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42" r:id="rId2"/>
    <p:sldId id="326" r:id="rId3"/>
    <p:sldId id="306" r:id="rId4"/>
    <p:sldId id="354" r:id="rId5"/>
    <p:sldId id="372" r:id="rId6"/>
    <p:sldId id="373" r:id="rId7"/>
    <p:sldId id="375" r:id="rId8"/>
    <p:sldId id="376" r:id="rId9"/>
    <p:sldId id="374" r:id="rId10"/>
    <p:sldId id="367" r:id="rId11"/>
    <p:sldId id="368" r:id="rId12"/>
    <p:sldId id="369" r:id="rId13"/>
    <p:sldId id="355" r:id="rId14"/>
    <p:sldId id="360" r:id="rId15"/>
    <p:sldId id="356" r:id="rId16"/>
    <p:sldId id="361" r:id="rId17"/>
    <p:sldId id="357" r:id="rId18"/>
    <p:sldId id="362" r:id="rId19"/>
    <p:sldId id="364" r:id="rId20"/>
    <p:sldId id="363" r:id="rId21"/>
    <p:sldId id="365" r:id="rId22"/>
    <p:sldId id="319" r:id="rId23"/>
    <p:sldId id="343" r:id="rId24"/>
    <p:sldId id="297" r:id="rId25"/>
    <p:sldId id="348" r:id="rId26"/>
    <p:sldId id="349" r:id="rId27"/>
    <p:sldId id="350" r:id="rId28"/>
    <p:sldId id="352" r:id="rId29"/>
    <p:sldId id="336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00FF"/>
    <a:srgbClr val="FF66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3" autoAdjust="0"/>
    <p:restoredTop sz="94660"/>
  </p:normalViewPr>
  <p:slideViewPr>
    <p:cSldViewPr>
      <p:cViewPr>
        <p:scale>
          <a:sx n="70" d="100"/>
          <a:sy n="70" d="100"/>
        </p:scale>
        <p:origin x="-600" y="2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Dust</a:t>
            </a:r>
          </a:p>
        </c:rich>
      </c:tx>
      <c:layout>
        <c:manualLayout>
          <c:xMode val="edge"/>
          <c:yMode val="edge"/>
          <c:x val="0.44413188976377982"/>
          <c:y val="4.6296296296296424E-3"/>
        </c:manualLayout>
      </c:layout>
      <c:overlay val="1"/>
    </c:title>
    <c:plotArea>
      <c:layout/>
      <c:barChart>
        <c:barDir val="col"/>
        <c:grouping val="clustered"/>
        <c:ser>
          <c:idx val="0"/>
          <c:order val="0"/>
          <c:tx>
            <c:v>Land</c:v>
          </c:tx>
          <c:spPr>
            <a:solidFill>
              <a:schemeClr val="accent2"/>
            </a:solidFill>
          </c:spPr>
          <c:cat>
            <c:strRef>
              <c:f>Sheet1!$A$1:$A$3</c:f>
              <c:strCache>
                <c:ptCount val="3"/>
                <c:pt idx="0">
                  <c:v>Accuracy</c:v>
                </c:pt>
                <c:pt idx="1">
                  <c:v>Probability of Correct Typing</c:v>
                </c:pt>
                <c:pt idx="2">
                  <c:v>False Alarm Ratio</c:v>
                </c:pt>
              </c:strCache>
            </c:strRef>
          </c:cat>
          <c:val>
            <c:numRef>
              <c:f>Sheet1!$B$1:$B$3</c:f>
              <c:numCache>
                <c:formatCode>General</c:formatCode>
                <c:ptCount val="3"/>
                <c:pt idx="0">
                  <c:v>84.4</c:v>
                </c:pt>
                <c:pt idx="1">
                  <c:v>80</c:v>
                </c:pt>
                <c:pt idx="2">
                  <c:v>1.6</c:v>
                </c:pt>
              </c:numCache>
            </c:numRef>
          </c:val>
        </c:ser>
        <c:ser>
          <c:idx val="1"/>
          <c:order val="1"/>
          <c:tx>
            <c:v>Water</c:v>
          </c:tx>
          <c:spPr>
            <a:solidFill>
              <a:srgbClr val="00B0F0"/>
            </a:solidFill>
            <a:ln>
              <a:solidFill>
                <a:srgbClr val="00B0F0"/>
              </a:solidFill>
            </a:ln>
          </c:spPr>
          <c:cat>
            <c:strRef>
              <c:f>Sheet1!$A$1:$A$3</c:f>
              <c:strCache>
                <c:ptCount val="3"/>
                <c:pt idx="0">
                  <c:v>Accuracy</c:v>
                </c:pt>
                <c:pt idx="1">
                  <c:v>Probability of Correct Typing</c:v>
                </c:pt>
                <c:pt idx="2">
                  <c:v>False Alarm Ratio</c:v>
                </c:pt>
              </c:strCache>
            </c:strRef>
          </c:cat>
          <c:val>
            <c:numRef>
              <c:f>Sheet1!$C$1:$C$3</c:f>
              <c:numCache>
                <c:formatCode>General</c:formatCode>
                <c:ptCount val="3"/>
                <c:pt idx="0">
                  <c:v>95.4</c:v>
                </c:pt>
                <c:pt idx="1">
                  <c:v>96.4</c:v>
                </c:pt>
                <c:pt idx="2">
                  <c:v>3.3</c:v>
                </c:pt>
              </c:numCache>
            </c:numRef>
          </c:val>
        </c:ser>
        <c:axId val="74313728"/>
        <c:axId val="74315264"/>
      </c:barChart>
      <c:catAx>
        <c:axId val="74313728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74315264"/>
        <c:crosses val="autoZero"/>
        <c:auto val="1"/>
        <c:lblAlgn val="ctr"/>
        <c:lblOffset val="100"/>
      </c:catAx>
      <c:valAx>
        <c:axId val="74315264"/>
        <c:scaling>
          <c:orientation val="minMax"/>
        </c:scaling>
        <c:axPos val="l"/>
        <c:title>
          <c:tx>
            <c:rich>
              <a:bodyPr rot="0" vert="wordArtVert"/>
              <a:lstStyle/>
              <a:p>
                <a:pPr>
                  <a:defRPr sz="1400" b="1"/>
                </a:pPr>
                <a:r>
                  <a:rPr lang="en-US" sz="1400" b="1"/>
                  <a:t>%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74313728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400" b="1">
                <a:solidFill>
                  <a:srgbClr val="00B0F0"/>
                </a:solidFill>
              </a:defRPr>
            </a:pPr>
            <a:endParaRPr lang="en-US"/>
          </a:p>
        </c:txPr>
      </c:legendEntry>
      <c:layout>
        <c:manualLayout>
          <c:xMode val="edge"/>
          <c:yMode val="edge"/>
          <c:x val="0.71373337707786522"/>
          <c:y val="0.26889362787984916"/>
          <c:w val="0.15848884514435732"/>
          <c:h val="0.21221274424030354"/>
        </c:manualLayout>
      </c:layout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Smoke</a:t>
            </a:r>
          </a:p>
        </c:rich>
      </c:tx>
      <c:layout>
        <c:manualLayout>
          <c:xMode val="edge"/>
          <c:yMode val="edge"/>
          <c:x val="0.42216666666666725"/>
          <c:y val="1.8518518518518545E-2"/>
        </c:manualLayout>
      </c:layout>
      <c:overlay val="1"/>
    </c:title>
    <c:plotArea>
      <c:layout/>
      <c:barChart>
        <c:barDir val="col"/>
        <c:grouping val="clustered"/>
        <c:ser>
          <c:idx val="0"/>
          <c:order val="0"/>
          <c:tx>
            <c:v>Land</c:v>
          </c:tx>
          <c:spPr>
            <a:solidFill>
              <a:srgbClr val="C00000"/>
            </a:solidFill>
          </c:spPr>
          <c:cat>
            <c:strRef>
              <c:f>Sheet1!$A$7:$A$9</c:f>
              <c:strCache>
                <c:ptCount val="3"/>
                <c:pt idx="0">
                  <c:v>Accuracy</c:v>
                </c:pt>
                <c:pt idx="1">
                  <c:v>Probability of Correct Typing</c:v>
                </c:pt>
                <c:pt idx="2">
                  <c:v>False Alarm Ratio</c:v>
                </c:pt>
              </c:strCache>
            </c:strRef>
          </c:cat>
          <c:val>
            <c:numRef>
              <c:f>Sheet1!$B$7:$B$9</c:f>
              <c:numCache>
                <c:formatCode>General</c:formatCode>
                <c:ptCount val="3"/>
                <c:pt idx="0">
                  <c:v>99.1</c:v>
                </c:pt>
                <c:pt idx="1">
                  <c:v>96.7</c:v>
                </c:pt>
                <c:pt idx="2">
                  <c:v>34.1</c:v>
                </c:pt>
              </c:numCache>
            </c:numRef>
          </c:val>
        </c:ser>
        <c:ser>
          <c:idx val="1"/>
          <c:order val="1"/>
          <c:tx>
            <c:v>Water</c:v>
          </c:tx>
          <c:spPr>
            <a:solidFill>
              <a:srgbClr val="00B0F0"/>
            </a:solidFill>
          </c:spPr>
          <c:cat>
            <c:strRef>
              <c:f>Sheet1!$A$7:$A$9</c:f>
              <c:strCache>
                <c:ptCount val="3"/>
                <c:pt idx="0">
                  <c:v>Accuracy</c:v>
                </c:pt>
                <c:pt idx="1">
                  <c:v>Probability of Correct Typing</c:v>
                </c:pt>
                <c:pt idx="2">
                  <c:v>False Alarm Ratio</c:v>
                </c:pt>
              </c:strCache>
            </c:strRef>
          </c:cat>
          <c:val>
            <c:numRef>
              <c:f>Sheet1!$C$7:$C$9</c:f>
              <c:numCache>
                <c:formatCode>General</c:formatCode>
                <c:ptCount val="3"/>
                <c:pt idx="0">
                  <c:v>94</c:v>
                </c:pt>
                <c:pt idx="1">
                  <c:v>97.5</c:v>
                </c:pt>
                <c:pt idx="2">
                  <c:v>45.7</c:v>
                </c:pt>
              </c:numCache>
            </c:numRef>
          </c:val>
        </c:ser>
        <c:axId val="74738688"/>
        <c:axId val="74756864"/>
      </c:barChart>
      <c:catAx>
        <c:axId val="74738688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74756864"/>
        <c:crosses val="autoZero"/>
        <c:auto val="1"/>
        <c:lblAlgn val="ctr"/>
        <c:lblOffset val="100"/>
      </c:catAx>
      <c:valAx>
        <c:axId val="74756864"/>
        <c:scaling>
          <c:orientation val="minMax"/>
        </c:scaling>
        <c:axPos val="l"/>
        <c:title>
          <c:tx>
            <c:rich>
              <a:bodyPr rot="0" vert="wordArtVert"/>
              <a:lstStyle/>
              <a:p>
                <a:pPr>
                  <a:defRPr/>
                </a:pPr>
                <a:r>
                  <a:rPr lang="en-US" sz="1400" b="1"/>
                  <a:t>%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747386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400" b="1">
                <a:solidFill>
                  <a:srgbClr val="00B0F0"/>
                </a:solidFill>
              </a:defRPr>
            </a:pPr>
            <a:endParaRPr lang="en-US"/>
          </a:p>
        </c:txPr>
      </c:legendEntry>
      <c:layout>
        <c:manualLayout>
          <c:xMode val="edge"/>
          <c:yMode val="edge"/>
          <c:x val="0.65540004374453265"/>
          <c:y val="0.21333807232429294"/>
          <c:w val="0.15848884514435732"/>
          <c:h val="0.21221274424030354"/>
        </c:manualLayout>
      </c:layout>
    </c:legend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F2175-7F83-4F9C-BEFC-471AA7253402}" type="datetimeFigureOut">
              <a:rPr lang="en-US" smtClean="0"/>
              <a:pPr/>
              <a:t>9/8/2015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8D049D-07B5-4F26-B8CC-D26358F29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76275"/>
            <a:ext cx="4552950" cy="3414713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11484" lvl="1">
              <a:spcBef>
                <a:spcPct val="20000"/>
              </a:spcBef>
              <a:buClr>
                <a:schemeClr val="accent2"/>
              </a:buClr>
            </a:pPr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C9BD3-7B56-461B-A2E7-CD0A27988E3A}" type="datetimeFigureOut">
              <a:rPr lang="en-US" smtClean="0"/>
              <a:pPr/>
              <a:t>9/8/2015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EAE3F-EF6D-4DD9-B749-31EA101CFC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C9BD3-7B56-461B-A2E7-CD0A27988E3A}" type="datetimeFigureOut">
              <a:rPr lang="en-US" smtClean="0"/>
              <a:pPr/>
              <a:t>9/8/2015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EAE3F-EF6D-4DD9-B749-31EA101CFC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C9BD3-7B56-461B-A2E7-CD0A27988E3A}" type="datetimeFigureOut">
              <a:rPr lang="en-US" smtClean="0"/>
              <a:pPr/>
              <a:t>9/8/2015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EAE3F-EF6D-4DD9-B749-31EA101CFC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C9BD3-7B56-461B-A2E7-CD0A27988E3A}" type="datetimeFigureOut">
              <a:rPr lang="en-US" smtClean="0"/>
              <a:pPr/>
              <a:t>9/8/2015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EAE3F-EF6D-4DD9-B749-31EA101CFC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C9BD3-7B56-461B-A2E7-CD0A27988E3A}" type="datetimeFigureOut">
              <a:rPr lang="en-US" smtClean="0"/>
              <a:pPr/>
              <a:t>9/8/2015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EAE3F-EF6D-4DD9-B749-31EA101CFC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C9BD3-7B56-461B-A2E7-CD0A27988E3A}" type="datetimeFigureOut">
              <a:rPr lang="en-US" smtClean="0"/>
              <a:pPr/>
              <a:t>9/8/2015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EAE3F-EF6D-4DD9-B749-31EA101CFC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C9BD3-7B56-461B-A2E7-CD0A27988E3A}" type="datetimeFigureOut">
              <a:rPr lang="en-US" smtClean="0"/>
              <a:pPr/>
              <a:t>9/8/2015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EAE3F-EF6D-4DD9-B749-31EA101CFC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C9BD3-7B56-461B-A2E7-CD0A27988E3A}" type="datetimeFigureOut">
              <a:rPr lang="en-US" smtClean="0"/>
              <a:pPr/>
              <a:t>9/8/2015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EAE3F-EF6D-4DD9-B749-31EA101CFC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C9BD3-7B56-461B-A2E7-CD0A27988E3A}" type="datetimeFigureOut">
              <a:rPr lang="en-US" smtClean="0"/>
              <a:pPr/>
              <a:t>9/8/2015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EAE3F-EF6D-4DD9-B749-31EA101CFC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C9BD3-7B56-461B-A2E7-CD0A27988E3A}" type="datetimeFigureOut">
              <a:rPr lang="en-US" smtClean="0"/>
              <a:pPr/>
              <a:t>9/8/2015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EAE3F-EF6D-4DD9-B749-31EA101CFC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C9BD3-7B56-461B-A2E7-CD0A27988E3A}" type="datetimeFigureOut">
              <a:rPr lang="en-US" smtClean="0"/>
              <a:pPr/>
              <a:t>9/8/2015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EAE3F-EF6D-4DD9-B749-31EA101CFC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C9BD3-7B56-461B-A2E7-CD0A27988E3A}" type="datetimeFigureOut">
              <a:rPr lang="en-US" smtClean="0"/>
              <a:pPr/>
              <a:t>9/8/2015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EAE3F-EF6D-4DD9-B749-31EA101CFCF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886200" y="0"/>
            <a:ext cx="1219200" cy="1219200"/>
            <a:chOff x="3211" y="144"/>
            <a:chExt cx="768" cy="768"/>
          </a:xfrm>
        </p:grpSpPr>
        <p:sp>
          <p:nvSpPr>
            <p:cNvPr id="18444" name="Oval 5"/>
            <p:cNvSpPr>
              <a:spLocks noChangeArrowheads="1"/>
            </p:cNvSpPr>
            <p:nvPr/>
          </p:nvSpPr>
          <p:spPr bwMode="auto">
            <a:xfrm>
              <a:off x="3221" y="154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8445" name="Picture 6" descr="noaalogo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11" y="144"/>
              <a:ext cx="768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76200" y="38100"/>
            <a:ext cx="1295400" cy="1257300"/>
            <a:chOff x="1008" y="240"/>
            <a:chExt cx="816" cy="792"/>
          </a:xfrm>
        </p:grpSpPr>
        <p:sp>
          <p:nvSpPr>
            <p:cNvPr id="18442" name="Oval 8"/>
            <p:cNvSpPr>
              <a:spLocks noChangeArrowheads="1"/>
            </p:cNvSpPr>
            <p:nvPr/>
          </p:nvSpPr>
          <p:spPr bwMode="auto">
            <a:xfrm>
              <a:off x="1042" y="262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8443" name="Picture 9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08" y="240"/>
              <a:ext cx="816" cy="7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18439" name="Text Box 10"/>
          <p:cNvSpPr txBox="1">
            <a:spLocks noChangeArrowheads="1"/>
          </p:cNvSpPr>
          <p:nvPr/>
        </p:nvSpPr>
        <p:spPr bwMode="auto">
          <a:xfrm>
            <a:off x="1066800" y="3292990"/>
            <a:ext cx="6934200" cy="4400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n-US" sz="2800" dirty="0" err="1" smtClean="0">
                <a:latin typeface="Comic Sans MS" pitchFamily="66" charset="0"/>
                <a:cs typeface="Aharoni" pitchFamily="2" charset="-79"/>
              </a:rPr>
              <a:t>Shobha</a:t>
            </a:r>
            <a:r>
              <a:rPr lang="en-US" sz="2800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n-US" sz="2800" dirty="0" smtClean="0">
                <a:latin typeface="Comic Sans MS" pitchFamily="66" charset="0"/>
                <a:cs typeface="Aharoni" pitchFamily="2" charset="-79"/>
              </a:rPr>
              <a:t>Kondragunta</a:t>
            </a:r>
            <a:r>
              <a:rPr lang="en-US" sz="2800" baseline="30000" dirty="0" smtClean="0">
                <a:latin typeface="Comic Sans MS" pitchFamily="66" charset="0"/>
                <a:cs typeface="Aharoni" pitchFamily="2" charset="-79"/>
              </a:rPr>
              <a:t>1 </a:t>
            </a:r>
            <a:r>
              <a:rPr lang="en-US" sz="2800" dirty="0" smtClean="0">
                <a:latin typeface="Comic Sans MS" pitchFamily="66" charset="0"/>
                <a:cs typeface="Aharoni" pitchFamily="2" charset="-79"/>
              </a:rPr>
              <a:t>and</a:t>
            </a:r>
            <a:r>
              <a:rPr lang="en-US" sz="2800" baseline="30000" dirty="0" smtClean="0">
                <a:latin typeface="Comic Sans MS" pitchFamily="66" charset="0"/>
                <a:cs typeface="Aharoni" pitchFamily="2" charset="-79"/>
              </a:rPr>
              <a:t> </a:t>
            </a:r>
            <a:r>
              <a:rPr lang="en-US" sz="2800" dirty="0" err="1" smtClean="0">
                <a:latin typeface="Comic Sans MS" pitchFamily="66" charset="0"/>
                <a:cs typeface="Aharoni" pitchFamily="2" charset="-79"/>
              </a:rPr>
              <a:t>Pubu</a:t>
            </a:r>
            <a:r>
              <a:rPr lang="en-US" sz="2800" dirty="0" smtClean="0">
                <a:latin typeface="Comic Sans MS" pitchFamily="66" charset="0"/>
                <a:cs typeface="Aharoni" pitchFamily="2" charset="-79"/>
              </a:rPr>
              <a:t> Ciren</a:t>
            </a:r>
            <a:r>
              <a:rPr lang="en-US" sz="2800" baseline="30000" dirty="0" smtClean="0">
                <a:latin typeface="Comic Sans MS" pitchFamily="66" charset="0"/>
                <a:cs typeface="Aharoni" pitchFamily="2" charset="-79"/>
              </a:rPr>
              <a:t>2</a:t>
            </a:r>
            <a:endParaRPr lang="en-US" sz="2800" dirty="0" smtClean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0"/>
            <a:ext cx="8534400" cy="13716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accent2"/>
                </a:solidFill>
                <a:latin typeface="Comic Sans MS" pitchFamily="66" charset="0"/>
                <a:cs typeface="Aharoni" pitchFamily="2" charset="-79"/>
              </a:rPr>
              <a:t>SNPP VIIRS Dust and Smoke Products</a:t>
            </a:r>
            <a:endParaRPr lang="en-US" sz="2800" b="1" dirty="0" smtClean="0">
              <a:solidFill>
                <a:schemeClr val="accent2"/>
              </a:solidFill>
              <a:latin typeface="Comic Sans MS" pitchFamily="66" charset="0"/>
              <a:cs typeface="Aharoni" pitchFamily="2" charset="-79"/>
            </a:endParaRPr>
          </a:p>
        </p:txBody>
      </p:sp>
      <p:pic>
        <p:nvPicPr>
          <p:cNvPr id="15" name="Picture 14" descr="hazeimag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5465460"/>
            <a:ext cx="2057399" cy="1392540"/>
          </a:xfrm>
          <a:prstGeom prst="rect">
            <a:avLst/>
          </a:prstGeom>
        </p:spPr>
      </p:pic>
      <p:pic>
        <p:nvPicPr>
          <p:cNvPr id="16" name="Picture 15" descr="volcanicash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81200" y="5455920"/>
            <a:ext cx="2328742" cy="1402080"/>
          </a:xfrm>
          <a:prstGeom prst="rect">
            <a:avLst/>
          </a:prstGeom>
        </p:spPr>
      </p:pic>
      <p:pic>
        <p:nvPicPr>
          <p:cNvPr id="17" name="Picture 16" descr="dustimag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67200" y="5465826"/>
            <a:ext cx="2362200" cy="1392174"/>
          </a:xfrm>
          <a:prstGeom prst="rect">
            <a:avLst/>
          </a:prstGeom>
        </p:spPr>
      </p:pic>
      <p:pic>
        <p:nvPicPr>
          <p:cNvPr id="18" name="Picture 17" descr="smokeimag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29400" y="5429250"/>
            <a:ext cx="2514600" cy="1428750"/>
          </a:xfrm>
          <a:prstGeom prst="rect">
            <a:avLst/>
          </a:prstGeom>
        </p:spPr>
      </p:pic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1295400" y="3810000"/>
            <a:ext cx="6477000" cy="3407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n-US" sz="2000" baseline="30000" dirty="0" smtClean="0">
                <a:latin typeface="Comic Sans MS" pitchFamily="66" charset="0"/>
                <a:cs typeface="Aharoni" pitchFamily="2" charset="-79"/>
              </a:rPr>
              <a:t>1</a:t>
            </a:r>
            <a:r>
              <a:rPr lang="en-US" sz="2000" dirty="0" smtClean="0">
                <a:latin typeface="Comic Sans MS" pitchFamily="66" charset="0"/>
                <a:cs typeface="Aharoni" pitchFamily="2" charset="-79"/>
              </a:rPr>
              <a:t>NOAA/NESDIS/STAR   </a:t>
            </a:r>
            <a:r>
              <a:rPr lang="en-US" sz="2000" baseline="30000" dirty="0" smtClean="0">
                <a:latin typeface="Comic Sans MS" pitchFamily="66" charset="0"/>
                <a:cs typeface="Aharoni" pitchFamily="2" charset="-79"/>
              </a:rPr>
              <a:t>2</a:t>
            </a:r>
            <a:r>
              <a:rPr lang="en-US" sz="2000" dirty="0" smtClean="0">
                <a:latin typeface="Comic Sans MS" pitchFamily="66" charset="0"/>
                <a:cs typeface="Aharoni" pitchFamily="2" charset="-79"/>
              </a:rPr>
              <a:t>IMSG@NOAA</a:t>
            </a:r>
            <a:r>
              <a:rPr lang="en-US" sz="2000" dirty="0" smtClean="0">
                <a:latin typeface="Aharoni" pitchFamily="2" charset="-79"/>
                <a:cs typeface="Aharoni" pitchFamily="2" charset="-79"/>
              </a:rPr>
              <a:t>  </a:t>
            </a: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1447800" y="4572000"/>
            <a:ext cx="647700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dirty="0" smtClean="0">
                <a:latin typeface="Comic Sans MS" pitchFamily="66" charset="0"/>
              </a:rPr>
              <a:t>NOAA Satellite Air Quality Proving Ground Workshop</a:t>
            </a:r>
            <a:endParaRPr lang="en-US" sz="1800" dirty="0" smtClean="0">
              <a:latin typeface="Comic Sans MS" pitchFamily="66" charset="0"/>
            </a:endParaRPr>
          </a:p>
          <a:p>
            <a:pPr algn="ctr">
              <a:spcBef>
                <a:spcPts val="0"/>
              </a:spcBef>
            </a:pPr>
            <a:r>
              <a:rPr lang="en-US" dirty="0" smtClean="0">
                <a:latin typeface="Comic Sans MS" pitchFamily="66" charset="0"/>
              </a:rPr>
              <a:t>September 9, 2015</a:t>
            </a:r>
            <a:endParaRPr lang="en-US" sz="1800" dirty="0" smtClean="0">
              <a:latin typeface="Comic Sans MS" pitchFamily="66" charset="0"/>
            </a:endParaRPr>
          </a:p>
        </p:txBody>
      </p:sp>
      <p:pic>
        <p:nvPicPr>
          <p:cNvPr id="3074" name="Picture 2" descr="IMS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91275" y="152400"/>
            <a:ext cx="2752725" cy="85725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76200" y="0"/>
            <a:ext cx="5054958" cy="6858000"/>
            <a:chOff x="1739721" y="0"/>
            <a:chExt cx="5054958" cy="6858000"/>
          </a:xfrm>
        </p:grpSpPr>
        <p:pic>
          <p:nvPicPr>
            <p:cNvPr id="2" name="Picture 1" descr="VIIRSAOT_12aug15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52600" y="0"/>
              <a:ext cx="2527479" cy="2286000"/>
            </a:xfrm>
            <a:prstGeom prst="rect">
              <a:avLst/>
            </a:prstGeom>
          </p:spPr>
        </p:pic>
        <p:pic>
          <p:nvPicPr>
            <p:cNvPr id="3" name="Picture 2" descr="VIIRSAOT_13aug15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67200" y="0"/>
              <a:ext cx="2527479" cy="2286000"/>
            </a:xfrm>
            <a:prstGeom prst="rect">
              <a:avLst/>
            </a:prstGeom>
          </p:spPr>
        </p:pic>
        <p:pic>
          <p:nvPicPr>
            <p:cNvPr id="4" name="Picture 3" descr="VIIRSAOT_14aug15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39721" y="2286000"/>
              <a:ext cx="2527479" cy="2286000"/>
            </a:xfrm>
            <a:prstGeom prst="rect">
              <a:avLst/>
            </a:prstGeom>
          </p:spPr>
        </p:pic>
        <p:pic>
          <p:nvPicPr>
            <p:cNvPr id="5" name="Picture 4" descr="VIIRSAOT_15aug15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67200" y="2286000"/>
              <a:ext cx="2527479" cy="2286000"/>
            </a:xfrm>
            <a:prstGeom prst="rect">
              <a:avLst/>
            </a:prstGeom>
          </p:spPr>
        </p:pic>
        <p:pic>
          <p:nvPicPr>
            <p:cNvPr id="6" name="Picture 5" descr="VIIRSAOT_16aug15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52600" y="4572000"/>
              <a:ext cx="2527479" cy="2286000"/>
            </a:xfrm>
            <a:prstGeom prst="rect">
              <a:avLst/>
            </a:prstGeom>
          </p:spPr>
        </p:pic>
        <p:pic>
          <p:nvPicPr>
            <p:cNvPr id="7" name="Picture 6" descr="VIIRSAOT_17aug15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67200" y="4572000"/>
              <a:ext cx="2527479" cy="22860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752600" y="2237601"/>
              <a:ext cx="685800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12 Aug</a:t>
              </a:r>
              <a:endParaRPr lang="en-US" sz="12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267200" y="2237601"/>
              <a:ext cx="685800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13 Aug</a:t>
              </a:r>
              <a:endParaRPr lang="en-US" sz="12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752600" y="4572000"/>
              <a:ext cx="685800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14 Aug</a:t>
              </a:r>
              <a:endParaRPr lang="en-US" sz="12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267200" y="4523601"/>
              <a:ext cx="685800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15 Aug</a:t>
              </a:r>
              <a:endParaRPr lang="en-US" sz="12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52600" y="6581001"/>
              <a:ext cx="685800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16 Aug</a:t>
              </a:r>
              <a:endParaRPr lang="en-US" sz="12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67200" y="6581001"/>
              <a:ext cx="685800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17 Aug</a:t>
              </a:r>
              <a:endParaRPr lang="en-US" sz="1200" b="1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101921" y="0"/>
            <a:ext cx="5042079" cy="6858000"/>
            <a:chOff x="1524000" y="152400"/>
            <a:chExt cx="5042079" cy="6858000"/>
          </a:xfrm>
        </p:grpSpPr>
        <p:pic>
          <p:nvPicPr>
            <p:cNvPr id="17" name="Picture 16" descr="VIIRSsmoke_12aug15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24000" y="152400"/>
              <a:ext cx="2527479" cy="2286000"/>
            </a:xfrm>
            <a:prstGeom prst="rect">
              <a:avLst/>
            </a:prstGeom>
          </p:spPr>
        </p:pic>
        <p:pic>
          <p:nvPicPr>
            <p:cNvPr id="18" name="Picture 17" descr="VIIRSsmoke_13aug15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038600" y="152400"/>
              <a:ext cx="2527479" cy="2286000"/>
            </a:xfrm>
            <a:prstGeom prst="rect">
              <a:avLst/>
            </a:prstGeom>
          </p:spPr>
        </p:pic>
        <p:pic>
          <p:nvPicPr>
            <p:cNvPr id="19" name="Picture 18" descr="VIIRSsmoke_14aug15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24000" y="2438400"/>
              <a:ext cx="2527479" cy="2286000"/>
            </a:xfrm>
            <a:prstGeom prst="rect">
              <a:avLst/>
            </a:prstGeom>
          </p:spPr>
        </p:pic>
        <p:pic>
          <p:nvPicPr>
            <p:cNvPr id="20" name="Picture 19" descr="VIIRSsmoke_15aug15.pn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038600" y="2438400"/>
              <a:ext cx="2527479" cy="2286000"/>
            </a:xfrm>
            <a:prstGeom prst="rect">
              <a:avLst/>
            </a:prstGeom>
          </p:spPr>
        </p:pic>
        <p:pic>
          <p:nvPicPr>
            <p:cNvPr id="21" name="Picture 20" descr="VIIRSsmoke_16aug15.pn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24000" y="4724400"/>
              <a:ext cx="2527479" cy="2286000"/>
            </a:xfrm>
            <a:prstGeom prst="rect">
              <a:avLst/>
            </a:prstGeom>
          </p:spPr>
        </p:pic>
        <p:pic>
          <p:nvPicPr>
            <p:cNvPr id="22" name="Picture 21" descr="VIIRSsmoke_17aug15.pn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038600" y="4724400"/>
              <a:ext cx="2527479" cy="228600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524000" y="2362200"/>
              <a:ext cx="685800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12 Aug</a:t>
              </a:r>
              <a:endParaRPr lang="en-US" sz="1200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038600" y="2362200"/>
              <a:ext cx="685800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13 Aug</a:t>
              </a:r>
              <a:endParaRPr lang="en-US" sz="1200" b="1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524000" y="4696599"/>
              <a:ext cx="685800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14 Aug</a:t>
              </a:r>
              <a:endParaRPr lang="en-US" sz="1200" b="1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038600" y="4648200"/>
              <a:ext cx="685800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15 Aug</a:t>
              </a:r>
              <a:endParaRPr lang="en-US" sz="1200" b="1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24000" y="6705600"/>
              <a:ext cx="685800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16 Aug</a:t>
              </a:r>
              <a:endParaRPr lang="en-US" sz="1200" b="1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038600" y="6705600"/>
              <a:ext cx="685800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17 Aug</a:t>
              </a:r>
              <a:endParaRPr lang="en-US" sz="1200" b="1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5042079" cy="6858000"/>
            <a:chOff x="1524000" y="152400"/>
            <a:chExt cx="5042079" cy="6858000"/>
          </a:xfrm>
        </p:grpSpPr>
        <p:pic>
          <p:nvPicPr>
            <p:cNvPr id="2" name="Picture 1" descr="VIIRSsmoke_12aug15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0" y="152400"/>
              <a:ext cx="2527479" cy="2286000"/>
            </a:xfrm>
            <a:prstGeom prst="rect">
              <a:avLst/>
            </a:prstGeom>
          </p:spPr>
        </p:pic>
        <p:pic>
          <p:nvPicPr>
            <p:cNvPr id="3" name="Picture 2" descr="VIIRSsmoke_13aug15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38600" y="152400"/>
              <a:ext cx="2527479" cy="2286000"/>
            </a:xfrm>
            <a:prstGeom prst="rect">
              <a:avLst/>
            </a:prstGeom>
          </p:spPr>
        </p:pic>
        <p:pic>
          <p:nvPicPr>
            <p:cNvPr id="4" name="Picture 3" descr="VIIRSsmoke_14aug15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4000" y="2438400"/>
              <a:ext cx="2527479" cy="2286000"/>
            </a:xfrm>
            <a:prstGeom prst="rect">
              <a:avLst/>
            </a:prstGeom>
          </p:spPr>
        </p:pic>
        <p:pic>
          <p:nvPicPr>
            <p:cNvPr id="5" name="Picture 4" descr="VIIRSsmoke_15aug15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38600" y="2438400"/>
              <a:ext cx="2527479" cy="2286000"/>
            </a:xfrm>
            <a:prstGeom prst="rect">
              <a:avLst/>
            </a:prstGeom>
          </p:spPr>
        </p:pic>
        <p:pic>
          <p:nvPicPr>
            <p:cNvPr id="6" name="Picture 5" descr="VIIRSsmoke_16aug15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24000" y="4724400"/>
              <a:ext cx="2527479" cy="2286000"/>
            </a:xfrm>
            <a:prstGeom prst="rect">
              <a:avLst/>
            </a:prstGeom>
          </p:spPr>
        </p:pic>
        <p:pic>
          <p:nvPicPr>
            <p:cNvPr id="7" name="Picture 6" descr="VIIRSsmoke_17aug15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38600" y="4724400"/>
              <a:ext cx="2527479" cy="22860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524000" y="2362200"/>
              <a:ext cx="685800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12 Aug</a:t>
              </a:r>
              <a:endParaRPr lang="en-US" sz="12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038600" y="2362200"/>
              <a:ext cx="685800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13 Aug</a:t>
              </a:r>
              <a:endParaRPr lang="en-US" sz="12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524000" y="4696599"/>
              <a:ext cx="685800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14 Aug</a:t>
              </a:r>
              <a:endParaRPr lang="en-US" sz="12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038600" y="4648200"/>
              <a:ext cx="685800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15 Aug</a:t>
              </a:r>
              <a:endParaRPr lang="en-US" sz="12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24000" y="6705600"/>
              <a:ext cx="685800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16 Aug</a:t>
              </a:r>
              <a:endParaRPr lang="en-US" sz="12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38600" y="6705600"/>
              <a:ext cx="685800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17 Aug</a:t>
              </a:r>
              <a:endParaRPr lang="en-US" sz="1200" b="1" dirty="0"/>
            </a:p>
          </p:txBody>
        </p:sp>
      </p:grpSp>
      <p:pic>
        <p:nvPicPr>
          <p:cNvPr id="15" name="Picture 14" descr="OMPS_AI_over_VIIRS_RGB_nam_2015_08_12-19.jpg"/>
          <p:cNvPicPr>
            <a:picLocks noChangeAspect="1"/>
          </p:cNvPicPr>
          <p:nvPr/>
        </p:nvPicPr>
        <p:blipFill>
          <a:blip r:embed="rId8" cstate="print"/>
          <a:srcRect b="25556"/>
          <a:stretch>
            <a:fillRect/>
          </a:stretch>
        </p:blipFill>
        <p:spPr>
          <a:xfrm>
            <a:off x="5181600" y="1600200"/>
            <a:ext cx="3485898" cy="3657600"/>
          </a:xfrm>
          <a:prstGeom prst="rect">
            <a:avLst/>
          </a:prstGeom>
        </p:spPr>
      </p:pic>
      <p:sp>
        <p:nvSpPr>
          <p:cNvPr id="16" name="Down Arrow Callout 15"/>
          <p:cNvSpPr/>
          <p:nvPr/>
        </p:nvSpPr>
        <p:spPr>
          <a:xfrm>
            <a:off x="7086600" y="762000"/>
            <a:ext cx="1600200" cy="6096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OMPS</a:t>
            </a:r>
            <a:endParaRPr lang="en-US" b="1" dirty="0"/>
          </a:p>
        </p:txBody>
      </p:sp>
      <p:sp>
        <p:nvSpPr>
          <p:cNvPr id="17" name="Down Arrow Callout 16"/>
          <p:cNvSpPr/>
          <p:nvPr/>
        </p:nvSpPr>
        <p:spPr>
          <a:xfrm rot="5400000">
            <a:off x="4991100" y="495300"/>
            <a:ext cx="1295400" cy="6096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VIIRS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MPS_AI_over_VIIRS_RGB_nam_2015_06_10.jpg"/>
          <p:cNvPicPr>
            <a:picLocks noChangeAspect="1"/>
          </p:cNvPicPr>
          <p:nvPr/>
        </p:nvPicPr>
        <p:blipFill>
          <a:blip r:embed="rId2" cstate="print"/>
          <a:srcRect l="50000"/>
          <a:stretch>
            <a:fillRect/>
          </a:stretch>
        </p:blipFill>
        <p:spPr>
          <a:xfrm>
            <a:off x="4191000" y="2438400"/>
            <a:ext cx="4572000" cy="3211286"/>
          </a:xfrm>
          <a:prstGeom prst="rect">
            <a:avLst/>
          </a:prstGeom>
        </p:spPr>
      </p:pic>
      <p:pic>
        <p:nvPicPr>
          <p:cNvPr id="4" name="Picture 3" descr="june10smokeVIIR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2214653"/>
            <a:ext cx="4038600" cy="36527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6600" y="5334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June 10, 2015</a:t>
            </a:r>
            <a:endParaRPr lang="en-US" sz="2400" b="1" dirty="0"/>
          </a:p>
        </p:txBody>
      </p:sp>
      <p:sp>
        <p:nvSpPr>
          <p:cNvPr id="6" name="Down Arrow Callout 5"/>
          <p:cNvSpPr/>
          <p:nvPr/>
        </p:nvSpPr>
        <p:spPr>
          <a:xfrm>
            <a:off x="5486400" y="1371600"/>
            <a:ext cx="1905000" cy="6096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OMPS</a:t>
            </a:r>
            <a:endParaRPr lang="en-US" b="1" dirty="0"/>
          </a:p>
        </p:txBody>
      </p:sp>
      <p:sp>
        <p:nvSpPr>
          <p:cNvPr id="9" name="Down Arrow Callout 8"/>
          <p:cNvSpPr/>
          <p:nvPr/>
        </p:nvSpPr>
        <p:spPr>
          <a:xfrm>
            <a:off x="990600" y="1371600"/>
            <a:ext cx="1905000" cy="6096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VIIRS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5764" y="457200"/>
            <a:ext cx="7041436" cy="6373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AutoShape 2" descr="data:image/png;base64,iVBORw0KGgoAAAANSUhEUgAAAxEAAALGCAYAAAA6KxxFAAAgAElEQVR4nOydeViV1b741/313HvuOdWpbqc6nU5ZWTmAZak55TwLKojMm3Ezz7CZBwG3yiwqipqmFpp1LElJEZzF1BxAoyRHTDNQVDQtKet8fn/s991scG/YqOeq5777eT6PuPb7rvG7vuv7XdMWQggUFBQUFBQUFBQUFBQ6wD3PgIKCgoKCgoKCgoLCg8U9z4CCgoKCgoKCgoKCwoPFPc+AgoKCgoKCgoKCgsKDxT3PgIKCgoKCgoKCgoLCg8U9z4CCgoKCgoKCgoKCwoPFPc+Awj0kPj6eyspKmpqa7nleHgQ6Ul/19fXU19f/27ZHW3m9nbLfL9yLNjBWX3eaj3slSw9K2/9v1M+DUhf3Q3keJN2noKCgp2VAZmYmxj6tn/tXfZqamqitraWwsNBkpouLi2lsbASgsbGRoqIi1Gq10Xyak2dz0jSsn8rKSn36ALW1tRQVFenTaK9+GhsbqaysJD4+/l43fotydLTe2iufWq2+rTyVl5d3aCApKiqivr5en359fT3l5eV3XI7brS+Z2xlwOxL/vaatvD7IxtO9aANj9XWn+bhXsvSgtP3/Rv08KHVxP5TnbrdHYWFhCzvB2JggI485TU1N7Nq1y+gzarWa4uJiampq2h2fysvLbxkTbzfdwsLCW8Y3U7aKOfHFx8dTU1Ojj6+ysvKey5XCA82tgWq1Wi9kNTU1Jl/etWtXC4UiG/JACwPSVHh8fPwtSiM+Pl7fYWTD3JDi4uJbBL+ystJs5XM7acrIiqG8vLxFOVp38rbSEkJn9DY1NQGQmZl5rwXArLrrSBuq1Wrq6+tpamq6LUdJVvxttYWMPKgZKlW5PVoPdsbk2VjZZdm/k/r6V7fH/UJH8mqOo3+/cL+0wZ3m434px93ibsvQv1v9POjcrfYwHJcMP8YciV27dunHKrVarZ8Ea/2cPKaYk0d5fJc/xgx6c9ItKioCjNs7xcXFHY5PrVbT1NSkHwfj4+Npamr6t3J0Ff7XMf2lobAZo7y8/BYhNdXBOhIuDxTGvHe5c7YOb8/wu5M05bJC24atrGDMKbe84nM/dF5zFXdH2rCwsBBo2wk1RlFRkd6JqK2tbfNZ2VEx9X1r5QjcsjrSlizcaX39q9vjfqAjeZUnAO51nh+kNrjTfNwv5bhb3G0Z+nernwedu9UeNTU1eiNbrVbrDe/W44Ws6w2NfFnGTE3wtZdHY3ZRa8xN15S907os5sYn14PhOCg7Kq2dEgUFMzH95a5du4waXjI1NTW3zDSb6mB3O7x1urLRak6hO5qm3EHbUwyyY2BOnO1997+Jufm4W23YFvX19WRmZuodMlOyJyu+9paoodnxMzYomMpjWytE/+p2u1/k4m7mVW6vf7dy3e/5uF/KcTf4V8jQv1P9/Dtwt9rDmEFsLG7ZxjHU9/I4bmq8by+P8iRYTU2NyW1H5qZrbMeCbI8YTrJ1ND7DvMjx3Q8TmgoPJKa/bMt4lrestA431cE6Et6WUMudpamp6ZYOaq7y6Wiasvd+O1uP2lI4YHrlw1geDJdIDR241gfSDOvIWJ4NZ2Vk58ucursbbdsWmZmZesVobNuaIbW1tcCtzmTr+For2zvNY+t35LpubGxskZe2Dgkanumpra1t0xE3Fb+5srJr1y799jnDuA3LbCysPZlrq/6Mlb29j2EbyW0Lbfe5+6FPyHmV0279juEsqKk6bEtWzM1HR8rRXp5M1V1jY6O+7uT3DcNMlaUjbdFWmxr7GKYht0VTU5PJyYXbbWdjGKvH9to1Pj5ev+3EsC7kcpr6zliZjYWZI5Ot82iYppxWU1PTLavu5vRrY2cqO9JGptqjI2UyhbE2MjVZBaaN6rZkxtDRlT+mtkaZk648EWa4NbimpuaWvJkbn6m8t1UmBYV2aPsBY8tfQuiE29jWno4KqTFFI29TMWVAyMoVjBth7dHRNGWD73Yq2Fi5DQcfc/f9Q7PBLCsq2QExHHTlGRhZmbd2Uurr62lsbNS3Z0fOk3SkbeUBuiOzGzU1NS3qX1aeHclLR5+7HeXZuq7lshrWtWGbGL4rDwryu4b1Lz9rTvymkA/VybJieMBPlvXW+TIc+M2Vubbqz1TZW4fJeTO1bbGtfn0/9Ina2lq9vMqTKsbqovX+46amphb61FR9dVQ+zS1He3kyzI+sn2SnvrGxsc36NFYWc9vCHJkzVh65DLKxZmrr6Z3oPlN9zVC/NTY2tvi/OXUhnz+Uxx9T35nbb82RSWPyZdg28n56oMVEnSk5lR0P+Vn5ogvDd81tI2Pxd7RMxpB1aOvx3VT7tyUX5shMYWFhC/kyNuFpbrpy35MdrzuZvDXWruaWSUHBBG0/YGo1oqNeenvhhp+ampp2b/aRZ63lT0duGOhomu11MGOftr7raJ7lwa+tPBnLY+swWXEbKhDDA9Pm1pupcHlAMFT05tx4Jb/TuoxtOVp3mueOxtPeO+aGGVtOhpYz8ebG1RpT9XU7smKOzJkjE+2FyX3YcHAvKipqt2/cD30CuGUG31jchs+YWmHrSD0aw9xymJsnc9vvbobdbpvKct/6PWMzurer+0z1tdb12HrSo61yG3OSzfmuvfppSyZNyXHrZ2QHrvUqrqn6amxs1E/CtbWa31YbtVXGjpbJWPrGVqRNlactueiIzMj1aE452wqvrKzUO2vmbtUyFm44GSDbO6YmiBQUzKT9h2ThNRS6ju4XNCf8dg4bZ2Zm6r1rc28D6mia8qctx8Zwpki+HcFUueVlYbnjdmQlpbi42OgNEcbSaR1makXFVNt0tA0NP21dQ2eMysrKW4zftlYzOpLntg5fmxtPe++YG2asDVrn0dy4WmNu+3Y0flMyZ45MtBcmD2CG2wwMZx7v5z4hv2vqOmNjccuGqznGZkfk09xymJsnc9vvbofdTpu2vgnH8HM32tkYpg683m4/uN3vTJWzI1dsm0qzI3lvPf6Zqq+22shU/LdTptby3dEV7dttI2PIDuztpltZWak/MC3bDXfilMjXwIJO78r5U656VbhN2n+o9QGdtrYQdbRTtg5vT6BNdV65c7V3o8/tpCk7Ue1tPTJXKcrIswLm5Fnetyr/vkTreM1Ju6Ntc6dt2xHaGmTg1oHJ2Ax2a+R6auuGqNvJu7ntbCys9ZV98v8NZcvcuG63fcyNvz2Z66hMmHpWNhLUarXRFan7tU8UFha2kFtzZ23vtB7vdtvfiYzc7bC70aZ3Uj/mcift0ta7Hf2udVh7MnmnddNW/uQx2Nh1pndSX7dTJkOMnUOSMbU1Cm7vTIQxjF24Ym66xi63MTwfciflaN1u98N18woPJOY9aGi0mTNrfyfhclqmtrGYmuG+E0XVVprm7kk3Fm97eTInz8buhW79njlpd7Rt7rRtzaW8vNzkQUhj92Qbhpv6QR0hmp20tpy/28m7ue1sKu5du3bp5a2xsdGs/anm5NPc9jEnfnNkrqMyYepZwzbetWuXWVcN3i99QpYzY9cSy4aPscOO5mwV60g+zH3f3DyZ2353M+xO27Stlc+70c6GyPXY3iqyuXVxu9+Zet6UTHa0bsyV08zMTP0PnIHpswftrU63Vf6OlEmmvLy8zTSNGdB3ejuTsbppbTOZm25btykZht9OOcx9RkGhHcx7UBY2Y7c2GNKWQupIeOsDoobPm1IgxpReR/JoKk0hmjtpW53NWLxtKRxTBz1vJ15znjG1p9JcpdjRNjSX9sovt0vrcPkwoqklbvmXyG+nTHfaHqbCdu3a1e6SfEflSMaUI3w7snInZbydMhhuSbxbbWDOM3fSJ6ClMd76NwyMnVGRDYDWTnNH6tEY5pbD3DzdSfvfbtjtPiOXvb6+Xt8e8fHxLfTKneo+U/VtaBwa3i53u/2go98Zq5+2ZNLceOWJs9aTNKbyZ7g7oamp6Radbk4btVXGjpZJLkNrXSg7IvL/5dUuQ9mX4+/obgtTFBcX3+LImJuuuU7/7ZRD+aE5hbuE+Q+39+Ned/KL1a0F3dBpMfyFaPljqLTUarXegGpvpuN20pSRZ1lqa2tvOaAnd1hD5WKYVuu4OvKr1a1/wbl1WqdPn74lHcM6l8tpWD45TcPbe9oy5s1p29v5dWpj19W1Rs6j4QBkKJOtZ/MLCwtvuSmlo7LQkXeM1YGpuE195LMx5sZvDHngN2xfw5vMWsuTXGeG8iTLQHsyt2vXLpNlNBVuOHvb2tiS4zf3xwnvhz4B6H/XRI7LsFzyXuzWNwK1jrOj9WgMc8thTp6M6S1jebmdsLbawhyZMyZDhvEbfozNyrZXP22tSLdus9ZbMI1d89xWXbSlW9qS+bb6LbQtk6bkGJonyOSLMVqP9aZ0U2u9bOy6dHPaqC2d2dEyGWsf+dPaMZLlSq1W698ztcJtahyUqampaXF2o6ioyGRc5qRrbMuzqQs0zC2HfK0vdPzHYBUUjGD+w+YcqL7Tj2GchkoeaHFAqbCwsMX92YZKxhS3m6bh95mZmVRWVrY49Ae6Tm44y9zeR/5JenOMV3mpGJoVvVx2wxuqDMtjqoyGB9HlQc9wD/LdaFtz5an1p60fg2vrOfnaO/lTX19v9vmVjubd2PPmhsl9yNTgJreLuXGZ6qOGP3ZkbOnbUJ7kQaa1DLQnc8aMgrbqSM4boL+ysnXejf32y/3aJ+T4DO++N2bYxMfHt9BTxg6HdrQe26oTc8rRXp7Mrbu7HWaOzJmSIcMfqDS1B96c+pEnJcxZEZOvBpfjM7UCaKrcpg7XG/vO3H4L7cukKZ1mqJuM3VbYXnnak9v22sjUe7dTprbO2BnTMYa/XWJqa62pj7F4wLzLRcxJt7Cw8Jbxrb0fsWvrdzjkK56VMxAKd4l7ngEFhf8zFBYWGlXeHfnF9Y5ibLC73+jIgWoFhX815m6r+3fgQdAPCgoK9y33PAMKCv8naOs8jfwDhP+KdB8EI0G+avBe50NBobi42KzD/f8uPAj6QUFB4b7lnmdAQeH/BKaWkeWtef+KNG/n3Mf/Fq2X6O91fhQU2rvN59+N+1k/KCgoPBDc8wwoKPyfQF5tMDz7UF9f/y+dgW9r/+69Rt7vrhzuU1C4N9zP+kFBQeGB4J5nQEFBQUFBQUFBQUHhweKeZ0BBQUFBQUFBQUFB4cHinmdAQUFBQUFBQUFBQeHB4p5nQEFBQUFBQUFBQUHhweKeZ0BBQUFBQUFBQUFB4cHinmdAQUFBQUFBQUFBQeHB4p5nQEFBQUFBQUFBQUHhweKeZ0BBQUFBQUFBQUFB4cHinmdAQUFBQUFBQUFBQeHB4p5nQEFBQUFBQUFBQUHhweKeZ0BBQUFBQUFBQUFB4cHinmdAQUFBQUFBQUFBQeHB4p5nQEFBQUFBQUFBQUHhweKeZ0BBQUFBQUFBQUFB4cHinmdAQUFBQUFBQUFBQeHB4p5nQEFBQUFBQUFBQUHhQSIxyJWkYBXxAc6IhyHC0xatxgfCBYQL/FnAmuUFFM3PZumcTHLQ8PX+nXBNIIZAZ47zbkEem0vWcP70UXAVxPirmB7tzwyNLxFuExGiGOEBwh+E2EOcjz1CNBDqNpH0CD8W5aVTvXsrS+fnkp2eTMXWjZSuKyYsyB8fTzcWzptD0bIlfLB0MfHRkeRlzWTxgnmUrV/H14cO8s9fb3Cx/hyHD+5j764dnDl1nN9/+RluNnH9yiUaG+rZtmkjeyq288lHK9EKQYY2jdzMGbw7fw4la/5B8T8+xEvlhJ+HM/vpxb4d5Wz49EPiwvxxtR1LLZ2I8LQjxteJOH8X8lIi6EINQuyR0DI92h/vyaOgWkC1IDnEAyG0eE8ehRBaCdAKgRBaorztiPZxJD7AFa3GDyEgNymSaZH+sE3ANsG0yECOHaig8dwJtEKgFYK6708CNzl37iy7du3i22+/paGhgW+++Yb6unP889cbXL14nusXz8PNG/DzVS6e/55ff7lO3Q9naLhQz+lTtWzbspXyDaVoheDDpUvITEmgmEkIsYrsGB9yotzJ06goSPAmV+PBzHA3ZoSpyNZ4kRfvz6yEAPKTQ5mbGsF8bQw5CcEkB6lYjR1UCPaU/oNz3+zl6P7tFK9Yyq5NG+C4gOOCpEhfEkI9iPK119WdxoO8FD/yU/zJT/QlL84bbagT6UFOiAJID7UnNdSeaRFOzNC4Mj3KhbQwB2ZEOpMd605urAc5Mbp/Z8V7kR/rSU6UilyNG7PjvMgK9+TdtEgWTg2nICGIjUvzqK/cwomda1k9J428aE9yotzJilCRFaEiO9KVXI0buRo3sqPdmJ2sJifRk+xYN7KjVeRK5Gl0ZEc4kxnmyMxQR2ZGOJOhcUUb6UpKqAPxQTaka5z0cpISPpl0jQPRfuNIiphCarQTSeH2CFGKEDnEBtkgLEA8CULcwMtlsCQ71xB/gGHDXuPxx/+Et7cHU6cms3DhXKqqqoiNn0XK1GSGDR/Ko48+gvWEcfTv34+BA/sTFOhHRHgoE6yteO21V5k4cQJDhgzmlVc6YzV+HOPHjaVr1y5YDXqJYOtnGNLzSfKypjErL5tOnV5g04YNLF++hIyMDDIzM8nKyuTVV16hh6UFY8eMwXr8eCZOsOatN9/E2cmJhoY6unfrRm5ODlvKyrDo3g1Hhyk42E/BYYodDvZTKPmsmJNHj3Hi26Mc/eYIhw4cZO+uCr7YsZUdW8tYv241H3+4jA+WFbJoQTbz52oRgADiglx0deIK0R7WzIxwJUujIjvWjZlxLmhjnAz6XC2hAeOJDrclMcaRQL8xBPqNQghQOb+Nl/tA4qNsSIqyJSlyov69tFBrZkTZInqBEBUIcQMhqhBiMUIsQKXqhxD7cZrck0DPIfr3PFz76dpKrJLCinBx7If4AzrENdydR7NkUTZHv9nH5o3F2NmMwXGKFdHRAYy3GoiD82hc3MdgM2UguAoyiKNP/5fp368z1mN64e04inD3iUS4jkeIaomzEo0S1yTqJGjmSRAPN5Me4cnUUDdoENCg0zNUC4So5o8LDtNr8Ou8p36R6rwejOrzDAvzpvJBYTYLM1JYkp3MopnxzIz0JC3QmfwYHxamBDEvwY/CRF+Wz4iQ6qEYIfIRogYhbko0MHpoV+wm9MV5ymCEKCDIZ6KkI0vZTy+WFqRz8vAXbFz9ARtXf8DifC1vUCWVaZXEaqn/1En/lur0Q7QLycG2UvtVSN9V6XgYhDjLc+gQWhBDQLwBIlhCK1EEYoyEqJPKUCPFqavTp56YjhDdeP750Rw6dAC1lzvjxjmzffsOxo1zZcAAe2praxk3ToW/fxLbt+9EiFeJ08wkTjMdIV5FiFdpaKhDiOeJ08wgTpOBEBYMGODC+nVr+a8//iczZk5n8YJCxo3zY/v2CuI0qbzSuROHDx9g3DhnoiJCqajYynN/fQLbUW+SHDiWGM9hTA2ewOxkNdMiHQ36xn6EKJH+XiC1zzLp78UIsUmqWy1iE5KcaaXnShGiQHpmsSR7ixkxpie9+7+Mo2oUTp5jpXZvRIgiKd5tUhzbGDLMkhGjejJ0eA8mWPfD1WU0QQF2DBtsweclqzH81NbWklwyVE9DQ12L7w8drmJWXhbLl73LDz+cora2mpPHq/h83Urs7UYayMoqliw5iRBFONsNwmnyOwb1IbNaKpvWoB+3xMFhMNZWbzNsqAV/f+GP9BvwKqPH95K+z0A0wgS7voy16YfF26/x15efodfA1+nZ+1W6dPuLTsdbgBBa3Kf0JypgApqQycRGuGBj1RehlvVOFW/0epl+Q3pg2bMTsYmBfLG3lPAoD3r1fpkJE99hQN/XGDmsJ/3eepmJY/thO34Afh4TcLEdjofDKPzcrPF3n0CYvz1h/va4O44iW6vhXG0V/PMKDfVH2bFlLdFRvszKTaO0dDVHjuzj5MnDWFGCFSUE+rtStGweWzd+wqG9m6ip3Mbmz5aTMzVUatcFpEV4GejIxTxGI4/RiHBEh/ScEDlSHZdILJbCDOr4IYzWe2sWZIQyJz2AnCQvs55viWGai6W8FBjIqiwzOZKcnzV4vkAqQ7HB3xXSv6sRopZmXVyje2dg6zJVIMQqho3oQ5++3eg3oAdDh/dh6Mi3sZkympAIb5KnRrJgQQ4VO9ZTsb2Ujes/YUv5WnZXlHPgy52Ul36Gr7cr3h5OhIf44+/jgburA6nJcWRo0/j04w9Zt2Y1e3ft4MS331B7/FuOHanm2JFqTp84yg9namm6fpX677/jzKnjfHO4km+/Pkzd2dNc+OEsP//YyO+//Mw/f73B77/8zM0b1/nlpx/55acfuXnjOiI5xI2pYR50ohbRCDG+DqRHeiNEAX3Zg7ADYQez0mIoKsxDKwRHDlTw1Zc6R0IrBF8f3MPmkk9Y9/FypkYGEuJuh5/DOGnALGmusEm6CoxW2yFEFemRPszRxrNyYT5HDlRQ+cVm9u/cAr/f4NefrvL5Z5+iCQ9Bm5qMm7MDUWHBjB89gnf69SHIT83nn33Kka+quHT+B5quX+XUsRqq9u/l1LEably7wu+//MyPlxv44UytvuJ279zGxs/XsnPrJvbtrmDH5o18Xryab6urCFC7YT9xLJoQP/ZsLWX/zk0sKchl5eK51NKJfMLxtx8nlec4p4UgLymcaVFqOnOczhzn5P5tbCteTlKgG0JocR03iGBXa9R2IwyUr6S8i0FtN5oQ1SQiPO10CmWxzsnIiA1huiaQ3es/1T37MHongps/0nixjqYb14DfOXnyOI2XL/Ld6VNcOl/Pbzeu8+uPjfz24xW4cY2bP17i6uXz/HS9kbNnTnFg/x4WLSxEKwTLl7xHXGQk7BGEqT1wnTASIarRhrmRHe1BRrgjM0LtmRHuwvRQV2aEqciK8iQ3zo/8xEDyk0OZnRLGrKRQchNDEF1gNXZkxgax9v15VG1bx87PP2bZ/Fx9/jNSNIgCaOQxwtHVR5TahtQwF7Li1OSnBDIrwQ8htCSq7SiYGkxamBPTIpyYGa0iO96TjBg3nUMhORF5cZ7kxnqQF+dJfoI3s+O8yNW4kRftztwENYXJoSxICWNOXAB5Gh8Wp0ewek4aK3MSmR3ry6wYL3Ki3MkMdyUjzIWsCBf9+zkx7uQneZMT5052tIq8OA9mx3syK9Zd70RkhTsxI9SeaSH2TI9w0jk5EY4khdqREGxLXOBEZCciOcyWtCh7ov3GIUQFcSE2pGqcEUJLsMco4kInN/eZPyApr5vojNhaHnooiZdefponnniYxx9/hFGjhrNuXTmPPvonxGM9eeXVznTr1pW//e1ZOnXqxPjx43jttVfp2qULNjY29Or1Fra2NgwfPoyuXbvg5ORIl9dew95+CoMHDeKVVzozYXBn7N55ArW7FZ07v8ym0lLs7afw2qu6eLp26UKX117j1VdfYYK1NY6OjnTt2pXu3bvh4uKicyK6GzoR3bHo3o3u3brh4uxM71696N69GyuXL+Tk0WMcr/mWwwcPsHvnNrZv2cimjWsp+WwVq1YsZumS2Yg6EHWQEhdIbIgnMf4uxPk7Id6ABB87poe6kqlxZ2a0itRwe5LD7Fop6+OEB1iRFO1IRPAENGETiQqfiIeqv36giA6z1rWB12BaDjI56AzFGwihxdrxDVzc++PuPkD/nKfj2wR4DEbtNlByIjbp4vUHR8dehPiPIdh7FLJhz03BmpWF7N9RymM0sgB/FuCPaJAM1f0Q4m+Lh+twDI3/USNeZ7JVPwJVVsT7OxoMWPJkhuxE3JC4ppOdx9AhICFwcnOcD4MYAREek+CG0LFK108Tgt2xHzOAXj2eY+eMNymJ6sygHo8RF+JFwcwUsqdGkZMYwcxYf+amRpIZ40NujC8L08MRYhnzEvyYn+DDEm0oMyNVxPraEuA8Ut8eOoO0lqHvdGbiuF6MGmGpr8/QgMmScXeNT1fOZefGT/T6o6G2Whrg5TLLRukyhCgi0Hk4kR5jSAq0JSXEoC9JzoXOyKlFdrqe4yyiM+Sg0TkQMsEg4tDVZ5HkSDhKdaZ3IuSyHOfRh5cyzOJFhHidRx7pRVREKHGaVCwshiPEcwwYYM26NZ/j6BiEv38ijzzyJkJ0ZcAAJwYMsEeIHgjRgziNFiFeYMAAGwYMcEIIC55/fjiOjjH89x//iyef+h9SUpJIS0uloGAOcZpUhHiOt97swbSURDSRYbza+Xksur7IHK0/iUHjmBZpR2acM7NT1UwNm0JSsFwv23Tji9Di7TgCT/shOEzsixCleLgMwt35HUm+NknOtJZAj5G07FubpHFtEzqDajWjrN7EJ8gGzwAbqX5q0RlaNdLfpQhRRN8BXXirz4v0eP3vWE/sj43tEMaMfouhQ3rc4iQsP7ucGZumk1wyFG25lqpD+1t839BQx/59X7BjRxmnTn3N3r2biY8NlOSiRN/P1xa/y6HK3QbyUCR9l2FQpnyanQi5j2W0KPeECX0YMbwHfd9+idd7PkdMnLdUNi2iL4hGEPlg4zSUl3s8zyuvdyYgwkuSO6l/WsCwAS+imtwfL8fBRAXZERE0BQ+X0QYyW8VLr/4Fa7thDBrWk8HD30QT68sEmyEMH9GLdwZ2Y4rtcBLj/HB3Gk8xkyhmEmH+jvo+YzOmH+72o1GrrLEdP4Cxw94kmAKqseDTVYtZvWoxBfnTCQpQkRgfwoL5WaxZs4KysmJWrVhMTlYKwf6uLH93FlvWf8S+HeuoKF3Fmvdnk5UcjBA38bQZirDSOeIactCQg84wlyc5Wjtpbfz/IYw4Ec3OXGaCD3OmBTM7LZC8FD8KtCHkJHnrv89P8W31rjlOhKFzIE96FNM8Buw38my+QRyyE1GDEA0Y6jhd2DLJiZAdE63B85Le7gVvD7BEZIA2I4GUdA0qd1sWLcpj5QeLyM1KI3NGMloh2FDyD0o//5RlS+azqDCfks8+ZtPGEvJzM5iensy6NaspW7+ODeuK2VpeStX+vXstuJAAACAASURBVNQe/5Yzp45z+sRRvjt5jHPfnaL++++48MNZDh34kj0V2zl8cB+1x7/lhzO1NNR9zy8//UhjQz0//9jIrz9fo+n6Va5fucS1xotca7yISAjUDcbzpseQlxJGAcEkBauI8XUgwtMWUQtCo5uxyUuLIykygI+WzufTFe+hFYJpCVFU7d5GU2M9J6r3IYSWadGBZMQFSQbQMpKDXSVlpROKD9+dzUeLC5ga5kV2ciRL8meyZG4W3xyo4PDeCjYUf8zGkmIunPuOvbt2sHjBPGbnZrF8ySJSk+KxGjOStOQEtpRt4KvK/RzY+wVnTh3nWuNFuNnEb00/cePaFW5cu8L1K5e4fKGOs7Un2L1zG9s2bWTHlnJ2bN7IVwe/5ND+PXyyqoi5OTMID/Am1McDrRB8uuI9jhzcTdlnH6MVQvKnHyPE2YqEACeivewIVVkT7WWHEGeZl65he/EyGr7dB5dPsXf9KtLCdSsRkZ42RHlPJjHIBUoEfg5jdAJUDHH+LoS62TBfCHKF0DsR1Ts3cuzLbewrW8v02FACXCeTGheCVggunjvJlYZz/Nh4gd9+uQ7c5PqVS/DPm1y9dIH9uyt0Cu852L2plLPHvuG3X67TcOEcF86f49jRb8jKnMl0bToHv9zL5g0bmJudSWFOBunRwQhRQITbRGaG62bhM6NcyYxyIzPSQ09WtJqcWF+yotXMiPJiVlIIGdG+CFGrm0X8A+QkBLMsL5Xls7V8VvSuXqFNjw/R/y07EeGeE4hS25AU5MS0cHeE2IbaZhhCaIlwsyY93PkWJyI93JFpYQ7MjHIhL86TnBidMzE7Uc3sOC/yot3Jj/WkINFHkr9t5EapWZASxrzEQLLC3ckKd2duvD/5sd7kRLmTEebCzFBnMsOdydW4MSvGg/xYT7I0rsyMcCIzyoU5CV7MTfQmL8aN7CgXcqNVZIQ7khY0malBtqSF25Mabk9iiC2JIbYkRUwhIXgiQpQS6jGc+KAJJIXaEOUzBiEqiPQbLw10LRVUeMBESXFVSGF7cHLui7vHEHx8R+PtPZqXOz/LqFHDWb/2Mx555I888uifsLW1YcO6dfz9789hZ2dHQ0Mdb731Jt26daWhoY6RI0awpWwjOTnZ+rAVRcsoKlpKQ0Mdfn5+dHntNXamdyXD4wW6vPYamzeW4ujgQNcuXejWrSvdu3WjW9eubN64kc0bN1JUtIw9eyqwtLDA1dWVhoY6LLp31zsRlhbdiY7WUF1dxfz586iurmKyrS3du3XjeM23fHP4EPv37GZreSnr133K2jWrWP3RMpYtKWDe3JlERagJCVARqLYnxNuB6AAXxB5ICXIlKcCRRN9mwzg5zA4f11H4e4zGSzUcIYIQ4n19vfp6DCEqxJp4jR1+6qEE+Y/E3aUvCRpb6ZlJWHb9Gxav/ZUQj3cIDRiuM8CfgzF2FqiDRxIYOhZf32GIzujYD6E+I/D3GoKv12CdESpqcHXrp0830m8sGv8JiD3ATcGMeH9mpWlICfehlDGUMgbRAGkRXmQl+qON9iDadyLBXmMlOdiP/cSBOFj1p3nVwdCJMJz5uoF4BvQz/o/pnIWEwMlMDXfC0IEQIyDAaSzR/o7kpETw0ENJ2Ax/k77dn0I98ll2Jr/OqpAXGPzWCzhPGsGkUe+gmjSacLUjaeG+aNRTyIzxRxvhgc5AX4YQyyjKjmVxWjBz4r2ZHu5CYpAdgS7yZErz4DqgXyeGDHoNG5t++ne9PMbj7TYOd+dRBPtM1usLrRAwRDTXu9BKacoG1zKiPMebMBhKaTZiZW7oB/UcyfQR8upDnMQkiS6GTsTZVkZFKQ//MYIw607MdHgJIZ5DiNelfzshRCcGjHNnXUm5FPYCQlgihM5JEOI1hLBFiJelv7tLdEWIydIzbyD+ozevv2GJSuWKl5cHu3fvxH7KZF5+6Xmef+5pnnnqcZ556nFefflvaONVzNbqZmeTQyeSEjaJ9Ch7IrzHoPG1Ii1SWs0TNehWV3RlmTy+Fy52/fHzGIGn62DdWCLpp0DXYQS5j8TfbTj+niPRGVmGRt4edM7ENsZOfEvSXcuk8AXonNpqZGdDiE107fEsvfu+htXEgfj4O+Dja4fKbQKtPw0NdW2uRADs2b2DTZtK2L17M5WVO/XyJEQJmzd9yJ4vPmPFB3ns27sdext5EkB2MoqMyMximg1c2bFY3OL7Pn1fRjyn0w96J0LUoTMiixBW0LXXy7w16A1m5E3V990pkwcSFWbPyEGd8VONMIhzm1SHVQixif4DujN67ABef6sz7Be8M7gn7h629O3XncHvvMHA/t1ROVmTkhiMyqHZiVhcMJMF+dN5b34mLpNHERmoYnZmErnT40iK8SeYAogTpMSGMH/OTGZOSyDY351+fSwZN3oQaSmxiIegaPkCZuemEeLnRH5WEp9+WEj52g/48N1sRCeYHueHEDcpIFiqqxyDulssyc9imidQZYN7sSQTFTSPcTIZ3NoWq8hLCWWuNoL8tFAyE/zITQokLzmAWSmB5CT6kZNgrvNg6AAb0xPGnIjV6Pq8PIFg4OQ8Y+jw1NC8MtxA82pwFc0rL7L+keM7q49z0LBe+Ad5kDojAe8AFX369WD+/Bw++fgD8rK1REcGkTE9hbVrVlG5fze7dmym6sAevqrax4lvv6Fy3x4OHfiSU8eOcu6701ysr6OxoZ7rVy5x49oVrjVepLGhnov156g7e5ozp46zp2I7pSWfsWFdMV8fOsj3p09y7Eg1R76q4tiRamqqD/H96ZNcvlDHpfM/0FD3PZfO/0BjQ73OiYj1c0TNYtQsRvwBkoJVJAS6kBLqToyvg06h1kFSmC9xoT6kx4WRm57Ex8sXsXX9GjKmxknLz7oZoWeoY3S/HggrSI/0ISVYNyufEKDbYrDy3dnY2BwiyseZuTOS2bj6AxbkTad6XwVnjn/Dwjk5hAf5sWnDOo4dqeaLHVvZtmkj5RtKKCn+hPycTDZvXE911QGOfFXF4YP7OHWshp+uXobff+XnHxv1ntMvP/3ItcaLnD5xlN07t/H1oYOcPnGUqn27OfbNYerOnOLAngqWLZzL9JQ4psaEEeHvyfpPVnLs8D42l3zCyoX55KeEE+I8Xq8APKwH4TiyD+GqCcyIUnP20A6O7y1DCC0L8GfLPxaTEuSK96ShBDmOZfKwN7Ef1QdXq+al0yAXK92KjdyJbgJWAleKKP1wCee/rWTHZx+RlRRFcrgfmVOj0QrBlbpT8M+f4ffrXD5/ll9/auR6YwNN1xrZsXmj1FmlTuioa7viT1ZRMDePlSuWU3PkK7ZsLmdT6QZuXL1KY905vq08wM7SEjYXf4gQy4hVTyEn1pf8RF/yE3zIjPQgJ9qb3Bg1uTFqZiUEMCc5mPzEQLJjfFiSlUhGtC/TI72ZnRJGfko42fFB5CaGMHtqFMvnZrF41gxWFOaxckEuW4o/4ETVNr75Yr3eOIgPdEAILWnhOkcuRm2PKIZgp3GkhjoyNWQKqaH2TI9y0W9nSguZQnqoPVkaFZlRrmRHu+m3M8lOxLwkX7RC8Ax1ZIS6Mz8phMLkYGbH+pIT6Ul2hIfeiZgZ6syMECcywpzIiVKRH+vJnHhvcmLcyNK4MivWnfkpvhQkqcmOciEr0pncWHemhUwhJdCm1cxnHZqA8SRH2pGRoGq1xaZ5IIoNniStPqymeYuGFp0xWC0psAaE0OKtHkZ4hA1Rmimo1eN4/vmnGDDInXXF5fzxj//F44//mSeeeJyGhjpefLETc+fOZc+eCjSaKCbb2rJnTwUWFt3ZUlZGbm4OFhbdaWioo3fv3nTv3g2NJootZWV069aVkX2eIcOjE127dtE7CjnZ2eTk5ODi4kLvXr3IycnBont3unfrxt49Fbi6uqKSnIgelpbk5eaytayMHpaWbCkrIzAgAAuL7ri4uODi7Cw5EUeorqpk3+4KNpd9zrrijyj+pIjVH7/H0iWzmZM/jWlpGhLjAoiN8CYpSk16jL/OiQhRkRTgKNVPA+mRLkwY2QchnkWIZ/nrM0/w16cf58knHubVl57Cw74vno79CPcbQ2yEDX7eQwgJHI0mYgLT09zwUA3m6af+zPChA+j88nP0tHwBb/f+0mBSI/0rGeb67UkNCLGAyOBxOqNBFEtORA7Ozn2QZ8x9HPsS4T0GIUqZGu7CPm93orxtWgxg2fEBHNKEc8hPzXxtpE6+w50RYj8PPbSNRSMSeeWVEwYDjyRDHhOaBybZoHlGh5ttfwLdRukdhmeo4xnq9FuZEkNVxAe7YjeuD0PffpFJ/R5hVmB3vl7QjyM5r5Dv/iwv/7UzLrbjcJo4itgQNaJGN2hGejowI8aP5q1ezU6EEAW8mx7MgvQgMmM9maZREe4pr+TKqwg16IytBvSzsw+B1fg+CFHNBKu3GdTvVTTB7iyZm9nsROgNlMU0OxFa/KYMJdR1VIs61fWnIin+GuxHviWlK78vzQzK25W0uokzggUEC90kmuxE6J23s63SKEWIDBzfeYadCRb87elRkpzI3zvx/PO98fH2QLzRGyHmSe+sRogqbKx7YW/bD4cpg6Rw2YDRGSBDR0h5/o/ePP/COEJCgpmeloqzswOv9+hORIgP2qlBqN1G4eM2DH/3YS3ylxxpS1LYRNKi7InyGUO0nxUp4fbojOJlUv1UMHFED7wchhLqZ02A91hUDrdu9XGb1AfnCb3wdBiIJmQyOqNomdQO8vYOua8YOhGys9sgvbMNISro0ftlulo+R/9BlsxbmMG6DSsJDfe6xUnI25vXwonI25N3i5Mxe3Ym771XQEnJKiord7J1czHL3ptF2cYVfLGrmOVLs1B7jWfJEjmv8kzyMm6dHW+NvMVJNoZXSW21iRdefFjX5+wMjckiif2S7JXo29Z6Yn+SE9XkZUYxuN+LuDm8Q2KUK0LcZPjArrzV42/07f0So0f0ZszYfkyyHcFLrz4N+wWFC7P5cNUi/PydGTdmAJNtRjDJagjWY9/hjW7PkxgdwJqVS6jas5nDe7fx5fZS0uLCyE6Pp3TNSvZsXc+61e+zcE4GxAky0uL5YOl8Plg6n6wZyYwa1o/khCj2frEV8RCsKnqXzGmxuDuNpQs1ZKaGsWJhJqIYxCqpvH+AAoIlR6LAoOyLDfRBfqv6NOh7opGWzplxshICKZwZS25yCMkhKvKSQ1icnUhOYhA5iQHkJgS0G4f5ToTsQLZ2IvZLsn5Wpxs0tHIiFtBye+lN6f/7pbLKK3Hyqqi8YrEHIRoZPLw3k+zHYe86iclO1jirbMnOnsbaNasoLMglKjyA7Iw09u/dwc/XLnP+h+/gn7/wy89X4bdfdFv5f/+NxoYLXL5wnssXzvNb00/8/svP/PrzNa5fucSVi+e5dP4Hvj99kuM1X7Nvd4Xezv760EGOfFXF9s1llK1fx7o1q/nyi50c/eYrzn13irO1J/ju5DHqv/+OKxfPI4TQkhCoQggt5AtElW4ASgn1ZGqYbhbDe8oYbEf0Y2ZCBLmpsczJSKGs+ENuXq2HG5d5d3aGpBBuEBPgwci+rxMT4AEInRJxbK7geD8Xls/PxcbmEGGe9hTMTGHr2o9YlD+TxXNzqDm0j/KST4kKDSQ1MZYtZRv49uvD/OPDIj78YBk7tpRz8MvdnPvulH6rUkPd91ysP8flC3Vc+OEs5747xflzZ/jxcgNXL13g/Lkz1J05RXXlPr46+CXVlfvYs3MrB/ZUcO7UtzTWn6Fq706C1G64TrYiZ1oSB3aWceKrLzmwswzUujMMvjZDUI15G//Jw4hUWRHnbUuslw0hjqNZmhXPgmmRCKFlVkIAMyI8iPaYSLDDKFZjx2rsiA9wIjM+ECG0aNRTCHQej5ftSCgQzIwNZPXiWWxe/T6r352NUMP24pWsnJdLSrgf02KDiA/xRCsEP188w82rdXDjMvz+MzRd4eqF79leVkJaggYh8okNDSAlOhw/NycmjB5K395vMHrUUJwc7fjg/feoqT7EyaNH+PHSBS6cOc3l78+wYfVKjny5nZKiQrSRajKi1aQEO5LsP4WZke66cxLS6kN2jI9eUTxE82A5I0pNor8TCX6OpIW6MzsljKI5WvKSdY5EyQfv8vHCWXyx/iNEHVw6eZDqihKWz07TxyE7FWuWzkErBPO1MUwNcSLBfxIJ/pP0joQ20plpYQ6kh9ozPcwRbagDM8KdyI7WnWXIiVLptzOtW5hF6Xuz+LRgOotSI8iP8WFBSghLpkWyKDWM2XFqvRMxPVh3tiEnSsXsOC/mJqgpSFKTH+fBrHhPZid6kxnlSrLfJFL8bcjQuJISaEtSoC2p4fa68w/SNkAxCeJCrEkJn0xSyCQDhZRDkGoICWGTiQ2e1ErBFkiskhQPCLEYL69B+AeMJjJqMmFhk3FyGsrTz/yZIUMG8flnxfzpT//NSy+/wNNPP0XZ+vXY20/hq+pKAgL8WbFiOelpacyfPx9LSwvJicjF0tKShoY6LC0ssLSwwMXFmS1lZXTv3p2i5YWEBTrSrVs3tpSVkZaairOzMy4uLowaORJLCwtyc3UrDVvKymhoqEPl6opKpXMiXu/Rg7y8PLaWl/N6jx7YT7Fj794KitesIVqjoXu3bvTu9RYHv9zNoQP72btrB+Wl6yj+ZCWf/uN9Vn/8Hu8tnsWs3BSS0JIYF8DU+CAypoaTl64hZ2oYOUnBzEoJJicxABEu65leDBsygHVr1rNuzXpKS9aSnpbCU08+imWXvzO0/2uMHmqJh8tghJiCEFMYMcySMaN70rXLswjxGuvWfM64sSMQwpnXezyFbjVjEo8+rEJEL0ZEL+a//vMow4d0R4hJ9H/7JSntHFrOXi1Anp3yV71DoPtQgjxGkD3Vn+Oenhz39GSTpwufBHqxaESQPkxmn6eKf/g5s1Xtpg9TWyyX4qw1kJla3UAkrZgIq2ad6z6lPx52A/F2GIy/6yi9E+HtOALPKcMZN7QrVr2fIMX+L3wx9QWO5XVmZdDfcRn7V8YP7s5m7/8Hqbo+6eNiy4ZPijiwbQNLZk/XbdvoCzojqcFgUNTJ8NxkX5ZlRTEn1Z+8VF80vlYGedYZkfKzvd9+gf4DX2WKw1Bc3cYiBDg7jcTX25acGXGs/XgpYhVsXvchzUbKMkS4bvX2C4kI97EIoWVusi/NRkoREa6j0TnpewxYLLWXZByMAdEJVuHIKhx1KxEDDVYj+kKz07NNokF6P4Nerz7P2TxLOj3dnZaz9P4I8Xd0KxC9eOihDJqNVl07ujkPxs15KP36rSBOk0GcJoN+/UA2vkeO7sfrPV9D/D9rxH/05i9PPs4Lzz9HaLCanZs/YXpqMD7uY/H1GEVsePN2vnk5QSRrJpMQNhFtvAtJEZNJCJtMQqgdOiOqiJbOxAI8HIfi5ToCD2fZGcnAbUJvhNDiYv0W4wZ1lowgeWY1A53Dc9xAhx2X2ne/lE6FVOfHpX+rpDj281LXv9KzbxfmLc5h98EtpGpjqD5S1Xze4dCBFg6ETFVV85ams2dPs3HjZxw8WMHRowepqCjlvcWz8HCbiKPzCCkPOkN+yZJjBjpX3r5iaMQaOweR0yxzLZzTYoO62ESzESrL6DaDepLlUT4bsEz6/009o4dYYjW6F1NsB+PtYYMQGXTt9hxjxg0kNV3DnIIZLFyYy9KlcwkKUOHpPhk354kMfedNBrxtwcr3C/nu2FecqjnI+TPHOHvia45/fYCv9ldQ/91RGr4/wYlvDrK1tJjM6UnERYWQEB1G0dKFLJibi5+XK+8tnMuubWUcPrCX4zWVbCn9WN8HkjSe5E2LoHmcKkGexGmWpRxOC6HvVynRvjTrREPjfZX09yZJhoytQMjOvpbM+EBmTQ0n1s8RtwmDSQ31YEl2MgXpGvKnhhl5906Q5UHOl+wgF6N3IsQe3f8flvSEtOW1mWLpueM0O9nyKkS1FF4jfVeHEDfpYvE8fQa+wSirITh72BGXGE5goBfpU+MgVUCqYMX7Szh65DC/3viRHxsvcOXieX7+sRFu/sqPly/x+y9NXGu8zK8//0RDnW67v3xO+Lemn/TbkmT7+NL5H7jWeFFvO586VsPeXTvYt7uC7ZvL+PrQQc6cOk7d2dOcPHqEb78+zHcnj3H5Qh0tnAjxJLiMH4QQx4kPcCU5xIPEIDfiAlW6PbIhagJVdiybm8Wls8cQpfBTwxmu1p3Svb8Nls7JZMWCWVysPaLfYyscwW3CUNwnDiPAyYr35uWwZG4OASobYgI8yJwaQ1yYP8P7v8WsjHS0QuClcsLexprpaSnkZc3k3cICVhUtp7rqgH6bEv+8yaXzP3D10gXqzp7mYv05rl+5pK+c70+f5NSxGk6fOErDD2eoP1vLqaPfcObkUc5/f5pj31Rx9KsDXDl/li93bmbkoD4M7/8WczLTKf9sFRVlnyFK0SsNbZgbogEiVVb42Q4lxHE0Ea7jCXYYhc+kwaQGORM4ZQTRHhMJdxlHlJs1oU5jiFVPpnLLp9xsOM7PP9SwICOeAKdxRPvoDhVTINi7cTU/nftW8uS1CDWkR/iREuKDNiqAmfHBxAapmB4bCA8LvtpdzrW64/zSeI7qL7fpzjfMz2fFIl0HzpueSmSAGmcbK/q/ZcnwIQPIn5VFVuZ0Fs2fS9X+vRw5XMmpI1/zw4lj0o7sBWz6dAWiCjLjA8lLDmFmjJq8xEAyY3zIjvMjS+PL1GAXEn0c9ErSa+IQxH7dlg5RoZudDXIcS0FaJAtnxDJ7agTL8rTM0yYxJy0WIVbptrvVwXt5KaycPwMhFjAz1o/p0b7MmhrO4pypHNldxsXjh1m/spCpIU7E+U4g1seaqSFTmBmtIjPWnQyNKzMinUkNnExq4GSmhdiTEelCdqQrmeHO5ESpmBPvzacF09mwJI+SRdksmxHL7Fhf8mN8mBPnx6xodQsnQhvk0MKJKEj0YW6ibjUiM8qFGeFOxHmNJ8BuMCGOw4n3syHB35ak4MlMi3ZhRpzKYJZ6P5H+I6XtTDrFEqQaQqR6NIkhk8hOVTMj2QPdgJZvMPDIg5A8EOfj7j4Ad49B+PrptjJNmtSXp57+M0OHDmb92rU8/vifGW81mr///W8kJSWyZs2nrFmzhu4W3aiurmLFiuW4uroYdyIsLenRwxIXFxfdGQaL7pRt3MCGDZ9jYaF7Xl59mDKqOz0sLYmJjqa6uoq3+/Th9R492FpejkqlQqVS3epEvN4DlcoVSwsLJk+2Zc2aNcybN49uXbvyyccfsXfXDrZv2ci64o/4aOUSPlyxkBUfzKdw3gxmTo8hCS1ClJAaH8D0lGCmJQQgxAKSwtwQ1TTPIveCHl07YT1+NBtL1vHUk3+m0wvPsnz5R2giw3j6L4/y9JOPIsSzPPP0Yzz5Pw/zlycf5cknH+Gpp/7Mk08+whNP/Il1a8oYM2Y4un3qzyL+s6cOYYl4pCfi2Z48+eQjur9FJ/7niT8x9J2uBsZBBv4+w3B17Yt8CNXLtS/B3sMQ4gaLXK1ucRjMZdGIJIOBt1aSE3lgkgY0K0NHoka3CiG0qB2H4Tjhbd7p9RwvPzeYMOtOfBbZibOzLSmJ6ozG5hmsB71ISrQX8f/5Hy22Ec3L0vLltg3Unfyak4f2UFG6GtEXZsb669J8SDawj0sDoi5P89ICmDctSMqDoXzLK22bkI16O8ehRMa44+w6GiFgnNXbqL1t0KaEYz9huG7mU3Jcovx0K3sRat3q3xfShRV643mqPy2NwWqaDf89BoO85EQM1DkQohM6Z+xJiYESFkjnAmQnwpDjCHGWTk+/ydcz38C6z18M2kienZTK/Ji8orEMY8ZLnCZbbxjHaWYydkQPrK36Y+8wlhEj32bQ4J7Y2Y7Eatw7jB3Zj+AAZ+wmDMLJbig+7mMJ8rEmLcmdqQmueLoMwNdjEP7ug3QXmzwDieG2JIbbSZMXqw3yKa8c7EeI4zjYDsTfW3dOyHlCH3wc3sF7ygC87Acyqn8nmmdTqxEiA1GA9K5sSMrOwjKaZ1qraN56V4XsdPcb1pOe/bsy0WEMsVPD8Q5wYdUnH+jroerQfpafXc7ys8tJLhmq//vQoQP6Z1auWsahQ7s5cuQA33//Lfv2bSU/T56cWkBLJ0J2dgwpkZ4rovlgeetn5JUL2bBtNppbbnuS9bf8XgWGDm2zQ7EMIYoZP9ISIW4S4juZaUkBBPrYIkQNgwZYMGTQ6wwd1oveb3dl8NC3GG89GC8ve92EbxXk56UT5OeK9dhBeKrsqNq/k4vnTsIbgsP7dnLim4P8dLmexvoz/PLjRS7XfUfT1QZ+bDjHonmzsJs4FndnO+TzWvt3b+dKwznWfvIhy94t5JOV73Hu5CG+3PkZK5ZkSausWmlbn+RI6Mc72eDOQYhSyj5fQ9m6j1g0O53ZMzQG5xw2GWxn3kSQWlqRtTCc0TdAWl19jrPMnaaRJrhX8VFhNt9UlPJ+vpZFGQnMTY1kdkoYBWnhxuO5LWQHwtCJkNtfciL0qw43pG1tJZJ8y3IvT5jsoXn7luGFGHWMsRrEgME96f76i4weNxh1oBs+Qe54+TgzePDbjBo+kAnjRzBjWhIb13/G3i+2c/b0cZp+ukLT9av8dFXnNFxrvAw3f+XyhfPw+29w81euNV7kt6af4J834fdf9Vv+r1w8r594/63pJ5quX+XmjetcuXhefy5CPmR99dIFGhvqOXn0CF9V7ud4zddc+OEsQggtAt22o/kz4qlgIFNG9iU13JtYP2f9zRX+zjZohWDE2z1Ijw7mo8VzEaVwk4e4yUM6L7UE1q1cQvXuLXz+j/f5XAhYIOjTtZO+QeIC3Xl3ThbMsSF/WgKztUmoJo8jPjyA9PhIJo0dzthhA3Gym8T4UcOYPGEcLva2xGki2L65jKuXLvDj5Qa953Wt8SINdd/TYOS7xAAAIABJREFUdP0qvzX9xG9NP/Hzj438eLlBz5WL52m88APcvMGVhjou1p2FfzbBbz9z7kQNP5w8wr4d5UQFejNVE8rCWTNYOi+Hr/Zu0zsRCX5OuoN1knJICXDEZ9JghMgnUmVFhOt4wpzHkug7Re88RLlZE+VmTXqYG9U718FiweEd60gIdCHax57EIFddfHtgx9oVXDxRRfHSeQih2yaQFR+Gn/0EEgLcSQ5xIyXCk7QIL1KjvMlKCuPd3FRWFOawojCHgpkprF46n/JPV+pvfxJCS2xIEDNSEjlx9GsuNvzAzaZrXL96kfqztdSfPsn5705xvvYkm9d+yj/ekwa6KqRbo5yYnRZBRqwfuUnBxPk5MCPKh2i1HRMGWCIeg2Cn8ZAjGEOpzoGogI8LZUWSwYwoNamhHvyBG0SrXVmcnQb7BRTo8piTFExucghCLECrUTM92pfZaZGsmJfBuvcXsO79Rch73T0nvk2U51hmRqvQRjqTGmpPhsaV3HhPpoc56pyHaDfdLU3SzUry4ej8GD/mxgcyLzGYgoQg5sT5MTvWl7nx/sxPCmJWjBdzE3QHrKcHOzIt0I7sSFdmx3lJZyJU5CepyU9SkxpkT4DdYOxHvIHNEAuE0DJ5xOuEuI0mOcJBKnsjugFVdzOOxncssoEV6z+e2ADdjGyw50g0QRP07eXq0B8hivB2H0HzUngGQhQREjIWIWpwch6Ag8M7DB7UlaeffozhI4by+Wef8dRTT5I+LYnu3bthbW1FQ0MdaWmpWFh0Z8WK5VRXV2FpaYGltLUoLzeXHj10TkSPHpb06NEDlUqlO8NgacGm8jK2bC7Xb0VydXWhT+/eFMd0xdLCgpjoaPbu3UXfvn2JjY2hoaEON5UKN9mJeL2lE7G1XJfmqJEjmT9/PiuKltG1SxeWv7eE8g0lbC77nPXrVrPi/YXMmzuDnKxEtOlRTE0JJn1qMEKUEBOmQthBXLiK2GBH3WBfDULsITPZh8QwB96weJHx40axsWQd4qGePP2XP5Obk0VURCj/8/ifpNtvXkKIlyhdtxar8aMYN24kyz/4jKqqKgYMdGfjmjW4uA9CiB5otXls376T7dt3YmExGf9ILXOXfoAQL2FpKd+m8yzv9H8FQ8MxMsyK5GQnpkzpiZtrH4RYjCbcmqjQCXyxs/SW/dzmfqqqKmm5DC87EccRewwHYZ1j+sf/Ws7Df/ThL4+PZUCPZ7Dp/ygfh3Xi1JwuVGe9RLrTM1j1/h/+9lRfcrXRVO4u4/g3X3Kp7jhwjV2b1/LRews4sGMTdSe/puqLzexc/wk71n+s65uPoTMaLEC4QvNtULXMjFbpbvXR384iD6DyzNx+yRiRtkI9CULU6MMGDe3BmLFvExaswsN5AquEIDNNw6zp8RjOUDbP9DYP/tpQB4P/ywO2PJgbzhRKe5xlZyEDnd6XEZt0joXeiWjtQFSjMwiP/3/W3jOuqmtr+57vnfcUj+YkscbeYuxgAQtgBQVBmvTee++9bnoVUVHsYouoqNiNFRVbNLao0YiKioqKUi055/9+WLtgcu779zzv83wYPzaLxd5rrznXnOMa4xrXoNc3ZlSHj8JDrxd//UtEp8+pkX9W3WfX6Gg1HR/3ebg6zsHeWhsbCy1SEmKpq6ujrq6OmIhMnGzmYGc9j4WG2gT6O+FgtxAPFwvMFs5GZ9o4pml+z8xpo8hICSQ0wAY3x/nERNgS4GNIYowdWzemKz+vOMuHlEhrgtw7F0crshAKuo3C0VFE0GU4WOjg46CL7UIpG7Fw7uhO91xe3/I3xdxTOOwKdad1ne67osarFhXgkK5DbfooJmiPZeSkYcw20MZgkS47qrb/af4nVs/+07GnTx+xoaKMFSuK2L59LWvWlLBv3zZ+2FqOj5c1qoyLBJRWr36ISlVH4Sgq1Hn+JxAhQ6UkVPqH4xX/4ZjCFMpXikCRoiZgHUKsw91JH2MDDaJDHEmN88Hb1QxDPQ001IYwZfJ3TJ86iomThhEQ6Mh0rTHoz5uGjtZ4nB3NOHywkj27NuPtYY+Xmy1bK8o5sKcS1AVlSwqo3LKei2dP8by+jqaXz5AJwfuWJl4+fcT+3TvITk9GBXBaaHr+mNfPHnLm2EHWryxlaWEma5blsGvrMjaWZ8tBRKNK3U2ZjehUAzEZRAdcPHuC08erWV+WJa3XfYCR4rOaSFmyPz6uiiAbiHoklcjbUJwcSA8a6UGjEkTkxPrJwchttizN4+SuTawrlFGek0h5dhzrCpLYWJzM6rzo/2Ys/netAhU1qzNjYB0qepMURFCtfevk53YG6Yp17578eVDQmOoRogUbOyPsHU2YPVdDUmnSm8JsvSnozJyMvv4s5sycir7eDMJDfFm3ehmV2zZw9FA1D+79wq+3r9PR2sTrF894/eIZ//rQzu/v2/jU0c771hY6Wt7S/KaRtndvlLSmxoYnPLx/l7p7d3j5rJ53r1/S9u4NrW9f0/r2Ne3NTUof+9XzpzQ2POHXX25w+fxZOXvgAr9cv4oQQoanpT5ri9LYvCwH0QIpIVKVe4SHNSkh7pzYs4XrZ46yqawIbzszfB0WkR4VSGFqDMtzU8mICVamunZtWMGynBRCvBxZmpfGnq1rKZTFKx8gs7nTKclJ5+CubZRkJxHq7USYrwvryxZz5ug+dv9QQUSgN64ONni7OeHqYIOvhwtrVi6n5sSPPLx/l9cvnvGxvYV/fWinpekVb142KCWoFAirvbmJ963vlFmL9y1NND57zMunj/jQ+pZ/d7yj8ckDnt6/RfOLx7xteMjzujsc2rUZI6rZX7mRUgI4wSxokGhZqQH2ykmlOeQr1Pr+nXkTBhPpYkKgzXwCbeYT7WZGpIsJyX62pAbYE+pgSLTHItLD3GCVYOMSGWFuiyQAoYgUusDzO5fg3RNe37/OpSO7SQ/zIcDeDCYLhAMkBTmTFuZGepgbKcHOpIa4kBXlRW6MH1nRfuQnBFO1YTkn9/6AECek674qqDl8kLbXL2lrfk1L82vaW97wqqGeh3du8fzBfdpfvaTj1XMuHjuofDhkQpAR6YO3tT6yCE9kEZ7E+zsQ6+tAergXjfQgK9qPbSvyObm7gq1lOcpF4cqPu3h59wI7ywvIi/El2GGhanGRR4u5JBDaEnDNivYh3t8eHxt9hGghzs+ezChvMqN8SQ3xQhbqR15sIMVJfsiEoDTNj+RAS+J9zciMcCAv2pn0YGtkQdZkhdpJMp+REpUpL8xBKfO6JNaPZQmBrEgOYUVyCMsTAyiJ8aYwwp2CcDdWpgayLNGX4mh38sKcyAqyISPAiqwgCZykBloiRD7hroYE2s/H1VgH05njmKU+GM1RfZg5cRAuFjNICrNDFuNEXLAZQlzCw24KQrSQGGSGEJXE+RuTHmFNargV0QHGRPmbkBjR2dk5KF9UFHQmKVolIwFRB37+BgSHmJGc7IkQNfTt151p06ZQUFDAwIEDWLFyKSamCxk56nt27drFvHl6jBsnFTsvX76c8ePHM378eJYvX05UVJTcuZecfDU1NaysrJTnnTxxnNOnTqAmP9/SwgJHB3sW5yUyRVOT8ePGsXz5co4fOUJ0dDRlZctxcnLE2sqK40eOoK6mpjyurjaeqVOnsHnzBo4dPsyyZcuYPGkSEyeoc3DfHo4cqGbfnh38sGUdq8uLKCpIQZYeSnJSAIkJPohqSIp1JzXBi6QYN5Kj3UiOdkGIMsJ9TYnyMyclwo4IH2PUxgxmgYEejY0NHNy7h4PVe7h27TLDhvSjd48vlU6/EH05WL0HLS1jDAx0OXnyJF9++R1CDGbvrgNoLXLGwDWQ9Rt3I8Q4tLQc2LKlgi8HT1cCkfCwIMrLS+nd+yu+7BopH69irBapY2c9maCgBZ02nlXySFsx02Jr/49MVdRbwV//cpiuXdbzTbcien4dw+DeYxjcewxzxg7ARudbebHvMLb5j+R2wQgelo5me8gQFml/hV7vv+DT9b+IDnEhPSGAAEqpObqLT20veN1wj6d1N3jz9D5FsiQq15dz58pZ6u/+TOODWzTVK4oL5bLVKUgmGkgMtEKIDlVkXwkiFDSiJlRR6U6FhgoQIW4rN+hFFroU5ibh625NRmIYa5blEOnvLP/+J/6DkotEmciPcuYzZ0AZLa2Qb+iK7I388xSF1NlyUypcyUGEaOLzLISC66ygJWzlG93NFHuMIcu6H127LJV/ToV8DlR9fj3K7EQVnq7zcHXRxdVRl9Qkf0JDgwgJCSQiyAFj/YnYWOoSE+XN6ZPVHDrwA+XL8wjyc8LUaBZzZ05i4+oibl09wfbNSwgLtMbFYS5W5lMIDzJjeYkEZsJ89ZHFO5AUbkmsv7E8sNH5WhTXo6B4KWoXpOi5ke44DGaPxs5cKki2MNZEiGpsLOTyxX9yustQAZODqIDJUfn9uoQqIySTj0UtIyYMYbjaEL6fOJwJ00fz46kj/yOofvrsEbd+OU/thR/JyUmkoCCV4mIZZWX5xMX4Y7RQByubucprmas3Dt254/kchCrAlAIEVPNnDr/iOynAhyKTtPUP7yG9XmShkHtVfI4igl2BgsakrT0cHa3hyvsf4LmIUD8b+edL82+G1lgmqg9B32AK2jrjmDFTjUB/B9xcFuHrbceBfdu4eP5HCvPSCPJzJcjPFW83BwJ93CjOy2Dnto2crznBo/t34GO7cq9+cPcWRw/sRZYcL32H/tDe9IKm5495+6KeO9cucXTfLjavXUpGcigBnoq6vUqUIEKpUCaTxlTxjMlBRMW65RTnp5KZGIDKwVZRejevLyQrLZjlxUnK+REf4sSO1QVsXJL+h/sno6a6ghU5cYgvwM5gJgVx4RzdtoHStBiKkyIoSQpnRWY0q3NjWZ4Ryp/HT7KsSMf/9m9/NkUmovN8UUghr0NFSaqXWx2f14Ac5fMsaL38uyoCQbVIWaAODI20mas3Bb15U5k9VwMtHTW0Z0zA29uRVSuKyc9JI8jfg5KibDZtKCcjLZ6QQB9yMlPZt2cHp08c4d7tm3zqaIXfPygzDx/bW/jU0crv79uUakv1dfeVak13bl7jt7u/0FD/kKbG57Q0vaK9uYnWt695/eKZkv5+7/ZNpUzs3VvXuXPzGmLz0jy2ryzmKLocRZfjOysoz00hNcSL5CAPkgLduXPxBFdPHeLhjYuEUEwIxSSHehEX4EpmTCCyKH/QFmxcmsvFY/s4umszJdnJVG5cRd0vV3n22y+UFWYgBLhbGbNqaRGb1pSRHBlAckQQnBBUbdnAnWuXqLtznZy0BBxtLPD1cMHdyY7kuChKiyWJ0FPHjvD4wT0+tDXT/KaRhvqHNDY84d8fOz4DEYq0zKeOVul1ezNvX9Tz+tlDnj64w72bV3jx+D6v6u/zc+1Jao/t41rtccQsCPKwx8feXKIWjYTygjRSglwIsF0AcqX6OG8bZKFuyITAau5kguyNCLI3ws9aHzeTWUS6LSIl0IlwFzNkoW6EOJuQFuZGrK8dvraK4sJ80BWU5yVx8chOhNjKrjWlCHED89lTWDRnqhJEJAY4IAt3JSfKk6wId2ShLnJzIz3ElZQgFyWlaCq1SknM04cO0PyygZa3jVy9coGTxw5x5sRRfr5QQ8ODuzQ+vM/N2lPKuoYNpXnIhKArLXSlhcRgt04Lh4yC5Aj4JFhTnMHaxZns27KKFXlJNNIDUQNl2fHs37yc5RmxrC1IZnFyKGWZcUR5u5AY4oeF3gx87c1xXaTP/GljSQtzJy8+gM3LsjClCl9rA/xsFhDn40B6qCdZ4X5kRXixMjsCmRAszwgkysOIWG8TqV9EqC2pgZbKeghJScqBvDAHckPtlUAiL9SNwghPlsT6UZYUzMqU4M+Kq0tipb4YeWFOFEW5KdWdCiKcKIh2wd92Ln+Ug9MY2QfNkf3QVh+KxqhvMdGdSJCbEfHB1sT6mxLuNY9In3kkBBoR7DIXIVYR7WNISqgFyaEWxASaEBtkTnKULe4OsxDiEi4OM1EVxis4tvWIE5CW5kBYuBnRMbZERDgwRXMoI0YMoH//vgwbNhR1dTUu/3SWM2d+RFNTg/Hjx6GmNg4nJwclSNCaPh2t6dNRG68mmZoa6mrSTzdXV9TV1VFXU0druhbPntTz7Em9/PzxqI0fz5LFxTQ1vuTOjSu4ODmhNn486vL3+J9M+txpjB83jrFjpULsyZMmsX93JUcO7Ke6SgIQG9YuY+3qYpaVZpCZES4BiFlSllOYQnK8G8H+pgT7mpAQaU9StCPhAaZEBZgRGWBCmK8Rk9WHKzMRvXt9RZ9e/8TAwJ69u/bRt7dUdN6r55f07PklB/ZKIEKS3zxC9+7d6NXrKw5W70VLayFpaclcvXqVvVVH2LtrH/n5OQgxgPXrt2Fg4MSWLZuYNXMa/ft154vmt9LqIIqJCDUmLNgIIS7hYKuJymGV4eE640+gwCz7Kr6rbmCWffU/Hv/j+YN7z2TyiFHY6PTFQ68vWdZDKHIcTXX4GH6STaS+dBr1iydzNH4QR+MHUeDQizTbPjjN7cmMCf3wctDji/NvOb5/E7s2LyU1xpdwP3mQpAxEGTx/eAs+vuPN0/ukx4SxsiCLm7UnaH76G783PYMPr1Gl9yXHOsrbgsQgWxKDrJVOkOSAg6j8T1QFRb8BRQS8GiHqmao1kqlao5mvPxU7e0PsrBYwb44mYQEulBamEBPijsiGCB+bTiCiCW6rsrBZQTZkBVqhjAArHBxlHYdqTISQqUCEkp+uABEK50cBIhQcZuk8F5u5CHGDr2iia5dEghf2ZZv/cHp944FK/rRYUjqsA3ezaZ0cEkUBchVCFLPIbDrmptMwM9LE1FADY/2JGOiqY22li5e3NTu2r2FP1UZSk8MwmD+dOTMmYrxgBitLM3n++Dr3fqmhtCgeWZIPG1ens25lirzfgBSYCPOeT4T3fELc5xLoNBN3iykEOemiquPpXOxaL3d+KhGighna36E7Zww2VjOxtpyByUJNTBZqskBfjVmzRvA55z0bVUZCUShe02mc61FFYk+gytJcleaKXGUsKSeeAyer2LpjA6drjn8GHk6fPs7mrWu5ePk4v9Vd51H9L5w8uY8zZw+yecsKQsM8mKc7Rfl99AwmssBoCsam0zEynMKfncLOkecq/jOI6Cz7WsZ/n3n4o61DVWSusComTRyAulpfRn73DdrTRmBhPAPTBdNRZXkk59LcZAZurgvRmj6S0iWpVG5fQXJiEF4elmSkR5GbncDSJVksKc6CqYK05Biqd//AzWsXuXT+FPfvSs7fh/Z3ShDx5sVTfjp/Gj4Jtm1Y1UlhqgJhBNcvnObn2pMcP7iTivUlHD20lWuXjsrHSOEQd+LzF8vXaUVGqgYqt66mKCeRcD9bUiJd6QzyhZCxslRGcqwv2amhqECm4v4qzpOOFacGUVEqo1QWSUKAM4EO5uwsL+XmqSP8sLyYNflplMliWZkVw6rcqP/FcfnfBRGKOaHYow+iWhNuo6jx+TzjWIpKdEJRS6EA0YpM3g0USnEmprOwtdZH32Aa2jrjmKurib+vI9mZcXi52+HiaEHF+jI2b1yJl7sdZsbzCQn0Yv2a5Rzct5Ob1y7T8raR1nevaH0nybC2vXuj9IcVVP+H9+/y+ME9njz8jds3fubmzz/x4NfbNDY84d3rl0ofuu3dG549ruPpowfK/6mvu8+ta1e4fuUSYmNJNg2/XKbx158R6rCtrJCiJClyUZQUQWKAG1UbllN37TyPbl5SgggpUlNJQWIIWdFSsfCWFYXcvniKpqf3uX2llktnjnPj8jmunj+NLD6CMB9nfJwsWVaUw7YN5Rzfv4PTh/eSGhNKqJ8H8RFBJMeE4WZviZXZQqzNjTFZMA9PFwe83SXFniMHqnn+5BF8eq/kdCmaX/zrQzv/+tBOR8tb2t69UQGJ9y28f/uaty/q+fXGT5w9fogrtad4fO8GZ3/cTwUO0kIjX+SdLY1wNjfAxnAOQh987EwoTAgi1MWUjDAPDm9bQeOdi7TW35Ci4wSAtiDB3554HzsCHYyI97EjztcWD7O5BDsZE+dnh5fVPHkdhBRFvIo6RyvXsnfjMraXFyLEVhL8XZWqKsXJkRzauo7Npbkk+NqRHupIbowH+dEeZIe7kBXmTG64K3lRnqQFu0gTtisUpcaQERNCckQQMiE4Wr2bm9cus2d3JXurtnPp3Gke/XqT9sYGmp/Wce3Mj3zBJwIoZXF6HNvKS7h94TgyIUgM9cTRTA+LBbMI93Uh2NOBpAh/YoO9yE6K4KeTB/np5EEJRJRBdlwwmTH+5MQEUZYdjxBVbCzJ5urpH7nz0wV2rFvJsd3b2L5mKaHuNnxFE0FOJpTKIlmSHkFhQhBNfIUQjUS5WZPo7UBygBMpQXYsSfUlM8KBOB9TMiMcSA60JMptAZlhdmQES03eFCAiN9T+MxCRG+JKbogr+WHuLI72YWm8H8sS/JXZiGWJvixL9KU03puSWE+Ko13JCbEj3s0If8tZKKJ0U0Z/y/RxA5g6diATR/RlwvcD0Bw7mPla41g0fwpetvpE+JgTF2BOQqApWTG2qHiiVUR46ndaXKRCPT/3eXi6zEUIGdZWU3FwnIG3tyGqCG0jQqwiJsacwCAjPDznMX++Gt8N/wonZzNWrixh545t3Lp1hYbn9TxreMyDutucqz1N3YMbtLY1cb72HOdra3n5vIHnz55ypqaGMzU1nK05Q+3Zc/x6+yZtLa2cr63lfG0tLxqe0dbSSmtzC8+e1HP+7Blqz9TQ9u4tLU1vaGl6w7P6h5w+th9bY22sZvZgT/RoNoaORn9aPxIiPf5g7uzcvJKS/GQKs+PIlUWzffNa1q5cQmlRJiWF6eRkxJCZFkFuZiRrVxeSmRFKRLgTYhbERdkTH23XKZosQ4hLRAaZEeKrKtb1cZ7FJPVhGBrocbB6j7KWoVePbvLswRDp5/8zge7f/IO9u4+gpWWFlpYFB6r3IEQ/hOjH3l370NJaSHR0uhw4DKJH965SHYToh4GBPVu2VHDt2mV69fonQmgqx9nEaBRCyPDz1iU6wgx3Fx259p2H1C/Ce/6fgALA1bomACVoWHW0Xnl81dH6z/6nqXwU9Ys1OJ2oRnX4GIq8pei3h15fbHT6M+zbaQzurYPxvNHYmkzGy0EXR3NtglyNpfl0A8QNyJMXI6bF+uHtaEa4rzOLDGcxRW04Jw/t5OWjO2xZXcqK/Ew2lZVw++JpGn69Lt8wFVmFKkqzosmO9yEvwZdQt4V4Ws2UNkV5b4o/gghHEw35RrxV6ZBM0RzCJI3BTNMexXSdsUzVGs2cuZMwM5+Do70xIQEuZKVGsr68gN3bVrGiOBWVAy6TAidKesxWefDAjiWxbghRTHKQBcpo81SFw6SgmCieSUU08VMnx0AhgdqEqnHUVSICrFHxnhXOZz02On05HTeSfr3dURWMblXtMUpnW07nklO8jIw1EUKGmdk0FplNx9ZiBpam2hjNn4SO9mj05mkSGxfA4qI0oiN9sLVegJG+NjrTxpGeGMr68gJOHa3k0rm97K9aSfnSRNISPJQgwsVSA18HbQIcZyCEDBezifjbzSAlVHFfZHzxxW6EWIsQeQiRhhDnGfhdLyZNHcp49X7ozByNgaEmxqZaGBlPZfbcccw3mCBd86JpGBlNxN5+dqdxuYqKwlaNELeZNnsU02eOlM8d5BLyl1AV5regAhKfaP7Xa7ZUriY40ofAICeCQj3Q05vI6HHD0J2nzcZNZZyqOcDmreXk5CZw4OAP7Nm7iaTkUObpTmGyxndQKdA31MTCci6m5joY6GsyZ/Y4VECimC++SJCPVSRffLEZVdGzIuPQGUQogIbib586naM4Lx8Xlxl/OKYIyEnzdPy4Powe1QO1sd+iM/17ZmuNwWieJrOnj2bimH4I0YK5kTb+PpZ4e5nh5WnKpYsHOHSwgtWrcklNCWKhoTburhZU/rCG2rOHWbWimJKiTK5dqYV/tdPR+poP7e94++oFbc2vedMoUZoe3rvFoeqdNPEVy4tzP782I9i5aRX7KjdRKQSVQnR6FiRnePb0kXg4GJCXEiTVKm2FHRVLqD1eJd23GlhZmk1+ZgxeToakx3j84R5JFuJnh6OlPqpggkK17POgXUl6EPmJfixJD6dUJlGVDm5aw9m9lZzcuYVtywtYnh7DsvQIynMiWZ4RiBAyMsOs/+Pn/q9Z5/qXP9KZFEXgVZ3unQJEKLKVinFXzBuFWEoFKtBxECFOyKmSUlbLyV4fI8NpzNQewzxdDVydzTE00GbalDF4e9qydvViEuKCWGg4E1cnS7ZtXs3VyzXcun6JRw9u8/b1M54+vkf9w3s8eXRfCQyUQkPy4HtD/UMe/Hqbu7euc+Hsaa5eOs/9O7f47e4vvHj6WMnm+dDWzNNHD7hysZaL52q4VHuGU8eOcP7MKUR+fCgXD1dx5Vg1Qh1yYoJIDvIgJdiTwsRwMiP9yU0IZZkQ8iiNDMv52pISSg8Qooy0MHdSSGH76hKun/2Rht9u8rbhIW1vnnPp3Gmy05MxmDWNEG8X3GzNyUlPYu+OrdQcqaZy4xrS4iOhWhAR6I2ViQGeTjZEBHrjZm+JpakR8+fMYMG8ucRGhrHzhy3cvXWdjpa3ytTMvz92KLleitRN85tGWppeSeDiYxt8ek/T88ecPFzN7h8quHjqiJSC7yMNXE5ylLKQjgDB8T3bJM1weWQqzM2SSE8rEvycOL5rHY9/PsO9Sz9y45QEQtJCPIjzsyfEyRxXszlEuFmRFuZOlIcNyk10qsr58bc3kgBFB1IfhfWlVGJBvJ8LiQFuXDxcxZvfbvD89lX2rl9KSqADGSH2ZIc7kRXqQKq/FYne5qT6WJAeYEdOhERBy4n2Jy3UG1EPy/IyOLG/mgd3b3H3l2vc/uWotpelAAAgAElEQVQabxqf8am9meeP7nHj/Blqj+zj8PYK9lWsZltZMeUFMravLpVoCeoSTSHQ3RaZEMSQTUp0CBXlpZw+vJebl87wsu4uR/ds4/i+Snm361JSI31ZVZhBjJ8zMiFYmZ/Oq0d1ND9v4O6Vyzz65TrP792g5sBOvqIJWYQnefEBVCxJV/bjEKKe/ChfcsO8SPV3JNzVkIJ4d3JjXJCF2VEQ705yoCXhzvORhci7RIfZK0FETojU60EBIhRN5nJDXOVZCXcWR3spC6wLIlyUQKIoSspC5Ibao3AyZk0YyPhhXzOo+3/R75v/YsTA7kyf+D0m83RwWLSAcF9nxN8gLlCVJk0NkXfjDrMgI8KGzEhb0sKtVAvKLIXTU0qgjyGerrr/YRFTLE5luLlp4+dvgKvbXGbNGonFotmUlxexb992Htb9yqvGBlpa3tHc8obmltd8+NjKv/7dzu//6uB9Rxvv2zt4395Be2sbrc0ttLxrprW5hbaW1s9eX/vpAtbW1qSnp2NtZcXVi7W8b22RcyubaW9+R9u7t7S+bVJaWYkMu7lD+TF5HK/WTaU2axy1mSo7lzmODSGjWeY1lGWeQ1jqOYSlHoMpdR/EEreBlLgNZLHrABa79ifDsT/Our1wnNMDmxn9JdPpi83s/tjo9JNbL2x0+jJ5xAAG957IzMl9GTzMGJ2JfRg4oAdaWjacPFnDAn1dtLSMkcmKOFi9h149uvHzz5exsfHB3d2Jq1d/wsBAF339uezddQAhBiP+awJ7dx1Ba5YzauNHyc+xx9PThdSURIQYQfdvusprThLp2fNLhFhK1y7+WJiMx8RwNMYGIzExHI2T7VSc7abRVfMUXbt44rRIExuTSZ8BAgVYmBZbqwQMvqtuAPy3mQhjze7oagykXy9ben4dxTcum+naJYe//uV+p7lTgxBQlOFHXrIvYe6mRHpaqja4G5CXFIQQMsK87EiK8MHLwRwGCxgs2LFxJTIhSIrwp3rLeqo2rpavZQpnopa7l07yw+oCSjIiSQxxJCPGE0uDSZ2imvJr6dyp1Qhczab+yemaojmESRMHMl1rFDozxjNl6kimThvDnLkazNBWw8FuIbGRvqxensOBXRvYsCL38/doUETc61E47cURTpTGuJERYSPvXF2KEvwoQURnZ0URJVREBxUStHUoQEROaoD8mOLZVJwrFQ5PHjGA+sKJDO49B1UAYSvRTgs6fc5WVA6ZwpGQouL6CyajP38iC/QnMW/2eKZpDmPM2L7YORqxZFkGR3/cwfETeziwbysZqVHMmD4eLxcLEqN9OVy9kYSYIHRnT0d93HBGjxjArOljCPGcT5DrbPwddAhznUuY22yEkBHlrkeCvwleNjpyxaiJCDFceg7ECMT/q8Ffu/yFr3r+g7GTBzFz/kS05o5H10ADG8f5WNnqYmqhg6m5NiZm05g9exSWljp8DsAuITnbknPY69t/0qvPlwwe2gsVNcgUIawQYlOnMZAyPcvWLyY6MRjdBdqYW+mjPXMSPXp+TY+e39C//7c4OFqSmR2HqbkupmZz2blrPUeO7mTFynz8fOzRmaEOlYKIWE8Cgp0wWqjFPF0N9OdroKAXffHFSoSYJn1nMQQhZiHEOr74Yg1C6CLEZLnNlf+cghBmCLGOqdO/w8xUq9M8+E/1EgpnUuF4KsBuJZM1h6A2vj8ztEYrswTRwW4s1JuKEDU42+jj4WyIo70uwYFWLC6KY9XKDA4fqGD9ukIMDaYTGuxCbnY8+bmJZMpi+GHLGuof3qa95SVPH9/jSf0D3r1t5HnDY36+epHzZ49z/Og+Nq1bSV5WEscO7KLh4S/y+SyN27qyApbmpZEY7U9BXjJC3IZKAZUCF7sFGM/XIDHSDW4LuC1ooStHq9ZJIKIaJbDYvLaIqCB7ZLGefO58K+xop2fpP2UrZWwsTWRVQRQrcqNZU5jEssxYhJCxeUk+u9csZ9/GFXSuiVqVG8GKrP9bak2K8VRkp/6YoeqsKqUIDlxFWmcVgYfO58up3Z/t8UdRUZ0U76MIwDShNm4go0d+i6GBNtGRPoQEuaI7RwPt6eOwsVrA7l0buXL5JBdrj3Pl0mlu37zE5QsnuXLpDDevXeRlw2NePqtXNpZT9Ix49riOKxdrqa05ya7tWzmwt4oLZ08rm84p5Fzv3rrOmZPHqKrcRlXlNg7v38uhfXs4c/IYItbHSXKWdSE3NpiMCD/Sw3xI8HclJdiTxSlRFKVGIS16N8iJD5FuQgTyKFMZ6aHuqHMVoQs1B3by/MEtfm95oyziiQkPJtDLhaTIIBZnp3Lm+GHu3rjC9QunuXD6R04f3c+S/ExK8jLwdXPA2cacRUbzMNKbSaCPB4E+HsqHa+PaVRw/cpD6uvt8aGvmfes7JX+LT+/h35/4/X2bsqNeR8tbPra9o+PtS148vs/qZcW42VsS6OGIkIGbjQlC1BPq7YT4G7BKMJVaLKhkbUkOVAmE+ERyqBfFKeFkRftx6+whfn9VR8Pti7x7dFM1GbJhMHW4mM7Fz05StQh1tcDTUp+5k4ajSos3sBUbvKzmE+ZmSWKgC+V5ScgivPG1MSbczYbfLp+G1pe8vHuN/RVlZEW4kx3uRE64E9lh9mQGWpPqY066nwXZwfZkBjuSH+VDkr8jAfZSEfy5o/tpedFAR/MbnskXEf79Ef71kYYHd1FsXn9DkiW7cGg3ezfJ07spIFwkEHHm6F5uX79MDNnYLDJhaXEuv926zoPb17hYc4zNq5dJXO+xICogKdSH4vQ4dKeMx3jWFDJjQ1lekM+ZI0d5dv8eTU/reffsIT1o5J4QiNvIe4lIm7ksyIWMIBfyIlSNYxT1ECUpPqQEWSELsyMzwoG0ICvSgyUqkwJIZIXaSVSGIBslkCgI9yA3xJWcYBdyQ1wpjHCnJMabZQn+lCUFUhTlxtIEH5Ym+FAS60lJrDu5ofb4mWmhp96P0QO6oKk2AB3NEUweO4iJY4ZgtmAOafHhbFqzjLXLilial0pOfBCpoa6kBNmRFmRJWqA5qQEmFCe4UpjoSkaUrbxT9Qk5p1RBHejMDZbMwlar0+/3WLRoHL5++sTG2WNkqIm9nT47dqzn9OkjPHp4nzevX9DR0UZ7RzOtbW9p73jHh4/NfPzURkd7Kx863vPpw0c+vv/A+/YOOtraldbe2kZbSyttLa1YW1tz44YUHb9x4yrW1tZKEPFHMKEAER/aWnn1/CmJ0Z7Y6Q7Dw6D/ZxZi2k8CEF5DJQDhOYRSj8EscR+kBBDFLv0pcu7L3sih/JgwhOq08VRHjqc6fDg/JgzmaPwgqsNHUR0+lurw7/lJNpFXK0dQv3gab8pHUr90GvWLxzF5xADU1UaRnpZEeloS0dEybGx8GTL4W3r26MbAgfqkpiZiYOCDjY0PAwdqM3CgNjb2MYi/T0D8fQLu7s4MHKhB92+6MWniOFJTEvHxieLLL0ciSXVOoKbmOGpqI5k6rjtZ1sPIsu5PlsMwCp36UOT8LYVOvSl07E2hUx/pp2NvyjwHcCxhMIX5uZ9lIhobGz7LRChAhOLY1bom5fnzwytJ9FlEor8lqqZHt+UbUYtqzpRKm1CxzI+UUAfSI1zlIgaNLEkPJyvOD1mUpKvuaKKLooBQJgQ/nzvG4ztXkQnBoV2bURUXSu9Zc2An967WcO7QTjYuy6QwNZSkUCfSo9zxttfrBCLkm2gnEOFtPgVfmxl42czA2VIbOwttJCfzNhoThzBDZwyzZ6ozbfpotHXUMFigTWJ8EOmpEezfs5k7t85x8lAlYh2SCVmntbVeqs+Tc8xLolwoDHOQb9qKzV0OIhyQF4IrMgMtqGRKFXUOCqtDRbdSSHOuo7PTpXhfSaFpHAs1v0GIG6QGmBHrosiWKZyQShTNxFTUFUUEVgJ5+vMnMV93AnNmjic1LYxlK7LZ8sMKbv96gQd117hw8Ueqdm5g49pSYsK8yEmPYKb2VAYN6Mt344egtUCTocP60bvHPxmY4kZ8wEKEqCHaS5+MMHNSg4yJ8zbAzWwSUT6GLFqggRD9MQ11QNvCDCEGE709lS7dJtGt+z+YNGssGrPHMUpjCDrzJhGT4k/JygxiEr2ZrjMSEzMtFhhMxsPNEF8P405rmyJbU4UQ6nTpps73msPo2u1vDB3ei390/RsDRvalh9YshJggH8cahLjKdD0N1KeOot/A3vyj69/p2as73/btRbduXQheF8yY6aMYNXo41raG6M2fRlCwK+dqD7O9cg1Z2XGkJIUSGeVD5a41bK0sJ78oiaBQF1avftNpjCsQogQhRmAa6oq2hQ1CqDN+ygiEmI4Q/RmtNYPRWtpKGzh2KpJcbxEaU4airTUCFQ1OARD+CCBKUfUeUNCopD149Kje6OlOZJL6SL4fMZRhQwehPXUihrM1sDKZiZ+nCcZGkzA20sDacgaryzPZtqWEmGh3bG3m4epizEJDbQwNtElPjeDOLxeBdv79qZnWd89pbKzn3dtG7t65wYkTBzl+dB9VOyooX17IymV53P75HK2v63n3vI7h3GM4knpVRnwogd72ZGcnsGt3BUuX52JiOgdHO0OcbQ2ICXVmw8osVpekkBLpTnlRMod3rmHNUmn9Wbk4jWP7NsvngeI5kxzuxEgfPi88VqwvDX+6f2U5YRSn+bCqIIb1JcmsK04lNy6QbcsL2LtuBdtXFLE0PZr8WH9WZkWxaUnifxiD/z+mAAz/E4joPN4KwFHdaV34Y5ZqHZ/XIHWeIwpKn+JeSWuoOleZqTOeyHAPNm0sJTc7FldnU9xcFhEW4k5+biJbN69k08bl7N61kdMn9/Hj4d3UnDzITxdrePHsEU8fPeDJw994/eKZkr2j6J92/MhB1q1awe4dP3Dtp4tc++kit65d4d7tm1yqPcP+PbvYt3sn+3bv5PiRg1w4e5ozJ49RW3MSIa7KF2EZRHs5IQv3JyMigMQADxIDPChIiKC8QKbUzV6cHiN9SR8QkyHS3RI/mwXKRkZbVi7mzdP7ND55QOWWjSwuyGXzhrXs3LKepMgg8jOSOXv8EPX3f+Hdyyc8fXCHo/t2kZ+RzJL8TPIzkokO8cPbxY70hChOHNrLw3u3pS7Tx45w5EA1p48f5eH9u8pmch/bW/jY3qKsi/jY3kJ7cxNt797Q/KaRppfPeHD7GtfOn0ImBOrfD6bfN/9g0uhhLJg1BWEKvs5WyOJCsWErIkBqrNf0+C51186RFOJJtK8TMX7OBDpbcGj7Op7/epXzR6qo3lxOflK4lIqajBLsKCbGvKnj+MQXWM2bIvGlK+QPiQvE+zsQ7m5FSog7CQHORHvbEeFuS2akP6f3bOXnE/up3ljO4uRw8qI8yQ5zVMqW5oXYkxlgSWaAJdnBtqT5WJPmb0+sl6rV/ZnD1dy4UMu5U8e4duUCD+t+pfHZYz68e8OHt42cPbKPPjSQlxBJdnQw21eWULGsAMrknWHrBWWFkgN/+MAeAnw8MVu4gPVrVvDs0QN+On+GNSuWgo9gbVkJZUXZiOGQHBmgvIYd65Zz4/xpLtec4fWTBl7VP+Fa7TlO7NtNDxrJiA6iIDmMSHdLcmJ8WJsfz8ZCqa17XqgbEeRzQ/5eRYmeZEc5kei/iET/RaSH2pIp7xUhC7ImI9hG2S9C5m+JzN+SzEBrsoNtkfnZkxXoRF6oGwXhHsqC6sIIdwoj3ClPC6Ioyo3cUEeKo90pjHQmynE+FlrfMW34Pxk/7Gtc7Q0pzI6jKCeR9OQoCrLT2LB6OTu3rGfLmhWsKc2T5oJ87DOCbSiMsCc/wob0YAvVYlEGCgpHmK8RqnS/fNOVd+O1cZwpLa75EBi8AGfnaXj7zCMwyISutGBjrceePZv57bdb1D9+wKvGF7S0vKOt/R2tbW9pbWuirf0NrW2vaW15R0dbO58+fORfn37n94+f+Pj+Ax863vOh4z0dbe1K+lJ6ejqNjQ1Kk6XLeN/awoe2Vj62S4oPH9vbeN/aosxKdP77x/Y2PrS10tHSrKQ/Xb9ygcP7drJ/9zZ2V1ZQuWUtm9atYEVpLgXZSaQmhhEb6U2Ary0mZSaYlJnQMyKPnhF5mBmpY20+CRODUfT8OoGeX8fR82s7Zmr2RWdyHwarGTNdvQczNb5lcO8x6OoMoGf3rnzbW6qH+Lb3VwjRj149v2TwoD50/+YfdO/eVe4EDJQ7LhMQYyYgdROegPibdGzwoL706vFPenTvhqLz8JdfjsTHJ529u44gxGAmj1OTAIT1UBWYsB5IgWMvChx7U+TUhyKnbyl07EOhQ2/2hA2iIC9HCQp8V92gsbEB31U3/pSJUPxd8XpabC3zw34g3suMRH9L4vzM+Dx614DKGb6BEJ8okflSmOwn36glp34ylwhyMsHJeHanjbCCME8HFsviefnbLfjUIk+xqzbL4vR4ygsz2bisgJWFaWTEBirn7dqSZApSAhFiFVtXyfgs4t8pKxFgMZ0Qh7kEOMzFw2aW/LhCJUnhUNehO0cDGysDwkM9yMmSHMKKdaVcvnCEmqO7UCmjKExetKno6SDKWJnko5L/1ZevvxWo6igcFNG+uk73TQE27nWSym1SPZ9KEFHVyW4r/6fXN/OpDh+Nh15f/vqXSmLc9Qm10f0PDoqCW664/qpOzsUlbKz1sLXSw9ZmHlV7N1BZtZb0rCjK1xRQujSLlNRwlizO4PL5Y+zdsQ6NSeMZ0P9bAkp9yTyagWuOEytur0DbYhHdNEYxZ/pYJowegNrI/kwaMwjbBRroTR/F8IHfoDZqIMOH9kGI/gwcq02XbmPp0m006+vXI3XWnsbX335Fz6HfMHBsH0aqDWeqjgb6RrpMnjIenVnqGCyYgZbWJPR0tQn0c2D0yMGMHjkYIezlNKmtCDEa01BH1tevZ+CovnTr9jeGanTHtigQ01QfxF80ECITsdAD8RcP/tm9Kz37fs1f//4XtI210LWcy9Bhg+nVuwfTDKfSt19vBg7qy5hx3zFkaD+GDhuApZURrm7WjBo1nAkTxqClrYmllRmm5kbEJ4SRmBzCggWeSJ3AbRHCAyHcEGIE0dtTUJ89ni7/+BvfjRtIr749mTBXncLzhVhGW2Aa6iAHWcZICm/jEUKP3r2+RIgVCHEWVdZCYc58ns0w5YsvliCEI0LoI4Qh33zzD8aPG06vnt8wx3wms0x1GDSgH+aGc3G1W0Cgjznz9EYxQ3sY5qZTKC6MJjnRB1OT6ZiZamOgr4mPlzUxUb5kyqLZunUVly+fpLGxDmintfUV9+/9wrlzxzl4sArWCUQD5GUlkZEaxc4tqzl1VJp/nUFEQXo0USFuBAZ74ORqhZefA77+jgT6O6CvNxlb81l4sIowb0v8XYzIiPOR5rapFIQslkVIz8ZBFVjPTQ0hLtwdG9O5SCBiq3zuK5xxOYhQgnzpeSlK9Wbd4gTWFCWweVkWq/KTWVugUh4TQkZJsiTtur7o/4YyUzafAwaFY684VtHJFGuYIrMm1XYpej98DiAUIEKqgRCTkbMSZKjqiBS1J58QAowMNJkzWw1LizlERrgRFuqMpcUcDA2mY2WhR0SYO4X5yeTlJLC6vJD91Vs4sG8bp05U89PFU9y8dpkbVy/z6y83ePmsnrZ3b3j76gWPfvtV2bB5a8V6Du/fS0P9Q16/eMar50959NuvHD9ykIPVu7l8/iz379ziycPfePLwN+7cvCZXZwJ5JPogHosMiPF2JDHADVm4L5mR/qSGeLEyJ5m9m1YRF+BOeqSfNEGqpKj7YOpwXzSPsdxgLFKNwLPfbuJDGTZspaQgi8ZnD2GV4PaVWo4d2M2hPZXc/KmW65fOsmXdSnLSEpAJQXpCFKUFWSzOz2T10hKOHtjLhTMneXT/Dk2Nz3n84B4/XThHbc1Jfrl+lUe//crLZ/V8aGvmU0crH9tblPUQCnmq1y+e8bjuV1rePOf8qcOsXlZIqJ8b82dMYabmOPnjMlwq2t5XycXjeynLT6H2aBVP717iwtFd5CYGkhTkTHKgM4n+jqwtSGbX6iKyIn0Jd7UkKUhRMFQqBxAtCFGFyezJeNsa4e9oypEd66jZv42kEHcSglwRLhDoaEycjwOR7pbEeNkR5mJBrLc96WE+ZEUFkBMTREFCBLlxgWSEuZIaYE2SrwVpAZYk+5ojhIxwO2lzSg+0IS3Q4XNd9/wMlhfnsnl9OedqjvPssSTx9v7ta9peNVC9ZT1C5BPn60pOTBCycF8S/F2RRflzaPs6ScpNHYSo4mDVDn48uI+LZ09z/acL/HbnJlcu1EgLTU4KhVnJFGRK4yiGSwvIpVOHoKWR969f0Pa6kX+3tXP352tcPnOa6xfOsGfLeoSNBLw2l+UhXFBS5vIivSmKkWptZEKwc4WMnGhnkvzMyYp0JD3UligPY2I9TEjxtyIt0EZpKf5WJPtIluZviyzQnqxQdwpivClJCEIIyA51RSHFFmJrQIitAbZzJiJEI/EeFmSHuxDqYICd3kTM50yktCCRrRVl7Nqxns0bV7Jz20ZOHj3I0QN72bx2BYuz01leIGNJRhwZ4Z6kBMmVosLtSfE3JcHfBEUTImcLTTzttIkMWEh0yCICfTrTHGTY2Wvj7DYXD18DFBrstvaaRMea4+0zDx2dIWhrjSA7M5qbNy9y4/pPPG+o583rRlqa39LW1sL7D618+NjK+w/vaO94x9um17Q2t/Ch4z2/f/ykBBEKilNHWzutzS28a3qLlZUV58+fobGxgfPnz2Btba0ECL+/7+BfH97z+/uOPwGJ9uZ3dLQ0KzMVrW+baH7zmrevGnn2tJ6nTx5T9+A+d27f4trPl7lw9jQH91WxddMadm7fwJZNZSwtSSc+xlM597y9FiCGQ1iwKSH+hni5z8HdRUeST42zxs9njhRxL4XURBviI82ICjEiOtiQ7BS5hLI4iBANBPnpER68gIgwI2KjFhEdvQilozsZvuATXdZco6v1Kbp+L9GPJFO9FsKM8eO+JyUlgYEDeiNG6NA1tfO5h+gafwoLk/HMnzMEE4OROFtNxcNKG8t541moM4JpY3qQbtvnMzqTItOgeP1HOlNnEBHuaUOizyKiPU0IczMgxscEFQe3Qa6QVKPa6IzotDFJIGJdcSrLs2LITwpFJgTH9mxmRUEqsQHurCrK5Omdn5WBESFk7N++ibyUOFKjQshKjCDS3w39GZPRUhuGwrk+e2irEkR8thl3AhFexpMJtNQizEGXAPvZnc6r62S16M3VxGThbMJDPVldXsSK5blkZUTh521DSpwf2ytKWJIdhcoBr5X/r4qaFOdiQF6oHZkBi/4MIjoXfCtB2L1Om7e8WFT5d6nw2Ntej861IJJ1/p97fNMtkGLH4WRZD5ErNF0iyHImQsjwsZqDp9VcuSPSKSuilH1URDormKunzswZo5k1cwxmFrORZUdjYTMfnVlqqE8YhobGKGbP0MDB1hRbK2OGDB6Az2JvQsqC6N+3F8OGDGCu/UwKaxfzba+vkAByf0ZraTN4UC++7fkl/ft8zUSdUQwc2JPRWtoIMZzRWrMR4jtGa80lensKXbpNZbSWEUKM46//+As9+/ag17c9maCjjp61Ll93/ye9enXn+++HoWc+mynTJzHy+2EMHtqX6Qs06NXzK6SmjnkI8T22ad6sr1+PdYwlX/6zC0M1upN8IJ4Jc9X4R7e/I8QYunSbxGgtA4QYTdcvu/Cd+jCCy4IIWh7IRG11Ro8bydT5mnzbtxfde3zFl1/+A415kxgyZiB9+vSkd+8e9BvYhwkzxjNyzHfo281Hc9okhg8fwqBB/RB/1aBLtyny76VG3759GDSoPytur+C7ycPp0etrRqkNo0vXvzPZeBIxO2Lo9mUX+T0cgBR8GIIQQxmtpUuPgTMQYhJCTKJLt2EMHKtBj4Fj6DFwDEJ8jxBDGK2lLf+9P1JAoj89Bo5htJYeXbqNQ4j+DBs7iKBlAUQVeKA+bSzDhw4mJy0EMyNN5uuNxWC+OoYGE7Ew1yHQ3wp/H0t0Z4+nP/UkxQeQmxmHr6ctyfEhVO/ZzKlje9mzazObN66iuCCTDWvL+GHLOiWIWFVWIF8vFM9RGULU8Dc6WFWSycGdGygrkWFtYUhkVBB79/3A5s0rSUuJIDrcm8LsODxYRWKEO6kx3mQlSXUI+bJQQr0s2LA8AyWIOAghFLN763Kyk0NgqkAFzNcRgIoCxglJUEYmhPRayKjGiC1lGazIiWV1QdLna8x/Y/9n9RD/XWairJNVdXqGa1FRIBVqTQoVt0+d1plaVKINcmWv4XImR2cKqDJbqcjiNaGiayqyzzLcnI2xNJ+Nr5cl7i5mRIS5s7gojbJlOWzZVMb+vT9w+MAejh0+wE8XzvH4wT1ePqunof6hEjA8ffSAqh1bOXKgmtcvn/K+7S1tza95+Nsd9uz6gbOnj/H08W987GjmY0czb18/58mj+zx/+hDxRAh2r11CUWIosd72RLpbkhnhRXaUDwl+DqSFuFGWGYNoAtEEhQkh5MYGI0QZsf5ubBWCg9s3ULVxJdnxYSAT8v7MlcQEuUn89q0gZHDiQBU/nTtJeWkhxw7s5trFMxzet5vyZVJn4pT4aIpyM6lYv4p15WXkZclYUpTPjsqtVG7fwoqyUtatLWfzpvWcOvkj9379hV/v3qK97R3v3r7i3dtXvGpsoKO9mfv3bvPs6SOePX3Im9fPuXv3GpcuneKXGxd5eP8G507sZ31ZEUtyUrjEZC4xmfNHqqD5KeuQiri3rMwiPzmAGF8LMkJtifNYSEG0G8m+FkQ4GpIR5ESKrz0tdOWKEFyRZyCuos5V1NlenseNmmrqfzlHa0MdTU8esHfzGtYtyaUgOQIfqwWEOpniZ61PpJsFwQ7GhDiakBnhQ4S7LbE+TsQFuJMdF0hiiCOxfos6TTBpEoe5LCDCY56TfbwAACAASURBVKHyeHKEG6QIQn0dKMpL5sC+bTQ8ucfjB/d4+6qRT+0tNL9skFSlDKRNPNTFioL4YGRhHqSGuFCcHMymUhmYCpakR5AQ5M7x3Tv5/e1bnt3/ldtXLvDi8a+cP3WQ5YvTiQx2RYijxIR54O1sgeGcaTiaG1G9bRO/v2mE5nfQ1sLLx3X8ev0qxw9U83urpBKRgIyR3JbocS4gtJGArL9KnnHf2sVUFCVQmuxHZog9aYE2pAZYk+JvQ2qALZmhTqQHObI0LZREP3vivG3Ij/UnJdCZKHdLoj2skEV7kxbpwbLMaISAcFfpXsqEwIcy1mTHc3pXBatzkqjGiPRwL1wXzcPFfD75sljOnj7MmbPHOF97msuXznHj/+PtveOqur6133lv7vklRozGkmiM0VRrorErKnZEpHc2fQOb3tmb3rb0akNUjCgaDCgYe9fYe1fsqNhRsWNJ8n3/WLtpfudzzrn3fe8f8wN7sxZrrrnmmnM8YzzPGCcOc/rYIfb9sY3Na1ayuGwGlaVFLJ6Vwyx1DGnh7mREuJKn9CA9QruQVSLEXPy9xhLiP1l3fwqf8SgjJVDo7CBlDVEETEFvEOXj7TcWe+dBuHqMxsZ+GNa2o8hQR7Nrx3puNFzkycMHPHvylJYXLyXdw8uXvHz5nFdvXvD2zxZaXj7nbctLePtGKkCjKULztuUlr188hz/fwts3/PX6FWeOHcTR0QGlUomjgwOnjuzXgYPXL57r2r+jNb148lgXfWhuus+Du3e4e+cWjY3XuXDpPOcvnOHsuZMcOryX3bs3sX59NZWLZzNndoZusfV2n0ii0oUklQvuziMRJiD3nEig31RcHY1xsBlMgN9kg3dB2ohS4hwJ8JHmdJjfZF2BNSE2SIu0+t/wbTWUmJ6V+1CmFKFU5tDTYZ8mcYQamYfkKfdwGYEQNbRpnYrEGe9Cl8/b8a8u1/CQDdf9P1WkFZlJMsL8x5Mcbc2sLF9sJvfCw3YUOYlBqJVyksNdsZnUDxcn+3ciDVrqklZEfbyhmaamO+98ZxpdQ0qAHXFySyI9zYjyMXsXRKRqef5az5jWU6YBEV3R5Xfn2Q2aG09Tf2ybzvGQFOVPoVpFblI0ZfkZbK1dxrKyEmbmTsfDxY6pE0Yz5KcfGDPkJ+SuNihDfJiZlYAQaoozIon110bcNMa3zhGh99QF2A0lynUssZ6mBNgbYz2+F9ZTfkafuec45uYmuLnZoooJZfOGWjZvWUnVr7OZUZRIRmIAcaEu6OsOaEFEtv4+dc/YQKxpikbHZ5g1ypDCZAgiGvTHRetBBHIBcoE+bWuxwTW3IEQDrVsVETbtS5YH/UCnT4M1/ZPoLMGy8QS6aqMSWh60YdMbK+Mm9GXy5J+wth5OboGKoFBXenzbngEDv8PaeiIlJTnU1vzKjKJcnB3t6dOrJ2X1ZQw07s/okUMxGT2U3n2/1RjjP2JsZ07h/mKc030oPlCE8ZSBdOnYhrL6MpTVSYSUxyBEV030oSvGdjaU1ZchL4hAWZ2KelMOQvTik3ZG+BbJydmeQ1RlFEUHivihz3f069eLsvoy+g75ga5dOzFsykASauP4rNMnSJqHlQgxAGV1GlYRPpTVl/HZFx0QYgBl9WX0HtGLdu0/wb/YD2V1GvKCWAr3z6CV0UBMnEdTfLCIoFkBmFiPYpytCUmrEvmkrRE9h3xP5pZMopZEUnywCFelC998/RUOEXbEr4wjZE4QqiolJYdKEKIPQvRBXqRCWZNB5PwIig8W07nrZ7Rt24aKxgpatfqQL7/szIiRA/i//m+BXYwtzvFOdPqsPRIg6IoQPejWdzTqTbmElMdRuL8EU7kLQnTHVO5A4f5ilNVJDDAbS7e+41FvysM53YfC/cUMMBtLm09aYRXhgXpTDvKCKMrqy2hl9APGdsMpOlBEQIk/w0wH8eUXn5MU7YOzw3hGGfdkiukgLKYNZ8LY/hgP78mPfbow+Kce5GTEcOzAVspn5yKzm0JeehyLSgvJTVWycHYhW9avYtvG1Txvvse9W5e5f/sKV+uP8/D2ZUDogcQwaQ9WhvgQ6GlHzeI5VC+Zy5bVNZw4uJvrF89w5vhB9u/czN4/NrJ5TQ3zZ+WSk64iLsqfyEA3inPiKMiMJiNBwdziBNQkSinKRTZHdtSxY02lxMpo0a4LC9B76NW6tYgd4h0QIYSa2oo5rP11HquWzKUozbAOi6bpale8+322Uq9VzI3z+Od5/yMQUYyeyqh1JFSiL7yo1UdpDf4m9DRTDM5pQZeq+3P0xS3fudYs9NnNtPqKRt01wvxtkLuZ4eUyGUebMdhZjGbcmB+xmGqMu6s5nu6W5OUksXL5Uq5eOMeJwwc4sHsn929d59a1yxza+weH9v7B2RNH2L9rK8cO7uVmwwUeN93i/q0Gjh/aQ131Uqoq53Nw71bOnTzMvZtXuXXtIrx5zssnTYgaIVi5oJi1S2YzMy0Klb8jcQonpkfLyVEpyIr1QzxDl+40RxlERpQf2g2/SgjW/FbB2yd3pRRfs2DBjExJeB2uCQNXSYhycdkM1qz4ld1b13Pm6H52b13PoV07+GPrRqanJpISH0uiMhpVdARJcbHMmzOTTevWsnPHFn5ftYLCghwqFi1g1x/bOH7sEHt272DL5vVcuXyeB013ePP6Oc8fP+TO7eucOHKQ69cuceLoAZppS+Wy+ayoXYwYBg1XTnLl3BGO7NnExpolmLADIZpYPCuL+v0bKS/Q8ulqiFbYkKV0p1DlSWaoHZnBEk0myduSgihvkuX2RLiYMzdVSkGqDvWiMCGYpbPUNJ7aCW/v8vxOPbcuneLiySPUVi7k+K7NXDq0C74VhMksiPOxJ8bDGnWoJ9Hu1ijlDoS4WuJhMUEzzg2IQRAdYI8QLcisRugmWoj7FJQKWwLdzLCZPBizsf2JDnGjvDSPP3as4cql47S0NPPm5Qse3b/HzatX2VC3ArUQlOWrSYsKJDnUi5Rgd1KC3UgNkZEe5o46wlPSYSj9perSopgDmzexb+M6ju7aytWzR96jKUgVKN3szfRUpsULedbYCC9f6L6bkZvFpt9rqT9+hJKcTKxMJzJPCB2ISI8JIyMmWPPiNEiF7zysyYn0JCtCRlaEjNxoD3KivciK9EAd5o46zJ3MKDkqXwfczU0Ic7NmepQ/8QoZvrZTmDK0H6owd0Q+iHy4KQSVyKhExobKMrZUlXNgbQ0tty5x/cQBKZoyCGQ2pqTEhrBxbQ0H9u/i8NEDnDp9jPrzp7l8/ixnTx1l77bNrK1ZyqLZRZQXZ1GWl0pBUihJwS4khzqSFuaM0n+awcJQj8xxKB4uI3CyHYivpwl6rqwaD9lI9EagBCJ8/CcgxAbMrHrj4DIca7uhOLtOYuYsNWdOHuDJo3u0PHvKm5ct/PnmL/56+zdv377l7du3/Pn3W+AvHYj46/UrCUhoAIMWRPz1+pXus5aOZKiB0NKYDCMR71OWDIXWTx89pLnpPk13bnPn9k2uNFzm/JULXLh0jhOnj7B7z1a2bFtN1fL55OTGEx7iQkFeLOpUf4L9zFGG25Ia70JirAOpCW6EBFgRILfA0mwQWhFefKyzfuFtC6I7KLzHEeQ7EX/3sRKIaJaiptJapPF6yQwX6kuIYaDMLdKljlQmFWk4/DWazeIZ3m6jdOd4yYwJDZhCSOAUTXG3Kvy8x6CKtsbfawzh/pNIi3VAGWiGMtCMWMU0VlfNYWNdBV1pRHSAvMQA7Ex/+i9TvGr1EdrPsV5Tife1QuVjgcrPgvhAaxJCbIgN0gKJZvRcWykCI8QdRD3697U1nNmzlgvHtupoqsf2b6CyvIDESD/iw+VE+soIdLMjPtiHGIUnhVlpLF9WQfncGcRFh1I+p5Ata6vZvOpXbpw/Qlne+55BrQdf46GXg5BDkIsxgfbDiHEbT6rCgjifqfg7ajPYbNFsqtI5JuOG4uJoxYyiTLZuq2NV3UKOHd4o3Zcu2qKNuGjFjVpjXks90ACIYoNNuoOWPqAFIM9wdjSR1htxWt9nQyAh7iBEiwFdVQvOtNfVcrsbEUKN06hO7IrvxxefeSJRGwwztGgjLoZAR6tp0WaB2YEQpxk7oRfa2hQOzhMwGd+f+eVFbNu2hh07NnDi6AEunD2Fs6MDY8wlQ/uLzp/h6miJv5ctn3Vqh0TX+xFTuQOtjL6hc6c2hMwOQBbvQJeOkuHcoVsf2rf9iN4jjVFvykbSRnjinO6HEN8hxNcU7i+m98hxGNtZk1Abzyft2vBx61YoZiiwCbWm+zfdqGisoH37NtL5weZELg6nQ4fWCJGAEPGIXoMpPDSDbkPMUFanYhXhgxADqGis4Otve9C1RxemKsz42OgjPmnbmsL9MzQgaACF+2fQc8h3dOr0KS4JTrhnuWFk1IqiA0UMmzKE77/7hp9H/kRZfRk/fP8NskQX3LPcaNXqP2jb1oiKxgp69OlGK6P+TAuYipFRK7p3/5Lig8X8PL4/A8b1p+hAEW3aGPHFF53o9mVn2rb9hIh5EaSuScEj1R2rCG+M7Sw141FC75GTEKIHHbr9TFl9GVpNibwgFInu1FU6boxEfxpgNoGQ8liE+FID1nogxPcY29nSoVsf2rUzouhAEb2GfEenDu0wnzSa0sIkXJ0mM3zY9wwd8i3TzEcwYezPWJqPIi0hhIKsOP7YVEvjpRNs+b2KuDBfEkL9KM1NZ2tdFY9uXoLXz/jr1VN49Zg7185ztf44BAsO7twECMxZg+iJ1DTrZHJ0IPu2rubC8b3UH9nHwxtXefnwLk03rnDjYj3XL57h+KE9rF/9G+tX/0bpzGzioxUUZquYmR9PWoIveg+99J5sqJ4vvXMGIMIcvSBanzrVUKwsaTY31lRyeNtaNq/QOkX++8Z/Zowr2Uo3cuM8yFG5/4/OfbdpU/tqQYSWjqUFEYbpqhs173UD72jVdEBEG8X8T0CERiIghBphB0o/cwKcx+ieT4TvNBLDXRBCjbfLZKzNhuJka4KtxUjMpwzDYqoxaiFYuKCIYwd3c/HsSQ7v282Jw/u5d/MaF86cYFVNFQtKZ/LH1vUcP7SHu41XePXsIbevX2Ld78vJSk8kKsyP/OwUli9dQGZ6HJnpcbp1cPO6OsQcdSzZsQqWzcqkJCWCxCBXHYgoSAwmK9ZPl8bUx2oc8QqZhr4jebMj5DK2ralmSVkxohgSIvxRC0FaTIAuH7eT+WiiA72kdKOra/ir5SkvHt3n4K7NXL94hqv1J1lf9xvFedOJiw5HzII5JQUcPrCbJw/v03TnJlcunKNq6SLWrV7JjYaLPLx/i6uXznFo/y6OHtrLs8dNPH54m8arF2m4fJb6U8cQKiBRIPpDgL+r9OCHQeXCGYhGpCaqMGEHoW62RPk4MCM9ivhAF4RYg7f9OIQ4TlqkK9nRMjJC7Il2nUhmuCsq92kk+TnoHnispy0xXg5EuNkQ4jqNwsRQjm2v5fW9C7xqusSTm9qsKbB3Yx1Pr9dLxk00JPg6EuJgSrzcgWh3K2K87XT0MCmdpQQiBv/QhWljfiZG4USsnyOxfo6Ee1pjbtyPnl2M+PbzVtiZjaZq0Wwe37vOqxeP+PP1c/j7DX++auHerZtcPncOcRrWLF/Ki7vX2IEJOzAhMcBVByISA5yI9bUnTuGEOsqHgqRwxLewZWU1p/bu4MTeHaSSSlJ0EB7O07CdNpaxI39CLQRrqhezbW0N21avgEbBhUP7uX/5AmcP7ePXhWXcvHSOJ3cb2br2d9LiYslKSdRFbn5dMIemq+eJJl/yQMyVQFaCnz3pQc5khDjpslIl+ttpohCeZEd5k6tUoPJ1QC2k6tkZEb50p4HS6Qm6mhlaELGl9heaG06x6peZnNu1gSMbV7K8tICdtUs5smWN7gVRuNszOz+DXdvXcfHCGa40XORG41Wu37jC5fNnOXxgN6urqyifVcCvC+awoCiTWZkJ5CeG6CIRmREy4gIsUYZaawyRWbo0n0IsIsBvIlHhlhrD4S1a4OAqG2Gw6GQjPgd37zHIFZPxCzBHGetN1bJSLpw7yt1b1wyE03/y55u/9CDizzf89ddbXrW8eAcI/PmqRQcY3m+GkQZt+/NVC3+/eS0BkD/f8veb17xteamjLWnTvj5rfqSjMD28d5f7t29x+1YjDdevcenaZc5fPMv+Q7tZs3YFv9VUMGdOLrHKALzcpxEc4IDCZxqujqMJ8p1KdoYfRdlBpCd5Ehcjo7hQSW52BAH+Fui48yqkSultNYutE5qMaxrDVSC9Q59L75Gj6wjdIiyK0QCKtygLinQaEGVSEcIc7J2HofVU+3kZUm9aEB9CaJApPp4SuAhSTCYm3AoH6wF4OA9HnSAjLtSKIDcTwnymUJgRwfwZGczMUrJkbiarK0uYkxVOpKcppjHV/60CcymhDuRoqrVPj3IlS+lORpQLcUFWJITboTeo8xELkAztZ5pWr2kaLUBBchAZKn3CCmkcTpOqCkIZ4kWAzJYpxgMxHTEAi7HD2blJCnM/vHuDowd2cf3iKW5cOsm+rat510DWg+V/1FvQXDvWaxLJfuakB1qh9JqCj+0IvJ3G4GI/BhfZZKaYj2T4yH4MG/ET402G4yGzxV/hgo+3FbqIQeq/iSr9oxl4+IvRP2+ZBkSYgN5TqDXsT/NSCKp+KWThbDUxwW74OE7Gx2EiQbIpRPpYkRqhTQKhFYlm6/ulyQw16PtvaCzsR/fPRvJ+JW39tbTjtgZ98SktkNDyxLX/t4mfh/Zg/KSBbN62gidPbnHx4ilWVi9DGR2GudkUxtuOJbE2gc86tsfJbgpfdOmIRLvphWTcuqGsTiKxLp6y+jLGOg7HeMpAig8U0bFdK9q3/YiRtkOIX6lCiK9QVidjbGeDED8hxLcoq1PoPXI8IeVKjfD6a4T4GftYO+xj7Rg4YQBZWzPp2LEtWhBiFSGjQ/vWmuxHTgjxk8Z4HkzvkVMoqy9jgNkUig8W8/W3Pfjiq874F/uRtCqRxLoEKTJgNBAt0DBq8xFGRh8hy3TFLsaG/qP7UXywmC5dPqdHj2588cXnVDRW0P2rriTWJTDBdRzt2hrRp88PEljq+CntOn5C8OwgEmoTSKiVrvFZl44Msx5CQm08rVu34qefejJ8+CC6dOlM8u/JuMfLGG01it4jJ9KtrySsLtxfohmbnxDia10ER1mdhLHdNCR9yVBNpCcVZXWKBjh5IcSXOKf7aiJDfnTo9jNailNFYwVt27RCiHHMylaxcLaa6AhPrCxHYTZ5CG4uU5gwtj+hQS7cv3kOeMKTe1epP76H2qXzSVOG4O1kSZivjNXLFvL8/nUar57n5bMHPHlwm/u3Gjh/+igEC1JU4RLVSFMMMidVSWnhdGJD5IT4ulCzeC7njuyi+eZVeP6IN0/u03TjEnevX+LW1fOcOrqfPTs3sGVDLWWzc4gK8SAjKYRZBQkkq7yJCLAjyMecxbPTESKbnWuW8C51aoNBxPjdaIJeWyqBiN+Xlms+vy9U/u+33DiP/w+RiEr0jqVFBp8NEwhoowZ16OtoaJM+NGnuxTBbk4b6qd2/ukrOVNFXs6f1RaKj2kkRIknrJZ0b5DGZ1GgJELnYjGG8cS+szYfjYj+OqaZDmWo6lMgwT2qrf6G2ZglLF89n6eJyapYvZu3v1WxYu5Ka5ZWUzSnhysWzPHl0jzctT3nUdJud2zYSExmEpflkvNwdiYsOpTAnA1VUCKqoEGYX57KqZhnLKxchcpQBZMX4kxbmRXq4VBFZHeWDOsqHHJWC2epoFhWlsGX5fErVseTFhUAHARsE0f7urP9tMeeP7eX43q3Myk2TQER8KHEhXiSGe5Ma5UOEryMZcWHULFnA4V1b4K/XPL5/i4Zzx3l06xqXzx7n9JF9eg7uLFhbV8P508d58uAujx/e5XbjVS7Wn+L5kwfAG5of3OHOzSs0XDzHgd3bqF62iCdCsHPTGi6fPSpNQBVkJGpCXh0gLMAVVbgvujBTsAZ1fw4pYd5EeNkR6+eI0t+J2ABn3cMyG9kTL8vhqOTmRLqZUpygwNdqDBbDekv51oWaYKdpZMUEoPR1xc9hCtmqIJbOzmT9r3M5u38zQsxlfkk2Yd4uZMWF8+ucfEQdxHpKtJo4bzuC7CaR5O9MXow/YTILastLdJu889Rx9O7aHvFWMobiAzwIcLJA2IHp0H6MHdgbp6njmV+YzdE9O+BNC6+ePebpo2auXW3g9o1G1q9aJRlTp2F2riZaJNSoFM6kh3uTEuxGUqAzKcGuZER6kxXrR2aMLxlRctQksnrZQl0F2phgX8zHGzPeeBAmwwfQ+5svUCfFcOrgLu5fP68TZhenxTOvYDqVZTOpXVbBk7uNXDkjUZoO/rGd8yeOsm3dahbOLmbR7CLqlswnJUIhIej8ZGrL8imKDyAj2IW8GE+K4uQUKL3JV0r1MjIjPElSOJKrVJAfF0jVnFyM2U1RksT1bji6m8aT+1ELQe2SmczNS2Dd8jKObK1jxfwiLu3fys7aJcxKV0GTgCbBjt+XU5gWR6CnIwtn57Nr+zru37tJ08O7PHx0j7t3Gmm4dJ5jB/eyvraGxWUz2LDiV5bMKWC2Op6CpFCyY+TkqrwpjJOTHumkmUt3cLEfTFigGeFBUxFCjaebMUKoCQ8xR4hs3N2NESIbRcBkomNsCQu3wMvbBG/5GOSKiQQETiUlxZe5pRlsXF/FzevnefH0oQQSXr3+B4h4+/Y1b9++fgc4GDbt94aiaO3fDIGF9lgtiOCtBEy1mghDIPHk4QMdlenerZvcvtXI9cYb1F+6yKkzJ9mz7w9W1i5nUUUZpaUF5OUkkT09lnilH2GBDsg9phDib0lBVggluaGEBVji4jSWsFBnVLEGBYusJM+Nt8doggNMUfhOwNtjND7uo5E5Dics0Jzpyd4IsRtFqLmB4bgAIaRzQ4KlKFHPgn0oUtQoFHH07FkhGZw1mlasXbh3SAklhBp/+VhCQvQVfz09R+NoNxBL83642A8lPGAa6ngP4kPtcDAbxISRvfFwmExsoAu/zEqnrqKQotQgkkMdiVNY4uJk95+Chz4+ZzQeqjVkRLmQGu5ISpgD6lhXMmJciA+zJibQHIWHiaZ/2iw/NXoQoXlv9YXZ3jI3T0VNRRHLKwrZwgRUEV5EBMgI83fBy3EarhYTiQ3wJE0ZyrVLZzl76jBXzp+iseEcNy6dRJ+1SGsMN2mMg3ezFemBhGQ8x3pNIiPImvxoF6aHOaL0t9CMoxRZMB7zI8NH9sPCaiKB/p7EK0OJiJRj7zCBf2oH/gvwoG3avWWQBCLOnd6loTM1SJuzsfT73JJk8tQRBHlbYzd1BHZTjfGyn4i96VC8bMbgYzeWMM9phHqYSXNQawjpdA1Sv7p/NkCToamjQb9qEELNh7SgVFgbfK81PLT0prr3jJHdCHGcfj9/wYhRPZk7P5cLF45SX3+UldWVyJxtGDNqhAQi6hKQhNA/I0RXnNN96D3SBFO5A+pN2bQy6kfHTz+m+GARo6YOZqzjCBJr4/m8gxGd2rfGSWWHo9IOIbqi3pSj0Uf0oJXRdxqDvi/K6mR6jzRB8qL3Yvrm6Qy1GswI22Ek/55E584dkIzpZIztzJESGFQihDODJw2g6EARn7RpxWeDu6GszkBZnYayOoVP239CREU4ihn+9Or9Pb0Gfq8xzPvSre9ECveX0LZda4zatCJuhYoB435i+NRhJK1Kom3bNrRu3YoRtsPJ2pLJV926kr0tm4ETBvD5Zx0xsRjNjMMldO3ahcjFEUTMC6dr1y70HtSTisYKOnXqgCxJhkeqO5991pGRI39m0KAf6dDhUyoaK/jZ+Ce6dPkMiZbVl94jx6KsTkcCEAMYYGali+CoN2VrxqcrvUeOQVmdipQ6tjtSVKe7Ti/RyugbjO3MNVGMr+jWdzCF+4tp1+Zjen3TlYRQd3KTQwnxd8TWxgSFrx0tfEjfXp8j97Li8rkDvGi+zvMH19m1uY6i6QlEBXjg42xFgIcDv86bwcObl3j68A53b13l1o1LPLx7g+fN97h64TQHd23lj82rWV1TyfYNdWxZXQOzBMwShPm5UVacxcn927lz5Qz3Gs5x+tButq5ZwZa1K9i2vpbN61eyY8sqqirLyM9OJMjXkdgIdwoyo0iM9STM34qEKBlp0V78vnQGNb/k827dDQ2IqDMAEqmSA8QwQc3/zpYX7/n/8lxDLYQWSGg/a0G/NjGE9t01TPrQaNAM/69GL/GBBji0RYoIaaLrem2a5LiID7QmSj5NokUaZJfzcp6Ep/NkvGRTcLYdT4CfPdnTo5lXms2aVVX4ejtjMmoIZpNNUMWEsnXTas6dPsbeXdt49eIxf75+zoN7Nzl76igrfluKv9wDe2sLpqcnsWh+KQmx4STHRTG7OJfSGfmsW1XN/l3bEZnRfuTFBUkRhyiJvpIXH4g6yousWDm/zlFzZEsNZ/5Yw9zpkuKdDoJf5xRydOcG/np8lz+f3uNh40XwFEQFeKAK9UYIaRJsqJ7Pvo01zCtQc5hBsFtw8cxRDvyxhZ0batm+rhY8BdvX1epoJEKo+XXRPNbX/cbpI/toun2Ni2ePc+LwXq6cP8Wje408utdIy7P7PLjVgDlrsKIO0QjVi+frvWtqEKJJV58h3N8JVbB+AmUpA5mXnQjHBamh3qSFeRErd0CIZhSukpFnP2U4333+L4RQS5mb+oLcehxThvTEceJwIj0dEKfhDp8T6eVImLsDkXJnYvxlRPs5E6twJT7YAyHm4u9iQ4i7I/HBPqj83RDiNNRIL4rSyxbRHZRetqiFIMbbjqo52TTQHaGG5fNms/G3X6GnwJjduntQC8GGXxexdeVyju7Yys1zZ7lw/BiP79yl8UoDu7btJkedTUFWFr6ebojPga6CwowkaWwE2cfS1gAAIABJREFU5CUEkx7uTWKQKyp/exKDnJkeLSdb6U96pDcJQTLyksL1ou34CHZjTKoykryMVFJVsVQumMfOjes4umcH+7dvkKpLF2SQHR/G7JwkxCAoyUxl9+Z1HN61jStnT3Gn4TJ3Gi5zePdODu/axtrfKinLV7N8/gwOrF9B04XDPLl0jJrSTHKjvMiKkKE1UBL8bEkLdiYj1I20YFeivWxQyu0pTo7EmN2khHhRlpXA6T+kvhz7YxWvmi7yZ3MDh7fXUjU3j5y4YObnpJCrCtW8+IvIT4qlNDcdT3tLPO0t2bK6hub7N3n44A7Nj5t48vgBzY/u8+j+He42NnDl7ClOHdzF0V1bWbGolNLMRAqSQsmJ9dWBiMxYrcB3LtbmfVH4jCc0yAwhivFyH4WPz1g8PEbh7W2Ch8cohMjGRz4OIdSEhk3DRz6OoGAzIiKtCAo0JzlZTlZmJEUFqezZs5XHzU38+fa1JJj+82/++gv+/vtvTfuTv/5+zd9vXutoSIYA4q/Xr/j7zet/0JW0TQsyWp495fULPSXq7zev3xFXa+tGaEHEo/v3aLpzWwciGhoaOHHqJCdOnODIkUOsWV1L+YJS5s8toXxeCSUFaaSnhJMSF0BMuBsB3pYoI1yJi3LFxX4MU82GYGtvQlCgPQkJPrr57+dvSlioJYmJLgixCD+/CWhBRniIBdkZfni4mxAZZyiw0/JWF+DhM47IKFspSjUIFP6m+PlOwsPTBD0lZ5FU0T0V7G374uY2lKgoDUVtEAhRQ2DQVNxko3BzNsbTdTRBcjOSolxIipQR4WfDjJx4slPCUQXLUMf5kxPvT4yfNcmhjuTGe5EZ44rVhF64GoAJJyclrf51SJrzGhAhRJ3OUxfsNR69AFhvpEqUBMmw/4C3uia6o/k/mghBf0At6E4DWtF/sK89kUGueDuZk5kYzol9W7l48gDrV/9G1dIF1GDHwb1beTf16WFoFOhARGvQU420IELrrZOAhDrYhpwIR9ShDsQHWiN30Ud6Ro7uwyTTEajiw6hbsYzNG2o5cFBLFWrEUD+g9LciM9IFvadQS3PYoTm2Wd8GGYApbdHCtga/a/uWEIiHw2RkthNQuNsQ7Gmj65vCeRLhXhbvGRRaEKFt0OnTKayJ6oV84hf86z+03O25xMknE6cwJyHIhgh/C2R2YzR91QK/RQaGh/ZetLnnd/PToG5ExHpTNr+AsvmF7Nq1nqOH/sDR3oafB/fXefZbGX2DqdxDAxz6EDRLgbwglA7d+mATMo2Kxgq6dm6HLMER7xx3Ondsw+cd2xC1OBxTuQNaj7hVhBetjHojL4ggpFyFED2winAjpDyGVkY9MZXLUG/K4ZNPWjPcbCg527Lp1r0zA8zGUnSgSANCBmme/XeMtB1K/EoVH3/8H7RrZ0RvcwsqGis0tKkfKDpQyAS3cYwyH0lIaTDK6jSE6EfvkdNQb8qjU5f2fNz6Q8rqy/h+0Ld81qWjlIHKYiT9R/5E7s5cJnlMpG/fXlQ0VvDN993p3LkTJs5jSKhNoFOnDhQdKGKi2wR+GPw9kfMjSF+XTvfu3Yguj8IryYPvvvuaKVNG0aVLR7p8+RkVjRX07dsLIcI1z8WEVkaS/qP3SDM6dBuFelM+A8ysaNvOSAO2+iBENzp066M5zhghemAqlyFEdxyUdpox/EajoShBiO/pPXIM6k05tDL6HiG6YjtpBMpAF0IU9ri5TKZ0VgYtfIj5pCHkqqP5vWYhy5fMZvPqZSwtL8bdYSpDf/oWx2njiVS4k5+uYvPvy/l18QLSUhNYWD6XFb8tZd/u7ezfs43nzfd49uguJw7v5dSxvZw+sofGy2eoLJ9NfFQQycowFpUWsnvTKtb8tojZ+RkkRQdpQHc9q2srOX54Jzu2rGLenFwig90J9rdDnRSI3rmgpSVpqXqLDD6rJQBhCCL+R+39mhP/J5shYFhk0AzrSGgdAIZAYgfSftOIPgpZjz4ZxlukiLdmnWqrWaO1+o7umoiEhqUwMyNQ0vJ5vjtmHo7jsDQdjPnkgfh5WTBvdjrVy2aSkRpGgL8rQwf3ws7alJzMJJYuLmPLxjq2b1nL7p2buHvrGjevX+b8mZNcPn+WE0cOMrukkLiYaBbOK6XylwUkxUSSHq8kX51GijKaoiw1OzasRagj5WTF+FOQGExGpDfTo+UUJoWQnxBAVqyc0sxoVi0qpK68iJLkcD7nDhUlalpuX+X1g0Zu1h/n/LG9bFi5VCNAk27oQ1rgjuD3pbNpOLmHTSsXS9SDHVBduRCqrQnzleHjZIOnoxUF6iRoEWjV6NEh/kxPVrHqt0quXTjNi8f3OXviELu2beDUsb2cObqXQ7u30B0JRIgFGvQm6iQAoaWwCDXCCUI8bAhysyLWz5mkEE8SAtzICPfWhbljvO3IVQag8nXEx3o800b1RxyHvJQIUAlQCZyokv73MEiLkLN3bTU3zx1ly4plEvVI5KNDoh+At90UpiuDEaKez5FqQwihJjXMVxoLFVThxDD2S0ZMdxCmkgYgI9yb7Bh/UoI8Kc9Lo+HoQXj7igv795IaKmUtEm9hQc50Hl2qhxfP4M0b3jx4wOn9B8FEcProSdauXEtCbDx7d+zg5JED7NiwVoPwpeqZKn83Ir1tSQ3zICXUneQQVxKDnEkMciUpxI3UcE8yonxIjfJGrVKQmxxJdKAkPN+25ncunDjJxZNnuHHhMrcuX+HSyePs3bpO59VXK/0pyohCiCYWl5Zw6dRRHt+5wcsH96k/foTLZ05y5+oFju3exvnDuxFCSm17YH011XNzWV8xk1kpoUwPlZGssCXOx4J4uSVCqElS2JMeIiM7ypusaF+yon0RDVCcHEl2bCAL81PZv66GbTWLabp6lJv1+7h76TArK0qYmRFLeqQv6qgAipKj6UATogFiA7wI8HDAepIJceEBnDq8lycP7vLwwV0eP3nAs6ePePrkIS+fNvPqWTMvHzXx5PY1rp0+ysbqxSzIS2NmWhT5cQodiMhVeepEnA7WA1D4jCcyzIIAv4mEhpoTGmqOq+twgwXhGULU4Ok1hqBgfeam5AQZCvkU/H0tcHOZgpPDFCoqyrh+7TKvWl5I9R5evuLVqzc6KtPbP1t48/oFf795F0gYAggtNcnwO96+0QGFP1+16DIvGaZ5NYxWaAXW74OI+7dvcef2Ta5du8HJU2c4ffo0J06cYN3a1cwtnUlB7nSJHwt4uFri42ZJgI8t/p4WhCkciAh0ROY4gTiVHyGhMpJSAikqSSA9PZCAAEu8vSchRB0qpRNCXCIoaAoJCVIU0cdzLKpoR3z9JqM18DxDzZCMX8kDJPM2ISTCCkXAFOQ+E/CVTyQwwAx/hSnuHmNwcR2JELMICZ0kndMX3D2HERVjQXjMNDzlY3EyEFY7OY7EynwgrvZjmDaxPxbjB5CXHkH9iZ2sWr6ANFUAqdFy0mPkJAQ7kxnjRWasB5nRMjIinfC2GYbF0PYczfqeqpBujBrQWTJwTUDuOhpViDVx4bYGG7QEIlRhFkQoJqPj82uiDdJPqcaPBCD0aQqTw2SolX4YbkRRwTJiQt1xthxPSkwA+7auZseGFcRE+DGvtJD87BRml2SydX01WqCgjTpK19b2a7fms9aIl0DEnOkBLMgKZn5GAEVKN+J8puLnMOqdPowc3YcxYweiCHTTR4N00YJG3uVLaw2JSvRApendzT8cFi2YqdeEyAyBQ7Nuboi24G4/AU/HSfi7W5IQ6SMV/gr9d/QHQ4/kac13+zXGwTM+NXKg2O0bshy/pHWrUIQ4TbzXOJSeYwl3G0Oo23jepYFVavYOLaVJa3DUoTe+qhBiB1OtRmDnOIkJk4aRoY7ll0UziIkK5Msvu9Ct73BCypUoq1OwivCmlVF/JFrNYELKE4hcHE7/Ub1Iqounc6dPsA+zxNjOnE7tP6ZTeyO8ctzp1ncwrYy+xTndF2M7S5TVyVhFeNLKqDdCfE0ro++xipChrE7FOV1BK6M+tG79EZ980hq3TBmqGiUTZCY6I1mqtbADIXozQTYWq+BpdOnckZ4/9ECIPsgLojG2s0OIHxhuM5T4lXEEzw5kuNkQnNMDEaIvrYx+JqQ8HqsIdz76+F+oVqj4qNW/+Oijf/GjST8iF0eiqlJh6jWZr7/uTs8+35OyOpmuXbvQvn07JntMwjLIgs6dP2Oi+wQS6xLwL/bDeNpI/Ip8+fLLL/Av9mO0uTH9+/fFzn4yQ4YOYNikIcT+EkO/fn0wMxuPBCLyEeIHeo+cREh5AiHliQwws0TKzDSMuBUqPmr1H4h/TUOIwfw8oT8h5TEoq1M0kZmutDL6Dud0H5TVScgLIujQbQBCfE8ro+8JKY/FKsIdScAdpJkfVUyZNJDUpGDkXlYovG1YV7eI6qWllJZksHVtFRvqluDnbsvEUT8zIzuZHZgQG+yNq80UnQPwl4VlVCyaT1F+FgmqKI4d3EvT7Wu0PH3AzYYLXL94ivuNl9i/cyO/zC2G3QIRDPNLslDHh2v60qQDEULUc+/WRW5dP0vdioWkxgfj52VBTKjre/Nbu+4Y1snQgAidFuN/AAw0hexEd3TpaP/3Nm1/3/9eS1/SRkLfP06riTCs/aJ1epxGn9JZCyIa0QuvDYCE1tGj1Un01Y9PzYIM6XxPiFbYkBwpIzrAnnCFLU5Wo3C1G0ueOpJd26rZu3MlORlRjBvTnwnjBlOYn8K6NVVULp5DXnYKc2fnc/1qPbduXOLc6WOcPn6ER/fv8PxxM7u2b6O8bC7Llyxh4ew5lBYVkKqKJSpIwYzcLAqmp7NgVgkiPy6ImakRZIR7kRoiCWoL4gMoSQ4hV+lHRrgHqSEykgK13lTJSL92fD+PGy/y8t51Hty4ID3IBZoFX6gRLWDMbt3kXbu8XNIgzIVFpSUsnF2k+5uZyVDspk4g2EeGt7MNZmNHMHH0MKZOGE2gjxsLS0u4eeUszXev0Xz3Go/vXWfrmhUIUaXxor2lQAgdmk2J8icxXK4bdLUQRHrbIkQloTIpdB7n50R6sLvuoaUEuDIjJZwqIZiRGklSiCeiLxzavpqH188iPoDdGFM9v5DfFpRw7/JpePWYpuvnWTZ/tpSezA6cpk2WKE5t0RVYIl9Qgx3MEggr8HcwJyPCl+zYQEzYIWWwykdjSgkiZZbkRvuTGuJBtJct65fO58HFc7y9d4e7586wbFYx0V5uOnHw04ZL/NV0h7sXztFIV5bNW8CSuQvYsm4Tu7bsYvumbVypr+fR7UZOHthNelwkgzhMNirEB5AbH0R6hBcZkd5kRHqSFu5Ocqg7KWEeZETJma7yJy7YGVWIM6nR0rjOyFFzbM9ubl1u4HnTY25fucHTew+g5SVP7jayY10Ns/MTyE5QoI7zpw4r6rDi2O5t3L5yjhcP7nDz0jkazp1k+7pVbP29hn2bfkeIKipn5rC4WE1OrIK8GH8ywzyI97EmI8SJsoxQauakIYSavFgfkhSOpAa5kKBwluavNrODZizn56SwuDiT8oIkKmepWVFeQKyfI8mhXszNTqA4JYZoP1eEnRQ5SwhVoI6LYtHsErauqeXiqeOcO3mUhw/u8uTpQ148f8zzZ1INkhePH/D0/h0e3rjM5eMHWbOsnLLsZGZnxFCUGESByofieF8KEnxIjnIkPMAcd8cRBMgn6eam3GcC7m6j0Xsl1Mh9J+LlORZvL23FW+nY8CALLKcMwNp8GO6uZoSHerNl8zqa7t/m8eNHNDc309z8hKdPn/PixQtaWl7Q8vIpL54/1oGB/6wZpm81BBxa4fV/1rQgwjCtqxZEPLh7h/u3b2myM93i8uWr1NfXc+TIETZv2sCKmirml84iLTmOALk79tamWE8bh4uDGR7OU/HztCE23JvkhGDmL8jHx88es2kjcHWfQmi4CzFKD807ps3N3YgQW4hPcNWNWZzKhYDgaVjJhmHtNQJ9galnTLXvjx5QvNvk8nH4+o7H13c8Pj5jEGIWAYGjkbkNRIgF+AeMwy9oPD7+EwiKsMTbdxK2tkNxtB+NzHE8crepONuY4GozntLCFCgWUCxQhXqTFCGB8oRgZ5JDnAn3nCLRmgKsSA51JMrHnNH92tAwoyfyiZ1wtx1BoOdEooItyUr2IG+6tvJrMULcwct1OO+E2DWUpf0MQx8x0EZfmtAa27Omh1OaqyQ+TMpcEuprR2SQK4E+tthOHY3C05bSonSKcpKIiwkkPzcZXy8p8qqvn7Bb45TIRi9I1o6j9nOzzoDPi/dkYXY4SwtimJceSHqw/T/GfqrFSKZajCIw2OOfIEJn/L8PIrJ5J2WitrU16KshiHjf+yfUuNuMI9LPgXC5HQ7TRuNiNQG1EMzTtHeF3Nqm9UZq71UaZ3e7YVLdEKdvaN0qQjM/T5PoM5FQZ2PNuYaA4TR6cba2UNUag+emNUZ28/PQHowY1Zshw3vi7mHJZNNhmn5l0f7TNohPByM+HcxnndoiGfBS1iUhutKxgxGff6atndKVTu0/Roiu9Ojals87GtGpg5HuWKl1Q4hvNL8PRohYpFSm2lSn3yNEX/r9+A3t27fho4/+H9q1bU2XLh3RZkISIg3JcJrEJ20+ov2nRvzcvze52ZFodQASNepbze9fIektvkfScwxComf9gBBfYfTJx7Rq/RGtWn/Ex0Yf8q+P/kX3Hl/R78e+9Oz1A8OGDaFz589o1+4T2nzSGiOjVrRq9RGfftqOLl0607XrF3z6aVs+/PBfdO3ahR49vqJdu0/48ssv+OGHb7G1nYql1TjkvjL69etFn749+e67r/ngg32a+9iBEAGa/n2PRGn6ma96fIG+FsRAhFiPEPm0+eRjTd97au5rnGZMvzW41++QAMO3BmMymA8+SERrpNpbjSLQ1wZHmzHERXuxYfUifq0oYfGCfObNmE52ahRu9qYkRPlxfP9Wtq79DW8XS0YP7afbF48eOcCG9avJSE/GV+7B6rpqnjy6B2+ec+/mVR7da+Tpwzu8bDag3wTDu2C5SU+7EQ1cuXCUW9fPsml9FQvmZBMZ4oKfh/k/3mu9KHkuuqipUOveaZq1zs3/ZnShSr8O/J+hPv07EKFGD4C02ZP+XZ8XIL2/79OcdqCrQaPTUDXwz2QL+nUszHM80XIzlP4WRPuZ80uJEiHqyYn3ITnSBVWwHTGBdsSEOGA/bRhCtCCaQDRBXKQH00wHM27Mj3jIpjGzOI3yeXmsWlHBqhWLKSlIZ3XtMi6ePc62jWvZtPZ3zp08RsOFC+zeto2632pYW1vLzg0bWV29nMzkROIiwji6dxcnD+5jyYI5iPy4QOL8HJke6UOuUkGu0o+saB9ylX4UJQaRE6tR2GtU40VJEZSkRSPEGuqWzEPOAuQskAx4LYiIBtGArviaFPJvRgRLNSlWVC5k+7o6kqMDKS1Qowr1ZfTgH5HZmmNtOha1EFziW378oQc//tADVzsLSnLVrF25jGP7d9Dy+C4PGi/qQtOYC6mZCISoQ+EyjbQoP4SYS0qYJ0p/J90m5DxpGG5mIwl3MSc7Uo46xAOF9VhUXraoQz0RYj/HhGDz8nIwlUS67BfUH9yOOjaI2VmJtOYZz+5do/HiaURXmJmfqadQNUFbmpmLQgINQi3lcA73Z+WiUunhCjUZkQoyInwRPSEtzIfKGZlsr1lIRWEqBcpA0oM9mB7mjcpXomHUlc+hdmEpM9MTUPl7EO3loptkWAlmCMEdPqeRrlImrLmlrFuxkhW/Lpf6lQ0pqkiKMlMQ3xoUxfsAEoJcmR4tpXdNDXMjPcqTbJWCrPgAUqN8iA+RMSMznIRwF+JD3cmIC0MtBE/v3qP5dhMvmp7x9slrntx9yNO792g4d5I1vy1iblEyQswlLVrisRekJ/LH+lXcb7jA26cPedV8n7dPH7Jr01q60khlaRF5SdFEeTmSEuSJOtSTZH9HCpW+FKn8yI32oEDpTXG8L0kKe/xtxhDuakZerC/pYZ7kqQLIjw9lZ+0SbpzYw+qK2WRGB5IW5ktWrB9xAc7kJQSRGetHtiqIcG974oO9EMUwJyeNDFUkMYFyVlT+wqNb13jWdJcn927zvPkB9+7epPlxEy9fPOHV8ye8evaYluYHNN9q5M7lcxzatoGls/IpTIykKDGUwjgFOZr+FiX4kBLhQHKME9FBFsRHORAbYYuP51hcXUZqFpO30jsiLiHEAkJDLAgLnqZbnBReE4mPcmbK2L5Ymg4mMVZBRfkMzp89wbWGKzx+/NgARDylpaWF169beP3qOS0vn74TPXhfH2Goe9CCCEMA0fLs6T9qQ2jb+0DixZPHusxMD+7e0UUjbly7zrVrNzh//jwHDhxg/749nD1zioN7d7F44XwC5J54yRxwdbTAwmwMQ376jv69vkJmP5WSgnTKy0sIDvXEbJoxo0z6YTy6FzZ2xvgFSE4Bmdto9Hm4tRvWv9sAqpgmG4yeAqTxAH0oeen9g0xxcR2OTDaCgIDJmrollQgxi6BgExRBJvgHjsE3cBxOsqFYOfyMi+doomKdsbQZijo9BLUQLF88g73bVnHqwFYO7ljH1rW/sWR+MRlxYQjRSLTCiTBva5LDZCj9bIgPsCfKx5yUMCfSIl1p0+l3wqZ14Vz+t4wa0JlZBRHkZvgxPcWDVAOQJN3zXIQ4TnigKUKoCfExQW/cXkIfIdAC1SpKUoJYNjuN2kUFpEZ5IoSarOQQkpX+RAS6EB3sQXFuIts3VnP00BYdMKkTQgIRp7WeSENDfgF6PYR2Q2xkrxDsFQLRFZJDbJke5kh2uBNpAdZEu0/G0Cs5eGgPRozqyaCh32NrP1l6NtGaPUULJL7lnXP0EYgWzUZ9SRoX7fHmBu0dwfczfquYgVqlIFrhhBDFyJ1MsZowiLHDehHi48g/Qdj780p7vUaD+aSmY1tL5sm/JsuxG627/YHWG5nqP4UYt7EEORrjaz8SJ3NttrH3jY0a3vVoaqMUGxDiMMONf8DSZgzFJWmkpYejBTgW5kMwMx2M2aTB2FpqM70Va4TN6QihwtZyIO6OI5CMVqm5W/6Et8MQbM0GYDbxR833CZqfKs3P/ejTWi5GD972M3hITwYM6M7w4b3JSI+gfEGe5pgatKmtP/ggD7OJA5kwph8mxj9gZzkSH3cz3XUkgzlCM5+115/LBx/M1BSrm4EQQfQf2pMvv/mMfoN+oP+Q3rj7OLFg0TyWVS/h1+W/kJOfRs8+X9O739d8/W1nBgz8gTFjhhMc5E/pnCIKC3KYOHE0Mpk9e/ZspaKiDEdHCwIDPalZUcG69ctxcp5Cbd0i1q9fzpzSXHx97NHXAJAMwQ8+eKx5t+bywQenNO/Wdk07Ic2FD+CD/3iMELs0x9aiF9Hnadp0PvhgGULUacYgSDMeRf+Yb9bmwxk/ug8yxwkEyK3Rsh9kdpMZN6IfVtSxdW0Vb5/dZfv6Gkpyktmw6lc2rlvF+frT3L3TyJXL59n1xzZWrqhi+5b1PLh3k8dNt7h++ZyknWi8Qsvju5o5XYzYIb37+sxkWq+5tl+nOXtyLzu3rmLHphryM2Nxd5xAqMLG4JhF783pKr2XvatkN+pBhCE4/68M/fejkv9/Ne1693605f2/a99rbdOmkNY6HLSi6wb0gmstQKt855rxgdYkhtqRGulEQrA98UF2TI/zIlphJdnbzSAEqMhGRTZCVOHrZobMfhwyxwmUFCawoFSqK1GSl8SxQ9upXV7Oyt9+oWZpObnTU8hXp1G1ZBFrV1RTvXQpq6qWs3XNWv7YuIkDO3ayb/tWqhYtZM/WTRzZ8wcbVlUjcqP9yI9VUKDyJzvKG3WYO9PDPZge7kZasLOOdy46aDtZTHqkL0KsYboqjPmFmSRFBcJcQYiPC+IOyGwmEa3QRi4qpXM1ucI9WURt1WKO7tvJtXNHuXr6KMvK54CpwGHaJEyGD9SBiEt8i62FGWYTxyBztMbVwYqoYDmL589kVl46s/LSpUnZoJ/gaiGQ200kMdgNIWYR62tPSqg77BDgKRjd8wsmD/iGRF9H4rxtSPWTjFSVlzXZUd4IsZ/yvCT2rV3O2sp5OhCRGReOWhmKr5NULXgBcmgR0CIwYQcpymhW/VbJknkzmZGdwlwUKJjLNiGomlfEnvUrMWeNRL0aBAoXa9RCsOv3KhpPHWDZ7DzO7t6A8IQoDzvdxEkMcCXCw5oYH0civSWvXYSHLUofJ4PokFpTV2EW4gOgr4BF4n/R9t7hUV1Z2u95Hj/f18+9nju+8/X0dPd4ZtxtdxsbbGOyTZJQQAnlnEMplbJUVcq5hLIQSGQBAmQjQGCRg8EWmIwAAQIECBBKJCWUASF+949Tp6qE6em+6Y/9VK5zzt777P2+a71rLRJjIlm9ogTWCAjCftTJCjKUUQR62OsWhPchNdyTzGhf4oMcyVb4sSwjghxlIEsTQ6BaQJ0YTHqcF9kJ/mSpgrQk4txPP/Oib4jXA68Y6R4SPRL37lP/y08ITVCUHYvwISRFuGszLl0UBHra7sHYKE8f3KW3vYVLJ3+isqyY9SU6MpYTKyMr3JulUT6sSo+gNDGYAoUPuTGeZIaJWbGoEwhzNkEd5U1WlC95yiDKMpVcPLKLrctzyI8Pozg5huyYYPJVgSQEi1Wxc+ODifZ1IEsRTLZSDu0CzBCwMzOkcvUKGs6dpuPeHYa6n/H8ySOedz2ho72Fvt5nPO9+ytDzHvq7nzLw7DH9jzu5eqaODaUFlKQqWaqQU5wUzvKUMAqUvhQqfVmRFsRSlRcpkY6o5LYkRjmSFOdCbIQtQf4mmoVGIhE6S64qRvxeVKAFCeGOxAQuwcrwC/zdzEhShFBVuZpL58/Q29NFd3c3vX39DAwOMzIywuioWBtiaLCPgf6eXwVJ65MJKUBaIgVvB1+PjY4wMtDPy+EhLfmQsjdTxJaQAAAgAElEQVRJxEOfRAz29WqzMz3t7OBxexsP7t2n6+kzmm7eovHadZqbbvHwXjMXzpwmNVGFg40VmzeuZcOacnZ+X0nNts2sXVlEUV46hw/UsHdvNfsOVHPoyE6KS9OxXDIHZgjEKjxJy5QRHmGNNoZBm55VTWSEjbjh+YIEoG195uDgPxetpW0SWhIhCI/x9VuIXG5GSIiplkT4+c8hOsZEOzbhMeZ4+8/HzWcuzh5zWWI7E1mQSGjUgsDB3Zvpar9Na9NljtZu4+SRWg78sJX1ZXkkRgXg42CC8B5EeFuSHu2BUmZLXnwA6dE6gvDRv03mZuEnFHv+DgfzL4iPdiDIz4ggPyPCQhajs+qpCfRbQEyYObGhZqjCLN/ahMu1LTvSjZJEGSsywsmLD0AV7EiopzmqMDeCfaxIjPUlTGaPp7MpDrYLyUiN1BIImgVdlqdjOjmDJFPQgYw+vQ21hYlxDHWkh9qTE+HE0khnkgOtkWvjIYowWDSFmXM+Ruch0AAWiURM0bRPxP1ErfQlzt9acw8d02zeTWiJxTxpQ27SayAI9VgaziQ2yJWliaGE+9ggAu5zWC+aRroqmPpfJIIgEbEGpID1UX6DDtyL3qyEcEci/BYT5mOCjelnHE/+CC/D/8V77x1AX9KQ4GuMys8UpcyCELdFGnAhnb9EFI4xkUDUoit0JX7Hyd0YZUKgJgZFDMqe/vWHGC+ajJuLAe6uC/VAiEi4PN2+xcVeqsmhb3EtIsx7ASFe+r+p5NfBpBLBOaXXxpj69cdMnvIhZotnos6OYXlJst7/TASGHo6GmBp8zooiFUkKb8216QO0Y3rXK/WDVMjrHLMWTmHKjL/w1exJzJz7FVb2pmz/4Tt+Of8zeYVZuHrYYmA0hz/+5wfY2puw70A1169f5Mrl87wYHaD1YTPV1ZVs376Z27evsGpVEfHxYfz44w/s3fcdEZG+zPnmM8LCPcnKjiEpOQwriwWUFqu1c2j6zElMn/2Zbp4Jx5hQ8FF4LM7f90QD6iKTqZq+qmNiEL001oc1fayfLEA/fkCNncVszXOJ1Epjt59vpn+Mjfk3pMaHsq58KetX5rJtcxmFOfFUV63l5vXL3G5qpOdZJ2MvBhke6KGv+zF9zx7R/biV5ltXOXZoD4dqq7lz/SK69UNzPi2iYVis2SCdqwbk7pc8FWu4dPYI+3dv5NcpWN+OF2hBWIPYWvQJirieic+r0ZEEqW/elUzh/zsSUZISRHFy4D/wXemYb4+Z9Fmp3vhJcksp0LoJnVFCSmndLM4XrcxJR9RiA3TKhQS5LaoQaxSB1iiDbEgIdyQ1xk2PRKgJ87XQ66tRIgJtiZY7UpQbx46tpZQWJhAjd6WsOJWje79j+9bVlOSkEB7ohfMSU5aYGlCizuJw7W7qT57gwM4dbNtQwdWzZ7h86hcO7aph/45q1i9fBo8FhCJVCKVJ4ZSlRbAsKZRCVSD5igByor1YGuMNLQKCDDYVpSIYgN3C6SATCHS0IsrfjZSoYIQPgDUCuakKpEU2SyXq9mMDNe7qDBDUwJjA4T076Wy5Da8GRelJk9j8PZxIUUZRVpLHru+2UJCTSbIqFjsrMz79839ibW7E9C8nMfmTD5nz9WcsmDmFr/7yIW42JmxYnsNDQeChIDCJJoqSw0iLkAqMHIM6gZo1xRTEh2qrJ65XK1iWEESsmwmpQY4UKvxJDXGhOCmMg1VrOPR9BXsqV5GtDCc5MhBBEIGwEAIutha4O9nA7wU2rl3Jruoq7Y2QgppGppAWHaxNVSrpkKkXdMVXKuBS3WHGeh/RfvMS64qyEYRyMiL9iQ90I9DemDhfe+I13oi4AAdifG2J9bMjzteGOF8bVAH2pMrdSAxxJU1Pu7s0JZZDu7/jyN4dhMk8mfznf0cQ1AS42bJo5hR87IwR3oei5DA2FqeSq5IR7mFOfIgT5TmxFKSGkxjpSaYykOKsaPJTQinKjEDwhFlT/gy+Iil7dP8hb4ZfwWt4dP8hL3p7eNh0XXND1CB8qKkx8hgEX7goCOz5vpK+joe87H3G9XOnxPGYAWsKMrl0bC83Tx1mY2EqW4rSOLlzPWUpcpYnB1Gk8iM/zpvlyUFUFiawbUU6gi0UqkRS6754jkjQnC2I83MiTyWnICGSFLkveUoZeUoZqXIPUsM9yVGGEOXniJuVkZZErC4toOHcabo7WhnqfsabkSFG+/s1Mh1RyjTQ2yVWRe/p4vmTTnrbW7l66idW52VTnKIgVxlGUWIYpclyiuL9yY/zplDpTXaUC8lh9qREOpKp9CArwQtBqEXma4S0wQf4LEIQDiMPNEMRYUdSnAsp0c6o5LYkhzuREuGKzMWU9LhAVi9Tc+HMcboed/D8eS9d3b1aEjE8qik4Nzz4ThLxLiKh71X470iE5LnQrx+hny5WytYkFZuTgqvvNd+hve0hNxtvcOf2LdpbHtDZ+pBrly+xvLiIIH8fdm3/nhsN9fQ9e0Tv007GXwzQ+7ST1gdNnD37M9caz9PW0cS1xjN89305zBDIyY0iRuFGTIwTgUGLsbWbhp39NHSW8FHRgPEJ4qI9D3TATA9g6wFTZ3dxsw4LM0cQmoiQL8bXezYRkcZERZsSEChp+Kuwtv8aa4fpGBp/hoe7SDLWlaupP3WE1jtXuHHxJCcP/0D/s4ecP3mYirICctNj+ZB2cS0pBRezmSQEO5EsdyZb4UNuQgBxQQ6E+1niY/w7Wso+Y/GcP1BaEI463Z+MVG9ysgIQpkBw0GIEoQo/7/nEx9lqN930WH0roBoJ2GSGu5AX501RUhA1OJIV4yOuy+8L+LuYEB5gT0iALdpsIfrNV9M+ABHUafp3QrpTtd7rFkSgJAHxOmJ9zYjzMiXR14Klkc4sjXZDIbPE13k+fl7G2DvO41f6YCkYWvIsSOkPNdcWHyilSG5kojekWSe7kIjEbzVEUyNLKUiNIMJrCclhHnrnLxEGDRjUxK8JQoMmHWWVtuUkBBIf5oQgtCD3NtW+/7t/Wczx5P/Cdf7vNP/ZrgUO6nBbMsJsiQ+yIsxjkeZzSUtdi44EScTjsGaeVmr6tQadNKJIQyLEeIwF8ycxa8Z/4e5qSGZ6EDJfqSjjKb25UKl3TP3x+u9A0xp0ha+q9MZfzdQZf+Gzz/+Ig6Mx9nYL8XA3IzrCEy/3xdhYfaMZk8N6x67GznImxbkxZKcGa96reOt4EvGU7lUpF38lgnCYaXM/Z9q3k5n89cfMnPsVcxZMw8PPiRhFKAUlGWSoVcTEBbKjZiOPnjRz/vwJ7txuZOzVMM+fP+H27atcuHCSkycPEx7uj4XFAiwtF+LiaoGziznGJrP5aupHfDt3MkusF/DZp/+Ouel8HO3M+I//+F8IQgMWVguZ/NWfNHO1gYnZdx4zIahfa2UWCZOV3VzNmEgyNSm7l87zYGs0Xa/v9fumHl0VY3ENszabg7ujMapof5RRfni7WqCM8iNZGUxNdQX7ardz49olsabQUB/DAz0M9T2l71kHzzpbaL51FRQCglBJ8dIUdAC4761jN2k+WyMmmmlhAonQ3XsSiTgmZofTxKvq7h2N5X1CUHUpE9OnVutJJSUim6dXvPL/35an8v0Hvqc5p1+RCKmGhEQi9LM1Sd6sOnQkQnqtTyLE/1MFW5AUbk9imB2JYXYIrqAMshFbqB3xYZoixL9BZ7CfCpna8y9C5rmY2HBnCrIiyEoOQRXpQWl+PJWr80iPl1OQoaIwO4G8NCWrS3I4tmcnj+7f5llLM01XLtB8rYF716/y455aMuOVyNxdUYYHU1FWglCcEMyKVNFyWpospyQxiNxYH9JCRWuvWhBJxK51hahjAujjA5AJqOPCEIRmEsNlCIOwsjCLK6ePafwHzaILTDhHTkKIeCGHwcfZBnWygmv1Z+nqfMirwR66Oh6weV05NAk42y1h07pV7KvdScPFc5w4fpS6Y0dYu2o5wTIf8pdm4mhnxVeff8IS0wWE+rsSHuDO+uW5rCpIE28CNWTG+JMa7kmuSpRk5ShkZMbIOL1/B113LnPk+zXQLpAZ7kaG3InMMEcU3ubkxXqRKLMjOcSF0rRo1uanaAdS8iLoezySVdEc2v8DPx7ex5ZNa6jd+R05aSoRjHwCK9TJTKVB46YrohJfdm5cxYYVRdoq2XUYcOrIPtSCwDdT/ipa+Sa4vCZaacLdTYn2tiDCw4Rgp4WEuxuTGGxHargryeFuqEJdKUJBEQoO125ld3UFof6u2JsbYEAdpdlJXPx5Hz/vqaI0Q6wLkhbhQWq4O6nh7uSoAshLDCJTEUBuchjFmTHkJIaSqRAz4oT5OGBrOg8P+yU4WZqzceUq+h49ZaTnOX2PHtNw5hQ7Nq9D2jAzFXq56AFqBRQUsWFFkfa6hSLRw5WbGI1gAHs2lbE8LZqy1Ci2r8giN8KT0qRASpMCKVL5UZ4WSu36PE7XbmDnqhzS5WIgbarcg+yYQOZwjoQgd5alxpCrDCNXGUZxQjClqeGkhXmSFOqGWhFMmI8dgR52rChI5+qFk1y7dJaBnqe8Hh3i5aAYqD42LAHkQV6MDjLQ28XL4QHejAzxsr+X7tYWTh3aQ3lOBsszEihKiqYwQU5JYgglCQEUK3wpiPEgO8KZjHBHMiKdyY33Rp3gTUKkmJHL03UuobLFSMA2WeFKZrwnyVFOogsz3ImEYAdi/WyI8LJmXUkWe7dX0nrvFmOvRujv76On9zl9zwcYHBrRkojRkSFGBsT4jb9FIqSmH+Pw9mdS4LREGvRrSOh7LqTPRgb6GejtoffZUzEmoqOdR22tPO1s41FbK73PHtP77DE9Tx/xtLONC2d+4ciBvWzdVMGJ40d52tlGx8P7MP4C3ozxanSAwYEeOjtauHXrEo2N52i6eZYzp/exYnkK3t6m+HgvwtfHkOAgMxLi3YgItSI8xBKdlQf+VkpQ/wjJw9CCINTg4jGL+HiHt77XgCBU4ur2tTY1smALltZf4emziOJipTbxQmlBEhIw2/f9Ro7vrWFdWSHbKtfw497tnDz6A4d2bmLjiizqmUFhSiilmZGogh1JlLtQkBxCTkIwOzYUEeprxv60L1kWMpl/9SykMCeMlAQPEhQuhASb4eE5Hwvzz/H2WkBUuCUSiVAEmZMWZYvOui1ZR9XkxnlQmhzEyuwINhTGi4aO98UmfIBeEUkNedDW2dCQgd8gVn/Wkoh6fq3plSxh0ubYRaSPGfnxfqzJCmNFYgArU4JYlRFKZowrId4muDrOxdRsKloSIYF3iUQ4apqWROivjZK8SdqsNeeq0W3rMqJIqWfF89q+Np+V6lhi/Ww0v2vUW3ubNOfyGK0ESkMi9lWv0h4zPy1Eex4RARYIQhWOll9xPPkjXOf/EZ3sqxFB6CNf4UZWpAOKAHM9EiFlZGpEJxuSWgtS5qkvZ/0JHYmQQGi5ZozLMTebzry5fyUqwpWaHWWkJsuYmFLy8FuP0nEnxphYmX2ld/xyveeH0QF68ftz5k3m00m/Z9r0j/l2zmdER/qwujyHkEBHFsz9nLlzPtX7b8lyr8bWbDqRQTboExl/dyPsrWagA141mrGqZmKRr3qmzv6UTyf/B1/P/JQ5875kwaIZpKTFcOnKSe49uEbLw+v09rVy89Z5rl49S3t7M319j+npaWd0tIenT1s4ffpHoqODsLBYgKHhTGxsjFhkNBNrG0NMTOfg6LQYM/O5ONmbk5eTxoplS/HxcSJLnUhKWhzzDaez0GgmEwlEk97zPhabzMLD04Jv50/CydUIWbA9vgHWmJrP0HgqJDBZz69jbvTntxqdV/EwuroEahbN/xw7q29IjAsgWRmIUA9CPfh520ClwJEDNTy408hAz2OtHHGop5PuzvsM9z5CLQhkJUbj52pDclyI3v0keRUl8N+kN3ekc1mjff5bujTfqdL8flQkEVoCWcU8TmkyTEqEvgIdSZBSwB7T807ozU0NQH67f8Ip/9V7b7dV6si/+53/+03yOkh7i+QtlOI+9DM5SQaCOvQ9kzoDgvSeZHQRj5EoX0JyhN5+9D4IrpAodyBR7oCWcPwGJsZtae7REGnvKxXjYOeAKkzKVijuF9nxoaxZlsHa4kxqtqzi6K4quttuM/ykhaFnrfByiLY7N9hdtYVKfKlETK5z4cRRhHxFACWJIWRHemmkTF5kR3poD5ocZEdOtBcV+UkIQM26Et2EmAKeVNF44QQtNy9x4+JJCjPFNLBiMI4aoQXGeA93OzPUgsCZ44fpedJBy91bXL98jmdtLVw6d4ooeRAhMj+OHzlI4/UrNDZc4eaNq3S2PuRhSzPNTTdovH6ZEz8doUcQ6BEETh0/wN3Ges4c30/VulKRGQtqUsK9iPO3JzPal2UpYeSpQhCEc2wszWUKjTBPoCg5jOwYL+L9l5AcaE2MhzHqSBcSAqyJ87YkynMJKXJPZPamqAI9tJssrgJ1h2o5VLuDs6eO09F6j8uXz3Bg705a799gfKSX4/t2kJsYTbSPE9tXF3LjlyMQIlVxruD+jQaO7/8BPhLgI4GSpdlUrCglOTYCP2dbTXC6pv8S3s26lQFLRKuenyUqmTUpcmeSQl2IC9BMtkrYjxWH937PyaM/8NP+nQi2sLowncHO2zTXH2dljpIchT8FicFE+ywhK8aHpfEyVKHOKEPdWJoaTm5aBHFyN3ISxSwRecmxHNu7nYsnfyQqyI8iFAgKaG68xr0b18hNSxSPXzFRYqYWBGo3r2NzeRGYCWIgc2IcCeShCgvkFPNIiQykPDuRquXZrEyPIT/Wn4JoH4rj/MmL9WJZooyShAAKlb6szIhgc1EiK1LDife3IyvKl2s/18JYH52N56heVUB5lgpBUFOQEKn1sBUmhJId609cgDOZymD2bd9E842LPGq7Q9v9Jl4M9jE2MsiLgQEYG2N89CW8HBPB98thBnq7eDH4HF6OMj7Yr81CVZCsYkV6AmXpKpYlhlOsCqIkIYDlCTKWqXwpjvUiN9IVdaQL6lj3d4xpO8JvIDbMhtQ4VzLj3EiS26GSWZEos0Hpa4Of9UKCHM34fk0xR2u30XL3BmOvRhgaGqJ/YEgkECMvePHqJa9evOTliyFeDg/wYvj5O4vKvU0U3lWMTp8c6Mc/vOu15IkYet5HX9cznnZ20Nn6kI6HLTx71E730w4G+7oZGeij+0knXY87eDk8wNjoEL3PHrO/dhfnT5+kv0dMoftyeICXwwP09zyDN2P0P+/m/t1G7jZdob31BqdP7SU1JQQToylYW03H18cIRZwL6cneCDMgNdFTvI9GdfdQYJgJUUobAiNMkax+gdFmSADb0XU6foEGqFR6lnwNePX3/RYtIPsIfHwNcHObT2SkI7W1a7TzXBmpq4iaFhOqfX971UbOnThC290GOu5e4frZI5w+XM2p/VXs21rG+qJEshV+JIa7ERvoSEl2DK0d7+Fu/L/TV/E59nP/mX/5pyDiY1yIjXTAz3cRMpkZvn6LWGz2GbIAY2Q+hghCFVF+pqRE2LIsTYZOHiKeU1GCLytSQ1iTHcmW4iR2rM0R1+twWEMIawhBEFo0mxJ6wcwaQvIeGq+N+Ju3U6SKlnFpY5UAvCj1KEjwZ0VKMNlyR/Kj3VmeLCMt0gl329kYLfwrugrRGtCeAEKzHoFwlI7dpNkspc1bSq+qTyKk/9KcwyTQgfRzmjGXSJZEFGuZGPCssZhqzida5khFaYZY4PCUCIAi/K31Nu9S0pWeGM35L27kfs2SWb9FB7q6tOeSGmpLlMci5K4GRPktRgfI6hGEZr6dP4Wv50xi6pzP+HbRdD6f/mc+nvIHvpr1CZ9P+w8kSUgIa5hIpuoxNvqS6Ah3VpWnk5woI1zuoKnIrb/eVDIRvL4tP5GaBIb2a57vR1edV0cMZs76K59O+j0ebhbsqF7LhnWFRMg9iAzzRB7sirujKQ5L5hPouwQdASlHF0A6hiAUEeCmf56SVb5e81wCmDqZ15Spf2Kh0QxKSrPZtLmMyw2/0HjjLJWby6j6biV37l6k89EtDhzYTl3dQa5ePUtnZzMjIwNcvXqW7ds34ePjxF/+8gcWLpyOjY0RX331MYsWzSI5OYqKilKUylCy01VcrT9D7a4qlmYnUVm5ih01m1m+MhdHVwtmfTsFHfgTSYSl+TxmT/8UZwdj7bz091uCLMgOg0Vf6Dxk70ng75jeePwt0CqRMElTL/afo808LE2n4+Nmjo+bOWYmMwj0t8PHcwkhrOHCmeM8e3SfV4M9jI/0IjRC09Wz1B2q5dr5Om5eOgXRAkQL1B3cQdPlU+jItkgo0pWhrCnNYeu65X/j3OqYQT0S4ZjDubc+F8dMoTFzkiGgC1SvQ2e5F0G4SCAk8voPAHoZmgKjuveWp0VTWZzOxiIVG4tUbChUsi4v9q3f/r+RQ739W30ZkzRWOuKrW7ckWZe0Hu1nIpFoZ2KxTh0mTAi111tz2xFJRJHm87dIRAgaEiHNzVLNd6XvSNegmXcNUJwRzQf0cXTXBs7/uJtLJw5QtW456aoonJeY4mpjxsaVJQx3d8L4CII6wovcaF/Sgp1IltmTEuhARqgL2RGuZEe4khPlTl6cqDcXAOF9EZyWpsdThEJLIhrOHEfog7hQH1JigxCEZvydzRBaIMTTloqyIo4e+IG2u030dz+h6foVGi6do6PlHlcvXWD7d1tYvaqc69cagHHuN9+jre0h95vv0d39jNGRIToftdLe9oCDB2opLc6j7scDPGm9w5HabagFMQWri/k8befE+dsjzAB/eyNcLBbhYWvBFBqZiqg7z1H4khzqQKy3KWlyOzLCHYnzWYzS15JwNzMSgl1ELbCBCAIamIowA2q2VnDhl+McPVTLqRNHaWysp/tpG81NV3h45xqXfjlKJb58QB+VBemoBYGdG1dRmJVK/S8/8bK/l5tXL/PTkYNsXLOGX44f59qlC9y9eZ1Lp0/CVAHBFT6iRRMgI15PhKcZMT6WCEIj0R5mJASIGuxwd1MYFYjxtdabGIfpEQSarp1htLeTlpv17Pt+A3lJUeTEy1meGUt6lA9KmT3qOD9yFP5iVqYoT7JVAeSnRpCdFEq6KpisRDmC0AzRAjs2rOT5o/swPsKlU8eJDvVDECpZszyfuHCZWPfiExAq4JcjtdytP82di6douXaeKycOa+NIeF9gZV4WwiDs/W6TuCG/Dweq1iEAqzPjKEsJpzwplFJVILkxnhQqfSlJCKBI5UdurA/ZkR5kRXiSFeGJUAGHv1tF990rXP15H1tK1ahkrjgYzibQwZysMA+yI720JCLCx540ZRCnj++F8UE6W2/z8P4tRgZ7GRsVATFvgDHg9Rvx9fgrRgf6GH7ew6uB5ww8eaRl5YLQR05sGCvSlJSnxVCaGEpJQgDLVP4sU/iwLNaXoigvCqI8yY/zRh3rSbI2M41ohYuPcCQp0pmEUHsSg+1IDrIjwX8JMR6mRLmaEWhjSKiLJZuW57Hn+0ram28D44yOjjIy+pLhl695+eo1Y+OvGR97zeuxUcZfjjD+YuhvFpv7W8Xn3iYR7yIb76p4/XJ4iMG+XrqfPOZxexudrQ/pbH1A16M2Oh/epedJBz1POnjc9oDep528GH7Om7ERhvt7edLRyvPupzzpaKXtQTO9zx5rM0WNDPQz/nKEkf4e2u43ce3yLxw7soMd21axvaqUZJUviUp30pJ8SFK4I0yC+Fgn7WIbG2tLVJQlv3Yji4u5X7AhWkt0HmITSokONxfnc4ZkMavlMb8nKnwJPt4GWJh/gbXVdGT+Yl2Z2HBPUpSBJEYFInOxxsPKhBAPJ47sraF2pygvvHjyCJd+OULd/u/5DaP8hlGu/7KPuxd/pHbrCnKTQlGFuonBvmvgX/0KUS75LTfyv8Du2/+DiOAl5KnDCJSZ4eFhiIPzN8yZ+5+EhS9BFeukSQfYRVygBUVJ/kwM7BPXh2WJMvLidGRHIhGi8add9ERIJELyYnyCZjPs01Z/F7+vbzGXSIQOMOt7KBT+VqQG25Psb0W2XBf7JQiVmmwro3pNQyCawdZyNhPBhD6JGEWKZ9DJB6RsTXoEQksiujQbqua63pOAh74VUZ+Y9GFvPgcvOyOiAhzEgoFl2SxTi2CkLE+BPoiQ+y5m4fQ/0l4yk4/+TarlodnUNYQqJcT2res5JV7Tb9DGfUyfPYl5i2Zg52aBma0hf/jz/8kXs/7C9HmfYWQxR/xfM5hn+AXfzv8cQWhh1syPEYTDWFl+g431t/h4muPqtAhPFyk96dsA9bDmvcq33n+7SdlmJGmRfhasWgShgZmz/kpggCPlK7LJz0mkYGkSVZXlFOenEhvli6OdASnxMqQaH9o+aQSJROiIQiU6i7s0b6Vjit6QWd/8lRmz/4rx4lmsXVfEiZN7uX2nns2bSrG3NcTB3oDSZan8/FMNSckRBAd7oFCEsHJlPg0N9SxfnsMPP2xl3boSNm1ayaFDu7h8+RTnzv3E6tXFbN++iStXTtPa2sSta/X0dz/i4L4a8pems3p1MWfP/8SPP+3D1cOWv3z278z8ZjJaGZ3QTHSkH0kqORmpkZgs/Ip5sz/ByOALbKy/xdxsBrIgO5FE/FYCf1IQukTS3paYSRmB3iaDVdrXpkbTMDacypyZn+DiaISd7QJiIn3IzVBx7sQh+h61MNTVRnf7Xc7+vJ+aLWu1skrtPWCLpjLyOU0imAoEoQZkAqlK+X8zR/Qt7Hk6T0Kl7r5WC6ISQSfhkkhEo6YfKjXX3oUg7GeQ9xnk/b8zNzVtPxpple69FWlxrM9NYUup2DYvS2ZTcSIbCuNZmxvHP0oiSvW8jRPHQ1+GJ60dEomQ1lyJREivJRIhNX0SIRGJdnTeY4lEjGqOMya+ryURo3qfqTUJJETPTHywNQkhorcvTrbk19fwIQgfQXK4i5v/15EAACAASURBVCgr13ipPqCPknQ5K7KjUccHoaCIihX5bCwvpGrdcm5fOcPQs1buNJxFyA73RB3hxfKkEHIiPUkNciQj1IWl0R7kx3lToPChQOlPXqyM4qRw5K5WpEX6caCqgvTYUG3H5aUpSYoOZkQQEOrAfP7X2BjNBJlAlkrO2bqj3Gq8Qtv9u/T3iAGqTzvb6Hrcwa2bjdT9fJzNmzexe/duent7uXv3Lt3d3bS1tTE4PMTo6ChdXU85fvxHEpOU5OVm8/OxQ9y/fZ2zdWJBsTA/FwxmTBI7LMCR+CBn/GwNcDOfJ6aSNZyHr4s18RF+CEILcg8xYCVZbkt2lDPJwdbE+SwmM8KJxGAHor2sCLA1xN1sHoVJYlpUVWgA+3dW0dUhVn9sfdDEgwe3OHf6GG0PbtIvCPQLAjkKTUGQStEif0YQaL17g+dPOrl8/gzVVVt5cLeZztY2hgeH6Hn6jHu3m+jvfsomQWCTIFq48RUzPIW7WxHja020lxWC0Ei4iylKXxt0C28jcf72RHrbiPUZBIHVJTmM8R6ttxt48uAGwjxoZAqNTCEvIZRl6VEUJoWQFOpCjsIftdKf+BAnYoMdyFIFkZsWQWaSHH0X28HtWxnp6mRs4Ckv+h6xf/cWBEGNh5M51mbzoEaADIE5nOP43hrGe7smeCNiZJ5QK4itTuDorm30tt5BEGqIlWmqhAMqX3sKFTIKon0oUQRQlhoizkWFD2WpIZQmh5AV4U5qiItIIiTL57mJi4haEDNsqSO8KFYFkSH3RBAaiPZ3wsPeiNx0BY/amuhovU3rgzu8GB1k/PUrXr94KZKIl+PwcowXQ4PwZozXo0NiJfAnj2m7fYtTBw+Qo4oRq56HB7IsOZbVmQpWpkVSHO9PQYwXBVHuFEd6sizSi9I4P1YkBlIU709mjDtJkc4kRbsgzAG5tylhniYEuxgQ4WqEyteSBB9LYlxMCbFeSIyHNdGedqxUp7BrSwXdHa3AOANDg7waE0/19TiM8wbevIY3r2BsFF6NaDMuvauQ3Nvt7aJ0+nEPkgdC/zNJ5vQ2iXja2cGzR530PH3Ei8Eeuh49pOdJG+0PbtP58C5jIwO8HOmnv/cpr18M8/rFMI/aWjhz8md2bqtiTflyLl84T39PN6P9/Qz39fGk/SFXLpzi4N5tHNr/Hdfqj/G04ypry9MQhMNkpfhTmBOmHf/o0CVEh+qnGzyFIKzB21cKrNa3qGpA8wzdhhoRqgtqc3OYTligCYJwDl+PBTjbz8bGchqW5tOYN/tjTBdOoY8P6OMDFCGeuFkuwsvKhNTIYHZu2cCR/bu51XCOtuZrnDm2l5WF6VoS8dPujTTU1bK5PJtsVSAlWbEUZUSjTpajTgjBatHnxNn+juZlf2HBl/+MIsIFHx8TbOxnY2j8GerccNZvzEQQ9hPsb0JMsBUp0c4UJvtTkiJ7xwb4ls56KqK+2VFcIyYA+XogRYAqQdNnGnlYEWIhzzmiZ4AGAUnTq5MiSHIUHXBcmx1JfrQnyf5WaAG2lPe9GnQxEZrx0AKDtzOhFDExsFECn3mIVt2WdzQp+FUKTu3SIxFSxi6p9Wm/72FviMzVgpX5ieyvXsOzB1e48NNuhBAI91tCXIg9wZ6mmvnUx6Ip/0Z7yRcaEqEHmIUqzX9KwKJG77wbNMBA019zwNBkFs6e1rj62jF5+if85Yv/ZPKMj8nIjUeyFE+b9RdmffNXfPxtMDaZjtGiqcyf9zmzZn5MoL8dIf72uNkb4OlsoPmNJMGQQIskn5W8EeUIQjNGJl8gAqIqJhbakqzT0nVJlvFyZkz7GCcHY9KTo1hTnseeXVs4uHcbmakxpCTKmUjiNb//jUhEYwLMCPYwxM9lnt446x+7Ah3YrsDEbDrz5k/GyHgGiUly0jOiyc6MJSjQAVcXE/x8rXB3M8HN1Rh5mAfGJrOZ881kllgbsGdPDaGhXly48BPd3Q9pbr7G7t1VbNu2gaamy5w5c4yGhnM0NTXQ0XqXl0O9tD+4TePVC2yr2kBJiZr9+3eQkRWPofE36AJldfE4cTEyypZlkxgXiK35N1iZSDEOx8RrmYNGbndK73d1SGvUr2Mhavg1iZA8fvsxmDsJa8tvcbBdiJnJDGys5jL320mEh7ojNMDB3Vu5e+08l345wvF929m/o5La7yu0JOLWxeNi+mNPDYnQpAnV9wa03m546/hqOh/eQ1pb1y4vQSIRW9auQBDGJuAgcU0Q5wDzBHQV6Bv12v9zErFaUxBZauUZSjbkp7GhMJ5NxYlsXpbM5mXJbF2eStWKNDYWJbzzv0pSQihJEYnDstRQlqUGszw99K3vVaIjdvoGCP1xk+IgJC+nvqdTIov6BOIUuho7UlzW22vXmOaxD+0a+R4a441m3Z4EqqAlKGQWqIKs0K2nmvOSqmFrSIS0NuUqvRAaYXVOBIKgFkMXBLFWSP3Jg/Q/vs/Tlpv0dTbz6N51kUQUKvwpUgawKU/FiuRQ8uO8yY/zpjjen0KlL0ujPciO9KAkQU5GhA9rCGFjSSZ1P2xjWVaiZsNRkxIbihAN7XzIFBpRhHiyeWUu64pT2Viex+Xzv9DWep/2lgf09nQx/voVw0MDDA6IqSmvXLnCnj17qKjYyKXLDdy42cTjJ8943j/I6NhrBodGePz0Cesq1mNtbUVJcT4Xzp7k/u3r3LxyljfD3dR+r28tUZMdJyM71p+VuUlcO3+S3Kw0hCJQhE8sHhTmYYgq0BJVoDmJgVbkxLiREeZKnK+NduKHutoi1MPx2h08a7nDq8Eehge6uHZFCohq5ujBXezcspbc5Cgxm5KPaGko1vxH5/273Lh0EQwE5EGBbKncTP2FSzQ332fs5Wua79yluekW0ZQSTSns11gItHmaq2CSmMo23s8B7aJ/DDGWQiN9ivRzRZgCyvBAVhblcqR2O1vXLkOYB+kxMtJi/Ij1dyA5zIOlygCUMnsUATYkyp3ws1+IleEXBLlbkBEfRIpSzFTgYm6KWhCo/+lHhp6203LrMk9bb9F+v4Hf81gsprelnB/3VVNWkEmGMoqta8p/JWm6ommoNa1O4OSBXVSvW66pMK5GcBUfk2WO5Ed5syoljOXJQWRHuJIe6kih0pflKaHkK/xIl7uRFurK0jiZSCDOgVAltjyVnIOaDFvzOEVJfLBIIqZApK8DPs6LyUmP4+qlkzzuaKa97T5jr0Z4Mz7G2OgLeA2vR8cZf/GasdER3rwa1ZKIu1cb+PnAPi4eP8aFHw+ydXkxa5emsyJNycr0WFamRbJM5U9RjDfL4rwpjfKmLMqHcmUA5Ymi1CknzotshRc5iX6EeBrj77wAP/u5BDstJNrdBIXHYpSupihdzZDbGhHpbEGogxkVhdmcPLSP508eMf76FSMvRnk9Dq/ewPgbkfvAuEgiXr8QicTYK22TrPv6xOJvVarW90RItSCkonNS+tfh/ufaJkmZuh4/ouvxI/p7RPkSr0d4NdLDy+Furl85w/nTx+h50sbIYDdD/c8YfN5Ff+9T2h40095yj5+OHyEpUcn3321l+3dVXDx9lrpDhzl59DA/HdzH9i3r2LphOd9vWsa6sgzNvXyYVJUnRTlhTCxupEYRaa25hwbRgrZPwNN/HgGhRkQqJC/eKcyXTCIw0JCICHO83WdjYzmJaLkFof5irQaJRITIzFFnBJOTIWddWQb7d62jjw/E7GLx4ZSmKzleU0X3/Vs8fnCH242XedDUQFfHXe40nOG79ctIiw4gNtCJvIQQSjOiiQ6wJ8jNDJXcnZRoX2JD3fG0NcBy7mS++K//jS3Bv+ei+hPmf/HPODnOxdV9EZY2M9i9dzUHDm9AEPbj6Tqf6FAbslTeFKUEkqfy5l0bpQ7Ual63oNnkujSPg6K22ljTStFsZhrrWDlim4O4iX4kkomJqV9rRB3uW8fOi/Igzt0UnZW+Vow1kZpEJAwk74GkvdbfoN8VDCwBcmmjbtZr0mYsEQjJK6Fv9dMHxo1I2nY324WYLZxKSY6Kg7s2Ur2phN3flVNVkU+s3In4KFdEgF7Fv/xTBbkuf2Z72Jf84bfStde84xw1e1WVBNROaY63Rjs2C42msdh6AQtMv+Grb6fw2def8OlXH6FIDkOK3/jr539gvsFXeHgvwcnZFFc3c6yt5mOw4Cuiwr0oL0ljYjKBc0z0tkgAXR+YNmFoNBldsKv0nWomeiIkL4Gkiy/FYMHX2FoZEhPhz4E91dy/c4VNG0rZuL6IXdtWowNKUj+IhCLc24gQLylTlxRILj2v0TteDfMXfoaZxUysLGfj4W5GVmYUzk5G2FjNxcxkGuam03G0n4+Z6deYGH1JTLQ34RFeuHtY4utnx6FDe5EFulBRUcqRI7s4cGAnx47tpb29mUePHrBhw0qyMlPYumUDP/14kItn6rh59SJdT1p51H6PS5dOo/NUNb7VdHNudVku5SUZJEb7kRDlrXlfuu5qvb6QiIQ056Rg27fndxGWBlOwNp2Op6MhHo6GmBl+ianhl1iYTMNi8QyszGdpPFHzMDWZztpVORzd+x3H9n5P7fcVVJSqKc5UUpAWSzWuVOOKWhDYWJotJlmoFqBaoA4DkVBMRW+8paxQ0jWc4pefftReQ93hg1z8pY6rZ09z9qcjCMIYwofwvPUewjxNyn+hSYzDmiemnhdjRmvQFWOr0sw1yaP4DxAIQU1pRgxFSeFsKc3i+M5NbCzKYI1alFevUkezsSiBqhVpbF2eqiURW5en/s3/k0iEIKgpywxjRcZ/54WR2mEmrlMSYdb3fEtxRfoGFikDmzQXatERfCnmTPLuSsHXfWjlTBKJeE+DgSaBTg41xgSjjJRC9iN0sqg5IIyJuEmqPyYImphoYwmD9rF/x0bqDu6gs7mB4a4WHty4iLAqJYy16ZGsz4xmVUoY5cnBrMuMYJ06ivLUMAoV/uRE+6CU6VzPj5su8uJZC/cbzrJt3Qrx/Ur4kHY+pJ39Oyq5eOIQTZdPcbO+jgc3L3GvqZHnfT20PbjPk8ed8Gacly9GGOjv48XIKK9evKTr6TMuXrzI/fstPHr0hPv3W3jW1UN7xyOuXr1KfX09y0tLMDaYT3RYIJUVZfx8cBeHfqhib3UFFaVZ2uJTvg5GZMUGUFNRTO/DmzDcT0fzLTaUFZAQ7ovcawlhnuZkxrgS67eYWG8TUkJsSJPbkRriQLrchZJkOZd/3IVaEFiqjKSiOI/mK+fh1RC9nQ9pvXudE0f3ih3tCvmCQHZiFKkxUoqwRmzmfYmX1SIyVbH88uMRbl69zN6aGg7sqWXzpkr2/LCXwwePsGG9aBH48dBBjh8+wL6a71m3vICcJAV2xvOY8/mfmPnJH2GSoNH9DYopvWzFG9PHagGJge7E+TkR6+eCKsQHZYgvSVGhxMv9SQzzJUsRTJiHNXJ3S1ZkxVKaHoUq0Im0CA9K0yMQBHBZPBv3JfPEehDxwQiCmpWF6dTt2c3xH3bT3/6Q9tvXuXDiMK3NDbwY6NAShNs3z/Lw7hWqN61CGIMDO6o5/sNuscjNz4dpuXae9puXQC0gGACuAonhAawtzGJ1fhrr8tPJVYaysTAVwRdC7RexOTeBEkUAGaEuqPxEoJca4kS+wo/ihEAKVQHkKwJIlDkg1IEBdSxVBJEY7EZRUjiPbpzXnl+63IWC+BCtu7ZkaSKNl0/S0XaLJ08e0vnoIW/GX8Kb17wYGYXxN4yPaVD5mzF4NcTLoV6Geh5zbN9uli/N4njtDvof3qHl0hmOVW9iQ04yZclRlCXKKVXKWK7wZ01yKKtUwZQrAimNC6Akzp+8GB/UsZ4UJssQhCKEKjFQKsbXihS5M5lyV1SelkQ7GaNyt0LpZYefpQGuJgv4oXItbU2NdD/uoKf7GSB6IF6Pa0jEmze8efNavJbxF/B6FMZf82Z8TNvGX7/i9divycTbRELfwyAVkxvuf64lE1JdiN5nT+nreqatVP2ko52uxx0MPe9j7MUgL4a6YOw5b1718+Oh3axdWcTZX47ypKOZsRd9PGptZqDvCd1PO3g1OkDrw3v8sHsHFy+cIzkpgYTYWCKDZGQlxSMILbhSTYFalFOW6Gtcf4/YNGB0abKYoS03zYdkpRORoeaaoGANSBbOERpmTHjkYuRyY2SyBYSFmBAbaUlogCHB3vOJk1uSmeCBMtyGdKU7IX4myAPMiY9xYfP6bO38amk6TfP1k+SnRiEIsDI3hbsXTvKqp4OejvscO7BLu2kUZyciCNUkhfuRGy8nM0ZGSVoUSxNDEQzAxmgmixd8haPFAhbMmMTCrz9h4bQ/Mevz31Id+V8cT/4T0z/7XxgYfclX0/4DQThGZk4kYWEOWFlMx95qBm42swjxNEYVtOQd3ohGvefnEIRysd+09RTWiB4AKTOTMZqNa1TTbxqLVwjib7Wa+V+DHn0SsTEvjuUJMmrKUvm+OJ4JUqtoaZPrEjetCjQkQv9/JTAjBrrrgObbUhi9DfNXtR70tet/DxBIoOAYxvMn4+u2mKggJywMpxKsV1Ar2NMMSZ7x0b9ZcDlrGjKTD/mf/+Mhuqw7EhAW5SEpmjx9uj7Yr/0/V4eFmn4V58ucBVNFkPA+eAY44OBiilRt29LqW0wXz8Rw0VR0RKmWOd98qgc69EjEHGn+q/F1mcOv072q9fqmFJ2uWx/YS5/pZ6Ip1f5+5td/IS7Cj22bVxIR6oWp8WzkIR7oSzr83Iz1xkgEjGE+Jvg7z+Pd41GOIBSxwGASs2Z+xCLDL3BzNSY9TU55WSYGC79g4bzPsF3yLeam07Ewm87cWX/my8m/J1BmT7ZaQVCwC75+Dhw/fojgEHfiE+QUFqaTnh5HUVEGly+fpL6+jlWriggM9CA6QoaHqw3Z6Srqjuzh4N7tTLScSySinonzSyTTN66cYGLaV8nyXoe+vFDsOwlIN2isynVIQcdO1nOxMv4K43mfsnD2nzGa9xmOS77F1nwWM6d+iInBFxgbfsmCuZMwWzwdTw9zfHytcXJcxL49W2i8XEdBVjz+rtYo5N5kqOTER/jxW7poYhJNTBKNkcckQ0GLzisxFb17QbNuNKCRhZ+i/tRJHt6+xe2rV7jfeJ2hZ0/o62jT3YsfSiS5BimLmFbWpJWONqGTI0rGjTx+nbXr77eNRWl/87Pq1dlUlaWzsTiRTSVJ/9D/LU8PY83SWO0cLU37e2RCGktJnnYKHZGQrlMiEceYmMa5WtPP+sYQKeD+FDojiGQU0ZAIaT1+T7N+SzU4hDGRUEj7ojAmFn2W6db23zAqptp9X0MmpHEXxkSJk7FIIAShDyEDVhWnIBzT8yyVJ4ZQnhjCutQwEewky1mfEcWWvHgql8ZTrAoiMcgFVagoNVELAn3tN3nd286t8z+x//sN5KiiEKZAZmwEW1Yu4+qZOoa7H3PpTB0Pmq7xtOMh1y5dYLi/V7TkDg/Cm9e8eTVKf88zUW/+eoyOhy0aYDJA6/0H9D7rorO1jdMnTnJo9w+c//k42yrW4Ou8BGeLBUhlwf3sF+Jrt0AjQzhGbKAjwe4WRPk5wu8FWq6dZ7i9BV4OU4SC9DBfot2tiPE0R+FtjjrSmZwoF2I8jMiL8yYrwh2lvwOladFUFGRAn0C2Mpa81GTUgkDX/buoBYFjGHNy/052bSrnovBWxcQPgEqBrKQoVpfksHntai6cOsXj1lY6W1q4dPYsVy5e4O6tmxw9eIArgoCVmQnCMVghCHhShaCA9eVF2sFysDDBy3EJQj1iFoQ+aGISxUnhYsChoCbO145YH1viZc6khXuTFe1PRqQv8TIn4mVOpEV4UZgkZ3lGNMUp4eQnhJCfEEJhkhyaBI5sX0dz/XHtdaTHyChfmkzVyhLO/XiAx3dv8LDpCi23rzDQ207jtTMTg6d3VbFlw2piwwKp3ljBiUMHUAsCNZtW87zjNjfOH+eVIJKI1flp7K4so7I0m7JsFTvWFFCaGsX+jaVa70Z2uDf5sf7kqwLBTCAxyIllqaHkxvqQFeHOenUs6SHOZIe7izdAA+QpZSxLi2RTSRon9mzh5x8qyY8PoCg5WLvQYyuArcCt6+d49eo5r8eH6Rvoou95F2OvRxkfH2NwsJ/BoT7ejL+AN8OMj3Yx8ryDnw/VsDQpkg3L1KzMSeDotrV8tyyLipx4ViVFUhYfRrkqjPL4UMoVwaxQBlOiCGZdloplCXKyI3xYlhRKaZqc7BgvsqI9yVX6UZYZwdqlSkqT5aQFuxHrsYQYZ0uiXJYQ7GSJ7aJvCHZ14FBNNfWnTtDRco+nTx4xPDzMmzdvGB8f5/Xr16IXgjGxvXnJ2KthXr16IRafeznKixcj2vbq5SivXo4C44y9EgvM8XoMxl9rScT4yxcMPO/n9asxnvf20dPVzfDgEIP9A/T1dvP0ySM6Ox5y/95t+nqf8erlME+fdPCw5S5trfe53XSdkcFntNxrFCsAryqkUJ1E1YYyrl6o43l3K+Mj3fT3tPFiuJuXI310PetkeOQ5fc+7OHP2JFs2rSMmPIjs1Bit/CQtyU87TzMS/MQsOR+hXbAdqcERcSGPCbMkSm6FBOSsLT4lPs4aQThHRMgilBGmZCc5UJTlTX6KO6nRtiTKLcmKcaIg2Zu8JB/iQqyQ+xgRJ19CcowzyjB7YoPtUIS7kJcRwc6tpRRlx5KbFoEwBoXpMdSfPMiFuv1sWJ1PbLg3Okt9FYJQTbiHHaHONhPXDgNxgZa52xHk5YwV+wnytGdNSRbbt6xiyYI/cTlvEltC/sjkP/0T/zpwH0E4Jlr0NHUcArzNSFK4k0EG2fFe79D0Nk58/R46EjFDD3i/p7FaaeMlzqHbECUL2n6NhnoQHeA/hg7Y6zwG5Qn+fF+k1Lxu17RaBAFtVjvhE3QkIg+989RY6G1BRyKk4E3pOOV6Gy5MlEhIz6XPJXCtT0aq0JEUXQyAlelUnO3msmj+p7jazyMq2B6Z22KiAx2Il4tZ8QShgv/5P8qRmfyOy1mf89G/mepdXy0iiJR01DXEBy5BB6z0r0FNgIcZOgByCjPLOVoScfBIFXkFSswWS/IYNYYLJmueSxZLCbRKJEK6dhHcxIXaat5/V5zE20RBIhFSViapj6rRZe45pnktym2MFkzG2WY+8dHeFOfGs35NPseO7kIQatm/ZwvREZ4YLZiMpek08bePxXkWG2RNuK8Z/g7z3jofiWDVMvfbvzL/20+Z+sWHfPH5HzA2nEpYiAu+XlY4OywiQSnD082MBXMnYWk2k1VlWez5YQvnzx/nwYPr7N33HZcvnychMQxFbCAxUb7EK4PYuqWU6m0rUcT5IXwIlhazcHYwwHbJt/i6WxHgZUdqfCgTSYRICAyo01SI79LMNek+l7xd4nhYm32LINQxfeqfMDachquTKS7Oxui8GlIArnRviZZ4a/OZGM6bxDczPmL2tP/kmxl/wsjgC6Z99SHFBfFsXF+AocGXzJv7GaaLZyILdMLF3RxfPzuy1QqSVGF4OFqwNFXB9s2rUEUG4GZnTHSQu5ZErC5JZ3/1OrasytOkXR3Vy4YkEonRni6EBvRIRB3Xz5+l8fxZ6k/8zJ36izy7d4drp06gq+Quea70Le81Yup3DammXoB64a25p08ipHWlCB8HPYngO+Ig/l7bUJJMoLMR2Qo/Kop/TSTKsqInvs6MmHBOG/NVVBYmsH6pklWZ0e84hr7kTLqHpbkgkQgpbkKSNUmvpVau955ESPbr9V8zOhmidK9rpE5aQ5CGXEzS65/30ZGISW+RCEEa6ya0gd2HIT3CRXyegdg+REc4PwGhIj2KtSn/F2dvHhZVmqX77vvkc07e+/TtW6dP3e7s7uw+2aeyurIqzarMytFMTSccmZF5nscAAmIgCKYAgnlG5kEQQXGeFRUVFYdUNFFxRkXFGRUVZFR/948dOyIgq+qc5/7xPRB7x7CHb69vvWu9610yShV+rEyNpiVbQ12qnDJtBBWJkZQmRJKtCiZfJ16s0hwNT/svwsgAP+3fSk1OKgWJSlorSrnyUycn9+3h6L5dnD91glPHjnBofxvtbbu43XuVuzevMz78EibHGX7xnMkRkWc+PPiU811dXDhzhldPn/JubMyoivP80RMe3LzFYH8/N37uYk1lKVG+LiaUJXVs/UBa/E4i81pGtL8DymAP+ECgc9dmkau/UaBIHYPG15lYV0v04W4UKH1Rey0mPWI5SSF2ZCu8SZF5kBzhhTbUkwCHZQiCHn18HEtoYwltPOu7YXSa97TUck8Q03JpsQEkRPoSF+FlRHmH9m/l3u0r3LlxjTMnTtBz9qzh/Ea513eDJ/fv8vDuLVZWl1OSn019Van4MOWDVh1JfrZYmH3lYjf79mynua4amkV+ch8fsWdtDcd3tSAIbaSEuxHjaYnK15akUBeSQl2ID1yOJsABla8tcf72JIV7kK0KJk8TRo46hGx1KPlaGTXZWrgisG99PR1bV1Odk0hSpC96ZQiFSQrKMpOoykljY0MlJw/u4tqFnxDeg43rGtFq5fC+AO8bajFKTcBn39bN3Lt2iXMnDvD45nmEXpgQRJWriuwEBGGU1Bh/arK15GrCSQxzp7VUz4mtTawtTqMwLoyCOLEYek1FphnCFh9WpZclWTGeZMV4clwQKNKK2ZOiZBm1eWLDozC3pWSp/NArfFAHLUen8EenDEaog4P7tjDwqI8XLx4BE8AEw68HeTE4wMTka2CCt2+HmHz9GEHo5bYgsKoqh5RYf8oz1BQmRfIh/QiCnorESFamKSmLC6NQHkRlnIwKdQR5kf4UxUVQlqogPz4CQWgkLdqbnLgAcjWB5MUHofC2NFtE+olxs0bj60i8nwsKH2f8HS1hhkColxtN1WVsW7eWS+d/5vmTx7x9M8H4+DgTExO8fTvJ27eTvHk7xsTkCONjQ4yND4ngGTM84QAAIABJREFUYcI0xsdHmZgYY3JynMlJMfsyMT5qoG2JmQmJvjQx8ppXL17yemiY+/33uH2rj2cDTxkeesnQqxc8fzbA6+EXPHl8n8HnTxh5/ZJXL5/y8sUAt25eRS8IdB7ex7bNLayqLyUlQU52mpq6ilw2tFSzc3MTJ4/s5n5fD08f9XH/7jXu3O6l98Zl7ty9yeSbEa5d7qa8JJMEVRDxSl8iw2yICrdGl+BNrj6cvHQZCXJ3hPcgReFBVqIvplRuMxkpPkSGWiIEQoD3j8TF2JIS70Rc5FL0CY6UZPiQk+CMXulAusKBtGh7EsMsSQyxIknmgC7WBXfbL4kOWEpOUgDaKEfSND5kJ4Xg6zSPSH87MhIjUMk8CPK0xmrBV1hZfIsq0peIIBeWzP8zvu7LSI4LQRPljzLUE2WwB97WC3Fc8AOhTrZ4WloYC5b1gsCa+grWNdVRX1HIjvWr6Orcy+Xu42xeW8PcL/47J1L/gxV+/8q82Z+QnZsEgwK5eQkoYr1JjPMjUxeMIOhJU3uSq/E3Phu/jO7qTYpLXxnGToy0QFOfhVGm0jck56DNDETsxEQlmq4CMn30YwIYEgWgxwQijFFK02dm0GNW+NltOJ58RIdDqpnoNIDJ6TzrMrNjk47LvFBYXIwfC4LYu8L+e7xtv8Nx6Zf8+P1/YLXsC2Z++xF+notobcyjPFdNkOti/J0sjBTMf/71XNZF/CdZLv/GP9isMZyjeR3GVlQh1oZz7cPklItAIszVgqkFmY0IQhUL5n+GIEwSGe2GPj2K0GB75s/+PXO++y2CUMb82b/H5NhLtRxS5LsXSc1HHmTLL5VgzJ0fqQbCbG78QnFmo9m1buYXtDjDZ+yWfoM81Ins1GiuXDzO/f7L3L51nt07W0jTxRActJzgADtk4U7ERrohCEPEBNsRF+GEKsiGKM9F+FhKQEn6flEm89NP/ol5P35GoJ8dWXoFXu5LWTj/C/y8rfHxtEQQ+vDztiZBE8Ka5nJevbjHrVsXuHTpFMeO7eXBgzvs2LmGNF0MPl42+PnakJ8XR1ZmLA72sxA+BHvb71i88I94eSxCpw0nVuZNSnwYJoffrDjWKK/ZJ77+2DT/stPl6BLl1FcXIgiD+Hra8e2Xv8PNaem0a9aMqdC2C/PM1JKFf+a7b/4DL49FaNR+WC75msUWX+DutpDVTYWcPbOf0pIUUnRR+PnbYWX7I19+81t++PEz5s77EhvL+dRXF3Pu1BEudB2hfdcGSvN1lOWn8tPhnfR0HTL262JUMDw/JhBxcNdW9m/bwtG9ewzzqt84f6S1/vjeHZzav9vsfLIxSSV3mj17Hb+QaRUBxHT70Gv8f1V5FhtXliAI+fBQEJucSe+b4hOYxk6s/sJ3iiM/RUZ9YQK71qz4xb7KTFEooSQ5ktKUKCr1CuO+shQZNRmx1GUpqUo3AYgVyRF/5bfMqU0SYDfUxEzJTmYzFUA0MlW2uhVTUKMKUxaj23BtezHVS0j/m2UopCyFUIcgIGYYDCBC9JslICLdr36mS80K7xuA44cYMmV6cZ43piuo18mpTgynKUPB6kw1dalyalNjacyMpzwphtQoX2S+drzHJML7sGdzA/evnKH7yB4ai7KozExm34Y19F/s5sKxIzy4eZUbF8+zd+dWmCVwsvMwTIxw9/oV7ly7wvDzZ0y8HoK3k7wYeMT+3TsoLy7gp87DvBkZ4e3oqFGL/mH/XZ4+vMf5E8c4vHMzhSkaQt1tDZOmmTCXBfyKQQgU27GHOM8n0ltUSvnEgLGz42MpTopHHx1OljycNJkfQTZzCV8+D5XnEkJtZ6INtCYrxp20SNepk8BwsUK93Aj19qQiOwuhH2MmQhD6RDWNKvF9qlBXtFG+fE43m9dUc7+vh7cjzxl78Yy716/S1XmEM8eOcnT/Xg7u3sHFM6e40n2G7pPHONGxz/hAdjAXu6XzCPZxQS8ItDTVM/j0IUMDjzjWvos+PqIiO4kdqyuMx6r2s0Pmsog4f3sSQ5xR+tgQ42mJJsCBWC8rVL62xAe7kCLzIi3al3S5H1mqEAoTo0iN9qM8XQXdAg1FaWTFhZOpDqMgSU6WWoYg9KGLDaNAF2eoPdEjzAC5zA8vD1scHRZRlJ9O86oqVtWXsaFZlLJ9eOMqvedOc/vyGZ7fuyryLUMFBvg1kT4OqIJcyYoLpyAhkjS5PwVaGRXpKtatyKC5UEdObCDFWhnJUT4kRvsg/Bq8rGYZo3LCDEiP8iBX5U9xQihZsX4UJYoPtF4ZREq0LzmJMjKiPNFHe5Ih96E0NYZsTQRCPhzYsZ6Jl08YGXzMyMsBXg3c5+nDO7wbGYJ3Yzx7cJsj+3cYH6jbgkBuspxUpUg/kSh8ujAPCpUhlMdHUqIKozA2mBJFKEUxwWTLfMmODSRHHUJ+fLhhoZhEHWhHfIgoyav0WYYgtBPltoRIl6XEeNig9LYn2s2GQLvFeNkuItRjObkpCezZvI5De3Zx4+olhl8MMj42wtjYGG/fvjVkId4y+WaUsfFhJsaHmXwzwujoa0bHxezD+Pgok5PjvHkzYaQ38e4Nb98Y6ibeTBpBxNjwEG/GRnn57DnDL17ysP8uN69d5fH9e8beEeOvXzE2/FKUax0b4uXzxzzov8W9Ozf4uesEekFAl6AypT8NChD5+ngykuRGXuZJvmP39nWcO3uMG72XuXipm/MXztJ36xq9l89x/NAuWhqKqK1IIzUpEFmoNZEh1ibjOoSZJrmeFLWohR0VaoE+xU/sG2EB3m4ziVfYo5ZbkZ3sTlluMCsyA0hTOSBF/tLlDqRFLUcvdyFT5YEm3A5N1HI0UU5o5S6kqDzRyN2ICLDB330xyeoAwvzt8HZZjJu9BY5Wc/DzsCXIZzmWC79FEenDmsZSjh7YQoEg0viCXGxwXjyXcA9HstWxJEaGogkLJidBw5r6Ktq2bWDL2mbqyouoL8tjU0sN+3euZ9e2NeTq47H8+r9zu3wGGucPCfazZH/7RpHXOgmSU52o8iApxoVkmbPBtg2a2Tcpcm+mvvSxIQNQZwYijM2yRjHVMHRhciQl52AnU7n3ekzO+i+5zeX6cNIVbtO2GxxX2S+dAtHmFzPVMZYcOYk/3ScOqbeE4bXUHFMQ2tGTaMhQmb47yOlHkiKdSYhwJC7EDpnXInwdf8TPaQ42i77AYv6nzJ37Cf6+luTo5VQVJ5GZEEaI+1KCXBcbQcT8Gf/E88pPmD/jI8Pi348JSPRiorAYjnOa860NczJ7j/kxSoB4AAf7Wcyf+ynfffk/cLD8jji51FS1GaN6lrHOwwRExHthBvyEDsMxSEDL7Fq/N/36m0dE2822S5Sm6SBCvB+udrMJ9bOlvCiVfbvXc+bUfjZvqEOfGos2LpjsjFhRilbtT4ifJb5OcwhwmUeI6zxkngsJdf6RqVKwrYhOTjfLFn9FvDqA1Y0FbFxXQXJCKKnJESxd9CWC0Ier03xsrWYSGGBPx8Ft9PScZGCgj7v9lxh8/pid21tQKQJxdlzI0iViHYGH+xLm/PgHAnytCQtxwNlxDs7L5xKvCDBcL2muS4o65kWxbSINJFu0Zwt+/JTZ3/2WP8/4EFP/iCuUlWYQJfOhrqaAxQu/MbvPzZgajkmFteL1tLf5gUT0KORe1FTqucIn0CYQEuxIgjaUIx3b6Dq1n8tXTrKqqZQFFt/w7//jvxEe4UVNbQHVFQXcvnmRV8/v8/TRTYZf3DdSPg/s2cCBPRvYvbXJCCL2bW+hhxlUF2WwsamKmpJsTIIHksNZJwZvDTZn3+YmTLQuaf5uZIqsqdRxfhqIMGczCIJeVKX8GLG5pW4a4JgOIgQ9W9eaUx5FG7LT0N1LEPSUZ5qAwOaGfNbXZrOqOJmdq0tYU55OTZbauL86U8yUluuiqUyLoTZThWS/SpPCqUiNoipdTkWq2HeiIjWKyrToafN/OpCQALtkN6VsxV96bsrMRiOiPTAXkpDqk6Qa4E7Dd0tzptfsHknqTv2Y7PhG4kLtMTVElGzUQ0wgR9o2hGgjJg1AeYBf2Ir6tBjqdXJastU06GOoTo6kKjmalfo4mvKSaMxONN1cjbi4fILIaTu0bQ0V2SnkJ6nZtWYVfXxEHx8x+vwxj+/coqWxjvzsDDoPtXP76iVGB5/yeuAJoy9fwJtJXj15JEYpD7VTmJPJT52HYWKUkVeDvHz2lHcTozy4e4czJ49RXZjL5lW1Bj5zO+GuyzClT/tQ+C0l1ncZCn8b1CGOaMM90IR78RF9qEK8ydPE0piXiT4yhAinZUQ6L0Ef6UFKsAO68OWkRjiSrfAmMcRxygWK8BJfxwT7i2m8X4kOUENJtkne82N4j0miPG2ICxFBSDsWnD68i8GHN7hztZuBe7dgcoznD+/QsXcHlcW5VJfm07ZtA23bNtCxdwd9Vy/Q/dNR9u3YRH5GEgGejmTpNGxa08jNqxeZHBuit+ccNSW56NSGFJvZYqv0sSE+cDnJYa6GRaANuccyEoKdiPWyIsbTkhhvW1T+y9GGuKKL9CZTGUxefAS5mnCqs+KpL9BRmBxDuiKYXG0k+YnRpMYEoleEkRsvPij5KWpx0cwHX3cblPIgtmxo5MbVs1z4uZMDuzdz8+JZeDsC40OMPn3Aw5s93Lv+M7QK1BSmkZ+sINzTFgva0StDUAe6kqkMpjxNiT4mAH2UH2XJcsqT5VRnaihIkhMX5okvjcb5mI8SYQboY71JlXmQEOpCtirQ2Kl8kF/RiC+ZWhlZMg/yYnypSIykRq8mTxVKpjKUAxubmXx6n1vnu9i/dT3rG2o5tm8n/VcvcKP7FFua6sjSxlKSEc+KrARDyVEzBUlRlKTEIARCS2m60TimhRrAREIUedEBZIZ7kx8bxIqkaHLjgilMCBeNgyG6q4tyReFniRTNU/vZEOm6mECbufgum433ktm4L5qNj/0SFMHerK2r4vLZn7h5qYfH9+8yOvSKVy8HGR8fZ3JyUqyFePfGmIl4MznCu7djjIwMMzL2WqQwTYzx5o2YtZAAxJvJcRFEvJmEN5O8GRudosT09NFjBgee8uTePa5e7OF+X58IIIZfwqTYFA4m4N2EqLj09BH3797k9PEjrG9pYGVNCWeOHzQawdT4KHJSVBTqNQjvQ2JsKDpNJEfbt/P8yR2uXvqZK5fPc+f2DY4eOUDf9Yvcv3WRloYi1DFeuCz/Hke7r7G3/ALLhZ+xbMHnCEOQqg1Fq/AlVuaILGQZoYHzCA9eQEqCNxmpwUSFWRmNqybWjowkN/RaZ7IT3EhVmkCEKnAJSTIHMmJc0Ss9yNT6U1UcT7rGH1mgNUqZCz5uC1hu+R2qKE8SlIEkqIKoK8tiZVU+2zc2cvHccdY2VuDuvIxtm1Zx4eejXD53jLryPMJ9XVg65xscFs5mRaaOlqpSdrQ0sXdDK9vXrmbb+mZ2bd3IptZm6ipLKM5KZmVFHlvW1rG2sYKtG1eRFBeE4+x/4FH9V2hd/p14pY+4qHeDIPSikbsRH+1MSowLmmA7UsKdiPVdZmbfJMqFYbGRqAsSiJCyElO67kqUJXOFkY389Y7HUjTbVCRZGh9AZXoE1VnR5CcHmt4rBQamOLEP8XWag8mhkhZJqehQcuAMi+rfGYCD1KFauILJYc/nzNE96EkkSxtGZbaKVLkn5hKJvnYzCXFdQIjHQvyc5+PjOJ9Fc2aw0OJzFi35EqXCh5SkUJSR7oT6WhPmbUV1fjwladH8/d95EW39L6yL+IR//rUDEogIcfvRbIE2585PL0KvIkvlR4yvFQGOc8yux5BYGzJXWsRbWTTvMxysZ6KLD2bX5lqc7MzoP99h5gRIIEK6PxKQkI5FcmLMo44PsVjwp2n3UXLSmpkqWznVCVq28AuWLPgTDpbfIQj92C35GmfrWaij/GiqK6R9dyt1FZmE+NnjvHwucUo/6msz2bqhfEptk4ftt8b/3ay/njaX9Ej1CNbLviVa5sbWTTXUVOrRxgViueRr/LwtcXNegI3ld2hUgYSFuLK2tYYb189y8vhebvReJitDg6e7JQ528/j6y4/54ftPjNzxubNnsHD+F5gK7/sxOYLmWYidmDITXRjB3vuYHeeVaaOPogIdRzt3IwgYagYkMC5RfqQ5UsaihV9ib/MDiigPggPsiI32JCdTBW0Cyx3m4uy0gBPHdnPvbg/wkqfP+sjK1uLsspRNmxu5f/8awy8f8eThbQaf9jP84iE3rnazd9d6astyyUhWkpGsJDUhGiX5vM8oFrRjQTsVhemU5CRTlKWlIFONIAxRR6AoqCCBiHYoz4k3KDlNp8ZJggHFGEHXDJje/2E6iJhFp0E6/a855npePb7+1/e3TwUeVVkqavI01OXFs6Emm4bCRGpzNawu1VGWKqc+N57qTBWVegU1GUqq0mOngIhqfQxlKTJKk8IpS5FRkRpFuS6SitQoqvUx1JqBlL8MIqS6MfP6IQmcTy8gN6dmbsUEGPIxKUFJ2cEqTIEB83kjAQjJ/klzuAcTQDEHFlLmUgIRAwalSwlE9GGiTE0LOtTqolmZHktjhpL6tBhWpimpT1eyIjGKYm0kLUV6Dm1axZqafGMXREHopTI3laq8NHISlVTlpVOZq0cYhPZtm7h77SIP+27QeWg/B/aKhcJVhfns3riejl07uN5znqf3++ntOcexA/s42XGAPds3c6yjncGnD5kYfcXEyBDv3o5x5fIF1jU3IvPzIjdJhRQFifSwJthpAVI6NsZnKVGeiwh3W2icjN1HdrF/y2pK0rWkRIVQlZEiRgGD3IlwWkJCsBMypwVEuS5AG2iLIPQic1kk3hxP2Fhbwob6MhKigsWL2Q2STJZeEIxpf6wMUa65pol7ku9oW18PMgE+Fzi6bxt3rnbztP8GA3d7OXvsIBtX17FlTQO7N63hWPsunty5zt1rF3hw8zLXznWxdW0Txw+0MfjoLv23rvPk4V2unjvLkb3bufBTB8IMSIjwJtrbBm2gM5kxvmQrzHXhxWsT62VFrJcV0e5LCXdZQqS7JeoAR3SR3mQogshUBlOWpqRCr6ZYpyAnXkZeQhSFyTGUpqmoyIynNicJ04L0EELF1GdDZS63rp5h4P41Rl7c48m9q9y82EXf5bOcPtzGmY42nt69RvfxdkPR+yjFmVo2N1Vw5vAuBEFPSbqadEUwOnkAqgAXEsI8SJf7k6UMZkWSnIzYQBpKMinPSRLrLprK6dzZwpUTe+g+tIXc+BBy1CHkacMpTolG7mtPtJ8jYV726JShpMZFUCT3pkDuS7kmnFJNBPkxwRRqImkuzuHo1vU0leSSpY4mJTKMFWkJ1OdnIAg9ZCkjydfKyU+IYV1tIdubyllXnS8agiWI3NGtcGB9HfVZWrJiAiiMC6M0IZJceQDZUT4Ux4exIjmSKelcoY2kiOXka/1Jj3EjytMChZ8lSn8boj0tkbktM85jTbAngc7WRPq60lJTwbVzXTy5e5uBh/fE5m5DLxkZGeH169cMD79idPS1CCDejjE58ZrxsSFGRoYZHX09JQvx5s2EscB6/LXYS0KiMr0ZGWFieJjRly8ZefGC548e0X/zJr0Xejhx+DC3r16GtxMwKvbP4O0ETx/2c+nsaXp+/om7vZe4fqmbI/t3sbGlgWMHd/PkznU2t9RRqE9Ap5aRmxyLXiMjPtIPeaArealxnD3Wzt3eHjr276Lrp04GHt7j9s2r3L7Ww7N7vezd1kx1qY6U+AC0Sk+cHWZis/RL5nz/O5ZbzyYswIl4RQAquSd+Xhb4es5Bo3ImWetFYW40RbmRxnmcqHYkzHcOXk5fkKJ0JF3jSnKMPargpaREO1GZFUVDgYqyjCiKM2LQKr2RBdrj5bwAi9mfMuN3v+az//xHZn75Gyx+/Bx352UUZCWQrY+ntbmaxw9ucvbUYcpLc8jP0dGyupLq8lzcHJbxh9/8K//wf/4f/NPf/RdsLeaSqo6lqaqC7a1raKmvYd2qlRzrOMDF7jOc/ekorQ0VxvnQ2lTBjk2r2L65icIsNf6L/plH9V/hOPu/ERVoi04TRILcE22UK4lyV1LkbiSGO5Ia7YYg9KLws+Q9JsXMsnAFY3GrBCIkapM5vWmK/Kq0qEn2oE1c1Ixc3L8EJJpZlRnD2kItdZkxBqWTMkw1AYa6gFkwtQeB9MxMl5aUQESr2aJoABFG+pV5RFe0iQ+un8GOrca+EZqQ5QjCKNoIZwRBj4/dD8TL3IiTuePtvABH6x/44bvf8snv/wkr21kssPgzCy0+p6wokaJsFTI/W47vXYMgdPPv/7iMs2mfEm39If/Xfy1A6p8gnqMUQewyjl2CwC5BMNsnDdFum0CERIcaRKqlEYRB7K2+I9BrGfqkcIyOxYfTr78UvTTf1omp2DMfqcGdab9U+yDxsndi4m1LdBuplkRyhMTs9OL5f2S5zfd4u843fp+38wKWzfszmih/WleW0rqqhERVEG6O8wj2syE7PZqV1emkJZnT7SRnRsp6dDA1w2Wqy1lu8z2piaFkpUXh77UUB+uZ/OkP/8gXMz7A3uo7vNwXY28zG19vW9SKQMKCXTjcsQ8P16UsWfgNSxd9i7PjQowg4QNM/08BEeZZCKnGRnKwTqKQ+5gVsEoZCqmY9gpTFcIkJ8/w7H0oro3iNZcASR9fff0b5s3/nDmzPiXAyxpXh/nYLPkOV6dFWMz7M4stvibA154zpw/ybOAWo68fcfXyaaKi/Fm6dDa1tUVcunSK8fFBnj27z+TkEPfuXKehrpyaykI62nfQ0b5DFGkZBKEfo+z0DHrYs62F5roiSnI1RhqhBCIaKtNMznqj+Fmh32z+SaIMQqNhfkoAVJp/f9np7jmx+6/uE4RmBExFvWIGwhRhFwS9AcyI79/ZWE5LSSblaTFkKP2J8lhGU1EyjQWJrKvIoC5HrG1YXZjEyhwNNRlKavVKatIVVOrkVKeZgG1FahRlKTIq06Kp1sdQlS6nKl1ObaaC+mzV3zhmczAhUZHamNqMrpWpQGK6UlMzU0FEHb+0G9PrviRqkjmls8Mwx/owAYFRcZ5LKnxGOlS32dzvM2wrNpu7Q+K2+rQYGjOUNOgV1KXF0JgZx6rcRKrSVBTER7EVO3qYwdraItFxPolI3ekVfzAvWU0/HxLh7YpOFU3P6ePcv3WV271XOLh3F1s3rmMnVjSUi9yzhrJSLnSdYoO9PU9u32L4ySOuX+jm1LHDnDx6iAf9t3j96hl374h1B3QKVK0oIDNBRZY2FsECApYvQhPsiiCDWF8r5N5LkHsvQRVgjdLfhsQIMUV+Yt96dq2tIVsbTXpsOILQR4EgsL4ij1CHhUS5LUEQ9Kh8LVEalDZifeyI8rRB+AAKdXHIKBOVC4Qh8XjmCkR4O4nG5CvRAGQqRe6xnkQEQY/S35FYfycEOUYQ0cFcSBTY2lrPzyfa6btyhjOd+zm4ayM71q9i79Z1nOk8wP7tGzh1eB/P79+m7/J5rnaf5vXzR0y8fsXL549p37kNT5q51HVUPPYgV7RhbmTK/cmK9TMZrA8wdFTVE+5kgdxjGdHuSxHqIMJ1KQpfe5IjPEmPCSA9JoDUaD8ylcFkayIoTI4hLyGKuBB3YvwcSYsNIlMZirARIjxs0Mp82IodW7Fj98ZGxl/e493IAJNDjxh7cR9hFE4e3EX9ilyq8tJpKM+nIENLqK+TaCAtQOiR5N5OmkXZRF1ovSCQpQhFE+RCutyf1OgAcpOUNOOJFTtpqshFLwiGAvAqstTB6KJ8ifVfztKZf2Dmp//O5x9/gCDoecgHpMZFUq4OJDvUjQK5P0WKICoTY6hNjydXHUlenJx0eRiZChlZyigyYiPIjI3AgnYK46Ip1ESSFOZNZUY8hYlyqjK1SCBCHxvMrtWVrCpKp7kknfrcRAoTZGTHBpKvDqU4IZzC+FAylb4ky1xJlrmii3IlWeZIarQLuihn4oKsiQ+xJVnmSHqMFzlxARQlRlKUGEl6dCCqADe87RYT6GLLqopScU48G2Bo8Cm8meT18CsmJiYYGRkxgog3b8eASd69HWNifJjRsSFjFkKqgxgfHxWpUKOvjbUQkgQs4+O8HR3l9eAgzx4+ZOjJAH2Xr9Bz6rTRgDM2wsjTAcZfPuf1wGOunu8y7qsqyqW+opjNLY2cPNTG7SvnGH5yx1Au/wFF6XEIX0FOghzhPdjdWs+5Y3s51bGH00f28vLJPSZHXnD35jWu9nRzsesE+Aq0bV3NxpYVZKSEkZ4UgkbhRduORtY0ltLaXEVZcQZadTiqWD+08YEkJvqjSwkgMy2E1CR/UhN9iI20Q6twJi3BG3nIEpQRVuQk+5Kd5EOC3BG5/2I04XbkJwVTkBRMQrQbno7z8HZbxOK5n7Ng9me4Oy7CcuG3fPXH/8nCeV+jiglm7o9/5tsv/4Dlkjlo46Kori6hrrqUPTs3sXvHRs6dPcGxI/tJTVQT4O1KZLAvskA/EhRyqksK2bC6kfVNDdRWrGBTawtXes7x9NF9Hty5ye7NqynJSjCL1o0iCFBXlkWAx0I0zh9ysXImNrN+jTrcCZ3SG12MJylyN+JC7EgIW05iuCMmp7rb5MBIQ5IIlECEMGhyiiQQ0S45SJITae7wFyNGYs236VkR50ddqoyVGTE0Fxo62k9J2UvRuS5MWYXpIEKK/E53hCUQYRZdNwIIk0qOOLZy8WQbggbW12aTGOlOhtIXZYAtqmB7wr2WkST3oqkyg8wkGc62c7Ba9A0/zPwDn3z6LyxY/A0zZ32Knf0cWltK2dBcgkQD+K//pQvX2f/IxazP+c0/f2Z2TtIwFYaapIfrEIReA+WiiqmFlR2Y12mYlLEkx0NvoHdJTm0nf7thnDklqJupBdVdSMExo6NmpFxIXGxz4CHVbknn1Djlr5PdLCwX/gnrxV8gCHpcbGdZzrwPAAAgAElEQVQh83WgKj+ZUwe3cvbYTmpKdAR5WxLka0WGTkZinB9Bvssw0e26pn339CE52qLjGB5kjyDo+ZhePqaXebM+IUHtz5ED60hLCmPh3M/4/tuPcXWaT5C/Pa5OFjg5LMDdZQnRMi+aGldgAg7mwZ4BTL0bOjEpMUlR3R5WFKeQoAlBENrJzVLj5b4UB9sfmerU9ZoNyTGTqCYm7vq33//O7Bg6+WbmfzJr9qfM/Oa3zJn5e/w9rRCELn78YQa/+/j/Zc6sz7C3mUOiNpJtW5po37eZirJsli37EUvLOeTkJHHgwA7u3r3OixeP6OnpoqAgA4U8jJamWu719fJ27BVDzx8hDMLNyz9z9fxJhA7E+qNfA50C1aUpRhDhSisrK1IMHakN4LMPUaJdD1Pqbd4DU6av2ezc/1cO998GERKQ6DoqAsu/JCPdvn4lTYXpNOanUpIcSabCH22IMz+3b6BzWyOba3MpSYyguSiZ1hVpNOUlUJeholYvAona1Fjq0sQMQ12Ggsq0aCrToo2goSYj1piF+NuZiOnDLPBiBJvSs9mGCWxJdRISiDjJ1KJr6fuyDc+iefC4ExOIlbZL90Wy/xIIHjQFXiww++xUSp34LIApuzYkfu+qLDUNGUpWZWlYqVdRmiDSZPQxAcYPry4Vnbb1jRUIdiAP9qSPjwhFNHx6QSAzIY6ta5sYuHuToacPuHXtEj2CQI8gGIxkKykxIv/54O5dbGxezYqcLA7t3sbPJ49w+ngHt3sv0Xv1PHpBoK3NoNghQH11Mbcvn+XiiYPkaKJQB7uRLPNG7mVFYogjSh8rlD7LSIpwIiXSjbhgR7Th7qSrg9EpAogNdCE7LhI/O7HXgS7Kn6XffIJkqLRBDnBSgJMCQivGjtYxgR5U5aVDs0CohwPbmmuhXYB2MQsh87Y3XCNpwRIXxcRwT7ShnuLr90XpW50ymDV1xTSU5yD0A5MCJw/u5FTHbnaub4SPBPhIYPeGFrY0r+TCyU4ud53k5IG9PL9/m6s95+i92gMfCfi52uPvaku4pz2KAGd00T4kBrsSH7hcBArGRTPfOAnCHBcQ42mJUAfRntbIvWzQBDmTGu2HPjaQDEUQpbpYVqSryU+MRhnowrLvP2P+n3+Ln70Fghwc2cjKwhQ2NhSJIKK5gu7O3Ty7d4nJl/cZH+zn3fAjhFEoy0omTSWjpkBPTooKeYg3ncxCsADbRbOZ/eUf0AsC/k5W2Fl8h6/DYmNjGb0gkBDmRUKYF4Kwk8IkBfIAD7AS2CsIUCU5UhDktIS02ABWpKtJivQl0HExGXEyaovS2d66kod8QJIyghXqYHRBjhTEBFCkCkZarMOdrVH4uZChCCNfKydHFYVeHkJVWhybKnNpzE4kJcSD1QVpVKdrKIiTkRcnAzuBTbUlnD+8h5tnjpKpiqBCr6E6K55cTTgZsQEUaCMoSowgRx1EvjaY4uRQChJE+V+xk7CYnlcHWaIJtSUl2plMlR/ZcQFkqoJIknkic7fB03Ie7lYLCHC2obY4n8NtO7h7/SrPHj+Ad2959XLQTJ3JkGF4N87bd+O8ezvG2zejjE8YshOTo7yZHGVi/DWjI68YHXohqqaNvebdxCjvxkd4O/aat2OvmXj9iqcP79F35RI3Lpzn1sUeHvb2cmDHNoRiONt5hI5dO/j5+GFuXzrPA0MRtfSMJCkjWVVRzIWTRzh1aC9bmmqoztcTF+ZLpI8jwleQKPOhTB9H1/5tnNy3hdrCTJprSnj5qJ/Xzx+ZAIuB015Xmk1zbT6xEa7ERDjh7jSPHZvqefH0NpOjTznzUwdJCdGEBLkSpwkmSu7O8uUz0ai9SE3yRyl3IiHOkwxdAGlJvpTmRbOyMoGC9FCykvxJiHEl3HsRLpZfYrvgM5wWfYGH3Y/4e1hSVZ5JvCKEsCA3tm9uYt/u9ayqL+XM6UM8vNdLXV2p8Xg3bmxmZUM1mRk6mlev5OqVCzwdeMDg88ecPNbB4YN76b91ncf37nD/9k0GHvRz58Y1uk+fpLPjEOfOdHH3Th/3+u9w/coFzp0+ZMwEF2SqyUiOEu2jJ9SUpPGvlmFk+fyGM5liM7oon2Wkyj3RRXsg911KXJAtmmAbgz2QItt68Tt+hSnq/R6IQMAQ3fvAECX9EFOmoR1M6fV2TJFGvSGwMhVElMcHsEIbjDn1BQsBLASM9QtTCkqlRU/KUEgOXBsmp9KwzajOYl4cPdVxuy0I3BYEkmP8UAe7IGggNz6EAIe5xuPRhImZiII0OatrcpD437ZWs1m46Du8/R0JDPdEERdKTn6CQQ3P5BD+4z8kUBP4CcVev+Mf/m8FUj8D06LewS+diTbRIRKmAjOV39Jp53MSQRiFRMHsfRIQMAcJUrRS2iZRIqQo6NZpvy85ItIx/A3HTdiJqchTcnqke2KiszlYf4vtsq+Y/e1/4GL/A1HB9ghCHc5LZxLpZUOS3BdVmBuutj9iv+xbFFHurKxOp7gwDnmUy5Rj93KZbfZaon+Y06rEbUsXfEZ4oI3Ze0WqU056JLu31hAb6cKyhV/g476I1tVF7N+9GkFopTQ/kRXFqeRlx4vz0LzjsqfkTHViojBJogImWlpwgCOC0EF+jpafuw7QcWAzakUgVku/x8VxIb+krklzxqzg1ay54jc//I4vvvmfmIP9H+d8xvw5n+NiO5+inATjHJgz81Nmfv17Pp/xEbNn/hFfT3ti5YGk6ZTkZCZRX1NCRlo8edkpbNrUQufRgzQ21BApCyErM5VjnYe4e6uXe3du8PzxfZ49usuT+33cvXUJyUZ8TrfoDxUjjlniXNELggFE6ImPcRdBhIVkFwyA/0Ooyo81O88O4/PiiwSW/xoNUs++TWaO8geQFS8z1joxINCxZ6qdOda+iZ7je6dsq89Jpj4nmXJdNI15WlqKU+g9sZszbWtZW5pKcXwYjTnxbCjT05ybQF2agtrUWGpTTRmIlXoVNekxVKZFU5UuN6oz1WUpqdbHUK0X95XrIv/qufzlIYGIfLPrYB4okUCEFHCQQISUjTB/zqVshGR3pExFM6bs5VZMAFmyj9L8NLcNnfySlqbHZIt7MAUXBhBW52ioS4uhNjWWhmwtwq/AecHXWP/wJ4Rs2L++aQpXTS8IVOSbtNEr8zNZv6qG7hNHmBx+zuvnj3jxuJ/x4Rf8fOo4NksXivJtDw1prfehqrCQ4hyxLXq4nyf1ZUVc7j7F2/EXCB2gT9Wwfu1KaBOgTUD4AJ7fu87Io5s0lWYQ7WVLuMsSZG5LyIzxReljhSbABrWfFQo/a1QBtmhCnEiUeZIS60e6OhhB6KZ9YwNHt7XQsbkR04IlctVCnaTOtAOi9vnHIHRAmiYamgV+OrCNS6cOglJqjKKHyemSZOKI9rInLsiNuCA3sTDIFz6iD0HQs621msIMNbk6JcIHsLGpim1r60nTRLO9tYGd61ZTmZ/JkT07IF+AfINsYz80NdSwa9N6Q09csSDGbeksfGx+ROFliyCUoQ1yJDHEGbWfHZGuiwl3sphybNoQV5R+DkS6W4rZCJk3WaoQMhRBlKUpkVGGjDI8reZg8dXvcGQj5RkaBDm0rMhg3/pa1lXnshU7+JXA6QNbOX1oGw97u43FUgd2rKWlqojidC2CIHYTT1RFUFmcSVSIF7aLZmM5fya5ujhRLzrEm11rV1KUqmZNeR7psaFEetgbjaXQBwkxoZRkp7JrQxPCEET5OtFYmkVzWZaRCtVQlEbv2aM8unGOSz918JAPDF129eQpA0kMcqJIE0qm3J/g5QtZ/PXvjVENQYkxIxLtZU+BVsaGqhyYJZAR7UdRXASpYT405CQjCF1c4ROaijM5ur2V7LhIMlWRoBNIifZHrwwiNz6M3Hixw2Wm0pecOEmOVJw7Mo95CEI/Mo95pMa4oJO7kBXnS6bKD02IE+FuSwlzW4Yy0IWESH98HJYS4GxDZkIchRk6trau4fzZ0zA5wauXg7x584Z3794BIpAYHRvi9chLxkZfiRKvkyNMvhEBxOTECONjw7wefsHwi2e8fPaEkVeDjLwa5PWLZww9H2B48CmDTx5y8+olujqPsHfTJm6c74bR1+LcK4Y8XSIJchl1JQUc3LGFB72XeNB7iQPbN3JaEDgtCGQmqKgqzGDDygqi/FxJiQmlIEXJhppiZJTxAQ/JUISgDHBDGeBGfIQ/tYWZnDq0l94LZ7nSfYbr536GDrExYUF6PCnqEDyd5pORHEGwjzVb1lXz6nk/78aH6LtxiaaGKtTqcDy9rJk15w/89nf/D3Nmf0ycwpXoCDvSkgNIivMiyGcxuWkRZCQFExlkgzrCibS4AHQqP4LcF+G07Bviwl1YU59Pz9kO3ow9497tS7Tt3MDJzv3c6r3A/bvXGB8ZZHR0EBil8+hBqqtW0HnsEI8e93O99xKnu47z4P4dHj3sZ2x0iKcDD3l8/y6To8OMDb/k1fMBRode0N93g0vnz3H1Yg83b1zn6pVLnOk6xYnOQ5w+tpectFgEoQuFzB1tjK84nzxNzt/sz/+FtbJ/oyvjt8z+7O9JiHBGr/BB4W9DfIg9SRHLSYl2NjoIoa7zTBGoX5lnJQy8biMdodnMhjSazeMOfqnjXkd5Sij1GdMW1K8w/K64oE0BEQapbvG3us0WzVGzhauLqVKsBmfPCCLazRZXcWFcuSKVQztWU5anRR8XQpSfPYoAR+LD3Ij2tiHSU6wPcVnyJWkqf7TRXqTHhZCRLENy7Fydl+LgsIiymkI27WplVUulCCCmgYiv/vMj+gv/xPwZ/8x77yWaHas5iJjOfZ7KLdYG2ZEY4kBKxHLDIi05DuIQQYQEAK8wtUZgK6YIZdm0fVKgS4pyTnfMpf3m9RnN0z7fbHY+UhZKcmpakQDLcpvvsF32FUsXfIY+OZRV1b/8PnfrWfg4zifEx4rwQBtCA6yRR7ngYDfzrxyLdKxiLcYyiz9O2yeOqFAHpjrtpn0hfpakJYVw+rikdNPKmZO7MDnrEohoE6luklb+FRBGDUM4ia3VD5hAbg9WS7/HYt6f8fO2ZX/bOp4P3OBKz0lKClLxcLHE1XEJU7Nh0v2THGvptQgihPfg+zmf8udvf2P2mTIWzf0z5QU6Du3dgLvjIiRncPa3nzJ75mdYLp6FvfV8HB0WERzoikIeQrw6ElurBcRGBxMZGURdbQWdRw9y9sxJrl+7xMsXTxl+8YzbN67x/PEDhp4/4WpPt6kBmQFEGP2/Vlht9AV30tpYABqBsvw48nQyA4iQnNYrBopWm2HOmzvKZsMCuviKLr76xb6aXJP8ql4QRAZMFTSWZbK5pYKr3YcRBD0Pbv7MhVP76b/exZVTBzi0zTDXlIZ1XdBTk6GkpTiFqvRYqvUK1pam0lyUzJqiFGr1SjaUpLEqS0N1ipzKpCiqk6KpShQLp2tTY6lKFUFCtT6GxjwNTQVa6rNVxgLrv67O9L87fik88cv9jUyvJTGBCHNg0YzJhkrPjgQizGtuejH1oNiKiQalx9QcTwpaSEC6mamKdr0INekKSrThpEV4UaGLZYBfkxThwyw6qczRcbZjDytLcgwTp4qWmjKunDnBpTPHKcvTk5Ucz4r8TDavXUXf9Yu8evaQyZEXjA+/4Mn9OxTmZIgRNIN0YaCzE2vq61hZKXYz7tiznUO7t9B17ADoBSpKcxA8YYi/4wqf8AEPxRPvB2ESsuLCSZZ5Ex/sgsrfHrWfHWo/GzJjvFH6WKEKsEUb6ki0txWKQHt0Cl9SYv1IivbnwJYmnt86D2+eGZSV9KTIvBGEh4zyPoLQwSjvm4Em8QHatnYl48/u8KzvgmF7G1LjG0Eow9NmgSH9rycu2BNB2IgywE3kzBdj0tRViq+TVcEIQhVZSTGsqStl39Y1HNq1karCDE537KP72CEud53k9qXzUCUgfA7oxGPKTUvh4K7NKMP9jFECj2XfGzpY55Me5UVymCv+1rOI9bIiLdKThGAnBEEsvBYEPTI3cfFU+S8nMdyT1Gg/cuLCEIqhMDmGhqI0Nq8sYcdqEw+7WBdDeYaatFhDhspTNKyutFKVKzaHEz6H2qJ0qvJ1lGQlIUUk9IJAc/0KaBSgUWBjSz2Xu09y82IXB3du4Odj7Qw9uEX/5bPcvdjF+roVCEIdWWoZuuggdmKFPNiLPZvXcr/3Am2bm9myqoKzHbvYvLIEvTKEdEUwBUly1lQVcPn0IW6d/4n8tHgWfP8lC77/EmXAchJlnqQrAoj0tSNTE0GKIgSqxMyGoIRgdxsKUmKJ8LZBG+5OQ2EireV6slWBZEb5U56kIEcRKj5gbZAuDxPnQBkIg+DvaEmaMoRUZSDpigCKUsRCdG2oIzlxfmTEuCEIPSSE2KIJsUYTYk1ChD3JUY4G506P8B54WM0kYLkFSdH+qEI8yYqXowj2Jk0VSV1JAW1b1nP2eCe9Vy4yOPBErGt488aYiRgbG2FoeJBXQ88Zef2C8bEheDfO6+FBRkdeMjE+zNCLAV48e8TrV88YfvmUB3duMjY0yOCTBzy+d5vBh/e4cPokbVs3cezAPnatb2VHSxNnDrXzKwbRxUaTqVGRFa8mVRlF555t/NS+m+N7d7CuroycRCXCAGRpY0mJDUMrC0AV4m0sxDuybS3nO3ayobrA4Aj3khYTQqi7PcXpCVzuOs6TO9d5er+PoSf3GX/+lMM7tlKanYJa5ovn8vnk6WMRPoKDbeu5ee0cfdcvsmv7JuLVMYSGehOnCUebEIYi1ovc7GhWFCmJV3mijnUjTuFOXKwnOm0gwb7L8HaxIDbcBW2sD9m6SPL1MWxbV8HVs+1saFpBx94t9HSf4PzPxznasZehF48ZfvmEsdfPgQlGR14y9OoZ9x/c4eq1i1y7fonHT+4zNj7MOyZE1axJ8e/oyDA3b1zn7p0+Xr54ztOBx7x6Ocitm71cv3aFq1cucfnSeR4+uMvAw3v0nDvFgT3riA53wUT3mDQz8J3EhbsQE2DL7M//mR2K/2CH4iPmfPGv6KI8SQhzQhu+HJ3cBb3Sg5RoZzShtmSjgZ0C7DRXOjHLShjtnOQYSO9pFUHBjL8eva5MCaE+XUajXma2vc5stBoWJUl1qNegZy5FeRsRnaxi8ZiM21rR+i8jX+nOX27YVUx8uBOKQHtykmU0V2WzslyPh+08/JwW4u+0EH8nC3xs5yD3syFLE4QmzJnEaG90qgBSFAGE+tkiOXlOyxexdOlsZs3/Bjc/R0IivBAcwc11kfF3//7vmom2/hd2Kj7mX//pO8P2fkyqSGZUJSNg6zEOtyVf4bH0a4PAgh6Z61wSgqynOQLTHfohTNkBKfqrNyz87ZioYf8r50VyPCSnW4pg1mF0BoVBTDQzyZExz7RUGb6nDJulX+LttgAX+5mkxPuxZW0xqWp/BEFPgMNcIr2scVryNRG+VqTGB5Ks8eeHbz7C2GTNeBwiXcLHw5Qt8nGZy1Tgo8fR6msEoRFf13lm26VIqzlFpI0gn8Uka3zZvrECk4MugYhOjJmVT8wyY4a+K1bLfsDLcwmC0MePsz8lLNQZQejk26//k/lzv2Dxwu8oKtBx5dJPjI084cD+Lbi5WGIx/xumZiD6mVrjMmj6TYPk5owv/o2PfvvfmGPxORIgTIkPI1UbTnJcCBGBjrjYzsfVwQKJ7jbnhz+xeMG3BpLxViIjfAgL8SAowAXrZfOYP/87GhoqefbkPs8HHsDbCUZeDXLs0CE6Dx7k9vXr3LlxjRsXz3Pz8jmunPtJvIZfgSBUwcBUNaSr3YfpOrqTy2cPmTpRzwAT9aYPo9ztXywanu4EG/53/cs2RRI02b6mikc3fubO1VO0bWlkXWMJuzbWs31dDXs2N3Bsz3q2NpVjspGTCIKehtx4GnLjWZmjoSE3nqaCRJqLkmkpTGZ1fiJN2fG0FqawrkhHU3Y8tSkxVCUawERyNNVpcuqylDTmaQw9IhRUpEZRmhROcUIo+XGBCIKeksQwShLD/jeeu/+/IEJ6Rv/We5unvTbP4kkgQnrWJBCxE/P1xCTlvNHs/0ZMQhpSXVAvQmlCBEXaMEoTo6jUq6FR4NbZTnatXUlNQQade7ZwumMfilDREMgp5knfNXpOd1KzIo8wf0/eY5L2Pdu4cuEMAw9uw8QwL58+4tSxwxw/fIBOZtHLx9AnQJ/AtnVrOHW0g3PHO3j56A73b/Rw5/o5oyKAIHRRlJPEFT7hx+//SDefk6YOJVHmhSrACYXfctQBjsQFOhki746ofK2JdF2I3GMJqgBbFP52qIOWkxTlQXKMNymx/jSUpnHu8HZDm/U2hPdAG+oOfQKjvE+xTkFxWhzVhkzLnG8+M96IXzPAkZ1rjSjcdIO6IFAQJWatpMVONIK+Doux+uELsY7kQ8SbcRLxfaMgCKPUFGdyvH07N3tOg05ga0sDLx/cZvLFU6oIxY6tFGboOH74oEhnchRE3uFJaCjJxLhwBjhNmUBJoS6kR3kR52+PNsgRXYQ7SaEumBc1ydyWoYvyZUWqQqzrKIailFi2NJTS33OCN0/70AsCdfkp5KdEU56tITdJjDDq5H64LP4eT5t5CA+BboH1dSXsWldPdVE6+Wka0rTR6DSRrG2s4PCBnaxpqmZdSx23rp/n+cM+zp8+ykM+oOfUYV4P3GXi2X14NcCj6+fZubrWCGD2b2pmZVkepTlp7NnUzL5NzawszqA8K5FcbSTZmghSYwLJiZdRmZlIa00R7VvWcHDnBirzM82itcUIFqLB27aujusXjnOt5yRrV61AEeFNQkwQgh4K0uSkKgPIUIsN6vQxvmTJ/UkJ8SBHHkajWSZOaENsmvMhMCiQqY2iUKcgPzGSqiwVmaoAY5OWtCgRKCSG2iEIdaREOZKucCPr/+PszaOiStN0371W3Xtq9arTt1bfutXV3XW6q7uqq7PqZA1ZZWblYE6mUyoKMoPM80wMRDAGBBDM8ygqIAoqCCoyKCIoKioqKgoqyigyySDiPGXm7/6xY0cEmtV9zvnjWxGxd8Tesb/97e97n/d93ucNdxE9sT+EJLUn6ZogtmXGUZajIy1aQWq0kjhFAAmqYMrys7l4qp3Zu3dYmJ3m4f15nj97wsuXL/XRiG/49tvXvNZTmF6/eso3r5/x6uUTHj2c54keWDx9dJ8XTxd59VzMtZmbusvTxXkm7wzR33vFcH0/4LWooHa0mVQiSCWCc0cPG8LbunA5SREKLnW0cm+wj4qCDBzMVoqgeg6C3eyICPTAZs1n+FFCalSoWFAxQcUPeM3WlGg0ga742nxNXnwYBUlR7MhP40LHER5MjfLts0UWJu8gLIPtWekkRSvYkhVP/d4StufHI/xCrDxemJVETLgcZUgAKQmx5GQmkpSopmJHFv03T7G4cIOT7buI13ghD7LFw3kNFuv/gq35ctZ88Xt83Sxwc/gab5eNJMYEUVORx9CNszyY6qe9uZrU+EiUIX6oFMHUVlcyeXcYeMWzxwtMTozy6OE8r1895Tte8eLlExYfzrP4cJ6Hj+7z6OF9vnnxnEcL4it8y8L9OaYmx5mfm2F2Zpo7o8PcvNHHzRt9jI4McPvWdYYG+xkbHuBcZzu5WbG4OKwyzjsSxUif6Kzy2URkgA3xcic+/8OPuZz879QE/wurP/w3YoPsiQoQpYQj/S2I9LcgOtDSqK+eabpwS0aclODZ9fbC9ENY6uleahTkx/pQoPGmROtHuS6QLRofk/2l9PBHTD3sRkNbMrIkD7e0AJoqG4le7/LkIHaly5acN8pnAwq3dcg9NhDivhGFrw3eTutZ+clvcbFcTYzMgw1f/pnP3vtXVn/0G6xXLkMrcyM21Amt0gMjNacOSeHki+V/ZNWqj5CH+ROukbPJZo24CL8rRSIG+enfhdGk/A2hG/6FH/1NI0aqmJTHUaLfpjesfgweVstxWPc+Fl/+ngh/W6qKEtAE2SMIOqJ9zVG5r/1PjIRU/T1oeaPvuzCCiH6Wgr9ujB5FaY2SoiBSv0v3WTIEm/QGtURZk6hMphzuiiWCIhu//jMO1p9hse5PeDqvQhvhjv0GUWnJ13YlKh8rQj3MCfbYiJv9VxgNfglEDGJUAavAynwZrg6f/yd9ocPe4iM2LylOJ3lVxTGkCNyEzN8cj81fEui1Dl2sD2VlDzEmk0tjq9Pk+kQQ0Vi/F29PO3ENCTJG69rb9iEIDzDf8Blfr/kQG6vVuLtasqeqhPGxG5w80WhyH97MzzEFEY+N5/ux+ExvdjNDrvagoESHjeNqVq1exsfLfoWnkxm+bhY4Wn2Ft8tGvJ0t2Lj2Y1Ys/z2CMI6F2RcGEHHl0knGx66zdUuGoZhcojacibEBvnn5hJGBfur2VpGu01FZVkZrUxPdnacY6O1h6EYPx4/sN1FnkyKIOqaGrzMxdI07Ny8x1HtepDdJIGKJfLROHOtvJlv/XMyx+Gv3cpqf/af3WhB0PJ8b5lJnM7u2prM9P5Ht+YmUFSaxsySNo7Xl7CvNoXFnEYd2FJCuDmRbsphLVp4WQZE2lK06JRUZUezMFHMgiuNCKU1SUa5TsSs1kt0ZMVSlR1OhU1OeEGagM5WnqdmVFcXOzEi2Jysp0gaTF+NPbrQf+ZoACmID/w8oTf8n7b8CEWJLUW5+Y5tpjlYPRnWxJoy1K6TIokRXkiJ3EmXRFETo55usCF8KYoNJlnkQH+IGFQLCOHTwBROCwOjNHu6NihWahVJxsLBcbM0HqtmSn8nW4hzajjZw68YVJsYGePJwFr57wdzUHRZnxulkOR72tgR7upMeF01z3V6DkXL76gVW0kbfxVPihdSBUAdtTXvZV1mA3N8Jhb8jgjBOelQgCTIP4mVuJIS6oQ1wItbXDo2PLe7rPsRjw8e4rvsLHhbLCXH+mjBPc6ICbUmO9CElSkSH9lTDA8EgxWranGyZOx8AACAASURBVKiicXcpnUcOkq4N5/f//s+8+8ufExHibfhOrlaJ3NNWrFVhJvZH1/Fm9pYV8sl77xir+jnB8j/8Gof1K1D5ufLh739lSEYWhDYEIEsXTQVutBzcw5EDe9mWl0793gqG+i4Zkpgi9Kbbrb6rzE7f5eDeKgShD6W/m5iUKi1WhsqSVWKtAfs1uHz9IXYr3iM+6M3BJLYgh3WoPG2IDXJBp/AiMyqI9Khg6isKuHerm2/mR+nrPIJO7U92QhiFqVEkqP2IlXniY7+eD3/7Lwi5EOpuS74umor8NHYWZiBoITsphm2CQGZSNPP3hjnadIADtVXcvtnD7PQdWhr3E6kIMCTajt28yvzd2yyOD/Jocpj2A3uJDPTgZOM+Bi+f0QOBOXISoqjenk9uQjgZUTIyo0JIUvqSo5Gj8rZH4W4HgwJFqXH0nu9gdvQ2Z481E6nwQBBy+fqr96nCid07i5idGoDvHjM+2kdLwx50sTLCgp3xc9tAnMKdzLggMjV+xMucyI8OJinYnW3xUZw5VG0YvxUFWdTv3sGhPRVsz0ulsjiL9JhQogOdyIz2N/DY36UPbaAtGj8rNP6biAu2QadwJCXchdQId/wowY8SfsEoVcVptOzbSX3ldrZlJaH0cUEj80Pu5URydDgnWxq5PznO4vwMs1OTzM5M8/TpU32tiNeGitXf8Yrvvn3Bd9++4MXTRR49mOXRg1mePJzn+ZMHoiTr6+fMT49z5cJZLnV1cvhA7RK5PR0xlObncrCqwgAiDlSWkRihQKiDaFkAqbEqygrS2VtWgC5KRkJECOlaNVq0yHwciUFHmK8Lxw7sRhB0JIT5U6gLJzbEHZWnDUf3bqVhVxFZGhkyDzuK07Sca29i4NpFrl/uorFGnC+CXETp3vK8VEZvXKB+bwmh3g4Eezuyae2XuNpbUpiZxs2eC9y53UNDXTm7d+VwubuZuekr1O7NJMjPHGf7Fdhu+hQ7y89xsl3NV5/+DifbtXz+0f/kq0/fw2rDl0QpvGlt2kPvxeOcPdGMPMgHV0dbfD1c2V5cQNWOUq5fvczEnWFGBvo51nqY3muXmZudEmliT8X24uUTXr96Bt99y7cvX/HNi5e8ePKU2Zlp5mbviVXR9ZXRHyzOMTlxh0cP55mdvsvI4E0Gb/ZSW72DJJ2CIAqNC7WBciAac5EBVkQFWJEgc0ThZsayf/8nLuveQ+f4D5ivfBeZ2xoEQUeIy0rUPmZLohKR/hYmi8ubNBkjPWgpiJAM/0KMNSJEh0ZxQgDFWj8EQUdRtAdFGuP82aOPnwpCFUM9HUwNXDI51l9bHKXkYsnQSyU/wpXt8X6G72h8zdH4WxAf6oDa1xI3qy9wtV6Bj7MZXpvX4WG/kX0VhcSHB5KdEEZTdQm15VnUV+aTrgkiTuFOtMyF6FBXwzFXrfgzX372B/7y/jsmCaL6RFsDiOjn7/57BLnOvybX+df83X+3/R5vqmQ0juLj+AXudp/hsukz7Nb9BU/bVRSnRVCWG4fLxs9wWLuMMA8zQhxXvHEMabE3/fxmf0kU3W6MhqtEfTDlOEvJ0YNv/F667xKVKveN/SX6845jpJi9He2ws/oY640fYGvxIa72n7Hui/9g/fL/MFCinTd9gu3693G2+Yylxf+kxOMHeOnH619v1fr/ZwRRgQbgJSXZi2NS5rOBiBAbzFf9lrWf/RJBKNWDCOma9REifVTA3cWc3ZXFGAGX3vjXV20v2pLArso8nJzXY2O7GotNX2JusQIzsy9MnpUWk2t7M8F/nKWSyfq8CD2IUKg8KNyiY2TsCvlFCXy54o9YbviYzZZfYmP2Ceu+/CNCqagKmRovx8l2NZvWf4KfhzU2ll/h523LxXPHGBvpoWxrFr6edtTu3c7WonSaD1WDtYA8yA9v582kaeNpOVjP6dZjnGtv0zsUxGfMWCyuDUGo51bPeQZ7uznT1kzn0UYmBq4xN3aL4b6LBlvI0P8tiA7ZDK0eREjATCeCCNn3RBx+gJ72/sb2FnFbSboGQdDxM6YZ5+foBIGGmm3s25mPIOgoSI/m4M5C9pRkUJYRZ/i9lFgt/BzKM6KoLUmhtiSF7anhpKu80AY60rQjm7qiJHZnx1KVpaEyM4aK5HC2xyvYGiejOC6Y7clKdmZGUpERwVadnHxNADlRvuRE+RrkXv/3AcFfoXmZtGSF3ZLPSXL7N/YvrbWTGGor1jdSOJAatpl0tVRHRprjOzFQ9wzJ19J8IoEISZVNijSWsBREdGKIgmZH+lGUIBfpKC3iRGlBPTpiwF7gXEcrp442oRMEvChlZ3E+BelJXLt4hicPZuCbp9y+2UPnyVbuz47zYH6SuXtjPH80z8LMOI/mJmk5VMup1iPcHejn/tQdRm5cpXJbAQHujgggquAkR+PjZIEgDHJ0/w7mRq/xbHaIK6ebGeRXCMI4YV7WyFzFgmm6EDexBTvjRwllyWGUJilJDNmMwnkdKk9z5G5myNzNiFM6E+JpTpi/HTJPSzZv/JTN65cjTcIi+hUn6X1lRVzoOMLh/XtI0UYQ4LmZ8BBvYoM9WapIoTM8OBW4AUbDi36BCFJRB3vRWFPBkQO76eALhD6gTxAlYc0EQ22BveVbGLt1jZuXz3GmrZmz7YfRCQLxEUqEUnC2taC1+RBjI7dpbTgIPxTw1deviJd7IQg6vDZ+gbRghDishZ8I8BMBjw3LDXUixP/dRzX2hgEQ6etAmIc1iXJPksN80IX5sjNPx+E9Wzm0s5A9xWlkxsrJTlKTFBOMl+NGvB02kBojozQ7kX2leZxqqmVPSQ7FaVqxerMW3B0tCA10oygvmdGhPiNovNnDvckRzp1qY1fZFjEhaxROHW2gZf9e6ivLEATYmZ9BkjqUtv17cKMCjcwPyUuarVURF+KFIHSRIPMiSelLdlQo8aGeJIcFsD1dy+nmOl7M3YXnD+AHAvxAQC3zIjTQjez0OM6fO8biwl2Gbl8Vo0Kvwd/ThlA/eyJCXdCF+5Ck9iRZ5S5WllZ6k6H0JTsimDyNGuoE9mwt4FxbC5ND/Zxtb+Hw/iraGqrZvSWdLE2IviaE8eGOC7BBG2hLfJAdifLNpKiMBkuczFmkv62FnMRwqrcX0HqwhqMHqkW6VCEI1RAVGsjBPTu5O3CLJ4v3efboIc+ePubx48c8eyYWkpMSq7/59gXfvH7G61dPebgww/zMBHP3xpmfmeDJw3ngFS+fLDJ4s5cjDQeWgIecFB25qUkUpqeya2shWzKTGeRXJEWFUZCagEYRRHx4CBplANtyU7jRfYrLna0cqNrG4bpd7NySgRYtqbEKCtI0BFFIXYXROI30d0IT7MaWlAhaqrfS33WMzFg5fk4WZMSHU5ylIz0xmgxdLFGyENQBQSi8vBCEQXgswGPBANDiVIEo/TxoqtnN1GA/i5OjTA31cuXsEQ5WF1FaHMv+mlyK8yOJCXcn2M+a2Egfmg6Uc7ajgW2FqcgD3AjxdSY7RUNcRAhezlZi4r+TBYG+Tujioqmp2snl82fpu9JNc/1+Lp8/y/CtG1y/epmOtqNc6u5ieOgW43dHuDs2zJ2xISanxpidmeT+9DTfvXglspqeP+PRwn2ePnnEkyePmL43zoPFOZ48fcDE+AjzMxNMjY9wd7if4VvXyRIEomMCREqkXlJY7McOlP4bUfiYEelvgdpnA1F+lghCJz/6myI2Lv8J10s+QmX5M/7pn/wJclqB3H0NmmArUiNcSYt0IzbEBqXnOpMFRuLT9+kjHXV6Y6JD//xVm3ynHkEYNFaVXgaCkEtBvD8luv+aI1yYEk5pdrzJ8QoRjZZClqoHzWE0oiXVkrePp/b4Gk2gDTqVG0kR3sQq3Qn2ssLJagUxqkAunDpCT1c7U0NX4Zv7vLw/zPDVk+wuSUEjcyU+zJNYhQfeTusRhMeYrf4A0fM8zdJaGR0YI7r9/Lf/exdeq/6R01HviHQmA4hYSkeyNXsPZ6uPcdj0Mc42Kwj1sSEvNZKj9Ttpqt5GToKCOJkzEb5WhDqv0i/aprSCDpZKq+reeG8KJCSD/L/yWr5pwOSa/KaUpUo6knHehdE4fhvMWFv8BSfbz7Db9BG25u9jv/F9ksM9DEamwscCz80ryU6VYcwXEftzaOAUDQeKyEgJIdjXHG/XNYT4mL/xH6X8DynKI84rfi5SpK4KY4K+jgC3VYR4fY1pvkhZ2a03rv81gtDPujXLWOqdNd7nsfEr3Bo4S+/1DnJyY7GzX01kVACWVqtMxqspiDAFD9+nzjSKaXL15yveQ3gHzMyXY2O7korKXLKyY3h/2S9451//ll/87P/CduMnBHpaYL/pc4pzNNTtLmDD6mW8++uf4mD1FV+vfh9zs08I8LUnKtwHrSaEE237Wbw/wq7yfFLjw4lRBbNh1QoyEuO50X2Rod4+Y26RAUR0mvR3m6Ev740O0H26jdMtDUwP3TT01czQdQMFXAIRQq5oH0nO0x/yXCw2Wy2BiFzezhMyafocCAlEGFqXeNwdxSncuHTcWFtG38pzE8nXhhk+b02KIk3tTXlWNMdrt3H52D5O1G2nMjeOAm0oRdpQzh6qoG1vMXvz4ymOC6UoNoSyZPWS4xbHhxiUmIrjQ8iN9jOAiMK4IArjROrm/y6dKV3t8p/uT1bYoZPZoJNbkSS3JUkh2n7JShuSFXYkK21IUzmSEmZr+Jwa5kCqyk58DXMgSW6LcY7txEgnlcatqYJTNUtBcBVL61pIYEMfncyM9CM/LgTBDbQhondbJwj8nHFkvm4U56TRVFdD26GDHKmppv/SRXaVFHPuRBsPZqd4/eIxXedOMXZnkNmZCSYmhoAX8O1zuk63Q48APQJTY8O8fLLI08VZni7c4/7UCH2XzjDIr1hGNyFejnjYroPXApc7Gnl2bxBe3GOop4M8nZIwL2t8bFfjselLZM4b0QY4kRDkQmKQE0khLhwsSeVgSSoFsYHE+FoT7W+Fynsjco/1xMjsDcbR0QOl1JRnovSxRfCSBl8VEQHuCFpoqa2k7/xppoZvcn9qhJZDtd97Y73tLbBY9TkBns5U4EaQvxeVFdspys+CZQIsE6jZU8aRxn2cPXWUEy0N6ASBH/GYtuaDlORliIu0FEGwh9KiHJyoEqlf/QIVW/M4tG8XDbW76bl4jsX79/R1OqrRqoOxWbNcvMFucK3tAIJQiLfF54bcB/oEDm5Lw89qBRGelm9cgzh5RvqKSlcJMg/Swv1JVvtTkKimUBdOZkwoxcmRFCRFkBanRCcIyP1diAz1pvPIAb57eI+ZwV46Du0zqjc8Nmo4F+Wn0X2+g97eiwwO3KDlSANDgzd58fwR8EqMWFUJqEP98XN1ZOOqz6BTlPWd4yfEKQLYnp3MT5iDdwS9N9qGKH9XyjMTxIRtP2cEM5Bv3kiqypfEUC/igt3ZtzWHQUFgUBAMIKJiaw5N9XtpPlTNpfMdPFqY5FLXKXSCgKeTJYJQQrzKn4zYENIj/UlWepCqdCMrwpt0pTdZKn+ifDbjbbkepZczNaXF3LjUxfSdARpqd1O7azuNNRXs3ZpNjiaUhFAXojw3Gfo8IdCBJJkzqUo30iO8yIj0Jl7mhMrLkuhAfbRoOUQGeZIWo6YsP5vainIDiAh2sycqNJDyoly6O08xf2+SV8+e8vzZE168eMHz58/FytTPn/JCL+v6/NlDnj1dZH7mLtMTw0yNDzE9MczCzDgvnywwN3WHC2dOUFW2haqyLZQW5VCSl8GO4jyqthezu3QLNRXbKUhPRBetQB3sRUSoDyHeTkQr/ImS+1G5PZfBvvN882SGtqa9pMQpSIsPIzzUw1DRm9cCvBZIiQ4lJTqYcH8nYkJdSdcEk6DyJjrEBbXfZlT+zqgC3Qn1caYoW8epY43UVlZQkplN+4FDXGxvM4CIYwd3UpaXSJzSF0Ho4cb50zyeusOt7k66jzfSfeIAByuzSIr2QBFkTaTKiSiVK/5eFiTEhdB9vpWpu/2cP9PK9PgA46M3eXh/gs6OI2SkxKITBJShXuRnJ7Fv904unj7J1MgQwzf6uHdnhHvjd5idvMvgzT7mpu4yOy22makxJu8OMzpym+GhfkYHb7E4fQ+ePYeXr3j64AGzU5Pcmx5n4cEsz54/YmZ2klevn7L4YJbRoRvoBIGzJ45w6lgzOq1KnKsG9a1TjMqF+Juh8DdDHWiOyns9Ku/1aGV2pEd5khHlQ5DTaiw/+X8YLfgN9p/+FJeNy9AEW5GgsCdZ7USy2glB0BEbYsPSULepIpIEIqTwtqlKzWNykenpLKaeayk0LiUG/68spoUsrdZqaqx2GowVKVHStCUFWpIQYIk2yApNoA3RQXaEB9jh57we6/Ufs+6r90iMU1NXvYPRW1eYn7jN/N2bTA5dRhB0aMO8SFR7E+xmjp/zeozG+DSb1n3I0squc3qjpRM6BL1aTR/Lfv0/GM/+Hct+/T8wJqhX6VsJgtDGhtXvYm0mUug2rfsYJ+s1JESFUlGSRXvjXg7vL6cwRU2IqxnBm1dhpBWYegLfBBFVGMGftM2UntPJ9ytDSZxoU8DQZvJeWiMkp5l0/03pPt36e26MIq356rdsXPceDlYfYb1xGRZf/wEP+88pTlfQvCfHqIIoPDa5vg5OHN/Fmc5qTp/YQ+3ebPIyTCUzU3kbDEkgNtfwH91tPiHEYy3GYnim4Efyror9VFbWY3KNOozJzRII0Csm/QpDjlBeQSzby1LZsTOT/IJ4yndkUbwlhdVrPsLKag3GqIV0DAlEDP6VJtLbJiZvcPVKB3woILwD73/wKz7Q14dwsF/NF5/+FkuzD/BzW09jbTH11QX4uKwnUu5Chk7O8vf/jfWr/4xa7mKSoJyJk8NqFKEunDl1iJFb58lOjSIsyJ34iFAcN5mxp3QbM8PD9HR2ihWgDSBiaeRxR0GiSV++5sLJFlrr99J1vBljdEwyOE2UnHJNaY+ZmEYjBKEFoc8USEge+dS3hHx0gsDty6e+ZwzreDw7aMhbkbZtz9KK7+tFKtWWxAiyYgLYkauhuSqfo9XF1G5LZXt6BFtT1VRkxbB/WxqHyrPYkRlNqtKDzHAf9uRpqS5IeOuckhJTQWygoUl0poLYQAOIyI32W5JwXaDxe+tY+TFe5Md4LdmmC7Ve8jlFYUeq0pZUpTUpChtSFFb67VakKGxIVVqTGe5IhtqODLUDWREOZEc6kR3pSLrKnhSFDRnhTqSpHN94JrpYCpjrTT5Lz7r07EhzgQQepDlHDyIkac0f8ZjmvaWcOdZAc91uDu2rouv0CZ4tzHHp5EmO19dTtXULFcWFnDjSxDcvnzA9Ncax1maqayrRCQLHjx9mZmaMxwv3qK4s4/MP/8SvGOT6tUtMjA0xMTbAg9kJXj9f4NXjOc62N8GvBNQBLnrlow6Eeug93cS1k4fYmaslUeGBVu6C5LUwBREJgZvRBTuTHOpKFeKiGOFpQZSfJbFBtsSG2KANc6IEP+qrxVoVl08f4lBVIYIF+NltQOnhiCA0UVGQwdTtPmbHBng8O863zxb4EY+/Z/COIwRBoIczFSVF7K/Zw/66alqPHaapuZ7mw4c4eaqNhsZa9u/fzaULpxnqv05ZUQFeTo7UVu6kqW4faz5fzr/+w0/5zb/+M7/793/jgz/8huXv/4EVn7zPh3TBWoHe7k5ePL7Pvck7XLtygcbaaoRu9OVgfog1dWIU6cfiQyRSl0Q+J30ChXEhRHhaEuKwVpR4NVzDKIKgI9TZnJgAJzSBzmTHhJASHkBaZBA5cQoKdeEUJKpFffhlkJcRx/GWOs6daOLurSvweJbeznbydDGkxYQZHvgDe3dQs7uUnp4unjyZ5+nT+0xOjHLhfCf9N68xNXmHibEh8BK4cqGThv0iXSVKHmQ4hgQAhDpE/aR3BHZvyQYE5K5WFGpVxshPqcBK2shU+5MY7EGElwMJMh+EH8OvGEQQMjnd2szkyC1uXevmaEMdNTvLOd12mAun27l28QwD1y4iCLkkqgKI9t9MSpg3W3VKCiL90AU4UBATQlKoB1E+m0mLkHGoqpTbVy5y784wUyODPJmf4cThgxSmx5MUHkRcsCtxAQ7EeVsT6WZGjLcVuuDNpIW5kxnuRY7GnxyN/9IxJYzjabsBua8L4UF+hAcHEqcKQ6gDb0drIgI9yUqIZU9ZCWfajzE6eIv7M/eYm73H69evefnyJc+ePeHpU1GZ6cnTRR49nGfxwSwLcxPcmxxhdvqOGDGcnWBxbpLRgeucaj/Cwepd7K3YRvmWPEqLcthZUkDltiK252eRpdOgCQsmMUpOqI8zbnYbcbBYQ4C7PR6O5qTFq4mPDKEoS0t+usaQPKoKdiPE1w5F4GaU/s7EKHyQjMQElTdRwc6o/R1I1wTTur+MmxePcbmzhYKMWFzsNpAQq+TU8WZa6vczdPU6L2cf8Gp+zpBbJaqjicZqvDKA6i25nG6o5WzzfrFAZlEiyWpXFD5mhIVYExftQV5mBIU5MRw6UMbw7cvMTg3zcH6K6z0XGL7Vy+LcJPfGh+ntOU/b0Xr2VG6jencpp1qP0FhbQ3tzIxdOdfDq0SJP5md59WiRF48XefX0IU8X5w10sYcLM0zeHeZ63xWudJ9j6HovEwODTAwMMnLjJlcunONww0GaGg9ysfssJ0+1cf36JaYnhrlwtl1cRN0QvfzovXEt8DOmqcNaX00UFP7r0CisiZXZEBNkiS5sM1kaH/K0QRQlK3G1+pTQDf/I9bQ/Yvnx3+Jh9SExQZZE+G0k0l8vK/xWuFsakyZRV4PXWfJUS0ZYG2/Pj5ksBRGlGD3OOr6fJiN5JAtNFipTqksLSf5WpAbZkhxgTUaoHekhtqQEWpEhtychwJI0lRPxoQ7IPTbgbb8KJ+sv8XczR6cJpLlhP9u25NJ6eD/dZ44xcrObubEbHKwsQh3gSGp0ACo/OxMjZxwJSCz1Hj/H6LWT+qePf/7pe1xOeAf7T3/KD36wqJ9f30x6lsBANSs/+yN/+v2/Yb9pDaoQL2JUgehiQlH42OJhI1KZ5G6rWeohfLOfOzECiSqMBrGULCx9p+d7fqtjqYLRc5Pf/zWj3ZQC0YExf8EIbNat/h0bvv4jthYf4GAlRiKCPdcREWRNRJA1od5miAa6eFxP15UkxHoSFemMWiXRMnJNxoEEasTr916SH1HI91+XZPjokHmtM/ls9HqLIKKETev+KO5bi0kBxi7eAhHCIEEhDiQmybBzWMlG809x97DAynq1PhIhgWsJRJhGJd4GEAF+m3F3taQgLwFjHZA5BAH+/KdfYL5xOevXfcgmi89YteIPrFj+a4K8NpAc64vc3xp7i08QhHGCfCxwd1yDSuZkUDlythcjMn7elgT4WpOkDaZ6Zw7qUFc0Kj+a9lWgUQRRWVLI0LUeBi9f5vq5c7yan+P1/AyC0EdmrJw36zmEBbkjCK/JSooyqQnxZt83GQBEBW4mVaffjHhJIGJadKamft+xxNZ7/gSdLXXUbM9+e79eXVFc53V0te7n4M5CcjRyA4howsxgK+wq0FKaFUVJmpqSFBV52hBSw73ZlqKmpjiJqjwtebHBlCQqOFSaQUNZJqUpSyMSBbGBFMeHGOpGFGmDKYwLokgbbHgvAQtDdeu4AApj/SmM9aUw1peiOBFQbIn3pyQh4K9euyDoSJZbiwBCaUmy3JJkxSbDa4rCihSlpWF/qtKazAg7cqOdyI3ZTGa4SH2SohKCINGjUllaw6YEo/KS9Lkeo3PICPLEbXUYxCPy42Tkx8kQfgJatFTkpyAIOnaW5CEInegEges9lxjt6+NkY6PoCS+FipJiujpPkpebgZX1RrGSak0lVVWlCG1QU1XO7optpCdqiI9R03KkAaENenq6mJ4cY3Z6jIXpUQZ7L/AO/Qi/gAR1AGE+Dig9rcnXKsiMDEDuYk6kjw1yt404rJWUDnSEe2xC42dHQuBm0mXuZId5k6bwIEXhSkKwI5G+m8SCXnJ7IvwtiZQ7EupvhSAUsqMwgdOH98BzgZgQqR7GA+ort8PTB/DyEd89XeTh7IQ+sczo1YgP9qIKJxLC5OwoKqDrdAfXr/Zw7VoPDU2HaD/RxuWei5y/eJah0VvcmxnjfNdpCnNzyElL42BNDbtKS8lISsLfy533//g7zNZ8xa6yrWwryiNKFUqgjxtZgkBJYQY3rp3n3vgwD+anOXOqnfMnj4teyW7I0ChE49vfgQyVabVPEURkqL1JDHFG4WyG0mWDYX+0nwPCY72X4Cfiw6twsyQt3J+0yCCyNDJy4hTkxCkweNXMID05mju3e3g6P87EwDXGb1+l88ghSnPSEKbFCMT5jmN89/IxL5+J1Iyh4X5m5ya5cvkC/Td7uXL5Asfbj7JrxzbwEthZWsKxww0cPljD1QudPJgapffCaZg2oYdZC6j9XBm8eJqJ3vMcFwTS1YEUxSk4VrlFrP3hvxmlszmRnrZkRgYi6LWsnc1WohMEBnouM3itB0oEdhQVoIuKRBCMNKsn02PM3LpGZW4axVoVmWFGr4HO354UmQeCICYZH63dxdzYLV49nOfB9AQTo4Pw/AnHGvajC5eTIBfBgTbQkXhfW6I9NhIfYE+q3J10lRdpYZ6kqb1JU3sT6WePIPSzaeUyBEDt706sMpi02Bgy4rWkaGLZkpVJji6WyuJsjtXX0XPuFIN91xgbHmB2apIHC/P6QnNPlnDsFx/OMzc7yfTUGLPTdxi/c5t7kyMi5XDqDneH++m7dI72w/WcOtZMY90e9lftoH7vLhpqqthTVkKcWo7Vuq/QqEPYs6OIiq05JMWGEaHwIVLpi/XGFXi7WhHkY4+L/Tq2FSbrAW03QT62BHhZ42i9EmebtWIkydOaKLkH7jarCPW0YkdhAvW7Cxjs6YCXM/BqgTPt9cgD3JAFAjImqAAAIABJREFUuXOkcR+9ly/wcGqWudFxulqPGu5ZvMoXpbc9KeogcmLV5MdFsEWnYUdWoqgn/mNQuK1Fq7AjLsKFeI0XmekqthYncvL4QW72nuPGtfN88/whz5884JuXT/RUoiEm7w4yPHCNkZHrjAxe5+TRw9TurODMsVYeTk/Bi+fw4hl8+4rvnj2G78T8ku9ePuab5w+ZuzfGxa6T1OzZQXFeFjuKCjl3rJ2bl7q5ev4cnSfaqK7aSVpqIgnxMaSn6UhOjuXo4YMcba4zgAiNMsCwUHayHGIEfsKcnqNfSKj/10QEbyBRZU+szIZEpSPJaleSwz3IjgsiOzYEsxW/Jczy7xkteIeNH/y/hLquRu1jhtLzawRBR1yoLbFB1rwtHagzMYYk2koVxqRa0/ffBySk9xKIkAxEU7UQ0yZ93xREvEYyXNMCRPGIJJ9N5CocKQp3JTfMifwIVzTeG4j23kCo8xpUPpvIiA0kI1FGalwI+RmRVO+tRBYagIOtOZGqII427qW78whlhUlEBjvrE6s7xVZoNEqMAEpqz1nqUe1DELr4/34czDavX5Ni90/87Y/S3uiLujeut5rPP/kDny3/I2EybzJTNShDvZAFuKAMeDN/TQIRUr9JgEE0jK8IAkb1Ksk7/xqjapUEKL7vPkn0qDfPJ52nCaMqS7XJPun66zACCtEgsTB7DyvzZdhafICrw+c42XxCoNc6NEp7gjzWoPTfSFjwJvw8V2O+7nd8/5jJ1R+viqURBTESI/NYS4jbarxN6ki4WHxg8j3T/JH6N86RitLPTA8iSjFSvgZN8ow6EIRxY9X2n2O4/5usPmPFyj8QHOIEuXqn51t1JCQQYZqbIrbF+TvcHellKbVpztB8vaxY9t4v2LDuI4IDHOCBwLpVf8L86/fwcV2Fq/1nJtcyztdf/U9WLP81G9a8h6/7elwdV7Jh7TLWrPg9Xq7r8fW2wNvNjGAfK7w2ryMtTsnMUB9tB2s429LM4t0xePiIV7OzPJ4Y4yfM8RPmqMhNRKgTgdVrfkBOsorDB3ayb1cRu7ZlIegwOJ+X9m+X/tlpMYAIY67E9zUTEGEAEvq++wF6Z4mOzpY69pXmIAg6shOMVCXjPVt63L1FaQgW4pzZhBlnWnZzrnUvLbUl7MiPY0t6OBV5sWxNDyc53IvyrGiqtyRRU5JMRY6GiixRmbG6SEdFVsxbxeQkIFEYF0RejL8hJ2JLQqhB8jU32o/caD9xf1yAAUBIxyiM9aVY68eWeP+3ohFSS5JZkSSzIjXMihSlhQggFOYigFBakBpmRZrKktQwK5IV5iTJLUhTWZId5UBujANZkSKISJZbk6KwI1lhR4rSnqUUMtOcNGmON52XjdE+8XcSyNeDiG2pUZRlxMGPRJ5ani4GdALoBCQQcab9GDx9yt2bN9EJAoHubuzYUsS5U8fpudRFXU0V9fur6bt6QRwwbbB/TwV3+nt5PDtJSV4GqUlahHeANoH6AzXM48k4P2eUX4hG8UpxIARuNiPcxxa1pzVR3tboQl1IC/MkJcyTALvV/IxpvMw/Q+60HqWTGarNZkS5bSI1xJUYbxtife2I9LIy3oQwNyID7FD4WqEOcSBa6UZ8hC/bsrUUp8caJhpyBQrStEwP3eT1ozl4/YSF6VGD+oAg6JA7WyMIo2TEqLhx8RwTA7e4M3iLgZs3aG5upKHpEGfOdXJroJ+hkUGGRwfouXaJxqaD5GZmkK5LpqHuAKfbT1BeUsKWvDwKsjPw83Sjub6O1uZDNOzfS9fpdmYmRgxKCzOTQyzMjFOFE6eONvAzpkmOlDF67ZzY35LKij3EBW0m2s+ODLU3aWGeyJ3WE+VtTYSnBQH2K/G0+BxBGNerYInRmLUf/gZfu7XEhriTHSOjPFNLXpyS2CA38uNEyddulqHTqmg/XMfNy2c4c6yBEw372FmYTYIyBEELJVkpVOHE2MB15qZEj/eNG5e51nvJUPCpGnvSUxLYt3cXPRfP0XSwln2VZZQV53Ll7AnOth9mR1EmW3OSad2/m2czY5yor6H/wklunz/BcUHguCCQEuZDUZycEzXbOVGzncst+9gSr0QTIFbhlniT+0oL2FWYQVFqAlVb8hAEHTq1kgxNlAgyzEUA3N3eSnfrYXI14eRpwvRKW+IYyokIICHUndggN7ana7lxvoPvnszBswcszowzOz7MxOBNmmoqSYsJQxPkgduGzxHGwcf8cxICN5MU6o4gtJAS5o021JW4EIkHOY0AyL0dKEiLo6FmF2UFeVSUFFO7q5LCjGzKi4o5uLuS1oO1XDlzmrsDtxgbuk1/Xy+DA7eYm73HwsICCwvzPHhwn8XFBR4+us/8/XtMToyKtJqBG9zovczwwA2mxkcYuX2DnovnONV6hEM1e8SaLzmZ1Ffv5sbli8yNjXLr6mW2ZGWwYfUX1O3eweLMGC8fzXK79zwdrQfYV1WCp7M5jtarMf/6I7RRAXQeP2AoSqaWueFitwYHyxUEeNiQkxKFLjoIhb8jGrk7we6biA515czRGi6eOMjYrQsM9Z2ho6WW3TsK2L93O20t+9mzYwutB/fT1XqU1v17OVJTQWvdDgOPNy9ORVp4MMUJ0ZToNOTHKsmODkKncEEbYktyhAu56QqSdcGEh7kTGrSZ8m3ZtB6u5diRAyzOiaCK717w+MEU92fuiM6Tq11M3OlnYvQ2V8+fpWHfXk61HmFmbISr58/yYvE+fPuKV48ewDcv+O7lU3j1hO+eP2RqbJD2lgYKc9KICw/jcF0t98fvMjM2SntzI+0tzdy4doUrF7s43FxPw6E6MtMSOHOyhds3LnHt4kk6Wvaji5IZnm+dIIjeNQtYkpBpUHjpIS3SjVytPxkxvqRrAkiK8kMdaMc//fQTcpz/ldOad1j27z9H5W1GTJA4T4b7biRV7UJymJPJwtLD23z7N418CUj8dS+aIOjQBm0iMcTKZJupJ19cnIqT3qz4amqoi8aJYQHX11zZk66gMMqdNLkdCQGWJMkdUHisx8vmC3w2f42PsxnqUGe2F+qIigwjIlyBv48ru3dtZ256hN7uU6AVQCug8HPSn69TrH7bI9GRxEimUTPdFPBI1I8u/ua/tehlXn/DP/zEmbf7yzTKU48gdGFn8zXbSjKpKM8nOz2WaJUvcWpf1P72OH79PoIgUhmMXsClEZw2vZ6hkVokqULlmvSxZNxWIwjTbFjzO1Fmecl9HscYZZFAnxRFko4jRZckEGF67Dak5Exry4+wtfyITev/jKP1cizX/RmHTR9jtvJ3rPnyN3i7rsLDSYy0WG9cZvgfzg7LWb/mt/r+7sEoLSmBT6n/RIAgf0O9yt/hi+8Ze/UmbWnUQgQRTfrzSeNZEhVoYRndGA38fqTn7JOPf/3Gcesx5gv1mbT+Jc3FyYL01GiMFKdRfTOCiDhNCO/9/l+wMP+Uz5f/juAgR3ggECZ3IdDbHHeHFbg7rMDHZQ3ezqsRhE5szP/Cl5/8krUr3mXT+vdxdfgKT5e1uDmuxNfDjABvc9w2ryIi1AWZlzURQW50tdWzuySHY3W7uXPtEg/vjvJs+q6Yk6dDdFI8Ru9o7OeHiOPi0dwYLx5OMzHSiyB06AGEXmjAUFG5awkAt0bvEHkHjCDRFKDXQZAAQf8Z0NBx6vA+9m7NZEuGhuL0mLf2V34fUOkXQUR9WQ7TAxeYHrjAudYaCpKVYg6iXjmqIEHGrrw4dubGiC0nmtJ0NVuS5JSmq6ku0FKetjQakRFpFItIUblSEC/SlooSgymIDyQ32ofMcC/SVR6khbmSH+tDnsabvOilYCEv2pPcGE8KY40KdlLEQGo6uRXpahtS1SJYSAkTQUWqypqMcFsyIuzIjnIgVWVNktyCZKUlGeG2ZEWJICJdZUu6ypEM9WYy1S5khLvoz2PqsJCcFBUYQYT0agoiTL+vnysqclIozUpGJwgEuzohzEGMPBRhVCyQhk6gsbaauTsj8OwJF060U5afS9/5c3zz8AGLUxO8eDAreox/LiB0gFYZTE1pMZ3N9ewuzqM8LwMhAsxWfsmXH31AaIAPOk0U+SnxFCTHig/uSomSU6IfcF1EelgQ62tDlLcl5WkR7MoUKw9GeYoLkszWKHkY42FFpsqXMCcL3Nd/JobK9EpJgY4WRIe4kKWVEeRmgRAEIV72+DhZYkyW09HaWMvlcye43n1G5Fw31LA9P03v9RMXTJ0gUFmSz/TIbR7NTvN4YZaZybtcv3qZW/03mBgfY2Fhnrm5GUbujHLzVj/9/f1cudzNyfY2Du2vY8f2bVSUbqf9aAvtLc0UZGeQnZyIKjiAg3ur2FGST1XZFoJ93BCETngucKatkcaaHQg/gj7e5WhtBXevd6ETBCL9HYn234zKy5p4mRvZmmAyIvyJD3El0seGEKe1yF0ltYt6kWMv5CJ6rKoI93ciN0FFstqfLUmR5GkUZKr9yYsMpig6hKbyPM61Nxr6OlsXjfBjKElLIDVcxra0BGgR2FuSRxVOhqrT79KHndU67G02QrcA3QKyYD9q9+yibm8lrwSBV4JAZmIMuSlacpJiyEyIpDhNS9PecoaunOXZvWG+WRiHF/fpPn6IXK2SBJkHWdHBJCu9iA10Ik3tTcf+cop0YSg8rEhQeVORn8T+nUUc3L2dXSU5xMrdiQxyggqBpPAg4pUB7CrK4trp44z1XeVcSzPtB2rZkqrnf5qBJtSLfkGUcRXeMeZ69J7v4OWDKQMXs7wwla1Z8aTGyEiLDiFJ5UdpeizCOOiIQe1lT1yoXkLSGhQ+jqj8nbE1WwF1ArpoBYeqd3Kkfh/HjzZz/Ohhmg4coGb3Huqqazjc0EhHayvdZ88ycP0m48OjjI/eYWz0DhN3x7k3Nc39+3M8eHCfhYV55u/fY/7+PWbnprg7PsLtW9cZuNnH+c6TXLlwjtvXr3H6+DF2lm5dkky9Y9sWpsZGePnkIXz7Gl49Z+h6L60N9Vw5d4brly4wMXSbJ/cnGRu4Sk1lEclxoWQmKclKVrJreyqZSQoxx2c5CD8AN7u1RIS60XKwgounGomP8Ncn4IpjSe7nQE5yOA0126jekcvOkjQqt2VQVZpDeXGaSJFKiyJNE0xmXIhhMT9ZX0FnQ5W44Ak60tXBZEfJyYlWkBMtIyc2BIk6lRTlRZouBDvbFWw0+5TsTC23b1zi8cI9Hty7w+z4bfoun6L30gnOnjgoTtyCQJwqiMQIBT3nTjF8S6wREyYPICEugpNth3nx+D5894LXzxbhuxe8enwfvnkF37xiamiAa11nOXWkmbKCPJrr6zh0oIbzZ08y2H+dq5cucOPaVW7fuM6JYy3cGbrN6FA/MxMjPFoYZ/j2ZQ5UbyM2wg9/DwsEoVuvvpaJsf6APkoozCGBiLhQe1LDPUmP9iMlxg9djC+J0T4kRrjz1fv/THXwP3NR90s++f3fExNiR5LKhXi5I+lR7mTGeOorqUuKLG0mRtGblBgJvLy5uJguMEbJR22gxRvfEQ0wjf8mkuQO5ER7vrH/bW+/IHSRFWlMQiyO9yEn0p34YGuCHb5EK7PDxfxjXC0/J8TDEm+nDZQXpzE+3EPvlbMM377KuVNt3B29xdjIbe4M36K6aifW5uv5/W9+iVCBWJ3X4O2vMvkvpRiNRuk/mioejbLhg58ynv0nfvH3X5r0V65Jk/IKmhCEbuzs16KNl1O5M5+6mhJ0mkDC/O0IcFmLzG0Nau/1yJ2+RBAyUXt8/Ub/SIZvB4LQjdx5FUs9h0tBhKPF+ybbJE+5BDo6WWrYmUYnqjBSmyowAqpSjNXBO/THKGHjho9wc16HvdUXbFzzPnYbP8XdcS26+BC2lySRnRlOuEq8hxZmf8bR9hMEQYfZ+nfZYGYamSjEKP9b8cZ/a0LmaiJ3rG8+Np+YjJlOBKETpZ+Z/jeFJn1TSFnZDYw5I6YJ1Kbjr1PfX536a5XAugSiTJsRREhrnSD0ExTsR0FBBm8rNJmCCBFIJOrC8HDbxBdfvscnH73LZ5//gXVrP0EXr2BLbiweDmtZt+IPrPj4P9j09QfI/Kzw3LyaVZ++g9AG2cmhuNl/iY35X0jS+ODtuoZP3v8nVnz8SyKDXYlX+pESGUJFfgoV+UlsTYvhxMFd3O09y+lmkdLlZb+ODSvfN4CIDr4wKAfOTU7Dq2+Yn57Q33NJ8EACk9LzIjVEurVQagIi3lAj0gur/NVoRSoIbeL+A7uKaa4po3ZHwfd/16S17DHOS1UFiXS37aen45BJ4UBxuzAOu/Pj2ZkTTXmmmsq8SPbkR1GRqaQyR83uvAjK0uRsSxKL1AmCWDw2M8abjGix7EFatLvhXDlxPuTE+ZAd40VWtDe50T7kxfiSGeFGWrgrOdGeFMT7U5wQQI7Gm6xIdzIi3SnU+pEX50tujBep4UudEDqlHUkKS1LCbUgPt0MXZkWy0oq0SHsyIx1IUlmTHu5AargDaSpHklVLQUhOtBupCkdyIt3JjfIkQ+VCptqVPI032VEeJt/NxTg/SWCilLepaDrSokyZL+9AnCIIMgU2fvUlMnIpwW+pzKO+HanbxytB4GLHce5eF6kg0/yMY/v3cb71CNdOd8C4QEZMOBmRKramJCJUIDahj8aaveyrKCc9UUtmYjzpmnCS1KEkRwTrKxTrJ7J30CcCVxsiFBo/O3ZmaOgTBJL1MnxaHxvifW0NF6P130yQ7XrRk9QHgp8og+ZjZ0GyKhCVryOC8Bi7DV9inEDFlp+dRO3ecnrOn+R4cx30C+QkRZsM7nGRo/wzONZQy73RAV4/WeDlwwUGb/bS33eV0UHRK/z82RMePXrE+Pg4t24PcvPmTcbv3uH2jeucO32KlqZGjrcepa/nCtcuXeDwoQPUVlawY0sh+3btID5Sbejz5/yQ4qxkujuaDBUYtQpvxm+ch9cC5dlxxIa4opW5o5W5kxTmhU7pSbzMjaQwL1LCPNEE2iF3X0Ow81fitdSbejJ15CdHkK+LJF7mQ3KYH+nqQLbGq9ihi2R7nJIjOwqYuHWJ1sYaIkK8SY1VIS2yJSlaKrJSxMri74LC04mYUF92FWWJKj/JGjKTNGSmJNJcX8eNq5e4ff0KH9LFh3QRpw6lJCeZrMQosrThpGvCxMrVJVlcaq9n5vYlnk3d5un0AKPXztBSvZXi5HAyogJIVHiQKHMlOzqA/Hg5CXJ3EhSexIcZ0X5qnJpADwfiZJuJCbY3bI9X+lBXXsT49cu8mpui/8I5BvkVEQG+fPy7/+B3v/xHtGiNSV4/Y8mzMHC1i7u3LvGaH7B/ZwGZcaGo/OyJDXElPSqQ6uJ0ek82i7/9ueiZF34O9htX8umff8NHf/wPIkJ9qCwtJCtZy56dZTQe2Mfx1qO0H22h8WA9B2vraGpopP1YG2dPnuHKhcsM3LjN2NAd7oyMMjo8wp2RUcZG7zA+PsbMzDQLD2Z5sDjH/YUZ7s1MMDxym77eKzxauM/tvj56L11i5NYtRm7d4nJXF7W7dxuu6VBtLcP9/Ty+f58nCws8vn+fuclJvn3+nKfz95kYGuD2tStcON1OxdYc5IHO+LiaowxypCAzkrhIT31I+oH+uX1NgLslZYVJDF8/S9/FNvZXFZEUE2wEGvr7EehhRZTcA3WwC36uFgR5WhMW6ITM155Aj01oFE5o5KJ8Z2yoExU5ooRfUXyEmBQopJKmCiI1zF8snKivtqz0sULmZ0WAnxW+PpZ4uFmhiZJzqv0Izx/Nw4tHLM6McrqtjqzkMHQmyhpqfzeiQ/woK8wx3ntdFI2NNVy6cJLpiUHm740yPS7OBUM3eui9cIbuk+0cqaum7dB+zhxp4tCeXeRmJFFYmMn/z9ibR0WVZuneZ61a6/bXq1Z1re78vqquyuqurspbZWWbs5WpWc7zAIjIJGMwT0EQRAREMA8RQDCPMoMoqKioOKOioqI4oKCiIoOioqKi4qyZZubv++PEiQjU7Hv/eJdy4sSJc97zDvvZ+9nP7rlwlkcP7zJ6/w53b92g4+gR9uxoprfnHFd6ujl3pp1d29YhVIu0UcEGMSdpMghCt8mh8cYiyOAhecw7ESZASoQ7GdG+GKJ8SVR7E6vxIl7jTVqMH4ZoGTO+/D2daR/RKP8Ppn/xO6KDlhIbupz8pEByE/zJivHGoF6BBURY13MYbyCI/74PRFh/bkAQjBiVzhjkJiDxR5CMMX2408983zrRu8dsfBjUotxhhtrVlCgoUW1Euo5s2VTc7afjMP9rFEEuNFQX0n5wO2+e3+da71ladmym/9J5zp89zYHWfayqqSUpMR6lPITy4nyrjVMCEe/LRTCYzulEMkD/+X9VEmH7B47GfsLvf+OEIPQQ5D7HdN/WKicNzJj9GTPnfInN0ukEh7igT1WyeWMZqjBX3Jb+A3XQUvyWf4te5YrWdwFqrznEBUnqepIRZh0NMhDvb4Ml+VpKTm/G32Ski62b8YDhFe8az9JvtDOe3iBxpwusjhuxABWR0uPkOJsVzvPwdFmAh9M8VtjPIlbtR9vBraxvLKWmOgt1pBjxmjdrAgvmTPgfxpB1MmcD1kmfUf6L0bxXBrYFQSggOtgWrdye8TSudvNYqam5bHXMOoJQhyUHwzonR6Jstb31mQQi2s3XkkDE9BlTEIGCRF16G0BI7RWSQ6DjxD7CFTI++/xPzF8wBU8ve/JzE9m6vhKZy0JmT5mAl9NccvQqygsSiAxxxsl2sqjcZgL2i+f8DU34cpQhS1HLHchLj6C1eQ3b6ivJio9EHxVMYYqGlWnRrCtNZ9vqQvJTI1EFOOJhP5P0BDm7tq7mUOtmJMepQRC4euUaL5+8YLxR+TYd7mfah6INOMQfeZ9R+n/beDbCQHc7a0qNFGfEIK0vgmAUIymm87bWWvIndqwpoqk6n+1rVpqL1jXXFnBoSy3dfE5ThdEUfdCwJi+ahgItdTlq6nIiqc/XUJejoS47llWZceZrpkV5kah0Rh0sClvERy4nOcoFY6w3OYl+FCQGUpAoAoiCOPH/+QkBFCQGUpwSQlFysPnvktRQSlJDKU4JoTApiOwYH9LU7qREiGudQb0CvcqRDK0zGVpnDJrlGNROZOrcyNS5kaZxxqh1JyPajTSN27j+StO4ka31IlPtQa5GBA/ZUV7kan0pig+iaFyyt+SE2GmaJ9Ja+HZ+lIHK7GjKM020sgY8qMozcnjHdgrS9OwVBNLj49jdtInNa+tprKthbU0lWxrWkKKNwoad6DBCjiBKrzZBQVoKotdpFBt2ipuf8Aa9JpychGi0of50HzsM3z3n+7FRTh4+JGq/ayOJDpJRkKol2t/NVBKlF73SxyoXoQCFywJUHnbkxoZRlKQgxn85kW4LRbUbhQfSoqlyt6UuK4mtVSKiyoqJpCong4OCYJnsvwY+F/gjQ2IHfGQZeAnRCg63bKXn9BH43KIOIHbmCMLnUF2UyfXeLh7eugqvH8N3z7g1NMDI8HUe3L3N0ydjvHr5nMePHzM8PEx/fz99fX08ejjK6MgdrlzsobvzNINXerl94zpD/b1cPt/FycMH6ek8yYm2A+zY1Eh5fhY7Nq6lGXsSNOH0dx2FP4qqWc3Ys3NdBVW5ySQqvNGr/UmPDkLt52gyNgpI0/iTGO5JlO8y1D62JModSQhfLg6OCdDKXOyR+LMGJEMhOyacDHUwFfpoqg068jRBVOijEYRmUYllImjD/UhUBiEIJWREKyhKicGojWB1gZGtq8vpPrqPIyZed1dHK/09p3j24A4/vBjj1eP7PB29zanDrdSuFCd6gjoUfbQCg1aBITqMtKhg8pNUNJYaOdK8hnOHt9O+Zz3dR3dwYHMtK9OizQAiTeWDMcqf6IDl5MSFEeA0nykTP4QSgcggd1QhMhI0YcSHu5Ki8iQ9OtA8WbJjVawvL2RzbRm1hdkoKcAgCOSlxLG5vpKqQiPVRUbOnzjE9g0NnD9xnFsDl1lXU8qRlq2mNLxfIFRDbLgncQovCvXRSBu8Neiwn/MtMur45rOP+PLj/2TmN58Srw6lrqKQLH0Ca+uqadmxlWOH2zh8oJX9e1o4uG8/7UeOcuJ4B50dp+k+3cXlCz0MXunj6sAgg/0D9F25TO/liwwO9DF88zojd25y+9Z1rt8YZGCwl56L3ZzpPMG1/l5uXu1n9M4wj+7dYfTOMCM3hzhz4hgNq6qpLith3epaSgvz6Oxo5/nYA/jpDT++fgE/vYHvX3PvxhADPec41NKMIUGNr4cdoX7LiVJ4kBIbhO38r1gy9wvcHWchLAQvl3lEBLuSpVdTV2ZkQ10hF07tp74yG0WABP7F+ee4ZCpZKSpy9BrcHeawaOYXuC2bTZTck1yDmpyUcJKjfIgOcSZR4UVKpC9qHyfU3s5kRikQhGbSIoPJ1IaRm6AwU6oE4RnaCDciwl3ZsrmKU8f3cWj/dk4fb+PG4GUejdzg+cNhNq8tJ0sfSVGWlrT4MJK1wexrXsfxll3kpSWzzG4es+Z8jafnMgwGHfqUKJo21tLaspnDB7Zz/NAe1taWmteZVStzOLSriavnTtLX3UG8LoKsjEQuXejkzvA17gxf48bgFbZuXM/2zRtorF9FXkYKckrEehDPMKmbDIlrq1yiMRlMEQmRZuHuPgOX5ZMRBANq/6UiiIjywaD2IUHpSZzaiyStLwadL4kRboR7LmT6p//CmfT/zXr5H5j66W9Q+9ti1HmLdSMU1sogdbybOC1tML28W1zq7fYKC0XGSL7Wk8IYb8Yr/Lx9fWuvs6QUJfHLLZ7MVMVyUsdRpAxE+i4hQrYE29mfI3Oci7vjXKb9/WNUchkxqmBy0uKoKi2gdc8Otm3eyN5d2znXfZaha4OMr9oqGc6ma5dgdT/WeSPt5vbvH6xgQ9jfiLD9A7/6ZQmC0EOI5zy8HEQqjzUYmTbjY/4O0stwAAAgAElEQVT+9Ud8/sV/Mm3qxyxZPBlPtwUkRPsRp/YiXulGQXIIJfoQgl2mEe1rbSy/5cl9r+FdQojrVPFZzJLA3VbNGkS0Wo7/Asb3fYNpb5VkZiUjo5UJn/w7lmJqkprXCebP+wpXp7n4edriZDcd16UzqSox0LShkrUNRWzfWkuUWoxEONp/g+2iT8U5Mwne/zxSPo7U3ybPtlBt6f8RzPUFFJ5zrN6jdcKodD1rECEZStK/7wMzEkiSrtmGpVrvTizAoJ2Txw+QmZmEBZAMm5oEIqQkawk8jJiaNE/ecLxjL3HxCjw8l5Kbl0y4QoaL03yiwmU42UwjRLaM5vWlPLzVQ9+5NtIT5Lgvn8msKX9BAhFOtl8T6rsEb5eZuNpPwWXpt4TIllFfmouQA0nqALLiIyjQq8mOCyM21A1NkPO4/Wpk6IJVH5Swfs0qk20x9PNj0B7G0cZMYhASiDAIgglE/MzYzXnPGCgYf+zZyAAXTx6gIjfFfEzK45D+zk1QUJObwK61YuXq4lQVRYYYKrITRQfGH6G1qYZzh7dx5UQLx3fVs7M+nzVFcVRkRLKmQMfmKj1NVSmsKdRSkxlJfV4CDXnJCIKBTJ0/Bo0n2pClhHrPIUw2lzilA8lRotFfkh5GpVFJRUYE5XoFK5PDKEsLpyg52Awu8hMCyE8IoCQ1lKrMSEoNckoNcopTQshPCCBT602aVbG41MjlpEU5kh7lgkHthEHtREa0KxnRImhIj1pBmsYVg3oFqZEupu+4kBHtQW6MjOwoL7Ii3clUe5Cn86EwzkKfqkqPHPeuLWv8u++oJkdHfVEiDcVJ1OXHUZkZhfCGX3DiwB7uXRvkeOs+9mxuouPQAd48e8LY/RHu377Bkwd3OXv8qHmA9TCRyoI8sySZECx6HyXFoAn0ilKEyZCXpMMgCDy7e5PHI9f54clDRoeHOLJ3F/poBWlaBXnJWkoNsUygl8yoUPGachGIJAS6InwEugBnND4ORHgsQelpQ2yAA3q5GymhrlYymm8QhDd40EBNjoG9m9Zw42IXI/wWH8clLJj21biJ4uFka8kNEAw0b1jN89GbvBi9YVaYEa87wAR6+YgBKvLTeXRrgIELndwdusKrx/d5OXaPH18/582r53z34jlPHj/i7p0Rrl+/ztDQEMM3bvL4wSiPH4xy89pVblwd5Omjh4yN3mf42gB3h69za7CPR3eGuXD6BO2teznWuocfn49x/mQ7+7dvouvoHlavzKBjbxObakS6QKE+GpXvciJ9HEwL6hDCZLCdOhHHOV+Ji6r7YuJCnIgLWUaa2p1EubPJCJEWYQOC0MBX//t3BLouISFcRrS/M+nqAEoSI8nWBJKlDSEqxFPkaAsCYT4uJKtDSVGHkhOnpiw9kZocA6uLs5hIDxPpITLIk+RoOaeO7OG7ZyM8Ghnix5eP4NVT+O4pD4YHMaIjOTqcxMhg8lNjKE6LpSwjlpJUDblx4WTHhlKSoqYmO4HCFBV1xXoqMmPNACJbF0SGxo8UhSepEV4ITbDgmwk4L5pCZU4KZdlJBHkuJ0ruR4JiBelaX4y6YOLCPMSiPj4uKH1XICwEH0c7SjP1dB1p5eH1fl4/us3LB8PcvXaRvu4OOg7u5dj+vbx4MMLtwUtc6TrOsf3b2LWhhhJjLJlxClI0/iQq/UhRBxLsYosuyJOCJC1Lpk1i5lcf8/Wnf+bjP/2GedO+RBPmS6w6jFh1OBVFOexqbuL44QN0nT7FyWPtnGg/xvmzXfScv0DXmbOcPXmGrlNnudDVTW/PRfqv9NF/pY/Ll3q4cL6bgf4rXLs6wOBALz0Xujjd2cHJU8c4eeoYJzqO0ra/hSs953j2aJTnYw8YuTnE3eHr3L5+lYvdZ9jVvJmDe3ezY8smBi73cOncWdr2t9Bx5BAXzp5moOc8504ep7/nLJ3HDlCan0ZKXDh5GVpy0tR4uczDeelUvF3n4eUyF/tF37Dc5ltRM18jGvQr7GeRFB1EuL8ToT4O+LktETeeheDntoT8dC2FxhiSooMozopjTUUWWSkqlEGuRAa7kBLtT0y4JwGuC5E5zCPE1Q6VtyvxIb5Ixrts6Tz8nOcT4etgMjieoY10R6PyZP26EjqO7qGnu4NbQ33cvNrH1cvnuD/cx+a15SRqA8g1qCnJjiUjMYKa4kxWFxeQGKXE020Z9g7zxE2tCRbMm0JcjByhDlQKXwqzk0jQhpkkmE2e9s+hrsRIRb6e1LhI6mpKOH/2GJfPd9J/qdu8DnW07WPv9ib2NDcipwSaBHLTo7F4w5tMhqAEHjoRhEaC5Ha4u88w0w0EoZq4ECcMER7oVTJS1TJStX6kxQZSYFCQovIkPtyVSF8bM5DYofkvpn/6L4R7ziMmxB5toOjxjvCaiwUAWBtg1kDC2jiTPODWdJ93vVhlSQFWBpjkzTVgSaKVQEQBgnCCZkEwPa9k0JYgCDmkhDuQFGZvZdA04uc4DU2APd6Os5k35W/YLfgGuf8KCrISSY6JQBcZRLQqhOz0ZGoqV3Lk4H7Gy6FKhuLPadc3vdUkENHMpL/8ieG8z5k98UPzWIyQLSLAWVITEp9t/rzPWbL4a5bZT8XTYzEatQ+ZxmiC/JeRa4xi6/oSMhND2VhlQB2wBC+7vxPlv/i9G7rU0qyoYrG+CzEnsreb9q9mTApDUv9J37WS5TQbw2+/OynhUlJqaeUfMyfy92//wpff/BkL7acNQejh88/+wIK5X7Fg1hfMmDwBb+cFpMaFkZygYGVJKps3VrB+bQHJcUH4ec/H3uYLBMGAt8c0Fi/6mJkz/4N3jX4pwVtKuJbehWn/GoFwc06ERKuxTgx9+7ktYMLyboxWY8z6fbdhoWvlYAERdebx8ujBVYZvXBRztMwAQgIKA+ZjzBWwAApTMrUpYirObdF+6RIEugSBhrVlhMm9WDDvazwcF+DjuojocC+qivScPbabY62biFP54LjkW9yWzcR+4d9xWPwNXs6zkLnOQeY6Cw/HGegwUpabwt1rFxFyIC0mjLgIH/JTVdTkJlBu1JGmC2JvUxUnW5s4fWgr1y6e5IfnI1jbVRYQ8Xb0wQRKzSDCyB8ZEh215hoPI+OkWy1jzApA5PCec8S2b0sdpw5uR0Yd9WXZZCdZcqhEypTl3OqcBKqy40iJFGlG1jZfvMKP3CQVjZW5HNu1jjuXT3CipZHGsjRqcnSUpkVSl6ejqdLA2uI4qjIjqcmOYlVWjBlEFCbLzWNKGbAIZcAiDDHuGBNEhkx5VgS1ORpqstVUpUdSrldQaVSa7y87xof8hAAKk4IoSQ2lLC2clfowVurDKEkNpSAx0EQrFc9PUTqTHLGMVNUyM4BI0ziTHmUpQqdXOZOmccWo9SRT50VWjDc5cT7kJ/pTkhxEns6HbJUHOdHeZmWon28nsAaJlZlaESxI/ZutpSZbS02OjjUF8QiT6DR3cG1pMWX5uVSuLKL/0gVGR27x+OFdnj26z7nOE5w5ISZaJ0SpKMjUYxAEMQEpGIb5kLqV+TStqYABAeEVzKQNP2c7egSB7uMH+P7xCPzwkuHBy+xqWodBq6AgNYZkVQgG4ilPjzVPsnamUpMRiyAYiPIWQYLSeykqn6UkhK4gXSMjQ+VNYogz0T52CEKryTh+wxi/Zoxfs7mujEJDIi0sxHbOtygCPKhdmcOlrg72bt+I87IldDKJKZM+5eM//566sjx4/YhXo0MYBAG92p+4EHcEoZ0J9DLMh9SWZGMQBDatLqdtTzO3r10RudA/fQ8/fceP373k2dNHjN6/y727d3gweo+xRw948vABzx+P8eDuCE8fPYSffuS7F8+5f/smzx6NcufaAI/v3uba5R6O7m/h1OFWHgxf4+5QP7cGLiI4wrrKHPrPtLGuPBtBMJCuC0Mb5Ircw9ZEDRliJuKCN+nP/4bt1InvmfAG88QSBAPCZFg+/2vcbGbwS56hVweSEuFDuiYQY1Qg2boQipJFFahzJ1u50nWUcD8X5DLRY5mbpEGYC1nxkRTqdeSniAlITWtKzeOqubGGWwMXePFgmO/H7vFwuJ9RPkB4Bt4Oi3C3nU2wqyg/mxLhQ0GCgqIkJdm6IPJ0oRQlKUlW+pAVG4ZRG0RqpA/ZuiDy48PIjvbDGO0rSsm1Qbkxhs5DW8XnmwxejouJVQaSGumJUetHWlQAyUofyyKvw1zLpCYvg+HLXfD6McOXu7h56SzXzp+krjSX2pUF7N+2lccjN7lx5TxXujt4eLufW/1dMCAQ4edEsiaQeKU/OrmMJdMm8cd//X/4/L9+hyAYmD35M5YvnoXjktn4ui8jSx9HZXE2qytL2L+7mdPHj3Dp3Bl6ey5woessl86fY2ign6t9/Zw7c5bus110n+3ifPc5Ll+8xGD/ANcGr9Lf18ulixcYHOjl2tU++vsu0d11muPH2jh65ABHjxzgcNt+Dre2cPpoG9evXOLx3ds8uXeHp/dHGB2+zkDPOY7s28OJtgPcvtrP90/H6Gw/bH5/h/bspDQvmwJjGtUr88lNT0RQgo+7LSq5B8F+9ixd/A3ebgtwsP2W+bM+xXHpVHw8FuHrYSNKAdqAMmQF/p62uNjPJNB7KUsXTka2YhGCIwiOEB7ojDJkBTEqX1ZXZrF9UxWFWbGE+i3H22Ux86d+ztxvPyXMezkp6lDC3BzwWDIXhaczugAvovzdCPdwIMB1IQpfB2JVnuiU7oT625GcGEKkwpOwIHcqS3O52d/Ls9G7dJ88ys7Na6krzyZRG0ByTBD6+FBiIvyQ+67AxWYhjkvmM3vmJBYunipGWceAJgGaBIQ6iFR4o08IJzk2VAQZMtHbJXwOGvkKc62MrZvq2LaxjsbVFayuLKKmNA+DIFCQkUhdWZ4pSdaAMBdy9CqLYIIckR72Acj85orRU5PgQ6TGhXidJ4YYPxLDVxAXuJykUBdSI7xIjfQmSeVNisaHdK0v0UEOqPzs0ATYE+A0g+mf/Iodmv/iTNpHOHz7KxwXfkJsyNK3jNYhq///TFEos454j9WxBixUD8smX5oSSEGcDIvBbn1+ndVxaxWnFiwGXrv5OzEB7xrXYR4LiAx0xM1uOq7LZlGYmciG+jLWri4lPVVLYa6BzY1rsHD52xCETrMKzP/5Wa3BhGhI/PP/KiTC9kOOxv43v//NfAShgUjvRUT6LCbYddZb3wU31zkow93IzdGxrbmW06daKMiNx8l+GskxQajDXBlv5L61dofZkhFuqfuTq3IiQy450iQlLCsQIRhMIOJtI1mKSLTxLoiwNvQkcCgCvnmLv2bqrE+Y+MUf+NNf/w1B2MnfJv4733z7V/7x7QTcXOazYvkcIkPd2L6hksKsWHIyYzFmRBGnC6LrTAv1tVk4O0xh7vSP8POaha/3zPc+q9isx4TlHaj9FomRh8lgAa/WY8UaQLwNIgxW41MCEs3ma48v7tduNbZbTe+ljhXOc1BFeLFlUyXjIz1vg4j3NVNO0TgQAUtspjJ9xmc4Os1Db9Dg6WWHo8McHG1mIHNeTKCHPf5uduhjwinJjic63Au5nwOffPRvVOPPsoXfIHOdh8+K+cREepCeGEaM0pvdW1Zza/A8h/c2UZwVR1l2AiVGHXkpSrITw9FgMRoP7ajnXVGFN1gAkvW8tVafarOaO0ZTVXfLNVz5OSU3wzjw8D+rOb3bpOTtNSUZrMpPZn2ZkYRwLz5g9B1KviAYaKorYsuaEtaWGznW0sjGmhzKMrSsLdWzqTqTLTWZNFVlUJWtoSxDycbyVOqyY1mbn0Jtdixl6SrKMpTimPoQYhQOZMR7kRHvhSDkkJ8SSKlBTnm6ggpDBKUpcqoyI8kzKTBlx/iYwUNxSggFiYEUJQdTZMqLyE8IGPd8IohYTorSQaQ1Rbti1K4gI9pCzzaoV2DUepKX4EdRSpCZMlWUHExJcjAFsX7k6XwoSQyiJkP5VvRBau1IEUVByKE2N45VefHU5MSypiCeVbkxVGdoWKmPoFyvpCZby4aSFAQ6Bexp5kTbATo7jrK2roaYKBX7du/g4b078NN3fP/qKWP379B7ocv8MjThQWL15R5TkRKgICOZQ7uaqCzIwMtxCXOmfG5Obt6wqpTXj27x4GYfp4620rJ1A8Y4FYbocIzaCAqSomjAg/w4pbhJVkNxgopUuQ+RXqKnRa/2IysmiNgQF1QyG+JCnEhWuBEb7IjMdjpqXweSInyJCfNCmABOS2bh5+qAPlbNzk0N7N/ZxIY1lfScOcbonevs2NJo1lb293QiWatAWAgYBIpS1RjUfhijAlF42IGN+NzrKkTKS0aChg2rShnsOcOPLx/zw4sxePMKfnrDT9+/4vuXL3j96gXfvX7J61cvePHkMc/GHvHk4QO+f/kCfvqRH797zdOH93k+9oB7N65x/+YQwwNX6DjUSnfHEZ4IAk8Egab6akqM8eBolZ8hGJB7LSM60MWiIBUMgrCT6uw4Gor1oub1ZJC7zEft8TPeLEeoyIxllSBQnZ+EQRNAboKCtKgANH7LSY8KQPJKGQSBy2cOU1lg2ZhS1MGEeixj7tf/TbCHPVmJKrGY0C9g/7a15KbpxEXXVLDnIwawp5lRPjAl8zsiNILnElGuL8x1EXqlN8WJ4RTGh1EQF8rK5AgydcHkJynJjZeTqQs2RyGMahmF8SEYo/wpT9MwcHo/lAhEB7uDjcBkTqBT+JOkcCM9yk+sQh0dSHacXDT2ZJgWoGxKM5JpKMun78wxHt3oYxKdlBNMZUEG2cnx7G7aiEEQ2LpuFd0dbYze7OPCyUM0VOYhfA6qYA/+8dmf+faTj7CbNZkpEz/ik//4DYJgIC1ejT5eRV1FPts31bNhTSUt2zZw9uRRTrYfZLC3h+sDVxga6GfwSi9DA/3cuj7E0MAgF8+dp6/3Clcu99LXe4XB/gExF+L6Na4O9tPf18uV3h4GB3oZ6L9Mz4Uuzp4+zvFjbbQdaGHv7m1iwvbuHZw/1cH9m0M8vT/C2Mgtbl/t59LZ0xgEkZ54eO9uhgeuMNR7kfWrqmlr2UVP50lOHj7I7q0bqCnNI0rhj6AEP89lxKgDUId7stx2GsF+9jguncq8mZ+wcM7nLJzzOU5LZ4hc1RKIUfkS6L2UFQ6zYYJY+8N+0RTcls8xh5mFX4O/py3REd6szEtkTVU2VcXpVJdkkpmspaY4i8tn2rk70MPOtbWU6ONZX5pPdqyKneuquNjRyrG9GyjLS0AtX0GgbDF+XgtJTQglPiaY7Iw4dmxdx63BPr578oirly6wfVM9hvgIYtV+RCk8iAx1RR8TTmZSNFGhgWiVoSQnawiP8BEBkaupDYBgEHXIhTbEJMGJYmRFmAB+7nMJlokJsamx4dRXF6GPjSRK7ofcz40ouR+ry8V8CyM6BHtIVPmjDXMnwt8BVdBycYw6gpICgkMWExxua4mS2kCUTgx5V+TpyEsIIT3SC2OkN5kaP/RKb5KUnqSovImTi16rOLkLBkEgKnApmkA7ZnzxO/I8f8NQ0QSiHH7LnL9/aKpz8D7nQwHvz4+QDMwGy7FfgsWbbTHWCuN9eH8VZckrLhmMLbxLe5L46SK4iQ1c8k7CcZjHAuKUXuSmRCIPcCLI25EA7+XYLZ6Bt7u92VgbDyKqTVKpkgZ6DtbRiHi5A2nR1smK1jUtSvj3D+awIeyvRNh+yK9+qUYQGtB4LybC813O/gAf4ek6G1/Pxfj72CEPcUWtkuHvY4+Ply3x0YFEhkogQorMWEBYmtyOTKUD2UqRymUIsXnrN6rfam+DnxYsNDXpHbcxHixK50rKQ+1YU32+mTqBr//xV7785s8o1N7MW/w102Z+wheT/ou/T/oT8hBXlKFuqMLcWVudS2aqCn1yJAnxodgtmUxdbSaZBiXLbCfhYPMlKxy/QR3hQJD/u8nSIt2nF4naLAgFBHrOJEw2F3WAdaV16X6tgYOUw/E/0b+k8dSIBaRI0SkJRAxjBpvmZPoSBKEAZ8cZaDU+FOTHYQEQ1tEICZxZA4hhU3tmNR7FFhyygqnTPuGbyROwXzYLQXjF/Ll/Z+bk/8Z92Twig9zxdbVB5ryYiIAVqELcSI0JxWP5XKrxp6YkjcrCZJK1gUQEOeK2bCY27CQ5Vm7OqUxPiqCqSI91YbeCZKUIJDoxRVMlENFgNf56GC8mYDDlZFmDLgmQNZlAhASGxajmhwz/D+/ifU0cl2P8ejwYGOEdgHBoWwM76kvN3zXqQrhych+DZw7y8Hovl08dRhAMDPd20rF/M0XpOtaVZ1NTkExpZgyNVVlsqMiksSKdrXW5rMqLJSPaF0EYoanCyJbyLOpy4ynPUFORqRJ/50NIVEsRgfGJ4yv1YVSmKalME6lNuXF+ZER5khfvT3m6GJ0oTgkhJ9aX/IQAUzK2H7lxosBFlk5GRpSniaLkRGrkctKjXMiJ8yQvwZvc+PGVrnPjLdELKedC+rsg3p+SxCAqDeHUZCgp1ytMn0nzRXpPDeZ5UJefQE1OLOVpGlZlaanNjKY6Q0NlmoqqdDV12Toai5MR1lQUceb4Qc4eP8r92zc413kSgyBQWVqMQRBoO7SPgf5L8MMLbt8c4MC+HVSVF9K6ZxsH9+4gIUaJJly82R4mkqOPZUNdGavKcsgxxKAK9UZog5iIANZX5bPSmMTW9avYuakewR70qmDKMxJIjQwiO1bJ+pXZ7GusZXWuNGjFhTQl0pe8FCX5yeFog51EcGLiFMaFOmPUBhHhZUeqKoBCfTSTOcGezfVcPNXOtsbVtGxt5MDuZs6daufZo7vw0/e8ePyA3nOn2bl5Pb1dJ0RepQlERHguJUluypL/JSJQmgnCR8BOgbwUHUXGJFq3b+DJ3Ru8fjLKT989gx+/46c3L/nh9Qt++v4VvHnNj9+95LsXzxkbvc/jB6O8fv6M71++4M2rl7x+9pix+yO8fDTKyNAgp44cYuOaVWxaU0MdMhgRSNYq0cllVhN7mJzESNQBIhINc7d5B22bN99eiA9yRudjqZxsKTrXhjAT1pWmU5UdR2yoG8Hui4mP8ELp54BBECgxaCjPjhOlVfeshzcP4AMBPhBYtnAK0774M5Mn/gcuS6YRFeJOvj7KtJi+Ik7lR0J0IILQiJfDfARhgLxkrWhwtUFeYiS71pZzdFs92+uKSCaZdKVYLbI4Xk5OlB8ZSi8yNT5kx4aSl6ggTeNPgtwDvdIbo1pGpsaH/NggsnT+rCtOZXN1Djnx4bRsrKG/6yiTOcGSWd8QF+qKQe1DmsYXozaIdE0gwj8B8SJPMyteTW1BBplxKkqNSbTv2SpKIf4Wio2pJEdFkhytESuJlxVw9eJZ3jy9x+2romoPYwJezkv44q9/4E+//RcWzfgauY87CcpQaopy6DrRxqH927lysZNH94bpu9jF2ZNHuXz+LD1dp7l1/Sp3bg5x7/Yt7t2+xd1bw9y+cZ2b14a4PniV4Rs3uXn9BjeuX+P60FWGrg1ydbCfgd7L9F26wIWuTi6eO8uF7tOcOXWMk+1tHG3bz/7d29m+eQOb19WxZf1qDu7ZxpnjbXSdOEL3yaOcOd5GPAYziCgvzGbfjs2cbj9IVUkeuenJnDnexuux+1y71MX62jLCfFfgsmweYQEriFEHEBnmjqfbIspXGtizs57Vtbm4Os3ls4m/Z6nNP0ROuRwCvOzwdJ6Pr/sSM4jQKmUsnvPVuM3W39OWKIUXVSUGVpUbiQqXoVUGc6hlO3euXuHqhS6uX+jmTl8PZw+10FhRREaMUpSMPt/BUE87G1cXoApzJVC2GK3KA7XCnTxjLCePtPDwznXGRm7x5tljePWc29cuE+rrwhcf/45P/vIB9oum4Otmi8OimSxftID0xDgOHtyOwRgjRk3sxeZKI2P8GoaF8V43exFghPgvIDLUDskwTowOQ+HvhirYC224HxX5aVw8fZgLHftpbV5jHm+aIGfiFJ7EhrtZzeUCZH5z8Q1ZaNGv/yXmDasoI5Lc+GByo/0pjA0mXxdMeqQMvUpGZmwQWXGBpKg8qcrRYhAEchODSDCpM9nO+itesz9gqHgC6+V/YNJfPiPA6R8mfrm1h1oygk5giRRIaj+SkVnH+73oUkTCmtMuGeMNvJvI/bYKjvS5ZIBJnl6L99x3+VTCvRYRG+GJJtiVqhIDLc1rSY1Xsm5NGY0NFYwHEc8Yl0DsgckokoxOixGeEeOBxSgtwBKpaGTSX/6T4bxPmT3xd1hz8RUe8wlymoHPsm9xsxPrGPismIuX62wcbL9l3uzPmD/nS+yWfItS4c3e3WtpOyDJmErPOd6oSglehDHCnqyIZSQHvC+x+G0QkcN4D34rUl7Du0BRAhI5WACHZJhL0aZm/vbp75g87W/YLZ/Bxq1VpKSrmDP/K/768W/4618+YOa0iTjYTMV2/tfYzJmEh9M84qICWFmUgj4xDENSGAnRfgR4L0Ald8B+yafveY4Cq7EngtMA2WyCfOdiAQjWAKLB6riUYC69q/eBCAlotJtaHZZohZSHc8L8HhbP/wQv1+lolE74yxYgGVsuTtMJC3EkNTmMSIU74+tEWKsxSe9TBBHV+PM2gFjfWM6RoztISlZiv2wGM2d9xrTpE1myeDKu9nMI8lyG3NeZef/4jNmTJxIZ5E5cZAByX2eWzpuCs+10wnyciAh0QRXihsxlPgtnfI4NO1ErfchMi2FVdS6n2ndypn2XaQwPWI0TE22pEys6twQipDltAhGS8IN5zoy31wTBQH68gkqDFrNU74eYo7Jvvw8d4yN/d4akeW0ak90gdMPhPZtZX2NRZ7o7eI6RgW7u9HdxZHejuZbEOODeeYCfnt/n4XAf94Z6ePXwBqfadlKen0xdSToFBg2RAU7k69WUZGhZadSyvjKTmrw4EhTuCMIIR5tX07qunPqCJFYalKZIhIH0OG/SYmqfxMsAACAASURBVMcb86kmidaV+jCq0iOpzlBRlBxMTqyvqNCUEMBKfZg5/0ECDdkxPmRqvcmO8TGDiewYHzJ1XqRHrSA9yoWsGE+KUwMpSw+lRB9EiV4UApGoS2ZA8Y7anYHS1FAq0xVvHZdAhCSYII7rmqwYVuXEUZ2pozxNQ4UhkiqDiuo0NdVpamrSNawyRlOfE4twufsEo7cGuTs8xM2rfezbvYODgkBZaREGfRJlpYV0HD9M78Wz3LjWy7WBi1y/epmHd29y52YfB/Y2k5uZzOrKAgqzkslLi6d1x0Zu9nfDqwfcGjxPRIA7iapAMuIiMMYr2b5xDatW5iHYQ3pUGBnRctKjwkiNDKIkVcf6ldmUG+IQE/fK0QW6kZ+kxBgXSnZ8CDkJoSQp3Ahzm0+g0ywivBYTG7KCYr2aquxE9NoQSjOT6es+zqPb1zjcso3L3adYW1vO8UN7uTF4mdvXB3n55CGPRm5w+9plertOEI+BeN63qDaIeRquILQAMsFcACo9JpKeU4f58flD+P45fP+cV08f8XxslNfPn/Djdy9NYOJ7Ht2/x5OHD3j59AlPHz0UIxLfv+LRvTvcuTbA/ZtDnD/Vwe4tm6gpyacOGclalShxppMjec5i5d4oZJakwqgAMSmqlwkmiULDOwVYgpdZh9XrrAaQgWCXBSg8bVH5OpAQ7kk3n6PwsSc23IPGqiwK06Jo2VrHy7EhRq51c2vgDAZBoDw/mYhAFyoLU3l86zJte0wehw9Fz3OU3JOS3AQxibYAgt2WkpukwRAdQlZsOKXpWo5uq+fo9jXQK0CvIBpG/wTpEZ5kqmTkRflQHB9KRrQ/Bo0/Kp9lhDjPIznMlZIkOUUJoWRH+1GaokAbsIz8RAUbKjK51nWEh0MXqC1KRxMqI0Huhl4lIznCE71KRnpUAAUoKdZrOLVvM62bVqMO8EAX6kN1Xhr6aAUpGjnbGqrN4KyNmbQxk3U15Zw6vI/HI9cYunzWXChn8md/4a//8f/y0e8/IMjLhbY927nY2cG1S+e4PnCJZ4/v8WDkBreG+nj6cISHd29y82ofY/fvMDJ8ndGRW2ba26P797hz8wYjw7d4dH+UeyN3uXtnhNu3bnLj+jUGB8R8iIvnznKhq5MzJ49z6vhR2g/tp3XPDvbt2sa+XdvY1dxE84Z6czXqqpI8sSJ1ZQmb19XRiKs45t9AlCIYT2d70pNi2LWlkaLsNOwWzKK+uoTno7e43ttFfWUhwd7OyNzsUMllRIS4I3OzQRPpy7r6IoYGO3ny6CoH9m2gfk0BdTU5Ih1nJtgt+AYft8V4uy7EyW66uV9t53/N0oWTxWjaL8HRdhpzp31CqN9yUmJDcXNYgIfTUgzxMWxpWMPZ9iPcutzDjYtdXDx+iO4jeylOi0eYAKnRwcgpYV1tNivz4lhZEMvGtYUU5sRgSFSyeV01g5e6udl/hbGR2zwbvcvFs8c50baLikIDeRla0hIVqMNkaBUBpMfHUl1WTG/fGQpXpou0lwYxgiXMNbVGUwsWN1R58BLkQYsJ8Z9vjrAEetphO2cKK5bOI9jLkSDPZaRow1i9MpP6skwrY8gAowIxoaJ3K9xrEYLQIv7OL6SN/Y3JMJEM3la0cmdiQ5xIj/CkUBtITpRYaDJd7UthsoIMnR9xcheqc3Vsr88jQ+dDgPMMlLJFxIU5EuA6nemf/IozaR/RmfYRtn//VzxsvyRqnB5/tckgsDb4JQP/GRZP7Nvrp9TasSTo1jEeRJgSUaW+HEcFsaac1InnCd0khdkTH7yU6IAlxIUsI0K2iDCPBdjN+QKd3IOzHXu40ddF/8WTdHce5nRHK6LjaQyLRG07FsUd6T4lg0kCEdb8+gKswcU//68sImx/z9HYifz+N9OxGKI7ifRYgNxlNkEuMwlYMQtfl1m420/FfuFX2M6fhLfbAoxpGrZsqmTThkosBr4UjRkPxqK9xfyKNLktGXI7EnznEus5w+re3ufJfdswl3JQJJAmffbK1Ddvf0fyQjfwt4n/zpTpH/PN1AlMm/0pC22nEBnti7vMhk8+/wOz532Jne0/+Oi/fo2X60IaanLJTI5kbW0ea1fl09G+gzs3uti9rYb1dbmow53eecafbw1W/7cGC2+DCAkEjfcKj+8Dg0nitQRBaMB58edYJHirTQ7KAlN/dOK6fBqeLtOICLXFaAghLMgGp2WT8VwxEzcnKeelhfFF5yQQIQEKCURI4FccfwhSsUAYGDwDTQJr15VQuyqXDGM0/gHLWbzoG9yXz2fF0jnYzP4aWgSCvRw4f6KVgzsbcV82j4XTv+TriX/k288/wnHxdFJ0IahCRCdErCqA7s42MXI6AK/4JzbWF1NVlIIZREwyrSUeoCFHjEr8GsbXc5HmvmleVo+3McbPfbHV5yZZ/d32zudSG+PXCIKBc53HGbzSzcWzx8ef081bif9vtXZYV5lHQ+nbhR4N9J3az/lThxgeOMfrRzd5MjLAkZYmNlhJxc7++i9kJSrYuqaILasL2b62hPWVmawpSmVXQwk9h7dzvHkN64pTKU5VUJoeQUm6nJyUAHJTA8f93ocMk6kV8yPKUsPNxzO13mTpZOaIQ5ZORnaMD3nx/mYAYYz2Mp8jJWDnxvuSFeNJps6NvAQfyjPCqM6OoDIznMrMCGpz1eTG+5KX4Dfu2v/nOfX2vLDQ/tbkJ1KXG09tdiyrsmKoSFWaW3lKBGXJCipSldRmRCHs3LxWVBn66Xvu377Bvds3OXX8KA31qygqzOX0qWM8ffKAZ4/vMXDlPGMPhvnhu8fcudnHyHA/ly+comJlljmpWngFayrzGRm6yLPR6zy83U/r9kZyU6LIiFGQFR+JNsQLm+lfIXwEQc42xIXKyIqJIDHcD6c5U1gy5TM0vq6kKgNR+7ig9nEiKUJGgtKb5Egv6goTSY30xM9hOjlxQaRpZBjUfuQlKihIVqPXhlBTkMGVrmP0dp2gPN/IiUP7zAZU+4E9PBu9C29e83LsHj+9GmPszhDXL59hbVkeOfER5s6NcF2Izs8BbYC4qWcKAk21hSKNqxx+ywjVRZmcPtzCyLVeHtwe4kb/RQYvdSMY4VrfJfj+Ffz4A29eveT54zFePHnMdy+e8/r5M548uMfd4es8uHWDC6dPcOXcWQ7s2k7tygJqSvLJ0SciCDvRhnmLHoKpoA3xIF7hY56UKt/lCMIb6pCJICL45yZbAZZkzWak8FWUvwNKb1s0AQ5oAhxIUHrSeWgLnYe3sr46S3zu5EjOn2il+/g+9m6tZ8u6CkaGLtB9Yj8/vbwn8m+tObgCCK9EnekiowjPhvmQtKhgchOUJMplZOlCqUjXka72Z4xfUxgfJkaDqiE12IVcjYyimAByovzIiwslOcKbaD8HYgKdMKplYln5xBDyYvwxqmVUGjVkx4aSGRPC2YPbGL50kpuXT9Pe0kSWNpDEMDfS1b7kxYWSFRPC2hID5w9v4/alDuqL00mOCCBdF052goZUtZzMWDVF+niENoiWh8IrgWWL57KpoZadm9dyo/+c2Ss9Z+qX/P6Df8Zm3jSUIX7EqORsWVfPhdMnGey9yJ3ha4zcucHYgxGePR7lxdOHPH/ygKePRnn84B5PH42a2kOejT3i6aOHPHn4wJyQf//eCCMjt7l96ybDN68zdK2fvisX6ek+Q9fpE5zrPMGFs6c40XaAQ3t2cmB3Mxvra6gtK2TrutVsqKtifW0Z2alxrC4vZF1NKetqStHHqvFYbsPiWd/i5WSHVhFETUkuXccPUVdWQICHE0311fR2Hae5sYYkrRz7hdOY+e2nBMocWbpkhhkMBPo5kqbXsHN7Pduaa2ncUEZRYZIYwZsJdgsnExGygtPHdnHy6A421Bezc0sthkQFgTJ7kzEwhIPNVMKDXPBesQh/Lzs0Cl/WVK2kuXEdHQf2c/LQAU617uXmpW7uD1zkzKHd4gYmQ9zkJljGYWJMgFnzPCNJxb5tGxEEA3kGPTs3bqB1ezPraysYuHSKpw+u8fTBIEN9p8Rid+tqObq/hatXLrK7ZRNevssRyk0gwkYEykIJ2NtPxnbJJHxlC1CELiUsaDHhwUsID15MkO9c/L3mMnvKx4R4O1Ogj0Ub6oMq0A25zIEUdSAJShly76XiPU8EJgoIQgEJihX4OEzD7M38JQjCK5Z7/sMkk/oGSd0qOcqbEX7LCL+lPDGcfF0wGSofMqMDyI4NJj85DE2APRk6PwxRMhIULqj9bTEIArrgZWTGyND42zD9i38n3/OvXMycRMiif2P+lP/kF7+IxwIirGkykie7ExEMSHSjditjyeTdNBukkkEiRSzqEIQe9goCewVT4mmzNYiwpk7V8bYWfXzwUuLDlqENsCUxwpUwjwWEetuSqPJlU0MJp4+2UFliNM9TC4iw9gK3ibz6ydb0i0bG02IkI328qtT/968yNoRNMFGZdFiM9J2oPBei9lqEwmO++X5dbUW1HLsFfyfEfxllJXraDmzhSNs2LCBCivCI9xEfaVFpMYTZYIx4u+bG/wQi6niXfiY9hzW4kxSCCt46b6e5z6fP+pTPJv0Rm2XTMGRGERrhblZUnL/oazy8baiqNOK8fDY1ZRk8ud8PL0fgzSgnj+6gtiqLzo6dDPV3iPVkxt2jgffloSxZ+vVbxyTAIb0bCURYAwbp3wLeDySkYnPSXij1oQSOpd8YMY3tFtydp+DvPQs3p8lic/wWd5epyIOXWvWn6OQTHXhSBMKaNidFKd4af78A5gps274GmgSyc2Kpqs5i89ZK1FEy/vynXzFzyt8I9LQjyGsptAicPLSDZ/eu0ryuklSdHGWgGzazv8ZvhS2b68vYs3m1mXZcYIxj764NZhBxaO8Gsg0aNGFuGLSBIoCYBBPpMUUVJIDdihQJTFR7UlMaa9VHzVQV6qgvs6gkmZvGVPdhElSlR737+Xsa8QLVK3MRRuHM8YMMXOjk2qUz4mcjgjl3pOvn8iXaIS81mrJsa9AiGsSNlblsqi/lwumD3Bvq4c7gOQ7uWkdRZqzpvDEEYYzu9t3w9Ca3r5ykbUc92xpK2FSVw9riNDaWGVmbn0J1po6ydBUlhnDyU4LITPQlI15GdrJEJRrhQ4ZJCBOdvHkx/ub7yTLVisiI8iRT6202+DO13mblJonGZB2RyE/0pyw9lOLUQAqS/ChI8qM4NZji1GDyE0VZbuk7gmAwARNrYGPkbbGISqPqrc+leSL2WX1eAg35iazJjWdVVgzlKRHmVpGqpFIfaW5Cd0cb/PCcJ/fucO/WdUbvDHPm5HEO7tvD5qZG9u3dyc4dWzh8cA8H9+/k4vmTPH9yl5dP7zF4pZvd29ezMs9AfFSYWftfh5Gj+5vp6RQ5aAnqEBIiAslOEG/cZdF0FDInlBTgsWQWglCNURtOckQABkGgCUeacCQlIgBBaCfM3Y64MA+S1b7kJck5uLWazdVG9CovVhqUZMcGUmHUUZYeTU58BGnaUOpLcznXcYDzHYdpXFXO5oYacvSJFGSksrVxDdcu9/DD8yciDenFY/jhJT0dh8iMU5Edp6AgIYLihAiSgl0xqn0RvQhvLFSCieKGLkwAoQlKM1MQymGE30K7IC6+Rli/qprL58/y8umYmCfx/BlPHoqJ1q+ePeXV0zHG7o9w78Y1rpw7y/lTHWxYXUtBRiq0WZRJdHIZXg5zmT3pryaQUIAgDIiT9RkIwoCYyOlniVAoPG0RBAORXktReSy1GjSSESBtVgYSQlcQ4WVDpMyOFJU3O9eXsnFVLrXFKVTkJlCQoaOmOIO0uAgyUzQIbdDeutVsQO7aXEdCVLClLsgEQCdQgJJeQWBjdSEgUJmVgCB0EhvsQZo6gHR1AHqlD2kRPsQGOJIS6kalPpJ4DFTrI8iL8iFTJSM53IPa3DhaN5Szr7GEumwdmRofsjTelCSKZedztGJdjKyYEOqLxcXj5IFtHNm9kTSVD7FBzsQEOpEc7kFWTAi1uQlsrc1jW10B+UlKMrShGHVh6EK9SVaFUJOXQWFqHLHhQdRXlLF9YyN7tjZx/vQx9m5vYt+OTWJESmjj26/+hp+3M7u2NHL+zEnOnGjnat9lRm/fZmT4JiN3bnLv7jAPRkcYe3SP548f8vLpGK+ePeb18ye8fDpmak948eQxzx+PjQMSo/fvcufOLa4PScnU5zh/7gznz57m3JlTdBw5yOnjRzh2YB8Hdm2nbe8O9m/fzIa6KmpKctmytpY9W9azvraMlTlpJEYpOLJ3O5fPdpCXlsiaiiJKsg1sbqjhxpXz3L/RT8/pdi52HuPapTNUFmWgCvVEFepJsMwJZagXrg7zCfR1Zvf2ddy4et5UX90eF9eFokG2EFHsQC5G8YJ9HchJj6bz+G66Tu7l8P5NHGltQp8QLhrnQhN+nrYoQ92oKNZTtTKN4twEkmMVbF5XR/eJYzy4eZ3Owwco0Cegj1ZYpCF1UsEi08Y8UdoMB9BEeBAfFUBagkUhQ6cIZ111DTs2NNK2ZzsXOo/wcKSPH1+N8NPr+/SeP87gpbPc6LvMyK0h1jSUERDiJgKVNszSmTNmTWTm7InMm/cJtku+xMdzLmFBNijD7My/5Ww/GVe72VQXZdKyqZ6itHiiQjwpStfRtCqfplV5ZCeGow1dQX5yOMIvIEEh1sSQey40zdECkxy1SBWcSI9JSKIHggUIFmgoTmJPXR7NFRmsTFSQHikjTeNLqlpGbJjz/0/be0e3dZ1pv2etrJmsWV735ptJMskkmSRjJ3FsucmyZasXSqQqewcb2EACBEkUAiBBggUkwd4pdpEiJZES1RvVi9Ulq1hUly3JlmxVq5EU1eLf/ePgAKAsz3zfvev+sZcE4PCcffZ5z97Ps9/3fV7MSUHkasNJjpxDrlbG9pULOL1vJR1V6WQm+ZGZ5Ic+dg6/+/UnxMz4NZer/0ZF2J95/bdv8M//tO+lhfuSy/8lmU8JYLysUCPtzkqAT9rVtJMIO0BwkAjhCiIoezn/wqn8lK3yJivRk6xEbzJVPliS/MlQ+WNM8CMjRazO60hM/yVOEpFibw4QJ52/335NKTbedWeuFqdCVBdOwGjlV79Q0hTzFwoD/8hr/1LhGAONzB1t+CxUgdOInP8J2hhP0hICiA5yI9BzAmEBbhTlaSkuNNLcUMTK3laX8RHnZa06lJ+uGv6/29pxJvxKz0caW4lADOAE0k4SMW7y27z9nqSW5CRvMQn+VNXnYs5JQgTa4vP7+NO/Eh42hyB/N0oL0lizrInzJ3ZzYNdqzGlxYv6HOhSDJhyFXMrlkM4rghyvuR8SLptOdNRsAgMn4z7rQ0YSA+lvpDAMKQRDymNxJUGV/JhgiddzkogBRo6XVPPBlUQ1OK4f5PsxUbLJRARPxmfuaLE697wxLu/BOZFE/NyODxxjv8v5u6PA7UgSkagMxc9/OonKYAThBHEKX2a4j2bqlFFkGWKxWdTYLCmYtTEsKLewrKOaHIOSqMA5yOgiNtSTbLI5uGMtm1d1Eh/mzZSP3yLHpGLTuqVs2biMGFr4bPsKFjUWYzUq0CsCUYbPc6gqCr1igVRBOAGlAlV56XTUFdLZbGXl0jIXG/1xztTKhaV0VGaNIBH/k332rXTa1f7t69mzeTWbVy/l0M6NHNm9CW4IIom4AwwIryQR3W211BVlsrS5gl3r7QTQnidqFQTqbRmUW410NZeyZmkzKxfXY7M41wKbWQrxOchnG5fQf2CTmHDdVEJXbT5r26tptpmoNquptqhZWJ5OS6meYrPcbmPS8/zv71XKe5AAf2m63BHiJBEKKaxJypOosohJ0gsKVNTkxlGRJafMHOnIfyjNiKIk/X/yOkgE4qdyg378+8JiEwuLTbTaDDTl6xweiFcRCeHgzj5eY4ANK5Yh9IJwA5Z2tnPq+FFOHD3Enp1b6O3pYt3Kbk5+vpeDe7eyoqedVd1trFzaSlNNEUIM5GdqqCg0Iwi77NUaTzg6ZEqOpShDQ6SnOwlB3nRWF7NuURPVOSYEmfigSzNS6W2u4vjOtQ61nCx1FGHzpiAIlRjiA7HqYqjIUrG9t4lty+qpzlZRk5NEuVlBU6GRpiITCwrT6W4q4/TBndy6coZTB/ewYVkXrdWlFFtMlOWaaasr5/j+3fD4ITwbgqeD3L9+GaEXqvLSaa/Moz5PT7EuDnNcEHlJEWQmhiII3Xbd4msIQi9mdRQZSXL0CWHkpSUhCFfow4N+RiH8HMx6Ub7z+OH93P7uGsMDj3g6NMj3t25y8/o17t+5zaPvb3P3xnWuXTrP1xfOcvHUCTavWUlzdZk9YEqsU5EY7oMqUsxTCJ4zCUGoJCF0Pklh8xm5e+Y6YYoLkCp4Nk6tb/ipXavksFnoY7zIVAdTZU2l1KKivsREW3UunY1ljgrNwigRSLnmYezdsZZ1KzpY2FiGA0QARRY9pegYRT8LirIoykjhF9zHqAglVxONTi5W2c5RR2BOCKJQE+UIK6swxlGiCafSFI9NK2dhaQabFlWxtrWYZquGIm04JfpIFuSoqLMkkpsUIio6ZSZh1cViVIbSXJFDiSXVUQDomSCQHh9AgVZOWXoC+To5WUlh2AzxZChl2IxKKrJ0FOiTSIsNJytZwbrFi7hw4hi3vr7CNxfPcerofnZvWU93RyPCepg++WNmz5zI6hVL+P7mNzy8d4u7N7/l7p1bDD18xN3bd3hw/3vuP7jDvXt3uXf/Ng8f3GNw4CFPhod49lRMxH86NOjwUA0/fMjQ/fsM3hO9Evfv3eb7e7e4e+cGt25e59o3l7l44Qwnjx3iyP49XOo/yZenv+D00QPs3LiGVUs6WLNkEd2tC6iwZtFSU0rfqiU0VxdRX2altbaEPZtX039kDxe/OMSlU4c5+tkWetoXwM8E+JnArk0rOcH7nOB9cBOQB88mMdoXU2oMu7euoqIoE5vVRFVZLt1LmujsqCVRESrah0Qi3sSZ9P978PecjCouAENqFOa0OGy5GtHKGyAqdA6RIbMJ8pmGKi6ATEM81iw1CrkfUUHeZBs0dNRXi+EGfwJRJlEKwRhwKWwpSqCKoLsFvdoZsyoP9MYqCGTptKzo7KJjQT29nW2cOb6P65dPcvn8IY4d3MKmdUs5dXw/X547zRfHD7N8RTtxSWFibtQumDZjDNNnfsjESaNwm/kBXp7j8Zz/KdFRc1Gr/ElK8MKoC0WbHIDv3E/J1CZw6tAuvjl/grXdbRiSomitzae3vZLu1hJWtFdQZ9OzalEFbBPssbgvvaNjQBC67EpsdxCEYRJUnhTkxlNfomdheTrdNdl0FBupy06mLjeViuwkMlSivHGBQY4p0Z/E0Jmkyuewqr2IzT3VlGTEkKH0ISc1iKwkX3TRswiZ/R7zPvpXjlpfZ732Dcb85V/5l39OwhnXLREJyVsgkQSpv1Jow1GX3yUwKnkzJPnO9fyYaLycUO3cFbWofchWeWNRepGV6E16gieWJH8KjVEUpceSHONDdKD7SBJhTyp1kgipn64kRQKhlYysCL0LZ9ywtPEiqha99i+lJM/7Az3Kv/Prf43BEDUbQVhPSsgMkkNmoAqcRqzfFKyCQIJsDpp4f+LC5hLoNYXEmACCA9zJNCURGjzXce+p6jCcoVb/JyTiZS/Cy+2lZHUH2HU9RgRh4ye+yfgpoxg/+V0mTP9gxDHucz/BP2Qm3gHT7EXEupk45R3efvd3fPrJXwkLmUWqMpTwQHeqbCZk/jOYPvEdNCoZSXF+OAmL5O0Z2c8Y+Rxi5POYP++TV/7u/HsrI71j0vOTSMbLEq/OndjW1lOIoGkAlWyay3mlMD3rS9+JG2/+80cT6vcJs6b/nff+/n8zbcIbBPh86mK/51z6JXl3LrnY+TmcO/0iiZg6bQzT3caIOVGOpPcTuM38gMlT38aQFsXuLUvZs2UpOzZ0UZqnQRXtQ6Yumix9HDqljKQYf1TRfmgUMlYvaaKxIg8fjwnIcBaL27VlJTG00N1RRWttPhV5WnJ00SKRCJ2DIsiDoDnjCfeeSkzAHBbVF3N050Y2r+6gq81Gc12m3fbFe3lZjrW2MI228iycBN0K7QK0jwT+TUUGSs0qSi3JrFm8gBWdC1jSUs2evpWsWtxMU5mVxQvKqS3IIIVKUqhkAns5dmAnV84egzcEtqzp5sSBHTgIg92TeGj7Gnrba8V+TXBWwu5tr2ZRfQGNZRbKclIdQi+CYKWlQvJeHGRFazmfretiy7JmljeWUG9NwxQfTE12KvXZGlqLTSyuzaal9GUPy0+9e06bk4rKSSpNgiB6DaTQIym8qSwj2qHYVJcn1phoKEyiPl9JTa6C8sxoik0R/wfzghUn0e7i1eGDoieiJkvJgtxkmq06WvL1NOZqWJCdQkNeCgtyk6nPUTvagtxkGq2pCPu3buA1BhBGwVzWU1NSxKG9u+GH53z79WVOf/E5X395ljMnj3Di6Gfc4DcUZhtpW1DGppWLaakpRpsYxcolzfQf3sVnm1fRWlMkSm7eER9SlTWDhsJsysx6Ni3u4Lszx/n65GFO7upj58oldFTaKDKqWViRiyAMiAW8BKtLERmRIRWbEihMi6GpMI3WEgPFejnlpjgqMxSUGxOpz9PRUJDOhsUN3PnqNI9vXeXozs0sbaqlubyAitx0Si0Gii0mNi5fzIMb3zB87xbfX7/Cm5yjNNdEqSWNelsmRQYlhfYaCQXaGHuS9Xo7eClFG+VPTmoMxaZkbOnJWNOSEIyITQXCXCjMMtBWV8mBndt4cOcmjx895OnQIEMPH/Dg7h3u3b7F3RvXuWmX2bx8tp/Tnx9mV59Y6bhIENWFQMwVaCrP5vC2VVTm6gmcNQFDgoySDBX5ervrqpuXjOLlSbfvJQMSJ2J18ExSQj0wyD3JVodgUvhhTAggLy2aKquWoswkMlNjRQJhPKgMKAAAIABJREFUBwdWQSDQ192RVCwooDDPID4vLxC6IDUhnNVLWh1qNqVZWipzDSxrqUK4D1nqKALcPkEQrKRF+1NsUFCfraFIF41J7kN6tDclqZHUZamozlRRlp5AkS6K/JQw8pNDsGnCKDdGU22OpyAllIJUGeUmBYVpMZSYlORpY6jI0aGM8CZLKaOtxExHeSbVFjVVWUmUGOMdORKZKhkWdTh52hhyUmMoM2uotBgQVsParg76Dx/k9jdXufX1ZR7c/JbB729w+sRh8ixpzJ01hRJbDvfv3mB48D7Xr11hcOAhjweH+OEFvHjxA0+ePGF4eIjBwUcMDDxk4NEDBgceMjT4iMdDAzwffuxozx4P8WxwkCePHvH4geiVuHXzOte/vcq1by7zzddfcfXKJc6e+YJDe3exbdM6VixexI6N6zh/4ghnjx1i98a17N28gcM7N7N5ZTcL60o5tm8bLTXFlOSaEGrhytljXPziEF/2H+Hr8yc4cWAHnU1V8DOBgkwdBnUsxuQ4kmJDUMp9iQ+fR2z4fGZP/5CSfBMWUxKNdcWU2jIJl3mh0cQRGuopLoafiKRBGIUYzjRK/Dxnxkckxvhh1MiJCJ4lqje9CT5zJxAW6E502DzCgzwI8plGRLAIRsQF975ISuxqb04SsVdsHqCR+zpiax1NAQWZaoqzdbzGAFnaJLE2w/YdHNq5i2pbIRa9VhQRQCVKXTcU093VyKVzx7l/+waXzp3m0uV+DFlqZswah6evG+GRPnj6TOXTcW8x030skyeNwstzIglxvhh0UagTAvCaM5aPP/gDo/76a7L0KvpWLGXXhlXUFucQFThPVFZJiyM/XYEtU4lFE0GVNZWK3GQHADKrZKijPe33Ku2WD4uEYi4IbpBniaEyP5mS9DhKDTGUpEVTYoynNk88V2ZKGFZ9JEnhs4gPmk6BQY4+zpO0eC808jmYVf7oY+diSQ4gI9ELZcgUFIETSQiazIwxv6Yt5s8csb7OmL/8q0tokyuJeJWMpmuC6V5GJslKx7aLdjEKnDUJXOPct41ouZogspK8MSs97V4ITzLiRY9PaoQ7pkRfzElBRPhNIy0xhKJcDSMqA+sQ//2l6zwpnV8Coa7hVq4AXvp8DgeJsAOXeR//itOFo5n24e+wJPgggSxFwBRSwj1Ii/VmcUMhVqOCmNC5KGP8CPadgfv0sYz7+C3k4T7ExwYRETYfJxGTgOYw4X7j0cW65qb8dyTCVRrXFUBIykJ9OHMjtiH8HOZM/av9uFqkcJ6Pxv4Xf3/3P3hz1O9496PXeef9P+AkgZIdSiFsVqbNGM1Utw+YMP7v+HlPIchnGpPG/o20pHC8Zn2KNTOJvnXtdDQVjlh7BMGKzHs8Xh4SUXFdt9oRBBuzPD4kIngy0bLJKCKmoQh7WTZXAu1dLzUpAV5S0nIe39p6ivig8aRGziQ1cibK4Kku11yPk+RKfXXmwUQGT2Se+zu4TXqDwpwEjuxbgZMA78VJatpxku71OEPpxJycqCh//vbmf9jnMnGOS1AG2O11L4LQzaQpbxEUOI2Wulz27+jh3InttNXnkSj3JNzfjTnTPmDap28S7DUVnVKGPHg2Zk0cGamx4saNAmR0iXPx76EkL40yq57qAiNV+Xqq83VU5mkoSItDGT4P4TcQ6jmZVZ0LuH7xON9fu8C+7XYP4M/hZRIhjUk7kbQTSX2BYcQ4u5II8fhh8R36ExjiA1m/dAEbljaRrYkX5+CCDDrrbKxornCM1aalTRzbu5Xb1y7B0wfwhkBxjpEDOzbQ3VZrpxkpCApYs7iRwzvW/rcyseV5qaTG+VFgUrB7fRd7NnQh1EJTcTprF9XQt6SBzqo8BMHK4pp88jUxIqZTwZq2MjoqzdRapVwHJ56S6kS83Ip0EVRZ4lmQn8SC/KSf7JdrCJNU2bo2N1EkEgUqGm1qGgp/+u/F41U/8bs05/4UiXC2WouKxlwNzVYdTXlaB4moy0umLjuJ6mwVtRYVtblqGvJSEA5t24igA3NqMoLKubt8dO8emCCVOz9F/+cHRLDYDSW5JoLoprWmmIV1JRzkE/Gh9cOKjjp6WquwCgItlVaay3LJ06vY0t3F5aMHuXv+HM/v3YHhQb48uo/2ikJKM7RUZachTZ5WXSyaWPEhZ5PtMIgKswj8rKlijYgiTSSVpngqTfGU6uOpyUwmPzWOyiwNBzau5PLJg2zuXUJFbjrNxblUZRspMqaQlaxgNV5cOX2cm1+d46tTn7N/6wbqiq1YNIlkpcRj1SZQYkqi3JxCZqKMYoMC526CFX20P0ZFMNkp0eQbEsk3qBC9L1cQhDsIvwCdUk5xTjo7+9bybOgRgw/EcJUfnj2FF895MjjAo+9v8+DOTb48/QWX+k+Ku6d7xefQ095MS005NcV56BQy6gWBekFgTWc9hgQZWSnRVDjccu0I217lPrQR6+fGh3/5D7sW9H0SgiVXsug610fOQxc+i4w4b7KVAZgTA9DH+GDVyynJUDp3HI4CMgHhEtSW5fPZzvUOEhGJs0JzO5H4zp5OQ0UB3a0LWLWoiRhaiKFFJFl21quO9EUd7o3JngCWkxJJtSUFmz4GY7Sog56rDKZUH41NK6fYEEdFejxlxliKdREUpsoo0cgo10eQlxRERXosNq2crKRQGgqM5OvjKDAqyUyWk50oo7PMwtLqHGotakpMsVg14ViSgrGlyclJCScrKQyrLpY8bRxCDAgx4P7RB8QF+nF832c8eXCP5wMP+MfQI04e3U/v0g50yQmkJMWxcvkS/vFimMGB+9y5fRN+gH/8A54+fc6LFz/w9OlTnjx7yvDTJzx+Mszjx4MOQvHo0QOeDIuSwM8e29vQI54OPmTYHub08MFdrn97lfMXTnP6zEnOnD7B8WOH+GzHFjas7qW1vpL2xhrWL1/CllXLWbt4IXs3reH6uS+4c/UiR/dsFmtzHMURz899gQPb17FheQfb1naLEsYt1ZTkGJgzdSxB893QKMKJD/MmLmwuKfEByEPnMHv6hyjkAYT6zyLYfzbu0z/BbeonzJ07hblzpzB9xlimTB+N26yPRDWj1+yEQnhOZNhczCYFFrOSIH83PGaMwddrMhM+fZM5HmOZ4zGW4IAZzJv9KW5T3yfI3w1ZgAfRwZ4oQn1IkPmKC+5r9h1m4Ya4uPlBdU6qS4XefiTvXG5aIoKwDWoFWqrK2LVhHV/sP8juDZvY07eJ4/vEQpqFOXr0mmjStDFUlGSzaW0vly+e49bN6+zcs4nEFDnjpoxm+qzxRMYEEBw2nynTxjBn7iRme4wnKGAWsqC5CP0g9AM3BBRyPxqqC1jW0URnUx0L6yvINqhRxQTjO3cC0SGzSE0IIDrUw74TuZ7UOD9MahlGZShpCcHoE4MQhD70qX6kGYLsoPs5ccp5ZGXJyc+Jo6oghYqsROrykmnK12AzxJKVLCNbH0WeMQaLNoyUqLmYEv1ZubCYphId6Uo/Yv0nIQhWUiKdSj+aKHfUYdPJVPmQmxzAlA/+g7XaP9Kj/Dt/+vfxOEOWbC6ASQJpkge6nxFVhR3x4a41Frr4cZ5FrcsOp0QkWsjXy8hJDSQryZtMlRfZKm+yVd6YFc4wzZSo2WhjPFFHe1Oeq6GlLh8nibA6//9Lu4dMkP7dZu/LLkTA55rb4Qz5FFuf87M9sf5P/z6Oa+Wj7YXmJGDRjUo2A2WoGwkhM3D75E18Z49n3PtvIPObxZwZnzJ98hhKCs30f7EfEVztZWQxtS4EYTUek17/iQXfHubm+CzFNUvfuQJqiTA5j/ef9R6CYGXW5DeY4/aWy3l6ee+D3/PemD8xe/5EFMlhGDMU+AW62de/AfG9E7Y5nvu4iW8xw+MjJoz/O5MnvM3cmR/jMfUDCjLVLG4r59zJnZw7tYvlXVW4AnJ5oJhw7jtHCgn6sefFe/54khXz0Sokb00DTnLQ8tLxXTgJn6uKlrPJfUeze8tKYnw/QhvhRlrsHNQyN5yEYbXLmLXzI1lT+/cy//Es7Sjiwe1T7N3ZgyQzK4JmqQ/XcHopbnDy5AGuXj3Lxo3LcOYLSYTxPtW1FvFvtoEzeqCXsMCpVNpSaW/II9sYjTrOG7+5nzLp49eRh7jT21lNV3MxGZooyqx6qmwmkuMCCZg3iTxTEis6GxF+D+VWI61VeTSWWaiy6qjO1SB8ApV5GhpK0hF+Aw2lZh7euMTd6+fE+Vu659+DU0zhx+O6rK36lXbqkEMVrBTqIyjLiKetLIPV7ZWc2LWapQtsZKkjHO/9/vVL2Lp4Aa2FJrrKMrEKAg+++5J7N65w/+bVEQRh27plDpn+ygLzK6//SsBuTmBRTTanPlvHkW09tJVlkpsaQUdlNse29rKxs1b0PuTp6Ci30JxvoLfexoom18RtyZsmfXYl8NKcKL4flVlx1OUpqbeqHBWpXfsjeSMkElFujqEiM5bKrDiqLPFU58SzoEBFU1Gyy9/9d9LFP8aBP+3V+3FrytPSVmigvcBAS76eemsKddYUanPVVOc4iUxdXjKCERtHGYNQC66F59Yv62F5Zwd9q8UqxdvXr3AoEtEn1kmotllYKAhOEiHsRRBu0FZdwGcbltFclktdoZnCNDU7li/lxLat3D57huff3+X25S9Z1lBLgV5NkVFNoy0Lqy6eIlMiJRlKMuzu/GyyyVAFow6bR25yJKUmBTatnILkMCqMcdSYEynWRokkwqymMDWO/NQ4VrXUcXJXH1uWL6HcYqQmx0Bpegql6SkU6JNY2ljJ1f6jDHx3lcFb1/j24mmWttRTmK7BakimJt9MgV5JgS6RnORoytKVmOICkWJ/s1ThZKsjyVJHkZ0STYFRHNjC9FRKsvQIv4eZEz5EKQ/l0J5tPLx7ixvXvuH61St8f+smTwYHePFkmOePB3g6+JB7313j1teXWbZoIVf4E72dbdy4fIGr507RvqCS5OhAsnVxrGyvobPuxy+wIFjt6gWSK7YS4RcQ6PYhM8a8wdi3/4jnjPH25EHn5J8c4o4uYjZZCl/Mcd4YouZSkCrDogolOzmM7OQIfs4wbmxjYW05vR2tGFIULGyodoQdSTbTs6SVY4c+Y0VPOxUFOSxtW8ChrX3s61vLys5WUdnmII4dEqEbVi+sQxDWY0tLJFsdiTVVHOsibSwGuShLa0kMJEsZgjU1kor0eGqylNRkKqgwxVCmC6dEI6NIG05VRpwo+5oWS51Vh2zuROgTSJH7k50oo8yQQKkhjtwkGdnqELLVIZgTRdJUnqkkPSGQQkM8ldladNHBzBgzCrfR75KjSWZZexvffnVJVImwe8jkYYFMm/wJwQGerFu7gju3v+XRw/s8fPgQgMePn3D3zgMeDz9nYPAxg4+HePxkmCfPnvL06TDDw0MMDQ0wOPiI4ceDDD8WQ5meDA7wZOABjx/eY+jB9wzcv8uD+3e4ees6V65e4vyF05w8cYQd2/vo6WpnQXU5K5d20FZXSVVBruhZ7ELMqZGB8D6s7W6jqbKAq4IAOjFnJzk2lFpULGmpFkM8fgk5hiTSVHJS4mRkp6nscqRRGNRhhPpOISzAjY6mYu58e46vzh2lramCvBw9vl7uTJnyMdPcxjJt5lg+nfguM2Z/LOYQSEmrXiCMgbmzPmHa5HeZOO7vTJ/yHp5zx+PnPQV5xHzmzxmHJjkcgy6a6EhP5BHzSYj2xWPSaKL8ZyECQWkn9BJCjN1lLdVuEG4gpED4/Kl4Th2D74xx6BQytPGhWDQJdNRXs3XVKjYtX0FP60KunDkLz59y9sR+qkosKBXBxET6ER8d5LDrrVs2snTZQqoWFJFmVhMgm09IuBfyuCC8fGbg4+eOm9s4pk8Zy6cfjcLPy53VeCGji6JcI0f2buPgjm0srKuhra6S9gXldLVUoY4LJjHKB70qlDR1qB1wuGjRyyAhdD5quQ8mdRCCcINouRsBweMICptMsi6A3Nw4BGEvOWmSSzyG5iI9Nbkp5OrlZGjDMaXKyNLIKM6IcwCXFW2FtFelY0kOQhCsyH0+RSOfRUaiF7roWWjlHpiV3uQlB5ChmM/Ed/4vrlS/SfK8P/Cr/xWEK4grTgtzmYckEiERg72iB8nhmXBV03ElERKpcJ3buh2/52qCydUEkacJEKuzpgaQl+xHtsqXjEQvclOCyFQHoov1QuY9mZggD/Kz1HS317mc7wqOUJ43JQJx0H4dl8RYx/ESYHKVp92LM+m5AUG4wW9/OYXtGX8iYda/8c//pBsxDjF+E/Gc8g7eM8ayvreDTau62LRmMYlxocyfPRln6IdEIqRwo177eHXhJDSuIFdqEmh5VdxzFyPXCMnrYnXYlyBY8Zj0OhFBk5zrhj03Ytykd1BromleVEnX0nqi43xxhpVJ5xYlfv/21r/z/od/4oP3/5NxY//KbLcxeEz9AL0qjLU9TaxYUkvv0lpWLKmhxOosdKWOnkdsiBves0bbv9uL00vx8r10uTwH6RhJftT1PnsRAfzIfIgov9GO8WptvUS0zxhSw6aRJncnJWIGqRGukrmrXzrnywCsHUHoJl0no6k2y8W+VyO+vyfs9iPmRAT5z2XduuV8++0lRMLwfEQzmhJgWMBWrGf6jPftdi8RYHGzT6o5IwhW0jWhJETNRR3nzYGdvTx7dIVThzezY0MXx/dvoLezlpjQuUz48A1QCBzZvYk9G3rZvaEHwQhNpRZsGUrqC9LsmADWdNXQgELcZHKM/w0X0C6RoZfHxkplQSatlYU/+l4QrLSWpdFensaq5jw6KkysaM5n67J6Dm5azJGty2kuTqfSkkxjgYGt3Y0c29zNhrZyuopNdBUZHecZuHud/s/3cezATgTByqNbV3l06yoXvzjE6iUt9C76HxTKfuMkRM2lBppLTaztqGBRlYUFBTrSEwJpyNdxbOsydq1oozxDhUUVRrkxkVWNJSypzH3pnK8iEdL74boxYqXKEu+oSC3lRbj+9nJfS9PlDjJRbo6hNCOKquw46vOVLse9WjTg/31zkqCWfD2LSjLoKs5goc1IQ4FGLLLn0urzU6nPF99lQua5i2Ez9wVqbWIBku3r1nJs/152blrPEUFgTXcHqxa3UFeSS1leOuuWtHFgy1o6aktIiQ6h2KwlV6ckMzmG8mw91bl6MpMiKctMoaHQQpnJSE9dPSe2bad//z7WdHVSk22mvcJGnkZBTkocZlUEeWlxZGvlJMs9SUv0I98UTY4mDL3cm5SQueSoQinSyMlVBlOmlVNjUlCSGkmZNo6qdBXV5lQqMlJYWJrP5u52VrY0UKBXo40IIDnUC310ICkR/gTRTRDd7N+8Dn4m0FxZTH66jhydGgSBugILBcZkKi0GWoqzKEqLxxwfgATS81KisKUpKEhLIE8bR2ZyjONh5KUlQZ/Ac34mJh33LubyhbN8ef4cJz8/ysG9n3Gu/xSDD+7DP57xYniQpw/vOUBLojyCmuJ8Ln7xOV+f76eyMBudQkaOPp4yiwZBAE1M4KsN4TdSmIcVQegjxnsK8YHu7NzQQ3ONTVSWsXtTclLCyU0KQRU4DVXAVDLjvTDK52HThpObHE52chjpCcG8yTmsgsCRXdu4dv4sF059zunPD2PGSma6HoUi0qH8cGT/HrEOwolj7N/eBwOPuHHhLJtXdlNdlE1zlY32+lK2rVrCmsWNbFvZSXeTqMog3IECXRxlZhXFBgWmOH8EwYox2occdRiZicFkJQRgTZZRYYqhJjOOalM0ZbpwygxyMcRJG0llpsquFTZMbOBszOooStMUFKTIsWnllKTFUqiPotgop8QUTV5qKFZtBFZtFMUmUXcZq8CeNT1cOLiXc4f2c+boYa6cOyOSCMHKL7hPiL8nC2rLOHJwN2fPnOTune/44YcXDA8P8/Tpc56/gMGhZ/wADAw+5tHjIQaGHzP09AnDT58wNPyYoaEhBgcHeTI85CARjx89ZPD+XR7evcW9W99x9+a3XDh/mgsXz3D23CmOfn6Q7ds2sXzZYtqb62isLWdZZytrujvpaqwRpXJ/I+5WCzIx9AdBYF1PKy3VBfyJK/CaQFmeWDNAaBd3VMVwtXZ0ieGs62llYV0RsaGeaBNDSYiaj6f7GGLC5lBXnsXF0we4fP5zli9tobenna6OBjQaBe6zJjD647/x1rt/5KOJbzrB2vvg7zOV8NDZeM2bgJ/3FBSxfoQGuTN5wtt4zh1PdqaKrIxE9u1Zw3fXTnFo/waWdFbT3lRMe20BC6us5GqiEUHWDUTgZV+8WyDKczz8TED4hZioqI0ViUBNvpmqfBM9LTXsXLOS/X197Fq/UQS3HtDZuAAp3MYqCKSnJaLXiu51s1FPZUUJJ/uPcOXbCxw6/hlZViOh4b4Ey7zx9vUgNMyH2bOn4eExhbAQX/QaJcmJMQR4z8F/vgcxsmC6WprINqaRZUilubaURc1VZOjjiY/0QhXrS1z4HJTRXsSFzXW+yzJIjQ2GSoH0ZFF7XBHjTmycO7KIaURGS6o/u+z5H1ZkdFGaEU9VbjLleclkp8eQovBFLZ+LOSkImymGEnM87VXpNJXosBmjiKQdafc8xvdT4vzHkxg8mZSIGWgjZpIim06kz1jCpv4bp4veYdqo/+Bf/jmFQm0IZYYI6rMVP7Eo2UGQfZxHAuQunHkG0mLourvsmnx9B0G4Q05qIAX6YGyGUGy6YKwp/uSq/clK8sUYNx+DwhtVmAcxwe4khs+nwmbk6N7NL/VJ6kM/I2VUpfAcV7B4hx/fk+QpEKVYk2M8iPD+mKbYP9AY+wf8Z44aASyUshmEzBtHW62NhzevcPfaRU4f20tBron46BBck2ul+hhOT0w3TvDsGuMvEQjXftkYGaog3cclnEDjCj+6HxnMnvIXAjw/egWYEJ/R9NmfMNdzEiJA2mV/VySwJBKTv73177w3+o+8+87vmDT+Ldwmvcu8mR+TEh+EKSWKyGB3zPpolnVW0tlShLRTr4ycTYjnpy7XPuEY25FkU2pO1Srn83jZG+H6DBuICR7PSLJaa0+stpIYMJ7EgPGoQ6aijZqFKcEHY4IPEkmSh0z/Cdu2uvThPk4SIRE1kUTMmjmWubMn2u9HCv+TPA/PEYRhZ9XqgxCn8CVE5k5U9DwmT337pWci/l+X5EuBJRZ9UgBJsfPpbC5ggNc4vGcVV8/v59SRPocceVzYfA7sWMW9r89z/+vz4npgBOEEZKkjqMnTOm1Q2rxwkAhnezn/QWotdRVUFOTQXF2CUAp9ve0sbS5z/F5r09BYrKU6W0FrUQqLKo20l4sKRy0lBhZVWaizaqjP09BVkcXa5hK2Lapiy8JSVlSZ6cp3Es79OzdhFQQ2r13GlfMnufblaZ49vOno2+LWapoqCyi3ptNUbgf8Y6ChNHtEn9d0FLOoOoOS9DiqLEqKDNEsqc2moyKDxZWZdNdk01meSUthGk35OloK01jXWkFnmYX6PFdVo1q7Ddjfx19KG1nguhlSk5Ug5jUUqKnLUzpqQ0h5D68iEa6tIjP2R3Ug/v9pThtrydfTWWpmcYmZhTYjzcVpNJcaaCkz0lpuorXcRHOpgcZiPUJtUT5WQRhREfChIFCYaWZxcyOrly7CjW38kjsIRxGNxQ2+FwRqi/Ioz8tk1eIWNq3oYtOyRWJ8nx8IpVCTl0ZjoYmyjFQqM01UZWZRoEmlt60N7yAxDtAYH0mlxYAq1JukMC8MiSFYNHIyUyLI0UWRo4tCH+c74mZzlaGY5b7kK0OoNiZQlZ5IjUlFmT6BCpMKa0osgrAam16NoIOEIC+sgsDU9//KjLGjGPvWnxnzt//kuiBwXRDISUtBGRmCURmLXiEHx8syjEPf+RIU6yTZrL2YE0LJTZGLoS/2l1CfEEbo/BnEhnqzsK6ULWu6WdJaS3VJHmdOHuPL8+c4vH+fSNI293H/zm344Tk8G+bR97fYsXkD8REypo0b65Cl/A037AmV3bhPeo/Rf/0N0YGzMCTIxL78HCSJO53cD2N8IPoYP+IC3EkMmUODzcjh7Su4cGIvx/ZvpWdhDb/hBokhc9BFe6OP9iTBbypzPvoT2Yn+5KlCsCbLyEwMpkAbg0kRxJuco7ncRktVBSs6O/juygW+vXyepYtaKLHlkKyKtetyfcKhPVu4drGfm1+d4/m9m/BkAB7cYfjud9y8fIbPP9uCLUPD0qYqOuuKWdvVSHtlHoIf1ORoaSw0UZujodSUKIYmJQShDZ9HbpKMgtRwirVRlOgjKdVGUKqNoEwXSaUhmgpjHCa5F5bEYAq0cgeJ2LV2MZ9t6iFHHYEhxp+8lChKTQosScFYkoIp1EeRkxyK8AswK4OpzdNSlpFElUWLIFh5dOU8P9y/yfljh/nqzCm+uXiOpuoK9GoFeVlGTh7dz43rXzHw4A7f370J/IOhoSEePhzgB2Do8TOGHj9j+OkThp8+5vGTYYaGBxl8PMSjwQEeDjzi4cOHPLFXNn88NMDgg/s8vHOH729+y51vrnHjmytcunSB8xfPcPzkMXbu2sradSvp27SWE58f5PqVC9z/7mteDNzlzJF93OA3dtfzJXFh8IPSbB35JiVpieHkpinITI1l3dJGtqxchCCcQ3CDdHUkankA9cVmVnc1YNHGEuU/i6C5k5g5cRRes8Zi1seSroll15aVfHflDDu2rGLlsg62bV5NcXEW3r4zGTfhXSZOfZ/xU0YxeuzrjP7ov5gzdxwz3EbjMXMsXvMno9NE07jARoYpkelTRzNl0nvk5WgwmxLZtX0lN6+f54tje1i7chHrV7ZTmq2hvsgk2vwvcMirCsJeBDdICnWnLjdVJBGfiN6JfRu6uXB0N4e3rbFP9JcQRkFNQTYNZSWo5FEkx0aTIJcR6OVBQmwIuVlaYuQBxEWHoEtNpLGumqrKUvo2r+HIsc/o27qaZE087rMmMcN9AvOfIyCuAAAgAElEQVQ93dHpVOzdu40tW9by5YXTXPnyHN2dC2msrWTVsiX0dHWwec0q6qvK0akSsKTrUCkiCAuez/SJH+AxbQwfvfuffPzeH3HmDjx3JkSu73LMfSWFairK0khODrQ78Y+K80M/CG9ATZ6KSouSXG042foostKiSE3wI1cbji5mHsYEP9KVARRnxCEPmEKY93gUspmwS4BdAirZdFIi3clI9CI/NYgCTSD5qQGUGiOYPfl1KsL+zGeZb/L6b9+gIkNOZbqcn16UpJ1UCWBJAF5KqHVNVpY+S2BPSoiVwHwvFrWfg0QUaoMcnohslS9lGdGow91Ji/dhX99Srp7ex5nPdzB492t+eHLX0afjR7fj3NmXwlPFfIg7/FIM+RsBRCXS0MfI3XDnfabGe5Aw+9/YnvEnZjtCj0QwmZUUTJ4uig29rdy82s+3X51k3851ZOgSiZMHimulVAPkZ6I9jyQRTjDsVAlyJRFS7P7Lu/G1iKTkEq8qWucaNjTf7W18Zn+I56wPX/E8al3O55oI3Yer/KsgdDFj5hg+eP8/+fTjvzBuzBskyH1YWF9IYpQPUSEeaJRBFOcmk5UWxcs5J+6T32TahL8yYezrfDrmzy62ICXo97rcd7fLdaV7f5XdSP2Wnpt0bK+dRKwn3HM0IXPeJdpvLElh0zEq5pOu8nnp2Yt5EC8DLSdQ7GdkteptuE16lwCvKS72Ltn+JWd9Gamg288kAH+NAP/phIXPJTHBn48/+S+8fCagUvnh+uySFWIekEUvIz05mEyNjAFeo7u1CGEYOuqtaOMDaanMpsSSytZVnexZ38P5I7tEEtEvkggaBF5jANYLIslX4Ig2GWErvYjNhaxdvXSOy2f7ObxnJ0f27mDv1vUs72hg/dI2NixtYllrKYvqs2ko0tFalkZ3rdlR7KzeqqbKoqTRpqO12ERnpYXuOivL6/NpykultUBHb42FInUwKX6TEQYgSxNHfpaOWlS01JVw6+o5GL7H/RtfcuLgdg7t3sjOTctoqbZRnK2jsSyH6oJ0hDEQMn8axZmJjvoXaxZVuNhEP01FBixqGd8LAu3l6bTa9LQVGcVWaGBRSQbtJZIc7Mu7/9IcshrBKhEIMdyruUTDomoTzUWptBTraC5KpSFPLYYomUXVpZocpT3/QflKMlGZpXDIv1Zmxf3o95elW/+/N+e701maTkexkVabnoVlJtoqjCyqzmBRjZnOGjMLK020lqUhNNbVs2Pbdpb39LJieS+LuxZRasunJC+bDb2L2btlDbgJ4CbGxEcG+xIZ7Csyv/YWNq9fTf/xIwjPRcMU9sL0j99B+CXY0hQUpcVTk62hPs9MgV5NeWYaPa0NeHv3kxwe6KhebBUE/v2fBCLmu1GakUqBXkllthazKgJTfDCqAA/04fMxRHqhCZ2DPnw+eSoZ5YYEKkxKGnN1lOgVVGWowSwgCKspMagdoRRWQSBOHkykzBdlfDhWQcCWY6KlppTYED8mfvgWyfIQavOzWFCQhY5SVNTi/tHbdsWXXdTmaLHp4xF+D/naePL1CgQBez6EeI1JH43C02MSK5a0sH5FJ1ZBYN2qJXx37TLXr37F06FHHN7/mWOh+O6bK/YiY7dZt6qXpYsWsnPLJtatXC6O6XMxBEQ4B0nxwaQoQhHegOQoP8TF1TnR66J8EISDTGCvOK5vQseCEnj2PUO3vpIsHOHnYIgLIFMlQy/3xqaVw4CAJTGY/JQIclXhpMcHYYoLcsR3i4trC9yxh8ioxMmvriqfu99d5Na1c2xe08X2dUv59sIxTu7ayJdHdsOzh9y9cIrLJw/S3VzNorpSqvKMFBiTKE4XQ8AqMpMpN6tptpmoz9NRZoynIj2BEp2czDg/0iLmYVOHYYnzIT8xkApdFNWGGOrSE6g2xFGgCqUqPZGGPJF8lJqTaKmwcPbYTnh8g0N71rIg34A5UUZeajTG+ECM8YEUpsUgjIK0WF+EbJFEVJiV1OVqaSlKp7XUzMbOOq6e3MuG5YsQhGsUZBqR+XtSVWzl0N4dfHmun0f3b/PiyRAvng/zjxfPePHiGc+ePePJE7E9ffqUp08e8/TJoKjE9Pwxz1485enzJwwND/Jw4AHDTx8zNDTA8NBjBu4/4MbX17h55So3v/qaC/39HDt2jANHD7K+bxNLuhezbFk3e3bvhB+e82TgPtcunuHk/l0sa621L2TncCToycAQH4QgDKOLCUQj9yVXE0txupKc1Bhx58mu+GNKkBHhOYX0xDAO9vWwY2UHpVmpZKep0Ktj2LR6CTv7VnJ031ZW9yxk764NrO7tID46iDRdPImKUPIL0jhwsI/Ssgwio73w9JnMmLF/xX32p0yd/hGTpozmnff+THFpFgaDkpkzxxEdHUxFRT5lxTmsWNbButU9LFrYwMZ1vSyoLIC9gl06WQKA20QPxxgQhFoyk8IQhPsi+OoGoRLWL2nk/JEdCNfsE7u9lkmUvzuJkQH4zZnGhE/eY+qkj9AkK7AKAh4eU/Bwn0ZFeRH9p45x7Zuv2LhhNatXd9PaWkdwsDcymR9VVUXk52eSnByPxaxn9YpuvrlykXt3vuPQ/t1sXLuKg3t3c67/JGdPneDGN1e4fPEcq5d3k5OZji4lyTEHVJTmo4wPR6WwizcoQBCuISjEOiurOmuwpMWSlhpOSqKM+R4T8J07DZM2ns7mcoQWERAIJ6AqX0muLgRLSjCFGbHkG+MxKPwxJXiRpfIjQ+lnL2BXSZDXREK8pxDiO5VwfzcUkfNQhHoQFzgFTZQ7WYme2FL8qDKFUZ0VTYlRxuu/fYPPMv9OYeDv+N2vP/kfFqQGRmrk77WDMCkn4mWwJwHH7pd+FxfuXLUv1hR/cpJ8yEqYT6ZiHrlJPhRogilPlyObPYbavGTO7N/IxeM7Wb+8hTPHPuPed5cYvP8le7Yvo6erysWGpPCMl/M6pP5I/X8ZWIthWapop6rPvI//lWvl7zD5g9+OGINU2Rz0MT5UFehYurCUhQusZJviiYvwFAmE1H5u9xw6yI0EclzJw8sAZmTIhBPc9+EkMlKfJalRe0K7A8CfQxD6mDHxr/jOd32epS7XeNWz7cOZBO8M+Zoy8V0+/fAvxIZ50VZfRHtDCQ2VeWTp40hNCCBN6Y8+wXPENQLnjWaO+7u4TXubbkGgWxD44N3fMbJ4We9Lrcvlul242lw7kdgw4iwg1/3S8VZaWy/jVAFzjmVyjBvpSfPsn0eSxZ9uN+x9lezpBE5lLcnL1ydKlUqKWCOIo0gi3v7Lb/HzcsNz3hTeG/UHJk54i97ljRQVaNEqgxBKGWGjRlWA49wGpT95hiiEYbAZFdiMCTQWpdNYmIEgWGmvLhTz4Y7aSQT2OWMMLopld0ac3yFwY29irodISAdv3+Tx3dtcv3ieCyeP8u3F0xzZvYn1S5rpbSmje0EhC8vTaSzU0lyQSmeZkfpsJYsr0qm1qKgyJ7CkNpu2ojSai/S0FKexID+VzqpMOqsyaSs1Ykn0h36BLT0L2LxiIa11Ntrri+lb3cmtK/3w5C43vvqCc8f28PDGJQZuX2JtdwsNFdk0VeVSU5yB8BrUlWbSf3Q3OkrpWVjD5lWdLKzJJ0sTw5rOevYyAUHo53tBYPfKVta1V1CXnURzgZZ6SxLVGQk0F6S6jEU7mTrXSBDpnevCmT8j2lNlYSIVOfE0F2lpyk9hQbaamqwEajOV1OeoaMrX0GrT0mTT0VCQwv+evUlkVmqvIhGv+u5V4V4vHzfymI5SA+2lOlqKNbSUamkr1bGwIo2OCgPtlQYWVRoRli7tYfOWHaxat5Gdu/Zw4MAB9uzeztEDu/n6/An6D++yp8TGYBUEJo/7mCyTnq8unOXFkyEuXTxPfXUFXnPcEU6Aggbigr1ITwyjodBAVUYSRWnxZKtjaCvLp9JioKOukp62Bsoz9ZSZdTQUWqjKNsI1gfiA+ZiV0fZka2c8nFHuhznWn4wYPwyRXphjAylMjcaplrGaulwdrcVmMAtUZ2lpzE9nUXkeR3es4+nQXT4/eoDDh/Zy6sQhzp85zp3vrnLty9Mc3r3FcZ0VC+sRhG624YaKWpJCvdFG+GFWhFFsSMCijLQnB7eQmRQpvlwNAsJ9kUToVdH4z3dDpQhDnxqHQadk1/b1PH38kOGBBwzcv8uJo4fYsnEd+/fs5PiRg1y+eI5vLl+C50+4/d01rlw6z61vv2GA1zBjZQLi7tT61V3s3rpK7KsCu/rVj/WJi9OVlOfqqCrMgC6BPVtW8N3Fz9nY3Yy4UFWSEuGJRR1OZmIoxQYFv+QOJfp4cpRiDGCpSUmWMgybLoGuahtnD++hp70RQRB3M/i5gNAHPZ113L91iXs3znH+xG5Wd9WzpquWzUubRaLRD+f3baM2z0R1vpk6mwV9vIyg2ZNd3KP9aCN9KDYoqMxIpFATRYlOTqk+GosigDTZHGzJodQYY6kxxlKoCiZfEUSlPoYGs5q6DBWl+nhWNhSzuq2SBpuJgnSVuPv39Rfs37WaLHUEedoYSjJUxAd6EDpngjghjhKfW2FaHMWmeLKSwig2xVNtUVOekcgCq5YKSwolOUYE4RoTPnyXWdMmUJidzv7dW7nz3TcMD97n+fAgz5895sXzp7x4/pRnz0Ty8OzZM148ew4vnvNieFCsCTH0kKHHDxkYesDQ8CCPnw/z4ofnPHhwj3vf24vLXf+Ob7/8iksn+jmwYyebNm1iaW+3U1bXaqXIVsC5/pNcuXiWLw7tdan2+zIwW48wBcyJMsyJMtJiAshU2gGrsN4+8bUgTMHhkdy2rIUrx3Zxdt8mNvW0cWLfTm5cvcjqng52bV6DRhlNWnI8iphgZs0Yh+ecyRQXpFNZbqG2Oo8L5w9wun8PbQvLmDd/AjM9xjF5+hjGTXoPj7kTiUuUUd9USnVtEU0tVSxa1MQtQaC5qY6tW0R1MlmwH3gIYrsjQJ8gvntTQBk+j6RICYx0iXYp3BfDuBzFynbxe67xe67ZiUQXggIyUsJZWF9IXUUOmSY11RUFfH70AL3Ll6BIiKHQlseZ0yc5f66fY58f5ML5fm5cv8LVr86ybnUPG9Yu5/QXRzh6aA/Hj+7j5reX+fabr/jmykWePn7I7RvfcPTgPo4fOciX588wcP8uN69/zfDAAy6ePcO2vk0U2QrQ6zQsXbqYr748z3fXLnP50mk+37+D5roi4sN8EWygjPDGoAwlz6xCp45k5uSP+HT0W6TEy2lfUM3G3k4aK3NYtCAPQWigID0Ss9qXjCRfspJDxHdcFYJOPpvUyJkutnGUBLkXEUEeeM+ZiPec8YQFuKGO9iYt3gdd9CwM8hnkKudSrPWjyhxBpTkKY+wc5o/9X5wueoegib/mtX+JZWSojfWlz7tw6uRLi57oOZX6MnLnXWoimCkzRlOVGYsglGJN8Sc/NQBrij95al9yk3ywJvtRqAkkW+WHTj6X5U0FHN3Wy/7NPSxqLGZlVxM9HfVsXtfKqp4aeyiNtMNtB3794Eygdt1pl96hSvvno6ydH8+vfuUM14gO/phf/aqMA5EhXIqKYvKEsY7fFN6T+dnPrrM1IoTCzERSE3zI/H9Ye9OoqPI03XevleueXmfVh7rrnnO6+nR2d1Z3ZldWZVZVVqWVaaY5p6azIvMs8xhAEEEEAQQQQEQwz8EMMsqgqKioqKioqDijojiBKCgqqCg4o/7uhx0TpFWnb/d1rf8y2LEj9o7/tN/nfZ/nfRVeqKO88XVdzGpHqzS0ZhDxNs2ItWFven/2Gq9h9nPAUjzKMOtzbcb3KrEYQCawZy0iNlGkrK9l+kyD8W/TZ7oRhFZ++nEObg4LkQa5oVVHUJCRyOYW0bBTST0I816M1GfhjPtcvugjvvji1+Z50CwIzKeT+XQy98//m++//Gesk5pY1rwJGDQgdf8RH9u55ixBIoiwpqpZ60hmgxLTsVIiAhaQrLAjNmTxrN/+NiPOZCxa99sJLLqTZuO4mK7baRznrllRCPEZNO/Pv2XVku/4+ovf8/vf/SNB/o7cvdPPyPVT5KdFW4GINII9FhIdamekXon3FCdxIiPGn3RVAHEhrsQFu4n73vuIGe28RBAxxHsM8Z7oaDSyHMS+NYGILKZ5xwpEZGGhaY1w78YQU3dvMzpwhatne3l4e5hHt69xZNdmGoozaSjQ0mTQiQBBJ6UuK5q6zBiq9FHUZ8VSoZWRGxtIhsKHDIUPNZkq1pVqKdXLKE2VU56uYK1BQ01uHEVaKTuai5gY6WN08DQnu7expaWcAzvX0bOvjc6tDVzq3c/zies8vH2Jzq3imFUZdOSlqhDegbK8JAYunDLPLz8qyUpWUZQeT3tjBbWFelors2mvL6S/exs92xpoMSTRVJBITXo0a9LkVuNu0ttYR8BM8yfN6rUJ8DdgSAunIl1OhVZGaVIExYlhFCeGUZoUQYVeTlWaQtQc6CIxJIeTlxDyN+bdbBDxNk2EiRo6+5j1/vw2EJHFbBCxJkNGfW40NbkKavOU1OVHU5cfTX2Byvxa2LWrkzt3x7lydZD+Sxc5cuQQ3fs7uXDmOJd6j1hEszVlbN/UQktDDUNX+mH6OZMPxhkZGqCqrJis1BRkob40VhYi9EFpWhwFSZGkRvqSpgggVRGMLiqEYl0ch3Ztpat9AwVJ0TQVZ3GmaztPb13lUs9eytISyImXU5GhIS06jNhgUcWuDfciJdyDxBCRGyz3WInEcREmKsaCP7+POtiNyrR4DMlKylLjyEuQUaKL4eKJLoYuneHAvg6uXDzD3VsDTIwPMzk+wsiVPl5N3ePgzjZykmIo0idSlavn8LYNHO1o43x3JwPH9yOMQ2a0dfqsCd5hmg+5CL1iHx3ctZnRwX7OHDvA6eMHONGzj/bN6ziwr4Ox28O8fDrFnZs3OH28h/t3R3n1/AnXrlzk5vVBeDPN44f36T/Xi1YQ6Os9SUlhHqGBfqRo4ti+dR3953o41dNJB6ZMLkOI4eqZKf20gsChDmN4uxVSEyJorsxBEJ4ZN7EGZF7i5hPlbYvK35Fgx4XIvVYRH+JOosQTlb8TKn8n0pVBVGYkWL5/Csry9aytKsCQlYhWEHj5eJTH94Y4cWA7RenxrMlLMQqms8TNyQsj8BpBEEZmZHJS+DsjCNNEeKwkKyaEkuRI8uJCKEqQUJwYRpZ8NZpAO/RhLhTGBlAYE0ROlC+GmCCK4kIojAmhWB2GPsIbQ4KUEq2SPE0k2uhAynMS2NxcRmGWGl10CKkxEhSBrqy2/UHckLNAI/WmqSSNrfUGGgxasuPDyY4PI0XmQ4rMh2KdAkHoIlYayJIfv8Zl1QpSE9UUZKTStr6J0RvXePXcmFHpxTNevZxmenqaly/FaMT0qze8fv2aNy9f8PrZM5h+CbwWaU/PHjP5eIKnz6d4NHmfu2O3mHgwxqP7Ywz099PTtZd9W7fBhJgBa8OmdaxtamBtYy25udmsa1nL5QvnOHZoP0e7dmP2Nv4dCEI7saHOmI2I9yHIeSluS7/Bbek3+NgusJxvMir+DgShgwl+yZ1LJ5gcvmCh1GzbxN3rV7nUe5SOTc1o4xVoYiLRqCN5ZKRARoSuxstzJZIQNwryE0lMkODttYK5X/yGhYvnEaUKJisvCZU6jMbmCo6f7OLSlVM8eDjC/v07KChIQ6UIRxLsw3VB4LogUFlmoGVtJfUl6eRroyjUK9kpCMgDHInwsUUQuvBzWih60vKMD0xzhqYaRC/hbdRhriRK3UhW+JCTEklloZZ1DaXs2r6BF08nePRwnPGxUTZv3sSOHdsYvXWDI4cPsHnDOvr7TnN/7BZjt4c513ucy/1nGbl+lSsXz3FrWKSyvXrxmHO9x7l5fdBcQPDFk0lu3bjGwKUL3BwaYPL+GDevD3Lz+iB1tdVoU5JQx0WTkpzAxfO9XDh3gvl0kpsejwEJ4f6OJMj8sKHNbGyqZAFUGDI4uGsbbU01VOSn0r6+kvaWIgxp4cRH2KOW2BIfZo8yYCVKX1viQ1xQ+S0jwnO+1T7RhbvDj9guncf8b/6AzeIvWPTtH3Cz+Qqp9xKkqxcQ67+InGhn8mJcyY/3oSApkGy1D67L/0yc3T9ySvshcz74n7zzzhrjw6eHmQDC2lAzGanWAuAs8341k5Yz21DWoo9yR68QaUxpUS5kKFzJVLqRHuVCqswJrdSZyNWLaa1IZXL4HA9H+qgs1KII9UYWstrqoWvy3veJ+6cx0ioIeWLxvk8w6je04t5lFRH54INDXPX25qq3N+XzQyn3WEq3p7P5mKltWRGI38dyOtwdLee722C75FP83Bci8VuFIGThuPwbC4gwg5qLzIzUWIMIk2fb1DcN5vMCvL7DAiSsDQyToW0Sh1sb4los+gbT+LRjEZfXWDXTM8ZgfOaYjG9TJqtWvvn6IxYt+IyvvvgdYYEu7Nu5np2bG0mODUOt8CXIa+msa1uM8blf/ztaQeC3n71vHpP5dPLHP73LvC/eIzRg0ax7F4GWxOZLwuy+IsTxa4LM4nBT9jBrENHBTGG5KQph3T8NhHj/gCJkCRFe3zP7ufp2EFFj1V8G4/f0YAGfpvPbsAAhI4iwMQFHkbpoikws+PZT6BRI10dz7mwX+zpbUMtn0gYjfJejiRIpzSb6VZzEgVRjpkG5j61IhTaBiPdFsEKbAG2CCCJ+hdGOMIEI09rIgiGBi3zITIP4IjNF/mIbPH+KiVsD9B/fZz5WkRYt1hZIklCmkVCiCac+K5Y1qQrqMmMwJErM1KmdDfk0GjSU6mXU5qmpyY2jIkNJVZaKYl0k5ZkqRq8e48m9q1w9d4DW+gKa1mRTXayjPF/D6cPbGL58lEu9+zi2v41dm2vYsbGKioIkCtJVVBlS2L2lZQaI6Nq6jn1bm6jO12PQx1CVnUBFRiwbK7JoMqSYayEYEoIpSZIwc+ytnR2zQYQ1ra4UQWigIlsuevTTo6nUySlPiaQ0RUqZNpLK1CjWpCspS5WbW7FWSl5iKH997lkb/KaxsZ5vWbP+n/36bwvQTRGRYq2Emqwo1pckstYQy1pDLI1FcTQWxZn/biiMQdi/fz8PH00xfu8B9x7c58rli5w6fpgzJw6zc4vF89l38hCjQ5eZejAGb17yeOIeN68P8mDsNn2nj3PuxGE2N9eyq60JoU/UQ6RHB5Mo8aA4JUpMlSrxQZgLx/buYOeGRrTyYNrry3g2OgAPR7l6fD8NhelkxkrFLAFCJYGOy4j2F/n5JhAhAoks4oJcQC2g8LHDffE8ZF62ZMWGk58URVlqHNnxUpJl/tQWpSMEwfqmNQxePsPzR3e5P3qNowd2cXDXVsaHr3J033Z0cTJxgUtBELoZ7jvJ2YOd9DAXYRx0kQGkKyTi5jMtLgBTLYwpfsHlM8fg6QQvJu/B9BN4/YxLF86wZdM62ts2cOfmDR6M3ebk0cPcuXkD3kxz/+4oo8NDTIzfER8mvaJXghNiv585eYyhgYucP3vc4rH7FQS6rDBuglPmwQ9zXITMfQWaME9megaHiPCxJdx7FbEhbmik3khcl83Il27iA+tkfiSEehAT4EyK1Ie8+AgMyVFkxlpCbZvWllFZoLfcz4ToSasqSsOQkYAgjBAT6oPcx5VA++X89JffM/+LT1FFBCG8C611ZRzr2sGhjk0c69zM5loD6hCxinRuTCg5MUEUqkPIjPIhMcCWWL+V5Kh8zddPl3lRoZVRFBdChtSbAlUwJRqZEbAGUpgkRxCuIvN3ID7SF60qBF10CBqZP918RUtFDod2rKM0M45Cncoqs48WnSKIdLUEbZQ/Bcly8pPEOfHDF3/G1WEVHW0bePLwHtevXuTMqaNiEcGnk0y/fC5GIV69MoOIFy9e8HL6Na9fw5uX07x6+pTXL57Dm9e8mn7Bo0cTTDwc5/GThzyYGOP26A3u3b3JresDdHVYwIPQB2q0HDi4h97Tx7g+dIX+vtNMToiFCjvbN4OzINJ1vgJ5oBsBzktJlHmb+0wtWY2f42L87BYj8VzF6hXzWTzvDzgv/BqLodDATM/ZBF/RTaxE7Pvi7DT6Tx2htb6Swf7TnO7pojhXh1TiTWZqHLJwHxztF7B44VwWL/oMQWhnyeLPmffVx3w//1OSdEpa22opLs9kx85W7owN8uzFPZ6/vM/x4/vZvr2VlsZq/H3cWLViIU0NVZw5dVScYw1QZ0hlR0slmQnhZMSL1XL9nRcR7L4MQThhHEOTAWoUxRqrpibLvchJCic2wgPXVd/x0zd/IsjHEanEl6KCbNava+TC+TNcvHiBa9cGeDX9gvGxUU4ePUzviaO8fDrFw/t3uHljgMeP7vHi6SPuj93izq3r9PedZvDKBW7eGODalYsMXLpgbiNDAwxdvcS+XTsYuHiel08mmX72mLbW9SRpEpDLwpFFhlFVXkRlWQHz6WQRHeSnxrOzrZb25nKzSDIrXUlUuBed29cxduMK3bvbyUyamZc9NsSGJKk9WrkLcQGrUHit5OcPCtGb7Ou2iMgQZ2Kj/MhLjzGLuuV+y5F5L0QTuoK8GFdSpavIjHYnN8GPnHhfUpXuvPf3H9ES+j4tob/hvb9fiIXKYUq/aR11MGXTsU7NOZuaY8qy83YQIQhaM4hIV7iSE+NJbuxqMpVu6CKdifRYgD7Kk7WGZDbV5bO+Op+izERmcvtN92Sa30PGVjNrvzQZfaa+EqlOfh8X/Aww/EfbRocVeLvMJzNFSrZOZvX7s5ipG7lqvJ/ZdC+TwdphdW8NuDt+9lf606QFGEeMVndjMcKtz71o9d0m4NSFJQrSjiX1rAlMWPdTJYKQx9zPP2DOp78WhcSLv8Rh5fdEhnqgCPMhItDVqsicpf0w75+t/u7io69+x68/+w3/9Od/Q/CCf/ztr/j1x//IzCJ5oiEesmIuMrtviLD7mgiHbyWfQ8UAACAASURBVJA4f2sFIrRGemaa1biaQIR11MU6omISkjfwsyxWs1qox3dIzVG9bizGnGnOnsBSp2K24dlmKXRmY4xKCFexFtg7285ntftyqiuzOXF8J70nd1GcE4f1mlCG2JKsdEcVYoPUZxHKoBXooj1IU3kTHWBLJX78its05CeLOtX3wAwAfoFIp5oBIky/3QhaTYB6FuAUAb/V8XdhTVEWpw/s5NbFkwiClg2VWRgSJVSlyqjWSxE6oFgTypaKdGozVKzNUVOVpkAAOljEmc4WOhoLWJOlor4ggcaiJARBS5FWSmVmNIXaCIRfwrbWCg51rmfrujLWVmZSnq8hPy2a9XX51JToqS7W0bm1jv0dTRzc1UKVIQWDWcughXcFeFdg9+YmntwdpF4Q61aoJR6UpcaQGRtCRnQAGdEB5MQEiIXXkiRU6iMwaIKsCryZ5r81wLdeM6b28z2sOk1JlT6KCr2cytQoo/5CSWWGWPtsTZaKygwlhpSIn312pv7BOhGFCURkMTPN7NuiFP/nVqqXUqyVUJRiATJNxWqaitU0l8Sbm+mY0Hf2HGNjY9yfeMCTZ0+5OXKDI9372LSugbKCNMoLUtm+oYFDe7ezZ3sbNwcv8uDuCOOjw0w/neTF44fwYor7o9fp3t1OYbqG/BQVGbFhFGhkxIe4kR0rQRPuQ3WOFl1UCCVZOtaWFZKuCmddWS4Phy4wcu4oNbk68jVK4kK8CHBYaq78LHFdQVFyFKlR/qiDXYkLckET5mnMr+RM25o89m2oJichgozYMHKToshJiKRAG01mvAytSkJxTgrnT3Vz/XIvLx/dYWrsBl07NrK3fT2dW1ooSE0iUxOLDW1i9poe0UCuzE03Lpyr5MbJSFeEkxEtRScLFXUCvYgpNWtgfHgQXj+HZ495NvmAp4/uc+vGNU70HOLwgX08GLttBg4Dly4wNjrC9YHLnD9zitPHeyxeqWnITtdzlfdZ39RAX+9Jtm/dSEN1mWgoClpWfPf5jIGXuixF4bYMqctiAlaaUgdqCXNfhkmsGRPsKtbg8BE1LcK0aTNoY2/rGkYQ85yrg93Qy/3RyfzIiBI1LbnxESSEryZLHWHMEDXNu4yQHBtGUbaGWFkgCcpQCjISydHG4u20gm/+9FuWf/M5ymBfEhRSctOS0cZHs6NtHacP7+NAxybuDfXz9M4gRToVuQnhZCoCyVeHUpwYhj7CgzifFSRLnCjRRZIZG2CmQOmkq8lS+JOrCsEQH0F5igJDfAQVOiMFziCGbn3tfkKvCkUXE0Z6fCRqqR+3Lp/i+b3rdLbVoZJ4IQjjCG3gtPRrkqOCSVYGkRYbRqFOhcfKH1j0zRycVy2lMDeLq/19vHn5jFfPnzD56D6Ppx7x4vlTeP2GN2/ENj09zfMX0zx7/pLnL6aZnn4Nb+DN85c8m5pkakKkLd2/N8ajh/d4+uQRt0dvcOXKOa5cPEPv8UOsq68iNSGGeJkEoQ8W0UH75mZOHjvIs8f3uXf7BjcG+tm/czt9fIyLzVIL1UkQWDjvj8gCnAldvZIEmY/5+Na1lXS1N1OSriHM24FQD3tkAa6oQryx/elL4wPKE0FoMP6vRRD6EFQiuG1f38Dpw/u4cLKbrp2b8HRajqvdYoL8nFm6cB4LfviUlcu+ZvHCuaxY9jUOdvNx91iOX6AjNnY/4BfgTGp6HJVVuRzp2cX580cZGurj5nA//eePcu/udfbu3kJuZjLNDRVUluSjVoQR6edGpK8zwjOY5h2UQW7mrGEOi+aKD2Qzv3jCaiMX10eywg+hHRwWz8PVZj6J0RK2b1pLklqJ7colfP2VmKY60D+AlGQNO7e18+j+PXjzmhdPJnk4foeRa1e51HeGOyPXxQKR/X30Hu9hfWM9p48d4db1QWoqSsnPSmfd2jpaGmo5vH8vxw8fpL6ilHVra+k/e4qL53s5fqSbg/s6uXL5AiPD18yJCWyX/sgiOkQPovFB3ntkO+vW5pOqk+LusoiiXNGz1rGpkVydUWwu5KGW2KIOXUlyuB26SGe04S5ogl2ID3C0evhYG8tXkQY7oYkJJF0TgSktaYTXYiI8FhAXsJT0SAdi/ReRGGqLTu6GPsqdZKkzaokdcz74H5zS/o44u3/lf/7fCVgMYJOxaa0jmG2kmwzZ2VELay+f8VxzOlYtSWH2aKVOpCtcyTACCI3EjlS5Gw0FahoKk2ZewyRinWGQW3vmW5np4bcGMCbjUzS+qqou8J/9d+bMSdbX53F0/0bWVmWQqBQpWmpEJ49Fo2Hqw7xZ92ztdTQdM0UbDMzsTxOIsBYVv81guGj1Pab7qMSiJbA2lEqxGMbW1xC92D98/0f+9Mk/m9f/j1//kc8++Ve+/vwjfD1WEuS9kgCvJT/LdrTM5nMW2X/FXxb9hT8s/pLfL/2WP66cj+AF//r1H/jff/o11iAi0nsRwQ5fE2b7NVL7b4l0+A6F6wJi/JcR7jmfQBcjkPgKZs53UxTA9F0m4GANME17hglE9Pyszzwd5iIIzYR5zMcCuqzHyGD1OdOYtL2lWUfnrhrHYgQTmFi66Au8PJaRpovi4N71lBckzrqXLuIiHFAELkfuvwR1uB26aA/0Sg/iQu2pxI/mkhRainWkyLyM82tCbL/AfB3LmquZdc9vmS/vYgYRx7t3ic7OVvF5vKWxnL7DO7lweDubKjMpSwmnMTuallwVpQmB1KZFsX99MesMidRlRVOdoSBb5UsHi+jd3cj+TWW0YUN8mCMlqaLDsiRVSnNpElU5MQi/BH1cMLvb1tCzZ735ngpSFWRqwtHHBZOqDmFjfT67NlWxd2stgqC10FmNerkT+7azf1sLvQd2mEFEekwI3Vsa2LQmB0OSlLx4UatQoRf1HOX6cMpSTNGI2ftYp9U6NB2znkczEx6UaSMp00aaQYQJPFRlRlOZoaQyM5rKzGiKtH9NH/G26JgJTFjP5bd97q9FJsSWkyAKu/MTgynQBFGYFEy5PhxB0JojDyYg0VKaYG7C9aFBXr16xYsXL3jw4B79F86yZ9c2WhrWUGHIQisIbG6u5tDe7bSureZK3ynGb17j6cRdXj99yPlTPQxcOMVQfy9H9rRToFOjkYeQGS8jTyMnPtSDpAhv9MpgstUyNBH+VBdm0VxZRF6igvqCNHa1VHNgcxNaeTDl6YnU5umpL0ijqTgLIQhUQW7kJUhJjfJHEyYWBVOHinUkhA7YUJXDvk01pMaGkJesoFCnQhEoFjDL0SgoTI3j9KGdjF3vpwYvjuzZytj1i9y8cpaHo4N079pMdrIaYQ7Y0IaPiy3vMYSXky1utsvFNJGaGCpSEyhJUbOuJI8Dm5qpyEhhhHfhO9FAG77Uz/SjCZ4/fMD9O7e4NTTE7ZFhhq5eoa/3JO1tG+jq3MnhA/vYtnkjTfU1pOuSkYWLBd3QCGSn6818UK0gQI9Aa/Natm3eCG2iEMrX1c6YCcA4Ad4RX8f72hPva48gGAh3Wki4yyIiPZcj97FFunolqiAXlAFO5iwFpuJ0caHubKkrBImAwtcBictSorztSAj1QC/1NWalyiMt2p9UZQBxoe5idcoMNV3b17G+vljkVwp9iBmtnlGSk0pUsC/KUH/OHu1m4PxZ6qrK0AoCbeubGLjQy4WThxnsO07XliYqMhMoTJKTFRNCcZKUKn0UOdH+pEvdKUoMQa/wplAbSU1+AsIy0EZ6ka8OpUIXTa4qhPxYCbmqEHJUluJ4aASW0Y7QCTFh3rRhQ1W+jgfD/UzdvsqJrnZ0MWHESv0oTteQmaQgJ0lFgLtIkwnzdcF+yXckqSJoqK7gYv857t8dZfjGIONjo0xNPuDJ40kjPcnyb3paBBBPn73g+YtpXr58BdOvxNPevObl0yc8m5rk8dQED8ZuMzx0hd6Thzl5bD/HDu9hQ2MlUaE+rFr0LS4rF4i1NcbFDXzL+loEFfySCSNntQvhXdjTvokrZ0+yZ0srm9ZWEisNwNdlORJfeyS+9sgDPKjKS+XyyW4mhi8zeKaHE/u201xRQISPCx42C7Ff+A1aQUDq64qX3RIjvWkcoROeCgJJqkgaKgwMXz7HlpYaEhQSQnxdSFSFE+TnzPzv5vDl5x+y4IdP+eLzD/n+209Y8OMcfL1tUSgD+H7+p/ww/zPcPW1wcFyEQhlEQYGeTZvq6Tm8i5KidPZ2tnF75BLnTh+mqb4UoQ1UkYHI/D0I93IS9TiVArlJSjZUF1gipXwsetsWIQrF/weYInUJMncSIr2JCnIlI0FGx8YGBs+f4PyZHpSRYfzu3//NUihxTTXRCiXJCfH0nzvL6xfPuT0yzPOph0yM3Wbw0gUGL13gwplTHD98kO59nTTVVbN353Z2b99KnFJOZYmB/rOn6d7Xya5tW2htqhdTIaYls2VdE7u3b+HW9UEmH4zz+sVTpibvs2HdWkICvfjp28+Jjw4lXhFCvDwQeaALmcmRJKkD0KVIiFMFok2SkRInRRA6MKSpEYQ8wlcvIiZoBYmhNiQEr0ATYkumzJOcKH8ypN6zHibt4lr9hdET+r5p7faazwt3n4/SZyHJYTYkhixHHbSSpAgnUiJdSAxzQBPuyC/+eyRXvb05nz6HFZ//P/z3/7YRQajhv/1f2ZTPD2W7TSAffFCExRjO45130iifH8oHH1Qy0/A1PXitQcQQ5mxVRhChDlpJQsgqs8haI7FDHbQSTbgzkV7LZj0YrUCEn7VXdTblymRomwCENbjpwEQv+iKm57/U9myrY+fmNWZNhAmctGJPK/aYUrxaqkobmMlZtjZeTONooojlzTrPBBxMv+228W9rY/FveSRLra6jxWJsmjz2Jk++qJv4/LP3+eH7P/L1lx/xpz/8C5IAZza1VLC2utC8toJ8luHl+oP5e+cv/Jgfls1hgeOPLAt05gdfZ+b5uvGVvwdf+rgwx3kFv1/+A3/66S84u85HGrAUhf8yIj0WIHf+kUiH74h0+I4Yz8Wo/N5GlTIZWNZAQvS6V1VdsJqX7ViAZJrVaxEM+Dl/gym1rp+bVbTjLcba4sV/wgLOTHQ0a+2FCaBY0/yMc1wYwZT+deXiL/jk9+8y9y/vo4z0RDT4rQFhF8nRbsSF2RIXZkuC1IFYySqSZc6kqVajV3qY51JatC8WGlKr1T1YR27/o/NCbN1729jQVEZnewvdnZvY1lLB9pYyttTn0VKSQn22itr0SOr04VTrwqnWS9lWnUFzQTwVOilVaXJqMpVsrkzlwIZSGgrUCBdBp/BkS10mzaVJ5CeFGLMBJVCZq35rmllDuiUSW5CqYE1hEtWGZOpL9TPOS5QHcmjneu4OnmXvlgbWlmSI9Z7yxDZ4cg8q0lCRRnlaFLVZMZRpIynShJIdY71/mtaFKbKlNY6byWlivZdZQEROjB95MYEUxIdQpAkzU5lMIKIiXUGJLvJvgIe/BSJM8/yvA4Sff86a8jST3pSfGGyOQlSkRrAmQ2bWQZgoTdZRCWH01ggvnj9l8tEEI8PXGRy4xMDl85w+1s2enW2sbyinND+VkSt97GxroWtHG8OXz8Hrpzy5d8uSEsyYW1iniiBeGoheFUaaKpSCZAXpMRLyk6JoxpnyjHg21xooSFaQERtGRWYCOQmRZMaFkyIPoFgfw+ZaAwMnu7h5vodfMEVJaqxY2C3MA63cl4zYENJUwajRsr4ii1P7N5OXrCDS1xFdtITsJAUqiZextkIwpVkaWqryWV9dCDUCaWopB7dvYODcUa6dP4E9raJX/j0I9HRBER6EPl6Fj6sTcz7+LY5LF6JXhJGnlmPQxLC+NJ8Dm1qoL8gkTiLmk9+/dQsPR2/y4OYIYzeGeTIxwcvHT0UP9MtpBi5dpKm+hqb6Gvbt7mDvrh3UVpUTLZcS5OeNj6cbdiuXibnp0WK3chn0CFRXlHL00AGOHOyCX4mVMMP9vYiR+FkG3khLkrssQRB6EWxA6b6UcKcFhNr/QKjjAiI8lxHuuYJgl8VEeq9ibWmaKAi3ET8bFeACEoE0ZRBRPvZIPVaQFD6zqqIm1JHEMBeEOVCZm8iO9VWcPLiDuvJcOpmPIPQRFeaP0AebmusYuzHArYGLTN0bZfL+GO1tGygrKuDMiR4e3L7BrYELdO/aTKSvMza0oZX5kaYIIFPpT15MINlKP3IU3hgSJUi9VyALdKCuSMuudeVUZakpSJRSlqIgNdKXgthwrvI+OcoQ8mLD6N21Ae5do5QgSglCLQtCr5axY0M9g33HuHnlDLQKVBakUZavp6W6mIO725jiF3g5rUDi64qfmy1piUruj17jwN7d3Lo1wutXFk3DmzeveP78KW/evLI6ZoxEPH/O8+fPeTH9ktevX/N0cgpeTPNiaorR69eNdUMucOzQfja21LNv9xbaN9RTV5FPYrQE2yVfoxUEbH76ErdVCxA0oFVHiPoS05hoxNfvMsKmxlqmJ+/z8tEYD29fY+fmRrK00cRE+hEe4EJMhD852jgOd27l4eggz+7f5MHNq2AQubgSHxfK81IpTNcQ5OlAhL+7ueaIVhDglwLJqghSYqTUl+VRV5ZHbGQQeRkJyMO80SbIqKvMo6osm0BfJ76a+zGr3VbibL8IF6clODotxMNzBTK5LyttvuO7b/7IT/P/wmoPG2RSX5ITZCTGRdCytowzx/ehFQTqq/JRRQYStNqRIDc7gl2NqZ4/xiyI1woCrdW5pCj98XGYLxqLQSYQMTRj/qbHR3Ji33buDvUzOtjP3p1bKcrLRpekYfu2rVy+eImJ+w84uP8Ae3ftZmL8Hs8ePeLO8DBT9+9zb3SUsydOcPLIEc6eOEHvsWOcOnqYne2baaxdQ1VpEZ072nlwdxRePWd8dJgLZ05y5Vwv6+uq2NJSx/EDezjStYvTxw5z9vQxDnbt5uSxQ9y8McChA7vZtrGRkcGzdHdutnjg/w702jCioz0I8rclQuIGraIXsI+PSZR5owhYSUKYHcnhdiRJVqELcyBH7kWBMohcRQAJwfZEB9qY+yLcewWCUEmw9wpET+htLDSwcQShA5XfYuKDlpIYaoM6xJZkmRvJMjfiwxxJCHeiKDVqBmWnfH4K5fPjf0bl2W4jagTK50eYj/l9rMLiRbemAHRh1iuYQcRtMwVEHboKdegqksLsSQ53ICnMnsRQW2KDbJH7rJj1kMwSUx2/K4KIzi3NHN/fwbXzJ6wenBbuspCG2Mzgxppe9XMQEVzWR1XnCMFlfTOOWTfr8+USVxQSNywFBU2GnTUFwdpTLoKIwNVfYjFKtczksA/xtuJfFsBg3f7PxqHlcyaRuXVEwvQd3Vi0EKb3m5n35Yd8NucDFi74jOrKbAavnODS+aOMXD/LzvZaDu9fT3NDJoJQg6vrdzi6zcc50JbV0YE4KEP5IdSXOT6r+cTbkzk+q/nM15MvfFxZ4G1HQKgDcoktcr/lCMsgzms5UU4LkDp8h2r14ll9aOqjZiwgosPqWIO5TsTMfjWBtjQcls8lyGOx+Te7O32Jp8s8JD4LkfosmnUdk5FWw7x5/4YlomQd3WhjpjbDBF66jN/Ri4XSNoWbwwJ++u4TRM3EbeP3WcYIRGM6JtQGYRkkyR2JCV1BstyRjFgvLIXsOtArV5Oq8qZAH44JNLxjlE5bgLRpvlkM0PqSpBnXbG0p5cTRjpn3obIY9Q0lemrzEmjMV1OfraQiJZTyhACqdeGUJ4VSaczSJAhayrQRNOarWZsXx/piy3U2Vadx9cQ2utrKyE0MoipbSVNpivF9ZoAIQ2oU+dpIsjVhM+5JELR8TN+Mv3sPbGPwzH7uXDlF78GtbFyTS0mqBYBcObaL4bNddLaU0lKSwrqiZCpTZZRpI8iJ9SFT4Ume2kSpNoG5TmYa79bj3TDjvYL4IAyJEoqTwilNkVKql83QQVRkKBEELbn/IVH1/9f2t1LAWjtMxD2xRDeTStWQpzKLqusLVDQUxszURPDmNbx5xd07o1y90k//hbMcO3IAYRq2bmzmzLEDXD0v8vHX11WwrracCycPM3l3mLNHu+jY0MSh3VuMeYRFL3SMxJfUmHAy42U0l2aiUwSRLPOnqSSDPRtqaK3MJU8jR6cIIjU6REz1aeTtJcv80SuD6WytprO1moJkBTHB7mIkQhlAssyHpEhv4sM8+ZCL7N1cy+PbF8U0rO9AmLcDifJAKnJTxIIjbZCRIKNAG01NgY7awjR2rq9hsPcIo5fP0LmlBVW4P+9zlaIsHbu2bmBrayP3bt7g4rnTFOZkoAwLwpASR358FIWJKlAbs0iU5NHR0sCZg13QKfDg5jDjN4YZuzHM62cvePX0OY8nprgxeI2TR3s4dvggA5cucGPwCmdOHmNDSyOGvGzWNdbTsraO4oJcYhQyCgSBg/s6OX28h86Obezb3cHObe0UF+QiCFpWO64yDrDoKfG3/REL77Ubjb89MatXEOn0EzLnhUR7rSAuxJlIn5UIzeJCPLi90WyEeTssJEHqiyrEg9gQDxGwhboT5W2LwmslcQF2JAStQhNiR5LESeSZt8PJrjbuDp7lwqmDIogwjqEmRk5TTTknD3cx0Heah3du8WzqIdcHLnOlv4+j3V0UG2lie7auo86Qjg1t6OT+FCXLyYkJIj82iLJkKVVaKRV6uTETzzSx4Z7M4QRri3QioIwOIlMRiFbiRWFcBI05ydRlJHCsvYlnN85z9ehujrQ3cnTfNgwZGrY0r6G2JJv1tSXo1TJKcnTsbGviZPdueP0YrSBQXZpH57YN6BOjqS7N4/6dYWCax48nmZp6xJs3r3j9eppnz57w4sUzpqdf8ObNK/Px6ekXYlrXF894ZQQdUxMPeDQ+Tt+pU7Q01GJAggEJ5UW5JMfJaWupJjUxCkEFob6O5KRGs3NLHYf3bGRbawUJigDC/R0RvEAa4EpaQpTVQu+CdwV6jxzg5aMxnt4f5e71i5w73kWovwvLF85DGuCBWhbMgY5N8OQeU3ev07N3G1rUCO+ALk7G6UOdbKgvp7ooi/07NhrDve1YQqEX8XWxwd/NlgAPe+KjQkmMluDuuIQ4RTCbWqq4dO4Ih/ZvQ6OW4rvajh+//RR/bwfsVv2AOj6MdesriIsJIU0fja+3LW4uy/B0XYHvaju69mxkoP84hhwNPu42xMj9SVZL8XJejs2P81hts5jw1c5IPB2QkoeUPFJjJHxMH8toJzrESQQQWSB8ZwW2fgXKEFfkwaupyE8jR5dARko8mfpk2ts2cOl8H9cGBrl88RLXrw1x/doQUxMPuXfnNhfPnuXN8+dM3L3L3ZERjh86xJnjx5m4e5fXz5/w8skkI9eusqdjGykJsRzYs4trly8wcLGPZ5P3uHV9gLGRQS6fPsqRzu2WRBV1lRzev4fG2iraN7dyub+X0eHLDF06w6PxIY7u386RfVtEL/rfQbjEDlvbudis+IKkuFDKBYFyYwRGGx2AJtKd5Egn9DInMpVu5Cq9yI3yJkcWQLY8gGSpO4lSF+IkTsgCbIjwWUmEn43RcLhtlW5S9IgGOX5DdMAyEkNt0EU6og6xRSN1ITHCGVXQKlRBq2gOcvtPawTK50utDBdTBMJE7zAZU7dntGSZC0lSR5KkjmilTsY6Fi5oZa4o/VZYUli+hfrTe3gPA+eOcbn3CKcPWfPdrT2HJjqK0SCYFvnic+khyH3Fz0BE79AEAFWdIzOOmZr18S9ierBfPg8LcDiBxYNpvJf3wOKltoCInxu7pmbyePeIaWLNAGA2gPhrIENrdf0TzKiWbjZ8rQFLDRZD2ASCTLoCrXHMTvDdN3+kvCSNvbtbWd9UQc+h7Zzs2caRAxvJSZebf5tnoC0eUg+clIF8vtqJ3zjb8y8ODvyrqxsfeXrzsacHv3Nz4i+Oy4lSBxItdRSdlcsgwX8V0a6LiLD/nmjPRaj8lmHxBJdiAQym7HMzxdVVVRaj3OLhNuDtvghXh++ZqesRwYLf6u8RBC1y/6V4r5pr6b9fYOyrGuOYmsTxpmiSUQthbu38PNuUmOTCz2MJ3q6LEIG8CUjfxpqSpgheRaT/UgsbYRloo51IUTqij3Y133eaypPsOF804Y4zxjwzMZjkGdEJ07yfPb9MxrJlDjbW57G2Ltf898pFc82vy7NjWWtIpi4vljVpkazRh1OXFsHazCjq0uUUqANpzIszn1+doRA99HEz6x90t1exuTaD1GgvDNowKjJNzzrMVdZNTR/thzrC/Wfz2gQi2mpzqCtKZk1+Ei2VmezbUseBLXWsLdLNABFHOxoZPruX7i1r2FiZRoshkSJNKIUJwWQoPclReZMWZWS/zOgnU99Y6x9MkUBx/RUkBFCdoaA6I9rcKtLFjExFb9E+5Cf/HBT9dQDwXwUS1iBCS1lqJGWpkTPOWZsfY87ENDszU22eEoFXL5h8MM6r5084c/IYJ48eplUQaDUurEvnT3D98lly9Yno45W0r6ul9/AeltFOdkoM9cU5NFcUUIkf8+kkQx1JbpKSWIk3Ralq9KowBGECbVQg5RnxHBAECpIVpKlCyY6Xkh4jMS9kf4dFpEaHUJiiRK8UKwcnRfqRGOFDmjKI7LgwEsJXowxwQjCImXW6tqxlfPCMGaFqBaN3/V3wcViG0AZxEb4UpcaycU0+XZvWInjB2pIc2pvWIBigrjSXU4f2sqGhitM9B7hx5TxvXjxh5NoVRq5dESkSQ5ClCiNVHmK+zuDJwwyePoYgAJ0CG+prudx7honR29y/fZfnk0958vApVy5c5sbgAP3nerl0/iyjw0PcHrnOhbOn6enez5GDXXR2bGPPTtHIqKks4+G9u/D6Jffu3OLenVtMTTzg0P69RAT68+OXfzF6iQ3Y//AZHkvmYf/NJwiCFk2AA9Eey5A5L0TtswqV53Li/GwRhCEkHkvISQinY305G2vzMaTFUqCPpThLQ0p0KIlyrTDD8AAAIABJREFUf+LDvMTUcIKWRIkoZFcHrCI1wolkiT26SBdy1AEU6+TUGrR0tjVw4dRB9m3fRE5qElpBYNO6RoYHL/Nw/DaT47d4OXWfZ5MPGB68zMDFPg52bqeqOI/CjBQ2N63h0cglKBUo0UWjk/mSrQqkIC6YogQJFcnhlCRHUJmfyI62NVQWanFc8iXCJxBg/xO56nBqczTsqDXQXKCjMSeZSq2K/LhwNpRksK91DetLM9hQW0R1YSpT/IIpfoEgdBHgbsuGhgqG+k8xOT4CzwR4JnDuVA9HDnRy5EAnJ3sO8GRynOfPpnj85CEvp5/yhpdMv3rGG16K4OLJQ6ZfinUgeCMee/pkiufPpoBpYJqpiXsMD17hyL49pGnixeidFwhRVlSSX4FQCX5uYkRqoO8gYzfOcOnMXsv5ghZNVBDCL4xeGQOioLgSDu1qRysIJCjCyU1L4Pzpg+zc2oRWEIiJCCDM15UcbRxUGvU+BekiiBC0aJTixlVZkM6utiaaqgw0lOeDvQD21iFkUSSri4ukuiSLbF0sIT5OLPruL1QWZ3B3+BKvnoxz60Y/ba21qKKCCfBxRBLihqvzYhzs5hMfG0rtmlxCAp3x87bFzWEhzrbzUSsDUIR5ES31QhbigRAEIT4OxMsDSVZIzDnWQz3szQ/+j+kzg4hIv1UIn4AsQPS4ywONomItBHusJDLQg1ydms6trVy/3MeDu+LaunNzhFsjN+k7e447N29xe+QmI4OD3Lx2jesXL8GLZ0yM3ubm1QHuDF1nfHiEO9ev8ejube7fGuHssSOc6N6PIjyIBKWcdfVVXOk7xasn9xkbGWRyfITBvuPU4IVWEDBkatnYVG2eZyd7DtB7/BAX+6ySJziDSupLuL8jinB3EmK98XT/kdTkcLZuqGLv9hYEIYvcFAUJkV4kyz1JVXiQofQgI8qdTIUXuQo/smWzCxh1IxrqrVj0I6Lzx0xfE/KID7UjSepIcrhIGYoJXEVCmAsJYS6oAu0QhGecOLTnP60R6O09xUytRLPVfZlE2iJ4yIoLFL2p0Z5kxniTGeONXuFGQpgd8aF2ZsNSWGYNIn4e9j+2Zwd72taxvaWe5opCq/feUm/BWKNnfW2R6Fgo1L2VojQbLJhAxewoxBcxPXg6LTD2fx/mIqbmPO+3malhmC1gNhn8s0WTRmP5E+sIivVnTMbh24BEN39dQGwyijutxsdkIInUno//8A988qd/4U9/fo+/fPY+X3z5IYJwgh+//zPLl35FZnosp07sY229gY3rS8nKUBAUsNJ8T6s8l+CvlvC1px2/dVzFr+0d+Ac7JwRhmn+yd+E9Bxd+bWfP75YvxMlrJRGBNsj9VhLhsZgo18XInOYjc5pPrPdyItystRalWBJFNGAuBiZ0YQERg+b+0goCXbubmUnxMPHM85BLXLBEpLQ/M2TF1m51HRMtarYuZTaYsBZw12DRKZjmhjWI6DW2i1how6Zrz4xSCIKWZJkzyTJnAh2/IjpgJs1PF+NNnlZCaXa0cQ7Mnv8zswvNRXRW0ixQmBNLQXYMZYYkYhU+fPP5BwilIJRCU3kqDUXJlOgiqMtS0JijpDY1nKZsJaWJweTH+VGuDaMmQ05xcggFCQGU6X5uMFdlR2HQhpIU6Ux+UhB7NhSb3+toEtftwS1rKE2PIjchhPzkMForUhEELU3FyeZzW6vSaChMpCIrmorMOErSFBi0UZSmKqjKiqUyMwZDSiRZcYF0bSzn9J4WeveuY8faXEp0EaQpvciM8RX1AYmB4rzQYGYAZOuDyUk1RQ5MtDCryKagpSgpiNpshfmeSvUyytOifvabrVuuxjozkykZxX8ULPxnWiuWlNY/b2vzY6jOiaImV0FNroLqnCiqsmRUZkayJluO8OjeXe7cvEFf70mzIR4W4m9+mPUc3MOBvdvEiTQOR/dtZ+rukPn9bE00DcWZrK8qoLYwjZaKPAq0MaTFRpAkD8LXYQmKQHcEIUsUPSfKzOAhJyGSsnQ19YV6mkszSY+RkBTpZ35fLVlNfJiXWBhLFYI+KoCUSF8znaE2PxnhY8hQRxgLvmmpzEkRc8qPC6z4fi52P31NbpKK/BQVEZ72uC7+Fm+7RSgCPenlE3r5hHNHuzh9eB82tLF9Uwv6xBjOneqBBgEaBLTxCpbRTlygO+mKEEp0cbTXlXK0o40t9ZVkxEfTgDuNleWcO9rDvZGbPLgzxsOxB9y7fZ/rV4cYunqFkaEBHt0fE3nQE/c4f+YUO7a2sa6xnusDl7l14xoX+84wOjzE5QvnGB0e4u6tYV48meTB2G0uGtO/fv6H3/LFH/8d8gTIE/juj//CT5++jyBoifVdhSbYCe8lc/nho3/gpz/+E1EeSxGEUsI8F5MWE0BuciSx4Z4owzyNXOERBKEZebDHjMmj8rcnPsCeGN8VJAauRBNii1bqTKpiNdnqEAr1SipyRV1I144tbGquY8uGFs73nuDpo/vw8jHTjx/w7OEYj+/f5uHdES6fOUZ1cS75qQm0NVbRsb6ObU2VbG8opkwfTabSn5yYIAriginRhFOllVKYJG40Jw9v58DOdehjJcRH+FCSqqIyPY5CjQxBSCM+0JXEQDcK1BFUp6spSIxEL/cnUxVCsjKEksxENtWXUJarozxPT1tjpYmMx/3Ra5w/dZj9ndu5OXSZrt3bOHKgk7One+ja08HdOyPcu3+Hl9NPgWmmXz0zAwTevGDy0T2ePnnIm+mnvHj6iMeP7vH65RPeTD/m/tgIt4ev0Xv8CP29x2hdWy3qUTpFECEPXi1uFh+KtIv4KF9ydFYbjY3xLo1GtNTHAQwCGCxCaq0goI8zbVZ9HNvfAW8muXG1l20b6tAow5AGeJCWoCBHa/EGMV9AiskwGRc3v/cQCxY6Y+aJCoswpr5sRXgf2horWWPIICLQHccVP5KbqqatuYqbg308vj/CrRv97N+zhbhoCauW/0BIgCuBfg4sXzIP0UA8QXioOz7uK7Bf8Q0rFs3Ff/VKVi35EpvFnxPoZYMs1AW13A95oAs7Wmq41d9LdkI0K7+fi5ftQlIUQZac54KWEI9lhHuvQOon0lrMIMIAyjBPoiP8qDJkcqXvBK+fT/J8aoKH9+7ybGqS0Zu3mHo0yfPHT3g6+chcMXxq/C4P74xy/9YIJw52c/zAQW5cvsiVc2fo6thGR9sG9u7YzL6OLTBHIClWRktdOYf37aDv5EHuDl9i7MYlc/56rSBQLwjUlORx8vBeRgb6uXa5j6v9ZxgZ6ufS2R4aq4sI8nLAZtE8sBFI1YSjVq2mtDieproc6quyaVxTSFO1gX3bWlhblk5WfAhZan+y4rzRR1k8c2o/V9LlAVbGSjdmD/N7WGVomUY0YERPdmKEIzq5KFxOinAiMdwVrXw1WvlqEsJciAtx/C9rBGYWUzMZWlb88b8TIyMFSWEU6yMoTAkxV29NV3mSJHUkMcyBZKmrBURoYaaxXcrBznZ2bWhiT9s6NjesoaEkl4osnWV9zTEZb6JxIPGyJ8zXifW1RZw8uINfMoEgNPOR+77/EIh4W4RiQdQGlv80h+U/zcESaTEZCNZGgrW42xpE1DCTdz2LvvOOtWFr7VU2ecKtDWrTeX8tC1GD1We6rI5bgMinf3mP33389/zuo3/gNx/+L37z4f/iiy8/ZO5nv+GzOR+wdPGXeHmuJDLCh8z0WNL1ctZUpWECsQtXfolLoCMSbTR/sl9ulYbURMMxgdsp3vvxW1y8bYkItiPSbxURHotRui9F4boYufNCVKuXIvdcPKuvTCDCFFGZabyLIKLZHBG2GM+V3OZXmEBARJAz+kTx+ePt/i0mEBEbYsdMmlgbM4vjWWfZsgYRlvm9/NsPcFzyyawxH7FqV5kZlTN9t+k6I5jF0kYgEROyHHWYDbEhNiRGOKAOXUWKzBkTCCnSSbDUDTFFaqzTu1o3LfWFYuIGoixOWq0gEBbkgJPttyz/aQ6xcm8qDUlsW1dKXaGG8nQF64o0rDPEszZbQUGsD7WZURgSAsmP86NYE4xBE2SuYG0CEobkEAqSgylLl1KZJcegDaWuIIZD2ywAp74ggb0bytjWkEdtnpqKDCWlqXIaChMthRuN567JjqE0VY4hJYKCpAgMKRGU6KMoS4uiLE1JiV5GYXI4eYmhFKVEUJenpqkokRJdBFqZO5pwZzJUPhQmBRurRVsAerY2EF2CNz+P3swE/oWJb6syPbu9LQtbDTMz2pkiW6Zz/v8EFq1/9b3GgljqcpSsyZbPqBVRm6ekNk9JfYEK4ezJoxYhqlqgqCCb7v2dnOs9ztVLZznXa3lfEIZorihkanSQyycOsiZPR4E2hsqsRPZurGXjmnxyk5QkyYPISlSSrYkmLU4GeQKZ8VJ0igD0ykA2N1awqaEMbZQ/lApi6xDgfYEsdRg5CRGkyP0QBC0pcj/yNJEkS30Q7EG+2h5DspLN1YXs31TPV3TzFd2kRYchCFBbmMHZ7t2c6trB5vpyhPmQoZZToI1D5ueG7fx5/DDnI3749GNzR2lRU19eiA1txMpDyU3TcPRQpxlEJCojSAj3Jk0RSE5cGEUp0TQUpLG+vICStCTUEcFkqGPY0tzI1bNneHTnLs8eTTF57wHjo2NMjN9jYnyMp5MTvHn5DF694PnjR4wOD3H21HG6u/aYi1Nd7DvD6xdP6e7aw67tW7k+cJmx0REmxm5z7tQx/l/K3js6qitN+91r9b2f111z7+r73elvemY8a/XMeKbptrvb7nG7cTthkjEZAQoo55IqB1UuVUkqSaVSKuUsBAhEECCyCCbKJmdhY8AkCwxYJmOwje3f/ePUqSoB7unvj71KVapz6py999n7fd73eZ9324bVbFm3An+BlffeegV16mya/Da2rmij3K7AlDqTnOgJJLz3GpP/9AKT/uvfQvfp0sRRaExBmTSN6WP/yKz33ggvRi+ATZuJEL3oUmaRlzGHIl0ypbok8hWzKFDOptKSTLUjnQJdApEKKkM8z21+zuqebgYP7Wd46BI/ProLP34D3z/gwc0hvrtzjcEDu1i9sIVSu54Sq5pmv5vawjwC+TqWN/tp8uZRZVNIFautWTR5NLQW6aly5BLwmvn0+AC3r57h0qn9XDtzlE/2bmFFUwWtJQ6qrEppMXwkGR6FqiRq3To86iRGs48CYxbVBSY6A0UIISWtH96ziSKbFtEOvYvbaKn109YYYNe2jezYtoHjR/Zy4ugBFnW1cf3a59y9Mwx8Bz9+y907w9y9M8w3j+7x6MFNHn9zl1vDV7j71Rd89/VtHj+6xfff3Ob7b27z4M41Ln02yLb+1ZwdPBR+niaBKTuJrHnTKcjLQTZkTIpYbOrEUB+Hvh9cJL1CIPaBjgBXPz3OD3eus2tjX7AY0SAVhTb2frCewx9uYXFHLV3N5aTHzaDApGTH2mXs3tAbqpMhhBePMZcwleQxbzKAMmkuA7yJLn0ehswETu3bAY8ESVETEZPAZcwmT5mMLiuBYoeeox99wLmTB/hgYy/9a3roaKwi36KlsiQfm0GBQZWCKiuWeXMmIsRtYqPGos6OIWHuBGJmjiEuaizZKdOJnvYm0yb8EVIE86LeQZ06C0NWNOUuA52BUgwZ8Ziy4sOb52jpHjSpM8lJmII6ZRqxU0YTLsIofc9lykSZHovDkMPG1T3cuHKBxw/v8f03X/PD99/w1fAN4Ae+vnuHH799CD885ps7N7k5dBmvEKxa0k1nYz3NgSra6gLUlJVQ5DRT7s1nQWstu7as5fiBnaxZ3sX2/l54ScBLglNHd/HZqX2sXdIqeTBToFYINvf1cPHTo3w5dI4fHt4CHgIPGfrsJG31foZ4no4GH8wUNAqB2RAX5veLx6xdPp/W2lIy42fg1KXhMqRQYs/AZ4vUk5eMJrc6nBiYp5hLToJkcMVPl59/mY8d/E7mdIqM8yi1JFFsjKdIH0ehPpFiczrevDQ8+iTytQkjjOlZvmPktA8yy3fs6dyBn/hcMqz6GVmhuT1ciCuYdFpkSqXOq6XKrcBvT6XUkkShLha7YiaWzBnh778cBBFe2TES5vouaanjyK6tnPpoB+sXdxJwW7ApkiQAEQQRH21exrKOajLjpjBnypssnR8gXIF4KYsnx/9VEDGr7FgoAtGxbQgg9L1xhhXMmfYGGYlTCBuzsoHwpBERqRAlgwzZKH4SdPQRjtzIz7CXsEJQpOKVnBsgHRs3+/VnGA6yV1tOCO5m0pTXgp+t5423RiGElzfeGsVro/+d1/78H7zyx1/x1tsv8Y//9BwTJr5GfMJUomPeY/KUN3jzrT8wK2osGemzUKtikUHExGlvMCstilhDNqOmTuJX02YigYf74WdbPELO0YlOmoEmew7GrLnokqdhTp6BOWEKhpiJmOLfw5Q8GWswAulURRr4cgK/DLr6WNFWzrGODmRjXgIR8lyRQIQEJMJgTJk9HashFm3mVNy6uIj+6or4W47WbAvOPxlEyMBPGgdl/LvETv4D4YiTfK1yorUs9SurNslJ1zKoCH9mzZ2BXTUDp0aiOPcxkz4kEJGvmUOFPY1iY3wwUfYYLWW64HyOnBcy3esZEbngXHDiDSqJebly/iCb+jrJSZvJnGlv0FDlpK22gJULA8wPuFhY46K71klTkZIuv5Euv5EF5SZavWoa3IoQiJCBREuxmlqPgvrCXAKebOqKcmkp01HvVdJQrGJxg5MF1TZqPbm0lRlZ3VFKX6ePZU0FLKpxPHW9C6pttPtNNBVrafRqaPRq8FszqPXk0uoz0VZmpKlYT60nl1pPLg1FaiodmTQVa2krM9JQpKbKmUWtJ5f5lRaWNbmD1/YsQPAsGlik2pWXeo/iGccFCK8DERTKERWo5cTsfYRBxNLgGD0LRMjH+iLe/zXw8Gw6VE+Dm+XNHnoaXHQHrHRVmGjz6+isNLKwxkJ3nS2UF7GkwYFYsqAjDCJekNrw9SEe3P2KG19cZvi6tIkuaK6hyKajxutg5YIGumpLqXZLCkxV+Xoaiq3UFZmpzjfxAueY/u5o3n/nTwjhDfF3Sy2KIIhoZ3V3S6iKcG2hkXKH5A2oKTBQ4VRToJc2Q581B48mhWJDBvbsOPSJUeTnJuM3K+muLWHT4jbqC62EEPshWNZWy3c3LsODYY7s3IRsnH2wqof9W9ZRnm9mytuv8ft//UfEGHAZcwmUegiUeji2fxcPb1/j7pefc/3KObZvWk1bbRmLG0roLHdS59FT6VATyDfQ4LVTX+KixuukpaKEY3t3c//GdR7dus33Dx/yzb0H3Bm+zaP7D+D7x/DjY3j8Dd9+fY+H9yRlnk9PnWD39q20NdWzoqebfQO7OH74QGhM5JyIgx/t5rPTJ7j5xQWuXz7NysWtMEmwd/tKvrt9no82LyVQpEOfNgNjxiw6Kx1sWtJIwKVBFTeZrLnvkjxjNCmz3iQ9diKJc8YRO3Mc8XPfRwSAYwJ15jzEr0CdOJ18dSJVtiwqzKkUqaOpMCdRYoijQBtHSV4q30UqJVRAod3CBxvW8sWFc3iF4PLZUzy4eZVv711neOhThGhn9fxaagpM+O1q/NZcvIYMPJoU2nw22svs1ORrqbRm48/LoNyURkO+ipZCHX5LFt8Jwa7NvZw+spuLg/v4/NSB0O+3FNvhubBHPjNqPNbMaGoL9NQVGoLh2F7chrSgPK0EItYuaaXRn097rfTQua0ajKoMqv1ejh/6iBtfXOTyhTOcOnGYSxfPcvPmVX784Ru+//4BX311hVvDV3hw90vufDXErS8vs3fnRj7asYHrl0/z1dVznDmxlwufHOLBrc85dfxDGmqKKfGYcBgVyB7A7LjppM6eyNS3X5FkCd8Ec054k5LpRjZNApq0KFgv2Lp6EV4hqC604RWCL89/zG1+LoECUzjhuNSlx6xKobLIQplLT3dzBZtXLGTDsg66astC/adJi8aamyqpQIlBvEKwva+HFfPreAnp/dmje/hgzWI2CIF4CcyqFKqLbaxe3MaRgS3s6l/N9g29lHksJMVMIzF6OqrMRBa113P1wilWLW2n0KkhT5tKbNR4slNnocyci1mbTEejl+2bFtNS66bQnk1LTT5rljWysLWUco8Gpz6Z2MlvoU6WaEw71y6m1KZCiOGgt9qLNm0WyqRp6NKjmPL2i0hGSNjTatOmo81OQJeTTF1FIfs/3MbD+18FQeF3/PD9N/CjVFWcx494eGuYj4/uZ2DrRpYvaKe9NoDbYiIzcR6p8+aQkRhDwtxpzJk2gegZE/AVWNi2cTlre7vYuaWXhe1VFDiUrFvZAU4hGbjjJVUt8Sr0r1rM5U+P8cXF0zy6c53epfMZPLaXa5c+YVPfEm7zc/Zs7ePTo3tYOr8qNDfydIlkJM3k9Zd/zbTxb+DLN4Vqx4hfQlm+Ak9eMpUebWgemBXhCKNNFYcqeSrZ895DlTKZSM+XMmEChrQp5GtiKLUkUWpJwmuYR6EhHm9eCiWWDEosGRSb0yk2p48AEJEe+Jz2wREAAqD9ifwACUTIPHVZNSfS630fpyqBImM6hcYU/I4sis3JFBnnUWiII181h5DRHAkinvDonv3kCDu2ruX6uY+58dkpLp04yM61y2gsdlCgz6DGrWd5SxkVDiUudSJ2dQIxU96IMNRkEHGMX/zig/8WRHRsGwqBiUgQ8U6snhmTXiM9YTLZKdMjjIcnjZAAT0UZQu9lEPEsatKTn3XztPrUk/KUkW2YMOiW80Qk1aIx437PX978NUL08+pr/8pb7/yWt975LWPG/o6x417hrbdf4rcv/iNx8yaxYeMSKqvyeXfsHxn9+m+YGz0JRU4cKcnTiIkey9yYsSSlTic+YzZzMmJ4O3aG5Bx5WY5C3A+24VD7Xy+/wpRZE1BmRWFWxmFKnx0ygHRzx2OMm4Q+4T1MaVOxZE/HmjWdsGEuU7wCZEdPxJw+B3Pm3FAkYkS/PeYJI0wam2WL6jBqYlFlTSUh6nW0Ke//lX6UKXpDhI1yCUQoYt5ClTCWkQpkkSBCPoeUWxIGhzKICCdfa1Kn49LH49LODSk0CeGlzptNd4OVImMcXtM8KuxpuNVzKctLpMKaQrUrM3ie9TyZmxHwqugMmGmvejbdpqfdx6kD/Vz57AD9qzvJTJrKpHf/gFYRjSo9irToiRgy51DtUdNZaZOM+AIVq1oLaSrIpdOnZ36ZgfaScB5AjSuT1hINNe5smoNyonIrd6RRoI/Fa4qnq8pKR3keC6ptdNc6WRiw01VlpbPCHPp+U7GWVp+BtjIjrT5DiN/fUqqnzJJKjTs79P9Gr4Yadw417hzqCpQh0NBQpKbWk0u1KzsIOgx0VZmpjogouM3y/iwD82fNg66f+PxZz7S8ZkV+JgP5fYSjhfsIAxR5XsvCAZHrRiSV76eAhI9n0R/b/SY6K8zMr8yjs8LE/HJjCETMrzKxqNb6VME5IW80JnV2aNPpW7GYs6dPcmv4C64MXeDiZx9z/tQRehe2UON1ECi0UGbVUGZT0eg10+qzU2bJIeDRU+nS8QLnUKfE4BUCn8tCidOIz66mOC+LImMGK7oaWbmwGZ81hxJzNsV54QGSIxAygHAoExB/B6aUuYiLIC5CoSoVe0YcxfosuiqKqM3Po1CTLVW6HAM+i5bLR/fz9ZXz7OpbFkLR547uh+8fcvvzz9iysofb/Jyuhmr8bhuiHg7s6ufxvRv88GCYu9cvwo8PuHX1M1zGbIlT5zVSk6+mOl9DIF8ngahCC3UlLpa01DF09mN49DVf3xzmwa1bfHv/Pvdu3ebuzVt8+/WDUBTix+8e8ej+Hc6f+YRlixfiFYIqfykDOz/g9OBxjh7cx8a1qyXVpw+2sHdgR2hsLpw+wvnThzgwsJG1K9r44uIRThzYhN2QjCZ9Frr0KGyqeJa1lHFo20oW1XkxpEWhS56CKmEC5uwoGsttrFvexrIF9RQ4tLBTkBQzjTlT3yV26hhUSbPCErrCizsnCrcyinz1bIqNiZQ7cxDiWuiaVizsoL2+hhMH9nL98jn2795GX48Ujvtgw/LQA1FlU1BlU1CkScSrTyPg0lBizMBnTKPBow39v8KSRZkpnRqnkgaPljJzNlWFZk7s2853N6/AN7f55suLLGkoJ2fuVNzKFNp9LnhOcPrDTXy6dzOLagtxqRPDXvygao86cTolthx6Wv0c2rmWS6f2BxdoLwZlKs0oaKrzc/rkYW5/eYXbX12F77/mszMn+erGJX58/IBvH97k2pVzfH7hYy6eO8mpIwOsXbEAf6GFCq+NvqVt9C1to6W6iM56HxtXLaDEY0CvSSY3I5rs5KhQ3yZMf5es6PfIin4PTdIMxM/ApkpAiHa06bORNtZe7PoUTMp5lLg0rFzURLFVy5ruNoToo7VSomZYctPwOQxBkQMvBXkSH77YlkNLeT57Niylv6eD9UtauH3hFMPnjzO/yktO/HRy42bgFYJJ9EsF+DJkJYxHPOI5etoq2bxyPl4hyeZWYKKlsoBV3a30r+rm3In97Ny0iq6mAAmzp+Iya6gtL0KdlcLhj7Zz9tR+5reUo8+dx5xpb/HuX37LlPGvEjvjbTobvGxbt5CmaifNlQ52rO/isxPbObRrJR0BF2IUaFJnsXlFJ1wTrOmuD+mVP7kI6jPmkDRrDPn61AgKluTpduUpqC5zsa53IWc+PszdW9d49Og2jx7e5fZX17j6+Xl4/IgfvrnHsf17QCFAITi2dyff3hlm7bJuasu89K9eyuDBgeD9VlFX7mFpVx3LFtbiK9BT4lZT7TNTV2FjYZsvBCKK8ySPVEW+kVKXEdENOzevYc3yhagUycGk/iqE8HKbn49QIunpqsSZl8bBgfVcPnOUA7u2cPSjHfDoFkc+2syS+dV0NnmpKNEhlhISUMhTpY84j00zD4sqlrweRiBdAAAgAElEQVQc2VsrGToF+nk4VXNxqmZTaIijxJyI1xRPoSGOImMCZfZsymw5lDuUVOVrCHh0IQO5PcLrfuzi7RBgmOU7xvDwNYaHr/0EiJBzIAYIe9H7SJ89Dk3SdIqM6VS7tXjz0iizZ1JqTaXUkkKpJYVCQ1zEMcOMTMTupau5ktrygtDzf+PsIJ8e2MPVU0c4vXcHHeVuPJoUPOoklPMmEc4bGCaUIyJOE/L+DoMQx/inP6/5qyDi2MXbDA9fG0FnGqPpYe70N0hNmIRJHU+4onGkJzPS4Izc+CPnt2wYRHo8nwQPsjxs9xPn70YR+85PGBRy5CbSCJalQKXzj333dwixjVdefp7Rf/53Xh/9Am+9OYq33/kdo1//NZOnvE5C4hS0uhQsVgUtrX6ysmMYP3E0U6e9xXsTXyU2ZgK5yjhyNYnk6NPIMOXwTmxUUCFQoi6FX28jxDA///3r/PJ3LzNm4l9QpM/EqUvBmh0T6hftnHEY4yahjRuPLmlSxL13IxvnlsSJWNOmYUiWaI6quEkc2C17eWVDUKZ5PckNl75T6TMwZ/pr0nmHZNqfDLYivy+/P40QF8lJnkh3Qz5h5R454iBHAiIjTV0R4ymDiJ1IeREyiDiGEOdQJU/HqU3ApYkhL3sa1tyZ5Ovm0lKmpbZQQXFeAhXOdHxmKZpY61JEzJc+GkvUwXveN+L6O6vyePYc8XLpRLgidXezj+ZqD5JRnc07r/2af/6fstqjBMBXd5VTXyQZ9o2FuXT6dDR6FNQ40mkpVo04d12hgja/jqZS9QiPf6UrnbqiHNYv9LO6rYhOv4EaVyb1HgWtJRo6yvTMLzdS48qkNj+Leo+CpiIlrSUa2kq1NHtVNBbmBo/JptmrClGo5LyMgDODqmCrdmVS7cqk0pFJuS2dCnsGla4MfPaUn+yXp5sM3P87A15+zuQWmUMjP+9P1pqQn0uZ3hiZV9YfMY9koPG3XvPI1u430OrT0VGmZ0GllAvRXWcLSbv2NDpDQEJ0dzRxZO8u6ipKWNWzgD3b+zlxeC83vrjMD999zdUrF9mxbQPPM8QYdlKUp6IzUExnlSzLBaWmTIr06TR6zbzKIdqrijj50Qd4haCxsgR3MCnSb1cixBBL2mpY1llPpUtDpUtDiTmbCqcapyoRIbootSjI1ySTlxlNiKu6E9pLHLQUWRnFaaptGvymHBrdFmpcJgrUWSytr6SrohghAmxfsZiD/Wvpqa+ipbSIlnIf+z7YzM2Ln/Fw+Cp3v7jE7k1rmF9fRanTTGrsDD4bPMi3d67x3b1r8ON9fnw4zNXzJ2mpdFNqzqDMkk65LZMql5KAW0u1WyfVpSh1sKy9nvOnjvDDg9s8+OoGt2/c4Nv793l47z43b1znyy+ucv/2Vzx+9EAqVHZrmFPHj7BUCJYKQV/vMr66fpXL589y56sbXL18gVPHj9DXuwy80ka4qW8Jl84e5fuH15E9bfImadElokidjqyuoUyWaA6qlCjS5k4ITY7s2HEUmDPY0NvBhzvW0dZUgSY3GUVqDMqMeTBeUGzJxa1JCo2vI3M6AWc61e4s/PZ0hNhJ8qzxzJk8huyEaNxmPd3tLRzcs5Ozg0fYvml1SFrVl29ACC+6+Mm4s6Kos2dRZkyi3JRGvUuJELcRM6HerZFoTPYcAo5cykzplJszqbbnUGrOYs2iZs4c+4iTH31A38IWuuvKKbOosWVK1KoibQbLmyu4cfoA1z89wKK6IpzaJEpsCkocOXTXFYU0ocsdUuISbwoO71hLZ7D69qz336bEZeLEwT18fu5jHt4d5ruvb/Ptw9t8fe8GPz6+Bz884IvPT7N9y2qWdrfQWldGsduIx6pGmz0PY04i+XlZUhXvFNBlRKNMm0VOxiz0mnh0OTFkxE8OLuASdWxRnZeP1i+h3KbEmDobIY6FxvXvGZYUen4FfUKwqKWSTw7v4sKJ/Xx38wqbli9ErIcUuljcXM2xAWkTZJQILUb6jNnYc+OZX13IspYKnmeIr69+CscE5Q4N9txExM+DoOE2TGW99JmQ6DOPeI7wZtuL2AkJM8eTmxSFKTcFp0HBgZ2buPTJERY019Bc7WNHfx+BsgJ0Oek015RR5XOSb81lxqTRpMS9z9g3XiR13mTee/t3KNNmYdEmoM6MIt+YTKElnbKQ1N0jKVfkEfS0+qkuNGBXy571+9Kcnjc5lC8y5r/CNR+2rOwIGtC9eCwKslKisJsU7Ni6mts3LzN8/SLnzg1y4cInbFi7kpbGagZ2bObMx4fZsXE1KARenOzbvoFbVy+wZ8s6tqxZzuGBrQwe3M25wf2c//gghwY2IbbBkvmVWHRJCBXkaeIpL9byUAja693Mr3aHFvfWigJEN4jucNQoVO9CCIQKhArGv/kKOcmzKfPoaQq4qCg2sKqnicUdtaHnuXdRO8f3b2f9yo7QZuJyZFHo1uD1mCKoqF3IyZgOXQI2dQx5ObOl6tTpUynOSwqqL0VTaIjDa4qnyDiPIuM8ivOS8NmyKDFnUWbLIeDRUe81Mc2+bgRYeDIS0b5tiPZtQyOAhdxeTBggHM4fCDbJ+PDbc3GpE3GqEvBZFcje0iJTIsV5SRQZE3Aoo4LHyB5ryUObFj2RhnI3W9b20L9GEhWoq/KxfnEnfQtaObxtPfs2raTKqcORO48qRy4+cxphr9xQML/gXESTeekDCNHFiwn9IyRdZ5WNpGo9Ke/6i19UMvP914Jrs3yuJykQkQboT31WwUgQIRu5shHxrATJetTZ7zGSuvJTQEI2XGTv9E7kxOpxY3+PEL288vLz/Pm1f+P10S/w9lu/Ycy7f+CNN3/L2HGv8M6Y3xMd8x5p6bNxOFVMm/42aRnRVFYXoDekkZE5m6ycWLKVCSh0qSTkJEvOnViCylS3n2jD/H+/Hc0///YPjH/vbXKzo8k3pGHOisEQPw3t3EloosZjiH0Pbdx4NAkTifTm5iWOw5owHmvCRAwJ7+FSzA31Z0fHEJERAfYJvhNiRJ8sJZYRdNIR4EQeFxn4/dQYygnbMkjsCjs3RkXmsUTkAgkv8v4g/b0z+Gw8RgYRMu3MlDmT3PjxOFRz8TvTqHZnYVVMJ18zl4Anm3JbqiRb/BKEIxt9hJW4wiCiM2Cm3ivtje3+v578+6z21qv/wftv/WGEDHmT30KzT0+n30B7ieYZ81NqHRUGFgTMT4GIljIty1rc9DZ7WFhlpsqeRqUtlcU1Nla3FdEdsNLpN9BaogkBBxlYtPt0IwBEnTuLOncWjYU5NHtVNBUpqc3PotKWSl1BTohS1VSsptGrodaTKxVeK8wh4M0lnNfyrPtfSmqKrOrle8Zz+qwmqcg1+YysaC+lb0Gk0R/5rMug4FhwzOR8qQDhBPxBwspuMk0yUnnpv6M2jWzdtXa6qszMLzeysMrMkgYHS5tcLG9xs7zFzdImVxhEPM8QD29e5/uvb3Ns/x4+O30CHn/N/TvDXLn8GR+fOs6m9avp6WxCXAOfXU9NkTX0Y9wXpM0YI11kLLzKIToD4aQ1h0FJfp4Kn11NpUtNuUPJiq4GZrmh1CJ5t+RXtzaZQkMaxXmZWLJjQuorQhyjt7GcHT0dLKny0lpopa3QgU+fg0+fgxgP3ZWlrGqtY0VTAFdOGvk5GXSWeenwFdHX2crjm1/Co695fOcWj27d4PrFs0hGSDcljjzuCsHggV3w6CZ3r52Hb25x8eMDCHGfrnov5fYsKh2ZVNgzKLNmUGbNotKlptZrkQo++WDHxtVcu3CGh7eGufeVpDH/7dcPuXvzK766fo27N7/k7s0vuX7lMmc+Psnh/R/x0e4d7NmxjaGLn/H40QOuX7nMtaFLnB48zu7tW9GpctgeXMT2bO2THtDQQ7oz+Lc82eTNuBsh6plJX1D3XBqL+Cmvkjj9dYyKaJYvkAp17d6+ji2bVtFYW0ZnUyUMCspcWuw5cVJBuj6wpk3Bo50rbdxBKcgUuti1aRWbVy2lrbaS/Ts+4OCuHezctBYhuqgudiBSwGPKwqVOxGdIxK+dR6s7l3pbBqUqKST4EoP4sNLk0VCRJykz1TiVFOuSyc+JRQgvBdpUGkrzWdwcIFBgx5iZQL46k1KTOsgRlzbHRq+V1R3VtPod5OtTyDem4rVlY9Mn4bdksSjgZuOiWhq8BmTOfKXbwOKWSrxCkJEwiwKrliN7P+Ds4CF+/O4ut24McePKBW59eZnbw5e4fP4kG1cvpjjfhNWQhduiwmHMoqLQjNOYIXmphgiBCEX8FGKm/oWYqLeZMW00KXETUabPDBoqQ4g5YMmKpqvSjSElipyY9xGid4RhqUyTIxJenIYsSl166v0eOur80uYQBBHMEWxduRAhrgU3qG5MGXOwBelRWXMmkjVnIs8zRKvPLtUJEY+QDIi+4EYZuch3ETYuvKHaCzmJM7CpU0MVrfXZiShTY2mpLiE7KYbWGj+7N6+lJVDG7s3rOXP8AIbcZHLT5jJj0mjyNEm01RawbnkL3W1+mqpc+N1q9FlRMCCCY+qV7kM84pfI9zOMtJlGGkLS5qxJncWUt3/PzLF/wqVNo6O6kGa/C9EubaBmbTLz5ozHpEnhw10buHfnCpcvDnLo0G4GBw+wuncx+Q4TqITUrAKfJw+bNpOXOQb90ljs3NTH8gXNbBCCBS1V7NrcG06S7wq+TpWvX9oUav1GqvI1yJ7zlnIP4mX4GY9DYzz02SluX7/E4OE9iF9BhdfGqiVt7Ni0PFhz9XmmjH2FmBljiY96n9J8G2Ip1FVIRZVKPIbQhuEt0tKzuJGD+z/gyuWz3PlqSAInwotTn4hNMy/UfxJ1KYUi4zzc2mjc2mi8pviQsV5kTKAkL5XivEwKDel4TZlUujTUFBgYVbs3RFkaHr5GTvtgCDDINKbIzyLzIkaCiOGIsT3N7rUL6azKp8iYTpktlwqnCocqBqdalqrsj1jrBoKbqGQUtVbls7SzlvW9Czi2fwcXzgxy9fNzoX5uKsmnzKbCZ1ZQbEjHo4wNzuuB4PiEvb1SC1NIwmtrNy8mbPmbksd/9rNlCFEffN5lI26khv1fNzJk4/OnjJcnE7C7nzg+8jjZaH5WMvW1iGNkz7gcKfIGQUQXf3r1V5zjBd5849e88/ZvQyBi9Ou/Rq1JYOGiOka//hte/P2/YLYp2D2wkZ2717NnYD1t7RWUlFkxWXPIUCUzftYk/uF3LyLGw3Mvjeb/+P2YYGJsGET8w2/+zK9e/ANzYqZi0Cbh0qejS5mFNnYy+pjJ6OZMRBctOcnU8RPQJk5AlzwBQ9IE8hLHYYkfhzVhItnTR2NMnIQhXsoHkkCELPnahxgN7WSM6BMJRMhKT/LYyX0ogwVZAvtJqljk+4pnNPl78nrbHazb4CWc+Cx/R1ZlehwxFyXp2pcYJF8bS7kzk1KbpGBmyZ4uqf71BpsMIjxyZHaYMIgIR7I6A2Zaygy0+o10VUk2XpvX8MQ8CQSv/zFPz6FgC1IvhfDSXGljfsBBvUfxV0HET7W6ohwW1lppKlLSWJhLpS2VlmI1mxaVs3lxZQhEdFWYWFRtoafOQU+dg4VVZtpKJdpUwJlBrSuNGmcqNY506oKgoqFAQW1+JgFneih5OpCfRX1hLnUFOcGoRDa1hTk0VxiC8+A2PwUQrLY4ni35+qzWHTFHKli9qJJ1PTV/Y7/IuTNylCoSRMhzT6aK/jUK419vC6otoX6NLDK3pMFBd50tVDNClLis7GM094evc+bkYY7s3cXwlQs8uvMl4hzUVpbS1VLHjg29rOluo6XcQ5XHSFegiDXza1hQXUChPhUxR5Lc9OjSqS4w43eZKLRqQ6oLLm0aJeYsKl0a1ixpY9asFRToU/GaMvHbcymz5VJkTMelTsKSHRO6Ea+QimFVWZX0VBdTYcrFp8uitdBKuUFJpVnDslo/y2r9tHnzWdPRGNzEHxFwWah121hY4+fyJ8f57u5X3L0+xMlDH8FogRD3mTFpLO0N1WzbsJrlC1r5/Mxxhi+f5tyJj5D5meUOJYF8BY0FKqmCoSMbvy2bCqeKcpeOMpeeQJGDzrpKjn60i69vfsmDr77k/vANvrl3jwe3v+Kb+3f49sFd7t38kjOnjrN980Y2r+/j5JGD3P7yC759cJev792EH77jxNEDbN6wluaGAAUuOwwLhBjEZc6SNry/l40UJC91aODXEw6XEtSDCXPzMmMnoEyahteRy+K2arxCsGR+A7u3r2PN8i5WLm4lUGInN2k6WXMnYFfMwaOMxpA4CUtWFCWWDByaJFLowm3IYdemVQxfOsvw5+f54f5d+oQUzkyJmSmNW4pUt6PUoiA/J5piVSwVxmRUs99h1p//E5ECXaQgxkBToR6fMQ1fXhaVdiX5SklhxpQahRD1eAzZDPP3DPP3zBz7OvqUWGluPU9wMQRtchSW7HlYlfG4dCmImZAV/z4FtiwKNIlUuZQsqSuU5muI6tLHnc9Pc2nwIK2BEmKmjceszsCKj0tnjrFtw0qOH9jJlr4lbF3Tw8pFLXjtOoRYj9uSy5rlrRzYs46VSxrxuTX0M4l+JhFAhxgFquTpZM6bSM/CCpITJzJnxhvBiFHQwz4HcmInRSwGF8mKfg+7OpG9W5ZDhYCKYM7SsGQIJswcizJ5dmhcZclWrxBSovFoycNty5mHSIGcuMmIfhC/JERZmkQ/3SSE6i0IMYx4PrKYzxDHeJnxr/6aeZPfkj6rkJ4rmdI0FYkCoMuIxaXPZO6kdzAokrCo06ksstG7sJmlnfVcv3CK65cGWdRWhVGVQGbSdPbtWMXWtQv4/Mx+hGjGpkkIPe93Q1SlID3lVena5WiDEBeDryM35AaflU8ObOHHu5fZvWExk+gPHZuZMA2HKYMNqxdw5+YFvv36BmdOH+LY4QE+v/gJN744T1/vIjJTY6WInFXwKockYDCeoBEoqZksbqsl7HEKXsMvkX7rkQQgX+ZY6Nms9edRV2REiGP4rEoafQ6qCs3U+z3s7l/N7s1ruXLuFJfPniSBboQ4RJnHRl9PJwNb17KzfyV1fgeazGjcFhXrli9g+4Y+rBoVr/z2BWJnvY8cCu8TAkuegq7OWk6dOhyipw6KsJfVpUskbMB7Kc5LotAQh0cXQ6EhjlJLCmW2NIpNKRQZkig2peGz5uA1ZVJizqbaraOuyESRKT0UcTh28faIv+VXOTohgwzZuB41qpUwTUNevw4hxOkR9CshfLh0ibg0Mn2pnyc1/8PPznqaK5w0V3voX7UQoYDznxxm15Y+RCyc/HAbC2tK8ZqyafSa8eVlRKynA5JUZQhEyMBGfr8v4ve6EcLHP/25+yfBw4sJ+wlHHNZHgIgBRuZByHNYHo9Ij6G8+ctJmN6IY5cyMhm2i6fpTpGgIpL/HjQ2not8pmQQIatGydSXiwhRz3sTX0EIL+d4IdT+69V/4+VX/pVRv/lH/uM//xdKVQJr1y1mVtR4irxm1m/ooa6+hFKfnaYGH8uWt7NmbTc2l5ZZcVN5d/oE/vkPv0cE4P/+3V8I08juhwpdCjHMf/zhFTIz43GZs3CoU1DGhatT66LfQzNnHKrod1HFjkEzbyza+LHoE97FGP8u5nljMc8bi+zp92riwvcuLkaMaS/PjtLIIMKLHPkcmTgrvc6e9l8R4xNcl1+S57EciYjksddHqAlJ4xYGEfJveAkDyEFGcXrkdfWDEAHK7OkIcYhC0zzKbCmUWpLCc6FXsr9C0qSTIJzvs5NwETwv3fUOFjc4afcbmF9uZFmDi2V1+QjhZYHfytNJ/T/dspOmET39DWr9eVQVqshXRdMZPK8QXtZ3+VjZVvQ3nUsILx3leXRX22kt1tFeamBlcxFLaqX33QErbaVaFlVbWNHkZlmDi/nlxqcSmqusKVTbUgnY0wg406lxZYSiE/PLjbQUq2kqUoYoUBL4UNDojVS0kgvJRRrp0piXejMjfu+vgYhIxS5p/1q9qPIZYx/Z1j9xzp0Rfwejpc/JtuAA4Rou7Txdb8b3RHv6GhfV2OgoN9JRpmdhlTmkxiQrM82vMjG/yiTViRDiMfsYzcE9u7jwiZRE2b+yhwMfbGJ+rZ9yZx5NZR7m15Qwv6YEv1NLdYGJ3s4aepr8LG0u5+Se9azvbqLZ5yBQmEehKZsyhw4ZLXFNosjkJk5jylsvU1/uYVa1xP0OFObhd6nx2dVYlfH47Gp06bMptuSyYWkzH+/byqaeZor06VQ51FQ7NQTsaurz9QTsWiotKurzjXT6XNS78qj3WCQQMR7K7QaECOBzGELG0pmTBxEmmDRhDF4h8Lgd+LCyc8dWli1ZwP7dWzj/8UFWL2qi3KGi0plLmSWdKms6bYWSt7zUkEqVU4NTlYw2NVgAp15qp48eYPjz89y59jlDZz/m3o0rfH//Fnx9n/s3rnHv+hd4heCokPjWsvF3bvA4F8+eYnjoEgwKGBT0LGznxOH9+EsceGxZWHTRuPKS0GfNlAzQhKA3WwyTOGdccFIeQlqIbzNn9rskJkxGiAHmTB/DzElvkJM6h2ULGvniwiC3r33G3h3raasrwWPOxetQkR0/hZwEaZF2qeZRYkohLyMKQ4a0+NpUWbRV+VjW2czg/j0c+3AXe7f1c3DnNpa0NSG6QZEYE7ovd54KqzINU1o0FTYlYh+4VUk0FJroqvLQRQrNJVYWVBdQmpeNiIUCbSr1qFje7JcShoUXXdrc0DlXdTWwqCFoPPYDvxT4LFqEGEYkQErUewjhpSgIupy6FIoMKTjV8yizKoIgVQ4d98EowfE9Wzhz+MPQb6RET6WyyMaGFfOpKjTjykmiQJlEvlKm0sjqJaDKno1eFUti7HiSYsZLxvbfS8Z8bvwklrWXMXRhP7t3ruDWjY/Zt2sVIc9WigRkIsHhPkbT5LcFxVWtJNAtGVY7g4uEDiKVWPz2XOZXuyVQ61CF7mvLsvmh+/kl10LGWYkth+UdlaCTjPVKtwFihVS5PUU6NwOCBU3lIbqd7F0KgZVzSC1i4TFkziF1zjiSo97FpoojN3EyyqQpbFszn8tnD9JSV4xJnYhFl4I6K5r0hKlos+YiRDNOvVQd3aGJD250kUmFpyUjbDQ8xyPGs43IDd+UGYVLnYgQ1+hnEp/s3STV/FgqJMN+FGjSovDnazj60SZuXD7Flc9OcHf4It/eu843D25w79YQJw7uYvmiFsoKzJg1kqJRsU2J25iN05BDSBIxmHNQ5tDhsyqlxfoFuS+6qfTo+CXXCJSaaa8rpNJrDP5PMpJqii1UFuRRU+piaWcDg7zExU+OcfnTQc6cOEqxy05S9Gxaa6vZuGpFqM/379zE52eOc/PKeXZv3YBBmYkrz8DeHduQjcs8nYrVy5ewatkS1q1ehVcICu2SSp7bkIZDk0iBIRmPPiG8+VmSQhSmElOS1IxplJoy8VsUVNiUFBuzKbOpqCkw0Vhio6HYjBgFDr0iFHWQAcOT1KUn6UwvJhxDMlovEk5ClTfPZkbytH0Rc10GEbKxKRuA8jo4Uq5yTXc96xY3S3SZWBAKqPLkSVLjLi1PeoYZEBEbsAwi5N+Q5+NA8DnaiRA+fvazfv7pz8d4MUECSFaTh9i3/oGf/c87SF7L/mDSsAxGZBDhfer3w4DhSeqBnCwZ+VkFkRVyJSpFJGjoJgxCtkUcE/l+5xPnlI/rDV7zeiI91a/95d/57Uv/wLvj/8Bf3vgNo37zj0yf8S7p6TEoFEk4HHp8xU5i5kzhxd/8C0UFeXS0VVNe5mL1ioWcOPIhn3xymNb2Gjq7W1m0ammIYvq7cbOClKanE6v/8+U/khw7E7c2BbtiHoq5E0PXlBM1Bn38RIR4hGbuO2ii30YX+zbauW+iivoz2jmvY4x7OxQtfIGg+tRzkDn7HRgvj2UvpTYVKxfUPdEffUFw+XQitCEzimnvvkg4P0LeF4LgYp/s6JA/j1Tf8TGS+vRkwnw34UJwYcpaGEgcC59nKohuqHCm4dbOxaWejRDdeHTRUp8GHbkSq0NupwkD15HRgYVVRpY3ulgSsNLp07Gg3Eh3lYWn58pfaUHlv3xrGrX+PPyOLBqKtKxsK2VJvYemYj0Bt/J/75xCqrPQVpZHR7klmCCto65ASWeFmYUBO921TrqqrLT7DbSUaqkryKHCLon0VDvSCTgzpGZPJ2BPp9aZSX1+Nu0lWlq9aho9OTS4FTTlK2h259Dslt7L66tTFfXUNfnsKVQXZFNTlEPAk83IPIVn3cdIB9TiRjer5vsJgw85R0oWnZBbb3DsnjT+Lwbng7wHyd+XAXBk3lX9M45/unVVmWn3G+j0G1hYJUm5dtfbWdLoZHGDg0V1NhbV2VjS6JQSq6tKvMxvamBxR6tE66CdDNpZWFNKu9+Dz5xLwGPE79RS6TZQX2IjUJjHUmLZuXYx39+6TG9nDY0+B6U2FYWmbBzqFCry9ZIH9ZpAlzaXQlM28dPG4DGrmVUNbn0GgcI87KpkLDkJmBXxeM05iF+BQ51CU5mT5e3VNPntlOZlU+lUUW7NxW/Jodappdqmwm/KocqqpsKspKHAzKLqEopNuSjnzUTaaAI4NJkIK0yb8BdOMwphgrjY2bR3NLNi5XJWrFxOf/9Gtm7ZyN7dknKPMEGZVUGjV0eFORW/PpFGp5Iaey5V1lw4FzSmHkFm7EzEY/gVF/nog35OHviQO1cvMnzpLFfPnuLKmUG+vHge+gViAMQAzKGXzIQYGBBUet0sX9QBzwmYKnlATepsaquK2bq+l0c8R546GoNyOnbdXIkzPQqM2cHK1SkgU1KkDeI20kIsheXffud3jHv3VVISZuGxaenuqOPc4H6+u3ctKHOqRp06G2XyDIxZ0fyc26TOehd92gxqi3QoYt/HkJmIMiWB9Ng5rFo0n+vnz3D17Cl4eI9vb13n2Ic7aKwowm3SsLitlohYwncAACAASURBVDNH9zOwZQ1em2RA2VWpKGKm4VSmsn3lIs7s38GZ/Tv4+MOtrF3YQKSsYcac93Cqkmn1u+iqKqTCrqLQkM7StnIO71jL0V3rWdFRSwUmKjDxmJ9BszQeY199kbgpY6jI17NqQQ3dTaWU2HJwqGRFBZlKcIg3GWAMOxGigoPbNnDn8lnuf3GePRtXUlfqgG0CtolgcboKwhVi5Y24VypqmPg+MXPfxqyPx2PPCEXCZO12tyGZlUvrKfFqWb28kfnNxYSMClnfPSQ1KYGIv+M+/Sua6Qi4Jf78kw/6CyBEF3lZs7DmzMGWG4MtN4YScxZdpFBqyWX3mh4+OzSACIBTmyyBD518rn7QCRr9TvSZMRJA2QkVXgsHheBgMJfgy89P8+imlHuzoMYredfHQ4k5G3NWDAX6sHyoMuF9lAnvkzF3DJrkyaTM+gsxk/6LMmcOafFT0ObE47YqyE6ZSU5aFOVeE9RLhps5dx75xtSgJv8QkZ7ysNyjbCx6gwD6dLAfu4P9KNGfRDc0lpo4KoTknXkVFPGTsWuS2LxyPif2b2HHpuWsWdZJd2ctizvr2bNtLYNHdnPp0yN8tH0NsqHlNqTh1KWRp0hBCClSkjjzvVBUrK7AiJy35bdJBTI7Ah4aSu1UF+XRVlP8xNj1UVlgxJdvwO8xIZ4DVIKBreu5/+VVrp47Q0OlH6tOw+Y1qzl78jhLu6TcjqGzg9y5donhz89x/pPj7N66gSN7d/HVlctsXddH3JxZxEfPpmfBArb397Nr61Z2btlGT0cbLeWFVLt1lJizKDanBzeTQcxZ03Cp5wQpTAlBEJFCsSGVEmMG5XkKKqxqym1qKl06agpM1BWZQip6PmsOky1r/rckXv/H/xnp8ZVBxNAT/SQb7REAIuRp65MiKz8j1PfS8YcQootNPU309zTRXVdElUuNS5UgeXkVUOu1UFNgiKhLUEHI8xcsMCfnPgjRK9VnCXmq5STwAUZq659G/Bx+8csmWnNepDTmX/h//q4eifKxLegckEFEGPyHDcxu/jYOtdxkT2VXRPup7zxipISuDIoiAYRsYHQHn7ljwXtdHzz+HLJB9M7Y3/GXt0bxxz+9wLgJf8ZiUeL12klJiWXcuDfQqjKpC5ThtOnYuG45n316hKuXP+XBzWvs2LKeQreZxOQ5LF25hEvDV2lYtEgCEiqeABFDyJHI50eNInH2ZOzZcVgy5pIbMwlN3CTUsRMQYin2jBkI8Qhj/DgMse9imvcuefPewRj7FmGDah9CVMBOEbGu7IPxguWtfj7Zvw1xmlCysNy8QgRBRDjxPTV6PBlxExhZi0KmlcljIdFUJIeIl5HqOQHCXm050hBWSRr5DMjjJo/nOUwZk9GlTAzmOZzDljMDc9ZUymzJIRDh1s7FoZSAGWMEhbq0UGHO8PwdCRLl1lmuZmmdld4mJz21FnpqbCwoN4b+v6IxHEFQEDSU9z2xR1UQ/o2gA6rFZ2ZZcwkLa9w0FhupLXi6WrMQXnoavSyq9dBZ+bR8a0tJHu1lVjorrHSUW2j1mWgq1tPT4KanwU13rZPOCjNtZfoQiCi3pVJlT3sKRNQ4MqhzZdHgVtBZrKW9SE1rgZLWAiUdhWo6izR0FmloL1LTXJhLbX461Q5ZQvvpHINmr4rWYh1hoz0SMHoZWcRPzpuQnQj9EcfV82zKYUXEOSJBgEwJHSAcJZN/R14fIkGEDDBkQPOkIyM4DypMLKjMY1GNjeUtbla0FbCirYDlrR6WNufT0+RieatHAhEXznzM1nV9bF3Xx8DmDWzu7abUpqNQn01bmYtCXUYIRNSX2KgpMlNgzCJQmEdPSwWLm/zUl9ioLjBRYlUSKMwjX5dOdYGJLb2SN3TMH/+DdYub+ezobg7t2ULfkk6cmlSKLbn47Grqiq2UWKXEayGGiJvyNk5NKj67Gq8lmwq7ioBbS4VNSbk1l/p8PXUuHVVWNbVOPTUOHTUuAwGnkQavnRqPmaK8XMQL8N5fXsGsSkOTFU9y7EzWr17G2dMnae9oxuV2cuDQfm7d+or+TWtDG4kpKw5D6iwKtUm0FhsoyI2lIi+dgCOXaqcanFJdDWtuKhkxMyTqxE64eOo4n58e5OyRfTziOTYuW8TebRtZNr8D+gWKpAS8QmDVKymwm1BmJGHR5VLjK8CqVcBUwcDWtRzcvZUNq7pprPRGJLZeRIh+VGnvo8uYjlUVjSJ+EkI8DhpfsoE8iLT4H+PVP/07f3rtP3nj9ZcY8/YfUSkS6e5qYGVPG+XFNgrtWpqqCymyqUmaO5G06EmYc+cRNeFPIcpKiVUJ2wQFJg2NZUXs3rCa+19c4uD2jYhY+OTAbj7sDy9Gsuf05EcfRPDbvfyMx6xd2MCZAx+wZkE9axZIHrlNi1uodukpzcvGZ1Yg+sGWHUe+Kolat552v5OqfC2FhjTsuZJqVJXLSIEuawTXeUHAh8+ipbHYQYVTy5LGUtrKneRrkrDlhqMjtpw4WoXgTQYoylMhRDdrFrVyefAgD65d4Jvhz9m7dTVMEjBJAhGu7HkRD3hwIR4lGSIJMeOImvk6Gcnvo1FEBTXuTwfHy4u0YQ8xecIraHOjMannBc+xlNz4SaiCPF1pU/CSr02g3JlDa7mZUnt2aMEqNKaEH/JfypuuF49+HgWGREosGfjtuXh0qXh06SEqlN+mxW1Io9Seg8eYTp4iNrhodWPXpEjg9TlBd1sF29cv5cyxAdrrS8k359BW5+P84D72b13FshY/XYECSi2K4MLVTnFeJlZFLFZFLGmzxzD9nZcY9+q/kjDtL2hTppAVMx5N6kzUWdFkp85GkxWH05TN9k09fDk0CPUCY24cpQ5lMBohG1tDhAug3Q/2Z2+wjw4hG12FxpRQno4Q3QgFEqjsE8HjJYM1g3YE4NAm47EosOhSyFOnYFCl4LapkbniW9ctQYjTlBcasetTyNenYlMn4zbkIueq7Fq/gqGT+1m3qJHSvGxqPQZKzVlUOlXS2IwCrzkHlz6dikJZgjBikR4Tjui8yQDiEKzp6eTE/t0cHviAE/sH+PjQAYbOnObWlc/ZtGqZpDB08RN4dItvbn8BD2/z3d0v+WzwMGuWLqKttpLqUi8rFy/k9LEjXLt4ni8/v8SpQ4dZsbCDRp+LCmdkddh6hNiJQxlFgT5WAhDmREpMSRQbk/HqUyg2pEsgwqYkkK8j4NET8OipduuoytdS4VSFctqm2Nb+TTkCv/h/7YS9zDL3Xc4/kCMQ3YRBxD7E3yG1UDi/i/FsC0akCB67UzJGxQCdlS4WBDw0lZjxGtPRJk1nQUMpO9cv4dCO1U9slkuDVeMvRnwmb7wyiPAR9gQei6hFIdOIpDX3//ofq9BO+yf22H/LP/9DjHRvL8vXdy74G88CEXKLBBNPKjXJG32AkSBiKU/TH5Y+4/x9EeeXgZA34rfk862P+F0592RfRN/38sKv/ydvvP07clVJ5OcbSEyczW9+86+43RZWreimd9lCDuzdDj884PTgfrq7mjh5ZB8XP/uYS5c+Ye2G5fSsWsKmgQ8kSo4qEkTIfXZtREueOxVjyizykmcR8sgGOf9F6lik/e4Q5oQJWBLHY00ahyVxLNbEscjGrCVjIk8Zzb8iVLxWAJrM6BH9Ek6q7uNljpEYNSYIPmXQJTfZQKsnDC4ix6SPcCRDBhF9THr9ecJ5Kut5eky8hJWcvJizpmJMfz9iHp3DkDYJU8ZkfNYkPLpo3Nq5UhQiWEmaMSKiqORQxPifo6U0bMivaHKytMHCwmo9KxodrGkvYFWzh5VNbrqrLCypcbKs3s2KlmJWt5fTU18c7sOfBLzBc7eXMb/KyZKGIrqqXc/+Xmz4PItqPU/9v8lrDIGI+ZU25lfaQkCip8HNkvp8uqqstJTqaSpW0xSsP1FhTwuBiBpXJgFnBjUOqdXnZ9PoyaEpX0GjK5umfAUtnlzaC1R0FKppL1DRWqCkuTCXhgIFjYU5tJao/3/Gzjy6qStL92etWl29euW91V1dc6e7817K1TWkEpLKHMIUIMxgbDzPlm1ZljXLkmxNlmVZsuV5tmVjjAEzY6aYME9hBocAAUICIQSoQAghcyr96vf+uLqSIOnX74+9bElXutO55+xv7/19m94aWY426oC3uoroqdbRVSV/JqsnyVUP8pjxEtvVOpbDMNBsf+B35fu8g9hyyq5aXXg7+b1YQCrPX8Mxr2OB6mbuByzfz0oMNlkZbLKyvKWcFe0ONiyuZv3iatb1e1kT8rCy28XKMLAQXiG4+u4FvEJwbN9Ozp84xOtrl+HUFeDW5bM46KTBrqHFY8aqyqQodQ5CDGEqTMVfLhGLg049/vJSau1aAhUamjxmqi0qmjxmNi3rYmVvA/r8JIZ76jnzxjbeO3uc3VvW4NTl49IrqLGpqbaoEFaYNf6JyMTh1OVLNZBZ8/CXKWl0agjaSiKZiKbyUhptGjrcZlrseqq0CumGDEjRqSaPBa9FQ0AIOoIebl29wPCSbg7t28H5s2O0tjQwODjAe+9d4suv7vH2uTdprPNI2vxq8BrzCZQVUK3LpMaQTYNNSZNDI/U4EILBtgBDnY1hKVsbC9jA8t5OVoS6uMRv6KwN6/wvAI0ijzmvvsLsVybR2RjkyL4dvHPmJFvXr2Rk1SCbVw/R2VCNVwgO7tzIZ7eu8P6Fk3Q1eGIeeqmWsjR/FlZ1EnadRJDMXPAyQomU6hwH0gL9HeNf+j0vjf8DEyY+wdSpzzP+xcdJSZpFfcBJW1M16sI0Fs6ZREbiTFIWTKM0P5mUeVOYMX4c2QnT0Ocnoc1NRJ2VADsELkMxZw7t4uDoeoS4ghiDqrJSdjCVdr8LfUEq/c1++pqro46dSbL02RMQYg0Bm5qPLp5AiCA1FkmBx67KwK7KIGApZqjFy3BnDQFLMabchdiL06m1KKkNE++tRckSaTk82OtsWjYNdrGhr4NzB7dzZt8ob+7djKs0G6syBbMiEU32HMqKEhlodrKsvZrlHT56wlHqR7iCECHMRVnUOUx0B6vYuqofvhN4yqI1lfbitGj08kdhpyacPUheOAGvEKwYDNLT4iAaZQoDup+CEMMsmvcSuuIkSgsWIsQZcuMnU5A4BV32XDTpsxAPgyp5OsUpU1GnvxpDJB1GmzMXmyoZpzYNe2kKDk0yHmMGQnRhUcbj1KZQacjEXppG0KmjvaacrloXcXFrcWgVZCVMIy7uHDV2DQ1VZuLiliPEZnSKJNymQsZzgDs3LnLxzUO8e/YoO19bzVBfC9VOE0O9zdR7TAy2+eiucyI5+RsoSpbKxtwGBQ5tHtWWYpZ2+FjdX8/SDh+9DU6CTh21Lh3F+YvITZ9LcW4ibUEXbx7ZwdVLJ9keF8f2uDji4jbT6i8nLoRkcXeIi1tK3JPh6/wbeQG8S1zcLeLiLhIXd424uOXEPQ9xce3ExR0kLo6wyQtyeKLsgrgxiNsObmsx9rIi7GVKTNp8HFY1muJs4uIWExfXjhgGoyoVmz4Lr6WQ+iozzT4nQa+dek85K/paObpjE7tHlrO0tYb+xkr6GtwErMpwZuYA9W4dcVlIFvcdcXHf0VpjJ64AOoJu2uPiWLu0m+WhFqwaRaTXQY3DxNF9r/Pxh5e5cfkC504dIe4WxI3AuZMHw+fZzjtvHePW1Qu8e+YYa5aGOLx7lI+uXuLLOx9x5+YHfHLjQ+7+5QbnTh5nZMUgvY0+2nw24uLuEeVNSWN77WBT2FpYO9DK6sXNrO5vYXV/G+sHOhkZ6mFkWS+NYUW6eockkiFx2+4RH3+PkRU9eKsq/0vwoFSWca35WeY998/87nebwt/7IsZuEB+/l/j41cTHjxIff4Eo+dOLeAji498gPv4C8fHfhm018fEnw3aG+E1waMeI5NQ8Aq0eAy2Veoa6GzhxcDsXxg7y9nF5H5L97Gf1CBMELQqE8PLCC4uJj98l/V7828THrw3bSeLjLxH/JtHvieHwvLyGF17YRXz8VuY++xOuNTzJlMceCR/jR+Fzu0F8/FV+9rO3YxbrIC+8MBo+713hv0eIj98etk3Ex28gPn5teH/RRf6FF9aFr9OusK2OsSOYzTswm/cSF3eEKIDYTHz8cczmy+HPY21v+P13MJvHiIs7SDRSvSbymy1tfppaali6rJdNm9cyPLyE+voaurpaGRs7xtnTxxlZt4Lto+t5+8wxLpw7ycW338QMnB47wcWLZzl87ACv797O6J4dmC+A2fwNcXHfEAGX4yA+/hPM5s8wmz+jsa2NtcODbBweYNOKAUaWhzCbb2I23yRQpiBgzIqMlSWNLjYv72brcA9bh7vZukKyzcPdjKzoYGR5N5tX9vL6hiG8xmzKS1IwK5NRZ8+nqcbKkq4AH1w6GnOtQzHqZgNEM6SxTptMtG7j/hI1GVx4Y74n3wvp/8l//lWMIyjPWTJ5WQaW0ah0WeEcLEVziTqX0nlblfMimQiPIYVqczou7SLEGcI509thECFbCCEu0eFV01VTihBt9Nao6fQW0u1TMtRoYlmTmaGGMtZ0uOip1lFnK6CvziJlCersLGutpjfgwGsqihzf8d3rWT/UQtClltbpu3B4x3LWD9QTqrP9oMMatZvIjvXiBvsPbtNTUxbJRPQHJfJ3d42R3oCR/mAZoVoTHV4NrZXFEYJ0k7MwkoVodhRIVqGIlDJ1VqpoqyigraKAdnshXa5iet0lEoBwqeh0Kml3FdHiLKDVVUiXt4TeGg1d3hIaK/IRIkiVNpmG8jw6PaUPHHMsiIgFsGu4P2vlJVRvZXmnByG8LOuootNvjrnPfqJgc4h6VwEDLdZwT4/YrGisyfO8bLFcnlheVvSe9AdNDDZZWdZawYp2B6s7XazurmR9v5e1fVWRLIRc1rSi04EYWtwbQdvvXjjHexfP8fbpE5w+cYgzJw9z+ugBjr+xm7G+Pg7ufp1do5vIjp+KqTBVcqamwtlTR3nr5BFOnzjE6eOHOHFoH2PH3uDMqSNcPHOKu7euc5C3KVOm4zEV0dfoIejUc/LIAcaOHuTk4f2cPLyfKxfPcuGtk7x9+gSjXOP0iUMcPbCbxFefw6PLo65cRZ1VxdiRA/T1vUdf33uMHT7AmeOHOHP8EBfePMHbY8e58NYpzp48SnOVlQOvreP0wR3cfO8s/O07vvzsLrc/usmldy5w/cNrfP31V9y7d4/PP7/HN19/wV+uf0BjdQW1di1NLi0+Yx5jh/Zy+tgBzpw8xNmThzl97A3e5BjX33+XO3+5zs1r7/P+u+8gziNxI7pADMGbx47StwX6tsCxw4cYO3mCC2+f497dT/jrN1/xf777hk9u/yVCxuWXgjM8xvWr7/K3v37Bd998xlhfH0ff2EXfEujr+4K+vrv09X3LoX2vo0iZQsrs53nlWUnWsu8deZu/0tf3n/T1fcRrr43w2msjbNy4jtWrV7Bu3SoSFrxKbtYiFs57hTkzXmbPzm3s2fU6B/buZNf2rezctpUTRw7Ckj727dzG7te3cuLQflq8NoZ7GrFr8hHiCn197/HG3p2cYIy+2/DmsTc4deQgq7jHWF8fY3199I0BX0e5HxlzJnL8jT309b1FX99VjuzbyWHOcOKNPRzbv5NTh/dx5vgbjB3Zj7M4BacyDXtxClW6bM6cPMTFt47zzpmT9PWN0dc3xqlD+7ly4Syb+QuffnSdv1x9l6Ojq6g25OPRZ+PRZnHy0G4sygTEBhAb4NK5MS68dZLD+3YSOg2hC3DyyEGOHdzHicP7OX3iMOfPnEKbvwghvDgNeZgViYRCpwiF7hEK/Y1Q6K+EQncJLYft20Y4FQrx9tkTjB0/GF4MR6WH/yEIDUAodJN9u0cJhd4lFDrFgV2jHNj5Ggd2buXovu2EQu8jRBPm/PmUFc7HpJjL8Td2cGT/Ng7v38bRgzt4Y88oB3dv5djBnYT6IfQ2nDq6G3XWVKyqBeEMyOeMbljOvm0b2Du6AfMu2LV1Hds3ruIky9m5dS2jI8O8tmEFQhzGWJSKXZfHeA7w1vED7DCbuXPzKlcvnePKxTPs3bGVFUt6MZu/YufmVYxuWEEQE2IM7KVp5MZPZnigk40rB9i8Zilnju3jxuVzXD53kiN7RxkZHmB4SReH9m5n9dIuNIXpKHMWIQQcPbCLYwd3Y+4Gcze8tmE4xqmRHZ1DMfKPowhxmFAIzLVITsYwkpk/xWw+GP77DWZzeOEdjwSsJ4F5CMzm26xbtZjlg90sH+xhSX87ywa72bNzC3t2bsZsBjEMdlMudlM2LkM2ZvMO1iwbYBN72cRejh3cxYfvnOPDS2c5fXgvh3Zu5sD2jTS7NdSWq2irKaOpyhg5r41rhtg9OhI+ny84cXAXH7xzhjvXL3Px9DHsOoVUDnAYhNjD5nXDHD+0h6vvnuPMycOYPwPzSTi8bwd7t29m9+ubOXF4H4d2buLDd97kyrkTfPXxNfj2S7778h7ffnkPvv2Kz+7c4u03T3Jwz3b2btvIzs1rMJvvIJNo3foMPIZ0Vi1ulADEYAtrl7SydqCVNYtbWTvQxshgFyNDPawb7KTeKfWIqHeW0OguZdPKKIhYO9jGqoFmVi5uwmEsYG7FxjD/4Rg/nvc+P3u5jprk/8V+x2NMeexhUlLKYgDEhbADvZf4b4kAA2khPI5cBhQff4b4HIiP/5p4kCy87aYVIY7t3szbx/YgHgGvPo9aixQEkBzrrWGn++PvgYgaYzp1ZbkIEeKFFw4QH388DCLOEN+DZDKIiL9AfPxJfvazrcRmASTwsZ9HfjGV/eW/Qzv338LA4SPi46+G/370AIjwxoCI+0FAFBzJIEJ2UqUotrS/1WFgtTrm//3Ex2/nhRc2EhcX4kc/aiU2qh0Xdzxs7Q/YCHFxa8P/r+JHP+pBiDaeffFRnnr235kybRxxcYtJTptBwqJXSEyawfwFU5k5cwIJCbNwu8vZs2cbVy+fY9lgL3NmTuK8EJw7fYT9e16jtqaS1tYgDU0+8pSZxKVD3JNhi/uCH/3oKrIikxC3iYu7xVPT5vPnaTNZkJZEtd1AwKLEX6bEZyrAXZpNlTaHisIFNFjzqVYnUZE3B58hE58hg1pTFgFjJn5DOn5DOj5TBj5TOlWGDPqbXIys6MWUPx+vOZqhbasrZ3hxA69vWoIQXvbuGI65xzIo2EAUUMhZiNgMgwwgBh5w6GRHTgYRa8iMf4Hn/vRTkub8OcrbCQOKnMQXiUaa21CmTECbLUu1H+D+yPRxnJpEaiyZlKsW4NYlUVueg9eUJvXOOoM0dmRydaR2XgpOdlSX0BfQ0OLMp96WRchfytpOFytbKxhuKWd0KJrRGmx2Rf7vq5eUzkozF7C40c3GwVa6/DapBFce4zEBv6jD6ueHm+xFLVRnI1Rni2QtFgcr6Ku10eu30Ou/n58h8yJ6A5KqVI/fQJtHRYtbGQETch+JVlcRLc5CWuwFERDR4S6m262iyyX97fWoo6VMlWq63Sp6vGo6PMW0VyrprFJFek00OwrwmzKoK8ul1VlMt1f/g+cjjQEZRAxzP4iI2po+PxuXNrBpqJnVoQDR7tT+mO9J267odjHc4yYKNOTgpVy+uCFm3A0RFd6Rs5wSeOjwlbK0tZyhtgqWt9lZ3mZnuMPJqi4363o8rOnxsKa3kpXdrggfYrDFytJWG0Nt5YgLZ8bYsmEVXiEIuKXOtraSLLymAmrKCrEVLqLWVkxdhZr14fIThzZP4jpcEaiz4iUHsawYn7WEOocOhzaPoFNPnUNHrV3Le2P7UdOGrSSLaouKzoAdb1kx1RYVdQ4d/vJSmqvKOH90J9fOHeHN/VvpQkmlsZAOfwVNVUb8ZUqpN4NdQ62lmGBZMTV6BV5NPvUWNY02DVuWdHB61xYObFpJp89Oa3U5pw/u4G9f3IKv7vD5rWvwn1/hFYLto5v45uvPuXnjQz68doW7H9/kow8vSw2cDkt6+Y0ObUQlSJig2lyIr6wIn7UErxC88+Zh7t14n1tX3+Hs8UO4cSPagMcEutwsRAY8zDWCzgq2jqzl/Jk3uXr5Ih9/9CF3/vIBX3x6k2MHdrCBBRKIOB/uUr1pkBvvHOPEvg3Ue3Soc+fiMGSQnzoJIa6hzJhKfvJkchInUJwxk8RXnw5nX2QZuGtMeOkxJr78OM8+9x88+9zv8QrBM8/8kWeffYynn/4Df/zdv/PbR3/Nc3/+A3NmvExawmy8QlDnqeDo3lHWLe1Do0inMDWBjoCbi8d3s2tkCUJ0wd/LqhPDWFRpNFTqqXcZaKw04dTlU21RcWznBi4e380eJrGHSexYs5gDm1cQtGuRGzsVJk5Hl7UAIa5Rlp9IadpM9FlzsSgSKMtdgDV/IS5VKs7iJKo06VRq03GVpiLEEJWabIQ4gyZ9Li51FuM5QLNThxBjVBvyKU2biSlvHoacOajTplJeksQ4xhjHGG9sXc6d907xxtaVsEdgK8nBqsqlJDMRfUEqJdkJ2EqzSZ07kaxFU1HnLECdPQ8pYhAm/f2S8EN5kwWzn2PapMdYOPt55kx+gswFE9FkzkVy1m4jxNdhyTspypK3cAq67Plo0mdRsHAyJUmvYMqegxBeLHlzsRXNx1IwF7t6ISbFLAyKWViLExE3pTIYdWaYWBiuEa8oTYiMUfH34NZnSORZXQ5CDLCk2cMnl0+xSwhCjS6sJelYVGkI8TluUyG+cjVuUyFOg4K8lDlSlq0rKAkPWEuxavKoKivAVLAAi3IRTZUa2n1GXhtuZ9vKbrxC0B2wUZI+G3PBInrrKljVU0eb14wqbXYEQLbXeyKiAUJAua4w0s3eWJQeKX2zqjLR5Cwia8ErYb6PpFri1kvPlNl8hwW8xdMcf0DJ50ELK2iMR+JQzJCCHkXZs2gN2jjxxmauXDzKp7fe4eThUfiloN5nwlOhxGHOwW7KIGsl9AAAIABJREFUxFKyiIK0Gbz0xKOYkK7JyLJu3jm2i4NbltNWZaRSl0O710CnzyRF6z16qsoKcRnzaQmU0+Qtw2MOK3dkIE3k12BkqI3eejemomTUtKGmDbnUxabLZrDbT8CtDZfy3CQSRXwY/E4DzTUVrF3ayei6QUbXDXL+5D7ee/MwZ49JfURO7dvG0o56fOUa6pwafGWFMQvOBmqs+fitufjKsqk2Z1FjyaHWqpDMUkidtYhGWwmN9hIC1kIaXGqaKjU0uktp9mhpqYp2mPUYs3BqU3DpUglU5NLmU9NeExOVmwOP/uqP9CviOBt4iprkf+PRXz3GQ//gJtp8LSSpW339oOMhcwl2ICZJgDDKIRpCWKGmrJBgRZSo6S7NorwoJeY3ZLLjNb5fbxzr7Mn187ER5w3SM3yfMpTsDN7vCPzPh+rQzn2ElSWP8fOf2MLfC5NZH+KBfctO1IMkTHnhH33gvTGiEesm7ndMvTHHPhzzm/J5RYnhko0Rjf7G7mM45ncP8NLE3zHxlcd4aeJvmTT1j7w66xkmT32Clyb8iaee/i2zZk2gtTXAlSvnuX79Pb7+4g6nTx2G8YLzQtDRUsOSvhZsZaXo9cWkZcTz9PgnpXv4GGHp5q+JlrjdjPn7HQ8/8WemzZstzQ9hp9mUPQ9tyvTwPZUi8e6ieKzZMzGkTcGQNgVT2mSMqZMwpEzEmD4RXcp4dOmTUKdMpMqUhdm8g8JFk3HpMrFrs7CVZqJIn4Uydz56ldzMLjbTEJSCJwvgfhARG9WVLbYWPRZsxPIg1mDVpTNv+pPSuAiDiNzkCSjSJqPKmHLf2NXlTOd+aWMZQBxAfqarzemYC2bj1CRSV5GLXC74MNeIgIiY0qiow65npM/DQFBPm7uAJfUGNvf7WNvpYkWzjZG+an6IOyFbXYWabSt7eH1VD82VepZ1VNEb/O+I2D8kIOClL1jOQKODnoAlAiJ6a60MNjpZHPw+R6LLZ6DDq6PDq2FxvYWlzRUsrrfQ5dPQ4VVHypra3EraK4tpryyWgEQYRMiciC6XVNIkE6pDlWpClWp63SV0u1X01Wjp8ZXSWaWK9Jno8Wloryym3pZLi0NJp6f0/wEi/DHPZOyzGwO2hu+f99YtDrKiq5qBZjv9jVaGOuwMdUQzNOsGfKzodoVLm/bgLcvg+7waGUjIY1XOWjTR5lMz0GRhRaeT5R0OVna7WdnpYnmbnRXtDlZ1uVnbXcnKThere9ys6HSwtNXGkmYLgy1WlrVXSMTqt08fZ8XSHpyWUixaBU6DAosqDadGkvarsxaxdVkrh14b5t1T+xDCi89aQq1dy+q+JlZ0SwurDBCkvgQHEMelqG9FaQ4jSzvYOtxLc1UZHlMRtpIsqsxKGitNeMuKaXAb8ZiKeJ7DPM9hiXz8NCgI8fqaxRzduZZGh5aWSj0NFaU0VJTS5THT4TbSYC2lqVxLnVnFQLCSfeuWMTLQQZPLTIPbTH+znw3LpSiOVwjOnDgUARHwV7754h7fff0F9z75iO+++pQLY0fgsKDWrqe10kigrAghPg/XzXoRQ1BpKWH7yDB3PnyPrz+5yRe3b7Br80ZW9PWyvLebtYMDiAEkp0ABh7Zt5fr77/LZvTt8fPsm1z54jzu3rnH39gecPrYfBgQ2vQKfS4vfpZGcsqANv70QIZrIT55MZvxLpM59DiG85CVNQrFoEk5tGss7vTR6tEg1t9eY88rTTJ3wODOmPcukCU8y/uUnmD//FbT6QoaW9RHqayclNZ5XX51IaWkBitw0fv/bf+XFZ57AKwQfXDoHf/uKkwf3UO91EHCWs3fzGs4ceo0ty9rDKjifs6qnNuyUrMFWnIpdnYnXVEDApgo3CZS4ETvX9jPQVMma/mZJs1+AEKPUVajR5y5EmfwqpvwE9FnzMeUuwKFMprxgIZrkaRjSZ+IoTMRetJBKdTK15hz8xiwefEAbrCqqtXn0VlvCcqVerPkLcCgT+BHfUWNMp7wkiXpnMQe3LuW725fgq+jiaSpMpzQ7EVVGfOQ9VdYCtPmLwupBctrvuLSIPC856+lJU0hNnMT8Wc8yc8o4XNZCjEXJpMx+idz5k7lPivIKaPMWkjbrRZKmPUNxynQKE6aQOeM58ma/gC1vAUJ40aRORZc1HX32q5SrFmAumI25aI408dyE5mpJVcZSkoAQQdS507CoFxCViQxRpkpEiPNYVKkE7CWEGp1sHGxhlxCI34BTk40Qo5iKkjEWpOA2FOA0KKT+IJo8Ni7v4f23j4Ud9M8xF6fjMeehz5uNPm8uTZVqWr1a9m7s4+wbmzi5ew2tVUaM+QlYlan4rcXUlpdGRASaPBZO7dtGjcNIyryp5DCAVwiUWYmU5iRTVpyDx6ymJGsRYhLMnvhnvELw1G9/LdXzCi9Bu1oiBD8GZvNXkXIlly7zvgXJXpoWQ6L3Ss/uuPA9+6UEJPLTp9PRaGfPtuVs37qUvTtWsme77CxEJ2GbPi0CgPx2HWsGu+lv9mNSZlBjUbEmVM+q7gBtVUYanWqaXKXU2Ytp9hpp9BgQ4gCj6wfYvWkZbmO+9PtWyQlRpc2mJH22pBoTlOx5DodJnPKxhxd7GUSECYrsCZOKD4NYAJXmImyl2RGFr0pzEW5DAY2VJpo8ZuqcGrwmxX0LWo01n3pnMQ2OYmptBXiN2dSU5VFnK6C+ooiGChUNFSpaHGqanaU0OtW0Veto9+lpqlTTHEnb36RCvQgxBHZNIm5DCv7yHJo8Spo8RcT2c/jRj3r4l58/T8rLP+ek93ec9P4R7dx/4ZFfPMFD/6APL27y9nu4n2x6nqgD5kUClmGzytcs6pT4zbHn+7n02e9kpzXWkY8FEDIfJ1YZTF6Ah/i+tOz3QYQQbcx99p85W/MMj/7qmTAwDnMi7gMRsY6mHL2WHTVJocWtTaBCPT/8nrzPJqJSsA9yIeTjk49Xdlpkh+Uw0d4Xsd/7nGgtv0wel0p3ZBDxwsu/4dkX/xfPvRjHk0//Oy9N+BMvT3ySOXMm0doa4K23jgFfc+nCabo7GmG8IBhw43EaKchNYvwL45g1ZzIJSbOZPu8VhAiDiAjnKZqFiIKIa/zrk08xP0WWs5augTFjFqVJU4kFEfL3TBlTMWVMjbyvS5mAMX0yFfkzMedMQ5fxCk2VJWxdM4BRMR+nXlpPjMokDKpkVPkLwvs6c9916mu20VhZhFExN2bcyABBjirLIEK+/g8CCfn/EJ1NDkZWdVKQNZvpk/5ATtpUspMnkZs8gexF41EsmoC5cD7Re7Q55v7u4X4QcRi3LglfWQZW5TyiUecw5+g2BCuKafea+H5Zi2Rru50MNZlpcebT7MhjWaOFla0VhHwyZ0L6rTWLGxnbv4lNyztY2uG77zd2r19MR7WZ1T1+umqMMZ/5+f9RBJJBw5ImJ93+MnoCFvqC5bR7DSxtcjFQ/8MlTrHlTH11Znr8BnoDevqDJvrqjPT4dXRWlUSsza2k1VF4X0lTW0UBreUKWmz5tFUU0OVQ0uNS0euWiNbdVRJo6PKqaa8sprOqhJBfR0+1jlZnMa3OYjoq1XRUav6L84s991iCvfyeLGawJ/JeT8CCTLhe3uFiZbcbIYKs6qlkbZ+X9Yt9rOx2s6TZSihopL1a/b37Gp1TNsTsLxqcGGqrYLjLxdLWcpZ3OFjeZo/wIVa0O1jV4WR5m52VXU6G2soZaCpjoKmMpa22KLH64N5Rdm5dI5GJVVnYtdlUmwvwWwoIWAup1KbT6TMxOtzNklYfPUEXbT4bVWYlbkMBPmsJbkMBVWYlDW4jwi91vE2eOZ4FbIhwJwIVmoiqk0uvoM1nQ4hhSrMX0hN0SRkHj5n2mnKGOgKIz+EaD7O6r4klbV6C5WqCFSX4jAXUWVUsDthhkojwIfpq7LS5zQy31dFSaaGmTE2H30GtwxTRtT7O0zAkOHfqCO+eP8ONa5fhb3/lu68+45vP7/DZ7WtcOn2ETcv7qLaoUaXNRSjAjVsiah4AcgQOs4q9oyPc/vAyf7l6iQ/fvchbxw5zYv9elvV201EXiIAIO142LRvk809vc/fT23x27w73Pr3NN19+ytXL57h8fiwcpXUzvKSRxa1VCMBjzqPWqYyQCtPnvURJ1mxUmbMoSH2FtNnPUqFOZlWvP0YBwsu08X9k8guPMfOV53j1lefJzU6gra2WdetX8PbFN3nz9FEam/yUlOTT2FjD/j3bOHv6GHu2b+Gtk4f5+PoVPnzvPFd4hCs8QnFWGueP7WfXyBJaqnTU2YsR4nN8FgXFaa9iyFtIRUk6+tx4jPkJKFNmksEQHT6L5IT+PXTXOdmyooeeBjeW4gwsxRmYClNRJEY7aTtLMynLX4ghcxbq5KlokqfhKEzEq0nFmjcXu3IBNcZ0qnXRiJQ1fyHGzPnY8hfR4TYwxjh6fWb0GTNRLZqEIXMGDeV5dHnVuHTpOLVprA4FOHdoM198eJZLx3eSwjCl2YlYVdmUq3PRF6Qi2qLEV79LE37A70oPYgrMmfYU82Y+Q3rSFFISJjJz6jiSF0ygwpBLXtJ05k8cx7zxjzPvxScoip+O7CTocuJJnv4s8ZPGoU6dQVnuAjwlqXR7dNjyFlAUPx5T9iwqiuNxa5KoNqdLQKJoLgcYzwHGhycAOb0sLZSledNxm9IwF89HjpyZixOwlqTg1Odg12ZJnWEV4dKeX0J+wlRmjpf1Oh67j/9x/vge/vrph7z71iHkKJexMIHaCgXmwvnYVAmUlyRRWyF1Fm1DjeyoKFNmUrBoOvrcRMQBcGsLED+F88f20dXg5bW1S9m6ZlBynMPSl4aCDE4f3MHFEwdYGWolZfYUKSvmNLOqv4X2QAVCXJOAgAhhNh+RuAvCSzQ1LzsZbehy50Vf/4ao5vw/giZ/LkXZMzCqU7HoMtGrU2kIlOFxqMJZAlm5oguLNoXOOiOMCi6NHeDy2WPs2rgc8VMI2rUE7aXU2oppdmvoqjHT7jXQ6C6ls9ZCW00ZdS4tdR4jVnUGdU6NdCxW0GTNQ50xB0PeQino4g9HY3XE6LjLpOG70XM8D+K8NK/wtAiXP0lkPSmzJF2HSlM+1VYlLkMujtIshAjhNedJmZzwNtVludRWFBKwKqgyZOHRZ+Iz5xIsL6TRUUyTQ02TQ02rs5QWl4ZOn4GeujK6AiaaPaUxIMJLeUmi9IzkgFOXRJU5HZ81k2pLOIsbUdqRtn/oHwp45BdPo537L5z0/oGT3j+Q8vIv+Jefx/OzfyrhoX/Q8OO/W8n9ZMAwiPhHJKDlljNUsZF0KUUftCkJ2pSS03GTqEWcsAcXeNlxlUGE/N4Oog64/JnsvHmRm3rKJHVZYerffv4kJz2Po5j2a378d6eIlGT9DqIE7gflH4NU61O+5wQ4tQvD+491OmLPQXYSYonYctlCLIjYwP1duGP3HQvOZHAiO5sHeOLPD/Pn5/6NCVN+z6uznuGF8f/BpFee4qWXn+Dxx/83mZkJHD26j3ffPculC6c599Zxrl4+x9pVS+hqC2DWF8IeAXsEuYpU5qfO47fP/lEa8795EETEEqqv8c9xcUydPZX8pOkULZgQuf7K+IlEo/4y8Ir9vjQ36lMnYs58BUPaJPSpEylZ9DINDiUbV4ZQZ06PgAhV3nycFgU5qVH5WPEwVLuKsOiS0BfMxq5JpDRSUvRgmZIMwIZi7MHSJzm7JY0Zoyad5576N74SAm1xAhrlQopzZ5GZ8CKZ856LABZDzgyixP49D5gEeCv1yQRs2Tg1iURBRHi83QZxG1IYjmlWO0CLp5jFDSaWt1ewsr2c1Z12enwlNNlzWdVmZ/fKZkZ6o+NTCEkP8eKJnRzbtY51S5ppcGrpb5B6SQx3SY7y1mUPyuT+9wBCdpoHGh0MNrsI1dlY3GCPAIqhZvcPfkdWaQrVmujySWVNLW4VvQE9Qy3lDLWU01dnpMurjlh7ZXEEREQUmuyFESDRbi+k113CYq+WJT49AzV6ujwl9NZo6a3RRrIQA0ETA3Vl9FTr6KhU0+kppdOjpatKR6/PTKhGEtUIWPJpcat+4Pib+H4Gcs8PbPcg10Z6zjcM1LBlWZDR4Ua2Lq9neYcjPNbkOeoMclNd6XUUhHbX6RlsK2ewxUZfvYnFjWUMttgYbLLSHzTRHzQx1FLOcJudpc02VnTYGWyx0t9gor/BxNJWG8NdTolY/dH1dzm6fxt+pwFbaTamomS8JgX1dhU+cz5eQxYBayEubQ7esmICFRoCFRoqSnMiJ+kxFUlZiB2SXCE7hETADrPtW7wWWrwWqsxK/OWltPlsVJTmkDDteVJnT8BtKKDFa6Gr1sE/cpdQQyVrF7fQ4rWgypiPz1aM16Cgt7acaoMCe3E6vdVWyhXJ1JqK6awso7OyjNqyEprsRoS4RFuVjUCFjr6mmogaSo27nJFVQ7w9dpQr58/y3oWzfPDOeb797GOuvfs2h3a9xuZVS+gOVmEpzkJskL63Y00fTV4rIgirBjrYO7qed8+d5P988xl//fIed2/d5Pr77zG6YR2hlmbqhaRPT6KAhwTNPg93bl0HvuOrL+/x5Rd3+fzT29y6eZkP3zsHXYI21JKazteCGrsSQ8FChDgvRfkegiVtVZwRgke4glERz7SnH2HOS//BpCf+BZEIi2Y8gxSVuMusKc/w4tO/4+UXHqfMqOKNN3Zx+q1jfHD9Mh9ce4/de16npTnI6lXL+PijD/nk9g3+9u2XXH33AjeuXOT65Qt0NgTobAjQ01iHQ6ekrDiVvEVTUGfPwWXIpiRrNnMn/Yl5k8eRvXAyRWmzSJv7MjkLp9FYaeK8EJKq1AwoSJ5DX3M1SzrraPPbCTi0NHhMeC1FWFRpeAx5tFUZ8ZnzEQJMefMiY8urSaVGn4GrJIFqfSrukiSE2IG9SJos8+aOx6VKpaJwUeQ7yoRJOJQJqBZJzYdsBXPRZM8gUJ6PS5eOS5fJqp5a1i9uwmctwVSYiqkwHUtxFiZlGhXaXBqrzBzbvZ7FHdUUZs0Oy7xuDju+sGD2c3iFoCBnLrqSFCrLVbQEyjkwuoqlrT6shWkINWTOnEThwlcpTp5JQcI0mt06akwFZM96AdWiqQTNBazrrMZRmIgpaybGrJmUpE6mSp+Kx5BK5vxnEEKSiU2a+TzP/v7nzJ74+3CWQFr4S7KnESl1WSNlSbITXmYNiawhUXpfIZcNeLEUpVBlVLCyu5YzPEZXrQOXXoGtJAvGCYk3wm8Qati2Zil+uwZTUSLmwvlYlPHYVAm4dOmRUqI21Ay1eXFqsihJn0NJ+hwKk2aizpiPTSkt0r2NVbBG0mTfs2lVRPFEkTyPrSsHuHHxTT6/8R633n8brxCMvbGD65dO89dPb/DOqf2SbO4cKaOwdd0QQbcWhyYdjzGHSkM2NlUypoKFCBFClT6DiCP4S6JEeHGXnEUTKcmfQ2lhAvkZM8nNmImqYKE0yWYQKRHTFi2kwphBwFEAo4K1S1o5tHMTe7espCvopFKvwKXNwWcuoMFRgs+cT6NTRbvPSEu1gWavkYYqfZinskH63Q1IZRzjQK+Ip9paIKnTjIaj1Q/LgGcs7AjIpTCHiTqxN4lKDd8lIiMaE12vMuXi1uVQoU6lvDiVaJTUi0OTikOTSqUhG59Fgc+cj1ubSbUpD68xl0BZAS0uDW0eDc2uElocKlorS+mo1tNda6bVqw2Dxx101BiinJMfKMupMqfh1C3iflJpVM3koX9w8OivfktN8sOcDTzBfsfj9Cv+g5rkf0Ux7dekvPxLHv3Vn3jkFy/ws3+azY//+X3pu+5Y4Cg7jVFnpbNaLil4MNr3oDPTFWMPggjZQT9DVEpYBhG3iYKIIaIZgWsIsYOf/A8lTZn/QVNmHD/5HzqiUe1RJBAR67R7pQ7DkeONOg8d1cXh/2VH1Bs+llgQMcwPO2jy9rElTxuINuaL3fYAkvMyFD4u2ZGR79cGHn/qV7w8+Xf8ady/8NQzjzBh8jieePJRJk16GpUqh/7+DtauXcbmkVXcuvk+Nz+8xPEje9j+2hpOHNnFm6f2s379Unr6Wigxq/jzK8+HAQThbM0PZSJu8q+P/Z4FSXNQpszElP4qURlz+ZrIIGkHUYAkg4g9FCe8hD51Mpqk8ehSJmDLn02tLZ+R4RDlmiTUuXN5+ZlHSJj7HJX2QnIzpjNz6uNEQIRTgU2biEExE3XGFFRpk9Dnz8RcNDfmPsaCNXk8xEqo3m9HD21l80g/co+Gr4Sgp91FqMNNce4sirNm0OnX0+BSEn125fu4B5NiFh5DCjKQcGoSI4Rq8RAxc4oMWg8gxHekMEwKw1Sbcmhyy2OrjTW9lazutLOsWXJ6OzzFbFnsZ//aDkZ6ffT6jARsxSxp87JvyzLG9m9iz6ZBVvQE6G9wMtgqOfitkVIeWWXth0wOCJz/3mftXgMd1cb73uv0meittTLc7mVV5/2Zjx6/iR6/CSG8dNfo6fBqaPOo6fBqvpeJkB3/zqoSWl0SD6LHW0qXp4Sm8vwIoTpUVcpin04CD9U6+qs09HrULA5IPRP6AnpCfh29Pn3YjPT6jAgxRE+1gVBNGaGaMnqqTXR69HRU6mitLKXNo/4vr8mqniqWtf0wSLrf5GxlNKvQV2+ir97ExsEAGwZqWN7hoLNGQxSsyt+V1whpruhrNNPfVEZ/g5lQ0EgoaKSv3sRAQxmDTVaGWsolcnVrhQTGwn0hhtrKIxmINSEPa0IexNef3oCHJGe31lGKxyB1lg5YC6VOpZYCmlxa6h0aqsxKbCVZVBolac16lwFxBYJOfQREOHX5DPfU884JaSKqtqhorDRRZVbSXFVGvctAmTIddVY85eps/OWlEYnXJo+ZBrcxIh871BEgUKFBr0ikr85Bk0tLT42NJoc2gq5zZk2k3+9gab2HHl9FZCKpK9fRXmOn3e9CTIJ6r4OdWzdw79aHXDp7ik2rhyP9INYO9WHFj2iCWoeJaouGlV0NHNwyzMaBNsRdGGUGXiF4fWSYDy6d4ePrV7h94wM+vvkh/Oe3vHfhHOffGmPX1s3UC4EyM506t53uoI8D27bwl+vvs3PHKKffPMG333zOd9/c4+O/XOHU4T2RDsK/5CYiAyrLFARdanobbVRZclnSVolQgkOXQ2nmPFo8BloqtVSokijNmEHy9KdQpk6nIOVV5kwax/Tx43j28UeZ+vIzmLTFvHP+Lb748i5ffX2PT+7e4qNbH3L5vQvcuP4+X352hwvn3uTzT27x2Z2bvD12lP7ORgzFeex5bQNnjx6gI+DGUpKORZWMqSiRgpRXUSRPp9KUj8sg6SbLgFCO4J8XgjJlpuRgjAOnqYTmgJPmgJNaj5kGr5Wg24CvXE2z10RteQnRJlLg02dRV5ZLnTkHnz6DOks2duUCrPnz0KZNQ7VoCnKdn0OZjKc0A0PmHIRVAn7atGkoEyagy5iKqySBGmsulYZ0LMoEjIr5WIqSMeQtJHP+FOZPfpqi1HnMGv8krzz3ewyFKazqb+DyW/tZ3l+HtigRmzFTcvAeBvEbSJj3otT4bmUHp49tY3FHDXUeIwe3reb6+WO8e3wfm5d2U6ZIw5ibTH78KwjhZajZw+YlLQhxHm3aTEqTphM0F1Cen0Bh/ATUadMpK4jHY0inzl7AMFJdd2GqNP666srxWhR4haBcI31mKYmPmSxiI5nfIcRoTCM7qYSixlzEkmYPezYsQYi7tFZbqTIrYZyIgAghhkidO1mK4P4UbKpkqsuyqTJlYypYgEOTKj0/VvBZFNjVGZSr0jApFuEozaLBqafarESbvRBV2ly8QmAoTEOIPRxg/H1chp0bVnDp1BtcvzCGEFJ5JA9FyfhRmUVp+9c3rqDVV0alIZsqUy4uXSZObQbW4iTpfMXx8DzweRgUnEd29PJTppCROJGCrNnoipMozJ3HwrkvIsQODKVp6IqT0RUnYTdJze+kazwAJsHS7kYJyDwsmVuXg0efTV25Eq8xm3q7kmaPlqBLjb9Cha+iOAxevNKCbiIsQ3obbd58bJq0aCYihxip2u+khf+nIMSZqDxjTCZJ6nT7deR8Lapk7NqMCKhyajOwl8qcgNjynWHc+gyqy/KprVBSayvCa8ylpkwCFEGbkrZKHR1eHS1udQRENLvVNLhU+G2KyILU6tVS7yxGCKix5lJlluSXnTqpnNFjSsVtSA6/lqPjMoiIEix/8j+yePRXcSim/ZqatEfpV/yezcY/cjYwjmvN4zgbeJyVJXE8HfcT/udDVn44WvffmRyF81NjzqShPJfGipzwM3GFqKMvW3ixHkMyMUbU+bmNEGdAKYgSHmXllB38+O9MKKb9nJOe3/FvP38yPB43cH8vjBCqrKkPHOP9IKLdK2cH5WzHhpj9bIh57Q0fXyw4ib3nsSBCBhKx1+VS+O8PlbrIjvAehNjBpFce54+P/4qJU54kLWMeiYkzUCjS2LZthOPHD3D8yD727R6lv7eFMqMKgyafZUs6uPreW3z22Q1273sNpaGIF2dNJBL4+I0MImQgcRchbvJP//6/iXvyT6SkzUedMQdr9mzKc+fGnFMMZ2EG0jnPgGiJk3TPdWlTMKRMxpAyESG8xMW1s3FVH0IESZr9HM+O+zWtDVaW9vvRFCewYM6fKcp9FasxCbctk7LSBWhzp6JKn0Bx6sQwP0F27uVsSGzZ2HDMdYsCiUCVkbGjr3N/adMofp+ezhY7DEsNMg/vXEG047C8nxBuXRKWormYFLNwaRdhVc5DkzWVssI50R5AshzyKDHHJYGIZreaBkcx0Z4C0vEPNlsY6fMQ8kvZxaEmC1sW+1nd7mRZYznre2oYbPGwur+BXSNLOLpzDXs2DbK6v46BZieLmyTys1cI6oUghIJod+8fsgEi4P87/h/bRYGEEF7W9gQY6a9nuP372/T4DXT5dHRWa+mqG22SAAAgAElEQVTw3l9S1OFVE/Lr6Avoo5kEbyn9fj0hn1YCFJUl9HrUhKpK6fNqWOzVRqzPq2FxwCCVL4VLmqTSJTWdHi2dHi0Pgohenzmy/xaHiian8r88v+GuSgabHYTqJB7J4oZyuv1lkc+b3TIAkZ5vqSP5g/OG9FlfvXStBltsMeNT5nBtIDbg0BM00FOrpzugi2QjljbbIpyI5W32CIgYaDRHSpmWNFsivIilrTbEXz+9gfCDx1REpT6PKmM+AauSunIVfksRfksRteUSB0LeeUVpDjqaWNZZy8Nck8DEGqmRT0/Qxf4tw3z6wTn2bFxGRWkOvfVu6hw6RCLUOXQ0ecxsWdHDucPb2T0yRL3LQHedk6BTT5vPRtCpp7vOyb7NK9iyogd/RQmWgmRK0mZRZ1VRX66mzqyMSIhVaxU4lZm0V5Yx2FDNkiYfLZUWmqus+CsMCAEVhlJ2bB7hm0/vcOPyJQ7t2gaThFRzfRsJRIhrWFS5CLFZqk8eDvMabkbLW3ZvXc/Vd87y8YdX+ereJ3xy6ya3blznP7/5Gr79ljt/uc7wQD/bRtaxelBqEvXBxbMRLX6vEFw49ybirvSb64cH2Lp+GUq6aK1zRup2K80FtNdKEmZrBxppqNTj1uWSnzCVuooSRle0c2jrINfP7Y46H/8IBakz8TsNDPW2sHX9ClYtW8L7717ki8/v8tm9O1x9/zLXPrjMzWvvc+vGNf727Zd899VnvHX8DW5/+C7vnT1Jf3uQ/NQFVFcYaPe7MSkzyEuaTvqCCeSnTCdjwSTmTXkKVdY8qizF6BRJzBg/joXTX2TRjIlMf2EcE5/6A4mvTqQ4I4nC9EW4rDrammroag5Q4y6jqlyP166nukJL0G3AX1FCXUVJxKny6DLwl0kAxaVaRNCaQ9Gil9kmBMMdbuorisJpWS/FSa+iXDQdiyKBRnsJfXUWbEXxZM5+hoTJvydj1lMUp08ma/7z6HLn4DFmSfKvBYuoKM2BAYGpMJVydTba/EWkzJlA0qwXcZsUYUdOjnZekhapf4SEOS9gVKcSaq9i++ZBWgLlqPMTEWIzB7ethfOCxkor2fEzIs+NPjceY95CEl/5M0Kchx8JfLo87IUptDq0uEszqNRk4jXmos6chS5/gSR44FRTkh3P6sXN3Lr8JjfeOcbbx19H/BSspclE+4N4qdCl4TBkUFmWh9uci74wMdIJW4g9CLfUEdxfpsRvLUaIr0mcKnFtVBnzCVTosJXkID4Hr1VNZ20l5uJMSjPnos6cgVERT4U6FZsqmfKSlEjfDUPeQmzFqRQmTSc/4ZVwGc1hVGmzsaszWdrup7HShBDnsaoyI/wTVZbUAbTFb2dZbyNCBMO95XWgFgyFmuEfJSK2eAgsykXs2LyKthoLlYZsKg3ZER6EuVCunf6OiGP492EA9Zjk+JfkzMFlyWNJTw2b1kjNNctNChRZ88hJn4EiczbCC25rPm5rLuWaFAxF0u/WVVpwm5TIEUCXNhuHOo1aWwE1ZXkEK2Spw89jjiM6+YtEGcwdl3Txf4PUbyAjDExSwuDASpg0HE5v/zQMHsLSpWJ8eHv59UOEj0mKMjsNGZSXJGFTha9Hhnz/hxFPQ6UhkxprAUGHirpyFT5zQWSub6hQ0e7RR0BEs72IRkcxzW41QYeK2golDS417T4jHTUGmirDC1xMx3VbuMmVU5cUARRR50HODny/xOHHf7eJh/6hl5/900J+9k9uHvnFTB791R9JefnX9Ct+y9nAE8x77if87J++z4sKWPKp0mdGXtsU8Q+Q7kcRYhivNo06SzYtdkX4fdl5PfOAxURTfxQLIuTMhAxM5XNoIxrtW8Ojv/oTV5p/x9xnf4IE9g4QrWGXHbgHHYohfrjpXCxfwhtz7WQwNcb9WZfYSPBmZOCmTZv2X+zz6/DYkaPna4jW9svHPoQQd0lOm0Z61kyq/Ra2bV9Le3uAQMDFli1r+eSTG3zz5Sfs3rGFUHcTxYWZzJz2IkkLXyUvK4HNG5fT3hkkvySHhdlJ0nW9j1z9IJC4xpMvPkNOTiL6nHmY06ZRli4Tqtuiz1W4R4QQx8MgYiDms1FKFr0cWSONaVOpKctj85rFCBEkfubTzJk+jlNHN3Py+BY6W8tRK+cixHH06vkY1QvQKmagzXmFkrTxD9wHeT8Pggj5PkogYvVQG6bS9B/4fCAyZlSKeXyf/D4ac19DVBlTqSiJp6xwDo7SBOzqhRjyZmDIm0GVMRWhgypjqtQjQngRoougPY/2ajWdNTopCyo+f2Af0bGwtNHE0sYy+msNLKkrY7jFwbrOatb31LCur57VvXVsWtrKrvUhdq7rZcOSICu6qljRVcUMRkERfd68QoRV9S7xYIZSfl64Ionz/P82W1zdVcOmgcbvvT/QUM7iegt9deYf/F5rZXEERMhAIOTTStkFv54er5R96K+WAEOfV1JmigAJn45+v5FQjYFur5ZOTynt7hLa3SV0VGroqNTQ6zPTU22i12emz2+h319OyGf9b89JCC+rujwsaaygx2+iy2egx2+io8oQ+by9Kup7ByzZ1NmkBq81Znm+k8dI8IHfHuV+cQB52x8+jtYqFZ3VpXTXaOmu0dIVBkxCSOT7UNBAX72R3jo9XX4NnTWl9NTqEJdO7mdZux+PLo9KbS5eYz5+SxEBqxJfWRFVRgUeQwGZ86dQmDIbkQil2Qvxl5fSE3TRVeugzWejzqFj2+p+rpw+yPtvvcHZQ6+zojuIQ5tHV61DciDCPQOE8HL9/DFuXJDUVdyGAlx6BdrcROyaXCkSeV6wAOmBdRvz0WfHM3f8Y6RMe45QoIJDI0O8c3CUxQEnHnUu3VVWOqustLktrOxqoKvGQWt1OeIK90Uzf8lN1i1fyq4tG9iyZgUMC47zNE1VFfyU2/xfxt48OqoyXfvea7ne7nWW53yeXv22PXi+w/labbtFGxUVZZ6TQEJGMo9VSaVS81ypKVVJJVWZK/NIBggQ5oCAKKCgKIgoKKigoChRUVFR0bZbu9/f98euXVWJ9HnPH8+iSO391N7PfvbzXNd9X/d934moF52DuBB71EWRc0e62vjqow/47tqnvH/hLT776Arfff0V//jbX/nq82t8/cXnfPnZp5w+eZyzr56MnLdpuI+mQE3k/6SLki+Kwi/dbbCus5HxkS4OEMcPgkCz3xI5vsokizxoRWYc8vRleHX5dNboeHaX9IKK1+vUFtDT7GNDfxtPbN/EieeP8MO33/LtV9f59sbXvH/5XT549xLvvn2BMy+f4N0Lb/Dl1Q/YNjbIhv42Wmpd4mKcB4JwAHnWavJTlmJX55GXtoSStXHkpCzhwbt/y32/v53U5fPIT4tHnrkGeU4KsrXJxC+Yw5LZD6ApKWAo1Mq6jjb6u9rYsGGAwb526moc+L022hq8dDVXE6pz0ODRE6ox0eRS41JlhyULomzAVroGR3kqxpJ4vufnHJ0YZNdgI0+FQUJZxnLspWsRhAnU2QkEbaVU6/MixdbUeUvhkHisoWRVZCxNsjR6Ghzs3SRmGGryGGitsYiZOrLiKExfEgZGNxCtZk3ipjcj/Pk2afMT+8tLW0ZpbjQYTiPLFgHeOMRxgLK1KxCEQQLWMsbaqhluclOtLsBUlIJybRyq7FUUJi6kJHUpyUsfInnZbPyCgKE8G0NpNjU2lVhhWx4lBTZ1FvLspVSZCwi6FWJNEtkavJZiauxl2NQ5+G1lePVF+PRFYXmTBHK/h5kC1rJsOusqsShy0BWvxVqeT0u1lcO7NyII3xOqtuHWFGArz6BKV0gUTEGNSUbQXo6jIgd7eRZmeTomWRq6QnEcNPlJhLx6ThzcxlhPAG6Iz0Ed/t6izI1ZyCQL6aCYbWwEDu/byrP7tsBtouTPo8vj6T2bafEZcGtz8ejyiNQSiACoy4jAKgwIfx3ezOZA5uo5mFRZ9Hf42L21n/0TI+yfGGFt8hIy1iykrHANCAJVNjmCMIZLl4fLUEi9W0dEajEIQjJhuVAmjY6yGAIh3UdnTIGnywjCVZEg3xP+2+owaVgW9jaEr0+cW2JmGrGvi+I82xtutxHNTnRruD+JYESkKqIO1lK2RiQpZqJa6HlECxM6y6m3l+M3yQhYy2ioVNLq0tDp00fkTK2OUhorZbT7dDR7VLT5DKxrcTIcctNZayRgL2WqRdkfybJVY8nFa8iJGZfY9I5+YsmvIPjpq9YTBYjXkLT7t9zSwYzbF+JM+08m22bhTPt/mXH7o9xyi2vKpigZHULOchqtsjCJkNbHkWmbqdRigeu18HHnwuN4MWZMpTkvNUmeJEmLJFIggsJf/SKPvaY/kDX/d+E5CSJoC4/VFG9KKOa+x/jn+vFefuphkIhA7HGx97gXVb7ktY2VfkntVPj+JA31OaTK34JwTlQpHBMQLotzftHS+0nNWERdvZ1jLx7ghRee4sSJZzh27BAff/wex44+TU9nM6NDXejUMhSyLNTl+SiK1qKQZfGHP/wHS+MXoq7UR1LER7MzxcZG3OA///BHFi5bgLI0G3tpOpac5ejSF2LMXBIz3keIerAlEjQSuT9N9mK0WYuRgvDNucupNuSxf8co5vJkVLLVWPQ5XHz7eb64dpbXXtnDQI+4B1YaM6jUp1GpTWZqusxYAiaRlSiBFITtkZirqFTucvi9kPqQArMlIiF5wCQicSBc6lVMquHVZ1JtzMKtSaNSuQaPNh2fIROnKgWzPCFCLGpM2fjNOXj1a8PxEZIlWkpEcCPS/9R5EL2vkSYzA7V6tnf7eHKkhe09IoDf1FXDlt6opGh9h4uRNhfjfX6GWh28/fKBMFGRiG8swZKyEt2MxI7FXGcsAJbeiejxO/rro78fcjHeXc2miBRoav/9QT09tRo6fEr6ajWR1utXi4HSfg39fg19NWpGAoZIG67TM1Krn+KJGAzLlwYDxoiUSSwsp4/EQPT5TfT5TawL2hhtdDPScLNA8JvHhww3VzJQb6E/aGawwUpfnYUOr45On56+mCD1kKcsUkCvwV40rZ9YEjFOlESM8FNZ59Tf7wlo6Qlo6a2LenH6wjEgguCnL6hlIEwk+up1dPor6PRX0FevQ9g5GKKrxkJ7lYEGWzl+g4xaUyl15jL8ZgW15oqIdKmn3hUB/XV2FS1eE6FqCx21dpqrjPCjwGvP7w8v3ufpCjho9Zlp8Zpoq7GKgaoODRu6ghzZs5GjT2xiU28jjW497X4bQYcmIpVa3xkQ+7kIDk0+491BxnsCeFT5CHrY3l3PSIObelM57S4DtTo59ZYKAqYKegNuaozlePSlCJfBbargTi7CMhGUbx4e5IVDT7J9wxDCLDEQ/IOzpxjvb+NOLjLc4mdDe5Bml5F2r5VXD+/jnVPHufjqK/xw/Qv+z7c3+OqTj/ni6lW+/Owaf//r3/juxrfAP/jxh7/y/qW3OXb0ECePP8eeHZsZ37CO7Zs34BcEUuJXYNWqmCCZCZKRSISQBfLcVFz4xSw6WcCPAvVVJhp9FhTZSWQsexx1ThKmklSq1LncxvVwpervMcqSsJSLcQF1Lj0ei5am2ipeO/USX1y9yjdfXufLz65x+eIlvvzkE65/+iknjjzDUHcHVVYDJdmpqIqzUBVnIAinwta3c+hKUihZu4K1iQuIX/IgK+bN4vEH72L+Q39EWbyWOpcJbWkBdo0Sq6Ycr8WEz2ahtrKSsf4+juzdz5M7d7Fp4yij6wfp6W6juSlAX3cru7ZvYGL7KIPdDRgr8vFYyvCa5ZjKMogGloovhjpvObbyFDJXPEjC3LtZs2Amuavm4lblYy3LnPJCWBXplGcupdWrhEMCIV8FlaoUGt2ymIwX55GnL8NSnsVAi0f0Mu0e47n9m2jy6rGr83DqC8IL3GWkCuDCTMhOmUd2ygKyUxZQnCUWXFMWpSDPicZyLJ/3EI/ef1f0upZJFuNBmj0q2n0GHMpsDAXJuJS5hFwGAhYlyx76I3fdfiv33/lbls6dhU0n5x7O4xcEaqxaFnEkXKl3EqeuELsmF1nWMh7+06/QlCRhpgm7JpeAqwKfpZRKTT4BRwVV2gIa7cpIxqXGShUN9grWNXvJYpwX9onyvqLUlWiLMlDmJlORl4LPVIEyN5mS1KXoi5JR5a5GEM6DWqAkVdzM1XmrMcnSEJbBlv4Apw5vpa9BdM0aS1KpMRdTX6nEZyimwREbYBYFkfpwOs47mMRrV7F5uJ2e1mqEX8LrLx9koMVNk7uCalMRByY20ujR4tZKBORHpuq4J8P/3hDbDCISJJEUglaRgbIklcLsVeSkr6CsKB2lLAOfQ1zvHIYiBGGM89zDee5hL6sZFgSx77BEya5ci12RQa25KFJtXAQMgyIJzwuDfUlqsJpodVzhfLifY+FxCG+6syCaAeh8THpXf3StmIFocZW8LHGIHgxJ4iSRJmFEPD+PSAYjryGPGrMYD1FfqSRoLafGIKPBXkGzS017lT5CItq9akLOMhorZbR61ATt5TS7tfQEbHTXWcX+Y7ygVkU6Eomod5TSUlVOk7ucn7rST0WrFAvn6Ks2sq7OyoDfGAYN02MTBhGE8/zvf88i6dF/5436BxmS/57Zd/8n//IzKZVkFDiGwgH/U8F3LzdPU3mAqWRgkihxuMhUz4MEsiWSeoafgrFDCMIgv/pFRphE/JpIhjCpn07J8x1LIvxEC4rGfjc4rf8j0645NhvQKX56f9fD/Uvv2vRA9GNEg66vxtzXOURAfowo+RE9KQ8+PANBOIPVXkFraw2NjT4GBjpYv76f/Jw0CnLT8brNrIpbiNdlYNf4EE3+ShTFGQjCEYKNXhq7W/jzkgVitrt7iL6j4RTav/rPu7l75kwSElegLc+hUp5CdVkK7pLEsDcidjw6iY1DUKYvjHyvL4jDWhRPZWEc9ZpM3CWJ1OjzeHLnKD5LPk5LPl6XjNHhOg4f3sChg8OEmgxY9GnYDelI6ZCjJGJ6sLRk6T0U02JBeQyJiMzTWPIhgb0DTCcRgjAS8ToGbAX4DJm4NWk4VSm41Kl49Wtxa9IwyeIjsiavfq1YH0LoRdyzJqPpkO9gyrwdbo213IvkZn2Lle29XtY32VhXZ2a8zcfOnlq2dPrY2FHFlp4atvbXRM5r8SgYDlWyb1ObuC8tkvZsiUSMMJVERGOipjaJRISJ4IzwujIN8G5s90U+b2hz/1MSsa7RxEiLlYF6Ax0+MSWrlJ2p16+mt1olVqr2VdBbrWKoVsdIwMD6ehMbGsxsCJoYrTOwrlpDv09Ft1dFb42WwYCRoXozww021gVF4tBTbaC3xki3T0+Pz8RArUgiRhvdDNTeLNVt7D2JYyHFd6xrtImVuBsq6auziFW6AyYGG8yRczp8ypv0OZ2gxJKvkZseH3QU0eAQvRr9DQZ6g7op3/fUahgM6hlsMEZIRKwnoq9eJ86hkFtHwCDHkJuIJjMea1EatUY5jZUaAlY1QYeBjloXZ557kpOHdrFzpIN2v40Wr4lWn5nmKiMtXhMj7bX0NrjZMdxOd9CJIBzCpsxDkINbV0KL18T6zgCDLT7qnVqGQjWceHoHR5/YRHfQyb7N/TyxsZf+piqaq4zs29zPMg7BMoE2v5lntg/x1ov7afPosZSkU6eX0WBWEHLo6HAbqVYXU2+pwFNRjLU0F0EYZ2NPE+MD7aJFHxdep52ndu/kjVdOcv70SfZsHsVOkJGORl54cieDLbV01zrZ0tvC01uGRY9GnYu9Gwb49sr7fPnee/zj+nV++PJL/s+338E//sGP3/+Vjz/8iC+//JIrV65w9OizTOzeTmtLAzt3jHP48D5ePnGUq5cvcfHcawy0iRWuI1YGKS96HiiLsulva0BbmodgBk5IWnBxAdDkpeKqKEBfkIxDkYVblYmhcBWGwnjUuStR5cUj3AJeawU1diPdLY1ceecC77zxFpffeY933nybMydf5cql9/jiw49445WX2bVxAy6TmvSExRRmrMJcnoOmOAUhD4rTF1OeG0d5/ipWLXmI1SseZ8WCh1gy9wFkOSn0hIKM9rbhrTTR4q+modpLd1Mzm4eG2btlB8/sO8BzTx7mwJ697NixjXXD/XR2t9HV3cbwSD87d25iw0gPPreR9KQlFGYmUF6YjDI/UVyMfy5ZbgZR58ehKVhJXuIc8pPmUrhmIRnLH6ZwzSI0+RJ4H0QQzlCeFYdTnU13wIhLk0XSwnvIWf0gXmMWtvKUaJCu8COCcApjaQYDzV52jnSwZV0zFmU2loosjIqMmEBXcXNIiZ9NSvxs0lbNISt5PvLcBHRlmeSlriAneRlFWYnkZ64iccU8EuMXUFKQwXR3riovnorseMozV+IXBG7lBm5VMTsGO9k50sNYTysb+ttorvPgcxgxI2bFOHf8KFEX9xiC4Od9QWAOJ8hOmhfpX/LkSdYnv1WJW5UfKb7V4tQQ8uhpcqhp8RjIYpyQ18T2wVaaPCbq7Boc6mLa/ZXsGO6m3V+JvigNIRlMsnS6aq1s7gky1uln20AjgnAOe3kWuqJEnhhr470zh5FAi6UsDasiFYcqC5M8BZ+xkGhmkesIwnYucid+QaAgY0V4vk9G7kP4JbitZbRWG6izyfEaxBzvTV4dPmNhmEicCi+ekrVZ2iiPEQH2yRKIE2UpVl0hm4fbeeX4QS6cPc6mkU66WmvobKoi4NWjLEqhvDAp4g1c11YjWmOnSQCspeF4lJmipVYkKRPihl1EtML5jLAFOouoFCkCSo4RCxZXrngwfD/XxXOEc1Hp0pywRXjhvcSvfDAapxOxxobBix+EsTBxlWorCEeotRYSsMuodyhodIpEss5cRrNTQ1uVgU6fMUIiOqvVdHrLaXaW0uLWELQrCdjKaXCoCNqVePVFeLQFVBtLCNgUiOAnSI25mAZnOW3VGjpr9UTrLUhWWEmzLt7vaIODzSFvzHsSG5sgAWsRgP/brSZm3/W/2Wu6m+fdfyLp0dv4xb/m8d8Vrpq+Yd+cSExG50oksDfW8zCdRFwLnzOdRIjr0K9+kcZe051hEnE9qlW/VZqHsccf45/HeQwSlSSFwsdJ5x+Ydp3imOakPUIUpF6P9hWJpZHAbYgoUbhGNC2o5JWQPDgSqJWI2HYE4QyrkxYRFzePu+++g+XL51NT46QwL4P0lAQKclNZHb+IzlAtB/duJTaj0Hd//YLxJ7bxwOIF4vtwDyJYltIwC9f51X/cxb33zSQlJR6tIhN9bhxBdSbNxnzcJYmI73lnTBtHn7McQZhAm70Ma/FqHKXJWGSJCMvAlrsCf3kqvrIUrEXx2MtTcOoyEYRDyEviKchbilK5Bos5CwmMVZrSYq57eoC6NN9EIiDLmoeqWCI30jsteYROhDOpxZIPqY0TlT5JZOIY+uIkilIWYCtLpy9o5g4m8RkycalT8WjTqVSuiTR90QoMxSsxyxOIJl+4ikQiXPjFzG6SISXGczUaMjPUHK1tMNJkpr9OS0BfQKhSwcYWDxLxHG2ysalN1Mv31mkRboGQN+qBFY1b0+du7DhJLTbT0PT5fjMSEfzJezbUZGdDm5sNbW5uJo8cqDcw0mJlsMFIl5SOtU7LQEAnfvZr6PFV0OOrYKBWGwmolkjEWL05QiL6vBW0uxR0VlVEiMRgwEyf30CXV0eHZ2qV6t5qc4Q89NXcTGIVe63iGHRWa+mtMzLUZBflWU1OBoI2evwmuv16+oOivKnVXUpn9c0yPUltLDqGN5VM+mnyyGnxlhGqLqejpoJOv4pOv4r2arG6d4tLTqu7lHZvuUi46rRTSITUpCxNQtBYGglGleQ+dUYF1foyLPI8PHoFhAQ2dDUwFKqhyWOg2qyIxDa01VjpqXfR2+Bm27oQLx3cGb3g8ManLkihyiCPBFZ79DI6au08tW2IifVd1NlV9DV66Ao4CDo02Cvyaffb+FoQaKux0uDWsLkrQNCmQJOzGqssgzanFrciB1dZLs02Ne0uAzZZFgmP3Mc9t/8rOfELGe0IisGvYwOs62rnhSOHeefsGZ57+skpEqe+hhoGGqppdBgJWNX4TUqaXUZCVRbq7VpGWgNs7GjjzRePw9/+znefXuOjd97jH9//DX74P1z/4iteffVVdu7cSVWVm2p/FeuG+ti9ZzsvvPgMH37wDn//9mv++uXnvHHyRfbvGGfH2DC9rQ04jZrIdTx3cB83Pv+YPds2oFfKqPZYyEqJZ/m8hxHOw+XTL7BnpJOARYFXU0CDXY5HnYW5ZDVFa+ayev6fIpbBnDXxOIw63jn7Gl9f+4KP3vuIKxevcOncBT64cJGPLl7im0+u8rcvP+f140dpqrKSET+fVQvuJyPuUdT5CeQnPYYyZynKvHge+OMdzH/sfhJXzKOiLJ+hnlb2797G03t2cfjAPvbv2Mn+iQkO7NrDkacPcfrFlzn14klOHjnBqeOvcOiZw2zatpnRTevZuHk9YxtH2LxplP6eEA6rBnlBKoWZCaJkIy4MtqZYzQ6hKoxn1/pWPnjjOU4c3EqoxiRK7MJZVIrSllKYuoTMhMcoy15BRUEcJkUKNlUG9c5i6uwFGEpWIUufTzSTx14EYQxNYSoJ8/7M2oTHqTLJ4ICAzyonGtC4F2EmpMXNJnP1HLIS55KRMIf0uDlkxM9FWZhGZuJi1iYtxWPTsH/PFj54700+unKR489LQYt+Upc/iF6WjLEk9SeBw7s39PPJxXPhAoaXeOvMSXZt3cRgTwc7x9bDoACDAhZVCc01lUgWU4ehiPOnn8EvCKhKUiIbXWleIsI8KExbjiJjJcJlCJjLaLRX0OEz0WAXFyNXRQEbOur44PUXOPHkDgJWNZrCdEY7ggw0+/HoFTQ5DQjJYC3LZv+mHs6feIonNnSypa8eQThHtakIdX6CWMshTIyVOUsxypLQFydgVaSiyluJKm8luqJVUxY1iSKYnmMAACAASURBVERsHGzkyFNbmNjSh89RwfqBRrYLArUeLV6TmKLUZywkJWUbTVVavIaCMImQXPVNRHPHnyFaY2A8/LfrSNp0X6WazcOdPPvUDo48tYvnDu6mryOA165Bp8ihNC8Rr62MJsz0NrnobnAhXAZrRR6xbnaLPMabOCtsSZ1JtMDdlA09HFMzT/r7EYRfQlLSI4hkYRJBOMPCRfezZOlDrIybQ8KquSSsmkti8nxWJjzKkuUPsnT5LBJWP0p62gLxfY/EI4S9IMKE2N/PYwjEbUQ8FMFKOfUOBU0uNc1ODQ12NY2VIrFsr9LT6lLR6lbS7q2IkIhml5pGp5b6SjUBWzm1ljKxIKmtnEanWMlaEE4gzBID7RtdStqqdXTVmeiqM9Hq0RIFYj+VKUSBbS8iSJZA1rGY844hCGP87H+F+P1v7qQ1/794o/5+5Mtv53e/WsEttwzF9PU/izloshaGx11qV6c1f8x3sQRCIhE/7VMQ/My4fQFvBO4ja/5vmEoQzoWf9XQSczNAIGmdY4N0Y70m03XmMSBM6CXqfRiLkdZNBzNN4bGV7lca51OR+1q8/H7+/NBvWbx8ZuQdW7zsIVbGz+WRR/7Eo4/eR1FRFjt3bmJixyZqvJWolUXhd/AUUev6EV4+fojXzp6gb8MAqSWF/GHeYv5lxr1Rgix5D4Xr3H///axNW41alo4hJ47qMklWJMnSOtFnLo4ZB9H75ixLwa3KwCpPwliUgLAMHAXxkYJuztIkjCWrUBXHIQiHWJM4m/TUx1i+/F6ys+ZRWrwMiz6VKAAe5+bxDCMosuchvnNSjEaIqbn5xTF04SeaCja2D+nzBFEvxjGx+aHOUsqZZ3cw3GrFZ8hEEM7gN+fgUqdiL0/CqUqJeeaHYubHVXE85xAlET+Xxjc6Z4eaDaxr0tNdrWR9i4VtPVU0WMWYo3kcC1/PVYRFMNpoZrTRzJYuF5vaKxlo0LOxy8nBHdNTusa+g7GxK51MlTdJCRZudo4UYyTNU+m+RNm2SB6mvyfRvnpqNQw2GBlsEGtGjDZbGG40MdxoYrTZwlBQTNvaW61iKGgQ4yDC3ojRoHFKdqbBGg1dVRV0eTWRGIhun5bOKjVtLhU3v3extbt0tLu0dHhivQeSwWgEQWiit0aKqzAx0mhnfbODkUYHQ/V2Buos9Nboo/15pntZp68X0lyaLr3zh2v3lNPur6CjVkVXQCNKmII6+ur1Ygvo6A/qGag3MNhgZKTJzHCzhb6w50GSNA21mBkJWVnfbkcIGGTM5BxHtgywOVRNp8dAnVGBMjORtCWPo85NY6ChmjqrkmanRqzX4NLQUWMl5DXR4jHQG3TS6jNzeNd6Xj48EQlowyyAWfQCBBwVVFtKqatURrIwVZvFokhiHQk9DnUhgUo1NZZyXNpiGj1amqp0NDrVBG0K/IYSdg220ObRU6Mvwa0sQHIhWkuy6fTa2NhRj1mWHVk0d432cu74s0y+8ybXJt/nzdMv8cTWjTzzxA6e3bOVzjo3zS4zQZuGgEVFs9NAg11LyGOmrcoSKfC0rrGegcYmnti4kUMTe3jpyFEuv32Rt86ei4DA1tZmlEoFinIZr7x6gs+uTfLxx+9x8cLrfP3Zh/gFgb/f+JJ/fHudTy6/wzuvv8KRJ/eEAVQP/Pgdn390mc8m32Xvjs0oSvLIz0oVYyfOgyBcxqOR0ViposWtwaPKoUqTTZOjjA1tbjJXzEZduAZlfgrG8kKGulo4f+YVPn7vEt9e+5JvPv2SLz68yueTH3L13Uv8/Zuv4K83eOmZA1TqyshesxRFbiLleaspy40nbv69rFnyZxbNuYvElXMpk+Vg1JXR3ODj6DNP8srJ53lq/24O7N3NM08/xasnTvDqiZOcfullLpx9i9dePs2LR47xysuvcvylE+zev4d9T+7l4OED7H9yDwef3sfBA7vZvKGfjmYfP+d71KUZYTD2vbh4CTeQNs385EWs76pltNOPQZ6OzyzHb1NQnrsKaaNfGz+HpKUPoC1OoiRzKYayVOo95XT4NWgL4yhOnYs8awl5a+YRzX7RRFH6Mnoanezb0keNvSxcwE+yQvkRhB/JSJxDfuoiSvNWoSpMoSQ7gdw1S0mLn8+SOTMxqQrYPNzJqRef5sP33+Qv33zKlcsXRIuw4Melywv3dY1+QUAQziAkiwT+6BPjHNy5kU/ee5Pvv7zKDze+gB+/5/hzz1Lv99LfWs+mvjbqKvV4DOXY1UXM4DLDHbWcPLqHFw7t4NjB7ewe7+PZfVvCdcKPEKgys6kvROaKedzBJHcwScCipN6mwlIqSojyExexqbue1489yZsnDjLaUYfPoqS7wYMyLw2nRs66pmpGW2sxl6ylzlxOf4OTamMJfrMcs2JtWEonLfTi4m9WpKPMiyc3aS6P3/dbVs69i/TlD5K8dFb4eUmbrp/eVg9vvnKIrz95m1Mv7KMtWEnAq0cQzuO1lePW51NtKiBgLcGtzcYiT8apziRKBq+Hn9X0QDJpM5c2LYk4DmJU5uC1q2jy2xjta8GkKqJgbTyy3CQsqkJGe+vZs6mXtloLUSApbXTXwv+GiFrWw1KcO4iShXlhEH+nNKfD13oLJK56kKTVD7Nk8Uzilj8oAqnbYNnSB0hcNY+MtGXk5ayisCiZ7Lx4cgtWUVS8Bpk8FWV5OnpNzhQSKhwimr1pNmJckTfsIYkU9vJTZyshYC+l0amKrOlBawVNDjXNDhX11lIa7HJaXOW0uhU02OVizIRDRbNbH/FESE0iEsKd4u+HvHq66kz01lvpDpjp9Jvp8JmIgh3JSjYd6B8gKh06T9RaGUsixA34lltc/O5Xc5Av/zVv1M+iNf9Ofv+bmfzbrfn87H/ZmQpOpHkZBU8ttlKabSW0VpYQAUqR768yveiZ2GJjJCaJguNYEiES+Bm3L2CyZTZZ838V892R8Hm9RC3aEvCPJTrTwVFs1qXpoGFvzDmSRyLW8ymRgbEwSJ8O2E7EjJW0Hk495vEFf+Cx+Xfz54fuQAI/i5bOYsny2dx9z2/JyUli27ZRjh8/zCefvMfFi6/zzME9REnEKc6+dIT1vS2iRf4EaPUycopzeGjxYv5r9txwbIRkDBDjVO67fxZZaYmoi1LxKNfiKIqPjJuzZHV0XH4teXguI4F7Xc5yihMfRpu9jHpTHt6yNVQkP4aQBfYy0XNdmLWA3Mx5IolIf5w5c+5gbcZjRMlDLImQ1pPteHSpmOQrY+ZLrJU9VnseO78lq7tEHHpj+t8e81kkEVblWjy6PJ4c7+L91w+zscsVDpg+Q4OjKJziVfJeHJrWDhCJvZkTNiDcFkMiLkJ3XdR6PtpsZnOHg/UtFnb2VzMYMBI7Bz594zmERbC128Nos4WtvV52DfnZ2u9l92iQI7v7GR+MTb8afncOIbY4yfshkQjJqyaRiOlE4mYxQdI7LBHf6V6Mqed0+7X01ukZarKyoc3JWMjOaLOF0WYLG1ptDDUYRWlTmEQM1ukibaBWGyEVQ7U61gWMDNYZ6PPrwuShgjaXkpCznJDzn2dd+mmT7nXqu9ztU9Pn1zFUb2Z9syNMIuwRyZSURrbVUUqro5TOKskTMX1dkNYLaV5up96SR7tPQZuvPEIiWn2KaKsqi7S2KgWd1WJwdW/Ya9NfpxXjSAJi6wtqGWjQM9xiFjM2tVoQ6gxFCDNg33AbfTUWHPJManUljDT56KqpxKuVE7SqabZV0Gwtp9VeQcihptNjoNNnosNrpK3KQItHx+7Rdj5866SYfjWcyzsirfBCZ62RTr+ZJpeGZreeZreeRoeeVo8Zj6aUkpSVBGwVGIrTqchZRWuVDo8uj2BlGX5DCc0OtZiZyV5Br78S4RxR7bHQy+HtY1x96zTnjz/L7pFeXCoZ+zeu4/JrJ7nw6gmuvH2WFw49wVh/iIO7N/Lu68d4ft84bT4jPl0x9dZyghYFNTo5DSYVnW4bIZuJW7lBf2OQVn813U0N7N6ymYmtWwn6o8HS60eHOf3qKU6+9AIH9k1w4c3T/OWbT/n48nlef/l51nW34BcEtm4Y4MrbZ+Eff+WbTz/k8J4JXnj6AK8+f5RLZ1/j88n3+OHGF7z+8vPs2baBE8cOcuSp3XjMKpKXzYm8TLWmUlHjbijBo8xiL6tJZgKLLANDcTrdQTeHJzbz3bUrfHvtQz774BLffPIxX1/9iB+/+YIzx5/jrVdfghkCurJCkpYvYOnjD5C6ajEV8izSk5ZgVBdh0hSTnrwMh0OLu8pMU0sNu3Zv4vXXT3Lu3ClOnTrGmdMnOf/W65x/4wxvvn6aN18/zTtvnePdt9/inbfOce7sac6efY1Tr77EsReO8OwzT/H8kYOcfOFZXjv5HK+dPML4SAdBn4FbuREpQiYI3xO/9D7WxD1M4qJHyV29nHPMFC1KiyAjTiQMiUvCeb2FvVQUxiPPW46lYi3VjlKMFRm4zIVoS1YjbbY5a+aSmyzKf7KS5yPLjUNblsbxQ1t5YryT8rwVKHOWYpInIk+fiyJrMakrHyI9cS5ZSUvISFxCVuJK6r2VHJzYythAOyZVAX63hqef2MBXn77ND99+wgfvvMahfbsQxqBSVYRNkYMgiMkE+gUB5gg0+0xiPY1F8Mz+bXx06Rz/+MuX3Pj8Y86fPR1ZIIIODW1ePfV2MRi2o8ZMyGugK+Bgz6beiPX/hcN7pgDLXePref/8WQ5s2cRzE9vZt36IFrcVwQ/2ikJqLOWRY08wh95WDzZtPtVOFT0hL4OdAZ7cNszpg3vZ1Ruit9pGnVFBjUGGInMldlUOqqLVZK55nLz0haxa8gBSqsVlj9+PIncNgyE/z+0fZ1N/gxgQbSgGu2ho8BhLIvcYQs+JQzvhRyGSocmsyiPgVFFtKsBnyMKny8Srz8Sny8StSY/Z4CeZThx0hbHaaX94Y70eBvSD6GXJeC0yAq4K3GYZRmUW8tzVtNRG0+t5zOUEnCq8hjzcmrWiHE7wR35LlS+m7tUXJyCBjMgGLnkHZseCt8tIwaOrVjzI0gV/4tHZ/8WiufeQljwfQbiMQp6CUVeAz6OhuCARhTwNg76AstI09Jo8WpuctDc7UJYkRwLQhVNAk0DUeh4GkrdJ5OEQgjCO31RMQ6WCVo+WzhoT7T4DLW4NNQYxK1+TU0VDpZJ6exmNjnIaHeXU28vo8ptp9xlodetocqpodFSIyTcspfhNMhodFbR6tHT5zfTUWemutdBRbaTNqydUpaPFo6O9WiISsVIUCWzF6vwlgC2BhQn+GZj+xb+uJenRf+d590yed98brjHxa5bMvJ0Zt9+LLHMRxvJk/u1WL7fc4qLLo6XXp6Pfq6PHEysLuMpU/b/k2ZGCjEfCYyoFYkvE4ghRTX409mLG7bOZbLlvGomQgH6st6CJKBEYiwECseBzcFrzI4L/veHfl6Rh0vfTPRsx5G2O5DGTvjsf8/vj5Efm8UjkOmbO+g2zH/v/+M87/43HF/4RQfAzd9FMFiz9M0tXPkJ7l58DT2/nxRNPc+7NE7xy+ii7JtYjCGcY29jD0Wef4MmJTbQ3VMX8bpDSgtWkpa/mjw8/HJb3SYG/3yMI17l31mwykldjkGVhL03HIU+kUpZE1CMQfl4RL4sUGD+CuWAl1qI4/NpMuqoUeCtSUWXOoyJ7Pi6tmLVsyfwZJK95gPT0OQjCIElJDyIIfmSFK/gpgRhHEIJU6bPRFcXHjKlIIkTDqfQMx6fN0+lkOZZEbGeql8NPVDL5Pc/s6WdTv5dGt4xAZQE1lnCigtmSR3M6gRgjGl9xmSgxuyx+fxGxxVzPaGNUbz/e4WFjyMlwcyXb++s4/cx2rr/3MqcOb0IQjjHS5mC6B2ysxx/xhorpXWNIROSdiJ3bTTGfp3oQ/vvq1kGiHttYYiYe3xc00xe00uXX0xc0M9ZRxcZOL+ua7Aw32xhpsTPSIn6WqlsPN1gYabTSW6NloM7AUL1YQG64wRKOfYgeMxDQiQTCXUqbS0GbS3GTa/xpa3TKp93D1M8jTWbR4t9oivz++mY765vtkWNb7eWEKmO9HtK4Dsb0KSWtiK4frR5xf+0NavGbc3BUJFNryaW9upz26nKaXSU0Oopo85bR5pbTUVVGX62agYCWfr+agVoNw/UGRpvNDDcaGWkyMRaysbHNzoZWKxtarQjOsgycZRk45Guxl6RjK06ntVLNtp4m1rfU0OTQEnIZqDfKaTGXErIqRSJRqSLkUNPm0dNeZWCg3sm6Zg971nchID5oL1429DeKIMUmp71GS3u1kdYqHR01VlqrjGESYY1YKJTZqxkJ+Whyaag2FdFSpcary6daV0RrpZr2KgOtTj3NTh3NTgN+kwq7ohBhEJ7evoEfPp/kL59c5vQz+9nQ3sBIa4DOOjfd9T66m2po8Fpp8dsZH2xhrDdIyKunwSGmOqw1yqg3ldHm1NPhMNFqNfBLrrGxuZGJ0SGemtjGGy+/xI1rn3Dt40n279lNS0M9Lc2NvHHudb7/y7d89/WXvPvOm3z0/jt8/dkVLr35Ki88s5cDe7dNAXdcFuMiaBLY0NvNUEcbfkHgqYlt8P03fPflx1y6cIbLzODpJ7ZRlp9OeUE6Kcsf45F7fkfcnD9ikWUQtJRRpcxlL6upNcpQ56ymOGUJptIsdm/s4/MrF/ju2gd8e+1Dbnw2yTefXuHalYu8f/41JgQBZghkJsexcM4sVi2bx/zHZpGdsZqSwrX0dTdz6KkJ+vpa6R9sY/PWYfY/tZNTp1/k/Q/e5vL7F3j7nbO8d/k8Fy+e4513znLp7Td47+JbfPDe23zw3ttcevsN3jp3mldOneD4iec5+dIxXj99kldfep5D+3awY2yA8ZEuqh0a3FY5t3JDJBI/Et5Y/KxJeIT0hMXkrI5HEG6gyEohZekckpc+RLWtFM4LpCY8RNrqB6myF1DrLkNZvJrctAUUrF2K3SAFSI/FLECiFTA7dSG56YvJS19MYeYyVAWroEhAlbuMgqSHKUp6BEHopCx3JcU5CcQtmM2Sxx5k6ZxHUOTnco1fco1fRl7a82cO89F7r8CdAtwZk2IybB32CwKCmoikTxD8pLM9kj3nDiY5e+o5Xn/5hUhmMaEIfIZimhxyGuxy/KZCAlYxMLbRo6UjUIkidw3miiIGOxqwaRVwRpxnB56YYGJ8E6ePHuXp8XGe2rxR1Mv7QTgAz+0f5/rkOUgWIFnAZSmhrDARRXEKI/1NvHnmOSbfPsPW7lb29HXSV+3ALs/GXp5NjbWUoFvFGHnoFKns3NzJE9v72ctqrNpi9GV5jFCEIPj5iyBw4ZVnmSCZ/VvFTbexykCNTYldHU7ZGSdarbgjTCL8Vvz2CmrtCuqshdRZcqk151BrzsFvyqZKm45dkYixeCUi+DhG7OJtlsVjKonDWLwSfdEKSlLnUJA0G3XeUpzqDFyatZjLU9HLkzAqMrCpc6hzq9m+oV08X12ISVWAriyDSmUqdkUiltJVRLXp24kGTDbFzLHrYauf1ETAWJQbR2HOSrLSFpGa+Dg/53ty1y6lJD8BkzYXp1WGrGAV+VnL0ZRn0Nfpo8qhoLQokTJZKuuHW3hy9yit9ZUYyjOjUqW8MGGJBE9KY3At/PvfU6XPp8ZYgt8ko8ZYQsBaRqhKR5ffTJffTMBaRpNT9HBKBKHJqRJlTI6KCBkIVelo8+pp9xnE+kEuNQ2Vysj57T4D3bWWKOnwaGl2id7rFo+OqaAsFmTFAi2JRMQSCmlznJ5dKcS//MzG739zL7rEO2jNv5O9pnuYbLuPN+rvY6/pTgKZvyOQ+TsSH/kFuaseQRD8dDqU00jEeBT8CERjWMKWdBEkxgbw+4nKLSRiJG3qY/+ERBzjp5b+WInS2LTvbtZiSUSsp1TqX5qDEgELg91BxPaT/iQy42eqBKIJKQ7kvgd+y5z5f+Dh+XfzyNy7+MPMXzF30UwEwU9yxmJCXT5mco7Wdh8lpelIsq+cvCRU6gIcTg3tLTVU2dSUZ69AAn2WsjWUFCYz67HZ4jy+I2w5DxO1Bx+dS256EobidLR5cTHjJMm7YmUb14lmeDqBrXAlptylWPKXYy9JwC6LQ527EH3xMtqDWraP95KW/AAmYzqBoJKS0jhSU2NjSSQ9/zhV2jx0Ratw6XPCBgjpt6Wxk0jEzcheLJkY56deDul5xUqlJBL4PU3VCio1adTZ86c+zwiJiCEIU7I8SSTiGFOTBQzSXWuIuSZJ/jk1KH99yMWmLh8HtnRz6vA4m/ql+dWEIPRCpwCd0v4Wnoe3Tp1fTAowKYQNyrGkIfadnx7PIHkabkYiYtcJSb4qEomeOjPrmhwIgli0rqfOzEirm7EOHyOtbjZ3VUXapk4PY+0uNrQ5I22wwcxws42xdhcbO9xsaHMy0mKPkI3+Oi3d1RW0e8podcpodcoIRdJE36xFvYFNLlnM36fFbgR09IUDmAcCOtbVGxhuNP03/d6MbP2zWK9oa60qpb6ykGa3jMEmoxjLIPhpdpUQtImpYju9Crp85fTVqun3q+nxKen2ltNXo2JdIBp0vb7JzIZmCyMNRkYajAim/DVUyjKoSF+BITcRU/4a3IpsGmxKAuYyqjSF1BrlBA0yGs1yWmxKWuwVNIf/Dbl1dPpMtFUZqLMqaK+28IMQlt+ch0MT63nl6G6CznJCPjUhr572aiO9QSdtPjP1di2tHjM713Wwa6iTOquSrlorffUOfMZCQj6tWFHVKKPOVIpbWYCjLJfeOgdHd23g+T3jbB9oQzgB9U4jrz3/NNc/uMBze7cxFArQ4DLR7nfSiZodG/ojtSUaPHqCLjV+s1wkNh4tLU7R4xI0KghoFbTZTRQxwpHxMc69cIRLr5/iiyvv8Y8bX/PdV5/zxmuvcvTwIV4+/iJXP/6Q7//yLd/euM6Vy+9w6e2zfPTBBa689yZvnT3Jm6+9zKGn9tAVaqCzORDJkeyvtHGd27Cpxawwxw7u56urV/j0yiX+euMLLjMDhSwHi1rG/u3rObB9BHtFPgVJC9Hlr8FZno1DkUVR4gLSFj2AKnsV6rxELIocDu/eyFcfX+Lv33zC3776lDdfeZFjB/fy7P5dPLF9jAlBQJ6fQV5GIkZtKe5KPSuXPk52xmqK8tPxOI2MrOukrs7F7j1befnVF7j07ptcmXyXTz6d5KOP32fyyrt8+skkk1feZfLKu1ydfJ9PP7rCJx9+wOTlS1y68Cbnz73GqZeP88zhpzh44AmOHD7AU3u2M9TVQr3XRsBtos6lp86txlSRTXri49FKw8IZFjx2F4/P+gOP//leUpYtIDNhMYmLH6YofRmWiiy0sjUUpi9g7qzfsuyx3yNMQH7qAszKDKyq7JiXKXaDvIjwcyjKXklm8gJS4h5FW5aG11SEoXQNusI4/OZcgmF9qKpgFZX6QnSyTEJ1bnrq6zCUleDWVyABA+QCyKcVR5tAbFIV0SYRnOwc6cCiyMFjLMFrlhN0qWmqMeOzqXj+4AQnnt0v1moQBGqsGlo9arzaLBzKDLy6XGqMRdRZy6i1l+PSl5ARPx9Ffhq7Nq2jo6GG0f5O/ILAk3t2wl+/4y+fXGXy3Dn6GgJ4DRUY5bmYy/PwCwLPP70FQTgFyQKGiizKi1MY7mvk5LEDjA21U5aXxol9u3hypB+/XoG5ZC3K7AR0JSm4jUU4jIU8sa2bH2+8z9++usyLh3fiFwR6Gnyc5x4kEtHk1cOEQI0tasGxqXJx6gqxVuRgV+eFQ8jN1FYq6aqvJOhS4zWVREhEnSWX7oABtyYNtzoVizwh5vmKcgxj8UrMsngs8gSspauwlq5CX7QCVe5iNPnLMMkSMJSsQp2/AnVRAubyVNzGIjQlychzE7CoczEqc9DIM3CayrCoxSxQZlk8UTCwnSj4kkCbJLnZS37KXApS51GUsZCSnOUIt0JRbhxZaYtYk/AoaxIeRTgE1e4KBrprWL+uga6QG4M6m9KiRCz6fHZu6WbvrkF62qvITF9KjVdHZ4uHqkolDkMRPrtiikxJImHRAOvtSEG4YipWcZz8Jlm40raGzhoTnTUmmpwqWj1aWj1aGiqVBG0KGh1ixqYmpypCKEJVOjqqjXT5zXTWmAhViZ6JoE0hZnfyGaZ8J51fX1lBfWUFjZUqfmptv1mL9UoMxvx/OgGR+trOv/ysk1/8q4Xf/SqOGbc/Qurc/wdd4m9pzf8vtqjuZLJlFrrEO/jNLxdN+y2pz2tE8trPAEkeJKaHPjH1nL2SFVgC9FOlRzNuf4jJlllhEiGBxFjZSqy3IBZQSeMydYxqHQX8FFidifl9CeQdYGp2nEmxRUjEofA9xuqyJbnf1Wn9d0bWzHtn/ZZH5t7FzAd+x8wHfkdcolhb5pHH7mZN6kKK5VIs1jEisSO/RiygGvHuiGuvPH0u5Znz0RSspLggkQfmzBLn7Qxx7t56zyP87o8PsmjxUmTZyUQL4cWSiANMDda/EdNOIAg/4ihehb0wHmtRHC7FaizyOKyKBNqDWnZs7Sc95UF02mSqa+SsWPEnouBfnHOVmszwOE6fc9LYxILFWMtwbOYlySshAT7p+cceN8bU9LQHEJZBs0+BIIwRdJVQZVgb7l86TrrvMInQE56TEoE4QdSzNhnzeZCeOmPE4j0VmEfvc6zdw2jIFalGHW3i3JpKIvzsHx+Ydtx0EnEzkC3Jv6R5/s+kSjdrk0TJ+9TvumtN9NSZGQ152NztZ1NXDZs6PWzq9LCxwx0hEOtDDtaHHIy2VjLaWsnGDjdbenxs6YlmgBqoN9Fbp6fLp6Tbq6SjSkGbu5SQS05bOPj4vycS//199PrVdFdXiLUrgnqGwnEI//f7jyUTN/v7Px/HTd2uKf93q8VaTSNNUfKyLqCj+5/c21BQz0iDkcE6LQO1GgR7SXrkyyplLg75WswFyVhK0nApCooMAAAAIABJREFUc/Bqi6gzyWm0ltJoLaXJWk6jXUlrpYqQW0uH10hXtZl2r5Emh5qOGivDrdX4BYEWr4nuoJOxngBt1Traa/S0eLQREhHymghY1bS4Texc18HnF19nYqQjErDn0RbQ7FFRaw3HATg1NNrUBM1KWt0GNnUGObRtlBNP7qA7WEWVoZyR9nqe3DJCg8tE0GHAoZYhjEAnahZxBD0hhAmoMinoDDoI1Zjo9JtpcWmpNZVSayij2aqlxWYgZDOyvr6W/aODvPXis7zz6otcPvsKH188z2eT73L5nbd498KbfPbxR/zj7z/w9x//xt9//J6vv/qcj668y8eTl/j048u8/+5bXHjzNFc/fJczL7/A888cgIsCXBQ4wiI2DfRR73FhUirYs2WMC6+f4pUTz/HMwb20twYxaORMbB7i66vvwvfXePvVI+wYbselzqc4eRGavNUR4FqSupSE+fexcu6fsauL2DnWz/HDe7n81hkmNouVd0d722C2ALMFmus8VBoraG2sxu+1sTpuIWlrVpC0agnxK+aTnhJHeXkRTz29hwsX3+Da5x/zyaeTfPrZh3x27SM+/WSSz699zJdffCL++9lVvvzsKp98+AGXL17gwhuvc/7ca5w4dpQ9u7Yy0NtBqLGWphoXQY+FWqeRoEvPUHsdLdVG7Oo8SnJWkrbqERKW3c/KxX8kbvH9LHh4Jg/PvIs1y+ex6JGZyLITCfnN4UX0DPMe+A/S4x+iNGcZeYxhqVhLo0dFlbEYRU480UV+75QXQlGURGbyApKWz6bWpaLaIqcgZQFlGYuRp8+PLLAlaxdRqc3DpS3m1aMHuPHhZbYN9cItAhKJyE9dhMdQwPi6+sjzcKjkcIsgHrc97FmYB0dYFInl8JiKqXdr0MnSGO6o5cpbL/HuaycQbgBegb2bBhhqdiIIUJG9HJcmixpzMdWWEnxmORZlNmV5yewZH+TTD97ir9c/5u/ffcGhfbtoqa+BUwIvHtjH8QP7CFaaafSI6ZZtmmLa6x0YyrPJTl5MWeEa0hPnI89bg9ehpUKWTVlhBs3VLnrqqqg361CuXUPQpiGOA1iU2bhMJQx2+pjNKa68c4LnD44z1F5Na42FarOCqKVUtFa5DcXh1Lni+McSiuizmcBjLKHaVorPUkq1pYRqYzbVhkx8+rU8NTFKc1U5trLVGItXootU/o3VBPuxyBMi3gh7eRLK7IUUJD1MacY8zKVJ2JWplOUsI23lAyQsvBdlwWr08nTUslTUsnRKshMoy0/CqSvEUpqEtXQVZnkChuKVMdc8gdAbBUiSN0SWuZi85MfJSAhn81r9GFlpiyjJT0CtSEevykI4AsIR8DrLaWuqxOssx6jJwWmV4bCU0NpgY8NQIz3tVXicFUixArUeLf1tXkTrqxQPEm7hVLO1lTKqbWL6Pqc+R1xDY0hBs0sd8RLU28sjBKHZpSZgLZtSO0LyNARtChoqlbS4RWldm1dPq0dLk1NFm1dPR7UxQkravHpa3JoIAamzKgjYyqm3KSPAIbaqqyD42RRy/pMNMVamMzHtO5FAiE0Cl2MIwhgNbjX/8rN+fvGvGn7zy2QSH/klbwRmkTX/t/ziX2tj+oi1EEsxNrG/cYJYS+2vuRoDjs8TjY2I9iOSiPvJmn87U7XfElCbLjmS5u702IexaZ9j/z9CVNYUnos/GZ8jRLNISb8hkYgxotbrc0wPxJT6evjR/+LhOb/nsQX38Mjcu1i47P6wrOkAsx6aQZSsXiOaxeoMwq9h/oJZJCYt4k/33BFZE736TCRQW1GayoJlj0ezjwnfc9sf/szv75/F6lUrUeWnolq7NOYZS4RJIhES0ZEIxI+R5ildg1+VSZ0+G58mHbc6GVv5KkJ1GnZu7Wd1/J8i95qS8jD5eYsiVeLzU+cRzYq1Pea5xe4fUuB0bMBw7JyNBXTTJTrSnA7GfN5LtTUvTB6O0FWvYzBkpdmnCEuwpOcX64EJEys9kcQbYi0ucU6KFeYlYnEscvz0uAepDQaMDDdLaUkl6ZH0ffg3I/W+mnj7lUM8s3uEo3vHftofNyMP/nCRWElqKUmb/megeVOXlF52EpGY3uR3BT9DzU7Ge2rZ1h9kvKc2QhZGWuwR0hD7t7F2V4RoxPbTVaOhwyemg+2tVkVAf0eVgo4qBV01qkhxtqlZkyQJ182vTxD8kYxRfbWaiKRJitv4n47H1NbJT706Pz2ur15Hd52aRqe4P9Sac35yzFiLVSQI0jhUKej0lNHjU7IuoGO43sBArYZ+vxpBl70KQ24i4ot3CG12HKaCRGzyNGr0hQSsZfj0BdRbSwmYZdSZ5ARtClpdGtp9Btq9RkIePd1+K53VZtqqTLR7xX+DdhW1FjElYEeNic5aIy0eLS0eLR01VprdeuosKpqcBlrcJgYbfYy2+ekNVuLVF+OoyKHeoaDBWU7II0aoVypyaazU0FipwaeT0VlTGUnHGvr/SXvzMKnKc+33PZff3jn7JN+Vk52dxB3jNjtOMWgSg4oyiMw03fQ8z3NV1zx2zV1dU8/zSNPMgyCzgKIig6AiIKICgiICIjYyT4JKkt/5Y9WqqkZM9nedP96rq9c8vGut+36f+36eGgstNVapcx6FBpdZkhX8CArT46XUqYtBLIagXUOz14jfoqDRraGj1oxTmY9DkYeYBL0+J3X6KhqNUvGNZsy8sW45B9/ayvnjh/n28jnJqP3+Pj58by+XLp7n4oVz3Lhxne9u3eDa1YtcuvgV586e5uSJo3x85ACnvzjO3nd2cpT7eWHhPEIeJz1NDczv7caqrkJZmI/XaqY15Ke3o4VArQutqgKhgI/2vclXxw8xdHQ/R97dyubVC3BrCsidMRpLeToNNgXLZzXgqMqlIPk58pMnkzp1NOqSLFxGJcvm9SPEOe7iFl67CUYK9MpSFs3tZ3ZvO4N9HQRq7ORlp/DsmCcY8fv/5vE/Psyjj/wOpbKYXe/s4PSXJ7l2/RIXL53lytUL3Lh5lWtXL3L1ygVuXrvMtUvnuXz+K84NfcHJTz/m4P532b9nFx+8u5str2zk5RdXs2BWLwGnFbEMQnaDdI/CVaprzWVYFFloSpJQ5E+nJGcyxdkTKM2bTnu9m4DbQk7yNJKnj6PJb6U1aEaWk2QlPE2DpwqnLhshrpGfNJbCpLFkxz1FSep4sqaNQvq4XZPCrvdB8rSnEaKblOnPRD5wHQETFdlTqEh/DmX2BIRYiyp7IkJsQl+ahF2Zw/s7NsH1C0SLtgWoNZSgLoxHUzAduyYTtyYfuyoKlhcTNlWHiYRTU0SLV48Qp5hPEU5tPtriJFbMbeHEgR0cfHMTYhR4NKV0BywRKVStPg+fqQCHKguPoYBacxmbmcTGFfPgb1f48rMD8N0Vrpz9nOsXTrN50xpa62rgmsBn0dARkEYhBjtDHNi9hWVzOxnoDKIsTiM/fRpFWQnYjQp0igKq9Qpe27Cak0cOMKe1gRUDXVJkxKLGoS1BiF2oS1MQ4jAj2YsXLwF7JW59IS51Ppr8mRiL0ohmftmGXR1bXC788bhLGiWVoje7CFSX4dDkYVVm4DWVUG8vw6vPpEabhkuVzEsr51LvKMVUMg1TybSYCIH8cdmPEO1UV8RjLp2OvnAyhuKpaAsm4dal09ego7/BSK0xF2NFkpS9y6VkyUCItoCRJq+WN15ayssrZuPUFWJX51Kjy8KtTqG6MgFjyTS0EeISCyh2EtXI78WiTKVanYFNn4temYHdWESdV0t7QzWNfgM1tgrc1jJ8TiW9bW46m+z0d9SwfGE7c3oD1Hm1dDTacFpL8Xs11AflOgrXiKbIPRoT+ZI+zm59Pj5rUZhESIA9YCmJ+BbaPFpa3Rpa3RoabAp8huKIlKnRrsRvLKFGW4DPIBUfDZhK8RmK8RmKI1KoZqcqIm1qr9EN80HI25GJR4NNgd9URsgqRTda3Ro63ephqRGXtjtZ2SuPAO7kdmlaFCTKIHk+sVEIebk0ZGC1mOFFwJbxHz9NRJfwGw7W/YUJI+7l3/41dvsyiZDNybHzVhKVfGyLuddyO0DUW7AMIZq575eP3kYiYsHYspjjCjA8O8/tvo/bQYg8LzaqsZhoVqBtREfstxGNetxOWuTjWBtzPLfvY/hI6lOj7+eZcQ/x5yfu5Ve//heeeuYByipTwtdlc8z+dyHr/Z8ZO4JJk58gLWUyfreGvmYbzZ4y5BSolSUzGTP+8Zj6KfAfD/2egBBkpEzFUJREdPRdPpZdMddPJhHydZMIRHVBHI7iBDxlqdQo03BUJODVZ2BXJdES0rB6xWzip/1h2PmlpT5FUc54uCXCUYjYJAA/ZG5fHDP/h0Z/7yTPkUmHBPqC9mK0JXFEB0G24dJnRZcfJUu9ZBJ4NOa+7qceG/XYJBIRmb83XKcFyUcY9i10+3UxUUtp+3Pq9Mzyq2OON9a/MByQrpzfyNYX57F/x1re3baGV1fJ12W/dN9HwPLZ7by8fC7fJ+SBcDQ+cNu+/mdAeeVsudic/MzdGagv7fGzek4TKwbqWdTpZWm3l8WdHhZ1uFnc6WFpt5fne2oj05d01UjRl7Y7D2T0+1SR4nT9PhVdNZV0eirokWtQhIvatbnliO8/j0LMbTRGKmkvbrexuN3GorbhdSX6/P84+9Pw9s9JRF11Pm015fQEVfSG1PSF1MPmL+mw8XyXgyVt1cxrMDCnTsfceil7V0+tgj5/FYP1OuY06BkIaZgVVCMMuQmS/Che6qAVyePR58ZhKkqkRpON31iErTIdn6EQn6Fw2EekzaOlza2LZPhodWlpdUl+hY4aE/0hB31BO+0eyXfQFTDQVqOjwV5Fq0dHi1tPXXUVDXY1Hk0pLnUhjQ4pH3lbjZ5mlxpHVQ7tXj0hq5Qiy6nMx1aRQ9BUSV/QzqwGFx1eK61uEz5DJX6LWjJ2n5MeHLwCtgk2r3+BD3dvZ+vGFbiMCuLHjyR+/Eg0hWk0unT0huz0BG349BWISVCRGo9PW0mnW9Ktz2nwEhCCLasWcXTfm1w8dYwvjn7EB7vf5r09u/jy85N8efoUQ0OnOXv2DBfOn+H8uSHOnZVG6Q98uI8DH+5j/doV7GUkHBXME4L2UICB9laenzOb19atYd3ypSwY7GftiueZ1duB1aInIARvb9nI+2+/zp4tG3nphbl01dlR5sWjLkxkVrOTZpeaPVtWsaS/ngU9daxe2IvXrMCkLERblku1tpKy3AwmjnmSiWOexOe00NUc4pUNq9nz1jbe2bmF9auX0dLoZ9Jzz/Dbe3/Jc+Oe4qmRj6LTKjny8UEuXT7HzZtfc/3ry3x36wZ/+/u33LwhEYmb1y5z5cJZzp85zemTn3Ho/X3s2PIaW155iZ1bN7PttZc5uG8X+99+gxfmzaLF6yBUrUccBlVOEqIe3JoCbIps1IUzURXMQF+eTFXhdHJSnsXn0tPeUEPcpFHYTeW8sKiLktwZpEwfRW7qeJIm/wV1cQJC7CV/5tMYShLJnDKSZ37/S0Y/8ityZ4xGiFOkTxtFedY07uN45MFLnPw0yqJkdKXpWJXZ/FDOeW1hHM6qHNYv6uWjna9jphlVdiKlqVMoS51IadqzqPMmYyiZgaUsBbemAFdVEaqcFCqz5Y9hgNXzu9i3fR1sELBBoMybjr54Jm5tdsQbMb+thjaXhl6/BYcyO1IwaPW8RlpqVZgqUvGYignalRjK0+mot7Nv5yY2b1geAZXHj7zPt1+f59hH7xIQgq6GGnqaahGHYelgO6ePvU9ACF5avYjPP9nPwXffwGmuYuyTjzH2ycdQluQx2N1BW9DPGxvW8XPOSZW9a6o5IQSHwy0rcRxevMgjVU5VLtEMO7Fg8HYwEAUzdbZy6l0V+ExFBO2lBCwl2DWZBCwl+EwFePWZeHXpuNUpvLRqHvWO0ohkqboiHkPRFKKjP4cRohtnVRLVFfGYSqahK5yMXZnIgi4729fPYkGnE31xHEF7Kbs2L+XssT28u20VteZSXIZCznz6Lt9d/IyBVg9WZQZBSx4+QyZ2ZSLGkmkxx96OqVxOWSuPTAYQYi/1rgr6mq3M76nFpMrCZiik1qHA76rCZijEUJWFp7ocUQ+NfgNt9Vbqa3W01VvpbLLjtpbRHDRhVGXjc1cRqtVGTNo+a2yqvzDANoP4Mbi1udSYJCIRcpbT5FFJaVjDxEEyTitoclQN8zPI/oZafRFudR4eTT7yiG+NtoAabQFeXSFBc1nEJ9HtN9ETMNMbtNDtl1K5NtgU+I0l1OqLIkTEZywlZI1Knu7sjZCBlQzOlyENEsjA/hrf15TfCRjLEhKZRETn//qXibTnP8gOxx8Y+cB/hKteB4itYyDtS+63m4mSiLW3tQORdi3s5pLB5MgH/ytMIn4Rc5ybbzvvzUTBv0wiJDB21107EeIZhBiJENNijlOW28Sea/Nt/8skQ862ND/m3GRQ1x2efhOZfEanxV7XKEH741/uYcy4hxk15gGmxz9F30CQOfObYpbdGd6HDIT389Qzv2fU6EfQqvNx2RUMJz/S8Y559jF+9+j93P3w7/jPRx7igT+NICAE+RlTsBTNYHgKUzkiFBt13IQ1fypCDOJTpiPENTxlqThKk3EUJWMpiMdUPB2fMQurIgGfo4RlS3oix61WJUR+V+szmNVmjTn3lUQlP7Em4VgSERtV+CF5Sez06LYa3OUx240lfNu487tS7nNHY66LFGmoNeYyvFCi3CQs1F6rpduvoyegR0yDwToji1qsLOt0xhyjTBxkj5d87tHjXzoQYPmgBOaXDzaxekE7K+e1SefQD+sW9bJ2YZ/kbbwTiRjWfihDU4C1s+vZOL/lB9aT78HxYdPntjhZ1OllxUA9q+c08XxvgPltbpb3+SOEYXGnh+d7opKlhe0uFra7mN/quOO+erwq+mrVkboSPTWK4ZImTwXtngpanKW0OEtp/YdeCaktaLEwp8EQkTAtbLWyqK1aSj/baGQgpJUqawc1DAT14UKc/2ibsSb1H+qDUmtxl9ITVNFfr6U3qKKzdrhBfLBex/xGI3Pr9cxrMLCw2cxASEOfv4r+gIrZdVpm12npD6jo81ch/JpC+JWgVp2LEDcx5sdjL0vGUpqIR51ByFKMRyPpyr2GAuptUjq/BruSBruU9rXdo4+QiU6PiQ63kaZqNa0OHQ2WKiwlaTircmj1aOmoNVJvU9LkVNPuNdDokELdAXMlfXU2GuxVGEtS6fSZ6K+34ajKoa1Gh1dfytKeJl4YaCFglnTZDdUqun1WgqZKWj0G/KYKWr0WFnY3Ue80ERACs7KUlYsGOfrhbr659CUXTn1MV0MNT//xAX7ETUyVuTR7zbR6LYhlwClB4rgnmfDn30tEROyl2W5kIORkbpOb5X1N7HhxGR++tYXdW19hx2ub2Lf7ba5dugh//yvffHODCxfOcf78WY6fOMpHhz/k5OfH2LljK/vefYdXX1pPHovJYzGvvLiS997azsfv7+X0p4f59MB77Nm5JSyTOkhHS2MEEC6e3c3qxQOM4ACDnSGMyhzyk5/Drsnn+dlNzGn38sqqOcxqqaHBa6A95MCmLUNdkk1VUSb5aQmkJUzlqT89QuK0CWxc+wLv7NzCp4c/4PzQSY59coD3973NutXP43GaKS3NJRTy4Pc7WbhgkOPHj3H58kVufn2DG19f46+3vuXWd9/w9ZXLXL98iSsXznP+zBBnTp3gxNEj7HlrB+tXr2DF0kWsW7mMrZte5OSRDzh/6lPefn2DJOUQ/YjDEDQp2SgEfkMp1eWZaAtmosqbTmXOVPKTxpI07Qme/NN/8+zoPzLyT/ejqcqlrtZAavwYMhLGoC5LpjQrNhPPXnLjRlE8cyydNVpWDTRgLksna9rT5CSMpSh1IrJGNy1uHMWZM1g60EpJRiw47KY4cTSGvKnIo1vl6eOoypyCvTKbgZAbMQ2MBelYStMxFSViLJmBrWIm1ooEzCUzcaly8VQVosmVM/psQNwHLBa8uSlcITp5HEiBX2Qwoc2bhkORFnkxhEwlw0z5LV5NxIBeYyrFaSzGZ69CBpPyclteXsUodjGKXYhfwcKBNgIuAzLAvxJeTl2eS7W+gqDHypgnHuV39/yCxx95iPvvuZuJ40ajrSilMC0pQiICQvDum69Gfq9a3MXRD99gPkXMpwhNwQyiRbEu4VFmRK6rXRGVT9qrUvEZ8nFrM+nyaWmtUeBWZ1FnK6bRXo5bm0nIUkyNLguvNmOYnKnJVRGRKplLp2MsnoopAu6jkg6HMpHqinjcmjS0RVOoVibSUlNOna0YU1kCfnM+K+eEWL+4jYW9XkL2CpzaXFbNb2PTigFksOI35VCjTWP4C1kaxbWr5PvbjqlSqohuUabi1GXjtRRGlg+51Szor2Pz+oVse3kpq5d0M6fbj6iHjvpqepqdBF0qOuqrWTTQgLe6glvcxS3uCo/eNUfMix0hM77qchxVOQQt5VJiCHMZtcZCfKYifJYS/NZS6lwK2nw6Wj1aKUtSDImINU63ujURaVLAVBpzDWXZiHQOPkMxddaKYeu0ujW01+iGyaMCplK8OuncvbpCQtYK6m0K2jxaeoNSpdfYrDdSi5WEXCMKiA4QBccyAL1duiNnbjkcs97tH9D53HVXH7+7+08sVz3EctWD/O7uB7jrLm94/W1IIFWWRslgdTHRaMFahhtRDyDEEMwPp2wOX6ussb+IMVbL0ZJYAhGrB48lECuRgFcIIe5h9OgEhLgXIbJirk/seR8gCvZiz1X27OxleBTlFFHCcY2ogXjT97Yx9rlHYrYVnZ6SNo5av4bXty6nvtFCNAohA+ptyJWwJ019kqTUCURrtES9IVWlUzFo0sjKmYwQi3ni2Sd54tknGT9lDDNnjKEscxKm/MlEoxvyMcgDFNGoi0eRjL10JrqsKQhxDUXyc5gLZ+JV5lKrzsWmSMatS6cgZRTq0niWLOhAiABV5dNwVsfKOWJJlOx9koGufP1v1+EPMrzv3km6FF2+3l5C0FoY3q60P6k4aGwUTCIIbm0mjrBmPXq/5d/HI8t5dFkREiFtW5bYHZX65Z9A/Al6gwYGGizMqTeFvQqx91YmEfJ5y/0+NtJz+zN1u4xLare4K/L7g50v8/q6BXdYVyYRdwa7K/sCvDinkfULbicS3UQLLh5nSbePF2bVsbw/xPL+ECsG6lk5uyEybVlfkJUDIZ7vqWVRh5uF7a5hdSZm1f1jI3OXRymRCI+CLnfFsCaTiXZXGa2OElpdZbT/w1oOURIxt9HInAYDC1utES/EghYL85vNEanTQEgqbjfLp/8H25NJX3tM/5UHBL6/fLOrhHZvBR21lbR5ymi0Fw6b3+evYjCkZTCkZW69noXNZmbXaenzV9HrU0b+dtVU0O2tRMhyH3XmFIQ4QEXyOKpLEjEWxVFdnohHmxnpPH6zpKHqqDXQYFcSskqVTnsDVnr8FhptVXS4jfTUWmmxa+n2Wuj3VRM0VKDJTaDRUUWnzxTOK66m02ei2aUhYC4nYC7HrszBbyqjxa0lZK2k0aGi0yeRjlavhbu4FXk429wGGm2SUa+r1kTAXEm9TcWsJi+7Nq/l5OH3WPv8XN56/SU+fn83nx16l4/2vcn5z48wdOwAa5bM5kfcpDPootVnJWjTIZaBsIGlsoCChMkkPPskQuylzWOlzaVlMGRj3ZxO9r2+nkO7trJp9RIWzu5BjIQtr77MF6dOcu3qZa5evcyNG9c5duwoO3ZuZc/et3lv326OHD4ANiG1cDXqq199zulPD3H93Bfw16+5ceEM31w5x9nTJ9n91g62v/4qy5cuoLspgMeswqouwVxVRGl2AvlpkzGrcmgNmrHrC2M6kBweHCRr5mRS4yZGNfomDWuWLeSt7a9x5tQxLp39grOnj3P686N8+vGH7Nz+Krvf3sbWrS+zZ88O9u7dyaGD+zl+/BgXL17k62vXufn1Df5661tu3rjOtUsXuXntKueGvmTo1Am+OP4px44c4q3tW3hhyULmDfSxdO5sbvIj3t+1lVMfv8+bm9YgbIRTwAWYJwRLOkLUaotQ587AWp6OtTyVsvQJlKSOR1uaTG76ZP746L2kJj2HEPDEH/+L+ClPMmn0I6hKkrGpcolmw5FC3I3VFZw59CYXPtlNR62RoqTnKJj5LOnTRoWzbBxHBMChL+O1NYtY2F2HoVh6YZckjqMqaxKarIlEdbaDaHPjMBQk0euTwo7WkkyqMqehy5+OJnci1RXxeNRpOJVSGsGAEEz404Ph+3GJalUhs1pq2LxmHj/iJi/MDrG0TxrFV+VOwq1IxVY6E2dFKo2WEsz5M6ipyiRoLabFpyVkr8BtLEKIAD/mGrqKdIQIhNOSzicgBNs2rWJWZz38SsCvBNFqswEKsxN45slHePi/f8H9v/l3fvufP+Xun/0bP//J/+J39/yC//ff7uK3d/+Ch++7lycfG0F5UT65qcn8+eHfMX386NukMyDEMva+uZFvLxxHnAJxChpskgRPKCTtbK0qg1pdNk5VGrWGHELWQvymPELWQhrsJfhNefhNeQTM+ZhK4/EZcwlaCrArU6i3FRO05OHRpFKrzyBgyua1dYto9iikCEPBJLThNKt3as6qpHBV16k41Cl49BlYFVKeeHP5TFyaDGr02Qw0WWl0VtDm1eDU5mJTZuC3liKTCI82HWdVEtaKeKIgaT62qqTIvvTFcZgVSTi0GdSY8mOOY4hGn46QW42abrZsXMyBPa/yxivLuItbOI3F1Hk0NPuNNNbqWbmoE64JuCYwKrMIudX4XUo89nIs2lyqdXkE7JXhrFUVtIVlRa1uDY1OBY3h3OVBWzn1TolENMXIj2KBf6tbkhS11+gi2ZSECESrbHtlfXUAv7GEkKU84o1osCkk4qIvivgtZB9EfXUlAVMptfoivLpbvJ/mAAAgAElEQVRCml1qGsNyqv66aubUV9PnM9Dj0RIFXTLwkaVLx8PPXewIu6y5P4BM4ubUm2ixlUb6v9Q/ZVA+HLhKRKKekQ/8Ozscj9Ce/zt+/cuJMe/OWH+FLPWRwdROhkutYmVOQ8QSG4lEPBauWB3r25BB5SANlrDEMXLesSAxCSH+i3PnhhDizwihQgZsd921GSGmIcQohBiPEJOIGmh7EP9ehvi/yxBiNEIkIIQeIToRIjvcRoa3X4AQE8P/jwz/nhAT9ZBB4mKGG75jjbgbht2LaKHHvQhxKaZKskwidlKSM5Gi7LHkpj2DsjyekuJ4KlU5pGfPIDl9KjlZ0ynMnEQ0ha1MIvYTlUYexlw4CUvhVKxF0/EoUhH3wOQ//YY/3vP/MPrhuymMHxu5rx5dFobyGUx86jfkpoxm2WIpEmE1pOG0ZiNENzpFPEFnSUxfaI5pMimQQXYskZBJRKwM6Pv+B6c6nTpbMcPfUbEkIiCdq1zXQWzDb84Pr7OM78v82pFJRI0+OyJRkkmE15AXXl6KVDQ4KukLGZHx3NyGWAPv4Zg+KpOI9vB5xT4TsUboWEO5DO7/MXj+P20v9PhYPShdy+X9oZj9SESi1a1i3fxWVgzUs2qwkbXzWlgzt5kVA/Us7w+xarCRDYs6WDeviZUDIZZ01cRUug4wUP+PTczNjgraHJX0+zT0eRR0usrpclfQ61UOi0p0exV0eqRaC121yn96XjJZWNBiYVm3i9l1OuY1mVjUVh2paTG38Z9FH2LbYoa/5xYzHA8Oj060esroDlRFaj8IEaDdVRpJ8SqbpgdDWuY3Gpldpx1GHDo95bQ5S+hwlyG4GZOGcn9Uq2YsisOhSImQCLoF2sJ47MpsWtwaWj1a3Jp8LKXpOJW59AasNDvUdHpM2KjHryuj3qzkxcEODm5/iaXdIRodKhRZ05nw+O+oq1bQV2ej1lBMW42OWkMxddWVhKyVePXFBMzltNXoafcaqKtW0Ogy0OqzQpGgO2Snr84hbSNYTZfPSNBUTl11FVvXLWVRXxOvrFnK5x+/z2eH9/PR/l28v2sr+956jYAQfPHpB1w49QkH97xBb7OfZp8tolUfaAny1ivr2PTCApo8ksHFZ6ik129hTp2dFX3NrB7sZMva53ln60ssmzdAQ8BLf3cHb7/1Bh8dOsChgx9y4eJXnL9whoAQWC0G3HYrfV3tfPTBPjasWYFQE3kgOSC4deUM3LgAt65z9dxprl08y1+/vc6Fr77k/NAp3t+1HbEZVKVZaCtyqSxMIS1hLMlxo0iOG0VW8rNEQ4c7yU+Po6IgFVVxFjnJcUx7bjT1/hp27djKlyePcfncEOeHTnF26HOuXjrLh/v3cPTIAb449Rnnzp7m/LkvGfryJCdOHuXTY0c49fkJLl+8xJVLl7l04SLfXL/Gdze+5vrlS1y/fIkvjn/K9Uvn+eDd3by3+y0+em8vH+7Zxeyudo4KwU1+xLyeJl5aPp+dL6+WigtNksPoAcxF6aizZ6DNjQ/rYAMUpzxLb52ZQ3te4aV1c0lKHMvkCX+O9NH8zKl4LBWkzXgGIQLkJT6LEBsoTn4OIQapM5fz0qJO1s1tQZMXjzJ7OrkzxlCYMgEh5jPj2T+TM3MCRWnTWDWvk3kdAawVmQgRoCx5PJrcqZgKplOrzqTRVkRV1ngK4kdhLk7Bqy7GVJiBMj1OOubCGRgKp+KsSpJkL5XJcJ8EaFbMaiMgBL1C4DFWELApaK7RUueoZLDFRpOrHAkwSS9ha0kcrsoUXJUpuCvScKsyMZanYNXmSgQiS3pO20IWAkJIUYh+EIFw4bpXVnPl7AnefWszjJRIRFFeEs+N/TO/f+BuJj43kofvv5uf/e//RVL8RIpy0xnx0G9xVZsY9/QTlBbkMqe/h+a6AMsXLaKuxo1NV8VLq5by4e4d7BGCPUKQxkrqvSZuCMENIe1noNGB31hEo6WEH3ONoDqLZlMhHmUablUqNZp0fPos/IZsAsYcQuY8Gm1FeLUZOBRJGIumYSiciluVSkN1IXWWfNyqVFyqZBzKRFyqZF5dt5D2WkkraimLw1IWh6lkGoaiKTEmaxnkhd9nJdPRFU9FXTAJdXgZS0UiTnU6NfpsnOp0DCXRStqavGlYKqQIgzIrdpuLiX78A9hVydQYMnGq03Go0nDqMmOWrUekEX0u+2EnY+htdNDmN0lE2gYBm4JWnxGnrpBmr56gXcncTh8LeoK8t2O9JCELfv+DUueopK1GR1M4RbUcWWhxa2hxa2h0q6PNUcVgk5Nuv4mGcESgyRE1Aso1IyQSER7RigexEry6QjyafELhiIdcH0ImE7HZnJqdqsj8oLmMoLmMgKlUOp7w/A6vnr5aE71eI9FUmRuIgul2omZxmcDL4EkmEdFMTS32sPcjYs7dRVQWIgOv2MxsUlrYCSN+xcE6KWPTf/xUHoSRR11lQiCboOUP9M7w/ZRB5N7w8cSaXmNJhJydaTG3j+gPb7KPQB49vBOJOMxddw0ggf3HGTEig9GjUxDifoR4DCHSEOKP3Ht/HCMezUKI3zNiRBJCjECIEfzkJw8yenQC9977NEI8GJ4/kZ/85EFGjJjIiBETEeI+hHgshkjIMi75OGOB4u1mY9mAvgsZvP5x5H0xJGIbQqwkI+kZpox/mOzU0RTnTSErc0LMNuXrviGmyURNIhH63PFossZiLJiMMn0sterMCFnJmPg4S3uCvLigg92bXmD/lrUs6KhFUzyDMY/fTfqMx9mwopcdW9dRnDP+tvOSW6wf4HY/gzxdXmZZzHrNt60nrSPpzv+Z1El+r8Se9zaiMif5Wm8jmpUrAOcE4qfgM+VJ5GFaeHBMHKfRWYEQO6mzlRK0ljKcUAfCdQjk85CjO5uJErd2hmdJk4/rdgmiHKWI7Rt3kmL9/yQUs+pu6yfS8awYqGfN3GYWdkh1SFbObmDd/FaW94d4vjfAqsFGVs9u5PluP/Oao56HxR1eFrXX3HFfXV4dHR4NHR4NPV4Ns/xaZvvUDNSq6PMo6HFJkYhuTyW9XmWURLjL/0fnIlfOXtRWzZIOe+Tv0k5HhEQM1kejD52ucro9lXS5fyjKsZioBE0mEWsZTiKikYlGRxHNrhJ6AlXMbtQzK6im01NOh7uMWUE1c+v1zKnTMRjSSibqOi39dRq6/UraPGU0O2PIcL2xjE6XlsiDagZF6niqy5NxVaXh1eUyil1oC+PRF8+kujITv6mUZpeathqdZHjeiVTt1Kmh11eNjXq6asz0+qpZ3B7khd4mFrYHcGsKqK7Mojh5An6TlFq1wa7Eoy0gaCnHbyqVog4eHY0OVURH21Zrps5hYNnsTp6f3UZX0EajQ8o73uSoQp07AyEO4FTl4TOW01proy3oYv3KxRz/5CDHj37IwX07pfoMeglk7Xhl7bCbEBCC1oCT3dte5tzJI+zbvokVC/roa6yl1qSgzaWl32dhYaufeS1+lva3sXxeLwtndbJx9TLe3bWTT48c4tMjhzj6yUcMffk5Bz7cB5sFbBbM7uvGbTMjsiSgl5MchxAHIkDiyLvbGTp2gPOff4wQa1mzbCFDn38Gf/uWb69c5JtLZxjsbMBn16Muy6YgYzoZSRP4wwP/wcMP/IznxvyehKlPkRI/jtzUKZTmJpGTMpW8lOmYqkpZNLufHVte5diRg5wfOsW31y9z8+pFzpw+EanpIKdrvXTxK65cPicZw89/ydCZU1KU5cpVvr52nSuXpejD9cuXuPDVGS589SUXzpzm1GefcPLTI+x+cyvPzx/gtQ2r2bxxDS8sGKA15ERbloM4BUmspa/BgyJrBobCVDTZMzEXp6LJiUeRLsuSNlOeMZGNS7vg2yE2rh0kIzX60s9KmYDfpeb1DUsi+c9L0ieTnzAOVW48lRlT0OTMwFCQQGH8aFKe+zMZk58gfsyIyEsuK24seUkTSJkyitwEadv5CWPJm/E0+oI4rMXxaLMmosudSOGMv6DLn4xblYmjMgtdbhKqzJlosmdiKEjEVZWBtSwetzqFOmseXm0WAUMRGxd2c+nYAQ7tep0FPZKO1FSZibpwJoo8+VybiSUR6pxJaHInY8yPw6PMkCoI12gi/VRkQUX+TMRKqPcYqbEoKc9PwUWAgc46Dux5g62bVrNx9VIWzu6iIDOR7MwZZGXPYOrkp5kxfSyTJzyNWlnCzu2vsvftHSxfPJ+jHx3gre1b+ODd3Xz1xUkOf7ifz499wuljn/DJB3v4+P1dnDn+ESc+3s9I9jKSvVg0JegVuRSnT0eITaRNegJF5lSarOXU6QuorcxAmTQGjzINjzoNIdZSZ8mn3lpAvbUg8ttemUiNJh2POo3q8gRMxdOxlsXjVCbjqkrBrU7BoUzEWZXEpjVSdia5L5iGeRQCGIqmhFO/StfTo03DUpmAVTGTamUilsoEjKXxMQXiAhhL41HmTKQqezKavGlUZU9GVxCHpSwJfdF0otmBjoc/tPMj3ghLZQL2Kiny5NJnUecspakmPBpVD2In0rr3wUCLm3ldfpo8WuqxRQ2lYblBf5OTRo+WQHUl9S41b72ynJUL2gi6FbisRRiUUUmVW5tLrb4Iv7EkElWQMyd1B8x0+U00eTSIkdDsVNFfV02bR4s/psCfFJE7F5EjyduIRCREgPrqSrw6yQ/X5KiiK5wSWzZOy2lfu3xG2sOkRi6KKJOMthpJUtXh1UseCq+RNruKZks5w4GTDGpkEhGbWWZnzHK3m4Xl9cKg9x7pmh/dv5MTB9+JWS4K8H72kwyyxkpEIuHJn3H3z8fzi59N5Rc/Sw23dH72EwV33bWK6AhtbPYmecRdJhGyB0EmEX+OIRG3A9FYABALYO9EIu5BCDmyNQUhHqK7fQHbt++ku32A7dt38pOfPIgQ95CVpWX/B/sJts5i/YbXWL/mZYR4gLi4Qvbv30+wfhb79+8jLi4HIX7D+jUbef75JXS3D7B//3sEgx3h/SURrYcSq4m/XSYhA2n5nOQo3WKE2MnjT/0O8SMY9dQDpKc8x8zpTzJx3COMfvI+VBVJcE5QUjSD4SlRZSIhg1mZREgRKH3eRAz5kzEVT4/USrGWpuDR5MIpwcrBFq5+fgC+PsOVUx+xZd0CXIZ8kqY8isuYzckjOxj64tBt90DuF/J9iL03sQRAXm5+uI8tlo5hmGdCWqZBLgx3x+rsdyIRsUB9Md+vbB0F+IbSaVgq46kxZNLoKqHOVky9vSRcorOdgKUoTCLC1zAAsdG2hS02FjRXM7/RFL53coRHJsNy397L8Hot+7lzdrHYdgBxD8xqsP/gMqsXdrJuSQ8bl/X9wDLfN6PPa42NkMmywn5Wz2kattzSHj9r5jazZm6zRCDmNLFyVj1LOmuHLbeovYYlnbXfmy5EgB6fVEuj12+UKkYH9Qz6NQzUquivUdLjqqDHJZGInhoFPTX/cxIhp3OVa0LIheZkUnG7L6LPrwqTFQXdnn9U4O52cruW79c9iZLbxnCRud6giv6Aiq4aqeBcr0/J7KCG2UENc+v1LGqz0htU0Rc2YstEIrJfW0kazvJMVOlS2kJHeRqO8jS0uXHo8qfjNxbRX2ehwVaBmu6IGa/bb2JRp48lXUHmNnuotypocWpocxtodenp9JoZqHfRH3LQ4tSxqCvEgo4A7219kddWDNLoUOHVF9ETtNBeq6W9VkuDo5KgpTzimWj1GOirczCvI0TIZSToNNDgNuC3KMKpZL0RE3U7ejT5M6nRlTDYFkLY4I3X1nP53GkunzvN8Y/3seWl5Qhg9xsvM7enWWLtK6X2Uy7xwoIBPtr3Nu9se5kWv52AEMSzITzyu4w6QxmdHhN9IRfzOuppC7oQYhvvvLEZvrvB32/d4PKFM5wd+pwzp0+w++1trFv9PK9uXMPfb1xjw8rliCyY39PG2qVSgZqB5hoCQnCOn3MPp1izqA8xBupcVtYsXcChvbs5efgQASEozpxJcVYiZXnJZKdOpjAvgeyMybBLEDf1ScSPYNJzj5MSPw6DsoD8tBkkThqHWVXGwXd3c+qzo5w9/TmXzg5x6+Z1/vrN15wb+oLjR49w6vPPOPX5Z5z+4gRfnT3NpcvnuHrtIleuXuDS5XNcvHCO727c5Oa1q1y9eIHrly9x6dwZvvriJGdPS+3UZ0eiFXQnwezuRhprbTQH7NTatWgrsrGqi0hiLQEhGP2He8mYNIpaXTHuqjxs5ZkYi5NjHop+7MpsWv0GNBWpzJz+BGmJoxEiwJgnHiA7ZQIrF/by2cF3WD6nA2tVHjnxz5KfMI6cuGfImPwE2dOeJGf6UySPfwxNXhzq/ChwLE6bhE2Vi1WZTdrUpyhKnUB5xkQUmROxls3EUTETU/4UjAVTMBdNQ5s3BVNRIk5FDpZiSedfMnMiVZnTsFem4lGnEbLkUmfJp0aTScBQNKy4oNgclXANl52tRIghFNkTqK5MwqvLxavLxamQR7UHURelRAhoQAgCuBD7pf8XDrSxYcVC2us8NNba6Gr0E3JbCbltzO1pZ8XiQbZteZGly2Yze3YHb721hQ8+2M0H7+/l6pULnBv6gtMnP+PEp0c5eexTjh/9hAtnTnPp7BAnjh7h8lenOPf5x9zHcU4c2ce1cyd4afUiidAckM5n3ZJZrF3YQ3VlFm61VH/CUZpMp62SkCYbe1kibkUqtepMArocQoY8gvpc/NpsatWZ+DRZ1KozsZclos2ehDLtWXQ5k3GUJ1GrScerS8elSsZZlcTLq+fzwAM9xL5AY4lElEQE8GhS8WjTMJROx1SZSLUimWpFMubymRhLZWnSNkQZVOVMRJcfTd+qyp6IpTQBhyIl/PLdi5TGsjtcdO77L/JqVSq1lnzqXRXUOcuptRbhMRXis5Qh7oOVgy0s7AnS6tHR5jNGSMSirgANLjUebSEWRRYVGVMR4jADjU4aXCrM6ky8jhIsmqi/xKXJwavLp9mppN2tpdleRUO1klaXli6/mU6fiaBNgRgJLS41XT4jTY6qiK+hzloR6YO3F5mTC8q1ujURaZKcxWmgwU5v0BLZRm/QwkCDnZ6AORLhaLQrvxcdaavR0e03SVmc3DrqjWUENIXceRRYBjX7b2syyLrdExFDRMIEQohlDLYHqHNIgKDVZ2a4ETbA3T+fgC7h1xyse4wNpvvZYHqIDaaHw+0h2vMfZMKI/+TXv3yOf/2XbqKSndgmj+LKJGLDbSSiPrzeLYaTCHlE907gNQkhfhsmEX9AiPTw9P8mLq6Q7dt3IMTvEeK3dLcPYDN7EeIejh8/zr33TkWIh4iLKwmTiEeJiytn9OgchLiHuLji8PQ/sH7NyxFCce+9Y2JIi6yT3hU+t/0xx3YnbXwsuIuNTki1JGZMe4q4SSP506P3MObpByktSuD5xR0sJg+3UxpdrcdGFKBui2mbiEapDlBdnkhp8lgKZz4TBvCgyU/AVJGBU1tAs9fIgV2vcuyDt9i3cxNdjXZ8jnJs+mxefKGLC19+yNnTsqY+liTE3gfpHB9Gzrq1IWb5cBtGIiQCZCyahkuVHHMvY7Yp1wz6XipYmTCsJQrY70QiAlgq4zFXzMCqkMzgbl06PnMO9fYSGhyl1NmKpYjEjyFSI+SnxJAIaXsLW2wsapVBvkzYh2L6skwibnJnD9IPkYj6yHV77YV+3tuykrXzo6T5xeX/PGvRcBLxw54J2Ze0arAxEoWY2+JkcVctqwYbWTe/lVWDjSzrC7KsJ8SC1mjUYXa9nYVtXp7vDrK8t+4H99HrNzNYZ2VeyMhcv5bZXhWzPEp63ZURIiHLm7o9lREi8c/IxGC9PkIkZG9ELKGYXaeLpJPt9VXR76tidkglpVQVATo95XTVlP3A9tv5fuFDWZYY62+R7lWruzQiVeqqqZCyMNUqmeVXMb/RyNJOO7Mb9cxuMjC7yUBfnYaOWDO2pTCZiqQJ2ErSKJw+Gn1uHNrsaXSjZvqTD+BS5dLkUNDuVtPiUFJnLidgKqXZXkW330RXrYkmu4pGWxVtbh2tLj1tbgN9QTv99U46fRbavZJxRa6Ku3KwhRa3lkZHFf0NVups5bTXaunw6QhayrErs8NGawftNRaqlUVMeubPPP77+yhIiyPk0NIZtNDu1TNQZ+XQjhcl/l2joydokx5qG7yyYTUfvLebwx++ywEhOBAuAOat1lJfY4sAsuRpE5nV3sSBPW9x8fQJDu59k4Wz2qUR7h8TJhHSw1WrK6XJoafRbUFdnIvTqOHTQ/u5euEr+Pt3UvvbTfjbTb48fpgtL6/hxRWL+GjfO3z83h72bHuVrz49yJefvMe6Rb0s7a1jxewmhNgJK6PSslqzGrtWgRA7WTq7j/k9begri7j/1z9j9MhHyM9OoLXZzQfvb2WIXzFp4p+ZMvkvjH76ESY/9wT5GfFkJU6hIDWBoKuad998gy+Of8rVC2e5fuk83359lW+uX+Hy+a+4eHaIU59/xskTn3Li5KcMnTnF5Svn+frGFb6+cYWr1y7yzc2v+es3N7l26SIXvvqSqxfPcXboc44dOcgnh/Zz9cIQF746waH33o5cqzRWoihKp63OgVldiF6ZTW7KRMpy43nphUFeWzWfdq8BS2k6LqWc+jM8MisOSx3/RyDENUY/8V88+8z9yB+Wac/9kaLMadR7jMzvbWR2mx+XvozS9GnkzhxH+rRRpEx4nJwZo6jKnUZZ6rPUWUuo1echfxTin32M4rSJZMePjlz3quzJVGQ8izprPPq8iRjzJmEumEJF2hi0eVOwlCSjyYkna9JoZj7zZ0pmTsZdlYc+Px6/IZcmezE+fRZuVSZBYyl1JgU1mlIC1jvpJGWpxjWE2IuuNAFN8QwMZclUK9JxVOVEX943oSI/jbQZE2gJOKUR5Pshng2sWjyHmxeH+OzQe8xqb8Jp1NDgdWJQlNLgdXL+9HG+/vocO958lbXrlvP5qWNcvPQVhw6+z8kTn3Fm6DS3bt7gs08+5vjRTzj0wft8cuhDzpw6zuEP3+OTA3vZuXkd93GcHa+s4rurpzn/xcdsWrtEIhIKCDoNBIRgz+trOb5vGwEhaDCX4q7IwFqYgLMsBUd5EvayRKpLEiKkoqYqHbcilZAhD0d5EtrsScNM5D5NFvayRAJGydjsrErCYtn8PRKhL5yMEAE0eRPQFUzCXDodhzKRGm0aXn0G5vKZmCoTsVYmYSpLiEiXIkUBRQBtwVSMRbHF65ahyZ2MTGijmXuk+daKeMwV8THZmQLhAonhZ9hSSMBeSshZSYNdSXfAwkCjky6/mbYaPX11NmY1OGir0dPkVCPuh4KZz6Ivkon0YRrsVRGtc5NfjcuQS0XuZOxVUuaqkKWU3qCJDo+OFof0Hm52qGn36GlxayP9LLYuhCgDUQZt4ciAnGFJLjQnZ16S07XKsqVmp4puvylCGGSS0BMwM6veFlm+LWziliMbbR5tJCFHhJzYqgjqiglqi2gwlhEFZ7fLObYRMYeK/URHSmXp0FqG14CJHT2NlZp0EwVmslxJAo93/3wiCU/+nKyxv4pp/0nZ5P9koOxBTrU+zgbTg5RN/gX3/fIP/O8ft4b3IZMA2cQsAzCZRPwppmL14vDfnQwHpbeTCJmoKBHi/iioHzUovRvFH7CZ6wkG+5DIxW+Ii8tl/ZqNjBgxMYZ0/IHRo3NZv2YTkmwpmQULVrN+zUa2b98env4o69dsZPToRIT4LUL8dwyJkEnLcYTYxeTxj5A84y8xxxyri789srIh5n4EeOqZh4ib+iSPPfwrHn3kbqrN5Wx66Xn2v/c6nR01GLS5REfhY7MTbYppu4jWnNmPXZGFz1iCU5WHEODUFpDw3F8Qopn81KkIcQqRByuX9tPoN1GaNx2LJoNFswO8sDB25FomEbGAS44qDIZJxPzblpejMZsifUpfMAVN/iS+b3JvRnpnxEYq5OnNMX1R7hvyvA1EQX/0WloVCVgVCVQrZ1KtnBnxedXZiiXvxH0gboUH8mQSUSRL/HZJ2wpn+lvaIY/sLyMqEdwk9bNd4RYhEbebyX+oDY8evLv5hcjvWe01rFnaQ0RSdRyp/VMy8UPzdt5x+guz6lgxUM+KgXoWd9Uy2GRnfovnjsvKJGJ+i4f+oPV783v9ZuY22FhQb2ZeQBchEX0eRYRIdDvL6fepIsXo5PZDxy0TBpk0yLUhFrZaWdhqjZCIPr+KnloptWqPt5yBYBWDdWpmh1T0B5T0B37IeyGTiNhEALLEaWXMvOH3qqdWETFO99Uq6fdVRSIRizptLOy0Ma/NwkCjnu5ATE0MY95MjHkzMeUnokydjKUwmaCumG7UGAoSMRWn4qjMIqArwK3IxFWRRcBQQrtDTZtLQ7NdRbNdRUO1kja3jrYaI92BasmzYFcTrK5iVpOHIuZTX62h2aWjo9ZIk1ManWqtUdPorCBoLabJJWV88hlLIkZpIQIUJE3FpquIGI4aPUbafEZa3BoWd3i5cHQXB7avpcOr52EO8zCHJXBwFFoagzAoOPjeDra8tJxZHSEs6lJaQh52bX+N7a+8hEVTxasvruH6hSEuDp3k+JH3+XDvG1KGgR9DesJ40iY+jSY3Ga+uHLeuAnNlIblJcbhMWi4OneS7ry/B37/h5tXzXL9wmr/duMjF05/ywTvb2PvGK7y9+SUOvbMjUhDm55yjwabApcqmVp9HwFhAe430wTaWpFNjUOCzaPBb9axftpDTnxzk4N438VZrKcpOJC1pEmZjKRs2LqI2YECMhGfHP8bM+LHMmDqacU89CvcIuEew5eV1fPDuO5w/c5q/fvM13924xq2b1/nm+hWuXrnA19cvc/7cEGe/Os3Zc19y+cp5bn5zje9u3eDGN9e4dv0SN29c5ea1y1w8OySRiAtnOf7JR2x5ZT0rl81j5ZI5BD1metr8eB1q3BYFVm0xBmUepd88KvoAACAASURBVHnx5KZPJnH60xhVuex7cwNc/wJunWPzyjmUpU2mKisWvMkvtEC4859iyrjfU5w7kdLcKSROHUnilCcoTJ1MQcoUUqeOJidhEnlJkyjLikNTnIy2JIXyrKmkT3uC6WN+T+bkP6LOkwHhMoTYjCJ7CsbyFHISniE3/mlKUsehzpuMvmgqpsIp2Mqm46qMx1Yq6fQjxxeQRnYWdzSyZk4XPX4LlrIUfMZc6qoL8OqzcSgzcVXl4VYV41AUoCuWZCilGVNQFcgpBTcjHpZe1OU5k1AXJ2BWpuPQ5eM2FOM1V1BrUVJjUWFWlVBj09PZ5Gfj6qUMUsYgZVKU4+/fcP3CEHt2bkGIczT7vFRrVDgNOtYsWcSXJ49x+ssTnL90hrMXvmToqy84fvIzhoaG+Pvf/w7A3279lVvffsd3N77m7JenOLh/L+/vfYt9u7fz+ssr8DtU+OwK2usk8v3yqgXQLhDTwG6oQPwcehrcvLf9Jd57fR2nuIeQvgR9bhwhXT6u8lTsJUkYcqahTBmPJmMSjtJkfKpsfKpsPJXpWAriMefPIKjNA70kPQxoctFkTcSnz8KlSsZWmcDC3gB1dkmSo82fGE7vKt0bVc54tPkTMZdOx1mVhFeXTq0hkxp9Nm5DNg5tBtaqFMzlMyPruDWSX0OTOxF93iRsZfGReYq0Magyx6HNn4g697nwi3gv339xh0FBmEQ4tFl4jHmEnOW0+LQ0u9TU26Iv/WaXhmaXhgZ7FY0OFR5tIYwUNLs0LOjwIUSABnsVIWtl+EN+k752K77qYqoKp+PR5VBvLyNkKaW7Vs+sUDV9AQs9PjNdtVKtHmnwRgI07TU6aZAlYKYvZKXLZ6Sz1kBv0EJfyMq8Vg99Ieuw5WbV2+gNWiJVqOe2uJnfVhOT6cUybFuyWTt2umzYbnBU0uCopNmppNmppMFUjl9TSJ2+hDZb1W3XcgPDtdlHo8BDrIyZt/YOLTYTkawJnk8U/N1OQGTgKBMMaZ826vnXfzHzi58VMfLB+6nL/DX7fA+zz/cwuoT/5D9+WhZzvLJXIiqpyhr7y5g6EYuJSlR+CCjFGriXIUQFQtwTBfX/VxlCuBDiDygUDrrbFyLEXxDiIRQKKwsWLOfee5+Qlv/pE4ifPsHo8YXhiMNv2b//PRQKDxK5SGD9mleQIhEbGT06CSEeiNnffyFEMdF6DBKAzUwcRWbiqB84B6mNfvZh/viXe3jsL78hGjHawIQxIxj31EPolLns27uVa9e/5J3dmynMnxlzL2TiGEse5P3L8/YjxoBLXUhW3Fgy4sagKUtn3BMPMvovD1JWkIQYCgPoPOhoqcWkl6MqKzFWpWIMSw+ldvuIrUwIZa3/YoZ7HGKlIfPDUsdYkBZLXOX7KZMIeb1YsNfO90nErfD5yhESmUTswqFOxq5KwlaViFWRgFOTis+cg0QwpfdEhEQEkCRN4bThIo/o75Hc1t9ifT2EW2y07X9KIn6oxSYPCD/H3f8TEvGP2k6i2dQCLOyoYdVgYyT6sLirNlykNcBAne2O21jS6WdpV4AV/Q0sbPN+b/7sejuLWt0sbLAMIxH9bgX9bkWERMzySylge71SZeuef2Cujs3EJBupn+9y8nyXk6WdjogfQiYR3d5KWu0F9NaWMVhXxdwGNXMatAzWa+j1VdLmLLrDfuQ+G0si5P4skwi5D0rvpZ5aBbOCamYF1fT7qpjlV0nm6nodc1tMzGuzsKCjmvntVmY3GegNqen0KRDK1Mm4KrLQ58TjUxcgxFp6agy8t3k1a+e0YSlNx68viTxYXmUuLdVKer1Guj162t06urxGWpwaWtxavPpShDiAmeZwcZSdzGqp4c2XV3L47ddZv6iXBR0+KdWrvYJQdRk9IQP19jJ8JimFbJffFKkhIUSAzauXcPPiad7auhExXyoU1+TRMtDw/5H23uFRnNm6bz2X594583ju9t1nz4zPmdm2x2N7PGM8TmAwOQeJDAoo5yx1TlJ3q7vVUkutVquVcxaIIIJJBoMx0QaDCSYYbLCxDTYGDCIIkQy/+0d1dbewZ3Y4fyyCVF31VdVXXev91vu+S0dlfg7lpnSqrXJved5OW5WDAqNSbCz3K5HycfyT3Xx9+iD7PtiEw6yhuaacb8+c5N6Na+zeupnL356Dh/d5dEds1HX+7AkeMIS6KgfvrVtCs7sAYRF4bAbcVgPNFaW+1dJDH+2EnwbgpwHuXP+BgasXuHf9ImeP7Wf7hhXs2tjL18cPsnl5J2Z5KgWqFFpKTbgMaZgyQ7DKwsjPCPFNgLSw6VjlKT6qw7ljn3Dpq9M8un2Nezd/oLG2lOCZY/CvZLcza+4Ypkx/i+BZ45g6+S1ef+U5Zk8bg9OaS++SNr45e5r+61e5P3CLO7eu89Pd2zy8N8DA7RsM3L7BnYGbDNwWKw9374kN8+7dv82t29fpu36FvmuXuXntCn1XfuDW9SvcvHqJQ/t3U1flxKDJoNiqw5onw6RLR69MIFeVSNzimcyaOpzRw55n5uQ3CZ46HKMmkXOnP+LMsV30tntIjQhi8cxRyGPmDXoIoueNJy5EdN2ZNOLPhM8egUERgSYjlFkTX2XyiL8QFjyWuEUziJw7mUXTx/m+lOVJodgFgXK7kqK8VNLjZxE6ZShJC0YRNv013zGKdAksb3GwvMWBPH4WsriZ6FLnYEibgyZ+GsbUIOxZ88hNDkIZJ1YzhA2I4d1HT3UZ2ZFzMWZGYswMwyJfjFURQU50MGFTRxA6RRR9y2IXoEkLR5MWhi5jMYokcbVZnjyXtOjpxC6aQHbyAvTyaFRZEWQmLSInRbRWFp4CZ4EJi0HFxlUrOHbwQy5/e47lHa0saWlEOOgd0xgQhCvIU5JIjoygubKCM58e5eszpzl0+GP6+q/xiAf0D9yi78Z17j94yP37P3Hp0hX6b96GR9B/vY8rFy9w/PABtm1ewzurOhGOQKExk+oSHeV2JZUlejasbGbX5l6EI7BpVTeSmO/A+xvYs3455/kjdXYtKfMmkTR3HNmh08hYOJG4mSMIn/gq8UEjUUcHY0kPw5oRjiU9DH38XDQxszAmL8SeHUlBVgR5SQtQxwZhzljgax4nWbrmRE8mO2qSrwohgYrA/wvCeayKsEEvMZNiMaYckSqmS52DOikYQ+pccqKmoImfiTHNPxdzwieQFT4eddx0lL5O1f9IIHvR92+x6WE9BfoESozpuM05OHMzvWa+4vyxq5OxKRN91KOOChublzXwwZp2qu0ayvPlmLJjcOSmU2bLorJUpOWo0hZg18RRZk7HnZdBjU1BU7GBpmIDDUV66uxaagp01BToqC0yUOfQi81AC1S0uIy0uc1eAXIzgnCLKpuS5tI8ags1vkpBvUNHi8tIi8tIkzOXNreZ5fXFLK0ppN6ho7ZQQ5vbTGuZiUqrwieiduVlUluoobZQ4+s7UW7OodySjcuUgdOQSrEumSJ5AgXZsZQok/AYMqnMyw64R1IyI4GIQADRzWCqixSBiWggUBCTPfoE7/eD9DspCZGSQimh8+7vWekZP4cg7OBffxPKs79/g6SponXrpKF/YMiQTu82x70hHuuJX9cgm/2HgEqERGfawGAHFWlBQwopqStGpBMFJvV/R6wQ/JGnn36bI0eOeEXSw9m5c6eXkvSiDyz85jdvUu3pYv2aTQjCHzly5DDh4UqefnoSHR3LWb9mI4LwDOvXbGL06PnefUsajOcQhBzvOe1jcAK5jV+e+3bGTfgbo8eKzehEELENSWw9cfTLBE0ajlaexLq13ezatYmmFg9vjxrKiGEv4Ne8SPdz22OxA0GOGGMgX5HGpOFDyU5cjF0QGMZBCkwKtr670ncvd+xcT45MFICqZWKlOy0usDFl+2Mh3ZtAOpEEIqQETPysJmUufh1H4LZSwhbg4GSHcJbha8bm6z0hzblAEwDpnS6Nsdi/nz4wy0Mwy0MwyRaJLIknpGR/Dz4QIR3bDg59Ij5qYJQIJMT+DVJlr9t/Xb3HdBtTKMtLxQcgfgWBGiR/1+jB0V3lpwu90/4PKgjehneCsEMEEb84lwYL0/3X4ZeE6Qfx0+uO01mR7xNUd3jMPhDxeHS48+kst9DlsdLlsbKqsfQXt3scRDTmZ1BvSqMxP4PG/AzqzGlU5yX7AERNfhq1ln8MIOrtWbSUKH4GIpbXmFhWbWRpZS6dbn9FJLAS0ezIoMutYIlHxZIKLUsqtLS7FDQUZlBhScJtetz5y8Xg69mMH1gMppW5c+OptqRSbxf1EY32LJ/Na0NhFp78ZGqLsmgr19BVZaCjQkej0yv81sbPQ5+4AFtWDNq4BeIDtAE6ymzUWLWYs+KotmhYRjjLCKcoKxa7dwXJpU2jVJ9BiTaNSouS+mKDN/E/jkWdgjpTtLCrKNSxY10P21d1eZvLic3mah1qXKYMbKoYyi2Z2FQxPtF2oSYNhy6D93s7eXT9Ij+c+4z9uzbT4HHgyJNh16Xi0CbhMWXh0iXhzsugyZnLro1LuPnDWfZu34DQB0IfbH9/M58f28/BPe+ysrOB4nwt729ay+XzX3Lj0vcc3LOL/Xt2cvm7b7j47VkGbl7i1PEDNNWVsn5NF6eP7eXQzs2s6ainwVlAk7uI3ZvXcerwx2zdsJp3VnRzZP9ubl75Du5c5971i1z++jN2blxORaEBuzaTygIjheps7Kp0kbecl4UtOwJN/EyK1ZG+BzQvZSGvcQRd8mIUcaEIzXD64708unWVK9+e4ejHOzAZcmgmifiERYwe9wpTZ4xg7oKJTJzyJmPHvcasoLEsDgkiKiSY1JgwDMosvjj5KX1XfuBu/w1u37jG3f4b3LstNoq73X+de/dvc+/+be4/GOD+gwHu3r8tViFuX+fmrWvcvPEjd29f5+7t69wbuEHf5Qvs2r5RbLC0Fj7Ysorrl8+CXsCsSyU2fAZTxw0lfP54TNokQuaNZeG8scRGTMft0NDbVSk2FJo3gZAZI7HI49ClhvFzvqgdQdhH1PzRxIWMZ87EvzP+jT8RPW8CVYV61nTVsW5JM9ELZzL85T/x9+efYsybzzPp7ZeIWjQRRfoikmJEK1BNUhDJIWMQBDuRs4aTGj6R8oJMuustGDIWIoubiTJhJoq4aaQtehtl9ATWMg9F1ESu8G9kxwRjkcfT4Sni8S+H7OjZKBPnoE2d56Ma+e0m7cTPn4R/JWYz0fPGIggb0GcvJilqOtqcSHJSFxG5aBKTxgxlzFt/Y870sWQmRWDWyehua2LdquV89flnnDp2mK8+/4zutmacNou/m6kcYhYtpFIQqHeXc2DnLr7+7BTfnDnDlSuXuHTtMtdu9XH73l0eAY+Q/vD+/Qhu9V3j0vffcOLTA+xjpPclVU+pRbSXtetSaPZYOPbxVu5fv8DznOF5zlBVYsFpUtPT4KHFZaNInYZVFk/S/EmETXqdhWOGsmjsK8x7+6/MGfEXIqcM870ETCmhuDTJmFPDUEQEkR06jezQaeSETUcVJfatyUudiyYpCHXiTLTJwT7NgyJuGurEmRjS5qBNDvaBDEn8LAjtWOSh+BMFO7k5oVgUEVgUERizFqJLnYMqfiaaxGBsOSHY5X6HJV38TFSx01DFijoLSQuhiJ+OLnX2oDlgzA7Foo7CrIzArIyiQBePw5iC05SB25xDpUWJKzeLcpMMQbBTasikQJFIlVWkhdYUaFhaXcSSqkLqi/S0leVTrE3DmZtBiTmNonyRZ2vTxXvtaDOptsqps6toKNBQZ1VRZVFSY1OLdNKiXGqLDCKNqjiX2kINnRVWOiusPhAhiaKrC1S+qCvS0lyaR5vb7AMKXZU2uqsKaHObaSjW0+TMpb08n8YSA+XmHJ/Au8yY5atCFOtScWhTKDfnUFkgx2XKEAGEJpFiZRIORSKl6hQqcrOoyM3CDyKO4E/MJRAhXWcpWXuc8rTW6xgiCZ+3EehEQ58AfdLzeAS/45MrIDxIvHsxzjF4NbaZ3/3rdBqT/kxj0gv87l+j8AuupdVbO0/8ugZH2B8CLF4leov08j71iy9yP4CQQMSLrF/zLuvXbPLGVgoLGxCEZxg6NJyOjrWsX7ORoKB4JIAxdOgUOjrW0tHxDmnpdh+IGDp0BuvXbKHa005QUBzVnhYE4Y8UFpZ7XZnEz4vbP42oyZBcqQLdrh4HEX4qkwQi3hr1Z94c+RxvjnyO199+DkHYzNtv/pmRr/2ZKROGM3/+dCIiFxIbF86oUX8nJysWP4iQaEuBAt8jvvv87rIO9ry7hu3vLGfX5jV8eeIge7dvYMu6ZRz9ZCdXr3yFlJx/fuYQxU4ji0ICFxUeT1Al15p2BoPPbvyrt2IYssOQJc729oaWkvtAMXh3wOeW4a9ObQsAEdKclOhN0rE3469W/VICvgybejFmeQiDwdYO79yUAEkgMBUBSakxFUG4SGWBnLoiZQCIWItfe+Q/llXmXbySnjtvG4BSfSotTsMvzNufR2+jnRX1Nror/WLojvoA7cFavBWjfwYifgk0/FJI11TMF7qrrP8URLSWGmlzmWgvM9NZbqG7wkZPdSEtzp9v2+jQ01lmpLNEQ2tBjq8K0ZifQbM1yyeylqhN/9FYJStXib7UVa7zAYluj97XM6KxSKSiipqIdNpL5SzxqFhWpaWnUkNPtZbltXp6qrV0eZTUFqZTXfDPRNf/DKCJUWlOptqSSrUl1aeHkOxdy81JVBWk01Aio9mlpMm7oCUIdoQamwJNwkK/S8gTYvKTlx6NOiGUIk0mxrRoyvUZNFoU1OTlYM+OpTAnjpp8BQ1Feiq8zeZ6m8vobS5neZObzb2tLG8pR6gGR56M0lw5TSX5ODTp1Dn0FCgSKc3LpK5YQ2WBnFJjOoXaRKwKEU3lxMxHlRBOi8vO/q3r2PnuKgoMMuZOHoEhM4baIh1WeRwuQwaV+aJTiF0Q2LqqHQZ+5Pa1C7BHgD0CX395WmwkVy862+Sq0lnd0+ZtmrWLsyc+5fjhA3y8dyf792yn//pFf9ffM0f45swh3lvdSWd1CRUFuThNalZ3tXDm2EGvEHsLH2xaw9ULX3L+86Msb6uhotBAVaGecpuSUpOccqseuzYbt1mBIT0CXdJC7MoYzAFuKzwprqgI9SCkQZlRw8H3N3Phs+Nc/Pwzjuz9gAqHmezUSFSyRBLjFzFt+ggmTnmTCZPfYM68SUREzsZm07Kyp5UKpw2DIoeGCjcHPtrDlcs/wKOfeHB/gIGbfVy7fJEff/iOmzd+5MH9AR7+dIdHD+/x08O7PPjpDvceDPDg4V0eProHD+4C9+HhXR7evcmPP5yDkQJP0idqR5phdU8dyvQIlOkRpMXOo8SmZHVPHcVWBWGLJjJt8muELBjP+FF/Yc70YdSU5XJs3yaW1DvQpYWQL49GfBFLCUA9C6YPJ3jCUGZPGkrYrLcICXqL4Al/J3zWGIqNOezesoYr35yms76czMRwEhfPJSVmPsGT3mTmpNeIDZ9G5KKJpIaNIyl0DBHBw0gNn0hG5BTiF4xFFheMKmkuqeGTSVw4BkX8DPLS56NPCqZAtoi1zCM3ZTa5GQspM2eyutXN7vVLWd9ZjytPgTw2hPTFs1g8820yo2aSHjGdxEUTKc3L5MNNy/lk2waWN1Wiz4glNGgM86eOYPjQf/d+Ed9CEHpRZUUgS19MWsIiYsKDiAoNIjlmEbI0UZgdFTKXns5WThz5hC9Pn+T44YOsX72SbZs20VHfwC5BYJcgMI+1zBg/AVlKKhtX9nL2+AmuXTjP/ds3uX79Gv0Dt3jEQx9uuHPnHlev9vHop4f8dP8B9+/d4W7/Dc6cPs66NUtFLVA4vpdGsSGFhhIDZRY5JkUibTUlrF/eRqlVj0GWgkWbTalZiyEzgTkThjN12N+YM+51hCEw/pVnmPbmC8x86yUEoZ7oIEmHchBTWhhl+lTyMxajjZ2LIWEBppRQ9PHzUUQEkRM2FWOa2H3akDyL3PS55KbPRZscjDY5GEPaHF83a33aXLGalD4PY9ZCzDkhAV+UHgShGmXKHL+bUlYI+rT5ZEVNRZ8yD4cmGrsyAnWcWHXQxM9AET2F1NAxg16e6qQgTNkLsasjeZZzOHRxPmGjaLcYj8eaRV2phnqXFldeJuUmGXZlkvhyKs6lyqpCOAVWWTwtpSbqCnW0uy24jTmU6NKptqkpUCRSqEnGUyCn2JSK25pDVZGKMnMmpblplJuzvJ3N1VSYZZQbc6i2qmh2mml1WagvzqPC6q80dFXa6Kq0ic+t91waivXU2NW+6kO7x0J3VQFdVQV0VFhpK8+nw2Oh3qHzaSLa3GaanLlUWhU+W1dXXqaPGtVQrBd7R+SKP6uwyHEaUilSJVGsSaFUk4pLk0qFLoOavBzKtGkMFlAfR1xVfVzQKUWgwDqQ9nQGQTjFUI4z2Np1hxdA7GGwSFh6sUoJ7OMhAQjRIWrIkM1MGvq/OO/+O5OGPsWQISd5XGT6xK8LvCBCajYnjSFwNTUQREjHkBJQD4LgRLRhfd4bLyIIwxGT/WfxVyf+5P3ZJAThaX7zm2EI/2M4wv8Yjl7totrT5v39czz12ye9/x7q3d8zAZ8fhgQkxHB4x+Sn38yd/pr3u9n/HIwZ9WffNRwz7iVGjXmR0eNfYvS4vzJy9Iu8PeYvjJvwMmNH/JVJo15lTtB4Zkwdw9uj3mBm0CRqBeEXrrkEIkRgcZGnuMhTmGUZog39Efjy2Cc8un2N65e+of/6Rb775jTHGcrnpw5y+fJX9PWd58uvjjIYJIrJ5gsvNKPRSGCoGD9FTorAalE72qRZyGJn4K80SL+XROCB7kU78AOiPfirT9LxAyl0EogI1AF18/hcLzUk4/a58kj7leZ8IPXLE3CuaxGEB1QW+F3W3PlZVBfIaChW01KqQxDW0lqiDugXccq7aHTFG5sRhCsUaRIDjv1zANHs1Pr6LnRV5NFRbmBFvY3eRhsrGwpY217CqvYyugMtWusR7WkFOz9+eeBn+/Tfm/8MiJBCWnR0sby+iA6PmeZSA21uI62lfjDT4jTQ4syjzZVHZ7nF69BU4AVIAefl0NJRamJZhZWOYjUttmwfjanJkkmLLZsGy+NUzP84AkGDFJJGotWppMkhG7R9XUEGXW4V3RUqusuVtLlyaHPl0OVR0l2horNcQWNJNvWOTKoL0/BYk/7LYxIEsU+EFHUFGXS6NSwp19FWqqS+OIc6RzbV9gwqbWlUWFOpLRTlBoI5JwaOC2iSQ3HmZpOvSIKLAvMnjyQjaj5Oo4J8WQI1ZjllqsGDc+szKFIlU1ugoanEhMsoo7WsgC8+3sH5kwdY3V5DuVWLx6bDlZsj8nUtYk+H/KwYitQpeMxyqqwqClXJNDgMsEMgZOpIwqaNIXjUa9gU6dQ7TD70P/qvfyBixiiqrCrcxhycudmUmeQIT4HwFLBH4MiH7/Ow/yqnju6nylXEktZaX1+CSaNfR1gLjBQ4feIgP1w4w8XzX3Dj6gWOHf4QtTyVtKTFpCSEkRCzkPPnTjCLDaJL0xAo0mdikiVQZJBT57SypN7Dvu0b6ahzs3frO6zpbKA4V0ZxXiZucw42VRxucw4ui5I8RTKG7Fhs2hSKtCmYZVGYsxdTqI5DcIERUXwunPKvYh/atYc7V65y9aszdFWWQr0ghkVg/pzxzJ09jmnTRzB95miSUsJZ7RW72gWBjetWsbyri0/27+PkyZP8cPkS/f399Pff5NIPF7jV9yOff/YpP927KQKEn24zcOsat/v74NF9Hvx0h4GBfh4+fMDDe3dFIHF/gG++OMb2jb3Uu22c41mEl6DSoWHnpm4KdKkkhs3EKE9iZUcdVSUW1FnxvPbK0wx78xlCQyYSFjIBjWwxTVVmdm5qp7veRnbMdJQJwWiT5yMI3UTOGkFE8Eji5o8jct4YFgS9SULUFBbMeouokEksCB6N1ZDFlW8/55vTn3Lxq1P0X/2Or04e5sShPezcspp33+nCqE0jfMEk5CmzyYibTnLEFBbNfJMF015jwWQx1InzCZ36JhEzRxAz+21y00PQJs/nKS4yhW3YlJHkZYRilUdRpEnErorHIovFlBmNIPSSL4tjbXsFQj0khU0nO3YBiSFBFOqysAsCDa4Ctm/sxaBMY/a0cUyb9DaTxg1nxpTRhC4MYnHobDTKTBJiwykw69mwqoePPtjGhhViV+umCg/bNrzDmc+OcevaFW5fv0rfpUt8eepzDuzdz4c79mDU5hK7OJolbR18c+YMu9/byoEPd8Pd2zwYuMmDO/3AQx7+dJ+B27fg0U/cv3eHvmuXudt/Ax7c5db1K5z49IBvjqWnRuJPzPoQXgK7WlwNryrUU2jIJjF0NpFzpsIQgfA5U4lZFMz0scP46zO/4/W/PM20MW96dQLLGPPGX5kxbjiJi+diVqZQaEhHUIMpJxKLLBpjRiiGpPlo4+egi5uDNnY2uug5KCNnoo6ZjjxqMtq4GVRYMshNnY0+KRhd8mzMWYvIl4WKVQXJeSllju/FbFJ4V9aGgCD0eqlM5xEEOylhU9ClhVCoTaTKJqfSmo0xK4SMiIm+F2bcvLcITPo0SUG+nhXmrEWYc8TeFxZ5GPmycApUUThzE6m0ZVJfrKDJqfUl6k6DVOru8+kMpNX+JmcuNXa1T8zs0KbgNKRTZszCoRPF2W5zDhVWBaW5Gb7mb25jDm6jWOmoK9TR4DBQXyRSmKRoKNLR6NDS5NTTXGqgxq5EWjltcOpo85joqMynzWOizqmjyWWgrTKfjmorLR4TXdVWmlwGKgvkVNhk1BaqaCjWUmNX4snPptyYSZVFRkORhqZiHTU2BWW56ZTnplNlUVCZL6dUn06hLAF7Vhyl8mSqDTm0WLV0FObSmK+mwapBTNb34admrPU23vqllXtpxVVKqKQV1VMIwp6ASmBg0rUW1/zc3AAAIABJREFU/8q6tJ/Hk74N+BPaQLcaMXn83b+G0Jj0HN3ZT/PbJwOdXcSqiQgi/sh59+sMe/Hf8SekEkCy46evPC5KlkDEPu/fpd6oRPi/jiAImQwZYmTIkD2IlCMbgpDv3e9wwmP0HDl6hJ2797J+zWZ+85sRCMKr3jFovLEfQViCIJR7/+9NBoQ8b1Thd6Hyi4RnTn4FKVmbMukVJk96hXET/kags9Sbw59hyrTXmBX8FuPGvsTkiUMZO/IFRr7xIqOH/Y2Fc6cxddLbhCyYSXDwRAZXIAKpbCKIOLn3fVx5KuodJnKzEn0gQnI64qcBbl69iCA8EOk6wgYqy4s4duQjvv36BP6k2k9jE0HETgZTmB6nT0nAT6owSIm/BCICReBSxUaaU9I8k8Bur1egLYGItQzuLhxIcxPneZE6DodmcCdh/2f34NdvBB4/EBSL891jzeHn82sffmqgCLp9wNZLkXIZ0qi2yhkM4iUTg8F2ta0uLUuqTKyot9BTY6LZqaSuULQkX16Xz6oWO+/2DJ7nNUX+leyjO3r5rwOGfxYuOtwm1jSX0lNdQFOxjg63iVaXXxfR4TaxrNZGT6WV9lI93eU/F163OjQsLc9nhSef9kIlbXYZLbZsmq1ZNFhEKtN/Z3ydFTq6KvUsqc6lpyqXpZUGWovltJUo6ChV0f5Yk7k6azrtLgWdFRqWVuroqtTS5lbSWqagq1JLT20uHR413VU6Ois01Dsy/1vjCowKSwpNEl3J931lp8KaRrU9k5qCTOoKMuko0yDky+LguMAH73Rz4P21bF/bxb5tq2kqLyAlYg6OPBmVNg2lmlRKlAmU69OgWsCtz6BUn065MYdOjw2HJp2yPBmLZ4xDGR/GiT3v8cm2dbjMGiqtOlyGTKrNcmoLNOASwCVQma+g3KSg1JCNx6zEKkuEHQIHt77DO+21aJMjKdJkU6zLprZAw/srmkQeXTUUqpJx5mbiyddQUaBnRUs1f+Q8f+Q8eoo599kRPti0BotOjiC4RAHqrwQmjx/Gqy8/iwBUldvpJopP9m9HWg3aKAhYTUp2bHuHxtpSkuNDMekyxYd2CASNfYWX//1J4minQJNFhd1IkUGBRZWB9EWTE7eQqFljvQ/pFWRxs8lV+L3ZM2LmUGLMxJWfhTZ1EYIHSgzpKBJDWdlSjSNXzfJW0QK2vryaVR1d7Fm3FsEFeRkJWJTpmNVpLJozgQVzJzBl6nAmTBpGjjyRze+tQaXOIj4uipjoxRzct5+Bm7fo7+/n+s0bXO27xo0bfXzz9VlOnTjClg2r+eLkEe7eugqP7nrjDnCfnx7c4eqPl/nm66+4c+smAzeu8WjgFmdPHmL/BxvpaS0nM24O8sR5WNXxdFRbqSrSYlEm0+AqoFIQWLukg/07trCkqxajKZO01IUoZBGkxAfTVmehwa0nYs5bJIeOR5c6h8zIKQjCcUKnvk78vDHELxhPTvwc0hODSU2YxaK5oxk/6i/MCxrF6mXNPOi/zMWvT8O9W3C/n1s/XoC717nw5XE2rulCnhFFdNhMctVRaGRhJEfPID50EsV5abjzs0iYP5HoWWNYMFFcMReGgNOQijZ5IU9xEZcpDVPOYixeTq0yfjYWWSR2VTz5OVHoKRYTlXmgT1vMuNdeYMRfn/ZRmgTBjjAL3lu/kh1bN7J/zw4O7NvNtq2baGmuw15gxmzSI8vJ4PSJTxm4cY3tWzax570tnD32KR9v38H+D7ZzcO8HnDjyMZ+fOMqFc2e539/Po7v3uX75Gt9/fYHd7+/kk48O8OP3P3C7r4/zX52h7/L3cL+fa5fO8+MP33F/4Db85K0q/XSPh/cGeHj/NnCf/huX+fHStyxf2kJOZgLTpoxk7OhXmTt7ImNHvExiyAzxPCf4S9DxITMJGjuMRUETYIhA2JypDP3zH3n5uT8gCPt49aVnmTb+bUxaOakJMSTFRpKdEofFIKOixExlSS7CebCq4ynUJoq2tikL0cbPQR0djCoqCNXiGSjCpqGJnYEicjKq6Km8u7IVT346pvR55KbNIy99PqbsUPKyQtCnL2Dwyp6dPEW4l9frQhCuoE9fAH0CppxIOC6QL4vFIo/DoRNX+9TJgfoc6cVpRxA8qBNnYsycLwq25aFYcsSwycOx5ISSnx2GVbaYInUMrtwkBOEMVdZsPPnZvh4KEojw5MuoK9JS79D5AESZMUu0AZ4BBcoEHNoU0S0pX0GVVUV9kd5XxXDqMyg1ZFKRr6DcJPbsqchXUG1TU1eoCziHairz/S8Ev+BwG1KSvKKpmN4WJ8uaiumssdFZY2NpQxFLGovoqLXRXWOjzWOiwamj1qGmtlBFbaGKGruSKpuchiKND0A0l+hpKtJQY5FRY5HRaNdSaZRRpsugRJWCU5mCR5NBvVFBs0VDq01Hk0VDU4EOXzL5EkjWk34HLUkkGJjQSRx0O35qhhQimPC7NUkrxoHA4fHkUZo3kguXBCIOIiWkQ4bUMfut/8kJxxsMe/F5/OBATLie+LUOR9gfOWT7K0//7g38CaMk7H589XgZfptNCVhIPw9YRf9VIP2j2vt5ySmoHSFoMcL/HI7wP4fz9PDfI/zLcARhLILQ6D0nKdkPrMS047cXDbwGkhvZP040ho/4E2+89Qyvv/UMI8a8wPjJQ5kRNIzJk15h4fwxzA16izHDn+PVl37H6OF/ZX7QJGbNGM+IN19i2pSRRITPYuzY1zFix98LRByD06xEGR9GfnYiitiFmLPiyIqayw4mcEAQ6O1s8I1jlyAgCA9ghsDznMGgzeboJ3v4/ttT+Lngdi8Y7eaFF7rQaA4wmEq02XdsVbzktvb4nHAFfEa65wF6HcCfdAcm3msHb+dztJLmReDvAq9xNz+vTARWMnoD7lHg56/gNxeQAI+0XTviAoqkvegOOKd6qiwynLoUEaSlgb97vHTswXNoRb2NVpeWdreW7spcuqsMdHi0dHhEXn9PrZHuKgOrWwsRBDvru5xs6C5lSc3jSfv/GYjocJtYVuMHEYKwjy5PPu1lRhodWrorzSwJ0Gy0u3PFztXuPNqcOno8Zno8g8fUUqCkvUhDW5GSjiIVHUUK2gvltBbk+HpG/HcqEZ0VOtrcatrcajrK1LSVKn3goaNU9bPtGwoy6XSr6KzQ0F0lgogOj5r2chUdHjWdFRq6KrUsrTHQVamlyfk4cPyvR5kxgcpAG1cviPBYUmkokVNjTcedm0CjPRvBmBmJCzUu1BSjp7etnMtfHmLPpuWkhAdjzImnUJNGnV2DW5+BJzcLqgXqbRoaHQbK8+SU6DJpLDazqrkSV54KYR9YlOmUW/XYVFk4DQo8JhkVedliqb0kj9ZSE3V2LWV5Mkp0mZQasqkp0FFmVNJQbObc4b0IQjPFOhluk4o6u5YDm5dzeNsqGop0lOjSqSnUUqjOQNDDtjVLeXdFh8jRnwIlFgNOay5ldhOCcIUPNq9m+3trKC+1EL14DlplKtGL55CdHkOpw0ipw4jwAFYsbQL6uX3jew59/AHKnERGvP4CgiAm9U5zDrLEEILHv8mi6eOIme8VanWDNj0OQdiALj2KX3EHYRvYNQmY5LGYFImoMiIJDRrDy8/8C8/9dgjTR/0FRcJcLIoYTNnRCMJB3umq5/Cu9+i/9B1Xz39LmSBQJoguOIILTLIUwoImsiBoLHHRc0hOXMTUaW8xYdIwZgaPQ6FKIzUtjoUL5jByxJsc3Lefvis/8uDBA7777jwHD348yEKzsaacLetW8OVnh8UE/N4NHgxc505/H9eu/sDJE0d5b8tGLn//HTevXuba9+d5d+0y+ngSQWhGmRKKLiuClMXTiJk/jrTIYLRpkXy6dxt73nuHr09+ytmThzhyaCfLVzSyOGwGs4PeJjluNmZtInEh44lbNIaQaa8ijw8iO2oGgmAnavZIomaPZPrIFxCEXhKipjF+1PNMGvtXJo97mZC54yktNLCso453VrTzwzef8+hOH4/u9HHv5mUO7t2Ku9hI7OJgMpJCiQkd730YIHz2CIpyk2gu02ORRWNXxHF420q+P74buyIOZfxsFHGzkMUFY8wOJ3beaN+4BMGOKSscY+ZiDGmhFGqSfddSn7aYvOwEHIYcljdVYlVloEmLJSMujE2rlnL5u3M8uneLewN9DNy+zskTR7ALAh/u3cG3577gw93bsQsCcbQjHIQNK5ZjFwR6O9rYuqGXQx/v5MvTx7h04Wvu3Ozj7s2b3LhyhRtXrnL98o/c7+/nzo0b3L99Ex7d5+6tq1z67izXr3wnNgS8JGpiePTAH9zn/p2bwF0+2LaROcGTEK7Aq0P/zIt//t+MHf0qv3tyCK/86be89dK/M/bV5xGEauZNHsXIl59j4rChKFJj2LJ6Ge+9s4LMhGheePopgqeMw5anodhiotBipMpdSrmziMrSQppryuhq8tBcZcdtUyIIkC+PJi8jFH3iHNSxQahjZqKJDcIQNwtD3CzUMdNRRU9FGTWF9T2NuE1p2OVhWHJCMaTOJTdjIfr0BaKFa+pc74tTXJk2yEIRnoTiXHFlz5CxELsgsGdjJ++taKTCqsCQvth3fzOjppMROSXgC3QPgS94U/ZCr87CjjFrIXmZC7CrI7EqwsmXhWORL6ZAGYMEFpyGZJyGVLFfgjHL14itzJjlc0MSX9RrKdGniQseLwk++9XaQlHT0FJqot1tod1t8YKEHQjP4u3PI6MsL9unuai2qakp0FDpNb2osvhX/jorvM2VvC5LTaV5rG51s7bdw+oODytaXKxocdHb5mZlu5tlLaUsqy+mp85Bd7WdtvJ8mkrzaCgx0FhioMmZS3NJLrUFairz5VRZFNTkK6gyyagyyajJV+DOy6YsNwuXIRNPbjbVRjkNZhVNFg2N+WpabDpaCr10gov4NHhyPAgeKXm+iB84NDPYfcmOZGE5uAIRqGnYjNQIS/T4twfsL1BwbReNQQS7uL0PjLT74g+/n8gG1Ys4wp7mX3/jILB3xRO/rsQR9gzLM//C7/51Nj+vNmzDTxmpx2dr/SvwgxsJuEoUKAnMSNawAWBqiJgcD2m4zu+iHQydGk5EUBDhI4fyxK93+bcT7N55dj5gLDvwCWx9QKI74O/Hx+6PYW89y/C3n+PtsS/y+vCnef6l/4+QsIksmD+G6MhpTBzzEtMnvEKeOoElbVVUOC1Ehs1i/uyJAcYgx5ES8s42D/t3b6S1pojM2PnkZcaQlx7NEB6gihfph3VFRnoaPKhSYnzj2MdIujvq2byxl66uBnp6mry/kxJ1KeEWtQh+ECGJ8EUQYUidy2DbUGlOSFUwCdAt4+cg4nFakyTyX/tY9Absz6+JMGcvxpWXir+aId3/XwIRkm4jEOQFWgYfxF8xkGyTpbF3e++/BEZEoFJXpKahWOsVO69FEM6JICLtl3QLe5BAs6R5aCvT0FGu8wGI7ioDy+pMLK3Jo8OjpafOzIpGK2vbHbzTUUxvc+E/nFf/3egsN+Onjq2l0aGltTSXNlcejcXqQdu2lRnorjSzvNrKihobK6qs9HjMdDj91Yr2Ig2tdhUNliw6ilS0F8ppL5SLFQm7CCSabFn/9XFW6GhxKWkuVdDqVNBSIqerTPOLVYh6SxrNRTksqdDSVSlGd5WOJdV6uiq1tJeraHHJ6arUsqRaT3eVjja38j8EEo1TMvntb8sG/ey3vy2jcUomjVMysWpTKDMmUKKXnrN3aZySxQsvNNBQIqexKIcaazrNRTIRROTnxKBPDcODnBlsZvempXywphOHIYuyfCUOXRqV+QqKVMnYFYkkzptEbupiXz+I6gIDFRYt7y0XdQa7N/biNKpwGOTUFOXTUGyhxqbGk5uFO0+sKtTZtXhMMly5OZSbFJToMrErU7ApUsWJ/bwo/HNoc1haU0qdXUuLM4+lVXbKjdm4jTlU2zWYsxMpyZPjKcjlwy1rWdJUiXALBOGUz9YMBD7asQnop+/K1xz9ZBfXLp/DLggU2w0U2XS4nfms7Gmm//p33Lx2nrv9l7j8/Rk+O7aPTz7ainAENqxs5tvPD/Dt6U9Y3VGP06TGLgg8wS3aq0pZ1V4nrkxrMzn+4Rbfl1BloRq7PoMSi4IlDaWUWnKYPeEV381z6BMxZIRRqE8VGyLtgAFB4OTBj3l3zSrWLOmizKJn0rCXEYRebPocsqhm2uRhvPHan5g46Q1Cw4NYGDKD0PDZVFQ6qakup7qqnDNfnOb7785z6rMTfHfha86dOc3aVcvQKjIR9kBDpZMTh/Zw/otPuXz+c+7euAh3r/Pw7k0Gbl3j3NlT7PhgKwf3fcT5c2fZ9f4WBGEtfTyJzZCBPGkRipRFKJMXkRQ2DV1GBKrUxQzjIGZ1Jof27oC71+FhP4cO7gC9QFzELGx5mcSHTychbCql+ekwT0CdPM9LZxKviyJhNlZlLMrkBSycPYLxo54nM2UB1eVGHFYFOWkR5KRF4SrM4+jHu3jQ/yNXv/+Kjau7KcxXkRK3iPAFU0hPDMGWmzjogQmfOYy4uaOJnDmc5HljqbHIOP5BL568NDIXT0URG4w+dSGymCBiZr/N/PEvkxM1A6s8iryMUJTxc9EmLyQvMxIBWNXi5uwn2xEEO7cvnuX+j+dpJw6jTNTqrF7SSt8P33L/dh83r15k4NY1X7JTW+Ohd3k3BZY8ulobiaOdONrhvADnBQr0an/TugkCH+3axpenT/D9N19y6cI33Lx6mQcDt7jXf4Mr35/39iy5Cw/7uXH1W+4PXOX2zatc+u4C/devwoO73O2/wU93xSrEvYEbfH/+LHpNDkHTJ1DhLqSxzk1E2BzGjnqdPz/zbzzLOaa9/RohM8YTGzKLKaNe5/e/GcIrf/7faLKS2bCymzXLOrGbdOSkxlPncbLpnVWsX72Cd3qX0dvTzYrOdpZ3tLKys4mVHXV01hZTWahBECA/J4LcjIXoEmajipmJKnoGmtgZ5CXMwZQ0B1X0VHTxM9HGzWB9TyNlxlQcqgiK1FGYsxZhkABEkih2liXNYfCKax8OQwzaNNHatbIgh+1rmlnTVk6+LBZVot/2MTV8MoMFvP4XuTZl1iAQIQEJhy6GIm00dnU0hZoYHNoEBOGIF0Ak+wCEKy8TV16mr39CuTkHV14mEogQO0VfpLXMRGuZyDOusasHgYiWUhPVNjUSiLArk3Abc0SHvDzxu9Fj9lceyk0yWpx5NJfk+hrFVdmU1BZqaCkzsaSmkOUNJaxsKqW3ze2LVe3lrOr0iNFezqqWMlY0OllWX8zS2iKW1BTSXVVAZ4WVFmcelflynLo0SvXpeHKzRBtwQyZluZni+Ew5lJtkVOYrqLWoxIUom5ZGm5bWolzRCEOwc4dfcYdfgVFA2CFSO8VE+SJ+QCAlZcsQwYNE09iHn74kJeQHEZNV6Z5KCbwLfwfe4/ipe6K4WgQiUvIemFza+X/+b4+v27VYjZBWq3v57ZNzaUz6E46wp3ni178kQpUSzysIgsevR/SBiMeFj8X4xd4SdWVHwPkcFLdzwdBR4Rw5egSAY0cOMi58Gr7EdAiioP5XeM8zcKVaug4SOOtmcMO0x8/B49M/jJ34N5578V8YN+FvFNiySUuZT0TIREa9+SyFpgy+//ITDn64mUqXhemTR3jPQ1oJP86unWvYt3cT25hCH0/SUl3AB+uXcHL/FpbWOhjCA4bwgFJ9hr+6602o9zGS/Dw5H+3ZyuefH/qFcQZSb0T9wwsvbEWjOYkgbMCSExowl6T5Im0fCAoC76MEPDc/FmsR1IgxSGj9eHVCSujrKTOmUaJPQswVAsXRv+SCVf0P/h8IEgPH+0v3TQLCa2lyGejwmAPmbiAQOsfPO60/DiT816WrwkCnR097uYY2t5r2cg3dVQZ6ao301BpZ0WhlTVsRK5tsLKvPZ2WTnWX1VrqrTf9g/3bwCOARvE0IN//D7X4egXQysTO1CCLEyl6zU0tLqY7uSjO9dXZW1RfSW1PA0nITbcVaWorUdBbr6PZqJFrsYvWhtSCHFls2LTYRPDRa/yu0IfGe99Qa6azQiZapbrXYg6FcS1eZhnanktZiOS0OGU0F/n23OGT0VOl9IKKnNpeVjWZWNJjortLR4pLTXi5WKjorNHR41HR41LSWKaix/5xy9cILNZyJj+dMfLwPNDROkfl+9vPfZfp+9tJLxThz42lyyMS+Fi4Ngk0WQ5Eqgc5yM4XqJJyGdBqduTQ7jVTaVBTr03HmZlKoSqa7soj9766k2WmmSJ2GXZVOhUWLx2bAJEvBrs3GLggcZBilZi1uq4ECbQ5ui44qixJPbhZluVlU5ouViRJtGk59FlVWDdU2LYWqVJbWlLKxu5EzgsAZQWDuuLfIipxPU3EudkUCZbmZFGtSKFQlU6hJoTRXztZVnXz+yR6O7tkqJlouQXwI4oBbAhd5CotBwY8/nOPMqcOcOn6A+wNXOX/uMxpqXGgUaZgMcs6ePgI/3eLi+S+AAe72X+HU8QMc+Ggbh/Zt49SR3fBTHz/1X+Lw3q28v34FK9sbsQsCrRUlHPxgEzXF+RToMvni8E5WtLrRpoeTr0zAkB1LZ4OTr47tpf/SKU7u3xQgbjxOoSEReeI8zMoEEiOCyUmKYNeWdfS0N3L604NYtNlMGfUaGXGLMGnSyKKaBXMnMPRvf+D//ReBqJh5uDw2upY2sWXbeo4cPcCNm1e5d+8ON2/08flnn3L282N8efoYe97fiNuRjzBF1IZsXruEi18e574gcOLgbr776jMufn2ar8+c5MSnB9i9YyvbNm9k5/vvUVyQj1aWil6WQlLEHNKj55IaGYzTlI0g9NJWVcBI9nFDEJg+dhitNR6uXzrPuS9O8OnhfVz+/kvWrewgbK7YVGxpo5MLpz6iyWUgfsF4dGkhKBLmoksLwZmXxs4NXTRX5CNPC8GoSWBFVwUH9qyjzmMhatF0kqLmk5MSydF9H3Dr8jd8smcrBkUKkQtnsCBoLAuDx5EUNRdZ8iwkykBG5BTi549CETsTY+oChCwwJi9kbWMhrcUqLJmhWHLCfe5e5qxQsiKmkZce4gMR+tQQTFkRCMIZNMkhhLPMR7tY1ljO1lXddFQ5aXIX8t7aHvbv2MLDgetwv5+7t65y9/Y1tm1Zh8ORT3d3M61N1WzeuJp9u99nZXcr1aVF3lTqDl31opNVFN38kfO0N5Rz8vBHXL90novnznLm+FG+PHmMrz8/zsnD+9m7fROHPnqfS+dP8f3XJ/hw17vs27uDXdu3cuLoIb775ivOnTnNha+/5PrVH7h6+TtKiqwsmDsDd6mdL04d5eOPduB0mElJjCA/T0lzlZPK4nyqnVZqXIXIU+MQskDIgvJiGyu7W6lwFdNSX82eD7Zy9OA+9u7czt6d2zl6cD873t3M9g3r2by6l3XLu+ntbKCrrpTaEgNOUwYObQI2ZSSmtIVo4meiiJyCbPFEVBFT0ERPRRU9lbzk2ZjT5vHuylbcpjQcqghKdLEUqiIxZYdiyFiIJmUu8oA+D/44J8YTYhIiiwv2vVDl8XNQJs5DFjebrOgg0iMkN5dTiMmWnZyYKagSZ5KbMY98WQg25WLfinaRNppifTwOXRyCYKdEn+RdVXThNqVTZkyj0qrwVSECO0KLoMGOKy/T12OhyZlLkzPXN3aHVtSO1RRoaHAYqCvU+UBCoSqZAkWirwJRaVHiMctx5WZRasj0VSXaXCZanHnUO3RU2ZQ+W9eeOlFAu6LRifAa9La5Wd0hgoaVrWWsbHezuquC1R0eljeX0lPnYBG9zGAzM9jM85yhu6qA9vJ8qgtUuAwZlBuzqbGpqLGpqMyX4zZl47YqcNvE/j6VNtGJqq5QR1NxLm0lRnheEJ+3KzCFbUxhG80kIdzB+z3pYTC1aBuDbDR9rk5SIrjDe8+9wGAt+EChzxrziPf3UoIugQgJqHjnjM8lKjAZbfZWI/6CI+zf+cPvxzFkSCmC0Mv/Gq5ng+HvOMKe5Yn0XQGfC1zV34zk5uRL3nzjejz5q37sXAOTQQngLkOYAWlyO1euXPRFWpoRf1+THd7za8YvXj7ivaYSbUdK1qSxBrrkSEnrYNrN8Lef462Rz1FWbmDD+lZSkuYye8Yw5s18iy3vtPLd2YPs2b4adggB1/M4GelhlBRr+ezkLj7asx5PqZ4DgsABQUC4Is6Fdo+FITygRJuKy5DpAxGvPfd7is1qpKR5986Nv3DNAsODX1i9lXUrW/A7IkkVCWnuBNIhpesc6GpTz8/pR9sYDEbWBtDPNgccq5kycyZlZilJ9DC4YaKHQI3JL5+TVCGRAKVUnQikRfnH211jo7PK4ttPm8dEdaGSwba1gWBIGss/AxF2/LQ3EcC3lWnoqtTTVamnw6P1AYnl9WZWtdh5p6OYlU02eurM9DYXsrzBxpIaM8sbbL+4f+4IcEfwUhv/s8n6L4VEb/TTA5tKVLSV6egs09NeqmVVnY0l5bm0OJQ0FynoKFbT5fRbrUrgQdJESCDiPw8kxOeop9ZIV6UItjordCytNLC00kBHqUoED4XZNBVm02jLoC4/lQZrOs1FOSyt1PloS8vrjaxptbGm1cbyeiOdFRqaS2W0uZU+ipMEOAIrEp78ZMqMCVi0yT8DDP/ZaJwSAG5KFLQ45AjWrEjsijg6y83kpYVRrEnBoU0hPzsWacVGnRSCx6xk+6oubnz9Ge+v6aauyCzqHex52LXZcEogKXS2b8U0NzuZCruRykITFQW5uPOy8eRmUWGWi4DCJKNUn0GpIZtyk4JibQZVVg3CU7Cuo47OCgdpYbOZ+NpLCEIvFWY5hUqxU7Y7L4sSXTolhgzKzWqW1Lk4dWAX+7etp7ezgbYaFwLgtOaSFLkIZgkwS6CZJJYvaWbfnq308SQ7tq2nyGag2J7HmpWdnD/3GfcHrgID9F+/CA9QX/QLAAAgAElEQVRu0nflW1/3xj9ynkMfvc8P5z7j9JGPOLR3G5/s2sbpwx+yoqWGNZ0N1JXmkxAahF2fgSp1Mdlx8xCEPrLiFrB6SS2Hd2/k21Mfcv38UZ6kj+TQ8fib0PSiyQin0JhJZ2MZZ05+zPEjH/H9t5/zyd73iAkNZmHwOLJSwpFnxxAfOw+9IR1Hsd5X/j9/8XPOfHWSR9zj/oMBLl26yIXz57j47VlOHPqQMyc+4eJXJ9mzdR1GZRpmdRpnBIF929ZyXxCoKbXS2eChta6Mllo3LfWVVJY7ffd19FtvMH/2FFJjQlgYPEEEPAkLUKWEokyWnHB2cEMQWNnZwKf7d7Fv51b279nBks4W5JnJhM+fyewpo2mvdXFs72aOfbgJ4TwkLpqIISOMvKzFqJMXoEpZSIsnH1nSAjTZESTHBFNik7NuZRNaWSzjR/yNyIUzSI1dRHN1CVveWUpnYzlpcSHEhgUxbdzrzJn2NprsOPJkYUx662kigoehTppNyqJxaOKCsecsxpA4i3JDEsXKaKyZoeQlzyM/I4QqayZuYwqH3+9hbauTclM6Eke0SJOIOTsSYRYIswLsXO+AJjUKZVIkZflaSs0aWqqcHNi1lWsXv+HO9cvc+PF7rl4+z5FPPuTQoQ959GgAuEvf5Qt8+dlRqBdwGPWMYQ82tYKe5lp2vbdGPPZBqKso5OPdW/j82H52bHmHnvZ6lrbVUV1WiNth4t+4wr9xhVqPjWc5x7OcYx5rfWM8+elhXyXiwjdn2bd3B+kp8WhVOXz80Q6OHvqITet72bJpDevWLOP44f0cO/ghWzesZt3KJWxas5wVXS3UVbpY3tHK/j072L39PQ58uIuvz5zi26/OcPz/J+3No6M4r7z/OidnMmdO5j15c5JMZiYzk5nYiTPBTuyxE2ODzb7viySQ0L6v3ep9X9WL1Gq1Wq19XxE7NsIGG7MZMMZgAwYMmB0Zg9mxWIyXfH5/VFd3S+CczPuzz3NQV1c99TxVT1V/v/fe770HD3Dy2MecOn6U93ZuY9+Onbz3zha2vP4a63o66KmvornKQbVTSbkhF5ssCUvRYoy581CnT6c0aRLyxImok6egS5uOKmUqxuw5WPMX8NbaTmpshbhKl+BRJ+PVpOBULhNTthbFoS2MZjyza9IYbgUUmyZ3IbI0kWzo8uNRZS9EljaHomQpj3wA0e1/i6jV0Ykqayb6/HmYixdjkydQpkoKeyFScKlTEIQtVOiz8Zvywi/uAqrMhZEsRuW6PPymIoI2OdVWEWALgjOijWj0aKl3iTUdqq1Rb4JUzFMsJFcqFvY0leDTi+9CSRsRsiuptsgp1+bjUedSZSoRxdUOJU1uLU3hEKS2ShPL61wIwnZe7woieEB4AOu7g6zvDrK63c/yJi/LW8pZ3VnFipYKeupddAXt9NW5WNNayROcYkWDBw9a2v1msTCdRUZDmTpCWuocSgKWEqrLVATcamrcGkJuDbUeLc0VRjr8VrEA5xMCT3EcvhHE1iCIyTKEa4igU9I4SOlbR5IIJ4JwEGERYhMOEiURBxmpk4lmQ+ohWsxO+n7/iCaRjPVEw4ta+OHfNYe1EX+gKfPXPP/kz/g/P/Lyq38ay6D/OTKn/ZIfqs4zPNQklkRsivm7BUHYwhh2PbJWh7ctRKsqS0BzPYLwACEJRr2cwI6duzl37hw7duxm1KjY7GSxZEgCnruIZqGSAGUPj69ELZGXkfMZIC5hAvV1NoIBA/ELXkEQnCTMf4WmoIWQT8cbr7URqrYiCOeY8OozlDlLqQ1ZcTpKcFiLCFYZseizh5EIly4bbZ5osEmeOYZyZTbGvETmvvpHkuaM59yxffzl/jUuXTjG+++9FRlPLo8bu2jl1xTP58knt6JSfTpiTWwZ8TnqWYoSCQ9RgL1arM8zLAwuFHMu5yMkokydQY1DgeQJGJ4eViIEklfh+0hErBA89niJVMTqL6LHrmrx0t/oYkWTm2ghvVhi9LgW6xl5tPWFzAz3AoqhOisbLSyvM0a8Et1BLb21RvrqTPQ3WFjRGCU0ndV62vya7zmH9KxFvUAtXu1fGa/UpOtyiui7/zLr2zz011nprNKJBCKgp9uvo82rZFWtlS6fhuYyGc1lMlqdMlocJbQ4Smh1iiFM7c6SiDfifx/K5IvMpTekj4qrq7V0V6lp98ppLiui0SHWaGh2FNBgzaXRlkeTszAiqO6p0bCy0cS6Njvr2x2sajLTG9LSXF5Mu7804omQCEe7v5RGTyEN7iJqnfkEbTkc/XAX/6//HTwY9fYFzdnU2/IR9FkLkOL7ZMtmYcxLwClPxaXIhAaBcWxHl7MEv0lBZ005b67oIICMhOkTUOWm0ux3ERQEOC6QvWQ+fY3VdNVWYpYX4LcZcKhllGYm4jcUUW0owm8ookKbj09XQJWxOKKJ6PDb0WQtoUyZz56Nq9jc38YHb61nc38HhYnz8ahyKNfk4lZmETAVi2JCi0xcwM8TXXA/hZagl9dXdHHl3AkGPz3C10PXEAZBGIQ9gsCK3pZwTH8PwgAEfA5RzLgF9u/dhhEn295+nZ9yjUJCNNb6YJcQroX9FIc/eJeHt7/g7rXPOHPkAz4/fYQ3VnSSRA9J9BA3bSyqvEQqLHICTiW6omUocsSiOIfefYNPP3yHj7avodYlR5Y2A5c2mfS4MdhUyxCmwc63ljN0/TS3vjgD3OXGF2e5fOEYLXUe8jPjEIRvmDPzJcq9Gs6e+5DDH+/AihWf38rgpRPcf3CLb769z9lzn/LBB+/z7s6t7HznTQ7t3ca1iye5dOowG5Y3o8hJpMFnFsHv34NTW4imKA1VUTpZyYvIS1+KojiX7IxkkhIW89+/+TVP/uqXjHrqPxj352dIWjSdjCWzyU9bwI+5xbL5E4lkQQkXsLl3/RJXLpziyxtXOX74MJwSSJg3m57mEPeuXeTi0X2c+GArwnYQtkP+0hkoMhaSNPcVkua+QmGK6OnITJzB2D89QZm5mE2vdeKylFCUHYdJlYtVW0DaklloZRloZRnIchNpCDjQl2ZRlB2HxyZHl7+YZXNGkxX3Kjnx40if9yIliRMxZs/Fr07GlrsAa858vLKleEoTSZv5J1Jn/onC+EkIQguvtVdQacjBkB+HS5WGS5WBIn0epekLKFNlYS5OieTTFgZB2CXqgtR5qagK0qlyWXhrwxo+P3eSoZtXuPzZGT45coATxw5w5dJpBs99wvUr53hw+woDa7opTEtEEI5QYdbiMSgoM5SI63wLOI0lNNe4aAqW4bWpcRrl/JGDPMEpfskgT3AK4XLUoltICOE4FOfnoC4tYdXyHq58doEvb17j4P732bBuNZ1tjby7/W0x7OnzC1w4e5Ivb13lswunuXTxDFcGz3H844/4aN8eDuzdxb7dOziwbzfHPz7IqeNHOXnsY06fOMaZk59w+tRJTp86ySfHjnDk40OcOHqE97dtZ/fmzbyxciXdtUFCbgt+q4pyfQEOZRrq7LlosmajzZyFOl0kDeq0KRiyZ2LJn4s+cxa6jJkYs+ewZX0XDS45bsVSyhSJeNQiiHeqknGqkrGrk7Fr0nDqMnAbs/GYcig3ZGIrFcXxttJEnKrUyA+oNm8R+oI45OmzKUiaSiQj0FMggqtBBGELWfFjKUqZjDJ7FrqC+ZhKFmOVL8WuSMKlScWtTcOrz6LSnEfAVhzJZFRlLRKt8aYiauylNLg11DqVw6pDN3l1tPqMtFWaaPIOTzXY7jfj0xdGxNUBs+yRkCVBcEaE1VKKWK8mTwz7tCsJhtNxt5QbaSkXwfuKei/CKFjV7EPwiCF5q9rE1tvgoT1opyPkpL/FR0+9m67aMjpDTnrq3RQSEtfVXjEUp9lroM6pjqSpXR5y0R2wiynALXJCHi01Pj31fhONAQstASsdNQ42CgKsFxjiRzAosJ55ZNKCsEsiENcQCcSpEW1kCMaucDrigUhq4mhNCIlExIIKiSDExsvHZskJv8eE/UTDpGLDUcR+fvKPGUwY9S8MKH7LUfcfyZz8S2b/6RcMBkeT8MovvwdMPC5UZbt4/m9GWl37R3xuiZlTR3T7U+J6/YcfHWbU6AQSMrWMGjWff/jhAKLHQwKXPUTDwaTxOEfMXyJXLTHnDYzYP3abOM6kxCnEjnXxnJdJiZ9E0uIJZKTOZuqU5xDGwcsv/YbcnIUU5C9m1owXEAQnSxaNoyRvIbLchZTkzKMofQ6J814iYkU+B60eDd0BG9rsBOo8Br66dR7+coeb107z5e0L3PnyPFES8agFvTB9KkZZHJWOojCJiBW5S+tJAqCxhDMKatkiRPfZD1GPjkTwpM/Rvu2lGVSaihHfI4MM10qMzPAkWcsfB0QlEhEbqhc71k0xfUbXzcpGNz21sdb+FoaHQP21JhHK6LYOv57ltRbWt3norTFRZcqJuVb99Ib09NebhlvcQ0baK1WsqLc89jw9wUezI0WJRPRzp//7w58efZ6kd8V6BOEWXQE9vTUmeoJGeoJGltdaWBGysDxoosunodVdSnOZjDaPgnZXKc32YprtxbS7SiNaCIlExIqq/3dZmsLhX2GPTXeVmg6fIkIipCJvguCk2VFAkz1/GInoDWlZ0WBkdbOFNS1WVjQY6Q1p6ahS0BvS0lerG0YkuqpVYY2EjEZPMfWuQkbr9v7/atJcqk1ZorBamzEPQXBizInDWrCUkqSZqNLn41Fl0xt0MNAZJGCWYZPl0up38+bKLgaYxUtPPyku1HAFwr7Gag7vfoeD776N36ajzuugqVISnA1QYy0laCyOhAA45RkETCUEzKW4VXm4lLnUl+lo9zs5vX8nFw69x9WTBzm6awuNHjMBUwl1DiVuZRZ+QyFuVQ4P+HsCFhXCr2Ac28U0rj8Fr0XNkQ92ce3iKW58doZTRw/QQSpaZQEreltobQyItQ1SxR+qVDrQKgtobw6ysq+VX3EOYRoM8ksq3GbkRZmwS7Ti7tz2BkcP7eX0sQ85eWgvOzetY9eba2kNuPGZFdHY9WsCRlk6+uJkynR5OLX5uPSFbFnXzp7N/bg0mcjTZ+JQJaLImonXlIG2eHHk+M/OfsTFsx8zeOEYQ3cu4UOJzVzC0vhpSGE5S5dMZXlfCH+VibnzxuH2Gtiz920GL33K2nXL2fLOm2zaPEBrSz09rbWs7Kiju7EKl74YY3EaFnlm5HyNFWaMsnQUOYk4BYHp4/7MgpkTSU1czNxZkxk7+k888/TvyM9JZ9rEsWxnHP4yIwZ5DkUZ8dRXWEiaN0lcYAchPy2BeVNfoa+9nrPHD/PxgQOs6u3FolFxhFFsG1jPvnc2sqG3hZDLgCIjjrT5E5j656dQ5yWQmziDgpS5LJz6Z0qyF2NSZqAsWsalsx9x/dIxVnbX8NrKJgJeHYmLJpGdLGopkhZNRa/I4LPTBzl1dDfdLT7KzMWUpM5GljaL3PiJJM58ntLkKRhy5iJfMh53STz2/AWYs+dQumQi5fJELHmLaLTLEJygzZiHLHkGqoy52GRJuNXpGAuWIAgtKDIW4lJnU2EoRLIOOlT50XWQKqDIS0WWlUJLjZ/Txw7yzd2bfHnjMnduXuLG1QscP7qfk8cO8OXNQT45uIdqjwWHTkaZtgRtXjir1zzEH60G0c0vnBMrj77IXp5nf4RECIPhmFwPYhXr4yCshiWL5jB35jRefflF5syYirq0BG+ZnZoqH6v7e7l94woP7t7i7p3rDN2+xp2bX3D5s3NcunCWm1cv89n5M3xx6WLk75PHPubi2VNcv3KJz86f4dKFs3x9f4gL589yYP8+Bi+eZ/DieT76cD9HP/qIPVve4d2NG3m9p5smnxefSY1bV4xbk4ujNBVdznx0OXMx5MxBkzEDVepklCmT0KRPFYlE3nzUqdPQpE1ny/pumsuVeJSJOORLcJYuxaFIQgKAbkNU/+I2ZuMyZCEIA9hKEylTpyACsFtI1jp9QRzmkqURz0QkO9AYiUTcIvaHQJ07B2PxIizyaFG6ckMm5YZMfKZcArZCQmWl1LoU1DjlVNvFrExBm5xWn5GuahtNXl2k0JtUFbozYKU35KQzYKWuTEXAUhKpHl1jUyAI30RCmXx6yQomgoFAuFZPpaGIcm1+xDshkY16p5pmj55mryEsyt6LcEpcJ901TnprXXQFHXSGnHSGnLRUWagv19PkN9PT4KGrtoyeejd9jV7Rc9AiAv8GcmmvstJSbqTRraPNZ2ZFvZf1rVWsrPfSVmEi5FQR8mipqzLRHLLTXldGR72LngYPK1p8rG6vijwvP+Ab8V0uOBEJhAS8JEAwMmNOLKCSto1Mzzqyj+1ELcojM91IJEIiGSNrRoTXR4yg+4d/F+Dffz6GzMn/wlH3C3xof4ZB//NkTvkx0Rj7WG9YS8z5TxEVdvfE9CuBwC3h80mW6Q6GA18JmEiEK/z8SzqLyNoVdR5iP5I4WBpPKOZaxIqRYy36AYaDydWMBJfR8KqOYdsXzHyRCa+OYsL4p3n5pd/w6iu/Y/SLv2bmjBeYOH4UmSnTKcyeR3LCBATBR0biJDISJpC6+FVSFo4l6ChmRcjB7vXtDHQGccgzaPHbeH/7a+zf9SYHD2zh05N7ebSqsYe4xLHEx4s1afJSJqEtXECFJReV6jSP1lmQ7n0/j5Ioqe8Ag/wy5trHzjV2XcYSi1gwLIH+kSSiP+b7x5GIEFFyt50oqZXWUf+IPvtpjhEJD2+Sp2MkiRh5/WJJxKPejQaXjA6/ltVNTqJanv5IXxJQ7qs1MNBVTk9Qz9qWvxVsP771VFtpq9D/DftK1ygUuS4NLhk9QSN9ITPd1QaRSARN9NeYaXKW0GAvosUlp8sX9Yy0u0rp9WmjWghrAU2W4RmZavSZ3zMGKYwu1uPTI86jRkdPje4REtFcVkSbJ2ocanYU0FxWRF9QExFU99cbWNFgpL/eEMnI1BvSsrLRFNFJjAxrkoTcTd6SR0jBfM9B8lqOMN9zcNj2x22LkghxTm0eOYIxJw5L/hL0mXEYsxNQpS/ErcxCnjwPW3EqtXYlIbuaCqOKQX7JuY8PcP7Ih7y1ppdqp5GNgsCeza8x+MlHfH3jEu++sRa/TUeFWU2d10ZPrZ8au56AqQSXLJ1xbMdSmExZaSY11lJ8+mKqLQrqy3T4jTLa/U72vrmGk+9vY/fASlY1BemqdocF2UpqrHLsJalUmUporjAStGlwCgJGnGIVye3g0MlYv7yDd9/aIAI5QcCiLeWN11aJ1qkw8ekhCYlE9HY0ce3z8xzavycKAAsFNm1Yw+D5k+zZs5XDh/fx9YPbfPfwNlcHT7HjzbX4LBr8Vg3W0hyaK8w0eo14jYVUmIsp0+YiCHvRFCRikUcXmkOZRpkyFUXGLHKWvEp+0gQ0BQvxWrKx67Ow6nIiY8zNXkqpLJMl8TOIXzyFqVOeDz8cl5Fe4pMnPUdC3FQmTHyBmho3tbUVLFgwA62mlOX93TTUBjCrCnHpi5FlJlCaGY8wDqyyNE68/xaVpmIMRakocpYgzxI9JhZ1EbrSfIKVbnbteIv+nk7e27OTd7e/zYa1/TBOFPkunjkBpgmEyq3UVzrQy7K5IYixjLKcZLx2Pat723l9ZT/NwRqKMtI5wijKLQbqy+3s2LCSoE0DpwTip75IuamI4rT5JM19ldFP/wdL54wjLWE6jQEb54+/z3d3L3Ht4hFuXvqESqeKWROfH/bgZiydSWr8FJqDDo4d2Moba9pwCgLZcVOIm/o82YvHo8iYRe6iMciXTcYrX4KzcAFeeTy2vPm4iuLxq1LoD5o4sXM9u9a1UbJ0OvKUmSjT52AsiMepSMFSnMQTnEKRsRBNTjyGgiQMBUm4dcW8vaaLt9f0QGo0C5ZwCg6+t5N7N69w+4tBbnxxHrjPscPvR/eZBqeO7UPoiFojHapCLIocBCHEL7iMgEiYf8QQwjlRsyF8g1hcizDJeD58fH+YRPTAs6N+w3/+27/wuyf/i5/93//DtEnjWbYkjjc3rOfOjavcuXE1Usn86/tDfHX3Dve/vMXd27cYunWTmzeucevmdW7dvM6N61f54srnXLl8iWtXr3DzxjVuXL/K1S8uM3jxPGdOf8rZT49z9tPjnDh6mIMf7GXXpk28tXIV6zpaaasqx6uVYS/NokyZibUkEbtsqZgitWAB+uzZaNKnokieSOmyCciTxkeE1aacuby9rotaZ3FEWO1WLcNnzEICfg5NCi5DFi5Dllgx2pKHVZ6EWyuSC7simtlFl78QXf5CDIWLUWbNCW9/EH6+9iKCMAlQis9baeYMjEVxOFXJOJQpmIqX4NKkU2HModJcgM+UT5W1iDq3klqXgiprEZXGQkIOBc3lelp9xkjdiFqnMqKDaHBrqCtTRcKZApYSqq0y6spUtFdaqHWoIhmYyrX5uFXRFHzVFnlEVF1tkRMwy6jQFVBpKCJkV9Lk1lHnUFHnVNNSLmai28IkRnGE5gojIaeK5gojbdU2WqosNFWaaKmy0FptoyVgpb/FR3+LL+JtpUWgzquj2W9GsIpEpLvGSV/IxYp6L6saK+iv84gVuGtdtFbb8DlKaagy09tSQWvIQVut6OXoCDnZIwisbKpgZUM5wiloLTfSUKbhUQIgEQkpNCeWREiATAL90v6xfUhWfAl8ScBL6utIzD7SfZdA3kivQOxn+D8/quD5J3/BioLfMeh/lpLZ/8K//tMMfvh3rvC+AaIekVNEw60uExXwxwrGJfAfIFqzITYMSgqDDR+TCj8lTCbCmbdEEnUu3N+IcBvBGdOXRKwkUiJ5JpxMm/mnEfN2xvQTC6IlMjJSiOxkwvhRPP+nX/HS6Cd44fn/4KUXf83Yl5/g6ad+wu9/82MSFowhJ0XKgAeCsBdt8WLqK5VsWl3H9jUttLi0dFRawuO6hiAMYNHmEiU+jwPB4lyzUyZGrt2TT+4OeyK2x7RYEiGB9RYk4hDte3WYnI0kESHR+ChsocpaQGzKWAlUfyQIPJrBSTqXdL8fJ8SXrq0EiGM9Y9K4RBLRUqGjyashFvB3VY+0/kt9SaTxr4HxmHlHQrseF2olAUtpzYr3oa/WwIoGM2ub7KxtsrO6wcrymuGVoVeEHu+d+L7WV2NnZb0LQXA+UiBueIt6l6QUtMtrTfQE9bRXqmjzKemu0tAfMtLoKKTeli+G58T00eosprtcGQ1jshXSbB2ug2h3yWh1y2j3SpmVJNIQSyKk/aMkQgpn6g9Fr0fIPLzqdb0lh47yUrr8imHEoK9WR3+9geV1evpqdSyv00cyNkmhTJJHot1fSquvlEZP8SMkYr7nIENDQ1y7dhmAvJYjjNbt5dq1ywwNDTE0NERg4NywY4L2PKpNYr2oBnsBgjZjAZq0hahTF+BV52DIXUL63PHkxU3DbxDjdY35yTgFgRfZy7bXV/PVtUvcOH+C13paWC0IrBYEHly9yJ3PTrOqrQ5LaR5evYLmSif9TdW0VNiwFqXQ6tYhCA/oDtipNssI2RSUawvxagpwq/LwqPPxmxQ0esy0+uzUlRmoMqup0MvwG4qwl6RiLkjCUrhMFAw6VdQ69Wxe1cGmVV28saIDoQM0RZn0NIfY/uZ6Dr+/k1BlGR/t3cln504iXIZdjKHMqo+At6T4+fS0NzJ08wr371zjxJEPqfaJi3TbWwPcuDrItauXOHb0IJ8eP8SenZtZ19dKR50Pl7YEuzwHbfZSnKWZOOQiUDEXp2CSpaArTEJXmES5qYgybS6momXo8uPFWgPKZahz55AZN4acxInoihPQyZNRFC1DmAQpy+aTmhqHwSBn2pTRvDLmaWZM/zPz5o4lVii2cN5Yxr70O577438yacILvDr2WZyCQHW1l63vbKIgN434uZOYPf4F4qePoTB5PoIQQp+fiKkomdL0hSTPm0jqoikUpC2m2mtmx1uvc/TgPo4d+oCTnxzm4oXTXP3iEp8PnuXDD/awYW0/LbWVuExqtMVZNFeH6yUEohqBvvZa/G4LjUEfq7o72LBqBR11ITpIpSA5AXl6opi6VhiEUwKrmv1sWddO/IyX+O2//iP//rO/Y/600cyf+jLZSfNY29PA2aPvc+HEPj4/8xFvv96Jy1RIYcYC4maPQfrxnzJ2FFlJM1EWLEWeu4Qql4Yah5Kc+KnET3uB/CWTUabPQps5C0PWbHRpU/HK47HmzsMrW0pAn4VPlUGNuYgmpxq/Nh+fLhePOh1DfhxFSdPQZC+iuVxLU7keENDnJ1KmyqbcKGcLk9i6fjlH39vKmys72fraCoJuG7cvX4TvvoKvbnP5/Ak+O3+Mwx++Gw67aMGgyqPCEbUeVVjkVJhKESaBUyu6TEdxRPRIDIneCGFTOHzqeRC0xIjQGlAXJ6IpXkbcnPH87ol/Z9qk8eRkpOKwGFm3qp9DB/bxxaWLfH1/KEIgvnlwl2+/usfX9+/x1d0hHgx9yYOhL7lz+yZf3rnFl3ducfvWDW5cv8qN61e5dfM6X965xf17Q9y5fZMrly9x4YxIIk6fOMaxwx/x0Xu7OfTuTt5Zu4o1bY301PioKxNfnB5NDtqchRjyFmLIm48xdy767Nlo08PeiOQpkdSupUmTUCZP4c1VbdTYiyLXyVm6FJ8xC4dyGYLgjJCIMn0mZfpM3MbsSJhRpVnUKphLEjAWxaEvWIQ2bwG6/IXhzE7hH9hpIokXwcr2YS92ecZ09AWLcCiX4VCmYJElYlck49FlUmHMo8KYJ1aHDXsjgg4Z1VZZpCq0VPm5xl5KrVNJo0cb0UBUW2XU2EuptsrwGQrEqs/GQurLNJF6EDU2BXXOqOiv0a2jyaOnzqmm1qGi1qGi2iLHpy+MhEHVO9WiN9haijAOprGJQkL4UJJJC03lBtr8FlqqLDRUGKjz6qgv11Pr1RF0qWmuskTfl/RwnKeospcScChoqDDQEW49cbwAACAASURBVLDRFXTQE3TSW1NGV8BOZ5WNroBdJBh1LuorDHTVuVjbFWR5cwUrWitZ113DitZK+hq99DZ4Iudo95lpcuuI1k+4RdSLcCSmnQs/P7GAXwLmUhiUpKWQ2kGGZzeSrLdSn48jEZJuITaDzfGYdSEK8H/wAyO/+qfnccf/B0fdTzOgeIIJo/6Zn/9kNj/4gQTGJAB5SpzXLwivu70ML3YmEQ8JJMYSJkmjEYhphOcszUPynPhivtse3le6Bv1EvTESkZHAqji3x5OIWBFwx4jvYoGp+P3YV3/Hiy89waSJzzB50h+YOH4UY176NbOmPovTnItJlYymJIGC1BlIJEKeMwe7NoXeRge9IScBU3G44nsP0fS4UQ/B3PljWLj41RFjkb4fGf62fUSTrqsEliWgLZGIWC9DrEV+VyShhs+cGbM9NqwpVvAcu34kEiF5n3w8vqiidE0DDCcgErH1sLrZS29ICln6azqH2O8DI9rj9pGuYUdMe3T/WkcBlREP8HCtRW9IT18w2kaOp7/GTF+1mTav+pHvHte6qswsDznoDdr+xvCmKNnvCxnDlbRt9IWMdFdp6PAp6axQ0uqW0eIqEcXCgpNmeyGtzmI6PSI5aLYW0GwtoMVWSIujiLayEtpdMjrc8r9p3NEmeoDaKhVijYhKZeS7BvtwEtNoy6PNI6O7ShkJUZJCmqQMTSsajBHPRGzq13Z/aURs3VapoNVXSle1ZhghCAycA2C0bi/nzl0gMHCOvJYjAMz3HCQwcI6hoaFhx9S5iqiLHachKx5tVjyCsB9NZhyWwmQWT/wzwvNgzE9GmS6mMnQKAvve2ciFowe4cf4EOzeuobchwIFtb7BlbS+Dxw6w/fUV+Mwqyo1yQg4DNlk25qIMXMpceqodNDnVWItSWDLlRXIWTRErWNtUWIvTqdAVUWMTC9OV60oo15VQbVVTZRZrQdRYS/EbCqlzKKm1KwjZlVRZZFRb1Wxc3sIXp49w4eh+CgmRnjAXt1lDT3OID3dv5b3tm/j23i2OHfqAjOQEEuPmEax04xQEZAVZtDeFqA/66G4Tc4zv2PIG61b2MI7trOhp49zpYwxePMPuXdvYteMtVvW04NTLcelk+IwluJTZeFTZOOXpuBSZeFSZOBUZePU5VNvkVFlKcCoz0eTEk79kOvlLpmIqTMBnzMKpTESWPo3S7DloChNIjZ/ClHHPsWzJHCrLHQSqylEoChj/6nP88Q//xvw5Y4lfNJE50//EorljEAQnSxaNZ9GcV1g8dzypS+dQ6TWzvLuJHVvf5M2BdUybOJY5k14iN2keS2a+En2RPQ8ZCydRmr4QdW4iSfMmMfoPTzL1lRcIVjj45PB+rl6+yODFM1y8cJqTnx7l7JkTfLT/Pd58fTUfvreN97dvxucwiqERp8TQGRYJVHssbH1zDZ1NAfo7G9mycR3b33ydXZs30lFbRVFqAnwj0O53InjAiRFZ6nyWzZ3A/Il/YuOKVq6c/Zgtr/fx6gu/J2HOJDQFKXiMMqocKhp8ZjYsryfoUhM/6yWylk4j1rWbmTCNxLmvUpKxkN2bV3D+4z2sbK1ElbWYgqXT0GTNRZEylaL4V1EmT0GXMRNncRwVqmQEoR8x4UA6TnkGpvwkKrQ52GVJEZCTMmcM1dZiekJOTEXLcKlz8OryscizkaXHixobwUmd18q6riaCbhub169isyBw5MBurl86w+lj+9nOOATBicMkR6fIQhRu+9AXp+LW52OL8WAJghODLBlBeIC6IF4kDYWEc3kHEIQeFLmiqNiuycKuyUKetZhJLz1DUV4qr69bycEDe7l6+SLnT5+Ebx8ydOs6D4Zu8/DeXb55cJ/vHn7Fdw+/4tuvHvLNg6/45oH4972hu+Fq53cZGhqKEIqhL29z7+6X3P/yFkO3rnPt8mdcPHOSU598zOED77Pznc1sXLOSFc0NNHntVFu1VJkUeDUFeNS52IqXIU+ZiTpzDrqcuZjzF2DOX4AhZy66rFlo02eiTZ+BLmMmyuQplCZNoqvGTrU1nzJ5Ag75knCaRid2RRISiZAIhEObjkObTrkhF58pn3JDdlgPEb6eRWJqV03eXNS5c2K8EQfD/0ZjQPOTpyBcFu+rtnARVmUSdnUqFsWymB+rLXgMuXiNBfhtMqqdCkIxHgcpvWqsl6G5XD+MRIQcimFC7Ap9PlWmkkhV6iaPPlIvQvh76Kyy0Vllo81nptlroNGtE9+PYfF1jU1BjUWJX19CpaEEoQG0eCKamW/4Aad4gja/jcYKMyGXjpBLR61bT41bh9+uJOjS0hZ0RsMfKy249IXYlTl49EX4rQrqvUa6gmX01nrornHRXeOiv66c1U1+VjSW0xV00N9cwWs9IVa3V7G6I8D6nhCr2qvoa/SKmotqkXx0VFpo9uiptZQSJRASidhOtKL1uXDbH34GToVTxT5ORyERCqmPHh4t/jZSVL0/pq+DMQBKIhAD4XHEWp2d/OQfk3j+N/9FYNkTDPr/QGDZf/L8b/6Nf/hhfczz7AtnYxoiCjBjLc4SuJes6xLpkcJQpPdd+Fr8gHD9C2n7tfB+0twkQLsrfMwtoqlFnURF09JcYq36IrBdHD9+2Pvo0RZrpW6JbHt1wtO8+PJv+J8XfoUg+Jg+9TniF7yCoiieHZt7+PTjrby1rhm7Jo3CtJno5EvRyZdSnD0XbVE8xsIkgnYFfrM85jqI3viezgDpaXNZtPBVVMoU8vLmErUAx2ocdsXMTVoDW4iSxl1EvU7SfYgVMktC9OFGhSiJCntwxoGQKRKh4aFSsVqJWAH0ah4lYk4aypQ0OWOBdYDhXoj1BC2PqwcQBfHLQ44R97CBRwmCuKajJGQkiZD6G0466pzFhOyF1IQzFAXM2eH7MpxENJeLdQUet146fRq6/TpW1TnoqHg0/Kqv2vrY47oDFnqDNvpq7DFF5v5aE9d4g6uY9koVXQGt2PxqOitV9AcNdFeq6ShX0FEeLfjW4ogaqyQC0eYopt0l+xvOGbs+Yq+Jh54aHR1VKjp8CjorlXT5RCLR5CykzSOjIyakqclZGPFEdFWr6KvVsbLRxKomM6uazBESIREKSSPR6pPRVimnM6CkN6SnM6Cmr9bAfPPGv+qJkEiEFNIk/S216WN+zfSXf83PfzIVQchDUKUvEsGIFhKmvESj28BATz3a7CSsJVlYS7LwGmS0BdxcP3ecWxc/ZcfAaoQfQWuViw+3v4nfqqGh3IbfpMClKqDWoaG1wkLAXCpWozaVENAX0lFupDfoxCnPQBAGIqFSVSY55dpCqkxy/CYF5boSKo2lBCwqXKoi1FmJLBz3HMWJs6g2l0SyMwXtCurKDCxv9HP93CdcOfVxxBruNmtoDHgRjsCls59w7+YVDn6wWywYV2Zh88BaGmoqaW0IcvHMcY4e3EdHcy0F2amkL4tHEIaQEaC/u5VTJw7z/t53Iz+gDqMS4Ufg0hZRYy3FVrAMb2k65pzFuGXJlKvS0ecuwly0hAp9NmXqDEzFiaTOF7NW5CVMwiZfSpkqGXvpEuyKJAyF8aTHT2bSy6MY//IfMKhl7NzxDu+88zZWm5G16zqJWzyRaZOfZ8bk55j4yu9ZMHM0i2a/TE7ybBqqrHhsctwWJQNrujlxeB8XTn/C+7u2U2bWUpy5lBWt1WQnzIwptgSl6QuRZ8SxaMpopo99lhdG/ZrpE16i2ufi6OEDXP78IhcHz3Lu/Kd8cvwwJ08cYd97O9k8sJZjH73Pwfd2UuWywB8F7Bo51vD/Rw68y6F929n29nqWdzcwwCwq7AY2rupi2+sraQu4Cdg1VBiKIyTi73kgFsDz27l79Sw8uM77O94ga9kCZo7/MzlL51OQvJiClIUkzHoFdf5SijPms3Tuyyya/gJL576MIPiYOua/mT/leWa88gzTxozCXJqOKm8Z5tJM8pJmkTznFRTpc9DnLkCbOYuyknhsBQvRpM0gfdafEYR+VOkLcSmyMOYuQxD2okqfj6kgnv56B693VuLRZGEpTsJnLMRYmITfXILfXEKlRYnfqqK1ykXOknnETR/H0tmTKUhdSr3PQ19rHe9tfZMTh/eye+sAwi9AXpwSfmEcF3UMwl7MpenYVZmYipJxqXOwKjIwydMwlKSEiUQ/0R8+J8q8hdjUqVhVaQjCEWzqTLRFiWQvncGCaWN46401DN2+xrcP7wJfc+WzC/CXb8Tic999zbdfPeC7h1/xl68fDiMR3z38mr98/Q0P7t3n/n2x3bs3xL27X0ba/Xt3uHXtCreuX+ba5xe5eOYkxz/+iD073mbd8h6ag2JRG4+qGI9a9Dw65Bk4FRm4lKmYC+PQZs/BmL8Ae3EcjhIx3M6UuxBTzgJMOfNwFC3GkjcffeYs9JmzMOXNw1a0KFIxWrx+4rWwKpNwaNNx6jKwa9KwqlJwa7Pw6LJxaTKxK5KxlSZiVy4dpmsY3iSAMYQgtJC3bKq4PUwijLIE7OpkHJo0bKoUYsNdPAbRayQRiRqXGKJUV6ai1qkkaJNH9A51ZSqavLpI6lVpe7VVFqkrUWksjFSkDtmVNHsNdPitdAXsEYt/T9BJV8BOe6UlonuQCs7Vl2mod2gJmhVUWxQIR4AOQWwNYkpsBgTa/DYayk3UuvU0lJtorbLTErBTX2GivsJEe00Z/S1++lv8NFZacBuKsCmycahycarzqCnT0lvrYWVTJSsafaxo9LGmuYp1rdVs6AiyvrWK19qr2dhdy4buEOu7a1jXFWRVm5/lTeX01LvpCZXRFXTQ7jNT51ARNJYwnAT0xLQHCMLemOJygfB7LUDUsvw4EiE1J1FgN9L7IB0f69GQAJwEyAZj9tsV05+4hn7wAyM//0kCE0b9EwOKJ3hX/zt+/c9PhY+V9tsbnscg0bCjkaFT0t+xeoVYYNjDcCG4pCX5a8BmpEVdsjJLc+mIOac0r9hQqkDM+R/Xv2S9jlqsx018hpfHPoUg+Jgy8Y/Mmvo/jBv9G3JSZiAMQXvISuri8bz49D8xd+ofKcqaQ2n+QvSly9AXLUObv4yU+ZMoyYinMDOekN/KxXOH2LltPTu2reftt/rY9/4AwYCO4d6EGPF9pFBa7DPuDG+L1SdIehsJ5O8a1iyKJXx/RW+J4EokYj/DScvjNBix2bbELESt5TraI+E6PUieEL8hn2pzEbH1azr9prBVPlY78bixNTDc2xElin21DvpqHp9uNXb91TllNMZY35s8pTR75dRGahtI3p/HJRB4fFtV56Cnykh7eVSP0FdtpTfwaKhTs0dDV5WZ3qCN5SEHK+rK6K8VicX39V9tiYZ+NriKafMp6Qpo6a3W0VutY0WNke5KNe3eUtq9pXS45ZEMTK3O4mEEoqNM9r8gEVLIoUTCxOuzvM5Ib0hPT0BDb3WUPDWEhdSxfdTb8uisFL0KnQElPTUa+usNkXCmnhpRL7GiwciaFisrG010B9W0VcojJKKnRlpHecybM2OY7mFoaIi8liNcu3Z5mCficSTCbq/inP9ZbrU8zXbTf6Fe+DMEQ94yzIWp0C+wmkViBd1Na2hwizfErZNhKMqkO1TJ3s2vc+HIB7y7cTVeQynlOjntfhdlynxcqgJCdjUNLj3lmjyCFjmvtQV4rS1Ai0uLS5bO8moHh7e9xv7NqxCEAXqqHVSZ5CJ5MMqo0BXhM8gJWFT4DHIcpbk4FQVU6GWkzx1PQcJ0ykozKCvNwK3KobZMTciho85jYkNfKx9s3YhTEKh06DEpixAegHAEelpr6e9sZttbb/D2G6+z/e03OXpwP2dOHOXyxbPc/OIS9+/c4PLFszSGAjw76ileGf0CRo2CC6dP8O3Du1z94jO2bBkQRdmCE+FHkDxnPPrMOMoVadhyF2HOmIenJBGvLAlVygxUqTOxFMWjz1uMS5VBSbIo3NRkL6BMsQyHPFEkE+o0bKUpCOPAqZfxzhtrOXfqBJcGP+OzwStcvHiRK1dOk5O9iHFj/5uk+EmkJExh0azRLJ7xIvKsxTg0onjbLM8lN3kxLTU+bn8xyNWL53hrwxoa/E7WdNZSmp2AMncpwk9h0ZTRxE8fw7wJLzDmj0+wdN4UTMoCuppr2PPuVo4dPcSRI4c5duwIFwfPcuWLQT4bPMuJY4f45PCHnDn2MR/tfpcNK3sJep1E2PYm2LZpLccPvceZkx+xd9dmmoJuZLnLqK+0sbojJAqF5wEBAWEc2OTpGAqSqLSU8sG2DfDVTR7cvMSVc5+wZcNKcpMXI89MJCNuNiUZ8WQmzCBl4UReff6/GPPsvzF7wjMkznuJZQvGkDB7NNqiRDymAmSZiyjNjuPQe+9w7ewxNq/ppDBlLpmLJ6DNWYitJJ5KXRp+fTqFCeNImPhHcheLNSxy42YhCAPUOfVUm0uwy5JoLlfDi6JeZsm0P6HLW4JbI3ohPNo8nOoCat1GAnYd8oylrGwN0R4sJztxMf2tjXx+5hNOHznAJwf3IAhO+rvqKLPIcYYz7WjlaZziCdzGfMpN+ZSpsijX5+PU5OBQZ2NVZGCWp/JoDK34o28pTcFQnIiuMBFFdhw2RTYr2mu4c+Mz/vLNfR7ev8ODu7f47uF9+Ms3PLx3l6FbNyMeh+8efs13D7/mm/tf8/W9h3z74Bu+e/g1D+7d58H9u9wPE4gHQ6L34d6dm9y9fYM717/g1tXP+eLCWc58cojDH+xm59sbWN3dRlOVN/JCdCmycCkycchSKFOk4JAvQ5s9D1PefGxFiymTJYqWvHGgz1qAPmsBxpwFOIvjcRbHYS9chDl3HrqsWRhy5mApklJYRkGXUZaATZ0a8URYVSl4dNl49Tm4tVk4lCk4lMtwqpMe8yMp/b0pDATEsI7C1Bmo8xcg9IAg9GBTpeDUpuPUZMYcs14UtAtO3Po88Z4UQrBMGUnhGksmap3KYaldq60yKvT5VOjzI0XppKrWQWspNTaxvkKDS0trhUkMFap20Fllo7emjN6aMjqrbBESIWVLanBpaXYbaSzT0+w1ieEzv4DzgsCvOCfmY1cKdNe4aAs4aPHb6KxxsbzRR1+Tj646D+11btpqXbTXuels8NIWdFLrNRBwqqku01BTpqUjWMbqlipWt1SxqtnPmtYA69qDrG8L8k5vI+/0NrKpq5bN3XVsXdXKO6taGeipZW1nNStafKJo+5RAT6iMFq+BarOMKl0hNaYShmeU6SEqOJZaWBg8jEQ8TlQthfpIRCLW43CQqFdDIhKxoUFSH9L97iEsuUME7hJo8sUc18MP/66eX//zE7yr/z3u+H/nZz82jHhuwzqGH0sahliAL835UaAZPV7aRwKq53g0rXEPUc+EdFxPzDkkEiWBW8lyOkBUiCtZ9iWPxXCh7aQJT8d87uf7gOz/PPfvTJ7wB6aMf4bRz/2KtCVTCJQpKEyZxR+f/L+Mefbf8LvkrO6pwm7MJidlFpriFOJnj2fMc79h1qTRaEuz6WgJsH3Lej46sJUzn+7n/tBFbl0/SXdb1Lr+uPTOw72M0rx9RAli7P6S92EXZw5v4cKxrQwnbPtj+jwY83mAKOmQSMQWhnsjJLAv3dsWYi34XQHjsPtXYy3Bb8gPj3Ok0Fl6d0XXSJNbPcITIa0DiUQ8qiFZUff9laSbvaphlZ87/Fo6q3R0Vo3UJTwqwv5bWq/fyPJANEtTX5WFvioLPVXDMze1lusingjJG7Gy3kVv0Pa9GokGt+RRaKHRU0yrTwxR6gloxOYXPT5NzkJR3OwqjmRHanYUiN4HZ0mkanVbWcnfOC/pORpOqAUhLK4eQSJGNinFqxTONFIP0VOjiege+mp1rGmxsrbVxvI6fTiMSY4glPGTf0zmP38xipLZP6e3+D8ipODw4Q85d+5CJLTpwoXzfzWc6eWXZzP1pf8kZeLPUC/8GSerfougzU5ClrIYYQBS6WBVa4jljTHu2h9Bq99N0GGktcrFnk3rcAoCfpMKt7qQcl0JjV4jVSY5QiaY8pNwytMJGovprrTQ4tJSYyphebWDakMRQYucJreO/lo3K+o8+I0y3Ko8qi0KKg1iCFO9y0iFXoZdnkOrz8nugZXs2dBLvVMVKWYUMMsI2kXPh1NdQKVVgyBsEu3g6iJ+zC1+zC3i50ylv7ORxmo/vR0tvLNpgA/27OTYoQPcuvo5f3l4j9vXLjN49lP45gFnThzF53YQqHCzeWA9D768ydDta8DX3LnzReTmeg0ycuOmoUmfT7O9mPLiJVQplhHSZlAhS8SSPQ9ncTwV6jTKFMuwy5JwlCZjLUnEkB+HrWQJFboMyvUZOJQpCALY1fns3LSOh3duwl++48rl6wxevMrQ0D2OH99Plc9A8pIpJMdPJjVhMunxk8lLmokgOPkV5yjT5NNZ40GTn4bPZuDkoX18/P57vLGmn9f72+htrKS+wkJx+iKS501EkZXAwskvMnn002iKMmgOetm2aT0f7dvFh/veY9u2d9i+cwdHPznCqdPHuXb9c65cvsjnl85z/84Nrn1+kbNHP+bSqZO8+9ZG2iVNxDjgKYFFrObtN1dz7uSHNAXLkOUkYFfnYldnU5q1GLM8FQIC5uJkEXx5YHVHkJMH93Dy4Hvs3baJT4/sZ8em19AUZpObuJD5k15m6ZwJZMRPJydpBplLJlOaM5+spZOIm/kCi6b/Dwmz/4widxEWZTqZCdNYMnsszQGx1kV/cxBFzhK0BUvx6DJRZs4mbe6fsRQtptEtZ/frnXyy5w02dNbiVhcjCANsWt6OR5ODrSSRJq8qQiKqrcX4jIUoMxeRSwNlqmwMRemRH4q+hip4eJsvL51hbXcrqztbOfXx/ojldG1/C2pZJlkp88nLWIjbXoLwU6hwyKj1qHDrc3Cq0nGps/EZi6gwyfDoi7CrRFGTVZmMVZmMSb4ksi4NxYkYS5LRFiRSkDwHt66Qkwd2wdd3+e7re3z78C63rl/m26/uid6Da1e5ff0aX929x9f3H/DtVw/59quHfH3vIQ/vfsXX9x7yzX2RRNy/N8TdoTvcHZJE1ze4c+Mqt65f5tbVz7l88TQnDu9n747NbN24lo2re+lvb6A9WE6tQ4MEuMwFS3HIl+FRp2ItTqAocTKWgoXYi+OwFyVgzotDsvKp0+ahz1qAOXc+toKF2AoWYsqZiyZjBtrMmZgLF+FWLcNUFIcx3ARhCIsyORLSZFWlUKbKwqPNxTUM9A/PoKLOnR3zIx4VlhanzEKWOQfBCbEg0qFJIwIo9oMIDAaJWor7IySiMVyfQWqNHu2w1lZpEou1hclDlbk4kr2p3qWOEAiJGLSUG+mudiAIQ3RXO+gLuegLuegK2Gl068QQJpsY9hmyK6mza2hw6mjzWekJuiKhcD/lGoP8ElIFtgoCfQ0V9NR56WuoYGVLFSvbAvQ1+ehp9tFe56alxklHvYe+Jh+9jRX0NlawvLmS/qZK1nbU8HpXLes7atjQXcfbq9rYsrqdTT2NrK52sT7kpb/Szsqgi3eWN7FjbQcbu2tZ1x5gTauYVra7xklntZ0mtw6/oQi/toCQWcbwlJSxYCxKBNgrhPeJJQkSiXAS9SrEaiok4CcJkCUSERs6dSRmzUghTRIg64jZXwKhsecUgeI//NBJwtifc9T9NBNG/Ss/+EETURF4T3j/awzP/NQzYt4SOI8F6NK+0nxGhsWMFGrHtthMKz1EPS4SgdofM8fY4x8Nvfn+1oEIWLcT1Z6IpCkndQ6p8VPw20upcanJTZzB/CnP01lnj1Qtz0mbifAUPMVxBMGH32Vg84bl7N+7hb6uOnKyErBbFTSEPLy/Z2PMdZE0Io+O6ckna1GpYkmoBPbDIV+ZEK2EvoVghZY3VtUz3BshrY2R/UtrZeAx+8aGifXENOkeRUlEV8BIb41oyBWt81IGptiwqNU8qmkYGHZ/HvUsSOeUyMZf108sD9roq7bSX/f9Hoo23+O0DNtjxvO3rZUOr+iFWB4wszxgpb/axoqg/ZGQpk6/ib4aO71BG90BC90BC51+01/N2tTuVxIlN5KWJwzmAxo6yksjnxvs+bSWFUVIRGR8MWle/zbyIJE0H49LpytlZ/pe8hAeR7tXTm+1OpKFqb/eENFDSNmZWn0yuoPqSJiT2I+Kf/35i0wY9Qu8Cf/KOf8fOOH/LYHkfyYhIXeYJ0IKZ5JE1I8TVv8+6W0EwUfAmkOdPR9L8WJmjX0CITd+LoumjEUYgHcH1nB0z7aoe/gbeOXZ37No6qvUOE34zCpq7Hq82mL8JkXY6uPEIc/Cq8pHyBQFtZWaPOoscmrNxVRpc2lza2h0qHDJ0vGocqjQihqHeqeaCl0RQauScm0hztJs3OpC/CYFbnUhNlk2jR4rW9d0s2NtB35DIU55Oh5VNh51LpWmYlyqAjGn+K7wuQUBoR96mkN0NlSzdeNavrt/k+ufXeCDPTt5b+dWjh7cz8mjhzj36SdcOn+aG1c+48sbX8B3D7l3+zoXTp/g/KnjHPzgPY4dOsCBfbu5ePFTLpw9TlWFHZuumLdWt/N6e4CgIY+AKh1vUTy1mhS8+YtRxI9HkzIVlywBr0r0OJgLE3DIRTJhLhQrIns1aVTos3Frs6i2iRb464On+fLGVfgW+At8dR9u37rLnZuX+PCDt1CWJDFj4rNMefl3LJzyAoqMhZGF108CG3uaQCYQctvorAuwvLWZrsYQ7bU+epur6G2sJHnBFBLnTkRfnE5p9lJ0RWms7Khj345NXDx1hMufneHihTMcP36Mk6c+5cr1a9z+8gZ3793i9q2r3Ll9ja+GbnFl8BynPz7E4MnjHHpvN1sFAU1xDqwWMw0J02Dh3IlidqSUuUwf/wyZS6ZiVqSgzotDnReHsWgp2rw45JkLMclSCTjVbFrbw7reFt5Y08eH7+0g6HUy49XRzJv4MvnLFpERP5O4GWPQFSexbaCDf2dPvwAAIABJREFUT/a/QY2nlML06WQtncSyBWOYN/lZ5k3+H2a88gxzJjyHSVmCsiCTeVPGMO75p0hdOBFj0VJMhQmYiuKY88pvkUCGtP6VGYmUpiZRmrYEY0EiirTZqDLnYSleikuVQZW5kHJ9PpqceIyFy/Dq8ql1G2GXALsEPtz+Jp9+uDvS36qOJoSfius04LUwfeKfGf0/v2Xyq8/y/1H2psFRXee6/65K1T+V8qlK5SY5OTc59zg54VwncU4GOx5ibDDGzKMQSEhC86xu9TzPrZ7Uklqz1JpnkBDzYLCNMcbYxjM22AYb29hgM2MBAkkg8O//YffuboGdk/thFWLv3av3sHqv91nv+zyPIHgozkvAqsmm0qOi2q3Aoc6g3CyW4VRYSql1aal1aUUHeV0eXn0WPkM2Hl165Nw9+I15OJWZaHISSZ73GPkrF7Jn81q+/OQDLp3/monrl7l47iuufnOB86dPMXb1Cnx7m7Gro9y4PiZmHiZuMTl2ixvXbjIxKoKJibFxMQtx5Zto9uHqNxcYOX+aC6dPcvaLz/j86Pu89fJedm8eZENPG30tNTRXeQi5jFRZ5Pg02QR0uQhpsck9ZMpFEDzRMiaXLAlTrijXq1i9EF3GclF+ungFzuIEHEXLqTLno86YgylvEbaSFZSpVlOmScOtScOpShGlnmcTJVc7dRmUaXIIGAsJmPKZWpYhtQZidfWeyCQtTrCKzMXiNg/ipPiWeP52zRo8pjxRTSsZkdwukdyFQSqcpZGad7F1Vtlor7DQFjTTXmGZ0rpCdho9WkI2OTUOBQ1lGpq8OloCRpEz4dZGswrNXgNt5ZZIv6MIwii/4Ay9NW46K+00uLXiIotTTYNbG+VEtHjN9NV6GWwK0l/nE7MSkyBMAiOi4dtQW0jMQIQrGGoLsb6zhsH2EOs6q+lvE8HEUHctG3vq2dBdx6beBrYONLOpu57tA2F2rG1hx9oWnh/uZO+mHrZ019MZdOApXEOVLAdvwRqqNYVsbali3/oOtnXXsbEjxOauGnpq3TT7jbSUm2n1m6hzqKgxy6mzlhKOI9ILgoeQsZgYKIgHEUeJBdTSfulzZxADWAksSKvHEuA4wd1SsJ64fZHj7yGi0CMFYlI/exCDPan/eJ7EDv7tpzNpzf1Phkr+i1/+61OR7ZEV2wdBECaZusoslS5JmQgpSD0ijsO7AsBR7l4B3iJyJQQPMXJ4e9x3S+P9ADHuyQFiAf93BUf/TFBYQwzsSGVB+xCEbnGhSbhATtoinp7+RxLmPMTy2Q+yZtkMDLIUntvcwZG3nmWcH+LBit9ZyisvbKGp2suWoS5ef+U5PIJAuClISvIiFPJM7irjWSb+5oyyBAThIKPcwyj3IAhbmDbt+QiIkO6lFOxLAa/4fshaPYep2YT4cjYPLkMaU/kU8aBTavEcBinYl0BEPMl+C/FlRn21FtY1OuivlgJj6bltiPucdL3SvZbKsEQQ0VluZP0UvoA0Xvu5mx8xtSxtbb2bdQ1lDDd5GW7ysrmjnOEWbxTYfDeY0Mb9/39Sm/r+1lthYiBkZ319GUN1bvqr7QzWu+mustJVaaG/1sm6BrH0SgIR/1OfUuYh9gwkEFEp8hIqNLSUldDoKCDsLqbTV0qHV057XGlRvEKT5BFxd5NAg9QkAH/n787D1EzW1NYWKQ2TQERP1dRSpg1tDja0ORgKW1nbaIryJfrrDfzkX1bx61/8DsXin7ND81tOhEQzzOTHf84vf/4I9/wojyZvCctsO/6fJF5/9jNxvNS5i2jxymkPKEX+iEcQyEyYz6N/+A1mWQ4nP3iLs8cPs6Grme76Cs5FVJlMJdkEzCpCTp2oGBNJiWtyViFkxhx7N7eHaCrT4inNpNWrpc2jpdmppKVMR7VVTthroN6pjjpX+3VFhKxKmjxGgkaZOFF7oNapx6crwa0qoNwgp9qmwKXIirqxOuQZVNmUBMwKEUTUQDKD9LXUcB9HqfY5mBg5y8jpE1y78BUTI2f5+tOjHH33Dd574wAnjn7AuS8/54vjR/nqxHEunD7JyPnTvPP6K+zYPIxwCHZsXMe7B/fz6YeHOH70XeAaG9e14dAVsaO/kXW1ZfjladTqc6hSpdFsyUMIAMcF5Ekz8SpT8ajTcJSmUGHKwy5Lxlq8Cp82HZ82HVvJSpylKVRZizlx6CVuXvySb746zmcfHmb00gjchhsT38K38Pkn77Nraw+5axajKV6NRZlO0oJHUWYsRZG+hNI1i/Fp8/FpC0EplgiJE5n4Q1EVrKHWb8FjlJGfsoSijBXMn/EAJkUeW4c6+eCdA5z54hjnvz7BV19+wpnTJzl3/mvOnTvDxW8uMHn7JpevXuLylYuMXb/CtcuX+Obc15w/eYKTxz5i/NIFXtv7LILggQ0CipJsNIr86LiQ2rwZ/41FnYVZsYb81PmocmMgyChLp6exnM+OvMHbB57n0Gv7op9bMW8Wsx/+E8qcFBQ5SShzV9FZ5+aV5wZx6bNJXvQQMx/8P6xe/DC5ybPISngcrz6HXYONfPTaLj557yBdjRVkr1xE8qInkGcuQ5ubiLVkNXUuOTWOEoqTZ6PLXk61dWrAos5MxFyYiDF3EaaCpThLk7GWJKHNWYoufwW20lQ82lyssjWEXCoq7SrWtVRy/tND7Ns2QJMg0CQI4sQWke7NX7OKVUufxqgqID1ZLHMrd6sxKjJxGvIpt5bgMeRT7ZTjUGTg1RUSq+M+Trm5gKAlnwprAeXmHKRgySxPQ565jKLUZaxe9BTFaxI58Ox2Thz9QPSCGL3M9SvfMDl+jRsT17h08Tynvz7F6JWrjF8fY/LGLW7dvM2t8dvcvD7JxOgNJkbHuTE+wdj1UUavXuba5VgW4tLZrzh76gSnPv2IT468xZv7n2fXpgEGOxtpqfbis6oxyjKxFKeIL9VCIkRw8d6WqVYj/BTcSpEkLQge9LnLkKfMR5EyH0PWCpwlKfhUabhLV2IvTmDXhi4qLQWYCpYiCB6sxYmUm7IpN+aKpOl7QbgX/JY8/OYCXNosfPp8qmxyalylBC2FeHSZ0ZImr0EiRh+J/GY2IAhQlDb/O1/wwlGQVpq9xjyCjhKETDjC/cRKQTxUe8QVVqmWuafGGfWEaK+w0FlhpbvKTneVnVa/kVq7gkpTMTW2UhrdGprKtDR7dIS9ehrdWsI+I61+E81eQ0S5KAJQPIhOx5FSqlqHimprKfUuDWGvgWaPnhafkb4aN5s7atnR28RwSxXdITdd1W72MBvCAr0Nfta1iBmG/nCQdW1VDHVUs66zmqGuetZ3N7CpP8y2wXa2DrQw3FXPcFc9W/vCbOyq45m1LTw71M5zg+08P9TG5vYQlaYSilbMIX/BDBTL51K0eBam9BWsq/Xwwvp2tvfUs6mzmq09dbRVWKm0ykXyuM9C2K2j1qKk1iyjtUyswe4K6KmzyagyFFFtURJbPd8HRyUQIYGAeAAxEmkSiBjlbhBxKq7F8wri9925ohgfVN+pxhNfE76DH/xgHw9O+zkf+P9C8uO/4J4f5cX6/zPiCvhvIRaASgHYILGgb5S7wUK72EcULEh8gEjA9AOp3Cr+HMNx//fEzkM4QiwLd+e13qngI5U1Sfehn1iALAW1kuqUxA0YjICIQ5HPhkld8gS6vJXo81dRlDIXszyFoK2YvJQ5uA05jF44BuPn2b9nC+8e3Mvhd0VFpLzs1SxbPJviwrTI94j3bRlbIiDCE/cM30LYAzgFGqdNY49OR8yN/CAxp/IdvLJ7Hevag6ztrCAGIiq583mr8hfE7Q9EVLbix1M8QLkTREhKXZJilJhRChqzafKU0l9nZX34ThM2aUW7nakyutLY6CeWmfLQW2VmY9gflUOd2k8lUwN88e8tXVUMtwYYbBRLmza0BNjYWs6WziCC4PmHIEIQPPTU6OmtjfjQfC8Q/SeARNXUrMLG1vJIaVac0lK9m/47shTt5UZa/VNX96utJTS6RFW+9oCSFu/U+T3sLqavSkebV06Ts5BWj4zugJIuv4IOr5wOr5zOslLaXbJ/4twDcc9Iek53ltQFiAG6t+K2Be7qr9Ul+kS0+UtpC5bSXa2ZQqyWQERdWTFFaTNYNP3fKU/+FW+6/5s33X+kPPlXzLr/XyMkaN1d/S+37/gnDeZcUz7X4pXT5lfQ7lMgDLfWsK6pUlwdTINt/S0cefV5hC3wzr6dsEEEEcIWUOemUuM24NAUYJRl0lLlorHSFgURwiHob/BSbiqmwa0lZJHRVW4hZJGRuXgG2uxEyg1FUZJgvUtDnVNNlUWO+GJsoJAwP2aEKouCOqc2ouJSjFdTgFudh09fRJVNSZVNiVtbhFmWJXo6NIhNGImcy0F4dc92Tn/2Ee+9tpfXn9/GZ2+/giB4KNMr6Wmq4639+7DiIZlBjh15j3def5X9z+2KXsszwwOcPPo+t0fPc+y9V6kTBDb0NeBQZ+MoTafaXEStIZ8aXS6VqnRqdNkIAeiuMIociAwxyNHkr0SetoAyZQbmglU45Ktxy1OwlSRRaSrEJkuho9LKycMHYPQMpz55n2c2D3Hgxef59NiH0C3w7LZBJvkByqLVtNW5aCgX/TGylj2BPG0BstXzxAfsiQQ4v5ICnbdE2c8/g+AEWU4CaStms2LhEyQumYXDouTAvl2MXDzF+LVL3L45yvi1S1w8d5Jzp08wevkctybH+Ra4fGWU69fHuT15i1sT43D7JrcnrvH1Z58wfvk8I2dPIggeZAXiM+ntCnPtynk+Ofoee3ZvZtumAVrqAtj0MuY/+RArFs4kZ/VS8WU6DwRhnM6GILdHz3HsvVcRhEO4jApCXis1PiseowxZZiLawhRqvQYMJWuwq7JIWvB3Fk2/n4JVs1kx68+kL3oEefLT5C79O42OYt7Z3ccn7+xl7NzH7N3aQzhgQr5mCZqsFZSp8nArssRxIRcJznnLZlCQMANl6jyUqXMoWjEdbdosDBlPoc+ajbVwMY7SRLS5C5Gnz8VYlIiucCUeQy4BSyFeYx7hcj0719aze6iBwXCAbT0xVZbO2gq2ru3mzf0vMHL6Sy6cPM6Hb79KT7gai6oAkyIHr6GYSruKkF0hEqu1uUggwqnJRBD6qbQVIoEKQfDg0uagzF1FeuI8/nLff/DIg3+gs6WR4x8dYeT8Ga5cPMe1yyOMj15mYnyUiRvXou3q1cuMjV3jxo0bTExMMHZtnOujY0yO3eTbW3D7Nnz11WmuXx/n1s3JiGfEeS6d/5orF89y4thhPvvoXd47+CK7NvYhHAHhCNjVuZhkadhkydhlq3CpUvDp1+A1rMGlWS0SFH8MTm0KdnUyduUq4gMkdeaCiPzrCgx5ixGEMLs29lDjLMVSkhg9LmDIIWgqoNouE83drEUIP4RyUxF1brWYhYg0v6EAjyFXbMZsPMaIoV+U5NiNIExSmrMYZd7SfzBhTBILnDwIwjg1ThX1Pj2NXj3VbjWNXj0dVXZ6apz01bjorXbSWWGlq9JGf8hJX5WDrnILzS4NzS4N4UhrcWuntA6/uDrfUqanqUxH2B03IRwi6vguCN0sYgfCCIS9Btp9Jlr9JnpCTgYbfWzvrmP3QDNbOmvor/PQVe1kHzPhpwKddR56Gv30tVYw0FbNuo5aBjvrGOqqZ6irkY19rWzqb2O4J8zG7jCbe1vZ3BNmuKOBXQNtPNPbzMub+3l1Sx8DFXZsOasoWfokefMfQ7Z8DskzH6Q4cS4NLg17N3SyuauGneta6awpo6PaTXO5lUavkQa3nka7ngarmrBNT4fbRE/QSoffRNitpc6hFMU6bPGk631ICmViOx6ZU0buaNKziwTjHogG4VMkWyM8hag7dnwAToS/cISpykfxmQfp70Fiqjob+Mm/KFEs/t+8476f//y3vxEFCT+O9OmUMlkSCVwKmo7G9flW3DlJxE1JpWk0LkARg355/vy467lADDxJfVcSvzIbAwj/U8D0z6wyS0pIF+KegQTgdjDr4WmkLnoUddZi5KlzUayZizF/GZaIhPJAk4M3Xxzio3de4NV92zh36ihff/kRl859wduv72PLhj62bRogpph1NPJsIB4giS7WIidm2rS32KPTRcj4UqZgB5nLn6C1wsipD/bzwcGdcYT9g3HXMzUT49WvJkbWPhS5j0cj26TytAPEgkoJREhZAxFE+NVrpvTbX++gv9FNe6WVqaVH8ZmDeF6NVP4mtVgwPtzy/TwHqQ00lTHYEgMbw60B1rf4Wd/in3Lc+rA76rPQHdLTU22gO6Snr9ZEZ6WWtnIVnZVaukNSIC8pUf3zZU2C4GFd451gZQ9T/DR+LALj9nIjUsawvdxIZ6WR7tB3lzV1BjS0ehQ02ItosBfRUhYDBZKMqyB4aPfI6ClXRUFEl/+f5T94mCp+EK+0djeI6Kk1Eq+O9V39tXmV9FbqIiBCSXe1joEGM+uaRL7MPT/K45c/f4Tkx39Oa+5vORF6kB2a/4ti8S/49S8e4if/smpKf+0VCho9hdH/twRk3Hef6XvBwx/SnmWq6aTYmtzFtPkV9Ib0CILg4ciBXbyzdysORTZeQzF9jQE29zRw48LnYjDYFER4BIRHwGcupcxQQshjZF1HLTPZx0zEFeM3BQGXNpfu+jJRPcmpptmjo96pwq8rwK3MptxQRIvfRNhnpNxQhF9XIGqXC6OUG4qossijBkl1TjVCGthl6Sya/icKkxdSpsnHbyqlTFdMuUVJo99OR42f1ioPX37wFhdPHGXbYJeocrNMNJ4LV5TRFfLwK07xK05R77FhKi1EOAOy3CySGaS1sY7XXtwDRwSESmgoL2NzbysXPv2Qw6++EEmGjuLW51PnVlNtlRPU5BDS5lClzqLOkI9fnkaTQ0FfjQOXKpvS7AQEwcPf7v8lOQmzsBQmoclcirlgFW55Cua8BNyKdOwlKfh0eQy3VXLqw9d5/cXtdDZWkrRsHtlrknjor7/jv//vv5O87CmykuejK1qNIIziEQTMRUkRwnZkEvAQKaHwUJq+BEV2AvLMpQiJ4gS1bO5DJC5+PPqC7Otu5tWXn+Ps2S/45pvTjF+7xMT1bxi7coFrl88wfvksE6MjXL8+ztj4JLdvwbe34NubN+D2TSbHrnLhq8/5dvwK77/5MhUeOyX5mbisek6e+IQbY1e48s05Tnx6lC8+O0ZLQ4hVyxdS4bFi1cmR0UBB+kqEeTDrkf+GsEBnQxC3WYEgHGLloqewa4vZtbGHTb0NeIzFtFW7qHCoWDjjLxSnLSUvaQGtQQvPDoZxlWaQ8Pj95C99HPXqpzFlLoqO3Sa/Nu4lK04eprw07MUZFK2YgzptCbr0ZchXzSZv6d/JX/YIJSseRZb4CPLEh7BkP4Ul92nUa2aiTn8aZeZcdHlLcChX4zFmE7QX4jXlYChZibkkkaAllzp3EYInlqnbzTze3b+H0a9PcnPkAt9ev8y5L47z0TuvI9wHi2Y9yvS/3ocqJ5mQU0PQLCdoVeAxFuKxFFPhLKXGqyJgysciE5WFTMVJqHJXIMtcRtLiJ0lNmE/WmkRsVgN7X3iWD468z7lTp/jm7Fmuj4wwOT7Gt7dv8C03uc1Nbn17g2tjo4zfGOPmrUkmJye5OTHJxJjIjZgYu8HNm7cYGbnCrVvfcuPGDa5eEUnVF86e4uKZL/nyk8N8dfwwn7z3Gi9sX0d7jZsyQ4GoPpW7AktJItbiBByKVXj0aXj0adjVydg0yYjBjweLSnrhHUQQ2pGvmY0qYy6GvMWYihKik6dOt4dp0xqnTKQ+XQ5+fW5UEtWrzUX4ITgVGQQMBQTNxfgNBfj0+ZSbiqh0lBJyKal03Lm6JAUeNSiLlqIuWR7dZ1ekIAj9OFVpiEGKBCLCNPtjqiK1LjU1ThXVDiVNPgPdNS66Km30hBz0hBx0BC10lVvoDlrpCphpLdPR7jXQ5tHTURZrnR4DnR4D7V4DvZUOuoM2Ovxm2rxGWj0G2rxGOvxmOgMWuoMxwrQEItq8RhF0ODX017oZbPSxpSPEtq4a1oeDoi9EpY2OGifdDT56mwL0tVawtiPEYHc9Qz0NkdbE9qFudq7vZ/tgL5v6Otjc2862gS6293ewraeFXQNt7F3fxZvbh9jbF6ZOX0zp8qfIn/MoefMfI2Pe38lcPAOHPINNndW8uLmbofZKtg40M9xVS384SEe1m5aAnRavlRa3mWa7gVaHkQ63ib4KF31VTjorbDSV6agwFuPT5BErHbpzIpZW7KXANaKAFMlSiVkbYiBCFtkeLYGSgr7jkc9KYOF45F17IvKelVbUpQD/zlp5qWSoO7rv3n99nJfN9+NP+hU/+3EqUdO5H0bOQUbkWClglIJCKVg8SCzLHAEhj4CwSMo+x+/zEL9KH/OX2EcsU7A7cs1bxHsU5yOQvvSRaD8rZ/6BlHl/jet3CymL/07ysseix08lCLcTC6IlADMSfR8L7ZC88O+sWfQI+YlPoMtciFu2koA2Da8mFbdSlEHvrbfz8vODbBtu47MPX2fi6mm4PcqN6xe5fvk8MMY7r70Q+X7p+sNYFUvx6FdgK11KvEfItGkfRszmDqHLX4FszQLsijRKMxYhnIKXtnVx+qhYhtrX4Iq8Yw5GFjGmBnn6vPnEgMghpvIsLiCZnU0taWmPbivXZhBzH9/NPzab+0fBazdTzfIkECE6Sq9r+m7g0F1rpyNk+Z4+v7t0bbDJzkC9hXWNNgab7FEDt/htA1MM5SQQIQHq77uG/jv+Lyl8dRMDEZF9P4YYMDky5XNdVSa6qu4mWLe5lLS7VbQ4Sgk7Smh1xTISktpSi6uInnIVA1U6eoPqaFlT9Di/gi6/gs7vkayNnbcEzBvueDbisxxotDAYdvBd2QdB8BB2KWiwldDkLIkG65LXgyDY+PlP5vLAf/0HisU/50337zgR+ksk6/BLfvnzeZRp19DknWqK1xKQ0Vmloi1YSthfQktARltQug4b991n4g9puyPgYTc/+1lV5PziAavYGpyFtHjldFdqEby6QnYPtnFo33bKTTLMsizqPCYKET0Tehsr2djdzP4dwwhCA16TnJnsw2UogXtFIu0rezfx+Yev0dnoo6ZMQ61Hi19XQGelHY8qGy4IjH55hD3r2wkai/Fq8qI1vvUuDbUOFQ1uLVs6a9jWXUdbuYWQtZQqi1jGJNwDDnkGbmU2Pm0+DkU2qqxE5BkJeA0y+hqD7NnUx8mP3uSz9w5G9c8d6iJMshwc6iIqLRqE2ZC1YgF+sxqPSUNTVYBnNg2z/7ldbF7XL2Y0jojGMf3N1Qy11fHZodf48OALDHbVIAhHUOSsoMmnp8pcgrc0nTpjAZXqLGr0edhzV1BjKqLFp0OWthiPICDPXcnvf/1jkuc+jE+TjUOWSmnqAsx5CXiVa/Cp0tHnJGCXr8EmT6e10iE6DQ9CetJS/G4rbruOpfMfZ9WSJ3l6+h9JT5iFIIxSmr4EVeYS5GnzKEp6iuLk2cQUNA4QI4t5EIQTaAuTkeUkkLRsJssWPEFe1iraW2r46MjbnPzyU77+6gQjF8+I6j0T17g1foWJKxe4fOEM589e4ML5EU6fPsuFc+fh1iR8O8nYyDnOnjjGewdfig4weX46LrOa999+jfNfi9mM48feZ9eOjdAv4HGYePvVvXz5yWGe2djPvBkPkZOynIL0leSmLGPp04/BvSJ5OTt5CW5jKXZtIQG7mp3DXZz6+B029DaRuWoBOUnzaQpY+OydF3l5Wy8DdWX4VJlY8ldizokFgOlLp1OcOi8KBhc88nsWPvoH/vTLHzPrv/+TjPnTKVrxNKqURZQmPU3RiicoWvEYiqTH0aTOoHj5A2hTH0eR9BhFiQ9jyFmAkAvFKU+RsvBBEub8mYLUpzGXJmNRrEZfsAyrfBW1rkKWsUU00Ar5aPQ52NTTwuFX93Hu82OMXTrN+S8/gXaBkuxUHn/g9yx88mGU2UkEzHJqXVoq7KVREOE1F9ISMhO0FOLWZNJaYUSbJwLF3OQFZCUtpDHk4c1X93Hk8DscO3qEDz84zMXTp7ly4QI3r10Tnx1iu81Nbt4aZ2ziOmMT15mYGOPmzQkmb9zkxvgE46PXGB25zLWro9wYn+DWzUnOnT3NpXNnGbsq8mLOn/qMcyePcf7kUT49/Bp7tvQSDtpwanIQhEEMhSsxFSVgKVqOvXQlZbpUynSpCIIHmyYZpz4VCUgIwhH0xcvQ5y9GlTUPdeY89LmLpmQddLpPmTbtFaTVUpssGa82OwoigqYiEUTcD2XqbMqNhfj0+bjV2bhUWfgNon9Lg0dLlVOOz5SPx5RDbPVV/O2oipchCAH0shWYS5OjhnKCILrOC7NBEAKEHDKa/QYaPFrqy7Q0eHSiEaZXT2vQQk+tm65KWzQT0VVpi4KIzoCZVo+enqCV7nILXQEzXQEzPf5Y6y4XQUJ7uYUWn5Fmj1je1ODS0ODS0OjW0hG00uo3RVyeRxCEfrH0KWIy111lp7faydp6D4ONIgG7rcLKbzlOT72Pnka/CCJaqljXUctQTwPDfU1s6G9m40Are7av54UdG3l20yDb1vWwbaCLnYO97BrsYdfaTp4b7OT1net5c/sQQ6EyTGuWs+bJB0h/8gHy5j9G6uyHKFw5F68mjz0bOnh+uJP17dVs7mtkx2ArgtBNV62HcMBCi9dMa5mFFqeJNqeJDreJLr+N/pBL9BvymyjXi6tpornnialtngTwpBVpSXLzFIKwLwIgzjCdA0zngLhKfRCEzEgLxJUW/VkCChGwsEzq7/jU7dHVxngFJKmMZ8OUc/nR/9cTR7L+18gEHdm/SAIDd5YrxU/kg3EtcswixLLeuwKSU5EmgaN9xOROJfJvP7HszYHIHLIPQWgne8V00pc8TNqCB8le/Ai5CdOn9J+2NP7/EtH9IDG1qyOR87ww9VlSRWLAAAAgAElEQVQ8Aoue/it5yU+TufQxClbOoHT1bGRJsyhdPRtB8GDIW4qpMBGvPoueJg8fvvsiN69+za2x81w5/wWffvgW+5/fzqlPP+Cr44eR5yWzfN7DSLK56ty5OJRL4+ZCkUg/bdqHbFrbhgT8VNlLUWaJ/jAlafNxazLZMVDH1t5q3JpMFJkLSV34ILmJj0WvVZ0tZv6t8mXEOBFSkwCBpMAkycZKAXE7Pm0mMa+I3XEtzP+cBbozEG9gqudEbF93SFL+iZXLbOysYG3znUHvdwWzYuZjqNXLYFOsbGhDq5v1YSfDLS7Wh50MNtnprTGyrtHGhlY3G9vuVISSzuv7QIS0ACCBhAOR48Xzaglop6gubekIfc99kTI7IqgYqBeN6OKJ320uJWG7/C4QIQhi6VCHV05/pZbBGiMDVTq6/AraPTJ6g2p6ylXRMqd//HziswtSpvDua9/QHn+fRGBwz4/uBifhKC+jKC7r8GtOhP7Em26R+/DrX/wRZeYcqiOO1x2Vokt1TJUqDmSF1LRXKAj7S2gtl9NdraGhrIBqe/Z3Xk/QtOY7t4c9MjqDagRl5gocimxcqlwCxhIEYRzhCFEQ0Vrl5QI/5ZnBLirtOsJBB7VeE4LQDfcKmNTZHHt/P4LQwO7N3dT79FgVGdEMQ9r8v5O7fBa1DhWtATPtQSuNZbopxL9ah4qh5nL2rG9nR28DTR49Pm0+5YYiwj4j68NB3t+3je6QE68mDyMBvJo8ilMWo8lZRXO5lQ9feZ4rp45x+tg7nPzwbXYOdtFR46fabaLabRKJre2NVDoMuPRKBA+014d47/VXuXpeJNPWlXtwGzQEbQaCVpHcLQge2kMudg61UeXRELTJqS/T4Nfm4FdnIQj9WLKW4ZOlYstPpEKbS52jFF3eSsr0+WxZF2Zta5CCpLmU6/NEc630xdgKV+IsScaSvwJrQSK24tX49PlYStNx64thn8CrL+zgxLH3OPL2Kxw99Aod9X5SlswUMxxhEMKQkzCTwqSnKFj5ZAREdCNPnUtJyjxi2uUe8lMWIMtMIC9tMWmJcynMSqKq3MkLz23n5IlPOHXyM77+6gQXz37NtSsXmRy7yq3xUSYuX+LKxbOcPX2Gc2fO8/mnn/H1l18wMXqZb06f4sO3X+XIGy+xvruZgF2LRVUYKaU6RE25g08/fIcLZz5n7MoF3jz4EvWhAJuG+miq9iMchy3rOtk21M2nR97ky2OHOC4IbOgNs2N9N601Pl5/cSdfffIeva3VrFk5j9Y6L6PcQ19LFdsG21HnpzDcVQsPCvCgwCvbB6gTBPQ5iZSsnIspdwVFiU+hy1+BMmsJuYmz0eYmos9dRYNbizEviaChiKC2AHthCqqUBchWPoUqdQ76zPkYMuaiTpmJIukxtGkzkSc/xg8ZF4OMXPhKEPhKEFDkLEaVtxRDyUositUYixLQ5S/FpUoWA5N+eGWH+IL3CAIbu8PsHO4VVx+F4zj0CmY/9les6kJ2bewhaFVgU2bSGXLgNxfjNRWJ488hx28tRiKOhhwycpPmsOTJv7D86YdZMucx7AY5bx/cz7UrFxm9epmRby4ycfUqk9evixmkb28Dk3zLTW5OjjE2IWYhRq9f5erVy1y7dpUbE2NMjF/n+pWrXL54gQtnTnP1m0t89cUJPFh567UDfP7xhxx5+zU+fu8Nvjj2Dh8fOsArzw4jCB785mLEoOEELnUG5mLRkdqhWBUFEVImQiQoSpPoKObSRCwlCRgKlqDLWYghbzFWmSTlegid7gjTpm1FEDwYC1bgKE3BpUzHqxUBgwQkgqYiqu2lNHq0+PT5eLS5eLS5lJuKqHEqqXOrCdruJMhJtdEHo5OYtng5Rtkq3Jp0ys2ROvafxgK2GlepyLdwKmn06mmrsNIZckRbV7VYyrS23kN/BFB0B630VTmiJU39VQ76Ku30VtjoLrfQGxBbX7mVnqCVdp+JFp+RsNdAU5mOBpdGdKB2qKhzqGgq09Ho1tLo1uLESavfRFvAHAUWTWVamsq0tPgMtJebI8Ts0WiGrLtBBBLdTUH6WqpY21nLcF8Tm9e1sm19VxREPL9lPTvX9/PMUB+7h/vYM9zHc0Nd7N80wDvPbeaFgRYqNAUULJ5J6owHSJ/1EDnzp5O18Amyl81ClbGc7X0N7BwIs6W3kY1ddWzua0QKsBrLDDS49bS4zYRdJsIOI61uI01ODZ0BCz0hJ20BM1VmGR5VTsTBWAreBqfwr4wExDH4Q2KKOxEAIWVmhaMR4HDmDhARRiRPz4wHIYMIWilLcBwxMJbGbTyIuIAghMXVdmE3YmAtrUqGEYQN/NtPM2jN/U/8Sf/OPT+SNPd3EwM/u5m6khk/Ru9WWjIULbpjmxSMdiOCCAl0xJOApfsmBf0SuDiEBCKkMozMJY+Qu/Tv5Cc+Qf6qGeQlziRjxeN3fGcNMQL1PmIE8EHEgH0LggCPTv8DzQ0u2hvd6ItWocpchCxlNtmLHyF1zl+QJYkgwqPJokydKS6YGPLYu7OfnRs6eGP/Ts6fPMqencNkJC/Boi2mzKLksb9MY83yJ6mPkyGd6kh9BL8xj2nTXmHT2jbKtFlo8xLIT5pNacYiNLnLKUmbT37SbCyy1ZhLkilcPQdT8UpyEmdQkPwkuYmPo81fhEOxihhQkgLfPcQCWSk7JYKIB3krkumKBxPxK9RhYqZz3wci7lRiigcREpCQ/r5TNSnAtr4atvSE7uirn+8DEYMtvkjzMNTsYlO7h80dXoZbXAw1O6IZh1jpkoe+WhN9td8ls3on4d9DtaOQqdcmXbsIIjqq9HTXmOiujs9qhFnfHKDGVkqFseg7viee/B5gXaODtQ32u45rshXR4VHSW66jt1wsDW1zy+jwyukNqhmo0tFXoYmCCAlA/GPw4GGq8lX8NcWDCHFhV8xEiM/q17/4PeXJv6Q8+Zc88F//EceXsqHJmncHUfrPtOb+ZgpRWhBEU7+OSjXd1Tr66oz01hrorNLQWj4V9HSF1HRUKmkoK6DJW0R3tYawv+R7r6nGkUOtLW/KNikT0RlUI1hK0vBoC3CpcnEp8xGECwhHoCVYxqauMM9tXIeSGipsWuo8Fhr9VjyCwG85zruvPMvLzw3z+r6tCEIDblMxIZeKareaOqearioHw+FyTPlJJM56EG12Ig1uLe1BK00efTQLIbmqtgbMNHsNVNsUVFnkBPSFhKyldIecvLC+jWqrHLcik/5aN1s6QjSW6USgETDx0SvPMnLiMF+8d4DDrzxHZ42XoFWFoARBGeFJTEes1Q4QLTF5c/8LnPjofdrrQ5zgXoTp0BRw0Oyz0hqwUm4owl6aQV+Tj7WtQTprXaIplE1GpUF0aDRlLKHBXESjXUa5WlSgcSoycOtyeWZ9KyeOiMG8TZaGMS8Re0kKXuUaVGnzKVn1FAFNJpbCJKqsMiwlaaLb8R44/dkHjI2c4dSnh7l6/gRH3thLdZkOmyoLZeZyjEWr0OetQJ46l+KVMylZ9SSylDmUps2LgIjYpJO8aDpZK+eiK8mgKVTGnp3DfP7J+1w6/zXnT5/im0vnGPnmPFe/ucS1y5cYvzrCxOgIt65d4eb1K5w5dZKzX53iy+PH+erTT/ji6GH2CwL7BSFCKBuPvDgnEX4VK99pqytnqDdMR0sNOzYP8dmxw7y05xme2TaERpGPz2Hg9ImjXD7zOa/t3clxQeDN/c9y5rMjIgGvBr48+g5bhzopyFpJ0GOkMHMlc2c8iNsoI2PFXMKVdrpqPbhUuRzcPUydIFCatoSS5AVYClPIXf4UutxlyFLnitwUdSav7x7k7T0buPjxm7zFg7zFg9Ra5JhyV6BMnYc+cyHm3MXoMuaiSJmBNmMW1oIFOIqX8iBvoc9dhCprAQFTLpt7q9mxroEqp5yS9IXkp8xGlb0QXf5ScdxlgrSSWEgY4YeI4NZrodxpQBgEu06GWV3AB2++yNilz2mvdiD8GdorrQRtMkJuNVWuSLCRDIJwBFXuChbP/BNLnvwLrYJA6vKnmf7A76P3/sPD73D92lVu3hjn1vg1bk9cj5rK3Zq8wa1bN7l16yaTt29yY3KC0etXGRm5xJXL3zBxbVQkX4+OMnblG8599SVfHD/Kvud34cHK/Rxh62APQ93NbBvs5NnNfWzpb6Kt2oHHkI+5OEV8Wd4LLmUatpKV0fHoNYiEZodmNXbtalyGNDzmDOza1VgUK7EqV2GTJ2IsXIouZyH63EVx5UwH0Om+Ztq055GIn3b5auzyVMrUmfj1+ZQbC6kwF1PrVNLs09MWNFNllUUmLgU1TiW1LhUhe2nUGC7WIgTV+0EQ9qAtFrNZ+uJEHMpUvHqRPyP8NBJoCh5CDlGlK2Qvpc6todlvpK3CSkeVnY4qO20VVnpCDvpr3fSEHLQFTLT4DHRWWFlb42awzsNAtYu+KkcUREgZid6AJQoi2gLmaGv1i1wHCVhIoKLeqabBpRF5E14DLT4jLT4jNTYF1dZSamwKcb9Hj/CL2O90sL2Gta0hesOV9LVUMdBRx/reZrYOdbJzYy87hnvZvXmQZzcN8szwALuH+3hu4wB7hvt4drCT17av5+COIfoqHMhXzif9qUfInPMo6bMfJu3ph1mzYDqp8x+nYOV8NnfVsWtdK9v6mxnuqGGoLURfvY/WoC0KIppdehrsGhqsaprsWhodalo9BtrLLbT6TdQ71VSaSvDrCvBp8yOBxyl+wZlIHfsFMZPwwzgQMQiDJDNIsqiilRaZC4TjGAmIoEPKQggXuIfRWOnNdAk0nooEXBJYuBNExI2jB6VMxtG4AELkR9zzoxIUi3/JUMlv+flPkhGEMIrCJeL788cSUNlHjLwsjsfvm+j9xtTI3/FZi27uDhClUpoGYpmIfUx1734rbrsU0NYgKf+sWfwQmUsfIz1helwmQsoExYPxHZHz2EIsYBYzQn2dQYJuOcmLHiLxqT+Rs/xxMhc+grUgke4KM20BA2XqbMxFq7HK0rApMwiVqfAYC9kx3M6B5zbRWOWmJHs1XU1VhDxmdCUZDHVUs3d7D/UeRYRfJd7Heo8cydti2rRd6Fww1OrFrUnHVLwSpyqNopSn0eYtQ5e/HH1BAlZ5MvL0+ZRmLCAr4XFUeUvR5S9HV7Qcefpc7nY2lzgwUjnTHn7LcWrKNCKIEPphUuAo9xEDE/Ek50igfRCxfS+IuHO71MfdmYi+WhtbuirY0CZ59QTu6C+eZzG1iaVc4t8D9TYGm5wMNjkZqLfRX2elv84al+n4f2lbEIQATV5V5D7E83C6aQvq6ay6EzzEQIQgVJKzbAZ5CaJ7etirJexTxx0jqYKJ19pWrqHLq6XbJ4KFFkcprS45PQEtA5VGBiqNtJfJRXO5eFUkv4LugJJOXyndfhVdPiWtnrtX9qc+h36injVTwOKd1y+d5yA/+ZdVlCf/H06E/saJ0F84EfpThNPwO2bd/6+UJ//vaNZBBBn3kpf8OM3+WNaiLaiMgoiukJbeWkMUSPTUSCAv9uw7q1TUu/Opd+fTWaWiJfDdpPE6Vx61zlzqI2Z9dfZ8GpyFhD0y2gNKuio0CEFzCTVOVVQVqZ80hC3wwqYhjr3xCkpqUFJDpUVLs89OtUuPRxDorPPx/sE9vLl/O9uGWmmv91DhUOExFGAqSiFoLCaXds4efoWrJ95jR089zV4Dfl0BNXYlYZ8xqmHeVm6hzqmmxq4kaCym0iyjxq4koC/Eq8mjzqkmaCikTJmFX5tHi8/AQF0ZXZU26p1qKkwl9FS7GGwK0Bqw0uQz4TcU4zeVii9kJQgjIOyARDaQk7KSPkGgzKzjpd3beW7zEBZlMXnJyxCcULx6KdU2FY1uLRtbKxAuQL1PT3u1g/qIlnudo5RKQy5BTRbdPh3dPh1dAT1ueRr2khScigxUWcsRfggvbOmm0irDpczEo8rEXLAKc14CHkUazpJkPIo0ypQZuJSZuNU5CIIHKx4O7t3B+Ddfw+1rXD37KR+89QKC4MFQnEJJ6kJsshScpSnoc5fFPfi79YgFYQsLpv8J9giwR+C1vTs59v4bnDn5KdcuX+L6lW+YGL/OjYkxbo5dF43ELl9mYvQyjF+HWze5ef0qF898xecffcCXRz/kq4+PsH/nRhFExKFrQZhEkbMSQ8katg2201brZeNAK19//hGH3znI5x8fYdvGdfR1NdHVVkdzTYD33tjPFx+/z4a+VmoDDqo8FgbaaolO0AfBqith8ZzpzHrsLzz2t9/xtz/+huyUpeSnLGHl/Md55Pf/zp9/8zPmPvx78lbOw1iYijwtgWUz/oZwD2QufQx52jxyEmbiVmXQX++iLWhka2c165t9lGvycMlSseSvwJS7HFPOEozZCzHlLMJWsBR91hwMOfMw5y/GWpyANncxBclPYSlNZbAtQE2ZEktpKiXpC5FlLEKXvxy7Ilmsq62zc/Tgbtoq7NiVObh0RfjMpVhUBehLczAS4Kgg8O5rzzFy+ihvH9iOgBiAVNqKqfWoaAxEau53gJAMQZsMeeYyZvz1N+StXkirIJCwYAZPP/EQK5bMI+B1sve5XXz4wWGujV7hxrUrTIxeZuzqFcauXmF87Bq3Jm8At/mW29y8dYPr10e5PCJKt45dHWFybFRso5cZOXuSd199STRb648EZoJHDLpkiIF3RB3GIluNRSYRDg/gUCRHnaXLNCn4jOlTxqdTn4pDl4JFtQqLYqXYShLQ5ooeKJqs+ejyliCtjOp055g2bWP0xW0pXoVHk0W5MT/qsxCyyWny6mgLmumotEa/q8appNqhoMomp9xUhN+YF2cYV4MgnIkEcacQBA/G0pWYS1fhUKZSps3Ab8yJZCMqqbAWUe2UU+9RUedWR4CJggqLjJBdQaNXTzgg8r86KkUg0VVpo9mjo9GtodVvpK/KwdoaN2tr3PSHnPRW2OgKmOnwGenwGen2mUTehEcEBG0BM+3lFjqCVtrLLd8JKKSsRINLE3efjyIIYaqtpdRFykeb/cYoiNjSH2ZTbxPruxtEInVPExv6W9gy2MH29T1sGuhk+/o+nhkeYOdwL7vW9/L8xn72DPfw3GA7B3cM8dLGXqoMxaTMeojkmQ+SOW86qTP/RtKMB1gx40FWPvUwyswVPLO2hZe29rOps5Z1LZX0N5XTU+uhvdJBi18sZ2p26amzqqgzK2mwqunwm2n3maLXV+9UU20tjc4RUtnOLzjDLzgjvjckEPFbEH4MW1jGFpZxLycQGkQQMZ0DCMLxCLNvpjgG0kAQdoich3uIqImdiSgnxb9XY6RcsZ1gyor/dIiZTB0gPjMsCKJvxA7NNH7+k3yiAOHPiB4ed/EX7gxAvq9JNfdScCiBiPia+vigTVqNllbOpSzcILFsiIeVs//M6tl/ImXeX6MgIm3Z3yPnFiZWwiNlHA5GPitds0Qk7kcQtlCct5T0VTOwqVLx67NZs/BhZrKPdr+eTW2VqLOWM//h35Ew62+kLHgMY0kKdlU6QZuM6jKNCAJPwab+Vt5/40UOvbqHt1/exbnPDvH2S1updsoRhAbspSsRhN38gMlI9nBPFER4BIHSjAXoCxIi53VUVHYSBilcPRu7IgWLLAlV9mLSlz+BsSQZqyINh2YNMeBwMO7vSHlbPwjCAbYNNMbdkx3R6xc9L+IzRXcH8a/u7OPFLR13bI+BiL5a2x11/1MzCd0hM11VpiiImHpc4I7+KrkTTHTV2KZwJbqqTPTWmOmtMUdN5vpqLd8LIlr8KloD8YG9FFhL2a34cTH1+r8bPHho9RtpC5juOr4jaIrOPyIhe+rYbSyTE7bL6ShT0+PX0+PXR7MPguChzV1Km1tGe1kMIDQ7CmiPU2n6x785qcVnG6XrlEra+iPHHCIGBEcRhGPMuv/XnAg9jGLxL0l+4le4fa243XVx8qy/jmYd7IpE2oJKOqs0U767yVtCs09G2C+P7u+p0dNXZ6S/3hThPsTGSE+NlmZfcZRk3ez7PsnaCJiIlEnVOwpoLhN5Gl0VGpETUWmV41bn4NOVsIVlfPT6Pl7cMsTBZ3dwgnsp06mpsJkJGJRUWbX0NQY5tF9UMApXOgl59VSWaSkzFOEzy2BcIJlB1JkJeFQ5dAbMvLl7iL6ICVLYZ6Q9aKXOqaZMlUNAX0hrIKaDXm1T4NcVUGEqIWgsxq8roMpcQlCXS6Uhn6AuF68yA58qk4AuF58mF4dsDQ7ZGsqNhdTYlVSYSnArsxFmQl+9T1yZOgKj3MPeXVt5dtsGnt0yzOv7nuf8iY+5cuZzjr/7KvdyQpxg7oNqaynNLg3P9jXSX+umzq2hwi6aiwVNRXjVWVToc2j3ahiqt1NtyqXGnIdbnoJXnYVHk4NHm8v6jipe37MBlyqL0jWLsZekoMtejnrNAmqtRdTZiikrTcWvzcGtyqDWpSJok3OA6Qx2NvDK81u5MfI13LjEi8+sQxA8lGYtR5m5DG3OctSZi9BkLUSZOueuB580RyTBgUB24lxykhYSdOp5afdmThw7zLWRCzA5wfjoVSbGxpkYG+fm2Dg3rosr0DdGR7l97boIJG5PMnllhLMnPuGzw29z+uP3OfPxe+xe1yFOyHGTmz4/iQaPqH4x3FHDy89uZPLqOc5++TFffPw+H7zzKoN9HZz87Cjnvz7BtzevcO7rT/nkyFtwSPSYkOfEDNS0xenMe/Jh5s1+lJy0BIpzVrNkzmPMm/k3zKXZXBEEwkEbzeVWClOWUpiyFAmAPPqH31AnCNQJAoa85eStmIFdlkxp2jyM+QnkJTyJMn0BJclzKU2bhz5rCdaCRMx5y9BmLECftQhb0XLU6XNQps1GvvpJlOnzUGctJnflLNKXP4EsaykFaQsozVmOoTgJk2w12rxl6POXUmnOZUwQ6K1zIxwFeeYyjLJ0PMZiHLoilIWpHBUEjgoC93EUBIH6irgX8yNQ61VEJqYzCEI3XlMRPnMxHkHArs4lHHKzZsV85s98GJO6mM3r+3n15b288erLvHfoHSZvTjA5NsqNa1eiHg+jVy8zdn2Umzdvcvv2bcbHrzM6eoXLIxe4+s0Fro1cZOLyJcZHLjJ26SynPjnCT7kgKn3dNzWYKtPnI/wAyjQ52EvTsRQnE09k9GjX4FIk4VIkUaZJiUiqbogEZYNY1UkigFCtwqZKwqZKwly8HFWWmE3TZi+IgIhKpEyEz1iAIHRjyE/AUrwKny6HCnMhlZYSKszFhGxymn36uElzD+XGQgKGgmimImguxm/Mw6vPiVzLKeJXmC2qZCyqZGyq1fiNOQQMYv19paWAGoechjIVzT4tLQE9zT49jR5t9P0TspZG/RzCPiO9tS7WNnpZ2+ilK2SnLWCiI2iht9pJf62bdbVlDFS76Kmw0eE3RUFEp99EZ8BMc8RkTioJ7aiw0VZuoTVgJuwz0lXliLaOChstflPUL6LapkAQjlIbcUWvd6ppcIvSs/HlPxu6G9jQG2ZTfyub17WzdaiTrUNiueHmwW62r+9j5/p+tg12sXOwm+c39rN3Yx971ot8iP2be6jQFZL05IMkz3qYtDmPkTj9ryQ9+RArnvwbSx5/AEV6Ihvb63hlx3rWNlbQ3+CnNWij2Wsi7DNHQVJLmZ46q4J6m5KwW8dAtZvuoEiqrrEpCFnkVJllVEaa6N0xGHkXQVTa9LfEgv8d4kISGwQxy5AmBezhqNfQlJVeCUSkRX57icCkAJMCIu9EKpuIV02SAssjcfvaIwBbWuEXMwWLH/pffOD/E/c+tIQpQOEecUFP/MwBpgKQqSRS8T0njXEpGxJmKoiIz5JIgaukHiMFeP3E6tZ3EFvZ9jB3xu/JSXgi+p25iY8zlUQ+GdnXz5RsySKIkYa7iRnpbWHhnD+TsOABWiv0bOzwUZw8G2XqPHoj7sSz//pfzPjjr7EUZ+I1FFPtUGApTSVn1dMxJatTIOZ2C+mo97O+u4EDu9ezc6iFrmqpVETMkMRAxAUap01D1yuCiEGSI+cLB3kkupi6ZsmjmEtWoc5ZQkHyUyx4/PcUrpmPmEmRrlt61tLzFkFE4ZqFTAUO4vj46uhrvLi5i6mZIg+t3liZTJ1TxsvbOhk//UHcM747+7ChzX/HNnEMDLf66IqoE3VWmeipsbKxPcBwezkxFa/w9/RdyUBTGb31TjqrrXSELHRWW+mqsdBbY6Wv1kJPtYmuKsN3uFSLrT2opavK8B1cDCmwlv6NjemukJm+urtLjmLnFwMNnRXmKb4QfbU2OiuN9FRb7vi97CAeOLc6FXT7dAxUmOkPmugLTpWBbXX9/5S9d3hVZdr2vY7P4/3e7/nm4JvjeWfUsY2+YxuHGbv0ItIhkJCQhPRedrJ77zW7ZO/03itJ6KGKoIiKDtZBRcU2IoLCiAiKgoD6+/5YuwX0mef94z6S7Ky91tp7rXXf13ld53leFXS7pdHmci3WYrrcFVEQ0RdQTdi+3ROfuY8XH8frU662uB0mRn+rR3j0OHfcs5Qd6nvZob6bm6+fh95UF23ypte7o/asIXMRfbUaBup19Ndda9Ua/f6DSnpCKnpr1PTWqOmr1YQb7U3cbqBeEyeq/vcg4urP3lutoj+kESsRNVYZlspsWqvMvLRzA6c+eJsf/vUZbzz7NEe5HU1JMUGLkXq7gQaHmLk69eEhDu7ZglleiN8io95noCVgxq0tg4sCbT4DtopsNnYEaXWoCGpLxeyYW0ujQ0WdVU6DXUm9TYFTno8g9KPKWxV1Z/KoisRmcmYpgnAIj7KAWmMZXnk2zspMvMo8qrVFVGuL8GtLCBrK8WtLsFVk4VYW4pDlUW2QwLjA359cz/5to/jtJnZt3iAuGgY4/uG78OMFvjn5Cd+c+IjvT37MB688gzAGzU7xnEcb3Gxq9TJcZyNokuDRFNHhN9BepcEuSRNBhFeJqzKNWkMhIWT8uHoAACAASURBVF0+IX0RAU0+8qxl2GU5PL2xh9ef2UyVpogZ991E6hMP4VbkYitPxViUhK08lWZ7JVWKXJyybIxl6YQslSgLUxGaodFr4sgbz/PV8Xe4E9HKU5afiLogEU3hSioz5lOWOhd5xgJKkmb+wkU/SBHdBK0KnNpyBtpqefuVFzj56Yd8e+ZfXL7wPefPfs23577h23PfcOHb82L34u++4/J333Hp3Ddc+PorPn3vHc6d/Iwzn30slv01QL/Ac1uG8OvKkOeswCbNxlKRiVmSwZ18JFasau3s3TLAV8c/5IdvRCDx0rNPcvTDd/jgnX/w2T+PcObUZ5z98gQXz3/Jx+++AVkCVnU5sgLRrUdevAaltICSwgx2bBrihae30dcWQlmaiTR/NXkpC2mvtvLmC7vY2NuELG81glBP1spFDLTV8s6rz1NtKMJcvhqfNp+y1HkYS5MRhB1I0uejzk9AX5yEOj8BXf4KzCXJGApXiNUAYT/lKaLoT1e0AlXeUkpT55G/ag4ZCdPJSpqDJDcBTXla3ITcTXn6fBS5yzCXJ8esAo9AtVWKSZaDUZqLx1yJpjI3PPmJmUejMgevrVy0cX0gTIcIc7UdmiJ0kgw0ZRmUZa3Aqa9g79a1bB7pwqGX0dNayycfHObYx+/z2sEX+ecH7/Hlv06Kdrw/X4EfL3H5gtgw7uzXX/H1mdN8/fXXfP3113zzzVm+Ofc135z5km++OsX506f49l8nOHfyM86e+IRXn3tSBBG3Q9Cups6tp94jTsROTSFOZT5OVS7WygxilnDdeHW5BIwFURDhUq3Bo4toID5CL12FSbEaszIViyoNhyYDhyYDc8Wq6D2sK1qOvjQxvN/X0GrP4DdFaEjigh6hM1VpinCrCvDpSmhwKMI8ZBCzPh486kL8+tJoQ7c6h5SAqTTueRknJpz1YFGtwabKwKsvoEqThxACIQQ1FgmNTjktHhWtVWqaXCpaPBpa3FqxP4PXQH+tg/5aB51+E+s7Aoz31bFtoIGNXUFGm6sYafJEf0YoTQNBK71xlYgIiOgOmOkJWumvdTBY72Kw3kV/rYOeoJXuakv09bVNVaJ1a42ddq8BQeim1iIuFg020Rq1yaEKdxAXg5yoU1tbkHV9LYyPdLNj4wA7Nw2yfUM/29b1s2PTWnZuHmHHhmG2jvayY7SXpzcMsH/zIM9u6uO1pzZwcOcojRY5OYtnkLlgOqnzprBi+oNkLJxFTsITLJ7yVwqSFtHht/Hc+AgD9V76693UWBVUGyqptSho8+jo8pvocOtotilpc2roC1gYbfAwELTR4tIQMlZEm5YKrxEDEBEQ8T/D17w7PATIYpgshmGqEAse24lV1iJAYsLcGRfAnwZBOMrqldOIOj5FKSdH4t6zkZigOvLajvD9FyI+yL79hvs53jiNslX/AzEQv4KYKCBs83qRiaAhEhRFBN2eq44bT534JarKxvD+JgaOEztax/9sZuH8+0lZPoX8xPi15QAx4BQJosWkwdRH7+Shh+9ADBQj7mXdxMTn4fNTiIknlzqLalMhprIUTMUprG8Ts6Up86biUpZy4r03+OqTwxzav5Xtww2iaP5QGETcAm6jlJagHb9NhV1Xir4im7Ks5ZikWWHjAxFERBpECovhRk5Sa5ewvsvLGOlYZWu4lyN49QXs2dDKR9yJIISosZWTmziDGff/gRhAjOhjIgBuN4JwkOTFDxF0SIiIuuODWQ4I7Brr4tltAww3ewhZJcRXFfqqtWxsc9HlVdLhm5hhjl1LP/Esg92jTRN0Wc9u7mTfpg4EQczk99WafoESFA8gI0HvtQBlbWtM8DvY5GCo2cn6dlEXIYqVr2U72CrFtbonqP0Fe9b40f6L7//l7SLnF7uHQ8Yyas0SOryxQLopLJA+xAPEND+R50V8foarjYzWWBitsTDo19PnVdFbpYzuo91eTo9HFtdcTjzHCJ2p16/8L841IqSOry5dqwGJuUlZufn6WaTPuoEd6rt41fU3Hr77bwjCFvSmOo4e/YyjRz+jyu2kL6BktMnEQE0MCIh9OP59sN8TUtEZkNPhnyjW7qtV0V+njoKIRmcx7b4Kmlwl/639xoMIQfAguNVFuNVFtPus7FnXx9lPP4Ar33Hlq3+xe90IZmklQYuRBocx/FCKwc4b+3eyZagNdekaHJoSzNI8glYFW/rqeXXvRvpCtnBGSUu9qVJ0DQlnhXzaUgbqnHT6TTQ6VAT05VSpi3EpCqhSFxMyVUYbykUmzDaXkoAqD58qH5c0iypFLs12GSGjBKskE6csl2p9GebyTOzSXByyPDZ31/LC9hHefnEPJz56j+G+LrGC0hDk1ef3cvncSTj/JZw/BeeO8/nhl/jw5b1s7KjGI8uj3a1iqNZKq1NBs1sMFOpsMmpM5dQYignqwsBBl0udsYAafQHV2gIspSmUpy5Alr0MhzwXIQ/q7XJk2QmsnvcgqtwVBHWFGAoT0ecvJ6DJxS5JwyHLwCnLxhfO7ArXQW7yAgJWOYeZHAURFTkJSLOWospPiFYhtLmLUWaK7hZlybMpSJxJTsI08hNnU5QyH3l+CnZ1KaM9zbx/6GXOf/UF57/+kvNnv+byhe/55uw5vjz1Lz4/9hkfvPsezzz5JHt37uTFp5+hq6kB4XCMP23Aj7EirOS/RczWKXPi/fTF4MSpzKfNp+fIq3s5/sEhPj3yDw6//iLvv/UKX35+lBf27Y7u85OP3uOLYx9x5M2XGelpRhAOUpIhOmZ4DBJeeeEpTp74iMOvv8CWsV52bR5CVpRO8qJpFKQsQpqdiEmSzdq2EIJwkiqDnFf2P8nhVw/w1svPs7M/iLFoJYbCFQQ0uahzlkS99dX5yzCWJqHMXYKtMhW7NA159hKMpcm4FFlwUSBzyaPIc5ZSlDwHVWEiBclzKVg9n+ykx0lfPpPMlXOQFSYhy0/EqshGnrMUfckq7NK0aJalza9FWZQsiqPNFWgqMrBoi0lPejzM4xa/P4ehEF98YJsCgh9k+UnIClJYkzAHWVE6+3as55N3X+cfB/fz/N6dfPTe25w6fpSTxz/l3Ff/4tL334nUtG+/4efLF+HHi3DlB36+fJErl8Uu1N999x3nz5/n1Bcn+ezYUU6dOMaZUyc49uE7vPHiPt559XlOf/KuaBt6u7hoBcwy6pwaQnY5NVaxOufTl+JS5yEuoieJiDON5atwKNbgUqRjkazCoUgLOzNdQRAOYVWnY5Sn4NBlYtOswaZKx6JIRV+6Ivr5dUXL0RQlhBeTQyQlfcVdd31JtHuwsBGnIgeHPBubNBuHPJdqY3ms4dSdIDwNNaYK6ixSGmxyGp1KmlwqmlwKYv0DQuH5bT+RzK1JlopDkxX+PMMIwjDVxmJqrRVRENHm1dDoVIpdpsMVg8jo8BnpCpgZaHDSU2Ol3aenq9rEunY/O4eb2dZXz9pGNz3VZnqqzSKA8BnpqtLT6dHR4dbSEdE3+Ix0V1voq7Ez1OBmpNnLWKufdW0BtvTUsaEjyNqmKvprHXRXW6IgQhA81FuU1FuU4QZt4vfa5rXQX1cVfQZHOuoZ621m21gvOzcOsX39ANvW9bNr0zC7toyye+s6tq0bZNtYH8+Mj/Lc+Aj7Nw/y8q4x3ntuBy9s6sOrLiblcZG+lLZgBqvmTCV53nRSF8xi6cyHqchYxc7hbnpCLtq8Fjp8ZmrMcmqMMhptato8uqgQvNmpotWtob1Kx3Ctk76AhVa3lka7MgqIai2ycIAYzv49AP3kIQgg3A5ohOj4DaKQ/IQgwGkhBiBSwvdJXFAmCJ6wIfgt4aBEFDwnLX8sLK4mHLRE+gJ8FNaGRYDtYaKBZErcMaLB925uv2E+50YmkzHr/4VxIUybOi3ee5MjlYv4BXw8fD1/DUREfo8AmGupIjGxZ/uvvDeSTRWD/cULH4z734G4ETkHEURUFCWRn7uUlctncM+91zPRcWhjmMIjBnerk6dHQUTR6tmkL34QbeFKKtIXoc5LwlKeSXlaAoeefZJvj38Ml77m8pcfsXdDVwxEpMC7rzzN7i39jPTV0dPqxaYvpTgrgfzVC5DmrcSpKaTaXCY+368R99n76a7RIRwFpyoTizQVTfEK1nW6OfLyNrFZq9BORdYCsldMYaLu4WzcfPE08uLlxDpaRzQlEaBxAA4IcEDAKi+gziU6wolJi4jGRPxuu30qrtU8xF+jiXSloUZHtHFpLGCObd8TMrGxK8C6di+DDfbYNlFgHdHGXBskjrbH+koMNjkYaLSHm81FKloxENDhU9Ppn5jp3tIT+MX9/p+PCHgSP3urW0WnT0eXX0+nX9RBtFUpaauK0Y06/Sp6ghEgFgPg3S4RBIzVWhmtsdB/FVgbqdEzUqOP67twA/Mm38DN10/l+v9cRECb/98411+q8JQjCBYEYQOC0M/1/7mIeZNvZof6nrAt6008fPefEYQOBGE3995rRK93o9e78ejEGGCgRkVfMFYJ6avVMNQYTyNTho8TE5pHRNXdwV8GP91BOb011/6v3l4Y93e8Ta347NaaCqL6iLawfkQIWaQEjJJos7Znt47x1T/f4/yJozy1fhSbQkqDy06VRhq+ecULGrKpGSOdoF2J0AzZK+ehKkqjI2Bi51ALQYOEGr2EOoOEoLaUan05FkkWAX05IVMlvSEbfl0Z7V4De9d10e410ORUU2OWEtCX41IUYChJRxBeQ52XhLMyE58qnw6PmlanAq8yD7cil4CulKChHKcsF4c8F7eyMNpjotmjpytoY31PMyM9rbTU+qn1OQGB3ZvX8sKuTby2bzt8c4LLpz6MWoTWWaQEdMW0V2locymps1TQ7FTRaFdQZ6kgZCwjqCskoMkloM7Cr8okoM7Cq1iDR56BoTARQQghy1yKvTIbt6qAfZt6eGHbIIN1DsxlaejyV2AtW425OBFp2jwCmnyqFNlYSlMxlqxGOEB0EUtbNgurshCTLAdNaSqKfNHaVVeUiDZvGYqs+aiyFiAIniiIKFwxg5zlU8ldHrOly0tZzFOCwL6dGznzxad8d/Y0//r8M058epTT//qSTz85yuFDb/Lic/sZ7u2lraGBnuYWzGolFqVc5PjeK07+yrx0LJW5GEvSsUoysUvWYCoWbTj1RcnYZTkIwlHa/QY+e/clXn/hSYTzsHPjEDs2reWFfbs5fepY1GUqFPBg1CmpKMmDmQKC0IxDVYxTWYBNVcQzuzby7lt/59SxIxz74B8IR0E4KgKbVq8ec0UW0uxEFHnJCMJGBltquPLtaX66cI6j77/NYI0Bc0kSdslqagyF2MpToiDCWLoSaeYCsaKTvQiXIiNswbcRrojdplfPf4jEx/9GRdYSjJWZrFrwCNP/dhvL5tzPA3f+jil/uZmcVfMwSbOocUixSTPx6wvxaXOpMYsPnUcQcGmLkBYkYpRmY1Lmoa7MorPJzdhAA4NdAYTbwaDIxGucmBUoy1xK5orZZCXOI3/1EmrcRl56ZgcHntnJxtEBjn74Ht+dO8NPly7w06UfRAemn3/iysULXL5wnp8uf89Pl78XwcSVH8SGgZfDPSEuX+abs+c4e/pL/vn+u9GeL6SHKyghsfdAW8BClV6CR1+KW1eCzySJaguClvAEdmMkKyxOQuaKFFyqTJzyNMzlSVilKdiVadFJyaHLxKJKw2vJx67NwChNRl+RFAURmoKl6IsTsMki7zmACFKOEvO1P4sgdGOXZeFS5lOlKaLWKqXDb6Cv1kZfrQjimhxKGu0KGu0KGhwK6u1yaq0V4ffv55rA7F4wVKbEvXYy+nvQVEattYIGh4wml4IWj4Y2r452r4F2r4G2Kj3tXgNd4QrCSKuXkVYvw01uhhpdjLZ62dBZzdpGN11+Y8w9ya2l06Ojq0pPt9cgAgq/CES6Ama6qy30hmwM1DlZ21TFWKufDR3BKIDoDdnoCHe1bqvSiwJqQQQRDVYVjTa1OBw6WqvM9Na4oyBibXsdoz1NjI90s339AFvH+tg61sf29UOMrxti6/pBtoz0sXW0h6c2DbBnfQ9713Xx4rYh3ntuO5vaAqjzVpE6bwop86aSNHcqK2Y9RtK8GSTPn0XCnMfor/OxfbCTkZYamlwG2r0W6qxKqnUVNDlUdAfMdAdMtLrFpnLNThUdXj1NVgVNVkUUPNSYKsVKRNz1qjFLxcrd/nAlIqrTic2lnvB9LVKS4m1Pj0y89oIHQQCyhDBQ3U03RXRTFAURICCcR7TkngpiNn53ePGN7Pu0SJEVLhLLUorB9R9+t4wd1r+RvuAWhHHCIOJi9NhiReXqrG2EGvRfBTTDcUFAPxMrFL+07XjcNmNx7x9j8cIHSU6YwqrH/0qMJhKpPhyiMPUJpMWJlBespKHOhFaVz8xZf+GJ+Q8RoV8KQnf4O9xxzfHL1sxDVbAMbeFKzGVpyDKXkzr/MVKemEaD28TuDUMc/vs+hCLor3eQnTBbtI5Ogbdf2Rt9ZscGGuhuceM0lVFRmIi8aBVWVR5OTT4mWTpefQGRIL3FK4+tH9ocrLI0fIZ86p0ShltsNHmkWGVpyHIXI8mcTwwgREb4/CO6sDyIB4exCs0B0QQjnWjVqsGppNZeSYO9ghjdKf4axzv6RILSsLNPuJoyUG9joP7X6D/i6K+zxoGHeKqNn5ioO6LfuVYT8etjnEZHJY2OSq6lRoljx2AtW3oCjLaIwuyxVhfr2q/umv3fBRETKyW9QRODdTYG6y3015roDenoCWrpCqjp9KvorlYxUKdnqME4wTUqMsZqrb9wHC03Xz+VeZNvQJf8ex6++488fPcdPHz3Hdxx45+ZNOkuJk26h4fv/mO48/N/59y7EYQcBOEOBOE2BOE20mfdSGfRPRytnUJn0R1xnaTLEYSZCMIj4bEYsbu0GGv3BGT0h2KgpyekinYGV5WkcPutN3LHrTdyx21/IDtlAaOtFoYaDfTXaa+hM/XWKOkJKegJ/XecpiIg4t/MP0FzZbS7bHfQiUcQaPM76W8I0VcfxKWVk0c/efRjwUO9XYu1sgCvQYrfJGdDTz1CMzjVJThUxVSbKqi3KVDlJuGQZNNgqqTZpqDZqcYjCFGL14E6Z7RbdUT74NOW4lEVRbUSERvYepuCWnMlHmUBTlkuLnkeTlkuVapCqlRFGErSccjy8GpKcMgKKEldgiB4sMgKRXF1ujjJ13ht9LXW0NcS5OVntvKP53awrqOaLb21PL2hi2anAq+6gGp9CU0OJUGTBJc8j96ghQabnAazlFpjGUFdMX51Hl5lFh5FOh5FOj51Jh5FOlWKTCylKcgzlqAvSMKnLMSnKWas1c/2oSZ6Qha0BUlo8xLwqXJxS9NRZy/Gr8rGLlmNvkCcTDv8BnaNtNJX58CPgbKs5VTmJaIoXIWqUNRDaAtXosxahCQlZrVXsXo2ZSli6Tl/5TRyE6ZF/5exYh5PCQKDHfXRasCXXxznyy+O8/mJz8INxM5x6sRxnt61i96OVjatHWL9YB8YhHAGw4M0Lw1DaS4mSTaq3CQMxak4KzMxFadgKE7BIc3CWJaOcBZqrFKe2tiN4BE5pxsGO9j/1FZGBrro72nnjCBQVlqIQa/G57FjUEtjPOaj0BEw0eDR0BxysnXTICePvsOZ40fYv30IIQ/66+zUWCrJT5yLumAVlVmiI5LXqGTfzs28uG83m9etxSNbg6EgAVtZEgG1eN3c8lTc8jSMxctF0a9yDZqiBNSFyzGUJpOTMIPs5dMJmso4+OQo3SELpWmLyE+ZT1+Tm6BLjVlVSMGapShK06nMS0RVnIJDnYe6IBG7LAO3MhNbZTo2aSZYBEY7q7Eo8nBqS/HZRGBm1ZVw8tM3+eidF6BbwKbLxyzLJCLuLUieTeqSqaQvmxEN+Las7eKV53az/6ntvHxgP19+cZzvzouC6Us/XBBBxJXLXL7wPVz5Abgsjp8v89OPYr+Hyz9c4tLFy/xw4RInj5/gnx+8z/PP7IGNAilsRNgNIYdKpPDsAGEc6lwqfCYJdlUBPlM5DR41NQ45QVtFeEE5gCBsxCpbgyFc4naps3AqxUqEVZoSdk2JiOw82DRrqDLnYVGloa9IwlC5KmrxKggelLmLJvSJiJ/kNIUr0ZesQl+SEqY0FeDVFlNtLBfpTMIBWjyaqCNSm0dLq1tDi0tNk0NJna0SQagnYChCEM7GNRzzYKpIwShdjVWWds2xa0zl1FkqaLBJabTLaHGpaXVropn0Dq+B7oBoSTrU4GZ9ZzWbe2sZ769nU08N6zoCrG2poidkocWjocmhpMmhpMWlps2jpatKT0+YytRTLWofOgImOqvNdIes9Nc7WdviZX1nkE09tWwfamZTTy0jrT6xL0Wdg/56JwMNLiLBSpvbQKfXSkeVhVZPuKtrUazCONxWy2hPM1vWdrN1rI/x0V62jPQxPtrP+Lohtoz1s23dIE9uGmLvpkGeWtfNvk09HNw5zMs7hghqS8laMoO0BdNIeWIGS2c8wpKZj7Hi8RksnzOF1Yvn8uz4OvauH2S4KUin30adWUWtSU5AXUazTUl/tWh/2+rWUG+tpMEho82jxacsolojUphCxoowgIgEbiIn36UooEpbQpW2hCiF7bdxAd5UEBKhiO6oa59wJ6KN6zVUJo9oASucRRD6KcldHk14COkwlYMiiIgAiAcilQPCAXMk0A4vuLcQ1wNCPKfr/3M1O9R/RpvwO9rffSIMbMIZ5+UQC/A9xDj2kez+1QHcgbgRDyJCcc/aUa6tOvQTc1GKtxuNByOR428kAiJKVj9OXspsslbOJDdtHqkrZ5KR/gSPPnQH99x7PStWzgo/R8eJ9amoD392cZ+5yTMoWzMPRd4SMpc8ir0yk7K0Raya+xBVGgmjHbX0NvgxSYsQisCpLIjeq198+PqEOUQQPGzb1MntHKUoeyklucsxKDKxa/Jw6vJw6fKIVBJt8nQU+UsxVaTg1edhKF+FS50Va0R4OxglyeK8tzg8wveQLD9SIb06uDpKPNhQFiXj0ZcStCqosasYaPbQGjDQU2PFoy0gVjkYi36G0cb4ALefmPZiTKRhn4f47Ppi4ilz9eHjNyN8BK1eHe3+SLb66nvlapvZeHenX7Z7FQQPLW55lDr0a2Nbf4hNXb4JXbLXNtkZa6titNXLUKPrv3y/IHi47joLv//tSq7/z0W/OEoz5lGWOY/SjMcpWTMHWe5CbLLV2OSpOFVr8Giz8BmyqdJl8Zv/0PCb/9Bwx41//tURs069H13y77ntD78nMWEJicuXMGNGErfdNg1BuIWH7/5jVOAsCL8ERiLDyvX/mYwg3MXkyQtwuRoQhNvoLLorXHmIgBErgpCNINyKINzKjBmJTJ48D0G4CRF8aPm15nz9dVoGG/QUZSzljltvZO+unSyaP5f5sx5mrM3KcJORgXpdnDOTOIYadfTXqaNN5/49kIi/zyNz0FXb+A3lRL2sp4oLilMtwVRRhN+owlBRHON0d4OpLAezJI92n5Uau4a9m/o5/NJTrOuqpdVrxKMqwlgqimLd0jxabAqabQo6vIawxmGYrKUzMZdnUmeVU2eVYyhJJ6AvJ2iswKspwSnPx68ro9klcoxDpkq86iLqrTKq9TFLxrLUxXhURVRpS7BV5mGuyEEQurn3pv8PIR2yV87HIiukLHMVgnAUbWUhm4c72TbSyZ6Nfewe66DBocCnKaRaX0JAV0ytWUKVpgBd8WoS5z7A4ql/xqMupEZfHhV2RwGEPAO3PA23PA2vSvy9SpGJXbIaXf4KbOXpBLWlBHQiQLJKc3DIc7HLsjAVp1CcOIu8pY9iL0/BLU3HVLQSc9EqApp8xntCHHvzOd55YSd+DJRmLI1+blnuctT5CajyIq+Jk33RiscoT55JefJMypJnU5Y8m6JVs8lPnI0g1FOSsRy9NJ/RvmbefGU/n358mC9PfsaFb89y+O1/cOrkcb79WnRr+uSD99i/90leef5ZDr/2MuOjg5gVlQjnocqgwKURS1maghQU2StQZ6/EUJyCT1NIwFBClaaIRMbZ2B1ipCOAcB3opfl4BIGdm0d45cVnUcklrFyxlJUrltLYUMMbr77E8U/eZ9emYfw2DX6TlHqbgls4zspF0/HYVOwZH2bX+m6cynzK0hZglayhYs0CFJmiCNdcnonPKGP3hiGe272V+oCbFUsWoMsTnZZMRQnYyhLxqtbgUaRhKhG7kJanz8YmTcZYnog8dzEedS5DjQ72b+njg1f28OZzW3n35ado8Ggoz06gv03s7rt78yAnPvwHH7/9d0JuDeVZy9FL1qApTEJfsgqvMosqtagVkOeupLFKK9r9eYA8AUVZJi6TFK4TeO/QfgTBQ61XjbFyDcKNIM9bRmHKHPKS5yHLT8JrqmTjYCsfvf0K77/1Ci899wxnT5/i++++5YeL33Phu++5dPEH+Bm4cjncF+IK/PQD/Pg9P165yJXLF8IA4gd+uCB2pD5/9hz/PHKEg/v3RZ/3FDYiXCcCh8i911ilJWSXY1fl49GX0OBR01iliVuojka3Nctj4ninMgNbZYrYN+OaSSo2URmlyViVadjlqehKEoh1/PWgyFtyzYJoKE3GVL4aa2UGHnU+fn0pPl0JXm0xQZMEIUWkEvbX2OipNtPlN9LpM9DpM9BepaPJpaDOVkmVJk+0opWtwSbPwKHMwKnKxKHJwq3JJmgqocZcSp21nAZ7BU0OOc1OBc1OBU0OOY12BU0O5QR71d6glbWNHta1BdjQFWRLXx3bh5rYMdzM1oEG1ndWM1DvoMNvCAMQLW0erdjLIVyFiICIVo8uah3bV+eIAojNvXWM9zfw5Gg7O4Zb2Nxbx/rOIKNtfoabq8IgIvZ9d3qtXE2HidB8PILAWG/LNSBi82gfWzeOsHGsj+0bB9kzPsKejQM8s6GHA1sH+fuOIcaat/0CYAAAIABJREFUXEjTlpA0+wHSFswgae5UFs94lKVzZrBk9nSemPoQWSsXMdxSy/6t6+kOuFjbGMSrKieglVCtKafRIqfba6AvYKbDq6XZraTJpaDZrSRklBDSidWuqB4iGkS+RkBfjl9XhltdhE2WS6xj9XmiIKJeBBFCopjQOMhUjnI7kzkcBhGvsXMsLthygN8swSTPxqorxKIvxKgvwGouweOpRK3NJjt3EXlFy8IgYuL9H6U5Cc3h3jkexCBQDGYn/aYYX9od+PL+xKsv/V/h+zy+IhJxdXqaic5OkWD+FxZ04TDXZofjg+2I61MkkIxsGwq/5ieWpY4EqRGwtpHchCnkJU6jLO2JuP2HeHz6Pcyb+xdmz7iPBx+6nVglJh5ExCp56YnTkBUsJX3JQ6QvfhBNwQpkWYuZes8NrJr3MO3VVoQxaK91UZK1itI1KyhIWYJwEYSL8PT2YV57cScRvcXLL23nzX/sobuzirwcMVts0GQyMasvCsg7QkZ2j4tgwiZPR1mwbAKAEITXotonYTHI85agKlwRfmY+irsGR2MWwmEQoSpcjkmWjqE8lSavljafge46Owf3bmDLYAMbuoLY5Flx894YY002RhosDNeZ4ubECKDbj88koStonnhdQ4RBRKS6UI8g7KYraKa/3oFwBTb3RnpCnI+7VhER/TAxALkjfL0jx4wHGR76G2y0uOX8+67ZHkaaHQw32qJVCEHw0BcyM9ToYrDB+V++97rrLJRnLWTe5BvoLLqDHeo748Zd0d/3W//EfltsjMhvpyH3Jhryrh2+tFvxpd3M0dr7f3V8UHsv9Tl/YN7kG7j3ztu57abfc/r0SbxuJ3q9l337DtDU1IEg3MS8yTfw8N3/G0G4G0F4hJmP/hVBMCAIVQjCagThESZNuo9Jk+5h0qR7mDEjie1bnkQEBjcxadJdCMLfEClITgThJiZPns+hQ/+gqamHoaH17Nv3Yni72xGEaeHxOGKVIhFBWMzc6fczd/r93H/fn7jj1huZMSOBv9x7J3++6488MfMhHp/+AHOn3c+cqX9DBCoeCtIXMXf6/cyZ9lcmVj0SEYRHmPLg3Ux58O7o9uLYT2wue5qr1+sWZzlCvUNNu98M5wVCFjn9jT6qLWrsyjKs8hKsijL6GwPs2zDM7rW9NDn1VGkk1Nu1CMKwyNOvhzq7Cr9BBAEWSRa2skw8snxC2lKqZHl8Kgh8KggIG0Wg4lYWRsFCyFRJQF9OtUESribk4VYWEgz7gFskWTjl+bS4taLwWhAQBDE7GjCKQhi/XopLU47fJEdVnBVdFAMWNb/jtCgKFZ7GKM2nI2ijpUpHyFyBT1NInamUam0B9TYJNaZynIocPIKAvGAVmQlzqdKW4FcViT0glPn4lblicKjIjGa0XbLV2CuScUnTsUtWYyxIxClJJ6gpwqsoIKAvx1guWr+qCxLJWvQYM+/5HY/c9v9QsHwKfvkazMUrsJQk4ZFn0V6lYc+6NvGzGcqozF1JedZySlIXis1xshajyIn1gshZ+DdKVjyGJGUW5ckzKV01i/KUORQnzyF3xUwE4WkK05bgMkrYvqGX9986yOfH3ufU55/w5cnPOPLeWxx++w32P/0U7x3+Bz+cP8uZUyc4euQdjrz5Kh+8+RpPjW9AOA8+kwpFwZowdciDpjCZyELlkufhUuZjkWSJwuS54Sxd2J0ka9ViLFopu7dvYsPYEONbNvDMM3v5+99f5O233uDzTz/kxEdv89zOdTRWaXHIc7mF4zT4jRzcv52/79vCWFcQQejHpcjCUZFKZdo8KlbPRRA8OBV5bB9q5ftTRzl38lPWDXZzmMkcZjJ++RosJSuxlKygWpOFXy0GtLqCRehLlmKTJmOTrUaavVCkbs2EvRu62Nxbx+aBBl59diu9jR5KMpbjEQQK1ySwfrCNo0de5d3X9uPQl1GwegHKomT0JSko85bHHsbfwJol05nP0zzCa3CLwBWu4wrXiRSL6wSEIqj36ZCXplCWuZiK3CXkr5rFmqVTcCrzUZekIitIIeTS8fxT4zyza5xN60b44vPjXLzwHVeuXOHSpSv8ePkK/PQzl76/wIVz50QHru/O8sP3X3Pxwrdc+uE7rly6zE9XfuTnH+HnH4GffubLEyd48+WX4Lrw+TjEwCdorsBvjm9GU49QBhZ5Ll5zOUFHfEYjVuq0qnIwK7Iwy9dgk6Vhl67Grc7AqV4Tt/0RBOEIRnkKBlkyJlkKJll81SGWOVXmiy5NQWs5111nwSxJxSZdg0OeiV9fTI1FdGUKmiRUG8upt8sR7oXOgJG1jW6GauxRzUEERDTaZYSMZbiU2RPOya3Jxm8sIGgpJmgppsklo9klo8UtF4dLGR0ikFDS7FRFG761eXR0B8wM1jkZafayvrOadd1BNvfWsn2oie1DTWzqqWG4yU1PyEK7T0+HXwQ33QEROPQGLWJjuhobXQEzvbV2hpur2NAVYktfPVsHGqNjQ1eI9Z1B1nVUM9YeYLi5ip4acZ6rtckJGaTUW9Q0O/TEQESEvnA0Ol+u729jfKSHrWMD0bFlrJ/xDWtZt7ab8XV97NzQx/a17TyzoYfnt/Sze6gRa1kaWQunkjT7AVKemMbSGY+wdNYUEubPYcHMKSyc8SirF89DXZTNWEcj/TVeBuv8NFg1+JQltFjVtNnVdHp0YjfvGgu9NWY6/BpaPCp6qs0020QOr1tRQEBXJjo0maUEjRVioklTgl2eF7uOd4arEcJ5PFgQIPrMCRoQNIi9gfZHqgivsX2kla3DzQjCSaZykK5aG00+Pf0dXtqb7ISqtdTVGKgOaJApMkjPeoLE1JnEguQriLqGeD73R6QlTyV11ZQ4itUwv/mPCnzpf6Kz6D5+/1vRREQMSE+L+zoYqWgcIMa1jwSCkSx1KPoMTbSSjB/DxCoYV9NWYuLTGJVmOO5/IoBfs+Qh8pdPIXvZo+SunHoViOhm/qz7KCtJoqIsjSVLpzJz1l9i7lbR7+Ykqavnkpk6l8zkmVgUGWSvmIa6YAV+XQGFSbNYNv0+9m7o4uND+xHGwKmvYM3KBSQ+Ph19WT4dITfCRTh78kN++PYzIkFwT7eP/n4/CkU6CxdO/oXvICLSHeOuu3awd/taDJJE9OUr0ZevxFiRxNUuW9krH0UEDYfDMcdHcfvbT7TyE6E1CfuR5SzCrsjELEmnxioVG17aFfQ2OGkPmljbUhV2g5uYDBlrstHmkrK+XfzeFbkJpC56BEHoDtvOTgzeJiZg4isHB9g+1MRLu0Z458WdiIDgahAR+S4izllXg9ExWrxq2vyRTPg4v0ZdigcKo81uRptjouy1jb8OGkZbvYy2ehlscHLddZawVuAGRhV3cLz2r1Fb0/iR+8TvrxmVy6//RfAgAoibo+OOG+9j+cy7WT7z7mgFYtmMO1k+6y6yVjyKvmApPR4ZOYmPR0HEH2++nttu+j23/uH3HD16jMmTlyMI9yIItzJ58lxmzFiBCA7+N5Mm3Y0g3MNtt81lxoxViADg3jCI2Ikg3MStN13PjBkJYYDwCCKN6TaamrrQ630Iwi0Iwi24XHXo9W5EgDE3vJ9V3Hbbo9x28/XcfssNLHxiDvfd8ycmT57LpEl3hUHEn/jLvXeycP5c7rvnTyStXMaf776D2276PTMf+wt/vPl6pk95iPnzZsXt+6boiJ3bTUwEEh7EeShG52u0ldDqktDlkyNMDedkmCmwtsVPV40LU2U+urJsbIpi+J8Ca9tqqUdBTyCW1fIIAvmJC+mtd3MdVzBJsvHqyml0qHDK8nBIsjEXphGQFxBQFTHc4ObZTX2sb69mS08d7V4DDlkeHlURHlURdmkuTnk+LkVBlM4UWSCq1MXUWmQ0OlTi9oJAs0ePIFyMcg715TmMdNby6eFX+fKf73DohT2s625iU38bz2xfxxvP78IozUWWl4xTWYBTkSfSEBxSvMocGq0Sqg1FOGXZ1Npk/H3Pet56aTfd9aKQ1KuIAYgoiFCK2Wy3PBWPIg1HZTJueRouaTq20tVUybIIaopwy7JxKwuxVGajL0klbeEjyDOW0OqUYS9PQZu7FGfZKkz5y8IZ8xXYylPxaQpxK/KR56ygfM1SitIWkp/0OAVJs8LdqcVrUbD8UYqWP4J09SykaXMpTZpO4YppFCfOCE8wx8MX/yRqyRp6Wr28cfBpzvzrE749+wWnTx3jxPFP+PCDd9g+voGDL+6Hny/Dzz/w/denOPPFpxx7/zBvv/Ki2EdE8JCx/AkE4RDCXDCUpONVxzoa+vWl4gKugCPcy+wH72DKX24lO2kBvc3VUX7y668d5P333+P48WOcO/c17737Fs/u2cG2df0I8yForoy67Dy3czQa6NhV+ZglIlgrSZwGMwWKlk2hcvUTOKQ5DDR4eH7nRl7dv4f9T26Lvq/JVIS9PAlLyQqqFGLzM23BfHSFC3AqUlDmzcdQthJzRQryPLFHgShc289+5vLUpj78FhlWTTFNAStPbhqgry1EtUtPd6MXnTQHRcFqKnISUOSuRJq1GEG4SHnaEzjkucznaebzNEG7EnYIsEMgIsL7SBD4SBCwaooRhCNI81aiLkkmK2E6yfMfRF+ahqY0Dau8iK4GHy/s2cqW9cP0drbx7jtvc+bMGS5fvszPP8NPPxEFEd99/TWXv/+Wi9+d5dKFs1z64TyXL13kyqXLXLn0I5cu/sili5e5/P0lzpw8ycH9z0SdpAQBvLoS3Jp8ahxyHOpCkY8s1GNV5LGbxfyWs3jN5dg1BXiMYe1H+KdNl49NnYtFkYFVmopdupoqbRZO9RqMFUmY5asxylOoyF+IQ5eJWZk6YTGMNLyySFZhrkiJNpzbsbGPkLUSm3QNHnUuPl0B1cZSQuZyQuYKAoYyaiyVtPv0DNQ7WNvsYVNbgJF6F30BM91eEUA0O1UEDfHOTDEQ4VRlEjAVErKWELIU0+gQecz1Nok4rJUi3SZMZ2rzaGmvEqlMbR4dbR4dHV4DPWHnpPWd1axt9zHW7mdjd0is0LV66a+z0xOyiAAiYKQ7YKI3aKG/xha1fx1qFF2XxtoDbOmrZ+faVnaPdfDkaDs717aybbApCiDWdVRHqxA9NTaaPVpqbTHhYYvTQLNDT4NNT61VS8isjs7nV4OI7euH2LZuUKQxbRplw2gv2zYMsH1dD1uHWnluvJ9n1nfQWaUhd+k0Vs97mJTHHyZp7mMilWn2dJY9Pof5M6eJYGL6I6QvmYe+LJ+BWh+tLjMjdT5q9JUMVjvo9ZpEGle1maF6O0ONDnpqjbT7tKxtdNPp0RPQleFWFODTlBA0SKg2SPDrynDI8rBIsjBXZMFuAXYLE/o6bCQl1mjud0SDeY8gsH1tOxt66tnQU8/mgYawv/9JNvXXM9YVZLQryGh/DWv7Q3R3VjHQH6S+0YJElkZS2iymz72bJ5bcj+CHxJRpTKwmHA2P3axOeoxYwH+e666zhB1a/sz1/7kkOp8K44QrF/vj9iOC6ZLcBRRmzSMGGK6mtPwSgPAgCLuRZcyhYNVUMlY8ctV+I+5MzROOJQgeFjx+N4LgIW3RAxP2W5wyl+ykGSQ+8QCCMM78WfdRkLeMVStnk7BiJrl5K2IgolIciatmUVaaTFHuMiQFCWjLk6nMXkyzW87aJjt+XQGm8jSOHtrP+S/eQxD6aao2k7VqIX2NIQ7u3cmR1//OO6+9wGcfv8nJE+9y9JPX2bCpjZTUuSSvnsWsuXfx2LRbSEmZSmFhPH89AojGuOuuFrTaF5DnLyJGOxuLBkmiBfWB6PcmjkNcG2wfCL8euab70ZUk4NFk41Jm41blYZZkYJZkiCwEdQEinQt6QwYEoT0MYPfT5pIS0OSysdPLcJOdmKtV/VUgIh5IxPcBEV/rCpoZa/fzwvah6Gvp/JKAOgIiYqDyt5ylo1ofBg+R/dcTq2S182sVsLWNTta3/XvdQ1+tjcEGJ6Ot3gngobNIBA+jiv8d1Qpcd51lwnvbvaprxNT/9//Q4NFk4lZn4NPn4DNk49Fl4tVn4zPm8Jv/UPKb/1AyFDCI1q4BAwM+Hf0+NQN+DcNBPaO1JoaDWgb8KvKS5k0AEX+8+Xr+eNP1HDr0RjSgb2oaYN++V2hq6mTfvgNMmvQQgjCZ9HRVuKLQy9Gjn3HbbfOiIOLWm67HoNewb98BxCA9AiJuwuVqYGhoXfj1W4gP7E+fPsnQ0Hrqa4McO3aM3Ow13B6mL7304oEoQDl9+iSrEpeTnLicl148wN5dO+nrbefYsWPcdtuj3HrT76ksL+Htt97A5apl+5ad0femp5fx1luvU1cb5K23Xo8DF35+USsoxDpW9wSUMRBxhesYaPAgjINLU0qVXoLPWMmdfISxIo97OYKpJBe/rpKZHJjgL36YyfgNFYQscoLGCiKlMENeCnXaMposMto8Og5sG2agzkmLW4upLAOHLI8mp5qgsSKqjYg0m4tQmzyqIqrUxXh15fgNFfj0ErYOtTPWWYdVXkSVXoahooDSjCSG22o5+varfHPyE159bjdb1nazebiLA3u28t6rz7JloJmhVq/oOS1JJ2gspslWQZ2xiFpjET5tPh5lHrU2Gc9uGwSHAA4BeX4qAXUxIVUh1ep8qtX5+FTZVCnX4JKtxilNwasSf/co0vHIM3BK0vEpcgipCnFKMrBV5mCSZGKX5aDKX8lTw01w9mMO71tHj0+BMW8p5oLlqLMXo85ejLkkGV1RIqUpT5C5dDoZS2eQnTiHwuQnKE6ZS1nqvAkXtSxxKor0uUjT5lCY8Bg5S+IXigOI2Yj9lOYkYNWVsHmsm2P/fJsL57/k3JkTfPLJexw79gE7t21gz5PjnDv9OWf+9Snvv/UKR958lVdeeIbnn9pBZ10QdofpbUXiIm0sXYO5PJPytCVE3WAcSkJ2OUe4F7uyiFa/GYemjKe2rKWl1stxbuHdd97k7NkznPjic06e/JxTJ4/z0fuHeWbXZvqb/dTZFXi1xdhlOfQ2uhjpqUUvyUCRL4rKvcosqipTYaZAnSYXSdIsNLkrsFXmICyGrgY/v+Usb7z0Ah5BoMVSgrMiGWvpSiKiMnnWbHSFCzCULqMycw4VmaLQrzJbrPKc5bcsm/UAa9uqeXJDD+W5yeSkLGb/ro1cPHuCsyc/5qsTH9DVUIXPJsepLqEiJwFdsQhSjnAvXk0eh/aN89XHh+gIOrCrS2MUwfMgCBdpDjkxq0tEB7T5sGb5DFYvfpQnHrmD5PkPsmjKPeK1XAxruxp4ZtdmejtasJmMDA0M8tVXX/PjTyKAOHfuW86e/oqzp7/i/JkzXLlwnrNffc63Z09x/tszXLzwHT9cuMjF73/gu28vcv6b7/j50k98+9VXvPL8s2LVbqOYLa2xVVBjq6DaWonHUIbHUIZdXYhVmR/OzkXEeUepslRQZanAYSjGpivEYSzBZSrFpS/EqczAo8rAb8jFrc3EIksR7Vx1mShLl+Mx5WJRpaGTJE64r7WFy7BIVmGSJBMJqnZs6KPGLsOlzMarzcenKyBgKKHaKPaACBjKqLfL6QlZGGkRubjjnSHWNVVF+zB0+gy0uNSEjGV4lHl4tfl4Iw4cIRAmI2avDxIWvLZTrS0goMnHrxYtpmsMpdSbJTRaK2l3acKCaAPdXiPdXiM9PhMDQRsDcSAiMoaa3HSHLHSHLAw2uugJWegJxSoPA7V2BuscDNU7xR4TzV7WdVQz3t/ArpE29qzvYs/6Lp5a18mTo+08OdoeBRPDzVX01trprDbT6tXT5NbQ6bXS7jHT5jaJw2OlxWOhwWEgZNOykRQx0O5pY/NQD1tG+ti2bpDt64eiIGLTun52bh5m21g340NNHNg+xHhPCHXOMtLm3U/a/IdJmv0ACTMfYsXj01g0exqCBxbNmUnC/DnMfvivJD4+k6R5M3BIS2hxmhip89HrtbCuwcdwyEGv30Snz0BPtZHuoJ6Oai2tVWqRjuYz0eRQUWOqJKArw6cpoUpdTJW6GJ+2VExAqYuoscpocmuY4D4T6Tw9H9Gu9XQMRKzvbmDLQDOb+5vY0FPP1qFWtgw2MtYVZFN/PdtGWhno9DMyUEt3ZxU93T7cVXLyi1eQmjWPGfP/zJzFf+XxRX9l0bL4YDvi9iUG+6mrpsT9TxRdp8+6nhdM93LzDeniMzeZcF+K/UwEEZGMciRgPU0ssxwBFOK2RXEauRhFZSOyjDlMbHbVHv57NzF3mVi/n5UrHiJhyd8QBA8p8/864bksSJpF5sppJM1/kBULH2T2lDtZmTCVxISZpKUvZNbsyZSUizblERBhtUuwWsrITJ1HxqpZrJx3P/qyZPz6wqgTXq21glefXsfXx95EEPrRSbNYPPshhtsaePOF/fzz7dc58o+XGF/fS0erD49bSSS4Ts96gtSMORSULiGejiMInvB3Kl6TCIhQFy8jHkSIrnF+YvSeCKVrB79OH4uAiN3RfdkqU/Fq8rBVpuOQZmGThrO6RRE9TETbcDgKInyqbOrNJVwNCubztHiMiN230MxEIXR8FaKeoLmCjoCRLX11vLhzbdw9cPV5x4uqDyPMhN9y9qptIiAiFPd3KHqsq0Hrf1V5iIz+OlHsfTV4iBcad4fMUTOMq0eH79etVgfrxQ7NPSHVNf8bChgY9OsZ8Onoq9LQ41HQ41HQW6Wk36dmMKCmz6sgN3Eet/0hRmfyepzs2bmDhroaBOEmlpRI2bfvZQThZgThbzQ19aHXB5k06VFOnz7JpEmTEYS7KCuzkZ6uYMaM1WzfspPJk+dy9KgY0ItVisjnuIdJk+6jqambQ4feoKmpM7zNTdz6h99x+vRJ7r3zj9x60++oKC9h764dURBRKSnlj7fcwO233sjp0ydJTkwgOTGBl148wO233MAfb76Bvt72aFXjs2PHmPbYg+LnWJLJ9i07ufnG/8WendvJzkjllhv/FysTljBjRgIxEBHRYUWcuZqjDec6vTJ6q1UINkUxHl0FjAscZCoeQcChC7teAHfyESE04YDhMMMN1Tw11s8HLz/H2y8+HQuGhG5ssnyEHZA6/zH0+SnYyzOpN1YQ0pXh05XQ7NEiyVhGtamCalNFdPK3VeZEtRARGlOkAhHQSmiwi5QrdWEquUkL2djbxItPbqSvwcv67gZG2muodeipcxrob6rmjed2Mz7USYvfznBbHZ+/f4i3X9zNcHMVAWM5Xl0J9XYp1cZiLJJUai1lWCvS8OkKqLNV4lIVELBU0uw3EbAqaXDrqNGXU6svpkZXxP9P25sHt1nf+7/PzJk5nU5vp+ectlBIKT2FFlqWQEP2fXc22/HueF/lTdZiS7I2y5IsyZYtL/K+73Zsx3ESO6tJQuKEkIQkhAQCBEggkBQSCBAgFEpf949HkuVAf7f3ztw/vjOyrOXRo6+e7+f9/bwXZ36CT0htyg6hMCMYS04YRkkQRVkhFGWFUJgWhDUrDHt2FLrEIDGlOiOKJruGTpeB888P8umbL9JXpUeXGoQhfTPWnC2oEjeRGy0Kw2WxgWxa+BSLnnyY9YtmErV+MZLIADKjApCErSQjdBkZoUvIDF1EauBcssOXkBm+mLh1zxK5euY9PyQxGCknKYj87C00u228cuoQH1+7zLV33+Cj61f46PoVtg12M9jfwZW3L3Dh3DHxuz0Ng50t04DjxEgvVkEgPzWSotxEjNlxyBM3kxi8UhQFPiHyjscGOzk4NsRYfxu7h7uxCgJqWSZR4cGM7drOxx//jWPHjvLpp7f45Nbf+PL2R9y+/g4nD+6ksUQrhvppJRhkCRgVKaRHr0OfHUNu3BRVyHtMUSufoTB7C9a8VIS1IEuKQpWRyNb2OsZbHNQWZmKTRWHJCfM7LzUUpK1FkxKAVRmFPnMz+uwwbvMLGBPIig1CkRKBINylUJmOQhKDQZnB0X3buf7uBb797DqvvvQ8LdU2dLmJSLasJyZwMcqUYJI3L0adGoggnKNEk8ZAgwiMtDniTldhfgbFulykKZHI0mJQZsRCpQCVAt/6nev2ajPD7RUi4LgDSzlMd0s1Q30dDPZ1c/6Vs7z//vvcvn2b999/n8lJEeQfPvQ8Z06+xJuvvcobr53lnbcu8OEHV/j0k4/4+suv+Pab7/ju7//g+2/+Ad/DJx98yMnDB+lpdCNMiIuuRhKJNT8JkzIBmy4du16CPjcGnTQWwSH67wt5UKyVUGLMxu6hPenzEjHrJNgKs7EZM3BoEinVJFBuSMOuTsAkj8auS6bU6HWhErnk6qwQdNlh6HJEqpwy2av7uYYgHCYnbg1jwx1UWxQU5yVgVcZjyo2lwpgt2i/rs3HppdTZ1HS7rQw0lDBQ5/CBiK4yIx2lejpK9TQ7CqgulOHUpHsASJq4oOYhLvgTiHNZ4uW7i5QMc040gtBDaX4KFdoM3MYcagw51JkUNFlVtNoLPJQcoxgkV1PM1gYHAw0OtjaW0F9vp91lpMGups1lZKjZSVeVCBY6K4rocJloLy+krcwohso59bS5iuioLqa/sYyRzirG+hrZP9jMxHArz29rY2K4lZ1dbrrd4ryuMORS7qH7lOtyaLTrqLWoqSrMp9qkotZSQI2lgAqjKLzzgoitLTUMdzUy0tvCzq2ikHqkv52hvg629rSxa7CTbd2NDLZUcGhbO52uQgIX/oUtq+YQtXoOG+Y/RcCCZwles5iVC2Yz969Ps3bFEtYumufL6Fn53ExCli+gzWmlzqxjsK6cfreD7kozLSU66q35uE25VJmyqS7Kpbool4ZitS+pu75YTbk2G6siRQwV9WofNuArbpw6keaalxImdiRmTAnIhZswMdLNxEg3+4Y6OLCti/H+Fnb2NTDcVsVoTx3DHZV019sZ6apmfFsTg71VDA/X0NRkxlWpQarYQmjUcuJTNrI+ZAHLAp5hwdLHPWuhfwF7gS1yoUU9AAAgAElEQVRRS4mLXkZCzAqS4lYxpZu4yaw/PsQ111M8fN9TonmBFTEF3oFoP/sLb/HrT6W5xJRA+d5dwnsddob9hv8utKc49VFUvMFplb7XjQpbiD+lKXLtlN1rTNB8ojbNJ3DNLIICZrNm+dOsWPo0mzYuIHDjYv7wyC/ZNtImgghPAXx0cozODhebNyxk1eInWDDzIRqcWmzqFOyaVDQZ4ehzoqmxq5jY3kaJMZugNbOpchQw1t/OW2dOcOXiWd46/xL1VcUIgDRnCylpwUzXPngL3A6/4ke0/xV+AY8+OkZ+/jkM8igkMSsJXvWk5/x85zm3XsDgPW/ev+9xZxKsfvd5dKXCJTKilmLICkMQrmHLS8ChTvWtU9wWPMcjgogKbTpey9gDW91MFeqHfZ3r6fRD72cr88w1/85EJS5DDr01VnZ1u+85TivCXpj6/sWuzK6uHxfuTo0epgMH//n177g5TR8//c8cZj363z8KHrydhxanjtYy/Y8+v8UvJK7GnD3tf21lebSUKqi1/jA4rd+lpcdVQG+Zho7SfNptItBotcpoLpbSapXSZM0hLmiZr3gP2riO4I3rqHKVcWzyKILwAOrCCsyOJkQQ8QgBAfHs2j7u6TjsRhD+F0H4E1MUoWiuXLnGuXNnkUhUnvu9G2UGBGE2onvTg/z8548SGSnhvfeuErRxHQ89KIIZQXiAhx74FY//8ffcvHnDByI2B66fBiJCg0UQcWD3uA9E2Kxm7MVmVi5f5Ouu/PaBXxK4YS37x3fx4P3/w/IlCzg2eYTBrQNkSlI9x/gwglDOVGCet2vl8CVWt5bIRRDRWV/O6aP7qfFY/Q0QiXBZ5IvmS9Nw2UUV+s7ORvFHcE3gBvezq6eVyT3beXH/ToQJCGWYAUEQL4QmkMZsokyXRZF0iltVaVFQ61BjVadRqEhEmxkNdwWWzvw9RbnJPt9jqywVl1bk8ZYoMrErJTgLcpjJOWZyDqEFyvS5CMJtzIpU+utLqbVqqTKpaC+30FJqYltzFY12Aw5VNh+8+iKn9w1RU6SgQBJJbXE+hpxYUiJWUmrIpESfgUMnodSQia1Agk2VhkMjoaQgU7SkLcjEqUqmND8Ba240xfIoHIot6NMCUScGYJOG45CFY8kKxJKxicLUdWjjV2KRbKRMGoolPRBH7hbMWaIVqikrkm0NxezvraYkLxFzbhzm3DjfecqNDSE/JQbhEagw6ZjYNkBmrFj4tpDC+vkzid24mIjVs4nfsABp1FpkW9YSv1EUvEkiVrBx8V+YanWP+l0MraSFr0aQgEWVw76RAV57+QQfvP0mH733Lq+eOcFrr55keLCNXFkS69YvQDgNZAuMdjdz/tgE5yf3cer5qR0r75AmiMFqSMTF+gRz2T+2m9PHT3Bk/152DQ2IC7nJwIa1a5DmZHHu7Mtce/8qly9dZPLQAc4cO8jEzgG6auyU6bJQpQRRafBeLC6QGROIMjUSmzYbs0pCTmIIB7Z30lZtJTMuCHlKKG6bii0BC4jfuITC7DjKCjIpVSbjzEvBmrOFoiwPbeY/xJ0ddfwabNJwirJC2cAY+SlBqNMj6KotZkdvPadeGEd4AnKSo5GmbKHaYeTy+RO8d+kMr754gOaKIgqVyUgTg0gIWU5KxEpyEzaiSN6EImk9ggBF8mi0mSGoUoMxSKMo0aZTos9Anxsnum6lhFOQm4wgjGHVyti1tZ2KYh3NVXbxnC4UxF3xEzDBSvH8vrCHT65f5fNbf+Mf33zFl3duc+vWx+zbt4fMTAkpqQl09bRz7pXTvP76Wd5993XefecNbn58Hf75Pd///Vs+/+RT/vH1N/A93Hj3Cscn9vMT7lJRrKfKqkMQxjDnp1BckIhZvQWjIhJDbhj6nHAM0ghMuVsQBCvVFhnVFhlTAs4TGPITKCxIxqJLwySLotIoocKQgVWZiC0/GUGYxKGRIAjDSCLFzo8+JxpddoTojiIcRhCGkSevRZghOuIIgpV9O/tx21QYc2Mwy8VMCKsyGXt+OqXaLFxGEfgLgpWuulK2tVYyWGOnt7yIDoeeTqeR3gozPa4iGm0aKg1SaixKUUMhWBGE70Ses9XDSd/gFU56gESM2KUpzU+ixpBFrTGbVouCZmseLXYVHU4tnS7RYrG3zsLWBht7u2rY0+lmV2sFQ7V2uiqK6HSZ6Kuxsa25nP56h6hlqCuhq8ZOd30JvY1OOmvtNLlM1DsLaa0qpqehjOGOavYOd3BkrJ8XdvXx/LYOdnbVMlBXircoLFFJqNBLRVtqQy7VZiWuIrl4boryqLMVUGe7N3X2ME3lVrobKxjsqmekr5mR/lZG+lvZMdxHX2czg50t7OhpY6yvlQODHdRaCghe8lciVswndPlcNi2dw/rFs1m7ZC5rls5n+ZL5LFs4l+VznvOBiNXz/sqmZQtIjQzCppbRVmmnzmHAZZTT4Cig0aGhyphLTaGUOpNo8SqCKhN1Vg1l+lxK1Bni9bkgE0G4g0WZjDUvheL8VKx5KViUyQiPiMFi93NDpAf9EiqRUYmMPVs72D/czd6hLsb62xjpbGC4q46hdjd9rS62dlQw2l/HzsF6hvuraGo1UeZWYLCmoiyIJVsRSVJ6EGHRK7ksCFAmsHzNX31AJTB4AYJwjmUr/sLatTOJDluGKjcGZU4EkZvn+4q/h+/7C9dcTzHrj39GEIZhocAlHuMSj/l9L5fvGV6BstdRyUs3ETMZ4oP9Ox7eItqf9lTjd7+3KPY6C3X4PeaHRdzGZY+TELaEVYv+zOb18whaN59F8x9n3Zq5rFg2i5jojaxdPY88RSqTR8andtBnirTjokIFdosagzqDjqZSXjqyk/62CjS5cchSQpEmbaZAGkORKoW4kGWUGLPpcFs4vLOf9y6c4rtPPuDvt67x+tlJ2hvL0aolaDUZ5Cnv9fH3CsUHPJ+zBy9F6NFHB5nYPUixIY05z/yGhOjleAFDDD1M5UB4QYS3iPIChknPOOE3vJ2jS0yJ16/h1CV5HitS2AThBNvbK8QcG2EvggYG6swMNRYz0uLwHLeo3xSG8XSEh/mhDeuUbevZ8T66HAW+/x8abuboTr8uzAYPGPWAiOGWMra1/CsA4O2EeJ/fg49G9RhMhRNO+B1PB/9Pmgl/AHHO9hi71Y/4wENH5b3hdP8a2NRbRfplVWGWxyZXTMnuqdb70rTbyvJodSpptOdOe25neT6dzrwfvGazXUqLTUqTLYfYQJHK41+8P/TAr3j1/BmCNq5DIlHhru9G+OkzCMIjSCQFdHdv5YknlnLu3BlEEPG/on7hoedYsGALu7bvY8GCEM6dO+MTTFeY0hEEFYLwWyIjs3zdB0F4ALXaQoXLyQwPmBH1FL9i3uxneP+993jowV+zf3yM4E3reXjGfTw84z5PJ0KkMx3YPea73241Y7OaWTDnWRFEzLiP3z34a4I2rfOBiMCNATx433+zYulCuru3Yja7PMei8pvzYwhCGS5DMtVF6dTbsml0SGkulSH8gtu8dGQvu3cMcZNfIgwDErEQ1CC2yrRyCTt7xKA2b1vYqc+nrcpJm7t8aodnDAYEgZTIdTz9u18QFTAPszweedJUEJkmZwsGWTwmZRK2AjHhujg/jVKNWCjaFOnYlRJKFJk45BmU5edQoZNhkiaxd6CZk/u3sZe13OUnVJvzMWYnUGGQU23Ko9aipkIno7XEiLswj1JVFkO1pWyrL8WZL6HWrKS/zkapNhOrILDw6YdYs/DPBAfMJjslWNxJ1WZgUiZRpsvCokjClBNHq0ONRboFhzKOYnmU6MKUG4kudROahLWYJEEYktehS1xNYeo6ClPWoIldSkHcMgoTV1EQtwLVltWY0sJwyOMpSArClBWJXRGPOiUEpybdk6vgmdh3PUXLabj+xiWO7dmNXir+YIIYxZyXRezGpcx59D4WPPYbcqIDCF78JBvmPUbshvlkxQR4Xsv/QuC5aDg8uxESSNgcQHt1GZdfeZnPP/yQ77+6w3tvvs6lC6e4cP44L57Yj06fzfqA+ZhU2Zyc2MXlM0fZP9xOf72DevtUcmJhbrzP0WJi14goarfYGR/dw8ljp/hWEHfXx3eMUmorxqg3MDqynWOTR3j5peN8cOUy7jIb4RtWsHn1fGQJwRTJ4tCnh1KY4xHiLhTb4hmxwWTEh6FVpFNfVczLLx7g8msn2TvazUhPA8+PdojWwIZsShRJKLYEUJAchjknBoc8nrL8ZMqU8WgTRd1D3pZVaOIDKFcnsYExNiCm+O7qb+T6u+d5/ewkggRU2cmkRAdTrJMz1FbLpdOH6Wsq811Ak8JWEhO4kOiN86ddpPJS1qOVBKFJ30hBeiCGnFAsyhiKFLHosqNEIXbWFjTZcWxeu5h5Tz8qulh5OjdWQaDMrPIkRFciCOfELIcj+7j5wdt8+ckNbt24xhe3P+b9995h4vm9tLQ20NLWyLEXj/Dl159z6+Z1Pv74fW5cf4/Pbn8sOjb983u+/fJrvvniC7746GPu8hMu8Rj1ZTbOMZNRgrDrckW9gyYOszoKkyLM7zsPxyyLxqqIo1yf6Qmba0GdHYlBkeB7nEmTTKkuDbdZio+DPRcEYRKTNAljdoJn4axBl7XFk+hqJSd+FbmJq6c44jPAoIhj/64BauxqihTxvgRqh0pCqSYTZ0EOTp0Up0HcaWpwmmmvstHjstBu19FsUdNcrKGj1OALL6vw6K2qTQoqTXK/hXSAX3Dbt3stCFZxIX1M3CgRGqDGkEVjoZROu4o2ez7tpWq6KvX015nZ2lTMYJuDkfZSdrVWsKvFxWijk4FqK11lhbT75z00OBlqrWS4o5p2QWCos3Za56+3uYqBthoGO2oY7qpjbKCFvcMdjPc3MdLhZltzBT3VNt9cLFdn4jbIqDOJ+TauIjnOwlycRimuIjluiwq3Zbr9X42lQHyvxnKGOj0gYqCFkf5Wtg10MdjVzraedka7W9nV08qhkX7anFai1ywlfMVCQpbPZ9OSuQQsEUHEKj8QsWr+XNbOncuaebNZNWcWqxc8x+Y1y0iLCSE/SxTMVlo1VJvzqTHniaFyeimlylTK1RnUWTU0luhpcOioKsrDqcumTJ9DRaGMikKZJ5xNLJi86enifPR8vpn4rKMrkdFRXcJoVyN7BrvYM9jFaF8Lgx119LdWMdJbx86hZga7q6gp12LQJZGZG0hi1lriJKuJSV1NaOxynwGBF0TMX/wks+f9keWrnmVz2FLWb5rH8pVPsXbNs2Snh1KkTUcjjyNxywrSEtailkcQsOKPHNU+SeSiXyOshDpBzKURw9n8ix3/nXZ/MOC93cLm9U//SCHmBQvesDQrU4X1KOIOt38GQuWPvLaVWX/+LxLCFxEXvoSwwHmsXfY0gRsWsGr5X9m0YQkb1y+hq6MGe3EBGelbSIgJZvXyOQjCHdERy6NddJYYmDyym4P7tzM63MG5kwfpanFhVGWgy0tBlh5JZmIQdl0WrdUm3j53iA/feImrr0zy/e0P4O4tvrzxLlcuvczBvcPUu+0k0IG7yuxH+bH6fc4OpgBED9b8BB59dAe7tncRH7WM52Y+QGONkal8DH8QMcZ0EObfjZj0O6deEOEfSjdFVfLSiauK8zkw0sZQWzkOdTpWZbLPwGNqne5BEG6Kzng+S16v7W4Z/ha5/mOwvJDagiw6bGr29fxIF0KwMtRWzvHdffx4B8GbI+EVao/iT2ERn9Pjd5//PPTOTS8l7odg4qf/mcPSp/+Ls9Y/0ZTye/7wm0f4j//Q01tjpcdtYfq8/bHxr8HJNEBQovQMOfXFOfhbALc4cqeFttWZM2iwZtFgzaK1xJubEIQXRDz0wK+Y/fQfeeiBX3FgfIzgTet46KHnOHfuHAsWxPPQw+s4ePA4AQHxCMIDHDw4iUSi4uc/f5xd2/cRGSlnwYJodm3fhyA8htlc4dM+zH/ucURNxB8wmyt9NKaHHnqOgwcnUecrePD+/+HmzRue13yU9tZ63O5Gfvfgrzmwe4zNgev5/W/v538fut8HIjYHrhdBxIO/5uEHRRBhLzbz8Iz7ePX8GbSaPB7/4+9pb633gYj942NYLSbmzpqJ2ezyOFHNQBAKPd+rd3NBBI1us4R6WzZNJblimN3YUBeTz+/ipcmDmHT5qBXZFOlVcEGACwJFWgXHJnYx0lFLd5WdwcYKBlvcNJSYaXBa6GmqoruxUvQZb6r0LXo5sZswK5KoK873/VBSIlaiSN1MqU5CmSGTWpuShUyyq6sapyYTt0lBgzmfioJsbNIUbNIUyvIyqdLJsOVJ2NFZzd0PLzEx2IIgTNBfa/c9r0IvpaFYTaU2hxZbAVU6KeXqTLa6bdQY5dRbVVQZZZTrcpAhHqdRnsi6xU+x4OnfERu8jKL8VAoVSeikcVQaZWgl0SQHLUebHolFugVXQQpOdTym7FD0aYEIwmkyQhaSHb4YXfJ6TJJNFOeE+BJSlVGLMSStwZ4Til0aiTk7Ars8Bn1aMNrUIKy50RiyIrDKE6gyyRhjA4GLZyHcBZ4Q2DfYzydX3mX3QC+T46OMCgI9bicn9mzjBveTERHA5iUzyYkOICN8FbHr5xC2cibR62dP+2FJtqxFl7UZVdoGMqOX+X70fCeGLn307ltcvXiRL299zN3bt7jz6d+4/MY5jk7uptimIjJsNXaDkr2DnUwMdVJv11CikVCcl4QxZwsmeRxmRZJn/+wSb50/xdsXX+XS+Qu8fOIMxw4fp7m2HrNeT3d7G52tLYyNbqetqZFSW7GYrvzlZ1gFgZToINKjRKqSNiMCY0Y4uowwX86IVZnBHX6GINwmKTqQEosaQZjkrYsv8cYrk5SZVWTHB1KqyaS6UIoqPpCy/GTyEoPQSSLEZPAsr83oZbLClqJLDUKXGoRFukX0fR8QqQ8GZYYfXc+KPD2O2JB1hK1fRuDyeZjyJGTFB7MlcAmCICaJq9JDkSVuwp+nrM0MRpkYgDptA7qMYPTZIeiyQtFkhFKQGYEmKxpBEClIqmzRC12ZmciFl4/yzecfMXlgJw0uM5U2rwXgOc9ichirIHDljVd55fQJXjnzEvvGd3Jg/25uXP+Ar766w82bH/HlV5/xzd0v+OqLm3z5+S3ufHaTz299xN+//BzufsN3X4gWn3f5CRVWIy2kwDmBm/wSW0EGFlUyZlUMRaroaRf0wtxIimQxmOWxOLUS7Op0HBoJDkMWVo0EQ76Yal5SJKXSIsOuSRUpQ1eY4qiPiUOfHc802oXPxWbS934WTQoWVTIHdg3gtmmwq9IoVUs8gZOZHpceKU6dlDKdyDmttmmpLzHS4jDQaFFRZ1JSa86j0aahyV7gS0CuMOTiLlLSaC+gtdzo0xT4hLF3oCg/XjyeiSkQUW+S0mxV0GbP94GI7ioDQ002RjvLGO1xsaOrnO2NTrbVOdhabaW7vJCOUgMtJTqaHHqaHHp6ax0Mt1Wxq7+ZsYHp1MEdW1sYG+xg3CNqHulpYKSrjpGuOoZaK+mpK6HXbafDZcZLlanU5lBnUtJgFjMoyk0ynIW5lBXmekBEHtVmpW9hcBnl1FjVjP8LEDGytZudg/3sGdnKrr4OxvvaObFnlG1NbjLCNk0DEd5OhD+IEGQQMG+eD0Qsn/MMq+bPYv2yuQSuWkCD00xLpZWqojxceqmH1uShkeqyabTr6Ki00FVdTFOpgUqTknKDjHKDlHKDdGrubACzIgmzMgFLXuJUqu8vQZjlGcMgAKNd9Yz1t7G9q5GRnib6W90MtFWzY6CRbX111JTrUOXGkBC3ioT01USnLScuYw3J0k1EJ69lbdBcVqx9loBN81m7fj6r1s5h+YpnCFg3l7CI5QSHLGbTxrlEhi/Dasiiwp6HWZuOPGMzOmUMgtDAr/87mDHln0hZ9Wv+89mr4vFdmz7vpxf0XmqNd1H3LvItRG2eS3rM6n9ReHmLXi+w8P7WvHSZAaZ22P2e5wHNm9c8Q8SG2axf8QSRmxcSsmE+QRsXsmTB06xZNY/Y2GDKyy001buICt/INItdj61uTU0pNVUOjr4wTk9HLcVF+RwY30pTjY0Ku5actHDiwlaTlRSCVZNJVXE+54+N8/VHb/Lp1df48vo7XH/zFd44e5wzxyZoqy8nMXbzPcVsj9/fU1al5bpUSvNFUPnoo7WMjXSRFreGOc/8hqmORQ9T1KR7tRDe4T1H3g7EVDbEFIA47AsyFYTD6HIjKMpLRuxOiJQnUSdxwu9YxQ3bSAY8xEIviPAWcN5j+mGHqNWkYFulmRaTgg6bmpHG6TkPQx3+oOHeAt+bD+Et/h1MgQl/VyYviDjsOVf+93s7Yd555/CNzkoTxXnJLJ35XxzVPj4NQPyfAYGXuvXvgQf/0WiX01wip8kh+9H/tzsVNNulvtFky/Hd9oIIUQz9K0QBtNgdCN60Dq+rUXf3VnZt30NAQAJizoNo3+p2N7Jr+24iI+UIwp944omlnp39P/Dzn//J17UQd/qLEIQlCMJvkUi0PrFzZKQEQXiAB+//b27evEFAwBb2j++ivbXe555kNrtYtXwxD8+4z5MTMcbqFYtZvXwx1RXl4v0z7kOamY40K53fPfhrVi1fxNDgAEODA0gkKp8m4o9/+B1trfXsHx+jsqLM4zT1B6ZS1VvwbkhXGFOosWTQYPfLC7ny2sucOnKA7pY6Oppree3sSxyd2E1jdRllxQbaBYHJ/TsY625kuMnF3oFm9mxtwycQGhN/KB115Zw7/jxvnD7KnqF2hAkwSuPRZ8bQQwwNJSp02VFY8hKpMudilot5CQ51OsasGAqzY6k05NJcrMFtkFEiT6dEno5TmYFDkU61SYFdLeH84Z0c2NqM8Ah0uExUGnJpLdVTXSgX3VDsWqr1uXQ6jdQWelDnY1BpyMWpycSqSENGJW+efJ5rr7/Ijt56dvTWUmqUUWFRYtNkYc5PpUSdhTw+mLWzHufZ3/2CjNBl6NM3Y8oORZu2CVNmCMW5kdhkUZTmxaJJWo85Owy7PBpLTji61I3IopeTF7MSc0YIVmkEqoQp9yWDJAS7QqR6pYcvJy85mI5KEy/tG4YnBF7cuwO+vM17F17h5jtv0VtXQTY1jPc08dapgxza1s54lxuXLpPMyJWU5CVikkaTHLyI8FVT3NXodfNRpgSKlBDBSnzwHGKDF5AauRZ5ahStlaWcOjzBOxfO87d33+G7O5/xj7uf8+rZ43R31mLQSclMj6RQme67gBXJRSFrkSwOdVoohdIY1GnhKFLDKDHIfbu3X3/yKZ99/ClvXnyDS+fPM9TbS19XJ4YCDYcnDvDeO29z7IXDfPzh+9z68AqXzp5gz2AnB0e74TEBrSQUU1YkFnkspeoMDo9289EbZ9nV30xTpQ0vVzQqZA3CGFj1uaTFBJESsQZJ+FqkW9b5+XgfJi8xCEXCBvLiRZCSvGkeacEL0aWFiJ2m/DSECciOC0H42RSHerC72ech3lhRjMOoIE8SQ3JEAMkRARR4hHN56eGUGTIp1UnQZUegSN6EPGm9GGAXvwZNynoMGcHoMkLQpG1GlRpMQUaUqC8QJtkSuIznd23lpRd209tWw6VXXuTa2xfZOdSJ06Kh2ODdRZkkNSaE4LXLyElLwCoIdLc1cfjAHi6ee5nr71+Bf3wHfM/XX4luTL6wOb7lmzu3eeu1V3nntQvc+uB9TjNLBHC0IGRDiUGOBgd2bSbFmnQKlbEUKkUq03RRpnhhKZLFYZYnYlGmUKLPptKqorRIQaFGgkGVhlWXidOYg9OYA1cEuCIg1CB2C0yegly4IqZd3++/0zZdzFisScWuSeXAzgFqbQW4dNm+7BhnvgSnJpMKnYxqUx6CAHXFOupLjDSUGsQUZ6tKtGC15NNo09Ds0NJkL6ChWI1LL6XGnEer00B3lYVet5ix0FyiwyoIOI1ZlBjSsamTsCrjcaiSEAQHzTYl7aVqOkrUdDg1dJVr6XUXMtJawp4BN3uGatndX8OO5nKG6xz0uExieJy9wJNsLdKKWivMDLZUML61lT1D7b65NzbczthwO/u297J/tI/dwx2M9DQw1O5msK2agaZyeutL6XCZaSszUW9VUWnIpVqfS51JSX2R0teJKC+S4yqSi+GN1nyP+HiKIlFpUooAaQIGW2sY6WlidKCV0a3tbBvoYs/oIAfHRxjr72Sst41T+3cy3tmELCaM8BULCV02nyA/ELFmqQgehGymwt1kIKTAqvmzWDV/FivmzWTZnKcwyNLpqHFQZdFgUaZRYxadrupMYu5Gq7OQbreNvroSOqusNJUaqC3WUFWkoEyfg1OX5QOkdnU6dk0qNnWKaKf5S8iXRE6BiIViN0LYADt7W3wgYrCjjm3d9Wzvq6et3o6pIB15ZgS5OeFkyIKJz1xLUs5GpAVbkKpjSMrcTGpmKLL8RDJzYkiXhBO9JYDIiBXExQaQELuOtJRANMp43GVaGisLKbPKKVQn4TBlUFacxX//X8lUxj6CPeJBfvbTak+R5q9/uMJUkekVOnoLZW9xOcDqpX9mzbLHiQxaQEbcWqaoTz1ML6ytfkWBd6e9jKk8hyvT3j90wzwSwlawJWghm1Y8TfTmRSREreYvj/6KgNVzyFOkoc7L4ujRfZw5M0mVy87SRbPwBxFvvnaK3bsG2bGjH5tFS0JsKIvmPUV6ciSnjx3g1LF9lJrVBAcsZOOKOahy4hDuB70sifH+Jm6/d5FLp474itVyq44ChYR7i8OpczSVwWDSxXFv4S0KqydQZ4czd+Zv2Lxhlt95mrhniGDCS4MTz5c/kPDe9tcuiNSmE/u6EIQJEkIXM0Vx8grjp4TY94II0U3J+1peENHBlINWzbTrYn+pnv5SPW3mPDpsagbcYkL01ib7PedlCij01xT7/faH/d7Df575d7+8n/Mw0528vK/hr0Vx0GBX01K590UAACAASURBVFyq9VCY/oej2sf+XwCIf3d0+IUBTt3fUppHh0tFh0tFW5k/fUk0WmiyiQVwu1NBW6mcJlsO9ZZMGqxZZMWu94AHr0NSLGKug/fvP/rd9o4QRKH0I56/f+sZcz2PfwxB+AuC8Kjfc57yHE8/grAIUYPgfe4MxLC5KVrVjN/8D1NahYf9bi9BEGbw0AO/4nce+9eHZ9zH43/4LQtn/UVMsv7t/fzuwV/z+B9/L7pNzbgPm7UIt7uRGb/5JTN+80t++8CvPJ/b+975TLlxTQ919I7mUg9I+/rWNd5/81XevnCWQ3t38tb5l/n6k79x9vghkZJi1LCrr1XUINwPDk0GpfrcaTtl3C9wYMcAR/eNcvbIft+bmGTJ7Gh3s7evAbdZhjEniuK8BCqMmdjzE6k0ZooajJ+AQRJBiTKVKm02ZfnpOJXpVKizqNRkU5qXTpVRhkMl4eUD27h69gWGGkp9wMBtUtBoUdFiK8BtkFGmyqC1uAC3zsOJCwVt2hZc2lxseZlMDLfDVzfh8w94//VTvHnmMJ21Jdi02dgLpJTqcylWZsDlqc84KggUZYViloajl4hdhHJNsk+noUsLxiAJIS9+HfkJ67EqYrAqYlCnBqNK3EB+/Do0SesxpAdRlBWKLj0QvSQIY3YoiqT1VJmy2T/UwN8/eos3Tx/i3JF9vH7yCK9MHkQQrBhl6ZTpc7l0fD8fXjjO+UOjHBpupq/KiGzLatocSna1ldBgk5GXstHvy+4hPXIFOfErxYvUupkEr3qayPXzSYvegNOoYmLHNq69eYmLp17irVfP8bdrV7j98QdcunCKgZ5G1PJUdDkJqFLCEYRzmOWJPp1CYU4URTIxRM8kS0STGU8LKZRbC7n1wfvwPZ7xPa+9csZ3Pmsry7n27mW++ORjXnvlZXYMdjHU1UiTSxQRd1QUio4dOdFY5GIydo1VzRsnDvLO+eOcPXZAtCHN89u1+wlkxIegTAunVJNJWshyhJ8AJwQ4ISCLX48icSNaSShaSSiS8OUkBy9CkRiILjMaQbiGUZbKaHczdc5i8Xsf6OP05AtwU4CbAsJPIIhRSgxy4kNWseK5x9i4dCYblz5NUthKCjKnpxtLIlaQHraEvLg1qBNFkXBBSqA4L1KDUadHoM6MQi9NpMah5c1zx7lz8yrffH6D99/1+Ld7CjvBKtLFrIJASmwYksQoio0adgz2sGNrHy9M7OP61at8++WXfHX7c779+i589w/u3P6M77/5irtf3Oa7r+/wyYfXeOmFg+wdGeY0szjNLK4xQ9z9MiGGcqV4aDs/A0H4Dr1sKiROL4vGmBtNoSwWU24sgvAdDo0Em0p0dSs1KhA3Gb7DYVJiM8opLsjC6dEcjBJEEKOM9bdxZGyI2hIDgnAFTXYcirRIbNpMKouV1JBNgTRanGeKeEq06Th1WRwcH6ap1ECNUebbKHAq03FpsqgxKmmwFuAtCpqdRppKDTSWaGn0Fu52DY32AppLdDSX6Ggp1VNjzqPBpqG9zEhPlYXeaitdlWbay4w0lRRQbZHhKpLiKsymwpRDdVEudRYFzQ417WU6usr1dFcW0ltdRF+the0d5RwYbuT50VYmtjWxu7uG0aZy+iotNDu0ohVssZpGu47GEj3tVTa2tdewb1sn+0e6GB/q9HUfdg93sW97LxM7B9g70sVITwNbW6vob65ga7OLgaZy2spMtJWZaLRpqC6UU63PpbZQQY1RRoU+h4rCXMpNuVSaZFQVyXEXKXEXKak0ynDpxZyPcoMMDQ40OLB6KFXb+5vYMdTO8EA7e0YHObR7Ozv7O9nZ3cKJPdvZ0VpHTlSQTxMhVHrmj8Pz2/SAiDXz5rJmzhxWzZnFmnmzWbNQHCsXPMvyeTOJ2LiC1qpiGsuLKFZneiiqCuos+bh0OSKlbVSc+91uG/31pQw0OOmonHKEKSnIxKGRUKrNxKnLolSbiV2djjUvRbTXXIpIe1oIgmRqk+D50X7GBjsY6qxnoK2a/rYK6itNmArSKVDEY9ClEB6/lDVhswgIncWWtLXkqLaQp0+h0CqlrEKLzZ6PxapAlZ9MTmYEspxo8mUxFGrTcJcVUO8y0Fpjwe3U4DBlUWbNwW5K42c/NWGPmIE94nf8/GcW8dz9oDD+jul8+B6mNBDi45Yu+BNzn53B2mVPER+xnCkQcW/hdZcpeoroqjY1pkDE8kWPs3zBYwStfY6IwIUErforcSHLiA1dwZqlM5n77CO0NJRx5vRhtm5t5+jRA4yM9BEbE0Frk5uL507y+qsn4Z9f88WnH3Lu5Ul27x6mzl1KYlwYCTEhjO/o486t9/nk+tv0NFejyIxHlZ1EXZkJ4X6waaU0lBYy2tNAf2sNlXYTxnwpksQols57xu8z+dNevCDC+/cP6TVeEJGbEMCS52bgHwA4pW24F0x4rXAP+40TTGklRECwrc3J8T1dTIGEw8zgGoNtDqaHuXk7C/47+N6i3R+QeLskIoioMufiL/ZuMk7ttrcWKemwqemp8Hc28ndx8haDDnqrvRQih9/7eoGKfxemBx+FaSkIS70uTjV+z2/wjRanjhanDkGw/v8MIH58tJTm0VWppdeto6daS1elhg6Xyu88Tj22tURGs11KjSndByIarFmIgCCDKQclg+fvDM/tfM/tbL/HlCEKkTMQBAWCoEOsS9oRhAIEwekZ/q/jr9kpRxDMiDqEEvxpVSJgWOv3vA4EoQJBsHluy5ElrEeVFoRRGolFEUuNOZO2UhnFiljMihgennEf2ZmixevxY0c5sHuMxx59mEcefgBrfpzfcWUw9Tvyzkvv9eaH57upJBeB7+7wj89v8vXNG3x16wZvnX+ZCy8d5bVTx3j3/EkunTpKb30ZfXV2uqvN1FjzqDArGGgq59Cufoa7GnAY8zl7bIJ3LpxirL8dV1EBpQVyimRptJSaqLOqxJRmichvL1bG4yxIpbvK4AMRFmks5pwYijLF4ZCl4NblUl+opMYoFxdGk4KRFhcHh9tocxooK8ii0abBbVLgNsgQQhETarU5lOdnUKOXsaOxHOGGuGDUmDUUpMfSWWnjw4un+ObjK9x+73UO7uxDmIQ8SQz2AinlegVWZQYndg/z/UdXGRUE7Ip4XJpEiuVR6CVBGCQhGCQh6NKCMWZHokjYgCRiFatm/S+LnngAScQqilXJFMkTRcpPVjg2WRTalI1iJyM7BLM8ApcxlVKtKAp789Ruvv3kbbh7gyO7BzHKJbwwNsxAczUqyRaUyaEMNogptzVFMoqyoyjMCCU9eCE1xgye769mW4MFrURs8YaveobQVc+SEb0KZeo6BKGFxLAFJIYvJSFsBSmR6yg1qbn08ovcvv4e508c58Lpl7j1wXv88+7nnH7xBXhMpPIUZIlAwSxPFHeeZTHY8hIoVsZjkkZTopFQJE9CuAO2AhnHD4zz2fUPuHXtA+588glvvfYqk4cmODk5yZmXjnNg9y5GtvZy/uSLCA0iNcSgzECREkGRPInivCQK0kMwZoRSmBlBiUqCSZbMz7jD395+hddOH2GouwF3eRF0iMe4fP6TJISvoyA7BmnMJuRxG9ne4ODkrk4xiV0RK+7+S0Ix5kSRm7CRrJgA9NkxqNMjWT33SWTJW3j7/GnGh7ZyYNcO3rt8mZNHDnN036hIa/oJaKUJSJNCKcpPZd2iJ5nz5wcIWf0c91rpJW5eRFrYMqQxa8mLC0Adtw514gYKkoLQJAehTglBlRqGMi0cc146u7e1cePKRT5491XEwuE7ClQ5cE50yEqJDUMjz6DaaeH4oT28cf4kr5ycZOdQr2fXepCTLxzhrYsXuXrpLb79/Ev4B3x242O+un2bm9ev8en1D/jkw2u8ee4M+0aHYFTgNLNEW9cERE7xQjzJrZ6Fcil4g66M8jgKFfEi71yeiFmeiCB8R6k2C7dFhcuU7xEiiyBCCAWHKZ8quw7v7tkoQXTWOImhh/GBdgTBCjGCaOhwBYSOqULKWpCORZWKJS+REm06LkMOR/eO0lNVTH2RGFDm1uVSVZDj2TTw7O556FLNJQbq7VqanXqayg00u4y0lhtpduppduppdRpoKzPSVmakvbwQ4TQIp6GnykJ3pZlOj1NSnU1FlVVcMOrseTTY82mw59NUoqatXEebU0t3tYneGjNdbhMDjTbG+9wcGGlmYriFia3NjHfVMFhfQluZkQabB8g4jbRXmOlvdDHW18zBnX0c2tXPvu297B3pYd/2XvZt7+XAjn4Ojg1yYEcvo31N9DdX0NtYTn9jGQNN5bQ6ReGxIFhxmxRU63NxG2S4Dbm4dNmU6aecTMoNObj0UioMuVQaZVQVip/LpZfxE+7yE+5iFQT6WirZ1tvAjqF2dg33sGfnMC/s3cH+0X72D3dzct8OtjdXkx0ZSMSK+YQtm0vw4jlsWPzclC5i8VxWLpjN2vnzWDNnDqvnPsfquc+xav4sVi6YxYr5z7B83kzWLZ9DrbOItppSmissNJeaqLWoaSk1UqLOoqmkEH7mSdVucLK9vZodnTUMNDhpKTOIWRgSRDqdRoJTl4VTl+Vz4yvKS6ZYky6CiCdEQO4FEQdGetnR30pXg4sGl5nGyiLqK004inJR5caQKQnGKggs2zSTJeueYFPkIjLkUZiKRQBRXVOIzaHEWarCWiTFpJNQbMrGUSTFZc+jtdZMvctAW62VhkoDFXYFLpscsz6Fn/5nKbkbH2RM8xS/ftYurmE/sHf1AocepuwWxfs3b5zHlvDlrFn+FKGBCzCqU6gsUTFFX+rhB3anwoCnKBhA3BWfAhFrVj/DuoBZrF72JAErZxIcMJv1K2YSuPJZUmPWs2bpTEI2LqGpxsE7l89x4tgEw8M9HNg/jjRHglKRw3tXL/Pl5x9z8/pVvvr0OlffvsCxI/vYsaOfE8cmOHhgJ5OH9/Dpx+/x5SfXuHPrfe5++iEv7N3O+RMH+faz67z20mG2trgpVkuxqHKwFihJjQsnPjKIsOC1LFs0i6ldebHY+fLzq9y6cdHvXP2fxb4WZQwha55GBBHezswYUzoGf0G19xze+92I/++oMuIoSPNYdntdrqZAhKhzvFeo7f0eRpleyE94OrKT3Fv81loVntcQO8JtVjHToVolQRActBTn015a4JfZcK/+oYXpgNTBFJXLn9bVw3QQMexZB04znWYkggi3WUGNRel7z5//LMkDIB6nKeV//z8ACG+nW5y3nS4D7WU6Wko0P/r4JoeC9nI1PdV6+mqM9FRr6ayYElm3lU63hnUXptHiyKXFkUudOYMmW45v/HvH56V39fjuayjJo6ooE7cl23Ne/Ofhvefd/7fo1Zn4/1YTEbsSD3lGENMAnTDG9PktdrLaS3Ppq1LRX62mtzKf3nIl3S4lC2b9WRRVezoVD8+4jz/+74OY82KnU5N8mpgfCzf8F4NvPoOvP+O7z27xt3fe5Pmdw+wZ7OGFsRGO7xllcnyErQ0u6orzaS7VUFucT7PLyPPbu3j5hXFG+1pwFmnYtHIBA6311DrMCDegs7IEU246quQYSjXZohe7PAZzTiT69M0UZkbgUCZQLItFkxyELTceQ1o4msRgjOkROOTJVBZkUWuUUV+kpKZIiUsvFTMAPF+OS5fj23lzabJosqoxZcZSZ1JSIk+lsSifN4/sptGiYYKVVBdqqNDn4zZrGW2v5/2Lp7n70VUuvngQ8WJaQ5VJg0Odi1mewcl9O/j+42tcmtxHQUowutRNvk6DISvMR0splMbAwwI8LBCzYSEONISsno00MRhFahj67BhM0kh06YEELvgDgmBFk7IeszwCuzoWo1QUq9bZxV3VF8a6eevsC9Q49NQ6C1FlxmGQJZATuxFtRhR5ycHkJwdizonEKo3CkhOONHIZzvw4imVbSAtdzJZ1s4laO4uE4MUoUwJJiVxMZOCzpEQvITF8KXEhy0iMDEAnT+fw+HY+unqZi6df5NSR5xGsMHlgt0/b8UtuokqLQBDOkZ8UjFYSij49lKJscdfdkBWBITsGjSQKQbjC+EA7/7zzCZ98cIXjBw9w9MA+Th0/yoWzp/n4/atw9ys+ePstXnrhIENdrbgdZoQUMMpSKZInYciOwZgVjUkaTUFKIAZJGDnRG8hLieBn3OGl53dwaHwITghi+N0VSI4NRpoWRXZSOFs2LcaQFUtZgYT93W7eP72fA8O1tJSr0GaFkpcahCYjlOz4DWTEbMBr3bl41l/Iz0zh5aMv8PKxo1w6f54P3r3KoT3jnHphL98KAqa8NIRfwHh/Ex9cOsHurY3UlWhQpYUjFs5eICHyjyURKyhID0EVvxF9UjCHWYoxPQJdWhia1HDUaeGoMqIY9XS7Lr58hGOHdpEnS0W4jThOiAXPFR7mwtmXeOX0cc6enOT8yy/y/uXXePHwfmrLS9k9MsSlc2e4/OoFXj1xmquvvcl3n30N3wF//5bvv/yKbz+7zT+++JzPPrzGWvYinBMtY6cWx2si/USwetw4TuADEIokivJSsKhSsanSxc5DfhrWvFQKc5M8n/s2wgZY+MxfWL98AcINEIIQF1JhjEqbnoldg7xz4RTcEDydJNH+8KwgoJEmQYtAQY6oPygvklOoSEKbGY0xJxZHfhrjA20M1JbSZFbRVJhHsymfliKvSHiSRouKZoeWVqfBZ5HaXm2ms7aYngYHPfV2OtwWWitNdFQW0VllpqfaSneVhZ4qC8JS6K0w+0Z3pZnWcgN1ngWswaml2amjqVSLt/BodxnprxfD5LqqzfTUWNneVcX+bS0cHGnj+aFW9vU3MtpWSa+7mFZnIY0lelrLzHRV2RlsqWK8v4XnR/s5uGOA/aN9vuGlMh0aH+Lg2AA7+pvpb66gp6GMvgYnA03lNJcYaHUWIghjuE0KBGECt0FGjVFGpcGbKH7NM0Yp02VRYZTi9uz215jzcBcpfZ3Vq14qX1ct27e2Mj7Sx66RAQ7t3s6h8WFe2DXIyX07GKp3kRm+kajlUyBi06LnWL94NgGL5yKYYOWC2ayZN1ucV3mwZt5sVsx9luXznmXZ3KdZNn8mq5c8R35OEoX5WTS5zLRWWKkyqeiqslNZmE9zqUkENg3lDLVWM9pVz86eegZbKuioLqazxooggXKTDLtWdNmzazOwFUiwqtMwyGKxqlNw6CQiQL4sDqsgMNTupr+1ila3nVpnIbVlBmpdRkrMMhRZkcREryIidgWbIhexLnQeoXErkKriKHGpqao14qrUYirMxGGTU2yRYi3MoqxYQaUjn6oSFU3VhTRVmeiot9FUXYjbqaLKmY/VmIYiezORix5kTPkEv/llglhs3r23G2ElcN1sli18nAWz/8CKpU8iCGUEbpjH5sCFRIYtJ2D1X4kMW+6hbnqpRF4Q8WOLv6grnKLXXCNg/XMkxK8jInwZyxY+xuJ5j7Jy4eMs+OvDbFjxLDEhK9m0eh7aPAldzVVUlluRS9Pp6mzhbx9d46WTx3jl3CkuvHqG27c+hH/eZc+uQd56/QxX3r7AmTOTvP3mK7x7+VUunHuRNy6e5uNrl+HbL3jn4ml2bu3glRcPcuejq4z1t+PQKclNiMKcn4Nemc38vz7JvGefICp0E7mZKb5C52/X3+Kf337K55++w3tvn/Qr3qZnLvzrsZcpEOEFEJNMstBzjryFWwdTImvxMUlhK5kCH34dhvu5pzj03+H3ggjvNdf72lbP+nHC83zv5/DPafACCLGQH6qaCgDusKlpNCuoK/K65P0YiLr3Nb2F7I+BCP/PPixuNPnE95XU21QMNpbgr4H4j/8w8dCvnyVl1X1ctD/p6UA86gEQ/8534Q8ivEXt1P3+IKLVqabVqaalVOWhMGnortLRXaWjw6WipVRBk0NGk0NGZ/l0V6Yakxgy2loio8WR69FD/LvH5g8k/tVx+889f9rYvY/3txD2gggv8Ij2jESm58H42Rb77hffr6NMTl+12gcivICiu0KFIi2ExIjVJEeuITlyDU59Mo0Oqd/xdfDDBPR/Y9y68iZ/v3Wdr2/e4O+ffsyrxw/TVG7HbTXQVeNEuAbyxFDaynW0ONU0ODQ0letpLjdhQrywN7ispESFoJNlctZTDLjNOmz5UsoKFJRppejTw7HJY7ArYrHJYyjXpOIqSMOBxlNIDKOKDyQ/bhP/N2lvGt3UnaV7n/XmQ637ZtXq1V2V7tu33up0V6Wru5LKyDwTzGw8gOd5HmVblmTZsizJGixLtix5kOfZlucB2xgwUwIEKiSBhAQSIIwJYxgSQkhCKlTq9344liwT0l1dl7X2wj4651jnf6bn+e9nP1sviRQlTXmpVCjTqCyUUKHOQvAFkywJSYQv6vRIygsyEOZAUXokTm0uLrueNosapzYXuzKDWk0ur/U2cfnYQWgRsBZIcRrVWPJzsKnlHBjrZ9+wC6EFMQQnuuwUCtPjseTn8OaOUc698waC8ABtegiq5E3IY9ZTmByAQRqBOj0YeUIAhemhCH8HR/YMcvT1rbRW6TEXSsQO2QlBqCRRogY+YQPLn/0HBMGENHY16sxAdDnB5Kf7YVJG8TMeIAgPkcRvwmGUk58ZTUKYL/mZ0SIZyYpAnRGGItGfxMDFqFMCSfZfQILvXGRRq1El+qKI3YAkwofMiDVE+y5g3cJ/Z8WcXxMfuoyEyOXkJPsSFrCY8MBlpMcFkhYThKkwl762egY6minVqgjz3yB2eC4zYjdq0EhTEYT9MCYQ9OrzKJMCKJVFo5eIhco6SSQliiSE56BcI+X9Q3vgh6+59elZThz9I5dOf+iR09y9cY1vPr/F3RtX+ermVfaMDTLcXo+lMAd1ZgxGWQLyhADykwMpy0ugMMmfotQg5HGbUWfGII0Nxm5QItwWAUDAhmVU24p5/53X+fDYfs8NlhPtj1WZzFijlalOB+/s7aG/0YBREY06JxyNNJr0GF/CfJcRGbgaOgSqrQbe3LeHHaPDnDlxgq/ufMG9259z/sMT7B7rpbepjAJJDJrceC5+cJC7l09w++K7XPzgANUGmdfNfQhvKYEiwQ9VQgCGtHDMObGYc2LRpUdSmBqGOj2SopxYNi1/mapSNc01FoZ7m+jtqvcq6haLrkf6XZw5eZxzp07w0fvvsG9qguGednLSEnBWlHL00AE+u3ie259+wte3bvPltZt88eln8M2f+PO9b/jh62/4+tZNbn1yEeYIHhLh/p6FWdFoc6JmHg5pbhIh/l6sSMGkTMesmrHXtBSkU5qfhkOrQIiDQJ8lzH/u39nksxx5ZproLIUCnhBE9y7hLsQJvH1gircPTGFDgXAIStS5WHV5tNaUsn2oHQ6Jx21QponZgRuQE+OHJiOSKm0OrSUqmgxKWvRKOs1qukqLaDXkU6+TU69X0GJW0WkvxlVtwuUUyUNfWwUjnVUMtTvoayqju86My1mCIOyflm1N0V1pQBAqcdn1nuhy6OmpNdPi0Hqdk9u4bRz7mqz0N1gZ665m0lVLf3MZfU1lbO+v5+D2Hv64a4A9Qy3sGWhmh6uOwaZy2h0Gmsu1tFUY6ayx0NdoZ6yrnp2DnUwNdbFjuIudI93sHOlm+1AnO0e62bdtgNcm+5nob6G/pRJXg5iFGGxx0Fiqptkq2nFXT2cWajRSanW5VOukVGhmZpvK1ZlUFEmoKpZSbxIJV4tVPXPek2Zm6QfaaxjtbWaor41+VzOTI93sGe/ntbE+Dk3002UvIcFvNeGvLiJ0xQI2T5MI36XzPPUuqxfN88iYBCmsWTyfVYteYcXCl1i56EVeXfwSC1/+D1Yvm8O6FXMplKZgUctQ5yTSZDNSacjHXpxHY3kxPfU2RtqdbOtpYkd/K5O9jWztdLJrqI2hNrso+TNBSUEqpvwUzzGZC5Mw5seLL8inQSONpaJYSkulAVeDjc76clxNdlxNdlprSnFWaCgz5qKSxZGaHMC6TfNYt3k+vsGLCI5ZhTQvBlulippaHbZyJcXadEpLpJh0megLUykz5GA3y6kuzaPJoaGt1kxHo5WmGj21djW1DhUWUyZ5uSGs8fkXrthf5ul/nD9NINxg7hBuGcGK5c8yd87TzJ3zNKt9XsTfbxEbN8zDZ9UL+Kx6AXfmcqYG7D4zYPXQI88kt03nEbzrIRKS/HDYVRiKM4mNWENU6Cqk6SEos6IwCQJ+axay+JX/IDrEl7Cgjaz1Wcya1StQF+ahK1bT3FLPiQ+OwV/+xM3rl/jy86scP/oGYyMu7ty5zNWrZ7hw9gPu3LoIJwVOnXibm5fP8tmnH/Pu4b28fWCKSx8dY9+2QeKDfJElR+MoVjHW3UyRPJsFLz1LbEQIk1uHOHL4Na5dPgc/fM2nl05y5sO3uHXjFI8r7v3vHX68nYj2I0yKEyuzSYR3w60p/F99iRk506MkYq8Xiaj0Op/eDk/eEzePgkrvbIVLfA6ngRuIdlfqaDbnebYZqTHRoM2hq9zrHp7VZdo9u+1idk3No+Gd9XDLqtxSrkMeEtFkVdHjfHTbSn7+ZCxznvkHBjJ/y4elfyBp9VP8+qmXeOKJYv56Qvdo/PRsuHfPCEEQsxFtNiXtFfmzCESzNZcWSw4dNnemZCbD0VgiocWS8z/IQPw4OqqKqLfI+TFp8yYZbqA/e8xmzrd3Ebs3UXCfxyM8vl7Hfc4qcRYn02rNpsOWS+d0dNvl9FbnM9ioobtaSbtdRmelgg6HnJbyHBpKs6YzETZmsg8/Zf/7E/H+odfg6y/4892bXDpxjCN7tiMIe2m2ldDjtFGtK6CsQIJDK6GuJJdqgwydLB7hSbAbFBzYOcLnVz7m1NE/cuLIQQTBhCEvh6piFXaNEptKhkOTi1WRiEUeR6ksllJZLFZFPBUFyVRrJDh12ZTnpeIu1lbEb6YgIRh9dhxWeQpmeTIGaRKCL3TXmJnoqqWrugRjbrJnG7MslfJ8VU/hPQAAIABJREFUCc7iPCqLcsVi7KJcumx6OisMNJRqqDdrqTUVYVPLsWvyODDWz0BDJd3VZVTrChCEhxhlGWizksmJCaFSl89Yez2C8ABFfABFqZuZ0YZNkRHmgyRyPdnRG9na7uAhT8D9K7x7cAK7QYEkMYgNK+aQEr4egzSKN0YbOXFgwPOCliWswygPRxKzCk1OMJ21GrEbuCqZ1MiNZCVtITFiI3np4ShSQ5AlBiBPCCBpy3IKUgKQhL4qNnyLXYc8eg358RuQRa9DKwlh88o/kB29kehNS0kOW02BNJysVH8iNi9l8Zx/JSV2ExFbViHPjGPDygWkxQTTWm1DEh+JNDmW0e5WTh07xGfnTuJ+2HU41Ng16aQEr6Q0L54SeSwlMrHPhV4a53E2un3xI364f4s/37/jsR/99t4XfHHzOt99+Tl89w08+IqHX97i2P6dmJSZaLPj0WRGo86IoCg9jOLMMPSSULRpW1DG+6FMDCYz0o+cmCCKFWkUKyVMDnfy5oHtnHz3IF/d+YSP3j0wyzJPkyGCdlNWJHp5OPlpgZgK4ijMDkOZHkJWQgAr5/6OOb//NeUGFWc+eJtvv7jN5bNnuPTxx1y5cIkrFy7x1a3P6HBayEsLRZku2s3eOPs2dy9/wFeXT3D1w8PopWIncmmsux7lPoJgIj10FdKYDeTHBZC+2YeIVXPRpoZTmptEVoQvRRkxCMJ+dLkpnHz7NW5fOcOtq2e48PF77Nk1wsSYi7ERF8N93Rw7cpjPr10Wx/Av3/H59U9or3OglmXS1VjtIcNnjh3j4d17fHfnSx7cusd3n9/j4Zdf88PX33D63WO89fo+mOPuNm3CblBSUpCGRhpLeVGq50FoEgQ4LqDJChHdluSp6PPSsWpysGlzKVVJMCtTsaoyMBdkkZ8eg0qSRIWhiBFXO0cPHWD7yBCyrAyxAJwidAVScfa3q5ERVzOttWVs7WthrLeF/TsGOXlkLx/8cTccEmgo001btU4hNMDqV55BEEyU5adTq8mlyaCk26JhtMZCm7GA/goDg9VmXHa9x27YVWOktUJDW7XB4/0/2Ck2EuuqM9PTYKGnwcLW9kqGWyroqy2la1rG1GkvFvtJVBlpsWmmST4MtFYw2FZJb1MZ/U0iMRlotrO1u4bJ3kbGe2oZ76ln+0AjU4OtTA22sq27jm3ddUx01TLSXk1/k4Mup5UWu5GGMh39TVWMdIhuQVNDXewadjE1NGPxaxKEaUlTP7vHXOwcamf7QCvj3XUMt1XR67SI9RXTBeN1xXLqiuU0mZRiZ251Oo7iLJzGXGpNMmoNcmoN4ufNFhU91SZayoqoM+dTX1ZIq8OASRDoa3Mw7KpnsLeZvu4mdmztYeeIi9GOevYNdTLc4CA3MoDIVQsJX7WAoBXz8V8yF7+l8/BdPp/1yxawdsk81iyYi8+8V1g192VWznvZ08VYkMCSBS+weP5zLJv/B1Ytedlz7gLWLCE/I4G2KguN5Qa6a21MDXby+ng/k73NjHXVs72vhcneRiZ7G+mpL2NqqFmcbMpPFaV506C6WBElZiAWQGFWBBppLHVWFYNtlfS32OlpdtDVYKOvtQpXk50aWxFlxlzMuixUykSk8hiikzexwX8BPutfJihsJVJZFAaThLIyGUWFiRg0qRiKUtAWJFBckIxelUK+JIKUmI1EBa9GJolCV5iKWpmAShFDUWE8yrxwnv7HRVyxv8xv/vcLj7ygLbjrHp57/n/z+z/8M8tXPE9qWggyeTyBm1fwJPdxZ1I9JEK48QjQcP//uBoJ0aFp6ZLfERmxmsz0IKor1aQl+hMd5sP+Xb1Mjbdj0efiv3YR0rRoLPp8YiICCQ3aSEG+jKbmWmJiwwkL30KBSs5bbx/CRRRHWMCRw3vpdTWwZ89WxidcvHFgO3t3j8BJAYNWTlONlbb6Ct774z7e2D2OLk9CjbWYt/ZOcv3jD/jhixsc2rmVMP8NKHPSefPgXs5+dJxrl89x/uMT3Ll5me8ffDF9LG4Q5iYRboefnyIR7tl/N2CbcWYSs7Puc3DIs1yvSELM8LhrTrybzz3aT8KdYXADPW8AuJ8fz0wPI9rL3kUQplBg89wLQhr0OA3Tnz0Q7Yq9tq3T5dBokNFU4p5xd5OnBq/wnvH+78Chdy3GMENNZdSV5FFemMGjwP6JJ4qmsw9P8WHpHxjI/C1znvklP38y1mu9Sn4s5/lbSMV/HQ1mKa3lMwSrpUxGh11Jq1VKlz3Pa90O6o0ZHglTY4nkb/ybNiyqJBzFmV7H5J2B+O9IRAOzSewYs2sl3NfLo3/Xu3+Da9Y57bDl0u1Q0GWX02WX0+1Q0F2tpLtaSVdVHp2VCtoqcmkuc2df+pkhMz8mbQ3mbJqt3nKwR46jtbKMcVcbe0b7GWipQxBM5CZFkRoeAHcFmBQoV2VRY5DhqtHTYivCqEzBJAgc3jXCrU9O8eX1C3x75wo3zp9CEEzoZBnY1AqsBVJMuRmi7WJeKlZFPObcGIzZkRiyojBmR2PKicEojadGkyNawXXMaKJzYwPRZ8ehz0nErEzHpEynucJAi12PJT+L2pIC2iqMcH96VvUhVKhzqTPkYy/MpUojo7GkiHqj2IjOadZQVVxAZ6WF10Z6+PbaBfj+Pty5Br8S6CAOozSdiiIFpcpsdLlpaHJSyI0PwiiNJcl/ESE+zyMIU2gyQ8lLFEFjYXooqaFr0Uhj2TPaxoHtPWhlCRRJRbvOoLXz+RVXODzWzNtTXYw0G9HlhJAZuRJ11hbUWVvQysKoLxctb/OywjBrM5EkztjXZcZsIiXUh0jf+cQHLCE1dAXSmHVoMzZTZ8igIGHjtGVsMOlhPnQ4NAwTxI7eOk+xZIE8ltCApWSnBpMaF8C6Fa/w4n/8H1559mkC1ixBOAR9rU5Ov3uYL6+c47vbl7l04h0GW6qwFUloKc+nqlhCTswGrAVJmOTx6LOj0UiiMEgTyI0XAf4np47B9/fgh2/g+6/hL99x58ZVLl84y7ULZ7l67hSnj73Jewd3M9ZVjz43SSQQaeGoUoLRpAVTnBmCXhJKUUogilhf0Wo3IxqjLI289GhykiNprrHw/juvw1++4ruvrnPj0glem+ynXJtNTrQ/OVEbKUzcgiYlCIMsHKs6Hm1OBLlJgcjTQghcPZf1y1+hyqrlg3fe4Obl83z52TU+v3aFW1evcuH0aU69/77H1UUjjUWWHCSeEx+oteTT7tDRYCkgJXgVCYHLyYnxJT1sDbJYPxL8l5ETvZ68hEDy47eQEiA2NUrwXY4yMRh1eiTqzBiyYjcz2lXHR2+/xo0LJ+Ev9+EvX4vdqptnbJN3jA7z6cen+faL2zz44ibffn6dix8d452Du+CcgGCBKdbx9uv7eHj3Lj/cu8+3t77g9idXuXb+Ah+//wGTgwNes+k/fiiWF6VSpk6iSBKMSRFJrTGTSr0EU0EGFUYVNaVqbMUKyopycBhk2LU5YodwwYQmN5lGm5E3X9vJtfOnuX3lUz44epSh3m5crfX0tNXhsBRTZlTT2+pkqLuBjoYKBtprGOxwMuZqYFtfM+PdDXTWWKg2qajW59NQqqHGqESfE0+XQ8/WFjstZjET0W5S0VVaRLdFw2C1mfHGCkbqy3BVGRCOwi+4TYOlgK46M0NdVYz31zPa42S4o5LRrmrGXU4memrZ2l7JSKudwYYy+mpLcVWb6Kk20VtT4nnA/owH9DbZ2Not9nDY2ls/3c+jlV1jnewa62THSBvb+hrZ1tfIjsEWdvQ3e2Q3w21VjLRXM9pRw2hHLcNtNQy2VNHf5JhFFnYNdz+WRJgEgX3b+tg70cu+8R52j3Yx2dvIcFsVPTWlNJgLqTeJrkailCmXRmMetQY5lbosqgw5HhJRb8qjoWSmu3anvZi2cg0tZUW0VmhpsevhhkB3UzlD3XWMDrYz0NPExFCn2FOhpYrXhrvY3lmHKTuR6NWLiVy1kNAVCwhcOodNS+awcclcscC6ErEOYv4cVs57mZULXkGQwMpFL7Ns0UszhEIxHTYxm7B+xXxSY4KxaPM4tHOUHf3t9DY46G+qYudAG/sn+tg93MmEq5Ed/c30N1Uw2dtIRbEUsyp9GlC7QZkJTW74NKGIoVgeR405j96mMgZaHbia7HTUldHdWEFXg42GKj21di1VZQWYdBL0xmzU2nSypJFExq4jOHQlUZFrSE31JysziMyUACSpgcizQjFqUmmo1NBQqUGZHUnA2nk8/x//hM/KFwnwX8rGDfPw3TiPiIhXSU325ddPvcq7hhcIW/orYmJeZQZQ2hCE08xf+BuWrHyWl+f/hrmL/p2I6A0IwJPc9yIRR/A4Js4iEV5k4iGIk2Deemc3uBxm7ZqXWL/2ZdJSAgn0XcB6nxcpLc6iIDeWYlU6NlM+hiIpIwNtaApz2bJlPVO7xjn+/ju8d/xtxieGycpOQxBO4yKK+PhgYqICkEkTkeYmkpoWRlFhFiaDXCR0/wHCJEQGr8egkiJJjKCpspS7187D91/BN5/zp1tXODw1hjIrBXupnk/Pfshf/nSfr+/e5Ifv7wPfeT2/HjcT/Ah5sOEprJ4hEl4ucE43OPfOEOwnM2YjiSFrWDnnt8zUkJxjxmHpED92bHJnMLyzFd72um4S4QZl08ucIDjxkAhXfenMd/FBjEdIRLNJQZu1gK4Kt2zITSKczJY2icRpwi+VX/6yYtax//KXFTT5FDHhl8Ezz9xCEPrpqiyivULFE0+00eSj5JlnDuJd0L/v5//PdPbhGT4sfZ6k1f/Er59awhNP1DNTzO1d6P5oPcX/HWmoLp4N/utMj5cl1erTHpttaLHMNKT72yRN0/s3z665aLWKrk9ObQozhcmPK072zhS5s13eGavHEQgTM1bM3uRjdgahvVxKl11OT5XSQyLcRKLdLqOl3H3sbgnbjzMQDk0qToN3B3DvDN/0Mld9FcJz0O60IwimWS+stAh/rvArHDoZ3dUG2u1a2h06xrprOHF4invXPubPX33Gw3ufwZ++5PMrZ+l02tDmplNeKKNMlYNJloa9SCpKkgpSMcsTKM6Koig9goLkEJSJQSgSgshPCqFEnkyJXAQkQpIoo5oZqKOkRQVgUcuoKVWjyUmhoUzHcFstRlmaSCKiQIiCKl0e1boC9DnJPM0lBAGsainV5kLsxXm0201Mdjfy9tToLEDVQRxaSQLK5EgUieEoUiIpyIilICOavKTNaDJDPUXUgnAfSeRaBKGDtgo1ndU6eutNNFgKqC9TIYn1w1ok4cQfd6BXJJIVtQFbYQomWQyq1EAKM7agSg9AluhLpO9cEkOXo5VFUJAVSn5OBDmpQSye828IwhTzn/8XojevICZwGWsXP8PGJb9j5Uv/zHOcRJEg2pWKWRLR0cGuyaSzSo8pP5Vxl5O6Ci3L5v+OZYt/T5PTxIE9QxQp01iz4mWsegVN1SXsHnN5xuL6x+9z9tghrp46yuGdo/Q3VWDXSag151JakIgs0Q9rYSpGeSL5KSFkRfsRunYRyrRomu0lfHr6Pe7fuQp/vs+fH9zj1o1PuPbJBdHK9eqnHH/zICZBoMpYiEMnozQvleKsKDRpwahTtlCcEYxZGklJTgSa1M3kxW0iK8KXgrRIsqO3eL5nV5ODIwd3cOr9w5w/9Q6fXzvD5TPHmOipRRBMKOIDMGRGUqFMQp8TikOXglEWg0EehzI9jAi/ZRhVWXx47CCTIz0c2reT6xfPwYOv+frOLc68/x5cEbu0KzOiyM8IRZsTRW6CP/lpwcgSA1ClhSBPCECRGEhW1AayItaTsuVV8pO2UJAcRH7SFtKCfUgLXiO6zHj52WdG+lGUOdNpdbynkcN7xvn+qxt8/9UNTIJAY00pu7cNYRIEKowG3j30Bg+/+pzPL5/n7vUL3Lj0IewV4JyAzaSiqcrCoT2TfP/lF/DdAz45ddozXm8fOsT+qR2YBEHszOoz+0VUZVbQaFNRa5VToU2nvCiZGqOEBquSqhIVVVYtleZCyrQySvIzZm1bkBGNJC4Ih0HF0Tf2cvPSBa5dOMe5jz7io+PHOfP+uxzYPYmrtZZmp42elhr6O2ohToA4ga46Cy12PXUWtWjdWazEoVXg1Bfi1ngPtzj48I2dvLtvGy1mNQ2GfDosRXSX6+gu1zFQVcK2Fjs7OqoZbbYh3BVJRIutiK46M/0tNoY7Kj0x5nIy2VfPtt46htsdDLZWMNhUTn+DVewgXTcdDVaEX8FwWw0jnbVs62tmx3AH20fEmBrrZte4i+0jHQjCSc9EyJ6t3ezb6mLXUAeDLQ4G2yoZ7nB6Oo5TLPyIJOwY6GTXsItdwy52Dnb96PPdYy72bevjwPYB9k/2s3OghZH2anpqSqkvUYkWtgYFVepsqotyaDTmUWdUUFcix1ki9ZCIRrNYgNlZrqHLpqWzXEO7TUOnQ09XtZG2Kj3NDh3tdaX0tVczOtjGYG8zYwPtDHc10N/kYM9AOzu66qlSZxO7djHRqxcTtnIhQSvmI/Qj1kYsmcuGpXNZu2gOaxa+wqvzX2LlgkeIg2laruG2gFWI2YmVi15mi68PGfFhDLY6PZ2lRzrq2T3iYudgJ1u765ka7mDXSCejXU62dtdiNygwF0oQhEtikb+v+zq3ibK1J0Eni6Vcm0VXnZmt3bX0t1XTWV9OR10ZrTWlNFTpaa0z01pnwlGWT02ljuoqHWXWfIrUqeRKI8mWhJKVGYQkzZ/sjEDSk33JTN6EThVPW4OB/i4bFn02sRFr2bhhAQmJgcgVCWRmhREbv5GYuHUkJq7nqb+XMZn/PGFL/5mkhPUkxK1lxlHHxKrVL7Bo+X+yKXgZSelb0BmyEECMpOnwgFlvqcwjAMQXj/nIzHK3dEYEtGt8XiAkaDmb1s1BEIYJDliC79o5JMf4ERu6gd/96y/JyYzDXm7AYtFy7fpFPvn0Yx7+5Rsmd44SFh6IIJxm7drF+Kyez5JFfyA1OYRVPnNYs3YuCXGBotTn6WnCs879832SozfTUWfj2rkP+O72Zf64a4ze+ko+eusAJ97az/G3DvDV7Sv85ft73L19mXufX+Wru5/Bn+//BNCaAW6iPavlERLhnamYJg5OHruvKP8l5CRtJiN2k3hdzXJwOvLIz49KT6ZlSbNkKt77dxc39+MG9W12LVNDTcyeGbbNkIjHZFc6bWoGnMZH9u0mETMF3M88M8K5+HjOxcfT5GMg6bkKJvxknmXueC8tiaTntDT5ZHqWJT1XiSBMTWcfXprOPjzPQOa/M+eZf+TnT2Ywu77CTSK8s0SPywr9bT0h6ktE8N5sldNkkdFkkdFslf9ovWptMnWGdOqNGbN+d5OIHxOIx4DlH8XM586Sx/ekEMP73P/UPrzlY96k89BP7PMQM9bCbvLhLva2TR+ThM4KGb3V+XRV5XmiwyH3ykS4r43Hk4jHxyPr6ZVShOcgX5JCckQQ431tVAsC1YLASLsTogTK1dn01JRQX5JPa8WMLvjrGxf59s4VHt77jPs3P+FXXOFXXEGbm4a1IBurSoJFmSF6sOtlVGlzKC9Ip0SWiDYzmoKUMBQJQeTGb0ZYAXVmFTv7mnDVWTEpM/FO6yglCaRGB6GRZ1BVqqVELcOuV9FWZaW6RINZleuRc+ik6QjCkZlU4D+B06zGYRTTWcWyZGyFUjrsBk69sZuDo92eASmRp6PJisMkT6dQIqbjovyXI4v3R5W6BUnEGjaveI618/4Nt6tDRvhaxjvsHD8wSpkqFUViIBpJBCWKBHrrTeik0ahSQimRxaNM3Iw0diPpYT4Evvos/iv+E/9Vz5IW5YMsNRBNXhxaZSKb1sxhxcL/ZMvGZfzb//l/efY3f8eKuf+Kz8JnWL/0d6xb+FsyI32QJ4okIj/Znzj/xYSvm0eLrQhrkYTshCDy0iNJjPQjImgdEpzsnRrmxpXTvDY1TEeTjTtXT3P94gfcvHSSOlsx2wda2TvWRXethbGuWjoqjVQb5JhVKRQrYshJ3ERa5Dq0uXHoZAkIwiHSI/0IeHU+GmkqvS01fHrmA27fuMgP39/n4Xf3uH7lItc/vci3X9zmzuVPpknbJCWKDMoKMrDkpaCXhFOUEog6OQB9ZgglOREYs8JQJwegiPVFlRJGUtBawtctE522yooZH2ijs9mB37olXOFXTAy2cvrdgxyYdGEvyiY7cgOZQT5khfhQrU1BKwlBEEwkbFnBxmXPo0iL4Mx7b3Dvs0vcuXaBkzzH9tF+3ti7A4IEPjl9gv07JxAKQDg083LJTwv2kAhFYiCyeH/ykjajzYqkKD2MlC2vErNxESlbXiUvIZCC5BAywzZQmpfKL7iNNjue+EAfhL9DDC/yPtbdxNGDUxx5bZJ/4gY7hru4eekUxw8eZLK3lysffQh//o4f7t/i9qeneev1bbBXIF8aR3ZKOC9yHB4KuJrrOHn0Ld499AYmdRHpiYlMbRvj9Inj1NjM+CydS4jfKkqnLVL1Bak4rfkI+6G6REaVKZdKfTbWwlRKC8UshHAS1Lmp2IyKmXvzaRCEB2ikcaiyYqkq1XBgapxLpz/kysVznD9zmo9PnuTtg6+DVKCltmIGQAom8f48CbWlhThN+VQWy6nUysSJAG0e1dp8qqcJxVhHDWffeY0bn5yj3lhAgyGfLpuOoVoLPRV6umw6Bp1mtnfVsKOnlqHmcnrqjPQ0lOCqL+Uoc+httNLbVMZgm52Rziq2dlUz2lnFSEclQ212+pvL6W0Uaxz6msoYaLEx1FrJzoE2JnubmehtYmK6Gdy2kXYmhtuYGG5jbLCFrQPNsF+A/eLz0yQIvDbWw+vjvYz3NDLmquNnPCCAsR+RA3fsHHy8lMkkCB53Im4IvD5NJPaMdDDWVUt/XRkN5kJqDQqcejmVhVnUaKQ0l+TTaBZNMepKZdQYpNQacmkpVdJVUYTLXuyJTrsOV5WR3rpSeutK6XSa6Kwtpaupgn5XA/29TYwNtjHS3SgWgnfXM9bqoFYnI379UqJ8FhC+clrX3w+bly/Af9l8Ni2bz/ol81i7aI54L02ThRVLXkEogCULX/RMAAlx04RCMl1PsWwegetWkp0USXddBfvG+ji0c5TDU1sZaKmh2lxIZ62V3aNdHiIhdnb3nulrEIFM8Uytxy+4jV4RT5NDw5jLyVBXDT3NDjrqyqgt11FhVtLsNNHTZqPZaaK9sZwmp5maCh1V5WpqKzXUVamxmrJR58egkIYiyw4mLycUkzaF1no9fV02nBWF5MliSUoNQlmYjt4sI78oheS0LYRFrWJL8FJeXfYbmjKfpTTqNzz5v5LJyQpCzCZM4Q0CNwQtIShqNcERPjNkwEMivInDozr7hun79egMOHnC/TxzSxlEcBse+qrXdh2sWPw7Nq55hdCAFby65HlWL38FjSqL0eEOdu3aygcn3uHeV7c4d/EjSiwaEpLC8QtYxZKlL7Bw0e9Z4zOXfGUSbe0V1NQWU2ErEEnE37mJjwsRlLuQJIVSrMygpdrCQEsNhVlJGPMk3L9+ge++uMpnn3zEd3ev86evPuOr21c4sG8SEXxemQ4TOenRNNeWUmvXEhc63XjvirueQJQ4PUoiuC+I4/aiOI4FEnHyMjN2NVnxa8mMXUtc8EpSozagVyZRnJfoNd7ejegeJXDu8C5YfhRIeoPnfiqKMpjJXvwEKTqN2DzxrwJ8LcwmEWMkPVf0I8Lw10aTj46fPxnNnGf+fjr74K59mMcTTzim/6Z3jYg3cWj4MQD1gFJxna4q/awO1p2VxbTbZyxrW8tUs7btsBfiqtbSXpFPa3meJ9yfl6viqVAnzrJxfdw4eWckZgP8x42ptzTLQqVeQqVeQoNVlJK12fNpteY+so23C9Pj9unODnpfN24S4Z3RMjHTNNKbRLiJh0gGqjQJNJjSaS+X0u0QayDc0VaR65WFcF8js79PrfF/UCNiEgRWLnqZKFxkxEeILjAfHeXU2wd4/40pXM5SygqzqC9R0ekw0t9QjkkQeHf/Tu5dPc8P92/x7Z0r3LtxkdPvHkZwgkGZgUmRikGWSFlBBmWqdJwGBVW6XGyFEsyKFAzSJDRZcagzY6btQ5Nx1ZWze7iT7vpy9IpM5CnRKFJjkKXF0uCw0FhpxV6ipaQoj3KDmhqLAVdjDXvHh/jgzQPsGe2n2W6hWJ5FYVYqjmI1rXYrwn7QylIQ1kEHcRRmRVOYFkVZQQauyhJ6a0rEmoqCDIqzE8hPDSM1dAMrXvkN7BXISdhMdqwvisRADLmxlCqTQBCI2riQeP/F5CX6IwhOOiuLyIleT8S6OWglYRSkbCYrci3KxM2kh6xFGu3vGfjs6I0iIIgTmBquo58wivPikWUEo8tPwliUwcRQM+/+cRfa/FT+9Z9/xjP/38/YtPpFMuM2YFDGoZNGoskOJyX0VaSxG+mo0mLXZhMdsAJBMFEoTSInORJbiZrX90wgwYkEJ+fOHOfB/c94+M1NXt85yO6JHjobrKTRgCCcxq7PRZMVg1WVQb1ZSY1RTmlRGiZVMoU5kailMejkiaL3v0ZGfZme1ycG6G2poaO+kk/Pfsidm5f57MZlblz/lDu3r3P1kwt8fecmZ99/D5MgYKGARmsRdUYFppwYitNDKUr0R53ghz5tM/pMsSu4Mm4j8piNpAWvJWzdYrKiNmMpkrJzpJtzJ9/i/Kl3yE6LwlAkpcpaRIUxH2niFsLWLCB6w0KUsf6USmMoz4ujODPEM/6KpGC66618cfUMV8+d4NrFU4wPdtHgsICvAEECvS01uJoqKcwWZWnFuVHkJmxCkRww3UhuE7lxvqjSglCnhZIW7EPMxkVkR24gPyGQvDh/ZNG+FCSHoMmMRpkSjjkvU7SblaeJdqiC+ELV5aZgKcyhsdxAW5WFOmsxddZi9m7t5cGty3x+4SIfHv4jx/bt4+Bs9Cr9AAAgAElEQVT2rewc7BSPxbs5my8YNVliczRTEW8deo1PPz5Ff3cHeTk5TE2Oc/3yJbaN9pOVHoeUSirLRNu9qrICGtz+4gUgCKeps6oQYLqg7jjCSbweYCbkaSFkxmwiLy30R4D3k49P8vXdO1y+eIE3Dxygq6kepAJpNIgdsQsEKBA8JKJcm01lsdi/wKmXU6NTUKtTUKtVUq3NQ3CCq66cd/dt4/qlc3TYDbRYxK7P/bWlDNdZ6LTr6HIUM9pawXZXNaPtNlz1JrrrjPQ1ldHTIGYVBlsr2OolZZroqWVbX70IJtsd9LfYRPLQ7mDM5WRbXyM7B9rYOdDB9v52tg20s22og20jnUwMdzA62MbkmIvt4z2PJQZTgzPN49z2qX9LvOMmE+cEpoY7eG2il31bu9je18Rgg020szUpxS7c083m2q1qWstUtFWoabQoqDNJqTNJPSSix66l16Gjv9pEl6OY7ko9A41WtrZXMthagavBQlt9Kb1ddQz0iR2sBzrrGGiuZKLDyXhbJb2VRtIDVxOzZhGhy+ciPIAwn6VsWbEQ/2Xz8V06jw1L54vXlZtEmESS4CkafYRELF7wkriuRYyNKxcgT4nBrMqlukRDR00ZhjwJEZt8CN2wkpHOWt7YOcR4Tz1OSyGmggyEX4FbelKUuwXhNhiUUWKhvlScCX+aS7RVG+hpqaCnpYI2pwWrTo42PxVnhYbB7ir6O6s8BKOp0kSDo5imGj1NTi0VpbloC+LIzQwkPzeU4qJ4qioUuNqtdHeWUWrIJiF+E6vWzWG132LWBS5hTcACVm2cwxrfl/ENmM+6dX/AFvUUtqinePJ/HUQs2ndnCDrwFE17ZDTTs/hBTK8rWok+vlDXTSLc0hk3oHW7wvx3M44NbFo3lyC/ZWxaOx+HVc1bh3dx67PznDlzjLGJPk59/B4fn/+AXfu2MjDSjkyZyuJlf+C5F37FsuV/IF+VxDvHdjI0Uo+5RDrt+uaW9YhF3uGbXyUscCUp0X5oFWkIgonUSH+aKwy8uWuUN/dsZbynkS+unoUVAqxwyzHdJMJEUkII/a5G7lw/KwLt04+bsRdJxFsMiaYOV0AQJtneX88cjlIsj0Oa5IcgmEgMXU5c0BLCfOeQFL6a9ct+jyI9GHHycPKR8CYO+8Vz4vkO7mXeILJyVjSWypkhIo+z1/yvZ8Wdeu+ZcDeo9Ja6zBTwtrbe5m/9d/z4e9POSy8wkPkMc575B37+ZBaPZlJmkwh3bcXjLE7Fc9Lh0NFZWYwgmOhxiuGqMdJdbaCrSk+XQzvL4rXToaanRkdPjQ5XtZbW8jyarXKarXJayhTUl2RRpUvFoUmmujiNGl0Ktfo06gzpjx0/t0vTXwecRULk0KUhCP3TdYQd/8023j1Cfmodp9d6blLgfQ69Sar7Pez+3Z1NnJHz1ZWk01yWTatNSmelwhPtdhmtNvf18mOZWX1JFg3mn86sVOqSZy8zCQJbfH3ISYtj/65x0QWmu5HXJnrZOdTOB4d2MtRsp85UgCC4EH4BR1/bzs2zJ/nTnav8+aub/Pmrm/xw/xYXP3yHwuwEKvRyLAXpmBRJOLTZlBdm4NDkYCvMxpqfiUmRiiAcwqBIx6TMxFyQhU0rp8asobqkCFOhFK0ig+L8bEyFuRhUMpqddnZvG6G3vRFjkZLq8hL625sY7+/m0J4dnH7vbd7cO0VDhZW8jBTaahx8duFjLhw/xhM8FP3nH4oP3jJNFmUFGVSosyhMDac4K5b8JBFgSiJ8ifFbTlzASiI2LSUuyAdBMKHLiSU3zg9l8ha6q4v58NAEZ9+eYrDBRF6iP3mJ/sjjN5IWsoI43zlkhqxEEbOWvNh1GLIiUKdFoEmPQRBM5CeHYilIY2tHBUdfH2Z7fy2CYEOvTCAjwR9rcQ4nj+0D7sJf7nHl/DGqygrY4ruQ2FAftMp4qswy0qLWkBy+iujAxWTH+lKuzUKeEoL/KlHrHx/uR1ZSJFPjA3x27RMO7N/D3l2TXL9ynvNnjjPU10JmYhhqeQo6eTK0COgVSchTglEkBaHJjsSmTic/LRiNLAZDYTKGwlRKijLJihe7OpcW5oJN4N6Ni3z8/tsc3LOdKxfPcO7sR5y/cJqr1y5x6/Y1rn16ER58zfXzZ6ed6H9GlU5OdVE25YoELDmRGDOCMGYEUZodRokkhMKkTRQkbEKdsgX/Jc+zbsGz+C5+iUj/VcjTY9k21MHdmxfYNtJJkTIDZXY88vRoNNI4bIUS7OoMSrJjUMZuojDJn3q9BGEODDeXc3h7L+PddfQ2VjLR30aDw4zDoqW/vQ53ajExfBNF0iTKNFn0NZTgKM5EmboZTXY4BelBFGaGkJcUgDYrHJ0kkqTAFZgEge5KHQNOIxZ5AulBq5DHBaJMD0eaFIJBmUFdmZaB5kpG2p00VxioLS2iVJWNLCkcdVYSJfnZHr3zOX7L9Y/e4+HNm/zp+mecPHiQpvJpD/BhEIahzi42VzMJAt8LAmODTRw9so/Prp7j+2/ucvrD45w6IcYXt6/zxe2rnD9znMMHttPeWI7FIKOnzYZwBAhzy/tO00AaDaSJs5ZPzMziZieHiA+tn4EgHBKBXxy8yHHPOu8dOci3977g7u1bnDlxgsnhAeoqzNhLiqix6qjQ5+Ewyqm15CMILVhV6dOWo7leHZfzaDaoaSnRIKyA+nIdr4/3cvXCxww12+mpKaXZUoirysi2jioGG630OE30N1gYaSunr6mUthodDRUqeqedmPrqxSLqSVct23rrmOyrZ8dAI7tGWtkx2MREbx1bu2sYczkZ66tjcqiJnaPtjPc0snOwk13D3Wwf6WJyuJMd08TBTSB27xhk92T/j8D/ruHZWQXW/c8JxOSg2OvEKgg85AmE07B7tIt9W7vYPdzOcJOdljItjeYCGs0F1OpkNBjy6CzX0FFRRKddQ6utgCaLgsZSOa2WfDptanrsWvoqixmoKfGQsKHmciZdtYx119DXXE5bfSl93fUM9rfQ72qgu9lOb0M54+017O5r5MBAK6b0GLK3rCN85XyCl88hbOVCtixfgN/iufgunuPpBbN60RyRQDjFa2bZ4jkzBCIK5s9/gQULXkSIgyULX2bJ/JcQkqYtg5fNY8PSufitXEh0wFqC1y1n5ZxnWfHK73EY8zm8a4Qdgy00O/SYCjIw5qdTrEhBn5eKWroZtXQzdmMqglS8lrW5MRTnJWIuzKC52kh7XSkNdgO6vHTkkigqrSpGep1s7a2nq9ZGb2MlPfU2mh16akrzsZtzKTdKKNWnUqJLxlCUQHFRPJbSTBrqdNTXasmTx+Drt5Bn5/wL/znv33hh6b+zaM3zrPafz4bNi/APXsy69c+jDvoFW3N/zVN/n4GotR+bdgw76gGVKza8hIdEPOkmELe9Xug/paF2A5zTzEgrnCxd/p/4rHqe9eteYeP6OV7r7/es49Fr/wL81i1Akh7B5EQ3pz96i9Gxboq0uciUaYxOuDh36X32HZggX52BXJlIQnIAK179A6Hhq5Bkh5CYspHZ5MUtdXERvnkF0SE+bPKZy5YNixEEEzmJoVjVUkpVEmpKCsiK3czbr409QiJm10Gc+fAoDx/c4YN3DlBc+GON+zl+yzPP7OQthhCEYepsxTQ79Bx/Yxt7t7ZhUWegSA2a/vubkCb5kR6zjsqSnOnxO8dM92nvWWD3uB3CI2nykIgH4mfu69wbuD1wZ0ncRMS9v8eRiMeRvEdBuTcIdUurZs+AL1Qd+b+KD0tfJGn1P/LrpxbyxBM1zM50eM+iexcKd/Ao0O6rM9Ph0PE4gtRXZ/ZEb20JPdX6WZ+7qrX01epxVWvpsBfSYS+gtTyPljIFreV5NFlEEFxnktBszaWyKPEx4ydGkznLY/P61xdYP2qd6z42twXuTxEJbwesx5EIN+F33yfeBf/usT3EzH3uls55E8VpMmDOoMmaRXNZ9o9qImYTor/meMVwaJOo1qdSb/Yap5GBDg7sm2RitIdTx4/Q1VhJjVVHe00p5To5vQ3l4kyRexbpF+ID+Pb5j7hx9kPOHn+bCyff4dwHb3Fg5wjV5kJsxTKq9DLs2mxqDFIqijKwqiSUKiWY5OkYZWmUKDKwFOZiL86nyqSmzlqMVaekWJmFQSXFYdZQX2mh3l5KdbmRKpuZsaE+xob6aG1w0tPRwtTYCFNjI0wM9jE+0EtnfS1ahYzspAS6G+u59clFTh97hw7i6CBOnPkUJgn3XUxG+Hp02TGo08KxF2RgliYgCA+QJ2zGqkrn2L4Rbpx9m4E2G2GbFuPDXhK3rKIgLYyywgwGG0t5fbSFXmcxqtQt5CdsIm3LMnKjV5Mfv57M4GXkhq9EEEwk+y9CErKejJCNhK9dTPCquZiVqdy9dBx+uMOOgQYSw9aQGeeHIjOCCpOcAiw8vH+d7766zg8PbnL72keUleSSGLUeZXY4CkkoMVuWE+63iM1rXyE9aiNB6+cTu2UV9XYdm1Yt9ACQRqed4++9g0kQuHrlElc/PU9Hcy1hQRvZvGE5kVvWIAimaRKRiDk/CXNeonjhPg3rFz1DkO98QgIWEb55OekJAfitnocgmJAkhIFN4K3Xprh06gPOnXqfG1cvceb0Se5+eZu/8JAH393n3ue34E/fcuXj04x2NuPQKjBIEzDlxFBVmEaFIo6ynAjKpZHYFFEiiYjfiCrRD0NWBGX56TRY1GRFbSY+eD1JEQE4bXreObyL3ZP9PM0lnuYSKVEBuGfq7OoMTFnRqJM2Y8wIoboolXpDLp12Hdu7a7FpcxEEsBkKKJJnIEmMwNMp9ElE8ukDQWvnockORy+LRJWxBaMimrykANQZIUhjNyJP8CM7ah1NFgV/3NbFJ+/uY7TRgl4SSVbYWvTSODJiAgj3X0VEgA+V5kIO7xrh8K4R+pod6OSpmAtyxGK5/WDITUcQbsCUwFBDFacOvcbpQ4e5ffoMJ/e/Tr1ZN3NTm6T0tpV6zvX3gsDBfYO88fo23jiw3bP8i1s3OHf2FJ/duMw339zmh4d3OffxMWqrjagLUhF+CyH+Swn2W0aRPAlzkVS0ZpWI298UBNrrbZgEAZ0yFQ+JWOcGNFdEVywnVJZpObhnO5cvnOXOZzd4cO8ep997m6mRPjrqKmiwG6g2F+AwyhFWQLVRfEZU67Kp1mVTpRYbxzUbVXSadbSatQgrwFVv5+COQT49f5qBRhvCCuiwFzNQb2W8o5KJzirGO+wMt5Yx0GKlr8VCV72e5soiempL6KkpYbChjPHOarZ1OxnvrGasu4bJvnp2DjWzc6iZyaEmtg02ijHcxLbhJiZHWhntqmPXcDevTwywa7yX7SNdbN/azY6JXrZv62V8axc7t/Wxa1ufZ8y3D4lOQge3D7NrazeTw+3/Y/LwuOAJAeE0cFdg72gne0c7GWoUG841lapoKlVRr1fQZMqny6alY7qbdleVhk6HmvYKFe1l+XTaVPTYtfRX6elx6Omo0NJdqWe4xeYhEQOtFXS32HB1OBnsb6Gvu56uJrHJ3dbWKvb2NvLOtj62Oq2U5SSR5PsqoSvnEbZyoafLtLvj+oal88XMkwtP7YOnq3UULFj4EvMXvCyS0qTZsXLBS6xe/DKrF7/MqoUvIkhh7dJX8PNZRIjvq6REBbBvWx9To1101JVhLMzEpJagzUtBJY2nMEfMAtv0ydMk+YaHROjzkqmr0NJcbaTGqkGVk4g0PZxKq4ohl5P+9ko6a8pw1VXgqrHSZNNRaymgtkyJ05aHs0JOfVU+jrIsdOo45LIQ5LkR5OaGExe7gXUb5zFnxXO8vPI5Fq1/mXUhS/GLeJUNQYtZu+kV1m58mZilf8eewn/hqb/fhAhW3cD0HDPAcpgZR6ApZhdleun6Z734p59nwmkvkDNt2+mRND0a/dOAxg12ZgBebNRGjrCAmYLsfuYtepYtERuw1RiRSGMJCF6JqigdsZapY/q7ur+fG+Q0eP1/jmC/xcSE+hAesJzAdfNRZkRRppVSkBFNsSwZgyyRpNC1NFcUc2hqWCw6ntUtWfx+F899yMn3j/DxR8eYGO3GWCTzOq4GD4k4euQNZuRFNgbb7LgaS6cnRsSmmqqs0EfGz00iLnkBOTeoMzGjU3efr6N4CIQwxkxGSfw+JkHw6gviTSL+Jxabj1t3P7MLvWfPND9KCgKtx0lvPEmg9fis5Y9btlB1hDnP/IKfP5k8vU+3nt49lmPT4+WeIfcmFiLQ7qwsZqDBfU15yQ29rjVXjdFjI9tfXzqLRHQ5tJ4sRKdDTWt5Pr1OLV2VhbTZlLSW59FYOpNVaC2XU2dIp1YvZrgeJQpN5iyaS7NpMmf9pNzpx+GdxfO28HWTiEPMlgk5va6Lx5EId/ap/5H9uffpnZE4hLfUX/z80XE00VCaSUt5Dq026Y9qImaIz3+dQbEXpcz63aFNotaUQZM1h+ay6WzFt/du8+Xta9y/c50jB3ZhnZ7t6muqoqakEIMsGU6LL691819kzdznyYgMwiQIHJgYYmqgi+5aGx3VpVTpFXRUGjFIE3Aa5dSb8qjWZVNekI6lIBNjXgZ6eRp6eRqm/GxsOiXOUi0N9hK2DXTQXuegyqKnqsxAY7WNlloH7Q3VdDTX4upsobujmW2jg+ybmmT3xFZe3znJod1T7Bjp5/BrU0yND9Hf+f9T9p7RcdXX+v93LdbNXXeFe/PLJbQQUqgBExKwDUZgDAbcbblJsrqs3kfSSBrVkaZpNNKMpqnPSDPqvVdXuQAGjBsGDBiwjWnBJISQQG5I8vm/OHOkkXHuzf/FXjo6c+r3tP3s/Tx7N9NQY6LJVs3sUB8njhzklQNTvHfmBT5++2UcWiXFaeGoMyIpS49EGbWZvJhAKcUtvqFSlcRsbyN//OgN+Ppjzp2co7vZTELIBtLCN5EbH0RxWjjFqbvIT9hBQVKQJApO2UVRwnaStq8kadsTJAc+RvrOJ5BLwaUEr2XX2pUErnqYpx6+m+W/vIXSrBhOHh5jz7CbxLANhG5eSVFmFKW5Cagw8v7rL/HXP37E17+/xNun56jWZREWuBIdxRwQAidp5KYEEbolgMjtT6ETAm9DBa8f38/cTD9b160kDSf5OUm0tjRSYzVJmaa+dhocZvo7mkiLCyYubCN5qbtIj96EWhGBIT/Ox3XXUZIWTkbkZoQHViz9OQNCMCAEYduf8zmU6TTZTFw8d5oP3zvH26+f5svf/5aPP7rIl3+4wjd/+Yo/fPEZ/ONbrly+yOxQH01mPa6qcuzqLLQZEVTmRGLKCsOQHkxFZjAGRQjFCVvICH1aKlmbGoq5RMHJQ1P0Nkv18dsbzQx01DM72sGeMamLr1mbT058CEJATvQ2MndtQBmxhbLkXagTtpEbtZ4mfTa9dXrpBe6EjOidFGXGokyMpFCRgEaVIZWQVSZh0+b5eAOC7NhALCXJmIuTqC5KJDNyPYXJO8mO2URuXCC67EhemPDw/quzvHF0hOGmCoabKqlUxhK39Wmy4oNJiwsmIy6E0e5mPjp/irdOHmGqr4WizFhSInbAKQkEiGoJqHPWlxUAJjytvDw1yZGRAezlBVjVufS6qmmr1eC2F1NrzmNioJ6BjhpOvTQNNwu4ecHxPLhngjdeO86Xv/+Ejy+/w4cX3+D0q4dorKvAYVYTG7GJB395Czs2PslARz37J/tgRuCtszLgbeYc99LrrWNysI2pwRbEF6ArTpbEnfNddp0UZMVRV6Nnz+QwB2YnqRSCy++/w+vHn0d8A/VmLRadCiG+wVQqRQqrS1KwlWXg1GbhLFdgVyuo0+bSYizCZSjCoc6jvdbE87ODvPnKfi6dfxOvTUdvo4kup4Ehl4XeBiOTHU5m++oZ77Ax6DEz1F7DYJuFHncl/c3V9DVVMdJiZaqrnsnOOqkik8cq0Zq66pjoaWCqr4nJgWYmB5oZ72tkuKeO4a56htrq2DfUzpGpQfaNdUl0pn4PE0NtjA21MTnaycxED7Pj3UwNSdmKvaPdzI33cXCsl0PT/ewd75Ku65L/HSSMdbqvOX/PYMei/7/h39k35OXgcBt9DdW4TKU0VRTQbCykQZM7DyK8VSV02svpcpbR5dDQblXjrS6SMhFWNb0OPW5TEe7qYtodOgbdFobb7Ax4rPS6a+j2WGlpstDb2Uh/Zz09LXb6Wqz0N1sYa7VxZNDDydkBWiuLUYRsJuzZxwh75nFf74jHEMckELFh5XIJRLiY7yEhFPDYYw8hwmHFY0tZ8ejD85ktEeIzmf8fAk8uf1ACFooFe/zh+1i7ahmTg23sGemgs7kGfXG6tK7v41qcsX3RB7MwI4QiRTiGomQq1Gk01EggwmYsID8jiuzkUOyVhXS31OCyG+husuG1V1FfWYZDX0hTtRpPrRaXrQSrUcpIWIwKdGWJpCYEsmNbABvXL2PtmodYtfpXrNv5FKu2PMaTmx9hzc6VrNv5BGu3rWDTtgB27lrF1sf+k/dq7mHV8p/4OYBXkBxXDwuaBn/xZQOLMw/XojL5nODrkKrM/Z/Okb9T8V0HdXvgEyw4f875dVatWcbG7U/5jvtaUVp5ntO3zIJTu23TI2Sl7iRi5yo63UYG26zUVapor9OjzowiNWwDupwYKlVJ6HMTEMLJnqE2Lr75KtNDnfS2NyNEKkKkMj3ah9Wkod5WSZvLyq6tz/kdRwOvvnSA/dNDnHj5eYQY8QHKER9VU3aqvqAgLYz06E0oYgMXxnCeTiaDiMu++fL2ZQdPcv5GCPTR5iTnT+o74UKIhYp7Z1nCQvUk2WmUMwz+UeKO+Xs5hB4WKi/571te39+Bl81Kq0mK1F8NIABOXfgCgOTGs6woOMapC19w5conALj3XV60znXXVfmOz8XiqPmE7x6Vx+sy/lkbe3kWDk22b70Jv3X9wfB3My4ymOh2aump1dFTq6PLWUabtRiPpZCWahVdzlI8FhXNlTnU6zOxlyVhKY7Dpk6kXp9OW7WSFlMWrVXZtFZJwNJeGo+9NH4eVDTq06jXpsyLr/8vK0jehuTfyQ69/Nye8v2VwZV8rf6Z1sUfRPhnK2R6mP917PAzmS4mj13DovFrNKbRWqWg1ZJNizlr3r6738XH4g/ArmV1+lSaTQpfozod4rcfXuKd105x/swpJvu6ENdBvbEcvTIdU0EWPbWW+RtenZ2y6CPWXKmmuaIYR4mCJk0ebcYimsuVWJSJWJSJNJRmUV+iwKiIozAlAn1BKqYyJercZJQp0agU8VSU5mKv1NDe5KDDXY+3sY5Gp5UGh5WWxjra3W46PG56e9oZGx1gdmKEA1PjHJ4eZ+9gHxO9newfG+C3F9/m3OmXODgzRLvLjt1YSr2pnEZjGVWqLEbcdZzcN8meLjdaxW6UMdsoSQqmMH4bqpgtlCYHocuORK+Mo6oojaNT/fzh8jucO/E8x/ZOcgNXuIErFCVHUJgUiiZ7N1plDDlxWzHkJWAuykQZvZMtK5aw5dH7KI3fyrMP/Gh+rHasWUqVJodyVTIxIeuw6PNIiNiMzVjAyweGeH62HyF0ZCeEkB0XTHFGDC5LOccPjEqi3qOgy4khOeQ56UY8BU7SqCpe4PjphEDsgIvnXuSvX11icsjFy8+Pcf6tY7zy0h4Ki9LZFbwBnSaPl4/M8uVv3+foTJ9ELxA6NDnhFCTtkJrn/QzK0hPotFt49cCspGPQ51FSIHHuT79ycL4KjU4IXpyb4YsrH3D5/bf4nz/9nm+//gNXPr4I//grVz6+yD/+9EfEJ6BXKXAaStApE6kpTqckaSeO0mS06UGY8iIwF8SgUYSQvXsDJRnBhAc+hio9jLK8FKo1BZx6YR/jvW7eOD7HlQ/Ocvr5aQpSIylMCUMIHRXKBPKit5Mduhl1XBjlCRHkhW1DtXsD+TEbaTXlcniwCZ2QOkDnxQVRlhGNRhFHTakSvTIFp7aAI2N9/PHS2/z98w859+J+uuwVVOYlUadV4izPpiBhJxnha8mMXE9x2k5UCYG4TEpmO2oYbNBiL06kLDmYorhtFMRtJzVyM6rMaKYGW/jz5+/BN1f46PwphjubyUvbjaE4mz2DHfS6nLBKoFcpGG6TjrPJrKelxoilJI+a0jyaqstpMJVg0ylxGHKoNebiMORwdLqD3777Mu+c2I/4CsRXUtOkVcxx+e1T/Pnzy3z12SXmpofo8dQy2NmE+DWEBD5L+I51jPS4ef/cCT587yzjA20wIzjrHwE/KrBXlzHU1Uh3qx0hdHzCzbBRoMqOIzxoPVs3PU1o0CYqdEWMj/RSKQQNzipePTLLcHstFUXpvg/rN1T6GqCZyzJxGHKpNebTWF1EQ1URNZpsTIWp2DU5eKzltNXq2TPo5shUFx+cf4P+5mrG2uxMdtYy6DYz1maft4kOJxMdTsY6nQy32Rj01DDosTLkcTDicTDYap+3Ya+TkbZaJrub2DPQynSvi74WK93NZobba5nsbWaip4mxjnomuho5NN7DkemFMrl0SOWlJwZa2TPWyZ6xBRAxO9rF7HAXE30eJvpaGO1ultbZKNm1gEJva+2/npG4U7Cnt5XpzmY8Fg2tVWUSgNDn06xX0VpZTGeNhj6ngT6ngR6Hhi6rZl5E3W4tp92uodOhp6uugj63mUGvg+H2WoY66xjuaWC018Vor4uhrka6XFZGuhsY7Kilx2Whq6ma9lojU12NnJobp82qIydqB7s3PkX02pXzfWNkECE8vr9OFldnivPRPALhsUceWkRvmgcS/pqJOBa0FEmwcsXDbF7zJE6zlkOzQ/S02NHkJVGcEYOclZQcP+ljW54dQYkigrzUYErzYrFW5lFXU0xrg4EGm5qy/CSyk0PR5ifjspTT3VxDi9OE21mFWVtIVXk+7fVVdDRU01BdSotdR2djFR6nDoteSX5GBAlRm4gMfpYdWx5nzXNLCY/fxr+Xnz0AACAASURBVNqdT7Fm50oCw59jy66n2LjjcTZvC2DjxqWsePBmPq+7h5/dtIKFKOcVhICizF0spiLJUeurhZrXAhF+TuZSiUnwHVGuX4fsTRsf+ZccqMVRVisLkferQYTs1Dj97Nrc/sgdAVI/D6EjK2YtmVHPkhr2FAXJgZSk7sSgjMZWmo4QTjyWMiY7G4gJ2c4ty27jvnvuYtnDv+HBJffxqyW/5L5772L75ud4nKM02cr49NIZvvr8Xc6ffZG77ppmeKCTpb/6xfwYDnU1Umsuk3Q0t0njERf8DAvNNp2+8Q1BiHCEKGcBRBxlIVNxFYgQ+yjLCvWNl1w9Z2HceFywWDDbw2IQ4WJxF+kRFjILTt8+/UW7/vz5EWyFSVTnx/nts2cRIHDvuwwwDxzc+y6T3HgWgK2Vpxb9LtuCsFimMPlrIeT+GZcR4jK6nFi02btZiMDL4l//nhWy+YPN71q3U0t3bfl82VmZxiQ3mJPE1Tk0V2bRYMigXp9OY0Wm1GxOl0K7JYd2Sw6NumQcpbHUlsVjL43FlCf5DnWaRGp1STi1if/iMyDbcRYApGz+Tr9/H4aZf3KOMiXMH0TI4yTP86/yJY+VDCLkJnEL1LAGXSruikzaLLl0Ogtpt6vw1OTiqpKBxOLn0F6eSJ0+laZKCUQ0VKRTq/1uZsZatjg7Ifjmz7x39gy4BE6DFiE86JXpNOjV1GqK6CGEQ0PdfHjuFC8dnKKzwYqpOAdjfvp8tNBtUFFbkEp9YRqNxRm41UpaynJpLMnGnJWAOjECbW4SGlUaJblJZKdEkZEQRmFWEjaThrZmB4NdHgY6vHR5W2hzN9HudtPt9dLf2U1/dxc9vR2MjvlAxMQYh8ZHmOhso7epln5PE5MD7Yz2eejwOKm36bEbi7FpVdhKlJgLsvFUGeh11tCsK6UiKwFNWiSF8TsojN1KZU4k1fm7Ue7eTFZ0IGWKWNw1BtrrLDSYK5noamdWSBU9KvPT0ecmkBq2AVWq1LQoNXIzW1ctRxkTypqHl8wPriUvkrTty1BGPY0Qn5Acu52i3HgsRhU2UyGRwWtI3b0dh6mIypJMEsM2kRS6CVNxJprseISYw1yioN2mRauIwlGaSpNeQtHJwaspTA72lSsNQhG/lc2rH+QZ9vEM+1BSTX+HjTdO7+flY+PohECRHUFyYgjd7fW89dqLvP7KQQa9DoQO0iPXkL17HSmhqylXRNJkLOVrIfhaCI5OTPLmiRc5d/YljhycYGyonQEhpOzNcWhttnN0bpozJ57nvTdP8tevrsBf/sinl97mq88/hr9/zXuvnaQYHcbCLJyGIvQ5iVTkJZAVtUHKNqRsQ58Thk4ZRn7yFrTKCNrqpEpg8RHriQ7ZRIOtguv4luv4lqnBFo7O9HD66AReWznqtAjy43aSH72NvKitZO5YR+L6p8nYuo7SmF2UpewkL2Yjpck7cJSm4jbmIkdM7GoFZelRGPNSKEqOoiI3ldGWes6/cpRPz53m2PQwDnUeJYnhmPJSsZVmUqGMR5sl0ZoU0esoTArEmBeJKS+SwoTNKCPXSd22d28lM3QdOQlBcEpwcLyTj987yZ8+fWfeGSxVpiBHj5ptRmqrNBiKcrHq1bTV22it9UUEw0HMQKkilrrKAmy6HKzlGTRVqbCo02hzlDHqsTDkNtNTZ2Q+aumRHDEjKka73fNlAsvy0ojcuZGQLc/RWmfm0wtv8vevf8+ff/8xn1x8izOvHIHjApQCa6UanRDUWaV7u7wok13b1xAatIGi/DSWP3QP0eFbUeWmERW+nezMBPbODPPeO2f44P2zVKNkvLteeiEqwGlU0ddiwWlUoS9IpslSit2QR5U6c76qmk5IImJxFsQXIFZJ5z/Kb2l3aOlrMs0DCSG+Rbhg1GtjosPJVFcdEx1Ohlos9DQY6XdbGeuoZ89AK3sHPUz3uhjrqGe0vY6xjnqmepqZ6mlmyOOgzVmBy1JOm7OCgRYb450NjHXUM97ZwNzYYvE0+8R8ydd9Y13sH+9lZqhDytgMtTM58N0qS/7W5bIu+r/f+6+BiL19bRwYbOfAQBt7e1vprTfTZtHSqC+kTptLo0FFa3UpnTUaum06euw6um1auqwa2q1SF+42q4Y2uxaPQ0t7rZG+FitjvU3sGW1jbqafFw+OcezwBMfmxhnpbqC/1cZkbzOjnfX0ee10t9Tgra1gqM3JyUMT7O1vobowg/gtzxC2egVhqx5BnIJdK5ex86lHpfvQJV1bofADAnFSpiHgkaULIMI/C+EPJHwg4rFHHiLg0Yd5fMVSHl+xlEceWkJhXjqjPa30eZxYNHlo8xZ/7NRpYWgVcgMsDwUZoVSo02ht0NNSr6O1yUCtpZhyVSKqtEg0eUnUGQpotemoq9bQZK/AYSqn3qylo95Cs1mHpSyfOmMJ/W47HXWV1FeVUFmSSWHW7vlrFRmxAWVxIkG7N7Jm+xOs2x7Ami2Psn7Lo2zZGsCWTcv52U2P8HrFQ2wL+AG5ydt974PzLNCQTvmcleMsLgE54XMejvqd61Vg4jpYJNZ99NoZibXrH2LjhuXfmb9+9a9Zs+qB/8WJ8rDAzdYtdpLuXHDKJbtGdmPTsvnp0I2/QQgdmdGrKU7dRHbManLj1lKSvJXC+EC0GWGYVYnYitJxlufw2EMPsHrVE+yfmWF8eGreVi9Zwv33/IK2xkqECCQ3I46Y8G3s2raWG38YTsgjSwjatgEh6hEiFbNJg6Y0n4iQQMT+OSTgOYIQhT6LQYjnuP76R1myZCdC/Mbvt3zf8bciRCdCKBBCwfb1jyNEHEKkMe94g5/zJjuOMgD7lgUH0uj3u+xAnmPBOT3nZz0spjCNYFbFU5UXO7+v//heOrfcEMgdt9z1nUzElSufLMpEyCBCpjT5g4j7w/f6zsUf1MhOsnx/nqdcEY0mK8Z3D5/iuxWEZIqOvJ1qFpeC1dFd9917rbdeS4e9FG9NEW3WYtqsEpCQ//o3RbOWJuAoT6ZOl4ZLl0KbSYGnSkGzIZUmfQquijSc6jgM2cHz69Rrk2g0ptFoTKPe8H9lJGSAeZyFbIBMb5PBtL+gWr6e8jnK19bqN1/OOvqbvL78DLtYyNpcDc79MhHaVFyGDLxmJZ02FW22fFotSq4uX2svT8SqjsehSaJOn0qjMYNGYwZ1+mtTu8wlV+lLPv/wA947ewadEHQQznnuxFycS2u1gTZLBQ26Ej594yT87U988dG7vLhnDI+9EktJDpYiqYxgnTqLRnU2NTmJmDJ2Y8tPoa5IgS0vnSpFIsasZPT5aZTkJKPKiCM3dTf5GfHoi3NpqbUw0d81r23o72qnr7ONwe5uhnt7GenrY2SgnzavlI0Y6W1neqCHudEh9g70Mt3Tztz4IMNdbqZHuuj01mKvLsNRWYJNq8JSnE2DrgSRBM7yIkx5mRiyEzEpEylLDaU0cSfVeTEUxG2lXpdDws5nefLBX6DOSsBUkktsyA4ceg2zQvD4L+9i0+NLKU6LoiA5lOz4HSSGrifw6WXseO4JFFHBtNUYsZfmULB7G+qEQLJ2yenfT4iN2ERGYjAxoet56rH7CA5cRXrcTrKTQ8nYvYPta1aQuGsjBamRpEYEEr75KclxmpBfwt9SnBxCUVKw1AMhK4bc+J2UKKLQCUFi+Pr5C6ukGm1pKtrSVBTpoewKWc3jK3/JruC1jA17uHT+BJMDbgozIkmL2kh+0lZKFUGUpAdRmh5Gzu4QdNkZHJ/dyzeffMbXv/uULz69yMcXznF0/yQDQlBrMVBrMTDY1bLIwbnw5gn+8sWnfHj+NV7YP8Xld87wwbkzsERQU64iOWwzO1cvIztmKxW5MRQkbsWgjESdHow2J5zSzBAKUnYiRsBTW05C5AZSY4N48eAEZ14+SKNNR525FHEKxClwmQtp0CspSgomdccz0kfz+5Cy5RnywwKpVsSTG72JnJhN5MZuQZ8dgz47Zv6hztm9DV12HPaybAzKJDRZUiSizqim1WakuiiHmqJsTHmpNOoLMeYmIPNblbs3U5YRgjp9Jzkx68iNWYcmIwi9IozC+ECUERvIiwkkN34nDmMe/S0WRjtr2TvUwmhnPUJIAkL5us0MdfLN7z7k0puneWHvJBO97YilEE6HpJuYAZelnMbKQhzaHGyaTGoNOZiKkrCWZ2Arz8JapqCxooA2qwYhpAzVWmbQCUG1RsUpfs0pfo0iIRxtYRZTgx28+8Zx/njlEl99/iF/+/Pv+MtXv+ON06/MX1MhrixM/zusX72CB++9nfXPPcGSe3/Krp0bsVv0jAy0U6EtpKqilJOvHObTj97n8oXXmR5qxW0tQ4gBmi2luGrUDHqs2HRKOuorfA2VFri78076eYH4gSTaFt9I0WzXu+C1ldNVZ2DQbZZAxPclB3XAVc14u4OZngamuuoYarHQVWeg3231NXlz0NNkRtwM7bVGhjwOZvtbmO51MdJWS1dDFc3mMuy6fJyGAtprjYx3NjDV08xEVyMHRzs4MrlYPD3a2YhOSI3gDk72s3dUykZMDHgZ7VnQQcilYf2t222jp8V+TaAw0ddyzfmyHRjp5tBIDweHOpjqbKa/sQZ3VTl1OhVNxmI8Fg0dVj0dNi19TgO9Dj29Dj3dTqkiXadDT4ezgjZnBV6HgUGvgz0jHRw7MMbrr85x4dwrvP/WK7zz2guM9jTS32pjvLuRQa+DnlarVBbVZWasq4EXZvo5cWCULqeR/JggcsK2oorYQeL6pwl+/GEi1q1i66rl8wLreY1dtC8jEeiXeZDpTIHw2PIHJCARCCuW/koCHPLv4RDw6MMEPPowD9z7C9KSoujzNjDa3UydqVTqLhwCupxYqvJiqciNwZSfgKkoibKcaIqzIjDrs+n2mOlwm2ip1+EwFaAvTkWdI2klatQK6oxF2I3F1FapqTdraXVU0F5rok5fhK0sD69NR1+TmfrKYrT5yeSlhBIXtn7+Om3fthJ1hYKo5K1sDFrJhu0BbAhcweZtAWzf+STbAldw4w/XMJFzJxFP30Bm7AYWuOY+etG/w3XXvYYQUT7LYEELIXOsZSBxteDWyUL3ZNmOszgqfuGfOkuB65b/E/2EvI8JFiKjfhmK22AhMn1+kYOzds1DBG5+hODtjxG28wkSop4lNHAZ0dseIWzTQ0RvXUpaxCoyIp6kJC1w0X5rCuOpzk+gPCOKpQ/cQ3iUBCLu+sVPEeLnCPFTbhMCIX6CEHfwkx/fxK033cCtN98g/b3lRyz7T8Gy/5SXuRsh7mbZ0od80/ciZRweRIjbEOJ+398HCAgIY3x4FiHu89m9CHGPz37Jjf/9X9z43/+FEHchxB1+FssCOJDHQY40yzQg+Ryv1aNApilVIzmVMriUHXcJRJRlhuEoT5+/b354fRA/u+l+MjfdSm/qL7lseRiVsmyR7uHKlU9Ibjz7nUzEtUHEEd/+/UGELOo9Tou5hJrSDCQKkwxyZHrTvqusgwUH+F/TgfTU6mi3qn1ZiMJ5OlO7rYhWc/53qDiO8mTq9em4dCl4jBnz1l6VRbslh3pNIhV+IEK2Bl3yNTMSDZpU330u07RcftfK4zcuMiDy13rIwPBqEOFPR/IgPcdzLO4aLtvVY2WkuiiGxfeONN2kS8NdkYmnOgevWYm7OtuXZTDir8uwlSVg82UX6vSpNFSkU29Iw6m9diWr79grhw5yeFqKVHNcYCnJo6VKR02RknptMV6zjkPDnbx/+hg3cIUzz+9jpq+VJlMJ2qxYhKimOCGEZl0elvxkdOlR6NKiMSmTEaIBW2E2liIluUnR5KfHUZabiUldgEVfirPKQKernumhXuZmJpkZGWSkv4fxoX4mhgcYH+pncniYmYlRjhzez9zBPUyP9DHc4WG0rZVhdzMjXhf7R/p49eheLr1zmiMHx3HVmWitraKzvppWs5YuexV2dQG2UhWVuRmUp++mIiuO6vwETDkxUmMzRQTWkjT6Gyp9TtNxKotz0Kuy2bVhLTueXsUzD/2Kh39xKyvuv53o7asRHtAXpFJnKmW8w41akUy7vYrgZwOI27wKZeQ6v8H+lvCg53j1hSk+uXiaRruG6F3rKFDEcHCqm/fOHMVl1aDLSyY7Lhh1Vhyd9Saaq0qpLEiBf5cq5uTu3k5a2AZSdq0jKWQtq5ffzX0/vZ6C9AgmB5uo1kuimdSE7ahyohHiW3Zue5Jnn3mQFY/ewUMP3k7ojueo1uX7XkxnSYlcS0rYM6SEP0327nWUK8IpSY9mIxN88vqb8Ndvufz2OaaGu5kd62NudpTywmw0RTlUlhWgE4JOl4Mv+AFiAI7uGeXKpbc4+/IcTlMZFSU59LmddDfZ5j+smRFbEGIfM6ylqiCe8sxd5MdvoSQ9iJKMXWRErQePoMWhpq1ez3ivm7PHD/LiwTGsFSqEsJKway1FaVKlpMr8WHJiNhG78THpxXUblMYFUxi5jZzgDWRHSWX7SlJ2oVVEYcxNIDHoOeK2r0YZt4PYratRZ0ZTkZ8y30gtJz4UjTIZTVYixrw0aooUNBpUFCXtYveWVYhnICtqA6VpQajTd0o6kp9JTlFRwlayI9aiig1Er4igND2MugoltYYcqopSsZVnYSpJpzA9gryUcIoVu7HqVHBewNe/490zxzkyM8bekT7aas3MjfVy9oW9kCSoNaowFUrbcOiysGsV2DSZ2LUK6gx5NJkKaa4sol6fL2kXhCAjJsQX6ZaAi74oi6GOJt49+wr8/U98+6fP+OLT9/n8o/fgL3/g6y+vcHj/9Pz1KkbHUo6TmRQ9P8+kLeLAnlHyspMZG+rk5Rf28+5bp3j5hf0cO7qXt14/Pi+MHW6vx6ZT4raW0VhdTJO5BLe1jAk2SgDiAjRUFUmR6SUgdMyDF3GDJHJ3aKV72zULkmjzPD0NRnobK5Gdlq46A0MtFqa765npaWDUa6OvyURvs4Xuxmq8DgNN1WrqK4sRz8BAi42ZPjczfW4GW6VosrtGg9NQgEOvor3WyEyfm/3DbUz3ujgw0s4hn7ah3TcOk71uZoba2D/ezdzUAAcn+5kZuXa518XUJQe9rQ663TbaGqrp8zgZbK+nz+NEJwTTg15JkN3nYaynlem+Nmb625nua2PPYCdzY70cmRzg0HgfR8b6mO5y0VNvpsWsxWUqo8VSTpvVQIfdQIdNS4dNQ6ddS4dDS4ddR5tdi9emo8Wqpa3OyFhXA0dmBzlzbB/vv/kyn1x4jUvnT/DW6aPMTXQxM9DCniEPAx4pCzHcVc9Au5PJATd7h72cPDTBvr4WPNXlDDWYGW2soUaZSnbwZsSMj8o0woIeQgmrAx6dz0SIEBaawwVeZXJWQqY1ybqIOAlIPPrwAwRvX0+5KhNHZQk12nz0qiSMeUnUlGZgVsVTmR9LpSoBY8FChqKqLIOWOi3eRgONdjUOUwFVmiz0Bclo8hKoKs2g3lSI26al0azGZdHS1VBFX2MNHc4KhlxWDo+18+J0H931RvSqJDJitxK0OQCdEDz31APs2L6S0MiN3P3Ln3LHXbdx5z0/4Y47f8yy5fcSErIKIXQ+EHEPym038x+WMxINTHxz1Qd7N0IsQ3J8f4IQyYucgcXRUcnJ3/rcvSz0UbjM4s6516rk9F2OtFyd7Z87EjIY8Xd6R65a5vxVy3sW/b5ry3LCt60gfteTbH/2PjY9cQeRWx4iYecKlLFrKEnePL9sgyaVmsJEtBkRLH/gXrZsXM/eqUluv/Vmbv7RD7n5Rz8kOTEer6uJn99+K3f+/HYuXLjAbbfeSELcbp4/OsfpsyfJ1hUixE9QKfXo9Xa83gFOnTrBkiWrEeJe1q8P5dChQxw6dBS93okQd3Lo0BEuXLiAXl+LEPeh1zs5dOgIL75wiPXrYxDiHlRKHXq9w7e9kyxZsg4hfs5117X4XS/Z2ZxgIUr/z/jycrZBpjrJzrkOIc4StGYpvU0VyFHv7/2bkht/uIanl9xERfCPOaF5gBOaB8jc9BOeXvITbr/xmUV0plMXvlg0/b/RmW59ZB8LVZ+kyk8NFfk0VRb4zTt3lflXs5LLlPpTc/71CkFdDikw5jLlzVtjRc48ram5Mos6XRqO8mRqtak0VmTirlpoPuetzMRbmUlHdTad5hzcftF2sypiftqhjsNZFk+9NmlhXmksTbp0JGdfPnb5efLXLsi/XX38/hkcD4s1IS4WC/XnWExX8rBAIVscJDAX777mWLkMGbRWZuGpzqG1SgYQ8v6l+8lSEoulJHYeRNTqUqg3pFGnT8WpTZ6f/7/aS3N7GfA209lgR6tMl6LeI2AvzaeBJFqNZeiyk8hPjqRKnUOrzYDLUo5RlUp+fDCFiSHos2OxFqZjK8rAmJtIWVoMcjqnqjAbIc6SkxCNJj+HRouJblcD3a4GupobGe5sZ//4KC8fPsjhPdMcnJ7g8J5pDsxOMjM+zIHZKV5+8TBnXzvByePPs3diiN6WJjpqrXhrquisszHd18GLBya5/O5r7J8dgrUCbZGCJrOOZmM5jfpSTPlZaDKTUafGUZ4eh0ERT1VuItX5CVRkR2FWxUvRadkRFC7WPPYbYoMCKUxP5PzLx/jsrdfpb3Kw7ZkVCHGeoswoOhpMjHS5OHl4HweG+yjJSGbN8l+x8bElFCRu9w30NyiTpVr6b58+zJefvs2Zl/aQnRyKIi6IQa+D116cxVicQV5SGEXp0dRXFjM31smBIS+zvS5me5uY6WnEpEohassqQtcHkJe8i1JFLGsC7id0s1Re1FFdjCp7N0+u+CVBgatIjNvOrqDVZKSHUGXKJS05iCceuYd1Tz9ETMgakiLWoUwKRJmwETkNp8kJR50pgYjzx4/zP1eu8OfPPqXP68Lb4GCkuw1lagL5GclY9WpGOqVoq1xytKfZzkh7E3WmUipLsjCVZlOlzqE8NxGdEBzb289UZy0ha5YRukZKn5dlhKLNiqAsM4zSTIkXe/LwKO+emePrz97ho3dPIMQI2sJUkmRAoJAe+qzdG0gPe5akoFXzZfWchclUZ8dSELGF1C1Pzd/wScFryI7ZSmV+MrHbn0EZt5Oq0gyEBwrSwinLicVYnEZ5bjz5qREYizOoKVdiL1NiLsjAUpSOuTCVnloDe3trEeIbVAkSZ3eAHQywg5gtK9i2agnRmx8jJ3oLRck7USVsQ5sdSWn6LopSQtBkRVGYEopYxSLaBecFt3GZualBDkz009tahxBfoBOCueFOOmuNWEozEcJDYvAa8pN2Um/Mpd6Yi7U8gzpD3nw5U4c2D50QNJjUvDo3zbkTRzn1wj7aG2sY7nLz5acX4O9/4h9//hz+8TX/+OYLAhmBEcGJl45w9KCkhcnJSOLZlY9SkpeBtjiP2PAdnHnlef761e/43ccXObx3ktMvH+X9c2f4nz9+ztdf/JYrH77PO2dPMNbfyUYmqDOV0l5nwOvU0VBVRGN1MS22cibYiDp7N7VGFdXqTFQYJRBxloUeGGkgxBdIFAMdLx6YQogRPNYy2h1a3OYS2h1avLZy2h1aehsrGfFYGW93MOq1MeiWqgl1N1bT02Sm321l2OucpzLJdKZhr3MR2Gi16RhosXFgpJ0jkz3sHfRwYKSdg6MdzPqBgX0jHcwOt0udpKcHmZsa+JcoSYPt9fS2OvDWV9FaW0lPi51+by29rQ4G2+vnQcR4byvjPW1M9XcyPdDFVH8nM4PdzI33c2RqiEMTAxyZGOTASDfjnS466y24q3XUV5birtbRZqugpaqElqoSWqtLafGZq7qE5qpSGkwl9Lis7Bvp4MTRGd46eYQL517l8vnTvHX6BV46NMGhyW4OjXfxwp4BpvpcDHXWMTXYwmBHLSPdDcwMtHDy0ARnD09xcu8I51/YyxsHJphxO2kxFEv1+Gd85uv9MK+LiPbLQviDiB2wYtkSKRshA4erl5enfdmJlcuWELRxFYq4ENTZuzGpUrCqMzEXSVFFvTIafd5C5K4sN4bK8jSc1QXUmgupry7EWZlPlToTQ2EKVm0OLbZyepqraLGV0+GsYMxjZ6qjAZ0QvDghAco3jk4x0eHEpsuhOCuCuPA1bN2wjOBtj7Nu7aPccusN/OwXP2H9+jWs37CGBx+8D/G9ZUhUFx1BW5dREXwHFcF38P2Kwz4Q4R9xbECIAAICNnHlyidIIGI7C477Pj+H5qxv3hwScJCj1Vc7ALJDeO4av11t/wxEXMtZ6mExmLnWOrJTJDvGOkIDHyFi6yNsXX0vCUGPU1UUQ5kiiLSwJylO3kB52hZqCqNwquOoyAqlLDWIh++/k03r13LhwgVmJ8aZnZigxlLNbTf/iDNnXuXWG/+bxPhYXPW1/PcPvo+6QMUdP/sJQvzUN44/Q6XUoNfbEeIXrF8fg9c7grhuGeOjewkICOHBZf9GZ4edJ+6+nk0BAYwPzyDEfaxfH8veqSmEuJPrr/8Np06dRIh7USkN6PVWhPg569dH4PUOIGVIVFeNg+x0ygDinznTPhBxG/g76hlRG319LqRr/5/f383tNy4l5IkbaYq7i8uWB+hN+xVxz97Mz25ayn9+X6by7ePWR15elGmQ6UyyiPpawur7w0/4HesxPDVqXFVFSI6wfFzHWcg++AOKs37nK4MI2eGWM9AeFoPc7wKIq0u9CiF1rZZLu8rVmZors2gyKmiuzMJdlUOrNpU2YyYdpizajJl4KzLwVmbSWiFlKRa2t1AitdmQSoMfiGjS+y93lgVnXgYRslZp7p88FzJtya908neoTv7ZjAY/kzMQMpi89r0id+Vu0qXRYlTgrcqZz0Q0mxQ+itJCKWhz8W4sfvQkGUQ0VKTPA4n/891w8ugBjh+c5vj+Kfb1t0scxhHpheE16+AbATqpLnNWfDBF6dGUpEeSFxdEXlwQFcp4mirkhwOfSRzN4sxEyvLSyUuNx2bQ0e1qYt/oL4CaggAAIABJREFUMAcnxpgdGmB2aIBD05O8PHeAk88f4cWD+zg2t5/jRw8xt3eaqdFBjh7cy7vnzvDWGyc5e/plDu2ZYMDrxms301ypp81hYbqvg7dPH+PTD9+GtVId9h0MUJaTQq2miFpNMTXFKvLjIudv6uq8VNTJ4ZSnhVGpjEGTHkqzIRdzodQMrKooA8XuYBQxoZw+vJ8/f3yZv/3uU/788QVOHplGCB2N1nLOnTjMZxff5NTzB/ni0vucOXqIwZZ6tj29jN1bnyQlZBXiBggLXEmVJofff/QmX312ng/efoUSZTxJ4ZtRpUWizoknLyUcgyoVgyrVd5zHGWurpbPWiE6ZSJOphHNCUKqQLrrbpuXSG8f44O1XMJRkUJwbT2TIWnZtX01Q4Cq2rFvBc6sfInjHU9Q51Xz88UkuvX8cnRDEhK4nIWIjqZEbSI9ZR0LIE6SEP0ly2CryEgNRJYUscnhOPX8ET52T2qpKbuAK2YmxVJeXMDvUw5X335SoMqW5CCs0VJTQbjdiLlFQo86mqjQDp6GA5ho1+0c8fPzmMS6cmqOqcDHnsDA5GGXsVtSZUbRYSnnjpVle2jfA7y6d4fjcGKrMSIQSMuO2kbl7C0IMUJi6g8KUreTErCN911MUJ0j9IOpLU1DH76A0dhsOVSITbU566yvxWMpQZ0ajjNvJplW/JmzzSm7gCrVG6R5WpYWjyUtAX5BMsSIafUEyhoJkWqrLcKiVWIrSaTTkc3y2jw9OHWTIZUSbFYY6PZiLQiDOg1OTgUEZTUzgSoKefZjEHavJjl6PcvdG8mI2U5C4nZKUXYjLkk5BuKAkPRJhBIMqnT63k/MnX1igbYgvEOIbtDkJmEsUvmfMQ2rYBrTKmPkshLU8gwajitaaMuoMBTi0eYy3NfDeqef50yfv8+E7p3n1yCydzTbu5RwXz53ky08v8Mcrl/j8o/cQSghkhIiQbcRHh2LUllBakENmShx7J4Z45+wJXj58kNYGO2+dOc7ld9/k00vn+fKzD/ng/Bt8dvk9/vrV7/jDby/z2w/e5eLbZ5ke6aPZXkmdqRiPQytFda1leBxaXDVq2mr11BpVNJlLuMxtEmXpHL6GVDqpCZ0vA9FkKqS5qgipm+8ITp0St7mEOkMe7Q4tbXYNbXYNHb5eEf3NVQy6zZK12ultttBZb6K7sZrBVjvjnQ1MdDXO6x1G2+sY9joZ9jrnhdcTXY3sH27j8EQ3ewc9HBzt4OBoxyIAMTfRw97RzvlMxHcE0NWL/+9ostDncTLc2Uhvq4MWpxFvfRVdLit9Hif93lqGOxuZ6Gthst/X3K6vnanBHmaG+5ga7GJmuIcD44McnBhi31gv+4a72T/Sw0x/O4Oeejz2ShpM5TRVa2mx6vFYNHgsZbSa1bRY1LjNpTRbSmk2l9FsLmO4vZ4X9w7z9qmjXHzzFS6+dYL33zw+f8ze2kpG2mo5OtPHvhGpQteByS7GepsY7qpnsreZF2cHeOeVA7z7ykFePzTFiZlBjvR7mXDZyQjdKukhXD4AoVvIJIgkFoun5axDoAQi5gGEbH56iRXLf7MIRCx/4E4CfnMXzzy6hB1rHkGVEEJDRT7mokSMebvR5UT5faRBlSpVaTJrFNSaVDRbS2kwF2HVKanR5tBQVYTXqaPdocNdVUJPnVQFbKpd0q4cHHCzr7eB8TY7z7APmyYTY0kiBVmhJO1ez5aNj3HLLTewevVKLly4gLuxHoulmgsXLhASpkKIBxBCgXjCxR0PPskdt/wGIbYgxFKEeAQhchFiM0I8gRA/I2BllB+I2IoQ6xHiad/yTyBEtG9asnvuutk3/TTXXVfs5wDt49rA4p+ZP6CRo+kuFmdC5ApD8rTnqm2cu2pZeRvSdOQOqT/Erk0Pk5u4CVd1NpUFUaSGriQ76kmKE9dizNlBRfZOSpMC0aTtZOn9d7Jx3XPMToxzyw0/5Mc33cCNP/wvhLiN1sYGwnYF47Q28cjSXyNuW0Zoyi7Gh2cYH57xjeOdqJQaVEo9QtxNQMCOeZAQEpLFoUNHcVo9BASEsOw2QcDjUb7fb0Ol1KFSGpDpTOPDMwQEbEalLEelLEeI2wgI2Mr48BTXBhH+QEIWTH937K2F8ZSlh8+Lvg258VQVJiHEDNed+wM/+kEqS+/+OZmbfswJzRJer3gIa8RdPL3kJm65VcX3/u1a2zVyf/jM/68Srz/6kRkhPqHTKfVxWCjnepwFEHGUhQpFx1gojyv/7g8UZBDhTwe6NojotJfTU6vjf2u4567KxVtTgLemgFazBCQaKzJpMGTg1afTXpFJe6UCb0UGrfo0WvVptBkzaa/yr1g0gK04BrcxnUZdMtX54WjSt1GdH461KNq3jD8Fy18A7w+S5POQx97lZ7Ku4WrBtT9tacRveX9thYfF+gg/MOXryC2DiNbKLLxVUhaizSL3hpBByT5qSuOwlSXg0CRhL0/EqU2m3pBGozGDpspMGo0ZNFQsdK6u8+8N4f9e2Dfcy7unjvHSnnHmhqUa55NCUJYWS52mAL6RahmPt9fRatMhXFBdnI6lOANLSTpiBmxlCmpKMjGqUn1ouZqE8O3kpsWjK8mnWlPGSGc7L8zMcOrwYZ6fnmbP0BAHx8d5fs8MR2anOTg5zv7xUQ7tmeDIvinG+jvpcNezZ3yQd8+d4as//JYrn7zP6WOHGPI249Cp0edkIuago76G33/yHn/9+grvvnOS5vpqctJ2U6hIxFSQTWWegvKMFDIjgylNjcdelkdFThKq+GCE8KBO2YWtOBVTbhx99Ubmhjy8un+Ei68d482XDnBkYpA/XHqfP398mX988Sl/+fwiQugoUMQwM9TGH397kb999Xu+/PhD+OZr3jn+IpkxQb6+ElslYHYniO9DXko4ve4aJnqayIzdSXrMdgrSo8iM2YE6K84HEE4RtDaA3MRQms1lVJdmoVEuIMIkGhAdUvft08/Pwt+/5G9//BiWSOUjU+J20NpYSXZaOM+t+jWZabuYO9DLl1+8xUcXT9BUqyEtfjsJkRtIj95EbvJWms3Z6IRAnRWELjeSyuJUrCgw5CsxFhbSYrfT6rTPV6liQPC7C+/y7e8/5ZtPL3F0coia0jw0WYmUZ8ZSnBJJVcFCqlARu52q0nSOjLfz7qv7+cfv3+fcMd8HJ1pyGFND10svmusk57qmXEmzuYwelwW7IQ9Nfjy6gkQMBQmo0oLIiFpLesQzqJI2kxe/gbSQJ8nc9RRF8ZspjNlAZtDTlMYG0qROY6ytluFWO8VpUZJY+LggfPNTKGK38wO+oNFcgjBCWswWCrOj0BUnU6yMwViWjkWbhaU0k5qSLEz5yWgVMXhMxQw3VWIrTsaQFUmlMgq+EFwUgqPjrYx5a0gJXc+WJx8kZdcaytOCKUneSlnKTjTpIVLvC1UcdnWG5DDHyfSdCTgnmJvoYc9gB91ux3xpTyF0lKRGIYP1UY+FvQONlGdHYciPw65V0FhdhMOQR2VRBk5DEfuHu/jw3Ele2DfOeJ8XIY5h0RdzL+d4lGPohODksTlp+0qIDtvJM09KPUbycjLQa0ro6fRw5tWXeOvsKT776AM+eO9tLpx7nU8vvgff/Im//elL/vHNl3z52Ydc+eA93j59nHMnX+aNV6XtR+NBCLCUZlCrz6W1Ro3HWkaTqZAWSylTXXV01RnoqvM10RPSx7JGnYm5JJ2KfH9uaoP0LIlqzCXpOLQ5kgaksoDmqiJaLKV4rGW02TWSFqK5ihGPlYmuRgZabHgdBprNZbhrNHQ1VDHsdTLR1TifmZCBxGh7HVM9zcz0uZnqaWbPQCszfW7mxjrn6UyyzU30sH+8e14TsW9M0kywT/ClkEr0slTWQDjoctnp99Yz2u1muLOZnhYnXS47nc02eltrGelyMd7bymi3m7GeFib6vIz3dTI9PMDMyCDTI33MjPazd2yQvWODTA91S9mJIcnGez30t9TRXmeh1W6i1Wak3WGQRNTWclprymit0eCu0dBi1dNiNzDUVscrB8e5dO4EH50/wwfvnFoEIupMUpGDF/cOc2Csi5mhNg5N9zM96GWir4WJHhfTvS28um+MM3NTHB7q5NhoL88PddFpMZAZtm1BD+GCZ1Y8zJOP/lrKLCR9l7b06MMPSP9vZKHEqyzE9hdaB8Kjy37Now8/wKrHH2bdqkd4+tElLL/vdp586BdkhG/GVVWEMS+aitwo9MroBUfnZsiK20pechDmsnQaqwtotZfTZC6m3lRAs6WEFlsZLZZS3NXFuE1FDDSaGGu10Oc0MNhQwVCjkebKXOoNSuzaDBy6TByVCio1SRQqQxHiKYT4KRcuXCAgIJSbb/5/3HTT/2PJAyFcufIJt9++DCFuR4gHuP765QQEbEOIu1iyPITrr1+OEL9CiGUs+U0IS5YEERAQ6XN+b/PZ3SxZsp6AgC1IwOKnXH/93QQEbEdyYkNYsuRZ3z5kzdxR/jUAcYoFStXVnHUZMPg7fHKpTzmKKjtc/2z7clS7g2vVzs+MWUPirieJD1qBIuIJcqJWUpSwhtLkjRQnbEafGcLyB+5m0/o1zE6Mc+uN/40Q9yJ+vgwhbiMsJYTWjkaePzrH95Y9yDNPPcHZsyd5fMUy7l/2H75xvAOVUotKqUWI+wgICJ7XPAQEBCPE/SxZsoVTp04R8OgyAgJ2+kDE3SQlFftAxL0IcR+HDh3m9tsfw1qg9G3vFz4QMY0EIq4WqnawGERcrYNYABklScFUKGORo8j/8T0bP75pHZuW/4imuLt4vWIpRwolytIdt/yKH15f4SvF6t/PYI6FDJH0DNwf/uK/1GDuuuvmfOv5azjkcq6yJkO2o37TMog4ygK/X3ag/TUichTec41p+fi/Kx6+2mSRtbemwEdvyqHJmE1nZQ5tBgVefSZefaY0XSFZmzGLTnMuVlU0MjBwlMRjUUWjywhCnbwVIXTkRj+LSRnhO1//CksyiLCyUHZ5n9/5ygDA/1nw768hgwj5PvCnRnn8lpGzFvJ6MhjR4VAnLCpN26BJocWowGPKxmXMpMUkAyX5eDrmO0/XG9Lmsw9y/wdXVdZCHwh5m36AYpHxM6nE2ESXm0GXk7ePHeBxjmJSZdBcUeonrNRJVR1cUFmQItVnd5ul9LQOTIWp6PKS0eSloCvMQl+ci76sEGtVBa31Tqb6+nhl/35OzM2xZ2CAobY2pvp7mervpd/TQp+nhT6vi7HeDsb6O3HXWTEbyujxNsMVwRdXPuCjS2/xwv4pWu3V/x9jbx7fZJ22ff/ex/ueeebW+/H1nlFnxptbHXVcGMcFFK0rArJVQKCU7vu+pG3apkmbbkmTNmmTtknXtE3bdN8XoIUiiwiIgFVAUAErIIuiouLozOjM9/njylbEeV8+n/PTKxe59uvKdR6/8ziOE21GKqr4aIx5WQzY69g5OcQH773FZ5dO8dab26kyFJIcGUCI7xKpY6qYQYir5MZHoEmbXZbKDF2DKSeRvLgNVKpTaTMVMNZaTbkQTHQ3UqVRYS7M5f0D+ziyZzv9dgv5GdEErFmIWAkzxw/z/ZefcuX8Oc69f5xRRysx/qsIXv0Cy56+l43L5yPuBL/lzxCw8nk2rHiWP//hN8x/4PfIovzIjA8kOz6IuRydlZxkxQVSWZyFLicFQ56cxGCpP0ccdSiTo6gqUTIx2MZfvzzL91fO0tlciTIjkvjItaQnBfHSs3/iuQX3E7JxCW/s7Gdyi516SyE56WEkR60lLngFURsWERe0CG12EBohqCiIpigrBCHqMCOjyWTk4M6dHHjtNb765BN2jI+674eZI4f4x5cX+e7ix2ztaaVGq2KoqRJVfCCuEanClFCUsf4UpoWTELCcqqJ0Jnvq+frMu+yfkF4cecnBCGFzJ1pCaCjJimegycyZd/bRZtGhSAzEXJxOevSrZCWsI1+2keTQxcjClpAds1K6lkEgD1lCRvBi8qJeQZ+6EYMsmJJEf7JiNtJh1cPNEoBIi/Sjp7ECcRQWMUVNmRJ9bhKZyQFocuMpUsYii1uPWhGBUZMm2Y0WyKlUyyhIDsGkjMdakEpBoj/6jDAqcqLgisBRpaZOl4kyIYBo/6UkhryCOiUEZdw6ssJWoIjwJTNsBTlRa2gszWS81YwROZs6rFg0mZId5u2gz5Ux1tXIeLeNbpuZoZYq6kqkkawBm5EOSxG7R1rYPtiIuB3UqUEYcuOp1MgxF2dQo8/DXqWjwVhMaW6G1/0ujQi57rHAdSsRZgnAyGWxFOVl02A1seu1Sd45/CZbt4yy9/XXOLhvD5fOfcxn589y7qOTfPPZRfj79/zjL9/wt6+/5Me/XOGT0yc4fWyat/fu4vWtm9jU3wFREojQKRMoz0tmtK2KRoOK6uIMOmtKqFCn0GhQ0VNfisOikdxLfgnG3CQsGjk1JVluLYQQGoS/BC7MBTIq1CmUKRPQK+IwqBKpKkqnvjTHDSQ6rFoGmsolu1enE9OgvZpem8lNb3JRmwZaqhhpr2G4zeqeN9HbxJYeG0OtFnfVYudoxyxh9US/nddGO9m5uZfXxrt5bbyXySFJDxGEgxPcDwg6Givpbra4o7+tjvFeO1sG2tnc30avvYZOWxU9LVbGe+1s7m9juNPGcKeNTf3tjPV3smWon62jQ1KTzZE+Jkf7mRjqZbyvk/E+B5sHJEvZyaFONvW1MehopKuhilaLgSZTETZTPo2GXGrLlNSW5lJXlkd9eSENFUX0NFVy4LVRzn0wzcXTRzl38h0+fv/wrN+jfZODfHB4N3u3DjIx2MaOTT1sGWhlc7+diX47vc1VbBtoY++mPnYNdfDe7kkOTgxhUqWTHLhGosqO43Znen7BI5LFqwscOMHCk/P+7KE1rfNUGUScF33JRXnyBhRRUs+IF598iGXPPsrGlc+giPGnqjCN4rRAZvH0b5ees9QwXzLj1lOtSaPJnEerpZiG8lwaK/Jor9Firy7Cqs/Gbsr3COmby2k1quisLKDHUkhlfiL67EhKldFU5MdRXpzgXr9YGIWPz2qmpw8j/td8hHgaIZYi/m0+Y0ObiYvLQog/sHx5IDMzM4wNbWJsaLOUtPoEI8RjaLX1TE9PMza0lV273pgFIizmJnbt2u3k7u/ippsewMdnNZcvX8RibmFsaIKZmRnnSPsdCKG7Jgmo46d0J1ey40VhmqWJcAlpvdfjSh6vT0X5eeGsK2HsZs2yxwha40PAK7MdotLCXyY3fhnpoc8hD32BnJil5EQtIz/+VR5/6G58l73M3jd3stp3BT4+fixd/BKP/ekhxPx5TB+dxlxhRNw+nxeeWcD09Nv4+KxBIdf8CxAxgVRZmCQuTk1sTBTT028zZ85zzJnznFPnsJw5c55lenqa5cujUch1TvDxh2tAxKtuEPGH397Db25e5UzuLV7J4TA/JzAulQWQH78Ol37xlpvK+MNvHyXV9w7GM+7nmG4+DVF/xPeJW/n9bavITFmHrSbXax2Oa67RtbbAGn73ZNvPgoeHgibQ5bvcAzXOPGoYjyORCwy4QMMEHt3DTjygwwUiXCPhruVcFqbeFqceLUCTUUljmauC868AqRQt5Tm0V6rc0WZW0l6posuQSas2labCROyaFDpKM3CUZdCqk9GsSaaxOBFN0joygxejilyBJsUPfXrArHWHr3yU61eLzF7hqhqMex2ji47kHa5j9AYIrnvBVeFwVWc0Xt/tvmaZ6z9vNQVx2EpSaNbLaChJZjYomf3s1umSsRnSsBnSaDKmu2NWLwgn2KjTJV8HTIh+JN6khs3dLXx0eC+99ZUo48OxFuewc9AzCiqEEfEMVBfLaTTk0mjIpbpYjkGVRHmejNbqEmrK1Ly2qZ/+jibam+sYGeyhx2FnYqCPzd1dTA0O0FVfh6PGSld9HeVFBdQYdGhyMjGV5GMxaKgz6akuKwajYJjVcFmwa/sox6f3MsFShLCRmxiFKiGSdks5Hx89yPmPjvHdNxf59utLXDj3IdaKEtavXMwDv/sNN3OFP9zyHzz8P7cTs97Xk6imxzLWZKZSlUx+fCDl2fGY81Ko02Yh/KFcCHobDJjUcgw5mdRoCjDkyZnLUeZyVKJf3APa3AxOH5tm/2tTnP/wfb65eI6a0gJkkWuJDVxMwCsLEEJDTmLIrJeyEBbWLl5AkTwWq07JXI5CrmD7UJv7AhWkR1OWm0ZJjoyGci1NZj1CAZlxoRjzsxCrYXKoncGOGkryUogNWcVOXqCuMp/kmHUs9HmAkI1L0OQnYiiRERe+Cv81z6NIDSNs3SJSwiV9QXb8KwgB+rxw8tI2IkQd8UFrObRjiu8++wy+/Qa++5bzH75PjaEUV6OeK9zM1EAnlQUKVPGhME8Qs3Yx7BdoU8Np1isR/mBQxlGYHkpuUhC1umzq9DnkJYdQmBZBSU48QnxPU3kBQmjorCml0aBmssfG0T1baDEVUSALp0AWhjo1iJyE9WRGv0J6xDLSw1/GexQrO3wZBQmvUpywjuKEdehTA6lUREl9KfLTObp3khMHtrt58K5rsW2ohSP7tjDSU4M6KxJ50kbEanhl6WO85HM/2QkBqJPC0GdK/S2M2TEUJQehSQ6kIjsaS34SjaWZCHGU4oxIFIkBNFUWsmdbP02VhSii13GUuaQFLUMWuBR1vD+y4JU06BQYkdNaWcjOYTujHVbarFpq9CoKM2Mx5Kdhqyiko1qH0VnZaSpT0VNXwmR3DZs6qxG3Q0V+EhZtupOWdVV6pl2Jl+sH5GYQSyXA0FJnptFipMZUSo+jmeiwAPIU6Qz2dXLmow+4+tVlLp3/mLMzH/LZxbNc/fIyly+c46vLl/j84iec+eA4l899zDeXz/PxB0f5+tI5Zo6/y+4tIxL9pcaMEDNs6m5jS28r5uIMHNYihJiiqlhGn60Ue6WaUmUsFm06nbUauuq0dNZqcFiLsFeqaTbl0mLOo7UqH3OBjPK8ZISAeqOaMmWCO0pz4jHlp2LVZs6qRnTWlDDUYmJLlwQgNnU1uIHBWEcdQ60WBu3VDLVa6G4od4MFV0ViU1cDk33NbO1vYdRR6xZYez/DU8MOdjsBxNRoJ1Oj3Wwd7mSkZ7azUkdjFY6GSjoaq+hrrWO4s4nR7hZGu1sY67HT31bPSJdUdRjvbWW4s4nhzibGeuxSpWGoh/GhPsaH+hgb7GV8oIux/k5Geh0M97Qz2NFMf7uNke4WJpxAYqjDRqetmo46EzazRH+0V2lpqZaqD02VWmxmDTazho7GSt7csYlLHx3j/Ml3OX/yyE9oWaen3+D0u3tnzXt92yBvbB9m90Q/Ix31bOppYvuQg9dHu/lg/2scmhzGUpDt1iqJi1I1YvHT83jx6cc8FKUwr2qEq9GcqxKxktliaifYWDD/EQ+IcAGJJHjmsft46cmHSI14FUuRnIq8ZMrzYihTRqLNDHE/D8qEtWRFryEtwpdCWQjmwhTslWpq9Zk0VuTRUaejrlxFkzmfWn3mrOPe2m1hs8PMjoF6hpvLnIYQG9DnRGAojPMkCQujnKPRk0hJfCQSreUOxoa2opDrEeIOpqcPE6zIQPzHfJ594CYuX76Ij89G5sxZxOXLF7nppicR4gGWLw9wJr934++fKoETcSdC/I8TlCjx8XnVucwfEeIOli+PYmZmBiEewGNH6h0uapMLSFwvWfN2o9G4m5F6RlAteEZkr132KtfXXbiSGSNC1OH3ypPEBC7G3/dJgtf4EB/8MkGrnyZi3dMkBfmgSlxG6Mq5JAU+izbNj6yI5Tz24F3Mf/RhNHm5lBSo0ahzUcgLePapJ5h7/z2EBgXwxOMul6W78FkZikJezJw5T+Hvn8RNNz2Ej88aZwXoHubMeQ5/fxlC/JGnn15AXJwahVzHnLnLcdGWli+PxN8/DSHmMmfOSyjkevz9U7nppkcQ4g/4+Kx1ru9u5sx5Gn//ZIS4g4aou2mIuouFc2/j97ct58ZfFXPjr4q55aYMbr1llTNWcOstKwhc+Rh+Lz/Mnbc9yZ23PcSdtz3Mwrm3o9twF8d08zlc9DCpvv/DvPvu5zc3q1Cm+GEsiqfa6Grm5roO3qP23lSZfryTyRtuyOV3Tw65KU6/e7KP3/zmQzxVhBk8IMJ1r7jW512JcIGI/cwCEXNhNtff26LYpanY494vuymPtsp8XEl7X13pde6fn0az0UMZazWp3PSmbmM23cZsuozZtOszaNGk0lycQmtJGu1lcuy6NGryYsmPfxVtqj+6tAB+ag7gcQ/0hN5rnqtK4gIRrmNzCafr8FjZetu1usCTyy7XoxOaDfa9aU0Tzr/XOrF5os0op0mXes11d01L36kqjKWhNNVdeWgoTXVXI5qM6bRUyLGbMmkqlWE3Zlx3OyIzMYJVC5/GQRD5aXEMttRJrd9/CcXpCTiqDZTlpFKiSOYRplnJuGQzaZRGtWzGPFori9jS1cBrw+1sG+xgYqiTTYOdbNs8zFB/Fz0Ou7uhTbW2CKNa5R59ykmJIy0mjLkcRZkaT1mhErqFFAcFIOhuraW7tVbSagzDNI+QHrqR/KQY7CY9Fz88woWZ9/jb95eZOXUU+gWpiREkRgQSt3EdN3MFeXQILzz6IOIZKYkyIpdGxJwXu7ZQTnl2PKbcZBr1OQh/qNFkzTpZRanxFMpiKFWlsID9nOMOCUiYYdvoAF9d+AS+/YaZY++gERKVoc6gIDtxPdmx/mRG++Ow6Pj6zDFOHdrJG1t6MarTyEkMwahOY8eIg83djQw4G3mVKBIpksdSlpuGEEcRcdBeU4E0QnQRZUqE+0UrjwtAnRlDbKAvLz39AD12E19eOMqbO4fQFSSz6NkHiQ5bSWTQcsI2LCXCbylRG14mzn8pQmhIj1pOcaaEvDVCELjqeQba67l66QJXzn8CP/6dby9f4JuL5zl+cD8iDNRp8RjzsjAVKtClF2KPAAAgAElEQVRnJ8M8AfMER3eNcWT7MBWKBGzabIQ/aNPDqddnYdXIvc6pJACM8V9BlSab1QzTXl1CdXEWxtxUTPnptJqKqdVmo5VHoZFHUZQWijp5I4q4NWRGryQzajlZ0SsQohtlzApMOeGYlREY0oPQp25EnxpISfJG9zqHWqq49OFhZt59A0dNKRZdNt02I9bSHHaOO+hvNZEYuZqooGWI1ZAc/SpCDinhaxDCjjJ+I7Jgqct5qTyS6twEyrOiqC1KpaOqkFJFHMG+z7HqpccR/jAx3I4+X4YqMZCjzEUevpoNix5HkxaBJiMSXVYM+1nAfhawe7SN996c5P2DU+wca6e8QIY6LRydMoGqgnQKU0IpSg1DCA21mgy6a7X0N5ZSq8+kIj8Jqz7bKUKWQETE+pUEvrKEUiE1N8tMikQjBFWGQg6+sZ2Txw5x4I0d7Ns9xehAFzu3beLI9Fuc+/gkly+d46svLvG3774G/s6Xn15g5sMTnP/4NJ9fPMfZD09w4p23OPjGDjYP9XD0rb3s3zHBlv5OHA2V1JQWIgQ0V+oZaLEgBFi06QgxhbUkg/qybOpKs5zzpPuhqUJFn62U4dYKBpoNdNeX0FmrobNWQ4spn0aDCqs2k6OH9mFQJVKmTMCgSqQ8L5nyvORZlQiXBWy/zchIa6UbNG4bsLv7RIx31jPeWc+mrgZ6GiukZnRtVvqbK+lvlpaZ7GtmarCVLT02tg+1sWusUxJW9zUz2dfMa6OdvDE5wI5NPU5KUw9To92M9dl/VlA96Gh0g4SRrmZGu1sY6rDN+uwCF5v62tjU38H4QBfjQ31sHhlgy2g/EyN9bBrsZrSvg6FuO8Nddoa7mhnpbmGstxWNEIz12BnubKK/rY7e5ipnQ7QS7JYS2mrKaKspo6Va596v3RODfPLhO5w5cZgP39nPsbd2oxGCd/a9xoeH9vDRO3t/ciz7d46xa7Kf7WNdbOprYdtQO1v6Wtg20MaJfds5MDGIISeViNVLuJkrbhDx4hOPSJUIV+fpKK/KQpATKCx1hksj4apYeIMLJ9iY/8iD0nQSLH3uMSL8lmMqSqfZqEaXFUNJVii67DB02WFoM0MoSg9EnbIBVYIfOXHr0MojKM9NoF4v3ZMtVYV0N5ZRY8ihrlyFvbqAXePSeX1zaxd7xloYbjEw3m5iuMWAKT8O4QBJv3TRGRoe+OPv8fHxd4KIPyFEH0KYEOIhxoa2oZAbEf/PfA9QuHE+dwghgQjfUPzjFYxv24oQj+NKUCUQ8bDbTWhsaAtjQ1uYnn4bhbzYXYmQwMUcLzH2HUjWsC6Ki7co++eTkesn/j8HBq4FIXV4+PAaPMmtZ1vLXvoTQeueZ9XLj+G3Yj6Bq5/Gb/k8YgMXE/LqM6RF+xK2Zh6JQT6khryANmsjstDFBCx9hPXLfPjdrf/F72/7L35/63/x29/cghB3cMftv8Z38XOIX85H/HI+Cx+/lwfv/DXity53K5cd7F0IcY8zXkKIP/Lwnx5i/brVrFj+Mi77V/HQswhRihAxSJavDyKED5IN7FxnLESijP0BIe5m3n13I1Gd7kX8dj6+T9ziFDw/xnjG/eg2zEG3YQ7m4LsZVz3MuOphduTdzc68u9mRexc7cu/iq/oHOVfxJ2c8Tk/iPfg/+zvm3Lqc/7yxhtkWqq4k11tjcO11sjC7/4B3UmkjLPxF3NULt8nMHmb3IXFRmFzzXaDCZUO703m9vYGCwznPRWGzMVtDIU03limwGXLc22qvKsBRXUi3tYR2cyGtFfk/e2/aSq+nOdHQoE+nrSSNdn0GjlI5bbp0WjSp2IqTadam0lIiw5obQ3+NC7SYWfWUqxHhtaD4Xz0jejxUJtdxu4C1C0R4AylvEGH22p73fA/Ivr7l67XX2Ou4NUnUFyc6aU7ewEZaxqpJwGZIo60ymyZj+s8CiSZjOs1laV6UqGuix17vqTTcDwvYj/glrGScezjJ7VykqjgXi1Yt/aBrQIaZ+zlBXYmS9kotw/ZqtvU1099cyeYeOw1CMOBoor+7BaGBjuY6xPdS8q5MjEKTmUJ+egKVmlyazHraayrgioArgl57LSZtLlGBr7Jm6fOsfvk5mmqMbvefxgotjeUarEW5lCvlKOMjaLUYOfXeYQ4d2IWxtIDEuFBqKg18duYUn558n50j/ewa7aM4S/oBdb0A5WGSP3C509Izds0iipNDqS5Iw6CIx6hKpLLAyQv7NSiigp1l3T0sYD83cpXRzjqiAlZjLdOwb2qCoVY7taUl5KZEo1MmYMiNJyv2VXJiNxK84nn8FklVCb6/DFfOUpwRQ4zfMozqNA7vHOPq+fc58oZEBTIWpJOdGMyiBXMR4ijy6BB3x9GIdSuk/foeJlhKWqQfUf5LkUWuhauCkU4Lo13V6PMSSYlcQ0zoSmJCfQlYs5ANvi+yYcXzaITAXJCGMS+OmA0voJb5IQqk6/Tm9iE+nTnOD1eu8OM3X/PjN1/x7Rfn+ce3Vzh/6j3EC5AVH44qKRptdgoVeRls62lhemqE1ooClFEbSN6wHENGLNV5qZRmxWLVyClXSaWwYN8XePbPd7P06T9TRxwlyhQs+lzy06LQZSdgM+ZRrkrGoEigqUyFMSeBspx49JlRFKcFo07yQxW/hrz41agT1nAPJ6nOj0GbugF5yBIUESvQpwdSlhZMbuQqIlYvRJMehSEnkZHWKvpt5aRFrUORGIhFl41Vr6CiKB0hg1UvPU7AK89RX57H/ql+3toxJAmBjXmUZEYjTkISFkrSwjApYtCnhVKRE4cmLYys6PWkRrzK9/wSIaYoKUgnNvRVVi+cjzYzjsTAV1j21FzEAkgIWEFmtB/5qWGEr1kIt0vg9uBUPzuGWqgsTKMoPYLSnHhy4wNQxwWgS4vEoIiVHKiKU7FqZBTLw8mKXYe4AZJCVyEWQfRGXzauWkxcyHospcVoczOpLCuiudbE5GgvJ0+8zeWLH3HhzEnOf/whn5w5xdWvLvP377/h6leXufzZBb784lOufvOlFF9d5vjRtzly+ADnPz7F55+c4dR70+zcMkpbfRV3MsM8DiLmQU1pAZXFSsrz5dQbCvAWsoZhlzQSZrAUp9FqVlOvz4J+Af2CAVsZ4+2VDDUb6a7V0mktptMqiaabK9TUlGRhs13G0yVUemkZVImY8lOpKcmiuUJNe3UxXbU6eupL6W0oc2sctg3Y2T7U5u5OvaXHxmRfMwMtVQzaq+lrMuOoKaXdqqe/udINHrYN2Nk11skbW3rdIuvJvmZ2jHWxf2p4Fp3ptfHe64IHF0gY6WqeBRjGeiQL12vnu6oSY71Sf5zRvg42DXazeaiLTYOdjPS2MdjRTF9bPf3tDQx1NjHQ3kBXUzUaIRjtbmZzj53h9gbGeproba2itdaAvaaM9vpyHA0VNFvKZu3j2fenufTRe3z4zn7ef1sCDUcP7OLssYM/OZ4Th/dw7NBu3ty1mbf3TfH2vine2rVF2mZbPYemxnljvB9TbiYx65ZLIGICXnlxgdvJTehByKVGc7N6RSz1Ctd81/9527w6RdXzH3mQF555nBcX/JlVi59Co0hiuL2aTkuJ1DU3IwBddghGZQSGnHB0maFo0oMoTgtEkx4k9ZDIiaZGm0GNTk6rpZCuBh01hmyaqtRscna51wjBzk2tbBtspNVSSGdtEaPtFdSVypEGd8454yRCmPnjvb/HxyeU6elppAZlfgixBvGf8xkb2uSkM90hJfm/mY9k4fpnZyUiGIXcyNj4NsT98xH3z/cCEfcxNjSBxdyIj48vPj6v4uPzKnPmPOMBETdJ2gBv4CHEajwJ4VE8I6JTSMnhtVSLaxMpb8cYZ6IpZpyJjh3PqKwZD5j4qVPTqqXzZ332XfwIgWufI2Tt86x4YS5z77qJNUseI3D1MySELEUtW09W3AqSg18ifO1TPHb3f7B43p2Y85MpoAD/xU+gituIKm4Dylg/VHEbqCtJp1wRPUuTKISRe++1kZn5Btd2E3738Ovse30Lu7aPsG/XJrZv6fNKvLzdh1x/XYm0lDje+CsT8+67z10tGM94kIVz/5tbb4nhhhtyueGGZm69JYB5991Dqu8dbhCh2zCHpJW34v/srYQs/PWsWPXkf3HnbY854xl+++tAfvHvw3h6b5xA7aTd5GVJf6PDFxEa9Ox1kkxX4tqNlMh7gEFwyDPO757E0/jOZcv7g/PecIHjCTwJref4Z1vVetOZXCBhv9d2PWLr6iIZDaXZePog/LzmwVFZ/JN5rRX5tFbkYS/Pve4yNRoZdq2MVn06baUZtJVm0KpPp0kno1mfRktpOhZ1LHajHBeISN74InF+z3F9EOGqJnjPd50P17lwVRW8aU6uZ83BbHDhvQ0XiDBfs02XUYHD67q6AOP1z1VNQZzUcE6figfoT7nvCVd3aheN6VoQ4QISjWUymsvSaCqVXX9bFz86wYFdW2molF4mZm0+FcV5JGEhChsCKamcFAJ/uqXO1sUqzMgwI2O42cJEZwODNjMWTTbiHDQIQVu9GZO+AGtFCSfe3s+RvdvRCEGJIhldTgranGSspXm4mnYJoSE7OZLS/EzKi5U4Gqvoba0jRxaLOCrtQ5O1TKLwTCNVEZxl7Hqjhpn33+GHv17ho4+OMTjoYMtoP5fPnoavv+SHLz7jo3cP8uHhvbRVGxlpa+T1UelFL86BKScFRcQGgl9+mtwYf8qz4ynJiKIkIwJ1stQS3ZovpygxEk1apHRBfwkGdSLHD2xF7If4ID+aqirobqjntZE+rDo1ssi1pEe+QnrkK2SEr6W7pozEjb6UyOPorTOCXJAUtIrMaH/MBRk0m4s5tGOU3eNdaBQJvCUEbwlBRmwg0RteQa9MY6zDhqPGIHHnnRfRZS2qSgmmujgDrgpykz18vqx4PzISNrJi0TwW+/yZF+c9BHsEyqRw8pLDyIpdR0m2x2v49JEd8N1nXJp5n0sfzfCXz7+Af3wP//wW/vktp46+RU25hszEcPJksWiykinPl5OfEoUuM57KPEmkLS5K9IXaQjnVeTIMCgmsaYRAl5WEJiuRlqpS6oijvryQ0rw0MmMD0GYnYK8ooLJARmFKKDp5NKbcZCpUSRgU8ejkkRTJgshP3kBh8nqKUtZToQzHkB2CNnUDBQlr0acHYlZG86kQ5EWtJjNqHZUFMgzKBAplYU4DgO8pTIvAVJQu2aY6QDigRJlAUthqCjNj2Tpo58SB7dQbc7FoMqktyaK1Ip8Ocz71mgzKs6LQyUIwKeLgBkFLeT4HpobYublXeuA1wI2ChDA/NvfYsZlK0KvSEc9AwMoXKVXJSApZ405QjMgpSo9AI49CEe+HKmkjBanBFCYFos+IwJgdQ0laGOokf4QYR5MRijo1AIMqEXYK2mtLGetqRJeXQYVGxVh3G31tjbQ2VLF72xgfHHmLk8cO8eHxw5w5fYzLFz7mmy8u8smZU/zlmy/gx+/523dfc/mzC1y8cJbPPj3P55cv8tnFsxw/+jbHpg9y5bNP4J9/5dsvzrNj8xCGohzKi5Xu+0ejSKKyWEG9Qe3hhotu1MmBVBfJaC5XUa/Pol6fhd2Uh92UR09dCQO2MoaajQzYyuiqkUah2irzcVQX0mhQUV+aQ2VhGrYeJH2WE1C7+LreIKKzpoTuOj1dtTo6rFqG26xs6mpg24CdqcFWtva3uLtUe3evFj8ghdDQWWdgrKOObQN2Jnqb2DHi4I0tvby+qdsNLHaOd7Nv25C7EuECEVuGJBpoj72WvrZ6hjpsjPXYGe9tZaSr2V15cFUdXHEtyBjrsTPe0854n4OxfgfjAx2M9TsY6ZVoVf3tDfS21tHbWsdwp43+tjrsNUba602MdjawucfOYFuNu9Fdp81MR6OJrqZKOhpNNFvKqKvQwLSAacHMe4e4cv4UHx8/zJkTb3P6yCFOTe/nzJHrg4iZE4d4/529nPngbT5+/zDvHdzNloF2uhur2Dbg4PXRXnrrK8lPjpQ63E+AmHGGAhY+/aTUdM7luuR0ZXJZvLo0EU/Ne1hqNucNJOReFQzn9x9/8C7WLnsWm1nD9mE7nZYSynLiKc0JozwvCrM6hnJVJCXyEIrTAtGlB2PICqcwaSPlqljspjxs5UoajTnUG3OwlGbS02p0H3O71/G312loKFdit6i9kq2rXomUEUkD8ahTWO2HNIr9EHPnrnUKq59EiHnMzMywfH0C4ub5iJvnO0FEKD4+IRIV6b75iPvms3y5y53pQeLicpzOP3d4xV34+Kzi8uWL3Pif/5ub/s//ZtGiF70qES4QcRQpMXQlA1N4eO8aPKLWOjwN7Vyjmd4jsq4EyLsPhDNulp6jl3zu/5lEx8Ka5U+yetkTLH3hIeLCVhAdsIQnHrqNeQ/8hmJFFNX6LCI2vETQ6gWkRi4jeuOL+K+cR/AaHwaaDXx95l229TUy2V3nrOfuZx396LMiMCqjSA5c7En8bgQhLNx77ziZmYcRwkHwhmWkJ4Xh9+oSNAVyrFV6tAX5aAvyaamvQCGL5Cf2nVfAM9I+xa9+0cCdt/mQ6nsHh4se5nXln4ladjPqe/6NX/z7VrALPIm1lGze+KsSUsOXEeP/Ajf+Kppf/HspLnCWGroUNwX1Tpx6HpvUeNarR4MyxY8CeRBqeeB1zq1rhN97lNw1mCMJmeMTlhIa/gweN6Vp3CDiHpzTrvzMBSCO4umw7UqWh/kpmHAd65TXvnR7TZ+gpSKXDksRHpqPtxbAtd//3z0kOqqKnc5N14zE6yXWg0Qzlua1lMho0klh00sgorksner8WKoL46kujMduzqZcFUlCwIv/YrsuEOFg9gi/N4hwAakJZlceXBSoa8GFtG555GKv7dTx02Z23XiqF/qfLO8KV8fq2TSkKfe2Xc5MluJ4d5fqawGESyvx0yqEl8D93bfeYGKkj8oyry6xNwgahCAKGzdyFT0Kz8uDXEzqbMRJ6LIaGKg346jS02TIp06v4gduQC2LpaJQgZgLnU0W98ksL0hFkRhIZpw/4esWEbXhZbISgkiJWIcsyg95XBDxoWux1xg598E0F04dYctgB0KAeAa0eTK0OcksW/Cwk4qkYedQN5+dfo/Pz5/m0wun2b9/J+Pj/Zw9fQL++Vf48e/wl2/48cqnfHXhNPu2jjLmaOL43tc4snOSoTozm1osvDHQjik7EV1aJGXyGCrVyVgKZeQlBSDMkLphBWXpcYiLUEABDaWZiCSw6rPZ1NOIJjtVeshfgCN7dtBSUUJWzAYyIl4h3n8RYb7Ps7mtltHmanQZcYyzEuSCyvwMbuQqeclhGHNTaSwvoNlcTKtVR01ZLj1NJr48e5x9k8O0V5XRVllKb72JqsJsdwO6RkMuIgziNi5BEbuetLCVRL76HGnhy0kNXUpyyDLiw1axctGT5GcmolXIYI9AgZ6itFgq1Cnky4IRYoZqXRonDm3ju8/Pwt++hR/g04/P8OVnZ7h65RxXr5zjw2Nv0tVqpViVQn5mPDpVqnTfXBWE+r5EX20Fl949wLEd4zQWqagvVlChSKY8JwUhuinLSWNbbxtnjx3k01PHYErQ22ShRJmCWhZJUWY0xekRlCpiKFfFUpIRgSknCVNOEhWKBAxZ0ejSQ9GkBlCcugGNzJ/M0KXkx79KhSIca34cppwojJmRtOizmGg1cWBLJ+a8JMqV8Rhz4hBBkJsYiC4rBqs2kxJ5DO3VGj44sJ0TB7bTYMxHk5VIXVk+9QbJIcuYm0x1UTrNhlxajSrqCtOozkmgUpmAThYBNwj2T/Rw+t09/JrLmMvUiMsgLkN9lZE92zazd/sEuyZGvB7GaUAwaK/m8K4RyWu+MA2DMg6jKpbKgiSMyhgMWdGUZ8WgSQ1xJ+ZZUasplAVhzItz/wD3NJnYvbmXgfZ6pvdu58qFGQ7smmL6zV18dGKaC2c/4OxH7/HJzAf85avP+PFv33L1q8uc+/gkl85/zBefX+LLLz7l/Ccfc+bjU3zx+SX++Y+/8cNfr/LVFxc4ceQQb+yacP8etNaZyM9OwptTXZqbhEWTSVN5Ho0GFZbiNEzqJLpri+m0FtJqzqW3XktLhZLaknT6GkrY3l/HJoeZ/kYdXTVFdFoL6bQW4qjOp61SojLVOW14bSdBStY0ThBhw5ibhLlAarbXYsqnw6qlu076gXVYNIy017Clx8bUYKu7EuHqQj3eWe+mN/XaTDSZpIZGrdUlDNqr2dzdyHCbdZY7044RB9uH2tgx1sXuzb1MjXayddjBtpEupka72TzYzmBnI31t9Qw4GhnptLOp18F4TzuD7U30tzYy5GhmuKOFgTYb/a2NDLY3MdzRwpCj2T093tPO5GA3U2P9bB3pZstgB+N9bYz22BntlfqzjPfaGepoZEtfC2NdHp2PBJCaGWi10tcqWZL2O2oZ6Kij31FPV4uF1voKmqxlNFbqaa2t4PCebZw6coB39+3i+MG9vH94Pyff3sfpt/dz8q3XfwIiXALsU8ff4qP3JUDx+uQQg611DLc3sHO0h32bB+myGiQQ4QTqwu4EAAUSBUlEwdNPPC5Ztro0Di760rW6CJe42gUynLSmPz90N4/8cQ5xIa8y1tXI9mE7LeX5VBWmYS6K83rmZpyDCNJnfUYImtQgmo0KJrqq6awtoqpYhkGdiKU0ky0jnnPKM57j7203U1GS4QTJ3iO+UiNEaToSIR5l7lw/pqensZib0GprJItX/xRcyX9cXLZTAF1Ca+uABCJWhyIen8/WbeNs3TaOIs/I2NA2JyC4i5tu+hO7dr1Oa+sACnmJUzTs6648/OrGX/Cr//gFLy58zssWdv2sZCBy3fN4HHSu1S0cZXYy83PCVi9e+P2e87rk+bmseOkRVrz0CL4vP8rShXOvWU5Kcl9dsYD1vk8TuPYFXl3+JM8/eQ/avATOn36Lj957g+jg5Sx88g+kx64h3G8hIWufx6zN4OTbO/jn12c4sH0AgyqJ5GBfN4hQJfhRlB6IQRWFZyTXwknu4d57xxnpdxC8fimlxZnYasrQFaajzo5Bk6/G9U9boMb/2du94rdSLLvDM/3sb4la/FteV87lcNFcUn3ncOdti3j/4P+CewRCTDuZHh53naLscDSKCK+k0IELsK1mmNUME4QDF4gQYhpxJ+SiQYj9iNtBmbiO9JhXyM+4HoD4uZj6aQI4K2H3BpWSpk0scIEJF4hwgQ0XiHBZubrAgTdlqdvrO9Ln9qoCmoxKarQZeICp9z66QOu14KGOnzsuR2UR3dYSOqtnz28xqhBCg71COWt+TWEStUXJ1GhSaNDKqNelUV2YSFuVCoMqisSgxQQsf5xov+cpU0b+7HY9IOJampHGa3ons6lf11Y2rmeFrMHjYFXn9R1XuK6B6zq5wIhn+UZtMk26VClmVRBcIMezTasmAUtxvLtHRL0+xU1lai7PoLk8g6ZSGS2laTTrr1ONaLXV0FhjpigvG4vJMOslkZmcgEKWTGq0xKXmisBaXEhVQS4WkuioMtBWoUUcBKMyhYFGE4O2KowqD2qp0ucz0F5LbmoIRVlhbotQDbk8cMd/sOy5uYStW0TkhpdRpoSRnxnPkTe3w3efc+LwHnZsHsBaXiT9ON0PB3eOU6NVIYZBER3CgclRLn90nH9+f4Urn59DIwRdXS0cmX6Tsyff4+KpD/nmkzN8dX6G3RNDtNdUYC3JZ7Lbzo7+DmqKVPRUlXFoUx/kCsqzEyhKCkGbHk6ZIgpdZjgcFCgj/ChJDKMmN5l+azEDjVrp+IrSuYEf6LVJFAJbeRlb+xyokyPZuOwpwlY/RWFaAFFrXiI9ZC01RdnkRAfQWaVj97ADYYYbuUqBLJIyZTKVxVkUZsSQlxZJ8JqXMBVncvzNKSgQjLXVUa9XU6dXIQpghjtJC10jWb4KDf4vP06o71Oo4teSFfUKspAlrH/pITYuncdTf/pvljzzGGIR8P3X/OPLTxnvaKa2JBdddhyKOH9iA15GCA397VUIcZEPpg/zz7/8nXOnZ/jqy7P8+PfLfHH5FHt2jdJur8RqKqRImey+MTtqjViKc6jITafdVMJURxOt+kJKUmOpVKZTpc7ElJvJYJOVt7aOsXfLMHbCEALKC7JRJIVRlpuKJjuWjIjVaOVhWIuTqcxPxJAZR3m2BCTKs+Mpy4xClx6KVhaINm0jxcl+5Me/iiZlA8ascMoywjFmRtJdWcjBTR3s6K1FneRPdWEyYhgKU4LRZ0ahz4zBnJ+KWS1DiMvsGGjl0onDHNk9wUh7A46acqy6XNSySAzqFEzqFIpl4RSnBFOpTKBOnUpldhya5FCMWXH01BvpaixnD89IL4+bwWo1MHPyfU6//x788Ff+9vWXfHnxDHUmPT6PPYAQ36NMiWCorYq+RgPmwhT02ZEUpQeizQgmL3E9eTHrKIjfSF7cesTtUCIPoyAlgLwkf2bRC4SGSm0O20a6+OrCafjrVb66eJZLZz7g07Mf8un5U3zy8QkunDnJj99Leofvrn7Jl5cv8Pmnn/DF55f45usv+PzyRWY++lCiuJw5zbdff8aPf/uKkyfepqXRjDo7mfSkMJKjA0iK2oAQwxRnx1JdkkVNqYKqonSpb4UuE7spj/YqNZPdFjqthdSWpCPEBG2VedTpMtjkMDPYVEqntRC7SUWrOZeumiJ66jS0V6mxGbKxGXOlH+MXwHYUxCIkauECKWkpz0umsjCNWl02TeV57n4RHVYtHVatWxjtahZ3rS7CZeXa31wpWVkHgZjGrY0YtFcz6qhlS4/NTYnaPtTG1LCD7SMdTA61MzHYxuRQB1uHO9k82M5Ql43BDhvDXc2MdrWyqdfBaFerGzBs6nWwqdfBYHsTvS317uizNzDQZmOk087mvg4mBz3gYaS7hcHORgY6GhjubmK89+e1F65Ger3NZnpaqul31N4tsYYAACAASURBVLr/b6zPzkBHA912Kw5bJY6GSuw15Wzqa2NisIPxnnamRvrYMT7I4V3bOHV4H5dOTHPuvUMcP7CL4wd2ce6Dac6fPsLJo2/ywdH9fPzh25w7+Q7HDu1m+1gPw+0NbOmxs29ymD1jPaiTIz29ImTOSoLC+TcJT9dq774Q3mDCRV9ygYqluB2cnnvqcebe/z8s8nkMkzaH/VPDbBtsptmopl6voFrrba/ZLyX+K0Edt5biZH8aitOYaDdzcGsng02lVGvSMGvTaLEUsGvK48Y1OdVFXYMWS7WaxnqN9KK/HQoUkUgjti7bS9cLXoMQgQhxh9N6dQ1xcUrmzFmCBCAWIoQ/QtzJ3Ll+xMUVM+d/lnP58kV8fXwQt8/nF/P/zPOhgfj7pznX4YvEu5+P+MV8fJ4PJS5OzZw5LyCBi/udlq/z+eWv/o2bbnoEH5/1SMLg1V7nYQ+ekeTrCZ//VdjwVCPszmM96QQRF93fW73sCQLXvsDq5fNYueQRXn7xIV5+8SFWLZ2P/5rnnN8zErx+oRtwZCT6M9xVw5n397NnWy9rlz9F6IZFWMqV5MhCiQ9bRW5GFPkZ0ZQok1DLIsmMDaCjTs/pw69x7thOrNoU5/65Roml38iT3EOBIpGxoW4ig14mOvBl/J7/b1JX/47qyDloC/KZmZlxAjod4xl/9Ir7r4kHnSHpG+bd9wA3/qrV6xwdRAJiUoWnWBWFN7VztlOSt8DWCRZ+kjQedU/rc6MoUUZIFFJXU86fjT0IMcXKNY96zbuW2z+NJ9G9ijs5dYOIEwhx2WtfXKDTBSKmvaZddC/XSPw0TUYl7VUFzHaLcgmPNXjE3tfQ5WaBmn9dlWgzFbinW4wqWowq7BVKWk0qHCYlzcYsbLp06kok4OCKWp0MhyUPU0E8fi8/wtMP/dq9nmbT9XUWs8MFIq6lFjmYrRvxVPr02Ru9jst1T1wPRDiYbXnrAp6uaTMekOxZvr44kUbt9SxZXYJ3b8CjcVclrJoE6nTJs0BES4WcZr0EIuxl6djL0mevs7O9mbaWBqpMZTTWWnC02KiqMDDQ3cHeXa9x+v33OHrwALWGct4SAqtWS4O+xN1ttDIvi9LMJEwqGW1mDWOtVioL5RL9yKSBfoEmK56SnBiK5cEUpAXQWVvAUHs5Vn0mxkLpQPMzIslODCYtNpCJwTbGWcn2sR6qSwtIitrImmXPoZRF8caWfo7vnULMhdKsVJqMWnpsFt57ex8fHD/Mli1DmEw6du/YyonpQ8wcO8L5E8fYMT5IvamExooShlsbGG5xOQT0I+aCNS+DJm0Ohsw48uMDUUavIzt6jfSSUwD3CPLC12NIC6O+OAVDVjj9DRp663XkJYdQqkrHolWze9ijmI/1W0Kw7xN01uRTqZahS4uh11JKaWYC72wfZdxuJTchhIpcGcUZMRQ4m8itXbyANYuf5NF7b0OnSqa/uRIKBCXyBEqzk6nV5iAKYLSlkt1Drc6HZ4ZyVSyFSRvJjvAlJWChuzJiUEVRII8hfIMvYhHsGBlk75ZxGgwlVBXmYMxNxV7t4RpmJYcgxEWiAjbSbLG5BdPq/GQSEjeybu2LxEWvw1iSRVlxBhkJgTSait2j7rVaFaWZKejlyZgU6dQWKLGqFVSps2k3l3Lq4Bt8PXOSA9s209dch6WsEL1aTmFmPOX56eSmhiCPXCUJH+PXoJUFok+PxpCZgCknCbMyCZMiDoM8An16MLq0ILSpARQkrKc42Z9KVQz1RTJq8lOpzk3CkpeMITMMY3YENl06lvwkNKlBlCvjsRZlIMRRSrPiEOIytVoVR3Zt4cjOSbprzeizZQgxTuiaRSgSA6nIS6ZSnUpdcTqtZUqaiuWUZ0QhgqAoKQSrVoGQAXVS0qFQJjMy2suXX1zm0oWL8E/48rNP+eiD4yhkycx76B4kL/bv0asSMeYmUaqMpTw3jhJ5CGWKCMpV0YgpKEwIAItAhhlHlRpTXjyqBD9KsiOwaOQE4SAIB2aNguFOGyePHOAvn1/kx6tf8tm503z6yUd888VFvrh0lrOnT/DNFxeBv/O3777m+2+v8P23V/juL1/z97/9he//epULF8+yd+8eens62LdnO59/+jFff3meI2/vYay/DVNpHgpZtLPkLzm0FGREoMmOQpnojyx0BSWZ4fTWa3FUqemuKcJWlkWNRoYQE7SZc2k1qRho1NFkyKaxNBNbWRatJhVd1kK6a4qwVyip02VQX5oj/RiHIVUiFoGYAilxs7uF1bW6bBrKlNiMuW5tRHednkF7NeOd9bM0Ed6VCFcM2qtpt+ppqdTgqCl1W7+OOmoZbrMy3GZlrKOOid4mtg3Y2TrYxqSzs/SWgVYmBh1uEDHS08xwVzNjva1uEDHW3cZIp51tw70c2DHJWzu38vrEKJt6HQy02ehstNJlq2GgzcZoVytDjmb67A10N1vdPSa6mqrpabEy0F4r9Wfoa/kJgBiwmxlsrWTYXslASxX9jlr6O+sY6vGMqo/2ttDvqKezuZr+9gY6bNX0NNfRXldFd1MtA202uptqeW2kj7d3TnL+2GE+P32cc8ff5syxQ3zy4bucPHKAt3ZPcmjvFKfeO8jM8cNM73uNnZsHJHqWw8a2AQc7hzrQZycT4ruY1S897elaXeAEFN79H1wAIomfdqZ2VR5cwGMpnkZzjz1AdNBahjsbOLx7M1sHmuiy6mg1F1CtTaSiIAZdpmQnLeaBWA1F8dLIvKMih4n2Crb31dJYloW5MInm6jy6m0qZHLezbadH51JaoSAvPwG9ThpNneFOilVxaHJjme1y5Ep8+hGiHKnp250I8QhCLEGIAOcL/X7mzFnA3Ll+CPE4y5dHMzMzw3033YS42xfxqIxnnxH8n/n3IcTDiP83Cokm1YKksXgZSW8xDyGyEGIdEnDxlbZ9UxRidRRCLOGGG2rxJI3e3vTeica1ImvvKoVrpPh6I6iXnXERIU6y5MU/sWLRo6xaOp81K+az1vdJVi17nKUL57L0xYdZvewJNqx6BiE0hPkvZr3v02x45Vm6WyqwGlXUmdSkx/vz7Lw/IE8OZvOwncGuWlz0jSXPPMKal30QwkZFkZwb+IHmyoLrHMc4URsXs27Fkyx77gHCl9xO9vrf05P/MIerHuOvbfO4UnEXVyru4mDxfSjkehRyPXPnvsKtt8Rx6y1xRFuf5NZbwrj1lihnJHHrLUnUF93ArbdE8J83FnidK1cVSgIROSkBkpGLG3B1MxtEuBI6G56RYlcy7nLFcoGI/e7rUWPMoLo05TrXzxV1+K15FL+18/DQa34uEfauQiC9k9aBN/1IurZH8eh+vEXdrtiJt9i6uTyPtspCZrsVuQDTOLPpP/1I+pqTeIDE/39qU7Mh95rPSne0V6poMSkkIGHMxGbMpL5USobNhQk0VWQTs+EF5t37n/xUp6ChXpv0L7Z9raDdVZlzgQNvt6qd11yv6x2TtzDbtQ5XJcvuNW37meUlPURNQRzVedHOeS46lGs/vKtR1wcRsyxfdamzgMSs7R3av4fRoV4mxkfo7Wynt7OdzrYWDu5/g08+Pv2Tl5OYACyCorQEUkP8UKAnfoOvc4ekZEgjBHEbfBlqtlCem05DmYqKvHiK0gNRJqxlx3A9f798nM9Ov8WhnQN0NxnISwsnOXwtQmhIiw3mB24gPzOJkHUrWL3kWZIi/Fm3/DnSozbOOoDM2BAM6izEOUk3UVmhYykTLGWC3ZPjvL55mPGOZrb2OajR51OqSqerpgIhptAIQW50KGIu6NNjaTPmU6FIRCePplQeSW68PwUpAdIx3yONKhenBGMplGHIiabVrPZY3dVBrb4QTgpEGMzjIJscFpTx6ymUBdGoVWDNlyMWQGFyBNbCLFKD16BMCGb+H+/A9/l5FMilknvkRl+2DjvQF2SwY1MP50++C3JBSvBahACzOp3qwgyGm0xMdtZSlBqCEDMUJPohhAZF1EpSAl5EvACKqBVYNMmcnn4dIXZSlpfNrvFBJv4vY+8d3VaV732fdWfdO+/zzrrv3OfhmYGBmWGGMgGcRipppJOENEKK0xz3XmVZlmxZbpIly7It25KrbEu2bMst7rHTnQZppEA6aaQRIEAYwhBmGObz/nF0JDmEmVlZe8WWj07Ze5+9v99f+f7aWqjM16JNiUcVE0hBRiId7gR7rSAQHbSB9SuWw3yB2ooKyi0GYmI3sXjJNDauXwJTBXLUsaTLQxEELacPbOPKe8MYlbEYlbGUZMgpTpdhVidTqEpEnxxNniyKonQ5727byt8+vclfP7uFcAFmcBCrXoNeFU9KxAYOMgN5yFtok7egCF1OaVYseYkhGOVRmNPiKMtIoEQdQ6EyAmNyEAbZZgoVoRSlhmFMDiI3dgO5sZswJodgVkVRmh5DXtImavKS3LkEZgqUEaK3SRWFtFAHYmewqYauOgtF6XI0ceFkJUSijgmhriiT0hyZGF+tjMSQEk5ecihFyhgP+DEoonGWF1BnMbKj38XFs0d5yM9paqrl6JFDXLl8iauXznP+/ZMMdHeQlhzHu3sGEYSDFOemUlGQQVZyMNmyLZjSo8hO3IReEYw1N4GmIg3lmQnoEwOpyEmixaLDnJmAJj6AEq3cs4hXmjTUl+k8MsR/vn2Zv331Mfc/vsonNy7x589u8uDz29y7e42//eU+/OM7vvvLV/zwt7/ww9/+wsMHX/HNV1/ww1+/5btv/oxWEKiuKOXs6cN888Ut/vHd5/z1wV3+8sVNrp47xvGDg5x/bx+OynwU0ZvYuOJ1At+ex5pFU1j42ihC1i6g2piGyyrGpooLega1RhWCcAtnSRbluiSP1ajRnEmzJQuXVUuLNZuGYg21RhVVBgWC8AAhEmxHQZgB6pj15KWEeMavNDuBijw5lfoUKvWp1BjTaCzNobUqn9Yqoyc0aXt7nccLIVWr7m6w0uusoMthobmygEarwSP7qhUEtrfX0dNUQUed6HHsb64RyUOng8H2+hEkYmdPC4NdTnrb6ulttbOt0+kJTepvbWSos4Wje7dz7dxJbl46y6XTRzmwo4/+1kacVWU4q0vobKymt6kWV00ZwiiwlxmxlxtxVhTRbDPT6bDS21wtXrvT4VV+speNID19bqnanpYa2psqaHWUe47t73DQ4ayiscZMV3OtmF9RX4WzqoyeZjvdTfXUW4rob3Owva2R0/t3cvnku5w/up8zR/dx4cQhju3fzrZOJ72tdo4MD3JkeNBT8G6wrYFtrQ6G2hw0WYxkJ4azecVCMRTV5CYQWkaEKE2RKlBLTek+RosYBuX7830YxymEMyAchzkzJpMui2J3XytHd/Wws7WW3voS2irysWjjKNJEYFAEoEtajyCY0CX4e/aRGl0ijYVKbHo56ui16OTBNJXn0lxloLm+kK7eerbv6+Dd40M0NpdRVJxBvkFOUux6lEkBaNVRaBQhaFUR5CpDHwEJlYiA6y5e4HgGbxz1n/DzW+CpD+Fw9OC32J9nBIEQad9dCcPMRhAsbrlMKbRo2H2uy+414BZeItP9T4CXRCJMPscf/4ljRwJTQbCI+Q6/9LWAS4m+9xAVqsTf5858iVdHP8VbS6eydvXrrF41kzcWjGPW9FEsnDOGVcumseHt2UQFryQsYCnrV81m/85WMhShZKkiWLd8JnOmvUx9VYEPoJJiwL1gylldxM8QcysFufu+3PlN65dPY9m88ax87b+5WDiK7xom8tAxgS+rXuF+tR83LaO5Ufo70tc9wYLJT/Gr/72J//rPBrwA+iAjk4bFuP9QbD6fSX33wNMnOSnBSGRAJBHSePueS5oPZp8mgU4tXhLhm+B9Aa/kqu888CUCknX6ICOtzmcQsVo3viRrZIiMFLokkcczjzRpnklj7uvFEElEdb6KijyFe3x81ZukMfOVK5UIyj1GklYpyfpxycO+ORSPn6u1RhW2fCU1hlSqDTKqDTKq8mUe8iC1LHkA8shVrHtzEktmjeKna538u803/0QK6ZLIw+NIu9SceIvVaRmpcOVkJOn6sUpaWU4k5TlRlOdEuc/TzUgyJhnOR3pOfCtWl+tiqNHHYzOIYVC1+YnYDAnu5GztiJ897Z292zl76igXz5zi7KnjfHDyONsHetm7ZxcnTxzn/LkzECigT08Hl8AvuS8uan6IikUYSAndQPBbi4lYu0LcnBrqEPqhLEdJY5mWcl0K1pwkSjOiKVJHIlRCvSmdL6+KxYxy5BEoIjez8LVxzJzwEm/MnMiKhTPZvHoZG1e9ybrlbxAftJ7tHY30NosqGbk+VWzrrd4wrHprGcMDfShjwijJTaO+OAdrbipFaQlU6dRU6dRuYdZbdFgLGXJU0WbJpyxDRrE6nmq9CptRTU5CIC3leSAXEJbiAWUGdTzCGbEYWI7CXbTuF+6NTTjF7i4n3Q1WyvNV7NlaxzuDTgQ/yIjYQLEqFosmmcyYQKL8lxO69k1C/ZeyZc2bRAavRY6JKquRj29e4Mypdzn7/hG+/OwG+3b00t/aSIlWjdANstD1xAe8hTkzgfiNS9AmbCJsxTTCVkwl1n82gqAlcdM8Yv1fRxmxDCUGlBgQhGEUUUGcPTzM7QvvM8xsTJmpxIWsJzs1DkE4TGpcCLGh6+luqePUu8NYTaIE5I1rFzh16h327Orm45vnYarAQ35OuVFNniqK+iKNZ7FQR/ljzognJyEQa04y+pQItPIwDMoYMuICcZRo2dlaS4s1n/rCbMwaGdZsBQZFNJV5SlzlBkqyEkmL3kBmwhbylZHuRHexGVJCKVBGYFJFUqiMwJQaSolaLBaYGvwWmih/9InBlKTFUp6ZhFkVQ35aBEIkZCcFeWoL1BdnQaIgtifF5lls/aCmUEtzZTFtVcX01BVTmB6BOTOOQnUsBemxFGTIyJRFYTFm4yg346qvxJCppL68mI+vnuebe7c5uFNUA3vALxB+AW2Oag7tGuDcewf57ss78N2X3Dx/jL6WGgzqeLKTwxEELRlxAaxfPI3gVfMo1sSjTwykND2G7JjNWLKTReAlHPYseLlpSXwhCJiy5FSbMinOTMRh1vDRyZ3wzU3uXT/FX+5d59Mb5/nb13f569ef8N039/jk1lX42zc8/PpL+OGvfHP/HvzwN/7x7QM+uXaFrc4GHOWlXHrvIF/dvsiV04d4d2cX+wZaKTdqyEqOprXeSp3FSPimVaTGhVCYq6Kxysy+oS5PgbFqvYoqbTK2PCX2QrXbeyZtPFrqizQ4zBqcZbk0l+XQVJqLs1iD3aim1pBKZW6iCA7kYDsI8uClaGLXUqAKw5qbgDU3AXtRGvaiNGryU7AXqnEUZdBQrMFlzaO9xkSPw8JgSzXbW21sa65imzsXYmennYGWarG11tBaW0x1URYN5QZv/HtdKW12Cx31XhA+2NnIju5mj/dBakNbnQx2NjLQ7qCvVUyYFvMfHOwb6uPs8Xe5evYUt69e4ONrl7ly7hSH9gzR43LQWl9OZ2MV3c5Kep1VtNea3RZBLfVlOhos+TSUG2ivNTPYamOorZ7uhgq6HOX0NVWzzVXLQIuNnsZKuhsq6Guysc0lVr/udtV61KD62xweadmOhipspflUm/WgFiVou5pstNRaaLaV0dlYTV+r3VNFu7vZRl+7ne09zWzvaqK/zU5/m52Bdgf9baIaVFuthc76cgZb7Qz3ttJYaiBxyxqvKpObHDzJXRHs9eMNdVK6PRNZ7qZ0eyPcFa+nTRrLtCmvMm3Kq7w2deIIxaYVC+fQUV/Fezv66a2xcqy3nX3NtVhzEzBrojEoAsmNX4820Z/8lM0YZBvJjVtLtTaOdmsWlsxYNFH+FKbFYMlOxqyRUVuio85WTFNLFa7WGupshZQWZ1Gcr6JQn4pJl4wpV0a2IhR10hZyleGIIE+yRn6PaGCTVJCkZNMh9x42FzG0yQ9BmITwgijzuuDX/4n8v/6DCf5vEavNxO9tf/7Xf211J71KQEoCcr6gQgKNksKS9LmvSpLrERDmC0B9j7E/8n0JBPkkyf4CRioz3UeZEsz8OWPwXzOX1yY/R05uEoXmDJaumMFLfk+xbsMbKFURzJzlx9QpzxEatJI1q+YgyCEhaj3+q+YSsnkZS+ZNIGjjmwx0NZKXJcerGHUcLwiVQOp9sckhPTmcuvJ8spQxKBODmT/lOU7rX6Zd/iKhi54mcP6v2Tz3CQLn/5q1s55g3ZvT+e9fJLMICeg+ojKE1OeSuo7TTSJ2+dyP2E/xwUvxqjhJTUo47sZMIl4CIYFNKXldsuQf9Hku6ZjjPuPtO04SeB9myQopZMnEj2VcpRwXqQ99yWw/IwmolETt23zJxi28YF9sdQVqqvVKvKD50fAm6bkkEiF9/kg+jh/u338KcEvz1sy/KkDXUKimsSgDR2EKDYVKSjKjqDLIqTGJMrIZskDSE7bw9pLXmDL2GcID3iRTHvhPzzmyPS53w/lIk+Zpv88xjyNHEono/xfX7OZx3pLCDN/8DYk8SHPMwkjSOPKc5TnRVOniqNEnuBPPEzzeB9/jrLmPVl3XIpw+fIAz773LX776nCsXzvDByeO8f+IYH12/yvVrV7h+7QqoBVALHNw2QHtdJZ32ChrKDRze1cHxPT30OqvY1dlMncmAPDiQS4ff4VB/J80WA9X5Kip1copUkZSkiUmxhcoICpRRcEogKz4YdewWZjOMVhDQJEWRHBXI5FdeYJLfCySEBxGy4W0iNqyiubIYQdCikQUTsWkJUUHLUcQFUF6UK1pMiwupM5vprK0lYNlCovyXk5WwhdLMeOoM6dTrMyhSxGJRyxiyl7OzqRpnUS41ejXZ8YFU6FLFwXYn7NUVZfLuYBt15lxqSnSwSBAXEwNoUXNbEBhmNtq0JIRbELx2CQ2WfLa1VlFrzqLKlE5tUTqCH2THbPa8FCkh6whfuxhFdACOigL2bGsX62g8hPeO7uPvf/2KB199yr1PbnD2/WMM9XUyuLVFvHY3rJw7hYWT/0RmfACq8DUoQ5aTl7geZfCbxPq/Tsy6WcRvmENS4EIyYlehVwQjCPcZxQW2Oqr45rMbnDt+wG3Z0hK0bjlfCAKCcJjoIH+06TLOuDXiL39wlKvnT3JgeDtffHYL+JbP71ympbYMdWIwWkWUmERrUhO/cQmLJj2PJmYD1XoFOUlB6BXhZMRtRp8WTXGOjOykYAzKKDG8Sx5OYWo0uoRgtPFBVOUqKNEkoo7ehCY2AF1KOJqkINJjNmLOTKAoPRpjariHRBSrYyjLSsCak0R5tnuyjwJl8GoMSSHkJQRhTA6jND2OAk0cQqRY78GYEUe+OhZzbjJWfRo9jeW8M9Qu9i8g+EG1KZuawhwqjdnYzbmUZsYjCGaKNbHkKcIRhF1o5NHkqBJFUHQYsZiWYEOvUXH8wB6ODe8QiyMuhQf8gie5S4k+g1s8w4Vj++HvX8G3n3F4VzcWgxqNLJx5k0Qlk4VTX+EP/+c/mTdpFMa0GLKiN5GXEARmgSp9OlpBoFirQRBszJk2EWEIjLkqdvW6aK81k5MURHFGFLtbzBzYWsVXH53mzqXjXDt7hFuXTrG7v53SglwaBYHj7+7jo8sXuHz+A86+d5SvP73Nnz++ySdXL3Fq/16vF1ILwvOgV8WSGhWAOj6EPFUimbIo0pMi2NbRyPkTh/ji9lU+v3WFLz6+5vlulS6NGq2COkMazhKRJIjEU1yI7OYsHCXZNFm0NFt1uEq1NBVn01CQQb3BG5e6km5s2yEtfDnZcWswpQZTpomiSBVKtS6Rap2MipwE6vIVNBSm4SzW0FZhwFVuoMdhYVdHPXu7GtjZXseAu7Bcr7OCgZZq+poq6W2uxGUrwmbOwVlppLulku6WysfmHAy0OzyJ1FJ9iJ09LWzvanosiehvbeLw3h18+P57XDt/httXLnH7+mWuXDjDoT1DdDTV0lRTylZnJX1N1XQ1lOKqzKemIN39/HepL9FiL9XRZit2h1Q1MNBio6+pmoEWG4Otdra56ulrstHrrGGguZ7BtgZ6nKIa1IicCVc93c21bHXW4KqzYi8vBLWAq85KR0OVm9BUs62jgcEuJwOdDXQ2VdNcVyaGQDmrPKRiW6udHZ1O9vS42Lm1iW2uenqdNfQ12RhoqaO5shBdaqxHsU04LP7/+vyZTJj2KhNnTWIp/WIdojMicZg8zQ9hJUyZ8gpTxo1CcInE49XxfgjjYNyroxn9qh+jX/VjxqzXGDvmJaZOGEtlsZH39mxnW2Mt+9qcvNPVgqMog9LMeAyKYIzKYApUIeTJN5GT6E9u0nrqC1PosOmoMqaSr4qi2phBRb4GvSqRPLWMUrOWMksepeZcjAYV+XmpmI1pVJizqCzJpDRPgS4tkkx5MFpVGLo0iUhIAM5n434CRBDpu5nnIwiDCIKVZ0ctp18+hoSVz7Js+nROnTkFwKkzp/DzW+o+XgqbkUCHFENv8gEtEsD6Z/HkEql5HIl4FLhI5MG3dSOGv/iCIpg57U/ERa+jt8tGWOgqlr01mw1BKxg19rdsDlqJZHkusWQze85YenvqPUaCRQsmsnLJNLasX0zYlhUEbliC15It3cdxRlp2j+O/aiGDW5u48P47nD1+gIN7etnV10bIpoU44l7ketkYVs17EWtBNptXLSVbIeP62Q98+svpiWLwBeYeEoHkAXLyaChOdlIQ3voIj3p1pHv3JRG+ykZSiJPL55oSsHaPjR0xjM9dGPgnm+SFEQ67z+d7L76J8t+7r33YPX5avGFK3T7PdsbnHBLZOIWvxGx5rpxaYzpeciwRB4lE+JKNg+5rXffpq1vue7CL1/YDQTC55fS7GVmc7VEA/89JhMOUjr0gjfp8GU0lKqq0SVTkyag0KCnOSSJLHoqwFCa+8gyjX3yC+PC3qTApKc5JwJwd/U/O7es5epREzKAs2wAAIABJREFU+OYnSETC/phjHz2fL9l49H30Paf0Ho70RpjUwT6/S/N0CC+J0D5yfBglmVGUZcdgzY6iUhuLLS9BlL3VJzzmHn/C83NkeDs3PjzLlQtnuHvzGp/eucnNa5f57NO7fHL3DhcvnKOytBStILCj3eVm3x2U6lKwl+XQ4yiloVTH7g4nFw7t4/j2AU7t3o4gaKkvyKJar6Rcm4jDlE5neR69tSauHB7kvR3tcEogTx5JQXo8lcZMPr38AVdPH2Hf4FZK9dlsXr2MpMggZBFBJAZtYPOK+YSvX0zgmnnIItaQmRpKQvg6TDkKLp08wokDexnu7WFPVwdpUcEowzehTQqmxpBKVa6Cam0qRnkEjYVZvL+rC+nFNiHHoIimJDOZ2A3LxVyCMyAI97CX6jk41EFbg1V8+buhscbM9/yM8kIt/W0O9g50iNKzwmGC3l6EOmELhRnxaOWhZMu2YFRFkJcY7JlQqWHrRGWbsjyuvn+Qu9e91WEvnTvGqeP7uHX9PF99fov9O/tIl8ciCBCx+W3qy/QUZSUTtmYhiVuWoQhdSey6uZgUW8iNW4sqbBkpQYtJCXkTVcQK1NGrUMdtEL0miXBwex93r13gnd3b2NEjxvmWGLL5QhBorC7jyzvXuHfzMudPHXarSrg4fXQ/ggGOHNwD331FJJVEUskZQUAQjlOkScCUHkN3fTGn9nbR6yhBFemPHBNyTCSHrGbDspnuBcRMbnIohpQI8hWRWDNlFKZGo40PolgVKxKL9DhPob+35k8kav1i0fqvjEAvDyEvORi9PARjarjHI1GWkYBFk0iNLpVqrQJzWixlGQlUZCeLlrJfgDAEaXGbqTVnYTUosRqUOMryOLJzK3t7nHQ5LNhL9Z6Xw5CWQEGGHKs2jYo8BQHLprNi1hgKNPHuBbPSUwFaKwi02EUvWbosDmGGGHLjtQSKsmy5qTEU5chprTFz7vBOzryzHUdZHmnxgQiCi8kv/46F08awbM4kVsybQnpCCNlJoZRlyShMjaIoLYH3dvVy/YNjvH9kP5UlBYx67rc88+v/QfgF5KoSKchMFvN0FGHUG1M86hTW/HSqzVo6GippqDKTLo8lXZFIoSEHnhFoqK1iYKuLE4eGuXjiKA8+uckXH33oJRGx4BtXq4jeRG5qDJnJEShiAzm0s4ebF09y78ZF7t+5woPPbnD78llRxleXik2Xit2oprlMS4tFR0NJNvXFmdQXZ3oSoZutOlrK82gt03lIhD1fRU1ekmcRSzGLm15GzNvokjdToAohPzUEa24C5dpEyrLjqNYrqDel0+AmEc5SLV31pexsr2PPVgdDrhp6G6z0NJZ7Eqt7nRV0O8tprS3mMs9zmecplJSOOhoYaPeGDfW01LKju5m9A+3sHWhneFsHewfa2d3Xys6eFoa2OkeQiO6menZ0tXP68AFuXjrLjUvnuXX5IrevX+b6h+c5dnAP7U4bzuoSel02Blvr6KgvprFMnDtWfRqiddBAtSmTpgoj21w17O5ysqPDwfZ2O9vb7Qy1Odjmqqe/uZb+5lofElFDd7PNG8rk9h5Ird1RQUNlkVsGtpSOhko6GirpaqphoN3Btq2NbNvqoKfVhsteRrPNTJvdwlZnJV3uStVDHWKOyFCHHeF76Kgro7XGjMtmxlZqID05kjVvLUSYATNfn8i0uVMQOuCl18biN3MCfrNeZfTMVxEqYcyMsYydPppx00d7FZ3cJGLclLEiqHKJRpWXJo9lzGsTGDN1HOMnj8XffyVFxmzsFUU0VRbT46zBVaGnOCuObNkWDKpQjJpIchQBZCk2Y9CEUV2mosaaQbY6HFniRvJ0yRQWacjVKtDmqcjVpZJnSENvSCNfr6TQmE5ZYQbWIg1lpjSs+Sr06mgyZIFkyALIkAWgjFuHl0RI4M83nKWbH8mHroTdQ/9BwupnaY0bQ2SWlnv37npaZGS2e10ZZmQBql38uBCVtO74bv4SkPGNbX+MPOuIJmn9a33OKYFCCQiPPMe4sU8TFLgUqyWL4JC3mDN/AkFha5n3xlS8oSv30BuUvLViNh+8P8yZ08MokwNZs3Imby+dxuzX/oQEYmdwkBkcxFtn4KDn2k5bMYLwPcND7fD9n+Eff+bu1TOcPrKLhgod6f6/56HjVQIX/BpFjD9JYeuI2vwWLdUlfH79Al/fucoT3BP7dBG4BAEviZDIwpDo7RoB9PoJeXu+Tx9JJMI30fgCXhDu62WQSITveEl9OYzXcn/Ze65+8IYx+RCUcYz8zE8C34cfOXaYkd4NCeSDVxTAl5z5EojjeKtVi/dTrkuhrjDDPSanGOltkI6/7u4Daa7dx0siJCJyy3sPP5MItglxvZPIsFQ7wUsmavJS+FckQhC0HhLhsqhxmFSU65KwaOXUmjPRp8cgLIXxo37N7/7vz1gwbRTxISvIlG2hKDPyX5xbIgf/imhIidHSz48eJ+VQdDAyGVsi6Y96Y5w8XtlKOpfUfEmE80fHFmeGY8mJplwbS1lmBOU50djy4qkzJD5ehWmEB8g84n4YHuzm/WOH+PzuLb745A53blzjk9u3uHP7JjdvXOedfXv4673POLF3h2cTylOEU5yZQG1hBsIiODywlTsfvIdWEPjWHVvvKBJjmytyEijTxGDVxFOXr+T8/h5uv3+An/OQnMRg5MFrMaTG8dXNC3x9+zL3b37It5/ecOsru4gL2UBqeAAxG5eTEbeZbHkQ6fEbSY5cjSJ6A1XFudy/+SE8+Aru3+frj67RZ6/GZtRgUkViyYmnKjeFcjcQs2QnY8tPRxnu70nKE85AuS4dqzaN/uZaYgPWuMtiBfLwi1tcev9dqsr0+K9cAPcEtjbZ6HHVc/LQLv589xpf3riEvczIs1xn4/JZ5KuiMWcloleGUZaTSGlGLOb0aMqzZOjkoZjSxRoT/O0zblw8SmONuIF3u2qptRRw4tAubl46zalDe7EYxeq/WkHg3NFdfHfvMt12M7KgFaSFrSI9/C3Sw5aTGbWK7Lg1ZMWsJSNmDVnx/ujkgehTI9CnJZGXoUAwwdWzJzi0awAWCbBI4Myxg9y9doEv71zjh2++4OGXd/n2/l3u80sEQVQmWTJvptcas0jcxFKjAtj45iwxJC0xGGtuCgd7nXTWFiELXoNWEJg59nlYLcBqwfNi5chCMKREUKCMpiwjkSJlDBXZciqy5aijNhK1bjHZCUFUG9MpzpGhiQ8gK2EzOQkBaJMC0ctDMKSIdTykiZwTG4AtT8nWSiO1ehVGeTil6njKs2Tkxm3xhEJ4xtsJdSXZ1JdoabQasBVlixXXOxvEc3aAYIfibCVGdRJFmgRKc2TkyELEOiX3QPglKBMiqbMWUV9Zyu3L59nd38VDfs4u5rOL+WL1dwE08UFkJgSSmxyKOnYz6tjNmHNSqMhXk50cTpYsDLNWwUBrLfeun+Hwrm4+/+gsf/n0KnpVPFpZqLg5+MGdCyf54uYVLn9wgp4OF7osNf5vr2DDmhUkRweRo4ylOFtOjTFNXGgOiptMXlo8Fr0GjTyGDHkcplw1ewZ7ODS8g54OF8JBqC4xUWspxFlVxoHt7sXrHiSFrfEoIUlNFu5P4OqFhK1/k9S4IJ7kLvzwZ66fO86+/naO7B2gsaqY4mwFlbpUavOU2I1iKFNTaS6NpTk4SrJpKM2hyaoTaztU6HFV6D0kotGkwV6QRnl2rHdxdechpUe9hVa2ifzUIMyaaGxGBTX5KZRrE7HlK6k3peMoykAQzDSV6eisNXvCmHobrGJ4U6uN4d4m9nQ3it6Iliq6Gq00VRVwgVFcYBTM9q02XU2vq44d3c3sH9rKwR3d7BvsZN9gJ8PbOtjT3zaCRPS32elrtdPTbGdPXxcXTh7lk+sfcuvyRQ+J+OjyBc6dPEJPWwMttRa2ddgZaqunrbbQXQ/GJfa9T/87yvIYaKlmT3cTu7Y2sren2UfaVSQRfU02+py19DbV0uOsoaelll5XHX2t9Z7wo8HORrZ3NdFsK8Ve7q2H0NVUw1ZnNe2OCtodFbQ6LHS7auhrr6PbVeMhD11NVV750+MCwhlEQ9P3YCvKpc6so75MT3F+BsGBbzNtxliEGTDp9Ym8OOElfj/uRUbPm8Ifp43m2WmjeW76GJ6bPpoXp43hxel+jJrmx8vTRjNu5gTGz5zAuJkTGD1zAi/PmsSomRM97fnXxjF+7jQmzX2NP40fxdxFswgMXkdcXBCNDgtDHTYaKnSYtEnkZ8di1Majz41GmxNFXl4sYRErCAxfypJV05i3bBLrw94iVhVBkiYOlVZOlj6VvHwl+cY0TAUqCo0qSkwqykxpWEwqqoszKMyJJ0MWQHLkKuJDlhEVvIio4EVEhy0iJXGVGyxJG/Ew3nAnKV65EmGquM7PnfQct4omsGRZNIf27eb69escOHIAv0n+PqDRlxzswptoKYXG3McLACVAacarGiQB3MeFyGgZaf18NARC+ttBPODPraAoCFqWLJ7EvLljmDljFEvefI2ly2ezcNE0xo5/Dq/KzxniYzdTaEwHm+BR4RIL0YlAVTRk+YJZXyDej8WgJjZkNXlp8Qx01HL/1gW+uH2O88f2snebk/Vzn+Re7SR2ql9i7fIJFGTFYivJoK4sG6EDqouyEIRdXhIhDOONSZdInm/9AzHcyZQZiyD0i4Uzr7sJrSeEx7dJoUC+ibUSqJNIhERAJMAoXUf7yLhUIgjXKdCNtBLf4wlGgMRREonwIRoj1IEsiLkbEonwPUZqUi6ERABEQlBXmIGtIP0xzyeRCEmNSjrPPbwEQjqP9FySdOxDd3Pf78+l+X2XkTkB4tyuy1dSb/RWtf53WmOhgpbSDBrMaqrzU7DkJuG0aCnVpXgEaH713wK//d8C45//HxZPe4Gk4GWU/FNvxOPBuXespHdRSijv4KdJhMnnnAfxEgqJqEjXkeaP1P8un+uZ8BKIg4wkqD++bpEmjNKsSCw50ZjVoVizo6jRxVGfn0R9/uOqU/9EHsrzXKY0PweXowYsAt3tLZz74AQ3rnotkHt3DHJs9w4uHt7HvQ9Ps6+ngZZyLdmJAeQrwxEWwWBjNYd62jg22M23gkC1VkWtXkV5tqjF21iUTpkmBnN6NE3mTE7s7MCcEU9plgx19CYEQYwBvnHmCA8/u8Enlz+gu7mWqC1rWTB1LIkBq9HLw0mPXIcsaBnCs5CZvJninCTSE4J4d6iHb+/ehG8f8OWViww6a7GbsjGnR1OcFoFWFkBG9HoMKaGUaBIoy0pia20hRwZbOdjfQpYsDMECDVYTLbUWYoL8UcSGUFVkYFdfBycP7+Hd4W3UVxZhLdLS29pAX1sj544dEhcQF/S31GHSJCMINnQp4ehTI8hK2IwpLZxCZRinGEdlrgyjKoKCtEiO7u7g3kcnEX4OzhoTgrALtSwcc56avb2tbHVUIgj3+OL6eTB5k55PHeilrlhN7MY3yI1fjyE5gNTgZShDlpMWthJ1xGrU0WvJjFuPNjkIgzKKvla7GKZlQpzYS8V45Ce5y5VzYnz2w68+47NbV7n0wXtcPX+ajwQB4RTYrMVUFIm5EQKAUkAwQZkuja560UtlM2rITQpDnxqNINyjs97CtrY6irKVVBVme+aSMS2Gwox48hWR6OXhmBRisnSpOoGotxey6vXxrJ47keSgt+lxlMJxAZM6lsz4TWQnbBSToVPDKUqPpig9mgJlFIaUcPF/lGiTQjBnJFDkrnYtCFqE1ZAtD0EQHiKPEL1ABZp46ktzsOSpKMlVUGnMoCRXQXpcMCvpJjUqAMEO1aZc8tMTMaTF0dNUwY6tdoq0SizGLDqdNbjqK9nW2cyDz27x7Rcfs6OrlbI8DTVFedQUaikUBM/Llp0YSHZiILmyYHKSgshNDkUrDyNTFkyWLIzibDlX338Hfvgz184eg79/zf07l8lRRKOTR1Nl0FBfIsbpv3/kIId27+DQ8C6+/OwuH125xI0rF7ly7gQ9rXXYzNJL3iHGnR/EnbfzAK0gUKjNYHiwl4dffcaXd2+wd6jXTTaGycuQY85T47HyxLo3ydVuQOtekHhCIDslDK0gII/cIF5H2mQ1ybTXl2ExqDEoY7DlqajTq6gzpFFrTKfelEGjjwxrS4WeFjeBcFXoPeFMjSYN9UaVm0RoEYT74ia5CDSxazEoAilSh1OaFUudSUldQZrHC+EoyvCQiLZKIz0OC0OuGra32hhoqmTAXUjuwICL4d4mMcego47tnfV0NVppqzPD9wLYBf7mEwbU3WxjZ08LB3d0886uXg5s72LvQLuHQPiGM4mtgd4WxwgScfvKJW5fucStax9y9eJZLr5/nP7OJlx1Vvrb6uhrqsZZ4faK/cINCtz5JcKT0Gg1uAlQC3t7mtnX52LX1kYGW+0eL0Rfk9fz8FNtW4coS9tab8VZbR5BIrqaakQCUW+lsaaItgYrPS01dDVV0dlYwVZnJd1OMdRrHKfgrgB3BaZyGMEihV7cotKURWGBhqi4Lcxa+Bpjpvkx9vVX+cOkl3h6wou88sZ0fjNtNE9PH8PT08fwzIzR/H76aJ6dMZo/zhzDH2eKxOK56WP444yx/GHmeJ6d9Sq/f30iv399Is/OnsSYpXP53bQxjJo9gRenjWH0zHG8OPEFps6fjK2lgq7WKpobzZRbs9HnJZGjjScnLw5FZijhiWuYPP9lJi8aw4Q3/Ji8bAILAxbyduxa1ss2E6gIQq2TkZuXTJ4+hTxdMrlZCWgzYynQyrCYVJh1SRgyIlDGrSNi83w2rZnO5rXTCNowi+DNsxGEB25wJAFE343YJ1RjpUgi1PonaI0bQ0XY/2H621vwT1Dit8qf//Vfhe4aFxJA+anE0oN4cgRGhJhIf5M8CZJl+VGrtdQka7wEZn0tr5eRCsV6SISg5fVZLzN/3lgWL5ookojFU1i2fDaitfm455oeD6dUfDASd7K2ZME+hRdE+gLh4+ASDYypUZsIW78YDgpsbSjlnaF2OuxmTJmJTHzxGS4Xv8xX1a+wYuoTJEQsQZu2hRJ9PEXaGJ+xkHJVfPMXfEmDmEwdtGb6I59519ifJg9S8wWRTryJxf2IQFsCjL5kzTek6DrJkavdY/aQkWTRF4xK4yuNp0RcfMf3uHfchMN4VZd858RIL0JxRgJeqVdfb8J1Rnq1zjAyrOueT5OOF+8jEDteOWCDO8xPCuM54/P8/dTkpVBrSOWnE60fB+JHvhvOYlHu1WFWU5Enp96cQU1RBoFr5uH3h/+PCaN+xZyJzzF9zNOM/t3/w6p5YyhQh/2Tazj5qUJv3twIF945/FNhWRJAtzFS6lciDtL8NDPSI3ickbUkpFDGRz0Xwzwuh0JqJVnhFKqDKckKp0oX60mofjzRedw5fg7Wghwx78Hijl+2mOlqaxFVesJDiNiyidJcDfbCPPocVgrVsVhyE6gyyKnSJ2NICUWbGEZDkY6ze7Zxbu8gQw1WKnKSKFKFUpufRLUuEXN6JMaUUDRR/tgLNci2rESfEoEy3J/iTBm9DVY+u/I+P9y/zccXT9Be5y6QJAgIPwejPBy9TFTsEZ6FeRN/S2LQcvRp0ZTp3DryShBWgixgHZmxARhTgsmXbyEncQOqiLcxKkMxZ8Zh1co4vquDTy8dY2+PkwFBQJ+RTFeTjf52JycO7eHuRx9y/cJZGmqsnD3xDkf2D/HRpVPcvHyG94/sh/sC5QU6BBc0WAs5uquP4a4mCjPiUUau91QbNiiCMaWGYlZF0GrJRhDuU5IVizk73lMdVxC0JAavISMhGKM6iYo8NcqIzQjCPS68u5uaIg2/5D5CFpRpkzxKJbrEjW7isApF0FKUISvRxGxAE7MBTwzkA7BXFNHaYCMswB+/F34vvvCJICTCvh39PPj8Y77/5kvOnTzCoT1DXD57kvwcNfqsNAa3tnJ49yBaQaCxvIhWWxkFGTKarQVce28fezsd5KfGUJyR5KkirE9L4tvPb/H9nz/hi1uX+OjsuzgsWkqyZZTmJFOYFkuxOp6yjESqtalU5qQQt24J6qiNlGbJSIv0VtzOiNtMriyQ3CTRG6GTBYkhTFkJVOoUVOuVVOoU1BhUNJfpcFn11BjSMKu9bDpo9TwMKBHuwSbEasI1RRqs+jSc5fmUalPZ8tZ81rwxg8JMOdvb7XTWW7DqNZRq0z0LwRPcY3tPMw+/vMPntz4UPRZmceM/e2w/l3mewzt7+fKjC5w5sJ32qmJq8jOQbVmJImQVuYlbMGfEUpQeS64smNzkUMxZSVTki/J0+7e18fUnV+Dbz/nHt/fYt30rgnCQLFmU+1lstNurOfveUT67c4NP79yEf3wPf/8rn9z5iDMnj9BoK6VIK4YwHXQHAjzLdY84gFYQGOps5cqZk3x26yrnTx2lrqIEWUwI8WGbyFUluKvJWxA3m0oRFM6XgKHYp7npkWxrr/KAgLigt1g2exyysDUUZ8spzIintjCLsmwxobrekEatXkW1XkmtMZ3G0hyROFQaPK210kBLeR4tJbk4i7LEnAijiiq9NJYd7s3GTE7iBozKYAShA6MylMo8majEoVfgKMrAWZJFozkTV4WeDlsh/c4Kdnfa2dvVwO5OO9tbbe7k5Fp2dzUw0FLNUEcdu7ob6HdVM45TjwXebfZy+tvs7B1o58D2LvYPbWVHd/NjyINDzCfoFIvM7ezu4PThA9z68By3Ll/kztUPuXHlIhfPnOLEu/vobnW4vR2V7rhssZ+rjWni/NiF2GKhtaaInZ129ve3srenmT3dTWxvt3vIwzZXPQMtdXQ7qv8tIiEVrGuzl9Nab6WjQayA3dNSS09LDVubq+h21dDdXE27w0qb3UJno1h3oqepisaKAmpLdPBAwB+XZ55U5KkpzUujyJRJfnE2G8P9eeU1P56f6sdLcyby++ljeWbGWJ6eMZ7fzHqV38x6ladfH89vXx/P72aP4/evi+2Z6X48M2M0z8wYyzOzxvH06xN4es5Enp4zmWfmTuGPC2fwfye/wu9ff5U/zhrHqNmv8ty0l3ll9njicpIICltNTOImIhM3sil8OevDlrEp+i2WbZ7HxEWjGb/Ij3GLxjBuyVjGLZ3AhBVTmeY/m7lbFvNmyDKC4tYjSw1BZ0ihsDgNnTYRRdJm4sLfJjZ0BUnhK5FFriBi83zeXjyGN2Y/z5sLX3ITQOmdkUKPfMMQzF4Q8IRI0n/2s2ImvvgSB9LGkrDuWeT/9R8I4A7nkcCAFNoheQQe9SSY+XEhsEdJhq8VWbIwSiThus/fH/VUdCCCwsd7MFYsn8aUyX9kwfxxrFg+DdHqDWfwY6SFWvTSCtelPfDBIySi39MyZVvwVv+VgLHLnZ+mhYMC1YVqDMpI4oNXMmPMU+zN+CNfVb1MccBTrHlzHKnxKxAELS+8YCUl5Yj7mpKykgR8f0wi4kIX4LXiS2RgCEF4iDAMj6+T4Nu3F9zP2CESbE/Sewe++Rje5GmxH3/OQwTBRl1pmrevn8WrCCnNqSfxmQe+ZOggXmJymJHg1T3nJsKPCY/UrlOUlexW/3PPAy2MJDoP8ZLVB3gJg0QiTiHOf+nz+0gEJhC7GJY4wkt20D0vxHuo0SqoypES6v8dAiGBdAlUe1WIGotU1BeqaLFmU2NUUpmvwFGaSZ4qnJiAZSQEryAtbgMxAW8ye/wzrFs0gXJ9ImW50W7Fo8eRiH92DxKJkO7D9/PHkQnp3TYxkqRKHjHfY/vx5kZIc2kYL4mw4yWTw3iVrv45+arUiupMnr0nT6o1YeAniUhlQQ6lhkxQC3S32IkN28LKNxcQFRqIOjWZt5YuYsqYlzzJxg3F2ViyE6k2yGixZlJvTMGSGUuNTkmtXk2tLh2b1lshsNmsokYXhzk9nPLseEozYsmXh1CiiUMd5U9mfADqmI2kRW/kl9znxJ4e7l56j7uX3mNPdxOtNWYGmiqpzJFTmh5DRsQqDPJNWHKiSQpaROBbM0iP2YQgaFFGBJKwyZ9Ni+exdOpY1sydSJz/AuRbliALXEJ6zGpM6jAq8mQMOEv58tpJvrl7Ae4KCIIF/MRN9dSRA/zt6/t8+ekdvnvwFbeufciBPUOUFulw2is4d/oY1y9+gCBoCUXUc796+gifXzvHVA4zlcNkxGxGrwhFWuCNKYGUZ8UwYC9gT0c5NlOKWMHV3U9xm5d5fk7Ysoq4jSvgewF15BaEWNClhGHUROIozcBekoY5K4oCVRC5CetICVpMWthKUoOXifKEsiDUURuQXJJFWSlEbvEnW63g6KG95GWnM4ODKBKimDl5HIJwnfOnjvL1vTvc//gGtz48x81LZ+lra8JVX83BndvgL/e5/sExuh3V2Ip0WLVpNJTo6akvw6yRYclRkpMYTtjqpaxbPNsDUC6eOMrJQ6J7WB6xlvSYjeTIgsmKC6AoPZZSdTwWTSKCAO90N/DxmUPs73GQEbsJVdR6CrMSyEzYgjY5iNykzWTFbyAncRN6eQhF6dGUZSVRnivHqIymqUzHUHM1zRYDprR4jMp4DIpYUkI3QKjb6nUP5JgQDGA1KCnVpmLVp5GnjCEtdgtWvZrje/o4d3g3HXVlFGYqKM5RYcxSUKxXU1cuKoFJ+R6iu/0wghmqC3UcZirttRa+vnFJJF0lemLXv4l8y3LSwlaRGb0OrUzMV8iVBaOJ34IuJZzs5HC0ylhabWV8cu0s/PAN7x/bR31lkZi8vVKaK6J1+cQ7B/j7w2/4+3cPuX3rBn/97htOHn8XG6EIwjCRW9ayfsUCXhv9hxGAscFaDA8FeOhWGOpu4/TRg5w7+S4X3z/K8OBWshSxZKdEwHHxmKyUEAQzrFo6GW9crBQ7Ky7WpTo57BLQpYSxr8dBb0MZ6piNFKnjseWnUaNLxZ6fjt2oxpafRr0pg2arjrZqo1uCNV8kEhV6mq06ms31NYshAAAgAElEQVQ5NBZmYs9Ppy5fSWWeJMtn4YUXrCjCV5AesxppY8+VBWLJTaLKoKDGqBRVnqw6mixa2qryaa8x0VVfykBTJUOuGoZcNWxrrqKnsZzuBtFYgUtAuCUqsd3jCRj+MeBud1Sw1VnNQLuD3X2t7B1oZ1eva8Qxva46el119LfZGexsZGhrEwNtTra1t3B47w4uf3CCmx+KykwfXb7A++8dYUdfJy5HFS21FlEFitViov4FcdyrCjR4wM0o6LCXsmOrnT29zWzvdLCtrY7e5mq6GqrobbIx1N7A9o5G+prr6KivoKmm5LEEYquzkv62Ooa2NjDY6aC/rY6eFpEs9LTU0NdaS6/LRl9rLf3tNnpcVXQ6rXQ1WulrqaK3uZKtDRYaLHpsRdlkuf8JTvG+y/NUFOemYshTUVFTSKw8gjEzxvL8VD9emTeZp18bzROTXuY3syby1OsT+c3sSfxm9gR+M3uCD5l4ld/PmcBv50zgt3Mm8czcSfxm7hSemjeFp+a9xlPzpvA/r43h1zPH8bu5k/n1a6/w9LRXeGnBZPzemMyry2bw/IRneWXmnxg314+x815m3BujmfDmeEa/4cdzM/+I3+LR/Gney4ya/wovLRjDC3Ne5qUFYxi/bAqTl05h/qrprA9agjI9HFOREmO+nJTETQRumM/a5VOI3rKY5IgVxAYvZs2b45g/8w8smveCNx9L8iYJ3aLF3pM06gbSvwBhhihZ+4sn92OJ+BUPm1/A/8X/l9kMc4tnvCGS/5YlVrLq+ioE+QIcX7B4AS/Bkb4vgWItS5ZOfMz57zFtxvM/+nzRGxPYuGEhixdNZM5sP+bNHYMILh+4SYR0TQlU+irzPPD5XSISYp/FBSxmhGLScTCmR1JfpCZo1eui98xeiCBo2bR8CtXhv+N+5UucNz7P/Im/Ij1xNemJqxBJxCVSUr5yr12+Hg5fgvK9u3UwkoT5/n4Y0ZLuGwYk9bX0HJJlXUyk95IIiSBJJEL6vhSCJpEIX2u+m0j8EtEb9YxEHiQiJxEgX5Dr9K4bHhB+xp03IZFPg8/P4vgUZybg9S5IuR33fEjEA/d3jrv7AM84i88w7DOHpPNo8RIO9z3apXfBIPbLk+L7UJoZT1VeCl4VMwnA/jtz3zfXyDXiOxKJsBenY9UmUleoorpAQVuNgeKsGEpz4ynURLFs1kusfeNVbIUKSrJF6dSK7McRiZ9qJkZ6CKT7lzwUPxXaJH330eeR3k2vd2ZktWzJqyXNJzsjhQd8vSDS+X0MGP/yeaQ+lL7vc48mTQra1HicFcVcOHGIgY4mtvd2cP7UUc6dfo/KsmIy5AmemNzSzCSsOUnYjHIazEqK08Io08Rg0SRSlavAopZRrpERvmIOCf4LKdeEU5kTjSE5gCJVOFkxG8hLCkQTswG9PARF2Bo0cZspSIsmNzmUslw5w90OmqwG6kqyObV/AFe5AUtGHIb4zeRGr6VYFczh/hreHayjUB1JeZ6Ccl0GrgozJ3YOsm+ryy1pKnZwYsAiFKFLyVcFok8NJDd5E511BVw9PcyHJ/Z4NlRLQQ6KhCiOvbOf7799wN+/e8jfv3vIX//yNdevXODQ8A5qK0vpbm/iyH7xZY0J3MTB7QN8cuks104fZkdrPYUZ8WjiNpMRK1rT5415CkE4TsqWRehlmzGlBpMV74+QCPKwlSij1qKO3URa9AY2Lp7O3HF/ZMX0cYS9tZD3BjvISw5DGbUWRfQqtCkBpEasJDFgIWmRK1GFLUOb6I8yZLnHC5EZu5mEzSsQhAsMOKv5+/2P2bejl327tnHxzAluX79ER1M92Wly/N96k3Url7CaDq6ePQU/fAc/fMeHp46zvbudDkctvS0Odne72N7RiL00n4p8DW1VxThKtBSmJ2DJUVCkluEsy+fqe4d4+NkNTh/cQ2eDjfaGWlps5dSX6VDGbECfGkGOLBhl2FqK1XGUZ8ncqhfQXW3izgcH+er6Kfb3OCjMiCM9fjM6RQg6eSC65C3okreQJw8kXxFGviJMrNeQEoZZk0hm3Bay4oPJT41BnxJDQVoiDnMefQ2VOCy5XDi2gzsXj3BkV4e7srKKMp0Sqz6N4mw5u7sauHb6Hc4f2cP2djuOMgPF2UqEZ2Eqh7FXFTO8vQuXo4LQjatIS4rknV19tNkr0KJGi5o6s542Wxn7e1pothZQoIojTx5OQ6EaQbhL4sZFxG5YiEklJm1lxAUQvPoNdKo4T3jZjh4XjmozceEBNNV5JUV/yX1qSguxmPJx1tvYv3sHVy5eQCsIpMgTMepzqCwrRhCGiQndhF6TQkzQOhRRgd7QAeEBwlJgqkBjpYXyQgONNgs3L5/h+68/dfsq/MhNjSI7JQxzrgy9OhqzIZnejnKsxSriI1eRrZIIciW6tHByUoLRJAXQZS+kuUKLKT1GtPboFJRlJVGjVeAwqmkwaag3ZdBQnEVrpYH2mgLRA+FDIposbmUmkwZ7frrbjS1tkjZsTbhDQ753W+Xuo00OwqqVYStQUVeYTos7v6LZqqOtKh9XZQEtFUZaKoy4KgsQhOs8yd0RgBqXQD9LEQATcp7hlqdooG8b7Gxkd18rw9s62NnT8qOq0V1NYv6BRCK2dzW7C8052TfUx7n3DvPRxXPcvX6Fa5fOceLIITqa6mm0WXDVWTnORI4zkUDsYkX3C26gKYgyrw6rGFoohl456G2upqepik6H1XMPu7qa2dPjYqi9ke7GH3sjmmqKfTwRdjGZu9PBzp4mdnQ7Gex00NdaS1dTFR0N5bjqzbQ3lNHptLK1qZy+lir6XdV0OspwVhrZhNOdQWZHuC/eq0WbSlmugqIcBdosOcUlWmLiQ3ht3lTGz5nMqFmv8puJL/H71yfy9IwJPDnLt43nqZlSG8vv5k7kt3Mm8MzcSTw1dyJPzZnMr+dM4lezJ/Or2ZP53cLpPDFjPE/OGs8fFkzh6Zlj+dWUF/ntDD/++Ppo/BaM5U/z/Hhx7kv8acEr/GnBK7yw8BVeXvIq496ajN+SVxmzZAIz189lWfhK3gxZxqKAxSzwn8/0pa8xbdF4FqyYwqagJcgVgWRq/n/W3ju6qTvb+z7Pyr13VlbWXfPem5k0AibAJBAChhASQm+BUA0YTDHuvcq2mq1iSZYs2ZaLbNlykXFv2MYGTAuEQDC9GUJoIQkhJCEJSUiZmczczHM/7x9HR5LJzNznLay1F/LR0am/8zvf7977u3ciWlUkivRNKJPXY1ZHUGZOodAQS0rsm2xY8zIb108nMmI+wxtEHfLcy5/F0rQr8JZLf5z7CC/AY+Z3sUaO4XzOSPRp/yKWFkftVyFIeqH/M0DlL7p2M9zrOYCvRKcEmu2I4K7xf9imCIrmzHuBV2eMZt6CCcye+7x3ncWLAlm8KJDwsGVs3rSY5cum8+sUn+sPmQRizvktu+X5WwRN8piVxAbPY8OiQIyyUArVMVRZMijKjkUWvpz6IhU3Tone2sXTfs+Dmgl853qBpGWPs37JZJbPHgOzRGfhuHHbPZEIiQxI5ESsjrSj2cbwngbSelLp0iP4RM/ScT6sJ7iOfxRI1Fz45/e34hOsD3p/u7PVgY+wSJoBf7viIxGz/AnqLb/zkEiZ9L+/SQTp7wFEab8PGN6dWiIRt/D1chgQHcsTJbIqkRInPpJw1++e30WMWrjxkTP/1CURmOarYjznOYRISK74ndfDoPvhyMR+fB56yaRrLa7TVKqhrSKXFocOZ146tQUK6u1qWityMSsicNmycBerWThtFK++8J/YdXGUGRJx5SXjMibi1Mf9nWsq9loYflwS0O5huMBaOp5/RiIkG0R8Hm/jK5rgqwg2XGDt9BtfEmGRroEU+arGNw9IYu5/JPb+PyUVZoR8dSpaWQzbHDbOHNnHX777nDs3LnP72hB/+u5LPvvoOvc/+YDLR99igBWU6dI89diV1NpkVOgTPZEIFRU6MY/KbVZToU2hSBGB25zifVmlb30TR24y6ri15KZswWXOEqvsZMdToI7DIo/BnBVNXmYU2fGbkEUEoU3ZisMgo0QVT5kqGlv6JgxJaynOjqCuKBNnXjralFCEn8GVn4sgdLLNbuOtjkYOdtVRokkiK3I5iujlVOYlU2lJw6aOpLnCwLG9beztqqE0X8WJQ7sYPLiL8yeO8NVnn8Df/sqf/vgj97/6mj/98Ue++/oeN69d5vyZ43S2NHBRELjo0QxE0Eh1gRlrtowCdRpOk9zrReyvs9EvCAhCP6khcylUhqFLXIM8agXalPWkbF2KLHIFCZveIDVsOaaMSE+TFnEQ9rmKcRnlaJI2oIwPIl8ZTlb0MhYEPsnS6SNRRi0jLz0Ei2wLmrh1qGODyY4LQZO4hboiPRcPD/DN7Wv8/P2X8Lef+OHrT/n4+hCHWERlST47O5vIliWSl5OFUA0PPvuYX77/mutnj9NUVYar0IxJkU65RYc1JwNHXg4FGhmV5hzc9lxMshgK1UmYZDG0OQu5d+0i/PgV/PQtP967w+E9/VQUGHB6ynTq00OxqmMpVMWRJwvHropDAPrrCumrLeDdvm2c3NtKR5WZktwUCrSJmBVR5KZuIj8jDGtmOKU58dgUMcSsmUfwwpdJD1tFXkY0FkUCNlUqpox4EjcGkRYRgjNfR3WhkaoCcf9nD+/g/JF+LhzdSVu1WOmmvtREkU7G1VMH4Ycv+MvXtznQ3YgtJ50KixazIFBq03Px7Lv8988PuPvh+7x7oJ9rF45z++o53u7v4GBvK83OArpryzh/aBc1Nr2nWOBSijWpVJoyaHHoqDBIojhxYjMLAivnTmXTyvnEha4lIXyD93nRKGUcGNjB/t29HOjvBrMAZoFTR97GLAgkx0XT3tzA7r4estJT0GuUtGyrxVVu59zxt/n2s1vcvnaBSycPc3RXN/1Ntd70it/ygN5mN/0djdQ7i2l0lXHl7LucPbqPlppiCnTpaNPDsariKdAm4nbm4nJosBmS0crDMamiMSqjMMojsebEU6iJo1ifiMOQQoUpTSy7a5ZRbZFTa1XitqhoLtLRWmKgqSRXFFc7zV4tRHddEdtrC+muLaSr2kZLcS41eQpqTHI/EnEbQfgZt/u/RPLwGzE6mpsWilUZQ7kxHXeRhsbSXFrKTWyvKWBnYxkDLRX01pexvbaY5nILdUV6BAFWMOCNPpoFMTozwArMaDnEIpykwJAAEcMJgtRQ7q3+dvb2NLO7y9cxurelhl2d27yi6j3dTd5IxI6WBg7t3sG1C6e5c/Man35wnWuXL3Dq2Dv0tjfSVFvOrk7ftmSUwZDYj0WYJ76k650W2us9RRg6qtnRWk1PcxX97bV0bisfFg0RU6zaf0VyJGt3l9G5rZyuhgo66h3e7fS319Lb4qK7qZKe5ip6W8SqVbs7atjdUUN/axW72qvZ01VHf3Ml7dVFBNNDMD1i0YGNUJmnosKooMKowJmvocScQ0lhLhVlVrK1WYx/eQIvvDaJSQtf5+lpL/L0jCk89bpoT8wU7emZgYyYPZURs8VIxMgF0xi5YDojF73KswtfY8SCV3l67qs8MXe6GMWYM42n50wVoxdzpjBy7iQC5k4mYO5LPDv/eZ5dNJ7RS19i7PJAxq2YwtjlgYxdMpkxiyfyytpZBKeGIMvPQG7NIiU7nvjMSFKVsWRpE5m5ZApzlk1l7eYFyORbyTOlYjWlYDenU1kop8KaTokpCZs+GkXaWkJDZrBpw6tERS7we/FeF1OWnvQAvxUgqOE3/Ewg4pxsQ03Ebx+hNeYJyrY+T7h1ithQTyoMEQA+oF+Gr9qTPxDwJwwP50dLyyRA87BQ8mdEsOgh6cN+5wM+c+ePZ96CCcxf+CILF7/E4kWTWRM0k+kvB7B+7Vx+rREYQgLMYkTiOj6vdQ+CcIu4LUvwAUtJqHuOjMglKGNWIY9aQfrmxVTny7BmbiVl8yJSQhZgkm1GFbUSQThE5JrXUa57igfV4zmsHc3SGc+x5JVRrJo7wUMi9jNu3LsoFJ/jE7HuR52yAV81nE6G1/f3J4ASgfBP9fITFrfC8EjFKfyrOflIhBT52I8gDFJbnuv5jZRGJpGqh0mEuL+7jPBU6RryOw4JSPuNN8GMD/h7CFAM+NKPfsKukXpuSSTCP9rsf/9uMSzVLNgzJoXb4rgOxnOMZX7HcAVfGVfPsml4ejL5r2P3u6bS2PaPDEljTyLEEij2K0rgJRFSapoEooeP/+ZiNS0l2TSVZtNQrBK7WBfKcRiTcJpTMWVuYeObU3n9xccxyMNwWtLE6kWGRFz/VGgt2cPaBmns+BMbs2dZ6z/ZTiPSs85YqYeVFG2SnltpHxKhepisSORDispU+227mv9fSIQ2OdL7Urn/8VW+/ugqP355m/968BVf3r7Bh1cu8lZfFxcP76O+QCzZ6jSl4ciNp6FYQaUhmdKcePhFwJIehTd3MBgaCuRU6GLpdeXS5czFJAulyizDaUpDHRtMbooolLXKo9GlbEafuoV8RTQlumQK1AnoUjajTRbXsaVtJT95I5aUDVgzNlGgCMWqCsOqjqaaBEJpRZuaQPjK5QgPoLbAxN7Walz5SnJTN1GijcFlScVpSsGuiadYm0RpbjruEiM7O+oYOnGIzz66ypd3bvHJRzd4cP9rfvmvv/DTTz/xxRdf8MefHnDvs9t8cfdjrlw6h9tVgTwl0ROePIIg3GMiV8hJCMOSFUsQ/QjX4WB7BZ8PHUQQ7qKNW4UqchnKqGXIo1agTlhDetgyspPWE7N+Aa+N/z3HB1q5enyP2JxMMBMXtBhTSjhGWSimrFCPv9vMwS4Hwi8QPO8FtAlBGJI3oIlbJ15TuSjYLRYEerZV8FZvK1/evsZ///wt/PUB337xIWZBwGHL5YPLp/ny46uU23IRqmF7fSXHBno53NeJy2bErlNSZTWQm5mIWZWGM1+DIFzHqkqiSJNCD8FYsmIp0aZRrEnn+MB2fvzsFp/fuIQgVFNkyKHIqEKXEUmeMhpDRhiyyFUkb1yCKmYdpTmJ1NtUtDsMVOhTKc5JpMqSRbVVQYU5g0JdEnnySPLlEdhVMeSlbUEdHYQqZh3K6LWkh60ifetqygxZ2NRi9EGTGkP0+hXEhQShT0+gxJhNWZ6YDpOnjMOak0SX205DuQlBGKTMpMCRp2SgvYaPho5z6dh+2lx2ykwqOCXAKYEKu5nujm2cO/42H71/jq8+uc5fvvuMHz67xZWTh9nT4abBkU+93SQ+mIGe8C5Qbzdh1yRzqLuGO6ogYtcvFCc8OZSbVdSWGjgcG8UdWRCzX53M/NnTsJq0dLbU8+HNy3xktXDu+DGwC2AXuHFJbNLodjk5f+o4H928xu0PrnPh9HEKLbmYBYHv7t3mv366z90PLvO/f/qaL2++x/GBXgQ7VFlNJFDNOwM7OP/uIYZOHsFVYuHYQbHSUFtNMXZ9BkZ5DDZ1Atr0UMKD5/lVCBJfPjZdIvnZcdhzUyjPS6PCnE6lWYbT0/ytyiyjxpqFu1BJW6mR7RUWtjvz6XBaxAZwtYX0uO1eAtFVU+AlEa0lBmo9+bBuq9KTL34bIRDc7r+KXlzvi9WMVRlDiS6ZSrOc2oJsmh1GeuqK6G8opa++lN76Mrpq7DQ5zNQW6hCEX7jOC+xnKfxGnP9aCSWQIVELgZaf+Q0cESMUD5OIwwNieeQDfW1ewiDqB+q95EEs77qNge1N7O1uY2d7M0f27eLG0Fkvifjg6mUunD7Ojo4mGmsc9LfXs73RSSuhYkqVVuxWLNwF4QHeaMDu7XUc3tPOO3u62NfbJEYLPCRCKtEqHs+2YcShtbZkWDSira6UdncZLTXFtNaK3bDb3WV01Dvoaqigu0mMPOxsc7Gnq449XXXDyEQ1CT6thqfhW6VFTWWeinKDHEEwU2lRU2ZSUeew0tnkoqaqmDfenMfzL49n9NQJPPdqICNnBPLMjCleMvH0jCk88/pURsyawrOzpxIw72VGzX+ZgPnTGb3gVQLmv8aoea/yzJxXeXrONEbMnsaI2VN5ds7LIoGYM5lR80QCETD3JZ5Y9DxPLn6BZ5a+yMjlkxi1PJCA5YE8t3QyY5dMZvq62czduJDVUasIS95EUlYUclUc6uxE1JoEgjYtYmnwLIJDF5OhCKOwQI6zVENVSTa1pdmU5qVSoIvFoolCnrqGrRtnsnnT68QnLMUHwjzPzuMSQP+FjXSKvTEOib1kzILAm7//Vy5UTeV96yQ2zn4K+8Z/QbiFaMLP+LoO+5MG/1QFfw9jDz6PuARMz/mBik58XnjP9gKkyBf8T2BizrwXmDlzDBPGP86SxWJqrM+TLNk5zzFL4Pq2n/mnWvmn4oi/S9o8j8RNc0nYMAd5+DKUkSswpoRgywojN2k9tqwwz7tvDYJwiDdfH8MN+x/4zvUCK1/5D5RRKyhDRmdNPhKIGzfuIPyoQBCGUCYFM5wodHq6S/sDMOk7f63BoOe6+Wsf7npIxM+e9FMJNPoDSem3R3jnQBc+YuEP+iUges7vekrXT4p+dDI8wnPObxvXGd6I8L7fth94rUgbjyZpAz7yKKVN3WZ4KtOQ37Y8REKGeI4BeAtdCIGiA0FwgmCTxo7/sXmIym/x6KZ68DWdO4UvRcr20Pg5wnANgT9JlsZ6Pz4vvUQihmsOGktyaC3Nod2hpaNcR7tD69FJKKi1+bpYp4Ut8X4uM6f9k34RD0dC/MeKfyTA/9ilCJdEyhv5xyC+EV+ZVokg+etn7PhKx5bhTQkbpr2QfieNMbfftqVUq4fTp/4fmiY5DGXCFna31fLXb+/w89d3ePD5Lfj5O/jzt3x45TyOfAPy2DAiVi3CnpNCiS4ZU+YWSnPjsCkjcBcqKVQliN68cwJNRWKn2SpjGtXmZE7vcXPx7Q6cpjSy49cRtuI1lk5/jsjVM8lJCMaQthl9ykZyUzdRoIrGZcmgJl9BiTYBc0YEeWlbMCdtQhOxEm30SsxpIeSlbyAvazMtTiNnD+8AQaCxopiC7GyqrGZqi/IpypFhkEVilIVRoo2jTJ9AmT6BUn0SVmUMutStuAq0HD/Yx8fvn+X+Zx/y3b07fPXFHR7c/5rvvr3P119/zbfffsuPP3zL5599wpf37vLV559y4uhhnPZCEsJCEYQy4kLWooyPwJgeizkzhiD6aShUsb3CyMenB+gqy0EbvZKcmNUYkjeQFbmctLAlpIctgwSBuhId/S3ltDotXHy7D0Ewk58peggiVs5FEMxoU9aTk7CWxhI139w4yrn9jWgTgsiJW4Umbg2qqNXokjZhyogkXxlPS6WN908e4qd7t/jms5t8decaJAiceXcfFl0mwiOwzVmIIJipKjBQU2Si1KjGnJVMuTGbKosOS2YyhdkZFOkVOAsNohC8E2JDlsEpgR6CKdamYMqIRBUbQqVFSXt1EZLnIy1mM7qseHLSt6LPCMOYGc7P/AazIFBrVVJrkXuJRJVRJnah1iZRbkz3hDavoEvbQqE6BpcplUpDKkXKaJpKdLz/7k4+GTrCu/3NaFPCqSs0YFGJoqDTb+3m2plBjPI01Knx5CnFKgsp4atJj1qLqzBHFIwFQFbsRqpsGopzM+lrqqKztpRKq5ZyczbGrCQRmNVXUVtRRJlVj6CGpezn6pnDHN7VTmdtKe4iI1UWDXXFYnQhOzmKbY4CBjoakMeHEbF2MRW2HG5FRnIrMpLakjLa4sK5oMj0LpPsRHgYDTGRHIqN8S7rnjiRphoxtWlfXw8fXX2Pzz68yd/++AMfXL3MmXffYej0MU9VHCeCcIih00f547d3+dP9T7l79Tz7OxqwZsuw65Q4rbkc3beDW5fO8u2nH/Lhe2cQBDPNlXYclmzMykQMWdFimWJVPPbcNC/4tGmSsGmSMKvisCijKTWkUpmf5bEMnBYZlWYZrvxM3EUqGkty6K60ssNVQE+VTSQQ1QX0bSuhr6GUHrfdK6zeXlNAV7WNtlIjdRYVNSY5dfkKyo2p4gS4FNwnEXNppReXYKZIk0yJPo1yUyaCMESHy8au5goGWisRGvGQ8ge47bm4rDkIgo1FHPL0rh/hi0ZoBfoJQovZG4k4LIj297z5e7qbxGZrnojE7q4Gb08JqRHbrs4GdnU0saujhcGDe7l56RwfX7vC7evv88HVy1w6d4ru1m00VJexs2MbO1qrAYEhAmFIrF4jQ6yctKennr52F3t66jn77m6unDnM2aN72N7opKPe4UcQHHTUV9Dl12G7tc5OS20RzTWFNFUX0Oiy0egSq301VRfQUGVlW2U+DVVWWuvsdDU62NFWJTbca61ioLOavdtr2dNVw0CHi97GMg8R971QKvMUuCwqnCa5WNFlIjhNSpwmJR1VdgY6trG3rw2FIpUFb85nTODzvDDrZbEyjw0vkXhmxhRGvD6VZ2dOYeSsqQTMmUrAvCmMnj+N5xa8wuj50wmY9wqj5kxn5OxXRPMQiIC5gd4IxOh5kxg9fyJPLH6BJ98Yz1PLJvLMikmMWjmFgFVTGbPyFf6w4hUCg2YwaclUpi15mTfWzWdL+CriEzYgzwhDp00gKSuMTfFBbIpaSbo8jMICBbWVRhpcZlqqzThtmdgNCVh1MSjS1rJ5wwyC171CeNRC3/UZASKgKvMUKXAzjXMId0XRNG4B3AILJj7B3ZJppK8cwfvWl7CGPMOYp8byyKXvPQBXSm94GFBJIKHMOwf82tPpD+gaGZ677QEYASAI18XO2N7u2KLNnDNGXPccCItgyZLJzJzxHCLYE4nBZ4LAZ4LA8BSfKwjCPTEVxyueHsCXoiEdr49ACMI5ooJfZ9ObgUSvmUli8FwiV7zKytfGEBs0k7g1s5CHL2Pt7BfgnsDnQ/+LpGWP853rBWpiRrBmwXgMyRvwebN9JOL984P4dF0S8BPPUbzG0vWVAJsEUP093B5wl4BY3oAuiUMAACAASURBVFho5AU81ZOCwJdaI25fTCc9xOWzB/ClMkn5+540JE/DPR+g99euDOKLKkgmfXcOXzRC9ObfYiwiYfDdQx4IfvdaHDvyyCC/7UnRIf8xexsfgfgJX1qS2zNWfhHLph/x2CwQyqRzuDV8e8J+fA3tyvCRVSky9RPDCZJ/+tfDY/1hEiERCYkcO2myi5q6bXY1TaUaOsp1bK800F2pp6tCS4cjh5ZSJQ1FWXTXGBEEMxFBr/6d/fwj84+E+JMICbj34yNJEoHzPw9p3O33Wy5FGCUSIW3rCP5kd3g3cn/SKxEEvzE6rGyx/1whCbnN+ErE+p3fXd/YKctNHfZdlVlGlVmGkJsaiS41An1qND3bKrwvnJNv7eLLj68ywAoaKu0UaRVErVlCaa7M09UziiJNFPnKcHY3FbO3xcnh7Q0c3t7ArRMHEWZBpSEVt02G25ZOfZGC1nI9TlMaJdoEWsv1uCwZ5CQEky+PwKqIxCQLJS9jK8WaeE+0I5lCdQy2rAgqshMoSA/Dkr4ZS8YmchKCyElaQ6NDz4V3xYew3JrHe8eP8+DOJ96qNIr4zQjCLRJDFqJLWE9e2hZPBCSaAlUiJYYs6kos3Bw6yf1Pb/Gn777kjz98wx+//5avvvyCzz//nAcPvuXTO7e5+v57XH3/Pe588jGffPABJw4fornaRYFey86WRjqqxI7aBcoE+mqKEAQ3jpwEiuURlGSFkR32JrqYIHJiVpMSsgBl7Bqs6lhIECjUpVBXosMsCOxur8JtzyUjMthPQGUmM3IleRlbReJmzaTf/etBnS+PwK5LwqyKp6pQy/ED3Xz2wUUefH6Ti6f2Q4JAmVVNcuR6Vs5/mbGIE0+eIolKixp3oQFDWhQOnZz2citl2Rk4TWpqi/324wQ1Njgl0FxuolSfQoE6Dk3SRqyqePKVcWjSwtBlRCJNYGmRQcSELCIjajVOSya9tQV0OPNw5qZhy4rCmhlJSXYCVnm016ss7c+QEUpuaoinK3Embqucg50u+OYW/PItn146Ro1NT1rEevLV6ZgUqX4aAJg/PZAVcychCK1Eb3gDQfiFEmMG5RYF7hIj28ryqLTmYMyKo8KSQ63dSJlJhRAsVl3KzUxESEAUOKsRzfPAlxgUOPLUFKjTKNXLKTWqqbQZ6G+p4+1dPRzdu8sLTguWL/4VYfg/tT1bQ3HaCzALAkcP7OX00cN88N4Qf/3hO768c4tzxw5zcKCH4nw9gg10yjSOHNjJ0Ol3KDKqKFCnUaASr6lYyczMzlY3l0+9w7effsiVM0cR7oNRnozDkk2BRoYmOYyi7GQK1UmcPrCdowOtsEKgIl9BsS4NiyKWvKxoivXJlBpScZjScVoyqczPoMoqenbcRSq2FWfTUpxLe6lR1DqUGuhwWuipK/ISiA6XdVifiNYSA3UWFdXGLGrMWeIEFiBGH9x7pWdCnFQLNQnYtSniePkN1BVpaK+y0t/ogFNiWtBPPObVrVTlZyMBCzU2eEHghCDwriDAA8EL5viNwA//gDyYBcEbaehvd3sjD7u7GryfpV4LOzu20dvsZldHCycPH+DmpXPcvHyRD94b4trlC5w/NUhHYy3bXKXs6W5mT3cDQwSSgpP7PE4EYjpSb2ulV9z81s5mLp06wIfvneSDS8fZ0VpN57ZymlzFmAWBxio7bXUOOj0V7rqbKpnHEeZxBHeFSHRrHSbMgkBDlZWW2iIaXTa2VebTVF1AZ0OZj0B0VNPf6mRnWyW7O1wMdFazu72K7m0l4njKV2JVJVCiT6fKrMRlUVFuyPSmYAllUG1R0V1TTG+Dk0MDXbQ0ulBoMpi+4DWEYBjz2mQRWC8SicQzM6bwzMxAnp05hWdnTiZgbiCj503huflTGTP/FcbMf4Xn5k0nYM40Rs1+mYA500Si4SEQEnkYPX8ioxe+yNNLX+SZNyfy9PKXGLFyMiNXT2XMmlcYt+Y1xq+ZwYurpjNhyRQCl05lzsrXmL/sFRYuncqWzYvJVIajNqeRpI4kLn0zGcoo8kwyHPZs3BUm2mts1BapKc+XUZKXil61lcitC9gQ8hoR0YuIS17uN0dLotSfEB5D1DoIt1jKfs4xjdbT40lfOZKu5OcZ89REVk7/Dy6YXqAreSzTxv0n/67fxWNPvstjjyZ7LPZ/sAwee7SOxx5t5ZFHPFkCwzz+f8883uyxYLLK8PeULlg8wQtAAhmilVCGe6z9U2Ekk0C8h0R4AakEsvy8zt5eKEOsmDOWdYteImrdLEIWT2bVjLEsnz6aqJWvYc3cyi88gjx8GevmjId7Anbtv9CVPJbbZS+weNrveeSRPX4ATjqGRsaN60WhuMHwDtiSp1YCdhKJkFKb9sNtMR3qHNPweXt7vP0thneHlsDvw6JVGJ6j7gfqPJUNfRFWiXxJkY4hfEJhX2rTcDM/9L8IXBVJwahSNj5EIsxkRax+6PgeIhGCmeEN7vZ79GgSyfEAdq82QzrH637HIUWafmZ4qlO/R6h9z7N+K75ohEQgpOv4z8arlPokgWVxfLeW6mkp0YnN5oqzaS4TIxBdzly2O3Vsd2rpqtDQVaFhR7WBpmI5rrxk1sx9noigGf/DPqX9SqC+2s8kEjHEcPI59He2IUWopJREaVxJxEgiUBLRlKKG/tbot55EtqoZrt8ZxKd9avTbf6dn2SBeEhEoOudYJPhIRCDYsofrQeoKldQWKBDUcRuRx6xHmxKOIJjFuui/CAjCz+ztaaa7qZrbV897atHIsWanYNMkYdcl4C5WUp6XRmuFkc4qG6f2bufq4Ft8fvk0lSa558apsSnDyJeHUWWW0VCczZn9rdy9fIh2px5lzCpKdfHYVVGY0zeTm7SevLRNFCkjsavE8qz5GaHoY9aRl7gRW+ZWrFlb0CWvQ5u6gRKjDKb5XuzXzooN75LCtyIIA6iSw5EYujFpM1ZZBMbkrRSqEnCa5BRp0sjNSGB3VyNf3/kA/vZnfvjuK77/5iv+9svP/OlPP/H553f55puv+eijj7h0cYgr713i1tWrXD5ziqP79nJgRw+HdnRTb7dQa9Njz5YAsJsSeTS6mCDMiRtQhb6JYssysqOCyNy6jNTQZSRuXuKR0z6JWRCYFfgcm1aK1SZeGvU4oasW4irQUpabTkbEKoxpYt8JVdRKrJlbqbOkoY0TJwJ1XJAoPFbFoE7ejFYWQVWhlvb6ErY3lXvzllMiglAkbgFBEEnEKbBkxWNIi8Chy6RMl061SUVpdgrpISsxpERiVKUStGwOocFL6O+o9pYNFQbBlBVGhSkNZewa8jLDvINMrAPtGYR3Ec0GFeZ06goUVOalU2lIpdaSSXWejOo8GYXqGAqzY6myZHgfAn36ZuyqKEqzY3CZ0qm1ZNJZaebS4V6uHd/HzgYHQgxMGPF/IU3ADrOeq2dPsmd7O7nKDJqcebgKsz0PciuGrGiK9Gm0VNro2eagxJBFuVlFhSWH+lKxW7UQLPaJ6HJXoEqNRrgLenkSmvRocSL9DeQrE9lWYqTcpKCpLB9BMNPktHPr0nnOHzvK0KkTHNzdz/aWes6cHOT/7b/Lly+wu6uDaxdO88n197h06hgHd/Wyp6eDfTs62N/bAYECBPpyTc2CQIMgkBG/lR5BoNDTN8MsCGTEbvJMVLc5sreXSycPs6O1DqdVj9OmxSRPJCdpK47cLEp1GbgL9dQV6elkIyX6dIYIpCpfRWmuDIcxgyKNh0iYM6jIz6I8X9RHSUCyMjcDQbiNO1+NuyCH5lKD2FSupoD2qnzaq/Jpqcij1WPNdj21ZiUuQyYuUwZeQaHwC+4BEWyKKU1m7NoUbGqPsM3bqEi0jXSKaSDXESse3QYeEyNoduR8Igh84pk7OgWBR/gFoQwe4Re0mGGWAAECBQ8RiD8LYtfnA31tHNrV6S2TKhGJvrY6uhoq2d5YxY7WOvrbGjiwYzsXjh/hwysXuXn5IteHznPl4llODx6hq9lNQ3UZu7saSaCaHoJpJRQbarH/iWe/A731HN7XwdnBAa5efIebl49z8/Jx9vQ20tXkxCwI1DjyaawupqPBSVeji87GSroaKmipLaLWYWIWg1QUaqguNdBQZaXNXUzHtlLa3MW01tnp2FZKT4vTSyB2tFV5ow+72irZ1VZJX3M5wk8g/ARV+SqsqgTKDBnUWLOpsWbjNGbhBWJlYEbL7kYHvfUl7OluYNeOFly1pSwNXsaYaRN4bsZksdzr64E8/fpknn59Mk+9PplnZgYyYtZkRs2ZTMDcyTw3fwpjFrzsIRHTGD33ZZE8zJkqfp43hYD5gYxeMJnRC15i9MIXCVg0gWfeeIERS8bz7LIXGbliMgGrpvJc0DTGrp3OH9a+yoS1rzFh1TQCV03jldXTmLTgecbPGMnsJRNZH7WU5JxoUjRxZOUmozWmYjKmYzWlU2FVUVeioypfSVmeDGeBgoK8ZFKT1xIetRhBsCFTrCcu6U1+pUEIAKFfdFRITTB/X2SlK3kC6StH8NijKh57tJxp4/6TruRxHMt5AWvIsx57xmP+nx+2EVhDRmINGY015BmmjfsPHv234d7Ef2TjJz3B+s0L0VlSCYtZxuy5z7NkyUvDwYcaUd8RAL5KUBJw8ScPkvUwXLDssccl0DmIIAywbulUlswcx+IZo0mNXE6LMxdZ2DJCl00nMWQhZ/a38sX7RznYVYk5M4zULUs4vb+VkLkj+LHuJdJXPsu/P5aPL61FSiMaQrDjKfH6CcPTRPw9x5Iu4mFthAhSzzFNTDP0lM0UK2ZVwxEp+mIWKwD+ikRU44u+NDK8w7PZD/D5kwiJSPiTiFbP7295Gr/6kwkJsIvL8rQRpES96VkmpTiJx6NJ2khm+CoUUWtQRK/G5yn3T2/x/2zDp2GR0qZ+YVgqnDcNyj816xS+FCURF/k6rkvEViIc/oJuf8Lxz8xfE7Eff296b7WV3morzaV6Wsv1dJTrRHPk0OHIpseppc+lY39jvvc3C6c8RcLG+QiC2fce+4ckQiLYUmpTK/5ExkeI/O+lv0BfIhH+gmh/ciuNxX58c8cDhpOIQ37W6rfcX1Pivz9/UuYhEa34OV7/zrl6iIXLpkAQzFjVsVRZ5bhsWQiZEWtJ2byCmOAlMEKAEQIRa5dg02RilCdTUWBgoKOBVlcpRTo5dn0G+dkJmNVRVFjTMWZuJTxoNlFrF1JrE3tJ9NVX4LKoaCrR0VCsoqFYgbtQTok2AUtWONX5mThNKehTNpCXsYW8jC3YVVHYssKwyLaQnxFKgTycAnk4loxNmFJCyNzyJjnR69Aneroxy0LERiByqC0zs73JTbu7jr3dfezf0Uetx6u4t6fZ72L0UJwVR2FWLCXqZEpy0inRZlJu1lCkV3J0/06++vRDfvz2K/76px/57//9V/7rryKR+Mtf/sJ3333Hzes3OHfmLOdOnOCdAwfY29PNoZ19dNVVE0Q/9hwZ7gINdkU8VlkY1tRQjHHraBEEIhdNJXzRy8i3LkeXEEJm5GqMGZGUGGW0uKwc3tNKyKq5DLCC7Y1O8rUyMuK34CrSYdemooxdjypmPflZURQpo6nQJ9JSrKazXEOVMQWTbDM5ievRpISgSFiPKmUz6vQwspI2Ebd1BcH0ELNxKWnRa2ivKeDoziYEoR9TRiQ2RTyW9EhKs1Moy06mQpOOWRCwJIWTFR4MQwK67FR29TTyxe0hzh3bRYVNSX52HBZlOBZFGOqENRgzNmOQbcKqisBly0AYC9lJ66l3aGitNtFcocdpkVFhTKXGmoUzN4W8tC2YUjfj0CZSX6SipVyPu0gU0yqTgjFmbsVlSqVcGy+K+POzaCrR0V1tZXt1IW57LkIM7OnYRl9zLdlpCfS1NvLgizt8cu19vvz4Q37++ibvn9qHFD7MzYzCrIqnUJuOITOWAk0ajeUWXAV673iJoJEzh3bz+Y0hjh3oQ7grPmiuAi39zZU0l+dRbsrCbdd5f5MYuo6shChOHHqLt/fsZvDwYb749A7ffPk5M7JP/X+y21evcOXsCcyCwLsHBhg8OECDs4R8bRbCEbF0rUWTCYjepkYiqCg0srurnr3tLirNcop1qezrqKbNVUhRbhaCcJtQWrly5ignDu3GXZqPWZlKYXYGLeU2+uorsOfIPGl6CZjSYrEpk6gr0NFYYqLGqqHalk2xLg2HMYNyi1yclGIQm9fdx+NtakUQblOTp6DOlk1jsZ42p9kbhWirtNDkMNJYmktjaS4NBRqqTXKqcjOoMmTiypcjebPc7YgividFwlCsS6UwJwmnWU59sZ4mhwlBuE57lZWWCrPYcwEI4Db7WSpqDaoFDBjQYmY/S/mZ3xDIEL/lgeitC4X2Wjv8gyjEnwWx6dyBvjbe2dPt7VC9u6uB/nY32xurvClFvS21vDOwg5OH9nNj6CyfXH+Pm5cvcuPSBd4fOsfpwSPs3N5KU205vS21JFDNRjo5xWuiZmOsAGMFdnXX8c7+Tt47d4iPr5/iw6snuHrhKEOnDrKvr3kYiWiqKaGzsXLYMQvCPZxFWoQEqCrW01BlpbOhjL52F93NFWxvKqer0eHVXfS1u9jRVsWOtioO9TWwt6uGna1O+lsq6GkopbnSQm2hhkqLEocxk9pCDQ3FudQVaKg0yX3zrkcUfKC9koFWJzs7a+jqqKWmwcHasLWMfmU8Y2ZO4tmZIml4ykMgnpj5Ek/OmsTTsyYycu4kUeMwP5DRC0Qi4U8iJAIxesEUAhZOJmDhS4xeNJHRi19k1BsvMnLhWJ5dNI5RSycwatlEAlYGErBqKqOCXmZU0MtM2DiLsWumMW7FZMavmMj4pS/wh/kBvLhwNNOXT2Rl+JtsSQohVR2PxiTDaMok3yCjKDdDjGqasig1ZVBdrMFRpCAjfSObQuezaesCQqMXERI6i42hMxnuGf8ZQbgrjuONos1c8wfet05j5fTHvaDikUe0jHlqLOkrn/aQhpFYQwIeIgzPekjDwyZ+35X8B47lTGDauCc8ROKWB5hc8d2nhzQQga+MZPbil3gYUMydPfYfgCoJsPubBIz9ScQpD/Fwi6T/ccmLL4LMkBXT2bBsGlvXzMSsjmJXexmmjK2kbH4DZUwQn156m+8/PksMbgxpm0netJgF056lPT2Aw9rRBDwxE0E4RPrWNxnerVsiEe+hUEjeX4lESN5eKTLgnyYiEQnpnAaGkYjhNfTF3+SqQ/2W+QM7f6LiL14WQR5Dngp6Xs3IOb/PV3zrSxkKXhJxF399SdSGWX778Qf4D8iKWUNGxCpUccHItq5AHhmEOm4tmsT1Xpzk09bYxb9jEHsiyUHYj9i0dhBPdSYJ7IsRNn1GBLmZkRiyojxNXiWSMOR3Pf3HTSPDge85hlc1Gj7OOitMdDnz6KzwT6WUfrt/2LqtpXo6K0y0lRtpdxrochrpqNDQVqqmvUxNb6WGXbUG+ly+d/jWFVNZOfsP5KnCKTb8I9ItHa+/xsBf0CyNOykC4R9VOoSvetfD6WpSCpIZygR8UTG7z2zgi3ZIJEIiG9KYk9Kd/J9DKeImHWMnE7kiHouHRDx8np9eFfu1rVvyKhpZKG/31zO4r5WWqjzqSjQ0OvUIWZHraCSCfkHg6M5WGhwiIzOr0pAeJENWMiZFKuUWndiE6jfS4OmhQJtIZPBCZk9+jjXzppMQshp3UR7N5RaE30JhTjSluXHU2jJxFyoRJoIiejX6lA3Yc2JwWdLRJgVTpAqnSBVOoTIMa9YWLOkbMaWsJzdxLbr4tZhTt2JI3ERO7FpUsavJTd+ITRtHmVkO8wQuHD/CB+9d4vLpc3z1yV0unBiE6wLNNWW8s7OdDXOmIgg9mOJDMadEYM2IwyyLxapIpsKUQ548lQ53Fe+fO8mff7gP//1XfvrxW75/cB/433z55Zd88803fPzhRwxduMiFU2d458AB9u/o5cTBAxzs3Q4JAkXZ6TTY9VTqZRiTNpKXuJHMkEW0CAJ7awqwJm8lff0bxK9ZyJZlr6NPC6fFZeW9Mwf54MogP93/mD294oBMwYmjQI8sbjM5SVvRJW1hLLdQR6/FlLqZQkUEhfJw8mVbKFJGok/ZgFEWSkFOLIasCNKi17Bu+WsIAiRHrCIndTOpEavRpody4fAOvr51GuE6KKPXYkgKpVgZR6VeRrU+nVpDFu+0VPL+gV5CacVpN3Lm1EH+9pdvuHPrHLu6qqkv11NsTKYgJxpjxmby5aEUqiNI3bKQtNBF1BZm0OTIocyYREOFjtZqE40OLeV5aThNaVTnZ1IgjyR98xJvpKLCmEq9Xe0NjeozQ3GYUilSRlKQFYYtK4JKQyr1hdmU56aRL4+jMCeV/dsb+PDiCb64eZmmqjKKDFq+v/cp/O2/GDx0gBKjjEJdClLeYm5mFAXaFMpMCiyqJOz6DBx5SvHheQRyUiJpdhZwefAgH5wf5K0dzbBfoDw/h7f7mrn4Tj/7O1w0O4zUFWhQxm0iLGgx86dNZO60SRjUClzlpXS0tHLz+g3u3//qV6RgjW2IRPcV1tiGhi3/e8tmZJ/ixtA5Prl6mZ6mevpat3Fh8CBHdnfzzq4u9nQ2UFlk5O3dXezrbSFfm8n2xipuXBJJh8OYgSkjnCJtIif3dXDt9CGunjlMV0MlwikQTkFxXg6GrGTyFCm0Vxbzdk8rfe5KDKlxVJt1uPK0lGVnIQhmaixa3IV6aqwa6ot0niaCmXhzLGPwdbr29EMpy06mzqJiW5GWxmL9sGZzbZUWGkpzcRdpqCsU+0pUGTJx6tKpzBX7PwjCAMIIcLvve8aHGAIuyE7Erk2hKl9Jc3kefQ1lHOpp4Njudo70t7C/sw6eFOBJMdrwmSDALYEIGsUCCD97jjNG7MYuppjc86YQ9bZKKUEuuptc/1AbIRGIHa21dDVU0u4up7elhr09LVw+eZSrZ09y+9plPrn+HteHzovRiPcucu7kMXb3tNPidtLX5hajIa3ANMGTgCT2XXl7bzvnT+zl+qWjfHTtJLdvnObaxXc5N7iPnV1uL4kwCwJNNSU015bSUFVMXYWNcpuWSruOWoeJRpeNjm2l7GirYldXrVdnIZGG3tZKelqcoqC6s4aBbjcHetzsbK2gt7GUHU1l9LjtNJebqLapcZrlbCsWO5C3lJuosanxpnW8BsJvIYh+djeX0d9STn+Xi7b2Kho6XYSnhjFh/hQCZomdqp+eNYnfz3ppmD0xZyJPz3uRZ+dNZNSCSQQsmMJzC6cyer6okxC1ElMJWDCFgAVTGLU4kFGLJzHyjYmMWjKRUUsnMHbhWMYsep6xSycyduVkxqyayujVU3l29VSeCZpKwLppjFwTyIhVLzJq5XjGrHyeMSvGMmbpKMYsCODlN6cyc8UMloUsJjwuGKUqHqsxgxKTHHtuOmWGDMryMnE7cqkqy0GWFsLK1a+yYOkk5i95kWWrJ7Nu06v4gKPksT2EkIAYER6EjXNH8L51CtP+MIaHAfmj/+bgsUfzeexRA4892vFQ2lKex3Q89mjCQ6lOBxjz1FgGssZyLOclD5Fw/AowvLE00O9vCRz/vTz0v2eDHoDyMImQqvVIUYEj+NI7JC+0lAIkCXjFbYYHzyMxbBlZcesIXzULQTATsXo2FSYZrRVGSvUpxG6Yx6rp/8lZwxjOmcYy+6V/Jz18OT7v/iC+ajbiPsRIxF3Pfvf7gSrJoy0B6UY/k6IRg34mpZ34hOya7CjPvpwMj2Z0+p27BPoGGd6o7rYfiZCIhDRe/D/7i46liIAZeewqItZIzf0G/b4bZMOSacQELyI3LYycxE3eCIQgmNHESeRBipL4E0rR+SOMAEEGMbh5knsI9zzzeyDeMaLLjEAj82UimFRSt2c3PrLa6lnfza9LFN/G17tDIhG+77uced7P3VWWYX8LQic9rnx6XPm0lPgIgduqpK0slzaniS5XHr3VFrpduXSWa9hensMOp4bdNXq2lyvZVW+ipViBwxBH0LzxBC8NRJ28EYcl/aHj9BcjS/deIhESMfBP5fP/W0rl8ycRh/zup0T8pDHjv89OkUDYwBe9kMalf/RMOhb/76T/B/AJqss8JOLh+2Dmysl3uHr2ONfOnaDJVcKWtfPparJz98ZxPrt5gsO7G2irzae32Y6giAn2CmJuDx3j40uDFGozyIjeSHrkBkLenIMuPQ5HXo5IHJ5EFFutEEmEWRA4f6QPsyDw2oRRrJj5MhUmNRZFAsJvoVifSIkuUTyxiSL5WDdvMmW6FOw5cRjSNlOSHUN+Rqg3EqFLWIciYjmZW5ciD1+GImKl58TvEbV6DvLo1eQrIik1pCJch/L8HDrcVXx1+yOO7tvLkb37uHPzOv2dbdAo4DBrWD1jEjnhwTiUqZSp06gyKKixaCnVZWGRp0CnWIVF0kX85adv+cufvufHB1/z7Tdf8sVnn/Pg2+/4+MOPOH18kIN7d3uFrm5HEVdPH+HdgS4qjAoKVYkUZMViTNmCXRGLImwFVZokDmwrxpYWTvza+Sii1nlvWPTm5TgKc/j+6w84cWQXLfWlCIKbfH0GBblZqFPCyMuKQxm9HrMgUKJOIi9tK+b0UEpUseTLtmDN3Epu0nqMslDy5JGokkI8iRA2BAEyY4PRycKJ27SU+M1L2N9VxYfn3mJ7tRmrIhK7Kob89K3YMyNpsqopzorBpUnlVM82BraVcXhXO7eunuFvf/6Si6f2U2nXIAxC+Nq56NI2YZBtIjNqOdqkYO+EII9aRm5qCI7cRIpy4nAYUqgtUOAuUlGZl06JNoHKvHSay7QId6HGmoXLkuHNr0zZsoS8zDBK9UlU6BOpNCRTpkkQCYhFPiz8lpsRR2tVMUPHDnJ4oJsSs4b+jkbOHH0LoVpk2Snhq/welF/ITtxMQXYSJfp0nGaF77tHIE+R5C3RKgj3SYvcSG2xmbvXz/HDZ1epe5/AwgAAIABJREFUKckhZMUrzJ82ko2zn2Dtq48xd+pI1q94jYSIIMpsBno7Wnhr7z4+uHGLGzdu/IpAAAzdfgBAovsKM7JPMXT7Affv3wPAfejusN9snB+AMm0L2f/6v7hx4RTCfdjT2cDpQ7upKTKxt7Oe/T2N3PJcl33dDRweEBuhmRQxlBpS0WdEkBa5hrjNK2iuKvRWGZKuo02TRalRTW2BkVK9HEeugipzDnZ1uneCK9dLTYAGcVmyqSvQ+F1Xj9cv0BMtSADBAIJwhBJ1EvVWMQqxrVhHU5mBtkoLHS4rrU4z20r01NjUVFtVVOXJceplVOjSxYaCVrlnsjuE23152ISXlxWNVRVPmUFGY5mRgfYazr8zwAfn3+X6maNcOLJnGOA/IQhwX6CTjSzikFiW9BfECV0upjIJwj1aqwvFqkTdDd4yqQf62v6hRqK3xUVPczU9zdVsb6yiu6maPd3NHN23g4+vDPHhlYvcuXGFj94f4sr5k1y/dJably8ydPoY/V0ttLkr2dfb6h13HBIjHq2EYhYETh/Zyfvnj3Dx1H4unT7ErSsn+eC9E1w4cYCuJiedjRW01Zf/6richQYcVg01pXm01ZWys6OO/TuaeWtnM/t3NLO3dxsD3W4Gut3s6qqlr91FT4uTvnYXe3u3cWh3KztbnWyvt9NZV0hPQwm99cW0VORRU5BNVb6S1oo8OqryaXYYPV1wOynR+XnxDNDuMtPsstDf5aJ/RwM797STmZvG6ytmMXrWSzw75yWenD2R389+8SGbwFPzXuSZ+RN5duEkAhZOZvQiMSIxeoF/+pJn+aJJjFo8iVFLXhJJxJKJPL94PC+8OZHxK6cwYc10Xlj3Gn9Y+yqj17zKqKCX+d2SCYxcM5UxwdMIWP0iI5aN49llYxj15mhGLx7N8/P/wJjpAYx9eSSvvzGV6Lj1WExZOAq0OCwqCrXplBgzaKjIY1tVHtnyMNateZ3Fi19i3qLxLF35EhvDZuED2wMMA2qhohNlzPK5HDNPxRoymqceV3uey/6HzOwBIv451hKwkb73B8Rm/u1f5UwbJ+orRCLxex79t1qGA9K7CIKZXavi+d3vpPKPZQhCNb/73ZfULkpm1yoV48ZV+h3DFR555CS1i/SMG3fYA2IkkO2flvMw6fh7df/LkEjE2iVTCF83W/y8cBIbFk9BEMxkRqwgZu0sMiNWsGz2OMIWPM7Hpc/TkvIssyc/5SFH/vuTgFmZ33ma8aV3SIJWyaScdv+UEokU+JMICbCJ1yg2JojhxEMiERKJ8Y/K7PfbjvSd5I2+/dDn2wxvXuefAiWeT0rEMnx6lCv4E53ErYuRx64iPGg28ug1VJhkFGZLJV39QbqUF2/23DNJF+H2bPe+iN/mgdDvwYH3fc7k4ffR3yvf49me/7j0J6oSGL/tiUhJpPLcsOPrrsqjxyV+7q220OMys73SREd5Lm1lOrZXit/11xXSUW6kLl9BtUVOZ4WJPc0O2p16umvy6Ku30O8201OlZ7tTS3eljh01enbWm6m3Z7K91kjvNivZqeuZ/uLvSIpaiSUn5qHzG16VaXi0V1pHul8SiTB7xoNEIqQoxcMkYhBfCWZ/suJvUvEEaZv+404iEZKmQjL/FEKJREjn8GsSIQhmmpxFHOprp7JAhzk7niund/PNnQvcuXaMdwYaaak209tUhLCn1YkAuO06Wl1WGspFsd2m5XPQpoSjxkZeVpzYVfAR0VsnyEEVH0KlRcGp/Z3cv3Wev3x5k8GBDrKTw3DkKdnTUYu7NBenVUVVQbZ4gYF2ZyFZ4RvIk0VRpIinQpeOPj4ES1oY+vj15MSuJXXjYgypYldi4YEIACNoRPgthC6fiVUZhzkrGodBRgLVmAWBH+7e4Ob5Qdqqyzh9eD93blzhvXMneGt3L5dOHOFwdyslqnRMydEUZiVToEjBkBKNOi6U4pwsshMiEG7Dd3du8t3dj+Dn7/n+q7t8c+8O//3XP3Hjvfc5e/wk7xw4wNEDe7lw8h0unDjIru466ioMSGEkkyKKfJXY78KqiEceFcyyV8cTNGM8ycELyAhbSVrYKmJCfGXEtqxfQldLJffuXGHozFtY9GkokzbjMGcRu34xuWlhGNMjqSvQiIBtIoQvm8H6eS+RHLwAuyIaY9JGSnPiKVLGUqSOx65J5hzTuHvlOCcP9FCkSSNfKXZcTAtbRVd1Pv0NYhWlvIwtFCrDKFBspTQ7hqrcVBw5SdjSwrFnxuIyZDK4q50/fnGLrz8cQggSKxrlpG4lNzMSZeJGDLIIlPHB5CSGkJ8VhU0RQ0l2Ao6cBOyKaMqyE3HmplGak0iZLoWafAUVhnSaSnSc2tfGu33baPm/SXvP+KbOdO13nZd3T37Z2ftkz0x6AqYGAgFCCyT03kwHG+Pee5VlWy6yii3ZsiUXuffesXEBA6YTSmimGBxKIAlpMyQhCTPDO8OZ/X8/LC1ZBnLOPvv98PwsySpLS896nvu67+u67iwlJfqYIZGWO+QkBpOdIAIIszqYbGUQ+hgf0uMCrBduq0XtoRUEqs0G9AnhZKqiMesV6BNCrSBCELRoZB6iJd1EUIW7k6+RkRrljU7mQ55ahipMtDwuMSSRnxpHYpgnI0Z8zpY1H7Hh1f/J4jd+h+fKN8h2f5ujyvE8LJvMdcM4vjBP5q81HzBgmkZf0hTyfccQtuktdiz6I16Oq4kKcRkGCEr77gNYgUNp330CSq8BsFnfP+z/0njSNI9T2skErniZFa/9C5kp0dTkZ9JWkU9xmhL6BL7jdYT5kK4IEhfx1yHcayueO1ailIubR1SAC621RTRXFXL+xAHuXDvHkb1tYkZeOElGUhQmZaSokwlxIyc5kqykSDE4nCUt9OImVZ2jYWhDtixAhZaSd69l0wm2jPlQmCKnLCOBCmMStbkamovSaCvNoKlQT0GqnJJ0BTU5aiuQKNbFYkoKRhXtZllwnxAdfYUIT3vigx1QhTujjfLAEB+EILTSUpbFsZ4m+k8d4vq5T7h06hin+/ZSk5dOcYZof0uGACcFTjIfLQl0s54njEDoh5o8vZidmQvJJLOnJp/O+mebtT1v7G0rp7u5nIayXOpLc+lta+DSyaPcvnyBzwf6+fzGZe4OXuHO9X5uXj7PjYunuX7hDNcvnKKruYY9DeV0NVXAegHWC/QIYo+KQSbSXlPAyd5W+k/1ceVMH9cvnuDz6+f47OppPj3ZS1dbFY3V+c89rjy9kkKDmsaSHLrqy9jbVElfez0ne1s53tPKfkuTOanBXGdjKT27y+ndU0V3m1ilqCvUU5eXSmNhGu0VWbSWZlKTq6U0I1HcO8wpFhrZGXI1sqc2JDAkhVJiUlJbmE5rpZnW6nzaWyow56exfOMS3p0/mdELp/DOwvd5Y+EU63hrwRTeXPQ+f/hoIm8u+4C3lk7jzcWTGbdqJhNWzcBu8WTsFkzinY/GMXHFNMYum8I7CyYyZtlUxq4UAcXoVdMZs3IKY9ZMZdzaDxhvP5MJG+Yw1n42o9fNxm7tLEaunsHI1dOHgMfKSYxcOY5Ry8dit2wMY5aMZsKSMYz7eBRT5o9h7Y7FyBUBGDMSyUpPID8jmVRFKKmKYDKSw0mK8iDYwx5PhyU4bJ3L1h0f4ui2gF3ui63nJTjIHpFTfkbc3F+GF/9wBfsFrzOgm4Pjgtf4d1WnSCOxXnsPLEGCLWdcz7O0j1qepo289KIP9nN+z4Bulk1FohhbIe748RVDDnLLw/CeEkXnBr9njB46N4ThPcVA8fJY62PeUxJ4tvO1FBTa3n9abGwLIsTbHtsX4LtjAc5rZ+C7ZR7emz4kyGE+ka4rCHFaxIJpr2FyeZ17WRMJs3+Hka/uZMSIJot1aK/FpW74+wfsWoggaAlxXUK4x3KGXKFshwScJBAhvlZMxklJEkmb0MjwDr62lCYpSJQC+t7n3Lalt1xDBJW21KUzDLfBvYZIgXuMIJzko2lvMaQ/eYoW81BMirhvX8K21TPw27GUSPe1pMrdSAyRbF2l8y0F/GbEwPc7y2doGaLMPBIBg7Ol+rDc0hzRjOW4nw5E+y2dqO8zHJBIn2kLciUAIVGRvrOcw+HvKQX9TbnxVGVGU5+joLVATV1WPLU5SbQUpdBg1lBlTKQuR0NjgY62YgM9tWaaC+JoLIijp1ZPY0E8baVq9lTpKUqPosacSEVuIq1VBlprTcRHu7Fz20LeHf/vrFw5FXWSD/npUhJLmifPC7xPigmpfhimCcmQftfvLLo+24rSeZshzRdJHzH8/Yv0waTLdw3/7ZwRz6PFlEJoxKLHsaXP2ZoGVNrc1jOcAvW8a1JLdW4yB1sLOH+0kRvnerhwrIV9LXk0lKRQX6BGEIQznOyuFfnhiSGkCQKHOiq5c+EwZ/c3w3kBU2IYxvhgBEfIiA+iUBdDnVnLsY5KPr94hD/fOs8/f7zLL19e5UBrBSWZyVSbddTk6UW7r/liENeQb+JQc624sSllaELcMcYEkJsQSrEmChkZhO5cjSrUhdQobxQBO8lARh/LcaaWCpMaXbQfZrWMpGBXkoJd8aeQ9jITdy8d56cvrnHvylmunz/BvRv9fHblPN98cYdf//Q1JzpbkLk7IAhaghw2IPHnXNcvpTorlersNDprS/jms8s8/OYOPP4Z/vNvwN/47qu7nDzYZ7lYxAly5mgPP9wf4NyJ3RztqUAQtGji3MlUBZGlCScp1JW4ACf0MSGYEiOsP0jgzlW4bVnCri1L8PfYjMcue7w9tpCXowF+ob2xEKXcB68dK9i5eg7pMb7oZF7E+jpSYbJwAKeA88q5JAU4khbpjsJrM+qgneTEB5AR40tyiDNZiWE0FaTx1dVTnOxuIEUWiEkpOuZEeGwmReaJPtaDhMBtJIfuIDVyJ+rQHWhDd5IW5UpGtA8Z0T6YFSGUpsTQXZ7L1SPd4kWwCRoK0vlq4Awn9zUQ6rEZZaQnsUG7iPN3JDnMjXSZL8bYQMyKIPITQihMCqMmI4HqzATyVeFkKgLIiPMnTxtJQ76WglQZ2cmhmBKCyEoMplATSUV6HEXqSAwyT1IjnEmVuVKkl2HWiOezvSybB7cu87dvPqe1JJeqLD3pCRHoFSEiTSnWH02sL2U5STSUpGDShJCR6I9G5obgDUlBTmTFB6IOcUbuvYVg57Uow1wwp0Shknmwfd0sdm38He4rXiPT+XUOxI7k56YpfFb4LuXeE5FvexP7D//Isrlj2bHuQ3aseg/vNW9h8BxDTcR7nNFN5Yeqefyj4UOuZ31AQUHBsErEgwffDatESCBCojQ9DSJWTvhXTA5/YFA7kkHtSJK9RuK49l95xdnAiDd+Rlgvur10CAKmpFAkEOGxbRlb1nzEknlTxMx0hoqj+9s5c2wfJw/10FCZz+2rn0KCwBNGkBITSL5WTmZCMElBzhhiA0iJ8iEtLtC6cOWnxlBuVFJuTOIFHot0IMFSoRy0ARHBiAJMb3Hkp0RTaoi30l8aC3Q0F6UNAYeUaApS5eSqI8lRRZClDEMX62OzqIkbUrjHWuICt6IMdUId4WKhUrXSWp7Nse4WBj49yd3rl7l2/iwnD+6lIidtCEQkC3BP/K79TLfJIt0XS8UPxazwCJ48E5C315UMu3/c5nZHQyGdjaXWKsSR7t1cP3eWL24McOfaJW5duzg0rpzjs/6z3Lh4moHzn9DVVEmHJcBvry6CiQLMEuCawDbEiu+hjgbOH9nLuWP7uHz2MJ9fP8edG+e4fO4Ixw6209VW9ZsAp8SYSltlIftba9nfWsuBtlqOdjVzvKdVbJa4p46+znr6OuvZ315DV2sp7Y2FtNbl0VyVQ0WOmgpTMjW5WpqLDTQXG6jO0VBiSKBQH2fZzLSWoGaIYpGtikRoBLMhgeqidJrKstldnU9bZQHtDaWYc1JZsW4B7308mTEL3uOdhZN5e9FkK4h4Z+H7vL3wfUatnMXL895l3JoPmbR+Lq/MGcuYpe8zY+M83pxjh9388ZaO1FMYs2gS45ZPY9yK6dgtm8aYFR9gt3oqo9dMY9z6WUzYMIcJ9nMZv/5Dxq6ew5hVsxmzeiajV81g7MrpjFnxPqNXTGb0ikmMXjaR0cvHMW7lWCasGMvYhaMYP9+OhfZzCIh0wZilpqoiB3VCONqEMDSKINRyX7JTZTRXGCjLSSA8cBMe3itw9lyMNTv/suV62YbIa5doChNhaU0A8Tv+yEDFPJbO+3cqv15l2ewHGXLFefAbG7/EZc+yBIbDg51XXt5FmP073DeKQGL+lJd48Xe7Lf9vxXtK1H/bQa54eThD9B1btyApaKy0Ocbfpkk5b/8Yz63z8d46Dw/7WSgDNxK0Yx4Rzotw3fABC97/Nw7H23FCMQX7Oa/yysuRQ8HSfEtFcZijkGXvdVlAmPsSIjyXEeEugYjhlqBD1BQpgytSfGxBhIvDhwwX8NqCiKM272erEXnaPUgCEUcRhHtQKxna2FJdJMrXEFBIjvXBYeN8hqgyJxneK8Jy3i0gIkMbQUtlBqUZNpX2Z0CbBGDMDIEHCZhKAegjrgkCm+igrtQgzr9rkEU4b3OfIetZCbzaggTbcyWBLttjaLV8Vyx/a3keiBAELW2FibQVKKnLjqUpL5GuCh17KtJozFdTb06mpVBHnVlNfko0FcYkOquy6a7JRRD6aSpU0FGRQnOxiqZiDRW5iRiSgynLU9NQnklVsR5DapTVbWvs+JfZtmMxudkKSrPjGd7QzXJM2yzXsDUQP8mQvuZpEPHQct0/ZLiAXAKSEojI4ulqR29tGsWpQc+cDyuIsPToGTp3kvbmaRBhZug6rLWZq6UMB/dD12dDQTKCoKW5REtPvYmu2kxq85IpzYylNi8ZocyQiCE+GG2MHyZ1JNlaGWf7Wrlz4TDtFVnUZGso0sWhCfdAELLIUUVQlpFAa4mBS4d388Odi/zy5VX++eNdLh5upzxLQ1p8KDnaGEoyk6ktTOf0wXYu9HVz8VAP9AtkK6MxxoaQ6OeEJtiVTLkv+ggPkgN2kuTvRFKQMwq/nRTrFRxqK6c+P40j7dUcaqvEmBCKKsyDlCgfqrPUnD/QyoHGYg62lDNw+gDf3bzM/ZuX4Z9/g38+5pcfvqeruY4MZCT4iiguWxFJR2kuLLZkIyP9KcvQUpGt5/rZY/w/vzzgya8/8tefvod/Pube4ACHu3soN+fZBBxazh3Zw77WQs4daaKpLIW0RB+U4btICnMm0mMzwiZoKsjkxif7yU2OYPvSDwjetY4Ij8347VqHm+NqZk8bzfy5U1i36mMCvLYTL/MmUxVBlNdWgnetQe61haQgZ6K9tpMqDyBXFUV1tor9NXl0lWeSmxCIwmsz2Qp/TLG+pEd7E+uzDU24J3q5vwU4VLJp8UxCXDahivBEEPTE+G4j2mcDCv8tJIfuIF3uil7mjD7ShbQoV9KjvEgNc0MT4EyiryOp4T5Wj+/4IFe4J3Dt1H6EDCg0xJMU4UFCmBsxvjuID3TCEO2HMTaQnNgAStVRZCuCxREfQmZMAIbYAAq00RTpY0lXBGJMCqVQF4NZFUmBNpqGbA0lKTEYYwIoUkdiVgajl7tTnZ1IpUnkPNbl6rh36RNunzvGvvpyanMN5KYoyE2JxZgchTraB5XcmxE8ocgYS7oygEi/jYyduQjHJW/juvSPuC17BdelfyTF+S2y3N4k2/0tcjzeJtv9LY4kjuWX8incNE2kKXQ08m1vsmHKv2L32lJeURh48Xe9JCuCOX2si19/+AL+8TN///XPnD2+j57WKgpNGvyd1+O4Zhrea94mOChomO7hwYPvCCi99kwl4nkgYq1zEVpBQKUIZOua2ci3vcVR5XgG0mZRHjaZpVPHsuHV/0meVsbxjmqqslXWjajKrEET42fpVKrlH4JAb0cdx/bvRhAgLTkGc7qK1upCjnQ1YE6NQ+a5DZ3MB2NsICmRXqTKfC0gohbhIZQYEqjMUomC0OmInFnbwMjfkoVKRhznIT0ugCJ9LOWZiVQYk0Q6k1lLfV4K1RZRda46EoMikCxlmAUISYvaGZvb/ch8hqhpKTJ3zFoZQiy0lGXR117PwLnj3L91nesXz3G4pwOhFYoMSaKDVa/YQJAMwdrgS7ymb1ubJDnSaKV5agWB3pZq9rbW0N1cScdvVCbaavMs3Z6L6G6u4tMj+/n86mW+vvUZt65c4LMr50UK09UL3Ll2gVtXznH9wimunD3O7toS2mqGvy+LBbgvWKutEoj49Ohe+s8c4ovPLnL/8yvcvHaGc5/sp29v82+CiJp8I90NFRzpbOZQRyP7W2s41NHAse4WjnW30Lu7miM9TZw40MKRvQ10NZcgHIW60kyaykyUmpSUGBIoNyppKNDTVmakudhArTlFnAelkJcit2lIOIggmMXHHkBFvo6m6hzaqvLoqC2krbKA3fUl5Jv1rN20lPc+nszYhZMZuUjUPzwNIsYsn8UrH03Cbsl0JqyYyTsfTWT0/ElMXDKFt2aN4t3F7zFh0STGLX6P8UunMH7FdMYsm87oZTOwWzETu9XTGbN2BuPXf8gE+7lMsP+IcevmMmbVbOxWzLQCieeDiAmMWSECifFLxzJh0RhmrnifTa6riEsOp6DIQLYpGU1yBMmKQNK0EZTkq2lrzKG6PAVVsjdKtRdBYRtw9VyCu8cSS+YVUZy62DJeslRM+yDS/l/oCnqTw1Fv4j/nXxDBhxSk3LYEIrUI957NuNvSkIZn2cX/v/XaXLJcRnPfOMOG2pSJIGgpK+v/bzvI9fdftHymFEhKgbBtZaJWPLYXwNoR+wXbzK0Zp62ivWbgzkW4r51BpMtSot2XsWX5u2z9+P9mQPcBxd7jmTXhXV78XS1DwfRQxr6zOk00dNCK58fH4SMEQYvMZzUx/uuQea0i3G2ZTRAl0UJsqSHSbfG4ZWFbsKWjoRUYCrhOMkQHkmhMUobZ1uLzecLzowjCmeeAiNvW/yfG+DEUdD6wed1Ja0NU6fPcd64i1G87Pq7ryTMmcOZoG7srpIB0kOFVq4eIQeygzXyR9BqSPiVDXNv7LYBXeDjUcT3YkjSyUnJqre+dEOL0nLk5fGijXW3uP2IIRAx/3p6yFGqzYqjNiqEuO45SfTglqRHU5SbSWpxKW4kOQeizxqb5Wjk1uVr6WstoKkpHEPrRxw41VhYeWJJF3bCNVoRNUF1sIjVZhuAPM6ePZvnSmURFulNalGpzLE9pNSQQEQxDAEKaOxJ1yOZcv46lQtNnMz8kENHNSzzitwTlzx8SeDnKEGAQzQLEPU1KJjxdaat86nEJREjuac8D+UNJi+yUMLK0oZSaEhBSon0xxAdj1sXQXJZJbYGOukI95UYl6YogClNjqc3VUJgip0AbRXFaHAWpcnJUEVRlJbO3voBDbeWc3d9MfmoMeToF1WYdDUUi2izL1jB4/jA/3rnKg1uXKU1PJj02mJyEMHITwzDF+mOM8aOzxEBNRgLG2EAKU+RkxAWRoQjl2J5aJjLIRAYxa2PQy/1JCHSmWK/gZGct96+cpLkwnVqzjrqCdLrqSrl48iB///lP/PWn77ly4Sy6pBixgcwjONFWTbk+kYZcPWd7WhFegkgPB5zWL8PHcRP1JXk8/uk7/tcvD7h68Qw3By5x7fxZCBcoTE/n7MFeSk1pxAV7kZEUQXKUO1V5Sgr0UWijXUkKcyI12svqSX+6p4l/fHubi73NyDy2EOS4hmBne5w3LcVpywo8nTeRmZbIyaPd+Lpv4+CeOrobi4nxcyRXHUmc13ZSo7wxxAUR4bEFufcOanM1HGosoDhFJtKYYn0pVIWhCXbCIPchNcoTdZg7fttXsZijhLhswnPLCngkkBzujlEZjDrChcRgR/Ryd9Ji3MiM8yAj1p0MuQfpUR5kRPtgjPHDFO2PIDxhG61kJ0ZSb9ZDnwB9losxA9YvmkZs0C7iQ12J83ckMdgZU1wQprggsuR+lKgiqdArKFLLqM9S05ijJVMRRIrMm2xVBGatjFxNFPpYf0Jd7BG7ezuSnxxJkVpGVnwgRdoIbnt4EOa5leK0GMozkuitL6TQoCLb/R1ue3gQ6eNCekIEafGhqKJ8SYrwwOT6Fn5um0iSuWC/7D0cF7zKxYwZnEicSnfUOA4njOZwwmi6ZWPIcnsTk+sbZLm9SZb7W0RveZ0NU/6VjcunkqYKo6tJ7P77oyAgIwNjapzYobQWLp09xF9++op//u0H+Psv/POvv/Lrn7/n8U8P+esPP/LopwcMXP50GJ2p/97DYbf/3+hM+WYTp070UV2eR26GliKTFg/HZWyd/zKd/q/xl8ppHFeOJ8T+dewWbOCV/1jDSy/6EPri/yD0xf9BWU4Saapg3np1Luvn/IFZU6YxU7GJ3/9bPV7OGwn2dEQQHlGcoSJXIycl0ovMWD8yY/0wKQLITAjGpLRkGtdj0ZCIGY78VDmCgMiVHWepOrgjbiruYiAurIbs5HAqjKKguiormepslVWM21igo6U4nfyUaHRyX7KUYZaFVdrEO7Dtthrtu5GkMEe0UW7o5J5kJYeL4ueyLHpbquk/cZC71y5y+cwJetsbRXu6tARwF0Ar9oHQCoLYkfqowJ8ES2doK5+3lJPMR3AWRa8Hd9exv72efW3PAolMQaClOpfdtYW01RSxu1bsEXLt7Cd8eWOALwevW0HEzasX+PzGZb4YvMydaxe4cvY4Z470UleSQ0OZmb1NlexrruK2INAhCNAtMIVr1BeaONrVTP+JA5w7to9Lp/u4N3iBr+9e5fb1Tzl7Yh8He5porhaF3yXZumEgoqOmhANtdRztauFQRyMHd9dxqKOBo13NojC/pYKDe+o41ttkBRF1pZlUFuipKzJQlJFAfmqMdRNpKkqnvSKLtjKjuEm7S7+5uLHO5ySF+jhKMxJ5gcfUlGbQVJNLc6Wx83KoAAAgAElEQVTZqh3paC6npMTENmd73ps/ZRiIeHPR+7y5SNRJjFw0lZELpjJx1Ye8PXcS09d9hEesL1v9HZi34WO2Bzowc80sxs2fwOiPxvPu0mmMWya6NI1aLoKI0Ws+YOy6mYxf/yHvbphnBRGjV85i1PIZjF45SwQTKz5g9PKp2C2bzKhlk7Bb+i6jlo7j7SWjsFs2hgkrJjB5xUTeXzKRD1dOY7PTKoLCXElNiyVJGYJGHUqGQU5OdgLFpVrKKlPIyYtFneKLPMaBwIC1eHstRxDgBR6LzeakLOJymMggXBO4/etrzJr9NoPqkYQ52PHq7yMZaswmZc+lzX3I9394hvn5IEJ0expPd9Q47hunc0Ix2QIkQv6PHeSeDyIkOlOlzbFZruWXsYCIxwjCNXZs/hj7FVOJ9FpPoONigrYvwHfLh9i99jE6h1HcN85E5zAKu9c+ZMSIeptATAzgQ11XEBOwkbigzTaB3NB3j/JeRUayH/vaypH7rMHq6vM6Fre3VpvAzJZHXsuQZaYUrEkVCAlESN9TqjScZKgqJyVBbN9TAhe247ZISY0FQbiN0y57m9dLVCapEjUcOAnCNVx3riQx1odcYzwxkW6EBzkS6reN1HipmiuBk15EECcBEum7nREBwgjL+i0BqenY0HREEFFXkUZ1aaoI1JKxNJiznYe2t6X+Bv2W89Vt+SuJyLUMz5iLwXeVMZn20kw6SlKpzYqlITeetkINdVnxVJni2V2qZ29dLp1VJgShj7e5z8GWUlpKjLSVZbG3vojMxHC8dqwcth7uqSmmrjCLKrORrsZqzh0/yJG97Ri0CWxYtYDXXv4X1q+eT6paTnWpbeXkaaqehfL2MqLYXKqybJLmki0Y6Lc6Cg4NCQyKc+olHlmAxH8FQEjnOIuhOSnNy+dUTawgQmtZq4evC0P2sv9fgEW8b1KHUVugRRCEo5jUkaTGBZCliaI8W4VZJ1IVmorSKdYrKM9MpFgXS74mkupsFY0FOutmn5EQQq5GRlGaghKDaH2ZmxJLlI+j+GEvQVtVLtdP7eezswfI00SLVpMxAaiCd5Hk54BQCbWZiZzrrqUpN4WUSG80Yd4U6xM4f3APN88eQYiFaB9HUmW+RLpvISHQmTxNNF1VudSbUzEmRWBOjaOpJIdvbl/lx68/5+7gFc6ePMqB9iYqM1RMp5+m7BTMSRGkRPhaJ5Sv40boEKBDINhLFDH2de9BCGbYxBPOw6/3v+De5U9JT4hAE+VNtM92ksKcUIY6kRbrjUEhdtlWhboxjtuM4zb8dJ///P42DeZUwl02Eu6+FR+HtXg4rCMnXcnpYz18cesSB3ua+ORgO6VGFV5bVxLuuglNiDv+21ehDHEjIdiFOL+dJAY7kxLuRrzvduI8N6ELd8UU64vSfwcmC01IFepGfKATMX6O7KnKYeBED+WZiehj/DAmBpEicxdFy4l+GBN8KdVFUqAOwaTwQx/lji7cnYxoH/KVEVToFWyjlRqTlr21hbRX5NBYaGBPTT6VuRoifbYTE+hEXLAzylBXdHJfchPDyEkIxawIokgZTm2mknjvHcT7OFCSEkNpmoIcVQR5KdFWhxd9rNj1XJgIwTtWo4/0pjItnsxYPyI9t1rL5ibXNzmxrw2z56jnltUP7mkiKGCIx+vs5MjKD9+gyHcUA2nvE791LHavLeKV/1jD9jUz2LVxLq+MMhDmsYEwj41E+W0jxHMj9ss+wMNxFd1tZfyvn7/h1pWz6JVywv1d8HHZZL0A/d234rVrE10tldy6cpavbl7lp2++4J+PfoG//YWv79zkH49+5Luv7tDe0jCs0iDRmSQR9fOE1U7pn/DVvRv8+vBbCnLTEWSQn6mlyJTKCO+fSQh3Zeuyd8nxeJvb2e9x0TSDcu/R6BxGWUFRgccfOJP8JicSJ3I/eyoDafPojpqKyWUci9/4HSNGNBET5IYm2h9djD8ZcYEUp8jIVgRikPuQER9EVnIEdAgIjWCID7Yu+roYP6xlcBmiJiLYslhOR8yWdkCOKuIZEFFn1lJn1rK7LJOOChNF+lj0MX5kJgRbnD/E7JSXwxKcN32Ey4Z5JIS5EO2zgYTg7ShDnVCFO5OlDLNsDvkc6mjgwtFerp/7RGzC19GM0C1mnQgXIPzZTP1ypI1/UKyiTIejLGYig6ym1/q8zkYRSNqCiOZKM7trC2mtzqepIo/dtSWc3N/F7csX+GrwOrev9HP7qkhj+vzGZb68NcBXN69y8/KnfHrsAIe62yg3G6jMz6S7oZyDu+voEQQGBXFNEq6J69DhPY30nzjA2SM9nDvRy52BT/nqzmVuXjvD8b4Oejvraa0VK1a1xVk0V+azp6aYztoSK2g41NFAX3s9h/c0crSrmcOd9Rxsr+HA7moO7K6mr0McXQ1F1s2ixKSkIF0xTOuwnD4aCvQ0FaXTUKAf3t14BNb9QBD6yLGcp5a6PBorc2mtLaC1tojO1koqKnJx8dkxDES8tWSKFUSMXDSVUQunMmbBVN5bPJMpi2fhGxvI7iPtVHdUocvT0tzbwDrntUyaP4l3Zo1h/GKxU/U7i6dgt2Imo1bOwm7VDMaunc0E+7lM3PgR7274mHHr5jF65WxGLpvBqOUzRcBhsYcdtfQ9Ri6dyMjF4xm5ZCxvL7HjnaWjGbNsHO8un8ikxROYvGA8c5dPZ9WG+fgH70KpDkNvkBOb4IM83pucwiRySpKQxTsTGLQOmWwL8qhthAasQ3gB5GFbsGa9V1uyvC9YqhL98JLXceyXvs6TmtHYL3qdl6KPWwI1ixPLc6sQEoiQggdbDvfTQus/clE92QZIvPKsg1xaPwFF19ic9qxb3PMef9aRSArynz7Gh+K1LXG5LSBCEK6xav4EIjzWsmvVNF560cSs8b+nKeg9LmpmYD/nVV79vTdD1I9n3z/C07a5n03gJGgJc19GRrIf0dGnbY7VAiKem5mVQJFIR2JQgEGBIXqSLf9cOpZehrsnSdUI28BTovDYUJ4sQGYIREhagjMMWcI+RhDuWbpqi0BFp41AFuGKw7YlbN7wMetWz4YOgQDfrbg5r2Hz+rlPffb9ofMvVRWsweQjhly2tIT7b0YldxfPwSYs1BxIjHEjNtIJVaI3JkOkqDN0hiHNjkSRqf2NOSr9No+Gvr/FbaipWMfB5mLaSsTqWHNhOtVZCRTrI6nOUtBaLFYG6sxq2ssz6KrOod6cyiY60MUEcu3kPj7pbqalLIfKHB1yfxfrWn32YC93Lp3n288G+fL6de5cvszgxQt8OXiD+zcH6WlpIszXg9lTxhPss4s8owSAesXKy3qp4pDBMOGzpHV4GcSqoQSEpGtRmg/SXDxq+S0kECGBLIlW97zz9XwB9BCIsAU4thqd33qdrZ7HNvkgjvocBTWmmGGPyYMcLNpJLRVmNUe6qxH8nNYSF+yMPj7IYi8mfulyo5KOymyKdHE05KdSlBpDVmIwpYZ4mgr1lGUkkJkQbPXJL9DFkp8aQ2F6IoKQxfZVH6EVBKL8diK4Q65GRllmIpkJwZSkx5LgtwOnFbNwXjETU6wvjdkqSlOi0YS4k6eWUZmhIjnUmyJ9Ml9d+ZTDbTVEem4nKdiVSPctRHttJz5gF8aEUKpMKgzxoRgSw8lUyrlx4SS/fP8lf3v4J7688xn3Bi7x3bWzVOvjKdZEU5ISQ5T7Fny3rSXMdQfR/u7kGdTUleaRY0ixXODixp2VqedgVwfCeeCB6OrySXcbqbJAMhTBZMQHkSLzJFXmTq4qhPQYX+ReW5B5bCEx0JnFHKXWqMEYG4L/tjWsnvMe3ttWEem9Ey+HdUQGuqFXy6kqMtLbUUeBQYkmOhCzNgZJZLVx/lScVn+EInAXGfFB6GP80EV6oA5xQhXoaAURmXJvTIoA5F5bENbDerrJVkWyv6mYx9/eYHeZAVW4K+oINzSRrqTI3DHEeaGLdiM5aAeCUIk6xIk0mQfpUV6khLqij/AiSxHMgfoS9tUUUm/WY1JG0lycya9fD/Lkp7v0tVeQFOGBPGAnmkhPjIkhGGMDyY4PoVQdRWFSGLkJoQRsXYHHugWow9wpNcRTaRI59RUmJYX6WAJ2riHNAiQa81JJl/liTgyjJCWGPbWF/22u7m0PDy6kjudwwmjWz/kDr/xHAsJtCHRZizLSDaMqlKzkcDKTwzCpI4kLccFtxwpiI9xoqc3hRF8rd2+c5/6tK5w63EVeppqdm5fjsHEpgqAlKsiVJHkQdWU59HU1M3jpFF/fHuDzgYvcv3Wdr2/f4OvbA3z9+TV+/u4u7qZP/39ZvMb9y//FZwPn+euvf+L8mSNUFpkQBHDcsILEMF9KMrV01xQR4bGZDYsn47bsFbLd36LU5TWOKcfzZfpIfiyeSGeUHWH2b+K44FXid4zlYfZo7tfNozx8MmPfGE9CmAeVWSqylGGoQt0wK0MpSAzGGCMK9bNVkRSlKShOjycrOcK68MT6O4rBjR0iJ9kdhE0QH+wgLm6N4uIrXvsKKoxJVjDRkJ9KU6Ge3WWZNOSnUpAqx6AIFDe65eLr/BxW4b9zJZ47FuOzYwmlpXdJDBaTFOoIFzSRrpg1UdSbUznQXMbp/butRhCnD+/naE871fnp4CyA8/PpPoKgJUcbIzamuw3CNZiLSDForTQ/8/yWqrxhIKKlKo/W6kLaaorZ21LH+WOH+PLGVe5/doOb/Re5ffUid673c3fwCl/cvMbnAxe5cvY4x/d3sretnnKzQQRBtSX0tdfzN0GA+QIPeZmXeGRtinfp+H4+ObiHU4e7uHX1DF/fvcqdG+fo29vMvj117K4XNRttNUXsa6vhWFezOLpbOLxHrED0tddzpLOJo13NHGyvYW9zOUe6GuhtLaenqYSephJ2V4sbWa4uRuzsbu2FYnFiqYXKLBW15hRRXP8Yy+ZyG+ERFKfHU5weT4khYcgAoamQxmozbXWFtNQUsru5nPLyHJz9HEQQsXgKoxa/z1tLpvDW4qm8s2gqIxdNZfSCqUxeNJN33rdj3c71FNcXcvBUL4c+2cvhU/voO9lDeHwQc5bPZOR0OyYsmoLdgsm8tWAKditmMXLFTEat/IDRq8VKxMSN85m4cQHj13/0FIiYKdrELpvGqKVTGLlkEqOWiEBi9Mp3sVs2HruFYxi7YAxTFr/LvNUfsGrTAjY6LMV+y0K2bF+Mk8tqXL3W4xe+nYTUIOJT/fEKticocB0JMQ7EyXbg67YUz10LiQq0RxG+Havd68tSMPdADNg2wdS8UMK22fFF/khmzXpb1BkJDxgeOEuBrm2gIQVwlTZjeBDx0osRFqH1+9w3vs8JxZRnAIRtoiOg6NowAAFQ9pSD3FBjLNvA+ulASDpWC4gQpIBZpNYEuK5GEI6ypcYR+zmvDnXsnvA2L72Yh20/hGe7NUuBsi2IGv69x48/bwMiJOvLDgShlnSFh01wZQsiJFAkUZV6nwq6Gm2OQwIYUoD49DmQQIREPRGD6PKSdNL1cVApQKXAkPC73zJHOhBBySMLiABBOEOaQc62rYtYsWoGy5ZO5d1Jf4QOAU/vjWzbuohVK2dYtCKSTkPi5FsqOHOlwLeDoWBePG/xUc4IgpY0pS/KWFdiwncQ6r8Bj13L2LFp7tC5ehmyDZLu4prlmEsp1ImPGVWhZKqDMWlDMadH2JyjIa1IRVYcxYZY6vNT6SjPot6cSk12CnsqsinPjKc4Tew9JjwaDp7N2mj6WA5HBcoy1Hz7WT+fnTtOe3URJRkpqGRBKMLD+OTgAf507y4Pv/mWh998yw9f3efb2/fo/+Qs/adOc3fgGuePH6XMbGIoW28BEbcl8CANW3ejRoT7WDqa37ZQviTwJ1XiJBAhaVmOMnyeSLefDvRtwYoeKzCwAhrb61qan5KFsDRfpCSCrYZHa9n3pHkuVTSyqDLF0GARr5enR1KeIUcd7YlK7olJG2ld6w91VtL/SReClTNboCMnVW6Z3P3kamTUZGtoytdzoKGQAw2F1OeqKTXEU6SPxZQUSmZCsCicmwU4iiLAPJ1CdCppLCEjKULs4ugOSaGuaKM9yU4OxZ1K3KnEIPeCQoESbSS1mYmU62Io0shJjwlALwsgJSqACHdHBAFU4WLLbU2El/gjjYD02ED0cn+Cdq5DK/ODMwIBu7agCPfjUHcbv/z5ax7/+hPf3bnB99fP0FmYRrUhnmKtHG2EF2mxodTmZ3L6QCePf/iWv//8gG/v3USvUQ7xkr8TOHvkEL/c+5z20kKKU5LJiItEFeJJmtwfbYQnyuBdxHlvJj3aE32UJynhbmTGBKAMcOY8s9g4byqrZk5k8ZSxzB77BgumjMFj62qi/HaRLA+mtbaIq2eP0NVUgUEZRaj7doyJURaniXt42C/FzX4RER5biA90Is7fEYXPNmI8N6IO2kmhOoQ8ZSDZ8b6kyTyI93ewTDCx7KmVedNRkYkpMQCF/zYSAnegCtuFXu6JIc5naMK9AI2CgEHuQ54yAkO0H/pIb7LjQ6gwJGNOjiZbGUW2SkZLiZFvBs/x6zfXOdZdi04RSLjXVpShrqTF+hPv44AuwosqXSwFiaEUa6LpLs9mX5WZ0rR40mICSIsJIFcjozxbhSBosV8wlYkMilnXljJaCtMp0sjJSQil/+zx/zZX98GD7zC6vM5H015nl8MCqztTisKXdGUQmepQCg0KTNpIkiI98XJaQ6jfdjgp8N1X/Xz7xWUunN7P1QvH+OzqaT450sWBzjrK89NIjPbH23kjF07sY/DicT679Anf3L7CwLnjNFXkI1wTA9I9DWUc6mnk61uX6GY9a52L/kv0gAR5EO2N5Xx3/zPgL/DkF765O4DZoMbPZSsFaclUZOsxKMLRRPqTmRhORmIYwe72uHfsYE3hDhZMf4uPp77BtrUzUIS6kEwyc6e9gdvyV/m6cBoPSydTH/QOi6f/gUCntRSkyinQRpMR44s+1IUidbgodFZHkZcitzYYS5X7oQi08F5nWUCEYAES4ZAU5iQGQ+PEICFLGWYVVZdnJlKdraIhP5XmojRaitMp1MWQo4oQF7NNloysO+ImFyxlK/Wc++QQklVjZrwfxgR/6wLYU1fI6f27OX9kHycP7KGvqxXJVq8kMxmtIHDJcm3bcW8IRDjCPezAX+xavZijcEagu76IA7urnwERImAoso6WqgL2tdVyYn8H548d5LOLn/LNrRt8fVOkMt2+epHbA5e4PXCJm1cvcO3cSc4e3c+h7jZ6WutoKDNTmZ/J7qpC9rfWiFWI+aKL1AieMIIn9LXX8+mhbva317GvvZZLp/u4c+Mcg1dOITyGzlbRhra62ERTRR772mo40dPKyb1tYtVhT6O1GnFoTx0H22voba1kb3M5h9qr6a4vor3KTHt1Dg3F6RQa4snSRFmoa+JaJAhaK89cELTU5GqpylbTwSaR2jcOBEFvEd0rqcxSUVOgo72p6BkQ0dpYSllZNs5+Dkxe8P4wEPHOoiEQMXbhNKbOn8bHy+YSr4llz74WOrub6NnXzNHjPbTvqaGgzMTqrcsYM3Ms7y6cwsiPJ/Hmx+8xcsVM3lg6g3eWf4DdqlmMXz+PiRsXMGnTQiasX8CYlXMZtWw2o1d8yOiVsxmzfDilyW7pe9gtncSY5ZMYt+I9xi6awPiPxzF31Qy2uq0jKNyZCJkHGzYuYNac0cycbYf95o/w9N9AmMKZpLQgdMYwdBpfTPogUpI8CPVZjYfjx/i7LSUq0B55yCbxfI6T6CKPrB1ihRfA7r0NNIVPpThgMq/kFVj26Ps2wYOU8bQNPGzvS0JN6f5JJL/43/+bF/ZzROvX+8b3h609ZU85yEmAYXOaaArx4MF3zwERz7OVlEDN01SQVoZEvbCntRBBaGTEiB5GvrqaMHs7BnTz0DnYMfaNcYzI/NkmiJO481m4bJ5n8307GHJIkuhcQ4GTIAzagIhC6zEmBm1lOOiypSo9DSKk7yd9ZivD+e2SkNgWPNie/15s+evbNi9GDPweMaSJeMjwzPR5y2c+tjzvvnjeXhArKE671rBq7YfMnfcur735O8LCXYlLCLDGACKIOGO5L9GiHiIIT2yqMN1Yhdod4jWukDkTF7WTIO/VOG39kC3rprFr+8d4Oi/H1WkJO7ctxGn7IoJ8t4g6H8mm1dIMrypHiVEVSkmWgnxjDLkGGbkZkZgzo5AC5yKTjBJTDGq5qyWpF06OOorMxHDytAoqszTU5GqoslSuq7JVlGYkUpWtptyoIi0+3Aoijuxp5Kcvb/L97Wsc3dtGRU4GukQZyQoFl8+d49GfH/C3H3/mbz/+zN9/fgT/64n1t+vd3UZ5bjZKWfhweqaUWBoGIk7a/KZHEQQt3BN4zAsWKpjtPJfApQQiJOD4tNj+t1zLMmzm5fNAhDRsQMRcLG5ugzYji+HXgnR76HNL0iKoyIymwhBFgSaIPFUARboI9PHiHttQnkl3SzF1pQb2tpVyfH/jEIgQhIfWDdKbUop0cTQVpNFbV0BttpreOjP1uWoKUsWGXKakUErSRcBgiA+m3Ki00gn+/uAuf77TTz/T6Wc66UmhpCsC0UZ7YkwMIDlsF9WZCu5+uo9z3dVUG+KoSldgkHlTpovDGB+CJswbY0IkbhtW8oiXEIReTMpInKm1Ir1Q5w2YEsPYtnQWW5fNocykpio3Xdzka0r58tYA/Oc/+Onr2xxoKKIsVUaRNoqWwjQu9nXw5eXTfDlwgcc/fMv3925x9fwpvr9/jz2tjSTGyjhxsBe+EzBpk/l0XxfVmXrUQT6ky0OoNWowxQXhs3EJu1bOJt53K/ood5KDnIj12oIqyAV1sCup4V5iZrAoixpTKsJE2LlqAUFOm8jXJ9JaaYbHD3jy0zdcOXWA9qp8DIpw1OG+ONLIrdOHOdXdSNDOdSSHu5Mc5kaoyzrCd61GEB6hDNiGNnQnpjhv1MEOaMOcqc1Joig1mvZyI+VGJfGBTihDdpIS5UZKlBuJQQ7EB2xHF+1BtjKIbGUQ7WVpCICAWIHJTQxDHexKkr8oks6MC0UvC0AXHUBcgDPKME96Goo5d3g3FTlqMpRhBDivJ9bPQRQsPQReEqjWx5GbEExHYQYDRzrpayohNcoHvdyfqmw1RlUEwttYxJ+pIif4kSgmLUqNpSYzGVNc8P8xV3fZwnE4Oy3B1WkJIQHipl1gUpCWFEh8uDNGTQRJci/cdqzAx3U9KckhJMf7Y9BHc/ZUDwOXjnGwp4n2pjJqy3MY7D/B6SOdmDOUJMcGicCnu5HPLp3g9KE9NFXkUWjUUpalI0efQKYqykpZ6GY9eRmJJMWG/ebx7kg9ikLmj1GfQGFOKt98eYMnj3/g0Q9f8Z9//YH7N/vZ31rDgdYaigxqCnWJZMRHkBjiTrVZR1p8KMJDsTmQ04aFxAQ6UZmrJksrI5lkaooy6WrMZ8fCP/BF/jR+LpvCJf1Eln7wB1KjvdGEe5Ae7W3Rx3hRpI/FmBRGWlwgmYmhmJTh6GL8SQh2Zohne0ZcvFqlYPKJCAaCxSpEoS6GqqxksQKVmUilSSl2rS7Q0VigE3UXkphaKo+vFt/PdeN8nDfOx9dhOZ+ePIRO7klmgj/ZyiBykoOtLnAtJRkc62pEmA997Q10NlTR1VRJaZYWHgpcYwrcE3UQgllsgqYVBJGChZQJboQnAu1VZg61V3Oyt5kTe9vo62ykp6WKPQ1ldDaKdqxdTRV0Nlawp6GcUwd7uHnpLF/euMzXN6/z3Z3P+PrmdZHKdOUCN6+Kuoir509x7vhBju/v5GBnC/t2N9BRX0ZtcTatFfnsbaokUxBAJsByEezYcY+9TZUc3tNIY7mZ6mITB7saOffJfs6e2IfwGFrqip4BO4fa6zmyp5G+9noOdTRwpLOJI51N1gpET1MZ+1rK2NtYwu7KXFrKjbSUG6nJTyU/NYZcjYzi9HgM8ZIm5gzGpDBy1FFD4voziCCiV9o8H1Odo6E+X0dLSQbtNbm0NRTQVJ9HXUU2rbUFtNQU0t5URnl5Dh4BTkxe8D7jFokg4p3FU6wAYtTCqUyYP42pc98nMjqYlrZqDh3q4ujhTo4c7ODQ/jaOHOqgs7sBB7dNvDt7ApMWTmPkvPd4fe4kRi6fzauLpvH2sumMWjmTcessIGLjYiasX8DYVfOwWz6HsavmMXbVPMatnMO4lbMZu3IGY1ZMY8yyqYxZPgW7hROYuHwyk5dNZuri91i+aT5BYa5oU6Iw6KPJSJMTF+OJl8d6Nm78EPvNcwgM34baEEpKejC5xghKc+WU5soxpvgTG7IZ312LcHf4CC+nBXg4iT0RdmyZja/fakLCN4ug/G0YseFn7D96nQHzPMauWmQJBBttggApILUN2m25/Y0M1yNoLc8Xg5+XXvRh1oR3yHIZTUpK1rBKxDAHOUsloqzvPmUWHdfTIGLECImHLbnuPA0cnqZNSABIDK5e/F0BsyZMoNh7AgO693Fc8Cpv/HGVTQAmZXTP4LDuA5w3zWXX5rkMiUW1DAX896zfcWjUMn58BdHRJ2w+X3KykYZtYGZLb5LAScdTj9lqHKTg8KQlcJMesz0GMXicO3sMw+2xJUA1yJDNq5Rhlj5XrCIsWjqN2XPHW0GEqG8YZO7HE/lowXvs3lNOZU0WHt6bGe7oJWoQ5i+cxLwFE5g2821LsPkIa3VkFkSGOxAWtIWwgM3Iw3cQ6LUKH9el+HosJ9h3Pd7uq9i6YS6b1s3Gcesi5BEuIpCw0TjUFmhpr8ykOj+ZCnMSBVlym3PQT3KcC8poJxKjHFHFuBLquR6VzIMqs4aKbC35qXGYNXGYlJGkxQWSnigmrTOTw8nVyKk266g2p2FQRln7Jd298ikPv7nDr999ycVPDlNk1BMT6kdTXTW//Phn+M9/wpMnPP7lF/7y00/wjyf8+ufvEYTzVORnkxofjaCPAJ0AACAASURBVCLcj2dsUS0d5QVBKzbGlShqwWClf8mwARH3bObrfXE8huHA4ajN/OjjWeqRVBmSXmN7jXc/9TxpvlquDwlE2GGTnPivirW15KsDyYh1JzPOg1x1KAUZCrTxgdb/65LCyNbHsaexCOHbW5eoKUhDRgZ1RQar1WGVSUVrcQb1uVq6KrOpy1FRmhZLjiqCHFUERfpYqrPFcnatOUX0Xs+wZO8LBf7y7U2+vvEpDSWZZGllGBICSApzwpgoNh4rT5Px5+vHOLm7iMr0aIrU4ZSlyjFE+6EJ90QV4kmZQcXxPU005BtJiw0Vf5jzsHT6GCLcNiP33oFZLSNPE01aXDAd1XncvXyGxz9+zfULp/j8xmV++eF7WqqLaCpIo9aUgCkhiJocNWcOtPHl9U/56evb3LvRz+Dlc9y/e4svbg/Sf+40F04d5dKpY+xta8SsU2FURFGsiScnLpIMeRDFajnZimBCHdbgsHg6cd5bSfATNQkGuQ/qYFfaCtK49UkvN47t5crhHu6cPcqRthoqjVoiPLYR6e1AmUnND19cRRDOU5ieiCban3D3rcT5uWCIC+PSwU4e3LxId7WZWH9HlKGuOKycxZYF7yEIj0jy30puoi+5ib54rv+QXStnIvfeRFN+CqWGOHI1URgU/mgidpEa4Ywu0gVVsAMyt/VEua4jJdKDsvQ4TnVV8zIPqc1WU5mZRGLgLlKjvBEELapQNzLjQon3c0YXHYAhPhRFoAupsUHk6WNJivDAZdNihAxwphZVuDudpUbaCtJEe1dVBMVqOcbYIPLUMkwJoaTHik3e5AE78XFcTU5KNANnerl2soe63BT8KaQiI4n85CjKdIrnBtoBRdeGldh/67F5cWcID91OSNAWXJ2WEBMlZs8jg3eQpgomMyVcBBAOy/lw6jtsXD2H8CBHVi2dxvo1c+jqKOPezU+pKslEFR+COiGU3o4aCkxq4iN8yNGLlI09DSWc6eugpSIbo1qOSRNNbkos6UmhmNQR6BKki/AJ2SnRCPNhxOWfCfJxZlFoI/PizrAotBE/t434uG3GadtKIoNd0SaFU1uew9kT+7h74zz/+PU7zh/v5cuB8+xvqUSoBGNiFCmyQFJjQ9ArQsQFqRWEkxDutwNvx9WEeGzGfdtKaBU4sb+NP927RmdTMavmvsmAcSqPKqdxUfcui6f9BzF+29CEuqCPcCMvOYySdAU56ihMSilLFMpQts7Ca30JcaGaxXABmaX7eHFanNWVqT4vhZbidJqL0qgzaynLSCA7ORyzJmrodVJ/iXEgLAdNlBcpMk9KS3+wLs7FKZFkK4MoS4+j0qSksTCN3ZV5CALUF2VRU5RFfanYgE1wB0caRTH1Y9GZTZiP2LF7E1TlplKcoaQ8S0NPQzHHuurp211Fb2s5fe31VhDRUV9qcWqqEm1ZW+rYXVPGxRNH+OL6Fb64foUvb1zli+tXuDdwmW/uDPLF4FWunj/FtQunuT1wiXPHD9JcVUx9WT4H9jRTX5pLW00xZVk60eL1BYH/TdmbR0dVpvv+ey3X7V69uu/t62312G0rChFUVIYwhDCTBMIYCAQCCZnneahKpZJKVaoqSVVqyFSZqzJW5oEQAoQZIQrIFGMYFGhRsZ1oW21tPd2e3/n8/thVlYra596zXO8iViW7du397vd9vs/z/X6f04IAc8WeEf+G2EH7cHczfa21dNgqGeho4NBAK8P9LazmLN1tNXQ2VVFbpqXOrKW/rY6zwz2cG+njxIF2Tg53cupQF8eH7BwbaOXYQCtHuhtFesA3YuWyq1ZHW6UGqzHf1fivXifDalRQqc7CmJ/iuPeOe/Q7EB6I1sJi5s6OMxhrq9RwtKuOgx3VDHTVYm8tp7+zju6WKuzWCo4d6qKjo56wuD08v2Q2L66bxx+Xv8jjS2bx9KpXeG7NfJ7xnsuzi15g0/b1lJaqGD3cz4mjg5wY6eXimSNcPHuY0eFOmm0VxCfvZ/GahcxZNpfZq+bz1PKXeWLFK/zRbym/X/MqT/suZKb/Mp7fvILnN69i1sYVzNqwnJnrvXnObxnP+S1llt9iZvp6ukDETJ9XmeXzMrPXvcwLa15iqf9i1gWsJDM3DpO5gJyMCFQ5sTRVqrHoc2iq0WCrLUSavY+IaH+k8jAM5gwaqnLotqrptqqpKU1HLQ1BkrCNmH2r2b1lAXsDl7iu6aatr4rP0RxH9jManl68l2vmBSRsf4JfDL0/pT/52Yyixe1nZ0BvZTq1xz14FcXWjz+6iY0bQ6atpQ8ffkJC/aQLMDhpTO6vOXUR8fEyZjzxittnulMs/isQIVIpHv2Ngi2LH+W8/EVGsp7H0+NR/uevQx3naWQq2y9Sn8qLUwjftYq4sA2E7lrJri2L3Y7rFIDamQJN7iDCGbQ5hxNAjDj+ZpzpVBF3QOasDjgFwu6BoNOFyamHcDosOX+/hU0bFjFl13ufKTvaScd3e8D0pnNO0HIFQbjLgiUzmTnnd8yc8zv8Ni1BpCL9gDPjvHb9QsqrC5EpEpgK6r9BEB6ycZMXy1aIQOO52f8b5gqs8XsVQQBf/wUE7FhGUNBKYqO3kJa4k6hQX6L3+5AUvYHUuE2E711NanwAIbvXsNp7Ni/NeYyALctIT9qDVplMviSK7ORg1DlRFGSIRjM1pdnI0oPRFkQ77vcQv+Yb8nP2khi1HknqDjISA8hJDqLOlEtno56B1ipODLQx1FZPV72ZekOB2CnbArr8VNosete9KSvK4/JrPy8IPn14iHffvsrnn33EX7/4lK++fOgAEz/w188/gX9+B//8ljdOjVJSIKGhvNjVFHmKbua4n3twuydOncuXDovbSaKxOkDdjw0FfvzMOfV3Z5nqTm1nCkQ454r7nHQHEk4Q4gZypo3bLidNkR3gnJvu1bP/epQXxKNM2Y1OGk6zWY61XEWjZep9ozaHtgYTRwZbEd44PsjkxZOcP9rDe2+/zuSFoxzrt3Kip5GRNgvt5YW0mpW0mPJpMshdXPaummL6Gw30NRpdvuHDbVWuDNixviYunxrCopNjUKZhViajl8dQrU3HashhqLGYsQMNtJRKsJVkUpWfSK0qFYM0Br00DrM8jSP2Bj65dZU7b55FGAd+J3D7jVH+/uAmB5srKEyL4FBrFddODlJTnMtor41//uUBX3/yHn//y5+nqAqeoptMq1nBgSYzBRkR1BqUPHh3nA/ffZu//Pk+H3/wJz758D0+fXCfhx+9x6f373Dryhsc7W2jwaihqURJrVKCJT8TkyQBY3Y8PZVaznQ3cKS5jFJJNJWKZJr0MsrkCRSnR3Kw0cT48QFYKjBqr+fa8YMIG6BMkUGw/3JqS2TYLUU0mgtQpoWTErqV7OhdJO3bijw+BE1GHNWFMgqSw9HnJqLPTUCVFuq6ken7/DBKw1AlBqJO3oUyYYfLb1yRGIw0JpBSeSLSmEBksQEokwIpydqHMSeSksww1Cl70WaEY5InoJfG0V1dzOvD7fTW6qgoSKPJkE9dkRRNegRFGbGU5aVTIkkgPTwQrSCwFLE8OiQIVBZJONZvRRB+QJm6n3P9TRyoN2CRJ2EtyqFOLaGuKIcWk5JSWSLKtHBMqnQazQUMd1Rz9ewQkxeOcm64neG2KkY76+it1dOgzcFuLvwJUHDSlNwzZM4S+4/5u165F9ng9zJLFj3FkoW/JyFmM+Wl2RSrEpGk7CEmdAPFBUlU6KWuObN5vScb1s0jMy2EA/31tNtMWGuKUeQkkJUSRtS+rUTt2zqNF3/sQDvHBppprirCqBQ72FpKcqgqlmApyqRU4QQRtylVJLsqP0I8MCqgzUsmMXyn65g15WoO9tk4PtLJ7Yk3+OKTu7x16TTD3U30WKsY6bQhtIDQAhZNLtVaOfUGFYIVcUGywqK5f2Te7H9j79bVRO32J3F/ALlpUQiiKhPhEfjVL1LYsvJZ+tKf4yvbXG6bnmeH9/8iKdiH8rxEyuQJlBWkYtFKqNJkT/WLcPZN8YSpTpyOKsJy8Rzq9NnUlGS6tBBtFYXYqzT01OkYsBrprddjr9JgNeRh0WRRr5NNZX1k4kKYGbGd/OQQVOnhCC24QEStNgubTkKtOo22sgL66vQc725gbKSLMwc7EbphLpOu6/k7Horn943YSM7pGiUIIwjh0FlnoLWqmM46AycHW3ljtI/XDnVy6mA7R/uaOTnczeigneHuJkZ6WznY2cJQRzPHBns51G1n8tLr/PnOLReN6f2bE9ybuMb9WxM8uHOTP916i7s3rnPz+iXOHRumq6mWpmozHdZqLKWFtNSYaKkq5Vh/+xSd8tdi1WQpF/lOEBjuEPtQdNgq6Wmtob+zgV57HU11RjpbLLQ3llNtUlNr0tDXWstphwPTySE7J4c7OT5k53BfM4e6GjnYUctgSxU9jWZaK9R01pTQU19KR3UxzeYCrIY8l3bFZipwVSaqi6SunwXBiDAK8xDpZdVFUlfviK5aHaPd9Qx31jDcb6XLXsVgZz29bdXYrRWMDLbRaa8jKSOKBavn84rvQl7w8+SZlXOZtXo+HmsW8MelLzB35TwyshOw1ZdzZnSI88cPcuZwP+ePDHL+yADHhzo5OtRJVlYcnsvnM3PhHF5at5gX1nvzzLol/H7dIp5aN59n/DyZ6b8Mj03LmbVxBTP9lzNz/Qpmrl/Bc37Lec5vGbP8ljLTdxEzfT15znc+M33mM8vnVeaseYXZy1/Ac+181m5aRlpmBAZdDjmpoSjSw1CkhKJI3UelJp3WGjWVxmzksjCk0hDy8iKwVucx0KpnuNOMvU5FuTaZQsk+MuK2EhW80gEixEDBz/9F1m+ey47gJYTG+SDMgUc9OimPfYmG5Jd4rKiWX887x9q5f+Dpx+czPQi2MwUg3MWVP9YGuPPRnZWMK/xqy8Q0OpPTQc698jB+/0tXdcIJMrxyL1JUVEHalj/whyfWuH2Ou35By5QTj9YVZD3ySD5/eGIb0b6Pc6PkZcpDn2Pmk3P5xf9wVhecyQo77g5tx4brSI7eQuCWRfiveZHtmxYRunsN0WH+rFn+PNMafrkAUzceHiNIJONMryS4V2jsTNl0Tgdp4hriFI7bmZ4RdroolbvoPOKa6AR13eL3fwQH7cdRHfgljuBz0tWgLT4hmMysKKa7T4k0tiXL5zB/8XOs9p1PuiSCKRDhBBLOqoNTPP0Noyd6kebGs9bXk4VLZ7Fk+RwWe89GpkqiskHDntD1rFo3lyVeMwkIWEpSwg4SorcSFLCUPTuWEbF3NSp5OJnJQezdtYrV3nNY7zMff78lRIYFYKvVM31+aTGpU5ElBxG9ZzX7di4jJ2M3edJgUuI3IayG9KSt5KTvpFgZRYkqFmVOOCZ1KhVFEgZaqxgfG2W0txWjKhtFRpQLRORnRTPSbeXYgXbyMsQGqu7atqn7Jf784Z3b3L07wT//+RX/8R/f8tlnH/Dh/Xf48P47fPvlZ3zy4A4Xzh6htkxLT0sFzTVFTIFFx3FCxH0uGQtT1CTnM+eY35thWuB/BXG4xPVOPYRTd+J8/pzzyV3/YPmZ53OMKT3OKD+tnjnnpJO+NOY2Tv5oPmvdHMmmA526kizMCrExcbkyCWEGtNbpaWswYbWUUFmqoNqkorOpiuHeZoSJiyd55/p5blw5xTtXz3D17BBHexvobzTQWV1Ei6kAW0kuVr2MVrOCrppiBqxGDraUM9RcRl+jkZ76UvqtJi6f6Oedy6cZtte6Gs5ZdHLM6kz0uQno5XEUS6JQpe2jpjAZkywKU04kHWVyKvPjqFWlUq1Ko1KZjkGWSFu5ltcPd3Osx4pJkY4g3OVQaxXvXT1DqSyRrIhAygvSMeQm0WgooLpETn9TNXqllHLSUedJWDz/ZQShHENBKnV6KTX6XMJ3+mHWyvnrJ3/ii08/5G9ffMb7f3qH8csXuHbpPA/uTPLxvUkunRjGXqWnQplFjSqL4tRIqhUZ1Koy0STvp64wi4FavatLoSIuGGVyKAZZAuq0cNRp4WKTvnGwVxZzqLWak/jQV29iMyN8zy9pMimIDfIjPWwbicH+ZEZsJyl4ExlhgWRHBpGXEEp80EYC13mSHb2TpL0bqFKnY86NJTN0Aw3aFArit6NO3kVXhZxrx+wUZYVRmhNLdtR2KtWZyBN2kxe3DVXiDkqzQ6hRJdBQlE61KgVzbjxGaTy20nxGWquwGRQUZcVQnB1LiSTOtcDJY/dRWZCFPD4EYZ5IP4oI9KOcdIxk8+apAe5cO80GRtFkRlKnzsZSkE5riQxtShgGSTxmeRq1GhkVyixsJhX9TRX0WssY7W/iH1/c5+s/3+ajW2/y9vkjjLTVUFcsp06bS3+94WdBhBM4vP762Wmvuf/sHDJpKHJZGHJpKAkxm0mI2kJy9DYEARL2b2Sn/xLXQnRipI0jB5s4d6qXtmYju3euIShwNSpFIjkZEezZsZbNPktIjNzltniNUWdUUV0ip8JhWVunl9JozKXRmEtlYQpmZSJmRQKmgiRxcf+tCACEOaBXpGCt0qLJTSEzMZSyEjk9rRauXTzJB3fHGb94gs8+uAHZAs3VegbbasQs/RzgBwFjXgYl0mTU2QkiiLCCJCmMyD2biQkVgUNmfAgJYYGsXfYqOzauEjcdB3+zpCCbmU+upCbqKT6v8eC9ijkEev+W/IQg6oqkVCgzqNPliq5MIZC0b7Pje4/izPqlR2wlI3IbYibNgiojBJs5l7YqsfrgtHPtsGjpayjlQJOZ3no9bRWFNJbKqSvJodlcIC5mDref9LBtjuN/4hi3sb4rnnOdJpPGYgn12iysJVI6q7SMdtbxxpEezo30iPqAOjO2Kj14ulGW7iNuSK5GQWKGsqfRTEdtKYLwA8f7m12ViGMDYtB9fMjuAhHD3c0MtFkZbG/m+IEBDvd2c+PNi3xy7w4f332XP9+5xf0bb/Hu9UvcmbjMnYmrrm7VV984y5GBTlrrKqg1l1BtLMJaqcdWVYqtvITjA3ZeG+lD6xBTMyLgyRX4XmCovYFBewO9bbX0ttXS3VZDR3MVtloD7bYKmmoMVJYqqTYU0tNczcnBDs4M93DaUYU4NtTKwe56Btss9DVX0N1gor2mmOYyFZ01JS5g115eSLNRQVuZiu7qYjqqimgyK12CaeemU1sio14vd23cThvYRkM+nTUlHGq3MGS3MDLYRJe9ioGOOgbaa+myVTHUbaOnowFNSS6L13ryvPeLzPXxdPSAeJnZq+YzY/EL+OzwxVimpaO1hhMjvYwdP8j5I4O8dqiXsw561pkjA2jVUvw2r2Wu16vMWbmAmWsW8fuVC3hixQKe8V3Ms+uXisDBfznPbVjBs+uX85zvyp+ACPdqxCzfBXj4LODFtQt4cdUrLFrnydqN3iSnhGEoEhta6mXxFCTtdWnNKjWpWC0KygyZFORHUZAfRZUhm25bCYd7LQy0GbGWyzEo45CnBZMStZHw4FXs3bmMHVsXssH/RVavm8WaDbPZsnsRwhyY+7cLbFv7ODdqvJi5ahWPP6phJGsu0b6P84v/kc2PA7ipQMo5fsy3dgb3o0xVA8Tx+yUnp62jTsDwY+qSO53ppZATbFn8O26UzCNtyx94/NFAt2NeJGSX1898/hV+9YsmZj45j/LQ57lRsoBo38f5wxOreOSRv7hRdexugZZ1WnAUGeKHIFwhO3UPsRFbCNy6jOk8cCeQcFKr3EGEM3PrHlw5s8XieypUbtfSCSJGHCY0dqbTpYaYqrR8g/AUhISsZUqbcRshHTcQcXdq/NIZgDqpXWcJDtnkWvcwCo5q4QME4SReK+bit9GL4NDNbA5Y5XjdCSKuOI57H2EGRMfvJnDXelatWcjylfPw9V/Khs3erN6wEIkinsoGDWHRW9mweRHr/RcSEb6JyHB/Nq+fz47NnqTHb6epTk1NuZy9gWtYPP9pVi+bizwnHq1KQjZGLpw/yuhwJzJ0qHLj0ObGYVIno5buJyVqAyG7l5GREoBcGkxspC+7dy4iPsYPhWwf+Tl7UedHUpgXRak6BXlGOIWyBFprDQjCGHmpMQgzpjtlOkdaXAjVZZqfnfvffvkZnz64z5uvvzYNYDx8+AF3bl/nvbtv89H7t7k4dgyLWY1ZJ+foUBOnjrRjqy5gWmAfAtMdlZzVJvfP7Gd6hcqpf3DOqStMr36N/OgYRpygwkKy2/vjTIEId/DvDiCcn2t3+9fxnNzG0cvjX4CIOc490EmlcgIeLcU50QgzwFQspcKgpNKoosKgpL6qhO7WWg50NyEEMESntZzRwTaGuuo42tvAcEe1y4axp6qIdpOSZmMeHZWF9DcaGGouY9BmoqdOR0d1MYIn9FtNjJ89yL9//ifYIGBQpGNQpFNTmk9FUQ5Wo4JGQx4VqnRy44NQp+xFEr6Jyvw4qpWJaFODMeVE0lwqKvDL8lMw5Sdj0UpQZ0ahyYqlMCMaRVIomowo8hLExnHOztVOi9cGowZbVSmnRgZoqDLRZqt3cfQbTPkIvwNNXionD/fx+cd/gv/v3/mPf3zL3//2BRNXL3D22EEmLp7h7rXXOT/cTXtFEdXqbKxFOaiTQilOi6BMlkhRajgGSRyWgnS0qeE06/MoSApBmRxKhSodnSSW7KhApDG7RLFxTgJ5CaHI40OwV2pRpYXxPb9EEr2DpL1+rhubEb6VgpRQZLF7SNi9iayIXWgzo5HF76EwMwxCBCK3ryAmwBt9dhhmWQSqxECUCTuo1yRzorOCSlUi5vx4siIDKJLEoEzdizJpB4XJ2ynJ3E25PJKawmRq1WlYlKlU5KVgzE2iRiOhIHk/pbJEaovEnhym/GR0OXFo0qIplSYhjd5DqTyFc8MdHOqow1CQSo0+1yGOPovNmI9ZITaUK8sVu1WDQOLO9eiyE+ipNdBRraO5TE2tPp9yrZQeWxkf37nKv//lPfj6IybfOEZ9SR6lsmRs+gLay7QkxsVO28B+XHX4v4GIni4z49cOc3Gsj6hQXzznPkHAhoUIAuSlh6DOERvTlWmysFapGe6r58qFEdpspaxdNZf1PvMJCfYjLmI7q5e9yO5ta9m9bS2RezZTkB2PK2PRDYLwPcLvoEqbRoNeQr0uG2NeHOXKJGqLMqgpyqBc6aAcCT8gzIX8tDBK8lLQK7NQSRORpUeRmRhKZ4uFsdPDXBk7imCE/MxYMeNxV6T6yNCJgbEnVGvllOaLrknD3VbeeWuM2+Pn+dPNS2AVKFJkErR1HVv8lpMSG0J2epwIZDzFkZ0cwbJ5T5G57TH+Uj+bDywvEe7zOPu2LaVaI6G2REapPAlBBfgIWIl2NJUTy/GZUQHi5uUjllHzU/ZQq8uiuTzPZenqrET01us50GSmp05HS5kSqyGPBn0ureWOTXszjg30oWPBnMpoWq3XsRSkU6vOoLFYQpsp37XoDTaaEObAA55CKwh01peDXRDPcY4DRCwFoVvUpjhBRFe9kYHmSrobTAjC2Z9sVgc76jnS3+LSJxzsbGGwvZn+1mYO93ZzuLebty++wYe3b4q9IW69zZ/evs471y5yZ+IyE5fGuP3WZe7euM74pfMcHeyipbacxkoDLbXlnBzuoa+1DmtZMYOtdYwdHeRwdzPXBQG6BfLRwiOie9OR/jYO9bVwoMtKT3stHc1VNFbraaoz0lA51R+iy1bF8f52UVB9qIvTI93TQMRAq6iB6GoQbVr7Go0M2kz0NZTSUamh2aigWZ+HrTSPvnqxsVyTWWw612jIx2YqoLlMRWuFmpbyQoeD05DLra+hNG/aNexuq2SgvZaDHfX0NVUzaG9gsMtGo62c4OggvLeswCtgNbOWz+XZJS8yZ+V8Xl61kMjUSBqsFfR32zg23M3pkT7ODvfw2lA3J3rbONjegLVST4lGTnxSJL7b1zPbewGPz5/Dv3nNY4afN89t8GKm/zIHgPBmhp83z/gu41mfFcz0W8Vzvit5zm85s3yngMQsv0V4+C3Cw2cBz6+Zx9x1C1ng48lKfy/2h+9AJU+kTJ1JTVEWJlkM+uwI8hODKJJG0FSloKZcRqEimkJFNEWKeGyVKoY6qjhgL6fVUkiZOo2CrDCy4neQHr+dmDBfQoNXEhS0jE1b57PG73l8Nr1IwO7FBIUuZ+WSP3LNvIBo398z44mNlId6ULL7aQflxxkcOOkK7hl/5+vOQMMZxNe5DSf9RwxwXgo5/9+yeH3ssToe/U0Ke1b8Gw/M89i69nEe/U0sWRGbiNm13O08pjKjj/5Gwdq5f+S8/GXOy+ezdu5TPPqbKEdQ5KSDXHE77zqmrF3HmArgr+CeZJgaJ8X1yEVBcYKITiSSS/y8a5V4bGaJ7kgqx39T9JGzjmM5P98ZHDr57+6i1XKmQJqzUuEMFn8EIlzUp0kE4S4LF3uwcLEHL859mpWrF7AjyNexzt52Owen2HrUcb9/QAwerzh+93sxGfMAVq5eyIpVC/BeNR/PpS/wwrwZPP/yH1jhswD/7ctZtuol1vi8yq6dq0hJCiJq/wb27FiOMiecziY9t986Q0eTmT07fAjYuJL05Aj6u5vp7miivqaMi2MnmMskeo0EpSyW7ORgMuO2o8gIRisPIyttB/Fx/qQkbCY20pfQvd5kpW9HrQgnIXo9krTd5EnCKFEmkxS5nZAdfshSoylVSDBpchmwV9PTNkXF0QoCVSYl2oJMLr9+DHcK3fXL5/jrZw94+OkHvPfuTfq626mumdIaTEy8wfi1cxw72seR4S6qyrToNTm028qYuHyMicujGIvTcQLYcl2GeC1dFCMnsJ0Cj9P7O1iYqmSMiuYqjr8ZYTNT2honVcqpoRlz6H+dTl/Oee4EEe7VCyd1rh9BaHHYDotgQrQrd/7+fQThLEXKLBqriqk2qVBI4hEELUppHFWleW4g4udHoUTsMVKsysaglVNRqsJabcBl7uAUEdztrAAAIABJREFUFYoXYITuRoPjDVwi6kpFMh2VhfTWilWIAatRBBAW0Z3DbimioTSPKycHOH+4m/zUCDKigjApMyktSMeszkaVHkVW1E40mZHocmIwyWJQJu6mXpNKSUYI8Tu8Sdq1Gn12GNWaNHRS8fd0sngUKaFosqIplaegyYhClRpOqSyRkI3L2bF6gdjBWhJPm6WEw11N3Lh8jq8//YD3bk/Af/6TX/I9v+R7BOEuh/qamLhylgf3b/HBB+/yzd++AH7gP/7xLRNXL3CgsxkBONnXylF7DV0VGqxFEmqUaRglMZSkh4tN2OQJCEIdkrDtFCSFYJInUVMkoa4kh5KcOBTJojVakSQGScwu9DkJZIRtJzJgLYnB/sTv8mHzsufxWfAUu31fRRCszOE26fs3kp+wB2nMLjLDd6BOj6S9QkOxNBbuCnBXIHTzUvb7e1KRH4cmJQh91j7UyTtRxAWQG72NnJhtSKMDkEQHIEsIoiAlmLzYTajiN1OYvB1tahD6rP2Yc2JEqkpuEsrk/VQWZGHOT6eqUII2O4bCjEhqiqUUpIRSpczGkJNMmSKDwx113L1yhrlMYq8toUydiSxpH0ZlGuqMCDLCA6hSpNGkk1OaHsFAjY56jZQqpZgxK5WnUCpPwazKQq9Io96k5EB7NaeH7Vw+NcRgSxVGeSrVmhzs5UWU5aVztKftZ7m6Dx9+wuuXXvsvQURcTDT11fmMne3i7PE2MpICid3vjyBoUUsi0eZEU63L4cxIG5dODdBpM6JXp5OdFuJyctq2ZSnLl3kQuNWb7NT9DPfaMBXJiA0JIDtxP7LkcMdD96WoAXBluM9iUSdToUygrjid5tIcGnSOzGG0SPvJSw2lODeBrLhg1LJklJIEUmL2uoKvdlsF3S1VYsAeD41lGoS7YmZm38bVRAT4sZwxhM2gkSTDuNjPYCf9DHXb6GyxMNzfwu4AP7wWzMGoUzI82IGpVIPfGm/mzPyja6M1a/OI3LOO6BW/5S/6Z/nK+hLSnb8ncMN8KgpFh6aG0jzsliKHPaOWlNAtyBKCHAvsXQTBSlr4JhSpwZQXJlNdnOFyZXJqIpx0yO7aElrKlC4g0VKmZMqF5CFT2T1x6KXx3Lp+CVtJLo1FObQb8xmq13OgwWEM4CPerzncBplAe42JcFoQhPswIojr3E5cNnV76BYrFHNhoLnSLTAYZ6SzniPdjZw40DrNlam3pZbhrlYOdrbR22xjoLWVUwcPcuvyZT68dYv3Jid4b3KcexPXePf6Je5NXuXWtUu8M3GF925PcPfGdV4bPYi90UJ7QxUjfXbOjR7gSH87XQ0VdNaXc/pgN2NHB6doTSNTwfiJg12cONTNob4Wetpr6Wyx8Ag/0Fit/wn4OdbXxqkhUQdx/FA7owdaGO5pYMhew8GOWobaqxhoKedAcxn9jQZ6akrori6mu0qNvawAW7GUamUG9kpxrW+r1NBWqcFuKaKjuhi7pYjWCjUd1cViQknQUq8X9TPmgjQXkBjuaaC/Q+xWPdLZyIFWsWv1gL2Rrq5Gqm3lpBeksSsumAX+Xjy/7BVeXrWQdQF+FOgUdHRZGT3Sy2snDnB8qJPj/e2cGexkuLmOep2K3ORoNPnZFChz2BcXyjwfb36/aC5Pr1rMC9t8XBWImf4reXb9cp5e583T67yZsW6FCCD+CxDx/PrFPLP6Veb4LGLuuoXMXzuPtf5eREdtp7ggiUpNOvmJQWgy9qFK3YNREUtHo5rG2nwUeZFkZ+6jUB5HjSmf3tZyBjssdDaUUmuUoy9IplAaiTY/jpyMYNKSdpCaHEhs7GZ27PbCd+Nc1vq/yM59y9gSMJ+0wBncqPZiy9p/Iy14BiNZs/FZ7fFfBgHTg1pnIHaXKQDhdDRygggdgjDESyHn/p9MKx55pAmna9GTv9tJ2paneL9iDoHe/4tf/SKFtFBft3MQg6AnfxfMnhVPcqNkEQ3Rs5n55Ap+9YuLTGV7L/5oTFU1pobzWX3gGE4gIQKQqSrxbcf61oIg1Ikg4hNnZtadW+4EBlNAZ7pdpvP33AO8+47jOrPETkqTM2gdcbw2ys/3TLAzHUSI32XJshdYsGgWHrOfxMv7ZV5Z8CyLvObg67+UNb6ejnNwfl8HYHBdB6eA+gcHJ/4bfPy88PHzZrHXK7yyYBarfRazd/82Nmz25pWFz7DGZz7+m5cQsG0ZMVFbSYjaQkbCTi4LAqaiTApzkylV52AsyqPdaqG3o5mrF8eYuHaZyfGrXLv0Or2dNspLCxA8ITcjBGlyIPnpQSilweJ3XQqhIStITNhIXOx65Ll7KVbHkBS3kbyc/Sjl0RTkRLM3cA2nBUG0TB/u4UCHlQPddbQ0TgEBSVoYmckhNNWVMnH9LIJQzti5I9x9Z5wzJw/x4P3bfP75+3z1xcdcvnyek8cHee3MIa5ffY3zrx3m0usnabFWYasvR5adgCw7gaH+Fu7cuMDY6UEUshjXZ5UUJonX96Fjf3E5gznm3xAON6vbTNPL2BHv+1l3mtMQU0L5B7gbBQjCGFryxXnwaxxzatJtHv6c/sZ5TCcwsU8DEUp5NtHhuyk3FtJcb8KsyydfmkixKht9YTba/LSpuehonOtyfsoW9/didw2cUCc2yPw1jnN8gNBvr+dLfouz9LWcMQQLoo3fThDKoVadQWeVmp6aKTFkZ3UR7ZVq2io1tFdpWcpFrEYFPY1mzKosFGmRGAsyMBVmUaaRIE8MBZUAKgGzIoVqVRrqlL3oMqcageTFbEWfHYY+JwJF0m40mfspkUWhl8ehTBODtKyIQJQpYeik8cQHbSBi2xoS92xEn5tMWWG261gP7kzy7Ref8PDjD+ltt7Fp3VLys+P48N5bfPPlR/z1rx/z9+++4uatCbSCwOtjZ+hoaaCkIAfBByqUWViLZTQXZWPTplOcFkplXgJGSQzatP0OYVsd+zZ4kRKymbzEvZTKEzEpUihI3U929E4EI5AukLR/i+gh/CUUpocTHbjG4ZQUSl7CduJ3r0CdvgejPBJ5/A4ywzeTtn8zytT9qFLDMeYlEbvbB11uLPW6bEz58eiy9qNN34M2NQhTThhFabtRxG0jMWglOTHbkMXuQJcTRW7ibiQxW8mN9kedtJnijJ3oMveizwrBKInCII1BlxlDhSKTfnbSz07S9+8gKtCH2KD1FGZEUJgRgVGWgiEnmWZTIUMtVXTW6KnR5WFSpaOWxGAuzKAgIwJl6n7yEvdSkhFFsz6PWkUq5/ubGD8+QI1apDpIYvagkcRjK1Nj0ckpyUtBl59KSV4KNbo86koVGPPTqCqU0FiSj1mehiw+zLVpTUxc4+HDT/DKvcjY2BkXoPhXIOJAZws6bRK2ehV1lXIMmmT6W00c6rZgKEiiIGM/8pQQxo52IggnsehkpMXuEh+Sp0AQYIPffLIyQjDrpQz11XH+xCBHD7Sxb7svKxbOJjFkO4q0SATBTlr4FvHhk4ZRW5RCjTaZJn02rcYcWgwy6jTp4gP5SzEbVZITj0YST8Su9cQEb2H/zg2kxYVQmJvK6MEu6iqLRUeIBzDS7RBM90NdqZL2Sh3C95BOOcJmKNfIqTVp6LRWIkSDND2atIRQdm33IzxkO1pVDm+PX2Di+kW67DZC9+5i4/q1/JYv+S1fcri/g28//4BHf5PC1iX/m3fMs/lb08tIA59kh988SvOSREcet26jGRHbmSrnD6FMD0WZvg9dbjSWonRqdaLWocmkmNZkrru2RKRMlilpqyjEZsx3gAgtwixnYuMkytT9CMIY+pwkLIVZvDNxhZbSfJp0cjrLlAw3GuixaEQdho+4uFlIxkIy2Rjpb7HwkSDwkSD2XdAKAs0/UxoXhElRUOeo7AjZcKDVwtE+m1t/iFriqWOkp53hrg56bDZ6bDYunTrF/clJPr5zh/dvTnL/hliJcIKIe5PXeWfiCvdujnPv5jhvnDpCT0s9PS31nBjuY9DeyOG+No71t9PXVM2RnhbOHupFK4hN55rdzvnkcDenDvdysKdpanG/+NNyf29LjQgiDnagFQRGD7a6QMTBjlqGO+s4aLeInaetRrpqimkrU9FeXkiPRUN3lZrWUjm16gzqimU0mZUux6XBpjIGbGaE+5CNEWE5dFQXYzMV4AxWS+VJOLOGgx01ojC8y8rRTisj7Y0MNNfQ21JLT1cj/Qfs6KtLCIoNxtNvKbO9Xmbu8vnsjQ2hqrGczp4mjo/2c/b4IEf62zje387YoT6O2m00lqrR5WZSVapBX6omKiWGZVt98Vi9hGdWL+GptUt4dv0yntvg7aIxPeOz3A1ErHIBiVm+IpDwWO+Fx/olPL9+MR7rFzPD15MXN3vzgp8nL61+mXkrXiIgcDWq3FiK5dFkxwSQl7STwoy9GFXxtNQraW5SYzZno1YnotdmUFuuoqelgqGuOgZaq2ivLaHepMCiz6FCL0WnSkKjiEOrikOpjCE5bSc7dy9n3YYX2bRjPjtClvGH5fGkbZ/BjZKFpG2fwTX1qw5dhHtg+nOOSP9qjPHTINnpKX+X3y+Z+Jfg4aUQZ/AzRRXKCvVlvbfY5PJ88QI8PZ4ieoc3UbuWER+6itCARcx88lVKds/gRoknaVue5unHN/LII4engrJp2X0nYDAyRSVxF65ecQueHyDqANzfcwZpzsDNjcLkEJ16eYlCa3Hcc4z3HOOO4/XX8PJqZqqSMIaX1wUkkteQSM4jkVxAIvkBieQdJJL3kUiuOV6bwMvrsNu1teDl1YdE8joSySXHZz1AIvkWieRbzOUllFfoqG+sID0zhoWLZrN02VxWrp1PXGII1uZqqmvNGExaTGXFjr99gETyneNYf8PL698RhAfMXzSLNb6eZEoSkEh+oKy8lLLyUhpttZw4dYQbt64zcnSQ6lozTc3VSHLi2L7Vm5T4nSRHb8OgzeZDiYQ+eyP1FjPnTx/n/Xvv8uf373Pz7bf47OOP+e7bb/jum7/x7o0JPrr/LjeujXH8SA9nThzg5GgvJ490cXS4TbyGVSCRnGRoqJnenjqMhizxHujEYLWtycTxI/20WKs42N/Bxx/c5avPP+bWxFWuXz7PpTdOcmHsOGWGfDasXUCeLI7XTh9g/No5vv/uSz56cI8P3r/D9asXuXPnJp988iFff/0Fn3/+Me/cmuD2jSv86c4EV998jXdvXOedm29z9c0LHB4+QI2ljDcvnuPzjz9g8q1LDPV3cOrYQSSSr1zrqxNESCQT9HEJyRHE0QYSyU2s1i+xWu9htX6G1XrPBSLEvWUIq/V9x/t/xWr91m28hdX6rmtMzZWLCMIkVuvHjvHAMd7Han3HMd7Hap3EanU6edmpqjJw7OgwH35wnw8/uM/VK28yfv0yNyavM37tTd68OMa1Kxe5duUCLVY3rZQdtpwBq/U6Vut1rrx5nvGrF7hz+23Xa1brLYZ4yJZ0ODLcw7GRQYSTIz2UleQTjZVorEwyF+ETMOYl0WRSMFivI546mgxy2soKsFdp6LBoaasoxGrIQxDGqFRnUafLpTBDtP18Y7SPqiIZOnkKFp2ccq2Uk32t9NQbsRkU1BZLqddmUZIZhjAHrMUZjB9vx27OodUkoVqTRFFWKKXyKHS5kZSpUjDmp1CQGkFWRCDF2bHYDAouH+vjtQOtNOrzGGM5VnMhR3taXJvof37/NTffusq5U0fRqaUY9XLu332Lb7/+lC/++inffvc158bOiDfZgSYLspMQfHA0DtFSIY2iSZNKtTKRmsJkDNIoBKGbnMjtlOUn0WTIp6ZIgjo9ksKMSNSZkRTJ4lCkh4kgIlzky4dgJwS7SA3KDKetXM6lo81cHGnEpk8lafdKijODKUjeiTp9L7nxQUhjAtmzfglBvouQJ+2hz6pnwKqjp06LTZeFMikQdfJOCpMCyYvZQk6EP5IIfwqSg1wbeUzQOuL3rKEweRv6zECMOXsxy8Ipl0eJoEgajzY1AmVSOKl7t9HPTsdMiEYQtGREbKckJ47ClEh02QmY8kTkmhC8mfAdviSHbXM1K0yPCkQQtNirNJTLk7EWy2hQZVAmS6SlVEFJVjxNRpGukh0bjDw5DF1+KqUF6RTlJqGVJVKhkVKrz8ekSEcnTaQsLx2LSoIuO4E+W/V/W1gdFxONIj0edX40FYYsJClByNKDQSZQpk4jN3E3uYm7yUdLPlo00liy4/cgTQkhITIAQZhk1bLZ7Ajw5vChJs6f7kOrTGZ/kD/yzBj2bF0LMwQS9m39yeZdrUnBZszEasigxZiN3ZxLqzGXhqJMLIXpVKnTqSzMwKRIJSk0gMigDUTt3sSuTWuQJEeJAW08FOVnUanLd2QEunF2Lb1wbJB/fPoeH9+8Av0C9Asi8H8KBOEHhJ2QELWb9MT9RIfvosveyHt3b/D991/y3d+/4v37d7jwxjnevDTGxw/e49ToMG+cOcbbb56nr6mGX/9Kw+p5jzKum8PXTXNpiJvBWs9nMOQnT3XYdTmW9DvKolPca1NBAg0GKVaTjMZSuasvRGd1ER0WrevftopC2ivVLuG1IICwxyHW/bWYSTPkplBekEl9sYw3z47SZiygzVhAZ5kSp+1dPztFh4xsEEZEutJZVnOwo55JQWBSEOARAe6LbkfCbRB+gG72TAcSwpciwLsNQgBYiWa0v4nRwTYOdtnEgL/XznBXB71NTfQ1t/Lm6bO8f+MWn967x4e3b/Lh7Zvcv/EWd8bf5O7bV3j3rSvcGn+Tm9cvMXn1ApfPneDs0SFOjQxw7tiw2KSuv52xo4MMd1gZ7rByfMBOr216o7uh9gZOHerh1OFeBjsbaW0so6XBTF1l8U9AxEB7Pcf728WeEAc7OHm4gxPD7Rzut3Goq5aDHdUMtlbQ22AQAUSFqINoNynpqVTTZ9HSU6aizZBHbVGOC0T0NhgYsJkZsJnF6oMdWivUTDnNuGe8tQj9UwDnSEcjRzsaGe1oEoFESx19XVbaOxow1xvYvHcLC9ct5iXvecxf6UmWIpumzkb6DrQyfKiDQwfaGe5t5sRAG+eHuzndZ2fIVsNAUy19bY2YzcXsiwnFc8MqZq/14pnVS3hs6Xye8V3qABLuIGK5G4hY5QIRHn7eeKz34vkNS5m9YQmz/Jfw3JZlzAlczfMbljB3vSfz1rzCtt1rUauSUEj2k5cWjDRxB7kpgShlIRh1KdhshTS3lVBpyae0REqVSUlTjZ6u5kp6mquwNxppsRRjqyjEYpBToZdiLsnGpMvEWJqFWh1PQvJ2tgctZd3GF9i4cwG7Qrz5wxPbSNvyNDfKvHhQ44Xn8390W3f63YaTXmPlX4MILWJWs+VfHOMujzzyNr9f0sZLIaN45V7k90vsPPaYyS3QESkVicErkEb6kx2+nlXzn6Qh+iWuFM7CZ+FjJOxdxf/8dR6eHo8zkvUS5+Vz2LL4UR77beaPwMPYz4CEK4TTwjjzmBJWOysBQ7g7Nk2BCJEW5DJ7EPqZoqG0MCWKHuGxx47j4XHaMarx8LiEh8cVPDweOP6/Gg8PK489Np369NhjJrf3X8fDCh4e4OFx0/GaeMzHHht0rJGiuPqxx/rw8HgXD497jn8fsCt4A9sC17I1YC3+m1ewN2Qr+0K3smLVfFatWYiP31LWrFvMzl3+bNqyhk1b1rAvJIAdOzc4PhPH8R7w2GM/IAgPWLb8FfaH7yAufh8eHhC8N5CAQH9CwnahVEtp72wgW5ZEaMQOdu1ej9+GRWzasAidJg1lTiQpUQFUFEsoVWXSWl/JrfFr/PWTj7k1Ps5QXz83357ki88+54M/vcc7Nyb4z398w5efvsfRg200WtSU6bMwapIwFSfh4fE1Hh5vO65LJx4e1VNzaLMIIgpyY9AoUkiMDsKgzeXm+BvcnbzGcF87dVVFVFeo0BdLiY/dSeje9fR0VvPF53f56MMbfP3lR7w1PsbRo/2UlRVRXl5Cb28rhw/3MzTURUerldPHDtHf1crlN87ywb13uPX2OHVVFUgyUtm/N4hWWx3v3hzn1PGDaFU5ZKZG4+HxiTiHAsS9QisIeHgcdbvv4n3mtAeMODWC4vxlSHCb1/cdc9JZFXNWzpyUPHFumTQ5jgS1Q6DvAsFnmV4ZszreNzIDcc2tr6/AbrfS0dlCY0M1rW02Bgd60KgL0OlUNDSUU19jQlsoQyZJRpIVR74sBX2RU9P28wmIkcE2BntFAH1y9ICL/nz62CHOnz6OoMhOQl8opdZUSH15IQ1GJfXGfOxVGvoaSmkxyImnDiEE6osl2Iz5NJsLaCyVU65McznMOH3BuxtMmFVZqLPjXHQVoyqTU/1t3Hh9lGNdjWKPiaIcrCXZCHOgr1rFuf5qKvKiqVDEYMiNQJ2+l1J5FJrsUPTyGMqU6XRU6yjOjqVMkUapLJGTvVa6HVy3MZZzdriDz+6+jVYQWM1Z3n93km/++jn/8f3X3L87zqXXj/HOrcv8539+x8O/fMz1t65w8vQJKBdBhEKWSYkiG0txngtECEI/hrRg1wVtMcjQCgJ1RdlcOtKB8BRoMiORxQejk4mK9tzkfWTGiaJbJ4hQZ0aSGbGd7KjtFGWHkxWxiSp1PI0lqRSm7CAleCWKhK1kRfijTt+Ls+y7Z/0S8hL3UpAWgnAfms1yFClBKBN3oZeEok0NQpOyC3XyTjJDfMiPDyA/cYdrI5/DbSQxW9FlBWGS7sYgDaY0OwSzLILKvAQMkjgKk/ZTq5FxcaSHG+ePYiWawSaxa2NWVCDF0lj0kkSMshQywkSgIAZcVxC+gZTwANSSGAwOj395QjAGSRyV+anUKlJpKslFGh5Iyr5tdFp0rr9PDNlGbkoYsuT9CIKWiqIcKjRSzCqx0UyZMpPy/AyMshRMuamYclP/2xavZm0BivR4CmThWMxSokN82Re4HGQCakkkJbIYDPkJLhCRGrGdlIjtJIVtY+/21QT4L2H7Zi+i9m9ErUpClRfPupUvkZW0n+baUlpqSmGG4OjUPvUA6qSRVKriadCn0VImobEolVaDlHZzHq3GXGyl4qjRSjHmp6BMi6SmNJ9WiwGjWkatuYg1S19FiAelNAXBDurcRKzlasfcvM9IZyMfTb7J7Qun+E4Q+E4QqBQcQEIGCkkiYcFbiA7fiaW8hJqqUvr77UxMvAn8k08/+ZD379/lh39+x9d//YzJt67w6Qd3+fyDOxywNyEI/RgVmWxY+gd6UmfwtW0uvWkz8FnyLI/4feUGIhxBymrE4QASJbIoakoyaTBIaTYXuEwZnJXMDouWDosIOp0aLHuVBkFwVEH3IFKNhG+wqKXUFctpMihoNavoqtDQV11Cn0VLd0Wh6/65gwjBCDvpnwYixHJ0HcJFxLKvE0RIE6jR5dFgVOIOIjYz4gIRJw/ZOTrQzqGeFg732hnqaKe3qYkD7R2MjR7n7vgEf373XT68fZMH79zig1tvc2/iCvcmr3Lz6kVujb/J5NULjF86L1pQ37jGnYnLjF84y2tHBznhoDCNdDVxuLuZE4MdPwEGhzptnDncx+kjfQx0NNBcb6KpzvgTENFeX8agvcEFIl472se5E328NtrDsaFWDvfUiyCiqYyuWp3r+rcZC2g3KekqV9FbpaG/UkNPpZomY4Gr6txaocZuKaKnXtRSCHbE6rXFSeFzbnbTQURvUzmH2uo43F7Pye5WTnS3MtxhY6inmZ6+Flp7rOwID2TVtrUsW78C7/UrKCorxt7bwokzBzk00slgbxMHe5oY7W3mWHcTxzqaGO1o4kR/B8M9bRgMGrbuCeCFZQuYtWoxL2xYy0y/VTzts4QZfl48t2EFz21YwQzflTzjs4IZ61bwrM9KNxCxUgQRft4iiFi/lFn+S3h6oxczA5bzjN9CXty4CM/1CwkM86e4KB1Z5l5yU/eQFrUJSVIACuleClXRVNflYWstRmfMokQrwVCUS2WpgobKIpqr9TRZdFjL1TSWFVKhy8FikFNpkGHWSyg3SDAas8nNDSM8Zj2+m19my+5F7ItcgyBc4Q9P7CRt+wwe1HixZ8WTjq7DPwYBThDxf7N1dIIItyy9a9x3G18yVakQ/zZo06sIwhDSGH+S960iK8yPxKAVpOxbi9eL/4crhTNpT3oKz+efdQivF9AQPQfP5//Ir7In+CmA+HkQMeVs4w4inBWUKQChQ8aUBuLHIEIEEqLeYQpEOBvvTXda+vHQ8VNxursL1iSCUaxaT4llnfQTd52EUyDuDChF+tFL855iwZKZeK98mXkLn8Nr+Uv4rF/MEq+X8F7xKitWzWfeglmsXuuJ5+I5vPzqs3iveJUFns/jcsjzhClXpoesWbeIxOT9bNy8CkGAZd4L8Vo+H++VC1m1bhGBu/2ZO+9Zlq18mZ27fFnuPZutm5bS2WykxpxL0KYlpIRvIStuN2+cOsIn9+/xlwcfcfXCBXrau7h3+y7//Ps/+PLhX3j4ycf8+9+/4tb4G3S1VtBYpUKvjkeeFuj43lbkefsc3/tH13EzCMthq/9Cl9lFuS6P6xdOMnZiBFt1KdqCVFR5cSTF7yI2KoCCvHgODdn4+KOb/O2rD/jw/UleP3+E1tZqMjNjiY0NQacrwGhUU1iYw6HBbk4cGUIuyeDi+TN8dP8ed29NEh8ZScDGjWSmJFKYL+PwUD+njg1RVVbM9i1rxaS6cNdNYK/jxuXXfnaOTIEI5/rnnM8Okfs0EPGQ6SBCHNLkcJepiDuIaBcE2gVnF/MhpvqriCBCLs9kcvIaFy+9Tlu7jeMnjnD4yEF6erpobmnkwIEujh4dYGioE4ulFGV+Fgp5BiVFuVS4hOlOpyjn+YjrxshgGyNDHZw6NsQb545x6fWTbo3stAgF6VFYtDlYCrNoKMmlrUxFtToLnSSWFlMBB1vMU0K9pjKqjXkopTEk7t/KRZYyj3EIEbDq5Vj1cuq1WWKvhOxozDlVuV7nAAAgAElEQVRxWOQJVOclYlVlUimNp0GVRZtBQaMml9PdNt46NUJ9UT42vYpSaQpVikxKs+OozElGFRuMIS0Cdfxu1Am70KQEUalIRJ22H4MsQXRsWgp1Bg03L7/O/Rtv8cWH7zFx4TxHujv40/hVvv/0z1w+e5prr7/B29f/f8beOyqqNG37fb7T6ztz3nfOu+add6ang6G1W9tWu9sMAiogKtqCYkRFAUGC5JyhgCKHIscCipxzEBURM2ZMYAYVU4ttaDtMjzPzO3/sKkBnvrXOH88Citp719717P3c133d93X1cffmDW5fH+DC6ZMcP9xFc3Ul6QlxZCclkBYbTX5aEhUFOWTGy9lruQ1TA12MdeezfOFMhJBTkZOAEV0khnqgSotijd63CCFHTjBxQa4EOO0iNVKSChWd0NMyFgj479mEz24znLcZE+68jRCHzbiYr8DfZj2R7pYI0UOY6y58bDeRGOzCifaK0W39dq8jxH49sW7bSPLeRYL7DuSOm5A7biLWxRyZvRm+Vqtx2KBLpMc2PKyNqcqTjU6ICE9z0iMciPDcQZj7DlJk7ng7bEeFFeZUER8WQHVhDmIORPg4c6iujPHGMf7Om/BzNUPMgH31Gfx15AbP7p4fvVGcdpgivEHmbk1peiTJoa6kRboj97EiJdJz9Dyy4yUA4bRri/Sw04OUCD/i/F1RhHmSHulNcqgbMb52RHnbEutnT2KQI8lhDlht1MZnw0dERCT//6rVbS1NIy3Ch3APWxJke3G2/g7LjUsIcNlKqJsFe3cYj16f/jMHaKnNRQg5y43moW80n2+0vkBn+RwmT/+QOXOms3HdSoL93agszabnQB2//XSftz894O71o5TmS/XgLrvXIsQQfk6byVcEkBPnS0m6jILEQIpTpEx7cYoMVbKMwsRQNAt0SkQAty6d4p8/v+DV82H6r5wjLz8d/wAvUlJi6Wgqo7tNYiEyk2SI2ZCbGo34nRSgnTzcTnFeCpWleXQfaCYlMXL0mhfkpXPh/GkOHz7Eg+FB4C2vfnjKm1cj8M+/8uubZ/zz5xd0d9TSWl0kgV8joWYWICPGj81r5mO5/EMeZMwm1fITNq2ZJ7nVq6/f73lDbLCzutFaCgpC/exJjPIhIyGYwtRwStIiRxt46wuSqcmTmnWLFDJK0iIpUsgoTA6TjrtAXZ8pesmNC6QkJYJiRThFSWGcPXqAJlUGlZkx1OTEU5ubIIGGWAk0mFOFNr0s4BxHhUAAfCGoz4sbW3A7pXIpuZDMNaXz6JECjSbpmmqMFx3IwQoVvBQ0FmfRXJrDvppijrbXsb+xguqiLE50tfP47gCPh25y7UIv169c5PbAFQYuX+DW1QsMXDjFzT5p9J87Njr6Th6it7ud/Y0VtFarONhcRVdLNc2VhexvrKC7rZa6klw6qlV0NVZwpK2WI221HGqqpKNaRb0qm/IcBaVZSe+AiIbiHNoqJX8LzWunDzVz9lATB+oLaCpNp6U8jZbSFKpy5ZSkB6NM8qUoOZDqHDnVOdEUp4RSlhpBfV4CKkUYxSmy0VGaFkFVdgyNhcm0l2XQWJhMRWYUOTF+asPAPoSA9AhP4v33Soo0H0BhUiS1eSk0l+bRVllIW2WhZN5XraK+QklHYzkZKVGYrDFg9colREUF0dxQzr76MlrKC6grzKS+KIt9FYV01ZZyoLqY1nIlHbXlNNWWU1pWiLWTDd8s0eZrQ11mGCxh6hJtZutrMUtfiy8NtJmqv4jPDHSYZKDDFH1dpi7TZYa+PjOX6TNTfylf6uvxxfIlTFmhyyRjHSavXsLkVcsk1mK5NlMN5jJ39Xy22q/FJ2AXAd5bCHFej8zJFJnDekIczQhz3U5UyF7SFMHkF8SQmORChNwSfz9zUlM8KS+OJTMlmPT4gH8BiukRkoKdMj6UnGh/wjytMTOZx8ZNC7HZbYSjwxpsdxnx+cdLGC5azOcfj3lMjI0mdfCqqdHWsEPvB8LDjAXZ4wPm8Sow6nXgdxqgkoEmcbB7ox67N+kgRA57NungvFWPANtVBFqt4IMPqpk/fRrHAmfR5jWd4eQ5eJv9kWVz/0KAoykuliv4VwDR9944zrtAQxOgaRpXNSBAs1aNZyM0+2hiTDlHA5Q0IEKTBNE0bY+/NprrFas+1vuMznhw1qU+1pC0/99rEipXx22nARDvBZYLGKu1b4P5C75g7rzP8PO3IyTUmT9/+L/5csYnaGnNYvXqJXz++V+YMWMCFhbryc9XEBMThLb2bOnZJtQs9KiztVru9QOpzFN8MNZkvWTZPL79dhrz53+Fjc02PDzsWaIzn4baMuqqS6ipVFFSkEt6Qiz3r9/gl2fPeXjjFtfPnaO7pYWHN6/z99c/8PbVM96+esaze9d58/0QPR01BLjZYLfTFAfL9cgC7HBzlEpeba2WY7J6NlY7luLttgFP5w14OJlhY2GI9XZ9At22ITZBZrwvBWmhJEe6EehhhZ+nM7u2b8XKYhvWO7ezx3oXNRWlvHr+PT+/fsHffnnDlYvnaGmopa6qnK7Odi5fOMvlC2fpPrCPYz37uXX9EoO3r43Opbu3ruLsuBvrXVuJjQolNMgbfx9XfDydcHexw8fTCeEtrQHNNWWjiaiDbQ28z7ae6O6k98hBclITqC5Rjpuv48Hs+D4WTd/KdcYYsvFGc5r7LIMxMYEh9T6lXqaEGDmRYcGkKxKpqyqnrameQ/s7OLS/g32tTbQ01NJcX0NrYx29x49w+GAn7c0N1FdXUFVWzLvywRr1Jw0wL0OIFPa1NtHZ3sSRnoMcP97F6ZOHOX3yML0nejhz6qj0OUNcrEiTSQZgyrggytMiyQj3RIgnqJJCaSxMhDapoVeZLkcISIz0pDQ7htOH6jlYm0+RIozsaF8yIyQAEe1hRbSbJYk+e8gIdCQj0BGlzBOlzJOiKH8yQ93JifCjrTCd9uIclLFhxHo7jV7EOC87Uvyd2W2si/13Swi324zCdzeRLubInMxJDHAgwn03/g47pJIPf2ivqeDGhTO8ffWckXt3uNJ7nFcPhuDXn/h+8A7Xzp1n8NZNnj18yLNHD3h8f5C7N/pHH9yFGWkcaGrg7NFDHDvQTmtVGYXpSfi72LNp1TLMjHQR5yAvMZyrQpAU5k1tQRplWZJBX0yAM2EetoR72ZEQ4o6fowUR3vbU5icj9KSJaGUiqVQEO5rjaWmK8/aVyJy2I3OxQBPEWJouJdrXnqQQV2See7BCReDeHaMTS+60mUSvnSR57iTaaQsR9huIdNhImN16gvaYEmhrgquFER7WxozXyQ5yMiPC3ZwYPyti/G2I8NyNj+MOjOhSN+JIYGGHqaQUlRoZSHGqHGV8KD57NpOIN01CkJPsw9F9xQghp6YgkQZVOvHBblihwgqplExYQay/A+lyDxQyF/KTQ9hXraKlvIjaQikLLHqhrihLarAsyiBD7kdquDdCBPFf/2mJj91GnHasZIepNhbrtDFbOZtNen/gfsZMrsXNx3zLxv8jeAhWVNF3uJEjTSpy44KJC3Am3NeK2BB7dprpStdRzUJsW70YITp58+Q6PfsrWW+ih+HyuRiuXMiMbyfy0ZT/4rsNhtjYbMN0jQGue625ePYwzx4O8M/fHvPziztcOb+PtHif9x4AclKj3MhL8KdQEUxpmozCpCCyo33JiPQiJ9qf/Lig0cUwJsCdW5dOwdsf+eXH73nz6nsePR7kxMkempqqwEqQmRBGsLc9vq7WhAe4StdaDSLOn+zi5OF2OttqEQ7Sa0F+ruRnJ9PcUIlcCBIT49l/oJ2//voG/vkb//jbz/CPX/n11VOeDPaDg0C4w/fq7xArQVVeEsrEENLDvXC3Wovl8j/zIH02KZafsHH1XLXxmLSQx4W4IFKQxkcQF+FJanwgGQnBKBVhqFLCKc+MllyMi1KoL0imMjuW4tQIilMjxkCEurGrF22EeENBUijFinBUyTKKksJQJcsoTY2kIiOa6uw4xALpfMkQyAnGnRR60Jcy42/hOHp0lKrVXdZLDIWoQnp21KkFJF4iBRp/kEqYhL4ENL7gNnKCGWYCDAtppAhwF3RUq9jfWEFzZSGne/YzNNDH/VvXuNPfx9CtAW4PXOFan9RMPdh/kRsXT3LpVDfnju4fHWd69tHb3U53Wy2dDeW01RTTWK6kvjSP/Y0VHNvfxOH2OtqrithXU8y+mmI6qlW0VhTQVJqHMxlUK9MpVXtMyIWgtjCTlnIl7VVFHKgvo6e1hkPN5RztqOFIawWdtfm0VmTRWpFOQ1EiJemhFCT7SSPRn+xoTxKDHInztyM32o/anDiKkkMpSg4dbY7XgIi6/AQaC5MlRacMOfnxgaRHeKKpsU8L9yDefy9xfk4kBrqTHu43WhbQUpYvnUeFkubKAqqKsmiqLkKZk4Szw06cHCzJSo+nsVZFtSqbelU2jSW5dFQVcbC+jO6mSrrry9lfVypdu6ZKyquKsXS0ZvrCb5imM58ZBrrMXLGU2fpafKW/iOn6Wu+AiM/0dZmir8uXy5bx1dJlzFiqx/RlunxuqMdnRjpMXLWYScZ6TFq5lClGS/ncaLEEItYsYIeTGQEhuwn02Uqwy3rC9q4j1M6UoD2mBDttRR7sSGpyEPkFMaSle+MfsBUXZxMiwm0oLpBTUhBHarz/OwAiNdKfNLkfObFBlKRFokoJJy50L95eW3Hc+x32Dqux27MK652G6M79iOGcxRjOnoAU7GsC26pxAY5G615T1pT4L8+pd7PkGhAROy4jKgXoa1fOHvdeFeuNZrNj7UI0Dct2m3Xx3LUCz52GuJvrIUQb//F/Z6A36/fcS/kSb7P/wWTZVLx2r8TDehWuVivHBVsa9mF8o+l4Jabx7FYbYyBCEwhpQMT7DdnjpVzHq1NphpIxBaXxAEvzvlj178cZ6/1o4l+vnZIxcCMfBRHfaE1V77eMMa+I40gBZQZCPFGX8wwhxDCiDQyXz2eZ/jeEhrlQpErG1c0SD09b1q7VZ/lyLebOnUZoqCf9/Wc4d66HQ4ea8fd3ZqwvBMZAhEbGWw0ifgdai2ejt3QuhkZazJs3A2PjpTQ0lBEQ4MaaVfq0NlXT0ljFiaMHuXSul9baKk4f7uGH4Ye8efI93w8Ncq6nh+Gb1/nxyTCvnjzgxfBdfhp5wPDNPoqyE/FzsSY8cC9Bnjbs3rEaT9fNBPiY4+Joio2lIR4uGwjx24mrgynbN+mxdZ0228x0cLY1IdBtB4FuOwjx3EWIpxWhPnZ4utjjYGtNVHgoVWXFNNfXcOpYD8NDd3j8YIg7N/o5efQw3Qf2cfLoYS6dP8Otgav0X77IyaOHqSovHJ1DI0/vI0QPyQly5tCHpcVmdpibscpoCVoLvsZ8sylJ8ZHSnFGDiINtDdRXqKgrL2IMQKQwfGeA+7eucfX8KQ62NZAYFUZStGwckHi/N+ccY+VMw+rv6Il6fsYyJmesAbfjAfYQKmUuBblZpCsSUSTEUlFSxPGeQ3R1tnPk0AFOHj3MqWM9HO85xLHDXRzvOcSpYz1c7TvPxbO96uOMl0k+p/aK0LB3mnutifGg5uyZE1y4cJLLF3u5dOHU6OsDly8g5N72ZMn9ifN1IC8mgHJFOJlhHgjxBGWcPxWZkQQjJwcHxDAUZkbTVJnD5ZMdPBg4RZMqlbQIL4QDKIJdSPCxJ8bDhiRfO7Jl7uRGeJIT6kaypy1pvg7Eu9sgjCDYbgcVKVHSoh0LQgZRHg6kBrkjd7UefaiGWG8k3m0Xqf62JPvbELZ3K8o4f1LDPFCEe5OTECF1tOuh1lF+S2dDHb3dXTy+fZPXjx/y+M4trpw9zeP7g/z68gd+e/2Cv//0ml9ejHDh5DGUGakcO9jJ3f4rPLx1g0unTtDb3cWZI1101FeRGS8nKshTbRyikfGSMh5XTx5iX3UhO9cZIb6AFJnkgZCiLsmJcLdFGEsN1nIhwFkgZoP9lpW4W5oQaG+O+Sot5k35b+n/CwSbV+ng67ADB4v1bDc1xN9hG/426wm0NSHMcQPR7tuIc9+O3Gkz4XZmRNhvIMHTAk+LFUQ4b8Zhy1JJF19cJ8RjK74OpkR4mhNgv45Yf2vigxwIdt5JdkIY9apsdWmS9KCJDvAgPkRSD0qN9KWhMBUh6kjEm8gAK4I9tyH+nz78XCyxMf+OvZab8HexJS9RxtlDLQgrKWiL9LIlMdgZRZgbSTJ3itPjKclU8Mf/t5g9O1Zju3UF20y0Wbf8G9YafYz50gmYL/kQN5NPSLGcgMJyArl2k+kOnkJ38FQuxEznpfJrrsVpYbLoj+xat5CkEBtcZdmj4GFvcDoJgbZUZ0fSUJBEYVIIsf5OhLjtJsTTgqhAWxQRbtL5ToBCRTDFGZEkydw4091AliKETWb6mK5bwoxZn/DNws8x274Kr8C9eHjYY2O5he1bTGhpKGH4bh9Phy9xoruO1AQfgrx24e8+VvYmRA/pMR5U5UZTlhlBZZacemU8TUUK6pWJVGXFUpAQghByQl1sCHbdQ0tVIcO3LvPTqye8/etr3v79J16+esrQUD9dHTWkRAeiiAqgID2GRHkA15khBY2lOTx/dJsfHt/h/OnuURBx9lQ3I08GudF/kdaWesrKVRzuPsDwg0FGng7z48tn8PZn+O01+5sqsUKFNr242GylOD2aBlU6okuimtNknmSEe44BiYxxQELmRqSvHfGhrlJWzUEqc0qO8iYzMYh8RRj5yaEUJodRmi6nNj+R5uI0movTqM6NH1X8KVKMUcZXma2elypUKeGoUsIpTh0TctAYo8mFQKik83UnZYzFkEk9FXIhaChIor0kHTFHOhdRJy2mogdScJf+fin9PZurEqthBH/gJXVswptEetGmF22YPU72tSyf/Y0V7Ksv4/jBNvpO9dB/8TR3+iUwcePyOS6eOcmNy+e4du4EJ7ta6Wwop722ZHQcbK7ixMEWju1v4mhnI63VKqqLsmiqKGB/YwU9HfX0drdzuquV4/saRhmIptI8agszEaKPsuxkyrKTKc9RUFOQQUu5ko5qFftqiumsLeFgQzmHWyvZX19Me2UeHdW57KvJo7Uineq8GAoVgRQk+1Go8EfIYD1NrKdprEE7+10Z3gJ1uWt1TizVObFUZEaNlqeN+nwIORmRXqSEuZEQKJkTxvrulfqcwjwR14HbghplKlXKFJoq8ihTplJXlktNWQ6ZikgyU6OpKsulpiJfAhGlubRUFbKvtmjUcftAXTH76ktpqyumubGUyppiHDwdmWegw2wDHb400OaLZYuYqb+ALw0WMU1fiykGi5ikBhGTDHSZYqDHF0t1maYeXyzTYYq+DpOXL2bCSm0mrtJlspGeutxJhyn6c5i/Votd7lsIibQn0Hcboe6bkTmbEeqwnqA96wl03Ey4ry1JsT5kZcooKY4kLNQSP68tuDiaIg9zpKQgjuyUUJSZUWQlykiK9CM9JoB8RTgFKTKK0sLJTQwiOtSRoCBLXNzNcHBcg5WlAZvNFqG/eBJtAd9gbjCB8cH9uyUJVYw1Spe9G/j+AXVQw7j3jlOXeQdE9DDmrCytf5tXz2WnqYYFScHRfCneVqtw326I46bFaCQpN+p/QdKOv3DAfwJL53+It+0a/OxN8XMw412WQQMaxjdVdzHWnKphS/4diJBkXY0Z7+arYgwQHOdfGZfx432G5n3Wpod3Ha017M77+6lDiHMs1J7GPJ1pzNOdzlg2WaPM06YO2OTq/jW1t4M2UlxhDuvNDHBztyI6xgf/AEd6jrQSHR3IggUzmDr1QwICXBgYOEt//xkGB6+QkBCGgcFC5s6dhp7enNH1XAiJfVioNRNtna+ZM28aywwWYLB8EcsMFjBr1hR27tzIwYOt1NSUUF1RRP+Vc9RUlhAbJSMpVqocKMjIZODCRf726jU//zDCrUt9DN++waM713l49zpvng3D317x8M5l2hpKUMQEEuC1By9nC/ZYmeBgY4Kz0zrcXTfjtNcUBzsTPFw2YW+zBhPjeawymMX2TUuxt/4OBysT7C3X4rJnAy62G9m93YQtZt8REykbBQ5X+85z6lgPtwau8uubVwzeus6Na5d5dH+QX358yZuXz3n68D5jTJUmw97F8L2bdB9sI00RS3yMbDSWW6Izn8kT/qz+PiS1I7kQ1FSq6D1ykP0tdbTUltNSW865E4el5ND1y/z84im3r12kE2OiwwIID/Smrb6SsRK6c4yBRw2IOK4+jgZEaEBG2bj3auR8e+hsa6a9uYGmumpqKkopLy6ktrKMnq79XLt0gQtnTnHhzCn6zp3m0vkzo/u6ce0yN/uvcPfmADeuXWYMRGgAinqOfKQphRuvBtWLBkxfv9bHzYHL3Lp+5Z35fnvgCiI1zIuUUHdivO1ICXEjT+5LdriXZFh1DoS5pPziTgr8XpAeH0RbrZLWylxJolKzQwfp9yhPG+K89pAW4owyyod8uTcZIS7khLqRH+6JMsoPIcqwMTGkPDUa5qgXZXd76nNTKIrTLEIjHEeP7BBXMvz3Euu6k2yZqySxGuSMaIIChZzynBTEOdCd+60UhPtL4+yxHp49GGL49g3u3ejn+oVzfH/vNq+ePOD5sORIPThwlb7eE5w63MX39wd5dPcW928OMHT9GkPXr3HvRj/3bw7w4HY/l3qP4GZnic7cmaxfsQxxFT7gLcMDF7l4pJPq/DTEF5JWf4rMa3QCfcQT6vOTKE2N5FCdUv0w/JUQp52Ee+zmeyHw3L2RPZuN+T1vCHKxGr2mXU1lhHra4W2/FX+7DQghR7Z3I3LXrcidNhNmt55wOzOinbYQ67YNx416BNqa4L5rJSwQuOw0IspvJ+Fe24jx20mI00Zi/a2J8d+DzN2amsI0+k/30NvdTnOFirjQsazYB2WvWLZ4PsuXaGOgtxAhFrB44Wy+mjYJIWYhxCw+/vBP/OXPf+SjP/8PS3UWwd/fcOfiSVRYSUHaR+qsrhjGdqsxq7Q+RWE3i+MRM7iX9S0/ly5gKHkJz2rm0RUznTafb2jzmkme/WQUlp+isJyA03d/xnK5NEwW/ZEpHxnxX/9pSYD9OnJjXSmIcycz3IG0UDuSA3eTHu5CbowX6RGeJIW4EB3gSJCLFWkxXkQH2dNZm8OL+xdpr0hHqQjmaHsZxVlyvJ22s2XdEoRQsnGTIWabluPubUP3iVaa2sppb6mm79wxVMpUOloqOHtiH/VVmUQEOeLpvIU9O40Zy1rJUUS6kK8IGP0u0yPcKUwKktx/E4Ml34UoP1AKRCIEOttQVZjB8+FbwE/wz5/57bfXvP7xGYOD1yRzoj/B8QMNjNzv5+iBRq4zA9YKjuxv4Pa1s5w5tp+mumJEDhzoqGfkySC//fycwdvXuNR3liuXL3Dh/Gm6D3VysLOVsyd71KFxL0XjymGqCtM4sb8WfXpYSxtCD/LiAsiJ8iUrygfP3SZYLv+Q4YzZpFp9wpolXxIb4IAiwkMK4PUAC0FcuCvZCUGoMuRSUKSQjYKIlpJ0WkrSqclLGJUMlVSfJBAx1ug8foG+TUVWDJV5krnl+2UgGAvEkHT8t3yAEV3qfWgCjmHEZ1CUGKQOoN5K39l1sEIlMXIqdVlBFaNeEm/5AJ4IOCekn3pjx2yvLaG5spCDLbWjJn/9F0/zGUNcu9DLuVPHOHfiMF2tddSX5lGSo6AkR4EqK4ni7GSaKwvp7W7n1KG2UYm9hrJ8OjUlPFVFdLfVcvVUNxeOdHJyfxM9rTXsqylGiCrKspMpzkigMi+V2sJMmkrzJIakrpT9daUcqC+jq7GCnrYq2qqUNJVk0lGdS2dtPg3FyZRlRlCUEkRJejAFyX5kyt3JjvakXhnP0WaptK0qM5riFBn58YFkR/tSkBg8KtFbmRWNShE2aiSoCY5Swtyknrn3gqw4XwepvEnIJUCnh6TQ8pkE5GqLM2mpKaC+PI+mmkLaG0upr8ynsVJJQ0UujeW5NFfl0lGjpLOukP31RXQ2lNDZUkZDXRHFZbnYe9ihbbyEBcZLmGmgxRTdOczQn890/flM1V/AZP2FTDDUYqKhDhMNJRDx2ZLFTNVbzOd6i5m6RJvPli1mkqE2n67QYsJKHSYt12Wqul9iiuFc5plqs8tzG8FRe/H320aYtzkRHluJcN5MqMNGAh03E+xhSWSoE/GxXijzwklNcicvKwgne1McbNaRlxlBXnokpcpE0hKCUMT6k5sWgSo3hozEAKJCHAjxscLDZRO79xhjtWcFNnarsNi5lNXGs9Fb9Altgd9gu3rCOMO5xHGBiCZD/n4GXsNMvB8AvxwX+GRI94uoYizIHw8i+rDapKc24RoDMLYbdHi316ATIVQYLfyQO8nT2LHsvzFZNg3bzUtxsND4I2nKlMZlR0Wf+nNIJVXSfaz5vyZrWvfe0IAIzee5ql5/xpch5fAuuPh3IKKMsUbsWPWxNM2smhIoDaswBjI2m+phbDgPIZ4wb+FUFupMZ+GSGWgCxDlzp/DNt5NZrDMT8TvYtHkF78rCvpGe8+ao2YMUNmxcjvHqxRw73oFKlcHMmZPYvHk1jY2l/PDDfd68eUJnZx07d5oxd+40li/XYu1afebNm868edPR0prF3LnTmL9wBrpL5vDt3C/QN1yI7pI5zFvwJV9+ORF/f1cuXjzFzZuXOXq4k8a6cprqqwjy98J09Qq83ZwoUSq50NvLozt3OX64iypVAVWlRVQU5VJdVsi9m5d5+vA2hzsbKC1KJy7Sj53bv8N213pc9m7Dee9mPDy2ERSwm717N7DRTIddFivY67CRXdtWsH2zISH+ewj124OX83aCffYQHeaGn6slpit1kYcF0FhbxYkj3Zw8epirfee5f/cWD+/d5cnwPZ4/fcTTh/f55ceX8I+/8eLZE8bK8aS5uL+jkYpSJRfPnUAIUOamkZul4J4Q6tDJiy8AACAASURBVLmvKTW6ztVLZ7jSd5oD+5o4eayLS+dOUl6Ygyo3nYbKYg53tiBEFUM3rvD62UNuXjlPJ8ZEBPkgC/CiobIYTUnQ2PpTNW6uakCCmoH6A+p5Mt5t+jrXLl3g1LEeThzp5sKZU1ztO8+l82c4f/rk6DjXe4KBK33cH7qDmdntcfdPGffu3GTo9g2Gbt/g+tVLvOsL0zPueJpzZ9z2vQxc6RsFIYO3Bxi8NVbdcuv6Fe7euIZIk3ki97Ah3ltiEBJ9HciJ8EaIHL5AakrKkHsjxDAhPg74u+4mGDkBLpZYbVo5enC5ECQEOEm17J42xPs5kB7iRkaoO6mBzpTEBqCK9uNEg0rSaG+C/Jhg2lTZklpHhZLKzARivR0pSQzjxpF2rnU3oYzwImzPFlJ87SmI9ic3wpt0mSftZXnE4k8s/lQW5pIQKUMuBKEBvrQ21PL6+fe8GnlK/6UL3LrSx8uH93hy6xqXTvZwfH8rh1rqaChXsa+hmpuXzvHyyUMe3rnJo7u3ef38e35+9QPPn0ilT29ejPDzD89IT4hljeEy1ugvJUkexsGmOp7cukbfsYMIEcufGCHG1xmZq6RkFLLXYjTYGLk5Xre6B2eLdViYGmBn/h31xemcPtSMXAj6jndSlpeCzbZ1iCYI83Fiz9Y1OJmvwsfqO8KdthDjYUGUszlhdhsIt9tIrMt25E5bCXXYiI/lGhy26BPjY0l1bgSlGSH42JsQ5GRGpMc2Yv2tifK1Qe69h+QIX8pzUmirLkWFFb4udlIw9lagzBWI/5yL6do1mKxdzdo1xpiarMFgmR6zZ6+jtfEAQnyJk6MDdrY2TJ08iV+e3IMPhPQATJGCAsuNa/h82TIUTrO4FzeFY+Ff4rb+E3av/BgTg9l8ZzGZKR+twXT511huWsruLfo471yN1x4z/PduJtxrF/6OW4gKsEEIJcEuW/CwNibWdxfZUS5khjsQ672DEEczoj23kxrmREaEK6kyd7KifUmJ9EK8hDDv3QihYl9NLj/c6+Na7z7So32IDXLCzWYjOzctZ5OJLuIzWG44B3mUF0VlKRw63kJbZzXnzx7m6cPbDN7q4+XIEMe7m4gMdcLBeh1eLluxMl8uPfRXzUWIq2TEeFOQEkJFVjRJQrB99Zhja0lqODU58Wo2IgwheinNjOdsdzs/DN/i3s0+Lpw5zNOng7z5+RmXLp2gqUZJW62Sa2cP8/rJbbTphbVSjeb+5gq6O+soL0onOyWanNQYstNjycmIQ5EQQWiAFw/v3+HtX9/wj7/9zKsfnvLy2WOJZeiC6DA/irKSUOUk0d1Ww8NbFxm8ckqdOnCnoVAhqbHF+ZMVKSlLee5ei+XyD7kY9SU1bp+xZsmXpEa6jWbwq4RAiGGy4wMoyRzzFyjPjKZOmURzcRpNqlSqc+MpTZdTlROHRuFJLsQ4JiJ2LAiQSYtrZX7CKEBoKk2X5uxH0r01m6tjjIO6p2E0s/KBJutXx2gg1QTa9OJAjtQb0SmVMWlYil/5HUps6UVbMvbrARzUTESl2rm6NI+O+gpOHupA5MD544f4jCEunz3Bxd6jHO5soaY4j9LclFHwkJ8aO+okeuH4QU4f7uDc0f0cbK6iqaKAzoZyWqtV1JXksq++jNNdrZw60MzprlbOHGrjSFstLeVKKvNSKc9RUFeURXNZ/mjZ0/66UroaKzjcUs3R9jp62qpory6gpSybjupcWiuyqMyLoSRdRnlWOOVZYRSljIFeuRBcPtLI8eYSylIlgJAfL6l4FCQGj5oFVmXHqNmHPoSVhhZvIiFwL4lBTmiyXslBzgghJz3EjZQQV+n1WImFzpD7SEmH30FFXiL1ZZk0V+bT2VRKV1sl+xpLaK0uoLEim6ayLNqqcjjYWMSh5mL21xfQUp1Da52SqopslIUp2DhZMG/pHGYvncOMpXOZoT+fafpz+UJ/Hp/pz2eiwUI+MdTi0+U6fLpcl8mGekxaos1kPW2m6GozWU+LyUu1mWigxQSjxUxcoTPGRBjr8cWKBcwx0WKLi9Q06uOzjWDPrYR7bEXubk6EizmhLtsI9bAiPNCB6HBXYiNdyFT40VSTgY/rDiy3ryQ7LYz8zChy0iKkkS6jWBmHMjsSWdAeXBzX42hvioPDWnbuNmTLTj227NBl/cYFrFo5k+V6U8i2nUDSzo/5/X9odO1VvJsp1wAG1eh3KwUs/y4brwERKsbLtr5bUqEJ0vve21aTlT/Ov2Z/VWxc9S3JOz/mdNhUtGb9jxpAdKJxYBaiixAfK9411NKAiDG2Qiq9rVJvM9YsPeZmrVS/pmmS/lX9tyZwGm+wV6Y+1ybGl6i8W9KhMXRTjXu/BpR0MR58bDLRVYOIJoToRXvJVyzW/watpbMRKtDVm83ceVP5ds5naC/+Cn2Dueo+Ew3bc5XRngY1iFi5SosVK7UxN1/Lli1rmDjxvzE1NcTDYw+JeJOfr2DFisVMnPjfzJ//Jb6+e/H2dkBPbw6LFs3E0HAR+voLWKo/H22dr/lq1iQWas1kse4cvp07nXnzZpCcLOfSpdPcv3+TnkOdxMdEUFaspKK0kNLCPG4PXOHsiRNc7bvI6eNHiImU4e3mRHCAN4E+bsjDA8lIiSEvOxknewu2bV3Dru2mbDQzwsJ8LVs2rcBmtynWNiZYWa5h1er56OpMZ+sWQ1yczdm5fRWuTtuJjfImwGsP3q5WBPs64ONmjcseczaZLKeptpIjhw7Q0lBLVVkxZ08d5+nD+zy6P8iDwdv8/a8/8+blc3758SW//PiSe3ducvrE0XfmT0NtBTcHLjN4ewAhID4mgq79bep5P6ReK55wuGsfw/du8+zJA3549oinj+5x89ollNnp5KQryM9Ko1ipAZEaJqxO/ZqmOVkzJzVzKmPc/XSVMUNA9ZgxxhxpyrHu3pSC9utXL3Hl4jluDVwdZRT6L1/k+tVLDFzp48rFc1y/eonhe4PjQISGSdAwYG1oyg7HvGE099l1xpgQCUTcuHaZWwNXGbx1nft3b40bd0bn++DNAQZv9iMSApyI9bEn0deBKDdrotysyYzwoiA+AOEsPWwyo3wQc8DVbtu7mb+36qD4CeTFh5CfEExOtD+KUFcSAveiCHYhXeZBlsyTbJk70c47OVKjpLeljLRQL9LDvKnOTqKzQkm8vyuJge6SLfwmEG3QkB1Hmr8jJbEBFET6khboSna4NznyAC4cakcuBL1oc+LQAV6NPOX7Rw+4f/cOz0e+5+9//ZnhB4PSl3HjGi8f3OLKiS7qCjMpyUyiLFuB0IeqgmyGBi7z4vEwLx4PM/J4mKcPh3n2+BHPHj/i0f0H3L15gweDd+k7c4aywkL83V1JjYuhrkSFeKvWSRexJAZ54Wu7ncRAVxRB7vjv2ToGHI5DV2ORZHz1qzRZnK02kRkXwrH9jfz4dJCjBxq5cuYIF04elMqnmqSMLhaSEpL7jpXI9m4mwceKBM9dyJ22EumwmRjnbcS4bifRyxI/67V4WKzC1WIlcQG7kblvw8tmLX57TIj2tiDScxcyj11E+9oT4GJNiLsD+Snx1BQrOdG1T5KkvHwas9VGCDGTkZEn+PlFEi4LRRYWirm5H2uMVzIy8gTxu7n4BSrw84tHiOmYfWeM0VI9jA2X4e/iyMI5X/PpRx+i8/XHOJv9CavVf8LNzoz+c4fpaipDrIVEmSfhPvYMM4GK3DiUicGkyNxJi3QnNcINId6yYfmcMWr9A3UpijYI0YQiyIbkQGuSAqxJD3ckTeZMQqAdCUFOpEV4khLpRWKYm5o2VlGVH0+9SkFCqAuOu9bi57SD3duM2Wyqx65tKxFiiNXGi3Bw3EpTq4qe463U1Cu5ef0cHS2VVJXlkJ8Txy5zY5zsNhLssxs3x42YrV7Azs1LsbdYia/TZoR4Q5DrDrJj/KjJi+d8Vx0d5ZlwWxDrZ09qmAfFinAqM+Okh4ytFLgebK5kX0M5+9truHXjPI8f36LvwlEqNUZocwClQJtenvAREYFuVBSmU5qfgjIrnqKcZIToIzzEE09XG7zc7PDxcKC0MIdLF07z+sX3/P3X17x58ZTDB1uIjwxSPxQk5qi1eswTQXiD8IYmVSqlaREo4/xJl7mREuJMRqQHwa5WmC0eAxImy74iWSYFi3Ih1PrfGaOLfXlmNFU5cdQpk2goVFCRHUN8iAcxga7U5CUghAfi/+rjgw8KCf3gf+EkBE5CEPrB/5L6F2SgTw+JPCGBXPyJfed51FKRxZ8Y4U+MoMQWuRASk2Irncf4pu+xZkn1A78MSQe8SwIewcjxJhFvEnEgZ9QBWzPqSnJpry0ZLU9qqlTR3d4geVvIobmmjMOdLRzr6qCpUkVxdjLF2cmU5qZQkqMgLyWG/NRYGsuV9Ha309vdzpF9DbRUFVFbnENjuZKmigJaq1V0t9Vy6kAzZw61cflEF/2nezjd1UpbZSFV+WlUK9NpLstnX00xBxvKR1mI7uYqjnXUc6KzkSPt1eyvL6atIpeW8kxqC5MpzginNCOc6rwoyrPCKMsMpSg5EGWCH3IhaCtNpVGZRGFCsFo1S1o8ChKDqc2Lp1mVQk1unNplXAMipGsaH+BIYpATKWFupIa6oQh0JFPmRl6UN7lyL9LC3CUw8XvIjvIjQ+5DRowfWXEBKFMiqC1K5UCDiiPtlRztqOJgYzEdNXm0VmTRXpXNvppcmsvSKc2KIishgPhwd9ISgykqSMY/2IXVZoborNRmtt63TNeeyRfL5vD5sjlMNpjLpwbz+GT5Qj4x0uYTIx0mLddjgp4Wk3SlMVlPm8lLtZlkqD0KIqasXMZny/X4fJUu0421mPXdAlZZrmCP1zbcvczxcd1AsOsmwt22Eum6jXB3CyJ99xAT6kJStDep8X5kJAVSkh+Hu+NWtm80QBHvR3mRgsL8WKrK0yhRJVBYEEtSkg+enuY4Oprg6rEJV6+N2DqtwWTrQgyMv2SZ4ecYGk5nqfZEcmwn0Ow5mQ//qOmr0wQK/w4k/LvxVj3GGIYxFqCO0cbccSDCfofBe/vQeDhomjTfN2mThtGiv3A1ZipuJh/z+/9QoClV+lfQMd6Vd3y5k6YcqGrctppjlTFWkqVRWxrPyGhKnDRBXdW44/UwlpltU5/Hbel/I6iPc5WxoEzOmMtw3+g5rFkxD4OlXyOEnMU6M1i8dCaL9b9BiCcIY1hutIily+Yyb/7nzJk7BV292axcpcXqNTosWDgNXb3ZLNOfg47uLGkb8QYhbrPKWIdly+ajpTWLlSt1WLBgBhMn/jcrVizGyEibmTMn8fXXU3BwsKCpqYzERBk6Ot/w1VcTmTdvOnPnTmOx7jd8M+dztBbPxnjNErZuM2XJsgUYGGgRFxdGaakkjxzk74Wrkx3K3AwGrl7k4dBtrl/p48HgbW72X+PY4S4CfDzx93EnNMgXOxsL7Gws2L51PZvMjPnOeBm7LNZju3sL363Ww8hwIauMdVixchGGK+Yxf8FUpk3/E4bL5xMc4kJsXAAOdlvx8rAlJMgVG8tNuDlZ4elqwwbT5dju3EiAjzOZaUmUqQqoLFXR0dJI/+WLo4Hti2dP+OfffuXXN6/49c0r3nUs18yhPs72HuOn18/5+28/MXD1Igc7W0dBRGF+FtGRobQ11/Hqh6e8fvG9JDzyj7/y5tUIw4O3uHjmJGdPHiVDkUC7EBxob2Y8iJB+akCEhnUYDyI08/jquG2G0YCIgSt9XDzby/nTJ7lyUQrk79zo5+7NAe7ducnw0B0eDN7mzo1+Bq70ce3SBa5cPMel82fov3wRM7PXmJm9GHfeQ4yB4PEgou69ud80+p73j/f4wRj7+Oj+PYaHBkfP7+6Nful/BvMnYWmmh6fVZpL99xLjvYfUUDeKk8MQ5ySJw/RoX4Q5uOzZjp+LDccPNHBsfz0MCdJjgjCnCn9iSZP7UZgcTm5cIMmhbsT5ORLr60C8nwORzhYEWplRkhBCb0sZrUUZ5McEkx0VRG5MCNlRQZLBnRpEuGxdQ0aIG8nee4hy2kVWqCdy593EeNgR4+NEZ6WKKH9Ptq83pTg3m9fPv+e3n3/izY+veP78GT+9ec0PP4xw7WofBAsIFrSXZlOQEE5OTAgFimhoE5Rkp3L3Wh+/vBjhr69+4MX3jxm6fYuh23d4/PARDx884nr/AP1Xr/H04SMunDlLdWkpqbFxJITL0KdHupBq6Ujv3eYk+rsQ5+VAhLMlQsjpbSmnPDOalAgfEkO9UGJLYoQvxw428eLRHR7cvszJw+28fnaPwet9XDh1iGMHWrFF+U7gEuK0GZnTFqI9LIj3tiTGw4JYtx3EuVsgd5IUrPx3mxDlvgNfW1Ncd63Cc/d3ZMhdCHfbitxzOyHO5gQ7WxDpZUegiy2jmZoM6KivoqY4jxt9p0iMljF54ieMjDzhz//zB/78xz8wSwiEmMNGs/WMjDzhf8+dLYGIKAVi+lxmzfiSzRs3MO3zqcyY9gXfzJ6F2bp1LJw/j08//gseDgJGBJ0NZVQXpRMX5oWYDYdby8lOCGJsUZJq28O9rZH77CbK1wZ/J3M2rVqA9YZlOFmskrLNookYn52khztSmxtOTY6MvFhvUsKcSA33INrXjugAR1QZUu1piLsVPW1lHGgoJFHmjpvNRvbuWs+yRV+ySn8OG9bqsXrlQnZarMHKeh2VNdmcOX+AhmYVJaoMstJiyM2MIyzYBZudJoT472HLOj2Wak9li+li3llU34KwhUS8qS9I5m/PbjHU14O4CsWKcAoTQylNjQSVAJWQAl1bqC/OpP/CMV48vcPThze4cO4w7c3l5KVFoUyJQDwBF+uN+DpbER3sTlps8KjMck5KFJpshsXm71ilvwi5EGw2M6YwN51TR7u41neGaxdOcunMUcoLsxDmSMcXkBYbSklOIuX5Cooz46jMV0j3owOoFGHkxfgjRCJpYa5kRXmRH+9PqLs169VAotZtCt8t/ZLEYIdx10KFEF2UpEWMvlabn8gHHwQjxCdMmfQpUydPYMqkTxHia2lMnIv4n7mImXMR385FrLF95z7o8vEhc9q0sWSGkSAxyg/jFUtZIATrx71X/B7EExD6jHrcVGRGUZoupyAplMwoXwlkKtXAtEpysZYTPKpcJkNGS1UhTRUF1JfmIReCjrpSulqqOdhcRXttCY3lSporC+lsrJKeY+JXyvIzaKpUUZafgTItjqLMRIqzkylIjycvJQZVVhKN5UoOtdbQ01FPU0UB1UVZVBdlUVmQMfq/Y/ubOHOojYtH93P97FFunj/O6a5WmsvyqSnIoKk0j/aqIg41VY4qNx1sKB9lIY6213G8s45DzeW0ludQU5BEaVY0qnSZ1K+TE0llTjgV2TKKU4LJifGSngsWUJgQTH5sACWp4eTFBZAV5YMyIYjqnFiaihTU5sWjTw9l6ZFqjw+pmVoRKrGBGmdTRaAjGSFOZEe4kRPpTqbMjbQwVzLC3cmUe5MW7kFyqCtyb1tiAvdSmhXNgfoCupuLOdyoYl9lDs1FqVRlSf0Z+bEBpIW5EuNrS6ibBV52Gwl020laQgDxcX4Ehjjj5eeA2bY1aC2bx/Sl3zB16bdM0v+WTw3n8PHyhXxkpMXHRjpMMNLlkyVaTNRTAwg9dTmTgQ4TV+gwaaUuX6w2ZKL+Yqas0mGGiS4z1sxDy0ybLXZrcfLYio/HFoLcthLmZo7M1Zxwdwti/OxRRHqRmRhEaV4C2clh5KVGIA9xwcHajIhgZ2rK02iqz6OyLJXsrHCiYtzw8t2BnZMJzh5muHhuYKftctZv18bgu6/QWz4VPYMp6C76BPMlE3iZPIVur0/40DuGdwP7cf4toz0RmmDmfSDx67jfNfXZmoBZAhE71mlhb26Ay65VOG5fPu79GqlJTRClCZQ0mdDjo0HK7//DGzeTj7kfM4kpH2mP20fTuJ9N/Gsz9fugRMM4vA82NPvTAIc2xjLA4+VbE9WfW81OWkilolLQrmFCet7bRiqP+m6d9LlXGM3BYOksxgBWD4Z6s9FbPJNlS75Bb8nXLNT+knmLprFI5yvmLZjOdWZwnRkIf9Be/BUrV2lhY7sJP38HVqxchI7uLJYu+xajFQvRW/ItCxd+hZbWLBYu/AojI21mzZqMgcFCvv56CoaGi7C23szq1UvQ11/A7NmfsXv3FtLSorG338GcOV+grT2bdeuWS6VO82cwb8FX2OzZjqOTFXudrfmMIT5jiKSkKKKjZNTWlHPi6CEunD1J7/Ej3Ltzkx9/eMbzJw95OfKUmzeu0X1oPx7uzkSEBxMXG8luawu2bTNj797drF1ryK5dmwgK8sDDwx4TEwO0tWezcqUOhkaLMF67hLnzpzF9xifYOWyno7OGA12NKBSR7N27CyEDZ0crImV+pCZH4eVuT2xkCKqCLPy83ImPjqS0SMnZU8f56dUP/OO3X3j68D7Xr17iweBtxsDDMGMgQhPYS+D48fAgf/35Fa9ffM/TR/eoriim+2AHfed7aWuu48ypo/z0+jm/vHnByNNhXow85odnj3g18oRff3zBzWuXCPbzol2IUSBx/PBBNGACYw3z3cYYI6a5DzX3hoZlk0DEwJU+Ht0fZPDWde7eHOD+3VsM3b7Bzf4r3Oy/wtDtGzy6P8jjB0N8/+gBT4bvcffmAJcvnOXsqeNIgHdkHIjQqIRpQMR4IKNhUDT3RA/37twcvcfu373F8NAdHt0f5MnwvdEhRBWP7z1g+O5dhKji9sBVhL+a0byfOYvDwVPx2fAxRgs/w93KlMQgJ4oV4ZSkRZAh91E7x8rJTY3mTE8HLx7e4tHtywz1n2Hoaq8kX0osHjZbSArzJE3uJ2UO/4Q6AyzVX/rsMiXcaSdpwa5khvuSEOBCljyQoqRIZMioykqUsny5CXzBbSKcdxHtZklakAvJvntJ8nMmKyIAZVwEV44corOmkqpCJRdOn2Tk0SP++tMbfv7pR168eA78g3/yN/Z1tmJtsQWCBUWJoRQlyMiLDSY7OphIH2cyY2VcOtnD39+84LfXL/jp5XNe//CcVy9e8/Lla54+fca9ew94NPyYK5euUl1ewZFD3XQ0NdFQUUZBeioRfh64Wu9AiDb89+xC7r6HGA874rzsEEJOrKct6ZGamlU5AW42CAe42NvNbz8+45cfv4e//cSr58NcPnuMY11tPLzbjz49yIWgKDMOIeSkyfYS4WJO2N7NRLltJ85rF8k+1qT42RDvsZNol2347zYhwMZUotSdt+Bra0qgwwZivS0Idd5CiNNWQl13EeysNsNzFog3Un+HEG9JjY3kVPc+lLnpfPXlNEZGnjDhk4/4RAgmfPwXJk/4hB3bzBkZecKUyROJjpLjF69g4qefUF9XR1ZmJl9MnYLxyhVcHxhAVVTIQH8/Hu5uTP1sEqF+HgR7OhAZ4CZNwtng7bCdfEU4yRGeiOOoJ3wTlhuWEe1nS3tVJiXZUfjsNSch1IX8xADGGsekhSQz0onMSBcSAu1IjXAhI8oTId4iLOCeEFw61kEfc6gtSkUIOf8fW+cZFlWatet9Ts9Mz0yP3dPTwYiKWclBCYKogIgZEwoSFAEFJOcMRS5yKnLOOYqAOdtqmyMqKioiZu22w8x3nx8FpT3f+bEuKlhUUe537/W8T1gxgS54O2/DaqMxro7mbLdcycY1i9BZMBPTZfMRRbpjZb0KC0tT9rhaEy3yJSczjoRYf+x3mOG2eyvuzuYsX6JMS10mKbGesouc28515CUF01CcjIggCpNC2VslgSsCwhUoSAgmJ8Z/BEhEUZ4mlTxVZYlpLpdwpKue25dP8aDvAkcPtlGQHSdNRnsFVXmJ9DSVcKSrniNd9fS2VtJanU+GOBzB/ONQr+TYENLFEdSV53Kkp4UHty/z/PFdjh/oRCQIHD/QyYG9DWQkRBAd7EVVQTptNUV01BUh1EMXJtJUtnqBdlZSKA5BEuNLRrgHmSIP8hP8KU4OpjAxkGBXG9ZqjTASe6awRutbbDboIg5yJFMk9YIUJYdKTWq5CdTliYkPdmeq3ATS01JYYWLMVLkJKCgYU1LbgqCqivBPVaJycjC03sT4EWDg5mSD554d3L52Dv/Zs8nfI5Az8pyGIKCsNI+lCgqyfy8SBFprJFTlJVCVHUP1SFVmRcuiZbPi/ijhEQbAmQxuMFuayPSVdPLz8Z5WDnU20NNSTU9LNQc76jnQXicd9PM7dNSVUlucTXNVMYJwlkxxFJniKCryM/8AIgozEshNiaEwI4Ha4mw66krpbq6iq7GC8txUKvPTaSjLlYGIQ50NHOyoZ39zFUc7Gzh/uIuLx3o43F5HY4mExhIJPY0VdNWVcri9jhP7mmVA4mBrDYfaajnYWsOp3mYOtlXRUpZFBs4UpoZTnB5GRVYk5Zlh1OVHUZkdRlFSAHnxPuTF+0n/38TBFMQHUpISRk6sH5kiL/LiA6jKiqaxIJH6vAQZiBj1+2RFeZMR6UmmyGtkWOAwacG7SQvcRWrQLtKCd5Me4kR6iBMpwc6kBDsjifEdkT+VE+hkQXFKOD11+XTX5tFemkFFcgT50X4k+zsR4WJJoN0GAnasI9h+A2FO5kR7bsfDdg1+TlsJ93NAkhZBbZWEmCg/tlmtZaaeItP0FZlsoMjExcqMXarGWENNhCkwwUgKIiYuXCCVNelrM9lAm8lLdGUgYobpEiYukg6sm7tGnxkmasxbroyp1VJ2um7Cz8+KIG9pfHaoyxZC91gS7WNPisiLnMRQijNiyU2KoK4onY66IsRR3gT72FNWmEBLUy6pKYEEBNmx03EVmy312WKzCHuXlWy1XcR8g0mo6o5jweLJLFutyN/+4sIShe+5GqNNod08jsXIMc7VT9rQfjV6vS3nf4OFlP+6/Wmk5Gi6Ud8nTfwpVi5TRVt9AqsWz8Nm3UJ2WxizY/Mih9MKVwAAIABJREFU6WuO8UlzPwoiRg3Rn6YrjTIFEqaOVeJ8hAKuq8byt7+4/NfnGwUFo68ZZSj+O9Z1FET8N8j4FHgUj3yWdv7Y1KV8cu0YlXv1y8Dux0jO0b/jEyCxAUxXL2DVGm1WmM5nmbEaRkuUEYRjrDDSRF93Ljpac1i8SAU9fSWUVKdIAzpU5FFQmAJ+AjY2G1i3zgg9fRWWm+qwx9WaBHEQu50s0NNXQk19GksN57N06QL09dVYuFAFDY3ZaGkpsHChCpqac5gzZxJr1xpiaqrPpk2m2NtvJS0tmsrKXMrKshH6QUVlOtraipiYLMTcfCUL9dUxNtEjXhyOt68zFtvMkJvyLVu2rKOuroz6ukqGng4wcL+P50OP+OnNS968eMbj+3d58+IZr14+48KPP9DUWMtOOxvSUsV07W2ltqacttYGsrOT2bXLlh07LNi4cQUbN67A0dGKNWuMWKCtwFJjXTZbrEJHT40Zsyfh5LKdA4c6OHRkL9mSFExNl0jlqmEQGxNBfU05pUW5VJYVIslIZctGM4ryJNy9dZ1Xw095+3KYn968ZOjxQ65ePM/Vi+c/ARIDfExAkoKIn96+4PnQI+A3Prx/xYf3r+i7eYUzJ4/Qd/MK9+/epHdfOy2NNVy9dI4Xzx5z/+5N+m5e4fWLp/z20xuGnzykvCiPNabGbFizghB/bzJTxBzs7hx5r1OfgIjRY2cURHyaFtZFZ2sTRw708ODubW5du8y92zfou3GVh/f6ePlskOHBR9y9dZ2+G1d5dP8uD+/1yRr8R/fv0nfjKhfOnuZjfOww69YNsW7dEB/ZxC7+KKsa9RJJ19K92zdkfonRdTMKVp487OfR/bufrJ9qHvf3c//2bfquX+HaxfMjIKILYcPCr0mymsC56JncTJqF1ZJv2bBcjZI0EXlJIQhI89STRAGkxYXBK4Hetlp6Wqp59biPp/euSncDXwl4OVoi8nMmPcZfCiJkJwfpycrWVIedaxaTFeZBfmww0V6O5MaGyPSwggDvHlzj1sl95Ip8SfLbTXaYG0m+u0jx20O8p5NUryzAxSP74ac3nOjt5ocTR+H33/npzWs+/Pwe+A8DD+/x8sUQTwcHyMsQ42NnTn60H6XiUArjQ8mM9CXSw5GitHiunjnGh5dD/PrmJcNPBnj/+hWPB55w/vwFng4+56eff+PJk6cMDg7Rf/ce1y9f4cyxYzIQUZGbQaoohNA99ggiiPXaJU2ZGmlktizVRLAB63WGrF+mS6C7A1vWLiNBFMR/fnnLLz+95N3rYd69HuL6pbPUVhTBFOl3OpZBAtzsEAQRIS5biPG2JcFnB4k+diT57kTsYUu0swUxLpbE7tlGjJsVMW5WRLltI8LNknBXC+ngPh8rwvaYE+VpTcDurfg6bKU4PZ7uphoKM1NIEwScd1pTW1bAhdOHEcdGMGf2TIaHBznY2cS+pib2d3WxZuUKrCwtGB4eZNL4cUSLRMRERRHo78+Z06dRVlRg9qyZnDp5EkcHB1SVlTA2MmRgYABNdTXWrFxOoigQoQ+EPgj23IWPsw2ZcYFkxPqRFu1DVoI/cUFOBO7Zhqf9RgRBhPeuLRSmh5MU7kZ6tCdJoVJzZpyvLR8j/F6NpIm8ItRtG0GulgiWkBLlybHOOqncwkZ6XHru2oYo0Bk/d1u8Xa1ZvlQdnQUzWbJICfONhlhbrmDzJkMMl6qirCjHTtuNZKfH4OW+HfONhjjYrsPXw4rWOgn3bx8nJdaTndtM2L55KeartHGyWkV+cihl6dFIYv1lyUKCIKIgIZgskQ+Zkd4UiUOoyY6jLieR0R3D0cQhQRBRU5ZJRlIYgiAiM86fwrQIuhsLOb2/iUPtlTRV5FBTlE6S6KMp/lhvCz8c7aK1toiD+xp48eQOA3cuc+3cMdrrSkkUBdJWW8LBzgbpe5mAIxI+8Dk5ieEyEFEuEdNQkklVjhgTusiM8qEgIZjilDCyon3IEHmRlxBIfmIAYR52rNX6joPB8rzJnUe1ixxWS77B1GAGLjZrpOeIAYGGgiQaC5OJC3JjqtwE4iIjiBNFMFVuArER4fT39yMntwhBUOHCxQvIaZsyXhD+UDrjxqA6U0D4P6oIwhQ+U1VE+FyVLbq69O7tZLr8ZKbJy5ESF0hdaeonDdKA9IQ7G5n34iNbkoJgI/VzkPGRyWiqyKO7uZJj3S3sa65hb2MVBzubONzVQntdOZ/zQdpE56bSUlVIe22J7DgrlSRTlpPC53zgcz5QlCmmID2eokwxdSUS9jVV0tNSTXttCfWlOTSU5VJTlEVZTgrluak0jqQ/HRiZDXG6t42jnQ20VxVSV5hJeXYS1Xlp7KsvY29tiYx52N9cRXdDOfubq2S3j3TW0tNUhgZnycCZ/ORQagviaSlNpjYvmto8ETW5kVRmhlMg9iNT5EF6hBs50b4UiYOpzIySGauLk0P/EO0qTIHq7BjK0yMpTAwmJ9aPrChv0iM8pObqtUhBRLDjJ7WbtODdpITsJjl41ycpQOU05Mezr1pCb10enRWZtBQmUxDpQ6a/C/F7tiNy3EqkvTmRjpsJt99IyM51xLhYEupojvf2dcT5OVKZE0dxRjTJkd5kJoSyYLk2SkbqTNGbxwQ9BSYaqTN2qRrCFJhiqs84/flM1Jv/BxAht/QjiJBftojJS7WZYqzNjJU6zFgxn1nLlNEx02K97TLcvS0JC9iOv/MWQlwsCHPdhsjLjtzEYApTIinLFFOYGktZViL1pVlUFiWTGh9AaIADfj627N5thovbRrx8Ldm23ZC1m+fzSBDQWzYdDf0JzDeQQ/gKPvvsNdPGTedowGwKXeaxZP40hitVmWu5GOmu+A3+CBQ+BQ7/baYevT9qqhyQNSVrVmtjY7WcdWt00NOSx2r9IhwtTFi9WIkNJmoIQsZIoouY1SYqrDRW4X/Hq46CilEQkc8Xf0vDddU42j1n893XVnxkED4JP/jEJ/GxERtthqQypFGvE4OfGq5H6x0fAcTo776A4aqFKKrPQNdQHUFgpEf5gCA0I3wBGrpzEISzqOvO5OOudrmsfxG0YP1GA9ZvNEBRYSw77dYSI/KUNWaGi9UwMV7AujUGrFipz6w5E1i33oiAoD3Y2m4GPwF3dwfc3Xditt6IVav1cXK2ZMPGpazfsASDxapozp/JAq25GBlps3SpNhoac1m4UA1dXWX09dXQ0lJAS0uBRYvU0dZWZNWqxezcuUVWO3ZsRuiHBQvmMWfOJHR0lJgxYxxOLttZtlwfVbW5rF23nNlzpmJkrE9xUS43rl9i6OkA796+4N+//MSvP73lpzcvef/6Bb+8e80v79/wbOgxx08cZl93B+fOn+buvVsMPOrn4cBd+u5cp2tfGyGhvhgZ67Np8xr09OezzMSAxUt0CArxpKQ8D3MrM7R01dAzWMBOR2ua22rp6W0nPCIIQ6NFpGckkZIcT3VVGSXF+URGhFBVVkxSfAy+nm5UlBRy5+Y13r9+wYd3r/n3Lz/x9uUwN65c5MaViyPSm9G6wuvnQzx99IB7t28wPPiIF0NP+PntK355/4aXzwZ59mSAp48ecPfWdQb678ga+lEZ0dWL5zl76jgXz51h6PFD6qsriAoPITI0iKT4GJrqqvko9xsYOeYHRtbS6Bq4wadr4u6t61y5cI4LZ0/LJEv3bt/4g0H81fBTXg0/lZnFH92/y6P7d2XN/f07t7h17bLMF3H7+hXu3Lw2AiIefLJ2RkH56FqQgohH9+/y+ME9Ht2/K5NIvXw2yNDjhzx99IDhwUcMDtwfYShGQcQVBKGfR/13OH/6hGzujyB0IUR47MR2/RKWak5BtGkW9zPmkecwFfWZsxnT1omT9Xo+54PshMEr6cU1LzWWI11NnDrQwf62GjrqSogP8yLS34VgTwdWLFJn7tSvEQQRyxcqsFpXARfzZQTZm1OYEERlRiwZET4kh3jhs9MCkSCQKQqgq1IqF6hMjyIjxI1oV2tiPezIiwogPzYU7ARe8RUtpQUM3rnJs/v3uHvtCvdHKB/+5z+8fj4kPch+fc/w0wGunj1OrURMXpQv6cFuSKJ8ifXZTZCTLbX56Qzevgy/vuPV4CNuXrnIq+Fn/PrhF96//5lff/2dR4+e8Ouvv3P75i36795joP8exw4coLujlf3tTZTnpFNflE2aKBDBBPwdLEgL8ZTm0YtHm5VysqJ9Kc+KoyA9Rprs0lLNw7s3+PD+FfAb8BvDT+7T3dFER2MlOSkxCMeQTnReC2GuFsT72RHvZ0espw2x7tbEu1kTu2cbUU5biXa2IHbPNmLdrYl1tybGw5pYT5sR4GFL6O6NhLlYEumxnQyRL2f2tzN45zrnjx+irqyYgsw02huqRj5vJl+qTmN4eBBVOYHZM6ajMGc2gqIqq3R1GR4eZLbqXxFFRnDt6lUGHj7EbN1aVJWVUJgn9VJoLZiPipISivPmceb0aawsLdi8wYzullraa8pkQ7UKM+JJjfInKcKL/JQIxGFuZMT4UpIhkiZVjOywF6VHkh7tQ444kKwYL0LdLIj334k4wA5xgB2ZUXukhm7hBr67N9PdlMf5oy2U58SQFRsM9QKECbjv3IK7gwW7t2/EcpMJ1AusXK7FfHV5NFSnYLxUjY1mi3GwW4+/z07Cgp3JyYpBkhlNRKgbK0wWYL11GQHetoQF2JGR5IejzQqWL1bA3mIZEb47SQp3R5IQSFqEN1nR/khi/ckXB8uGzOXGBpAXF0h5aiQNudKdw+qseIb5RgYiEqN9yM+IobwgEUGopzAtgoqcOOqLUzghCPQxnfLcJJoqcjjR20xVQSotNYWcPbaP/R21VBVlUJybRF5mHHnpsXS3VnG0u0XWIJ8/0SPNpo8Jlj0mxouKHGnyUW9zuTQUgG8QDkFhSiQl6dHkJUllQIJwlnxxMMmhrqSGu/PZZ0FM+N4Rc73vqHWdwpvceRwMmkqy1TimGKwm5LP/Q1qEJ5VZMTQUJCE/eSK21tvo3duJ/OSJHD58lJKSOszNHRnztQ4XrlxA+Icq1n7uHD+8nyOnj2G+1Q9BmIK1lSUnThzm8OnjxORkI4xT5fDho/T395Oensp0+clkJoXRUZ9HR00O9UXJ0vWoAaP53CJBOmjOhJH0FxVIHPke9jaU0d1cSUddCfvb6+huqaWjvoLOhkp62+rpbauXTg73A8EPmiryZYlK1YWZFGYkUJyVSFlOiswLUZKdRFGmmFJJMk0V+TJWo62mmLoSCY3leTSU5VJdmEllfjp1JRKaKwukBu6KfLrqSmkuy6UyJ0WWylSenURrRT776svY31zFgZZquhvKZcbq3qZKacxrUxl764rQ4CxFaREUp0dSV5hAY5GYKkkk9QXR1OVHUSMRUZoaTF68H9nRXkiifMiJ9qUyM4oCcRA5sX6UpIRRlxtPU2ESTYVJNBYkykBEgThINgslLdxdCiJspLu+yQE7SQ1yID1kF5lhLmSGuZAa6kRy8C6yIj2oyYpCBalhtzw9koONhXSUZ5AZ6k6q9y6S3e1JcNlOrNM2Yh0tiHXcQpTjJqIcNxGyw4wIx80keNmRI/IkN8aPpEAXMiJ8aMxPIVQcyDJzY6bqzGKi7hzGLlLg+yXKfL9Yna90lBinP5/xevOZpKclLQNtaXrTCIiYZmLAZCMd5JZpI79CG/nlGkwzVkJ9zXxMLZfg7L6V4EA7gty3EeFuTbibDVFeduSLg4kL9mDtCDsW6L6buqJ0miqzqSlNQZIaQnS4E7sd12BnZ4rNDmMMl8/j0SeSPA39iVKG4SsY940fhXazOBqgwrRx2hgZTuF4zCT+oaOOIKxFEPaNNM6jiUyjQOG/AUTsf90XIQgDaGrNYKH+HJaZzGe5iQZTJv+dtav00FKbjcL0Ccye/DWrl6pit8WInduM2bHNiJUmyuhrT2Or+dJPmu+z/BFEjDb4hzDXG8fRAAUmfL+csQyOAIlPI1tHwczozukoiPgojfronRiViBwbed2HkXo1UlIT9EIjDbQXq6GqPZeZSpMZL/8vKYhQgClzxrJstT4K6tOYpyaP5sK5aOjOY5GxBsardBGEAerZwHT6WGumx6o1OixdooTFVmNcnLfKmrbVK/VYZjQf7QWzWbxEA9vtG+g90MyVa6e5desSx471Eh8fQUJCOFlZ8Ti7bGPLVhN22Jnh7GKBju4cNOfPxMzMGBMTfeTlxzNt2gRWrTJCX18DPT1VVFSmY2ZmjK6uMgEBe0hOjsTLyxE1tZno6aliYKDB4sWaaGsroq+vhr6+GkpK8vgHurFqjSFz5srjH+BBSKgv0TGh7O/t4tjRgxw+1Mvws8fw71/h91/49y8/cfb0Sc6eOoFQO4jQC313bnDr9jX67/fx8tUz/vM/v/Js+DGHDvdw8FA3iUmxLDLQYv4CZbS0VRGuwDozU+obKmhorsLV24nlK5eSgTMZONO+t5njJ6RqCwvLzeTkZtK1t40fz5+lp7uL+LgYYkWRuLk4o6mmgvseJy6eO8Pbl8O8fTnMh3ev+e3nd7x58YznTx/z/vULfv/wXgaEfn77ijcvnvFi6AnvXj3nxdAT3r4c5ref3zE8+JDjRw5xoGcfd25e4/yZkzy6f5e3L4d59+o5Q48f8uMPp2hvbqChppKiPAmxonDyJZmcOXGUB3dv8/zp45EUqGH+CCZGj71RUH+Kp48eMNB/R7bz/+j+XZ49GeDV8FMp4/PgHk8fPeDF0BNePx/i9fMhXgw9YejxQxl4GBy4z+MH97h/5xa3r1+RMRgD/XcYHLjPy+FREDHKwoyyFGd5eK/v/ytTGv3dL4aeMDz4iGdPBhh6/FD2PlKW4gIfp23f4NypY3z0UrxDMOAQBhxCa9Zkvh2fzTqdsRwOncFdyVS2L/+a1d/9CatNKzGnWjq86RhSj8FZgdoSCc1VhXzBuxHJ0w0EIRaL9Sboqc9BT3M29pZrCfGwI8ZrJ1nhbqQEOBPrbU9ioCuZkVIDX0W2mLMH2jjSUiU7cSYFuiBy3060uw1VqZFEudpRnZFAa5EEVARsKObp3Vs8f3j/ozbaUeDpwH1+efeK54MD/Pr+JedOHOJEbxvJwe6UJ4Uh9tlFlIed7MQpEgTOH97H8wd9DA/c5/XwU377+SeePx1iaPAp//n937x59Zqng495MfSU/r7bXLlwjis/nuX4oV66W+o52tXKgZYajnbUS+MfvRyI9nKkID6Inupc+s70wjcCOXEB5CeFc7KniUd9l2Wf+/7dmzwbegz8xounDzlz/CBdLTXsbawgJzkKQejFx2EDEZ5WJATYE+e7A5GrJSIXKWiId7Mmbs824lytiHezJt7TlgSv7ST47JBV5J4tBNqvI8BhE/4OW9DgLBqcpaWymKzEWCQpf4zMXCsIfPvt1wwPDzJh/FgU585hqupXTJ44AUPrTQwPDzJeEIiKjEQUGUlcbAzNTU2oKCuhrKTIwMAAJsuMUVZSQklRgYGBAdabrcN8w3ounT7Gi0f9vB16yLkjvQiGUJAeT21xFk1l2ZRmxZKTGEpGbABCL2TEBpAVH0ReWiQFqZEUp0eSE+dPqNs2BEFErO8OEgLtSI90Jk/sK7sglWZHUluUiChoF1G+exDEkBkbSlFaHGE+zmxavRiTJRqsXK6Dp5st9js2sHnDUtavXYS3qzXd7eU8e3yZ189u8/rFPbo6KhGFe7Bp/RLcnMzxcrXAw3kTNlsNcdm5lh0WxgS6WRHhuxN/Z0tC3HaQFOxJVXY86dE+SBICKUqWRp0WikMoTgqjKiOahlzxyOC5K9L1IImlKi+BEkkMRZJY6RyDeqgWBKqFj8lFfUynKD2KuqJUaoszEIRiCtJjELQAO4GjPc3sbSrHcsNyXHZs+QNbIZ2pcgFeSRkv4RA0l0s4vq+BjpoCGZD4tGwoRlgJ2QmhJAR7IAhnyYwJICPGl/zkkBHpInz2WRDW63Uw0/meNNuJXIyZQ53rVNYtVWJvlYTOymxaS9MxXqSD4tzZ9Pf3ozRvNpcvn8fU1IqS/FxMd++mpLmFGWPGcOHKBcYo6vCVjhYXLl5A+JMqPZ0dmK1dzVS5CVQXp6CkMIeN69fRu7eTaVPlmDZVjrriZNqqsqVVmSUd6jQaK2oAGTjL/raikZ8NZTm01RSxv62G7uZK2uqK2ddcRWdDJZ1NNXS3NXBgbwsHOhrZ11xDZ0MlexurZBKn0QnWRWlxsia/LCuRz/kgi3atzE+nvbaEgx319LRUy8zUrdVFsmFzo76Iyvx0ynNTqcpNpbYgg7KsRPKToylOj6ckI4EKSTLNZbn0NlXS01jB3toS2qsKZSbr7oZyOqqLaK3Mpb06n6aSDCpz4qjMiaOuMIGGwgQqsyOoy4+iNk9EdbaUjShLC6MoSeqHyBZ5S9O5RuZElKSEUSOJpSFfTHNRMm2ladRIYmUJTqMAIjXMTeqLECPb/EgMdJAlqGVGSn0Ro5KmqgwpU5cR7kF5aiSnOqo42lxKUVwQUbusiHGwJNregqid5lImwn4TkfYbiLTfQITDBqJ2byEv3IPK5FAygl2J2mODJMKbjqI0qhoLsXTYzDz9eUxdOIfxC+cxcakqk010+JeuCuMXLfgDiJi4SEua3mSky0TjhUw3XYTcEi2+mPQ9f/nqC/7y5d/5y5i/8dev/o688lTs3cwJDdlFRIADMb4ORLjbEumxnbz4AGZOm8zUyZOQnyyH/BQ53B1tiI/0QRzjhyQ1hEAfGzau12HJkrl8880/GPPlX5koCFiMHJMrzFRZbDILQbjAtHHTGUhSQ2PGeL6dnk3Yhm/429z5fKapiiCoIwjy/x9wMFr9fDRdS88XH59z58t//p0v/vFX/v7F5/z9i8/5x5i/or9IAyWluUwY9x1fjfmCr7/6B7t2bMbLxWqkuehl9XL1TxqWUUnJKT7uCo/Kmo5hZbOeNdrf8TZfialjNRmVTX2UehwauT0KIg7xR2nUMX4UBD7ush7io4RFWr/zGYLwgW22axmVPqnpzkVjkRIKC2YSLg7E2nEz4kwRtru3MEdtKsrzZ6JtoILRyoXMU5Nn2qxxWG1fj1+QC0uMNeGdwB43C5abaqGkPAk9fQWWGqphslwbNfVpCMIwBotV0V2oxCIDNRYZqGG+ZQWXLh/n9etH3L9/k2NHD1BXV8bBgx20tFTg6+dIULATdQ0SomM9WbFSB5Pl2lharkVZeQZfffU5a9eYUlqSz5IlWigrT2PtWkOCg91RUpInIyOWhw+vk5gYzhUUWLFiERoas9HWVua7775m4sTvmTJlPMuW6eLu6Yivnxu227dSV19O7/691NRWoKOjjbq6Ghrq6pibb4b/+R3+/SuhwcFoqKujrqaGoKjHjetXuH7tElevXGD42RN+/+1n/v37B148f8rNG1e4fOkchw52fwyjcNiOkNaMpqYaurraGCzVx3SVMfLTp/DlV2OwFgQiRWGUlhXi6eWKJDuTw4cOMPDwPk8ePebapcs01dWzzcKC8ePG8c+vvmSiIFCQm82LoSc8f/qY4cFHvH4+xNuXw/z+4b0MQPzPbx9kQOK3n9/xn19/5u3LFzx/Osjbly+4cfUKC3V1UVFWRklJEXfXPTy638/VixewttrGhvXrWWlqirGhIcaGhpiamBAliqChvpbenn1cuvgjp04e/y+wMIyUgRg95l/R2dHG7Vs3ePH8GS+fDfL86WMZSPjpzUuEavjw7jU/vXkpYyBGQcy7V895NfyU4cFHMiDx+ME9GRC5c/Ma927f4PGDex9f+/ol62KQxeoLQp9MlvT4wT1ZjQKHT+vpowcyv8WDu7dl/ow/MoqjSU7D/MGQbbnGmFRREPqqcxDy4S/K91msKU/Wrm8YkChTbvc9JtqfY3fAGnFkEO115WQlRpOPHZUFWYxlEDsLM9aZLEIQYKvZMoK9dxPsvRuxyJ+GCgl7G4uoy42nLiuKInEw8b6OUj9EtL/UuOkGQ30X6b90kkPNZXRVSmgvSSct1I2QXeYEO2yhWBzOvqoCrh3fDyoCUX5u7K0t5+qZE+xva6EwK53a0iK6Guu5eOool04fo7Igi+tnT+DtYEWAoyV5sf7Eejvg77CFLJEfJwSBE4LAye5WXjy8w9D9Pt4MPeHti2c8unePocePePvyFX03rjM8KNXTPb5/h969bbQ1VpOfmUxaXAR7Gys42FHHyZ4mhEMQ5bubxGCpqXBfTS7Dt85SlhZBuJsNvg7m5CaFMdh/lacPbiESBHKz07h44SwD9/s4f/oonU1VZCWKKMtJJinCh1HKN9LLmjg/O6K8bIjcY0HkHimIiHO1IsXbjmSvHSR57SDZ245EH2nFe28nzkvKRMR7byfBzwFBeAcfBPgg0FxRRHl+Dj+cOEpNeQkFuZnk56ThtseROXOkcqY5s2egpDAPVVUBQZiOtYWUiZg2ZTLRokiio6JQUP0zp88cJDgoEGUlRXIkEkpLS9HR1iY0NJQzZ86gpKjAbvud/Hj8KLcv/sjtS+foqK2UmtKL+WS40QdyxJFU56cgDENTWTZlOYnSXSs7iA9xIyvOn7RINwQhnyCnzVRmhSKJdSchyIG4YAfiQnZ/vEA6govVZgJd7GgskdBeW4yd5TrmTPueZUsXEOi3izyJ1O+wx2krpsvmY2ygQoifIz+e6uT39w8ZGrhCW3MRO2zWsGXTUqy2GKGpMhHhA6xftYANKxdgYjAPx20rSIp0RxDKR3bZJBQliZDEB1OQEiabzFyUGEppSgRVGdFUZ8YgGMAUpDFzR1rLON5VTXdjIdVFSRRkRFJbmCRreOsKk6gvTqG5PIOGknQqc8XkpUaRJPIjNSYQFS6wx94CigVSYoPJTo4g2NMBQRDhvlOasPYVrxBWQpLIj9wUEWXZCRzf18Dlkz101Rf/LwCRkxwlM5NJE0vyZYlSwgDSJLfP4HPoAr2YAAAgAElEQVQ+EOBkTriHNV/wjg7x/2W97liuxCmQsUMOe0tDWkvTqcmJZ7fNZqZPlePkySPER0VSVpCP/OSJ9Pf3ExcZgWOEiCXW5vT397O3Zy/tPd20NfUgP3kie5x3c/LEEUoL8tm4fh0zpk1h0wYzKYiYMomkSB/qipKl31VRMt0NBbSVZSCYIJtv8xWvpJsPCNQXZ9BenU9nfSn7miqkKVkNZbTWFtFWW0JHYzVdLXUc2NvC0d5OjvW0c2RfK4e7WjiyT+qXOLy3ke7mKmqLsyjJSKA4PZ7STDGlmWLKc1Nlnojqwky6Gis41NlAb2sNbTXFsljXnpZqOuvLZNKmirw0SiXJVOakUF+URWVOCkVpcZRmiinLSqQ6L43OmmIOttbQVVdKS3mezGg9KnNqqyygqSyb1spcWsqyqCtMorYgkYbiRBqLxNTmRVOTG0lFVihlaSGUp4dSlSWiMjOSkqRQ8uMCyIsPICfWj/wE6ayTGkmsjI1oL0unOjuGkpQwJDG+MmN1SqgrqWFu0qnV/g6yeRDiQAfSwpzJiHQlM8KdjHA3JFFe5Mb4kRvjR5E4mMa8RA7UFXC0uZRDtQVk+O8h2dORGCcbonZtI8bJmtg9UhY22mULCR5WhDpuIj3IWQYiPm2gJTkJePntwsjMAEEDJi2cy8TFKjIt/AT9BUzQX8AkPS0m6GsxwUCL8Uu0mWCkywQjXSYv1ebvY7/hz19+gYWtFQEBfgQE+GFgtJgv/vkFsxTlcfPYRpD3dkRedoTusSLC1YbcOH/kR6R6PZ2dyE+exNTJE5GfMompkyewYpku7k7rcdm1mgXzZ/D11/9A5OWFppwc80fWnukaVdaYqSMIFzDX+47zEWrIfbeF7/RjaHMaz0RBIE4cgF+AGGGMJlLWIYWPUa2jkr1RU/Wo6Xr0vjuCMIXvx36Lq+seAv18CPT1ZvbsGcyYKY/mtwIpwV7sa29nuvxUlBXnMWP6FARhJoLgwMc42FEA8enObD/PXzwmKyeFDZtXkp+fgqXZQn6vXMDUsTp8ylBIq3gE6IwCktHHR++PDqD79LEbsnLYuYmtFiuwtVvPoqVqI43dMQThCioLZ6OqN4cj57up7yin51gbvmGu7PKwxTdkDwuXqqOho4DRCj1WmxkSFOZBfnEaoeGebNi4lMVLlZi/YAZz5o5FT18BdQ15lixVx2CxKlrac1BTn4aOriIbNi7DZLku68wMuXrtFP/5zxseDdyjqDCX1pZ6zp07SkqKiJhYP9raS6moSsMvYCdr1y1imYkWixdrMnbsGBbMV6WivJh7d2+Sk5OMtfV6rK3X4+hoycaNy8nNTeLy5ZMjYsnPWbnSABWVGYwZ83f+9f0/maU5g88//xMKCvKsMzPFeNkilFVms9PeiuqaMlpaG9DU1MA505lVVivR0FDnt5/f8cv7N2ioq7N211qcM51RVVbm2OGDXL1ygevXLvH2zQv+/fsH3r97xauXz3jx/CkXL/zAqZNHyMCZXY47SE9LRFDQRG2hKrNUZ/L1v/6JgtIcvvxyDKYr5RgvNw5DwyVkZqWy28me3Jxsfjhzigvnf8TY0IjZs2Yxe9ZsFObNQ1VHhdC2UObMnkVMVCRDjx8yPPiIJw/7Zbvrv394z89vX/HTm5f8+tNbfv3pLb+8f8PvH97D//zO25cvePlsiJ/fviFXko2ykhKRnRGYLFvGNgsLfn77Br2FC5mvqYnhRkMWrzNgyfolGG82wsjQEAWFedy8cY1HAw/ov3eH1pamT0DEu09uD3Jgfw+lJUW0t7Vw724fr1+9kHk4fnn/hl9/esvw4EOEJXYIU1RRVlaitrqSDyPSsV/ev5F5Ul4MPeHZkwFZEtUoO3Dv9g0e3utj6PFDXj4b5OWzQd6+esG6GGTSrdHHXww9+V/ypT/Gtt7m4b0+Ht2/K5NKfZRBjQL4PmQzLUbWtYydcLI158LxgzSVF8qGyiVGh+Gx2xLzxVM4GjGH+3FT2bX8G9YYqnFifyftrCQfO4KQ0qJaqnOYPulfCIIIL5cd7O+s5+yJbs6e6ObMsS72NZVxvL2c+uxosiK9iPNxkDIRUX5kxQbLdlX7mM7eqlyqs2JJDHAmymMHBbG+JAY4EbbHhtbSTC4c7JA1NrUF2fx47ACSxDj8XHcjdIHjti3EBHjRUCyhIDmaaG8XkkO8yAz3IcLVlrQQT9LCvMiNDaG1RDqtOcrPjd6WOo71dHLv6mUe3+3jft9Nhp8MMPz4MbevXWbw4R0e3rvGk/4b/HCsF0lqHMIpaZJLQWY8Qj9UF6YR5uXI9k0mjOosna3WkS8OpiDenwQ/B2L9HIkL3EN9qYQgpExIdkYyvT2dHD4gpaIlqXEEeTgi8nPG38kKYSGEelgT6WWLyNOWcDcrot1tiPPaQYL7dmJcrEj33UWqtwPJ3vak+DiQ4r+LFP9dJPrYk+C1nSjXrYQ5meNvvxF/hy0wUaClPJ8fjx3i8g+nuD+Cbh89uMPD/puI46NQVJzLge59HNgnrZ7OTpISxSwzNGR/VxfTpshhbu7K7l0OKKj+meXLjGlubkJbawHKSkokJSVxsKeHsrIydHR00NHS4vThI/RducTJ/b0c7GijqiAPQQS7rLYi8vfkCgrSC4kf0CtI5UwXQPgdhvmGQxgghIHI1wFBAEEFXK1McbdZSVlaCEUp0pSnqAB7ogLsCfe3hw0CdfnZMqlQa3URtSUSCiViaipyqKvJ58SxDlKSQvH2sCU60oOcjHDK8uNprsqiq6WIlPgA6U77RLDZZor5+kUYGSgQF+mCn4clW830uCIIeO82R5gO8UGu5CeFU5gYSWKQB3mJYRSlRVCSGkFBYghFiaGUp4moyoimIk1ERZqI3tp8zuyr4UBjIbUFYspzYqgoiKeyMIHminTaq7LorJHQ01jAkY4KTnbXcqC1nLaqHNqrc6ktTJHttCdH+UOxQGKU38g6fYcgNONht5mYQBe6G0spyYwjLTqAqrxkGkuzaK3MpbYwjZLMOMpykmXrrKognfqKAgqzPz4mLISYUC/ZrBZhUBqkEBPohMfODVIJpCAiR+xPbMgebI2+50m2CrZG3xPmvo3a3ASSI3yYPlWOjPQ0Tp48wnYbK6ZPlaOhvo7Ll39EwdSc5dbrOHHiMPKTJzJtyiSmT5VjuvxkNq1fx/Spcqw0Xcblyz+ir6stYyLkJ09kl80mavLFCMIVGktSaa/MkU7gNkAKJPxAEH00ove2VtPVWM7ehjK6GsvpbChnb2MFXU2VtNeV0lpXQXtTHb0dTRzubufY/r0c27+Xw10t7G9vYH9bLfvbauluKKepNIdKSTJlmfGUZsQhCNUUZYrJS40lPy1OBiJGmYiOulL2NpRzsKOeI11N9LRU01JVSENZLvWlOdSVSKgtyKCtskAmZyrLSqQkI4Ga/HS6G8o53F7H3toSmkpzaCrNoaO6iK66UjprimmtyKelIofWylyaSzOpHwFXjSVJtJQm01wipr4gmoqsUEpSgihJCaIiI4LKzEjKUyMoEkt9Drlx/ghaUv9DQ76YhnwxTYVJtJWmUZkZRVFSCFlR3iSH7CExyFmW0CQFFc4yEBHlswNx4C7SIt3IivImK8qb4uRQskQ+ZIl8KEoMRZgNZalRNBWkcqSxjLLECDJCPIl02U6Q/RbCdlsS4WpF2J6tBO3eRKzPdkJdtpAa4kJJUjBpoW58TOhpJyrUnbSUcGwcNiNowNSF85BbpMQ/NWcx0UADYa0USExcuIAJ+lqMX7SAsUu0GGeowzhDHb6eO40/j/k7MfFxHDx8iFVma9nt6kx/fz9WtlZ88eXf0DdQQ1dLCQ2l2agrzERTcRY+DpbIy00gJjyc7s4OpspJAURPZwdGSw2YPGksG9YaEOJnhfaCmXz15d8YHh5kla4uU6d+z5o1C9i61QAzs/msMFVjzDgd1BXUEf61ij9rKlNu/T3zNP+GX4gYvxAxwmeaCMJCBGH+SFkgCNYIwsqRxxcxaeZYVHVmMVtVbuQ7ms2YMTM4cOAY5RXlrFm7mpAAP/r7+7G23sY33/yTuXNms8J0OcqKCgjCPNqa9qGgsAFBUEMQViMIhiNA4iKCYIMg2LBp0zru3bvOxUtnyJQks6+3hefP72OzyYDfyjXZvELzE5Aw6o341FPRx6cMwx9BhRRE9PeNmkivYEIXmzYsw3zLChx2WWBgqDnyGmlE67wFU9FcPA8X/x3EpYWy0WoF9i4WlFRLiEsMYfmqRczXVkJXXx3hHfgHutHcWkVFVS72Dptlu+xLDdVYZKDEtOlfo7tQgZWr9Fiop8wCrbno6Cqiv0iV+fPnYmZmzIXzRxh6cpengwO0NNfz4/nTHDzYgaOjJdExvnT31BAZ5Ya17UpMV2izeInaiGxpJn6+Hty7e4u7d25y7dpZ2tqqCA/3xt5+K8HB7uTnp1BVlUdOTiKOjpaYmRkzZ448n3/+J3alORLVHcWXX36BgsIMFBRnMnbcN0yZIoeCwlyMjJdibb0NdXU1ko4msXLbCtTUVNlha0tUZCQa6uo4xjniGOuAuqoq9jt3YGtjhaPDTry8PPB0d8PRfic7ttvQ2ljPVvPNGBsZoqKsRHFBLuUlhcybO4ew9lBSzqTw3Xff8uWXY/jHP74g6VAEeqsWoq+vh92O7SxdsgTT5SZ4uLmxy8GBWTNnYrZrHeoL1VFSUERZTQkjM0NUVVSwsbbCxtqK7bY2WG+zJE+SRVlJEfY77bDbsR277bbY7diOm6sLVy6c59qlC8THRmNrY42lxVZ8vb2w3rYNJUVF0s6moaykhJWlJf19t1FWUsI+xp7wjnB2iHZgF2XHzig7TC1MUVRUwNx8M9ssLdm6xRzhT83SEuxG1pc169atJSgogJUrV2BsbMTKlSvIy5Vw+9Y1fL09sd5myXYba7bbWGNrbYWKshK7d+3C1HQ5egt1uXntMr/9/I4P717z7tVzmW9jNI1p1Ah9/84tHt7r4/GDeww9fihjON68fM66IGQyqzcvnslq1O8wykyMAon7d27J6o+zYD71U1z4BLCPeqf6pYzHWhC6W2q5dfEszx7coaIgl/b6Gi6dOyONlXrUj9P2dbiuHc8jiQoHPMejP+NzEg4sYO3ypSzW0UAkCCxQmc0Kw4UIgoikmGBuXDzJo3uXuXXlFOdO72dfSzknOiqoTA1D7L+bpGAX0iK8yUsI4XM+yEBEbX4qlVlxlKWLiHDbTqjzNgrj/Ah03EKA41bqClLIig3m4tEuzh3ay776cn5//YzuphrSYsIRuiAjJpwAJztSQn2J8XZCIgok0X8PWRG+xPk4jkSx9pMW7iuTT0V4OVEhSaGnuZa+i+e4+eM56STrIwdpb6qnrbGWsvw0WuuL+fH0fs6f6qWppoBCiVg2MEroh28YRnAGR+u1uO7YKGtQ3Hasp7UoaaSRE+HtaM5um02yk6bzLju2bd0olZUIIgQBwn1diPLdjfAVRHhsJ9zLljBPG8LcrQh3syLGawdJ/o4ke9sT52ojBRCeO0n0tCPFx4GMACcygl1IC3Qi2c+RRB+pjyLGw5YskQ8HGsp4dOMCPw8P8svrFzx5cI83L57x689vePvqKZXlBSgqzkNRcS6KCnOZPXMGM+XlkZ8sx5yZ01GcOxuFObOYrPovBHlVxn7/LVOnTGLunFkoKymgo6OFkpIiSorS0tPT4/qFS/z+9id+ev6C+9dvcOnUSQ60t1GQnkpWQhwiQaD/6kVKslLw2bUDHcUZECYgXADn7VtIjwulIicR4RgkhkmbBL9dm/C1N2O13hwivayJDrDDy1E63TvSz45Q31HpmpTWLs1M5MoPR7h96TTXL5+i78ZZLpw/PAJh+9jjtJVkcSAnDzVy89IhqouSsN1qgpW5CYKQz1qa8XTbhjjGk/OnOzhxqJbG6jQunengiiBIo0JVICnMk8Nt1RxsrCTGx5k0kS+ShEDyxcHkxgdSlBhKVWYM1ZkxlCSFUZ4aSUdpBt01OdTniylNi6BCEkNtUSI1hWJqC8S0lKfTVZdLd0M+++ql1dtcyuGOKmoLU2ipyCYu1JOEcG/6Lp3g3dBdaYOvJT3mBQn4O1mRHO7Fw+s/cLKnibLsBKrzU6gtTKMqLxn6BVS4QF1JNs2V+bTXFnNobyM/HDvA6WMH2N/VKgUWxRL2tVbDDUEKGNqlIMLNbhMWaxbJQERCiAsFKaGIvGxJ3z6JJ9kqrNcdR0KIB42FyUybMglb621SSZPCHKZPnUxwoD/9/f0IU1URBFUOHz5MoL8fNlaWlBbkM32qHL17OwkK9MfWehuXL59HT0cLPR0tqSRqmRFTJk1AEPYgCFeoyYmnvjCVuoIUhCtI6yw0lmbQVV/MwbYqupsraakqoKOuhH1NFbTXldLVVEl3izQusq2+ks6WBvZ3NnOwq5UjPR0c7e2Uhg4019DdXMW+Ef9Bc1kutfmplGclUJoRhwZnZXGKgiChujBTlsq0r6mSvQ3l9LRUc3RfMyd62zjQXkd7bQktVYW01RTTXltCQ3G2TKpUk59OeXYSxenxVOel0dNYwZGOevbWltBclktrRT6dNcXsrS2ho7qItsoC2qryaC6XUF+YSm1BIvVFyTSVJtNekUZ7RQqtZWLq8qMoT5cCibK0MMrTwylLCadIHExhorRKU8NlDERjQSJNhUm0lqTK/BCZIi+Sgl3+F4j4uDMtZYFi/e1JCd9DhsiLzChvcmL8yY8PIj9eOmsoM9KX/PgQ6nOT2FeVR3dNEbU5yeTEhpAc7vVRwqohkBC2+xOWLoHavFiyon0QhCvE+DoS5mZLiIcdBVnRuLrvYJ7WLGYsnMsco/mM1VGQXQxHQcR4vQUyEDF2qTZjl2rz5cwp/HnM3xkeHkTfcDF/+vJv/PnLv2Fpa8WFi2cZ888v+H7sN0wY/x2Gi/VZvWI5M6ZOZsrEcUyZOI6Y8DC6OzqYKjcBs7WrGR4exMfbEzVVRcaP/Rduu9agoTqVr778K8PDgxgbLWHu3CnssluLi9MG1q6ajyCoI4zRRGGBObrrrZkxZgwTBYHZmmPwixXjFytG+L+aCMJMdHXXICenKX2NMJExX+qgu9CaMV/q8MWYvzFe7luUtWYgZSEm4ugYwIUL5xGEqQjCVL7++kvio0XsbWvjX//6JyoqyigorEUQFNDVlabzOTqGISdngILCJuTkTEYAhSny0yazadMGNDTUiI2NIDcvnZTUOG7fucShQ+1sWrWAwRxVthuPpSov6hMA8SmIGPVGjNaVT+oQv/w8xMdI2Y/PubnvwC/AmbjEELbZbWCBgTLzFymgpCOPmv5MpquMRVF7Gqs3L2GWygRM1y0iLScGC+u1mKzUR1NLkUlTvkVj/jxy8lI4/+NJystzcbT/CCI0NKehoDgBbZ3ZGBnPR1tnLprzZzNz1jgW6iljukIPQ0Mtli3TRZIVT/feRs6dPcXdOzd58XyQjo46fH2dCAh0wsd3J1stl7FqjQ7GyzRZvEQNIyNttLSU8HB35uqVS5w/d5qjR/dRUZGDRCImIsKHYyzkGAuJiPChoCAVMzNjrKzMmDhxHJPnTCTnRg4lAyX8P7rOMyqqdOvW+57+Tug+x462iopZEclBEUxtQMTcJkyAgOQkOeeciwySiiA5ZxAFzIqKqc2KioqKmVb7xOf+2EB33/PdH2sMilEUxSh21XreueZcY8d+w+TJ4/nyq7/x7bdfo75YjSUblzBLfhaqaiqoq6sh7Zeirq7GesN1LNVbMjre5Fvpi6m/KWqqqigrKbJIV4f1huvQ1FBHTVWFtbv1UdNUHR5ZVkR3+yrmyM/G2HAvQf7+KCooEN0ZjbRfykJ9Lb799hvGjv0Oab+UKVNkkZ87lzlzZqO9ciGrt+qiqqKM3Ow5LF23lJiuGAy9DFHTVGXRKh0W6y5CQ10dDXV1NLU0WG+4DlVNFZSUFNFQV2eZ/lKx1ixh/d51qKupoaO9EB3thaipqqK3ejUrVqxAbs4c5OfORXfVKhJ7ElFUVCQqIpy66iqUFBVxz3PHPNwcJUXF0b9LSVERZWVlxszSRl5nPWPGaDFjxgyE/6PKihUr0NVdha6uLurq6syVk0NdXY01u/TQ1NREUVERLS0tlJUUWaOnxwbD9aioKKOirMQaPT0SexKxjLREe6EWJvuM+OXnd/z89tXoKNOID2IEHn6rGgz0P+D5k0ej3orXLwYQlsHrFwO8GXzG25fPeTP4jFfPnyIIIaNjYCNjS7+FiV+vs9+qgp2/QkTn8NTBbyFi5Jp99fQBV3vOcPPSBarLiqkpL+H29Z/49PFnPnwY4vXrl7Q3V7F6gQxHnGV4EDkNi9XfMG/mV2irKxIiCOzb9SOFeWlEhflSUZLN/du93Lx2ls7DtWJs1ySIcLcg2d+e7ChvqrJjxZnsIWirkPIZ/0QS7EF+ciTx/k5IAp0Id7XAx2oXCd7WOBtvxs18B3GBBwj3tOVMRy33L5/hcPUherpbqSzIJDHUlxh/d1LC/EkN9SXI3oKMUB9C7c2ReDsS7+1IepgXgvAJ4Tu4Kgica6uhWprOT6eP8uBqD33XLnLr4jm6Wxs41tZIWX4uTtYW2Jkb4+VkQW5aFIcbijncUExZfgpxYZ6jxl8Xu70IQiGCJYQHONJYkU13eznp8eIm7URfa9ICbRFl5v7RF4A7AlMmjUVu1lTUlOXQUJ6LIICfk/noyZ2XjQG+jnvxdzIiyNmYYCdjIlzNSPC2JsnTmnhXcxLdLIl33k+ckwgRKd62pPnak+RjS7yHJZ4mm/C33kHYAWPSwzzoqCjk9oXTvHh4l4+vB/n38Czh61fP6Ou7wd27Vzhxop3uY80cPVxPUkQwfg52eNlaEe7lQl5yLCU5yQi9vSxWnYjn+u8oPjCDH1erc/RwI68HH9N9tJ3D7W20NDbwuK8PPv2L989f8+LhYz68fMPty1eoOVRMYWaG6IMJCSJEEDh1uIULnR1E+3lQmCYhLtCTg5IILhxvI0QQ6D3eRFl2LL6ORkR6WZAQaE+snxWGG7URvmP4hCuEIHdTfF1N8HQyGm1iGoql9F3v5Zc3T4Gf+fuH51y/dprmlhKECAj0s8POeifujobEhbsS7meH6a417Nj8g/i6OYKz415iI1x4dO80NWXJFOZEMNh/cfQ1jQlwFPeHaIgNk7+9GeGetiQEuZIW7kFGpBfS+EBKUyMolASTHupOZrjHaJRmcVo41bnx1BUlU3sokaqCeCrz4qmVSmguTqOtLJOagiTKsmOpLUqhs6GQ8lwJOYni72+uyuXe1dO/XuQuIuQKfeIJfLCrJa3lOTQWZ5KbFMqhzBiKD8ZTU5hOWU4ihzLjqCrMpKowk7qSHE52NHCktZ6uI60cPdxMVWkBBTnpYhM3AhFCjJiwZgkpMd4cyoyiqkDCoYORZMR4kxHpxa5NWiTum0RvmBybtceRE++PhiCwRGch9rbWo0rDYm0tDAwsEQQZhDGqjBmjiqVlMB4uYciu0kcQVFGcOwcfLw8igwNZtHA+M6ZOHgUSe1trhAmqCJa9omoyHkoyY6nKS6KxOJP2yjyO1B2iq7GU7qYyupvKqC3OprroIJ0tlZztbuZoUyUdDeUcri9DEEKoKS2gua6KjpYG2hpFc3p7QxUdDZW015VzuK5UBIIyKbWFBynPTqQoLYb85EikKZGjEJGbEkNZXtooHIwsrGuvLeF4Wy2nOho42lhBY3n+qEeiqaKAuqKsUX9DRW4qZdnJlGYlUZ2fMZrK1FKeT/2h7N+pEA3FOSJIFB+kIi+Z4owYijOjqMxLoKYggfpCCfWF8dQVxFCZE05JWjBFySJAFCYFUigJIj8+gMKkYPLi/cmN86MoOYSyjEjKM6NGU5qkCQGjfojfQsTISFNKqOvwhxIEOJsQ5mlJbIADCcHOxAc5kRrmSW58EFJJCAej/ciM8KMoKZLa3BSaig5ys+cYl08fpqe7iVOdNaPQ0NlWyOFmKSGCwNnjVZw7UU11cSKpcd5EBToS5mVLqKcNfvb7SI7wIjzUg8079ZFfpID8qvnMXaPNBG1lJi/RZPJvIGLCkgWMW6bF2BVav4OIvr4+rB3sRiHiT19+zl++/JwvvxnDBJmxtDU2cPnyBdoaG+jr62P1imVMmThehIhhJaKtqZHBwQGOH+vGfL8J48Z+haPVRhYvnMt3345hcHCA1borUJCfjrnRekwN9VFVnoEgKFBf3crl3h7q29rp6+vDQEcBQUkTj8gYcZxJmI2BgdVwytlCBEEWAwNL+vr6qK9up7e3l42bNvCXz/+E5mJFFi/X5C+f/4n66kY8XAIRBFkEwRVBUEJWVhNbWxsEYQ4eLhHUV7eOPofBwQGOHDmFgcEBQkNTkEpr+Orrv/K3MX/ByfkAl69cQF5+Dlu3bmDHzg3Y2JmQlBLBASczTPbq0uU/C4PFE/jVE/G/QcTI0rffmqxHamSESWx25GZPwGD7GhIkwTi5mLPbaBPaP6girz4dNR05FLSmslBXgekK37JMX41VGxfwg74mq9ZpY33ACAdnM5Ys10BLWxlbe1Nqa0t58uQeT5884OjRRmysdrFWXwt1takoK01Cb81CHByN2fjjD2gvVmC8zF9RUplOWLgnObkSQoPd2bFtDXY2RuRlJ3Pv7k0+ffyZ/kf3qa4uprAwnUG+Q0V1CgsWzmTLtmXorVmA5vzZLFumwfz5ShgZ7qS9rYXWlgbu3LlMTU0hZ88eobw8F0PDHykryyEiwgcHB1P27NnE5s36zJkzE+csJ8xCTQlsDEB7rRZff/0l33z7NZsjLYjoiMA2xYaMGxmoL1Bjmf5SpP1S3PPcsUuxRdovFUFCTY3gpmDW7l6LspISNsk2BDYG4JLtTExXDPJz5QhoCMDYxwgNdTXW7V1LYk8ic+fMwcTICHcXF1RVVJD2SzH02zPbSwcAACAASURBVIt/vT9z5sxm+aYfyLiRwcwZM5irIEfkkUhcs10IbAzEs9STmdNnsNdjD9J+KeZh+1m0UgfzcHPMw83R1FBnj/Nu4o7F4VvpS2JPImt26o0Cj4fUAw+pB3HdsbjnuaGupobGAnViu2NxzXEloCGAgIYA5ObMQW+nHkGNgSjMm8fB9DSKCwtQVlIiqCmItXv0UVZSGoUIYZwq+gbWxJ1NxL02mLjTiazctpLZs2cR1BREYk8igY2BrFixHDMzM+LOJmKW4UFiTyK6urooKSkR3Bz8u1JRUcYy0mIYIixYs0aPfcZGfHz/ZtQPMWJ2fv7k0WjjP+JrEMbzOxViBBhG4OHdqxeMbKsfHHj8m+sra9Rj8ej+Hfru3Bz2PvwWIn4LEsPpaKMQcRxBuDPsqNUQH/Pdy2dcPn+GlvoaTnYd4XjnUe7dusnHD0O8fPmCp0+f8uL5ANfOn+bH1ZqYr/6GmzEzcd40ji3rFlKcn8PJrg6uXjxDZUk+HS113Lt1ia62OgQhBAvj7WxYqY3pFl3ifO1+E3WZADECeyikq/4Qkd72ZMcH4WSyBU9LA+L9bAmw20OUqwmBtrtJCnIi3N2SlrJsrp06zP1Lp2kqlSJUQIi7A4mhPqRH+RPktB9/u31I/ByJcNpPso8jiT4OJPgcINTZAj4TSAn25GxrNddOHYGV4odRT1c7T25f41nfbY61NVJXXkRaQhReTg4U56UjifRBEJLpbi3j1JFqYkNcSZcE0lCZTUTgAbycTRmJ1DtgvYvoEBfa6gs4drhCHFkKcSYz1Ik4b1u6aguJDnQnVRCwMjPkgL0Vfr4euBywZRM1/JlPeNrtQxAS8LLagZ/dztE58zB3M0LdTIlwNSPG0xKJjw0SHxuSfOxHx5fiPSxJ8rEl2deOBE8rolzNiHO3ICXAgVgvG4IczYhwdyAjJoTWqhLuXLvIh7cv+ceHdzztv8/li6fpOdPN9evnef36EUNvHtN7rJ3MyCBSQnwIOmBFLyp42u9lxYLpZFpM5VGqItuXfsehvESe9t/l5fPHvHv7krdvXvHs6QCvBp7Dv+Du1eucPtrNq8cDHGtrx8PeQZyp72fY2CrleGszQ88eM/jgLuc620S4u3R6tHEoTI8iK94fHwcjEgIcifG1xsduFzv1NXEy3UB8sJg/7m5rQHSwPUFe+/GyMUMwgNKsZOpLc+lqreLR3Yt8ePOQgcdXefbkGpI4X/btWYOz/W6CfaxxsdmFteEGrIw3stdg1fBF+AZ3J0O2b9LGyVZUk/zdTfB1NSbUy1xUIxA3K0d62xPlc0D0C2hAtJ89yeHuZER6kR8fSElKOHlRviR42ZEe5EJmiBv58QFUDO81yEsKojI/juOtxRypldJUmkFTaQZHaqW0V+VQlZ9IdUES7dW5NJVlIU0JJznCi8RILxJC3IgMEL0ZggaMZ0AMP1gmPo/Y4QQsSYgLJVlxlOdKqClMJz81iuykSBrKpLRUFY0uV6uvKqO6vIS25jraW+rJzUwefT2GhqMVBCGEzz47jLChl5hQd1oqsghwt8LCcCOBTib4OJgyT2425Y7TkRhPZNW4P7JJEBAEeabJTkR3mTb2ZruHF8/J8IOOJhHeDkydLIPwN1WxZqqOLqibMVzTp0zCxtgAe9NdzJg6melTJiF8YcZnk9/+On4lHKdSmkJrpZTupjJOttbQ3VJFR00xDWV51JXk0lp9iOsXTvD4zhUun+nk1JFGulpqqT6US4n0IPVVZbTX14wmmFUeyqOxooi22rLRHRKN5aIaUJotoTA9hvzUKApSYynIiB9Na6rIz6C2OGdUaWipKqKtpphjrTWcPtJIZ1PlKETUl+aJoFGeT0dNMU2ledQUZI7CQWtFgfi3NFbQWlEgAkRFHm2VhTSV5dBQnENTWQ61RRmUZMVRkBLBoYxIKvMSqC1Moq4ggRppDFW5UVRkR1CWEUpJWjAlaaEUp4ZQnBzMoaQQilPDyI71ExWDGF+kkiAKk0MpTougLDOanDh/MiO8SApyIt7PnngfOxJ8bZH42ZHgb/crRChAiIsZUV7WxPs7EO/vQKyvPVJJEHkJgRRIgrEkHfIEChPDKEuPoS4/hevnjnL70gkeXD9H380z/+XZGambVzspK0hAVB4HCXQxw9/JhGBHE2L9nTiUl0hAkAuKOgpMnT8XlXVL+FZdjsnDnohRgFgqQsS45QsZt1yLbxRm8scxf2W3sSF9fX0c7erE2sGOb2W+589jPucvYz5HZ4k2LY0NTJo4jkky40iIj6W8rJSpk2QIC/CnvamRaVMmMWXSBAYHB9iwbg0Txn/L7BkymOxZzgKNmXzz9V8ZHBxg1cofkJ8zBTvzrTjb7kRx3lQUFDZQX93KZ5qqTBIEMpJDkdbWIvxFEw+PGBGyZTXp6+tDX383gjAbWVnRv6agoCsChpkHvZd6+eJvf0F37TLsXfbz9TdfUt/SjodLAIIwafh9bvfw13OGISKY+uqW4e9NYnBwAB2dHxGEWWhoqIjeOfnZCMIUjhw5jqOjPTIy41iyVIPFS1TYsGkFpvt34HzABL3l82hwlsdgsQy/N1b/BiJGY99HIEI0q/4+9eYGbi4WbNrwA5s2r6BbEAgIckF7iTKLlqkSIghs3K6LznIVluipoLZoBjqrFFimr8rqzQuRU53Exu0rMTLfiq6+DibmOziYK+Hy1TO8fPWET7+85d37l9x/8BMnT7Xi4rofrYVzMd63mQRJMN4+9sycNQ6N+XKMHfsXXFws+fRpkLt3L5GUFMm2bWvR1V2EpaUx165eFj8LB/o50tECCOzduxk19RkEh7hQyB56UUFbR5HNm1dhbW1CWqqES709VFWWEBrqTW1dIe8EgcTEMHJyEjlzpgNnZwvc3KzZvn0t48ePZZ7mXDJuZDBPWY4DmY5sttvI999/x8SJMkj7pYwf9z0zZkxnh8N2dFZps27vWmK7Y1FUVEBZWfQJWESYo6aqirRfyqJVOhg47CCwMRD5uXLIzZlN1NEotFdrsS9oH9ZJ1qgoK+FT7s0Wmx+ZNnUqoQEBbNm8mYXLtci4kYGSqiIZNzJYs1MP/V1r8K/3Z8b06ejoabNs51JmzpjB/KWaSPulKCspofXDAvHnFBWZN1eeoKYgNlluZNmaJWTcyEBTSwNNTQ12HjDAu9wLDXU1gpuD2Wy9GQ11ddbu1iexJxF1NVX0tq1mg/l6Zs+axdIlS5CckzB3rhxmIaa4ZLswb548Rw+3Ex8bMzri5JHnjmWkJRbh5ujt1ENWTZ+4s4moqakxZ84cjIyM8K31ZfKkSQQ0BGBmZsY8eflRdWOMnDbCZFXcct0wDzdng9EGERyURTCxjLBAVVUFfX3xeaooK6OirEx5ySExXTIB3r8eHB1FGjGPj8SwPn3UhzCe35mx3wy+GAaIQd6/fsXQm9e8f/2K/05ly2IkLlncOH2VX1OlRiCi/3eA/juYEHpIlwRSkjuyZyYC4dmTB5w/e4KmumpaGmq5d+sm92/f4v7tO9y8foPB5y+4ee0yD29fIS8tjk2r57Np4Zf0Jc/DY9sk7Cy38ejhPW7e+EnM673Sy+GGWrwPiMY2N5v9bF/zA3ZG26mWphIf7Iok1J2p9OF7wJTyXAkJIS7kJQUR4WFJYqADqSGOow15XrgzUS5GCMInghyMwUAQa+glN84cR/gMtBVm4OdoSri7BdE+FsT47CfGy5wEb0sSPK2Ic7ci2tWSeG9HStNiaSvNpTw7GWlyDNWFOXQ211Bdks9Pl85xtK2Jlvpqek51kZORRHtTDZfOdg+PhCSLp70VkBrlQ3drGZ9e99HdWoabgxGCHLg5GmO8S58Zk/+Gj5s5eZlRCAKEOu9HgasocJXbF05y/mQnednpHOs+wvv3bxl8OcDlSz0kxoVCg4DDvq24mm0dNlDvJNBhNyHORoS4muDvuJd4fwdSQl0JdjYl1HU/0d62xPnZE+drR7SXNfF+tiQHOpLgZ02EmwkxbpaEOe8nys0Gib8rCf6uo/9Ml04d4fWT+3x89ZT3g/28eNLHwKO73Ll5mcsXT3Lj0ikq8pLJjPIl2tue95//H/b8uBjjld8TFhpCoiQBuw3jSYz24fataww862dw8DkvXg7y6s1rhoaGeDf4iqEXgzzre8CDGze5fOYsZfl5ZKck0V4vniymJ8Ry//pV+PiOfw295l9Dr3l67yZ913u5f72Hqz1HEQSQhLojCEP4OBiRHuFBpIc5/vZ7sN65mpbiJFrLUhCEGHwcdxHuvZ+4YDs87fbhabcPd5u9BLiYkxDuRk5qMLWlqZw6WkZilCtO1tswN1yLi+1O/JxMCHAxQ44b+BCCg+U2BAEcrbbj6rCTfTtXYrj9BwQhBGfLrbhab8fGeB2SMCexaV0H3s7GpMR6iabxPAjyskAS4kxGpCfVWbHUZcWRFeqOxN2aDH8n0gOdqT0YS1FiMLVSCdmJAWQm+lOeLxltkupKM2koz6KyMIXakgyaq3KpLztITWEqQgnkJAaRGeeHBj0Eu1uIH8haILwZHmkS+kgMciI1zI1oPzsKUkM5lBFBWU4cTWVZJOD4u6bsoET0QeRmplFRXMiR1kYaayooyEmnrqqIjqYqinKSKcGAz8Le8jfVmYwf9x3fj/2aiTLfIzt5AjKCwFd/+5yx34xh4vixTJk0Ae0FGkiMJ2JjqEfFwWhq8xJGl5eVZUQiCIfJifUdfqM6TrCbFYIgj4LCJhTmzkZ36UJaSzNoLc2gsSgFQaigIjOGoqRQilPCqcqMF5U8W4j1cUKogeaKQ3Q313KyvZHTHc2c7GjiaEMV9WUFtNaUcvfqeR7dusJP50/S2VxDc1Ux3a0NtNVWUFdaKPoiyg/RWFFMU2WJGNNcUURDeSHVh7JpqiykpaaI2uJsSnKSKToooTAzgYKMeKRpseSnx3EoK5GqwsxRA3dzZQH1pbnUleTQ1VxJT3cLJw/X0VJVSF1JDm01hzjWWs2pjgaunOnkzuXTXDvXRUd9KVWFmTRXSjnb2UBLVT6VBaLHq77sIEcaSuhoKKK+NJvy/CRKs+Mpz40f9UNU5MZTJU2gJi+B6rxYaqRxlB2MoCwjnKrsaKpzoihND6EkNYjS9DAqs+OQJoUR5WVHjN8BBCEEaVIExRlxpEX6IQjphLlZkZ8QRLyPHSkBDqQE2JEZfIAYdzMSfG2J8rQgwn0/wl8hzteGWB9r4nxtkAQ4UpIWTnaMj7jDY3iLem6ML+XpkRytyKantZw7Z9p58tMpHlw79f+FiN6zbXQ0FIneICGGaA9r4jysCbYzIj3cndzUcOJi/Fmmq43SEnXmLNFg5nItJi9ZgMxSLcYv1Wb8Um3GLdNm3DItxi/TYvyyBUxYos6fvvobfxzzBd9M+B4bBzsa6mrp6+tDdYEGfx5Oa5o9bw6m+00JHVYe2poamTp54vA4UwOyE8cxeeI40fewTg+52ZOxMNPDyHAZS5cqMHbsl6MQMVV2LPt2rcbWfBPCnywRPtNEVlYPSwMDQlxcqG9vp76+HeFbTTxcYqivbuTIkeOEhsYjjiXNQl9/F4ODA3i4BODhEkpyeiGDgwNMmTqJ4AhvTKx2IAiTqK9uHlYiJg1/9nojeh3WIAhT8HAJ+l8gYsvo7WPHurGwMENWdgGDgwPDo1TaLFg4k+UrldFdrcnGDdoY7tZn5ZLZnHKWwWurLH/9PP03ECGmu40AhIePnQgNm/gNQLxhxGC9ZZseK1YvZM36paxYvZB1m5ajvUQFuwOm+PgdIFeaTH5+Kmd7juDiY4HygqnobVqI1rK5qOvMRmeFEgZG6/ENcSIlK4bLN8/w+MVdhj4955d/vuXdz8/5+7+GGHzdT1//NeydTFmoo0iuNIl4SQhr1iwmNjaYQ4eyMNy9lebmaj78/IbTZ45htt+YBVrq/LBiCXsNd9LS3MjTRw/5NPSe450d+Hi6YGO5j+zMJK5dPsOt6xfoRYUVyxawZdNqwoK9uH71HM+f3qOsOAfdlQuwNN/BO0HgnSDQeaSW69dOk5MVT3CgCzraanzx+Z+xTrRit88uxn3/HdsObOVApiNyc2YxaaIMhuGGSM5JsEu1Y/HqRaO+B7ccV+TmzEZZWQnfcncW6cijoDIPab+UefJz8Sn3JrY7loCGAPzr/fGr80NNR5V1+9cS1BjIwhVaJPYkMm3aVLZs3sTp413Iz5Xjhx+XEdDgz+xZMzEONCKwMQDjQCMc0uyZNm0qC3W1cDvkRkCDP7HdscQdi0NdXQ393WsIbAxknvxcFBUUiO2OZYPhesz8TfGQeoymRq3bs5agpiCUlZSQ9ktZrLsIVVUV1u7RF7+vrMSqLavwKfcmqCkIyTkJknMSpk+bhvNBJ0yCTZg7dy73791i166dzJsnT2JPIuv3rmPtnrWsNljNsqVLMQ0xxTXHFbk5c5giK8viDYvxrfVl0sSJSM5JWLlyBQoK8zAPNyexJ5HgpiCxmoMw3LsXrQULCG4OHh1dWqilhbKyEuv3riO4ORhlJSXKig/x4d1bfn77hqE3r/n57Rs+vHvLx/fv+DT0nn98/MCHd295M/iCV8+f8frFc94MvuD1i+e8fDbAq+fi16+ev+DF0wEG+h8z0P+YwYFnCEIILwde0X//t4pECL+qeiMQMUgytvw6rjRinu7EbM9m4kO9OSgJJ8DNlhAPW2oK00XAgH9w+eJZzp48xqXzZ7l84TyP7t/j7ctXvHg6wN2bt3jW/4ArPcdFs/TpDqJDXNm25DueZWvgvXMqTna7GXz+gr5797lw9gzHD7fh4+TI/l3byU2MIcTVngPmxoR4OeHnZkt0sBf5B+PpOdZAZ/MhslOCCPO0JNLLgoDh5WhxnmYIQgJxzoaUxHuKbyrmWxGEA2gIAkY7ttFWeoiUYH+SsSXMzYIob3NifEyJ8DAkys2QWA9TEjwtiPewJN7ThvQgV7Ij/Yj3cyHEzY7spCiOtzdw9fwprl48x+Czfh713ebBvZvcun6ZI+0NVJcVcrSlBkELsmMDCHGzYv8OfSSh7nQ1FnOnt5tjbeXDtFZIoJc1WalhBPnYkhznR2jQAYS/gvGmFQjCJ7rrK3h27wYDfXe5cfUSr14N8ss/PvHg0T1evRzgau8pfJ2tMNu6mmgPK5J8rJF4mxNsv5MA+12EupjgZrGVbas02bp6PkY/LmfNYkUCXfcT7e9AUpgrCcFOxPhaE+1lSZSHGWEuxkS6WRLmZEG0uy0Jfi7EeDkS6WFPVlwozWVS3vbf4dOrx3x6/YQPr5/y5tkDenuOUVKQTWp8KGnRvqSEuqJ6RMLuOV+Qt3ccIcGBDA0NMTQ0RFRkJJcunOHunRs8fvyIp0+f8mTgKc9fvOTt27e8fDbA24FnDPTd4/Hd2zy6fZOz3Z0cbW7gyrnTdLU2UXAwnSPNtTx/dJcPr5/x7sVjXj19wIfXT7l//SyXzrZRUZBMUpQ3wlRwNN1CYpATaWFuCMtg/48/kB3jwci2VifTdbjbbMHPaRchgoDJdj3MDPTwtN+Dh91ufi+h/3pxWRutxXrveky367J343K2rF7AIs3pbNLXwGCTDvt2rsTLYTdB7qa4WW3HwWQjAc7GZMX7cPNCG09un6KyKAFBOI0k2pVAH3MiAu3JSgmiQhpPVU4cxcmhZAS7kurjQE6IO3FO5uRHeFORGkGhJIiavAQO1+YSH+7yuyapBAOErSBsFY38DeVZdDaXjEKEIISQnSCO0EX72SOoiB4NwQUxF10FUkJcSA51Is7flkG+Y5DveDf8+CMQ4WZniYe9GIGaEhNLfVU5DdUVHG4Wx3nam+r46dI5nj28xc3Lp4dP+20QZqoSFxvD0iXayEwYyzYFBSrKy5gsM44pkyaQKElgy+YNTJ0sQ6LxRBTmzsbRfA8JwW5YGW3DYu8WBMEI4cssbARBNNIL7pjsXM+UyRNob2oUm5cvzBDHLjIQhGgEIQuznZsxNdiI2c5NhHs6DANIGC7mhtiYGeNoY4H7AXvy0pNxsbfB0cYCZ3sbPJwcONPVxqNb17h3rZdbl3o42yXGN3e11NPRUE1tSQE1xfmiAlGYS0VBljiDn3+Q8vyD1JWKUbDt9SXUl+dRlp/GoZwkDuUkUZglIS81hvz0OEpykqkryaG9tpijjeUcaSijreYQXc2VnDnayPljrRxvqxmFC3HRXQ0XTxym76fzPLp5kQvH22irOTT8c+Ucb6uivjSb0twkQgSBqqJUWqrzaK2RUluSQXl+EpVSCZVSCRW58ZQcjKY0K0b0ReTGU5EVQ3VeLGUHIxAMoCxDHGsqSPSjMNGP4tQQsmJ8ORgbRKS3IzF+zqRG+HMwLpQQQSDK1wUxUSed9AhvEvwd8bLaTYyrKRlBjuRFupPob0+ctzUjEnu8jw2xXlbEeVuT6G9PoSSA3BhvcqK9EIQbSON8yY/3ozYnlmM1uZxrOMSjniMM3jzHvUtd/38l4soJTh+tQagRr4VkXwdSvO3JiRS3bafH+JCXGYORyQ4WrtJh+nxFpuqo/Q4iRIAQYUJmqWiy/qvsBP445gv+OOYL/vSbsnGwo/dSD3/88guWrlpOX18fGWkpBPr70trYSFtjI1OGlYgRiJg0YSyDgwOs1ddFRWkG/n7GuLkboLtaA0HQYHBwgOXLlzJ+7F/ZsWnx8Ie5Mjo6G+jr6yNZUoiHSxT19e3U17Yj/E0TD5eQUYhITilEEJQRvQ5u9PZewMMlGA+XwOGK5NuxX6O/cTnzFysMQ0SjqET8QZPJvXUIggpy2lNRUNBDEGTxcAmkvrp5GBpkhyFiM4Igx4inQiotx9LSnfrqRgRhCoKwEUFIR1dPDd1VKszXnIogNLAyxYAYq6mEbpsxDBEjux1EiFiju0C8HYFYIwZOjeES7lDIHgrZA1kCWktUUFCbiYLaTBYuVsZgzwb09Zfg7m7D6ZNt3Ll7EXcfSzYZ/MDqjdrorFBCTXsW6jqzcfO1IT41hNsPL/PhXy+5dvs83afbuNd/g0//fseHf77hwtXTnDzfgZ2LGaqaczDYs4EdO9fh6GjOT1fOcut6L2dPdTP4rJ/nzx4THOKPzmJtjPYZ4ubtjsMBe5wOOHCyu4tnj/upr64iUxCoqyrn2ZMH/PsfH/j53Qsu9pzgYHo85qa7cLDbR3dnAz9dPU1cTAC6KxewaoUG1pY7iY70or21gpvXz3LxfCcnjjXz9Vd/Y4biNDJuZOBT44N3tTfhh8OJPBLJ7FkzmL9Mk/lLNVGbr8oe593iOJOaGrYpNliEm6OkpMismTPIuJGB7FZ95PdsIKgxEEUFBYKagtAzWI2mioCmisDkSROZMX0aiioKSPuluOa4ssXmR+TmzKajrZnrV3qZPWsm+4KMcTrohOzkSchMnkDGjQzx5D7EFPm5cmTcyGCb7VaUlBTZ6WhAcFMQqirKGHsb4ZLtgvzcuSgqiDCjqaEhGr0jLdHU0EBdXQ3bFFtsU2xRny/6OlRVVFBVVcHEzwT3XDeUlZTIuJHBDocdyMmJCoJfnR9Tp04hoCGA1Qa6qKmpcuVyLzt2bGfNrjUk9iSipKjIggXz2fLjZubMmY1ZiClmoab8SVWeP6nKY5dqh12qHbNnz0JyToLcnDkozJuHRbg5FhEWo6NQyspKqCgrs0ZPD23theivWYOH1GNYlVDGIsICjzx3lJWUSE1KGgWI969f8f71K35+++Z3EPHLz0O/A413r17yZvAlr56/4NXzF/z87j0f3g/xZvAlL548Z+DRU54/fsbg0xc8utfPfy+fvDr8vj2sQsQwusNDvBb7sNy3ARe73Xg6mHJQEk5ZdgpxgR64W+8j1NNO7HufPLrHf/75kX/98mF4+91P8J9/8/H9EB/evefN4EvevnjByyd9DL18zMO713n25AF5mXHsWPY9nw4txHOHLHsNVnP75i1SJAlIM9I423mEvBQJ5TnpWO7by5RJE5k8cQLTpkxi2pRJzJw+heVLtYkJcSI+3IWEYCcSAu2J9DDD28YAbTV5NBRmsHaRKmuXzUf4w35kZb5n4rixrNfRQUlentigQJ7euMKRmmIkgU4kBjuSEGBFhIcRES57iHbbR7yHOQmeVkQ6mSDxtiM12JV43wPE+bpSnZ/JT+dO8OjOTzy8e5OBx30MvnjK0PtX3LxxhcuXeijKzxY9DWFepIZ5UpEjoSAlguQwcTlablKo2KAJnQi9kJ0axpWew7wbvMPbF7fpOdnEeAZwMdmOj+VeMWmoFx7fucaZ40e4drWXt+9ecrSznQf3rvPq6X0C3e3YumoBDnt/xHKLLmYbl5MW5ECos9FwfpYj21ZpYrFrDYVp4RAiEO3rSLC7OYs0ldBUnouWqjwL1RVYqCqP0Y+6RLmYE+5iLp7M+TgS7mqFn/0+ojwdyIoL5m3/bT696ufjy0e8enyH/tuXOd3VTHlhFtKMOBJCnNmmryZGDIbI0R0+leCgAB729fHw4UOio6O4e+sa/Y/u8+TpQx4/fsSTgce8fP2KoaEh3gy+4O3gM54+vM/jvru8ePKIJw/u0Xf7Ok8f3uPqxXNcPHuScyc7uXHlPA/vXePV8wd8GnpBf9812huLqa/MpjA7mpyUXxv+hAAx4UWU6RKI8bbAx2YHJluW4GS6AVfzjfjYbR9ujA1xsdmFya7VbF4z//+h8l/LxWobZgZ67NqwhB1rF7NxhToudrsw3bOGH/UX8KP+AvZsXjp6/3B3C4KcTCjOjOTWxQ7uX+2muliMT4wKdiQm1InwIAfSJf40lKTTXpVDdXY8RfFBSCN9yQh0pSDCl/KkcMqSw6nJSSA/JZTCg1F4HDDCw8mEnNRIooM9wEwQlQUtqCvJoq02n6NNxTSUZFKQFkluYhC5iUGkRXkhCXERAakXcdfEsBcnKUgEiDh/2+FspYjfNWJBnk7ERwRRcFD0PUjTTjbrMQAAIABJREFUM6gqKaGmvISjbc1cOHOC+7d+4uO7Qfj7O969eMD96z0Iob189+1XBPp6E+Trg4wg4BcTSl9fH0sXazNr+hSuXLnAooXzRcPpZBmmT5nIzKmTmTFlEtNkJyIjCAjCVCbLjEMQpvKF2U4EQRHZieOZMmk8bU2NbN64DkFQRBBmIfxBFUGQQRBmifeZOIEpEycgO3ECgqCK8Jkqk2XGM2PaVGbOmM7smTOYPXMGM6ZPY8a0qcyeORP5uXLs2r6V+z9d4sKJTi6fOc657g7aais42lRLR0M19WVF1JUWUlOcT1VRHhUFWaMgISoSBRyuL+NIUzlNVQVUFmVSlp9GqTSVkrwU8tPjKMxMoCwvlYayPDrqS+lsqqCjvpSWqkK6mis5ebiOM0cbOdFey+G6klG14mhjOdfPH+fZ/Z94cP08nU0V1Jfm0t1SxcnDNTRXSmn6TSxvZWEKzVW5o7drSzKoLUqhpjCZ8pw4CtPCKUwLF2Nes2MpPxhNbX48lTnR4i6NdZAX701WtDvSeG+Kk4MpTYukIiuehABnvGyN8LQxJtzTnoNxoQhCCKfaajl/tAEPq+0Yr/weifFE1i6ag5+dEenBTqQGOyEJcBz1ScT72SN8J5rxJQGOZER4cDDKSwS/8ZAW5kZOrC/lmVG0FKVyoiqP882lXDpay6XjDVw7d/S/AOLK1ZPcu93DpbNtiIkiIaQFOpPi50jIARMiPSzJSw6hvCgNc8vdqC5WZarGXGb/oIXsYnGcafyo+iDWCER8PvF7lqxczuDgAN9OGDcKEUtXiuDwP2M+x9vbk7TUZP7y5ReM+eZLgvx8aW1sQHbiBEID/GhrbGDShLEIf9AcbsINGT/ua4wDpiIIhxH2Zo1ChI7OjuGGXX4YCES1ITmxECXNPyMIKni4hA6rAzOHlYaA0XEmAwNXBEETBYUtDA4OMGaM5vDjiDX2+68RBD+xqfiDJvYOtsPG6kmjZWnpOwwOM4fHmRoRhHn8qkSsH4WKMWPkh30SJzEwsEYQZiAI7ghCCHr6GoyoDWO/smH9/LFcC1fDbJUMn/+pfPi1+oQg/FOskajvmcMQYfmb0kC87/Dyvcb2ahavWMA81Vns2LsZ3TVLWKCtjKHhViorC3j3+glNTWU4uZph72zEkuWq6CxVQnuJIlqL5hGTEEhkrB/nL3XTdaKJsCgf3L3tKCjOoLm9kozseCxtDXH2smbkdFZrkSJKKtPx83Pi3esnfHj/nDcvn3Dzp4s0NdawRn8la9fr0drexMWrF2hqqedYdyd3b97gcEszLo4OONnb0NXRxqef3zD0dpC/f3xD392fONHdSm5WEo52ZuzYupaN639g5fL56K5cwJrV2uzeuY78vCSaGkq40NPJuTMdbN6kx7jvv+NApiP7goyRlZ3EhPHj+O7br5H2S5koMwGToH34VHgzX1sTUz8TEnsSUVNVJbAxEH2TNWh+LqD5uTCqPiw6sAffCh/U1VSxTbbBo8SD+fM/R3+rLAvXaDFFVhZFhXkk9iSONtK7DHbw8N5tGuuqUZgnj3WSNSbB+5goI4Ps5EkYBRgi7Zey2Xozi3UXiYbr5Vrom64hsCEAs1AzFBUUMA0xxSrRCmU1JXS3rBJHmDQ02GC4nsSeRJasXszaPaIHY4neYjYYrhdVDDU11NXUsEuxxSLC4ne/w8DAgIAGf4wDjZk1ayaJPYmsWrWKbdu2cvXKJeTl57Jr1y6CmoJQUJhHZkY6P127gpycHKsNViM5J2HJ4sUs37IcyTkJWloLWLppKZJzEmbPmsU8eXn27Nkj+jT09FiopYWVlRUqysoENwcPm6cXjvo2VJSVsRyGiBFlYgQg3r4c5N2rlwy9ec2Hd2/5NPSeX34e4u8ffuafnz7yj48f+Pj+3eh93wy+4N2rl3z68DN///iJj++HePfqNYMDz3j6qJ/HDx7y6N7D/wUiQkSIGDloHF6OLESIML9/z1oEBYiPcMPf1Yr0mACaSvM42VZFd1MZTWU51OSnIbx7/Rz+83d++fmduK3w3//iHx8/8Oh+H//89AtDb95y8dxZzhzv5N3Lp1RXFFNfV8Xgi2cE+NjhuUOWX4q18dg+GSvTzVSVFXP62FFuX73AqSPNnO5oRnfZYvT1dGlvbhKrqZHQkGAmyYxDEJQwNFiL/vIFCDZZCDZZqMjPYMaUiSxbtBBZmbHIThjLlk3rkZ04jpnTpojzl7Nmoeq7Dn83J+z3G7P7R30SguxJDrEj2tuEKDdDYtxNRBXCw5K8SE/RM+BuhcTPEUmAG+lY0lJZzOmudm5du8St65d59PAeb16/4FLvOToON5OakgB6wyfAX0FlbiJFaVFIgt3EVKbDw6e8WSC0iObVY4cr+Pv7R/zy/hH9d89TmhdPepgHyYHOCMJxksK9qS3J5WrvKV4+f8zLwaf0XjzL3VtXGLh/g4YCgcVaArIy45Cd8D2yE75n2qRxOBhvJMHXluP1UlpL0mksSuXmmcMUpkaSFOrB9vWrmDhuLBvW6TNpwlgWaKiyQF2FieO+I9rVgigXc2LdrYn1siXMeT+CACFO5iQGudLb3czLB9f4z/unfHz5iLtXzlBfnkdKbBDOVjtZpvINR31ncC16ISHGc1itPRM/NwdCgoMICw2hpqKY/vs3R09jBp4+5tmzp7x584ahoXfibN/gMx733eXWtcvcu/kTA4/6eP74Ac/6+7jUc5rBpw+4ceU8x4+2AmJ+/4WzXTTUFFFcmEKxVEJ+dhQZiQEIQidBbubE+toR6WGJIIQQ7GhEtJclrmabsNmli5fNdrxsthPotBtPJxPSEgKICXXGbK8+2zfosHOzmChmYaSHueFqrE3W4mG3E58De/E9sI+EEBeKD8ZSJk0kKykIZ9ud7Ni4iB8WzhYDBbauYGSxXajrftIjPChKDyc/LVQ0dgY5IHwHkYIgRsbmRNNYkU1NYTJZMf5I4wIoSQwnxd+JwrhgCuMCOZQobnMuSIvkUHYMuRmRnOys4eXjG3S3VZOfGUteejQV+akcrjtEV0spzVW5dNQWUJIVR44kkKx4f1IiPEgIdhZPFFqGTVGLxNPZeH8HIr0siA9yoDQrmtLsWNpq8zhcX0ipNJX8jES62hq4c/US54+foLaklGMdHfSePcvTh/f5+8/v4F+/8O9ffub1wEPRa1EijqBMFAR27dxBa0M9f1WdzZnjHUgLanGws0FRfg5Xrlxg6mQZbK0tOXmyi5Mnu0ZN1e1NTXh5uNHW2MiJrg7GjJmFIMhgbWlOV1cXbU2NXLl8YRgiZAgNTebkiS5Onuhi7+6dTJYZx5XLF5CVnY8wVZXQmAwsrUKYO2cWh5ubOdzSQkdLC8qKCmzbuoXKykquXr3I7l072bFlM5fPHKe1ppz2ukra6yppKD/E4foqWmvKqS8rGi1xpKlodIN1U+UhWqoPcaSxgs6WSlpqiqguzqKiMIPygnTK8tMoOiihODuJcmkadSU5NFcW0FxZQG1x9mgSVmO5lI76Uo61VtPZVEFrdRGN5VIay6XcuXyGRzd7uXLmKA1leVQVZnK0sZzOpjKqCtNpG94uPlK/hYi60kxqi1KoLkiiODMKwRHykoIpzYqhOjee8oPRNBQlUleQQGVWFIVJgRyMciMjwgVpvDelqaEIg5AXF0CAvfHo4/o6/Lq08+qpDpystmC4YiwPk+bRGyonGugXjmPf1iVkRnqSFuZGSogLKSEuYmLTd2JwhKAAycHO5MT6khfvT4ggoEcLerRQmBRMcXIoR0qGvTkFyZzpqORG77H/gojLV05w99Y5es+0imNRw+OaiT72SPwciPWxJTMugJL8ZBISQ3EPdGOj8XamaiszZbHmr76Ipf8NEV/ITuB/xnxBQ10tR7s62W1syG5jQ452dRIeFcn/fPk5No6iKrHhx434eHlw6dJ5WhrqmSQzntAAP1obGhCUNBGUNDly5DTJCTksXqSF8MeRKNIwBGEug4MDJCdk4eESOlo6OkZYWobQ29uLvrU1Hi7h9PZeHB0x8nCJwMMlAkFQRF9/17CxegGCMIX66jak0mp0dHZhaRlIckI+gqCEINjw/0a8SqWl6Oisx9LSjb6+vmG1YRoeLgHDECECRldXJ8kJmSgorEAQJiMIskilFcPAMhdB0ELcHzGy3O44E8f9iMP6CVwL18Bh/UQmjtvDr0qwqOQLnyHWzOHRJtvhshTV11HQED6RlZuMua0xU2ZNYMNWPRrbqzGz2MP6Tatoba1mYOAep4634+npQHSsP9nSRPbt3866TT/ww6r5LNddQGJqOGkHY7A7YCL+P34FS1doYma5i+271qK1SInxDGBgtF6EiPFiUIyi0lT2mxtQU5VPc0M5xYUHCfRzZ9++nUyWHY+Tsx39Tx7w4EkfT5/184+/f+L29Z8oKSwgPjqCImkOl86f5cmje/TdvcHD+zcYeHyP61fPUZCXhqnxDrQXKLFkkQoG2/VZv3Yphns2Ym9rjLurFanJEbS1VHDl0glUlBWYqziHoKYgVDWUWbxIG2PD3chMGId1kjWaKzRQ1VTBNsWG4KYgXLJd0FyqwTz5uThlHkBTQZYZ06ejryGLe7E78+bJs9PRgD3Ou9FQV0NZTRHjQGN8y92xjzVjrpocM6ZPQ1lZNCJvt9+GkqIi7c2NdB9pp6ayDCVFRWySrVltoMusmTNYtnQJcxXkCGwIYPU2XdRUVdgfZkZwnTv7gvaxxfpHttttQ1FBgRWblxPUGMh683Ws3qrLzkQ7BHlN1NXV2OUkNvpuOa7oblmFhro6G4w2YJdqh4aGmN5kl2rHBsP1qKupYR5uTlBTIPvDzNi/34z9+/ejqKhIcHMwioqKODs78eTxI+Tl5TE3N2d/2H7mzZOnprqS27duYGNjjZycHEZGRgQ2BOCa48qK5cuZNXMmK7Ysx+mgE7NmzkRDXR1FBQWsrKxGzdPr964TlYg1eqMKhGWkJQsXLhxVKIKbgzHcuxcVZWU+vHv7OyXitxDx4d1bfvl5iH9++sjfP/zMh3dveffqJe9evRy978eh93wces/716949+o1zx73c+fGTS5fOM/5M6fpPNzKr3tjRnbHhIxen8JnYo+w98dl4tSC0EKwjzVxoW6Ee9vhaWdEoKsVVfnJ3L10QoT5P4Pwz1+GePLoHkNvXvJp6C19d27z4ukT+M+/6WhtISMlmcGBpxTmZfOff3yi5/QpKivKuHXjJrdv3+aA7W68DKbwsUgLzx2yONns5PL5MzTXlNFeVw4aAvvHCuisMeJoSzVfqs5g7uyZlJeXYuTujzBLlfHjvkX4oyrff/sV4777CkGYgo7OZlob6pki8z0Tvxc3JwuCCoIgmrhmTpvKZJkJTJaZwMTx3zNx/FimT5HB224n0d4mxLibEOdphsTLmgRPKzL87Yl1FqEiI9iVlGB34gLcMaAEH1cH+m5fp+/uDW7dvMbtWz/R1d1BekYyedIs3A7YgIKA8BX/l7T3jqoiTbt46359Z+abnunp6TYgwZxQFDB0G1vbnHNOKKJiDiAiIPEQJeecc85BsoIBQREJCkiOigQxa3f/7h/ncLS/b+5dd93rWu/iUFadqlOcqnr2u5+9N+4WVzG5qIGfgymCUImwRVw8gYCwA84d20VGfABNNXcpLU6j8n4OyeHu+Frr4mJ4FkEoQvf0fjztTXl0P583A13w+zv++PyG969fkBEfwfgxo5mjqoyXhzs30lIxNzNh0rjRjFcYRaqbgLn+BbYI4lRpJzNddq5fzt7Nq5k3awZyMmKqXG7kME6e0ODkCQ3kRv7InnVL2bVmCbvWLGHnmiUYnT7AtVMHMLugjr3BOQIcTLkRG0BZfjL3cpPIjA3E2VqfdUumc3r9cKqs55OqM5M5U+X54Z9auJjr4mVngp+LNTHBXjTUPKS7rYFXfc/p73tOz4tOel520dvbQ29vD/093bzs7qCloY5HZSWUlRTTUFfNi65Wujua6elu4VVfFw9Li8lKj8PH0wFTIx08XK9TxCKWUkBkhBshgXYYXj2OIBSgc2of1ldPYqFzHLNL6ljqaGCtc4zLGtu4oLaRq5o7EAQRhmf3EhbgQFZKCH6e5thbX8bTyZCjB1cj/A3OaW5B/cAK1A+Ik6evXjyAjckF4kJdeHgrjeqyPHycTTiwczlrlszETO8kKREekhYeEaaXjuJgdAEvaz08bPTwtjf8IuhNFLMAMnRhbaZFuL8T6XH+xPg5E+l5nWhPe/xtjPAyN8DH+hqhLtZY65/DFw0iAh1JTwympCidd31t9Hc9o7GmhILMGGKC3EiN9qcwM4rs5BAK0yKI8nPAx94QDxs9HM20sDU6L06ZtxIL14WpYHDmANf1T2Ojdwo3qyvE+NuTGSvWWOSnRZGXHkNeWjxPK0rp62yjqbaWkqIiGp8+paejg4EXL+hua6a+8tGfCjihEl7zDxb8pMq0qZNpamoSJ0w/LufAvj24Onpz6MA+YqKjmDZlIo8rHjBtyiS+G7WAx48fMHHcaLIz0lm37jBj5GQwN3dAV0eb775ToampCcVJExgjJ8Pt4kK2bd7IoQP7SElIY7ScDN99N4WKigfIjxqB7pXLaGpeQ1BVpby8nEXzf8bF2ZlrBvpMmTSR6xbmGOjrs2vnDu7eLWLu7FkoTp3Cts0buX8zl4TwIML9PIkM8CY+LJDs5DiSo0JJCA8iKTKElOgw0mIjyIgXj/Q4MaDITAgnPz2Owqx4spLCSYz0Iy7Mm9hQL6KDPYj0dyXS35WYIA8SwnxIjvQnMdyX6EB3QrwcCPNxkuolhrIqkiP9pS5ZjVWl1JQVUZydRFpMkJTNyE4KEzNS/wNEpMX6kREf8Kd2pthAR3E+xgXwczQmxt+e5GBn4vzsSAl1koKIYCcjvKy08bTUItBeTzxJ0gPXdU/iYHCWUGcRN5PDuJ+bTEq4H4GD29msNhrbE6OpD5iF2vLhbJ43Akc1WdpcZ+B0WI4NvyjiKtLC2/oq3tZXcTe/jLPJRVxML+FlpYsgdBHibEqEu4X4+6QBulgR6mJGgL0hSf5ibU5RRoT0M1ZW3KKi8jaPa+5S9ugm5RVFVFcWi7eXML5OxhdwMDgrzqowOk+opw1xEV4EBrlgYW/CgTNHmLRAlfGLZjN68VwUfpkrARJfjaVzGbFQmb98/w/+8t237D8sDptzd3Nl/+FD/OVf3/LX77/lLxIg4eHmwsHDB5nz02wuXDyPzMhhbNq4Hs0TGmIQ8Ze5LF2yEHNzd9atPyUBEZUIggmCMBNdbWt0tS3Q1RZJhhhECMJcNLVEuIaEsmfPRZSUtqKpaYQgzGDhwn1fMQPyaGqKWLduH4Igz3ffzUJT0whXxyB0L9tK9AryiO1dv4TNfffdJDQ1dXB19Mbc3FHi7jQBQZjAwoUbOXz4EP/617cIgjxKSsuxsbFm27Ytkvcag662MUFBMQiCEoJwRFKwZPLNN1aMk1mI3g4F2uxncX6jrARADLWRDrnBOPLFlUkCIuS/miGVtHEK8pCaFsfJM0f51/Bv+dt337BXbSf3Hhajd00bTx9nXrxopba2giB/DyIi/Kh7VkFjaxVObpas3bgEQahn0dJZmFvrk5WbwNmL6qzbtITlq+exc+86tu5cxU8LFJGhCxm6MLuuw6pN86UgR3XWeNasXci+PevZvnUlP89V5Ndf5rJy5UKmTZ9AfEIEvQPPuZGfyYNHJTQ8e0p2RiqJsVE8KisR23e2N9HR2sBAbzctjU8Y7O+mu6ORnKxkDK5eYN3qX9iycQWCEMjeXRu5eP4ohvqX2Ld7E9f0LpKSGMGD+zdRP3wApemKzJ6liqqKMglxUTQ31jJzhhLjx41FeeZM5syexSxVsSXqlMmTmT5NkUkTJzBaQQHZUaOYoTSdiRMmMHXKZKYpKjJzhhKqKsps2riBBfPnMWH8OMaPG8vYMWOYPGkSM2fOYNUOsZBYVVWFQwf209naRGZqEpmpSagoz0Rx6lSUpk9D/+oVAv28mTJ5MpMmTmCaotgGdeqUycgLApMnTUJx6hT+OVeRHzYuREV5psQeXgnlmTOYpaqCoLIY9cOHmaWqiqqKCirKymL9w7p1zJ07l7lz5rB40UK+WTyfb+bOYu6cOSxauIBZqqqoKCujpKTEDCUlZs6cgYqyMsrKM5kxQwk/Xx+6OtvZtWsn06dPR0lpOnt276Kp8RmtLU1UVz1i184dTFNURFFxKopTpzJ50iTp+Zo0cSIqysrcyEhn/769UpG0skREfURNTXysKirSsWjhQjzd3aTrqigrc01fj/evB3k3+Iq3rwb+NN4NvuJ1/0veDfZLE65f9b6QOjG97n8pnqTte8nLF120NzfQ3txEXU0l94qLyEpLJjjAG083ewQhFhXKUaH8y3UliBAER3RO7sFM5xjXLh2WXI+ZYq0vcPWsGif2reP4nvWQKVCUHvUFRJSX3QU+UVyYx7vBfgb7eikvvc+nd295WiU+iO72Np5WVfP5/Qd6e17SUP+MiooKampqeP78OWdO7ML12ATehf3M1d2jUd+/mtjIADKTIvB2suLgsb+xcK0aWQkJCIIsYxRkcXVxQlvrIt+rjkNd9xx3bhdTU13NxfNnGTnse/Ly7tDS0oKD3XUc7K7T09NFVlqqFET8Q3UyUydNIistlazUVLJSU5g4bjRj5UdioXNQ3Mqkd0LsUqR3Gssz+7HXOoyr3kkc9c7gZnaFKB9HIv3dsLMQF3152el0tDcDn3n77hXJKfGkpiXSLAisWTgLIRSEUghyEhHr74SPnfGfe9XPgN65w/g4mxET4ISfqzlJYR5/oo+MzuwXC6GNLuLpaEZiVAC1j+/R017HQFcj+3ZuQ2WGEtVVVWxav5YxsjKITE3w9vRg9KgR/JfqTBQnjWf6VPEsrezI4YyWk2G0nAwyw3/kx+//SU9PFyOH/Ru5kcNQkBmOvMxwFEaNQF5mOHIjhyE34kdmTh6L3vEdiM4d5rruSa7rncLZVAsnk0s4mmlxWm0tW+aPELMP1jPQWCnPqnkTMDh7AAejC/jYGePvaEa4tz3ZSRE01Tygv7uZT2/7+fB2gDevXjL4qpdXAy/pfdnNQH+P1Pu4obaGykfihO7XAz309XTSUFdJV3sDJXfyiAr3w93FBitzAyxF+hSxCGOMMTY5L5mFEvuDa53ay3XDs9gbnsPg9H6Mzh3C5NxB9E7sQkt9C1rqWxAEEVrqm8hKD6P4ZhIujtcwMdAkyNcKvctqrF0+HU31dVw8vZ0zxzehfWY3+lqHMNI5hr25NsHuVtK/nZnBKXTOHuBGvD9vup4Q4W3DqX3rCXU1x8HoAt424qC7r4u5MN/rWAsC1As8YSpPmEqorwMFKdFkxwWTFOhJjLejlJ4P87DHUaSLLxrYWV4lOtybupr7vO1thc8D/Pami0f3cogNdic12p87eQkUZcdSkBpOpK/9n0CEIEgYiHoQDoDYcUGEla4m9iYXcLO6wg5iiQtyITbYnfhwH0J9nIkM8uJRSRHv+np4P9jPy85OGp8+pam2luL8fEL8ffB0tMfZxhKRIOBqZ06AuwNLKcBXQUBeVobi4gIcr2jjGhqKIIhBhaWJEVevXGbrpg00NTWRnZ4mHUPZD0N6CUsTYyxMjNiycT030lJRGDWC0bIjuZGWxtZNG7A0McbSxBgF2ZHIjxpBVloqmzasY/ToNRTeLmb06HXExkQzcfxYcjIzuHPnFrmZmeRkZnLh/Dn27NpFXlYW0xWnclX7IvcKb1BWlE9siD8B7k4Ee7kSE+xHVmIMcaEBJEWGkBwVKgURQwzEkLA6KzGCgox4CrPiuZEcQVKUvxRExIR4Eh3oTlSA259ARHKkP3EhXkT6uxIb7Em4rzNhPk5EB7oTHehOuK8zkf6uJIT5UPfoLqU3s8hLjSYnOVLCQsSSlxpJTnI4Ocnhf/re5aSEkpcWTkq0D5EBjkT72xPlJ85YEYrAx96Q2AAHUkNdife3Jz7AlvgAW6I8LfC308fTUgsvK20C7K4S5KBPToQ7iT42uJtpE+drS0t5EZ97m4n0tmH7IlluGk/msfUMti0cxXn1bZhoa7JllTJqK0bQ5jaDAsOJbJ0/kisnthNgb4iPjR4eFjp4W18l0MEIoQCCnUwIdzOX5O++h8MCoS5iJ79AByPKcuPoqC2h5kEut2+l8uBhPjVP7/O45i7llcWUPSyk7EHeV45cgQhCII7GFxBpHcVG7zRJYR6kxAXg6GTGAfVdrNq2humLZjFxoSrjFs1mzOLZYiCxZO6fQITMsjkMmz+db+WGf9FF/Otb/vKvb/lWYRhj1szmv0d9z1/+9Xf++/tv+e/v/pu/ffs3vvvXPxgx4kfk5UYiJzsC4e972bBmIWLNwBhJAb4JsbjRCEGYyJeWoomINQczELcRTUf451zJ6xmSYn1oTJNss0zyfjMkYyZDuoUvY6wkKOvJV8+mi5L1lL9ab7IEDKz5atlMBGGHFDgM5UoIwmjKyx+wcOEhhPFzGWpl+uabO0wYNRd/jSkSADEKuZFbwVGQ3MeHXF+GXGCGQMQTabinYCtuexPnLL1GkIdTp4+y7+AO5MaNZPnaJVg7mFNacZfgMF9u3c4lJyeV9PR4sjOTaG5+ysPyu5SU3cTJ9Tpq6rvZtHUV6zYt5acFSmzcupy9BzexbNXPbN25ivWblzLrp0nMX6zE+s2/sPvAmi+gRgBBKGXW7An8skSZRQtmoKo8nrWrF6J5fB8H921lyhQFgoK9uX2vAEcXW/wCvci+kQ4GAh4ujhQX5vG8s4Wu9iYa6qrFGTup0NfTzouuZu7dzsfc9Cq//jKXRfNVEIRAzp1Wx1D/Eqc11Vjw80wO7d9G7o0UUpOiSU+JJSk+mpv52dwtLpQmWDd1/ZX4mCjKH5bS2lhPfnYWiXHR+Pt4cis/By/c+8YbAAAgAElEQVQ3F86dPonIxJC0pHiSE+JITYrnZl4OOVkZhIcEERkaTICPJ9oXz3HdygKti+dRmj4dTasT2N+yZ82u1cyepcqt/Fzamp6Rn51JQU4WKQlxhIcEER0eSs3jcgpysvB0dcbEUB9XR3tqHpfj7uLIaUHA/roVcdERqJQHMP/1DQrzsomPiSI6PJTYqHAyUpMpvXeX7vY2ykvvc6foFsU3C2lvbqKjpZnbt27ysPQ+7c1NtDU1UnrvLmUl9/j07i13i4ooKsgnPy+XnOwssm9kkZ+XS0F+LiX37tDW2kxLcyOPyktJSkogJTmJmurHdHW287LnOS97nvO8u5PyslLSU5KJi4oiOT6G0EA/nO3t8fP2purRA5qf1dP7vJvqikfi4yss5HlHKx/evKanq53bt25yp+gWd4pu8fHtGz68eU3Vo3KKCwspLizk07u3fHr3lo9v3/Dx7Rsp+/Clxem51KlpKMW6u71FmhPxorONnu5O2luaePywlAcld7iZf4OkuGhCg3xxdrDAzEiLS2cOSUGEkc4xbK6dwc74PIJwV5pTlh3vh5XBGQShi/f8TdITAoKQyLWzB3EwvcTXGiYhKS6aj28HqauppKG2hv6ebt6+6mOwr4fBvh5+//hOTKG8/0R97TNam9sYHHhNc2MLTQ3N9Pf20dbSyt5Ni4jSmiwBEgrs37mU5PgQ0hPCOKYqsGXTBlpbW8RFQ0Y6NTXVzJg+lQljFTC7cgWlaZMZqyBLT08XMsP+zeYNa8XFg8xwFCRCNJnhP/Dv78QWeLKCgK2NDWpq+gz74XtMTYw4f/Y0siN/RKR9EGttNex0j+GkJ85S8DE8g4eeJtbnD6GjthnD0wf5G+95WlpE7aMSwgO8uFOUT31dDa0tDTwsv09BYQ4NjbU0PasmIyYAfAWEUAh0NCHCw4pv+Iyr5RWaGEtqhAeZMT7cSg8nzMsab7trOJlfxs/RGKPzahicEM+KUy9gdOEgF4/txMbkEtfNdLC30IcCAQoERsvLonZgP96enijIjEAQxqIgMwIzEyPkRvzI2VOa3L1zhydPatC6eB5BUMRCZIaPtxdNTS2o/iCIz8+IHzE3M8HczAQFGbF/uY+XB8VFt/D29EB2xA/8+vMMrLWPYqd3EsdrZ/Cw0MHW4BTrF0/B6bACVdYz8NYYx5xJP/Ddt2qYXVLHwegCHpa6eNpcw8VcF19HEcmR/jy8k0NrfQWDPW28etnJQE8Hrwd6eD3Qw8ueTt69HeDVQA/v3g4w0P+CluZ6Ojua6elpo6GhmqioIAoKMsnIiMPOzozr143w8XHAzs4ESys9jmps47D6RimI2LN1CWZ6J7G5dhbTS0cxOL0fnWM7uXp8Nybn1NA7sQftI9vQPrqdU3tXY3jtNNdtdNE4upkVy2agdnANglDPvl2L2bHlZ05pbOCY2mrOaGzm7LEtHNm5kiM7V6Jz6gAWemekPsn385OICRADSHtjLcy0jmOlI9aZOJte/l8gIirQifgID27mJBIS4ILomhYiQSDQ3Q6RIJAY5A0rBOL93NFETP3nJEeSnRwlmQOT4c1AO29etvDmZQtdTY+5W5BCcqQveamRlBWlcTs3noLUcGIDnQl2MyfA2RRXyyti0BsqaWcSCiRAYqhocMXW6Dzn1Hcg0j2Fq80X9sTe0ojb+VkM9HTxfrCfgZ5uWmvraH7ylJyUVHxdnYkKCiA3LZlbN9K4k5dBXXkJwZ72CJvKEX5UxdzcgcI7xaw7dQphqipBIUlUVDxg9Ypf2bppA7eLCyUaBhnGyo9i/Bh5stPT2b5lE+MUZLEyFYOELZs2iHvJZUagMGoEN9JS2bJxPbo6l7EwNkJBdiRyMiMoLi5g9E/r+KfqJG7du4WLsxPnz59l0sRx5GRmcPTIYSZJ9BBTJk9i35495GVlMW3qFMIDfKh//IC7+TcI8XYjwN1JykakRIcRG+JPclSoVFwtBhTBpMWGkZUYRXZyDDeSIinMTOBWdiLZKZEkRweQEOFLfLgPcWHexIV4ERvsSWywJwlhPqREBZAaHUhShB9l2heJDhIDhwg/F6ID3Qn0uM79S+cp1bpAXnoc9/LTKUiP40ZiOClR/jzWu0LJzSwKM8QtTf8TRBTnxHGvIImsxCCiAp2I9LVFKIBFFKFCOV62BsQFOpIa6kqsry0xvtbE+FoT4S7C304fHxsdAuz1CHLQJ8DuKqEOBkQ4mxBoZ0hurC/ND29ha3wG9VWjqLKcj7/GdJYpjeLk4b1gKz4G62sXuXxiD1sXyFBoOJE21xkcXjGCvZt/xsNKF5/rBgQ4GBPubkm4uyWhruagJIhHjoDwXnyv9bLWI9jZlKKMcJoqi6Sf8c7dTEpK87hXlkfZo5vcuZdN8e10vuEz3/AZT1sDBCEQJ5EWwc5mOJtfFtsZh7gTE+WLjb0xGueOoviTEpMXKIuBxGJVCZCYjdwSCZhYOhuZ5bOQWa6C7HJVFFbMYtT86cjMm4rcchXk16gydtMc5NbOQHbFNEYvnMz4BZOZtVKZbfvXoKVzDEuRFqbXTmFwWR2d8wc4f3I7OzYvQhAcOKe5iVMa6/jSs+yKNCPBV9Iqqwl7lsmTenUmK+b/A++DIzm0+Ps/TVB9ndAtHl8vv4a4fWkoc+HJf9hWhCBUSdY7zX/uof56nEYQlFFSWk15+UNcHf0QtzYtQxBs+ftfzzJn0iiiTk+nynIOexaPYtSw3YgDqyRg4fXQPWmIjfgqA0JeLO4c0s4MgQgSBdauW8EMFUUmTB2Hkega9c21PG2oIeNGCkGhfmgcPYS+3mWy0pMof1jCi54Oiopz2bd/J9OmT0BZZSoLFqmiOH0sGzcv46DaVn6eP521GxayfNVcli6fhYlICy9fay7rHWfStGF8EYB/ZsnSmeArgK/AsiUqLF2kgubxvejpnkGEAXfu5XHrdjb6hpfZvGUNsTHhONpZYX/dgpysVLram3jR1UpN5UOEVGhprOW3j2/ofdFGkL8H+3ZvYd3qpezZuYnDB3dhZHAZjSP72LR+BUqK4zm4bztR4UHkZKVS+aiU1/0vpWnEDbU1vOdvPCorpbWxgecd7Xx8O0hXWzN1NZU8vH+XO7cKiIkIxc3JnrSkeApzb9BQW0NrYz39Pd00P6slPjoCX083vN1dCPT1oq6mkoyUJKZPm4aqijJz58xm7pw5hAQF8P71ANUVD7l/p4iS27ekicqPykoozL3BjfQUAnw8uW4pIj46gsa6J1JwUXbvNg21NbzobON5R6s0UK2loY62pme87O6gs7WFnq5OBvt6eTf4ijcD/Qy87OFldxcvOjv4+PYNn9695fP7d/z24T2f37+TCpFf9/cx+Kqfnhfd4jbrrg6ed3fS2dFGa0sTTY3PaGyop+FZHc1NDXR3ddDf95JXA+LtBl/109/zgq62Vp53tFN69w6ZqSkU5uZQevcOzzvaed7RzmBfLx/evJYCgCEtw4c3r6UC6aHfh9YbYh6+Pv6hY38zIN7vy+6u/5U23fyslmdPq3lSVU7lo1IqH5XS+OwpT2sek5WeRGRYIN4ejjjaWSFowJBmVDyxYssp9c0I/eBmdRmxAYlICiDqHuRyJzuGYC8bKSDV1tiBICRKrkNbhjRngiBC4I/PDLx8LqVFuttb+PTuNe8G++HzBwb7evj8/h2DA6/p7x3k/dtP9PcO8LzrBZ3tHTTU1tFUX8fd4gK2rZ5D5KWJDAbN5spOefZuX0xsuDdrVi5l987t5GZlMnHcGMYqyHL40AFyMjKYNGEshw8dIDsjnZSENEnb0ngWLtwhnYEcNfzf4sJYZhgKcjJSEJGfkUDJ7TyyEhJIScji5IljyI78EcvLalhpHcL28lGcrpwSpzlfOsz18/tw0D6Kg64mqWzA29qI5DBfclPjyElLoKmuho9vB3k92Me9u0WUPyql8vFD3g68oLelmuK0cOZQiouZNoGOJiQHuxDsbEZcoCOBjiaEe1mTnxCIn6MxLmbaXDm1DwudEwTYG+JhehaLiwew0z+BqdZh9M8dxEjrKDpnD2Fjeln6YJQVBERmpohMTRgjOwoDjUMojh/D6FEjGDX8B8zNTFBSnMy40XKSc6WIyNQEL08PRsuNYuJYsXPGWAVZRKbGYvAxchg9PV1MnTAWBZlhFBfdYtkvi5inPBUng5O4m5zDw/Q85w+vYev8ERRcm8ADkQp7FsshN2Ie36gMIAgi7AzOYHftHPaG57E3vIj5lVNY61/Ax8GMtJgg7t/KpKGqlObaCtqeVfG84xkvu1ro7mjkw9sB+vue8/7dK96/e0V7WyONjTU8eVJOQUEm8fHhxMQEERsbjLOzFR4e1wkN9SQiwoeq6ruEhLugpXOEA/tXM+Qdft1UTMcf37sWw3OHOH9oE5fUtiC6qM61U/vRUt/G5aM7Ud+2jI0bFrB2zU+sWqn65SElWLF/9y/s2jaf08c2cmT/co7sXcHOjfOYpyTPrMkjEAQROqcOYKRzAmvji1SX5NBUeRtr/XPonTpIkIMZTkZaeFro4Wqqg7fNNbqQwc/J7D+6x1TcLyQuXCzITY4MIDUiAEEE/g5WOJrpSy7MUnLTYwkPcPvTto/u5fHoXg6385K4kRhKQXo0JYXJYjYiM5rkcE9i/O3Ffe+CSNzX+FrcyjSVJ2IgJBL3OooLFVfW/aLCvi0r0DiwVbqfhMhgnjx+SG93O73dHfR2d9DxrIHnzS2UFRWTk5pMY00ln9/08aank67GJwiZMI+7CIdBUFJl3dZTNDU1IbdACUFWFc1zIpqamhgjJ8MY+VHcLi7k6pXLHDqwF1dHXwRhNCkJaWzbvJGxX4GI0bIjqah4wGnN45zWPE5TUxObN67j5zmzqKh4wMH9e7EwETvf/F11Cn9XncLZM6dpampCeaYSEyeM5chhNe7cucXOHduxsTDnmIYG+/ftlYKItPhommoqyE1NENvZujsRE+xHmK+HxInJn9gQf6KDvgipY0N8SYkOITs5hoKMRHJSorl1I4minCRy06JJjQ0iMdJPCiSGwuziQrykTERKVAA5KTHUHzlC/ZEjlGlf5E5BFg91tKTLhkb5FW3Kr1ym/Iq2dFmgtyuFGTHkJIf/SVgtEgTu5CVw/2YKWYlBhPvZE+lrS6SvrfhvJHThZWtAbIADKSEuRHvbEONrTayfDZEe5gQ5GhLooE+YqzFhLkYE2F3F11KbUAdDPM11cBNdZuPS6Tgfkedd4Cxcj45hyZyxbFqxAI19W7lw/CAiQWApBTiYXsXFSo+NS6bjdFiONjdxe9PWBSMx1jpBiIuIGB9bMiO9iPd3IMJDLPKP9bUjysuGICdTfK4bkBLuRnyIE3lpoTTUFNNYX0bx7XSycxMoupvF3dJcCm+lfWEhbMHbyRgvewOczbXxtLqKv5MJmbH+RAQ4kxjnT0ysP/auVvyyZjGK82eKgcQiZcYtVmX0L6pSIPG/QYQqo5erMmalCmNWqaKwWhnZNUrIrVVCYY0S41YqMn31TFbuWcZp7SNYWOvgYKuP6bVTXL5wEEEQoX9ZDd1LBzh/cisn1ddgcHk/hloHqUQJRIKk/78eedqQpw1hHhxa/D2phjOZM0OePC1ZDi3+nm+WDEgKg67/UeAXSR705YhZDpGkcP+/AwRDoGLIL/4/reP51WtfyX43Ic6jmI8gjEecWu3JX/+izZxJP3JLT5ln9pPZMv87fvinruTe00WEv93/ABFd/DlIrul/jDbJOkOJuT2sXPMr87iLuY0Zz1rqED6D8BmOn1Rn9qwZ/Lp0IQG+Hjx98piO9iYeVZR+yZ/4G8ybr8rK1YsQWehDosCvy+cye+4UpkwbxeyfJmHnaIR/kD37D61n9rzxLF+jipKyLD/Nm8D2bUulIGLFr7NYu3I+q5b9xJZNy9i/dyPl5bd59bqb/sHnPCy/y8ueTspKisnPyeBx+X1aGmupf1pJbU0Fbc31fHo/SF9PJ13tDRQV3uDiuRMoK01itooiu7Zv4JqeFksWzeX8mWOYGF4hJjKEK9rnSYyLZKC3G/74zOOHpTytqqCnqx1fNGhvbuLj2zd0tbVSXnoPf28PigvzaG2sJzsjlbAgfzxcHDHUu0JRQS611Y/paGnkVe8LKh7cJyEmkpLbt3haVUFdTSV/fHpP87Na/Lw9uW5tid11a+4UFfJusJ+ernYKc29QV1NJS0MdbwZ6aWmoo+T2LW7fzKfq0QNiIkJxdbQjLiqc0rvFVDy4T9WjB7Q1PaOnq503A7287n/JYF8Pv314C58/8Pn9G37/+E46e//1DP2QJmBIXPy6v09arL99NcDAyx56n3fT09VJV2c7nR1tdLS30tLcSF3tE6oqK6iprqS+7iltrc00NtTT0tzIy57nDL7q59VAHwP9vbweFO+vofYpdTXV3C26xZ1bN6l5XEF56X2ePX1C34vn0v2/7u/707EMgZ4hYDE0hgDEm4F+Prx5zad3b/8EgAb7eiUAok0aCldXU0lt9WNqHpfz6ME97hTlk5+TQWZaIg/LSii5WwyVAmbGV7l47hjnzxxDPPE6BMIDJSAgFqEfPK4PgYhQ3C218XM0IiXcjUe30rmXm0Copy2OIh10T+4SX5fDJMBeeh+IRfj94zv44zOf3r2mv6ebD28H4Lf3vH/Tz++f3sIfH8Ugo+8Vr/rf8HbgDe8H3/G6f4AXnR20NdbTVFfDo9LbxEX4sfaXaRQaTeJVgCpXdspxcNdSjq0WWKa2mxtpacgKAvKjRjBhrAI9PV2sW7OSmppqpk6ewBgJEyE78kc2rRczEXIjh0mLYNVxAkqKU+np6eL7774jLTGRw4cOMVkQ+PHf/2Lk8H8zWm4E9gbHcTM+y3VtdRx1TuJ29SyuV47hckUdF90TCEIOgpDDtTPqKFEJugLFORnUVJTyeqCHrvYmGutr6Ovtpqe7jeZnldQ9vEV9aS558QH42l4j3N2S2+kR5Mb5425xBQ/zKziZXMJW7wyWVzSx0tHESvcklpdPYHH5GE4GJ7G8dBDDM3u4dm4/ppc10D+vhrudIS9aHlN5N4eizFjGyMtibmaKuZkpY2RlOLZ9C3IjJG1JI4exf88uslJTyb+RIDlXw7EQmWFmYsz4MQpMnzqJnp4u5GWGS97HhFHDf5DoJH5EfuQwbqSmsGn9Gn6aMQlngxMYnN7Hyp/G4H1iDFU283E4Np3Zs2fz3bcnMDm/HxtdDayuHMPm6klsJBoEk4vqGGsdxUL3NILwGk80iRQE7uSmcDMrkUd386kpv03Vg9u01D1msL+bJ1XlvHvdR0drA90djXS1N9DeUkdN5X0qH92luaGKosJMbhakkp0Vx5PqEjrbn/Kyt4mm1nKsba+we9cy9u1egfrBdQj/ED+APGz0ML98HMNzapzas47Dm5Zy6fA29E8f4JL6To7vXcu+/WvZuWsFR9U3sX7dXAQhEw319Wzf/BNLFo7nl3ljUd+3HJ3Tuzm47RfcrHTpYRiCUMoF9Z1cu3iEa9pHCfOyxt/ZFL2zBxGE93iYXyHUWUSgvTE+1vpEeloT4W0jZiH87KRFTai/M4W5yRTnpfK89SkPb+eSERdKYrgfscFeCIIIkd5FhFiwNr7CicO7cLMX4WRnyhoy6ed78jNiuXkjjvT4IG4khpKdFEZhZhTVZXkUpIaTFuVDlK8tIe4WDLENwg7EYsC7El2E65DgVMT5ozuxMrhAfloMgR72XNQ8gpu9BfVVD+lofkZPZyv9Pd3UVDzkRWszjTVVVN0vwd/VmQg/H548LKG0MJuKu/kcRiLSAoSJGowevZY9h3TFydF/UeWnOaqcPnlcyj4oTp7A1SuXsTQxZsHPcxirIMuePZos+HkO4xRk2bZlE1s3bUBBdiTz5s5CV9uWPXt02bppA/PnzkZeZgTz587GytSE0ydPMG3qZARBkXFj5Jk5YzoXL5xn0sTxTJwwlokTxrFr5w5sLS3R1rrEdMWpLP91KVqXLjFdUZGMxFgelxQT7id2o/J1sScywBt/N0f8XB2ICfYjJTqMpMgQYoL9CPfzJDbEl6zEKAozkyjISORGUiS5qTFkJYWTFOVPcnQAGQmhpMYGER0sFlMnhPmQEOZDanQg6bHBZMSF4OPm8L8Aw//bUamvS15qJOmxgaRE+RHh50Sojy2pMb6UFCbzoDgdb0Eg2MuGEA9Lwr1tCHYzx8vWgEAXM5JCXUkJcSHc3YJILwsiPM0JczUl2MmIQAd9gp2uEeVhRpyPJd7m2lzXPc6ONSpsnT+S6PPjeCCawp7F8uz94RtsjK5ipqdFXlo8Tx7e5tGdPIqzkwlyvY6XnQkhLhacPrSWrQtGUmg4kXKLqaitGMHJA6tJD/cgLz6AlBBXorxsCHe3JNr7OnF+9kR52RDqak5CsBORftdJj/Ol7O4XsHCzKJ2cvERuFWeQV5DMjewY4qK90MQTTwdDgtxFBLiaEh/oQnK4J0kRPsSFeZIQ5UNstB+e3rYYmV9h9faV7Dy2h+V7N/DLnvVMWv4zk1fNZ9jcaYxaosLIZcrIrZqFwurZjFmpwtjlykxYNYvxa1QZu2Ymk7f+xLgNKsgvn8r4FYosO7Cc09eOsXPHQjb+IsOeZfJsnC/DOKV1jJNRZNm8saxZPJldm+awc8Msdq6fRUD2WKLvTeD+mf/i3N//S8wcHpAwEQdAbe1wUg1mMmeOPFF6M3HY+SMrlEazQm0OKmqrGTVspXi20ZavQMTQw/4/AQhXyRBJHAb/74BDoORnKn8GE6ESMLEOQfgZcZuTOYKQyYgf1Ik6PZEqy9lsmf8da5dOY+Oq2QhCD9vWz5c47A0dUyxiFqLnKxvX/wQi2vgSNtfD/EVzmcddHFztuJGfyf7De9m0dR2r1i5jhtIUTmoepeJhCZ8+vkHaeiEBECJBwOa6GVU1paRnxmFja8TRY7tRnK4g/W6pqW9l3cZFLF46g8XLlJi3eDJKyrIojPk7e/esYueOZaxcNpsNaxewZcNStm1aBqEChgYX+O23QfpfdfL5j7f0D3TT0dHA+ze9PKt9TENdJW3NtaQmRZMQG0FrUx1tzfV0dzTz4e0AN/NvsGblUtTV9pGZlshVnYsc2r8DkYkebc21dLTWE+jnyfYt60mMi6T/ZRcvuzt4N9hPbfVjWhvraah9Su/zbgb7eqmtriIkwBedS+eJDg+h7N5tGuue0PyslqiwYMKC/CkqyOVFZxv1T6p4VFZCdcVD2pqe8cen97wZ6OX3j++kQWdPqyp40dlGV1szna1NNNY9ob+nm0dlJRQV5PK0qoLu9haa6p9SWV5GZXkZr3rFeWPGBlexNDPm4f273MzLpvlZLa2N9XS2NtHf0827wX4+vHnF5/dv4LdP8PtvNDU10dPTRVNTE7//9pnfP33k948fpALjIWHxUOtPf88Lnne009rYQP2TGp5UPqb2aQ3tbS28eN5FR3srTY3PaG5qoLOjjRfPu2hpbqSxoZ6mxme0t7VIQUdnRxvPuztprKul+Vk9rY0NtDU10tbUSEvDM5rq62iofSplSl71vuTNQL90fC2MHhJKD7UsvRnolx7718zJ0LaDfb30Pu+mu72NjpZGWhvrqaup5FFZCfduF3Iz/wbpKfFERwTi6mRDVEQwkeFBUCmgdmA7K5b9xOYNyzmusZuzp/YiCIlfXUexCEIRjqJzOBifFF/LkrY6c90TWOmdFYOOLXDu8HYua2wTm1UM2S5LQ+wSEYZalz6+HeTj20HgE/CJ92/6efPqJW8He+lub2Ggr5+Bvle8e/WW399/5I8PH3jf/5Lu5gYaah6RmxrHzaxEXGwM+WXm9zy0UqTJXpnLG4cxe8FwNqhtIi+vhI0LF7JKbTtOjvZkp6ezeOE8aqqr2bZlExbmZuICWOIsVF1VyYpff2HcaDlqaqo5ekSNsaPlJazESPbu3s2d27fZtXMHRtcM2LN7B/KjhnP96lGstY/gZngOd4Pz2F7QwEnnGN5GZ7DXPoog5LCBVHYQi7BIfENJCA+g8UkFrQ1PuJmbwZPHZfS/aKeuupzGJw8oK0whN86fhABHUkJcyYryJjnYhVBnEV6WV3Ex0cLe4BxWOpqYax3DUvs4VjqaWOtoYq1zAvNLRzA4tQu9k7sxvngIreM7uaCxA08HY+7kJfCi8TE19/NRkJVh/9493EhLQ37kCORGDEdx4niiIyNY8esvVFVWMnnCOFSnCxImQgw6LERmyI4cjoKsmKlRkB2JyNQEkakx8hIQJjfyR+RG/siN1BQ2r1/DPOUpaKtvZcnM73lgMYlbRrPYs1ieTb9OwfziAeyvamBvcBxHw1PYXD2Bta4mljrHMb14hGtnD3Ht7CGMLx1DEOrhgID51bNSjURqdCAlNzPofFbJ0/I7NNdXU1ZSzKf3g/z28Q39LzuoqSyjpvI+DXUVlJUUUvHwNglxQcTFBOBgZ4I2tnS2P2Wgr4XyR/no6h1j7Zo5HNy3misXDklARA7H9qzhzIGNnDu0Geurp4jysiUjwhujixqsnq/EFLl/MmXqCJRVRrN1yyJ27liCIOSwY/N8Nq5VQePQKnxdr3Hx+BZOH96A0SU1npUX8EdfEw/ykvC00sdC7xRGOsfQObUPzf3rOa+2hWM7V3F063JcTLTwtNDF20qPWG9bkoPFfv3hEjAhEsTtGfduZtJS94jOpmpu56aSGOFPkIf9lwd2JnzmG0SCgOGVs5TdzqGruYbUuBCx/3+4D0lRvqTFBXIzM5bbOYkU58SJZ53zk8hLDiU+yIkQdwv8nUzEjiaCCJtrZ7A1OoNwAUlooohrF49iY3iJe/lpND95SMvTCm6kxHG/KI+Bng5evezmTb+4nfF1Xw+vnnfR19nGYHcnpbfyeFBcQPOTR2QlhBMX4iUGEU8khcgUX8S2q7IIwhx2bFjKaLmRjJYdyaK5ylw7ry4FExN4HrAAACAASURBVEPMxFj5UQjfqiIIU1g4by5j5EehIDuSBXNmoCAr3laYoYqczHDkR41g4ZyZjFWQZdxoeWQFgeVLFuBoaYi3qzVTJk9g6uSJbFy/ioykULTPn2Tq5ElMU5yK0jRF9uzYznTFqUyfpsieHdsov1NISnQY3k62OFuLCPF2+xPrECOxeRYJApEB3oR4uxEV6EVabBjZyTFkJ8eQkxJNdnIU6fEhJEcHkBwdQFpcMCkxgSRE+EpBxJAL05B4ur35Gf9f/z1+/JCc5HBSo/1JDPcW61rC3LmRFMzt3HipwDrM145wbxuxJmLDl2Ix0uc6cX52hLqKiPA0J8rbklgfa2J9rInyFBHmaoy3tTZXjm9m3cJJ7FkrT6rFTAZ9lCgwnMiWeSPQPX+EYE8Hbuem88fbPvo7mxh83gwf+ml9+pDS/HSyYgIJcrEg2vs6wS5mbFk2A+cj8gz6zpAml+/94Rty7v0bRzMdkoNdSAtzJzXUjVhfO4LdzIkOsCMp3JW0WB+ykgPJvREj/nzpkSQmhXAjO46sG7Gkp4YRH+MNCHg7GeNmo4ubjS5xQWIQkRjuTVyIB4mRPqTEBRAR5o6bhzWuvnac0tFE+dfZTF6kzHDVCfwwaxL/nj0J1d1rGLt+HqPXzWb0mlmMWz2L8ctVGLdsBuNXKDFh9Qzklk1h/FollDbNZvH+JajrHGTjptlc3jGCZpfpFBhOpMVFiTaH+eJhr8JT28nkGYwjV38seQbjcFSTw3znJBx2/ojJvlHs+UVePBbLM3vybPaulSNPS5ZfJv0Nh50/YnxYFmcjI3p6uujp6cLD3gjtYf+nRA9ixRcm4mtQYMV/BAvaYuZDPL7+v6ECPxVByOHvfxXx97+e/QpEDAEJcVGxee1sBEHEiB/2kao1E42Vsvzwz11oHFjNuuUqYgDwPeJ79z/4ah+xSJmIOUPHMsQYN/GFhRgKnEO6zD/EVzx5IdGVSduO/va1jkE8Nmxczbz5szE10yc1LY6i29nY2puxYtV8ps8YywiZb9HVO0NVzT2u6J1kmtJolixTZd7CyajOHY3i9BHMnjuWSxfVOLB/Lds2L+WqzgmOqm3n2JGdGOie5YjadrqQITzcl/iECO6XFvH06SNK7hSQnBBJfk4aMZFBeLrZk5oUS3CAN/k5GdTWVPCaf6B57DDrVi/D3cWe0ntF+Pu4Y2qkS/3TCj69H6DyUQnhIb6cOqGOg60lVRVlvOzuoLK8jNysdMpL7/H44QN6n3fz/vUgN/Ny8XR1oiAni6b6p9Q/qeLdYD8vuzvISkumuuIh7c0N5Gal4+7sgKujHdkZqdRWP6ahtobO1iZ6n3fCH5/pbm/hVn4Og309dLY2UV3xkM/v3/C6/yX9Pd20NT3jaVUFtdWPaW9uoLu9hfbmBin4cHOyR1f7IsnxMSTGRvG0qoL25gZedLbxqvcFb1/18fZVH799+vj/eO/747ff+O3De6mO4PP7d7wbfEXfi+d0trbQ0vBMEppcS1O9uE3peXcn/X0vednzXMpKDAGFhmd11D6t4UlNFbVPa6irfSL92dhQT0dLM8872qWMw1CxL85qELc6vejskAS/dUsD4Qb7eqUC6aHchyH9wxBDMbRsSAsxxFIM9vXS09VJZ2sLLzrbaH5WS231Y6orHlJWUkx2ZgrREYEE+XtApUBosC+B/p6oH97Bwvkz0MAXDXyxsbqKpel5cWvzVMmQTgaUoqWxUQwYUkGJSrGL4yJJC7RQKrk2JRMIc74GEJ5iEPFmoBf++CwGD7+9h98/8OHtgHSmuKu9gWe1VXS3t9H34jlv+voY7H1Bb0cr7fVVNFY+oL7iHvlpMaRGB+LvaoPW6aMsUfmBUvNJ9NuP49e5Y5k7ejRX9BywNBdh4mDOKc3jKE6ZyLgxcmzbuglLCxHzf57D6VMnUJw8AQXZkaxbp8npkyeYPH4M27Zswva6NfKyMlhaWDBdUZEZ06ezf+9e7Gyvc/b0KWRG/MBYBRmuXz2Gne4JvEwvYa99AqfLJ/E2vICz7kkcr57E1fACdvrnpZR78ZmTXP3L/0FxXjqPSm6Smx7PrZwk2mxtaLAwIyY8gJRwd4KdTQlyMiHWz5byyxe4dm4/rmZa+Njo4XjtHNd1T2KhpYHZhSNYXFDHUvuY2Fr1iib2185ifOEw184exFLvFHpnD+Jtb0zFvRvcFARuSoqUn1WmM2rEMG6kpWEhMmPz+nXEREVhbmaC6szpVFdVsXCVGnoOthKdyDDMTE0wMzFBZviP0navMXIyiMxMEJmZMEaSkCo3chiyI34gKzWFzRvWMnGMLEuVv+eh5WS8NSYzYdREBCEKQfDEQf8oHman8TA7jYvJaWyunsBS4oJkdO4QBmfE9nwmF9XFdPthuHxiH1Z6Z/FzMsfeVIdQb3seFGZyJzeFvIwE4qNCePK4jBcdTdKirKggg5SEcOKi/KlnIsH+LkSEeGJmJNYOZKREcDM/kfPn9rFi2QwWzp/I/l3LOHNsO0P6A4urJzm8bSVrFszg2nl18lMiKEiNZPfGX1k2T4kTB7ey5Bclpk4ZzliFv0sfkBdO70T9wAq0z+xEdPUogiBC+8QOzHWO4mOtT060L2XZCaSFeGCsdRTTK8fEKF3/FKGuIvztrmF89hD2+mcIsjci0MGISA9LUkNdyYzxJjPOB5EgkJsaQkyIJ/dvZtFWV0FdxT2yEiOkx+FoaSh+LRID2pToIAafN/Out53fXr/g40AXdwvSGIv4vCVH+1GcnUBNWSHPKoupKs2lvCid4qwY0qO8iPK1JdjNHD9HY7xs9RHTmUNFgSNWBmfwRQP6BSpLCultb6CvQ+y41Py0mp7OVl50tPDyeTsf3g7wx8e3fBrsp7+zhefN9dzJy+BOTjqlN7MI83EiwM36S17KGgnzIdmfqc5hbAw1cRGJW8/sr4mdcnyv6xPmKiLK04poL2tCnE0Rtzo4s0xpLG2uM1BbPgKto5vxtLwiLi6mgof5Ve7kZTDpnvgmF+PnLD4n4d6kxwaSkRBKcnQAiZF+pCeGUpidwN3CDBqrH9JWV01bXTXNTx7TWltFx7MnNFSV8+juLTzsrXGztcTfzZHYEH/iw8TtQaE+7sSFfrFLjfD3ItTHXZK/ECR1acpOjiIt9guASIkJJCnKn8RIP5KjA6TtTInhvtL8h6yEMOZfvfv/a6RE+RET5EZ0oCsJYV6kx/mTkxJKTkooabHitOoQ7+tE+tqKQYTUIlMcShjhYUmoq4hoHyti/WxI8LclyssC4wv7GDtyOsuURmK5W45belN55a3EA9EUDi0bhpyqJrbGOjhygezkGDqeVcP7AWrKinj2uAQ+v+ZDTyuPbt0gxM2GUHdrEoJcSQ33Ij3SBy3N7RxeOZIyvdGU6Y0mUmMkdicU8Nj9I0dWjmTHIll2rJ7NtpUqnFXfgPqeXzn39//iH443cbHVI9DbltAgZ3w9bfH2vE50pA+piaEkxQeQEudHua4W7nb6WBqc4rrxOWKD3Ql0t+TB5Ys8PnMKFzsRKbG+JMX4EBHmjr2zKYVnT7J22xLmrlvI5F9nobR+EWOXzmbMitmM2zAP2VXKyP1fpJ13WBR5uu/rrLszOzvjOgZUzI46BgyYZswRc44YAUElKjlnGprQ5BwlgwiiAgqCCoo5gWJOqKgoQaKYxvncP6ppdWb23Hvu4Xnep9qyi1DdXfV+f+83zB7JQLXRDJo7mgHThzJwxjCGzBvFkHmjGDhnKKMXj2Wp9kJmTB6I86aePA4ewYbJ3zN/xjAmjerB5NE9mLN5KD9Nm4H6NCW2zunG1jndsFzdDfe1fXFf/zPeegPJMR9IrtkQcs2GcMp2JFV+46lJHUtV3CSqEiZxxX8sczXWKQBEe03XmCwuWgwV/gOI+Exf+u6bNHp1X0RfJVU6/7AOQbCWlwGihiKCb/4RR7dOxvRVmsZsFWV2L+2B7Zre/NRzJIIQjSDMktcmBCEA7U1zsdqtTl8lVa64jkV9Wk8EIYTVS6agNn00pgZbEP7dgvB3cwRhtfzYGESnpnYqUzuY+fLxfTlokIur5aDgQtkZ4lNj2KS1nimzfmHytPFyENGiABHNDS/JyEhEQ2M9amrTkEqdePFCpNPu2RPK9OnjWbx4FuvXL8XISJvk5AhiYgLQN9jCihVzWbt+IYuWTiaXJcybP4GduutwctjFNo0VbF63CM2Ny1i5aCZzZoxH6maLr7cLXl4u5OVlkZgUy7Hjhzl8eD/ODuZs2bgSN2crfDxdiIsO4XrZeY7kZhESKONUcSFR4UEIOuDmZM/tinLOnDxBZFggTvYWXDpfzK2Ki5w5dZToCH/0dmhgbbGLooJDPH/6kNKSIk4VF1J+5TyXz5/hycN7vHhaSXR4CJGhQTTUvoTf3iso6031NVy/eonHD+7y6N5tUhP34COV4O7iSO6BLB7du03ZpfM8undbFO5WP+Ppo/uUHDvKk4f3FPqLxrpXiklC/asXCj1Ea2M9b1saqX/1grs3r/Pk4T3OlZbg4epE1t5UDmZlUHbpPLcryhXuoO9am/4SQDjkzvozkvj0G3z8AL995Ld3b3nb0kxDbY185f4xz5885uWzKmqrX/Dq5QsaG+p509osahxe11FfV8Orly94VvWEp08qeXD/Lndu3+T2rRvcvnWDWzcruHvnFpWPHlDz4jkNtTW0NTfx27u3/P7FNKStuYn6Vy+pe1kt/iy5RqLuZTVN9XVfBcS1NTcpdBvtWokvNRPt1U7HevmsiqePHvLs8UPu377BjWuXuXzhNAWHDxIZFoibsw2sEdhtqE1wkDcSN1sm/zqCUSr9FCAiLSWMQ1lR+HqaY7h9FYJQgfH2lfLPXQzb180SPy8fQRA8OcevnONXRPv6dhDxx0llu16qAiExLpqyS+eBD3z68Ia3rQ00vX5F0+tq2lrqaKx/weOHt6h6fJ/Whjo+vWul4eVTblw6zamCA5zMyyQhzJeEMF/sTXaQEOxJapQf5nrbmDH6R0qcBmOzrg8D+vRC+F6Vn/r3po9yd5S7d2X86OEsWziTAf160a+PMv3l1a93TyaMGorwgyrCD6oM6t+bfn2UGdi/D0OHDGL0qJFM+mUiZrt2MUpFBZXhwxg2ZBA9unWmX6/u/DJmKNtWLyDCxQxPQy2CrQzxMdHBfZcm0e5WnMiM43RuBnlpcQR5WCvoAc/N5nLTwY77bi5/og6c26VH1KYAzu/SU+zzsDMhQmpFpKc1vrYGeFnuxMN4G25GGrgZaeBhvA1vs+14W+nhZWWA5io1Jo3oy8ThvRk7pAfeLqa8b6jiQnEuB1MiiZA5s2b+FDEfoldPDHR34ubizIqli+nfWxnhb6pMmaaBlaM/k36ZgJW1Oh07/syUKcuZMksDoZcqPbt3ReLmQq8eSixdvJBlixfSR7k77m4u9OrRlV7du6C3U4eJY0czeGBfTjmoEKUzmBljlOnQIUv05+4tvmH8bLcR4qxLqJsR3jYiLcvVRAvn3Rq4mGjhbrEdLxt9vG0NCJfaEuBqgSDk422/G19BoD+VxPi5sS8ulLS4cBKjQ8lM+dyQpe4JJ//gXjJTYuW+RbeJC/clNyuJnKwEEqL9CfZ1YV9KOKkJftiYa6K1eQGmBuqK7xHsYUlyuJSyk3k4mGiza9s6rHdtw1x/K3OnjsbHzZK6F3coOJzCwf2xeLgZo711EYJQhpnRepyttUiPlVKYLVKKvGx34maqiSBIcNbfQqzUngCH3Xja6WO7exNe9ga4WWrjY6tPQXoYxVlxJPo7ohgTdoCkEBfy0yPI3xdB0cE9XD2VQ/PLBxQe2osgSIgK9ER740rM9LXkx7U7kogOJRLsaXjxEN430lLzhMe3rypARGyoJ5nJ4RQeTKHszFHuXy+l/FwBl0tyOHM0k2MH4jmUEkpalDd7glyJ8LEl1NMKP5ddCEIADqaa+DjtRmgAKyNtEiODaKx+ysvHD6l//pT6l89oqHlBc0MNzQ01vGmu5/f3b/j9bRMvK+9Qfq6EzKQoUqKDEGZCmMyZxEhvhFKYS5H8Zi9DEJKxMVqLg8kG3G20FBcfqeUOBOEckZ7WJAe7sS/Km/2xviQHu3Fgjz+HEgLp/IM76tO6i0BirhIac5REH3xrGerTlFCf1ptFi/qyZMZwdBf/A7Xu/2Clmiqr549l5byxLJ87hpXzxqKrtQipkyEyNxO8XYzxcTXBy9kYD0cjPJ134+NqgoejEamxwThaGiCxN8HH1ZoAqT1+7nb4uFojc7PG38MOP3e7r8DE13aqKRQcSCMnI4GcffEUHEzl6KE0ETzsjePw/qT/EYjQi6xAL7Li/7pvks05MhPDSI8LIjUmAEGAw1lxHNm/h0N7o0jfE8CeMCnRQW4khnmQEumlEKn6uZggGCJSmSI8SY2QsGvbYlbOEcXPQVoicGiOVqHY4ScCNZRZMak7qxeM5WLA3xDmgqejBasXzVGch3A/KUeykjl6II289D0cy04mNcKXhGAPhnKbw+nRFO1P4Fh2IsWHUtj13d9Q6/4Ptk7rRJBWb/zXd+G4mej01OA3gAa/AdTFDOCcvTLFjoMI1+qCdH1ftk7rxLI5o3Aw1yLU35XEuCBS9gRTkJNGQU4K507mKq7RxTu3kZ0ezWVz4z/TwQz1OenhyCWLz/+XamHA9BUzGTh5OEPnTmDg7HEozxhF/8W/0H3OcHrOGsbg+aMZNm8MQ2YMY/D0oajMG8mE5RP5adpAVOep8KuqMum7+nNbNoTVU34k/cC/qaUrRtrrMdJZi7O5DjKnXbTTagXhPq4mW/n+u1183+skJttXsqFzBzZ07oCSs5Re3XUZMHgR6rN7c1w6iNmTfsJ9588s0FipoHq00z2Gqy+TJ9dX/rcAovMPYcxW6c1slS9dm8bwpYPTuCH90FHrQZzOIK64qlDlN5Zcs6Gcsh1JnM4QuvZVQRAGMGWKOqI71Aq0N81l28bZzB7XjSq/kUyf1Jke3TrR5ccf6NldXOQShKFM6CDIjxuBIExHEFYicxe+AA5/BBBfaiJauP/gBrfvXeP0xRLCY4OZv3TO54yJDl84OXUAvR0aqKuvYNWqRbi42HD06CFqap7y4sUjHj++RXHxYY4cyaKq6i4vXjzg/PkTeHo64upqjYGBFosXz2D5qlksXjYFZ5fdREd6s1NnLeprFmBvqQ8SASQCm9YswcRIh5PHjlB2+Qznz50iY18KTBVgqsDWTaswNtIhIy2O/Lz9xEQGER0RyN7UPZw/U8KFsyehWoBqAS93V+7fvsHFs6Xs35dKRlocxccP8bTyFmWXS7G3MWabxjpCAj0JCfQmc28ihfk5PLx3k6rH93lw9wbPnjyg8v4dBV3pQ1sLfHzHm6bXCpefp4/uc/hQNhmpSZwozOfy+TMU5edx+fwZ6l4+l1OjbnG7opxjBYc5knOA6PAQTp0o4v7tG9yuKOfBnZsKQNEukP7Q1sLvH97ytqWRhtqXPHv8UAFC3F0cSU9O4FxpCS+fPaGpvobf3r3h9w9vxayyP3wV307AIXcWxbcT/jyRkIOIdurQH5vxdt1BU+NrWluaaHvTQmtLEy3NjTQ3NVBfV8OL51XU1rzk+bOnPK58qBBaVz56wPNnT6mvq1FMFD60veHT+3d8ev9OMU1op1K1TyXaAcWXOg0xu0GkOrULqNs1Hu3UpvZqaXhNY10ttdUveP7kMU8ePuDerQpuXrvKpfOlFObnkJwQg5eHE6a7d3x2T/KETRuWsGrFLJYsmsKaVXPw8bLlxrUSzp/KYU+UFGO99QjCOUx2rMHaQB0r3bVY6a5FECTI7PQQ1BFLCJGDiPYpxJd6qBA+TwmLEJztbYiLCqfp9Ss+vmvh47sm3jTX8qa5lraWOl7XPuXZkzvcv1XOq6cPqH16n5uXTlGQmURqhC8bViykn9xdpY9yd9YuUSPQ2ZIJY0YyfOgQVEeP5NeJ4yl1HcqaqT/iarr58y+jCaHe1mQnBxHsaUlskDMpEVLSoryID3BGarUTp11b8bEzwMFCm/lzp6G5ZQMmxrt4fOcGVffv8uD6NY7sT8PGUJsfO/6Lcaoj5T7YyoQ7m+KzWwepoRbOupvxtTUk1tuexAAJqaE+5KXFkRoX+f/NST6tv10UGrqa4Wetj8xSF08TbSRGGrgZbkVipIG3sTbe5jsx2LiKdQtnIREENq6YB8YCRtrruX/tHGXnCqm8eQFhBQgrwG73dkb+/BP//tc/6dzxe/ood0dt2kTWLVOjp1IXBGEE/fr0Yozqf9GzezdUfxZQ/VlA2GhC/74iIBOEIQiDVOn0w3f06NYZQRhF7x5dGTlkAL3llJCoHf045TCGaaN7Yr1zhfyN8hZxXHwON5MN+NppE+JqiMxODy9rXTwstuNuroPUcgc+tvpysbWR4jVdQi5Cf4j0shVDz9ytCXAV7f5yWUIuS7hQUsTVMye4efkMJw5nQ6nYhITK3MhIDOdSaQFP7l7l1tVSQmQuHNwbw77kIPw9LbAx1cDOTBNBSMbT3pDMuEDuXjpBxbki/N2sMNXdjIneZtwcTJB52lNcdICqygpulZdwt6KUrPRQHKx1EIRqtm1Uw854I5nx3lw7tZ+UEGecDDfhbLARQZAQYm9MlKs13uY78bTZgZXhOrEJ6wH6G+YT42PFwThf4mTWBDvvxttaB2+bncQH2nMoKYDUKIkYptVfFDRH+rsj3AZ7U13Ul81FfdlctDcsx8XKCN2ta9i4Yp6oW6gCGebcunxKwUFUoQI0BRKjfDmSncjx3HQunTxMxcUizhcf5MrJXM4V7efEoUQOpYQiVIhZAOHeNoR6WiGx2U6Uvx2h3tai4NoZtDcsJ8RHQl3VI5prqvm9rZX3rU20NtTxtrVB9C9/fJ+qx3d5XV3J07vllJ05Rs7ePaRE+xMV6Iq/mwXR/k50ogGhVr5aof6HVYtO4Lx7C+7mOvjY6iMItwmVmCvsPVNCJKSESDiwx1/e/MD6pRMI1OxFrtkgrM1lipuGtZeMttTBiibzY8wAxeP2ao0bw5s9qpx2G84ZyQjOSIZz2m04p9u3bl//O0SnH0Hb+nwurS/qi32aaj3YOq0Tmmrd0VQT3XHaS0utB5pqPVg9VZl1iyaybtFEVi8Yz6r541izYDyr5o1lpZoqq+aNZfX8cWzbqIa5gfqfgAJAZWUlgAI0VFZW/mlfe/lKzPGVmNOhQzCCAAfTIzm0N4r9KWGkxPgSEywhzNeRaH8n9gS7iTQ3icgLH3I+jc2rJrNqSg805yqxz3ggz0JH0RIzijKPoaIAepIS6xaPxcF4O572xljoakCuQJjMjdgQXwy1NxMbFsAKDmCPhAAPB7ycLHG33k2EtxORXvakhnkxlNsKsFGwL47jB5I4fkCk6WUnhnBR729IbXayoXMHlnX/O2rdRXCoM0s8v+GbuyDd+ROnpOLk4ln4aIK0+rBycg+2rJ+JzMOB0qKDnDl+kOS40P/va/px/e2s0lzO9LVqjF48ldHLZ/LrlsUMXjmZPgvH0E9tFEMXqDJq/liGzxzBkKk/M2L6UFRmDGPklIFMG9eVVKO+XJYMYfIkJQzOb8MZZ4KlNvg4meHjZCJPkpfgZroNN1NNfO31EQQJ/o6GCIYoGklN4iljDCAwoPk6WxcqcVbaCyVXKVundcJFsyfuMieuVVyhrLwMH5kNc6VLmUk7DaGdxlNBuxiyQ4fr9Oq+ER01JW5IRzJuSD9UVOaQk31UXnmEBETRseNgvvtxIu7rfmb30l7MVlGmY8dh9FWaSNe+YzFb2YVZ47rR6d/fUVtbTdfOPzD4p57066PEVJUfOGjaj0Nm/RGE3owc8TMx4aHk5+Zgbe5Ox44qCMJQeVDeMDp2HIOKyjI5oNCVXzdOIYbv2SMI+xCEKj6+a+DFiwd8opXLV0vZqa+BsaW+CBba6VEd+LygIwcRkyaOZNasX9DV3UpJyREqKi5QUJBNQkI4Z84U8fBhBW1tr3n+/CFeXi5YWBgRFRWETCZh3LgRqKr+jPb29SxdMQO1eRPZsmkZa1bMRWvLSgShTAEiokP88HZ34nxpMffvVHD92hUqbpQpQITU3YaK8nO0Nr3ketlZ9u9LJDUphoryC3x818LN61cUr72NhTmX5bamp4oL8fV2IT01ktpXDzlWmE0l/Qnwc+Xp4xvERgUSGxXI3Vtl8KmNtpY6aqofU/ngJiXHC8jcm8yDOzd51yqGvv7+4S18+kBbcwOva6opLiogLiqc508e8balkZoXVYrJwtuWRh4/uEv2vnT2pSUTHhyAiZE+Rw/ncP70STJSk7h+9RL3b9/g1vUy7ty4RnXVY961NvH7h7e8a22ise4VVy6c5frVS9y9eR1/H0+OHs6h5kUVn9638du7N0gEgd8/vKWxseErkFBZWYlD7ixF1dZWf/X/r+vrFdqI929a+fT+nTih+P0T/PaRT+/f8fFtG60tTbxpbaa1pUnhutT+uN21qerpYx5XPlTU0yeV1LyqprWl6U/uSe3J0V+KvdsBwJcajXZg8KX4u11E3Q5yvtRCtOsgXj1/xvMnj3n66CFPHj6gouwyF86cIu9QFknx0cRGBTOTYvGzLu8b16xSY/XKuWhuXY6h/iZMTTSQepiTlhzMvpRwgn0cMdBaS7sWysVcGzczbXxsdRE1VH+14BDP145vEXzWUuWL1T5Oaqir5tOHN9TXVHHhbLEiKKvgcBZnTx2lMDeD3H2JtIsnnUx0kFrpMmmsCnNmTuNoXi5qs2cyuH8fTLatR/WfAuZmJkSGhzFm5AjiDQdjsLgbw38exKqFM+iwthFBsGf14lnobF2No8UONDcsQ1N9Gbqa6zA30GL39k1sXrWAZfOmsnjedAb91J+tWzYxaqQKJkaGxEWEo7FBneUL5zFh9DC+/+c/UFfXRV1dlx5df2T9wpms7eyL1wAAIABJREFUmjWZVbOnsnb+TDyt9Al2sSDY1Ro/ZytCpI7sy8j485js//Hrxo0KZDb6+NsbIbPURWapi7fZdqTG25AaaSI10sTbWBsvsx1Y6WoR5uPOpZJCWmuecDgzCZOdWwj0chTpF6zgs1c2CEIueurL8LAwQBAq8bDcSZSvPdgL1NKVcF8Xzp44RFSQlORoGaG+DuiHjmXetKHMmtCfTQO/QX1eb1ZP6cTKOaPQWTsLe6PNeFrtZPX8MUTt7M8ph2HMGN0JG4NNyGx34GG+FTeTTbibbcHTcitSC3Hrbb0NX3sRMPjY6uNtIwIKbxsxX0JmZ4BQCUIl1AsCvBWw1d9EqLsliUFuCAJor1uGOumok86ZwiNcOFFAflYaQiZIbE34lXOkxgTL+bwVnC48yL6EcHxcrAjwsMVIZzXmhhuwNt6C7e4tWOhtwMZoCwcSQ3lX85DrZwuxNdZhwcxxrF46g7Ur1diuvQ5fH0ey9scT6GMnP68xYpM7tN2lSIKp9jKsd67GzWQLFprLcdJVRxAkuOtrEG5vRrynPTb663Gz0cTDVgdBuE+AkwEBzno4GW0g3H03cTJrxPFeDGEeuwn3NMPHaefnD6MEEkJ8IFdA6mDG+RN5nD+RR5CnIxJbYySCwDb1ZSIV4ZLo1yzIwNfZitgAKRF+ElghwAqBjMRQDqXHUHp0PxUXi7hx6Rjlp49wtjCL/H3RVNKfzSQjCB+J8LElUmaDn9tuZC5GBHqYE+plh2AMYTI37pZfoOF5FW2v63jX0khT3StePX/Kq+dPeXT/FhcviOFdl88Ucam0gOLDmRxME7MHooNcCPG0JibQ6fPfGS8CCLOdS8VVCuG2nKcswcVYU8wjcTEhzN3iKxDx+aJVSVqYB4KQTucfjFDaICXA21zRSHuYm6M74x+KJlOt+z9Ys2AcaxZMYNW8sayYO4YVc8ewemovts3rybZ5PdGa10Px+I8Vot2PYO2+BG/rS9C2vgRp9cF/fRcFiGh/fNJ5CMfNlP/bKvliBb01bgytcWNokW//WNc8R3DK5ee/BBHtwOHMmZNf7fvycXu1A512UNMOcBQ1V0mc5shryYzhLJ4+lNkqAwnU7EWJ02BaYkfRHDOSZ6EjCdLqheZcJTat+AWrnSuI8jQXXyuZC67Wu7HZvQNPJ0sulBzl+YObXL90hreNNTy+XY49ErFxWwP+LqJTWZzMkQgPa3wFAd+/mOJIBAFCBEiXP84UKyVcpEC1P2fXd3/j++8SUOrsQv+1y9Cc2519xgNpjhlFifMQgrb1Ye303tgab+b5k/+NzuQK1lJzrH3t2eVlzWYHQ+boruOn5b/Sf9FY+s8ZwaBZIxg+W4VRs0YyauZwRk0bysiJ/Zk04nvOu/xEoW0/po7siKXeesX72t1CF0/b3fi7mMutoMWbssREEx/rnXJQoYk5MsyRQZFAc85/Yffd3zA/v4HNScvx1+vDPp3uDJi4iK0LlSiU/sz0wd8ydcpwhi9ZhmzM39lMMmMooz+V9KcSUYQs0oS++Yc5P/UcRMCWAdyQitk/33Ucz5QpW8nJLkQQeiP81wTU1XXl6dSj/1AD5TWIH3/8ni5dOtKlc0dqa6vp/OP3dO3cke7dfqR7t04sndiFAf2UGdCvF9fKL7NsyUK6dfk31uaexAUEMOEbAXF6MYwpU9TlgOJnOZCYgJhZIWZjKCt3JyTYk0A/d6KjAyk5lY/29o0MGNQTxcTh+y+0EO0g4ltEDdASWLhwGrNmTRApiWmxxMWFEBzsRWHhQe7fv4aLiw1mZgZs2LCSRQvnMnXKREaNHMo8tZmkp8dz5cpJuCSwasUcNLaswM/bEZmngwgi8gVKmcqZEwWUXTzLy6pKnjy8R2nxMY4cPsTdOxWkJUdDtUBqUhQpiZFYmRsQHxvC/TvXaHpdTU31U+7eusa71iauXblISIA/Vy9eoKXhtcKyOCkhhKonNzh/9ij5hzPYmxbNpQvH8fa0J+dAGi+fP+B9Wz2tTTXcvVXGyRP5oCuQEBdOfc1z+P2jSBd69wZ+e8/Na1c5e6qYqxfPcaP8Ch/ftlL/6gUNtS9paajjdU01n963UVv9jP0ZaSTHx3LyeCHZ+9K5eLZUnv0QSGZ6Cll7Uzldcpw7N67x5OE9xbHv3zTz6vlTyi9f4MzJExTl5xEg8yL3QBY1L6poa27gTdNr3r9p5l1r059AQvHtBPxO+eGQOwu/U35/mkbU1lbzpqkRfvv4uT5+gI8fFJSjT+/f0dLcqJhANDbUKyYTzU0NvK6v5cH9u9y7e5t7d29z/94dxfbpk0pqa17+adLxrrVFASw+tL1RAIh24NDW3KTQPIg5DyKIaLeBbadBfWkF255C/er5M548fMCDO7e5d+sm927d5NK50xTkHVKATA83e1ydrNHfuZVlS2aybs181OZMZOniqWhsXcLWLYvZsnkBOtrL2amzGiuT7Vgbb0dz3RLWLp6B2XZ1XC2247JbC3dzHTmI+Ex1/UxZyuSz9ikXcToRId+miz1UOw/tbWsD79uaKL9ylsgw/89WeVUQGepNsK8LITInPJ2MmUopZtqrcd69hUmqw1mxdDG1tdUE+vnSV7kHqtN+QPWfAmfPnKboyBGG/zyYQf370FdZiT7KSvTuqYQgjEH4L1WEPqr0VlZiYP/e9O/bSxRcyicbfXv1QOiuivB3VXoodWHgANG+dNRIMX1QWRAQvlVF+FaVvr170a1LJzr/+1907/JvOf+/C8rdOiMIfenVvRujhg5GamVAQrA3aZEBJIX5/a85yV7m2nhb6OBtpo2PuQ5+5tuRmWrjbayFt7EWvibayCz1yIyN4F75VX5vbYZP76i8VQb9xWZRJrEhwNNBpBIJRQjxkBzmIw/4SEYQqrA22CQmCX4L6es7sHSWCutndmPbfGV8vL2QergTsaMfuZajqAyeRlvyBB6FjOSG13iueIwlVn8gs6f9xJyJA7Bc3ZMbXiNZNrELhluXE+RiRKCzIb72uvg67CDI1YAQV3387HXwtNyKh/lWfGxFXUegszEBTrsVgEJmZ4CfgxFh7hYEOhvj52AE3wrwrUAxM+Wr06WsmDMFMgWy4qOoq7z7OTVRkCFUwvzJY7nEeJxxRhAq8HG0wEpfC3cbI4x11hHl50iAuxkuljp42OgS4GaGp50BAa4W5KRE4G5jxOxfVRjU+0fWLJvNogVT0dZej4OTKXsSQrAy1kTB61vw9Uq54ZYFWO1Yhbe1Dm6Gmwm2EVcGpQaaRDlYEGBtiLulFhJbDRxMNmCqswg3s814WG7ByWg9iQHWRHmaIvJ6Y/C01sBix3IEQYKPiy4xgXYU7IujXUBIg0BL9X341MSze1cpZSpxIZ6cP5FDWWk+kb4u2BvrEOxuS3yQlJiAz7+rDjFQ9bkBO3V0H2Vn8zlbmEXRgUSyE4PE1YkixBLeEiI1J8rf7vNqwlAI8XbkdOEheNsMb1r49KaFt01NvGlooKm+hlfPn3LndgXnzp7kRFGeSNE5kExabCB7wqQkRnqzJ8yd+FA3EsJcxXPaCYQGvhBfyeTUuBjF7+9lrUuwqylRXjYkBDiTEiIhPVz6xYXqEnsjPEURuDGM5xKzz+7DUbILiZkuZ7cPhVoRTEkEgf3JEVw7V8Sja+dFEW9mEkcyEijO2YegI6dYmcPJIzkI38P54kLOnTjKxZPHuFx6grhQb4K9ndj13d++Kn8POwI9HRW1a/saNnTugKH2agy1V7Ohcwe2b16MzqZFbOjcAX2t5V+toK+cN5ZV88ayav44Vs0fx+oF41kt366Z1gsttR5oqfX40/Xkj1OH/xcQkWnykwLInHQe8lWVOA+mxGkwxY6DqAodSXP0SJqiVajaM4nmmJG0xIyixGkwQVq9WDFbBafdG4nzsyPGx4oQt92EuO4iVGJOuLcLfu6OJEeHcPPyGfF98+ktbQ2vaGt4Rf2zhwRgTADGOJnqEe3jiL/DbsLdrUj6D3bHBVl7FKYDIHBVEMHE3lh/ksK9SAiVkhzhzd4YGfsTAokPdiXYw5JgqRURMicMtZayakpPgrT6cE06ghfhqmSa/PS/vqZPmjeeUXPGMn75dEYtn863o3rSe94o+iwYSd9Zw+g3dQhj5qkyX12N1ZpLUFugysLxP3LBdRApBr2ZMKIrW1fPxNVEi1A7Q/wtdAlxtSTSx5loH0eCnM0VnwfbnWuYqz+eAT0XMW7CODQXdkVzYVd05nVCZ3YnIjd0IUJPrDzpSJ4E9eW4mTIX/YbTmjqUYL2eWCzthPrc3qye+D3b1/6DxZv7sTN0PPah/fn+u2S+/y6Zzj/IGD9YmVyzQZyyHcrSiZ3p/EMqwre6TJmmIYKI/5ogljBSNO34YQLq6hYcP36e8vJL6OraIQiDsDaXEBkaTGVlJd2VRPv1f//wLTramuTnHqLLj98zZcIwunf9N+vXriY2IgwxuK4/gtAXa3NPBGG43BhkBMePi+97d/dQEhIOoq5ujSAMRUtLg6SkRDp2/BfbNNezUX0J8+ZNZu68SUz4ZThqC6eguUP9C/DwFg4In5uhdjvXrrB+7ULmzp5AWIiUkhM5FBZkceRwJvfu3vzK/afkxDGkEldmTZuMkd4OSo4d5dHDO7x4cY8nT29QgQoVqKC3fSNbN67EWE8LiZ0lpUzF3cGWc6eKqX1RReX9exQXFXLieBEvq6s4W1qIt6c9ujs2YqC3hW0a6wgP8eHVi0oe3b/Bi6pH1FQ/5f2bZp4/eUT2vgxyD2Rz5mQJQf7ezFebBG/FBbrE+EAKCzIJDfZA5u3ALkMNXJzMCAqQ0IGPXLl4kvjYEPx8XEFXIDkhiupnlYqGvaH2JRfOnCI00I/o8BBKjh3lQ1sLn963KXQN7c9ta27gQ1sLd25cIzM9hdbGet6/aeblsyfcuXGN/NyD7EtLZl9aMkdyDlBafIzyyxd4+ug+za9raWmoo7b6Gfz+kQd3bpKSEIfUzZmwIH/KL18QBdvyqUhLQ92fQH1tbfV/O4kAeNfaIk4efv+k0El8CSA+vX9HY0O9gs7U0tyomEY0NtRTV/tKMX148vgRTx4/4uGDewpR9YvnVdS9rOZ1zSsFJal9gtDutNQOGNpBxJd0qvbpRPux7eDjyzyJ9mPrX72kqvIRtyuuc+XCec6fLuVc6SlOlxynKD8PqgXCgv0w2bWTFUvnsWThTNTXLWKj+mLWrZmPuak21lbbWbTwF9TmjsF49yY83EzZqbUWq13b0Vy3lKVzJqG/eSW2hhoIwkdMNFeIveegdkH1H0FE5hf7IuSVLF8kzEcQR0BttDbW09xQw/nS48RE+BMR6EWonwRvVys8nc3wdjQlIy6Ak3kpFO6LISVEQriHJZPHqrB8ySKO5uVx40YFwiBVhEGqzJg6mcx9GRzLz2dA314MHTyQo3m5ipo7ewbCSFVyjhYyZbUGwmBVPNzd8JC40b+PMocL8wlJiqP01Ekiw8PopayEv5+vmFydnc2okSroqqtz4fhx7lwrx9rSgkED++Pl74CbizPKSl0oyM0lKiKc48dL8fdPRHSLmYm79W58HMVshr/kJMf8mXv8V/sm2ZzD124n7sZb8DDZipepJjILbQWQkJlq42+xQ/ECfWppgrZWGl48gbZGSBZ1Aw5m+lgabiM22IuU6EBkTpZi8BjgZW9GsNQOQShFe9Ni+iqpYrlGmZbEcbyIUsXPV0ZLSwstLS14uEvYOrsba6f3ZuOyX1m3eCKbBn6Djlp3jtsP4GnGZC67D+aG9yRWT/0R3Q1q+NobEuZugYPhZmx012Gnvw6phRYBjrqEOOkTaL8Tf9vteFro4OdgQIibGaESUwKdjfF33EWQiwkhEnOSgt14cPkY9y4WUZqbQjEzMdy6Ui7t0eHqyaOcKcjhQFIs5wrz5BMHsdG0NdpOjL8HaVGBJEfIoEJAYq2Pk9l2ZM7GGGgsR2/zYoy1V2GsvQprg420T21Mtq8nxNuRi6fySYoNRFdrPdu2rmburF9xdbXG3t6UTVtWsXvHWhwsteUfhLfyD4IMJ7MtWOmuxlZvLe5mGrgbaxDpaorZhiX4mOiwL8CdIDsjAlwMsTFai6uZnI7XSaQoRXmbEeiiT7SXGb4OO9jjb01SsD3OJpuxM1xLuI8FSWFu5KaFE+JhhyAkczI3jcslOVwuyeHlg6skhXtxOCOGG+cLRdBVhHwFUfRuD3SzJsjDlnP8ikQQ+EgHQr3sOJgSTtGBRErz0zmyN4YDScGkRXmLK5C9QZgpX51bI4JRPzcThTuDzNWaqEBvzhwvpK3pNb+1tX3hV93Cq+dPuXHtsij0zk6lMEdMRk6L8ychwouMBDEFOTlSSrSfnQgirBGzKBbwxYWnFhezDfjY6irobyFuZsTK7EkKcCEpwIVEf2fSQz1IDnSVv64t8tVTEOaKo9r2xvPMF01oWmwguRlx3LxUzIXiwxQdSid/fzKlRw9QdvY41y+UUHGhBCEfLpYWiefBWl7CW4QFcP5kEXmZKeyRL5wkRQVzIC2eo9l7OZq9l4L96RTsTycrOZaMhChFCQEQ4e9BgSAQFejJ/pQYjuxPoeBgKjn74jmUsYfCnHSK87M4lpfB0QOp5O9P5uiBVI7nZnA8N4PCg2lEh/p/NYmorKxUbM/+XyYRayXHCfa2xVRvLRs6d8BUbzUmuqswbq+dK9m1fTlG2ksx0FzEslkjWDJjGBpzlFgxSZxKLJs1gs0rJxHgZsnBRH/2RXkTK7PFz8EAL+sdBDoaESG1ItrXFR9HCyJlbpw9lsv9a+epulfBx+ZaPjbXypcExpAYKiM7IYwjaVHkJoYQJbVhj6+TIu/gSxBxdH/8n6cS8hLeQqSvE2He9oR72xLla0+I1BJB8MTNaifuVvrE+LmQGRfM9h/+xtoF49FS6/EfQcT/RGcybdEkfp46gp7jf2Lo/F8YtngyyjOH8dO8UQyZrcKwGcOZt3oGuy112Ll9Gaun/khl0HBSDfsweUwPLEzU5RNL8cYrM9USqUqCTKSSrZGXUIFS5/mkWQ+kym8SVeGTOGWrQoF0GMXSgZyzUeaYkTLeegPx1hvIOTdlRT6E+sLevEsdRJheNwqlP5PrNoq66AG0pA7j0Z7R5FqOYq/FKNw1fsZ97SB01JS5IZ1AnM4Axg3px3ffHJRfX9SZMk2D48fPMWXKRqZM2UhIQAIhQcn881/fYG9jRceOoxEEFWprq/nuX9/gYGNFZGgwXbp0REkOIlRGDOHatcsM+qkfXX/8HiPtlfTq0RU3R3tc7G0RvpmAoFyGIIxDEIYhCMMUIGLKlI3kZB9FEEawaJE+ezP20rnzv0lKSmLLlk0oKXUhJSUKJyczZswaj/ArzFs0laWr1XCR2nwBIr50YvooUpu+R6EDmjZNlYAACTJvRwryc/7biVTG3lRMjA0oL7tEXd0zXlXfp+TYQcyNdahAhWGDlUFTICLQB6MdmljuMsDT2YGrZ0upuHqRvKwMstKTefLgDg/vXKe0JJ+9adEsnD+F9WsXYmykg531bm5cu8jL5494/PAODXXVvKh6xOuaaq5ePIe/jycWJsZs2bgWD4k1uwy3sMtQg4gwL1KSwtgTG0Cgvyvbtdcxb+6v/DpxOBvWLyYtJZItG1eyQG0q48b8jLfUmdioUHy9PDh1oojbFeWEBfnj5e7K6ZLjvKh6pAgZ5vePYi/4ulYxmeDTB962NHL+9EmFlqI9FqCi7DKvnj+Vx6JWk5GaRH7uQcovX+Dh3VvUvXyumEhU3r/DwawMjuQc4PChbG5XlPPo3m2FPW1Tfc2fQELQpaCvQETQpaA/gYyvKExf1qff+P3De35795bX9bW8aW3m/bs23ra1KoDE6/paXr18wev6Wl7X19Lwuo6G13W8rH7Ok8ePqHr6mFcvXyg0Du33yI9v23j/7nN+RTsoaJ9YtO/70Nr6FUh409T4RaBckxyMNNFQ+5LXNdW8ev6Uh3dvKSxwC/IOkXdwP6dPHqP8ynke3qugtOQoVuZG/DpBhRVLZuHv44S3hy1eUge8pA7oaK2QX3tiPpucqIOniw26GuuYP228ggIlCB/ZtkrtM4j4S0rTX1WyfFuMUF9bx4c2USle//I5VfducufqGQQgJymMGB87Ahx2EeZmTpyPA3tkjqQGuxPlaU+QsznTflFl+ZJFFOTm4ucrQ093B0JPVfwjk9iyaQNH8/Lo06s7/n4yJK7O9OrRlRVLF5GRnkavHt3IyStkyhYNhP6qWFn54uEuob88SG340MF8ozqcM6dLmTltCso9uimC5pQFAW8vL4YPHUov5Z7iBUlVFSt/f1ycnVBWEm1NO/48GUHow/HjF1CZuAZBEE9gu9PNH28gLS0tijdyO3Cora1WNOp/BBMelhpITDfjvEsdB93VeJptxd96B16mmvLtNgShkt3bNlJx8QzvX9dwv/wiQi542JggdAWJpRFOJrq4mhtwIDGSi8cPo0sEdia6JIQFIBEEDASB+ZN6s9d0EHXxv7J+phJrFk7Ez8+Xqqoqqqqq8PH2IjJAyrG8DF4+uk5ipCf7E4NIjZSycdkvLJ3Wn92r+rN0Yg+2LpuKv5MpNrpbMdy8HKE/GG1air3BJqTm2wmw0yfQVhep0Wb8rLYTIzVHZrsDN2MNpBZaBLnsJtzDnDCpOUHu5sT4O1KSm8yVk7kU7k/hYkk+xXnZRPh6UXQwCz6+g0ECDBJIDg/8/Gb0hJToQJ7fL4O2asrOHkYiCOhrLMbOeCMettuw1F+Fm7kGptorkFjtwNJgA642uhjrbcDfy4FH98qof/WYN82vyM5MQW+HBhbGhiTERLA3OR6Jkx0ulpq42GrKpwXiz9bdPJfd2osx2KyGle5qTLWWIrXQws9eFwf9DUjNtQmXmIkAykkfiYUmgpDPGrWxCAEghEB8gDP+TruJkFoR5GpKgLMxiUGu5KdHcjAhkDg/JyJl9l+g+GT2xshICHEjI1bGmYJU9sX5cPZoGncuFZASIZUnS59DEG4T7GJBlLcDYR5W9KCaCkEAmcCJ7HiKDySwN9JbwclFJsj50BJC3MzERj4THHdtRWqrjyAcQCIIuNmasHbZPLaoryInO5P79+7w4f1bal5V09xUDx/fUVP9lPOlxynIyyT/YBrHjuyluGAvh/ZGEe7nRHKEJweSgonzcyIxyFUh7BKEdLHxF4oUQE0QJHja7MDbVp9gV1NiZfYk+DmR4ONAkq8TGSEe7I/wJjXAVfy7u7bzuMsQhkJWrN9frmQfTIvmxJFMzhXnce1iCWXnT1B++SQ3ys9w9dIphPtw5eJJhHzEqZcOog3tbRBKQRgDl88Xc+xwJul7RMelpEh/ig6lczo/m9y0OI5mJXPsQBpHspLJTolhf3I02SkxCAHg62YDFQJRAR6kxgRxMC2Wg2mxCvF0u4C69OgBivOzOHEkk5KC/ZQU7OfwftGxK21PsOJacv36VSorK5lkc46zZ08qAMV/AhExIb6cyEmjJC+NYweTyM+MI29vNIczopAIAoaEcCg1jAPJIexPCGRftIyMKB8yY3zJiPIhLdyTzCgZuYkhHIoPIjnYjTA3C5GeaaMvuspZi3RNH2t9YrztifVxIM7PheyEMA7vjac4JwPhAAgHRKCXFR9OlMyF9AgfEoPciPVxIMHfBeESCJeAX8XX7kByyF++phJB4KIgkBUfQKTMniB3CyJ87PB1N0UmMUEQQnC12o6DsSauptrI7I3EBYlzkBXnh6X+mr+kiJVVNiimO5NszlFW2aC4zscWVX11zMwlsxkwdihDZ45DZcFU+k4bxU/TR9Bv4kCGTxrCivVquEtM0dNaxJppnXkcNAyLVV2Z/WtfbMxW4+awBQv9JbiYrSPQYRtOBiuw3LlI/CzIz5UwV9RKfbPqMcv0hzFgwiIGTFjEFtvBKEmkKE2UojRfyobOHdj13d9IH90B/7Vd8F/bhe8HnWT6ZhWep/7C9MHfojRTitJMKQs2D2T6ZhWWze6O+tze2K7pjfva/lT5TSDXbAS7lyrTV0mVDh0a5Y32bQRhA1OmbKSsrEw0LzD3ZKvGFr759u/881/fsHzFMnKy88nJLqC2tppvvvs79jZWONrZ8GPnH+j04/fU1lZTXn4ZK0tzBg7ow9IF00iI8mb40CG4OTrgZGuDIIxEELwRBBVFiSBipAJEjFUdw1jVMVRWVtK/Xx/Kyy8zoH9ftm5Rp/LJLWL2hKC5Y6NoU/2rfPL5hVOTor4UWLfrJORAYv7C6SQmxv4JNPyV+8/tO9fZfzCV27cvUXGlGBP9jehsXo6VyXZmTx/HicJDnDiay8HMVMovnSF1TyRHDqSTkRAFVQLRfu48vXmZ21dKeXDnCmdPF7B54zIWLZjKxvXL2KmzCU93e06fLKCl8RW3Ki5T/ewhZZfPcXD/XrZpbGTLhnVkZSRRdrkU5gpsVF9CZkYcNyvOkZ2VQGy0P1s2LWfBvMnMmKaKcADsbIxYsWw2qqN/Yu7siViZG7BLfyeRoSEcKzhMRdllLp47RU31U1qb6mhpfMXb1gbevWnkfVuTWG+aedvSqKDcfGhr4eWzJ9S9fE5j3SuFcLru5XPqXj6nB2JWxYUz4qr5of37uFF+hbctjfDbe1oa6mhpqOPxg7tcvXiOOzeu8eJpJa+eP6W2+pki7Ph1/edpREVF2VcAor0qKsoUz2loeM2H92/5+OEdn377AHxS1O+fPvLptw/89vG94vHHD+94/67tTwLrdopTezU21CscnOpqX9HUWMfr+lc0NtTS9qaJN62NvG6oob7uJY0NtQrNRbtu4kNrG22NzbxvbOFDa6sovG6so+1NEx/ev6HtTRONDTW0Ntbz2/tW3rc10dxQw9PKe9y7fZ2SonwyUhLISk9mM2KdP13Ek4c3iA6XsVNbne1a69DZugo3BxMcrQ3xcrfDzcmFOPjwAAAgAElEQVTii0b/M4hYu1KNdavms3zBdPr16Mi65Wr4ediRtieEkiNZJEX6/zeAod1WOVexT5ELJRQjVD15RnXVM15VVVF+/iwXThRy48wJBCDR35lge31i3M0Id9hFmJMJAbZGhEssCXK2RGZnwqTxo1m6eCEFuTmMUx1NeloqPw8eSOmpkyh370JBXi59lLtxNC+XZUsW0qt7V3r37KbIMjial8uUlRr8Q3UEVn7+uEtc6S8PnVNVFvhGdTg52YWskAdP1dZWo9S1M31790JHexvH8vM5lp8vfr9eymLas5srwnBVMZROdYD4PQoLmT1rJsK47QjOQIOALhF/mja036SfVFZy/OyFr/bpxVTQ0tLy1TEuJhtxMVHH3WwT9vqrcDFcj6fZVnzMtyGzEFe+7XQ3IpG7FbXz2gNd7TDSWIee+gqsdmzGadcO3Ez1SQ31pfxkIacO72dffBRCNTiZ72CNyr8o9x7BWXcV5v+qTHykH4/v36Go4Ag+Pj74+fmyL1UUKgZ7u3A4M55wPydiA11IDpcS7+fMyewEzpT9k4PPJrB+3lQcDLdhvVODeRNGMpVSbPU0iPIQU5PdDLfiZ7WTEFs94j0s8DDZSoCjPpFSMyI8TEX6k6MegpCOp50ufq7ipOpQegz5+1O4W36JhxXXuFJ6irrHj2mqesrzWxXsT4jGx9Fa9CzuCu52JhzOjKf6URnP7l/kUEY4dmabsdBfg7n+ShxM1iO10yLQ1QgXUw3Mdqxlx8ZFBHraYLFbi+1aa9kTG0hZ2RlevnwMDQIeLg5EhQby7MFdePuGY3mHCPc1x2TnEr62KpOhvmQ8axeOE7MZdm8k1MMEf0d9BKESF+PNhEqMCZUYI7HYhqfNDpKC3SjYGwnnBIRO4OuwC38nY0IkFoR5WBHsZkmklz1JwR7E+jrj72SKIHxEIgio9P0RIRkC3MzYE+RCaqQHmXtkn2+KAeLvRrWAPRK8bQ1wN9uJp7UBcTJHKlAhUxA4nZfC9ZIcjqSFI6QjJtxWyxv4MSCoQIy3PTJ7Q7Fh1oUdG5eBIOBkaUR2ejzZGckcys7g4YM71NfXUl9fS3PLa962NVNT/ZTyS2c4W5xPcUE2B/ftIf9AEkV5KeRlxrIn2J29MTJykkKI93OmXSfViYbP3u+dxCZd6CqCC09rXXzsDD5PIXydiPe2J0nmyN4gCQne9iT6OJAocxTBz7fiNCYtXEpeSthXTWaRhQUF2Snk70/kzPEcrpwppOLyKa5fLaX86imul5/mxo2LXCk7TU5eBqHhMiSCQO7hfQi34fr189ysOMeN62e5cuEEp4/nUpS7l7ysRPYnR3CqIItLx3M4lp1MSU46xbnpHM1KJispkrTYYFKiA4nwk+DpaI49EvhDE7wvIVwBJg6kxlCQncKxvAx5WGA2xflZ5B9IITsthgPpsUQEy/7Hwmp1aQmnjuyjND+D0wX7OJGTwrGDSRRm7yE/M+YziEgLJSddzFzYH+fPvmgZWbF+ZMX6sS9axv4YP3ISgsmK9iXez5kQFzP87IyQ2RjgY62Pn7UBgXa78LHYSZibKZ4WO7DQXouDkSau5npYG2xDOABxgZ6kRQVy4tBeon1diZE5ER/gwh5fJyKlNkR72ZEW7kkMOggfRcDRbmudkRT4eRIxVUCIh8RQd6J8HQiRWODrbIy36248XXYhCDG4WOrgYCw6xHlZ60Knr8//f9KZlFU2EFtU9dW+2KKqr4DZJJtzLF67lMETRjBkyliGz53EwKmjmbBkMgs2zGOb3nqsrbazfMFoLFd3ozFyOBarujJvaj/sTVZiqrcAU70FeDlr4G67ESvdhbiYrkZqvR6JxRqcTFfhZrkOd9vNItXOUA4qjCEA48804mQ52C0DIQK+jzmJu87P+K/tQsfzJ+irvpErIWPZOq2T+Px08Z5GkUAnGihiLhHnJ7B8thI3Qicxbsg4On6fjSK9di6Irkcb5E18Ad98+/f/Q9l5h1V1pu1+nZnzTc6Mk8mkGKOJk0yKXWMSE40lauy9V0RQVHrvvexN3fTe2fReN01AqmLFrtgidpp0BFvmd/5Ym61O8n1njl7vxQVy4Wavtd73uZ/nLvxl1P/hT2/9b/701v/m2+9mcu7cad5++2ve+stbdHa2Mupvf8bBzho7a0v+/Jc/MestMa9oxYql1NXVMm7sh0ye9AU3r5xi2pRJ7NyxnZKCAiWImMbbb39Dhlz+BohQ261GdUUFM6ZPZ8b06QQHB5GZmUlMRDhjPvyAsBAZRSU5nDrfSFCUr0i5+ILXciGUa4S+9Mf/Zk2EOdt/gxX+R/cfUws9TMwO4O9lw5qfv2PP1hUkxfoTGerNrRtnYbaAzMuVlhuXuXz+OEE+buzatBzuC8iDPcmNC0SRGsmD2xd5cO8q+zW38sOsSdjbGBMZ5ouFqQ6NDRU8H+5VGtk8oKH2MKFBvmzbvA4tTTWcHSyJjvDHUF+DF/yRiDBvjh87jCADGys9VVf550Wz2L1zLRrqm1i+dA6zvp2AutoGShVZ9Hd38nSwT2zm8ZyBXtE4Z2jgMf960c+vzwd4+ayfZ0M9DA10M9jbxZM+MQSNF89FvULrAxVFaSQQrqezTTWF7O/u5Na1K9y+0UxDTRVligLOnjrOvds3lT9rkN7H7dz95Qat9+/Q3dFKd0crPZ1t9HV1MNDzmNu3brxxXUbWyPUZWSN/7t298wZQ+HcQMQIeRr7n5YtnPH82zPDQIIMDffT2dNHd1akCEyNJ1SPC6yeD/Qw9GWB4qJ/BgR6eDPby7Okgw08H6Ovvorung96+xyrNhcoRqqePoa5envb083xwUCnu7qG/r4uB/m76ejvp7mpjoLeTZ0N9vHjaBzzlSX8np0/UEeLvhb2VCd5SJ1wdrPBws8Xe2gBtrd1sXr+ENUvnon9wF2H+UiKC3Nm4cgE+Uge83GzZuHIemttXY2mgjr3pQayN9zNn1mSWLP4ea3MdTAz2YW58gIyUKC43NdB8vvH3wcN3yrP8a+VZroaqbhJBRLJoBdvV3gEvXnL72jVuX77IpRP11CmyKIgPJjnQlWiJOcH2usS6WxJsbwjWAlgL+Nmb4mpyiImfj2fRwgUUFVUgvDuTckURVlZeuLo4MUaZSTBuzPukp6WwdvUKxn74Hl99/ilXLl9m/LgPOVxSzMb1axG+nomVnz/uUje+UGofhEkzGSsIlFSUsWHdGsYrMxA+/+wfrFm9imvXmvl+1ndMmjhBNaGwcvDH198GYZwIIt6b+Q8+fP9dSgoKmD9vLn8b9RbCcViDAm0i0HSy/x8nEf8OIv79wNHZvRh3y724m6vharwDN8OdyKz2EeyoR4CdLnEeNpSlhBMf4IXG1vViFy4pmqRQGZGejkR7OSEI2TgZ7MfTykCksrwPeYlRvMUwG1fMQnPZGB5FzSTe4Ct2rZ/L9cunabv/C93tD2m5cZWejke0NF/m2oXT5KbEEeYrQeZqjaO5NoLQIhaoOyA50I1T5TnU5CYS6GxJsKstqRH+xPhJVRx00R5QgsziEHJvW8Id9JFZ7MfX+hCBjgaEuhmJS2JMqLsJga5GeNnrEB/sRrCHDXYmB0iKDKCt5Rov+3vpffSQRzdu0HP3Drx4ytm6SgRBojosgzwdiQlyV3bejxPl74CTuTrWBttR3zIXg/0rcDLbjZXudjS3/Iza+gWs+fkbdmxcxJZ1C9E5sJOoCBlVhwuQx4VyaJ8aDtamFGalcOvSWXofPaAwIxl5pCsmuhvYvn42B9WXY6G7RfWwrF08HROtjUistPCwVYqhl4C/swEhUlNC3c1wNdNAYrGPzChvzlbnIQgSApyN8bLRJdLLFj9HI7SIIVRqjZ+jCQHOZvg6GKsSWCWCgI+TCfnJYaRGeZMU4U6Erw3JkVKy4nxwNFGHmwLcFIsoMbgtmSAXKzJj/BGE+xSnR3C18TBXTpRTniHqDDIiZQS7W+LrYEywu+Vrm0C2WCisACsdNUy11XG2MiQuVMaVs4203f+FllvNdLQ/pLenk0cP74odld4url+9QHVZPkeKs2moKORwYQolOXFUFMo5XJAgBpfFiKF6IohQujQAwnEwVF+HsYZypPopCGtEECGz1ydUYi5OInwciPeyI9HHgbQAV2LdrUnxcyY9SILcTxRqJwW5UiAPRIb5G0XixTPHqCrK4IginRO1JTQdq+DoEQVnT9VwrqmOs2dqaW5u4tq1s+TkJWNpbYCPrys5ecmcPXuUq1fPcP5sPcePHaa2qpDK4iwaqxUcKckiPzWK2tIsTlUVUl2QSp0ig4q8JCrzk8lNjiAtNpC02MA3Xs8IDSczIYQseShZ8lAK0qIpSIumMD2GioIUKopSqS3Ppr4il+rSTA4XplCal4giO5789Gi2Sav/v6g31Yo0GivyOFqeRV1JOkcKk6ktTqNGkfyqEJVBQWoIJVmRlKSGkxcfQFa0jOwYX/LiA8hPCKQwIQhByCczwpt4XyfCJZaEupoTLrEkQmpFrIctch9Hoj1tCHAwfON3VqRGkxETjDzEh+ZTddQqsihIisDHwZRwD1vSQj1ICZIQ4WFFuNQKQehE2CDqXHj/96cQwlRxShynbH7E+TkhczLCw0kfqaMegpCPs8V+HE00cDbWQGquhZe1NhJBIEq5plhd/o3O5PVJxP9LZ7JdbSvT5sxg4pwZTFk0i6/mzWC/5X7svK2QBTiybukMLDZ/wJ2gyWye+w67136reu50NBZhqL0CDxdNXKx3Yq27Hm9bDRyNNmGtswYrnXU4m27H1VINB5Od2Bhto5IlYhPgkgj4BW2gUxATZCtBKEPU6SgnEWNPFDF6sQeVHl+9AhERyibEBhF0CBEgKGDHko9R2E1n9LtS5VQwRNwXVCBCnYULF6AoyOe//vRHPhj7Nn/6q8DnEz7lu++/5cKFMyxdtgRnBztxsv/3UTja2WBnbcnbf/uLCkT8/Z2/4mxvi5enB598/BHmJnqsW72c8Z98TJmiCJmnB3Pnbkcuz8Ha3JMvPv9ceZZ/xsoVK7h06Rzbt21j+rSpLF+2jM7OVjZv2sgH779LcKA7dUcrae1S2rzOEwGBMOZ3phEjAXOvg4cxymbGRMjt7XwDJPy/3H/KyovR1lXDSGe30ltQQai/C4lxwTy834w8LhxXV1uqK4vpar9DgJcL65fPw87wAEESG0y1trN/+2oajhRytL6U3TvXMn/uDIL83TnZeARbK0OKCzO4fvUc/T1tPOnvpOXWFfKy05C6OpCekkB0RCCOtiYY62vi4mBKeLCnOEmVKdcGscBbOG8m8+dMZ/6c6SxZOIt5s6dxaP8OblxtYrCnk+72R7Q/uMvL4QH6u9rh5RAvn/bw7EkHg72t4uppZ6C7jf6udga6Oxjq6+aZEjD0Pm5nqL+Hwd4ulVaiu6NVBSLaHtyl9f4d2h/eo766EqmLI4lx0VxoOsW92zfp6WzjcdtDVcZE+8N7PG57SH93J31dHfR3d9L24O4b04iRP783Kert7WGgv1cED/96+T+uly+e8evL5ypg8fLFM549HeLJYD8D/b08HX7C8NCgysFpcKCP4aFBnj8b5teXz3n+YoinzwZ5+myQ5y+GePb8CQODIugY6O9VgY0Rt6ah3l6G+/p4NiBSmp49GaS/r4u+3scMDoip3MMDvTx90suLpwP0drUBz+ntaqMgNwNTAx0MtLUI8fchItiXuOgQpK42ODtYkpUeT2FuCkcO53Hr2jnys+Xs3bGO6HB/ArzdWLdsLtoaW7Ey2sdB9c3s2LSMcR+OQlN9Kycbj9DRepvTx6u5dK6RK2cbaWqspru15bXaQem+NAIiVGskiDKAEVbFcWYjVFccBmcBnAUE4TgXj9WQnxhJvK/IVY7zssbXUgs/KzGkLQEN3Iz3IQjJ+AoC0yZ+zt41cynOz0P4r5ns2GFGS8s9Zn0zg3EfvU95sYKxH77H7p3baKivY93qlWSkpyJ1c2X8uA+JjookMMCPVVt1KVJUYGXlxYyZf1CBgpmfClRWFLJ972L+8fFHXL16hYMH9rN86c9cu3aNvep7kMl83gARri7OjP1QnHZ88O7f+HT8OA6XFLN+3RrGjH6Xt9NKWHHEjrdNSxjr8/CNScQIZamzs5Ujx347iXj9wJG4OuOnPpYVc8ayY/XXuJrsxMdSk2BHPSLcTPG31SEt0I1fTlbTd/8G+UnRNJTmcffSKfFAFTpJCpQS6maBr40hgU5m+DuYIAg3sdLdy2djVhGg8QntsbOw3TEebc01nDtdQ+/j+3S13+HOzStcu9TE4ON2frlykebzp6gsylVe6AHsTA6Jhd0WEUQY7VlPVqQvl+rLyYsLQxAuUZqRQMetS5yuKFJtxNpE4Gl6gBQ/Z2JczYhwMVLdWBJTdXFSYaqOm/lefB31iJTZKMWOjng6mlKYHs+tS2e4d/0y/W2t9D56QO/D+zxpfUBBchwSQeBEpYJk1JDYGmOpr4GB1lZWLpqOvclefF0NsTbYjv6+lVgZbMFIax2mh7ayc+18ZM6mBHvbiQ5Mm35G5mmPt6cd2gd3oX1AjXWrFhEsk3Cy9jAlOakUpskJ8nDBVHcrWmrLObBnBdoaqzE4sAFBUHBw93J0967G00GPIKkpgpDNGhRIBAGt7Uuw0dlJUogLwRITPG0O4udoSJi7JYLQg8xenwBnEwJdTPG01lFNIjyt9fCxMyTI1QJqBKgRaCjLhuFOkiNkBEgsyU4IID7ElWy5P5F+tpw7WsTp2jwls3QMXnaGpEb5ERcgJT7YA0G4D6cFMBaUHYEQVZEe5m2vFF+34utigSAkI7SCzNkUB5MDWOjswVRHg9T4cE7WV9B675Zo33r7Oo8e3qWv9zG9PZ10dTyk/dFdrl44TUnOq2K0oiCF0txYyvPjqSqQkxEjIy3ck/yEQJIC3cQDrUHZqQgB3T1r0FFbg7nOdkwPbkOQgZvlAWT2+oS7WxLjY0e8lx1xnrYkeNmR7OtEgpcdmcFSMkPciZc5EOttR1qYO0VJwSoQIeiLYOzSmUaRGlQqFv+N1Qoqi7M4c6ySi2cbOHumlisXT9Lc3ERVVRFhEb7ExARhTADCRLh+/RynTx6hqjyXkrwUCrPk1B3OE7viCSGU5yVxtDyH6oJUagrTUKSLnf3sxDCyE8MoTI+hMP1VonVBWjRFGbGU5sgpSIsmJymcooxYirPixZ9VkUelIo36ilzqK3KpVKRRUZRKdWkmlYo0CjNjKc1LZKvkyH8k/K0qTKGxIo/60iyOFCZTnhNPRZ6cupJ06kpSRVDzhaDSIZRkRVKUFEJOrB/pEV5kRvmQnxCIIjmUEeGcIjGEjHAv5H7OxMsciZc5EuttT4K3A4kyJ1R+/bPFa3CzqZ5HN87y6Pp5+h/egv52GstziZK5EOhiTmKAKylBbiT4OiL3cyLUzQJB6KST90Vb16RgClJC3wRiX4tmDOwQPy9MDCYj3ItoH3s8nPRxd9RDaquNi6UWLiaaOBtr4GqiicRsv0jfiwEhBia6Nf6uzuT3JhH/DiK2OWSxeu1Cpn8/hQWrFrBTR42DVofwifLAJ9yVJT9+QYbRpyoAcWDLfKRme1QHreauBZgZbkR7/zJ09y/HxmArFgfXY2+wDWudTdjobsZaZxOWultwMNmNi6UGgtBDK2NEut3IMlYWiOYAAqdO/AGp5gSkBycwakIdo7U9KPaYhtbGcYQ+2IjoNCoQgj4jmTt+V9ZgtO1jSjymMPpdDSVwSFCuVtUkYvz4Jajv3cNf/vpnxv3jfSwdjbCwNWbcJ2NZs3YVLo72fDnxC3bv2cXojz5gybKfWbrsZz4Z/xFfffVP3F2dGfWXP/HO30ZhZ2XBF59/xuaNa5BHBzFp4leM/WgM+nq6WJt7sHnTRr784nMmTvgKDzc3Jk2cyJTJk1HfswcjQ0M+/+dnTPjqSy5ePMu0qVPYuX0zl84fZ+hZN6qcCBV/uxXRtKGVV84yr4GIJUoAoQQRh3Q1f9f9x7vaCwfFItwrpL/r/rN1+0p2bF2mAhEp8lD8ZM5kZcSyZ89mJk36jJzMJOprSrG3NiAm1If4UB+8HEzwcTLDUGsHHm5WmBprsXL5XA5q7UDiYo3QAhIXa5wdzAkO8CIuOoT8nFQy0xJwcbTBx9ONi+dO0XLrCsUF6aSzQ6QFLkRpuiLBSE9D3HeV04jZ301i3uxpaKhtZOvGZRzQ3MaFpqMM9XXx69NBhvq6eDbYTX9XKzDEsycdSnCZj6AGVy6coO3+Lwz3i5lgvz4d5IWSujTU38PLp08Y7O1STQ4e3Wuh49F97reImRR3f7nB2VPHiY0MY9WynzEx0KUgJ5PmS+dpvX+Htgd3uXPruiqQrrP1AcMDvSog0fu4nWuXm+h6/CbY+z0A8fDBbfjXyzdoTCMggX+9VH2Nf7188+vK9e9TihfPn6rAhDh9GOTZ0yGePxtWAYiRNfx0gCdDfSrA0dfbraIzPXsyyLOBAZ4NDDDcN6DMkOigr1cM1HsxPMjLp0949qRfnPr0PYZfn8KvT7l66SyxUaGY6GtjZ2lKqjyWjFQ56SkJRIb5ExEaQE5mEulJsWSnyamrKiU7PR4PZ2uiQv2QOFoz79vJLJg1lSXzZvLzjzNZ8MM0Nq5dQlZ6PLeun6f1wU2aTtbSUFNKaX461y+eQpUWLzQj6hIv8VtR9euC6xGrVxnCmeNHKczJVHKpj5MSEURGRAAJfq4EORnjb6tDsKMetlrbmM1xBKEMqakWnpb6FCRFsHntSubPnY2RtSYi1/FT9mvu5e9v/4UP3n0bnUNajBvzHuPGvM/6NSuRuLmwZ/cOxo/7kPHjxjDpq88xNzHCwtSYBXvVmLt7LzNm/gGZvy3jx41h5l8FDK33sXDVBD4ZO4bVK5bj5ytj2pRJ7N61E1+ZjJ8XL8RAX49JP45n7965bNu7hLGCgMTNVSnq/hwLc1NWLF/K/JmfINk/QVzaE4g69JnqAGm+epX790V+7LGjDdy9c+d/pDNJXJ3pippCV9Rkkg3Gs3neO2xcMhWLA+uJ9rTC11aPcIklNbmJNFUVkxMfRmlGArX5qQj3wdPiEOESS+J87InztCPAwYgIqRWGGttY8OVb1Dp+ye2Qaexc9CHxYa40Xz5GQ20h5cUZECFQochmsKuVvrb7tN+5KQIIZ3FzsdTfT0p0EKE+LmTHhyHBHl87IwKdLAhxs8HbxgQnE9GTu644m6OlucT7SQhyNkeC+HrivewIcTAgzsMKf1sdpKaaeJjvx8N8P/q7V7Lp5685uH0Jfi6GBHtYkRDiTrivC0cUWdy/cYm2lhu87O/j14E+rp89Q1F6MtZ4IhEEhjvugbaAk6kO3o6mhHnbY3xgMzvWzlXdrHbGuziovpydG+exe9PPrF06G3dHE5Ji/dE7sBNHW0PysxMIDZRiariPjJQoPF2sCJa5crXpKA9uXODC0SpSIgIw1duBwcHNOFjux0x/J9qa6zi0dw1qWxahci2KAcEaInztKMmMItLPHleLAyQEuyIPchKBhLU2rqb7cDHRRGavj6+DIU5GGkgtDhLoYoqvgzFSC238nUyJ9nFEHighJVxGsyDQLAjKzf+c2HEUYgjxsSU7OZCizEgEoQZ7JOSnRXDtTK3KjSMuxJv4UB/c7UW6g4I1CEII9qYHWTp35msPdyvCxzCKAcx1NdDYtgpdjW3oa+1k67pl5GUmc++XZgb7HvPy2aCSo9nLry+HeflskP6uVtrv3eDiyVokgkBimLeqwCvJjEKREc7hnBiYKJConBJkRfqQGuIu5oOsQRSOzgNBuP+KpqUMr/Gx0yPc3ZJob1ti3K2Jcbcm3tMWubf9KzDhbU+4xIIoD2vSwtzJjROpN9ls4ZggUJASydVzJzlaVUhjVQHHa4o5WlXIqYbDnDtRzcWzDVy+2Ejz5dNcvXSKU8erqawsRFGQztG6clUBcqyulMMlWZTkpVCcm0xZfgpFWQkkR/lRkBZNjSKdI4UiiHhdyJ2XEkl5XhLleUnkJkeQGhNASrS/CjjkJkeQnRiGIjOOkuwEynITqS3NoqYkk4bDudSVZVNRkEJlYSr15TnUlWVTnpdEZWEqpTlyIoK8/1vwsMO9ltriDOpKMqktzuBIYSpl2XEUpUVSlh1HXUm6WIzHiMVkeoyMvOQgFBnhZEWLwC8pWEJKqDs5sX4Up4RRmhJOcVIolZkx5McFkBosJcHXiWhPW0JczMRCc6FYuLxe8NcqsqBMoDg9gbribM7WlZMTH0KQqwVyfxdSgtyI9bQiRmpGSoATIS6mxPs6UcYK2CBQkBJKVry/6h4f+bkavBJboy+QFOhGrK8j3k4GeDob4GGvi6vVAVxMNHE0VMfFWAM3030ql7hQqQWOf/xfr+lMmlQ6k9jK+5xr6fkf6Uw21lZsnvd3lv88lf0HNmFioYXm/nVs27qAFfPGk274D+ptpzB/2t/Yv+Wn1569fARBwYZV36CttZpD+9ZwaN8aDuxZxYal37JzzVyWzp7A2oUz0N69CtMDm7DU2YYgRGCptx1BaFZZeQoBwIDATb6glTHoE4LaCRP8dMYj1ZqA4Z//wIG//oGoPR8i1RY/F2LE534keEqDBEZF1iHdNwGp1gTeHuX4ZpdRlaUQy7vv/Y0JE79k9txZaOrs5Pj5GrqetrJh+zreee9vvPWXP/Hnv/4f3hv9LmPGjua9D/7OO3//K1Onf8GYj97nnXdG8c7f/sK4saP55OOPmDp1EvL4cLLTY7GxMGLq5Im89+47vP/e33n/vb/z4w/fMXXKZKZNncq3M2cyd84P/OOTT/jg/feYOmUK8thYZJ4efD1jOtkZifR1P+RR2y+MBM054yzekxNRNuNGhNUveIth0SGuRwQRwd5uXDnbyLGjNdQ2VPymGP1P3H9+nDcdIwN1DuzbjJ2VHlr7tk5PfCYAACAASURBVPL9dxNZunQOixb9wPz531JamkN2RgK2lnoM9z6i6+ENgjztVffHnp1rWb50DvPnzhCnTq0gtICh3j52bF2DqZE29jam5GYlk5QQia2VKSmJsVy9dJZH929RW6XAy9Uaw0N7EC6BJ9Y4WhmQlx6HqZ4mW9b+zMZVCxF2KO8D5XVGIaDISWHg8SN4+YwXg908vH2VCkU2lcVZJET6vwEimgWB00eraLt7neHeDoZ7HtP3uI2rF89x+0YzPZ1ttNy8hq8gcKyumprKcppONnKqsYGzp45zvKGW/OwMosKCObhvLz4eEg6XFHGh6RQP7vzC47aHdLY+UFGZRvQVI+5MvY/b6e5opfnyBW5cu/obMNHd3cWdlts8enj/DZAw8nEEFLwOIl6nNb14/pTnz4ZFUbQSIDx/NqwCDa+voScDDD0ZEKcVA30MPOlncPDVevLav3e1t6lcmUbsXYf6+1Sp090drQz2dvFiaICXw2Ie05PeLga6O+lXhu213LxGUV428tgoYiPDyEpLVrkynTxWT031YSrLiklPSaBUkUfz5XPcvn6F7vb71FWVkhgfSYCPFIkg8M2Uz1k8dyYyN3sOF2VRkJtCS0szt65fpPlyE/U15dRVl9FYV0l3+32unB8BEjd5FX576VWzUpAo66QEEaCPnO3CJYTuR/ehUlAWn8lEeLkiD/Akwc+VSHcrghz08bE8QJTEkqwIL+JljgQ4GpMU5MnNpnoUealMnzIJYeJMBGE9k+e/x1hB4B9j32f0e2/z0eh3+XryP1m9+AfGfSiCiU/GjmbJ/Fk4muzjq3+O59OPP+Kz8eP49JOxCFNnMm7MB3wybgxTJ33J/DnfMv7jj/j4o9GsXDSXLz//lOlTJ/Ht19MR/jgT4Y8z+fyfnzLuozF89OEHjJ75Me/M/CfCezP5/NPxzPrma3atncPMGdP4evo0Nvw4BsnWCfjrfIxM7SMCND5hh571GyDhPxFWGxvqs3bhJHRXv0+z7Eu6o6fQHT2FJo+vsNz8EcvnfI7lgY0EOhkTJ3MmwsMBDxtDHPT34W6uTZibBeESC4IdjAh2NMDDbD/7N85n6fefobdmNGccxlPn8SnLf/iIovQIOh9e4XH7NW40n+BYvYKoEE8ykyLpedRCy9ULFGYk4y9xRnAGN2tTEkL9Od94hFM1h7l8vIa6gjQyImV42xjhbHoILztTPO1M8bA1JVBiT50gkBrhz7HiLKpz5GRH+pDgbY+/tTYBdroEORkiDIDMRpsQF2PsdHcgBMCquRNR37iASF8HYgJc8XIyIzUmiNtXztLXdp+u+3d5dOsGF483cLK6An9Xe4RkSI0MJDM2hAiZM4WpEdw4W82tCzVY6e9Q3sgKdPetZsXCSWxdNxd9re34utsT4uuGl9SGPTvXsm3TMjT3bER91zq83W05XqcgMcYPMz11gjztSYkOxMfRAj31rdhbHkQQKjHU3oHu/o3s3bGCzWt+5KfZE8Uut5rYxUwIkXDn8lEYegSdAj5ORoT5iIFtXraHVNx+ibmWMrX7IFKLg7iZaeFjp4+HlWgPG+hiTqSXPXF+LiSH+agKo9hgb5Vjld6+zXg5m1ClSMJXYoYg1BDh70x6QjBZ8nCEAZEKNPIQRwZ5Up6fJoIIGUSHeONmayJyqufBvt0bEczFTtz+XRtp4VN2bVzBzk0rkDrbcuHsSRUH89eXT3n5YohfXw7z9Ek3vZ0P6W5t4f6NCxw/okCRHkN5TjxH8pPITwqmIDWErAQ/SjIiYKJAUrAbiuQQ8mL9xWnEPJSuTCAINehobFQ5QYmbkQRPa23CpBZiyrubBVESS2KVQCLBy444DxuiJJaESyyI87EnI8KTvHh/FSWsJD2WsuwEblxu4nR9OWfqS2k6VsHJulKunGngVMNhTtaXc+VCIy03L3L9ahPnzjRw+kQNx+oPc7LxCKeOV3OsrpzKshyKC1JR5CRRnJtMcU4ihZnxyMN9SI8LQpEeQ0lmHOVZCaTHBJAc5UdmQgjFWfFUFaVRlptIWmwgkf5uhHg7EhfiqaI5ZSeGUZojpzRHTlFGLOV5SdSWZlFbmsURRTrleUkczk+mqiiNysJUFYgoy02kJDuB/LRIokN92a6kOO30qMXxj/9L1IPkJ1NVkMKRwlSqClIoz4lHkR6FIj1KSWlKoTQrmtzEILHbnxpCXnIQKaHuJIdISQxyIzHIjYxIbwoTgylJDkORGEJBfCDpYZ6qSUSstz3hEksE4SZBjmZEeTlRlpXI7QsnuHPpFPUlOeTKI0iKDCBM5kq0r0TsYiWDv70BMR6WpAU4khFgj9zbmkBHIwThNBJBoEu5ksI9SI3yJjfltyJrL0EgMciNQCcTApxN8HYyEIGEgx4u5vux09uNtfYOHA32IDHbj4flQZHaZKNDmLslDhMn/q6wekRE/d8Jq7NNPudB+AzOe0zGVW0cLrvHkmbwD6rs/8l9v685I/mK774cjcGeVTjp7sRZb4fq+dy1ZR6L509gy+YFeLmb4e5mjMbOlWxa+SMbl/7AzM9Hs2reDFzNDyG11kZPfR37ti9l/45lb3T6JIKAUCmCNtLFNWp1Hf5b30O6fwKjvOsYdawOqc4EpDoTGJVbh5AtFpbpyjSeYd7i63wPAnSnIN02gVF/DuJVQnYNc+d8wby5E9DT30XFkRyu3Wri6i9NHGksISk3FlsPCw6a7WXEBW/C95+habwbbQtNFq/7kR8XT2Ph0pn8OH8yc36cyNLFM1EUJDLY+4DujtsU5CRiaXoIc+NDmOgfZM2Kn9i6cQXbN63BQHsfTSeO0tX2gI6Hd2m730JOegofvP8eK1csx9nJiW+/mcmmDet4OtiJGJTX89oayYUYmTyIzkxvMawCESuW/cienevIz5Bz6ewJwkIDqKkt/x33n8A3QITfcb/fgAwzC22WL53N+rULMDHax8ZNS/jmm69YuPA71qxZzLx532BmpqO6VgU5iZQVpqK7bzvG2rtR27KS1cvnsWrFPGZ9O4F9GlsQWuGned+yecNyTI0OEhUeQHFhFn3drdy93UypIo/7d25y/eoFqsoKcbM3B2sBiYMZp/kO7AUuNzXw+OFNirIT0dm3g91bVrFy8WyETlDbulrcexdCQmQgLwa74V9P4Vkf929dRCgTJzmG2mpKcCZBaBZBBJWCqMUJgfyMJLKT5bg52sGAAAMC6YKAYA7v08l3nOY7TpOWlEBhbhZRYcH4eXsgj40iLiqcvKx0DpcUocjP4cTROq5dvsDDu7dVk4fujlYGeh6LXXmlQ1NX+yM6Wx9w55cbNF++wJljNVRXH+HsqWP8cusGjzvbfyOihl9VIOHli2dvAIgRMfXT4ScqQfXr4unurk66HnfQ0/2Yvt5uFT3p9dXT00XfQC8DA3309fXQ39+rAh4jidQjQvTex+3KYDkxwfrRvRY6H90Xz8cVIGjA04FeXg4PYo2nyu6+sb6GgpxMTjU20HLzGvdbbtH24K5qT5T5eBAdHkJ4cACnjx/lxfAgLTeauXHlAh6ujsi8pORlplJfWUJKXAQJkYFcPFnP/VuX6e58QGtrC10d9xGEfB7dv8WDuzfo7XyofL5GQMMIkJApJw7KpoM5ShCRLwIJIUD53EkQzjRUQ6WAs4UJgjBMSpg/MT4uRHrYIfdzItLdAqmpJvmxfmRFeBHmZiHyNdXgXF0pQx236Wy5JNIZhB78XcypKUokPyEAZxM1vG0O4GKyCw8LTTwsNPGxOUCwiwERUnOiPCxxNtVi0dfvcsN/Iv3xX6O59ENC3c3JlQeSESPjcE4shSmhpEf5Igg9JId5ca6umOqiNMJ9nBAqISnSlzAvZ/F1NcMfz/eycvR/YbV1HO0x35JkPImdq2dQli8nKVqGtbEmi2dP5u2/uPG2VglmOrt+I7D+jUXgv33NyWQ3cf622OhvZuG344g8OJ5rfl/REzONnphp3A2ZQtShT9k450O2rfoOqeUhorwdCHWzQmarj4f5QSw1N6K+5nsWf/sJuqveJ9lgPPdCpnDdbwKRB//BirlfceloCUMdt2i5fpKO9is8H37E0yePuH7pGDVlOdSU5FBZkIXQCb7OtiQE+5IVF8GximKunBKDwl6FuAVgeWA3nrZGOBofwkRLDWu9/QgKCJTYsYRK0sJkxPo4Eer6yss81tOKaE8b/Oz0kdnoEiG1JExqhr3BLvZumM/6xTOwNVQn2t+F6EAp/lI7MuVRqpv/l0sX6Lh7C4b6OFldTrMgcGjXRlFUqA8ZMTIeXT/JYOtVYgIdYJSAhcEONHcuwUxvG2b6u9i6cRn52Uk01h+mprIAmac9pob7MDHci62VNnER3tQezuT6xXpKc+Pxk1piqavOnvVL0Ni0nG2bl/DTvGls3rCIret/Yu/O1Zjqq6G9bwsSBwOSY31JjvVVdarF92sYvX0bifJ3wNNOF2cTdSTKQsXRUB0bnZ1IzA/g62CIs7Em7paHROGokE6Asxn+TqYEupgT6y8hwseNnKQo2m5foVwQyE2NJCc1jMRoH8IDnAnysSMyyFXMYnE1p5UxJEYHUlOaTwj6CBEQFxXITb4QaWDK9/Z28zkKc1OQCAKeEjsIERCyYe+ODbTwKZZGh9ivvoML588wONDD8FA/w0P9PB3u58lgD8+H++l7/Ig71y9w8WQtxyoLqcxPpjxHzrGyLE5X5lGVn0BechASQeBwTgwFycFkRHpTnBImHuhKWpWz8X6MNLexdeV8BA3Yu32V6uA3P7QdqcUBQtzMCJNaEOZsSoSrOTFSK2LdrZF72xPrbk201IpYbzsS/Z1JC3MnPyHgtWlIHOU5cm5cauJkXSmn60o431jF2cZKzh+vprGmhKNHFDQ1VnG56RhnT9Vx4mgljfWHOXmsihNHKzlaW0ZNeQFlBWkUZSdSnJ1EWV4q9eV51JRkkx4XREq0P1nxweQmhlGUFk1SuA/J0TJykkMpz5dzpDiVkpw4UmP9iA76/QyEkeTo/LQISnLiOFKcSkVhEuX5csrz5ZTkxJGfFkFuShj5aRGU5sajyIpRak+SqFKkUFGYRGVRMjUlmRwpSKcyL5WKvCSqClKoLc6gRpFORZ6c4oxocuTBlGTGUJ4TS1FaOAUpoRSlhZOXHERqtBeJQW4qICEPdFVNI4rkwaIzU5CEOJkjMV52JPg6kRTgSqK/i0orVVuUye3Lp/nXYCcD7Xe4crqec8eqOFpRSFKkP0ESO1EMnAwBDoYk+tiQG+pCTogzqb42hDqZIAinVWFyzUwkPtiNlMhXgXICysJ5ibhiZA7IbPXxttbF004XbwddPGwPYW+khsm+9RhprMVaZ5uqEy2x2Ie7lRYBLqJ2Y4trxf+XziTUwxxrvW2sWfAplltGk2E9nQy9SUi3/hOtpaNZ+8P7rF8xHVvdrXhYaOJuoo6b4W4cDXaitfNndm39iYXzJ7N8xfdYWRzE3lYP9V3r2L5hGfr7dmKhrUFmbIgqw8Vadw9mB7dhfmgbXvY6OFtoYmesJk4pE0CLGFX2xqhv6wjRGYP0wATeHl3IqA/qiNz7HlF7PuTdg6nY80pnZo8EYQOMNvZAYTYZraWj+dN/maMKhxLKWLZkBlu3LMTeQY+qmjxSMqLQMdZgt9ZmlqxfwJxl3yiLhhplwV6mPA8aEIQGZv80jQWLZ/Lj/KksWvwNq5bPxk8mwUsqwd3VGX3d/ehqq+EptcfE8ACb1y/DxcGc7DQ53lInCnPSuH75LBfONHLhTCO+nhKWLVnEpIkT+PabmWzetB5BSFIWOL8DIpRp1KKTGyoQMXvuZH6YPZndO9cicbbi5uWz9D1+RIC/N97erpw716QCCBcunPld958LF159z927v6Cnt5eDh3bi6+dMRKQP6zYsZu78GSz6eRbr1i1m2bIfWb36J5Ysmc2sbyewcukcDu7bxtrlc9m0ZiE6+7ezduUCli2ZzXfffMXs7yezdtUiZn0ziZ3b1pKWHM2p47WcO3OMS+dPcup4Lfk56Vw4e5Kqw8V4SRzZuWkVyATiQmWE+UoI85Vw7/p5Hv1ymbPHqshICMfSQIstqxezfMEsNq1ciCDkY3RwD4IQwFsMc/faBa6cOUZFYYbyfRMzk7TU1qOvtR1780PIJDb4udvhbGWIIEg4pL6dA+o7WLdy6W9AhKHuITT37KKHd/Dz9iApPgZ7awtMDfWQeUpJkceRIo8jPjqCMkUBR2uPcO70CW7faKb3cbto6aqcSgwP9DLY20VPZxudrQ9of3iPtgd36Xh0X/weZaHf3dVJX283w0ODIlhQThxGwMLzZ8NvgIhfXz7n6fATlY7j6WCfSo8wQsvq7milq/2RSuTd+7hdJSB/0tctCqL7e3kyPMiToT76+kVx9PBQP8+HBhju7+HF0ADPBnvpahN1qsIWaHt4h8dtD0VanTL0cARECCvgeX+vCkQInnC8voZzp0/R1/WY4YF+1VTxxtUrpKYkkZKcSE5GOmWKIm5cvcK/ng/zpLeLqxeakMdEkJeVwcmGOq6cPcHx2gouNx0X83z+9VSltbp0/qQSCDS89myNgIgWRG1quhJE3FSCCgWC4MkbjAe1EfCej9DRcp2bZ08gEQRifN2J9HQmTuZKpIcdvrb6+NnpE+luQZibOUEuJnhYHEIQXh3sXXevwK99lGbFIwgNJARJuXWumqqcWEz2rcXRYCeuprvxs9fG1+4Q/g46hLoZEeluoRqbSCw02Dr/Xe6HTaNJMp1tWzbi7W+PlY8/Dua6xAY4Ixx/BVKaT1bx4NopcXpShihA+xToFDDYt5FFM9+j0WwsnV6fobXmY9Q2z+fM0cM0VBWTnyHH3GA/W1YvZv53UxCcoSw3mb6H17Gztf6POMnmBzchCBLSItxICnHAy3Y/OruXsm7RZLbMfxf/PV9x2euftPjNoMVvBtUOn6O3+gOWzv4n2juWoblxPou/HY/e6g9IMRjP3ZDJXPP9Ev89n7F57jus+2kyhnvWkBfrz83T1fBrD9DFry/beNx+jfqqHOorcmmsKiA/NYbT1aUcLcunMCWenIQoEkP9qSst4lhFKc7Kv/rqmxEugZHmNmwNtFg2Z6ayUJbwPp3YGx1iCZW4WxsQ6+tMUqBUddMEOxrga6tHgIMhwc4mhLqKhWCgqxEupnsx0FiPjcEeIn0dlJ3nVrSIIVMeRUJ4EE0NdfB0gBf9XdxrvkBabAiCJ/g4mSD0gIv5forTwwnzskYQGjDS2sCerQvZteknFDlRONvq4uJgTtOpBro7H9DdeY/05EhS5KHUVedTW5HFzctHkUd5MsxbpMX5Ig/1oDgjmhg/F1zND2Goq06UIMA7AiaGe5EIAkU58RTlxNNwJJ+SXDlerqZY6O8hwt+Z0tx4+E6A7wSkttp42uniY6+Dv5MRXjaiK5WLiQgcnIw0sNffg6vpfqQW2vjYiRuwEAFeNvpEyVwI8XDi6uljXDldT2KEH1fP1FNVnE5hVjQhvg74SETQ1ow4GWllDLlpsTy8fRWJIGBjbkhOeiI3+QIzQ238vNzISk3g0d2b3PulmcPFechjwmg6UY/G7q1sWL2UhupywgJ9MDfRp+X2DR4/7qCnu4OXL4bhX894NtQDL4f413APt6+coSQ7kZRIXwpTI0BNADWBsvRIyrKiRdehBD+qFYlU5MYhCOkUJYWIh3kIcElgz/rFbFkxT9wkNWDfrrXs2rKCkYAaN7P9BLuailkjTiaEu5ipQESClx3REkuilPS+eJkDcb4OZER6UZIRqcqHUKTHcPXcSeorCjhakUdTw2HOHavk7LEqzjUeoeloJceqi6kszqEkL42yggzKi7OpLstXraqSXMoL0ynNT6VKkUX94QKunT3KpZM1lGQnkJkQQnZCCLmJYRRnxIralFB30uMDKM6OpTxfTmFGFOnx4j6YEuP7u0BCIghkyoNQZMVwuCCRkpw4SnLiOFyQSFFmNKmxfirr01EMkJ8WQXF2LJVFyVSXpFFRKLqtVRQmUV2YQVV+mgpANJRlU1eSSUWeHEV6FCmRPuTIg8lPDiFHHkheUjCK9Aiy5f7EBjmTGORGWrgnaeGeqmlEZpQP+XEB5McFiLQhH4c3QITcz5kEbwdifZzIiQ8jNSaYwvR4yvNSKctNobY0l5LsJALc7ZUHUz5OBnupyYqiPDGABA8z4twMyQtzJdLNghgvOxgjwBgx6yQ+yJWMWPG9UyOZ2RyHjwVxOQsk+DkT6mqOn4MB7krTA3crLWx0t6O7ewXaO5dhfmATLqZ7cbfSQmKxDzdzTbzttInztycnwZcpamX/0Z4e7WNFeriUzGhPMmK8+LPfBUZrezD63V2M2ljHn/7rDsJscLfVwstaC1/rA/haauFqrIaV9mYEQcLKJV/z8+KvWfDTDGZ+8wWLFs1iw9olzJ/9DXO+noKHvTX3r12k/dZlMqKDCPdypCg1jPLsaLLifAjzssTZTENshlm/oo+hEBi1og7p3gkoXKajtfRjdsz/GFu1TzliNpbPl/7E6K0efOAcjumf/8CME3EIQicffW2NwmwaaoveZcRVRWXRuHspgiBh44YFbN+1knkLZzJz9kS+/2m6cvqgNEsYARLCOQRBwqxF0/h5zRyWrvmRHxdM47tZXzJ7zhQszQ/h7uqiKr4lzk7o6ezB28MRE8MDeErsMDU8QEZyHL6erqTKo+ntfEh/Vytnjtdx+/olmk7U83Sgi/6uVl7xsVteCaRfBxIjAmoliJj49Tg+nfAB330/ESsrPWqPFFNenM2tK+dof3CbtOR4Fi/+EVdXR9Vr/E/cf8rLCzE31yYmLoBCRSphEd4sWPgNs3+cyoRJ49iwYQkhIZ4kJYUzbdpn7NqxmiR5CCeOliNxNmfl0jmYGGgiCBJ+mDWJuXOm8flnH6BPCPN/nIme9l5qqhQ0X25STVKOVChQFGQjCC+ICA1g19b1/PD1RNYumYvxIXViQ3yoUmRxrvEIgidcOdPAucYjWBsdZOEP05n+5cfM+3Yy6lvXIHLcRRAhtbfAxvgQB/dsEd12hE6VQHv7+sWY6Kjh42aNTGKDhf5+9m5by84NK1Hbup4t61ezbPFPrF+9AvVd23G2tyHIzwcTA122blyHtbkJ8dER2FmZY2tpRrC/jNqqw5w8Vs+FplOqIn3EJnakkB+xdu3v7qT3cTuP2x7S9uAuD+/e5uHd2zy61yJqKVof0vroAa2PHtDR3kpvTxdDTwZ4/myYFZSpXJeePR16A0S8fPGMoScD9HS2iXSi4UF4+Qz+9QJePFVRqUb+/+4O0ap25PWOaBmGhvt5phRUDw70MDggNuBeDA3wrK+bX5/086S7jTvXL3HyaLWoQ13yb2sqKrMTYQU8/OUG9RXlPBcE0R79prh6H3fS/vABAtDx6CEdjx7S09lBx6OHPLx7h57ODm5cFV2wng70cvbkMaTO9tRXVXDr6mVO1FWSlRxHTnI8x6rKEBJQhSRuIJ9zZ46pmgEicDinXCMgolV534yAiJFncYTapAQR7yDu+4+az3OhvhKJIPA+nYRL7YjytCfG254wiSXBziaEuIjhYq4mmribH8TFZB9CNgjZMJFmLp+owpyRDaoMX2cj7PXVcDNVx91cAyeD7Xhb7MPHcj9BDrpEu5sR7WlFpLsF0Z5WJPo74mS0m63z3+Vy/Bys/PxV9CErF3+RU30fpFa65MQHcaGhlKOlmaKYaKrYtREECXu3LmD/8o9okkyhyu4zVsx5i4ojf8LNSg83e3P8fVyxxpOSvDSOFGeTKY8gPU4cpZ+pLaYoJQJdx+j/9qCJ/GE37YIgPnzCOWL9bMiIkhIiNcbXUY8QqSk+9nq8+1db5n/9MWvnjiHiwHiu+U2gN3Y61/0m4K8+jmSDf3A3ZDLNsi+JPPAJm+e+w/IfPuPdv27Dx/oggY5G+NkZkB7mSXaMP3Ul6bTdu0hNdQ4NtfnERXiykBqCPO05eaSQqydqOH64gJy4cAJcbClOT6Sj5SZPOh7RfucmFxprqSnKJNrXFTsDLXydrVCkxePrZouexi4qCjNoOFxAfJAXTmaHSAn3RhCysTqwXdnlGQkXSSbIyYQwN3NVLoKNzk68HfRf3ZRKECERBMrzM2Coj+qSAtrv3aLrQQtXTh2FSgF/NyvCPO2QWhxU2pO+4t1tXvEda5bMxNvFGFszTSQupoQFy7h86SzDg130dT/kxtXTpKeEEeLnSG5GGCfq8vF0NiBEZoM80p1wHztmc5wQT1vigiSEBroTHuxJSIAUDzcrPFwsSIjyozA7gYykUEJkTrg7miCx0ycnOZT2O+foa2umpjSVYE9L3CwP4GqmgYfVIYJcTcXgLHMtnI1FSpODgfprv4PyAJ4t3p9+zhYIreDnYkdlXhqNVUXcON+IRBBY9fO3WBrtxc/T+hWoFgRSE8Npe3CdY3Xl1FQWcav5AndvX6dUkUdOZgqNDdVcv3qB5svnkAgCJxvrOFZ/hGtXzqOxZwdmxnp0dTykslxBQW4GVy6fp6OjjeGhfuAFT5/0IhEE7ty6xO3mJn65fJr81BgU6TGg9SZPvTIvnoL0cIqzoylIDyc/OYyEIClqJMM5AV8HY+TB7mwgn1AvB8rzkjhZoyA/PRpjXTU0d61CEBKQmGsRJrXA39EQmaU2IY7GxLpbEyO1Qq60e02UORLrbUeku5VIffK0FnM2jF8VVVfPnxQnB4p0jlYUcLKmhDP1hznTUMGJmlJO1JTSeKSUisIsqhQ5nDtRy61LZ/jlchO3r5zll8tN3LhwgmvnGrl+rpEb549z43wjJ2tKKM2KJzshhKz4YDLjgkiOkBEbKCVU5kBqrB+KrBiKs2PJTQkjUx7034KHYuXH1Fg/MuVBpEbJYKoAUwW0iEFIh4QQd1ZQxigGGMUAxRnRVOYncqQw+Y0gtrLsOGqKxGlEVUEKlfnJRIxN8gAAIABJREFUVOYnU5H3KhsiRx5MZlwAGbG+ZCcEqDJZqBRIDJeSEemt0kQkBLioJhEF8YHkxvipaGmJ/i4kBbiKompfJ7LDvMiK9CUnPgzhpngN1Leshk8Fgr2c8XAw5yZfcJMviPZx5HB6FNWZkRTFeJMd7ERWgB3p/nbIfRxEp65PUdlcp0V5kxnnBxsEvuO0Ug48UXXgBTga4252AM//S9d7R0WVpnvbe515v5nvTM9Mn56eOT0dZuxp7WRo25xzwJwwoyI551BQBVSCKqCgyBS5gCJnRUXFnEMrbQ6oiKCYQTG1Tvf1/rGrCnrOe1jrWewKe1fa+3nu6w6/O9gFbagzgqAmJngzGokjYR4r8du8EF/7BXhvnIfUazUaiSNyfzsUARvIigtGEDrIiPYnWub7v87pAxceM8/navrn/+boQsnQBKFX+or3XRBTBgOdFqEJ3kRs4Eai3G0JdV5m3Wfu7OF8P2IA4ycNZvrMMUyc+D3Ll9igjAijoaKM25cv8bjjFkd2NVKZl0Z9USb1xmRy4qWkxwQSG+EqLs5B5toitbmeaBTIO11YNOEjkpwH02EYLzanM46nO/FzziSNoDFsGPkeg9G7f4bc/mPWzPqURWM+okM/nhlDPuo3N6l/9VnnzxvLtOnfMdtmLN+P+5Kvv/87FqU8ER6a+20fZsr8MYydNpTvx33NomUzsJk3kenTR+Pn40C0Qm6VI46ShjNx4veo1eFkpMYR5OtOkK87jfVllBZlYTJm8vzpXe7duUZxQQZ5WUns272FS+dO0NVxnUP7tvczdN6JhteHYI1CmOVch4z6B8L78NE//oBU6Ye75wbCwrz54eQBjh5qZk9TI/fab3L9ynnqqkvw83OjubmJf//7f6n/7Nq1HRfntRQVZSCN8CMzJ4EYbTgzZ481l1gvRCkP5AJD2LxpOUsXT6eqLIcnD27y9HEbjx/epL62CEEwsdFuKUp5EBvtlvK3//49a1YuRB4RRF52MufOHqXnyT0rROxr3kZtVSmC8A6HTeuYMn4ka5bNg0kC4YHunDq8i7arZ8XULS1o5CEIQhtTxg7lqwF/xdFuOa72q5g/czyCoGPDqoWst12I7aLZzJo8knkzxjFj0nBWLZ2FIKSxcsl01tnOwdd9PU4blyMJcMFu5QI2r1uKq/0aFs2ZxrBvBjF+9AhmTZvMskXzkUmCqa+uoKKkiCA/b/TxWhLjNGhUcrLSUzi8fw+Xz7fQeuUiTx7c482LZzx78pB3r19Y5Wb/9eYl9zvbed3bw5MH9+i8fZPbN67R0XaDO7dauXX9Ch1tN3h8/y7dTx/Tda+TB/fv8fxZN08ePxTr8BqxCnt0drRzv+sur172WiHCEsF42fOYlz2PeffqOfzyFn55y7tXz3n17Amvnz/l7ctnvOnt5vXzp/z0ooefXvTw+vlTXvY85sWzxzx5ep9XPz3nee8T7t29zdMHd+GnXt72PKXj+iUe3G6l9fxp8Tyd9m/w8BFi89ch/UAiCGrLCkmIVhLm70OCVm2FiOdPHtLz+BEH9+7hX29eW/d79eypuK85QvG4q4On9zq4fPY0CdFK8jPTqCgqQC0NQeLrIYKikV9BhCA0UlWWb7ZRDIhRh/6jxQoRjvar2bxxJTptFPnpOrMNaBCvQwlYu1a3njpgXaz0EYHkxUeRGR1GcpQ/6ea8/WS5HyHOK4kLcyfK1x7/zcsJdd9oJZidNYWoQj1ZvWAygqAm0mcj/vZL8Vo/l2DHJUQHbiA+xJG4YAcSw1zIVPqSrQkhWxNCfnw4xUlRFCbJ+eAPa3Ga/SmhUXrutLfT3t5OqFIvhmJaQRUsFgLXGJOoMSaRq48iTR2MoGxh2t9+i95nME8qh6FeOYBJ3/2NUPd1pKhDSVAEEyXxQxriR4Y+lo4bF3l2v50fj+9jR00xvBaQoMXPYSVRvvaogxxxj+jrIeEsSSE62JGiFCUPBMGaB5ii8qEgSWpdcOIiPCjPiePU3lr2NZSiDvXigz848v3A/2LZ+D+R7TqAPeEDSN/8MYvGfMTiqd/gsHg84U7LMCh80QRsQuqykkSpF8MRjcM2BpCdKMeSV65W+KGSeVFhTCYu0o9sXRSndtXTXFXINlMuB+rLedh6kXdP7/PiwV0ed9yi5dh+nty+wpGdNdaJ+cb5kxzevYXzJw/x4PY1nnS2sqPGhCrMl8gAFwShGs/1C1H42RPiaIsmyIWEcC+yYiTkx0egk3qiCnREJ/NCFeJsPilfI5wGQ6KSfTuqOXdiP4/utHK15RQHdjVy49IZ1MjEIQjk6qPYVpJOQVIEykB7s6esBWEWRAY7cebYDorzEtCoQmn54Sj/eveKzvbr7N5Ry5ED2zBm66xeb0FQIzSDv/sqjIZoYuW+jOM4Xo62eGxeTkJsJIlxUSTGRVEsCMSqQinISqCqJIvCLB25aRoSYkKQh7qRrpNyoKmM04e2UFeaTqYuHEO8hPSYQJLkfiTJ/UiPDiYjJoTESF9UgU5I3NZaF+gkuagUU5WTSGGy2lowqRYEMjRy9MowBEHs3isLdAJ7Aa3CXzQeJFAsCCTp5Jw4sovbNy5w42oLj+6309vziBvXLnLz+iWePrrHo/sdHD+yH34nsLtpK3fv3OTm9UtcudjCubMnOXZ4H53tN3j7+jmdHW08etxF6/XLnG85xeEDu0TPfk0xRdl6dtWXigDRJvxKUrWpMo+qgmTyMmKoKzewc0sRO+sLoVv0HssDnNlTV8TxXTVokaAWBM4f280vL+7z4M55BEFNnCIAQVAT5buJBJkXqUoxlSlLFWyNRBRowylJlFOdoaU6K47y9BgKk+Tk6mT/EyJaTnKoqZY9DSXs21bFwaZaTh1o4tSBJo7uaeTonkaO7d3BgaYGju3dQev50zy9e4uH7dfpunWFB7ev8ejONTpbz3Pp9CGO793G4V317KwrobYog7IcPSVZCRRlxJGjV5GqkZKkkVCQoaHGlE5daaZYuGkPpf+PRnhX/u12oSGWB4IIEGpBID1W2mckCmBDk1mxKJ3G8my2V+b+an9RfamY5rpSa03EnoYSmqqNbCk1UFOYSm1RGjWFqVQbk6grTrU2massSMCUpaHcEEtphoaiFBX5iVEUp6qpytHRUJBMXZ6e+vwkTClqTMkqSlLU5MXJyI2VYkpUUJigpKmysC+trLqY5i0V6JRhRAR6WCGiJF1LbW4iFRkaTAlSTPGhmOJD+wxzbThy5DRhQ2V2PLX5eraWZsAkgeOMs3ZkP8wkGC6gjxCdKWmKAGJDnIkLcyZW4kR0kD1RfusJ81hJoNMSAhwXE+65ijipC7HhImxE+awjJnizFeh/M7+Hr79O6oOHta38duBtBKGcJIUHOfF96Zvp0T7k6oJJU3uL972H2Ind3LAsIWwz8cH2qLzXIHVfgSDoWDp/FOvWzmLmnJEMG/E5CxZNIyoqmPqaUi6fO8Pr59303L/Hod1NJGsVaML90StC0Ef5oZE4o4twQ9CJ8rfC1xDuu75PdtsO6lnKyM6tjCgOY+SIkfgu+pRDcSN4VjqYi1njaZQPoyN7PD2lQ3iX/zn3S0fRUTSeiznj+fyjIVhSfsTPmIuY1yx+3tlzRjFq7JdMmvYdY6cM6TPUhVYEoY1vxg5g7OxhCMJxvvzuUyZM/47R479l6Hefs3z5HMLCvCkuTGfNqqX4+vrg7+/H4sU2aDQRtLQcJTzcj5XLFxAtD6cwL43QQA9ilGHs272Fwrw0fD3tkYb6UFqUxda6UvP7y+0HEWKuNkkCgtDLuInfMnj4p1gVmd6HzW6ryMiLp6wqj7SMeHbubLCu00cP7KG35xFqQWD9mmV8Oei/OXny2P+Ahv5/TU2NDB78CT5e9nh4bMQ/0IXEFDWp6VocnVdbIcKYn0xyggJ/782Umwx03r7IzWtnOHtqHx3tF/nx7CFysxNRyoMI8HNi1owxrF45jz27Grh84RSnT+znysXT8PMruh/f5fCBXVRXFBGnUbJ4wRwmjR/FzGnjcXe2g9+JNRF7d9WZhTnUOG+0Nf+ubXw3eADOG21prC+hpjQXb/eNLJ47mWWLZrB47lQW2kxl4ezJzJs9gZmTRrBkwVRcN69k5fKZrFg0FRdHW1YtncUaWxtWLp6F46ZVuGFg5LCvWbNyKatXLMVh43qkoUEU5edw4shBjh7ch8mYx8G9uzHmZhEbrcSYm8Xp40e4c6uVpw+7+OXta1739vC6t4eff3rF04ddvHreDT+/taYz9Tx+QOuVi5w8eojTx4/QhI21k/W71y948/olb16/5O1Pr/mQR9bUSStEGGD/vj0cPXKI+113EdLgRe8zHj7o4tXLXv71upcX3Y949vg+L3seW0Hhpxc9vHv1nF9+eslPL3qsz3n+5AEvuh/xxhxxePGym7fvenn27IFonJujCQ/brnHv2gXR0Lehr0P0LDEt2qoO9il9NYJmiBC+hgR1BBp5OLnpepp3bOVB523evnzO86eP6Lzd1qdENqTfMENE29XzYCtw+8p5YuVheDnaifPUfkvkTry+0+IUyII9zY4DS92DBSIsKktp/SCiBUG4QkiQG6HB7iQnKMlK0YrQMAlznaYlDaoa4cGV05zbu5V0hYT8uCiMOgWZ6hBSFYGkKYNIlPmg8N0MLYK1wNF97Xw8NyzHYdV8BKEFrghiEejXsHnFHGRedkT5bETmsYpQhyVIXZahl7iIUrFhLqRGepKp9Cc7Ooi8uDCKk6IwRIeQow3jk/92Z9PMvxATrUITrSbH7XPmT/yMD9aW8sffb+I3v5FhiJdSlKKi3KAl1H0Fyyd8xA8Rf+dy8t+xnfQB7nZzSFT4ExPmTriPPf6u6/uk86ZBfqae21d+pPveTevC6LJmEZE+m9GGuKEOdEQb7EJskCMqnw0ofDaQpgpkmymNffV5fTm8QitJah/SYwPRSt3QhLuLqVdmqqsryrKqEc0Y/Q32y6eyZOZQnP/wHywY/w1+Gxai9rUjSepGhNtKYoM2kyBxJTbElehAZxpN6TSV55CgDkYQIDjQiSB/B9QyX3JT1WhlPqgCXShJ1ZCvk6P0dyVBFsCPh3bBi8fw7iX3265SmpfBQFrJ0CmtoeF7Ny9z8/JZXnV30fu4k2cP73BwZz3YCIT7OGCIiyArNpyq7DhSlQE0lWRSmKBE5edAcqQf0UFOyLzsyIoNQxnshBO5VBuTOH9yN2eP7OTy2cO8etIJr7rpfdhB580rVBRlU5KbTk6yRkxlEnLZWZFFY3EywU7L8XdYIp74ayBJE8LRfXWUFaZSUphB+61rvHvTiyAkIZN4IwtxI04ViKdTnydQaARZ0Cb0miA2r5nLwtkjkQY54e9uR0xUKJlJYjF6sTmNKz1BiRF7MnRyUmMjxMjBb0DmZ0+aVkJuchSp2hASVb6kaYLESJPUk5gQF/RRvmRqQkXS12GFiHipD3I/R/RRAZjSNOQnKsjTKdldWcSNM8eoLzCQmxhNdX4qB7aV0XbhKPt3lJrD82qEr0Ee7kVsdBgNNYXcbb/MzWs/0nr1HN2Pu3jx7DFvXvbw9vVz3r5+TldnGw21FeQYUjnfcopXvU/h5zf866cXnDt7korSQmoqS2i7dZ0zP5xg945Gzp4+xo2rLZw6vIvG6kIydHJKsxMpy9JBm0BqtIQcvYJqYwq764qpL81m97YKqBYwZieKTa26xchlRV6yVSLaAhEmQxw3fjzEif119OVRP0IQmpH7biJF4Y8xTibKvGrCrEXVpXoFNZmx1OboqDLEYkpVUaCPwqIeUpkvev4vtZzgwI5qmqqN7Koxsbu2hCO7t3C0eSsHm+o42FTHsebtHGveTsuRfXReu8Dzrnae3LnB3esXuXn+B86f2M/BpjpqTTkUpOvYWppHXVEWVQWpVOQlU5ajpzA9FoNOTkpMuDn8b6QoS0tpns4KEcXZsVZvjy3VFAhiqo6Y5hRPoUHDA0HggSBGIK7wNXplAAlyPz6iy+os+N8GswR2VIhF3k1VRdaaiOZ6E9sr86kpTKU0W0dDiRghstRCbKvIYktpBlXGRExZGkrSYyhJj7FCRP90pro8PVVZ8RgT5RTpFZiSVeRow0WHgVZKdowUdaA7akHgRPNWeP2U3ns32VFZCF0CdFnmw/0UJSnFdLS4MArjJBRqg+gr6M0FWxE+LXUPu2ryzIj9Gz6iywpUSZF+6GU+pEcFkBMdSqT7GrQhDqj8NyD1WEW45yrc1s5ixdzvWTV/FBb5z4RId7RhTij87NCGONCXltNfZaS+37Z4f54+mHSNt/X+TI0PWskm8+1m0vASa5OmgV7qgC5kE5rA9UT6rEQQ1GxcO5O580byzbCPmT57FNGacOrqSjh39jj88pYX3Y+5136L2tJiwvzcEQQ18gBnc68LB7ShjghCBwbcRC+fBFRSFzEy4WZeuC39H0zwXtxB5n75e7oTPyfcbgDR9l8ht/2QjZPfx2ny+zjZvM/6Rb/FeeL/x3tfHewHEJa0JtFAnzF9KLPnjOK7EZ8zefpwxkwezJDR/2TExC/5dswA/v7tB/xz2F8Z9P0njJz6DYOGfcL4acOYNms0c2wmkpoayw8nDwCvKCnKQaOOwN1lE97ejpw/f4KTp/cxd+5kxo4aSm1FMfXVxbg5rSfY3wWdNoJgfxcCfR2Ji5GSkaIhLSkaY26yGSKqsaTJCcIFAgIdWW+3kKUrpuEf4tAHEWZDbb3DUjx9NxMU4klZWYEVIrRqBcX52ay2XcT4Md/h6rqeiIgAyisLOXL0wK/gYc/enahU4dhvtkUTLaEwLwUnh1VEyoMpqchhS2MZkZEBrFg2i412S9i2pZiasiwO7anj8b2rnP/hAPnZiVSX53H7xjnu373B7qY65s2dyEa7paxdvYD83CRuXj/HvY7rtN+6RNuNC7T8IEYjzp09TkFuOi6OGxEWwrjRw1k4bwZzZ01kyqThjBj2BfNtJrFq+Vxsl89h0/qlTJsyAmE4tDAcW6qxpRpJkDtTJ3/P0G/+zqoV83F1sGOBzXQmjx/O6JFfMWXCd8y3mYjNrHHMt5nIqOEDWbp4OrZLZzNx/FAGff4Ro0d8gxsGnB02kJIYT7QikiRdLHVV5Rw/fICrF89x7dJ5zp46zvXLF2hu2obJmEdZsZGDe3fT1SH2huLdG/jlHb+8fc3PP72yphX9/NMra7fqro7btF65yNlTx2nChiZsrM3x/vXmpZj2eQUx7SfNPEz09cowYL1urI/3ig1Q36cbfnnLLz+95PXzp7x69sQadbBEHl4/f8qb3u5fwYXl/hfPHvPy5RNz+s5pMaJqKZJ+zwwJFgPfAhHv/xtEmKOwwtdmoDBDhTzUh8hQX7ZUFbO9roJLP57iQedtOttviNesBSDMDd8yBLHJrXV9sBVtmdyUWBShPkRLfPuBgFl18ldzXYsZIizXlQUiqvtBewuBvo5gJ1BuMrBnZw01pbnmfffTJ/NqPu7147toPbqTmkwd2epQksK9yVAFk6UJwxAjoVCvoD4/Ca3EjbXzxrN67jiEUeC5ScwDlfqKXZktxZ5h7nZ4rpuP+6q51kkvMcyJ5HA3UmUepEZ6kixzJzFMVP3JUAVQoJOSow3DlKwkLz6CuDB31i0eh/2sv7I/ciB30oeQ6/Y5SfafsWnWX7E3j8VTBhBq+zG3Yz8nz+Of2Iz/BM8NS8jUhJKlk5KsDhIN7TBv/NwdcXPcxJSx3zNr8lgqC7Npv9oCzx9y4Xgz9QXpVGTFIQhqFD6bUPlsQOWzAbnnGqL9NmCIDqIoWUFuQrjoocEyKYspKPGRnmTrI0jTSviQR6REy9hTX86WkgJqC7MQ7CFG4snRpipO7a62FjqHu65C6r4SbaADan971P4OJEZ4kxETijFVZf2xrSdNmyBeIF9DpJ8jObFSkqP8SZT5oA5wIdR5LSnqMLaVF7Bvew3C76CpoYyBtKIWBHyd7fB12cDNy2d53XOf++3X+OV1Nz0P2jl7fC+FBj3CBdhZU8gP+7Zwanc1tbmJFMTLyYuNJDFc9A4G2C+36pHnJUURG+lFUWY0Px7fyd0bZzhzdDdnjzXz/MFt+NcLrl08izIymB+O7uVJxzUy4yOI9NlIsNNyIrzWEOWzDp8N8xBz8U4T7u9AjDwAT9f1SEO9xPzysiLx5J0mXrwBnmsJ9FxDqO8aokLtCfBYQZDXapRSN4J97NDFhHBoTx27myooyNBTXmCgsaqIykIDaToFKdpIESISIsURF45O7kdclDcZ8WFk6iQkq/1JiQ4gWelLisqPZIU/yQp/MjWhGLQSYsM8xEVeC6Gua8hLkJOiDCZNHUpxagxZsTIqs/RsLcrm/MFdNORnUpIWR1lmHE1VOVw/sxdrh+b9EOi1jhi5H9JgVyLCvKFV4Nb1Fi62nKT91jUe3e/gwb127nXc4tnTBzy638Gxw/sw5hm4ef0SD+618+BeO+/e9HL/7m3272mizFTADyePkJ+TgV6n4fyZ47ztfcDls4fZWpGHMU2LMSWa4nQtBclqju2u4/yx3TRWGtndUMa+nTWolSGsWrUQN6e1LJ47mcWzJxEV7MmOmmKqjX3qOu7rFxPmZUdGbBjR4W79JioDIS6rkHmuJy7MnWx1CIXxERTrIinWRVKqV1CerKIiNZrSVDXFSQqKU5SUZsQgCGLH6YaSLKtq0vbKfKtHpqmqiL2NVRzYUcuerZXs2VrJ4Z1bObKrkTMHdnPz/A88unWVR7evc/fqeVqO7GNbVRFFBj35afEUGfRU5KZSmZdmTWUqz02iKCOO7ESlteC3z3lQjzAOSnLjKc6OJTdVSW6qsu/xehDqobIwCVNOHPnpYjQKu75+CJbnOvHrqEO5IPYV6ex3vdMm1oJsKy+gqbovzWl7ZT61RWmU5Yh1LFtKDTSWG9hRlcOOqhy2lGZYIxHGJAXFqWpMadFWmdeqHB01OQlUZcVTnKwiSxNGbqyUAl0khuhQDNGhFMTKyNGGY0qJobm2kI5Lp7h75Qd215ZQkBJLSnQEkf5is7cLDCFTE05OrCjKYdJH9i00H4oLsFoQKE2NJl8XKTpbysXvVoIWoRurupBe5kNKlD/pUQGkyHzQBjqQJHVD6WdHpPdaooPs8dk0H5d1s4iLdKMkS0V8lDsaiSMJke4kytxIVXibF8W+dEyxQPBR3/uyShpavHImMmK8SVV5IAhpRHrZ0t/4lvutQhNiR2ywHTrJJitEzJs9hBUrJ2OzaCybXZazbUcF9+/foPvRHV4/f8y9jlscFQSOCgJum1bh7bgaRZAT0SGOxIe7kCB1Rh/hiibUXmwalwSJMYHi+RREX8RVJxpIakHgc7t5dCd+zhdTp/LeuoP4/Od/iBAS1Je+MJBWs4PChBh9aDR//nqmTfmKCeMHMXLE3/l28N8YMXog3w77jDFTvmHlBhvmLpnAtyM+Ydi4AcxdOpEVdnOZMnskE6Z/z5RpI5k2YywR4f7sbmqg9eo5Otuvc6/jBkFBXixYMB25MpTltnP5+OP3cXG04/SxA5QWZbFx3TIkQe4oIwPwdt9AkJ8Tnq7rWbtyHpHhvvRJTIoQESUNoL62kFiNhPkLxrNw0USkkZ59htkA+hrPvQ9jJ3zHrNmTcXXZjMmYhzE3C7k0lAGf/IW1q5Zw5sxBqqoKEP7ZiyDc4D9/e5w58yYzbvwgSsoM7NlfT6kpk6qKXFRRQThuXklSiobtTTU0NJQQKfNj7uxxbFi3gOpSA/t2VHJs3xaqijNwslvGxjULSYlX0NxUw4E9jcRpIrFbt5j9e7dw6cJx2tsu8IgPqSjNY+/uLdRVFxMc4Mm+5m3saKwh0M+d74Z8xcRxI5k7ayrDBg9k/JihDB36OV9/+THffvt3nB1XExMTjt26xUye/L3VqLVAxJcDP+Kbbz5j8cJphIX5UmbKw8XZnoXzZjBnziTWrV6Mra0NY0Z9TTlrWLt6PqNHf8OEcUMYNepbpkwcgZubPSq5FFNhLtXlJZQVG2lqbODHH05y/fIFbl2/Yq1buHH1EjevXeaHE0cxGfPIz87k6sVz8Ms7nj99BL+8419vXvL2Va8VKp49ecjd9lu86HlC+83r3G2/RfvN6zRhw63rV3j6sEuMNLghirDkmiFCa4YFSzRXh1WkxQoSRhEiLCBhBYt64N1r3r16LqYqdT/iZc9jc2O9J1aweNPbzZvebjFl3tYMC5bzcgB93dEtEGGdI971NUC0POcjEQa+5oo1min8Duu2r8sGNq9bit3KRTTUmOiLGpqPb4EIa4d2i7Gf28850Go28sv/bbu83/H2m++v7zfEqJ8JO0zYYbt4GpPHfsXU8YPBTqChtoAfz+zj8o9HONS8hb07aqxzKfUC1AsIJXoFDdk6spUhpEX6kyEPJFMdQoLUmziJBzqC0BHEm/tX2VdXQGlWLIVpamR+TvQPiVo8NYGOqwh0WI7/xiXIXG2ROa9A6bWapDBXDApfcqMDSYvwRBOwmRh/e5JlnuRqQjAmRFKZqcWUrCIvTkZxsoqM6GBWLxjNppl/IXnzZ5T6fs7+yIEciBrE9aSv6ckbRkfGELwW/hXXddMxaAJQBWxEGWhPpL+9+b21EOJlT6xSxoWzpzi2r5nDe3Zw5sheQn2c0UoDMRl0FCbFkBEjht5jAp1IkLii9d9MfJADuZq+ULfQC0GOy5B5r0Ev97QuPglKHwwJUpLUQdSaDJw/sY9Lpw/RdeMy73oeUpqbgk4eQHN9ER2XxXz4CC87lP6bEbSwlHriwz2IDnIiwnsj8RF+RAU6m1/3EUmJyl8bMtNAEehCbpwMXZgncaHuopqKYETh70SCIpgQH0f83DYgD/ehqjCT6iIDB3fWI0jgx5MHOSsInBUEnj2+Bz+/5Pa1FtgvkKAKFfPsm+vYUWbAlKImSeZPdowUi7xXUqQfmlA36hE7Ex9qKmUdxtSiAAAgAElEQVRreQZH99Ryv+1HdjaUUpiViFAtfraJY4bj7mxHZXEOpw82kRAVQLLCn+ggB/QR7oQ4LSXIcQke621YNmsUy+dNYPnCKaxaPhcfTwccN67BgBujhg6yXkzezsvxdVpKdLgTgqDGecMcvJ2XEqfyo6E2j7abZ+m8c4lrV05x5cwRDu9qoKEsn2ps0UdLyYxTYDLoMBniyNErKEhRkqWTYoiXUJASRY4+jGSlN4LQSrzMnTipG/ooXzJiQkhTB6GTeSEIahIifMzGiZa4cNGbmSQPRBgHiZH+FKfGkK2NJC9eQUG8krz4KFLkAaSqAsnSSRGEagLdVrFy0QQc7ebh6bKCAC87PJ1XE+i9iSMHxG6oj7vaedzVzv2Om3Q/7ORF9wPOnDhEniEFhSyEzBQdv/zUS9edG9y8ep4r539AFupPTXkR5344Rokxm1R9DCcONnHzwkm2V+ZTlBEH7wR4J1BrTMVk0NFcb+Lskd3s31ErGrJm4zfPmEl5uRFJsA/52cmUFqQj2EJheiyZsaLB6Lraxqrh3zextpmVrJyIC3NHE+KCPsyTPE0YJYlyiuIjqE7XUJUWQ0VqNMVJYqPLkjQ1NXl9RcsW2dRtVQVsq8iDhQIsFNhVY2JntYm9DRU015Wxp76cQ9vrOdBYy6HGOs4c2M2ZfbtoObSHH/bupLmugvKcVPKTYzFl6kUP1xUoMegpy9FbXy83JUaMUsVJfw0QQj356WpKcuMpyY3HmBlDUZaWgoxoCjKiKc6OpcKop6qor7P1WfP/Lf0arDWY+uCrvjiVLSXpNJZlkosTjWWZv7reLRCxvTLfChI7qgrYWpZFXXG6GSCy2VGVw86aPJqqc2koSaciX0dRZjR5CZGY0sTaiIqsOCqz46nOTaA6W0dZuoZCvYIMdQiZ6hCyNWGkygNIVwaRr5WKPWN0keTESqk06KjJS8KIPUbsydKp+n034uJWnBpjrq+Qk62RYGlwlqUKEeeo9zFDxGuEr4FJgrVZmloQSJB6kyoPIFsTRnpUABp/R1JlHsQGbSLYcRHhHiuICdlEmMcKUmJ8aG1p4tb53RRnRqEK2oA6eCPRgRvQhtiTJHUhNrD/uXjFvKC2mG93WxfSVI03iUo3chICSVa5IwhGVIHr6EsB0BHusZQoH1ui/VcRF7YBmY/oTJsw5hNsV0/Cw2c1+rRIjp/aRUf7RR52XOOnl4+BN7S0HCcuRoqLfR+YyH3XIwgXSI5wJkXuhsWLWM4aBIk5vcm+LwqhFgTxthw+XzCfDuN4Zoz6AsEODjOJXt7ry1nu6meMCCb6ojBiseScOcOYMX0o48cNZMrUoazfuIBNDktw816LLjmChBQZ/iH2uPisxiNwI7MXj2fM5MGMmjiYMeMG883gAcyYOg5DehL3796mq7ONEycO4uJiz7Jl81BFh7NqzQIWLp7Jti1V9D69z7kzR8g16MnOiEejCsXHYyMBvvYIggFJsAs7t1VYjbXdO2pRRoSSpFNRUpiOWuXP0mVTmTb9O6bNHMbSlVP7DKv/ZZSYjAjvgbebE16um9HFKq1GnR0mZs4dg/AeTJo+lPFTvqVuSyEt5w+Sn6tHGxOGk/1KAnwciYmRkZufilIZgoebHRvXLTZ/n6FER/qzf2cNqfEybKaMYPbkEcybMY4Fcydht2YJE8cOQ5+g4Onj2/Q8vcOZ0/t5xIfoYuVsqSslRR9Deko8+5q30dhQSWxMFLbLFqKNlqNRRzFy+DdMmzaG0WO/Zfz4ocyaM56iokyqa4tZuHAG02eOZeLE75g1Z7z19x458its5k/G3X0DGzbZstl+PSNGDmXkiKHMmDmRpUttmGMzmRkzxiAJ92bp0lkMHzGIZcvmMnvOFMaNG05gkA811WXs3bOTmopSdm7bwoWWH+i8fZPO2zd5eK+D1709/PTyOU8e3ON1bw/3O9vZ1lBLQY6Bs6eO8+zJQ25dv8K9O2287u3hX29eioXNP7/lRc8THnV18vBeh7URXVvrVVpOnxBFcyzgbIEIi8KRBSJszY9bAMK+3zBiVST6VYSiG355/YwXT7oQbKHnQQe9j+/x4kmX2HPrYSdPu9pFeLAY8O+bt2f1gwfL6GcDi9tt5tHbBxBCm/i+B1r2ESWJhd9Z7Jg1TBz9jdn4f9QPFjDPT+bXf68fRM2yPHaYPsEBCzi0mY/1rt97azZDxGnzdh9IZCZGkKwNI8BzLRtXz2XFwgmsXDyFGIUPJw5tpav9HDevneHmtbNcvXiSKxdOcKHlmHneLEfIiPInPdIPgyKQovgIihPkZKiCiZd4oI/wxZikojZfT1vLATjdF7YWhP242S1FEFowGXQc2VkDRnPRoKDG1XY2gpCG06KJhG5eSGKoM9kqfwq0IWREeaMNdEATsJkkqQdZ6kCyNRKK9H0a5aYUNcXJKnJipaSoAonw24Tnpnk4rZuJl/08Vs79nvmTBrF85hBigjeSqfTGGB9CcpSnmAvrhHmZMyJ4wUBauX7pHI86bvO0q527N66gkPhixJ74qEBiJT7owr3EHNxIP1KknghCOXqJC3XZGrYVJVOSphTDzAH2RIdsRi/3RCf3QB3qhErigk7uhzLMg90NJXTfvUHv/Tv8q/cpD9uvU2RIJF4RjCARybjt3BF2VmSLJ7cZIjShrmRqJMh8NxET7oUwACQ+DrhusuXKxdM8uNdG65WznD26h+KMBPRRAdY+AslSb/EEFIyEua8jTRuOWhDYsNKGlUtmcnBXHTcunuRI81aEcZCeGINaEEjTx3Lt4lnePHvAmWP7aGUgtIrypnXF6WTpZKSqgihNiyNHY/YsfioaAWpBsEKEIKgpydZy6mAD926epaIwDUFoRi0NYPyIr4kI8+PEkWb27qjhyO4G8z4XiJe44rVuDuvnjSTIYTGqAHs2LZ/BmiXTCPZ1pLaygKOHdlFVasSUl45KFkB4gDPaKD9Cfe14n24UIfYoQjcS5r+OEL91bFgzi6QEGR2dl7lz5zIXLp3gbU8XD9ouc/mHw+yqLyU7QU2qRkpxZix1xankJyvIT5aTpgkiVe1Lji6UTG0g8TJX4qQu6CI80Ia5EC/1JFnhj07mhTrICeF3iF5UO8yyZ7ni5JYEwjjQhHpQkqqhJiuJTJWE0hQNJSlqsmJCSVX6oQ1zQRDeER/picR7LWqZOwGeawjx3WCVoN2zo4qff+qBX97w85vntF7+kZZTR9i/exvlgkCIvyeG1AROHtnH+TPHudhyktqKYiLDAklN1FKQncaepi00b6uhsaaYQ7vraa43YUyLoTA1hqI0jdWAy9GrKMnpM35jleJ51NBYw432Vl6+fk5H5y2ed9/ncstx8tLiSddGIQivcV03n0d8iFbiRpjHavO52YzE3RZ1sAMZ5m7VCTIv4oNdyVQEUhgnI18TRrEukpJEOaVJSjEKkaTAlKqiMjuOGmMS79Er1miYeylYohE7q8Vage0VhextqGBPfbkIEY117KuvYldVKQe21NBUYaKxxEidMYfKnAxMmXqMqfGiHvoVEJpFiOhvuBekx5KdpCYzMcoKCdnJcgz6SPLT1ZTm6SjLT7BCQ3lBImX5CZTlJ/wPiKguEI+9uzafA40mDm4rYd+WItSCYFYJH26NrOyozGZn9a8jFDuqCtheYWRbRZ652NrIzppCdlTlsb0yl61lWeyoymN3ndhVfGdNHg0l6ZTnxVOUGU2BXk5ZppbafD11BUnU5uupzRfTmMrSNZSmxZBtTmHKipGQHOlHcqQfWaoQBEFNfrzYBDBTHQJrRKlHJ3KpLTSQrJayp76MH/bv4PTerTSW5lCYrCYvPoKsGAl6mTc50RLSowLIjZUivA8FCVHiYmegH4Q0Ex3ojM5ce2VMiCJDHki0r+jMiXRbQdCm+UR5r0butxZPu9nWfU/tK8OYJkMj2Ywm1J7owA2ofNaSEOqAQektevODMM+R5oXdWjC8H6VkAzqlKzq5C+mxviREOdO3AFvGayRuixEEAwrv5cQEr0XqvfxXz5m3aBQSmTNp6SoS4mVkpWrY3VjJmTOHKS3PIydLR6Upjbw0FVKf9YS6LkUQLsBAoc9bavGsSszwYDGkgrB2JhYENX+zldCoHMaa6Z8i2IEBNxbSKHpeD/czPCbRL0e63Gw8pDFv3vcsXjSOBfPHsHHTIgxZGkrL0tGnRJGVq6GqNousXA0yhSfrHRczfsZQvhryDz78y5/428d/Ydq08YSF+OPi7MAGu7W4ODsyYsT3fPzxR/z5w/9i0JcDWLZyLvsObOdO21XeverhTe8TOm9f4urFkzziQ9xdVrN8yTRcnVbi4boG580rsZk1jhhlGFokaJGgj1dib7eU74YOZNDAz/hi4GdMnjqUr779jL998meE37oh/KEF4fdBCP/pZr7d+mvjq3/EwjzsMInb78HUWcOt6dphMk98vDZhM2e8WJw8SfwOQ0O9sd9giyC0sM7WhsVzJiIIA/js4/9m0D//wVdf/J3Z44cyfexgvv/6H4wc8k+WzpvJgrlTWLd6MVER/gT6uzB50mi+GvRPJowfzYrliwmXBHK+5QQnj+1n1456rl1u4cypozy4105jQzU2NtP4/IuPWLl6Prar5jFs+ED++cUABg/5hs/+/gmDh3xFlCKIEIkns+dOYOr0UUybMZpxE4Yye+4Ehg0fxPDvB/PV118wcdJYZs2eythxI5gxcyJxOgUPH7dRXlmAKjqcyKhQkvBj6bIF5OZlcr31MocO72NPcxMtp0/w4O4dnj99xJMH93j57Cm8e8PPP73i7ate3r1+wavn3XR13ObG1Uu037zO9csXOLx/D8cPH+Dls6f89PK5VSnJ0rXZAhkW6VNhTb9hbwYH+37blmGBiH79FwR783Xj1m9Y1majCBHC14i1RrZw99ZV2q9f5MalFvF3tkCDBRyGmM+bWZiTrJrIjI/4N3BopL/ymWjQmw14c7d08frbj9jg0RJtON0PGCwd5M0QYW0GaYYIq3qSubGijfmzmesXBEFNcPA7Bg260W9uu2B+vNl8LMt2s3nb8hq55vdtQBBacLSbh8umRURJnCnKiWVrTR6Xzh2lt7uT7ke3uXbpFIf376CxvoxyUw6CQeFPniqIHEUA2apAMuQBJEX4kKYIpDhZxfbSLA43lrCjMhtBULNs1igEoQV5kBuWcIlG6gtGQRwmgffpxg9zo4ouyIhwJz7IgfRIL3KjA8mU+5Ai9SQtwhuDKoCcGLGAOzc23CoxWJoWQ6FeIYbGk5UUpEaTmyQnP1mBKV2JKVVBoV6KSR9OZUYkSTInihIkJEhdUQsCygAHpD4bUAS7kiAIvOZ3DOECVy+08PLpffj5Dc/ut1GalYxW5keqUkJefAR5cTKyVMGkSD2JDbAnXepBTYaamuxYyjOjyU+QkqLwtRbwaaVuxMrc0Sl8iY/yRRPpS5ZexZ7GKu5cO09n62UO7twiVrebFwaXdQtpZSBG7BGEVpxXzoYmAdfVc1EGOFpPxv1MIyrYE120lB2NNVy99CP37lzj+rkTbC3NIzsuAqnbOrH5mFZcJKRua/HesBhhqbg4Vxalc/xgIx2tP7J7azmyQA8WzZlEsI8LDTUmWi//yKP77dy+cYHqEtFAoVVAFeqJQRdJSnQwKcpAUuQhpMlDSZL5I8iBerPXMMIbdagLEQH2xEjdxfx+oZxTh7aTHCsjNV5OQ6WRnscdPLh7g+sXTnJ87xaUwc4IwgVSFd684zdEuK3AffVM/DYtwmPDIqKC3akozqT70W1+evmYu7cuw8+vOLirjhDvjfi7rUYR4oBBF0KS2gtBaEUWtAE3h4XMmDqESJk35y8cpevBLe7ev8m/uru4d+0cQejYVWMiJ0FNijoMY0o0NcYkSjM0lKRHk6MLI0sbRFFyBIXJ4WTFBpAdF0h2fAiG2BAMWgnZceHWYUnFSFUFkamRIAhtokGU1GccVRp0VKbFkq0OI18bQYYqmJQoPxJkHkT52BEb7oytzQgCXJeREO2Hy6aFTBv/FWpBYNMaG1ITolALAo/u3ab9xmVMBVnoNAoiwwJxd9qIVhXB+TPHud9xk5/fPOfty246265x9cIZjh1spiA7zWykqTFmJlJdZKAiL5mcBDnGJBU58TJKMzTkJMjJTlTChwJbKwtJT4whPNiXnOx0Tpw5ya79zVxva+XVm17ud93hXnsrO+vLiIsIQmiFhTQSHegsKuksRaxBEkAVaEe8zJ2s2DAKk+QYNKEkhXuRLPUmSxlEvibMKvNaGB+BMSESY0IkRckKyjI1VOUnsqXUIH6GR5DSz7huqipiV42JHZVF7N9axf6GSvbVV3BkewMHt9bSXFPO/oZqDm6tZW9dpRUm6guzRYBoEQ3KsuxkyrKTKc/tk68uy0umyKAjPz2G0jwdJXlxFGbFUJCppihbQ7kxgbICnXW7skhPtSmZmpIUakpSqC8Xow5N9XlsK89kZ3UOe+oL2L+1iH1bCtnbYGRPfQF76gv6uuy2iv+bqrLZWZ3DzmpRXnebILDDXNy8o6qAnTWFVojYVpHDtoocdtUa2be1mAPbSmiuN7K1LJOKfB3FhhhKMzTU5CWypSiVemOyFSJqchKoNMRRlq4h11xMnRcnI1UeQFKEL+lRYlF8epQ/ubES4iXu1u/neec1uq6fY7e5T8nV04e4cGwvgtBCijLYfD2YF9YBkKUKoTBRLvZSGWf2qpt/A/H8bEMb4oY+wpccbTj58RGkRwWg9XdEH+yE2mctMf526CNcUQdtwN9hAWpBwJgmI0nthV7lSbzMGZ3MmRS5B0lSFxIljmREuBMjFefrgbSK6WazoK+gUI08bBO6aE/iFS4kxXgSF+lEhP9qLNGV6PCNRASsIsrfFqX/SuRey1D42RLptwIf1/n/BhsGBGE/TpuXEuxtz8Y1CwkMdCdc5suW+kIRwtYIRAbYofBfQ4LMgdhgO6wFmZY876VmcBhCXx51MwjlotGx9oPf0CgfxprZn4qe21EgdInXoUXpRRho8ViqmTX7C6ZN/yeTJ3/OlCkDWbx4DGvXzGT5ssk4bF5CbJyE9Aw14VJ3fP3tCJe54hdgx4rV01i1cS5r7BfwwZ//xD+++YwB3/6dTz75G2nJCXz77TfYrJzDtPlTGTToC4JMgQyZ8C1//e8P8PJz4PSZAzzvvs/VC2fYua2OqVMm8O03X/H96N8wZtS3fPPlXxj67d8YPeIL7DCxecMyCnJSwCTaE5IgT2xmT+SDD/7IqOnD+fs/P+aDD/7In97/Pd+M/ZL//NMYhP8YjfB/RvPtlMXi7f/j1gcRH/4bRFiKVfvJxH7II2vhKwgIH7Ui/P+TEX43GuFPkxFGtrJkyWyWLJyJILQwa9L3jBk2kD+//0cc4+wZO2ck//XH32NrM4nVi6azYv50Zk4awcghXzJx7DCmThrJyO+/RPjtWv74h9/z+eB/MGHBOL4aPIivvhzIimWLyctOJSkhhq7Om/z89iX3Om4hj5AwevRQPvnsAzKydeQaU1i5ZhEf/uUDHHSbmb5iGl8M/Jy8wlRSMrQ4u69n4tTv+XbYAAZ/9zljJgxh4pSRjJswmslTJzBpyngGD/uK9//8HmPGD6ekvIAnPXc5dHQPW7ZVE6tTsWjpPFasXIo6RsHlq5e4d6+TK5fPc+PqJR51dfLqeTcvep5YIwuve3t48+IZ716/sEYm+Pktr3t7uHH1krVYuqvjNhd/PMOpY4e5dO6stfBa0NJXs2oBgmnmYQGGIWYYHkdfv4X+z7HpBwsWiFjYD0bszL+9pbjZTwSIG5daxGMMNB/bDIx9hnyXFS4tECEIV5A4rybadzN9dQc6szF/hb7IQL8UJ+GCOSpxxXxfNdb0qN9YIMIS8ewyv/bxfsa/BSIsz1Gbn/cOSz1YcHAzgwZZ9usPEa39jnO63/H+HSJasMi5BnmtJcRvHRL/jUSFu7KtoYRzZw6xZ2ctlaU51FcXc/r4PvM+TpCtCqRUryBHHUKmIpAMVRC6cC/0Eb40Vxfw/M4F2loOYExViZKcn4Kfw0o8N5i90J8CRgGFvwOaYFciPDegFgS0AU4ErF9AwPoFaP03kRzuRqbch0y5D9mqQArjwinUScnThlKcECV6HxPlVGRoqMtNxJSsJD8+grJMLXnJCooyYijOiKZAH4VRH0FJahTGRAmZ0b7oI1wRBAOxIc7kxIVzoNHE1R/2cf/Wea60HCErRUdpYR49j7rgzXOzSssVMmIVpETLUId4kh4tIVMdQlqkH9nRQRhjQymMk1Cqj6BQL8WojyA3PoxUpR+x4c5oJI7ER3qSEh1AUnQgwR5r0MkDSFSGkKiQUJSeQHZCNDmJMSSqwxG8IFkjJTbCH+/NK1ELAseba7l77TSCHzivXYDEyx7HtUtECVFB4NTBnVAuUFtWwJ7ttdy+cpbjexvhkcCuigJunz0k9srQwqYl0whwWCHmDvaKTWTOntjNy+4Onj28zcHdW7ny4wlK8jMw5aXDu+f8/FMPb148oOdBG2UFaVhC+1JvByJ8HUiSB5KmDiYnVmyUV5WVwLFtZTQzC+8Ni4mP9Eb4HWhlXujkfqIHXihHHuJBbFQgGTolnTfO0X3/FudO76ftyikyEmTUF6eQGRNAhOdK6vKiyVL74rVuFuGeq1AEOeLvthp/dztOHdvNq+f3+OXNY94876S0QE9EiBM+LiuICnVga7mlYLIVwR48HJeRmhRF551LPHjQxr17t+h59oDXD9vhtEAQOiRe9kziMDkJcmt6ngUO0tUBpKsDKEgMpyAxnOy4QHLjxahBpjaYLK2ETE0oBfooStKjzcbPcWLDRJUai/KUZQEUZoE+wh9jXAQleiW5MWEkR/qSrgwkWe6DKsAecgVC3FehCnFEGepMoOca/N1Wk5WipLYsk4hgD9SCQGFuBqUFWchC/UmKVVFamENdpYmnDzp4/fwxnW3XuN16iZ5Hd+m6c4Prl1o40Lyd/UxDUIM63B9BSMKgk1OWpSMnMZK8JDlZOimmzBiK0qMpy9fDh+Z0nnQ91WXFwDvudLbT1nmb+w+7ePPTC553P+TNs0c0b60Wv/9yoEvAmKRA4bcRbzsbAh0XIgjNpCg9iZe5k6zwJzdeSkFiJAZlEAmh7qTKfCjQhlOsi8SUEEWRLpL8eBn58TKKU5TU5CWwtTTd3MxyP8Lv4DgX+jz0lYVmkCjh0PZaDm6t5sCWKo41beVY01YObq3l6I4t7K2rND9Ww87KYmryMynNTKI8J5UaowFTZiKmzERKs0W1pffopaownZIcPQUZGjHCYEygND+e4bRQmh9vve1ELoUGDaUFCdSYUqmvyGRLhYFttbnsaSzm0K4K9jea2L+1iL0NRnbV5Fq7lO6s/r9svXl8U2Xa/38/4zyPg4CIqAwiggIiIItQEEEBAS2rZW9LKUv3fW/TJWmapFvaLE3XNOmS7vtGWwqUVUA2FRSxsiNVEVEYxxmdGed53r8/TtLW+X3/uF9NTpJzTpqcO9f7vq7P57JwqKWEQy0l9DQW01VXKDUfKoeuukL2N5jZ31BMT1P5wDjQbONgSwU9TeV01VvoqClif2MJvW0VnOiu4WRPHUc6KuisK6KhVE91UQb11mxaK0zsq8yjtcxIk1VHc4lk7dpi1VOdm4pFKwXu5ToFBepo8hTh5CdH0Mk6yrRx1OelUJQajTUrkcsnu3j01eec3N8iuY31QEN5obS6a/+R0iVHUmawmzlkQ4k2iYbCTGrz03mM3wZdRpjISnopTI8jRxlOrioSc1qc5AyYGII2ygttxE7kfi4oAragDHUlIWArikgPCjJjqSvJRBG1C4MmnPQEP5QRnuSmhGBNjyYnwZ/sGGlhRhHpgaOxkqN2nD5BSpwnxtQwLDkyhKiiQBtJTmoIGfF7yYjfixAaDCl+pMk8yZB5khG3E0XIRuTBLqREbUMRs43YiI3s3rVsIEBYtWIWO7atQBHnhyI2AD8fV2TxQdTXSGVqiqhdJIW4kpMcgDpsO5kxO0mP2iEtNInbcEwg1sEDxiA8BgWi4jbSHDsHNuevpjN9FmFu4xkW+ikaIVhwpYpFrmvwT9Ywc6Mrw177FCF62bjpdZavmswbi8fz5lsTWPf+64SEbyU+0YeAoK34eLuwx2sDPn6b8PHbhIfnara7rcRl0xKWr5rFFrcVrFzzBqOeGsGuDE/2Rrjw7DNjSIiLYtq0V1B1peDs9h6vTJ3CUpe3GT58GKNHj2LzlvfZvHkDnjvd8Nqzk62bNzD2uWdw3v0uL8+cyMjhf2L5W/OZO+sV1ji/g+eO7bi7bqQoL5uPzpzAmJVOoSkbXy93XnhhHMrOZLZFbmX48D+xbPUYbP025q7diBBOjJmwDHOfGfFfTgjxlpSVGOaPGKZEjL6HmHgRMToa8aS/NIYrEVN/RoiDiFFKxAjp+VarQAxzQ/y3Ey4RPogRTohn3Bj73JM89+xTjHtuNBOef5aXJ47juWdGk34olQWrXufpUSOYOul55r82lb2uG9i2bgXvve2EOikal3XLEY+5IR5zwtskQ9WjxzN9J+Y+M2v2OjPuz8+x+r0VLF7khNv2Lfh67yEzXcX2TeuYOnki418Yy5tLFrDoTSfe37iWlydPIr03jenrNyDGO7F02WI8dm5FoYxi6rQXGf30SF58cRzjnn+W2XOnMW/BbN5cspBZc2bwyquTmfrqSwQE+3Dp8nlu373KF1cvYauysMp5OYvfXkhBUS6d3e181X+Lv/78kNu3rvL5px9x89oVfnp4n1//9mgAHP7xt58kcPi/33j04DuuXvmM+9/c5V+//pW///VHfnp4nzs3pTKlilIL1bZSKbCP5vciZe8hYOAYbzBglT4AEf8JGs52YHBAxNDmbq4MZhPsGajyQiOfnD46CA+O8QYDAuZBiHiAEI8YwwMJNIXG7j6YgvIAACAASURBVBJWR05iCGUZMiwp4UMC974hgX7/fywuOAL/e/yuaaLIGBLAXx6yLwdEOPo09NofL0dawD/zu33HxHzMlCntDNoyO8Z1HFrTwXGZQZ2YAyAu2rUf9lLLmF2E+28kKmQ7Qd5b8NuzmcVOr7D+vcUM6jIuIEQ42PTJ1OSmYslIoFATi1ERjibSG6MinNYSAyc7qvj0WAdCaDAqwkmJ2ENi0A5i/bYQ578VMR4UYR6khHsS57uNeD835EG7cFv1JgtfHsfSGRPxWreEnAR/CpJDsGgiMasiMcYHUJGViE2bQEOumpKMOLRRXqRH7sGsjqFSL6c2R02zNRtbngYhOrHo5eSlx1KcJaMmX01tgYpyQyLWrHiEkFYry02pfHS8i19+uMunZ49x5ZMP+a7/JqXmfPoufsTffrzHLz9+y6GOejRxYWjl0WQroshKDKVAI+kzSrSJlGnjqdTLKc2MlWxpM6LRyrzJVYViUodiUAZh0SciD9+JThlCObtJifYiOymE/NRYsuJDSIv2J18dh0ERTUVeFt/0fcK5w530fXySA+01PLp/k7/92E9bkw3v3dtZsXQBzssXE+a/l+KcbD4+eWKg5u/K6QNcOX2AuqIsclMTEELDCSE4IQTFxjQ0SREEeblCk6C6dLDe+sG9W9y7e4vPPzrPvds3+Ora59y9fhn+/TP8+xH8+h0/fdPHvtpCNHF+KEJ3kRrlg1YWTLYshNQoH8Qy0KnCaS43cKS9nBNdVbRVmkhPCCQ5ci9GVYx0oRrhJyEGLhBNTCitFWaqrTr2t5VQb8sGb0FhVhRmbRTxAS4Ua8MpSgsl2GMF0T4bCNmzmki/jbg4zyM+chd3b57j17/f4YMPGklK8CIkaAu7djoTFuJKkO9mYiM8iQnbxbI3Z2LOTefHb2/w4N4t/vX3R/z715+5//UdGityKTIo0cgCkUd4kSkPw6yTU2ZSUayTY9ErsOgVlBmSqcxVU2FSYclKxKSKxKAIJVcVTq4qnJpcFRatjFKdHIc7iM2oxJajggcCHgiOt1dw4Ug7teZssuThFKbLKM1KIi8lkkJNDKaUCEwpEWQnBiHERUr1Cr67foGO6nyEuACPBE0VBZw/3kWV1UCaIorGCgvHDrTz6dkTnDl+gNaaMupsZs59cJifvv+af/71B+7ducaJwwf46saX9N+6xpkPjiLykCBiHViy0+3QU0WhNoGCTJnU5CorDosxibpyHTOHBOiXP/qQXx/9wG+//DzQoOfnhw/ov3WNv3z3DVcvXaCxvHigPp57guxkqUdM2O71A5NqusyLvNRIrLoEKnKSKclOoCAlHJM8GLMqEps2gVqjkmq9gkq9nAqDgqocJbUFGurMaTQUa6kr1lFTlIXoga9u9NHbUsnh1ip6Wyrpbalkf305B5sqOdJex/HORo7ta+RIez3HO5s41dPGyf2tnOhq4kh7PQebq+iqK6O9ykJrhZkWWxGNpfk0lRXQVFZAi62I1gozbZXFtFdZaKspps6mp65SR0OlkXV0Uluup7I0iwpLJgJoqMylqaaA1roi2hqK6W6xcairlsNdDRzsqKar3sKBJiuHWko51FJKT6OFrroi9tUUsK+mgN7WsoHHDrWU0lVXRFtlLu1VeRJENJT8/8b+eivddRa6aqXHDzWXc7i1gt4WGz0NJXRUFdJSnktTmYHWChOtlbm0VphoLjfSVplLd00h+ypMNFmyKNcpKEq1g4MyjHxlGHnyEAqV4VhTo9hXkkZjYTI1eQpqCzTsq8zlRGctLTZpzk1NikFcxy7Pq8KYISdLHUtipBfiEeiU4RSkxVKqV2DOjB/4wa8UAi5L84UlO57izDjy1BHkKIPJSQ4iO8GX9MidZES6E7PrPdIi3clVB+Ox/k3C9m5EmxKJRgjC/XcQFeSJIsYXXUoU8hBPclWRAz+k4Xs2oIzwtJcPSj+S+uRgijJjMWtjsOoS7L0lqijRx5OrCcOYHER2op8EEXJJrJ0RuxtVuCsp4dtQ2zMT8aEbCPFeQYjfe+zduZQVb09CiCI2r1+I3651yCJ2sXDuJNy3rMRvtwtaRSh5mmiUIR7oZH4Y4/0k05GkQIyKwIGO1vO5wFgGV0KFt7TdmR7EOvAf/gcMW5/GsPVpQof9gd2Us9h1NZcvXwDg4qWLzJzpiufO5by/aR5b3Bbh6bWC3T6r8NizAleP5WzevoTN299m7Xon1q53Ys26Bby3eh4rVs1mxarZrHx3Du+8O5vVGxaycs0ixjwzisTWBFavmcv48X8mMiyQqVNextxnZum6t5gzbxYrXJbz57HPMmX2y8xcMJ0xExYzffEGZsx4hYkTnmfu27NIPahhQ+A6XnxpPK9MeZlZM2ewauM7LFq+gKlTJvPuine4e62PG32f03/rGp0dLcye9RrypiR2Kz35wx8ErvHbMfeZcYnwQwgn3FQheOtkCDEfIZxYtngME2avQTzmhPjjW9LfPzkxfekGJry+BqcRgvWjBeJPTojHnJgwaw1jJi5D/NEJIWYwffFabP025q2cgxjhxBNPPM7oZ57E6d15jH9xLELMZeyzT2PrtzHiicdZ5OzElNcmMfrJESyaO501b7+OOi6IffVl7HTdiPiT/RxNMsTjTox+aiRLtizCcNbAmKdHMdLpFcY+9wxL33+LGa9N44Xx41i0/hlGjRrJM+PGsOA9J16aOpHpM15l6tTJ2PptjHR6hXm7VjF38WymT5/GnDmvMWrUSJ5+7ikWOjvx5NMjGDv2WdZvWM3iJQuYN38WCxbOZR2dmHJ13Lz1Jb/9+xe++fYOFmsBS5e9idOCObS01nPnq+t8/+AbHvzwLR9/fJLegy3sa6vl8MF2fv7LfX64/zV3bl/n2tUrkoX4999y9cvPOdDTyZ3b1/jll4f87//+nZ9+us/nn57n5rUrUrnRmCGZNQdECHuGwAEGjoyBAyLG24N7x/0l/wERjkzTMjtETOR3tqjp8igU0YHS/XX2/Q0FCHF5MKifYz8f8cC+1LAFIS5LizviwQBE5KfGUJWbQl2BikFthCMzUT4kiP9PkLBb2Q+UPmUMuT80+D/GoHahyf668iEQ4chodNohopcpU+4MOWaRHSgcGZLLQ4YjC+sow8qW9jkAEY7HMwjxWkPgrrXs3PoOy96YQuAeF/ouHR0EiQqjCn1SKEVpMnJToshXx5CniiYrPghdYgh5qmhykiMo0yWTFR+EImQnyaEeqCJ2Ig/Zhsx/IwmBmwl0W0Wsz0bkwe5E7HZB9ECL1cTRpmos6Qp0cQGUpEWjjdpDRsQudLG+ZEV7Y9FEY9FEU5AcRkO+BosmmkTfrWijvGgqTKOxIJUcZbjdOnVQ3LyOTuShO6RV318FueoohCinWCsnIyEMegQfHGjjxuWPpPS5AIM2jXt3rvH1zT5OHOggXR6NGAXL5k2X0sFKqM3PpK4gA31iMKmRXmRE7SU50I0En00oAraRFe9DRpwXmTJvSvTxVBaoKc1RUGZKplAbR4bMn9QYHwrU0VgzEyhQRpKjCEefEEFKuD+XPzgEvz7k0Tc3WMYx6qut9H0uuZaEhfmRKIuiqbaSYz1dVBQXUpafx3wugEwMugC4QlKol2St2y+VAlz66CR3blzm7q0rfPn5Bb78/AI9nfVc+ugE97+5wc8PH0C5YF9jPVc+OcvDb27xt+/vcP/mRb7+8ixHO2xYDQq08QFkxPmhifAi3tcVIToHrA13bV+JMTWKhjIdR/bZqC7OIDFUEoELcRlxEvZuXI1whcI0xcD/NEctw5QWi/gVMhX+eG56UypFiPUg1HMViUEbkflvwGPDPKJ81hIbuImUOE/8djkTFbKdukodjY05qFL9ERqIjvZAmxlNiTUdeYJUvhYT6YU2LYEKSw5XPzsP//cPfnl0n/Mnj3C4e9DSMSXGB11KBEXZSViNSix6BebsJKyGZKoK02kozqIyVzMgttXJQ8lPjZEyB4oQynVJ1OapqStMp7YgTYKJdVCYLoMqQUNxFp8cbeOX767zU/8XnOyupzJXg82oJFcVOdBsLVPmjxAXkPm7oYz0kSbWbIgN9MTb3YUivYYPj3ZSVpiNJjGS7uYabl35hH88+o4Pj+zHVpRDe52ND3q7ufrZR3x0+hh3rl7mk3On6b91je/6b3Pzy8+lycPuN/97h6Eqykwp1FozqC/NoKJYjc2sodCoGHhOrjaVpiobx3q6Jai4cJbPz5/l07MnYaZgf0st+VmqAe2RC21soYnYAFcUoZ4owjzsE+AD8tOisOoSqDQpsRkVlGTESTbP6ihK0+OoMSRTpZNjy06kNCuB0qwEyvRJlBnllBmSqcpLRYiLTOQ2X9/6kg866ji5r56j7TUcba/hSFstR9vrBpqyHWqp4UBTFQfbajna1cTRjnqOtNcNDEcH6J7GCjprS5nPBbyx0lFtZV9Nye9Ge62FhkojLfW5dDSbaW0oQIyB6nIdNTY9dRUm6itzaaopoqWumLYGK12tlfR2N3C4u4mDHbX0NElw0NtaxuG2cnpbyzjYXMKBJis9jRYOtZSyv6GYrroiehotlLObnxlOZ20h3fVmOmt+P7pqi+mus9BdZ2F/vZUDjaUcbCrjYFMZPQ0ldNUW01FVSHtlAR1VhTSWGWi25dBUbqTJDhEd1fm0lRmoK0yn0phMcXosBSl2iFAEk5sUSEFyCNa0CIpUgeQm+1KgCsSUEkKJTs6pA41c/+Q0p3r38eXF85w8vJ+GSgvHDrRy9/qn9HbXoUuVUZybglETjSk9hkJtPHnpsYh+EP1AnVSiJqKhKDOafE04BkUgOrkvOrkv2QneZMbsJDnwfbQx7iiDNyMP2UZanDdHOio4vK8WS24Gudkqzn1wAL0mgSi/HWhiA0iP8yfIfQ1hHus5uc/GkWYL9UVpOLKtuqTAgcxjYVo0+ZpIzBmxFKZFk5XgjzbeD228H8qwnWTH+2NI8CMzbg+qcFeUYVtJidhOcsQWksLeJ8rfGY+N89jrtoTt619n9fLpvDHneXa7riAxajd5ukSs+WpMabFkJAaRGu2NNtqXnIRgNIE7yU8MJjcpGJM8kKwEXymIcYhCHbXeSnvZl92JaPgzJzBsfZpUz1cYc/YAY3hAhCaRBw/uDYzIyDB27FjOhk0L2eS6hG0ey9jmsYx3nGfyxtuTWek8m7ffeZW17y/gzben8Pr8CTgtnMTyFbPw8FxNrMwLuTKI2ERvNmxexbjnn8Vw1sBUp8m8/NILuGxYw7SpU7D125g541XW7liNqlvFdKfhRJSH462LxVsXi2q/Xgrw/8cJZx9vbP02XGXbmLVgOsvWvYXxnJGAHD9M53PwiHNn2tSpBPh4o0pOwlJUgCIpEaf58/DP8MMlwh8hZqM/Y8JbF2eHiLnoz5iYMHMNw0YuGDheXKOakFI5Tz41kjGTlknbDTL0Z0y4RPsj/iDBg/6MCTeVF4azBpy9tzFs5CS8dTHS8yL8GDniT7zjvhTDWQOxNTHknM9h6uyXmPzaRGz9NgJz/dmd6Ymt38ayZWMQf36LVyeOZc60iTgvW8TMVyczcsQwzH1mJkwdx5jRI5n04jiGOS1g+o4NjHjiT7y7cyWm8zkEmvwxXchhncdqJk4Yz5o9zhjOGggvD8d4zsDMhTN4bc1U+3ED2FEQhK3fxuxFr/Hcc8/w7s6VaA5o2Ju1B+M5I68tnMHEiRN4Z8VbzJk7A89dblRVl3Hli0s8fHSfh4/u89nlj2lqriUk1J9V7y4jv8DI+QunuXnrS77//i6ffPIBV/sucOHcERpqS+ne18S5D0/w6aWPOPPhB/R98RnffH2HL658SmtLPZcuneWHH+7y2z8e8cP9O1LQL5Cykg6IcAiMxWDQPlDzL35lcNV+CEQ4gn4HRIwakmlwZBsct2dK10tCTDji6QuIP1wY0Mg89sJfEP99ASEOMFhK9DMOwfNke/cbyR666ncBeA/O9uA/G4ehihTYR9gBdj5CuNi3ZTDoDncP0eso3ZQMR6QsgaPcyAEZjmyBAyI6hwT82aQEbR7y3KaB2xJE7B8CEEX24zoyGY73cJ3fuzP1DYGJviH7vkxCsGShH+m7geA9a/F2W2U/tzOD52nVJmHJTMScHk+BJpaiNBkFmlhykiMwyMNQR3gRsH01+sQQNBF7UYZ4kh7thVbmjSrcHZmvCzFea4ncvYZwzzUk+G3D/b03mMllzKlJXDlxgNrcDPTx/uQlB5MWsRtjYiClmTKs6bHU5ChpKkyjxqii02biWIOVE63lHGuw0mrV0VycRW+jhYLMeLgnpA+mDaLJZiW9UifRImi2ZtMkJNcicVn6AjVXFvPvn6QmM4q4CJJiwiT9QC8IcYEaay5WgyQw9tm+DlngTvJUsRSmxpEe7UNK6C6UQe5E79pAdpwvyiB3CjVSGYo1K56OSiNaeTBhezeSkRiIVh5MWqwfabF+mJIjyFVGkisPp1Ato1SbQkGqHFwEZw510N1USU1ZPuVWSXyp06bQ2lTJpQunefT919y7fYNjPV20VleSTbR0EY1loNmH17b10Cfw8dhMdWkBly6c5t7dG/z9p+/44rNziDy4LwRXPzvL//7ykK+u9nG4s4uK4iL2NdVw8lAHQvRypKOKioI08jPiyEwKIlPmT6bMH3X4XlypQ0xDct3y3UZ0kDsVBWnSBZQHaQmBFGQkSt3LxWWaSnOoztPCfEGZXkMTW8hTx1OcnUK2MpxMRSAJIe7s2vwWAe4rkAW6EOi+nAC3ZQS4LSPSew3xgZtZ8/ZU1r8zkxAfFyKDt7Ft42I2rJuHi8sChDMYDHG0t1k4eqQeS1EqSfH+1FSaePDdVb64dIpbfR/Dv3/ms3MfkJORQoT/HoQoJzbEg5QYH7KV4RjUURjUUZizk6gxZ1JiVFJZkEZtYQaWrCRW0stKeslOCqEwPQ5Tcjh5KeGU65JoLEofdEnolMbjOCZEDe2VBfSdO8xHRztoLjNRkZeOXmHvfCva0CvCJEenURC004Vta95GjIHNq5eiEYJQHw/qygq4/tm5gYD+2P42+j45w1/u3eHG5Y/ov3aZ//3bj9z84hKHu9vobK7l9pefcePKRe5cvcyFU0c5caiLxqpSinOyyU9TwzRBb2MV9UV6qgoy6a4vwmJMIl8bi80s1flXWDKpKNZRYTZiK8qlrFDKaOnT1JQWSt9VQ1oyP9lF9crYEMQyCCYPF9p4jN/YtWk53ltW4rCTVEZ4kqMKozAjhnKDnIqcZCr1csq08ZSmx1GaHve7TESZAyR0iZQakuzZIQ0nWUK7LY97d65z/lALZw80cXxfHYdbqzjWUc+JzkaO7Wugt7WG/Q0V7G+ooKelmt4OKfvg6LFwvKuekz1NnOhuGOi3IHaDN9YBrUFPU7kkZm4opbPRSkttPp2tFg522ehuLxmw52uoyqO13kxDVR7NtYW01lsGIOJQVz2HuurpaatEI8QANBxsLuFQSykyMnCmR7L+OwZjucc9xkrZVDtEDAW/i8yhrSKftop8xG5YSS/ddRZ6Gko42FTGgcZSehpK6Kwx01FVSEdVIZ01ZrrrLLTYMxEtFSaabTm0Vphoq8yl2ZpNVa6aCoMCix3spCxEEHnyIMyqcMoyo7FlRWHNCKPSEEdRehT5qTGcPtjE37+7zfdffUnfJ+e48slZGiotmLJS6Gqp4vSxDtrqLFRatdjyU7EYFZizEynIlFGsS+IC8yWIQLJ2zU+LwJQSQlaCL+lxu8mQ7SEjdjfpUTtIj3AjL9kbeYALmuidGNWRFOqTSU+OpKQwi5OH9w1cs9H+HhRp5eSkSNDebM2mVJdIcWYcenkQqdF7yZT5UpAahTkjllxVOEXpMRSlx2DRyihIjSIjzodMmS9ZCf6oI3dLPSfmQ2bcHoTQoAjdQnLYVhThm0kK3UiY97sEeL6Dv+cKtq59HRfneWxZt4jYMA+06gja6gsxZMSiivUlyHMD3ptXkBK0k5yEYEyyoCEQEYwuKVAKto4NEZ2vg/H0S3OtsxRIDZ98gtSAVziY/ALPrk5H/AYzZ27iyJGz3L59myNHPuTNNxewdr0Tb779Ck5vTmbZqtm4eTrj9MbLjHthGCvencf7m5by1rLXmDT5KSZNfppZcyey8I1peHlvobWtnNt3L3L73iW2uK5n0ksvYOu3MXnyJN7f4Mz2bZtZ7fYepgsm5syehU+qNwEmf6Y7DSehJZ7l7suYOPEF3nNdSc55I+J/nBjzor3sSMzhuWdGs8z1LeYsmcmfn3uGjf7vo9yXzCtTJzNn1mvMe30uc2a/xrx5ryPEXFwifHFThbBkiwchJUlMX7yWuEYVE2a+h/6MCSHmMGHmu8xdI5U4TZr5IrZ+G8NHPMGmqI24RErgMGX2yyzZ6oH4gxNz127klQVTGDlyGCs93iGuUY4Q41myZRshJYlSluLV5zH3mXnu+acZN+5ZdsbvYNXOFcxbMYfUgxopy/HfTsQ1qfHXuCCedeKpJ4czauQTjBv7LOJZJya8vQbDWT1PO73EtCkvsOLt+Tw1agRPjnwCMcwJl6ANTJsxBTHTidjSaHzTvZmz6DXMfWbGTxzHyCeHszHUhXc9V7J01yLSe9MZO/YZnnZ6icTWRHYkufPK3CmY+8w8/dxTTHYajVf2XlyC3+eJJ4axcOFs5syZhlIp486dL/nHP/7CL7885Ntvb3Hhwklu3rzChQsnUSpllJUVcv36Za5fv8yFCyf5+utr3LjxGefPH6e7u4WiIiM11eWcO/0B3339FZ9+fJ4f73/LD/e/5sTRg3xx+SNJu2PX7wyAwmMOWHAAA0Ocjhzbh2oD7tmD7d8GRfJDS4EcEGHffxUeiLGgiAuR5ujR9xB/eAvxh7kIMRfx30p7cL4A8V9zpSH8GVytxx5kOwLvnsHbzgyBiLqBoF4ChTyEmM/IkVOYOXMFQoxDiIAhkFFlB4Wh9sVDy43KGRQ9X7CXhQ/t9+B4TENauOt/AMcZhGiyQ0TDkO29/wERjmN3/g4+pOHQRQw5B3EZIU6iifUgzGvtkM9FOqYqwYe4MA+EzNcVgzwMqzYJc3o8halxmJSRmJSRlGTJKUyNQxHsSYk2kVxlGFkyP7LifdDK9qKO2IE8aDOJARvRRHoQuXsNYhqow3exbtEMdry3hKy4YDQRXmTG+qBPknpDFGqisKbHkiXzQ5cQYF95TKKzMpfbTETck6CgpURHhUmNOTOBvLR45nARD6r4lxDkJEegitiDNj4Aa1Y8pzoqaSjSInohdOdmQndvpwoPvrxwmq6GKpqrymirr6TAkClpBgTYCvXcuPgh3924RHtlESvpJTFgBxmx/ugSgkiL8kYT5klK8A5yFSGkR+4hVxlGviaSipxkmqzZJIR4sHrJDJRRe1FGeaGJ9sGolOxQ9Qlh6GUhlGQq0SVG8IhR4CLoqLby6ZmjfHnxQy6cOoSlMJtyay5f3+nj37/+BL/9nXt3rvHlxfPcvnIZvVpOpPcORNPvV5NV8ZFUWvO4c/0Kn188R8++5gGPca4LOCloqCoij2CiyeYff3nID19/xdHudgkQRC8aWTCmNBk5mmi0CYFoorxIDvUkLcqHmtxUTrVWcaa7gS8/OkpNSTbNtlzpIrbXDQbtdLFDxHUuHGnnzqWTrKSXUp2a6vwM6ov0WLIU5KbFkpYYQKrMj5ToPcQHbiV8zxoC3VcQtOMdlOHbCXBfQVLINtKTfJGFuLHHbSVum5aycd0bLHv7FZyd57Bt29tERrqjzYymtCSDMmsmxYUacvSJfHz+IDf7znHl4gkunT3C2ePdjOUe2Zp4acIaDjmpMdQUa6ksTMeUFkuWIhSjOop6azZ1lixqCtIpMyixZssp0Sko1SdTopNcqYpSo7Hp5dTlaxB5YEqJoLXMMDChraOTpNA95Kcn0FhipCxHQ0FGIlUFmeSnJ0gZm9uDqdpIX3fCvLYTtGc7e103EB20l5qSPLqbqzh9uJPmmlLKhKBMCL65cYUf+m/w8Jtb/PbXB/Db3+AfP/Hb3x7y47d32NdUw+cfn+HmF5f4+8PvEG8AbwgKjVoqi/Ppqa/h7P599H14jN5GGzVFWVQXZVBiUtJcoae0IIXasmwaq0zsayzl4odHeHD3Orf6PuVoTwf1FcV0tdSgEYJqay41JXax9mPSipArdfh7uBC6ezMBHuvYu2kFnhuWEuC2hljfbegUQZjU4RRnxlGmT6LKYC9dykqkPDOeyuwkqnRyKvVyynVJ0jDIsZmSqTCpqC3MGPje3++/xSdHOzh3sJkjbdX0NJRxqLmKo/YMw6GWagkgGis50FrDwbYa9jeWcbClgsPt1RzpkDo/S5qCEvbVWjjUWil9NrcZaOZ2qLWSgy0V7G8pG6hJP9hlGxADN9U6wMFMc20hbQ1SFqKtwUpHUzn726vpbqsaOO+uuqKB2312Qb4zPeAqpLKVjN9f3wP2rrUSDAhxRiplmSOtTHPRrgupt/6uxMmRhRgKEZ11Ug+Jtqo8mm05tNhBotmaTXWehnJdEtZMGUXqyAGIKFSGUpIWTaVORqUuBkt6KBXGBArTIsmQ+VNfYuDUoXZaqq1479yOPDacVEUs+nS55G5lzsJsUtFYkUOTzUB5vhqLXo5FL6eyIJULzJccU0QVxpRgTOpQhDCSleBLWuwuNNE7UUfsICVkKxmR7mijPUjyd0En90URsZs9rqvZudUZa4GWtvoyDBkKVtKLVhlLpjyCCO8tZMYFkJ0YRHKoB+rI3aTFeJGV4E+uKhxzRiymlDDSY70pTIse+G4WpkWTKfNFG+9HVoI/KeEeaCI97AFD1cAPb1LoZhJDNhEX7EJcsAuR/uvZvn4+yxe9xIZ357F53ZvIIvawr8lKhSWTVEUwmfIQfN1W47n+Lel/lJGALtZ/ECKSQ8lRhkrHsmdyxePYtRK/Sr749nrvI2paGQAAIABJREFUh399DM+3RtGpnsWz76Uzikc8e+UUM5e44hogY+ZMV9Y6S2VJTm+8wsLFM1m8dC7vrV3CqzMmsGjxa2RmyTGaNMycNZH17y/HWprD+Y+OUVdnRamMJi0tgfzCTGz1eTj7T2LBqvnknDfy0ssTWb36HV5+eRJr9jqT0qVk6tTJ+Oi92ZHkjpjthK3fxiuvT+GVVyaz2v1dkvcpEGI80xevJK5RjRDTEeI15q5xIa5RRUJLPMazBrx1Xkyd/BLBeYGo96uIa1Qxd816hJjNki3uxDWqiGtUM33x2gGI8NbJcPb2Qoj5TJj5LpGVESS0xKM5oEHdo+KJEcOY8eYMDGcNRFVGsdJjBX/84x947DHBW9sWk7xPQWJrAvozenam7WDkk8NwifDAJcIDIcbj7OONty4WIaYw/InHGTNmFCNG/An3TE+CbeG/g4iVW5bzypSXULQnkdSWiKI9iTGzljHdeQOJ+5N52uklFi+cxdNPjeTJkU8MgMT2uK0ktMQT16XG3GfGefe7uMe4Em4OY8yYpxDidUY+OZxhTzzONtlWQotCGD9+HGPGPEVCSwJvrn0D91g3jOeMJLYmkLw/kaS2RBZvWcTIkcPZunU9Gza8S36+juvXL/Pdd3e4d+82FAna2uq4c+dLHjzoB42gstLCDz98zc2bV2hvrycjQ0lLSw2dnU1YLQXERIdRXmahub6GApOB8x+e5NGD74B/2UHhEYN2pw6hsGPl/cHgcIDB/xMihgqKHcGuw7HoZ+l6eMyR1ThDeJArsRGeg+L5aUg6mD86kZpqZuZrroj/egshwhFiBjZbOyNHLmKiELgIgRDeCNGFEGn2EW7f5m0HAhf72GmHiA6EiLFvc+eNudN5f91qDnZ1IsQ4VBG7qTYmUpOnoDJPjhD91Jek01Wf+x9BvHEIRJRL79cex2XF7hkCBL38rsmb0DCoTThph4irQ2Chj0FQcYDBdQZ75ziE1kP318nvsxEnkUBqsDQrwud9vLYvx8/DGVmIGyIDGckhuwYAojA1jpzkCEzKSGry0mgtMWAzKilOjyUvORidzAdtzG60MbvJjNmJNtYTXfwe0iI8kPtvprFAzRcn2ulnPP2MR+7nTl5KFKbkUHRJgRjlwRSkRlGijceUEoYxOYzqPA3HWsoRD6QV3QxZAM3lRg63lVNTlIUhJRqLzl7OdBLESeisyOPi0VZO77ML+eZDpy2X0511nOpsoMGcgzElge7aCn64fZWPTh7m/p2rfHbuA8rys5GF+kjlTI59AlmJoajC92KQh6FPDEYdvgdV2G7SorxJDduDKSmUXGUENqOSmvxUagslwaJWHkJmUjC65EjS4wJRhnshXCAtMoDsmBAKVPEDdeMaITjcVsv3d77g7rWL/NB/jc8/PklXSxXXLp+TXIj++Vd+fXiPH766zt/uf8OZw/vBWZCdHIslJ4PK4lxOHenm7s0+rn7+CXdufsm1vs+wFOUwnJ8Zzs+I8ZChiqW8SCeVI4kzHOvu5O7Vz+GfP/PTvVscaK2k2qzDkBJNUUY82UkhpITvJjHQncxYf7or87l14Qj3rpzjWGcNVZZsclLjKclR01JRQJjXVhZMe97uDFVEg9XApeOdXDzWTmF6AtlJIejk4WTIAtCnRJCdHEqWIoTkyF34bl+J5/pFBLi9g7/rcgLc3mHbe3MI3bWGwmwZypg9uLq8hevGpQR4u6BRhRAYsAWX999k1crZeLivIlnuT11NDkcP13HqWBOfnNvP3evn6GqxsgXpIs3RyqQLZ5S0cpyXIaOxzEBTuRGrUYlRHYU+JYKqwnRqzJlU56dRbkyhzKCUMlqXQYjbFKTGUFuQRqVJRbkhmTK9gtNd1fxw42Om0cdj/IbVkEyJQUWOOhbhCiU5aiwGNYVZyehVseRlJCFuQ2zwbmkCvA7lBdlcOnOU/mufcuLQPk4f3c+dq5/y4OsbHO7pIEMtpygni4PtDRzvaee8EHx3+0v451/58eub/PbXB9y71cfdq59x7vhBhLBiK8qRelSkKjAbMznYWs/961/y2cmj+FOEOUtFR5VZqku/DdYcObVlWmrLsikvTKPaYuDDo538+PVN/nLvLtc/k8rtioXgQHsNXc0VXDjRQ9/HJ+jtqGE+F0iNDyHS1x1/9/fx2b4GnAU4C0nYtgRyUiLIS5XKRUp1iVQZFBJIZCdh0yZQliEbMFooy06kRBuPNSueUkMS5fZSxiYh6KmzDEDE2QNNHG6tYn99Kd11JRxpq+Z4ZyOH22o50FTJweYqelqq6Gq00VVfwoFm2wA8tFebaakooL3aPPDYwZYKetuqONJRM1B729tWxYE2G/vbSulqsdDZLI19TcW01RciZkp6iPaGYvbZbVlba4tpq7PQ0VBCa620zeEuNXSwUkCdJC9eSS+iH1orTBI01BZK21yhp9EyUKKEt5DGPQE99v2sE4gL/A4mumqL2VddNAATHTUFtFXl0VRupM6aTUOJTgKJUj31RRlUGBSU65IGyszy5EFSKVNqFOXaGIrTQjEmeZGnCiZXFU5WYjBmXQqWnHQSIwMwm7L57MJpfnl0j0ff3eKLT07SXm8lP1tOrjZ+IECw6OXY8tTUWbSI3+ylDaKK1Ng9ZMsdzQnbyIzfS1rsLtQRO1AGbyHeay3KwE0k+G4gMXAbUb5bsZjUtNdbOdhZh9vWNWxau5zUpChshTp0KTFkKUKxapPIiJNgQJcUSHZiAFkJ/r+778g45ChDMWfEkqeOwLF6JzmouZMS5jZwrkJUoQjdQkLwRmL81hG615kwr9XMn/4Ub70+AX1aFC3VBRTlpFBoUNHdVoElT2O35rVSnqumriiTbz47xWeHW8mVh5GvCCdXHoYpORQhpOc6HGs0QkgZ6HAGM6DBoESJ6+rxdCpmSZkIh5d+mz2IErBp65u88+5snBZO5+2lC3l93mu8MOFZXpjwZ7x9dnHu/AccONhBQaGB3sNd3H9wh/sP7nD4aCeFZj3y5Gj2+GzHxe1dprw6iQ3rpqNuj2PEyCcYMWIYY8aMZo92DzuS3Bk/fhzy9iQWr1vEuAljsfXbeHrMKJ4f/xyu0VsJLQySAnLvbXjrQhFiMhNmLpdKfGauRIi5eOtkuER48eKE53l50os4vSwQYo59zGf64g3oz5jsWYfXEWIetn4b+jMmho10QojZmPvMLNmyg+Ej/8Qyt6UktMTz8uRJOLu/x7RpU1m4yonEtkS2hG9i0XsLpOevWcTop5/EP8cX90xPpjmNJKREzpIt6xDiRVwidtvLpqbwxPDHmb5sA+JxJ9z0IbhE+jP++ecY+9wYzH1m5r79GuPHPcczT4/iuWdG89wzoxk5YhjTl2wgbr8a4eTEs8+M4olh/8PO1B3MWzEHl6ANpB7U8MzYp3hq1AgMZw0sWr0A9wRX3OK3S+5TYgLTF69h5MgncFOHsC1uK0+PeYpRo0ZKx106m50KD9wSXHniiceZ6/QYc50eY8SIYbw86QVc1q9k3eplJMrCqK2ycOHsMa5+8TEUSbqkPIJpaawAjcCQrebSx6cQk+H06SPk5erRZqUSFR1KQKAPmzdtQJksp7ggH0thAQ6Xq8GsggMi+oeM2ww6Fz2yzwnXGRQhO4TMFwcGCHsA7Oh7cEY6lqgaWMByQMRA52gPhmgdPkf8wQlfvzRS08wIMRch5rB4sSf7Wg/Zv1fj7GMiQsxk1mszmPXaTISYbN/2Ai9PfGHI86YjRChCzECIKTw/dgwTnn8OIcaxePF6DnZ1MnH8WNLifKkrUA4E5AXp4bSUaempz2MwSK/j90F8+e8eSw3fYQ/0jf8xshksSTqJELeJiflxCEQ49uEI/h1g4SifGppx+E/NhmO/DtDIYFDwrSHKez3+bu+QGOaGLiUIkeDvTp4qmuIMqdNomS6Z4owE8lTRWO1N3yzaBPKSgzHJ/TEk+KCP90afsBdDohc5ch9yk/3Qx3uTFbuHWlMyl3rrOddVRZEqGk3oHgo1MQNpYV1SIBatjNbSbBqtmeSnxlCsSyIl2psdG95m3dLZOGwyzcYUMhSR5KTGYzGoyUtLJDsxAnNmEqf21fLVxROSY4VoQ8yHrjITf7nxKTfOH6WnuhQxEdrKiuAfP/Ow/ya//vg1J3paaa6U7GrFb5CtiCKabIS4TWqMPxmx/qTH+JEW5Y0hKQSjPBRliCfaaF8sqZJjSHtZDu1lOdQUpNNVV0SpUc3uTatIjw8mUxbKrg0rJboeD/F73cmRR1OZk86BulL6zh3nXO8+vr/5OT/fv83fvv+KEwfaqCsroLu5ip7WGj4/f4LvbvbBv37inw+/4+Kpo/zGY9xjLKX5ej46fYyH9/vpv3OdM6eOcf/br3j44FtOHO0hV59BkJ8HKYlhdDSUcO3SKaotOQTv2UFFYS6HO5o40tlIU0URuemJGFKiyVHHYlRGkB7njybKC3XkXrJkgVQaVXTacmmxGjGlJVCoS6EwK5mKAi0XT/bw8YluKvO1NJYYpcA5GCn4tgdgmfGBmFRRpMf5kyrzx5QaQ1p8AOI6bH7ndbaufJ3gHe/hveUtXJbOwGvLUvZufYfgPevZ/v4S3Dcvx2/v+/jsfZ90TQQR4TvYu2cdG10Ws9tzNbLYPexrt3Lrxhm+unGWc6da6WkvRaPwH7ggfHatxmvne2gSA8lWR2I1Kqkp1kquNfYyJi4KrIZkasyZNFl1VOZqKNYmUqxNxJyZQEFaHDX5qXTYcmi2ZlNXmM6hhmK+uXKab784wzT6pF4KVUMmB1cJTJdwEr0qFiGDIkMa1lwt2eoEstUJGDOTydWmDKxyt9SWkaVJIteQxvHebu7dvcHdm30011WgjI/CkJYM4wUXPujlt78+4O8/fMNP333FiQMdfHL6KLeZKGXyhEZyYxKC9jobx7pa6b/yGfe+vExLWTGlxnQq87UID6i1ammu0NNaa6KmVOrA3GAz0dFQRldTJYc6GvngYLvU66A6n+JcNUU5KexrsHD+eBdLOIm4Bz8zXLIstkrHDdm1BUNKLAUZcgmYhIaiTAkgbEYJICp0gwBRmZ1EjSGZmhwllcZkyrIls4QSfSJlRsmhTUyW9n3vznXO9DRyqquOQ80VAxBxrKOWk/tbOOooX2qpZn9zJe21JQNN2g402+iss9JSUUBLRQFd9SUcaq0csE11lDx5UIV4Aw61VtLTWk5Payn7msy01RfS3lBER6OZ9oYiGqvyqC7V0zoky9BYWTBwu95WQLXFwP0hWQUel2yUfxICmgRYBVwUFOHP/oZiDjaX0F1vRmRAZ22hVAbVWEp3ncXeh/gyXJYa2LFM0IOzFAgkScdw6CIcZU3tlQU0lOqpL9ENZOFqzJk0luoHvs/VphRqclVUGRQUp0aTJw8iXxGMWRVOsSaMUm0kuSkB5CiDManDyUuPo1ivwmxIxZiupLa8iK+ufca///6Ab25f5vOPjvHJmR4OtpdTXphGkS6RfK0MW56apjI9zeUGKShQMnDNpMu8MCYHYUwOQif3JSvRm4zY3Wgi3VH4u6AI3IjMdwNRezcQuHMd+xosXPn4Aw53N5GdkUxPZyPnTxxgMteRBe8mSx6OXhGGJsqLpCA3UsI9SY3eS3qsN2kxXmTE+ZCV4I9eHoQ6cjfaeD9yVeGYUsIQoonrTKYgNYrU6N0IcQ91lBupMTtIiXJFEb6VuKCNBO1axa6tS9j47hyWvfEy+boE/v7wBl98coIPDrdz7GALdRUFNFTk4zBi+PbqOf7v4W3+ee8qZ7trsaTGkZ8cQY4iDDET9MnBiCoQ1p9xEYIFQiAm+yNe9UesqZJcbbJBzIf1S8fyed4iJk1fg1gpzTfiDez2yj8j/OGNxVN5483ZTJ8xlcVLFiLc3BBOTkyb9grr16/l9IfH+ebbO/zrt5+5//1djp84yNFjPZz/6AQVlRZ27d3O7gBXJk2dwIKXpbr+NzYtZMzY0WwIXI+5z8yYsaMZP/7PmPvMOK14nWUb30a1X4sQkxBiPG4qb1wivBBiCi4Ru3FTeTHuhWdYsmUzqv1ZjJmwgCVb3NGfMTF98bsIMRMhjrJ29SLE/IvSED5MX7weW7+NJbs8EGIuTnMF5j4zUZWRCDGfMRMWY+u3MWbCW8xd40J8swz3JDdmvjYdW7+NNTtWs2jFQjIOZ7DBbz2bgzehPaplxoJXWbNX0h4s2rUUIcYT16lmydZFDBs5kyVb3FDtz2bYyNk4e+9G1aNHPO5EUlsib29bzLPPPIUQ47H12xDiVYTwQ4hW3ls2H6c5L/P0qCcY+/wzUrAfuJHRzz7Jev+1aA6oGf3Mk/gafPDVezN19stsDHkfW7+N0U+N5L1dq0g7lMqwpxbg7O0tHfcxJ+Ia1QMlW0I42Y87l8V2ofaLr47nhUnj2Ba6hVGjRjB18vOsWrGQTRtWsMNt/cBvxf59dYQG72brxnfJI5iE2CAqyvMkIb89EP/q1hW6u9rQ6TPJMek4/eEJzp45TXtbC4N6htsMaBkc1rmC/wAIR6bB0RjNEdBeZjBrcdJesiQFr4MQ4Si1eYAQVrt7kl3j4HiNAyIcTksOQwKxlpEj3+T27dsDEJFnrMTVNQ4hXiE1NZ/jx49z9sxJNm/ayMwZr3L8+Afsaz2ILDoTWbQKU46BpsYGLl78hJkzVyPEdFYse4tTp45x/PhxbLb630HEi+OfI1XmS01BMuXGeITQUGdW0V1rYl+Vwf5+HO5M9pghY3AuHNQ1WO3DaL8/VBDdaf+f1SHEA2Ji/sGUKfn/DyjoscNCOYNaCQdEZOOwuZY+i/98rUOkfZnBkicNgTtWMlDq1VWVhzlDJt0RtxGiiuo8DcWZ8eRrosnXRKNLCqQgJZhCdRAFqkByk/2kDpsKX/KVQRSkBGNNjyQvOZCClFDMmgiMiYGkhu9CE7obdfgeshMDSJf5kJ8WhVkbR4VJhRVv+FXy1OeBIEUWQLY6mqggT0J8XKU37i2l7jVxoVQWZnGkrZpjbZV0VxXRYtVTY1RTrIkjPzmStmIdJ5psVBlTMSXLMKXEk6tK5DF+48bFMzy6e5Xh/Iw5W40QGqJ9d5AeH0q2IooMWRBpsQGkRvmQEraH1CgfClPjKEqNJSV0F4b4YAzxwVgyEmi2GKjOTSdPE0eOOnbA41wjBHnqRJKCvCjCnyL8CXPdRG6yjNqCbA63VnHpgx6+6fsIfr7HT99c5cyhDurL8slJl5OnVZKTLqcoS0WLzcy9a5/y0bGeAYcAVWIMLbU2Pr94gf5b1zh3+gPqqmxc/uwT4F/89PAeRw92EhPhS6i/ByX5Gdz54jwfn+gmIcSHPIIxqhNR/X+EvWl8k2W+/3+dMzNHURAVERArLixilUWqKKgoi4iA7JStLaX7vqRNmqRtmqbZmrRJm7bpvqX7vlL2VQVFKYqKyigqKqO4HMUZZn6eOe//gztJCzPn9X9wvdKkWe79/n6u72dJiSEvS0GZJYvc9ASsmUmYldFkJ4dgSAknNy2a3LRobBkJFGQmopdFUGLOotCUSU2hWZoVWwbvv3mAK5+c5VhfI3maZEQMaJP2oE0KRh6+FYs6hmJ9KjpZCLmqOAqzUzHIIxAXISshiOjtK0kMWkvMjpfZvOJJ1r34BH6z7sF/zSJeW+HHs08+iN+cB1j24lyEuMprq58hYMdKAnasJDZ6C/Gx/riqTZx9q5/Ln59mb18ZhqxoZHFbuJHndwVV0m4KTAo6au3s66hkf2cVXfWFUkE2LAmd6ov1NBTpEeIC1fkaWkrNdFTm0VqWS7lZSYNDR2elleYSA0e7a/n6gzd473gfbVV5DDSVcbhbKkZFM2Qmh8NOKe3Zl/OIhbBx9TK2rltJUvQehKhgoKcZmymLkgILEXt2kZ2hICRwG2G7d5CSEEVFaQF7+7vYsWUdgf4biAzeibgdN3DWIYagJM+AEDrqnPleAfXojArP+PnLz/nHD99y9vhBxCwYaKlkqL2K9hobDWVG2mvzaavJo6uxiIH2SroaSqkvzaem2EpjRQGDHVV0NRbR1VhEf1sZ3U3FCGEjMzmUbWtekIqeIRAVYNepOHNkkN+ufM67x4bcN5duCnWJVOSmUWuTqEw1uUoq9alU5KRQb1HTZNPQ4simoSCL2rx0qvPU1NgzqHdkSSDCLSz96s8fcaijigNtFd5CeaCpgqO9TZzY28ahngb2tddzqLuJAz1NDLRJXYa9bZX0N5fR2+ikt9HJQEs5Q+1V7O+sYV9HNfs7azjYXYcQOnbi4mB3Hfs6qhlor2RvZyX9HeXe7dnTWkanO1W6qcZG26j06ZvH20J4QcTe1jJv7oNOCOiW0qoHW0oRGiloTlyQug99jcXetvbelgo3pek62AQ4BJeYJh1jMgGXBMwVvCEExUL8i3tTW3U+bdX5NFdYaCg10VhqoqnMjKswm4pcFbV56TQWamm0a6gwSIGgzqx4ynVJlOckUKyNolgXg0UVjkEejkkdg1GdQGm+nsMDnRw/0Ed3S62Uj/PpMF9/epbBjirJKWUZVDu0VNgzaSoz0VVnp6Mmn6YyEyXGFNLjdqBJ3IlZFUZBVix2TYwXRJgVwRhSdmFI3EZ65DpkwauQR2wkxH8luvRYrAYV6Wlx6DRymurLMGnkrKYfnSLGe5POy4hHmxiIITWE/Aypk2LLjCVXGeEFFPqUPZjTwrFlxpKXHi3pEpZAmUmOEJdQYESTtJWsZH+ykv3RJPmTGrWOEP8lbHh5HutXzKe9voAfv/2Ij86dQKOMw5ydhhA1tNaXMtBRM+pc/IDrVz6mr7YQS1q0FOyqjsWqjMaiiiZXFY3Yew2xdBviTkn4u2hjIOPmPIuY5YfYoEHcIp0Lyyb9ict1z/Dg+lWIGtxOMp4CzsIzzz3EnPn3s2LFYpYtfYECuwXh54e/QoG/QsHMWTPYt7+X1984zInX95Nn17MnbAepaXFo9Qp2BW3mqcVPsHDpfKbOmMxtY8cw+5lHSahNQNGuIMCwiwdm+3DXXXfw4IM+pPeoueeeu1i05hm2aWMR4iGEmM427R43OHgEH9/FqLuVPL/lGcaMm0WINRF5m4Z5q9awTRuLj+9yhHhVKhj/wMiM88wIJvguQd6VjbjbjzvvGseEe+5ktzmIha/44elMrEsMRd6WxbrEMBZv2szygKWMv3Mci7csIrUxhcy+DJYHLOOO8WN54OGpxBRFo+5W8YL/cwSZAnj06RmMHXcrLwcuQ96WzgQfP0mzkBiKvC2bEGsKY8Y9ythxY4gsiMD32UcRYjo+vouJrVS7QUSuu56S6CFLFj/BlCkTmfucL4m1CSg709gi38TEyXdz+223Mn3+Q6Q0yFA0y5np9wjKzjQmTBjvtpmNcP+ugjHjnpJsYq0KfHxXIYQfPr6riK1MR4g5CDGdlUErUHUpSXEls3TTi4wbO4bIsO3ezISosO2sf/UFr7tRwPa1bFm3zCtIPsqSUQX475w6uY/OjmbeeusUn392kQsffYAEiC976UgXecR9nb/mpjMhMSK8mgYPiPBoD6ROwxkWjAITl0YVuZ5uhIf+5AERLum+fosHuIyyQp3GiA3swpHlF6IMIeZRW9vDqlWRCDGXS5cuMW7cM6xaFUFtbZcXAHR3dzHncV+uXr2Cn48PQviikGnIycnnkWlTCdq1g9aWZu6fPBF//wR8fVcjxBT6ugZYtGgNixatoa9rgPunTESbGoKrWE2JKZ68jHCGmu301+fT4NBwvKeaWps7vFfYpFDkG0CE86ZtcXDU82ZGXKAu4emapqR8w/TpjYw4NnmSqT2aiBpGwvFcjGg6bgYO/24cHPW3yz3cXYymYr37guMWXvwBmor11NmzqLSoqbSocRpSJLDgBhD5qj3kKYMpzAynLCeBKpOMspwEijSxVBpTKEiPQrFnAzkJgVS4E0sd2RKdwVWkpdiU6lW/qxOCMGcl0N3k5J3XhzhxoBOzTsHW9ctZ9PRjEohYIB2UZVYdb+7v4WhvE8U5KjRxwZTmKDncXM6xtioa8rUUqBOxpsVRlKWksdBClVWPOjqEwhw1h7qbMKqSpJm/CkGZJYvaQiO56QnkquLQp0aSnx6PQyvDqorFrIjCkhaFQRZKfloMltRI+muK6K8rpsyopihHQUVeNm8MdRCDVEQ0l+TzxkAHxzubKMiQkxkRTGGmghxZFOVWrXRSuP3RNWjITo3FkplKnkaOLGInadHB5KTFokuNpSxPS3LYLsQtoE9X0NlYz2cfvs/rRw9y7p23+P7by7S3NZGjy+Tdt9+QipIgAX8QhAduwoKM1iob5flZFBkzkUftRhYeQFLYdoQYYs/mVWxcvhCjMpb8zAR0slAMKeFYlDFeEOHMkUsWtdo0stMSEKKbWVyQrEBRu0XqBxGimezUMGyaBKrzM+l3OTAro8hM2IU2KZiiHAWmtBiMimiO99ZzeqgZfUooCYFrkIdtors2j6YyA4EbXmTra4sJ2LqcpNjtpCaHoEgJQ4h+Vi6fz6qXF7B5wwukpe5BnhJEWVEWfZ1O3jzRilkfS+C2F1Gn7hx1wA9JF53VkK9Poa5Yj8tplAqpMjNcFmTJQvC2CRdKF0VrehxNJUbaK6zU2rVUWdOptKipyc9kHd2ICuiozKOlwiJZd3bUMNRaSak1C7EJahxGhtprqC/JReyE0IAtbNu0lmf95kizhaKCpNhwtm5YjSo1AVVqgkTv+B3eOHaAmspiEmLDaGuux2LIJjJ4J2tWLJHoCo6Ri01KTCjCBuV2I92NlZTbjTRXFdHdWHlDIXu4p43v/vwRP3/1Z8QsqCuySOnyl6GuWI8MC531dtrrC3CVm2muttHfWkVfSzVNlXb6WktprrHS3VzEvp4qGistbpjsRK+MwWnREBWwgZjALRzsaoTfrvKPHy7zxr4eaotMiD+AMU0Ss1bnqamzqiVzhZwUynUySrWqOpKvAAAgAElEQVRJVBnkUnciL52qXCWVFiU19gxcRVpay8xeXcRwZSX9riJ66wq9+7bXVSoJrPubJWF0Wx1H+1o5treDQ31NHOlrYG9bJd2uYrpdxQy2VrCvo5rB1gp6G50c6KrlYHcdh3tHOO+baPcCj4H2yv8TJLTWF9JYnf9//p/bBYz3hOOV87X79QIh+FpI1CRPbkQ7m7wgwtuS/wP0NTjpqS+mo7qA1op8mvGHBe7vFwJxDdgp+FEIr9h6qLXS69rU21hMX1OJl9LUUmHBVWKg3KzElhlPmSGV2rx0GmyZVBrllGola9cak5xqsxyrKpQyczJ2bSw5inB0igh0QlBfauPHrz+DYUFpgZkCk4aeliovraHIrEBEQGu1lbqSHBqcBprLzbhK9DSVmaTU2U0gRA12bSzFOW5xtSrEK6zWy3aiCFlNWugaovxfIjF4DbG716NMCmXH5ldYvPBxYiICCdi+npUvPoPNkMFXH59FiGvkZyaRlRiMLnk32UlB6JJ3Y0gNwaQIu0H34BFSm9PCyZEFo0/ZQ5EuyU1t+t1LbdQkbSUzeRuZyduQRa0nYONzvPzCbAI2L+P1w52S3W1mMhVFuewf7ECIGgpyszFkJlFdbKClMp9TBzs50uPCppFowxVmNWZ5xEiBtBLETAtish+l+TkMvzdMjqOU4feH8U9QICb5IYSCxULw4LgxvDzjNsQTzyEWuhAiFCH2IMRTCPEMQmzl8Xn3s2DBbJ56aj6BgTtZsGA++blmrCYjDzxwP35PzUUs6EY82o2YFMH0mQ/yyuqXGOFbX2De4seYueAhHp79AH5zBH5zBLeNHcO0aT7Mnj2Trf7reWKOL9NnPMS9kyYw4Z47mTzlHqSZ8icRYiYS/SMIIeYx6V5p5l4IH/ejZ0xHiBlIfHS3F/54aSJRvNSNuMuPP/7xP5h4791ExQQz7cGpTLz3bsbfORYhZAixAiFmIRXUc9y/+wRi8XMIMYexY8cw7o7bue32W3lizqPMnPkI998/hXvuuYux48Zw65g/MX78WO68axzjxo1h/PjbEeP83NtyAdJM9uMI8Ri3j72VsWNv5e4JdzB58t3u9XsMIRYjxFsIcZ4trz1H8K5VRIRuYMe21dxzz52I//JD/JcfY2+/lbvvGse0+yfypz/+Jw89+ABT75vErbf+iUcensZ9UyYibl2DEA9L6yBmuPfrXCRKzWyEWOL+zSfc/9shrfMkP8QkPyZNmoDwtUh1lCd4bSH8zHjpXuexSZ3GDSDiKEvcdeHvlBQaKC7Mw6MrlF6/zkiXwa1P8IAIcQUqxCgQ4QEDOkZAhPRZCUR4CtSL8LNAKpQ933cUCUTYGHFBuuA+NjzAxH2vd5tdiPGj6Uy/I8THCPEE/v6pOGz1rFoVicNWxu3zZqCQaRgeHqava4C+rgFKnU6EeJyrV68wRQimCIFCZsao1fDwA/d5QYIQU/D1fZna2jb6uga4dOnSv4AIvTKClvIsSnMTqc5X0FqWzf6WIva3FHGg1el2inPXHQkS6B8p6j0Fv5EREHAKCRR4Uuf/XbF/xn3O9nMjNcmTM3GQ/38Q4dlXo2lXHoG4zr1PXSPP8zNi8HDMjPJQCrUJVFlVNBXraHHqqc5TU5AVizkliKKsSJzZcVQakynRxpKvDKVEG48zO4GynCQqDKkUaSQXGpNsD0WaeMr1KRRpEynIiqcqX01zuZnmcjNv7m/l20/f5uN3jvDu64Nc+ew9vv38Pc6ePkRflwuNOpE1r77AmleWSLOcO6EoV+u9MQevf5kVC2Yh1kGVOZPS7FQq9Gk02fWYU6MxpcRRlasjX52KSZFIZmIEsrAdGJXxpITvlBDrKUkQmp0cxu7XlqKO2ok9MxF7ZiK5adGYFVEYUyPQJe7BmBRKgTqeWquW5mIzVRYNhdmp1BYaOdhZjxEFRhQcanfxwcmDnD3Qz4GmGkxJMVgUiRQZ1Kji9yDERdYu8UMnBCsWPk5C8FZ0qdHokiNZ6jeLizyCKjaItIgA4oI2kiOPwWHIoMtVRX9HE19+8hFfffYJ+/f2cub0Sc69exqb1UhRgRWVIhGzPh3+IAjyX0NM8BYy3RkPYgkoogJZ/fyTLPWbzctP+fL84w8TsPZFUsO2oU0IwZgqra9FGUNRdgq2jASM8nDMymgKctTo1ckIAbO4QJXdSJXdSFayhzokiaGcRgW19iwKtElok4LJSd2DNT0WqyoeZcROKswZvL2vjYMtZeSpYlCGb0EetolDneV8cf4Y7xztIlsVgVgIdksartoCigp1hIdsJHDnq6Qk7WbZi0+wdcMLZKSF0lybx+cfn6DKqUGRtJ248DWoZNtHDn6P/dsmyNUmUuPQ0VhmptSaTn52MlX2LAZbSqnIzyRfm0RmvJR3wBVBVV4m7RVWSk1KamxZmNKicBrTIEggZkGRUUG5VUN9kZGqAj32nDSqCw20VRfS21zFh2eO88nwGzRUFHLs4CDvnX2L6ooSqitKcBbZWP3KMpY8t5DtWzeQrVGhz87AkW/iw3NvexOo//HbT/z5wnu8ffIwORkKdEKwaulzbFy1FI08QbpQXoYSq47WmhIGmqvpbajg8kfv8uu3n7KvrY4eVzmDLfW89+YxDvW2oxOCGBwwXkhuFkbJ7azCpsHlNLppLxZqiwzUFZtpKrfSXptPd4OdwbYSehoLqLBnIpwgnMBqQW5mIvLoQJx5OobfOMg7J/bTUF4gHTMyCfSYlOEU6ZIkAas5jVqLJKr2AImKnBSqTApqrGpcdg0NDi11hRpqCzLprStAiDMQJNjPl9JFcSFYMuMptagRMuh1lbC3rZqh9hoOdrs4NtDC4f5mhjrr6Kxz0FnnoKu+iJ6GkhuGWCDdXPd31nC418WBrloGWsrpaSjxdiwG2iv/TyDRVJVPS43kXPWFWzviAQlYpOF5b2+DlGJ90T3U6DjFQi7yCJwRUtrwFWl7tbmD4sQj0FFdQFuljdaKfNoqbXRUF8AjbhBxXrK57qguYLC5nP3t1RzqquNIj4uDnbXsbamgrTqfbpfDK65uLs+lyj1RVG5WUmFSUGlOk67XmnicWfFUG1OpNSuoNKbg0ErdAVtWDKq4XSOOUW8c4rMP3mVvZxONlcVUF1spL9QjboGyPLchQa6CeqeehjIjzeVm2qqs3m5EvSMLR04S5RY5peYUam1qbJnRGORBmNKCUUdtQhW5HkXIakI2PEtcwMvEBK4mYudq4sK2kRAZSFpKDG+fOsarLz9PXHjgDa5mBdoUzMpYrOooTIqwGwDEaAcmz2v6lD1oEwPRJe/GKA/FkBriLU40KdtIT9xKcvgaInauIGjzi2xd/SxHWcLy5+aye8drRIduo6OlitePDVFWYpP0QFYP97kZl9NCb6OT2kK9ZEeuiMSsjHbf2CWXsxgciP+MwOeBVVy9egUxWSoIxz30rPR8jJRrIHz8WLNoEUt9fREzpAwEn5mrmDfPlzlzHmPRojVIdKL5CPEMkydPZN26tSxe/AymHB2G7Czmz5+Dj89SpOJ4HnPnPcGsR6czbvxtCHGSOU9PQ4iTPPj4ZGY/PZ25i2Zz5V3B8D5BXqGByioHvf1NHDsxSG9/M2ZLBqvWPMdrG18kY3g90iSOVSo4Zg9L14ygbkYAxEtI1phhSEXyDIRIxetvP54REPGIm7oi9rFtx1oef+JRZsx8mAn33Mm9993Fc8vnugutBuY98yiS8LUXIRoQ4hxCvM2TT81mzvwZLF3xDBu2vIzJoqK+wYlSHcfjcx5i8pSJTLz3bm655Q9MnHgXa9c8716WcCRwMhch5nDvpPGMv/N2ptx3N6vXPseG9c/xuO9UnnlqJo/PnuwtcEMDVhMbsRnvbO5/XUFMGUZMGWb1qudZveo5Zs+6j7Wrl6DXKdm18zU2bVxBZOR2QkM2IsQQG9YvYfPW5Sx+wRch3kGIQ0jWpA3uotEzQz3g3j61CFGBeG4Y8fEVKfncMxm7wD1L389I/oInr2EaiOuMdH8ExIRu5kbb1dEg4tpN4wriGohruO1Rf3cPj6bBM3PuEU4f5UZ+vqcj4elCXCch6BVuTID2gIiro94/ugB2F8uP4H6PB+gsQIgpDA8P47DVsmrVdi+IyMkpRgJkU7zH4NWrV/jTvMcQYgoGbRZGrYaHfCazcd0ar3D60qVLXiemA4MjnYh9A/343DcRISJprdBSX6RyU5o8egYdPTV5o547R1gEop0RClMNIyJoD7VoNA3sZtrRSOL0vwqwPd0DacL3Rncpz/9HW8t6QITHjWlY2sfrPPt/FKiwa+KkLkF2IiV6GaXGVCpy06izZ9JYlE2dPZMyUwp56jDKjAmU5SRgy4jAporAoY2jwpBKoSYeMQ3M8ghMyaFYlZE4s5OoNKfhys+goSALV2EWtQWZtJaZ6XEVcv7Nvfz45Xtc/vQM3106zw9fX+D7rz/mndOHOX54gJPHhjhysI/G+hEe1rZ1rxC2YzPbVi/j+bkzmXXvWJbNn0H01tXkqWLJTgjGKo8hIyqQjOgQLGlJZCdEoUuOJkcWRXp8MEJcQZsUik4IKTVVGN10pAoyYgIwpISTp44jPz0eizLGm9xtlUdRmJ5AVW46jQ4j1dYsCrNTKTGpaSrNo72qECF0nOht5eLbJ/jbVxd5s68dR7qcoiwlqRG7UMQEwR9GCgqnIR2LKhGcgpKcNF7va6LRYSQldAvZyWEYFZFkxgdTZFAz2F7P3s4mLr7/Lp9feI+9ve0cPTDAhffPcvTQICcOD9Hf3cThvR10NJTBXAHTBPLoHQihIybwNSJ3rsaoiMShk1NmTudYdyOHO2vJSYkgJzkcQ0okmbG7UUftRJcUglEejkUVTYlB4RXKd9SU8JeL73P9+y/5/efLnD02iBA6ctMTKNSnUmFJpygnBbMyCps7YCovI448dQJWVTwlOXIqclXkq2PJittFWthmEgJfpVCbwJv7mxhsK0GRsAuxEOJjthERvpnoKH/CQzYSH7ODpPgAViydT3jwa5wXgtXLnyRXl4g9NwVF0nZS47aiSQtEFuv2Ul4ICzmFOA+ltkyaynOpLcpxR2LtxFVi4GBXNUNt5fQ3lTDUXEp3jZ2qvEzKc9XU2rVU52tw6FKosKRTV5BNU4mRuqIcqgu0lJjUiPHAeUF7jYPeRild+OzrB/jq47N8eu5N3j6+j7NvneT3v1/j5x+u8MN3X3P5i4u8ceIwe/u7mMBVAnZswZiTQVzkHmorinnvnTdxVZeSb9bxz7//yq9Xv/EeNzs3v0azEGxevdx7I3CV2Tk62M6JwQ46aos42FnPqf1dDDZXsq+tjlOH9lJZYJGoHqMK4PqSXMQkaCjN9WYJNJXn4nKaaa7Io6NWsgXtbymio85CW42F9lor9U49tpxk/GmG1YLr3EJCyBbS4vcgjkoUHHHR3TVxp4DmZcZQakyl0iIJqD2aCI/Na5VBAhejQUS9I4u6Qg0utzD1dq5RYpCzExdTuYwydhdWTQJCXKG5zMq+jlqOD7ZycqidI31NdDdK9KGWynzpxtYuFWpd9UV0u4q9QKLbVSzxzDXQ31xGt6vY+57eRid7O2oZaKv+tyDirLujoBMSnYido7avEJAgDasbYDDXPa4LjrKEGBx0s46LPCIFGi2EjhobTWVmPO3s7roiumoddNU66K4rotdVQlet1P08j6+X4/x/gQihg97GYgZaShlsLaO/qYS2qjzqC7SUm5UUaRNx5sgo1SVTok2kXJckdSGMqZTqEnHqEyjSJ1KoT0YdH4BOCN46OsiPX1/k7z//hfdOH2egvZ66UhuVhQaKTCrvdbvKnkG1Q0u9U09LRS6dtTb6GovoayyiuVQ/6kZXgdOQjFUdgVGxG1NaMGnh65GHvkbsthcRQkdG7DYSQ9YTHfgaGkU0lhwVBXk5VFcUYdClc+LIIH//5Yp0TV8IRmUsDp2c/IwY8tKjvVSl/IwY7Jo48jNisKgisagiyUuPxqKKvAFI5MiCyZYFkha7mdSodQRveZ6ATYuI2PUKa5bPZ/GTD3GUJQT4r6a8xEJ3ey2H9vfQ1d6AQZeO2aChMF9PvkFNmU1Ht8tJT0MpTaUWCnRyVLFBUnfxZ+CUkHIhFCCCIhg3TQINvi/7Ix70Q9wtAQfxH374+Czivffeocpmo6/vADkFUlKzIsNCX9demhob6Osa4PDhkwgxlbvvGsfhw2/S1zVEY2MDhw+/iUJmxN8/hcOH30AqkGdx7PgxAoN2cfu4W5k1dxJznn4AIc4wa8E0Hp47lYcen8qyNYtp6qxi+Pwb9PQ10tFVx7ETA3z3w0XOnD3MkeMdVFSbpQmchbgLnBqpGIkBce9zjBm3AB/fpUjUn2iEeIwJPvOZ4PMYEsDwzFhflIpTcRFJzCp1GMaOG8P4O8eS7Eri8cWzueue23l++ZMsedmPhS88znMrnmTp6mdYtOxJRjoql3nq2cd46tnHeHqRL5u3rcJgTqN/byP8LFjykh9jx45hU8pGVgQs4w6/GfhvXc7U+ycgxHxmL1rL7EWrmL1oFfNeeoJZT09n/J1jeWXVM8yfdz/+W5ey6uUFPL3gQeY+Nsm93J5C2VOUXcVvwTSe8nuYjetfYuf2NYjrkJwYQl+PC1teJvPmje6kxCHESfbseZWVK+fyysonGdEWeIr9i+6i0FPwXRz5e93I9VfM9bA6rkkgQlRIAGK0huE64BCkxG6X3ieuMmK1ep0Ra1ZPYX8TiBBXGKEYeWayb6bfeJbfs20uSvvaA2jEeUa6Fh7hsLT/pDHk/qzn8x7Q8e+oNzr3snUjxOM4bPVubcSDCDENH58XGR4+y6pVwfj7J6CQ6fG5f4oE1sUshLgfhcyCKTuLhx6YzMZ1qzkwOIC4dR7Dw8OsWrWdpIQ4Ll26xI5tW2/oVEiOTp719xTxtpte82gdzrvX0QMihm5aB0/nZfim1z3b9Sg32NF6HZlu7jJ4gMto8fTNw7NtLYyIrz2/69nWoI5x11iO7EScBsm/vSY/nUqL0p3Iq6LOnklNfjplphTqClRUWFIo1iVg18RQnC3NKDqykljMSRZzEpoFqojtWFTRVJiUVFrU1OVraHEaOdJZQZ/LTm9dAW1VVgaanRwbaOD00R6ufvkh//u3q/zzbz9wfvh19g20c/hAPx988A6ff/Yxx48MeW/K5Q4L/W11OHO13ptzaog/ZkUMyoidGJIjsKrisSqTyVPJyIgNRREeSF5GIlmJwdAuONxeRUe5FX4XRG97lQRsnGIhp1hITnIoFmUMVlUselkYhpRwbG7njJKsZKpy1TQ69NTmZ+HQpWDVJGDTptDozKW2UM/n757k83dP0ltVxGBdKVWGTEwpMeRpUmiusPHhqUN8Nvw633x4misX3qa52AxOQbvTyrnD3RxqrSA/Iw69LIysxN1oEnbjMMgpMWVg16loLLXT1VBBqc1EucPCAs5waF83lz4+x1cXz/PFJ8O8fqgXNTrU6Ni9eTlCDBEXsJYCbRI/f36W//n+z/zw6Vn46Ss+ev0ApYZ0ctPiKcxKIT89EZM8ErMiihxZCNrE3RgVEajid6NVxHBsoAX+8SM/X74Af/+BXy5/zL62KoxKyaFKHbOLnJQwyswq0iK3s3HpAgJfW4JVFUuhJgmDLAx5yGaU4f5kxuxAFbmZlNC1HOuu4PypXqoKM9mz62XiIjcTFb6JrVteIjrKH6U8DENWMscOtHF0fysHBxtpqLGSIQ8lPmKz94RRJQeQrQpBEbsVMQv06j2UWJMwaeJxlZvZ21ZOe42NsrwMnO6MiO76QjpqbFQXaGl2mtjXUkZfvYPGYgMuRw6NxQaKclLprrHT6yrhkzNHuPzhafa3V9NQaoWLAo0sghG/5xr2dTWwiXYO9rfw/eVP+N/f/wb8zvXffuZv137i28ufc/mLi/zyw7felF+DVo08Icp7rOsz5eQZMvnx2y/49ccr/PW/f6C3rYHBrhbeOXmItrpy8BeIqSMBNjUFJuocJrqrizjSVcfJ/ia660ooseq831tmN/KjELTXObn65Ye8+/og3a5iBlrK6W0oorHURH2xnvbqfAaanQw0l3Cgs5xuVx5tVbl01FhpLDUi1sFchlnMSUn30Sx1JrwgQuG+cbkvTvmaWJyGFMpMciqNcqpMCqqNCir1qZIzk1lJTa7yBhDhKpKARK09a4QedEUgxAWS92zEn2a3XfFlOmvtHOyu4/hgM8cGmtAJIaVNVxXgcpp5hIv408wEriImQbfLQU9Dkde5yDNGAwSJBlTK3rZq+psr/j1dacEIiPCMdjbBTul1cRT32aimXkj5Gt2sw0YCFmQSBfG8RLE8yDKE0NFaacVVYkAIJy0VFva2VHjtWz06kPYqu/eG3VRqobuuyJsZoROCAx01CJkUzNnOJjrrCuhpKGJvm5Se3eNy0ODQ4TTIsWfEUpydRLle6gbV5abhsqqoMckp1SVSapRRbpFTbEolPUFymTv35iH+cukjvv/yU658foHDA+1UOXIps+koz8+kyCin3JJGgzOHeqee5spcuurs9DY4GGguobu+gHpHlvf4yJYFesPmclUhmNKC3TlEa0gIWMGe9c+QEPgqcbvXER7wGnt2rWfVikUsWjgHlSKRshIbfV2NtNaXennR8sidaGVSaJwHQJjTwrGqo9zJ2HGYFGFY1VEUZMVTkBWPSRGGNjGQrIQAspOC0CYHYVCFEuz/AqHblxEbuo5Nrz7L2uVPEbl7Ey52kmdIZ/jMCb7483lOvX6YoQHJSz81NYbYyADk8SGU5WkxpSeSFrsbdUKIt+tgz5FLjkoW9zgI4ikXU+6dwKpVUW66xQG3EPRJhFiA71x//P0jENP8GPeou0Mh5qJNV2G1mJlw9ziEmMq5c2dYsWIpmzat4/jxo4wffxtC+OCwVaOQGRFiOpcuXcLHxw8fHz8uXbrEswvHsW2z4OkXZ/HS6icRP8Py9YtYvn4Rc5+ZwWMLHiTbrCQmYTcxcUGce+8k33z7MWeHj3L8RB/eAtMDIhaOFKkxOBD/5ce6xHC3APopJDrOTLZpw1mXGIDkiiNHouYEuIsxPUI84bV1lToC89x/z0eIldw98Q7uvGcck++fyEzfh3hs/iPcOfEOxt99u/t7AhBiIzMencpLK55i284NLHlpEU8vnMeMmdN48KHJjB8/FnW3iqWbXmTu3MfhoGDcHf/F7EVr3MFzEaxLDGddYjAv7VjCHePGcO/EO5gyeTxz58xgju80tm1eztzHpyP+I0Iawh+pGxOMEJu5d9IdPPjQvcx+bCrTZ9zPtGn38cADU/Dzm8vGTa9yzz13MnvRK8xe9ArSDLqOrZsXs3b1k4TuWU2qbIe7YBxGKrQPMmLX6bH1HJKK00dGAYjxnmuxBxzopO6Dm3pYW6rjvTf7wCHIlAWNKiqv3jSuj/qO0WDC0634fdRnPfSb5psK49HfZ8MLIsRFRgLeur3DkLzj33zPaHDi2Raj7Ul13mX7Q8x/IybOw9d3PatWhSKBiOcQwgcfn+dRyEwo01LxfWwW4j/noZBZ8HTnFi0KdHf1pvDs0/OJjY7gQZ/J+M1/AqNWQ8DO7QQG7MTXdxk+Pn74+8fwryBiNJBweSntI/a35xHtMI1LjITf6W5aT08mhKdTMJq2pGNEQH2SERDhARU3A4XRNKeaUa+P/j6P6Pqke7t6OhUjwXvyiPUIjzd2nT2TBodWmv0rkG7gTcU66gs0VFoU1Bdk4DTJqLJKjimlRgX2rCRM8khsmmT0MsnaVJsQgkUdKwXXGRVSoq97ISstSnpqbDSVGKixZdHozOX4YCvXf7yMTgh++OYzvv3qEz7+8CxvnjzCwQODvO5+7O1q5cybx/jHbz/B//zGj5c/5bNzpzAq4zHIo9AmhZIWvgNdUhgmeTSZsXtIDt7OpqWLmOMzgYDVS7AoY8hTx0G7wFWgw56ZiEMrk3aSL+Snx2NICceYKrk05SRLGgGrKpbS7BSqTSoaCqS04voCLcV6OZbMeMzpsVQXaDk52MJb+zv4/tN3vTupRKPAnplCS7mN908f4h9Xv+Bvf/mMt/Z3MOhy4tSl0V9lp9GWjVMro1iTRIkuBbM8AmXkNrISgrBpErCoY9HJwjGkxWHPScOuU2PNVlJozvLa/l36+CyXL57j0oW3ef1AF7naZKIC1hLq/zIZ8TtBIRg+0sV3H5/mn1c/4/J7b+DUqxHiIgkBm9DEhZCTHI4uSRJYZycFS/7qyXvIlkdi0iQy2FoF176Bf/7CT199gBA6dKmR3oM1JyWCXFUMOlk4spDNqKIDcOhSEEKHPjkERegWUvdsQJ8cTHbiLhRh68iI28rZI830NuYhi9yI/4bFyOK3IU/dTXjYBmJj/EmKD6DMoee3nz6H//2Jq998yJUv3+NAfx2JUf6E7VpNfPgmNIpQMuXBxOxeg5gFGcm7sGpjyMuR0VZn52B3DR21dmqLcmgqz6W9Op+mMjNddQU4DHLsWUlUWjOosKTj0KV4R3W+hlq7ltLcDA5313PuxCA99cVwWXDmaD/7Omq9BaRoR3LdaRdkpEYz1NPEzz9c4W9//YW/XfuJ//nHb/z4/Td8+fkFvv3yImfePOb1hO/vaGD49DGO7uvhy0/PcemjYQ7v7eLcmTf49cfv4J/X+eX7r/n9VylEEX8hFW5WqetSkZctzVTXFdFVbeNQWyWTuELojg3kalXUlNhorS1jsL2e828d4+tPz3F0sJXeRmn2vaPGJuVllJporbTQ4ypksKWYgeYi+psc9DYU0FFjRZwBNTpWMoSNBCkwzYiUwaJwt8svetre0kUpLzOGEr1M8uTPkVFplHvBQ0NeBi5rulcTUW/L9IKIkYvXQe8NcTX9CGH0goiOGhuDLaUc6Wvg+GAzh3tdDLVX0dtcQVdjCQnYpIt2DbTX2OisK/CCiJ6Goi9RND8AACAASURBVH8BD6NBhE4IyRK21klbdSHNFbZ/DyYsguOev4cEl5lKAjb8aaa/qQQjCsQtkni6v6kEFo5QnTyaiQvM4kYQcZHu+kIOd9dzqKuOfW1V9DU4aau0UV9klADbUeiqdTDUWsmhrjoOdNTAQjeQuSZR1y4xjfYaGz0NRQy2ljHUVk53fSGNRTlU5Koo0iZSqk+hJldJgy2TlgINLQUaXFYVVaZU6gsysOsSUcbuJHjLCrSKGE7u7+aLC+e49v1l/vnbj7z/1jHqnHle+mSxKZWy3FRqHBnUF2fTXJlLd30BfY1FDDSX0FVnlwpNX8hVh5OrDqfUKKMgKxaLOhSzcg/KiA0oIzaQm7abrMTtmJSh6NMiKLKk09teQ02FnayMFFy1ZdRWlUCEgAhBQngAuVlyuutKcBWbyJEFY04LxygPRZsYiD5lD7bMWGyZsV6XJs/zXGUE+pQ96JJ3e4/d5LCNbHn1aUJ3rUQev5Pt61/i1aVPsWntS6xZsZgPzp3il5+u8MtPV/j884/4+ecrfPjhGeTyWF584Um2rF1KalQA0YEbkUcHki2PJi12Nzlp0eiVMaQn7kaICuTROzBnxBGyax33Tb6H+ybdgxDz8J3rT21tJ31d+xBiHuPuexZHiYu+rr30de11g4iHyVKnkalUMP6OMYy/YwyDvd0sX7aEDKWc3FwTEyaMQ4iHUMjMKGRmhJiJw1ZFREQqEREaShwF+D0p6G4W5DkzsZVpeXXzc95iDY0AjaCiJp9tO9bw6OypZGqS6O1rICMzkc0bl+EpLFkm2RjfGOTVixBPsk0bQ+3lWrdjk2ThKm9LZ/ai5UggYg5jxnlAgjQrP8FnkTcBe4LPIsaMexIf35eRQMQC/vCn/2DuS3N46IkHGX/nOG4fdxv3Tp3InBeeYMy4+cxe9Cpjxj3ObbffwrjxYyT72Qcm4bfiSe4YP5ZbbvkjkyZJDkovrXuBta+tJCpiG/fddy8v+D+HvE2LpIfwRYhHGTv2Vu644zbGjbuVxWue4cnFc/C5fzIPTpvKzNkPM//5x5ngs5AJPguRgNIcZi9ayQSf57nttv/i1lv/yF133YHvU4/y9Eo/pk6bzP33T2GCzwuEWBXu9XweIeawY+vz7Nm1nMy03Vj0caMKUs/ss6foPsmNs9UWqfswfjSI8BSREohIjtiAMn4bpXkKTgzVcai3AktWtPt917mxe3CVkc7DzSDiGlwQo97nKWQ9PPwh93DPkPt6OiM2Rug4ox2DRmbK9UnbEaKZrOhN3Fhce4pkz++cZKS74XGBuswtXOeP3a3uY2s6QuxEiAq2rn2R+6fcw7333In40zzEbc9JQ8xwH3cB7n3+KEIs4IGpE5l2/73MeuQBZj7sw/QHfZg1/SEef3QGQtznHlN49snZWNR7uLFw9+yz9ptAhGdcZgQcjE6XbmbEJMZDN/J0Z0aK/pSUj5k+/X1uDJg7yohp0uhl8bg8eUBE/6gxevs2I8RJZJEb+deOjw5N4nZEnT2d1tIcWpw62ssNtJcbaCvT01FhpLfWSk+Nhc5KE03ObBpKs+mstlCoT8GsjMaenYo5LZ48TQr5GakU5qixaxRoZZGkxwaRkbhbKqqWwPZXniY9ahv1NomHW6BNptiooqk8n3NvHuLo3k7+/OG7fPPFp17Kx4cfnGPfUD9Wi0Q5eu/cGa7/9iN//eUv/L9r33Hpwjv4r17CwtkPoIjahTomkOzkMHSycHTJkRQZ1BiViaxZPJ/oba9iS4/znlhZcYEUZ8skJC6uoIkL8nYetAnBZCfuwaKMoTArGYdWRrVJRWuRjp4qKx0VZuoLNJSZlRTqU7DrkjGnx1Bp02BRxyIL2YwQ3YSuX0F5jhJbRhLVdj1ff3qWq5+d45MzR2goMlJmVFNv1dDuMOJQJ1CpV5ArCyM9YisG2R5yZMFkxO7AnBZOvjqWQrcQz56VREGWnDxtKqbMFC+IeONwH2ffPMhfvjjPr3/5M0cGm9ArowhYv4Rdq58lK34HzhwZpwYauXj6AF3lNvSyKOJ3bUQVGYhJHoshJRJNXBBZ8bvRJkpiRKMiAqM6hhx1NId7Xfz1u0/gf37ik3ePSqm6qZEU5ii8B3d5bgbVeTo+ffsw3318FnFVunhZ0qKwyiMxJO3GmByEKmw9CQEryYjbjCktCCEuE7ZzKfGR60mM2UJc3BZiorcQGrIOfXYS757az19//pKr31zgyhfn+Pi941QV6VEl7SYicC1Jkf5oU8NITwoiPmQD4nZJ2NlQZqS6OIfupmJ6GoqotGdRnp9JV30he1vLJKvLGhu1Dh2V1gwcuhSMikis6XFU5WXSUKSnqdRCozPXSyvpdhVLReApwd62at46OsihvhYO9bVw9vUDnNjfg1WnksT2QnDyyD7++uuP8M+/89dff+S3n7/j1x+v8P3lz/jw7Jve5Ov2+jK+uHCWq199wpefnGWoswFHrpZ33jjKt19+Bv+4xrm3TnJWCA70tvHOif2cOjzg5aI2FVvod5V4dR1CSB2IykIzX3/2IT998zlffvwev/zlS/77yue8f/oI7XXF9DaW0VolCW676wvpqbXTXmGhu8bG/jYnA42FDDU7GWp2SgF7MkmAF4GTR7jIEo5KgWnDSLOqNSAuuNvTO937Pz3KK1Yt0SZSYUjFZU2nyaa5IbHaAyJchZ5ZahdiLriKtDQ5c0YoH9ekc9dTxPc3lXCkr4HX97VxbKCJvW2VtNUV0liZJ4GIleBp1XbVF9JVX4g4BeLUiJsVU28EBofdj131JXTWOumoKaG9uvjfggiTENDvnnJdJyBGIE5BR50NcR1pGdyuOoMtpbz9b77jDAsQf4Dm8lzqi/UIcZFNtHOkx8Xh7nr2tVXRXVdEQ4lZ0k5cAac5nV5XCfvbqznS44ILEsVKXIV1dEs0riDphr23rZx9HZX0N5XQUWOjrcxMi9NIuVFOhUlBnVVNU0EWbQ4tLQUaGvPTqbMqKdInY9clSvvjd7jw7nGufnmBj4dP89kH7/LtZx9x8f236G8dcSEq1CdTpJc+U2ZVUluso63KSm+Dg8EWqcPVUZVLbUEmxYYk8jXROA3J5GdEYVTsxiAPQhW5kaz4bSTvfgV5+DoUkZsI3b4Sm0HBlS8/5Pq177nwwbt88vF5ThzdBxGSwPutY0N8eOY4504M0VHtIDspSOoIJe8mPWY7mXE7McpDsagiMcpDvZavHnG1Jz9iNNVq56YXWTT/QZ73m0Hg1tVsevUlwoP8OTTYzfVff+D/Xf9v/nbtB3755Tv+8Y+fOfXWIcIidvDM07MJ3LqaXeteZte6l9GmxJCjikceu5uMlDCCt61CXISkyO2E7VqNNi2Cp+bNxnf2LIJ3BzJp4l1MnXIPQszk6tUrjBs3E4et2m0r6cOUe+92g4ipaFRpZKTJufOOMdx911gGe3tYseIlIqJ1OApc3Hnnbdx91+0oZDkoZDmIe/3wnefvpjodYNWqKMmZaN1isswpyDQxzFk0nYUvzeaJhQ8ghAM0grJKM8wSMEugyUjkxLF+ht89xpsnB9g76HLroDzgYXQybwNCPOl2T9pD6YVSxoybjxC+7ryIFxBiDiHWVHeIXKo7A2Ie81ZJGREh1lQvrUgKrZuPj+8raPfmkdKQgu0tG+vj1jN2/Fg2xK9H3aMm3B5GbKWSvFN27hh/u5QJURCOsjONyIII8k/nM37CWCZNnuhN5NaMEZSW5DJ//hxCcoJZlxiBBCBmIImd5/DYMzPR79chcyVhf9vGjlR/Jt97N5sTNpB/Oh9VZxrPb13E3Od90R/IYZs2nPzTeTyz4Wluu+0Wtin9MR8xEe2IovRCKZPvn8i8Vevd6ylj9qLF7t+7mcJyM0Vl9HOPRuLm10eDiJM3/E8WsY6ksLWYM8IoyU1G7U1FHs2dv8INVCovxeln/pXy5AGNnuJ+dFF6kOjdK6XXvS5KnuLUM3vuumnZpWFOGqV39GoHRusIPMX1aIeny4xMRElUKGNqEGblHiRefzcjWg9GZV1cGbWe5xHCRZUjEVdxGrWFadQWpNNdbaXMlDZqmUbP6t88POvvKfAvjRpXGKFpec4bz6y/B0TcvE08QueTCHGQlJTLTJ9+gBGwcnLU8FCUnDctqwfg9bu3w80UKBey6O2kxm1DmbQD6Ry+SZDdWJRFV5WZjgojnZUm2sr0NBVraS3NobfWyr5mB/tai+h25SEuQ15WAv6vLiJ408sIMYQsbBdrnn+a9S8tInjjaoSQZulYKFDH7aZAJ0csgVxlFMXZSdRYM7BnxGNRxmHPkuHQp9NVV8rFc2/z29Wv+fGbr7jy1ef8+tNVfrv2M++/N0yeNRedEOwd6uObry/x8w/f8Pv1nxh+6zDb161ACB2KmAA0SaFoEvaQHh+MPVvB8PG9fP3Ru15hXFZcIEJcx4IMTWwAst0b3CDChTx0KznJoeSmRaNNCEYTF4RVJXVUinWp1OVn0F+dx4HmEnpq8qgv0FBuSaPYpKBQn0JGYpAUpqaK4dVFvvgvf5qM6F0k71qHLHgL8uhAaorNiEnQVGKmJk9LYaYMpzYFU2Io5bpU7MoYrKlh3oNZFbkZk3wPhpTdpEdsJl8RhjM7iTxVDDnJoZiVsdhz0ig0ZWLMkIFtpBgRl6WTUxUfSGbSbnTJgeiSAtDEbUcIB/E716CK2M6+pkrvCZabFk+eOgGTPBKrKharOkayQJSHYEyPRp0cTFWBFnNGHEJ0c3ywkc+GT5CbnoBRGYslIxEhThKzYz21Nr2XwiFWgpgE1RYVjXYNeWlhKPasJX7HUhIDX0YZtZ6k4FcI8X+elOgNxEe+xtIXZrB48SPsDFhBdNQWGursvP36Xj45/wafnH+Do/taaK61k62MxkEMSZHbSQjfgixiO3HBGwjd9ipJYVtYyClsJFBdnENXozTrrBOCtup8DvXUsr+jkgankaYyM5U2DSUGBfmZCeRnJtBUYmR/azl7m5xcZir8Ljja28AsLlBXbKS30UmFTUdDqZU3Dvby/ukjfPHRO7x/+ghDXY0cHmjngzMnuPjBO7x7+gRX/3KZX376jh+++4pffviWH7/7gu8vX+SvP33N64f7ucoEbIYMapxW70W5zplHe10pX138kC///DHH9vfT29YAtwvK7Ga+/+IClz8Z5vNzp9jbUkVdQQ6dVSNOQULo6KzK5/In5/j9tx+4/tMVfrv6NX/94RuufnWRT4bfZKjTRX9zBe01BbRX2elxOeh3OeiuzaPPZedAeymHO6s41FHJ/tYyBhqKaK20UJ6XjgiCIGpYyRAyLCMFq8INJnRuELEYclL3YFFFYk4LRwgnhRmxVBnkuKzpNNuzaMzPlPIj8jNw2TXUF0ii6mpbunfUO7IYrhwROC/gDD2uQvZ3jLy2t62SgZZyul3FtNc7vDeYzroC70W7s66Ajlq7dzu3Vef/iwh69OhrKqevsZK+xkp6XOV01Zf8+26Er+Aat0tFVJDnBtQMS25MrfY8Foz+7DQhOWa5E4k9xYBOCA521nKgo4a9LRV0VBdItBegMl9LbaGezppChlorETWS3SLN7rCyo4zsk2W4t085HTU2GpxGWktNdFXlUZUrias9nYhmeyYNeWpqzQqqzXIaS3TkZcWRmbwH8bv0PXXOPAwZcm/OSW9LDb3NVdQWGWguz6W10ky1TdJGVBdk0lBmpKMmnx5XIf1NxfQ3FdNVY6WxRIcjJwGzKgy7JgaTIoTs5J1kJ+9EGbGB7MQdaBP82bXmKYI3Pk+2Iox93bVc+uRdTr9+kOaGKpRpMvLzTHT+f4y9d3hT17r1O+/Z9+wdQggkpO2QhL3TKYEkOEBIaKH3YsCAbdxw75ZtyVW25SrZklwlN1mucu9gjE0PPcEktFCCSRwglIQkpGef8/v+WJJtdvnuhWc+tqWlpSVpaa4x5vuOMWoruHntM/ifH7l3/TIf7e+ks8a6ircPEkO2ERewFYX3RqJ8NhEf6PiAc1OyzI20yO1kxviijhrKmxFCxYYVs3DbvIxAz82sXTKHcU88wrx3p1FbWcr97+7w4/d3+emnb/jhh685fHQ3ccpQXN03EBLkRo5aSYSPC2GeTqRGhSDzdcZjyypcHZbywbsTEZchUeGLr+saHNfP5/WXnmPKpAl8cvojtjhs5IXnnsHbO97azz0OU6GBskIjr7z4AkmxMUMkIkqOMlrB+Oee4eUXX2BXRztLly7k+ReX0d/fz6JF83l+8jL6Tvchj9EguSe9RV/fKfr6+qx/y3h/kR2rHRazYPUcZnzwFvbOC5m79A2EyGXFmpl8sHAqTo7LCA/zoHdXIwf2tFFfU8Tnl05y8fzRYSTCtvp81AqI1Agxhayjep6fNE8iE6HeCDFFyjqYaMeIUW+yxMMDSew6haxj2YMtTFlHs3l+0iKEeIs1IV5sTvTn4ZEPoTuuY+66OUyY9DrTP5iO8YKRMY+PYUPkBpxSnXhoxJ95ZNQIzANmnnvtWcY+8xjLvZfxl4f+Xx4a8d9oj2lZuO1t3vpgKtpjWsaOHcP0GVM41vffvPLy34kwyYhtjbGmWHvwnv0WxowZifaYlncWvc2Y0SN5ZcrfMV4wIsQ41oQ44pvtzeOjH2GKnbR/u8Vv8ejoEcxcP50QczAjRvwZ84CZJ598nMceG838LfMY98pfEWKa9XUuQVoBt+c/A9Phq9wPEolgl6XSHDzYzgK+zosYJCF/guFhZ0Huy4nwXUeo5yokAtJhvb/MihEGrEPSdkhzmw34q4b9bSMEh6zngI2w7MPfZZH1d1uV4oK15XX4CrcN2N9kyJHp34HzSoZnFzz4u41IlTG0qn+SlIBNxPusZQhMW6zHx9Brsjo7vbb4CPI4DXJZOq+9loZNmFxhkFOsi8CQLqMqN9HabfPgsRVZF0/+deh4MInbBvJt7+FwLZBN33KUIQLy7/YpVSyGSIRVYzJIJKzOq4MkwtbuZiMRfQ8cx6y3XsT2vR3NPexXvs+KBW8SsH0NQyTi6NAw62KwFCQNVh/qC1OwFCRRa1DRYlLTWamjs1pPbXG6tKo4IAlvXDcspYcFBLtvZd3COcx+cyIr5szEee1Sgtw285UQmPNS2d9Zw7lju9jfZKKlKINqXSLGlEiKM+Ioz06mxqjjeG8H1y+dhd/vw28/8/tP3/PbTz/wy/0f6P/8Kg0NddTWV9P3yUf8cP8b7t79im9uXeP86Q9prS1FnxpNVKALsSHuhG13INhtA0nhvhzcWc+VviMcEIKFb72IECryk2Qc4j2E+AONwhdDcgSFqXJSZJ5kyH1RK/xIkXmiCvUgQ+5LTlIExRkx1OQm0V2Vzd5GI61lGsr1sRgzwtElBZMa5UWmMoCkCHc6q/L4eE8TJk0sYgXYz55KnL8z2qRwkhQBiHsQ6LxW2rcyFLM6jgp1PGUpCmLd7VH5biU72o94301EedujifJEE+lGos8G1MFOFMT6kxPjiyrEjfRIH3JTFOSmxZCkCGANLdLKd2k2afHBiJsQ7LERbWIIcf4OhDguJtpnA2q5FKZnSI6kJF1JwOY1bJg/i4Cta1F4bUUZ6II2NkjKCInzIzXKi7yMCJRySZAu7kBMyDZ6Wk30NJsgRur7zlKG08dUhFCRkxhFsToJY5qSozsayE8KRwhIC3MhMcCBMOelBG39gDDXpcg8lhEbsJ4Qz2V4uSxg9fKpTJ3yONOnP4ej8yIi5G7kaeMpzU+nvDCTWnMuseHeaJAR7LmF7VtXg7+08ssfkl2mh8MKXOwXQbFARzCleSra64zs76xiX0clh7vr+PhAG3vbyqksSGVHrZGK/BTykiPQxASQFReEWZ9IQ3Emwv7B3IXXkCbGtupCTu7roO9QFz1tFo7v2zG4Ta46kY76cq6cOcHd65/Td+JDPjr+Ibe+ugr/8wv8/iPf3R3gy8tnuHTmOHt3NFJdmkNNSQ5l+RmUW7UyNy6d4rsbV/j+9ldcuXAGkyEbi7mIg93tXDx9HH77jpufn0ElBPvbLXRUFtBRnsvehlIOt1cOHs/1y59KacI3+rl59QIXTx/nYHc7nfXlFGen0VZdSIelEKGC8rxkHKmktVxLV20+HVXZ9DaW0NNQwu76YnbWGGipyKGmMANjVsxgSvprXGAcA5IeIs1KIjqwBl8NkBC6jbTI7RJYC96GJtITQ0IIZekKanRKqrXxVOnipSqElUSYdLEUZ0Zh0sUO2r1+fqEPgZQtI63qDwHzmiK1FBS3BmqKMqkzZ9NqMVJXmkWdKZP6MulnnSmT2lINoh9EP9An4J6U6UGltN+mCj0tVTm01xTQUVNKR42JjppS2qtLaKk00GjOGyIABik8bpDA5yK9D3MlQgDWILjGEimB2qpLGK6rYJpgCV2S1e97IEQXU+ljR62R7gYTu+pLrVkRIOylYDGTXkW1QU2jKZudtcXEoGJXfSkWHKQL4tPS6xNHoak8e/D56kuzqMhPwVKQSmOxRgr3s5KIar0Siz4ec4acIlUoRlUIxZlR6JKCSYnyRaMMpa4sl8piPbGygMGLfH6mCk2iHI0ylJaKbLobC7EYVZTpY6gyJFNbqqGxTEuDKYsGUxb1pZlYjCmYs+MRQkWawoPshIBBYbVK5oTCay0JQZtJCtnKuvkT8dmykJriDD7c00RDdSFhQZ44b7UnMMCbnOxMPvnoCLe+vMT5jz+kzVJKZkI4qQpbBXpgUBeREOyMzH0tEdvXkxiyjaRQl0FrV1tVIjXCgxi/zQQ6rxp8jTEyLzQqBQtmTWPJvFnUVZRw7fIFfvj2Dl/2X+LChT6uXTtPRZWB7V6b0eel8OHhHfR21g2eO8XaFBRB7rhuWs7iOW9hwYEQ3y0Y9AlEBDizbum7rFz4Ln97/lmWL11MeUkx3Ts6MRUaeOftKbww7ikmvPoSDXW11NdaWLViKV3tbYwa9TLubtvY7u7CS39/jomvv4ROm8ncOe8i/mzHsk2+tHfsJregEu8QFW5u2xAPSa5OclkqyalGhLBD/Nc+5ix+FzoE7y+ezYLVc5i3/C2mzHiW9+a/wtKV01iyzI6NGz7AactywgK2kRQbQu/Oeg70tHD2k4PDwNDwcQbJ4nWyNRxtMhNmLcV4wcja1W+SfTSLcUIwYpStEpFEZH0S5gEzfxs1AiGmWh8ntT85pTiyTraOdxbaoT+pZ+LkiUyeMpk3pr6BecDMU888haIpig8cP+DhRx7imWelKsPIRx5i9NhH8NZ7EdMSTXx7HOYBMxPefYKZ66YT1aRAco7yZ8EHs3jh+WeJb49jQ8g6pi95mxlL7Vi28Hmmvj8J7TEtjz82iqeffIwnx47GPGDm6SfHEFkfy3v26xhhN5G3ZktVlqgmOVFNcqJbovBOX8PIRx7CKcUR3XEd3nov3pgxkdGjH0GIt6yvcwqSbe1lhEjDb9vCQeAY5b+O2KANDAfNMo/lhLguGRIol1lHi7Qg4ekwm+FtTBKJuCfpVIa5/XhsfI/hTkIPEoUB60+boNl6n8xW5RgOkG2f+6FhAPgoDzoF5Vr3+Yt1nzbQa2tlShu2/XCyYLut2LrN0Mq4NmITukgHdJEOCFFGpmwDmuAtpAbY/xsgbiMRhxgkEXIQh0CeqsH2T9IPSU5SRl0QJdkRmHKiqS5Q0VCkpkKX+MB+DYkBD/ydHmaznR/+vnYwRCBsxMHWZmSrMtgqef/OinW4ePqQNSfiyrDPZjiJOMNQPsdRhrQTlsFtF8yYYDX33YelNJsTB3dgNmpw2bICMRpC/RyoNmkoLZCeO8hrHZH+DghjeigiF2oMCTSZ0mir0NBmzqTNnElHhZY2cyZNJg0NJg1tNXmcP95Nd1MZ/CKJAFsqivjs5CG6G2tory6ltbKYToskQmytMiImwYneFnZWFVCuVWLSxFKqiaM4Iw5tfChZynC66sv59dvr8Ov3/H7/G/7xy31++eEet28M8O3tW3xx7SpXPr/A9RvX+N///Zkf7t3g9o3LfHnlNH1Hewn1diTC34W4UA9igj0QAop1Ks4e6+XGxdPoEiMRh6QTQzjAId4jPmAbKTJPUmSe5KvkaONDSQ73JilkO+mRPqgVfmTG+FOUEUVTkYaGAhU9NbnsbzDSalJTro3DmBaBJtqHmIAtZMb4kxjiyqH2Cs4eaKe7xkhBQhhlGbEUpUcPfbHvSSw30HENxWmxlGsSyIsNIS3EnVJVJInem4nz2kR9fhKmjEiivNfBITF4oqSFuaBReBPr5yQ5XfiDOCOB3DW0UF2czS/ffMFv9waoK9WRmRBGjL8TcQFbUQZuQRPtQ2LINvTxIRhS5MT7uZAVE0xC0HYyo4NIj/QhIciVDIUPemWgZI0Y5UV86DYylUGIFvj0YDvHu+swaePJjA3k1N4WxD5QRwcOnuBeG1dQrk/l0vF9HNlZhxIltgpL4OZFRHuuJdR5EcGOCwh0XECI6xICXBezZc10Nq2dTmjwJlJSAklJC7Wa56axv7uOzJQI/LdvwNd9PRpkeDqvJS7Ch/hwH/7gT/CHwJClojQ3A6M2RcoEuS9ori5g304Lx/e3cXxPEx8faOPM0S6O9zayo9YorczmpUhOTIkREvibChX6ZIQDFGrioV8CYBlxoeAvMOWksru5gkZzHrsazezb0UBXUyWttaXsbqulu9VCV3M1H/a0S+02jVVcOXeSG/3nuHz2BD9++yVfXzuHpSyPhnIDbZZiirNT0CRGIMYDBsFH+zv55ZsBfvnuNlfOfkJ16VDgGT/f47vr/Vw7/7EEDEuyaTXnIoSFqpxkeq0gtdaYwaVTB+F/7nP9sz5aK4uoLc6hLCeD8jwNLeUFNJpy6W4wIYSkDRBnoKk0iy6LgVpjOo0lWbRX5LKjuoCWMj3VxnTK85IpL5BEs3kZ8iFrwDNIwXMNSO1Nr0kXmHS5h3Q+RbqTFuaGVu5NkUomVSKyVhxnlQAAIABJREFU4qnKihtMra7KTqBcH09JVjSFajklWdGYs+OpMSRz9bPTCPEHXJDeh71tkh7FgDel+gTKclVUGtIw5yVTmq2iOCdRygUpkrJBaorUVBdmICphCV28xOVBEnHB+t42lOmoM+torsihvcZIa2URbVUltFUVS6O6kNYqI61Vxn9bkbCNy1aCoRKCPS0V7GuroqfZxO7GMva2lbO3rfyB7UUaUq+wuIM4OURedzeVsquhmLaqPOm97ULybHeAyoJUWiqkakwMKsQFJIH2GonIjGMAbwwPPE9rZS61xRrqCtU0l2ZhyoqjxOqMVZubRG2uNP8IYSAnIQB1lCfaxCDy0iKpKVJz9ewxfrzzJVfPneLWtYtcPH2c5moTno7rEGmgTQyVKhFZURSqIyjVKynPs4GCy1QZUqkrzMBiSKMqN5HshCA00V4YU8MwpISij/chQ+5GtOdalH4bCXdfTrTfOgzpoeiSgge1FBvXLGDVsjmEBG5HGSujwWLCXKgjKzkGQ5aK/HQllflqTFkxg6+9IltJdkIQUT6bUPhuIk3hgSrchVS5O+lyD1LCXUkKdSYh2JF/vnBvtV+Am+Mqtjmsosps4Lu7A9y+eY2vvrhCR3sT2dkZtLbWoNUm4x/oyq7dTXx1/QJXzp2k//zH4C0I83Vl1aJZLJo7jVl2r2PBgfoqI+WFmfi5b8R5wyLkQS5sXPUBzz37FH8fP5Sj8NwzjyNEAS+NfxYhnkOI5xj39Fj++uRjPPPkGJ5+YgxjRo3g5b89w/jnn+bJsY/y12fGMv6FpxBP2UlDTJOGlUCIh+zo6+tj0hsOCPE+r70xHiF+QVeoZfWmFUy2ewW7Oa8y4e2nWbj8TWbPn8iKVTNZstiOdavn4rx1Bfar5hLgtZkERSCJMYE0VA9vJ7mAJLbtQ4jNTJi1lKyj2UitQZOIrE8gsj6B2PpIxglBQEksHplyxH/ZMfaFuRKgHmHH89OWSSv0LzzL6DGjUDQqeGvBm8xe8z7KDiWTp0xm0huTWOSyiLTeNMaMfQxVt4qpH0zl8bFjmDJ7MtpjWYx8ZAQh5mB8sr0Z8fBfeGXqS5gHzDw77hk2RNizSbGRUY8+zIyZE3l/9jSefOIxqcXpjfFWTYkzQsxg+uK3iW5SMPrRh3l8zCPM3jiLxJ1pPDV2NCndKibMX4V42I5Zy6cT1Shn7NhHef75Z5g8+TVee/UlXpnyIi+8Po6/v/ICGwPtMV4w8vjY0bw+4xW0x7SMeWwkf3txLEK04OO+FCFU+G1bTKDbMiL91hLhvWrYuWkNIbPlI1hJROT2ldbefNvKexm+zgusQNUmQtYQ5rWSEPelOK22Y/PyN/HbumDYvvuH/T68YmAjHkf/aUjVXmenedhveIcVyyczlOdg20bFg5kIfzCUKXGIBx2EWqyA2AawbSSijCGrUQ16mT25kZspiNpCQdQW8hWbyY3cxINk6J/beToYbC+yYTQbiZBr6O/vp7+/H3mSBonsdJChcqNYH05rRTpVuUpK1VHU5Q3NEWZ1BAVx3hSq/KnKDMOQ6Dt4X6Z8+z/NKTYydGHoOMRlhsjGP7s02dqShrd/SUQiPLzHSiJsZMFGGGwE/gLemxYT6LgKr01L2LR4BkIcYtG7k1g4awqL3puKcISSvAxufXEe/vgeD4rJTI3GqFdx+ng3P37zOZfOHKLOnI0QBuT+jojK/BjqSlV01mppr8mktUpNizmD2sJkKnLjsRQk02LS0l6Rw7GeBvhhYPBEPX+sh9/vfgE/3oLf73H9wkdcOnWQUwd3cmR3M61VRnLTYqSE3RlIDi6iT7pYjofM+FAy42WIcbCruQp+/gb++IF7X1/jy88vwP/+xu0bA5z79GOuXTnD7/dvcf/ul/x67wY3rp7hzMn9GLXJKCP8iQn1Jj7chxAvJ/xcN8E+wRcXPub7m59z9lgv3bVGlAGOSAKgC4gVEOWzDa/NaxCin4xoGZnxEYR7bCEzOoDchFBK0sKpyFLQXpJGXY7UbrHDpGWHSYshIQy1zJPs6AC0Cj+0kX7o5P4UxIdRlBSJOT2epvwMLDoptyItTsaOlkoOdDdbzVIHMKbFkRrmS0lqDFpFIFkRvsRs30S8twOqIEfSwlwoSAwYJBEbFr6DUILjmgWoEyJRBHthEyKphGBXWx3H93fz050v4R/3+er8STKiAkhX+KMMdiXEdR1r571FpJcDSWEepER4UZAcyUe7GylIiSBZ5kGU10bi/beSEuZGiswFtWI7OQkBlKQqpM9vmrSyUa6JpzBVQYc5m4HTB2gqyaQie4iNJ4a6Eea+Hj/nlQiVFKwnxkO4mz1rZ00mXeZOtMc6/OznE+m2EpdVM/DduohA11VUl6azv8fCxye6uPL5SYyGFBLifaVkXpkgxN+BJR9MJcRvK3FyXzxd1tHDAtYtnYsyMpgTB3bzWd8Jzp08zsW+j9nRUEdbXQkf9kqVmo8/3MHZk7u5cno/J/c202TWU2vMoLYgnbykSIrT4smPj5R67rukVd9SXSo7Gsrobqzk/Im9HO1p4XB3Ez1NZjprCtnXVkVtiZ7D3U18uLuZnjYLezrq6G6ptpKLclqrCuiwFLK3vYojuxs51tvMnrZKGsqyOXe8BzEeCrMSpfNzvJT90FpTyrF9uzh95EMaystoranik2OHaKkp5/zHR/jt26/ht++49PGHPI1kc7qj1kh3XRH7Wsyc7Gngo95GPv9oN8d31dBRkUOdMZ06YzqWglTMOiVF6dHUFqRTb8zErFfR21AuBbe11VJblE1rheRr31imo6OmgNbKXBrLdNSVZFJtTMecq6JYG0+BOlqauJTWFialBGJDPNaTpvAgK84LtWI7mkg38uMDKFQGUaoKo16vpFodRZ0unrqcBGpzE6grSKGhKJ3qAhXFmZLTW7E6mqKMKEpK+v4FrHfXFVpX1lSU5SRizk2iJFspTbjToK4kE5UQUqXkJHhjkDQjldZKhFxQVaSloTyfpkoDLdXFdDSY6aw3015ror22jNaaUlqqi2mtKbHeZqJtmGNTq+XfE4qO+mJ21pvY01bN4e4mDnc3sL+zlt3NZrqbhjQErLFWMUTL4AWNP6wEpN3EzoZ82i3ZNFdmUWFQka+OxJgVRaUxmV1NxexuKUX8IjlBWXAYJBDjGPj3LVrV+bSV59BqzqYqTwoYNeuUVGUnUaFLoDA1AiFUqBXbSQpzJDNOqrhqlMFYSrO59Mkxfv3+Fn/8+C2/fn+Hw71dmA1a6T2qKqDamE59YRoFKTIMaQoshnTMehU1BWk0lkj2spU5SVTo4jGmhFOVnUBpegRZCk+yFJ5oo7xIDtpCrNcafDa8R6TnMtLkziSEbcbHaSFCXMbPfRXerqtxc1xBZmokZQa1VPG1GhV8fekTrl84RYdZx6meeooy5BSkyMiK90UZ4ki4z3rSY7eTrHAlMULad0LYZlSyLaiG581YrTTdti5h8fwpyEJcuD5wlp9/vElJiR6lMoLERDl5eZnExUWgUIRQbjJw7+51bt3o597dAW7fvEpnWy3rVi/i9VdewGnLelycNpKrz2D3jhbio0PxcXMgNV5GckwA+ZkxxIS64rFlGRuXvoPL2vcJ3rbEekyR/O3piXgsfJZSj5eZM2U0bvaz8XFZjY/7OkL87PHzWsOm9XN4f+ZrrFoxnRXLZjDUG34SMXkzz/9tGX19fSSnGKXsCRHD8FyAZWvnMX3uZN6ZMwm72a8zZcaLzJg7kRVr5rB81fvMmTuVubOnsHLZLBbPncrKD6az8L3JRPjaCJh1PhB/WMHMZN5cttIqUpZIxIRZSzAPmNmc6I8Qb5N1NJv3HBx5fv0yPExyIhuTECPsmLB8FYk7Mxkx6m3Ew3YYLxixm/Q8r0x6CeMFI/Ps5zHxnQmk9aYyfe10hHgd84CZd14ewbjnnuUDp/nEtETz6OhHyDqaxfyt83jZ7iW89J5ENSl4+JGH8M72ZqXvCkY8/GfsNy3g9Ql/4+lxYzEPmBk9ZiR///sTzJ8/ASHWM2LUZIwXjMxcasf418eRsjuZmWvfYbydVPF49rkneebJx3nV2uY0e9W7TJr4Ki7RTrz26ks4xW4luCyIp54dy+bwTWiPaRk1agRvL5xKcreKx595FCHsEI/0SS3ZQoW/x2pCfdcT6r2aCN81KPzWEuy2eAiQDoasSSDUae1M/F2WEB20GSEq2b75A0K8bOTDgsvGWbhtfm/wPHdZ+y6hbsuJD9g8DLjaAOtwq0+bPsKmORjSvgT6rCA8dD0bN7zDy6/8N65u863bahgiLrbWI5sNbAeStuICQ+SixYrXhlcPchlqb5JGXrgj+iB7soPWkxu0AWPIJkrCt2KKdKI0criG4p+HbR828G6dd1eAmAGvLTuCXK5BLlPy2mt7GXKdaqHCEIXFEEeNXkGdPprqzMjB/dbqFZRrZBSl+pMSvvmfnlPSE5g1Ngvsyn+6v4GhFsDhhK3YivX2MeTcpLE+fh9CdA0jEf3WsQ8biYgKcSM8wIV9zCVHrSTIy5GIQHe2bVyJj5sDBbo0GqpK2LOzldPHD/HNjWv8ev8eVy+eo2dnK8cP7uaHOwNcu3Car/s/Q4mStUvm4LBqIaKlMoOdDTq6mrPZ2aSnvSaTelMqVfmSP3t1XjK1hjQ6KvO4emqfZOEoh2JtPGISnD64A9ElBT2phORU8/GBHdQUaeluKmd/Zy0VBWq4ILBf8h49LECbFE58iAe5KYqhCoFQ8dHBXZw9eZAr505y/ep5+P1Hrl4+z77dnYMXvnvXL/Prt1/x7VeX+O3edT7c3Yqf6yaEPyQpghAilwxlBLkZSsk28Yygs7aEz45KNrGNxRpazdnkpcYg/mIFt6KfrauW0CIE6+fPQBPljzLAEUNSIJ2mNGqy5DTnqWg3ZtBdlkOtNpEsmRfZcj9KEiPJkQeQqwgkVxGIIVZGQUwY+dGhmFNiKUuOITXMlzx1Ap+eOsS5jw4NCUNHQrTPNgpTYkn0dyVL7kdygCvJgc6khLigCnIkXbaNaJ8NUluCjYnPhSDPbQT7uJKXlUZNeSmXzn3Cjf6L3Lr6Gbc/P8fNi6c51tVkFUq7kRzujb/zWtYtmI5KCHy3LCcpzAMhVMQGOBGxfT1xAVtJkbmQFuFGeqQ7GXIPMuRuqCPcKUwKZxJn2FWaQ3VWIvlxoRSqIqnNSaatOIva/GTKMmNIDNlGjN9m1FGexAdvRe5jT25yKD8LwaG2as4flD6H6O2bCHVagcJtDbJtK4j124Tzyln4Oq3A330d251X8b0Q5OWkYDSkIAvdinhJynwoK0qmKD+RPF0sqrhAZIEuVJToabaU0t1ez6mjBzh/6iRXz5/l0qenaa6poq2h7F+BZ2sZB3ZUs6fVTE9DCXUGDYVpceQlyLHo1bQXFZAXG03w1o2c2reLr6+eZeBiH7evnefE3nZ6W6torzLQUKrnQEcNDaV6OmtL2FFXSm977RA4LJaEtLsaimgu11NfmsmOWgMdNfk0mfW0V+dzk6e5ydOohMABC4pgL1RCkKdJRiUE1cWF7OloZ9+ODiqM0nctOjSAo707+fH2F4PPFRXoRpVRzZHuOnqaTbRX59HbWIJ4CRoKVJRnRlGbm0BDgYoKXTzlmTFUZSdRla0aBF7FeFh9xHsQQgqiEzpJ7NtYpqO+NIu6kkzqSjKpKcygPC+ZUn2CNPGtQRpHrVUybwhwWU1CsCMZUe5kRm8nT+lHWUY45enhlCXLqNFEU5kux5IVi0UfT6U2RtJF5EnuTGX6OCqyEzFpYjGkRnL+9IkHV+9HQrNJS1VeMiW6eMpyEqUJeIE0t/yFXwazG74SQnIqsj7WJATMFdSU5NBUWUhHXRmd9WZ2NFayq6WGnU1VdNSX02Yx0VpTOkggOuslgtFRVzpIJJqHVSX2CKmq0WoxsqOxlAOdUobH/s5aelurhs7Bpn89L+mx5gWMhwbsJcBvyaajTk9HnZ6WKi1VhSpKc2Ix5yupM6npbi6ip7WE7uYixD7pcQ3YD1YpH9i/v+QN0lFtpLMqn47KPCn7JDsJs05JRXYi5foEKzhoICvGm5wk/8ELmirSk972Gn765kt+++4Wl8+e4vMzn/DzN1/z+/e3ufn5GXbVl1GQKqcqV0V9YQYFqXIsBvXgPqtykqnJS6XekI5JE0tJWiSWnESqsmIoUAaij/JGLXMjyXcjMZ6rCXacR7jHEuKD1xMTuJ5Al4WIYvDYMg+nDbMJ8llPbbmWviM7qC/PQe7vYp3bpWM+vaeRfY3FqKO80SsDSZW7k6xwJ0nhQkKkM1HBm7A5zSSEOZAS4UhK5BYSQzYQ478OZfg2Qvw24OO+EhfnpYQGOZKpiSI5JQI/f2d2dNWzZ18nJlMB4eEBFORqOXP6JPz+C7//8gN3737FVzcuk5aewKLFc/D0cuVU33F27mjj3NnTXL18nq72RpotZexqrUadEE7gdnvJIML6GhSDK88SSPjTY98x95k/Uxv4Ah+rXmH2G6OJDtpKjjqCtERfYhUueLgsHkwq9vHcgDLWf/B7Lt6VScThT7bqxEZsFp6r1s9he4AD85ZOY8bcibwy5XmmzXmDWQveZtb8t5g+awIT33iOJUtnokoMg8uC96e/yjuTnyfYYyPKMPdhYGYYcRFv8579VpZ4uCK16yxHiEl4ZIbznv1WRo8eyZur1hLZkISHSc6ERavYnBaAeMqOEX97h4DKWNaHr+PhR/5CZL2SRx4dwZjHRzFj+XTCKkMJKQ/hvU3v8ezzf2Xc38cRWZ8gVVvEyyx1W8K6oLWMHPUw01ZPQ9GowFO3nclzJ+OY4sgjj47EOc2ZV+xeYvSYh3FxX8WkyS8z8d3X8NZ7Mt7uSZyK52Bv/x5TpoxHiDdYvG0qsspQwspDmLnuHR76y594bvwzxLfF8sxTjzP+uad5cuwYJsxaRHhlGPFtsaz2XMHz457h2eefxillK9HNUYQUBjPpndd54okxPPHMGAJKYq1CbiuJGA1iLGyxn42LwzyCPFYh919HdMB6ovzXSt8HoSLUYymKgPUIoWPVgom8/fpoQjzXEB3sSLzMBR/nZWzbNBchVHg4fYD9yjcRQoWXi1R5cFn7Lr5bPmDILWiAoRXtQwzpC24y5IJkIxFDLTf+PktYvPhlZsx8yvq9+oMHQ+OG6xeGVwpsFq/DV97/GfSXPQC8033WkBO0iYJQB0rCtmIK3YopbAtlsq1Uyp0QQoUxdjt5CtcHHvcgcLeRlqMSibBVc8R9630D/3QsVsKQq8CSFU6tNoKCWA/KUqQ2pvKsMCqyI8hNsdm8nhn2fmowJIX+h2NRMUQibGN4uJzt/beRiMtI1ZV9hIdf4uWX66y39Vuv31LL08dHuykxZrKPufCHIC0xAnNJNm31Zk5/dIj+z05z5+ZVvrx8jq/6L8I/fuOn7+5yoe8jLn5yij/uf8e9r7/kQNcOetqbyFWnsHbJPEK9XBH1pmQaK9LoqNOyqzmXroZcmivU1BenIuaCJS8FU1Yc2vhgqvJSJBIBVBVkUJmfTrYqEkthJuIyRHhvpaYok87aIhywUG/KoauhjH0dFroaylDJ/aWLmEyQlx5LiT6ZAnW81M+9s5FTH+6m78gePj//EXevfw7/uM/A1c840LsThCBW5kd3q4VvvrrMb9/d5B/3b3P66F6cN6xAiHsogr04IQQ5GQl8cmwfu1pqEPbQwQo6WIFKCMz6RGJQUaJNQSUENYVS+4bMy5UWIZg8biyL7V4nYMtyKrKiaS1KoSJTTm22kh0mLW1FanQKH6I97NHKvSlNVZAV6YMm3IusSB9yooPQyf1JD9lOVoQvekUQSUGe6FNj6d5Rz57OBr64cApVZCA+DmuI9XNF6e9OaognSQEuCNFHnI8D2igfNJEe6ON9yE4IoKVMz7HeVgzqRMRN8N7mQFqCgq7WesqL8vjkxIecOXGIgYun+eTDHo7saqCxJIvUcC9kbvZsWDiDCO+t7KyRwre8Ni1h1ewpzJs6nndefgKHxXaEuKwiOWwbyVYRtlqxnawYT9Ij3Unwc6LTlI0LZdToVWTHBFGtS6K9REtVdhLl2jiK0iJJCXMjWeZGfnII2jhfXCjDhTKEN1TnpiH6QS33RRngTLDTCiLdVuO3eSFBzitwXv0e/q6rcdm8GId181HGBWEs1JCbl0Rykj/CRSIR8VEeZKbJ4KQgJzOW1voSDva2MnDlUz775Dinjx+i/7NPuf75JS5+coo9O9rpaq6mre5fw8KaK/IQLdBVV0JBahQlmkTKsqxf5h5IDg6gJjeLX+8M8Nu963x//SL/+O4rPjncjTkvneyUKAqzErEU6+iwFNPVUEZDWS4tlQb2dw4RCcna00iTWUe1MY2WihwsRWrKspMloaw4OrhtSkwoBm0KokNqS1EJAbmCCmMBpbnZNFaY+frzi+xuaeD6pbNc7DvC/Rufc/rDXdSbcqgpyqS3RWqXEeIMNQWpsECQHOqKwlPSxAhRhjFNTmGqHLM2gWxlqJSfoIQgVwfEIfiFvyD6JStXJknBaLXFGqlyU6yh2phOTWEGtcUazLkq8tMV0qQns7YxyayjRxrqKE9yEwMpSQvHoo+nRhdHlTqKWu3QT4s+gUptnOTQlJuAxZhCXVEaDUVqzFnx5KlknDt1DBUxcFTQVJpFS5mOqrxkynRKSnTx1rYZFSvo4BshGE8/DIhBQK4S1kA4Yniam6AUNFYY6agro7ulmt2tNfS019HbUc+ulhra68y0VJfQWlNKm6WUznozXU2VdDVVsqOhjPbaf59krRKC9rqif7mtu6kceiSysKvRxO5mMyYboVFZnZXkkhVtA/Z4Y0BMg5YqLTvq82itzqbOpKa2NIPG8ixUQpCL/5Bt4D3rOCpZDe+sH9YCd0fQxRJASNkTNQY6q/KpK1RTmZtMmTYes05JmTae4Z7rBanBwy5y/RzubuDul59x4/I5ju7t4tq5T+Afv/LL3RucPbqX3Y3l1BSkUZoZi14ZTE6SjILUKGurVgPVuSlU6JOoN6RTqU+kMFmGKUNBhSYKU1oEBcpAsiK3ownbBr9IwXzZCV6oZFuI8rcBawveTovZ7rSIPK1i0JHMbEglK1GGEiXp0YGoInwwZ8WijwtAFeaKMS2C5AhX4kIdiQ62rlSOtlaARAsJYQ6kRjqRGulEYsgma6jSIcIDt+LlspIN6+bw/ruv8u7MV/H22UxLawVFJToOHNpFbq6GgIDtWKrK+Pb2Tb69dYO7t77iH//4kfs/3qWttYHFi+bR3FTHnds3uHX9S+5+fR1+/5kbX1zm+MHd7N3ZQHWxDmWkJ6kxvvg6LUMIFTKPZdJi0tPSoltswEaUoY7Mn/Y8tYEv8FHSK8yeMpoRf64kTu5GePAW3JwWs3DuJKIj3CnKSyZXr5QIxCQQ4gpSfkE2QhQixADvz53M4mXTOck0TjKNmbMnMNluPK9OfYF3P3iL+UtnsnjVbBYsmc6Ut/7G2nVzqa7KYdeOKlITQoiWuUlA0QWrsYCVSNgWF8QGhHgb8bodYtZm6/2zePKJMTw25hHenyqwmyD4+9+eZ8KEVxFj7KTx+PuMePjPPPzIQzwyagSP270opWo/ace48U8wasxIRo0eychRI7CbIpg4ZQKPPfEYf37oz0iWnnY8MuphHnnUNkYy5vHRPPLoSJ54eiyTp0zimXFP89DDf+Ghh//MW9MmokqVMXuOHSNHPsTo0SN5dtxTpN90xoA3CxdM5dVXpRazJ8aO5vHHRjHy4T8z5tERvPT3F3hr6iReeWk8Hs6rkXQNryPpLMYhxN8RYg1PPP4oj44awV//+hSTJ09g0sTXWLTwXcR/vY/4LzuEsEP8P5sZdEMaC0Lcw9tlKTKf9UQHbSBs+3Kkdp5iQtyX4O04H2/H+QR7rmTpvAmsXPgGnY0GejrMxMhcCfRcixAqnB1mPwDmXba+bwXzGit4trktDW9TOsSDTluXidi+nCFnpCESsd1tHkOkwUYibBqJ/xRyZrN6PcODRMLWslPGg25PKnThW0j1WkVeyGYKZU6YIp0plTlSGLyJohAHyuXbqI33pDjOk4Jod3Iit/2H57YFq9lEzLbwtzKGSNIFhtqhpJYssyYEc3oQVepQ8mPcMSZ4De6zOHP4nHnGeq5LFaJ/bWv6/0MmbATC1uo0YN1OcnKSSMSHDLktSa+npcZAR2MJyfEh+LlvhD8EBdpEqkw57Otq5ItLp/nh1jV++e4G/ef7rMYUvzJw5TxttZUc6t3JT99+zYlDPbRaKjjcu4OTB3uoLzdSV1aAKDfEU2GMw1KaRHttFl0NubRVZNFaJo2a3GTyEsMwpCnQJ4QOJv0WZSoxquOoLcqi/5MPh63EFnFwZ60UwiUXpMeGsK/Dwv7OWj49sptDXQ0IDzBolOSmxaCOD6OmRM/ta+f58fY17t/+gm++usztgcvcv3eDW9evcL7vKDVlBry3bSTc3x2DNoUjezq5de0CP975klaLiUxV9KBn/MXTRzl9dC/drRZkfm4I0UcHKyTBolCRGh2ELan6SE8XeztaOLa7ixN7ulCG+rBt9XyEKKMoLZLa3HgqshTU6OIQQkVdThIZYe7Eem5EH+VLcXIkOoUf0R4bEUKFRuaNXhGARuZNTnQQptRYitLjKchMor6ykA972rl69iRtVcV01pRSkBxNrJ8r4a4bcV0+m8VvvojfhsVoo3xQhTqTFuGGMS2CTw/u4PyxfZzatwvGS04uA5fO8OXFT/noUC8d9ZVUFurZ31FPW2UBTaVajGlyNApvIj03sv6DaXhjwKxXkauKJCHEjZQIKZG6IjuREJdVRPs6kBjsSHzAZpSBW0iLcCMrxhNtrA/Joe4UqCIwpceQHROEJsKHvPhQitOjKEpTUKqOwpgSjkbhTVa0LyXqSAypYejifMlPDiPozUObAAAgAElEQVTG1xG1wg/RD3KvTaSEuxPpaU+w8zI8N8xjw6K3cV47m7VL38HbdTUuTisICXKhta2S4hI1sdEe0sqyt3QxCgt0IMh3o9SOUgnF+WmcPNzN8YO7OHfqCL989zXf3/6Km9cuceerqxzY1cbOpiqaq0toqzMNpg//wZ+GXIT+Ip0flfmZFGUkoYmWUZWj5cfr1+DXe/DTHW5f/ZT+M0fZ3VxBTmo0WYkR6JMVZCaE02GReuUrCtRUF2ZxuLuJQ90t9B3qosksVSBqi9XUFErg21KkprYoi5oiLaacVHrbazl9pJeTB3Zx5sQh9u5oJis5jqzkODJVEtku1GVx5cwp+PVHqZXp13t8emwfx3s7+OaLc3xx7ii7Gk20V+fTVV9EbbGGInUMRRlRqIRAFx9EfnI4QpSRkyTDkBZNRU4K9YU6xnKHcC9nqo16In09SI2SERvqT2ZSFPqkCByppCgrDnOuiprCDBpMWhrLdDSYtFQWpFKsjUcdF4iwt1Yhiq3DAkIDmTHeGFJCKUoPpyIrmgpNFBWaKOpyEqhSR1GZGT1IIMr18VTnJVFfnE6TSUOLSUulPnGQRIjRUGdMp7Ekk4ZiDRU5SZRnJ1oJhNXT/oKkR2jAHsoEP/8HoD8I+GtN7GquYndrDb0d9fR21NPVXE2rxURzVTEt1VIVYmdjBd0t1XS3VLOzUapG2PZx6/9CIuiQCMTe9hr2d9ayp62aroZSKnGks1bajpOSwPqWENKFY66VGPRAU4WWrkYj7ZZcmir0tNXk0VlnGKxecFIShk/jJMHoJIemMh6oeAgkYrfDUkRXXQk7awy0V+TSUJxJZW4ypZmxlGbGUqyOxpAaSV5iCLmJgaRFuAy7uPVJbXN1pTSZjVYp3ly+vnyOK31H6Wmqor3cQIU+iXJ9Ag1FahqLMinTJQ0DwVJvb1GaAmNKJEUp4eQnBFOkCqU0NZz8+AB0Ci9yo73IjfOhSq8gW+mNwmcNQ6uSPWxcbsfGVdMJ8llPqP9GVDE+aFPCSY32IzbEFYW/IyEe9oS7rSUlzA1t3FBFJcB1uaTfEf3WOuBNhCgmLtSBlAgn0uTOpIRvtW5/CD+PdaxabMfSRXYsnP8mwYHbqLEUcvhwN6c/PcqPP99h//5dZKSrKDbmcqbvI04cPsjlC2e59+0t7n5znfPnThMWGsCpj49zc+AaP/9wj/vf3uH3n77n9sDnFOdoyEiQc6S3ld6OKlqr8gjdLpGmMPelD3jPy7avIjHMmZiQrcyb9hyWgBf4KOll5k96nq3r3kUW6ECg9zpcti6mxJBMR1MpBfoEPN3X4ee9aRAoznr3Nd5+azw+vg7EKwOJVQYQJnNjq/NyVq+bw6Ll04mI9SMlMxaFMhhvfye2ua1l/caFJKlCudb/MT//NMBQ73yf1PY67d+QiO77CFOfNMruI16CRfOnsmDuVJYteocVS2eyfNksnBxXs91jEz5ejghxDCH6OSIEm5zWkKqJIyohhGXr5iHELtY7LeSDVTOYPP1Fpsx8ldfe/htrnVcwecYE3pg5kYnTXmGy3au88NJTvDblRWbOe5MNzmvY5LKe195+mfcXzyRVl8ScJbOwe3cyG7auYuXqeUyfOZFIuS8Z6jgcNi8jOMSV0JBtLF82g6VL3mGzwwLWrHoPIUyIVX2sXj4T/+3rKCtUc/LITvZ0WRBTITXeGyk8LxwpgbrZev6fZOXiGQR4byVPl4wsxJ2li6azfu1CxH/3SWPQNtWWzXCP2FDHwQR1f+cFBLstxnmNnaSB8FtLqPdqQnzW4e22ghC/DYh98N2tC1y/+hH52hhWLnlr2HdZAvQOG95hkEQIFWLQ8tRGGroYEiAfJch5AZGey5B7rSTMfSkhrot5EADreJBE2MYF/sQf/GfgPNwO1qadsGVIDAWwBTvOIyVEwly6UAfyZVsxhjtRFOFIYehmCoI2YAjeiCnckcoYN4pjtlMY44Ehyu3/8tw28G0Z9lw20baGodYn2zEZyEvwpEwdTIU6hJJkP4pT/SlI8v43+7ZV5f5ZsG6rtuzjQetUm7uUrb1JM2y7CwxVRWyaoz5rTsSH2Gxb9SoZcaFuOK2dR7DXRgI87UmQe5GZIsOUn0p6Yig56bFUFms5tred3e3VVBXpaa0t5cT+LurLjaTEhKFLjSNdGUleloqD3a18enw/Jw7soruthnpzAaLenEa9OY3q4iSaqzS0VmmxGFVU5yVRm59KuSYeXWwQKRE+6JMiJMtWeykJND06kK66Ei4c7+XHGxfpbS5nb2slBzpqSBeC7ZuWka2KHAT3R3uaEDKp/xi5ID0+nJz0eMoNWRzd08n3X/fD//zID7euce1iH599cpTTx/dxqLcTD4qRh/jg7bqZ7c4bqS0v5OqFPu5e/5z93W1kJEWTiz/j6efsx4fZ2WLBXJgtuROMk4CmuIzk3CKkHmHRD+JPcOrwfn68dZ3fv7nJ3f4LfLyvU9omzJ2afBVF6eEIcYZxDFCpjSFPGUBOXABGVRhFKeEUpYRjTAonNy6YgoQwcuOCEQLSwzwpSJBRmBaDpTSPT04c5M6XF7nYd4Se5mqpbaEP0iL84Q9BQqALrBBEe28mP0lGWrgHygBHUiM8sRRksrellrOH93LqQDedljJ+vjvAdzc+59dvr/PxoW5Ks1OoKpBaB/TKYGs1QbKItfnhR/luJTHUHXW0P4d31HD2UAe/37pIhS6e7PhAkoK3kRS8jXSZK+kyVzLC3VDLvchPkpEe6UOqzBNtTCA5ylD0ccEYkiOo1CdSlBaJIVlGbnwgecogStLCMaaGkRPnhzbGj4jtG9hVW0irOZvw7RuIC3IkLsgRudcGglxW4uO4nG3281k4exL2q9/jHbsXmT7jNcQFqK7Jk1ZhXpJW0NYuf5s4uRvyEGcCPNezZf08tqz/gHwhyBeC7lYLX13+lC8++4T+8318e/0qJ/b1cGxPFx8f7OXsiQOc+nA3XU3l/MGf0KVEUYkjKiE4IQRCnKFUn05Pcy3fXvscfvyWb65dgF/ucKf/DDvrTdhCWrLTYkiNDUGdEI4pL11Krn4a8jPiONbbypHdzRzcWcu+9grKchIpz0senFDrSnV0N5VTUaBGiD9ory3jo4Pd3B24xG/f3eLo3i6KstXs6Wyi1VJBuTGXE/t6OLm/lxuXL8BP9/j+qyt82NWCEL+gEoLe5nJ6miTrWnOuCp0yhJLMOIrUMbSU6eiyGKUJSAdCDKCJC0MA2ckxJIYHcLy3k4unjnHtXB+1pYUc3r2TA13NHNnVQB9T6WMquqQwKvJTaKvKG3Rpqi/NotqYjlETgzYxVHJkAkSLpImI8LJHqwygWK2gJEMinaXpckrT5VTp4ilXR2PKUEgp1ppoKrKVVOclDVYiWkxSxcuYJuezT05iKUiltUxHS5mO+iI1FTlJVOenDLYKPlB1OGP9+fSDAL/RNORWdHjY7V1NlfR01LJnRz27WquHqlZVxbRZStnRUM6u5ip2NVf9f1YibESiyWwYrELs76zl4M569rRVD7o2DR5rg7RA0FqVR4fFgBgpWbY6YIFfBF2NRXTWGWirzmdnfRFdDcWcElL1Qmn9bwu821lfwq5GM10NpXTWFjGS+wik1tMdliIpAbsqn5YyPY0lWVTmJlOikQhnYbqCgpQI8pNCyVcFo4vzRhPlgRBp6OKDKNMlUJGXMZhRU12QzfmjBznU2URTSR7VuRkoA7YR5rKW9AgvMuS+UhX7aWgp1VFvVFOUHk1ZZhzZ8cEYVWFkyr3QRfuSpwxCE+5ORpgr+ihvMiM8KE2XYUgJJjncmZgAB4bsEaU2mcVzJuC0YS6x4S4kx/oS4beZ0O32xAY4oQx2IdZ3M7kJwSQEOyOEChkaAlxWWkOUrKuuUyE2ZDNxoVtIidhGusKFDLkLQhwiwncLrluWsXzBNDbZL2TlsllUludx8+tL9PUdoqqmmFJTAYkJMUSEB5OjU3Pl4lm+uHKRb27d4Lt7t7n59ZccOXyAfXt38/HxI/zv779w/9s7/PTNHe5+9QW3rl0mXakgJtSH8x8dZE+HBXNeKsowN+KCHIj2WzcMnJ9BPA1xQQ7I/e2R/x/C3jOqrTvf/j5rzbNWXsz6r7nPzZ16p9yZZNK7k9hx7xUbMGB6MR0EQnQJdQkQIAk1kACJKnrHxsY27r3FNbEd24nj2ImdeNImmUn+kzvzeV4cBDiTmefFWQgd6ejo6Jzz2/v3/e69cyJY/PKvaEz7DW9VzyPotZ+TGLGY0rwYCnOiKSvcSlNdOQ6zkhJZEnqlBFN5Iekpm1m+5AXCQpbgbarC4y6nsCgZWV488QlBbA5bRkzsOlaueZ2aWjWj435a2u2UqXPIyo4RQcx0kFmARIjOL/xYQBBuUWdRUJy9hfy0YLIT1iIcAVqFmf79x+Bn/yHw1B/+k6iI1aRs3UxGWhTPv/A/LFn6CqvXzkcQ4IYgUGnRcP32Rc5fOYq6QsbitS+xOmQei9e+xIJVz/P68uf49VP/RaFWgq2pGqNdw8I1rzNn4bMsXjWH4Kg1vLH8RdJkiVQ6dGzYsorXl73E0g3zefrVx8gpSKVnqJWIyPU889zvcDgqeOfqGZISQpn3+pNUVZZOZ/oUFiSBRyA2apVYdXkE8rK3UFORj9eto7FOg8NcPAssBgLUPIgz97YpwDeBIMAbc/7I8oUvzRzPR5jS4nxHgESk4CUFL1WqVEqnSESlPIGizE0khc+nNDccuSyapNgpK9WpMMo2b9X0PUZeOkNEo+MW8a9BdWAJkIgJVFkbKE1dTWnKWtTZQejywtDlh6PJ20xu8kpmrEhtPBz69jmC8IAf8d33SMSJWcA8MPs+MPX+QEViBnSnxSxkRiMhWtXWFoq6A09xHO6CKNz5kTQURtNUHEtzcSy+0jiay1LxqdJoVs9UCtyqFDzajIeEzzPAfba1bEDcLVYmiiRBs14rvq+/voxOezG+qly8NdJZ2/NP3V9c/OvjO5tEBIiLiYdF4AGCESBygffMVIlEEvEOgnCZ/NQwRv1OuptqSAxfjjQlFJ08BY+lDL0iHatBRl5GOMVZYiXW7xHdoEol8RRkxZC7NYz8zOjpcyYvIw69Qkp3i4t6q4EmeyW7R/y0kogglq4us6O/jh39dQy1WWlzaGiskuOrLqOlSomnvASvWUNdpQKLJh8hTHSraXWUs6OniTG/m22dHiaH2hjtqKfRrKFKEKgozaajzoTXqqOhRo3LpGDXYBs8JgqFpakxuC0GxLJMD5dOHeTrBx+QSCvvvnWGfTsH6Wi047IYyEqOQVmUg7VSw2BXMzfffpOTh3bT4KhGK5eRFB2KCwmV2lLGh7p4+9xxuCWQSCvStDj0pRKa7OXiZ/0YhDDo8nkQhEkunTzOXx/c49qbYkvJeE8LDmMJtZo8GqsVeGvkNJtLabHIaaoooKGyAH+tmuYaBU0VRbTXqhFnCwZwqfMwy7MIMHmbIgd3uZw9oz18/emH/Pnj93n38umpWS8jDm3x9E3p2rEJRnxWakozcWjysGvzsCglmEoz8VRquHBgF+cP7ubmm8dprDHiqtSwo7uV03u3c2pyFGd5KVa1lKrSjKlMiEgqC2IwK1LY3duATStDmhBMUsgywle+RkVxOqaS9CkxpQ6LIhNVVhRGWSK1inTMJSlUFSZhKkrBVJI+7VplVeZiU0mxqaTY1VJcunwRbBjy8RjycetluPVSPIY8XKpsaopTkWdEMtpmp8NpQCmJpSQjnMSQRaxf9AzLXv09W7esZOOqVwgNeoMUvDz5x58Runn5zKC5YmoRIDVhJUXSLQjCV8RFLCd+ywpC18+jrDAFegToEdg91s2xvdt58+gkpw5OcPbQPq6cOcEHVy9z+8oFLhzfx/7xfnYOdrBruIPR7ibMFE7NTIoX7mPc4NaVi0TSw+5BP2cPjvPmoR2M+D1igJ53qmRvAuEbcbZdMENS+FqER6G/xcme4Q72jfnZPeij1alnoKWWiT4fnQ019Lc4Ge5wY9aXIgjfMT7Qwcfvv8M3n93jr59+xO1rFzmyZzsXTx7iw5tX+fj9G3x1/y5t9TY+v/se/P1r3r1wkm1dPjobLLTVVdHdYGZHTxNDbXbMGimGghQ8Jrm41JRRXpJFatR6CBPITYoUQQAisVfIsnj30lk+u3OLv3zyEYd2buPIrnE6mxwMtdZNB6B11Ffgd1fid1dOE4iRDicDLbW0Og24qxUIjyEaKlwFRU4cGmkCblMRHQ49bTY1nS4jnQ7ddLBct0NH+/cyIjoc2ikLvSqGmsx0Ogz4zEquX36TQa+Zcb+LsXYHA14znXXl9DZUIfxE1HAEEqAPsOTfAvwfWsb729g91s2+Hf3sHuuefn7I38RIl3daE7FjoP0hAtEzm6D46xjumsmS2NnXxq6BDiZH/Owd7eRcgGB0PyzGRiKmkI921rGzv4m5nEA4D9wRpjUzRkEQU6cHmqcJghElAmLVYcTvYddAB0ZBYHK4i4mBVjHnxCNQiJkxv5vx7kbGuxvZ7q9jpNXOUHPtP5EIT2UJbqPoltRglOFUi/299YZC2m16OpwV06Dm/tULvHv2GJ2OGtzlZXTUGqetcqVR61GkRyF4wKkroMWimb7Gxtud2NVSKmSJCBOibW29Lo+q/ESsJam4tbmYi5KpVWTiVOegSI+Ab0RwGhe8cFabjJ+U2NWUSKP5Ed8hl0ShksWgL4hHnhWOXhqPVZWNShJN/KYF2I0y2t0GKpVpMxoB4QyGkiQMJQmY5CnUlImasIDrmCwznq3Rm8jNiufl539PriSRsbEuHA4T0rwMMrO2UlIsIz4ukg1rV1BhULN3Ypxvv/6Sv/3fr7n74S0uXXyTO7ducvXyBT7/5B5ffnyPvzz4mC8+usv/fvkpB3eMMDHUydtnDuEwqSlIj8GizcMkT8FQED1zP/xxAFyKAK0kJ4y8zBCWzf8dBSH/yXu2Jwmd/xNiQt5ALosnNX4DRlUODrMSq6mU2io5gh/yJbHERK4maN08Kgz5VBjyiYtdR1z0WqKjxOe3RKzg17/5P+jLC7ly9QSXLh+hyWtGlp/IwyQiEBLmRxAGyMmOwFQhI3PrJgTBiFoaTXF6qEgmfwTNTt00OF42/xm2Jmxk3+Qg28c70WjzWb3mDTaHreL5F//AE0//FkGApPQYymtUGKoVJKSFMX/FC6wKnsu6MFEcvIYJ1jDBqbcPMLavjxxFGgvWzOGpF3/DK288ycbw5cxd+jxrQxcTnhTEiuAFLFzzOvNWvMIby18maPNKMiTxRESuR60u5Mrl05w5eYCBvmZcjgrufnCF27cuYTVraHCbaGuuJScrisjwFQiPQHT4UlIS1iMINqLDF0+DREnKYgqzlyEIRnJTls4C2gHgDJtWv0FeRtzUsZxaps69Cyd24jaXUpAegqMil35vOYaiGLLjlmNSJFKYsZF5L/yUJRygQptFVsZm4mJXExe7hvCwJSxf9iJGQcDfUcvho8OUqWa305j41wBXBPpaWShGWQiGvGA0ko2osjagkWzEKNtMZXEkuvzwKRIRmEGfnbg8O+060NZjmno8Q1AerkTcYEb7YGNL8BxmZt9nJysHPs+IsyCauoJIGotjaVYk0qrcSosiEa88jnZNJh3aLPy6bPzGHDrKc2g1SvAZJDQZAuncs0lE4P8zCMIASbGzydb3KwlmRn16ej1KGkwSWu2Fs9YFSEQgt8GIJvfh3A9zSSyG3M1YpvQbD+tFAvswu6XsyBRmDhzjE8yQipnnBltrabCokKaEUpwdzg0e+6dtF2SI+6ItEvUixdlRSFNC2bzmNbITN05dTWuo1uUjl6WgyE8lLzOK1vpq7t44y8GJXgThv6G3zcyuoUa299bR32yh1abFXV5Cnb6QRqMcr0lFm9OEsVTCxmWvkRi2hlpDCXVVKgTBS7PNQEedeCLuEgQGWmrZ0++lqUZJTZmERouKjjoT+sJ0NrAdHhNYt+Q1Nq1aOAUM7yAIJjq8LvxNYt/9/p0DtDfWoi7MokSaglYupUqvwFdv5eyxfZw7cYAml5kCSQqWCjX/zR1S8FKpLeXGW2f59KP3eP+di+zdMUSTqxqXWUdPax06eS4nmIuwHfaMDbJndJiPbl7nwfs3OXdkn1ihmEr/bXNW4KwopqFKTp0xnwZTIQ6tBJdBSpdTj9+po8VcRo+7HLM8CzIEdLkJWJQSbCopLn0hfruB/iYre7f18e6Vc3xy+xpGQeDn3KPRrKO7roZ6YykX9o3wJFd5kqukh69GmRVLlTwLszIHc5mMOqOKXd0dbGvzISwAY4EESVwE7go1fmcVHc4KyovS0MsSMJUkY5DFYFZsRZ8bQXlBDLq8eLKi17Fu3lMsfv43bFr0PGnhK8kIX0VuzAaqitPRSxPRZkdTnpcwPStolWdQU5qOoUCsXpiVORgLUzHmp2DMT6EkRfSqtiuzxeqMPh+3Ng9HWSb1mhwaNLmYS1KolqdTXpyMINjQ5MWRlxxM5Pq5bFz+Ei888SiRIYuZywmCgxaQgpfwiFWUKSUUFmewIWg+61Y9x+plj5MUsxSNPIHE6GVsWvsSRkFAU5pKrakYJUZ6iGTA72b3WCeHdg9z4eQ+Du4a4szB/Vw5c4L3Lp/n5sUzvH3mMJdO7ufymYO8/eZh+OYTLpycZGKkkyUcQPBOhXQ9CW5rOS3OStqcFQiCkVaXiTAGyEwIR7gKvCiwgknqLHrKZOkPgcIxv5uD27rodpsY8JoZbLUhCH7mcAbBC6qCrOnXHp7cDv/4Fr79M1/ev8P//eIBH15/iwvHDnDjwmm+/Oh9vrr/ATsGOvjonYt8eO0CB7cPsKO3lYFmJ+PdXvaP+hnvbsRn0WJVy6iSZ6GTbaVSLnlov8pk6bhq9FjL1RTnpGFQFDHW38md62/D/37DN599zIc3r3JgfJSe5jqE30F9lZzhdgc7+xrp81lotuvoaqhivMfDUJtdzI0wK8Wq15IpYjUASmkCVp0MT40Cd2UpDn0+zVYNvR4T3fUVdLqM9LlN9Lgr6XFXIgheGkzFuAwyfGYF/Y0mBhqq6XQYaLGquf7WOQaaatjW7phO1g6kaw+12ejzmenzmRFOwLDfwWC77d+Shv4WO90+O32tLgY73Ix0NbJjqIM923rYOexnuNvLkL+JwY5GBjsaGO5sYrTbx1hPMyNdjf+0vYEOFyPdHsZ6xXXDXW6RQAx3sXe0kz3DHezsbxED7Lr/2dFpXBAF4Hf/zT6LBKKVHX3NYmXsDqAV2N7dzM6+NnYPdrJnqJM9Q13sGerksvAwCXmR8wgnQMIs2976SlqsapotKnxmJY1Vchori2mqKqKqMIma4iRqFZnYy3KwluVgVUinq8yXDuzi7O5tdNqraanR01lrRIKLLpueq4e2c/ngGPsHfIw21zLWYqO9Vkt7rZZ+TxWmojSUmdEIZ6DboWO4sQq3XobHkE9LtRxzSRrVhWk0GIowyrZOayS0BYnTLlaP8A2SlCB0xYn8iO8oytxMXsoGlDkR6PJjKC9MwViQjKeyBIc+H/wCk6M+PBY5AcMKnTyFirJ0ajSZ2HS5mFUZU4DnMoIwQnFOCjkpMXS0uKit0XL8yB4++eR99u3bzpGje1GqioiLC2f16sXoNaW8efoId2/d4Osv/8QnH3/IB3fe46MPb3P73et88eA+1y9d4NM7t/nb55/y7acP+McXn/LZ7Rs8eO8KZw/sBK1AmTQZs0aKRZ2JWZmKoTBulif/ZQThc/IygyiVhSPN3ETYxteY+9JPKQv6CbfsTxE6/yfEbV5IUW4spbIkqg0FNLmMNDoN07PC+ZJYgla/TnTYCozqXOTFqQhASWEyOelbkGRGotfKGB1r59a75zhzag9WSxnZWVOTEI8EqhABEuFFEM6zJWIp69bOYdG8xxEE43TIn1mVhSB4iN60EEH4arrFbce2dj6+d42Tp3bDA4E16xawYNFLPP7UrwgJW09icjSxCWHMXfA8z77yBwRhgNcXP01E/Fq2JIkWqCs2vkZS9mYau6xEpwXz4oI/snDtqyxfN5f1oUvQVRVisivJKU5i7tJneXXpM8xb+RJJWVvAJWrPHnvyl/zsF/+HdeuW4W/zMjbcx41rF/n6y/v85c8fw5MC/vZ6uvxu5CUZaDU5FMoSCVr3OpuC5pKeGkx66kaSEtaQnLQGSfo6CrPXUZa7HoV0EwppCPlpG5Cmbpg6XjOz9wXZ8TMEQoDcjGj6OpxY9Hlkxq0mI2oFrvJcutxaykviyI5bTt7WNQSveBajIFAii+LU0WF27mhDq88hOm4doeHLWL1mLu0ddvxddhp8FZhtM25C/36WvJVi2WZUuZvQSNajlaxHm70BbfYGNJIN6KWixqI4fQ0Faasoyd00BcQDGoKAtiJQPeiZdU2dYcYZKUAibARsTrNT1k0B4++D6tnOTg/vu7MgGq8iiRZVCm2aFNpUybSqk+nSS+jQZomLQUJXhZTOSikthhyadFk0aWcTCT8iSQmYAczOkvDO2tcAyRH1FN2eMppr8+moK2Ump8E09X1m9CJVpaJzWb0ujeYKCXWqJGpLYmZ9t9nfN1BtDbQuBdqi7kwtJxCE7SJunWqRC5COKmXmrO0FthkgYCKhKZWEoZKJlZzshLWUZIejzItGmhyEPGcLXpuC7b11ZG8NIXvrZuR5SZTlJyEIA+wc8omBreODjewcFj+gq7Eav7uSZruOemMpFnkuVoUUl76YgtRo3DUaEsPWELJyHjWaArw2I/WmMpzlpYy01yEIRnq9Zm6c2z/dD63IisFlLMJhLKHeVIYg3KGuRkd0yBoEoYfLiCf/I3wDHoGlc1/g1Wf/gMUgp7xMLAsVZsVTkJWEpjSXCk0JDQ4TyqIchFIoK5TQ4XXQ4XVRkpdGo7OG65dP8cGNy7x5fC/7dg5Pz1QSeKIAACAASURBVBBfPnOQ8YEOhB9Bm8dJT0sjZw8f5KN3r3Hjwlnuv3uV9y6e4vS+cay6Uuqr1XS6q6lSZuM0yvBaSnHqc7HpJHTXGxlqMdPrqWCkzYq3pgxBmKS+vIiu+kq6XBV4zSoaKuU4y0txW4y0um18eOMSNy+dxG5QIHwOnXUmalUydnc34KtRMSIIjAgCxsJ0LJpCKuW5WLUl1Bk06KQ5Yr/5BFSVymis0tHpqqazzkSrVUt9eRHV8lSqFcmoJWE4tBloskPRSbegkkRj0+bRWquh3a5j0Guedsayq6XopYmY5VnYldlUFYo+/rayLBwqCTWlmVQrsqlSSqgpk+A0FNLlqmDYV4uvugxtTjw1xanYyrJo0OdTr5FiL0nDo87BZ8jHrsjAkB9PfnIwuQkbUOXGIN26Ca9dxalDw9RZy/A4taQkbWRj0HzqXHocTgPpGZEYK0rR6qSEh8xl07rniAydS1riKua98is2rX0JjTyZnjYr2webYMWUcHVbBwd3DbBjqI0TB8bZt6Of0wf2ce7IIS4eP8zVs8e5+85l/vTBO9y5cYG33zzI2aMTjPX52CWI4tPCnGSq9KViuX0EMQuiv1kk04JAbXkZo90+TuzfAY8J5GGjr83D7pEuvvjoJvvGuhjx18MtAW4JtNRqmOjxIPwcijLjkKXHERW8GqMgUJiTTmezh707Rvji/ofw7Z/525d/4pvPPuaDq5e5fPIwX3x4i2vnjnFk9ygfXDvP5eP7OXtgJyMdjfT5XOwZFPMGJofamOjz0eGswGMqo0qehSA8IC8lAuEn0NFQy7G927l15U1uX7/E+ZOHmdy5jctnTvLW2VN8fPs9vvz4I/j7t3x4/QoXjh3i2K5RGmrUeGrKaHHo6fNZGG53MNzuYKyzjl0DXnq9s0qtJ0TyEMYAheli77W7SikOKi4oSIugWpFDq02H31VOh9MgtiPVldNVV44geOHHAj/iOyzKLPxO3TSJaLaoaK3V0OOuZLjZylCzlQGvme1+Fzu73Yx1uuj11tDVYKLXW0Nvs5lubzUjHU62ddWLM/Udzh8E5j3NjmkDhtHeZnYMdTDW10Jfu3uaRAy0exjsaGDI38hwZxNDfs8/bWfQXzdNIPAKIqHo9LJroIP927rZv62bXYNtjPf62N7zzyQk0F7VMvW4/nvreFaAFwV29rewo08kExwQK6iTw91MDncz0d/Bzr52dg92sm+0Bx6def9X/BgBGO2oZ6KngT39XsbanaIF65SourVWI9rqVpXiq5aLbYmKdCyl6VjlGVhLs8Qqq64YX5WW9hoD/S4zTUYlbTVaOixa3LpCDvR5+dvdK/DpexwYbKa5RsmIz0qLWUVVcTp1+gJqSjOpKc2kzarh7EQ3b+7qoduhm253M+QksGXpHNQZMRhlyZgVEkZb7Az6LLMAlziwZ8SvRC6NQJkXiTxnM2U5m5Fnh2Auy6YweTP1FcUEZkWVsji0pclUarIozo1CWZiASZWJvSIfV2UxVo1ketDmstj+WpidgqVKS35uKr1dPq5dO8fZs4dpbHKiN5RRX2/Fbq/k3euXgW/54sGHfPrJh3zz1z8D33H/7m2+/NPHfP2nT/jwxjscn9zNjTdP85d7d7l79SL3rl3k3vWL7B/r5eTkNnq8NrT5qTiNMtyVeZjkW9EUxIhmBcJXYgbLlIFBfm4IsZELSYxdjvpn/w/Fm/+LW46nCZ3/E+LDl5Icu4FiaQJtjdUM93joaqmltkpOQU4cG9fM5YWnfoG8IJma8iLysqKpMhRgrijGpM8nKz0SpSIbX5MZu00tHpcfTbXcPALrNrzOytUvT4EV8T6wcu3LhG9ZKp6vz4ohnZXFKRSnh5GXHErO1uBpAnHi0BjCT+DO3bf44MO3sDmMbNq8gief/Q0qbRH7Dk4wuX8HtY4qVq9fyCvznuG1hc8gCLfYELaY8ASxJ3950KvMW/4Mz7z+W5569ddEpmwkPS+GDcGLSUoNo67BhLVex9bsCF5b/DQhcatZG74Yc52eofEOgsNW8vvHf0l4eBDFRXl0d7Ry/PAB3r3+Nt99+yXvv3uFhnoLB/eN8+mDWxw6sI1zZ/dRaSxi+ZIXeOXFX7Nh3avERq8kKWktsdHLiQp/gyLJJgozgyjJDkFfHE+pJILcpI1Tv+PsWfDtRG9eSvjG+cSELSUjaSOStGDSY9eQu3UDqtwotLJY5FmbKcncRH7KOhLD3kCWvlGslvY4+OKzq7z37kmc9ToEwUjC1k3ExgWxYOEzrAuay669XRw5NcI9fv4vyUNUwkJm2mpEcK/MXIMycy3a7A0YpcEPvb4oZRWBXvyZ5wPGDJeZIUqBJOp7PDzDHnhPzyxwHnAkOjJr/WxA7GKGnIjaDkd+FI2KJJqVyTQrk2lVp9KhS6NLL6FdnUFzWSqtqnQ6DBL8xhxadRIaVOlY8+OmP8NSKLY8ihWhwLYDM/2zqxCtzD4G/no5My1QARJxmZlWJPHYuLSp1CoSsCt/2C1KkxWERhJwYjvCDBEJvGaSh0lEwPo1QCDuIAg3yI6fLXr38nCKt7itlMhFlGSH/MBxNlOUuYmC9E1UqVIRhO3kZYQjSQ4lQPxK8+LQl6QiTI53TLEYIyW5CbhMCvz1VZhKcmioVFFZlE2tuhC1LIPRbh9tbgsxIasxlGSLJKJaiTJvK35iYbuAIAyIbh8NVfidBmrVuTRWl9HqKGcFk+wabOPtM4cY7vJhq9JRKsuedqDZtGYJy+a9SPDqRQQtn0deSuT0l/I5qzh7dDeC4CU5ZuYE5p6AcAT08jwO7hri5uXTfPTeZT65fY1t/a0IwhGMgsDpI7v57N67U6Vv8b3Wci39rV52DvTw+e334M9/gm8+5+D2foQF0OKspKlWR6fHRItDR9uUW0yDWU5XfQV+d4UIDAHhAbx1YkIsi88BeWYshWlRFCRHYDeUYivXMNzVwl8efMDd6xfo8tQi/Fh8naEghRp5NjXybI6P94okoiATfWE2rgoVlQrRDsxnFS0SSRToIRKLspCBRhtDXhsdNh11epnopCSNorwghhp5EuUFMSizwlBJIhlttXJ8h58v3z/HyR2dFCeHYpRtpbIwFV12HNWFaVhLs7CUZGJXSPDoCqjXyDAXZ1BXXkyNOneqxauMZrOaRpOCToeBnf46XJpcKvOTsCtEImEtTKa2KAWPOofa0jTUkkiMBQnY9TnY9Tk4yvMZ6qhltLcea2URlToZ61a/xq9/9WPCN68gaOMSNgUvI2lrGIkJQSRGryA1fgX5WZuRZYZSIo3GUJYmJgNHir/pwYluJoZbGR/wsXd7J7tH2/8JnF08fpg3D+/l+OQOLhzfx9XzR+nvqKfTZ2NwCmSa9GKmxzuXT9Db2YjbXs627ga6G6tpdZRPb+vQxBDnj+/jxMFdTIz2IqwAiyBw/tgk549M8Nbx3TzgUR7wKIJgpN2hR8iD/LRo/I02/E0OPPYajuzfw+F9uzl2cC9HD+zl+qXzvPfWJU7s382uoT7a3XYWcGS6r/4Wv8PvtjLQ6mJHj49d/a1M9LUw3u1FEC7TZjfSYS+nobIMS5mUQswYSyUIrXDqwA7+dOc633xxn79++YDzp49jra6kzdvA7ZvvcOXcGc4dP8JbZ46zd2yANw/u4YsP3uHU5DDD7Q58Ni2dHhOjfhejfhdDbXaG2x0MtdkRvoINbBcrOC4QLgN5AuQJ4qCRB0IeZMUH4zDK6W4w46+vwlurEbUiGxCXA9Bm09LfWE1vfTm+ajk9dRV4qxS4K4pps2npcVfS6TLS4TTQ4zEx1u5grN3BcLudwdZa+nxmuhpMtNUbaXHp6fOZ6W6sQrj3z5anRkGYBtnb2YC/0UpPq5PtAy3sHG5ntLeZ0e7mKSLRwFhPM7uGO39wO0ZBYKiznqFO8Vy6wWMMd7nZN9rD3pFu9o52MjniZ/dQu+hYN3sfIoVpK1qLIArBWTKzfkQQbWOZO6tq0dPCzr42kTwPdnJgW//0ul0DXewenCIU/TPOZP/NHSZZIQbSCQfIw8bObo+oi3Aaph2a2mxafNVyPOWFUwRCnCgQBdDFNOqLaTLI8VUqcSnzaa/W0mSQU6cqoN2sob/OxJ5ODzeOTXBp7zC7O1102bV0WFW0mcuo1+VRq8zBocnDocljtLmWba123MYi2qwaHJoZd5P82E10WPQYpCmYFRIaKuXo87diLEkhKWLZQwOgpiCGqrIkSjI3YSiIRp8fiSIzClNJOrUaKa1OPRZ93vTxaPWUY60oICc1FJMqG6epmEpFFp115VQWiT3Ug63itZcWF8nKJW/wygt/JDMtjuJiCYWFWcTGb2Z90DLU6kIqKhT85c8fc//Dm9y6cYkPbl3jqz9/yt//91u++PQ+n3x4m8unTnBsz07anDYGmxtoc9Tgs1bid9bQUWfm4LY+3jlzkKH2ejQyMaRxeoAHEcyEgSRzHdlZ68mWbECaF4JCEY9EEorDoSB2y0KKQh/lfeczbF7wH0QEzcVSWYK5opg+v4uTh7dx5tgOGl1GtoQsJSZ8JXVWNfW1GuK3rMZSUYytSk5K/EYELaxf8zozM8xTJEK4xaIlz/DSK79m6crnWbz8WWYcdL5jyYpnHiIRyuwYsmPWU5AWQU5SCJLksJl2qJ/A9RtvMrqtk2xpEkGbV7I+ZDnxSRGcv3SKd9+7QmpGAk8//zueeeF/WLj0RR575hdIS7YSFL6IeUufJmjLYl584/es3PQ681c+R0pOJNLSZELCVxActpzQiJUsW/s6M4LUy7y+9CmWr3+N1xY+w+Yta4hPiuDQod3A3zh++ABH9k+ya8coTR4ng32deBsc7N09yplT+/j43g327hmiTJ7FE398lDWrX6GkOElsJUpYzcKFjxMXs4IFL/2ajJh1JG5eRlzIUhLDVlCQvgVhEkolsWxeN4+t0avJSQ2mrCCW+C0LkaSvIyN5JYlRC8lNDiInMYjkiOWkx4h2rsqcCPLTNmIzSrAas6kxZlGuyaTaJKOmuoiU9FDWbpiHIBgJC1/O8hUvk1cQz9GTY8wkGAeA58OtOgkpK0jNWkdy2tppoC9NWERp+lpmAt++XyGYPZM/OQv4Xubh4LhAqFygxekE0VEB0hJo83rYhUkQjKhLI773GQHSMUJ51iZqcjZPk4hWbTrt+kxaNGn4VCn45Mn45Ml45ck0l6WKrU3GHNr1OXhVGTQo0mhQ/ZAgOlBpCFQSbDxMHlzfe+yatX42CRtAKw3BoojFpUumTpuMQ5WIQyESFmthFObCSMwlsdQqEphpS5qti7jBjOvSnVmvCZCIwPG8w0xqdUBj8v2qjXlq27Nb2QLVlsD6exSkrqckOwRNYSIpUStJCFsm6lMfhbzUzRRkRCAIpZC1NZzVC19i0ZwnyU4Kx6ovJj0qmNiNyxFiYaKvhbMHdnL3+gWOTY5h1pcy0FLPUHv9lJ1lPe2uSvp8FlzGIrqnQqxarGoaTKVYVTk01SgRJuDk5Db+/PH7vHPpNGNDnTitJoQ8cWA/cXgvF08fpliylQ1L5iBLjkCaEIwkNkgUHPYIkCiQlxYNRtHOT8gDi6GEwY4Grl84yvtXznL+2G5OHdiBcETsy66z6Ll/+yrfff3JdA+tlxRaXFYarNWYNXI+ePs8X969ifAi4iIY8Zi1tDhF0GgrLxDdjVwGRjqd9DRV09VYTaNFJYq2H4BDEDAUZVClkqLOS6XWUEK7q4pavRyjvACfq5bLJw/z9pnDdHlqMRRlIM+MRp2bQI08m6PjXfDlXfp9DipKZ4lzJiE7LhpB+I5dfd3cu3aZU7vGaK0tp622nKaqMjzlxfiq5djUWTh12RhkMZSkB1OrSkcjjUQrjWHIV8PR7e0cGm2h22XAosjELM9CL02kTiOjTiPDocylVp6NoywHtzYftzYfp0qKWSHBrsvHppVRrcjGrpHRYtHQ7Sqnw6bDW1mMVZ6BUynBrc2juiCJyrx4zPlJ6LIiMebHopFGopNFoy+Ip1YvZdjvoKfFiqJoKz53JX3d9TjtepYvfZkVy15l/YZFhIWuZN3q14gMXUBa/Goq1On46rQ0OdWiOPgI4kX7KBze3cvOoRb62hwcnOj9lyBPsIHwO9g90sXRvSPUmkppdlfS2Wyls9nK9qFW7t26xKf33mHvzn762kU9wEirnYPbuji1b4wrZw/z8ftXuXXtAsf276SzuR5NaR4WQWC028eB7T0Mt4muN8JPoFYjxaLKpVZXSI/Xxsn9O3j73HFuXr3Mg3t3OXf6BJMT4wz1diH8Ttw/4XNoq3fgb3DSKAgIwlf0ekXb5NHOBroarQy31TPR18KBsW5G2t30N1nprDNhKZMiT4/BrMhlqNnODR7DXllGnUXPSG8Lpw7v4f0bV7l57W0mJ8ZpqHPQ2dZMV3MTElxIcGHRluKvs3Ji9zB7h9vpaaqh0aKi1Wmgp6lGdJfymhFa4Ra/Y4I1OMqLqDOV4ieWFUyKOpMpUb8SI7rCbPaP93J01yAeqx6rvhi/p1p03coQScT07zQ1q7O9zcZQk5n2Wi0+s5IOh54edyVddeX0eEwMt9Qy2mZntM3OcLudoTYbAy1Wer01dDaa6PBU0NVgwu+uoKepGgbE7Z/+gXPjO34kujr9TmBbfzPjg63i3/52dg76py1gZ7+n22d/6P/ZWojAsnvQz56hTvaOdrJvrIvJEf9DJAKbIFrpfjeTmv2xIDDa5YInZ7bzV0GAx2Y0GLNJxL7Rfz7nd/b5H/q/ShDggEhOJlnBji43gnCAkVYxcLHDoZ+uVnY49LRZVTTXKHDqcqbuRwcwl6ThVOZSp86jXp2PW1NEl9VId205bk0RtSU5uHWF1GnyqdcW0G03MOippKVajseQj7eyGJ+pBI8hn3pDIb7qMmyqXNzGIjzlxXTYdPS5TVgU2ZjlWVQVZ7C/18udM4for6tGlRVLWWYMRanhyFJCiFw/l6SIJVMD7ASZcSvJTVxFUXoQ5UUxaPMisGmk2HUyMmLWsWb+0+Snh9Pk1NLpq8bvraLJqaXeokRfnDZ9362vklNfIRdny8NAVSjFWq5loLuN5kY75iot0dHBhIauYf7Cl1m6/DViY4NJSd1Cd6cHl6Oc44d38tWXH8Lfv+Xrrz6Df/yNv//1C04wlxPMpdVejd9pxmUoo84gp8ViwFOporFKIw7+S8SxqLwwZWY8CJAI4QaxcQsJjXiVlKw1pGSvRVYcQWTcSn73P7/iN7/9Jf/56E949L/+g5//7FF++Yv/4pUXn6akKI1tgz6uXDjIh7fO09vhRPCCsjiNFo+JFo8JnSKLBoeecnUuRdKEWbqRKfD9WKCF6RbCZVix5iXWbXydtUGvsXDp08xf+sTUa0UwGLXxDeI2ijlA6dFryUkKmfk+wiSCcJ7ColRqLBqCw1byxHO/5ZV5z/D8nD/y+DO/ZWC4C6fLzNIV8wgKWU5mTjyGymJCIpYRGr2SuNSNrAmex+Mv/IyFq19gxcbXeHHeY/z8f37MH5/7FWGRa3HWVWI0yQkKWcKCFS9Mg9plG+bw7JzfsmnLMsqrFHR0enj//WucP3uCQqkEi6kcS3U5TlsN42OD1Jh0qBQyiguyaPSY0ahkLF38MtGRa9Fpc1GqM1mw6CkWLn6KBYueZM3qVzAKAmsXvEJp9laWz3uBJa88LbZEdjWCTSAtbgOleTEU525BWRRFxtZlZCYvJTnhDUpkIWTGryE7cSPp0WvJjF1LRswadEUJ5KcFoyqIRhBOUJgbxvqVz7Fi2TMUFyXicKkpUaROA+DoqJXk5cfOAp9XCYmZx+b4BawLe4lVwc8REjMXaXE4uoo0ihSxRMUunQagypxgqsvifwCQfn8JJEoH/jdNnQsjzJCP8whLQFOWiCCcmarITCASlgDAPfG97QZArkh8ChKXoc3YgK0oGmdRDK7iWNwl8TSVbaVZnUqrNp1mdTpeZeo0gfApUmhRptGmzqBDm0WrNhufKoMmZQY+dRZNyn9FJCYRhCNYVUm02WY0D80W2b94bUAwHwDwRmoUsZjlMVgUsdQq4nCWJeBSJOCUx+MojePhqkwrM5a6ge2OTB0bFzMtYTNp1EVFX/P4458izIUZUhEgCrOrDAFhf+D3mO28dZWZKse9hx7HBC8gN3kTgvANjbVlaAoTyU8PRxAk4KjWUCJNYfXiOTBHIDZ0DYvmPMPTv34UIRZ6vU7uv/c2/P1r7r33tuiAIvTQ5bUx2tnA3tEOtnV6uHZmkqHmWsb9LpqqFWilcTi1UpFIqKVwT2Cw1c3dG5f49suP+eDdq+ydEPu5rDUVfP7JXR7cvYkyP4O06A2kRa1ly6rXSA1bAQMC0uRwajQFGAWBRqueXYMtVKlkeMxqbl44yq3Lxzi5d5QerxVHhWIKYE6JUb6Ci6cPzgza5wWarBXUmfR0e+yc2DU2PRPaZNHjqdbgteqor1Yiz0nAXl7EaI+b7qYa+ttnQEOP14oA1BqK6G1xcubA9ul1j/ANNoOC7KRIjrCAY3sn+PO923x08zKdbiuCcBl1bgI62UxZ6/rpfaJQd644eAS2VSLJQhAm0RXkiWFSvnr6G204dSX4alRYFNmosqIQHoHywkQmWcGmJc9QnLoZU0kqyuwteKuLxV7oVhBaobokjcr8JKoKkylODEUQvqI8JwmXMg9fuZwmQwlupQy7PAebSopTV4BNnSfOBFaUMtBQw7DXQqfDgE0lobIwGas8gzqtFKs8DXNJCrWlaZgK4pGnBqHICEYn3YI+P4bKslRaXHo6GqsQjoClUs5AbyPnTu9HJc8hPGQly5fOYdEbzxO0eh6leXHI0kKRpYVilKdjryhE8Ii6hcgNCxDOw1C7mPnRVlf5UKDXvrEuzh89PANOp9q42twWLp3cy7a+JnwuA72ttYz1erh17SR8c58bbx1lW38zPS2iA9B4Zx0n9vRz88JR7r/3Fl/ev8Xt65fYt2sbzQ1OBrua2TPWy+mDO7l4bDctDj0jrTaaLSpGWmqp1eQx3ObixrljXDt/knvvX+fbr7/k7p3bXHn7MufPneXKpYscm2pnCWOAbq+Hswd2T99EBlpd7Bpsod9no9NdzXCbi22dHiZ6mhhqtrOn18eu7iYsZVLy4kNRZSdgUeUhCD0UZSdQYyjl2P5xPr//Pvzjb/CP7/js0wd88N67nDt9go/eu8GJ/btpcVTTYjfhrdEx4K2lo74Cd7UCm6GA+io5zXYdfnclg602xns8VCqy8Nm0HN7RxaVjO5gcbpnOkRhotmPRltBkN3F873befvMw23pb6CESt0U3NYA8nEKNRzRFGGk00+eqYKChGr9dT4tVTbtdh99pwO800NtQxVi7g5Epp6bh9u8RiWYzPb4aOurL8bsr6G4UXUp+SHB9WhCmE0tZIjDc42Gkp4lt/c1s72tjcqyXI7tHOLxr+F8SVKMgti8FltGeBkZ7GqZ0Cn72jXVxYHsP+8a62DXYNq2JYIEA3wks4QA8KsCPBMZ7G9jWUw/bp47JdtHK1SgIDLbV/dt9+HcL34gkySgI8N8CggDCAuh2m/A7DQ+1NLValLSYy/BWFyOaRxyY+mvCUpxBbWkWdnkOVbJUGnRFtFer6bLqaTdrqFXmYipKx6XLp7mqlEaDjAZ9Hr6KQhpnObk1VRRRpy+gsbKUisI0bOo87BoZdYYi6gxFVJdk0m7WsK2plgZDMeX5KVSXZlGYEkZOYtD098pL2YggmCjJ3kx+yjoUklA00gg00ggKU8II9AO//PijVCiyaHVX0FxnxFdvpMaYT+bWUN546feErHyd2I1LKcmMJQUvkvhwHuUBNXoVJ/bv5vbNK1x76wynju9Dqcxjy5b10/tQaSolMSmEXEkcRQUpjI+1sX/vCHsmRhkc6Gb7cD9tjS4cJg1+t5UHPMpgkx2Xtgi7Kp/mag11hkC/+oDYvjrtbjPVuvUICIIXSfYGUjPXkJC+jITslRgFgfjM1cxZ8BQ//fn/i06tRCkvQSUvRacqIzMznZ/97D/5zW9+SVlpJgO9Ho4eGhWzI6bajzXyTMwVxXT4LIwPt+CoKaOprpzpCsScmfYp4THYErUc4TKkZIQQGbuSzVsWTY8vgnCLV+f/liXLniYydAEhq+aQGreOzevnsvC1x4gKW0pKUjABEiECI/jDE79g3uJXWLZmAc+9+iRvLJnDS3OeQpKbzMBQB7fvXGFi9wBNLVYSUoKZt+hJFqx4jjXB85DgYsGKF1i0+mWWrZ/LS288QVRiMBN7Rrj6zjl27R2myqImNGo185c/T4AIvbboCRavfpnMnFiOHJsA/kpfdzvJ8TFM7tzOicP7OX3sEHdvvcPOsQHMVVoS48LIyoglLHQVUdEbCAldxksv/56Fi55l2fKXSEkPo7XDxvGjOzAKAtKURJwmI/K8bPQlMq68eZzR7mawCegUWThqSinOi2Br3GJSkxZRnB9EdvpScrNWI0nZRMiaeayY+zQhK18lJWo12qIk8tNDKM3ZMo1z1ix7mrSU9UxO+vnw3kXGdrT8ICiOjltGumQjiemrWBf2Eonpq4hPXUF86gpyiyLQV2SjUCeTlhFMUsIqoja9RkHqeozFsTw8wz57CVQavt/q45r110Xe1jUUZYfOArYD4hhwHmbyIIyzAHTA0crzEBhWZ66jShpGnSKBZq1YcfAqU0XSMOXE1KzOxKtMxytPpqkshWZ1Oi2aDJrV6fhUafhUGbRosmhWZdGqkdCizqZBkfYD383DTEuWkaaKbJqrpfidJTTW5DJb8zBTsQiA9BM4K9KoVSdSXRKFqWgL5pJYbKXx2IrjZo6BMMA/k4jzU9f+1OM7IBoqBByuAmL1exQVfcrjj9cRmOyZcUv7oe8ywAyZECdfxCVQabzDw/qLe7PuQ99MVw5jQxYjnDk0wd0bl7h+8SQWYxnnBIGS3FT0yS81iAAAIABJREFU8jySo0MwKmSij/5cYI7AzqFOooJXI3wD/kYbgf62PYOtXDy0jR53JWNtdjyVRQjfQGFSMJ7KElzGIswUMtLRyMWTB/js3i0efPQ+ly+c4dD+3Zw5eYRLb55gsKuZhPD15KVEkBK2AkHwkBO9luh181k176lZB8KMWSNFmhBKpSKL4RYHTVY1Dn0RFm0e+vxUSqbsq2o0MoSvxJlQJUaxj/RJqFYWoMxNpbW2kiFfHds7GmixGOhtMLOto57eJittzgroEfuzzRTS6jbR7DIRHbwCWgUOTQxMu7VcO3eU0W4fPmc1CeEb2Lx2CQtfeZrlc18mZM1ydgz28NX9u3x57z22d/lQ5yWjk20lLzEYVU4cbS4jewZbaa+vRpgLydGbEcJgoF2csTy4c5zzR0UiJAANNVp8Zj297ho85SXi84+AcAechgKwCdPHS5kdRVlmOOUFCWhzo9HlxlFTmk5NcSp1WulDF71bU0CrSUmDrghHiQRrcRYVBaKbQ9HWMIyyZFF0XymnsbIUb5UCa1kWlikHFZcml6rCJNSSSFQZ4agyNmORJ1JZEI2pMIbKogT0BfFoi5KpVOcgHAGHWU23v44DkyPU1mhgRCBmy3qiNq/muSd+QeKWVRRlRZKfNlPSTAxbgaYgGau+UGwjaXexb8zPQKuDQzv6OHNgO5Mjfu7fvAB//ZoH79+kxzczS9xaX82J/SNs62vA69Ix2uViYrCJO9eO89GNU4z4XbTVldNRX8Fom52RllpGWu0c2N7DuaN7uPHWWd69domjB3Zz9sQhrr99HsEP7R4rrS4TLiQMN1vprp+5gEc76rl3/SLvX73An+7dgX/8nc/+9Cl//uJLPnj/NjeuXmPfxAT5WRlIU5M5d3AffP0Z929eQBC+oavRjN9TjbtKib++im2dHsa7GzmyvZsdXQ3s7vEy2FSLTZ1PQ2UZPfXVuIwlVJXlIkkMRZmfxkh3M5fPHuXB/Tv842/f8N3fvuX2uzf54N3r/OOvX/HggxvsH+2hzVaBVSkCOo9JTq0+X2xp0+fTYFZOk4jt3W6G2uwc3tHFB28f4+7VExyd6GG43cGo38WOPi8Hdgwy0t3Kif0TvH32yKxqg1hpY0Sgv31GqzDks9DvqaLHYaTDoqG9VktzjXLanandrqPdrqPHYxJ/m1ab+LfDMb0Mtdnob7XS12Khq8FEd2MVPU3V0zfsH6xSZYDwI2CDQCx++trrGOlpYsjfyM5B/9R1ODhTdeh8WBg96K9jqLOekW4P2/qaGB/wsXOohV0DHQ9VIvaOdk7pImblSIQJXOVJnuSqCNIGxPsUB8QKRCCF+vv7/P22qP9fEpEx6/FXAil4IVGgr7GG7voK2u06WqxqfGalaMVbo8Dv1OAySMUBZFZqbE1hGnaFhHqNDJdSrEz4rTqGvVZ63VU0VMqxaaS0VMtF8jBFJOq0UuzKbGoVmdjKsrCrpXjKi9HnbcWlL8SqzKXFoqHRpMBUlE6DoZh6dT42RQ7l+clUl2RMDbDnuXf9BKf29VAqiaAkezOVZcmocrdQkrmJguQNlBfFzlS6JGBSZXPp1C4OTnTT4NBSZ1WiKEgmAw8ZeJgYaufK6f1M9LVgKslBm59JnUnPQEcz548f4qvPP+L+3RtM7Ohj69YIYmLFXIG+QS9Dwz5ypNGEhiwkI30z5YZc8mUJhGxcSUJsOKFBqwleu5Ta8jKc5Qoe8CgOjYx6bQE2hYQGQxF2daAKPYm2QBRWW8skmEvSMBYkoZJFUVoQQWFRODJ5GLmKMLbmryc0ZRGhyYt5Yf6T/OdPf8KDB/fw1DlRl8kp12vZs3MHhw8f5pe//ClP/PF/WLjwNRYvnsurc57jheefIGj9YoQ5Wl6f8zxB61YQF72Z3Mx4BCESQchA+HkhwktfIfzUzGOP/5rf/+FXLF72CsJ/m3n62d/z+BO/RpifgSA5gDAXlqx6llfn/5ZFS//I/HmPsWje49PuRZs2zEOSGYHRICPs/6PszcOavNO+7+t4549532feufvc02UWp9PptDPTTttpq3bTtrbaatW6Kygq+75DAgkhIXtCCBBCAiEEkhD2TRAU931fUXGpouK+YWutrdpl5vP+cbHozNzPcbyHx+8AkyuEXCTX7/ye53dZOHmoeLqHIFznw0/e5r1J4/j1s/8NgwItnXV80X+EHbvW0truZ0VngNqGMnqPbWHb7k5KXVpmzJ/Iux+9TBIOXhv/J/427o/8/Z2/MO79V8iQJXDqiyMcOLiTDZu6cHmK+Nubz/EKfcxf9gnD4OyVN37H2Lf+hNmSy6b1K9Gp5WiVcs6fPsF3X9/m/Ok+Bs4cF5tGlXayMhPQqiWoVBksWjSdufNEGm6WLAGzJZccZRLl7nwOHd7KpnWdqLLTiQpZRE2lk4GTR7nSf5wTB3exb1sPty6dQC8IaBTRLA/+gNAlE0lPnk568jSSYj9j6cLJvPHSs7z58u8JmTcZjSyWsgI5mqwIctND0OSEIQg7WDh7PDlZy1jR5mD1ag+FxdnEx88lLXHhYwXuggXvEJ/0OVEJ0/h8/hvMmPM6i0ImsHDJRIKXfkRC0gJi4+czb8EHTJ82liXz3keeEkyhJvHfQIRLP5q9YpX9a5ibY6g4raVIGUnBv6VGbxgqgn1DIGIPoxSe4e54B4/TesRlTp+HNX0RZbLlQ1OH6BEQMQoW4qlSxo2ACp86nhptIt68OCoVUVQp46jRJuPLS8KvTsavTsaj+E/TiH9/fo8piYZSGTUlUlymUWF2WvTUR373Wqy6KByGGOyaSEpUYZTkhlKq+E96iGFqmYvRcLleRilM/2niM0xhuo5U+g0vvngBkco0PAkZTrweFrIPU6SGQcTwbcO/r55Ra97hxw1/PwwkhkDME1BRlIswcOIAP9y9wd0bF9mwqo2OpgAXTh/l+29u0dNRT01lCUIvxIQGwS8E1g6N1AWhA395IRs6aqmrKOD8kR0c3dbFiuoi1je72dpeRUeVFZsijkannjs8Qd+eddy7do7bl89w+exx+k8e4cypY1y6eI7rVwY4f7qPno5GhFdg9sfDgSgu0pbNpCAnQXRVGkJq8UGfIYlaQEbYPJTJy1AlLScnYQlGSQyFymRM0lgM0mjMWXHkpoailSVRV2XHVSS6hmgyE8iKDiFx8WwKFanYVBk0lRfQ5LTQ5S+lqcKCDDNd9WV0N7pHQIRalkhnUzUNXgcVJUYunenlwqnDnDy0k8tnjlJsVKKUJKPISMSer0WeFo9ekYU6S0JPexOHtm/m6J7NtPuc5KaEo0oJRR6/mNzU5QjCFjG0z1uGv8yG02rCX17Ghu6V6AWBgCBw+/J5Nne3IwCJy+ZRYVaNvKH2r21h/VBR0lBhpaeliuFphiBsYOn0ccx+/yUSgqdgTF9OQZY4OdCnLsetk1Kam0KpIpUKjZRKdTYOeRqlslTK86TYcpLRpIShigvBnBGNQyVufCWqVIpzkynMiadMl0F1QQ6efBl2dRK6jOVo05ZikUXgzIslN0pMXlXGzyVfFoVGEokuOxZ7gYJvbp/nzPG9rO9uZl1XE2ZtFlXlBXS3+ikr0hAfNhd58jJSIxeKo/C/QmzI57iL1CNFVFdDJevaR3UQu9Z2sGf9SgaO7ePr65e4d+sqfft3cPPCKXra/DgKcgmUm3AXK6m05dJYaabGqWV9eyUb2yupLlJRN0SZaXGbaa7IR+iHHaub+OLwTi6cPsq1i/3s37Odo4f3ceLIftZ1tVCok5OvSEF4Adz5ckySSEq1GUxkBx015Vw4eYivb17m/jd34B//5IcffuL+/YecPzvAgd37WbOyG2dhAR31tdy/cZWf7twc0RMIQjee4jxsukxqy010+h2sqnOJBaewBm+hhlq7EX+hlnX1lezoaKDWLrpKRQZ9RnzofOyWPDqba9i/ZztnvzjBieNHxNTcf3zPD3dvc/vSaQ6s78RlzMGllVJboqOqUIXwV8QMiEkgTIL6inxaqoto8ljZ1Oln++p69m9qZ0tXgPqKfKpsamqcBhgQWNVSM5R2uYaj+7ezdmUzFU4LekEgT55IkVGOr9yMsEbcSLpq7AgvQIvThL9AiSc/B09+Dt4iFf0nDotUpnITrR7rCJVpZc0ogBieRrT4hqYRlWYaK83UVxh5NNHz30BEH7BBGIrUrAWXyOduC4yChbUr6uhpC9DV9HgCeovfOQKEeEFgZZN7BERs7Ghgw4p61rXXDGU3+Ohp8dLT8njGBDYB4bo4GVhAK40EP3b/ZcaI047aMroaKljd7GFNa/V/BgtjRrUUj4GO5qqRyQsDj9CwvDaaK/Kpc+hHphE1xSpqSvJocBmoKlJQok4iP3vYZ96BVRqNU5VCWV4qFVoJzrx0DKnhpC+fQ2b4fPSSWOzqDMo0KZQp47HJYynKjsauiKdcnUKZJo1SlaiLsMoTMEljaXZZ0GXGELPos5ENszg7EacqDZdWgipxKfr0CIzSSIzZURze0saZw2tRposOJ4qkILJj5iGLm0t29Fwssghs6jSUycuwGyTcPH8Qfhpk4OQu/G4L9gKFuKeEL6Cq1MS5vn3cHjjJiT2bEX4OhapsLp88wslDezmwfQPHDu9ix5Ye3C4r0z6bwEcfv0lwyDR8gSL2HejBWa5h8eKPWLToA+bMeptlS6fxxt//RGJcKA6bgZ4VtRzfuxGHPhurPIEGu0Y8B8okKo1SbMokrIp4ijRpaKVR6CVRFGbH48hLEV3LLOmYdDFk5SwmPnMW4RnTiFLMZkHyZILTpzNxxls8M+ZpBgevM23GNJ757dM8/8JzPPfcGI4ePUhsbDQvvPBHZobO4jfjxzBjxjRefOGP/PY3T/PMM79i6qeTWbhgHoLwMoLwKr988j0mTAhF+F/j+ePzv+epp/837733Fi+//GfEBOYxPPvseKZOm8Lzzz/LU08/wbi3XmLazDcY+/YYxr3ze6ZMfo2PP3oFQdjC57PfY1GQGFS3bmMr2YoERiYCE19DEE7x5juv8NIbLzAneAZrNq0EvuVw7zZU6gwWBH3KrLmTKLQp2bS9jeOnd6A1pfPqm2OYNG0sf3vzOV56/Tk+mvou4zjA/MWfs2v3Vry+SjIyE1m8dC4TJ4+lwm9l9aYGBAEmTHqJqTPfYsasCSwPn0O2NB5/tZNL507Bw2/45/f3uHn1LEcO7qDO78JTYaOxzsPevZs5cmQ3Gk02KnUmpvxcHGX5tHcEcFZYiEkIITZ+Kau7G/F5SpFnJLBxbQd3b13i6vmT3L11icN7NrFrSzcuu55iSzalRTnkKSKIjZxGVNhklgZ/yOsvj2HCuFeQZ8TR6HOya/MK9m3tIFBpRJ6+hFxpCEsXTmDezDeJDv+UUQFtK2L33MGo/a6oe5g/byyLgt5m8bKJzJz9OlOmvsyb43/L62/+lnEcECefOwSmThnL4gUfkZW6jFEq1GgxW5zzf05fViYMu1Dp8ZhTsatHi3SNPIIRECHcY7QTv2Ho9xzWSfznlGtbRjCe3EjcOeFUysNGNA9+VQI1eYn4VQn4lPH4tAl4NfH4dYmivas2AY8qBm9eAvXG9BEAUZOXhE85qj+qUaVQb8h47DkrlNG4VNF4TcnU2aQEiiXUOWQMayd0siWM0oBq8TqyqLSm4i1Iw2tJxW1IoDwvllLF6HVUXI+CiGEgsYZRs4JHz/2aR752IwgdSKU7efHFAKMThGGqU/8jjx22hD3wyBoGGI+KxocTyIcf0ytqT4NBOAXhCybjd+jYtroe4dyRvfzzu6/48toFDu3dzqG92/num0G+vHkBYaK4mXW0+lnVXk9ddRk1FTb8rmIEwYOvzErfng18c+0LDm9eyY7uOto8VppcZjqqrKxrKMOuTMChSWMDUzi6aw0/fXODH+7eYPDKWS4NnOH6tUt89+3XXLs0wK2rA/Qd3ElC2CI+fPP5/+FNuYeM8NlkhM4hI3w26uTlqFOXYZUn4NCl49RmoklbTlbkArTpoRgzo8iImI8gdLN1bTsXTh6kze/ErsmmJC8TY0Ys9rz0oeC0bFyGbKoLlJQbsnFbFGxfXc+VL/azsauJedM/ZP70j6ivcnC2bz/7t63l6+vneXjnBneuDXBj4AsObN/A1bOnOH/iCN/dvs4Pd2+P+IBfP9fP6cP7OXVoJ50BF8lhc0gMmYldm4EiZRnvsIe6igKafWUc2bWF1hofK+ob2Lx2LY0BH2ZdHrs2r+X0kX3YzXli8vZlUY8hXIcDG1Zw6dguKgu1tPmdDHdc8QngE5DHzkUvCGRFzSEneh55CUEUyePQJIWI/Oa8dNzaLKoMcjwaGRUqEUz4jUqaSgx0uAtpthtx67OpNMhotBvwFyixZMdhzIzAqU2n0pxNuVFCsSoBZVIwWdFz0aWHUJC5GFXUZ0iWfkxe4nzyZVGo0sPQy+LwlVk4c2wP5784yJF9Wzh38iDXzvfhshlora3g1KEdXBEEUiIWMHPSm6RELOCKIAZzbVvdzIl9m0YKoZ4Wr8gZDoYap5U961dy82wf3389CPfviPHud66weVUTwhywGTKpLFLgseVQZsrALI+iRJ2EO19KtVVGfanIC68tUbPCU8DaRhe3zvbCd4PiRnDhDEwUuHb5PKePH2a4S6MXxDCl6oIcmsuNCMI9JiIi/d5dG3nw9S1+uH+Pr25/yd2797h18ytuXL/Nzeu3+OrGLS6f6efra1fgwX0unTgkXhDSwG6QYs1LpdSYxYoaOw3lFlzEibkjPvBYVHR6S1lRaaPVVUijowCXMYdhMKkXBPZuXc3ls8c5efQAhAmYTTqOHNzHwJmTbOlZycaORporihF+BpbMaCoN2VTki4nXQjD8jB/xlepYUWOnq76MNp+NluqiEY1EoMxIZZGKQJlR1Ex4RJ3D+pVtnOzdx4nDeznVt5/TJw7S09WISZcthk/dYwREeItUCKegya6nQifFZ8nFa1VSU6Lh3MkjtHnEFOtOfwldgVJWeIv/jc7U5ium2VsoOjS5TTS4TeJF3Z6H36FDEKz/DiKEvpHgwTVM4wE/H8k76B8uzn8+VJzXe2gZohV11LtHphL8dTQnYmWTm+4WD5s6G1nfXjcCMMj9H6YESYJIZ/yFaFv6DntoD5T8x2O7G93/o7uTXhAdnPA9Ls5e2zIKOGSYoXf0vk6/neaKfOqdBuocehrKjDSXG2muMNHkNlHj1FJVJKfcKG6q+ZJwirJjcapSMKeHU5aXSqUhG01KKNHzPyEjYj6FeRmUm2SUaVJw5SWOhMeV5ibgNWfhK8jBbZBgU6aIuq4CJb4iNUlLZ/OAn6NIXD5y7VfHBGFMDccijcKhScMijyUzSrymtfos5GUuY9QRRk+xKgFrTgya1BBKdZlU2fLYua4R/nmbO9dOsHtTG6XWXARBj4MknIVqendt4KsrZ7jQt599G0U3lZ7GAFe/OMbdGxe5cOoInW01aJQZ5OYksyRkBouXTCM5LQR7WR5r19eRX5A54u8/f95bLFgwkXfffpkyh5n+Uwe4efE4W1c1YFOn47UqsCvFc+EvyKKtTE9VQTYOXSp2QwYGWSym7FhM6ZHY5Ik4dOkUG5LQqsLJlC8kLnsWUfJZRKnmEiKbSbg6iE+CPuI3f/g1g4PXmT5rOn966XleH/8qz/z6Sdas6kYqzeSz6VMZHLxOZbmTwcHr/PG53/PSS39m584dbNq0h0079rFpxz6efXYyws/HMzAwQMjSxTz19P/ml//1vzhy5ADTp0chCH/CYauit/cQPV0rGRgYYOq0Kfz3r/5fxr71PG+99wc+nPxX3pn4IjNmv8N7H77Eh1Ne4+2Jf2XqzHdIk0TywSdj+eCT8Xz46Vt8PO09xr4rui69Ov6vzFwwlTKPjT37NmAtVPL5nA/54KPXmDJ1HMvDZ6EzZ9DS4SYpPYSx77zAG+/8mafG/IK/vPoHSisKGccBktNi+TkPCF2+lGd+/d/8/Y0/Y8jPYeD6MQauH6Gs2sjHU19nwqSXeH/S3/h48hsELZxGU52bH7+9zQ/3Buk/dZgvjh9g9comiiwaOtvr+ObONf75z285fboXrV6OxaqhsdlLXWMVjS0+TJY85LnpVHnt7Ni2ioZaJ5vWtTN4vZ+L545x9eJJblzpp6nGTciC6WgUqXS2eKn32SnOlzONNaQnBfPZlDf43TO/JCE6lFN9+7lx8RTXL/Zx6/LRkeZS9LJPWR70PjHhU0iJn0nE8o8IDnqXkCVifkZG3OekRE4lNWYUmActGM/8eWNZEjKBz6b/jT/84f/iF78Q+POLTzCOAxSYsym0KEhOCEGkxwzTlVpRpYdTqsvEZZJSJI/BlhNNkWy0u16QuRhz5qIhACB+joqyllJXnI2/eNRettQsodFX8Fh993jXfbiAHqYGibfnhE9GE/MZtrQgfOpYXFnLcGUtw50VRpU8Ep8iDr8qYQRE+A3JVGni8WriqTWmEDAkU60WpxBN+RIC2lRxGqFKpCZvdLISyEul0ZBBe0E27QVSmk3p1OqTqTWn0VAoEZOqzclDIGBYgC0W43lZQVg0EVSXSmkoy6HRIae2WILbkPAIgHh0YvPo1MP1yOsfPgePHj8MHobXv4KIe4xOjFsfAROXH1nD5gKnhs5v7b+c9+HjBkZAhM+mplCZjC4rmo6Anc1dAYT9m1Zz88Jprg2cHt1MOpvwVzsRBIgMX8ihA1u4efUs504e5sbF0xzZt4UxXGYMlxEuw5nDW9nY5mN9i4faUh0tbgs1xSrqSvOozs+iwijFmptMc7WN3l0buHjmCOdP93HuzAlu3rjCg4f3GLx1jRtXL3Du5GH85YXEBk1DGjWPnOh5Qy9KRGCS0FnIYuYhj5qPJGIWeQmLMWdFUJwTT1FuHNbsmBHxtDIxiHxJJMWqlJGT8/pQ7i69Ap3eUiqMMvQpYdTbtNhzU3Co0qgwZuO3qen0l7B3QytfXznJ5f4jmNRZSJKjsRqUCJMg4BGV+NvWr2LP1vWsXtHEgZ2beXDnNkf27mLr2tV8efUS/ONH7ly9wrWzZ7h77RLf3rrIiT0bsShFsaJuyJd7CmJndHVrDd/evMqxvbs5eegwt65c4eih/Zw63svVC6KzzvH92+gTBPr+pXC43X+U0we2s6rRRxo2WnweTuzdijJpKdXWLDq9BRTIo8kKn4UpIxSbPB6nKgVV7GIKs+Ko0mbj1YsgolKdTZVWjlevoLFQS1dlMZ1lBVTqsilTZeDNz6VCJ8WYFoFVHke5PhO7JpV8WQy6jOUMh+gsn/U2TmUkdQVpVBkSsUiWoUoKRhwj29BkJ1JWpOPLK/3wj2/pP7aPs8f20VjtpMSkxF2oxyBPxiBPJjJoBpmxIRjlafCkwOWTh/jhyyu0+1101lbS3VDN2tYAgbJCXAVadq/r5P7NC3z75VUe3r0J979k8PJJtq9rIRc9ptw4LKo4nMZ0TNlhWHIiyc8Op0gehceUQaUxE7chg/oSFR1VVlbXOfnqQh/88DV3b13i+qWzMFGgvaWe5jovHU3+kb+FLS8VpzYdcQQopgW/Qh+N1U6unjsDP/3Igwff8/D7f/DNvYc8fPAT3927z8Nvv+PLK1e5eOoE53oPIyTBcFiNw5RNfm4SlQW5rG1yEyjVU+swsK7Rw+paFx3VdprKC6gp0uGzaqi1mRAug9OQRV5GBE1Vxdy+9AX3bl1k55Z1lJUWIZOk08EcOpiDILgoNeQiLBALf482k2pTNi5TNlU2Nb5S3YgeYmWdk55m94hL0/BUosZpoLJIhd+hp5alCIPiz1rV0kTfgb3cuXGJ+9/c5MihnfSsauLg3o2s666ns8kzVMhfpsqaS1OZiVaniRqrikBhHr5ClTiJOH6YJpeZFdVFrPAW015dRLPbQktlAS3VhbR6i2jzFdPqFalMzd7CERBRW66nxqn9j0X38OfPLYiaqRWNLlggsLrdT09bgH5BwIxMLFprXLTWuGj2iTqcrqYqOhvEKeBdQXiM0tTd4mFd26jAmRdEOuKwwFsviIV+LUtFx6Q0EPoB6+jx/3/oSo8BiSFR9qqmSlY1VY6ACK8wOm0ZPnZlTSkNZUb8NjUBu5aGMiNNZQYayw3UVxgJlOmodaoJ2FV4LFmi7assBps8Fl++XLR2VohThZaKAo5u62LXmhbsWvEzFLBkUW2S4lQl4VQliYWzVUGlUUpxbjJuk4wamxaHVoJeEkug1MjN0wf5sv8Quzt8OBUJaBNDKJQ90vmchJg78A6i3mvodoMkAqsifvT/stiRTZEDAsf2rWUOHUOb7GgHbvvaFXD/NnevnKWrvhpZfBT15XbuXbvA7ctn+erqeY4d3oEuT0LosjkEL/4MvSGTeQsnERo5k+TUIBYt/oCgoAkjG/SsWeMwGbI42ruDvt4dPMEd3IVKSrUZ1BbnYkwLwWvMwJYTSbkmiXJtMmWGdEpN6RjlMdjUaZjSIjClRaDLCEOZuQSpZBHp8gWkqheRYggiIm8uy1RzCdUFMWnh+zw15ikGB6/z2eef8dRvn+KpZ37F9BnTGBy8zrjxb46AiOiYSH79m6d47rnf47AF8Ps7EScQL+MpL6OxsYHf/e4Z3LXVeCrK+a///QteeWU+AwMDCMLLBAen0dt7mF/+8kUEYQwRkaFD941BECYy4YM/MX3WWF567Rne+uDPjJ3wAi+++jQfTx+P3prN2i3tHOvfiztgJyhsNq+99Rf+NvYF3v/kHSZNm8C4iW/w0dQJfDrtPSa+/zdmfj6B4CWfMHX6eD6a8ndmzn6PmbPf4/2PX2PSJ2/wl9fG8H8/IbA4dC7b9mygKlDBXznFC/Qz+/NZvP/Bu+gNSk6cPsClaye4ePMYvae2kCkP5ZPpY5k0+TXmL/iYiLD5aFWZdDbX0Lt3K011HprrKykw5aLKSWXN6mYe3r/FwMAJvF4nmZIkoqIW+4mRAAAgAElEQVSXYbJoOHx0L1dvDJBfbCAhLQapPJFcZSIpycFMZAcT2cH6tc1cHDjGw/u3OLx/G/4qB70HtrN982q0KikVTgtNdW4qHRbSksJ5e9zfyTdq+OHB1zy4d4vrF09w+ezBoT0UNPII5BnBKLOWkJ2xgLBlH7Bs6fvExU4jJnIKZmU4qrT5ZEZPIzNuOrKMeUjT5hAT+TGLFr5FyJKJjH3zaYIWfkB7aznnv9jLVzfOPAIchkGEnuFG2ZaOACv9JTjyUiiWR1GcFUahdBmWjGFXzeECeNT21ZkXO/L46RP+jDUvCW+59n8okPVDRfmj2ohRSpYm5jOK0xbgVUZRnROBRxaBWxJKhTQUT3YU3pxYvLnxeHPjqTGnUpEXQ4UyGr8hmYApFa8ukRpdCo35EuoNGSMgok6bSoMuE0HQU69Jp0mfQZtZSmdhNs3GNGo1iTTkp9NQkEm1MYlybSyj04RRECEIHdhN8XiK0mmt1NBSrqLeJsNnycCjE2s/tzLxsdfuzkvBrU6nLC915BzaFAlYskWdxnAD5/FzK04spNIzj2giHl2tjFKSLjPqjjW8hh2ehicXB3hcYL1n5Pm2dwXwl2iQxAaRFb+Y9OgghI6aCjoClexY20VHUwDhlDiuqHKXUGozkS2N58SxfTy4d4uH3w7y04O7bFzdzntjX+LXXB/a9HtpqLBSZswmYckMPAUKPAVy7Ook/EVKyvWZVBWqqHVZOMA4ju7bjBkZa7s7ONV3hO8ffstP338L/3jAD/dusoEpFGnSyE0MIj7oI9RJwwl/oqglZfGnyCLnoElajCJmPgXyaIpzYlEnLyU/K1rsUksEMkJnEb/okyErQz2mPAm9vC7+LBmYspIozEnCbZJhz00RbSkdUGUVaRMN5SY6AqWcPbabwStnuXV1gNtXB+hsriF6+SJG+Gg/gwKtAr1CwqrWOh7eucW5471UO21YkXDlzBfww32+vXmZu1fOMnBsH1/s38SqRhdZ8cHIk0IQgKoSDT6HmcZqBzcGznD35jW+vH6dywPnuTDQz92vB7lz+yo3rvSzaVUr1Q4LCAKVhVqQCfTUe/hp8CI8+AoaxewCV4GBykI9uowIFPELsauTiA+aTNz8SRTKopFFzhuhMzXYtDTbjVTqsimUJlKUlYRTmYlLnUW1MRevSYE/X4nXpMCllWLPTaFEIX4YrPI4XAYJ5fpM3KYs6hxayo0S5tBBUW4clvQQAvkZlKliUETPIi85CF1GGFkxQTzJIIXqbNprK9na0053s58aVzFdTT7ypInE4WL/5i5O7t88FI/0Mw4wDr0g0LdrI6saPKxuFAVkDqOSgNNCR8A9VBR3sL2nhRvnT3Dx1CGunDksujN1QIEqEeHXYMgKxSBdTl7yQqqtEjzmNOy5sVQa0ihTJ1JbnEtjmZZ6p47KglwOb+1m8OIpbl38gh/uDfJF3yEqy2wIggOLRkZnXQWbV9aIeRzufBFEzBGFSKnhC+CAwP5t6/n+26/56cfv+fbbb3nw4Hvu33/InS+/gh9/5J/3v6Vv3x4aCUZIEovw+4IYElbnNFJr17O6tox6h5FNrdXUlRpY1+im219KdYESf5GaNreVOrse4TJkx4qxYH5nPnevn+PurQvs2NJDz8p2tm5ay6qOVoQ1kJUUiUWVgV4QqC0RL+5V5mwCdjXtfhudtaU0VeRT5zTQ6rGywls8UoT6HXpqnAbchUpK9JKRDUiSsBylJJVdmzZw7eJ5Lp8/w/n+k2zfspbVXa2c7NvPlQsnuHSml0M71tBR46SqQEmlWU6gMI+6Yg3+ojyqLApcpmxOHdmP36ZGEBw0uczUOQ00lBlpdJlpdltoqyqkfQhgtHqLaPUW0VhpockjaiKGxdX/aQmt0MoCWmpKWb3Cy6ZV9bBGwEUc9I129Zu8pY+F0w0DiOHV0eBiZUulqIdYIdpo4xPtbp9kkJl0s0oQIEo8Pg4XwjQYxwF+xo8j4nq9IHCHJxjDZegWQypBnDL0IqbQvk4v77BHTKWWPAIg9EPgoN41kk3xGMCYKLpRPQoiAnYtlZYcqqy5QzavKrxFuTS4DNQ4tdQ6tTSW66iza6g0ZlIsiyM/IwJLZiROVQo+Sy4uQxb+IjW7VzWwu6dRDHhTJuHLz6amQE6ZJgW7Ip4KfboouDZIqC/VY5bGUJibhMsoo95hpNNv59YX+7l6bAc1BQqcigRs8lgs0giGubuq9OWkRs1BEr+Q7KRggj+fQNj8j0lYMgNhGgjTgOuik98BxiEIlynWZXLq8CbWdvgRDjAyNfCWW/GXF3L++H4u9O2nucqBISuVqiITfbu3cv3sSX78ZpBL/UfxV9mpqijEoJOQnRVFRmY4sfHziYudh0IRTnb2MmbPepP4uOnExXyOv7qAHZs6yJPF8QR3KMuXoUlbjjplCQ32PHQpi1n+2TiWfzZu5O9hVsQhT1mKUR6HLjkUQ0oY+vQw9NLlqOXLEMZAUtZcIiXTiVYtIFQ1j5C8+bw39x1+9dtfMTh4/bG1fcd2ghcv4je/e5oZMz9jcPA6f3judwjPjEd4ZjybNu1j+vR4hD+PR/jb+8wYAh2///1veDd4+hA4GIfBYMdhcyMIYzAYSjAYSoZAw3MIwhgGB68zYcICBGEGb094ng8+fokJk1/hzfdeZOKUv/O3sc+SLoth294eVm1o5djpfRzq24W3rhx5Xiafz5/K38e/xGvjXua1cS/z9vtv8OHkcXzw0esEh0xj5uyJvDn+eeYvmkyWPIYFQVN47/2XGf/uXxnz3H/x+rgXOXnmIKcH+ti8cy1/5RRGo55xY99g6qcf09Rcw/2Hg3z74BrnLhzCYM5k8id/5613/sT0z8Yzf94kZs2YyJRJ41g491PsRTouD5zkVJ/oKBnwltHT3cLuHeup9btQKNKJiVlKQkIYeZosduxaT8+6FUz8cByffjaJRcEziI9bQGFB1giI0OamsGvbavjha25d7ufmpTNcOH2UqjIbebIMLvX3ceH0UVY0+gh4HCyZPwOLTsHdWxf4x4PB0caUGgQZyNOXk5EwH7MqmjJrOmr5UjKTZqOQLkQpCUItWUJBbjQmeSiypHlkp8xFnb2ErNR5RIR8QEr8TD758EVMmkS++fI0cIdvv7qAIHTAE6NOeaMgQg/3rnHx8Bbay02YU0MoSAuhSLKMYunSfyl0h+k1jxa2ZgQBWr3FbOmupcVbjEYewyiFZwvDHfbRNQz4bRiTZ2PLWESpJBhPTjh1mnh8uTFUSsNwZSyjInM5lVmRVMtj8ObEEjCl4sqNwpUTgV+XSL05jRp90giIaDBL8GmS8aoSqTdk0GSW0mDMpE6fSYMxk2ZTJu0WCX7VKBXLp0/CrY6lTBNDiTJi6LWO5jkUKMMoz0+ipjSLDo+OdreGdpeaFRUaOl1a2uxKavNFpydnTiylsmjKFAl4tOl4zWLDxWPKojpfnOT6ixV4C+X/4TyaEQQPUumGIRCxh8fF0juGwMDw12EQceoRENH9CKh4lOZ0mUdzKfy2XApV8Qh6Rpe3QE2pJhuHTkFVsRH6BebQgV4QuDZwirNf9HL10mnu37vNl7cu8/C7r+k7vBc8Ah6iMKmkuG1GXEVaFn/+IUIYdAUcFCqTyYyYg684j1JtBlWFSoQ9cIBxrOuoRZBBR4OPwSvn+WbwKndvXeL+naucPb4HHggIUyA59BPk8bNJDf0ESeh0MpfPGDl5kvA5SCPmoklZRpEyEZMkkkpLDgU5CVwRBMLnTOKtF58iPngaFmUy+txUBKGfpQtn8MH4VxBkMPvj95BGLcFjVWJRxKGTLEOTEYJJEYnTLKXVX8zRXWu4c+0cZ0/18c1Xg1zoP8XJ3n3oFRImvfUqaZFLSA1fRHm+iszoJfhLzZzat5W+3ZuxKEUxeWWJmeN7N8L9mxza0kV3rZMauxaXWYYlJ4ECVTJGeTzdjW66mqpY3VbLgT2b+ebOLeBH7nx1i717dsBMAWoF6nxuopYFERY0Bw9RI5vOvrUrOLlrA7fPHObkzrVU5avQJEcgCZ+PLi0CVeJSkhZPZ/Gn4wmdOQF5zELysyMxZ0VQW6yiQifFoUqn2qygXJOFdPki4udNRxG7nApDDgXyZNzmHJw6KaXqdOx5KSjiF6JJDcFrySZQpBAnT/pMWhx6tjZ7WFvjwGvOwa5IpjArBnN6KIa0EPRpwWjTlqDPDOVJBlGlhKNIjiIvLZ7o4HlkxIUiTQxn3rSJZCUvx+804Xea6Khx4rbmoRcEtnQEuHnqEJvb/HR6nawKlFNdqMNtUdJRU05noAyDPJlNK2vp3dLFleN72N5VK3bHBb0oYP01mLOWU5QbhSkzhHJdIv5CKcXyKCySUFyaVCr06XisufidBhoqC7Dps+iodXG1/ygHtq2locpBnjSRlPBgclIiCJQZ2d3TgN+eR5VVxnC3SBDERG0rEjx2M221laxormXgzEl+uH8P/vkj/3j4Ld99eQv+8ZCBk700Eow0LhS9INDgMNLoNFFn11NfOpTy7DTiL1JSZ9fgK8ylyaGhyaGhOj+LQJECQXDBzwViF8/ErMrAbTOyfV0nd26c5/SJgzTWVlJo1hIVFvQIpaeRjloHR3d2s7rBQYvHRFdtMc2VemqdKprdOtqr8hnuuLxOL6sCTmodBqqKtbiteQTTiABIk8NQSBLI16updlewY/tWBs6f5Wz/aQ7s3w13BLgjsHXDajZ0NdPsK6Ou3EpLpZVGp5Eaq4o6Wx5eq5IqiwJfoYr+vsMEbBp8hSr8RXmiU1OJliaXmfaqQjq8xbRXFdJeVchKfwmr6pwj+ogWb/FI8f3ocj8CIjZ0+NjcFWBdpw/GCKMgYpzABWFUQN3st9NUY6etvowVjSJo6GqppqPZQ0djJZ0tVXS3elnVJmp2+PUQkKgdckUaHKJv7WHU1lfQI3SLJhAjDkpxAk9wh2Aa4RXR2vU5BhjkSVEn9goIY4A+ARtp9PI6qMXHdgUcbO6sfUwrpBfEZF5OPX4OVtTYaam0UmPXUVmgoCJfjqcwB79NNeKGVVsqAgh/UZ5IQ5InYk6PpDArjqLseGzyREpzUyhXZ+DSZI7YRrsNEqrzZVSZs3Fo0rArkyhVp+IySHCbsijXi52//Kxo8rNiKc5NxqmXUGHMptIoxaVKpTAzCn3yMnRpoegkoSjSliBNXYwkdTEp8QuJCp3BJx+8Qtii6dSWFzHzg/G487UIUSBEQZVNjSDAoW3dXDt3mFsXjtPgdbCGaaxhGsWmXAQZ1LqLEAQ9JToZggsEF/Tt3MKhLRvZvmolx/Zso9Hrwlduw16gISMlAkV2Ig21pRzav461PTUUWbOJCZ/BnJljSYqZhTJjORELxWaWXhJFQW48xepkbJoUtJlhCL8GU048u9c1jVDp1jANdVYCBXnpaNPDMaaHYU4PRZ0oWmYLgp7sjIVkSBeRlLOIOFUQscalfLjwPZ4cI4KIaZ9P5ZnfP8VTv/0VvxnzNE//9lf8dszTzJo9g8HB6zz//LMjIGJgYIBFCxfy17+8iLB4MRNCQxkcvM4v/+v/QRBepbe3l1demUxv7yFeeeVTBOE5/P4WZBLdEIh46xEQ8TmC8CHDjjZvjH+BGbM/4tU3/jTyfjt8bCf7D23H7rSwak0bl6/1s//QTqJil/P8i2MY9/br/GbMU7w/6W0+mvouU+d8yLKoBbz0+nNIZPEkp4YTm7CYWbM/ZOy4Fxj/zl+gX6Dcnc/FyydY0VVLmbuA0vJ8Zsycwtixf2P27E/wVTk4uH8zu7f3cPLIdnTKVBbN+ZipH40lOnQuwQs/ZdL7rzFn1ococpPYs2cD33/7NVcvnOPrwetcPPsFp44dpK3Jh+CA6MggEuJCyJbGkZuTgsWcS3xsCK+98hzavCya6yvxOvOpqyhElhQ20qgV7sCGFfXs37qGy6ePcHD7OjZ2NXPy4A6sSDi4Yz37tq6hNF/JzA//TqlROhLON9KYmgPCAchODictahEGWSwFubEYpEvRZwYhi55KRvhUooOnEhn0GTnJy8jPjUcvDRuppdLDp6FIno9OsgxF6mK29QS41L+PYTceEUSs4V/Fxd9d6uPE5hWs8xVTlLmcIskybFkhFMsWDx1zYGjfGwYRj1qYjn5/9tBudnS1YJAkMErl2cIoL38HoxoAcZmS56GLnoE5bjbOzCX4ldH4ciLxZYfjl0VQq4gmoIzDr4ihWhaJX5VAQJ1ErT6VemM6dYY0AvpU6k0ZtFizCZjSqTGm4TOmUmNOp9k2WqyXK2Moy4lCEPQUp4WM3F4qj6BSl0iVIZlhqlX+CIAS9R/VlnQqDEnU22S0OJW0lefRWqaitUxFV6WOVVUGVnmMtNhzR6YT4sRGBCu1Rdm0laupsWYTKJLjt2ZToR+1/y9UDE9lh0HEekZD/7oZDezrZTRxe9ga9hSjeRLDQG14GjG8tgz9vFFnqpG9Sg+CUItQqkyjVJmGv1BPtVVLwG6hyVPKyYM7+PLaeU4f28/tGwMM3rjIjasX+OG7u9y+fpEVLTXka2WY87LQ56bjKtLid5owyZNwmmU0uy0I/VCQk0CpLpPivFTsBgl2YxaddeXc4QmEWli/soXdm3o4tm87V84epW//BgzKBKKCP0aRuhBl6jwyIqYhi5mDLHIOWVFzyI6eizRCXIqEYIzSSJRJS5HHBZMePo9GVz7dtU7Msnj0kmgkcUvQKJLxeWxsEgQWzvyEQq2KBbQiLBXFonZDBvnKYZ6aD7spne7WCvr2beLS6SNcGejn2qUBbl65wI2L/TjydagzE+gMuEhaOhtZjDjCa3YX4i3WYs5JR54YQVZ8OFYklOXLaSg30RUoRS+JwiCJQpUcQnWRCvoF6Bc5zrVDJAN+ugc8ZPDWNc70n8RTWY7QCEIj+KvL8bsdWA1Kqh0FYte4rJCBo7vp3bRS5MR7irDnDr3ZhuxikxZPR0yeDCY/KxpNagia1BCRBiYfXglUGGUEivVYZakIwhoWTn6X+ZPfotVTjDErlvdf/T3q1FA8BXIkEbOoK1VSUyijtjiHapMUlyaVGrOCdoeJRqsGZ04qHn0OZepMinPiMWUsQ5Uwj6zoGchj56JMCiY7ejFz6KDBVQJhYh6ISZmJRZeJVh6HEAZCGBRrJJQaZJRqpGxu8zNwYCu7uxppdRXSUGqmxqanvboEl1lBZ6CM3evb2LWulesn9tC/bwPrm93UO3U0ufRUW7MoVERTrIzGmhNBvnQpRTkRWGVh6FOXYM+NxZcvFj1OczYWTRrq7Dhy0iPwOcy015SJ1nQbYNeaNrrrK2jz2di+uo4DG5upKVVRqk9FLw0jM2ouiqTF0CsgPAe5aRFo5CmUmPPYs3Utp44d5MrAae7cuMTV818gbIFGr4ud67q5fPIQ+9a0s6G+khUVVtrKLbSW5VNv04paAYucJoeO+hIVTQ4NzU41dTYFdTYFvoIsilUJeEv0nDy4nTNH9rBpVSs7NnaxbVMXekFg0sSx1LIUt2PUccMgj6e2wkR9hZGmKhONFVravAZW1uTTXm0QA2cEPfWlWgRhDy0VBdTYdfhL9Ai1kK9MRy8IFBkVWIwKCsw6qjxutm7ZxLFjR9i/dx9r16ymxu/FYtRRXV7CE9wRqR5WDYESAzXFarwWOX6rYgREVBcMuTMNuTV5rUpqitW0D4GO2hItjU4jndXFrA446PKV0Oax0uotptVno81f8h9BxAJaxa50r0iLWdtWBVPEYn9jp5/X6R2h/nTUOmivc9AasNMcKKWtvoyVLZV0t1WxaoWfVSv8rO6oYXVHDd3/Wrw/ORpsF4dLfM5/6dSph/4NXxcGeA5B6KetqlDUMbwuZj2IF/wNYid9h2h3LAiuf7OvXd9eParHmDm0cgX4xePnoCNQSnt1MQ3lZnw2NVWFSqqLc/GVqGh0GmlwGKiz68SpkEmOMy+dYlkClsxoimUJlOam4FKlU5GXgUuVPvJ9hVaCS5dBhVGKyyDBnpdCcW4i9rwUHJo0HJo0kQqZl4JVHocgdGNTJo3c58hLwS6LpyA9AkPKcoyZEeiyw8mVLEOatoSMtMXExcwlOmI2jiIVp4/u5OTBHezdsJr1TQ0j53VdcyWrBIGGykJ4MMiXl0/TGnCPFOzlRWIm0DTWUKBMw2VRjoCIFk85R3ds5djObZw9eoh9m9ezc0MPazuaaG+ootxmxGqU0dXmparcROTyGeTJovG7TdjMmSiSFhM66z1WCQLlRgkWRRzSmPlopVFUWBVMYgsNlQVcP9/LvVv9XO4/TEugDLNaSnZyOGZZHOnLPyc7bA75qcsplkZRJB+1opTlhZGqXkq8binvz3ubJ3/33wwOXmfqzE/5/V9+y/ufv8Wkme8SmjKHtya+xszPxUnEb37zJC/+6TmEZ8bjb+zE6XDwwp+e59nfjyEmJopNm3YhCC8gCK8SF6fD72+lt/cwgvAXBOEvxMVls2nTHgThWQTheZ59drwIPH755yFQIRYfb7/7N/7+xgv84Y9PM+XTCTQ2e7l+8zxnzh5l0+Yebn95lRs3LxKo9TBv/udUeytYu66bPHUO8xbOIjR2Ce9OGcfkGRP5aNo7eANO2lb4aWv34akqZvGSmcz8/H0++vhNsmVxJKcs5/M5HxIcMp2Zcz5k4gdv8Pa7rxEevhBJRgw5WYkYVBIKDTno5KNFWUbCMmZ++g5vvPYHli6ZgavCxMCFYzy8d4fv7tzhzIljbFnfw6G926mvqUBwwIoWL44SLWplCsnxywgJmsGnH7/FnJmTWN/Tyhe9u5nGGozSIeqKFXqafKKBwh3ITYmk3KJhXXsNl08egu+/xIoEKxLO9e1jY2eAqIWTKDOmjoAIZ76C8KAZCHNg98Zuuhu8FGqkGKQxaNKWo0tZjCpuDsIUCPnkVZbPmYxghszoJSjTwlAljxbDxYpIipXRGLNCkUTOxmmWMkp/ucOo/agLwQM2U5YYnDpc0CctpiQrHEdOOE7FKDgRQcTwYx8FEY+CCj3Xv+hjz6oVtHvsQ48bzlkYBhGtQ4WuWJspoz9DFfUZgmDFHDebculS/MpoAsoYGlRxNGsSadEm0ahNpEEVR01uNPWaFOp1qTQa0mk0pFOrT6VGm0yNLoUaYxrV2iR8xlR85jS8plSqTKl4jCmPvBZx2bPCKM5cRpFEtGa1SpbyqIahypRKtTmNCl0ibn0SPksGdcXZVJlSqS3KotmROwImOtxaOtxa2l1qWpxKqs1plCqjKXlEL1GqjKZMHYdLm0ilIQW3fhhojAK6IrkIcKTSvkdAxPBU4VGnJR+j2ovhpO9aHtdFDIOIYV3KlqF1h+FEdbHZdQ9BeEBmxBQEeeQiXFopVflqqq1a9q9bybkje7h/+zK3r/YjBMOZk4fgnw/57utbPLw7yE/ffcnR/dtxFRv5OQ/oqPfQu2MN184cpKmyiAJVCiu8xVQVKjFnR1NdpKJEk065JQdjTtJjG1dOehK+chtX+o/z3e3LXD93lEZvEfm58aglS8mMnk5e6kKUiQvJjV2ALGYeOXELUMQFoYgLQpUcgj4znCJlMkZpNJacRA5v7uDK8V10BRxU5IuiUqMqnc1r2zh+aBdn+w5yfN8unGYtwlJQp4XjLpAhCNfFrp7gobxAyvY19Zw7uotzxw9w59Y1Lp47w+XzZ/jng7ucPLCLfRu7ObRlFYKwB0NmNKqk5cyf/Bbxi2ciiVlG3JK5zProXdSZCeQrUlAkLkWdEoZFHo8uI+KxAKF6VwF1FQWoJAmkYWMm3ZzsO8i2rRtpa22kpTHAhrXd9HSv4PCBnfQd3E1ZsYkdTKSnrZYDm1Zx+3wfW1cExEIkORSTJEakab0DyoQQtKlh5GfFkp8VTU7sIhKCp5CydBrKxIWi/WtGOCZJNCWqNLq8DvZ0N7GxyUer20aRKp3clHACpXosOQlMfevPCE+C2yzBoU0hUCSnplBGtUlKuXq0mChXpGGTJqBLDEefImZSWKRhqFMWIY2aTkbYdKRRc0hbPo85dECUQH1FKVYkuG1G+o/tIDNhMcIGUKZH8jN+ZJAn8VhU1JWaaHJaqDTl4i/UUldixFekZX1LNQ59NlXFWnata0UQQPBBjV2Hz6ahodxEu9dKk0tPVWEWZcZkCpVRFCoiMWeFkRM3D0mEqBnJl0SStmwm5Ra56EwgAYdZxvG96xkcOMq6Vj/+UjM99R66a8upcxpZ21RBV42N6kI5trxEDNLlcEoQ31syUKSGkhw+n/jwRchSY6irLmNDT+cjkwA9whaRIndw2wYeDl5m/9oVogXeEEWjypI7Ygjgyc+hQBZPpTmb+lItzS49jWVa/MUK6h1qVteVcq53O1t7Wljf2cC+bT3s3dJDe0MVddVlrF7RQG1VKd6KQjwOE+rsONSSKLwOLb5SNU5jOp7CLBoq8mivNo1eVH8BLS4TzeVGkX5UkIvHmodQCxZVBmVWNbWeEvxuG25nCc31AXZt28zRIwfZv3sX2zatZ1VnO4FqN7VV5bTVVtLgLmF4dB6waagpzKW2WJw4VBfkUmVRcObYQXyFKjxDn21B0NPlK6HFlU9tiZY6u47WCgsdVUW0DdmWNlVYaKkuos1nY7jDdlcQaBVE9yWCh9KgJSI9aA4drG31sGGFly1dAWgdnUKsrC+jq7mC7hY3Pe1eNnTVsnqFl1Xt1axu97NuZR3rVzWwtut/TrXmlDDUUTwgXrx/BrUuM8PWecIY/j/C3ju8rvJM917XleucfHNy5pszk5kwc5IMmSEzDDiEEIpDCc2AMTa2ca/qfW9p9957703SlrTVq2VJlmUbG1xxwTY2YIMNBmxwwBBaEk/CJGS+3/fH2toSJGfOH++lraW9115a5X2f+3nu5775gm9ymRuJISuCti/EKu1qEJbCcKuf4Va/KFl9iaJJ5ilRFaz4f7kEQQRDi4a7CBAAACAASURBVOYawi9zIzw05xVRojP1ZZnqEYHEUM5Hb9JJIWajELMxkHTRn3CKhn8BIzmHipRFRtwoFfsgiuaU7S6NWIEwNpPUS8hZ5OTdYjWh3aelzash7ZCXgEPWpSTtkNPqUSMI10vAIeNUkHEqSFibiZuaiGvrCcor8crKRRChKkPfvJ7m+hXU1y6noe6ZkoT3UCHJsxODXH71NPu3jdKXiCFIRDf1/myAgzsH4fefcu7FA7gwoWgoB5vA8zvH2L9zlKmhvAgg1kPWq8NvFN2tr7x2jo/eeZNPrr7D+29d4MzRgyWQ4TGrqN26UpTmFaBq85ISKO5K2RDOQk/cyt6RHPmgnvr1i5FsXkrQIiXuUrKtO86Zwzu4/PpxXjnxLD25kOihIrgI2BXEXSriNhnWhk1seOQOli+8GU3F08xSD7SWMqSWjdTaNnD/inv49v+eq0TcfNdNSFyV1Oo3oXRVcsfCW3lqqUhV+s53/ppbbv4hwnfuYt3atVy+fBlJUxP1dbVcvnyZJUsqEYR/RBD+le9//34+/vgaNpOB//Gt/85f/I//zl/fezeXL19Gp3KyZMkWnn/+CG53FLEysZr5AdhP7/pXHn70bhIpL59+/h5f/P4TTpx8nvGJfp7bP013b44Nm1ZQXbOFt995nVfPnWJouBuRiDnEzx75Cfc+/BNWrHuM7Tv6eOOtU+yY7qOxfgMNdesp37qcm/7pb7jv/lt4dNEdPLHknhKIueW2G1m2/BG8XiM1VetYvGghm9cu4alHF+I2K4i69ZSvXcLih37KnbfdSEPVKk4e38WH75/n42uX+PUnH/DZB1c5f/pFjh/cy76d27Dqmtm6fikhj46wV4+qeS6A3vDMYoIuA6+fPc47r51mMbOZ9BDVq5/g8JQYxFnltcgq12BXN/D7Ty9z7dJZJvuzKOo3o5ZsQfgcgg45qrrVCEMwPZjiwM5eEi4tNRuWEbQqee3F5xkvpInbVUQszUQtEjyqrQjCxwiLoH7tQwy2RhjtzjHZ28Zkb4ax9iBplwK3bBPuedl1QXCJ9Grhkvj5UhA5xqmTexgdSCIILmLOryoWCYKLtLnm/yBdOsacMlSIucZfkW5z6fRR9g51c2RqYB6IuIy54WnmQMhZGtbfW3w958kQaFxJSrGBdm0ZXcYqBu2NjLqbGXU3M+hsot9aT4+llmGPglGfim0BDSMBNUM+JYNeBf0eeakKMRTRMpIw0B9W/5n/wUWruY4OexPt1gay5lrSxmoiqi14pWvxNK+l3dnEtrSZsZSJLr+cNpeEDm8LPSEVHd4WesNqBuN6BmI6BmI6hpNGRlImhpNGhpNGCgEFrc4mMrZ6UpZaIrpyZulbf3o8OfyqMkLaSuKmuiKImK1EzNKR5lOTLhV/HvgaiHBRcqAXLiACu1mJWBdz3hCzICKGKPN9vfjzHELN8kewNG0hYlIgCJe5ePwAV19/icuvneb4/hkxcBKuwu9/A//5O/jdr3j/0qvzAp4jvHpsL++/cYrXTuxhqj9NZ9xGe9BI0iUn7VLQHtLTEbMRcahwaptwCQK9bUkK2Rjj/QV2jIiL7R5BNFt6iAPYVVUYJeto2vQIfn05tqa1mOpWo69bhalxLQs4h1dVhU9bg19Xi62lDFPTJvQNG2kLGMmHzBgaNyEIPqRlz5CNOrh07gS/+eg9+N2veOPUCV7cO4NwCjIeLa0BbQlEhK01DOacHN87wrvnTnDt7fP84fqnvH3xPPt3T/Hxe5fgt5/wxukjRTOg4wjCOaJWGeqa9ax6bKHorTEBi+/7KdwgYJKU4VKJ7pGqytU45SL9ytCwgZ29aSa7U0z2Ztgz1ktfW5ylTJOM+JgcH6Y1EyfgdSAjRqEjw4kX9nHtykXGBztEgzzBRV8uhDABcbuKtFONTVqGX1NHX8SGq7kce3MZPnU1PnU16qrluASB5Q/8K1Ur78MiWYtTvomouQGfuhqrZAspu5IdXSmOTg1yeu/20g0XsciZ7E5wijvZsPhu8gGNGLCGtHQF1HR4VLQ6ZAjCBGFlLXF1IxmjDFv9Vky1GzDXr8MuWYep8ZnSPnUNa1FUrmH9kocJmrTsnxrjzAv7OLR7nJBTVbwHT2FX14k88msCw9kgI7kQhZCdVreBnEvPRD5O1q1ntD3CnH6yi5TPgLAUAqYWuuIuuhIO8iETfWkHXTEjfkMVEUsdcXsjEUsdrqKXhqNlK4JwmZrVi3jmsTvRSjYinIXpoRxnDu/k8isv8OoLuzm2Z4zBbIDJ7gRdUSsT3RE6w3qyXhl+fSVCObjUW3GqyrDIt6JqWIesei3yhs2Y1Y3E/FbiIQ8uqx7hgHg9E34X06MDfHb1Mu9ffLkUrMTNCuJWJTGTnICukUTROTzr0ogc9ohVpJ/EbUQtjQhfiio/l146yPRQnuF8kqHOFMIF2DnWy8WzJ+DL6/zi0qu0xj14TAqiHi0pn46OmJVWv56UW0ZbUEVXXEtHWEPWK6M7amSiM8BER4i+uI2830DWrSXnMyJcAK+xhbjXyHBXmunRHtrSUfq62tk1Nc6h5/ZwZP9eTh49xIkjB9g7Pc6OkV6mR0RAJtwpVndyTgXtLgV5t5L+2ByIeKMIIjoCojRnZ1Bswp6ld/VExeNp8+roCBjFRuGki76sl8G2AEPtQb7LVXLUIyGFMAY56sUK4OdiJlroQ6yUjnfCdVEJjKtfk0rd3slz0/0c3D3M7sluuHmukfm/AhDHWchSposT+axk3yWEFPjQiXK91YjVgr8SqS0PcUDMAElmKxchUc1KGBK3SYpUqGpxPvqYb0Ne/L7nJ7thkYBwHA4JAikkf/a4dvTnmBnIMt2XZqIQY6QtQH/aTU/CId5XEWsJvLU61WTtSlqdatrdWjJWOTm7kpxdScrcQkLXRFzbSMoggovZSkSrR03GqSDrUpZAxSyQEEUIxDkh51aRcSqIW6RE9PVEVDWEFFX4FZV4VVUiHePboGpei0yyCpcgOn47zI0c2z/FwV3bGOvKMpJL0ROL0B13IOSgJ+Xlkyvn+ewXbxYhh4mp4QJTwwV2bx9gcrCDycGOkpxhzCYnF7Ay0J7mjbMv8cHbF/n4vbd5+/xZLnAzF7gZ4U7w2zUIiyiBCLepCYO8nLpNTyEIl3EJAkd2dPPygXFSTjnKqlUMt/o5vneE/pyXhEdDZ2Ku4T8VsNDfHqWaPFZNHZqGDTRseJJVD/2E5vVLOCQIRE1NONSVWPUVKLWbkRg3UmvZyP1PiyDCbjPx4zt/xC13/wvNnlqaLJXIbRX88Jbv8ePbb8Vls/C9797AgltvxrZA4Af/+H2eWbkCr8PO8OQw9z1WhiD8C4KwFEFYyf/8y/8HhaKF2358K3/7d/8vt9z+fWblXXUqB319vWzZuqkIIG5DEMx/Ekw+tvgedAYJM7tH2Pf8BN29ado7YtQ1bKa8cg3/duv30eqb2ba9D6/fwroNT7OeIX7+2F384Oa/46f33szKtY9gMEsYHsmRy3iprXqG7s4oK5bdz/0cQa+rxetR0STZyMOP3I4gDPHgo3ei0jWSyvjZuvUZHrjvNpY9+QD/9s/fQS0tp5AJIK/bhCAcYdEDP8KoqubyGy/yx999wJe/vcbVt87z4uHneOXkYZF+6ANBOIIArHzqAaz6Jio3P03FpuUIQh6VtIpq8ujwifNfyI684hm+HgwaJGXIqlYRdao58dw2vEYp5asXUV+2Amn1KkJOFXpZGeXrHqepagUWZQV+sxS3rh5D4xbM0nIilhYcskokm55CV7eGsKmetEs2twYuhFePPsebLx/nnZeP8+65Y7x79hC7B7N/Nliey6yLIGLnjkEE4Qgzu3tK70kHNIh0maH/wz7mRsBeyRyIuFYcsyBC7GMcTAeZKiTmfe4yss0P07R+IW7FSgThCJqaJ7A1Pc2cCtLcd7RptlIwVTPobGLE08ywW0qfo4Feez299nqxCuFTMhrUMBrUMBbSMhbWMRLUMBBQ0eVupj+o+pNjT5prSBgqyZpr6bA30eWUikDC3kiHU0Le0USrtZ5uv5z+sJrBqJb+sJresJr+qJbesJpOn4yBmI6hhIGBmI4uv5wObwuFgIK+iIa+iIaekIouv5y8p5l2t5RWZxNpax1RfQUhzdavKF8lTDVEDeJIWhrIOedXTGZVlg4wV42YpTbNgogUX+01GWIObMyCiFPzPjfbZO1jDkTMoz3l3FrszeWEDDLCJgXsExjtTNOTi9Ke8GNUNZLw2xCWwvVfvM2Xn7zPHDoSSyNDbWGG2yN0RW2Md0YY6wiQdMlJuuS0BrRErBKCZhkpr4Xje6e4eOYov3z3Td69eI4rF1/j9NEDZCN+LOpmVj35ID+/4yaatj5NyNyIpXkdfn0ltqb1WBrWYqhfjblpHS55OUFdHSFjA0FDPWGTBK+mFl39BszSrbhUNbhUNSJloBrSQSufvv8m/P46V19/uQiArlGIeulPusl6VCQcDeR8LQy2WtnRF2XveAevvvAsv3z7NfjiN1x4+STjg928ePBZzr14kInethLftm7dEgThAM9tK5ALmIk7dRRSPkY6UvgMcpRVa4lblQi3w8M//gFbn3oAr6qWgaSbfSN5xvMxtnclOHtoD6+/eIhnJ0fYNTFCNXmqyVNTuYlwwM720R4uXTjNL6++wYFnx+lI+gk5NGJWcwLM0nISDiWzTVABbT3a6lUIggtV5dPELI3sG0mxeyCGX1uGsuJJ7C3rcCs3ETHVEtBV42jZWjR0aiBhldMZshGzqglbVQy1hXntxB4untjDZE+UroiBgZSNQlBHh28ORCR0DQRkFUTV9bRaFQxGncSNUiwNa1GXP8Ucur6KrOJpVNXreH77EO+++hJvnD7GtbfPM96XI4ZMzMQWS5nERK38sbYIz412sbM7w2g2RNapYzQbImFTETK10Bmx8y2u4xIEYi4NIx2zOszXiDrVJNxqOuM2Mn5N6QHUN67B0rIRj7Yar6Yas2QzQg58unrqNj7JM4/dgbR8OYWkg/6cj0LMzkDGiyCcpSNoZjwfoStiYazdT9YtJ2kXy9dm6WqEb0BrQEnUKSXibCEbNDLWl+XEwRlePXWIY4f2cXDfDNNjw6TDAdrjUXYMD3Lp5TPsnxrjds6SdhkIGWQIgo+YRUXGoyft1BKxtBA1tyDcBA5ZJWGzlMGMh/aQXrzPJ0DYDCOtUQZyUaIOPUuZZinTnNg/w4eXX+fCSy+Q9FtJ+q0UUh4EIY/wBXC/QEfESE/SQm/KTEdYQ9Ipoc2nYjjrZCzroStkpD/hJO1SkXKpEYQvWIro3N6R9LJvephtfR2M9nUyNdrPnqkxDu+b4dzpY7x66igHdk2wZ/uAKFEbsnKAh0jbWugO6Cj4tRT8WgbiNrpCol/EG6+epjsi9kl0Bk2l3oieqK2UKc+61KTsCrIuNW1+Pd1xB4Wkk96Mh8E2sSohzgHnECZgBRPcxCW+yRcs4BwLOIdwDhazm2ryHBIE9k3O+ULsGMyyc7iVmW2d7N4+Z/aG7v+ilrRYYCHHEQQY6Y4VJ2GRqifsFhXafOg4zsKSOlM1eRFYCV8US8mXS03kswpLIi0qj7CaOQW63WLf2q6RNjCJylLXuOHPgofZ17sGc+weamVmIMtkd4LR9iADGZEm1huzlypC7T7RaLLDq6fTZyDv0dHqVJO2yEgYpcT0TcT0TSR04s+Ivp6YWULC2lz6mXEqSmAhbGgoUZxmQUbaISdmlhA1NBCUVxNS1BBQVonJEH01XlMtbfP6WVyCwIfvnuXjq6/z5a+v8fbLJ/Cq5URMOjrjdgThLHtGO7l4+iBH900xVvzMGy8f59jzOxnvz5eei5u5gNcoxW+S0J3205WJsmN0iHOnj/H+Oxd56dh+JgYL7BzrZyCfFLnp5YjX6WZxTdA2bWLtkz8j7dOyayjNWLuf3qSzRFk9vnuI0wcmGGoP4lDXYGjeOsd5v1wc+0BYJMoq65o24ZBV0p9wocOHDh/CTWDSlKPSlSG3lCN1VLCueQXf+d7f8u1/+Gv+9h/+hsUbHqbZUYvMUY/MWsld99/M33z7L/nf3/077l7wF8TLv4fijv/GiiVPcOP3v8eN3/8u//D3f4fwzbsQhOXF+dGMIDzKX/2vb/HXf/OX/OTOm3ho8e0IwiZmG6rnxt0Igpmf3nPjvOBmLuh75LE7S14Pq9Y+hkJVSzzpxmyV82+3fo9lyx/BH7Rw/MXn2Pf8JGVVa/jnW27g9oX/jNOnYmx7Gyp1FYJwjsqyp/G75GRiNp5c9BMaa57h4muHGRpMsnO6QEfex8OP3M6Dj95JvWQLG7Y8zb3338Z9P1vA0sX3s/COm1A0bmGoM4FNW4+8XuTzl69bTGfaxe7tnbx0bBdXLr7E6SN7OX/6UAlEUC+QjliY3tbBWH+a+oqVLLz9n5ltKJ4FEYVMmJmB1iLodxGzyZgfqOolm1DUrEFavpzGrU/TVP401esXI69djU1VjbR6FSZ1DQZlFWZVDValaFLrUdcQ0jcS1tXhlZWz6fGfsubRH4tVyUsgCGMilXkh7J0c5KUje3nrzFE+uPgS7549wlR3nIh+rlH4Tk7xkSAguMCmaeTg3u0Iwsfs3TNGOGogmTYTDqu/FmAOMWcQN7/nYb579YFiEEpxXBP3ERPPRy5gpiNoJeuZW4sdzWu+co5mh1exBp9sNV7pHCALS1fTba2l39nIqF/GWEDOsLeZPlcT/W4JAx4pBVsT/R45wwE1wwE1I0ENo1E9QyENcwBnDhBFNFuJ6cqJ6UTFqYSu4iuViHZrA11OKd1esY+iP6iiL6Ck2y+nJ6BgKKZje7H/YSCmYzAqVjlGEgb6QioKPhk9AQU9AQUFn4xOTzOdnmY63FLyLgkdbikdbintziZa7Q0kzbWkLHWkLHXEjdVE9NWEdVXEjLWkrI1fO0+zIGK2l2H2WuWZU5Gar3Q1CyKOMCcFewoxWTVfqWm2P+XSPBAhKjch5CFuVRIxK8m4zYRtWgI2LbOI1KaT4tY2M92T4+iOMXYPiE0kIVMLFkk5Xm09dnklHWEzO/ridCestAa0FOIWsj4lGb+OqFOL8LnIAfzoyhtcffM1Xj1xjBcP7eeF555l/84dHH1uhq5EgFWP3cssSvVqKnEry3DLtuBq2YxFsh5T41rszVvwqavx62rxaqqxy8rxqGtwKKqwNJfhVteSdKpKZcRCJsCV10/zx88/guuf8c7pkyX/hIxLQ7tPS6u3hYGUiZ39ISYLIfrTbqZ7W3np4B4+/+AyLx8/yEsvPM/Lx56nkAwQdejZ3p0RL4oLLLIqxgtJTu+fKvFsNQ3laBu24tc1Y2+pot1vxtiwhY2P34dXVctkZ4ykTUFv3E0+YKEn7ueF3RP8/rMPee+N80S9LhTSOoYHOnjt3HF+9cm7/OqTK7x8cj+C4BIbWL8AjotcX79JgowYglCgccOTqCtXEjNL0NU+g19bwUxfhCtndnHx2HYG02bsLesw1K/AKd+AW7kJl2IzQX0NObeKtENJzNxC2qllMBNieqCDA1ODJXnfwayXtEtBzqukM6Sj06+hw6MiZ28hoWsgpKgiqq4nbWxmKOYiZZHhbN6Evm4lsyB05SM/Ys3ie6hdv4wT+6Y5sW+Gd145RW9rjMfvv12csL8hUoCECdG9t5QJHmhjsiNBZ8BKh99CzjXbDAULOc6e0U4G2kJidv9GsZpRtkZszg/ZFORjNhJeNbMlU03DWvSSDQSNTUQszTgUVZxjAYd39PHhpRP0ZpzomjYSdykZyHiZKMQZy4extpTj09SLKjT2FtoDGuLWBvzaOfdOh2IDLs1mTLKNWFXleI1NDBWSvPvGGT7/8ArvX3mTc2dOcGD3TkZ7C0wO9jM9MsTFl05x/pjo8CzkwaeVIginiJiVZD0mfLomhC8Rx00iXSpqldGbdDGWD7GzP8PhHX0cGO8hbJQTt+nIR9wsZZpc0MlIR5rrH13BJQjkIm5yQQe5kI1r3EDSoymBiP6MndG8m+FWB+1BkcKW8ygoBA30hE0MJF3EzM1zE9Y0ZASBoFXJ9v5WDsxsY8/2AXaP9/Ps5AiHn93BKycOiQ29/XkOTo8iFGA4G6Qv7mCqI8SOfIDRhIWBqJn+mLVIX0qJ1YViZrw7YqU3Zi9VIDqDJrojVgZTboYzXnpjdtoDBgoxO51xO90pF0PtwSKtSbw2m+nDham4uLlKAdxuFoNMDOLzVHOchewey5dAxMxIG7u3F0qDpWLl4L8CEbOce0Eo3pPXQEYMDghgE1WX5r/323wsTuDfAuFb0Jt00pt0Mr/SJu6vj/60G0G4JFKcZDDBCkKoxJ6JC4jVifI/f0y/KI5dgzm4SWDPcFsJSGwrNqmPZH30xR2l/pS830CHV0+7WysaAnp0ZG0KkqZmEkYpcYOEuLaRkLqOgLqaiLGx1A8x+zrrUpJzqwgbGoiZJfOoTS7avBpybrGfIqZpIKFrIqKtm7f4ibQ3nUJssN473Q1ffsQfr/+Ct185iiC4aCnfQNCgRNu4saS+Nzs3z4IIYQgEYYLWmBeXQU7caybm0tGZ8JCP2Bloi5CL+xnp7+bym+f5j+ufcun8afZMDHL+5CHOHn4WQbhGxmdGyBefw5tAsImqan0pN1M9CdoDOnI+nSgyUjwWQXDh1NTSFjaTcKvpTfvY1p1k7/ZuhMuiJPSYIKBs3MCRvSNErTLWPXYPlqYtJG2iilrEq0JjqEJjq6HFUUu9rZway1bq7RVI3TXI3Q002+rRuJvRupuoblnJlurH2Fr+KPf/6C+5kriFpqf+jobyFXjNSpSN5VRuXo7wF8Xn4dsUg5JrCMIE9z98Cz/7+b/y8JM/YfmGh3hqzf0IQhxBcCAIRn668AcsvP+H/Oy+HyIILu69/1++FuSEeOChW/mnH/419/38VuwuORcvnWBseydr1j8B1QLSlgpOnt7Pb7/4CKNFypLlP8PhlXHtl6/x+a8vEQnrEYRz3MlsQOtiy/rHyGddXH3nFCeO7uDzz97kxPFpVqx8kJ89sIBlqxdx9723Ft8/xqMP38FDD9xGxaancOgbWbP0AQTBxYZlD9BUthy/WYpdXYPfLGXvVC+nX9jN/plBZpWFqBeYGs4Bn3Ly0CRKyWbu/ck/oWzaytmj+zh1+Fm8Jg3j3TleObSD3YNpAsZ6BOEAMbuYPX5i4Q9F4HknWBVlhOxSNE3rkFY+jbpxLQ1bl1Cz+SnWr3mcRx/8KetXPIpeWoaufr3IQlgKaVM9rTYJhoplIsWtCCIG2gIIwhgWTQM9uWjx3ItB5JsnnvuzQfpMX6b0+vyZw1y6cIbTLx3A7ZWzpXJR8X8/wHzZ1j8FEfPNzWa/8yrzfSbEMZv9FvfjUVcVpd/F30P6DeT9czLNPu0GwrpN+FXr8LesJqbeSJupkoKtjh5HA32uJgY8UgY8UvpcTXQ7G+iy15G319LjkTEc1jIWMzAa1TMWM7A9aWYkoqPgamYWRMS15cQ0ZcT1FaRM1SJFS19JVLmFVnMdPR5Zif7U45HR5W4uVSUGwxrGUiZGk0YGo1qxKlEcHW4p/WE1o0kjIwkDQzEdAxEN3X45eZeENkcjeZeEvEtCq72BVntD6fc2RyPdQRVdfgVtLilJcy1hnUgLD2oqCOu+7jkxe373zRtjiCAix6ya05xE7AQlx+pvU3zeZ/tWZq/PELMVoIUcLybCin0tu3rFLFTaqaU9aCHtMhB367FpJKillbgEAYuqkZhVTdysIOs0iNzzkB1bczmaqjX4tHV4NbV0hs3sGkgxmHFRiJvojBqI2pooJB0MtMawqpq5nyM8OzHOG2dfwiUIdGZSTAz188rxo3z83tu8cfoYfCkULdBdmBs34ZSVEdJWE9JW41aWYZVuKIGIgL4On7YGj7oGv66ekEmKW12LR1NHyqVmMbvpSXnZv2OQ04f3cGLfDL+79h5jbTmE1ZCy6Wnz6ukK6CmEVAynzWxrd9IdMxGzyYjbNHREPZQoB8IF9k0NEXXo8Rpb6Ii7EYQUmAS8xhbGCilOPDfJc5P9zDaseHTSUlNVPmDjjeP7SgtNX8xN2q4hYVHSFbazLZ/iwOQIH79zkbfPn2XP9m28c+EVfnHlNT79+B3OnjrAzNQA2wbb6WoN0pnxs54hTgpCqaFSRox8yIRTWYW+fr3o3aCtot2vpD9pJuOSYGtei7Z2KaamlTgV6/Fpt+DTbMXWvB6HbHMpWxg2NBExNRO162iPuJFVbkBetZ6gUVI6Jzt6YiKICOnIe1Vk7M0kTRKSJglpYzMpg5SQug5Xy1bskg1YJGtLfPBnHr+dzSsfZMOyh3n4ntvwW3QM5jNEXEb62iLsmexk57Y2MWA4QJHu8zkuQWCmL1OSNO0Mmkk7VOQDJoRLYiD9ygs7uXzuiPgA3QgWtYSazasQrkPcayQVNBFyKsiFjWRDBgThAhGnnNaQiY6YjYRLy/buFJ9eeRn+cA1+/RYvzPTSm7LTGbGQD5kYSHlo94vSo51hcxGMKknPU1oQhFOYJKtwqjdhkm3Epq7Aqqokn3bz+pkjXDp/mo8/uMI+FrGPRRRyGZ6f3sHU0CCHZmY4ND0pBp2zOs9/BUGzgoBJjkcn5TrfErPcp0QlIWEFCEKOjF/P9EArx3ePMtOTpdVtoNVrFpMFPitdCT8SUrz32ku8f/FlUkhIISlNIB+8fpxzh6bpTTpFSmLcSCFuIh/UlvjsnX4dfVHRxyFilODTFDNbpyj5Q3TE3WzrTjPWlWGit43JwU52bevj0O7tnOV2sSH4WjHgSoiqUzPdMcbSTjrdcgpeJd0hIzm3hrRDSbtPXwIPvTE7/Qknozk/Q2kPA0kXY60BprpiTHXFGEp7xOsSNNIZsdCTcDBQlIMdzHrpS7nEJsFviNSgnf1pMTj3Fe+1+8UK3+zxzQy3Mj2YZXooXL3DjwAAIABJREFUx7Pjnezf0c/+Hf3sGu/i14LA5GA7u8d7mBnvZnxANJ+bKjpETwyLvxcoF70gbhTBX6lKIfta1eJAsYHaRTFrF6Iv5aI/7WYg42Eg40EE43kGs94iiPiYbR1hBGGI7V1RkZYlXBez41f5E/CwazjPruE8lwQBf3HM+lI8O9LOzECWHb0pFrObbfkQhaiVNr+evN9AZ9BUoo11+Y10ePVFhTcZMX0TIXUdQVUtAWUNAXU1cYuUlF1G1NSEX1NDSF9Pyi6jtejSnLS1lCSi834dHQE9HQE9haCBuEFC1iwjaZLgU1fPy7ZO01CxBHnDal49OcMf//1d+P8+5eT+HQQtaoJmFR5dC+XPPAYhAUIC+3cMws0C+WSAqMeKWdNMXfl6Gqs2wGXRxbs96mR7r6jwtneyn727xnn17El+/dk1fv3JB1y++DI7RrrZOznI1EAbWb8Fh6KGiEVO3D6PFnETBI3N+PWNxGwyOiMWwmYp9eufpGHDEhyKKgThC6wt5aJJJrBrpI3RzggZvx7hCGSDRs4c382JQ1Mk3TomCkmunTvBmecmS/K1VrsEja2ORkM5FeoNVOs202CuoM6wlTL5OipVW1E5JSjtdWjsVdTJVrJizT0sXfJjGpZ8m/OZn3HnT77Lf/vNJ+JxFO954VqRJncj4hxc4lkPsXjl3aza/DDL1t43F4QUWQr33PdPPPTILSxatKB0Lu578Oa583IVfnzH9yirXMaefYMEI3o8fg0KdSVMCKh1deTaAxx6YZpQ1MSWiiUs4BwHjmyjLS/uo5o8d3KKjaseoql6JRUbn4AJgT3T3bx98ShHDo7jtElpbFjH4qX38djSe+fNySl+tOAfuG/hvyJ8Ccsfv6e4PUbjlmW0VD6DvmEDzVufxiwrwyyvIOHXEXUpWL30Z8VA7BL5uJkrF48wNZhGEI5wltvZv3MYvvwN/3n9l+we7Wd6sJMPXj/Ge688z0RXEBNidl5bv4rlD91K0+YnmBoQkxrapjUYmtcTdkiQ1SynfM2D2PS1LLjle/zgH/+G2vLVDHXFaAsYSiAiZagiZaii3dbEcFKshHclnbTUbSzRnb86Un+yLeMUgfurB3eUto0P5envzjEy2oHV3sBcNcnHnLNyiDl+/Bfi2pErVkFKoOE4c70VzHstZryTHiVJh4w5EDKEo3kVAe065jLmefy6zWTstaSs1aQMFeQsoufDoF9OwdFIt7OJHpeEbreUgktCu72elKGCqHozXe5mBsMaRuMGhqM6xhJGJrM2RuMGutzNuJtWk9BV0OGU0OVuJu8QKUtttgZarfWkdJV0O6SMFmlQg0E1fT4FBVczeZsIIoajOiazNrYlTfQGlXR5xUbtbr+cLm8LAxFNCUD0h9X0hVR0++V0uKW02htKVYistY60uYacrZ6crZ60uYaBmJ6ekHpeY7ULr2ILPuWcGWdQP6vUNNs3MquoNF+taRZEzIILsWq0gGIzdRFARMxSsh4Vrb7Z6tB82tqpIogoVqKeG+5ke0ecnMfAQMZPwqXHb5ZT9syTc4uNoZmQoZlCwEqnz4xfWV/k3Nfj14jmIU5ZBcINMJR1s388z0DWQdwhLUqJid3hZlULMY+LE/uf4/QLh4l4XPwVn5ONhuGPf4Df/5bfvH+ZobY4wlnQ1W7EJa8ioK0nZmwkbmogqK/BKRdl/oK6OmJWKVGLhJxXi62ljDmkWyDhUNIZsTLaEWPncAcvHXmWIzsnOHtwHx+eP8cr+/cykU/THbHR6dfRE9HQF9PRGVKRtEvxamqxSEWUV75qSXFBvoBGUo7fLMehacQsr8Glk9CV9Ip9CcJ1buISL7+wh2N7t+PQNKJu2IJd2Ugh6uXymWN8dOEl8gEbQh5COiltHiOtbgMph46JriwHp0a5+vrL8Ntfc/2ja/z2sw95751z/PEPn3L+5RcYH+lksDtJJuagvzPCsQMT7J8ZhAkBJgT6sl6GWwNELM34dA14NbV41RVYJGtxKTaSsNUTMlagq1uGpuZJPOoN6OqW4VFvwq3cgq15Pb5i5jBilBCzyLDI6lDVlVG3XnSI7YyIVJ5t+RABfR15/1dBRM4up9OrpcutI2eRE9GKGQVLw1pU1cuoWnMfa5fcQd3mx3Ho63l+eoTeXIKww0Jz1RYyISeHnx2lL+9npCcsLmA3UMrgsaLYDNoVJ+83kvcb6Y056ApbEVbAzv4MLx+Z5u1XDiEIYzgNSnaO9XNw93ZRWvNjCLm0WDV1RD1qZpUJ3PoGApZm4k4NQbMM4Rx8cPEU16+eg9+8zcGpLnpTdnoSDuQVKxEEF20+AxGzlIhZSsLaTMRUT8bVXOz7KOCQr8MuX49bU4ZJthG7phKzvIKIV8vMeC/9nRnGh3tpzyRwGHREPC5ePLCfkwcPcO74cV46vJ+eVJDedIDB1gj92RAJlx6PTkp72IGgg13DncUJWnzQZcQImFrojDnJePQkrSrsTSKP3CGrJeM2I3wTuCpwav8uXn/xEGNd2SLF54BYYVskUik6wmbCNikeQzV+Qw0pt4xC2ERvzEp/cfRFbGTtSqKmZhFIlIvXKWpXkfWb6Ig66MsEmeprZc9YLwd2jHBi3w4xWPfBzVygK+qgI2hmJOthVyHGcNJCj1fFaMJCp19H2qEkYZWRc2sohC30xuz0xR0MJF30RG0MZ7xMdESY7IwykvWVqE3tAQMZt5q2gIGuqJVCzEZnxEJH2ExX1Ep33M5IW4DxzghTPQlxEbwRehIOBrPFRvLN8KkgsGcsLwKJoRy7x/Ls3d7Nnm0izWnHSDu7tnVzYGaE53YOMTXSwcRQBzPj3ezcVmBqVPSSkJASVU6Q/ZcVi8nezJypZxFEjLQFGMuHGMvPLhIfIwh58bnIiYBhuNVf3H6cHb1Jdo+2I9SL1cqJvswcgBjt4NmxLvZum0fHyv/pcQjTIq1rrD1IPmgk7VLR5tVRCFsohC10BkXTybxHR7tbS8oiI6gSlYPczeV45VW4FRWl6kNAW4u9WZzDQ/p6krYWQvp6IsbGEtBIO+RkXUpaPaJWekhdR8bUQsbaQszYiE9bVVwQxUqzU1dNR9rG+2+f5PmZXvzmltLC6dI0oW/aiscgoS8XYmash6PPTXNozwTvv/M6B/ZM4rXp5s7BZYFUwEY+5mKwNcLRfVN89tFV/vD7f+f99y5x6PmdnDi0m562KPmYKAVrkpSx6amfI3wbfJpGsm4jAa0MR0s9vXEv3XFR0rvVry99T/Xqx3AoqljI8XlJGReTfSkGMl4643asLeV0p91ceeNFjh+cpD1qZ6KQZLongyCcokA5BcoJhLQYHE1UytaxquYpVtcuZXXtUhav/zl3P3YbKyqX0mCsoUq+DqlhM03qVazb+gDCzfD9f9rIsPY2tllv4ftPbmST9y4eKbubR8ru5u8f1CE2Vc4q7YigVRBCPLj4R2ypfYp6+VqeWHGXCFTnBaaPP34bSxb/hDn6czFDelUEtLfc9h0efHQBBksdGzY/gUJdzrqNj7Fk2b1iQLOQecHPZR55/EfUNaxk2fJ75n3PNEsevZ1FD9zCmqfvo7FqJUrJRuIhPb2dQRxWCZs2LuZHd3yf7/7z/+LxJT/jscV3cf8Dt7Lg1r+nYusyhvviKCUbxXV+9SIEIUblM48g2by0NAfKq1dRu+kJbMpyytc8SO3GRYx0+dk1mmb3tqyoaCQTg/ozh0WRk1++fR7hThjtSNAVMdEeVBG11mOTbUAQDtC89QkEwcX+iVbeObuHvduzOLVlaJtW0Vz9FCbFBhK+FtauuBdB+JKHH76H8ZFOPv3Fa8wMpoib6uh0NhNXlxFTbabXr2AkZSVsaqRmw1Pcd9e/sfix++edq9mgfr4jsmtef2sfhyf7merLMjnYTjJsR9lSLZ6Dh8T5xxeUoNVtYE4tyVUEEdeL90mRnnk/84LUHGIV6wBz1YcDfLVpeJq5isVslXFoHoi4jEu2hlZXA3mv+Ky0Wmtpt9bRZqml2y0tmcj1B8Wm7w53E3NUJRc5R2NJfak/rGZb0sRQRMv8e1YQXPT6FbTZGkjqK0lqK0hqK2g11NDramEkqGHIr6LHI6Pb3UK3u4Uup5ROl5Qen5y+gJIen/wrPRIDEQ2jSSNjKRNDMR1d3hbanU10eprp9ovvzVrrShSmnK2ejKWWnK2erLWOhKGSLv+fNrLP96QQBBdq9eF5ZnOz60OMr1Ka+ua9FsFsib5bvF4dQTMRs5SOkImvy/p+dRRBxLb2KINpP91RJ11RB1m/hZ5MAI+hmVt/8LesX/Eobr0Ur7KeTo+BuLEZn6KGmEFKRNcklv6FzzE3bmLto3fS6tOwayBFPqjH0LCOsKmR63yL63wL1guMdndx5tgL7Nw2SiGXYd/0FPt37eT9S2/wh88/5rcfvsf1999ipq+NuFlBzNBCzCAlpK0lpK0moKsmZKglYmwU+bIWCRFzU6knonHjU8Vgf4KIpYW+lFji78uF2DHcVZIKvYFrsE8g5zLTnxANtTr8cnIuCVbpGjyqctyqapq3rCJsUrF1xWMsWriAyrVLMDRXom0qw6aqx6puwKSo5bkdg1x65SiCcB3WC/Rmg9zJKfxmOTpJOS2VG5jqa2cB5zi9b4r923pZ8+jPSFpVBLUSBCGFvGwN4x1p3n/9LP9+7V3+49OP+NUHv+DLf/+MX33yLh+9/wa9hTiDfWkKbSFyCRc9bWG2D7bx9vmjvHXuBfGiU5zMbwJlzXrSbjVuVTke1Va86i14VJuxtaxBX/80urqnMDUtxy5bi1u1kYStUQQS0s2E9PWEDU3kPAZSbgutIQ+jnRmx8bO42E31JOiKmcVJ0qclaRErLlFDAzmnqBUfN0gIFpWo1OVPYW1ZyywSbq5aTtnax+hpi3Lm6H4GO1vJhH0Md6UJ2BXomzeLTaM68JkkBC3NsE+c9AbTXgphK2mHip6ona6QhYxLw3BrgDdP7uPz917lzOEdDOVDTG8b5LUzx/j9bz7kgyvnS4ofwmKRw6yWbEL4AgThCDGvhrBdScCiQFW3FZuqlj1j7cRdcvJRCwm3iiHW0+o3kHAoCZmkdIYsZNxqkg4ZGbecrLuFmKUWQTguqu0UqRcsFRB0sJk+hliPRdOE06RifLiX44efoy0RpTOT5M2Xz3Dt7Uu8d+E13jhzkh39eYbbI+K5H4O010TQrMCpbkTQQUfUVRouQeS/e3RSwlYV+ZCV7qCNjE1JyiZW5xJ2PSkkfCQI9GYiXDxzlJMHd5OPehCEA3h0UnpSXjrCNhyKKsK2FuyqCgLGeloD2lKWuCdkoRAwUfAbydgUhLUNeFU1+LUNhM3NJJ0qcj49PQlnabEaycfZ0d8meiRchqzfQlfExVAuyHDWTyFsouDXMxg3sS1hZTBiEJ2NfXrSDiVJm5ycW1OSd50FFKM5P6M5P70xO10hc6mHIulQiLQ7v6YooOAjZm8mbGki7mgh41XRl3awrTPIjr64yEP/K+hOWBGE4+I2YR/CBUqKRy5BYLIvxY7BVnaNipWGncPt7Nney7MTohTs9Egn0yMFZsYK7JnsY+d4Z0kpaTG7Wchx0URu6Ved5/dP9nFszxiHpgfZOdhGOYVS4/T2rigThdl+tCEEISVWHIShUnVlttIylg8xUYgx0ZtA2Adc/79Trb5SCYmJ5nrPjnQwM5BlLB+iN+EoAYm4TUbWpS41W2ecKjq8emIGCbM9WSMpDz5FdUlCWkxMiA6sohpcFWFDA3GLFKesrER1CurqRD8JazOtLiUxvdionbG2kLTMZuNmDZFc2NRluPRVJH0qMWCZDUB9Is3UoWnE2FLF2cPP8uE757n06ov86to7vPXaS5x58QivnD7GG6+eZPtAB7vG+5kZ6yEVsNAlCBx9fgefffwLjr5wgMG+DqbG+zn63DQ7hrtoDdrIeg3IylfhVTcwlAqyd7CT7ogXr0pKzKoj57UylAsW64z7GG4N4BIExvJhzh3ZSWfEilNZPbc4X4Kx9iBRawtRSzO9GQ9HntuGIFwiZFNgl1fjkFXjUtRiV9Zi1tRSV7uaask6nil/knuX3sm6hpWsa1jJvYt/QmXLJpTuFmSORhSOOpSOKpr166hoWoxwM3zj5l9x5x3f5ULX3ax//LsErdaSQZ3VGuPvv72seL/NBiHica4te4Qm1ToUxq3cdd8//kmQseypO/5s8HHnwu+x4PbvwG6B6vrlJDJmVq75efGeGSt+zyyIOIcIFGcbRmepGnP7W774LhY/fBsucyMmdRVrnhYDZ6O6Br2mhscf+ylLlt1Lk2wzclUFq9ct4r77b+Geu/+JuuqVTIzmcBgbKFu3iNlqxJan70OHD7eigu2dIYZaPTi1FaTcMiKORvyGKoQLsHs4gUOzlbClSLMrVgcEYaJEU5rqSeNSlmFuWoWxYSX2FjGpZGhcia5+OUbpKgQbGCTPoJeuwq4W1ZIMzatZwDmaqp6mouwZduwY5le/fIdLrx6hI2IkrKui16ckqtxC1lzLSNxIQF2JsWkTzdXrqalYS09PG5cunWN+I62+qZy55uRQ6Xn/FtcRBB9prwGHTiKCwm8wByK+AXMUmAOIQGLWDbkIIr6JKJf9lf6HA4hVKrEC4rZUMgdIZ4Pc2erEfKribBZ9vmHdHHgRQYKLvKOBbm8z29JG+sPK0t8jhrLiPgqlbT0hFT0hFcNJI9N5FyMJA2lzDbNZ+4yhmnZrA22WenKmWtqM4ijYJQzM66mY7avo8ylEEOGQUHA1l4BEr1/xlTGeMrM9bWE8ZWY4qqPXrxAlZYu+FO32RvoCSgqeFlqt9eQsdSR0FYQUm4jOo0X/eRAhOmWLIKLra+/5urJT39c+/3Vq2tfHVwHn7Ejam8i6W8i6WxDyAQttPhPdcZeo8S5c4uLpg/zHJ1c4um+CuN9Ea9hKV9hKQFWHU1pOxCglZZET1UsIaepLrqtbltyHXVbOUNbNbNlrPUOk3Tqe3T7Miwee5+LLZ3jvzYu89tIp3njlLJ998AsuXzjPldde4cNLr3HllZMcmhwmalaStGoIaZpImmVEDQ0E1JViFUIuUpnChgbCpkbCpkZR3vB2EL6JKDFpaCJuV3wFRISdetY++Sg3cA3BBfbmRiyNVSSsctrcolNxziUhqK/ApSzDra7Bq5EgTMCR6UHGuqJ4DY2iqYu+CYemEV1zJcNdSd58+QVOH95Fa9QpqrlcF3DpJFSseZJlD9/FE/fewTkWsIBzVJNnspBDWAoJm4a0U4u5qYKEXUvCrucst/POK6fgi1/z4eU3+fLfP+PTD97ilx+8ybO7hsQH6SFRdac17kK4DKgEbNp6hIdg49MPQZ+AcBMs/flPcevq8etq8WnK8arL8Gm24lJsxNq8Got0FXbZWjzqTdhb1hHQVeJRiU3rSVsLjpZycQJ5CPqzKY7smkQYA23DViI2JT0JJx1hMx0hAzmvmpilkaCmioi+nrSthbRFRkQrNn65pJsw1T2DQyF6QgjCNfiGgFFVTcRrpjefIeJyYFRIUTaU0VK7DquqHEEC9VuewmNoZIzVuASBI9xP0q4k59bSETCRc2tJO1TkPDqm+9K8fHCKk8+PMzPSxkRfinOnj/H73/wS/vM6r5wqZkRCiONmRBM4p4K6rcvQSDfj1DaQDVoZaI0RsqnIBAxEXWI2IBswMNYVZbQ9xBirEW6AkKkFj6oWl7KKkLGBhF1KzNaAT1POXDZlGoe6ktpNT6Kq34jPpmRquMBLx/bz7luv84fffs6HV95mZnyUAzPTvP/WBd5+9Qwv7J4S+dZFOpff2EzCpcVvbMatlYhBeNxDe9hBW8iOIPTRFrKTdBuIObSkXFq6/CYyNiUxQwtJu5qYVU0KCWNdWT546xwfvvMa5148yAdvvcpOQRCv+RExcPXoGwiYJTjUlThVFThVYvCXdsjpCVno8OoZTXnoDphIW+VEdI2E9E3ELDKybi0dQTOjrcGi7ppIueMbAsJuEUCErSriNg2dETtDGVFhaTjlZCztZChq5DgL6QmLykw5t4bXz5wg61LT7tOXwEIhbKE/IZrOdQSMokmZT0/OrSFpk5NxK0m65Mxl70OYmzcRNDWQ82uKgMEn9kY8BL0pO10xM/0ZJ9s6gwjCVerJiXKwCwR2FkEEd3418J4ZK7BztIuJgTYmBtrYOSpSXvZMijKwpESjt2vcwA1cYwHnIPfVfRyZGebFfds5vHOIenJ8gy9LWd6SE3c+xGh7kG0d4RKwGO+MlLaPtgcZy4cY74ywrRBlW3e81AP2dbDw7FgX+8a72T3SwUeCAF+K1ZKbuIQJFzMDrSXZ18GMh4G0m564nVafWB3KOFUlqtns/SAu3JeZKSTo8OpJ2WUl8BDQ1uLX1OBRVuJRVpaoTW5FBT51NZamjbjk5UU6ZQMZu4y4QZSL7fTqaXMq8asqikHQPvSNq9BL1xWfsdnA5Rqq+vVIy55BU78JWfV6zPIaTh7cBf/xGf/x+Qd89N6buASBod4Ofvfrj/n1Jx9w8sg+Lpw5yunDe4h5TIRsKqJeEzunRjl37hQfvv8O165e5Nrb53j95H5mBlrpCFrpjjo5uK2Hcwd2ceX0EYQFkHaZEYRpQkYVGbeRoZwfQTjHzv4MQzk/b51+nutXz8/jIbtEoY5L0ObX41ZV41RUknAomK3maxo3Y/n/GXvP8DjrO9/7vp684DxXrj3Zs3v2ZHfZhd2EhE1IIIEEQk9CMcYF4265qZeRNJree+9FM6ORNKPeu4vcccM2Ni4YbIwxxjbYGDfAgCGQJcnneXHPjGQgJ8+L/yVpdGs0d/vfv+//9y31xXgUVfg0ElyaGqy6ahYveoLVVfOpkC+nuGEpWr+c5oEY2aEU3RMZDry1l5Gd/fizFmT21RRLn2Vx6SMF4e3fFa2lbPatPLRs1TeSrn/y0DPiM+fW/GLI9EKv46ZC5ZHH7/hGwfH0k3fx9My7Cz//9O5/ZM7zv4FNOfrlNwqePEjek7tf00wJeLdxsyjUyeyn7mXFot9jUpdRsWo2M34ngpfqioVIqpby1JP3MjDYxPBYKxPrOhibaMXplvH4Yz/lV7+8jfLSOVSsmsWiOb+hZPHvKV/yJKqK+WjxsrY9zNnDmzm4pY+wpQq/vpSAqRRj7XzRhU6zUgxqUyzDLF3CFK0rX7SfJmyqI6Arxylfhrl2AYbqeagrZiNd9RSSot8V9kNW+gxW+RKMDYum9u8WURfjdWrZsH6AI/u3sGuyl9aAgZixmp6Ahoytlp6AirixcloY3X6G+zPs3r2FU6fEMLHX9m/LzbdypjjxOTDxAAUQMdGVJOLWoFdWoFVVFO4nsbuQydng38idp3wGQY6+dAu5uWq/2JkRLjHVycqLeqdfPxm6Uma64jpacx2EZm/ebWh6XsT63PnPOw7B16/DsWYzHYHponUveRBhrhPNZcKmUtr8MgYS02xVbdVEVCtJGsoKDkztVgkZUxWtxkpajZV02evoc8sY8Cnp88jp9yoY9KsKXYk8iOj0NNDllRXAQ49fQW9AyVBUVxgDYQ29ASXdPnlh2x6/goGwhnZXPUlDGUlDGXFtMTHNapotVTRNS8q+eQSZAhHbpnUi/vZIOGRfey3BX7eUvXnELFNaFSHh1NAesZP2GuhudOMUBI7sXs+fPj7PW6+9SDxgoKvZT8wmR7p8Drb61TS5NLjkZWjKFtHs1rKmLYpTEEjk6AxDTWIUd1vAiHCryMM9fmAvfPkH+PN/c+PaZd48fpQzb77OF9c/4Prl83z54RX47CO+vHKebcPduBTVNLuMeGXVxPXiheFTFuOQrcClWIVfI3YjQsYa/LpKGu1y2sNmOqI2YjY5bnUlAUOtKH5ti+GzKGiNeRjMpBjONDHc3ETG7yZpN9ATd5LxaWnxNpCw1+DXF6OtnI+idD62hgqMEjEfYbDZR8wmQ16+EH39auqKF4rC3/3w2Qfv8v7Z43S1RHAaZTj19QXnlNULZqCtL+c4d7FuoIv2uJ+2qAdhFhTNfJxMwMZoJo7wQ2h0GZGWLKVmxWI2jfbz1acfwl/+wFefXeXShZMcFESrRiEBghIoE0QQZ5TBDYHqVQsZ6UpBj4DLIKVmxQJqls8loK/Co1qFU74cj2oFHtUKnPJlBUG1vWEJLkURjTYJfm0ZHmUpcUsDjVY5bUErTX4nx/bv4cIbr/LihjF8RgUmaRkBQy1hcz3tYSMtPg1xay1BfQVRQw1Jq7hqGNZU4pUV46pfjquhCGvDYoQg1JXORFI2j6aYgwtvH+PsqeOcPHqYNQPd1Jct4xLfx2uqRhAGKF82A6eukhEWwAIBp6IUt0rkAKYcSjFB16Ol0S6nxa+nu9FBk19H1KWgNWrm4O6tXH//HB9fOovwXfBaVciql8MlAaOiBK+lng8vHmPv5kGaAga8+jp8hnp6UgFGO5P4THWkQsbCjZP0GeiIu0RA+n1xQvPr60i5NWRDppwrWQ0+XQleXQmKsrmoKxcgLZnHY/f+gI6Em2zSS2+mkU+unoe/fMlHVy7wxcdXufzuac698RpvHHmJeziKob6cbETk8vc3eelLeehudJJ0qYnbVXTFXWSCFpIuLXGbhmavuLLf4rMQNilwK6uIG6XEDHUEVFW4lVUiOM7ty8fvn+Evn13jDx++B198RE9LVLQavQFEBWY+eg/y8oVoJctwqcrxavOhhBoybi1+RTltHh2tTrUorDVJabTKaHZrxC5B3E6TS0PSoeKHnOZ2ztGV8OHWiivKPpNM7IDGXfQl3CJNKWJmIGahP2qm068lvwLZ4tHyxisHEAQncUsDKYeSVq+uQG3qDFsKPP1Wr45Wr45m9/SW9QWxM/Q90FQswK+rpMWnoS1koC/pKNzPwi2I2pJ8OudzIAzA97jOHh6GKjFpm7TwDSDhFASGO5OM9aTZONrNjslhtqwTZa3rAAAgAElEQVSdsnxlj8B1vsc/co0MZXBoKoNi+0QvB19Yy+Ed63lxcogNA1nGOhoRV2TTTHREGc2GGGz20d/kYbDZx0gmyJrOGBMdUcbbI4xmQzeNkfYwwx1hxvoap1GZWkVheE6vsXW0gxFB4D4OcZ3vwVFRu3EPR1nXlWaoRXRp6k26GEh76Uu5yYZMJBwKIuZ6Ug4lCZu8QHFKWmR0+I2MpLxkPTragwaSdpm48KOvJmyoIairwqfO83h7cmnV5ZglywjpqwuC63a/jjaPjg6fgVanmqCqHFvtUmzSIlyqlThVK7ErlqOueZ68Dq1m1Wwkq+dQsWwm8opFKKuW8wW3sHvTGKdf24+ghGwqzL5dWzl6cC9n3jzG9avvcfHsG1w6e4KdG0Zw6KR0JLy8tGM9V94/x5///Dn//fl13jl1lJMHd3Ng6wQ9cTfWulW45GUMJHys72hCEL5AuAtWPfcsVUsXFaxkxf08znh7nDWdCXZOdLNvfR9NLg1Bfa1YhJVBzCwlaqrHJS/F0bAKn64ap7Eak6oEQ/1KLNLV2KXF2KXF2GQlWNTlaNRl6Gy1OKN6kj0hWkeb2LB3guPvHGbPse1sOTJJZl0ThkYZElsRVfrnKVfPoqxhBiW1zyB8D/71/ip+Mm8O586dKwCIc+fO8ZOHZuUK43zqbT6U8psg4sFH/pObVzudPPW7//pGEfLot7x2czEzHVhM5+JPL3AyPPvUL5k941f89uH/Ysbvfsm9P/s37v/FD5jz7MMsW/IMguBk7uxHsVrqCPjVTIy38ubJF9m3dwKFfAVTIVvi+xY9J3YxSuY/irZyPnFrLZPdEfJFt7FmAfqaeTSsfApJ0W+pLfotBsk8BMGLrvo5pkDE9MTg0/g0xXhUK7BJF6OrnIumfDa6yrmoK2YjL3mGuhVPoK6ag02xFGXFLKqWPU6eJuQUBJT1K3Fb5dgNErzGWtzqCoTvgE9ZTMIkEf/XXeQsAzYhCPs5+NI2Dh9+kZMnXubLjy+wfjhD1K7Cb6ojbKzPHc/8EI/pi2u6C/kmZm0VTlsDGnVx7jj1iADhLpF9Ih6z3Os3uTE5EQv+IDZLRe66ER3pxHncm/t6rbD9QNrCQNpCf9JETzyf/zMytTgsOAvmEsIt+S7H9Gumg86Qkq9bvyolczCrljDF6U+QcknojKppcdeRtFSScdaSNJTRYq0WgYBLSoetljZzNW3matotNXQ76ulzy+j3yOlxSul1NRS6EQM+ZeHvOl1SUXSd60j0BpT0BVX0B1T0+ZX0+ZX0B1QMBNX0B1T0+hR0uRvI2iR0uqS0mKtI6kpJGytoMpST0pfR7qonZark2++VDvKUrTyIiFokxG3Sv7K9k/aQhqG0aFzxTTDydaD3/2M0+4w0+4xELHImOhp58+B2Xj+wlXdP7GekO0HUp6O/LcLyuY/hFARmsR4EkZLhFAQ6IzaECbhwdC9bB1oYSYcYaw2R8Zroi3tI2TU4BYHRrjauXXgXvvqSP3x0jWNHXmbDmmGEczDCAk69coA/fvAeH557g90TfYT1MpJmNSFlHQmjiFDDugoipmpiFgmNVqnIPzdJCBqqMdQsQ1u5GKeyHGtDMWGzlKCxjpFMqGCTunG8h9OvHuTg9k20RYIIwgUGmiIMpf2kPSpitiri9mrc2pVYZctzk8FJbIoq3Kpy3KpS4jYp+pplLJ31ME88dBf3/OjW3E21M0eHyVBdvAi/VRTXdTf5OLJnE++cfJWDe7Zz7fwZPnj3NId3bsplUor89o64B+GHMN7VzMbRbhRVJbTE/Hxw4SxnTx7ly8+usG3TCAcFAbW8goBTT9CtpynqJhVx0ZtpRF1XhlFezVuv7uerTy7nTAC1RJ1avJpK7A3LsdQtxSErwq1cmXNjWlb4GtCVkvGriZnr8CjLiRjrEfbAaGuML668zx8/+oBje3dzaMdmUj4b+voSAqYGuhsdZINGmtxKYhYJIUMlEX01UUMNYV0VflUZQXkx7oYi/OqVYhu39nlqy2YjrVrExvW93Lj+Ph9fu8h/f/4Jb752CKdRxiW+j0NTLNLTbsmN/bCfBwib6mi0y4ma6gkbamlyqsj49ETMuVWMGdAcNCAWX1+J5+a0OPG0pQIc2LWeV1/ewkvbRzm0Zw1vv767sFLuM9Xh0dUiCNdZMvMxzA2lNFQuIehSYdfVFK4nYY9IixMm4PknHxZ5hTfAZ6wl6VIRttXjzaVJaqsXUbn4aaQlz+PU1nDu+H762hpJBOyce/NVzp85yZk3j8GXn8Jf/sCJw/sI2HUIwn68xgYxJC/tYjQj8uI7o1bidgVRcwNpr46M30zcriJkkBK1qGj2mEg69fi19ZhrV+OsLyaikxA21OFVV+FSVWFX1xBxGelvS5KgluuXz3KaHyIpWYpeXklzzA1RQfTCFxIIgpegsZYmj4a0S02TU0VUJ8FYvhhBOErcUEfapqAllx2Q9RsKnYJWn4HWgBHhdriPQ8SdOoJWJYIQxW9SIgg9JNwGMkELrT4DLR4tnUED/XEbgwkHzW4NLR6taCuaFVvaHmU5Ib2ElENJX6NTTFLOuQZNH20BIyFjDR51mfiguwcMNUtwKUuIWetp9qrJBvX0NNoYTLvFTmouHV64llvZWwDCJpGGtoeH2cPDVJGmijSvCAKvfA1EjPWkWT/UxubxXratHWDTRPcUiLghWq8Kz8FwZ5LR7ibW9rWwcbidPRuGeWXXBo7snGTn2n4E4TQjbTHxoXk7rOmMMdwaKOQ39CSc9Dd5CjqJPHAYawsXxmhHhIFsgKGuCGv7UginKQCJLSNTtrUdrOZh9iDsBy1e8Xp+GNZ3NzPREWOwWbQo7YyJmqC2sJlmr5aEQ0GTU0Xc0lAQvWc9Ojr8RnrCVlqcarJ+XSH3IW6pJ2auI6Svxq8RtRNO2eqCzatPLbrDRU21mCXLaA8a6PAa6Q3ZaPfqabI2kHbIabJLCehKscmW4dfnHUrElTRp2XOFNPmoU8kX3MIX3EIm7sUpCMT8dnrbUhzev5sTrx5ky+Q4195/B/74Cdcvv8NYbwaiAmt7M1x+5wR/+eMNvvz8Iz669C5X3jnJ+ddzriXbQLH6eTr8JlqcGpocWgThC8oXzMYkrcUia0BbU1mYWw4KAuu6U2zoaybh1NBoU5ANmIhZZAi3QMRYR8wsJWKsw6+pIqCtJGKuxWeuwaIpwSJdhV1WjFdehkcpGog49NWYTRJMrgZ8TVa2HFrP9qNbGNjSw8Z9axjZPoArY0cVlVFpW06ZaT6V5ueo0M2iqPZx5q/6DbMX/4rnFz3EXTOXoHUFOXb8MEdfO4rWHOSf//HZ3LHN00u+SXF46LEfFr6fOeNu5uaoTE89+mOeevxOnnjiJ4Vt7n/o9r9ZmNz/4B3cd/9/cv+Dd/BgQZCdt6jsyP3/DM88dS/Pz3qYe3/2b9xx29/zd7cI/OC2f+DRh+/msUd+wayZjyIIGWY8eR8L5j1KRdlclPIVyBuKcgVwnqc/wII5vy4UoYtn3IsgdFC+4HGUJXOwSZdirBG7CJKlInjQVMxEtvoJdFWzKF/wAFMZCOJquU9TjCAcIqivyD1zl2OTLkZbMQd91XM45ctwq1dgbVhMw+qnqV/5pAgeasUV/DwgcAoC/e1BRnsaaY5aSIfEfBzhO2JBr69eiqVulThHXYe418jWdX2cO3WEKxff4vNPLrJ3+wg+Wz0efTUubSX2hhLyAKLDbyRhE2lAfQl3AUS4bXVMjDV/S8G+h6nuQh5EnGQ6LSYeU1Fw+/kuiFqHCwgCuMwlNPqmsg2aAjI6ohr6m8xMgcU80OiZAhEFulPO+emBPMXqOF5lEQH9ahod1YQsZUyBiTzo7MmNqQI5bqskYZ0qzlPGcjLWGjpstbRbamgzV9NhldBlr6PHKaXPLaPX1VD4ecivYiSkZTioKQCCbo8YXtftkxcARF9QFGHnf9frUxRARLdHRrujjoS2hLSxgqSutAAiIooVeGsXfcvxzx+j6UA+/Tc7EYaa57DLFtPskX7L+0wHX38NSAS//b3DVgVRu4qwWUZnzMmrL25g43CWTNSKXVdFOmZhqDNaEOSRFsTJuUcUt97JSa4IAmvak3RGHIw2R+kM2RlOBBlJhliXSbBtsIuta0d568RrfHTlIn/87GPeOnGUZMxLXcXKAkVl1/phrggC2YANv7oOZ30pKbOSZpuKuKlWFOy65aIHv1VK1FRLzFpPo72BrpiNgL6GkKm+4Mzk0VTRm3Tz0uYRtq3v58OLb3H9/XN8euld9mxYR0vAzYbeLNmQmSavipClnLizBmP9AvJtvt/89HaWzHwEdfl8aoueRl0+H23VEiJ2OeN9TSQDNipXidxFg7KGxx/8OcJ3QVtfgk0jYctYB9cvnuKPn17lw8vnuXrhDH/+w0d8cvkc2UYfAbOKsE1Lwmuk0SNODlcEgU+vnOejS+c49+Yx3njtEKdOHObwge0cPbCLd4ScLeHjMNKbpb8jzf5dmzny0g7279jE5XNvcv7UMbxomeA5BMGJWymKGS21RTjlK/GqS6bRm1bj15bg05TS7FblCkS1+EC8AEGdnJMvH+DdEyd4dd8erp47ze7JUdHFS16ORV5M0qUiZq0nqBezJvzaMrzqEjzyYtyy1QRkq3FJl+FRFKEonYmscg4NNc/jMEs4+fo+3j17ggvvnOYPn3zE1QtnmBztQhDA2LAMYQEUL/odwgwRQAjCOUgLdEQspF1q4pYGgroaEra8+Ci/6iBOxnGPCuGQaKWpk1bQkQpy5vV9fPjecd49sY/zJ/fx39fPsHGoieaggSa/jtaAEacg4FJVkY3YaYnZ6cqEObBrvej3fQMEQFK8BL9VLdJ/9ouv+80NZCLiZO/RT01SkqI5OAWBvZvGee/kK6wf7qKnNcFIb5bd2yf56Oq7nD15lAO7N7FlbT+CVsw3mRxspTVgIBvU0hOz0puw0xbQk/aIlJ1s0Eh70EzarSVmbhCBhFFG2NiATyV6SNskK4gZJeKxMtbhN0qxq/P+0tdIUEtnNoFJXYteUc3EUBsvvrCGQ3s2cuzQNoTr4NZV4dFUErU2ENJL8CjLCaoqCw/NrENNl1dH1q2mxaGgxaWkNXc9pZxq0Y5WcBJ36uhtCtOZCIgdjwQIQg/G+lLCVhVNHj3NHl2BrtQZFs9zvrvwxtGXCWirCwnsSbuCroiVFo+WlENZoDI1OVUF2lPSKSegr5hWjIjnJO1RkPYoyAa1dMVM9Kfs9Kfs9DRaEKziNSN4RWrXLXzBnZzkAfbzwmgbOyc62bGmh+0T3YRyhXi7IDDWlWLTSAfb1/axbbyPyWFRWF0AEV8IYrbD7bBuMMvkcDsbhtrYMtbF3o0jHNk5yaHt69g+0Ss++O4TH8J5ytJgs6/gKpXvDPwtENHb4qWvLcBoV5Q1fYnCZynYnC5AdMVbAGVk4LQApwU29rWxsS/Dur6UCEbS3oJDVG/SRWfUSqtfT5NbTdQiJeVQ0hEy059wMZz2MZjy0BEyF7QQMXMdjVYpEaMEr6qsQGfKdyiiploiRgkJW4NYqFyHnpiVwZiLNrceu2QFmtXP4ZEXE9FX4lGtwq1ehVNZhLF+AerK59DVLUYtWYyhYTnZuJUd67vYu3UN29YOcGTPVoY606RjPjavHWLtaD9jw32ceuM1vrzxIV9+coVXX94NaYFs0s+h3Zu4fO4NPrt+hS8+/YCvPv2QP3xwgbcP7Rav5VzH5e19m+gMmHMgYg8+vYrzr7/GwV072LN5kjcPvci5117iwNYJdq8fZNtIu+iG6FDR6jOQsMnFa9ehImWVi9kY6nLCuirilnrsqhKMsiKs0hX41OVEDTX4FOXoq5dSXzqPVStnItOVYA1r2HJoPYfO7CM73kSkzYc/40TiqqLUtoKV+udZpnmG5dqnWal+gqXSx1lY8TDPLr6X2Yt+w3fv2c19/3UrDxWt4iePz+Ff/7mKrwOG+x+9jfsf/w8ef+Yn/O6Zn/Crh/+N3z51Z6G4m/fcfTdt/8zvf8pTT93FEzPu5luLkOkj19W9/8E7uP/BO/jNw//Fbx6982v3baZQ/Dwz4z7mP/cYz81+lF//8kf8w//8f7jt3/6en9x5K//6r3/PL37xY+bPexJBSDN3xq947plf89iDP+JX9/xLrvDdk3tebEIQEqxc9Ni0zyPSbSoWPEr14t9jrl6AS7YUadHvUa5+God0AeqSp9GWPz1V2AqXcEgXIAg7cTYsJs/ld0qX4ZYtx1KzEHXxLJQlszBJFmKtX4Khej5ebTE22bJpwZGX6Iwb6E6YiLvrGesKsnGoic6EjbCtgcplM8XPeBfIypcylE2grl6NSlLM7i2jnD7+EntfmOCVA1s5cXQnvVk/TmMlTX4NCc+Ue1jMUEeTXZbr1orFe5NfM7U/382v+ucF0Xk6W86h6RbId/8EYT16XdFUpyJP0/tuntZ087nuabHQ32qjvVG0Zu9JTA8nzOcQ7EQQvmIq+yBf4PZM+/443RE1CUc1cWf11/5PPttgBLGzM/W7iLmMtFNCNldUN+pKaDFX0ZYDEG3marosEnpsdWJYneuvg4jxqIHhoIY+v5Jen6LQcciDix6vvGAL2+2R0edXFvQUrZZqmgzlpI0VxFSrCMuXE5Yvx1I6e1od83UgMb34jyKCiJf+Jp3JqVhKzDJVk/i1ZX9l2zxg6OAb1DchyPTulWCSiqvJQaOUsFlGymugNWKjaO5jrFr0JG5LHV9wC199eoFDL66nKWxBWbWM9kYXHl0tLk0tMasaj0pCyCBjuCmM8I8wmorSG/ayuSvDG3u2s3XtKPt2vcDJY6/w8bWLnD75CuPDHQz3tDA+mGXTWA8vbR1HU70Sv7aesF6Ko66ErF1H0iSj1amkxSUCiLi1lpC+mqCuiqiljqRTTtKpxKkoxaerwaerIeXWkAmacGKEL6/x2Qfn4E8fc+29t+HPf+DNIy9zO+doDtgJmepJuOSErRXixV8LFsUKGsrnc/9PRcGYrkpMdTZKFmOWLmfvpgH+/NlFLp55lcMvbWUTM5CULcNrV1OxegGyyiKSAQtCFF7euZ6zp47zwZX3+NMfP+PTDy9x9cJpDu7eTGdzmJjHRHPEgQAUL57NFUHgnVOv8elHFzl57DDnz5zk9Vf38/75U3x06VyB+pD3GR/t62DD+CDvnDrO+VOvc+PqRT7/4BIHd7+AvqGe2uIi3MoqnLKSXIhchXj89BUEdOWEDKLjlVtRklu9Fd2i2vwWOoIO1rSleefYa1y/cIFzx4/z0rZNtIRcuPX1+I1SwjYZSZdKFKsaq4iYqgkZKvFpSvEpS/Epi4moS/AplmOrW4h01VNUrngCSfls4iE9p08d5tNPr3L9oyv8+cvPufHB+2KoT06gVrX8CSqXz8CqKuU7fEXSqyEbNJL2aIiZpcQtDSTtCgLa/ARyLfdgOI1VVcpoV5QrgsDm8V42j/fS2xqhPeVhoD3MptFW9m7pY11fIx2NVjz6aiJ2Gfl29Mn9W9mzYVC0H22Lsn/3BoJuPUvmPU3QoWfbuiFeP/QiuzaOsWWin/HeVoT1EHGoEG4BbV0RhoaViK1eUcS2vr+dP12/xJfX32e8r51tPMH2LWt4ed8L+B06mmIuzr91hPfOHGH35iHaE3YGmlx0x0wMpOwMNjnoCOvpipgZSDrpjTtyBbOauEWGX1ONW16JR1GFW16Jo6EEm2QFfk0FHnUFLlUFIYt8KqTw+6CSVdGRaaSnI8nGdQNMjHSweV0/599+FUHYQ6Nfh65+ObrqpXi1VQS01XhVFWzjCZHHfSt0evT0BoxkHUpSlqnVjqzfgF9bg1OZm7x+COrq1axa+CxOQcBtVBC0aBCEG0RsWgRBzKCJmKQ0OdU3dRfaAkbefO1Qge4R0FaLXYuwpUCpyfj0tAdNhcC5ZreK9rCR6RNwxFxDs1dJJqChxaeiPaynM2qkp9FCb8JKb8KKIDjFsMpLiHkLh0Qa1Mb+NDvGO8T8jbW97FjTg7AHRgSB4fZG1vQ288KaXnZNDrJltIfx3lbWDWYZ7U3zniAgnIPx3mYmh9sLQuzNo51sGeti17oBXt62hpe3rWHHmj5RgJ57COeBwlCLP0dt8zDcGmC8PVIYo9lQYbvC9tkgfa0+erN+htpDjHZFmehJFEDEhoFWhrNRhjIRkbb13JQV7Kb+djb1Z1nbm2RdX5L1PQnWdMZY0xljvD3CQJOH9mkdiZhZWqAX9sYdZP1igRzQVhI21BRyIBK2BoK6qsJclP85Zq4jaZeRcsjxKEsJaCvZNZZlKO4mZZajWD6H+sVP41WUENKW45YtJ2KqFLupyiJ0NfMxS5egq1uMUbaC/oyf/S8Ms23tAJvHezn5yj5RBD/Wx+ULZ7h88R2+/PxjPv7wMn/56g98/vFVXn5xK6M9rezZupZzJw7x5tGX+PTaRb785BqX3n6DPRvH6U34SdgUtPsMbOlJsXOwFUG4RqvHiKCFlpCHv9z4hOuXLnLjyiX+8skV+NMnfHjudd48uJOXt4zSl/LR4tWT8RsL13ibV0+rS0PMKMGnLCWkriBprSNmF93RHPKV+FUlRLRVeBUlGGqW0VA+H5OxCm9UhydppnU0ycC2bgLtblQeGXJ3HUXqxRQZFrDC+DzLjc+yyvQMq4xPUaT4LQslj/Dk/Lt58rl7eGbO/Tz8wO2kSm9lveLn/Pu/L0MQJmhQLWaK++7k14/d3E2YDiLERYXr035/7RsF3N8a9z94Bw889CPuf/DH3PvAf3L3/bdxM13m6yulCR5+8Gfc8YP/w113/Sc//el/8L//6e/48Z2389RTD/LsE/chCBMUzX+cZfMfZ9ZT9zDzybuZ/ex9uUJpJ1Oe+VPvW7bwUQTBiWr1bLSlz2GVLEJbNgtD5RzMNXNRrP4dltpZCMJxrHWzsUvnEtAuI6grwiFdgEXyHLa6BZhrnsdUNR9NyWzkK2YgXz0TTflc9FXPo6uch7JsNtqqeQi14NEWEzCWEzCWE7FWk/I00OioobvRSMojx6EoRRAmWDbnd0RcBva9sJ63XjvI3m2T7No0zhfX3+P8W0doaXTQ3xZhx8YetqxtpS1lIR1UE3NOceGbnQoxh8VUy9epTVMg4gKCcCkHGPIaiOkr4elcoX5BLDALdKecW1NBFH2JKcCR/x97pr5/HARhm2h+80Pxe1PVQjzyVcRM5TRaKhCEBM0OCc76ReRBxHCTmZ5GHTfz+Y8iCEGWFz3Mgvn3MfepPH3uOFOgOA9EnIRUK2jUldBqqabDVkuHVUK7pYYui4Ruay299noGXDfTmYam0ZnGowZGQtoCZWkgqGYwpClYwU7Plsg7O+XtYVvMVaT0ZcTVq/FIFuKqno+3dhGm4mcLx2b3YCOT7dPPTf5cTXUHVKoDfxVExKxlBA0rCOhXErWUE7dWETZWEDKIdNKIUfK1v0kz1eXIcLOzV7DgcOmQL0LQ1qzAJC3BoaoSBTcPw0tbhwtvFvVp2DbZzcsvrmP7hkGO7t/Kro3D7Ns2gSBcIGBSErKoCRmVdIY9rG1roifqYyAapN3jYDAa5OTeXXz43jk+/fAKn398lQ8uvcuOrWvpbk/ANgG2CQjCtYItZcQkQ1gPUb2UtElJk0VBxqUi7WggYa8nbp1KPg3oq/Bqygmb6kg4FGRDZrIhMym3psBFxSjAH6/Bnz7mw/fP8sVHl/LQjqTHzFA2hN9UQ8gmFjlOQcBtKKe9yclwZxJV5TLm/+7nLH7ybioX/Q69ZAnr+lJ8dPENPr16hisXTjI+0EZXWyNffHKRsYEMKskqjPIKXDoJOzYOcWDfDs68fZKPr1/lyvvnCu5APZkYEY8RLV4GOpLE/RbG+zO8c+o1rl06y2fXxWN29eI5Du7ZzpGXdhXCPoqXLUA4BD2ZZq68e5ZPr17izIljvH/2NDeuXebDi+fpbEohCJdwKUTXnIBWdEKJmesIG6sIGSqJWSQ4GkSdSUfITLNbS1gvpdllZE02xcm9Ozh95DAnjxxGEJx0NTUSMGtxaacKxaRLRcRaR9hUTcxaS9RcI3YkVGK+R1hVTEC1EmPVcyhKZ1K54gmk1fMYHkhy7syrHD26n2OvHeHqxfMceWkXnc3hqQnrAagvnY0gHKc5qKM1bKAtZCDplBMxSkjaZSTtMtyKEgTBibpyAca6ZVjkq8jGzRx5cZyXX1jPixtGGe9qJubS4dTWkPLr6Uw4SHpVdMTMxHPx8VbZSpq9Wsbbwlw5+TJre5rYMNbJa0d288rBnXRm4wz2Zrh64TSfXrvASzs3sW6om7WDHQx2phAWwHpmIdwCDZWLcGpzoqgF4iQctOi4fPoEH108i1nVwDaewOPQY9bLUNWX4RQE3j6xj6MHNtKXDZIO6ehP2ekKaemPm+iNGkhaJTTZpXQGdQjCCCFtJXFjPY0mKSFNNT5FBV55Oe6GcmySlZgly3ErSrDLijHLivGbGwg5NPhsarAKbJ4c4cI7J7nxyUVOnzpCd2eSjkyUjev6c+c4Sl3xPNQVi0XPe1O9yIH3GegNWxGEBC1WBd0+PVmHkoRpek6GU3wwPAHCIahcOocZD/0SoXaqWD2wYwPCrZDwiC1tu7wcv15Cwq6kxTuVSdAWMHLq2GESNjk+dSVhQ22BNtVoldFolRXcmpqcKqKmepJ2GWmXkri1FkEIEjJUkrDXk/Gr6YwY6IwY6Ajr6YwY6Ioa6Ymb6W208ENOw1Gx+7qEAYQ0jGXCbOxtYsd4B7vXdrNjvIsn2IZwGtZ0pxjvbmJdfytbxrrYNtHDhsEOxnpaWDvQJnYhagXWDrWzZaKPF9YNsm3tAFsm+tgy2sPGoU62jvawd+MYB7auZc+GUbaMdDPZn2EkI3YX8t2I4dbAzba0CQo6iXyGRF4zMdDqZ6g9wEBHgKH2EMMdYUY6oox2xqz0EUYAACAASURBVBjtiDLaHqe3yU9fOsRQc2RKJN6bZUNvG5M9Gdb0JNg41MzmkVYmB5pYn3NmG24N0N3ooD1spjNqpdmtIW5pEGlnOQAR1NUU7tG0S0nWr6PVqyFplxG31Bc6Ex5lacHeNWFrEHNIAnpeGGomYWwgYWwgoq2hP2pl71gbwykHXsVK/NrV+DSrCJvLMUuXYJMXoatbjKpmAS0RA0NdIcZ6WuhIBRnpbmFypJvXj+zjs+tXOH/uLV5/7TBnT7/BB1fe44tPP+Ct44fYsWGUAzs3snfrGvqzCXZvXs++FzYxOdRDW9RDs8dE1m+kO2RhOOGkJ2Shxamhv9GLcAuMd2W4fvECn3xwhavnz/HVR+/z6XunObH/Bd44sJ1XdqylK+6i2aNjsMlHb9whds/sMpqdChKmOgLKMsKactKOBkLmalzqVThkRXgVKwmpywipczlJpmoa4yaUxjKMfhneFivOtAV9WIXEVE6FqZhiywpKXEWUuZZQbJvLctNTLFI+yozSn/PQ/B/w23k/4fE5P+ORJ3/GQ4//F4/+4h943fcDljzyr1P38O0wFSD210a+yMwXkf+3bf+agDPD/Q/+mPvu/yG/uO8/+Ok9/8IvH/4Bv3zsDn712I/41SN38OuH7kAQevjd7+/lmZkPct+vfsyDD/6cu+76T+6++w7uuuuH/Ptt/8w9v/gpTz/9CN2CQOmi3yMIGRbMEi1in3ni58yf9wAieNiDCCQ6pn2OSzftb9W8x1CsmIF69TNoS2aiK3uGhqJHMVbOwF43B2vtszikcwioFxPSLsUjX4itdi6WmrloSqcKQtnypwvfa8rnFr63SJfgUq3Eqy3Gpy/FrVmNV1dC0lVL0FBMs0dKyFSBXrIEYTniuCtX2O+BbRvXcPTQi7x+ZA+DnQkaKpegq19OX6uHDePJgqZAWfU8SafoIpi01hHRVzKl4fg2GssFhFvBrF6FIGzi+1wS3S1HBERQ+UWunDotXiP3Mc2lKgcs72HqMwsnEYGll4KGZInIrBAeAGE1uGWr8avKaDTX0Ru10GSvI2WvocVdT9Yno8VZR7OjdtpnPM63iYJXrngMQRhh1pN3MgVepnfW8vu7h4hqJWljBe1WCZ22WrELYamlz1ZPj62OAZeMYa+SQbecAa+CIb+KQZ+SXlcDw0ENAz5lga40GNIwFNYWKEt5vUQePGRtEjLWmsJIaMVAO49kIQHpUuLq1d96b9y8z86b9vn/RmeKWkqJmlYRNqwgaiwmZiojbq4gaZWQdtTTZJ9OcQoyRVmcnvcxgdix2yTeJ9fAKJmNoKlZhlNTiVOZE7g9LIop928bwShbxUR/io8uvs7Zk/vZsraXw3s3MdqTxG9uYN6T92ORlpBwamj2GJhoizORaWSsJUZnyE1X2CNeHIKTt46+zMWzb/LBxTO8c+o1XtgwwprBNnqzUYQb0BqxMdbRiEdTg1NeQURXT5NFRVxTT5ffTJNd7EDEbdICh7nJrcStKkddsQi/rppGh5KEU0wgZonAcGsQj6aGc9zOC5MDnDi6h8vn3+DyuTcKHFUvWsK2BppDGjJRNbWrn0JVPRdp2Rz6Wn18dvktXNoq0UXiO7B85q/xasrJhky8+/pe+PwSp47uYaAjyVBXEwdf3ERjwErQqRNDopyQbQowMdrHhfNn+PTTq/zpj5+yf+82BOEQNn0DIbcIItqaQrywYYRPr13gT198wtlTx7l4/gwfXxOzIq68c5o3jhxg/XAfW9aMsHFsEOEoZBrDXDp7imvnz3D13bf5/INLXD77Nh+9d57v8BW62gocsko8ygrChloSNjlxS0OBQhAz15FyiPqCjFtH0iInrK0jblCQsmgYaopxZOcLpMNBBGE/ZYvnoZWUIswCi0xsh4VNEnzaMnya0kKHwylfiVO6Eo98FU7JQnyypejLZmGuXYCqeh5uczXHX9nGl59dZucLGzhycB83PrrK9o3j1JYtRVIyD6EKhCqoWvE0poYV+E01NHlVdCdsdMfttIVMdEatNFplhE11mGqXoS6fj1W2HLemBIemGI+hnPaYl5hDT9JjJu23ELYqSHg0tMdtpH1qkm4Fwi0QtTbg1VbRGjDS3ehkvDPBcHuMF7dOcODFjdSSoKcjyRvHXub82ROcfv0Vdmxay8lX9rN78wQj3S10NgdZzyxSITMRhyLnWe/k0Xt+TEPxMt48tIc3X9nHq/t3EPPaqCktwikILJr7JHkQm46YSUdNhOwN9KZd9DZa6AxqGEra6Y9bSFhqabJL6Y2axK7UnRA31ZK2K0lZ5aKjmbGegErMdLHVrxIdurRVuHXVBCwy3EY5FnUdVp2MPTs2c+n823z28SVeObyLfCKyxSAl2+QrTLTG+mKcynI8qkpiFhktHnEFyFy5lIRJSnfQSJtHXEkNqEtx1K9AuBWWMFAoThXVq2iOeti2bqTw2ptHDxS4uN9cbXGS9Rtp8WjJ+PSceu0wSbsCv6YqByJE8XRQV0NILyHrN9ARMhMzS/GqKnLUq6lUzyaXjIxPS0dYT0/MSn/SJtrKhvV0hIx0RY30xm1i1yflgnO5zl8GRjIhJntTbB1r44WJDjYPtyFcEHMu8vuyfiDDhqE2JgezrOtvZaIvw5r+nA3scCfb1g6we9MYL24eZ8faQTaPdLNltIfJgXY2Dnawa90QL29bx/4ta9i1bohtY92s604w2ZtksjfJ2i4xRXq6O5OQgK/4DiMsoC1s5lYu0N3oYCDtZaDVz1h3jNGuKMMdYYbawgxmQwxkggy0Buhr9tGV8NCT8jHYHGS8Pc66rjSTPS2s60oz3plibW+SjSMtbBxuZU1PIyPtEUY7IgV3H0EQnaP6U25a/Xq6YjYG0156Gh0FsXuTU0HSnst+8OlJu5Q0WqXEzHU4ZauxS1fSaJUS0lfjkhcTMUpEW1hdFUlzAxGNBEftSprtSta3h8l41Dily2n2yHDIiggayzHXL8auWC4WaJL5JLwNpMMq0n4bSa+FuMtId3OE8d4MY70Ztq0bYtemcc6fOsbhPVvZPjnCdkFguyCwbe0AB3dtZMtEHzsmR9gy0c9Aa5y030LarafJqabVpaEvZmWiJchw0kvKriETsLFltJfTrx7k1KuiK82h7ZO8uK6P/iY/w61hxjJhkg4VKYeKtoCJvqidRpMUv6KUqK6ahF5CSFFCVF1Oi1NKxFRNxFRN3FpLwlKLX1WGpmIRVUUzKV42gxXLZ3D7nf/AgpJnCbV7cLba0MU01NirqHKUscqyjJWWBSzWPsPz8t+yUPEYS5S/5fm6B5m5+pc8ufAenpr3Cx6b8TMe+e1PeOSB21iv+CErH/lebjU6Bw5u+TZ+dp7ikC+8T3/LNvksga+/ns91ykx7TaSr3HPvv/PTn/8rP/rp/+bxGb8QP8dd4vj5vbfxy/t/wCOP383TMx5g7nO/4/nnn+KXv/wRt932v/k/3/8e//wv/4vfPPhL5s97EqehBnV13vUox60vOBmdZko4vi03951jyg3oXOGz1eZsYCWLH/3GvphqZmKrn5Mbz2GpnYOufCay1U+hLBHpR5ULH0NS9AR1y2dQveSJwt/KSmajqZqPvHQO8tJZ2BXLCZoqCJkraXTU0GivIutrIGqtRhDOIStfSNitY3Ksh+72FMIeePvUMW5cf58DL26kszlYKKwTPhUOYwmrljzKPXf8T4oXPU573EKjW4FNvor6lXOYAhFTHHtBcOaCS4+L5/128VlcUzaL1XSgxZu796/nzn/OzjxnbSt8n6n5oSCQ3s+UPuKa+D8fIFcnem86nmvaQmLopFdFh19F2l5Ho6mKlLWaFpuEtF1Cxp0vfo/n3i/v6pV/H9GQo3jZI9wMHr7O78+7PjnJmqvptNXeRGPqttYy4JIx4lMx4lMx5FcxHFDT75HTZa+j1y2j2ymly1FPj1fOcFDDcETHUEBNt0cmdjec9XQ7xVyJrLm6QJ3qcNaTNVeTNlaQ0oiUqq7cgqanav633DNOEoa8IcUUaJoOIhzyld/6d/kRMZSQsFbR7Koj61X8le3yupRtTNn07smdwz1T59ZYuxyDpKgQahS3yehgNUFjLakcd+7tozvYvXmI3myU9pSHNb1JxjqjpNxq4pZ6uqMWBhM2xprdjDR7WdcRI2KS0uzRiRfHUUgH7Kwf6uT0K/tyubgJNgxkeXnbGsbb4xzcOsZYJkqzW0urSxwJYwNNRhkdPgPtYTOZkJ6IRUrcLqcrbiflVmOTlWBXiauWXn0dLUELTnU1wgXoSwd4/aVtDLaGSQWtpCNWtk/28ebRXeya7AUE2hotRF1SelvtObHPV7lJ4wY2+Spa/KJYtyOgx68oxVG7HFPFIgYbXXxy+giXXt/H2s4YbWELmbCNhNeI16zEbVWSiLoYG2pn1/ZJDux7gbOnj/GHG1e5/sEFMOZclhqgZOVCHr7/F7Q1N3Lmzdc5e+oE169d5vNPPuLVwy+zffMG3nzlMB9ffJc9m9chCFHW9nfyzomjnDl2mPdPn+CDd09z4/J5jh3YyRcfvsfp1w4g3Arf4StqVy5EW7GMkL6WlENFSF9LSFND2q6kxakmZqgjlrPtbTRICamqCSgqiWpFICcE86sKR/GaVahrVqIoXyK+BmI3wFpHo7maqEGMZPcpV+GRi3a8TukynDXzCciWoC+ZibpkJqbaJdSsmIlNW8mrB7bx1vGXWT/Ry/qJXob7Mzw/61FWL30GvaKYipXPsmz2g5QtfJyepJ32qImYTcZkb4rh1iBJl5pswIS9oYSUS0XQUIkgbMJcuwCTZL4ouLIbchf/cWJWNUGjNBcApaPZp6PRocAmK2a0Q/StDtlURFw6Ag4tbrMChWQ1JcvmEvdZcQoC48NdTIx0c/Gdtzj31utcv/wOu7euoac1Xri+d032M9AaIO5SITwMQbOMDQNZzh57iT/fuMInV87y0vZJ+tuSmFW1OR3IHipWzEEQnBjqVxCzyWjxaUg75HT69fRHrXT69aRtMlIWKW0+LYONLoaavGT9BqImMWU8bmkQvfzNUvy6auI2KZrKxTgUZSScGpzqOvR1lTzz0IM0lJVxZM+LvPnqK5w4chDhKHS3J0T7WuEctRVLmPf0I4XJRVO9Eo+unuaAmbQ3f1yddEQsjGUDZAIafJpSvOrVREziQ6855sTv0LFupIcTrx3gwtk3ufHRZV55ec9U2NEN4HsCwmrEZG3tzd2MiElKo03ByVcPknQqSThkNHvVpD3iJNhob8gtMBhp9etJOlREzQ1ETVJavTpStgYaTVKanQo6/Ea6QkY6AybRPtajozNooCtopjNooDtkoS9mpTdioz1oQDgE/8g1elu8bBptZcf6LiaH0gjCBJtHszzAfvhHgTUDzawfzrB+OMOagWbWDrawYaSDtb0ZnILAznVD7Ns8wd5N4+yeHGH7RD/bxnqZ7G9jsr+NzcNd7Fw7yL5N4xzYupaXNk+wZ8MwE11J1vWl2DDYzORAmonuRgYzQXqaPHQmnPQ0eRhoDTCYCdLX7GMwE2Siu5E1PQlGO6IMtAYYyoYYaY8w0hZjoCVET8pHZ8JJe9xOT5NHDKmc9nfjXXEmuhtZ15divC/JQHuY8b4mBrMhBrMRhtunQEQmYqGnycNQi5+BtLcQiteTtJP2aGh2a0jblTTZlKTtSlpdWjJuLc25pNz8AzFqqCGgLsevKiFqqCJuEs0ZEiYpfnkFPkUFIU0NPnUVIUMdcauckLGWkLEGW8Ny3KpiXCrxAWptWESjo5qku5oWt4mkQyPqhDQSwsYGOsJWtg62cuSFUQ5sHGSsLULKraE95mTzcBtbxzsZ600x0Z9mvDNBc9BIZ0zUocQsMhIORaGD0B21IwhRWr16sgELrT4L2aCdwVQEQUjkNA9yemJWRpq9dAXNtDjVZFwamu1KEvo6vPXFBKTFpI31NBtr8dcV4alZQlRRTIupjiZTPRF9NRFzPWZZMc8+cR/3/eI/mT3ncZ5f8BRLVs3F6FGTHW8mNhihISxnlb2EIutKVjuWUqSfwxLVMxSpn2GZ8mnm1zzKrOJfM2fl/cxe+iuWFT/O3PkPIAgZ/ul/zWe94ocseeRfbiq2JZUzqSx+eloh6LypyJ6irkxbxS6AiL/Widj0Lb/r4TcP3UFBrJx35rkL7n/4Tn5+723cdc9tVNYsZe7zv+Wx397L3b/4AT/68T/zT//0//I//ofAj3/8b8yb9zTLl8yirmI+yup8QbYTQRjIWZDmKVj5ALQJhOv51fJDuQLqOgVr2apvgqh5v7+Totn3ULXsESqXPkrJgt+grJhFwFSKR1uMsnxOob7SSBYiLZuDtOy5Qtp43eq5aCXLUFcvQVe7FLN0GS51MVFbDW7NaiQrfo+uei6dMU0uFO4cPnMNvW1BOlsDrBlr59grL3L92jmOHt5Oc8pD2KvFaZKgV6wm5GpAUj6X39z7b8glS9jzwhDvnTvM0Ze3YNZWida9tzLNajgPIi4VQITVXodCtZqa2kUISkS713vIZSBdFwXOd+Z+vj1HR8pfN98lV1d9VXhWiCMHXAoLEVMgYvNQkmxYQ2/KQspZT9YuI2OR0mqup80mpdOtoMujpM2VBxF5yo0IIjy6VWSialrCSqY4/WnyAmtj/Xx8uun5CxO5fXEyEtKKGRA5MXWXvY4hv4o+t4xuRz2dttqCW9OgT8mQX3XzzwE1oyEtYxE9oyEtAz4lg14V3c4GOq11dNjq6LDUkjFV02GppdctZ9CrosNWR9ZYTdZcQ6u+kph8JaHapQiCE3/NfBzlswuft8lQTlJXyvTr8G9bvN7cpWkPqWgLKsn45TS56kjYa762fV5zkgcR+ZEDEfkhL56LrWEldtkqhlu87JvsZrInTsqlIGyS0OrXMpD2Ev//+HrzKKnqc997r5X1rrz3nvWu3HNc53jvMYlJvCfxxCgqMQ6AjMqkzNBMTdP0PFVV1zzP89xdU9fc80jTQAMtgyCiIqKggmBwQEUlihETTUxizvm8f+zqAnNz7h+/ZZdVXVX03vu3n+/zfAeXhrBLzUg+wpnju3nj+f0cHI4z2GFmqNPEYFTH/h4f41kXI11OkdpilWJT1sIJAb4n0Oky8sbJI7xx8gjFsJO9PSleOSxyEKPGdoLaNiK6VhIWOTmnlpxTS96hJu1QEXMoyISMdAX0ROzthKwyInY5YVs7YVs7cbcOj66VbMjKs/uGOP/CYc4eP8BVbkU4CW59K0GrnL6Uj+64E2EMjO2VFGIm+jM2kkEFvV0WsTBeKHKQJZVLcSqqsUu3cf7pCa68fJSUSYazrYqcXUFU10Rf0Eh/xMx4JoBH00jAJMNnUaBtb2D3zh7++OVnfPW73/CnP3zGO2+d5czLz/DSi0cYHsiJF9A5sJrUpOIRnn/2aT587x2uXnmPTz/+iHd+/SbHDh/i0P699HXFuXDqBK88c4jdfXn29Bf407Ur8Nev+PNnH8Jfv+LTd86L6bbCZfGivA1OHZkkE7RhlezAp24kWiqqQvpWOgwSEhY5XXYVcXM7KYsoYk+a5XTqJUSUTXjbdiAEIOLQ4LWqyITtjBaiuNUNWKRVpN0qeiIG0g4JKVsrMVMjEV0tftV23O1bsUm3YG/biF9Wgb3hCRSbFqCqWoKuYS31FYs4ywymdnczMZRB015HW1Mlbrua7ZufoLV+I8q2Sqo3LmbJrDuR16ygy6emGLEQNktxqeophG08u3eAfMhKwqUmYpbg1zUgCFM0rZ+DqWkVId02ohbR6UgYg6UP3k3d2qUUQzaGk14SDhWFsIWeDrvouiQM0VItBsG11m3h8bkP0FKzkcN7hrh45nkM8iZWMsFKJrjy7ps8c3g/xw/tFTfMn0HV+qUIt0PEpiTjN5B0a3DrmnhqLMtbZ4/z4ZsvcfGV41zjFq5xC8PdCXozEWIBMwYcbFg2m6o1C/guX0ONQNqtIu/R0Rsw0Rc0U/Do6LIpyDhU9IetTKQD7Ez76YvaSLs1JB1KujyaMk89aGghaGrGq6snHzJTDDtxKlqxK2RoGho5ODrOe+cv8MXHH3Hp1TMUUh0MFOKl6+AyK5fOYu3SuZRHmgEQstBWvZ6mLatK06iLdHm15MMGemNmsn41CZeEDlszbl09IY+BeIeXwb4cZ04/x1///BXwF9576yID3TlUkkYxB8MDgtBHzKKmN2ijUDIbEG6DkEFKzKbgwqsvEbPLSTjllMeuGgjo6+m0SUl71SLP3G8kH7BQDFnoDlnIubVknGq6/Ub6QhYKXj0pm4KYSUrKJgalFbx6Cl4RTAx1OBjudNLXaWco4+G7fI0gfMmekST7xzNMDJU27BQQE9g1EGfvSIapXUUOjN9wPdo/kmXfYJaDY70cnxzl5MHdnDq8l+endnF091CJsiSCiAPDRY7sGuDZfWMcnxwtAQzRm31yMMn+4a6SyDlCf8pDocNGJmQiGzYznA2wdyAhFv09HewsRspAYzgTYjQnUpd2FjoYyYYZSPnpiTspdtrpTbhKQMTHaD4o6ii6PAym3YwWQ0wMJigmPQzmw0wMpnhqopuVTCDZsYalc+6m0GmnN+lmoMtDX9JFX1IMvBtOuxlKOkm7taQdarrsKrrsKtIOdemxkpRNQcGnZajTxlCnjYxLSdTQSETfQFBTi7t9O/aWSuzN2whpmum0tONXt+BRNREwSPDrxa7drVzF3LYJq2yTGOglXU/MUkunpZqoXkrcLIKYhEVO3CSFqwI5l4q+oJ6dKSdDcQd5v4HuqJWpoS6O7O5moi/BUDZAX9JFT6eFfFCPvb2K2rULkVevpsMqo8ujYaDTiSBECBvaGOh0knEbsEtEH7eUTUnSJiFlb6M7oKU3pCfnUlHwaMg61UTVTeJSNhJqr8PXVoWzoQJ3UwWdqhq6He3kjG2E5bV42mtwaRtoa6hgzdqFaPWtHHt+imdfPMSJ00c4f/kMZ98/TW5fhjp3A2sNm9hs3cJaxTIqlEuokC9mg/QxNkmXsEmymLU1j7Jkw/0IgoOaxiXU1i5h86Y5/PM/NjGpvJuK2beJheRisWE0fW+8sS6XCu7p6cPfAxFX+HZxco0HHvzJ/6XYmS4KJ78FIuT6Ou771U+4/8E7uPMXt7FsxRz8ISOr1i7gx3f8M//yP/87//wv/y//cut/4/bbb2HevF+yccMynlw2i81r51G9ZSHbN86nqWY5gtDH8sfuvum7nysVzzFxDyrz/4+J1J2FQrmpMg1ypukeax7/BcIUWJQbUTWtpHHrIvSSDWha1tNa4rW31a3gNq7QuH0pi2aLQvGwW4GwElq3r8IgrcLUXo3X0Ew6qKM3ZibmlNK+YzlCQKR9Ht/TxWR/iICliVRQi1BEXBXiOjDZS08hhCA4CLhUaORVyFs2YVBWs2rpr9i6fgEToyk+vXqB188+QzLuYvkTj5ZdHMsi6DtKS7jKhCBwYLKXeMpNIGpEraulsmoxgjD9mnPi3+k7UBYAT4OI73LjPf8B2mqWlcNSxUlAH+UJVBlIXOTkoSFG8h7C9ka6gnJyfjndDgU9FgVFi4xua7v42Cmn2zXdRZ+ehn2DIEQIGWro8t6cGTHt7CU+9uqn6UIeQrrtTIfNTT8/7FOKgumwjl1hHcNeBcNeBUMeOYPudgbdNyhNYwE1O4MaRv0qhjzyshXsiE9Zpjz12iQicNA3kNHVkzc2iYDC3ELO0EjB1ExKXUNCWU1W30C3RQQUCWU1He1bCTWvE49r0yriyi1kjLUktdv/znXzf7NnjRDQVRO3N5MPKCiGVBSCSgpBJVlfO2mPlISjpRSSm7oJRExTmKZBxLQrV8mYQNuwnoRTjlNRXQqTEQsFY8smrNJKgoYm/PpmfCYpbn0rIZuCfNQiWgxGjQzHrEwWfAzHzBzsjzCe9TAQtxK1STDJqti2ZgFbVs5HEG6M+984eYSwSUEuYOPEngESDg36+i242usJqpvwKeoJqZpIWRTkXBrSDhUDCVeJv66mbftKVsy/j7qNS/AbpUTtKjqdGkIWOd2dHi6/9gJ88wVvvfIswhjIdlTQ4dLhN4uCorklMlPA2opwBYpxM/1ddgThLIIGhJXQsnUp0u1PYpVWYW7ZSm/QwlRPHGNdBebGzaSsMqwtm4kamkk7FSI6Xwsbl81B3byNqMfMcE+K1185yX9+83v+4y+/45s//xb++iV//uNv+eDyBRyCQG+xi4vnX+HD99/mq999xp+++h1ffPYJn38qrqtXPuDSG68zWswy0ZtBuAsKHT5GcnGuvXsB/voV/PmLG8Fpy0EQvkb4GcjrN3NgtECHQ41H04hbWY9f20zULCNslBDQijfkYtBMf4eDvEdPzCQjohMBRsqiIO/SUfBb+PDiGfbt7KHTrScVMIknT4PYhYiYmuj2q8h75KQdEuLmJkLaunKuh71tI46mVei3P4Zs4zxaKubSVDGfps2L0bVVEvXpYEKgJxuiNxdluDeJIDiw6luRNFSwbvkjrHpsJue4i4EuT9n6TrJ9LUPpMMJiyAQtZEKm8gXT22Ei45WT9kgxtqymecs6jG316Fp2oNixEUE4hkW6g6RTTcymELn3Pj01ZMmErQgzxY27kAiyZ7iIQydlZ28XB3cPoWzZIYblfQcSUT9GTTuVG1Yg3Aprl82nvWELDk0LIYucDpuctE9Pd8zB22eP8cGFF1nOJB0eUeirbK0m4NAibdjKmmVzMCsb6Ul4EBaCXVXLsd15dhdDZF2actcybpISM0nF6yJiYyIdYDDmLCc15/0G8kEjuYBBDAQrde07rOJ00KVqLG/4A4kEf/nsM/j6a/58/XPOPn+Crg4fmbiXY8ylI2Cgw68n4jJilDaII+wArH18Do5SroAgxCh02Ih71IxlAxwZz9AbsxIwNvA9rpOLmJkYLrB7fBCb1UAiHuHc66/wXomP/tTkBFGfg6FCzTySkgAAIABJREFUCocgkPRaSDr1DMW8dBgkIsB1aBEED4WgmV+fe5m0V0sxXHLzuALCFYg7xElExieKs0UgYSYfMJHx6ERw5VJ/y/EpoG3C2b4Dr6qesKGVTouMmLW9nIjdG7HSE7XSl3TQn3ZRpmVkQbg43ZUU6Uxf812mxvI8vaePg+M33Jj2DnaVf35m7xAvPDXOqcO7eX5qJ0d29bFvMMuevi4mepIIwhAHhvMc2dUn0pj602LYXBb29MeZHEyyuy/GcDZAd8xBOmgk4dWSDhrJRSwIC6GFGANdXnYWIzfAxN+AiNFchMGuAD1xJ4UOGz1xJ70JFwNdIv2pL+mi0GGlJ25jOOtnZ3eUXNROodNJvsNBd9zNYCZIT9zJeHeUM8f3sG8oRSFsJhc0inqMlNhZjFravjVhTjvUpGxKuuwiHSjn1tIfMTMSdzAQtdDlkBPW1RPS1hHU1OJVbCeibSRTOt9TThWGxs0IRfBomolaFQhF6I7Z8RsaRfGxphqfpoqErZGgtpKYRbRfzTg1JK0KOg1tdBraSFll5Fwq4hYJfVELO9MiRWwk7UcQTtAVNNOb9Iqd11kgRECxYxVCCoKGFgbiToaSblIuDcWQRUxhn4KkXUOnWUGWGvyappIOp4n+iJ6xpIPRhJPRhJOsS4OtqRJr41Z8khp8khrsjVtwNGwiJK8moW8irmskqWsipNiBT1uPVlbJmtVzefzJWWhtEsYPDTP13F72HZ/g6Okp9p+cwFNwsk27hfWaDVTbtrLDtI468zqq1E+wpuFR1tQ+yqamRVTUiWFnS1fNYGv1fBoal9LS/AT/O65iUnU3FfNuKxUOiEYeQzeDiKmbiom/R2Fy3PRa8fGsOXfy8Kx/+7uvXb58Jk8++QDlzrBwAkE4zMIFd9PQKgq7f/zT/8GcBb/g3gd+zENz/p1NW5fy6Px7EAQP9878CTPu/Qnf/8H3+Kdb/h/umfFj1qxayKYNi9lasZANq2exfuXDrFr+AA/d/30EYYLKivnlAvLx+XeVu/Ib18zmRrd1Ouhu+rumELu6JxGEy1StfwSXYTvJYDvyxpXUb12IU1fDjoqFPPDzf0G4FdzmBgyqSmZymsfm3El70wYmBhM4tY2sfuwBhCugbt5My7Ynsat2kIvqiTjaUDSspGXrY+zp8fP+a4c4OtFF0q8UbV5LIMKgamDrpmWiFXqfuCfZ9M1YtPV4rBI81jYkDev4Dt+wcyjOlffOMtSfYM2qhaxe/RhNTZWULVBLIOLCq8/x6ktHOHvyEDtHMgQjZoTb4SwzSpOFm92aDpeO8TRdqbRHToMIYUoEoqdLq5w6fhOImP67TsHB0RR7+8JkQwryERUjCRN5q4xus5yCuZ28SZxIZM2t5O1SCq4SWPgbql3K87c8f7EoduqmqT7F0poOpRNXUl/LWFDDRNTAeEjL7qiBfpfsWwFzA+52+kvhc6MBNWOlicPNQXQjfhXDPiWDHjkZQwNZYyNpfT0pbS0FSwtDXiX9rnbS+nq6dHV0KqroVFSRNTbS55TR65CS1tcTV1YRb99CTLaZhGobRUsjvc5WcuZ6wvKtTIOhGyGNfx9EdFgaSLnaKASVdIfV5AMKcn45haCStEdKzi8vTyVu/N40pXhaE3GydNxPlvaFwwgO+XYRQFwF4Sp4NXW0bV3GtDAq7mgnaGzFpWnGq28rO/Gk3GqyXg09EQOjCSsH+yPszDgZiFvF9NeFIFwTk5Sl9RVsWPZoaQO6RnenB3t7AwmnnqmBdMnB+2tCOrEzHtW3EVQ20qmXkHGoKHj15EMm/KZW/KZW2mvXIsyAqjULCFnkdDo1CA5Ieg1kgjbG8p08d2CM45PDDKSCRO0aHJoWyuEmC6HDpRK92q+Jot181EQZcRVB11yBsXUrblUdLkUd5pZK2retwtq2DZe0Gr+qlt6QkaxbhUteTe3ahax/7FelVMdj+K0aMh1+ntozxu9/e5WvvrjK9d++z+W3z/HamedZyxgBr4V9e0b545efAX/hP7/5I3/8/XW+/vILPvvNVT56/z2uXf2Y999+k/feOMuz+8dFTuitMJpP8MozU5w/eRQPGkbz8XJhuHnFPJq3raFy9UJ0bVV4dK241Q24VPX4NE0EDK0E9WLgTJdby2DcTU/YSjFophg0l7q2OqL6tvJ7CrMQxc7fAeE7oK7fhLRqJWFDM71RIz0BNUWfkqxLRsLSTEhbh7t9G5a2TZga16KpegxD9eMYapbTuG42lcsf4C3uwKVvRCOpxGlqo78Q5djBcY4dHEcQHEgaN7NyyUMsfnQGm1bM5hx3MZTzI9RAh0PN3v4UJw/uQhAcOFTN5CN2OmxyBOEKxaiJuENKwCByB2U1W5gcLHDlwivwx2t8cP6UGNLmM1AMWUg61YQMbcSdGo7s6kGYFEHEwYlBPn77HK++cIR0xEU+HmAgFyMecrFl3ROlWcI1cokQ+WSQYiLIexde4jeXziJkwattIh8yk/Tp+N2H5/n9hxdZziSCcIXGbWuo3rSCHZtXUr1pBQsemcHqxbOQ1G0QR+1SSLrVxOwyklY5MaOEiLaZsKaJTqOErEuDIHgYS3joCVu+vaJW+jrtpWWlO2KgGNbTH3OQcKjwqiR4NTJ8GhUWLPDVl/CHL3n7tVfoz8bx2zUcYy7jg3Guvvcqv//NZd4+ewpOCrTXbsUgqefIxCCnn96HIMSQ11ZQtWYBxtbKsrB3eiNSN23i7TdO8/rZF0nEI+waH+bSr8/z6tmXeO2Vlzj81CTjw/3051MID4LfpCLjs1AM2RC2wFDcjTATeqNOBuNuuiMWsn49/TFb+TNuOCyZyJd81FkrwNrpRNwr+LSNhA2tdHk0FAJGUm41YUMrblUdDll1+fmIWULM2k7aK1rM5gIG8lETAxk3wiTiisAVbkM4B4LwJRGkMCYwNZbn8EQP+0ey7OqNs7s/yYHRHMf29PP0RC9PT/TzzN4BTuwf5Zm9Azw1WuSGv3rJVewfYGpEnGTwlsB3+IYKhso0o/HuKINpH/molekubz5qpcOpxGtoIWKX05d0MzmYZN9Qil094uRhJBtmNBdhLB/9FojIR63fAhGDaS+9CSeFDiu9CTtjhRD9XV76u/xMDqUZyUdIhywUog4mB5Ncfv1ZPvn1Szy3b4C+mINCyERfKTtGuA2EmZBxasi5deTcOjFPwSpOBbIuDUWfgQ5jSzmc0qeswd2+DZ9SdGAKamrR16wmrGkgamimbfNy1sy9F2EG+PVtxFxaZDVrYUKgGLGU9/GYrY2gXkwKDmgkhHQyQjqxsPAp6gipG0lapOS9GnpDRgoBPWmvSG+MOZS4dC10uvXsH8nSH3ciRESAIAgORrq8nNjby8HhLgbiTsJGCbJtq7jM7TfoebeIjZ2EXUnWpyLlaqMnqGE4ZmUgamEw5mS400XBayBpVZT2W/F89slrieqa8Ml3YKpfh0+6TaR3OdvRqqvYVr8SubWBUNGDN+dAF1DRYmpAbmvGFFIgszeyXbmRTfI1bFKsYEPLIja3LmJj8wLW1sxmZeXDrNj6EOurZrO5ei7LVs4of3a7bA3//I/u0iTif1L2+1eU6Cll4HAziPivup9XEISrPPzwj5k3704eXzSDRQvuKj8/f+7PWbr43vLjlU/+ii2bFrD88XtZ/Ng9pWJlmq8/xQOP/G9mPvQTHl04g/mP389Ds+5k3sJ7eXj2XSx9YhbLn5jN/TP/jdt/9E/84u7bWbTgAZ5YNou1q2ezdvUjNNY8SeWWRTx4//eZ9fBPWLfyYWY9/BNWP/Er8fNug2VL7mPerH9j7pyfcoMKc5obzk0ptq55mNrN82mrWUJD5QLkjU8StDehl1VQu2khW1fPQVgMp5lJa+1qzry4l7GBCDM5zUxOc2hPN79+9RjCrSJ42DfcxRhraa1agUNdQ3/KiYIAfnM9ca+Mg6MJzj+/m6GMh66Qjq6gkYBTpAKuWzGPWQ/eRWPdBnJJP+NDaUZ7E4z2xRgsRkhGTAjCYfSKalzWNsaHUmgUDeVi/vLlcwhCH3/4wzWufjjtvOTh+WOTDBXj3BBOl6YM/8DfHOPiTT+fFNfK0tRqYYnutJKyo88NECH+TnfcS6dTR8SmZCDh5vjeIsd35xjLOilG1PSG1WTNEnosCvocanrtKgpmKVmzhJxFSsEhI2uXYGm6WT8QoyeiKR+vaT2ERbkRv6WmdCy/DSJStiYy1ia6zA2MhDTsiujFaYNfRbetlT6nlAF3O31OKQVLMwVLM/0uGSN+Ff0uGX1OafnxsE9Jj72NLl0tMeUNcJAzNZHS1pIzNTHsUzHoUZDW11OwtJAzNZEzNdFtaxOpT7Y2MoYGEuodxJVVJNVV5E319LslDPnaKdibSwJs8Xj55Zv/L9dh6T7pkZYBRMrVRsrVRs4vJ+FoocstIecXJz83Ty9urJuF1dMgYgrBo65FU78Ol3IHMziLRbIVQRhjLsfotEmJWtpwKWvRN2/BpWqkwyany6MhHzTS32FlOGlnJOVgaqCDmF1CNqgjHdQxk9N0p9y8ceYo5195mtdOHiblt6FpqcIsr8elacVnkOFSNSLfsR5941Zc7fWkbEp6gxa6vUbSNpEz2heyIAgQdSg4NJ7nwqmD7OrpIOHVkvDoscrrWPzwDQ/qiE1N0KxiNBdjV3dKpDRtEQHMNW5hwUO/QJgBWWpo276S5splRB1ykj41bnU9wiyQVq1k45KHWbfoAZ6ccw9howRTSyU+rWht6VbUUggYGYw56YvaGEsHODCYYl9/SrS8rBEvtE/ee4uvv/iUK5cv8MG7b5TF1vGIj0I6xpGpPbz+ykl+/9tPuPbxB3zwzq/54tpVLr3xOlN7Jzh8YJLL3M5lbqc3EURogebKdfiMCrIRB2G7GuF7YFWW7E2/C2wRyhd9e916TO3VmNurcetEAOHSll4bE29yCznMSMrHQMxVXlmvnqhJSsqpZijhI2BWIQge5HVbEYRzfHrpFa6cO8FI0kWHpYWCV0HeIyfrkpGyiY4P7vZtGBor0NasQL9jCZqqhZgaVqLcvuTGiRkBedNGOgMGDu/r590Lp3j7/EkO7OpBUr+JZQseQKiCqg2L6fRpEYYgH3fx5stHEQQxETwbmb5ZncOuqsOlbUA4AV5dPYbWCopRHS89M8Xvrr7LFx+/zRcfvsmrz06R8ugJGyUE9a3l1NioVcHOQke5GLh66XVOPr2PDy+9inACJgbzCIKDnkwnDqOSvwgCXR0BPvvoHT6/+g7nXzrOuVNPc3T3AEIW5DvWYpFuxyrbzidvn4avr5YzApq3r2PbhuVsXPUYCAI96TCdXmPpNjOzzKPtiVqJm2V06FsJa5tJ0UCXXUlPwIQgeBiKu+jvsNMXtdETFTvnvR02BuJOhru87Mz6GO1yMhCzMBizUwybGYj5aCFGp9VINujj9RPP8NXV93n//BmG8nG8ZjmJsJnDe3u4+u5ZPrz0Gm+9+jKTw/10hTy88swh+OtXvH32JM2V61i98JFy8TSU8tIXc5INGEn79ITtSr764irvvvMmB5/ax+V3L/H59U9589fn+eQ3H/PWxfNc//RjXnnhGRyCQMiqpRh2EzEpEM5C3KqiO2ynO2wXAZ9LRYdVhiD0kQto8Glr6bC2kvGp6Ima6Y6YKATNZH2GsjBf7I5dwamoIWqVkfHp6PJqiTsURCxSQsZWolYZnbZ2Ou1yUm41+ZLjUC5opCduY2ePSBUQEKkdXBSIIEWYgNu5zBAVTA6l2T8i6h929yeZGstzfP8Qz0+NcnxfP0d29XBkosjR3X0cmSgiCJfZ3TfdPbrGUDqIIIj2q1OjGfrYgvAN7O6LfYuqNNDlJRs2i9e5BQThBDG3mrhHQ7HTzs5ipPza4WyAiZ44u7pjjBc7y2ssL4KRnriT/pSH/pSnDCJ64g5yETPFTgtDGR/CCUQb23yUwa4A+YidfMhKLmhid3cHz+7u5eBQmt3FCCNJD1mvjohRdF6a7pj2BMwUfUYyTg0Ji5yYSQTHaYdK5PrrGgmo63DJqnBItuCSVeKRV+GRV+FtryLrlJN1K7BLt+HXNHJsvMjbLx/jpSMTGCXV6CXbOffCAV5/dpJUic7XYZWQcivR1m9FELK4S/tkQNtERNdCwiol61bRHzFTDIqTu2zAwHCXj76Uj0Knm4F0gFzQRMqtLp/jJ/b28vTOHN1hKxGTFKe8Fpu0+v9ILo/ZNHSHrYSNjURMdfREdOzMuMn5tPh1TaUphaScot5etR517UYxZd7STtqjoztkJGmTEHO0EnRLUOm206TdgjtvJT2ZxN3tIDjgRRWUIXM0oPE0I7PsoE65nsrWJ1lXO4/1tXNYX/0wWxsXUN22mJWbfskDc/+VB+fcxrJV97Bu44OsXffL8j30n/9xHZPyO6mY/c8YlBsp6wi+ZQN6uAwi5twEDG5eDz34Ex556Mc8Nu/nPLn0XtaueIiVy0X61LzZd5SLuzUrxAnE4oU/56Ff3kZlxVxMuu3cyAYQi9XFTzzAj3/6PRYtnYnO3EiLZBMbNi1i2ZOPMH/Rfdx9z/f5yR23cO99P2bBwpnMn3svD/zyJwhVsHDB3dRUP8HaNXP4+Z23MHvWT9lUsYAli++nYv08Vjz5EMuX/pKFC+5m6eL72bRxYalJMN11F4um2q2PsWPLfBq2P05zzVJ2bJlPbeVCJPUraatbRV3lMmq3LKO9cRM9qQCXL5zk7TeeRRAmSHdaEITTHBjP8ezBUTIddjIddp49MIyUCFIiXHz5Kd46c5jJoQ4SvnbSIQ3dHWZ2FYN0BfQMZUVRsE3XisskL//e6GCGj949z7WPfs31q2/z1rkXECZhLscQTpcm611eJkayJZHzEIIwxjd/ug5//QPf/Ol33KCweLghNr4JRPwdB6RvrWkHpmkQ4YGEIJAQhNLvTWtQbugfkn4z/ckAE8VOJntiTBSC7My4GYyb6Q6r6farKNrlDLv1jAcsjIesjPiM9Lm19DjVdLuUdJnb6DDU31TkxhiOmRno0PHtacf0mmDaLCCgq6bTWEd/WEO3S0bSUM+AT8loWMegR8FoQEOPXUKPS0aPS0be1kqXsYG0qZEel4zhoIY+j5xup5Rup5Qel4yspZlQ+1bs9aux1Kwgrqmj29FOn1tJ2thMQltPziLqOxLaevrcSob8WoYDOvrcSvJWCWljM12GJjKGBjoV20hqt5Mz19PrFIXc0yF1PqmomwiUphIZZ9t/eXwSjhZyfjkZr4yEo6UMIqbpTClXW3kqkfHK/uZ4T09rpqlNJcDo1dTh1dRhlVbikG/Hr2ugwyphLsfwaetxKqpxyHfglIuOLF6V6BHfaZHRHTIynvEx2Rsm6VJgbNtM0qcm4RfDQ4SZ8MbZY7xz8SSnju0vceGGvvWPyoesDCZ9CFXglNcTMUrIuXXkXTq6rEoKHh3MEhCEk7RWrWQ4G+CDN57n2f0DRB0KjJJqmreu5Ev+gQd+9n3ktZsoRF1EbFr6EkH6EkHxpi9cZ7iQIGDTMu9Xvyh/fsgqI2SVkg4aSHk0N77bSbHbrqrbCAg3FSMnUOxYQy5gIKhrZqDTweHhNEd3Frj+zmt8dP4lkfIhjJW71J++/zZffHKFzz99n6AgcCtXySajHD9ygKm9O+FWgdGBHj68/BYfv/8Ol954jVdPv8jZl07yxquvsHukr7yRDWU6iDq1hGyqkjDMgdACstoNorPWVQGrslYsVG8BbetWVE2bMLVX4zG0ELLK8BpbxQTnr2+AiAODKYa7fBTCFrI+A3G7ki63lkPDGd5/7Tmuf/QW6aiHAyPdvHR0L/sHuugqFQp5v45un4aegJreoIZuv4ouh4yQVgy4m/6bNq17GPnWRRgbV5X+X7YkZrpKMmTkvV+f4q9/+IjDk4M4DBJWL53NvIfuEu1Bx0TKSKffRG9XkAM7uyEmUL9plZis+zUIwhXqKpZhbq8m6lBgklWxfe08fOZmXj5xCP7jK/78u48RhCwJn4mASUbKo6UQNNMdtooiTaMUAw4uczvDmQ72DRQwSOrZWUyKhdSQ+DlDhRSvnjrOC8cO8v6l83zxyfvw9ed88OZZdvd3MTmQYWokx66CeAGa2ioZz4c4vq+f7/AN3+EbGretoariCSrXL6N+21oSITvX+Z5oeXpkF3GPBmnVKryaBqL6VnEKoW2m0ygh41SLxZkCeiNWeiNWikFTWVSc9evJB40UIxZ6omZ6IgZyHjlZt4q4Tc5gp4eBmI8jI31ceP5oyX72CrmQm5jbRIdLQ6bDykhPmHMvHebDS6/xybuXuHT2NK+fPAG3Clx+/WUG0zHkdZUkPVaO7Brg/ImDHB3vI+u3knTrODSa573zL3Lt4/d45+2LnHnlFJ/85kM+/fQ3vP32Jb64/ls+/eQqp55/lsMH9nJgfJiE30l/IsxIV5SjO3uZ7EmIUwlBnKJEzBKChhYEoY8ujwKhCsKmJrJ+NQPx0uQlbCXnvym86JYb3bPpwLwOWzths4SQqU0MS7TKEASwYKHTLicfMtHTYSMXMTOc9TI5HOfgrhx7hxIIUyJtaDrpWTgNwjFgsQCBG1qII7t7eeHQTp6bGoKVAkcmihzeVeDwrgKHxvNMjWYQx/ripGEkF2QkF4QKget8jz62MDmY5MBImqnRDAdG0uzuizGY9pEJmUTRvuAQ6XVXoStgIB+1lsXSE72dPL27m6mRHPsG0+zpS7K7N1H+77RuYlqQ3Z9y059yU+y00RXQk/JryIRu/B1zYRspj560z0hfzE0xZBEtSjudDMRcDCfcDMVd5fTwnrCJnSk3g1EH/WEbPQEzWZeWhEVOh0FSNnWYTrcPqOvwKnbgbt+GS1ZZXiHNDhKWZpK2VjqtrYzn/Lx1+ggXTx1hKBvCrW/FpmrgtecP8sqxvcRc2tJUcnoMfw5ByKKq24i2fjPG5q14lHWkbAq6Q0ayXg0DcTtJlwpjayXa5krs6kaRb/4ziDtVxOxyBhMunt6ZY19fjIRTiV/bTNyu5Gdc5JXD4/zlN29z5shu9nbHOXN0DxGkJBwqQsZGOq2NFIJqkq52hLmweckjCIKDls2ryiCipXId6sZKLO2lTJWSODUf1BKwNGDUVyPRbWGLbCXrFauptGxlh3sH5ryBdn8zUnst7dZqGtvXsaNpGfVtK0qF+rToNEZt62LWbnqA2Qt+yIo196HWVFBb9xirVooTge98/wt+cvejPGu9j8oFt6CSrEbRsrgEGg7fdP+efnzlvyxaHn7oDubPvpOlC+9i5ZJ7WLv8l6xYfDeC4ODRB39Qft3iuXcinIUNqx6CgEBnUMnkeIJHH/oRDz7wfebMv5Of3vMvPPDIHcxZcBcLl9xPVe0KaupXs+zJh1j6xMPMW3gv98z4Ab+4+zZmz7mb2XPu5hc/v407fvI/UKuqMZsaiYT1bK9axox7/pUli++noX4NTY1r2VixkIoN89mwfj4rnnyIqm3LRABxDmqqn2DdiodY/+RDVG9aQPOO5TTtWEJr3XKkjSto3L6UTavFJopwFmgRrZwP7xni3fOn+fSDixya7EMQJkiEjQRdKuIBIzG/AaO8nlTYQjZiK4MBvv6Iq5dOMjnUgSA46HTLyAWNdAUMJLxauuNuBMGBpH4LEa8ZKRHSiSCXLpzmm68+5T/++BlfffY+e0eLSOs20VS1thRg9zWFpI/jh8dLIGL62hA78h9cfrN0joiTAk4KJRAxXUjeLLT922N9VbyHrC2BiMWl5UHUOtxammKUbILPn36OA+P93ODZOyhG7PR1OMj7deQ8anqCOnpDWgqudop2OUMuHeMBC7vCNnYGLQx49RRtarKWdnJWOT0eNb3em2o4IUV3UIkgZIk4/lY0PE1xOkZvWE3B285Qh54+v5KcrZU+j5zhoIbRgIbhoIZedzu97nZ6XDIK9jZy1hbyN72uzyOn6JBQsLdRsLeRMtQTat9KWF5JQlfLcEDH7piN3TEb/R4VaWMzaWMzWXMrGVMLA14141Ezu2M2hvxacpa28vOF0kQjZ66n295M0dFCt1NCwdlGl7mBiKYKQXBwfHKIQkBLzFT/d/6t4oqa60m52sh4ZaQ9UjJeGYWgkqGEiXxAQdzeTNzeTNbXTndYTTGkIuuX/Z33OkbZuckh345LuQOLZCv29io86lp82npcyh3YZNtwKXeIughNI0FdMwlLO3m/gYFOByNJDyNdXkbTHhyKGizyauI+DVGPWvRYlwpEfDrCXi06aR2CcBFZ7UakNRV8j+t0OLTs6YmzpydOyCAlYmonahKtKTsMErrsKoQHoTskerbfwVsIUhjOBUn4DNzBWwxlI5w8PMHUWBGhAkyyBhJeC36TkoGuCEf3DJMOOjG2t3DptZd4+fhhzMoWhBnQXrMRv74Nv76FsFlKyCTBo2kUN90YnD60mw/On0IQvkZBAMECVRRR1W1AEGIYmjcT0DeT8ekY7fLzmwsvcfnMc4zl43Q4jWyhj4TfzbUP3uHrLz7lzXOvIGupY/2qZRQzcc6cOsH4cD8OQSAa8JRyND7j7YvnuPLuJf705XX46584c/I4fqsGYTns6k0ynAuLAuDvQdXax0QRL1I4K1C/eRlCDDYsfxjhLjDItuExNuPSNeE2tRJxKIj5dSItSgHjPR0cGs8zOZhkNB9iNB9iT08ng0kPaZ+ewaSHY3v6ee3kUXb2ZfCgYTFTLJz5U5S16xmMOQkbmsk65RQ8KnoDOvqCerJuFVFDMzZJJdMBJU3rH0Gyef6NE/G70+POKQyybTx7cJiLZ47hMUupXL+EZQseYM2yOTyx6EGQCiAVGOyO4xAE0hEXmaib00f38+z+nezuTZHwGOl0a4l5NJjlO6jduASuCVRVLKJq4wqe2jPE6y8dQ5gBZnk9UbuKDpuclEdLxCQV6Ux2NQYc7O/NcvLALk4emOD1E0dh7WPlAAAgAElEQVRIBx0MZDsQhsCkbOHsC8f4y+8+5fOr7/Pn33/G66ee5cIrz/Hhpdd44dAuXn/uIG++eJgD/UnUtRtwKWvRNK5H07yJG10d2LT6cZ5Y9DD3/PQ2Nq9ZXAYRQaucmorFNG5ZXs5liOpbiehaRCGwUyWCCOEcvRErWb+eLo+GpEtF0qUSO7FeLSmPhpRbScLaRsYlY7DDSn/Yys6kj4hBRm/UzcHhbno7fLg0Eho2rcKtlxB1qgnZ2jnBLN58+SifvPsmf/3ddd6/cB7hNHCrQMhuxK1TMJyNcfn1l/jw4lleeGoChyDQ3ekjF3bQH/NxdM8IZ04e59rVD/n8t59w/fNP+fOfv+aLLz7n8rtv89alNzl6aIpnnz7I66eeY2rnoKhZMinpj/kohqapPg5ChjYiZgkRs4SkS0HGp0KYBTG7hJ6okZEuNwNxcWKR8eoJG2VY2qpu2vzGcKjrCJjbCFok+IwtePRNROzTaeciiBAuQ9yjJh+1kIuY6U852d0X5dB4joM7s0SQEkABJ4TSlPMyggL2D2UgIHBkVw9PjYrZEIfHuzkwkoaVAkwJcLsAFwWeGsuIFJESiBCEGDuLYUZyAaY7atf5nvi9losA9sBImr0DCUZyQYqddlJ+vbiRXwQhBQGzhIhdTtyjodBhY99QilNHdnJkVw9TIzn29CWZ6Imzpy/J3n7R5WlnMcJoPkR/ykNP3EFvwkl3zE46aCDuURJzq+jy6iiEbYxlwwgeSHsMdIftdLk0pN1aBmMueiM2uv1GMTsh7mYiHWA4Zifv1ZSnENN0pi67ioRFTqdRBBJhXSMhrZinEtKKgmqfshqPvAqXbAtRfQ0dhlqStlYyXiXFsJHhLh9dfhOaliqWzL4XTVs1+ZgPQfgSg7RGvMay4hoqTQZ0LdsQFoK6doN4UzVJyPsNDMVdRC1SmjcuY/X8+5nJaRq3ruAqt9KXCtDb6SBillAImdjXF6M3aieob6XTKqcQNJNwaemPe/j1i0e5dulV3jv7PC8fnURYC0m3htG0i6GUlZhdQu36ecy790dsePxB/EYpo4VOip0+Un4bQbsOn0VF0KnDZ1OWQYRVsR1tewWS9nU0aSvYql3Dwob5zG2cxzrTep6QLWN5w3wqWpZQJ1tBTeMS6huWIG9fi1az8f8oArZXz6WmdgFOVw0TEyGkkpWsWP4LVj5xNz+6dSn5+p/zsu4H3P9vt1NbNZ/2hkWomx7nhk7AwY1MiL9HfXAw45c/5JGHv61/WLFInFgseOh2Hv3l/2LuA99n3sO3s+iRHyOcBeEsyJpW0ulXkI0ZefzRn/HEkhk8ufohZjz0Ax5+9GesWv8oD87+N77/4//OvTN/yONLf8nsuT9nw6ZF1NSuYVvVkzy5Yjb33f8j7rv3h6xaOad8Hlz/4l26e0Ns3LSYdRvms3rNPLE5+F3Ytn05m7csZcWqWWzavAThHPz7z/8nq1fNpq1xHXVVS6mrWkz99iVUb1lI7bbHaa59gvrtS/jVvf9aBhFFqjAqmunw2sjHIwzmk7jN7bQ1VGBS12NSNSJr3ELFygVlEXOHx0DIqWL/SJrTz+xitBigK6Qh26ElaGshYG5D2yyCS5Osga1rliC0QCLs5hauEXJbmRju5uKZk3z56fv89sqvObxniGzEwUA6RMipIuhQ8tKz+/nkyhti0Z6N3gQEi9ygGd0AEWuZtt+NcEO8fDOYnKYEXeWGCLdEcVtM2ZJ3GkR8+fmnJSBx8xLfK+MXNY3DCSd9YRPdPg15j5y4oYGCrZ1eu4oBl54hj5Ehj5Eeh5asSUFC10bWoqDXq6PPp+cGfSlFp7GObr+CbOhGSveNqZL4OOuRigAipGY4omMorKXPq2DAryoDhB6XjB53+7dWr0dOr0dOn1dBwSEhb2+jx91Ov09JwSEhaain4JAw3mlif8bDvrSbibiNoaCOorOdnE1CwSGj16Ok36dmvNPC7oSd4ZC+/HzOJiFrbSFjbqRgbyVvayFtaiBtaiBra6bL1EinroaopppnD4z+F+5M08fu27SmnF9OPqCgEFTS16Er05gSjhYyXhnFkEoUX4cUpDx/b7pRAhH29iqs0krcqhqmpxLTP4eMzYRNLYQNzaUAq1p8ijpiJilZr47uiIWBuJORtI+oQ07MoyHokOOxyti7M0dHwICkZTNNNet5bM79TLGY6vVLUTdvQ4OH5w6M8fGFUzw1nMUmraHDoiDt1hK3Kci6tAx1OOkNmokY25jo7RQ3AuGi+AeJIIIKwcHnH1zgy6tvIZyDoEVNxK4ri3hOHZnk4MQgXoue3/3mCv/55W9F+9O5oGvZgUVSi7G1Ctm2NYQMbeQDFvGGfhGO7Rnkg/OnEQQH8satOPQt4oUhOBDOip3xoKGFlFvNrlyYk1OjvH58iv2DRWZwFn1rEy69FkG4yr6dI5w4+hRWg4odlRU8d+wgZ196joP7djO5a5Rnnz7If/75D/z+t5/wpy+v8x9/+orLly7w3lsXefO103jNShpIkRZECoVRtgPJjnWlTr5o5YpFAEspybq0IRtk2zDIthF0yHGbWgm7lBSTLoTFUEg4GStGeGZfPycPjXJwZ46nxrI8M9nHkZ159vR0cnRXkYunjjDJctJRHz6jkpTfxjnu4hx3EdA2kXTICanr6TQ00WWTknG0E7dI8Mir0dSuRRBS1K17BG3DcvRNK0sn4HVuRLlnEW4BWd1aFA0V7Ni0jNqtK5nzwJ0snHUP61bME/nhKwW6M2F2jxY4sLOX5w7thr9+yecfXOCTt17l3VefZ09fknyHg3yHjT3DKZ6aKKBu28r4SIGn9o3QFXUhnIbt65YQ9+oJm6XEnSoiJim9UZEyI1wWv9e7p5/jxand/OmTD5jo6SLmNnFgZx+ff/gWV9+9yMfvXOCjd9/kzMnjHN2/i519Ga69e4HPP7jApVPHGEh4CRslRC1SbLJtYuq5fAdG6TbEEfGXrHxsFvf//HaUrdX0ZiLsHs6ia6+lZtOT2FQN7O0Xx/1Jh7JkkSknZVOI5/5cEObCcMIt0nNKFI5swEAxYqE7aiUXNJL2qkk720nbZeS9GpI2WdnOL2psZywdIWrREHcYsMobiNo1YrZFAJJ+Pa8+d4Dzp07w+6sf3RDHXYVkwENfMsqLh/dzbO9Ozhw/yNRwD4OpKOOFFBGbFsWOzdhVbbz83HH+8y9fc/3abzj+zBHefectPv/tNS68cY6PP7rCG6+d4dfnX+X6bz7g2gdvlekgZ5lRPj/Em1WEcy+/QNQiJeGUk/YqEYRjRC0tFMN6hlMu+mM2usNW8gETMZsKp7IOn64Zu6oWh7qOoEVCzK0i5laVnN6khKxSGkhxglnsWL+I27lM1CGn2GkrFdQ6BrpcTA4meGosQ1oQ4DaBISqYyemy/erTE708d2CEE/uHxcnENYHRfIihjF8MvbwikKKBFA3sH06VQMQYI7kAY4UQY4UQI7mASCGqgdF8kF09UYTllFI0vld2Zxro8lLstIvX0CzKwCPh1dKf8rCzGGGit5M9/XGO7Oph/1CGXd0xdhY62NUdE8PxejoYK4QZyQXpTbgodtroTTjpT7nFDBW/hphbRTFipctrEKd+HvH4C4KDtFtLxqOjO2RhKO5mLOFhMGpnMGpnNO5mKGql4NHQZVeVnZFSNiVZl7YEKFTiOW1vJ2GVllfM3EJIW4dHXoVTuhm3bBNe+Ra6HBKyPhWCUES6Yw2qpkoEIYZZ2czlN07TQkycXF6lZId5jahDz5AgMDXaw9RYkd29CQaTPlFw79OR8enKWi/OCWTDZi6efprXnj/I05MjnD42yeGxHH5dE05FDVm/nrRHR5dbS8arJ2hsw9gqcpNtsnoEqXjvEIRvEG4VtXphSyt9cQs9nRZUjeupW/84cbeO8y8e4dr7F3nx6H72jfWS6fDSGbAx1p/hmSO72TWcw2uXI29Yi6a9grrWJ6lofJz1iidZ3LaI2Q2zWapczDrdCtZKF1OjXIXGvBWdfjNaxVp0srXfuvG3ND5Ga+sSmuofo6ZmPrK2J7BbtiHMhfVrZvKv//Ig+qof8GriHmbedRv/re01VLI1NG+fg6J+Yel9Jm9a08XE0E3FWx+C4GHmQ6ID05IFv2DdsvtYu/huVi/8d5bOuYPHH/kRjz/yI5bOuYMnFvyMpXN/yqaVv6K64lGm6Utrls1k1ZL7MOm205Vz0D0SprZpDfc+8EP+97//E//rh9/lkTl30ty2kabWCrSGelrbtvDEk7O4977bmXHvD1Eqqjl/7jjXv3gXIQu//fxd/oEvmTf/PhYsvI/HFz/I2nULmD3nbubNn8G8+ffx6Ny7WblqHvfP/DHf/8H/R1PjBsI+FUb1dtoaVrN98wJWL3+A1ctnUrF6FhtWPcK2ikUcPzTMsalRilRh1fz/fL1ncFvnne9/Znbm5kXuTGY3Mzd3/9m92V3vxtl1mjdusR1LtmzLsorVrN4psXcShagkARC9VxIkQRJg750iJVES1XuXrEb1LlHFtmwr8uf/4pCQZN/c4TwzIHCAA+AcnOf3fX7fko2lSBVf/HRZNKQnLqKoIB23WYNWls7cTyfx6eQ3KHUaGFnfjtcsdoDdJflI0xZSolxH2C1HnbuMZZ9NYsqbr7B89lTWLPqM+dM/QJK+Dp/dyDCTYEzAolOzY2MfY9fOcfXMEU4f2sGdC8d4MnaZB1dPcvboNr4du8zoyT0Igg6vU88za9QJGlAzccrRy2IXThCiz1G0f5ivMDEmuhTPPz4qjlfg3u1r4mtNWPWOAwgdSqp9Vips+nG9zThDpURKaXE2VSUSKopz4tSlqE5O1KAgVqKi2qAgrM3HX5BJWJtPVUkBtVbNc/sXrYMrjNmEJlbTP2Mc8AwjCGOUGjII6dOpsuQRKEwhasmnxauOg4MmRwERfRYVxRlU6jLjIKHOKiVmzqe6JIeK4gwqijOoMmTTYJfT6lFTXZKDV55AUJVErUVCd8hAk1NFjTGfiD6HSl025UWZRPQ51Fpk1FnltHq0tPuKaHQoiZokVBlyKdOm45WvI6BMJKhOxF+QgC13KdacJTikK3BKV2HNXYZLkcBIf/P/A0RMjAiCoCNUkkmFNS8urn5eTD0BLsLmHEIlmfj1qQSNGQSMqTgLE358zHW5qzDLE8UgKulaDPlr4iBi4n6TRLTZs+avxS5PwqNOp8KiJObVETIVoJclYVZnYC7MQRiDEk0OHpsmLiJSSZOprfAgz1yL2PocRRB01AQsnD80wul9wzg0OXh1UqqdRdgU6YQMMvpjAbornGxoLOPojj4iASOZ6xaQsGS6KHIDzNo8hnsb2T3cS8ihx6jOw6TJR5Wbgs9SxK5NvVw8eYDr57/g7NEDbO3v5OyR3QhvgipzHUXZiTSFbLjVuXgK87Epxk+2RzDQVM2+jX3i/3mgkSSKIOLgs6RdhyqTsFlJmUVNXcDMdLqJ+R2015RjVSvQoqXS56HM42TX5o3s3rKJO1cucvbYYU4fOci9a5d5eOs6X929xcNb1/nu0V349hHfPbrL4/u3+HrsJveunmdDVwNJBHEU59PTUMZgWxUbO6PxA1rtN9DfHKbMqabcrRVdpoTbqHNXYdFmoM5PwGmSEnJr6WgM0lzjpjpkZFNvjKGuanYMNrFtoCEeohULGim1qeiM+Yh4DXjNhXQ11rB/8wDf3rnM/dHjNIdt+IpycWsyMOWsxiFLIqDNotwgoVSfN76y6OWZLV47eQnTkCXNRJX+gxAVJ+J7/glkJS5k2vuv8d4b/8mMD//MupXzRBBRLxCr9BCr9DCyvpXR47u5cGwXx3YMcfnILkZ6G4j6TYRsGqr9Rtrrggz31bN7axejZw4x0NNIhd/CQEcUR7EUvTyVsFWF3yDFpcmm2lmEt0iCMCq6UJQZCxlqEr9jR6GMvsYqLh3fz4Pr5+Hp1/D0ay6eOsqpg3sY7mtnQ3cTZw/u5NC2AQYbIwSNCsotKhzKdCyyRHJXz0SVsYSJQKMlcz5g7ifvkZ++msvnDvPNw2ucPLiNooJ0JGkrCXt0OHUShD+Ap0jsAAZ0+WIXQqhHWAkVNhW1Pj0xryj2jPMW/yS61UQ8RfgMuZQb83HI1lFulFJmyMetzET4FWQvm/PsGPwU5KkrsahyxKL9IHhKpJw/soMTe7eLBW+euOI94XDm1BcSsBoY6evg2M4tXD5xiC09begEAW12CiFzMRvaGzlz7ABXL5zlzImjHDu0nxtXLjN27w43rl/l1s3r3Llxla8f3OXBrSuMnjjI/s0DHOQPNJe5aI948OtkuDS5ONVZHD+wi5BRRplZNg4ixPcfMuZR7dJQaVdSadNQadPgKcynMHs1grAXTc4q/CYZAbOcgFlO2KHGb5KJK2VZgE7Aqsmg3Kmhu85PXamJgFlOtU9HY7mZ9hon3XV+hOtAUBD95IdE69UN7RE2d0fZ1tfI1p56keIUhUf8lEf8VKQoHRQYaqtAGIGNHRE2tFcy0FxGd52f3oYg3XV+2mvcNFfan7X+F05M3FZ+yiOoF+iq9cdzIqq8uhdcyQRBR8iqJOIppq3azfqWcnobQvQ1hOmtL6OnrpTu2hC99WUMNFUw1FbJxo4q2ms8VHl1hKwKogEDHVEPrVVOqryF+E0yXIU5lFnU+HUydIJAS5lDzEMwFhAyyGjwG2kptVLrLIpb47YETLQFjThkSVglyaJhhjQFqyQZrzobnyYHtzJDDEgszMKjTsejTsdfmEWgKHM8eyYVryYFj2odlvzl+LSplBrzEIbE716HEkHwUijNoLupOu7cJs9KxmsupLe5hsZIgC39rdy+eJI7l04w3F2LDCOVDi0meTJ+gwS/QYI6YzntERf3Lx3n9uhRhFdgY3cjZY5iJqgfmvQV+Irz8RblUW5RETIpcWpzmdAKVLoMRP0Wqr2WcYqgSEP1GPKpdGtQZ69E2Ak2TQ4HR/q5efYYV08f4/CuLURCLmwGNQ6LluGhDm7dOMuhfVtY31fP+s5KaioN5MgXszjjU5YUzObDtEn8acWrTMv7iJmZU/g880NS5HOQKhYiy51LQfZnyFNnkrz8WTBayrrJpKVMIS3pQxITJr9w3nw65d/JnPlLjpnfYu7rP+Wn3VvGwx8vo8iZ/dy2EwBilBeLlSDPc91ff/ulFx6f/cHLfP7RKyyZ8SrzP36F2R+8zNwP/4tZH/yGRTNeY+HM11g+9904iPhs6h9Zs+Qj1PI19A1GOXd1P0abhFf++I/88fVfsWz1dAKlejq6K7G71CxeNo2Zs95F+BVM+/RtFi76hPIyK189usJXX19j6/YeUtNXMGf+FGbN/oCPPnmTGbMm8857v+Pd9/7IO+/9jrff/T1TPn6dWbM/YO7nH/Krf/05Gze1cev6MYb6aqirtrN62cfMnflnViyewuzpb/LHV34BPxWoKrNg0OZhMyi5c3WUXZs3xuuErOQV6ASBpNWfo5amYyyUkrx6ISmrFrJnaz/Xzh5hQ1cdDREXBnUq2vxVKLOX4DFloS9Yx6v/8Qtmvf8WJQXZtMXCDHY2EQsH2Ly+m9a6KuqrytjU38lgZxObelu4cvowj66d49bZw4xdPsnj2+d4fG+UJw+usnO4i2i5h2dUonaeCcgnwMRR8f4hEJ7wHIgI/mD83yhC4m2vrZiJrsZfv/mKL++P8fX9+z8SZusEgYagk4izOH5flbmAmF1NxCAloMqgvDCXmElBjb6AoDKbcq2MKoMKS1YiyTM/xC3NoFKnoLpESaWxAEHQYcp9PnBtwpb0MYKgQ532OQ5VIuXGXOrcKiqMuVQYc6m1yWn2aF7oBkT0OURNEqpN+UQtUursBdTa5FToswlp0whp04hZZQQ1qQQ1qTQ4lcSsMgShGV3qAmptclo8RXQEDLR4iogY8gmq0ykrzCJiyKeqREKNSUaTS0tHwECzu/CFbaqMeZTrMvCr1+GUrMAuWY5Tugq3fA0u2WqskhXYpKvjORFO+d+iMzkRAf6zcMhKW37coWkCSLg0iZQas3he+1Jqzho/lhPH/Tn7V0O+aBs3MUokCWI2Qs5K9HmrMUrXYhsXvTkVKfi0maIrk6uQCrsGqyYTRaboV/vm7/6VhKWz6G6upLO5Ap06i6oyGycObOHEgRGm0o+w81kBrslNpDZoobe+jKYyO8mLpqNKXUadr4SITUMSQXZ313JmzyAXju1gZLCZnuZyzh7dxr6tfYQcxUjSViIIB3EalNiK5QgC2HUFBGw6tg91cffyaW5fOsP5k4fZt32YUpdZpCaNp6w6VLnUuPRYZek4FFnYlTmo09cgaMGkyKE25MKtV+IxicnAi2a8hzR1GUp01Hh0lFnEgmWgIczhzX3sGuzk3KFdKNGhRIcgDOEylVAV8nN8/x6+vHOT25cvcH30LNfOn+HOlYvcvnyBr+/d5vHYHb5//IDvHz/gmwe34yBi7Noox/duYSdvspM3EdqhtzGMlzQR3b8ElZ5i9g634zPJRXqFDLT5a8hPWYhFm4Fdn0dFQE9zzENvWzldjSH62yrYsbGFoa5qhrujDHdH492ISncRzuJcqn16PCVyBtpquXz6KGOXTvPo2jlO7x6m3KbFrkjHV5SLX5NJaXEulUYZVeYCygz5cXrCs1WJdjJXfEhewjQmVjvy1k0XVyB0kL5yBoLwmJnvv8qrv/lH3vnTr0XRMeL5UhcLEav04LUWUukz0VUnrqwOMYWfMUbIVECNx0ClS0fAosKK2MJsinq5f3OUu9fOcvPiCXh8O27F6NBkETKJwWSlxgLMsjTKTKp4orm4cqGL526U2vR8sW8bdy+d5fG961w7d4pdw4Pxc3oKQ0T9FsqtRfh1MqKuYiI2Nb6ibKRrZyNP+hxBGGLprPf4fNo7yDPXsH1jF988vMbX96/w3cPrbNvQiTxzLcvnTSWJIBZVFjZF+nhgVd74hf8MjQEjMa+OOr+BwcbSeKEjvCx2GYQwlDs1hK1KrNJ1BItz8GoyWD39L6z77IO4gFtgvLuQBIW5SWJgojILqzaHvcOd3Dh/hOaaMK2xCEIeFMnzWDp7Bn5LCdUBD0XSXDZ3t7J/8yBHx8XROkHAZyhk92A3/PVrLpw8wrXzZ7h1aZSHd2/x9Juv+Parhzwau8fjR/d5+s2X8OQrePIl39y7yuiR3Wzra6arxk990IIgtGNTZOJQZXL8wC6CJVKRpqXPZkI4FyzJpanUSMShotyiIuoWzz2mCKya/T466TqiAQN1paY4518QwnEQ4THkU19mZqSvNj6pegz5+E0yqn1FNFVYRBDxhPj4AwfprguwsaOKLT2xeBfCiEzkVN8WMyT4uQB7BYQRYKEAwwLrW8KsbwnT1xiirzEUBxIdUc8zGkAS48BwGGFIdLvrqQ++0I2o8urwm+Q4i3Pxm+RxPURnzMdQWyV9jaUMtojp2n0NYXrqSulrCLO+WQQQm7ujDLVV0lrlosavp67UREvEQVOFjWhAR6W7EK8un2q3nvqgha0dMXb1NdEUslFpVRM2KWgptRLUSynJXoNfm0ONTUODR093pZ1qm5Iam5aYo4jykgIChXnxbBq7LAW3MgO3Ko2IpYAqqwKvJgOvJo2IRUalWYpblUKoOANTnqiTEB6DVZmORy+jzK4nK3E5U97+Ew6jlvqqEH5HCSG3mU29bRzYvon6yiCjJ/fx4OZ5dm/pI1bmwFaYizx1OUZFKn6DBJ8+n9YKBxeP7uD0vmH2b+nFrM5h3dI5FOYnY5KmIgj1ROxamkutlJkUVNo0lNu0+A1yLKocsAqM9DbR11TJFIbIXbeMN//rX5n78dtkr13AmgUf8+l7f2TutLfxm7Qc37uVG+dOcv74Ia5fOM3m9d001pbjtuuJhF3s2jHIrh2DbB3uoLMpiN8tp0CbQIpiEQvzpjMj6yOm537ErPyPmJHyFxakTSZLNhuVahFa6efoZQspzptPftJUUhImxa/FCSvfZoKWtGLxn1m+6C0+/eAlZrz+9xzzvcXCKb/k7/9nGEEYQwiKHa6C7M+Qpk1HlTMHZfZc1ix6MbH5j+/9+4+Klr+8/5v47fkf/5Y577/MnPdFIPH5R68wc9K/M2fKf7Ji9htx554Z77/CzA9+y7zpbyAIOrKT5yHNWU5FtYWeDTECYQOJaZ+zat1nFJVkU9vgpam1jEiNE0G4HAffc+Z+wLz5H1JZ7uTMF/s4emwHClUmkz94nZmfvc/CxTOYO/9j/vu1l/nNf/0T06a/h1qbQ1bOWj748A1mzZ7CvM+notLkMHrhCE+/u8njh6M0xtxkJH+OSraW1//4T/yff/wfLF0whUJFKn0dNVw5f4TN6zupLvNR6nZgLtIyiWGKlXmisDlop7ulhqaoeM3yWnRcOHmAr25f4tzRnQijYC3OQZa+BEG4jbskG+FNkfXQXhvm1IHtXD17lEM7N3Pq8F6efHmPs8cPsmdkI8f2b2fHxj56m2vY0F7HSH8zB7f0ce3UXm6c3cfJvUPs2dJFS01A7GILw/yK0ecARBhBsDJ27dxzACPKM8rShMD8h8Wp8bmiUse8aZMpUedzfN92ePIIvvmKp48fIwhWnj5+DE+/iz93uLeFtuoQPdFSmsMOqhyFhMezeqrMBVSUyCkrzKHGVEDMoiSiL6DGqKLRbUQ4CTmL5rDy40lYczPoKvUgCNdxKdKpKJGOg6GJbtkEiBBBja84nYhdRpVVSqU5nxqbjEpTHpGSXKqMeUT0OVQUZ1FjzKfRpaLKmEeVMY8as4Q6ewH1DgUxq4yoRUrMKiNSkku5LouoRUpHUEeNWYIgNCNb8SllRRkMVjnpDVuof05fFlSnEzXLaXCoaXYX0uwupMGhjgOIgCoNQRBfy1OQgF2yHHPOYsw5i7Hnr8AlW41d9iwr4m+HzU0cm+dtdUUQMeHKNOHU9GPQ8fz/0eeAxDEtPNwAACAASURBVHMLBy5tBp6iLNyFmbi0GdiUKRila+MAwqFOw6/PpdwiJWjIIWjIIWSUYFdnIE1ZTOKSGaxeOB1B0DHzo7fJTFzKnq39fPfwOv3tMUaG2ji+fzPD/S1MpZ/33vhPXnnpfyEIQ/Q2VtBS6Y6Lyma99yqrZk0Ww7+sapIIsrW9iu4aD0p0EBSI+M2cO7qT88d2oclP5j9++fe8+buXGGYS1iIZggDWIjktNaV8fecy/PVrxq6NcufqKNs3DWDUyMjDygev/47Vsz9Bl5OEWZKKX5uPR5tDQC/HoclBlrgMVWYCjiI5JAncOHuIaNCKVZ1NxK2n0qHFU5xHpUNLS7mdlnInBzZ2c+HIbu6MnqSvuVYsAupFvnSF38uxfXvg6RO+vHOLbx/c49Lpk3xx+ACjJ4/x/eMH8P038P03fP/4AY/v3+CbBzd5fP8Gj25d5t6V0xzeNkTYYaBHEFBmJYy38kcQOxFGRvrrRQ4jxIVNRmUaP+Ex1uIcqkNGtgzUM9RVTUd9gE29Mbb21bGxs5otPTFG+urY2CHyt8ssSkqkSTg0WegkyVQF7Dy8eYmn929waGSQtgovXp0Ub2EuZUZ5HDzUWJVUWxSU6aU45Kk87y+csnQyGSs/IG/dJ0iTpyNNnkn+2k/Fk3UeCMJRshPmkrbyM5bN+5C5n7zLigXT4yds0rrFIgXHpKY9GqS92kdLuZ319aXEPHpay220lNspd2qxaDIpLkhGr87AWJjNYGcDl744xLcPrjF29QsRRKwUh0majC4nAb9OQnPYQVOZnZGuJoRXxikRJxHHS5C0ZC4C0FIdZrC9kZZoJW6TuJriNRfi0ikJmjWY5Zm4NLmUlsiJ2NTY5euQrp2NJmMpgqBDnraUnHULMWlyGe5vYezmOS6ePsTls0dori0lYelsVi2azoTVsl2ZgV2RxoQGYqLz0BK2Uuc3MNAQoiFkEt3F/oA4xoPbBCGKR5uNOW8dwsuQunCaeHFy6alx6fHqpBRmrUOTvQ5B0CFLW4mnREFt2MmODR1E/Fayk1Yhy05m9aI5KHJSqQq6OHNkL7dGv+D4nm2cPbyXHUO9CJMgFnSzqbOZ0SP7uDP6BU/u3UAQoLMhyqbeDsauX4G/fsvjh/d4/HAMvv+O7756MN6Fu8+Xty6we2MnrREPUa8ery4fQWjHWpCBS5PN8YO7xrUfefh0WXiKxItfqSmflrCZmLfoRVH1H2C4vYqemI9KhwaHJhNPca44Sf5svL3+DghnxDHYVBafVP0GCTWeYsrtChpKS+iOeumt9SMIRwmTQHvERV9dkM0d1Yx0x9jR18j23gbR/hVgpwA7n7n15GGN3+bRM6H188Lpnvrgs22GBabTTVOFHQ6K9/U1ltLbEKIj6qWpwk5dqZlypxa/SU6ZXR1Pr+6M+eKdiKHWKtY3V8Y7Es93IjZ1VrO5O0pvQygeMhcNGMY7WVoiHjHQrjMaEG1h3XoRrDuKqHEVU2ZSiMLNNBCEMYJ6Cc0hMw3+ElrLzEQdanoq3fRUuql366kwKqgwKvBpcrDkJ2KTJuNSplJulFJhksVBRIVJQrgkD5cyGZ86DZcyWXRsQkZxbgI6WQosFWCpgL1Ew6mj+3l49zqH9m6nua6K9V0tjJ46xIUvDnP1/DG+vn+Fga46vFYNipw1SFOXUe3T49Ll4SjKwVsiJeo3YdfmIgi348egqcJHQC/Ho82hrcxJU8CKr1hKqVFJyKjGWyxHm5MIVgHeFBCmQl7KynFvtV/S3xql3FOCKjeRvJSV+O3F7N40wNi1Ub69f5t7Vy7x/dePuHvtAjcvnWb7lgHqaoLkYaWrrYbm2iCRgIGSwlSK9CnkFa1idsoHzMr4kKWK2cxKm8SynE9YlzMNqeJzitSL0ObPpzhvPoVZL9KZnoEIL6uXv8WaFe+weN5/8+mffsY556/Jm/MP/O+fT3pu+4i4yPN3oMqbT4l6FfLMecyf+af4Nq/95d94Z9offrSf58eauX8mYe5bLP7k9yz4+Lcs+Ph3fPT6P/Hh6/+HNfPejYOIzz99g8Vz3mXpvMmsWDCFhbP/wkcf/IE3/vzvrEqeQ3m1HXE1+Tqz5k1i4ZKpCMIYf+CgSGUbBxIzZ01m3vyP0RdLkUtTmT//E1577Tf85S9/IisrAak0nTlzPuKll/6RvLwkYrEy1q9vhRGBJUtmMXPmFKZPn0Ry8grKy11UV7ipqnBwkpc5ycukJS/kvXd+g1KeRGdbBTevHefe7bPcuHKKInU+n8/+FEOhiqzUJAqVMnZtG+LGlTPs3bmJrrZaLDo1Ccvm43eY2L9jE3u2DIg02tEJWuJJBKEblykHQRANWnZs6GLvlgFuX/qCsWuj8P3X8P03XDp3kgM7h9m/YxM7N/Wzvr2O+jI3pdZCyixqMcul2k25qxCPWU51yCwWg48mKKIRnnURrDzTRdTH548XqGrTQZhOfKFtYnEzYfFsEhbPxqCS0NMc48qZE/DtI3jyTfy1v3t4/0fnxlB7lM0dUfrqgjSXWom5dUTthVRb1VSalJSXyKmyKqixqyjVSamyaInZDQgnYd67b7D60w8JFao40N9JV7kbkySJereOiL2AZ8L/7vE6RPxsQUMWpcYcQjoxBHIi48qvTcWnScGvSsavSiZcnEnUIqXGLKHGJiPmKKDWqaDeraLRq6HZX0iTT0u1VUqtU0FbSEdPpTnuUqVKnEOtU8HW5lJ6K21UjWcYmXJWxj9/tUVOrUNFxCQlVJSFW5GMU56Iq+DZIqwpdymGrEXoMxdizFmCTboSZ8EaHPJn9KJtA23UOLT/DxAx4a70DEQIgo4yUzZBQwZhc84PnvdiAN8ETfHFbSIIfn0uAUMeIaMEvz4XlzYjroWYsMcLW6REnHIqHTLq/EW0VFgos6vQy1OxFkmorXDREitl53APakkqJAjcunSSq2cOs3WgBUELnY2VHN69iZoyO8s//4TkFXMJ2ouIBs24iiVUu/V0RwO4tTn4dRJ6qr10Rdw0+EtwqDLjXLpSp47Th7Zx++Jxmqv9LJ83DeEnsGrBDNE+VdDh0CvZ0t/G2NWzPL5zjTuXz/Ll3ets3dRLdZmHvpYowigUJK/AXpApigN1UhzyNJzKbDyF+agyE9DmJSG8BCQJ9DdH2DXYzsndG9g91EbMZ8SpzSZQIqParSfmNdPfWMn5w7t5+vAOu4YHKZRLkOVmkZuRys+5zbYNg4yePM7dq5d58ugB+7dvpbOxjuZoFQd2buH6hdN8+/AOT7++z5Mv73D32nlOHd7N3q3rEbTiqmd/UzW/4DqvcJT+5gjD3fXxICRHcT5eYwGSlMUwNO6PP+GSMCrSvzZ017BtqIm+1nKGu6P0NZWxqauGHesb2bG+kU2d1bREnLiLclGlL0eRuhRJ0hJ6m2JsGeimI1pBY7mPzqoQQaMCuyKdxoCRKrOSKnMB1RYF1RYFYYMMjyoTQ+5aVGmLyUv6jNyk6eQmTUOWMgNlxmy0OfMpzl1Ece4iJtqoOkGguyEQn8DnfjpJPHFHYMmCT/n8syn8hMeE7YXUB000BI301rjZ3FpOb42bWl8xXl0ewkKRSqLOXye6YViKCLtNVAfteI1KSq2F4zxmcUXOU5iLPnctQaMCZ1E+NT4rg60x9m7q48CW9XTUlLKhrZa+xmqClmJCdiM1QTduk46A3UTAaqA27KE24IwXVE51Dg5lBkG9BJcyGV3mYtRpC+P7dBskrG+Pcn30CE++vMXZ43uprfQx59PJvPvaf5Kd/Kwd69dJnvnPXxaPpxjmZaU+UEJjqZnOajexYAnxlNiXIGftPHhFwKHMQJe9BuFN2Ngc4djWPiodRQjCTtRZaxhsqY7vawpDTGEIsVs0RE7yStLXLSVlzSKUuWl0N1Xz1Z2r3LzwBdfOHOfMoT20VIdpi1YgTAKrRo4SHVdOHubexTPcu3iGL/btoLEyxHBPG3zzCJ5+w/ULp7l1aRSefMXTr+/z6NZlvrt/jetnDtJe7aPcpibm0xO2iLkPTnUO3qK8OIgIGSUES3Lx67Px67PxFmdSZpYR9RQSsWvHp7adBElCEOphpUClXT0OIMYLKl68oDYEjexe38iBja10VrupHHdoqnJrqA8Z6Khy0RPz0R31xoOpJoDCls4aRrrrGOmuY3NHlKHmSuoFIS7q1QkCA02iI9NAk0gbHO6MsalT1Cv0N5XxDiMMNIfpawhT89zzptIfvz0BNrpq/bRWueJ6hlKbigpXIfVlFhrLbbTXeOhtCNEZ8zHQVCHuu7H8BSDR2xCityHEhvYI/U1ldMa8NJZbqfHrxS6WQylSWqYS18NM6Clq/SZiPgNVriLq/UZKjQUEDBJ6a7ysrwtS7zNQ5y2mzCilu8JFV7mTWmcxYYOcCqOCQGEedlkKDnkqPm0m5vwETHlr8GkzCemycSqSsEoTcKtSMOeuwqlIwSJZi0ubhadYgt+spre5hm0be9m/ays3Lp/jwZ1rfPngFtcunuHUsb1cu/QFN6+e5Zsvb/Jo7AqbN3QQq/Rg1OaikSRS7iqMi9Ft2iys6mxKFJksmDaZnLVLKXWWsK2/DeEkWOWpuFQ5uNW5uDS5lJlUODX5CMIZhCnjCw4RSFu9kE/ee43c1JVs29DJ/Rvn2DcyyEB7HTs39XP17HHGrl3k8d3bfP/lQ765d4eHt65z4+IZHty6woUvDtPeUEkeVoxFEmRZawhalXgsMjwe8bewVjKP1bI5JGsWsjx3GhkFc8iWzkat/Jyigs9RZX2GKmMWirRZpK+c9MLEv2bV26xZ9TZrV73DisVv8s4r/5M9Rf+Gc9mv+eDdZ45Ja1eKJhjLF71N4uopZKXOQCNbijTrc+bPeiO+3RuT/4N3Z7zKs9XLH1uArp7zFulL32fd/LdJWfQeknUzSFwwidSlH+Iz5SL8AuZO/RPTp/yRudPeYt6nf2bJvPdZveQT5s+ZzMRiigggRBAh2jY/JsrSOIhYtvwzPvroz/z2t//ClClvopBlsmr5fB7zExSKbHw+C5s29VBbG2batEm8+urLnDt3lHv3rtDUVAUjAsuWzeXll/+Zt976Pb/97b/htOlITlzCnJkfxEHEKL8iJXEh27d2c2j/Ji5fOMy+XRuIRnykJ6/EbSvh6oWzDHR3cGjvTs6ePMzZk4cp8ztZsXgecz79kNVL5mPQyHGainGbiiiUZyC8BAXZK8lLW4SpMAVHSRYV/kKKC1Jx6BUIfwc7NvZwZO8Il88e4+qF03z39V2O7d/OQGc9wnSoCTkosxXhNyooNSsoNRcQdqgJWAvwGCW0xrz47GoYFhcpnj9e188fjxfaoqZolBdpLOOgI0GktuYlPpujDu4Y5sLJQ9wYPc2pg3s4vHM7F04d5/6Nqzz96hE8+ZZvx+5y94pIg7s5epwDW/voayqnIWxFEIyUmUQKcLWj8IXzx1aQKtptW1T4dTLM0iwWfvgeghBGm57I+tiz+csse96JKfIciNAxYQTg1qYwoZmIORVUmp4Jr6ssEqqMefHnlOoyqbZKqXMpqXMpidrlxBwFNPm0NPsLqXeraPCoafJpaQ0W0xbSUWHMxZC1BJ8mhc1Nfra3ldNf5SBmV+LXpONWiFbTAW0Gfk06Zbqc+P0eZQo+dRoepXjdK0pdhDFnGcacJZhyl2KVrMClSMCjWodLIS78OeWJjPS1/I1OxES36Ieg4G+NCcDVzo+duH4IInQI7sJM3IXi5Bsw5OEpysJbnD0OHuSUWwsQ3hm319SlU+1REwvqManTSFszD400BZoF1nc18PXYVSIBOz5rMeeP7eHWuWP01FVQUpDNtbNH4Lsx+PYOw/1NaCUpFGQlELCoaK32cmb/Zg5u6UFAdLPoqHQRNMjwaLMJGmRYNNkUKzKoClkZ7Kpl1+Zezh7bzbF9W9CO/2UliomQG3ua+fb+Tfh6jG/GbogttadfMnrmCCcO7uTRzQsMdzbgUOfhVucSMauI2QoJFefjK8rDV5yPTpL8XPz7bXrqwtw8dYCLh3bQWuGi3KIhbFYTKCmg3Caiv7YqP18c3MGZI3sJB1ysWbmEGdOnIoyCXqmiuboGV4mRoc4ONvV080AQntGefg5ttVWcPrxHfO/fPeLauRMMtNeJxZwWZk5+C49BDWcEhHmgl2ViUYuc8J8xxgFBoD0aZKS/kbwkccVbJ0vBpZfCT8RCp7Xaze6NrewcambnYBP9TWVs7a1l10AjI90x+uqCVDq08YsFJ8ULyZ7h9Vw8dZQTu0dorQpRaTfgKZbgVGWKWRk2TXzUWNVUmhQEi/KwK9Ix5K+hMH8ZytzPkabNRJI6A1XmHPTSxdjUq0TO6MqP0WQtosyuIFZqJOLVIctcyfwZ7yMYoSEWYsNACzVldgQZKNOW0VRqpr/GTbWtgFqXWrSEc6mIOFQUS9bSzXTS1szBqHnWptPmpiAIB6kN2ji5c5BjW3sQhKPUeg2UmRQiv3kemJS5bB/qZIgplDpL6G2I8PDKGXjyJZdPiNqa3qaY+APWF2LRFlDpEy3jhDCo01bjLZIQ0Emotqrxa1Mx5i5HkTz/Rz/k0ZN7+HrsKnevnWVkQxcOoxpTsZRiVTaC8BijOoeQqQCXNktc4ZgngoiYV0dntZumMgvNYSsDDSGEpeAoymbC05xXBHhFwJCXhK9YijZjNcJ0aA27EX4iFj6TGEYQLlOiykUQDuK36eIF8gSnf9oHbzH1/dex6hU8fXybvz66xf3r57l27hjbhro4sW+EA9uG+AmP+SWX0QkCX+zbRhpeHl49R1e0fDxdQSyEb54/xZkje7kxepqv715DJwi8yU4EwcjWvgYq3UWiX3/QQLm1AKc6C2+RBF9xPscP7MKny6PUJKXMLCFgyMFbnIlJJmq5AoY8KqxqQiXyuIhZ/M5vj08itxE9rsVz3JC/lmqHlnKrkuaQmeG2SoZbKmgttxFzFxPz6mgoLaEpbKK1wk531MtAQ4gNLeVsbK2kXRBoFwQ2tUXY3BFlS2dM7AIZQYZRBMa1Ymr1po7aeOjcpo4omzpqGWqtor+xksGWCBvbxVC6odYa1jdXMtAUgaXCCwBioDkcBxETwuiGsJVKdxE1fgOtVS5aq1y013jorguIYKJetBxe3yzuZ31zJb31ZXTGfLRVu+lrLGV9i+g81VMfoCXiIBowUO5Ujcu5x9DmraNEkU5jhZOOWABnUT72wmwq3UW0R1wMNJQy2FTGptYKmkrNhC0K6vw6quwqmnxGGr0lcTpT2CAnWJSPS5GOR5VJsDgHQ/ZKitKX4lalESzOiqdVu5TJVJkL8GmyMWStwabIRCdJRZaRQNhjZqinhXOnjjB69jgXzp3gq6/u8tdv73Pj6lmuXDzF2dMHGLt7kR3bBqiOeChS55CwdBYLZr7H6s8/QhCakactFTM5xh2HivLTaKoKsGNDN4e3DbF/qBPhMlikaTgUWbi1ec8VtCKIEP4EZq2EdUvnUOm3cf3CCb66d4WxG+fRCQKdjXUc2bOTO1cucuPCeW5dusBXd2/z8NYNvrp9k/PHD3HywG5OHthOb2sNU+lHmZdIVuJCNNkJ+IwybEax2MkuWEKSZC4rM6aRmD2dXOkcpPmz0MrmUZQ/F0XaDNSZn6HOmssP+evz5osW53/3d0re+O0/MFjwz9Sm/ZK3fvdzli96K77dkvmvMX/W75kz4/esXPoeSxa8Q0rCNHIy5rNowTM6039PEh2Yfv/+S/H7Xn/7/4vfXjX7DVbNeoP0JR/E7ytImUv6so/E72/cgWrWlFf58J3/YvqHrzH5z//J5Lf/i7g4Nw4ixsaLwvFUZOHxuDFqFtNnTmbq1Hd4993/5q23fo9Gk09PZxMhv4NoVSkjm9czvKGXc6eP0t5Sy/w5n5KatIqxO1fZvnWIqooA0apSOtvqKZBmYShW4rQZ+PLBLdauXsK82dNoaazi9Kl9dHfWkpK0hMz0legEgebGcowGOfm5idjMhfR0NvHg3nWuXT7Po/u34fvvuH7pPF2tjahkeZT53Zw4vJ8dm4aoKvUSC/vw23RoZan4HSq8VjkBhwydci2W4gxy05bGrwHOEnX8dldbLXlYGeVXmIpkCAngNBQQMCkJWZWU21TxzkHEpyFokz839zyjME0spOwcFufDZ0XkhNha7EjQLcBCgcRlc8f1SM/msctnT/Dtwzvw7dc8HrvDtw/G4OkTePod347d5emXY3w3dpPHd69w/9pZju/eSEfMR8Sro8KlxaXLxanNotw2ofF6LpTuOlTY1TSVWfHpZUjWLht3xQvTXOrn9I7tbG5rQhDC6POTxi3AJ0DEi+F2zzsziWOIZ0GC4zSun8Iz4KFDEPqpNEuJWGSEdNmUGXKJOVXUuTVUWeXUuTXUuTXEnCpqXWoiFhkedSo1dgW7uqvY2lpOb5WTWteLnYKQTjSVCBaLZjReTQaBomzKDPkEirKxSNaiTV2IOX8lZslyrLKVOBRrcCkTcSlf1D78bTqT7rlrwA8zHyI/2G5CE6NDn7sEi3wVTs3av/Ga412OgEGcjCvtSsqtBYQtcipsCiIOFVVOtcgvtsqwqROxatfhM2XjMeaRmTiPqZP/yIyP3yI9cQnDA23sGVlPR30lN84f58m9a5w/tBNBeIJbp+Dwzo0c3LkhvvOFM99n+bypaHLXUuHWjbfCxQ9UblMTNitxqDJxqjLQZq3isyliGE1PS4QzR3eI3PYn93ny6AY1ZU5+xSjtfEZe6moCdj17tw7x8OYlboyeYvumPm5cOcOl80c5fmAbghNaKr0YJSnYCtIIFObS7CuhwaOncdz73KrOxqTNRpK2kryU5WztaeTykV1sbq/FoRJF2EFDAa7CPLG97zNz7tBOHt+9wsFdm2msi9DYEKWsLERmRhpe0hjs6KQmVEp/axs8EVDl5qBER25yIkvnzhT5nN2wqbeNkwd2smWgE0F4TCRgp72mjPoyD5VuM7/gOhva6ymWZFCYl0ZrVZDtA+3Egg7qy9wcHOmnp6EcQTiITpbG0Z3r2TnUDD8X6K4PMtwdZUtPjC09MTZ2VLGtv549g81sbK2ktcKBTy/BrRU5vuKq+Sj5KQm8yU72bBRPMKdGikMjrspV2bU0uHU0uHXUu4qpdYityDK9FKcqU8whkS5HnjOfvNRn3QhtznzM8mXYVc94fUW5y+N2fNFSO5UBK+UBCyeP7oSnY3w9NkpfUxkRp5aeahcb63y0l+ppDRaLLUWXmr6Yi84aJ91MRy9PxqBKGxcIWvEbNdhVudQHbHx55STcHaW/NkipsYCuGm88VOtXjJKyegHCZ5CesASdNANBGOb4jmEirBSFs4IOngjI0sfD+4QxBGEYHglo0teIIm3hdhxECMII2Us/4fnwm4SF0zAX5dNUHeLovq18cWQX2zZ2j68CgSA8xqzNE49JYbYo5h2DUpOcGncRrRV22iNOumo8dEe91IaMCMJllNkrUGQtR1+QhL0wmxJJWjxBlGGBnFUL0GSvw6bJo9JTMn6BGUOdn0ZjTYhJDMcBhE6Vz8yp77B43lQ+o53PaOf25VN8c/8qPP2Sy6cP8+jmBbb0tyEIUCzPIhZ0ohME0vBS6TThLVbgLVbEJ7+WSJBje7Zw8cShOJiZ+Mwhq5jZEnGoqHIosCtS8Bbl4dfJ8BblcXT/DrzFuYQtctHiVThKiWQ1dlUydlUqVkUy3iKx2AqSNG4pOHHhbEakCngpyVuLW5NFmVFOW9hGhUVJaYmMMqMcf3Ee5WYFjQEjLaUWWsJmWiostFU66I56xWK5rZLh9io2tUXQCQIbWirY2FrFcHsNw+01DDVXspc/4RcEumvLGGypZnNXPZu76tnUUcumjlo2tEXHAUT1eJp1PVu6GxjurGNje4wNbdEfBZhN6JZ66oN0RL20Vbtpr/EQDZTQELbSUx+kuy5AV60/vk1PXSn9jeXjQKWGDW3VrG+upKc+SGfMR2fMNw4kwvQ3ldIZ89IQtiACLpHa01Tpoj5spz5sp7HCSU1A1GP4jDKSl07HXpgdTyt3aDKxq9KpD+ip9RVT69ETcxQRKpbgUWVRqpMSLMrHWZCGW5kRF1ZPBM5NJFVbpQlYJGtxyFIw5a7DIk2L/3biDl57t3L/9lW+f/Il33xznydPHvHo0U3OnTsc3yYS8VJbW4rDpuXDya/x+h/+lbXLPkOasQIBKJasi4OInbyJThA4sG2QG+eP893dK1w7tgfhMviLpDiV2ThU2ejzxXPLoy+gr7GKcmcJBmUObrOGjsYIG/taGOisp7etjpqyIG21dewb2caN0Qs8vHmLx/fGePLwEY/vjcE3j7lz6QIHdwxzeOcmRta3I6wEnSwF4RXIXDYbc0E66vwEMtLmI5EvRxiCZWsmk5b+KeqCBWglcymRLcAgmY8yfSbKzFkosp4ZJ8xf8CyQVRB0/MsvfkNFwr+wp/Bfef9P/8Dq5e/EC8ol819DEKLMn/V7Fs9/gx8WD/Pnv8vb773MH9781Y8ee+fjf2fK1F8z4+Nfs3zWq2QumUTKovcQuwcT242Dg7288NyFsyezcM77vPrKP49L5Kc+21a4Pj7ETuu5i0fZvXcTPX2NVEdDzF8wnddff4U33vg9qalr2Lt3hFvXL7B31xZ2jGygt6uZns4m9uzcTGXYR25WMjWREJ1t9SjlObQ2RTmwdxujZ4+zb/dWNg52c/XSGa5dPs8ZXiIc8vLFiYN8cWI/+/dsoSxkQy5NxWHT0tURpSLsoECWhstRTH0sTGnAyVT6OfvFMe7dvMrxQ/vYt3OE9qY6do1s5ruvHnLt/BkO79nG6cP7GBnsxGNRo5UnolelYNNnUJCzhOzkeSSvnkNm4lK2DLRTEbBRXeZhZEMPPR315GElDysGbR6uEgVBqxrhl+DQiHPvBIjwmbIpUa5DmrkYQWiH68L49XACRIyMjwkQVLNIagAAIABJREFUMQEgfgwifnjM79+8zIOb1/j2wT2+ezjGV3dv8+TRA55+9YhHN2/Et7t4bB+n9m5l/5Ze2qN+QnYlZU51vMi1KtMImQp4AURMEY1OdIJAZzSAIHjJSVjCZ5PfIXfVCjZ3tnHn9CkGG2Lx/SjTlsZp8sJPxsfPGLeUHx4/hyY+2wSIiPJMCzIBNMYD1YR+fNp0vJo0zPmrEQQj1bYCGn1FRB3KOIiodalp8hfTHNBRZZUTc6rYUP+3CnsdZYZ8KkwySvWiuYRblYZblYZXk4FHnY5dnoQpbxUm6SrMspXYC1bjUKzBUfDjwv7/DiKs4/XG87+ziW5hPWbZyr/53uzKhL/52AsgImSUEHGoqLApqHKqqXFriThEW8iAIS9OZwrb8/CUpBNySKiPWKiL2Cj16qgIWmlrinD9wik29bdT7rWxvr2OEzs3M9LVjHAZtgiC6JpULCU/fSWv/+5f+Kd/+B8IQj2fvvdH7EV5xAJmYgEzrRUOym1qAnopUbeOkEGKNmsVf+AgghAlJ2VZ3J7y0K6N3L58igM7hshPW4M0Yy35aWvJWLsco0bGyGA3B7ZvIhJy0d/byOZNXcQqvAhOsGnyKMlPpsxYQGvQTKNHT72niGa/kSqnFrMqHUXOKqzFeahyE1GmriJk0BCx6wjplZQaFHgK8zHJ03Bocmip9HLm8E5uXjjJwb1bOX/+BE+//4aTX5ygtDSIraSEq2fO8tXtO4xdvUZ3YwO14TKO790t/jC7BRgTELpBkZNKyFmCy6hBEM7QEAlwdMdmhtoacBQp+QXXGenrwK1XYZBn099Uw4MrZ9mzsYf+pmpG+loRIhCyFuPSKbhwbBff37/MhaMjon1re4TBpjCDTWF2DTSyraeWfYMtrK8vpdZrwK7MIKiXEjLIUCQtjq+0/vqf/7dIpRF0hC3FeHVSbPIMoq5i6l3F1DmLqHUUErNriZhVhIol2BXplEgSUGQvFEOLUqeTl/wp0pRpFKTPQJU284WTUpe/Elnqwvj/mwda2T7czY6tfVwdPczdayc4vns96xtCVDvUVBhzaXQp6C0vodok8hrby4zsHWxg52A90VAJT/g7EURoQZuZiFmWQWPQzu0v9nNm9xA9NT6x+5IHwmeQn7yE1QtnsmTuVHSqXDLWLsWqkZC7ejEGaRbCz8QV5oL0RDxGHUGbCUHQMcI7aLKScRRKaAzaRccp4TbCVHAp1qFOmUPiHLEFq8lcQeqKWcjSliPPTmDt0rnYDEqcJg2ZSctFat5C0MrSsRVL8eklorWkSY4gOIk4tdR4iqkLlNBR5aKr1kdjuZWwQ42jKFvMBlEkUyhJQJGxnMIsse3p16tY31BFQ9BJucPArsFOju7YiCAEUeWn0F5XwYmDO2mOlbN98yBXRr8g5LPitmoZ6IqJoWbNIDRDf2c0biVsEwT62qK0xcqI+K10RMXU5oawlwqHkcaAkwprEYJgRZ2+lojbxFBbLb/gOr/guniRF7zjF3Lx2EccCiqsMlGHVSKn1KjEr5Nw/MAuSk1yql0Tdn5nMErXEBjXaznUaSIFUtAhCCfHHY7O8MPWbKAwF782B782h/ISOeUlcho8eho8elgqEHMU0ho0E7GpqfPraC4301Xjoa8uQH99EEEYZrApzJXxQvV5ELG5I8owk2hGdBbripWyvrmG4c4Ghjsb2NRRz3BnAxvb61jfXMP65pp4wTvx+Ia2Wja01f4IREyE1U3oIyaAQCxopLHcRn+TSFOaSLjuiIr0o65YMC6oHmqtYqi1isHWCgZbK57TZIToqvXRGfOKLlH9IsBzGPLZ2FPLYGcNdRUOqkNmKnwGrNosVs3/UHxvsiTCDjXlTg16WSKCsJeIS5xToq5iamxafJocHPI0/NpcfJocbNJk7LIUXMpUXMpUnIoUTHlrUCbOI3/lDBTrnrm4WfJTsBdkIghPEIQnbBEEQk4TDdEKtm7sZ+vwABs29HD69BEePLjO2bOHaGgoH4f8EXbsGGTThnYkOetQ5CeysVfMpelvi7C+NcLJvRtpjwYxFGRQG3bjNWtpr6vg1N4R1tdXUF6ixCbPwCJNw1MoJWBQIghP0AkC2wfaKcpPQ5K2Gp0ym6RVC8hOWUljbRn7dg2zb+c2Du/dz5njJxm7eZunj7/ly9v3uH7+IrcvXvr/KXvzqLbSK937rJV1b6+70mvlu1/3l3R33e6svkluJakklcSpck2pucpVZVd5HjA2xoCZZwkkBk0ISSAhCZBAEpMAMc/zaMBmtI1nPGOMbTzPU5UrNeT3/XFA2K7qTt8/3rXgcDgaznnfdz97P/t5uD4zw83z5xhoa6C53EVDqR2jMpbkqK3zRpri0CeFkZYSKgYH/XgV0xTxa1DHrcEo88Eo80EVvYaUqFVIwj9lu9+fWbfhRdZsXAQR//LjpSSt/V8c0PyS13/z96z85Fd49f/njRn9Nr3C9k2vEuD7Jp+tWMKzAcSf3/k1r77zq+8cf++z37Bu/RK2rP0jO9a9TMzmPxO2/g1EILDgKyFSWrasfIOtqxbpVhtXvc1nH73G0j/8gtCgTfR11bEIIkQg8fGnb+EssjC+d5CBoQ4yTWpiYkNJSIxm7drlrFm9Aluumf2T41y9NMudm1e4fP4sR/bv4cCeUZpqK+lorqejuZ7hgV7sVhMTw4PcujrHpdlpLpw9xfnpk1y5MANfP+bMyaNMjOzi8KFJ7t65weFD++jtbaWjo47q6kKiorazzX8N2/zXwKwAswIpKXG88cYfWUY39TUeDu4do6m2irrKcnZ2d3Bw7zhnjh/l8swZHty8zOmj+xHugjx2B1vWf0BqQgA6VQhq+XaS4rYQ4r8KkzaR01MTHNo7QGWJnYHeJs6eOsDkxE5GB9qZHOulq6EUh0mBSRmNVhKIPiEQlzEBR0YcWepQ0uTbCA9YvnivhXrEjHv/E9/xglO1mJUWkwliBpuH3wUQ3zfu3bjB/Zuit8+3Dx94j+9sqqSuKIcqV6ZIscqUU2bXsAAMpSEb0EiD8ALGCDHw/ztEVSVhoZ690Pc3f93LJ6YY62qlyKxHHR+CItafjJRQjMons/XVWJKCsasiKclMnP/sT9JzPCyoN+WrFtkLxXopWbLFoF0dsQlBMOCxpNBeYqKlMIPqXBW1dg01NjWNTh3NBQbKzckUZyRQn//0d7Ow1j0JJBZ+zkldTJKY5SHzgkYhGOUBmJK2/6ff+d8GESYWAIReumgC/N2G6v/KWKxeCebUcOzaOGxpsRSYEnFnK8g3xKNPDkIl2Sq++FIQhHoyVcGYtJE0V+cytb+PS+cOc+/GOb75/Ca3Ls9w9dxJMIkGJSYkDHfUI0yCKi4UbVIsbBSIDd2KUS2lo64Ec3oC29a+h9umpavWxc5mt1e6TxAKydPKyFVL2dVcSVtNiXiTJRDstxazLpl8i5ZDY/188+AaEwPtpMaHsnXtJ4RsXccO3zVIwvxxWnTUlTk5uG+I/XsGeJFDqBIiyEiNRRMXRK46ngaXkf4aF60lVtrc2dQVmLDpE+FFcdNOjvYnKzkaa0osRfoUHJpEdHHBYlZsOWLAZ4IT+4d5cP0ie0YGaGmuo7evk9HxEc6ePcPB8RGunj0DX33Jtw/vc+HkcSYG+jm6Z5xMdQpVxSLdYcG1ssRuwpapwpapYqClmuHOZuqKHXRVl2I3qMjWJFOel4VOFk2OLglPXhY7Wyp4ePkMcycnMaukpCVEYkyVUF+cS1dNIbs7KuhrLGair47Rjkp2tZRxbLST4TYPe7pqaC3NpiAjmbS47eSqYslLkxC79TPxwdcq0KXKcJkyQCIQuOYTrKp4ysxp2DUS3BnJT40ifRJ5qnhM8nDSJYHII9eRGLkaWfRqkqLXkBy5EnnYCuIDPyR6m1jmjvB9F610GwmhGxGEk6z56A3vQ5tn1dBWX0hfaylNZdnUOvXU5aXRkK+hzaWlyiwqJRSkx1CYmUBtgYGFLMLX/ACWCKx66xUE4RBpcWHkamTUuaxYVfHUurKoL85GkEDcjo3UuLMpzsugoigHeMju3ib08hhy1HIceiVmpQyXUUuhJQOj4gmHTDcUWjIY62nh1L7dCFb49I0/iU3Z81lwkVqjJcLvU6K2ryYxyg/f1R8gLBHpEIIJBNXCnJvAoIjDrJHgykyiypFOWbaaInMyVfl6KuzplGaraSqx0F3toL7QhDNDjiklgsykMMzqGHLT4slNk5CRKMq3jXfWw4NrtJS7MKtlnN4/yoWTB/kBX5OaEEFHYyWzp44yNtiDM8dEa10FhfYs4sL8GO5rZGyole5WDz/ga7wZm0OQa9IwOdzL3OnDNHoKaCjOp7W8EEGwUWLWYUiIIEsehU0jo6kol4GGctER9ScL4EGLISWKbHUcZoW4qGXIAslWhlOenUqxMcWrBHTi8D7KLCpqHDoEoZuslDDMqeHkqKMRe7wSyNXMN4l5RINIIQak21ehid6GSR6CURaKKSEEZ5qUWpsOj1lFhUVNrU1HQXoi+ArkKGOoyEmjIDOJ4qxkagsMdFXlzzdeu/khD72B/c6GYnY2FDPYVMauFg9MCwzxlmgC+XfiOX0NnqcAxO72Ona31zHUWkNXjXvemK6C/sYK+ho89NSV0VNXRm+92BT9LJhYABR9jcW0eGyU5+moKTR5gUVzeS7N5bk0lmZTX5xNozuX5jK7F0z0NbgZbPGwa74yOdhaRk99IW2Vdtqr8mirtCN0Q066hD1DTQx1VVJZZKa22EyF04g+ORxBEA3udndUcGBXC2M91bSV5zLBUhRRW3EZRSW/UrOKoswUspOjyEgIITc1BmtqFBkJwWQm7sAoC0YV6Ysmeiu6+O0IwgQr33iBzcteRhXpS6lZhSEhDGXkQtVyhN2CwHBvC41VRZjSU9Eo4lGlxOMpy5tX5/8ZuVa197u6ePEMV+bOMH1yPxfPHubS2SM8unGO04dG2NVVx0B7NUW5enqbPTRXF8Gs2NSuS5XgylCSo5JgT0skRyPFoV9o3BdBhFmbRGGOAVn0Dv788m94/88vkalL5ejBMf7y6A6Xzs8wN3uO82fOcH1ujpuXLzM5PEJHXS3DPd0cHNnNpdNTohBHNQiCB1V8gNdd3avW9TPIUM+r8pnmQcQTzbGa2HXoZZtRx69HEb/hewOAf/zRZ0Sv+DEnS/7Eijd+wg//RxALErVilU4E21EhywjxewvfDa9+TwCh5Z0Pf8+Hny3ltWW/5ZUPf+P9+/JVv8d/6xsE+bxK8NqXEGlHs38zMFn6h3/n3bd+z/vvLmHDumXU1xZx/eoZL4J6+/2X2ej7KXVNpQwMdVDfWA6vC3y8/G1e/P0vUapkrF61nIDtW5gY3830meOcmz7B5YszfP7gJo/u3+Dg5CjSuHAOHxjny8/vcPrEEbo7mvn83i3u3rjC3LkzPLh9nYszp+GvX3Hlwgy3b1zm0vlZPn/0gG+/+ZLPH93jxvVL7Ns3TF9fC5GR/qxduwwBUCniKCqwEBy0yfvcTZ86wlef36eptpK0ZBk7u9uZOXGYXb3tDPe3M9TTQntDOZqUGPw3LSd0+2oqik04c5SYdfGY9RK0iijCAtcTHryZitI8DFo51Z4Cbl2b5ebVs5w9PsnVC8cZ3dksKrqFgEYaiHTHGrG63wxCNyTH+BAbunZ+7V4AEs+CiJMIwiFKbJr5fWuR1vNfBRFPjpmjBxEEG/sHO2kosVGSraXSmUGl04A7W0FJjvIp2Vd9UhhOo4r8TDVZqkT0SbG01RZ4/97XUkGOQYnQLjI3BEHL1PgupkYHqHZle8/L1kRjSl1sTi7LSqIsK+WZ97fw3D/9not0CZRlJVGamYRT+32OzVoqbSr6auz0Vtsoz059is4kCFpc6XHYVZGUmuTzr59CoT6BAp0UpzaeXEUkOakR2FXRXmlrp3axXy87JZSc1DBsyojvrTz87fF0b1KxSYLHKsNtTqBAH+09bk9bADT/kQfIs+NJTxAPgjFpB7maKLI1kRRaZeQZpTiyExEDMKs4f3+EKFfoAb0ygsYKG1N7B5ie2sPteeOtv9y7zr2r571d6SHb1onNNyGQrU/2Hr8+ewL+co+bs0cY76ujzK4lVxdPpVOHTS/BbVV7KSXa+HDc5kxmD09y6/IsIMxLHn6NzaSmND+LMweHOTLWjTAL8UEb2bryXRJDfVkIIN02A2eP7uHMkX2irNkUrF3+NpkqCWppMJKQjV7JxInuGl7kEC9yiOMTfUyN9ZGdLqfAqKBIL8csCaJYn4ghNgCjNBi7RiKCCAP0Nni4OnOMv9y7yaO7N2ltrEMQ6pmZmeb+vVtcPXecu3MneY45zp2Y5M7lc+zuawNfgSq3g+6WGnZ1t3Bp+hi17vx5YGCkp6aQzkonTcV51BTkUJatx6oRN7LUmG1E+K4gSxWNMnobU4JAtSODIqsKeagv8UE+mJJjydHK6awuoL/Z7Q0WFiQp9/bWsn9nA4NNJTSWmCjLXmxoSgnfhMRfNIcrzjZy48JZZg7tpyQnk6RQf0wp0WRIw3DqZOQpYykxJFFmTKVAm+A1lLJrJBhloahjtpIUvp6E4JUkhqwiMXixAhGzfZm4afl9jBAByrjtRPuvZe2y18UstaDFpIqjOEeDTZ8o8vV/CEUGKQsZi1JjAvmaSPK18aRLAjGrxb6ADEFAr5TgseeQrUlFELoxpiSSl6HGqEig0mnFblBiNyrxuMzMnpjg8zvnmBztYKCril29tXgKTBhk4WQlx5Kfnkx5tp4ah5XSHCM5aSkIzSALDyI1Lor6Mje3Lp7nyMQYxbYc6svcNJYXkRKxBW28GAAZksORBG9gh89yPnv/FT59b6m3B0GYACEGNlJNliIcc2o4TkMCdl081YU6KvO1FFuSqC0w0Fhiosaho7HIKFZmstXYNfHY1HHkKGOxqePJU8WTlRiGImQz2tgAspIjGWgspdyeidAOxyZHOXv8AOokCZvXfopKHk+WToUmWYpVr2K4u5VGTwFJUdtprnTB4xvs6muC5wV8Ni5n+UdvERsVRE9nE8P9nQz3tlFmt5CnVVGWlfnU4mNNjSI/PZGWkmy6qlykJ4bNb0pi6VgWsXWe0qTFnBqJKyORYpOMwswE7KpoijNkeCwKzkwdoCo7jWq7Xnw25OG49HIsKVEY5eHY0uKxpcUjCP2kRPogTEDY5mX4rXyNcN+PUEb5oIn1I0cZRY0tDY9FQa1dS1WOmqLMZPK1UoS3oDxHg9uqwmGQUePMoNaVSWdlPqMdYg/RUHPpPIBwe8HDcGs1w63VMC0aP/KWQHOJna6aYnrrSxlsqWSks47Rrnp2t9d46UsLVKah1ip660u95/c3iv0RA62VDLZVPQUgTvI8WkFgoLmc9kondUVWmkqsDDSWsKuljI6KPJpKLGJFosJBpctMU3k+PQ2ltFQ46awtZKC53NsvsbujgppCE+V5Ojor86krMFGZp6et0s7B3a0cnejE4zBQnK2iptBErk6KKyuFxmIzMwcGmBppZ6TdQ1tZDq2l2Yy2exhuLaM6X0+VTUd+upyspAjMKVHkKGOwKCLmvYgCSQnfgDrGlyxFOOkJAaKzd7dAf30hox0VojO3L2Kw81NxT9LKwsjSSinJ06OUhiKL3kZipD8J0X4YNeJmrEwIRh63nbamRs6dPsFATydXzk2LXjz3b3Dvygy3Lp7i7NE9DPc1MzW5iyvnj3Hq2F7aWytZTjsLWTebQYYhJQKDMgqrXkwe+G9ajtWQykBXA51NFfR3NGDQJqNKljJ1eC9fPX7AnZtXmD17nH0Tg5gyVF5AkJ2pEffXOZhkCT/g63lwXi/OiUlICt00LwTw9fyoRyXzJzXBF0nUWmLCPxWTWFoQBAN+618hUx1IusKflEQfjLpQggLf9wYJ//Pv14tSrqZX2Pjuc/zPvxfB0OaVf3hqrsqiV5MYtYqgrW+zft3L87HAArVjsafrw8+Wsn7z+yz75CU+/OiPfPThb58JOKYRQcSzgciTMpEmBKGaFZ/+mc2+ywmL9GXFyjdpaHHjKDRSUeOip6+RkbEeevqaGR3v5+TJA8zMTNHR0cCnn37gzVBP8zNsuWYePrjNzNmTjAwP0N/fzuzsca5cOUt/fysajYyenia++OIWhYU2bDYTX395n0f3b/DFw1vcvjHHuekT3Lp+iW+/fMT9O9f54sF97t65xddffcH9e7e4dvUiu3b1EBG6nQ/efZVXXvqN9z10tlbxyYeviwDi5CR/fXybvz6+y7df3OHEgXEOjO/kwumDjO5sxu3MoChPR3ZmEvERPnzy3hJyTSnsHW5DEKDInondksbGtct447XfolFJqPQ42DcxyNVLMzy4fZVTUwe4fO4Up4/uo6vJg8uqxZQWh0oagC45mAqXzgsiFilLCyDCQJ4lldiwjfwDNxGEkxw7sFChcPO0qeCz/Pn/bCycu9A3ZKPRnUtdgZnyXC1FWalU5ulEb6P52HBBQtY1bxjXVFFAg6eA+nIXE7u6mD6+lwvTh5ibOcJCT8yPuIs1LYkz+0eeAOD/t8H24nDqEik2inQqlz4Bd2YKLn0CJV4vnoUA2kO+TkJjkZH+Oidl2amUWZ8FKFoKMyU49YvAYMGnacFcM18TjSMthjx1lHfkKkKfukZOagj2lB3YkoPIkQeQIw/Alvy3QMXT7vFFGbEUGmIoyYijNEv6zLm2J+ahlifp1k8OrXT9M8cKEQQPQnmOguIsOeU2JW5bCkZ1COmKQNEpdolYMlpOuyiH+TNwWBQ0VuRxZKKfx7fn4IvbfPPwFnz7BbMnDtHZ4CErPQl1cjSCMDUf9J/kz3/8DcJauHj8EHzzkCtn9rOr00N1gYHGMhP17kxKcpS0luXQ7slnobGnzGpGeA6G+roocGQjl86Xe54HWdR2WiryyVLGUUgghQTywUv/Z/4DTog3QCdjuEfkaj/kh6x47w0+evslYoO3YEqTYEqTYDMm0V1fSGetiypXJtwV9b6PjPRQmpuJMyMFV1o8ufIQ9DFbyVNG44uHNW/9gbXvvczX/ICzR/fy6OYlHt66Al8/Zu/obgQBzp2dAb7i6/uXuTY9yXPM4bJqqfeIvPNCAulmGWODXYz0tSJcBbtBSV56MpU2A60l2djTpLjNGjJkURiTozAmR5CtjiNPl4A6zg+pt+Q/O99bMoQ0aCOKKH/MqfHkaBPZ2VTGcFcV4721DHdWsqvdw0hXFfv66ti/s4Hh9lIaS0w49FL0CYHEbluONt4PQdASuukjTMpEJocHuHvxLPsGOslKkWCQhZOrlJCjjMWpkVBmTMWTpaRYL6dQJ8edmYpLL8eaGkVmYgja2G0oIjeREr4Beejq731QhbtwbKKb05O7mOhtorHUSWOpA6dRgSE5nLKc+ezID0Ef54cqdANZsgCqclLJSg4mXycR3YmlIZTYMxjsqOf6+ZM8uHSBb+7cFOk3y0D4KVjTldiNGoxqGYqEcCZHuhgfbGV8qJlHt2foanYjCA9RSANJDt2MOnI7GdIwLKmxIr1uBEpzM6l0ZlNX7GBXdxtnjx7mm0cPuHfjBrOnT3PjylXOnZiisSyPfH0iOelSUqL9EO5CUtQ2gjZ/xpt/+iUhvp/yHHOi4d7zYunRlBxMviaSitxUynIVOLMSxYXJmkRtgY7aAh1tZVbGOz20llhxZyko1MkoNaZSmpGK25BCoVZGtjwSRYgPMT7Lidm6ElVMACE+qzBp5BzdO0xDpZt8i4nB3k5SJLHEhgQw0tfOzNQ+LhzbT099OdvXfojbpoPZeelRj0CGLhWLRc/586c4c/IwwwPdtNVWUGA24NRpKMvU4VIkLy6GyigMicEYk8JoKrFyev9OpiZ6F+/948XeCGNSmEhZsigoyZLjSo+jWC/yR8vNqTTkZ9DoMLIQ4FmSY7CkRGFVxGBRRCEIIA9Zi/A6JIStZcfm95GEriFsy8d8+uavSIn0oc5loChTTqPTQEuhkTqHnipbOuU5GkosStxWFdUFmbRV2inPTaOx2Mxgk5vJ/gYm+xsY66xitKOaie46bx/EUFMF/EhgihfgOdHVuqfazc4mD0OtVQx31DLW3cBYdwMjnXVeIDHQXMFwRy2jXfXenomh1ioGWyrpaxJ13/tbq9nZUgEPBUxIaBYEeuZBRG99CS3lebR77N4+jaYSKx6bFk++niqnib6mcloqnLRWuuioKaKh1E653cBgi4fmMjsDzeW0eGzUFmXRVeWgrdxGfWEWjcUW9u6s58TeHq86WIExGYMshMo8HYeGmmkusVDrzKA6X48nN41Ss5I6RwatJVZq8gxU2/W4DElin5symlxNDFZlJBlJQehlAQiClqTw9cQGroIlgpfnvbPZzd6BZrLU8eiSIuDkvMlnmpTaYjNqaRAqSSCJ4ZtJitqKURmNMj4ARdx2BGHOG9j1d3bS295OZVExxw9McvvSLLcvzcxr7Zzk4Hg/508d4OHtC/zl8+vcuXWemZkp9u8fpqOjhrgIX3KM8ieCiJMIbrCZNZw9sY9b12a4eO44Hc21WI3pdLQ2cG76BGdOTHF+5hS3b1xgZ18TsdHbCdvhQ2TwZtKV8eJ15kHEQoOxSCXRIkyCMSmMfIPUGzTFhq0kNcFXXCdk4jomvAha5XbSVQFEhS4nOmwFMskGlMlb0aoCCPR/xzvH/viLf+OY/jdEr3yOf/qHMKRhy4n0ewffFS8S5vsm8vCVKOI3kCrZQFz4p9+zRn9XeWlhrFq+dP69n3zi+PRT53y6bOn3/O8ioNgesIpYiT/vfvBHouL9SFaE09Nfx6HDw1y+fJpdu7ro62vh9u05vv32ITt3drBhw2cIgF6vpK62gv6+Tk6fmqK9rZHOjmb6+9vp6KrHVWghONQXaWIYo+P9NDR5+PTT9+jtbeb27cucOXPUK3Ry7fJ5zk2fEOlN505z8+oVzk6VwLmDAAAgAElEQVSf5tLcLOdmTnNg/wSl7gKCA7cQsG0TqpR4aiuLOLhviKMHR9CkxNDZ7GEj1WykmqvnjnPh1CGunJvi64dXuHf9NMP9tZS69NiykrCbkwnetoKgrctprSugra4YnSIeZUIkqz5+iz/98Rds9VvF1NQEX311h2+/esij+zd4dPcm1+ZmODN1gAtnjtJRX85iA7oWsy4e23wmXLBCicOACCIWPB/mG2mn4Dnm6GgsZri/1msmKowsBOWL1S5RgsDzN4JYN4vysI+9x8ty0ig2KygyiWbFFTYtdq1kHkR89zodjZUM9LYwPtzLhZlj3Lo2y/WLp2iqLOJpJTDDEyCi+W+8t+8Ol142b+KqfcrUNV8rxZgUhiklArshcX7uOxBWgkUViTtbQWOJidbSLEq/B0QIgpaSLLlXvrrIkIgrXUK+JtYLIpzaWBxpCwab4d8BEdnJgeQmBZIrCyA7wf8/+RyL9+j7VNJc2khc2kgKddHPnLMAIhaar78fRKQnPFvZnG/O9mSr6KrMoTo/jSKznLREP5JjNyIIXyO4xay/JGYdjpwUpJE+ZBsSqSq2MNrXxL0rZ3lwbZav71+jr7WOurICupsq+SHzmYcIWLviDfw3LYd6AWEIuusquDZ9lL0DzTSUWTEpI7BoonEYZbRX2Tg63MalYxOkhAcgzII5JQkKBSwGDefOHGHfSD9WYhCEq4RtXY1FLUEtCcRhkMM2gRf+9f9BELQkRfiJD/BGCN6yhpT4CLINampLXeSZ04gN3oI2OYLczGRK8tJprcyjtTKP/qYSKBQQqqGtwkWxVU9WShw2tdg9r4/zJzMxhExZGCkRfsQGbESwwkB73TyYesxXn9+nutyNTBLL4EA/3zx+CF/c4NHVkwy0esjPUuPK0WMza3DmGBjsbhQBxByoE6OwaOQUmTQUZioQJpg3zfKgT4ggTyenwJiCKzOZxmLz04v0TxF5+C+ALGQzWonIByzIUjHcUc1Efz17dzYw2l0tGmN1V7Onp4a9vbX01TspMMlJl2wnXbId4ScgCfiM1PANdFc7mDtxkKl9Y3xxfY4rp49Qlp2BOjYQh1aOURaGc57SVG5SUGJIokgvx52ZQoEhCZs6DktKJAZpIJrYLaiiN5MaKaLa2O2fELv9E5IjNohNw9Nw9cw+eHSdz6+eZby3FUE4SULIZoSfQlFWKmMdFbS5LZRnp4qlwquQkxomepnopSQGb0QQbnJgpJu/PrrJ/Wuz/OXODfjyERM7e0iKDid8mw+K+EiMahlmbTKapGhG+ps4NNHH8YODXJk9hEsQxNeO9CUpxAdNtD8ZCSEYEsIQrJCjTqTSYaGrtoyLxw/x8MZlbl6Y5fLMGa5cOMfNK3M8fviAL+/dZqy3kbigtfPcf3HyVZdYKczR4bPyPbZtWCZmKJ8X51xa3DYsijCKDPHUOjQUW5IwKkO9zWLubAU1Lj19tQ7GOsrpqcyn3KrGpU2gID0RZ1oCLm0iTrUUsyycqM0r2PbpWwg/AGmwD5+98wpGtYyDY4MsZYI8SwaH945Q6sjl8MQuvrg1x/1L0zy+cYEXOUTg+o9Y//HrhGxdTUJUAHhE878L547z4O4V7t+5LC7eMigy6yk16SkxaLBKYshLjkMV5osq0he3RUmL20qJRUV5no6mcjsluXpkEdsotesZ6RKz7dX5evLSpeSlxeEySCjUS3AbEyg3J1OVo6bOkUG1XTdvmjSCIIxgSoogWxlLVkrEfEqhECEEUmM3s2Pzh3zy1gtE+H9GhN9yEoM3kJcuJUcdS0dZLsXGFDzZGvGa81KmZTkaiqxKHMYkirJSaS3LYayzisn+Bvb01DLeVc3e3gYm+5vY01PPWGcN/EiAHwkMNnoYaqpgV3M1u1tqGGypZFdbtbcK8SyQGGypZKy7gX07W9nT18x4TyNj3Q0Md9Sys6WCgZZq+luroVqAEYFJlsBGwVuJ6K4t8oKI/voiuqoceGzp5OtF4CksRQQN+UaayvNpKM2lvdqFJy+DjioX1a4sb99EQ0kOTWU5dFQ75qsZVjqqHXTXFXhBhEYahBAIzowk2j12Kuw6ynLSqHMaxWraBJRZ1NQ7jbQUW6m26ynKTCFXFUeuKpZcTQwWRRgZskC00m0IgpZI/0+QhqyDJQIsEWgqz+XgcIcIWJXxCAL8hKtkqGIZ7WvixIFB7KZUJOG+JEZtIXz7KpLj/Anw+YjwgJVs2/g+GeoodvVUsru3m4aKMna2tXD57EnOTR3g8PiAF0QMddbz1YOr8NdH8M19bt+4wMWLp7h6dZbxkT50mgSM6VIidqzno3f/RGTwJuIitlHizGKov4W+rkbamippaaxiz9gg06emmDs/zdzFGQ4dmsBdZCNJFkFMhD9ZGQrsljQy0hIJ2rISwQOJ4VsI3fIZ8TvWzwddbkwpkWSrYjCmhKKVB5AQvQ5F4mYEYWoRRHSDLHYdtRV6mmpNqJK3sACsNal+pCm2efeH//7fJAS+///RHv9z/jXUB3nMKhIjVhK69R1iA5aRELICRfwG5DFrCNzyNhvXvPTdgEHQ8vMlP2ZR2efZYGOBTy/+vvG9X7Jl+R/YuPwlNq54hXUfv8TTKjFPj01rnzax89n4NgZ9PJ1dNZw4sY/q6kKKirK5enWGL764RVVVEatXL+P115ewe3cvjx7eYe7iDAM7u1GrksnPy6aszEVzaxUVVS62B27gzbeXECcJJQYrf/rTr7HbjVy5co5Tpw5zZe4sN66e5+DkOOMjg1w+f5avv3zIQG8PLc2NDA32cWD/HsZGhyh1F5CVmUZ9TRmDfa001pbitGeCQ0CvlpJn1XpBREd9OXZTGv3tNdy+fIrh/noUiUH8HY/RpoahSQ5BHueHM0fF8YODtNUVExfmR5j/Rj5+9xVWr3yXTGMqc3MnuX//MreuX+TShTPMnjnGkf3j1FeUUGjPwmnV47CmYdYn8p3KgRUEYc4rly8Ik/S0eNjdVycqyLEcT6GFhso8pgSBKUGYJwVOU+/O8Qad/xUQcWzPzvnz5546XmhMptCYTIkplcpcjTfrL47+JwJaLUcnRzi8f4RTUwcQBC03rsxw99p5Ls1Mfc9rLlDxTrIIIv5jwCsIWvLSJPPmrU8fL8pMfup3UTXwWdArAt8ah46d9S46PDkUZ8nJUUXg0C36LTh0cSIddx5AFOoTcGrjyVPHkKeOwZEWgys9jpJMKQW6WPLUEV4QkaPY4b2OLTmI3Plky1PvVRtFcXr0E8esLIKJpz9/SUYczrQInGkRz1znb9OYtNL1z4CIhflfjeDOSqHElEx+eizZqgi00m1oZdswaULRyPzm/0EslSqkgRTbdfS2lDG1dwg+vwmP73Dj/ElqS11kG5TYTWmi3vFzEBW8gXyrgl099ewZ6CY+JBCnSUdzuYuS3HSqC024czXUl5iw6SU0uC0c3tXKl9emqbRnISwHnSQOgzyB9joPc2ePcmxymExVAlpZBCkx24kJWEOFw0BbuY0ju9sosmgI3bIKbynueTEws+pV7N3Vy0BHIw5rOurESGzGFHSpUdiMSXTWuuisdTHSVQU/EhCmIGLrGmy6VArNi3bs8f5rCN+8nLoCM9enD3uPN1e54fE9vrx/k6P7JrBZjBQ67Oza2cvUwT18fn2ao2MdlORocJgUdDeWsaunkZH+FmaO76O/rdara19uz6TQpCQ1fAvCBJSYFNjTEsmQRVFsVlNiUZGnS6TYW2LTilSYQrx0EF1CKPrEMLJVCdQXZzPcUc1Yby0TfXXeSsRwZyXjXVWMdVZ6KxE56mgRRAhadqx7m3j/FQw2lSBchYnBXq6cnuL0/lEceiXCD8AoC6PUrCRPGUuBNkGsQqQnUpCeSJFejnNeptecHIFeEoA6xtcLIhKDVxIXsJwFwzwxM2JipKuKyyf3c/X0QY6ODaBNjCJHm4jTlEJmUhi7WkoZbi3DkS6hLi8d4SpsX/k6Oqk4yXTyUKTBPqx8bylRgZvpbqrk8pkTHBkf5uT+PRwe201pnpVt6z7jk7eXEh3ki1mXzEL16/DeXqpLs1HJQ5HPm8IkhW5CFx+INVU0PFugvVU6suiscXP1zFG+eXiLL+/e4PPbN/jq8/tcmzvP2VPHuXF5llP7dyG0Q+CGD7FnyPEUmDiyp5czh0epLLTis+odESAIWlKit5KVIpo8FmRIcZtlFJnlYiWiEDwODVWOdIZaitnfX0t3lZ2WYgvFxhQK0hMpMykoz1JRZlLiTEsgUxJM9JZVrP/gFda+9zLC1xAZsEk0Y/zyPoLQTnlhHm215VQW5XHt3HF2d9Qz0lnHvYsnseuTiN6+msQwH7aufg9tUhQH9+zk5tWz3Lt1gatzp8T7NwROk5Yik5aK7ExKdEoyooIxxe5AHxuAOTlMVJgyiXxuq0aKy6xBGR9MujwSk0qCIzMVQWjHoU/EoogiWxGJUx+PXRVOSaaUCmsq5WZxkc/XSrGkRKGTiItttioGW1o8WYrwRbWnIXFeBGxehs+qt4jesY7Nn73JumVLyVbHUesyUmpVUWlPx21RYkwKQ4gRKWWCoMWTr8OmT6A0W01nZR5jnVWMdVYx3OZhoruGfX2N7Omp58juDg4OtrK3p4nR9lp2t1Qx3FrNSFsdYx0NDDRXMNRa5aUvjXTWMdbd8BStaaK3if2D7UwOtLG3v4U9fc2MdTcw1F7NYGsNO9tq2NlSQW9jGd31brrr3fQ1uNnZVOYFEW3lNrqrnbSU5lCarXkKRAiPwWZIoSg73btudFS5xCpFg5u2Cgc7m8roqimkwW0VG7JLRUDR3yQqOQmCjQqHgc4aJ7s7Kmgrt8GPBKryDVTYdTQUZNFQkIUnOw1OCtQ7jdTkGaiwaCg2JJGniiNHGUWOKgJzaig66WJmLWzrMrGxMjEIj8PA9fNHuHL2MBtZpM9oBQFpuD/y6CCvZn89a0mK3YbPqrcI8PmIT959kYjAVfOyqvl89WCGga4WdvW2c/fKLF8/uMmBkT4Kcwy017q9zu23505z9dxx7t84z8O7V7h04QyXL83S39NKfHQgLzDFC0yxYdX7dDZV0Nbkoa6qEIfNSEJcKDWVRZybPgZ8yb3b1zg3c4oH929x8uQhChwWkd4bCNUeJ/nZ6QT5reHNl39FsN9qtElRhPutwpAUOf9Z3cRtX0OGPAx1rD+CUI0kcg06ZQALTdaCDQTBSq4pBndBKkbdAv97selRFr+OVNlG1qz8HT/8H0Fk+f4E65afs2H5b5FGrEASugL/9a+SGLESadinyGPWELnjY57lib/07s/51Wv/wvMv/zO/efVfeeGl/8X/+d1P+MOffvpU4CcCiJGnfg9YvZQtK5awfc3r+K18hXUf/I7P3v01a5e9yNqPf+89N8D3HXzWvEKA72LlZP3Kl9i09s9YzUoKC63IZBFERwfgcJgxGBR88MHr/Pu//4SwsO1MT0/x+aO73LxxmX17R8nPy8Zd4sJqNZBhVBETF0R45DZSlXFkWbQYMpX4+q4mJ8fA4cN7OH78ALeuX+TOzUucPnGE0yeOcHHmNCemDuJxl1Be5qars5WDB/ayb+8oVZWlFDiyvaDXZtWzYc0ysrM0GDQJCA/FfqwXOYRaFk2WNplCWwZqeRSymADczgz+jsfIYreSGLMViyEBu1lBU5WLlppico0qKotsTOzqorW5nPMXpoBHPH58k4f3rvLFw1ucnz5Ob0cTuSYt2zZ9hkIaQXmBmXRFFJrkUCw6KU8H8nMI7XBoYidH9g6ys6MWvhZIkYQSHrARsy6ZqhIbQ90NtNeXokmKxmHWcHS8B2/m2rAYZ4hjdr43R6QeTx8ZWzz3GRAhCNpngMOTIKCfJ6lyd66L/3vm5NGnzj0zNcnk8JMiGaIss3BVZL0sinN8P4j4j8DD9463+B4QMT+WfLd64kiXUJAhpTBTrGo4dHEUZEgpMiQ+RWWyq6Kxq0QqU4EunnKznEJ9HHnqCGzKMOzqUGwqcT4bpVtxKEPJS96BPSkIpyKU4rQoSnWxVJgSWACLUukwP/95yfd+7vo8JWUmKQ7NQv/Dk70g/9VeiO8bzQh5aXGUm1OxJIWSlRyMKWkHVmU4OWlRGFOC0ScHYU6LRC3fgSBMY0qTiOoNVjg+uRu+fcT9q+c4MNKHSSMnPnQb8aF+aJOi6Kgv4uLpPfCX25w9MokgWFHGRZCTnoJJJaE4R0OpLY2awgw8+VoKzKkMt3n49tZFrp86jFOfhkOnZW9fN7fnzjDW38ru7kbaqgootGoRhLukRm6lwJjCQGMJt2cOMt6zoAfsxm/9CoJ81yCPCeXyWVGlxZ1vJS05BqU0nGyDHIsukeoSM21V+XTWutg/1ExfYzHy8G3EBW7CadTgyFSTGLqVD5b+htd+978JwYHDqOHw+AAOc7p3c7t1eYYv79/k2IEJmmo9HNo3zvOcZM/uXka6a6ktMmHRxJFvTKWuJBtUAn0tFVyePsTU3iG6691el8kFwCIMzWec5lGfw5CMMyMJZ0aS6E68cDN/IDbZ8Zw4ua2qeLJSY3BlKNnZVMbu9ipGe2oY66lhd0eFl860ACL66p101+RRkClDHbOVGL9PkIesJXTDu6JR3VWw6jXUlzipcuVQZNJ6QUS2Ihq7IgaHOhZXWjyutHicaVJcWtEnwaaOewpEKKN8SA5fiyRwBSLfcgQx+7YwKaHRLfLIj4zupKO6hKZSG8fHunAY5E+ZhS1hEkGAP//6nxE5w4vSj6mxQbjzspiZ2seh0V3UuQsRhCGGOlq4Mn0ce6aWnzI7r/y1uCAYlDEopDsI3voZAT4fEem/CknAGhThPmTMm10Ja0FYC3VFObRVFnFy324e37kMX97n2y/uwbePuXP9MqdPHOHhnWsc3zuANS2eencOg20V2DIVNFU4OXN0jKP7Bgjb9qSz7BS5mjgKMmUUZEixpUXjzJTyU2YRCqGh2EhDsZFdrSWMdVRQ68zAbVGSrxOd3mvzMyizqDHKwgjfsJzlS3/DluXvzGft7xIZsInxne3wzUOE58XsrkYeR06GCuEQmJBg1cpodOcyx3OEb17OjvUfopYEIo/wpbXSwdcPr8C397lz7SzjuzrE9w0YUyXYNDLcmUrKMhVkJ4STnRhGgU6KTR2DInIL8tBNMCfAnPis6pOjyU6Xo5aGoo7fQZZKpCRp4wPISgrFk6MgVx2OPS0cmyYCS2ooJnkIWUmhWBRRWJXRGBKDcRhklFiU5GpjyUgKEu9piFjijghaQ+DWlbzwsx/z4i/+mW1rPyA+aCOmlGiKshSU5aSRpxOzd1pBwGWUUV1goKYwgzK7hmqHgXaPzdtEvauljL29dUz2NzHeVcvhXe0cHGxlX28zE10NjLbXzo96xjoavFSlkc46drVVM9xR6602DLVWMdJZx56+5qcqERO9TYz3NDLcVcfujnoG2sWqRH+zZ3E0lnqBRFdNIZ2V+XRU5NFYbKE0W0OBMZlCUyqCDVwmJU6jAr08gn9AdMFt9eQvOrJPQ5XTRHOZnUZ3LqwVaCnPY6hVFGToqHHS11TCYFs5U+Nd3L90zFt5qXUZqXUZqXeZqM4zUO8yMVBfzFCjmzpHJsWGJArTpeSrYshVhJOtDMecsoN06VZvwCGLWI9KGkC6PBR3voEr545w58ppqkpsBPmuI++JzCg3BbgpUF5gRikLYe2K1/jwrd+iFUTvHa0gkJYaTEudnSvn93Dy4BiXpkWvogc3ZhnpbUQtDcWojMeqlcFD0UG8ICeD8aFuLs2e5uDkOJP7xuhobWByfBflJXm8wBTtzVVcuXiayYlBmBXY4rOG7X4bmZqa5N7dG9y6eYX7924yc+4U52ZPc+nS2fl89EYS4oLZsGYZL//+5/z+1/9GwOaVDPc10t9aiUYWQTMrEYSpxR6pdjAkhyEIN4kI+gR10qK5V2qCD/nWeArtMlKkG9m8dlGKdbvv64jB/WI2+h9/9BkV4f9Clq/YTB0Z+CGh295l3fLf4b/hdQJ83yIk4AMC/N57JrCw8fyffswv/vQTfr7kx/zvF/+Bn/32H3n+xZ+w5OV/fyaoGPGOHevfIGrr+8hDPmXHuteI2vIuUVveZce619i+eilPgp0Qnze914jc/sH8zw52bH4TCgUSJUH4+a1h9eoP2LhxOZs2reD111/kpZdeYMuWNRw+vIcvv7zH3Nw0t25d4vq1OSbGd9NQX4VaLWf12o9474NX8PH9DGtOOnUNZdQ1lKHRyCgpsfPw4U1OnDjIsSP7uDh7imuXz3P54gzjuwfIsWQy0NvD3j3jHJs65KUzFRbkwXMCcdEhZGWoCPLf6N17nLl6so1KCux6EUQkxaCURREetIlP3n8FvTqeS+cOcuroMJ4Sk1glsIIxXUqmNoHcLDX52ek015RwcGKA0eFO7tya5f7dOY4dHWfPaD/nzhzh7KlD9Hc3Yc1Qk5oQgUoejVYRg0oeSpZOgkEdzVOBfARkZ6qYHO1jfKiTxqoiUVJ9mziq3HmMDrRz9fwJLp87xsyJ/Vw6uyiV7HGYvOp8e3d3IQizIjNEsrh/ijKshYiU8sV77Jr3OBGVkTw8S3USx3cN0a5fu/QfBLALEq3T3/M3D882TduVTzdI56sX44g81RNuzfPUKn1sgLhnPv+f9FnM37eFz1iRo6bAkIhdFY0rXSLue8ooinQJFKZLKdBKcGpEY7k8ZSROTQwF2sXXtimCsStDcKZF4NJGkq8OIzd1By51OPkpwThSQyhO+z41Jff3qjOVmRO8P7u/40j9LHj4HiO5vzmqETxmFR6LgnxNrLdbPCc1DFPSDjJlgZhTQ7Glx83flGkEFYT7rxN55R54zN8x3NNMrTufhIjtpMSFUF+Wx4kDg1yZOcjcmb08uHaW6SN70KckkBIdjE2vwGXWUJ6vx50ryntZNLF48nWcnOjh7ORuTowNUJ1vxWXQehvR+ps9tFQ4vR9AGrRRXHCFh1iUMfTUFXv/9lNm+Smz/O75n7Jh5cd89sHbvPvqHxGEfvItWkrzs3Ba1VQUZtFUaae1Mo+2qnz2DTRy8fgYY90NVDqycJnSOMSL6OSx5GaoCNy8Gp9Vy1AmRJIUG4YgNKMVBO7PjxtzMzy6fZXpE4c5fngfz3Nynlfoxm1VUenMoDxPh+mJh/bBlVPcvnCc0a5airJUSAI3oIz0E10bIxAdqYVC9AkRWFWi2o4gNM8r+GhZ4DUqon1JDt+MVhKIRRmHIFipzs9ivKeekc4axuZdqUe6qhjpqmKir459fXVMdFcz0FSIx67BoojAlByKNHAlEZs/xPfjl0iN3EKU/yYcFgOtFUW4czMRHJCvT8KSEkVajL8XQBRoJeJkSU/0goi8NAm5qmhM8hDS4raijPJ5oieiHbE0OELwxvcJ37oCQTCREhWAXh5Fqc1EoUVHUZaKGmcmpdkaHAY59QVG72ZlTArDnBqJIHyNOjbQ+73euXAKvn3E4fEBWirLEPphihdoq/bw+Y1L3L54ls768nnX4m5C/cTekrhQHyID1+G75j3vZpYctpHUsE2oo7ZgSAzClhZPiUVFpcNITVE2g21VXJ09Bo/v8PjeNb55fJ/7t65w+MAezpw4QFVRNu1V+Vw4PkFfUymhfmvQp8ayf7Sbi2cOzGd2hhCEIdJlIWSrYynIlFFskpGriUL4oehdIbwOTe4sWsosNJeaaSzKotKejtMgI1cTR1FmCmUWNTZ1PIIwQuyW1fiteJePXv8jwlvw4RtLMKUliYDnL/e8lTrhObyuuzm6JPobSxlqLvVqjAuClrT4ADz5emanRrh5cYrrF45x//o5xgbaEAQ3wuuQq5Fh0yRQpE+i2qymUCXBpYrFmhyGLS2WUquKkfYK8gSBPEFYlO4TtMTt8CE2YD2ZKdE4M5KwKkWfmMLMBEotcgShH51kK4f2DGFODpvn1UejTwwmJcKXfH0iVY50HKYEcb3yBcEN4QHL8Vn7Ae+//RKvLfkV9iwNjR4XkhBfDEnRVNgNOAzJ5GjiqczTMdpdxWh3BRWOdGwZUopyFHhsWgRhVsxul+Uy0FjCeFc141217G6tYG9vA3t66hnvrGeso47R9lrGOuoY72xkvLORyYE29g+2s6ev2VuJWAALA80VjHTWMdHbxJ6+Zka76r29E+M9jYz2NDDc2cDOthoveFgAEwuqTX0NbjqrC2grt9FYbKHCrsOZkYQ9XUq+PpFcXQLNZXZvNr23voSJ3gYa3blU5GeKnHJ5BHVFVtoqHPTUFTPY4qHVk89EbwO9jW4ay3Lob3Z7/UbOHhri9vnDHBnt8IKXttJcmoosdFc6ODTQzGRvPfVOI06tmFxwqKPJU0ZiU4aRrQzFIPNHEb2RxJA1aKTbSZPtIHz7KmJCNtNU5WLm+D6O7x9hfKDnKRBRZMuiMDeTInsmPqvfJzbMB0ViEDVlFory1ZQX6TFowrCZE2hvtDE9NY4gTDKxq4XuJjeVrkwW1GiSo/2JD96EWZOAJT2ZttpyBrtbKczPpaaijLHdgzy4fZ3b1y5x4sgB+OZL+OtXXL44TYEjl5jIHdTXe3j8+C7wFdevzXHz1hWu37jEseOH2LmzA702mRWfvMmvfvEvPP+zfyI23I+mmiLGB9vZ3dtES1URkQEb8F/3kbe/b837S0lPjEAQHMhiNrPQ5KpJ9iM27FMSY9ZCjOitEhu2AkHQEh+5goSYlezY9hZJktU8yQ9/55V/oS/pXwn96P/lv/83CQE+b+C75iU+eufn+K57BZ91S/nkwxd4+62f8c47v0AEISJt4VdL/oml7/+S15a9wIuv/ht/ePXfee+jP/DRJy/x5zd+yZuv/oJVH7+MIIyQEL4BeeQGEuYrzbH+y4j0fYc4/w+R+i8jxu99In3fIcL3HSI2v40gaAnZuEBjMiEIh0ST1xdAWAIUCgT6r+S1137Hqwi+PJoAACAASURBVK/+lpUr32Pduo9YvvwtpNJwjh3bN//df8nnn9/m228/Z+7iDD/hKpL4KFav/phlH7/J9sANvPv+Ul557beER27Hkq1j27b1hIb60dRUhcGgIi/XxKH9Yzy6f4u/fv0Fj/9/1t48qq0zTffda/W63atXn7XqnK6+XX1W9e06VZVTqa4p1ZkTJ+XEjuN4djzhGYyZZyFACAk0AUISIEACARKTxDzP82DANmAm24CNjW084xk7TuwkTup3/xDITirV5w7nj295CUtb2t/+9rff533f53k+e8C1y3OcGh/jzu0FFh/c4dHDe1yYO0NFuQN+KhDg64HH/u2wT8DH042sDC1HOmsZ6K6nujSbmAgfNPJw9m5fh/ueTShjQuhqKePsqUF62ioYHmjEnBrnaq0LDzrImpWvcXD3RpITZAyyguJCM431Dqor8+lsr6a/p5lb1+f45stFbl2fo7mmhPHj3dSW29DHRxMvD2X/zjWsfPvXuLutx++QG8KcM1EgvAZlhbmoYsIJ8nb/DoiYHB5gcvgIs6dGmZk4jkYQuHx24nlldxQydbHYMpJoKMtjsKPOCSLWfj/QXgYRQ2SpXpDbFs4uCaI4lirKL0iF/j8apu+9nuOHFZacIMWiiCRdGvpXj5elDCdLGU6GPOSvf+cr/wmIcK3Z755DujwQa2IkhYYYcuLFrtgoVyN27YNZimAsyhByNM+/O0PujTnOl9z4YPK0YeQnibAlhpKt8CczxhuL3JeC+B8+n//cbO6Hfu9fAxHL//fD7vPLMZFzlCG0FprQib3J10oxyYNIlfiSEuWDXnyYVIkvFrWIrIRITFopguBAIw3GkWMk06DCjTK4JrB780fIQrwJ89pNgjQYe5aeztpCehuL6aor4tx4PxNHuxCegfAYeFlYMv0oIyMhklRVGJF+uzGqw+mrs1OWlex6UJnVcTgyDKgj/MnWx5KmjiQrUUJqXCiRh3ciLEDogS3YkhWYE6XEhnqhV0aRZzaQpJKiEQQ2r/2Q2IhQtq9fzav//gt2b12DSaeg0JJES3UeNcUm2qtt1DlMOLISnUZOpVYsujgsOiWmxDj62xv48tFtzp4cpq2+nKbqYiRhAaxgEHOKllyTgTSdirFjPTy8fQW+fMjVuaXe1S4QhC6SZAGkqkSkLstPvgx5aUpayrPpqbNTkaMnMyEKZYgHhSkKRlrLOdpgxxIfRWKEH8pQb/QxwSRF+6OV+BGIyemM+8LFlfrvISnaD0F4ylraqMs3M9pTz1BHNcPd1U5517YyjrWXM9xV5QIRpwbqKMtOWJLIFBN+aBNe21dycOPbKMM8CDiwAxA4fayH/uaqpe/aT7zosLONZukGydWIsSU4Zcxy4sVkaSKWRjgpMf4kRHigDN2H1H/bDyzQQTx3fsSeje8hTEFidDD62Ei0MSJydQriQg6REhtCuiocoyIMQahiBYN0VOSilfjxIxbx2rUOQRhCHuqDMA/DvS10NZRTaMmgKNtEV2MNt+bPc+fKeb56eJuvHi5QaElFuSSBqpIEookJdN5Ey2Y1ggZtlBfx4QfRiA6QJPHGpA7HlhxLQYaaAlPCUiPaW1yaGeP+zQs8+ew2P2KRonwLeTlppCXGUFVgRHjsvAfU0UE0Vxdw6cwoV89PkhgnIiLgIDEhHhjiQkhXibDqoykyysiMD3NuyFqoyNXSVJxOR0UOdQVGCtOU5KfGkaYUkaYUYdXJsOnlmFSR5BkUdFXkMdHTRFVRNpfPTnBxehxWC7BaYPxol/OhIoxyYPs6BEGDJNCdNHUk+phgnOS8Z0zyCsEHNmGQ+5MQ7Ut+uorexmJCMZKdqma8v8UpS7sEQrITJDiS46hKV5OvCSdPE45ZFUZljo6GgnSaizOZ7G/m6plhhrvryTPpEPbBro0fsOrNX7N340qSov0pMDpdpNOVzzfZxCh3Tp7oxxjnvF6KUHdEhz5FFrgPQ1ww2YZoTFpn0uMwViTB24gIcuOTj95GIRdz4ngPfP0ZV8+dZKC9luMd9eQYlNjNWnJTYinIUFFTaKTCpiNTH4UpKRy7RbMEIqrQCALNxZkcqS9ioNFBX52dnppCRrtqGemo5nhLlasKcay5kqHWWkba6znR3cBYbxNDHbUubsRYbxMnuhtcLU7H2qoZ6qh1gYhl7sRyJaKzvpT26kLaqwvprLXTUVNES1kuVg7zM+apt2dStyRRXWBUYo6PxKgIJU0ZRmZCFCWZiSwHhU9un+PiySNU5aVRZEqkxKKnqSSbE72NvMIkTWXWv1CDwiHQVpVHc3kupbnJTA938tXdS3x9zwmuSix6yrMNVOQkU2tLo6PMSlNRJrlaKRZlGHmacKzx4eSow8jWhLDcPqiJeJ5d9zuwgY2rX6WK7eSkJzI53Mvtq7NcOnuKc6fHKM6zEOrngSomnPIiCwU5KXQ0lTA50sHURBcnR9uwWVTESj0I8NmAv/d6lHJ3inIS0alCkIoOoow8/MKeA9Kg/QhCF8XZyfSxkuaqYnpa66mtKKG3o5X7Cwt8vniPB7dv8uXnj+Cbr3hwZ4ETQwPk51qwZKVz5fIcCzev8GDxNlPTE7S111NRaecuP2bPnk/ZuukjDuzZjETsh8WUxPT4IFfnTnFzfobB7ka6mypJ18VhTJC5QEShOYnehnI6agrITIlGFrmP5URDkPc6Qnw3IAgO196zfE4h3h/he/C73AJB6OO9P/4zM0k/Z/8H/4j7rnfYveVVtnzyO1a/9z/Y5/YeO7a/xe9//2P+7ed/y9vv/Zw3VvwMQdCw8pPf88bKl3h15S959b1f8uq7v+D1d37BWyte4t13XuKdt37BPD9j3/YP8Nm3llCvrUT47yTMazPee1azf+vbeO14n8Pb38Vr27t47ViB57Z3OLDlDdy3vInnjncRhAXXOlOgcHLH9jkD282rf8+u7atY+cGrvPX2b1i/4X2iogKQSoPRamVcuTLDgwfXefRogWfPHgNPmZ4eo7jYhpvbFtauXYmHpxubtqzi9Tf/HQ/PnaQY44mOCeXdd//Itm2foFJJkcsjqKl0cPfWFZ48fsCdhassXL3ElUvnmD45ycPF+zxcvMtnj+5z6eIsTY01lJfkk5drwlGQRX21g7qqQno767h+6TTXLp6itd6OThNJsM9+/D13U1JgorO5nIHuemYm+2mszseWlYQ+PopYiT9hAQdZ+c7veYshZJH+HOmoY5AVxEQF4Oe1m0iRNyfHjnD7xnmePr7Fl5/fZn7uJNcvz3D98gydzeWkaGUEeO3mjVd+zruv/4pEZQQ1pfnoNbEYtfE0VZfSVFVOkkpGZHAA6fp4zkyM8ujOdS7PztDX3khDRSlN1c77v72unPbaYirzM1xcs9xUNdnJSirzM5aCz+/yL5xqRsuVggJeFCSwJYrI04ZTmh63FKxWfW+tfj/Atb7w+WUQMfe98d0gVy8OJDUy5D8Jgv9fjL8CIvIMir/6mUyFiNz4KAoNMdi0UU6woA7DGh9OrkZEtioUizIEiyoIiyqITEUAmQo/MhV+WFQB5GgCsSYEk6cNJT8pzFmJiPUlRxmAXSd+IcB/Pk8RET289FIJgmChyOhUjzOrA1wSrkUpL6oy/RBwe/GYyyDiP5sbLYLQhJAWG0proYl8TTTGSD8MIi+MkT6kS/zIVYoo0seQq5VSYNKSlaqhLM9EqS2DxvJ8HDlGtn3yJ379b/+I5671RAd5oI4KQOS9h+igg+hiQ0lTR1JTlIkggaxkDZKAQwQe3LlUAiojN1lBvcNEQrQf29a8gf+ejSTLRBQataTIIyg2JVNuSaMyx0iuPhZ9TCA5uhiEFTDWWU1neS6KYHcSxL7k6ORk61VUFVk4NdzPnWtzXDo3Q21FCT3NdfS11uHvsYc1779KcW4agmChsigDYR5CMSI4wGZUUJmXQml2CkkxoZRmGzk52MXsqREWrl7g6Wf3eHTvJot3rrtK4H2dzfDVI06O9PPFg5s8vnedx/euMzNxFJNeg9um1c6M69+ARR+DKTEKnTyIJFkgOnkQCdF++O9ZT2zwQfKT4+iqsHKqr4GBejsne+rIM8RijpeQGBlIrj4Wc3wkxwSBzIRIMAqYE56X5RKX2jp+zF2SogOpL3AGbMOdNd8BEUfbyhjqrGS4vZyjzcU02I2U5yRiM0idLpdLwW52YjjhntuI8vdwSuxOQmOJjVydgqRof+IC96OX+LgQdo46HGu8E0BY1CLMqvClHkSRC0SoRc6gQXx4I0EHPibowMcIggb2CbBPYN17v0MQ5pEFeyIP9UUrDUMt8kUnDSJdFY45PtLlq5CuiqC71sFPWOBHLOK3dwshh3aTKA0jWRHF/m3r8D2ww1nRCXRm3fn6C559dper505z58os/e11mPVKBOEZ0SGeCMJZDu1cy4aV/8GqN3/F5g//iDbKC23kIfTRXqQrg7AZZC7lG3tWIiU5Kc6g+5fO8mZVWT7ZZgOSiGDMaVoEYR6tLBBhO8jFXtSUZHPn6gyXzozS3VxBdJg3gvAYeZgn6QlOoGxLluPIUCIIfUjQMskrVFqTKMpQUJGjozQrEYMskGi/3Vi00diSYynJTMRqkBMf7oPQBO2lucye6KOxopDasgLyLUZ0aienIFnznAeygSY20ERGvASV2AevHWvgRwKygL0IgoYsbQThh7ci9tlJmkbs8jMxaWWM9jVQb898XspXR1CRoaYuM558TRj58WLsxjiytRIn+TYvhebyXEb7mmivLWaenyGcBUuKhqYyK5X5aZgSokmWL5dtFxCEZ6TG+ZIS64PNNoer7zUQ9m56D31sENoYJ8hJiPFBEKyspI/IwG14u68jItybo0e7+fbrxzx7+oDFW5eZGRtE0EKBSYshNhzTknqWIS4YU6IYR3Y8RVlKMhLDqLYlU5Gjo6Eog4FGByc6qzjWUsqRegdH6h1MH23j5JEmRjvrXUDiWHMlw211jHY2uioL/U3ldNc6GGiuYOJIC5P9ra6WpqOtVQx11Lq4Ei7OREsFfY0VtNcW01qZT2tlPh01RU4TsqdOzscKBmlwZNHkMFNXkOZaB5kJkWQmRGLRRqOTBiDUgS05loneOgIxUZAez7KKkUYQqGI78jAvhAVcmdHl67rMA1oGEsPdtZzorqOrppC7/HiJz/IYoQlqbWnUWI2UZ+nJN8Q6QURiBAVJUdi0EeQlReLsn59HF/M8qI8M2E28LICepjLmz45x7uQQJ0f6ONbbzpXz06xgkBUMUmHPZW76BEZdLFPjfVycPcbp8Q6qy9IJ9N3MckuEj+ca4mIOEBG0c2nNWNEr/Ak9vMlpnHkNyq16CjLU2M1a+lhJbpqWqRPH+OL+HRYXbvDNkyfw7bfcunoV/vwtD+/dZebUBCVF+dRVlXP71nU+e3SPP3/7JYsP7zBy4ihDw0cosudylx+TkCAjMtwfL4+dPONvcBSY+ezuFe5cO8eNS9O0N5RRZc/BmqEjRxCcgg4mEIQ+2irttFYXUl6Uikp2mO+66S4N0zI/4nk2Vhq2BZHfWtfrv//bPF576b9xP/NXvPP7f+LgzrfZuu53rFv1Kz5c8XM+XvPvfPLJH/j5S3/Pv/3i79mycwWbdr7POx/+O1v2fMBO9494Y+VLvP3Br/H03Uqk1JOgkN3EyX0pLUpZqvv/DE+31eza8BZ7Nr/LoV2r8NqzBk+31ez85A02r/odG1f+jq0f/YHNH/6Bde+/zMaVv2PX+tcRhAWGeAvmBWJF+9i94W3ioz3x3r2GzR+/xppVr7Fl6yo+XvsO+/ZvprW1koGBVvLzM5ibm4QpAaYELl06w+3bV7hy5RyXLp0hNTURmUyEOcvA5q2r2XdgK/2DrYxPHiW/MBN/f3eCgjyRSkVoNDLqqkuYOjnC7MxJrlw6x72Fa1ydP8/lC3M8+eIxd+/c5Pq1eY4fO4I1N5PiolxXa11naw0lRVk4CswM9jQgdEGKVopKFkxUmBf7d26gvjKf89PDTAx3MzM5SEmBiRC/vYiDDyEV+7Jn+1o+XPEKKVoZD+9c4uvHt7l0dpxSexZhQR5Eiry5efUMD+7Mc21+mnu3LnJ34QJTk0fJy0klOtyHnVtWs/Kd3xMV5sWJo+3cvX6eLx/dpbOxjqnRYc5MjDJ+bIDBrnbsuRZODPTx+b3bfPnwPl89esD02AhDfd2cPz3J+dOTzM+epq+lmqOdtZzobXR1hmTp4yhIjycvTckyiLCnq5aC/uXgvo5loq9NE4xdJ6ZQK6JQH+l69iyDiO76Yp5Lyhp4ThBeBhEa7l29zJ3Ll3hwbZ7noOL5ujdIlluWDC8c4/8niHCBIQ2Nhc8z/QUpKnISo7/z3tI0NYV6p2yyOS7MxX1Ybl2yxoe7gIRFFUSWMpAsZSDWhBDXyNEEYVH5u46Zown8Hnn6xaD/eUAfEdFDkz2FpoLnlRmzOgCD9BC5icHYkl6sYHwfRCzPpfF746+Bh+V/tQg5CU5jsHxNNGZpCNlyESkibyyxYRgj/ShMlOJIUVKSbaSyKJuzE8c4d3KIhzcvcP7kcSdJbxC8dm8kRSVG4r+fuLDDqMQ+BLtvIyHSD+FnEHJoNzWOXPLStNQ7ckEiIPwWAvZvocSixxAbhkua7Jcg/HJJWnZJjiwzPgZzvARjbCg7Vr2OsALmx3o53lRChjKcghQVyfLnk5RnTmF+9iSLd27S29HCldkp+PYJfa11pCbKaKkqQhAsTrdRQWCBn/ATFijJTqLQpMFu1pFnjCfPmMjRtjrmpie4cG6aJ48f8PD+LcaHBygtsmJO01JTUcjYsR7OT41y/tQwPH3A149u0dNSSX1pHnUlVoQty1ntPlJUYhxZiU45v6VzjQ0+6ARIWim91fkIi2DPSHCVGePF/iREBGCQhZCVKKEwzalhn6EJIz7SSSiWB+9FJ/XHopWQq4+lzKKnr7aY0Z56lzrT9FAbZ0Y6GO2t5URPDWPd1Qw2OWgrz6S2IBlB0JAk8YY5geV2oYC96/Fy28wrTJKfrqOm0EKyTIQy7BBJkT6kxQZRnBJLXmLEc4StFjlb5BQhpMUGkaEIIVUWgCb8IPJAN2SBO4gLcSMmcIfrmsmD95KREMGRJgfCy+C27k9ookIwJ8aiDPWmIEXlnBNhEHOilNLsFK5MDTM7OoA1NYE4kR9GtZTUeBmTvEJGkoJQz71s/vAddn+6wdn+9bITHF08M8Hk8BHmz4xz7fwp6kqslNrSCPPazbaP30awgCTwAJKAvQgOiPF3Qx22H7M6BJtBgiUxilx9DPnpKtbShtAFcVH+1BRbEYzQXF/GxIl+bDkZS5vpPMwJWPDF98CnpCXF0lhZwLHeZqyZOkJ89hEVcghVpC85KU4wYEuWYzNIEYQ+jIpQyixaGu0Z2JLllGcnUZmrR1gNIQe3LAWMUahEXoR7ubF91dt4bFtL8P5tRPgeJCdNS1tTJXGSUNx3b0UQNCijg1FGBSH23YfdrOPm7CgnOmvI0cVwtLkEoQ+0El92rnkDia8bspAD+O5dz461b7F/84dU56fTXVtEX0MxghhydDFU5eppzEumJiue8oxYSlOkFBmicKQpyNZKKDYnUJaTjMNiID8jEYNKgvAU/N130llfyv0rM5w82kp+mobnrRgLxATuwhQfiiAYsU0uOZhKYO+m9/norZcxayXEiQ+hiHiBeNoHob5b2bl5BXvcNpCTk87Z6XG++XKRZ5/fY/HmRQyISVFFkqaWYI53grcsXTQWvYScZCm2tBjyM+QUpasoz06ioSiD9vIcuqvz6KsrZLCp1MWJGGqrZKChbAk81CyBiSoGGytdkq19DaX0N5Uz1FHLeF8zI131Sy7VpS6exHBn3XcqEn1NZQy21tBRV0JHTRG9jaX0NZU9NyD7sXO0lOXSVpZNQ1EGpVlacnQxGBWh6KT+CILFCTjqnFXR5YeIOVFKVpLMBRSMGgn9LRX0NlfyIxb5EYtoBIE0bTRp2miq7CbKC9KoKTLRWmmjwJRAUaaW6vx0BlvKWQYRQh3U5qdTZtFTnpVEpkJEebqKfK2ETGUw9pQYMjWhJEQefCFwGEUucseek0RzZT4NFTaaqgrpqC9jsLOFwc4WslKSUErCWOAn3L8+R2NlHuaUWHJNKvSaMMTBbnjsXYUTRJjw9lhNoM8neO9bxfOsphVZ0E7UYqeCX1l2ApkJkejkQXjuWo9KEsLpkaM8vnuLp4v3efpgEb79lsf37/PNkyc8unuX2amTdLY20dHSyJefP+LihbPcvXOD+/cWuHjhLD29rRTZc2luqeHmzQuMjRxh/+5N7N+9hawMHdcvznDu9AluXTnH7KkRBrqayLcYXSCCNsH5zBCaKLZmkK6Pxpwazb6dK/HzXI8TED2XRn2RfC4J2oxa4oY0ZDMir4/42/9Dwmsv/SMD0pcpDfgpa1b8Dw7ueIdNH/8GQbCwetWv+PDDl/lw9W/51W/+G+lZCjoHKjHlJbB+x3ts2fMhew6vd62R0koTVy6PMj7ayr2FUwwPVLsAZqjXNraueY0Nq/9IqO8OQn13sGPTCjZ89CofvvtrPnjn3/nw3V+z+9MPWbfqj/zuf/6feOxZyxBvYU6R4bb1A7ZteMcFFiNDDrJn+2rcdn6Mu8c2duxcizFNTVt7JV3dtRgMCuTyMBeISE/X0t5ey6lTQ9y5c5np6TGSk9VYclJJTJKRpI/l7v3LHD3ehY/fAdatW8kHH7yJt/cBsrJSqa6wc+7MJBfOTTN/4SznZ05xae4MpyfGuTB3jksXzzF7doqJ8WG6Oltoqq+gq70B7goMDXaCVSA5KdZVDfgRi4gCD6CUhxHkt59EdRSnxvt59vQeF89NUFGSS0aqmlK7hUJbOsH+B+FlgWvzU3z+8DpffXGbzx9ep74ynwSFGHlUAOX2LNobSynISeHS+QkunhtnaLCNorx0tm1exbbNq9Anyhjsa+bR/at8/nCBZ08+49G929y+foUbly8yO3WSE8cGGDnaz9TEKDMnx/ni4X2uXjzPpXNnuHnlEhfOTnNxdobpsRGO97TS21rFiSOtTBztpKEkh/QEKaaEaEoyEynLXA4sTTjbq5dBxJK/yd9AQWIYwj+AXSemxBhDSZpsaY93xhn5GYlL+8CLwex3QcCjhRvcvXqRm3NnXYFvSpyE9LjvBvN/GSj/sGzp/5dx4UQv0/1N1FpTyFrmfcY6Y88sZTgWtcjJC1WJsCjDyFKEkqcJx6YWYdOEkhcfhk0TSq4qGJsmlILEMPLiQyhIDCNb6YdF4YtV81xBKVvpR6FWRH7CX2/LKjfLmRhs5aWXrK4gP1MTSKrci6Sog+QkhWBJDCBD5f1XjqElNmTTC/PuQB6++QfAw4utY0sAMFMVRYZcRK46mpw4Mdmx4Wj8DmCKDsaqiqAsRUmmKgpraiJnJ4Z49tld7l07z1eLN+Dbx/z5s5sIVgg9vJMUlZiYIHdigtyX2m4CSYkNQxHiRbEllStnx/lm8Saf3bjA8c5aIv0P4Ld3E5U2IycHWqjOT0cbFeRUb2kCP7ct6KLDyNWpMKmj0UoCiPDcxeu/+Cfe+dW/kBTpizUpBr3En8QIP5LlodjNOtqr7NizjVQU5jA9PgR//pIn92/x+d3rnJ0Y4nhvE531zlJdY0UuvObMwAkKKMhQU5arJ10TTYoiggZHLp/duMiFmXFmZyb44uEdvnh4h/HhAez5mVgtqQz3tzF2rIeZiaMMdjZweXachflp+jtqmTzWxe35KXIzEnAha7EzyBF57UAQpkiK9qcoXU2GWozo0DaMinDM8RIObl2DIJiIF/tjiAlz9ptrotDHBKIRf99sxIRa7IFBFkiuPga7INDkyGK4rYaTAy1M9jcz3t/AycEmhpYk3foa7Uz01jLRW0tHpYXiTDWZ8eHkJEVRlCbHSciqY8dHr5OmiaG3pZqb505y+ngnzcUWdNIAxB6fkp0QgTU+nGxVKFmKYCdpaEnCzLQ0CpJlZGnC0UV7oQk/SFL0IdKU/iTHOsnhsSF70AgCRWYNty+M0VldRFJMKKkqKZG+B0mWiaiwGFwbjth7Lx3VDq7OjLF49TzXzkxw8ngPfS3Vrjak3DQtVflZ2DNTYEpgNV1EhviRqlXR0VjJlfOn+XLxJnz9iGNdDS51rBSVGGElZOnl3JobZay7GrNGRKrczynhlhhBrk5KYZoKQdCQnxGPxaCgJC+DU8N9tNQWc+/WPDOnhtFrlQjCHMGH3RD6AIVAlSOLuanhJSV8MXGSYGer3zNI0UjI0svJS1Niz1BTYlZTY9PT31BEk8NEeXYS1bZk13VXhh3CnqHBIAtCHelNYnQgOYY4fLHgi4UN77/Kno2riZMEk5me5FLVkIp8SNFIMCjEdNYWcntugjsXx6kvTCc17vlmpUFGbJgHkX5uWNPiEPvsYtuaN0jXRHF1eogKayoS//2kqyLI0cVQlKbEkR5LWYaCSrOCCpOcEmMMZWYNtfnPMxvhPnsJ89mLEApFlhSunB3nyb2r8M1j7l2eptJmXNqkDET57EITcYhsXRSmeBFnTp3AEBdMZlI0reVWsvTL7sFWMpNlLrNKQQIy8UHipN4k6WRk5xpxFFq4eO4k33xxl1uXphFjwJQQ46xiJknJToomRycl1xBNTrKUXEMUOXoJ9gw1VVYDzcWZtJfnIAiLtJVl01WVz5F6B8PtVfQ3FNNb4zScW+ZGDDY6x7I6U39TuQssnOhuYKij1iXx+qIE7DKAONJYRl9TGf3NVbTXFtNeXUh3fTHd9cW0VOQhaKA6P/25E3WphSaHmSprskudKX25fVIow5moWXCCjy6cstBLggRNZTk0lVm5fOYEN+ZOcXFqhNH+NvrbahgbaGXyeBunRzrpbiqmocRCS4WVxtJsWittHGksobXc+rx3ug6yk2RkJkSTqZG4lMMy5CHkJEZSnhlPri4SMnO8lQAAIABJREFUQ4wPGZogBGEQ7grEiQ4SJz5EhN9eIoMOUJ6fwa1L01w+M86FqTEqCrJY4Ccs8BPKC00oJX74e25FHLgbUeBOwgO2E+q/hWCf9Xi5f8hzoq9mKUCxEuG3mUjfTUT7b0Mdvg+91BttlBcxAftcTteVBTkc627jxJE+Rgf7OdrdybnpU/DVUxauzjN6fJCa8mIqS+xMjB7naH8352an+PKLh5ybnaKy0s7xoT6ePl3k0aPb9HTUExcTilIuZnJ0gC8f3ebCzDh3r1/g4pkJ2hsq6G6pYerEIC3VJbBF4PDenUuS0E7gE+q3E1+PTQR4bWa53SAmdM8SoHieOYwK3IQyfCfy0C2E+3zMe6/8Mz0xP6Ms8F9Z8Yd/xnP3exzY9S7rPnqZN9/477z55r/y1js/55ONb/Cn1b/DVpzC+etjDIy2IvwWPt27htUbXmfTthXs91hHTV0O9+7MMD3ZRWVxKgZNCNVFRjK0kUT4u/Hpmjfw3PMJhvgIAr128Idf/wu/+/W/8ptf/5TX/uMl3n37t/zpvVd4563fsHXjB6Tq40AmgEzAaFCQk6kjN0uPZokztZ0qVtPFBpoIDfPE3WMbURJ/DMlxGI0avL338Mkn7/HWW79l48ZViMX+eHntpbOznkuXztDWVoM6XsJh793s3b8FpToSqSyMwGBPPv74Pd5883e0tNQwOjrIU/6OsZEBertaKS8ppNBqoTAvm76uTjraW+nuaqP/SDd1tRWkJGvJzkzl+GA3joIsHAVZtLEWdZyYSV7B/7AbCmkgEtFhgv0PEBHmRV5OCmenhpg7O0Z1eR5ljmxmTh1n8e5Vblw5Q4E1DWlkAIN9TTz57CafP7xObWU+ESGebP7kPbau/xMtdQ46m8vBXaCiJIfKUicQ0WokBGIi2P8Ana1VXL88w7On93hw5woXzk5x58ZVPl+8x/1bN7g4O8OpsREmRo5zcnSY5rpqJk8MMXK0n7OnJ7k4O+PcH7qcHl1DRzrp72xkYqiHqdEjNFUU4OQ8VGGOj6TQqOB5NnvJe0IYeg4iXsMlLWtNCKNQH0lJWiyFKXKytRKeiwAstz4ZcYLkF83unMe/fek8D6/Oc2P2NP2N32+F+t83rPFRWOOjsKi+q+TUV1PAYL2d+rxU7EaV6++muOAl74cwLMqwJd6DMyZyVRWUQeQog8hWOEFCVqwv2Qp/bJpgbJpgzHIvMmKeS7mmSw9h1QSSKffBpgmmNE1KbbbzO0uM0ZSkS6myOOc+ImKKl17q5Dnw0mKM9cYY50W60uevnOfyvqF1zW9M8AaeK1x9f1heGHXOZ0pqjAh7sgqTTIRB7I9O5JSVMoh9SYsOwqqRYJSFYc80cmnmJF89vA3fPIavFnn2aIEvbl9EEKaQBh5EJw8iMcoXedABYgMPoAo9RLpCTLFZy8LcJA9vnofPb3Hx1DHmp4aYGekhUyvHbtYx2d/Ks/tXuT41Qk+1nWZHDoIBUmPFyAMPkaqUkKaWMNhYztxoLw0FJgzSYHRRfhiiA8iKj8Kmj6MsK5m+hnLOjx+jr7mWkd52vv18kS8X7/DVw9suWcCuhjLaagvoanQwcqQO4WeAUSAvTUlZrp7CDC0dVYXMjR/l4bXzDPW2cHJskAcL81ydm2Kgq4lQjPS21XDr8gxP7l/n0e1LtNUV09NSifAynB7uZri3kc7GEsqKMmmpcxAvF/Hqr/+VMtzorC3kRHcdQhku0OUqnYXC6y//G8vqBfLAQyRGBmLSRGGOj0Qdfphwz21IA9xYRoVqsQfxEV4IggG7IFBtM9JZUcCRxhJGe+o5vtTK9GKf89HmYobayqjI1VKcqcaRoSQnKYq44D2EuW9AEJo4Ul9IgUlLe10pU8d7KDQnEeq+DVngfrQR3qhDD5KvjSQ/SUyeNpzceKf+sUUdSpYmnOyECCzxYozyQOLF7qhFBzDIvEhXBaCLOUxsiBtJUi/iIz3JSIhgrM+ZidXLRejkEUj8PZD6HSTaZy9Sv4NOoLm0qK+fneT2pVnmpyeYOz3Kse4WJ+E9FLZTxXaqON7RwMXZ07TUV5KkiSU9OZGJoT4e3bnK7ctnmTs9Qk9TBe4UkKyMoDI/jQZHFgXp8cjQoI8JIC85BrMqjPS4YLISxGTGR7g2y2Wn2Ye3LsLTB0yPH+P29UtcOjdFij4BP699eO3fQrj/XqJDPGmpKaSzsYwklQTPfZ9SWpBJf2c9ggEykuSkqMTkpSmf9zr/HQw22mkvs1CSmYDVIHMRnvPTVRjV4STHiTAlRJOflkBHTRFNZVaGu+uZHGxj+sQRirKNGOJjkIud/ZEykTfmpBiS5CFU2JK5eWaIzkorsWEeyEPdifLbByaB4EPbkYd5Ig0+gKCAMmsK12dP8OjGORbmJinLSUUecogcnZwcXQw5SdHkGSSUmpXU5SZQna2kJE1GXnIMlblLmaG7EBfuQ1zEcylWVgicmRjk5oXToBFcKkKCG2QmRJIaF4IgmGBI4Nz0BA6Ljq66IqaGuhjsqOEfeMzXgoA83AdBeIpGEHDb+j7bN75DePBeCgrTGDjaRl1NEeMjPUyO9FBkMSAIFtQRvtiSFdj0cnJ1UgTBQE5SFNm6KLK1kWRpIyjNSqQ2P5WWkizayrJpcphdbQzd1QWu8+isKOBIXQlHmyoYbCynv945umsdLlWmZSCx3K50pPG792RPXfF3KhdOwF9BW42DtqoCOmqK6Ky101KRR4Mji7oiM5U2I3VFZlpLLbSVZdNoNznla9OU2JLl5CXHIAhlpMgDSFMEI0w5Sec/wsl70Uj8Xd+/cHGKJ/eu8eT+dc6dHHL9/dypo1ycGmK4t5Ha4mxKbWk0l9sQpqCNtbzCJP/AYyy6ONorC1xr1GPranK0MjLVEZiU4aQrw0hTBJMZH0ZmfBh6mfMBFx/tSbIiiBRlKIlSPySB+9AgY6SnjuuzY1yaPkFnrR1J8CEEoQlNTCDRQfsRBA2hXlsJ8dmC2H8r4YFbCPfbRMDhj/Hc8x57tr/m2i8CD6wixGMNokNrER9eT+ThDUR4bUIVdpDAfRvY8fE7JMnD6GmqpCzfgjZOijw8jFDvw6TrEhnp66GzsY4yQUCrjCE1UUNVaSG3rl3kyy8ecP/WdeZmp7h76xrPvv6Cb776nK+eLDI5OsCcIFBhz2Xx1mX49gse3bnK0JFOTggCUaH+OGxZDPd3MTLQ7Zpzg0bJa4zCMwGeCWzbsIK92z/kRywSHuCGMvLQC47Vzt7tKL9NyIO2oRTt4E9//BfKAv+VUeUvWP36P7H/0zfYtemPbFn/e957+//iN7/5rziTRdcQhDneeu9XhEQdov9EC1MXRiiqtCBRBrNq/WusWf86mz59F/eD68jLVlOcn0Sw52YiA3YR5L6RcO8dHNr1ER+t+A2RIQfpba+kptKKMk7Etm2f4HFoD9KYcGTyCNZ+8gGvv+FU0+rqaqKuugSFPJJjA13cWbhMXXWJ083e4WzZ8w/Yz2GvHRz22gEmAUwCGaYE8gvS8fbZzb59Wzhw4FNiY0WIxb688cZvSU2Np6qqiIYGJ3dTJPYhVOSFONIPrS6O6lqHs0phSWFs7ChP+TvXqCp3kKCOJVmrwZyezNEjfZSVFmOzWigvc5BpNhIY4E2cLIL+3jaqywuIiQpGIQtbqsm8QmmhmbYGB+ZUJbJof5J1MWSbk8hMTyAq3Jdd29ah1cRw56bTeZopgQJrBrqEGAqsRuqqCqiptOJzeAdb1r3Pxo/eITzAnWM9jXQ2l4K7gD4+ivi4MIID9hEZfhg/r92EBrpz/Gg7589OcPniNCPH+xg9PsD5mdNcOneGU2MjHO/vZbC3i67WJuqryil3FHK0r5v+7g6GBvo4NTbC0EAfQhecPT3J2MhRJseGuDw3w4WZcepKrMzzM7TSILISJVTm6Jw8iLUskaydICJLE+5UY1pqP7YliJ3GoUmRFBvlSyBjee1+nzRt+d5rZ5B7Z/4c/7sqCxZlOHkvtCTpxd4o/PYi93YjPtidDNlfKiEVJMdSkaWl0pL4g8fMUgQ7hzKQ7LhgLHEBLtCQrQjEEufkN7z4mWylH9lKv784VkaMB3kJwRilnmQp/bEnR1JjUVKTo3rhfW0IQhMRETMvEKvL+F+rLb1YWVj2ffj+NXjxvYYXAMQy+ChD+C1TCNshQyZe+jHOFoK0mFASww6TIQ8lUyOlvqSIU0PHuDV/nm8e3+OLu1dZvHGOu/OnEIQ+NFE+xIkOoY8JRCvxIy7oIDL/faTHhtNXU8TC3CTPHt2Ap3eXTnCKtqoC0tQSDLHOnv5Tg+3015dysq+F+xdOIxggNsgTQ0wYgvAUW2oCFyaOwYPrCC9DlNdu9BJ/chKjyYqPwpIgIS0uHGNcBJP97VydGefxzUt8+9k9vv18kT9/8YC+1jpyM7T0NFVwariDM+O93L8+BUYBjAKlOTqsqXEoRD6YEmJck/ZL5pgc6oZvHjFxvAutIgJBmCcrVYPwCnxx/yo8e+CUWhXmEV4GlSSQjCQ5wgLk5aQyNtzDQFcDklAvOCugU4oQ3CHEYzsKkRc+uzfgv28za1e8QtjhvRRZUhGEpwS5u2FUReNUopoiTSkiNS4Uia8bUb7P24HUYg+cmUYDmQnRFJu1zk26ppDxvkZO9NYyOdDI+JF6p9FcVxWTfXUMtZXRUWmh1BKPzSDFZpCSpghc4i40IQh9KCP80AgC40faaK20IQ9yRyM+TKZahE5ymOJUKaVpMopTpdgSRWQqgzHFBWJShmJWhZGpFmFShmKMCyBNEUhmQgiZCSEkST2JCdxBbMgedDG+5KbIqcxLwaKLw2/vFta//wb7N6/hzf/5U4QpiPY9gEWnZAvOdaoRBB7dusb40T7GBnsZ7uukLN+CWiJCK4+ip76cJ7evwNefc33+HCdHjzE1McyNS2d4srjAl4s3uXv1HBdOD9NcmU+mLpbS3GTOjfZSb89EJw3AqAgjQxFGWmwQJmUo+SmxFKYqMSrCiY8KdIGIlmoHp0cGuHJ+mm+ePqK/u50gfy9oErBymNgIbyKDPZCKfIgK9UYWEYA8MpDqEitUCcTHhWNMkGFQi10ZUeEZVFqTqMrVU19gpKvKSlZiFEXpasqzdUwdb6XQpCHPqMacFEOWPo6uOgcneht5cPUMn9+6wOd3LnNmYpAj7TWutRIrOows1J0snZTMJAkWrQStxJcIXzcEYYGd61aw9eN3+eRPr7Lq3d/DTwQEBaTrY3h6/wrPHt1gfmqI5lIrGfFSsrWx5Opl5C3xOGpsSTTbk6m1xVOcIac0M4FqWwp2s5YEaTDHuhroa6li/GgXfa012HPSON7TzPhgB6W2DJLkYSTHiZzkdaOS0hwdf8MzGBKwTYKghWyDmo66EiaOdlKen0mBJRmTQcmyXLAi2gdZhCdhgbux5Rn44slNpk4N0NFahjkldkndrAmdNIDsxGhytVJytdFkJ0SRpXEKDOTppdjTFdQXptHkMNFSkkVrqcUFJrqq8umrs38HRPTVFjPQUMaRuhJ6a5yjp67YRaDuqSt2OVgve0Qsf76lzEZred7SfWt3vnfJbG65EtFRU0RHTREaQXDySYRJKqyp1BWZaSvLpqMil9ZSC3UFaZRnJ1FijqcoNRZtxGFkfm4YYvycYEmxlB1c4RxIBEptGVw4PcyjW/N8/egWV2YnGexsoLOxjLGjbbTVFNFaXUh3YyldDSUIdThbSUIF8tIT0AgCFdY0+hpK6a51UGPLoDbPxEh7LYIvmDRR5OplpCnDSIkLJFURQFzoXmclTjAiDdhJtP8uEiVeyIP2Oz0SlrgfDouOggynZ0/gwU1IQ/YjD91PbPhB17qWBH6K2H8zYd7rvvMQFPmsJ9DjI/z3feAEEgc/ItR9DWEHP0bkvhap73aC9zt5aSe667g8dQKzXoX33h34HNiFv8ceDu3+1HWdygSBJ4JAskbO+PEjfPXZPfjzlyzMX+D8zCmePfmMp58vcuvaPH/+6jGzp0axW0201ZfTUGmnscpBpcPKob07WP3em4T5H6Ywx0RnYx2XZ2cY6uvm5PBxZk9O0FpbRbpeSbEtnWM99TRV5fMjFokI3Ets+IsOtmXIg3cR5bcZedB2/Pd/SOqB/86o6pe897v/gvuOd/Bwe5e9299iz8532bzpP1i38T/YuecDVq39I4Iwx29f+zcEE+hNSqpbijHnJSOOCWDN+jdZteaPrN/4JhvWv0F4sBsqqRfu21YS6rmFXevexHv3Gnaue4c/vfErFJIAZqeHuXHtDOfPT3D33nVm56aZPnuScxdmyMxOZ4rfuubTz9cTSZQIhz2P3q5WwoL9+GTNB8iixUSJg9i56xP+tPIVVn7wR97/0x/oO9LIyIluiuxmvLzdiI+Pprm5HLM5icOH3diw4UNiY8W4u+/EYFARqwhny6cf4X5oB7LYMPTJKgwpahSKSBoby+noaGBi4jgXz09xenKYybEhaipLEN6C82dPc+/WAiPDx6mtqaC2poKKcieQqCwr5OL5Kc6cHqHAmkFuloH0FDV1FXl89XiBuzfOUlViwefwDuJkQcgkgXh57GTb5jV88tEKAn08qCotJDNNT6CPB+nJiZQUZaOOE+N9aCfSKF/27FqLx+5NJMaJGelvpa3OjiPPSGpSNIaESCSiQ4QE7kca5UtUuA8+Xrvp7qhnbGSA82dPMjk2xNnTE4wPH6O3o5WW+hq6WptcIKKmvITGmkpmp04yc3Kco33dTE+OsXB1nrs3r3Hr+hVOn3JK2womEEKh2JqB8Hdg1EiotBlpLbVQbtEirIU8vZSCZBklZjWWeCcfMjshAuFnYE2SkK+LokAvwVWlEO46A1i35croXwaxC5dnuXru5A/+3+xQz3de2xIkZEQHYoz8a9l3DcboAAwRPliU4WQpRNgSJFiU4aRE+aEK2I/Cby/Jkb7YDU65fWuChEy1iLTYEIzyQDLVImz6qB8GEcrAJcJ0wHcqD7mqYHJV3wUl2Qr/Hz5GnBdmuScm2SHyE4PIVgeSLvMiQ+6NPTnyhfdql+L2we+pM5XxXSL6Dw9NxHYXkHBWIP4zwPF9I7sylqsRCNuhKCWe+DBfpxPhLyE1JpTkmGUFjXnkomBK861cmJrgwY1LPLx5EZ4tcn32BILQh04ehEp0CL3UnySJL9oIH1JlwWQqIigyamgut3H+5FGuz44hCGX8A49RiH0xqqLJTdaQlaTAkZlMS3EuXZWFHG2qoDLHSG2eaSmQfUp1gYUvbl12+hbMQ1yQB2aVmIhD2zm44X1kfnuxJcWSHBNGfoqG9soizo0OcKKnhXMTw7TXldNQXkSVI9tJshWG+CnX6GosoqEkE/7GGexV5qWQZ4zHmqImOS6SKD93xL77qCgwcXq4m7K8dGLCvIgO8SQi4CDCK9BUkeeyiI+L8MOanoBZH4c2VoQELa2NFdy+OQ884cLsODKxH+/+8SU0yBCqIDrIA+oEFGJf5KE+9LfV8sW9G9SVFiH0QaTvQQ5sXOVUrVpSDJL4OqsQirADqMLd0cv8XCDClqxwVSLGehsY6qjmeGclp442c26sm7MnOjl7opNT/Q301ubTVp5JUYaCDFWo0+RMF4kxLoBon2147fiIg9s+Zt2Hb7KcNRAd2kG0326ivXeQnxyNPVlCiTGGQn0k5jh/kiVepER7kyLzJUXmi1Ee6DSZUgaRGuvvIskmRLkTG+KGWnyQXEM09Y4M7JkJJEiCMKqiYFHAqIrGnpZIiUlLoTEBrTSMn3Jt6bdMIgzBmYlRpsdGODV0jJEjXdQ68sg3pXBysAu++Zynn9+HPz/lzNQYjXXlnJ06wZ+fLvLZ7ctcnB7l4tQI5fkZJCsjyE/TYNJEkZUoJStRQq5ehjVJijVJSnZCFMJZyE+OI1cfS2t5HrcvTDHR38HoQBclNgvqGAmVJUXk52RR5iiEOQHmBJRRATRVFZKWFItOHU17Qxkzp4YZGuzEbk0nURlBYVYy+ZmJzPFLNIJAvyDAkIAjXUNaXBi91flYdTIXL+bMcBeXTg5S58gkIzEae5aeB9dnefZogUcLF7l1aRqe3uPGxdMc721ApxCjivQlPtoPfWwQRekqkqL9iPTeiSLUfWnDWECClp9yjdXvvYogAX4ioJaH0Nlcysz4AF8/vMmzRws8zyJNkWdUU2xOoDwnkbpCAy0lqTQ59FTbEqjJS6HRbkL4JTgsBm7Pz3Bu8hgPFy5x58osrTXFDPU6VZ7U0SFkJMbwvBXFhEUfQ26qEo0gYOuAXRtXkW82MDVyhFuXZpg/M0mhJZVwfw8EwYD/YTdkkb6EB+1n+9b3USmDGB1vx2xSIA47gCD0LYGIuwjCXTIUYeTGR1Ggk2FNkGBRiclJlFBpTqTVYaavNp/OSifnoL08h64qG721BfTV2V1jOSDqry+lv76Unmo7XZV2uqscrnal3voS2isLaC3Po6vG/hdViLqiLOrtFtfrrho7nbV2l2N1d30xnbV210gXBFrLrdQUZNDgyHL9vpaSLOoL06myGqjM0TmzZlsgKdILm24p87aIc7z83ISuPN/Mo4WL8M1jPrt9GROB3OXH1JXZGOprxI0yinKSERYhNy2eGoeF7FQ1A62VXJ4e5syJXmb/b8beOyiuPMvzvRET8V686Hgxu9uz2/u2Y7Znurq6eqbalulyKieVTJW8A3m8h8SbNGSSJCaxCWRCAgkk3nvvrfASCJCEJCRAQhISyPuSSvV5f1xAUnXv7P5x4iZpbiY3b/7u+Z5zvt/viW6WLk7QWp5DijaY7toiYvDFy/YgqASMUUpM8Urigj2IkjmtcBM0CEIbvvbb8TiyBanzPvzsdqP0OMy8IDAvCAS6WhIeYIcgaJC5WaDwOkSw5CBq/6PI3PYhk+xD6WWBwns/MvdVCem/DS/rTQhCJO6vmZoJgoYAh90Ywvw43lREY2kGws+AzwTC5SK4D/SwQzTEHBXXHRM0lOXCyye8eLDM3LlTnD81yvz5KW5dvQw/PoeXz1lauMSNyzPMnTvFxTMniQlT4OFozeF9O3B1sMHR5ihjw/1cm7/I3IVpeP6Upw/uwvffc+fGDVrqa7gwNcr8+XGOt9XS3VRJT1MFSVoFUg8rwoKcCQt0RCt1RO11hCDn3ag9Ldn6+dtMR/8G313/hcM7XnVjjh74DGurDRw7th5H150ow1xZ/917fPntX/joq3dZt/E9HNyP4OnvxPa9G/ng439j/eb3+XL9H9j4zZ84aLke2yObsD+yGQ+brbgd2YzHsa04HdrMrm8+YMOn7xIR4sPZyQGuXj3HjaU5rt2YY/nOIo+f3OPKwiVUITJ27PyWxIQYamvKkQf5YkiMJTM9mcIcEUT7eLigkgVw2GIX9rb7+eLLP2HvsJ94nYr5yxM8+/4mg0OtBAa5oo2S0z/QjNmsp7w8m9Onh5iY6CcmRk1VVQHGtFgCpe6ERUhp76yhqaWSYJUfMTFqEUS/8youTJ8S14Z3EbcfwfLideZmL9Lb00FJcT7lZYV0d7VyeXYaXj5h9sIEsxcmGBloQxcTQnFuytpvOC5SijTACXvbvWze+DHrv/oAy31b8XC1Q58Qw/GediLDVIQEBzDQ105jXSkOdpbs3f0NSoUHDrZ7iVIHUFVgYnywlZR4NRq5hMgQL2IjAvDxOMSWjR+wb/d67G33s3/vZnLNKTQ2VnJqfISpyZNMnx5nqL+b7o5mTgwf5+L508xfOsfMuSmmT4/T193G5dnzLMzPMHVqlCtzF7h7a5G5i9NMTY5x4cKFVwT+VTPOQCgz62mryKYmJwmzTkVmrAKDRuzUGyMD2UAbIZ5Wb3Qp0iMDRFAhLK/kl6+5n/8ERNxeWli7Pd7fRm/zK8niwtQ4KjP1NBe/2ZUwBHugl7pikP39BH01XHauJzHQFZPaj/QQX0xqv7VID/ElKyyQ4ng11WkxpIf7ka4VJyoSlK4kyJ0xqFzRK19xF4xq1zXwkK52Iz3Ude2x1GBXTCEepKtc/+5n0UvfdKPOCHUhVemAQWZDRpgrpnAJCTI7YoOsSY/4eyTrn4IIzcqxbeI/Iper/faIHLY6kLqLhZcgyXc/ed4qud3EKl9iza1aKEIQVJAVE0ZZmo5CQzSrLSQ/e0uRqOy7QtwTNFju3I7wc+hsqOTqhQme3JqnvjgdhZc1UVIX9BpfElSeyFwO4n5wKyEeVqSGBhInlYgmaglhpMeHUpAWR0q0EoNWwfHGCs4OdREl96E8K5lVVn1jgYmz/W20FGchCHVESH3pbqhiefYc1Xkm9lKGj40lqWFSklTefP3Hf2HHZ38g0teZPF0Y+UkRlKUnUJ+XRqJGxpd08SVddLx2wRaEGJJjg6ksMIjJvIY3DlxEkAeCAEGuVoQHuhLsbUOov0hM8bbft9ZKF2OQUKkro7yP8BSMcWpCg9ypLc5gZmqIl88fcv/eMlNToxzvaaa9oYz68hzSdCJ52uHgdlHtICmK4a5Gbl+9xORoP5WFeQj/CJbffoWf3UFkrkex2/sNh7euw9NqJ4JgROV1lPAAO1Ii/cTkSHhBEZaUmeKpyU6ht76I7toCOmtzGW4v51RfHWM9NWJHoj6fKrOOLJ2CQmMYBYZQ9KFeqL2OIHe1INTrCEIfHNj2FZu+eJ9Nn/6Rrz74LUe3f0FkoBNRAQ6ESA6RpfUlO9qfNI2E2AAbIn2siJc6kqhyQxfsQnSgIzFBTmgD7VB7HUHleQCN7xHC/I+h8TuK2uco+jBvMnRKjNEyDBFyjjeWoQmQUJ6VTGd5LoMNJeQmRBDi48IvWSAuTIXCx4vkuGiuz17kyZ1bLF6aYXygh5rCXEwJ0XTWlHD9/AT37yyyfOMyyUkxBPi6MzbSw/3bV7l0epS71y9xcXIIYRyEcSjN0BEldcesCyU3SUOiypvU8EDMsUrMsUqEMsiODyVMJzDpAAAgAElEQVRNq6SnrhR+eMTLe0s8vXOTicF+YjQhlBbkMnFimEf37jJ5chilv/vaeVdbaiYxOoS4CAXV5Xn0dNSzyC8QBD2+btaYsSLbEEFdYQp4ilXeqkwd8QoJDXnJJGv8iZG7Y4wMoq4gFUEYxBgTTGyID8Y4NVupo6+liv62Goa6G5g/d5KelnIEQUNylJxYlSexKgmFxjAS1BIUHoeIkbuxKpVnbbkFx2N7CVf6kWqIoaOlmphIkXx74fQQd29egme3uTF7GmEQhEEwJ2rJS9ZSZNRSlBpOeaaWuvw4GovjqS+IpzJLrJSbdBpmxvt4+fAmD2/Ocf/GHD88XBKJoZ6I1fF3INugRdQVN4tjTYIRTaA43nR2YowScwpjfR383zylLNdEYWYqFts3sWHdB8h8XTi4ZwtbN37C5q/fX1OeCglxZse2jxCMiB3DX65U4oU29MGemMIDyY0JJjtKTkZ4IOYoOdVpMXQWp9NVmUVHRSbt5Zl0VGTRXZ1Dd3XOmsRrX52o1NRVmU9PdSHdVQW0lWbTWpKzBiJWq/PNpWaaS81r3YnXQURpRuIbf7eUiZKubZUFtNcW01VXtOYR0V6dv7KOPV0zP2wsNFKfn0x1diIVmfGUmWIoN0VRaYqmWB9CkUFDVYYILNK0QWIyLGgI9XMhLMgdfZSKqxcneLR8hbH+dvSxYeJ73AVhGiwRP2+M2p8krYLqwnRaq/M5f7KHC2O9nDrezIPrF+DpLbKTItn8yR+x2r0FrdwXucQRXaiMjIQwouQSwoOciFG8eaF/5R+jIchxF/52O9EGWBOvdMLfcSdqn8PEKByIltsTrbBF43eUWKU9Si8LlF4WqLzFkHvsWdnPmzPVnlYbkbnuQuayE89j3yAIGjwOfoXT/s+ROu1GJTmCNsgZueQYws8g0MMGhY8jO9b/FTvLb7G12LKyr3Gcj+3DGKdhqLOB08N99DTXcP7UKD8+vscPD+6xvDDP/LkzTI4M0lhVwszpE9RXFODtaouL7RHsj1pybf4ij+/dgudP4MfnPLp7i2cP7/H47l2Wr11jbGSYmopS6iuKKMvPQOrlQnJsOBODnVTkpaH0cUTuaYPG155wfwdCPI8ic9mPSnKAvZ/9Jxbifs97b//P146xmHAdsPyM/Qc+w8ruOwKUjuw58g0btn3EXz59h99/+Bs+/OwPfLXpY97+3T/zr2//gi++/iNfrf8Dn3z8Fof2f80Ri6+w2vcVEYG2eNlsw3LLh1hs+iv7t3zMjo1/xU9iS3lpFoODHczOn+Hxkzs8fXaPBw+XGRsbIDjYH0vLncRFa+hqb6AkP4uq0nwmR/uZHO1ndnqCuXOTZBuTkPu54+p8mK3b1pFfkExPby1FxalcX5zm3v0FTBnxmLEiLDyQrKwkRke7GB3twmzWExoaRHFxFgVF6aSkxpBsjGbkRBcdXfUoQ/wpKDCtdeKEd1aETlaAg/AuzJ4/w6mTQ4yPjnB5fpaxk8PkZGdgSk+mva2RhfnzPH10e4XTcI62pnLSkqOpLM6gND8VtdwDhdQVF0dLvlj3BzZv/ARthIzSomyyTAYK87IYPN5FV3sTxQXZnJ06QVV5Hg62B3FzOUJhvpGcLB21pWbyOEweh4lU+aDwd8AQF0yYyh0fj0Ps3/M1tla7iI0OJlGnoaenhVPjI5w/d5pz01P0dbcx1N/NzLkpHt5b5tnje9y6eZWrly9y49o81xdmWZif4fLseeYuTnNn+TpLi1c4M3mSqwtz3Fxe4vK16wh6WLp5jfmZM6J8fSB01xdSmaXDGBlIcpgfiWpvDGF+YnK6dt6JxRphM+hDfUhSeb0GIn46tqShrjTnjb9nJocZ7mp4lWTHa0iPVWGMlKH/CWchQeqEQeZCisINo+JVkp8R+noFfxxBGKc0QcNAuRmT2g9jsBfJcslapCg8yQj1JydaRlKwK8kaT4zh3hhCRZ8bg8qV5JDXCNChbivhSnqoKyaNGxlh7mSGe2BUOJGucic12HkFVDiTHf7K/E4vtcUY7EiyXAQTWWFupKnETopJ44JB6UiSwmHNxfp/H68Dq1WeyZvPCfXdh8pnF0rvncglW5G6f4u/22Ze8VGMK/t5XSXL/BqIEM17hQ5BQBBGETyhPs9EVZZBJDbHQIzKF4NWtnby2h85xBcfvIcgaEjSqijMSCA9PoSspFBiFe6kxwShD/UhVuqK8CvwOrSd1JAAdHIvdGo/YjV+5CRH0VKRQ2ZCJDFKf+oKMuhrKKc8K5lEzYr5SBvoQ4PIS9KicLeiOjeN4y11nB4d4NntRUY7GxHeFxWL0sJl9FbmMd5STnZ0MAkyD7LjVOgUEt5iho8YZPeGT9lKHWas3rhAawRBdCT8EgZaS8VuxFNBdIkWzOhx45N3f42XrSUyj6PIJUdXXKK7+PaTf+PrD97C4ttP1r4UW4tNOB7aJiY/vxRRe4FJR39nPSdGBzh95hRnz5zi8uw0k6M9NFcXkJsazyvinwZBeEFOqo6Rvg66WhspK8yjvryEiuxUhpoq6K0tEEGMzR58bPcQLDm8BiLSogNFN2c3KE6NoSIzgQJDNFU5olfEaFcVZ4aa19SZBlpK6KnJoTo7QRxDSI+k2BhOti4YfagEbaAdSvcDCO+AMUZFTUkWkwOthEvdeP+tf+Lo9s8xhvmKikUR3pjCvUhSOBHueYgwz0MkyB1J1niSFCKqMyWpJMQHuxAVZE+U1JZYhQMxCgciAq3xsduByks8xmmxClrLcxhorkAuccTxwE7i5N4I70OC0g9hLzge3EtRVhrludngKzB77pyo3359gRN9nYiyoIuUZBjoq69gaekKly+fZ/B4B+UluSTFhxPk50Z8uIL+9jraaorWnCkjgtxIDg8iI1aFMTwQQYAwbzuMmiAKEiOoz01ZO28qs408WhRJXmP93Yz39zHc08XI8ePcXFjgx+cveHT3FmP97QRJbJH5OKGRexHg6YCDjQV2VhbERCqJ1kgRimDXls+ROFigEQSq8/RUmXViRbrERF2Onvpcgzi2FyJyjfJTolB52xMV7E1ShIxwuSfBvk642x8kNkxKfISckCAPBMGEyteBlopMeurzyIhVkBzmQ5Lak8zYINJjgsQu18p8dXlhOmcnB5m7OAU8YfHaeSLCgggL8Sc/U09nQzlGnLCkCBN2ZOoiyNFryU+JojBNS1lWDDUFcdQUxFCeraW+KIWWsiyyDVpuzZ/mx0dLIq/qwU3uLM4xfWoIS4pEJ/kIBZmJ4bAowKJApi6UnOQo1IEexKgDWVpc4MeHt7k0OcaUICD1ciM7xUBnUw3jQ71oBIFDFlv5+vO/sP6L9yBP9DhwdNzGt5v/LAKIfxBHmYS3wM9mF8khnpjC/MjVysmLUpATKSMnWkGJLhRB0FOaFkVtrmgy11eXv+IRkU1HhRjH64vWQIQ4xpRHa4mZ1pIcOisKaK8UgURntTjatOoL0Vtf8jdrUtprt5tLzaKka3keHXUl9DSU0FFTsAYihCbW5JjrC9PWzOZK02NEB2lTDFVZsVSaoqnJiKLGHENNVhxFKRGi8pswTqzKk0xd2Noa1NlYxlh/OwNdTbTVl9PZVEFdWTbCNJiNsRRkJtHXVs3F0+KFva7ETEd1EU2lOXRUFzE10MFgSzVGnJBYW5IYJqelsphzJwe5vXCBoc56EsKC0AQ6oQn4+2ohbpZfIjm0Hs9DG/E+upEg55342H5LsMc+VJ4WRAQcJV5pT7j/EWIVtuhUDkRJrVB7WyJ3243UZSdyt90oPHYRLFkFJjG4H9mA1GUXCrfd+NtswevIBnyObcTPegt+tttwP7wZidU2XI5sQ2K7D63Ki2i1Dz6OFqTFKlB626D2FS/u0UofUeY4IpgohR95qUlcnDjJi3u3GO3uRDCDBjmd9bVcmz3Hg+UFBrqaSIhSo1EEoAz0ZnSgl/mZaZauXWHp2hWuXZ7n7OQE8xcvMdw/QE1FJd3tbUyODIoKgVNjTI8NMn1igNJsI4GuNkTIJAhCFzLXQyjcDqJ0P4CzxVekO/5PpqN+wz//11ceEt9t/B3CO2BltYH9h9ax2/Jzjjnu4JD9Nr7+7kPe/uMveev3v+Rf3/n/2Pzdl/zl/d/x6bo/sXXbOjy9j+DrcxSDTk5pbhw5KaEYtb64HPgGQTCy75sPsNqznm0bPmD7t5+jVPpQVVPI1JkRRkd7uHFjlqdPbzMx1o8hUYvEzRZtmJyp8QEmR/s4NdzD1ZnTTAz1MHNqhCfL1xjtbiXflIS3pzUurgdobSshyxyHtc1uMrPiEd4HvSGCY1a7CQh0oa2tCpNJx8GD29myZR3u7tYUFKShDPHF29eRKd4lyRCJJlyGveNhzOZkEUD8ijWlROEtmD49zsy5Kc5OnKS/t4Op8TFuLd9k8foVBvp7aGmuo6+3g1MnB5g+fZIHd64x2NdKfLQKkzGWppoC4rUKvN2OolJ44OVxjA/ee4s9u76hujKXkcFuGmrLON7TztX5S0yNnyDdmER9TSn5OalEaGQkxKsZGmhhYX6Coe4GmivzkXnZExnsjVrmiirIGX+vo7g77ePooW+xs96NOTOBro4aJidHOH9uiqHBPpoaa+nv7eDs1Bh3lq/z8vljXjx7yJ3l6yzMzzB/6Rz88JS7txZZvrHA9YVZHtxd4vbSNS5dOMPLH56JflSRcPf+PZ48eSSqVN68zPnxftqrc8VEWONHotqHlIhAMuOUpMcFo1P7kRGvpsKcRLZeQ0pEoAgwhFFSwv1XSNUiiMiKV62odP69pDjmjUQ4K0FDjiGM9Gg5cQp3klSiEqQh2INE2d9yC34acpt9KGz3M1yVy/muWkp0oWSFBZIsl6CXumOQeZCi8MSk9iM7SopO5kS8wpFElQuGUFdSQl1JVruQGvo6iHAlTe1CmtqJNLUT6aHOZIS5khkudiAy1K+4nClyR7LDvciO8CRV6YQx2JH0EBdSFHYYg1+J5uilx0gPdUYf7EBisAgijK8pNwmChrTIv6fatJLgC5qV46t/7TiK3MQQ390ovXcS7LUqia1feWwVIBhfAyCrxpMrZGqh6BWoWKUSCTuhNEPP6ArBM9jbgaykCIY6a+lpqqC5qpTRni6MOLHl84/46+9/jSDo8HG0IEbpQUpUEAlqCcILaCk0UpYajVpiTUqIP+HejoT5ORAll1Cdm0xXTSHmRC3RClEFR3gXBGERqZst3naHEIRIhHchxMeB8EBXKnNT6Gup5vRwHy/u32C4vQ59aBBxck9ipW60F6ZyurOaBnMiaZoA8hJCEYpAKIKPGCTQxZqQAA80gsDUcDeXp0/S3VhKc2UuZbl6AokkkEj4uQCWIojQCALe9of57I9vs+ubjwlwOYhcchSt3BV0Au5WO5njV7hb7Vw5oC/4Ocv8nGVsLLfzzq/+iXd+9U9EKv2pLs9jZPg4N5eucef2DRavXmLi5HFO9LfRVluCxPEwGz9/D2FUrPYJAmSn6WmqLSdOG8b1ufM8uXWFodYqEjXiHJ6/8wHkklcmTQrPY+gj/BE8QY8braWZdFYXUJOdQkNRBsNtlYz11HD+RDtnhprprS+iqSRDJIiaBMoEAeEhGCMCSAn3JUHlRrifNUqPgyg8DpGZqGFisI3vb19mvKceY2QQMhdLAuz2kKKWkBoqEomi/ayQO+4m2Hkv0UH2JChdiZU6r3UiooIciQqyJ0bmiFZqj8zjEB7W2xGEKUL9HbA/8B0GrYILY71MDXRQX5RFhNQLBAGVxJ7kSCUKTyfS4rW01VbQUFEGvgK5GRkM9HRSXVZEcrwWQRgUKyUfQXWeicLCLPLyTOJImaX4PX+34RO0If6oAz1IiVaSGC4lI16NIULKKv9ETDaBLwXMcWqKkqOoyTFQYIxHaAMP6wPkp+mZmTzJwoUzLF2ZY2J4kJIcM/eWb/D88QMunp6gKFOPMCWazAV62iM8hbryXMqLzZyZGOL85BB97bVUFKRTV5ZFbUk6BWlR1OQb6KwU25GN+SlkxSrRq33R+NqjDXIhLUpGgMtBvn7/t2z98i/s/fZzvJwPE+zvSqYxhpgw2YrCiyi5lxIlRRAiaSlOJUntSVFKKAaNJ8YIP+ryE9dGr86c7EWHJ2cmhrh/5xonhztori8mPlrJsQPbiI+QkxIbymf0IQiLpEYGkxWnoSBZVI+qLTBQX2SgzByFIHRRkhFDW2UWJaZ4msrM9LdVMTnSRR6HOdHfhrAIWcY46sqyaa7MR+UvVqgzEzVU56cQHyZDEJoQrGCkq4WXD+5wc/YCoz1dnB8/yaUzkzxYWuTmlYvUlRfSVFdKZamZ7IxEQlVeuLrs54DFl3z+8a9FgC+8WGmdD4qLutqLVI0PGeH+mLUysqPkZEVKMYUFiCD/V1CQHE57eSYDjUX01eXTWWmmszKHnpp8+uoK6arKpbNCBBId5bm0lphpK80WuxIVIrehu7aE3sZShtuqGemspa+h9NWcvUmHUARpgsCYINBQYoJFcdtUZqa9tnAFROStOFfn0FyaiSVFNBabqCtIpcqcQElatCi7aNTyD7ygJjuBuqw4qk1aKlLDKUuNpDwtGsEKMqIVJKp90IcHkRwVTHKMmsmRLq5dnOL21Us8uHmFHx4uMTnSRWd9McdbK2mvLWSwo4azJ7ppqcqjvjiD5rJc8lLiKMtKprUin/bKAqaHu3lx+yo8us2Tm5dZODvGwtmTzJ8eorXcjC7Uh1D/11XmXql3eR7djI/1FuSOuwl02I7Lwa8Ict1FZOAxgj32ERl4jNQICXFyO3TBDiQoHYmR2hDmcwiVpwVKyX5x67UflbcFvg6v5n3dDq/Hx0Z0Tvay2oi//Xf4WG/B22oz/g47CPU9hsRqG4Id5KVGcHa0haVLJ177nF1421mQFqMkKVyBJsCDZG3ImrpbX3Mtm2ki2EeCBjlxYcGkxIWhDQ2gIDOJcKUfwQESUnRRaNVy2pvqWLoyz8LsDDeuXOHEwABXLl6kp62N4txcJk+OcGfxMjOTo3x/7yaLF89yfmyInqZK3G0PrpzDXUhsdhPkfACV5AjffvY256LfptbnX/iv/3kXuzf/kU1f/ZYNX/6Wvbs/xtpuC3ssPuerjX/k62/fY9POT1m38T3+8um/sXHr52vn5BdffciHH/07MrkHtXV51NVm09aYx+XzA5wZaUaYA4d967HZ9QW7v/4LO9e/xyd//lfWr/sz0VoFg4MdXLlyjscPF9cU4w5YfMeeHRs4sO9bHK3201CZz9LCDDy5y62Fi8xMjnJ6uI+lufNcPX8GdZA3JQXp1NcWcGqsB7XKC1vrvfj72iO8D8Fyd3Zu/4qoSBlPH98kKysJZ+djqFT+GAzRNDZX4ORyjH0WW7G1P4i3rzOHD+9m586NJCdF4eFqg/AraG4oZ2Ksn9kZkYw8fmKQkcFejve0MzV+gutX5rh14xqLV+e4MneBUyeHaG2qpq6ymOryPDoEAVfHw7g4HEIR4IqX6zHcHQ9hsWcT2777nLfe+gX29oc4MznKneXrzM2c4+a1qzy4c5v7t2/R2ljHYG8nlWX5ZBgTyTTpaKorFh2lTdDZXE5CtAJFgDNSXzu2rH8PW6sdHLLcxJGD33HAYjPmzEROTwyJfhk3Fhg7OUxzfQ3zl85x5+Y1nj28y/dP7vPjiyfw4wuePbrPzWtXeP7kIS+/fwI85+6tRR7dv8Wju8vMnJ1keek6j548FoHEivLd7aVrXJmZYux4K/XFGZSY4tHK3YiUuaKPCCAzIYTMhBDS44KpyRfV4sy6EAQhksy4YARhlKx4JenRMtKipP+bpN+0BiLKMhPISlRjilGQo1OTE6/CGOZPitpL9KYK8SI+8H8lYypGrlZKYqAzCQFODJRn0mJOwKT2wyDzICnIjTSVDxmh/qQoPEkMdCUuwJHkEA90Mgd0MgcMKtcVgzjRGC4z0ovUULc3vB0EQUOaWpRqTQ9zJytclHIVBA0JgTYY5A6iX4bWS5R0Vf/9MadE6VFSNc6kh3mgk9sRG2BDktKR/5jvkIco0LOa7Fex6uD9ClC87gWxSq5eBRGrRnOrnYfV7SpnehVIrHQo+lsq1pjzFTnJlJiSCAuUIPwMjNFqzgx1ce/6Je4sXOLcyUGaygvprCmmv6WCsCDXlZPGn2RtoDgS8Y9QlBJBZUY8xvBAogLdCPWyReNjS3qUlApTHHmJ4VSYEsXK7/srM9W/gvqCLC6O9YveE0aQehwlxN+O5Fg58WFBZOqjqCtKIyVKSpo2gJgA8aAmyBwoSlBiCPYgNTwAvdqf6tw0+horWbhwhvnpU0wNd68tjOdOdPN0eY77184z3t9CdWE6dSVmirMMYCmQEKGgtaaYqZEeqthJFTs5tGM9Ci9bkiKCmBxoZm5qkIq8NPGzC0XYHdrLod3fsXPLeoL9fTje1YbM34eqsmKeP3nI988e8vTJfW7fvsadO9e5cW2Wy5dOkxgXxmHLbaQlaTEmRGB9cCfCTmBB4OcsU15g4tLZE1yY7KcoOwG+FOBLAcejOxCEu8g9bVD62JMQFoAglKHDkynepcSUQEd1Ef1NlZzorGOqv5mpvnqm+hoZ76qlu6qAqiwDJakJYBL4R+7yJ8ZXqgjBaPxsCPO3JlhiSYDTHqQeVoz1NsKjGzy6fp7zw62ovY7hY7WDSB8rEuWOJMgciAmwI9zrKBrJYcK8rdH62xMd6IjW3544mQtRQY7EykUk7Xx4K4d2fMVff/8vfPSn3+BmdwChDHQRwVybmWT+rKjIUmJOpqkij4H2Onqbq6gsyKK5poyzE6OcnRyno6WR3CwT2Rlp6GIjEaZB7ueOp6OV6Db5J3B0PEJiYiRnJocZ7m9lbEBU9dEEupASJSUnMZTWUhPZCZqVH0gb1nu/4xcs4m5lAV8KmHQqikxxZBrCSU+KZLS/hS/pIj5aDXMCy9fnuXNzgWuz5yg0p0GVAFUCY8fbKM9KRHhfBMYSWwt4KCBHw1BPE/duzvHw1lWWFmZ4dn+RluoiynKMNJZn09dURm1hKvX5yeQkqkkM8UKnlKwo3HiiU0rQqTxJDPND5WvH7i2fcGSfaDK1feuXoi9AFYQEuGPWR5IWI86j5+s1olSt1o8cnZz8JCWFyRpK0qLEDt2Kso5ggv6OWgrMOmIj/XB32IvM25qSzDjR7XovogR0pIKcuFBKjKIrdU1O0lqF/NX4oIbSzNiVBa4LoQ3yOExFkUmsqFtCvFbBSG8TXQ0l5KXHkG+KJS89hiStag1EVOaZWZw9vyLycIfHtxY50d/FhamTlOVn0VBZTG9HE52tNYyN9GA2JbB/zwYOWW5Cq/HC2/WA+P4/B0EoIz7YBWOED6krkR4ZQHacgkJ96Ip5kh5BKCMl0o+2MhP9DQUcr8+nv6GA9vJMjtcX0FOTuzbetBqrRnRdNYV01ZbQ1VBGd10Z7bXFdNYU01lf+mZXdIUDkpumBSuBxooMmsszEO6yIr+aRn1hGs1lJrprCzjeVCQCzCYQmqCjIov20gyqMnUUGiLWCP9ZMQpqMmKoNmmpTNNSnqal1CgSrrNilRgjgzDrQkkKCxSJ0ocFhtpqeflwiWd3rnHv+kXuX5vm0c1pJgcaaa3MoqbASGlWAov8gspsPaUZiRSlxVOepYefCfTWl/Ho+iWe3rgMD5a4c3GSpXMnqM5Koi4nmfL0WGJl7isjVasXvyKcLTfgb78Lx/1f43zgawId9+BpvRV/l734OO7Cz2EXCjdLooPsSQ7xIEUtQa90wxjqSVKwKzEBdkT62xDhb0Oo7zFkkgP4Oe/hpxdaqcsu5G57kLnuZnXkaTNN+Nh/h8xtH66Hv0EQXlCZG732GrMhBJWfLX7OB/C028/7jBKl8CXE1xUfhyNY7/0Op0N7kLrbs5kmcgwxTPa3r3W+Ar2OUpDxSrteHeSJh70VCdpwjHGxtNRU0VZXw0hvN3z/lEe3luhra+bsySHuXrsILx4wcbyNvpYqVrlI8ZHBKIPcCZV5EBEswd/1AAGuFuxd95+4l/bvSPf+kp/9PwEc2LOOdZ++zScf/4ZvNv2FbTs/Zd/BjXy353P+8MGv+XDdv/Onv/6WP374Nr//869JSApnZKQTudybwEAPCotNzF85w8R4L5Pj3Yz01ZGZqEGYg28++A0b3n+Lw1vXsf7Dt9m54UOcrHdxfqqf50+W+PGHuzx9uMjszAmk/i4U5qYQFS7jsOU2XByOUJCTyq3Fy9y6NsfSlTn6O1pJTYhnpLd7jf84NTbCo7vLXDwzTl97PSlxYbjbH8Tfw5oj+zdisWs9Xq5HUMok7N21maAgL4qKc7m5dJWx8WGCpL58+tn7/CN32UAb9jYH2Prt50RHyDEkhBOuDiAmUkFRXio3r19ibPQ409PjPHp4h8uz57k2f5Gbl2f5/v4dlhfmmbtwluXr84z0d5EcryVE6o2vuz0SVyuOHdrJkQPbcbS14MiBbRw6sA1Ly518+tlf0UaFvRIyePED92/d4+n9x/D9C+bOzzB75iyLV+Zor68lOSEaY0I0ggn8A5yJ16lQh/ogV7jj7nGUjz7+HS6uh4iLV5KQqCE1JZr83BSmT4+uuW5PjA3T2lTLw+Ub3Ji/xO1rCzx9cJfvHz/gh2dPefH8GY8e3uflD895+uQRj+/f4cnDOzx9cIcnd2/y6PYiD+/cgB9fcP/eHR7cWUbog+uXZzg50ElFvomECAWCYGLflo/Zs+mvpMUrEH4BqXFSUqJElbucBOVaspoWJRU9kHTKlXHS//PRnFStlLykUAr1YWRGSkkL9SM7QkpOpAxjsBcpKm9SVJ7EBTmRqPxbZSVB0GAK8yFR5kyizJmMcF+yowLRBTljCPYgRfVmVV+vkBAf6EKKwkMcjwp2J1XpQZpKQlqI+xpZOjvS928M4QxKR4xqV1LD3N+8X+WKIcSZlBCXvwEefx9AYNEAACAASURBVAMi1NaYoiVkR/tiVLujlzpjULqQGenDq+7A6vFZBQOrIGJ1P2W88lzSvAZAYnhToamMN9WXTK+FmVeme6vgZAVELEyPcnqoHa3Ci8G2Klor8kmNCSVC6kVqTCgTx9s5f+I4j5eucmP2DPcWZpidHGByoJXC9GiStUEYo6WYk9QIO8HLehfBHkeJVXgQI3cnSupOpL8TEb72IlHRGEWCwpv0iGBKUnS0l+RRYIhD7mpHX30Fp3pbmOhvQe3vRKTcjdBABxR+Nvi6Hkbp70iMUkKg836kTnuJ8rPCFOpOWogooZUgdSItIpCseDXTI73w9B68fM65iVHOjR2ns7aQxtIsBlormRps49yJbk6PdDPa08S58QG+v7dIlSBQJQhcmZniwtQoLbWlNLGZJjYjk9gSo/ZHKIPRnuY1h+X/9v/+X/z1T/+G9YH9SP28qass49mjh5wYGmZ+do6nTx7x6OEdFhZmgGf88MMj7t2+zrUr5wnydydFH82ZiQEunjtJSUE6idEhlLEXE3ZQJDDUW8/PWSZU7kZyvBJBMLP5qz8jkqhNhAS4rlRuxS+5NCuJ/pYKTvY00N9cxfHGMk511zHSWsZAYwkDjSX0VBfSVJhFTXYaNdmpfEYf6VEq8g2RZMUriQ12JSLQGoWHBU6HN3J011ckRwUz1l3HjZlRBEGDt/UOAmx2ERtojz7YmfggO7S+1kR4HyPcxwatvz0R/g5ofKyJ9LFZ4UY4o/a2wdNqD4IvaJV+RCh9kfm64etujzk1gbL8DLKN8cxMDnNtZoKepgrKc1MZH+jg9tUZbl65wOLCBZ4+us3l2fMUFmQz3N9LT2cLyUkxKII8qS3Lo622hIIMPZWFJpqbK+nsrGf69CjD/a10NpaQnhjKoe2fI/wDxCo8SNVKyYwLQacOQBcqIyVWQ2pcJDnGeD5iEIWfDYLwkFC5m9j2thPnaIuwhDmBmsoinj28DT8+Y7S3jdy0JKgSSAyTE6/0JCLAibAAFxwObkWYAswCOak6Ll84xfOHy7x4dAu+v8/kaB++rjaU56aSY4wjN0VLQaqWtCgpOqWE+GAPElQeREud0PhYo/I6ykhrKZW5SUSrfVbOCw2+vk4EBEjE8UTBTF5KHPkpMZgTw8g3hGOOV5IVJ8cY7k16ZACvTIKM6PBkw0fvsumTP3NkzyaEw4gRCAFuB4lVSRCESOJk7mRESDFHKciJUVKXnUR/XQFNBWkYI2UryfEq+VojkuuK4OjuDRzZt3mFIP8Qf0873mGaZJ2GUyOdnDnZTWdDIWW5ejKSIohWSclLNWA2JNBeU8GFiRPcv7HA8/u3aK+rpCg7nfhINeHKIHTaUNIM8ZwY7OHq3HkKclLFOX6tlNyMWGS+NqLRo7CAIGiQu1ui17iTEuGJMcIHU3QAuYkqilLCyNNreF3+7hcs0lGRSW9tLr21uTQXp60BiJ6aXHprC+ipyV+L3toCcXSpuYre5iq6GspprS4UjeOqCkR524fCGtgSIsWtLzFoBIGCzGg6G/Mw6VQUpEVRW5BMS3kGXbW5dNfl0VGRtQYimopSqcvRU54ey2HyqDEn0pSfQnNBCo05CdRlRFOZpqUsJZzi5AiKDOEU6MPJTwoj37AiB1glvn9lTiov7y3C41ssX57m5b157i2cYmqggZZyE8KfxOetgojspHBy9GIHEL1AW0U+jxdnebI4z/KFSa5NDNBdYUYf4kOSyhuD2peoAGdi5W7EyFzxtd2FICxwZPunoBHQ+FkR6LwXmZsF/o67CXS1xN95P4HO+wl2P0SUnx0JclcMwR5i8UjtjV7hTlyAI1F+dkT42xHqa43M4xB+LvuRuu3G12Er7is8CLejG/C02Yyvw9Y1KejNNBEptcLH/js8rDYS7Lmf+J/oq/u7WqAJciQsyJn3GeV9RsWO1q+AtwTReT1GxbkT3UwONFOcEU91vgFVoC2djWZ6WwvW9rXtm084uOtbPB1tMCXqmBwa5NaVyyxfnuf5vTs8Xr7J3NkJFi+eXREkeZUArHL8Kosy6Wyt5PRYNyf6G8hJjURivwPdsf/B3dTfYbnuFwjCNIct1rNp4/v8/g//zJatnxIoc+Hg0W3825//hb98/Dv+9Nff8sXGD/nN7/4HO/duJCsrie7uenSxGvT6KErLc3j4eIn7dxfobK0kPkLKe7/97/CRAB8JCEC4vyPHdn+NxXef4ud2hNH+Bh7dv8Kj+1doay6hptJMrjmBqVM9nDs9TH9PI4N9rUycPM7li2e5sTBHf3cHw8d7qCopIUwZsgYiFmfnWJy7xNTwIDfnZ5g+MUBGkhZduBS5jx0f/OGf+fff/DeqSjIZHmyjtbWW02fGOTk+Qv9gL7qEGI4ctUSlEsm+jrYH+fKzP6MIcIUmASeb/Uicj6AO9qGhroiu9gauX5/lh5dPuXd3SSTJ//iMhZlznD45yJlTI1ycnuDkUC+xkWoOW+7AzsqCAxbfsX/vZg5aboVBAUd7SwTg6/Xr2Ll7B4WF+QifwfNn3/Pw/iNu37gF37/k4dJdnty+x835BR7cXGJmagJdZBgutkdwd7ZCHuyJo+tBDh3bjoPLAfYf2Myn6/5ISmo0w6MdnDp1nLa2Kprqyxgd6mJibJAL06cYGeylsaaC3tYmOutrOXNyVCTtv3wJL3/gxx9e8vzZ97x88QPwEl48497tG1w6M8n0qRGWr8zA9494fHuJF08ewIunLF2bo7+zmS6+JNsYT4I2GOFnsOfbT/F22E9Hbba4vs5AUrgP6TEBZMQEkqT2FJPOn4EgTMOC8H8AIN4EEauR8Zosq0nlS4pMQprKh7RQP1JCfNAp/j6ASJQ7YlS7Y1C6YFC6kKISx59S1X87EpQk9yBZKQIT42tSr0a5B6nB7qSrJJjUXpjUonncq9e+Ka2aqHIiaWXsKVHtSkKIC4a/I+f69yJWdZTUKHeytL6kKj1ICnJCr3AlPczzNSBQhyAY8fMb4De/6eFVt2A16n6y39WOr9h1ULhtJ9h9x09Awurt1wnUdSv3rXY1ysTvUyOI+tN5xhjmpgaZ7G+nrjATQdCg9Hamp76ca+dO8ez2IqdHepgZG8CMFYnhUgzaIOJCvAgPcloDEaE+tqi9bdAGuRAjd0cb5EZEgBMp4f7EB3uQFilFF+xNgT6Ki8O9vFy6ymRPK40FWbSU5pEeq+HMYDstZVlEylzRyl3xc7EkJNAZQWjC3nIzgc77CXTYTZSfFQa5A/H+ViSrXDGGepIZLScp1J+q3DSmRvqYP3eGruZaZiYGmR7t4sxwByd7GuiqE02c+lqq6Kwvpa+1homhLnLTEuhuquTG5fOcHOiksaoIfbQaXxertWRII/WgvjSHwY56otUywuR+aNVyhns6mbswzfL1Bc6dnqKsqJD+nl5uXrvKjy8e8fzpHW7dnOf+nWvcWbrMudOjlBVlMTV+nIbKfDqbKijMNpAUrSIpWkV8hBxhDorMSfycZVLiFOijRWlGLycL1r3/awRBQ4TMnbAgV3Qa/7UqR09dIUOtFaIefUMxx+sLaClJpybHQG1uMo0FJurz0qjMTKY0LZFyk56qLAOZcSHEBXsQoxCN4NQ+h7E/sB5fRwvcrPYS6udEU2k6ak8bBEFDoO1ugp33ow92Ji7QFq2vNTEBdsTLXUkIdidW7kZkgL1oPKf2INLPgchAJ+KV3hRnxDMx2MHkSBddzdUc72jg8Z3rLC3M0NtSzeLsGSaHOrlwaoDhrgb622q4dGaEW9dmWLh4moXZc5ydGKWsOIdr8xfp7WiirDAbjSAQrZFSXZxJTVEmpwZaV0yfFrl/5xqXL01SX55DoIcNB7Z9wZGdX4oJgtMhSjMS6agq5NxoH7cuz3Cip4PjbbWU562qHjxEgxyLXd+we/vXeLrbscgvSEvR0dJYxehAN2ODPdSV5iEIGo7u/Q7nw3vQyjwI9bEjIsiNCJk7KVEhmPRa2utKmTpxnHs3L8MPj0SFnuJsQqVetNQUog70wKyPJCNejV7jR1SQM5EBjoT72aL0OIwgGJFYbaOxMIXZyV7EKsJdvNxtKCszc+HCJEX5JurYihkrBEFDtMJTVDuKlpGtU2GKDkKoEj0DNtPEZ/QRKXXHx/HQmlfF9k0fcGT/+hUN8CpiVRJSwv0xaWUUJ0eSG6uiMVtPe4mJsrQYTFFyzLoQavONCIehqchISVoUgqCHPIHhjipOn+jieHvN2hxyS20xzTVFCIhiDqpAV6JUviREKEiJCUcQXhDo7kxlnpnxgR5uzs/w/P4tOhuq8XFzQBB0RIUqiFBJ6Wlv5MWTe8ycPUVtpZisx8coKMxOINDrGCJn5gXCzyFYchBDmAepWm8yYgIxx8vI16spNoavuMpMr4xcdiGMQnNxKn11efTU5FCfn0x3dQ7t5Zl0V+fQW1tAb22B2IGoyhXBRF0xvQ3l9NSX0VFdRGtF/t/wIAKJRCgTOz/Cz8QE/R2mKcmKpa06602ydXkGzWUmmstMtJaaVrq5fSKhOiuB2uwkGvKSaSow0lqURkepiabcROrN8VSboik3igCiyBBOoSGCQkMEyeHiRVkjCKREhdBTX8bD65d4fm+RF/cX+eHuHLMT3XTX5dJQ/Eo9qjo3meONJRSlxZKpCyU7KZKMeA0tZbncvXyOx4uzXD8zSlFyFGmRUvKTwijQh5OXqCErVkms3A2DxpfEEAnaQAdyEpS8xQzpUf6oJIfE8BJ5Xyqvo4R4HkXjZSWCCKkLqUpPTGofUpWeJMndiA90IibAgagAByL87QjxPobM4xByj734O21HYr1pbb77IwYJct2FQrIPQ4Q7+nA3FJJ9uB/7Bi/bLbgd3YDd/s9wPfYNzke+wf7gBnyc9uLvegB/l4NrF2Gtwgsv+wMUpMWxMD3KjYtjtFZmU1dkRO3vgDbYjdgwD+rKDKIKipcVW6ljz5YvCJf5kRgRSnluNmdPjHDryjy3Fy7z7M4tXj68z9Lli0wN9ZJnFDsYUcHeHNmzCZuDO0iMUjI21E5DVR76GCU56dGkxCnwcd6zBiJ+/d/fXbnYL/PVl3/g40/ewdHFglRTNJ6+tny47t9Zt+EvfPLVn/njh2/z10/fpagsg9LSLNrbq2luLMXX2wGp1JPi4izycpI5arkVP9djKH3sMcUrEZxgerCJUB9bDu/4AmvLTRy12MSebevwlliRlKDG1no3vt62dHdWMXN+BAF49OA6j+7f4NbNeZ4/vQc8Z3FhnlMnhuloacbf2wuTMZUCcw4V+QV0NzfS39HK7euzPLl9lbGBNiryjMh97Ni28UOMiRouTY9yeW6KoaFuJqdOMnXmFOMTJ9CEqQhRyyktzSU1NZ64qBA0Kj/ys5KIjZCxf+cGArzs0YZJCfBzxt/HjcHBLu4/uMX9B7d4cPcGjx/cpLGxku7uRm7enGN5+TInT/bh7e0EfQIBAe5YWe1l797N4Cuq6gmwFi5ujlRWlTI0NMD3z57w4N59njx4CD/C80dPePbgEQsXZrgxP8uZkyPER6qR+0nQCAJJhgjQCcQnhBKhlbFtx1e898E7mM16Jib6mZgYpLm5ktGhHmZnRLftM5MnGervJttkXGG15lFZmMeNhTl4KSqHvfzhOS+eP+PB/bv88OJ7+PEFD+8tc2FynBP9XVycOsGj5avw4jHfP7jFjcszjA91091UTU9zFY3luaTGi7LLApCTHM71mWHOjbYizEBKVADCO1CQoiFXeB00/BREvEq80xKV5Bo15Bpf90LI+w+TbXN4EJmaABJlb1b9P6MPwRc6i/UU6GSv3iPUC1OYD8YQCTF+tqSoxPVj9XFdkCsJUjf0CgnGEB+Mco83gYTCjXSVhIxQbzI1PqRpJD/5X94cNUpUu5LwvxhZSg39+/cLgoYoxRGMWjcyIrxJUbihC3JceY0HqRoJr1y5u/Dzu7ACIjS86dZdh7fdJoJcVp3uRRAhd99OsGQnwZKdqLx2vwYWVkegftp5eB1A5L0GKswgmKG+OIO7C9PMTQ5jiFQivICyrGRmJ4a5fn6CqaFeynJSqSvMQqcJRO3vglbhjlxyDI0gsPub93E8uIVomSvJ4f4YI4NIi5KhU/mQEOJNerScWIU7CUov4oIlxCu8yIwNpSY7lZLUBP5/zt47vKkrf/fd5+Y+Z+45c87NL5NJmzCTTJJJMiGZkDZJgBRaqMGmGrBx703usizbkqziXmS5ykXu3bjbGDdwo5tiwIBpxhgwGEwLJST53D+2MTCZmTPPtZ/1WI+1195b0tJa33d9v+/7NhZmU52dgvAbeI2zvMZZ/J3Xk6iQ4GmzkiVz30fcKTUgsf0eQehB6bGe5FAXdD4bSQl3E9PamkD0qgBSoxTUlJg4vLePU0cP0FZXSk9LJbs76tjRVA4Gge2NZfS319PZWEGlIGBKi2dwzw7Gzw0xcvIwF88O0VpfgUbux0azRbz3p9/xaCcoLy2e/vYG0TNjYoyJsbPcu3GF0TMnuTkxzoHdu6ksLWFrYwPnzwxz9tRR7ty8zPjYKX68e43zZ47St6OZxtpimrY8DiqEA+Bmt55oVRBVRek0VZrY2VlDZ1MRjxx59/c2cGF4D3ptIJFyD8J87YhX+ZOsDSRRFYAggRpTMi2lGTROudjWmJIoTtWRFStKk+bGqzElaMiKiSBNK6ci83E9cml6JAaNL9ogu2n3Z4vlc5j32V/57ouZU14C4u5smKsFYa7riAuyI9rfmih/W1GVKdwLvdKbJIWEJIUXGdoAMiP9SQrzJj1SSklaNB11hQzt72H3jmayU+NhSIBRsVUVGqkvz2Ogdxv3r1/gUF8rakEsAbo5foar50/Q29FEXUUBpqxk9vR0cHhvD5dHTnDy0C4y9TpyDJHkp0bTUpnDtWtj3L9/gx/v3eDnBzc4Obibxqp8elqr2dVeS0y4n7ij+Ans5HMK0vUc3dfHqcEBTh7axUBf83RtanSEH/lZidRX5ZGWHE1hXjrjF8+yp6+LwX39NG0pQfAA581rkUmc8bK1QBPkRoDjOrxsVhMT7sPuriYmLpxg+Mg+GqqK6GjeQntTNWpBIDFKSWVBJuV56SRHhaMWBHKT1KRqg4gOdiXC1w6FtxVy9w0IQgPeNisoy4ji4eRZBCGdtSvno4uQ0tfXBosFOjqaSE+KIsTHhc1rliLzspsqf5uaECODSVb6YVAHsCVfjyrQhYw4Jfu6t7K/ZxtH9u3AEBcqcnb2IjqZCi1kx4WSFS0nQyulKi2a7ioTHRXZFCSqyI4Jpak4jd7GUgRLMdNTmRVHU1kGR3eLLu79nQ3MoYc59MACgf39nfR2NBGpDCLU350GlhOtCCRGKZoVPcskSqk/504e5/SRA5w8tI+R44M0VpaQOvX9cbHdhJu9FQO7e+CX+/R0biUhRsXiBZ8TLvek2JRIsK/NY4MuM0hUemCM8Sc3QUqBPowig5iFKE3TkJc05TtxWwwEMAi0lmfS31wy5SKewvbafLaWZdJelTOdfeiqKaBzS75Y0lRfzLaq/KfAQ0dd8WOjvURBJDmPInoiTIECYQiKMkWvl0S1P2pBYJg3aakw0lCSxvNchSyB1nIjwiUQXoXKzFhaSzPZUZNPW3kWTQUpNOYn05j7iBchZiPK0yIpMWgoSIrAlKhErwogPTqcsqxk2mtKGB7o496VEe5fH+P2+FlOH9zO3s5qWquyaCxNo6YgmX1dNVw5dYDdbVsoyYglLUqOMU5FYWoMW/LS6W6spH9rjSj1qpORFRtKWUY0+YkqcmLDyE9UkazyJTHcm8ggR7JjZTQUJFGeoSNe7kJMsCMGlRdxcpFLFSNzIU7mSoLMdbr8IFcTSFGMnEyFD2mhorRjYrB4TGywC7pABzT+dgS7myN1M3tqgQ5yXUnQlHu1w7o5BDivwNdhKUGuK4mU2YhKYQoI91mPXLKO8ABLwvys8HddS6ivDeF+9mhlbrRWm0hUB7Jvez0/3xzl0vBeOusL2N9dS1V+IlFhbkSGOqMNc0ZogASdP83VuRRmxnPiQL+Y5T97kgeT15gcG+XW5Yv8dOsG548fo7OpljJTBplxalSBjw0B5f6utNaVMHSob5rjFasJICLImReeW0293+vsi3iTP7y4fCoAGEb4LZiv+gZPiRXWduZ8NW8Wb/z1JZ598f/moy/e5bW3X+SLuR+gjgzGzm4d4eF+NDeW4eVhw7yvP2Pu7L9hY2nOprVL8HbcgLftGrSBzlP+H/5IXSxw3riUzWsXsGzBJ5itmMMqs2/5eu4HLF86m/UWi6koy6SsPIvu7Y3cunWRW5MXp7Mq3yCqFOm0KrY1N3Hs6CCZqSloVUpyMzLoaWtl6MA+JsZOM3ryEFtrC0mODsF+4zKs1i3Cz9MKT+cNZKbHcvbUIGdOH+fk8DGGThwhCwci1HKiopREKIIoLzayb1c746ND7O5pgUqBiFAf2rdWU1ddgCEpkp6eNg4f2kdHZzPllXlkZiWwZv1ynN2taNlWw/Hhg7R3NSLxc2HRkq/wD/LA2n4tazcsE0GEv0D/nnY6tjdRUp7H9h2tnDl7gjNnTzB5/QqXLp5n8uoVfvnxAfz8MxMXL3Lu+DHOnxyis6WO4tw0ejuaOLS/GxfSIVFAGRGIncN6Fi2ejeVmc/bt2869e9fo72+nsbGCCyMn+fHeDW5NXmFgbz/1NRX4e7sj9XZDHRLIltJ8zh0/yt2b1/jp/g/88uMD7t/7gXt373Dv7i0e/HCL+7cnuXV1jCujw1y7cJo7Vy/w852rHNnfQ2NlAbWlufS213HiUD97tjdSlBU3nY3raSnl5thRJs8foqUiky35SeL3rVIE7U86q/+rlpmsRBDU1BbrqTA9Cob/PYhID/PBEOpNouwxEAhwWDNdRnthoJXuql+rQBnVviTJfq14lBkRQJrCl5QwCanhvyZ7p8ndyQz3IjvCF5M2gCztPx5jIFHuQFKo47+85xSlyKl4kpz9z0BEZowX2Tpf0sM8p0FEqtJjCkQ8KkVS/4PE62MQ4WY7j0dSulLXpQS5LCHYbdk0gAjxWEGYt9kToOFR+dMjAFH4xP/bpuLwyikQ0YIQr5bReeBZynP1HOzdyvmj+yhMi2f2rRY+PJCLIITQ39ZEhSmTuAgZseFBRMolqKUeeNitJdjLFndB4L3XnuPbz97BzcoMP6cN+DltRBDceeYZOcGuG0nTSZF6bGTRF+/z3dwPcdqwkvgwPwwRwWTHqtArg6k1pZKglGI2/wuE/+sAFsu+Fp2BZ8LK+R/jaWuOr+MahEl4ZtENNiz+O1KntXhaLiVDJUEf6kFiqBeZ0aFU5qZycOd2Rk4eYfjwfjL10STpwphxoI4ZB+pwFwSSdGFkGWIQ1JAap6apqhAe3uLutQsMHdzF7YkLHDuwk+JsA2H+bnjYrRNJmS8cwMfVlpgIOSPHD3LpzBCH9vRy8ewJxk6f5JcHP3Ds0ADNdVtoqa/h4shperqaqa3K5/ihnQwyk0FmEqkMYo8gTJkI1VNuMhAXEYSfqxUSp414O63HwWIpgsCUr0UWjhsX01yZSWdDPvFKCeogJ2LCPIlTSEiO8CM5wl9cMOZAVVYs2TGibnN6pKjcFBfqRaTUlUipO9EyT6KkXugCPYiRSbBeOY+MKBkVxhi0QQ6EeW9E7rluehfDxdIMN8uVOFosxsfaHEFoQ+a4Bp2vNRrJJrQ+lsQGOZAc5k5iqIe46Ms9SFZJiJO5kh0TRE6MHGNMCKnaYEwGLVu3FLGlJIuUeC0xajkcEKYXb0FQs3dHCxdPDtC+JV/831StfvfWLeSmxpEapyY1QUN1UQ4Pblzih4lRJseG2bujiaKMGOIVfpRkRnP02EEmJi4wfvEsP9y8zI3xs0yMnoQH17ly7hj7e1rJMUSzec0yfsttvJ2syTemcHjPTnZvb6Wp0kRrrYnu1goujxzi+uVTTFw8Se/2FiYun4WHtxgfOwW/3OX2xAV2bK3hNr+lsTSXxrJsImWeKH3s8NhsjiCoKcxM5PjBPvb1dUy/XhQCGfpoxs+fZGigj/QELe31ZagFAYM2GL3Kjzi5h+jDEuSMxt8BQegi0GkdfvZriFf5YmuxBF8PG1L1OoZ4BxYLRESEsLuvnZqSHBJ1onlOrMJffC+nJTDF8pnSzDiWzJ3FhpULidfIqS7KYuz0YXEybpsCEM9ApNQVgzqA7JhQcmLDqDfp2VqczvZqE/0NxeyoyaepOI3KrDiKU3XkJigwxoRhjFNQkBZDe30ZTVWFhPh7YLXOjGhNOI015VSX5FGcm8aB/i4G+topyEgkNTaCADcHtCEB9LY1c/3yGPt62jm4czunj+ynqaqYwX29VBRmiWVLmlAG9uzglx9vcuTgTtydLQnyc6aq3AhSAaSC+H0yie97itaHrNgA8vUhlKSqKEtXU56hozxDR75eJRL/XhWD9LKMKNqrsulrKqarxkRdvqjYJBrPZU+TrB+5me+oK6KNBbSxAKEG0TiurpiOumK2VuVNf/bLaRDFILrEXfL8NA3CM5CFA2pBQBPsOi212lqVLaZEJQJkCQgGMXNhUAeQGxdOU2EqvfVF9NQV0l6exbbSDJpMemqzYihL1VFi0ExnIooNWgqStVRl6WksyZoOUo/t6+HB5EV+vHGJ04O7aa8x0d1UxI7GIloqjJRkRtNeY+Lozm1syTNQlBZNmTGekox48g1RZCeoyYqPICNGhS7Yi5hQCUlqf+KVPuTEh5OvjyAjSkZmVDAJYV5EBTqSGOpBssJ7Cig4Y9T6kaXzJzbIAf2Uz0yKwhtDuBeGUE8yFT4U6IIpj1eQr5WSow7AqPQlNdwbfagH8cEuRAU6ovWzQ+GzEaXvJhQ+G0VDNhdzvG2W4LpxPpWsQeq6CqENIvytsFs9B4nt0unPRhdsjZ/zCsL9NkwvzLHhHlPCFjuJkntQmKZjXp+qUQAAIABJREFU57YK2mtMbG8o4MJQP7WFSUTJXVEEWCP33YAiwJo59NBQlsahvhZaq/M52N/BTzev8vDGFfjpPldGTjFyfJDd29sIlrhjuXYlwRJXktQhxIYHYmfxPQUZCWyrL+X8yQMc3tMBFgIZSWqSY2WE+9vxwnNLaA95jUynGTz3v6QIQgvLFn3IwgUfsnb9PNasn8f7H87gpRn/Dx9+/gbLVn/FzI9fZ63lUpgUYFIMvL6c/T7Llszhk4/eYsYf/l+WfTeHcKmXqC7nbo21+QJ8bFdhv2oe8z/6Myu+eo/lX3+As/VyLNcvQBHqho9kMxs3LcFbYsPqdQuxsV3NJquVaLUyDh7uY2Cglzt3r/INXZSW5aEIl/HZ32fh6+PJ0WOHcHN1ZMH8r9Eqw8jLyqC/s41zJw7R2VxJWKArHvZr8HffiO3GxVit/46u1kq2d9Zx9PBu+vu2k5ObiVAIfr6eLFw4l9VmS8hIjePS6HGuXhrmwpnDnDzSjz42DPNlc9HHq9jZs5WWxkq2bt1CYWEWHp6O2Disw9bFAiv7tciUPmzv38qJs4coqcolUO7FF1/PYoO1OdaOGwgI8cZi8ypKawq4OHGOs2Mn2Lm7nSNHdnHhwkl+/PEGV66c58bkFe7emuTOjWtcvXSBm9fHuT4+xqXzpxjc18/B3Tu4PDLEuVOH0Ou1+AW4oBYEFn43B4UqiPLKPIaG9nPq1BH27tpBc0MVZ4aPMTlxifEL5xjY3ceO9lbiozSY0hLJz9AjVIqbMTu7Oxk+Psj1K5e4MTHOgx9uMXF5jPOnT3L+9AkujwxzeeQEl84Mcen0EXZ2NFCck0R6vIoiYwL1ZdlsrcmjviSD/FQteQY12YkKeltKOb63TRSx6Wl8Oige/E/4D49bgfHJsqCG/yP40HrbYtQEUZb62Ek6K1bOkd5GTu9qoKsilfIU1VN9MjX+GJ7gTqQ/IRebqvD958F/sOhBkR7mSZbKh1yNP9m6x8cmh7k+AR7+NWhKneJD/DsQIQhqsuP8yIsNIkvjhyHUnSSZC/pQF1IU7jyZwRFBxI5/6F85DTSC3Zbh77gIP4eFSF2XEi4xR+75PU9nGioRzVrViBy9RyCiZaq1PfF4qr391p95792/sODr2bRuyedAdyuZ8WpeeeF5BOEDBGEGLz7/HOvMVkydVAxoF379OX989WVmvvsX3nrjNV76/XO8+Px/8YeXfs8rLz7PH176Pa++/AKC8BrPPCPnmWfk/NfcmfzvWW8ivDgLQXiNj95/h+hgb2JkEhLDA/B3teavb7/JG3+awUvPP8dLzz/HmqXzONrbyPG9bbRUZJKk9EEnc0X47Vye/6//xSsvPMcfXvwdy7/9HFOcnJSIAFI0UkqNekaPH2b05FFc7G14+603+PNrM/jTq68gvDmLWS8IvP7HV/nza39k1gsCq1cu5ej+Hi6fPcbw4d10ttSgjxHTdD3t9Zwe3M3NS8N8N28u//u3/wNB+AOv/2kGs7/4nL09HfDgNtcvjbCtvobO5gb29e5gb38P6YnxqGRBFGan4Odhh73lKmw3mjHrr68x78u/4eduw5aSLJJ0IdOKNI+aMsAZf5eN2K5d+DjoMYGnzUq+//ZDbFbPQ+ZpiUHtT3yYF8kRfuiVPqgFgfwkJcZoKVFSF1Q+tmgCHNEFOaMLckHla49CYo/K15EIPydUvo4ofRxY/Pm7+Niak6IJIDLYacoBW02CypvUaDnVhenEq/zZ9P1XBDiuw2H1twTYmaPztUbna0VMoC1pKm9yYqVkRAYSH+pOrNyDFLUvscEuZEb6k64JJEUTQGZ0KE3lWZw5sodTR3ZzZXSYS+eOk5kcIw7kKRCRlxbHQHczLeXZLKBNnIiGQOZlhybEhyx9JKb0OPIzErly7hhXzh1j5OhuWqtNZMTKydeLBmidXa1cv3aZ2zfGuXZllPGxU0yMDfPg1hXODQ0wduooh3Z1TZG2y+lsqaO3o4WDu/owZSRhTNJQlZfE8OEezp/Yw+SlU4wMH+DY4Z3AXe7eGufmtQv8cm+SBzcuMXH++HRAtrOthoyYsCllJPGzlfu6UGZKo7Iom0cKaZ+wl3hdOJfOHWd7Sy2GGBXbakupwQyhDcK9bYgMFIFZYrg3sSHuCMIovnar8LY2w8p8PuEBrjRU5xOjk2PCBrncn/b2Rm5MjHL/5jinj4h8FpXUizAfFwzaUBRTv6VG0aPAz9Wa8rx00hK1xAkCxIpEfkYF5tBDsi6IBJUvsXJPsqLlVGTEUG2Mo6sql71bK+itK6SxIIXS1EiMMXISFT4YY8LQq4OJVwTgM6XAphYE2hq30N/ZxuiZkxzcu5Oi7Eyqik2cPLRvmhSfFqtFGSihsbyQS2dOcOPKJYYGdnJl5CT3Jy8zduoo4+dPcuzATlpqy9jf38nk1fNcvzLCnv4OEmIUnDi6m4ujR9jd04AhLoQQX1txLusRS6kyo/3IS5JRmhZBRaaWSmMUVVnRlKZHkq9X0VRioDRDS31BMtsqjHRuyaWtMovqnISnDOi6agrobSylv1ksIxQBRSWdtcXsaBKVmdpri2gqz6EqL5kcvXrae2E5DY8zkoshL1VNfIQPwiXwcVyL8BuoyImnvcYkZjD2ClTnJCDEIkpTC5Oka6WUpUWxtSSDrmoTXVW5dFbm0JyX/HhRig6hIFFJWVoUZRmxlKbHIPJoJokO9acwLX5qwYftzdUc6GujvbaA+uIUqvOSaKkwUmqMISdJSbUpmcLUKPINOp6UDxQENXHh/hi0oeiCvVBL3YhT+hCn9CEjVk64rx1CJHhaLkcpscEUJxddwlU+mGJk5MUGkxruiT7ElXSlN6nh3qQqJaQpJOJjuSfpYd7kRgRQGCmjJCaUoqgQTNogjMopfkSwCzH+DkT62aGT2qINsiHC34pQr/UEOpvha78cie1SKllDgSGU7PggQjzWYrd6Dp6bvyPIxRyp6yrCfdYT4LycIA8zgt3NCXA1RxtkR4DLWoQWCHBZT6o2kEQkJCJB6IJtlRnIJRuJC3NFr5Wg8LdELbNFE2yPNsQZvTaQOKUfcYogyk1pbKstZUdzLfkZevLSkxEWwOd/+ysLv/ocqbcLwd5O02PjyJ7tXB09zrWxk3Q0lZGRpEankKCUiruUa5d9RIf8dQJXP8//+O+eCEIs5ss/Y93ab1m0+GO++nYmX8/7G5988RauPpYcO7ObHbuaqW8tpbTSyHfL5iCoYaXZPDZbrmTFsq9YseQrdnU3c/7kAVqq80nWSAlytsBh9XxqMCPYZR1yz41425mToPPHfvMyNlgswNzsK8IVXqRmRGLnuIZv53/Kl3M+YNHi2YSESjBm69m7v5uh4wcx5WVgQSlWmy1wcrYl12Rks/VGvpz9GfO+mo3Uz5vG6lL6OpspNaWglLkh9d6MIsgJe8ulxKh96e3cQqHJwMDebrZtqyfLmIpaE46joxWLFs1h4bwvkMu82NW7ldMn9zJ6+gCT48Ps7mlCHSahrtLE6RP7OXl8H+dOH2Hv3h4CgjxYs2kZazYtYbPjWjbamuPstRn/EHc8/OyRhklY/P03bLA2RxrmS6xeS6BcQmtXA/37trP/UA83b11g5Pxh9u3vYnJylMuXz3DlynnaW+sJC/GnuWELvzy8w92bVzl3apB7Ny5z59oo46NDXL00THm5CZlcXNsjo8MZv3qOhz/f4u7d69y4cZljg/vo7trKscEBLoycYuTUcU4NDXLmxDH6O9tAIYhCGFMg4k2GaW9pYPTcMHdvX+f25AQ3rl3m+vgYVy+eY+TkYQb62uloqKCpMp/S3ET0UVIMMTIKjdHkZ0Qi7lZHkhAhbtSVGmOoL06dHqcHt9c9HdBOcbf+IxDxSG73KRDx7/vUZMayvSKbRzvx+UlKyjKiaCpOZVtxEhWpSkr04b/ql6nxJ0sXSJYucCqTMYTcyeJfXif1iWxHpsKbzAgfjBoJGRFeU4H9I/DwKEvwpO/Cfw6ingQRgqAmPyYYo9qXFIUnyWGuIlgJf8ytaKsvIlnr/USAX/jEeSIJ8VhBgNN3+NjNJ8DpO0I8ViB1XYqP3XyezjjcE5uFKHYiSPk3IKIBYWd/Pxnpabzx+p/wdLYhPyWWADd7Xv/TDHJzsunr62XmzDUIgh2P/AwszRbwt/f+wqIF89i1s5/+vj56e7rp6BD/9vR009vTTZYxk1dffpFwf1dkEnvefftNTLk5dO7ehX14CC/+/jn8XSxJjggkOSKQWe+9zaz332Nnfz99vT189tGHzP74Ay4O9nF7dJDy7Fj87FezfOEcXp/xCi31dfR078BqowUzXv49mZGBpGulZEaFU5SewMixg5wbOsyyxQv5buECdu/qoLe3h76+XvqnWk5ONjabrfjwb++zYd1qTh7eyYmDO6mvLGTz+pU4WK1le2sNDybHONC/jZl/fYel69zo6N5NW3Mzs2b9jWB/Cb/8cJ2Ht67S2VRLekI0ZSYjLBdguYBGHsRVnifIy5E1y79FLfchPMgDWgTRrdrbnoggd2wwYb9+CZ62q4mUeVJmjGdvRy0tFUYK03Q0laVTnh1LiiYAq+9n42O3UgwIfayJD3XHEOGDIDzEhXSSwjyJljqg8t4skm8lNmgCREMikbdijybgsRRaiiaQNJ0UXZAzpkQFxWlqQr024bhuPsI7kJ0UMbVEJmI2/2Oc1y/G03IpwU5riQy0Q+VpgSBEkqbxoTRVRUmqmozIQBIVEpJVEmKkzqRrfUlW+JCokJAdp6B/WxU/3x6Hhzfg4W3u3xynqjgHsyXfTqs2pMQoOXWwl+21+TQWpVCSFoleHUSkzJOMOCX56bEI6ZCZqGV3VwM/3biAWhCoytWTFRtKVXY83BMoKy3g6pUx4Ece3J3kwd1JfvnxJvx8D+7f4PzwUc4MHWBi7Cz3b19j4tII4xfOcfr4EeoqCtDKJcQqJDRX59LdWsGZY3sZHx2ib0cze3e209pUxfDQAPx0i19+mODInu08z1XUgkBLZQ6PzG1sVy9m86pFbFi5EEEYREgEQZikpqKIimITHs62yAI9CZdKyEyOIiclFhfSEdQQ7LoRXYAz8XIvkhSSKZUrE55WK1D52hPqYy+eLxGk/q5ERobR39/J7dtXGT03xP07V7lw+ihVhdloQnwpMuo5e3gPpw/uRK8JpYtv0EglZCbqOHN0gOqSXFLitYQGejDKq9MgIjdZg0EXhDrImUSFD7kJCqqMcfTWF9HfVCxmwGLlFOhV5MaHERfqhSFiquY+0BONVIIwBHHqcE4cGuDBnZvcmZxg6PABKllDfnYGO7vaKchKReJsJwb7QhtdjVu4dXmUn+7ehp/vws93uX1llNtXRhEk0LW1lp72Rg7t6ebi+RNc5Xl29bZx6/ootydHOTO8jzxjDFIfa/zdN+JusxxfezOE18AY409BspzyDA2VRp1o0JYzRW5O1dJakU5NXjxbyzJoKU1na1kGreWZVGWLTtzNJem0lGawrSKH7bWF9DeXs7Olgh11RbRXmWjfks/2+mK66opoLsuiMieJwjQdgjCE0CZmEqrzkmgqy6AsK5azvEZ+ioaIQCfWL/0SH8e1/JbbVJkSaduSS2tVtgg2XoWMKJm44D4LGbpgcuPCKU+PprEghZaiNBrykh878j4PmTop+Ykqig1achNUCDawcfm3ogoOM4lRSkUQ0QXRShkt1YV0NRQzk0GiQrwoM8ZTV5hGWpSc9OhQTHoNBu2Uz8gCMWPzJsO8yTDxigCSNTKykyJITwhDHyXFedMy5n36FkIk2Jp/S3yoJ2lqPwxKCRlqPwrjQsmPCSY5WDSNqkpWkaXyIzPCj0yFD+lhIohIC/EkXe5FZpgEkzoQkzqQHJU/mQofUuWeJMncSApyIUHqgjbIBm2QDeqAzYRLNhDisRaZ+xrknusIl2wgwGklTuu/wcNqEdEhDqTqJET4WyEIJqRuZoRJHis8Bbp8T7TMnkSlB0kKL5pKDNTlJUyDiIzooClp7PUkR3gQ5GJOksodTbDt9Dn8nNYS4m2Nv8tGQn0cCfN3w9fFGlsLcwQhls3rV2KzwZyy/Cza6qvJS00Ugd5vQPgNlJtSSY4KJy1OSVFWHOkJYajlrgR7beT1l97lnP6vbJ7/PIKgxsnyW6ws5rHBYj5zvnqHWZ/+kbnfvMfsb/6KUAid/TXEpypZb70UW6dVLF4+G0EYZMPGpdhsXsknH73B90u/oro0i9Hhg5w82EuCyhcbs29Y9OlbRAY40NdYwMWhbrrqTUQq3FlrNofVq+ay8vsvcXWzwJgTxyZrM5Z+/zVLv/+a92e9wZxvPqKwNJO2rjriEjVYWq/B29eVLXVlbO/Zxo7eDnLyMrG22Yg0QEJRfjY9Xc1sqTDB5wJJMSHIA+xxsFqK5dp5aMM9cbIxw3LDUhRhvsyZ8xFWluvZ1tqIh4cDOl0oGlUwkVoZjbVFHD2wg4H+Vvo6t7ClNJ2SvCQSkTB6dpCzpw+xs6+V5uYqJL6OohFpJNg5rcXBZT2Ll89m9tcfYG2/ijCVH8EhnnBWICZOgUzujYeXLcEhXihUQcTHq6BHoG1bGUgFKsoyOXP2EJemwIG5+XckJUUxOTnGD7fGGTk7yMN7E/x0f4Lb10b44eYYDx5MsmdvD3v2dHPy5GF+/PEWN2+Oc+/OJD89uMOdmxNMjF/g+vgYP/5wkytjI4yeOcmRA3vZ3d1OdbGRhzxDJFIW04JgBsa0eLa11HL86ADXroxx744oCsIv97kxPsK+nm1UFxrJMURSkhVNRryMjHi5yN1aLnLjBA8w6AIpxYKmsgyqcvXkG3SkRcn/fwXMj9rMqXqN8EBHsvWKaV+mX2UFVD4YlCKp+VhP/RPPxVKRGUldXgIlqWpKUpTkxgVTkBT6q3NkRUlJUweQqZOi9XNAEIZwXbf4P7rP1HBPUsM9/8lzjzIQWTwtr/oP/RWupIQ/WU71pMzq08cWJYr3nhcbTE6UPxk6H1LVXhhUHsSFOhAQsGuqnOkR4Cp8qn+4zxpkHivxdfgOb9sF+Ngv4tc8h8pfXVdsTwKHrqnWJjamfmytrXj7zT/jbW9JrEqG8Owsent6AFi9ygzhj46421oQHRqA1MOGr778FFtrK/7dT29vD4LwPjJvB8pyk3j/vXeIj4sB4ODBI7z84vMsWzCbABcLpM4beeXF5/GVeAEwcu4cr778Agu//IR0TRBFKRoyYkMI9drE6zNeZuG8r6ev09rYwB9feZFNZt8RE+JBviGKqtxUDva0sbW6lDl//5R58/79vdbV1fH+e++yYd1qDu0SCdUVhVlk6KM5sr+H21dGiNMpmPnXd2ltbJzuN3/eN8ydIkZKiaSjsYb8DAO7t7dxcGc3pbmZVORnc5XnKc9L5+CuDkZODHD26F7KTaks+PJDHhG2bTAR7ueIKtCFaLk31aZkbl0Y4tKJfZw+uJ3hgQ7GjvbRUGhAYmOGt80K1H6203W/hggfMiP9ERogWelJZKAdSu9N6ALtxOOCnImUukyDiUipy3R5UHGqjolT+0RlplBPktU+uFsuIS7MHeEbSNIEUVOcSbzKH7nEBreNojW6xHoFSu9NPDI2iQtxpjhFSVVWNNnxISSEexMndyPYaS0ZOj9yY0PFSUg4S7IumMHdXYyPHIPfCPAbgdQEHYHezghzYDEttNWVsrujjoPb67hyYjeXju6kozqXrHglGTFhGCLlKIPcqchLYWhvFxNnDqEWBAqS1eTEh5GkkMA9gSwcuDx2jnt3Jrl2ZYxfHt6BX+5x9eI5xs6d5NihvQzs7uHh3Rv8dE+chB/cEV09h4cGKMtNxpgQTpImiGyD6OK7p7uFsCBP3Jw2ERLkBT0Ce7tb6euoRxnkjiCALsSTmHAfjHHiRIiZwLd/f59Z7/yJr/7+N4REYK+APk5HhiGeIlMmxtRECrIM7O/vJCcllkQkBLvbIMRCQqg3eoUvyUo/EsNFMpef/Wqc1n2Hr5MFiVoZTArkGvWMj49w88ZVbt64yuTEGHduXOLU0f1sKTURHR5MXmoiR3d1c6i3HbUgEOzhRHNlMfkZeiryjRjiNJiykjmwq5Nj+7bDQwHhIYT7OaIL9iBOIaEoRUtDYQrbyow05Buoz9eztTSdxkIDxSkajNEyjFEhTKdKW2BwVzcNFcVEKcM4cmAfNyfGGT0zzMDufvRx0WiVYXS1NNLV0ohGHoSj5XpoEbh1aQR+use9m9f5YWKM21dGOXN0gJuXRxg+sg9BaCPY1w2Jqy3rVi3Bz9uJVH3U9M5YY10Bvh6WrDf7CluL77BY8QVqQSA+3A1TYjAlaYopABE5nYkoz4ymKEUjBooFibRVZtFckkZzSRrbKoxsyU2kNk9PfYGBuvxkGgrTaKvMpaehhN7GUjqq82guyaShOIOtlVm0lGezJV9PUXok+Ska8gxqTMlixnOYN+mqL+BAd73oeh8TgiBkgc1j8nVDSRotFUYYFGBQmObpiF4gV0WQECmjUK8WSdYmPRXp0dPgUrARg6GiZA15SSqET4DnBcJ9nGivKaGhPI+IYMn0e1ZTYqK60EhNYTovcYmXuIRgBoWpUaj8nQn1tntsELVAHMvJGikHu5soyYidchtXTxnbDSJkwea1C/BzWkdvSym7tpZxoKuGamM0Fek6ciOlZKh8KYiSkh8ZRJZSQpZSQp5OSq4mkOwIESSky71IlXlgkLqRHORKSrD7NKhIl3tNSTJ6kR7mTabCB3XA5mkgofKzRO65jiAXcwKdzQh0NkPuuQ6Z+xrCJRumSkd3Ti2eo/g5LiP8CRCh9FmPJsAStb8VKh8r8hLDiA1xJTrYmWSVhCSF+JqjZfYEOq0kSelGpNR2ml/2qEwqwGU9EvvV+LtsxM5iOebfzWX10m9xtFzL4m+/QB0awC/3bnJjfBQLSrG3WDUNIgQbEGZCgLs1qmA3ImSueDuY4Wa9hG8++QOT6e+yevazCMJZ3GwWss58NvO+ncnsuW/zyeev8+77L/Dl1+8iFMIG26XMX/YZT9ZXPwoQ5nz5Hku++5yMZB2FOYn0tFaTm6xh/mdvEei8hmCntZSlRdBemU5LmYEwX0uWL/gb68xnY/b9Fyxc8CFr1s4nQOrMm++8zMwPX2fB4i+Y+eGf+eizdzh4pJ/27fWEKgJYumIeGVnJHDqyl4FDu9i5ZwcnTg3S3dPGqeFjolFoWQ4xuhBRFcpDEGWanwcPx1WYLfmMBV/P5MO/vsL8rz/GatNKHGw3Ul9fQWdnIwcO9FBdaSIhRpQWravMorokDUFQo48JQSlzIxEJFUVp1FblYWezBkf79Xh62uLiugEhEtauW4CD42qWLpvNou/+TkGhgYF9HbRvq4azAhkpUfhLHNAoAxHU4Oa0CVsrc+iZKqMchQ0WiygsSqG0zIhGE8yiRXOIigrnyJE9/PxwkocPrnF7cpR7ty/BjxNcvnCc/ft76Nq+lTt3JoD73L17nWvXxuCne9y+cZV7dyZ5eP82925dh19+5O7Na9y6Ns7xwQMcHehHLQjYYEK4BA5kIZjBpvXLsbVagyxIMm2ad+HsCSbGTnNuaIC+jnoq89PJSdGK49YGsvVhT4CIxOl5vRQLSpnavf9kKtjnX2UdTFPt/xykG/VTpO1/ABFFeuXTAbZeSVVmFIKgptoYTV5iGEUGcTPTGC2lPF2NKV5GfqKcYoPiV9cxKH3JipIRHfSfOUKnhXpgCHWfbpmaJ9WZHgGIJyVYfw0K/nn7d/4PYqtMU1OWpqQoOfSpawYEdPPWWx38u9Ivhe9aApyX8jT/oXJqvuvhaePjR0DhH7MQj0BEjfj3UTB87NgxZvzhZYT/6YguNJDXZvyBnp5uACw3buDzT2ZRVZBJWZaB6DBfvvriE5wc7aeD6Rd+9ywv/O5ZXn7hd7z68gv86dWXmfHKiwjCa/g4bsSYEM57777Fpx9/ON3n41kf8Mc/vIhQCSsXzOGl3z/H1oZ6AOJjY3j5hd9hvXIRMVK3qfpvE5Zm83n5hedIT0t5CgS8/ebrfP7RTFK1QTSWZHFgx1b2dDSRnRzNV1/+nQ0W66aPfeP1P/Hmn19DmDWLNfPmcfv2bQAKCvL58IP30Snl9HY00dG8BR7eZvLyGcbPDbFw/tf8/cv/euq6CQkFCP9tFoKjiP5Ks9P46eZVfpwc59ShvRzs66KzoZqSnJQpYpEBYTHs7mqe2n3ajPXaZVP00jkIQgtOG78nTGJPtSmZG+ePcnxPBymRUtKiZeQmKNAEPCbr6AId0Cu9MUR4EyNzIis6kPJ0NcYoP2KC7YkMtEHlYyWSC93Wo/S1JjLYCaWvNTqpI9EyNwRhlKhgV9KjAsmKk6GTOk4pKHlPEewTWLt8Lu+9/nsszebhbr3yiYG2E22ALTKXVUT4bCJZ6YkpIYQCvYKcBDk58WEUpqgo0iupzNSSovKjJE0nllD0QGSYP4KNuItcWZQ9PbnowgLwcrTkzJE9nDncPz3Aa02JNBWnYdAGExXiRVFGHJUmAw8nR7ly5jAXju1mX2edSJr9BNLUAeTGhlBWmMPEpRF+eXCbuzevcu3yBe5MXuXGtcs01VeTkZrEscEBJicu8fD+bSYnxrh7e4Lzp4e4dO44TeU5GCKlZMZPTUCWIJwFX3dbJK7WuNpZ4OG4CT93G2w3LMdh4/d42oqBR0SgE3nJWoRvQK+VkaAJITVOzZZSE9wTVXjkwf50bGviwL4+Tg0dYvLyOU4O7qWtvpyS7GT6WqoQDJAY5ktciCeGJ2o3fWxX4bRuCQ4WS7GzWA6TAh2ttYyNneb+vVvcuX2dG9cusrNnG11ba6kuyUX4HDITYhjY3kFFTjqlmWmESTzJNSRSZjJia2GOzM8dXYQM7glwT6Ch2EhTaTbp0aHogj1I0ckoeFQPGxdKc0kaDQXJFOhVVKTrqDZGU2KNxCV2AAAgAElEQVSIoCRVS7oulFULZrPp+0XUleQRpQghMVLDoX27OTV0hN19vejj42iq28KpoSN0NjdwaHc/E6NnaNlSziAz2bqlGO7foJtablw686sJUimT4O6wkSXzPsfSYgUBPk4kxCimA+LYKBnOtuY423yPRu6OKUXJ1vI0StIjMMb4U5QSNs2JqDXFU5+fSH1BMu1V2dTmJ9BQpKe5JI3W8kxayzNpKU2noTBlCjykiOpIeQYaCtOmidWNRenUF6RSmZtA25YcOuvyqTIlYEpWYUpWkZ0YTrI2gJRIKXpNANcEQVyw74lux9OLkAXcFQQmeRbmCDBHEFPNPYhSwxZP+3EUG7TU5iZRk51AiUFLfoJimgMivApFyTpxkW8BYRD2djRyfeQ4+3u2UVWQSX15ATcvj3Dm6EEaKgqpL84mRSdjZ2vVlIGnFeuXzMFi6Vwc1i1BENTEhfuSb9BxdOc26grT+A33pua0LFKignFBVHXKTdWIQOjWecZP7Ka3sYgtWTHU5sTRlJtAnTGG0vhQjEoJmeFe5Kr9yAj1JkflL2YawiSkh3ljVPqKHAi5JwkBTtMGUnF+DsT7OmCQupER6k1GqDfRIU5EyRzRBNqi8LEk1GsDoV4bUPpaoQ6wITrECbmnBcFua58AEUMIgpowbwtCvcynx5nc3Ryl93p0AdZEBtoRGWhHjNSZZIU36Vpf9AoPNH5WhLqvReG1Dl2AFWpfS0Lc1+Bvv5KavFjqCuLxd15DkNsGgj2tMF/8BTwrwLMCafEakqJVdG2t5fr4KKOnjhGlCGHR3M8RaiBBG87zXGXlwtl42KzBZFATo/DCz2k1XnbLmffZDCYz3mXeZ68iPAOb13zB0kXvs3TpR6zf8C2r1s3FfO0cwtWeZOZHi2T+ezBv6cfMnTfzV9+rr+a+h4eTBZ7OG3C1McdmzQIEQY3bpsVInVYR6r4WlWQjMSEOrPjqbebM+gMOmxezftUcFi74G5abl/Dp52/z/qw/Y2ljjouHFRaWK1Bpg8jITkAq92KD1UrsnCzIzU/jyNA+jp0Y4PbdqwyfGWToxAC5uWm8/fYM3Fws6e9ppLu9ClmA3dTntJNNa79mxaKPeeOP/xNnW3N29rTQ1VFHU305hwb6GL80zOS1c3R31kObgGKqJAVLQQzwewT8PTcRKLHB1X4tNlbf4+K0AV+JPZnpMWhUfgT62eHjvglnW3N8PSxhUCA7TQc/TfDw9kUoFKBQIFYViDLIE6vVS7BZt3yKUWg5DSLMVnyJudlXbNy0DIuNy9louRJPbzu2tdfw4ME1jh3ZxZaKXEZOH+KX+1fo7qxHpw6lqrKEXbu2Mz4+wvjFs9y9PcHVyyM8uDvJ1Yvn4Ke78Mt97t2a4O7kOFcvnGFg544pt5hn+AYx4PNyXo/gAt7u1sRGhhLg40JpoZHdfe0cHehHGIb68jyRbyUMI6hBr/EV5xkXeJ6rCN9AeoyMvV2PCLiPDM2eGDv/FESY+Pcg4gkTtK4pjtgTz1dnR/2Lfo/KhQqpyookL1FOmtaXdJ0fufEyyjN0FOgV0+BC7PM4sM+MCiYjUjq1rv7zsqNUuedTCk6PWl5s8BTJ+R9fw5MSq/8piPjH9rRcrCleRnZM0BPXyZq+XkDA8SlORMsT99DA06VUhTxNlH702e2carFPPO7iMWeygccg4rGCk9R71WMQASBPiOatP7+Gm4PNUyBiw/p1rFu1koHeNipzReQ++7NZzJvvNN1XEF7h/XdeZ/WSr1m5cA5m383Fdv33SD0dqC1IRbCArz//gNf/9Cptzc0AqJThvPC7ZxGSh3nnjRm88dqM6fN9MusDXp/xMkovGx7V6zqtX8Ccj//KKy/+jpGRcwAcPTIIgK/Ei1dffoH0KBlnD/UzceYowm/BAwNzv/iUTRssps/959dmsGLJAoSQUF595SVWma2cfm7J4kV8+vEsDHEajIZY7t8c5+7kGHt7tvLmG6/h4e4GwMGjxwEYGRnhxReeRxCcEIQDhPl5squjBe7eYGJkGAEoy0mnt62RYIkzX336AcJiUIf4UlOczeDu7ezr3kpKZDi6EO9pV09BGMWSQvKSI0nRyQj1tpseCLbm8/C0+h5BUBMf5kV0sDPCbyAvUU5WdCBJ4e4kK92JlzsR4bOJCD9LomTOhHlbEuFvS2SwEwqfzagDbNAGOUwNLjFVHhvqhj5CgkHtT7TMDQ/LFQivQaJWRnJMGP7uljhvWoaXrTn+jqvwtV1JoKM5Sm+RdJim9aXSqKMmL57CFBX3+A3CJ9BakkplppasKBn1Bcm0lmcj9AA2Aou++pg4bdjUbrIJ4RmxHOLQri5uXT7D+WN7iA52RUok6bogkUCapMak11CalcjVs4NMjg5x98oZrp8bpK+lgtwEBdmxcsrTtJSlakiNi0TwgNb6Kn65d5OHd29wbliUwdvaVMvWplp2dLZy4tghxs4Pc+PaRR7cvcaVsbN0tlRjiJRTkhn9eDfxcxFE2Fqs5M0Zv+Mvf/o9Sxd8zqbViwjwsCIq1BvhHfBxWE15diwH+JADfMjxgV6O7u9m8uJZfr57nYlLI2xrqSU3K43TJ49yeewc588e5/LoaS6cPsqVkZPcunyGMwf72FaRQ5ommLgQbwwqf/QKXyJ87PGzX8OqeZ9ig4m1y77F39OeLRX5DA0d4PzIaW7euMqhgT6a6spEns/nU/cvtJGXnMjEmWGunj7Jtqpywn28sFu/Gn93B4J93Vj87Rcsnf8FOUmRDO3u5Orpw3TVlZCTGEF2goqYMC8cLRaz/ru/T9XRj1KgV1CepqU8TUuRXkmBXkWRIZqzvIb9BjOilTLaG7awt2c718cvcur4US5fGOXgvr0c2r+Hfbv6qCjOx5SeQnWRiarCbA7wIeWmNAb6OuimlkKjHl4S4CUBdYgvPm42uNlvQB7gjiEugiiNDLUiAD9vB9atWsTKZV8jDMIC2kjHhUIsWUMlMxmk3KglM9qPopSwaU5EfX4i9fmJ1JgSaSlNp64gkYYiPU3FqdPlTC2lovJZY1EqdfnJNJek01aZS0d1Hm2VubSUGmkoTEMwQH1xClsrjbRUZFKRE0d+yqOF4SGCcBtBUKMNdhUn72fF3VXh0lQTBsUNiLPQUmFkW3UOjaXp08pWgo3IHRGEHoxRIeQlKKkyxtGQb2BLVvyUM3e6GBAIo+QlKDElRpAZHUpGjIK85EgO9mzj6N4dlGQbiI2QkZeeJJp07uunvryAJHUIOYkaDvVsnc5qKP2c6Kgp4MTeTvINOsqM8fQ0lXFibydFadH8hnskRvjxDV3EKiQIBoiQudLdXMKB7nomzx/mQFcN28ozKTFEUJqipjojkjpjDNVpGkri5ORHBlEQGURuRAD5Wil5miCyVH4Ylb5kRojSrkkyN/RSVwyhnmIZU5ALCQFOGKRu05mJKJkjUTJHdFJ7NIG2KH2tUPpaofIT58HIYAeUvlaEeW9EG2SHwscSx3XfYmM+B5nbakI9zAjzXInCezWCMEhk4GaipXZESx2ICrInRupMbLALsTInoqUO6AKs0fpvJlpqQ1yIuJkTE2xPuOcGilOUVBp1RPhbEy6xwtVyGQu/eBdVsBttDSX0tNXS0VzFkf19jJ07yZkTgwzu3cWl08MMHzrAjq11BHrYExUewK72LchRI0cMKjxtlzDv01eZzHiX1196Vxxjz4qgaPnyT7B3XIG98/fYOi5HFelFrEEugoipIOXvc/7yHwc4zhbz8bZejI/1EpzXfo3MZRWuG+djiJRwdH8zzbVGXB2+Z/aXf8Fi09L/j7L3jmrrTNe+n/Wddb4535p3TmbGqZPJZGaSHCdxMnEyThzHLY4d9w4GbMD03psEQogihBASvYjem+nFGAPGxsY27rjjjnHvPXH67/tjC4GTzDnn9VrPspC29pb2frSf67rv675uHF3XUFmbx47dnSSnx5GVq+OL+Z8yd8E0ps/+kCmfvssqy0X09W/myvVzfPvDQ7765i6JSdHMnD2FL7+cRnlpJhcvDHLs8DY6WYCT7ZcIcRshKli+8CNc7RfT1pjPtYtH4adHPL5/BWO2juLCVHPROD2Cy7xqJtyjw8HqSyYyhK+7FdFKP7o7azl5fIArI0cZ2N5OZKgrzrZLSNHI0MUE4e9mRWFaHE9unOGHeyOc3r8VKgTRAc6oQ9wJcrIk1NUaufc6FMEOKELXY281lzUWs1hrM481VvOwd1jFWttlWK9dSkJiJI3N5eTnpxAfF0ZlaRb1VXn0M53sDD1Junhyc9MYHh7i3OmjPLh7DfiGq5fOcv7UUW5dO883T27D9494fOcK+/p7qCnNpZ0lGPGQbKrfQGpA6gFlBcns3dXFls2NHD3Uz+4dnWxqrkKcBR6bTBsmYppbnXzAIOnxQbRXZ7O5Pp+dm2uReu2MguUKzFKcTkwAWM+z8pySXwDjMTA7HoCrTZmHAdprc/6HuTj6njHwX5ampFAvpyorhrayZKqy4ihKiaQ4OZKaXA1NRXrzcfN0ksFDeuxocfSz9RelydEYY4J/9djGuACKdTKyY3wo1oWOe61k3Hn532deniVERvO5KjATh/EEZ5RESGA/NPSEiUSMSqjGExHtuOdNrkpml6VmRntLSdfpNlLQtocxAjEaVJHeFxlsQajfKnzdlkgkoqa6CoDHjx/zyZSPmPT2f/H3yf9Jb+9OAKwsLZg3eyaNFfmIFUhjpuvPSMQk/vzKC3z64SQ+mfwOH//jHRZ9MYOGolRaSjNpKE4nOtiVV195kaBASbJ0/NgxXnr+D3z8j7d4ccLv8fORAPqxo0eZ8NzvTF9I0oyrgx2J8LTktVeeZ/aMaSYAfxF/X28ANre3IcQrCLGCb24N09tcjSbclGJydWWOxdhn/ftfX8PbxY7mCiMRIX68P+kd9u7ZI2UWkpP5x3vvUlGYRaYhnta6cjpbqllvY8Fbb/yNLZs7AQhVeTIyMgLArJnTeeXF500pvrPQI7h+5ihNZXnUY0FsqD+RwT642FmyesmXrF29GIMmipFTR7g1cobB3b3oomXUlxkZYiKRQR4Eu9nh57QGT9vVeGBk6edTfjZB1bham3R7E6UUd0VWLGVpSnThrqRGe6KPdEXlb02CzIG4EEcivK2J8l+LOtSB2GB7EuSO6BRuxAbbo/SzQe5pgSHKm/S4AOkH1Q4pqiD0UYGkaiLobqtCDIDdys+Rea1Fp/Agyncd6uD1iIDRdOP3NBXpaK9MR9yXoqN8LxAhIISeZIUPmeoQ8nRKClJjSUtQkqpVEurnhhD9pOliWbHwc/xcbRnkA7ZurGNo/zYO9jZiTAglPSaQxHAv8vQqqnP1FKbFMzK0H57ehqe3uTq0zxyRDUFPY2ESdXlahBggWa1gS2s9B3f2sql5A7v6utk3sIPKskI2VJdJjhKH93Jm6DBXLg5x79YwfP+Yo3v7aCzLxqAKQoRIxNSHTEQqqMJ8iYsIZL3VEkJ9nRgSAovF0xGin+hQZxR+dsTL3clKVJCg8OfSqUPcuXKaJ7ev8PX96/zw9CGb2psY6O/j228e881XD7h88TQXTh/jwpkjPLx1iZ++usN3dy5zdHsnlRkJZMSEkhUXSkZMMOogF0JcLFELqddLfZmRI/v6uHDmCFeunGP3ru0MHtrL1ZFT0uIhLiOB1v3kJGqoyMzk6okT8OgRvc1NuNusYeHMaQR6OKIWgi9nTaGyMJ0bZ45w99xxhvZuhfuCRGUgcTJPDDGBZGrlUvfR2yBuS8SwKCmCmuxY6nPUlCaryIiPYNOGUh7dGObG8CkeXL/E1/duww/f8vDuLYbPnuL6tUucOHKInX297Ojtoqq0kJLcDPb2dZGdFE9lfjoV+RnUV5VSlKVnc3M1Q0xEiNsow3ywW7MEm1ULMOKBq+MaFDIf/L0dWLFkNlMmv8nUKW9hSwVGPOC2MCXgJQvaAn0o1TnRbMiNp7EwkY7KDNrKUmkoNNBWnkF7ZTrtlelsrMwyj46qbDqqcuioymFzbR7tFVlsqs6js0bqx2KuEciErjojHdWZtJSlUF+o+8XCYVD6mm7kUu1MgV75TG+I3/AUsR96W0rRIkcYoa0qm+aSNOry9VRkSg0Ea7K1ZgLRUZFNY74BIZ4ihkyypyFYQTMCKDREI96AjppCrp0+zOObFzm5fxebm2vpaKhhcM8O+rrapcI6OYgFUJmjpzo3mQ0FaYwc2wM/3Of84A6E0JOnV1FboKepLB1hhNS4YOqKktETAk+FOSI7cnwnpw9s4cCWRqqzNdQatZQYIinWK6hKi6YxV0tLQSL1WXFUGBQSkUgIpzwhnBKNjCJ1KAXxoRQkhGGMCSRV4SVZvkb7Y4wJJF3hTUqoGymhbmTIPMmQeZIgdyYxwtWckdDInFCHOqAOdTBnJ+LDHNHInEiQOxMXsp5Qt5XIPFaTHOVOuMcSon2XowmyIklmj17ugF7mhF7mgl7mRlqkN0lhrsQHrCc+wA5dqAOpCjfSlZKTijbYnrTIscZ1WrkjSj8bwr0sWTXvQ7wdlpCdrODMsX5OHe6nvaGcM8f2c2X4NAYh2FBWwu3LI9weGebmxbN0NlTTUpHP6f1b2d1VawJ6agJdl/LRW3/hcvJ7YyRCDJrm1hg4cnBZSJDcFt+wdf8NmBktnv3la7YrZ+BiORt3q9l4rJlJiMMCwt2lDHVarDe9rXnUlyYRFbaetZafExTsTFCIG1U1eZw5d4h9B7Zy+uxBYuJCWbr8c5at+MJsi3piaB83b1/g+Mm9tLZXo9EqqNlQyObuRi4MH+HmjZN0d1YSH+1jdk0bBU2RoU60NuSxY0sTD+5c5Na1swT6OrHgy0/NJMJi5WzW2yyU5De/BSmqqsbLaTkTGSJa4YE81IX6WiMnju3k3Ol9HNm7haN7tnBsby+HdmySrmGkH6UZGjZW53F67xb6WsowKHxRetshxDAqH3uivO0I97AmLswZRbAtHk5LcHVYwtJFn/DptImsXD0PC+uFWFgvwtp2GfYOq1m7dhnrbJYS6OtIZJgXTBUYdDHERMmIkAWwtWcjvd2tbN/awbVLp9m9o4uTR/dy8+oZHt+5xK3Lpxk5c5ij+7fTXldGuk5JsiZQyiTokdZiUzCsZ/MGmutLED6Qn5NEhiEGMSCRiJJsHUIU4EAJ2UnhtNVks6W1hN3ddezb2sT+He2m9eQyQtTDoIBBgQdGKgsy2NRYzXgSceXiMOMlcz/++D0//fQDYyRifLdkNTXFo5KgX86/+kIt1ca4cWC6nvHAuSYnjsrMaJqLdGypy6EqR01ZViyV2XFU5IyC5dHjDo7b94D5cUX2v8p6jI3sGD8KtaG/8trod2nn/45E6BkN+BgiPcjVjScPP9/X6ONRErGHN9/cxJj96ngCoR23/SiJGN3OVNvwTLak/2dDIhEyv6XIAlcS6LUMW4sZzJvxjkQikg1JpCQbAGhqbOC9d9/mz5OfZ3tfHwBudnP4nasVsXJ/gt3sJV/z37mybMkiMzBfY7EKi1XLsVy1AotVy1m9cjmvvDiBtSsW0FiUxum9W6jM0fHhpP96JuMw5cN/8OKE53jp+d+bpUxxsdFShkIkovJ1JE0VSFq0H7Yr5vDS878nNycbgNycbH73uynmfT03bSrvvPlXWity2VCQQWtFPoZoGcLKlTlrx5GI11/Dzd6KXV2NDGzdxLtv/xe5xhwAjDnZ/Ndbb7CxsYqmmhJy03X0dbUyb84sPp7ykXkfk6a9SkpGuek9Ofzp5RdZt3IJ4nsT6RGCmrw0Ap3WYUyKI9DDmfzsVHZu6aK7vZHm2nLuXR/myvkhTh7czebmWi4c309JVop0obdJADwhIohAl3UkRASiU4ZQmplkdjlYPOMDAp3XIPdex9xP3iLcywpjYhgZan8S5S7EBq0jJnAtiXJT0yUfGyJ9rYkJsiMuxA6NzIHECGcSI5wRQo3MYzWZ8UEUpyrJ1sgoSY2hMktLbX4yPa1VHN3Xi0bph5PNAmRea1EG2BHsshJNqOM4N4X71OSqQS3gn0KKoF42ySiElhDHVUT62FKcEsvIiQGe3LrIgxvnGdzTR5ouFm1MOKV56ebIvTU1HN3djRCS9j8/KZI0dQg2i2dKAC1Akn0c27uNw7u72dJSSX1Rmik2Fyn5+0+H7e11XD9zBB7fpqE8D2oExw8OMHLuFI11VZSX5EuOEgd3s2fXFjZv3MDWzkaGjuxiYNtGKnMNpMWF4e+4RrI5RYoS1xRnc334OLcuDTEkBENCEB6wXrLrrJEifBmaUIrS1eQlx7Kzu4XvHt7gq3vXeHL/JnduXqGvdzPW1Eg+3V8/5P6d6zy4fZU710e4MXKaEwf6uXHmCHs6G6lI15AeHUJGjEQitGEeRHjZ0VGZz4Wju7k5fJIHN0e4f+sK9+/d5ML501y/NsIAU6WIdQ9Ss63nQBsehhCDDA0M8NXlyzwYucDxXTuICfHD3U7y2O7b3Ahf3+HMgX6Gdm9l18YGCpLj8HNag/f61dQWpnDv0lG+u3uOA9uaaKtIY0O+ltIUBRXpUdRmxpCvlZGTGEkqATy4dg5+fMK968NcPHuCndu3cO7UCXbv2s6poWPs3bWDQ/t3c/fGFQ4MbKe2rAAyBeW5qVLPDTd7SvKy4LZgmNdRC4G7vSVO61ayeO40HNeuQKMKJTTQjYwUNUV5KSjDfVHHBGG56gvEWfiAQcSAScozDJnxAZSlK6jLV1Ofn/ALEtFals7GKolItJVn0FqWTmuZ9HhUxiTEWWpzdWysNLKro5aBzjoksvYYIZrprM2mqSSJuoJEM4nIS5KPi36pJZLXDHk6BcUp0VTnaBGd0n0gUQgGmCqR8vsC0Y5UY1GTS3tFFs0laTSXpNFSnEZrSTodFdlsqsyRMhG2SFKGAUmKsJ9/SvP33yRyoEXO5qYq7lw6DU8f8OT2Fe5cHebutYu0s2SMRJRIw6hTUZmjZ093MxeP7kKIIdRhnoS6r0UINdHBzggjiEEpA/OU35Crj4TRtlsm2UdZehx6hTclKSoq0qIpT1VRlRFLfa6WprwEajKiKTNEUKqTj5GH2GDy1ZKbSqFWRnZckGQiIXMjXeVHTmwgaZHe6IKd0QU4og9wQh/g9AyJ0Cnc0Ia7oJE5mUlDTJCd+bXRbRPkzugUY+YTKu8VaIJsSAy1IzFkPdpgBxJDnEkKcyVT5YdB7k5CkCOaQAeSwpxJVbiRqnAjOdwFg1z6O2Ddl8+AhmCXpayeP5lUtR+3Lx/i8pm9lObp2NhUzvGD/VSV5bKN2fi7udNcXcOhnf3cvTLMqYMDNJXlUleYSn6yEp1C0nLLvVZgP2cCQ0lv8toL003AanAcwKowP15tM4Pl1jPGfZ7RbZ6Ngv7aWLv8U5xWT8fDehY+a+cQ5bWK+EAbc0FshtqXqKC1BLmvxGHtXObMnoyDkwU5Rh3tHVJDSbv1K0nSR+HsasWHH75lJhENTWXcu3eJjs4NaLWRDB7ZCTyhpa2STZ01XL9xksy0KJYs+gjJSWZoHLBKxc/dgogQFwwJ4WjVctydrZg65S3mzf2Qye//mWwhyBYCldzVtGb1IwS42S8kVuFBkLcNn015k1e5jDFLQ19vE8cPbOPCyb2cObybLW3VxMm8UQW7Mir9MCglswutzJ2EECkzlRzuIc2JEGfC3Ffh57yUIC9LrFfPYuqUvzFr9gcsWTabBctnYbluKdPn/JNpMz/A1n4l0dEhaDURKMN8GGAq1haL8fF0wtHeCm18JB1tG+jtbmX3ji4O7OmlutxIZ3sNR/Zv4+rwEe7dOMPI2YM0VBoJcLdGiEzUEY6kanxJ1QYSq/AgOtwddZQfETIPbG0WYY5OD4xmpppN4BLyU1TSb/p7GGIiO7ubMINwPWOPzZr+TLo3NXJwbx9894RH927z8O4dnn79BCGGEWKYhw/vM1YzMDbvbl0aQggj7TVGitKifzH3mouTaCj6OcAfIxEd1ek0FemoyhqrmzAmySlMVVKaGUNBSiRmcvPqOLmUHsYi7/+7rEF2jB9FiWHkaX/NDtY4DoT/b52Z9EgZ47MU4PKzfY1ekxKeLdYeJWq/7Oz9yzE+QzJKIgbHHaNn3P6OIUQ/Yd7Lsbf8mGDfpbjaf46r/RzilW6E+K5lzfJZoyRCzzsT3+LSpUsAuDo78Zc//4nerXsBWLVyOZP+603O8gYNJUb6NtYye/onzJk/Bsx/7d/LL/yRVQtm01qWRXNJBkatglXzZ/H8H/6TjpZmAGJUSl7443/y4oT/NNcm/PPD9xHvz0CIEsLcbFB425IQ5sTsqe89I2WaNGk5QkyirakbAB8vD1564Y/kGWJIV4fTVV/Kga3tLJgzE0e3+ebP9de//JkQH1e6m8rZ3tnIpHcmYsyRSERGRjri+ckkqSOpLcujtiyPwT3beP+9d4kIlwHQ1t3N83/8PdM+/QSA4eERXnphAuJtJZF+rghx3wSBB6nJSeHa6SNs797IqROHuX3tMof27qKlvoarF89w4/Iwj25f5dJZyTXH28kOi8Vz8UDqMlmUYaCqIANNZDCxcn8JANVDsOd6wn0daa7IZt/WJiwXfoqYC/Fyd3J0MpR+Nsg8VqMNdyE22J6kSE80MpdxaXxblP6WYzcOUUKg02KyE4IoTVeRogogPTaY0jQ17VX5fHX3IjdHjtPfXU+ozzqCXC0J97Ehwlu6QYmJICbBP9lPXUECK2jmdYapwJb0+CBKDJFEeq0hIcSVcE8bovwc6Wku4/TgLs4e28PwqcPkpGqJVQRz9vgBfnxym86mKpJiZGQkSJ0mE2QeFKdEI1zAac0ixFwJYKXrVKRpVVTkpVJdmIZaCErS47kpBKIC0mODKNTH0tdcRX9HA0JAcpySnT0bJQnOMWhv2UB/XxddG5toaagAvaCxpoCqojRqitIRwkhhSiy7Nzcy2Iqcxd8AACAASURBVN9pkuYsx9/dlp1bWnlyZ4SdW5qJi/CWFrYVo1IUNZkJIcSHe2PUR1NbnMW5Y/v4+v51rgyfZkvXRnNEfNfOPi4On+HR/Vvw/Vf88PQhNy+dYdumRlor8qnM1JEZK8eg8CdNFUxGTCgGhT9xwW4U6mM5c2gHPz25ze0r5/j2yT2+efqIb795wqOHd6BfEOi+DuECapk/Uobve9MN6ym/5TE721rGdPX/BsnqCM4c3smlk/skucxz0FCQSXVuKrWFaWyqK6Z3YxU9bWUM7mxjR0clB3rrOLStgfayZIoN4RTrQslRB+Ntv0yyvyyA88f3c/b4ARLVUSxfMp+NrQ2cPHGYM6ePc+L4IFcvnefpozscPtBPbroObYyMADc77C0WkaaN5syJQVo3FFOam8zGhjK2bqrHx20t4jnwdrUhPNgdN6c1KMN9OTbYz9ePrnHy2E7EsEQanuO+ZHcYALk6GcWpCjbkxdFckkhDgZaGAi0bK9JpL0+jsShZIg7lqbSWSzUSbeUZ5kzEqL2rEGfJT4qU6nASIhDiunS82dIcbSkzsCFfTW1ePPWFWiqzYzAmhpAZ//PFZxuVWRoqMuOpyIyHTlNDuk6BGILvTB2ruxoK6W4sYnNtHq1lGWyszJbqM0rSaS5Kpa00g43lWTQXpiDEbSyopx4LtjEbD4xkqSNIV4dLXWMXQEZiNAf7u3l4Y4R7Vy/AN4/gx6e0s0QiErchKyEKMQBlmUlkahSkxspoKE6nRgg0cm+ig1xJNGuGB5F7ryVLK0MT7mGWQKlDXNlg1JGfqCBF6U9KlB8VGXFUZcVRmRlLVVYc1dlqKtKjKNLLKUySUZ6soFgrHyuqjgnEGBdEZkwAqSpfDJFeJMrdSFX5Ss8pvEgKcSExyAldgCOJ/g7EhzmTIHclMcKdxAh3tOFuUu1XuBs6hQeJEe6kRPuiDXdDFWBHXIgjcSGORAfaowl1ROW9mjhfSxICbUgIXIsmYB0JAfbogp1JlnmSrvAlNdybZJknhjA3kmXuJMtcMYS5oA91JjvamzSFGzLHRXhYTMfdchS8N+NhOxd9tBfDQzsYOTWAMS2GdH00HU2V5jZshTk5HDs4yKNbNzi+bw8ddZUUpGhIivIjKXLM5jHCZxX2cybQG/lXXvjDfJ4lB78csxa8y6dz3kQINZ/MfvNXtimQ7u8/87tftegj1i3/BA/rWQQ5zifSYzkqz5VmEpGm8iTCazWua2Yxb9pbrLddSlZWIs2NZdTUFKDXKeEDAR8IUlJj2bmjg219bZQUpTEa3Y5S+SML9aBjUy2HDu+gf1cnR47u4MixrXi6r2La1L/yxYw3TduPfk/JxWq9zUIsl3+OEGrsbJayeMGnTHr7Jd5983kyUyLpaCrEgRI8HZcgfgPutgtYt3ombuuXsHb1bD587xWsLeewtaeOxw9GePrwKt8+vs4AU4kJ9yPAbS1+rmuIDHAiKsgJIQqI9F1LfJgzsYF2KH3XEBuwligfC+RuKwj3ssRpzWy8nJby2T//yvRP3yJS6Yu3vwPLLecza96nvP2PvzN3/nSyjQaOH9/H/r29Ui+YAAHNgiB/N+ShPkTIfejqqOPk0QFaG8uprynAkKAgyMcebWwIWzfXsndHG9UlqaiVvgR5WaGOcCRWbocQBSREu6GUSU5h8mAH5EFO0COICHHj3PEBnt6/RF1pFkI0kxITQntNHvUlmZKrkwcIUUBVUQbPkAi9ZIQySiDOnz7MyIUTfP34FvAN/Pgdj+/f4+tHDxFimG+/+Zox7X0Bd25eMc+tI3u3MEYuasZhlF+fw1XF8fxaQXJF5i+dmPJTo/i1zEBNgZ7K3ERGpfO/5gT1fz9GwXo/z5oW/HIUakIoiA82f+8CXEwkot+0zSgZGSUR9aZzMkr4a/6HzzJeIjX6ufabxngS0Ww+lu3KKXg7zEXuuxJF4BqCfVbg5byQIJ81JET7oYkKRB7gKpGIlGQD7779Fl5rpczCyZMn+fMrL9Pf2wvAsiWLee2Vl7BdtZAD2zrZv62d5Yvmsc7GygzMDXodKcl6UpL16HWJ6JMSeeXFCaxaMJuseDkV6RoyYkJRB7vw6ssvYL3GAoBNrS28OOE/sbGS/t67tZf/mPw2wlWPeAki/RyJ8LVD6WvD66++yOczPwMkKdPzf/gdf3zu/+Dr7SmB++ZuxL9PZvWiueQkRrGnu5lju7pZtnAudutsnslEBHo5c6BvI0f39PLeu2+Tky0VaqenpfLyiy9ga7kUZZgfjdXFhAb68NYbf6OtqQuAkKBA3nrjb7w98S0umSRNkyYtRYjX8XOwIsDJBk2oN/u6muHRDXh0C779mrNDx+nt2kRrYx1bOjdy88pF7t64wrWR8+ze2sM6i2VYLluARiknMtgPWyqIjwyld2Mjng42OFguZwnt5KZo2L99M4O7ejh3eCfDx3axta0SMRfS40MozYwjKtCecF8rdFEeKHysSJBLKXxVwDpUATaow2xR+K5GiAJiQ2zMkzdXF0p2QojJAlaKbu3taeHY/q0c2L2Zw3u7UIY4E+Jhjda0+ApRgVggEQjxW+ioTofrgn6mk6ENIz9ZQUa0PylKTyrT48hUhxDkZElMqDvFWUkS2BJqFCE+9HW18tPT+3Q0VLBi/kyWzJnKZ//4O0KkkqYOQRXoQn5KDEcGetjXt4mOhgo2NVbSVFX4jPyjPCeJ1ooc6gtSKDREUZmmkYpJxX3y9HGcObiLmxdPU1dRhHgqRWo3dzRQVpQldQhGsiEVH0gRW43cm9zESI7v7kFMgIaSnDGHHDl0NpdzYFeHFLGdAAkRnlTnJVBXkEB1XgJZiQoaK4zs7Gmjr6sZvnvCleHT9PVuRgxDcJAfrS0NnD83xJPH9/jxu8f8+M0jHt66xMDWDvINavISVWSrI0iPDiMzVhpJ4b5EBzgT7e/Koe2b4YfH3Ls+bLLq+5Yfvv+Wa5cvSMWDDgKxYlTj2o8Q36MO8JeyOUIQ5uSI04olUoT6N1LNhBA9lGYlYkxQkSQPQhceSG1+Oof6OhCin02NxWQbImkqz6ChLJVNG3LobcilsUBLqT6c0qQwqBekxAZRW5JGNNFUl2ZxaKAXPSF4uNpz7fIFrl29yLWrF7l75zpPntzhzs2LHNq3nYrCDKLD/Zkx5R1sVy2gzJgMX93m1qUhDu7q5tj+Pnraa7FdswjxEsiD3KgqyTRbjOZl6+horaK+No9opR/PcV9yKRmG9IRgilOVVOXE0lCoobUsyeTMlEB7eZqZRLSWpdNUYqC5VCIU4+siRqOfQugRFSAsYJjX4bcmMqYGIaC+UEtNbiw1uWo25GuoyIomXy8jL0luvtGnxwaRrZFRnBJNRWY8tbk6WsuypKyaEPBY0N1YBPcFm+sL2FxfQHtFFvUFBtorsmgrz6SlOI2GfANNhSm0FKfRVJBMTVYCc+mRnJVMkavf8FSKLP4bWFNDmTGFIwNbuXnxNCcP7ubO1WG+fXSHyxfOsLm1nm1tdTSVGmksyaGnsZKavBTS1eHSYqaF5OhgIv0cCXCWzAQi/e0ll5apIF5izB3qdUhTBWJQ+JIRE0xBkoKSFBWF+gjyEmXkasPI1YaRHR9IRqwfOZogivRyyvWRFCXIyI0NIivan2SF1FMnPsyZeBM5SFb5SKQiwhOD3J1kmTspoW7og5yJC3FEI3NBp/BAr/RCr/RCp/AwD224G0mRnsQErSfC25roQHuiA+2J8LZG6WNNYqgduhBbEoNt0QbZoQ1cbyYQaRE+GMI8SJF7kRbhQ1qEj4lQuGMIc5OIRJgjcb7WyJ0WE2w3PhshgYtQz5WEB66lu62ETc0lKGWeNFYXmhuTnh86zcPbd+GHHzl39DDbNjZRmplEksIHvdILdfB6ovwsiQtdi/0XEomwWPz+s/NTqHH3WjruOYkUTJ83kY9nvYEQaqbNHl8ToR8HWEaLKceAicWC93FY8Qm+NrNRui8nwmUJftbS4zh/K8JclhHgsBC7FTNYvXQWewd6OHFsAHVsGCplACplAB5uNuzfu4XTQ/uoLM8mNjqYjDQ1OVkabKwWsHjhNFxcLRHWUFKRQWlFhvker1K64OO2hAVzJkpr0GgkdjbYW83DyXYJay0W4GS7DPt1S1hvu5iocDdOHevju8cXObZ/E5mJoThbz8XHcSmua7/Efs0X2FvNxc56HqlJck4c3c6Fswe4cO4woh82tlTBdEGwryNhAU6o5B4oQhwRogCZj+ROFBlgTaSfBYkKBzRhtsQEWqEOtSfAZRl+zsuZNfVNbNbMo6Y21xxA+nDae0ybM4XAEG+6utu4dOkUt66d59yJg+ze1kFddQHZmVo2b6qjIC+ZqrIcersayUxVE+Brj04dhrerJQNMlbLO4jHBPmvN10oTaeqLIwoID1pDTLgT0REuhAXa4e9lBT2Cusocrl04IjVdlHlTlK6hq75Y6pAe5MECOrkiBNkGNe11ZWwoz2XUWVL0SCSiuiKfB3ev8NWjm3z33QN++OERt25dgp++5/H9ezx9/Ah++hH4kR++/5bvv/ua8TKd04cH2NRQSpUxifwkxbh5N0pQfkkAqks0ptfGS3f+e4BvNEiByfaa0Uj+WWkfo/K47+GXUqr/3b6fJRGjRKjmV9+bofQgJ2Y08DIK8ksQoofO6hz2dddRl59EhjrQtGaPZiBGSUSN6fz9KxJhZIyQjUqi2k3v30+Y96hJzn6EOIuLzQyE6GfFvLexXPQ+butmEey5DB/XxSz+YhLOdvPxc7c0tU/twcPRZoxE/PW1V5n8smBzezsAqSnJZhKxeOECXnBdzheffkBiZAi5hhgWfDGTdTZjjkd/fuVFXn5xAi+/8Eee+z//H//x7/8Pz//+/+Bpu4LYABe0IZ4kyXzQyTxZseBz3nj9z+bMw1//8grVVRUAqBzX88qLE5D7rsN93WLWLf8c+5Wfs3rBp7w04TnzdocPHydJpyU2NY/8vFzz5/jdhGn8/bU/kaQMor+jjr62GubPmfEMiRDPT6YgV3Dm0A4qCrMR4k2KalsBiI3P46UXJnBXCGazje3dbXz4wfu89tqYdKuwsICc7CxyjTmcPHkSgMyMdMT/O5mFMz7Gz05aSJuLs3g4fII750/y4PZ1tvR0kZ9npLamimODh7h17TI/fvs1t69f4ciBvejiY6ivLufx7RtcPX8GY1oSCdERbO1spX/LJmpLcinOTqGrpYYnty9x4eR+9vVtYnBXF/evDbGxPp9yo4Zyo4aESA8iA+1Qh7ui8FuHKmAdscH2KHysUPpZoZHbo/BdhbAGjdyOmGAbYoLWkRkfQHZCCAalH7FBkgtUc1kuHY2ldG+spr4yi6hQF+Q+tsSGOpknZSY+pMV40VJmYGtzvrmBWllOPKWZMaSr/DAoJE1wS2kakszjPnmpGoRQE+TtzPQp71Fblsf5k4dori4iOT6S3JR47Fd9SVSAM8VpagpT1DSUZnFz+ATnju6R+jC0VDO4Zyubm6spydaTqYuiLFtHZ30RjSUZCC3gIjXjEuI+/W218OQOfPeQgzt7GZWdzGYb5QWZnOUNepiLPNCR1xnmNzxF4etAgV6FnhCKMxKoL85mY13pmNRjAkTJ3PF1scR9/RICnFex4LOJiN9ChiaYFTSzgmZ62jawsbGC+zcuce/mZYbPDbGhtpKG+hounD/Nd99+xQ/ff83jBze5f0fqXrptUzMlaTpKUhIo0EWTE6/AqIkgK06GNsyLcE9b8hJVnD7Qz8PrFzh9dB9Xhk/z9OuH/PjDd/zw7RMO7e4iSRVo/hwixKSNFZfBQlCRkkxPTTUpkXI8rFYgSQSuExvmQVSAM8YEFcmKUNJjwinNGNX091OSo2VLezndraV01OVSaYynIEkmdSdPDKFEF0pNRjR97eVcPXeQzuZy1EIQ6OWAnhA62uqlTuI3R7h37xoPH97k5s0RLpw9yqEDfeaboSE+wgwe2jeUsKEsh8IsHfkZWpShXqa09DC+7usoL0yjOD9Feu8bJiJ4TFroJnEMMRcKMmLJTY6gPDOGiqxoNuTF0VQsEYj6/AQ2VqTTVpZKXX4SjUXJNJUYJIemikw6qrLZWJnFWIq5xHQTP4taCHITTaD/qWTBWpSsoqEokQ35aqqNMVQbY6jKiaUsI4ri1LFoWbYmjIy4EJKj/BHCSG2uns6afLrqi6XeEI1FkixwSCqw3lxfwMbKbOoLDLSUptNalmEmEY0FyTQVplCfm0RluprR/jHSwihlyTI1CoxJseQZ1BRlJtHdUsOB/i1s39zKteHTfPPwNk8f3eP8ycPUF+fSUpbPQFcL3Q0VSARTzVgEMFUyjDBdI2XA+jETgn+Tfh9CK5Esfbg3qUp/ipKUlKXFmObaEBmxAaRE+5IW609mfACZ8QHkaIMpSJJRnqykWCsnLy7Y3GE2yt+WqEB71OGuaMLdSBjNMshcSQ73IC3Sm7QIL/ShrkT52xIf5kyyyocMdSAZ6kBSon1JivQ0u9XFhzkTHWiPKsAOjcxFiioHO5AU4UZapDsp4U7owxxJCnVAH+oskRS5Fykyb1Jk3qTKfUiVj5GIFLkHhjA3kkKciPW0NF9nP+vP8bGehffa2c8AjhAfSxJUPmQlR1Jk1JGbpUNkQl9PJ4/u3ef+zbv89NU3fPfgPuePHiBLqyJJ4YMhypv4UHtig2yQe60gbPXz9Eb+lVULJzEGZqTjLFr6/rjrJoHu6fPe4pPZf2f6vIn/AygaBXCjXvZq7JdNwddmNqEO81D7rCLKbRkJgTYYZA6ovFcT42OFKsCOlIQINrXVkJGiZu7sKeRkJHDy6G7iVMEYEpUoZN7884M3mPLh31m94nN8vdbh7mLJPyb9meVLZxIY7IqN3RK++HIKAUF2FBbG4+u9CutVU1lrORV/jyU4287BxXYeq5d+gtWKmWagowr3JjjAkYxUFZM4xr5dbdy8NMiVcwNsaS3Ca/1CHCxn4WT1OdYrPsNp3QIcbRfi7baaRE0owhqKitIR/WBrv5q4OBnNjaXkGRPx9bJh1YrPWDb/n8yZ/gaOa2fj7jAXV9tZhHhKNuihXstMXdJXY7t8Ouut5pKWrKS7p57WjmoMGfHYuVoTqgyiobmagT197NjRzfnTh/nu8W0e3rpIdbmRooIUeroaKC1Op7JUcntcQbMkUZ0OIf62GDQhJhIhkcBOFuDvvoKIQAsi/FcS5LnE9NsdLyNSI0QnlcUppCREIIzgZb+Cwf4Orp8+IAVDnkJDRSE7ezayf+cW+rpaqSjMggUCrgsaaspQx8hpbariypUzPHx4nR9+egx8jXgd4DuePrrP14/u882Th3z96L75uM8WIGfSWJlNfnIUmeoQE/DOHDdK+LlsZ0N5IjWlCfxrkD9sGtJ9JkUdREPZzztJn2WUSIyZ2/wrEvHzczd+VPzs7wKeLRw3rWfjesZIv6VRcmCkIFFORnQgRQYlRckq1CEuJhIxep5GgwISOYkLtuWXMiy96bOOEpNnG8RFBFgSETCqRJHe42wzE3uLT7FZ/k+sl32E7apPcF03Gx+n+Xg6LsJy+ae4rV+KPNDR/Nva1FQvkYjY2GRefflF/vaXV3ntb4t4/Pgxjx8/5vLIMADLly3lBdflLJz1MUKoiQ3z4oN338Jy9UozsH7lxQksnz+dnRuraClNZ96Ut5j5/l8IdbUmNsAFTYgH2Wq56ULZId6YTFWFVFPg6+1hJhS/+91HLJg7gy2tJfg7r8Zq8Qwi/dcz7cN3+NOLfzBv96/++a9fj/iPyaxfvYi6wlQaS7KYN+sz5qwek169IgSO6ywpyjIw+f13EOJNLl6UJFKWFqt4/o+/J02rIj4ymA1leUx6ZyIJGs1/e9yRixf5w3O/4/2Jf0cqdAGZ+1qKkmMQ4ixJ6ig0cVHkZqexa/tW7ty4yrlTJ3jy4C4j589wbPAAm9qa2d7bzY2rF/n64V1uX7tEdVkRvZvbuDZyliMHdtPX1c7eHd08vHWJHV0t1JZm09/VSH9XI3VlaeSnqMjSyUmI9JDkRr5riQsbjcQ5ofSzIcrfGo3c3jSBhokOsiJeJkmctOEuJEa4Y1CaWsEvgZq8NHZ2N7G9u46IYGciAh1QBjlIQOED0Cs9yNEE0ViYSF9rIdvbSthUk0V9oY7i9BiMWjklKUqy44NRBztL0ifxmDAvW3TRIcQrg1Arg4kOD+Ta8BBH9u1gcHcve/s62dxcTUVeKsmxYUQHuZKfEkdTeQ6nD/Rz5vBuEIKCrCQ6W6ppqMhnc3M1/V3NHBIChqVmXHEyb5ggCHOzISshkovH9sHTezy+NcK5EwcpK8pCiCHkId7Ulhlp2VBCXbmRouxEynJ1yH3sGS14VYd5U5gWz9bWWoqzksjWx+K+3gJfZyuz/7un3VJcbOaz4LN3sFwwBTEdhOhEGeJKU3UeJw/vZOT8cZ4+uculkXMM7N7BubNDfPvNE3749gm3b1zm1JG9HNm3g509bWRpVRTqY8lPVJEZKydNFUy2OoIcTSRC3Efm6cD+rR3wzX34/mu+eXCXG5eH+farR9y8cY27t65y9tgeDu3YiLCQwHSxPp6ylESMcZIF6mB3J2oh6KoqRogeAtZLoMcQHUCSwg9NiBeG8AAMikCSFH5kxIVRlBZDSaaa3ORISrNj6ajLobUqlYoMFcWGcMRZyIryoSotmg2FBo7u7ebE/m2ohcDOZhnpKVru37vJg4e3efjoDt98+5ibNy5z+PAe9g1sZVtPC0V5KcQo/GmuymNXj8mX2tSTRLwEwZ52ppvgEEIMM3/Wh9ivWYjVSqlJoplEvCQBWi/nlSTFBlKWE0+uPpxqYxyV2TFUZauoL4inLk9DQ4HWXBMhhJra3ESpDqIy0ywbMt+cbTE93o/ABKJD3NnaWIGYiKlZneRWNipjKs9UUW2MozYvgfLMGPJ0ESSGeyLEdcRUSXM8nX5KUuPo2lDI1qYyuhoKEakQQCptVdl01uVLxGJDPq1lGTQWpZhrIpoKU2gqTKGxIJmabC0lo7bEQk0AqQjx1CztEmKYrITIMTtFNVQXZkrdwB/e5trIebZ2trKhMIva/HS6N0hRwGh/V8Q2pP9HiyEXQD/T6ajNHbtOHqZ6KGtMRaxG4oOcSY/0pywlmsr0OJKVvlRkxJCXKCMzLhBjYhglaZGUZURRkhZJaWokpXoFhVoZRlMNRHyIE5G+a1EFrScxyou4MGdiQ52IDnZgVNObqvQhVeGFLtSFSG8b4sOcSY/xJy9JTr5OToY6EL1CknlG+9tJWY0QJ+LDnNGFuxMX4kh8iBPpMb6kKz1IjXBFH+Y4jkB4kCzzJCnEjeyoIDIi/SRCIfcykQhJVpUQYE+8vxQV/je+R4gKvK1mjl0TpwUI0Uyg2wqeibJmgsiEK2eP8/D6NfjmW/jqCXcvXaC5PJ/V86YR7LbGJCk1ERTH+aSu/xN5bq/hYDkVT6d54wDQzxtJ6Xn/o+f5YsE7/wIQ/ashAajl897B1XI64R7LCHdZSJzfavxtPifMYQHxgTZEeKxA4bkaVYAdeenxktZ+AGZ99g/KSjKoLM8mLiaEFcs+5713X8Ni1TyWLZlFanIMGSlxLJg7lZnT3seYnUhqRixC7MfVwxKtLhRNfABrLD4jNHANwf4WONnOwWb1pyyaO4npH7+O1YoZzKUH2gU5mXGMRswDfNcSEmhPapLcBIPm4uG0CKuVn2K7ZibWq6bh7bocq1Wz+Pijv7HWagERch9iY+WkpiXS1FLF2bODHD3cz6EDvegSwpg65W9oYnzRxvqwqSWXzW255KSGkRDthizAgohgG3zWL2H9qs+Z+Opv8few5sCeLRw7NsD+gzvIzNFTUJxNQ3MtJ04e5vSpY2zf2sXgvt0MDuwkL8NAbpaeyvIc0lPVqGPD2NbTTG1lrrk/lZQ5NqIMc0Yb7WsGmFFhjng5L8TPdQEyv+UEei3Fx3Uxwb6WP7umnTjbrWS91RLiFYHs6mlm5MRe+js3cEwIynMNHN7TixDbaKjMk4xUxJC5b8nObV1s39rJyMhp7t27xtNvHgDfSM5wpvHD0ydmE43xx31WqjReljQK2sdI67PAXE1tsYaGch3VhaPPF/zKvqTnkqL9fvadR0nEMGPZgvG2p78295/dpzRuI4Qazgp+SSJGQXw9BqULBuVojVXFuNf0lOrDyVT5kBkTQFFShPn9eboIMuKCydEGjzsfEgGKC7JHiAIS5S4kKVwoLBwZ9z3GExPpHIf5WyLztUAWsIZnHZf6EaIfW8vPsF31KXZrpuO6bg7uDl/iuf5LXO2+xNV+MXbW8/jw3T/xxYzJVBVmcnT/Lk4c3DdGIl7708s4Wq/glRefJzY24xmA7Ohgz+czPiUm1JN1S+eQqPDjn/94B4tVK8zbCPEKr7w4gb/95VX+8e7bvPH6a/z5lRf5659fwW3NEqKD3FHLfQj1XIfc1xbxxmQsVq8wA3CAtpZuxH9MJsh7Pfu3NtLbUoIqyAlVwHpeev732KxZbd5+5bIlzJljIRVzr15JikEPwMmTJ/iPyW8z/aNJbMhLoiw9nnmzp5nlUwAvTPgD4t8nI16cjHh9MtVVldJ+R0Z49U8vM3f2ZzSU55Kti8LdcS1vTf4tJ08dBSBRq2WN2yos3VZjb2fLens7Ll++DMA6G2uEeIWKR8upx0K6QEsgIdyHZHUEKRolamUwA32bOXF4Hy2NtZw8OsiVy8OMXLzApZFh7t+7w9dfPeTJg7s8vHeToeODbKgu4+jgPvbu3saNy+e5efUcxw8PsLO3nfMn9tFck09jhZHcVBWZWjmGaH8M0b6Ee1kRF7KecC8rYgPXo/KzReFlTUyArYm9SsA4yGkhsSFrkXmsRCNzIi7YGa3CGzEBZJ4O/IanlOCAk80Cpk1+HZtl00mK9iPC15YwT2vJOrU2h62NxPq7DQAAIABJREFUBexoLWFrYxEbKzKpy9NRnRlPZaYao1ZOZkIYGZpQxG0IdrdBrfAhPNCFdJ2KpuoCTh7cyZO7l+HHx1wYGiQ6PJAomT8iBFTB7pRmaCjN0JBrULG1rZp9fRtpqS6kra6E1toSNjdXs6mx0hwNvc9zBHo5kZuuo6Y0B4MmknVWS4hThXDl4hBXR05x/vRhqsvzaGuqYt/uXnZt38zdmxe5c/Us27tbOHdsH3eunKanuYJcQww5SSq0kQH0d9azrb2Gqrxk1ESyZtFMc3Tf1WYxqmBXtrSUs7e3mfKcBMQkyEtXMnxqN3eunYQfHnDn5kX27umnuqaM3i2d3LgqeX1/9/AWl04cYHtLNVWZWkp0SvLUYdRnJ5KlCiIxVJJyeKxdiXgMlXmZfH3nFo9u3YDvnvLV/fs8vn+P44cH0cTG4Ofpyq6eNgnMyeE2E+hrrKYyPYmsmAhivV2pSZOaspUbYhGvg8zZGiEGkLlaEeVjT2KwG7kxoWSpgkiSe5KjDqYqK4bavHiq8+OoyoulY0M6G/I1ZKgDyY4PRZyFQl0klWkaytLj2d/bwoXj+zi6t4/OtgbaWhv5iR+5ffcOT755yo/8xL17d9ixvZd8YxoJcRGownyR+ToSFzGm+5YAag3it+DtIFkdS4uoWgILv0VyShvt0ixAiOu4WM0l3McGrcKD9PggCpPDKU1XUpqupCwjipYyA43FOtoqUthYlUZLmYH2ylTKM+LoaSzl4PYO2irz6Kgp5Fl9qZSJ+A1PEdeh1pjMhf07TcfeT3laPDVGLQ1FSTSXJlNXkEhldhylaTHkJynIig8zbXud9cvnoBaCsnSpoeHWpjJ2bqxBTISOqlGrQ2mh69qQz+baPDZWjrlEtZVn0lScSlNxKo1FKVTnaCk2qKjO0FKe8kswaIwNwRgbQolOyoj4kIleFcaunjYeXL9I/5ZN1JXlk29QU56hIStORnFKLIVJqn+xyI4b05H6WLRj8owfICHAiZQIT4wxwRQkhFGSFEF5qoq2khQq0qLJUQdTZFCwITeBkhQludowKjJiKDFEUahTkKMOJVnpi1bmjibMDV2EF0lRvmjC3FDL3IgLcyUuzNXcSycx3BNdhBexAbbEhziQKHNGF+5KerQPudoQchOCSYv2kWxZw5xICnclLdqH9Ggf9Ap3DAp30qN9SA13J0vhRY7ShyyFD6lhklQqI9wLY5Q/xiipS3ZmhGQzm6P0IzPCG0OwC/F+tsT4WqL0WYXMbQlBjvMJcV6I3GPZM+fL137+M39rFV50NRRy/mAfI4f3cPfcCa6fPERbmREhYOnsD0iI8MSYJMfTbj4y79V42M0h2e5lUuxfxnXdLII9Fv0MAD17jebMlOogLFdMY92a2b94ffr0N5jx+UQ+/fztcc9LgG7x3InYr/gYL5tZeK2ZgdxlMVFeKwl1WUSg4wJkHiuJ8LMm1Ndaipb3SCQiOsqfrGwNwSEufP7FFD748A2mTf8Hsz7/J1ptJOXlOfh4OnBRCLzd7UlKVJqAzn5GC0HXrf2SNZazWWczB8vV01m68AMWffkeM6b+jZVLPsZq1XRsLGYS7GeNp/sqRknEvAUfMeXjN/hk6kTsbBdhYz2XxYs/wsJiGn6+K7G2+ozFCz9k1vS3eeuNF6kozeOrR3fZ3S815CzMTeXk0QG+fXwdfrjHjp56Bvds5sbIIJfP7ePC0C6OHOhix5YG8o0JeHvYYL9uCRbL5vDem69gvXI+7Q2VDJ89ys1rw5w4epCq8iKqyorZu2sHV0cucu7UEH3dW6gtryQvM5u0pCTS9IkwLAXGyouMHNjVy4Whg8jRQo8w3YOeIkQnTlZfmIDtbbwc5hPotQwf94U4rZ+Nr8dinO3mERpgx//P2HtHtXWn67973Vl3zbnnd+ZO5mROMjOZTGYmmTSnkNiOW9x7xabYNNN7LwIkISTUkEAgQAgEiF5NsbGNbdxxx723uNvYxgVX3J34c//YAjuZM+dcr/VdFmiztbf23t/v+7zv8z7PYGXJkVDQypNpKLPSsaSWiyf2c3T3ZjYwGUHoprIwnYFme2VKADnaRAYy+0cO7GB5awPdO7q4fes6Dx/c4fLli/T13eLHVy959Oghj/rv8erFU+719bJz2yZWL2/hf3Jn/nmgn/fGdq8N7ga2aSnX0Fyhp9qq4J+Ach3kqhP4b83X/ER6lwgiBvoK6hz32EDW/5fH0/TGdgPbiu+JIOKfz6EgI/4X51PIzxujxddWbQL5vwA6+dp4UewmV0aeKhxBMKCO9yEzOQhFlCdvAicRRAxQw177ZshiXFHLAvlXikvBvjPwcRuPl9s4VKmBxIa74D53JHOnf0N8uCuSGC/8PGezYO5Epo4bRlyUP0f2bgOe8NOzhyKIyM/L5eMP/4rwIQz55O/8P04fD8qXAvgu9uH7kUMHTyw1wodvv/jkZyDCnGsSVZ5yTFgtBRQW5JNvzuVP7/yeBdPGI48NRJUcQXL0YvSKKH4f782/OX3ys8pCVGQY7/3xv/jVrxoQhHaabAaM0gi85k3i97/7zWDloqTYyjtvv8XnH77Pt1/8g7/86R0++ehvg/sZM+o7PvzgPeqteuwmBVPHjyLAb/Hg+8VFVkzZ2ahzSjlx4jggytvOd57L559+zCF/0V0yPtiDv3/wZ4a9//7g3w4bOhSnr79m4vhxjBrxHX/94C9UVlYA0LykCUH4Iz6C6L4sCBcxIZYX6RRor7Oxckkl29a3I2yHpUtqOXH0AD1XLoi0kx9fcO/eHe7cvcmL54958vg+9+7e5NnTh5w+dZT+h3e4feMyx4/sRRA2iOoyp8CgSiTS3419DGUfQ7HoJRQbJKgT/TCkBJIe7YFeEow2MRBVrOiyqk30RR7pSnLIHBSxbsijXcjLiEAR40HYgHSsoEU4hKj3rk1izTI7Zm0CXBSQRXuTp0mgyJiKEAYbWu1sW1HDrtUNbF1eTWd9EW2l2Syx6Kgv0FCgS0IvD6c4W87Odc2sbqtAr4hBnhhCSmwASxvK2Lutk7u95+nvu8KNyz/ww9G97N66AUuWZjDLLwidrKy3cXjHWo51b2Db2mVs7VzK5tVtrF+xhJY6+yCIKCowkmNQ095Sz9mzR7h16xIVFYWYSMJEEj+9eMAPJw9w4exRNq9fwdZNq6itLKKprozuLWu5ev4ELx/10XPmCJdO7mdNSyVVhQbWLa3h6un9XDzWzbLaYtLigogLEsGUxJEZ371xOf29Z7l98Ri3LhymvlRPS62JJ3fP8ujeOY4e3Mb6zmXU15dTKQjU1pSzZ1cXJw91s33dcja2ipKzS4uN1GenUSiLpESdQKUxDbtBgSomiMXzpiOPi2Dzmg7OnzjGD8eOsXHtOvZ17+bqpcssb1uKPCUZrTKNwmwt+Vo58phghB6ozjNgksWRER1EoUKCJS0Ju16OXS8nKyUceZgnyUHuCALIwzzJTY4gOykEXYwfZlk41WY5tZY07DnJVFukbFtVRrEhnvJcOasbimgqMmDPSoeLAvqkCFJCvGmw5bCpo4XbV87Sd/MqBw7s4/zFCzx+/oK7D/t59uNPPH78mMuXzrFzy0aK8wyDlCtFgh+CoOWjj14iKQZhOo7JX8tAc7ggOCoOGxh0Yhcb5O4x0HyZJQ+hQBNDXkYUVn08NZZ0WssNg6ChuUzP+tZi1rUU0VSipb3aREdjIdtWNbGlo0WkrgkGys36NxasswxWR4QmcQH/FQhCK+Y0Cc22XJpLs2iryKatPIcmm4Fai4ZKsxKbQUp+RoIIIsIgMdCd4kwZGxxcZFHLXjQ9W9dcxvoWO+tb7GxaWsmW5TV0tVezvsX+TyBiaYWZtvJcGooyqTClU25Mp8aUQZ1JRZUhDbtaQqkqnnJNEjUGKZa0GJoL9WxqrWJFXQn4CbwQBKy5BiqsuTSW5GLVSMhLj6PanEFljpJqc8Ybi5Vj0VPGU6xLERfg38IHOK7R2yLIy0kOwZoeg10noSIzhWqTnPo8JcsrcmiyarEbUynPklJboBKrBeo4So0pFOuTKdYnY9UmUZART64immxZBEZpOEZpONnySIzScPTSMDJl4YPXJksRhUEeQY4DEBhTAsmU+JMjD6VQHYMlIxqTLASzIhyTLIQceSj5ykjy0iMwyUIwyUKwpEeKErLyKIoVMRSlRVOQGk5ecigWaQTFihgs0giK0qIHHbKLFTEUpIZjSghEH+uDMsYVRcx8pBFzSA6diTR8HukxroPfmzR8AYmBs98ImpowycNpsIoylpuXVDAQCKvjAhAEsBpSONrdwf6tSzFrY9DJA4gJnIFkwdvs13zEjPF//x+CM3FMHfsxztOd8FwwmgDPKf/0/pw5w/6bv2tCEGzMmfoZvvNFEJEcMAN1jBu6JE+UjvVEGu1GYtgCQvxmMmOyE3HR3qztbODO3XPs6u7E23cunwz5M+MmDWXM+G/401/eQqOTUVZegDQ5Fl9vN4S3wZKveyPwGajUtPKN05/xXTyDpsaCQSETTXoYyfFepCR6khS3kMRYd143kO5j/JSvGDn2MyZOHs4ir5lMmOzE51+9i4v7aJxdhrNw4Wg8PSfi7TUDWWoUVy+f48GdW/T19qAVBFrq7HQub2TnppXwvI/jezezYWUdq9sqOL5vIxdO7mFn1woYKoBNIDjAg/foYaHLTBa5zKG4wMTlc6cRuuH29StcOX+GYwf3ce7kSW5fu0bf9RscP3iYTZ0bWL9qLTs2b2Pfzm5WtLaSk5mJQaOi2m4TPXZ6L3Lq4E7YIBAT7O54xjoRhH6E8eA1fwRBi8YTHTITF2cnXF2GERk6l5hwN0L95+PuPBmXmZMGQURjeRnH9+xk5/pVHN+7lWN7Bua0bgoMIsVSJxfnYaELhFZQy2KRxIQQGrCY/JwsThw5zONHD+nt7eXKlSvce3Cfhw/vw8tn9N+/zc3rl9+4lgNZ/QHqzS+pSG9m3t+gTQ7+/Mv7cqAK0EqhwdFrVgf/LUgZ46BXIp7Hm8G8GIjb/8VnaMXEiLCPIm0cgyCiQ0wCDWyzbVkdldkDFeA3KVkDBnADQ5w/CzRxFOoSKNQlUKCJGzzmfG384DnnpYeRLQ1GlxSANjGQ9GifwaZ2EUSc4edmfttJiZyPSF8b+M7POp6F7Uwc/QlBPrN4l17epdfRGA8pcT7EhS/EecZwvN0moZSGk6FIoMRqYt3qNs6eOkj/ves8fnCDB3euiiAiLzeHD97/k0PuLBLh/3Ziovtr+o+/vy//FTzvtZ25cJYhH//tZyDiX/175z/fwnnK92KQ5chGjP7mr3z9yZ95+3f/L2ZzyWAQ//vf/YYvPn7fwdp2pr06lyabgZFOn/Hu228NAo5xY0by/h9+T0aMD8bUEFxmjOW9P/wXxx3Gc5k6Le/94b8oMSlZXl3AuFFDCfT3/ZfHuGfPHuY7z+OrL4eQrUuntCCTSF8XwnxcEL5wQqtRA7Bp3TqGfP45erVafIicQfjACR9vr8Fz+MeHf8Nn4XyKjFKSMDmKjamoEoKptOg4d3QXB3auRzBAE4s4tL+bkycOs3XLRm7fus7dOze5fesa8IJnj+9y9fIZnvT3wU/PuNV7BVdaaccZvVrKlAnDmTTKCTGAeoognKU8T4UxLRKjLJTUcPfBXgidJBhtUhDqRD9U8d6O4YkqYRHqJE9U8Z68Sy8+80cTuXgOYV6zEA6BcAhSI3xY01LGtTO72dbZABcFpFFeKOJ8KdQmUW/VsXlZJTtW1bNn7RJ2dNQxkDloLNRRZxFBhEoS6FCyOITVpGDmhG8QBC2J4T5sWt3CmaPdPLx5iUe3r3DvxiWunj8BvQKnD+0Sg0ODOEk2282c3LuZO5dPcP3cUfZ0reboni2DQdfSxkrOnTjArZ6zHNq7gx+OH6Sv7wp37vTw6MENli+thzqBnkungCdcuXCCxtpS8nO0FOcZWLuimb3bN3Cwu4sLJw5y4+JJju7ezPbOVlY0lNJ79hB9l45z68JRdq5bypGd6ziGyD9WxAeTr5Ni1oj6zi/v9XD74hGylJEsbTDzsv8SPecPUFacTUxkwKC29oWzJ+m/e4OeM8fY2N7ImgY7W5dVs7LcTIk6gSqjlHJ9MhUG+eDE0VRm4dKJQ1w99wOnDh3g+MGD6NUZFOTmcObkCU4cOczxw4e4de0KFdZcYoK8RJlOwU5BhhQhCeShflgzUslOicGmlVOWmc6Ar0COIg4hDgpUCRgTQ8TssU6klJQZJVTny1hRa6J7Qx3l+VIqLQqW1ZhZYs9GAOwEsbK6GLMikWqLgY3L6zm0cyP3b/Zw9NBedu7czqauzRw+foJzly7zoP8hL18+B17As4fipDYehzGemEn6SAESA29UHrSOCf8egnBRvE9+5RjCMcSM3OttCzQxWPXx5GVEYdHGUmGW0WjTsLwmh/ZqEy32TNa3FrOmyUKdVUV7tYnOFhvr26pY21b9unk/OfK1Z47Q9MbEncdrEKGlQJVMo9VIe1WeSGmym2gszqSuUEtNgZrSLDn5GQnMpkPMdOao6O5s4ey+zQOCqAi3YX2Lnc3Lqti6opZtK+vYubqR3Wub2bm6ka726n8JIuqtesqzFQjCPiqN6dRkiSOPOGoMcmoMUmoMUkocDujFOil1RdnUFedSV1bI6mVL6FzWRFOpmZJMKVW5KuxZaVg1EvKV8Y6F8SyCoEWfFIJVI8GsiKVYl4I9K42STCkV2QqKMxIpVMRSqIilVCOhwiCj0iinKiuN2hwl9QUaGgt1VJoUlBmkVJmVVOamU5Ylo8qsxKJOwKJOoFDz2vQpNz0GQ2oYmsRAjNJwDKlhZMkiyE2PIV+biEUvIV+bSG5GHFaNKOygT/JDE++DMSWQvPQIzIpwslKDyFdGkiMPxSQLITctjNy0sMHXlvRICuSRgyChKC0aizQCizQCqzyKEmUcecmhFKVFU5aRgF2dSLEiZtA925jghyrWDVW8CCTkUSKAyIhfiCBoSQmdiyzC5RfBShPqeB9M8nC0iYFYlQlYlUlo44KRBIpUlHpbJn2XD/Dk9ilaak0Y1WGkxrgwbeQfuF/6GXOG/25wf+5u3zF33tf/FBC5zvmWxa6jCVg0Dh+3sThPd2LimA+ZMuET5s8bPrjdxOlfMnbaz92sXWd9SaDLSKK8xpHkN4X0iHloEz1QJyxClbAIWYwrUQEz8HIZw7SJX9G6xMarH+9w/8FlKqvymOM8Dqdh/2DClOH86S9vMXTEZ5RXFrJ3/1aOHe4Wg+K3IdDfjUXu05gw6Uu+cnqPuc6jmTrFCUFoR7gHwj1RtrmtpZAMZRjhoc6/OM99jJ/8OROnfc3MOSOYPG0oc50n4uwyEadvPkAA5ruOJDbBjdhYN4KCZmMvM7J390bu3LrGy6ePuHfrOpvXdXD1/AmO7N0CSQIbVzZSaTXCIQGNLJK8zFQqioxUlmSjTk9gkfsMxo/9hvfooawoD5vFzMqlzVw+98MgtevhnVs8vn+HJ/fv8+rZM14+fsyNK1f44dgJfjh2givnLtB7uYfenitsWreW7u1b2LV9M6ePHeLh3Wt0b1lDeXE2YX4ujnmuC0F4ipfLWFxnD8Nz3kiCfCax2HMccbEuRIYvYN7skYwa+g9+zVM0aUlkaRTU2Io4vGsHT273cv3sCQ7v2kjn0hqspjcVjhzZ+UIwaRIQWiElJphSSzbLmhvY0LmKy+fP8ePL5zx9+ph79+7w8KEDRLx6yf3bonT5q6f3HAHtm0Z0Biz6Xxq6Dbz3Zk/EL4Pyn4OIjCRHr8GvHN/FmxKuvxhR/LJRe+D/gez+AIh5DUIiPaeiS/KjpVTPmoYC6gvVmNOjHNs8pTZf88ZnDFC1HNTOn9GlxG0G1OLyMmIQ2qEwM4k8Tdwb+8h74/88TPJQlHE+pMcsRhLsRrjHTIIWTiMtxp/D+3ZiVicQG7SA194Pv6w+iIajc6YOZ9KYz0hPCaWhMgdpQgA5+iQqbQYkMd6E+jkzY+LXTBv/NaH+LmiUSezZ1cW2rrVUlBWyt3sLvHrKq5ePELw8FvLd0G/4wztvOxDZBoRvTPzHv/8bY78fjY+3F6OG/IY/vfM7hKGwcMYYpo74nC8++Tsff/Q3hz+EM67z54mv588TX7vMZ6GbC3/+wzvMmzyGSF8XxrAdeUIgrrTi9NHveef3v+U3v/mIubNnMGrEMN7+3X8wc9zXRC+eQUKgMwZpCOU5Cr5z+ozfvDWKBfNms8B5Dn/4/VuM/+5LslJEWT9phBd/fOdt3n9/HC7Oc5k2ZSJ/+dMfkEb5UaiVMHHMcL7+cgjBgf74eHviscgdH28v/HwXM2XSRIZ89invOv0RS64BOgWmjRvK/GnfIwiRCMIfmTh+HD5eXrz/9Uyc/i8Bky4DoQv8Fi5ACIxHeMuJiUEhuCxwZsinHzN90veY0qLRJgVhVsaSnxGPVZfM9tVLuHp6P+va6xgoi4UGePMePeRk6Th1/BCPH97h5vWLPH3YBz894tGda9y6fp4bPefZsmktrrSSGBdOdLgfsWGLKcrR0lRlQeiF1NjFlOdnkKOKpUAThyLGC1mkO/qUADISfFEm+KJJ8kcR74U8yg1FvAcZiR4IwlOk0W68Sy96aQjleQraqsyi3vshkEX5YlLFkadLJCZwPuGLZ6OI80WVGDD4gGxeVsn2jjp2dzaxo6OO9U0lLLPn0GTVU1+oJU+TgEERSdCi6cQGujBjvBN//+O/E+w1D3VqFPXlBdy5dobHfT28etzH7avnsFtzmDN1LMIQqCnKojJfi1YQKDNnsLq5goPb1tC9qeNnqkxaQaCpuoT7Ny/Dqyc867/Di8f3ePz4Nv39N3n04AZnTx+COoHCfAMH926lo72RyrICujas5PnDW/DjIx7e7uHejUv09ZzjxsWT7Fq3nKU1RWQrE+nqaOLsoe08vnmek3s3c+n4bgQBstIT0KREopfFoEmJJFMeS75OSr4uhSqrhlx9PDGhbrg7jycuyo/IcB+cnacTGupLY10lR/bvcmhrdFOQkUKZQcYSi472EiNVRik2dRJZKeGkhnhSkCGl98xR+PEZd6/30Nd7lX07d2LUaampKOfqpYtcuXCe08ePcaPnEquWNpEcHYT/wrkIKlDFRyAI/aiiQzAmx5KdGo8lI4XXgLSDbEUchXo5hdoUTKnR1OaoqM1RUZ4lp70yh9WNBeSqowhwH09JTgq1Ni0lJjnFWTJqrQYs6lQsKikbW+uoLDDChwLb13fw8PY1tm5ex8GD+7nWe50Lly5y6ofT3LhxncuXznHz6gUe3LjI6tYqsYfjt45gvQ4+ygaJ5ABixqgHMftz23EfdiIChwEN7H2Oc+lxvLaTq4wgXx092LRbbEikUBdHSZaEZVXZrKjNpaM+j6WVWSwp1bGiVqQfCd4geIvBSkqkL68zYgOT9cDiJv4+Rx5PsU5OTZ6ehkIDq+qtrKwT1Z6WlBgHR02BBkG4KAL2e1CapUAQOunubKG9ykJdYSaCYGLrilp2rGpg5+pGdqxqYNeaJvasa2HXmia2LK/5XysRpXo5ZToZ5TrpIIhoYhGVumTGsJ3lZTl8wEWWFGdzdMc6bpw9ys2LJ7l95SxbO5fRVp5HebYCTXwgHtNGIviJGXGzIpbUkEUsnj2WQnUStfkaSjKl1BVoqSvQUmqQUZevocIgo1QjoUSdRLk+lUqjnAqDjAqDjOpsBdW5SlpLsmiwaCnPklOdp6K+UEudRUNjkZ5SoxRbZgpFOolYjVAnkKOIJjMlFHVCAKo4P3SSYHIU0Vg0iVgNKRRnSQeHJSOabGkwmngf1HHeg8DhzYrDgPv0QGXCkhFNkTaOUl0Cxao4SpRxgyCiUBaJVR5FqSqeCq1kkMJkS4+lRBk3SGfKSw7FJAlEm+iBJmkhGQluKGLmo4h2GaxExPpOJTFwNqlh81FELSI5eD6CoCUtciGGlGA0CX5o4gJQx/qjiQ8kWx6JItoHQehiw/JyfjiynvKiNAaaQ+dO+ZSVSX9F5fEunnOdiAyYhCBomTf35yBi0dxh+C8cS7DXREK8J+E26xvmT/sSb7fR/zLwGgioZk/7FM95ToR5jCHOdxLxPhORBs9EFeWCImoB0nBnEoJmErhwHC6zhrLIZTzLWsvo3rkGVUY8k6cMY/TYL/hu9BA+/eJ95syfhM4oZ/3GFTx9fpeXz+4hvA2Txo4gMT6YFSuryStQMHb850yc/BVOX7/HmNEf/+zY4mIWOl4PNJIO0FK0jBr7EaPHf8qI0f9gzLgv4ZjAlGkjGTvuCwSgoSmPFatKsVikdDOCJU1F7NrRSXtbE/t376T3ygVOHd3P84e3uNt7nuriXFTJUQhCDxwSiAtdhK/7NAI95iCND2LxotmMGPoJnu6zyM1Wc/ncaQ7u2cXmdWs4dnAfz/v7+enZYx7d6+Plk37u37rFy8eP4eVLfnr6lCf37/Pg9m1uX+vl6qWLXL10kR9OHKfvxjVuXLvEtUvnuH/7Gt3b11OcpyfQZx7CB7DQeSx+HlNZvHAyC2YPx2XWcHwWjsN70Tjk0gD8fWcy1OkDvhnyPpW2XM4c28cPR/dz+dQJLp8+xpVTR9i/bR2C0E++QYpGFo4yJUj0W3KAiMiA+WIv2m9Bl57Mjk2dnD52mHOnjtPbc4WHD+7x7Oljnj17wuPH/dy7ewtePOH+zR4EoQNePuTyD/t5DRLE/RoVof/yfvvfRo0l7TUwsP8SOPy8WvrPo9XhjVH1xvZvVkdeV0ks6hiaS3RsXlrKxlYbS2x6ivVJqOP9f7bPfeuWIgidg35VAyprgtBER/Wb1Kpj6JIDyVfHOsxgxd8b5GGDa4lOGkh2WiiZqf6kRXsii/ZEmeBP5OK5TB/1BcM+/TOBC2dx9MBuxz3fBTbBsSb+HDy8Hi/JN6ZRaFJSaFIyf8YYwvxcqLObsWSno0yvsod5AAAgAElEQVSJwHfhTFxnjyPU341d29bRf/8mBl06H/71j6iVqfTdvMKT/j6EBbOmMnPyWBLCF1OYmeJYhI/hPGsK06dOYP68WQwP/grJ2VDcZoxGIwlDGrmYuCAPRg79ilFDv2LoF5/g9NlHDP3iE4Z/9RnfffU5Q7/4hG+HfMyEkUNJi/QhR5mE0AsVBVrWtpWTHOGJIKj56IN3+cdf/8CHf/kvPvnr20z45s8smjGUMI+pxPrNwZgahjLOH+HXwXz+tz/h9NnfGD/iK/LSo7DpkrCo48hMDiLcZwHjR37L6GFfIQhDEQJMZMujsJsUVBbomDR2JBPHjmDsqGGMG/0dY0YOY8L3o3CeMxM/74VkqlLIkCWQGOHP6G8/4dtP/8LcicMRhOl888VnfPv1lwR/KRAe6M+BHV3s2bKB1uoyhjzcRUj8vyP4BjPsq8/5dsjHBLhNJ1saSbkpjYKMeKrMSja0llNdqGVdayUdTXbqywpoKC9CEPrFm74dVi9vof/uDZ4/7uPRnWv89KSPe9fPs7trDd3bNpKly0DYByWFueRnqdnVtRqe3uXkwa0sqbRQYEylNDcdQdiONiWI5HB3UsNdMasiUSUtJi3eC21qAJrUAGQx7qQleJCesAjhXXCd6URhVjyHdiynY4kViyGZUK9Z+LlOZd6kYZSZlezbsowdnY3YzekkhboT4iHSnppsBja02tmyvJqdq+rZuryaNQ1FtNlNLCnKpLFIT44qlixlNIKgJWDhFFKjvEkMFSd9tTSC6uJsrpw+yOHuzfScOcLJA7toqrSJPREC1NhyObl3M1tXN1NtNVJRoIc6gYOCwF5B4IkDQGzpXMamVa1cv3iKp/dv8PT+DXj1hJfP79DJdLZsXMHOrWtoabSjTk/EYlKTrZVhy89k9bJ6blw8yaPbV+g5c4Sje7bQtWYpGztaWNlQTmOZmVx1MoKgpb4kh+2drRzYupojO9eJcpk2cRLIlMdSaEhDJ40mNcqPhJBFUChAoUBupgRZUgjYBRZ7O5OaGsepU4doa66ltb6SfEMGmuRo7NkZaAWB9lITFcZU7PpUyjOl2HQp1BVmsm/TKm5fPs3Tuzd58fAeL5/0w6uXHD98iISYaDTKdO733YYXT9m3azs7t6ynpc5OtlqOPT8bIQrkUcEIQh15ylQKNWlYtWnkp6fwCafQpcSQlZ5AbkYqpvREcmWx1OVmUGPOwJ4tp6Usm+byLDTJgSyaM1KkHc0GkyoOs0ZCgy2HbEUSrpNGM/HbIQR5zuezv76LShrP+dNHudV7hcuXzvHSkbV68OAe9+/dZkfXOgQtNFcVYc2UDWbsBG9x/x99BBLJBkQQgZhp+tUAZWkgw9NDlO9sXgMiLepEP/EYP0Ds2chMoiQrhWKDBIs2HnuOjBW1eaIrdYOFtopsGoq1tFeLQb8gHKIiT4cgNLG81salo9002HLIVyUjCK1U5miwaqSOxncJubJ47AYlbSV5NNtMg14TSytyaSnLptVuoq08RzSU+0A8LqHOMYROGoqM1FsNNBZnsbqhhJ2rG9m1pomdqxvZtrKObSvr2LGqgW0r69jYVvEzENFelf+znoiBxupSvZzaHBX1ZjU7BVF7ng6Bp/yayWxgaVkO65rsHNyymr2bVrFrYwcn9m+no7mKZZUFLCk2kpUaQXKQOyurLaystlCZoyRfGc9Sey5rG0uozddg1UhotmWxpNgoViQcFYdyfSql2mTKM6VUGuWUZ0opM0gpz5LTVppNZ30RyypyqcxNpzI3ndoCNVV5KqrzM2gszqSmQO3oIZGQp4rDlBaFURpOZkoo6TGLMaSGUahNosQoxWZIpUifTIlRit2URoEiguzkQPTxizEm+ZMnD6NQGUWBIgKzLNThPB1ErlSkL5XqEqjJkVGfp6A+T4Fdl4hdHY8tPRqrPAKrPAJbejQV2kRqDClU6pIoUcZQkBqKRRqGLT2aUlUsRWmRmKVBZEp80Cd7o0n0QBnrhjLWHWWsO9JwZ+L9pyMJnktq2Hwy4j1RJ3ihivUiy9GfkZkchDLKB1noIpKD3Qb7PJQJvgiCDWtOMmkSL0IDpuDjPgoft5GvKU0T/k5M8FT8PL5nkctwXGaLQMJr/nAC3McQuPB7AtzHEOA+BvfZTng6DyPAa9y/CLZeB2Jus78iwPU7orzGkeg3EVnwdNIj55ARvYC0yPkkBc0i0mcSvi6jcZ81jNCAeUgS/AkLWci06SP4fuyXjJvoxKixXzF0xKdIpBFkm1V0bV3F0+d9HDm0nbqaIkYM/ZxJE4axsqOGQ0c3MXvuSD757Pe4LZyI9+IZuLq8blCfN++7N4LOKn6mSjV7KFNnfsv34z9n6owRg/LcEyZ+Q1SMBydPbKGqSo9eH0VMjDtx0d5olInERoSQlpLkEGJdRFN1CZs7lyIIWtISwhCEHqrwIzHUg9DF8wjynEtcmBdu8yYxf84EGmqKud17gb4b17h3+xbXr1zmzs0b8AqePeqn70YvPz57ypOHD3j++BHPHz/k2aMHPHv0gBdP+nn++BGPH9zl+pWL3Ojt4dzZU5w6eYSD+3Zx+MAutIKAXp2Cp/tMnOeMZf6s0Xi4TsDTbSIuc0fhNnc0Posm4+UxmUC/OXgtmkZ0hBcGbSpnTu7j5aM+nj24zfP7t7l56Sw7N3ZQWpCJIPSQl5lMrj6eiIA5/JZ7/JZ7qFLCiA/1Ij8znebqUkoLzKxZ1sapo4d4+uABvPpJVEO0CcBLXrx8woP7t3l4+xoDFJ5zR3e9EdgX8rr/4H8L9n/e11Cek/yL9+2OtWDfG78bACr//X7rLMo3QMSbgMPEaynUNysSJmryFdTkK6nMTaMiR05lbhqvezW0IlVqDI7m8zeVpzoH53htov9grC0IWvI0ceSoohlIRhnTHRLWshDUKf4IQ0Rali41mNRoD/zdJzPu278z5IO3cfr4zwjCPsrLL/0CRAz4cBxzgIh7DEryCi/Zu2MtVaW5JEb7ExXiybCv/o5KFsOS2mKK8rREh3oRHrgQtTyeDWuWs3b1coz6DNLlyWxY28HFc6e4evkcwiAnSychRxVHcoQ3liw5h3dt5E7vWe7fvMjFHw6wbW0bKxpsjpPRokuJQJ8aiVWXSpFeikWTTEqoJ7Iwb4d6TCqa+GBsWilmRTwJQR5E+S2guSKPE3vWIY3xJthzKpG+Mxx+BiHEB8/Bf8H3hCycSIzvbILdJxHnO49SYwpZkgA0MV5kS4MpyUykNDOZEr0EqzaBbFkY6nh/1jbZKNKnEOQ6BaELTGnRFGoltOOM8InY4JyVnoAsLogMaQzCZDi8Zyub1ixjV1cnJp2CFUuqWNZQLioeaMVzVUui0CuSWb+ijTNH9nP9/EkObt/E/m3r2LCsgdXNFZzlQ9EITtBi1UnIlkVgkkdikASRny5qoudnJCAIG0iPC6azpYZje7bQUlNGa305uvRkGiqLOXNsH3eunuX0oV3s6VrNmuZq8vQKljXVsHndaugRoEfgwqlDPH94gztXz/Ko7+LgzWEzpaGVhpIpCyUjyZ+MBB+yleGoJL4I74FOFkSOOgqlxJv0JC9UyV4IAkQHzqRrVSWXTnSxc32jyHOrE5CEexDiOZOM5CAshmS0KSHIY3xQS4IwKWMoz1FgM6SyodVOV3sV21bUsKmtnI5aC61l2TQXG1hiE1G8IsGPuGAXhLehe0MrwmRIifElJcaXqqIsKq1GzJlprGyuprbUwvKmaq5dOEn35tXYCwx0b2inscxMpSWTttpiWgWB0jw91cU5otTrsgaO7d3K0T1b6O+7yqM713h89zo/PbnL2R8O0Ml0OpmOVBIB7QKZmlQSIv0pKTAgqCA/S0UYNnZ3reHQrk0sayin2mZmVUs15XmZ1NlMtNfZEH4rSoXmqpPZvXE5F47uYmVjGSPoxt9tBsXZSjIk4YT7zCchxJNQrzkEes4gPSWY7ZuWcvZEN9gFaqut7O3ezKuXomfE47vXufLDYVYvqcKenQFPRZnQlRU5lGdKaSsVF8j6wix+2LeNx7eu8rivF1484cXjh1w+f4Y7N2+wd9dOOjtWcvHsaR7eEbNAN69e4tLZE2xas5y9W9czhGOU5mTSVlWKQZpAdpoEgzQBkzyJfI2MIqMKi1FJfqaCAl0ahepUqnPU1Ft0VJpVFGfJKMiUUF9iZMeGFjavrhd7EIR7CMJTynJ1JAZ7Y5Ql0r1+JXWl+aTEhaFWpLB6ZSsvnj+i/+FdXr54wvNnj4CX/PSin73bN1Bi1lFkkIvgGhBcRVdy4Vfw0RiQKMTeB1GJR8ugPN+vBybIp4OLROTiWSSGuKCI8RID6exUSrNTKdQlUJSZ5PCJ0LK2uZi1zcWsrMtnc3s5qxosVOWns7TSxLrmUuqLs6gvNlFsTGfjsjoOb+vElqVEzPacZSBzVaSVkZeehDYulKzkaOwGJdVmDUvLc1haaaLVbqK5NIuWsmxayrKpt+pFPm0H/B/6RRO8AdroUGi1m+lsKhusPuxY1cDWFbVsWV7D1hW1bGyrYE2jbbC5uqPOyvLqgsHRUmaipkCDNSOZ6hw1bcVZCGfhLB9ChwDdoqv8kiIDbWU5CEIrtVaDeK/XlrJ2WT3CKajK09Bsy6KpyEBHTSFHt6xkqT0XsyKWanMGq2qtdNQUUpOnpiRTSr1FR22+BntWGo2FempM6VRkSinTpVBplFOdrRCBRJacSpOC5RVmOuuLaC3LptyURkWOguo8FZVmJTUFatrKc2guzaKuUEtZtpxCbRJ5qjjyVHEUqBPIlkdi0SRiN6VRaVZSmiWjSJ+MVSehODMFS3okudIQTClB5MkdFCUHgDDLQslPC6dQGUWxOhZ7ZhJ15jRai7W0FmtpLFBiV8dTqorFlh5NUVokxYooSlWxVGgTqdJLaDDJKcuIIz8lhPyUEEqUMVTqkrCr4ylMDydb6o9R6otO4kVG/ELUCR7ok33QJnmRHuOGLMKFhIBZSMMXYJSKilDF+gRy0kSvnuTABahjF5MS4k5quDvqRD80qQEIgo2IwBlEhc4kIng64QFTiA6ZwdQR73Kv5FPmfvefSCJmkxQ5l7iQWa+fC98phPtMItRjHIFuo/GcO5SAhaMJXPimg/U/Z4XdnL9h4XwnFrsMI8RjJNHeY0nwnYA0aBrykBkowueiiHImLcoFSegconym4u8+nuFO7zN29GeMHfMFY8d9xYyZo5gxezRTZoxixpyxTJs1humzv8cvwI2QMC9kqVH4eM1j/pyJREX4sGNnBwePbMTHdybfDvuAoJD5BATNY8zofzB82Ad4eExgwoRPmT9vxC+OuRVB6ObTz/+Tr4f+mW+GfcD0WaOYMWssI0d/iavbNKSyMPLz5KSnhxAf74G392TGjfmcb778O++98xYTvx9FUmykCLrbBQboLglhixGEVpLCvEkIWUSA+3R8XKYhifRl3rQxjB/1JUtqbDx/3MeDO328fPqMp/2PeP74CbyCl0+f8fDuHfjxJa9ePOfFk36e9t/naf99fnz2GF45qJ28gFcveHC/j93d29nStZ5VK1pYvrRxsPoe5OeGp/tM5s8dx9xZo5g7axTOc0axyGU83h5TSUkKZMbUYSyYN56aigK6t69l/+4ujh/Yyd3ey/TfusZ2xlBRlI0xIwllcjAKSQBqWSDRwc6DIMKWq0WflkhdWSFGQcAoCKxdvozn/f3wkwggBkDEs6f9PH/2iEcPbnHx5AG2rxsAdXW8bioeCLIHGpb/JyAhgoiKHOm/eH+AgjSwf+3/z/0OVJG1vM7cv/ZTaCnVO0CACCIKNbEUZMQ69mvnzaZvmz71FyBi4PMHaFOtqGJ9UMX6kJkaPPj5uRkxGNPCHevJPgYouKaMaDLTwgZBhEEVySLn7/n8b2/x4Z//A9fZE8g3KLl69qgDRLQTR54Y8zpARGO1lVOHdw2CiJ2b1wzGizevnOHciQOsWtqAx4KZ2PKNrO9opbm2jBx9OnHh/vh4OLPYy525s6ZiMZu4ef0yD+/e5vaNHh7dv4MgCAYy4gOosmhoKsvGnqdmdVsFV04fpP/OZR7fvcq1i8c4f6ybQ9tXk5UWS0LQQvSpkeRrktFJwlDFBWJKi8V18nd8/Pt/Y8JXf6dAlURJppyC9EQS/d0cDY49mDUS2qrzifF3JjZgHjEBs4lYPJWSrESaStQsKVEjfAixi2ciCL14TB9OuUlGk0VFiTaeQnUMRdo4MTBXxVKsT8KqFbmy9mw5tRYte9e3sry6gJoCDaVZcjSJQQhBA0izg+l0MuLrjxCEizRW2TjY3UVvzxm2d63h5KFu+nrO8JJf8ZJfIQh1RPi4snP9KvpvXOFp33We3rnK01tX4HEf104d5NSezdApEOu7AF1iMCWGVDKTgjGnRVJuSMGqjnfwh0Xqw7LqIgShi7rSPHZtWsXWte3s27aO3V1r6FzWIAY7OVpsJhVFBgUWvQJZfJR44V0HArV7rGlv4HD3Zn44soPinAzCfOdSmptOrU1Po91AQ1kmBfo40uI8X5uoCN1kayNIk3ghLAJ1qi/CCEgMW0CeLhZrVhLFpmTkMV5kJAUSF7iAKN+5+C6YQKjnNILdJ5Ec6io2bUtDqC3MYHmNma7lFWzrqGbryirWt5awvMbMktJMmop1NJdkkqeJIy3Wm6RQd6L95iG8DcvrrSRHeJMatZjUmADSEkLIUiVjMSrRyhPYzhi2MwZB2I7F6FCDGQL2AgOdS+toqS5mdWsN7Q12OpqraKoopKWmBOEiXD9/nAsn9nN83zb2bl1LuiyWhJhA6BH425/ewst1Jr6L5vLBO79BECAm2Jv2xgrCsJGrldNWW8qmjhbWtNWJOvr5BoQmxAZYBxe+zKzh8I61nN6/hUPbO9m8spHSXDWFhrTByWHEkA+Y8b0TsSELiQv3oChPRWVJNgkxAVRXWtizaxOnT+yn78ZFeHGfm5dOsbKxjCKDnDKjHC1pVGSnYVUnUWFKFycmV+horODRzR548oD+u7fg5TOe9t/n4d3bnDt9gu5tXezduY0r58/w6vljHt67xY2eixw9sIfTR/axu2s9rdXlDNJyNkBCsA+CcJH36MGslpGpSEIjjUMQbNTmZ1JuTKdYJ6U6X0uz3Ty4gG1Z18yd6yfZvrGNiiIjk9mA0AGa5GiGcIz718/z7N4Nei6eZFlzHWs62ui5cl500uYFz5/c48TRfZw8uodNq1qpthpFCpMdCtUx5Csjxe/TGz5KBMlK8VlODXd3fM8DmacuRHrTvsFFJM5/rug6nBJEgSaOMpN0sPpgMyZTX6RhaaWJTcvsbGgrZVWDZfAebrTp6KgvoKu9iupCLUvKcqnI01CRp6HEOHCNOxlQD8mWRmOWx5EjjcEoicAoiSBfkUCpQcYSm4HW8qzBSkSTzUBjcSbV+WrR6dqECCA2DDzfWuwmJRW5GdRa9GxeVjXYC7FjVcNgFWJ9i33QsXoARKyosbCytpCOOitLK8w0FGVSma2iLNNxzGdBCIJKUzp1+RrqLTqqzRoKtSmYlQnka5KpL8l53bR3CmyEUW5Ko0gncfQlVCGP8CQzOYQqs5KctCjKsmTUWTTUFqhFjfMcBbUFalpsRupyM6g0plFhEKshdfkaavPU1OVraLDoWFVrZVWtlUZrJvasNCpylVSaVVTlZdBYbKDelskSezbN5SbqbZmU5ykpzpJSmiWjPEeB3ZRGRW46NfkZ1Fk01ORnUJGjwJaZQqEmkaKMGAoUERQoIrCqoilURpEnDxusSJRo46kwJlOVnUpNjozGAiXNVjV15jRKtPGD1YdiRRQlyhhKVbGUZcQNAov6bBnlmoTB7coy4qjUJVGhTcSmjsaiDMWsCMaQvBh13CJ0iV5kpfqRLfUnU+KDOm4Rif4zSA1xJkcejFUTTb4ynEyJL4KgRRbmSl56BOp4X1LDXVHEeKBIfG0mJghaosNmkhQterz84e3xLIn8EJXHuwR7jUUr9UGT6s2Akkti8EyiFk8i3Gs8YZ7j8FvwHYGLRuGzQOyDmD7ub8yb8SkL5zshCFoCF49HELT4uo/E13U4wQtHEen9PTE+44hfPJYEn7HEeIwh1ms8qaGzyIhfhCxqAaGLJuAy/Rv+49cCs2eMIjZ6MZ5es5gydTjjJjrx/YSvGTP+K0aM+QJn1ym4uk/HecFkZKmRzJoxhtnTx+DuOo2U1BD8g+YxZfq3jqDzFJOnOuHhNYVFnpNxdx/LxImfER4+n7i4RbjMH8H8ecOZM+sbpk4dwqSpnzPb+TumThvGlKnDcXL6iE8+eY9pU0Ywc/pIlOkRWCxy4mIWMnvmMEaP+JTxY5wY7vQ5wX7e7N21nYN7dmK3mgn0dsWQLkEriyM9IQSjIp5Qrzksmj0WtxmjiQl2Z+zwT/n4r/+JrUDPrevnefXiOS+fvOBB330e3nnAqxcv4adX/PT8Gfz0Iz89f8LLp494+fQRr14+gZ+e8dOLfp709/Hgbi+XL51l396d7O7exv59u2hvb6KszEJ9fRkNDXaslkx0mmTCQz2ZO/t7Jk/8llkzR+A6fzxuLpMJCVrI5InDCPR3pb62GKEX7DYzdpuZZS01rF7WyHbGEBvqiTwpiMQoD9zmjSQiaLYYbAoCy5sqMeuVvORXlJhzKDBkUpBloKOllXMnT3P+1A9s2bgBwQBbNq7jxPFDnDh+iJPH9rKuvYGaIgPmjCTH3PxmP0K743cDP9v47xqty02i9GmBJobS7DerEAPVpwHDuTpeN0YX8r+7OQ/sY6BfYTvV+TIaipQ02TJoKtZQY0mnwpzm2P+b6k12JrOB3PQYTGlRWHUSSoxShH2IQ6jjtSHcQGWjjpQwsa/JpIhw+G1td2zbhSik0YkxPQJjegQGRTiyBC/0qjAiguYywul9hn35PjFhnmzuXMqL/tvc6jlLeXmPYz0SRQSqK6wsqbfT0d5IU3UZu7rWcfvqBa6cPYEgwK2e81w9f4r+vuvUV9hIjY9kV9c6fji6nxMHd9O1diWyxGjGj/4OWXIikqQ46utqOHhgD0cOH+RGbw+8+hFBOAVmZRzN5TnYsuXi4u0HZw7v4tnD6/RdO8vqdvEC79nULmbntZCVFosuJYLUMK/BC1FXmIlwCGZ89zmG5Ajy0hMoVEnITYuj1KTEZkpHGAryuMWkxXpjSAshKcyZ2MBZBLmNJdxzEkGu3zPn+39gTA1CEHpRxnhjVcdj08RhloWSlx5BkTYOiyoWiyqWIl0iFnUchZpE8pSxrKov4t7Fw7SV52LVJbNtZR2HupaL57VIHIVEMX74ECaPceJderGYtLQ0VnD5/HGO7N3GlbPHWNVai/B/IC02hHytnCxVCnu3dHL1zBEe377Cw2vn6D1zhP2bOzh3cDt3LxxhaUU+xpRwjKlh5MqjSA5cQOiCCRgkIeiTQhCEDbSV53Hv8knaqopRS6KoKsqhrqyA7s2rObZ3q4hgO0EZH0KuKhFDaiTZigSSI4NJS4rHYtKzbcNq7NYcsrUyhKcgjQ+irbYYSZQXVYVaCo0pZCkjKTXLsWTGI4lwJTZsLgOSrrr0IPGaGUCV7DN4/XSyIAqNiaiSFqMbQMnvDlRjAshXx5KZGowmyR9Nkj8mRQT1RRrqizTsWF3LzjV1bF9Vw/rWEpZV5dBUoqfRpmNJaSYGaQhZigjoFZg97ku+d/orvi6TiPJbQHpCEIJwjE0dTWxbuwx5fCg2s566sgLSEiNwnTVx8Bjl8aHUl+WzrL6MjuYqen44xNkj3ezdskZ01kSLcBFaa0spytFi1ivIykhFlhgOvQJVJWZOH+lm/84N7NuxnuJcHYGe81m3vIkLx/dRnKPFkC5h86pW9m5aTdfKFvEBNyFK6X0yEOjtQ7gH2ztbOXd4By/v9XDm4Dbaqq2YVEmYNSnUFmdjNSqICnAnwHMOCRE+YgYYgeHffExyQigGrZyigkx2b+3kzrUzXDq5nyXl+RTqpdQV6vCjCnu2nNelTxOCKyytK6PnzDFe9N/hxeMH3Ll5HV695N7tG9zvu8n92zfY372d7m2b2btzK9eunKfn0lke9N2g98oFDuzaQkdLA0mYxPPZDqrEaBgvytRlqVLECdgE6tQYSo1K6i2Z1ORpKclOp6pAR1udlV2bltFzbj/P7vdw49IxUU3o12JmXdgH8pgQ2mpLudVzlv27u6ivKeHIwW42rlvJmo42jh7azc6taykqMIpZrBFiEK1LEjnrlVkSavPllJtSKcpMojRHITZWv+egAP0sS9WEqNjUiyCYkEd5kBg0H6MslGKD6MSer44lVxklyublKagv0tBQrKW5zMDGpWWsby1h49Iy1rXYWN1YKFYl6q2011qwZSkoy1FRazVg1aXSWJyFILQ7FJS0WDIkmFKjsSiTqMvTUZ+vp8qUQW2emiU2A0srTbRX5Q0qNNUVaqk0qxDCEP0DDuFQo+ogSxaNMBlqLXrqrQbWNZexZXkNu9Y0sXtt82BT9foWO+1V+XTUWQc9LFbUWAZ/bq/Kp8lmpN6SiVESQayXMxJ/d4ZwTKy2diJ+Z+0ipbLaoqeqQMeScjO1xUYYKtBsN7OuuZQ2u4nmEiPNJUYEoYr1zaXs6KjDni2nLEs2SEGqyFFQapRSW6CmvlCLVfv/MfaeQW2mad7vU/XWOVN1+rw7tWd2tyfsTs/O9Ez3TE+326mT2213O4e23c7GBBNMBpGEQCAJBSRQBElICAECiZwxxthg44Azzji0c8A2tnGO3XbP/M4HAfbsu2/V++GuolSCkh7u536u/3X9Qyq+AhUVehkVehnVFhW1di21di11RToai/X0tfvY2lBKQ7F+DECU6LMozsukvFCJ2yyjulhHS2UBLZUF1Ljy8FiVVBTk4LOpqS7KpbJQOaalqC/Oo9ahpcyYjV2dSlFOAlZZLFZZ7NjP5sxIrLJY3NpUyhWr1oAAACAASURBVPPT8ZqkVFmy8ZmzqLJk4zVJcSgTyU9Zhyk1jIL09RRlxVKSI6JUlUxJjgi7NIaC9PVUaMWUqVPGgEWpKnkMRJRoRLg0Iqw50eRLQlCKVqFKWk1eejD5khC0aYHoM9aRHbsUdfJabMo4zNmRaFIC0YlDMEojMGWtx5wdSWbUMhSi1RhlkSjFa8lIXEZsuN8aNjxwGqLoBQjCGf7nW4FkLvsVHSl/4F//+bV1rCptDZKYRcQFfUPEyilErJxCdMA0YtZ+RcDCcSyZ9R6rFn5E8LLJhCyfRNiqT4kOmsqbBVfosk+IXOWfQiQGTyU5+CtSQqYRs/IzIpZ9StK62WTFLSUxZC7zv/oTH/7+n/jykz/hcug4eaKPDR0+klPCmDF7MpM+e4/Pp/6VT6f8lUmf/Zmp08YTFbOWyIhVJIvWUeN1YDbKRu7tAQThKH8d92tmz53IpE/+k79+9Evm0MXs2R8xa9aH6HQicnMT+HbBBBbM+5hvF0xg+vQ/8dmU3zF/0WTmzvuUOXO/YObMz4iMDKSi3IrDnkvHhgqMhnRWLPuKb6Z/wLzZn9LWVMm2LRvp6mijf/9eers309fbQ1d7IxcGDtG3pY20qGBmfjmJd9/5NR++/3vmf/M569csYPIH7zD/m8ns39HJq6d3efn0Ka9e/MDffvjJDyBe/QSvXsJPr+Dv/vX3V895+eIxL1885MXTezy4O8iNa2e5fGGA3p6NNDVVce3aOe7evU5LSw2pqTFERARgMqk5uH8rHe3VaDUSVi6fw/SvxjFrxiS+XfAlC+Z9yaeT/0xw4BJqfCX09mxAGAJhCApNGhJjQ0mND0Oe4afTJMWsIiZsMSFrviZfHUNTTQF/4Dx6pZSA7xaSnZJET3sbDRUeqkvL2NG1mS0dnQwcPsz3Jwf8jS4R7N/TS0tLDa8bPKNC41Eak+2N4np0ejAKIvxAwqOX/B8CgNHlfmN5+D+bQrzxN0aopaVGMeVmCT5bNjVFypHp8Hn8jWD/Zw7BMxa69jrQTo3wwn+GC+NGQYS/qN/RWoYgqNFnRSOsgjqXduR33qRpXR4BGv6/pUhbh0IShiIzFLU8GkHwMH3K+yRErWHntnbu37nK/duDPLhznb/99JK+HT1kZaRSW+XhycPb3LpxiYP7dtC7pZNThw/y46P7PL8/zNO7t3l8Z4gLJ49z9/pVGrwe1FkZ7N66hcN7dnFs/x42NtWTmZxIamIcbU2NnP3+NOfOnuHE8aM8uH+Xv/30kufPniAIc0AhWodBnoi3KNf/zw7xFw41FXZaWcwXk94naNkcio1yGssKqLDmYpAlIU8KxyRLwqoSs6ezjnMHt7G1oRyXLgtrThr6jHhK82T0NlUwdOYg5w/vIGTpN2SLgpElBZEeuxxp3HIk0d8RvuwLNGlrcWhF/IZBIpZ+RaUlC6cmldyUUAzp4ZgzI9GJQ9GmrcOcFUuBLB6bKgmPORt9ZgzKpHWoUsJxG7IpNcowyRJpdBvZ2lRGbloEwgewscbF4Z2d+FwWhBngKS7gzuB5Lp0d4OHwDfj7cx7evkqdx8ET3qLIoMSkzsSuV1Jm03PpZD+Phi7C02EG9m5je3sNN78/PLYJSvXZ5GdEo0tbT609l5zYQLJjAnDmSnAb5NQXmzm4tZ0b3x/l5L7tNHldFJtz6WmvY0/PBtyEIwg9JIWtokQvIycxjAqrjroyJ+eOHeH7owepKStmS1s9DZXF/IwXmLWZdDZ6sGjF6OQJ5CsTkcSvJjV6OWkxfvFeavwSkuJGIs6ngCAcRZq6BoU4EHnaWnLSgtHLo9HLo1GmBJEVv8p/E4ZDUuhCYgJmIY1bSWasX2ehTgtBI16HLiMct1HCzg1lbGtxcWR7A3s2VSIIg7iNEprK8vDZFZjkcWQnBMCQMCbcTgxdQsTquchTwpDEBWFRi9HnpBG7bjmpMSG015ZxdM9WNjX5OLp3G81VbnwlhTRUFtPkK8HrKuDyqX6ufX+E7Z2NbO9spL22jGp3IcLbYFBKUGUkkhgRwNeff0TomkVcPXsE/v6E21dP8+j2JTTSJLzFZo7v28bBbRs5sLWDCpue8sI82ryuETnUAHHYaKsqpq60YMx5aWy9A90tXoRfgCh8FU6DAodejiB08OrBICgEUuOCSYlfR21lEZLk9WRJ4vnzH39N4OpvaWQZDT4Xx/Zvo2MkzMtlkGNTpyEYwJWXgSBsp7ooj60tPpornHiLLRzdu51XT+/zw5MHPLx7m8f3h3nx5CGP7t1h4MhBdvR04XHa6d+7g1MnDnP1it9a9frl8xzeuwNBjR9EWPyNg+0bmuAdgfbacgQnhAd8hyCoSY8Pw6mT4s7PoiRPisuYTalZSXWpieP7euDvj/jbszv89PQ2e3s7EGohJnAZQj+QKkCqwIFdm7l68QSDl0/Svan5tQ6gdURLovADAn9B/oBinZhyYwbVBVnU2OVUFmTjNmbic+Syc3ML/nHssL858A5jAYajXSlJ9ApykoMxymJx6NIoM8lwG7IozsvANiLMdWjT8VpVNJUaaSjR01ldRHdDiV8E7bWyua6YTTUOWspfT12MgkDUqvn4CnMpUkvwFfoT1wtlKVjlqThUEsry5dQU5NJYpKfZaaTBmU+H18qmWjttFQVU2TVUFipHCl+Vv7kB/knX6PV4awQgnYcaRz6bapzsaKukv6eJw9ta2NNZQ09jKV21xWyqcbK1qYyWcgtNpaaxz+okiqZSE41uI3UO/Zi1cafPyeGeVnSSWLTiOMosKoRWqLRpqXbqqXUZKTUrceRnUssqzh7ays3TezmwuYZah4ZSQyY1RWraK8y0lhvHXis1ZFJmlFJZIKfarqKmSI23UEGZMRtfgYpyg4wyvf/nFreJjgorLaVm6hx5bGssY3uzh001TlrKLTS6jXisKlzGbCrtGtxmGWXWHGrc+WyoLWJjrYPmCssb2hLtGIioKcqlxW2kyaXHY5RhVSThzEnEmZOIW5NCuU6MS5WENSuGInk8Zdo06q051FtzaLApabSrqLHIKM1NxZYdi1myHrM4FLM4lAJJOIUZEZjFoRhSginMiMCVE09lXhrefDEVulRK1SLKNElU6FLxaFMoViXg0Ysp1aVgSA9FHrMcjSiA/LQQDJIQbIoo9OnBaJJWo00JwCqPxK0T4cpNoEgZg00RRZEyBn3GOnTiEDRpa1Ekr0IlWUuOJICUmIWsXTqZ6JDp/mLpFzDh/Ql8b3gXxeq3+Z9vBY4UPn0IgpqI1V8RuOQTVi+cQOB3kwlbNYX44K+JC5pO9NopRK75nLjgr0hZPwtx5BxSwl9bvwYvmUhMwFRSwmcijpiNJGo2mTFzEQVPJ3DBh8SvnUb4ss/H3l/tUlNXYaKns5p7d87z8ofbPHl6nS3dDWTJE/jiqw/55Is/M37yu0z+/H2i4wLIUaeQLFqH06Hh2OFeDh/qxk/NcI8UcV1Mnf4Bkz79PR98+DZz6GLZiqmsWDUNgyGVwMCZzJ//MfPmjWPatD8yc+ZfmDN/HLPnfsz8BZ8zd94U5sycwuKFMyguMhKOG40yhaSEAGZ+8yGfTf49e7a3o5RlMHHCeCZNnMiE8eOZNGkiE8Z/zKeTJ3L8QB/9Ozejkybz9r/8f/zHZ/P4ZOJ4fvcfvyYpYjmf/OXfkSaH8WjoPD8+HIKXL0bcl17w45Mn/PD4MS+fPYaXL+DvL+Hlc358ep+Hwze4feMCp47vp6XBg8Oq4wlvkZ4aS4nTTLXXRd+OLg7u62V9+CqWLPqGhfO/oqamhObmSg4c3Epk1Brmzf+Slavm8eXUcYyf8C6zvvmcGl8JD+/d5MfnD3j+5C7Dt66yq7cTp02PODkSUXwQYYELiQ5fTFjQHKIjFpCdHkh6UgCL5n7JR+/9J/O/mYZOkc2RvbsZunyRU4cOc3fwOhdOn+b+rVtcv3SJn1485d6dGzx9dIcLZ0/gcReQl504BiKy4tegTgvBKIvkv3boR6cRdtWoPuBNapJ/lVuy+UcA8GbAmoEap4rXU41auhtK8E8N/neJ1uoRkOEZey4VaZIoNUhG3PdGAYQfRJTopTi06YTgIQQPdk0aJlkCmTFrcBsz2b+lho6qQkb1CXs2+Uaeb/1j92BxfjouY+b/BkQMkhj5HXHhi0hPXENyzHJEscvf+E6g12Xw9OF1Ht27zg/P7vPj80c8evgAh9WCo6iQY0f7OXP6OLv7etnas4nD+/ewvbuLm1cv8fTBXR7cGeLJ/WGunP+e08eP4C0rQSGV0FRbxfXLF9i1rRu7xYinxMmG5gaOHDzAmdMnuX9vmHt37/DwwT1+evXjCIiIguTQpbR6reRl+a2qNFnxJEUGkhC1ljylBBAQhFr08iRsuRl+waOgRpjht4HUSWLZ2V7Foa2ttHtsODQZFMhTMGQmUGfP59z+rQydOcjx3RuRJgT+wz8vPWoJYSNuEKnh8+nwGfkNgyQFzyczahl54gg0yeuwyeMwZ0aiTVuHThyKLUdEuUGKXZ1MjiiI3LQIdOmRKETrMGYnUG5W4NRl4MqXUuPQcWBzHTvbKuhpLOXF7QvcuXQCwQKVxRbOHNvPy2cPuH97kHs3L8Hfn8M7/u6iJCECfU46gnAep0nD5VP98PIh5w7vpr7URpvXyfDFE3y/bxs29evi0pgZh69ASZEiBXNWAhVmFV315ezvbuX7/l08uXmJ4avfs6HOgzQpCmEidDEHYeB1d1UvTcCUlUCbp4jrZ45z58olThzYza4tG7l8+ig3L56kt7OJM0d30VrtwqBKRprsdwkIWDyFhV9/yOpv3+SIDvMakbuRS4JQZYQgS16DLHkthuwoDNlR5KatQ5EYQErotwhrYf3y6UQsm0bUym+IC5hNasRipHEryYpfhVEWTX1JLrs7K9jaXMy+zT62t7n9xalwmaYKPZVFCgTBggURW5pc8PgyvLxNZ50TaUIQ6bEB6LIS0ErjkadFY1Sls7u7jZcPb/LT49tcPnWIY/t66d+1ZWwS1lZbztG92xg8e5STB3ews6uZF/cGOdW/E7NGirAMpEmRRAYuZf3a71g6fxoqqYiejjrOHt9L76ZGdm1uodyu5/q5YzRXOLl4bB/Pbl3mzMGd9DRXjWQCQKFayuamCn68d5WjfV2UFeZSbtX6D5dxIMzwd93LrVoUqVEoxTHY87IRhA7KrVpMagnha5eQHBfChsZKrp0/zrnT/ZQ4DDSyjEaW8YS38LlMY+5MFlUKRbnplORnYpaLqHHkM5F+8rKTqHAY2drRwJWzx3n57BEvXzwe4dC+4v6dIa5fvcCJwwc4sLuXk4f3MXzzCvfu3OD0qWPs37OD1oYq/2HaCuqMNHzFVnyOAoQHwDsCCnE8GYnrxw6tqpICGor1VBWqKDPI8Nk0VDnyKbdq+BkvuHByH8/uXeOnp7e5deUU3x/x3xtaaSKxQctJjw9DmhKFINTSWFXyD4d1VMhyRFEB/ms4wz+FKNKmMtqpKlIn4NIlj4GIGlc++3o3IgivyMscdfPoQhD6UKeF+ide0igM2TEUKBMpzk+nolBOqTF7jPritarwWlWUmWR4LApqHFoE4QFCHHT4bHRWF9FWUUCNQ0u5WY7bkI1aEFAmR1BdlDeWxyIIA1hz0shNjUKXGo0pMxGHyq8dqbfl0WDPp6YgF49RTmu5mY3VVtorC8cKXp9NjceSgyAc9YOg7SNTLs8IbfE8lBoVVBfl0eGz09NYOqaN2NnuZXOdi7aKQprLzDSUGGirKGRbsz9fwqGVYMiKp9ysoK2icOwMeIsnvMUTuus9NJZZx/QYuZJ4UiJWIUyBQnU6lXYNpRYFFTY1HT4bh3rq6ayy4tZnYFMlUWrIpMqmpMIio1gnHhMYeszZeAsVVNmUVNmUeAsVVFgUVFs1eC1KvBYl9Y48Nlba2FJTTKeviLbyArY2lLKz3Ut3g9tPxapxsKG6iJbKQtqr7PiKtXjsKsptSrzOXKqLddS48mgpN7OpxoHXqvJf0xE3p3qHjlp7Ll5LDmX6LMp1Yr84emS5VEkUyeMpUSfjNWTSWqyltVhLm0tHs0NDtTmbEnUy1qyYMRBhSltHgSQcmzRyDEhY0sOwZ0XhkMVQrIjDIYuhMCNi7H32rCgKpOuxy2NwKOMxSsLQJgdika6nMDsKY8Y6TJmh5KUFohatQpsSQEF2BE51HPacaMzSMIwZ67BmrycvbS3alABUyavIjl+KPGkZkvgl//A8DV35Gf/6z7MxB/2SbVm/43dvv89/XzS9Xqu/HU9U4HQSQr5BFDqTxJDpiNZ9TUroDJKDvyIu4EvWfTeJoG8nsu67ScSu/QpxxFwyouaRGT2frNiFZMYuICV8NoELJxCz9uuxgnFLSwm7umu5c/0kr364zU8vh4FHDF4/SanHzILFXzHps/f41X/8vwSuW0xXdz07d7ejUoqIjlrxxuccSUUXPGPF5pfT/sKatbOo9JkoKdVgskjIz09GENTMmPFnpk79A3PnfsTXX7/H1Ol/ZN6CiSxaPJXJn7zP4oUzCApYhjgljnDcyKWJhIUsYsHcyQSvncvQ1QGi1oeyauUKeru7x1aN18vkSRP5/NPJqGUZrA9azX/85pdER64nJjqSd/79VyybP42P33uHpfO/obqsCJ7fZX9fL+5iB26ng1KXk5uXL/DDkwf89OwBzx7e4cCurVw8e4y7Ny5y4kgfvlIr0vQ4EiIDecJbfpON5gq6Omo5cmg7W7oayMqMJ1MSi1EvI08rpb6hlKPHdhEWvoIpX35EwNpvCQ75jvXr11Bg0nD00B5uXDvPzcEL3LpxiZuD5zh3+jAbWnwoZcnERq0mIngRgatmELT6G/9kXxyEPjcZRWYChXoNWztbuXjqBM/vD8MPz3l29x5P7gxze3CQn1485emDu7x89oih6xe5eG6AgWP72NjipabEiCD0YJLHoZWEYZLHvAEQRmlEPkyyCPIzwzDLoyjSJPGa4jNaYL+i3Cyn3JJNqSkDmyaBcksGglBLpTULl16MPTcJQfBQbvHTKZvcow5Qo0BjdE/Z/mF/lVukVNmUCMJ2rErRGxbeUOvUUVGQg8eiwJWfiSDYMMsTsWvSKMhJwqIQYVP7bbLrS3T4KUk2ysxZVBTK/SBilb+2M48JqNWMUvP8FNYu9Io41BkRRIXMJ3D5NIJWTGfpwk8IDZxNfOwKxrJiZMmcO93Pkf5dHD7Yx5mTR+ne1EFtjZf+g3s5d/YU+/ft4sTAYQavXaSro422xjrOnx7g6YO7PH90n1fPnzB8c5CbVy/R19uD02qhpMjKlo3t9GzqoGdTB3t2bGPPzl4Gr13i0sWz3Lk9xN3hIZ49fQx/f8nTJ48QLAp/mp5GEkV+djwmZSri+CDC1yym0m2hu6OelUv8nYjspDA06TEY5cmYFH5P31xxNOrUSBSiMEyyJMzZSRiliVhz/DSmEm0Wu9qqOLClgddWiK0j/8wzpEWMpna+QhDUFMgjcecnky8JRRq9lIzIpX76kiwWvTgMfUYEOnEo6qQQDBlRjHLqktctwZTtF1LnZ8ail8ZhlovGphG3zuyjyW2gUJnCq3tXOLZ7M7Z8BQZVJmpBoLOtgfu3B7lx5RwnjuyBdwRWLZmNMANkaXGI48PBLWDSZLGvt5O6cjuW3CzsOjltVcV01ZfjNqkQfgEKURiKhFDUyeG4ddm0lhWyubaM3rZa+rdt5PqZo/wwPMj1swNsbW+kym2nxJJPUmQQppwMKu2GEUs1P199z8YGLp84xLUzpzi6ewf7t21hYP8uLg4c5Mb5E9SWFSKOCxnz1RaGICJwDovnTGDlok8Z5YwnRM0hMcovrssULSdfEYlBEYVSHEJOcjCO3FSc2hSsOX4+rl+o2oU0eilJwfOJWDaNpJAFqFOCUSUHoU4JpsycSXejg92dFf4ESAV0NRZRWaTA51TSXGkYAxGCoGZXRzlPbxzjxa1TvI0/nCVh3RKyk8LISYtElyWio9bN/evn+NuT2wxdHODCiQMc3buNuzcu/oOV673r57l1+TSnDvVxceAAAwe2c2B7B/t7N7CtvZqM+HVoMuK5dGIvty8PIMKCCAtDvM2p/u10sIAOFiAI/WyocvHkxjl+uj/I7fPHOLildQREDNPX2cDzO5e4dGIvXoeecquWRo8NY04apQUaLg/s48Tebu5fO01fVyMuk5Iu5vhzQrJExISsQJwYQWJsCAVGNT1dTRw7sJ1r54+zY3Mz+7ZvpNSa5+efD8ChHW14i3IpK1Dg1EkoNcooMSowq9LxOUzs793IueP7uXL2ONcvn+fGtYvcu32TVy+f8/zJfV798IThm9fo693MlbMDDF4+zdVLZzh0YBdbNrb4w4VSwZwrp6nSTZvPjSA8QXgAccErUUoSOLhjE/t3dCIIakoKNLRXFFBpllGgEGHXpCEIYM+TUm7V0t1WxaOhi9y6dJID2zvY3d0CIgFhLajSYlClxyJavwZJcvhISBwIggdxYjDi+CASw5b6i+ZlIMwBuSgQrTgUlgmwTBh72Di1aVQ7dRzc2UWpIZMCRQLGrBisShF2dTJObRol+RJK8iW48tJx5aVTZpRSYZHhtaqoKFD6O/8jE5D8zFjyM2OxqlL9nykOap15dFY72FhVRK0zD59NQ71LT6PbSF9HFc8GT3F69yZG6WUubQbFuRL0khgs2Ym41Ol4jQrqrLnU27TUmFVUGuTUF+fRVmmmvbJwxNrVT8UpM8n9n+cXjCSo4n+gSsCmTsdjUVHjyKe90kpXbTHbWyvo66hiR1sl3Q1uNlYV0V5ppbPaMebK1FJuocNnp6+jip3tXgRBTaXF/9BqKbPRVVPK2f5dDF86xbG+bloFgW+/ngzvCSSGLceZn43PoaXUmE2NQ8uudg9bG120lBnwmLMpNWRSWSCnyqak3JSFU5tGuSmLCouMygI53kIFlQVyKgvk+Kw5VNnUVFv99K4aq46mYhOCoGaj10FLaQF1Dj0dPgc726vY2uSh2WNlY42Lba1etrZU0t1cRnuNnboKE5UuLR6nZkT3lU+rt5At9S5qHFoaXPm0uI00FudTZ9VQbVFSW6imwa6l2pyNJy+dEnUyLlUSLlUSJepkPHnp1FhktBZraS/Jo70kj0a7iop8CQ5FAgWZUZjSI7Ckh2FKW4dZHIpNGklRdvQYkDCLQynMiMCeFeUHDZJwLOlh2KSROGQx2OUxeA2ZVBozKcyOQSMKRC9eR0FWJAVZkdgVseSLg9ClrkWfHoxVHkmRMpqC7HDyxYFok1ajE61CGbMYVfxy1KLlKBKXokxZhjR+MVGBX46dr//y80V89/k/8cD5Hgsn/zP/9/+VStSaN8XSHv6RAuJ/PWT5Z8QFTSc9aj4ZUQuQRMxGvG4GKWu/JG7l56SGzUYUPJOkkFlIY75FlbwCdYrfslaRtIyIlZ8TtmoKK+d/THLUIuSpIWjlcdiNmZQWqdm/ayOnT+zlxuBprl47yYGD3aRJIvl86l8ZP/ldZsydhN2Vy/lL/ezoayE5KXAkC+JNwDOa9Otvgo06+xgLMtHlJ485KI2+/6uv3mXp0s+YNesD5sz5gDlzxjFr5gSmfP5XKsocnDpxmP1927l07jiaHDHJiSFkpoViN8u5N3SWsJC1BAcF0tvdzaSJE5k0cSLp6WJ6u7cwccJ4xo/7kPf/9C7/+dvf8B+/fpvf/vpt/uPX/8ZvfvmvvP0v/8xvf/NLPvrrn4kMDWTShPFMmjSBSRPG8/G4D1m6eCHD1y9y/8YlTh7u4wMGqKt00tvZBBYBrTyV4NULWTJ3Kt98+RF2cw57+zbS2VrJ5s4a7IUqVIokiqxqtnTVsadvE9t6WqircfH5p3/hy6njKHGb2NLdRE9PKw6HkUOHdnPjxkXu37/JlYsnOXRgB/0HttHVWYfPYyN47UK+WzSVkKC56HNFqAWBDc1Ojh/aTHujh727tnD5/AlePL7LTy+e8NMLv03t0LXL3L5+lZ9ePOXvPz7n5bNHPLp7k327ttLeXOUXBX8weraN1n+jOggf5pxIhA8gaPFkEkPmIggecpJHhccj9t3TQC0IFBuy2NLkpqXSjD0vBZM8ikprFnUlOZRZxBiyIjBkReAxS6l1qKgwZfOaRjUKIt7US9hw6iVUFOSM3Btuig0Z2DVp2Ecm2CWmbAo1qeRnx5ObET2iS7VhUaVQYsoe+S5vThN6GE3zLjFn4HXk+Gmjq143iA3yuBEb1/8V1KfErmDd6hmsXjKF5Ys+Y/7Mj1g0bzKrlvtp3UsXT2fq5x8SHLCYtORoeja38+ThMIdHNDNDN69y9vsBDh7cxY2blxi+c4OTx/w5Uo+Gh3n17Bk/PH7MD48fc+f6da5duEDftm3s3bGDA3197N+1i/49ezh19CjnTp7k1PEjnBw4yv4DfezctY229kb6dm/nwcM7vPrpBYJaEPx8r4lgVIhwGmQoM2JICF9DqUNPR5OX9SHLSIoMQCuNJ0+awFHG8QEDFKrTKVSmYZIloUmLwpgtwqYUU6hIpVQvp9yYgyUriSK1hPzMWP/FXfAmj/kMgmAgIWgmopBZCIKa9cumkB6xEJ04hEJFDJqUYIrUInLiVpMV6ReXvf797aiSQ4heNQt5QhCOXDE1Dh1FuelIY9diU6fhs2nYvbGKH26c5HB3PYLwiryMGErNShIjAuhgAU3VZTTVVrKMRrYzjbbGagr1KtYHr/RTfxZDudNEudNEtjgOV4GO8iIjltwsDEoJFlUmBrkYbUYCuvRErEoJLp2M0ZRcaXQwmxsq2dHRyPHdW7l96Xse3rjM2WP9HNmzg0unjrGjsx1BAKMik62tNeSI1iOIoNqm43BPO7s6W7k0cJwLxw/T4vNQbjPR7Cvxpyf2jWzQt/1LIYmgvtKI0yLldVpnB0mxc0lPWsKo9Z1BsR6TMg5dRjiKxEByI0ZDRAAAIABJREFUU0KJD5hN8LxPSA2eh/AzkEYsRha9jIC5E1jy1V+IWDYNRWIAmtQQHLnJbKq1sm+zj97WEnqanGxrd9PVWEStO5dady4Nnny8jhzMiljkogAcuhR8dgXN5QaqHeoRl6dEVOnRqNKjEQQ1TRV27g2e5dnwVS6dPMj1c8e5ePoI/PCQi6eP0N7gpaGymGP7ejnZv4v+XVs4tGszXc0+TvVv59yx3ezZ0ozHpuPIrk387dENHg2dZ1tH7ZjLRO+GGhrKrfyCYQShn4bSQg71drBjQy17uprYVO3GlSdHWAxtniJe3r3K+aN97O1uocXrwGVS0ruhhkc3znLv6imunT7IoxtnuXrqAI0eG+mxwShSo6h1W6h2F9LVVkNSfDji5GhEcWFs2VDHsQPb6etp48DOjShQ8HMeIAzA5qZSnPpMKmwqzPJEqovzqCs1c2T3Zp7eucIPD25yZ/A8Q9cuMHxrkFs3rnD1ygWuD17m0f3bDN8a5OjB3Rh0cooL8yl3Wmht9LJvdw+3b1zg3EA/teVOSq35tHpL/KBCeIKghhKThr5Nzezc2EhGYhiCoMamy6TJlUdNoZwilT/0q8wko9SioNSsRBB89G1qZu/WNpoq7HgdeZQXqMeAQWrkSn8nZjFvgIgz5KRFIEsORRT2HamRK8ZSm6PXzCY7YfUIgBjls/rHyU5t2lghKwhq8jMisSpFFOvEuPUZY93wMqMUtz4Dtz6DUkMmxXmZeCw5r0GEMESZSU5dcf6Yi5EgDNJUaqK90kpzmRmfze9EVVmooig3nX1ddfz97iXunT88YlJwFJM0Hq9FiTtPSokuE3duBuV5WfhMOdTbtDQX5dNSrKfKpqapTE9bRQH1rnwqC5UjFKvsN3zNB/335khYXolehs+mHaMzbW0qY9cG31jHfhRAbPDaaK+0sqnGyaYaJ41uI41uI90N7rEHd4E8BbdBzoZKJ32dDRzdtYXr545xZHc3RQYldn0O9R4be7ubOLSjja5aJxWFchpL8tjb6WNTtY02j4n6Yr9ZQp0zl1qHZoSu5J9CvAkgPOZsPOZsfNYcah1av4C6UEudPX/s/Pa72XUhCJdpdJvZtaGa7e1VNJUX0lJho6e5gt42H90t5WxsLKG93kFLjY2mqkKaKi00eEzUlxqoLzXQUmaizWOhrcxMvUOHz6SgQp+Nz6SgzqqhxiKjUp9BiTqZYqWIEnUy5ToxXkMmNRYZtQVyGu0qGmxKvIZMXKok7LI4CqXRFGRGYZNGYkpbhyElmAJJOPasKAozIsZeK8yIGJs82LOicOXE49GmUJ6bTIkygdLcVLwmKUU5CeQmBaFNDsSQHkpBViTF6kRMmaGYpWFY5ZE4VDE4VDFYssLQpQagTlyGYv1CssPmkBO9CFXCEhTxi8gRfUdm7AKi13zB+lWf8bu3PyRz2a+5bPkTNXG/4df/9ikR300k8r91XBqlRvi7sSsWfEx0wDQyohchj11MdtRCpGGzyQieQVrANBIDviZ2zTREwTPJil0ylnuhEK0gK2EpkWunsXz+OETrF5IYuZiIwHnM+uqvRId+B+8ISNLWU2hSUlfjwl6kQ6VOZdo340dqgH6mzfwYqSKOqlorDpcGUWIAi779nG+m/ZVvvv7QD6yFrjdAxGgR2jpSFDaOgYivZ3zAzJl/YebMvzBv3jjmzv2IxYsn8sUXvxtpG3WwdcsG7t25weClc9wdusrObRvIy00nOW4t+epULp/tJzI8hODgIHq7u5k4YQITxk9g4oQJDA8PMWnCeA4c2M+2zZvJUynRKORoFDJ+/fa/EB0Zwe6+Xezu20VSYjwfffA+ixctZN/evezduwe7zcq4Dz9AlpHKgxvn+QPnmUEPChS4LLlsbqka4dk/YLQT37e1ib07W3BYZH4K529AmAKpCUEY8iTs3rkBYTukp0Xx9bQJyLNFDN06x/UbZ+jt3UBRkYHGRh+XLp3mxx8f8PDeda5cOsHg1ZO8/OE2d4a+R69LJ3zdt2iUiRzY3UZfbx33bp3kx6dXuTl4kv59PbQ0eOjf18u1i2e4d+s6/O1H7t26weN7d3j57DF/+8EfzPf0wW22bGyhwKhGmhxNdlLYG3vuPILQilYahiB0oMkIRhq/lMyEFbRV6jm+p5XtGzwUqFMQhGH+B6/GGocn93Vxct8mNtUX47HJcOnFlJrScZtSKdIlYMiKwKaOp7FES5vHQKVZhiB0jbBsWt/YLzaqXLqxz1Rp15AjDkcQbCjTIyjUpOEukOOxqvxa4dE6S1AjCC8QfgEDfMA7XEYQWnmLJ/yMF/jpSj24TBKcBjFWbRIVdjnF+emUmbMoNmRgViaik0aNuQuqMyJQpoe9cW8eJXD5NJYv/JQFs8bxzZT3+fLTd0lNCiErI4ZF879i8YLp1HhdbO5opmdzO9u6O9myqZ3ebZs5d+4E169f4Pbty5y7cHzEnqaPgcOHeXLvHo/v3uXe0BD3hoY4OzBA7+bNbN20iduDg/zw+DFDV69y+exZzp86xcDhw5w40s+mzjaaW+oochSQkBhNrjaH4ycO8eDhHYQdbZX4WIs2M4ZCTRqCoEaTFU9EwBLCg77DbdcjhIAkIRStNB5laiQFKjHCz8CuzcSiSEGTFoVZnow2PYbFtBK6eAZpYSspycumIDvZT1N4AZP/+G8j3LDXHDfx+oWkhM0jLXweSSGzSAyciTYtkKS1s8lLDcapEpGbFETU0mmsnT2R9IglFCriUCeFoBIFY1MlYVWKsMgTkcUHIksIRpUSztoFX5KTFEqZSU6tU0dHhYVNPiuC8IqUsGUIQh/p8WF0sIBypwVWCUSGrmU706iuKOH86WNs29KGMVeGsBi8bhtXLgxw5OBOaiuK8br9XRFVZhJFBhV5WakUarJo97qpKynEY9ZiU2WMbX5vkYm9PZ1cPX2MoUtnGb52kaHLF7hw8jhnjh7i0K4dROFELQjs695Ak9tGiV7Gllo3t78/wtWTR3hy6yYPb1yl3GZBmyXmZ7zAZdH6r+8wbGx2s6e3ifYGJx6XmvSkgLFNKQhqkqPnIEtbgSCcR5q4HE16IHmZEWjFoejSwslNCkEYB9988CsCZo5Dvn4xOVHfkRo0m8yIxYiC5iBZvxhFwiqUyQGUmdLpbrTT3Wins8ZCT1MROzvL2NpWTLNPT115LrVlGnxOBaOe/UXa5BHaVAwmedzYPkiLWkVeVhxqSQxqSQwukxIhFTbWlnPpZD93b1zkwZ3r8PfnDF44yc7uDWxsrmZfbye7ezbQ7HPR3VbD+aN9HNjWzp6uBvq3tXHv8glunDlIc2URdaUF/JwHVNjz0MtTqHaZ2FDlQocEuzoTj1lDlS2frY2VtJXb2VDhoFSfg1ObzeCpg5zY282pA9voafXhNCjYWFfK0b4uNjdVcPXUAW6eO8LxPVuoKTHjMimpsOfRXFlE/84unj4cQq/LITMtkciwNWzf3MLGZh92oxIBxkBEeaESlzEbU46IJo8ZbWY0BepUmirsnDncx8ObF7l58STXL57i6YPbvHzxmEcPh3n+7BG3b13n6aO7HD9ygKMHd7N5YyONVaU015TS2liBt9zGji2tXP7+CAd2dNFQ4aCnpdoPIn4OVQ4Dl47t4dKJvfS0+hBFrkKeFk1dqZHaIiWdFQaai3MpN0jxFiqpcego1ssQBB81xSa2tlXRUlGEp1CDUSHClZ+JRZ6IEOUHB8Irf7c9JWoFCWF+GkZm/Fqy4teMuFUMjRzUL8iKX4NOGoVNk4xDl4a3UIFb77f28xYqKDVkYpbFYZBGY1Ml4cpLp9SQSYVFhs+ag8+aQ2WBnAqLjAqLDIdW4qcOfeCnDO3jU9orrTS6jdg1YqyqVNSCQJU9F59Ng8+mobpIi9eqptQoQy0ItHsKOblrIxf7t43s2w4cajEtbhO1hZp/dCDSy6kvzKWt2EhHmQVvoZL6Eh0t5WYaSvRjdCq3IfsfnTxGpolFuRmUm5X4bFqqi/LGhNV9HVVsay6nraKQuuJ86l16WsottHoK/NqWXzAWNFfrzPODiEa/rsJjUVFly8dXpEc4Cg0VDg7u6OLEwe08GLrA41sXuHvlBCf3b6a3pZzWChMNrlzqHCpay/U0uXXUOdXUFCmpsinwFsrwmKWUGTPwmKVUFmTjLZRRWZCNxyylwpJFtT2HBpeOOkcejS4TLaUFNJWY8RZo8HcZaxGEB/hsWnZtqGb3pnpaKmw0lBfQ1VjG1jYvW9sqaK9z0lbvoH101dhpqrRQ5dRSVqCgpcxEY4meWnsulWbFWJhdRX4WXoOMKn0m3jwJ5ZrUMdGzN09ClT6TKn0mlbp0qg1SqvSZlKlTKJYnUJIjem3tKo/FLA4hT7QGQ0oglvR1mMUhGFICyU8KwCwOGVvWzHDcqngqdMkUK2Iwpa1DHrUCh0JEmTYNW3YsloxIjOJw9GkhmDPCsWSGYZdHUayKpVgVi10eiSkjCG3ySlSxS5CHz0UWNgt19LeoYxeSvX42WZFzkETMZP7U37L0i39im/QdHjjfQ7H63/jd2+8TvfxTYld8RvTqkdwHEYz60v93K2LNVCRR3yKPXYw8ciHy8LkoQueQvW4u8SunEb96Oinr5qJIWIE2PQhN+loUqWuQp60hO2UVoQHTkaYFs3rZNCTokKDDbs6BdwSiwleRGBtMZMQqXptEnB/ZA/3MmDuJeYs+Y/a8ScyYPZ65cyYgCGpmfP1XXtOZ/PfcaxpKB6+nEv7pytczPmDc+F/xxdTfs2TZZ3zy+W+ZPe8jvv76j0ya9GsWLvgcW6GGqxdOc+fGNYTtwMvnXDs/QJ3XgUwSgwQdE+ln7erlfDE1mG29B/hiZTBBQUHU+nzUer1M+Hgcw8NDzJ09kz//6V1yR0DExI8/4vjxw7z37u/54+9/x+XLl3n3979lz+4+Zs2Yzm9/8yu6OztZOH8uUVME/oAfRDRVWP2gOhxQCH6gIIxqAvx0HrUsipjQRa9BxP8AQXhFdPgSxKIQQgIXIAitfLd4OmplCvv3drFxQzUOex4ulwWVKoPDh/t49eoRP/xwlytXB+jsqIFGARoFCiwyYqOWI5VEUFdt5diRLdwdOsmZE9u5cHY/HW2VSFKjUMqSqaooYl9fN88fDfP80T1+eHiPZ/fuMDx4hb6ezfR2tTOFPkabmGWFalq9hQjCAxQpIciS1yJPW4sxJxpVRghmVSzWPBFb20o4eaCT3VtqMSmTEcIhSxTKib2buXvlBDfOHmD7Ri+VdjVOgxiXXoxVHY9RHkGhOgarKg5XfgoNxRoaijWUGzNw54upLNL5AcQq3gAzPYxpIQQP386cyJKZnxAX9h35MhFOs4wScw4WtRihD4zy5Nd70fYaRPycB3577rehrcrsnyi/DV5HDm6LBIs6gWJDBi5jJnqZ32lQmxWFPDWE5Milfu1q/CokogAEoYfI4HmEBc5mXcBMAldOZ83SaSye9zkbmso5fWwXjdUu7CY1/ft6Oda/h93bt+C0m2isq6SizIHX42DTpgZ6elopcuSxZMlMZk6fSrHdxrFD/ZwZOMGlc2e5c/MGp44fo8ZbycDRI9y7fYuhwWucGTjBtUsXuXH1CmdPneTsqROUuh0QLrA+MpjFS+YiTk9kW+8mzp47gfD85hlaPQUY5Imo0/0c4ye8xeJZfvwy6cM/8N5//isrFkxDnhKBSZGCLTdj5II6UaWsJ1ccjTI5AsEGgg2WTp9EwNwvMWcnoU+PQ5gBRWoxIYunvXFjGMYOA0nUIsQR84ldM43Y1dNJDZ1H4pqZZIQvQpUQgFUWS17qOmJXfIMoaB76jAjy09ejEgWjz4zCIo8nTxJF/NoFrJ77OdLYtcz+5D2EcSAKWYI8IQi9JBJBAEViMJkxrx2lApfNx6CRsqG5lrMnj7B3Zw8V7iJ29HTy8tkDnt67gdOmx16g487Nizx5cJO2Jh8NPjeqrFRyJIloZWnoZGkITtjc6KOxtIhKq4GWsiLKTVqEHvBYjTR6y+hub+Lwnl1cPnOS8wPHObpvD8f27+XhzRu01fi99l1GDfVuK7UOI61lNo5s6+Tozl5O9x/g5vkz9LQ1saWljmZfCbLUWFQZ8Vh0Urraymmrd2LWpZGvTkAmCSU8yB80NDq6VmesJlcaSK4kEG16CHmScPQZEeTEBVCpl9JarKUoOxpp6LfIwxeRG7cc2fpvKc9Pw5krwpS1Hnn8SmQJKynOS6bda6CjykS718C2Fie7NpWzrd1FR30BTd58akrVVBXnUOfSYFeLsGlEGGXRyEWBIw+SFyyc9hHxIYvRSWPJy05EmriO7KQI1JI4nHolHfUVxGEjDhunj+7j++MH2LdjMy21HrZvamZHVwut1W66mn101pexvaOWKyf2sHtTPV31pXx/0F/4H+zdwIVju6krLcCel83Nc0cYOnuEMosGV54cpzabOqeJDZVOfIU69m9q4vqJ/Zze00NvWzVNFXZq3RbqywpprizyHxYhcHzPFg7t2OifOrhMFGgyEN6CzvoyLhzbDX97wqsX97lw9gRbNragU0txWfV4SwtQZST6RbXCGfJlCbiM2biM2dSXGhAED9Fr5xOw6Kuxh40wBwYO7eLh8A1e/fCIx4/ucv/eLW4NDTJ08xqDV87Ts7mdK+dP8ezRLbraaqBLYNWyuaxaNpdscRy9mxoZPHuUQ9s3UWnTY1Kk0eEt5taZw9y9NMCergYuHt1FX1c97dVOOuuc1NnkdJRpqTJnoheHYciIolgnQQAsyjTcJhW+ojxcBjlVTh3lZjk+u58Xv62pZOx+K9SkkpuxHkVSEIJgI239UuIC57F63if+94zz0/GSwpeQGLoIcfQKZElBuPLSKcmXUGaUIgh+u78iTQp2dTLFOjEl+ZIxEFFlU1JTpKbarqLKpsRnzcFjycFn01BmkuPKl9JQYqCz2gFuAdx+oG9Tp1Fm8msgPJYcGkoMNLqNfMAA73GG0QlevTOfMn02hoxYHGox7jwpPlMOFXoZ5XlZePKzqTLmUFegodGmo7FIh8+aQ41T4w/pc+VTZdeM6S1K9FmYZKO+4yN2hNP8RURloYYqu472Siub61z0tnjY2lQ25ry0wWujq7aYDV4bgjCEXSMec2saDbKrsueypb6UlvJCvw5C6EI4CgZS6dlQz+XTh7lx8QQXTu6jf3sHmxvdbPBa6fCaaS3TUWOX01yaR5Nb5wcV/wVIVBZkU2HJGgMRPqucKpuCmiIlDa5cmtz5tJUX0FFZRKdvtBg0+IvIYT/wqRUEttSX0tvmo9ljpb7MQketi81N5WxuLWdDfTHtDU7a6opoqbHRVu1fDWVGvEUaP4BwaPEVKKkwyak0yPAa5fhGlic3jUpd+lgwnCc3bQxE+PIzqNCKx8BESY6IkhwR3jwJNcYsvPniMRChS1xNflIAhpRA9MlryROtQZe4GmNqEMbUIAwpgZjSgrFnrccpj8YsDkEVswKjOJxqs5y6QgXOnESM4nDykkPQJQdiEK/DIA7GJoscAxDmzGDyUlejSliKImoBgqBGFjIDbfRCNDELyQqbiSJ6HtM+fhtz4C954Hyf7/XvsmzKz1k++8+IAqYiWjWFxJVfsP6/JFDPnj+Rr2d99A+vLZ77EaErppAaPp+sqEXIwheSEzYf9br55Kybh3z9YrKjliKPX4kqZQ05KavJiF9Kevx3CMJlVi35hNC1M4gK8+sK/v1X/w+lxUaGBs8weHmA1kYP3nIryaIwvpw6DkHo4vMvP2DiZ+8y8bN3mTF3AtNnjWPG7PEsXTmNwLV+R6nPPvnPNwDDqC//6B5qfeM7jPLeG5n86Tss+u4TklJXI3TAkmWfsXr1l8ye/VfEaWGcGtjLj08f+jVI22F79yYunTnK/l2baKhyYNRmMJF+Zn09lS+mBnP06FEkWgOSHAOSdAkTx49n/LiPGB4eYsK4D3n/j39Am6MgVyFn0YJ5bOncyDv//iv+/Vf/OkZzGh4eYsv/z9Z7Rrd1n+m++67ctebDrDlZ58y9yUyab8ZOnDlO7CQusi1bkq2od4qURLH33gkSBIhGAEQvBIjGBvZeRFKkRFES1XuXZVWrUV1Ws2zJthL/7ocNUfKc+fBf2BskNjY2sP//93nf93me9cOMrR9maHQTb8xfPQUihJ8Sun/Fz4JKQBB2opWIwgeCoCUtej5rw6aTnbCInJSlIQAxjtgG/hxw7EWsZh5l8YIPyc2OIS1lDbnZcaSlRREWNp+mJh8HD06wYWM3VpuCsOWfELHyb/BAgAcCwk2ICJtJdORcav16tmxsw1etwaArwFQpISl+WUj8/hl1fhtHD+7g9rWL/PDkMTz9msd3bzHa34Mg3GQ6O0NCGQcRWqDRrcWqykUvTUFXloJaEoddm4O6JAZpbgRrl31AeswCZIVxSPNiyU0JpyQnFiEPju3ayLFdG+kJViG8AlW6IqzqTJyabCzlKVRKY3FWpOPWZuPWZhMwFOHTF+DV5VNvKQ1Vn+8irAaVVFQ5Ep7CqiUz+AnPmDXtDxgopbwoma5mF5uHWxkdCCJMgEldEPp9HRSTUO6Qml4QWogKRSZZU4pXm/r9dNTqafaq8VuLsWkycFcWEbCWYVPnYFVl47WUoiqOZ+X8d5j9/mtkJCymJDeSwswI0uMXkZWyjJy0FWQmLyUndSXLFnxAVMQ81oaLa3hzrZuj+7ZxYPcEh/ZuZ9/OLdy5fYO25gBmYzkKZT7ZOTGsiVzAh9P/xPT336a1MciZz05y6vgxLpw5zf07t7k5eZXxDaNcu3yJ+3duc+n8OU4cOczVi19w58Z1rl+5zM0bVzl54jAkCeQXZJCUHE1hURZmixaP146wfbCZepsSrSBgoJTViz6mo8HB/okR2hurKcxK4C9vvMKn7/8RZWEyNVYVwSodbr2UiuI0zLIczLIcnOoiugJWjk8M015tpLI4XTScy01CEC5xcEx088uJWUJZ5gvCVGHiAioK1yBNW0JB/FwyI2eyYubr5K2dQ3HcQvLWzqHZJmVLp4cGUwmWshRc6myqNfmYS1PRFSVgKEmmSp0/paTTYFchSVnF3975Hc+z8KIi0UkSls8S+RLqImpJYh4baPDZ+O7r+zy4c43R4V68bis+l5Xjh/Zw+uQB/NUWRgd7uPzF59y7M8nIUI+oojItNAQtBmUpVo2cZo+DwdYGNg90sX/TMAONtZRmJlPvsmOtUGOtUNPVFGTr6HqGensZGRjgxOED3Lp8kbGBPgrTknBXqhlqqWOw0UuVSiL+cJ9Bnd3GeF83O0eGOHVgF58f2olDX05leT6psSuw6ouoMkuRFcVTkr+W0oIopIVrqZDHTV3vyrJIqrSpVOsycajSscnTcMozKYxZjLs8m909NWxvd2PJj6E0ai6alGWUJy6iJH4R8tQVFCcuJidqDqVpy7GWp9DhUzOxLsBoh5OtQzVMDNeyqd/Lxn4Pgx12Wuu1NPtVaItjqCiMwlCSiK08HXl2JIJwEo9egs8gyripChMpy4njmiCwfaSLC8d2cXDrCD1NfsgTIErA5zbTVF9NZ1OA9qCPWpJY19HAcFeQDX0tBN0GWv1WBlu8+EzlFCStEjPgz+DEnk1c/mwfTR4TNVYNN88e4e4XJ2iuNlFn0eDSlBK0aQkYFNRbNOxZ381Xlz/n6vG9NLoMjHTVs6m/mcZqI511TnqCbtwGOW0BG+s76/CalfQ3exFmw0wmKE6Pps6p47MD27hy4XPge549eciRA9tpD/rwOLSspoM3OIlwF5SFiVRIUrBr8umqs/CMn5CbsJz48L+x6JN3xcXiJ7BxsEOsyvAtT5884tunXwHPgGcc2LuDdX3tXDx7kpuT5/A5K0mJDcfvqmTT+k7GhzsZ6Khj81AnW4fa6W/00F/vps6i4cSOEc7u3wxvCGzsqWWkK8Bgm4fhdg+9fjXd1eV4VOlocyMRhA04VXmhDH8FhtJM3NoSqnWl9NXbQ5lhI8J08FUW0hnQUWstxVKegU4ikv+Fn4MAJK74mLQ1s8mLXyRm3WpDPbRZofFLRHDxc2iwhECESUrQKqfJrqDJrqDOJKXeXEajrZwWp4o2l4Y2l4YWp4pGh4KgQ02bp5KeWqt4rLdg+2Az1Aq0uHXsHmlnYqCRoWa32PIkaKnSFOKqKMKtLabVrZ3ySWiu0tDu1lFrLGOgzkaLU0PQJKfeUEaDoYygUSZmv20q2uxqWmwq2qpFKdl2byUdPsOUJGm9TUmdVYGroogqTSFOdZEYDMwU2xWaXXq6AlaGmt2MtHkZ76lja3+QLX0NjHXVTLU0tXsNDASdWAUB4Q3gkoCuOEWsvlwCQfDR5jGK190HgnAJv11Pf1sdQz1N7Nj0nOB3mnUtbvob7HT6tHR61fTXVYrbPi1dfh3dAT3dAT1dft0UmGhxKX8EHnpqKumvN7EuaGFd0DYFIoabPLzoGw4FgFkiiFjX7EGYBr0NVfQ1uVnfWcP6zhqGuvys76lhuDfAQKeHnhYn/S1VYjUiaKfFq6etWkerW0uLU0OTXUWTRUGTuZwmcznNFgUNuiJaTFJazWUE9cXUawunQMLLo7FSgl+ZQ11FAZ12BT1ValotpbhlqViLYjDmRWIuiMJcEEVlzmq0meFoM8Mx5K7BXBA1BS6sRTE4SuKxFcdizIui3aFgpMFOt1uLsyyDyrwYDPmxGAtjsEjiMRZGUSVPxqtOxylLxFi0Bl1eOOqs5ShTFyKLnoUqfjaGzMVoUucjiZ5B1II3qEn5FQ/9f2Co6BVm/Ol/UBD3KZqMJZQlzKE05lMKVn9E8soPWBU+k1lz/vIj4PB8fDLz9z/aL01YgDJxMdqkxVQmLkaTsBh12koU6SuRZ6ykNG05L8iwIuGVcYG8zHAU0mSyM1aRELuML84f4e/f3+e7p3d5dO8KF84cwu81kZAYjiAMMHvuu0ztepBFAAAgAElEQVSf9UcWr/iYgpJ4YhIXs2TFh//H+S1b+sF/eU4UUnix3xMCEKJU6Ky/vcGaqFlTICI2YS5RUTOZPfs/0ahzOfP5fvj7t9y4cpELJz9j09A6Lpw6yvZN66h1G7HqSnFb1AjCu8yJDWNoeBPCr95B+NU7vPP227w/7T3e/OMfuXv3Jm/84ff89je/egEiFi9k3/6tvPXO/82vf/Ez5nw6E+Gf3+Hu3Zu89ttfI/zLOwj/ERqvF4mZ8Z+KwyLPFuVBnxLyRzooBr7CXVRFMaAVQCtyxBRFzxOhwyHg8CB0Tx0MxTx7RZAubAjd10cRhPNERi0lryCZNZGLWLDwQ1ZHzH3BpSwCYRgiV80hctUc8rKjsFtk5GVHkZSwGGlpInm5a6dARJVNQ43XxvYt6xkb6mXzyADrulooK8xGlNm+iVYQKMtPQyfPps6pxlCeSbVJgsdcgrIoBoMqnfLiGBIiP+XDv/6S0ry1dDbZsegKUZamietBSDK2zlU5JchhU+ehL0vCrEzHUp6CVhKFTZGMtTwJsywBhyINmzwFpzwdQeihQpYjKtY5Ktg41AoHBYSnUJgZQ15GFF67ht52P2eP7+KbB1f46s4XnDmxSwSaodb7nISVZMWtQHgDSjLXIlyCBrfmxVwWUtRb1+agrkqOXpZMeWEksvzVlOdF4zFKqDYUY1Zkopelkhw5h0+nvcrfPvgdfqeczkYLNdVKNPIUSvLXkpawiIhlH7By8Qd88sEfWTLnQ6a9+TsO8jYFmYlsHOxi3/Zxtm8eZf/uzVy5dAG/14zDpqZUkkpqykriYhfz/nuvk54Sy7FD+3n6+CEP7t7i3u0bfP3wHt9+/YhL589w4+olvn54j3u3b3D65DGOHNjLwb272LdrO3v3bCczM5Ho2JUkpawlKiaMpcvnsHT5HGLiwhF+wjOEeSJpJS1mJW21VTy+e5mv701y/eJn7N6+kez0GGZO+9+kRi9HkhGDsTyfBqdeJBJPWWufx6uTcvv0QQ6P9xGolOIoz0WWFsnzVhZBmCB68UdkrJ1HxhqRrJ0fP4/c2DliKX4eeLRZpK+awZq5fyZzzaeos1bhVmYwUKOn2SbFUpaCrjB2SrVJnReHoSSVBqtSXDCzoK/eSU+tnYh5H/LRH18hMWw2gvAY4aeQuvJvFMaHkbxqATaNhI56NwPt9ezdtpG+9gaEHjh6cAf7d2/mwd2rfPPoFrevX+Dksf1cu3KOb7+5z7bxEYQBUEqysQoCFo2Ukc5Gvji2j8nPDnNyz1Ya3RZq7Ub2jY/QWe/DpJThNuuptlTiMhsQLNBY66OnvZnNG4Y5smcnm0cGsFQoaA24GWytY6i1Fr9BRV58JCXpKVRVVuDSaTAppTj05Qx21KMuyeR537isMA69Ip1KeRomZTq6siTKctdQmhOGLG/FVMbCpUtDEAZwVWRhlT13bM2kMGoB2ow1eOSZqFPCUCUvw5wbSWn0PDIjZlGSvBRJ0hIkKUtR5ooENqc6g9EOJ1v6fWwfCTI+EGC0u5rN62oY7fHQWW+gxafBqcnGbyjCpcnBpckhP2EpuXGL6a2zMjEQRJYZRWnmWnQlGfhM5XTWONjU28TEYDuDHfUc3LWZPdvHWdfbQmu9h5Y6F+t7mqm2aljf3cjESNeUb0B/sxdRyq2W2LC5ZMSsoMlj4uDEIOMDLZiV+bh0ZWwfbufMgQk29wap1pbhVBbSUmWgw2Ni70gPx7YOcXBsgDqLhp56F1X6Mtpr7LQFbNRYNbT7bXTWOFjfXkuLx0xHwE5jtRFjeT7jAy1s7G0kee1ytLICzn9+gslLF/ji7Od88/AOt6+eo6bKyGo6qJRlo5OmY9fk49IXoypMwKrKJWAtZ8doO5v6GynKiCElJoyFn7yP4Iahvg4e3b8Jf38K//iW75484sbkRZYxwDIGqPfaaapxopHmUSHLY/tYPxc/P8iJAxPsHh/kxJ5NbO5vod6mps1jpCdgocYsp6fGTE+tBac6H59ZxroWN+0+HeubzQwENLRVldFVraKv1kCTXYFXL6HBrqLZWcFYVw1dATOuiiIkKREiUXw6FCSsoN6potauwGcoxaHOESfdaWBXZeJQZ9FdWxkyEDovqhPNRiT2/3MIRGTBeUGgP+jiwLZRglY5nR4dvQEjXV79FJhodihprVLT5hI9CpqcaoJ2JZ0+AwNBB5u6a9nUXUNvnY1Ov5Htg81cPraNb2+d5dyBTWzsDNBgV4Y4XD2YZVmiC7JNQVu1juYqTUhyV4u5NJ0ev4k6k4wmi4IGo4waXQkBrYT6SimN5nJabSpa7Wo6fXrRU6VaR7u3knZvJc2uChrsKuqsCgImGT6DlGpdKYKwl9mMEzCV0+41MRB0sW1dE1v6GtjcWz8FItY1e2hwanFoiukIWJkYbOVtDiLcFUHEYJOLA5t6eKGb/mxK17yz1s3YQDsHtm8UqzAWNYqiDMoLU6l1aOiut9HoVFNnk9LhrSBgLJninDxXX2pxKWm0ix4eHR4NbdVq2qrVdPkrWRe0MdxaxXBrFUPNLrr9ZnprrCFX7OfBX6jqYgkt1JMwjw0MtXkY661jfCDIaFeAoXYv6zo9DHZ56Wtz0R200dNgozdop82jp8Yso95aTtAqp9mqpMEkJVBRiFeVh1+Zh0+dT1BXRJtFRodVTlBfTK0mnyZDCZ12Bd1OFd1OFV0OsWLhLc+iTptHR1U53VUKgqZi7JIETEVi0G8ujsNUFIs2Zw3K9JUo01cgT1lORXYEhoK16HJXo8uKwJgXiaMkHldZCj51Lh1OJU1mKQ5pqkjWlqVhKoxHmxuJoSCaKkUKHk0GdlkC+oI1VORGoM5eiTp9KcqkuWhT52PMWkJ53CekLX6TD/7zf3LZ8XtUa37G3Gm/ojInDHN+BJaiSMyFa9BmrUAaP5/MtbNJTV7GvMXv/zcgwsFzc8PnIz92LuXJi9GmraAydRnapKVoM8PR5ESgzVuNKicCWeZKFLmrsaozqXcpYVygudbEltF2ggELGwbbuH7lcyYvfcaDu5e5ffUM+3dspFyaw9o1i0LB7jhvv/8ai5Z/xNq4BSwJm/7SOf33LVcz5r4VCoxvvgQo3Lwgz46H9ieYu+BN5sz/E4kpC8nMDGNVxCw81RVs3tjLiSO7EfZCS61/6thNAStWbTGWigIsFUUIwrt8ODuWoeFNvP2Xv3D0kKizr1XI+MPvfxcCBq/w61/8nNIiC6VFFn7zi5+xb/9WNNoMVueWsmViP4LwO+w2Cw0BHx/OjsXtaOHXv56P8GpaqL1mJ4KwE6cqD5ss+6XP8pzPeHcqKH+haNSCOmREKFb0J0KvORl6zV4E4VLI5+lBCGjsFOOgfxI5YR/Peou0zEjeff934jz7E0J+CA8Qfg6pCUvRlmdSmLMWeUk8spIYJPlrkeRHU+vVYjOUEhe5hEqVBK/DgK1SibQgi2XzP+V8SKzm7GdH+OLzQ9y+fJzLp3bS2+Sgv8VBk7cCSeYqlCVxCIKDjISFzPn492xYVw//uMPOzb10t7jpafEiCBOoJBm0BURBBl1JBhWSZGQ5azGWp2JVpKLIXU2lNBZDaSxGaRxOdQZ2ZRqWshSESchNjUTYAH6nlo3rWti/fT0jfY2M9jfxxal98O1dvnswydd3L3Dr0jE+O7iZrSOtU7+NBTPfZvpfXkfQgr2ihNHuOrYONTPYXj0FIirlaQgDoClLRJofiVAE5SWxxK+ZjXAJTIocOCmQunYhSz/9Kx/8+RUWz/ozSkkymwYbObxrmC2jrdR7tVh0BRRmrWH18o9ZufhDIpbN5pMP/8wbr/2Cg7zNxsEurl0+zbmThzm0dzsH9mzh+LFDJCeuIj52BUsWzSApIYzc7Bj+8Pt/Z8XSeUyMb+Txgy/h79/BD89EY8Pvn3L/zk0efnmbJ1894MbVS2zfsonO1iaa6mvwuhzodSqio8Opa3Bz5uxxRjf2UVySxcqIhSxdPgcheuVihllEc32AA3t2cvbUCa5eOsf9uzd4dP82588cp605wHt/fo0Z772BJCuBKoOCWrsem6oEh7IkRC45T0FMGN0+ExZpBjZpGjZpGprsSOQZEcQs/ogZf/o1gqAlO2oRsUumU5oaTll6ONlR80QQkQdNVTKaXXJMZYmUZ0egLYhCXxSDpTQOfUEkqswIFOkRKLPWoi9MwlSagVWWS8CoxG9QUWfRsW2wmzP7d1BrryR6yVwSls8VM3tvQcaqeZSkRKDMjkUQDnL5xG62DrVj04pEzX0To9y7cYHvH9+Gf3zDjatnuXvrCjdvXOHWzas8un+TyQufUecyUZqZgFcvp8akoidg4/jEMKd2jjEx2E6rz85ITzNnj+1n83AvLV476qLMF6jfIhJ1/NWmqVaVwqwEqm1amvwOmvwObFoZ6zuCHNs5zt7NGzlz9ABTZiQG6KyzI8yErFhR4aooeRml6StQ5KzCVJqAJi8SaepytEVr0Ze+kNatsxYiCCcxSuMwShPQFUZTa5KgzY0K/Y+4qCjSI1ClryIz4lMyVn9CYth08uLmI0ldFsoaa2n1qOmtNzLa4WLfWDs71zexa6SZ7UNB1ndU0+bXhzT8tVjlGXj1RRhKkqmUJFFvlYnyaxNQnhWFNH0N8qxo6m1KPHopFnku/Q1VCI/h6vmTPLhzjVvXznP2xD5a66roCroZavezbX272JP4Cgg+8FhUtNVW0dMcwGXRYDeocBqk6Muz0JfnYFXnY1cX4TFK8Rvl2MtzcSgKMJak49VJaXJoCJjKaaqqoLfOQaNLT4vPRMCmwm9W4DXK8ehktFWb6atzUW+toDtQRaPDQIvHSk+Dh62DnazvbsSglFCcl0GNP8D1a7f5+/fPeHTvDvzwLacO7URdnI7wFji1hfjMpXiMEmrtiil/hfPHd3Pzi+OcPryTwzvH8Nv1KCXZrOtq4dK5z7h97TIP7tzg8f073LgS8n/oAKEDPBYNxenRlGTGMtBWx7XzJzh9eCen9k1w/vAONnXX0+k10mALBeBVKjo9OvrqzPTVvXBV7qoR21jaPEp6a3RsaHMw0mKjySHHocjAWJpEk13B1r5a1jU6qbMqiA+bQ2lWDNPZSXudk4ZqM88zl9PZyXleRV+WgaPieZ/pQZ47ugvCXmYygZhlC4qPPwFhJlS/9hrFSrGqWGMoocerpcOlotEipUZfSI2hhNYq0bW4xiyfIk93eMXAdqzTz8YOD+uCDroDBvrqrAw1OdjQ7mXPSAsDDXaaq1T4Kkvw6Arp8hupt5bjVOSSuGwWUfM/oDRZrKR2eQ0EKktpsJRTZ5JRY5Di00mo1hTiURXg15fQZFHQ5tJOyZ02V2lo9+jpDpjo8htpdlZQZy6n0a7GXykNtSlY8OnLaLCq6QnY2NAWYEObj3VBBzuGWti1vo317QH6m73opNmMdjewfaSL0e4GnksAPveTGGx00uk3UWPS0FXjxqUtp8ai4+SerT9SOmutcXKQt8X2OkGLAKIZnQGEV0NB/j9Bi7MCn66EoFXBYIONTncFrVVquqq1dPsq6a010V9vE5Wimqrobaiiq85Km0c/Nf949BI8egl+o5Raywt392ZXBcJNWN9azebeOka7/Ay3uNnYU8Ngq5vBVlF+d7TdG/qeNNQYSvDpigiay2gwlVCrE0GAsyQFe3ESbmkaPkU2tcps6ivyaDWUEtQVUasqoMumYjhgps+to79aT69LJFX7NNlUK9PwVmRSo8vGr8umSp6KPj8GfX4MDlkaVlkqqpxISlPDkGeFo8mLQpEVgSJ9JdrcSKwlCSHidSyG3DXYpUlUqzKpNxYRNJfiUedgLEnEVJyAVZaKWZJIjbEYqywVRVYEDkUa0tSlWGWJaPPCUaTOQ5O+AHn8pxSEv0fWsr+SseB/cdb8Ggum/YYWTSrapIWYciIw5Kwias6bRMz+EwXxi8lOWMLKpR/y4Ue/56/v/OqloNzHCz6BG2E6pMTPRpK9jLy4OaQuf5/yxAUYcsJRpy+mNHEOqkxRIUqZEU5x4lKy1i6kJHU1RlkOg20BNvW1Yq2QMtjRQF9LDS6TmiqjipsXzrBjbD12g4b46JW8qEY9r2hsmDqvd6f/lmkf/Pal87Tw3IV41py3xOfSnvOItFOgQTyGBRGcTvDJ7DdYvvx9Fi96j+jI+WThRlaSic0gx+vUIewVKwAVZZlT71VREo9Tk41DnYHw72n8+r0F5GRl8MYffsdQRx2n929GkpOCILxCqcKC8LN3eOVX/8aH02P5cHosv/nFz/iXdz4gLU1BWpqcf/mXPyIIv0MQ/j8yM1IpLbLw4YcxCMLbCMKnLwGGnS9tPx+nQ+f13KPgpggGpvgSky9do4MiQBCOho41wXNVxhfXZkKMH0IgQlznb/LCoPOSOH/8KyHwIYK5gpRlJER8zJLZf6AoYzmyvEhSo+aBT8CqLaS3zYMkL4E1K+ZRnJ+GMA5ZqfH0dbdx7coF+OEb7l07xcWT2zl1YCO7xtqoq1YhK3webzhIiplDVsoSaqs17NrSzRen93L53AEmxnroa/PT3+hjU1cTgqBFW5iOYABdcTKVpYnoS+IoTllKZuxctJIoqvRZaEvjMMiT8JoLEf4Val1a/A41DZ5KNg40cmLPJo7vHuPYjg18cXQXe8d6uffFMb6+dorLx7bR4CjHLE8lKWwGK+lh+dyPKcvPoq3Ow57Nw+zc0MNodx2bB4L8E09x6Quxa/PISwujMHsVCmkiCXELWRn2MXHRC8Rq8CXgpAAnBTLiVmHXl7OuLchwdwv7t21g79YR1vc2MdRdT5VZRml+PLGr55CRtJK1qxbx7l/+wFtv/Ad+t42bVy8A3/Loyxs8+/YRwToP2yY28/67f2Tpok9pIYoWopAUZvDpzPdoaazl4Ze3+f7JY766f5dvv37EP757MmVQ++3Xj3j84EseP/iSE0cO0tnaRMDjIuBxUVvjpb2tkd6+NtraG+nobMRi17M2JpylK+Yi1LgcjI0McfTgAa5evsLNmzd5/PgRT598xYP7t7l9a5JTJw7S1SwidllBOiZVCVW6cjTF2XT5qzi4aYiSpGgSlnxKRXYcxsJk3MoclBnhlCQsRl8UgyBoeefVf0UQtCSvnE3C8lnkxy0jY83cELCYR1HiUgwlibgrcsVWG0Uq1vIUtEVr0eatRpMTjiZ7NZUFsZhKUjCVpKMtSEGRlUBfXTWn90xwas8EF4/u44cHtzi8bSP5SVGhIBaEZVCcEIYmN46CuBUocmJxa0twaIqnFt/uRi+Xzxzmh6f3eHDrItevnOHY4V1cm7zI35894cubVziwc5yOGhfuCin1Fg1Bi9gPPdHbwJ71nWzpa6TVZ6et3sVwbzO8LSDLSeYnPENZmMpqOijLS6IIC0ppNjp1MUlxK8WM6y/BZpBj1cqoc5vZObaOo7s3c+vSudBifjc0oYgThF2TT06CGNDnxs6jJHkxFflrcMiTsJbEoc9bg6EoCnX+apwV6dgUyXj02egl0ZjK4tEUrMWmSEWTF4kguJGlh/O8X7kwfjHFcUuRJC0jN2YBCWHTSV09C0nqMkrSwijLjMBTWcBIexXbBhs4tKWb3SNt7B5pY2t/w5TWvnAUhKNgLE3BIktHnRdDi0vNpSObufn5HnYMNlGeFYVFlolDkYdLXYhbI6HeoqLTa0Z4DIf3bOXL21f56u51EUTUOOlurKan3omwF/6Zx3gMMpq9Zpr9VsTK1wOGe1vxVlkQBJDkRk+RWMuyo7Er86iuKKayOFXkJRyEoE1Fh8eAQ5WPqSwTd2UJggAaSRo+i4I6uwafqZyAQYFDUYS9vJAmh56gVU+X38lz8xy7pozmgJOuRh8bh/tobW3n7JmL3Lv7kDs3rsMP3zJ59hjLGMCizMFvlNLgKKfFq4UBAQYEeoJVXDl9mKf3Jvn7gxs8u3+dO5dPc/n0Ea6d/5xLZ05w4fRJ7t64yr0bl/nq7nUmz52kvtqC8HMwK4rxmZTs3tDL5c8Ps3/bhpCL5mm6/Hb8xjJqjTJGW1z01ZhY32xntNVJf52Rnhoj64I2BpuqGGi00R+00u6roN2rordOT09AS0uVnCZHGR0eFQP1JhpscoabXTRV67h4bCdnj+7k2J7NCMIzhA5grwAbBEpyk+CgANNELxbhPAjCQeyaXBEAhSQBvXoJLlUBlrIXBPwtJDNeXDwV/Pb6dLQ6yqk3Smi2yeio1tIdMNDm1ov8BpuaoKuCgQY7g412hpudDDc7p4zSBhqsU6pDG9qr6akx0uWvpK26gianknVB29R7L2KYZoeaFqeGLq+B4cYq2t060T/DLKfGIMWrLcalyqdKmYdXW0y9WU6LUzPFzWh1a+n0GeittdBTY6bNrSdoU9FgVeLTlyIIBvyVMoI2De3VRgaDbjZ11rCps0aU2a2qoKPGTJvPynBHLUOdDZzYt5XxwQ6GOl+AiJ3D7ewZ7aC/3iZWOSqVtHkd9Nb72TrQybXTRzm+azNfXf+CDlbDW+L1nNjQC3uFH4GI1Us+oclZiU8vp84oCk3U6qW0OytotMhosStegIiAmd46KwNBF31BF+01dhpcOvyh6o0gaDFIUzDL06mqyMNrEMU8bMosgk4FPXUmBpsdjHZUM9TiZKDRxli3jw0dPkbaPGxo97Kh3ctgg4M2lzYEHqQ0maUEjSLfIaDKxStPxytPx6/IpEaVTY0iC78ik0ZtEU2VEhoqium0KhnyW+ivNtDlUNNulYsGc4pUqhQpVKvT8GhSqVIk45Sni4kxWQYuVS628kwqCuJQ5q2loigWadpKytLDKc8MR527BkNBtEiaLorFWhSDR5WOW5VGtSoTryYbpzITU2kSlUWJGCXJWKRp6AsTiF82HX1xPDXmIqo0mUhSFlMpiUKZsRBt9mLUKfMoXfsRS6e/wnDhKzhj/p2iNR9hTV+OKW0p7uI4KtLCSAv7GGVOJNqSFFYseI9lC99h5szXmTPnjZcCTy1/nf4r3pz2b/x52s+mnote/QHxER+QvvpjtDkRVOaGo8tZSmXecipzw1CmL6c8dQWqzEiqNUWMd9Xj1ctxaKR4DEok6XFYlBJaAg5Ge5sZG2jnya3rPHt4nxP7d6Eoyw8FqM+z6nsRhAHemfE73pv5Gh/O+j0ffyK2WH08/T94Ie264cegRxgIPZ5EEPYybfpr/Pmvv2L6x6/z0Yw/8Ke3/p25c99kzerZfPDuf/LJx3+ltd7N5XNHOHFgC8f2j7FpsJm9TENwQ1nOC3nYgCGPrLglCL95B+E37/DOm69jlqXjVOWgKUpCEF5F+O07CK9+xPxZ0xD+r3cQhHeY/8k0BGE6gvCfIfDwOoKgQRBm8ct/+38RhF8iCL9BEBYgCFZeVFIm+LGr8+n/Zky+BCImUeVEUpIURm7UwpA89HlxrhVuhq7N82P2hB47Qo+n/wuIuBuaN56JFYnnVYkQiHiuaJiy+iMcmjQc2gzUxbHgE2jxV9Lb4iJs0XRWLplJX3sdwjjs27mFM6eOcOHsZ5w9dYgvJz/j6K51U9fXpEynylSIQZVOevwCTJpM3DYJwiLoaLSxa0sPB3atZ2y4jaO7x3h8/QIHNw7iVJQgTIOegA1XRSEVRfGoimIwKdLQlsZRKUvErE5DEHqwarKwarLQy5KxqvPpCTo4tG2IU/vHER7D+vZaOgJ2mpyVBB0VNNrVBG0qevyiIZ2pNAFF1kpW0kNbTTX7t2/lxhdneHxnknuXT3P5sz2c3DOKMACqwgQiFr7HbMZRy9OIi5nPe+/+lpjYxQysa6S5zklbnZvBzia8tkomRgd5cOMKT+/d5dyxI6zraCbodeA2a6lxGZjNOEVZsaQnrCAlbgUfvf8WP/9//oU3/vBbjHolD768zlcPbvH44W1OHN1HUX4GQ4P9RK5ahtmgxldtw++xU11lprujkVPHj/Do3h1uTl7m/p2bfP/kMd88ug/PvhXd0r9/yrdfP+Lv337Do3t3OHvqBMcPH+Dc5ye5dXOSHds3Y3eYMJl1bBofYdferYxtHqZ3oBXhyrnPOH/6My5fOM+1q5PcvHGN7797yjeP7nPpwmluXb/Mo/vXOc3rSHISKclOJC5ikaiy5ICxziZunDrMtj7R3lyTG49TkYuvogBF+kqMRbEEbaXUGktD6FZLYcIKihLDUGRHo8mPZc28d0kKm0Hskg9IW/UpBfGLKU5egiJnFbriGFR5q9DkRKDJEZ0+zZJEbLIMLNJMKvKTkWfEkR8XwdGto3xz7QIPrpzhya1LTAx2TvUbijfSAwRhL/L0SCTJ4cgyo4hePJOElXPFmygOjMpiGv02Rgfa6Gr2s21sgAtnjnLr+mXufXmTMycPs2fLKKNdTbRVm2mwVmApzaZGV8pYu5+DY33sHOmkze/AZVYhXIIgcdg1UrpqXazvaODo7nEO7djI5vVdbBntZd/2DYwMtk8R04Va6GkOcGTXODfPneDwzk14bUbyUuPIT4ljY38rJkUBwqtglGeikyZSlLiUnJi5lKYsobI4GltZAg55Ek5ZEiZJDEILtFbLCZjysStTsJYnYS1PQpW3Bm9lHuq8KKrU2dSZS5BnRCAIk6SFzyZm4QdIU8NICZ/F4o9/z8dv/pw1C/46tXhaytPoD5rZOlDHvrF2dq1v5cCmbnatb2WkzcNIm4eugIneWhMNNlFRx6XJY6DByu71zYx1+mmwKXAoc/HqJbg1Rahy4jBI0qg1yfFoJVRppRzes5XbNy7x3Vdfcv3iZ6HsqZ1fMskvmaSr1s6+TX2k4UPMxDxlfH03B3dtJuh3IgiQlRyGxyqnvkojKkEVJWMpy8IszcSpyMNRniuSZKu01FrK8Rmk2DUFCAKEz/8Qp66EqpChoEtdTI2xHG1BGoqsBCzSAlrdFmrNFRSnxdIeqOLp/et8OXmOTSMDbNu6nePHTvHF+YtcOoLYw48AACAASURBVHuWr+5e5/r5E/Q3V9NQpabDZ8BnlGBWZOM1SfGYymjyGDi5f4KHNy7w5PZl+PouT76c5OCOMfrbGtk2Nszkhc95eHsS/v4EfvgWvvuKA9s34tIrKM1MwFlRyo6RXnaOrZviAggtIESBWZZFoFJKR7WW3oCR0VYnw002Wl2iVOdgo2jkta7JzlCLk64aPe0ejdgb79PQ6VUzUG9gvMtNl09Lk1PJYKOTngY7h7YOMjHSRb3bBE8FeCrQGfRzcMc4uzYPir4YoezXWxyl1q6gxiZDEDqot8sJ2pU02BTUmeT4K6W4KiQIb8Nry6C4+DiCMEDQKp8CER0uFW1OBY02Ud41aFNNmeK1B0wMNVXRX2+hO2BggGX011sYaLDSV2emO2Cgy19Jf72Fdo8IQjp9epqrVHQHDLS6NaThIw0fV45McGS8l9GWagbqbAStCupMMhos5dQay/Bqi6lS5uFU5FKtKaTWWEaTXRWqQqhodWvp8hvpr7fRX2+jy2ei1aWj0a5+KYAw0OWz0F/nZKixmg1tPrp8JkbbPCKnYy/iELQIPSD0wMb+VoRJ2DLYxrpWLxs7a+mrt9PlN9JarafTZyNYZaS7tpr940N8df0C/P0xfHV7ShpztLeFybPHOLRjjLY6N8IGCDgNrO9u5Pi2UQbq3axv9CAsgyaLknpDGfXGUjpcGjrdFXR6dPT4TfQ32Fnf6mN9e4Cu+irqnBWhIMWBIFhQ5sail6RMmTV5K0twhNS8XrS+Gqacwzd0+NjUXcOGDt8UiBhurKLTU0mLXUGzrfxHIKJeW0hQV0BQV0CDNp/6ijyaKotE2VVdEa3mMhorS2k2ltFp19BhU9NqFvkQPnUuVfJkXOUpeNXpuJVJWEtiMRbFYy1NxS7PxCbLoFKShCY/FlV+FJrCGMoywijPjkCTF4m2IApDwVpMRdE4JfG4ypIIaLOxyxIxFsVilsSL1QdpMpVFiegK4nnu21CSvJxWl5KyjDC0RdHoiqNQZIchT12AJnMRquR5lEXPYM7b/8pD7+sse/d/UpUbhjV9ObaccKokcWjSw1BlRtBXZ2Sw1U1R1hoiw2fw3nu/4r33fsWMT1/n7Q/EroCZ8/+TP3/wC6Z/+iozP32VGR+/QviyvyKcBuE0+HXZaHMiyI+agTZ3Bfr8CHT5a9DnxyBNWYUiM5oaYzkBo5L8xNWoC9OQZsejL8th07pW7l87w5dXP5+SNj++bwK1LJcXVceXgYE4Zs39I/MW/ZkFi//CvDl/DP19GLFy4g69LtQKN8Wt6eDjWW/wQvZViyDUsnrVJ2Skh5OevIb87ATGhjp5dPcSPzy5LXY/OJhad5WFL6r1rooM3NoM3BXpuNTpeHSFONX5ONWir1aDo1zka9WKoL3eXkattfSlHvqJlz6T4b+M5x4Fvpe2J0Ln/TKIcPOiXfz0lBS/MD00/hnkGRGUJC8PGXU+b22aDN1vN3lRjTiKWNXdy4tWqbuhmOiBuP2TULJVeBo6xnP1tL3idigB91MevPgssyElehHJUYvJSAjn0K4NPLxzkbvXzvHw9hWePLjN4y+v/uj7ledFIs+LRFMaS2b8PGa992s0pbEY1RmiBcAi2L25hz0TfdRW62ivc7J7Qz+NDgNl6fEI08BvlJObsJykVbMpTF1ORsw81JI41JI4nvNkYld9gqwwBnNFDi6TlIBTxb9yl3UdfoTHUOvQ0uCqxKUrwyTPRVOQSHl2DIaSZAriF5Mfv4DCxAXIsyOxaWU0BbxwVCCOIAe2rGf/lgG2DjXjMZWRnxzOwpl/YjbjtDfZGWDZC1naE7vZMtrLaF8rk+dO8tXtq3zz5U0e3rzKV7du8PDGNYa723Aa1Ah3IeizMptxSnITeCQIhC2ewayP3mbhvFmkp8TS3lLHmVNHOHxgJyeP7UetKCEhdjXjmzaQn5NKY72X+ho3Bp2CrvYgD+/d4MbVSzz88jb3bt+Af3wPPzzj6eOHfHX/Lk++esC3Xz/i+yeP+f7JY5589YCv7t/l7s1rXDhziv37djG4roe09ESKJXns2LmF4ycO8Nmpw+zYvQmB779m8uJ5Ji9d5PatG9y/d5cf/vEdD+/d4viRvZw7fYxb185zmtdFIJGVwEd//QOv/fyn4sLT0cjhzevp8jrQ5CXhkOdjl2ejz49DlhJGVblIcNm5LkidRU5B/HIkyeEUJYZRnhWFR1cYMu/QkrD8I3Ki51OctIzCxEXIs8IxlSVikSdjLI7GUBSFoTCGyoLYUAYnFbM0E6ssl0Uf/AlbeSET/a3sGRHbJuS5sUQtnfHSD7h2KnDZyzTils5A2Aur5k9n4Ud/4fVf/jR0sx1FKyvA69CzgXnwwzfAtzz48jqfHz/I4V1b6K734NaX0+Y20WzX4lYUErQq6fJZ6KxxUGvX46wsx2lQYqkoo6uumoNb1rN/83qunTvG13eu8I+v73Jn8izfP77Nl7e+oNqpF/vB/xk66qs5uX8bXxzbx4Wj+7l86ii7N49w9cxRzh/fS0/QjSBYKE5bhaIgCl1RHIWJi5ClL8cgiUGbtxpjcTTVyjRx8SqJpdFZSsCUL8rzFUdhKovHVJaIW5tNc5WC3loDDVYpFw6MokKFIHSQF70IWUYE6ZF/I2PtbFZ8+gYRc99ClR+FQZokTmZxMNBoY3NfDdvWNXJkaz/7NnYy2u5lrCvA+jYXGzs8NDrkuCvyqbfKaPdoCdrL8eoleHTF+CpLsMgyqVIVYJPnUGuS0+TQUG9RcHDLEHcmz3Pt0lluX73ApTNHGOxowGPRQJ7A5v4mLh7bycndG6dAxIa+Fi6eOsSXk+c4d3I/G9Y10Nfqpq+pivYaMx59CaayzCkQMd5ZQ6fHQK1RRtCqpNtvZl1jFV0BM36LHJ9FQW+jC2eFhOzYFcgzYjBLXzhPNtoqabDpGWmt4+iOMR5du8CTe9eYPHec29cucvvmLS5fnGTy0mVOHjkoEqI2DtATrKLFL8pUBsyl2DX5WJQ5CG9BnbOCA1uHuHXxM66fOcqVzw7y2YHttNe5UUpyaanzcv3iGb5/fI9v7t/i0Z1rHN+3nYH2ICZVCXmJkchzEjHICijJTkIrCOQmRBIfPp+C+FXUmOU0OzQ0WGT015oZqDfRE9DT5haD57FOL1v66tnUXcNwaxV9DSZ6aw2sC1oYajQzUG+gv66SoUYzQ41WuvyVBO2iOlNXrZOBtgBHeQudvJDxoT52jA1x/sRBvv7yCif3T4Tuxb1oBYFau4I6RzlBp0J0I7XIqTXLaLAoCNpU1JgVVGlLaHBq2bNlRCTP2hV0uFR0utVT34NfLxqfdXgMdAXMdNbY6K63MdjopL/eQk+NkWnsnapC9Naa6PTpGWy001NjpLkqRIKurqC5SkWHV0d3wEC9WU4aPnaua2JLdy29AdHBO1BZOkXmbbCU49eX4FYXUKXMmwIRjTbllBlbi6uCTp/YRtVfb6O3xkqXz0SbW0+TQ0OzU0e338q6BhfrGlz01znpr7PTW2NlqKlKBBHCUYRhqJTlipK4z0RQKEyKILHGrqbFXYnfWEaLq4IOjwHhDWhyG18KZJ6Kykh3QQDGBzvZt3WEQzvG2Dm2jr1bR0Auqsfs2TzMsYkNbGyv49jmQY6M99Hp0hPQSqgzlNDmVNHqUNLurqDHb2KwqYqt/U3sWN/BSFf9S8FNqGWkMBGzLBNXReFUa9OLOfq5So2B8Z5aRtu9YktTp19sZWrzMNbpZ7Slmh6/iTanimZbOY2mUhoMkikVpjZzKe0WKS1GCY36QjrsMgLaXBpC3Ih6bTHe8hwCqkJq1EU0G8to0BXhUWaHAEQGAW0W1apkzMXR6PKiMRUnYZQko82PQ5UbjTovBkVuJLIsUa1OnS8CCF1hNIaCtRgLo3AUx+EsTcBVniJWhLNWoc+PwhRSxTMUJ6EvTECdE03ishn01lTSYJVSELcAZe5q6syFlKQsmgIRmvSFpK94l+Ll/4tDmv9g+cz/wJKxFGduBPqUxZifK0WVJtJWraav0YZNn8+qsA+Y8dGrREbOJLdgFQuXvo0gaJm98A2mf/oqb73zM2bN/j1rVk+nMGc5henLKM8Np8FaQoO5EEtpLNXqNFRZK1FkRWAqTUKWEYkkKQJlbsJUm669ohidPJuKskz62qvZM9HHUE8tXrMSv1WNWV1MduoqXvi/PF+XO6b2P53/JkvDprF85fssXvxX5s1766X/G0YQNjB91v/m/+RP7OXNP/+Cd6f9loWL3yMsfAZRa+eQnLSCwtwkUhLWYNaWsXGwg2P7tkyt9eVFiQhasUXSJEvBJEvCUBqPURqHRS7GH5WlyVTriqdciQVBKxJ+XxVbaCvKsinVWyjVW3jdsYcXVYDnfKQfm/u9aCfzvbT/HES4Xxp7eSGJe1IEEc+NOUOka2X2Gp5zPp9fB3FuPc+PJX0NiCBrMgQiziO2MD3lRVXicei4z8H8aZ4rY6XHzuaFgpxYcRfBC6SuXUheagS7N/dx48Ixju8d5/NDO7h8+sjU++vLkijPWYNGEoM8W2wJjQ17n/CFbxF0lyFEQX7KMjITl2CryKfaIqM0NwZZQSK6kizKsuLJjVmJMj8JeW4sCeGzyU1YilaajCB0oJYkkBW/WIz90FJtLWO0r44gcVSqcijOiUIjy8Smk6AoSkMlycCoLESWm4gsNx6jLIfnVZ+s6AXkxi1EmhGGkAaygnQkuekIgg+NNI/K8kIM8jys6kKk2bGsXToLzgts3dDBtk3dGLSlSEsyqKgoYfOmfhp8NqxaGVtH+rl58TT3rl3i4c2rPLxxjbtXLnHu+CFM6jIEH/S0+Gmrd7Fn6yCPBIG4yEVkpcWyYX0fRw/t5t6dSdEgeaiHHRMbyUyLZ9H8T9izeycffyiCjRnT3+HNN16jOejnxuRFfvj+KfzwjH9894RnT7/m799+w/dPHvPs6dd8/+Qx333zFTz7lhtXL3Hu85PcuHqJ61cusm3zGAatGqVCSkpqPBZrJbv3bGNs0xD9Ax3UN3oQnj68E3rxFb775mu+f/INTx8/5PL50+zbuYXjh/bw+dHdHN+/FWeljD1j6xhqq2PZpx8SF7YQY1khHoOSsvR4SpLXUKUoxC7PprIgHnXWGqpVmZSmrMCpyKaiIIHMyAVIksORJIcjz1yLr7I4ZEB1mpjF75MTPR955iqUuavRS2KxlqdglCZgLonFKo3HWpqIsSieirxYKouScakKqDOXY5PnUJK8Cln6WtT5CeTEiDyBrOgFZMfMf+mmPkla+GycqjzMZRl49CX0Bh3s29T30s22MzQusYF59AgCPSHVE0GA8qJsqgxKDGX5aPJS/n+23jO4rTtN8z1V82E+TNWdWzt7b9/d2emeGbu7x+0OzrIlW1lWjlQgKeacAwgSIAEQGUQkEkGCBHMAc6YiJVE5Z8nKmcqyLNuSLbe727/74YCQ3Lus+hcI8BAAwRPe532fgDY/mTqTApeyEHtZAU5tCc1eK70tNQx21rN9qJOJkR4mz5/g0rEDXD1zmIfXL/LyqwfcvHSa51/e5cbFUxzdN84488Sk5F/B5u42zh/YLXaZX3zFpROHOHNoF/u2DXLj7EF8llKqKkpw6nOxK9KRZ6xGlR2BQSL6DQu/AG95JrWGfOxlSVjLEnFp0tEXRVOauQazPJGATYpTnUGtWYrPUMAX+0fg+7tE0IsgdBK58EOKklZQkr6GvgYTTa5SpKni/bLs9ShyNoQ0MZ2MtrvZ2d/A8R197B9rh2cCvQExVK7WXEKzU0FTZRm1ZjEwbKDBxnBzJT21FdTbFLjU+TTYleKyqXCrC5nkXzl/cJwXT+7y9OEd/vb913z/7B5nDu2iv62WLb1NHNk5zMndo+wd62S0M0CwrpKJkW7OHt6F8E9w5ewhnj++zO4tQepdGlwGKfqiFPHEVpRKlbaIOoOMhooyqvXFOMpysMjEUMMmp4bBVg9Pb59hzyaRi75joIV6azm5G1fyPsdocRqpt2rwaGW0ui3sGAxy9+JJnj+5xZPJS/zw4gl//eEljx8+4dmTx5w+dkhMsBT0OLSvLkp+m5y+pkoaXGoEoYJah5qeRg87htrZv7mX3kYf48Nd7N06iMeiw6IpZfe2UZ7ev8XubaOwUXSwyk7aSGb8eooz4tEWZSAEoMqqpb89QH+zn91jXRzbPkSb1xCeRAS9ujCdThDEznxfwEJfvZ2hZhdjHR4Gmx0MNloZba1kS4eT0RYbPX4dHV7VKyclQY/XVEKjy4jPpqalppKdY73cvXqBE/t3cvbIXr7/apLJy6fEC+ivCAE/saPoryimSi8W4R51AbUmOY32chocGoQNUF+p5ejebXRXi8LuJquMvhpDuOvT7FDS7TfR5tbj0hQiTEK9Ux0KI3P8b3SmvoAlpI2wvkY50obBQ2+dmZEWJ321VgYCdrZ3+hkI2Gl36wh6DTTalAS9hjCQqLeU4TeW4NMVUWMopsGqoNWpIWCVh9Kz1XRUGej2m+kL2MJi406fSMHqqrYy1OhhtMXHYIOb7hobnb4KhhpdtHl0DDQ6EYRTojWkcIotLET4J9EYw6gopMlbQbDOzlCzl756Bx1VBozSFIS3YVOHH+FP8FsuUpqdQI2lHOEBbO1t5W9fP+T7R7d5dvcGdy+f4/yRfRwQBIqykqm2GRlsrKbDa+HAcJC9gy0hS1slzbYy6oxSWh3Kn4GIPcPtHBkfYOdwR2j/bvtZAeXSFPy8IAt1k6f+j/0NDrZ01jDc4qa/wRGeSoy1eUVdS0c1/XU22p3lNFlLxSlERTHNpmLaLHK6HGV0VyrosMpoMRXRapdRo8ulwSSlzV5GrU6CR5FNtbqQWp2UemMxtboCqpXZVClSqdVkUW/IobpcBBGVpWk45OmYipLQF8RjKIrHVJyIpjAGeeZayvM2oMpdjzp3HbqCSCxFMdiK43BK43FI4zAURKIKFeAGSUwYRFhKUrHK0qiQJOLT5NPl1VCeuZ5Gi5Qevw6fNhNjYSSabJFKZMlfy8rZb3BC+wbFq/8F6cZZOPLWYExdhiZpEXbJRjzKVFEPl7mWksz1oWJRz/Kl71FTo2LXniBKTSqCUMFHn/47H8/8Tz6d/Ws+nvHvLFvyLkW5EZRkr6Msbz21ZilVuhx0BdFYy5IpSV1NeW4UgtBLWVY00vQN5CWtIS9pDVp5OkIRSLIjyU2LoEKXhyzU3ZfnbiQncSVpcUt51V1vCq3OUMHchCDombXgbZaseJ/Fy95l3ry3+GzWb8P7yDsf/oqPZvyaaZ/+hvem/cff7T8BPl/0Pp/OfIt5C95h+crprFo5g8gNC0hNXM/M6e+SGL2GwqwEEqNWoCvLpbHKTKWxRAQRslfLo8+jxlyIR5+DpSwVmyKbOquCV9kCNbS4tQgP4Ca/Qma2MfUlK7a9KrLDIOLvReJefg4imvh5AODrU4gpEPEyBDSmpjhPQuv534GIptD2p0LvYar20YeK5InQ857ilRbi1KvnCU8nHrz23kdf+/nU39Qmvqd/gNg1s8lJXEmjR0dnwIapLIsqszzUer6IsSQZWcZqFNlrURduYKpZkJewAJVkPW59BoWpSynOXE1e8nKS1s0lN2kVRRnrkWZEYirLIStuFVFLZyLNiEQjTaEkOwqTIh2XuQijKoPPPvxP5nwi0uDU8gyoEdi/Y5D2Rg8eRxlmfQEWfRFlRckkRi2jODcBu0GGojA1BHKymdKhpEYuICdhiSheTwdtqagVK0iPIysxkrSYNeSlRKIoTCU9djVRK+fBVUFcowL+Kltodp3Oc/4Jo1aOpjSfrpZaDk5s4czR/fz52y/hx5d89/QxNy6ewWXRolMUEWyuwmUtZ6inntH+BtSl2XS0+Ll7+xpfPrrL/ckbSPKziFi1lGJJLjNnfMS6Ncu58MU5igqy0ajk6NRllJYUcu70MV6+eMZPP77kz999GwYPL75+yqN7dzh9/AjjW8Y4c+IoZ08eo7ezne6OVvZN7ODQvt1sHRvG565ELiui2udmbNMgR47uZ/eebWzZOsTQaBfCncvnefbgLgf37OL29Stc+eIsu7ZtQkgGYR5sGgiyfbiL8eEOLKpCTuzewpUT+0mLWo0kNZb9mwb4/uFNGuwGzLJcrPIcnMo8XGU5lGdG4i3PxiCJIzd6sVjURy9BmhxBccraUMp0ETUmKYqs9SHHpidkRs6nKHkZOslGzPJEyvM2oC+MCiV8ZuAsS8dcLJ6A3eX51Jpk9AVslOfGkh29iPT1c8MHa2n26tcO3DamxqAF8SuJRzzY9jGDH7+8yW+5iDQjRrRvFfQIwk2kWYm85B8RLkJ9jRuhExIjV2PTyjGXFaLKSaHFacSnlROwqAj6bDS6jLR4rUTQy46RLu5fO8upvTt48eA23z28w/Wzx7nxxUke3rzE2WP7uH3lLHvHR/G7LVSUy5Dnpotj1n+A4dYGTu0e5+SecXaN9SJchIM7hrh1/iADrR4UebEYihOwlKWizFmHKjsCfWEUmuz1aLLX41Kk0WArxqXJRCeJwqPLxFqWiKYgCpsihWC1Gq8+B7MsmUZHKc/vnOb0RD/K7Chilk8nYu475MYtJTN6AcEaDcJzyI1bSF78Ekqz1lGWvZ6p7kR/o40dffUcG+/lwKYORlo9DLe4CdYY6PYbaHWraHSU0uxUEPTp6aoxhpNvu2oq6Kw20VltwmeQYpVn4dUWMdLs4c75Q/zl2yf88Pwpf/72S5GO0wYtNQ42dzezuaeRrT1NjAVr2bell4HWavqaq9jc00iz18pAu58DO3pp8VdQZZZTYy3DpshBnRuPTZ5FvUWBpSiNWn0JfqMMe2k2+sJkBOEJdmUubdUm7l06zECrh+G2ak7uHmWkuQqDJA2PpoTtXY3kxayh3WthU3s9BlkeXpOKq+cO89cXj/jpx2+4f+c2Vy9e4sn9Sc4cOSgmZb8PWnkmLoMUqyqHZq+G7nobXlMxvhCHXF+chTRtIxZFASZ5Lu01lfS2+NGXFWFUFrN3fBNfP5rkxMHd7NoyTLDBj0qaS3rsWoqzk5BnJyEEoNZp4vLpQ1w8uhdBeMD5fdsI2JRUaYtod2todZbj1ebiVmfTXFlGu1dLva2UOmsZbV49Yx0ehloqGWiwMNgoTh6Gmyz01RnEJOqVQJOAU5XPq65bgJ7mGh7fvsJX927x5eQ17l37gi/vXubckQlaq81hak6DQ0VDpYKAVY7PIMFdno9XU0i9RUGrS0e1qZQJZvFmKRzdu40un4mWShV1Rgm91Xq6q7S0O0WHHuEfoTQ9SuzMT4rj+aBPzCuYuvD2BSx0VhsI+vTh2xZXeZi+JCYtG8JuRDt7Ahzf1sMXe0cZaXLRUqmmr9ZKm0sb1j20OjU0O8rDIuuAuZQmu4o2lzacnN1gV/4MSPQHHAw2OOmqNtNVbaY/4GS0xcdIcxW9tQ6CVWaCVSY6vEZqTCWMtfsY66yhv6mKo7tGCJBMc7Wd8eFOtg8FuXJyL6OdtdTb1dRZRWCeuGo2P4aKc4syh3O8TZPbwMRwO/UuAxeO7uKnbx7yw5NJfnr+lK/v3eTc4b2MdLbQ6HOxtb+Tjio7tRUquqostLv1tDk0bG72MFxvo8WuoMOlpqfGRH+djcEmJzv6mji4tZfxwTY6A45wQeVQ5eJU5/8fiio9nTUV4aJjsMlJb8BGZ00FvQEbI60eBpucjLS4RUpTu4+BgJ0Ol5pmWxnNFhnNFjH3IWhX0F2poMtRRodVRpu5mEaLlICpkHankqC7nDp9EX5tIa02FUGnllqdBL82n2plNj5lGn51JgF9NtXlKVSWxBEwSHArszEVJWGUJFJRkkRFSRLqgo3IM9egLYwOTSKiMJfE4SpLxqtKo6o0Bbc8CWXGKsoyVlGesx6TNA5baSq20lTspRm4VDlUlmZQpc5Dn7cRhzyVJmsxW1odeMrTcCuSMeSsoSI/ArtkAys++m987f8vFk/7BS7JelyS9TgLN+CRxeDXZFApT0SWupJXXWMRRMz57E3yciLweORk5qwOF60ffvJLFi9/j48++SWzZ/6W5LhFZCQsRZq5DrcuH3VBLFkbF1GeH4M8IxJNURKC0EvMyplkxi4nJmIuOclraKwxhK6pYnGsK08lOV7UPKbHzicncSl5aStD/+8toe2mtBFepoLkZsx/i7mLfs+ns3/NB9P+F4JwlT++/0oQ/umct/nTB7/kzbf+hc9mv82qiJl8vvgDFi39iGUrPmHBwvdYsWoGa9bOYu6cPzF/7vthW9LhnlZGetto9Nlpr3czjUNiEfkagBCEQ2iliaiLYtFL4zHKU0Vd5W95rYCvoafBLhoDjIJMZ+PmzZvcvHkTWelUBtYUCHh9WuL9uzX1+BSAmJquTH0up0JrSoA+lbq85bXnfx4CDa/rJ6aaoaFmjXCOV/SpwdBrTblZHeMVUJmaRohUqJXLPyB+42wSomeH32tOynLSNi4I308M1VtFaVOC+QnWff4+hUkrxQZGBFTIEqiQxWGRxaN4rSbLjZtDTtwcUjdMZ/msN0N/N+QmLiUvcQWpkQsQLoJGmkLcmrlEr5gZTmCWF8RSJonlbc6xfsUM/p//S2D1ko+Z2NrF/h2DUCOENIB6lLKU8Oe7YfUcEiKX4nfp6W2rRq8ImUlM0cSKRM2JIOjDFK6MhIjwexYiIHrV5xSkxVCan8rqhZ+xaOYHWDQyGBVBxMSOTezbPY65Qk99bRX93c24rRp62gLcunyGL+/dFBkETx/D337k3o1LdDb7sRtVuG1qEjeuJCctEp0yB526AJNWgdmooaujma2bhrBW6EiKj2ZksIeh/i58Hge3b93gyME9nDt9jNs3LnPr+iVu37jMjy+/hb/9yLMnD8POTN88fczh/Xuwm41kpSXjsluoq/aiK1fQUFvNzm2bGRnoZcfWTeyb2EFbayP7lHm1qQAAIABJREFU902we884u/eMc+q0SGc6feYIws0LZxhlKcPdnRw/tJ8dYyNYtOUi720eWLVyap1GvBUKAg4NN88c5C9P7+A2KCjLTaHBVcFYZyP9TdVUqopQZsVhLErFUpLOFB9PVxBDTtQi0tYtIDdmGZmRi8iKWow8fQOa/FjsikxaXErMMrHTIUlcTknaSozFcThUaZhK4tHmR4kuTaWpVCozQpqIdKyyNCwlqZiLU9DkRVMQtwhB0JMVPQdB0JMR9SnpGz4jd+MCMsLg4hgRc99BlRMjHixvg3BOTOAWnOCtUCAI+9g92sOPT+9y+uBORvvaObRvO7QJ0CYgCM+pNqsxFeeKJ7+L8D7HGGryEfQ7IF4ggl4i6OXa2cOcPTDBo6uXeHF/kpP7Jrh06ii3Lp7l0O7t7N42yrVzxwl4bOwa7ef4nnEMskL0gkDQV0mj00xLlZ06hxGrSopdIw2dKEAnSaKjWouxJBFNYTTq/EgqZAlUKtMwFsVikMTh0+eKdmeKFGotEuzKVCrL09EXxeDW5OAszwqlRx/Coy9AlrGOpDVzEYQaLKWZFCatJH7VDGQZq8mMnsfGZR8iSV5BeX40qrwoBOEvou1om4tdA40c2dbNoS2d7BpoZM9wC6PtbgYaLNRUFODR5tLuVdNTa6TBLhZW3X4TndWiK1BHlYGAtYxas5zNHT6+vHqMvz27w7P7N7l49jg7Nw+hLM4VKRwVIqd1uKOWnno3/8wzgn4HvQ0eehs8bOqsY9dQBwe29TJ59TAjPTW4jEU4NPlUm0pE3r1Nibs8n1Z7Ob2+CtorNTTZVXTVVNDq1oqcbYucLT111Ls0WFW52NWi+Fs4BDt6GvnyykkuH9pJf70Y5KUryWJLTwsPbp7n4a0veDx5lRuXL3Dm2DFuX7vM+ROH6G2tpbpSj9eqoMVnZLjdS3+zk1afAYsymwZHeWhfheLUSDQFydhUEnxmNZqSXIqykgk2VPPlvZvw0w989egeT+7f4vmX9xnuaiE/NYbsxEiyYtdSkBxNXspG/E5T6Dkf4FIXU2UopsGqpNVZTq+/gt5aI4MNFkaa7fTUVogc/ioDg01OBprsDLc6GWlxiunFdSZ6a4301ZkYqDdzdmKAw1s6GaivZHNXAL9VTUuNA0NZIR31Pp4/vMsPTx9w8/xJrp09zBP+hSf8i5izkg1dfjOdfiPtXi2NDlGkXFchp9WupsNjQBDAUJLJm6WiJqLJrqLLZ6DJKqO7SkunR013lZYmuwJraTr/zDNUuXG4dMVE0BtyRBInDlMAYirZemryEPTpGWlx0uxUUWeR0ebRwEuBgFVOm0vLYL2D8a5a2lxa6irkdPlMYeDQUqmm1amhpVIt0pdsShptSpod5bQ6NdTbSkNLtIttcWnorDYxUF/JSLMnDCbGWqvZ3O5nqNFDsMpMq8sQ1kzUmEQ9TkuVgRavmZFgHS01DiY29bKpt4VDO0d5evsL9mzqpMNnJlhdwVCTk6bKck7vHkJYCvV2JW1eA9dP70YIQEeNHUEGV08eYN/mAQQBMedmuJ8Xj+7x4tEDTkzsoC/gJWBRU6OX41Ll02IrZ1ubj5EGO/3+Crq8OpESV++gr97Ols469owG2dbf8jOgUGUoxquX4lQXYFfmYlfmhoqaTkbbqjjH28xjnKFmN331DnoDdoZbPKI2p9nFYGMlo60exlo8DATsdHl1IqXJVkpHpZJuZ7m4KhV02ksJ2uR0WGX4TQU02Irp8KppsMmwy9Kwy9Lw66TUGUrwawup0xdSp8nHr84MTyIC2gx8qlRabCV4y7MxlyRhladgliWjLYihLHstZdlrMUhjMcvjcSiScapScSuScZYm4pYl4JTFo86OQJG5GlX2OkzSONFaW5mBR5VDlToPlyILTXY0mswNtDsU2EsS8etyqTflYymKwZCzFnPBerLXzcAZ+z8YK/p3ohf9AY8sBq88lgZdOjWqJJyliZilMSKoKYxBpLD8fQe8LVQ8jjLtk//gkxlv8N4H/4tZc95iY9R80pNWIExA9JpZmBSZyLOjMZVm4tAUoClKRlucijAPYlfPwecow2uTMxD0cv3iHu5c2x/29ddqkhAEL3FRM0iK+pT8lEUUZS1/7b1MuUNNgQjx8VmL/sD8JX9k+sw3wo99NOPN8Pcz5/2Bdz78Fb/70/8gKmYhckUaS1fMYNr03zJ9xlvMnPUHli2fwdJl05n24W9YuOBjlPJ8Thzey6N71ziwZyu7tvTTXFdJYWbIJjWk15TlxYqFeadIEyxKiwi5GdW8BiJCACAUVlepL+TDg1vQF6ej1Wfy298aQ1OB10HExfBnLv7+6zkbU1Stv59YjL623dSaAh+vuzrtew0ETE1ApuhIUxSqzteeoym0zSCvgMk+XrlldSII+5i34A8sW/kB69bNIGrdp6TGLyQ+ah55GavISVlOce56shOWIElfTVr0fGQZYqFdnLKK/LglaPI3os4VKX7ytBWUZqxAn7+e8tzVSOLmkRc7i4L4OQijIIxC/Kr3wyAia+N8MqLms2rO78P6nPKSZKy6/DCIkOVHh64iT8Ti/21QFKcyef0UXz24Tk+wIQwi5s35PcuWfIgQAQnRS7Doi+kL+qmq1BEXuUw0VgGKcmLQlKbjq1Tgc5aG9+WMxNWkx69BiABmCDBDbMpM8q8smfOxaL0eCp89sn83t65d5sqFc0yMb+fqxfNcOn+MygoVxXlpbBvp4asHt+GnH/j64T1++v45P738htG+dhTSnFBAX4ByeRY5aetJT1nHulVLmPHx+6QmxeL3uWgMVOO0V3D+zHHuT97g++df8cPL7/j66UNuXb/Eg7s3+earR1y+cIbbNy7z7MlD7t+5yfffPuPKhXMQL1Dv92HUlqOUF+O0mRns7aKu2svoYB9nTx7j4N4JTh07zIkjB9k9Mc7JE0fYs3sHe3aPc/CASGkaHulBeHrnBlv6ezm2Zzf3rl/hyJ5dCC/hFzxg/vR3KUyPxaIqxKmV0lpVwak9m+HFI7b1taEqSKcoLRajPB9zWSEaSTrqvBS82iKqtJIwiChJXIUg6EldO5+S1HXkx61Akria8txYCuKXU5a5gYqSJHSFsZiKxS6PpiAKbWE0ppJ4NAVRoYI4RsyIKEnCXpqBTZ6OoTCB8uxoFJnr0ORFMmUVV5yyKHzQFKcsIjViBmUZa8mNWYIyOwptQRwlqRHoJEmkU4M8YyNufQltPivCRnDpSvl68gr89TlnD+/CZVHT2uhjqLvllU2rE8pykkldu4wNn89EmhxFg11H0O9ga18zu0aC9Lb4OLRzlD8/ecjLRw/527df8cXRg3zzcJK/vXjG1fMn2TbSw+GJrUxeOcejG5fYv2WYbT0dCL1gV0hp99qpMpZjVkgIVBoxleXhUEtw6SXUWmVoJbEYS+IxyRLQSTbiUInTB1tpMmUZa6koTsQgjRWTHC0SDNJY3NosChIWkxe7OAQEahD+FRaFxoEFyWsQhBpKMiNJjVxAcdpqJMnLSI+cQ27cQlR5URSnraYsez0Bu4wWj5qdAwH2jbZxYFMHe4Zb2NnfwJ7hFoZbnTQ7FXTWaAj6tCHwIKPdqw4Xcz21FfQFLLR5dPQFbLS4RJvOg5s6wgd4e1MtI70dNPk91LosmNUlNFc76Ai4CVQaiacJi6KAnnonTW4Dbq2Unf3NnNg5wGivn64GG35bGUZ5OuW5sdgV2fiNJbhUeVTKs6jWSHCV5VBVXiAWiG4tDmUO1rIstNIUXAYpHmMxdQ4VbW499rIcglVm/vzgKndOH6TRIXbYSnMT2drbyr3rZ3kyeYm/vHjMD18/5dalC0xevcSlM8fYtamP/g4/rX473c1u3EbR2rWtWrTCrKmQ0+TUYFfm0+I2UGtR4tIUYVEUIAgvsetK2dwf5O71i7z8+jHXL53n6oWzvPz6MX0dTdSQTsL65QinoK3WxZaBTszqEqyqYrTFmWjyUxGECbwaCc0OsYM/2GBha9DDQL2ZRoc4FWjz6umrt9PpNzLS5mJ7dw2b2j301hoJVmnortEz2GDhwr4RuCpwcCxIwKGjp96LTSsnGPBxeGIrF44d4qfnT/nbt1/yw1d3OX9oF/yzgDAOPQ12egM2egJmOqsNtLjKabAqxE6+RYkg6DHLs7GXFzLYUsX+8RFqTbKQxaiG7iotHS4VIw1WRppEbcO2zlpOTQxxfNcwW3sDDDZWMtTk+N/E1N1+U5i21FtnZnOHlwZ7GTUmaRhsDDba2dpRTdBroMtnIug10OHR0+rUUGMopqVSTZNdFQYMU/dff6zRoaDRoQjT9ZqdaoI+I4MNTja1+djU5mNLRw3j3Q1s6wzQH3DSXKmj3lqO8D54NBKanWoEQU+w1kJHjZ2uehf7tw/x04vHnNy/nc19rezd3ENPo4suv41Wj57eOit9ARsXDo1xYlcvmzp87Oxv4MyeEcYHGmlw6mj2VBCoNNLTUIUggFlRjCQ9maMT4zy8fpW+xgCd1ZXUVqhwqyTwQEzUncpk6Ksx0eMzMNRgZ7hRnCBs6vCzZzTI+GCbmDL7WnFUUyHHrZVQWZ4fBha9ATtbu2pZySB6QWCwycWWTj9bu2rD2R4jrR766+0MNlYy0uRiIGCnt9pIj89AR6WSLreafq+OPo+W7koFQZucoE2kNrnVmdRWFNJol2MvS0MSu4zCmKUoUjegSN1AwCANayrq9bnU63NpNOXRaMohoM+m063Ery/AqcrEo8nBVpaGKnc9pVkRaCUb0RZGYilNwFWeRqUyBbMkGk3WGnQZq9FlrcFYGIUqOwJl1loMkhgcinTc6myq1Hn4NPm4FFl4VDnYpElUylJptcswS0RXJ23GGqySaOzSGJZ/9msu235N1pL/jq1oA3XqFALaNLylceHP1yKLp8qQy6vO8/8+9ZkqNj/77Nd8OvM3zJ77e6Z/8iYzP3uL5UumIUyAqiSNivJ8Zn30WyRpkSgLktDLMql1aUUu/Dw4smeA7WON7N7ezoPbR/jLy2tcuzSOy1mIVpNIYsIcEjbOoChjEQWpC8hPW/B/KJibwvc/nPUm80N6jVergvmL30MQnLz70b8jCHo++OQNPpn5X/wLT3B6VESsn8ens37PosXTWLHyM5Yt/4zZc95l/tz3KVfm89OP3/DnF1/x4tkjzp06SH+wEYtOjjQ7CbOmGBkVyKhAV5oF4wJVtjKqbGXUOlS0VptCIGMKFHgRaiCA6LBoKsuiMHUdhtJ00ehgBiKTY4r+8wYhELEl9LmfE0XM/8BrRf3rn0kbr4DeOK8mE69PMqZ+NgUipjIlpkBEiOoUpji9rrtoC72Wk1cgbl/oPdaEQcWSFR+yfPVHrFwzjQXzfk/U2pmsWvohcZFzSYiei6IoBmnOOsqLYinOjEBdsJHkiE+RpixHkRmBvnAjyvQ12OUJWEtikSUvQZG+DJNEdMFKXvUeGZHTkKV/Ts7Gz0jb8DH5CfPIj19AUepSJMnLSFj9KalR89jaX8tobzV97U7a6yswlWcizdlAbvpqFs55m6i1swlU67l5+Qj8+Sk3r55Gry5h4dyZrF62iML8aHKy1lGQHYnVKKG1vhKfU4tckkZ2ahRLF3yCzVjK5XMHuPrFAa5fOkAT8TQRT056BEkblzL747f55N03kWTF4rVpsOpk6MsKkWQn09VSy4Hd2xHi4YvTJ+AvP3Lt0kW2jm3i2KH9nDq6n/5gPZLsZNLiN2DVq7h+4TQPb13nu6ePeXL3Bvt2jBGostPW4MZQLmH9qrm887v/yawZf+LD997m3T++xYa1Kwm2NdLb1caxw/u4d+c63z57zIO7N/nbj9/x3bdPef71E7599pg7N6+wZ9c2KgxqykqK+Edecvr4ESaYRWzUevKzM1Ar5OjVSob6urlx5SIjA710tbdw9OA+Lpw9xeUvzjI21M/Eru0cPLCH48cO8cX502zZPIzNakStkSMc3zPOD88e8+3D+zy6eZ3TB/fT0xTAqi5FENqIW72ISk0xltIcvHopI60+mtwGVIWpaKQZqIuzWcooFmURitwkdIXpWOVZDDc60eXHkbpqVmiH1qPM3khW1GLS1i2gOGUtpRmR5GxcjConmtKMtSiy1mMoiscoTUCdH4m+KAazXKTeGCRxVBQn4lCkY5ImUJq2jtK0dchT15IduZDihOUUxS0OHywZa8WUy4x1H5IfN5v82AUUJS+jNGMt5blRVJSk0GAvY3t3LacmBmlyamh2aTm0pYfhtmoanAbOHdjOlze+4Nqpgxzft52Lpw/y7aNbVDsMZCdGkhO/gUq1nDN7xxlsrkWSshFhKdhUUqrMSoROaK4yMdRWx+Vjh+Gbr/nm/l0e3bjGd18+4LsvHzB55RxDnc3s3TLM6YM7OXtgJ9dOHeLothGOMYXMnViVRdRYNFSZVLh0xfhtCiq1BeilidhVGShy1lGWvRazPJGyrAiM0gQa7HJ0hfHkxy1BnbsBgyQGbUEMmvyNaPI3Um0sRJETRZ1Njk2ZiTw7EkG4ScTnH1KUtg5J+joKUiNIWjeX/ISlxK6YRsq6maSsm0lRykqx0zUL2qrUDLVUsrmzivHeAFu7RH/3wSYnA42VDDTZ6ak10lmjodWjoMkpp7FSRou7jI4qTSgN10hvnZmgT0+bR0NHlYGmynIa7Eo6aqycPLCDi6ePcv3CaS6fPc7ebWMc2LGJE3t30FztoNFtZs9oF90BF8I/Qb1dHeaZe3USnIYCVJI4lPkx2MqzcSizUOVEo87ZSJU6j2p1PsrUdaizojAVJiBLiaA8dyPO8hyMJcmU5cZQqS/EpZfg1BXiN8lxqvLxm+TsGWyhxamnJC2KrhoHQ+1+DjGNQ0zj4K5hvn58g9tXzvPF8UM8unWVc0f3sXOslyN7xtjc14wwTeS0F2dEIggv8RnFjnOTQ02TQ4tJmoEyKwZTSSZObQkWZRGZ8evxO81899VDXjx9wON7t3n57Vf88M0ThnvaqSGd9cvnE71qIV2NPk4e2MX+8RGESdAWZ1JREhKF6yFglole/zV6emuNdFWLwuLOakM4Xbk3YKO/wcFIi5OxNjdDDfaQpaeZkaZK+utsVBuL2dZZy2hHHdVmNXu2DPDtg9s8vXudu5e/gL9+zw9P7vH15BVunD7ExHA75/ZtZntPHa1uLR1VOnpqTPTUmET7UKuSFlt5+Jg+vmuYuxeOcPXcUXr9FvrrLPT4dDRaSujx6ejx6eiuFmlLW4N+DmwKcmR8gEPbexhuFnUQU2sKUPQFLPTWmempraCntgJbWYao0VoIQZ+egQYbY22iE1BnlZHOKiNBryEMJDo8etrdOtrduvBUotGmpMGqoNGmDAOJpkqlSA+ziNOINo+O3jorw01uRlu8TPQ3sW+4jT2DbWxqq6Gr2kqLU0+DTY0g3BSLtmzE80HIH7/JW8FIVyPH9mxhYlMvTT4b1dZyuuorafUYaXZpGWlxU29ThICTkY4qHQ2VCmoqZOJUwCinyqSgwWniwJYB+pv9ZGxcx9rP59HfVI+5TCZOi6aBKjtRLDT2gfDP4NdJaTDLGKg1s6nZSa+/gs1tVWzrrqWv3slAs5fxwbZXtpEh3Uu1SUa1SYZZLmrS9jEDoQZG26oYbatiW3cd4731bOn0szlYw7buuvD5pNtvDidTd3j09FYbGag10+kqJ+hUMeKvoM+jpU6dQ6O+gF6XiqBNTm1FIWOtdjq8aqa6tgeHm2lzqNkR9FNnlFKjy6feWER7pYw2Rwk12kwqS+NwyOJptEhpssqorSgUp7zFceiLYtAURqPMW4u1LBFLaQJ2RSLO8hQcsni02RGoU1egyViFSRKNriASTV4kuoJo7LIUqtQ5+DT5eMtzqdEUUKXKxSNPp1KajE0Sh7UwFktBNJaCaFFXkb+BiBn/N3c8bzHn3f9JedoyjNmrqC5PwiWPQ521kuLERRiLNr4GIjoRhAAFmSuJ2TCd2A2f/ayo/OijXzJ/3h9ZsvhDli75iLlz/sTvfvv/UmlTsn0syNaRoFgQJ0NpfjI2bTHG8jzU8jTcVjlt9RZaAkaGejwc2BNkYrwRd2U+WemLSE2aQ1bWIrLT51NWsAxZ1kJyk2czRXdatvIdZn0+pXeo4Z3P3mDusndZuPojBEHP4pXvM33WfzB7/lt8MvO3zF/2QVhQ/c6Hv+LD6W+yZPl0Fi39mBWrZ7NyzRwWLvqYxUum86d3/pMlSz8jJWkd/KvAySP7eHL/FrevXeDSuRNcv3SWLaM9tNR5OLBrjLH+NoRj4HcZEd6AWreBsf6GVw3DX4RWGyxlFEHQh6hbFXTU24hbN59qhxJBCE3Iw/qB5yI9ehBeTQ+mxM6vTwaaQsX8FBW0jVdaBuffrantp1yqXg+nm6I7TeklJpkKmX01/Zn63hl6rdfpUTWh23Gmz/4Ncxa+zeLl7/H5539k3pzfk566gk+n/Qfv/eEXFGavozh3PYqCaIrSRZpaQcJi1n/+J4xFG9HkrKUkaYno5pW/AVXGcuTJi1BlLA+BiHdQZCwKUcj05MXOIid2NhmRM8mInEVW9DzS188lftUMzKp0BOEUBmUqmYlLMGsy8TlKwn9LW6OVrx5d4K/f3+fhnQucOLKLrvYAMkke+yfGmbxxlCtf7OHy+T2cPLKZ8yd347apWL18DsI5WLNiLmaDnEtfHASe8eThRQ7uG6K0JBmlLIW4DQt46z//GzHrFlBamMJAVz1bR4L0dQSIWPk53kozF86d5PGDOzy6d4cbVy5z9uQJrl68xOnjR9gy0odcmhmaoczA73UweeMSzx7f5+snD7h78zKnju1lYnyEY4fGkRak8NH7bzL7s9+zfPFnNDdUs3VsmNPHj7Bn53a+OHOSn358yV9evoC//chff/iOx/cnuXjuNLevX+G7b77i3u0bjG8Zo6WhjsLcLP6RlxTmZjHBLLSqMpoCfpoCfloa6rh++QJ3b13n1rXLnDp2mAN7dnH6+BEmb17jq8cP+Obpl3z7lZho/WDyFpcunmP7tjGCwUaEU3t3cOPcKb57/JCH169y7cwJzh6Y4PS+carNajSSdAzSdLT5ieREL8MgScOlKUJblEFpbiKSjDiWMsqcaX9g/rQ/krphGZXlheweaEYQ9FgkKQjzIH7ZZ2RGLqIkdR3Z0UvIi12OIisaWdpadIXxmGXJYbFaRUkS+qIYKmQJmEriKc1cQ0VxIpq8aNS5Uahzo1BlRaHNi0X4CySu+Axl+tqfgYjU1R+RHTmdwriZKDOXiqPk3PWU50ahzotGVxhPpSqb5pDoMlhdgVmeid+swKsvwVScTdDv4Iv9O/jzl5N8/eAGf/3uCTcvnGCst5UT+7bTVuui1m7g8tF9nD+wi1avHV9IcK3ITxYDcVaCk3yEcbh87Cjnjxzih6eP+HLyBmcO7+Hgzs2M9bYysamPA+Mj7BgMcmjbEMe2DtPts+MoLUCWHI1QA4rcJFw6WfhEoMyPoUKeiluXS2lWBLKM1eiLYhCEJlQ5kXh1eVSUpKCXJGArTcVckkBpxlo0+RuxyFNocSmxKjKoVOcg/BaOT/Rx4chWtvTVkRq9iPSYJcRFzCEveSUpkXNJXDOD/ITFCGrIT1hKUcpKseCaBS0eNT0BMyOtnnAg1OZgNZs6fIy0uRhqsjHQWEFvwECXX0uwWk2Hr5ygT0vQJ/roTxWo/fVWOqtNdPvN7B5s4vaZ/UxePs3E1hEOTmxj97ZRDu7cijANyovyGetu4+bZo3wzeYVDm/sIWFT49MXUVcjprDLSXSWmSepkyehLkrGUpWORp2GUJGIqTMBanIIxLw5BCFCeGUlpSgTxSz5hahSszI1GK01Gkr6O8sIE6hxKGu3lWGSZGCQpeDQSdvQ04jcr2D/azf6tfeFwmT9xihdf3YE/f82LJ3f5cvIah3ZtorOpiv4OP93NboRpYFbmkB2/kry4leFwL6cqH5ssB11+IsVJa3EocvkFD9BJMzHI8giQzJUzR+GnH3jx7Al/fvE1Xz24zUBnC36nlU19HVTbjFRZtVSUyyjMiCdlw0p+Rh/YB0GvWLwP1JsZqDfT4zfQVSMW4wONlSJ4COlbxtq8bGr3MNJUSV+tWfy9gJWJvgYOjgW5dXIv5w5s5+iOUa6fO8qTW1dES7vH93nxaJJLxw5weHxEfO0H0OW30VhZjltTQL2tlKBXJy6XjvbKV65L3bV2ju0c4tTEEINNzlBWg5Heaj1BdzldXk0YRPTWmRlrrWJHXwPb+5rQCwL8SqAvYKG/3hq2dx1stDPQYKO/3spwcyUdVTr0gkC9rZTBRjGEbmoy0lNjpqfGTHd1BV0+089ARWeVkVanJrymKE1T04hGm5J2rwiSgj4jQZ9RTNBurGRr0B8GEAdGO9gz2MZoi49glfnVJGKKm5stGjsIThA2iBaFbbVOgvUeupt8dATcdAacjAT9NLv0ONUFtHv1BH0iTazFJdrf+iuKQ04zUqpNpVSbFbh0Mly6Ulx6BZkxa5kY6eP5/Vuc2bebrtoqhC1glechnIMOj4GhOgdtDlGP0FttpN9fQXe1kaGGypAY2sVgSxXb+lsYH2xjW3e9qE/5J/DqpQhCgCpDMW1egwgiJmGk1ctIqzc8fdgcrGFTRzVbOv0MNjnpq7fT7TcT9BnD4K3DpaatUsWg30SnqzzsztTnLqffo6bFVIRfJYa8dXhVdLhUYkrwBvjbw4t8e+0kX106GhKIS6hS5+BWpYZWCi5lIk5FEvUVEjHQ0CzBXpaCOj9SdGSSRKIv3ohDlYKlNAGzLJaKkhgMeetRpq2gPGU52szVmKUxolYtLxJtfhQWqajv85bn4lHl4C7LwqPIxluagUeejrMkCac0Eac0Hqc0njptNqkR0+nK+Te6cv6NtIhPMBdFUpG/jgrJOkyF61GkL6MkdSmmkhiqKwpeKxa3UJC5ktfzXpaFAAAgAElEQVTBw9Tj0z9+g/nz/sj6dXOIi13KxqglfD5/Gt2dddy6doZvnt7l2P7t7N4yQFutM2RpWkNRTjTG8mxq3AraG03U+srwuaXo1AkkJ4hU4rWr3yEp/lOy0+dSkvk5RWnzyEuZQ3riLOJjPmNVxAfMWfg2H83+9WvF7yAfzHyDT+b+mrlL/8hHn/2Sd6f9K9Nm/5o5i99lxuzfMX3WW3w4/U0++OQNFiz6kFlz/8Q77/8n06a/xdx577No8QxWrZ7HipVz8JJNRlo03e2NnDxygDvXL3Pn+kUe3LnG43s3eXDrCvduXGB8rE88xgChF37FTWSFqa/pI0+Jx14bIbrJKwrS6UNbmaIXv1rPQ8D5SdiGWSzOQzqVX0xtdyz02NT0wRb+37wKiPMi0tL+HkxMaV62hG4HX1vHCOdKhG1bpyYRU1ONKTrZ1Gsdeu31ehGEc0yf/SbCMxCewfJl01gX8Snv/PEXrF89g75Od7hb/9l7rzQr+fGikY1VnoA6dwPKjFVociLQ5qxGlrQQWdJCsiOnk772A0rTPqcoeS6C4CU7+lNS1n3MugVvIzghM2ouWVELiF3xCcrCjfyJUxTnricraSlmTSZuiwRB0JObvpIdm5t5OHmKx3fPc+3CYS6dOcSZE/sZ7Gnn9rULnDg8xt2bx3g4eZqnD79gfFMnUREL+Pi93yCcg55gHedO7eP29TMcObiFE0dD1sEh+993f/f/8TbnqHaqOLpvFP78hBdf32XX9kHe/eOvkRcXcOzwPu7fucmDyVs8vj/J3Vs3eXh3klvXLuOpNJKREkVhbgqq0gIa/B7OHD/I3ZtXuXX1Ig8nrzM21InTpqMnWIdGWUBRQSItjQ6OHtzO/clrPLp3h2+ePmby5jWePLjLX16+CAfFvXz+Nfdu3+DMiaNcOn+Gx/cnuXbpCzaPDIbBgsNioq7ay8hALyePHuLh3ds8vj/J4/uT/PDiG7775iu+efqYx/cnuXPjKjeuXOT+nZt88/QxP7x4zvNn4s///N23fPfiay5fOs/+fbsQHlw5D998xb2LFzgyvh1BuEhvfQ27hjpp85hxaYowl2TQaFZglabhUORiLM5AlZ+C8D6U5qdSlJ2AcE7UFQht4oG4d6iVAyNtot7AJh6IuTHLKEldR87GpRTEr0SdF4ciKxJNfiy6wljRlSk3SpxGFMdhKRVpTTkxC9Dmb8QkTQi7WjTZFewZaGA86MOlyEKevIrCmIXkRc5BuCoGJSnSFlOW+jmKtMXoC6PQSTaGBXCafNEW1VaWIboC2VToC5Mxl2RhK83FJM3CVlbAUGMVDy6f5Mb5o9y+fJLj+7Zz+tAuXjya5MqpI+zdNBjm6Am9IIyDVVkUtmHjooBOKjr9fHFoP7cvnOXGuVMcnthOT0sdw10tCILovdxZ56an3s14TzMHx3rY1FJNm0OHIOgxFonPIY4na3jlujBKdsxCSrMiUOSso0KejFYSi1YSj6UsHX1RMmZZKkWJy0Vak0QU9cnS1lKSGoEyNxq9NBFFXixaaTJT6ZjT/vhv4ZOCJGsDKZFzSY+cI55g1CBNXYU0dRWCcI6AXUZPwCyGRIUsGUdaPeHbgSY7o212RlotDDVXMNBopKdOT2eNhvYqFW1eJT21RoabxaJuiuLU6FDQ7tWypdPPiX3b2Tk2yNF9O9k+2s+uzaP0B5tRFuXRXutl/5ZBzh3Ywab2Ojq8FfT6rQRdOprMcqrVufisJdS7xSwCR3k2FSUpmItTXrugjiMIAZKXfYogbMFanIIwCYVxyylOWUNhSgSFaWtRFcSTn7SaDZ9/RErEPHQFSRiLUqk2lLC9J8Cjy8cZH2zBVJaDIPwFeUEyleYytg51IMyDnuYaqqwaDMpC3BYl7Q0O9IJAXaWG/havOIV4I3QcCWKo12izh02tVaEsgVB365A4TvfZjWwe7ObM8cN4HBYcZgMdzXVcOHWEC6cOsXOsn/PH9sNVgZzkaPKToklYuwhZWgxevRSrLJPmkLNOd42e7ho9HV417V6t6NBUb6evXuSl9zc46K+3M9TkDE8ipor+BquC07uGePDFEfZt6mG0ox5BJl5wL5+eGrUfC/uAh4Vsgh5rWRaVqlwCVjntbg0dLjWdLh3dHgOCoKdGK6Wv3sl4fzObgzUhqsBN2lxqgu7ycEZEl1cTBhHDTW42dVQz1OoTL/rPCNOXeuvM9NdbfwYiROBqYFtXNSd39mIXBAThJs1OFUHfq2nD1PQh6DXQWWUMA4opTcTUdq/bvtZbyuisNtBbJ+ZD9NfbQ0nZbib6mziypZvDm7s4vLmLPYNtDDd5afeYaHJoabCpCVgUeDQSAtYyhDfAVp5HlUlBsK6SjoAbn02LVpZLR8BNf4uPzoAj7HJUZyml2lgcmoLIxCwWnQSPRoJbK16EvfoSmj0VuHQynFo5xpJ8vrp9mZ++ecSTG5cY62ikzqKlUinBq5YS9Brpq7bQUFGKXy+h1aGkt9rIUIOdwXoHvQEbg00eBluqGAnWie5iY52v9oHn4qSwr97J1q4AgnCTbd31bA7WsqnDz9auAFu7Aoy2VTPY5GGg0UmHz0h7lYGOKoMIwnwmOjx6mm1lBEzFBAwSGiuKadBLaKkoobtSQWuFlCZDIf0eNQFjATW6XBorQlkQZVk8OruX87uG6HTrqTUV41ZnIwinkCYtoSxjFbayBHyGDKr0mVRpMmh3ltEfMNLpU+M351NZnopNlYxVmYS1LAFj8Ua0BetR5axBmb6MstQlaNNXUJG/AVtpomitLYkR3ZmkiVSWpuFV5lCtzscjz8SnyMGvyqFakYVHloJbmoS7OAF3SSJ+dTbzPvgldzy/I2L6P6PMWIkifRnlmSvQ5q5BL1mPpnAt5XlrMcljcZSnv3ZuEzvnses/YfHc37Bo7n+xcM5bzPnsTZZ+/h7Ll0xj0cIP+WTaf/HeO28we+Z7jA138ezLSeAH/vL91zy5e4Wdm3rQo8CqL6K71UVHow2fU0Z9tZIaTzHqshh+Tr2xIQjjlEnXUJQ2n+L0+UjTF5CT9jnJ8XOJ+P8Je8votvI03XevNR/OWnc+zNw7M2fOnT5zmru6KtWdVBekOMycODEzM0iWJYsstMiSbZlkySgzxBR2OBVOhStQYXQSh5OqFHT3737Ylpzq2+fMh/8yyZL21ob3ed8H1kxn5vy3efez3/DuZ7/hren/yfS5bzF97u+ZvWwq4QnzWBX2EXOXvM1Hs99gxoKpfD7nbWYvmMaHn73Bux/+illz3+HDT37P57OmYStTkZUdy2efvUN7u4f161updpcy0Ofn4tmT3Lh8gUf3bnPzykXOHD/C3RuX+PbZOGM3L3Ps4B40xfkIAF4h6PM/6WJ0IggQOpuq/g4gOx/kxIsF+avXJnCBxxycsGadKO6DVKPOiWL+dbH1Zn7q1FTKTy1iXfxU7xAAEYGJRABEnGdSH/G37zkAXAKJ4SMT/xdwzholEOQnPIFZc/7AB+//gukf/BJ9SSbHDg4x2FNFauxipv3+X1g5byqesiK29lQH71PF6WuRxC9BlrAIU34YRYkLg6+fHfEphclzKUgQQafwcyhKW0JGxEwEF5Tki5rLtPC5ZCUsIjd5KYJwlJSoOWikkahlUSgKwrCUpGPVZeGp1NLjr2DbiJ9tw51sGeqkq8XDwd1b+ObJRcauf8n+nX0c3jtIQUY0sz75A8IojPS1cuLQTs4c28uBvZvZt2skyCTIy40mK30dUzjDFM5wbP8I3zy+Cjzj3u0LHDm0nfDwFbicVm5cv8TLF495OH6XJw/HOPTFHqpcDqS5mYSuWYw0L5nRzevZvmWAfTu3cGDPKDcuX+DerWs8Hb/DyWP7aGmowlfnwGpS0Nddz/Gj2zh+ZCcPxm5y69pVbl+/xs2rV3h4b4ynD8cZH7vLX3/4nh9ffcvjB/e5fOE8Vy5eYHzsLtcvX+KL3bvYODTIyWOHOXZoP3t3jnL+zEke3b/Lo/t3efn0kTjN+OuPfP/Nc169eMqPr17y3ctnPH14n5dPH8FffuC7ly94+fQJzx495IdvRYena5cucOTwFwhHdmzm6skvESRQYShhBruYwS7sxQVYizJxqnKoMUjpLNeLIrRSBS5tnuip+y7UOY30tXm4dv4Ygh/iQhaSGb2ajioLAz7nT06ktNAF5MWuQJkRgSozkuL0cGTJazAXJmIpSkSfH/0TOpMyMwThv0HI3D+Qtm42+rwo7IpktNnh1JmkHB/t4djmDtyabJQpaymIXkxR/FIM2esw5Yaiy1pFSdrExTw3FG1uGJoc8auhIIZSWQI2RSoOZTomaRIudS4VWgmO4hwqtIVUGxS0lpvZM9jBy7Gr3LlymhsXTvDgxgVe3r/FzfOnOLZrKxs6W9i3aVDstL2Y2N4Z4LFrqCotwm2SY1bkM4NdYqdjCWKhuAQchmICXMuOeqcYjlVl5owg0FBazNaWak5s7UOCXfSIFvaJX3Mnvhc6SY+YdEqwKJKo0GdTacgTi+WiVKyKdGqNEso1GchTVuNUicmbJbki2MiKXUpxdhSCMEqNU4lJnUFS5GKmvfnvCIKBkKUfkRIxd/KCNgXUOeFo8yLR5kVSrstiW28de0ea2Tvcysb2anq99oliwiW6+jSK4KHPZ6CnXhcEEC0VxTSXK2hza+me6IAHCq7OGqOYJNxZh99TzkhPOwd3b+P4wT2M9HbR19bCht4OXGYdHR43I+0+Ghx6fFYlPVVmWu1K2mwK2h1yWmr0dNaX0lKpxanNwpgfR0l2FIqE1WSGzOX1Ma8lP57hBseEs88JBMFFUuh8lHkx6KSJpIQvZN289xF+BF1uPC51LpqsGByqbHq9Trp8TmrtagQ7jPHvjPHvbB/uYM/mXhrcVmwlUkrkmZRqC/D7HHzCPgY6anl25zy5uMjFhRAL5rxEmm1qtvpr2OSvwmtR4NZJgo5GkfhJjQklMWod82Z+iiQng60bBtm6YZAzxw5w4dRRblw4w9Ox61w6fZTTh3ezrb8dkyIbTXYi1SYZHrOcDreeRnsx/go17W4t/gp10J2o22Olq85CT70dv9tIa4VOFClPAIgWp5omh+hOtKG1iqEmN94yI+ub6hjubJk4ZvbR4HJQadLicZhx6RVMcoDFkb7HIsdnldPiUIqZAy4d7c4SBMFLvbGIJpeervoyuj022qqMCMI1Otx6/E4lnZVaMa26UktXtWjNOthYzsb2GobbaumfEOT21lvoqjUFgUSAyhQImuvxlHJgo5+Lhzaxs98b3AcBakAgVK65TBOk0wSAxOsg43UQEZhEtFfp6ao10eOx0ue1s76hjE3t1ewdbOXo1l6ObOnh0KYudq9vDd6AW1wGmp16Gh0aKksK8Fjk1FkUweO0y1dOS23ZJNViIjyrTCehs9bG1u56Nvjd+OxKfHYl9VYFtWYZ1QYx1FF00hK7bRUGObVWDUZZJiPtPsa+PsWrBzcY+/oURZRSbSzGJs/BIk2nXJ2LW52HQyYKg1scSga9Nka7ahlprqDbY2Vjex0bOjwMd9Sze0MXe4ba2DXQyqYOD/0N5Wxoq51I1e5mR38zo72NbOtpYLS3kdHeRrZ2+xhqqaLb46CtykRrpYGWCl0w8bu/3k5vnZWOihKabApqtNkUxS1HGrGIMkkCzaaCYE5ErSqddoecdoecbpdmgvqk5dqhLezrb6LRUozHXEi5NnOywBMM6KXhODTxBPz+7bJ46sx5eErzKS9JxaqIw1AYiTY/FF1+KJqcEJQZK5GnLqM4eTGa9OVYc9fhlEXhKE6gtCgmCCLM+THiNEKRTo02lzpNLvUl+dRrc6hRZlAhTcCZH0u5NBa3LAlbQSwZi/+Vi/bfseTT36JMXYE0bgGF8QspTFqIJnc1emkoemk4WmkY6vxwAiLZvBSRPpISPZNl899i9ZKphK74kJWL3yNs1eesXPIhH33wBu9M/RXz5kynoCCNkycPcf3GJe7dv8XjR/e4ev4EB3aO0NlUyZahFq5dOMD+Xd2U2wow65KQ5q4iOW7SFVEQ3GQki/clWfZy5OkLUWQsQpa+iJzk+cRFzWL58vf4ZOabTPvwl/zxw1/wn2/+30z79Dd8NP9tZi+bytq4mSwLfZ8Z89/gk7lvMmPBVOYsfIcFS9/nvY9+zdT3/hfzF33A57P+yPJVM/E2uFCp8oiNXcOJE/u4efMCO0eHOX3iEIf27eLLQ/u5c/0y3z57xLOH93g6Psa3zx7x8sl9Ht+/xeimQZq91eJkLChUDoCIXRNBcufpb6//+wX5eRFElFI0UbQHKEVjE6JsJkTal4LH2OsTjf+/fiVAWwr8bP+b7/8WVLheAxEjTDo1BUDEk795zYBAu3diO3uZbE4G9BlHJ56jkwWL3uWD939BZMQ8PLV6Gn2laIuTWLHoXSTZodSVK9k50kR3o40aq2zCXljUbGRHzsEhj0WTMenMlBM9g4L4OeTFzyZk3u9IXvcROTFzSY+cNfFexO2LXzvjtfc9MvF5GMhOXEhO0iI0RdFoZLFkJi5H+DVY9XlIs2IRBAP++grOHNvL7csH2TzkpcpeTJlZKuZxNcGeLQMc2z/KlXPHOLZ/lG0j3ezbtQGTrpAiaTKqYpGuH6CwDfXUcurYVnbv6MOoL6Sz00tDg5sdOzby6tUT/vzjt3z//TPgO3bv2ERU6Cqmvf1rIvFT6TRw9+ZFHj+4wdjNy1y9eIYXjx/AX3/gwZ1rbN8yQEerh707h2msd2IxyWhucHDu9AHu373Bw3tjPLp/j4f3xngy/oCH98Z4cPfORFH/DX/58cfg7188ecz42F2uXLzApfPnuHXtMl+fO8NgXze7t2/l0vmznDh6iPNnTnL5wlc8e/SAZ48e8PzxOC+fPuLFk4e8ePIwCDCePXrIN8+e8vzxo4k1zs2rlzj+5SGELb3t7N+8AW1eNsLPoNFhocqgpN6iwa2VUqHJo04vZQ29cEsgFxeVJQWUFmXw74wheOEfecF3z+9y58ppepvcVJmVuNT5WGVp6LNif3JypK6bjzorCmniGrIil5AdtZiS3GhUmaHIU9egzgpDkx1OccYaSvLE6UFR6kpyYxeiy4/AIkugOC0ERcpaKjS5OOUZpK2ei12agiD0oohdTknqGpQJS1ElLcWctRZzzjp0uaGos0NQZa1FkxOKURKLVZ6EQ5lOmSoDZUYENaZCytW5WGVp+CxqOipLWV9fwbbuJnYMtXNo5wZuf32Kv7x4AH/+ln1bhhHOwJd7d8KrZ2zrb6eJWIpzEtjY6ePUvk3sGmjGgBKXvhhFThoWdVHQ1UGJgZyUSNp8LgThBTW2YsoNEjwWOe6SfLQZ4bhVWayvtSKMgCwpgpSQhaKn9VQmPP1fv7jYKUxZhbkoAZc+l3JDATVWBQ1lamqNEmp0OWizIrEVpWAuTCQ9bD7KzEgMsmSUOdE0EUurx8Jfv7nNpbN7GerziMCnFmLXfEbCmk/FLvBE0VKSH4W5KIFKQw6DLU72DDdxeGs3o71e+nyiWHaopYKRtgq66nR01mroqFHTVqXE7y6mtVJBa6WS1kolbW4tQ80OhpoddNboaXKK1IvhFrGr1e+vp81bw1BnOwd3jNLT2sQn7GO4q4ORnnZGOprZM9xLv6+SrupSeqvM+PQSWswS+ivVuEvzKdNlYlEkoZfETKRyG8iPWEh+xELkMZOuIeqUEKq0WRQnr544ZmdTkLwaZV4Uqtwomiq1HN7Shb9SjyRhNbq8OIqSQ5mcaIxi0+Qh5MIPgkBXSwUnD27h5BebaKyyIEhgCmcoyk0Q+eVu0er14Gg/QicYC1LorDLTbFPTYlPRYlPhL9PiLslHEAxs62mg0qig2q7HqJRi0SlRSPMY7u/m669OsWmonxNHDvB0/A5/ffWMB7eu8HTsOre+PkVfUy1WdT66vBRUWdE4ldmUq7PwWeW0VWroqTOKrkteq9ipb3RO6CGctE+IzTuqTXTXlNJeaQgmNbe6dFTpxRRvQTAw2FLPoR2b6WtpwKQqwlBYQFlJMZUGDZVGJUZJJmZZOk1lOuqtCrwWBdX6fHylMrrcevqqS2m1q2kwieLqhrIS2mtt9PnKGGwuZ2Orm55aM+3latZ7zMFJRGeVaNnaV+9guNXNSHsdQ21VbGyrYqDREXQCC9gLBzQ4G9sq6ag2MNTsZPdAA1u7atjU7maDv4L2Kj3NZRpu8TNaXSX4y3XBnIgAnSlAb2qvNATtXsVAPHFCMekEJSZWDzWXM9pTzxfDbRze3M3hzd0c3NjJrv4Whpur6K6101Flod1dKlrcGmVUGSRUm2TU2oonCw/AIgj0+z2ipaEL8pNDqTEr6Km30+e101Ftwmctxmsppr5UgcdUTI1RTrmmQCyU/l0UeVbopKhy4jmxZxNjF4/z6NpZju0cYbC1NggijHnJmCXJWAqSsUlTqNXn0+XW01tjYnObm8EGJ90eK9t6Gtgz0sHeTT2c2LeZg5t72DXQypYuL6O9jewdbufApm4MgsCeoTa2dvsY7W1ke18T2/ua2NrtY7i1mm6Pg5YKPR01ojano9pEd52F3jorPbUWOit1+J1qGksL0aatw6vLY3ODgxazhGZTAevdJdRrs/BoMmkxS6hSpFEuS6bRWMiIz0GrQ0NPlZnOKgMNDvnfKc4C3V3xZ1nSUqQJiylKXY42dx2Gwgj00nBUWavFlbmC4vRlqNOWoc9ejaMgHFdRNBZZDPqCcPGelheBPltcdmkS1ZocfHoJ9SX51KoyqSxMxpUXgysvhqrCeGoUqcSt/IgN0l/hiv4P0tZ+jrVQpE0pM1YG35s2PwS9NBxlXkjwd/HrZpIRt4D81KWkxswifMV7RIZ8SFzYLMLXfMaqxdOZ8/kU/oEfycqIZqDPz+nTR3j85D6nz55gz76dHDi4h1uXz3L+y30Md/nobnaxY2MrnU0WVIWRSLNXEbJsGuFrJgXRWYlzkWQvQ5a9EknaYpRZyyhOX4I0eSGpMbMIC/mEhQun8fFnv+edj37D1A9/zX/87p95f9abzF/zEXOWT2PhmneZsegNpn38P/hw1m/4bP4U5i1+lzkL3+Gtqf8v097/OaERC1izbh5Lls1g2p9+w7x5H00QbJpwuUrp7/Gze8cmbl65yPjdWzx9eD9YGP35+5d8/+0z4AeePb7P5YtnMQgCZrPmNRARoAcFQMQIgnCQE0x97RgxgEuAfxeIxC86Bwa0FAEgkRqgL12aABSB5319Ej76k+f8+wF1/7sVsISdFFhbpeFMUpSeTDzXCJNTiF5+mqztRQQt+/7m94Fk8THe++AXJKWs5Odco1ASQ0rSimA9UGmXUyyJY82SD7GoM/E4VVjUmbzLUYpSV3KNn2MujESWPGH3HzUJDmJXvktK2CcUJC1CnrHyJyAiOLmIX8Skk1QvguAlJ1E8tjXScPJSlqEvikddGEcAyA521LN/xyDt9WZcpQUEpjarFnyCRprG1bNHGbv6FU/HrjN++7L42f0IkaFL8NbasZmLEcZAGIPC7DBy09Zi0GSSlR7GnFnv4ffX8uTZXW7d+ZrnL+/z9aUzHDu2l/Nnj9LSWE3omoWsXj6Hvp5Gzp09xOWLJ7lz8yL37lzlycM73Lp+KUh93ryhlw5/Pd2d9RTkJRIeuhCFPIUjh0bZsW0jt69f49WL53z38sVr9KKHPBl/wL3bt/jx++/55tlTnj16yLNHD4Mg4/njR4yP3ebkscOUO6xUVzjZMNjPQG8XGwb7MQgCp748wp0bV4NJ1WO3rvP4wRgvnjzk2aMHPLl/n2+ePOPB7dvcunKF8TExBXvf7lGEHYM9HN+9g7bqSqzFhXRUlVNrVFNvVlNnKsKtzqW2pGDCO3cMfVYMVXopFTop8qwYtIWZ7NjYw51rZzh3fB9VNg12dQFmWTr2oix0mTEIgpu86OVEL/00mFStzIjAoczEpkilJDea/LilZEctJDdmMTnRi8iJWUBJXjg15lzqbZIgtckiS8CpSkOdEUlm2CIyQub/5EDTpYZxkOno09eiTVmJPS8Sa14EJklk8CJekheOPj8akzSOUlmSSG0pSsVnV1JjKKTVpWOkqYreWgd9dS5GWmoZavfwxbb1vLh/jVePbnP28D7EkJZrVFlN8Oolrx7cZu/GfgZaPRzZPsTVU3u4eHgbW/t8VJpU+CqtDLT76Gxwoy/Opddfg+CCSmsxTW4DlSapCBAM4k29w6UW3UJMhdSblSI3cQGiJdoK8fMITDFkqWLBm7R2JjmxS4P7w+NQ0VKho71Sh0USxyVBIGTWNPT5sSizwilIWE1qxCJkmeEY5Ckc3j3AswcX2DLSTKPHTE2FBqH2tZHsE/gZt1BliyLgSkMObdUl+Kt0bO+v5+hoL7sHmxlsLqen3ka3x0pHrRG/W4XfXRxcbVVK2qqUoi6iRktvvZmhZgd93lJaK9T47AqqDPnUW4vob3Bi18nx11czduUS3z1+yPfPHnN03+6JfTDGxp4ORtoacGlE4NtdacRvKcKjyqBSFo9VnYoqLwJ5eogIWFPE/ZW1dg6FMUtJWfoJ0ohJTY0iabJjIklYjiY/hnJTPgZZIi1VOm6d3svO/gZkyWuRp4aSHbkMZWYU0qRQUiIm9v9UEUTkpIbiMhfhKdOKn5sESrUFqAvTEGLBUiLBbVOya6SdFreZZqeezW01tNg1NBqL6K40MuCx4y/XUabMRvgn2Lexh4F2H8X5GfS1N/HDN8/YtnGIKpednvYWrl78iptXLjJ2/Wu+ezbOxZOHWUMvBlkOleZi2txWHKpsagyFCIIdr6WIdreWfm8pQ032oD4l4M8/2utjuNXN+oYycXkddFaZaHKo8VoUVOkklOTEBffZj/wD+7YM89WRA+zYMDDR3buEIPhxm1SUqaQIgp3BxkrqSosQhFtU6/NpcShZ77Ew7C2jx6bb/NcAACAASURBVG2ivUxHZ4URv9tMV30Zm3saOHNkD0ONLjqrDLS5VAx6LfRU6+mrNdJdI4qHO6tL6W9wMthazaDfzab2atY32IOgIaBR8FeW0ORUBVOq+7xWBpvKGGp2itqPFhftVXrWex2s9zqCHfDX9RGdVSZ666x015QGg+de10j4y3V0VBsmxOpm1jeUsaWzlj2DzRzY0BGkMgXoTJva6hhoqKCv3klXjS0IIoR/YoIC0Ykg/AjjAhaNVNR87BKgVqDCpGDPxk4eXj7B0dE+uusstFcZqS9VUGdUUGuQU2uQU2OUU6GViMWFa+K6IvSKAu5diOGbo/DfmKRB2BW5WKTpWGVplBVlUKHMpt4kpaOiBK+5kPZKcTrTXm1ic2c9R7YP8NXhHVw5tZ9zB7ayf2MXW7t9bO9rYvegn53rW8Rk6+F2mCLAFIEtXV5xitFWy3BrNX0+F21VJvxuI363gdYKHU1OUSfiMRdRZyigVp9PY2khXRVabh7azIOTu+iwy3FJ4+ktV9NbrqbNJGHQraPFKMWny6PdqqROk4s5Nx6vRUFXrSmYURGwuyxRRFEsDUEQahF+DcqUVRQmLqEoeRm6/DAcqkRsqngMhRGos9dQkrcOXV4I6qyVlGSuxJgbgj0/DFtBGKWyKAySCIzSaMyyWEoLYjHmRuEsSsVrlNJgkOJR5+KWpeDMj6c8P5aqwkS8xak0arNZ/NH/5JnnLZZ/8K84FSk4VSmIHdnJ7rJREYmpOAZV/lok6StJjZ6LIBhIDJ/JqgVvs2jmr1m7ZBohi6eybvl0IlZ/xrzPpzCFM4Qsn0lPl4+x21e4O3aDR08eMPbwLl99fY5Dh7/gztVznD60k+YaW/D1SuTxSLJWI8laQXriHAJp6NLMpRTlrEAlCUFZsJairJXIU5dQmLSQ7Og5xK75iBWL3mX2rLf5+LO3eP/Tt3jn4zf4/Xu/YE3sIhLz1rE6egZr4z5nZcR0Zi7+Pe999gs+mfsmcxa+w2ezp/C7Kf/GrPnTUKgykciS+eO0X/HmlP8MAohYmjCZ1AwPdPHlkf2M373Fo3t3MAgCRw9+wZWL57h/5yaPHtzhh1fPeTB2k2OHv8BdWUaA0vvTXIYA9Wdk4p77GoDwC0EQIdYEgayFgHB6H4Hw2snshr8PIupNBbQ4FD95/v9qVSuSaNRnMwkiJrMsxLVrYtn5Ka2plp9SmgK/D7xv0V1z3oKpfPTJb5kxawpT3/kZi5d+QFLicmJjFpGavJKYqAWkJK6kMC+a5Ys+4ON3f0ljbSnH9m9k63ArLRPT3KayQmzyOJSZq5AkLiIj8nNyYmeTEvYJIfPfJHrFexSmLsOiSprQf+0jwBDIjFrw2vYFgJEXSdpSchIXkBo5i9zkxVi1KcH9Kc+LZqTHg12fj1mR8tr2XaLSXExnQwUHd2zgxf3r3L30FbcvnQ2CiI3r2zh78ovgsSTLjaIoP5y48PlEhc9nxfJPmTX7T3gbyvnm1QN++Mtzbt29RN96PwplDoWSVBLi1rBy6Uzk0jRuXDsDvODW9fM8Hr/Jy2cPeProLkcP7ePAvp0I12DPzo1UOE2kJoexZNGnJCeGiGnreYko5RJ2bx/l7s0bvHjymFcvnvPt82d88+wpd2/e4MLZM3z37be8fPqEpw/FUNvxsbs8vDfGt8+f8f03z7l17TL93R2Y9Vqy01OIDA0hOT4GgyAwvL6Xc6dP8GT8Ho/u3+XB3VvBacS92zd48egJj+894Ozx4+wZHWXvzh3iMe8SEJrK7XTWVbOxwy9qGia6L5qMWMqLs6nW5NFiK6ZMkkSdJpdWuxp/uZ69w+18fXw3p4/s4uqFY9y8fJKTh3ZQZiii3CjHIEnBJsukTl+IPiuWDrfo9S5NXIM2JwanOnuiS2agTJUhdrZzIylOX0t21EISVn9CZuRcFOmrKc5Yg1kWS1HqSnS5kbjU6ehz48iJXEpexDIUiesIjv0mlP6O/DiM6esoK4ilNCcMszQKoywKsywWs0ykTIkrAXNhIjUG6UQRYGJzWw3bOry0Og20OnTUW1T4a+10N7nZ3O9nsKOBOpeFTf0dbBvq48yR/Ty9I6a97hruobO+gm5vOX1NLo5s6+Xise2UG4o5umcLdy+f4fLpQ2zoa2HzQKt4A/dOLMFA5FJR0FuuTKNOn02LRbQetMszxIvTKKLYK1WkTaWFz53oeAS6GCJ6z0tcTWFaKA5tLnZlJk5lBv11pTQ5lBM3SgN58ctJXjtPtHGNWIgg7OPS6T2cOrKFVp8Dp0XOztGeyZOvdIKu1cSELew16u0yerxmOutMbO+v58CmDkZ7vaxvdNJTL1JP6u1ymlxyWirk+N3FdNSo6azVTEwmtHTUaGmrUtNWpabJWUybW8tAo+gm01Kuwe82cmjnRi6fOc5fXjzj5oVz3LlyiavnzuKpcNJQ5aKvpWGCNneCzLDFVBRn0GgooKEkh1p5EjZNGiXSGNQ5oh6mOC2E3IgFZK2dQ37EQqQRiyiOW0H2urlkhsymOHk1kpglk6AiKxxfhZqykmzUedFBq05tTgya7GhUGVGiKHoi+EeSGk4tqcyfMZVdzMBQlEq5UYq/1kpHgxO/zyHy1pU5tNaXcf/6KX58coOxi8fYP9JJd42FsqIMyiQp+B0aPEaJmH5crsdjVTHCEjLiQkmLDWPf9k2cP32czcPraWtu4Nih/Vw4c4KtGwZpb/YxumE9tc5S1tBL7OrFBIR0Fnk6pdKUIIhoq9TQV29msNEWLKIDScG7B1vY2l3PRn81Iy1ixzkAInzWYjrcJtSZ0UgTwviRf6DRZeHelfN8//gBl06dmAQRdnCWFGEvLkAQ7DQ79SJHX5tHo704GB7WYlPRW2VmqMZOt9tMe7WFTo+D4bY6jh/YQZ/HRodbT5tLRX+dif46EwP1pfR5RBpcZ3Upfb4yBlqqGGitZKDRSWeNMTjhainXBEPlml1qPBaZOMGYSLAOUJ+6ak0iqGh0MdjgZMBXFgQSr4OIgPA6YAEboDQFgEQgAXyouZxN7dVs7/WyZ7CZ/SPtHNrUxeHN3RzZ0sP+kU629zSy0V+LIJygq8ZGs7OEOrMchzJzohDp5B95QZmukJbaMvZtHeD6uWOcOriDzb1NHNs9zNXje9jaXU9njZm+egf1ZiXVOjnlqkBKtBux84joviSMiRTLXeJ1qNoix6rKpLFCh9epQRDGRSqmcAZbUTpOeSYVymyqS3LxGCW4NdniJMlaTJNLS099Gfs2dnHuyE6+OryDs19s5sCm7iBVabS3kR39zewe9LN/Yxfb+5oY7W1kQ1stvV4n3R4HvV4nPfVltFebaSjT0OTS0uTU4LHIqdTm4VBkUCZPxalIo8EspcOlZmuTk9GWcnpcKny6HGqUabik8VTkxVKvTKdBnUOLUUqzUUalPB2bJBmzRHTqc2ozELvP4yilYThK0ycK4zEEwYAmYzWarBCMBRE4NclU6NIwFEYgTVmCOnsN+oIwDAWiD35J5nJMeWuw56/Dmh+KSRqBviAcsywWuzIJuywRc34MFcUZNFsVNJuL8KhzxSlEQQLVsiTqFWk0qNIpSVlN4ep/5UvDb1k9/w9UqjOwKxIxSSKxKmJxmzIwFUXhNKRiUcdTlPN6wKqB8BUf8Nmf/jvT3/5nYkI+YuX8KSydNYXINZ8z+5PfE7pqFm2NlVw4d4Sx21f46txJ7ozd5Pu//sCzb15y++4NDu3ZSk9zzU+e16JJxqpNwlAcjU4ejiRjEdkJc5GmL0GZF4I8exUFKUuRJC9GlryIgvh5pIXNIGzpeyyY+Qc+/eh3vP/hG/zpozf57R//E2EXZMjjySiKZvHa6YQmzCQsYQafLfgN73/+SzGEbsE0Pp31FtPe/zmJaavp6K6jzmvj85l/wuEs4eDBUa5fP8edO1e4evUcZ04e5dKFM9S6yyk1lFDptLNpeIALZ0/xZPweL58+4sHdW3zz8imTtJ8AiAgU+r381DnJ/tokwh/MjRI1FLcIUpiEsYn/HeOngXOBwv11MOAlAMLay9X/B9DwtyF1BmqVKbQacv+mBrC/BhIC1rTi9oWt+YDlC/848ZgAyHm96//6lGIXc+b9geUrP2bh4vf4bMabfPr57/nok98xc/YfWLniExYvep9FCz9gxqdT6CSU6e/8Er0qhyaPnf5OD5sGmghMZEryQlGkr0CSuIi8hAUUZ4nHamb0bKTpywhOgDKZdKMTDGREBprFXgJ5FmkRM5AkL0SavgRV/lqKMlehlYSTFDGLtYvfQyudbGoJ74K2QKQ4afLj2dzdyJGdw7TXlbNlfTvlJi1aWS6bWYBFV8S1C8c5sm8rTpsGlSyF5JglSLLXkp2yhuSEFawNmc3Hn0whNHwpvuZK7j64zD/xhOpaG2ERS1m9chbhYfNZs3IGuVnRVLj0XLl0gsfjN+HPL+Cvrzh1/CAjg73sHN3Evt1b0aokhKxaSGJ8CBlpkaQmr2PG52+zasVsKpxWzpw4zuMH9/n2+TO+ff6MJ+MPePpwnCsXLwRBxDfPnvLiyePgRCJAfXr59BF3b17j5LHDDAgC4WtXs3zxAmIiQinMz2HT8ACnjx9lfOw2zx6Jj//h2xd8/81znj8e5/nDxzy4fZeTR44x0j8APxPgZwKJsVEIPqedniYv/IsggojzkBmxGkNuEvVGGY1WOb1VRkZbquhy6qjVSYnETyR+ntw6z/kv93H+xBf88HyM4we2opIkUWGQYSvOxKnMwmOUYMiJJiVkPoIAs975FamhC5Alr8VQEIehIIaS3EgMkijU2etQZoYgTVpGethcsqMWUpC4nKzohZikcRglsdjkYlK1NisSbVY0JRlRSGNWkrhshngiFE3QbQQvirilOCSxOGTx6PNEIGFXJFKmTMZenIJNkYpNkYq9OINqo5TBBhfdNRZ6aq34y0qo0xfSatPgUuVgVWThK9dPnHAvqHOa6PBWIwibGelq4+b5U+wY7qO0uEDkhDe7cWnzqNDl015tprO+guNfjPLw2jnOHdvLmcM7cBrl9DRWTjDulpBKLRZFCuXqLBqtMrzGArzGAirVWeIFIFHsRB5kOoIXwha8P3FyXvv7FxwJGIsCCHycY1u7uLB/E6rMyJ88Li1yCcIaUOfHs397L2NXTyCch5Z6G90tr4nIDASnEsqsUISfQa1Fgq9MTn+jnW29dYz2eVjf5KDbY2WguYz+hjL8lSV47VIanYW0u5V01Wnp9ejoqtPRXq2htVKcSIgWlCU0OYtpLFPischoLFOyvqWChzcvMn7zCo/vXOfZ/btcPHWcY1/sYe+2zbjMOkzFUlqry/DZdXitIq++TpONW55MlTwRkywevSQGXV4UutxINOnrkMUvpyByEfkRC1HELkedEoI0eglZoXMpSliBInUypVKREYq1OBW7Kp1SeTJWeRolubEUpaybCC00IESC8HMQhB8JW/opKkkCnko9tU41vayh0lRIe63YyXMYpBTlxVGQEc36Dg9jV0/w9PY5xi4eY2unB59VSZNVic9URINZHpxQ+d1mVDmJ6AuzUBWks7GvnfvXL/Fi/B7HD+9nZH0P925d4+aVi3S2+kiLF8/WrORY0mLDSIpYxbwPpxK+ZCYWeSZmaQouTQ6NZWKK+HqvLehMtKmjhq3dHjZ31jHa62NTRy0jLW6GWyrEtOAJOlODTYmpIAlleiSqzHi0+Wmsb/Hw8MYlno7dFLvkuwTiVy9DEPzYlFKENVBXqsYsS0cQxnCqcmit0NHgUKHPjaMkOwafVUl/rY1Wl462qlI6PFaG2mo5cWAHQ81OBnx2umr09HpM9NQZ6feWst5ro8djpafezmBzBcNttWxoq6artpRml5q60kI8FtlPpg/+ypIgYPDa5DSWKRlqdtLvs+GvLKHfZ6O7pjS4AmLq1x2aAn8LTCg6q0y0VehFcXWZWrRzbalga7eH7X0+tvd62dnfwL4hP4c2dXF0ay/HtvVxaFMPu9e3sqWjnqEmNx1VFhrsaprKtFTqJQi7EAsYCVTbtYx0N3Hu2F4unz7E8S+20NNYSW9TBTuHWsRshZYK2twGGmwqqnUyflqMBL7vnPi6jwAXWpsbh0WZQaVeIr5uoDvJBJVScOFQiNOIClWmmLGizqGutIh6m5L6MjWburwc2z3M3k1dfLGhk73D7Wzva2JLl5cd/c3s39jF4a19HNrSy4FN3ewZamPEX4PfbabRqcM/AR5bK000lGloqdDTVilaP9cYCnGpsoNAxiZJpN2posFQQKU8lXabgkZDHuWFCbSWSmnU5FIjS8WryaFRl09FYSpuRQZNNgWGvFi8NjkWRRKCcIbsxMWoZRE4SzMQhFE0hWGUl6RQrkrCJo/DroinsiSNKmMGdmU8mpwQVJmr0OWFYMgNQZOxAm3GMqz5aykrDKesMBJNhtgM0+WGY5HFYc6PQZcVjqMwGZ+pkDabkgadSLdyy1LwFKfhU2dSr0wnZO4UThjfoHD1v5IRNheLJA6nKg1HcRIWeSx2dSJGWRSOkhQmMwA6gwVY6MoPWDzzt8z79OcUS0KJDPmYJXPeJiZ0LsI4CONw7vRBHo/f5O7dq5y/cJpzF85w7sJXHD9zgkuXz9HX1YBRnR08ZsyadOrdCnzVCsrM6ZhU0SRHfUbUqneRpi/BqoxDLw1HkbkSVc4ailKWkh+/kNSwWaxd/AFzP32TD979FVOn/YI/TvsVb73zS4RdIjU6Rx4bfJ010R8z5f3/hw9n/YoZ895k7uJpzJj7B3JxUWLK59CR7Qxv6KRvvZ8jx/bw4MFNxsau8ec/v+Txo3s8fXSPh/dvc+LYQaxmHTVuJxe+Osn4vVt8++Ix8EPQV3/L5uGJQjvgVhQAEYGO/uv2qxN6hYnOdcCYQ1yvg4gx8b4dGaA2BaYEfiYnFIH/E4MBOyo0dFRNOtP9/SUCDp8u5//w9wBYEUGETjl53w9d+cHE902Ik5EAqKl9bYlp1jNnvMWc2X9g+ge/ZNbMKcyd80fef+8XfPrJGyTiJT5mCSuWfkInoXQSSk9bFaeO7mDTYCuDPT6GeurZNdhAnSUfadIyCpNFYKnIXIlVGUdh6mJUOatQ54ZMggjBwKRuxM5kaGIg2VzcjryEBWjz16HKX0tm3FyUuWtR5a0jP3kZ2sIo9m/1B0GEILiCurGCpFAG2+porLCI218KQilsZgH/yAsO7dnKkX2jjG5ej0kroTAnCml2BOlJqwhbO5eZn0/lV7/+N9774E1cFUYOHdnB8IZOQCA2bjURkctIiFvFB+/9ll/+/J+JjV7Fnp0befroNs+f3GX83g3sFh35OamUqGXoNIWkJEYQHbmCtJRw4mNXEhY6j6l//J8snP8Rg/1d3Lx6hQd37/D04ThPH45z/85tXjx5zL3bt7j69UW+f/WKb5495ZtnT/nx1be8evE8SDv6+twZ9uzcyv7dO/A3e6lwWBkZ7OWLXds5cewg504d5+qlc4zfvcWLp+O8ev6EVy+f8N2Lp3z34injd8Z4fO8Bt69e5/D+A7Q2NmAQBLy1VQhH9u3gm6cP8VQ40coLkKYn4nWKgVdCKnRUlNBiK6a/2orfrhUFKQtEUee9r09x/cwR9o8OcergKK01Foqzo1FmhWNTJIsR56nL+SeeEL5sFktnf8i//DeBN/7j/yI3dgUm6YSFa+oKVJmrKJVFYZZGkROzgIRVnyFNXo06L5a8xNWU5EZjliQE06lLpYmYJQmUZEchT57kgAqCgSZiKZMn4pDHYS2MxlmcgKUgkkpVMl5THr5SKdX6fMpUWZQWii4W5SX54s3aocGtzsVRmExFcRoebQ412mysslTcOglGaSoFCWsxFGZgkudSViLny91buHrqMENtXnSSDGosarrq7DiKs7AXZ+C1KhEEA+115ewc7MRtUnH6i1HOHhhlx0AbdTYtmbgZbhVDp6oNhfjL9XgMMky5CQiCAZc6H4ssC6EXYpfNIn7VXOJXzRYDa6ZAXuJqCiY4/IJgICdxGfLsUDSSaEokcRSlhnJ8Rz9DTRWYZamYClNQZ8ewbv508UayBhLXTjgn/EwEk3ppOiUF6RQkhYqCsClQrs2kUpdNYCxaUZJFZ42eDX4XI63OCYclK31ea1Ao3VVroK1SRWe1lv46A331RvpqRTegnjojffVmOqpKGGosw2dXUK7Npsmlpd5WTJVRSrfPwZUzR3j19B5Xzh3n+sUzvHr6gHOnjk5s748Ib0AonZzYs4kd/Y1UavOo0mbhNeVhzAkX/f8nuhhWaSKGnGjk8auQRS1DGrEERcJqlEkhaNLDkCWuJityEQWJK5GnryM3bhmC0IshLx5LYQrG/AT0uXGo0iNQpIQSdO84DwFXjfiQOfQ0lXF87zDVNjkFySEUJIfQWKFDmALrFn9KzNr51LlKaKopZedwG3s3dTHSUSNSNhxK0ZfemE+NoQDBAAXJUQQcQjq81dy5fJ67Vy6wZ/NGzh45xBfbt3Lr0gXuXL3A5a9OsH1jP+QK+IlkFzNYMPtTpnCGtNgwpBlxyDJiqDIrqNRL8NpV+N0GOmvMtFUZ6am3sbG9hi1dHobaqtjcWcfmzjpGWivp8VhpcxvEUDiHmC4euODnxK1l3odTyU6KZKCrmWaPmzKjFmVOGjOmvUlm1FrxhrpGBKN1Nh1WZR5lWineMj1CE0Qtn4VNlSveJJ06fE4dTa4S/G4jGzo8nDy4k846Ex3VOrpqDUFnrw1+kXrUVWehpUKPUARburz01Jfhr9TjtRRRa5SI+o+KErqqjXRVixSo5jIVLU41Az476702WpxqumtMDPjsQdcVn11Bs0s9kWMyCUBaK7RBUNLntbK+wU53nTmYtdHvczDQWiFORForGfS7GfFXsamjlp3rmziwqZMvd6zn+M4Bjm7tZe9gK9t7fGz0V9NdY6HeUoynVIFLW4DwBPTSVBgX6PCVc/PCMa58dYhdm3sY7vUivAEd9TaG2qroa3LSVWdh2F9OR7UJj0VOuSZPpMQJpaJz3sT1Qp+XgCCcQJ+XNHHDFjuedoWYKm1X500UHKUT6xWCMIJLlYNLlY1dnkGNoZA6sxy3QUqdXQT/u0b8HNjWFwQPI/4aRvw1bOtpYO9wO/s3drFvpIOhlioGmirZ1OGho8ZKQ1kJzeUGPFZVMGyypcKIz6GlzqKgtdyIv8JAo11Ng01Js01Fk01Bk0VOk0Um0kD1+Xg02aJQuSiNquLMoIC5TpeLx5hPi0NBZ7WOZpcSkyyWrOj56AqjqbHl4TKkB/ePS5uMU52IW5tCvTkbb2kOlZpkSiUR6LJX4yyOxV4URXHyYmTxc1ElLaQkbSm2AnESYcwLwyyNw5QXjSB0khM+H2NuFNq0dfhMEpGO5VTTbC6kRpmBR5ONT5eHT5fHyun/xjPPWyz88D9wFCVhK0zAUZSEr1SKv0KJ1yrB5yjErkqeuBa9YDKB2M78uVOY/u7/IC5qFhZjJqGrPyU8dDaff/IW7077JcWyTA7t386lC6e4cf0S165e5MLFMxw/cYRTp7/k9u3LDKz3UWaXkZWxlpystZj16ZRZ87Do07AYUijKCyEtdjbpMbNRZK5EV7CWUnkk5sJwFOkryIqahyx1NVmxSwlb9gnL5r7LnE/f5oN3f8N7f/o1Mmkydkcx2fkRIniI+IRFK6fyzof/nQ9n/oxpH/4LK9a+y7LV7/Hu9P/FZzOnkJQShsOh5/ChfVy+dJ5X377k5dMnfPv8CU8f3ueb54/grz9w5euvMAgCu3Zt5uypI1y7/BWPH9zgysWTbNvUT2ebl5bGWjo6Gjn31UlefvN04jrufW39LYgQwZpBEIKpyJOPDUwy/ncg4m9AfCS8LqBucSnoqvmvQMR/tQLnqQhajIVhaAtWvwYQXn9sIEnb9dr7CORHnOfD6b9m3uyphKz6nNCQWXw8/TfMn/VHPn7/V6xYPJ2U+OWkxi2nMCcKtSyJZk+paF1+EM4e3c6FY9sZaatgc0cl9TYJmpy16AvCMEojUOesoiR/NQbpWlTZy18DEbcm1onXQETg/YmfTdyqj0kJnUlB0mK0+aHI0paTl7CAgiSRlqzIWY0ye/VEY+8oguCitDgDuzaX6FWzyE1cK1LDO0WKsZjvYWDrcA/jt6/y5aEv2DDQy0BPG02eMkp1EoqkySxZ+BHT332DGZ+9Q7W7lNOnD3Dz5gUOH96F1aolNnYtK1fOZ9WqBXzwwdusW7eU7duHuXTpFC9fPuDlywccObIbqTSDTz+dxpw504lPCCE5JQynS0tObjTZOVGERcxj4eL3WbNqNju2jXD72mXu3rjKi8fj/PDNc14+echfvvuGZw/vc/fGVb5/9S1//f5b+OEVP377gj+/esnDsdscO/gFRw/sZffoRnr9zVSWlTLS2yXmpXx1mrGbl+HVS8bvXuebRw949vAuL8bv8ZfvnvPji6d8//IZf3n1PfwZfvz2B+7cuMmpL4+J15l/AmFkfRdHD+3jwdhNjh/eh9thFP2Sj4LwBhjz4/CYC2myqtBlxiE0gc9WQmOZiZtnj3L11CFunfuSOxe/pK3OgiYnBnNRAmZpFJKEhZjy1tDvNbCxt4mBjiZykyNZMed94kPmEEhXlKcuIy9qFnlRs4IHtqEghvyEFUhS1mFVZWKUiKAh4Kqjy43EWBCDPi8KdWYohYnL+NsTySKLoVyTQqUmhfKieBoNOXhKsrBJ4qkuyaWr2oxbJyE9fCnFGdEY8hOxFaVRJk+lXJFKlTKVyqIEHJJYvOZCak1FbO/xcWBTNwe29HNg23o6POV4nSb6mmo4smMDgrCLFQxQb1NTaypCmR6JOjMah1KCXpKFpTgfm0rCgY39nD+wk03tDdSaVTSVGWiw62gqM9BabqTZoaPerMStlWItygxavNoVuchTokT7TJQ4NbkYJElYlBloC2KRsoAeJQAAIABJREFUpE6OsgszQhCEzZTpMhE6wSJPp96mxChNZuVMUQSXHr4UQbCjyU6kKCWKjPAVorvEJRAuQeTi2VTopGhzYlBlhmKSxmFTJKPPj6ZUloDPXkRvvZl+n4XeejM9HhM9HhO99ebJn+uMdLk19NboRBBRKwaDdblL6KgqobNah79cS5/HQq1ZhlWehtsgobwkD5c2l7baUr7YNsjtK1/xeOwal84eE0/+EcRiZgAELUSvWcRUTlBlLMRnV4qOK8o0dFkB0bMIIpQpoqg6N2whkvDFyKKWURizHEXSGkoyI5AlryEzYiF58cuRpa+jIFEUeuWELiIvYimKxLWYcuNRpYSRsmZucH/HLPuMnJjlCF4oSA6hpcrA6GAj9WUqQhd/RMABIzN2Bf0tbnZv7qLOVYK1JJ8mt4mRTg8DrZXU24qpKMnBrcvGrcmkoiSHJncpPvckH9nndrKht4MOXz1N1W7qnA6+OnoY/vIdf3n5hG8f3eX+9Yu0eSsJpRNJThp6bTEum5EaVylCJmgL0ynTSjHKAsXSPgabRWvUQPDXxs56tvQ0sLG9RnQ7aqmgu86Cv7KElnJNcGIkvAHS1FA0eckochOx6eTUuEwUF+aiKMjC57JSbzeKoDcSMUhxCgjCeYRPoNKkwm1Woy1Mx1dpZqCjVrxx3AJhDpQbJFQZC+n02Dmydytt1Xo66wzBNdRaxlBrGT1eCyP+CZ/zIhjtbWTXQCv+ch0NNgVeSxGtLg3dNSa6a0yiELvKQHeNiRanOvgYn1VOd42JkWYX6702fHYFLeUaOqoNQXF2m1tHa4WW1gotzS41bW7dhANT6U9cxtY3OehtdNLlc9BZb6PLa6evycWGzlr2DLVyZFsvx3cOcHL3EMe3r+fgxk72DLQw2u1lwOektVyPozgHYTpk4qbSLGf3hi4O7xrh/Im9PLwt0hOViNPHUk02bbVm2mrNtLpL6G+00+e10uRUUanLx6HMxCpPo1SWEgRI0Us+4wRTOcFUDPnJrxVMYjGiLUhAL0vBoszk/6PsPaPautP9373W/8V5cV7krnXK/O+Zc87MmXIyM8kkk3jSbCcu2MYNMAbTexFNFEkgCaECCBBCCCGa6L13jBtuuOMSG5e417h33O3EcT73xRbCyZk7/3tf7MVC2ghp7639e77P8y0Wvdj9tGYlY9VIsWqkFGcmYdOmiOL6oiwa7Tl01RYx2uVgfLTN5c60tb+JbQPN7BwRbV/3rOti50g769odDDbaGW2rorPKTGtZPh2VhRjJEm03XwvUW3KoLdJRXZj1ExDRaNE6gwl1tBVraTZnUp8ro0qbRKUmgUpNAmVZSZSo4ijOiMWmjqdcn4QjN5WqvDSq8tIwqyKx6iSUZifQU2tksLmASlMyRlUosuhlVBgTKDdIKNFEUqQMpTA9mAJ5IPlpazCm+JARsRiLMtjlhZ+T4EWWZAU5CV6U62IxyUPJSQ1GSIIE3wXU5supzE6mv9LIQFUeFbokWorUtJnV1OfKaMxTUJudStCyWZSG/Rvr0v+LgOUfY9cmuLaGwgw67XoaLCqqC+RUFsjEDAxnyNysj/43sz//FZ988kvcl/yJr+b+ltDgRXh7zearL9/jvT/+G7M++h2bN/VzcGIH3146zf17N7lz+xrXrl7k8qWzXL92icePb3Hv7ina24vJzIxEoQgmLWUNWaowtOpQ4iLdkYS74bfyI8J9P0cj9SZHvoasRE+y4laikogaMUnwMvyWz8Zn+RcsX/AxH/7hf/OH3/wzcz7/I9s29zAyXI9aE8PKVZ/gEzAbv9C5uC3/A3MX/Yov3X7F3IW/Zt6i/+bXv/tHPpv9LtGxASQlxtLS3MjF8xe4ffMWL58+gx/f8PDuLU4eP8y5k8c4e2pS1A1ZBA5ObOf7V/e5d+sCF84cZtf2USwoKMzLpLOtlsuXT/P02UOevXjMD7x5C0BM1xUW3qYmDeHFRtzfer7rLRAxbb06rTH4OS3JCSB+BiIEQWy6/f8BDW1W9c8emwY0Iogo0YSTnTpdG1gIXPEXgrxmEbDyr8467OchdEZEoCS6Pa1c9imrVnyOx9JPWOr2Fz754N/54N1/YeGcPxIf6UXgqnnEhXkQ6uuGJHSlCK4m4Jv9m7h2eoJtAw1s6qqkrUxPiT6OvPRgtNLVZMavRJ/sxTZBYEYUfgJBGBcp23GQHr2MmYTtJqZdx8K8ZiMIr8lM9CEjzgNVgheZSatQxnuQLlmGRupFkTacGksKVeZM7Hnp7FjXzmBrGcrEIGx5cgY7KuhpttFaZ6GsSEdOVirlxbmiO2KODuEp2IoK6GipZsvGPuQpUfzx9/83X37xAUp5HGuH24FnfPfiAVcufoPNlo+n5yLmfvkJHp5L+PSzD1mxchHDw93cvn2FqakbnD9/jNHRHlSqJHx9l7LQ7RNS06IYHGoiKtqHEpuOzq5KzEVqgkOWo0iX8PXETh7du83zRw948fghz6bu8/3zJ/Dja548uAs/fAc/voEfvuPV00c8vn+HV08f8eTBXc6dPM7ZY0cY37SWltoKdMo0bIW5HN63gztXLzB1+yoPb33L1O2r8P0zvntyn0d3rvHmxSN+eD7F988fww8/whv44eVrZnJHxIamMLFjM0cO7ObS+VP0djSRm6XAnD0dAq/Ca96HVOalY81KRVDBxs5G9m4c5OCWddw6d5yzX+/h8O4xLp+YoL26CJMqHntuKpbMaNKjl2HXRjKxvokXdy/x+skdto32IIv1RyHxQXgJkV6fuS5eacCXJPiLiv2koCXM/+g/EYQpEgKXkZ8eQ4EiCmNaOAZpMNkpQeSkBqNN9CMj2ovUUHcyoj2QBolFncR3LkZZIHZDnBi7LgvGroykIiuOcm0iFYYUqvOV1BdpabDosGQmkZMaSVZ8ILnJIVjSoyjLjKVSE4tDn+iaRPTVlbCxp5EHl7/h228OkZMuJTNVgi1fKy7ITn1DxGp3asxa6ou0VBdm0VZZjFmbjkGeSFm+ji39HTy+do4LR/YyPtJNT3UplXkaKoyZNNvyaS0toL2sUOxyvIeYG9AGGAW0SZH8I0+xZKXQV1dMf72VcqMCkzoWXUogmiQ/1zFVxq0iWxZCZkIgwSvmkhbhjfAUSvSp6FPCMSokSEO8EP4B6ix6dg53cnjrWr7eMopJmUKA+zxkkb7kKaJdOR6iID2KqnwZvTX5rG2xionUVbm0lxtcKdTTIKLHYaSrTEdvhYHeymx6Kgx0lYke/x3lBjorRH//kUYrrfYcHAVKOiry6K0xM9xkY/eGTo5NbOPGhRNM3b7CzcunGeltFQvMa5CvV9JRX47dpMOgiCNXHs2Mt/c4gmBEEeFFnK8bqUHLUEevdt3gpavdkPkvRR68AlWUNznSYDLj/UgL90AVvwaDPBxdSjCpISJITVrjTvDiz/CY/R6CYMRn/kfIwn4a5CQNWUlsgLt43maJUyJpuBfJEatYMOu/qTRncf/KN/S1VJKRFE5bXQmNFYX0N5fR32Sjy2Gi1W6gMi+NInUMxVlJFGrTGO5qpKe5BkeJieGuVsqL8slVK+ltbmTf1s38+OwJPz5/xO3L57h39Tw3Lpxk27o+TNlqOppr2bxxLYf27aC9oZIsjOSokrAa0inJdvLkJ6G72syGTgcbOh0MN9sZbC5nbbvD9djMJCLHJUquK1JTY9YQH7yC8nwNo6yAlwK8FMjP1nBoz3buXDrDkxuXRRCxEYTfQqkxS/x9DjiKcqgryWe0q47bF45y+cQEDfZ8TFmpIpVLqMOqS6GxNJc9W0ept2potutpKs2i3qqmuyaPjqocuqrznZofkXqzbaCZYzvX0laa45o2dFfmiWnXTpvadns2ww3F9FWbaLXp6SzPZaTRSn9NIU3FWdQVqmgo1tBqN7hsh7uq8lzTiM5KI612w08E29MJ7AP1RQw2FTPYYqe7vpi2qgJaK/PpqS9mQ08Ne9d38vXWAReImNw2xMFNvexZ2862vgZGm8voriqks6JQbK4IAjajim/2b2Vy7xh9bdXUEY0gGDHnyjHpU6kvz2Wo1U5bVT4tZQbWd5aztsVGtyMfR4GSosyZDjs2MTjrELOcPG9nAfRLnO5vdRSqk9ClTfOL67Bmp2EzpFGiTXEBCLs+jZKsZKrylLRX5NNdZ6GzxsxgaxnbRloYH2plfKiVHcNt7FrbwZ51Xewe7XQJrMd66hlqKmOkpYLuagu9tVYGGkpFECG0IRyCSpNGfA/vQGOxniargbpCDfVmDcJpcWreaTPQVKimWp+MXSXBroylXB1HaWYCVqUEq1JChS6ZRrOStpIsGs1KKo2p1JhkNNnUlBullGYnkK8KRZe6BqshFptBQmVOPI6cBEo1URiT16CVeJKduJpcqS+GBG9koYuwZUVhzgghK84TkyyQ3JQ16ONX4TAmoZcGkBq2EiEJWm167p/dz/VjO2i2aCBJoEKXRLNZRXNBBtX6ZGr0ySjClhO24J/FbIg5/xdFyiiqclKoNqZRmZ1MvSmdVquG6gI5pfpEBOG1CMqdblL+a+bi5zuHRYv+xNIlf8Z98ftEhLkTFODGIrePiJf4k6GQcPb0Iabu3+DB3Ws8fih28O/c+ZYzZ45y+vQk166ddhq/zyNbH4teG+26fvL0MUjCF/PbfxeY/Zd/wSgIpEtWII9eQnq0O7oEz584SAmCkQDvecz7/A+89/t/IT7Kl/17NzA81CDeL9+DsKhlrPabg5ffJyz1+jPz3X/Pp3P/jU/n/JKlKz9i7vw/siZgMa3tDo5OHmTvnl1s2rCR8W3buXXtOj+8esmDOzf5+sAextYNsm/3ZirLzHh7uxMTGUB/byNPHl7j9ct7jI12YUFBdKg3LQ1lPJ26zo+vnzBjedr3kwL78pmjPy3WLaJGcOaxaSrUNFWp66f7/3yz4MrR+ntbTUEGtSYltSYlNQUZCIKR2sL0GWvrsr+lo5gGESKdyZDm85Pno/znMG3BPfM5RQCxdPHHLF38MYLQxIKv3mPxwo8QhCFWLZ/NMrdZzP30v8k3pDLUXc36wUbqKvLwdP+M5Qs+xs/jK2TxgXTUW9k01MyRXWvZPdpGU6mOfGUkuhRxaiCPWUZ67FIUMYvZJghsc2bbiGt2m7h+v/fzY2NxHtNDhHp+QazfPBQxHkgCviI10h1lvAcZcStRxC4lK3kVJdnRNJYqsGan4ijKZNfGDka7qxCECXqbLOzZ2oPwT5As8cWolWIzZ1FSKNZyepWM2ko7tqICJnZsYufmYX7BLYL8VlCQq+LWtTM8e3ybRw+uAy/YOjZMWJgf7u7zCAhYRWjoGj7+6H3c3ObQ19fGgwfXePjwOvv3b6e83EREhC9BQZ6EhKzCaFQxNNyKf8ByNo31cPvOWQ4e2oJMHoVSmcjagR52b9vGhVOnePn4Mc+npnj5+DG8ecOLR4/47ulTfnz9Gl6/hu++483Ll/DmDXz/PXdvXOXKmZMMdbdSYsohUy6l1GzkwK6tXDx1lHMnDvPD8ymeP7wNP77i9bOHXLtwikunj3Hl7Ake3L7Od0+fOu8v1xDNHKb1Q08Rpm5f4cHtq3S2NVJXXU5NRQnrBjo4vHvMdeLqiEabEs09/omx/jYmd23m6L5tnDiwgzNH9jLc2UBrZTEWgwxdWgS5igjy5CHoknzIlfpiyYxm5/oerp8/zp7Ngyji/J3uQkaSg90QBCPB7u+jjlmGLskHTfxqlLHehHjMJtTjSwrV8RjlEZjSoynMiCFfHumaQMjCVxDrMw+J71coIlegiFxBvN98UkMXY8oIpVQvoTA9hCJZMMWKcMqyEqgyJFOskmBWxtFdaeLwlgFaS3OxaqXkpIRTIIugOCOa4oxoyjUS6vLkFGcmYlIlUqhJpbxAx/kjezk2sZ3i3EwO7Rpjy3Av5eZsamwFzn7eJIUa0YfdnCmlSJeO8Aso0mVQmKWg2mLk0uR+Lk7uY11nA+W5Gvpqy2i25VOiU1BnNlBdoEX4ENxw8ii7EC1X70FWUhgZsX7kyKJwmFRUmdJdIEKfHEhGrKfz/I27zmNq1Gr0KeFkxAcgCOeRhnuRGr6apNBVSPyWEb1mKW1lhRzcOsLxnWMc2raO0dZaynIzyFNEugL6TMooClXR1JozGG6ysKHDzmCDmY6KbOotKuotKlrtOrodRrodRnHSUJJJh01Du3PrKNXRVWagqzKH7qpcZ9aAAUeBkrIcGa32HFcg17aBRu5fPcPdb89w4uBurpw9xv0bFxntb6ezycH9G+c5cXAnJw6MM9xejUkVT0aMr7MgEsWgYgfDRkaEl3MS0ea8gf58tOs8VmEryZIGkqeKwZAWSnqkSBULWzqb+NWLUMWI04ywFXMJWTYbyZrFxPu7kxC4DGnISlIinQvnLMhKCaXWqmP/1n6MqgROHhrn+b3LtNZayZRJ8PNcQFz4amKCPBGEJqzZaXQ5TDSVaCnPTaO2SIPZoGCgvY7+tnpKTdl0N9WSl6XEaszhwPg2Lp44Bq9e8OzeTXjzCt684OrZ45w+spf9O8c4cmA358+c4MaVc+KN+h/AmJmM1ZBORYGY/SL0gXAZ+uqKRcDQVkFfQym99TY299aJKcIdlfTXWRCEKdrLc2i2TS9eU8hifMlRxDPKClJiQzAKAt1tDVy7cIrLpyaZ2LqB5iqrq0EhnBbD6N5hysVV3b91mKe3znPz3BF2b+xjtKOWrpoS+upK6HIUMtxayde7t9BWkUNHlZGOqhzaK7NpKdPRUJKJ8CtcLjt9dcXsHu3k6I4Rp2uSgY4yMel6GkC0lRpot2fTatPTbs9GEMrpLM9ltNlGU3EWualhCIKNse4q1rXZXVSlabel6W0aPEyDit4akyvIrrumgA09NQy2ltFRXUhLRR499cWM9dezf1MPh7cN8vXWAQ5vG+TwlgEObOxh13ArY101DDfY6Ko04cjPRBBGKc1Vsb6ngQ29jU7PeRN1RMOQgN2spafZzqahRrYONdHbUExHlZGRVhujraWMNJfQas/BokkkTxFNiS7ZlRfRX1vM3TMHOb13DEtmMplxwc5Fw4FJlYhZK0X4pTgREoQuyrLl2HSplDinEWUGmXP/17SV59FTU0RPfTFDbeVsHmx0OTHtGG5j92gnu9Z2MD7UyraBZrYPtrC+o5reWqvTjckkvpa7SJ2dw26XFuO3nEd4B6rylNSYMqk1qWm26hmpt9BXlU+7VUetUUFlViJl6jjKnZslPQa7JhFHdhr1+RlMc9pr8+WU65Mo0UqoL0qnNDsBkyoCXbIvWck+2HLisBkkWDMjqDEmUZ2biFkRTE6SD3kpfhiT16CJ8eB/8RqTIhiTPBRVlAfqaE8Myf5kJfiIE3NZOLVFGg5s6mZyez+3Tu3h2yPbEIRDkCSQneCPTS2hMiuRyqxELIoI5n3wDlftfyRj9T+TFOhGmS6RqpwU6goUVBtFWm5D4XRInsgTz8kIJy3em/io5UhiVhAUMA83tz/iseJj/Hy/JMBvAX4+85HE+jA60s6VS8d5/WqKV88fcuXiKW5cvcgP3z3hydRtjh7dz+GDu7l04SiHD25knHlkZoSIRdyH4vnQKAKRRi1j0exfYVSFMtJWSH2xnMx4T3TSVRTI/ZFFLkUR70uw7zTTYJzZf/0dixb8hSKTmqvfTqI3JBOf5IfwHkTGeeDh8xlfLnmXuUt+x+cLf82chb9lyfIPmfXZf7Js5WeUV+Vz8OudwPdcu3qJTRvXs3XLGNcuX+Lh3Vs8vHeTi+dOsH6km7ENA9TWlhIY6MEqz4XESwJFg5CnoFMlYM5JZ43HfJocRXz/7DYzQuT/OUG4c+UsgmCku7ESh9Uo0jKbpteYNma690YE4ZCzzhlimnXx98HC20F9/3OrNSlpKMqkoWjGven/3cmpnBn9xQTTmRHy6CV/Y9+froHuCz9gpftf8Vj+GSuXfcpy97/yxae/x33RLFYu+ZQl8/+Cv/cC9u0Y5vun1zg1Oc7lM/sxZaeRrYonMy0Sn+VzSI5Zg9AHg60VtDtMZKdFiI25tGAyJF6kRr49wRl3BWQWacPJzwhmZjLx82Nk4qcWtEaCVn5MpM8XJATPJyViMemSFWhTvDHIfDHIfJEELkUSKH52rSwUQZigND+V6tIsshRh+K/6ElN2Cts2dHJycicHd49x7sQhHt+9ztcTOzmwazNb1vWSn6MkPiaQDJmE9SOdHD64kyOHdrFrfAP1NaVoNHKam6s5fvwgZ88eo621gaGhLs6cOcKDB9f4/vtHPHhwjcnJ3dTWlpCeHk9enpqWlkpMpix27FjHmzePgWdcvHgMs1lHfn4WRoMWtVzOYHc3r58/hzdveD41xevnz/n+2TNePXnCm++/h+++4z1O8PLxY757+pSHt29z6tgR9m3fQpXNjCot0eXyd+/6JW5ePsvU7atcPHWUiR2buXT6GI/vXufm5bOcOXYIV7it04l0BkQ8df6cQng1dZMnD25x/swJ9u/dwabRAQ7s2syVs8cY6W7iH3jJP/CSI3u2sL6/jXV9rewf38SBHWMMdzXz9e7NCMItMpIi0abFYJDFkCOLdFKNgtDEeJAYsAhZtB/VJXlUFTnHdF6QqwghwvNTkkMWUpQZSnq0O36L3iczzpvDW7s5//UYTTYD8qjVGOURmJWxFKkk5MsjyU4JIjPOh9TQZcT6zCMp0I30qJVkJfigl/qRrwjGpoulPCeBckMcjhwpdbkplGbGkZsUSKEiikaLhoFaCwO1Fhx5GVjUCVgy4qgwpFChS8Isj8CcFoJdE09mXKDo/rMFzn69m0c3L3L6yARjwz3cu36B25fPMdrbxp4t65jcu1Xk2PlDtjwOQegjLkjk5hVkZbii1BvtZjqqS11fHmEe4hfeDcpz1S5K0a+4LDowvXQ6FnSJYjjxRBrRSkNotGZhVktQSVYjj1hJgv8MNUwWuRxBMBIdsESkkbmJFBFBmCDMe4EI6oQhkRY0BEV6Od21Nu5dPsHJia1YdGnoUkQAUaJLoCgzFqM8jPLcFPpqCxhtLaG/zkRDsRqbPhGrNp5qk4L2cgNdVbl0VebQUZpFe0kmbVY1rcUqWq0zQKK7PJtmq5aGokzs+lQs6gQq89JpKNY67T/7WN/TwNZ1Pezbto6rZ49y/8Z5RnqbqbAaOTKxjZcPb3D93FE6aqwkh3oS7+9OasgK54UuFjcRHnNJD/fk5zfRFN/FxK2aT4zXV//jOU1yEPLoVcT5Lv7J4y0lBuoKM1HGriHCax5JQcvJiPFFFulNargXWdPi9XchNyOG4fYKJrYPsXm4nTNHd+Ny/ZgDHu5zCF6zjJgQL+LDVqNKCsWel06DVUe9VUO9Tc+mwVbGNwxwYMcYu8bWcvrIAUZ7O+ioq6G7sZ7B9lZunD/L9fOneDV1lztXzrJz0wg3L37Dq8d3uHfzCg/u3mDq7nX6OxqcZfa7FKiTKVAnIQg2fsk16BIYaChhrKeWDZ0O0d2opYItffWiuNoJIjoqcl2aiJnj8pp0STAmnQyjIJApj6e20sa6oR6aqkuxF+Yw0N7A2HAPlcViV30j7ph06c5Ivlu4sYUDW9ayb9MA+zcPsW99H6Ot1Qw3lzPQUMK6zhrnPaeNequGljIdnY5c2iuzRSrHr8TvB14C40PN7NvQw7ucFjMFKoyuhO12u3jNNVu1tNuzXQBDEMppKs5ioNZMuz2berOavmoTFw6NcXhrL5u6KumtMbmAw8+pTD3VBS4AMdJcQn+dmZYyAxt6ahhur6C7zkJbVQF9jSVsG27m0JZ+jmwfEgHEWyBix2Azoy3losmD3UhVnkhXMAoC+7cOs767ydm1M/FP3KO0UEdfWxVre2rparTS22BloNlGpyOPptIsBuqLWN9eRn+dBXt2GrmySExKCcUaKWZVAkXqRPpri+koN2HNShXpU86CptyoxJYrR+xsWijJkVGiTaFYI/3Z90X8nomBeF30NZawtrOKtZ1V7BxpZ/tgi2sasaWvkfUd1WzorGFrfxP99Tb4lQC/EpwFz2uabKJGJpg2LCiY4DPRhz8aBKEPh0lFU4me/poitnU7GKo102hSUaFLpkqbRLVe/FmhScAsj6JSn0KtUUG5Voo5PRJzeiRWdSyCYKRQGYEjP5VSfTxWnQRLVhSWrCjKchPIVwRjyQilJieBOmMSJcowTCkBFMmCKUgLRCvxxiQPRRm5kjx5GIpID0KXf4E80ousxAAyYteglYZSalRgyZKye7SNqUtHODrutPi0QEbYSgpSQ6nIiqPRmMaST3/NuPY39Ej/k1Xz/kBDQTplukQqDFIaCjNoNCtpKc6k2aKmLFuKIIziKFQwPYFNjvMiImwxQQHz8Pf/kuBgN9zc3uP99/6VZUv/ilwWjtWi5+zpQ1y7cpr+rhZaGxwM93WwbdNahvs6GOht4cDerVy5cJS7N46xtr+CbE0U6Sl+CMIUSqkPSqmPuG7Ng20DFXyzp4/BBiNGeQAFGcGYlCEkhy/mi4/+nUXz3mP+nHcRhFG+mvOHGTvNDe3ospNZ5vk5gmDEw28Oizz+wqcL/otPF/wXs+b+B/OX/InP5vzO1WzYuXs95y8e58L5U7x4/piph3e5dfMqP7x6zutXT3n+5A4nju2lud5Ob3c9FRWFrPZ1JzjYy7X++XsvEFOSU8LF1xVe8u3pQ7x5eouZBtNMgX3v6lkufXOI0Z4mhjrqRPDQNg0gpkGEkZ+AD6/pTvo0iPhbQGG6IP77IGJm7fl77k1vg4jpMLmNTIMITeIqUsKmKbjTn83CtG3qoq/+gPvC91npPguv5Z/itfwzvJZ/xpez/8h7f/gFbvM/ZOnivyKooMikZONICxUleo4e3MzlswfYONyMNiMWX48vCfBegNAHhdoUdGkRyGJ80MvCKNRKkEt+vg6PEx0wl3DvT996v2+DiDbn+5223XUMWygdAAAgAElEQVQwY5E7hP+yD4lY/TkJwQuQhrmRGrmEdMkKFLHL/8exifSbT3yoO0qpD5myICRh7oSu+YqsjHB62+ycmhznyplDTN25yNP7V9kxNkJXcxXjmwb5Bbd4jxOs8V7K0kVzWDD3UwJ8PAgO8GZ0uIe7t67yZOout25+y8MHtzl/7iTff/+EN2+e8uzZbeAZFy4cZWxsgJaWSmy2fL755iBnzhwhOTma0dEezp07yosX97l371tKSvIIDV2DP12s9vSgqszOo/v34Mc3vPnuFd+/eM7rly9EKtObN65k7ccP7rvsXi+dO82e8S0zFuHO7fH925w+foQ716+wc+sm+jpb2bl1E+dOHkOYM63heSswUZhkJsBwGljcQ7h39SzPH96EH1/x7aWzHD64m1tXL3DjyjlG+9tZ29PM9YsneP7wJoO9LWSmpzDQ08yRgzvpa68XxSi/FAWl2rQYCtRJFGmSyE4OQREpUkA08b4khngRG+hBkKdYqKVFriQtcjmR3p+jjvNwWuP5oJZ4UqyJoac6j0ZrFkZ5FNmp4RRmxFCcGY9FHUduahiaeF/UktWoJatRxXqjjPEkI9qDzDhvctOCMKvCKdZEUaqXUJ0npb5Ahl0dQ0FqKMUZ0TicwVbV+UrKs2VYNUkUKGIoVERh0yRQooqlUBZOSUYk1UY5msRQhEkoNig5O7mPN88ecPzQblrrKhnqbmXz6AAttRUIk6BMlqCVJ4g3EC8QJiFPI0MllVCabxBBxC8hTRJKvjoNQXhJtjwBYQpmcYhCjYziLBktpQWsbXGI3Y4+kfYR5Dmf2R/8GsoFKBcQtoAuORSbXopRHkZmnA+qKA9kIe4krplPsv985BHLifZzI9JvEavdPyFHGUNZgRKjKo41y74g2t+d/MwkygrUCBYYanNw8dhezh3Z5ex2GtEkBVCQEelMdTWikwZg0yfS7TAyUF9Iq11HqSEJQ0oQ2anB2LOltNp1dFXl0lmRzYAjl55yPe0lmbRYlDRb1LQUZ9JSnEmrVUN3pdgpFkPHFFSbVDRadTgKlBQo41BLI9CnJzI21MGx/ePs3DTEjrEhNo100dlQwZkjexjqqEGbEk2k7yJifNyI8p7nvOBnHB908f4UyCJQR3qT7LeEND930vzcSQ/1ICVwKVL/n3ZqZDHeJAS5kx65GkXoDG1JEeFNeuRq4v3dkaxZTJT3AqTBK0gIXIbEb/o1xM5UUpgHFYUaJGHeCMIECALCe6DNSKK3rYaR3mbaG8rZv2sD4xv7EUbBqErAUaShwaoTC7h3odlRwuE927h08gjnjx9mfX8XRdl6ogP9yVUrGe5sp9lRhr3QiEmvor2ugse3L/Pdk7s8m7rD7RtXuHjmuEgFc/JNZz7rZQQBOioLXCLq4WY7Qy0VbOiuY6yn1pWA3FtjptVuQBDKqTWrqMyTu14nLcqfVUtmkxwTzMbhTk4c2U9bYzVDfa3s2bGRby9+w4OblziwaxOTfIg1L4sN/W0wKsCoIAL1aZD7T9DtsNJVVUxTSR7NpUb6Gu1MbN8gHlsV1FvVtFUYxN/9nSDbXZxw7BhugVGBjsoCBmot9DrEULF2ezaNFo2rs9duz3ZNKKb1EcMNxYw0WtnYXs7etS0c2zHIrpEmhhqLXXqQafrStNC6r7bQNX0YbrIy2lpKf52ZZruewRY7g61l9DWW0FVbxFBrGTtG2ziyfYjJ8WEmx4c5sn2II1sHObipl/GBJoYbS+ksz6e1NJf2sgJsBjlZyVEMtTk4tmfLTJLqebAV6Ng41M620S6aqkzUFGvprCmgt66QtgoDnZVG1rbYGG6yUWvOpFAVR6EqDmtWMiXaFEq0KRSpE8lNi8GalUp9kZ5iTQqG5EhK9DIKs5LeKjhE0aVZleDSQljUiVTnq2i2GhDmiNfR2o5K1ndXM9hidwmrN3TWQJbgapx0OYoYaalwTSA6q8wixc0JmAThNP50MYtDGDCI4Ywu4beRltJshptsbO+rZbCmkLq8dMq1UmoMKTQY5dTlpFGZlUiJKo7qHBnVOTIs6TFi0Jsymtp8OW0lWVQXpFFnVlCojCBfEYopIxRzZgQVuYlYVOHYMyNx6CRUaKIpTAsgL2mNaB2eFkyONJDc5CAUEV7ifbpP1CXoU8LJS48lWxFNtjwWVUIIhZpkuussNNmyMavjKTOkIVig3aqjq1RPqzmDCK/PsIf9kiPG37P883+jWp9Afb4CuzYBR24qrVYN7TYtHaU62m1aqgvkovvMLJxF1glSE7wJDV6Ij/fnBAbOY/bs3/DF579l2dK/YsxNo7e7huIiHZs29DIy2IE5T48pV4s+U0GwvydLFn6BVp3MwX1buHv9FHCXnWOtKFP8iQ91J1sZSpFeQlFWDBX5KdQWyagqSKYiN1E0VElchU66Gm2SN0nhi1k0748IQxAfN00lHeWTz37DkqWzWOXzFYLQx4JlHzPP/UM8/b5i3rIP+Muc/+CT+b9httt/88Gsf+c/fv2PFFk1TmLVOCdPHeHqtxd4+uQhD+7f5uaNK6KYmlc8nrpGW0sFiZIgsvUy0tJi8Fzlxpdf/cUVHuaivP4KF4gQHxvlb4GIc0f3sWfjoPi7S5P3t+hK09OLIef1Ov2YjZ8ChbfF2+P8NDdiepsWSM881mzV0lyi+Rv7/q1tGkSIwEafMm1CM12IG5luRq5we59lC95n6cL3WbHoI1a6z8Jz2ad4LvuUpYv/yry57xEeskJ0wFRBVLgnDnsORl0yNeVGBroc2Is0yJOCWeP5FUZBYKC9ko2DTfQ32agr0VOkk6JLC0UR501azHSeVZOzUHUKwf8XbxWr0yBi2nFsOr9i+liJQClo5cckhbqRLllJcvhiYv3nIgn40gUoEsOXIY1cQcSaecSFLiJN4oEsbiWZ8gAyUnyRJa5CIw+mvDiT/TuHeHDzFG+e3+bR7YtsGG5HlhhBhdXIhqEuBruaOHxgB/t2jbF9bJSu1nqOT+7n6aM7PHt8n8cP7/Di+SP48TtOnTzK5cunefjwOtevn+H06UOkYiMlJQqdTkZOjorx8fWkpUmIjPQnPj6C3FwNOl0GanUaa3y98PfzZvGCr1i+ZDFFBflM7N7FrWtX+eHVS95894rXL1+43Ji+e/6MF08e8+DObW5du8q5UyfZu3M7O7du4tG9W86cIREYnDkxyVBvJ+uH+/lm8pC49g7htMp/ygyAuIbI6pgGEeeZmUzcQ7h54TjfPbnLjSvnePH0IU+m7vLg7g2SKCeJcm5dvcDlCyf5+sAuGhurqLAXc+LoAV4+e8CFM5M019goNChJT4xAkxJFbnrczAX8jvgFkoWsQB0fSNSaxayc9wFh3l+RIfEmLXI5ssilyCLd0SR4kR69DFWsB7lpQRhloWgTAshNjaA8W4ZFHUeZIYUyQwqm9Gi0iX5o4n3RSwPITQtBm+hLZpw3askqtIm+5KT6k68IxpQRikUVToU+gdykQApSQ2kqFK1rC2QR5KeFU5ufjl2bRLFKQqEiCnN6NGZ5BEWKSMq1iTQUqrh0ZCdXThxk57p+Du3cxN1vz3HuxGGO7t/LqWOHGVs3zJEDu6mymamyFrCut4W13Y30N1Uhjw2hqbKY/rZ6xoZ7qLIWICCCiNICHUMd9Rzavp58dSol2SreYYqUiDUYMNBgyxOBiA0+ZBJJqCehvotFO94TIAiv0aeEoU0KRJvohy5+DVkSb1SRK5EFLyLFGRkfuXoe1tw0Wh35HN07yot7Z9nQV0PY6oVE+S0hKzWcjIRA3mGKgZZyTh3czuGd6xGEOnIUEvIUkZhV0VgyY503HxN15gxGmiwM1hfSWKzGkhlLVsIa9NIAyrKltJfp6arMobVUy3BtPv3lBtpLMmkuyqDZrKKlSE2zRU1TkYqGQnGrK8ykyphORY7cmbKbiSUziWy52DF0WAxYjZkUaOVMTmzlu0e3+PbMJKrkaKICVpIQvAq9LBJDShgzXR7RESMjyhtzejSlWYkYpSFoon3QRfuSFbkaozQEQ2Ig2jg/pMEzoXOyGO+fhPeJ2wRxfouYHvUt+eS3hHvORRCMTuDy9r5OIBEl8lFNhnRytWlYC7RcvXSS757fZ8fWUXZsHeXe9XNcv3CM/tYqygrU1NkM1Nv0lOalY9IpGN8wwNWzx7l+/huOTuxi37ZNDLS10FBup45o5PES4sODSJVEopElMtjRyKupmzx7cIMHt69y5eIZvpk8wIFdm13845kR/GnsOXIGGkrY0OlgpKWMwUYbw62VrO+q/RvuTGIXflpYXZkv2oemRKyhrFDLxPb1nD2+n4tnjnN4/y6uXDzF00d3uH3jAt8cnWDLxkFM2WqMGhm7Ng2xeaCDepuJtspiWsqLaCjOo6XERE2BgfayQjorLXRWmcWciL3baK/Io70yl05HLt01ec7PgEhpEnbThw9bcINRgebSHAbriumvKXTRmBqKMnHkKag1KWm16ak1KWm0iGC211FAR1kO3ZV59NcU0lmey0B9kWsC0VKqp9mmo9VucAmtOyrEfaatYYcai1nXZme4yUpHlZG+xhJGOipZ1+VguK2c9d3V7NnYNQMetg/x9dYBvt7cz8FNvWzvb2Sgzkq73Uhraa44LdAkky2Po7+5gjOHdjG+vp+e5hqGOpsoLzKybV0fE9tG6G4qpaE0m47qfFFU3VAo2vc2WBhssNJUoseenYZVK6UsW06lMYP6Ii1VeUqKNSmYMhIoUkspUksxymLJSgojT/XWfV3Y/VaBIxZRpZpkagrUdFeaWNtcxqbuGjb21jLSXkFvg5XhZjsDDSUMNtoYapqZvrbYc8XrrNlOl6OQ7mqzS+vUWGLgGr9EUIlW1SXGVFfhkyMPp0AVgz07hZZSPetb7XRVGKnNT6cyO5Vao4yGgvQZgbU+hZpcOVWGVGzqeOzaBJotajHlvMxASWYMldlJlGTGUK5PoEwvoVAZhjUzEmOyH1XaWMrUkVgVIRSm+JMv9SMvyZ/cpECykwLIiPBy2TAbUiMo0ctEjZxgxKCIIzs9nlBvN1qrClnX5aAsV4E9O43CDAm1JiXbuxysbyxGl+hD2MJ/5ppTB5ErWU1jbjKVeil2bQKNZiW9lWI+SqNZSUNhBlV5aW8t6iAIU4QFzGfJovf4ZNa/MX/+H5j9xe8I8HejsiKXo0fGeXj/IhfPH+Hgvi2Mb1nLhrU9VJWZUaXFs3qFG8vdvsBm1nH57GGePbwEEwJMCAipIAlaiCrem8LMKCrzpThMKTSXKClID0Et8UQTvwqlxAN51DLiA+bhu/wj5n/1LsIQzF/4Pn96/1//RnHch9uKWXgHLsArcD5zFv+JWV/+hk/d3mX2ovf44wf/xiL3T7l24zR7JzZjzNdgKy1k186tbN2ygQ3rh9mwfpiRwS72793KzvFRMhQSPJbPISzEg9Bwb9KVCSxx/4LwUE/qKvMxqCWIwGECl9OMa2Iw7Z70f0qMFjv+Q3j9nX2mQcXfmjK0OR93pmL/jKYzc5z+Zz7E//dtGrjsZib07vJbz99jeoqydP57uM/7E8sX/hnPpR/jvfwzVnvMZtmST/D1nk9asmjq4rNqHsmJgdRV5lNbkYckYhWrV84lMmg5KXH+BPm4kZUew9e71/HwxilunNnPhclxhtvKyFZEoEz0xaAIdn7et0FE3VvHa/r9ToOGUefz06CojpmJyhRJ4YuRxa4gLngBod6fEbLqU4K9PsF/xUd4u39AQvgSAr0+JWjVJ0hCFhAXtgBZ3EqkUe5IY5chS1yFOi2Q7mYLF0/u4sH1E3xzaCt15QWkxYciBMO2DYM8uvMt1y+e5MHNS/DjK148vsfLJ/d58+oJT6bu8ujBbS6dP8W+3dvpbGvkm2MHucUv2L51iOIiHanJERQX6Wmos6HPkrNm9TJWeSwhU5nKsiULiI+NQJ6aiFKRQrC/L57L3XGbN5c13p5YTHn0drYxsXsHN769xJ0bV3n17DGvnj3m6dR9XjyZ4snDe1w+f4ZDE3sYGeil0l7CjEb0GtNZJkcP7WXLhmFmQIETNPwjiDXT23+zxXU+pnhH/Jt5YM7TI1w7O8nU7Svcv/UtVy+f48Txw5w/d5LWplqy1Ao62xrJwoiluIDOrhbOnzvJzRtXOLBvnJ6OeoJ8lqFIinAWwBmU5WaItqnzQPgMIlfOIWTZ50StXogsxsd144j2/ZKwVZ8ii1xK0PK/kBq2CGnwAtKjlqNLWkNuWgjFGjEzoTBDgkUd57JnLDOkiCAj0Q+9NICc1GCyUwLISQ3EkOyPLmkNOan+FKSHYJQFok30pTQrnrKsBCp0SVToklygwZweTaEiiqKMGCzKWGyaBMp0Usq1idjUEizpURQoYhAEIyf2bePyya/5evdmbvELyiz5HN6/h9HBXtYN9XHjygWOH9rLsYO72LlhmEM7N/H05kUa7YU4rHlcPjXJd4/ucHRiOykxwRgFgeHOBi59c5BbTrvcU/vHabIXsGrhZyz+7H000kiaKwoQhHs4iGPzSCunj2yjvjRbPLHloIhaRXZKEHppAKooD6R+M1Qmqc+XCIIRbXIQeZlxbOir4cD2fk7s38CW4UZ6GqzgLoorlYlB5CrjRY76L2DXhl52ru9huLUSm16KJTOWfEU4gvAUU0YkPQ4jW3urGGmy0FyiwZoV5wJ1jnwZnRXZdJQbaLaoGaw20lemp7VYRZM5nWazilZLJm3FGlqtGuoKMmgqyqTVlk1dYSZlhjRqTWoaLaKjzHTnoTg7nWj/FQR5LEJYAZ315Qx11dPisIrvWzCSp4ojTx5DriwSQXAgD12ONHAp8nBPTPJI7NokzPIoClLDsSpisCpiyE8Jc4FKWYQnoStnMw0iMiQzgjRFhBeCcJpwz7kkBS1FEJ6SkxZGdmoogmAkMXCa53kNQTCSFu4hdm7+CVIkwQhxYLcY2L55hD07NvL9iwecP32EQxPbuXLhGFdOH2Hf9hFGu+poqcynvECJzaigp6mSR7cu8ebZA14+vMX9a5d4cuc6R/bsYs/mTTRVliMJCSLU14tg2lAmSzDpVUzu28bju1e5fe0it29c4e6Ny/z4coo4HMThIE+ZREm2wtXdG2oqZaiplOFmOxs6HWzsqWe0o5pN3TVs6q5hfXsFA/XFLvehjopcmm06KvIyEN6BLbjR31qFURA4vG8rRw7s5tSJr7l/5yo3blzk8MGdbBjtpbezAUd5EQ1VJWxf309vs4N2h42RtlpaKyy02s2MNDo7ZV3QWWmhvdxMW3kB7RX5dFTm01aR89ZCY0PskrwUzQ3aQNgI7RX59NcXM1hXxECtmf6aQror82gqzsKRp6CmIIOWEh1dFUY6ynIYqrcwUGumpURHX7WJtU0ltJToaLbpnHatRfTVFrr0INNi646K3J9QmAbqi1jXZmddm52+ejNDrWWMDTSwfaSFsf56Ng80sG+sxwUeDm7uY/+mHg5s7GFifRdbe+vprRYzMlpsOVTkppOdFolGGklTmZkjO8d48+Q+Pzy9z/r+DnZsXMuBHWOMDXXQVGWiraqAgWYrvXUFtJbr6a0xOW2XC2m2GajMS8eenUZ5jgJHvgprVjLFGilVeWpqTFmUaNMwq5KctKa3C5jp7ux0cSMWH7ZMKZUGOd2VJnYOikncG7uq6awx01qZT19dMb21FoaaSlnBKIONYhJ1b62FTd01DDbaxKC7cXCY1DhMapgjiBqISbEYF0HEdOFzy7UgWjTx9FWbaCs1UG9SUpOnoC5PTn2+grqcNJHa5JxClGullGUlUZsvp92mpTZfjkkejl0bhyM3GZsmlnJ9AtbMSPLSArDrYqnQx+HQSShND8MiC8IqD6VYEY4xOQBtnC9ZkjVEes4jLWwV6TH+zOIQPXWlb73XSYRrEOW3nOx0CbYcMWXce8HHTrqmuJ85PYp5H7zDtbI/ofT5F1IC52NNC0N4F4R3oVyfREepjqFak0hj0iVSmhVPsebtNN7TrsV/+dIP8VjxMXJ5EOVlegpNGQz2N3BschenvpngzKmDNNbaGVvfzxbcyNYqmNaKlBbp2b6pl5tXjnPz8mGO7h2iODseIRXKjFJy5cEUqaNosamoypNiygglJ9UfQ/IaNIneZMSuJF2yklj/LxEEBx988K8sWvoRXj5zWbJ81luC4pli1st/Hh7+XzFn8ft8Ov/3LFz5EV8u/4A/f/Yr/vzRr8k3aTg8uYsbty6wVxDYKwgU5GezYf0wTY011NdXIE2IIDU5EoMujagIb0IClxIZvooMVQIyhYSFbp8gS42gqjSbTFkYBVlxYiHr5qR5COP8tNj/eyBimrY0raF4q8ifhJmcg79X3Hcxk0cxPY14ewIyyox+bzogsu4nr1OTJ6NcF/93/s/0375dlFuY4bv/fP86li/8M97L/krAqi8J8pnPkgUf8OXsP+Lv64YpT0FcjA9hAUuJCfPEkJmA17IvSIhaTUZKGN7LZ+Pp/hlB3gsJ9V1MRaGa8bWt3Dy7n8ldI5g0cYStnstPhOcKnO9rlJmgvOkm4CFmJjnO75NL79HHtK16tL9Y60T4ziZs9ecEef6VpXN/I06o/aG6JIPkaNHGPsJ/NgkRbmRIvUiIcEOZuhqNwp+EqKUI0TDcXc629a20OvKRRvsSEeDBki//SkSgF4f2bOX5w5u8efGQx3evwuvnfP98imdTd7hw9jhXL5/j4b2bnD11jFyDxknU/QW93XWkJkeQIg3HlJ9JvlFFqTWPmMgAqitL2LNzM6PDfewa38yRgxMcOThBe3MDsuREosKCSUmMo85RwdrBPnaPb+Xr/Xs5fGAfzx8/5MfvX/Ly6SMXoJi6d5ufUsLEe8LJowd5ePdb5/3zNDOgYhpYTjBjDz2dZ7KRt/U1U7wjBpPOA6M2HWFDfyvCZVwnbXTtADvGt7Br5zZqayphSECog7HN6/n68H7u3b3B40f3OHtqkgN7t5IsEYO2JEGeZCaFUaxNRRCmED6EGO+FRHrOc479zmNSRyMNXep880YiVoscyHeY4h2mkIa4oZasIjPOG3N6JMUqkV5k1yZh1STgyFPQUqKjOj+dfEU4uWkhFKRHoJcGYJQFkycPoSA9jIL0MPIVweSmBWBIXoM20ZcKg5QKQwr1JiW1+ekUZ4jTBkt6FAWpoaLtq15KoymDSr2UoowY8f+qZzpwZq2CJ7cvc//aOWpKLciTYkmMjaTCZmHT6BDnTx3n23PfUFdRzIHtmzi0cxNHdm7i5P5xxoY6OXd0gpcPrnPy0C4qLbnU2PI5dWAHPz6+zfVTh7k4uYc9G/oYaaticnwtXY4iSvQyaosNCIIRG6lcOz3BzXMHETtORlRx/ihjfVxOVenhy0n0FbvhiqBFaCKWoY5agTR0KcokfwQf2DPWwcb+WgZaS8Wb1uj0GPw8gmBEmxaBJiUCVVIoORlxlBoVmJWx5KWGUJQRRatVw4aWEjZ3lDHWbmes3U5flRGrOpbMGG+MKcFUG9NotYoAoaU4k+4yHT2lWjqK1TQVyGkuyHCBiGazikazmnabntZiPTXGDJHS5KSaFWTEkiOLQhDuka9KpFCbQlWRHk1aDN2NFUxsGxWNAMZh/se/x2P+X1DG+JGTFkGRSkJxZjym9GiKVBIsylhx2iSPwqqUUKqMw6qIwSgNIUcajDElFJ00CGnwMkI95xDjv4gsaSBJQUuI93cTb9qF6ZToEpAGu2NWx7Cxs4xcWSjyyGmb4RMIwgRRq8TpRKE6HkHYwpKvZpGpiGPxvFl4LJuP3ZrHpXPHOPPNIc6fPsLt62fZNTZMe72N2pJcjKo4SnJk9DXZ6G6sYKizgVuXTsPrZ/DiMXz/nJcP7nHzwjkm9+6mUK8lPUlCSmwEUYGraaws4f9h7D2jo7rTdN+91nyYD7PuOudOn3P7zpngudMz3TPT7W6Hds4mZ5BAKOdcJVXOOZcqqCSVpFIu5YwECCFyTgZsjLHBgAFjwBhsg20c2t3T/bsftqok7J5Zs1j/BewKe9d/h//7vO/zPs+9Wx/w+wefcu+OqLzy9f07XHznJG8cmKHGpsIqLyHiUIvHfQpGWgPsHGlj/2Q3e8Y7mR5qY2pgjt400RlmojPMSIv3IfdnQRCpe9ryHITbIp3o5OGdvPPmcdpic5nn3buniDWGGSMVm0lJ2GsVe6z2b0cQLtAacDEYq0MQPqXRZWKgIUg85KGnTqxGDDT56aq10V1nZzDmJhnMzvI8NzIk0mBuwEQ8RH+jm46QOQkcBhocTLQHGGn2MBh1MtzkTvZJDEadCIIIJrZ0hZN9EUONrv+0gXqo2Z2UdU3QmCY6g0nX683xMNsGGkTQsGuUYztH2L+1l31beti7uZvDU/2itOtsX8TpXeMc2zbI9v5m0VgtZKWv3kXQIEFfnoFDVU7YruPulfe4f/MqF956g/aGMJsH+/nk2iVO7JumuzlAd9RFa8jAQLOD8U4/W3sibOmuZXM8wnh7kJ46O80eDVGHima3ljqrnAa7kqhDQ4NdTcSiIGioYi4bJc5zxCanxaunp9ZOZ8BMi1NDp89Im1vHSNTLVHcDU90NjLeFGGz20dvkoTvqYlt/EzNDLWzrb2K8I8xYe4jN3fVM9TWypaeB0bYgHSELwn7oCFk4xZOsYZKfcpugNWFydh+LMns2mBhLPrP8hmJGWz3Ewwaa7DLR/M4hp8OnpcOjodWppN4sodFWTbNDPvueCmoNpdQby4maK4k5pDTZKqk3lRLSFlCjyiagzqFWX0CDuYQmUzERTS5BeRZBeRZhdT4+RTbGkhTkWctR5q1loqNWpH4Zqx4CERlrFjEWj3L5zEHOHt7OaEcElyCwpaeBN2ZGxMzfX8GieX0Q6177JXG3gphZQiJDONLoYFOLh06/hla3goixDJ8yj1pzuZhAKk8lQTerKFpBVsarpKx9hjJi9PdFuHL5NKa1oR8AACAASURBVNu29vHuO0e5ce1dNo10Y9BIUVaXYNFWk5+xjqSJWhwGOusY6W3gwI4BNvWGqHNXYpSmYK3eQNhSTKOzkha3lHafjIF6A2FTkSiKUroGdclqymZFUxJc9n/79U/ZkLmArPxl/LBpeeWG51mw8nEWrXmalWkv8cxr/8qjz/yD+PdT/8hzL/0a4Tb09LVw5NhuOruaOXBwJ2+8cZBLl97hk08+5PTpQwR8VtLTlrNsyfO4BIG01NcJomLDhmWsT1vGupSFhGqMHNw9Rl+7H5+xbLY/8AJzlYA/35uwOf6DbamJfogEiJhXPfgvQcS1H+zj+Lx9J0DE1LwxXyZ2fgZ+bvQEtTTZKqkzlvzgtQgPA5BEUCmCiPLshWSufnre+/tIW/HUvP9HWbHgMX7xT/+D9NRX0SpyUVZlUpy3ktSVz7Ni4RNsWP0iaWteQlG+MZkIeO6xR/jlI/+DlMVP49aXc2RGBAu9DU7cmkIkecsoTn913n72z8Yfx2efNT9sQu9jDlQl5ur4vPmZX1mZRBB2k732WXJTnqeqYBlvHRmjpVaTfI+yYiVVxUsoy30FVeUKyvNeJQHmqotXIC1Ygb4qI/l+s7KUvI0rWfzyk+ybHufbz29y9cKbXDr3BjevvMeNa+f58INzjA/H6WqNcub0UQ7s3Y68qpTFC56nMDeF1StepLwkjdKi9bz+8hOUFGzAJQikr1+GpCyXLeODtDbWMTbYy/UP3ueTG9c4cfgAwjloCNcQCXjZt3OaOzc/5PNPbnL14nu8f+4Md29d596dW3z31T34/bez83iB+ZSwXVNjRPzW2dfO8TDAmHcNzwomCMK52YpE36xzuGv22SC+z6Qqp6+znn0zmxC8ZiXRgIPKoiyKaGd8pJ/pbZs5sH83J984SmdHC8GAl77+OLc/ucEf/+M7HnxxhysX3+YPX9/lwpkjCIILSc58Gbf7CEtAU5iKR1mEMAXpS56kLP01ije8jCBEKFz/PGlLf42QCqNtDoQoVOUsRFu8GnPleoLaIiLGMmp1ojxfraGcZpeSnloLrV4NXnU+LkUOXnU+FslGjOUpsxWMTDyqHLxq0bjOp8nBp8mjwVJJSFdKg0VKi0tJra4ElzQTT3U2AVUBIU1RckHxK/JwSLOIGCtodsjxqUsIWpTEAg62DcV5klM0h71sGuzmzPEjXHn/XT7/5CZ3bl7l/Jk3iNX66G+r5/jeKfZtGabRZ2U83syOiX5O7t3G1EickE1LvcfAns39nD+xl8+unuPDd45y9vB2TuwY4epbB9k50jZ78/tE5HcOZsbaZzPu4olVFa4VpVel6dgqN2AsXoMyexGK9NfRZC9Gl7MYRdZCVMVryEl5meKNCxF+AmcObWHnRAeCMImyTFQaMlTlPHTDKkpEf4WAUSJmbd0K4gEd4zE3091htsVDTLR6GWt20R3U41flYyxJwVmVSdQqZvs6/Rp6AnrGGqyM1lsYDBvo9qmIe9T0+nV0+TS0uRS0OpUincmjI2qRETFX0WCTEzJU4qjOY7DJwxAbKUpdiFtbwVBriM560Z/j1MEZLp89SnejH59Byl/xAOFTsFbl0OiQEzZW0GCrJmqX0WirpsEiJaIvJ6wtJaIppV5XTp2hAmdVNsaS9RjK07BIM9GWraciexmCMEXKgl8jyVyMpngtZslGVIWrqcxYhKkyDbssC0X+Sioz5jdft89ylE+hLFjDd/wlnBG4duE0+3aM4zDKyc1ch0ZRTjTiZXrLMGdO7MNnU1NVtJGuBjcuXRkl6UvQ4eMv+ANei5qTB3fx/Rd3+PKTGzy4e4svPr7JR++f5+u7n3Dm6GGaQj400jKQCOyZGufOhxe49v7bfP7JR8lKxMV3TnLqkKi+ZpQWUGOqFo93hXhNzQy1sG8iLsq6DrdzcGqQXaPtTPU1zgIIPwONzqS8a3tAT71DiZAKLk0lwm2IN4e5eeUcN6+JztkuQSAejxEKucnOSEEuKWH7ljEO7Z4iGnLT3hCkrc4nLuhjYub1Z4igVhiCvoYAg01hsSLR6BNlRFv8jLb7GW51M9TioCuiR/DBGiYZafMx3hmgt8HJGiYZjXnpr7cz1uJjsiMo/ptUOgMG2nxausNm+upEsD7Q4GBTWw1DjS7iIRP99XZGWryMtHiTztbzm6gTgGGiM8jmeJjJrlCyGrG1J8L2oUb2bu7mxJ5xju8aZe/mbvZMxtm1qZP9k92c3DXG2YNbxarErnEOb+kTKylRaPcb6Qxa6AxaMEtzMFcXELbrOHNoF5fOnOL6hfd4+9gRbl2+yNToALs2D/Hm4RlkRPDoS5gZjtJZq0se53h7cLYx3k2rX0+DXfnQiDo0RB0a6m0qIhYFCVBMUEAogkanmkanmo4akyiv6jXQF7bT6tLSE7QyWOeip9ZOV8hKd61oENjb5GFrb3TOa6RXNNvbOdLG7rGOZCWiPWgmYpOLVB+HkhpDJQGjhHq3Cp+5FJsmG0N1+kMBjvBTaPIqGGi00x7QipRXizTZ85YAEY226uRosEjFtcVQSp2hjAZTBVFLOQ3mMiKGYoKa/CSIqNMV0GgqIWoqolabS0iRTUiVQ0hbgE+Zh6l0A7LsFQw1e7l6eh+bu6MMt4U5sWsSYQFI89I4OD3CR+dPcPvSSS6e2sfWgSYmuiL84dMP+OT8Cbb1NvL/LtBRl/u3vOX6Ocuf+zu6AwbGGt10e3V0uTUM19s4urmTXQMNtLjkRK0SmuxVBDSFWKXpmCvT5s1LkPLC5axa8QSZ6a9gtZYytbWbwf4YAb+JmekRLl94i46WCE6rhvqwG4OykkRmOhZxEnRpcRoqaajRs30sxsxYlLZaNW51Fk5lBiFjIY32clqcEjp9cpocFfg0OZgk69GUrqGqQKSErl32GxKg7ze//XvWpb3ChqzXmMtsilTTZSnPsGj1kyxLfZ5lqc/z1Cs/5/EXfsary5/gpYVP8PTzv2JtyhJefvUplq14lVDYw7bpTezdO83Vq+/y7bef8dlnH9ETj5KVsYr83HW4BIHmqBuNqpilS18kdcNy1q5+HY2yiPHBZuaysPeZAxHxHwXonX4Vg/WiDPlDMU4SRHyKCLR/ABY+hYcD/oSb9TXEbO9cUCa+PjMvQE4AiETlIT6brR8SK1Oz39vuVYnrrE9Jo7Xix8eQBBHzt53CqcpGX5FCWdYCZEUr/szn5u6xVa//mkUv/5Lezhr27xikqdaEojKdlYueYPFLv6KqJAWNNAudNJOAtZrOBjt1bjUeYznbhmJ8d/ciB7f00NNgw1YtJp0VhStIAtbkvqaYy3of5s+rWZ3iYcCVABfXmKPHiSAia80zJKRI7docDLK5e6Q873WkRYspzXmZoswXKMx4noy1j1NZsJCKvIUUbXyYlmzVlKKXFyEry6alzsOurUMIMhBkYFCWIzwg6ditrC7B5zbhtGkpLsikIHcDj/7b3/Pzn/0vXn7hV5SXpBHym5kY7WLb5gFamwI4rSrys1N57cWnaYmG+e6rz3hw7xO2bhphw9qVNNcHOXZwN5/dusY3X9zlj99+AX/6HfzuK+7eusb1S+/y/XffMOdRcoE/fPsFp4/uF3twhcnZOZ0HItYk+h8SPaO7HwYRP5j7y+8cZDheh6R4PYVZK7DpKmkKOxFqbBqiAQcBlwmvw8Sm0QG2To6yc8c2zr3zFocP7WPXzmkmNo1w7eolbt+8xp2bV9m/YzNij6h4kXs0pfNuyj8gCMcxlKcTsVbj1RQhCC5K015CWbiM6txFs80vLyH8AaIeCSbJepSFK9CXrsWjyiGsLxHlWM0SanUlNFiktHo1ScWUgL4Yv7aQgL4YhywLW9VGnPLMZCXCrczEpciY7YvII2qX0ebTEw8YqDdLsJSuR5W9HGPBKlyVaUS0hYTVYh+EvWIjxpL1BDTFRO3iQurRlLOEGQrWr2D98tewaqp549Au/vD1Pe589AF3b1zh7MkjXH3vbc4c20+8KcRAS4S+phD1Lj2dETdRn4kmn5l6jwGvXnSBjde72dRZx/GZUaYHmkUKyWAzx6eHZqU055Uio+JFK4IIseFIXbQOhzwbQ1kqlvJULGUp6AqWo8lbijZ/KdrcxcgzF1Cy4WX00jSssmz0knSafepk1qDOJTbGWuR5uFTFczfp34K+PAu/voKgvowOn5pNLR6299Syo6+O6e4wk20+hqN2Yk4ZflU+tsqNeBW51JnKaXZU0+ZR0hPQM1RrZDhsZCCgo8crgohur4Yut4qYvXqOs2xXEjFICOsqiBgk1KhKsFRmYSxLF3/zb0CStRKvXkKdW4uqLAtBgKM7N3H9vTf45vYlDm8fRDgHUadSNJyzSGn362jxqGmbHQ0mCT55PgF5AQ160YzKWZWNMmcl8rxVWKuy8GiLUJetJz/1VVEZS7hMecZCqvOWI8tfgaJwFeqiNWSveIaK9IVUZiyiOnvpvAXhFCVrX0L4CxhorWFmspevP7vGf3x7l09vXoJZtxaLVkp/Z5SBeBRtdRGqihw661101TuotVaLjWbfiY3VOyaHOX14D3evf8Dpw/vob2vh5IF9HN+7m12bJxgjFbWkFG1VKYUZKQSdBo7snebDy+9x/7Pb/On7B9y88h7T433ISjKoyFqLR1c5660RRFgB0wPN7N3UxfRAM7vG47y5fyuHtvaxbyLOdH8jo6019DXY6Y5Y6AwZafFpaPbqxJ+jg/LcFIa6mnjw2Ufwx+/45MYV4h0xuCxQmJdJe0uUg3u2c/n823zw3hm2Tw6hkZZg18iQl+ZQkr4WZUkOLkzcEQSEIajMSOEZjhMwyOgM2xlo8tLb4KS73kpPg4XhVieCcI0lzOASBCbiAXaMNLKlN8IaJrnMz4jaZXQFjQw0OJLgoaNGT6tXQ1fQmKxMJIDGYFSUHh5qdDHW5meszc9oqy8JKOaDiARdaLIrlGyuTvRFzAw3cWCqj5P7Jji2c4TdE13sHO9g90QXB7f0cmr3OGf2b+b0HlGZaf+muKjANiRSQttrTNTb5Xg0pQTMMhxqCZryQsyKKnZOTnDv5g3OHD3C4Z0znD12gI8/eIc3D2xmeriJPZtaGIzZGWp2M9Qseq9MdIYZba2hM2SmzionoK+kwa6kziqn1iynzqqkwa6m3jbrHyIMwZDAt4JAo1NNg11JR42JeI2ZLq+RgbCDTo+B7oCF3pCNeMhKb52T4WY/o21BRloDbOtvZHqgiemBJrb2NrClp57N3XWMd4REY9OfQZNHg/CXgEqgI2SGJQJudTEOdQFecxFWXZaoUvcTkJeuIiFB2+ipJl5rpMWnImqX0WCrpsWlpN2rodWtSlYfotYq6kyVRIwV1JnKxWEQjUVbbBJi1koaTWXU6YpEoKDKIaLOo15fSIOhiJA2j5Aqj4A6D78iD7skHXXeairSFqEv20hvvYPxjjBb+2M0eg0YJLloyrIZ7Yiwf2svm7vrGG0LYqjIwFady9v7J5nqifJ//VU2G1/831xv+HdSnv+feOQFjDX5iNeYiJqraXNp6A4aGY+56Q7qCWqLCGgKqVEXYCxJQZq5GNu8rKkgBJFVrGPdmqdRKzPo6vTT3hGiocHL9NQQx4/sZuf0OKUFWUiKc6mrcSWVksIuA/1ttcSbfViVhdg1RUTc1cSCCtyGHIyVa7HJNhDQ51NvKaHZXkG7p5p6cxkBfSF2RSYPNxBPzQaKffzYcM3FotWPIwgunn7ln3h+wb+yZM0zLFz5W5584Z/5zTP/xBPP/wuP/vafeOy3P+exJ35ByvplSKuL2L13K2fPneDu3Q+5cuUcH354nnv3PmJ6agidpgKPS8uxIzNcufgmQwMteL1mRsa62b5tmD07xmeb9hOUuPvMGcP9MLB10RUQ17C+h5To7s8mXT4Ve19sIn3yx1WJ+eOHVKTEvhLVvvlN0InX5n9m1iPhF5BMLgo+Wt1ijNIT1P4n+/3h6CPmVxAwFVORuQB9RQqVWYspz0ioNs2vfohVgtWLH2dsIMLuqW56Wt1sHm6ir91L2ClnsN1HvNGJS1tE2C5jergJhgRaBYFJQeDtgxMcm+77M8eRmOf5ylYukrTUJI0p8dtdYqAr7OeH/h1zsWeUDSueICk/OitHmpv2SmK5pST39eTnynJfYf2KX5G55nEKNz5H/obnWPTcI2StfIqQpRSHMoe8lFdY/vKvyd+4FJehCo9JRmeTn7YGD5WFG1j48hMPgQiDppJP+Qmf8hMe+du/5v/8P3/FY7/6R1Ytf4HykjSao26OHd7G0UNTTG8Z4MiBbbQ21ZCWsoSCnBT27tzMl5/f5Nrld+BJAZ4UaKmv4atPb8Afv4U/fQv/8Q387gv47gtuXT3PvVtX+Y/vxSrE15/f4qs7H5FUA4vOVhSStF/xGiU+K2SSvP4SzuWx2XhnNlEzO1cjPbX4bdUUZy0nL20RJbmrxf611jofOzcPcXDXVjaP9HD0wC4+vPI+d29/xPFjh4h3tbF1yyZuXPuAOx9f56vPb4s8sD5Ra15QQchcRbNHQ9BYjn42qy0IYyjy12IoT0eRP+tYueEFDOWr0ZauRF++Bo8uB9vsH0FwYaxMxV6dTp2plFpdCfXGctrsMuqN5TTaqpP85RaPGp+mAL+2kLCpDI8qD58mj4C+kKChCL82H5ciA4dsI25lJj6NaFDXGTDRF7bhluUiS1+MPGMJ1pJ1eKsyCKtFOVevLAd7xUb0RSlYKjNwykSTJZusEKe6grx1i1ny/OOYFOWcPXGQbz67xa2r59m7bZIdk8PcvPwuQhk0+qyoS7MwSPKxKYpp8uhxqEqxVOXj1pURMEoImqQ0OFW0B01s6gjR6FLRHbExHPMkGwWHGl00OuREXSpR6UFGUjFJEI5jqkzDrcxFV7gKY4lYDVLnLkGZvRBN3hK0+UtR5y9FkrEAZdFqqrKXI8lexuGt3Zw9NDnrpyDyIj2aEoIGUV1LeIFZ1S3RmdZWmUGbR8mWjhpmeiNsi4eY6goy0eplOGqn3atKltdDumIabVJaXHLavSqxkd2joNenFgGEW0Hco6bHpyXuUdNqqyZml9PqVBJzqKg3VRExSJIgwiERm+ynuiMMN3npj7rY3F3PQCyAzySjo87NxTcPcu+j83z7yWWunj1Is1dHraWKemuVyGkPm2n3i7SpnpCJmF2OV5ZHjSyfZnMVAVURXkU+xpL1yQeWXZGLS1uEWZY9qwB0GX3FeqrzlicfuvqyVHSlKVRlL0WWuxxFXiKrIz4gjSUp1FmkHN81yr1b5/n9Fzf53Rc34Pt7fH3vI5pq3aiqChjqaeL8Wwc5f/oAWwdbqDFLcSgKiPk1xAIGWiMuDu6Y5OieaQ7u2MLV995m15Zx/FYz28dH6W5uZP/0FPV+F2pJKRppCdd4BKdBjsOoZHQgzr7d2zl2cDdD3S0Y5GWkr34dwQY2RTGCEMSrLUNYIRrOTQ80s2O4lX2b+zixS+Tsn96ziaPb+tnWF2Wo2U1fg53eehvxWjPddQ6x96Mdat16zp08yJd3P+TmtYt8ePk9dkxN4vfYibc1c/Xie3zzhagYdfXC2STVSVqUzcrXnyNz7RKagk52TwxyRxC4IwiUblhNKmP8sxlOH9rLSGuIgSYPgzE3m7pqGGi2MdruZqTNRX+TlYl4gD2bWtg5GmO03c8Cdot+K8/AZEeQyY4gU90Rdgw0MtUdoaNGL4KFFh+b2mqYaA8kZWBHY94kiPhhNWL+SACJRBViPog4uK2fk/smODIzxPYRsel4/9Ze3tg5yrtHpjm1e5w3doomczuHWpPqL11BC/Gwjc6QmQanCq9egkFahKwwm6DdyrbRMY7v3Ud3c4zLZ89w8+I5rl94k88/fJujOwaI15kY6/Aw0VnDWJuf8fYgm+MRJjrDdEds1FnleNWlRCwyggYJfm0lAb2UiEVBnVU5S2lyIQg+6uwKIhYZjQ4VPUErvSEbHW49XV4jnR4DvQErQ/Vuxptr2BqvZ7qvicl4HYPNPjZ1hpnoqmUyHmFTZ5ix9iCDzV66aq1JEBG2iPtqrTHQETInVWCEnyBmEpVpJDJtuqr16Ks34NTmUueopK1GQ8yrpMmpoNEhp8WlJOZU0Girpt4sQYhAraGcWkM5daZKolaJ6AZvLCesLabNUUWrXUqTuZyItpCALBOfdKM4qtOp1RcQ1BbgV+XikWclF9bS1NfJWf4c2pJUwmYpNlke5elLWb/wKbQVGQSMEhqcKpo8Gpo9KgabPNTZZESdSnYOt1Bvl/Pyr/8n1+v/HU3K/6IyczE9ERe9dW4anVoCWgkhg4QOnzbpVB0P6OgJGahRF6AvWouhLJUaXRE2eRZ6aRqCEKQ0fymZ6a9gMRUy0B+hOVbDxEQ/F8+/yfBAByX5maxfs4y6GhfH9u/k1KHd9LREGO1uZsdkN/un+qh1KbCp89FJNqAsXUl10RLUpStwqTKIWEpotJfTbK+g2VlJ1FpByFjMw3z+hMPwfOpJguPvYk36C6TliQHdo0//DY8+/Te88Oq/8cwr/8pzL/87Ly16jOdffpTnXvo1L73yBKXlORw5tpsr197lwTd3uXHrEvfv3+LNNw9z6NB2ZmbGUMiKeOmF3/Ds0/9OeWkGE6NxprYM0NgY4uDBnVy5dJYzpw7MyaoL12YDqASIeFiRabjRRH+dnvGojYGgkcGkL04fc5UU0btEiJP0NhErDj9WWxpu8s77/+HZkQjiEoAhQVvqmx2J7afmbftxo3VvSEdfWE+rq5oWWwXdPsWP9j8XpItDV74OVfEqFIWrqM5bTknaa4hAJhFU9iEI+0lZ8jj6qo1oJRuwa/LYOdHC0Z19dNQZ8ZtLCVnKkWQvoTJrcXJuEyDCqciht26+A/fuef/e/2eOb2b2Pr/NXFUicT255p2r+Z85N/uZKCKYuM0ciEi4LCeGi/LcBQiCi8qChWSlPEnaikcpSn+e9FWP89yjP6Ek7RWGWhw0uKrJXiPSkvPSFtEUMlHrUSMIsPS1x1m+4EkKMpczMdzG4b2TjI+0kZu5mn/6h7/mN798hOz0lSirC9m7a4wPr7zF53cv8+CL63z39S3ePXuIHdODnDqxk+H+FsqKNmIzyZgcE+W779y6CE8KFGStQVNVyMkD2/ngnRN88+l1vv3sI947dZC7H57n+/u3uH/rMh1XZhNPwinmA3m/IMybvwSI8Ilz9hck1fCEImblsxOmg7PbXyH5ebMijw2rnmfDqueRFK4TQcRId4zTh3dxdN823n3zKBfOneSTW1fhj99y+o0j+Nw2onVBzp99k4+vXuY4z3CcZ6BPwKkowyrNxaMsokZbgledTwI1V81mZEs3LqQgRWx4keW+jqZ4KYrCRZRtfAl9+erZk32bWls5ZukG3MpcGiyVBNWF1GlL6HQqxOY4h5yYW0W7X0e9tSrZDxE2leHTFFCjKyCgLySgL8SnycOtzMSjypqVei0mYKigPWCk1asjYqwgrC3GU52No3w9NdUZ1KpycUs2YitPw1i0DkGIUp01p8qTtvBp8tcuoCxjNa888W+kLn6JBr+N7uYwT3KKse42Ng92smNiAKEMjFXFBMwKeurdNLo1hE1V2OUFmCqycKtFF+IafTm1liq6wia2dIVpcirojYiKRpvb/Yw0OtgWD9ETEmVPxZvBhSA8mG04L8ZenYm9OhNBcKErXMXcTTWXUdEULCVnxVOUpb2OrSqDJznF1ngtF45to82nRRAeEDJUUmupotGhpN4uFy/EmdkLbD+0ulVsanazoyfC5lYf/WETvUED/WGT2BwdNBCzV1OrK6HOUEbMXk27WzlLVZLT4ZIRdyvo9ijpcsmJu1X0eDV0upTELFLaXCra3WpanWqarHIazNXUGaUE1KW4q/OxVqRTZ60UqScRG7tG24k41NR7DFx88yBffXyJa+eOc2DrAHs3d9NaY6TOLqfWIqEzZKSvziYa2tVaGI46ifv11OrKqNeV0+XW4FcUENaX4ZblJudQW7Yep6YQl7Youc2iyEBbmYKmdA2S7EXoy9dhlm5AnrsURd4yZDlLZm/CKFXpC6hR59ETMbF9sJlv717i+8+v8eXty3x5+zK3r72Dz6amMHMVnU1+vr57lStnDxNvcNJaY6DOVkXAUIYgnGGwo47xvjauv3+Wz29e4fybJ7jw1hu8fewIB7Zv48Pz7/Ll7VucPLiHer+LquIcXEYV28Z62TTYxY6pTRzav4ujB3Zx/MAOTh3ayfnTBzg4NUxHrQOPppQaQyXCM9Do1jDSGuDgll6Ozoyyb3Mfb+6d4NzhbZw9sJkDk3E2dQSSEqeDTS56G1y0hS0Ifwv9bbXcvf4+v39whxtX3+fWh5e4evE97t25xTef3+X+7Zt8eedj7t++yfEDu3AJAn0djbjMaoJOE5v6Ozm2dxvXL7zFlXMn2THWx5beTsbaovyzGd48vI/OsJ22gJGBZhfTg/VMxP1sG6hlc0+AgWYbQy0ONvcE2NRVQ0+DRaQqPSNm9rvDZnojVkZj3iRYSCQoEn4Rw01uusPmJLgYb695qBLx5wCEGKTPAYitPRG2D0QRXCRBxIGpPjb3Rdk2FGP/VrEKcf7YTBJEHNrcy3RfEyOxGnoiDrrDNuJhG90RGzGfHk1ZJtlrFmOqquTIzhk+ev8ibx99g2O79/POieN8fecWX31ylSMzQ3TVW4nXGZiI+9naE56tkIgGjlu66xhodM8qMkkJm6qo0VXgVZfj11YSNsmoNctnQcRx3OoSMfFhkFBnkRGvMdMdsNDm1NLh1tPu0hH3megL2xlt9LGlq070uWgL0lVroyNkFvtYmr2MtQcZ7wgx0lrDYLOXgSYPLX49ghDEpSrCry8nZJbOLoZDCEI71cXLKC9YiCBEUEpWY9Nk4rMUEnFJaPTLafIqaPYoaHYpaXYpaXTIqbdWUWeUEtZVJP0FXIJA1FpFZjSPwAAAIABJREFUzCmj2VFNvbGckKaIRlMZUWMp9doiQopcfJI0XGUpOErWYi9bR406D5+mAI8qL/m8FQQXheteImv508S8SnaNxChLW8grv/47vJoido210OhS0OLTELXLqDWLvVkRs4TxVj8z/VGWvfBzDlh+xnDVP7DmtUdpcukwlOdSlZ1CoiJsqsihM2AiYiyj2VHNWLOLwXrrXPAZhKEmBwIgyUv0Gxxnfcpz5GYvwGQsoa7exdato+zbt51YYxhlVQXbJsf49OZV+P4Bt69e4MDMBAe2j3No+zAHpvpo9GkJWiW4dHnJ32tTrCdkyafJXUmzR0Kzs5ImRwWRh7j4sdm1Z2j2GA/zML9fjBFSMp4nq3ABgjDF60t/xRPP/h2/ffb/49En/o6XXn2U1SmvsXzly6SlL6daXsSRYzv58sHHfPX1beBr7n52jcOHZ9i5cxM2bPj9ZtatWUB62nJkVQV4XDqOHtzB5ffPMLN9C6dPHefm9Utcfvc0c7SPBIhIeDg8DCJGW22Mxaxs7/QxGjHTX5swd0tkzmeD4BUgCA/ExNt/ASLmAEECDBye0+5Pzs0PQcSfG5FZOpUrSUFpslXSG9LR7pHTaq+kL6BmPGphJCoG8IVp83sQLiAIcWrmnTdN6Rqqc5eQu/oZ5oL9xG8YY8Oyx8lc/TTS/KV4DAVig70qO7kOlm18lYxlT5Cx5HFcgkBxyoso8pbhrE7DVLKaOeAzH0QkAtv5oKBv9t5PnKPvZud5hjkAIc67CAYSjcOX531nQs3pUxL+Nb/91f9m5cJHEYQpqouXkZf2HMUZLyEtWETu2qfIWPEY6csfI2PF45gk62lwSnDIs7ErspPHNjXWwsRgFOER+O0v/w92QxlnTmzn0rtH+OD8MbaOd5Cbvpznn/lXDNoyDu3fzDtnDvDxh+/w+e2LyfHdlzf43Vc3uXPjPS69e4TDeyfpjPmYHGlNgrALZw8y2t/ImqXP4rMoGO9uRBBcHNg2PHudXGN6pJOLbx5EEA6LICJ5/f5XniMJUYwfUpb+k/e/QvL7OhusSPJXUpq1BL+9ivaoHcElCAx0RNk8Eufe7St8evMDzp05xr07N7hy6RwNkQCTrGGSNfS0RNm9eZTjPINTUUaNToKlUmxGtVbM8c0qMxahyF9JRebDBl3qggWUpjyDPG8BlZmvUp7+Mj5DHkZpCi51DlZZuggM9CVJENHhkIu0lxo9XUEjPbUWml1K/NpCas3lNLvl1FkriTokRCxiSdWjysEpT8cpT58FEzkYytORZKygcM2r2CWZ9AYNNJrKsBatJiDLpE6Tj7VoNeqsJX92IlNfe5KyDUtorTGjKskke/UCVKU5VOZswKGrJj9tFWZlOX3NYVyaSnaMxtnWH6O71o5dlodDno9TkYe1KgenIg+fthiXPI+ArpS+egtbu0N0+jUMNdgYrDczHBWVjCZaXMRr1LS4lHQFzSRKniFDOS55YkFrR5O/Am1hwlglPnujig3sqsKlOKvSKdvwGqbSVAxlqTirsmnzaakzVeJRFtDiVNPsUtPm1hJzaxCET8VMzUZx4d3VF2XfUBM7eiIM1VlnKUhSOjyqJKBodcqpM5RRqyshaq6k2SZKE0bNlcTdCnq8Kro9SjqdMjqdCrpcStrsMhqNFbS5VGIlwq5MgohEJcIty8VakYaucA2m8o2oi9YRD9vw6crxGaQIF+DIjnHOHJ5h96ZuJrqjtPgN1DsUxLxaYl41XUEjHbNViP6IlS6fjqhZSpNJSqdLTVAtqnM5q7KpzlmBIERRFM7J9knzlyMvXkl59kJ0klQ82jycqmzs8gwkWQvRFK1CW7waVcEKqrIWUZ2xEH3RasL6IjoCWgaaPLx5YDNnD2/n+nvHuXbuOE9yCrexmqqSdITfwKaeKB0RG0IMOkNGpvvrmOoJzz4gg4z1tnLv1lX43Zfc//g633x2m89vXOf86ZPcuHiBy2fPcOXdM2we6qWyIJPqklwGOxs5tHuKm9cucuXSe5w6doBj+2c4vGsLl94W+5n8xipqDJVEbHJC5irClmqGW2o4vWcT7xyZ4fD0MG/sHOXNvRO8vX+S49sHmeqtSxqtDTW7aQ+aEYTduLUS9vMKbx/fB7+7x5++f8Cfvn8Af/w9/PH3fHf/My69c4aLZ9/ijYP72CEICH3gdxgIe628cWgX333xCfdufcCnNy9x++p7HJyZ4Nrbpzh3aDcndk5x9sQh2oNWmjwaOkJmBmNOtg81sHM0yvahOsY7vYy2u5mI+9nUVcNQi4tdQ81s6Qoz0R5Ijh0DjewejrG5M0RnwEA8ZKJj9jmTcLOOh0wMN4mqTAkgkQATCeAw1uZnU0cgOSa7QmzprmW6v4EdQ00I52Dflh7e2LuJA1N9TPY2MDXYnKxEJHwiTu/ZxKHNvWyJ14tN1WEbXUELbX4j1qoc6h1KvHoJusoCdowO8eD2bb74+DZHdu7l5P7DvH3sOP/x5efcuPg23Q0euuqtTPWHGevwMNkVSFYitvbUJ6V6u0JWmt1aas3VBA0SErzisElG2CSbBRFTBE1S6qxygvpKgvpKYg41bW4d7S4dvQEr3X4zcZ+JTp+ReI2ZwaiHifYwoy0BeupFUNxVa2WgycNoW4ChmLifvqiL4RY/zV6tWGH9y/nZXFGUwKnNR1qYAOcRqsuWIwg3khm0WmcldQ4pUbeMJrdYjWiwVVNrqiSsqyCsq6BGW0JQX0a9WUKTXUbMKaPRJqXOUEZQXUiDoYSosZSovoQ6TSFhRTaB6gxqqtKpqc7ApcjBpczFpczFLstCX5aKPG8FlRmLKEt7Hacih86QHm3JOoyVqWzq8LNvIoZXU4CtaiPqvJWYSlNR5izHVJpKPGAgb90L1Of/PWfcv2Dps39LzupXWfvKU5RsXI25ugRB2I9HK8MiLabZpSZqlRBzymhxyefWpkdAeARO7xpE6GO2EhFFECZJXfcsixb8O6kpLxGLBTlwYAf7989w4sQB3nnzDfjT7+FPv+N3X97hd/c/4dTBGaaG2hmL1zPaGaYtbKTRM7cvtWQl+qo1OFRpBE0FNDjKiLkkxFyi4/fD1JuEcs652SBvfnOv+H1r0hLB6lwV4MVXf8FjT/4Dzzz/C5578Zf8yy/+hldf/y3BsJ2ZneO8cWofN269z4NvPoE1AhMTvdjtal588TEWLnyWR3/5CGZjNZffP8Pnd6/z/TefcfPaRa5eusAH71/gkxvXuHf7OnOZ7gSASICIh9f9kVYbY212tjQ7GArpfvA6JPsoZuV8hZkErenPBW/zKUpjzCkPnWKuCpIACfN9JeZvmwcuZkEEeWKmucOrYLRxVkbdp2AwrGOy2c5km4eBRjtObf6PjiVil6CvWI+yaCXVeUupzFxA8fqX5r0vAQDvIwhR8lOeRZKzgLKNL6MsXIZTmYFVuh596WrMlSnIcxeTu/wJMhf/msq0l/mhx8WP+zMSAOKH7uBD4jn66Sw4E24gZtDPIQhDyMuWzzu+RKUiASIShnQJEHGb5a//hgUv/JyqkrU01+owKdJJWfooacsfoyz7VYrTXiBv3dNkrHicrFVPYq3eSNBUjKZ4LSbpxuRxycpScBpLMKvz2LjmRdobHZw6soX3z+3n9PFtdLZ4yM9aSn7OSrZMdPLd1zeA+8CX8P2n3L5+jpNHtrNn+zBH9k0ws6WHhpAZr11OjVtBd7sfvSqPjSkvIwhDlOSvZOlrv2HXRBfCLyFgrCJslxPzGbHI86kxSIl6tQhCjI6O8/zQffy/O6b7G/4b7xPvYWVZ6rxtYwjSokzMqko4LPDW8b18cv0it66e58FnN7l39zrDfZ38jMuwRuCn3KYiO431i1/CISvCJS/EWpGOozIdS1nKQztUFq6gPOP1eTemeKJzVzyKNOsVLFWpOBQbcagyMFavx63JJWwtI2wqI6gtos5QJkrzWaR0OhX01Vror7cnM4RRRxUtXiWdQR1NLhntNSoa7JX4NHnYq0VVJqt0PRZJKsIDyF31EhsWPMWiJ35G9pKnRZCiK8JdsZ6ovohaVS76nKVIU1+hdE3iJhJPSM6Kl8he/iKKvHV0Bi3UGKQUrl9G0caHG5J8RgWjHVHqnDqiLi2miiwMZRkEdOVYKjPwqERalbkyTVyUqrMIaosYqDMxUGei06dkrMnOcIOJiRYHAyEtE002+sJ6Or1augNmwtry2Rsqhq0ywYM9hSDEUBcuR124HJGOM4WyYBGG8pWYJeswla5DECJ4ZTm0eZQIwikCmkKabTIaLFI6vXra3Fo6PDo6vHpiNpWo/e7QMFTn5OBoG3sGokx3hRiNOujwqGi0SIjZq4n7tbS5FMTs1TSYxCpPSFMk9rKYKoiaK+n2KJNUpg5HNR0OeRJENJkq6XCqaLMraLYpaLLKiZqrqdVV4FMU4ZblYi5bj7MqE0d1DhXpi7FKcwmZq7DICglZFewY7+bimwc5PD1MxKHGWJmFWZpNd0SkgiTkPBN+FG0uFTG7nJilmpilmlpdGQFNMQ5pFrrS9Q+d15x1LyArXp28JiR5SzBJN+DW5FJrLcMmS8ci2YCxPAV90WrUecvRFa7CId1Irb6IJnsV3RELEz11bBsSr6mmGhNqSTYV+evELNZvwKIoojVkpiNkxq8rocWrZM9QIyMtXvxmOdPjfdy+eoFvP/8Yfv8N33/xKVfOneXOtSv84cv7vP/WaXZtGacwYz0vPvkrbFoZ431t7JnexP27N7n10RWO7N9JR1OYvLRVVBWJD0e3toKITU7EJk8uUMMtNZzcNca7x3Zyet8Wjs8Mc3iqn2PTA7yxY5jdoy30Rx10BA30NdhpdGuIOJWoS7OQl2Yy2NnIe28d4YMLZ7n03hk++fAK39//nMtnzzDa3UVvS7O48N4AnbwSlbSUxrCPk4d388nNy3xxRwwAvv/qE25cOsvFk0d59/Ae3ty3g/dOH2MoFhDpTM1eBpodTPVH2DZQy7aBWrb0BpnsrmFzT4Cp/ggzw1EmO4KMt/qTyky9ESvDTW4m2gNJB+t4yIRLEIi5VclqRKIZez5w+CGASFCYEiBjvtnc9oEognCBHWPtHN89lqQz7ZmMc3zXKKd2j3N6zybe2jfJyV1j7N8UZ7wtRE/EQVfIKiogefV0hsw8wjUe4RrP/vKf6G2s59T+/ezdup1YqIEaq5Oxnl5mWMIMS6hzahhuF6syXRE9wzFRSWq8PchUbwNTvQ2MtPjpCllp8eoJmxK0pfk0CTEJUaOTELHIaLArCRul1GjLiVrkNNtVdLj1jNS6GAo56Ava6PKb6PKb6K93MdEeZrIzwlhrkL6oi6EWD+OdAUbafKKpkeAi6lbQETYS82to9ChFpcAkiNiP31CKQ5M3S2WKIQgPqCpdhiDcFvsjXpkL2CJ2CVGnnKhTTp1FStgo9lXVGaXUWaQ0zKozNTvExmRRuKMkWYloMpcTM1fQbConqiukXpNPgyqPiFpUAnSp83Cp80TaUMV6lEWrkeUvQ5a/DJssHVXRSkyS9TR7q3DKMwkaCvBr87FXpyFNe42YQ8rugTpGGm3sHoyy4aW/5mbjr0h94f9m/cKneenRfyRv3WJmRnv48Nwp3jq8l21DPfQ1heiN2GlxyWlxyWmyVxHWl9DqVtBXa6LZLefgZPuse7LYVCoIF8hMf4U1q35LyroX2bFjnBsfXeHI4X0cPLCbDy6c46MrF7l3+zpff36Lrz+9yZuHdzLYVktbrXVeMDIncVpVvAhF6VKM0jV4tdnU20Uj1xb3D53LE82xiQAx/oPXgqzb8DzLVj+GILhYlfIES1f8mmdf+EcWL32MZ5//F3771M/49W8e4Z//5afk5KxjYKiV7t5GpmdGOP/+SVIZgzUCFquc1xc8xerVr5OVtYZf/ds/opKX8fGND/j9d1/wx999xcfXr/Dp7Y+5d/cO3355j99/dZ8EAyKRoPlxsPvfGQnwkQjKZ/shnpy7Jje1z//eBIhIBMz7SVSt58zt+ma3J7LFCSAx77NLmPd98yonPtjc5mG00cZASMtQrZ7xqIXxmJPxdh89jY4fHIuYkJQXrESWJzJHyjYmqhURBKGdyvRXxR7WnIVUZr5KyYYXyFvzFPlrnqIi/WUU+YtR5i6iKuNVdEXLMZWtRpO3hLmG7v9qXqPMAcjJ2b/PMVcdOsxcz8ofZmncid8+RdKcTmhnvqHsXE9JdHY+b1OasxJBuEbAWUV71IyqYi0pSx9FENrJWPUkRRuepzL7NfLWPM2aV36OqmAFAX0hspxlSDJF81ht9SyYiIHTWIRZnYdFV4DTXEqNqwqPVYJCmk5uxiLKi9bid8npbPPR3Rli17ZB9s6MMdjdgM0gQVqahqwiA0nJBvIyl1CYs5z8rCUUZC8lK+1VSvKXk6hMySpS6Y46afHr8apLscvz8WvLCVuqiFhkBIyVCIKLjo4fN/dP9TwM2vobrAw1iyqEIy1uJjr89DVYaZonnz3a6vnR9yTOV8RVxerXf/WD7RcgigQOC7TW1bBjywhXL5zhxgfvcvvD9zl9/CBui45nOJ5E2c/+4u9xyovxa0oJ6EpR5a7AUPwDs5WfgiRvCalLE00u4nZT5WoqM15BUbAUrzYHS/VGIvYKIvYK4rVGYh4FIV0xLQ4Z7Q45UX0ZTaZKumr0dIfNDDW66ImYiDlltHnkdPpVNFjKaXZICekKsUrTMFWkYpWm4VBkIjwA4QFsag+zZ7SLFo8OedZyLKXrCany8Ek3ElbmEJBlos5ahCTlxXkXosjHW7/wKUrXL6Y6ezWakjSk2atY89pvyV79GuryTPF9Z0C4D9fPHePU7gmiDhVuZTFWSQ4ueQFWaTp+raikoStZh0eek+wf6I+Y8Spy8avy6fKr6PKrGG+20R1QMVhnoDekoTdooidoIawtp1ZfyVwj0WES3ExVwQpMFeswV6ZgkabgUqbj0+UQ0OfTaJMiLAB13mrcsmwE4RRBbQmdfh21hvI5fXWPju6AmXiNiS6/keEGNzO99ewejLK9J8T2eJht8QDD9TaabJWENEVEDMUioHBIabJKCesK8clzqVHlin0tjio6nTK6XHI6nTLa7VVihcmjpsutos0uo9OlngURMmJ2OY0W0RTKryzGI8/DVZ2BV5GNX5WPW1GItjiNoKkaQdjNtsF2bl86y+8/v8l7x/fQ7DfR4FQRtlQz2OQRqWxuNd01BnoCRjq9ompLp1dLm0tFk7WaBpOEiFHMWHqUBTgVYrBgkmagK09FJ0lFVrSCwtQXURWvwibPwC7PIGQuIWAswla1EUPZOpQ5S5FlLkKTvwKHdCMBTT61hlLG22tE9RmHOinpmJ++SjSoWgHCL0EvyUJbmoYgTDLU6KK3TnQmHWnxIwhR2uv9XDp7gj989Sm/u3+Xbz69w5d3Pub7L+9z6vBBpsaGeev4Qcb6u/CYNYyRKrpSPwljQ10cP7yLi++d5q3jezHISijNXImiKI2AUUKttRqfrgynshBBcJHKGDvHO8RAN9EQPNbO3k2dnNw5wqEtcYZjHtpqdMRrzbTWGJEVrOflJ37Oc7/5F8rz0uiI1XP80D5uf3SVG5ff5/xbpzhxYC/bxkdoa4jgs5nRq6pwCQJOi44j+3dy7+51vntwF/74NX/67j4fXjzLif3bOTI9wYFNg+wY6ebY3u00OtXEIzaGW/wMtXjY3BNiIh5IjtF2L0MtLsY7/WwfqGeys4Zt8RA7++vZ1O6jq0ZLe41IYWr365KUJpcgIFwTKU+JasRQo4vhJjfDzWLjdWKMNHsYjXkfojglJF8TTdZbumvZ0lPPlv5Gju4c4fiuUfZt6eH4rlHOHtnGO4emePvAFk7sGOHo9CC7htsYbhaD+66QlXjISrvfSMAoSbrUtwSdfHnzKsf37EAAcRwHIUu8jsQgZoquWiutAQ1DLaJErehzEWJbX5StPfUMNXpo8xmI2pXJCkNQJ50XnFxIPrd9mjIiFpnoJ2GQ0GBTEHOo/3/O3jM6rvre995rnRdnPStrPWfdlZvkJCHhnMNJISHhJIbQsQ3utizbKlbvXZqRNEXTe9XMaKo0o967rO7eC2Bjgw2YagMGG2PAENNJQpLP82LPjOzAPffe58V/WTMaz2ztvWfv3/f3+xa6HGoE4SKDHiMDXiP9HgN9PiNjrU5mewLM94XY0eljqsvLbF+AhcEwO7p9/BNf8098TcBUT5dPw1DEhnARcV2KFws2SDSfLNoC8bnlUFe+Ll5MfBVfnyEIJ/DqKwlapIQt9fgNoi14QC8hZKwnZpfT7lDQYZfTZq7Hr6nAoyxJNjsi2gpadZVEdVW0aioIKgppaczDW59DszQbpywHh7IAZ1Mh5oZscRJRvClpsKCuTqe+aCPlmStFgFGcglEivk5fk05YX858u5Wze4dwNubhkOVTu/F7HNH/B9kp92GUFjPW4efd156DTz/gj+9c5PpbF7j+1gUuPHOCmS6fmAmhKiNmFbff21RK2FBFQFsuNtBURSQsQiUVm8jPXkFJwWqKCzewY7KH119/gdkdQ5wXBA7tXWB6fJBXnz/D59ff4eLzpzj/9BH2zwwy0tEcP+6fsZRQvuSU41TnE7JU0tlcT4ernoitBmVFKkse80N8W1c/LfOhf3hOLCAfXvnvrFj9M37/hx+zas1v+cMD/8kDD/6S9Rsepro6n7Nnj/PRR2/zxVcfcPnyyzx16gCjo52kMcW9997JmjUPYrGoiMVayNm+mRaPjQ/fv8wH197i8xvX+dNnN3j79df4/MaH/Onjj/jw6qWbNBGJv8/Ftwm/bxX8/uO2n2CpC74YPydPirkE8ddNRW3cmv1wM6BKPJcodgMkKGypzMafvxlExLdlrRg8Kwh9oqD7WxylBrwKhv1NjIe1TEaNTHe7mRsKinadfYntE0FEZdbj8WMtPi8tWCuCiu+A8BBIch/HJgioK1NoKFxNUeq9yApWo61IQV64BnXZRvRVqWjKE/TvxDZ/ezietnwdS8BpDGnuI1Rm3k9SX/LPsGQ7amPJjemrm5672bkp8fN5lhybElOJIQThJIVZa8jPfBzhPmioSmNpOtYVP4bisS9Je5i8lD8gyV9DReZyctaLdrdOYyUKaYJt00ddxWZqyjaxbdM91FVspiRvFaX5aynNX0tlyWZqyrdSmLOW7duWk5+znsbafBymRmR1BWzfupLC7PWUFmykMGctdZVplOatpzR/LVs23MP2rQ8gl2TE/4YumurSMEqyMUvyaLM20marp0V3c/inuL4NRHzbGg7r6bA30mqVMtv5TZDn11fRrChOPvZpqmizy4jEBfzCFAhTiJhAsCEE3FYEAU4c3M3ijlFGett585Xn+esXN7jx3mW4JhB0mTk0N8apPdPs6AohVIK0IBW7ohybvBRNzXZu5jom18X4zWAP8RP2EoJwhartj6OtzsDVVEKzugynspiYU0bMLidqE8fRUUsDUVM9rQYJYUMdbVZ5ksc8EjQQs9ThV4v2e13WOjrtEpwNuTgacrE15mNpKMBUL3I5Xzm5n2cPzHP57JPsG21HEPZQlvIIHkUh9toMwtoSnNJM5PmrkRcucdoFYYiCzcvZ+OhvyUtdzuaVvyNtzR8o3PYYBVtXIAgRyrPWIgh9FKU9Jt78LsFAyEJfi4kOl5i2rCxLx91UgqE2A2VpCiZJNm5lGdb6IjyqKgTha9zKSpbf9ROskjw0ZeLkYO+wj5itlpGgjm6Xgi63SkzXjvum25KCmSOUbXuUujhiTojOHfJCnIoiMbTPJBHDfQ5Ai74Gp7KcsKWeLo+aqEPOUNgsuptYG+j2qhiP2Zjt9bBrOMjBqRj7x8Ps6LQy3W5jptvOkF9DxFSJoyEXVelGXI15eJUFtBqr6bRLaNVV4q4XBeudFgndFik91ka6LQ10mqR0msTHPTZZUhchCqyl8UBACa2GeGGvKMYty8dckyGCR5car0aCojQbt0bGh2+8ymfvXOL1Z09x+sBO9k31MxRx0unWMhgwMxK2sDPqZSbsZNRjpNuqpE0nJayT0GqSimJMq5RWq5SgsQaPugyvppyAoRKvphxbYy6m+iyaKlKoL1yDrGQ92pqt2BrjVofWGlp0peLUK37uy4rWoalMxSzNxKkooK5gK4JQg1B0jq3rV7F+9UrWrlqJsKyUZXffxUR/lO+SsAqcpcuppMejocujTQJUl64eZW0Ju6dHefbEsbj/w3XG2I7wOMxOjvH5jetcfvMlWpz6eMTNNYRloFNWEws5GOtr5awgUJW3mZX33IEg2PBoKok6GnE1ldBYtFksSoXrCBE4NNfH4cUBDsz1cnC2l8Pz/ZzaN8rJ3cMiMPKoGY5Y+Ce+RltXSNih54kDC7x87mmOHtjLkQP7+eDdq3zy4Xtcf/ctPnrvMn/54gZPHj9AwOcg5Heh18g4uG+Bjz96l8/++B7vXXmDN15+jk/ff4fnT51g13g/PV4LgwELc30RzhzbLx7XVjsjrXYGguYkrWqmz8fCUJD5wQBzA37mBvwsDATYNxxgz4CP6ZiVgXjg4ZBfw3BAT79XzWSblW6XgrkeH4enOpMucDs63Ex3NjMdtTPVZmaq1cpMzMGOmJ3JNitTURs7Op2MtVmYiNmSE4rJLjdT3c1M93qTNJ0OQeD47nFOHpjmmcPzPHtkgbNHF3n+2E5O75/mxPwIiwNtDIUc9HpMDLRYGfbbGGgRO0fyylzxvbzwiSCIVsbbEQsDW1y/dC3RrTtDh0tDj09Pb4uBvqCB0Zid2V4/e8di7Bluo9+jx6+updXYSLtVSVArwddUy1LX81L8xh6hWVOHW12LRyshZJLTZlMlg+n6WiyMRFwMhRyMRFxMtvuY6Q4y0xtiti/MXH+E6R4/C4MR9k10sne8g+keP4NhGwMhK2MxF+PtzbS71QTNcROJS3FAEW/oeMzlmNTo5g9NAAAgAElEQVQJbnK8e3kH4hK+ivvyn8Ctr8Crr6TFWE3YIqHNLiPmVCSzIzodCqKWBvyqctyNhXjkxbQ0lRFUlRJSly2tpmICikIxWE6Wi6U6lbC2CK8yH025SF00SXMQhD7CDgWy8nTu+cUPWP3AnVTnp+A1SqkrTCVok6Msz6Db2UibvoLpmJVul4xmTSmhwtvorLidmvwNDEY9XHj2CfjqI764fpn3Lp7ny/ff5sNLr3Bi1yQxexP9Xi2OhrhxhaEWtyyfmEXUJOxoN2GSpmNu2E6zrhh5ZQoaWRaGpjzSt9yHTlOGqqmEybEosVYHAa8JVUMFBoWEhYlB3nvzJd588TTPHN3JQJsjvo8/QxCGqMlbSWPpOvFc+wWY6jPx6kqIuqUErVXY1Us6sqXi+Nbiu7RwFaqGNBrrNlNZ9jg1lWvIyr6Ph1f8hHse/D53/vb/5b/u+1dWrPo16zffz30P3sldv/03OrtDHDiwyNWrb3DjxjU+fP8yX3zxEUcP7aYoP5MGSQV7dk5z5tQxBnpjMCVg0Co5cnAPf//6S/72ly/44uMP+PjDK5x/5gleOvsETx/fi00Q4bcIIBKOSAn61c1A4ea/I8A3tBDCEEsTiQTYOnDT6/8RMJy46bkDojD1FhrTiTh5XAQR4j3+mxQgEUTcDDBuFVoPhlT0+WUMBWXMdVvY0fUtE4F4MShMgc9QccvvGkrW0VS1mcrs5QiCjZrMR6jY9gDVGQ+jLF6HpTYNS20ahsrUb77v/2apKzeir03FWJuCpnwDiqLVKEoTNPIDfBMUuVgSe59AbErfXDCfQKw9/3GqNMUSSDzJkhB+lpz0R8lJf5TMzQ9wM4gQhD6qC9aRvfl+clIfQFmTTntQg91cSU7OChJAsDB3BdlpDyCr20ZV8VoaqlPJz3iUioL1SCrSyElbmQQL6ZtXkL55BVs3PkJlcRpyST7FORvITX+MyqIUKos3Iq1IpTTvMbK23kdu+v1IKkS6ltNQhL0pF7+2hOaGHDyNufyv9ut/ByIS14luZz3DQTVDLWrabVLarZLka7w3aT9dDUWYqnNplpUR1ktxKcrpcKowS8Tv+lLtOYYwNdyLSS3j+IFdnDi4m73zotjqb19+zNF983BCQLgbulqszPSGODY/jE9fj1FaiF1RjkNdSWNZGrmbH+IbQqJZ0GHjoiCI6Pch4tzBMdSVGdjlxbhV5bhV5Ukf/zZrI23WRtptMjodCnrcKvo8GrrcGkYjVnbE7GLSqL2edlM1HcZq2o2VxIxVuGW5+JSluBSlmOsLUVRux9RYxq6xbk7tmmFnf4xdfa1EzTLsknyi5lqCqmIs1VtRFq1GVbrh1u0vhNzNj5Ky4r947A+/pGDbKhrK0inOXEX2poeQFm9GXrkVQbCRl3I/K353myis+jEIwjlkRduoydqEub4QW2M+hto01BVbMNZlYW8swiwpIGxqZPdgjLP7Z2luqiJkrEcQTqKvyaTfr2Y4rGWy3UqvT02PR0PMLhf9orugFtEnfcmtSVxmSV6SA+zX1RA0SehwqxkIWeIXrTE6mjX0BUy0OeWMdzjp8WsYajUx0elgssvJjh4ni8MtLA63sKPHyY5OK0MhDSMRHaOteqL2OtxNBVilmWjKU7DUpuNR5NNmqiJmqSGoKsYlzcIry6NVV06vTUaPtZFOk5SYvpaoroaYvpaYoS65OkxSoiYJYV01QU0lAXUFbnkR5tpMXNIszDVpeBUl+HV1tGikBE0qdg/386f33+WTy5d47fSTnDm4i6MLE0zEvEQdyqR952zAzmzAzqTPwqBTS6dZTpupkY54CnrEKqXN3kCrVUrEIiFql9LpltFhrydsqMKlzEdbtYX6/NU0FKxBU5mKrTEbv76MqL0On7YEszSTprJNKEs3oqlMxVCbhq0xm7R1D/HD738XQfghP/rX7/Nvt/+U//j3f+ff/u121q9bx12/upOUdauY6w3SE8/OGA2ZGQnb6PboEb6C73KdytwUKnO20h/zc3T3Tg7tWsRhMlFeXEJ5cREGTRNPHj/EqScOYNZKyUhdTnb6SqTVmZi1NeibqshPX40KF9LirYTsjQjCVzgURfEupniDepwDpDLL7GCAw4sD7JyIMTscZnowyOxggP3TnTy5c5CFgQA9Pi3dXh2jURcvPrWPz959gy8/epe/ffEpH73/HhdefoWrb1/m2uU3+csXN5IdwIMHd+J0GtHrFXR3t/L008f44/V3+NNnH/HH96/w2nNneProAeZHB9nRE6Wn2ciA18Bsb5hnjosgYjBgZjhiYyzqZDBkYaLdzVx/kJ3DrSwMhpnrDzLbF2Cur4Vd/V72DHhY6HYwGtQx4G1iyK9hPGJkotVCt0uRvDAenGhnR4c7OYUYCpqYjtqZabOw2Olkvt3ORNjMdNTOdLuDwRbtN0DEVHczO3o8zPa3iN/Pc+LaPdnNofkhntwzyemDszxzeJ5zRxY4vX+aJxZG2TkYZSTios9rpt9nYcBrptttiBfLAREkxEGEYAPhPPGbZNxN43ZoMTTQZlPS1ayjx2ug26tjMGxlotPFbK+ffePtnJjuY6HbT5dNRau+gXazgjZDI0FtPWIhFRHfD+KWkp/h1Unx6esJmuWErUrCViVRp4Yur5Fun4mBkJ2xmIcd3QGme0QQsTDYxp6xTnaNtLNnrJP9kz3sm+hmrj/CSJs7nvfRzExvgKGIXXRrEj4TG09yWApFitM7ZkGYBUVN6pJ704/FbfSaKvEYq3BoSmnWlsd1Eo2ErPXfzIlQV+BTluJVlCSprQldRKuuklaNCCT88gJ8slzadEX4ZNsxlG9EVy5SFRuLNlFPAAFIW/sAbr2UgEODQV6JtCQTjaSYf+Jr1FXZOBsLsNZl0GqqwaspF7ev8Dbs6bfznbRjCKWi9uz1F57m7VfOcvbYXk4f2snJ/fPsmeilRSeh3aogrJeK1yyHHK+yiBZVEW2WKmI2Uejs0S7x3o2KbCQVm9i4+jesW/VrGqTbafE24XYoiIVsNNYUoa6voj8WZHGin7GeCINRD4IwhFGWlyxs64tX0VSRgvAL8KiLsDRm4VDl49QWYZRloZQmqMzeeA2wh0TAXKIgrChehaJ6I4raTdRXr6Whbj0VFY+Rnvk71m26k4dX/jvLHvwxD638BY+t/R3LH/89GzavYGp6kFNPH+OjD67y5y8/4Y/X3+XTGx9w+dIFThw9wHPPnuKtN17lnbdfx2kz0iSXEg546IiGGB7oZm56nL27Ztg7P8bsRA+CcAVhLZxhGUvFfwJEXOEbYtMfw5JeIsASQEhQkYbi5+gst9KbbDf9n9n4+fvfTSNi/JgrJHUl8anc3plh8bp0nbg+YGk6KKQm7vsJAHKdBMjp8sqI2JZyI8aiVsbaEzQV79KaAr+phoTdLX3iNVBTuxVt3TYaS9ejqd6Comgt9dkrkWatQF2yAUttGjZJBrfsq/+DpaxYj7JiPYrStTQWrUKas5zqrIepy13+La8/EL8O7WFp6vhVXAuVmEgE4vskAT76WHKVEkGZCC7EQL8tG+9j09plbFq7jH90bBKEWTJS7kcry8fYVIi8Nh2dPA+TppjNm//AxpR7SZgDVJZuYHva/ZQXrKKxZguN1duoLt5A1pZHSF1zL9u3rCBry+OsWXEP9959B/f//uekrH2AqpJ0ygo23ySmtyW3oThnBRV5KzEpcwi5xWaOpSkLqzwTv/pmPcv/PYhoN4nnQpdDSr9HzoBXQY+rgS5HA93ORnpdSjqsokNmRF+HTylOOqJGGV55JZ12Fb1uHX51Dc6GkqX3rgfhyN4Fdk6PcfzALt6+8CJPH93HK2dP8vWn13n9/Gl4SKAj4MTeVEuLoYF9E90MRZzY5GWYG4rR1xewNI7zUpSROBnOiaDhAOIJejcEqOfmG4JNUUyzugKfrpqQUUKrpSE5iWgz1yc7Rz1uFV1uFSNhC2NhE90uBTGLOH3oMIsFa1BVjF9djF9VjqYiA0NdHk5NNVZFJSFbE6+fPsrJxUlOLYwx39VC1CSh1VhNi6IAa8027NJM/NpiVDcFr+SnPMLq+3/J5hXLuOMH/w93/uRfWP3AnZRsX01N/iYkRSk0FG+iLn8dDcWbcGvKRD6uSYK7qQp5cRqyonR8utq4i1KmSLOqz8XWUIitoZgej55Tu8b44vKLnN4zwZ7hNo7N9DDV4aDHq2Q8aiRsrqHTrSBmlxPQ18Zvrpe4WXzVWLCUlqwqS8OtLBM5wDYZUYdoHfvC8QVeObkn/iW8TmPxVmSlWxhrd9DdoiZsk9LdomZuwMeu0QALQz5m+tyMtVtotdYQsVTT61MwEFARNFZgbcjCWLMNVelGlIXrcDZk02aqotVYSYuiAE9jLn5lIWFNKYOuJvrs8iSIaNVUEVFXEtFU0aYTRdjtlnpiZikRfQ1BXRV+za0gwi7djrVWnOL4dRKGwm5eOLafqy8/zwcXX+bCmac4/+RBTu6bYbLdQ9giCixjjkYGLE0M2zUMObT02VR0mMRMii6nkj6fjlZbvQgi4v92umX0eJV0u2RELXVYG7JoKttEXc5jNBSsQVe9FYc8lxZdKRFLNV5NMXZZTlKHY6hNw1iXjq0xm3t/+3MeX/EI+3buZP/uXRzcu5dD+/aRmrqZg3v3kpGexn/c/lOkpTmMRSxUZG2mPGszDmU1nW4tgiACxloiRD1Gnn1yP599cJWPrl7m+TNniAaDqOQyHBYj504/xduvv0x/R4CqknRmSYXPBK7xA+zGBhoqs6gp3sJAqz1+DokXXre6mGZNCfKSzQgCjERtHJrr4Yl9YyyORxnv8TI9GGRuKMyeyQ6OzHQz19dCj09PZ7OGnhYj7198Dv78MV9/eh2+/hOf/vEjzpw8xd6dizx35iTPnXmS3fNTeFxm5PJaCgoy2b49FYtFw8hgF2+/+Qr8/U98+tE1vvrj+3z6/ju88swp5ge7GArYGfAa2NEd4Jnj++lvMdLpErUCY1EnI612pjo9LAyG2T0aZedw6y0gYmefjz2DLSz2NjMeMdPnUdHnUTEaErURi/0BhkNmOl1qelsM7Ojysmu4lYWBEBNRBzMxB1MhM3MdLqajdga9GqajdhZ6PPR5VIy12kR6000uTTM9XuYG/MwPRxjr8jLRE2B6IMKeqR6O7xzj9MFZzh6e5+zheZ7aPcHRuSF2DcWYiHkZDbsYi7gZDjro9ZnhPtEy0SYIophWuEarU5ecLgpCIN6g+ZqQqZF2pzpJieqMi5pHY3bGYy7m+4M8NTfIsakeRlosBNV1tOobiJnktJkUtGikNCtraFbVkkhxFYTPaDE04Dc2EjTLCZrl+I2NhK1K2t06Oj0GhltdzPSGmB9oZaY3xExviJ3DMQ5M9bJ/soe9413sHe9iz1gn8wOtjLd7GWlzMhZzM9XlY6TNSX/QLF7H4nbBYoNEFJ+qGtLRK7OT3um3evIHCNgkJII5fYYa2pxywrYGnKqyuA5CQkArBpcmmhQtTWV45MVJENGmryJmrCGmr0xq5TwN2fhk2dhqUzFVpmCrz0Rfk05ZxgrqCeDW19EVsPDq2eO8cOowTr2M8tyt6GVV+C1q2j0GJqIOohYpQyEDvS06pIUbGam5DV/VT8k6JSfSbOLk4V188NYrnDq8iw6fjZjHwminn8HWZnzaOqI2Rdz0woZbXkTYUEXIUE5PcyNhYwV9LUqM0gxkZRuoL92IXpZN5ub7WPXoz8nJWMlAr5ey4i1sXPcAk8PtzI73MtbfzsLUEE8cWLip6AggCNdQ1m4hZ+s9yedNkgxs8hzsilw8+hJcumLMihwMTTko6zOoq029qZBb6sIXlq6jqnQNtUWPUV+xlroKcWJeUPAwmdvvZc2GO3l83a+45/6f8NCKO3ng0V+x4rF7qKjK5eDhRd65+gZvXHiJd95+ncuXLnD9vSt8+P47vP/u21x56yJPHDvI+Eg/i3NTLMxOYjVpMelVzM9M0BrysfqxhyjN24bLoiQBIupJZFgswpAgWtYLiSIe0Vs/kigwE8BgiCXB+J64Hic+tU2Fb7crTXTSEyBijG/as8Y75zFxKvHpu68iXARldT6D7X7xd0kQEcOprmdxtJe50Z6btssmbsd5OMDj/KMWYTxmo8evYyBsYqbPR6JjPxgx4tFVxOloV0g0gvXSdFTVS1MGY81WVMXrkeevRlO6EXPNtv9fIEJVsQFF6VqoF6ja/hDFW/5A/qbfU7zlD/F9czMIS4AIr1hPCmIzYylleU/851fixyRBUTrBrXQzEdBu2fwAW1Mf5FbwIK6ygnWU5K2hIHMlJTmrkZRvoaYkBUXddkrz15Ky6X7SMlawbu2yZCxBWeFGirIep7p4E5tW3o2kZAv56at5+Pc/55F7f8WK+37LYw8tY/uWdWzesByVvJJIwIZWVYXwzzfRgQRQS7aTn/YgJZkPI/wLdIeUeA1FGBtuFjH/r5dLuoUXTx+hx1bz376u21lPr7uRQZ+SYb+KXrecqLmWZlkRdkkuHnkpAXUVflU1rYZ6Om1K2owN9Lm1tBrqCeulxCxyOuzypfc9tn8nly++xIXzz/L1p9e59uYrvHr2ST66coF3XjnLwkg3Q9EWWkwyLI1lRGxNtBgasMpKMdUXIQgxtq5aFj9oCRGWVzwhF+PdpH8Rx+xUiihXL8khISRyKkvjNpbn8WmqCBklydTRkL6WiFEiUpviadWDLVpRFKcpo9VYTauuHE9jLiF1CW6ZqDNoKt2GND+Fyu3rKNq2Gr20mH6/nSfnR9k72EZAIwbYNcvzMFduJWqswKvMxynLpql4E9VZqyhPfwwbOmzo6PSZUNcVsPahX7Pinv+kInc9TdWZVOetpyZXvCDKSjdzZK6L0/vGaLU1oqrIRF6chqIkE0uDmK7tkOcnU7bdyjI8qiqGQzae3b+D9146yVOLw0x3ejk81clMt5tOt4LJdisdLpEHFzQkBGw3RIAmXIqvBHfyKwShD0XxFlyKUlotDWKgllfDRLubI7N9XH3pSYZb7dgVZQilYJEVsqPHw0jUgrJiK5qaDMY77CwM+ejxq4i5G+kNqDFJMrDLcmiz1dLjlRMyVeJU5GGuSxdzKDIexVqXQcRQQUhXlgQPMWMVMWMVIx4V/Q4FXeZ6OowSoroaWjVVtGqriRnqbnFzCuvEMKiAthKPsgSrJAuPLAe3LAdTdTo+bQV+XR1dXiMnFibZOdrDhTNP8PqzT/H62RM8sXuC/oCJgLGOiEVCxCKhU1tPh66Bdn0D7cZGOqwKup1q0fY1aKLHp056zUcdjbQ7G+hwNdJhr6fVVIOmMpWGgjXUZq9EXrwekyQDl1LUm/i0Jfi0JbiU+dgaszFLM9HXbENbtQWTJAPhn0t58OEC9u1c5Bc/u4Nf/+pOfvvb33DXXXdxaN9e0tO2cfttP+L2237I7T/+V27/0Q/4yQ+/z20//D5NVXm0GBpwaWuIebQ8sXeSG1dfgz99wp8//ZCvPr3Bqy+8wMzkBK3BFvbvmufFc09zeM80g91BrLpahEVwWeS4LHI0DcXUFG/BJCvBriojkVLr05cTNFejr92OIJxnfjDA3ql29s10szDWxmRfC7unOtg/3c2+iQ4Wh0MMRyy0u1R0+wz49PXsm+rnjedO8tkHV/jwnbc5efwIM5MT9Hd3MT7UR3dbgKnRftw2A3XVJXR0hDhx4gAXLrzAO29f4K9//pTPb7wvNjRePQ+ff8zfbnzIM4d2s2sgymSrk9neMOeePMRoxE6PR5cEEaNtDlE0PBRh92iUXSNtyUCz+X4/Owf97OpvYa7LzWjISLdLQbtDpAj2+XTE7HImO5qZ7w8y2emBmEBPi4F2t0gJ2tXrZyxoZCbmYL7TzZBPy3jEzEKPh+GAnvE2e1IfcUuKdZ+PmYEgkz0tTPYGmR1qY/9MP6f2T3Pu2E6eO7rIMwdneXLXOEdmB9k5GGUi5mUk5GQoYKen2UirtQmfUc5oR1AEET8A4TvQ7jHR02KmL2AViwZ5vKCJX9wHg1b6/Wa6PFo6vWqGWi0Mha2Mx1wcm+rhydkBdrS6iejqCWlEE4V2qwq/th6fWkLQKCNgkuHRSvDp6/Hp6wmYZIStSkIWBWKxuHTTn+4JsmuknZ3DsSSNaedwjD1jnewd72JxKMr8QCvzA63M9oXjWR9ORqMuRqMuBsM2urw6Wu0KQpZGAqZ6XOpyBCGAtmE7OkUWSe/3NMSCJ+7QZFMV47fWIQiXCJhraXXI6PHraHXIsMqLvgEiAuqK5GppKsOvLCakLrsFRIRVJfga83BJMtGXbcBYvRlLbRqm2jSqs1aRufYeGsrSGesNsHOylzdfPMWOwXZ2DLZzfK9ol/rl+2/x/Im9HJvrx1CTjVtVSZujie/9DwlPOX9Eybp/YXIwxifvXeLamy9x+ugeOgJOdNJybKpavCY5hvoSQhYFEYscd1MVgmCjbOsKIhYJbeZaYg4Jfn0ZYWs12rptGGU5SEo3ICnfTH7Go9RXp7E404WsvoA7/u1/UFGSycUXT3Ph/BnOnjzGq88/zakjexnsDOCxyLBoKnCbqzEqbg6ws2GWZmJpzMLZlI/fXIFDU4hamoZSmk5x/mMUFjzGhg3/xUPL/5Obqc15RaspzltOQcb9lBespKxwJYJgY9PGu0jd8jtWrvoZK1bdyX0P/Qer1i/j4RV3s3zlPUgbytm1e4b337vCmxdf5sXnn+Hq5Tfgb3+Cv/+Zv/75c/785Se8e+VNJscGef21Fzn5xBFC/mYO7d/FpddfoTMWpiR/OyGPmROHZhG+A3dwkaUGXKJYTQh0r9003f+aWynaie52ousdB7FJhoUIIgYjRsZabUzGEpkQN9OV/lFongARAVrMDcwNR3lq/w4cGgnquiKO753hzRdPIwg2wjY9fUEvL548xsXnnuH4nkXOPXGYv34ifud5RYhPJhOg5dYCssunYbzDyeJwKPmaiL0evSSL+qL16CWZGKTb0dVlYKjPQF6+kcbS9Vgas0TgXLEZVfF6dOUp8X337Z/z368uqBeSqyBlGRmr7yJr3d0UpN4ff80ignAiPgXqY0lsfUk8Pkm9xCwiuLgRr33i4OGfEC2dhSvx6+EUS9qpxIKC7NXJxwVZjyGry6S6eBPCInBeQFqxlbz05Tz20C/57V0/Ye26B9mauiIJItyWRuQ12eRuWyk2coYgfcOjPLLsTrauW4m8ppyA28r4QBftrV4O7ZvhzMmDTIx00GxTiiBiOejkRega4lTNX4Pwaxhu1RKyluNqykruu7C6mP/Vfm1u2EZQdev3dcSjZNS7FJDY19zIgFdBv0fOSEDNRERPr1uOX11KQ/ZaJJmr8MhLmYm5GAtaCWpqCWpq6XVpaLfI8cjLieildDmV+FQ30d92jPQx2NXG8X0LnHvyIFdee45rF57n/JP7mR2I0hdy0u23ELIocDZVoq/LR1+Xj1tdjbmhmESkvSDYSFuzjPxtjybf3ItcpDF9Nz52TgV52VZMDfmYGvIx1udhbSyMJ1pfRygFt7KMgL72FnpT1CZLTiJGggbazJL4KLcEX1MxzoZcwvpKdBVpOBryaW4qR5K3iYd+fRv33Xkbmuo8mspyGA466GvW420SXYMc9VnoS1PwKfJolueiLttIU/Em6gs2ULV9NT69hHPHdvKXDy/xtxuXOXtsng6fHmXVdmoLNtJUnYmqSkSKFRkrscsLEYQjVGaKyY+NBSKStzeWiMChqQiHvJBmVSl+XQ1+XQ19PgNHdvQwFLTQ3FSJX1fHYMDIQEBHr09NX4uKHq+SdqeMkFFCc1Pc1zkNltB4/GD+MwjCRdTl6bgUpYRNUrrcKgaCRqa7fbS71YzFXCwMhjk808uZA1N0t2hZGAoy1GpCUb4FgzSb4TYzHR45Bul2DNLtOJoKk511r6aYsLmKFl0pPm0JXlUhpto0GnIexy7dTsRQQVhfngQQ3TYJ3TYJw81N9Fjr6TTV0WmqI2asSVIHOsx1tBqraTPVEDZU4deU0aIuxacqwSXLx1yXjkeWhU2ahrYsRQwUVJbhVlcxFvMQazZydGGCF586wMunDjA7GMajqcajqSTmaCRorKLHpKBD10BUK6XTLGfAo2ci4kg674zHbAyGDHR5mmh3yelwNdLlbBRpczYp1oYsVOUp1OevRl68Hn3NNmyN2UkgETCUx91YxLR0kbom2t4tu+sOHnxwEwvz+7nzFz/jzl/+nDt/+Ut++ctfsDCzky2pm5mcGKemqoKf/PB71FZVMDk+xo++/z+pK9hGs6YGRWUmI+0udk928uZLT/HFh1f44o/v8smH7/Hx9fc4uHcXwmfAdwTaIy0c2TvHy+eeZHqkk4aqXJxmGY21+ZTmbCRl1bJk8m8i0VMQbHFK0wmEH8D8YIBFNtLXamV2OMzOsSi7xmPcziVm+wIk3DDa3Rq6fQba3TpsyhpmSaW3zY/DqKapUcr0xCinnzrBay8+x9U3LvCXLz7hxOH9dERDPP3UMd67dpmPPrzGO2+/zgvnTnN43y52DA/w+gvP8fn71/j7xzf446ULHJ8ZYqHbz+JQlPOnjjLfG2Ay5mY85mKmp4WxqJPpbh+LQxF2jbQlKU3zcTvTXYMhZru9ojGD30CPR0OHW02HW50M3Jnq8rFnrJ1C+iAm0FCahlsrYbrHz1jYQo+ziYmwlT2DIWY63IyFLUy22RmNWJMi64l2J2NRO6NtohvSZJebyR4fs4NhZofa2D3exbHFUZ45PM9zx3fx7KE5Tu6Z5OSeSY7ODbE40MZIxEWvz0y7U4tfWy864cUbGscWx5O2nmG7hojt5pTa6whCgJhDRX+LkeGQlcGAWZwWedWMxuwMR2wMhizsHWzl2FQPC51++t16okaZGBrn0hM2ygnoGsTUaosibmAwxY+5EgcPic/rI+FwM90TZOdwjN2jHSZz2z0AACAASURBVCwMtjHbF2ZxKJoEFQlgMd0TZK4/wlx/hB3dAcbbm5no8DAWczMaddEfFPM/Oj1aurw6lqhaNsxNuSxZYorFl6xiMwkg4zFWIQiXaDHW0uaU0xc00O3V4DfUJl2Z2sz1STpTItMmrKvGKysg0FRCRFtB1FBNm7acgKIQtyQLa3Va3HHGRkPeKhoL16OsSENRmYm1qYKusI2xnhAnDsxRtH0zR3ZP8/kHb/POhec59+QBrr72LK+ePoSqMosfcA1VbSHfu9fJouo3FK3+Ae9eeoWP33+bS68+x5nj+1jLHvSyKmQVOTg0EqJuHQGLAoeyCqO0mJqsDTiV5cz2+hgI6OgLqHGpimjWlODRldFsqKQw/VGKs1ehqs+htUVHNGhl+UN3k7ltLYf2zfH2Gy9y/d23ePOV57nIHbQ4jYR9ZtpDFuyGGgQhIWAXj3XAVE7IVIlbXYhLVYBHV4ZWmklR9nIyUu9j07q7WbfmNzzwwL/zu3tv4/6H70AQbDy06k625y7lExRlP0JR7qNsXPsr1q/7FWlp97Ep9R7Wp9zDPff/O7/6zY/4z5//K3f/7udUVhUxOtLPG6+/wltvvMrTTxzmpedO8/47b3Lt8ut8cPUSn3z4Lp9+dI23X3+ZK2+Krzmyf6c4zfz0Q544so8nju7h6RN7ePPlp7n4/JM8eXCab/jox2lyt3OJhzgRd7o6z622tQkgYBMzZ7riLIvtsIcla/gev0i9vpmqtGTRmpjU3PwdEj+jNGMdggo8Rhk+q5qZ4U4SRfrl82d589wzfHz5Enz9Jz5//xqvnX2GD956E/76F5IF/VciXZmAgCDE4toJ8bP6Q0ame73s6PHQ3aKmx68RTRiWgaYmDb0kE1NDNjZFPvamPLR121BWpmCQpGOTZWGqTdDWAjet/xsQ0ZVc8pJ1CMIUBZvvZevKX5K26jdkrF92Uz1zRrwXCV/HjSIS4XGfIQKI+OO4SYl47YsDje8kqEInSNCYbtZEbFx/Dwnr18a6LOTSHOR12ZTlb2DVI78iZc0yBjqcaGWFpKz+PZKKdCwmGUNDHTxxfDdHDswxPdbFntlBxnvDIoCIg4jl997F6gfvYcvax9A11jM7NsKJwwd4/uzTXHr9JV57+RxHDy4yM9ZDf6efkFuDIHyFvjGfpppE0K2XXcOeb+y/kKoInywbe82361Dc9VtvedxnX3Jc6rDV0euR0e9T0O9TMBLSMBrWErXUYZNmoyjchE2ay0KPh/OHpzg0HiNmbSSkr6XPrabDKiOoqabd0ki75R9CDA/vmae2JJcWm5Zos5m9U4Psm+pnR3eAwaCViVgzEYscXW0eNnkZBkkBpvoi7IpESMln3DqFsFGQtlz8An4H8ctz982jozHMjQVY5UUIggtXUxkt+hp0NVmY60UAEDJKiNpktDtECk+btTF5ox4Lm+h0yAhoyvAoCmmWF+CSFeKSiTZ8zU3luJoq8OkluFRVNJZmYpAUEbGocCuqccvK6XQoCGoqsUkyaVHmY6pMpVmei61+O255AaqKbVRnraPVrkSohfP8mvcuPIsgXGei24uhoZDago2o6zJRVy/ZgZalLUcQjlCdtQaXohy/rg6HTJw4uJsSQXjFNKvEwCGfpoo2q5yp9mb8ujqMtXnJictIxMREzEbMUU+7U0aHU0nQUIdTXoI1HoimLNka/7IlKAfXEYSLmOpy8aorabU0JD3vB0MWJjs9dPv0TPe0cHSun6kuL4VbHsGtqSBAPR5dhdhFabdhrF/qTmiqt2GX5WCSZCSzNxJ6gA6HhFZzFda6DHxNhbQaK2kzVRE1VNJuqqbbJqHHLqXfIaPDWEtMX02nqY52Uy1hTTlhTTlRcy29bjk9Lhkxq4SgrgKfqgRvUzEuWT4WSQY2aRr6yk0oC9fGAU0W5sYCYi41nS0Gxjp87N/Rx/7pHiJOJaqKdOzyQqJ2KX59Bb1mJZ1GGZ1mOb0uDWMhGzNdcfecfj8T7Xb6Azo63Ao63Aq6XTI6HQ1i+qdNSpulGoc8F1V5CrKidShLN6Kt2oKtMRuvppiQqRK/viwJrhzyXEySDEySDJbddQdbUjZy6dIlDu7dy4E9ewgGgwjCf7Ews5MN69eRl5PNxPgYP/nh95mcGKe2qoIfff+7aKqysTSWUFuQQptbSbOxjt3TvVy9+DwfvXORa29d4O3XX2V6fBi72UBHa5BDe3fy6vNnePfSK4CATl6FWlaGrK6AMyzjDMvI3vQwYhfnKwThazTV23AoC8RJxA9gz3gbAhD1atg91cHRxUGm+wMIN2C41c7O4Vamurx0efV0+PR0tZhRVueTt20dKmklSmkVdpOO82dP89F77/DWqy/Bn7/ki48+4PSTx7j46nm+/tNnXP/gKlffucTRQ3s5f/Y0b7z0AhdeOMfHV6/w3hsXOblvL4IwxK6BKFNtLgYDZsbbnMx0+Zju9CYTmCc7mpnt9bMwGGZxKLI0hRgIsTgUYWEgwFS7i+GQmYGgkYGgmT6/URQdB0wkhJUUClAo4DU0MNbhY/d4F/smOtFX59CsKKXb1cRsZzM7+/xMxi1gd3S4mYg6xOtTHECMtFoZbbMx0eliR7eP+eFWFkbb2TfVy7HFUU7tn+bU/mme2j0BgsCx+WH2T/Yw1xtmtNXNYNBOX4sleVPpDziY7mvlyPyoSGOKb2+7W8dQxLmUsSAM0enW0t9iZDBgZsAvWhwLgpehuMVjl0fLVJuLnb1BptuaGWmxMNBsYMhrot9jImZTEzbKk5MIQTiD39goaiN+kSiuEnSMCAMh+y3ahx3dASY6fMwPtLJ7tINdI+0sDkWT4CEBKhKC65neJTAx3u5mpM3BYNgaN+QQqQwWZT4mZc7SNnhFfri6Lh11XTouXTkuXXl8u77Gb6qjwyM6h/X4tEmNXUJYHdHXENJWEdZV02qoxdOYT4uiiJC6jIi2IjmFcNZmYq7cGheQJmgVYmFmlJWIRdtXcPLITvrbW+ht8/HepZfhzx9z9eILnNg3y7uvPYcQga6ATTQ6uAb/lrGeS6Ffkbn8f/L08f1MDHby8rmTvHfpZfbMDmNS1qJrLMetl2KWlVOVk0puymPU5G0lYmviyGw/JxYG445gViJWKY6mQoyyPGoK15O39REqCzegkORQlp9CWspKhvtjXH7zJT6+fpV3377IJx++y6ljB7jIHVzkDrqjbiI+PYmiubzoMcoLl2NQpNFiKCVkqcKjLcbelIdLV4pBnkNZwRoytz3A2tV38eCD/8Gye3/Csvt+yrL7fsoDy3/Gpm33U1S6BEYEwUtO+oOkrP8ta9bcxcaNv2PDpnt48NFf8NCjv2bNugcxWRSMjfdz4onDPH3qCV44d5rPb1zn2uXX+eP7V/jovct8fuN9+Puf+PKT67z/zps8e+o4xw7u5uLLz/Hhtbf54uMP4K9f8s6l1zi6b56RnjD9MTfz4x3sne1lrLflm4VYvQjOhc8gmWL9L3BrOJotPnUQqVCDEf0tv4u55YQtErq9GpYARMLGdOqm5SIBKJZxBuEa5KasQFDB3h397J8b5ds6/Xz5GXz9F/7+2Sd8+NZbXH/7La689gofX73yD39PjGRHPy7mnuxyMzfgZzBiJuaW0xvQJkHEkjsTOFVFOFT5mGVZ6CRpaGtEe/il904ACC/f2If/RyshYj4Sr18uxT//azavvQdBeEW0sf1BfNvuSIAExPvVd+PHKR4eKtaXN0gY9yy93xGWxNgJbdUVBOFrsrc/RnnpZqrLtlBetIn0lAf5w9238Ye7b8Oqq+LpYzNIyrctuXgtgrAIX3zyHl9+eo3Tx/dwcOeE2Cg/ABnrlpOXuoYWs5q5kT4mejvZO7OD1194nitvXuTdy5e4cvkNXj5/ljOnjnHu1FGO759loi+CIHyFrakcR1MxS3qVW/dZzFBBSFWEW/rtFLLmhm04Jak469LwycSJRJe5lh6rWPB32KR0OqV0uerp9cgYaFHS09xIQFuOuTaTZkUxQ34dRyZj7B8J0+9V0+WUMx7XIffalXSaRefMgPpWEb5QSB/ymlIEoQuHup6eFjM+bR3dHj3DISsjYbGTrqnKQl+Xh6m+MG4D+VX8YC2yhNQTCDt+oZUjnjA2xJPiO7AUqiKeiF59NWFbA83qCtyqcrzaKkJmKR1OJV1uFR1OpQgiWs30+tR0OmTErPViqnVTKc2KYpqbyrFI82nRVuNRVaGqyKTTo+PJXaMMR5vR1xUSsSix1hcjz0/FJs3FJsnCWpdBzFSJU5qOpTYNpywnCSIqM9dQlbWemrytlG/fRH/YgaGhCElRKorKTJoq00WLvwJRjF2w+T7kpZswS3Pi21JLd7OWVosci7QQr7qSgKEan7YiTsepobmpHL+uhgG/gf1jUSZjTsZabXQ3q+lqVjLaak6CiU5XEwF9bVyQLY6+5EWpSHLWU5e9jsr0xxEtwc7hlJcQMdcnrSt3dLgZCJo5tKOb3SNtYrE1ECJglFKydTnC3TDRbmcsauXgVIzpbjeCYKOxeAMOZQHamjTM0swkiDBLMzHUpuHTliSRbVhfTlBbSkhXRtRcTaellg5zDd02Cf2uRvpdctpNtbSbaumxN9BllRLRVhDQlNFmqqHfI+oP2sy14gRCWRhPHs/DIsnAUrcVY/VmdPFpgKo8FbuyiGZtJe1eLZ0tBjp8OiJOJSZZIYrSVKyyXMLmGhHsGBrptasY9ZmYanUy2+FlvjfAzqEQu0cijMas9Aa0dHma6PGp6fc20eVsFG1rzbWEjRU4FXnoqrfSVLYJRckGlKUbMdSm4VLm49UU49OWEDCUE7FUEzRW4G4qwNaYzbK77mB7+jYO79vLb359J7/8+c/46U9uQ7j9v9i7uMiDD6bz43/9PpcuXeJXP7+DF55/lp/88Hvc+5tfYJYWYaovQlmRhllehLwqE4e+luUcYTlHmJ8cpL+rDUHooj0S4PUXn4e//YXPPrjKC08/wb9wA2VdKeWFadSWb6cjaKFJksem5XeLF+V/Tox9u/BoS7HJChCEG+ydiCYvErunOjiyMCBemIH+oJmpLh8xlxqHqiZpJjDWFWCoI8DJw7s4/8wTHNm/kzdfO8+ND0ShNX/7C++99Qavnj/HF59+xN+//pI/Xn+Xi6+eZ+/iLBdffoErF1/lzZfPc/XCq3x0+S0RRKTBoN/GUIuJ/hYjA34TQ0ELoxE7kx3NTHf7mOsLiPkHcQAx3dPCjm4f0z0tzPUHk0BjtM3BcKudgZCVnhYjfQEzQ1EngjAF5wX00mLGugK89PQhrl08x9OH5rEJAobafIaCFiZjboaCFma6fOzo8CR/ToCGBIAYabUyHnOI1ooDfhZG2tg52sH+yR4OzwxwdG6IY/PDHJkd5PDMAAemetk10s5Ul5+RNjej0WZGo80ikPgMDk8PcXRhjIS//VDESV/ASrtTS7MqoZ0Rr8N9PgOCYOO7XKe7OTHO9tIbEPUrMWcTw34zExEHwz4zQ15TEkj0ug10OnVErSpCJvk/TB664jfjk8RcWmIuLQMhOzO9IXaPdnBwRx97xjoZjTbT67cw0uZmrj/C4lCUxaEoC4Nt7Bppv0UXMdMbYK4/xGSnl/H2Zsbb3Yy3u0XL1z0kpy6CcAKTMi95j9FIMjDJc7E2FWFWiE0Vu7IEQYjg0VQSMEpJCDF7fHr6PBpRW+dU0mGX02lrpN1ST6uhlrCuOgkiEi5NQWUR3oZcHDUZmCu3YqtPBE5diS8b2SmPkJ++Gkl5Fm6zkq0bVrA4OcC5pw5x9on9zI/1cGhujGizWQQRIVcSdDx+3x183nM3WSkP0NMexmHW0tsZYqg7jFVbj6yqAJOympqCLfzuZz8QOfepUJ2/lQ6vkYOzfcwPhOgLGmh1NNDerMDRVIy8Io2c1IewqspRN+RTVZzKmuV343Po+OrjD/jzpx/C13/iL5/e4OzJYyxMjXD6xFKRrFeVUZCzMvm4tPBhFNJNaOu24tUV06wpwtiQiV6Wjbohm8qSTeRkreTRR3/Onb/+Hr+/56c8vOJOfnfvbTy0/OdkZD9Kdt5KygtXU7D9Ebasv5uUtb9ha8o9rF17N48+8kseXfFrNm99lDXr7+f39/wCk6WJPXtmefWVF/jj/8fZe0fJWd75nu85s2d9dmfPzt07945n7TvrGTO2Z4xtbOyxAIECAkkox47qoM45VOiu6so55+qu6gpd1V2ds3IOIJAAgQgCRBBIIEAGkUWwzZjP/vFWVbeM5957bp/znO7qerur6g3P+/s+v294/zq//+ITrrwqdho+/eBdbrx7la+//AS++T3X3niZixcex4QKu0nD3OQwr730LNfeeJl3rr7K42dOMBQP4bf2ELDI6XP2ELR24dYvCuwTrogOZ8JNcT6M5PQHpxABxKlvFXezAzYOjfk5Ohliz5CL0V4DE1EzUZuUgD5nk5yj++VARGjR77MA4bvZIvg6CEKct19+Cv7wIe9efp7Z4Rj7p4Z4+cJjXH/1BQTBxHuXX+LDK5f548c3+N0bl7nw6CPMDg8xmR5Y9Hlyr2cS3ZeyIGJuwM1MwsmAR0XCtTg4T6T0GCWlWLsqsHVXYpKWLHp+sdVsnP8VEKGsW4ui9kFuFZ+fQhC+XuiKfz+3z6+JgG47ou4k1zHPdR2WZsHF+iyI+EEORJxBBArnst9zHYjXsvPWx9nvX1NUIJ7jhTtXsGXT3fz4n/5vlt/zEyzaFl69+DBvXHoMs6aZnZvu5dCeDM8+9TDCPrjw5MN88em7vPfmSzx2Yp6/5iY7H1pKwmtiOOrm1N4JLj//BJ+8c4UvPrjOe1df44WnnuCdN9/gww+uc/3tK1y7+orYeXzpaQ7PDufPCZHJcut+61VVMmBuJKKpwyf/cxe0heGW7sQjK8An30VIWUlU00DC0MKAScKApVNcoDWJCfMJewcDTglRcwu+nlqc8krCulu1FJaOUqKmNubjdvYkbCSMnUR1zXhl1fmubX57eUstW1bflz0QJlzKZnqNUvalA/l2RsKhwKdtQ9Vciq69Imud+jUL+Q+5TkSGBdQ+x4KDQQTOCwjCKTprtqJsKc4+58PaXYNP34pDUYdVXo1FVoVH3UTM1sWQT0vGryPtUZNwduHuqcPaWY5HUUtA3YhTUYNNVo1LUY9b2YBVXotJUkV3XQFmWS0+XQfdjbvoqismau3h5FSSPkMH2sYCPN1VWDuKMDVvR1O7HmtHEQ55Geb2EiyyKqzyWoQ7QF5fzmy6lyNTA+ilVZRtWU5N4QO0V64XR8VaWstWI6/dhKxmI+omUThtl9cQMcuJ2ZS4FI14VU155x+fRnxsk1Xj6Wlk0KthLuHi0HCI+aSb2biTmbiNiYiJsV4DUauElFtFSN+Oo6v2W92IruptdJRtoKNsA8q6nTi6aolaZHlL3Pmk6A0/6Ncz1mdl31CQl88d4t0XH+PKheMIt8Pl84c4OdPPqdkYe9JuVM076Kh8CENnCd31W5BXixkUNnkZVtkudK07cSl3k3JJGfTI6Te14FNWiW4hOpHGFDe2MGBpZ9TTTcbZRcLUTsLUzpBDTtomJaRpwN8jdiJC2kYC6nqc8koMLYVomneiay1E21KAumELxtZtWDt3YJMU0li0jK6aDdiVVSibduJQNxJxdmPqqkbZUkx3806UjdswSXfh19bh19bRr5Mw4tVzYMDPsRHR4vLAcJgj432cmk0wnbQz0mdgOKRjPGJisldP2tVFv6mNXn0z+pYdqJu25YeibhPy6vUo6jbl9SJW2S686hoiltY8T9kiLUUQirjnnhJOHj3Cz3/2U35++0/58Y/+mdtu+yHHDx3inns2IAj/LwGfl6mJcVL9Ub73d3/LttX3YZPXY5RUY5BUYJCU4dK2YpDXopbWsJxTTA3HyCTCaBQSVF0Szp48xh8+/Yi3X3uJA9Nj6OWdlO3YyPIlP2PVfXcg6MCqacnaySJO1t8Rb2C27kq0reIqxiqOwTkBr6mTsZiD/cNhsbATzpH0aAiZZLTt3kpNwUPiTegcPHfuBE+cPsTjpw5ycG6McyxhLBMTC5d//4o/fvIRv7v6Ou+8/iqsFziwd4aXLl7g7JmTfP7xDT783dtceuYp3n71ZV579gLPPvKwuAr01xC3qRn1GxnvtZLxG0i5NWJRn+1AHBgOczBLY5pP+5mKuxiP2pmMOZlJepgb8DIdd+XTklM+PRGbgn63mkyflTEK8egknN4/zvXXnuH5s0c5OjvEXCZC0mdkNuHlyoWTPHdynpGgifFeK1NRB2mPlok+G5mgnuGQIQ8gRntNTMXszKdcHBgOcnBU1AYcmUjkx9HJJCdm0ghChhMzaQ6MRJnodzMYMJP2mxjwGgibu0XXlq9B+BoePSjm14TN3WIXImAi6dIQd6hIeXT57sNSzmSLaLHwTbp7SAe05DoR40EzEyELGZcuDyQSZgX9JgVxm5p+Sw8hg+i+lPabGIs488Bl8c1mLOLk4Gg/RyYSPLxnmGNTAwyHbYTN3fQ71IxFnHlq075MX96h6dBYLEtp8jA74GMu5Wei38lonzUPIqJ2BQt89ZyHfgpB+BqDvAxBuJTtPtx6Qw0ZO+g1y/IAJGySiin1DkW+G5GydzFgk9OnaxUD56QVeOW78yDCJ6u4BUR0lj1IW/mab71Wxc6HaKjcjrGnHYdRQdChJ+jUoZE24jJ0kwo6EIRztFQUMhwLYFJ20FFfzpYHf8Ufh39LwYa70CgktDfVsLtsBy21ZXR11FC2cx3LfvMv3P/bf2Hr2rtxGxVMDUZIh+0MR53MD/Uyk/Yxl/IRMndiU1RjV9ZgVdbR3VTIwal+zOpGOuoL6Gqv4OlHT/C7N1/j3Ilj3Lh2lSdPn+TkoT28d/UVnjxzhKmRCGZdC021W6nctSr/+Qq3/5LW+gfpadlM0NiAR1eLrGELtWWrKStcyfqH7mT5sn9l2Yqf8q+3/1dWPPBzdhStZOWDP2Pdpn9jd+06SktXUlG6gsKtS1i59J+4f9mPKNhxH1u3LGXZittZef8v2bL9fsort7GzcAOHj+zhvd9d48MPrvPlZx/z1ecf88mNd/j4/bf57MPrXH3tRd56/RIvPXee6bFB5qdG6PU7cZi1dHU209pQxWCij0vPP8XpYwcYiHgwKpvodSoYDJvJRK0M9/8ZDeevs3Oh8HH2u7ggl3f2uT3XFVv4m9E+HcNhDfNpB4N+NRNRMwlXN/32nF4oByIOZUdI/N/tWVbG7eLcK7rCidt/ceMKn7//BjfevMSZY/Mc3TPOU2eOIggmPnvnMs89epwXzz/CB9cu8+y504wmo+i7JdnshxxdaBGIWEr+/U722xjtNZHyqvOBY+K4gSDcwNpVgefPrF4XQERu5F7DxbcF4gvD0CoyNMwdhdhlxXRVP0hP/ZpF++JQ9j1mi/3li7oKf5PtNi7JdSFAEK4sot9+nV2QznUociDhTLbuvJY9blfyny33d8uX/SsPrPoFG9f/lp3bl1FceD+lxQ9QVbaOvoCWFy8c590rT3Pq8CgH51KMDHi58PhRLl08x4F9YxxjFaPpIGOpIHZdB7XFD+HQtHLpyaN89OZzXH72EU7tG+ORw7P5ffXM46e5/MoLfPnFJ/zpj1/wxy8+hq9v8rsrL7Gw+J7KH6upkCq/H6OahWLd1SkCO3vbt8XWzs7tvPDkSSKaGmL6emK6JuL6ZgZMEtJWOUPubqLmFtHm1d5B0tFJxNRMWNdExNj6LRARNbWRsEkYdHeTtEuJGlsJ9dRhbS3G11VFyipZ2D4RcjOZjiB8LH4AfVulyDUOGYmbJfRqWxh0K3Eq6zFIKrIHbnF6YE5hnsuJyIak3AbVRaLoWMiIqygL3rKmRRZXKdy6FsIWCQZJBR51E4N+LWmfhqGAjtFek8hftknxKGoxtpfni2+nsh5bVx22rjrM0mq82nbsikYMnVUoG0voqitE3VJGV10hYaOMpFNFr74dS0cZptYiTK07sbTuxCkpwi4pwdVdgbm9BKeynp6GErFtWQGHJtI8vGeItF9PR+UWqnesRLJ7I6271tJYfD/atp10127EJq+gsXAVFRvvJqBuJu3qIaRpZ8RnIKRvJ6hrI2zoEClapnaC+hbCxjb6bVImIiYyAQ0pj5JBn0rURXg1eZvJhENBzNZF2NCBV9WEc5GwpadeDEHpqt6W78gkHArGe815qsV03MWxyRijvRaOjEc5OZPk5lvPw0eXuXBiiv0ZH0cnejk508++IS991nbULTvzNBd59Xq0LTswdhShbtqWBxQxaxvDfkU2p6MYa0cxffpGBiztpG2dDDmkDFjaSVk7GPMqmImIidwRQxMO6S6csjJCunps0lv9jxsLlyOvXo+hvZCuqofo2r0au7QAv6oSY2chXTUb6KrfgkFSirWnBqe2AYemHk1nKfLG7fQ0bUfdshOXsppMQEXMJGcsYOJgOsix8X5OTiU4OZPk2GSUg2Nh9o/4GY0YSboVDHiUDPt6SDnl4sWjbcSY7b4Y2guxSEvRtuxAUrmWzoo1qBq35l2ZLNJSgvoGek3NeQAjCNXcc085584+wq6SYrZt3cKWLZu5445fcOLIEXbu2MY/fO/vWfvA/Vy5coUtG9bx/33vu9jktWhbyvHrO7Er61A07kDeUIi1p4nnnzjKs48f47UXnyCTCFJXUYhS0sLjDx/j3Suv8PoLzzAznKKnvZmgw4hFI0Elr8egaBQnYF92te22XCv7HBZ5OU6laI0pzIFwA77DV2T6FhIsky4Nwt9A+aaVFK27D2VzJQJgV0l4+swRzp7Yj4929s9koFD0Yr/07OPwp9/z7usvw+8/49KzT+J3WdAqpXgdJl589kmuvfEyH7//NjfefoMvP/wd/Pvv+fDKZfYNDzLod5By6Rn1G5noszHea2U0ZGY0ZGYiamc26eHIeJRjkzEOtgXLCQAAIABJREFUjvYxk/QwFrExGXMyl/KJnYmEm9mkJ7/SPRgw5lvVXkMnfXYV50/Mc+3SeV584gSn9o0xnvAz1Odk/2icJZxjCec4MhbPh8GN99lFy+RrYJXXMhQwZKlxVsb6jBwcCXBqNsaxySiHR6P5zsPRySTHpgY4PB7PijwzeWAx2udgJukX554rEDJ1oe+oxtBZg2ADv16KIFzCr5WQcKoZ67URd6gYcKnzHZpBry57A/0akXp0TVx99PSwQLE4R9qpZtChYdChIW1Xk3HpGPVbGPQY6TV04dN0knDrmB0I5I9/2Nyd7zLMJP0cHo9zbGogDw5Ozg4ylwoStavyVKtMyMp0wpenMc0k/XkR9oGRPmYHfNQToZ4I41E7swNeJvodjPZZSQe0BE1t4n3Gll1VXSJ2tJWthQiCDbuyLnv/OUdA30Hc2ZNdwFEwHBCB55BHTb9ZSljXRsTYSb+xg7CmGb+ynkBPA175bnxdotWrv7saj6RM1EPUb0Nbuxl59UbktZtoq1jHgo2pCbWkDo28gYE+F88/eYrnHz+JU99F+da1dNYWY5Q1ImvYxd6RBBOpPgThFKPJMFVrvseb4V/SUL4Bk1aBQtrKAyuW0NlUxYp7fsGODSvRyBsYSXg4fWicNy89zbtvXOSJU/s4MBFnJOJkLOZg71AQj7YZs7wSk6yCntYSLIpa+lxK7PpWdF21BB09PHnqCIfnJjF2S9HKOxhP9vPZe2/x+4/e4YO3X+HpswdF90QdYnDhOaivup9c58cgLaDP2oKmfSeNFatprt1IwdalrFj+U5atuJ2yinVsZ4pOWQUl5Wv45Z3fQyovY2zSR2PjZkoKllJRvJxdBfey8aFfsuzeH3Hv0h/zwOpfsXHLfazfuJzbf/6P3HHHj5DLW3np4gW+vPkRX376Ed/84QtufvAu7165xPvXXuOt1y6yf2aEONV4bToSvR5krbUUb1uH16bD7zAQDTj43ZuvcP3qy8yNJol5tQQtEpIeDdMpN5k+E3ZVQ/68Xs8+sT4hW98I+1jIIriRLWAX7k9pv5LphIX5ATujYS1pbw+jYT2T/ZZFib/7uNVGNjfE2ilqV2a1F6fIAeQvP3iLG29eEkX2Dx/mzzUU5x/ZR14cvEZcqe/urEVIgceiyNZgmYX3ehu3PM4E9aS8agb9IsVxYdxggT71H+kccoDBx39Eu8kNXduORY/Fz6Bv3oC+eRMLuoccCJnLzlP7xLrydvK2zQvavZsL3/MA4isWOoOnWAibu4IITm7kx113/SN33vk97r33n1m16naWL/tX1q/7N0qLHmTntuX89tc/pGLXelL9Dk4fneTo/mH8TjVOo5ynzh7m6SePUUGKksLV1FRsoLOpiObqLbRVb0Zat509wwFePn+YvSNhbKpmFO3l3KKnuQ5vvnGJr7/8hC8/e48vPnp70f5xMRVz5kHEgLUNQTAx6pQwYlvIcQh0V+LqLMLVWcDife3s3E7SXMezZ4/hlZWStrYS0zUR0zUx5lYx4dMy4leRCaiYTVgZ9CmJOxZ0DWlvF/22Bf1En7mF4WBP3kDH21OVXyAOqmuJGJoIqGoW3sPN967y6tOPEnXqkNXsxCKpIWrpEjmkpk5ipk4G3UrcqsasqxLZiyvDrZZmZxadVBezPLVM9oS8KRYt37/1QhQEk5io+xMImjqwdFUT0LflQUQmqGckbCRilaGs2Yq+WcxXcHbXEdC34VY101aWszYVLb1W/uqHcExgy4pfIanajl3RiLWrnohZLnY0bDIC6npCmjr8PVW4pMW4pMUYW3bgkJfhlFcSNLTj6G5EWlUkiqfiZFf2TKhaiumq34GmpQhZzUY6d6/FJC1B3bSN9rIH2bXuN1RvvQ9LRwW9+nYCqlZ8ymbad61H1VCIT91M2qNmyK8m7pDTZ+4gYulkOmZlNKxnyC8+N+jVMODqIeUWAUXCochTu4K6NgLaVryqHHoUL25jezluZQNBXRtRi4y0R03GryPj15FwqZiOuxjwaJhP+Zgb8PLc6XkuPjLPWJ9IZdqf8XF8KsKetJuIrQNDZwmq5h1i0FrNBlSNW1E1bkVevZ7u2o2YJSWE9Q3Ebe0MueXYJaVoG7Zil4huWf36JgbtEtI2MWgp45QxHlSRckgIa+sJqGrwqapxdS9u4y34YMuq1qFt2UFn2QPIKx/E1LYdd/cuLDLRLlfVuj0/QTVXPIS6owR1RwnS+q3o2ovw6RroM7fRa2ol7VQz3e/k8Egfx6fiHM+mL5+YjXNsup/5QTcjfQbizi4iVgkJm4S4tZOwthF3127MHUUo6jYhq1pHd+1G5NXraS1dRduuB5BXr89TnBR1mzBLSvBr6wgbm+g1NXPPr3/Kv915B1a9DofZhN1kwmmx8MADq+iSy1m5fBk/+Ifv89Of/LNIZfr7/8qONfdik9XiUjZjVzSibCokYGxnJulh/1iET95+ic/ee5V3Xn+W63wXAfjpbd/HrJFz84N3eeTIfoRmcOpUXHnhAldffppDezK4TbJsEvDN7M1tCkGYo6PyIZw91TgUucnhNYQ4fJ9rjMedxBxKes0y0l49YbMcZ08rx2cH+d3lZ7n4xAnOP3yIsyf34aNdLEZcEA3Y+FtuMJrq5dlzp+FPX/LO5Rex6rrJe35Dvpi/cO4UVy89y42rr/LvH7/H1YtPMzPQL1JBbGoyHh37Mn08e/YE471WJiP2fBdC7CpFOTQWyXciclSmPYMBZpMe5lM+9g4GRL69YCITMmMSBHxGCcN9Dp44NsvV5x/jxSdOcGwuw2Cvg36PgUyvk4BJwRLOEbWrSPtNJD16+m1KhGvi+485lMQcSuJOBUl3D8MhHbNJB4dGgxybjDLeZ+fYRJJH947y6P4xzh6c4MRMGpMgsH84kgcW0wmfuCq3XAQRRlk9ndUFIogQTNnjdYmEU814n52pfhcDbi1pj5aM38BI0ETGv6ClEASI2bpIuntI+TULWhB7D0mbkpRNxZBTS8alI+PSMeQ2kHRo6TN202vqZjhs4+BoPzkud79DTSZkZTLmYS4VZP+wKBqdSwU5MBLlxEya/cMRUj4jSY+e4bCNoaCFwYA5L77eO9Sbd2ma6HeScGtYxTFWcYw7eIaJfgeZkEk8Th9DzKUQQVU1aLJhS2ZFFdaeGlzqRgLGdjzqJpzKesImKUm3mrhdScqtYTJiZ7rfyUTYRNolaiNymoicvatLVoVbWoFHVolXvhuPTKQyWZsLMNRtRVOzCXn1RrrqNov3tL8B4RTZguU1tq29l5BDw4vnT/H2qxdIhRaKMF17FbbuJkIWNR5dF06NjPa67VgqfsA5y88wa1o4uGeKR08dYe/sCAfnRmisLmQo5uNPX/wOvvmYb754l68+fot///w6b738FA8fnqDPocTUVUvC00PUIcPRU4tZXom+sxyrsg6npgWNpBJVewVObQduXTfHZsfZPzZI2GbARjdXLz7Je5cvcuGxg0ykfQRccjyWNuJ9SgLuNlrqs0GqJXfR1bAer74Wg7yUhrI1FG5dyoOrfsHylT9j7fq7KN+9ifsfvBNBCLG9YCWlZWuI9BuY3dOHVFpI4fbfIggmtm68k7Wrf8599/2I3951G7+9+8csXfZz/tN//t9Yet8vKS3dTn9/gLeuvMoH773NjXff4k+//5ybH7zLG5ee4fWXLjAQ8Ym6hZvgtmhorCph4+plCD+BTCJMLOQi5DbzyvNP8salZzgwM8Rov4O4WynqZPwaYi4FftNiSlPu2soVtlkQ8Ve51W9TdhlhCYIQYjisYTJmYjpmZiJiYLzPyGTUvOh/LQYQuZXxZxCEQ3yfa9lMiFTWRUj8m4/efhlBuMbx/RMIwjVOHZzJ398yMQenD49w5tg4Y2kvfkc3QZeK6dEoFx4/yvx4jlJu41b61F8u8gf9i4FE7u/+Z92Wvp1Gbego+IuPxe8LIELbuGHRdn/+/vaRBwH5vK0ceLhOTjch/vzan41nEIHDM4idy2ey+/1j7r3vdh566FesWXMHy5f/hKVLb2PF8p+yds2dbN20lOKCVaxedSfVlZvJJD1kkh46m8soL1pHd3sVg3EP8agNi7GdzpZiWht2sLv4Aeor1tJWtQFZwxY6ajbhMTRn81XOZMdXC5/tOjx6+hCXXzzP5RfP8/bl5761X+fjIo08beskZWoloW8gZWgkbW5h2C4haWohqq2lV1WJV1aMtVUUWNvbt9Kvr+K5x4/jkZYQNzQQ1zcT1TSQtsgY86hJ2qX0mduyxy4nKYhkX3uxecDCcYnaREZFv70Nv7oGv7pazAEzNd/63vnsPU7Oj3BsaoCgUUqvUUbcriRulTPkURM3Swhpm3Gr6pHXbV20g3Ji3hQLIXM+8UCvgiv8YMHh4DtQV7rQCpY3FSAI1zF0VSEIZ4g4u+m1ywlaJAz41IxGzIxGRGeTsT4zfRYpdmklAXUjbmUDxvZyHIoGgkYJquZd+Qu8dOMKBB1wTGDDvT9H3VKGW91KT1MpXlULOUeZXn0zCWs7cUsrEV0t/YZ64pZWfKpqDC3FeNQtpDwGpmJ+QmYNjwkCwnnQd1RikVVhkVVhllYgq9lIU9EKOspXY5XtQlG3CVNbMe7uGiwdFXiVDWTcWjIeHTZZLZ6eZvqtcoZ8Wob8agbcCtJeBSMhDbMJK+N9eoaD2edcPfRb5fRbu0k4ekh71MTt3UTMUiJmKVGLjLChA7dSXE0xtJVlhdqd+ecTDgVpj5q0R02vUYpwO0xG7OxN+cn4DewfDPLI3AD7B/0kXd3sTbs5OR1lT8pFzC7BpazG1FmKplnstHTVbKCzYg3tZQ8ir16PsaMIn6qakK6etFOKrbMETf0WTK0FuCS7CPXUiGnihmYCqhoG7J2knVLC2vr833mUu9E0LnYV+Dj/c3vFanqatiKpXIuts5iwto6YuQWvplrMZOgoYDtTdNRsQNNZSnfzTtqrN9JevRF1cyFOZS29pnbiDjkZv4H5pJfjEzFOTCc4Nhnj2FSck3MJTswn2T/iZzblZNCvps8iWrsmsx7KdkkZxmzkfd2Oe6nbcS+NhctpKFhGc/FKOivW0FG+ms6KNcir16NvKyCgqyfhlBCxtLJz3X383d/+J777X/4z/+17f88//eMP+PnPbhdtXm+/nZ/86J+5Z8lvScX6sRl0/OB730Wyezs+dSuO7kZ2b72f5pJ1efu3uaEgH755Ef7wPl9+9CbX+S6sEjD0dOAxq7jx1mtkokG00lb2jaZ5/OQBZkfjJPrsGJVN+f8jtui/RhBcKBu34VLVYMhZzQku/pYbhOxdTCbdDAUMhPSdJF0ahsMWRnrtXDh9gD9++DZffvAWH1x7lUdP7EM4B9ruVvSKVvZMDGQByz6oF3jh/CMM9Lop2romv+rndxsw6WR4bRouPvUI33zxAX+6+T4fvfkKD++dEr3aKxATe51q5tMhnnn0OGNhC5MRO/MpHwdHeplP+Tg02seRif68vWtuzKf9zCScTEVtHBntZSJqJWyScmp2gLcvnuGJIxOk/QbSIRPTKR97Mn2MRl3EPXqiTg29NjV8JZDwmtiTiTIUtiEIVxjw6phOeJhL+XnyyATCHESsMgY8KiYiJiYiYpr1gaEAwwETR8cTPLZvjEf3jvLwXCYPngYD5mxB7Sbu0fPX3OSvucmhiQRRpwZzV6O4v2wgCFM4uhvpNcnJBEwM+cRsCzGZ3cR4yMhoQE/a1ZMPLhxwiCBiMKhjtNdCJmgk5VCJFsc2VZ7OlLarSdrUxKwq4jY1Q34z+zJ9nNk3yun5DGMRJ0mPHkG4xnDYxnjUlRdRT/S7mU+HODGTzndU0n5TngKV9OgZiziZHQgwk/QzFffyHb7iO3yFcFt2kWY7optMoXjMxVVhE5au6qwPvw+zvJKcQ5NL3UiO7tRvVxA0dBKzKcj4xXTz0ZCFuYSXuYSXYZ+WpL37FncmT1cNPkUdIXUTzs4yXJJy3NIKXJJynO0lIpWpdgvq6o1IylffOkctzRU2ryEIh6gqWIvHICXm1aNs2ZXf1qFowNXThLalkqTLwP/zf4UoXPZ93o//hqIVf8fesQFee+Ep9s6OcO7MUb749F3eefNFPnn/Dd5+41kef3gPv//0TfjmUz54+xJnj88zPxalz6HEqmyg1yolZGwjoG/B2lWBQ1GDV9eEWV6FsqUYvbQKh7qFuMfMS+dOc/npsyS8Fmx0MxH3cngySSZqJRnUEnRKCTk6CHs6semrEYSL1O9eTkf9atyGanSdBVQX3sfGB3/BlvX/RsHOFTy04W7uuvd2/vXn/43f3P0jBCFETf026hq20dZRRGdnIRXl9yMIJpazsOi4Zs0d3HXPj7jjzh/wy1//kNKyzRw6Ms1zzz3Be++9Cfyezz9+jw/fvcpnN96Bb77ksxvXOHN8P16bjo7G3dSU7WTTmuXczkVu5yJ9PhuvPP8kj544wIHZUd649AxPnz3JcCJAOmQk7VOR9qnIBLUM+tWk/CpuLeROsSB8zhX9OZcgU7YDJs6NI71axvv0TPUZmI4Ymew1MhExMRzULvp/uVVy8eexPnHeGQmbcSibxBrpDIuKOXE7bhOYYnsWqJpwGLqIBXVE/Sp6PQriYUOeFnWINQzGXZw8PM5Tjx1gAQjkgJD4fmOO7ls+a26x8n8MGP7SEIGWUVL0F59f/Ht9FkwY27eib96Eun7Df/A/c92Wiwsp9MK5bM2WA3LXELsMF7PjGAuZEZey1+J5xE5HTkh9nrvv/QlL7v4nlq34F+5d9mOWrfgXNm5YwsYNS3ho7W/YsnkpmzcspaF2Bwf3Dee7yxXFG5G0VNLeWMa2zcu4Z8k/88vb/56aivV0NGxHJd1FW9U6VO07UbcW0N2wlZxmTRSrf5x9T2MIwjWiQSvJXjsRj4HxlJ/ZoeAt+2AibCDtlOeD4YJd5QzoGxh3y5j0KhjzdDHikjBkbyWmr8XfXYyjYxuOjm2EenZx8cmTuCXF9KqqSBpbiajriWpaGHWrSHm6udVRazFYzIGIHDhc6DhFbK0M+mXEnR3EnW2k3VKSbglBbS2WziKskmKED6+8wPkT8xwej+d5tQMuNf0mEURETRKc8iosskraKtZRvO7f/uzFzy88/q54YucV7R+Lbac1HEIQUsgad6JsK0HZJnK7bOoGeu1y4l4VSb+GTJ8pn/Q6nXQymxIFi0FDa1YHUY9NVo2qqQiHooGJfidHpgbYPx7DY5BzdHaIC6cP0GdXsYBav8YkqcLZXUefSUK/uZOIsZW4pY1+UzP9hnoGHe04pKVETM0MusUVRY+qnZlEmEuPP8wj+6dQNBTTWr6e5pK1KBt2YJaVoWktQFa1Lr9Kr23ZgatrN3ZpedZutoKkVcGQW8vehJfJiJ2RoInhgAgWhoPiRDQTtzDVb2I0LAKIlEeZpy6FDRKili6GA3oSDoX4GbKi8z6TBLeyAYtkN1ZpFT51M30mCTFbFwOuHqgXj8NwQE9Q14GnpxmLpJqAtp20R8ts3M1oyEhA28qAW8GhkQCPzCeYH3CSdMnpNbXi7qlB11pId+1GOivW0Fy8kpaS+/OdCJ+qmoBGFFVb2ovELoSqhqCymqCymrCqFl9XJXFLG3FLG726BtxdFTi7ynF2laNr3k5n2YMIgona7UvzJ/DurXfRVLKSrrqNqBq3omvcRlBdQ8zcilNRib6tAKe6ikxYw74xH0FrBzppGUI1FKz7DWUb7qKncSdRi4xBn4pBr465AS/Hp+KcnB3g2FSc49MJjmdBxNGpPg6Nh0RxnFVMqk475fTrW2650HdvXkLlpt9SvfVu6nfeR2vpKmRV61A3bcuHz4WNTaS9XUxEdKS9Xfi1DQjCFNauRvaOp3jyzAnevvo6f/j95/zh80/54T/9gE0b1tMtl/GD7/899999JxFjJ35NGx5VK6rmcuTVOylZew8dlVuJONS8cPYIr7/wGMIYnBAEXJZuHj42x8fXL/PS048yOxzn9MEZHGoZM5kYrzx3lifOHGAiHRAFa9vJTsIXs5N9MXbFbiS7N4rZJ6Win3qfS8lEwkXao0U4D56eFgYDZqYHQjx2ZIZXnnmM5544yfWrL4lF7l9BWcEGCjc/kJ8HpM3lKNqqKNiwgt3Fm/gOX2ESBPZMJZG0VVFZtilvsfjx9ctce+VpHjs8ly+mBZ0IRAbsPcwNBHn6zLG86cNkvyPfWTs02sfRyRiHxiKiI1M2tXo26WE+6Waiz8Kh4RD70j4SDgX7MyHef+UJ+OQqF07MMNHvJOnRMtRrYTBgJB0ykfQZ8egk9LuMHBxPcXhykITXxD7WE3VqmB0IcHw6yRtPn+DoRD9pn4bhkIHZhJ2pfgsTERMzMQcTfXaOjyc5NTPI4dEYBzIRZhP+bGqzjWZCpHxGQhZFVp82JwoHTTne7w1MgsBo2ErE0s2Q38h0zM14r5WxsCXfiRgN6Bnx6xh0qxhwKBh0Khjy9DDgEYOmRsJmRsJmhr16Bl0ahpxaht16EUBYlMTMSvotPQx6jMwm/JyYSfPEkWmePDrDgZEokzEPYxEngwEzI712ZgcCzKdDzA4E2Jfp49TcEMenU4xHXaT9JgYDZpIePUNBEXjylQBfCQg3YShoYShoIuXTZ4uILCXhb3KdssWOMBGc2oYstUm86bnUjfi0LYRNnQyHTCRcKjJ+A9P9TiYjDqb7XcwnfUz3uxh0q4hb5YR1IlUgZ+/aq20hZurMA4jccHWUYmspxNSwHV3dFiTlq2nb9QCNhSvF1ek1ZCm9+1joyGfEx1kRtAkV5vZyFNXbiFu6+T/+96OsvP0fecF1F4qd38Wta+fgdIbzjxzjhacf4/kLj/H5J+/w9Vcf8NWn7/DqC2eZGonw1GMHeO2FR9k/kyTkVBGydRPzqBkK6Rn0q/Fq6wkamzF0luDo3k1A34JJUi7Sg7XNeDStJNw65pIh9qR6sXc14VI2Y+2qI2pXEHF2kw5rcenqkTdupqU6C5g2g65rJ2ZVCZaeXWgkBaglhdTsepDN637DhvVLWLbyl/xyyY+4d9Wv2Fq0OnvPzelY/vJK+M6dd7Nx8xJWrvoFS5fdzopVdxIM23jvxht8/vn7/OmPN/n9zQ/5968+5ZuvPuX61Ze5+NSjTGbibN/wQJ4dUFtewNZ199PRuJuHj+7l9Zcu8IfP3uet1y5y5eVn+fzDd3j2iYcZTQRJejRkglrGI2J682ivIZvi/Ocg4gwLQGIfC0Ldm4s4+mKXbySkYTykZTykZcjTw2hAmy0av86OxSAit8hqEgGAlPz8NpUK5IvPycEoqAQ8Vu239lsirCOTcDAy4MJpkVBdtpG2hhJS/S5OH51etO2CXiFk7iTmEuuGBTtUcbu0t4eEs+tbr/M/Grr2nWjbdqBp/ctBaCapqKszdBbmf2f8Czz+b4OIFAs2uq7sPvkaEVCIVtILlLBcx+EKYrGeC6o7lD1eOY3EJe5e9i88sPoXLFvxL6xe+0s2b72b9ev+jYfW/pqH1v6GlSt+RsWu9dyz5Mds37IyDyLk7dV0NFawhkM01RfRVF+AtK2UJx6Z4/UXH+HFJ/djUVZTV3I/jSWrqN5xHzVFKyjfdg+HBYHDgpB9HyKIMPU0IwgupPWF2Hoav7UPBhwyBizt9KoXqOpJQyPzYTXj3m7GPF1M+LqYDnYz6ZczaG8irCrDJdmBV17Ii+dP4ZGWEFJWMmjtJKZrok/VxKRfx3BQTZ+1/VuveevICedzP4sj5ZeSCXczFOoiE+4mE+4m4erEq6kWtz05P8JM0s9k1E2vSc6AW0vYJMUur6PXKKXXKMWrakLTIqLLkvW/zb7IPhYi3TMIwlfc5K9F8LAZaBbgnCBOtkJO/3ANtaxCRGnN4o1yKGJiNG4j02didtDL3oyf2ZSbubSHqYTYgnSr6nHIduNRiFoIV08DXk0rKZ+e47ODXDx3jLcvXeDjd17hT5++w7kj09kMi6/ZvWUFTmUjLkW96FbkU4tiEVsHXkUljs5CAsoKguoanF2iXaxTuXCAr73wNJcvPIZfn+OQjdFevg5F3RbadomTbXv5A/TUbcTYVoCsYh2NO5ajayggpG4iqGrG093IqN9Iyq3JCjEt7Em5mE2IfMpBXzcjIRVpr4KEs4t+m5SwoQOfupWAtiNPxcrpIXIhcjkQYZVWie5P6mZ6jZ0kHArGwibmEi5mYo4sUGgnpO8kbleSdKoYC1sYDhiJWmSE9O2MhvUcn+zj4bk40zErMbuEiKUdn6YeQ3sxsqp1tJauoqFgWR5EGDuKcCsq8amqMbcVYu0oJqytZ8DeSVTXSKinhlCPGDw37O0irK3DJi3BJi3BKilG3bCZ9vIHaCldSWPRMiS71yCpWosg7KOhaBnNpSvp3L1GtFJtLSCoFkXYFmkZPQ3bMMnKSHi6mE7bRYeWJaBqK0W4BqXr7kLfXkbKrSFilubpXMcmY5yeT3N6Ps3JPWlO7hngxHySIzMRDk+E8yAiYmwlaZMQVtWja9yBNAugRKAjAp6mohX5zIg+cwuDvm7GejWMhtVMRHTMJS3MJsyMhrW4eprQd1Rz4dFjvHrxaWYmRkmlEnjsdjZtXM/f/91/QRD+gXt/83MCqkaCmhbs8joG3FounNzD28+fJe01YpLWoe2oxa2V5h2aygvXYFK34LP1cPbkHt546TxvXnqa/ZNpcvzbeMiKy9KNpLGEhopNiyaOa7SXr8OhrMKu2E1D4SryKxUV4qLARMLFeK+VtEdL0qkm4dYxmQhw9sg8+XZys3hNS5p3o5I1oeysQ9ZSgaRhF7uLHqJo8wrqyjbRUlPId/iKw3uHObRnkB2bVlBR/JC4ip9lxotpslfElNYzZP3Yz98CInLUnZywek/az+GxCEezuog9gwHmUj5mkh6mYnb2pFwcSIvJ1XMxGyN+kS54fCLKey89xrMnppkPyW9dAAAgAElEQVSOu0j7dIxkV+tH+6xMxlwkfUZef+YsT506yGQyTMJvZjIRYCYVZLjPwXDExtHJGFNxFwMeFSmvmsmomfkBJ3NJG1P9FsbCVg4P93NkJMaeZJD9Q30cGYvnxdZxqplO+BiNLuYZzyEI5xF0YJbVMhKyMNZrI2pVkHSKOohcivGAQ8GgW8WwT0vGq2HQKQKIjFssboYCOtIBLUMBg5ju3WtjMmxlzGdiyKllwNqTF1b3W3oY8pqYSwY4Opnk9HyGc4cmOTGT5vh0isPj8Tx4ODGT5uE9w/nnHtk7womZNBP9btJ+U57KNNJrJxOyMuA1IFyDmFPDYMDMeNTBVNydPU9Picd9fe7nhRucTVFNxC4Vsy56jfQ7uwmZO4k7exgOmZiKOhgOGJmMONiXDjIf8zAbdTEbdTEetDARNpHxaohZRLepHIgIqZsIa5rxyCpvoTN5JGU420uwtRRibt5JT80GJJVraS5eKRaTq3IFWa5QnmJhRe8mrUVrsEkq6Dd2MGCWMuxSsf6ef+Bp449I1P8jlTuX4VZ1MtTr5vP33+T3n17n2P5Jzpzaz+uvXODCkyeZGI2g7KpHJa+lz6fDZezEa5TgM0sIWaUMBjWk/UpChka86hrUTdswdxThUdVilZVj764moG/BrWokqOvAq2ql1ygloG1nLGwiZGwjapOS9HQRNjezQIHL7ftz2NS7MCmKiDpbcRtqifnl2I1NdLQVI1yEDVuW88D6pXRpWpEoG9m8/X5RU5ET9i4GD9t+xaaNv2Djpjt4aMOvWL32TtZtvIefcInDR2e4+cXv+Oabz/nm68+4+MxZrr7yHC8/8ziCcAqHvju/KGESBLwWNbMjCc6e2M8jR+b5+rP3+Oqjd/joncu8/sJ53rl8kY/ffZ3nHj/F/skBhkL6LO1Iz6BPScqnYKRXy1hEz1BIzWTczILldY6GdClLpTknuifdyDIrhCmi1g6G/D2MBTXiMc9rPF/Lz6uCYPozLYUPu6KRiE2Brr0KYTv02tTMDPYyEHYyGPFwne9iULQzNZxgfmKQ9965zLnTBxEEE8+c28/RfYM4jBLKi9ZRU76F8eEof/jiPd5+/eKi11mgqogAPfv7PIgQ31PcIafftpA8HNA1Zhe8/vsgwigpwtBZiL6jAF37TnTt37YdzW3zPwdMFrs/5X6XA2MZ8o5NwjMsBM9dYsG8J3e+5hYiziECiNxz59mw+Tfcced3eWD1LygoWsH9D/yCHQUr6JLvprFhB/cu/VeW3ftzmutLCfvNDMR86FQd7Nj4IFvXrcBuVvDYwwd48ZmHufnBZW68dZFP332BmEdN1fYVyGq3YJSW49Y00FGzia7mQkRAk4tAeI2/5QY+47cLeY+qlmFfD6PBHib8PaRtnQQVu/FId9Gva2Aq0MOoW86IS8aYR8Zcbw8H4nrm+hQkTLU4O7fjlu7kxadO592Z0pYOEoYWYro2ZsMmhoNqYk4pt2pZ/iNdyxQL+Tzi8Juq8Rp2E7SIRhbpgIx+Z1av0e9QEzZ3E7F041Q0MeDWknCqCWjbidkU9JlkuFWNKJt20rzrwUUn6ZXsAc5eLD/J3uyvZ1c5v4PoiV2YRe7NLNj1/Rr+iq+zPuDHmEy5GI/b2T8W5sBoSAy6Gg4wFrUQMnfiUTfg7q7B1bWbgLqZoKETW3cDekktUbeeI3MZPrz2Cu+89hyXzp8Sgz9MYO2qR9VUQk9jMcq6nXjVDaScckYCSgZdMtxd5egbNmFu2YaxZQc+VTUxi4Res4yO8m3UF2yi12pgKhlG+Cvoqt1OS+kapFWbaChYQfGaOxCWQNXWJagbNmOXlaKq34ykbC0uWRUJi5R+o4R+k5yoUU5ILyFiljMSFFcqp2NmhvwK4o5OBtwyYvYOek2tBHRihoQYPtdKn0lOn0mGTVaNoa0Ml6KeiFlKn0mSF1n71M35fI2UW8V0v519aZ9o7+rVMOBSk3SqGPLp8apaiNkUeZrUngEP0zErxyf7OD7Zx1ivgT5zGyFDMx5VLYb2YqS7H6Jt1wO0lNxPR/nqhZyE9kIc8rJ8FyJiaCJp66BPU09YVUtU10ivuo6UoxOXvAxd8zYs2QRMacXq/Imsbd3O4q5WU8kKOipX01q2is6KNVg7SvEpawio6rDKyjG0FyPcBHVrAdL6zZgVVViU1YzFbByZ7ifpVmPrqiOo6xDpec4exqN2Do1FODGf4vS+IR7en+HkngGOzsQ4PN3HnhEfY31G4g7RbjYHIowthUjKV9NauoqmohU0Fi7P05h6GrZgaC9kwC0jE1Ay5FcQs3fQZ24h4ZQwGlYzm7Aym/Tw/CMH+ObzG3x24x1ef+UlHBYLuS+LTifejL4D5tZS+s1S8b07VDx5dIYLx/cy1utC+DV0VhchqSlGUleCpLEEk7qFTWuW0Fyzg7qKzRzZM8yhmUHqy7Zi7WkjSwxh+8blVBWvW5gsloKseisWWSU+XcOfOXOI1+lkysN0yivmMkQczCW8TMW9JLwmfBYV69nHevZh1XUT9ljwWNWEPAb8dhWC8DWNlVtp2r0NaVMpVk0LrXUFtNbtQKtoQNpWilnbxuxEH6eOTBDrNfIatyGcgaGwjYRPt9DVFEx5OtOFR48zGjIz3psNmBsKsm8oyOGxSF4TMRlzMhlzMhV3MRWzMxO1cHwsyN6knRG/hsleI2NBHcM+8fxPuVXEbF2i61PQKOZHeLUwJjAedWQBk0kMzbSBz6DgwFiC6YEAvXYFMaeKlE9H2qcRNRFBLbMJO7MJUes0GrJwcCjCwaEIszEfBzIRjk8O5MPZJmMeBOFjrIpm8Qa4HPFGmc1FMAkCwvchEzAxErIw0Wdjos/GSNDESNCUBxEZr4YhjzoPIka8asZDorZsMKhjKGBgtNfCXL+LuX4X434zabuahFmR70REzUpSLj2TUTHrYe9Qb14UfXJ2kIf3DHN4PM6RiQRn9i1oPE7NDXF6PsPRySRjEScpn5GRXjtjESdpv+mWMRgwMxy2MRaxMx51IAgmbN0NVJBCuMQiTnSuyDARc3Uxm3IzM+BiMKgj4elhtNfCfMrHTMzFWNjCTMzN/sEQs1EXk2Ebk2EbIz4j4yEjGa+GfrNUvIeoGunVttCrbSHQ05DXROSGu3MXzvYS7K1FWFoKUNVupKvqIWSVa0W93y3F4SVy1pE5akV35Saiumb29lt4eDTE+ntuY6rtHzmt+SFr77qNqEmOdPdO4h4jH157hetXXsCildHWVEFbUwW7y7ayc+uDNNYVQrV4/usVtUTcPURdCnqtnSTccgTBhFW2C49S1G3ZpKUENLWEtI2EDM2EjW34tU0k7d2kXT1k3GpSzm5mohYGfUqSLikDHikBfR1uTSVGaQGCcIruxg3oZAVYekowK4uxKkrZXXAPpVt/S27Ft3TXOjZvv5/qphIyUwkGJ/txeLRZELFAi9hVtJTy0nsoKvoNW7f9kvUbfs7qh37Bmod+zfpNS9m8bSVqbQd7945y8dlzPP/MWfqDTobiAVxGJZ0NFQiCKT8XJMMuXnv+CW689QrffPEB/Olz+Ooj/vDJdT649iqXLz7JM2dPcOboHqYzMeI+E4IQZ9CnZMjfw6BPSSagYiyiZzisIenpQhBsWfCaPZa/zh3fc+JzqxYfbxO9ppzgNQccMyKIkOa2yyVTL4S9Cd8VFwNs3Q30tFRgoxsb3cwPR3ns2B5ev/iESG+M+rh+9WX+9OVHfP7J9W8Vea21RQwIAnunBrlx/Q3495v84bMPFm2zmO9+68gF+P73inp3Tw2ORTpFq2wX1q5dt2zzl4CEfpEu4j+iOv2PQUSKBRpWDszlRNKLqUxnsttfYkFQnesg5bpHx8iJtr/PNX74o/+T+x/4GWUVa1i/cQnCFFjMHahVjSi66pmbGeB3b7/Mpx++yYvPnc0v0rXVVxD223jxwlneufwiN99/k4/efJkbV55jLhXMxoCaePb0PFefPc3x6QRxrxZjVx3t1TmAlQUR+sb8fXbAK2fQpySaNacZC6mYCKkZdsmJaOrwysroU9eScUiY8Il0pnGvnJmQggNxPftiagbtTXhkBXjlhbzw5CkC3eWElJX0axvp1zYyYJIwHTQw1W8iE1Iz0qslbG79C8dg8bEIkQMRbRUraNx1b/a5BQpU2NqYv74FTXMZA24ti0NJolYFEUs3gz4DEUs3DkUDqpZC2isfonrHcha4g7kX3icKhM5lb3ZZKsRSzogUpzkQxrKrijZxdVMIIfJKpQsX3nTKzUTCwUTCwfyglwGfGkdPPW5VPcbWEtT129A3l4huTLJa9JJawnY186MJ3r96icsvPMEjh6cRjkHx+mU4e5oRTKBp2YWkYhPGjl0ENQ2kXFJG/UoihkZc0mI88lKixibCuibs0spsJ+IYrbt20N1QTU/z/0/Ye0fJWZ933/c5nMc5Pjlv8ua1Yyd2nofExBUSjMGmI4Qk1NsWbe+9zU7vvfe+U3Zney/aVUMFCUQvEVhggUUXRoAMohqMnTjO5/3jnpld2STPH7+zZWZ37pm7Xd/r+hZR1Nhaup7uqk1IG7bTXXkP8kYxREfftRtdm8j1s3SVEFA14pM3Eta0kXOpGPMbGfEayLq1DHl1TETMzCStTMWNTES1TMZ0eQDRQ8TUgV/bilPWiL2/Eb+mi6RN7B4JJ0HTWopT1lhM9BazMdqLguqCNe5S1suB4SBzA06G/TqWUl688lbktbuo2vBTgupOJoJmUjYpcVMvh4b93D8d5/hklNm4hbS9j7ipk6CmGWd/NYauveg6dheXsnkb0vp70bbuwNZXjldeg0dWTVTfQsraVQQQw04JaXMnMUMLHkU1dkk5jv59mLv3Iq/fRFflXXRV3oWmvcCVLIBTB/LWrfTU3YO0cTN9Ffega96Ds68Gl6IBr7oZn74Nq6wWWdturMp6Io4+njm9xIdvnuXUQg6fpouIUcJYyMJQwMD0gIuV0QhHZlPcvz/HqYOjHN+f5eBMnANTYWaHXIyG9QwHNIz6VUUQ4ZXXoVtD5yroYLTtuzD3lmGV7CNqbidkaMGvbcQhqyo6WHnV9aScEnIBA689c1pMsn39PJ9/8iF+t4sLFy5w4cIFNLoAQX0v57iWsKaNybA4tUrYFMSsagoapIhZjb63BW13A21VO7nzpu+yZ/Mt1JZvoKt5D51NuxFKobZ0I521u6jfs4ENN19LJurgyPIYE1l//qJ7ufh5B/TtRCydJBy9+YvHaF7PtMj+iSj7xyLkfHrC2m6SNgUzSS9JtwF1bzPCIsyMpjn/3FO89MIZRjNh8XxXFKg4DnR9dQiCg327bmffzjvoat5Ndfk9dLXu4cETM3zx6ev88ffv8MgD83n6UyWa7mpc2g6SThVpt5qcT18UVp99/AFmEk5mky4WB/0cHIuKqdRTSQ6Ox4oWoTMpN0u5ICsjQVYGXRwb93N0zMfigJWZqIHlrJP9GQdjAS1LaScrwz7mUy42cJLJqIWRgJ4iNWOz+F7knQ1svvNG2ip3E3VqSbi0eA09ZH16xqJisT4ZF+mKswM2ZgcsTMZMLKV8nJjMcHg0yUIqwKGxJMemsyxmQ6Jt6jfBLG3hWs5hV3YgCLPcyBnKtt/B5tv/pVhU+zRdJO1KUg5RuyZOhwxMhIxMRy3MRs1Mh41MBHRFEDEbt4gheGknc2kPi4N+VrIBllJeZsJ2Rj0GBu1qhl06cm5DEUQsZkPF1OmV0ThLuUgx6+HgeJJjs4NF+tJDByaLwXIHx5OMRR0MBcxMJT3MZ4OMhG2MRR154OBnJuUTQ7YWYThkZjxmJ+sTk6pXi4c8rSt/nxkMaFka9nOJb3KJbzIZtxYTy5eyfgThTLHQnI25mQo7mIt7mIt7mIlZGQ8airblBRpT0tSDX9GET1p75ZJU4emtwNVdjqO7DF3LdtTNm9G2is0TQXD8ieXryTWFSwJ57Wb8shoGLd007voZtqq/4+XAd7nrX/4KXeMuwpoOBuwK3OouglYlfquatoZSKkq3sGXjrcSjDv7tqZP8/JnTeRBxDK20jqhLwWBIz2BAXbyJm7v34pZWElTXE9E1kbJ3MRpQMOyTFa0a44auomA/Y+9j2CNlPKRk0N3HWETBaFhO1t9D2NKIXVGGSbIXq7wch6pQDKZZ7QSLeoH1G2+gsmE3y0dn+fkvn+T+Rw8xszCE3lQw/HgVSbeod+toXU97+93UN9xJadlN7C75KSVld7Bt5y3ceff1RKJ2Tp5c4YnHjjM7naWvvZae1mrW/exfaK8vZTQVwqjopqlyN2ceOcHnl9+CLz7kg4uv8Pnlt/jj55f5j09/zfu/eomnHzqG0AOpkJN02EXQqkQQhvIhcZN5sbSDiaiW8Zi+CCLijny+w2zhuFsRi9RrrgQQf7omghoEYZKUTUJIm7ccvqpAdzvL2m5v1Coj4VAStaswS1uYHYrw/OMn+Oy9C7z6/JNM5xKceeQEf/ziI/74xUdceus1fvfJr3ngyCIXXxYBSaGp8tyZx/n0g1/z/jtv8dnl9/j40jv/43YWlthw0DHsVf23z/Gr64tffZoGnMpqnMrV7Ai7vPIKAOFQVBVpTILguOL7//sqdMRFSlN31briY+2Vd9G473ZWaUwFjUpBj3uGgi5pNVyvAB5mWaU+iaFzu0pupabhXkrK7kJYhL177qCq8l6eP/sQl975JW++9hzHj8yzvDBeBBHCMRCOwfz4CI8cP8pbL7/A5Tde4oEDsxh7WhCEJzHg4Imj87z/yrN8/vZ5Xvv5o1zFH7Ape/7s/TrklbhVNSQdXUxGNExG1IwG5IwG5IwHlOTc/ST0rQTktUTUjaTNncxHtCzG9CxENcxHlOxPaFke0DAT6mfI3kpMW825px8ogoiQvI64ppkRh5xJn5b5tI3RiFacXDp6iVo7SHskfPUrvXz1KwVtjAjk7IoybPLSNb8rbPufiu7zIGLAoSLr0RHU9dBRvpne6h1o2ipwyFoY9OrJenRELP1YZfXiP7mWfJesMLabzDsxvYpwIzAriNOHG2GUBvH70/mCYqgwSnsVQfgY4QygEFhhN4JwSQz7CuoYiRiZTjmIWPvQ91TiVDQQNXTikdfhlDXi03bi1XZhlrdiVnbjsSjJRNwIPXBkaZyhmAtVV5140XCApb8Bj7qVoL6diKmDYa+ChZSZyZCKtK2LnLOXoLqBtK1XnHhou/CqxRCtQZ+dQ+NZuiq20l6+gd6azfRU34uk9l782mYGHD0Yu0vwaRqo2Xw90pp7GXLLiJu6SVp6mY5aSNtlJKxysm7RcnApK/KlpxMmsSMyIIZDJWw9BPWtuBQNWHprMHXX4FGK3fS4RYKppwJF006skmoipi6i5m4xK0PVhFvZSMzSQ86vZipuZiHjLDo+jQT0TETEbuih0Rh+TSc5n+jOkrJJmYlZOTwS4PhkmGPjQeYTZoZcEhKmdkKaRjyyKtxycXkU1TilFWhbdyCpvgdZ3SZMHXvwymtw9O3Dr6wTaUemDoadEkZc/UT1zbjlVfjVdfhUtdgl5ejbd6JouJfOijtp3L1WZ3MGsaPnQNq8mb66Dei69qCo34pTUiWCGnk9us4ytB1reJaXIBvUceG5B3jm1BJRSz8xq5SZhIu4RUYuYGAiZmEu7WFp2M/hyQTH51McmY6zNOwvOjMl7RKyThnDbiVpq4SIqhWPrBZrzz5ULduLgmpZPjnb0leOsbsEh6wKU0+p6GDVvQdF8xa6Ku9Ckt9+U281YZuM888+zLsXXuQXzz7JwtwUNqsFvaMfh1FJwNArUtHiFjIOKVm3ipGQiZChL98JO8eedTdz90++T9mWO9i+/qdcd83Xqdy7Hp9dSsyvZc/WmxFKobFiC/UlG9lzz0/xmfp5761f8NuP3uD+g2MUubpXgSBcIOnoJ2joIOWSYe3PW+1+HwZDevaPRVgeCbOUDZA0y7D1NeNRdZHxmPgal1EQYGU2x4mDM8yOxtHJWkUQcRKEs9BWu53mKhFsp+lA0lFOyfZbKC9ZR2vzTnbvug2TsYNM2oHXLeNVrqG7ZQ+nyd9ITos0grGQmZmonSNTac4+dkq0Mo1amU6KNq+HxmMcnoizPBxiKuFgLCKKiJeHQxwei3BqNs5yxsH901GOjgdJ2XoZ8Sk5PBJgJmZmOetmf8ZDwtpfBBFzA04RPGwuFAMOXuUanHopiyMDZANWnOouRiNWhvyi7mAyamEmaWU2bmEmZmY2bmIx5WA54+foRJqVoSjTMTcHRxPcP5fjwEicyZgL4ZuQDZiZTvt5+oEVSlnEqGglE7EylvayfzTOgEtNzCYn7dIQzdMcJyJWkZ4YczCfdLCQcDAbNTMRMDDu1zIVMjATEymUi4NeVnIhDgyHWc74mY87mQxYGPUYyFiV5Jxacm4dObeOibCDg6MxHlwS6UoPLo1xYCzBYjbEXCbAXCbA4ckUD+wf4/jcEEem0kWB9XTaT8prIOHSMhpzMp325/UPoi5iLhNgesBbBBEDLjVxu4KEQ1ksFoYCBrI+HcMhExmfmqCpm+GwoQgi5tIucZp9LcylXfnCSgQRwjoYCZgY9huZTbpZSPs4MOQXrbI9ahLmPhLmPpKWXgrdS0dvdd72W1zOngoc3WXYOkuwdJVg6tiNpmUb6uataNp2omzeRm/1Rjor19NdvSFf0FypATA076C77Hbq7/k6F+M/pOS2v8bbX01c04pf2kBE34WkbicefTcJn4nOxtIiT/7N156DP3zMf3zxPhdfP4vHvNo9HA4bSHsV+df7mLVmFGF9E0lrB5MhNSNeMSxzKqxjNqwvPudQ1sVyxsZcXE9Y20jG2cVcUseQX0LE3IxXV4vfUI9XX4dZWkrBhargdrPqiHOYW+64Fl/UzJGT8+isElq7ymlq23XF51BXfTsNDbfT0nY3DY13UV55K9V199DUsou9ZRu45bbr0On6GRqK4XWZqa7YxV233cDebXfzw+/8HVGfhfcvvszTjxznoRMrXHjpOfj9J7zzxi/57Ufv8s5rL8LvPuHzy29z9onTYpr5EDgNclZmhjkwm2E8bhKvd9eSL3Kridu7RICwAqvdb0d+Xy5yZcH0ZUssumYiJgQhQUz/P1GBIjikTXhV7cSsUtJuNXG7nBPzWf7AVfyBq5gaCnJ8eYK3XjnLR++8xtuvv8gn713kyP5ZlieHefbR+/m30yc4MDuGIDh4542X+M/ffMIfP/uU33/0wZe85iSrYMjBoEPBkFPJdNjMQsLGVMTIsFfFkHuV0hTRr81dERsoQX0zbmUtLlXNn72GQ/blYMGlqPnS51+51lLeAujbxCm5qmkL/fUb6avbQHf13bRU3Elz7UYqyu/K75dHi8efeEwWQMRpVgXXBRvmglXveQThNJs238CmzTdQVnoXGzdcz93rrqWzrYyO1lLuPzbH55++xZuv/Jxzzz7MK+ee5vTxZf7AVXjMGvZPjFCY8hyazpHymlC31aBqq8TQU0/WZ2QoYOa+2UFOLI4hdIChvyW/DauTuYyzi5y3n6mohsW0mfkBIzNxHZMRNWN+BYPOPiK6Zlz9lbj7Kggq6pgNqVmM6VmMaZkOyJkOSFmIqor6iKS+geefPEVUXUdc24Szu5SAtIacTcKQXYIgBAiZ2jH37qO9Yh2bb/0O66/9BpIdf0vVnV/nW9+4Gb+hHqusDBEsrAUPa4/3L9mPGaeO5cEIh4fjhPX9WHubkNTuwdBVx4BLS9gsI+nR4NS0i8j626wJMHlS3HGFtMFjiIX7jXAzT4rdyEJ4SJ7iJKLzPJJsgbNcL174e2AkrGE2ZWcybiZm7cXcV4W6rRR1217UrXuw9VeRtEmxyZowSOqxKNqQddThNiuK/2MsG+GNF5/BqOimes+9FDhp2p5KQuYOPJpGXIo6xsJaDuY8zMaMjAfUDFi6SVslZGyyNTtctOhSNpdRuflmGnffWTwQGnbdtuaC40DVugddRymWvircysbiZKBALVrO38Sm46Id3EzSylhYz2hIHK2Kr7MLt7IRn6YFdesedO3lRIziSPrAiJfJmI64tRNvvjsQMrQQ0DXhVtYS0DURMrQUufmTMR0jQSUjQSUTMRNjYStPn1ji9TOneXhlnMmYQ0z/DRrIOKQcGBRvLPsHTMzHdEz5ZQxaO4iqqvFKSgmrq4no64ibGonoG/DIqrB2l2Dq2IO5bTfquq14JNUkDR2kTB2kzZ0M2rvJWDsJaxvxKKqLSdeGrr0omrbSVbGOjvI76a2+h1X+YoHfOIk4Jj6MoWsvmvYdyBrvxa9tJG7vQdW6B0ndVvFzayvBJq3nvpkEzz+0zMGxMB51KzZpPVFLD4M+FYMOBZNBcZw/6JIz6texMujjvrEIB4b8jAX0DDmVpK1SsnY5oy41QzY5QXkbxrZy9J0lSOo30b7vTvrqNmLsLcWprMEsKUPVth2brAK7vBJjbwmK1s0oWjej79mFub8EU18p2t59Rd3A6eMznH36BK+++CQXXz+bB9GLWOTNhC29CMKjRM3dZD0ych6leL5sgG133EDzvm10Ne5l95ZbCLhUvPLCY/zimVNY9d1c4puU7ryTyr3r6W0po71uF0mvnteeewi+eIcP3n6eibQLg6Qu/xmfZ8ivJW6RELdIipS4iFl0MpsasHNgXPTsn014CWr7CWhWheZf4zJ+fTcOQWAkZiZkl9BRu4WO2i1i4d0Bwl9CS/VWtq3/MZ1Nu5F0VtLRupeS0vXcdPN3uO6G/811N3ybf73xanbuuR2dth2ZpIbhlFu8bnxbBBFLWT9LaTdHZzKce+o0C1kPUwkbgvAZuZCe2ZRTnDiMBJmKWZkIGVlMuTicC3JoKMBcwsp82sFCxslcys5kzMRE1MhMws5ixsPBXICZqJ2JoJmJoJknDkywkHSTsoo3WFlrDRtv/wlxrwV+e5lP33mZ/aNx0p7wLgIAACAASURBVC4NGZealE3KZNjActrFgbSD/UkrKyk7hzMuDuaL98PjCQ6Oxtg/FOLgaIz7JgdYzIYY9IqU0gdWJnjv1ed44xdP8MSDB5mfHODnT93P6+ef5uXnHuboQo5syMJQ3uloJulmJGAi69YyE3UwE7ExHbYyFTIxFbYyG7cxn3SwmHIxG3OwnPZxOBfm4GCQhYSLiYCJUa+eUa+erF3JoEPFoFNNzq1l2G9kJuHk0GiM++cGOTmb4/D4AMuDEfYPRTgwEufQWJLDkymOTKW5b3aQlfEkK+NJDk6nmcuFGQxbGY45WBqLM5X2MJV0MZlwco5r+SaXmB5wMx6zIwjncanaiVikjIQtLAwGWBmNsjwSYWEwQAFYjMdNHJwIcWA8iHASekhwlusRTosT8N2scCNnmM+4mRlwMB41MxzUM+jTMOwXr7GDHi1Jm5yEVUbC2o8gLKJp24tX3Yyxex/6zjJcijrcynqM3WVo2/dg6SvH3FuGtn0Xuo7d2PorsPSVFyfR/XWbkDeKk9lVF6dRvvoVBztu+hvejP4A5d6v0VF6B3FNKylTF0MuKT5lE/quClzqFpIeDR012+ls2EMu6eHZx+/ng3df4f2LL4uNuAqQN5eQ9mg4MB4m61fh1a1Jjd0t3pM9qjoGbF1kHRKmAhqmA3qyFgnjHjU5l4LpgJGDaTcHUq5iAOiwR8pEUEXU2IJNug+bvByPrhanrgaDtCT/GpfyBduTVxSm6zf9K7tKbmfLjhvZuOV61m/6Ebv23kRtw91U1d5Jbd1dSPp3U7LvRkorfkZrxxZqGjayY/dtbNtxF/v27UCrkfPzZ5/m8cce4qFTJ0lGQ5SX7KS9qYb7j+7n808u8fknl+CPn/PFb97j8rtv8ttPPuCzj97n1xff5ONL7/DbDy/z2eVf88jJ+0hFPDgNcubH0pw/+xjHlkeZzNhX6dRrJwtfCiIcTKTMJL0FC9grH1t1PyrQcFbIuVTE9IUJTESkQ90I+q5yHNIGBCFCUN5GXNtF3NBF2tZLziu9wq9fEI6xOBbm8MIQyzND4jW0BRbGc7x05nFeOvNo8bmvP/cUn779Gv/18a+5/NqLnFiYXP0/xTqrACJGi4+NutSMe7TMBA3MRExMBvWMelfF1T5NE6FigKMIIkw9pfg0DXjV9XgV/31qsiA48CnF5/lVjbiVtf/N82a5IhDvis/VQ3/N3cibNiFv2kRvzTpaym9bc8ytsMqaOZ0/JgtOTAUtRAFEFCaDBXBxlns33cDOHbdQsvsO9u66nV3bb2HH5pu45cZ/ZCBq4tcXn+P3n17gk/fO8/GvX+KXZ0+zPJ1kOuMlFzQyHDLh13fjN3TiVDXTXbMl32B3oGgvRdNdhUPbjlnRJNYmvVWsTlYTDNq7yTl7ybklDHv6GfXJGA8oWEqZWco3tlPWTuLGVhIWMYbAI6ti1NPPiLOPEWcf4x4pM0EFsyElU34ZY+4+Iqpazj11mri2iYy5g7i2CXfvqlblqqsc3HvLd5Ds+Fvm+/4PLwe+y8XQdbzgvo5PMj/AWfYP3Pjdf+Avv9r6J/tkrfXrl4GINMJowMpkyM5sTLxpj/gtRM1ygnoJEYsci6wVl7YTs6wx/0cXEacJj7Ia+OFAEC6LLiqziNzCa/LUpUkQavK/+wtEetNfQnE0tRmEz2DQr2AooCzyFTMeBW5VE7rOfWjaS9C07cXQVYpL2YxH04GxvwGbtov+thqEb0Iy5OLoyiyHFic5dd9+slEfJw7Mk/BZEYSzGCQ1xOw9RCydeLVNZD0ypiJ6RjwqhpxyMrZ+Itp2/IoW9G1l+dj734nb/xciPaO3Ziu122+leuvNNO25C+FqGPJr80XXRYRvg65zH1FLHxmPioRdSsqlYDJu5dBYkIWMk+mEhemEham4mZGglkGvkkGvkpChA7u0FnNvJfrOMuSNO9C07cWtbCRkaCPjlhCztuPV1OGQVxZHYh51LW5VDVFLG1FLG0lHF8NBORMxDZNxLfMZMwfGfDxyaJJXnnmYl546yYGxBBm3lvGolf1pHzMxM9MRPbMxHYsxPfMRNVM+CTlbOwOaGsKKfSQNtSRN9SSNjcT19YTV9fjl1XgkIlo2te7BI6kmrmsjY+kha+0ma+siYWghoBItUg1de9G27yrmLfTXbUJSuxF54xZULduLF66+mg30120qHiP6zj3ou/cgb96CT9dI1idF31XOqvOFyGMVu9FREnYpus4yrNIqBlwSxqI6xtwqpgN6Jn1ahh1yRpwKZoIG5iNWZoImxtwahmxyMmYZObuKMbeOnF1FRNmFtasGq6QSVdsOems30Fe3EU3HLhyKany6BgKGJhyKKmyyCnTdO5E2baS/cT3arm1YZSXYFJXo+spxGNqJeORMD/vxWPv4t0cP8pvLL4vnQA3I2/eJYF04R0DXxoC1h6S5A0F4FEt/I/fND/HCmVN8cPEFTt03zcn7pvmvP7zPmaeO8czTx8W8CKFwgzxLPxGOzA3y9ktP8dDxaYYHrGh7KtF0i4I3r6aNuEVCSN9VpLVFTb3F/JHJuJWDExHR3SiXYMCmJW6+cgQe0LXhEAROH0yzPObGoWlA+DaiM8XNq82Dx0/txyEIbNt4E2Wl6+GCQHNHKR391UQzDrLjQYTDIByG8pL1RS2A8NcwnRBNAOaTDo5Op3n+yQeYz7iZTtrJhfQMuBVMJ+0sDwdYyQWYilkZ9+uZiVhYjNiYDZnFqUDKzkLazVzaxVTCxmTcymzSwWLGw+KAh7m4kyMjUQ4OiaLcmaijuB18TUCv6OLI4gTvv/lLXn/+cWazQYZ8huK2jXhUjLqU7I9bOJhysBAxshg2cijj4eBIiCNTSY5OpTg8nuDoVIpVRxIQhDRsFnjwwDTPPHIUWgS4SmB5YYQLrz3L5x9c4MFjs2SCZjJBM5MJN8MhKyMBE3MDHmbCdmbCdqbDVnFFbMxE7cwkxG2bidjYn3BzMO3nQMrHQtTBpM9YBBGDDhVDBQDhETMWZhJODgyHOT6d4qGl8aIofH82XAQSR6bSHJ8b4tTyOCcWR1iZHGAq42ci5WVmOMziRILliSRjCQfjMTsTcQfCozCf9TM94EYQRhlwqQka+4jbFeSCJqYH3CwOBdk/HGYpF2IpF2Qu62Yu62RlLMBc1gk3C0wkzHBZpC99jcv5JGCxO5wLaRGES0wNWFnMeRgNmxny64nbZAQNoq4uFzCQ8agIGkQjDb+ujbitD5+2FUt/JVZpFVZpFaa+fVilFRh6SjD2lmKTVWLuLUPZvA1Zw2Y0bTvRd+5B3boDVdPW/E37GD/57g95RPcjMi3fZvPt/4iqYRsBeT1Zh4SMQ4JDVoOscQfm/lqM/fUoOirYfNf1VJduYGkqy/NnTvNvj54onmuL2QDHZtMcmowylrASsHSIj3XkAbuQxiGrImHpIG3rZcyjYCagZ8SpYMSpImOTMexQMhsyMxc2MeJUkLX2knP0k7H34FHUoOvchbG3BKe6CrehDpu2CoO6Ml+kFbQfxygkhwvCSbbvupHKmrtobttCZc0dbN91Pfuqb6WxdQPlVbdw77Yfsm7TNdxy5/+mtOIO6pu3c+/WW7j+hn9m184tDOcynHv+F/zqwpu8/eav+MXPn+Wpxx7m52ce442Xz/H+u6/zu88v85///gm/+/xDfv/bj/j80w944ewzPHzqBC8+9ywfv3uJD9+5yBvnny9S2mI+M4NxF9m4lYhHyqpr0h/yxdHZvO5mhZirjwHflVqBlTFfXvuyFkSstVAdLRa2gw5FvljNc/vzIMIjb8AtqyfQ30RY1kJE2UJM3ULKJNrKp+0dBA0NRK3t+AxNOLXN9DTuor12TxFETGaSPHP62BXb9vCBGV5+6kFeevIBjkxmOTKRWvN44bqy9mfx+zGnmkmPjtmQkbmw6UuKQlHo69U24NGIxXHU2kFYJ2pSPfI63LJaPPK6L/1bt6wWr0IEEX/+eIG2NIutd+8VGRlrP1tJ9TqkteuR1K2np+IOWkpv5c9BxAoiQCjQlc4hAt2CxasYPimugvXrabZt/hm7d9zOnm23sXPzzWy/90a2bfoJ62/7ASZ1Ky88e5J//80FLr3xLOfPnuLU4QkiTjnCX4CydSf6zhJUbbtoLhENViQN2zjP9xEEB/0tO8WMKmU9Rlkd6p5y9P01rKWzDVq7GHVJGPNKGffJmPDLmQoqmU8YmE8YGPPLGbB0MGDrZMQvYzykZNjTT8rcTlLfQkLXzIChlaylk0FrFyljW1GEHdc2kTK2MWBoJa5tIpFvMvzlV1u58bv/wFz3NTxr+z6R+m+hKvk6u2/+Gvfe8o/s/Nlfc1guPlZ159e4+hv/ylf+ly1/jozmvxYA89p9lf/ep+rGrWjD1lOPtbuOoK6HgK6HkKGPqFWGTdmKQ71WcDkq7pir84BAuLx60LYgBk215E+8ijytoRBbXnBpuqYAJM4hCJPMUkEuqCLp7CPtkjEeMTAc1OPTtqPtKEfRvAt9Zxl9NZvQdpQTNkuQt5WzZ/Mt3PSjf0T4phgy8/mH73DiwDwHZsdYHBvk0eOHeOjofgThLJKmXbjUDfj1LTiVdURMXeQ8Ska9aiaDeiYCBobdarJOBbZecQzXV72dVRS5glfThrRhJ+3lG+jKp3FHLX2MR80UXHAsklpiVgkplwK/roOopY/ppJ2lQTcTUSM5v5qRoJbxiEG0cvUqSTmlTMXNDDj6MfdWomrZjaGrHH1nGcLXwCqpxNC1F1NvCRZJGRZJGcYekTZj6i3B2l9OQN9I0NBEzNrOoK+f8aiamQEDS0M2Do77+cUjh7n0y2e4cPYRjs0OMhG1s5D1MZ9wMWDtI2PvY8QrLYp3CiAibWwgqaslbW4kaaonrq8npqsjpmsipmsiqmkirGrC3VeFT1pLTNvKkF3CsFNCytxOWF2PV16NpacUbfsu1K070LbvEoFB556iNe7qBeYkvdX35Lt7W4rhbur2HTiV1fh0jRh6SvLUuIuoWkuQNuzEpWzFp+3ErWrB1FuNua8Kv76FAZeElLuPqYCGSb+aca+SUbc8f2MVb64jThXjHi3DDiVDNiXDDjWjLi2DVgVhZQf2nhpMPRVoO/eiaNmGtHEzipZtmPrK8OkaiNk6ikIzY98eVO1bUbRuRtMpAiNdzx56Gndwx03/xA0//AbSrgp4VOCVc4/Cf7zP048cYijuIOnVkvJp8xfACENuMVdj2Kvg9MoYLz3zIPzxIz58+0Weevggb7z0FO+89Twv//Jx3rrwcxbn0nS1lBaP2eq99zCacHHp1TMk6EHeXU533Tbsqmailj5iVnH6kLJJGXQpSdmkpGxSIsYehFdBeBWOTMY4OBZlxG9jIuxiKuohaVNgkdRTGO3qukrI+hUMuPtZFfTlGwX94vn+8H2z/OLp+3n01BIKaQMr7GZ0IsLRk7M89ewJFlaGxKaDB1E7tSLSoSL0i0JbYZSDuQDH57L8/LGTTCftLGQ9zA96mEzaipOIgyMh5lMuZiIWZiIW5oJmJrw6piJGZpJmltLO4jRiJmllbsApAosBcU3HncwNeBgP2ZmKukjZNbiV3RycHeHdCy/y3pvn+ey9C7z3+vPMDYaI2eQIQoSlrJ+5hJ2FhINDGQ+HMh4WohYWImZWBpys5AIcnkxwbDrN0alU8etcyo8gXGTApcVnkLCQizGeDtDVVMb85AAvPPcY7717nksXfsHS9ABcEog4VAyHrAy4tAx6dCxlA0yHbCKQiNiYjdpFABG1Mxm1MB21MBEwMRe2sRR3sRR3MR22MuYzrIKItQDCZxDpYwkny0NBDo/FODmb4/6ZIY5NZjgyNsChsST3TaY5MZ/j1NIopw9O8dChaQ5OphiOORgf8HDf/BBHF3LMDAYZidkYjVjztKMVlnIhZtNesj49IZOEtEdL1qcnFzQxHrMzk/KwMBhg/3CY5ZFwUVB9YDyMIKThUYGxmBnOiQXjUFAnWll6lERtEgqWmVMDdg5ORNifCzKf8TISMiEIEWJWKVFLP8JukDUW6DeFYnERY285DkUtXm0TbnUDTrk4SbX1V+CUV2PpE7NztO27sPSV45BVian1XXsxde3l7p98i+GWazgs/x7f+bsf01e9EWXDNkKaZnx5h0KfthWHvJGxmBlFeznt1duoKdmA29LP/HiKYwenuf/wPGG3oZgLIAginWkwpMdjaEHevmtNYXsJq2QfaUcPI14FEz4V034d4x6x+5y1iwGyEwGd6B3vUjJo62PQJtInHP0VCEIaY28JFlkZ+v61+T2F9SSr1u6HEYRZSspvo6p2HXvLbmbrjn+hlEVKWWRf1W1s3PJ9Nmz+Hpt3XMf1N32dW+74J7bvvoWS8o3sq9yO12Pnnbff5K03f8Xvv/gdH/z6Ei8+/xyvvfQib//qFd558xU+vvwWn338Np988CveeuNFLrzyAq/+8jmOLi+SCHhJRwruXieZHcki/A6E30HYqcVnlTGWcbE8E2EgrMw/76K47VcX6E2/w29uJxNUXvFeZ9LWNSDiT+lOa9eZYpEqCBHSVsmaAvZJwpo2MkYJaX0vCW0HA/oOhuziRDdpacWtEvUENkUVNlUD+v46UkErDx0VGy/D8WBeHO5geSTCTMrDTEqc7C0NBYo6p9mUm2J3+Apq3aoLz5hbw5TfwFzYxFzexU0QHEQN7Zg6S4tZGCFTa/FrzCbStALqJtyyWpz91bikNX8GFtYCiIC66UuOnQAOSYEe9yUd7eJ2J+ivXoe8fgOK+g1I6jbQUbWOpoq78o+vBQjnuDK5umADWwiuK9i+nmHTxh+zZfONbNl8I5s33sDmjTewbfPP2LntVrH5PQtBl4rHH1xibjyGsq8GWXc1FnUbwl+Aqn0vmvYSdN3llG36MUICEs5+zvN9HMoGBMGBuqMEq7IWk6wGQ3/FFZ99ythGzt7DuEfKZEDBVFDJTFjNXFTL4WEXB4cczES1pG1dJCzt5Lz9TIRVTASVDNq7SZtEIFEAEVlLJ0l9CxFVPRFVfRFYxLVNxLVN5Ow9tJXdRsltf8Wztu8z130Nm3/2d/x//08ZX/3KKqPgK/9LwdXf+BGSHX/LC+7rOCy/hp0/+3/527+5l6uuMnClFmKtG13+dxm3Fp+6k5VskJxb1EZ4Ve2EjRIilj+1o7pIwVdeEP4gThiKI6PL4kj15jylqZBIWwyx+IyC3ZbofCAKXQThpBg4JMCAS0LWo2AmaWUybiWg70TTXoa8afcVB6Kmuyof6HOGC1zNBa6mo7GSt19/kV8++wTvvv5Lzj/zBGOpEA6dFG1vI9KWPVhl1bhU9djlNYS0beQ8SubjVpbTLgYdCobdakZ8Wmy9NbTsWY8gLFKz7TYE4TRORRNORRN9tdtoKbmbtrJ7qNl2S3G7RsNGYlYJAX0nUUsfIWM3LmUzYVMPEzELoyGdeLKau0k5pYyF9UzGTIwEtUXglHJKxWK1vUTk/XeU0lG+np6qDXRVrEPWeC/Gnr1Y+8vRde4SLVGbNqPt2IlTUYVPW0/c1kEuIGMipmEqoWM6qWd6wMzKcIQnjs7zxNF50bYyYGIyaiPjkGPsKCOqbyPr6GUqqGQurGLS00/O1k7G1EzK1EDSVE9UV01QWUlIVUVM10TS2ErS0EFc10ZU00JQ0UBM28qwU8qoW0rS0IZfXo1bWomtTxyt6Tp2Y+wuwdZfgUtRI44+tY3YpZX54+RJuirW0V15N301G5A3bhGBR+cu3OpabLJKtJ178evEkatL2Ux31WZ6qrfRXbWZvtptaNpLRKBo6SRu7yJq7WAqoGHcq2TcqxQBhU/LqEtZBBBTfgPjHi0jTg0jTg3DDjVpk5SArBVrVxX6zjL03aUYekqKyywpxy6vxK2uxSrdh11eiUNZgVVWhqF39ZjtqFrHYbajkTYyPRLm4fsXsGi6Mau7GM8GEf4SZocijMbtZLxaCsLyhKmTEVc/4wFx3DyXC3Px/NOszKSJeLXMjkVJhs2cODrNww/ux2Hqo6ZsIw2VW6jYtQ55VzVHF3I8fmKeR45NUxCY+YxdhIzdpFwKMg4501ELo34dOY+anEdMqy9s++EJMWfBq+xBWISAppeIUULcJmPAKafYnbyK/E1gNn/ePypeH46BvKMcTU8dmaCZj/lrDMpWJD3VhCMmNNp2tIZOGpt2i/7ckXyuzGYQhFfFm/jVMOTSMBUxMx23MR42MR41M5tyMp1ykAvpmUu72J/zs5ILMJ9yMRu1Mhu1Mh+yMB3Qi7zwuImllI39GRdLaSfzaQdzA07mU6Lb0ULaS9KmYD7lZWVItL1OObXcNzXII8dXRN/5Jx9E+DacOjTH4miCtM+IIESQ1u8hapIwE7Uz7tcz4tGwFLdxZNDHSsYranFyQQ6MRDkwEuXgaIyV4YiohxAu0sAoEZuSsbgHg6wNk6qTDy+9DP/5CZ98+AYPn1giKAhwScCh6SLl1pFwqBmwKxkNilkP0yEbMxEbczEHM1E705H8ZxUUwcKU38RsyMpsyMpEwHQFiMi5teTcWka8esb8xryGyslixsfyUJCVoShHJ9Kcmhvm1NwwJ+eHeXBpjIcOTPLwwSkeOjDJ6YNTHJ7OMJXyMTsU4r75IQ5MpRiO2ItUJi4JCL+DldEo81k/QwEjYXM/oxErI2ELI2ELY1Eb0wNu5rN+lnIh9g+HWRwKsDwa5MBYlAj9YBF4QBDEHJHTMB6zkfGpCRh6KHaDG2DApRITin06hoNGBn06Ch21uE1GQN+JRVKLW9VEoVBUtuzG2FuOpb8Sp7KOgKEVu7QSu7QSp7waj6oOu1Rs7Bi7S7BLK4sgwtxdQsnGH2Gp/Cbnfddw4z9/jc5y0d2kt3oj9Tt+VuxSG/uqaa/YiFnWiLS1DB4V4FGBdy48z7tvvsATDx3hkQcPE/OZEfphKu5k0K8n5VEyGNYStK7h4F8DgnAeq7RCzKhJWpgK65jwasTrnEfDkFPJsFvJTMTEfMTMmFtFytRFTNuKW1qVD9RM41BVY1NU0t++mVXf/isFquIqFGoXKWhC9pb9lK7enSg1lTQ0b6Cs8mZaOzdTWXcnO0tuYuvOm7h3243U1O9EruwgEvbx5BOP8O+//4JPP/6E9999h4/ev8Qf//0L4Pf85sNLvPbSWR44scxDpw5y3/IUp48f4IN3Xufff/MBr/7iWR45cQSjQkJ3Qw31pTuhQmDAZ+LxU/u5bz7L0eUhcXuvBkG4JE5HW/JsijzjYMfdP0DdXZJvhBSoG5NiXVMEEVcKgFd/FkHEqFPBmEvJqEvJTEhHAdxlHRJG7EpGbDLWGtgIgoOIvgGntJygoQmPph63ppkO0kymfTz3xCmeOHkfK9O54vOHwwaGwwYWhrzMpJ1MxMT8iz8vxr9sCiCCiJmguP9nQ0bGfBqGnHKEb4O2ZRenWcdEVM9EVPsl/+PPJw4+ZQM+ZQMBdRNBTbNow69t+R//9svXlSBCWnM3yoaNqOs3Iq/fgKR+E62Vd7HqhjXLKkgo/Pxk/vgsgJRFBOEkt93xPbZuuYlNG3/M+ruvY91dP+KeddexZdNP2LX9NvbuuhNZTw1qaSNmTQfCX0BfWyXdzeW01++leu89tNdsRdq6i/5m8b5ev/s2ZM07uX8xxZPHJwkYxamgSVKBW92AQ1GLQ1GNqEVoJWPtJGfvYczdz4RXxmRAwUxYzUJcz1LSyOFhF8fGfSxnrAw6ewlqG4gaW8i6ehn29DMdUjHm7mfI1k3O3oNfXoOjrxxz1x70rTvQt+7A1LEbQ/tONE1b0bZsY9ut3yFa/y0+zfyQSN232HzLP+VBwZfvg8LEwln2D1wMXZ+nOP2fL6E4OdZ8vpMILkUbaZeGh/aPsJjxETH24VG24FYVeHGHWR0B5icJVyFSl24uoHpEncT385zDkyBrqyieXCI/71XEaUReVP19cTqR8qkpdPEnonpmB2wcHA0wn3ETtfRh7K1F27U2Uv0cwlUQMEu4/+AEp+9bpIcEPrueLz6+BL//lP/67Uf8/qN3OPf0QxyZHeXUgQn8pm4CxjZ82lZcykaCmlaGvSoWEg7m43aGnEqydjk5t5aASjwg2svzlrbfFycMypa9tJXdQ2vpeiR12/MaCXG7DN2VeNStJOxSEnYpQUMXXk0bIWM3A055ESzELD1FEDEVNzPkUxGz9ODTtOCU16No2omiaSfm3j+3SOupWo+ha6+Y1txbhqJpa3Gc7lHVETa2MuDoIevpZzDPtxwJKhkJaxgJmlnKRVjIBMm4taQcKqZidmbjNjIOKWFtC2lbN5MBBdMhBeMeCYPWNlLGJgYMjUR11YTUFQQUFYRUVcT1zaTM7aRMXQwYO0mbeolp2kkaOhhxya4AER6ZeIOy5lcBQPi1jYQMLYSNrVjzidDK5m1XvGdF01b0nXtwKmvQdOzC0FPGSFjDfVNRhvxqNO1l9NWKac7i1GoPqtY9GHvLcasbiNu7GArIGA+oGfEqxA5dUMNEUMOwR07OpWDUq2bEo2HYrSbnUpFzqcjalSSMEgLKdpz99Vj6qjBLKrBKq3AoanGr6/Bo6nGpxIuFXV6JQ1GFU1mNQ1GFSbIXecu9dFbdQaGoOXpggt988CZvvfYcj5w6gMMkE73H/xI8hn7CVkW+s+1A37KXtLmbjKmTrLWXAaeS0YQrz30+g07ejN+hwGboQbgImbidf3vsCGGPhurSDUja9tFdvweztIXThycZTdoRhCG0PZXYVc045I2k3UqGvRoxnCxf+I74tOQ8agY9amaTDvbn/EzEbFh6GhEW4UluxqfpYiJmI+0WO3e7WcnfjPM6osnChPKyeN1YzE8WzkAmaCZgVzAQNjM86KO3q5LurgrUimYE4TPxBn+12FUUhMM4BIEBixy/sp1hr4alrJeDIyEOjIZYHg4wnXIwFNSxNORjacjHQtrNZNTCTgi5YwAAIABJREFURMDARMDAtM/AtF/HTEjDXNzA8oCFlayTlayTpbSTxZSLhQFnPjfFIaY0jw+QcupJOnSk3UYWcgkePi7y7YMuAyMDQTIRN1pJK0IphCxKAgaJGACXDTAZspBza/MCRocIfpJOZtMeFjJ+FjJ+FrMB5tM+xiMOMm49E3EXhe6asrueQwvDfPDuS/z67Zf4/NO3OHfmQYL5lG8BEHog4VCTsMqJmaWM+8TguOmwVdRGRGxMhkSHqVG/jhGPjgmvgXG/kYmAiXG/UQQR+VUAEYUcmfGwRUzAHnAzn/KwMhTl+FSWB+ZHODmb4+T8MA+vTPLEkTmeODrP4/fN8eDyOIenM+wfjbN/NM7SSIy5wRCTA172D4dZGAxwThA4JwjEBIGlXIiJuCPvbCVOKsaiNqaSLhYGAyyPRIraCJHeFGIdp2lhSLz33AzCOtDgYSxqI2qVYpY0iNbi1xQm4OK9K+lQMOTXFylNEbOEpENBxqMi5VIgCOfQdZaxSpm4gL67FLOkAoeiFktfObb+CtzKWrzqelyKGsy9ZRi7SzD3lom6rbad1O24kbr1X+PN6PfZe+tfUbP9J3SU34kgHKa/fhuq9r3E7P28dOY4Dx4ep3TLz7jzpmsYooUhWijdfhdhr577j8xxaHmCR08f5vzZR4r7PWjsJeVREnH0idTBwrUyb4frVtcxnTCwMGBlIqgp0nXTVtEwYtyvZS5mYT5qZNgpJaRsxNlTgblzL+ZCc0dT4LKn1xRto4hNwHx2SbFYK9hqiiCivWsHrR3baGnfTGPLRmob7qaxZSP7au5k775bWLfhR/zwum+y7p4baGgqw2LRcPzYYf74n//Ba6++zIfv/Zr/+OIzzp97jqcef5C1wvFcyk8pi0wNxbn4yvP8128/4q3zz/PYicOMpUJMDISYHYwxlQly7vHjfHzxHA8cGGM85SRo60GcTv0uX4Ocy19nJhGuhz0b/zU/0Sok+65S48QVWLMKRfqVPvsjNhmjdjlzIT0rSRsFEDEV0IjH4zV54JIHESlzO35VNU5pOXZZBS5VLRFrj8jS+DYcmcvx/GOn+ODCLxEEBxeeO8nKWICwpZuMT85c1s70gJmJuIHxSCGRugB+xEbUsE9a3I6cXcGEV8dsyFx0cRv3axl2K4kZO/ApG8h55BydCnNkwv9n9Yerf7Um8Slq8Svriq6MQXUDIU0jYW0TYa04hQio/mf9xJVr7WedWPMeJunc8zN6KtZRt/Mmdq37ARtu+Q533XoN6+76IWJ9+iRrGSOiZneIuzf9K7ev+x7rNvyIjff+mHXrr+WO27/HXXf+gE0bf8zWLTexZdNNbLrnBoQzYNL3MDMWZ2YsyaGlMaZG4kg769i6/ib2brkZl74du0asi/ubd6PrrWImbWf/iI+QqR2rtAq7vIaArknUrWrF95+wtDPq6WfMLa5Rl4RRTz+TAQVzUS37B0xMhlSsZG0cGLQz4pUS0jUS1jeRdfUyEVQyGVAw7OjF3l3Glpv/DlXJ14nWf4to/beI1P09zrrviavsO0Tq/p5I3d9zWPGPvOT/Z0pu+yua995KPA90/m/rb//mXtZf+/ccll/DC+5/QbLjm1z9jRv5yv86IZ43RTqfQ9xHlffeQsKmwK/pJGzoxd5fj7VvrSBmco1IpzCNmGU1mOVV8WS8qkBPukxHzU70vQ04VJ35v3WwGlteEGiJ4GMsZkQQFpkdsDCXsrI06Gb/kIeJmIWopQ+rtBFDTw399TvyJ+w5tt5xHaquGo6xmbdeOctTp49ydGWat19/kT9+/iG/++gdfnX+5xxdmsCtk+LW9hC1SXCpG3DI63HI6vAqGsk6ZcxGRf50oYAc9RkIaFfD5lpKN+BWt+PVtNFXu43W0vV0VmxC0bwHSd12GnbdQX/9DiR123Eqmojb+gkZu3HIG4uTiKRDxuyArUhnGvQqGQlqGQ5oiJi6sEqqUbfuYS13UdG084odW7f9p7SX3YG2fRceVR1uZS3G7hJ0Hbsx95bh1zYSMbURs3Tg1zYWxdYpZy8jQTUzAy5m034monYGvXpGAkbRsSXlYjJsIKJrZcCS73z7ZIw4e8iY20jo6olpagmrqwlrKolqa0kYmkhbOshYushYekibuxm09pMx95G19jLslJJziMmLEXUjAVUdtr5ynPJq0eVBUYNLUVMUh4cMLbgUNTjl1Zh6SpHmxYn9dZvQdezGKtmHV9uQ5yNXE7f3kHLJcCkbUTTvobtqMzZpPTZpPRZJNcaeCsySCjyaehKOLnJBMfOhsHJuGUMuqchNtvWTsvSRNPWRsvSTsckYdCjI2BQMmKVEdT0ENe045fWYJRUYesowS8QLfsDQTMDQjO//p+zNo+Ss63z/5xzP78yZ8acojKLiiCIOoCg67BCykD0hayfp9L7vtXbt+/LUvu/V1dXd1d3Ve2dfISEEEgEREBQUFBUVNKOOE73MHcfr3Pv6/fFUVRLEufPLOd/Tp6q6n6o8W33en897MbXjN7TgHt6PQ7kXq2w3hv6tKNvXIggig03rUPbvZ34yx+9//TY/++ErvPuT1xjLhvHZtIylQ3iNStJeI3m/Eb+2C1vvHkq+YUqignJIT8QyxFNHyhyfL1SKdJHulm0SGP8QvPz8af70XvXanKdl11r2bHoIZcceIg5l7To0DNbjM3QTNPZSDEigIe9WUwoYKXq0FH06xvx6xkMmyZ1IEMl6tGScOk5M5jk9W2Ai4iTlHCbuUBK2DBG2DlQc2i4hAYd3KuftRekeoURyWXpYSmm9n+fRDDZJ3cAuJL3U1uok4w0E4R1CRhlVqmTOqWHErZXE0iN+Do4GWch7mc95JKetmSSn5zIcn05woBCQhNVhC1MhM7NBC3NhM0txM8tpCUQcHXFzdMTDoRFJdLyYEVnKByn4TZLQOWSjfsMKND2NjMd9uHVy5sYz6JV94BCIB+wMdTawZc0DDLTtYzzh52ffe55nTy5wZCLFkfE4h8dizMZdTAal7IaFvJ+FkQDLhTAHRiMsF8Is5AJMxUWKQRsZT7UIeBujopOLZw/xo9ef44fff4H/+T/egf+8zLuCwLuCIFG+3oKkS0vWrSXlUDPhM1PySyChXBGHT4VtjIdMTASNlAJmpvxmJoOW2poKWZkMWZkK2yQA4TVQ8BkoBiRNRDnhqlnpnp7JcXZ+jCdmRzk2kebYZIanDkxKIOLEAt8+c5AzS+McLqU4PJXhYCnFfCHCYjHGibkChwVBWqVEjbPOewLLxUiNmlFOe2p6iKNTKU7O5iT6kx+OTCalKUzlb/vII5yHbOVxwqnGqepA3bG7cg4Vpb+tBGzlfXpm0iKLIwGmEk5yXh1xuwKfrgupyy75z1sG91EFHtJ1Ll33VRBRnUT4tM24VfuxDdVh7t+JdXA3Qw2P8ti9V4TUf39dlSYlFZqd+1bTuONhqoXxTDFERBzm8MIIRxYLFOmipX4zTrOM+XKe733nAv/6m5/yh1//mNefewJeFAib+xkJavFberCq9kvb2lilCx8m6uhhMmFgIqJn1Kti3KdlzKsh51IwHtAxF7exnHGzELcwJiqJ6ToQ5dKk2C7bg02+B0stifg81zreVGk7Fyvvd54rIKIKNkQaW1azd/+DbNj8ZTZs/jINzavYufd+7nvoZr50x/U88PA/ohzugD8LZDIRvvvqi7zwrW8SDgXIpZK8wl2YDcPoNTKyyQCCcBmfXYPHqsRjVjBbTPKjV5/jVz/+Hm++eIEfvnSRH750kZ+88k3e+f63+dFL5/nuN09w7kiJ6ZSbiaSdg9MRCrFKd/1mpGaFIEoFZwmc2lYWx/08dXi08n9HKuhrhW21qL22038g7uJQzIUgiMx4dJQ9wxxM2Dk54qMc0FGwDzEXNl4BEZU083JAU9MMJiztuBV7ccj31ibswk0wmfLy1JF53v3Bi1x681n+5SfP8eozB0h75IQs3cwXHJTTVgpBFRMR7fs+6/uLQz/jopZy0MxCzMFC0lF7rRTQVxwl+xnzD7OUdVJOSvkFfxkCJwGIsK71GpDgVzcSGG4ipP1grUT1M1y7vXRlX16dEXH1KiOve4iBHfehbFhD5/b7KufYadY/cjvrV3+ZNavv5Eq6ePU8lN5v1bqv8vCqf2TF6tt4+JHbeGiFBCDWrf0aWzbfy+ZN9/Doqq/x4H1fQngRJsdjvPbyM/zu0lv8+hdvsjwziry7ia6mnQx21TE54qWU9+A192NVt2CWN+IabsGpbsZvaMdRqXGq10TK1smI2E/OJYGIklfBhEfOuChjzCOjVJkwLCZNlIJqDuYdHC2KlKM60o5e0o5ein4Fk6Fhxr1yctYebvnUF7lguo1fpO4g0foZPHs+i2fPP3wgiKiKpa292xn3KK45ftcel78MnKtSnBoeuYGXXbdzfPhLFRen1XzoQ5bKRONuael69hGxyvFouki51Ph0XTgUzQzsX8euNV++6oKpiqrESkHyXuVAX5YuyDYk6sEQCIIfx3AnPtMAgrBM0KK4MqW4AQThMiHHFcu6A0U/81kXi3mRubSb8ZCJjKghZpPj1fXWTqq6dd+Q3F72bWD7o/fwmiAwO57ih68+z3PnTpCLekgHncwWU0xno4wn/CwWUxyaTOMabsPQuxvr4D5EdQs+dTsF9zALSRelgJGURU7KIifv0iCqOhjcv4W9a+9FEM4y3Lkbcbidpi0P0LTlAdq2r6Bz16rK55ccDBQtW7EM7sen68Kv78apbMGpbCFiGaAQ0DObdtToS1UxdVZ8P11MAhHqtq2oWq905Bs3/RNt2+6na9eDaDu3ENC31gpvp2IforoBn7aZhL2XlLMfv64Fh3wvPm0zea+cctLCTFok7zUQtyrIuDSV8DkTWaeSsL6LmLGLpKWbEccAo+5BCq4+MtZO4oYWwhppAhE3NJG1dVFw9UnOS44B8vZBctYhRp1KJjwaSl4tRbeiAi76yVp7SZi7cMr2ENC3ErN2EzK249e11EBEzNpN3NZD1NKFqG5A17UVddvGGt/YqdiHR9uCe7gJp1ISIw42bMQub8KplLpxqrZtmPr34VI149FI2peUe4CMZ5CEq5u8a5Axn7JmXZuy9pFzSn7xcWMvMUMPKctADUjknSoyNjlpq4ykdQivpg23qhmHvB6nYj9eTQshYycRs7TCpg5pQiSvwzq0C33PVuTNj1IFEd3NOxAdep5+8jinji1yeHkai1YmBTNVfMvjLj1plw6vsgNd63aKbgVFxyBTAS1ptzShePrEDJMZD8I7EPPrGOjehV7dyrefPcbPf/wCgjBPw85V2Ic7cet7pS/6i9S4rtq+PfgM3SSdCka8WkohEynLEJNBkxSM6B5mzK9nKmbjUDHEUt5HxjXMUi7ML7/7Ld793nMcGI2RcmsoBE1kPBUecR2SG5uyCgauJKia+vdLN9azSPkwL0odZHXPXlr2rKV177qaBkPTtYeqOHzMZ2LUrWc6ZJc65RVwUwwYapTByaSdM8sjnDswyum5DEfGIyzmvCwkXczFHSxGHSwnHBxM2TiYtnI4a+dI3lUDEUtZj6RlyAeZirskMHQXuDSDTGcjnF6aJu2zM11IcP7UQX7w8jfJRkQcRhUXnjjG9164wAvnT/HzN76DkIfRoIOZlI9Do3Hm0l7mEm4pqG9M6qQfLSU5PpXmyESChVyAUtTFaMCKR9sn3cy/CCZlFwuTad76/vP89tJb/ObSm/yP3/yEi08eoNaA+coVEJH36CmKBsY8Rib8JomiVJ0wBI2MBwzXTB8mg5YaeKi6UY36jeQ9UqjliFfPWNjCVMLJTFpkJi1yZCLBiekMx6fSHCxGOTaZ4qkDE1w4Ms255XGeOjDBkYkEi/kghybiHJtOc7iU4Nh0mrPLY5yeH+H0/Ain5vKcmMlybDoNXxQ4OpXi6FSKEzNZjk6lODKZ5Hg5U/t9URAQDlPzbOd5gZt5m/t5HrFCZ9L3NkgTcqiEm1Y68zeAV9ePQ9lJ0qmiGDIzlXBSitlr1KaodbCWwWHq34NdfsWyMmjqJOEcqGkivOoGPKr9eNUN+DVN+CoTYWPvdgy921h/74285Poihe7PsumRWxhsXENXXdXFr8z2Dd9g2/p/YqhrJ70tj6GVt/C9F8/C//k9T55aYAeHGc+H+d53LvDKi+f5+U++y0svnKE0EkDQwExaZCxsYjJpJR/W4bd04dQ3UXXhsarryPiGmEzoKfiVjPgUlEJScOaoV8VUxMBc0spswkIpqCXvkpGy9hA3dRKp3JMFIY1FXsdAy1quDZ4qc61Ty/PSd79QnfhcrL3W0r6W9q4NrN1wB2vW3UZH90Y2b/sn7n3w8zy64S58QT2vfO8Zzp0/RiLh49DBBaanxunsaKGvq51CLsnhA/Ocf/Ikj59YJiRKVOCIqMWm7sKp7Wck4iQXskNRIB+0crScq027jk2nEMKQcClYyHt5fDHHVNbBRNpGIWYk4VVWgm4rdc3d4Dd2MT8icnouxWTcUmFKlLjS4T7OBxXnB6N2FgMmFvxG5n0Gym41C0EDxzNOlmImJj1KZvw6ruQcnEbYAXNhPVNBteS6E1AxFdURNLRhGdhbmZCI+A2Dtfd54YlFLhyf4Ph0gphtQLqHCiLCZUjY+5mM/df0o+qaDluYTzivARFTERMFj5KEpZe4uYeYqZuAtpmQvrWSFxHnLzMCrl3VyUR1IhE1fJCwugoiqkLdKoi4Fjzom9dibF6HoWkt2v2r0dSvwti6EcX+NXTveIiGzf/EzrVfZ+OqL/PIQ7chCJe5/6EvcYWnX6ps9zgPrLyV+1bcwv0PfoGHVtzKmjV3sGHD19i86W62bL6HrZvuRchDJunm6XOH+MWPX+WFC49THsswNZpifiLPSNzHWNbLdDHIXClK0KVAN7gPq7IZp7oZUduGT9+GS1lP2NBK1tlDzt7NiLObothHzt7JmHuACY+8No2YDKiYDg0zF9OzmDQxlzByMO/gYN4haSB8cop+BWMBJQVxiDGPDEXDajx7PsvrvjvZdt91XP+RPXz4b7v58N8OomhYg8dm4cN/242hcwuGjs01GlLO2sOET/FfHr+/tq5QnG7mdd9djHfdwt1f+iwSgLiVhx7ajZBwqolY5fh1fcRscnTdu5E1baRx871se+QfEQSRgYbVCIJI7961V10Mr0ioWqwCirclVH+DVES4tN2EzENEzArCFoX0+2urXMRXah9yqeBlccTDcsEriY/jdtJOJTGbnJR7mKhNgUvdiap9J4Jwmm2rv46mr54193+F1wQBLgscKI/y/ZcuYlb380XeQtkjIa182IFwA2i69uFStWLsq0NUtxAz9RLWdjMqamogYsxrIG1TSunSXj0Ju4q/4Y8VvcZ7uNQd7N94L527VjGwfwO9e9cy2LARQYize81d7Fn7DVq3PYyuezcRywAx2xAeTQc+XRcZUc2Ib5jRgJaCX0NWVJIVlSTsgzgVjVcdtDQNG+9G27n9GhAhCCJdux6me/dDDLdvIqBvJWHvJaBvxaWsx63aj1fTRFYcYjysISsOETZ1kLD3MhnTs1wQOVKKk3FrEVWdxK1ypmIOZpJOJoJ6RkQVUUMnMWMXKVMXWVsPOXsvaUsHUV0TQXU9fqVk85p39FAUhxh1DZGzDZAxS6vgUDAdkLQGBYeCrFWi4Yy6hkjbenHK9hAxd5JxD5Kw9xIyttc+Y9LRR94rJ+nowzPcKAmpux+rBbnZhurw6dtQtG5kuGMbNtl+LIPSaFUc7uRv+CP6njpsskacyiacqgbClk5GAgpy/kFCllaSlm5GPXIKoqwycu0i75LVXLmuBhF5p4qsXUHKMkTSPEjCMkhY30XI2E3Y1EXE3E3U0kPU0kPE3E3E3EnI2I5X04RbXY9bXX/NsevY/QjdzTuYGE3y7s/e4NWXLnJ4aYblmQmE58Go7EUQwa7qIeXUkrApEGXNzEetjLkUjHtUZEQNGb8Bx3Anz5yc5QrFUJS60hETH+Y97Lpuuho307lvAwMt2xCE8xXtUmWEL1zEOLCPiKmfuHWI6bCFgntYsr4VNYy41Ez4DcynXJyYSnBkPMKIV0/WpYdlAeEdENU9jEVsJEQNQqlyTRtAEN7ApmpD1vaYRG8qQ8DQR8Y1TNxauYlpJApk1CY91vXvJ+ZScyOXyPuNNTCRc2oo+S1kzUpyViUTfhNTEQun50f4/osXmEm7yIhqSgkbTyzlOTWb5uhkjOURv6RzSLmZTzhZijk5kHRyJOPgSMYugYisU7JhzbtZzniYS7uZjrs4NZOjELSSD9rhPy7Df77HG9++wLfOHuc3P/sB//wzKa303IllXnj6Cfg//84f/vnn/P7Sz/j5D17l2bPHOFjKMZcNM5cJMJMUKUedTMedHJ6IcWQywclylsfnRjg+lWYhF2AsZCfnkay0BQE0PY3YNH1EvUZee/k8v/v1T3jz+89JlLAyksjcIU2Gq3Smgs9IwaVj1K2n6NEzXhFIj/tNjAWNjAWNlKOOmg6iCiKmI3bKUQflqIOCz0BO1JJxDZN1axgNmpiMOyin3FLuRszJ0kiopud4fG6EC0emeerAxJXJwlaBclLk0FiMx+dGeGJxlNOzeU7O5jg9Lz1+YnGU0/MjnJjJIgoCx8sZTs3lee7UPM8cnebs8hhPLI7y+EKBk7M5mBdgXrgyVXhFWkriiILAQMNjNG55RDr/7qqCiKr+7krK8fHpFMujIUaDJiKWIeJ2BaNBE8WQkYyoJu1WEDB04ajcj8OWblLuIVLuIRL2fsKGNvyaJtyKfbjke/ENN+KvNHGMvdtZ9Y1PMzf0Wc6Zb2bFXTcia1lHz94VtO+8n5ZdD7J/54Ns33wvm9d9nbrtD3P7LdfTvG8Tl37+Gr/48au8+9PvkU96OX18nh9+/wWeu3Ca6VIWs1FG2GfCqepg1G+kGDKSD2gQ9Z30tWxi3/b7EYQUgvAiBsUOcmElGb8Su7oFh6oFt6YDu7wZy2ADTmUrblUbNlkThp496Lp2o+/ejSCUiFeaOdcWETYEYQJBGEQQ9Fc9v8xjO+6htWNDpRC8iCA8USncYjzw8BfZuOXrbN3+DR5dfzvrN32V1evu5J77b2XdhnvR6vu48OxJTp5eIhbzcPLkQZ579mkuXjjHW2++xnu//y3v/f7X/Muvf8E7b/+A1166UHtvVfc+hEsgXIKYSw1FgbRPz9JomHJapBi2cKyc4NB4mPmch3MHRlkeCzKVdTA76mGmIDISNVCjY4ggCOdJe5TkAxrSbgVXhOrVwraq/bhCX1qKOjiScLEcsjDlVFOyyJlzD1Oyy5mwyTgQNXEs7WAhYmDap2Y5bEUQTpM19jLmkFMOaJgJapkJSQLbgiij4JUzFTGQcsoY8eo5NplCEEReOL3IkckkMxkPc1mv1FCqgIicOMz5A0Vm0473HTuRqYiBieAVsfiE30A5Yq3oxewIN8NM3MpM3MqoV0XK1k/U2IVX1YRTtucDAMBfFplxUydxUydJSzdJSzcpaw8pa88H/u6VaVV1VYGEtJ+1bevQN69F1/QouoY1aOpXodn7CMN7VjC8bzWahkdRNjxKf91Kmrfez45H7+IKq6VKn60Ck3kE4TgrH72DB1beyooVt7B69T+ydu0dPProl1m79its3XIvLY0bEfIQCRrxOYdZni1wYLaIaXiQdEjk7R98l//5L+/A//oNL3/rJN965jCTBR/K7p0YZPvxfIAL1YRPxpi7jzF3H0V3NxlzG6POPiY8csrBYeajeubjBhYSRhaTJpbTFmbjBuaTJspRnWT9Gh6uZUeMemQ4ZXXsfuij/Dx5O7pdN3D9R6Tjk6+kX3sG6/j+t59hxN5H0tBOTNtSc3JKGtopuAaI6f+a5e5/taTjfv1H9rDmK59mYfDLvO67hzVf+RyCcCu//e0lBMNAM4Mt27DJW4nZFRj79tK1eyXKls10715x1cbOM9S4gaHmjZWDVhVMX2099naF1nAel7aboGmQkHEQQfDj0vUgmgeIutSs5Wzli1CkGNIzGTOzkJMcjEb9emKWQTKihrBFhlPVRcAyhM8kicg69qyjZdcatq29H3VfE8MD7XBZIBN2U0j40Qy0I5pUCH1glnUwGnRglbVg6t9PQNdN3DxAxNBL2ipjMmhiym8ma1Ew5jUw6tGTtChI2lXkvQYuHp+ROqdpaYriVLYwsH8D3XVrKvQqkf769ay7+wusvusf6Ni5EoeiGXG4HetQAw5FsxRyZxmoTR6Chi7Cph5yHhVRSx+Gnl3IGjfQvv0hmjbfS/v2h1A0b0LVuoWOHQ/X9m3L1nvpqXsEddtmHPJ6goYOYtZeYtZeopYesqKcmFUK0ysGNcymbcymbcxnHRwY9XFiKsF4yELMIiPv0UnuLRUQUfCoSVn78Cob8SjqSVq6yFXyHULaZuLmNhLGZuKGJvKOHsY8MvL2/hqNKWMeqLk+zEUsTPn15O2DJAxdJAwdJC3deFT7iZg7yXlkFPzKml6jFNUxEdEyGlARt/Xg1TQhqhsQ1Q04FfukEftQHdaK5/Fwxzb0PbuuFNEPgyCcxa/vxqPpwKFoxKHcT9jSSc4nI+3pI2huImnrIWHtJmbuJGrqIG7pImXvJescIu+Wk7YPVNYQKdsgSesQCcsgMVM/UWMfUWMPEUM3CUs/WacUVBUzdZOw9JJzySj6lbXOjV9zbchO89b7adu7mYtPHuOPv/8Vf/jNz/jpG69waL7ERDbGSxfP4DWqsCm7CZnlpBwqgsOdJA29lDxqRp1KiiEzAcsQMZeabNBE0KmsfRFu33gv8t49ZGNWhDLs2foQ+x9bgbavAmY+XO26STdZn6GbuHWIlENBwT1M0aMla5GRt13pViznvBwdCzOfESkGTAR0fRwZSyIKAm5VN9UR9HVclgDDEJXJh1i5gUthlD5NJ7NxF+N+M6OwJ99VAAAgAElEQVR+E2nnMDmPnoLfRMgsJT2/8MQSP33pKb5z9iCnylkWUl6mQ3amfBbG3QZGnRqpOA4YODQR57UXnubC0RIvnV3k2VNlHl/McWYxL2kkUi5mUy4OZL0cyHo5mBQ5kHSyEDZxKGXjUNrOUtzMYsLKoRGR42MRjoxHmM/4OFiMUk77OD47wm9/8j34t3/mp9/9FueOzPPPP36V//X7d/nBSxf4xQ9f5Y//eonf/PxH/NvvLnHpZ2/ym5//iOeePM7sSJyJhJeZlOT0NBNzMRVzMJ/zsTQa4vhUmifmCxwtJZlOuCkGJZvFuKMiZteAUz+IyyTD79IQC9nJJN1XviyLVIIHRRJODRmXhqxbew2IGPMaak5LoxV9y7jfVBNNl6MOZuMuZmJOShEbY0FzbQJRCBgZC1uYiNqYjDuYSrqYTrmZiruYiruYTrgpJ0XmMj4W80EOFqMcmUiwPBLiUDHKsVKSU+UsZ+YLnFkY5dzSGE8ujXH+8CSn50c4MpnkcCnB0akUx6bTnJ4f4ckD45w/PMmZpSKn5vKcmsvXgITwWxB+CwsjYWYyftZyFi5foTVREqRpXhVEbAXL0NVcbIk6dKAYZjLuIO0eJuFQkvPqKIbMFAJ6sp5hwuZeIpY+4vZBxsIG5vNOJmIGsl4FExE9MXMnYV0rPlUDfnUjQV0LIX0rXnVDTUj9g8AtPPLVjzLQuBpj/w50fdvYseY25B2badizkvvv/TyrVtzBXXfexMqH7+TwconnLz7OpXfe5He/+jFnTywxnovw4jfP8vW77uTWL36e2750C7ffdit7t60jqO8j6xlG1bOXz//Dp/jMp65H+Pg9CMLnEYRORHMTIWcPt37hJj530ycQhJv43Gc+wedu+iSf/+yN3PK5T3PL5z6NIHwJQfgSn/3UDXzuM59AEHrxDTeSsPcyElBXrGM3Igj/gCDchiDciiDcgSCMV/bptSJY6V7wAFJ38osIwtcQhHt5eOU/8uCKLyC8B5/45Ef52Mc/wsc+/hE+8tG/42Mf/39patlJMOjgtdde5F//9Vf86U9/4I//9jv++Zc/rf18+uxJnjp9GI9ZwXDvfj7MeziGO3nxqUO8/PRhnj05y+MLI8xmvcyPeBmPmJlKWDlRjnNoPMh0wso1RdF5EIQ/k/ZpKMYsCMIlQpZ+SjErOa9kFS0IItNxO9cCiCqIEFmI2FmK2jgQsbHgNzLrUjNtVzBlkzNplTHpkDEtKpn1DTPrG772/QU/RbuMAwkLOUsv8xEDRbeMckjLTMzAXEIKh1xISxNMQYDnjs/yyrmjnCwXGA1YKfgt5EUj8+kA3zo5zzOHJnn+6AzfOjZ7zXvNRB0IwnlmolLgbSlkYjbhYCF9JTNjKetmNvHBVq//txXTt5Iyd5J39JGz95K19ZC2dBG/WqtTW1frHdLXPDYPbMPcswVD50YMLeswtKzD3LoBU8t6dPWrUO56ENnOhxjc+SD9Ox6kY+t979v21UCiauhzGoklMs+qtbezedOd3HvPp9i86U42b/yaRAm9DE5LH5vXfYPtmx5g0+q7yUbdHF+e5MTyNK9/+xneevXb/O7dt/jPf/8V//s/fsnrL58hEzVjVbcg3ABBcw9hy9XgWzpHspZ2RmztjLt7mPbLWE4aWUqYWIwbmQ1rGffKKbgGmAqqOZi1sZAyczDvYCljZTqiZSqqZSFjYT5tJmJoZ/MDn+bN0K3EWz7Nng1fYcw9RNE1yIi9jxF7HyFVA69/+xky5i6ShnbiulaS75sG+ZUSTTGibSRl/qBJ0V8HEYIg8qEPWfjMJ3fSvPrjtKy5nk/feL0EIurWP4CsdRfKtt1YZS3Y5S2o2rbRuXMFDRvvon79V2na/A2at9zD3nVfZ//Gu686KS5JB+vDVA7cMoLwDsM9ewiaBhGEt4hZFZXXnicmqhEFgbWc5XnuZyxsYCpuYTbt4MhEiIWcm5ChF+tQE0mHmkLQTMypIVYJfBI2wq7199Jctw5BeIPdWyRKUXPdFoQ/QzLgQDSp0PS2IHSBWdZG0qXFLmtFVHUQ1PcQ1HbhVbURN/ZLQlKPgYR+gLC2l7hpSPpSFnVMJly8cuEY33/hbO0kFYclDn7b9qvBVZj++vVsfkCa2ui6dxMy9RE09mKTNWIdapC0EdZ+ko4hwqYeQsZuYtZ+XMomZI0b6KlbVfvZu2c1iuZNyJs2Vk7IZQQhTdu2+xmoX4OhZwduVWMtFCbpGCDjlpGw9xMydhI2dZEV5ZSiBmbTNg6MejgxHePIeISFrI+ZpOSVf6QYYinroRQykHMpGHHLCeva8Sr3E9ZJnfuooY3AcCOB4UaC6nrCmgbyjj5KfiWjLjnjHhXTAQPj4jBTfiOzYSvzUTszIRNFl4qstZ+0uZe0rZegroWUs5+x0DCTMT1TcQPTCSOTMT1joWFGfApi1m5EdUMtBboa7mQd3IOsaWOtSyhsBU3nTuTNW1C2bsfYV49d3oRD0YhNtr+inagnYGomaG7Co9tH2NBGxNheAxBJWw8pey8pW3+tAxMzdRM395G0DpC0DtVWwjJI1iknaR0gYem/CmgMkHUOMeYfJuscqlEcnLI9DNWvZKDiytK7bxV9TdvwO7SUiwmeOD7PiYNlbHoZ6v42lqcLXHziMC7dABGrkqm4C1HehiCEOVdOUY6Yybo13MzbJEQNYbsCq6odfUW7pJE18tz5g0zkvQhd4NL1MJ5wVkDEe9L6IpURPfh0XSTtcka9WqZCZmaiNoquYcbckkPZbMzO0dEQp6eTHB0LM5N0UwyYOTqe4vmTi5TibhTtdVzHZa7jMqq+/cg76rCpO3AMd2KTtxIyDTDilZyeUjYZ5aiDmZiLyaiDUsROMWgh6VCTdmmYSYo8c2iS0zM5DuZDzEZdzATtlAM2yn6rlNnh1TEdtXJyJsfrLzzN6bkM5w6McmZ5hBOzKR6fz3KgGETIw0zSyXLGI624i+WEgyNZN8sJGzNBPdNBHUtJGwdzHsoxG1mnkrGgmeVCmONTaV4+d4T/+M1P+N9/+CVvvHieJw5OcXgqw8XTixydLfDiM6e5/Msf8z//5ZfwH7/n5z96neXpIpO5KMWYD0F4m5zHyFTMyaGREMsjQWbSIvN5f62Lf7KcZSEXqN1HMh4DEbta6jCmQStrQ6fswKDpk6aht1XoYteB3yInalMRd0ii6qRdRcGlk4DE+/IexoJGxkMmJq/SP1wNIiajdsZDFsaC5prw+GoQMZ1yU06LlKKOGoCYTkigYjbt5WAxyonpTE0HcngsxtGJBKfKWc4ujPLkYpEnF4ucWRjl6FSq5rZUXafm8jxzdJpnjk7z+EKBo1MpjpcznFkq1uhMoiDwN/yRxUKErRynjuXa84IgShTaeYkiV6WjSRSbZWJ2NeNRJwfHIsxlvZRidkaDptqqCqudyiZSLjk5r5q8b5j5vJMjk0Hmcg7GQlqyrgGSlm4i+jYi+jYS5i7ili4c8j20rLmBt+O3sfuh6+ipX4mybQPKjo3I29bTvvsBuhpW09W6iTWr72T7toeRDzVz+vg8f3zvn/nD797lx298l2PLs7XCajQT4etfu5PZyRLnnn2BbVs3seahe/Co27mZt7m+6Odzn/kk585d5Ny5iwjCTQhC1Q1ugs999hNMFPJ88+KFynqGb37zAufOPV9Zz3HxwjN88+IFNjy6kge/cZtEybRUw+v0fPLvr6O+vo9z577JsUOnkYBHD1dcmarF9TxSQ/Em6hsMnDt3kbGRHDf8/UdZsfJ2hPeogIjr6ehs4/zT52lqbuDjH/8o2XyIb33rSf70p8v853/+G3/4w6/53W/e4V9/+y5v//j7/ObSz3j9lRcYy0axafroqt+MsnM3hYiVE/M5BKHIRNxK1qch59cyl3czn5PW0cmIRHG7DgThtxRCBvIhA7mgnnzIwETSzkzew0zWzUTcykLeS86roRgyMuLXVUDE1VSmK4nDgiCyELYw49Ex59VyIGCk7FAy41QxJ6pY8GtZChtYjhhZDOmZ81+VCD3czvGch7OlECVRwWLMRMmjpBzQUA5VgkWFi4x5NRQ8Gsa8OiYCZr596iDPHltmIRsjK5oQ0jAd8/L0gTKPzxR44dgSzx6e+YAi8HxlnWUiaGQmbmcu6US4GZZzIgtpJ+XYX3fs+WsrY5Uch0bdgxTFoRp7Ie/oI2v7oEnE+0FEdaojPTZ1b0bXvh5t86Pom9dialmPqWU92v2rUdY9zPC+1Sj3rqQaGveX279cW3vrVnBFwyJpBDeuvZ3GhkeQ9W9j+5a72LH1n1ieS/Ddl04hvAN1jz1E/c7VFJNeZkZjTOWjvHD+JG98+wI/+8FL/OE3b/Krn7+MIIg4DJ0ounZIrJsbeN/nuKIvyFvbmPb0Mx9RsxCRpk7TATWTPmUtiHcyoGIpZWYpY+VwwcXhgovFtIVyXE85rmc8pGbLgzfxHfFL/DD8JTbeeyOh4SZG7H0UXYO1lTS08/0XL5CqiNoDinpCqg9OE/fIdv7/Pt6CIOJQNWBT1/Phvx3k5k8+TG0SIRhANAyRFI0IwmH692+mv34je9fexe7Vt9NX9zDyprW1DTVuvvfKhv8GhD8jobpVEoewt2ETVmVrxR72LZJ2JdVR00jYTDnnZSbrZi4rcmDUx5FigIMjIo+XEyznRDzqduTNj2EbaiHh1BB1aAmY5dIJcT/IO+qkk2iZmlh099Y13MYbCK/BcH8r3fXbqXI1rYOtFCti6YihF7+qHfdQEwn9AJM+ExMeA0nDIFHdAEFNLym7hoxbz+FSind/8AKX3/k+b71yHmXbDmyyRiyD+2ndJk0I9D11lVRkeYXaJNKxcyX6njpM/ZLbkLx5C05lCyFjN1lRSd6rJu2SE7cN4JA3oGzZjLxpI7quHRXgINZ+1vb5pnvo2PEg8qb1UuCepqU2iciKcsZCWkLGTnza1hpXP+UcZCykZSHn5GgpzFzSyYEKeDg8GmQ552UuaWciqCfvVlIK6UjbB/APtyAq6/FrmgjqWvCqG3AN1eFT7CGormfE2U/Jr6yFFE0HDEz6DJSDVuYiNuajdmbD5poHecEpI++SETG2kxWHmIzpmUmZmU1baqnaea+8BiKqzlOmvh21TAm7bB/WoSpFKI2Qh7msl7e+fYbnTs4iDndi7NuLTbYfp7IJh3IfTtU+vPoGguYmQpZGvOr9+DWNhPQtxC2dEoCw9xK3dBExttcs6mKmXhKW/gqQkEBDwtJP3q0m41CQssnIOBRkHDJStkHSdmmSETV24VM310DEcOsGhLvB2P1Y7Tju2boCQXgFWXc9fW172L1lFRZNP9957izv/uhV5otxgiYZCbsKv7YHQXiRhKmP2Zi1YmT8NsI74NJ2ERPV2HSdVEN3Th8eo5T3oB2oRz/UgLkCMHr2rpcK0C4QhDB2eRNBYy9Ju5ycS0XRo62lc4+5pdwMQXibQ3k/JyfjHB0Ls5DyMOKtUACWwSZvZ/e6B9m3ZSXb1z3Avu1rELZC2m8iKepJi1qybg3jfhNTITMF9zAjbqnTXYrYmIo5KEVszKZE5tIeJgJmZmJOiVoTsTMdtlEOWpkOWCRHIb+ZMa+O+ZSLM0tFXn/haQ4UgxyeiHB8Jsmp+Qyn5zIsjwb+AkQcSLhZjrtYiFqZCUmhg+WgkaWEg/mEk7xbDbcJcJvARNTGfM7HkwfG+cFzp/nO08c5Mp2llHKzNBriqUMTHJ/L8eQRyRXulefO8e+XL/Evv/wJzz55EuHPEHOZEIS3EW5EckCLOSmFTMykReZyPg6Px3l8boTH50Y4WIwyFRel7mLQSlLUI7woaSJOs1G6x52mBiIs2m48xkFCdhVJl5aUW0faOUzKoa6BiGrydNFrYCJgZiJsZjJqrYGGKn2pnHBRTkhTksmonYmojfGIlfGItZbMOplwMp1yM5PxUIo7KKdF5rJeZtIiUwknsxkPh8eiPD6b41Q5w7FSgiOjEY6MRjgxkeDx6QxnZ/Ocnc1L/9/xGIuFEMvFCEujYebzAY5MJnn6yBRnloocLiVYGJE0FVU6U5kmhD9W9oHwGoLwNm/xRYTbkF5LI01n+kDZthNt915MA42YB5uwK9oIGAdIi1qmky4m4w7GI1YKAWNtIhGzDVXWAFmPlFDs03WQ8UiavaxXQdTSQ941SMbSQ1wvOdBUqRv7t3yd45rPE23+FK3b72G4czOq9o2oOjchb1vPYOs6dmz6Gg/c9wVWrv4Kj679Bu0du7iOy7z0wtMIx6GQSXDvV7/MltUrsWnlCJ5XuPPLt/H8c88CsLduFyvu/RoOWVMNRAh33EP13xUQcQlBmOBTn/wY585d5L/zb+/uHdz3tVsJm7oQa4LLOj71iY9z+tjR2u995SvbEISvc0XEWi0G5yvP3YTdHgLgwoVn+MQnP86aR+9i954V7N6zkutvuA6Pxw2AxyNy661f4Ne//SmXL7/Du+++yWuvvcA77/yQH//wVf7l1z/jxNEljhyc49zjxzg0X2IsFcCi7GA652O5FCfj1yMIRRzDbbh0bSRcMsoZB0tFH0tFH4cnIsxm3GQ90nEuhi2UUi5ms17KabE2YSun3EwlnEzGHeR9+grN1818xvtXil+R+YiFGb+BcZuCcesQZbeaWbeSeY+apeAV2tehuJn58NXhnEUmHPJagTtqH2Dap2bMJWPcLWfCq6QKIkq+YQpuFTnrEILwZ06XR7mmqKswJI4VsxwdTXHxwBynStUJ0dUWr9UpiqTdnIxamY5L4ZuLGRfzKQflmIVy9L+nqaiuEWcvY55BiuJATT+Zd/Qw6u5n1N1Pzn51d75KD6sKqqs0sbDUABgC59BOrH2PYenajKVrM7auLdi6tmBu34i+eS3axjVUzQ+qVsOtjz1wzWfauOpOdmy8h/27V1B/DYtGpLn+IVobJTfNum1301D3IPGgWrIVfwfa6h9F2bdHooyWq5TI93h8qcSZQ5OM50RJcyWIKHp3YJDtQzS0XZMan3H2Mea5omOZCSqYDyqZC6tYjOqYCWmY8quY8qskt6aAivm4gcMVLcThgotjYx6OjLqZS5nIewZZf9/NnNTdwh8KX6Z1zfU1nUPa1FmzjJ3wyBlzD/HGy9+sgYi/tjxD2/7L1z8QPCj24FLWv+/5egThJglEqLoq3d2K8PL2T32YrQ9/hc4dK2nc9E80bvgaXTvuR9W6ifbt1x404TYkvrVSGo1pB/ZiV7cTsAyScqlJu4dJO9WVkxjpRLoMRydjPD6X4pnDRZ5azHCk6GPUO8zBES9HJ+LMpCXHkqhNxUDTTjY//PVaJ7W3ZTvpoE3yzq5HcqZ4ETatuo/9OzZQiIgcmxtlKuFD1PRi6KlnLGgmbhoibh4gpOnCp2wjZRxi0mdi0mcia1EQ1vThUXSQF41MJkTOH53hzZee4vShEofLabJeHT5dFy5VK911a6gWtO07HsE8UI9T2UJ33Rr2rb+bzl2r6K+X7GG7dq9G07kTy8DeGpXJMyxZhr7/YA01rGegfi2D+9fRu2c1bdsepGXr/bRvf4jePStRNG/A3L8bz3AzYVMXKecgBb+aiYi+xs8PGjrw69qImLvJeRRMxozMZZyM+bXMp1wsZaXuaylkoByzMBO3MhUxMRUxMOpVEdZ34Bjci21gF27FPkRlPY6hOqK6FmL6Zkac/RTdMlKmHtKmfsbcGoquYeYiDmbD9lregpTBoGHCq2YioCHt6GM0oKKcNDGXsbKQszOftTEVN9TsaBP2XnzaZkR1A27VfhwVxxCnYj+67ivo2TxQz3jEyhvPneI75w4SMg2g7dqFsa+u4u++D1HTQMDUSNTeQtzZhqjch6jch2+4gYixjaSth6Sth5i5k5C+tTKF6CFh6a9NGRKWfmKmXqLGHtJ2OSmbjHSl+M67lRVKUy8hXWctydNbsbO1Deyq5KFcfYzfQhBeoWHnKm7iHfSKDp48Mc+f3/sVb333WU4vl0h7jWS9RlLOYQThFfrrHqUYMBC3ysn79MTsCkI2GdmQkYjrWmH+7HiIN146Q9ipoLdhE35DX+WG+1s03buwyhvx67uJ2YZI2WSkbDJyVjl5m0KaQohaxkUtkz4D8wknh/J+yb0r6iDv0RMxKxDyIGvdhX24F1VvI1pZBycOTPHE4Vn8NjVWVScpt0ayHjXLKHn10nQq5mTUb2Q67qSccFHwGaRU5ISbrENNQdRVQIdVEgD7TIyLesZFiaJT9OlYSLs5s1Tke88/xULey4FikJNzaZ48OMrdvMjdSBk0M0nnNXSm5biL2bCV6bCFSZ+BgnuYvHOYok+abiyk3Tx7rMypcqYW3HR0MsFyUeJZl9OS1e2xqTiHS3EOTSUZT3pZnsrzq5+8zr/97pfwhsCH+DPS1FLqsuWcw8zGJGqC5I7m59BYjJPlLKdn8xwai3ElNKlasLyGdbgXo6oLg7pLSnV9UeL6O00DBKwKoi4NGY+BvN9MwScFzhVcOkacWkZcGgpubQ1ETEatlBMOljI+5pMiMzGnBCYqIKKccDEddzIesTIRtTERs18DHmazXmazXuZyPsldajTE8miIA8Uwh8ajHJ9McnomWwMS1cTvw4UwR0YjnJxIcGoyxRPzBQ6Ox1gYCdaSqKuBcidncxyaiDOfDzCb9XFwPEZWELjEjTX3JUF4j7y/4mB1I5WEZrFCZ3wFQTiPsX8/5sEmzIONmAYascqaETXdhMyD5Lw6sh5tDTxErTIiliHC5n7J8civIWyW6Hh+vSSolo7JWSwDdZIAWd9OSN1EeLiZmLGDkL6V7ffdwO9H7mDbfddXMmx2IG9bT0/9IzTtuJftj97OfXd9gh3bHmBY08GKR77K7XfcxHVcZqi/A7fNzLoVD9G6p47Z0REWJ0YRPK/wxc9/jm9evFADEQ98/ctETP3kPCqUvfu55ebP1Ar8T934MSTNwkUEQcUn/v6j3PiJ6xCEm/jsZ/4eQbipBir27NrOZz99A1/4h09x802f5NOf+BgPfuMf8WlbETXNuDXN3HnH5/nIR269Bmyk4yUE4fbKPpnn0fW38+j621mx6hbufeAm/u7v/h+8PhGAZ545z99/4mPc/8CXWLXmDtas/Sp/9+G/we12ARAI+rnzq18G/o1Ll97imWdOsrw8xZ/+dJkL50+xvFAiFvbw+MlD/OInb/Dvly/xxssXuXBqiQunFpgZCeDQduLUtOM19pDwKCglTEzEjUwmrSyOejk8EWEuKzIWtlQanFBKuZjL+ZjJeJhMOKVVAZZjYQvjESuLOT/LI0HJ7OJGaoXvcs7LhF9HwaGQGhEBA2MOOXljLyOGXt7/Xf5fr2qXvPLYUNWUScV2NctoJqxjOqhj3KdlMR24ZhtHx3Ms5xM8szTNq08c5YnpURaSQebjXiQQUebqlOcRt5axoJHJqJWpSlL1QtpZAxGzcfMHftaEoYOUuZOC64pjZd7RQ8HVR8HVR97RQ8baSdrSQc7eTcH137ERLVV+Vsx6hqqTQ3AP7sTZvx1n/3bsvY9h7dyMqW0D6vqVklPTrgcZ3PUwg3tW0btrJc2br65Jq9ONK/t2/27pda18F1UQ2LZ/BW37V9K8+0Ha9z1SuW6KGIb2kvFf0ZC4hzuJO1QkPRquTBj8NactUXeFthw2tBI1tdf2gyCIFOxdFG09FGw9zEV0TPlVvNrbScrSVcuJOJCxMh3R8LJ6kNcGekj7DBwb87CUs7H1kVtZlH+Ot9rbOaH9Ans2fAVBEGt6hzH3ECWvogYm3vzOs7WU6qtXXNeMd2gnAeUuQuqq81r8L37v6hXQNiEq973v+TUIwqcr62YE4dOVSUQlYCdk0zHYtIfruMyquz7PYP0mhhrW07jha3TvfIDOnQ+xb93XrmzwRol/WnWWcRu68Fv7ibkUxN3KShiVtnJC/5HxmIUrqB4en0vx7JFxnlrMcCDvZjyg40Be6mwVQ2bcqm4GGh5jzd2386m/E9iy8us8cs+X2LNlJUm/hTdffZaRhJfGus20N+zgsbUP0bBzIyfmJ7iOy+R9VvyGQVzKDiKmQeKmIdJWBWmTjIR+gLRJxqhTQ8GuIWWQkbMPE9b1k3ZoSYt6DkwkOXNoktGEh8l8gHJaxC5vkqheu1ZVRObSvpACzvYw2LCRjp0r6d27FmXrY6jatiFvlkLQHPKGWhaEsXc32s7tyJs20rnzWsTcU7eKvr1r6KlbVXuub+8a5E0bUbVuQd+9E5eyiZi1n7xXXXN6SjllZEUlaZe8Rp0qBnWUoibGwwZGRBXliJm5uJRSORk0MJ+ws5R2MRe3MR7QMCIqiBg6sfXXoe94DEvvLpxD+3Ar9pG19ZAyt0v8R1sfUW07CX0Po041o041CzEX5aCVCY+u0tVWSzfbkJ5y1MhYQMVkTF8DEEsjTg6MulnI2WtAIm7rqbk2RcydBA1tFXpTPbKmjVQFUz5dDxlRw6nZbKVQfw1N505UbVtRd2zB2L8d1/BefIb9+Az78Or34lLtq6V9ezQNhExtxGxdtfcJmzqIWrqI2/pIOgZIOWUk7IPErP3EzX0SiKgIrdNWGXmnirxTRcoyQETXRdTQSUTfgUfRgK1vN46B3dj7d1UKnLPvuxjfoXHHI5jV7Ywm3UzmAyyUEtLNyKFmaSxONiB1hlyqdjKihsfn8/zuxy/x9ivnGY1acem7r3E4E4TDCBfhjZfOcHwhx0jYzHzej2TJWETbsxurvJGAoYeEQ07WqZQmEa5hxkUtU14DU14DJa+ekldfE+CVY5L9p7Gnnqyow6vp4/BUhu9cOMXyVJ6LZ47yu0tvIXwFiaMuCggOiJtkpK1SyNK4qCVjV+HX95J1a5iKOWoc/HLUIXXMKwBiJupgKmRlzGu4UhB79DU+7/Fyhu9cPCOlwBeDEpVpMceRUrT2JTIdl/IZltIiSzEnCzEHBzIBZuNuiqIB4f/ncbQAACAASURBVG7p8xUDJo5PJnn+xCzvvHqeZ49NcagYYj4jMptyMZ10MJ/zcLDo5/hEkHLMxGTUynIxzFjMhSDCieVpzhxdQBD+TNhlJB9yUU77asel5NUyG7Myk5a6oEsjIY6WkpwsZzkykaiEzVWpoZeoTjH0ig70qs6KFWWpcp8N4zPLCNqUkh7CY6DgM1IMmD8QRJSCFqZiNmaSTpbyAeYz3hpoKCdczCQl0XQ55WY8YmUy7mAm42GxEORAxU1qaTzC0rgU8nZoIsbhiRgnymnOLBbgDYHTM1mOTsQloFDOcqac5fhYjOWMj4WkyKGMn6OjEU7NXHHPqbo2VR9XJxPVKUXV3vXIZBJBeI2cz4AgXCJg6r3qy28ZiSb7NoJwGuE2sCmasMlbsMob+f9Ie+8gue4y7/dU3bov9y4Zw4KxWRPXsCYZY7AtWZKV44w0OeeZ7ukwnXPOOffMdE/qmZ48o2QFy1myZeMEGPCCF8yubLzYgIjLC6bg7n7uH6enJdlmX957VfWr6unuOTpz+pzTz/d5vsEmb8el7iRgGCRqkzIeNJLzakk5R0g5R8h5tYwHjYwH9Yz6tcRtkkrgnI+cd4SJqA7/VXaVWUs/SV0XEXUbUU07SXMv0qa7WVH+AyuKj3Fw62cYaBAn1ANNmxGEZZr2f5ma7Z9lRHKI40fHeejhNdo7ajh4cBsqxSCFXIrl0jSqIQln1tb54y9+wU9f/AHFRITr//5DPP7YBQCO1B5k01e/QN6jZiKsF0HEx6+AiBtv+CC7d3yRDffE9uatiJ3C2soX/xUQ0VhXwxc+exPD3bV01u/g4D1fwaFoFBtP9kHcuh5uuP6DDA70AvD8898G4NKlS4h6h3sQhBibt36cOzbdyJZ7Ps3OPf/EO9/1PwiFAxUQcYHrPvheNm+5he07v8jdW/+J97znnYRCQQAymTRf+MIt/PT1H7G8PInTqSUed3P69DLRkJOHHzjJ008+zA9/8C0uv/Yy/Ncf+fPvfsZ//v51nnjwOIWUm7hPS9Qlp5i0MpNzMJO1EnNJSPmULE34OV6KM5fxMBmzM5N0MZ1wMF+hFC6Ph1gtRlibiLIyHqKcEcH0bMLJbMLJQsYrZlEZJEz4jVXq72zMzKRfKzbIfGomHPK/oWD+G5Zpo9m00bH3MeGSiW4+ATWzIR2CkOOp02v87J+fq/7eubkxHlme4vvnz3B6MsVC3M1S0ssVkLIxgRDrrum4VdRT7bjS3FrJuVlMO8RgwrjpbfcvZehizD5I0TXElHeYKe8wE24JRdcQE24JU95hiq4hJj1SJj1SJtwikMhbe8mau6/h3495rwYZLxI1thM1thPWtyII4FXWVWlCpr49GDp3oG3bhrJxE7K6O5AevgPZkU3IG7chrd/2ln3dd9fNiPStc+J9s0IHv0JF25iebUxrTrMBIjR9B/DpOytTTx+y1l1oeg5yBZRdBSJOw9Up5jnXEClbHwlDJ7GKJnLU1seUW8asXyz0l9J2Xurp4aWeHp6WD/Do8WmeVQ5Vn9tY/ywb4lsaGWsjN1WfM9R9kJSpm5ylj6y5l1HbAAWnhFHbAMnKfWpq6q00LzHNuuNNE4gYfw1EpG09ZOx/bZpxPQf27uSuuw6yASYuX34dIWQ3MpNL8PjZEzx5/0lRKHkRGrffhqZjH8rm7WjadzJ4eNObNvhiJfjKh1ZyBJ95gIhTJgIIn5pCyMRc2s0LgsDRYpRjU1HWJsMs5DzVk/feqQjHCj7KCTNTIT05p5yYeZioWUYxZOORo2W+e/FBnn74JB7DsDh5aAazup8XnrvAt558kPF0kOXZMR44uYzHrCLhNol/wxugaDuIQ9ZO3CIjY1Uw6lQz7lCTsyjImuUioDDIiGgGKbj15D06Mg4tfr2EsFVJ1KNFENaJuDUUwmacynYU7fuuARD9ddswDTVgGKhD13cYedtehhp3MNJ5AIeiDY+6C5ushah5gIxLTlDfg6G/Fk33Aa5Y5m1Yk6XoP3I3Qw3bqkveuqsKHgz9tZiH6vCqO0g5hhnzqxn1qci45MStQ2TdiurjjEtezaRIOYZJGAcYd48wFzWzmLSzmLQzH7cyEzJQ8KgYdctJmPvxKlsw99eg796PsfcgDmk9PlUzOccgaXMXOeuAaNtqHGTMLmcuZBY71wk3cyErE24NBaeKaZ+W+YiZ5aSVpbSNqbCaUsLAfMbCYs7G8qiD1XEXizkbM3E9Y34FCVs/YWMXMUsvcWtf1X3KIW+shCldYmMUemouw9PnljlZShHQD2CTtaDpOYiyczfGoYN4tI34DU04VTVYZPtwjTRgkx3GIq3BoagjoG8jZu0hau4hbOwiqO+oWM5u6ExGyHtHyHmUZN0KJnw6Rp0jJE0SEkZRmC+6GanIWKVkbEPkncME1e1Y+mtwDdfhllWod4KPK2PmcSQtO+g8fDfdDdsZ6jzIYMehCtXJR2/jHtz6IYpxOxsuFmm3mqXRAA+vT3L/SoHphIOoQ4HPPIRN11O5af4FlaQB/XAzCbcK4TkwDjXhUfcgCDms8hY82m7itmFybhXjXg0Fj6ZKYSr5DMz6jUz79Ex6tJV0W1HTkLbJRAegkAVDfzNTSR8n5yc4e6zMz3/yL3zj/FmEWyAXcbE0kaSU8pJziAClHDRTdCqxSpqgWSBukTEZtohOM2ELC0k3K1k/sxEb5ZijCiJmQhamAiamg2LGwULKyULKydGpBM+cv4/ZlIPVQpCj01HWpyKsFUPMphwI74CZmJWllEhXWo45WIg6KEWcTIUdzMXcLOUCHC3GOD6Z4N6ZNGfLuSqAWMi4Wcq7mUvZmEtZRGvmpIUzMyHWR50cHfdzbCqKIOSIu/Vkw04msxEm01FOlEXKwWRMTJAdd6uZdKsYdyiYSzooZ70sj4ZYL8Y4NZvl9FyOoxNJymk/gvCGOA2+DYRbRNGfTtmNTtXPFS/+SofMKCViUZBwqMl7dIz5RACxQWfa0ETMRsWu43zaxepYiKWcn4WMtwoglnJ+FvP+a+hJq8UIx2eSnCpnOT2f494FcZ1dHOXkbJqTpRTnlsY4IQjwosB983nWCxHunUxwejrFmekUx8cjLCbFVOyVpIf1fJCjE3GOTSc5UUpXbVzPLIxycjbD2kSMY9PJ6vNnF8c4PZ8XsyDegXjdvAPcmi60/YcRhDdIe661LLTKW3CMtONUdWBXtuFUdRAw9hOzD5NwyhkLGMh6NCQdSjJu8ftJnL7YmIpZyHqUjFdEsBvmDG51Kx6NqD8bd0rJmvqI6zpJ6LvIWvrZd+dH+Un2c9Rveh/DLVvR9e8n6R5ig4fdXns7PU2bOHU0y2uvfod/+eEzzJXzPHT/CV749tP89vLP+PnLr/D9577JL1/+CX/51a/43SuvkA96+ciHrqtOIurvuYeDOzZTTtvJumV0Nu7iphs/XAUR13/k/ezZ9WXe6qCzzFD3Hj764Q9cNdWo5e6v3cLRSQ/ljImQoVMM0TN2E3cM0VG3ixs+8kHOnT4FQHOzikuXLlUoTXsQO5Ax7tn5Gbbt+DTbdvwjW+75NO969zsIXwUiPvSh97Fl621s2foVbpq08d73votIJCRONXJZPvXpTzAzm0OtHqCpaT/9/c3odBIKo3F+88tX+f73nuHpJx/m5Ze+z39cfpU//+5n8IfLPHBintJYiNXZFMWMk6mMg3xEJ54nFaveE+UUwgtiivlU3MFM0sXaRJT1yRjrkzFWixFWixFWCmHKGU9FK+ajEDAy5tOL10raS9qqYDpkYX0sQMGnZiZiZC5qpuhV/5Ui6393vY3jUUgsTtPGbtGa06+kHBFBxImpJP/67MPV987FHIy5tSylRSe62YhIH52P27mWxrRRMFYSx3dAOW1nKe9mNe9hKeNkPmGmHDcxF9b/1f3NW3uZ9EiZ8cuZ9smY8csph1UsJ/SUAorqmvbJrgEZE14p414JBf8wEwEZG0V9ytZDwtJFzNRBxNBGWN9KUNNUBRGG3t2o20WgIG/ahLz+TmR1dyGru4vh+i1IjlzdgE3RsutrNO78ylWF8iRvBRG+6uORnt2YhmvR9O/DIj+CTX4Et7q56so51LCxfRFwaIb2oxrYi2pg7zUgIu8bJmntJeMYoOCVMRfRiA5MCSOLER3loJpJj4yQSfoWwPC3rqdkfdUpwwaAeDN1aQNERFRvDSr+71ZgpBbfyJG/+rpbVscGiGhulnD/qXt597s/zeCggeef/xbCkw/ex/rsFBGnlbl8Eq9OwaFNt3Lwzn9C1rgdeeM22nd9kZHWneKH2b4TeftOBOE3CO+Fkf5D2NRtBKwDhOxDxF1ioubSaABfJZ10ZTTIaiHIYt7LbNLKVNTIVEjPREBNwatkzC1nIqAlbZOS92iZiTtZHY/x9LljvPy9Z/jxd56gmPBUhVLSnnrKEyle/M43+PH3n+PbTz3Cr3/6Yx68d4Vc0IFTPYhZ2o6utx5dzxEiRgl5h4qcfYSsWU7GJCNvVTJmV5E1KYhoBvHKesg6dYx6jOR8RiI2NbrhzsrJeBFB8JHzqgmbBjENifZavYe3IGnaibxtL6ahBoyD9Sg79tN7eMs1H4JF2oRp8AgeVTvmobqrpgyT17yvt3YT0qbtDDfvQNq0HXnrLnS9h7BKG3ApW3EpW/GqOwgbRaH2Rqc8ah4goOsmZhkkYurHq+4gah5gzK8m7ZThVLTgGGogrOmm6FWzkLAxFzUz5lJW7U0T5n4c0nrU7bvRdu5F33cQfd9BTIO1uOT1xI1dhNVNJPRd5G2DjNpkzPh1LMUdlMM2FqIOZvwmii4tE24NcyEjywk7qyknS2kbM1EtcynTNQBiYwpRCI6Q8wxXsyJill4CunYc8npsw0dEECHkKsXyMm5VN3mvnqR9BKeyE5usDbeqE8PAYdQ9+7AM1+I3tODTN+IYOYRZtgfr8CGMg/vQ9+/DIq3Bq2kmZOyo0qc2QqTi1gEyrmFyHjk5j5ysW0bGJWc6aKTo1ZKzK0hbhhl1jlDwaEiZh/DKW9F3HiCk7sI/0opt8DD+kVb8I1coa/21X0XWKnIy2w98hT2bPsX2r3+Cgztvpe3INhoO3Y3foUQ73Iakq5bxmKNyfjxH3DVC2CxF21uLUdJAzq9hLGIkZJfiMIggQi0Vx5Q1O75ET/022g/eSdOerxLQ92Edbsan7yVqk5L1qBjzaRn3asRMDKeKokvNlFvLtEfHlFtLwamqTlrSNhkRfT8+tXgDc8i7uW9lmpd/8E1+8sPv8OzFh+C9AnGflfNn1/nmhTOsFGJk7SrxPPAbmfKoKcVtrE6EWBr1UQwbKQT0FAJ6xjxqRt0qSmFz9UtwY81GLMzGrMzGrCxl3CyknKxNxHj6kTPMJGwsj/nFbY77WS0ExS/MdhFEiDaGV0CEAIz5rRwtpHh4bYaH12Y4PpVkPu1lLunixERE3P6ol5OTQZazDlZHHRwr+FhImpgNqzk+5uTkRIDZpBVhK0zEXczkoxxfmGQ6F+X4XJHpVJCYRYkgvEDeISdvGWIhZqKccrKQ97MyFmZ1PMKJ6RRn50c5PTfK0YkkU3FX5Rx/SmyWxEDsflXMK66+6VvkRK2iuDrr0pBza6sgYsPidcOJaYO+sJTzs5j1VQHEYtbHcj5QBRG0C7BVDHF7J7/nJi5xopzh3oUcpxbznF7IcGI2wfGSqEN5cHWcB1bGODkdZynn5VghxGrex0LCUXG9MzMfsVbScb0sZP2cns/zwOoEJ2czHJ1KcHo+z+n5POuT8arg+uqUatEv/yUEYZzppI24Q4pN0YxH20nCeYVeETT14Rhpxa0RfdvtyhacqjaCpj5idgkxu4S4TU7CriDlHCHjVpPzahn16xkL6BgL6JiIGCiG9WIx+g7oOXwng41bMEuPkHXLmPDIyVsGSOq6iOs6UTRvJdX1UR61fZzanZ8l45KwNuGhlDGh6t1DT8Nd1O/5QiWHepInHz/BvafKfOu5R3nt1R/xu1/+jD//4T/4+cuv8Nuf/hz+55/49aWf8OjxEww2NXL9VSCirbmRun07ODYZYj5jo7t5D5/4h+uvAREbwmrl8G6u0OPmEQQ/H/3IB3jiiSsgYtPtn2M2ZWA2dYWv79d3Erb08eVbPsWnP/kP1W2/+92fJpcqVihNRd7/gXciCH0IQonautvYve/zfO3OG3nXu99R1TxcuHCe6657Dzfc+GE+8pEP8vd//wGuu+591UlEIhHnuuveR0vbIeSKLhTKbnr7GkhnfJw5tcT66jRjuSjPf/Mi/OUP/OHXr/HLV3/EU+fPUBqPitO5eoj61JhUbQi1wPMCPC9wajnHkw8ucXwuzVTKJU4MhdOsFMKsTUQRamEh76/mhRRCJtIuFeN+AzMxO1MRK0eLUSYDJsx9DcSNUsoJO+MBDaWEidmYkYztv6Mv/fd5Cte+7+r3zosAIrRRnL7IuG2Qkk/OQlRH0a/haDHMs+eWeP2fL1Z/L2sbJu+QMxPWMRs1MBvSVEDHBoi4+v8Ri8zpuJVSwsJC1sly1sVi2kE5bqIcNzEfNVIKapnyKChedY2JhesgU95hZoNKymEV8xE1C1ENizERfM8GlcyFRpgNKpn2yapAoxRQMBNUMBGQVQHFRiGfMHcSrQCIjSUI8zhl4vmsat+GvHkz0vo7GG64k+H6TZW1BWnd3QzVbq3o/a4c2w3jm86aO2k78FUa993KcLtIQR9o2lwxPdiJtm8vG8AqYGgnYu4goG8TqZISsAzuR91xTxVEuDQNuDQb1rdXgEnQIFJ/osZOCl45iykzx/JOVtNWSn4VY7YhFqI6fvy9Z/j/+u+73/3W2wilr3y2UXUrzz/5ML7hOmKaNv6WczBnbSdpenvAEdV3EFA141c3E9K0ElO387VbPsX1H3wfPruVU8fPMFMY45ZbtiN846FzLE6MsTQ5TjEZJmzVIPwemnZ8FVn9PZi79yGpuYOB2rsqB/MiIkXiMoLgwyhrwKXrJOGRE3fLSHtGmEpYeZGb8QkCJ0spJqNmJiImMSgnZWM+4xA75NZBYvo+4oZ+gpoufCOd5NwaJsJWsm495UyIC6eWefrBE3zrsbM89egJgnY1CZ+J2UKCV1/6Dr/66Y/IRl2cXi3x8g++ibAJjNJ2NL11GAeaMA00EjMPk3eqSZmlRHWDJIxSxt1apiv+6mmzgoBqgKRVhUvZS8SiYDRkZzoTYCobRBBAeCe4RjqIWiTYZC1Im3cxWHcPDlkrpoF6FK17UXUcQN15sKKHWOfqMZiibSe24XqMAzUM1m+lp+au6gfWU3MXPTV3IW3azkjHXhRtu5G17GSkYzfmocN4VK34tV2E9P3EzBKSdikJ6zBR8wBhYx9BfQ9hYx9x6xAhQy8uZSshQy957wgxyyCG/lpMfbV4FM3kHXLm4iamAjoS5n5i+j6yDikRfTfqdjEpWtG8HeNADcaBGgz9h7BJagmomvEMHyGsaiVnHaLgVDIXMrIYs4t0mJCVaZ+eCbfY2V6K21jPuFlLu1hI2FjK2Fkdd3FyMsi9pRCnZqOcmA6wmHNQDKkqRbtYvMetfTgVTej79mMarMV9zcUzj7LjIIaBBqTNexhs2I5T2Y5N1oS27wCq7r1YhmvxalvwaBuxK2uwyg+i79+Hpmc3mp7dmIYO4lY1EtC34dO04lQ0XDOJSDulZN0y0k4pSfsQcesAEwEtUwEDEz4dRa+WCZ+OvEOJU9KIpG4re2+9CXnTDqyDh7EOHiao6cCrbOHKBOJE9W9oP/AVWg/dzmDbbuTkkJPj1OoE33vmQb7xyHFKuQBpn46EW03ELiftVjOTsFEMGiiGjSRdCjzabhJuJfmIAYehB3eFitHftAPhIvTWbUXWvhubrAWnsh2/rpeoRULOraLoF/+GgkdTpTPNePXM+o3VacSET3QHyTmVRE1Swgbxi9Mq7WAuF+a3r/2Y/3n5JzzxyFmWSuMIz8HiVE7k8N8CfvWg6Bbk1DJmV/LgapFlmjm3NMaoX08xaBIpQwk7MxEz00EjMyETsxEL5ZiNckLU6szGxGT3+bRLpClNxXn60bOUkqKjyvpUhNWJEOsTYbZyXsxESDpYzQVYy/lYTXlZTLoRgMmIg1MzOe5bKLCcD1IMmplLujhVSrOa91FOWDk67q/QK3XMp0ycKPpZTJmZTxg5MxNiNe8iaZOJXOtKLo7fqibqNjKZDDAWdjAaMJN2qBio2Ybwe5gIiE2V1WKU9WKsao16tpznvvI4905nmY65rjpHYvjNMjzmYXwWJX6bAr9NQcgmJ+YcIeVSk/MYyHvFsDlB8FVBxJRfdGUqRezMxOyU4g5mEo6qq9KGw5LwqmhOIHwYkAvQLmoPXhYEeEkAl8BFNjFPO92UODab4gS1nKAWYYeoazsxIwb7LaYdHB0PUo7ZGHOpyDuUTPv0LMacLCdEDUY57eWh9Skunl7gRCnNfM7P0akE985lWZuIsTgavCa1eqUQ4ehUAkHwcaKUYqUYpJxzM+rXkvGqKISuFMABYy8+bRcBYy9+XTeOkVacylZ8+m5Cxj78hh4C+gHiNrmo06vQmq4GFhHjoJglNNiAru8wkoYdNOz4kpiG7ZRRcMnJmgaIqtoIKZrZ9uXreSX9WTrvuQ5j/34sklrKWQtm2WGa9n+Z4e6dtNbdQe3eLyIbOoRUUk9L6z5OHJvl/MOn+cm/vgh/foM///Y38Mc/8sbPfw5//COPHDuGRSHl5k998sr0oO4wd3/tS6ScMhayTvpa9vOpj99QLTBuuP4DNNdvRRBexW5uxGFpwmFpwqJvQBBMCMI/cPHxx6ogYvPt/8RYQM5MVMu4T45X3ULY2IVN0cwN138Q6dAAAOdOn+JDH3oft9xyENigNH0cQWhHbHBcYve+z3PPzpt517vfgcfj+psKolQ6yYc+9AF27Pg6XV11HKndjtUsRzLYSlvLQbSqIR558DSv/NuLvPQvL/Crn/2EV370vYr+5bkqiJD21bF/x60c3HkrDkMfJxayvPbSM/CCwNp0HFEce5mIXS7qaa5KjJ5JOCglRUOBqZiNlfEQ986mK4F+NlQdNTzF17EMtbBeiFQNYEoRPSnLAGOOYVYSVtaSFq40BN8MDN68rp0oXgMgKmsuqGPKo+DqcN8J9zCzUQMTgbdOQObCekpBNaWgmpWUhYW4nqXk1Zkeb92nqYh4Ty2n7SxknSyk7MzGzMzFTZRjFuZiRmZDop6xFNQyG9JUnIVUzIXUzEfULMb0zMc012x3xi9nNqhkNqgUgYNXJq7K85O+YcZdg4w6+hEEkToTNbQR0LyZez+PWXIAQfAx3LKZwYY76K/9KoNHrugfpA2bGW7YiqJ5JyOtuxmo3SxmFpWg78jd9NdtYbBxC/0NYuOu9cCtNOz+PANNm1H37UXefg/GoYNVECH4IKxvxadqqIKIK/sjBteJ6+pjmWM6oqacNFCKaZkOqZgKqihFtCwlTKymraynbaylrKxnrNxhfur/1xIEH9aefaSN3Vd9tj4C8gZylh5imrcCgujItcc2qDpETPfXpw4ZSy8xQyc+ZSMueR0eZQMhTSsJbSc+WQO3ffbjXP/B93FFG3EzwjMXHuCZCw9w78ocQjP4DDKE38Pg4a1Iau7C3LmXvr230rH7S+LY7+uIQOIGkLZsxSZvwKfrIOdXEjT1VMRporK9nHMzGbcwk7KzOhHi1HySU/NJ5rNOsm6FGN5lHCRqGMCr7MA13I5P3UvSPkLWrSXvN7FUiPHoyXmeuP8oj9+3xiP3LrI0kayIpV7FKO3Eo5Py3CMn+emLzzIaMLLR4TcNNeFV9RA2DJGyDuNRtBI1DJB3jRDW9RHR95NxqkhY5cTMMibCdoJ6KQm7lsmol7Gwi+88/gD3rUwivAgDjddy8Mz9hzH11GDoOoi5txZdx37kTTvord10jYvVke23IGm8G7u0Fk3nLvpr7qR99630HPgaqrY9DB6+G0mdKBSS1m9hpHUnmo496Lr3YB44gEteT0DbS8QoIWGVEzEO4lP34hnpJKDtJWoaIm6RErdICRl68Wk6Cei6qxMK23Aj2p79aHv2krIOMhPXkzD3i8WzpqMS1X7l7xpq2Ixp8BDukSZcykas0sN4lS04JHV4N4BIyEgpoGcuaGApZmUl7mQhYq5w6vXMRc0sp52s570cHfdzsigWYKtZN8cKPk5Ohlkf81RuYGJWyHhARcatIOmUEND3YJM34FF3kHJecTzQDzQw0lVDzdbPk/YoWBpzoes/iFvdjFvdjEVSi6pzF+qu3VgktZiHalB17kLTvQdV5y4UbduxSg8Ts/QS1HdgGz6CU9FwTfjdqE9O3isjYeuvPN9fGWebmY1ZK7alou3rVEjPTNxMRN+NS9mMabAW02AtDmUDHo1oN7uRmSAIPtyaNuzqNiyKVuZGA9y3NkU2aOWxs6v86pXv8/oPv8np+Xw1CGsuZWN9zMdsxMKTx2dZzviImYfxanophM34jP14Tf3YVK2Y5I0YhusRLsJw2y766jah7tqPX9eNU9mOR90jes27NFUNwoaAeSHqYC5kpeDUMO7WMhe1MxkQBd1pxwhJm4K4RU5QLyXu1HHu2DyX//1HvPzjF1iZn0Y3ImX/rq20NxxE2d/GkR134VENkraqyDp1lFJuInYFxciGgG+Z1bEQczEHC0k3SykXi0lnNfyonLZTztqYz9mZzzuYyzoYjxn4dCfo9Q9V/N7Psz4RZn0izPFJ0cL46Fi4Iu5NspTyUArZmI87ub+c52w5w8kKZWk+6RCTqkf9LGfFkf5y1sVq3sPaqJe1US/LWYe4LwkrPnU3MauUYtiMCxfrk3Fms4Hq5zoWdTI3GhF/1oGgg6TbwIVTi5yeH+NUeZRSysvyaISjE0lm4x5OTqR4fG2G05MpZsOin33BayDv1JBxqsm6xW55IWSqioKzHg1Zl5pRl5Zxqb/4EQAAIABJREFUj54Jr5Epv5msdYQJr5FSxM5k2MqY38xowEgxYmU64aScDVDOBhC6AQSR8imc5mZerNqlvnlRK1Cim25KIBdYnc2wUkqyMB5EWIa8R00pauJ4wcexnJfZoIExu5KCUyXqWEI2llMBjhcSLI+GuHh6nnvnMpwopTi7OMpKIcyJkihWXy1GmEk6GQsamYzZqtqMxdGAKIBNulkvxljM+qvTgrhNTsIqx63qJGUXwz3dI214K/c/r6YTv7aDkKmHhFWBT91HQDtAIWDCpehCEC6Sc2uJGKUEVH3iMbdrcMq6cUo7yTjV+ASB+YSbjFVGSNlBUNmKvmc/+iPX8WLkU+y/65PEDJ1YpDXoBw4gab+Hzvq7GO7fR1fbPWzb9o8cqb+bWk6wa/cdqEf6+O0vX+F3v/gJf/rNz3jjl6/Bn/6DN37x7/zl1z/jm48/QNBh5NOf+jhPXBR1DPV1h/n6bbeQD+mZCBnprtvNJz92ZRJx0w1/T0vdPQjCJQzaI1itVwqH7s4tXP+R919FZzrMlq99gQm/ioRJtPQOqluImbqo2Xk7gnAD91eoTL29XbznfX+HIPzjVZSmAwjCLWIxL1xi94EvsGnbJ3nXu99BICBOIi5ffp0LF85z/vyjXLhwnotPXOSpp56qbiOTSfOxj93A0EALWvUAe3feiaS/Bbmki7077qa+Zj9j2RTPPfUEL77wPZ587FFOn1xlspBCEJ7jOi7TcHgPBo0Ut0XDZD7Kd595lFd/+C3xvH1BEMHuC6JeThDGGQtpRRBRoYgWIkYm4xZKFR3QTNJVXYujwap49sKpRX7zr8/zz4+ssxw3MW6XMBtQMx/Wcbbov+p7880BalcXZxvmCRsg4q1AYyHurqTNm5nx697yesH+VsHyfEjDQkTPYkxc8xEt5bCGxZie5dTb6xsEwUc5YacUtzEdtVBOOVkZD1DOuJjPOplPu5iJmyn6NaL1u0fFpF/LpFfBXEhNOaIT05YjOkqRKyBiLqJhwiujFFCwENUwG5BR9stYCCqYcQ9VaU5/i/DarWnArjyMbuBal8qhprsZaNhEf/1dDDRsYrBxM9KWexhu3c5g45YqiBhs2spg01b6Gu6ir0Fs1rbWfIWWQ7fSUXMbg82b0fbtxSo7XAERp8XQwUrw4Jv3J2/tv+rnEEWfnKJPwWRghFJESzluYC6mpxzRsRAzsJTYEMXrWE6aOZF3cTRrq4IBaeGFt6w3v/bXQMQGeBHGEZfgI6ZpIapqIP4mMJbSNJLWiflaHvlufKr9/8tjnzEPENV3E1S3EtC04lM14VbU45AcxiE5TNo6SPv+TUhbD6Dpb8Iw0IgwNRrj9NEF0iEnbYd3U7vjdnoOb2Pw8N3Y+mqIjlzdBX5D7DQKLyFt2lIpxvpFIapXTsYjE183wXJB/J1i1MTimPh4vRTheClKOedk3K8j41SStslImCVEdIPEjVIC2gFcym5CBgmjASO5oJGwTc5oxMG9i0UEwUfcqSNoliPrqMUkaaO/fjfnlgs8dW6FlHOEq2lC+t463MoO/KoubEP1+LVdxK1D+DU9hA0D1a5UxDRMzqPDp5UinINCyMUPn74Av3mdH3/zPGeWx/DqxNTrjW0be2swdhzA1nsYc9chjN2H0HceQNayk56au6qZGg27vkjv4a+h79nFcOPd9Bz8Kh17vkLfoTvQdOxj6MiW6pI1bkPTsQdj337MAwdwDB/Gp2rGr+khahom7RghZVcSMUoIaPsJ6fuJmoYIGwaIGAcJGXoJ6nuucYKySI5gHqrBLqurCpddykYsklr0feKJJW3awoYDgaTx7mpitEvZiENej3O4CWNvDbaBOhLGAaZ9oni64FBQcChYilkph4zM+HXMBg0sJGysZkXO5UrOzWrWzULCxkLCxlrOw7FCgLVRL0sZsXAshnRMRgwUQjqyHiUJu5SYdYioZZCIeQjTRnCa4GOgcTvCOTAP1xGzDeDTtWGTH0E/sB9F23aGGjYja9mOtmc/hp5DaDv3I2vZhqxlG/LWe7BIaomYuvFr27ANH8E90kTSPlAFEBNhNeMBJWnnECmHqJEo+jXMxqzMJx1Mh02Me1UUfGomIwZm4mZiln782g7sikbsika8+jb8xg6c6iZEOsplBGGe/mZxrKqVNKIZbEa4CZwaKaNhFzPZIHMZv2ixGbUwEdYyE9axlLbxjaPTnF+ZYCXjYzbhFLUFMRv5gJa4S4Fb34VZ0YR26DCq/kMMt26nr24T8tYd2IYbr70pOtVMB81icnHQwpTXwHxEBBRjLg1Fr565mINiUAQRKecIMYNEvP5vAGV3HTP5KN999gIP3ncMh1XHof276O5oZmY8Q8RtwyQbEJ3TboOs24hwURReTyfc4s3KqSZhVZBzqFgfDYnUpYg4eSglLMwmzcxlrJTzVuZHbSxPigWwcFm8cY4GdZTSDlbGA6JG4Q0QnoeFpIcHF8Z5eKnIai5IOepkLR/keDHM0XF/1ZHkWCHAvVMRVnJuJoM6xr0qJgJaSlET5YSVhZSdpYxIb1ovhEg5R0g6VRQjVk6U0jx6cp7z9y5werHA6mSSyZSPlM+ESyehu34PXvMITz1ymv/8/c/59uP3MRZ2kPUaxEK+QstczgR5aH6ciyvTYtZOJRRw1KlmzKURHVVCRmYiZopBA+N+HeMeHWNuLWMuEexNuPRMug3kbCqKPiOliJPJiIPxgIWxoIVizMlWzrOV8yB/e7Dw5vU7QeBVbmCeduZpFwuzTeI6sTTKuaMTnFnMslbws5Sxs5J1UA7pmQ8bmPSoSRsl5CwKJn0mJrxmEpYRpqJ2zi2Ps1qMsDQWZLUY4RZe4OhUnHvnMpycTbM2Ea06Qa1NRFktRqpOOuWkj6VsiJmoC+EdEDFKybpEQBU1SUk7FESMgwT1PdV7oEfVjnukBa+6jaBuUATBukFC+iHCBgkr+QgXj5XJObREdFLmE17mE15iBhkZq5Zzc2M8e3qdR1emCWv6iWh7SOh72HvHJ3gx8mn0R65D3rwF+1AN1qFDaHr3YlY0oBg8QG/nTjo6trPvwG3s3PMV7tr8Rfbtu5ve7nrWliZ59cff47/+8Et+++qPePmFZ3n9R9/lOxcfZDTmQafo5/O3fJYnnngCgLq6w3zhlk8Tcysoho0MNB3kkzdeEVZ//IYP09O8h1RAds11rlLto7vzbj56/RVNRFP9YbZ+7UtM+rVkzH1ENe1E9R2EdG18+qYP87GPfa263UI+i8/vwef38p3vPAdsuDTdzKdu/iCf/eIH2Lrjs2zf8zne/4F3EYmKmofHHrvAu9/zfyPc9lWE277KP9x0Izff/Bmyuay4jVyWz332H5mbGWU0E6SrrRanScXTjz3Ac088yrHFMudOneClF3/Aaz95hSefuMDTT1/gwoX7CIfdtLfXo1ZKeeKxh3nh28/yr9//Hvznn/jpj1+onsN2TTdmZSuiHmDDtecFRE3dZQoRI6W0g0LMSsqrIYWKFCos8i4m4i6KCRfLkwl+8oNn+X9++a88d+8s5aCGgl3CQljHYkTPsczVQXYb04S3AxE+xCnjRRFAnBev85V8ovp6zqVHEF5g0m9kwnelOJ/3qyhaB5l2DjN9Fb1ozquk7BuhHFRTDqqr7j+lwAjzES2rGcvb7ENlm0kHc3EbMzEr5YxL1JNlnJTSDmYSNiYiJsZ8WvIeNWMeNQWPiimfimn/CLMhDXMxPbNREeikLL0EVM3MRrVMBUdYSupZz5gphxTM+YZZ8MspeSTM+kW9xNUWqFevqLEdv64Z10gdVnnNlZDfq94jad3KcPs9yDq2I+vYjrRtG5LWrW/ZlqR1K5JWEUR0H/k6PXXXOjj1N96Fumc31SmEcJortrNXQMSMV0HJLafoEIHPpFfBtH+Eaf8IUz7RkncurGUhZuBY3ilOgirgYSagYsqnZD6q51jeyVraUgUDTz5xgUuXLnHp0iUuX36dS5cucYf5KS5ffp3Ll18HeFsgcQ2IEHKkTJ0kdG3ENE1vARCC4COjbSSjrX/b4/22q5KxE9V3E6pQoryaZpzKetyKBqzSOuyyJlHjaxmuapCEB0+vMjOeQNLVyOHdm6ndcTvdtVsZbtiBpmUn2ubtSGu+Tsv2WxCEFxGug5G27ej79uPXtpF2Ssl55KScMrIeJbSLXYDlgtilm4iJLjNTaSvz4x7Wp0KsFP0sZNxMRczkXSPETUNEdINEdIN4RnqwyzoIGSSMBU1kAwb8JgmKnisx7MWYkx88/RDCG/DEmUVm0x4Mg00IQgm3qhtJ025EcVsIaeNuDH1HcEibsUsa8Gu7RBqQYYCMU1nlRCbtIyI9wG9FOAejfjuvff9bvPHav/HKd59gPufDrenAOtyIvr8WVdsedF0HMLTvx953BE3zbvSdBzD11DDSsRdB8F0VzOej8+BXULTcTe8hcULRvf92Bg9vQtu5H2n9NiR1W5HUbUXRvB1DzwHs0sM4ZUfwjjQS0rWLnVDzMDm3hrxHWwUSG+AhoO0lqOsjZOitUJsGSNgG8Ws7sEiOYJfVETF1EzJ04lSIvr/Oq6LtRRAhujhIGu9G27O3CjxcykZcsmZMfbXYB+tJmgarFq7jdjlZ0xDlkJG5oKFCcbKyknGxnvdWhVuLSTtzUTPlmEV8bcxXfW0p46QQ1DKXsjGbspH3qUi75Iz61WTcCoKG/opdqQ/RAEhAKIFhqBZ5+05s8jps8iMoO3fQd/gOemu/zlDDFmQt2xlp3Y26fS99h+9gsH4T0qYtGPoP4FW34JDXYx6qwaNqrjpCZd1SxvwKMi4JMUtvZTohZTKoYz5uZzHtYiZiZtyrYtStrAqvE7ZBQoZuPJo2fLoOQqYuQqaN5NwXq8d5sHUHTk0Xx+czPHf+XoSbQDvYgd80gk3VT9A4zHjIRCluo5y2spZ3sT7q5lRBFKuu5QIcLUYJ6gaIWETRqFPThc/Ui1nRhHqgBlX/IdQ9+1B07ELVKXZzbLIWhBJE9UPkHCqmAiax8xUwM+U1MBsUH4+7tUz4DJTjTiZCZpI2ke6RtEhFwa8K+pt2Y9cOMTUa48R6mccePcejD93HQ/ef5vvffponHrqPx8+eEP38BbGjFzQrWSokEFJQjNjFwLmwVXRmClur2oe5uKUyZrezNOZiZcLN2pSXY3MxlicDTGdsjMcMFKMmSmlRXH1iJi6CiIsgCMucLed5dGWSlWyAmbCN1VyAo+NBUcvwTuCSwFzKxlrBz2LOVXU4E15AFGSmbJQSlipveHUswOlylpeee5gffOMcx6aTPLA6wc9/+CwvPvMwoyErU2kvhbgoqPabFZxdn+PS95+jnnXqWWcy5WM65WU0YCZikrMuCKxkQ9w3k+XeYoLTkynWskFKYSuFClAQhMtMhIzVwLjJsInJgImizyC+x6Wh4NBScGgZd+mY8JsoRZxMx1xMRhxMRB1Mp7xVELE2lWGpkGAuF2Y65WcmHXj7CcRtlfWQwDLNgMAlboKUmKfhEwTOH5/i1GycxbSNmbCOcfswYzYpObOkCiJEipWJvFNHxqVhtRi5xhlnPufj6FSc0/M5Ts6mOVXOcmYhz6lyluMzyeokopz1spQNMZfwUvBbyDjEkL1Rr56cW0PSpiBmlhA1DREx9RM1DxDU9+AeacOpaMKjaiWg7SftGCFilOBSdBK3yHh4dZJvPXiUUa8e13AHaauSjG0E/0gvUf0wC0kPR8dizEYdRLR95Owy/sf/qaN584d4JfM5tnzpIzgkteh79qDr3UdP3R0oe/cx2LWTpro7aWnZxs7dX+Zzn/8wXd1HMJsV9HbXs3/3JviLwNPn7+OH37zIK//8HM89epa4y0jUbSTkMfOZT32Ci4+LhX/ziIkbb/gwWmkrWa+O277wWf7pM5+8AiJu/DCdDTvJBOTVe7hcuguVfDeDPTv42Ec/eBWIOMK2r3+J6aC+alubsvRiGjqMINyARGL5b6lIly5d4u/e+Q4+fP17+dLtN7Bz75c43HAn7//AuwiG/FUQ8YEPvIev3v452loOcvTYHF/44ufJ5/MAjI2Ncdttt3L65DKjmSAuXEyNxjh//0m+88xj/PKnl+C//sx//fkN/uPXl/m3H73IhQv3c/bsMdKJMD63jQfO3Mt//ukP/Ob1f+f1Sz/m1z99mecef4jjCxNwToDnBNEaeRKRQbGpQmVyUQURsxknEzEzGa8K4TKkfVpOLY5y8b4lTi8WWJtKcd/KJMenkqzlPKJjkm+E4zknx7IOlt/iZjSP2MDcKEjfXKhdZEPk7BMEllIbE4kcGxkIU4ErNL2FiJ6lkJZjbzNVmPermPermAuIazGmr2YGzEe0rGWtnBh3cTRvZyX1VkCxASIWch6OTUUp59yU0g6mYhaKYWO1aVHwaasgougWi+j5hJFS5Nok7snQCBN+BYtpA8dGbSxGNMx4ZZT9Iq1pyjvMhFf6V8DVCYJaEUBYpAfR9181gYiJ+jBpyxbk7feg7tmNrn9fRc/w1kJ4qGkz8vZ7kLffw0DDXW/znhidtV9luHUrgvA83pFGrkyRrnxmeXOfCM6iemb9I5T8KkpBNbMhzTVrPqpnMW7k3oKXozlHFUhM+0cYd0qZ8MiZC2uZ8SvfdrqwARikhRcAqtOIjcdXr4ytnyv06BhxfRs5SxdRdSNJXQtJnUhniimPkPirQumr08Irz7VDcLi5CiJihi6iejEzxq9rxq0S6yRd7wHUXfuJ24bZcBM8suMOhMfuP0Fb/T52bvoK+7d9jYa9dzHYuAtd1yFUrTtRHNmMqnELbTu/gCC8jqp9B4befdWudtI+RNI+RM4rumVMxk2sT4U4s5gVi6ebxRHReMzAdMbGStHP8VKUE1MxlnJein5ddRLhkXfiUnQRNkqJWeSETFLiLhXFuB1VfyNCPUgYR8K4SDF6A1H7MNTMhnOPYUAsjOVtV0Y39uEWfCPtBNSdhI19JGwS8h41UxEzhZCJmFVGyqHCo+olalExlw7y2MkVfvnSC7z6vWf57mNnkLXtR9tfg3W4EXXXflRte7AN1WPtFwGE7PBWZJX8iKutxxp3fhlB8NFfdweKFpGf13vodgZq70JSd3d1EtFfs4m+Q+Jz2s69WAYPYZPU4Bg+jEfZgE/dTcQoIe0YqVKwIkYJIX0/YcMAAW0vfm0XAV03EVN/NTfCr+3ALmu4pvvuUjYSNV8bey5t2kJv7derj0c6dqLp3oNx4CAOeT12SYM4yVG2k3fImQ0amPHrKDqVjFqHmfZqKIeMrCQdrGfcrGRcLKUcLKbFNR+3Mhc1s5CwVSlOG2mZc3GxYFvMiSPV8aCWlFNWnUYEDeI4UT/QiFnaws28yHIhgFvThqJjF3ZFPZbhWqQtW+g6+FV6a7/OQN3maq7JQK0otOqp+Rr9R+5E2b6jclHsQ9e7D/dIE151C0F9B3FrHynHYFXcHTZ2kbQPMe4eoRQ2Vzn8G+PerFtByjFM1NxHQNdZARA9RCw9+PXtFTrTxs3pDQThIZQ9hzixkOXf/+VZ8mE7u+74EoLgQ9JeS9gsZyxoJOdWMRM3spZ3MRlQs5J0MRUwMe7WErfIsEpa8OsHSDjleA19eI09mOSNqAdqMAzX4xxpxjny5oCY54gZJOSd6isCXL+JKa+BGb+JUsBMwaNj0m+kHHdSDJpIWMUwrpix/0rnYQ8I56Hp8E5CPjOvvfojfvbTf+OnL/+Y7z77BN945H7mR7PMZuKEDBo86mGyfhsXzqxQyvgrVEQfy/kgR8cijLo0FQBho5ywMp9xsJR3slLwsDblZX0qwNpkkJWpIMuTARYKXso5N+Wcm+UxP2vFkCiu64di0MzxyQT3l0dZy4eYjYoJzWvjQRayTmbiZv7C/8FS3s16McDKmJf5jIPlUQ/HJkOcnIlydEJ8bylhYS5lYynn5cx8joePTnPf0jirxSinyjmeOLPI2eUJxsI28mErc6MhTi1NcOHMCjdxiXnaMY8MVItzRU8drQe2MNi4l6Rdzfp4nOOFGOu5EGenM5wsxFnN+ilFbGwEdI77dRSDBmYrFIRSxMZU0MyEz8C4W8uYTc2oVcWE18hkwMxs1MVcysds0stM0kMMHTF0+ASBE3NjHCvlWSokKOcjlRWinA+9BUj8ShDgJoH7BQFUIkWErQJf4nnOLuU4M59ibdRNKaJn2q9m1CohrGwjoe1lxifqYOx9jQhCiKC6n5hVnJwtjQU5OZvmzEKeE6UUx6YTHJ2Ks1qMcHo+x0MVB7KTs+kqiJjP+VgdC1OKuRn3mSn4LRSDZka9epI2BVGTFL+mp9pECep78Ko7cClbK3qyDqImKVGTlJh5mLBhiLBhiImQmYWMl6RNQVg7iFfRxTf7evCrexh1aUmYhglrB3HJ23lsoJtv9nVzyy3becj8MdJdH6Vz/60oW7fxQGcjkuYtqPv2Yhg+wnDvftoat3Lo0O1s3vJZduz6Ms88+zDPPv0wo5kg/EWAvwh4TCP4jEpGwy6CFjUbdJegw8BH/v6DTBcLADz55BN84uM38rGPfpiP33g9n7rpRhKxSLWo//gNH6a15h7i7iFc5o5rrvmhzh3ceP11XLwaRNzxZWZCBkZdMnLWAbL2AQ5tv52PfOi9VUtXv9/D3n272FNZ+/bvqdKROjvbeee7/i++vvkf2b3/NvbX3M77P/DuKoh4/PHHeM97/o5bv/IZjh+d5k9/+iVfue1WRkdHq5OIm2/+DD63CaNqEJteht0gZ7Vc4PGHTvOjF57jN7/4d974j1/z68uv8a1nn+SlH32ff3nxe3zv+Wc5d+YED913mtde+Tf+8Ktf8Jff/5ZnH3uYs0cXKReSlMZClHI+MkE9SZ+KqbSVybiJmZSVTVykENEzGtRRjJqYzTgR5KAdbOC+1QK/evk7/PqV7/Kt86c4tzrFydkcc2k3aYuEGd8IRzN27psMct9kkPW0jZL/6qyeq4vRjbUxBfEhPMSb7sc+xFyZVyvF3f9KU/EmIOBVUvKJa4PKNB/RshjTs5qxcDRv5/iYkxNj7rf8bilqYTpqYT7r5uhkhKVxP+Wcu+pWNhMTgyqnw6aKHlDHmFvOZGCEhbSZyZBKNICobjNVDf9dSOlFSpNfwVxAeQ2IKLivFqVvHK8TeEfqcSuOYJEexDi4D0Hwoe3fXQUR8o6tqHp2oB/Yj1GyH8PgAdS9O//KsbmEIFxC2rqZa6dCoSqIGGrajK5vLy55XWUfrrU8Teu7mA9pWE9ZWIiKaeILMQOLceP/S9qbR7d53ne+7zlz7szc2/ZOZtpJJlvTNlsTx0lseZFt2bJ2UdRGkeK+7wRIgCD2fd8XYiVAAiBAgPuifbEs27ItW0riOIqX2I5dV1marWnHbZM2M83tfO4fLwFJttPpuVfnPOcQgEC+74sHz/v7Pr/vwkJIw3xQXaUuLU/qWU+YWU+Y2UhaWE+YKfmVTJmHiGp7iOl6iWm7qdWcuAMUvPrKy7z6yssfAA4fBiIOaDa4BbrSKNt24B6rJ6JqwTt2jLxbxrOnS/+GeVPplFX0umUx6606F8X/F9K2E9C24FU1YpPXox04hG6oHt3QcTHaoXZTnyScRDi5mKevtY66fY9ybP82Du+8j+b9W5G13cmf6j54H4LgRN1Xi3VM9JWOmAaJ2kaI2kaY9qkoRAysZn1cWk3z7OlZBOE11gshhLsgO6lnJqKjEDWymHawMeNnNe0Rfei9GlJWBWHtCAHtCIKQxa8dQT/SysSASMWYdKpRj7TRVLMNq6Kf9dkYwj7QDDbR3yAGu3UffRxlr2hHNXh8F4aRJizSVlGErO4loBZFyCHDYHWHL2IewybvwiRpJ2wcYyUT4cVzq1XebcplIuXWYZN34VZ1o+k/irRlD5qewzjGWjEN1DN45FEGDm+jt/YhBMFJ+777aD/wAG0HHqB53xYa934NWccuJjp30X90K8MN25Acf5zBum2MNu2m99DDdNdupbPmAXoOPoi0cQfKrn2oe/aj6a1B11+LQ94p7j5rhqrgwT3Rg3uiB6+qD69aBBFORUc1bC6o78Ot7MAma0Y3eLhKYRJToCtdiCy9R7dudiJufd6jrTuRtuxA3rEH3eBhdH1HsYw0ElT1MmUdI+dQMGOTM20ZI2uTM2WUUPJqWI/bWYvZKPg0ZOxypl0KZv1iizbrmqAU1FdBxELUzKxfdOqamzRSipooxy3MRU3E7WNYZa3ohxuwjLWhHxFpddqhJhIuBcI7txYwi+w4ip59DBx/hO7DD9B/7GH6j22jrWbLHefUefA+ug7dz9DxRxnv3MtY2y5k7buxjDbgVLTgVrYR0HUTMfVX8yNChl4SdikxwzAzTmWVdpPzqsh6lGSc4yQsUnyabtxK8dqHjQMEjb04JipUwIodMnQe28bx/fcj66vDpZMg7apHyELDvsfoa6olYBgjHzYz7VFTCGtZipnIOMZYClvIe3TEDKPELHJKk7duDJKOA9hUnWilx5kYPIpB1rwJZHpxTbRjGd0UXH0GIjoJU7YJ0QbUrSXv1JBzqMk7NRTcuqpFaDFgYsqpIqgbIWySEDcPby62vxIXji1wcPeDtB2voZhL8NTF01w8s04xkyJotyLt7mQ+FQdBEJM+gXrWyASs+HRS+KWAIJwk5xFtXnNeDTmvhrxPTT6opRjRUYobWUhZWJiyUkpYWJiys5h2sDBlZy5upRizMJ+ws5x2V5OU52NiwXl6NsrZYpyT0yGWYk6KYRMrU24uzid4Zm2Gy8vpqrNQadIiirbTHs4UIpyeDbOa9rAQt7MQt7OccjEbNouBZW71Znqzi2zQRMIjUi4F4Qo+w9im9d9NBOHHxNx6LBODPHmihNs0hkbSjmm8l/kpP5fXZllIeMn6DJzJTXImN8n5QpzzhRhrGT+FkBnhpjjH0x4VxfCm01LQTMFvFE0hHCoy5glSBjl1pdJGAAAgAElEQVQ5l46cR08pZGcx6WMp5aec8FRBwelyhidW53hyvcz5pVlOlzOcKqVZn02wNB353boIQYAhgULCyQ2+JoKI+TgbWa9oze1RUPCMkzIMMKnqImMW14HIRD/Sut3ijdsKU241CaeSYtTGei7EmVKc8wspTsxGWM74WEp7OTef5JkTszy5OlOlNy1OeShvfq75gKj3KIQszAbNJO1KgrqRTWqn2In1KHuxyzqwjDZjHWvZXA9FUwHnRDd+3SAh4wheTT8uZQ8OeSd2WQde1QDDzbtvWSpKBzkjH+TqYO+HWi7mh/+E5/o7qo+nmw8g6dzNYPsuGo9upf7wVu7b8sd8/d5PYzRJuHBumUjAjmp8CLNGxmBHA27jBL/Hr5gOOPEbJ5iNepnymUl4jXzq4x/jnq/dXaU3XLv2IjqtGunwEGsry9XOwOjIEJ/5xEfRS2/Rjg3jx9GOiuGcPQ3b+fh//cgdnYjtm52IKZuUmLGfSWMff/7ZT3LPV79c/b1/8Aef4w/+7//IH330D/jIH/4e/+3j/5X8jAhqyuUSv/f7/5Gvb/kch+u2sXv/PXzkI7+P2y2GzT377BX+00d+n527tvLqd6/yzjuv8JWv3EUsFgUgGAzw6U9/kmTMx3TcRzxkI+ozMxP3slqe5u3XXuK3v/nv8C+/gX/5J/76Zz/iB+++xXe+dZ3vfOs668sLnF5f4dfv/Q3/659+RRcFuiiQS4QIOXSE7Wpm4y7+kF8SscsIWUd5YiWJINxkMe0gH9GT8WuYCeooJ+2s5UQ9zjsvXYZf/xV/++7LvHBugfVcWDR5sY4zqRtkLW5hPWGl5FezEjVxZ3F2+6iAgdvBRKVgdiIIaf6fn37/X3nfh4GJ4B2PZ60SZq0ScjZxFD1y5gNKliNaliNaFsJqlia1rCdNnJl2sha13gEgcl4NM15N1Sp7edpDOWmnEBFtjyuubnMhI7N+DeWIkbxPyVxIy2LSgiBk+Rg/u+2Yzoo0zU0ny2JwnFJgnJJPTt4poeiTMev5IJ3Jr2rBKavHIavHKW/AIauv7ogbJYcRdoFh5BCqvn2o+/eiHTyAdnA/moEaJnp2Ie/c+b4C+RaIELWIFT3i5c2ieYnBxm2Mte+kkg4uFuYiiIjquvGNNxNRdVD0yFmZ1Imak5CGhUkdSzEDSzEDi1E9i1E9SzEDy3EjKwkTq0kz61NW1lIWSiE1KeswEV0PUW0PSUMfw9rJD+1C/FtARI1q/Y7rpu/ai3XgII7hQzhHDvO5zyVFreAH5lTwdzz3/mTzTRCxHYTtENS04FMfx6Wowzx6GFnnPizydizydlpqHhI/b+GlzSH8iuMHd7HnkXto2L+NtkOP01O3g6GGXdVf3rbnbjoP3MvQ8UfRDhzCMd6MX9tDxDRIzC4h6RI9tldm3Dy1McNzZwr8syDwz4LAeiHEaj7AwrRIaZryTpDxqyiEjJSjVpYTDtam3OS9ekohC/mAiaRDRcyq4E4ngysIwks8fbLEXMKDZbyP3uN7qq/rhu9Upo+21WCUNONSdBPSDxNQ9+JTii1ur7qHtEtJ3CrDpezDOdHLti9/iqHj+8iHHKzNRMkFnaj62kh7LMxG7CSdSlKucaxjLVhGm3GMtaJor0HWtIfR47sYrttO14EHad71dZp3fZ32Aw/QffhhOg5upa1mC9q+A2h69zHcsA1Z607GmnfRe2grQ8fE9w0cfZTeQw/Tf+Rhxpp3VTUR+oGDGIcO4xhvxzneg0vRi3NcvPk55J3VHTi/tg+nogPHeCs+TTchQz8BnVhE2uUt2OVNmCTHUPUeQN6x545rJWvfvemJLPoejzRtR9a+G2nLDsbadon6iJFGfMpuUpZRZpyKKoiYdU5Q8mpI6ocpulWsTFpYCBpImqX4J7oJqHuJmUaIGYZJmqXkPSqWohZWkvbNhUlNzqsiH9SSC2goxcwspuykPRMYJY3IOmoY77ozqn1jNohB2oxeUo9m8AiKnv2MdexitH0nY227kHfsQdqyi766R+g68CCdNQ/QUbuF7sMP0H34AUaatqPsqWG8cy/jnXuxjh3HMd6MXd6Ea6KVgK6bkKG32pVIO8ZIWUbJudUU/XryHg1ph5y4WUJQ04dL3n5HUnjSMcqkdfA2EFFG7EL8kpZDD1YzIobaDiFcB+E6FBMBQjYVEYuCXEgsGPNBNQuTBtZSNua8OvIenZje7NNTmrTRe2wnu+//M4RJsKu70I81oRyqQyNpwK5oxa3uxDHeiknSiPAZ8GmHSJjlYjq0R1cFEXmnptqJmHaomHaoyHv1xK3j+NSDBA3DhLS3J2Ferf483NuAVjnMZNDBxNgQLpOeoN1K0u9lMZPm2oWL4l74SDfCmxD3GMTitE8EEWHDKEsxF9NONTPuigZAI3YBYgbmk2YWp6wsph0sph08e2GZZ84tUIiaKSVsrE57OVUIU4rZWZrysJT0UI46WMsEeGIhzaXyFOvTAYphCwtxOxszfk7PhlnLeJmLmMkH9BQ2W/uV109kA6xMuSlHreKNNCI6ucwnnFWO/kzASMqtIWKR49GPwD5BzHg4C10UxJtYJU25Dc6t5Xj9paf4+5+8yU++/xLCr2A2Ymc2ZGEtE2BjJsTZYpwnFqY4W4qznPaSD5vJ+DVk/BrRljFkZC5oZi5oprgJJLI2NdMWJbMeAzmPnnLYwdp0mBO5KCvTIZZnwpycS3JxpcjV8+t88/IZrj1xkhcurHH1/CpPnShzdmGG5Zkwi5ngHQBiNmanEHcwl3SBXGAfFzk/H+fiQowT0y4KfhXTm/ancW0vWZuUnF1GTNNHcLyLnG2Cp0oJXnvqBGeLMWYCBopRmxi6NxPgieVMlcq0lg3yxHKGZ07M8sRyhtNzsSqlqRSzkw+IFLhy1MF8zFkFERHj6KboXzSW8GsGcMg7sclaqwDCq+7BqxvAPtGFVzeAS9mz2ZKvOK7cRBCcLA22/X/2cX+qtxX1SB1dDY/R1bILl1WKStmFXtfPX7z9Ei88e56puJ9yLsnlM2tIupsYH+xgrLOJuNPEW996jl//9F1+/vYNXry4jrS7ma/f/WUajh3h+rVrH0orGh0e4s8+9QkObn+AmFWKW92JabwZp7YDv0HcQBpu2ssnPvpf7gAR2+6/m2mXnCmblEl9L+r+I3zio/+ZoSE1AGdOXEAQPsmX7vokD2//c+7b9nn+6L/+F3r7xAC6X/7yZ/yf/9d/4I//5GMcrnuMx3Z8lY985PdxVUDEc8/yqU99nO2P30ckZCMW8/LHn/l01eI1FApx91e+zC9+8jbvvvkS3/3WM1xkHxfZh9uq5NWXnuM3f/dT/vqn7/KPf/9zfvs//p5/+Z//xGs3vs3Nd97inTdf569/8iP459/wk3ffJhMLMpeJcWa5wHI2Xp2/wl0ic8GjH+SpjQyCcJNcWEy1nk+J3cxy0s5q1sdsxMKTqzO8/NQ6FxenWM8GWZsJMBs0Mx9zkPeoED4G07bRfwU43P7zj28rUgvc2vlNb94LKv/3dsemSmH3fhBxWzdDcFK0j1K0j97Ricg7R0UtxKSOlUkd8yEV8yGxI3FyynYHiJj168hu0pXyIQOLKSeLaRflpJ25qIVCxFTdtBBd8kRzj8WkhZW0naW0TVzbHuG2QhREiouTSUs/swE5pfAE5aCCWc8oBe8Yebf0AyAibu4lpG0XqWcvQUi3GfB4F9VgPIfiOJaxIwjCe5ikhzCM1KIfPoBuqAbt4H60gxVq0xJiB7eidaiAiJ9tXs9K0Nz12wrgq3ccT8o8QEwvFv2Va1r0jTMXVDEf0VaBQwVILMUMrCRMbKRtrKUsrCbNLMeNzAVVTDtHmXaOMutTsBBWM2UZvENAfTtQ+N+BiG65B8NtFC7b4J010b8OIt4v+L9zPgmCE5/kGOGJJqLqVoTt4J+oxz1eh112CKPkIIIUIvZxpjwaWg5uw2eQ8+zZVV679gxCf+tRPvGRf88XPv4RHrv3C3Qc2Ym0rXbTpvT2g7lK/7FtqHoPYpM141S241Z3EjIOEbePiTut/w4ur0/zxFqG0/MJmlgCucDabJCNuSDFpIWMXyUCiU2f+JxXQzFoIOfRsRh1sJzyMh93sZBwU4o7CdvGUVcBwk2E30LAPIbwRTafzyIIQbqPVihEFWemBoyS5uqOvXeiC+9EF9axFjyqbpL2cYK6IbyaQfIhEyHDKIquOpJOPX6djI1ckozXiiCsYZB0YJN3EbNKEYQ1TJJGzNImho7vYKRhB9LGW4CrY//9tO4XOxFdhx6i69BDdB58AFX3PlTdexhu2Ia8bRejTTvprLmPvsNioTt0bDu9hx6m7/BDjDXvQttXW6Uz2UbrN0FEV3U45J04x7twK7uqFq9ORQdORRtBfR+T5gH82i4c481YRhtwjDdjkhxDN3gYacsOmvbcjSA4q0V1/7GKha8TSfPjdxTZ+qEjVTAw7RgXuwr2cTGV2q2i7NOSs49T8mqYD+jJOycIa/pxjrZik4pUsqRZypR1jLxHTPBdjFmYC+nFgjGgrYKIbEDDjF9N3D6Gc6ITdf9RxtrFrlj9rvvQDDYSsY6iG2lE2X8IzeARxjp2I+/ag3boECbJMTT9Bxlr28PQ8Vuiq86D99F7dCuDDduqFCbjSF0VFFtGGzAMH8U4UodT0VLtQkyaB0jZpCKdya2pgoiMXU7CJCGg7sUx1kpQ00NA3c2keYiMZ5yEfQSnogX90BHxJvIxEASRH68fbaGWs4z3N1ZBRIUq5NGM4NUOMeWcYNqrYNanZDVp5UTSLTomuTQ4x3vwqQfRDDbiNwyRCepwaLoxyluYGDyKrPcgqv5DGKUNWMeaxDmv7iNskpBxTpD3aSn4Nm1VXWoxbM6toejRkrErSNvGRZqhYQSXohu/rh/T8NHNm6G46Cr669DKRerE2FAbDYd2MSEdYH1+jhcvX+LK2bOsz87yzrdv8L3r1+CqII43BcrpIJfXZnlicYasz0DMMs6UTcyumHYpyfvEpPVyTAQQyxk7q9NuVqfdXL24yvMXlllMOVnJeDiRD3K6GGEuaqMcF/MI5uMu1jIBzhbjXCinOFuMcaYQpRy3MeVWknCMM+VWkvGqyQX1zEUtlGLW6u9cyXhYTDmZi1rIhwxiez9sxq8bJmwarXY9PJpBnMp+skETUaeSK2wnP+kgYlNScYWpgIhs3MmLz5zgb378Om986ymEX0E2aGE1E2Ah4WZ5ysfadJAT+TCnCpNs5EIsTnnIR4xk/BqmfWLndC5ophSyUA5ZKPqNFFx68g5tFUQsTLo4NRvnXGmKjXwU2gROlVJc3pjnm5fP8OoLl/nu85e48dwTvHL1Sb711GmePbPE6XKGE8UEyzNhnIJAMeGkEHdQTDir6/hqRkzvPpX1sZywkHWPkzQOEdcPEFX3kjFLSBmGCMjbSeqHuTKf4O++9wL86se8eKZMOe5gOe2tZlOcn09yrpzgwkKK9WyQCwspLi1nOFdOcGYuxrlygpOzEeYTTmaDJlamvJzMhVlKupnx6ohbx4lZ5CTtE1WaZ8Qowa8ZIKAdZNIkJWoWAYbXOIBN1Ylb34dN0U7AOEjcKcMwchz9yDFssla+882rHyjW/63/btx4me7GRzm4+27qDz2IUdOLzSolmbDzy1/8BW+/8TKvv3yd3/7DL7n5xg3Ukn4EAQzSfsrJML/60dv893e/xz//4iavPncR4TXwW9R86Quf5U/++JPcdbSJHV0DREJBpMND/OknP85nP/UJ6vc8RtZ+u/Xnb/Ab+kg55USNw6i7jvGZT3yUPTu301hfxxc++yc8vOUuUjYpCcsIQW0Xwy17EIRPctddO9mxo5VPf/oBBOGTCMI1Htt1Nw/t+Aof+cPf5//49/+OPXt3U1tbwx89dC/CgSGEi7B95z189KN/yJb77qGp6TgHDuznz/7sM3zxi5+mvm4PEkk3//k/f4TPfe6zHDhQw44d27nvvnuBX/M//uGn/N3P3+HZJ9Z45ZtP8cZ3nuPl65c5uzHHpfOr3Hznu/zl91/j53/1Q376ox/CP/+Gd9/6HhdPbuCxmEj4vVy5cJofvvFdfvbu61y7dIpCwsts1MlszM582sOVMwUuraYQBCfluIX1rJelKReCcJW0R8XajE/MnMl4WJ/2MePVMBs0UAybmNRLmQsZWY5ZOZF2EzMME9b0/w4Q4aWibbhFU7p+GzgoIwhOpqxj7wMRt+sn0rw/P+rDxpxj7AMgouCW3eHOtBzVsRLTb1qNWlkKW5gPGCkE9FUQkQ3oKMdtLKZd4kg5KcdtlCYtzEXMLEStLMZE6ufajIf1nFvcLNmCmGmxT+yWRhzDVHIoks4RZgMKioEJSiEVpcAERZ+MvPv9Cd8vkbT2M2noEkHE7a/dRRUEBLXt+DXNCMJ73OoolHGOH8WlqMOl+DD+f6Xzc5kKuLkFHCog4s73pO0jzHpkFLxycq5RZhwSZhwSsk4pee84xYCScljsSFRGBUhUOhBrKQvrU1aW40bKYQ2LUT3rU1bO5zycz3nQuPO/Eyj8LmF1jWoNx/ARTL01GHs+XAsigohn3/d8Zd5VQMTv6FC8A35pHSFFA5OqJoKq4/gn6vEqj+GeqMMiP4ogBUEKM2EzcY+OJ0+U+OsfvMEP3ngZYSUfQz/ax8HtD3DgsXtp2PsQHUe301v/OION2+mre2Rzol9lsOEx0bdfdivN06ftu+3ALiLcBM4KCG/CpfUsF1YyrBdCnJiLsDDtpBA1ko/omfFqmDRJCaj78av6yLq1zPoMrEz5OF9OcboQYz7pZj7t5VQ5gU01iCBc5tDjosagv2kfgy01DDXtY6Slhv4GkR83eHwXo201qPuPoe4/RtgwIt5EJrrwq3qqQWwph4KAdpC4XcGl5QwraT/CZ2EjF8c5MUw+5MIk7aOyU2CRthM2DiEIazTu/jqy9v1oB+rQ9R2ls+YBBo4+ysDRR+k58gidB7fSfuAB2g88sFnAPoC8bSfytscZqHsIWetOpI07aNt7Dz0HH6pSmVp230PL7q/Rd/ihTe3JfnT9IphwKjpE0LBJYXJP9FQBRGU4xltxTbQTMQ0Stw0T0HVjHTuOcaQOTf9B1H21GIaPIm2pBKgk6Kt76H0Ta4nR1p3oBg+j7qtF1XsAk+QYk4YhYqYREiYJCZOEKZOUzCaVacYqYzFoEB2afFpmbHIi2gFcY21YRhoxDTVQ8GmY9aopBfUsRS0sRM3VHIBS2MB83EIxYiDplOPV9OLV9BIyDuGc6GSi5wj9Dbs5tnMLrQcepu3gQyh6jzDUvANFzwFknXuQde4WEyc3fZH7j91Ks2ze9fXqz9KWHZil9YQMvXhU7VhGG3Ar27CMNoi0rU2hdVDfw6R5QBRa20fFxG+zjLxHw1zAIGZfTIpaj7xPjV/VhV/VxaR5iGmvgoR9BLu8CU3/wdsWsB8z2Lp7MyhOQnfDXmS9jTy+5csIHwOttAu3ehivdojSpIUzxQAnMk5WEhZmXWqSZjnzYStZn57r5xb4zc/ehP/5U75xebkKIsb7DzPcvpfR9j2oBw5jl4vdEL+un6h1jKxHTSEgUrJmvdoqiCh6tFUQkbLImNoE2Q55J15NLxFDL7rBwwiCE83QUfRjt/QWdTXbkA928PK1Z/jB91/jB299j5evPs/P3nmXv3rrbZ49dw63SS3aQz8IQbuak3NTvHn9SU7kojjkPUR0Uib1UgThBmmHAuGLUIwYKMctLE6JWpmFpI2rF1d54dJa1dp1Oe1macrFctrLfMLJYtLDiVyEM4VYldJ0aTHD1TMl1mZ8pD0qZvxaFlNO1rN+ltNu5hN2ynEb8wk7iykny2l3dSymnCwkHUy51ZTjDkoxsSsZtd7OhXYiCNdxCgJPrhfAKCD8FpEz/HsgCNfxmGUI16E0HeDlF85zYTlL0qNn2qtnNmRhPu5ibtJOKWZnOe1lIx9mLRtkNmZhyqsSj9sr0szKYSvzYSvlkIWS10TRbaiCiMWom7NzKRGg0cdaPsrpcoanTizw0tPneP3a07z6wmVefeEyb3zjCq9cfYLrl05wfinHmflp1mdjLE2HmJ/yM5/2spDxcZ0HWZvxsZi0MT9pEjVOYR1Z9zgJ8zBx/QBx3RAxXT9J/SDTFik5+zjzfh0Xc0FeOl3khdMlipNW1mYCLKbczIbNbORCrM0EODkbYWnKcweAOl2M8sRSmnPlBEtTHhbiTs7Nxbm0mGZlykvKIXYhYhY5KYeSSdPYJqgYI2oeJWkfJ+vTMuMV9UVhuxSrsqNKlXCpu8VkXOE9DJJ6XBPt/7993DuObaO7dTcNRx5h/557OXLwEczGUV5/9UX+9qd/yY//4g1+8YN3CNgN7HzwHgbbjpOP+njl+cv89V+8xpvXnuHp9RIu1RD5oJXZkA3HxBBH9j7O9ofv50uf/yyf/cyn+dNPfYLaxx4ipJawFDJScKuI6EWuuXqwjqBhkKRDRkg9QEw9RPP+HWx/4Gtsu+9uHr73yxgkLSQsI0Qtw3hU7RgkdQhCF4KwD0E4iiAc40t//onNAuwyDzz2JR7ZcS8f/9RHuesrX+RIXS1NLfUk0kG8fhPdvQ3UHtrNQw/fx+HDNTQ21tHX104uF+Vb33iKTCbC179+F5///GfZuvU+2loaKRXSwK/gf/09//i3P+Dmm9/i+pUzbCxkED4GJo0EtbyPZNRNJhkkm05y46Vv8bMf3WRtsUw2EcOsnmA+O8X/+sf/zl+9/Qrfv/EiJ8tpZiI2TpVSnCzFKaVcnJ6LicGIhSBnSxEuLMSY9mlwCgL/gd+wnvVXi+bllItCQM9C1EoxaCCo6mcpauNE2s2ZrJ+CT8OFQpif3niaF0/kNr/7V24bmyCioh/btHddjRmra8WptPN9RV0FRJzlTtrT7x4zxkGmDQOkjQNMGfrJO0fJ2iVk7RJKPgWrcQMbKTOrcQPzQXUVRCwExc5CzqupgohSzMrytIfV7K01dSFuR7gBK0knq2kPy2knazkvazk3MxENl9klFvl/CDHvKLmomE0RMPWQDSqYDSvJ+eTMBZWUw2oWIypKgU2wu0kVv1XU35mdIYbRVR6/Q8zUtdn1qFy3BLfcsN7fzak8rlzHymsVm90Pgoe8f5xpp5S8V85CWC1es5CKafsIKfMAU7Zhpp2j5DxyigElpZCaUkhNOaxhPqKtAorluJGT0w7OF3yczXvYSNvYSNs4NePkUjHAmRkXNQ/92R3dh/evIR9m8arp2I1z6Mi/Oh9ugYiKaLqie3g/Zcn5wee6QOiCiLKRqLaFsKYJQZgkqGvGr2/GrWmhp2EHh3bfz0BLLcWpAE+fXeEHb36Ht298E+HmK9dwaaQ8+KU/5vF7v0jboccZaN73vj86iSBcoevIVjQDdVhlrVjGWnApu8j4NaznA5yai7A04+Umn+Emn2EXl1mY8bGUC3BuJcXp+RjLOQ+zkwZSHkV1sY+bR0lYxogaRlmYtJNxa1lKeTlTjDMXc7CcDbJRjHKynMAycYtS0V2/k8aarci7jmBX9KCXNGEaa0XZexRp6340A3U4FB0E9QOknHImDUNMGoYI6geImMTWt3uihxm/nhfPzfPEYgbhs/D0eqnKC+s5up+IWU3MqsSvGUK4AoquWvqPPcZY2z5MkkZUvYc3gcJWxtr20X34YRp2fpW+ukcZOi4KrTtr7mPw2EN01HyVnkP3M9ywjb7DD9F7aCv9R7bRXbuVxh1fRXL8Fr9P2bUPZdde5G078SpbRcCg7MUibUXStJe+ukcxDDcQMgziVLRhl7dUg9K86g5cE634NJ3YZI1VgbSiax+Krn1Imh9/3+d7stqZEAQnPUcerBbUE937sckaCWn7mTQMVUFEyighbR5l1jnBvF/HvF/HctjEQtDAtFVGSN2HT9GFR9GJR9Epek27Jij4NCxExCyAuZCeuZCe+UkTSyk7Gc8EYdMwXk0vmoE6+uu3M9K8G5O0BYOkla4jj7P3gS8gCE7CFinK/kP0NzyKomc/6oHazfAY8RzaD9xHW82WKp3p9vPVDR7GJmusXieT5BgmyTEmuvdX6U0x6xBTrlGilkEC6m5ihmFSxlGmreMUPVrmA3qKfi3TjnESJglhXR9hXR8x0xBpxxgJ+8gtK92RowifBKuiiaG2PYz3HUXafRhZbwNd9fvQSXtZmonxzadP8+ypMgspN2eLk5wrhSiFtOS9E8y61MwFTBR8BtIuNU+vZuHvf8g///It1maDhGwSjPIWhtv30te0A3nXfkyjx3FNtONWdhA0DDJpkTBll1WFcrNeNSWfeC5zXg0zNjlpm4y8R9R7iILxfoKGQYKbXS1BSGz6rYu7noLwG47s30p38yGePrfG//yHv+EXP/xLnj5/lmwsTi6W4tLpk7gtGqIBC7rxAXyWCb7z/AW+8+xZihGxezDtEXeWq5/TFxHzFs5CQD9AxjNBOWbm2qV1rl1aZ3Xay3rWz3rWz0rGQznuYCXjY30mxNp0kI1smDPFOKcLMdamgzy5Ms3lTbrC86fncAoCU261SK3KCpTjDpamPCymxBTn1Wk/p4tRTuTDzCec5AP6Kk+4EDKS9miI2SrHW7lBOYlX3FW+hihYqxWBxEh3HQQFNGOdnF3NcoOvkQ3byHh0rKT9lGNOCmEruaCRfMhEOeFkOeNjPu2iGLOQC4pCyIJfFFeXQxYWJ+0sheyUfWbKQSvlsI1SyM5syMZsyEaWPlayEU6V0jx3dpWXn7nI6y8+w6tXn+L1a0/z5jef5cZzT/Dc2VXOL+U4VUqzmouxko2wmptEEJZwCgLXeVCkfPk1ZD1KZtwTTNll4nqqEQMrnaPtRPVDZCxjRDUDhCZ6xFR75wRZ+zilSRtzUVsVLORDJhZTbq6cmK12dlYyPtZmAqxO+zmRD3O2FOd0McrqtL+qoauM+ZiNGa+GpH2i6vHHW3kAACAASURBVNCUDxjJuDVEjKNk3BpKkzbyASNTThUe4wAe4wCqkXrk/YfRjTYiCCDvriHpGsOjav/AzTx3+ccf6uH+u7zc923/c5rqHqHhyCPc89VPs2fnFnbtuA+TQUY5N8U7r77MM+dPoZWNEHFbOLdS5uxKke88d4m/euNlLq4USTr1JF1acgELKYeK1bSf77/4JD9/82XevPYU5+emKPpMzAfMLAZMFN0qZn1KPCrRCU4vOU7CJSdplZE0jDHn1FF2G5iyykk5FKSccuK2UWLWEZKOUeIOKWHLEC5dN631D3Go5us0NjzKA/f/KQ8/+mXuf/gLCMJrfPGrf8yumkeob6ph/VSJX/zND3n73VdZP1GmqeUg7Z31aHRjBAI2wmEngYAFk2mcfHYStXqErq7jPPXMWV544Um+/a1nCKLkQa7zINd548YV3nn1KhG3hpmEk9H+Jlrq97Fn+xaG+pqRS3uxGrSkYzGee+oSL3/jRS6cWOPCyRVe/ebz3HzjZV7/1rM8f2GVk3NTLM+EWc+JyecV7c3ajI+zpSjLaTdTbiWLCQdxq4yNrJdr54o8tZRkLqQn71OzErdRCupJ22QUPWpWE3ZW4g6W4nbW06Jd9NPLaYKagfcBiM3uw2cQxydv7a6vJ8zvK4IrIKJ8W6Fbodd9mLPTB0fOPMy0eYiMaZAp0wBJQx8pYz9Zu4RyUMnSpKiNKPmVbMTtLARNzAeMLMZsYgq3S+zGluM2FqZEStNKxsPqtJe1jBfhBgg3YDHh4FQhyFLGyXzKRjFpQZCLVCO3sfeOY5qfMm2C8+uETb0sJ43MhVUsRG+5Tt0CEbcX/WvkXBKyzlsuThnbINP2IaZdt4OKD7PPvb3zcJJbQb+JDwEY4pg09jLlGGHGM0bWKyPjkJDzyCiFVCxGdSxGdZRCKvJeOTOuUWZcY2S9coohFQsxPctJE6tTFtbSVlanLBRDKlZSZs4VfVwsBzk/5+dswVt9fCrr4cAjn2NN/if8w8xd/+aNCa/06L9pLnzuc1lUqmub5327rfHt1KWKPmcTRMjB1rOnCiJCigYS+k6Spm4EYRL7+DEMI7Uc2/1lhJcgm/Dw6jee4o3vXOXN77zIt198mu9efx5hKR2gqeYxJO11bPn8f2Prlz9NY81W0YtfKHN0x5erhebA8cfQDzfgUnZhH28Xd3OEIE+sTHF2MbFZVLzHFbZv2jueZa0Y4ezyFOeXU2zMBSknrUwH1Ew5J0g5FKQ3x4xLw1zQTM5vZD7uohixsToT5JUXzvHatQt88+kNnj49h7AmTr6B5n00HXiI3mM7GWmpQdF7ROTJDzei7j+GVdYq7qCahkm7FSQsUhIWKTGrlLRbQdqlFFveFhmr036WUl6ubBT4wY0Xubxa5GxphozXyrTPRtIhUkiskiYmOg4wdHwH0pY9VQBRGb1Ht9FWcz/Hd32N3qPb6Kt7lPZ999FdKxax7fvvrtKZBuu20XNQ1EL0HX6E44/fzWDdLXHzWMsO5G07kbXuwDXexKR5BLusA3VvHT2HH8UpCBx97Muoeg8SMQ3iGG8lqO8jqO/BLm/CLm/Cp+nEqWhB3VeLpv8g4517UXTtQ9qyg7aae2je+9Xq32vZ97XbuhKTVVG1vGMPZmk9UeMwSetolc40Y5NXNRFzHjULAT2rkxaWwiZyDgWTukECSpFG5h7vIGYYJmGSkHVNsBAxsZywVe1dV5J2FhJWkg4ZHrWYOqsfbmC4aRdDjRVg9Q6q/uN4NIP8J95D0rYfm6IV9cBh+hseYaJ3P/KuPZufQ8UXOkjXgQfpP7KNzoP33bEAmSTH8Gk676B86YeOYBypw6vuIG4bJu0eY8o1yrRLLmo6DFIyFjmzLrH4LrhVIqVJ2UNQ3U1Q00PMNETWoyDrVxCzDuGaaMUsFb2aTbIGxnpqUQ010Fm/g6baR5F0HmO9MMV7P/o+/OMvePtbT5MPm5kNGlifcbEYNVLwq8jaJ0jbJkQdQ8DIypSX507P8eRahohdhlHeglHegkYi/g1J6y7kXfuxjjWJ4NIqJeEQAUTWoyTnVla1LZVR9KjJe1QkN92YfJpeArp+AvoBYqYhfMpOKrs/E32HxcVpH7TWPc5A2xGKmTA/+cs34F9+ww/eeoNkMERfaxudLY3IJD001e9DNtzOxsIM33jmDDG3no18lKhFtOzMuEULU0Fwou2vFzmxa6JFY9IhIxfQ8OzZBZ4/v8xKxsNGLsDqtJdy3MaJfJjltJe16SAX5qc4V0qykvZXOxPPbOS5fmGRb1xc4hGuYhnrIG5X4BQEkk5ldYe6UsAup70sTXlYTntZTLmZ8WpETULETM6vI25XVBOPo1Y5EYucys6tOMdeEn/nFhCEH5MIGLnxjSf49tVznF/Z3Gm8CVHLOLmAiblJO4WwlXzIxGzYzFzURinuYC5uZXbSRD5kIB/Qk/fqmfUZmAuYKAXNlLwmCi49pYCF+YidxaibUtRFKeqChMD6bIxzi1munl/nO1ee4PUXn+G1F56ugojvPn+JFy5s8MRqgbMLM2wUkqzl46zPxtgoiPzytWyIQshIMSi6ksVMI6RscqY9aiL6YQwDDUR0EnR9x7CMNJO2id7yCf0wGYtIYRQKkAsamfHrWUi6ROpZwsl6NkjCMSHqHkImChELy2kv69kgq9N+VjI+NnIhVtMe1jJeTmQDnMgGWEw4qiAi5VAS0A6T9emZi1jJB4ykXWr8miHMkjYEJaQnDfS27qLh4IOM9R5E0lVDheZgljXh03XdcfO+cfM9AHKXf3zHc5Vx+/OV0XxsGzW7vw6bVgLRkA2lYoCw34ZZPYHbbODps6d565WX+Luf/Yg3v3OdmM9KeTpKPuol7beQ9OiZCZiZcmmYNMlYn/Lz/WtP8Pc/fJ03rl1iYyZEzq1lZVLkuadMwzjlTYRMA9W5l3DJRScvt46CXUvWrCTvEW07U045MauUuE1CwjlKyDyIQ9NJX8vjDHTspb1pB60tu9m1+1527b2fLQ9+gcd2buFQw26+dv8XqW+qIT+X4Mar13nuhUucPL1I7aGdbHtsC0q1hOnpSXp7m3nkka9hNiuwmhVIhttZXJzhlVdeJJ+dRCHvZaTvOMO9x8il3Dx7aYmfvvttTi6mSEesdDfX0tV0kGTEwdWnznD1ygWuPfcM377+An/5/Tf40bvf56UXnuHkcpHyTIziVIjTC9Os5CdZSAdYyYU4VYxxphSv2gZfOZGr0hTTHhWzQQOC8A4xq5RvnC3yzrWzXCpFWYpaWI1amfNqyFilFN0qliNmVpJOVpJOFqJWZtwqsvSh7a0TwUMFNFRAxCaX/xalqdLlD/LBnfTKeI9bmxEFbu0oX+VO3v6tLkXBJtKDstYRopouJtWdxLTdTFuHKQUmWJrUshjRUA6oWImYqyCiFDZRDBrI+rTMho0sJB1VELE67WVtxsfGjJ/1aR/raQ8rU26eXEmJszorbu6YFW1iuFvluPpEuovwMaodPkFwspIyUYqoWYyJnYpSeIJicJyiT3TznPWMMusZJescIeeSkHdLybulVTAxYxti2j5E1jlE2tFH0nrLVfL2n+/s3lR24D8IOCYt/UStAySsg6Tsw2RcUqbdo2TdYxT8CuYjGlYSRtZSZlaTJpZieuYjGvJ+BYWgklJEw0JMz3xURymioRBUkvONk/XKmQurWZ2ycDrv5kIpwIVSgPNzftambSKAGP9Tfp37CjdcX6Bm6ycYNad+J3g4pD1B2tRDTNnygXP44Ab/5CaIqHQiKq8FuSXqr1yTy1RsdQU5eIZqCYwexdK3l9BEE77xBszDhzBJj+BQNlLVlbwEVy5t8Lc/eZuf3vweN9/6Lq++9CLffuE5hNNzSa6eXeREMUV/Yw3H9z3MQPM+htv201H3CEd3f4XhVnHnWtF9EJuiHZ++H4+2n6BphKWMmxcuzlPdmby5+eXZAoJwlhOlOCfn41xcTXOyHGYps0lp2rQYq/jDl0IWsm4tOb+RfNCMXztCYdLG69cv8sY3L/HERpbFrJ+IfZzh25yj+o/vZKR1H5K2/eglTVjGWrDKWvHr+gkZhwgbB0jYRQCRtI4StUhIOmSkXUqCuiE86gGSTiURk4yrp8v87I1v8/R6icVUmNG2eqyyQVS9jSjaDt2hfajoHdoOPFD94No2xdSS5t3o++tQdtYycuxxxpp20rjzS7Tt+wqy1p1oeg8gOf44vYe2Mlj3GEPHtn9gcgweexhp02PIWnfgkB3HqWjDNdFJOWbmmfUMi0kbZmkT6r5DOMZbcSvbqhauJskxrLIG/LpOPOo29MOH0Q4cqnYixtp2VUXGQ8cfZbBhGz1HHmSs7db5VaxQVb0HsI4dJ6wbIG6WiIWnW0l+c4cx71BQcCkp+7Qsh00shoxk7eOENf14xztxydtxjLXiU3QRUveRsctZnDSznnaxmnJUE4KzfjUBXT/m0WasslZM0ibknQcYaty5qc8RXRaWMz5MY63svv/P0EvqMUjqGTi+DXnXHgYbt33gOnbXbr2twyMuKsONj4k6D1131c61ArzcyjZChl6ilkES9hFmfOMsRMVzyloV5O1Kyl49S2ETZb+OtHmUoKqXSX0/kc1ORM47wVxYTcY1il/dUQURyoFapF01ONS96GXtdDfs5eDj99HTUMtTJxdZLyaJ2pRELDJWptwsJMxMO2UU/CrmvDpKQTNrSZHakXFrSLnVJFwKHOpexvsPY5S3UPFvVvYdFLsRkgaC+j6iVilJp5ysR9Qc5NxKph3jTFtlZCxjpM2jVRAxqRvEOyEmngf1A7iUXYS0/YiheRdFHmylvZwVC/2uxn0YJga4dGaZ937+A37+45ucO7mOWaulramBhrr9HK/by5Ha7Qx01WNUDMEWQezQjPXgkPeIYYqGUfzKAUwjzdUbbzFsYtavYS6kF0HEhWVOZAOcng2zkvFQnDRzIh/m4uIUW3iJpwWBpwUB4SIsTnk5WYhyfmGK506XeOZEgYtLGa5dWOIffvQaP3/rm/z4tRdwCgJXeYRS3MnqTJBTxRgnZidxCgIho5SMWyXmRsRsFMMmppwTTJqkTFpkJJ1KggaJeG1eA6ey/zZAcXOzoEjzdz97i7989QXSQXN1fibsSkqTdgohy+YwMxsWhdyFSSvlpL3KVS5NWqrC6oWITRwBqwgkvEbmI3ZWk36WUn4WEl4Wp/xsFOKcX8px7eIpvvvcU3zv2hURRLz4DG9cf5ZXX7jMNy+f4ZlTSzyxOrepjUhVxakniglOFqKsJJ1MO8aJ6IeJmaRMmsbwagbxqgaIGEc5yRFOcoSx1lqmnWrR/cWprLq0CQWqlsFJ+wTlqJ3VtI9zc3E2ZoLVOZ1xa1hKulnL+ClN2piPOTiVj7CYcLA85WB9xsNG1stiwkHWpyXlUDDlFDURaZeaGa9o/xoxjiFrO1RNDxfqQfgZjA3WkwhqkHTVIgi/RRCcGKQNeLWdH7iRvx8sVEDF706UvcjBfVvYveOrjEnaWF/N8/Zb3+bdt19hqTTL4lyeX//NL/jHv/trbr71KlgFcbwnOph5DDKSHj25kJWsXwRCsz4Dy3GRonYyH6MYMJOxK5kP6FmKGMi6ZcTtQ9Xv/WhvDSGbhFxQLzqw2dTkbGoKPh1Zj5K4bZSQYRC/vhe3uhON5BgjXXuR9NYyNnSE2pp7qdm/hdqDD3O0fifbHr+HfbXbuPehL/Hle/606rT2wvWnOHF6EX4s0N5Zj8GkYHE5z5Ur5zl7dgWzWcHJUyVqOYvPoycYsjC/kEKt7OfI4W001e3ApO3nwsk8Vy4ssF6MEnGrGB9qpqflIDbdGG9+9xp/85N3ufnWq7z12g3e/t6rvP3qDV5/+TrXnj7H+vw0hZSfhVyYpWyQ+WkvSzN+TsyJFsJnylFOFyOcLkaYT9jJeNVkAzoqgXMXynGKQR3Pb8zwxrNrXMj7KQc0LAS0FFwKsjYpZY+KxbCecsRMIWQm5zeI39GgiZBewvMni7eBiN+KowIiPlmhM26um0KQW8nVFfCw+R7hvc1x5X2jAiIqXYrKjvtSdQ3JWkeIqDoIK9uJarrIWIaY8ytYjGiYD6koehUsBPQshszMB0QqU9ajrobNleM25lOOaieiAiI2Zvyc3AQTpwph5lMOBMFLzKXAru7iIvswT7SLx/LmJoj4w82Nk89C0jbM+pSVxaiOlaSe5YSOxZiGckRJKSACiYJ3jIJ3jKx9mLxTwqxLStEzRsE9yqxLSs5WARIDZGz9pK19TNsHyDqHmHHcbhf7bxvT7lGx8+CSknZKyLikZL0y0k4JM54xCsEJ5qNalhIGVlImVlImlpPGDwUOMx4Z0+4xpt1jZFyjZL1yShEN6xkb54o+npgPsTHjoGazA/Hr3N181/Pn1D78KYKaHmZccuLGfqSGOId0p9iqu86gKoh18BAxZQspbQexiUa8I4fedx6327SKXYVbwuoKiFjiTmewk5vzrXJfuoJ7qBaf5DBuySHsQwdJGLsIatrESAFlK2Od+6jfdw8CwG8FvvfKNf7pvZ/wi5/8BT/94Tv81c13+ME7byJMWsfpPLyD1elJfIYxBpoO0Fn3OM21D3N091dpPnhf9WauG6rHo+3Frem5Ncn/gxj+dX45LVp87YK1YoSVfJgTpTiCUObkfJzzyylOlsMsT7soJcR49fmYjaW4neWEg3LYyoxLQ2rTmckx3otjoo/pkImFjA9B+BXG8U4mBhroOraD1kPb6GvcQ9P+++mue4yuo48y1lmLIDjRDh7DpezCq+nFMd6KU9FWpeP4NL1ilsJmQJtL2UfMNo5ltJOISSbytoU3iVq19NfXohvqwjUxiKrzKNKGndVuwUjTLnrrHqXz0EMIQpoDD32eAw99nsbdX2e88wD20RY0PYcZrtvOwJGHad59F+3770bWuhNd/0FkLbsZrn8MaeMuJMd30rb3TjvS3sMPIG16DGXXXlzjTZvdhnZyAQ0vni3w3Mks+aAav7YHn6Ybj6odr7oDu7xJTGGWH8ev68StakU3dAjjSB2q3gOoeg8w3rmXwYZtDDc+hqJrH/KOPVXQMNJ0C9AouvZhkhzDLK3HJW8noBYDl9I2GdNWWbUTUXSrWAjoWYmYWQwZmbHJCan78Mg7cMnbccra8Mg7CKp6SdtkLEUtH0isnnKNE9D141B04FJ24ZzoxDByHEX3QWQdtSj76pF1HmEmYGAubmWgcReaoaOoBw4z3r2PsY5d3PlFu8UtrYC/CmCqgCW/touYdYiEfQTXRCuuiVY8qnZ8ms7/l7H3jo7zLvd9Zy3WOfeexbmXy4UA5wY2JRsCJBBIdVzj3mSr997LaHrvvVeVKRppNKM26pJbbMdOceI0YtIDIQlJNjgkIQkkIRDYsM/53D9eeZywN/veP54leWSPpdE77+/5Ps+34Ne2EDK0k3QPMhM1MBPQk3drybk0zPqNLMasLEQtTLpVJEwDRX54zNhN0iHcUEbtffjVTRsgQjhIdOJqTNJG5N2VXOZafCYZK7kk964XmBz24lb34tf3kfFpGbL1k7ANsJpyshC1sTTiIec3csV5UyRyEbYMEDD3C9kQyiY8hk7c+g5ssjqMA5VYxNU45Q0EDd3ErAOMuRWCcNmvJesVAgOzLiVJs5gxm5SUXcqoRUzc1EfE1ItP045d1ohH3opLuuGcITojfLxDODgqD9xOe91+lOJGklEXy7MZTq4tcOG+s6wuFjDpVbQ1V9FYf4SxVJD5mRTyvmZOL+ZJ+i0EDIOM2NQMWeXEDGLC2j4ixn7SHjXzoy5O5mMsjNhZGLHz0OkFHj6zxHJaWLkXEi6B05vywQNXw9J6avYTs8lZyoRYHAuynotzfnmC04UU961O8pufPQp//A1/fecVPn7zRf7n717jZ4+c5sS00DSfmr3aSOt7awU3uSELhREns0N2JkNG0h41oy4Voy4Vrg2qZdgsIW5XfKJx+OR2wiU0BL0g6oWoWc5U1M5aOkQuYCYXMJMPmpkMmYVmJWplOePn7HyC5bSP2SE7UyEh92I+7hQq7KAQspPzmZiLOVlNhVlKh5lPBCgkAyxn45yYHeOxs8d5+sL54ibi+YfvEwDFI/fy5AOnefTsOvcfm+dUYZy1fIK1fILjM2lOzqW5ey7JatpXzPSJW6TELDKcym4M/U2YxC0oO6qxSNpYyUS5p5Bm1KFk1CZlKmwipO3G3N/A/KiHmbiDfMTKsWyUtfEwy+kAhRE3c8Muxv0Gxv0GZoecLCS8zA45mRt2sTYeZGbIQj5qZCpmYnbY+qnfQdKlJOlSM2SV4VV141V1C1bhtyAYfpQKTd7/xp+JeFWwLkJ0E9SWbELdW4VF0YhL1USVdvL/E0T8RxuKqyDiEju338Duu27iyOHtaNV9vPjCJd59+1e8/LPn+OWLL/Cvf/yQd976NW+8/hKPPnQP2ETUlO2htbYEeU8DHoOYuEvFmF/IsJiJ2BixyEh79YJpQNQumCD4VGQcYgIawdzAqatHdC0oBoTtuEfbSUjfT8amZsprYtytJuNRMuqUEjJ0Y5PVoeo6Qnv1NsoP/YiyQzezc+t3uOkHX6G0fCv7D2zi5lu/wze//WW+94Ov892bvsatW77Hjt03c8eWG3F4dPSSoq2jFpmih2Mn5nno4XuYn8/y1FMPsbScJT0WQK/tpanxIAcPbaK3r4a+3kpEondRDNbhs0s+dc8ebKugpeoArdWH6Wwo5yJbmMoMc/7UGk8/8ShvvP4Kr7zwFA+cPcb6/AT5sQC5pIcTSylWpiLMpN3kR60UMm6OTYU5Ph1hfTLM6kSwqHeaCBmIWsRMhoxcOjtPYcjKWsrDPfkwM0EtObeCuaCGaa+CnEvKtFfxqbMkoO1lbtjFcjpANmjiZw+d5GcPnUT0GcFYRiT6m0D3vPbvQMTnruojrnL0rwCFv3HV3eit4uN5u5icuY+spa8IIrLWfiYsfRtNogAkMtY+Ro2djBg6GDF0kLH3k/fLmQ2rmQoomHBJmA3oWYzZKYQtG4DnFUE4PeokHxOGGrMJ56cE5itjftY2qjDiRN9XyTe+/F1Kbvs8X7uhnrU/XDlzhe/Fo20l9Al602RQyVrawdKomdWUjeWkiYURPXNxDTMhRRFETHoHyboGPlU5l5icS0zW0c+EvY+0tXsDQAjgYczRS9reRcLSWfz/Urarn/9HNWztZswzSDYgL9ZkUEEupCTtFpPxSsgG5ExF1J8CEktJC2sZJ4sJC1MRDeM+GWMeCRN+OVMRDXNDhuKWojBsZCVt53jWw8qYg0Nbr2wgBABxZOs/MWIbZCqkZcIr/G4mXBIm3RIy9l5GdK2E5NWEpVVE5VUExaU4O/9eXnAFSIS4uon4e3em+Y3r6Mo1t/6J6+188XNX32FMHXuw9R7Gq6jB0i/0VKKLILoILZU7mUh4uP/cGm9efpmP3n+Ty//yEm9ffp0P33ub3//2TUSK1nLKd96Ksr0Wq7Sd8t23U3NwE03lO6jY/2O6Gnayd8u3EIlimCV1BE192BUtuNTt5OKWq37iYhH3rE0gEqVYycdZmopzfCHF3SvjnFnJcHoxybHZKEvjXmZGbczEhSoM2SkM2ZmJ2MgHzUSMgwR0/Qzbleh66+io3otT041J3kJ7zdVwkdaKHbRdCXW7Dip2/5DGkjtoOXIn3VV3oe8rxyarw9BbjrbrKI7BeiL6bgK6TuzSBuySJhzSZjzqLobsckYcKlIeHV6NGJHoMaaHAkQtGkSi19F01qJtLWegcifdZduEFOSNKblI5KKldDMtpZspvesGavfdjLrjKB55M5a+amR1++gt30rH0dtoOXQTAzXb0XYcQtVyEHmjkKY8UL2rmBVx5QLpOHo70oadmHqP4lc3knBJsEsbcMgaGbKJGXGIi0F/V0TCXnUTTkUtNmkVblU9AX0LDnkNmi5hm6DrPoK2qwR1x6EiXUnXfQR1x6FiENuVwLm2o7cXM0H0PUdxSRvxq9qI6roZNvUXNRFZp4Ipr4aFiHlDvGUubiICyraiK5ZH2kRAKVjEFmIWVtMelpMu5uIWpiNGJoJaxnyqYlp1yNiDW9WKVVKPaaCO/vqDqLuqcSo7eOBYlsWMD6+uDX1fOcqOgww03EVr6W00H76F7sotdFduo+nQrbQcvJ2+yrsYbNiFtGkP6o5DGPvKinSvuLWHhEtMyNAuvH7yumJ5VI3ELN2MexXMhYxMeXRkHSpyLoG+tbCxjZh0q5iNGkjaxYS17UR0HcTNXUSNHfjVTRtv2jMbb2QXXbXCdXyZa3nknlX4t494/bmf8JuXnuTS+TXSfj0eZTsxSy+TfhVTIS3zESspuxJTVw0iH3QiHGpWWRMubSdmeQNWZRNWZRP6wRpUnSUoOw5j6q/EpWjEo2khZOoi6RhkwqckF1ALGw6/UGmbmJR1gDGXlAmv4hM3oxh+XSchTS9hbR9eVddGgOQlruUyIhvUHbkTaU8lokaYy8bJjUVIj4ZYLORIjcZoaqxBp5Pg95v5yWPnefzhe5jOxOBf3+eZh84IDbVRxpBVTsqhIuPWkvHpmQgIDikzcRvzw0JdvHuBh07NMxO3MR0TmsmFhBuXSIRb1YlF0sJ8ys8T961y8XSBpWyEiZiNibCF5fEwS5kQy+Nhzi9PcG5pnEvnV3jrxcf53atPcen8Cmfm09y7kuWexUyRyvPA2iTrEyGWky5mooI24MomdSKgJ+PT4tV0E7VISGxkScRscq56aX/i5i++QnU4w7BVxXLCz2zYznTQSs4n2LYKwxQV434Da+NBHlqfFLIqQkYybi2TfiOzG+Lq2YCVuaCNmZCNxREvxzIx1ibiLKXDuEQiliZiHJtOcfHUKk+cP80zD97Lsw/dx7MPnee5i/fy3MV7eebBczx14QwX717h7vlJViYTLGeHWZ9KcnIuw5n5jGBz5FMbPAAAIABJREFU6dcxapUTt8iI21VcWYvXHNjGmEhEwKJAdBGevO8YLIuImSXMDtkZdcg5lo0KzdaXIeFUkQtbmIoKJgEJp4qJgJHJkJlc2LJhxys0aquZkJDZMWJjIqgm5VGQDemYG7ExO2wlGzQw5tUUhdVeVTcOaRtxs4K4WbGh39lYye+GrtYSilSzm0AkehejtA6HogGLqvM/BRFXNhAT5y//O2eV6w6vcujAj9mz84ccPHA7dquCxIiPJ39ygfffeYMP3vst/K+/8a9/+gPwV+AvnL17BZ1ajN2qwOPQMBy0MJnwkg6ZiFmlAtgaDzIbtTMVtQkgLGxmyqdlMW4kF/ykuD/HJx1XNANVBAz9jFjkjJhkRA19pJwyQXdm6i2eM3VHb+PIvhupr9zC1ju+SXnpZpJpF909NWzd/iMamkrRm6U0d1Vwx47vs/Wum7hrz23cseUH7Nh9GxrdIGfuWeONN1/hgz+8xYULp8hmhxBdgv6BBro6y9m+7XscOHQrtfW7GRio4OpUXfhe+9sF4OPChAsTOkknq7NZ1ubyTGdSxHxuLl28wLtvvMavX3me86eWWJlNsTAVYy4bZGk6xBYusoWLhMzdpPwKFsecrOf8LI15mBm2IhLBiFNJSN/LUsrLsfEg88MORi1iVhIuloYsTPvUzIe0LMeMzHoU5OxiZtwy8i4Fw5ZBNJ3VBHT9rGTCLCT9hAxiTk2Pcjw3xGf5SAAC11EEEX/77StXg7k+t1HF4cIVEPE8ItGLXM02eIu8S8GMU0HeNkjeMkDeLmbaKSFnF5O19pO19vP3qcMZez8pi6CNGHcMMBVQFEFE1i1lxq9jKe5gPmJlzK1CJHqFpZSX9cnwhlOV8DxFc4mEm4WEm5mYBUnLfo5s+zpDrV/lScf3uRzdRLbz+3zrKzfzmc8IgvGkT85YUEU+biAf1TMZVFKIGziednIsbWc5YWFx1MD8sI65uIbZsGD/Oh0U8iSmfFKyrgHGbb1krD1M2vuYcomZ2gATGXvvxqZCwoSznzGbACwy9n6yrgEmnGImnP3/IXiYcPYz5hIz5hKTcQ8WaUuFuJ65mI6ZiIaZmJbZuI65IT2FYQOLCTPLKStrGQfr407WJtwsjzkojJqZjuvJR7VMx/UURs0sJK0spmysZJysZz2sTbiZHTFyYPO3ihuIZdk3KdnyT6Q8CuG+5VeR9SmZDghBdlM+OZNuMUljB1F5DcGBcgIDR//Dn+fTWgfhGvg0iLjy/roCIp7n6kbrAQYrb0NRswlz5x6s3fvRte6mr3KTYOCjakLdXYGyu5rupiPcwiUWZ1K8efllPv7493z80Xu89eavePfty3z4u3e4/PpriOQtZZRu+zElW36MvK2ShpId9DYcpKfxIEf2/pD2+l3Ul95Of/N+vLoO4g4pXl0XYcsAyxMB7juW4/xalotnC9x/coqzKxOcXspw98o4Z9cnOX9iivvunubschrRZ2F5wsfMqK0oUMyHjOSCBsFxJGonYhzEp+llbsRD0ChGtAX8JjHK3mq66vcjaRNU6p01u9EN1CJrO4LoOijZ9l2q9/2Yuv230Fa6BU33UWyyOiziaswDVZh7qxi1DZJ0ywU71A2rVLeqk6Chn2zIwqnpUZ578AxxmwaRaIZGZjh054/Ze8v1SGsP0n10K11HttBfuxtJ4366KnfQcPh2ag/cgllSR3fNTnqqd2Lsr8arEKg89p5qlE37kdTuoOPoLfRVbUXddgBtewna9hJULYfpq7yLvsq7aC+5k4a9P6Jh74/oLL0DZctenNJqgtpmQRxr6GbMp2IiqCVu7SNs7MKvbcE8UIFbKVCa3Kp63Kp6fNom/Lpm7LJqtN2HiyBC3yNQm+Qt+1B3HCranPZWb6O99A46yjYVrVANvaW4lQ2CTkDZSkjbSdzQy7Cpn1FjP0mzmHG7jLxHTd6jphAyMhcyFkGEX9Fa3EQ4BupwSxqJG3qZDhlYSbmLqdWFISvTcTPTcTMTIR1D9kFhi6Roxi5rxCZtQtZaukETEW7CC2NePNpW7PJ6ZK376Ku7qifpKNtEZ/kWWkpup+3wJrrLtjHYsAtl2wEs4sritsGnaSZkaCdu7SFu7cGvbcEhq8UmqS5mRwT1bSTsYuYjZmb9RvJuLXm3VpjsRC0sxW0sxW3MxYykHIOENG0EVC2EdK2EdK0EN7YaPl0LIlGIjpq76KrdQ3fDASTtlRybTfPbXz7Pq888xjMPn+XEdIKoVUpQ10PGr2Q6rCNpFzMTMBLTD+CTd5ANmjg+GSPt12MYqEXVU4lRWodRWoemv5Lexr20HL2Dzsqt6HvKCBk6caubCRo7GbUNMOaWCVMQr4KcV0nOq2TCJWPcKWUqpGUqpKXonPF1iFr6iRnExI0SfOorK2QEcPQFaK/aiaSjDB4T8fB9q7z4wiM898zDXLhwmkxmGImkm8l8gvseOMHMVIKQz8wjD5zkjZef4aVLFxD1glPeRcQgJe3UkHKoipad2aCBxaRHSLKOmnjw5NynQMRi0kMp68yOuJgbdXPx5Cwfv/ki/OVt3njxMU7NX+GBnmfIoSTp1TE97OLE9AgzI24eWM/z80fPMD3sYjxkZi7h5dzSeJH69NT96/z2F49zbj7JatrDuFcl3EdcSoEOsBFUlwkYyEWtZCMWRt1q4d5VvOk/hmgGRKIYb/FltiBwnBM2NWvJIKNmOXMRB5NeI2NONUmbgrhxkGGbnPlRF/cvZ1hKeckGDaQcKia8+qI702zAynzYwXzMxXLCXwQRaxNxVrNxVnMCGLh3tcDFU+tcuvcMTz1wjqceOMtTD5zl6Qv38MyD53j24jkeObPG3fOTLE0IAXQLmRhLE0OsTMTIhS2EtX0EtH0kXDph0vUZUPe2MDHsZ0wkIuTQsZQd5eLdS5wujLE2EWU5EyTtUfPU+RV++ZNzrI2HuZ4XmYk7BGCyIXwessoY8+qKQKIw4mZ9IsL6RERoaJJOsiENaa+SXMTAQlKgN13RqIQNA6Q9go7AKWsnoPmEH/1nNjjatQh1ExvX958RiT7CIm/GoWzGo235hyDiitD6H9kzHjm8jb27f0hD/V7YL4L9It7nc/z61Rd58bmnePjCffz1X//M66+9zEu/eIFfvPgcuVyKhYVJLr/xc568dD9nT0wjuh4Sfj1ebQ9pj5qFEScpp4Ihk4SZqIVCzMKUX81MSEXa1YN58PDGz/k6V7aE9XWbMaqbGHKrihNHa38dQY2gEfzkNLP2yK2UHfoRJft/zI9v+n9obyvhkUdPMZLwIVd2Mz07xrn7j2Fzyymr28mmbd/jQMkWbrvz+9xw0zdRaQZ45dXn+OhP7/D+h2/y1luvYDJLqa7Zx+49N7Nn902UlW6muXU/tQ076Oo4iEJehUpSjVYuWLcHnRK6Gw4g76ohE3fz7GP38+6vX+HV55/lzdd+ycvPPcPPnnqc1158mscunGZ2Ms70eIjjSylOLI2wlPcx6pciekugrCV8EpYyDlYmPGQjWqKWfrqrdjHm1zMTt7GaCTAXt5Gwy5jwqDie8jLj1whbiICauYCarLWfnF3MYkAAFmFtH25lFxfW8rzyk/M8fGKWMZ+B6biT6biTq9thePnxc1x+9iIXj88IAGILnxATb4CILwgAVqgXKYQtTDrVjFvl5F0q5twapuwypiwS5pwyZt0ywdLVLiZnFzPllHBVQBtj3DFAytLDqLGTtLWXSa+UmZCKmZCKvE/BtE8YRM1HrEwG9MzGrJzIRTlTGOV4Psr0iF3IzRgWKuFS0HD0dsrv/BJLUkEM/IDlWwwc+iIlm7/MC0ObmO/8ErVbr6F26zW07PoiLbu/yOGtX6O/YScTfjmLI2bWk3ZOZJzMDxkoDGkpDGmZi2uYjwm1ENeyENcyG1SQ8wySsfYwZukm5+hnxiNh1itl1itlxqdg2i9UziMl6xpk0i1hyidnLiQ04TmP9N813DMBJYWwhkJcz0xEU3SLWhg2CsBmxMRcTFekLl2ppaSFlbSN1TE7axkHS2k7KxkBTByb9LI24WYpbacwamZmyMDahJuTUwFOz4ZZHLOz/85vsST7Bh+N38hw21c5sPmfKYw6WUy5yEWEsNqsXwAQxU2KpYuErpmwtIrAwNH/BET8Z3WF4nSSq3kZgmOYtPqOIpAQ7QfRfjB17UXfuY/eys0o2w7gVrXSeHQ7h+66lS/wLtdyGY9Dz5tvvsbvfvcb/vDhe/zxo9/z8Z8+5E9//IA3f/0rRAO1B2k9spP9t99Ie/keumoOUrb7ZvZv/T57tn6bI3t/SH/HAUyy+qIOImjqY8itoDDm5fRimvNrWR45t8C9x3Pcs5rl/hPT3HdqjrPreU6vTnLueB4qRVApYjHjYXrESj5iFsRfQYNQASFIKe3RETYOMjvsJhezY5Q0E7JKGfZpMMlbkHUInsCStiNY5M0ETT301u3m8NbrEYlctBy9g46KLSjaD2Hor8DYV4FNUotdXMd1vMJkWE/Y2INX1SFkSKi78Ki78Kp7SLq1vPyTB/jJ2TXUnY14NRJEL0LNnk0oG4+gbDyIpqUETWcp6o6jSJquevZKO0poK99Kf90ejP3VWPqqsfbXYO2qZLBmJ4rG3fRU3IG4dgf6rhIMXaXoO4+ibD5ET/l2+qt20nroDhr2/oim/TfTcfT2IpUpoGnCo2pkyNbPRFDNiEOMQ1aPS9GIT9OMdbCqGJTmUQvl0zbh0zbhVFRjFpdjEVei6TyMrvsIht5S1B2HisnVxr4yNJ2H6avZjrh+J9KmPQzU3YWu+wg+TTMuRb0QqKZuF1yKrIOkLINFi9dJl5K0ZZBpn5ZC2ETeq2HEPCC4tkgFm1fHQB1OcT1hTSdZr5qlhLO4jVgcdQhp1UMWxvxqgoZuHPImXMoWPOo2XMo2bLJWHIqOjUPRhUPZiqanFIeiAWnLXrqrt9BaehuNB39M/f6bELYpAoDoKd/OQN1dyFv2YR6oIKhvI2LqxK9tKdLAomYBkDnlddgk1ZgHKrAOVuHXthRBxHzIwlzAxKzfWNxELA/ZWRt1MR81knXLGTb3Ejd2Ezd2Eta2EtA0CzQzRd3G9/4W0vajSDrKMMnaOVHI8PCZNR47d5xk0Iq6qxZ1VxVeVQcpj4yZiJ7psI5xh5K0Q8V83MkLD57g48sv8NT9a0Rtgyi7K4pp1eLWg3TV7aKnZgeS5n2Y+ivxqJqL4XNRQxcj1n5SjkHSTgkTLhmTHgWTHgVZt5x8UMN0WMewpQ9Tf6VwAH4G/MpuIrrBT4CIjQoJh2Nn3R5En4Pl2WGeefJe3v3tL/nNb17imWce5eIj5/jpUxe5+8wK+clhlucneOO15/jjO/8C//NDzhQmGPOZGPeZGffoGbHICWl6CWl6GbHLNrRTenJ+Lfcfm+Hi3QssJdxF+8Fj2bAAIE5M89pTD/Dr5y7yi0vneeK+VU4UkmTjdtJ+AxGLlKBRzIhLzRUO8nouTiHpY2bETSHpYyEdYCkT4sT0COeWxjm/PMGZQpKT+RhLCaeQvu5RMhHUFulNhRHB2Wk+6WUqbifp0RC1yohYpIRMQjhV0CghalXA6yKuiC0TNjWLQx4mHFoKITtZp460VUHCKmfYJGHEIqMwZOe+hRTrEyEmQ8ZPgYjpkIUZv4VCyM5cxMFczMnCsI/FVAhSItZzw6zlR1jLJzg1N8n5lXkeOX2cS/ee4af3nd34eFoAEg/dwyNn1ji9kMMvEjGTCDIZ95AJOxgLmEl7dHjlHbgVG5SBG4DrREwMB3jv8sv87o1XObmYZyzm4eT8OA+dmufswhjTQw7iFilTURvHxyMsjXo5N5vk4moOYUzTiKgXEjYFaaeaXMDE4oiHtXSQtXSQpVEv88OODQtoPfmokcKoncWUq7iJyPi0DNvkRE2fDgJTt1UjTHnni6BHVHlF7O4SQMR+EInWsSuaGHVLaLYU/uEm4unX3y/6uH/y8Z19MbZv/TZbt3yH/r6aIoB4n8+RScTo62yltbGO0ZEhYtEgkWiAc+fv5qWXn+PXb7zE2799hddffYYT65NMpnxkolaGnQJInY1ZCWo6GHOrOJENc/dkmOmAiri+BdvAEQaa7uSq1eV6ceLotncTsg9iHGhEJPoIU081TknDhuXzldAtgVtdUXIze3Z8D9H7YDb1cob9yIgxkvCzuj7L7EKGUNyM1trLzn03c/Pt3+azfMRn+YhBaSeFhSzrlHL/hbsZpxODcZDevjr27L2FPbtvoqfnKC3t+6io3kRN9Z20NO9A3H2Yq5uTk3hN/djVPYz4TLz8zGNcfvln/P6NX/O//vgRH7z5G3718gs8/uA9LM+kSUStDIcMTE94WZz2k0+ayCcMQlr8ScgNaVmbdLOUcZD0SvBqWwmb+nn6/jXeePYCCwk3414N88MOCjEL034dWaeMjG2QvFvGtEvGpLWfglfB8aiexYheCOkMmHnrxSd444XH+Om96xyfGiUfd5GPuxgPWa9uISqFGnXrGAuYPxHM9mcBPHxhQ4AsepfHuIOVYQ9zAQvjNgUZi4xpj4ZFv4EZp4Jpq5RZh/TfgYhPT6RjZF2DpCw9DOvbGTF0kLb3kfVImPRKi3SmK8LqfMjI/LCD9YkQJ6ZirE+GmUsKdCavroOKvTfRuvsaLliu4w+ZG1mSfoPKLf8XVQd/RNQ8wOf/ezUlt32ehYHruBy5kQ8zN/Dh2A38ISPUovTrtO6+hpq9NzEf0XN8zCE07AljURuxOKRjcUjHUlyoQlDJlEdCztFfBBDzAQULfgVzPhlLUT1zATV5t4wpj5y5gJqFsI75kJZZv6pIP/uv/0XF//HZJq75/D6u+fw+PNJach4Zs1Ets1EtczEd80MGFoaNLI6YWBg2Mj9kQCRyURg2MD9iZH7EyNyokULCxHzSLFTCwlLaXgQR61kPKxkn8wkLs8NGFlM2VsddLKRtRQ3EG6M3oq28hrojN7OQcjGfdAs0zLBe2Gb7VZ+6X0VUDcQUtQTE5fj6Sv4BiPj7oLgzXN1iuRDocJ8M03ua/sotApD4jDBA0bRsR7QflI1b0bbswtRzEF3nIY5s+w6NJXeyZ9P32bX5JkJuMydW53n4wXt5/bWX+JdfvcLv33+Hf/3rn/jLn//EHz58n3fe/i0i22AzcYuM9tLdNB7eTlPpDr75xc9w4zc/R0vNTsoO/BhFfwVOTQdmSQOmwfoiqk4GtBSSXk7NJ3nw1AxnlsY4vTjGg6dmefDuOU4tpFmbHkUkcsGIiOUJH3NJIcRpKmphZqNmIxYyLg0Zt5ZC3MWwTUHKo2Mu4cVvEm8gqRiNZdvpqN6DU9OFpK2U1ood+PTdGxoN4UVtK7uTtrI76a3ewUDdLiSNe9F3HsWnbEXUCpMBLT5NOy65oIsIaLvxarpxKTtQtJajbKtgImwjZlWzPjmKSAbNh3fQV7EHZeNh9J1lqDuOIm06QG/NLtorttBSuom28s20HL0DbU8pIUMnflULfmUznsE6ZPV7UDTupq9qC/KmPZj7yjD1lKPrOIKiaT9dpZvpr9pJ0/6bEYlcNO2/mfYjt6Fs2YdHUYdP1UBA10pQ30HY2IVL0Yi+pwyHrJ6gvg2nvA67tAaXor4IIryaRnzaJjzqBlzKOgy9pSg7DqLtKsHQW4q2qwRTf3kxydo8UFGkOCnbDhS1A1doPaaeclzSeiL6ThK2gWITOu6UknXLSVslzIWMrCbdLI86mQrqGbUNElC34xisxyVtxCVtJKTuIONRMj9sYznpKoqrr9AT0j4VAX0XHnUbYVMvQ/ZBohYxXu2V5lUIjzGKa1B3l2GT1SFu3EVn5WZaS2+nbt8PKd9xPdW7f0DHkU30V+2gr3I7A3W7GGzYha67FL+2hZill6C+DZeiEbu0hoDuCp2pYcOpqRxjXxledQtJhyA6nvEZmPUbmfEZyHs1TPm0zIWMzMetzA+ZyQc1THgVZNwyErYBwtpWvPJGXLJaTOKKje//eeEwqYQLpxY4szRFS/kB6o/sFCZpohnssmb82g4mfMImYsTSR0Tbx4Rbj+hauH85y5svPMrLT5wjP+LEKGtEL65jsE0wHJC2HsChaED0PIieB03nESziahyyegLqVgFIWPpI2sVFEJHzKkk5Bkk5BpkK61hOOpiKGXCrmxGJLmEbbCak6SNiFONTd+JUtAqNWncZnTW76Wncj6K/Bnl/LS6RiBPHZnjxxUu8/fZrfPyX3/HUUw/z6KP3EgnZWKeUF59+mI9++yoXzyxyajbFkE1BzCxlyCQh5VCRC5jIB82k3BqGzGImfYKd7rhbyWzMzPKoW2guY1bm4jbWxsPMDjnJRa2CjeiEkHY8NeQkG7EyTidJr4GTHOYkh4sgYjUbZWbEzfSwi1PToxzLxRjz65kImbh7dpRzi2Mspr3MDgtOYvPDNpYSTpbSbpbSbuZHXcwO2ZkeshUdhlJeLUm3lqRXR9QsxansxKfrE6aOYhB1wqhdQ8KmJO83sxB3k/ebSdvVpCxy0g4VKbuSMaeaxVEXDyyNsTYeZNxvYNgsJe1UM+kzMOHRkXFqyXoM5HwmJv0mJoM2ZoY8kBIVHZZWJkdYz49xen6ah06u8cT50zxx/jSP33OCJ86f4qkLZ3jygdM8fHqVM4t5AUQM+8kEhPtgUD9IxChm3G8gbpGh6a7DIutiJZfEJRLxwqWHeP7xh5jPjhIwq4g5tKT9JhIuDWmPlpm4Q7B4jdrI+oysT0SYClnhLRG8JSLhVAmCYY+WqZCV45MxTudHKIy4yQctzMQd5II68lEji6MOVjJe5kcF211BD6Ek7dFeDcEqJgI/T8fR3TTsv7PYXIvEG1+/4cpU+M+IRCexyeoYcfQz5hr8Tz3b/6PHyg7dREXZnXR3lWIx9tPcWEIt84R8VlobqihlnQN770Iq6ScxGiOVHua++8/y579+yF/++j6/ffc1/u3fPuDVl57klecf5RdPX+Ds8jgLaT+iP8OIXcZy0sPpqSgrSQdJ5wBxcyc+bV3x3BOoMkIzoVRU4Hf0YpLVo2gpxS1tw61swaNqxjxYvQEeBOpDTektVB29lcba7VjN3ahVgmD2cMl2du++A5WqF6tdSSYXwuwQU9d4gNs2XU9p+W50BjG/ePlJ5hcnWacUo1FOXV0Je/dtor6hhM1bbgCTiB3bv0955TYOHr6FkpJbqa3ejlJSi0iUQiWuQSQ6iUXRjryrBqd2gL+8+2s++M3r/NtHv+ffPvo9H759mXtPLpFNBElFHEwm3EyMOpgZd3OsEGEl72V+ws5kXEMmrGB21Mhq1sXimI3xkJKYrY/ZERsPrE3wyydOM2wZIOWUsZp0M7lhCjLj1zDlVjLn17IY1FLwqVgO61mNGsg55RSG7OSjdl585Ayr4xEmw1YKo17B3c2tIenVIboO7PJOfLoBRJWCVlTUi0D/vAIkPgEinOLGDZPbO8h7DcXf5Zxfz0rYwpxbRc4qYcouYcopJWcfJGsdIGsVtmx5h4RJp4SsY5Apj5wxaz/D2nZi6lZG9J2kzFetUedCRgFABAQzm9mYlflRF/OjQg6ORVJLybavo628hpfD13N55EaGWr/K4S1fo6duJ2m3kqkNdzqRyIVX3cFXvrCDb3z5uxza8jVad1+DtvIa4q3Xckr9LT7K3Mhp7XWU3/klJC17WExZWMu6WB2zs5S0sDBsFKxUo1oKUe3GNkFK3j3ItFdKIahkMaKhEFQy41OwEjcx7VWQsfaTdUpYiOhZHbbgUzTQXbmZ8ru+x83f/ic691yDu+qrnFRex8LAdbirvkrt1ms4tOU6NB2HyAYULAybKMQNzMX0n2rQC8NGCsNG5kdMzI2YKIyai7WQtDKfsBT/PJ+wsJiysTzmYCXjZDquJ+kZZP+dAoXpjcSNVGz5HKrOQ4w6B5gZsjAzZGE6bt7Ix9IyWQQRV3MbAtJKfP2luHsO4e8/QlD8j4DEFXH9FXrcFWG+ACKUTXu4Gny4sfHaABHm7n1oW3Yhqb4Ted12DJ2HUbXu5/v/47/QeHgrHoOEVNTHc08+xjtvXubdd97kww/e5d333uRPH3/IX//2Me++8yav/vJlXnv1FUTdFTtpP7qNxkObUXdVEbQMkgoaqDoocOP7mg8i7y7HONCAZbAJs7gRs7gRt6qTqFVK0qMh6dWyOBbgzHyK04UkKxNhTheSPHZmnrvnksKLY+gnZh0k5dUyGTIzG7VTiDlYjDlZjDnJew1MBc2knWp86m4c8jYcinZEoo8QiZ6nu/4gg21liETLpENG9H11dFbtRNp8GK9GmI61HrmT/tqdqNoP01OxmY6jt6No3ou+4wg2bMxGLIw5lYS03YKFpUrg7IcNfWSDBgL6HlQdZTgVraxPRjm/lGHIpqCrYg/SxhIGaw4gazqMrrscecshOso201O1FV33ETTtBzD2HMEhqcKvbCCgasIvq8c1UIWltwxN6wHUbQfQtB9E13kYQ/cRNO0H6avaSuP+m+gpv+osVLv7BrrL70TXeRintAa3vI6wvo2gtgX7YBXKln0oW/ZhHajAo6jHJavFLa/DIanGJasloGkmpGvFpxIaWIesFvNgJbr+UnS9RzH0l2EcKMfQX4Z1sAqXoh6Xol6wOh2oEDYl3UewiStxyWpxSmsw9pfiVNQSNXeRcokZsfUS1LYQ0DQTNXaQsIuZiRpYGLEyP2xhftjCeEBFQNeOdbAOr7oNl7yViL6XbNDAQkJowIoC+1FX8bGpqIW0R11Mmw0Z+9CLrxyYf9s4+AVxb3vZVgYadtNRtpmWkttp2n8zLQdvpXvDrlZatxNJ7V3Img+ibDuEsa8Kl6IRr7ptI0OhlYBOCO6ziKvRdZdjk9TiVrZsTPFbKQxZmQnomfZpyXnUTDgVgrORW1G0TM2H9Ez4NsSLFjFxQy/jTkF87pE1CFkRIheiz4KsvQpZRz0mRR8bOKOVAAAgAElEQVSiLVC+fxu7bv8u1QfuwCiuwSSuwCWrZTqsYS6sZ9whJ+3UYB1oJ6CTcH4pz6X7jvHrnz/K/HgI5UAt8u5ylL3lSNoP01u3E113KUnnAMPmbkQiF6b+cmySanyqRqLGDkatvaQcA2QcEjIOCVMhLRFdB2mXnMWUi6m4mWzUwLBLikj0CnZpHUF9Bz5Na/E61fSU01u3m5by7dQf2UZ30xEW8iME3XqGIg5eeO5RHr14jmeffYy3f/Mav/jZT9Gp+kgNefj5Uw9y7ngezUAdmu7qjeeMEdL3knAqNgSzapJ2JaNWOWNOIStjNmhiJmxG4IDPk3YoyPn1THg0jLvVTHg05AMGYVIfMTPpN5JyawnopUwNh7h3tcCJ2XHyMR9r2RFOTSfJ+I2CrXREWPEnXDJWx31MBNWcnYlyIutnIWlnMeVgMeWgMGplOm5kKmZgKmYqHhBXKFZTUYHvPxG6GjAVs0o3Gr3nEVVCQNdPyq1hImAs2ltnfQbGnGpGLTLiBjEJq5zFYTf3FtLMxB2kPDpGHSoyPgNZn5G0U0PGrWM6bCMftFCIu5i7Elo37GIpG+HYzAjHZpOs5JKcLExu0JpWefTMMR4/d5yfnj/JU/fdzfMPneOx0yucnhunkAiRDTlIe40k3XpSbi1pl5Ihq4SYWULEIsWrFyMS/bmoictEPEjaavHoBlmbiJPxCdSrlYTA458dcjE77KYw7CMbshAzyYlZZJzKJ/jlE/dy3+IkcyMe5oa8LKYCTAZtZPxG8mEhO2g2amc17WM+bhcCEzfyMkatcqL6T1CXRII+oLtqz8YkTnAoMfXVC/k/oo+EJq4U4SDuFahOXl0Dw5YO0tZuRvVt1Gmy/7983Fvrt9NYvYWm2p1k0i7WFpPs3P4DLpxb4cK5NbLJMGaNmJl8ilQqwvHji/zq1y/z8Z/f549/+h0f/uEdfv/+W3z00bv868e/4+1fvcSDZ9e5Z32OJ+4/IYAIh2pDM6Yg4RITtnZhklV/4ue9dLVREK1jVdej7REcXdziWpz91XjVTZgklRt/X3AHaq664+9et484fPBm9uz+Idu33cDRkm0MDjRjMA5iMA7Q3lFBbd0Bdtx1Mza7kviQi48/foeXXnqSX770DPecXqW+5giVZfvZsukm9u3eDCYRtbWHaWgqpbe/kb7+RgqzKR6+cIp8Jkxj5T76WirwmWQbTdAMD51eYnkqwdOP3MMHb7/Caz//CatTI0wOOxGtg2gdZlNuCmNeZtNO5tMOCik72YiafFzHsZyHtayL8aCcEWcf4wEFSbeUxZSD4xM+pjeCEmdDOgohPTmnnDm/nmmPhim3mlmfjsWoheW4jcWopZgJtDTi4PhEgJWUm8mAXsjicCgZ8+tZy0ZYFokQidaJWhWIRO8LIOLaDRBxBUioQCSD6YiRlFPBqVyUs1NDRLQ95Dxa1kZdrI86mPGrGLP0krH2kXNJmLCIyVoHydmlXEnHztmlTDnlG4BCxrCmk2FVO+PWQXJOOWlTPxnLVVrlbEQY2l6xeE065Vyj87Lzxm8Rb/0qb4zeyMuR69FWXsOBO6/DMlDNdMTMuFcjDHtj1uJzTQb0jG2kXqfcKnIbBgouRTNt5Zsp2/Ql7tZcx0fjN7Is+yY7f/R/Y5ZUUUjaWMq4WErbmRkyMBXRMB3Vkg+ryYWU5AKKYlbD/JCBuZiO2bCa+bCOmLYdbdtBmo/cyp7b/onW3V/EUf8VTqm/yUuhb/Ph2Pd5yHA9saZvIC25BkPl/yDb+Q1OKq/jScf1uKu+SsXmz1F61/cw9Jbx2f/W9an6r/9FxfywhWPjXk5k/ayknCyMWFlK2FlKWllMWFhMWFje0D+sjrtYyThZHnMQMnVQsvVrXLBex9Pu71Cy5WvEnH1MDemZCKtIucTMxHTMj5jIB1VCArZfTtLaUwQCAVkVcU0DMXU9EWU1MUU1UXkVIenfZ0V8MhNjfWMgIIAIed3Wjee7zNW8EQFIKOp3oG7Yia55D+qGnQxWbaW/bDP9ldtpObiJ733pfydsVXHpwbOcXCnws2ee5P3fv8fv3nuHDz94j4//9AEf/+kD/vzxh/zhw/d49Ze/4Nlnfoqot3onXRXbEV0LAWMv775yiY/e/BmOYrR7jIYjW3EqO3CrOnEpO3Aq2vFpe4iYB4laJAQN/YwHjcWQpsW0v2i5eCwXY3rIQdgkJmwSrAFTDhX5gIm5qJ2FqINC2MZMwMxc1E4uYCJiFGOVNKPoqtwAES56Gq7Yui4jEsWo2HXzv0NoPVV3oW49hKWvEk37QZQt+3BJahix9OESiZiPO0naZASUHQQ1HYR1XUQNPaRd8mIIT9wmJuGWMxkxMREy4NV0I244xGD9YTrLdtJZtpPBhn2I6/cK2oGKzShb9mIXl+GWVeFX1RHSNhJWN+GT1eLoq8DUfRR9x2F0nYfRd5Vg7DmKqbcUTftB+qu30Xzwx8Wmt37vD2g5dHNRgG0frMKjqMerbMAhqUbbcQhZ426ULfuw9JfjltfhVTZgE1filtfhltdhH6zCLa8jYmgnuiG6dqsbMQ5WoO4pQddfikVShU1Wg0NWK2wwVI24lQ0C6JBU41HUE9IJdByXrBZN1yFMA0fxqBsIm9oJm9rx65oJ6tuK4uS0V8pS2smJfJCZIRMJl4SgvgN9TwUOaTO2wUaCuh4hA2HMz3Lax2LSw1LK+ykQMR2zMubVMGSVEDH2EzL2YZQ0fAKxv44glrxEc8kmemt20VO1nY6yzXQc2UR32RYktXehat4ngLeW/SjbSlB3HMXYV4VDJtjlOuVNuBTC1D9s7CFs7MGjasWlaMajasU6WIepvxq/qo1pv45pn5ZJt5CvkHbJSTllJFxCJd1y4tYBIYvE3E9U103SLCZlFuOTt2CT1SESXeQLvEvFvs2CNeo4DHY2sZRPsp8ztG5Y/ep6SvAq68n65IzbJYwaxYzY1DikvaR9Nh67Z40n7l3nsfPL3MDz9LcfRSutRyuupa9pH311O9F0HkHV+mlXB/NABV5lAxFDO8PmbhK2Psbsg4w7pYx75EwG1Iy5FYy6ZEzFzcwm7MRdcuyKJkKmDoKGVlwKwbda2XEYeXsJA82HaK/ZQ2PpDpIxGxfOrrI4k+LMyQUef/gelhdy3H/+BL975zLPPvkwJvUAamkH2aQXt2ng6gErEzQD5oEaArpOhqwSEk4FYy4N4x4dGbuCCaeKCaeKpFlwdRnS9ZG2ysh7dcWvZV1q8l4d034D034Dea+OcY+eB9YK/OqFn8IH78Kffs+Lj97PfDLM8liE5bEQM3EnaY8WzovgvIjJgBAetJZ2sDBqZnnMxVLaWQQRcyMWZofNzA5bmRuxMZ9wCInOGxawkyGhRCIXubAF0Z8RSuQq3vAnIxZmh5zClD5kIRcwMeHVM+bSkLQpyLg0rCR83FtIkwtbGXWqGbYpGPPqiyBizKUlH7QwFbIyOySAiHxcABEukYjVqSHWpkdZyo6yPp3h7OI0Dxxb5OHTq58CET85u8aF9TlOTaeZT4SYDNsZ85lIOnWM2JVEDX34tR0E9H2EzYMEDIP4DIMkAhYWxodZzad4+PQy7/3yaV594l5mInYyLhWrI25yHi0zETvLYxGOZ4dZTIWYjXs4nhvh2ftO8M4vfsrDx+aYTwRIufQkXDoSDi0Jl46M10Tao2PMpWFpxMPyqFcIXHSoGLHIBOcip5qg7grX/yMkTSVouqqEbcNGRdXdhNRdXE1zXRfuIz6BzmSTlhHS1pIwtuLsPcqOH/yfxCKhfwge9vbFaK3eTFfzbtoadnF4348oO3wHB3b/CGlfHa+++BNefPYij9x3gmcvPcDKQpbCbJrzZ9d56aWnefPN13jzrdd57903Nw7kF3nkofs4c2yJzFAQ0UV4/tH7eOLek6xNDrGWDZCP64hauxGJQkh6Dn3ivS1MHFWDZVhUdThU9VgHKvBJ6xjVdzKkbcejacQoqyz+G3HbLiRde686Cm28dleqpvIu3A45czOjzE4neIXrkA62YrcqmJ9L88B9x7j7ZIEP37/Me++8xt/+8j6rS1NUlR+gonQfg/0dJEfCPP7I/UQiHjRaKUOjIWZmxnn88Qv8/NlLzOfTaAa7Cdp1BC1qeurLMEjaGfIYyAw5uXsly8mVDJMJN7NjPkRfh4hdRsypIBPSMz1iZz7tYjHjYTKqYy5hLTZ100M6xoNyMgEZEyEFUzEdM0MGZmI6Jv0KJlwysk4Zkw6hptxq8i6VACICehYjNhZjdmYjFvIBnZCj41MxG9IxFdKS82uZDhlYSrg5lg1zfmEMkegtVjLRDbNjoUTXwsJ4iLGgTgAQ7wr3usfvFmzxZ2NW4qYBRsyD5PxaVoYdLA+bmfYpGbP1MWbrIesSQEHOqWTKoSyCCJHIxTWf38c3vvxdPv/fqwkr2khoesg5lcy6NWQswn0y71EzEzYzHTEX3dLqSm6hauvnWZJ+nT9kbuC09p9p3f0l6g7eQtTcx2rax2rax+Koqwggrmx9RSIX+ZCRyYCeyYCeXNDA1Cf0rbmggTGvmso9N6GtvIY3Rm/kjcQPGGr7KiXb/gmLrJblcTeFpI3ZYTNzIxbyUS25iKbojJQLq/DrmhlovIvD2/6Z8k3CpmOi9+s8YP4mfxj7Pi+Hv8Mpzbew13+Fll1fZNetX6Xq4A9Rdx8maGzns/+tiy9+7ihf+cIO6rd9gWznN7g8cgMvh69nqPWruKs+XfXbvlCs1l1foGWjyu/8EuW7bqBs1/cp2/k9Sj9R4pbdNJbdSsWWz/G053ohA+LOaxl2DbCa8zCXsjA9bCAbkDM/ZGBp1CxoMwIK8n55MVhPJHLhk1QwrGtiSNtI6P9l7D2DIy3vtN+uos5uvbXHa+/isA4Ym+gCs2DC5JxnNEqjnEMrdc455xzUUrekbuU8kiYDw5AGFjAGTDI22IxtMGMMNsZgxmF3ve/5nQ9Pqwd2z1t1PtzVqh71dFA/z3Nf/yupa4goq//HHldY63JEAUToau/DL6tEr3+1eP+6lGkdRLyBruMAmtbdaJv3YGjbj751H6qGnchrdiKv24u2tQJJQxnjyQCn5id58sKDvHf5bX77/m/429/+gz9d+Yi//uWPXPnkQ85zkD9d+QPvv/cOP7/0OqLuqm0lEHF4y60UYjbmR4IouqtwaDup2n8PjWVbCBgE2U/Q0EvI2EfMKiXpUBA2rVNmwgZvJu0uAYn5IR9zGS+L2QCDbjUxq5SwoY+EScKIW8tkyMJMyMpUwMyk38RMVIg4HHJrcCnbkbSum8aW+ExVtw/aKwQjbUfFNmTNgjdB2rgPffdRzH1VmMUVGLuOEtQ285pIxGsiEfMJBxmbjLCmi4S5l7RtgIxDSiGoo7dmJ+Lq7dik9UVjbw9WSQOazgo6K3eWnrtx/wa6q7bRX7eb7qpN9FRtQtawA7+qlqCmnoi+iaihmai2maCyHq+kBkd/Ffa+Smz9ldgHqnBKj+GQVGPsPoKsYSfiyo30HdtCR9k9tB+5m4HabWja9mPsPiJcDHQtuGQ16DoOIq3fgbR+B9r2A1j7KvAq6wnrW0u/F9A0YeuvxKOoY8jVz6hfTsImxq9vwTxQiarjANruw1il1TiVdTjltTjltbiVAqBYByUxUwcpm6Dr9yqFhCdjbxlWSSUedT1+nSCdipo7GXT1k/XJSNp7WBx28tBimsVhNzm/moStH5ukDoe0CaesmZi5n5mkg1PjMU4WoqyOhlgbC3M8F+B4LiAkQqRdFMImhtwqkjYpMesALm1H8WJXKN4KF86WIxvord1FV+VmOso30lm2AXHFZmR1O1A370Xbuh9Nyz703RUYxJUlEBHQdRDQdRAuFhLGrX2kHBICug5ciiaC+k5Chi5ciiZc0gYm/Tqm/Dom/ToKfi1jfg0jXhXDXiVDHkUp9STjkDLqE1qshywDDFsGiBeZMrO8nphTiUXRhdugIhsNkvI7OTmfZzRuZ6D1gLBB7zpIxNDKqFfGoFFMUt9LxCDFq+7jxHiG9998kY9+9WPeeOERMhEz69pmn7kHTW8ljYe+h7h6KwM1O+gq21DaJFj6K0sgIm0Vk7H3MuaWM+FXk7b0Mx0zC+/Jp+L4aJA7eZk7eZm1iTAzg2ayfinDXilxuxhjX2XpmDi847tI2spZmEzy1COnuXjhBBceWGFlscDwYJhoyMmZE/M8/vAZ5sYzDHTXo5O1Y1a10996BFl7GarOMoy91XhULUTNPWQccnIeNXm/kfGgmbxbw4RPz4hDMM/5JM0kdD3k3RqmAkbGXGoKHm0JSKzfTvoNjAfN/OD8Cd772St8/Ks3+fff/YpfvvgMS7l4Mb0HZpJuphNOgrpuBl0yXNIGCkEN4yEtp/IBTo4HWR3zsZxzs5QVQMP6Whx2s5DxlPwRsyknE1Eb4xFrKVUnYZcLcY//UARNohRDXi0jfkHyMxm2ltZESMj4nwiaWRkK8NDsMPmQhYxbS8alYTRgYjxoYdRrYNRrYCJkZTbu+gyImBn04hOJOD6RYGUyzcrEMCdnxrh/YZKHV+d54uxxnjl/kuceOs3zF87w2Nos5xfHS8zCVEJgIoZc+qJZuV0A3zoxYfMAYbOMoFlGJmhlNhfl4bUZ3njucd5+5SkenMuSMEkZcatZy/iYCZlZGvRxZjLNmUKSiaidrEtLodiBsJwNcWIkSj5k4UYuMUUH80kPc2kvEyErUxE7p0ajrGVDzCdcTIYs5P1Ghp1qgmohUtIpa8Wn7iJo6C12dlws6s7nEInmyNrkpC0Skg4JcW8x/lX0kWB8Fb2Hqe8QHnklrv4ydtzxj7zovYll+XVU7LoZQ19dCTxUqHO0VNxNc8W9dNZvp7V+B8fKN1JVtpG/56/s230Xyws53vr5izx4dpGFyWEKw1GsRhm5TIihVBClrBtpfyf5fIYXn3+GSz99jQfPncRpMeAwqultrUP0FDxx9jgvPHY/z11Y4fxihqmUseititFRt6V4/AnG6b6Ovezb8BXadl9bWu17vkjHni8Kptc9X6Ri47V87csbaau+F03/YUzKSkzKSgzKagTvyN8Q9NRv0NZ8kEjQwOLcMNMTSS5xYyk96aevP8fbv3yVl354kTd/+kPevfwGz7IRm1nF/j2bueeuWzmwdxs6tYQnHz9PNptAp1eysDzDaz96kV//+ud88Ju3efSBE6zM5Hnu4oMlmU/YrmZ+NM7jDyzyyNk5BqNWXMZeRhM2RqIWciE9I2EDkyk781lvKXlJJIK5ITunJgLMps2MBBRMxHTMZczMDpo4mfcymzRSCCiZCKmZCmopuBUUnHJm/FomHEqmXGpmAwYWY1aOJ1wsJZzMRK1MBPVMBw2lEIqpoJaZkJH5hI3lIW9xCBbg+GiYpWwE0VegklM8vDLBD86fYG7ITyFuEZiJD+DEeJgLi0Js88pwkOmonfGAgdmYheWkg8WEiemAmoJHWuxPkDPpU1Nwq8g7FIw5FYhEc3zuH7SI932JHwe/S6Hveio3fJHuys2MuZUshM3kXVeNxjNRKzZpHUe23Yyx5ks84biBy0OC36F685fpb9zDdMLKybEwx4d9LGU8pYK9xUF3CUTMJR1Mx6xMhE2Mh4xMhE1CME6R4VgHE7MJO/MpJ3pxOdWbv8wrgVu5Uvguvx4WjMbl26/HJq9hbtDGbNpKzNqNpusgzRV3c3DTt+nY+yUGO7/BA4Yb+fXQ7Vwp3M4TjhsY778e6ZEvUrXxi1Tvvo2euq1YBiqJGNoY8kgoRISi1/G4jtmMhYWsnZlBM6N+NdaBYxzYdAPtu69lsOMbDHZ8gwcMN3BOe2NpXU589zPrSuHT6/ZPLeG9POG8kSecN3J56HZe8t3MoU1fJWzuZDptYm7IynzOznTaJICjoidjPmkUDO9htRBvG7jKFuVdPWStHaT0TcQ19f8HACGACEvjZgQD9Rw33XQavf5Frkb/vvGpxxR/vgLyxp1o2/dj6DiIqmk3/dXbEFdspXH/vfTVH8Sh6UUn7WIw6uexhx/giYuP8dM3fsJf/vxH/vLnj/nw9+9xnoMlIPHG668i6ijfzED9Hkx9tTQcuo/RsBnRy6Dtr+Pk3CCiG8Fv6sOt7sSr6cKr6SKg7yFuk5F2qYonbB+aToFymR30cGI8zlIuyHjMRi5gYCRoJOvXk3YoiRn6ieh6SRgHyNgUggbYqWHIrmTYqWbUK2SvBw29aLuP0dt4kKtRZm8hEr1MPmHn5GQSkQ7Ex3Zh7K2h6eA9qNoOo+sqQ968rxifegC3vFaY+v49TIZMpMwDRHViMo6rU+Mxv4aVUT/Gniq0XeVELb24lK1ouyrRi6tRtB6h4+j2Ioi4l+6qbQzUC/Gy/TVbkDfuxCWtxCOvxqesIaCuI6xuJKRqICCvxyuvwzlQjX2gCpesBq+yHre8FpO4DGXzHqT1O+iv2Up3xQb6jm1B13EQa18F5p6jOCTVhHQtmHuOMlC7jY6ye+it3oyyeQ/6zkPYB6oIapvxKusJapvxqxtLrETKJmbI1U/CJsajasDYV4668yD6njJssmPY5TUlP4RTXou3CCCC2uaSTCll6SZqbMejqMUqqRQ6J6RVOOTHcKsEmjxhE5Ny9BLUtxKziJlKmFjKehgNagX/iaYNp0yI1U3apMwPujk9EWdtLMxy1l8CEJ8GERNRC1mvhpRdRtTSL0zINoKgB3wBgYn4K61lG+mt3SVImY7cS9uhe+g4ch+9lZsYOLYVSc02JDXb0HWVl5gIr7qVsLGbmKWXQZeMsdDVEiaHrAHRRWFiHDZ249O0EdJ2lIzk67r8fEDLaFDLSEBDzq+mEDGQsPUz5JQxETYw4laSMPaQ1IuJ6bsRNUBf8z4yQSMvP3We937+Om++/BxnliZZHE8zPugqHfSazgOEdM3k3BKShi4i2m7cig58uj4uHB/nym9eh//9IX989yeIXqD0uHAxfrm7Zgfi6u0oWw8gb9jHOptnk1QTMbSRsolJW8UM2noYdcmYDGgo+LUMOWVkHFImExZu5zV8IhFqcRXjCTOzGQtxWxdJew9RqxhN51HkbYfobz7MkZ13IG2vwmuTceHMIsfnRmhvrqSu+gAquZiu9jr+xjUoJJ0kgnaaag4ibqlAI23EIG3Epm7FbxA2g1FLL0n7AMMuZanJfiJoZsylZjpo4sLyBFVVKwRkrQxZpEz6DUz6DSUQMeET2r1HnSrGXGrGvTomQxamk15++vxF/vD2T3j6wVVEr0HGa0B0IyRsCsYjNhaH/ExEbdw/k2Y8ZOT4sI/JiJHThTAnCgFWRr0sDjtZHHaylPWUEoI+DSLWmbXFIUEeNRmzc56DfFjcnAtMqiA9GQkaGQuaKIQtjHr1jHr1QuFm0EzBb6TgNzKfcHFqLMZowPQ/QMSYz8iYz0ghYGYm5mQm6RaK61JuAUgM+5kfDbOYj3NieoQT06Ocnsnz4NI0j55c4MlzKzx9bpWnz61yfnGcszMjxNARQ8d41EnOb2bQoSVhleMpdYT4CBr78On6cGl6CFmUDAYsxBxaRoJ2AXh4dIz5BPA34laTscmYCJqZjTuZjQt9QDm3rvieDQw5VMSNQtGgaApEU3Dx+Dj3T6YpBK4yMxFtDyF1N4NWeQlcpq1yXJIW3Ip2cj49Q16tEPUrby1+zsJrztrkxE19RG19JP0y4cJ6j2Bubau9D4e8gmuuWeCGf/kuj9uuZ1l+Hbvu+iqW7iOom/cgb9mNpGknXdWbaDx6N40V91F58C52brmJjfd9ixu/9Tn+nr+iVXWSiDjIDgYYSvk5tTqNx6pG2d+GuPUYe7fdy/bNd+Ewa3nhB09y+Zdv8qMXn2Mqn6Ovowm3SY2kox5x3VFm0kGWcnFOT6Y5NRFhNLwe6RpCkCwI3yNx6262/+s/8kPfTbzou5nH7d/icdu3uGj/Nk84buAJxw1cdNzAH8du40XfTYz1XsexLZ9n931fp6XybiQde7i64XgKkegyNRVbaGs+iELahFbVSVfHMbZtuYMjh7by2qtP89c/v8/vf/cLXvrhEzzx+FmeZSNN9eU01JZht6iZn8nz4Lk1Hn/kfqJRL9lcmueef5r/+PcrfPLR7/jgN2/zwMllTi1O8f1HHrhaCniR4qbnDUaSLpIBIzOjEcbiNvIJe/H4WSUf+6ye3alsIBtQMjdoIR9Wk3EPkA+rmcuYmR8SisImIhoKASVTQTXTAS3jHiXjLgWTHhUjpgEmHErmgkaW4jaOJ1wsxOxMhkxM+LTMhozMhvTMhQ3MRgxMBw1M+nWMebWMeIU0NVELwvoKTMRcjEXsTCX9BAx9JXA+mbDwwHyaHzwwz8NLOe6fTLOaDTEXtwsrYmYmrGfSp2TcK6PgGWDcK2PSp2bMqSBrlZCzSRm2Sbj75m9yOXMb6favcVxxPX8cu43jim9Su/ULNB25m55jWzm06dsc3nwDZVuuw930VX4Wv4U347eU/A7arjIKYSOLg26Wh7wspF0lILCQdrGU8bCQdpUAwlTUQiFoKH3uoz4t+YC+BDDW1/pjV7J+ht1KDm+9iUzndVwZv4Mr43fw6+HvMtj5Dao2fYmarV/AWPNFVpTX87L/Fq4UvsulxK2sqr6Fp/mr1G77J8q334z42GbM4jJS5i5GvTJGvTJybglDjj5SNrHQKp0wkPPLGfZKmUwaSiBiKePixGiAE6MBRv1qQoZO4tZe5G0HSibsr315I9d/+Tau//IWrv/ybdxz8zdo311kJHb/M+27/5l0x9cZ7Pg6gx3fYEX1LZ4sgohM5zfYe983CZs7OTUVZG3cx9q4jzNzEdbGfcynTUyG1YwHlczEdCwU2YhPAwiRyEfW2sGgsYWUvomUvomo6hiB/jLiCoGV8HUdwNG+uzhUnystAUS8/SkW4g3EjXs+83+LRE/RWbUBWctuNJ0HGGjYTvOhu/vXR6AAACAASURBVKjefRstRzax654bYVVEe30ZBmUfmUSIoNfFHC2cPbPGKy8/z68v/5IPfvcuH3/0Oy6/8wt+8Oy/CUyEqu0wPTW7iwdjO05NJzWHNghPfCNYFa3Y5a04FW24lO14NV1EzAOkXapPsRFC8+LsoIfFbICZtJtC1Fpqcx10qhh0qkhb5cQM/UR1vcQN/QzZlSUdcKYIJLJ+PUmHAoeiDXnHurFktTh9Fowlj52YwKPtQN5ymP76ffTW7sIyUItBXFmMYN2Prqus9NiltJOJoJ6EsY+ItpuMQ07GIWfIqWAibOKJE+PF//8KQYMYn7YTVfvRUheESOSj6cBGOsu3IW3ch7x5HwP1O1A07cLQdQinpAK3rAqvvJaAqoGIupmopoWIupWQphWX5BhO6TE8irqSNMkkLkPdug916z4kddvpr9mKsnkP1r4KXLIa7ANV2Aeq8Cjq0LTtp7tiQ+m1DNRuQ9G0G0PX4ZJ8ySGpxlmUrIT1rSVpkk/ThENWh0VyDIvkGA5FPR5Vk5BapWwUGq/VLUQNncSMXYS0bYQ0rSTNYkY8cvJBJSlbNwF9M05FDTZpFdaBKmySarzqRiKmjmLcbCeqtsNY+muYTlrJ+lRY+msI6jtxSJvwKNtIO+QsDnn/B4hYGQlyPBcoGVUnY9ZSK3DE3CfEMh5c3zB/ULzQTCG6HcTHdtBbsx1x9Va6yzfRXb6JnoqNpe9Kf/UWtJ1H0XWVC9IqleCJiJp7yLjl5MN6xqNG4tY+4SJ6EWKWXtzKZow9VXgVzUS0nST14qvpVF5BwpTzqxn2CdN7kchHzNLLeEjPqEco3ItpOglrOhCJQNJ6GNGz8BGf58fPXuRnP/w+7735Ix4/u0jA3I+s4yDq7kMYeo7gVdYz7Ownoe/EJ29FdAX+gSusjSd44twsP3n+IZ59dIX1EiRtby2S1jI0XdWouypoPbyJY7u+K0zprgeRaEhoHrd0MeTqZ8gxQMbez6hLxoRfzWzMgl/VStomZa0QYS7jJmaXEHfJyceMrOR9JSO6V9uCsbcav6GT4ZCRgHWAtuq97Nt+B8q+FqQ9jdRU7sOkG8Ckl9HSWMnfuIa/cQ2XuJFL3Iiqvxm1pAGR6BQxtxyPtgORaAmfth2RKEXaJiXnUVPw65kMmRhxKJkOmnhsdYaqqhcRic6Td2sEuVKRgVgHFONeHaNOFaNOVQlEZH0GHlou8NMfPMJKPsHJyUFeeeIMJwoJThQSTCfdzKQ8nJ5I8eMnz/LLFx7llcdOcmosxkTYxHLOy1LWxeKwu7SWsgJwWMh4hIbxjKfUb7A2FmVxyM9M0sV0wsliVphUruajLOWCiEQ+wcAdsTKdcJJ1aUoJRYWAibzPwJhXz1TYytKgj9GAiWGvnmGPjhG/ABzyflNpTUXsTETtTMWdTCZdTKXcTA56SmzSEg0sFzKsTgxzZi7PIyfmefLcCk+dXeaJUws8uFDg1OQwPpGIiZiLkYCFjFtgIeIW2VXZ2acuSg5VN25tPyGLEpeyh5BRTsQkI+VQMR4UPBE5l4q5uJ0xr5acS8WoR8dM1FpkFIT3OR4wkDAOkPcJMtfTYxGeOF5gLRsgbZGRtsjI2BTE9H3kXBqmIzZybi0jHh2zcSfzSTcrI2GWhgMEDb1Imw6jaq9A3VEpGKmLZvakZYCItZeoux/BV3VVxnPNNb9m191fZVl+HS96buTQhn/BJ6vB3leJulXodelp3EVr1Sbajm2jqXob+3d9l3177qCj/Qhrq2M88uga715+neFMkMry3bjsOs6eWiQedtFWW8aW732HnRvuYCju5/1fXeL37/2KN155njdfe5FLP3qR45N5Xn36cR49scjsYISLJ+ZYycVYGg4wGTeTdq/n4E+xXkz2v/7uVbbd8Y+86L+F48rr2bvxetqPbaKp7G46qzchadxFX8N26o/cycGN/4Lk8LUsya/j7cHv8Pbgd1iSX4e++lr2b/gKX/vyRj73D61cc839iETvUXH4Puqrd9BYt4/62v3s2HYnne3V/PD5x/jk48v84tJLrK1M4nHp+IBroSCio7WGk6uzvPbKc7z0wtPkR9L4fDYev3iBdy7/EvhP/vTH3/PbX/+SC2fXOLU4xfm1RUaiXkQ6cGklrE0PMz8aJ5/2szyZ4cmHjpOLmK82QU9BrGgazkcMjIZ0hAzCNWjYK2ckIBR9Djp6yXmlTMV0pK1iRr0ypoJqxn0KCm4FE24l4w4ZOVMvOWM/Ew4l8yETS3Ebi1E7MyGz4LPyahhzCmBjNqBjNqRnyq+j4BEGF3mfjhGPDlGqGNt6D8xngiRsKkSiVdJONT6RiAeX0sxlnKzmg5ybTjGbcjIVsZH3G5mNCabnSb+OcZ+KcY+8BCLybgnTIR1BZRvS+l3UHvhXbviXW0p6/+u+dBc9Nduo3PhFjiu+yeXM7bzku4WL9ht4J3Mbn4zdzidjt3PRfgPGY1+ibNstWHqrmY3ZmAqbmQyZmAyZmIlamYlamQqbmY5YWEg6WUq7WUg6S78zHjAIwMmt/m8bVIHtmI0JnrXFlIvjGS9r2QAnRkOcmYrR37KH2u3/jKf5q6yqvsUTzhv5JH87l4eE+NjBjq/TsfdLlG//JvUH78TUW0bU3CHEsMaNzEWF9u0Jv5IRj5QhRx9Djj6yrgFmk0ZWck4WM1aGvVKh3ymiYWHdJJ22caYQ5P7JCGs5D8sZBydGvJwa87OW8zCX+DQoFUIH5pMWFtPCY+eTJrIeCSFDKxFTBzFzJzZpNdLW3UiadxE0CZ1ThYiGczMRTk+HODkZ4NxclFMTAU6MeZiNGygElExHdSylTEJMs/uqnMkvrSZr7SBr7SCuqSckryasOEZUVUtS/WlWIvYZACESPctNN71c7Il4Fmlrsb+sfjdXk9uKwRKiOVprNtDdsJWWqnup3n87ZTtvpadhH9UH7oVVEUtTGX7w5HlOr83hsOqQ9ncTDLh58olH+Pij33Hlkw/51duXeOH5Z/i3Jx9F1Fa2UZABiatpLd/CgQ238OkyGJtaABUORRueT7ERQUNvyRMRs0pxKdtJu1SMx2zkIxZyAQOjIVMJEESM/SSsMoYcKgZtClJmKYNWOWNePTNRe4mizvkEQ+WgW41f34Om69O6sHVGYoqYXVL8UHzIWw6j6TyKZaAWfXcFkoa9qNsP4VU3IxL5WMo4ODkSYCZqJmnqJ6zpImWVkLJKyLqFGMWZpANJ/X4aD96Hql1oSW4v30zjwatN0i2HNtJftxtV20EULfuRNe1G33kQp7SagLqOkLaBiK6FuLGdpKGDpKGDuK6DiK4dr7yutNkP61vxKOrQdRxE0bQbTdt+JHXbkTfuKsmUXLIaXLIabP2VmMRlSOq203n03tKXoqPsHvprtqJp21/6fUPXYcw9RwnpWgjrW7H0lqNtP4C5R5B4GXorMPVXYZfX4ZTX45DV4VI0CEZjTStRQydRQyd+VTMBVbNgtPUqmAhpyXmlxG1d+HVNuJS12CTVJRARt3YzGlST9SnQdZWj6Sgj61ORckiw9NcQMYlLICLjUrI07OPMZIIT+QgrI0FO5CMlFmJxyMtc2iXEWfp1JG1SQuv+HBcIDMRbgoZ+SYjU66rahqRhN/11O+mtKgKJo/fRU7GRvirBa6JuP4KmowyDuBKHrAGPqgWfpk3Q37tkDHkUBPWduJXNgizJLccha0DVdhinpB6fvJmwso2oTpDCJe0DpByCPCLpkJB2yfBq2oiaeyhEDCU2ImuTEjf14FK3CBeY6yHmNJD22biwNs/brz1PIeVB0VmOrHU/TqUQyeuS1ZCy9hJUtWHtrUXdUY5D0UbcpcQoacSp68KmbkcprkbRXYWktQxZeznqzir66w/QsO8+6vfeXWxMHUIk8uFRNQimareQzJR1SRlzy4WOCL8Wv6qVIaeCtUKEh4+P8KOnTvPa989xZjZVojCj5m6ill4hPcshZdCvI2CR0Hh0B/WVO5F01aNXdnPmxCw/eukpYmEX4s4GrEYFq/N5Hjq7iF7ZSV35Lppr9jLQUYFuoB67qp31BtYXuIeEuZ8hp4JRj0bYgNoVTPj0PLY6w4WlCUadqpJcKe/WlDwQMyFzCUisMxPjAQMzaTcpl4rZjJfZjJdXnzzLf/7uEk+fnWctH+fC0hjHRyI8OJflmbPz/PSZ8zyynGc1G2U8aC42Jds/I2Fab05eyHhYzvoRid6jELYwk3SxOORnLu1hJuliftBLIWotrXxESGJJOhQMuTXkQ2ZGvXpGPMJ0fqwIIEbcWsYDJuYSLvIhCzm/kaxXT84neCHyflOJjZgIWQXDddTOVMrNzKCXqYyX2VyQ5fEkSwipWYujKU7NjPLIiXn+7f5Vnjq7zMWT85ydGWG1kOROXmY0aCXj1pO0q0lY5QKIEPkQfQC8V2RUGsCn68NnGCBkkZN2GcgFLSTtavwaMUmzjDGfgZmoneMZL9MRCyNuNSNuNdMRC1NhMxmbjISxjyG7vAQWpyMWFlMulgc95H06Bq1SRj0aFlOeIvy8xGLKw5BDRcoiYzxoZiJk4cG5YUTnIGzqR95ShrylDFFHcfAghvHA+vT0rU9dT84jugcsyirK997MWO83+KHnRrZ/93PoWvbhk9Zi6S2/OrhpO0x7zU6aqrdRfXQTO7Z+h69zmZHRIL//8Bf8/sO3+NvfPuLMmSW2bb6L/p429BopfV0tbLrzFo7u2YxB1s2F00u8/9ZPefPVH/Kj557mTx/8hh8/9wzLhSwXVuZYGI4z5DGxPBwh59aRMEmKA46ibLiY9HPNNR9z98238oL3Jo4rr2ffpm8xEtORcktwKxtJmMWl3peQoQ2frgljfzkd1feyb+N1HNv6eZJtX+WH3pv4w8itvOC9EX/tDRy970tc96VyDu/+Ds21O6kp307Zoc0cOrAZmaSV4UyAtZUJHnvkJM//4FEeffgkFET0dDViNSl55t8u8OpLz/Li808xNZ7l1KklXnrxOX71zi/4858+4i9X/sCfPvotP3/tJV555iIvP/0451dmyQQcPHFuhQ/ffoNLLz/Fc4+d4fH7l3n45DRRh1xgKy8LpvixqIHxhJnRYkHpWEhTKl/N+ZUMuweEos8pmIhoGLT1MBVUsxA3Mh1QM+FWMulRMe6QMWwQM2qWMOVSsxixsBiz8mpfDylTH3mfjgmflgmvhkGjmB9Ie3ilt5uQUehImvQbmA1byLk1PK+QkHIoOT83ynw6QMyiYCzk4JHjE5xfzhb3KzEhAl7ahKhDiDaeDFsp+I3kfTrybhVjbjlxfQcmcRlt5fdwePO3qdn6BQzHBJDwku9mLif+lcuZ26na+CX+7v8SUn6Sxh6k9bs4svnrJRlbzdYvULb1Jg5tvpH6w98jZugpsR6CVKv4vD7dZ4DCRNBYAgVTYXMptGIiaPzUsfT/vaYjls8AiePDPk4UQpyajHJ6KkbKLcUqPcZAyx4qdn2Hoztuoa9xOw5lLbMpo1DwNuZhLefk+JCNpUELsxGh72I6pGEyoGLEI4SGDDv7GfPJOVXwcWYiwErOSSGkIucVFDJLQzaWsg6WMw5Ojfk5NxHm5KiP5Yxw32rWzclRH6tZN2s5DyvDVxUBS4N2ljOOIpCwsDRo5fiQnRMjbk7nfZzO+4RG7pyTfFBJ3NpN1ifj+IiL05NBTkz4hVXwcX4uxslRD3MJIzMxPUtFw/inP7eErpmzOSens1aGLe14+48SlP13U/V6xOs6KBCYh/WyuY7KDVw1XqeKt49wtaV6DpFoleojd1B95A6qDt9B9ZG72MlFWmt3UlexjfFckD9++CsefnCVirI9bNt8Ny6nhdmZcZ64+DCvvPw8l978CW/+7Mf87KevIard86+IRD5kzYfob9yPMPF/j3UPgrjxADZlGy5VB0FDLxHzAGFTf8kXkbDLidtkJB0KBt1qRoJG8hELwz4d63m2aZeKkF5M0nJVprBOg01GzMwm7CVtXSFsIuvVkHYpiFj7MfbX0nVs56emYIXi7SUkjQdoO7oFVftRLAP16LqrULYdRtK4D11XOSmHhJmU0DC7nHEwHTWQsUlImfvIOOQkzP2kLDKmo3aePjOLSLSKqa+WliObqN17J21HN9FXt/szf8SeY0JcqLRxD7Km3Zh7yvCrG4gamombWklZuhi0iRm29ZKx9JIy9BAzdBLSCFKjkK6FqLEdl6wGRdPuEqMwULsNVctedB0H0XcewtZfiVtei7nnKNL6HXQevZeOsntoOXgn68lE4sqNqFv3YRILpm195yGsfRUlI7Z9oApdx0F0HQcx9lSgbj+EsvUA2s4jmPuqhA4NaR0+ZRNBTSshbRtBdQtBdQsxQydDjgFGXTKGnRIGHb3ELF2l3oj1QraIqYusT8F00sxoUE3SPlCK0PVrOgkbeoia+ko/j/h1rIwEOTuV5EQ+wupoiFPjsRKAmB90M5tylkBEwro+ffubABpA+G7u5VMtoL4SiOip3EJn2QY6Dt9NV9m99FVtRlKzDXnzARQtgsHaOlCLU96IW9lMQNdB3NpXjEAUfBIxSy8JWz8OWQP67grcskYi2k5imk5i+m5iRjERk5iwsRuRCAL6TgbdVzPqJ2Im5pI25uJWJv1Xs6Bbq3dydNfdSFpraGFOMNl9sE7fx+hr3IFDUYNbVYdXWU/CLMYnb8UsPoas+RCKznIMA3XUHry3aMIWaH9t7zGU7RWEzQNoOqrprNhFSN9H1qsrnUDMfUJfStzULRTO+ZRCO7VXw7hXQ96nQyS6zKhPy2jIwMmJBM9dOM7FszNMpR2say0jJjFhU6/gGZI209d0iIayrXTU7AeTiKWpYSZGYpxanYZ7RNgsCvrFjaTCTn53+Wf88YO3ePj+RRIBM6H/Ns1y6zrx6joJGXu4lg+EUjeXghGHvMQ2PLIyxSPHpz7jeZgKGDmecrOUcDIftZXAxHTQxKRfSG2aiFqYStpZyvk5O5Pi9JSw7p8b4sR4nFcvnuHM1CDzmSCTcTeLmRDDbgPjYRcLGT+FsInZtJ2VUT+rY4GS92Eu7WIhIxSn4ROBT0QIE4tDAYEViDmYH/QxnXJRiFoZDZkYCRoZ8mpJOZVkvTomojYKAVMJSAgTfA3DDhVjXj3TUbuQdhQwkS2aq7MuLSMeQQ6Uc+sEeVPQzETUzmzGx0I2yFwuyGI+yomZIZbH0yyMpkog4tGTczx5bpnHT8xxfnGc42NxBkUiRCIfw149KYeKhE1B3CIjaioegx+tx4j68Ot7CRj6CJkGiFikeFRiwsYBkjYFaYeKQsDMXMLFeFAY3KxvxqYCRX15QM+ET8ukX8ds2MRUQC+UV3rUzIZNFDxqRhxywdAaNJEuAplhh4oTuTCTYSvDxYbzhElCxqUmYuzHqWhD3VHJQMNBAURcL5wfZuI2xoIGIS1n/XwiegutrIIje25CX30tb6dvpfzef0JRtwNrVxkW8VHU7Yfob9xLw5HN1JVvYd/229ix+RZ277ide+/5Nnv33YvFpuCZZy/w+k9f4IMP3+HpZx6jr6+d7q5Wujua2bdzM+KmKrJhFzPDcebG0vzo2Sf59w/f48+/+zUfX/4Fa1NjjEV9TCWDpBw6wtp+xjwGhh0qBq1SAup1OdlHiERvcY32Y2746g4W5dfxQ9/N7NnwTXJxHdPDduIOAXD4NC1CO33UQNYnI+XsIWxqw6dvwKdvwK46Rm/TNo7suYn9G76Mvvpazuq+xS/Tt/Lj8A0sSL/OwKF/Zuf3rmXHphvYvf129u/dwL1338zdd92IQtZOYSzB3Ey2ZKpOJ/y8+87P+MuV38N//ZlLP32Vp59+lHd//Ta/++A3fPSH3/L//O0v/PuVD/n4vXf45Wsv8taPfsjPX/w+Lz9xgdd/cJEfPHyGh9ameeD4BKdEIk6JROQTVoF90EE+YmAp52U6ZSPnVzPkUTARM5B2DpC09DDskpJxCD8Xghph45h1sZKyshgzshDRMxvQMelSkLcMMGbuZ9yuYM6nZylqJahu5VJnJ5c6O3lW2stDeinPy/pL962vV3q7eUDZxzP94tJ94ttNiEQxhlx64mYFWZ+F+2dzxUhhAUTMDrpYGQkzk3SxloswE3PgkjTTWbWFih3f4cjmryE98kXS7V/jov3b/HHsttJ6Z/A2luXfRHn0K9x980187h+iCD4WH0N2KTmXgomgntmYhdmYhZno1Ql7wa9nKmwusQWzn0qPW0y5WEoLRvJ1ILEOKtYfNx2xlNiK/w4cCn5hQzwRNJbum084WEy5WBx0szDkYmXUz8nxMKcmIpydjvLAXIL7p6KsjXiZT5tZyTk5U/Bx/2SQ03kvq1kHy8UY2OmQRpChFYHEmE/OkKOPEY+U6aiOk6Me1nIuljMCazAbF4DOQsrMYsbKatbNyrCL1aybEyNeVoZdLA3aOT7k5OSoj5VhFydGvKxm3SykrMwlzCUWYjZuYi6qL7VLLyXNrA05ODHi5tSYl5OjHhZSZuZSJmaTRtZG3Ty8mOT8QoIzUyEemIvxwEyEcxNBVoYdTEW0TIc0nymaWwcHF+diPDTuZ9w9QFheS1hx7H981uuJc8L36RIi0ctFEPGX4r+fKoKFK8XbdZ/ECwjkwGpxf7+KSHSRmsp7qa3ayGDcyMx4hJnJBCNDIZrryyg/vIt4xEs04icU9BAJ+zi+PMelN38iDAT+/DGimt13lECEuHY369NAkchHd8N+RKKhEhMRMvaRdChI2OVELZISeEg6FGT9elJOJSNBI3MZL2NhM15NF05FG3GLlIS5vyRRGA8ZmY5ZSxq7ibCJYZeSQthUMtSmnEI/gEPZUno9ms4KRKKnULQKyRTylsPIWw4TNIhxKVtRd5QLBXB3grnvGKNBLcs5L8NeJfmAmrxfRc4l6NrzAT1xUx9BdTdDDlUxP3wVh7yVliObaC/fjLLtMN3Hthb/EOuozoe4eiu9NVuRNe/C2ldOUNtERN9E3NRK2trNkKOPnENC1j5AxtxP0tRLzNBJWN9K1NhO1NiOQ1KNpG474sqNSOq203dsC+rWfeg6DqJq2YtJXIZbXoux+whd5fexzj5c/SKFShG2JnGZEGXbc7TkuQhomkoSJ33nIRyyOjQdh5E07EbRsh9TbyVOeT1+VXOJhYjoOwhr20oMxHTUwLhPRcrSUypNC+qF4juvuhGfpom0c4DJuJFCREfC1stMykY+rC9+XiGG3CoC2i7ilgHSDjkTUQsnC1HOTadKhuoT+chnWIiZpKMkZ4pbBijRdl9fPxFfFD6D/iKAKMrLJA276aveRtfRjXSV3UtPxUaktdtRNe1hoH4P0sZ9aDrKsA7U4lY2l7wRSfsAQX0naaeUuLUPr7oVt7IZ60Atxp4qnJJ6MjYJg9YBUtZ+EuZewsZu/LoO1ludRSIfQUMXcWsf+bC+1LCc92kIatpLRUgNLHFwy/cQ11cgSsGxfVuLf885Oqs2Yuo7ikddT0jXQsrai0/eirW/EVVnOX3N+1B0ltN0dDOq7kpaK7cVAb8A1nXiGnbf+e2SgffMZLp4krmEsacKh6yOiL6DjGOAfLG1esKnZdyrIWOTlYyTaZeCpVyQtfE4s1k/q4UYSzk/4xEzMXM/UUs/GY9GOCZ7apG2VyDrqMZvV6Hsa6Gvs5aNPItR208i5qKztRq/Q8fjD67y9KNn+Oi3l3jvrR9xbm38MydHq6oNt6adsKmXIaeMvO/q65sNW5jw6Xl4eZJHVqZK5umpgJGFmJ2TwwFW0h4W4w7mozYWYnbmIlbBdO0V/CtrhRBjYSMnxqPMpJ1MpxzCZPMyvPHMeSH3XdNLzKJgKuZlOu5jMuphNuljNGBkNm3nRCHEyfFwKUVsLu1iadjH4pCfxSE/JwtxHlrIcW46w/ygrwQiZgc95CMWhrxa0i4VcZuMiHmApE3OiF9IoBrx6Bh2qhlyqMjYFAxa5eRcGsFoHbaWIl7TDhUZu4qsS0vOrWPYqSmBiMmYg4VskOXRCD6RiJXJJGcXRzk1N8LKxDAr40NFOdMsj59e4PziOCcnB2GjiPG4i5Gi9yLlUBG3yomZpazHCAqR2+fxaLpxq7vwasUEDH0EDH3ELDICul4SVjlDbi1pq4KMXcV01M5yxs9E0CiYRuM2Rp0K0sbeUuv9kGWACZ+WtLGXca+G4yknEz6tUGbpUTNslVDwG5mO2Hjlwiq//dHTPLEyLkxwAyaGnWoSVhlGcS3qjkrmaMEy0Fj8jgpJNitZP/OZqxGVQvnXJdprNiI5LACIY1s+T0/FfTi6yzF3l2HoLEMkmqK7bg81RzZzrGwr2zbcwpaNt1BVuZ29++7l7ntvYf/BzbR2HiOe8nP+odMkkkEMehWSATEzk2NopD2Mp0K8+cOn+NnzT3F2YYJHTi7zg0ce4Mz8JKLrIWBUMRH3c25mhBNjSWYiDsa9BsEQbuwlrOssvva/ck3Hx9ywYQcTytt40XczO+/8Ai59KxNDVmayDtaZR5uslmGvnLGQhvGonmGvlKi5E7++GZ+uCb+xiYCpGa+pCZu2ho7azRzd9x223fUvtO7+Z3Lir/O8+wZ+n7uVC+brsNd/iYPf+zwb7vgqlYc28PS/PcDv3v857737s5Lm/0cvfx/4C+++c4nf/uYt/us/PuH9d3/JO7/6Ob++/Et+c/mX8F9/4T+vfMj//tOH/P5Xl/jk3V/w2tOP8fE7P+PdN17i5HSW+VyMpUKKuFtPxKHg++fnmR60I1qFdaVExqNg2KtkImZi2Csnae8jYRaTsvYyaO8nH1BzbjLCi+dn+f5qjhMZB9N+FXMhLXN+LTlTLxlNJ2PmfqZcahYCRpZjNh41yP8HYPj/u8b2Ghl0aCmE7IwFhM22U955NSlM9AE/ffYB3n7xcZ57cIlC2MSRrbdgafwC53RXo0o/vV7y3Uy6/WvUbP0CBzd9my9+voL/9XfyMYLh7QAAIABJREFUIhB+uQQiMjYJY15BmrqUdrKUdjKfEIZZIpGvBAymI5YSkFhfF2YznJ9OcyYfZSntZjZmYzZmYyZqZTJkYiHpFABBysVc3F5iJ9aPp6mw+TNAYy5uZz7hYCHpZCHpZCZuYXHYzepYgLV8kNOTYe6fjXN2IsxqTpjmnyr4eHA6zPmZCGfH/awM21lcNyEXQcRMWFt6zqxrgLxfwXzSxELKzExMz2zcwHLGxvEhe+m+mZieEyNeFlJW5pMW1nIeTo35Wc26Wc26OVMIMp+0sDRoZzFtYzpqYDKsYzZuKj3XQtzITFjLhP9TZvWwVgAXcQNzCSPHh+xMRa6+vrVRNzMJgxALm3VypuBnNeukEFAy5v7vsdQxZkLFuF6/nJy1m5Suhaiq9v8AIp4tXdtFope56WdwanGUpiP3cXT3HYjegua6PVztkTjFVTXPZ6VQItHL1NRsRiwuo7enkobavezfcw/N9UeYzKd47vuP8fYvXufVV17gmacv8uorL/DB797lyicfcuWTDxGJRD7Kt95Kd/VOJM0H+Wwb3roT3Idd3krQ0EvcJiNmlZaM1WmXioRdzqBbTSFqZSkXZHkkxGjIVEQ7lxgLmsgH9IwHdEyFjczFrcwmrEzHzEzGhRbS0aCWXEBDyiklF9AwHjMRNokR9cPCsBtTbzXDXiU+kQhjTxWmvmMMNOzF1FdLQN99FWQUNbBxm4RcQEchaiZm6SVp6SFt7WXILmXErWTUpyXr0pCyyIno+hDJIGEVYmiNvTXU7buLpkP3omg78KkPX/hsOso3om4/gKnvKC7ZMQKa+pKMacjRR96vYDqkEzZnZglhTQcxQ2cpMtUtr8XQdRhZw076a7bSd2xLySxt7jlainV1yWqQN+6i+cC/Ur395hKYWAczPVWbUDTtpqdqU8mEbe2rEECDpLoU8epTNWCX1qJsPYSy9RCm3mpsfTW4ZY2EtB0ENe3CpF3fLej+TX2MOhWCPtOrYcghUMMRUwdZnwyXog6DuJykvY/RoLBBK0QMgj/Ao2bILTBP69+jmLmfkF5cMp8uZDw8tDDM6Yk40wk7a2NhphN2FjKekql6PGJmPGIuMhHr4OEj4b1/HmyqphLg7ajYQlflZnprtiOr342sfjf91VtKkiZJzTb6anfRVbkVaeM+HLIGAroO3MpmfJo2ErZ+wsbuEhMR1HeWWAi7tJ6kpY+kqZeMTcKoT03GISWo7ySg78SlbEbacgCzpBa3ppWopZdhr7JYa29g2CEjoOtAN1DLUNzKXD5Gc9UB2qoO4TXIaavc95kTxEDDdpyKGgZd/SRs/dj7GpE1HqZy1x1U7L2D/tZDRF0yoem3NGG4eiLKuLXELDKUrRWsy/1EIh8GcSV2aS1BTTtxUw/DDhljXjWjThWDpgFG3GoS5n5CGjEuZTunJpPwgYgz80McH4swO+ghYZWRcanJBQwEdL2IRFe4k5fpbylH0laN0yhB2t1AfdU+NvIsvV31SAdaqSzbReXBbTRV70N0BR46PcfD9y8i76un8dgePNYBzKp23AYxdkUzMeuAwPZoO1mIm5ny65gOmliI2Xl8TZAzjTiUZMwSRp0qVge9rGV8rKQ9LCWcLMYdLMYdLMTszIYtTIaE6WDK0c9S1sPcoIP5IQ9nppOILgsSnUGXRpi0fwQzqQCjASdz6Qj5kBuRGAadKgphEzNJB8tZPycL0WIIgIfV0QiroxGmE05OT6R49HiB5WyIQtjKVMxNIWwl6xcCIwbdalJOJWmXiiGvlpxPT9arI+fWMhWxMRm2MlTsiRj16Eoyz/GIjSGPrmSszvtNDDs1ZOyqoknZwHTCxdpYjJOTKY6PRUvpTGcXR1mbHubETJbTsyOcW8hzbiHPqZkcx8fizGYCjISsjITMDHv1JO3KUmBG2NBXvAAVZXGVAmD2asX4dD0E9MWlFRM29BE1SYgYB4iZpaQdKoaKPR/TEQtLCcE4OupUkLPLyLtVjDjkJHTdjDjkzEctZG1ScnYZ414NIw45ebeKYauErFPNRNDMhdlhXrh/kYfnc8wn3RSK8a8JqwynrPVqC/b6hDUbYDLhEED9oOPqsTIH//R/11G95R95K3UrksPXIq64D1dPJXZxOfqO9QjVKRqObqH8wAbqKndz+61fp6Z6P3JZBwcPbUOt7aenv5l/vvYf+do3vsL2HVuYnBphdWWBZ56+yPefepz8cIq9O7ZyeO9O6o4eYj6bZCIZwqkaYOtdt/HdW25k/46t7Nh4L3u2bkDZ08qp0SjLSReDxl6cPTVU7dmASHQIkegI227/HGd13+JF383s3XA9d373ZvZsv5eIS87ciAeRaAhdTyVRS2/pWjoW1nN8zEvaLcGvb0HfU4ZTXYdFVkXc04usez+Sjn1s3/A1yvbdRsXhuziw/WY23PUVDt/zBXTV13JG923ez9zE69GbmVHeysFNX+PRC8v8+p3XWZzLk4r7+PMnv+XKx+/Bf/2Z//zrx3zy0ft88tH7vP/eO1z55EPef/dtfvXz1/nzH97nr394j99c+gmXX3+Jp+4/wcPHZzg9NcLxQprF0QTjaS9xtxanrou1iTAjITUi01UQkbT3MTdoY8gjI2roJmnpY9AunKPP5MOMelScHAnw4HSMh6einBi0sxjSsRDUMutRM2bu5//l7L3D5LoLu9/z3PcmJC8BQrGNLVdcsVyRbNmy1duudldle+9l+uzs9N57353Z2d6bumRJlmXhgm0wYMCAAwYcEGCMExQCwblJ3vDc93P/ODtHKzskua+e5/dop+zs7M45v/P7/r6tYOphyqliJWzhWNzBStzOD779Df5P/33/+99hJuFlOuHGoWqmufwpump3oGjcSyFq5OxchgtLOfJBPYd2PoCp6np+kriXf1sU/QH/PPEg7yTv5Yj6VoyHP8v+J9dRX/YI+vZSkpYeUSLrUjHm160CiAsIwllpXTMR1DMTNTMXt7KQtLOUdrKSdUubKjMhsxSBvRh3SHPlSkqU8SwnXdIcWmy4XojZWUpcPXeK8+ps2MJCzC49fyXllhjh+ajt6s9Iu1kedLMy7OPYaJAjBb/UJXW84OPMRJhnJoJcmI3xwmKSS/Nxzo77OZK1rpqP1SymLRLDMBXRXXPNnA71s5S8dsF/bNDB0aydlbSVo1k7yykLRzI2jg85OZl3czLv5viQk5W0VfrepaSZxYSJuaie2cgAC/H/XLZVHAWXjHGf6j98bDJ8lW0/OSJKpIY9Sgou0QsxE9Z95HtGnX0U7F2Mu/s+9FiaYrCAuPh/XSrYvOvHYHgfako3ULrjARoqtyHvPkx7Szn79m5cs5af5qop+y1EduItmlr2rI59VB7exuGD23E5tLzy4ll+8/7P+Mcrv+L3v/sNf/937/K37/yQn/7t2xKQEJpKxYVp+8EtqFr28+Fa7bLtD9FWuQNZfQmWvjqChm6Jhci4tWQ9/WTcWmbSbo6MRDg3P8S5+SEWcwFyfj2DXh1jYZPIOIQMYknXalHXSGiA0bBeMkeNx0ykXQqChnZCxg5xsuiDqaSV8aiRnE+DIFzGJqvG0HUQRcMe7Ip6Mm41CbtIues7D2FX1BM2dTPo1TLo1RI2dhDSNRPVN5M0dzJoF70Qw54Bhpz9ZO0aPOo2VA1lCEIBm7yO7qpt1Ox5iANb777mQ6ze+QDdlZsxdu/HoTyMV11JaKCOsK6BqL6JtLWTglfBVECk7/N2FUlTNzFDGzFTK2F9E/a+gyjrtklAoOiHKMqYXIpK7H0HpZz/qm33Igj+a4zVxW4JZd02VPXb6W/eLZXZWbrLRTmMtUOSTrlU9ZIvwNpXhVNWQ0DbTMLcTdzURUgr6v2LO4Ti7q8oMyh4NKRtPQQGGkk5uvH112OTVRKziHGYxZSilENGzNxL0iYnZu7FrWrC1leLU9FAQNfObMopAYkLC0OcmUoym3JybCTMdMIuSZmKIGI0ZFw94Aurk6W443JVkvDu6v9v037gCToOPknv4aeRVW1FVvkUPQdFg3XRZN1duRVlwx6sfVV4tU34+psJGztIOWQMedXELN1ST4RdXoOp+xBudYPofbD2kraJEa4JWy/+gVZCxg48umaKTbEWebXUtD3oUZH3qBm0y4maerBqmqk7tBWvWclQ1E3aZyMfdmGTtyGrFyOKZfVbUTdvx6mqJGxswattwtJTi6Gzms6anfQ07kUQ3qKzbhcd1cWEBj/yxn2omsow9dQQGOjGrW5b/buIIEJeLwJHl6qWiL6dpKVHuhCNuvsZsipImno5XghxeizByckkc1kvAUO3mMkesyFsg4ixl2G/gfGonaRdjfBHEP4IWtI0HdxF7YEd8KoAZ8XRVFfO/pKnaWmo4FDJU9x7y6fpbKzANtCDrLManbIFjayeiG8Ai65DOsdCxi5ixk7ydgXHMk4mvKK3ZMKn5/mVKZ5fmWLSb2DEpWXMo+NI2sOxrE+6gP0pEBExtZPzacj5NBRCBlFWMBrlxROTzGf9zKR8vHxygR+//oK0s4pegHcE/kUQGA0ZJfP/TNLBfMbNSj7ESj7E4qDYB7E4GGAm6ZZkPWMhOzmvnqC+R2Jsc369GPm6OtfmfXqWMj5GfAbixj4SJpkUgT0dsTERsjCdcJH3GxnyDIjlbz4jWbuGlEXJoENLziX2R8ylvSzmQyzmQywUwqxMJDg5N8ip+QInZvMcmxxkZSzNYiHBXC7MbDaAEAchDuNxB4WgmbRTTN2LWeWE9N2rF5pLqxexyzjVrbi1Yhmof7U/qAg4QvoeoiYZCauSlF1N2qEh49QyFTaznHSwGLcx7u2XwELG1IOQho/xr4y6NRScKib9A8yEjBScKqZWAeRkyMKwWyc1eefdOom5CfV3EjX1MRI0cXo6zbGxGLMZDwtDfqZTLnHEzMymr8o3/rL3e5Q/9mn+JvQAhsOfpWzbXbhkh3B0VWBuLQKIUwjC65TvfpTSnV/i/ntu4xOf+J984q/+kuuu+wy3334Ld9xxG3/96U/yF3/x5xw4UMHdd9+J223nFz9/h1/94m/5zfu/pHTvbu649Ra2b3maGz73GTqqDmBVdPHgHev4zKc+yd133kFTfR07t22hdO8u7rj5RtyqNuYiZizt5Wx94JPcdP1nuOWWJ7jlrlKEv9jIi4472PbwX3PHrTdRsmcn9959B5sff1D6/Ux9lXh0zdhVddjkNfCBQMatZiJuxq6qoXzLPVTufQBdTxnttU/RXLmJukOPs+GBz3C4bAN+7Ch6DlNftY1d2x9k59YHefyRm3ls/fUoy6/nkuN+/mFqE3U7/opnvn4j6AV8bhMnjs7y0598j9/9w3v89jfvAv/Gv//r7/n97/+O3/72Pb7/5td56dIzvPHKJe7lbS6dXOLs4gRHR7OsFJIs5mLiMfmSeEx8DLF93KVuIOXqYyJhJBdQMxrWMeRVspRzkbB1i/OyuZusQ07eo+bUSIjZmIXjeT/PjIQ5PxLieNLKYmiAhaCOGbeGgqmHgqmHaZea5ZCZozE7R6K2/1bJ4H82Wndeh7LsOtKt6zijvp4X7HcwIbud1p2fY/uXbmbnY7dhrPwcP4rfw+9H7uefVk3P3sYbqdnyGer3PYq6YRcRbTPLCTMLUQMTfjGoI6bv4DYuIwgvrWldF/2rw261yN6GDExHTNeACUGYl3xjxVFkbItzZfHYKQKH4piP2piP2qTnzEdtzIYtEohYSjiZi1il5xTHctLF0YyXo0N+FjNOqU9nYdDFXNLCXNLCUtbBsWEvZydDXJiN8eWFBM/NRDg94pGkTEspk9QyvZAyX7PbX1yIH83ar7lPEPzMRfUsxU0cydg+MtaCB2nD4UO3r5Ub/f8bWXu3tKEsgomr73kyPMCw88MA4UPAxN7FiKObiGotE1EEEReQPBEbQDDDXVNgeAWENLTX76Js96NUlDxGWckmdu95jKvFdMV11KuIATWXETeIfsf23Q9Scegp6ur3UnloB53tVcxP5/jFz37A+7/6KX/4p3/g3/71D1z5zXv86O3v8/3vfYvLP/sxQvENNu1/Am17BV1VuyjuwIgXuWJhxTFUTWV4+9slL0TapWHQqyPn17NSCHNyMsmzi3nOL+QkNiLj1jLo1og6O5+OvEslSkMccjIuBVm3krRLIe6ahAcY9KoJGtrx9TfjUNRi7atCEE7hVtSQMHeSsHUjCO/TXbkVr7aJnF9Lwt7HSNiIW9NMT+0u1K1lRK1y8kEjabcojQqttkgnTB2kzD2krDKSZjlxo4yYQY5T3gp/FBCEAjsfvY2e6u0Yew5Q/vSddFY+KX2QdXseRl63DYfyMP6BeoK6WsL6esK6BiIDjcSNrWTt3Yy6NYy41AxZFSSMPcQMV4vbDO0ldB54nKZ9D9NR8Rjymi1om3Zh7anAo6qWvAyy6qdpLnnkmoOro+IxibkQBL+U6KRv24euZQ/6tn04ZIcI65tIWEQJlU9Ti0tei665FF1zKZauQ9h6KvGpG0kYu0gYu4hoWkgZusjZ5Iy6NUwH9MxHzMwEDYy41OTcCvy6JhK2bkKGVpzKmtVEjF4KQR2Dbg0BXTtuVRNRUw8Zp4aYWYZL2YylpxZ/fxtTcRuLg16Wc37Oz2U5OR6TGIipuE1q+52IWhgLm1YjMa+spjKtTpb/Q9RlK9tKEYRXcSjrEL0BQ3RXPk3v4afpq9yConoLssqn6Kp4nNaSR8VFeu1OtC2lq63UDYRX5Udpp5y8X0vU3IVLVY9NVo255zCW3kqC+jZyPg0Zu4yEuZukpYeYpZuQsYO4rZeAsX31PHkHu6qOqKWbpENGyiEjaRelT2FTN0ITmLQtXOY2LnMbzQf30VldRnf1PpSN+1E37UHbuhtz7368/dV4tXU4lXX4+ztJOjW8cmGRi2emEIS3WM9bUgxt8fzUtR5cc5yImwCqplIEwY+iYZ/UjxEzdpK29VHwiMlH414R6Dp765lcbRl+/sgozy4M8/LpWVbG4/COgDCOGDPq1pFy9JOwacTJSA/CKaBOwGNREvWayKV8eJ069ux4jN07H6Onowa9vAVtbx0BhxZLfxfzk2n+5jsvkx/0o5WLBXYuo1gGlrDLiZvEY3E+YiRn7WXCJ/ZBXDoyzfMrU1Iq06i7n4WYnaMZLysptwQg1oKIyZCJk6Mhvv3cIsdHIwjCNJaeapI2OQtDfo6MRJhJeZhOunnt3DJvXDrJNy+eYiYdZDoV4l8EgbMzWQnYzqVdLOeCPDOd4ZnpDBNRG5MxMR1pMupi0KUnrJcx5DYwEXGScWoJDHQTtykY9OoY9OpIOdXi53QBhv0GFlIesnY1LwgCgw4NE2sSmibDVqbiTqlsbthvpOA1kLGpJRBR8BrE6Neondmsj5WRKMemUhyfyayOHMvjaWaHQownPYzEnIzGXRToo0Af43EHYzE7hZCJtEtDwq4kZpUTNvSsggjx2DLLm7Erm3GqW/H2txPQdRLSd5KxKwgPdOBXtxHV9xK3KIiZlMStarLOARaSoslyOeNhPGAg51STd2nIuzRkbQo+xr8yFTaLoRcWmdRCPhE0kndpGHbrmAiamYs7GfUZSFkUjPqNzMQcYlJTQNw1jFpkJB0qCUAUQiaGg0YStl4ybiVpj5y//PNvsuGBdbxie5RA9W2UbP0CHlU1LtlhbB0Va84jselVuAG2Pbmekr5b2V/3BOfPnObZZ87w/LPn8bmc3PD561i37kZeuHiRhx56AIOhn/HxAvmhNC67GUHYw/6SfTx39iyf+eRfcceN1/HUow/y0H13s/6+e3jrre8wUhhGLuslnxvi9nWfp/nALg5sf4y7brsZeelnufG6v8bnsOFz2Ljxuk+z9aFPselL93PHrTfx/PlzHDpQhiCI792kqMYorxI3W9bBvbwNHwg4VC3kAgZ03YdRtpYRsvdwZilDPKCgjwIV+x7msYdvwO+ScfHcFHZrN+0t+9m7ZwMVZU+zd/cmomEbM1MpDu55hOHeO3knfT8l1/0ZPZ0NdLXXEQk6+MXPfgD8G//7j//M73/7a77zxmu8/voL/PKXP0KcvdYzlU8QduqJ2AcoRF2MRd1Mp33MDfqZSDglVvB/8EcEMySdvWTdfYyGtYyGtSwMOphKmDgzEabgU5Oxi+zlRFDs8VlKu0WDb9TGsYybUxkXRyJGFgM65n1apmwKCvouRo09zLu1LAVNrESsrESs1wAC2chbHxkffuzDIOIP4w/wh/EH+FHsbubNd2Gs/Bwn9Xfxbe+jvDv0AL8efoifJO/jqOZ2FPs/x/4nb6Fx/+N8+Zn/i/PjKZYSdvI2OTPBAY6mbaIRPLDWP1ZkoF+6upgU/Iy6Ndf4jmbDJuajFgRhHuFjMBMyXyP1XLvwnw1bPgIyiuChyGCsfU7x6yKIKIKN4n1FAHEs6xPP+0E3R3JejuS8LA+6mU9ZmV+VEB3Lezg3HuS56SjPz8U4PxnkZM7J0YyVE0MOzoyKfodjeRfLWZvkdyjKm+ZjBo6krH9yQT4T7Gc+ZpB8DcWxFiTMRfUf+r6h/zZgiGoa/uRjY16RdRjxqRlyKBjxqdeAgf/6tdP6ljW3ixv8okQpqK4ipKkWQUQMcnEn2x+9mXW8yzreZeeW+3mdTbzOJg5V7ubg4V3sLX2CrTseEZvfhSsIbxbLJt+h7NBm6bwr3/8UFWVbCfstvPH1l3jnR9+Tol3/7v1fcuU37/H//PPv+M3f/6rIRByjbu9GNG3lyBvEhcfhvRsR5SNvIwi/o2bPYygb9+PTdZCwK6Vkppxfz3jMxpGRCMfH45yaSnF8PM78oE8CESm7Qtz59GgZ82jJu1Riq69DRtzWS9jSRcDYTtTWQ8TcRUDfhlfbhLWvCm1LKcqGXXSUb0LXvA9L7yFUjbvZ+sDn0TSXUAgNUAgNMJ1ykHapMMtqcPe3MJl0Mpl0kvH0UwgZRD+CoZmYoYWgphlHnxiZpW04gLqunNfZBH8UaCnbwvaHb6GrcisRSxsdhzetnqxiQ2TNrvUoGrbh0dYQNjUTNTYSM4lSpuLrJ82dDFr6GLTISRnENKikuZOIoRm3sor+5t0Sq9BevpHeys3Ia7Zg6S7Hr63DpahE17KHnsNPXgMiih0RitqtyGu2IKt+GmXdNrRNuyTmothkHTW2kLC0i16GgRbcijoMbeUY2sqxdB3C3HkQj7KeuKFTMg0PWWWMebRM+HRM+QeY8g8w6lKLv4tTRszSyXBAQ9TcgV1eRdjYRtLeR94vfsY+bSsuZSNRU48k04iZZXg1osl6PGKW4jDPTCU5WggxGbMyFbcxGbMyk3Qwk3QwGbNeBRHvrMb6CW+tnnyi3t+kWEXox4rGZD/Khl2o63ehrN0hgYjiQru7ciuqxr3XdEXErT2knWLySdTchVNZJ6VLifIfsT0579cy6FRIhuqErZeEvY+MV0XY3rO6kAeDrJKAUWQiigA5Y5cRMfdg0jRxcmWEI7M5hEtgknfQWLqDzkO70bSUoWvbh6mnFLfmECFjA35dA35dC0NePcuFGG+9foGffO9l5gthhAIIBXComld/9jKqhv3/wcQ0j1lWg66zAoeyDr+uRdqtG/HqmAyZpAK3yZAFQSjgV7dxdDTKV07N8tNvv8jJ2Sy8I7CUC7GQ9VPwW0g7daSdOoQ7EQHN+9BVV8bFMwv8/u9+ypX3fsx3vvkiXqeOupoSdmx9mIaDu/jK+WWeP72AUd2OqreeaMhMOuFEKIC6rwGLtp2EWyu2xYcNTAb6WY6bWIyI2e2LcQeXjkxzcWVS3J1e7YRYjDs4kvawknJLdPxy0nUNE3F2IsEPv3IaoQkyThUTUQtTcRuzGY9ocnZqybp1jMdd5IMWjo9nef3Z47zzzZf5+nPHeGY2SyGgl4Bw3CIusKcTTpZzQUZDFsbCViYiTiajLmaTPpaHIswmfQy69KSdWmJWubTILW6+DPsNFAJGcq5+Rv1GXhAElrN+McZ0tbW6mM6UdetIOzRizKvXwKBDKwGIUb+J0ZCF8YiN2awP9ILkjVkaizE3HGE87ScftpEP26BOgDqBmYyXqZSbfNBEPmhi0Ksj6VARtymI2xRETX3XgAirshWbugW3ug1vfzvBgQ4JRET0nYT6O0lZFCStmtW4Vz3jUSdLGR8rWS9zcSd5l4aMVUnB089c3MmRQR+/+OaX+db5RaYjNsb8epYzvlVdtZuZqJ1juRDHciGO58PMRO2kLArSVqXohzDLGfKIsgB1czkJu5KZtFsqRI3bRPYw7VIQtXexd9PneSXyKJOa+/nC59ej69iHR1WNs+8Q1vbyNefP++J88zGoLN/Kuhs/x969uzl/5jSf+uRfcfPNNzKaz+Fx2rn1tpu59967efDB9Tz44Ho2bHiUjRs3cN+99yAIX6Rkz27Onz7Nx//iz7nx+s9x67qbuOfOO2hqqOfF5y+y4ZEH2fjoQzz8wH184ZabuG3d9ay7/tOsu+7T3Pi5TyEId2HWB/A77dx0w2e59abrueOWG7n9lhu5eO4smzeXSyBCEPwELJ2kfCo4KxBHj544+bAN4TJYNc2k/DpmRvzMjQVJhrXIOsvZs/1+Nj58I26njBe/vEw8ZmJo0IPHpWXXjo186ZE7aW6sQK1shWWBxi1/zrvZJ6jf9XGCPiuVB/fiFwQKuTgvv/Asb37rqyzNTzA8FCOR8DCcC0sgwqjuxKnvI+UxMhp3MZXyMj8UYGk4xHTGSS44QNylJOXVkA/pODEZYDigYsgrZyI2wHTSjK+/kdGAlhG/Ruq4OZ73s5ItxgeLLfZH0y6WwkYW/P3M+7TMetRMWGQU9F2Mm/tY9OpYCppYDltYCpmvAQQTl97lzcu/483Lv+PKlfd58/LveMLyunQbYOLSu9d8T6DlZmq2rKNi+wO0V23HY+giaO7glusaqH7609RtW8ft95aiad2Po6+RmEEOHwjwgcCm/z1QAAAgAElEQVR00IIwBFlTDxNeDYsxI6Lufe28vowoaX5HAhEjLjVjHu0qc3cVQCwl7KyknAgfEzed1jIH00ETs2HLNTKnIjgogociGzEdNH3k8eJrLSddHMv6WEm5JZCynHRJ8/FCzC56NAZFWdNS1sVC2sZC2iYlJJ0a9nB+IsRzMxHOTQQ4mXNyfNDOmYKHC9NhzoyIBuajOadoYl4FBIKw6lcI6Zjya/iPFuKDpg5G3HLp9lRQe42MqOh3EJn9Yhu4CCLWejD+T0fO3rPmdpq1sqSYroljg44/CYImPApSA81r7hunWDBp7yjB1r4PW2cJ/c27OLT1Hj7OB6zjXQyqOnZsvpeK/ZvIDwVoa6uisrKEsrJt7C/fyu6STWzf8yi7yzdxoHYH20s2cKB2B41tZTS1VnC4cjel+zbTVFfOLi5x8uQSr736It/59td56cWLnDyxwjNnjosRr0WEU7/vsVU5U/HNrpWR+Knd+ziyun04Vc1EzH1ELTISdiWjEQtL+SCnp9MSgFgeDjGb8TCZcDAasVAI6BlxqZkMiIg671aQsfeSccnIeOQknL1EbV0Igh9Vy170XeWYug9g7KrA0nUAW88h5NWif2A0oOW7l5aYiBlI2LrJuBTkfBpmMy4WhryMx+1Mp90cnUwylnQSsspJupT4tXWE+usJaOqwd1eiqtu7ejJeoHHXU2SdBr775TO8fn4Zn66Nnurt6DpK6G/f+5EPVtm4HW9/LRFzE3FzM0lrK1l7FylLOwlTGylLl9hWbFOSNStIGPvI2HoIDTRi7alA07iTvqqn6Dq4iY6Kx2gv30hHxWMY2kvwa+s+AjSKQ1b9NP3Nu9E07kTbtAtT534s3eVSLKyhvUSKeB32KSj4lWKqkqmDkK4Vl7xeGo6eGgLqFlLmPmL6LqLadoasCia9eqZ8BsbdOkadWvJWJWljNzFjO0NeJfNZOxFTO6buQ2LPgltD1qUmaZMT0nfi7+8gZpYx5NGR9+nJODUkrAqxrOrjMJd2cWQ4yMnxGEcLIclEPRmzMp2wM5N0MBW3SSfKvbyN8P5qiY9Ewb0q7rQJ/lVz9ZVVwDuNvrUUTcNu5FVP03d4s/S36zq8BXXTPiy9lbhU9VIKU1HC5FTWYew6iLalFF1bGZbeSjyaRmKWbrJusZQwom+XjNgZt5JBv2YVRLy5aq4ex66qI2LuYsirFhkap4KgoROtrBahCb58bpn/9bv3rvlcB9oOYO2pwN5Xjk97mNBAHV5tHb7+ZgThJY6OpvnBt17gf/3+F3z3tWcRPkAca4/J2j1c9UcUzVR+LPJqzLIq3JpGQoZ2UlYZg04Vo74BMX0jYGbUfXWiXMr4OVKIcnZ2iHMLefyCQNY7gK+/m5RNKxkEqziGYAY/drEJs70aS38XE7kor734DG++8RIWg4zqyj1U7H8KZUcNNk072t46mqv3Ieus5vjKBF9/7TkJFDVUivnWMWsfI14tU0EdCxE9x9I2sewpYuXSkWkuHZ2Wds8mfHrmIlZWUm7porX26/moTUoYmYrYSFuVvLgyxg9fPcdsqhjnJ8oBMq5+Ui4twyEzUxk/b7xwGr8g8NzKOKen00zG7MylPcxnvAiCn/GIlRNjCebSXrGF2Wcg5zGymA1xbibPidEUo0EHaXs/EZNMSrTLevolY3rGqSHnFX0DR3MhLs7nOTOeZD7hYipsZT7hYmUw8CdBxJCznxGfUWIixiM22CDABoFTc4MsjcUYS7kYS3kYClvJ+k2Mxl0sFmIcGU8xN+inELYw6BtgcDUxKmaVEzH3ELX0rnqbWB3iMWJTt0j3+bStBPtbxNABi4yMTcWQU0vKpiVmUTHkNTOb9jMddTATczAetDDo0JC2qih49SykvJwoRHnrhdO8efEY56aynByJsZTxi4xMyMqRoSDnpzKrTSN/JOfUMuIzMB21M590MxWxkbKrCBt6mMt6+em3vsxrZ+dJuzRSIlberybp6mPHxpuZ1N3PWcuDfOGOrbTXbsahqsTZdwh7ZzkfnutFyeQblOzcyO23fJ5dO3fw7Jkz3HLzTdx55+3U1FQxXhjmxhuv58qV93n00Yd4YtNjvHjxIi8+f5EvP3eBe+++i5K9e/jud7/FkZVl3vr+d9Dr+nnkwfV8/fXXuXz5MoXhPHXVlVx69jy33nQ9u7Y9xauvfIUXXvgqgUCWG6/7awIuB0G3k1tvuh6FrJevvvYqF8+d5c03v83mza0IQiVeQwcBczcRpxybtonOul0iiOhr4szCOBdPzDKa8WLRtmPuL8Yqw8H9j1NXs509ux6iZN8GrJZuRscivP2jr/HSy6eJhm20NB1g5/YNNNTtp6erls9/tpazAw+iP/w5qg7s4snHH6Suuoy66jKCPjupeIBMMgRvCch6G9CqWylqs702BdmImamsl7Gkg5mMh7msm7msm+mMnYmkhbG4iZGEifGEkfH4AIWQirmMhdm0mYyjG3nNFhLmTqZjRo7n/dJrHx3ySxHPI24dEV0b5pYSGvY9RPma+NPWHZ9jz4ZbqNh8J+Wb76Liqbup3vHAn5QpARL7AEggo/h1cXzza+f5x1/+DUtjCTIBC7mIjZOzWU7PZDg6GuWF4xOkHRqOjyQ5NzXEpcUx+EBgKmRDGAJhCAoOJcUd4qsgYnrNcVkEERcQhHFGnCrG3BomfTpmggZmQ0YWohZWkkWZ0jtMeAZYiNhYijmYD1uZCZiYCZiYC1mkMR+2shCxsRgVuzKW406W407mw9ZrHluOO1lJuKRxaijIsbRXev5KwsWRpJul2Kp/ImZhJn51zMZNzCXMLKZtLGdF/8LpgpdnJ4KcHw9wetjNyZyTMwWPyEzkRSaiaJheyxzMxwzMBPuZCX60u+K/N4o+g6sgYi6iYz46IJmdT6/1U/03x58CNYLgJ6xpJKRuIO+QsZyyMRf+KFgZc8mY9qsZtnV/6HMfpxjt2l/7FD7FITQNW/k4H/BxPuDscpa26u3UHdpCc91uuE2A2wSGMnGePXucc+eOki/EUPV3iImXy7D/8Db2HXia3SWbqDi4g7r6/ZSXb+dQxW6UsjYKhTSRsA+b1cCAToVc1oXFPMCZ08eQ5EzNZU8ia9hLT80eKvdslN50a1VRe/0qbQe2MtBxGLemlYC+i4RdyVTSyZmZDGfnBjmzepLMpN2MRa1Xs9EjZqYCeqYDOgouBUlzJ0lLF4M+JUP+jxpSFE270XeUYe45iFtRI8aQauvordyMo6+S2YSZkKGVkKFVMvWmXSomEzYWcgGWC2EWCmFyYTN+Uy/egTYxsUhbh19di63rsLTo6irfTd+hEuJmDRcXx1gYDKBrP0Bj6WPI6rfhUK2N2LqAIKTpb9uDT1dD2NRIwtJCxtFBztXLoEM0bw86+qQG3TG3gWG3jrS1W5IyKeu2SeVynQcep6X0UdrLN2JoL5EapzWNO2kv30jTvodp3PsQDXseRFG7VUpv6m/ejbWnAlvvAQZa92LtqZDaq0eDao4Ouzgx6mU2aWTIJSc80IZP3Yxf04JX1YSzt5agppWkqZdwfztBZTNZs4wJzwATngFGnVoKdjV5q5KsWUawv4WcT8XikJOgvoWB9nLi1h4G3Rpi5l7ilj6ipp5Vc6WMpE1Jyq4i7VCTdqjFuMWPI3kgToxFJSBRLJcrgogikPALAm1Mr5b4XEKoAsEvphwVwa8g/G7VI/E+guDH2F6GpmE3ssqnUFRvQV23HWXNVukzNHQewKWqx69rwdffjEtVL/kfDJ0HMHQeWPUP1BMYaCVm6ZaaqCP6dsLGDlGu5FaQ9qxpm5wXzd4hcydJl5x8oJ+8X0vC3I1D2YBJ24IwDgGHjm+8dB7hEnQcKkFWW4K+owJ730FsvWU4FeW4FAcxdZej7zyAr7+boaCN9955k3/7/bu88ZXzfNi3tHaXQ1F/1agta9jJQO8BLPJKvKv+j7RNfg2ImA5aGPPoSVsUTEftvHx0krOzQ5ydHRJ3FWM2jo7FCRvlmLvqEdbDQU5xkFMIp+AltqEnTl/TQZ589C4aK/dxfGmMd95+g0jAgryvkeaG/XTU7GP/1kfQdIoM0uhQmO9/5xW+8frz/OCtr1HI+lH31iJ8ChzKBgbtcuYjeilNZS5skox+SwknRzNeaSIdsiokJuJI2nOVRk97rpoAYw5G/UbSViVHc6E1F44iiHiLmEVB0qlhZSSKICyLq+R3BRbzIU5NpVgaCjCdcDIRtXFmKs2Pvvosbzx3lLRDw3TCRc6rJ2ZSiubjgzAZFdOAQgN92GSNBPRdEnObXY23DQ50kXFqmAxbOT4c4dRonPmkW2x4jjtZTHmYWZVKDXoGSDs0DLp15FxiKETaqiLn0jHiM4pSppTYEbFMHcen0yyORhlNOhlJuBgKW8mHbcwMBjkxPciJ6UFmMl4yHh1Dfj1Dfj0Zt5aoRUbI2LUaWCEuYuzajjV/sz9SLGrzqpokWWTa0kvWriZpUxI1KoialWTcRkZCYlLNeMTGdNTBRNTOREhMnJqNu5hLe5lLuFnOhVhM+zg/l+P5hQITUTujfhNTETs+ZQvWzmoC6jaG3TqpJ2LYMyDG4wZNBAe6OD2d5v0ffo1XzswiCG8x6NURs8oRhAvcfsN9THbdxyuBR9nw8Dr+/M9exqw6RMLRia27Aktb2Zpz6U1E9rOAIPyOLZvWc/utN7J71w6+971vk4iEiAR8PPPs8zzxxON8+tOf5MqV93n44QdYnp/H7/Oy8UuPko5FCbrdlOzdwytfeZkv3nMXGx59mMuXLyNs3Eh15SEuXXiWe+66g0MVZVw8dxZBWMcLL7zKtqce56br/ppnTj3P+ofrCLicBN0u7rv7C1y+fJn77v6C9NzNm1sQhLUNtWEEocC+bffTXLWTmeEEC2NZTi2Oc2Q2R2ttKe2N+xGE5dUumT/S1XmA2podPPb4XZyljLOUceL0NMtHxpmbz5MbDNLcWEF15R40qjY+8fE8ieYbWVTewsaHbkGt6CCTDFDIxTl7+gjJmJ9zZ46STQU5WLGd9rYKrKYeyQwadijIR8zkQ2IAykhYz0hYz2TSxHzOyfKom/mCm9khK7mAgumUgcUhO8MBFXmvnGGfgq+dmeAb56Z5cTlPEUSkbXK0TXs5tO1+Dj1xPZnWdYz33sqb/rv5w+j94hgR//9g9H4+GF0vjrH1/CR+D9lU8iMAYuLSuxLjsBZErP26OP7+59/jGy+f4djcEMuTWUYSLiJ2JWMxG0dHxQ2alE3Ll1cmufyNF3nvzdd44+wRZqNO0ga51ANyFUSc4mqsZ/HzLXZ5rYIIu5JRl5oJt5ZJn45p3wCzISNLUasEJCY8A8yHrSzFHCxG7cyHrR8BDx8GEGuBwlqAcDTl4WjKw0rCxVLMwdGUhyNJ90dAxJGkuKEzn7Axm7Aym7AyE7cwlzBLZW7LWYcUm3qm4OHsqI8zBQ+n8i5OD7s5PeIRo1ozVpGFSIrm5+lQP1NBrdj/ETOyEDUw7ddQsPcybO5ixLqWAShuCLx79fZ6xON/dV6bCWmZjw4wF9ExF9GxENMzF9Ex7VezGBIX+WP2/9zLMOIUDdNj7g+nL/kRN0bHpds5u1j2WnApKDj+9OteCyKKm/vitc/SshNXdymW9r18nA+Q1W9D33eQw3sfoaNhN+V7vsR9X/gcg/EgH+cD3v/lz3jjjVd57WuXeO7LJxGGQGPsoeTgNjZtfWi1DeoCTvcAbW1VtDQeJhnz85WXL3Hp+fOMjeYwGrT4vA5efOE5fvsP718FEW0HnqazajtdVbuoL9ssAQgRRIwj7gK/hbJxP3aFeEFMOdXMZb08u5iXmIjFXEDS1aZdGtF47VQx7FAyaO4mrGnErxaLcHIBNRFLB1fjp4ao3fcI3TVbkdVux9hVgVdVh637IPqWvSiqt+BV1xAxiJ0GeY+SIwW/uFizy8n5dUylXEylXAxHrRRiNtJ+Pd6BNrGAbaARv7oWc/sB5FV76Du8m/6Gw9i6WjB3NUs7otW7NlC540F0HSU4VJXou/dJH6KqaQd2xSGChnpCxgbi5mayzk4KXjn51SbgvFshNehOeE2MePXEDG24lVXoWvZILETngcdpL99I6/4v0XP4ScxdZQR1DXhU1fQ376bn8JN0HnicroObaC/fSF/VU1IMbFG6VBwuRSWB/nri5jYKfiUrOQdnJoMsZq0MOmX4NU14VU2EtG0E1C24+uoIadtIG3uJaNoIqVoYtMiZ9OqZ8AwwbFORsygYMsslEBGzdFMI6vBoGtF3VBAxdRIz9+LTtuLvbyM40EHYIAKJuEVOyq4i6+on69IiCGEG3RoWB72cmohzcjzG6ckEpybiklG1OIreiMmYldGQkeGgXjxG1q+CiG2sOaHeWo3nXd0l7TlEf9Ne1HXbGWjeg75lLZP0EvK6XZh7DmOTVaPvqEDTXEJ/637UTfvQtZVh6j6EXV6DV9tExNRJ0t5H2ilnPKQnZe0lZukm5ZSTcMpIulYp0tUOk2xQSyGiJx/SMeTTkHbKCelascpqRRBRBUIV5GIehEsw0FGHvG6V+egux9pdikNehr2vHM1qS66+owa/ce2E9K/UlG65ZpJRVBd/x+lVEPEmguCnp24Lup4ybKpKfLoWIsbuPwkiJoJmpqN2XjoywbMLw1xYHGUi4Sbu7GduMMhSTkz7sXQ34dF0EzWrRanZOyBrPkRHdRnV5Tvw2bSM5SLMTQ1iGuglnfTgsqswyBrpbRSZzuqKLQjrYXE2z9REmp/97Zv8/Cff4sULyzx7dIyFIS9zcSvnRgMcz9g5lraxnLjqe1hJuTma8TIVMPI7PsWou58jaY8EII4P+jkxFOBY1reGjbAyGbSSdw/g7Gu8atpsggJ9CC9BYKCbhENNIWwh5dXhFwRm80GOTaWI2xSSdGkq7mA25ebMVJoTYwmG/UaGfWZGAlZpITPss1JM0NjAGxSZtSHfAOMxG4WQSTQvm2VkXVrRPB21i4AhbGUiaGYiKBqKx4NmxsJWMXbVqiTt0JC1a0iY5CRMcgYdWimdaXEwwExGlIb4BYHl8TjTQ36GYw7yUTtjCbdoGN8nsDIeZyrlZtCn/w9BRMjYhU/bil3RiF3bhVndwdUG1LdxKRvxa1oIaVuI6NpEr5lFlEAlrRoKQStjUTfDQTujYTvjUSfTcQ+zaT/z6QAzKR/TcQ9TCQ/TcQ/TSS9TMTcvnZjl+y+e5dmFERazIaYTYrPvc7ND/PiVc/zoK2c5M56UWqsnw6IU4G3uJWLuYyRsXjWuvyX93W+6fhOuuuv5duhRNty7jr984Htoe/Yj3AZ+fQPOvkMf8kO8KvqvPgbCw+IGyBduX8ee3Tt59dVXqKo6zObKVl746jeoranm5nU3cuXK+zyw/ot8+bkL1NVUc+/dd3LXF27nM5/6BGWlJVx45hm+eM9dbPzSI1y58j53feF2ystKuXjuLDffdAMHykt55uQ5BOE+rlx5n2dOP88zJy/yzJnnWf/EVRBxqKKMi+fPcetNNyD83xt55vTzbN7eiiBsJWjpWV14in06PS0lBJxKeFMgE/awNJnjudOLBBw6OpsPIJSJC3pBgNL9T1C6/wme3vYAZymjoeUAZruKdNbPm999hR+89TVmpwcp37+F0n2b2b7tEQ49+Ul+FLuTXU/ezQ/f+ibv/fLHvP03b/CdN15jbnqEE0fn0ff3sW/P42x5+j5273iIqgNPSSDiTt4h4VQwlbQyFtMzGh1gJmPm6ISPkzNBViZ8zOdtzGbNzKSNjEW1pJxdzKfNPLeQ4FffuciFuSRORTW6G/6MhvX/E3P19RzT3sGP4/fwwdgDfMd3N+O9t5JtvelDYx3K/Z+jbed114yWxvo/yUL8VyBCmXqeb716jiMzWZam05xeGWc048Vr6Cbj6ef0VIaLy6MIb8E3nz3Gv/z8B3zw0+9zaX6UiYCFjFGxBkS8vTqKptii1ObYKoBYRhDmGXWomHJpmfT0M+PRMeXVMeMRgcRCwMhixMK4W8eUz8B82Mpy3Cku7hMuFqN2CTwUAcSHWYjluJNjaa8EGo4k3RKIKLIa/xHoOJJ0czzj48RQgKNDohdiMeVgIWlnIWUVWYiUjZW0XTI8Hx+0c2LIwcmck5M5JyeGHBwbsjOXMLKQsbCctbGctbGUNIvehvAAsyGRsV6MXmuEHrX1Ssx51tx+FUS0IQ4JRKwyBwE1s+F+ZsP9zEV0LMYNzEcHmAloGLP3MetRM2btJSavJW/ouOZnja+ChnG3gmm/5hoWQpQzvbQGRIilycMOJbn/ApQIgpjWNO5cC4gKq6/zJoLwJtqazWjrtqCq34aqcSfK5j1Ul3yJ6vJNHCx5jD1bHmHbYxskpuI3v34X+Hf+/h/eRRiCbXs28cgTX2RPxVb0ViX7uMDXv/kSkYgLeW8bQ5koP/zBd/nf/++/8U+/v8L5c6c4eWKFX7/3c+DfEeR1u655w52VO2mv2klL5XZ6m0rpqt/L4d0bKJZbKBpKsSsaCRl7yLi1zA/6uLA0zKmpFCcnk1IqU7GQLmzqJaTvJKppwddXjb29Apesiqyjj1xAjUV2GEE4RfWHDMSC4EdRv5NQfxPOvkr0LXvpqngct7KK0EAjEX0rLnk1EzETs2k7izkfM2knc4M+JhIOBoNGZob8TA368Bk7RW+ArgGX7DDq2t20lT5FW+lW1LUHsHe3ommswq3s5Px8AeFhaCl/AkXjDhSN23Fpr7IRNvlBAvoGIuYmQsYGYqYmss5OxgIqCl45OZecvFvBmEcn0qnOAYYcGoJasfxN27SLroObaC55hKZ9D9O6/0u0l29EXrMFW+8BQgONUpu1qn47qvrtaJt2oarfjrxmC/3Nu3HIDmHvO4i2aRfapl1YusvxqmsI9Nfj09Ti09SSdfYwlzIxHtYS0bcS0DYT7G8jbugmOtBJQN1Cwtgjpkfpu4nrOik4NcwGzUx69eStSjKGXjKGXlKGHqKGDtzqBsk7YOo+RFDfhlfTglPRgF1Wh1vVhL+/g4ixl5RdRc47wLDfSN6nZ9Ddz1jYxPHRCGdn0pwcj3FqIs6piTiLg15mU05mkg5mU07mM27mM26JkZhM2MgGRPlHzK0k4VUjCAXMyhppwezVNhAYaMajrMXYXoa+ZS/WrnJM7aWoarfRVnHVHN/fup+B9nJ6q7fTdXgLivrd13gm7PIafP3NkpQp59OwmHGSWwUGGbeShFNkI4rAU/gsEogYCmhJOmRELd1EDR34dG30tR+grnoXwjSEnSIV21CyFUtvvejBaCvB2l2KS1mBTV6Bukk8LzWth3HretEr2ylKSDpr99NdW4axqw5bXwPGtsMY29Y2uw9JwNwgr8CprfkvQcRM1E7Bqwe/yP6cGE8zHnfhGeiBLgHeFJhNBri4OMGFxXHSTj0f5wMErQgiWg7tI+Ix8q3XLoJboLu9mv17NzM/m+PU8UkSngEc/e0IwgWU3SIb8ZUXzvDPf3iP9979If/w6x/xd7/4Hv/4y+/z4qkJpiMmTgw6OZqycjRlZSFqYSnhlFJBinKloxkvz02lxRSQVQbixFCAk7kgxwf9kk53NuokY1Ex7NET1nUz6NBybior/c1+KwigFcSL8x8RG9G1YmrFkYkEkwkHY2ELw34DkzE7VAnkfXqSNhUjQTNRo2KVefhAPB6EPyIIaeZpEr09y7CPC0QtMoZ8A0ynXEwlnYwETeR9evJuHSM+A3MJF8fyYRaSbimNaDbuFFkOi4KwoVcEElYVCZOclEVJzqVjyNnPZMzBbMrDaFTMhfcLAgsjEWbzQQZDFvJRO78VBPKCgJ44c/kgUyk3YzE7GU8/GU8/Kad6tVD0qpzJo23D0b92N+xtXKpWfNpWIvpO4oZOEsYuhhwKBh0aUnYVExEnpyaznJ4uMJcNMxp2UghaGQ5YGIs4mIy7mUqsAoikl5mUj4XBEHOZAM+vTPDi8Rmmk17GIg6xZyPh5qWVMX70lbN88+wii2kvBa+eUb+RYc+AlDDFvQLcKyAIywT0Xaibyynbfh/6Q5/h59n7qHzqU/S17MbcX43X3Iy9vxpl0w786nrcvZVrFm5+xOSS9xE+C8JtcPstn2fvnl08+8wZbrrxem6//Rba21pZXl7i5ptFEPGJjffw3Lmz1NXWcMN1n+WWdTfy0APrKSst4fnz5/niPXfxpYcf5MqV97n7zjs4eKCci+fPcctNN3DoQBnPnDzHdZ/+hPhan7gLQdiIcP1G1t3w2Y+ACEF4AOETqyBidyuC8ATDUROCcJlTHMSkaaCtYRfWgXYUHfUE7AZeff4s7//sB1z+8bexG/vExapyFUislndu2/kwW3duYGQiyYVLJ/ibH36Df/rDr7j80+/y2ivnaW89zMGK7ZSVPs2OTV/gcvZ+qp7+ND9865v8ywe/4Sdvf4dvfO0lXnnpOcIBJ6X7nuJA+RZkfVWMD/s5eWSY2dEQM3k/U1kXMXsvR0eDLOZdLOTsHBn1cGo2xOm5MMsTHmaHLAyHVOQDCsaiWlzaGmQN2yh58g4qN9+Aqeo6jmpu5xfeW/hj8nb+fXYDf1d4hCPq26h88gZq9z2CsWEP3q6DeLsO4us+RKivhriqgUmHgmNhM0dDFlYiVpbDFobsso+Yq9cChf9MznRscYJfvfMtLp1bYHkmw8xInIBdRcypJmTqZS7jY3EoSN5r4rmFUa784Jv8+rtfZTHpp+DWk7NqyNmUXPWjvs1VSVMRRBR3o5clUL8QMEpjzqdn1jvArHeAeb+BhbCZGb+R2aCZhYhNWtwfz/gkydGHQUQRSBTHiayfY2mvxC4UmYeFiI2ZgInFqF1iKNYyEsfSXrHDZ8greiGSdrEEL25iJmZkLmpkNmIQfQEZGyspM0fSFglMHB+0cyQrpjItD9k5lndxfHhNPGvcxGLMyMRaVcCHx3pIG1tJG3qzNK0AACAASURBVFsRpc9XVtULb60O8XkTPiUzIS2z4X7mowMsxg0sxPTMBrVMOOUMGzvJ6dsZMXez4O/nfM4rfW/B3suwrYe8tZsxl1w0c0euNWuPeLVc9USI9w1+hC25dkx4FEx6lYzau9bcL0qaAr37sbbuwNNXilddy7kjY6gad3J41xepK3sMVXcFva1l7HrqIXqaGkQT9Zvwh3+8wjxNXHrxPF29LfgFAZVBvM6//u2XpLCNU2eWmBrP8cbXvyIBh/m5SZYWZ/jaV1/mym/e459+fwVB11xsZBapsub9G+k4+CSN+x5n6/qbkNeW0Fe9h6s9CUPY5HW41A0IL8HpqRgnxsMsZR2cHA1wZiLMQtpG1t5NUFuPX11LqL+B0EADDtlBPKoqss5u8l4ZPk0NmsYd9FY+SUupCCLqd6+npfQR2svFYjVLdxkJSxuq+mIk6iac8kPEza0EdfUE+utJ2ToZD+k4ORpgLNjPoFNM0klZe1nKuhgLDmDsOoi55zDWvipUjXtpKn2M9gObUTftQ920j76aHQQGWjk1GcWlqkfbUoqmuQRlwx56qkSD7kDbVoydO3AqSgnpa0jamknZOkhaO5gIDzDi7yfn6idrV5OxFYdIu4eNbZh7y5HXb6WnejMdhx6naf8jNJU+SvuBx+mufBpr32Eipna82gYG2suv2R2XVW1loKUEl6ISj6oKc0cp2sZtmDv3ENBWEtZWkTQ2ENbWEOmvZdyjZC48wLBdRnKgjbCqiZi2lZi2lXh/m9QHkTKIyUxZm4ycU0nepWLIoZBK1VLWXrGMzdSGQ12LWXYYh7oWn64F7xo5kENej11Wh1/dRsqiIGNTEdX3ENZ1kTTJSBt7yVuVzIYtnCyEOT+V4pnJBMdHIxz7/yh77+C4DvPs98x45mbm+iZOLNuyrciyJTuyLIkqpCRSrBIbCBBE78Cibu+9994XCyyw6L0RICmKktVsyyqObMuOYrlHiWVLsZVYcYvyJd8X3S+/+8dZLEnbuXMvZ95BIblY7Dl7zvu8z/O8TznOZinCWjHIctbDUsbNZs4vNoEZH/MRKxmjjHGPgdmIg+mQrfo655wK0jYpceugmP1g6MKjacOnE8suP4dOchJV++70Ps1g/T5GGvdX35TSxoPIm49iltQRNfRTcKvIOVSkLDJyDhWTQTNLOS8zCTvjQQOjPi2jPi05t0psNJ8TzbpjAT2lkLipKutSErcMi16Q06BoOYbww+t9DPLmo2h7TmOXNomSJmUbfm0XDlkz2t4aND0iA2aTNpGyyEhYZSxkvDyzNYUgiKsPZT2nMSta0csbK48rTrA0AzVoB89gkzcSMHSJjZ5pkJxFlJ2Me7VMhoyiAT5iYTJqZyrjEVOX8wKT2TCX1mZEADEsQFog7nHwxNYaP/6bb3J+YUr8eTMiO+TQSdFLe5kZTeAxKelvq6MQ87C9NMnXnrmAcaQVp6ayv/8D4utwhTou7awhALOlLFOFOItjKXZm85TDJi6MB1iK6jmfczIXtLIYdfHi5S1efvI8E0EdTnkDMVsfT6ymWBi1sFi0sjLmYn3Cy/lyhK3JMOujARbTLhaTdqZCBgpOOVnbCFmHnKxDTso6glBHZRPYFYRtqutd67iCIPyG6ZSXyZiHtNfCaNiFWzsCLQLa/nZSTj1jIQc5r5nRgE18/dNXj/Pb3MTzF1f52+ef4rGlacqpIGNRF2MhBxmPltGAgfmsGNA4nbAwG7cxnxRDm+ZiNiYDJkbd4lQrZFETtahIOnRknQYyDj15p46ix8hU2MFszC1KhVIenuM46xNx1qcSLJci8JDokwgLAl8TBITnYK0YYS7uui64bqwSNJe0KwmbR/AZB/Ho+wmZdm924k3Xqx0gaBwhblWScmhIO7VkXDrybgNFn5lS0MZU1MV8wstC0sN82lsFYWMBcT3rbMwhej5Gwywn3CzFXSzHXKzE3awnvGym/GylA2xmAkwGDGyOhXhyochmMUrJZ2My4GAi5CZh0TIV9TAdc1fO/7crDdZvMAzVceS+T/AV1y1MS/+SUw/cTMbYTtrYSdLYQVTTTlDdik/ZylXJyCTCjSAySdtio/1BuO2zt3Dy5AmefuIJ9tx9F3vuvgtJby/PPvkkn7hR9ETsu0FA2XaGV77+ZboHj/H0lStIervpbG3h8aef5dabb+L2Wz/Nu+++w62f+iRN50QJ082f/CgHDnTx+MVnEIR7iERyRCI5DhwdJBKZ4IH77iVaARGfvukTfOc736ary0hXl5F3332HA6cHEYRewm5ZpVF6nsHuGrTyLtoajnPs0H001Z8gLAh89zsv89LLX8TlVopMy43iEES4AYTbobZhP7XND5MtefnRW9/kF7/+MT9567vsXFyipvYwZ889Un2P9Lc/ysvhO7C3fZzZ2TG++MQmayuTPHZxmWee2ga3gEbRi07dSzig55kvbvCdv3meLz2xxeWteS6uTlNKB9mcznNhochj80XOTyXZGA+zORFio+hlMmbEKm3gzKHPIXn0I1ibP8Lz3lt5q3g3v5vew7/O3MOb2UO8mT3Ed+KHmFfeysm9HyNrkzPptjFu07DgVrPoVbLsV7Mc1rES0VdlK8spExujTpYzFuYTBuYTBi4sjP4BE3Ht1++++07VWP3ME4+z3/EKGqWMpxdjXJzwUA6MkDK1kzC0kjZ3kTX2UHKOMBfUILwCwiswH9SzGDayErMwFzBQdqsZt8spORTicfmTXS8S/w2IyDPr1zLr17Ic1rMU0rEY1LAQULPgV7EU1LAeM7KVsrIctzAT0jEb1LGSsLKRcbKedrCetLOVcbGZdrKWsLEWs7Aet7KVcrCdcbGdcrKZtLKVdbCZs7ORtbGesbKRtrKesrCZtLCRMLOZMLOVtHAp4+DxvJtLKTubYQMbIT1bMRPnYzbOJx2cTzrYjNtYDZtYCuhZCOhYCOjYTNrZSNjYSDk4n3VzoeBjJ+9lM+1kOW7iwlSQ81N+zk94OT/hZavkYWPMxWrOxlLazErazHLqj5mgr1xlHoQw1c1Wlc1lghBmLaRhI2JgPaxnI2JkM2piI2xmNWBgNWBiM2xmzj7Egm2AeVsfC/Y+5p0S5hw9TNnamTC3ULa3U7a3M2HvZMLeyZRLwkJghMWQgqWgyFKsBXTMuxWUTP3/r8Dh94HGolvJrFvBXFAESuZKPEDS2IG+4zDm/hMoWg+h7TvFYOMh7r/1wwy3n+KFK+vMjyaoP/kwRqOcn779I4TX4PkXn2KFHvYfvJ8RuYT1rcXqff5//ce78L9/x7/++i1++vd/yzdf/iJLCwXWz88ikXXQ0HYamUbC2tYMzz1/mRdffgZB2vgA0sYHMElOMnB2L+0n9tBf/xCarho6TlybkPxU5eL8Eg55G35dN6WIgUtzSXamY6zmXWyN+zlfCrCQspJ3DhHRdRBUtxLStBHUtuJRNOBXN5Oy9ZGy9eGS1aNsO8Rg/b4qSFC0HkTRerD6c2XNB7AO1mAfrr3ua7+6GY+iAbe8gYCmlZR1gIi+G3nzYQbPPoR9qEFMvY2aCGq68KjasQ43YOyvQ9H+KN01+5Cc3Y+i/VFkrcdQtD+KrreGiElCf/0BWh65G1XnCUwDZ9F0P4qs5QFUHQ9i6j+CV1VL3NJO1tVLwTNMwTPCmE9J0aui4BYb6FG3rrI9xUjRoyNhG8CpOIem5xEUHYcZaTlA/7l9DDXuR9V5DHXXcVyKZsLGHtzKFnS9NWi6T2EaOItd2oSh5xS2wbP4VM14lY1YJKfQdh7GLHkEv6qeqLaJtLmDtLmLgkPCYtTAQkRPwTpEUtdDUtdHxjhA1jRI1jRI3joipmlXQETOLqXglDPqUlBwyqv5EVmHlKxbTtw+gFvThnmkHruiiYC+RwQS+h782i5c8nb8mh4yNgVFj46URYZX3oVH1klMP0hU3UvGMMRM0MT2eIQnFnJcmc9ycSbFhekkWxNRMbE652Ux7WI1K4bXrMSdlH16MkYZU0EriwkPU0Fxm81k0My4X0fGLqtuWYpY+vBq23Grm/FoWnAqGzEP12LoPY664wgjjQ8hqb2ven4Nnn2I4XMHMPaewSVtJmkZZtSjJu9Uk7LIyDvVTAbNzCTsTEbMVRN5yi4jYR3heY5yC2+SsstE2V7YxHjQUDWah/QSAtpeZmJmhB+CbfAchp4azJI6LP1nMQ2I5VK0Yhk6VzV0mwbrkVTYE5+mE6esg7GAkafWJ6qTAhFIXEJTlWG8XTF4r6AZqMEwchaXupWIpY+CU15NCC77tJSDRsphE1NhK5MRK9MJVyWvOgwtAnryfJD3+P6rL3BxbZbpfJK16Ql++v3v8B//8gu+/PgOmaAboQOEV0F4CUa6m7CoBpH1NuPUS3n1had492c/5BtfvoxJ2kb9sXvgTQHhA+LqRvlwNwG3lbAgYDcocBkVFKMesl4DfFdgwqtkMaJjO+/iYjHGctzHbMQhnhtjARZzDqZTRmbSRlZKLmZzZuayFtYnvGxOhFjKu1lMu1gr+FlOO5mPWykH9RWQrCTvUjLqUTNaaYie25ziyZUS33/pSZ5eL1fW321TTriZjF3doz7UWkc+6ODi4iSC8DwZt5G4TUPIKMerHkS4DZJ2NUm7mqxbz0zSz3e++jSbU0UiNi0ho5ycz8ho0ETWoyFhl4pBjSEd434dpYCectDIZMDAuFdPwaVFZDbeIW7TkHEbybtN5FxGRt0GSn4Lk0Ebc3GPKP3JipKlFwSBbUEED/QLV7MvbhcQhB+yUggxG3NWtzwVPXryHh0ph4qYRUbAsOuDCIsg4gri8f4jICLj0pHzGBj1mhjzW6ryrpmoi5mog2qw0Z9A3qOtbqNaSLhYyfhYiruYDVmZ8hqZDVhYibpYT3hZi3tYijopB42UAnqSZimukQ7sg+34FQOkzGoKHrMoHwtX5I7CmwjC8xgGznBs302saG7mK65bOHrPx4iqm0gZ2ohrW4loWqtDLresCV1vzTX3uwWxcbttV1aywK233syePXeiVqvYt+9+9u27n/v33YvT4eDGj36EkNfDvhsE9t0gcO5sHWGfl7bmJvbceQcnjh2lS29F+MI+PvWJj4kG6Zs+xkP77kWpkPLJj3+Ym2/eR1eXHEH4LIJwE12DVqzOLAcO1POXH/8YjWfraKqv41OfvJGbb96H1einq0vOgaOD3PyZMwgfkSM8JC6a6Gs/QcvZQ1XJ4clH9lePv8elo0/SyOma/QjCG7R2PsLDR27nyPG7OHHmfg4cuZ12ySliOTvPfe0C33z9y0STLpRqCR1dZ7E51Fcfyy7D3vZxXg7fQe2xO8lnw2ysTZFN+zEbpXS01GAxjLAr7StkfeRSPmyG3fyRV8mEHKxOpBGuwIWZLBsTMZbzPhaydsyDtRzd8yFmZLfws+Jd/KYs1vOeW3neeyuz8k9jaxFlSHv/6ibOHvw8BZeKf/7Wy3z7sU2WIj6KFhVLXi0rAQ3rYT3rcRNbKSsbWZvYFOdsLKZMzCcMzMZ0zMX1LCWN/7/zIbyKZqaCcsbcgyQMrYTVDUQ0jcQ0LWSNPYzZh0TZSwVEzPg0CCuwEDIw7dUy6VKJgOFDXA8iPkD1tdrdErlbCyED80ERQCyH9SyHdSyFtCwFNayEdWxUftfFqImpgIZpv4bFqEkEEGkHm2knO3kv57NuNlIOsZFP2NhKOTifdnI+6WAjYWE1YWYlaarWakKs9bhYF3NOttM2thMWthMWNsMGVnxq1gJatmPmamO+HjKxGjCw4tez6Nex4NMy59Mw79eyENCxHDaynrRzoeDj8niIx0thHisFuDgdZHs6wE7Zz4Up8eP5CS/rBQcrWSsrFSAhCGGW4gYWIzqqvpF+fu9125UwXfUVbkQMrAa1LHpVLHiULPt0rAWNrAYMLHvVzDuGWbQPsmCXsOiQsODqZ97Zy7S9g0lLKwVtPXldPQV9I0I/lGzdTLkkTLkHmXIOMWsfYdYuZcY2woR5gKJRwqihj+vBwx8CCBF8GJiwDxNXt3EtE+EZqcUtq0PedADr4BnqD36Oh+/4KG2n9rJYCPKtr1xmLh+hp+k0XreeZ790iYWlcTS6Yc7UHePg4fspTWb49W9/zs/f+Xvef/93/Otv/5FfvfsmN/Aub/3kdb767A6XLy1z/uIizd113L33cwjvgtOrJ1MIUZ7OI4w07EPffRRZ8wFkzQcYOLcfacthjJJ6es/sR9leg548onH1VQRhAetIMz5tF6MBjTgtKAVZTNtYythZSFmZDGnJ2geI6DoIqFoIqFpIWntJWHqIm7uJGjvxKhvR9zxaZRx2S9l2qAooek7vYbB+H4be45j7r2rbZc0HMElO4pLV41U24VM1k7EPUfQqKLhluKSN+JTtTIb05F1yfMp29H1nGGo8RH/9gaq0pb/+AMqO4yg7jqNoF01phkrQUPOxuzBIajFIaumtvZ/u03cw1LAHfe8hPEqRicg4e8i7hxj1Sim4xbTMolfcTjLuM1ZKDEQKGbqxjtSi7DzCcPN+JPV76am9l+GmA+j7TmKXNuBVt+HTtGMbOVdNl7YMncMpb8E2eBbH8LmKAbcei+QUhp5j2IdOEtQ0ENM1k7WKAKIckLEcN1H2Kkhou4mqOkhoe8kYB8iZh8iZh6qhcqN2mTihtkvJO2QUnHIKTrnIQFQC1nIeBQnHIE5lMzrJaUxDdbhV7fh13fi1XXjVHXiUncTMQ1WJQdw4jEXSiH2gmYi2H7+0nZiql5Jbw0YhwJX5LE8s5Kq+iJ2pBFsTUVbzPhZSTpZS4gq5hbCVklvDqE3NXNTJStrPdMhGyW9kOmKjHDaJEp2AhpxHQdjciyC8gXGwFvPwWaxSsWxDZ7ANncE6eAZj30k0ncdQtR9B23kcY+9pfMp2Ivpesg45Ra+GgltFxi6j4NJUGm1zlWXIe9RikvYHgB8KCMJ7jPq0TIRNTMdtTIRNpB1y/LuTd+EdymEDEX0vxt4z6LpOVVft2kYasQ43ENT3YB6sxzxYT1Dfg0/TeZ1J2qvqwSXvxKnoxKXqrjRK/1Gd6ov1buXjq+j6a7BIz+HTdRCzSBh3KZn265gPm5gLm5gKmZgIGpgIiKnJq8UIwmswX4hSzgSIOQ3sLJf55U9/wN+//g2e2Fji1a88zbs/+RHfe+V5prNRckGnmFehF0GEoqeZzrpH6W85jbSrHp9JhvAmHOV5TNI2eFOANwV8NiU2wwhLc+PwlMDiTInZUpZU0EHKa0GYhKmImWcWM+yMelhP2llP+ViO+1hMeJiN2pkMGVnKO7kwF+H8dIDVcRcrY06WCw4Wc7arm0CSThYSDpFCTzmYj1uZDOgY9ahFWVfEzGLaxYuXFnn9+cf48vYc33p2B6EO1sdjbE0mWciHEITniDsNhAWBi4uT/NMPX+Pt17+JIDyPRz3IaMBGzmum4LeS91mIW9Uk7VqKAQtjQTsvX9nmS9urXJgdZybpJ+PSETVLiVukpOwyxv0ail4Voy6xim4t4149JZeeUbdBBIe3gFCHyHp4LRQ8Zsa8JiaDNkp+C3NxUc60mAtwA+9yA+/yn5Vm76eCwA+Fa4DEFfHjbMxZDdwsuLSkHSriVrkYWqgfqLIqYbMM4TkQ3rx6vu2CiF2wlPcaqwBiMuxgImRnImCteJZ201HDFFwaxn0GyiELs1E783EnsyErJbeOUauScYeGuaCVpaiThaCNssfAhEfLZMDAhN/IStrPY+UMc3EPSbOCUbeBMf+1eug0gjBJ3bG/Itv3CX469nmO3PWnGHtOkjN1k9S3E1I04Zc3ENK0ETd24xg+VwERY2LjdhvV964gvIFwA+zb+wU+9KH/ixtu+HNaBIFyKccDe+/nrjvv4LbPfIbP3XYr99+zhzPHj/HpT/0ld37+r9hz5x10N5/jC58TgcHeO2/nc7f8JZ/65I3cdttfIgi3cdPHb+Czn/54BTx8FuH/6ET4kBzhw/sQbt7Hxz/6F9z7hc/x6Zs+wadv+gTCx+QIf3oMQbiJj374z/jIh/8UQfgCwtYlDIoWhA6w6fuZn0jy7BPrlIsx6BFIRD28wW28wW3c+PH/k1OnH6JvoJ6augc5eOQO2jqP091/hkdO3Ut92xHONB2iqesEXQPneODAF7hv718hV/bChgAbAv2DrbS0nObwnr/gpdDn+ar/cxy55y8wqDrp62nggb23c+zQfdScOEB/XyP9fY0M9DYyJGlBr5AQcZsopUNMF2Ii+Lly9dzS95/h6J4/Z0Z2C7+duotp2aeQPPoRjt7z59Q8/FmO7r8X8/A5nIpWPNoBltNehIOwXYjy+lM7/PLbX+NvLm+xEvMxblOz5NWyGtSyGRUn8ztZB+cLTrbyDjbydmZjOmaiWmZjOuYTBpaSRuZjOlTykf9PAMIvayKhE8FpSFFPSFFPTNNEythCUt9KwSKpSl2qrM8NIKzsMmdvU2UdPgSC8N7V71dBxK6ZendDT5iVmIXlqLkKIlYjV2stamAzYeZ82sZq3Mp82MBsUMdCRGQ/1hI2NtNOtnMeLua97GTdbKUcbCbtbCXE2ozbWIuZWIzoWYzoWIrqWYrqWY0aWIsZqyBiO21jKykCiJ2kle2YWWQhIkYuJKxsxyxsho2s+rWs+rVshAwisKjkdqxHxRDA1aiRjYSFrayDnYKbC6MedkY9nB/3sFXysD3pY6fs52I5wM6Ej/NFF+s5G2tpS7VWU2ZWEyZWrkuDvh58XQsiZl2DbER0rIU0zLvllK2DzLsVbESMrIX0zDlkLLqkLDmGWHIOsOTsZ9E9wIKrj1lHJ2VrG8IC1YUBV1kPsQqGDiIDYl9Z1HYzZRti1iNn1iP/I0bt65emTNsUTDsVf+S5z2DtO4ltoIb+M/fRX7eX2v230nb8HuYyLr79pR2uLI3h1w5y7tEH6W49RThoIRZ3Ult7hIMH7+Huuz+D0Sjl+eev8IMffBP+9+/4r//7t9V7x9988yt4nVoMukEUGgnHag7wBrehMgyRygWYWRilOJ5EULcfxNBzjO5TdyNrPsBI88Mo2o9hHqxnuPEoI02P4pC2V574GwjCO1iGm3Ap2xCEFWZTNlZGvRU5j45xv4pRj5ycY5C4sZuIroOIroOEpYe0XULC0oNX2YhJcvI6xuHcw5+h7ZHPM9zwIOqOI0ib9iOpvQ95y8PYh2tRtR9mpFFMHu47cy/qjiO45ecIatvwq1sIajqYS5j58uYYcwkzcVM/OacMU18t8uajVXah7fg99NY+SHfNPvrqHkLWekwEJq3H6K8/gK63Bq+6g85T92OQ1KLvO0P7ibvoOvX5KohwyU8T1DUSM3WQcfRT8Awz5lNSCqjF6W7ETDlkYSJgpuQX01UDuk4sw2dQdByuSpm6avYgbTmIdbiOkKGbkKEbn6Ydp7wJ63ADtpFGnPIW3Mo2XNJGHMPnKhuZ6nGNnMUlrSWoaSBt6yJv72HM3c+Ye5ByQMZcSEvBOkBE2U5C201M3U1KL6mCiFG7rJoaW3SIEo9dIJF3yKogIuuQknHJiFkk2GQNaHpPYhg4g0vZhk8rMjwOWTMR4wAZp4LpiI2ZqJ2kWYpjqBWvrJOMVU5cKyFlGGTcq2U97+fxuQxXFvM8vpCr1oXpJOujAeaTDubjdhaTThZjdqYDRqZCFmYjDuZjokl2KiyyEWM+LWM+bdWvsHs+qXtOoO+vwS4/h0vVhLHvBG656DlJ2STETN2if0TbSUTfTcI8UAliUzLm04pshEvJuM/AbMzBWEDPqE9Lwauh6NcxETaJF/c7oejXMR40MB40UAoZGQ8aSDt2Lw7PVRoo0VNk7D2DWVKHvvs0mo4T6PvO4JA1V4+1XSpORGWtxxhpPsLuulbbcCuC8CbdZw6g7qmrAIYfVm42FUBxzUXGPFKPQ9mMX99JxNTLqF1G2au5mv/hNzDm0TDm0VHyG7kwnWEpH+TFyxv88u+/w3deepZXnr3Mb9/+O379j3/HcinL+bkSwkFQS9poPnkYn1Eh/vy94rSzq/4R2muvbsJS9jXg1g8TsMgwjrTS13gUeU89fS2nKab88JQATwlc2Frkq89cZnEyJ5qQr4AAXJiIMOGWsRQxIXwXZgJ2VhJeBOEpfMpOYkYJM0kzC3kbsxkz2zMhLsyEWUzbmEtY2R4PsVOKsph0spx2spi0MxcTE9iLXg2lgJ65hJ21gp+XLy/zxFKRlENFyqFid4vHVNxZOYbPkfFZWZvM8bu3/w7+x6/495//Ay9e3uDS/DhJhyg5Gg3YKEVcpJ16igEb5ZiLpF3L+liGFy5u8O1nr/DkyhRFn5mgrp+4RVo5h8U99+NeLeNeLRN+IxN+I2WviQmfhYzLQNxpIOXUk/OaKfqsFDxmxn1mJoM2xn1mZmNuFrN+ZlMesdl/E9grMCoIfPcaEPGCIIBd/Hw+4WYiYBZZCKeGlF1JzCIjYhohaBxC8IvneNgs46qM4iV22YmYRVEFEQWfiVLQRjniZDLsYDwghkLtLj5I2uTkHCrGvHomAiILNhOxMROxiQDCrqJgUTBmV1P2GJj2mSi79BRtKvJWGSsZD19aK/HO377I+//4A/764jJZqxgYWvKbGAuYCOr6MQ80MNh0gL5HPszPxu6g6eE/Q9l2nLy1l6y5m7i+jaCyCZ+ikYCqhbCuC9vIrhzwtcrv937lY0X+cCfU1hyg6dxRztYcwm5WcGl7mde+/iL/+u7P+a9/+1e+uHOeJ8+vM5aIsFjKc2VrkdXJPFPpUJU1mk+4WR0NcfyBW7hiuo1872e57RN3YJCerXoShDoQ7KK0yGXpJRvSMeo3slIIsVIIsTuVNo80YRg8y1XT5mtYtd14zEOUC2G+/tUn6WeB7dVp4iEPTz6+zWMX1ikVkwSDVtY3pmBS4KGHb6ezp4a6cwfZu/+zPPDwX/FIzYOcbXmEY6cf4uCj93Oq5mA1KHNYFwgPRQAAIABJREFU2klN7WFqzx6ltvYI3d2NHLr7QzzrvIV/yH2B3kdu4JZPfYL21jM4LEq62mrZ2pjh0oUlLl9Y5rmndnj91Rf4wWtf4+tfeZIvPb7JExvzPLkxTdDUz7F7P8ys/NO8VbyL5z2fQfLoR9D0naAQ0jGVsFDwqxkLGVgp+LlQjrM1Hub8WJSNQoiLYwle2Vnih88+zgursyxFPMx4Tcy7VCz71axFDWylrGxn7FV5zmrGwlxcX2UhFhMGFhMG5iNayj45IdN/DySWi1GS+nYKll5ylh5S+lYiqgZi6kay5k6K9m5GbT2UnMOUPXJm/CpRv78LIqq+h10g8X7lmr4LIt5D9LddqdZi1MKsX8t8UM9awlYFESsRA+sxIxtxU7W2khbOp21s512spx0sxcQtmYthI8tRcxVIXAsiNhI2NmJW1iJmVsMmMVsjpGUhrK0CiV0AsZEws5EwsxhQsxzSsp2wcKXg4cmCl8fSDi4krFxIWNmJmdkK6Fh1qVjxqtgKGdmJW9iJW9mMGrmUcbKTsbOdsrOVsrKeslaAgLhmdSltZilrYS1vZ2vMzc6Ej50JH9tjbjHZOmO9vlIW1iprYJdj169+HTO2M27qqH494xxgI6rhfNzIWkjDnEvGvFvOeljPalDLjG34OhCx7BpgyTPIolty9XEXuAok/mCT1vW14JKzEtCwGNQwH9IyF9IyE9BeBySK1v/OKyFK2uYiOpLGLswVICEIYSyW58i6xSUwCyknQfVVpuPcyQfpaTuJdKiFR4/eS9O5owwPNBH0GvkQv+FD/IZfvfuTKgvx9ZefppAJcPr4Qxw6fA933vMZ6lpO8Aa3kR2LMlqKs7IxRaEYR9B3H2WkYR8jjQ8x0vgQ3TX3Mtx08LonLms5Ubl5vI2i4yR2WStORSuCsEIxoGG54Kl6EbKOYfIuKQXXMBlbPylLH2mrhKC2lYihg6C2FftwLdquYyhaDzJ07gH6ztxL96m76a+7H2XbIbRdxxhueJCuk3fRX3c/uu5HULQeRNok6th7a+6pggufqhm3vAGfspWsY5jNMR9jPiV5l5zpqAmzpI7e0/vora1kLrSIN7Tumn10nd7LYMPByu+2gCDMMNR4CNtII3UHPkdf3UMY++tQdR5jqOE+FG0PYJQcwSE9iUdZR1DbTNzcTdouYdQjpxRQMxUxMx21iNProJmJgJmJgImEbQC3qhG95ESVjRhu3o9BcoqgvoOUY4iYRULY2FMBFL0EKpN+n6YTv6oNr6IFr7IJv7qZgKqZoKaJpKWDoneA6ZCMmbCccc8Qo85+xp0jZIy9xDVd5C2DpA395C3DjNqk5C3DFGzSKogouVXXsRCjLkXVE5G0DFZyFNowDdWh7TuFTdZA2NhHrJIs7tN0krHLxCl+pSnN2ZVEdQOkzFImAyYmvTomPFqmw2Y2R4M8PpfhiaUCTywVuLJc4ItrY1xezLExHq6CiOW0uM5zJeliNeunHDSLRtPKBpusQ07GLhOBW9zMWFCLaEj7Dfr+GmyyBgKGLqJWCYrWQ1gHz1Q3WKWsA8RNfSQt/WQdFdmWQ0rBrWDcLzaY434d5bCJ+aSD8aC4ZSzvUTMeFE3iYuP+HyRtUtIOOTGzmN6bcSpEpkIIV5v7wYaDaLpP4ZS34FKIxuKhxkPIWo9h7K9D3XUSh6wZj6oddddJhpmh6eidf3AR8ah7mIjZKrKlVxCnVyIFqhuuxyhtwKJoxqVuJWjsJmaRkLSIx37SpWIuYGAuZKTs01N0q6sgYjwoBqI9sznPb372A9749st8+bENXnvxGV79ypMslzJMJAOkvBYcmgG0Ax0i01B5Tyn7mvAah5lMexF6QD/cxtpUkulcQPQb3A7y7jOoJI2YlX2gFkAtYFQN8bWvfJHvf+tr7OVV9vIqeb+JzVKMnVKYon2EV9lLRNFHQNpLWNGHILxN1iFnMqRnNmVjKm5kIWtno+Tn4lSErfEg63kvmzlvdfXratbNYtLOTMREOahnMmRkJmZlMe1iJSfq9Zdyfhay/sprDeMhcbo9k/QynfSzVIjxtSfO87uf/oB/+NaL/PLHr/H6C09dPT5PQcSspOC3Ugzamc+GWchFSNq15N0WlrIxzk/kWcpGKIfslPxGRt1aMlYpYx4NJZ+O6YCR2ZCZ2ZCV6YCZKa+JktcsyogqBv6sx3QdEzERsDLuMzMTdTGbdDMZtTMeslBOOGFGBAuJCoDYmEywVoqxPhYlLAgspryUQ1aKHj05h5qYWUrIMETIMETQOITXMIBbJ6mAiJeqACJgGK6CiIRNJfohvEbGA9YqCzHqNZG1a0iaZWKKtVVO3qlmzKtnMmBiKmSp1qhdxZhTQ8mto+TWMe7QMGZXVytrHmEubOLieJjvPLXJ2994lsvTGaK6AYpuLZMBE3MJO0WvButgPU0P/xk/G7uDvkc+jKr7GAVbPylTN1FtG0F1C2FtO2F9B0FNB151G055C+ahRvE9dcsuE/EOVTbiIaireYCuluMohlq5sDHD+//2S/7tVz/n3371Dv/521/z7GMXeebSBeI+J06DGq9Fi1U1Uh0ERPUjZO0qVF2n6HvkI0QiOaxGP7ff/sLV9/KNIngQ39/v4bcPUYybKQaNLGZ9zCScBA0D2KQt+A19xB1SAuYB1ANnUfXXo5e1YVR04TSOkIk46WeBVNjNC196mqeffIyVlRlefPFpfvzjb/Ozt74HkwLNbSc4dHQP+w9+gcOP3EvfYCN33fsZ9u2/g3sf/DwPHtrDgYP3wtviyuOTpw9x8vQhBoc76epqYBI5wTc6ue/2DzMlu4V/mbiTyeGbOfnw55gtjzI/PUqpmOSLV87zg9e/wS9/8Q/8+2/e4Ve/+Al///o3+N43v8p8KUd3/X7sbTfy89K9fNV3G5JHP0LNw7fi0XUwEdMznbRSihjIehRMhE1sliJcKMdZzftYTntZyfhYz/h5vJzmy0sTXBiNMee3shiwsuATmYhdj8B2RgQQa2kLyykTC3E98zEdc1GtWGENc0E10z4FZY+McZeUhF1ZBQ9L+TDOwbPkjV2k9R3kjV0UrN2MmrtI6VvJ6JrJWzoo2XsYc/Qx6ZZS9siZ8iqY8iqqQZBXQcRuvX9NPc/VzUy7DESapYiFaa+auYCOtZiFpZCBlYiBtZiJzYo/YRdEbCcsbKdtXMy7OZ9zsp6yshQ1sBDWsRwzspWysZ1xsJ2qNPAJK+tRE+thA6tBHSsBLctB0UOyGjVUGYiNhJnNpEUEKSkrM44RZp1SVgIadpJWHks7qmzERlDHhk/DikPKgmWYJdsw6141W2Ed5yNG1kOizGwjbhAfL2NhI21lNWFgOWZgMaZnNqJhNqYT/St5OxdKXi5N+rlU8nFhzFOVpm2kRb/GWtLMStwoel8qm5JmnH2UzB2M6lso6JoZN3UwZe9l1tXPckDK+YSenZSR1aCaebeUBY+MebeUadsAC84hlhxDLDr6/4CJEIQw48YmCtp6RKP7SqWfvJrXdG3NV1a2TtiHmHBJmfIpGXPJmPT9sbWwfxxEFJ1SbuQdbuQdAvImPsh7uPif5NxKAsoOgqpuPNIOQuo+rhrzn+LU4buoOboHxWADs6Uw+aSTD/EbrlxY4LEL8zx5eY2JYgyXQ4NspJPDB+9hz55baW6vIRh3MjmTpTSVFr2TYQGLTY2g6zqC5MweBs7uFevcg8haD/3BkxaE9+g/dwhtby0uZQcedQdeTSc5j4KVUS8zMSOjHjkZ+xAFt4wxr4ycY5CcY5CiR0rRJyXvHiJh6cGnaqoyEUPnHmDg7F5GGh9C1nwAVfthVO2Hq7r1tkc+z2D9Pgbr9zFwdi99Z+6l78y9yJoPYBk4jV/dQljfQd4lpehVMBHUkLYNMuZTs5JzU3Ar8Mhb6a7ZV214RPbhbYYaD10nGek8dT/SlqO4FK10nrqf5mN3oeo8gapTlDrpew9hGXwEp6wGr/IcQW0zUWMncXMPKesAeZeUUqBiWA2YKPmNYppsxEzKcRVEqLuPoew8grr7GA7ZOZL2frJuKUn7IHFrPynHEBmXjIRtiHDFdxAz9hI19BAzdRMzdRHRtRPSNhMztpJz9jIbUbAQV1f0mO3kzBJGbYMU7SNMepSUXErKXg2THjVFu6wqZyr7tJR9WmajZmajZuZiFuZiFqajJsb9GjL2EWJGCdbhevT9NZiG6vDrO8m4ZBR8KnIeBRmXCCDipkHixmFyDhWjLg15h4pxr57ZqP1qKmbSyfZElCuLeb64UuTKsggint4o8cTKKNvlOEs5L0sZN+t5f3Xf/0YhRDloZsJvZDntZSHlrOra5xJ2yjETxYCmcrH9D8zDZ3FX/ABx+wD6nuPYh+vwq1sI6doJajoIaTtJWvqrUrSCW8GYT005bGAmZmU6amEmZmU+6aimaJejFqbjNmaTDsKCQN6jJmYeIu2QEzEOEDb0V3MzBCGMcCPYR0SGwS5twiFr/oMLg6b7FLaRRvR9Z3ApWqv+Dn3fmcrvU8kzqNClF+aylQ1Aea7uCg9jljfh0LTj1XURNveSdg6T88jE7BK7jEmXStwjHjAw7TOIwM4vnqt5p4aJsJXlQownVqZYm8wxk42wPlVgKhNmaTxNORPguUsrvPPGa3z3lecoZ3zsUq9Bq5yLy0W+9/Wnibl3AdQGLp0EXhO3O+mHmiglnfz1szvwjoBwFNIhJy8+d5mvPnWRV3iI+WKM7Zkc//T9v+ap5VG28j5yFimbmSDLcR+XFibYni5SDllYK/hZKwbZmY5xcTbBcsHD+qiPy7NJNrIeMqZBBCHOQtjKRtbDctrJQsLGfFw8potpF0sZN8tZD2mHklLIzFI+eM2wQaTAC77dSdYbzGfDfGl7icuLE3xpe4mwILDCrmytcuN4Dg7yEsJxKAbtzKWDlHwOykEnkz47RY+RCZ+JmYiNctBI3qFgzKNhwq9nNmSuJHFbKPuMTLj0VVAjfBeE90UQUfCYybtN4mMFrJT8FmaiLqbjTiYiNiYiNmbSHrhGwrQ6GWeznGR9Is7GeKwKIiaDFgouLSmLnFAlD8Kv7cevH8Cj78el7SNikVeBRMAwfB2I2JU0ZVy6qql6PGAl7zaQsiiJGYZJmKSkLDKydqUoZ/LqRaYlaGYqZGHSa2DKb6LsMzLm1JA3y8mZZBRtKibdWkbtiuoiiOmAntWUm4JNTlQnYTZqZcKvZzFpJ+0Y5vSDH+fb0c+S6/sE5x69nZSzn7C2HZ+iEbf0HB5Fo8hCVphfQQhjHWnGNNyIOOXfBRFpsbm/HYR7oPbkfZw+tofu1hMsTmf4X++9w/v/9i/w/v/gd+/8nF+9/TP++c1/YDQexagY5l1uQLgECkkb6+Mp8h4dQd0Ah+/6M6yWLLt/Am7HVbnaQ5Vp5gd3DbVhgrYhMh4NOa8Wv06CrP0UQy3HMI404TNK8OglGGWtjHTWoB1pw6EbIuTSV4/7l7/4GP/45ht869VXWFtdYGdnle9//1XeeusHTM/maW49xd33fIb9D99Fe3cdNpeGBw7cyZFHHuT4qYM8evJhZIo+dAYph47s5ZHj+6mpPcqJUwepqTmCUtnPxESGUMhJd+Nh7G038tuZe3kp+HlO7LuRjrYmpscjbG0s8i//9Cb/9Z+/4z/fe5d/fuvv2FqapbVmH/bWG/nH0r28PbYHa8tHqT38OUIWCdNJPbNpI1NJE+W4mbGQjtGAhpmEvXr9nI3bGPfqmYnYWIg6WE152coGmQ/ZmHTqWfCbWI+aOB83s522sZN1sJN1sJmxiVkAKRNzUS2zEQ0zYTUzQRUzfiVTXjllj4xpt4xZr4L5gIJpt4xRcw9ZfQc5Qyd5Yxc5QydpbQuj5i5K9j7GrD0ULZ2U7D2UK7r4knOYknOEcccw447hyvF945r6IVclf7u1yzDFuSphSrMQMjHlUTEf1LORsIk+grhZlAElLWzETazHjKzHjJyPmzmfsrKZtLKZsbOWtLAY0bMQ1rGRsLCTdXIx72YjZmYzbmEjZmYtYmQ1qGPZr2EloGUtpBcf8/dqF7BsJszMXyPLmXGMMOeQMmsfYcY2zLxDyopDyoptmCXLIKv2ETY8Ss4HtWyHdGyGtKwGVKyHtWwmjJxPmdlIGlmKapkPqZgLKkVQFxVXsK5lrewU3WKGRKV+n4FYTZhYjhmqHpHVkIwF7yCT1q4qiBgztjFl72XeM8iMU8JyQMpGVMVaWMGce4hJay+T1l6mbRLm7AN/YKy+VlokCDMU9Q0UtA3kNeeuARNhEiO/H2IppmFndO0ULBLG3VISpquswXTEds2//cNMqCtTCcxdFf/WMAjPUQURnx2BhL6HlKGfkKKLwEgnuo4z1/1/SdMRehoP4dR109v6CJrhZgzKDvq7zmDVD6KW9zAgaaa/v4WjR/ey78E7mF8e58svPcnffu+v+dbfvsjqxizhqItYzIOgbD3AUP399Jzeg6T2PvR9JzEPnqHt+D3XgIjvIggrSOoPoug4iXWkmYC+h6Chl7RTykLWyULKyrhfRc45QtGrYMwrI2sfIGsfYNwnZzlnZTKsIuPoJ2rsxCk9i6L1IANn9zJYv4/hhgcZbngQRetB1B1HGG54kM4Td9Jzeo/o1agAiN6ae5DU3sdww4Nou47hUzWTtovT5FJATdYxTMY+RMY+QtYhrYaE9dU9xGDDwap8SRDCaHtOYxk6h7xtd0NVHmN/nbjf3zLAYMNB1F0nqw2Roe8o1qETeJR1hPWtxEwdxM3dokTmGhAxERQNkmM+rUjbR8yEDJ2Yh2qQtx9C1nYQZecRdH3HcSubSDkGyLqlJGwDJGzi53mvkqR9mIhJQsQkIWbsJWGWkLb3i5up9B34lOcIqM8RN7Ux5u5nNqKg6Bogqm0hb+lnLqSt6iCn/Tpmgwam/TrGnQqKDjlTfh2LMSsrSQdbxcB1tZr3VLMRooY+TAO1GPvPYJc2EDH1kvMoxPWnfg0TQR1Zh5yIXkJE20/OrqTkM1DyGZgOmCsXdjeLMTsrGQ+XppM8vTbOM+sicLi8mOOp9XGRjZjPsjURZaMYZKsY4nwhyHrGy2rWy0LCwWzUKiYtJx3VTTbLWQ/lqIVRn7bSVC/gVLQS0PcQMfcTNknwyJsJajpEIFYBZHFTnxh66FUwEdRRCmgphw0spOwsZ10spOzMJazMJazXBeHNpZzcwpuMBfQUvBpybhVZl5KEdYSkTVrdzCTeKF7DreggaOjFrWrHOtKIOM39YfXioO05jXW4AXXXSVzSqyAjZpQgMiuVC8AHIGwa4sJcVkyK/j0wYlO14tN3EzL2kbQPUvQqGPerxFAbt5ppl5ppr5Zpr5Ypr56yT2zkxn0GVrIBLs5kWciGmYx5GIt6KEbcLIwmmM1FEYQwWb+JV57ZgX//Z977+Y84P5et/myropNC2MTWbJqEW1FpqPMIAqxMRCmETQy1nUC4CRbGopRzIQThfcyqQeI+K5c35lku5/jRt77KN5+9wDefPo8oI4qzU4ry/Wcv8c63XuJ7L32JJ9fmKgnNNop+A4tZD+cnY6wVg2yNh9mZjLGSdDFqV1ByqllNuFhJOljNulnPe1nLeVhMu5hPOkT/TcbN4wsFNsajojdkLwhmsYGbjNqZjNpZyAZ5hYdwynsI6oeZjLqZjLpZzEcRXoOUU0/SoSNgUuLVy+BPBPgTAUEOUzE/s1EvS4kgq8kQsxEXZa/YMM+GzCxEbZR9eqYDRuaCVmYDFsoeI+MOrZjUbgYhXgEm+utBhChlExO3Z2Nu5tNe5tJeFnMBVsej1UYyLAisTyXZnsmwNZWCpwSESarG6lG3jpRltxEQQWvAMFhlInZBRMgkJWgcIWgcIWyWETXLiVuVRM1yknY1OZeeUa9JZCGcuiqISBqlJE0jpC0ycnZllT2YidiYjztZS/tYiDoouXVkTFISukHSxhHGXVpmgmJuzahNKkoxbdIqoMhZhim5VRTdSsZ8Sh7ddzNfcX+aFc3NHLnn43iVjUQMHdiH6rEN1WIbPItd2oBT3oRd1iyChKrR8pLY0N1eYQOEijThRkRvyFFxcjzUcwaHYViUhj19mV/+7O/gv/4n7/3LL/jlW2/yrZdfqKiKRRDBgsCl+XHGQxakbY9iafoIkUy5uuHHaoyLz+ODFTnTB0AQ3kfYC1ppMy692GC4NV1o+mrpO3eQ/sbDKHvPoJbUM9x5iuGO07SdOchIz1k0Q+2YVP3V4/76q1/jF2+9ybu//AVv/uTHfOf1b/KLd95khmE8PiMP7r+T2rNHuX/f7dy15zOcPH2IcNTFV154mme//AThmBetfgS7U4fOIMViUzM43MnDh+7j7rtvI5n08+KLT/PVr36Rt978AZdLH6D/xI38oryPX87u52uRL7BiuINl/ecZOv1JTj/0SaQ9Nch7axg+/UleCn6en0/cj63lY9Qevh3dcFslM0JPOa6lHNdWQcRU3Mx8xlFdAy4IYdGkHDSxmhID1OZDFuYCJiZdGiadOtaiNi5mXTyWdXIp7+JCzikyEWlrNVxsOqRiJqxmPqJlPqJlLqhm1iuChmmXlCnnEPM+KfM+OZN2CWPmboqmLoqmLgqGDvL6dkrWXsqOfsqOfqacA8x6hpn1DlJ2DVByiuChaBukaBtkzDZyDYB46ffAw6uVBnR3kr07yA2zFLGwFLFUNxpdLgYqW5TsnE+KxubNqFE0kIf1ogckaWE1amQzaWUjYWEppGMhoGE9amIn7eBCxsl6WPQo7PoU1gI6Vv1a1oN68XsVZmM9ZmQtahA9FyEdayFdxZCsZMo2RMkkYdIyQNk6yKRlgAlzP9OWQZatQ6xaB1mzDbHhkrLlkXM+oGI7pGErrGE9pGIzpmUzoWc9pmUprGTOL2XaP8K0T8ZCWDwuixEdywkjmxkbOwUXF4seLhY9VaP3rrxqPW5iLWassicbEQUrgRFmnX1MmDsYN7YxYe5g2t7DvLufGUcvU7ZuZp19LPuHmXcNUDJ2MGHqZN41xIxVwqy5j1lLD3PWHmZsPUxbO6+5/+ZJy0+TGL42l+pqjcrPkR2uZTdHKDZSR1LdUvn7K78HFt6rHO9rTdZvXvd4xxHvjbsgQhBmsFi+zmdHIKxoIywIOCX1uPoaSOj6GWk+gqrnFFrJVUDReWYffY2HMcqa6W19hF1PzslH91Jz6gCnTx/k4UP3odYN89rrr/DTt3/Ee//+Lv/+v37Nb//1HV75xld44YVnEPrP3IesSfQhSGrvQ9tzHKe84ZonHK+c5G8jfBD6zx1C11dH0NBLxNxP0j7MdMLCctbBRFAjshA+JUWPtCplGvt/+HrP4Lju+977zHie8QvPndxEN3YSPxnFoziO48R2ZFkSRVLsBEmAAAkQvW/vvffegQWwKAssgAWw6GBVoySq2pJlSZZkq9oqpizakmzJkhM5VhLdez/Pi7NYkk7mefGbRRtsObvn/L//b/MrKMa0pGzdohRH11IDEYPHb0HRvAN16y7Urbswdu/HPngEU88BlC13oG7dhbn3ILoO0fw9ePwW+utvpvfotxk8fguWvsPEzZ0kzD2MeBVEDZ2M+VVMRYxVjbsSj7wZdfsBNB0Ha4Ch4/DN6LoO14zUoqRp21gNK4UgDtkJ/FpRO6fr2I2x507skoMEdY2kbJ3kXP2k7b0kLF3XyJnMYtRrUNRdjwdMFKMW/NoW9D37kZy8DVnLDrRde7EM1hHUt5LzSMi6pbUW7pxHbElOOSQigLANENF3kDD3kHX2k3P1EzO04VXU41MeI2o4SdrcynRYXgMRBZeUtZyT1ayL+ahJbLOsgogJj5oJr4Zy3MbmSJBzE2IZzLWznPdRjJpIWQcQd0Oi2CQNeFTNxCw9CEJJZCOq8p8hl5K4qZ+EcZBRj47piI1i2EopbGMh4WY+ZqcUs7GY83JhNsul9Ske3Jjinsoo58tD3Ls8xsXVce5dGhWN1lMJNidirOaDLKXczCedrOaDLA/5mYlamU06agvG5XyA+aynWh5zuQZwkw4JSYeEqKWPkLaNhLmHIZeUEa+CEa9ClN15FYz6ROnbdMzMbNJGZdjL2liQpSEPcyk7pYSVyaiF2bRLvJ9qVXzGqSDv0zIZtRC3DBK3DJJ1Kcn7tAgCuBVi9G3aIa+BmasnhOt3GPoabsfYexS/qhWn5NrP391sx2oOnthLFitZrs+fdqjbMMka8WjbxM+lpY+sowoiAmrG3HIRPHi0THk04nj1TPr0FHwGRr16JoIW5jI+Mi6DmB4iRBkKOhCEPBulEVaLWe5bL/HKUw/y6zee55Uf3s/aTIaUVyteCLd3Tj9HNTpPlN4ELf3VRemn4uL8y4jGT00P6v4Wkn4r77/9CvyfT7j84tPcv1lmczrPWMjG2niC2bSH1ZEIW4Ukbz15idd+8BgPbFY4XRzi/PwIxWpb8WjAyOZUinvmR1gZCbKa8/PgwijPnCnz5EaJuaiF5SEvW+MRNsZClDNuilELUUGgnHEzk3QxFbNTGY1Wnz98xucQhDJDXj3Ct+C+5SL3r86Q95tZHc9QCDtJOfUIL8BoyEHSoUNogZWpYV7+wcM8fekuZofjpF0mikEXpZCT+aiHxYSXhYSbuaiDuaiNhYSzxkDMRxzMBCxMuA2MObQIwgc0cY6beIMv8R5pl+G/NVZPR13Mp/ws5cMsj8XYmErD1FUAsVJMsTGb48zcMFulHFwUqIxEmI46al0TOYeaiHGQgK6PsHGQiEVKyColYB78/wURCZuKqFlkJXIuPXmvibzXRM6lJ21VkTBJyVgUZKxyMlY5Qw4VY1490xEbC2kvy0NBLkxlqKR9jDo1xDS9RNU9ZM0yJn1G5qIOJtwigzrp1YhsqktJwa0ib5cRUbcy5JTQcvifWNb9NT+K3cShW/4cezVMwatsxNh3DIukHrvsBHbZCcwDDai76pC07EWULb1m1B+LAAAgAElEQVRQnXNVYFG6amityZteQxC+z2DnYU4euwMKAhQEHr7nDP/20fvw2b/B//lP/v13v+XnP3uFydEsU2M5Hji/RjHjJ+VUcvC2r/CT6E7yPV9HqYqiVEb52td+IJ67Pr9tqI2KYQU7waJpJ+Lc1kdna23xdlUrXkMvJnkLvCQg/AkouhpIB63EPCb08i54Q4A3BP7w8a/5P//xB37xzlv8/PLPePsXb/DmW68QCDo51rCP+uN7uf2Of2LfgVtpPHGIxqY6vvf9S/zq3bd58gePodbIMFs0nLuwyiOP3YtWL2HXnd/hRHMdJ0/WcfHiGa5c+RnvvPNTnuU7eJwGLpg+h/LA/4O7/a/4cG4Hn63u4j9X7uCzlZ18trqT/1jewX8u38GHcztY0H2Vup1/h007yGjMxnjcQilro5S1UEzqmYhpKKbMTKdsLI342JqOc3o6xXI+QClmoxg2c3Y8zj0zWbbyYUpBM5NuLWN2JTN+I2eHg1wY8XP3iI9zeQ+nh1xsVDX3i0kT5biBmYiG+ZhebCpOWViOm1gM65jzqyh5ZUw6+pnzy1gIKZnzyyi6+pl09FKwdjFiamfC3sOUs682M55B5vwyZjyDjNm6mK52CBScEgpOCRMuBVMeVfW9tx1a8yxXW+G3QcR/XZCupFysJGxcGAvx0FyWi8UEZ3JuTmddbKVstaSh5bCetZiJzaTILmxkHKyn7SyE9cz7NVQiRtYSVpF9iFyNN12PmlkNG1kNG9mIWWq+hdWECE5WIgYqIR2LAQ0LfjVln4o5j4Jph4QZp5QFv5pKSEfZp6LkklGyD1AydFM29VCxDbDslLDikrLskbHiU7ASVLHkk7McUrEcUbMYVlEOKpgLysWI1ISWhZiB+Ug1vjaqFz0ZGdHvsZ5zsBg3spQw/RevRm1iKpbDcsq+AWac3RTtnRTtncw4u5l19zLv7adgOkXBdIqyb4DFgIQpWwdFWxfLQTnT1h5mzN3MWDopWTuZsXdxfZN4/r89VhPGDs4m9Cw5eplQNxLvFlUtkYE64srjXO932T4HbYOIS//N/xQZjm0Q8ctnL7JdYmez/ZC/dYMgvRpTbmmtw9JxFFt/A+rO/Wi7ReWNpusAkuadqDv3091wGz0ndyMI0H1qP8fqbufYkZ1889s38dW//2vyY0l+89t3+PDjX/Lur3/Oj1/6Ie//5jJvvPUily+/hqA4cTuq5juw9h9E2SLq9LWd+66+OI8ijpBHNHPejU/bScTcS0DfSdI+SDFhYTZpYcyvqi7ITJTiBkY8UtLWHnKOftL2nuqufScxUzteZSP6zr3IT95eM1OrW3fVIl41bbsxdO3D1HMAc+9BLH2HULfuQn7ydhTNO5A0fpf++pvRtu/Brz5J1NBJ3CTKikQgoyXvUZIw9xHUtKPrOoy+u66WwiQ9uRtDz5FqhOthOg7fjCBEqwkd4FI01yQoxt46dB170HfeiUNSR8TQQsLSSdTYRszUQdreSyGgphg1MBMX+yImwyKQyHvUpG2DWAePouncg/zUHajad6Nq342ybRfmfhFIZFwSMi4RTAx55Qz7VAx5lWRcMpL2QYbdMobdMnKuAeLmDnyKRhyDh/HIjxDWNZF3djPuG2AyIGPcJ6HoVzEX0TMbNjDpVTEXMbMQtzEd0JOv7t4tZ9wsJh2MOOQUw0bKKQebhTBnJmMsZF1V8CiWlnnVImrOeWTk/UoKAS1TESPFqImpiJG4oY+UeZC8XcWE18BMyMp8zMlCws1i0iMWm6VcLOcDnJtJc3G5wP1rE5wvD7FWjHN6LsPZco4LC8NcmB/i7HSK9UKEleEAlZyPuYSN+aSdyaCeyaCeyrCX9UKIpSEfS0M+ZtOu2gk4Yu4nbpOQ9YilWRFzPynrADmnjDG/hkJAW5vJsIHpmJmFrIPxoIZSwszpqQinpyIs5z2UEmYRKIVNFOO2WsyrIEzVDNZTMStZl5LRgJ6xoIGsS0nSJiXtkJN2yMWoV3MvdsVJVJ0H6T+x7TnKXnfyMXQexjHYeM3vptiW0ahaD6PvaRAjWL8g8AdBoGHPN9mOTrRIGwkYu0i7ZGTdcpER9CkZ9yrJOySMWKWMO5XMBo0iHe43MuJQipKzgInpqIOYWSqWgiV8RGxaRiJuSsNx5kbjbM7meehcmbdf+j7PPHyGc0tjVCYTJD1qMn4dTAm0syYuvr5W7V1o2qbsq96Qz4myEGFn1Th6GSyqHr7/wBk+fPtlHjizyPpMnulsiLRbx4XyKD+8b53F4RCj1cXyA5vLPHxug6WRBKVsgGLCw8JwCI+qixu5zGTIyoXSEKu5IGcKCV66b517p7NsjgRr6UzLQ162JuOcm0kTFQTOlzLMZ32Uc35mUh6EK9RO1lFBEB/vt8SZTXspxp2MBq3k/WaGfBZyXjNplwnhJeAmgScvnuWzj97lFy//iPu3KkzEfEz6HZQjHlZSIVbSARZiLkpBa42BWEg4KccdzMecoh8iaGPKZ2XcbeHLXOHLXEH49PrUj7GAvdYPMZf0sTwcZWMyJaYvGQU2Z7KcLg9zviIeq9XpNJQF+ExAEK5QzgUoxV0UI3YmQ1aGXVqiJglBfT8hw8B1noht0LANJsJmmShpMsmImuWkHBpSDg1Zp46cS0/OpSfr1JG1a8jaVWStSnIWOaNODbMRO+W4qyZdKrh1jLi1jLi1DDvVZG0KUmYpWZuCUY+OYtjKqFPFuEfLlF/HuEfNsH2QnLWfvFvGVFjDyQNfx3byBt4Z/zqHbvki5r46hj0SHLIG7NL66oJsCkF4Fn1fPcqOQ/Sd3EvzoVvobNwlvjc/J5qaW47toPfUASSdR6oLvO10nIu1zyRNIoAYS4c4uzLPZ7//CP7vv/O//+1jPvjlz/nwvV/w9huv8OpPnuU3v/gp962XEHZdwtD0ZX4S28WNXz1ejWP9VLyPFsR42j8B7cAxTPKTuPTduPUiUBDPbaLhNunTkPCqeeH7d3NmcZSprB+rphujvJOnHr6bB8+vcpE6LlKHakDclXzrzdd45dWf8MnvP+JfP/ktc/OTtHecoP74fo43HWTfgdv55re/ysBgJ61tjeRHMjz62CUmJkcxmXWk0mGefuZ7PHjpblbXysyUCsTifu6+e4uPPnqXX/7yTV588RmmJ/MEvDZ6OpsxG5RI/8fnOHzbXyE9sj1f5vBtf8X+7/w5/Qe/xE0H7uDP/scSggCLE2lmckEmUk7mht2Mxw0MB+TM5qwUExZKKSdL+QDrEzFWR8WNgKWsm81CmOfvqfDM+TKXFvJUEo5a30I5aKISE3fcz+VcnB1215iI1YyNxaRooJ6L6kSpTNrKSsLMQlhHyaug5JIx4xyk5JUx65My55dR8koouvoZt3XX2Igp54AY5ekT2Yr5gJKSV8aUc4BxRx8TjkFR/171REy6lUy4FNeAiO2F5DaIuH7xWA6aWI7ZWUu6WEu6qMQsVGIW1hJ2Tmc9bFRjVLcX+WsRI+tRE1sJK1sp0bewlXWI5uWsg9NpERhsA4Ltv9+ImdmKWzidsLIVt7AVt7AZt7AeNbESMbDk1zDvVlQjS0XZ0rxbwaxbXjMkb/dxrEQMIoiJGTkbNrDhUVCxDbBkH2Ddq2ArrOV0VM9mTM9aWEMlqKTsl9XA2lJMQyWupRLXshjRsxDWsRDSUg5pWQzrRJlSTDR5b7MO296NbSCxzUisR9WshpVUAlLmXL0UrR1MmtuYsrQzbetk3t1XZRe6mHX2sOAdYME7QMnRzaS5nSlzF7OOfhZ9kmuOi+hXGdc3XnespkwtTOhPMaY5yZi6hYK2mTlzB6Pyazesp/B278fdW4dPehzHYEMNRGi763nj2UeqIKLCtWlc10+Jc5MRtr2ZNtuvaiAipu5gwq3F299CTNNNSNuBXdqEpZoSpe8+gKFH7I0xDRylv2U3XU07qdv7TY4cuoXDdTv4x29+hZa2eoRn4fI7r/HcC09w/wMXuOvuLR5//AFefvlH/OqXlxFsfYdxS+sxdu/F3Lsfy2AdVsnVvOzmvf/Inn/6S7qO3lZd8Ig6r21PRMjQRcI2wHzaxnTMyHTMyHzaxkLGynRUx5hPTt4teiHi5g6ixjaixjZ8qibMvQdRt+6qxctKGr+LtOlWNG27MXbvx9RzANtAHW55A+beg2jb70TTthtt+9UEGGXLTuyDR2tSlZS1j5S1j4xdlDQlLf0E1G211Jv+4zs4tf+bnNr/Tfoabkfesgdl6z6kJ3cjCPlr5EviqNr2Y+4/Wo2e3Y198DAh3UmS1i7S9h4yDlFiVAiomYromY6Za3Km8aCBEa+GjF2CR3UCQ+8BpM23M3jiVpRtu7AM1hEytJF1D5JyDJC095NyDJBxSRjyKmtAIuuWMx7UMBHSMhZQkLB04pIcw9S9F/vAAfyqenK2DkbdvYx5Bhh19zPpVVAKaZkNGyj6NRT9OqYDesbdKvI2KeMeNfMxK7MRM2Mu0UxdDBtZzIiyj+nYtfFonxLUtxOz9JB2DpLzyBgP6piOmZmKGBnzaxhyKBh2Kim4dUz5TZTCNspxF0spL5W0j4W0KBtZL0Q4W8pw99IIdy3m2SylqIyHOVvOcW5hiPPlIc7MZmqSptV8kJXhAKWYhZmombxLwahHxdKQh63JKJtVc10552U27WI8ambYryUf0DEaMjDk05CwS8k6pIx4VVW/g5VSwsps0sZ8WowDXRvzU87YWR31cW4mznohUIssnomLGf5TMZGREC/mU7WCufGwiWGvhtGAvuaRCBt6iZr6iVsGiVoGSHvk2OQnrntv9V3Tol1jFWogoowgrDF47Gopnqm/Ca+2m61SlpFotaW3egJxKJtr8sJht4JRr2jUKga1THpVjDkVFL1a5sNVMBk0MeJWM+LWMhE0M+TRUUp70VJAS4G7lkuwR2As7mM07mZtOsfW/DCr02kWClFGolbiLhUjUQszQz6iDjnbEZ7iFBCEDzDLm8TncmP1sX6+uhBWgmAE/WArQhRK+aru/xsigzGZcFPORzg9m2cy5iLl0JD3m7l0bp1L59aZiHmYy8dYncgykw4yErRTTHgYD9mZT3kpJ71s5CPcO51l1K5kJethZdhXa0xdzgc4PZXgfCmDIFxhOuFkPGwh59GJ6UzPIo4gSonmMmIHw1zGx1RM1PyPhWzk/dZaMtPn+VTsmzi7Ar//kHdeeY77tyqMBJ2Me23Mhuwsxj0sxt3MhkQfwJTfQDFgZC5qYzYiMndTQasIIHwWxt0WRj1XS5SGfJZrFhxRihEnswkvpbiHcjpAZSTC6ngCXhNYnUzyBjfxGl+DlwTe4CbO0URUEFgcDjGTdDMVtjERtDAeMDPk1NRARNg4SNgsIWgRgUTIJK0BiW1GQnBCzKK43hfh0jPkNjDkNohgwqEVAYRZQcYkJW9XUQyYKYVtTPqMjLm0jDo15OxKMlY5CeMgUV0fUV0fKbOUvEvDRMDEuEfPdNDEdNDEuEctMhF+FVNhDeb+w/Tt+zN+Ufh7jt92A3/6rRXMvYfwqE5gl9ZjHTyKWXEK0az6LPKuIwy0HoCsgLa/SZQdbUvY+q/ZxVNX5QrbqUk3iExaW9Mu2pr2EHbrKBVSvPb8k1y65zQvP/cUn3z4Lv/303/h3//lA37/u/f49Hfv88kHb/PSUxe58YtH+ElmF4aGL1cXIJ+JnwPhJYQ/AWnnXgThEhZlC9qB6xcmVxebl2g68B3u25zh3dd/xO9++VPeff15Cmk/o0kvLz/zGC88eYmL1OHQDZDHyMJ0njffeoW33v4Z//4fn/D2L35GX3879cf3c6qtntvv+Bbdvc3UH9/P3n07aG6pZzifYb48w+pKhe89/jBPPPkov/3oXX75q7d48gePsL6xyCOPXuS99y7z+OMPcOXKG5RKBTbXFijPTqCU9RKPeIkKAptrC7z33mU++OAKL7/8IzY3lxgdTpKM+MTP2E3gNauYzscpJN0ELRJGwgbKI16KKTOjYQ3zORezaRflnJeVsTCroyEWc97a9eru6RR3F5NsDvkpBQwUHAqKXjWLYQvLcStnhzwigBhy1aRMqxlbTc60mDRRSYqL0aWInjm/ihmnlGnbIDN2CTMeaQ1EzPqkTLsHmHL2MenoZdLRz4xHSskrY86vohzUMB9QM+tTMu2WMeUS/RBTXkUNREx5VFUm4u4/mgr/3a72QshcAxGrCed1IGIr466BiLWYibWYifWoic24hdNJm5iOlBZBxFbWwZmMKHvaSFhESVJIX5u1sIG1sIHVkJ6VoI7lgJblgJaVoI4lv4ayR1nzO1wLIso+FYsBTY392EhYarMZt3AmYmTTr6LiFhmIjaCaMzEDZ+NGtuIGNuJ6ViMaFoMKFgJyykEFCyEli2GxrG0xrGMxrGMpqGU+oGbBr2bOr2LOr2I+oGY5drUjYylqqBnAl+OiL2IjqmMjpmEtoqISkDLv7mfG3kXR2kHR2kHZ08+cS/Q6VAJS1qMq1qOqGugouyUsemUseAevHpcvw6imnoJONFTnVUcp6Joo6JoYVZ9gWHGcYVkjw7IGMn3XrytjA0fw9RzC3nkAW/ch5Cd2cttX/5Tbv/bnlLJe/vXtF/nDuz+7BkCU+OMOCa+sGbe0kaD6FILwKQ+drfC3+7naMRKsjhDFKWvBIRdTP7dlciHdqdr/GmzeSXPdP1N/8J85Vncr+w98l32HbkNjktWuheOTWZSqAVbXyrz88o948smHeejSfQjW3kN4ZA1o23fhkh3FpTyOeeAwNskxnPLjtTtpO/QdWg+Ku/XmgUb8ug6Chi7Cxm7i1n4Wsg4qw26W8x6W8x7WRsVZyFiZCmsY9gySsnUTM7UTM7UTMbTWwMF2a3V//c1IGr+LsXs/toG6GogIaptxSo9hG6jDPngE+6AIcgaP34Kk8VaRjVC1kDD3kLT0Eta1I+yErENKyjqAX9WKV92KruswPcdupePwzfQcuxXpyd1oOg5i7q9H3rIHxam96LoOV30TU5za/00kJ3ahatuL6tQuDF37sA8eIaA5ScrWzYhPSt4rJePoYzyooRg1MB0zMhESvQLjQR2jPjVZxyAhQxtORQOazj3IWnag79lPQN9CytFHxjVA1Nxdm4Stj6xb9EWMBrWMBrWUM3YWc07m0maG3AN4ZA2Yuvdi7duHW1ZHVNt0tR3T3s2YU2QjZoI6pgNaJr0axt0qCi4l424VE14NE14Nhao/YsghY8yrphg2MhM1M+pTEzV0E1C3EdSIKSZiFGofQy4pk2ED82kHcwkbk0F9LX1pwmtg0mdk2m+uZb1X0j4xaWk0xJlikgvzIlg4XUqzPBFhbsTP2kyyKh8osDYptldXRoKsjoZYL0TYLISpDLko+FWM+ZQsDXlYL4RYGakWj237FXIeikk7k3E7EzEb+YCBlFOUWg25lEyGRdP0XMpeAxHljJPFnJOlIRdnp2PcPZ9mZdTNbMpEKWlkKqKnENZXAUR1MedRk/dpa7GvI35drYguaZPWpE0jfh1jYSMZrwKD5FqDVQF1x8EaM6ZrPyh2RwxelTIpGnaiPL4LRdNudJ3HsEqacSrb2ZhOs17KVHemv49H34VX107M2k/OI5rExwNqpkM6SiF97fgX/TrmImbmY+IO+LBTKRpd/QbSTjXTaQ9aCkSdWhYKGd4QxObq4nCEyZSXe1eKzOaChM0y3hAEuo7tJOvVMRG3k/PpCJkG8Gg7CBh7/ugiKO7yprwabMrtaL03EPaICzZV1/Hawk34AIaCNl7iG/iNMjI+MymnHreqD5u0k7s3Fvne/efJh10ELepai7QgXOKjt17i8nOPc//KFKvDEZYzfrZGI6wPB5lP2lnN+1kbCVBOOZhLOVkdDbE1GWdjPMrKWJSlfIj5XIBzc3ke3pqDrMB4xMbSSITVQozl4RBzSQ/jYas4EQd5v1WUMX1BLNDjWwKP33Oa3115i1eeeYIfPX6JcwvTjHlMTPstlEL2mml6wqtj0qdnMmhkOmKhGBZjXQt+E2MeE6MeCwWPnRGfnZGgk+GQE6EieiLyXkuNiZhL+iinAyxkgiwOh1gpxOGcIE5FBA/C50UJniBEmc35mU64GA9bKfhNFPwmMd61aqwOGQaImCRErTLCNhkhq5SgUXIdG/E1XuNrvIbwebFYL2lXiylNLj3DHiPDHqPIRtg1ZK1KMkYZGYOEIbOccZeOSZ+Rglsnxro6RDCbtSlqICJuHCRrVzLqFYvpxv1GRj06BCFKyjxI1iZh1KckbGij6bYbeGf8H7CdFAHEZ3yuKkWLomjbQ+fRm7mRy6gHG2k7vov2xt0MtB/Goe9hc3GMD7gBXhDobTssypZugrBHQ8itRtHfRMfJPSK4/Qacaryd5uM7aG7YhUHVRcRn4rEHznHfmVWefOhe/uX9X8Bnv+ffPvwVn/3+N/DpR1VAbcPQ8CV+Et3JjV88Ji4YPw/CARGkqvsPM9C2G1VvHS59Jz5zP5/nUz7PpwjvgejbEL0SjYdu5fUfP8HHv/oZn/z6Mh9wA2tzBQrpIIKwxRf4hC/wCXpZKxZ1F9OFOJtbFX71mys89+OnOXthHV/QhsEiY8fOb3Ln3u/wD/94Iz19LRw7tp9MJsILzz/DD558nKeffIKXX/oJb7z5Km/9/FUmJodxuc3Mzk3w+Pce5NVXn+f++89z4cIGJpMKSX8HBq2M4sQwP3zyEXhUIBb2sLm5wMUHzkJWgKxANOQkHnZh1sjQyXtrTF/ab2YoaKFSiFEpRCnl3KxOhFmqSlbLGTeVYT+r+SCVnI/FpIOFhJ3ltIPltIPFmIVStbxsOW5mM+vm9FAVPFS7DNZS1pqGvpK2sJyxspqxiWbcqKEGIIrWAYrWAWbsEqbdEmZ8MmYDCmYDCmZ8Mqa9Uqa90prxetavYi6gqc2sX03Jp2LGq2TKq6ilMxV9SopeNdM+DbPBa6M9K9eBiFLgajTpQshMJWpjLeFkNS42Pi9HLazHbGwlnWwkrGwkrGxWmYOthJUzKTtn0w7OZZycTls5nbZyJmPjTNrK6ZSFjbiRtaie1ZCWlaCGlaCGtYCGVb+aFZ+KikfBokvGglPKokvBvEvOvEvOnFNW+3reraDsUbLoU7McFJufa10RKZsYOVtlIzZCOtYCGjZCOs7ETJxNWTmTtLCVNHMmbWUjbqQS0rDgV9am7FNQ9ilYDGhYDGhY8ou3iz5RRiUIUUpeBQshrchSVJu6l6KGGqgoh7SshrSsR7RsxvSsR9UsB5QseAeZc/Ux6+yl5Oih5Ohh1tnDom+Q5aCM5aCMeXcf07ZOym4JCx4pZc+AKGWqNV5fqY547EZVDYwo68lJjpHuryPdU0eq+zC5vrrqht+l2vh6DuFo34+14wCOgXoE4RyG7mP89KmL8C/v8N4rT7E2niCk7ydtVZAwSIho+vArOrD2NOCVNWPrO8p4UINrsImLmwvou46hbt7P69+/twYiXJJW0k41kwkHM2knTkUz5v6jpJ1XAZFp8BjdTTs4dfwOjtXdwi3f/Sp33PltjrfU0XjqWI0Nv+WWf6RSKfH8cz+kMDaEXqdEUJ7cgar5DtStoqTJ2HcQ+ak70HTsxSbZNoJ8UgMSxr4G/LougoYu/LoO4tZ+8n41C1kHG+NBTk9F2BgPcrYY5t5yinPTERazNqbjOkZ8UjKO3lrxXEjXgktWj21AlAtJm26tRbe65Q01OZNffYKw/hRBbTNBbTNeZSOmngNIm25F0niryEYM1BM3dZNzSqqm2f7qAl6KR96MX9uOvrtONJhUgcN2D4RloKHKRFxlH7ZvVW376Wu4FU3bnZh6DuCQHMWvPkHG0ct4SMlYQEHa3stURE8pYaaUMDMV0TMR0tdARM4pIWRoI2xqw6s5gVVyBKeigbCpjZChDZeikYCurTYRUxdpp5SRgIbxiIHJmImlIRfLeQ/lrJURn5Sg+iT2gUNYevdi7tmDvXcfXmkdEc0JUqY28jYx5nXKp6bo19RAxJRPy3zUwkzIyIhDTq7aXj3slDPqUYmAIGQg55QR1LTjkTfjU57CIz9BSNtWMyNPhg2iAbmavz8TEmNDxz16xlxaJtx6pv1m5iMOFhJulof8bE7EOF/thzg3n2N9OsHSRISFQoiVYpy1mSSbpRRbMyk2pxJsTiU4U0xydjrBPfNptiZClOImSnET64UQ64UQ5YxTNEBn3CIbkXUzGRcjEUdDJoZ8OpIOBWFdN2mblEJAX43hFT0QM3ELpYSVYtTAQtbBhdkk9y3mWCt4mc9YKMZ0oo8ioKEQMiJ8iVrU61jQUOuPKMZtTETMjPh1tTbrjFPBsFdDPqDDpT6FIGRpq7v5OiCxXSpo6T2GS3pCPDH01mNsPYix9SCWjjos3UcRhCmskmakLQewSluI2GUIn4Jd1YpH24FP207U3MuQS864X8tMWJSyzQb1zPi1FP06igE9pbCJmaiZgk9Hxi4jYZWRdqlIudRE7HJWZ4ZZnR1hba7As9+/n+89eI6V0iiViQzCJ2CTtTMRd7E2lWEi7mAi7mAsYmUkZGY4YCBmk2FXtKDtOYpx4DjbZq1c0CCawIRy1T/xAd1U5UJT8ODpRd55+Wkev3ud1eIQ09kQdVwk6Tbg1g5AnYBd3cvZlTnOrS/gs6jgNgHNQHvtpPziE5e4/PwT3LUwzmI2wFTIwkTAxGpelDItZa/2RZQzbpaGfCznA+Ku5nCQrWKa8/MjvPDwOT5683l+9OBpSmkv0wkXlaEgi1k/pbir1kkgxuJeZew+x2c1MPTT557ilz97iXffeIW7KrOMeUxM+cxMBy1MB8XI43G/nomAgcmgkZmolamIWFCZ95oYcZsZ9pjJe23kfXZGQy6+xQs1EDHiszIecjKX9LGUC7OUC7OQCTKf9bOYD7NSuGqqLmY9jEStjMXtTMQdjMfsFEIW8j6xYG47mSlplhExDvlJnI0AACAASURBVBI2DhI1S4nZ5EQdCiJ2ORGLnJhNSdyuQvgYcZSQcmjIuHQ1g3XWqasxEVmnjoxNTdosJ2uSkzVKGTLLGbGpGHNpayxE3q6i4DMw7FSTMktJGAdJWWRk7UpyDhVZu5KQphdrr8jkxQwDtW6Yo7f/FS8k/44Z5Y2cOPQPhEztnJkXTYmmwQYUrfuQt+3jRi7DRYGe1kN4bTLiAQMeq5TKbI6NpTHKxRRui4TteE1pTwPyvkZ62w4j6T5K07FbEYSXONlwO52n9tHRfBBZXzMW7SCnV0q8f/mnfPzuZfiPf4XP/pU//PaXfPzem/z0+ScQhAI3fvFmkYVo+jKCcD9GeYMIIIzi66iq7lQquutw6jrwmwev6RL4FOFbYFS0Y5B14LMouGt9njdffJp/ff9yFRxu1ab31CEEIU/Mq4FvCJg0XYQiTsJJP/FUkNJ8geGxGJGEi5bWI/zzd/6OO3Z9i66eJviGQDzu5+J9Fzh3dpMLZ05z6cH7+fijX/Pe+28zOzfB3Pwkb/38VX7zwRVeeOEp5ucnCQadPCMI3Pytv6ezrYmHHriL93/1cx67dC8mvQy7XY3Lo0OnG0Cl6sHvMeN1GZH2ddB+4gjSrhZMCtFAvjSZ4dELy5xfGGU67aYyFqGc84rn+IxbTFXLeCinXCwk7JTjNlazLiopO4sxC+WogZWEha2ci/Ojfi6MBWqxp9vSl6WEGB+6mBRnLWtnJWGmHNRcByBmHVLm3QpmPFKm/XJmAwqm/XJmfDKmvHJmquzCfFBLKaBjLqBjxq9l1q9l2qdj1ieef2cC6qsAogoiSgEd82HjNdeDbTPt9SzEtM9QAxGrcQcrMXu1v8HMWtTKRtzOetzCRsLKVsJaYx+2AcS5jJPTKQtbKQunq7OZMLERN7Ie+a8gYi2gYcWnYtmrZMktZ9ElY84mYc4moewQAUTZrWDRq2LJp2axOpWAKGFaj5tZj4vgoRI1sBQR2Ym1qJ61iJHNhEl8fBkbp5O22vciiNBVwYOqGrGqZN6tYMGrunofVdZk+/VZCmpZDIjsz3xAzUJIlD9tA4i5gJrlwDaQ0Neec8WvYMknZ8kvpeToYcbezbStixl7FyVHN9O2TiZMrYzqmpkwdtSAwoJ3gFlnD+PG5hqIGFUdY0R5lLziGDlpHdm+OpJdB645jp9eAyLEa6Kvpw5f71F8A/V4JY2cuvPrZOwS3n/pe/DbN3nxobMMOdVYe5sIqroIa3owdzUg3AbWnmNkHWIozEzcxKhPzfcunmU0ZEGIwunpLGuFFGG9hGLCR2UixbbvJm4TfaLCo/BlruBWn8AsqUfeeYCetr20teylsWkPDSf2U3d8H7v2307D8UN0d7fg9Vo5e3aVs2fW8XrsmE1aBOnx79J/9J9RndqBtn0XqvadyFpE86/45C8jCGUO3fI39NTvoO/EPmRtRzD0H8enbSdhGyDvV1PO2NmcCHF2OsbmRIi7ZuM8sj7Kg8tDbE0EiFr78WjasEgayTh6SVq7agyDtf8wpp4DqE7tRN+5F5+qCZ+qCUPXPgxd+/AqGwnpRE2+X30Cl6weQ9c+lC13VBmC/Zi6D5Mw91AIqGuRnVMRIzmnDLfsJEF9J8beoyhb99WaoLdLvf74Q7vdaC1v2YO8ZQ9dR25GdWoX+s592AaOiA3ZrgEmIxomwmryXimzSQvljL0mf5kM65gIaRnxKsjYBwjqW0nYu4nbuvBpT+JSHsejbsIha8DQcxCPqhm38iQeVTNBfTtJ+yAjAQ2TMRPFhIW5lJWFrINS0kjeKyFubMevOo6tfz/ath1oW27D3Lkbn+wYcX0LOXMPeVs/BZecSa/IQIw65BT9OhYTduaiFvJ2GRlTP8M2KUMO2X8LItyyk3gVLdj6jxHUtNZ6FbblT/NJO4sZF3NRGzMhM1NeIxNufQ1EzIVF/fNqPsjpqQQX5odqIGKzlGJ1OsHqdILT5RznlvLcszLGvctj3LM4wvm5HOdLGc7NJFkf81MZcjCbMFMZcnHXXIqz0zEqw14qw6KUaS7jpph0iuDBq2fIqyfr1pJyqEhZZOTdWqYiZmaTDmaTDkqJq2zEfNrGct7DuVKU87Mx1gpeVkbdzGfMDHtEedmIXycmtXwJCiEjUzErUzEr42ExIWg6YSfv0xK3bCP8CrbBE1w1yWX/y3tNEKJYB4/jlp0koG4joGzFOdCItfMItq6juPuO4+5vRHlKXGT0Ht/NDXyARX4KSetBJC17kbXux1ptNo+behn1qChFDMxHTcyHjcyHjcxFRTlYKSaCpzG/jpRdRswqJW6Xk/HrmR7y89srr/HO68/x2gtP8PGv36IyN4p6sI3lySxzuQhrkznOzo/ywqN38d5rz/DwmQUm4g5GwxbyQRN2eRtdx+7gJt6gmHKxPB6rLcyEG+ApbqOf8nXPv4UtnnnoHP/54WVee/oRHtha4KkHL1DHRcbiPhSdJxhJePjBIxd46nsPslgaJxf1cNfGAmvzU4ylIxSHkjzz2EUev3uT8aibUtLH5niCylCQCzMZNgthyikHs3Erq3kR0K6MBFka8rE2Fibn1jCX8bIwHOLSRon3XnmKN595iNMzOWaSbuZT4sJlPuWhGLExFjQzGjAx5DWKTIQQpY6LGMnDRRFE8B+f8P7l1xlPBhnzmZnymcXY1qCZyaCRiYCBiYCOiZCembiNyaiFsaAZQSgw7DEz5LEy7LUz7HcwFHSQC9jhT4Ra2Vwx5mUxG2JtNMFCJshswstUzEEx4WI246OU9VFI2MkFDaS8WnJBI2MRK4Wo+PiHPDpyDjUZm5KESUrcKCFiHCRikhCzyIjbFcScSmJOJQmHmqRTQ8qlJeXSsodHeZbv1GRM27KmtF30RWSdOtJ2DWmripRJxrBFSd6sIG9ViiDCoaHgFEHEsE3JsFNNxionZhggousjqu8nrO3Fp+7CJW8n69QhXAThIpTpp0w/TlUzQ71/ySO+r3Dnt/+SoLmLkLmLibSVhFNCT9MuPuELBC39TI5EMOl7ONW4l/HhELOTKYQrYNL0EPEZeOKRs5Qm4qgkzbQc301nywEGu+ux6nrIJRx0dxyiv+8YjfW309V+mOamvXScOoJZM8BqeYKoIPBvH17h3z/6FR++81PeffPHPP3YBREoCCbad32RnyR3cdNX7qguIl5DKCAWK34H5N370QzUYde0UUvtkVZBRAEUPSfoaztK/YHbSYecXDy7wuVXX+DJh+7FrpMi+hXFMas6EYQobnMPRuUJulr38QlfoP7kIbRmOYGYg2w+jMEipafvBLvu/DbdvU0cqruDtrYG7rprkwtnN3BYjJw60YTVYuLxxy7x/Sce4cFL9/L0M0/wyqs/5oMPxbQnu82IVNLLM4KAXiNnfWWB5555kitvv8F77/ycVNyHxSqnq7cBmaKDSNTOcC5EYTTO3PQIsxNDFPMpzi6XWJoY4gCXmB2Osz6TZ344zGTMQTHuoJz2spjzMp92UYrZmIlaKcdtVNIu1nJulpI25iN6yiEdS1EjaykrZ4ZcXBj1sRKvFrFVjbbbPQKLcSPlqJ7VpIXFiJ4Zj5wp2wBTln5KdglLbiVLfg0ln5LpoErsjQgomfTIGHfLmPTImfKpxc2aoIEZv17csPFqKfoMTPvEn5UCOlHG5FWIrEQVRMyFDJQjJq4mMOX547KyhaidxbCFSsTKctTGctRGJWKmEjGzGrGwFrWyHjWzGbfWGIhzaQfn0g7OVsvetpJmNhOmGnjYiIrRqmthnQgifCpWfCrWfGrWfGpWvSpWvSpWPEqW3QrmrVdBxKJLIb4uPjUVv4blgJZKdZaCWiohXc3YvRQRpxIzUomJzdQbaRubaYcYPZsU06S2UnbWYiaWgjoW/GoWvGoWvCoWvGqR6agCFhEM6EW51TVAYsEvSpy2mYhK1EAlaqiBiPWAgfWgno2Q2Fmx7FVT8SioeBSs+BQsuiSUHQPM2fooWbuYsXQybe6gaGpnwtRWAxHz7v7afU6aTzGmFdUFY+p6EURIj5AbOES29zCprgMk2q8CCW/jTlz1t9dAxPbPfQP1ePobCCqaSRm7ebAyymuPneX0RJywpgtLdz3OgRM4B05w7Ds3IdwGcVMv82kHmxMhgvp2IqYe7jtdIePVi96qKCha60l7LZxbLMJOAY9JgccgwWfsR4jCmdkUX+YKXu0pbPJGTLJGOpp3cbJxJx2dR9l/+HZuvuOfON5Sx+07/pm9u2/l/nvP8/prL/LW66/w3DNP8vxzTyN87cYv8tW/voG//5sv8vWvfIlv/O1f8o2v/hW3/tONbJs3xHjXHdz2za/yF//rf/IX/+t/8pd//qfYFafIuMTijIWsg/VCgK3JcA1EPLw2wqWVYboaD/CVv/4Lbvzyn/P//sUN6LrrCGhOYhuow9C1D13HHjRtu1Gd2omp5wA+VVONbTD1HMAtb6hJmLaTm7Ttd6Lr2IO1vw6vsgn7QD0pax9TET3FqIGpiJGJkJ60bVDc4a3KmQYa70DWfCf67jqMvUfRdBysNgOLB3Sbqeg/vuNqt4SQRXFyF8qWnZh7DxHWt5L3ShkPqZgIq5mKinKjyrCbpSEXcymrKIEJiFKmqLGdoL6ViLmdoOEULuVxLIN1ov9k8CjWQTE61SFrxKU4QUDXRtI+SN6vZiJqFE1lCTOLOScLORsTYRVDzn5S1g5C2kYcgwcxtu/E2r2nBiIyxi5y5h5GHVKKfg0jdploqPaoxZSmKhMxZJUw4pCTtUkYdsop+DSM+7Vk7BIC6jaRxVG14pQcJ2rorEXobv/9ZFDPTPSqMXQ7onIubKccdbKU8FBJ+9gYi3CmmBSBQXmIM/NZtmbTbM5l2JrPcr4ywnaZ1T0rY5wvD7E5lWBtLMzKiJ+lnJNy2kIpbmJ52F3zLcyl7CxkXbWdqsm4nWG/CCBGAibyfiNZt7ZWcjUds1bBgyhpWci6qAx72RgPsjbmZ3XMU2MgFofsLA3bGQsoyLhkYoHcp/A1XmMiYmYm6WA6YWciYqaUcoogQ6jg13RW3zd3V2+3EISLdJ+4A0GIImkTgav01B503XU4Fc0ENe1E9F2ENR24BpuwdR3F1nUUZ089jp567JIWpM37a5X0flM/3Y27kZ7ah6G/AV31/eyRN5OzDFL0iznilZiF5aSdlawYWTufdjCTslEIGUm7FFdPZKYBLt21yBsv/YA3X/0hr/74Cc5szBEJWPDYVAxHHMxmw5ydKyDcAAm7ltOzecr5CNNpHzMZP4LwBgFDP0N+A1FBYCxiIevVkvPpWKOd4bBJXDTdDUmPhrBNhl3ehlAPUbuKlakMc/kYkyk/928t8cDpCsIBGE0G+ODKT/nff3if1156lnsubPDEw3fz6Sfv87tf/4K3Xn2eV194itd/8gw/eOACE0kfo0FrrZxrZSTIxlhIZCBSDrbGI1yYzXKmmGS9EGFtLAzfEhCEp5iI2imlvTx2doHnHzrLxZUpVgsxymkvlZyPhYyPmZiDsaCZEb+RrFtP3K7iAJeo4yKXuZGP+RO2FmZ46Yff466NZVJeK6Nek1ii5jdW448N1WZ0NcM+0bg/Ft5mNQoMec3kvNUULkD4BL7BSwhGGAnamQi7KCUDLA9H2RxPs5QLM5f0MRm1Mx6xMRkTGYehkJGUV0PGr2coZKIQtTEeszMaMJF1aUiaZcQMg0T1A+KtSULULCVulddARNylIuXSkvHoyXj0pN06hI8Bq0DKoSHt1F71Rdg1ZBxaMg6t+LVNTcaiYMSmZsymZsyhqYGIcZeOEYearFlGzq4kbZERNw4S0fUR0vQQUHUhCKWqOOkzBOENHLIu1idT3LU4ik/fie3kDTzs/RsaD3wdt74Vk6wRTd8RzLKTVVHPF3DpuynPDpGM2enuOMpgXxNCEtFAb4Xe9qPYDH2opS20Nu2h4fCtNB3dwfG622hp2IWsrxH2CEgljRzY/20624/QeOxOjh7aQUvD/hrjc2FjnjOVaeYKSTGatw4E4Slu/OJ3q+3Uf8Of/fUSgvCxKJuyihIeteQwOslRLKptKaMIIpTdx5F1NHD8wG10nDhE18kjNB/dy/zEMJ/85gpvv/Zj8okwPCrAowIRlwHha6Dqb0QQXkDoht62XQz2HOYTvoDOImN5c5b0SIjhsSiD8lMMylro6D7G/oO3snP3t8hmw7z++os8cuk+jFoVu3fcjqSvm+89/jA/efFH/PDp7/PCj5/hued/yCuv/phfvP0Gp7dWCfhdhENeHn3oIm/+7GU+/PUveffKz3nhmR9w9/k1FMp2Dhz+Dm2dhwnHrGSyfspzo/zoh4/yzs9f4Xfvvc1vfvE6l86u002FbiqUR1PMD8WZz0Uoxp0sZv1Uhv1iL1DYzEzUymLSwXLGzUrGyULUXJMRzQXULIR1rKesnB/xslbtNdjI2NnMOmqFZNsgYiGso+RTMmUbYNzcS9HSz5xTRsWjohLQ1kDEdFDFlE/JhEcuggiviimfmlLIyEzQIEZn+wzVMVH0mZj2G0U22Kdk0iNn0iOn6FWLDEV1RABRuAZAlJkPW1mKO1lOuqlErH80IohYCYuzFjGxEbtGxpSycyZpE43RMbPIOsQMIhsQvQY8VBmIJbecikfBsvvqVFxylpwylpwyFuzilB0yFpxyFl0K8bXxa0TvRHW2QUQNSFTBw0LMyGLCzHLKymrGzlpWTIpaTVpZjVtYS1hZjZpYDGgp+7ZBRHXcKpa96tos+dQselUseESWYs4lvw5ELEX014GIWb+KzZCFzZCJjaCRFa+WJZeKsmP7+UiZtw8yZxNjXEuWHmYsnbUpWjuZdw0y6xqg5OihaO1gwtQqggdtA6OaesbU9eQVRxgaPEym7wDZ3sNkew+zXSIYPHEn/qY9+Jv24GvZR7j7qu9Y33gHltYDjNglBKQniKhbmQkayJoH8EtO4uipxy1pxtpzDEF4ioSxl1cfP8uLj53mqXvLhM1dZD2q/4+u9w5v+s7zfX/3Oc+5e++dzcwsSUidSTKZ3UmmpJGE3sHGFFOMcbclS3KRbPXeu2RLsuTem9zpLaRACBASII30BqmkkpA+ZWd293X/+AmRnLPnj8/DI8GDSCzZ39f38y7opJupK85j5QN3sHruHxlMRXj3pTO8/9pZdlCAIEDUbcJChBafjs6wgYSzjoChHGv9Fgy1m9m87gFWLP0jS5bezfU3X8VNt1+DtL6cl19+hv6eVi5d/Jhvv/qc776+yD/+9j3/8Y+/IsxdfQ9zV9/DvNX3MD/3XhasmcM9C+5k9qyr2Lj8jxlimkIQ2pk96xcs3baQ6mgVN8yeRWPVRpIusVhqPGlnqs3FdLub6XY3e3r9HBpp4qHhKKsXzWHusrvR9Ki4+fpZbFh+L0ZJLspti7NpS/JNc6kvXIS+cjU2xXossrVoy1eiKVuBoepK9q6hKgdN2QoaS5ahr1yNs24TQW0x/sZiElYZ3f7GzAFeRdwix99Yik2+GWN1PvVFK6lcP4/K9fNoKM3BotiMQXrF9yEIAWoLl6OpyKNm6zIk+QuyzysLl2UhIqwvJeUUk5Ja7NXZA+dEq+gJGWoy0uVrIGlXENSUio3aDSI8GGV5GKrXoJfmopPkoJesySSIbMAk25CFiLBRQouzjnZfowgSATXjSTuTbXZ6giri5kqaTaU0GYsI67biqV2Hp3YdfuUmIppCoo3FNKlLaLPIM10RYsxrl0NJp72edptY3pQ0yUmZFbRYFNnW6oRZ/P9mlW3CLM3HrtiCV7WNJmMVrY4akrYr8qduV0Omb8LCaMQqQkPEwXjUyWSzm6mYR0zK6RKlSbv6mtjZ38SOgSZ2ZgBi53Cc3aMt7Ekn2ZdOsns4zkxPmPFWMX1pNG5jqtUpyuICDfSHROlRl6+BFlsNPQFtVjPbFTKR8mho8+rFg5TfSMLRmNVWd/sM9PjFAsDBqIXxpJPtnX529wbZ0eVjPGWlw1tH3FpFf0TNaMIoStYsMuK2OoQkIBOyENEdNNDmUWcSmy7rWsUEF1VxLoIQQF2xjqqCxVxOZZBsXUJdySoaKtaIG4S6rT+BCId0E+aytVjK12GtWI+5fB1uVTmCcIHiNfNQV+bj0UuZyynmcgpBeBijbCO6qnWYJBsIKktImarpttcx4tMwHjEx3ephNOkQDYrNZtr9WprstQSNcgJmBQ2STYz1NXETFzhxZDcvPnOUHVP9nHryYd5+9TStQQdV+TkU5y7F1VCNX1eLMAwNZZuzINHb5OTQZC/CDrHTYFvOXIrXzEdYCANJN+Pd4ewPSI+mCre6Ep9OSqtPT3vATG+Tk86IE0EIkPTbmOxtRRAu8NbZp/nbd5/w+isnefWlM7z91ot89P5rfP/Np/zt+0v85dsveOHUcV46fZxvLpzj3PMn2J/uZKIjSHfQRLdfR69fS0AQmG71ZDcR+wfj7O6NMhp3sL07ykxXhKG4m+6QhfG2IAdG29k33MpEW4DhJgdDEQu9fiNtTjUpl4Y9bCRuVxMy1WGSl3OAdfCFgFZWgaFOzo70IMmwj7BNR8wili+mbCraHCpanSqS2Vbz/h81nAcyN8oiTMRdZhJuC8L3mfQeYYx2v5XugJ2BqIfxlgDTbREmUyFGmj10B820efW0enQkPVpi7kaiDiVNzgbiHg0pr/h83KZCEL4mpKkm0CjBp6oUQSIDEGFjzf8GEcJhiDnUWZCIWlXEbI3E7WqarQ00WVRZgLg8cbOKFrOSlLGeDrOKDrOKNmM9rSYRKBKGGsINVSTMdcRNtUQzIOFTV+FTVxHQSgkbFDw80c/BsX5OHpjhjVOPcfqRGfrjNjbP/znvtd3BrdctQBBOYVJuRVmVh9ckZagrQDJgQFdXxCOHZnj88G56upooK1nPssV3iYd4GSxe8AdWLruX9XkL2LR2AVvWL6J4ywo2rV3AqiV3sWLpXTQ1W1FrKiguycNoUrBl00pyVjxIxbb1cECAAwLGBqmYSLb0ciQszLqqkaJF1/NSaBFz/nRTpn/ilAgZ7T9N27oCEQGsDeV0RO1EnVqKNqxkw6qFFObnUFNVRKopQH9bAou6HrW8micfe4jnnjxCX1sEn0WF2yS/ErOcMYWv3biQzaV5FDHFnkOTlEs2Uy7ZSFdfEyXl68hZs4Cc3PkYDPUkkxEsRJBVlaNVKjn88EE+/eRD/vq373jp5ed4/oXTvPX2qzx96jgPH9pHV2eK/ft28uLZZ7j46Ye8e+51/v7X73j/nTfZs32S1pYQGAQwCFRK87E5Vbg9Opx2Nal4gO2Tgzz9+COcPHyIvelhZga6ePLgHp46tIfdg12kU2FGEh4mU37Gk24Goxb6AgaGIhbGmqykoxZGQnoGPI0MuOoZcNVnuh3kjPqU7IgZrzQ5Z+bHW4ghfwN9jho6zVLateW0acro1lUyYJYxYhGlO72uOno89fR46ul2K+ly1dPlqqfXoxYlol5dZgxi07xHT6/bII5LR69TSbejhk6bXDRZ2+vocdTTZaulw6Lgcn/A5SKyYb+R0aCZdMhCOmRhzG8g7dNn5zI8jHu1jHu1THjVTPl/ZKaOGNke1DHlUzPhaWDK1/ATcBh31zPurmfSJc7/Cg/jFnm2HG7EICFtqREhwihj2ChjyCT6JEYdIkiMOutJu5RZeLh8iB+77E0I60g3mZhoFmPnJ2NWJpssTETNTEZMTEfMTAQNpN1qhh0qhu1KRmziDFtrGbPXkbbVMmqtYcQi+jIuz4BFzpBDlEBdjpe9LKMa8ohbpHG7mkmnmimXhilXI+N2ZfbvGrHI6NWW06+vZNAoTr++nF5tKV3qQtrVW+k3VdJjLKdLV/STz+xlkEjWrCFWvYqmihVEy5cTq8ghUbUmCxGx8vU0la0nWrqOpqqNpOqLsxeCdXkPIF8zB2QCyASc0vW4JPm0mmXE1OUE6gpxSDeJfsm/gvBX+OjsY7xyfAdHd3aRcNXQFTGiKM5lzaI/suDe3yAr2cije6d4+6VnePbkUXZQQG9HC2dOPMbpowfpTXgIGuXY6rail26gIn8uxRvmwhsCvCGwcNHv+dc7b6SoahMPPb6Xd999nVMnn+DzTz7g3//yLd99fZG///U73n3nLYRicwEl5q0MXxhG1VlHqbWQNVUruXbWVQjCHIT/S44gyNh39maEW+/njrt/w5333M4Ns2cx54//SuG6paxbMZfl8+9j2fx7KFy7lG3rlrFy4X2sXjwHZcVGbr/lRlaWLsG118FN183ihmt/yfy7f4Ni8zyKc+5BEFbyb7++hjtvu56F9/4Wc3Uehqqc7JZCVbQEfeVqzNV5WfmTrmIVFtlavA0FRAxlJGxSWl0KOn31tHvE5mx/YzGu2i3Y5BsxSTagKc1FsWkxsvyFaEpzxfjW0lxK19yPsngVpWvuZ+uKuyjJnUPl+nkoi1ehLl+DfMsS9BVrUBUtxVi1lmZzpQgI2mL4XoDvBUbjFiZSDiZSDoaajHR6VcQt1XiUIrG6VAXoJDk0lq/AJF+Lre5K+oauKhdj9XqM1et/BBGVtDhraPM20O5rJGmvZSQm+iLa3fX4GwrxqQqI6kuJmctIWCuIGoqJasUJNxYRURfTbq8h3WRiZ6ubqbiNAZ+WdquCFqOMlEUmgoS5mg6XijZnLS0WBRFdOQ75FrRlOWhLcjFJ1tFkqCSZiQ1tc9bS6W6gLyCadAcDeoZDZkbCFsajdiabnUzHvUzH3UzHvUwl3OzujbKjN8RMT5iZniAzfRF2DEREkBhuYv9Yiv1jLewdbWH3YBMzPWGmu/zMdATY3inGrQ5GDbQ6a0naFbS762k2SWgyVtEb1JFOORmMWegK6DNSIxP9URvdQRMtjgY6PGq6fGJnR09AT1/IyGjcxo6uAPsHm9nbH2bfQIRdvb6MZEzGQFTDaML0U4j4H6KZ6nLk6+VkJnELEUDMbL6c81qmLwAAIABJREFU+R2gdqu4zqzcuIBNq+4Sb5WFADVFK9BK12OUbcQk24CrrhCvahteZSFO2UasVeuwSzfglOZjrd4gAsj/AMmmZShL12JrKKdBsolTzKW6YJlYZldTgEWaWYs2lpLUS+i21zEcNGQhYjBmoS9qpM2nIWJV4DdI8Bok+MxyHJoqfNZ6Th7Zw7uvn+GdN57l68/f4anH9xPzWZjub2PfeD9PP7qXPaNdCAtFE3Rb0EbKb6ItaKEjbKMtaCHmVhO21dPsaqQtZGK8OyKW0x2G+vL1eLVSmmxKeqI2Ei41gvAPolYV2wdaGUwGeXzPJK+fOc7+iUFeOXOM1184ztFHtvPh+ReB7/n20kd8e+kj/usfP/Dlpx/wyQfnOHv6BJc+eoc3nn+SrmY3gko0rQpLRQnaaIsHrhbgaoHhJgcHBpPs7W+mL2RkIukjHRfTjUZbvPRH7YwkPKSTPnrDVgbCVro8GoQAGWlcA+1ePcJZiJhUPH/kIE89vBt2CEi3bSLktPDd5x/x2IFdxP02hLOZf4sQoMWqJG5T0mSu5XJEr3joC9BkURFzqLmbs9zNWZJuMymPhaTbmMkGF9OqeoI2BqIuxhJ+JlMh0nEf/REnHT4DCUcjzVYlEUsdEUvdFUmSrY4mm/i8+F79Gr9G3D64VRX41JLMFkL0PgRMdQTNItyEzfUIh8luIy5PwqERo24dGuJ2NYLwJDFrRtJkVZK0NdBqa6TFWEuHVUmHVUnKWEPKWEOrqZaYrhp/XQkJQw0xYw1NevkVSZNWStymRDgsmtaFhTDT08K+0Q6muqN0BI2snHsrX/ffyeoHrqNBug5D3VZkZWuoLs2lQVFAdclaNHXFPPbIDo4d3cfJEw8xnu7EbVeLX5OzsG1LDlvyV1CwcSWrV8xh4bw7WbnsXnJXPcDyxfeybMnd+Px6/CEjiRYvo+kOigrzyF+/jNHBNs6/9iztMS9C8rLZ8hSCEGDWVVspWnQtLyUWod50E7MeTIseCKEdMWkpwOXElcYfFVFVbVuNU1/DY3snOfv04xzckeal50/Q0xGjrSXEIwd2oVcpUMkkRL0u+PsPfPXpezxxaBczox2Zi789YoTsTVBevJSVa+5nWd6DFDGFxaFkyYp7KSlfR6zFRaO2ipzc+axY+QCVlVtobY1w4MAOFPIqTPpGzp97nR/+/DUXv/iYE08+zo6dk0zPjHH2xWd44fnTlJUWMjrSz1tvvsKlix9z6eLHfP7JB7z52oucf+MVqquKqVOW05xwMjrWyYGHpjl8eA89PS14nCaSzUEeP7SXV555isN7dzLWleLMkUN8++E53jp9jF39rUx3hrMSxMGoWDg6Frcz3mxjJGSkz6Wi215Hr72GXnsNHQYJSU0pnSYJI16VKGEKi+Aw5G9gwKtkwCs2U/d76umyVNNmqCSpKaVVXUqntkJMZjJK6TVW0+OspdutpNetosejoselpNfbwFBAz0jYxIBXL3a9+AwM+E0M+sQAhX6PgT63lm5nvbi9sMpEr6JdjHltN8tJGaS0mRT8r4fTsbA1I2UyMuYzkfbpGfXqGPWK8DDhE5ulx7yNGYjQiBGtGYP1lF/DuFtF2lmfSVvKSI9c4sE/7azNypimXcqsjGnCXsuEVUHaVM2IQcKwvooxay2jZgVDhmr69RIGDFIGzDKGM36FAYucQbtogB4LqBkPiH6IUW8jQx4V6YiRsWYzkzFRejbVLELEdGa2N1mZDhoZ82gy2wcRHoYsdQyaFeJh3yRnyCQCzGVz90hG6jRky8TLOupIe1QiyHgbGHLX0++owV6Sj6tyC4HqQlHa5FYzZFEQqN6Kv3oLibptjFikjDsUjDsUjFik9OlLaFdtIVW3kWT9FpKqAtoaCxAELYIwh4V/uJWNC35PqjaPhDyHWNUKIiVLiZQsJV6+mmTVGtqq1tJWtZZYWS6R4hxCxatpkuTTpa1g0FojFsUdhpCyKAsRY01WnNWb6fWoccsLUW1dhbZsLUbpJkJ6KZrK9YRNMoKmanz6KhzqCkY6gtSUrid38b1IS/KZGenl/Csv8M5rL/PR+bd45qkTnDpxlC8/fo+Pzr3MQzODdEUdCMIweYvuZPn9t7HsgduoKFxBnWwTS5f8kbkL7iSe8nPx0oe8+doL8Pe/8OWnF/jzN1/y5itnufjph7z20gsIV//iZ1zzy39m+MIwV//iZ8y++udcd80vEYSbuPpXv+eO+YsQhHu5/58EhN/fz5wld/HrW65nzuK7uPOe27np+mu45ebrmb9yDnc/eAe3/eoGfnvrzSxYfT/3zL2TW26aza9uvJZyexFltiJ+d9ct3D3/DmZf/XP+8NsbmT3rKmbPuopf/+E+/jT337jml//M72+/EZNsHS5VAV71NryaQiw16zHJ16CpXEHttgXItjxIffEibIq1hHTFRHQltFgltDpkxEwVhDRF+FQF+Oo346zZiKlKzMeVb1iIdO08zFUbUGwSb4el6+cjy1+Y/fCW5T1A5fp51BYup6E0R+yYKF6NLF/8c4bKPIKa8kzbsZjK1BPQ0hfS0xfS0+ltJGFV4GsowVi1HmXhMszVa7HK12OS5qGrWI2+MgeTNC9z6/gKis3z0Vfm4G3YStQolsq12MUEkjZXHWMtLnoCelpsdSSstcQtNUT0VQQ1YiJVk7GKVmctzcYqIrpyUnYFcbOUFquMyZSDhwaijDUbabMpSBgrxe4Ai5SkuZqkWULKIqPbXUe3W0ncUIGnZgt2+QY8NVvwKgtpt9cQ00kIN5SRMFTT79My3mwjHbUwGNAzFDQwEjaRjloyiRmWzGPRzDqadDDW7mSqJ8D2/iA7B6PsHo6yL53g4EQLB8eS7Btt5kC6hUPjLewbjjHV6WEi5WKqzUN/k4neiIE2bwMhQwVO5VbcDdtIOBT0RcWeksGoIeNvEKVK/WETPQE9XT4tnV7R7N7t12QL5S57ePb2hzk43MzB4WZ29waz26SBqJaegJp2dz0Jez0tjgYE4QJtHi3tXh3tXl12CxHQXamtv7zdkm3OvKeuhrmcwq0pxqMVpU7VWxZSW7QMg3QdFsUGgppSrPL1ojxPkY+rdhPW6nXYpHk4a64Ap2TjYgpyHkRfU0zcbyZoVaKTb0WYArN0PY7q9bgUG4g0biOqKSGqr6DNpWQgYhYL1jLa++6Qjpi9hoC+kqhNjt8gwaevwm+S0xm1sjfdyeP7Jtg12klb1Mm+mQHeffMZvv3iHb7+/Bx/++YCH7/3Enumewi51fR3BAl7NDQoCuCCwInDM/z9+w849/Jxuprt7BxqpSNoYajFx6mHt5NuC9EVttHi1tHqM2KpKafFZaA77GSio5ljeyZ4Yt80OwY7GO+KMdEd5+BkP5+dexn+4zv+9vVn/PWbz/jPv33Hpc8+5MjDB3j26RNMpQdoiwVwWxqpLt2Itq4Cr7kBh1qBIPTz7GN7ObY7zWRHlKmOMP0hC/1BM30BE4NhK6PNTsbibkZjbkaaXYw0exhpdjHdFsxqTT97+STvP/M4k6kAAUHg0YkBHpkYYiAmPo64jHz3+Yfwn3/mxeeeJOgyYaypIOUxcTVfIBRAzKYhYqrHq66myaIi6dKRcuuz0+LUknQZaPWYaPeZ6AyY6Aqa6Q5Z6A1b6Y/as7GzIwkPQ82e7HskZmuk2drA5UAMn05O0CgnaKomaJRnnp9CNPqJzdR+vUKMbjXWErY20uTQEnVqCdvVhCwNRCxKBAMkXFoSLjE1JuZQE7c3ZKEl+/rWemIZUGqxKmmx1RE1SEjaxUuKhFlOu62OuF5KoK6IQF0RHVYlSVMNTRoJ7toiPPVltDnVtLo12GuLRYhQkfHTgENVTsRSx/IHb+GZwO2ULL4ORcU6VNUFyCs2UJi/hIqiPNaueABEdOfE0QOcPvlotk1aUr4ZaVUB6/IWs2VjDgZtLSODHUgrC1m8eA4rV86npGQzVVWF+AJmqmuKsdobsdob2bhxNZvzV9Pd3sxXn77DB2+9kAkOCPwUIAL3kqz6PbfM3nBlAyF8j0aWx5XCyYfFG8s5UFWwGknxBiq25eOxmzn/5mtc+vJTPrv4HsefPMTnX7zLJ5+9Q2trhA0bViOTlHD86MM8e+ooZ08fzV5SCEIAednabNrUspX3cP+i37E2fzGLlt1NAAcBHKxa/QArVj7AkkV3k7t6HlqtnIMHp/ngwpvs2JXGbFNz+tljvPveGxx5/CEmJofYf2AHJ548zEcfv8P+fTsJBtwcemgvH114lz9/+xXvvv0Ge3ZMc+rJYzx6cB+J5hCdHUleefl5Ln35Ke++8xbPPX+agw/t5aGDe3nzjVf49qvP+fLTDzh7+gSPH9zF28+f5OsLb/DKU4+wa7CF7ZlC1IkWJ0NRg/jzJmJgOKij3yt6Dnoc9fTYaumx1dJtVtBplNJnkTPsVjEeNTDeZCQd0TMc1DAS0jIWNTAa1jHgayBlrKJVX0lKV0GbrpJ2fRVdpmp6rQoGHJleB3s9XbZ6uhxKep0N9HvFzp2RkJEhn45Bv058HDQzGjQz6DPQ61TTbq2lzSInZZGSMkloMVWRMlXTZpHTYauh017LkO9KQMNE1MpUxM540MKoz8iQW8ewS0farWfMY2Dcqxc3ED51RjqkZDLQyLhPxbhPxVRQzUxYy2SgMRvLOmyvZcLbyLhHfG7SoxYP3yYZY/a6jEegjjGrQpQxWasZtUgZMUsYMUsYt9WQtojyn0GjCBK9Bgl9hmp6jeIM2msZdasY9TYy4hFbsUf9WsZDBqaiZiZCZsYCxkzKlImZqAgPO6NWdkRNzAT1THjVYvKStVZMf7KIqVADBilDJimjVjnjjlomnErG7HWMWmsYtMjpNUjoN8vE9Cirgn6zjH6zjEGrgqKV8/j17Fn85sbZ3H7TdZSsms+UT82CP/0bt91wLbfecA133nIDfUYJM14lI9Yq+nUl9GqK6FBuIaFYj3XLQhL1mzNfozlcddVvWbloHr+65hdoN8ylVZZHu3wtnbI1tElWkyxfTqp0Ge1lK+isWk1g8zwG1FvpaSjAV7IMd+kqvBV5WYgoXTmHiaSPz157mu3dTYSNNTjqy9BLtqKvLkAr34pBWUJl4SrWrZjDlrwFFOevQFZyJbxE+ILs53rv9ATnX32Zz957n/def4MP336Tbz77mNefP01nPISuthKTSoqutoLSTavYnLsQr6WORNiMXlVG+bY1FG1djUErhU8F+FTgw7de5YsP3uPi++/y/FMneHTfbt59/VUEQZjDXfPuIHE6wTW//Geu/ZermD3r5xR7q/EeCtMwYCR+KsX/O/8B7r9VwLnHzsK1D1LuKME4pufmG67l9t/+iuELw9z94J3MXzmH5DMtFHtriZ9OsU27hZuvvwZZSyPeQ2FkLY3ET7VQ7K3m2n/5Z2686Wocu63IWjQ4dtuQRCqYPesqchb+EYtiA2b5egzSPFSly1CWiAVtiq3zqClcSGP5Mhy1+QS1hcTNlbQ6pSJEmMsIq7cRUG3GW7cJp3w9UU0ZghCgYqWYjqMtyUW6dh6N21ZhkeQj37gIQQhQkjuH4pz7shBRX7QSRcFS9BVraShaRWPxauyKLYR1V7ookvbaTMGcOpvIlLAqCKjLst8YtGU56Ctz0FWsRlN2xWzTWLIc+aZ5SNbfT2PJcpx1m4gay2mxV9PhraM31MhARM9ITDR0dri1dHn1dHn1JG0qmowyogaxmbvD00C7W0XKUUfSrqDZJKHNVSduSOJmejz1JIyVxPTl4jcyi5SURUqbTUa7XU6Xq5Z2u5yopgRv7Wb89QU0aUtJGCvpsNeTNMmJ6STEdBJSZgVdThW9HjV9Xg3DIWMWIq6ARAYqmq0MJsyk251M9/rZ3h/Mzu6hCPvTMfanY+wZjrJ/pJmHJ5IcTMfZ3uNnIuUgnbLTH7XQGzXTGdQSd9QSNFYQNFaQcMjoDKjoCTbQE2ygN6gRTe5RM0MRsSW726ul3V2faRTXZE3UO7p8PwGIh0Zi7BuIZDsiBiL6jCytNpPI1EjS2UjKJR5uWt2abFJTzHblJqmxLDdb6iLOHmq2LUVfvQ5zzcZsdrNOujb7/g7pSnDUbsQqX4erfhPuuk1YpHmYpTk4a9fjzWyuSvPmIilYiUlVxWivmKRkV0sIGatxK7fgkK0jpNpCqFHcgLnrtzLSIrY+jyU8dAX0dPi09EYMtHpUhM1VNNtleDVluBtL8GolhM01WSNtq9fMYDLI0UMzvPPGGb65eJ6LH73OO2+c4fSJg+ya7GKwK0x/R5D+jiDTo0mOPzbNi2ce5uTh7Yz1NdHsVpP06PFqFIymwpx75hgHx3rpDjvpDjvZM9TB+WePk26NkHDq6Y266Y26GYj5GEoESHlMTHU2MdDs5tHpId44c4zXTh/j/dfOiiVff/+BJ48+RtDnpFZeRWtLhJGBdibTvTz31GGeP3mYvRPD7J0c5KUThzn92B52D7Qx2uKlw61jMGzNliOONTmZiLkZi3lIN7sZjXlJxz3s6Iwy0x7i6b1pPnv5JK89sZ90/MrBXTggxtVWMcxgezN/ufQJf/72MwKCQNhvY7yvle39HQylIgjvIepSXSZidi0tTj0pt1EEBo+RNreBVpeeNreBDq+JroCJTr+RroCR3rCFwWYHoy1exlsDTLQFGW8NMBT30h2ykXTpMgBx+b33PT6NDLe6Eq+uMvvc5bhQQQiIPRB6BT5DDT5TPSFbI1GHniangahDT9iuFs3jGYi6LGmKWlU0WerFrYeplqi5jiZzLc2WOpotdcSs9SSstSSsCuL2GrFM0ywWZ6bsClpMUmLaKpo1lbRbaxGEszRpJNmDr1AgTkgvu/Lfk+3vEOVeaxbfwVjDr0lU3MjPfnYcQXgCSfE6CjYspapkHVvzV1BXvQ1J+WYe2jfJqy8+RXqonfZkGIW0mE0bVlFalE9FaQEdrc0cP/4ow8PdlFcUsXTZAgq3bWJicoiBwU6KyzaxYeMq1uevZOvW9QQEgefPHOPNV8/wwlNH/huAeIB3W+6kaNFNCL88hyDsyEDE5SjPJzIjZs7XlK5FW1PK2uXzWLZwLlaLgYcOHOSb7y7x3NmTWD0atu8e4elnjuBw6dlcsAa5vJxkMsKjB3cz2JuiH1lGMhUQf/0d5Oc9yIZNi1m8+h7umnMLDy78HRvyl1BUvIaykvUUbF7F2jULefD+35GXtxibQ01XT4xo3E20xQtfCFhtOrp7Urz40hm+/e4i773/JsdPPMb42BCHHtrL+XOv8875Nzj88EFCPjf1imrak3H279rOvp0znHryBB+8/y5fXvyCr768xF///Be+/PJL3nrrDd5681U+++gDvvniY869+hyP7p3i4NQQMvrZPphgKOFie6efmXY3kwmbCA9hPekmE2NRE8NBHYNetegvcNTT56in1yqCRJ9NlHQOBdSMRHSMRvUMhTKPQ1pGQloG/Y20miSkjFW0GcRpN0rossjosSnoc9SKRunM9DobsqWdo0EjY2Ezg14tg14tQ74MSAQMDHq19DhUtFsVWYhImjMQYZHRbq+h21lPn6eB0aCRdMjEWNjMeMTCRMhK2m9i2KNn0KVl1Gkg7TKSdutJu7WMeTSM+9SM+xqZ8DeQ9tQz5JQx6qlhKqhmKij+3oirngGbgpnglSbqEUc9Q5Ya0g4lE07lFX9DBiLSFvlPAGLYVMWoWcaoWZb1EWTlRNYaBq01DNhqRC+DR82wu5EBl4pBdwPDfi1jYSPTEWs2nnYiaGLSf0WSNekX4WHCqxZ9FS4lo446hm01VyJlTVJGLLKMEbruJxAxbJbTrauk31Sd3UwM22oYMMsYMMtYevcdrF6ykMcOHiBvxVL+8Jub6TBV85ubZqOqkZOKx7j1+qsxFK1BuXkVys0rqN24lC5tKYOGMoxbl1G07D6q8hZSvW4xgvAn5s/fwKP793Hz1T9nxR9vRZFzP121G+ipWUdndS6tZUtp2baQROECEkUL6a0TN43hiuUEq1YRkuZhLlpBw8bFaIrXYJEWMNEe4skDk7QGzOjlJaxdch9qSSFBawNeWz2rltzFv906i6LNK0lEHDQFLAScxixAzEykCTjt4kY0CZ+99z5fffwZn733Pu+++grffPIRF95+jYAgUF2yBUV5IU6DEruuDrWiHKexHoehDm1dGXWSAoo3rWTN8nvJWXIvfCrQHY8yPdjLvqkJ9k6Oc/TQAb7+9CMEQbiJeblzcOy2cc0vr+LqX/yMRYVrse+yIgg3MesXP0PWoiFXVoogiLBwy203smjdXCJHQtx68w2UGArR9jbym1/fSE7Fchasuh/h/7mfRYXFmLc7ufm6q3HusbFk6zyu+eXPuP33NzN8YZjZs65C1tJIqaWQG679Jb/69ezs84KwEU3F6uxqWL5lgdj2vG0JDWXLMUjzcKo2E9aX0myuIGWX0eaUZ1qyywg1bCOgKsBTswm7dB0RdSkNW5ZTvWauKCfZuJjSlfciXTuP2k1LqNm8BOn6+RTn3EfR6nuR5C+gbtsKaguXi39+8xJ05Xl4VcWEdZUENeX4G0uJW+T0BLT0BLS0u1W02GqIW+TZfgpBCCBdL75m1bo54t+1ZQGNJcvRV+agLV+FctsSFJvnoy5dgb0mn5CuhJiliqRDRrunlm5/o6gDDZrpC5oZitoZbnLQ4zeStNcTMytIWMWSsW6/ht6gLttw3R/WMZ600+msocVURbOujJi+nISxkrihghZTFa3WarpctXQ6a0gYKwkot+Kt3UxUU0LKIqXDocj2SrRZa0kYqmnWVpEwVNPpUGbkTEZGI+afQET2ccxGf8zIWIeLHQMhdg6Gme71M9ntZXtfgN1DEfaNNrN7KMLeoSgPjSV4aCzB7oEwU20uRlqsjKU8jCRd9DebaferiTnkhM1VhI3lREwVtHtqaXWJMqfeoIaRJhFeBkImujyabKP4YNTAaNzCeNIuenf6QhwYauLgcDOHRuMcGGpiR5ePsRYbg1EDnV4VCasiE+Wq+QlIiNMgxri66rOSlMYyUZ525SD3JNJNi6jNRAdf9kxYajfhqN+MRbGBsL4Ub4MYY+xXF+Kp34xZsgazZA3Omnw0RUupXv8AOkk+1YWryV16H367hu0jHZiVYi+DpXoDNmkeIdUWgg1bEYQIwtUw0e5hT2+M6bZgNk2qv8lEV1BLs11GzCGn2aYgoK/Eq5Xg1Up+IrVIdzRx4tB2Xn/mKJc+eI2P33qeI3vTDLYG6G5y0t3kpDfmZudQK28+8zj/9c0Fvv/kdY7vS9MZMhO11mflLjt6E5x5eAe9EQeeRilJl479Ix18/c5LPL5jmN6Ig86Ahb6ok5EWP6PJAP1NLto9RlqcWnFT0d3C6cMH4Iev4D//ljW2BgSBwZ42zr/xEt99cYGLF87xxYdv8fZLp3ntmZPsnRxkz0gve9PdTHfFGWx20ubU0Os30uvRs5QnGGtyMhn3MB73iiAR95GOi9uIdNzNvv4ERyZ72NEZJWUXfTCjiSCdPjvCYSAp8LkgSqYCgsATh/fz/JljfHL+FY4d2IHwBQhjkPRZSfqsJDxGIuYGkm4jrV4z7T5x89DmNdLuM4nSpbCVTr8xK9FLJ73MdEXZ2RtjpjvGRHvkf5NCiHNYvOEWnsSvlxEw/OgwHiN7CyYc4H+DiCangZjbRLPLSNSpFSEiSdYPEbEoCZnqsv6JoF5OUC9GBkeMCqKmGprM4sY0bpGTcisJ6sWtaYtNTtwkI66XkjLJSeilDPoMCMJZhoImRppstLs0CBshZq0nbJBjqyvGq6mizW9AACY6wwhCO2sX38Fn/fdh23Y9//f/HEX4BSgqNiEpXc/aVQ+yIXchDTWllBbkcfThXXz9xft88el5vvvqY6bG+qiVl6FpkME6gbGRXl566Qxnz54iEvZhNmmpKC9CIi1Bq6tnwaJ7WbZiLmvXLyc/P0fcOgXsomxOBTVVW1k1+39i3Hw17ybv5IDtT8z57b8w6yoTYhRkQCxdvP3HXojhbFu2vHgN5VtyyFsxD6/DwvFjR3j4oUPgEMAhkL81h2DESXPCz8pVi/j9H25n5YrFaLV17J4ZoyMVoR8Z1WWbM2K4uxGGobp8PTEMxDCwYMmf2LJtNX39MR47vIOx0Q62blnN0sX3sHnjCpxOLZPT/Rw8NEMk5iLQ5IIvBCqrinC6TDxx7BEufHSe9z94i527JkiPDvDWm6/wX//5N1595QU62xIEBIFUIsrJ40f44PxbnHv9Ff79zz/w52+/4buvLvHD99/y93//K5e+vMiZ00+zc3qC0yeP8+Yrz3P26SfYPd7HQEuAnqiD7ogYmjHd6mEm5WS8ySymzgW0jEVNTETNpEMGhnwZ87KjPruR6LIo6HPUM+ITNw/jMROTCQtjzeJGYrzJyFjUwEhIS7ulmjazlHajhHajhA6TlC6LjF57DX2OWrps9XTblfQ4VPS5GrMQcfngPxIwMOzX/2QuQ0SHreYnEJGySOmw1dDjUjLgUzMc1DEWNmcnHTKR9psY8RoYcusYdGlJu4yMOg2MunSMujSk3RkZk18Ehgl/A4N2OSOuWiYDmkzsqYpxn5q0p4H9CRczQSNTfi0DFgXtDWWkHUp2hPT0GiRi2pKtllGrXByzjBFTNSOmaoaN0qyM6LKp+vJh/bL5edhZz4hLyZCrgQGHkh5rPT3Wevrdaob9YrLURNDEVNjCRNDEiEfNkKuBEWcDabeaEUc9o05lNuVpzKUUjdNWhRizm4GIywbwEXttFhT6TdVZiBi21zHqVDJsr6PfLKfHIGXxXb9jy4Y8vvjiU1KJGL+5cTb3/Ost3Hr9NTx18gkeO3iAW2+4httuvJbf3Hgtt91wLbfdcA233XANG+bfxS3XzeLXs2dx6w1Xc+sNVyMIN4kQcWAfgnAzgnAzv7rm5+Te81s6FHl0VOfzENfaAAAgAElEQVSSqlhBomjxjz7nolQxKl0lRjJPgbF4JQ7JRszSTbiUZSgKc9i88kG2rlmEUyunIG8xfrOSZq8Rh6GGnGX3UVKwmiOHprn06TlOHt3PTLqPE4cPsGtyhLPPnebUsaOcf/VlPjp3nk/eeZdvPv2Mv3z1JX/58iJ//epzPjr3OsIfwKatpycZZUe6n5DTwOY1S6kqWp+Ra8PG3AUsn/9H8pbfT+mWXCxqBRG3BZ9VR8hpoa81zvHHDvLN5xcQrp31c0qt25BGKrnml1cx6+f/Hw0DRhYVrkUQbkIQbiJfXU6+WsINN17N8IVhbrzuGm659QYRKG6+npYzLdz1wO+47Vc3sLp8Oe59Tlx7HcRPtVDdVMWvrr+G4QvD3HHXrcyedRXX/osonxKEmxi+MIxjj02c3TYMaW3mdcvFH4K54jdc6ca5yLcsQFWyHJNsHV71NiKmChI2KQmblJRdRqtDTsIiIawtIagqzB6GHdX5WCrXoi/ORblpqbiRyLkf2foF1G9ZRs3GxdRsXoJ84yIq1s2lLO8BJPkLqC1cnoGIPZTn3k/tlqUYq9bjrt9GUFNO3CKn3a3KJkGlHHU/acnWlq350co6QFnu3VTk3Yts41waipehrxS3E5qylcg2zqVu6yL0lTm46jcT1BYTMZQRs4gypaEmK/0hESQGwlaGonb6QxY6vRpanSoi+ir8jaWkHHX0BnWkHDV0+xvFm/y4haRZQtxQkQWHuKGCqKYku2noctXSZpPRrCvDV7eFgHIrcUMF7XY5nc667Mahz6uhy6mi1VJDu62OPq+GdNTyf4SIsSYrY3E7g3Erk91e9ow0sXe0mZm+AOOdbqZ7fOwaDHNgLM7uoQi7+kPsHRI3EnsGI8x0iFr+8VYvQwkHXSEdKY+KmENO1Colaq7Mvg9iFjF+ttOrYjhqZrRZjAJsdzbQ7q6nL6RlNG7JpmiNJ+1ip0lvkP2DUQ4ON7NvQHzNsRYbQ01GegJqsbzNpyXlUpOwq2hxNJByqX8iZ4rbazIQ0Y+YrvJkJuM9QH3RclSlOdQVrcwc7B5GEAIYZOvxNBbh0xQR1pcS1BYT0hUT1pfgUxVgrV6LWbIGh0KEg8aiZShLcinIeZDiTSvZOdnHySP7MNWXUbjqPpSFy7BU5eJSrMPfsBVBOIDwO+hrsrC3L872jjD9UQvdQQODMQudAQ1NtmpiDjlOVRHW2gLc6kqa7UoECzSUb2Tb6oVsXHI/wy1Bdva38tSBGR7fMUpX0Ercrqa/ycVQ3Eub10g6FeSZR3byt0/ehu8/5uOXT7JvKEWLo5GhmIsTe9NceusFvjr/AsKnMNUZYTThZ6DZyesnHuY/Lp7n7OG9dPiNTLZFmOwIk3Lq6I846fSZ6Q5YOTg9yr6JYYR/gndePM3Zk8dIhn2YGpU8tHcnzzz5OC+eeZJvPv+AH774iIsfvMlfLn3Ed59+wMO7xumKeOmMOBlpydzgRx30+o3ZhvUfQ8TlTcRozM10W4ixhIfBiI1un4Eur4Eev4lev52eoIMOrw3hHyD8A1gqAoTDombfrnE+/uBNXnz6cZJ+u9iLIRyg2WUk5jLS4jURdxuIufQiSPjEafMa6fCb6Q7Z6I2I0a29YQtDMSeT7UF29cXZ3Z9gqrPpCmj5TDRZrsQeBg31hIxKgsba7HN+kxxBeAVBeIU5PCvKX8799xAR95iJe8z8gq/FVm4P2Q1EyFQntlfrZAT1cnyXo2F11YT0sixIxMwK4hY5bd4GAroyooZKWp1ieMNlWVOrWUG7pZ6UuZZWu5KEOZMathF86ios8kK8mirCJgXtASMRSx0zvc0oileSkvyKzwfuY83i34mfq19AReEa1HWlmLXV6FRVrFpyH4rKrezbPsLbrz/L+Tef581Xn+URQaC6ahuSiq1UlBYw1N/Bo4/uo6+vjYryIgq2bCA3Zzm5uUtZnbOErdvWUVG1lYULxbhDp01PKh7Aa9Pw/VMCi3/7Tzyuv4H3uhaRlP+e22+4B0F4jiteqScQcqGmfCXq6rVko1yF7ynLX0yDZBM5S+5l28bV7Jwa4+InF7j4+accP/E4JquGzUXryF27lFW5S2hoVBBPRAgFPUykBzm4ZwdPHz/MmRNH6G1rJuwyZsGac0IWInLXLaCobC2PPDrDl5fe4djRfdQqipn34J3YLEqOHNnL2ZdO8vkX7zKza5jx7UN0D7bS1h5janqEp54+yq7dkwwNd6PR1hHwuzj7whnOvf0ab735CqdOPsH46ACnnzrG22+8zKXPPuLSZx/zw9df8t1Xl/iPv/wF/vF3fvjmaz758ANee+lFjh1+hEcP7uXE4Yd4eOck490tjCRDjLR4GUm4mW73M5N0M52wMxY2ivIlbyMjIT3pkEFMZfKqRfNypgm601pDu1lOr72OQa9aNPQmxBmPmZiMmZmKW0hH9PR7VaJXwSqj01xNl0VGt1We3UL0O5W0m2vosIgw0eNQ0e9WM+TTMRIwkA6ZGI9YGAubGQ0as0Ax4NFkISJlqqbVWp3d+Pd5Ghj0axgO6hgJ6bPwMBo0ipsMr4ERr4Fhj54Rt5G0y8So08iIQ8+wQ8OIU82YR8NkQMt0SMdkQEOvuZoRVz1TQR0Dthr6LbVZ8/XOiIURh4pxTyNDtlqEXNjXbOPJwWam/Zr/FiJ+DBKDxuosRFyOd01nUpSGHHUM2msZdNYz5Gqgz1FPl7mWTlMNndY6EbzsKkY82kzHhVHcVjiUjDgbGPNoSLtUmREL5dLO+p9AxKBRwpBJyrC5miGr6InoN1XTa5DQo6+6Imey1TJsr2PIVkuvWUa3XsKiP/0bm9fn8eiB/bz04rPcduNsbrn+GlYtWcD2qUkeO3iA39w4mztvv4XHDh7gsYP7efTgfnKWLuSW665m9ZIFnHzyKE89+QQzUxNZiHjuuefYv/sgx44do6ioFkG4Ccmyu0hKVpGqXEm8dCnRbVdk8j/2SgpCAIdkHcHGMkpy5mYvEuJeI3sn+3j59BFawjb2TvbxwtOP0pn0EXBp2DPTz1+++ZC/ffcJZ08f5fmnj/LFR+f54O1X+fKzj7lw/m3efPEFnjryOE8/fpQLb5/j7999ww8XP+P7ix9nX5tTAlND3eybHqVRXoGivIDSzWuyECEIkJ8zn7KCHJTVRXTE/Dyyb4rTTzzC9GgvFm0dukY5OyZHRIiQRCootW7LmKlvwrzdyR3zl2QhIvion0UF85iXcx+O3XZuuv4abr7+WiJHQmh6GmjsVnLrzdczd/m9DF8YZt7ye7n1puvQ9KiodJby29/enIGPWVx/zS9YsnUeoccCXHf1zxm+MMx1V/+cazPeiNlX/xzhl/cjLDuLIEwhzAFB+BpBCFC9aQGqkpVYFBvxaUoIGSqI6CsIacuImSQkLNXETBLC2jKCqiJCDcUElNvw1hZgKl+DtmglNRvmI183F+m6B6kvWIK6eCXGyjxk+fNRbFqIdKPYEVGWNwdJ/jwUBYtRFCymZvMiZPnzs1+EqKGS/rCOLl8DYV05cUt1diL6CqyyfH58K6gtX4WqaCl1WxdRX7iYhuJlNJYsp6F4GcptSyhe9UfKcu+mZssCTNI8vA1bCetLSTrExKl0zMFQxEaPz0CXR0e3V09fwESvX0+XR0OzQYpPWUyLRUFfQEdvQM1Ywsr2Dg/9IS0Jo4SEUUKLSUqrVU6LSUqTtpxmXUX2uZRFRkxfSURdSkxfSYejlh6Pim63koGQgcGwmaGIhcGwOZvT3R80MhAyMRASzW4jTbbsjDbbGYs7GU86Sbe62N4f5uBEigPjSXYORkV/RG+IPUPNHJpoZd9InJ19Ybb3BNnZF2ZXf4Sd3UEm2j0MNFkRhADNGdlQ0FhB1Col4ZCRdCkI6UoI6UpoMlbR7q5nKGJipMlCr19Pm0NF0l6bbdkejduyM5FyZdKZwuzpi7CjK8B40pmNQx2IGOn2a2jzqEk6G4nblCTsKto8WroCxqw8SBAC+LWXm5qnMjePZ6ktXIqqZCWG6nway8VYt/J1c5FsXIi6Mhencit+bSkhXQlhfSlNpgqaTBUEGgtxKDZgrV6LXb4ee/Va7PIN6CT5mOtLmB7p5MtP3ubLj97isd0j1BWtxiRZh0W6FodsHUF1kZhRPwz9zVZm2kPMtIcYjjvoj1oYaDbT6lERMlXSbJeR8qgIGSXYlaW41ZW0uHV0R+wk3UZ8GgUdbgN9QRsTiQBdbiOe2goSJhXjcT/DERe9PgvdHhO7OmO8fvQgX776DG8df5gD/a30eI0kLEp29cV4+cgenn1khkfSnYylfAyEbTRb6nh8qo9/fPYWb598mJRLTbfPyHDcRbtLy1DUwXCTm3aXnv3jQzw0k0b4J5joSvLYnh2cOXaYl8+c5KVnTnLkwG4O79/FR+de5YfPL/Dtp+/Cf/4Af/2WV84cEw9VGoGYTUOHz4AwB+KmWgYDYiniWJOT8WYXo00uRqKXm6BdTLUGmWoVU5raXRraXVoGI3YGw27aPWZiFvE9gEaAX4jbiCdZyPhINw/tm+aVZ44z0NZEW9TNznQPQx3NBMyN+M1KWvxmIg4NzU4dcbfY2CsIAdr8JjpDVnojDvoiNgabnaSTvuwWYrozwnDCR0/YToffSsKhE+H1f9lIBExKPDoxitvWUI4g7EB4Ag6zMttu7DPU4TPU4TfW//98vWd0XOW5/r3/66z3PessTpKTmGaKCSGkkQQCGOPeLVm2LFm999Foeu+9SiNpZiSNeu+SLfeKC7axKSYUE2rABgMGDBgwJQEScvL7f9jSgN8P74d7zSzVWXvvmf38nvu+rouwVUWj00DUI+ZTzO2czSWgRmzKJEQE9TWEDBJ8cyF12kpC+mrChpokRDSZq2mySQiby2mySUi4FbS7FKI5g1dHj0fLRJOTsYidLq+eoEr0Yu8OmRlr8dHi0SAIX5Hw62mwynCpyhCEGdY9eCMX235L2ep5XHfXYwjCGNq6YgKCgFlbhc0gIejWU16YzvhAgidPHuTZJ44xOdSBcF4EvrKirVSV5ZKWsgqTXoHNrKGkMIuS4jzWrF7GprT1KBTVbM1KY0PqcpYu/RNr1y7GpFeAVKCvK8a5syc41i1gz/sJF/uXEZf8jrt+tQRBcJJ02noAhP+EyrxV1BavZy6kqjpvLQWblpC++k8UZ60lZeWDbE1bQ39XK1evfAj8Lx9+9B79Q53kF21l5aqHqags5tjRg3xy5TIvv/Acb73xGi88c5Z333ydp04dZXqkh6nBDk4f3c1zTxxlZDAOVwVSM5bz0JLfsmbDQgJBM61tQYoLN7MxZQnFhem0xgOcP3+Os39+lIvvvMoTZx/l1JNHOfv8aR49cYinzp7i6LH96PRyqmtKSN+ygZyczVgsGvR6OSaTCodVRzjg5PVXz/GPr6/yj799xjsX/sonl9/jq8+uwL/+Cd99y4eX3uavL73Aq395nleee4ZXnnmal58+w4nd00y0NzIS9TMe8zEe9bC9xcfOFi8zMTdT9VYGfToGfTpGgkZGgrN6BK+WHqeSLqeCLqdCdCC0Sumyi7v9E81WxhrNDIX1DIX1jEfMTDRa6PepiRsrabdI6LDW0mWtpdsmpcdeR69DRp9TTr9LQYe1LgkQvS4VA15tcpxpDiJGQ6ZkB6Lfo6HXpaLTJiNhldBqrqbdIaHXI2coqGEkbGAkLALQoE+T7F4Me3UMebQiPHgNjPlMjPksSYgYsuuSEDHqVov2rkEdfVYJCW0p28IGDrX5GXGp6DJIGHKo6LPIGLLL6TZUM+ZWM+7RMOKU81h/I6/uHuR4R5Bhu5RhuzTpgDQHE3MWrz+0dh21SRmxi9arA9Za+qwSBmwyhtwqRn16hjxaeu0K2i1SEuZaEuZaemxyBt2apMvUgFNBr62OQbucEZeKycCsxsOtYHhWKD1glYiCbauEfnMlAxYRIJIQYa6mx1gphgJaJPRZJfRaaui11NBjktBpqqFTX8XSP/yajLQUjuzfRzzajEIqYcFN8xjo7aA4P5cj+/fx8/k30BJtIuT3cuctN5Cdnsb26UnuuGkeMkkVa5cv5vYbf8qR/fvITNvA4sXpnDp1CkG4lR/96DdcvHhxdr0srhGbStfSWLoK4TXESiZbfw8R2xJuJhN+yjNWoijNRF9XwvEDU7z455O8/+aLbB/vZry/lSdO7mekL0pHW4DTJ/bxxafv8NYb53j6iaO8+foLfPHpe3z20SX+9sVnXL70Ns8+dYb9u2Y4efQwb7/xBl9++jHnX3qBo/t3MjXciyAEiIbdPLJ3G8cP7sRt0aCVlVNTmk1R9kZK8zdRU5ZFRdEWygo2IynPpqXRzfR4N48/up9tE71IKvNYvvReKstyEW782Y9x7LKxJPVBbrr+J9w47ycUWnJR9pv5rx/dRUp1Ht5DDdzwsx+To85EP6Jl/g0/47abb0DboxK1EAtFQfWWmo00PBrm3oW/YYtkI/GnY6zJWMqajKUMXRpixeZF/ObeOwkdDZCt3MINP/sRoaMBCi053PDT/2Z5zsP86g938Lu7bhHnYYUAwlJElwnhJNLclejKN+KQZePTFOLXFhFQF+JT5hPWFieFxBGDuBCeq7CqEE9tFpq8NdRsWoS1fBPqgrWUb3yQjQ8sIO3BOyhPW0j1lsVUbHmYwpQ/kbv2D0lwqc1ZgTx3FdbqLfiU+XgVeYR1JbS56mj3yInZavCrCghqimgwlBHWlWCpEsW1ksylqAvXoS/bgCJ/JbVZS5BmL0WWuxxp9lIkWxcj2bqYktT7KE65l+qMRRjKU/AosglqC4jaKunyqxiPuhiOOOj2GWhzqEg41XT7DHT7dMnQqhablHaXgoGwkfGYjZkOLxNxO+1uGVFjBc2GcmKmStpsEtpsElos1bTZJHS6ZMnnc9XpktEf0DAU1tMf0FwDBqNNDkYa7QyEzXT7xPTjHr+e/pBJTBH9AUBMxNxMtfnY1h1k93ATh6baODjZyu7hJmb669k1EGHfSJTDk20cGIuzs6+eqQ4fUx0+ZnpC7OgKMtXhYzjqnH3zfYNHXYRDkYNDkYNbmYNXnSfa6MqzCGmLaXVK6Q8ZGGow0xswzKYzV9HqlNET1DEYMTPcZGU0amc87mSy1c10wsu2djGTYqjRQn+9kYEGEwMNJnpDelpcapptchotdUTtCtp9erpD5qQbVItbjlddJIbRCV3JxZyufCOa0hS05ZtQFG1I7gILQgBt+SastZk4ZNn41XkiBM1CRFhbgFeelQQJY8k6rDWbsdTm0N5g5ckT+3nh6ZOcObaHp0/uZ6TVR9wuwSXNxC/PEo/VSag3VTLT28BYi09cBDeLwXx9EROxWY/oiK2KoZgdcU47jqJ4Ex5NFdt6mnn+0f1cfO4M9RoJnQ49gwE7nQ49rWYVQ0EH4xEv7TYt2+NhhkNOZlrqOTM9xImxXgZCDjrsOoYb3AxHHPSHrUy3BphqDbCjo56+kIXxqIcdnQ0MRxxsbw+zqytCX8hCzCKjP2xlIualy6un3alFEGbIzHyCQ9OjjMTqOb5zko8uvAr/+ha+/RsD7XEmB7r55NIF/nn1I66881c+uPASV9+/wHeff8zHb7/GmQM7QSPQaFUnd2oFIcBAwMxQyMpw2MZw2MZg2M5g2M5QRBRZ9wTMTLcF2dXdyFjUQ5fPSMKlpdWup9GsImJS0+KxEDSpeV4QYKloafnk6SO8+PwT8M8vuPr+BT699DofvvUyGewmg92iZd+YeKMJ29VEHOqk9iDuM5IIWelucDDQ6GQk5mWqPcz2rghT7WGGmt3ieb4XBA1sYr/4t5qY7XgFEHUPXzGnzbmXcwjCGUQTTwt8JeDVS/AbZUmICJoVNNh1NLmMNLtNNLn0opg6IdqS/hAi5saZArpq0dlpFiB+2ImImCW4lQUEBIG4S0aDuYo2l1wMtnSpGQgY6fFoGQya6PToCKor4CWBoWYXgrAfl7KEiLWOZocCa10hgtBFbd4GoqXz2a+/i1uW1OGzyqgp3kx5fhoGRRnSymzWLr8XaWUuLY1u3n79HK+/eBa6BMIeExvXL0t2jkoKMijMy2Dd6iVs3ZJCVkZqUkzYGAlSUJDJ1q0bWbLsT6xY8SAGg4xD+3ewc3qUwa44z589QU7qA5xy/5Jjtju466ElaCozcKryxPEl4ZJ4jmbD8rSSDEyybNSVW6jKXUdh+nJyNy8nN30VnfEQQa+F9tZGPvrgHd6+eJ6/vPAs9Q1+lq5YiMNp5pVXX+DDy5e4/MG7vPn6X3nnzQtc/egjPrz0Nnu3TSbBsFUQ+PNjj3Dk4DZq64rYkruWrLz1oqi8Mpuq6lxWr7yfnKz1VJZnY9BJOHRoO23t9bS1R5iYHqBnKIFSX0tzNERnV5xgyEVK6ioOk0JObjqpqavgKQGeEvD77UxPDHL65CN8cOkCn3/6Ad98+QnffvUpfPM3+PZr/vW3L/nio8u89erLnD11guMH9nF83x4+vniez945zyuPP8r27hg9ASu9AdGYYybuY0+Lj91xLzNNzqRAd273f8ivZ9Cno8etugYi2qxSupwK+v06JpqtjDdZGGkwMtJgFB2Cmm30+9TEDBVJiOi2SZPwMOBWMuhRMeRVi0Jqt/oaeJgbPxqvtyQ7Dz1O5TX6iS67XIQTp4xen0Icq4oYmWi0MFpvZMivpd+jSoLHoFuThIg5V6Zxv3UWIswMOwwMO/QMO7WMuDSMecROQ6e+ik5DBSf7mnhl7xj7Yl76rUqGHBo69bUM21UMWOsY92iSEHGwxc1jvRF2N1gYcdSJdq1z2ojZILZxm/g416kYtYmwMWSVJgGizyph0KVk1KdlImRmPGhiwKulyy5PgkS/U8WgW8OIV8eQW0OfXUa3pZZecy391rokRIw4ZQzaapPC6D5ztWjhOgsPQ7YaBu0110DG92ntATpNVSI8mGroMNeQMFax5I+/JjMtlUf272PhfX9genKCX9w2nyfOnOTOW2/iyP59LLj5eo7s38fi4kruuGked9x8PVeuXOaOm69nw8plbJua4Mj+fVy8eJHFi9NZvDidfbsOIgg/RxBuZd+uAyxenIUgzGWOzX4Wz362W/OWYMxbgi57cTK/JpsZspkhZJPR2xJk20g7H7z9Mm+98TzPPHWMkYFWpsjnkQPTNNZbcdkV7N89xrtvvcifnzzG46cO8vEHb/Kvb6/CP/8G//6Of379Fa+88CyP7N/DqWOP8PSZMzz6yEEe2bOT5pCHxoCLgc4WuFXgInewd/soB3dN4rGq8VjVyKoKqCzKRCevQCEppLxgC/KaAvxuPdUVW6kqy6KmKpeigk2kbVpOdnYKws3X/w/GMR1/WnoP9/32Tubf8FNuX3AjRdZcHLtslIdLmH/LPK7/nx+RVrmBlNK13Pizn3DLjfModxWj7VFx14Jb+cXt8/nV3QvQ9qhw73WyvnglkqYqHl51H6u3LCG9JpXqxgqcu+1srFiX7HL88p7bUbRLceyyUWTN5bbbb+D3d982q4eYXXCVi60ebVkaDlkuAV0pQX2Z+KgpIagpIaQuIW6tTS6mG7XlNKhLadJV0KyvxC/LxVG1BemWJZhKUjGUpuKQZJKz4rcsuvO/qdy8iKr0hylJe5DctX8gZ83vKUl7kOqtS6nNWYE0azlhXQm9IS1trjrCuhKazJW0e+R0eBU4pVk4arfikYtWnaaKTUni1JWkIMtdTnXGIqq2PIQ0e2lSB1GZvpDK9IUIQoCytPuTEOGWZ+FT5RIxldLukTPW7GS0ycVA2EqXV5/sRHR5tcStdWLgW8SS3IHf0eljR6eP/rCOVkctrdaaZDei1VpDu0NKh7OObo+C/oCGTpeMXp+KPr+aHq+SHq+S/oCG/oAGQehjIGxmOGJjtEkM3fohRHS41XR5tfQGDNf83HjUxXSrj+0dQXYNRNg7GuXgZCsHJ1vZNxZj93ATe4eb2T8a4+B4CwfHW9g71MR0p5+JhIfpTj8znQEm272Mxt30NVpp8SgI6MuwSDNRl6WgKFyNvGAVmuK1mKvS8KsKiNsl9AX1DNaLHZIev564XUrCrbgGIoabrMmOw0izjbGYg9GonYEGE31hA/31RnpDejp9Yhei0VJHg6mWZpuchFdHZ0AMbYs55CR8KsLGCux1OVhrs5Lnfi6FXF64nqqtKyndLGaP6Co2Y6vLwSHLxlqbiVeRR0AtdiMajCVEDCWENAW467ZiqUwjpClAV5JC6eZlmGTFDHeLya5uswIxVV4snyJH1EM8AEIXNFiq2TscYzIRZLLFnxxn6m0w0uKWEzKVEbFV4VYVJl+z8ADUFWzCXFtIwm9lR28LjupCmnW1JKwqul16xhpcTDX7GGvwMBJ2MdbkY7zZz0xbEzvbo/QHnDToZMRMakYiHrp9Brq8WqZjHqZavBzqj9Lj19Pr1TEQNjMWsRO31tHn0zMeddHt1tDp0ZDNDHdwkQ67BkEIkJm5nV3DvXSH3BzdNsrzJ4/ywhMnef7MSVRVZXQ2hXjv9Zc4//xZnjlxiL88fpw3XzjLlbff4PKbL/Pso4c4umOEnX2t7OqLcnrHEAkUoh2jz0i/30S/30RfwMJAyMZIk5eJuJ/pthD7B+I8OtXDI6PtbEuE6Q/b6HCbxdCye6HNZ6PBpk/Cid2s4uMP3gS+5m+fXuLbqx9cM2LCXQKsFIijEXerpLN1Dpq9euIBE4l6Gz0RJ4NNYjdkZ1cjO7saGY0F6ArMduesaoQHRGcO4TwIJ0HYPQcTc9fGEILwGsJ5GJx9DT6TjIBJTtCsIGCSJ0EiYJIj1EOTXUuzQ0eTXfu9K9NKrhlnmoOIuZqDhzlNxBxECJtgPOGht8GIV11E3C4j4VQSM0ro8+m/F7XHvAw3Ohlr8XNgJMGO3maa7Uq66y002eUIwiW82kpKM5bTXDKfQM6dXPdf7WxNXYyiKl6fhDcAACAASURBVJvy/DRqSjIoyFpH1uYVlOZvoqokUzzmDgGDsoqi7I1sWrcMeXUxzBPYlLKCotwMNPIawgEnAa+NY6zlGGtBIxAOu5FKy2lu9jMzM8LU1ABPPf4o33z5CR9fukBWyv2MaX7Dae+vWP6HnyAIjxEyVxO2VCBcB8Km2cqfPTfCeYRbQVWVSU1BKmW5G9iy7mEKMtfz7BPH2L97EqtJzSMH9/D02cc5c/oENruRhQ/dR1sixv/++x/A//LPf3zDZx9f4aP33+O7v/+db7/6nNdffoHejjjSigKkFXnoFZUU5KSSsnEpKzc8xPLV9/PQkntYtvxeUjcuJSN9NQV5aaRuWEJ1ZS5Wq5qikq3k5G1CKi+nTl3Dpq0prFq9FLVGRiwewWLVk5u3hZLSXHJyNlNUlAVxgby8LThtWp5/5jT/+PpT4Gu+/vIjPr/yPt9+/ilff/Ix773xV95+9WU+fvst3njhec4cOczjRw7z+jNnuXLhFc6ffYw9vXH6fWJw6WjIwlS9lR1NTnY2u9gesScXqlP1VsbC5iRAdDrktNvqkhlIUXMNbVYpPR41Iw1GJqM2trU4mY472BZzMNVsYzikp9slJ2Guod0iodsmTQLEkFfNsE/DiP970fTc+NIcPMyBTK9LRbdDIbo32WRJ8bX4e2LnYWzWIWqiUdRyjAT1DPo09LmVP4AHsUY8hh+UiVGXiVHXXEfie23EsFPNsFMpdgIcCs7NDPD+Y/s5nKin36Jm3GNmwKph3KtnwmdgzKNh0C5nwFrHiFPJiFPOgFUUWY865MkxpR+Gu407ZIzbxe/PdSCGbXXi2JBdzqBdzpBbxZhfx3jQxKjfQJ9bS6dNQcIio90io8+hpNeuoMcm6iW6rLV0WiR0mSV0W0RRtjgWVUufVewy9Jqq6DFW0mOspM9SSZ+lnD5LJf3WKvotNeLPWSXXQIToODeFIEzRbpHSYqhm8R9+TebmNI7s34cg3MrhowcxN8aoD/r53S9/ztGDB7jthp8xPLyHjLRUfj7/Bn73yzv5ywvP8PP5N3Dx4kXWrlj8A1iYg4jDCMKvEIRbOXXqFPfcswZB2CACxCxEBMrW4i1dja14NabiNegLVqMuWE1d3hqymcEgzSfR7GTfjkEGeqL0djfz9FPH+OyTt3nn4ktMkc8U+djNcqTV+bTFAuzdOUpPRyP7do3x8QdvEhAE3njlHJ9/+jGvvXSOkf5uIkEvgz0dDPV24bKa8NsthNxWxvo7Oc9duC0a+EagwWfj6dNHefGZMzx2dB8+ux5ZVRFtTQFi9S6qS3IozkmjTpJHyoYHSVn/EOvWPMCqFfeyZu0DZOdsQJh/48+49ebrueXGn7Hm4T9Sm5/C/Bt+OtuV+DE3/PRHXP8//83dt93IgltuYv71Yhfil79cQPzpGPcu/A2/uP0WQtoqfnHbfH5x+3zx8babufPWm/n5LTeyYP4NLJh/PbfdPI9bbvwpN837Mb+582YEIWPWEeq/uXHej0V72Xk/pjxzGTZpBuaaWXFqH2JHQgjgURUSMpQT1Jfh0xQTUBcT0pYS1pSScMrpC+rpcCuT4t9mfSVxUw2+uhwiyXGTAJrCdTwyGk36sc+NKxWm/ImcNb9H1GEsRpq7UhxJyVuNo3YrQU0RIW0xcbuE/no9HV4FPmU+jtqtmCs3Y6lKxy7JRF+aSk3GEqrSH0aeuyopoJbnrUBbsg5tyTqk2UspS7v/mtGDktT70BSvTeoiYvYqMa260c541MNok4vBeluyOtxqGg3VdHnVTLW4GWu2MxyxsLsnyPZ2D51eMf9hrtvwQ4jodMno8SoZCGoZDIlhMCMNRvr8ajpdMjqcdbQ7pIhz/k0MhM1JiBiO2BgIm5PV6dHQ49dfAxETMTfb2vzMdIbYOxxj31iMAxMtHJgQMyH2jcXYPyrau+4biXJoopUDozG2d4sjTFMdPra1+xhvc9MZ0PO9QKkJuzwbTXkqdXkrkGQvRZq9FG3JOjzyXGK2GnoDOoYazAw1WBmst9Ad0NIT1NFfb2SoUUyqHoyY6Q5oafcoGWgwJUec5saY+sIGcZTJpSTmUNJoqaPeKKHJKqPNo6Xdp0cQmmgwiTPfLW45UYeUoL4seT7tdVnUm8qpy19P0cZFs4FhAfSV6Xg1xfg0xaJdrSwHnzKfoKZI1MKYymjQF+OVZ2OpTMNcsVG8rqqyuIvzVBZnIKnMQ15diCAcQ1uRiUuRj0+Rg7suE0FI8B98R8KvZVt3mJnuCJMtfjr8OhJejZha7VPRYK0kYqsiYhV1EaJNpZhpIC9Kp9Vr5tGZIXZ0RtjeFqbDpSOik9Cor8VbV4JHWioGWgkBeoM2BsJuojYtUZuW/gYPI9Eg3X4Lo00udiaC7OuO0OVSMxax0+3WMFJvTQYVjjc66HKpabcrGG2wMRQy0+lUMRy20OczMtbk4dEdExycGqLVZYYmgYFYhANTIxzcPklPrJFje7bz3OnjPH54Nyf2bmP3SDd7x/s4d/o4jx3exXRPG7tHOjk80YcgBDi9Y4ixZjfdbl2yejx6enwmBsN2xmMBtiXCHBpOsLcvyp7eZvb1x9jZ1chIk5u5+VFeEgibVNeIvG0mJe++9QpffPY+X3z8Nl9eeYcTh2YgIDAzK77+pyDARYF7eIk7uEg+UwjCSZq9elqCZtob7HQ3uhhscjHdFmJPb5SdXY0MN/sQ/nO2W9sF2czgUFVhrC1FW12EtroITVUhwhmQlWSzlmPcxXm+4z9Exyi7moBFgc9Qh0dXew1EzJkBNNo0yRKEAM1Ocayo3iLqLH4IEQ3muqQ701w1WupottTSaKlFeABO7e5DEM7h15bQ5hKzWxp0lQwERHhLONXJUMi+Bjt7h1o5vr2ffcNtdIZMOBXFuFRleDQVFKcvJZBzdxIiokET7U1OJKWZYBHAIlBZnM6mtQ+RnrIYDgtwWCB9wzI2rnmYvIwUzBopipoSTLo6tm7ewCsv/JmXXniaDy5d4KMP3qGx3o+kqpQLr7/I7t1TTE8PcvHiK/z7uy+5+vF7XLr4OtkpDzCs+hWn3L9kxR//B0GQ49ZV4DdU4DeUiPetpYjBdk2zcCecQbgVaorTKM1ZT2luKuX5m1m1+F60ympMWjmZ6alMjg3y5Ref8tSTp0m0RVFrZIyODfLyKy/w3qV3uPLxh1y+9B7//ud3/Ovrr/nmy6tc+eASvR1xmBJINAex6etYu3ohK9Y8wANLfsfi5X9EZ6rF6dKQX5BGVuY6Vq24n7ycVKYne+ntbaEp6k+Gw6VlbkCiqKSwKAeny8KOnVOcefwEwyM9tLY1Ul6eTx/VFBdns2HDMjTKal5/9Tnxmr96iY/ev8A/vvyYy2+9zntv/JVnT5/i2dOneP/867z23DMc3b2TE3t28ti+nVx45nFePX2MA/1tTDZ6mGp0MuzV0WGUMBUwMR0UnX3G/AbGAkYmQqIGoc+tpt1WR4uphpixmpixmkZDJQ26cpqMVclQ1LFGMzNtbra3upKdgOGQnsGAljZTdRIi+l0KBj0qRvxaRgM6xoJil2EOIuZGmOY0DCNB4zUA0e1QMODVMhY2MxkRMxG2xRxMR61MNplFq9mQgSG/lgGvmn6PiiGPlmGvLlkjHgNDLh2DTi2DTv0sRMyVkRGXjmGnmiGHikH7rK7ArebczAAXj+1mJuyiTVXDmNvMmNvEsFPLuFefBI5Rl4rh2VC3Kb+WMadCLJdcTKF2ijXpUjDpUjDuUjLmVDBilzFkFwFi2CWOIs05Mg37NAx7dfS51XRY5bSZpLSapLMgIaXdKKFNX03CIHYJum1Sem119Nrq6DJW0mOuptdSTZ9VDJDrNVXRbaigy1BKp76ETn2R+NxQSpexgk5zJZ2mKrHzP2fknIQI8f4bN0hY9PtfkZEmaiJuu3Ee+flSLl68yPpVK7j/97/l2MED3DLvf9iYJuPJx09RmJvFrh0zRMJBfnHrTfzlhWcozs9BJqn8QScik2effY78fA1SqYtTp04jCL9AEPJnIeIqoeoUQtWpBGpScVSmYipPQbp1CVWZSxBm4Dq+ojlk4qnH9nP8kR0MD7Yhk5Wyc+cI77zzCp9++g5PPHGE/oE46ZtWsH71QoxaCW2xAA1BG7tnhnny9BECgkBrc5izT5ymozVKTsYmstI3Uu93M9jTic9pRSkpRykpx2XW0tPWzPhABxODneybGeOpU4/w7vmX+PrqZR5/9CD9HVH2zYwx1N2CTS8n7LcgrytkY+pDpKYsZN3aP7F+w0NsTFvCyjV/Qrjlhp9y283zWDD/Bh685y7WLf4jjaYKanPXUbJpCQUpD1GXvQp1YSrK4gxuvel6lmUtInKini01G7lrwa1UZKWyvcXDdMxFWFdNWFtNUF2OV16MQ5KHuSoLWeF6KrNWUrz5YQRBTsWWh8Rxn+yllG5ZSl7qgxSmLZoNXkvDXpeJR5WLU541CxNfIQhdeNVFuBT5uBT5BPVlRIyVhLSltDlkdLiVtDlkRM01xE01tM8mM8eM1cRMlZhKNlCXsRhF1jKUeSsxlqVgqUxDU7gGZYGYSF22+UGKUu9jzplGkr2UurwVKPJX4lPl0mQpJ6wvImqrpL9BS7u3LjlKoy1Zh650PeaqNNRFa5BmL6UuZxm1WUuQ5S5HW7IOY0UqutL1qApXXwMPcxd++aYH0JdtwC3PIqDJJ2avEvMP6i2MNjiSM9vTMR/bWwKMNtjodosWq+ONNqaiTqZjLnYkPMy0uRmuN4jQMGvRGjOKAXNtViktZkkysXogoGe80cZksyMplB4MGuj1iguINodCHEdpCzLTUc9E3Mdgg53+sJWBehudXj3dfiMD9TZGm92MNIluNru6Gzk23cXxmR6ObO/i0FQ7h6baOTzdIdZkO4cmEhzb3s3uwWYOjbVxcLSV0bibkZiLbe0B+hos9NabZ0cDEgjCFPWWCpzKXAyVG5Hlr0RZsApF/kpsNRmiEL3eRG9A7JJ0ejR0B/R0+XV0+XV0B/T0BA30BA10zuoZBCFAwq2iw6uhL2xiMGKlv95Mb8hIX9hE3Kmi3ighpK8malfQ4TeQ8OoQhCbChip6G4y0ehQ028VgOo8qH0PlJkzV6fg0hVilueQzxXnuQhACmCXZOBX5uJUFuBT52CVZeOS5+JT5+FUFNJnKaHNKaDSW4pJmYqlMwyPPRVsh7qoeJoXVy+9HEGaoKkrHravAIc+jwSD+3tw4U1+jlZ39zezujzLTUc9w1ElnQE/UIaXeVIkgBPBq57oQ+8VgtpUgzANdZQ5mSTH1JhkNJimtDhVhQw1tHi0hfY24MDKIH97l6avRlGfREbTjUFVRmrEBWXEWdmU1gvASwxEHo2ErU00udrYG2NHiZ6zeRr9XT59Hl6xet5Z+r56hgImxehsTEQeTjU4GgxZ6fCYOjg9wYHKIhMcK1wlwncDTxw9x4S/P8O5rf+Efn33It59e5puP3+XoznHRUnWp+IHd3xYhEXTRHnYkz/lIk5tmk5R+v4kOhxoFCQaDFobqHfT6zfSF7IzHfOzojLCnt5ld3Y1MxH0M1NvpC1m/f/9qIIPdSYBQS8qwmZS0t9SzfWqQs48d5tzZE1zkDrKZYYhyzrCUc9zLPK6IOQjMjiQJzxDzG+mIOOhudtPb7GG6PcKOziZmOhqZiAf53qb1KYSTMI8rBASBmYF24n4blTmbceplbGI/HpMi+bqs6hq8ZiUNDj1BixqfUUHIqklChHAds+K6AGGjnIhFRZNNQ5NDTZNDjSAMEXPraHKok+5MDea6JEjMdetC+mqCuioaDFViJ0I4SdBURUBfQVBXQb2+kkZTDTGLjLhVTkhdwUDYSrtbR5fPSKNFRmfQTFBfS9AoIepU4lKWEDLV0oQBw9kCAjl301F3PfLydM4cneGR3cNMDLTwpf7/cENZmNX334A+82dkPPwj1iz6NcVZGwkIAlODHTxx/CDPPXmCzng9HqsWjbyGMyce4ZPL7/Dlp5d5/903eezEEQ7s3cFjJw5z8eJrXLz4Cu+89Qrn/3oO/v0ttSUbGdP8hidD97Dm/uuRV+SJx81ci09bRthcntSRCJdBWb5FdGb6D7EzISnOIGfzarakLCcnfS3rVi1iS9pqUtevoL+nnQ8uvcXVTy7z/nsXeeLxk2jUMvLzsvB5nTz39FnevnCef/z9a/jff/P+O2/z2ceXef7pJ/E5zRTmbEElq0CjqGBjylJWrn2QtK2rae0I8/qbz/Pcc49htSpZsew+8nM3EvLbaIuHmZgY4NjxA4TrPaxet5S1G1eyYfMa0jatZ2i4l/MXXuXI0QMEQy6kdRVkZaWxdetG0tJWkZe3GadNy4F9k7z79stc+egCL517nKP7t/H4sQM8fuQgR3fPcGL/bh4/cpAdIwMMt8XZPzFKf2OYnrCHkUY/uxIN7GmrZzJsY8ApLpLFhbKBcb+ZEY/oWjTsNTDoE3e9ExYZrSYpMaOEqKGGZpOEuLWOhFNJp0fFaIMleX8bb7QxEjbR79PS7RJ1FJ02GQlzLZ1mKX0OJX0OJT02OQMuNRMh0X1pLGxmosHKcMBAt0NBm0lCq7GGhLmWLruYHTEHD9NNDmZibrZHXUw32ZhusrE9ZmO62cJYvZ7hgI6RoF7scriVyfyEZDK1Wz8LClpRTG3XM+wwJMXVg3Y1g3ZlUhsx5tHRb5WzM+LiQEuQMbeJCa+VKb+TFkU13WY52yN2poNm4opSmuuKGPdq2dvsZFvQyLagXrRrNUtEULDVMu5WsC2gFQPrHHL6jNV0GyoZtEkZtMnoMUkYsCkYDxiTWogBl5Zuh4pOm4J2q5yERUabuS4pTJ8bb2o3VSdBos8pp8cqodtSQ7epkg59WTI5vFVdRKu6gBZlHglNPh36ErpN5fSYq+g0V9JuqEhCREiej2hi89psBfArSnn43t+y8E/3Iq+V8PNbb0YQbkWrUvDAH37HPXf/ApVMyu03Xc8d828kf2sGjfVhqspKuOv2+dx5y408/MC9hPxesjansnhxOvfcs4bbb3+IxYvTyc/XIpW6+NGP7mXBjT9BEGawFa0QR/AXQbg2nUBdOs7aLRirNqMoXI+sKAVN1VbK89aTiHoY7I0RCtmIRgP09rey/+B2jp/Yz+EjO+gbaKGiIoeM9NVszVhLrMnPnp3jVFfkE2300dcdZ7CvjemJQZ568jQhv5PlSx6gNVbP4QM7ef6ZJzl5/DAH92zn8VOHefL0EV598Wn+/vnHfPHJB7z75mt89tEl/v2Pr/jy08ucf/UFnn78BHtmJpiZHGb39nGiES8yaQF5uWvJzlrFxtSHWLf+Adauu58HF/0KYVnaQlZsfpiV6Yt5YPkfuO2meegrM2kwlOFXFWCryUCRt5aajBV4ZMUsmC92JO7++QLuvG0+m1c9zI6OECONs/HzYZO4AA3pGPBr6HEr2LxyIbfc+FNuvv4nCML3GQm1OcuQ5a9EW7YBReFqtGUbMFWL4VtOeRZedR5uZQ42qZjqGxAExijGrSwgbKygxS2ny68R7VWdchJOOTGLhAad2IFotdTSaqml2VBOSJmHrmANsswlyLcupTZzMYrcFehL1qMtWktdzjKk2Uup3rqYyoxFVGaItqzyglVoStcnR4zqDcVETKXE7FUkPFKitkoCmnzMVWIugDR7KYr8lWiK12KTpGOp3iT+3YxFyHKXoytdj6lyI4bylORxKEu7n/JND1C15SGUBauw1mxOhs51+GSMRq2MReyMN7oYizgZiziZinrZ3hJgstnFYFA85qMNFiaa7Ew2O9je6mJ7q4vhegMJe20y3KlBXUpEU0ajtpxGbTlNugriJtElpd+vS4bHdbtVdLtVCEI9gnCZTo+OgXobU60BtreHmW4LMh7zMh7zXgMUgw12JuI+treH2dHZwL7+GIfHOzgy3c2hqXYOTiY4OJn4HiQm2zk43sax7d3sGYpyYKSFvYNRhqPOJEQMNTvExdJ14i5evbkKn64IpzIXiyQdReFq1EUiCFqrtxCz1dAfMtDj1yYhosuvo92jps2lJOFWJROs56onaKDDq6Hdo6YnaKAvbKI3ZEw+7wqaiNoV1BslSU1Eu09P3Kmg2VZHm1dJ1CEl6pASc9YR1Jdgqk5HW5aKuSZzdjjiWDK12KkoxKMuwa0swCHLxSnNwS3Lw1WXjSAECKrzaTaX06AvxlmbQVhbiNAE2uosrvIT2pp8uGxaEazugLTlf0AQjlGethCfKpeQtpi+iIneiI3RVh9DzS4R9gJ6WlxKmu21hI0V3y+ChWNi/ZrZD+IhJLmp5K1fSlHackIGCWZJLi5lCW51GfqqbKbIp94ipy/qpT/mQxgS/akDNhU7x3rYv21odqH7EkP1Dna1BdnZGmAoYGLQb2R7zMu2qEcMZXJp6LApaDWJycZ9Hh3DQTPDQfPszLyeTo+OfWO97BntFRe2dj0TnXGeP/MofP05fPd3/vXFFb64/BZvvvAUh7ePsJKTCEuZ1T7MEHVbaA87iDp0BHXV9IWsTMZ99PnE/zEctrEzEWZnR4SxJg8D9c7Z0DkXY1EPo81u+kIWOr0GunxGurxW2r0WBCGQnHHFI8CvBZgSBdYBQeCZx4/y7JmjvDerwZjHFdF5bup7u8+buEw9FgRhP81ePW1hK52NTnobXUwlGtiWaGAiHmSwwUWb2ySOMQmvISyCW7lEyKrh+O5JuqIBynI2cR1fgUdgoj/Bmy8/w96pAYJ2LWZlFW5dHX6TkoBZRdCiFkeYhC4E4TyCAoL6OsJGOQ1m5azj0zEEYYa4R0+rz0jcoydiUxKxyGiyKb4vq4wGUy1BXRV+TQVhXQX1xu+tZYOGSsKmaiJmCc2WWuJWOa12Je0uDTGrHJ+ijHafgWa7Eq+6gsqt68Td+90Qc6nw6aoQhADXjTxGa+UCWisXcN1/iYFt//X/KrnlhkWkL5lHj+Z3XGj5NWf9v+Bi228pWTWPjPULydm0ho7mAB+8+SrvnX+Zg7sm6U00kbsllceOH+K9i6/z2ovPcuH1l9k+Ncp57uKN117gq88/4sMP3+Kt8y/y7NOnqCpYj73gFr6bWII9/xb8JtFRyiYrIWyuJeqU0+yUJN+fm5f/jpKMlQjCN9hU5VQXplOSs5HCrFRqKvLxOg2UFmWTlZGKXiNn3+7tHNi7g6OH93Hk0F40atn3Nsb93fzt86vw7//l808+5aVzz8M3AnwjcBfnKSvMJn3jKoryNlGUt4k1qx5k5doHWbTij/QNtfDBx+e5evUSXBHgikBO1gbyczZRUpjJpk1rychMZUPKSu5f+HtWrl9KSvpaNqSsxmLVU9/gR6WuI3PrRlavWcKaNUvYsGEZW7asQyotxuPSwVcC0SY37W0hGsP2a0L4BtpiTPZ18fiRg/z55DH2jg0zGG+kK+yh0++gP+xgWyzATNTPqE9Pn0VKr7mWQbuaEY+BUa+RAZeWXruKXruKLruS9tmFaqtJStwgIWaU0GaV0enRMBg0MRYR74mTzQ4mmuyMRazXQESHXdwpbzXW0Kavpt0oSe6ad5qlDLi+d2IaDhhmd9rraDNJaLeIGRJz+RCjIROTERvbo65rIGIyYmFb1MpUk5nRsI7hgI7RkIHRgI5Bj+r/HyKcWobsOoYdekacBoad2lmwkictUqcCJroMEqKyUroMUkacBvotGvotOrYFnfTZVBxIBNkf99FnkbEtZOGl3SOcPzTJqb4mRl0qBqy1jDkVTHrUyYyGIVst3fpyBswSeg1V9JlrGPeo2B42Mx00MuzR0mdXJMexBn2zqd1ePV0OFa0mKVFdNa3GGlqNNbQYqmkxVJMwViVBosNcQ7uhgnZDBR36Mtp1pddARIsqn7gilxZ1Lm2aQtr0xSQMZbTqS2n5QcirqEN8KgkRTSYp7roiKrI3csctN3H7zTfw4D2/4ld33Mbdd9zOuiUL+e0v7uCO+TciCOsRhHLuvOUm7r7jVu66fT7rH74PWU4qv77jFn4+/3ruuHked9z8M+ZG8b+vnyMI6xCEJxEE0GxdhLAI7OXrCNdtIaLJw1q9hYqMpciKUtDVZKOszsKkLkOnquR3v7mNu+6aT15BOipNDY3NPuojbsoqcsnOTSNj6zqKizPIz91IVXkeek0thXnpbJsc4Lk/P8aVDy/y9Vef8MXVK2yfGiFl3XL6ult58dxZ3nnrdU6ffIRnz57kwl/P8eF75/nwvfN8cvkd/v2Pr+B/v+Grzz7k0w/f5fMr7/P+229w+d0LvPvma7z24rOcfvQI7S31WEy1ZGYsJzVl4fdicWDd+oUIJbZ8Sh2FlDkK2VS5gdtunsfD9/2GxX/6LUsfuIfcjcso37KSu2+/ifvvuZs7F9zCbTffwIJbbuIXC25l+cI/svrh+ynbuoHegI6SLWtZev89LLn/tyy577dsWvEgt998PUtSH+A3i1fNHvSM5IlXFq1BWbQGVfFajFVpOGRbcSmy8ahyCegKCegK8arz8GuLEIQ4AUHAo8qnyVZNu1+ZDA5LuOqI22qIGMoIaUR3oRZLNXFzFU36MtySDHQFa1DnrkSVs4Lq9IeozVyMrngdxrIUFLO72bL8lUiyl1KevpDS2VyHOXclQ3kKzrrM5Ny6X52HV5mDX52HPE8U1NRkPkxl+kJqMh/GVLkRS/Wm5Nd+CAmW6k3IcpdTlnY/Jan3UZu1BH3ZBpx1mUlRddxRTX+DlrGYjfFGB+ONLkYbHAyHbYw3utgW9zMd8zAWsV8T9jbeaGM67mA67mC43kCHs442q5SIpgx/XT4+aR7+unwCsgIa1KVEDVVENGKgXL9fR69XQ7tdRrtdRrdbNevCZGYo4mQi7mdbIsy2RJjpttCsa02QyRZxV3e02cOOzgiHR9o5Ot7FkbFODo21c3iyk4MTHRyc6ODQZCePTHeLNdXFoYkODowl2DUQBsjRVAAAIABJREFUZd9QC3sH40y0BRiNe5ls8YsLm2Ta6yV82hJRVK3Ox63MQVeegq50PeqiNZgrN9NgKKPTo6LDraTVLqfVLqfNqabFriRqkRG1yGixK5PBfV0+g2iX69GRcGmSXZUun4Fuv1FMNW6wJbsRghBIZkXEHHKidhlRh5RGaw1NNsmseLQChywbU3X6rEaiSbR8vUm8obqURXg1pbgVRTjq8vEqCvApC3HLcrBLMvEr82k2V9JkqsCvzBevwyaQlWwmYFMxNdZNayzES9yDz6ZGVZGJpTYHbVmqCJ9eBdt7Qkx3N7B/rJ24U0XMKidiltBoqaXJJqHeVIlbnY9Fmom2fJPYDftPEIRzCEIAQ3Ue/U0+XjpzaHbn+yu8ujJCVgnb+pt4/sxezh7fwYtPH+Xjd17kry+cYbQ3zp7pAa689wYX//o8u6YGEIQhEi5tsoM2HLYxUm9npjXIdExcwA8GLXQ6NcRNdbSYZXS7dQwEzPT5jHS5tPR4RA3Q4ekhDk4NEXPqCZpVCMJhLnErTx47yCeXLvDe+RehT4A+gY4mHys5STzkYMdoDwOJRuqtOiIOLfUmBYJwjkajlFa7MjnKNBy2MdMaZHtbmOEGJ91+Cz0B8+wOuYEun0FMUnao6fDo6fbZ6PTbRIvX8yCcEcW6r/FrmBJQyytR1pXT1xZBABEiFkHIoSOZGG2cHSFaC4IwRcgip9GpocVvEoXVYTtTrWEmogEGwm463GaaLOprANBCPRGngZeePsWRPVN8w38ipUvUAvxE4KU/nxHHmFxGMAh8w3/it2rw6GWzad5zXb7dBPV1hAwy6k0KGs2K2fC6Y8zjCnGPnkTATJvfRMyto9muJOZU0+LWEnOK5gP1RgkBbSV+TQUhbTlhQxUebamYiK4rx6ctw6sqw6Ms5RK3ElCV0+bUzB6Pb4g7tAR0EsLGOhIBMwcnOkUB+jdgqM7BXJvPdfc/RnvdDQSqfsXWlD+x5I/zUW++laPWBZyP382YcgGZi3/Eontuokf6c672/JFuyQIe/v1NmNW1fHv1Qy698RIHd0zgtmioLsljuCfBu2++xuV3L/CXZ8/yHf/Bee6io62Jt86/zIvnnuTksX2su/H/wZxzI1/2388pz92s+ONPufTVj/Gb5djlpfh0lUSdcsLmcpzyHKx1W5EXzVq63gOK8mzKctKQlGRTU5oLSwVmpkfYt3cHDruJ1JQ1FORmYtKrOH7kAI+dOEJB7haqKwppjUV45cXn+OTD9/nb55/y9y8+57tvvmb/7l08xSJytm5mw9plZGVsQCopRFKdz+b0lSxefi/3PfQbduwZ5fzFv/Dqq3/m9OlD6NQS0lJWsG71EvKyN7Nu3TKWLnuQFSsXs2T5Q6xct5wVa5exdNkiUjeu4+HFD7AhZTUpqatYuephlMoq4vEQcnkFZrMcl0MDXwnwlYBeW4nZUINVX4tZVYMgnKMt4kcQTtLb2ihe72uhs95LZ8hFwmOm22tmrN7BRMhKn11Bp76KLkM1Ix4D40EbEyE7Iz4zAy49vU4d3XYNHRYlHRYlCYuChEVBu1VJr1vcENgW9bEzEWSm1ctU1MlYxMpw2MRwyMiAX0e3S0m7TXReajNJaNVVEddUEFWV0awspUVbSadZmhRW97lFkfVc52HQp2O83sJkxDY7umRnW7OTHXEPO+KeJESM15uYajIz2WhiNKxjNKBjPGRgLKhn2KdhPGBkPGBkwicmUv9/IUIUUuuSY0zXQITn++dDDhUnemNcPLqXk71tdOmVDDsMDDh0HGpvYE/MT49Fwd4WH++dOcA7j+5mb9TFsEPBoE2WDH3rM1bTb6ph1CFn2FbHpE/HmFvNqEvFdMDAgRYvRzvD7I55GPXpGXTrGHTr6Pfo6Pfq6XXr6XCoiZvqaNZW0WqsIa6vIqarFCFiVoPSbqqmVV9Bi66UVn0ZCUMZ7cZyEoYy2vRzMFFIiyqfFrUIEnFNAXFN0Q82v34AERro9OpF57pZ44lj2/r46/E9TDd7aTPX0W6VM+g30ufREdVW0eNUzsLHU8xlOM2FFfZYpfRYJfRZyukxF9FlLEAQAiR0ebP/8/BsXZ4tUG1djGrrYoxFq/FJ0mnQFiDJXsmiX9+EvHQzIx0hXKY6HCYZ8roSliy5j7XrlzC9bYSxyQHqG30o1BJWrH6IdRuWsj5lGRs3riQnJ43Nm9eQkbGe7OyNjI/38uSTx7ly5R0++OAtvvrqKsePH0SrreOJJx7l/zL23tFx1mfe931Oznn32ZMnD5sQMGACISQhG5LQMbgX3JssWb1rpBlpeu+9N81IGjWrjXqx3I3B3QYbDBhjg+kGDDEJEJKQhN1lN3l2P+8f92gMm+ctPud3ZI3alPu+5/e5ruv7/f7+9x9z7doVnnv2GK+89AxHn9rN65fO8eUXv+U3H77L1Xdf5/Pffsin197nb//2F/7jX/7EG5de5tyzJ7l0/hxvXHqZNy5d4MzJw+yaHsBmbqK+ZjPCW1BXsxUBWLvuMYR5N97AbTd9l/nzbmT+vBv5wa3f547bbmb55sf51cP3cMdtN+XE1vN4YNEveOCxe/npL37I7bfcxI/umM+qbUv45UM/5c7587hz/jzuuO1mfvngT1i26THuuutW5t/8Pf75vruQpFRIUip+fO8PEIS7EIQAmurVaKpXo656Al3tWhwt2wjoygkZKgkZKomaa/I5ABFTbf6F9qrLiJhqiVnqRTvPmJE2exNJcz0RXRVRfTVpcwMdtibS5gZi2grs9RvzAKHavpTGLQuQFjyOtmIV+ipxvEiVE+nKipfQUPAYVRsepHS16NIk2boAeclSrI2bcn7+5bhatmFr2oxDtjW/3PJCLJKNyEuWoq5YibVxU368qaV4SV7v4JBtpaV4CdXrH6Bmw4Noq57I6yD86hJipmp2hFSMpswMx035TsR/h4iZtJeJhDM/fjQUNDAatTDZamMqZWc4YqDXo/gGRHilxXmQiKiqSOrriWlqaLdI6fNq8iDR61bR5xW1DtmYg9Gkh8m2QB4iptqDjKd8jCTceZCYyYR5cqidUzMDnNk9zOmdgxyd2sHB0Q72j7RzYLSDg2MZnprsFtdEV+7E7WGmN8qefnH0ZqY7wlib2OEQhCsIs+JYQMTcgEtZhlm6FY+mjICuHHMOyvQ1azDWiuLqlKWJtFVK0tREwthIq6WFhElG3CglaW7OQ8QcKPT4DGRcGjqcanp8BvqCZnr9Rnr9RvqCZroDRhLWlryF5dzMd9TUSNTUSMrZTMwiIWKqJ25tJGapJ6ivIqCr/FrFfwpBSCMvX49VVpy/+BnrC7A3FeJqFjsStsat+BQlJM31tFoaCGkq8MiLxRyK+dBQtgmvU0djfRnlxZv4B77iwjP7+fDiCZ4cTTIQ0ZOwNdEV1NMVMjGU8tBqVxA3Sgnq6ggbGkjYmohbG/Fqy7E2b0NZuTa3ifwiF4b1CarqAnrCTl579hDTvVECxnrcmipsynJCVhnTgwmeOzLDR2+fY/9UP0/tGWFisINLL53kr19+xvvvvMLJo3uZGswwmgowHLYxGnGysy3ATCpANmSl32tiJGJnMuElG7LS69LT7dSww20QBc5eEz1ePR0OFYKQ4emdwxzZNUZfzEPcqUO4D64xnx1tMa699zr/+vtrkBYgLeSTOw/vGecvn17l+eMHSbrMePUyknYtbS4NfUELHQ4VfV4DPS7tdXgJWOh26+l0i3kQ7Q51ztpVQ9qmoN2hptdvYjDspj/iFiEiNwK5imNI6Ectr78upJYJ18eVgHTIQdJj/hpEfCE6J1kgbFWQcKjzG/buoJWxVtFKt8f7tREqISCKdUvFqpDfquaD18/z8ZXXeOnMkW/oM76+MAhc5l5cBjl2VdPXUqC/IGRoyXcg4lY1KbuGtEPLDXzBDXxBq0tLJmCmK2QVOxIuDSmnmnaPjpRTnQ+HC2hFu9eIvp6IUYJPX4tLWy3ChLaGiLGJa8znGvPp9RvxK2tptcjzj8utrCONRhSdXwbhstiJsMjK8Oka+PaDz5CquY0eye2kqn7KB+338Hr0MRKVt/DEw7egbSnCaWlm+5YVLPjFPI7Zf8iXkz/jRPhuVjz2HXakvXz5u2t88dur7JkYIuyx8ZkgkO3r5Kn9s5w6+hT7Z77F/plvsWbRz1i75OesWPAjalbdhHnTDfwh/kNOu3/C8vu/x+zXntuukJWwWUrU0oRbXYpTvh2frgJTU7F4HXsajPI6GisLaaopoWDjalgkUFVZgrSpnvXrnuCXv/gZV7ibK9zNvt3TTI4NsH/PFAf2TnP8yAF+8+v3+c2v3+fLL37Pbz76gKtX3uaNV19heLAXuayO7dvWIakvxuVQo9dKWL9hMY8t/hVrNy/j8PE9PH1sN8GgFaOxGQ4KcFBg+ZJHeWLFQtavX8G69StYtnwhS5Y/zqLlj3PPL37C+g2rcXvsWKx6fH4n4YiHSNTL4cN7OH78AO3tIQxGKbOCgEpRhU5TR4usDJW8UuxESMTiRNBhFEc6cwF9wmXYkQww1CoaBfR4DAz6TAy5dfSYm+jW1dJrbCTr0TMatDEZdjASsJL1mRn2W8j6zAy4DfQ5dfS79PTnfn40bGcq4WF3OsjeTITdmSCTSQfDYRNDQQPDISPDISP9Xo3o4DSX6WBsIq2pI6GoIqGook1bT5fpekbEHEwM+cSAuJmkkz3tPmaSTqYTDqYTDmaSTmZT7jxEzCTFfIuJmLhGQqLWYiJsZDxkYMSv/f8BEWpGXJqcmFqEhiFHM1lnCyNuBRN+DeNeLUN2OfuSbl7dPcIrM8PsTwaZ8Frpt2nYFXczEbDQZZCxO+nijScneGmylx0mGWNuNSNOJeMeFVl7Mz3aWkYdcg6lXBzrDPDCWIZnBpIcaHUxFTCwO2bj6e4QT2aCTEdtZD16+t1aehwqumwKOqwK2i3y3Gqmw9xMm0FCSldPu7GRbpuMHnsznSYJaW3N9ZRwcz09lgZ6LA10mepyXYkKMroy2rSlpDXi5r1VXU5SW5HvoKetUnFSYRb29CcRJyjEEM6Lpw7wr+9cyF9b2oxSuu1KMmYpHaYmhnw6sUBZKTor3nOPFZvFjN1qJmZsod/aSNZex6C1mn5zJYIQoFtflr/eC8LTRGRbCMk245FsxFa9Gn3ZMvRly7BUP4FNsonydY/yk1v+B6aWcj778FU+fPsCJ4/uRaOUsGrV43T3pPnXf/sjH157l117J9EZFSxa+gir1y7m8UX3s2nTSoqKxLHBTZtWsn79Mux2rVi4ugLT08Ps2TNJPO5Hq23m2WeP8uabr/DGGxf48MO3Obhvit7OBHt2jvD+O5e48uYlhAAcPbSX08cO8e4br/L5b3/Nqy+/wPPPnOC1Cy/xxqULvPXaRV67cI4Xzh5mbDhN1K/nXi6jU9dyA19QtG0lws3f+w633Pi/uPWmf2L+vO/x6LJfETkewjSuJ/ViilJdIbfd/D1KdUWkXmjFvd/J8tLFPLLsfiInwjQm6km9mGJVxVLunD+PGmcFkeMh1L0Kstey3HHnPO5fv5rUi62oeuQsXPdwrhsRQFe7Nj++ZJVuwa8tI2GrJ2lvIGlvIOVspNUhIWGrx68twykvxCkvxKcpxasuwaUoIqyvoMMtJWGqIWYQXW1SVjFlucMmIWmoJqwqxVq7HnnhQlq2PY6qeAktRYtQlixFW7ESZclSWooX01K8mObSJSgrV6CuXoWiYjmSwseo2vgA5at/gbxkCc7mrYR0ZUQMFYR0ZXgUhdiaNhHWl2Nt3IitaRMO2RaUZcuQbH0UVflyrI0b8SiKMDdswNa0maC2jKC2DGPdOhSly1CVr8DcsAGPogifqhifqpi0Q8JEu43pTidDUQOjURuTcTdTCQ+TcTfTSS+72oLMpn1MJVxkgwYGfFoGfFpGI2amW+1MJW2MhA0M+NR02ltI6iVEVDVEVDVE1bVEVDXENHW0GhpptzSTscnp8+ryIteRiJUBv4Fuj4ZszMFwq4eJjiAz3VFmuqNMdYYZTfvIJt2MtweY6Y6yf6iNwxM9nNo1xJl9o5zZN8oze4bzELF/pJ2DY5l8R2KuCzF3go+1+RhJeRCERM7i8XOxPdlPTpR8EVvzdrR167HLi/BpSrE0bcar3I6taTPm+k24W7YT09fRam4kYWwkqqsnopMQ1TcSN0pJWeX5jsPXq8ttdiUZl4a+oJnBiI3+kCUPEnNdiIC2nrChkZhZRtQkJWxoIKSvJ2mXEjU3EDbWEbNISNobiVsbcvA7t+mbRXQcy2Bq3C5u2IWLuU7LXDu2H1PdZtzNRcQMNcSNtQRUZfkxp4rNS1i3/CHoEUAiINwDB9nI/okuXjuzj4mMh1arhLCxjpE2N7sHW9k9mKI3ZCbj0hC3SImaxI5JwtZE0FiNW12KV1P5zc3pfSBYoHrTSlTVBbSUrSFkrKPVKSdmleKQV9Dm1XLpzEE+fe9lfvfBa5w6NEO2J8kzx/Zy+eVnefm5Y7z47FGGOhM8NbqD2UyE8aSfyZSf0biXbreeHo+JkZiLgaCd/oCFPr+4kehyGeh26+nzWxkIWnMdnAwFBTspKLhGT8xNe8iGcB/czRXCHhP0COyeHICvBOZzDVltIaN9rXz20ZvwH3/i0w/eYN9IH0m3gZChhYRVTjbmZIffyGDAzA6Pnh6Xlh6Xli6Xjk6nNg8RHU4NnW7t144TLX1BC0MRDwNRD71BF2m3+WsCvwCfcyOxkDMPEQ4COWHtLK1ei5jBIASIO3WErSqiFhWC0E/MpiRpV5N26cj4TPQErAxFPPT7HXS6TOLrkxEdoQQBhCKwNNfjNiq49PwJfvPeZT5859VvgMMruY9/FgSOsYoFnGMRZ/JwIEjAr2shZGghalaStGpocxro8hjp9Jryjyvp1NAZtLAj5qQnYifjM9Dm1pJ2aUjYFPlRpjxsGyVEcwF3XkMDbnUNblU1XlUNfk2dCE4Hwa+sxaeooc2po8tnJmqW41bXk0bDt/kSR0slLmVVrkO2HWnZGgLVP+WlwN2MKe+gfMk8Vjx2F9vWPoJF00BX2oempZKywjVsfOJRlt//PY7b7+LjyUf5IHsf1Su/T8mGBQx1hhjuacNp0tBYXYqkqgSvzUBVRRnWkls54fwRf+j6IVdHF3M1u5hr2Z/zRnYBO6R3snLB3QTtpvxzfGr/JLsG0iTscuIWKUF9FSFtJS5Fce58v4JBVklD2RZWLXyIgvWr2LhuFS3NjXR1tlFZVUp9Q3XeMnUudXr39Cj/8a+/57/++mf+419/z//+6s+8//ZrfPbxh/zx89/y16/+wu8/+5gn9+/E7TCKx8c9oJRXIwALHvsZi5c/QJ20jNm9I4xM9GA0yqmrKyEecaNTNyGVVLFwwf2sWL6IDRtX89jjD7G5YD0yZROVdeV4vA5eufgS3CnAnQLhiIdnnj3K3/72Z95882VeeOE4s4JoGNAsLUXaWExV5XpqKjdc36DdCKdYRtBloD3uZagrydiONoYzcaZ7WhlMeOj1Gulz53IGDA306OsYsEnpNrfQ59aTzbk2DfnNjIRsjIcdjAZtjAZtjIXsTEScTEZdTMc9zCS8zCa84se0j/G4g6GgicGAkZGQhdGwlWzARL9HR9ZvZNCrp9eqoF3XSKuqjrSmgU6jjF6rmHnQY5fnE5hHQyYmolamEw52trqYituZiFrzXYm52+cgYjxkYDIirrHgdYiYCBoY9f09RIy59Iw6dYw4tIw41Iy4VIy6Rf3DsEsEiCGHjKyzmRG3nFGPgiFHM/0WGT2GJnaG7by5f5p3D+1mXyJAv01D1qNnyKkl69JxoC3Ic2M9HOuJkXWIv3vYqWTMrWbQ2kyvoZ6ZoJ7T/TGeH0nzzpPjvLprgGM9ESZ8OrIOFeMBI5NBK1mPnj67igGPjkGfiQGvkW6nhoxNScampNOuoMPcTMrQQFJXR9ooyVvqthnqSair6DTV02VuyANEt7mejKGGNm0lKXUp7boysbh1NyTV20koS4mry/LvV1FdrdjtPyeChDALghDhzIFpJntbeX6mP/+9HaYmWrV1tGnr6bMr6DI35r4mQodWa2Xun91qYdAmYcRWx7C1hqylmgFLFf3mqhxABEgoConICoi0bCMg24qrfj3GilWoty9BUbQI+fYlSApXIilex1R/K//7L7+Ff/8DF148SWXZVh599Fc4XRaOHjvEm++8xhtvv0og6OSRR3/FtqJ1NEor6e/P4PPZUKmaaGmpZ9OmJ2hsrEKrbaasrICysi1UVRWyfv0ytm1bSzbbxb59k+zdO8HZs0c5fGgXp44f5Njhvdfd4gKwb/ck4yN9nDz2FO+8+SqvXniJty5f4g+ffcrnn/yWD9+7wqXz5+hpCxMLmPBaFcjqi5FUb0MmKaVo6yqECksxldYS1tWs4tbv30DqxVZWbFnInbfdzC8f/omYSn3bzdQ4K9D0Kvnh7bdy+y03kXqhleVbFnLHbTfzRMUyTOMG7pw/TwSHnCPTxoY1/PN9P0IQ5pN6oZU77l2EINzNnC5CU70ae3MBXnUJHlUxEVM1KWcjbW4p7R4ZHd5m2txSErZ6bLKt2Fu2irkAmmLcyu24lIUEtWUkreLseFRfQcJUQ7tDQodNQsJQSUC+HY9sK66mzahLlqIuWYq5Zg3munVYGzZgqV+PqnQZsqKFtBQvRlm5Al3dGvT1a1FXr0JavIjaLQ9TseaXNG9fhEWyAY+ikKC2lLC+HL+6GLt0M1FjJc3bF1G78UEUpUuRlyxBsvVRpIWPoyxbhl9dgrO5AGdzASFdOVFjFT5VMc7mgnxnwqMowqvcTlBbRk9AwWyPh129XkYSogXmdNLLTKuPqYSHqYSH2XSAnSkvUwkXQwE9fR41/V4NY1FLzg3CzmjEyFBAS49LTbulmVZDIyljE2mTlFZDI62GRtImKT0uNd1OFX1enfi3Up78SdflVjMUdXzDp35nTywPEzPdUaa7IuwfauPIZC/HZ/o5OTvIs3tHeO7AOGcPjHN6b5YTuwc5NtvP8V0DnNg9yKm9WU7vzXJqzxDHdvZxlTu5yp202hXsCFvETXY/uZP1CvaW0m9sdHX1ogDfJNmY7wyZ6zdhbyogpK6i1SwK7GJ6cY46rG0gZmgiZZX/XRei3aHKdycGwlaG404Gwtb81+fGNMKGRhLWFtJOFa12BQmrjLhFmu9CRM0NtDpktLmbSdob8WsrsDdvFy9wwie5zfCU+P9/IJeB8rccXJxBEL7A0iB2IhKmOpLmekKaCtqdMgThGjGXivGBNJGAnZ7OVro7YgRdBi48c5ArLx9hJO2g3SmKpgcSNqZ6InSFzExmgmJQWs6SNmmX5gPAfLoK/LpqrLIimsvWkbeoOyhCRHPJBuSlawhqqnBIi/Gpq4mapAwkHJw5OM7u4TZ2ZztJeo0Mdyd5/42X+NMnH/CnTz7grVfOIQh7iWBhJOZhKh1iojXAWMLHWMJHf8BG2qIiaZSTtqjIOHRkHDrabRo67Fp6vWYGwjaEedATNnIfF/EZG8W0ZSGA8Dexuq+QVeFz6XHZ1Ehqi2iN2IgFRLC4fP40H731Cu9eOsfB8UE6gjYCOhlBnYROt464oYlOu4ouh5pup4Zet44ul46MQ0ObXUPaJkLD/wkiBkKu64nVU+DBA/MFFnEG4RqMDHYSEAQMJLiRz8VOhGTuNf9cvJjnj2mxIxe3KknYVKScWjI+E71BG/1BJ70eKx0Ow3XIuwYGEqJd7L0Cca+F4wd3cvLp3fmNbXSu+/BtARYIkBW4B9HqVfhctJMVZODVyPIQEbOoSNl1tLuMdHtNdPnMtLn1fJsvEb4FnUELA0kP/Qk33UEz7R6dCBDmZkJ6CQFtPUFdA2FDI3FT49ce32W82jqcyusueXMQ0Re0YJOUEDE0i2noTg3nWEBv3MPekU7CRuk3zv3mirUEmn9Ka/VtNJStRPexAVnNVkq2rKBo41LWr3qEtSsegilRm5Lw21m14MdUrptHVnsbH2f/mY867sNcdiMPPTofzeMCF+UCckk1Olk5DWtu5bO+BZiKbqJ01XwerFnIneWb2VxzB4sfvIPHHn6QhN9F0udgqDNBXyLIMwen6Q3bsTWXEdLXEzbWEDPWoq/bgCCApn478qoitm9YwYYVCzFplRg0SmLRIAcO7CObHeTw4afyELHosYeoKt3Gl3w7/3peeesVPv34Ch+99yafffwBv/n1+3xw5XWOPr2PgNeCpC53jbSAcDAHtGOwePkDVNYXEYza6e5Lsm/fJFNTg7z3ziWeP3OURNRH4dZ1lBQXUFi0mYce/hVbtm3AE3TRuaOD555/hnevvJmHiFQ6wvmXz/Kf//klv//9h1y5cpEzZ5+itzuCoqWCyop1yKTbcVibCPq0BH16ejuj7JoeZGaij8lsF4f3T3Hm2D6emhlmakeKgbibbreeXqeaXmsLGX0t3YZaBu0yOkwyelxahvzmPEBMxt3MJLxMxz1MxdxMxz15eNgZ9zAddTEZdjARsjOddOfGfs0MBU15iBgJWUSNli8n0nao6dA35QFih01Jv0NNn0v1jZyIuVTqueC7ubC5Ofemr8PEdML2DYgYDWjy40wTQQMj3r8fZ/rvEDHqVjPqEUeXhl0tDDlkDNobGXI0MeyS0WOsY8ghYzZqYsKnYzpo5o39E7zz5CyDDh1Zl44dNiV9ViVjPhO7Ex72JL1MB82MuDR5q9Zxj4ZRl9iN2BOzcLQrwKE2N8e6wxzOBNgTtzPiUrHD2kKfTc6AU8OAU0OHScZwwMSejjD7OqNMJETHu7mORErfSFJXR1xTI4KEXlyt2hpiygo6DLViN8JQkx9lSmsqaFVdB4U5iIgrC4kqS4iqS4nOFb9kX7OznoVXTh/ko8vP89rZI2QiItDtbvMyHrEwF/wWbCpiImyk1yYT9weD8xXEAAAgAElEQVRNhXmIuHr1KlevXsVuNTNgbWDIXM2QsZIh438rtgkB2jUlJBTbibRswyfZSD8S1NuX0LL1MaRbHkWy5XE01VvxGJoY6Yrx5itn+PTqm4wP98DnAps3r2bBYw/i9tg499IZzr9yDo/XTmlZAZGol917xzl58in27JlkdnaMbLaHqqrtFBSsw+ez0dYWZfPmVaxdu4SFC++nsHAdfX1tPPXULvbtm2T//ik+uPIaH3/0NudfOMWp4wcRNsKlC89z5Km9HDu8n1fOP8+bl1/h3JnTXDz/Ap9c+zW///QTrl55l2dPHCHmtxJ0akgErFg0jVQXb2Dr+iUUrF+G8PjaB1m47iHue+xnPLDw56RebOVHP7iFH94+jx/Ov5nstSx33X4Lrn0Otso2ceftt/LA4l+QvZbFtc+RXzXOCu647WYk8TpSL6aQxOr4+QN3c9vN3+PWm/6J7LUs3/+nbyMIq6ja8CD1WxfkIcKt3E5AV07MUpuHiIyvhU6/nLSriYipGlPjBmzNm3AqtuGQb8GtKiKgLyFqrCRqLCeqryBqKCNhqiZlqyGmK8fVtFEEhpo1uKVb0JWvwFS9Go9sK56WbXhatuFo2oy2YiWNBQtQlS/H1LgBq2wzRsl6VFUraSlbSnPpEhSlS5EVLURZtgxb0ya8yiI8ikK8yiLC+nKyCT0+1XaMdWuxSzfnl7N5K3bpZgKaUvzqEoLaMuLmGtqcjbS7mmi11RMzVRMxVBIxVBI1VtFqq6c/omG608l0p5ORhJmRiJWJmIuxiINswMKQPzc7GnMwHrUz6Be9svu9GibiNna1u5lJOfI2dv0+PZ12BW1mGe2WZtotzaRNUtImKR3WFnrdGrocSnrdGobDFkajNoaCJgQhm3caGGvzM9UZZqozzHh7gImOIDt7YuwbTHNwuIOjUzs4OTvIiZ0DnNg5kIeIM/vHePHwNM8dmuCZ/SOc3jfMM/tHOHNwjOeeHOe5J8d5dv9ILn5rK2FDYw4iAuIIz9qct7owhq5uE4YGMQ1cUfkE5sZNWKVb8KmKsc5ZAgsB3LJiYvq6fCdCvD0hVg5yTkNdHt03QGLu88GIjaGoXRxj8urp9urzFq9xSzNtLjWdPj0Zr2iX2unT5l2ZomZxVKjN3UzKKVYj7c3baSlbJwLEPMTOiidn+ejJtfXvFJ12rJICHNIiAsoKUpYmMfPEUI9Duk3UVCTEPIAXzh7jw/ffZN+uMeIBG8f3jXJ63zD9MRMHBqOMd7iZ6A5waLqHyR2xvMVrf9RCh0dNq0NG1NxAwFCFV1uOomIN5qZtuefpvOggU4qY0TIfdBUb8MlKiOpqiWjr8CuqSdsUDMadZHwGugI2hFPAlwLneYi3uId9E9nc7xMhottjYSwZZLo9xlRblNFEgE6XibBGRkTbTEwvp9WsJm3V0mbT0eEw0Oky0eMTk4v3D6fYPZhiIO0RIeIgYuUJsJsV7No5xIXzJ/nsk3fhv76AhwToEfJV9B3pMCGzhrBVRcqpz48ztdkUtBqktJlbcpUzFe02FW1WJUmzgqi+iQ6nJj/uJh47evpDVgZCLrr9NnoCTroEAQ8eMjEvGRQIQoCnWQufi89Jllqy1Iq5EsLfRJH9wZyOQpjNQ4QgzBI3K2i1qcl4jPQErPQFHHS7zOLX7xZb2ALAVYEeZKARGMzEObx3mumRHTgsudC7+eLmc0gQx1bSaER9gXAqPwYlfBt82mb8upa8I1OrTU3aoSXj0tPu0iP050axvgVtXgN9cRd9cRedfiMpp5qYpUUMndP+t9TqXKdOEALYlJUEDBICBglBgwTh2/DkUDuvHJ7lyaEMgvAVSauKdo+BmFVNxKzkxWP7+Oqz93LXgABzwsnv/s86EpW3kKq5jVa/DsEAtSVr2b5pGVXb17JqyX3fgAinvgWjvB7huS+RfOdbLHrsRg56f8nVwcX8afJejoTvwVBwIyseuYuVD97EJ72PYC2+Bcl3vsUnzCODgpamKipKNpNO+Lnw/GneePkch3aOc/nF0xyazHJ01wh+bSNGSRF+TQ2OliKihhrMjVsQFkBjyXqUNcXI60rx2fWcPHKIvu4MsWiYqakpXn/zMu+/f4VYPERFaSGrli9i/RNL2bBmCetXLyQgCJw+vp9nTx6ktzOBUSuDtECmLUZbaxiVvB6uCGIBIBdsJ+wlf/w/sWExlTVFKDWN+Q3GpQvP8+5bl2hrDVNfU8q2go2sXrOcdetXUVVbxhfcgC/s4czZUxw+8iTjE8Ps3jPN+ZfP8tbbl3jttRd46aWTTE8PMD7RQzxqo762gKLC5WjUFXRnvOyc6ub0yb28+fo5/vD5B7z37gUO7Z9k30yWE4d2cmTvBP2tfrGrZVfS5RAD2jp0osi2xyyh0yqn12cgG7KSDVkZidiZSIgd+amEJw8Tc+AwGbRfX2HR4W087mA0amMkIsLDcNBMNmAiGzAx6NWT9RsZcuvoNrfQaZTR71Az7DUw4jN+AxoGvdp8ONyAR0O/W814xJJPz54TYc9lSUxEzYyHDExFjdchwqdlPKBnzK9j2KNm0m9k0v//AhEeJWNeJaMeBcMuGUOOJgYdYnFs2C2CxFw3olvfQJ+5md0xF/sSfgbsYvehxyKn29zCgFPDsFtPn1VJt0lKt0mat4oddakYdakY92jYl3CwP2ln2NHCkK2FQYucQZuCYaeaQaeKPpucPruKIbeOjLmZ6YSL48OdnBjpYrY9SK9bR6uphbSpmVadhKSujoS2VlzqKpKaapKaahLqKtp0okg6ra0Ul6aCtKaClLqclFoE44SygLiykISqiJiqVHzPXMX1kc45kJgPzxyc5Lkju7lw+ml6WgPsbnVztC/B7pSTNl0thsIVpNXVnBxMMhnS02dppEMjFjfuuceBVmtFq7Vxzz0u+ozVDBoqyRoq+CZAXKZTW0ZatZ2ksphwcwH9SOhHgrZ4Ocpti5FteYz6TQuQbl9DxZaVlG5YQW9biC9++z5nTz8NnwsUbttEQBBwe+w8ffggg0O9uD02IlEvHR1xxscH2DU7yfFjT/HCC6c5e/Y4Xq8VEmKGzXPPnWDfvkkxUaJ0M01NlUSjbvr725mc7OPQoRnOPHOIUyf2c2DvJDunhriHt3jq4C7OnD7Gaxdf4pkTRzl/7iznzz3PW5df4/133ua9t9/i8sVL7J6e4MDMKAemh3h69xg96SBaWQ1VxRup3L4B4ebvfodf/uQHzL/5eyzZ+CjufQ7uvvM27rr9FlaVLyFyPMQdt91M9ESYFQVLuPP2W1my6XFc+xzcNu9Gbr/1ZgThfu64bR6/eOgn3Pvgj/nhXbeyuKyM7LUst970XR5Y9HNSL7Qy7/s3cO+Pb0NWujT/QthkW7E0bSZkqCRmqaXVISHtaroOEfYmgvoKrI0bsbdsxiHbgrlpPW75NuLmSuLmagKa7cSNVcSM5SRM1cRNFXibC9CVL0O5fTGa0mUYqlfn/6ZTugWndAv2xk2Y69ajLFlG9dr7UZYtF0PeNKX5CrdVugVB6MGnKkZZtpzm7YuxS7fgz6Uk+9UldPvlzHS56I9o6HBLiRqrcDYXiAnKunL86hJaLXW02SVkXM10e1sYjOgZTZoYjOjpdMvo8sjpdMvodLfQ45OLI0xJEyMJM0NRA0NBE8NBMwNeI102UTy2w6VhyG8UL4I5kVi/V8NU0sGejJeZlIOxaE5EFjDS7VTRZm6hzSyjzSwjbZLSZpbRaVfQ5VCSscnpdqro92np82rodioQhCkGw2Ym0j4mMyEmMyFGUl4GYo58IuPegRQndg7wzJ5hntkznO9EnNk/xnMHxjm9Z5izT45zet8wx2b7OTKzg6M7+zi+a4BTe4Y4netIHBhp5xwLEIRIbqRpLBeYNRcVP4ayci2mxgLU1esRhADmxi045duxNG1FVbkacUZSFEcFNVVEDQ0ENTVEdBJCmnqC6joiOgmtlhYyLg09PgM7AiayUTs7AiZ6/UYGwtZ8F6LLo6PTp6cjN+/dammhzSXqJroDol6iP2qhy6uh1d5C1NBA2NBAyial3aMgbZcR0tejr9+GmLeRQRC+zM95C7OIm0mPuFm3NGzFKinA3VJCwtgguo0Z6lBWPJE/fr2WZs4e3593ZAk4tAStcjIBIz1hI2+eOcDJ3f1k0x5mBpIMZwLs7I0zmQkymHTSGdCRsDcTNNTi1VTiVpXjkM8Jxa6I90chvrbCFHl3FUP5OhLGBsKaavzKmtx4VAttbi2DCR9tHhOZkBOfQU7MaWYgHSPtdzLQGubJ0V6m2sOMJLxMtYcZjntotSiJGZrp8hhJWVXismhot+vpdJnocpvJOI2k7Bp6gmZOzA7y2rMHOXNomumBFLwlAoKDAFvZC+cFzpw6yHtvv8wLZw+TjDqprdqMcBHCTgNBiwabooGoRUXcqsarrCdpbiFlaaHNJL9eNbO0kDLLSVkVpKwKWi3yvCZChAktPT4jgxEngxEnvT4b7S4jd3KVXUNdHNk1xuxIL8J5yKDgb3yLq9xJAAcJDKIt7ls5HcLnIghtZS9CDyJkpOe6b2mxG+C3sSPkzI0y7UX4BBEcTomA8G+CAKsEJvo7OPXUXvbvHL2uf7hBDFkLCALXmM/TrEVDWtxYfgFTlCIIZ/BppQTyjkxyEhYlSauKtE1Nq01N2NiMoAGPqp64XUVPyEZPyEbapSFmaRG7EIamv4OIsFZ0aXKpqglapEQsMhyKSoyN2xEOwuk9w/zh3Zc5uTNLm1vUgCSdGqJ2EfZ2ZzuZHexAKBKPwabSDQjH4Ka7w5xw3IV6+3z+8f+aRFq9hbJtK1i77EFKClayZvnDbFz9OKuXPkzhxhWUbVtLVfFGtqxdAoLARUHg7nsWkq7/Oa/uWMzVycX8ZeBBPt3xKJ8PPMao+mdsW/sIJq2SsqKtlGzbSEtTFdKGcg7vn+Gvf/4d7716nrDTQHfMy/sXz3Lx1AHx+bA2IwjiOZ3PjPm2eE61VG+jZMsqtC31PHPyafbtnWX3rp28+ebr/OUvf+LVVy8SCQfZXrCZhY88QMhrZ//ucXo7E/T3JJke78dl01JcsCGv/XHZDYwM9dDblaSjLZhTU1xBOCe6dgkHRYvjf+ArVq5byP2P/hyzTU2jtBKNRsbExCCHDu3G6TSy+ollPLF6GZnuNIcO7ycc8+ePJa/HQSwaJBEP8eTBPbz//hu8+uqLnD79FB6PAYtFgaKliurKLVSUrUetqqS3K8jRp6f54+8+4DcfvcG//8un8Nc/8uals+ybHmRyoIPx7gTtPiMJq5y4UUrGJobGpXS1pNXVdBjqyVhEs4UBvykfDDkUtDActDLkN4od+riT0ZCFrN8opj0HzEyH7czEnEzGnUwlXCJMRO2MBM0iNPgM+Y9jATMjPmPe9SnrNzIRtTMRtedHn+YsqQe8+vx773DQLH5PyCK6E3n1DPkMjATNjIYsuWRrIxNRM5MRE6MBXU4HoWfMbyDr1vx/QsSYW8m4V86Yp4URl4ys47rj2YhLrKSPehTsMDYwaGthd8zBkF1NRiNhZ9jOgF1Nr1lOj6mFPquSQYeGQYeGAYeSAYeSca+ebC43ImuXM+5ScyBhZ1/MSr9RwoRDwaC5iUFzkyiwdqvptTTTqZfSa1Www6lmT1uI0+O9nBjpYjLhpcOipFUvo90iJ22U0Gaoz3cfEuoqEpoK0toa2vU1OYCoykNEm7aSdt31jmVKWUSrupCUOqclzLmeiWYUn+BVlFG3eTGSwpVi4XEWZgbbmc1miHkMDDhVTEdtDHlUtOlqiUiL2ZWw8vrBYaYietp1VbTrqhiwNbHD3PCNomO3vopBaw1D5qr8bXMQkZYXEJduIdFSQFi6FX/jJlySTdjr1mOoeILmwkXUbHqMwtWPUFW4htWLHqB06xMce3Inb772IufOnsDjsRAQBJKJMKMjg3S0tzIzPcbkxDAyaT3ylkZefOEM77x9mVcvnee9917n2WeO43KZGBrs5ZNPrnL16luMcRG324LDYUAub+CJJxazbNkjVFUVotE0EYm46O1K4rLruIe3mBod4K3XXubFsyc5fHAvLz17CmERvPvaJc4/e4ZL517g4ysfcOmF55kd7uPgTJb9U4OEHHqaa4ppqipiShAQFt73U+yyEh795T3c/eMfkL2WZcXWRfzyoZ8SOR5iVflS7rhNHFP68U/u5Ae3zuPeB8Uxp8UbFnDn/FtYK5EgCA+xRd2MctbJP37nZ6yVSkieS3HrTd9l4bqH8T4V5h+/80O+/93/iSBo0dSuxizdhEu1Hb++nKi5joxPQX9YR49fRadHToermbihHldzEbJtC2nevgh91Wq8yiISphqS5pr8x5ihirixiqS5lpihEnvj5vyLrSheirJsOYIQoGHLo+gqn8DeuBlL/QYsNRtwNGzBVrcJR1MBEV0VcVMdQU0VXnUFlqZtSAqXYm8uxCbbhqZ6LcaGTfi1FVilBejrNhAx1dIX1dMT0pC0NxI21hDQVSIIl7FKC4ib6uiwNZGxS+lyyMWUaL+OoZCOoaCBwaCWAb+O4YiBwYCewaBWtKNLWhmJmJlIiJ2GAZ+WHS4NGauMlL6RtFFCj1PBUEDPgE/LcMjIaMTMeMzKdKuT2TYPE3GbCBhOLd12NZ1WFRmLgoRGgl9agbuxGK9UdGxKGSWiq5FHTo9PyVDUwEjCzGDUxHjazWSbn5lMiJ2dYYZb3fRFrHzBDQQEgbU8zeGpHo7P9nN8tp+jMzs4MrODk7sHOb1vmNMHxzh1YJQT+4Y5smuAp2Z28NTMDo7NDnByT5aXjs5yYvcQ+7PtDKe8dHj1IhDkLTD35tYxrLJiDA0FNJeu4puVgbmREFFjYai77gKWsMoIaGvxqqqImxrp8mroCxjya6rVzQ6/nk6XKp8NkfFqaHer6Ama8mLaTqeWLo9enNv36Ol0iiMuHQ7R/ShuaCJmaBIdf/xGerx62uzKr92/WQThoggPx3LVk1XkXZsEIYBdVkLEKKHbpxUDuQx1WJrmHsuZ3AZzDK++iaBZQdCsIOU1IQgZLLIKxjsjDCQ9dIZtTPYl2T2SYbqvlbGuKANJD5mAkZhNjk9bh0ddhV9Tg7G+4DpEGHJwk811IgIgCF9ha9yGR1VOQFdNSC8hZGwUA8Zscto8JvrjXk7sneTFYwf49J3XeffCOca62zh/4knO7J9goiNAb260aqY7Spdf3DhkvHrilhaSNgVph5Z2l54Ot4EOt4E2p460Q0vaoefAcDevnjrEy8f3sjfbId7fWnEjPp9rzOMTzNpGujvC9HbGxBCe1qDYqdDKMMlqEIQxAvpmHC21hHRS2h1aQqp60kYFrXoZMV0TCYOMlFme00HoyHjFrkVP0EyXz0zKriHj0ueBaKzVT4/PTLffxhfcIApHl8EZFuEgwHkegosClYwxmhtteojz4kbvGNzAF9SSzc//C8LnxG06BCFA2mlCEL6gN+Khw2cTx1QsIKMHMjkxb07z4Ldq6Ez4YZl4+6ggwKzolDNLEZ9zYx5mjrGKjRxkLU8jCF8RNMrw65sI6JoIGZqIWVqIW+XELS1EjFIEARZxhrChiYRNQYdHR5ffSMarJ+1Uk7QpiJpkhPSNhPSNhA1NRIxSgjoJfk0dAYMEt7oGh6ISj6YWt7oW4Uvoa3Vx6cxBjswOMdwRoi1oxmNowqVrIuLQIKyFpnLR3lvfVIWytoSuqIeyrYs46P0l5avmIXwhApFwGTatWUh50VraYp68S9e6JxaxefMKVq58lMLCNWLn5zIITV9i2rWUH9eso2jzP1K9+AZspbdiK72Nko0LOP70kyikDThtRuIRP06LjsrSLXQkRGgVAqCuK8ajaWCw1c1Q0k2HT5c7j0SIsMsr0EoKEdJQW7Ka2rJ1NNVuQ9VSw8ToDn790Xt88cff8cUffwf8J8PZQRQyKYWbN1BRWMC1K29z8dxZTh1/mqnxLEadEmVLIzWVJWQHevjgnTf4w6e/5pNfv8epo09yaP+0eN5mxeyQwi2rWLNmIQ8+/s8sXvsoi9Y8wiPL72fpmgWsWL+QRSse4bGlD1NctpXlqxazpWAjQ8P9XLj4En/44necOHUUn9+F3WygPRXDbFDjc9uYGs+ye+cE0xPDdHUkYFagqaGc8pLNVFdso762CKddDVlxhO7FZw/zwqmnePXcCS6cOcLBiT4Gkh66g1Y6fQbaHWKHL2UWr6FJnZQOi5Jel54Bn5mMRUGbsZkeh4YBr+isMxKyMBFzMOjXMRl3Mha1MBI2MRI2MRoxMxoxM5JzYhqP2hkPOxgPOxgL2RkP2hgLWBn1W76xRnxmBj1G+tyiw9CA38RQ0EKPV0+vTzR7GAyY8x2R4bBNdJsLiWs0bGcs4mA0bGckZMtPDYyGreJ7cy7hejQkJjtnPXqyLh0TPpO4PEbG3QYmXAbGnXrGHDrGHBrG3QrG3TImPM1MeJoZd7f83Xtf1t7MiL2FEadSDJKzKRmyKhi0KBl2aunSyug1yJkM2pkK2XKjWkpmE04GHHJ6jY0MWGRMeTXs9GqZdMgZtUgZM0sYN9UzZqphwiph2iVn3C0Cx7BHy1TEzhtP7+Kz88/w4dkjvHJgir0dcXocWvrcBjIWBR2GejpN9XQYamlVV5DSVNJpEm1dU+py0poK2nVVdOirczqIclLqcjr01y1cO9QldHxNB5HWVjLnihRUVcICgZ6gKa+J2Dfadf258WjpMklp19fRYain2yJhPKRlOq5nwC0lpS2h01zFDlvd3z2v4jqVA4g5iOjPW0+nFduINm4g0rQBf+MG7HVr0VasRLp9MQ2Fj1O9bRGVhStYt/JhfvHTWwi4dFx48QSvXniW996+wMF9U0SwYNC2cOLoIT7+6D3OnT3Fk/t3sX/PDCePPs2H773Df/31K/78h9/xL3/+PR+9/y7tqRiXuZczp49x4ughXrv0Ct2ZNH6PnWjIS8HmdSx67CEsZh3hiIfZXeNMTg4xNT7I7NQQ+3eOcuHsCeYCU0e70rx47DAEhLzpxbvnX+Hdl1/m4OQwh2fHmBnoRCupprmyGKemRYSIJx6/H5e8ktKNK7lz/i2s2LoI84QR07iBlWVLuP2Wm7jrrvm49jmZP+8mbr/1Zm6/5WaWb1mEfkSLc6+DxcWFCMLD/ON3HqHM24B5px/1qJKf3fcjbrv5Ru784S3oR7RsUVchiqq1KGtWYZJtym2I+nEpiomYasm4W+jyKuh0KWg1N+KTl2Gp34S9cSsuWQGelkJ8iu0EVCWEteXEjdUkzbW0WupImmtJmGoIacqw1G/4uwNBXrECXfVqHLKtJEx1DIR1TKXszLQ5abdIxVA6SxOt5kYi+nqStmbSTgUBfR1xayNpV0suSKwcp7wEc2MBhnrRwnMusThmkeSEtVIE4TIBXTUZt4L+nOj5v69+r4Y+jzoviB4OGRkJm9iZdjPd6mQkbGI8ZmUsamE4ZGSHW0WHRUrK0ECbqZFuhzz/u7JBAyNhE2NRC5MJe/7nd7g0dNvVtJvktOqkxFQN+JrKMZVvRr19NaqiJzBXbSSiqqLDKaPDKSPjkjIQ1jDeZmWqw8V42s1o0s14yst0R5DJTJCpzhB7+pMcnuhGUMDTk90cme7l2M4+ju7s49hsPyd2D3JiX1aEiK+BxLE9Qxzfm+X0vhHOHBznpaOzHN3Zz76hNiY7wwwmcqLqZSBo5jbYGQQhi1VWLNqZ1m7+fzjhAzSXrv7G5zGrlJCxgYhRQsohp8erpS9gYDhsYTzuYCLhZMBvEFO3oxYGImba3SqSjhba3SpaLXJSZjlpi4I2q5IOu5oul45er5EdPhMZh4YOu5o2q5I2q5Iul44dPhOdTi1xo5Q5EdZ1m9fcONMCxETbG0EQ+jE1bMPRXErM3ERPLhCvzdGMU74dj6o4BxGnEIQAFmkJdnk1dnm1KLTNQHvASiZkp81voTfuYWYwzZPTfewe6WJ6oI3Rzgh9SQ/tPj1hUxNuRQU2aTGmhm3Xny9Dblb+SxBOIVbG54GxYQsuZRkhYwNRi4y4rYWkU0XKrSGgb2aiM877F5/n3z69yr9/9mtmKULQiFXzA8MdjLd7GYhZGUm5GEl56AmaaHdr6PRdh4iUQ0WbS0N7boxmDiJSdgMjrWGeP3KQZw7tocNvul6R+gIqGUP4ClSycvTKOtqSPgZ3tBGPeIl4rSjIoKwpRugHTc129DXF+NVNZBw62qxqWvUtJHXNxPVSksZm2uwqOt06uvxix6nDa6Q3bEcQAmQ8RjGFO+ljIh1kJOGly2Mkm/AiXCQPEYJCBJxv8yULOIfwOdzJVXETm8214C/DMk6hIMOXfFsUOQsXiVm1JOx6kg4DgnCKdr+DhNMkQvLnEMECAYFnBIF2QUDdWPn3Lkw3CvA3UWR+N1cwkBATsb/Kvbay3P0QruLXS/DpGvBp6gnqc3BoaSFmbiZqkonHhBAQIcIqp92tJePV0+7WknaqiZmbCRuaCOokBHWSPESEDU0EdCJAhM1SQqYmvNo67Kpq7Kpq2kMmntrZx/NHd4lFnvINyOsLxfMiAAkMJDDwytljvHTqCJ2xAE/uHMFhqOWM/2fUrroJ4SHEVQrCfSBvLBM7MDcIbFy7lMcevpflKx9h/calLF3+EKtXP05tVRFl2zdSW1ZA8ZY1lG3bSEAQ+L8Ze9PguMo8X/NMVExUxNyJqLldt5vqW92Xia65zcwwfeku6GZxUTYY40VeZO37lkplSpnKfd9X5aJclKldKSm1y7Jsy/u+YAwY7AIDNjZgwIABA6YwS1FUNVX9zIeTOjZVNRHz4Q3bIpCtzJPnvM/7/y1um5H+TJKTRw6wfX6K4YEMnBJIxEKY9B1s2fAELbVbJYgQ0qBvLsHcWoZLVYtL9Sea6UoQhFsI/wkULVtoqtlA0bqHqa/dzKFDO/njH7/ht998wW2HHYkAACAASURBVPX335Hety1FG8gm4+ycnebLGx/x7a1f88VnnzAznaetpZHayjI2PLma7fNT8Iff8eVnH3Hj/bd4/swJju7bKUmZ7uEKNaVFbNn0GOs2r+LhJx/godU/Z03xKtYUr5Ig6+HHHuCxtY/y+NpVKFWt5MaGuHT5FX73+9/wyacfcmD/bnp7upkaG2Ymn2PvzgWOHtjD6eOHOXJwDz63BRYFOhRNyJqqKdmyjrVPrJAAgryAXtlMOuRh38IEB7blQSYQ0LWScnYyEXez0BtmwKsnbmgjZemgz2Ug4xRljQMeE4NOHRmjkl5zRyHOtZ1Rn4HZQnHcckfVeFg8nJuIGKWVD5uY7rJ9Dx6m/VamfBamfBYmvWam/Vbx60Eb4wFx4p/zmxgJmhkNWxkKmBkupLaNhmyMdzmYiLqYjrqZiXnIh+xMhB1MdTmlNRGyky98v+mIk+mInZmog+mInekuG5MhcfKR9xr+DCJmXIbbEOHqLDRHK5j3KJn3KMXDHimQI8iko50Ju5Jxq5Ixi4KcpY2cpY1RiyhDGtDJmXTqWAg6mPYaGbJ0MOEz8tREhndOLnFwMMyYS0XeJca8jhllzDra2Re2sOjqYNbcyKSxlkljHZPWZsZtcnKWVnIOFRM+Ix+fe4oPnj/BcwuT7OlLMOq1ktDJyZg7iHc20mdulszSdwJCRl9HQl1JRl9Hr7GBfnMT/eYmKer1zp+xT1dV6DEqeBH0ogwqqa/DryyDBwV2DUf55PJZ3v7VcU4sjiEIQU7sHGeuy8pMyMyAVU5EWUa0vYw+SwOD9kZ6zbVkTVX0mqvps9R9//MrpBEN16cKa58IEMsQsRZ6NaV0KzcSUxThl63HWv+4eC8reYiGLQ9Rs+VhqkpX8ciD/yf3cpEzT+3h8qvPceXiWX7/zae8fukFIljJ57J89N5VvvniMy6+fJ5D+5c4cmAvH3/wHt98+Tn8x3fcuvkx779zlRdfeI5krAuLQUu6O8reXYt88N67XL74Mi+dO8u5584wOzlOPjfEi796ntcuv8wHH17jmWeOs212HNICO2fGuPDscV57/inG01HpZyYoSCCxfWSMm2+/Le5RVoDfpGE8002P30XcbWXnxAiCoakUX2cDKaeatY/+K3//t3/D3T/9CXf/9Cf8t//6N/zd3/41f/+3f8Pf/eSv+elP/hqLso41v/hX/tt//Ql3/fh/4+9+8tcIwgMIf9WK8D8eQPinBxCE/xvRQP1ThL/LIfxPD/Bf/vP/yl/96H/hH/7+r6jf8gDiqXJefJN+LJZBedrLSNpkjIR1jAT1pG1thDpr8baXETXUk3XJ6fMoiJvqCWkqiehFI3W3uYG0vYW4qZ5g5535vcua7Fssy2FUlSvpqPgldtlmMs42pmJmJqMmhr0asjYFKauchFlG1NhCj1vNSMRCb0BHQFdHj6eDkaiJrE9N1NLCQEjHTNbDZNpJUF+PX1uLs70cn6aGmFVGyNCAX1tL2qFg8o5TkXzIKE0W7oSI6aiV6aiV2bidnVk/29Oe70FBPmRkwNlBxiInY5HT72gn59MyHjRI/998wsl8wsn2tEeaRIz6DIz5zfTbNaQMCmKdLQTaarDVFaOrWIu2/Ekcsq0kzDJGQlqGgxoGA51MdFtYHPSyNBJmLuOTmqjnegJsH4yyZzzNkblBnto5zpFtQxwpdD8cW8xxctc4p5bynFrKc3xpnJN7Jjm5d4rT+2d4+sCs9OtzB+d5/vACJ3flWY7wncmGmEz7pYeq0ChudDqqxYI+u7ICR3slFnnp/ydELC9za4lUcNVllpGwK8Xpgk/HcMDAZMTG9h4/i5kA80kP8z0+FvqCzKQ9YjGbt1M0I9tUJM23T39Slg56nVqGfCYpDnTQKyYKDXgMDPlMDPlMSCVuQrpQlhcUNzyywim/UNhkFDoDbPIyvOpaum0KhsImRsImej2qwmRrOcs6iLGlGJuiEo+mGZ9OhiBcZywRYKovhs+gYDXHGE0F2TXVx5GdeQ5uH2dpepDZwTi5pI++kJluR4eo3VZWYpGVFG7Y50XT7q0CSFwrwM79oKlbh11ZQUDfSJdZTsTSRsQqTiJSbiPdDh19XW62jWSkUxqPXmxLFu6BHm8nQxEzYwkH+ZSHkZidrF9PwqmSTr4TDg0pl460W0/arSfl0pF0aulxW8h4rOydzbNrcoSwWVm4mee5ixuUsoiRboQVoFc1cmjfNq5dfZWd26a4n/NM9HYzP9wDi2LZm6ejGX9nK12aViJauQQRd04hBv0mBkNmMdnKb2Y44iQXcTEYtJELO5hK+JlOBhiPuknbNYzHvQjCWaxECBgKreH3gPCjAlAsT8mKCvK1QwVZ001YyyF+yLcIRojZNHQ7dCSc+sJDc56kx0rMYUQQzoglcqsFrggCVIoQgUI0V18UBOgWxMK7Q2I5571cRDgmmrAvcJ/oi7hVAAkvCMJNvNomPJpGfJomAroWqYFagggrBLTNEkT0uLVkvXp63FpSzk7ChlZCehlBXcv3ICJiaiNkaMWmFE8Q3bpG9K2lGOTl2FS1eI1y8ZormPkrNz3GljUP01qzWfr8D/WE+eCNi5w7dYSDi7Nce+1XZGJmzvjvoeHx/0JLzSZxQ/8zESKqSp5Eq2qkunwDxRsfw2JQ8NZbL3PlynkSCR9et57+bIxE1Iu+o4XW+nLkDVUszozz6otneerYAcZG+pmZHuf4sYPMz03S3tZMXXUJZVvWs+6xB2mpLhYBQlaB5GW5B8Siq4tYFVWFCV5QKma6l4uUbPwFResexmxs46WXnuE3v/mMCy+fYzw/gsNpob+vh5GBXt5/+02OHtjL2VPHee+Ny+zbvUhuqBeDtoOK0s384uEHSMaDfHHzQ/7j919z8aXnmZkYRAjCD/gORUM5ZUWPU128lqqy9fxi1c95YOV9PLjyn1m59hHWbFrF4+t+wS+feIiVax6mobmKTcVrqaktRaVu4+ixA3z4wTWuvfMGo7kBRof7mJvMcf65p/jovau8fvFF3r36Gq9eeB6HVQNpAVlTJdUVm6gq30hTfRlN9WVUVW2kvnYLdeWbeFcQeFcQCFk1kjwt5dIwFLaSC1uJm9qImxSMRcTPVtZjJOXQM1LYoA84NOKptqWDHlMbw26t5Alcjm4dCxoYCxrIdxn+IkRMFSBiJvB9kJjyWcSvh+zSBGE0YCYXsjASsjDoNyEUwaDfxFDATC5oZbzLwVTcw0zCx0TY8WcQMRl2FEDCykxUlFHdCRFTYStTATOTfpMEETMeI9Pu5QmE/s8gQgzlWF5XmbIrmLIrmHGrmXS0M25VkjPJGTG2kjPJGbvjmTVuU5Ezd9Cna2E6YOTZ2QFeP7zA5SML7Mp46TPLGLErmfZq6dM2Mm5tYylsJW+SseBSMONoZcbRyqy3g1mfhnG3mhGHiiFnJ6cmBzk4kmbIpSdtaqffrmHUZ2Kh28eoVy+Zpnt0tSQ7qySIWDZQZw319JkaGbS2MGSTMWSTMWxv/TNYEu4B4R7oNdaRNdTSo68jqa+jW1dPwtDM0Yk0n7z6NB9ffJrLZ/Zz7tA2jswNMhsyc7C/i9mQkXh7BQl1JT26ahLqUtLaCvotNfSZq8kaqv9/QMQdILFWBImUagtx5UZ8LeswVt+W69du/FcqNj9I2dZfsmrlP1FRtobZ6T4+ufEmv/nqQ165cIaF+RyDvXEWZkc5cXgvL71whk8+eJe3rlzk2MF9vPj8s3zz5ed88+XnvPf2m1y9comTRw8RDfkJel0M92e5dvV1vv3ma3796Q1ev/QKl1+9wNUrl/jo/Wv87jdfwn/8nj/+4VtYIWAzi5/XXbOjvHb+aZ45tMRAxIeoklhEKBX342cO7Ofw9u28evZZcj0JshE/pw/uZn50gM2PrUBQiFAh9Pr0JB0qMh4tIX0LFnkl5rYaXOomQkY5aVcnVmUt7bWbsShrids6yPr1mNsqaa/dTGvFegQhx5eCwFVBoPSCA0F4HkEIcbuI4xDC/3wBQehAEG7QXPoQ8vIVtJY9grx0BcqKX+LtKCeoqabH2cZY1EguZKDb1IKvvRK/qoKQpppBv5gjnnG20qWrJmqoJWasI6SpJG6qx9fxp5vK5b9f3KB11IjNxqrKlRjq1uJXVdzukzC3Etc1krS0knEoSdoUpF0qsl4NMVub1JLdH9SScLRhlm3Bp6lhMKynP6jF1laCqWUznbVrMTRtFB8gQbDKtxLS1ok3tkI+dT5kJB8yMv4nX5vrdjATszHX7WBXb4DtaY8kT5qN28n5tGQsclLGFnptCml6sSxfWki5mU84met2sJByszPrZyHlZjpip8+mJq6R4WutxtlYiqVmM7qydXSWPoGmbA1BdQ1ZZzujXXpyYR0jYR2TCSuzGTvTKTvzWT8zKZ80jZjvC7M0muTI3CCndoxxatc4J3aMStOH03smeXrvFKeW8hzdOcqhxRxHd41zau8UTx+Y5czBOZ45JALEC0e2c2h+iPGUl8GwlYmUj8m0X5xGeAsP4h/cPoFwqaqxtpVhbCm+470+dcfvv0UQjmGRl+JSVdPtEMu8QsZmYhY5GZeKfo+GQZ+OfNjCXMLNnsEouwci7B6OsXs4xnzWz3CXmT6/joGggYxTnDKkLB0kzaJmPmPvpM+lY9BrZCRgKUSUWhjymRj0Gul1aonqWkV4uK8gETqEuInMFQDiZ8u6zhx2ZQVedS1BXSPdNgW9Pi39Pi1phwK/tpqATtyI2RSl2BTlBPTNJFxaMn4TA2En544scem5Y1I79lRfjD2zg+ybH+b47hn2zo0w3R+lL2Il49OR9miIW9sI6hqxycsKsHNKhJqzIJwXT9GFRSRjq11ZgV/XIE6HtODXtxAwyAgalKTcRnLJEDMDSfrCHnKJMM8d2Scavpgn5VaR8WkYCBsZiljpCxpJezQkXWoJIrrtnSSdWmklHBoSDh0pl4G4TcOO/BA7J4cQhGnxJh4R/40rOCOajSPgMLXx/OlDfP7pNQ7s2SaasEE0MQtBggYlEWMHMbOaiFZOyqImbVKRNqluv68ePYN+E/0Bo+iJ8ZkYCNkYDNro85kZClgZj7qZiHsZj7rp8xjFKFQhj7AS0l7DbQgWgjj1ciJuPR6TslDod12U6t1X2MhPi7AQs2lIOPWk3EZSbiMJp55uh46U21yACFHCxXmxbVhFL1wUxD+fF+CWADcEuC5wjbtFsLoAwnVRXsUNgXkqxZP03DJEHMKlrsfd2YBH3YBP00RQLxNBwqwgZlGKICQEiZoVJB1qetxaetxa0i4NSYdakjEtS5mWV9jQSsjQStgsp8sufg71raVYO2pwahqwdzbi0rWQCpjQtJRRV/Ikw+kg71x6no/eepmrF5/jzVfP8sZLz7MwPsKbF87z8dtXiPk0nPL8H9St/M/i5+n+wjV6lwjomzaskF7/F184waVXn+ONK+fZv3eOZ546wPVrl+GUAKcE1j32MFG/k/fevMTnn1zn4w/f4cJLL7B7zyLnf/Ucb7x5CbNJS/GmdZQXb2DLulU4De14TEraa4uR0taEYAEiFnGq6m6//4iv/71cLFjr87S11dCdDJCfGKJvsAetTsX2xTmef+EZts1Pc3DvErsXt/H265d44Zmn6Ap6WJjLk03HGehNcO7sU3x64x3evfoa5547wSHWcoi1EkQY2puw69u4wV3UVm4EBDaXraOkaiNbytfz6OoHeWjFP7Nm3aOUlG9g46Y1dKhkhMJuScowXugUSQiiOX1xfpxrb17it199wtuvv8p7b1/ig/de58jBnQz1J9B1tsIFgYDXwtKOafqzMVpbq2hqKKFdXkeHrBZZTal0PxCEeVIePXFbB0mHmqRDxWDIwlTazyAK0m49Q10udo2kmY17JUnukEtHv13FqM8geR3+FCImIkYmoyYmo6LEdzpil6RMyxOJ2aCdmYAIFJNeM1MBqwgaXQ6xwyZkYThoZjhops+zLFO7irAaadI83uVgMuZmKuJiKuJi+i+sZYnTdMQuypoKADEZskgQMRewSBAx5dIz5dAx5dBJcqY/h4iCLFa4UIDw8wWQUDFuVUrPwrxVRd4qhjxMOdUMm1qZ9mo5NzfAh88e5PLBefb0hRh2dTDoUDIdMrAr6WEx7mR7l41Zr4GcSV5osJaRdyiY9KiY8GoYcqpIG1pZLok8PJZlIuwgY+1AuA8mQjZmow66NQ30aOuktKWUppqMvo4BSzNDNhmD1hZpCjFobWHY3iotESiauf1sFzfvfaZ6sobbU7+ujnJi6homu4wcGU9ybLKH/WNJJiM2vMoqspom9vcG2NVto9fYwLClhX5zA3HlFpKdZQyYquk1VdFvrKHvewlMeW4fRp+6AyoKEFGQl6bVxcSVG/E0PYm+8hd37D2DzFPJqpX3subJB1j9xAOsXPXPuBydLO2cYGI8y9REH/t3z9MvCDSSZ2n7DO+//Qaffvgel195ibdff40b19/ljdde5bVXXuKt119jdnKcloZaHBYjOxfmeOO1V/n2m6/5+ovPeer4Efp6kkznR7n86gURIv7wLa+9+iKsEGhrqcZj1nB87wLvvPJCIUj6AsJK0DbV0lS6ibDVxPtXXuPTd97hzJFDTA5kmRzo4fUXz/LmhRdgWkBYhG1jgwgLvWGmEh7Gow6S1na6dC1knJ0MFpISklYxzjLr1xO3K3Cr6xiOWugyyzA0b6Gu6GGEH4k3SPFGOo2Y7Z8rSDRuIQiDKKt+ibx8BYrKR+msX42heS3GlnWYWjZglW8iZW8lZW+lz9vBcEhLxqHEq6zA0rgJW8smIoZ6BoMqRqM6hBUQ1FYS1lfTZajBpy7D31nOnwNEEEGYF8vcGp5EVfs42trVWGVFuNq24m0vo9vQwIC7nZRJRlzXSNbZznBAR6+nk5RTzPv2dNbi19biVlUStbTg19bSWvJLZFsfxa4oxaepwdJajL6xCGWFOMqytZUgrBUhokvfwKBPw2hALzVLL5fD5cMmJiMWpmM2tqXczMTtTMdsbO/xsi3lFovjEk5mYjZGvBrSJhlJQzN9diVjAT3TUasEGTMxG5NdZvIhYyHm1c1Cys1M1EG/vZO4pgV3c3lBxrSWjuLHUJesRlexFo+inKi+kbRDQdYtvgcT3RbGokb6vGomU26me/xMpX1MJD1MprxsH4xyYKZP9D0s5Tm5c0yKb31q9wSnlvIcXhxh//wAe2b7ObAwzLECSDy1b5qnD8zy7IE5zh7axqmlCWb6wuRiTqYzQWZ7w0ym/YzGnPS4Nbc33NL7enupa9ezbKYW11ks8lIs8lIc7ZVErWJLc9jQTNTYQsqupN+jYcivZyxoYqrLxs5MkB3ZIIt9IRayAfJxO31+HT1uNVmvpqDZ1SAIZ8i6tNLqdevodevEpJ4uu9RunHFqSFo7CGmasckrxBv93aJ2/8fcFGUkP6JwqnG7wXq5DC5ubSPl7CDtaCdhbcWtKhc3nsIgJtkWbIpyQkYZSbeOjN9EPhXiqaVZPn/3NT688it25vvIZ7o4uH2Uo7smOLprir1zI8wMxBiI2ekNGMj4dHTbFNI0QoI1owgQwilE6c156Khej7FpC251DUFDU2EzLgLE8uvu08qJOvTi6LNbnGJcfuE0n751kX3TfYwlXCRdatIeDWmPhphNSbddxUDIcluDX4g3vb20dNu1RMwqgnoFxUHYkRff64hVibDvth9CWAtWbQupqIPdC3k4I4hrrbgEAfy6NtzqFpJ2HT0uI2lrJ4NeM312HX12HVnHbd9Lv9dAxqMl7eok7dbT4xHlVSmHlqxLz3DQxnjUTT7mIR/zkHEb8KmbRclS4TXZNpoi6tLQXr+VLoeGLoeG2/6eO6/jmwhCkLhdS8KpJ+kyIAhBEg4dcbuWuF1P1Kot3E8PIRhFGdQ0tXRj5Ft+yNf8J77mPzFNLYuUMohC3KxB4e8bZBAFF7lX/Foj4olwKQjCWVzqejzqBrydjbdlTWYFcWs7Ib2MiKmNblsHKWcnaZeGlLOTpENNwq4icgdwRM0KIqY2aToR0LXg17eIwOIFnawUdVMx8ur1tNdvwaFpomzDLwnaOzmwmOfrT96G777gsw/e4MtP3uHbzz/k/SsXufryS/Dt17z96q8I2BWc9v4j9av+isbKDQUwOyaeVK6AitLHaarfTMCrY+/SBJdefpZjh3YwM9HP5EgPB3bNSdfHwsQwJw7u5qP3rnLjg7eB3/HdH37Lm29f5uo7V9i5ewG3y4rLbmLfrm0c2r2N7ZNDgEB7bTHjPUERYC8U5GF3FaCmkIrUSB4tafZRBIfECdHq1Q9SXrmRwZEMr715kZdffZGrb7/O629c4tTJo/T1psiPDvLS+ed49cI5hgfSzM/ksFu02Mxqzp89ya2b7/L6pfPs3z1LLGAj6BYnVz/kW0zqZgbTAbJxryhtQ6CkfCNby4qQtdVTtHkN//bgfdQ3ljEwlKSvL87LLz/HRx+9xbNPH+EmP+YmP5YgQvgWafO/ODPC+EiGgWyEqfFeTh5dgisCpSxSWVlEIGBh585JUqkAjY2l1NUVs2XjaprqSpE1Voj3F6N4P/fqW+l2qkm6xcLCjNdI1KbC0ynDp5WT8dmYzkQY8BhIGdrImMW+iJzXyETIxvaU2AEx1WUT05YKh3LLh2szMYvolQhbRc/CcqdEQbq0DBETPhEippYnEX8CEf1eA71uHYJwlbRdzQrOsIIz5IJW8hEnMzHP99ZsYc3FxV4n0TNxRyJUwCQZwJchYsZnYtptEM3Udq0EETMuXcET0c60W4l0YixcYMKhkCBiytnBlLOjIG3q4E+fkzmTjDFbG4tRMydzUU5NpNiVdjPkFBUNewbC7OkLsbc/wtOzgxwciJH3GpgJmpjwahjzdJBzdTDkVDHkEuOwM9YOCSJOzA6zNBQXje9eI3v6IzwzP8hS1kevoVHyOvToaqWpw7C9lZyz7XvTh+W1XDjXa6yj31LDgLXm9ub9T362uKqCHn09/ZYWUtp6ugplrlFlNc6Gzfhqi5j165nxdtLTWc2goZGstpqulg0kOraQ1ZTRZ6hkyFTDkOVPIWLxjj+niauL6dWXI00greIkIqIswt2yFkPNL//k39fNurX38/N//Qc2FT/K2g0PUl2zgbHxHhYX8wjCFSkwoZE8PbEgJw/u4+L553nn8kWuXbnEy+ef56VzZ3nnzSt8/ukNDu3bjc9lZ24qz5uXL3L6xFHeeuMK7117i+OHDzA61M/cVJ5fPf8s77x5hevvXmVydEhK2pwd7efwrlleOL6PS8+duH1NDUKX3cj0UB+nDu7hzZdf4urFl3nj5fOcPLCbI7sXoVYQFQoroKfLjbB7JMF00stQwCQaQ01tUl7+cnZ+r1tLt01B2NRE3K4goK8n6VJibi2mtXQlgtArflPhYuFhdb7wULwlbe4sbRsxy4uwKzfj05YTNFQRNFQRMtQQtTSQtMnocbbR71Mx4FfTY1cU4iQb6DY3MRY1MpEwkYtoEYSLUtdC3NJAxFiLrXUj2trVCEIQRekKTE3r8HSU4FRsQVP3BMbm9SirVqKuWoWtdSPe9jLcihLC6ioytlb6HO0kjS0SRGRcKqLmVvGUVlGOs11cAZ1ouNbWr0dd8yRuVSVxWyu6hg101q6lrWwVquqCHv9ecHVUkLK3MejTMB4yMh2zMRO3MxmxSA3T+bCJuYSThbSHmbidqaiVhbSH+aTrexCxPIlIGprJWtsY9nQyFtBLcqZlY9lE2MRs3M72tIftaQ+zcTsDDjUJXSt+eTW2umK05U/SUfwYmrI1GOs24u+okiBiwK9hJu1gd66LHYMBJrptjHc7mEr7mO7xM5H0MJX2sXOkmyPbhji9e4LjizmOFdbxHaMc3zHKkYVh9s31s3s6y9J0L3vnBji8mOPYrnFO7J7g5J5Jnt47zTP7Z3l67zQ7RpMSQExngkz1BBiLu8QL/wewmmPig/qHt2HCJNvKsldCPEkXN3AWeSnWtjJcqmoSznZ63Gq6bQq6C5OIQZ+OEZ+eMb+RfNDMtoSHbQkP80kP0wkXY1ErgwE9PW41aZeY0tPj6EQQrojGar+JAV/BXO3RM9pllyCi160jbVeTsLQT0jTjUFSJgK0ST++FafGDLMof9mFtK8OrqcOva5AgImpuJW5tI2lTkLTJCRnqxNSwjlIs8q24VNV0meXE7Goi1g5CxnZGu/1ce+U5vrz+OkuTA/QErGwf7+HQ4hh7ZofZOzfErskMM31hRrudDISNCCvA3laOq70Ka2upCCorCxui5Zz5q4Xf/xBsinJcqmrc6jqxNEzXTMAgJ+01YG6tQVmzFVn5RjAK9IbczA1nyCVDTPeG6PGKyTX9IRNDESsJp4qIWSFFhIpLRaxwcib+XkxSilrUCEIvxUEoLj4gjbWFa4gA8TU8yFlkNUXo2+voxoiiqYKo346hvYmrhUmp2MwcJOM2kbBpiRuUpK2dDHvMDHvMDHqN4iTJb6LfK0b7dtvaJVlVwtZJt1VN2q6h32siF3YwHnUzFLDS5zPTZVCIfo08/Lsg8NzRHURdGly6VoSvIe4x4NK14tTK8JmUBEyi3CBkURG2qgvX8hJRq1g+F7N2ErWoCZuWzfk3Ctf+WXGCdV70g2xhiWvczXf8gCvcgxcvRrrFdJ708mFOkNUc42dcFUFnHm6faF7D3SkChLfztqwpYmojbm2nyygnbm0n6VBL04f4HZ6JZdhI2FV02zokk3VILyOol2FVVOHRN0vJQUFBQFa5FlXjVgIWJTGvkX0LY3Bd4KuP34Lffw5/+JL/+O1NTh9e4sIzT8O33/C7X9/kgzcuEnJ2cNb+tzQ8/mMUTcWiv+Nu2LzuIdY+9i9sLnqE2qq1tMnKMOqa6UsG8Tt0JMJOnKYONPIGDO0ttNaWMTWc5ZP334L/+B23PvuQz2/d4A/8jtGKsgAAIABJREFUjvMvv0DfcJaK2jI8XjsGvZqZyRGuX7vM77+4wbuCID7nDoEgnBElfDIQ5Re3xPUdXORenAThO4Gr/IyzPMjKxx6gRV7DvsN7+AP/zq+/+oxLb1zkg4/e4+zzT2O26Ohob8Wg7eDQ/p04bVq6Qjay6S4G+qIszo9y5tQ+3njtHLt3TBAP2bDqZSL0HwPhBug7anAY5EQDFuZncnR2ytm6dT0lJRsoKdmATFaL12smHvGwd2mON6+8xLWrr/Lhe5c5f/Y4xw/voJJ5ltgiHgpYQdgCQiXkcz30JHxwXtROc0VA1lxOZWURTU1lKBS11NUVU1GxgZaWCoKC6Jno7JChVbWI3+dnYFLWkfDoiTk1pPx6CAoID8JQ3MtoT4jRdBe5uI+sQ0Nc00LaqJBaqSfDdhbTfnZmgswUEpSWm6iXIWI6KsqBxShXKxMBcS0bqaf94loGiOmwg8nI7UlELmxltMvGSEj0RSzDxO3JRJCxsJ3ZuJfZuPd7EDEX9zLf7WNbwsdEyCYBxHghDWrcb5QiZO+EiAmHlgmbhkm79s8gYsqlYNLZxoRDXliKAkj0Igi95G0KJuxK8jZR2jRqbiNnEg96Bjqr6dNUM2ptZdypYMDcQq+piT6rnImwid19XczGnEx02Tk4mmapL8aIR3ytBxxq+hxismPcKCNpUZJ1aRnwGen1GXjh4DbePXeC8wfmWezrYsSnZyZm43g+yf6hIKMuBQOWZrKGesnv0GdqpN/cxJBNxqhLwYhDfsf0QZxQ9JkayRpqyRorkSRFCgpxrkGSnWJHQ0ZfR7+hgYymhkR7BWl1Nf36Zvr1zWQ1DUSbS8hZ2hjUNRKVFZNo20q8bTNR2XrSqq30qLbSqy1nyFgtgoThTpBYhrY8YUUR0Y7N9GhKxNW5lR5NCSl1MXHVZvxtRVgbV9NZuRJZyUM0bnmI2uJHKK98nAce/u88vvZ+2tXVzMwPcOT4IuLk8goepwGVogFFUw2xgIuJoX62TYxxZGkn+3cs8MIzp3nr9df44rNP+OPvf8sH777NKy+e47OPP+SPv/8tr196hddfu8jli6/w6kvnef+dq3z+6Q0++/hD3n7jMs+dPsHe7fMSROyaHuP40jwnluY4MD9O2Koh5bcRtunYMTXMudNHC4eWonH9rdcu8O0Xn/L6hXMszU3CPgFBBTaNHGE+EyTj7CRqaKXbrCBtV5F1aejziOVKvW4tWbcaZ3s5KVcbWZ8aq3wLYWM9UUsT7ZWPiaeXiyJEdBRSkORljyAIQXSNa/B0ltJlriVsqiFmriPlaCbtbCFhayRpbybjlhM1NpB1KxkOacUV0DHWZWI64WCux8lcxsV4vHA6Z2sibmkgbmmQOhaMjWvR1T1Be/mjCEIQTc3jONo241WVSl0UNuUWbK0bxWhWdSURfR1JUxM9Vhn9zg4ShmZ67AoGvJ0krG34NfU4lZXomzZjaNqIX1tLQFcnTR209evRNWzALNuCqnoN6ponaa9cjbZ+faFgLIhHXUXW3cGAt5N82MR80sVC2sNs920dZz5sYiZul74+E7ezmPExn3Qx0WVmOmaTTNXLENFjbqXf0S75KSbCJskXMdftYHvaw46Mj/mEk3zIiKFqveR/UJespm3jo8jWP4Jy62MY6zaStLTR59UwHNIzHrOwbSDAgek0B2d62DUaZSYjSpjmekPMZAIsDEU5ONvPU0t5nt4zycG5AY4sDHN8xyjHdo1xZEeOQ9uHObBtkP3zA+ye6WPf/CCHF3Mc3TkmGatP75nizL4Z9s/0s20oxkw2xHQmyETKx0w2xETSK174xoIUaNlPIJyls24D1rayv3CyewiTbCs2RTleTZ3ka+hxq+n1dNLv09LvEcv1ht1a8kEzM1GHOBpPephLe5lOucnH7aIvwq2mx9FJ1qVFEOYZ8BklgOh168i6tKLpLiw+bPq9BmkS0aWTiXKmZSlTXpQ2CBdFMDK3lkgSIb+ugaCuUSyqMoom8G6LnKRNjlSkU/gZQ8ZmUu5Oup0aQiYFg10uZnpjnN63jecO72SqL0bCY6Qv6mA8G2LHeIYD8yMcmh9ix2iSmd4gY3E7Pc4OvB2VuJXlWOVbxYOAuwpTiEHEptl7RWjT1W8unAJNY2gqwdRShlVRg0vdKMZ+Rhyc3D3LoYVxliaHOLI4RT4bE1OIChvgiFVBX8jEUNRO2qsjZJLj0zUTtamI2lRELLeTrCIWNRGLWtpMCz+G4o/E5de3iNeFtfDarhBlHD/lOip66cZI1ZYnMavlDCZD9Ed9hS4OUQ7QZWiXHkY9Ng1jATtjATujIbEhOxe2MRQw0+PWkLB30OMxkHLpSDm0pJ06si49/V4Tw0Ebo11O0nYNPa7CxqIXKBWgSGDnZC/dXr0knQlYlPjNCvzGNkKWdiJ2NUGzUvzZrR2SQV44DxFzOxFzO1FLB11mEawCejHOMWBqR6gsTIBXgJY0eRolk7YXL0ts4Qd8VzD3BnFo60X5lKLwefoRhbK7PB5NA15tI35dEz5tI15NA35dk1gYZ1USMcmJW5UkHSqSDhUxi0Iqlgvqmv/svy//PxGTnC6zHJ9RhiCcJWhVSDKfyf4IQ6kA2aiL3XMj4on5dYGTBxfZvW2M8YFuXj53kovnTvPCyeN8/fFHPHv0MM+fOIROWcEJ1z9Q/9hfiZOvM+IEYMuGB1n7+H2sefw+Nhc9VACJEio2PSG9tsrGCrY+uYqtT67CaVAR9dp458orXL38Mof27+SVV8/x+tVL6C1aHnnsYSpqyyjeupE2eRPdUT8vnTvNxXOnRU/J3WBR1uLV3pHq8iAiuJWClQiymiIa64qYppZpajnFSlY98W+UVG3EaNOTHc4Q64lx4Oh+9hxcQqPvoLRsM7LWOhobKwn67HBIoKOthnZ5jTjh/zEM9Xdx+tgSuf4IAZcG4QdQW/YEwk0RqMuKHqG1diMUideiSimjtbmOrZvX01hXzuxUjqdO7Kc/EyWf6+GFZ49y6cUzXHjhBJdeeprzzx4iKAjc4C6OsRrhRuHedR1KWSTiN0rRwfdzHrmsgqbmUhqbSigueYJNWx6jqaUMo1mJ0aQmEvXR0xNlYqyPnQvjkiE+ZOsg4TOQ7bIxO5jg+O4Zzp3Yz3PH93LqwA5O7p5n31hWMjBPR92MBS2MBszMxN3MJ323ISJkYSIkph8tpyBNhkzSJGJ5GjHzJ2uuyym1XU9FxY30eKEvaLzbxXi3m9GYk6Gwlf6AeIA06DeJ98lTMBX3fE/WNBVxiTAR9zKX8DIZtv8ZROQDJqYCZqYCZgkiplz6vwwR3k6m3B1MutrJOxTk7W3k7W1/DhFmOXmznAlLGxOWNiatCiZtbewIapmy354a511tjLoUjHk6GPdrxQNKq5Ihj575dJCD41lOL+TZP97LgM+Mt72OZfnUIAoyHh1DXQ5yMTfDESe7x8WeqAP5DAfGU+zsDTDXbePYeIKn5zLkvR0MWlskiOg1NkhpTAOWZkYccgka/tRgndHXkNKVSRCRNVWRNVaS1pWRUpeS6BBDQcLNRQTr1xFv3cqIvpGcvpkBdR1DmgZyehkD2iYyikpismJiTRuJthSRattEtrOUXtVWMuqt9HeWMaCvZNR4OxVqOW57WdoUU20hWVgpdTEZban4bC88T7yKIoz1a1BU/OKO73GBNZv+jftX/COr1z2A2a6kVVHBylU/p7mljFW//Dmq9npaGsqpKFlPZfEGako3sV8QmBwe4Po7b/LVrU/54tcf8/UXN/n0xvu8c/UyH3/4Ljc+uMY7Vy/z2ac3+PrLz/nmq1/z7W9u8c1Xv+Z333wB333Li8+e4cUzp3n70gUO75xnONElvZ/9EQ8GeR25VFh8nlhhx/SoCBG9IAhfc+Hcc/zm1k2+/PQDbrz7JqcP7xElz8J1hEG/kYC6QZIxLRdvZV0a0nYV3WYFXfomosYmejxKPOoKEo5WXB1lBHQ1rP6XvxVfpEok46iucQ2qmlUoKn6Bpv4xHO2biBhriBhriFvq6XHJyHrkZNyt9HoVDIXUdFuaGQ5pmUxYGY0YGA0bmU442N7rZ6HPy1BQQ8LWREhXRcRYS7e1kS5DjQgJbZvR1T2Bvn6NFOUqCGnUVauwyopwKIuxKbdgby/GKivC0PAkrratpGwy+l1KUuZmsjYF3fomMg6laOp2tOPX1GOTl6GuXU/jpofxaWrwa2vRNxbhUJYR1NcjCEvYFaVo69djaNqIoWkjtrYSSf7k19bS51XT51aRD5vYlnKzI+v/3tRhKmplMmJhW8rNXMLJXMLJzt4A21JuCTKGPZ302ZWSnCltkkkQsVw0tyxjWvZEbEu6GA+K4FWz6l9oevJB2resQlv+pJjKVPEktuathDUNZFwqhoIGcl1GRsIGxrqtbBsIsGOki239IZZGk+zKJVgYiLCtv4vd+TSndo1zpuB7ODDbz9HtI5zYnefkngmOL41zZEeOIztyHNs1xr75QQ4sDHNkx+hfhIi5gQjTvaHvTSG2D8XZ1h8RTwGWCqfhdxdOw4SzCEIOa1sZ2oaNBYjIFcg+iL5pM8aWYuzKCuJ2BRmPCBJDQQNDfj19DhVpcxsDDrVUODTVZWMu7mIh7WNbxs9M2sNwyEjK2SGBw53wkHFqSNvVpGwqBnxGRkJWafPZ59GLk4uIuMEVegv/fgFRu31F/HAu+wxCxmaChiZC+ibChmZC+iaCukYihmbi5paCsVq8ITnay4la5fQFjfT4jHRZ2onZNCRdBtzaVizKeuIuPUNxLwNxFyMpnwgR24Y4vG2YnaMJZrN+JlNuRsIGkjY5LkUZ9tat6Bs2ia/3XYgbzoKpzSwrL5xK5ESwEIJo68XYWZuyFnt7Hd1ODWcObOeZg4u89NQh3vzVGSZ64yxHyC3rxiNWBSGTnIhVScSqJGhs/R5EdJlV0loGiZBBiSAco3gUpodSBI2trOSUKNe5BsJSIRMfcUP9HT/gLm5QtuExhIsFb4cQREDcYHlVLdJNf8BjIh9yMhF2Sakr41EnubCNXp+elFNN1mci4xVjZ/t8YgHeQOHX4aCNoYCViFFJ3KLCr29FQIxELWWR+7jANe4WJ1H3gSB8h7ACInY1Sa+BbreOhEtL3NEpvj7mdrpMSiJmcTITt6lJOrVEbSpCxnbRtH2/eF2t5hj3c557uCJ1AfyYmyKkDhZAofC6uw1NePTi8hqa8ZtkCMIxwmY5Xm0jPl0TAX2zBBE+baMEEcu/ii3t7URMcgLaJrzqerxqMfI3ZlGQdKik6U3MoiBmUSAIx/BIhY8XcGga2DM7yGsvHOPgjgliXiP9gkDMb0JeX4Kho5GGiiI8FhUfvXuJr26+x+9+/QlffHidudwgXBfYvObnHHf871Q/epf4+VopQvkTK/8fVv/yXp547H+wbs3PucbdXONuakvW01y1BaEIOpqrqNtaRH3JRnbOjOG16XjqyD76s93khjIcPLRELBH+XtKV02VlNDdIb083i3MT9MT84qb6vLjMihpsymqW23CF+cJnfFGc5jU3bZb8EGd5kHVFq1i5ZgVPFK2mprmacCLMFe6hrLoEjVHNM8+eIBrzwz6BpqYKMVFLAVVlt0srHValmIl/qjA5/BEomoq5n/PUMo1eWYnH3ApFArGAi10Lc5w/8xQj/RlaasvpRUUjeW7xI4rYx/2c537Os4Uljuyb5enju1hayInJZ14QbgHfij6cRvIoGCQoCIwOx/mOH9DaUk5l1QbalDXU1G1m4+ZVVNVsRN5eK0nHzjxzkk8+eY+vbn0kXsPCLZx6OcI0hO2dDMQ97JoZ4sDiJLvmchzds41LZ0/y7rlTPL9zisNjWZb6YuTDNgZcWkYDZvJhm9j9ELZK9/LJkInJ0HJJnInZmPt7ay7qZiHmkdb2Qtv1fLeXmbibiZiTfMxJPiEmyU0kvYx3uxmJ2BksGK2XQWLQb2Ii6iIfcUoG68ku522Q6PYUIl+/L2eaCJqZDlqYCVm/BxF5u4a8tZMJm+bPIGLCqfyLEDHtUDJlVzBhaZMgYsqmZNapYt6jZqCzknHLnRtjcQ1ZWxl2dTAW0ONrq2Qq7uHlwzu4cvogv37jJT569QUm02GEu2Ak6mJpLMORhVFOLU3x1N55Tu2a4fD8GDO9MaYzYeb7unhmaZxjM1n6nAqy1hZy3g5G3Ur6TI2SiXoZInqNDQzZZPSbm8ga6qXkph5drZTelNJVEdNspVtXIv27M4YKUtpSkqoSutuLibZuJqUsJaMso0deQqK5mK6qdQy2V3Ok20nerCAtL6e7pZiUfCvRxiKijetJyjeSVmyiv7OUTPsWepRb6O8sY9zcyKSthTFTE/3aGqR0ReEMSU0J3WrRSM0+AUnWVHiehNTFWJvXo6r8JU2bH5Lue6QFHl3zz/ziift44KF7+L/+6e/4+QP/yKrH7ied9LO4MEZ9dTH33fsPtNSWs18Q2C8IvP/mFX5z6yZf3fqU96+9yc2Pr3Pz4+u8eeVVbnxwjd998wXvX3uT33z1Od9+8xW/++YL/vjv3/Dtb27x608/5NanH3HlwovMjAwzMzxINhLE2NYkQYTP0F5Qd4h+u5qSteI97Ka4b6lknqMHlrh6+WU+v/Ee/P5L3r50XpJmCv0eHUmLkgGvniG/UYo0Gwma6ffo6LGrChKQdrotzXRbmokY6vGqSvGqSrG1bqSt5JFCbOV1lvVjyrKHUZY9jLZ2FXb5BmLG2kKPQwNpezNZVyv9XgWD/g6GAirGIgaGAp0M+NXkuvRMdNuYSjqYSbuYz7rp96no8bQRNtbiUBbjVpUSNtYS0FVhlhWhlcrkpqULTVH+KIamddgVW/DpKvHrq+gy1IheCl0tUUO9NIlIGltIGltI29roc6vocYrJNeaWrWgbRDgwtWzGo65CEKD0sX8qTBuWMDRtxNi8iZbiX9CwcfmiuYggBHF1VBA3t9Dr6mA4oCMftTCdcDCTdDKTdDIZtzHWZWLXYJj5Hg8zSSfzPR4Wsj5mkk7Gukzk/DqGPZ0MulT02ZX02ZUMODsYcqsZ9nQy7OmUuiKWJxMzMRsLKTcTYRO9NgUt6x5EU7YaY90G9DXr0FY9ibVpM0F1HTGTjKGgGG2ai1oZ7jIzlfawZzzJgakMu8cSbBuMMJ0NMNcfZmk8xaG5AQ7PD3JsMcfpPZOc2DnGoe3DHF4cEQFi1yj7FwbZvzDIkV2jHFgY5uD2EUnOdHr/DM8cmuep3ZMIQo7p3hATPX4mUj6megLM9oaZyYYY73ZLF7ugRRyr30XhVOI6ioonCp6IPKLMQ9wwqWvXY5JtxdlRhU9bLxrlHe1kHB302MWxbNaiZMjZKZUDiWV+BgZcnYwEjcxlfMxlfIxGLAyGLIxE7IxE7FI+ftarJ+3SELe20x8wSUbTPr+RgaCZtEsjXgv3FMDhB4hQUYpU4OZoryRoaMKva6DLLCNmkUuTiJhFTtzcSlhXT8zajEMpGsmDBnFq4dM20mVpp9upIZ8K0e3QIQgXiNg1pP0WMkEbQwkP87kki+Mpdk/3sneql4WhKGMFz0faoSBqbMClKMHZVlpIaUoXjOzidEffXIKhqaTw2p4VN6jChe89jKyKGgThBkmvidnBBNtG0pzcPcvhHRMIVnFKIORFAIzZOyR48OsLS9dGQK8gbOooTCE0CHdDyKgioFfgaG9EEIIU+6C4Gwa6rOJJyIXCqXoaMcwAUd5zP+f5Id8iq9gsxagKRWLqRLdDx1Iuy8ntkyz2xsjYtUx2uRkL2Bn0GkVJUyHSsT9gFJvJ/WYRJAqxs5nCNKLXbaDPY6TXfdsvEbWpENaKP/MyRAj5AkBsuQ0RfmMbEWsHcUfnbbmUQyN6Qaxq4hYVcYtKAomYtV2cCt0r/qw/5TpXuEc8PbqIeJDTXdhQl4Io75tHlJeK9yO/qRm/qRmvoRGvoZGQuYWITY5P30DA2ESXWUbE0iqtuLWNhF1JzCIn5ewgYVcS1DXiVdcS0jcRMcmImGTErW1Eza1020Rg73GriVnkREwyhG5I+nQIwk2EaZBXF5EIWHjl7DGigkBUEMj1RmlvrqCmZC16VSPtLVW8/spZ+O5L/vDNTf7j61t8/PYbvPXKi8zl+lm94r/zQvBnYk/Eg+LrWlz0ICsfuYeiJ+/n3+7/Bx558B/pChoY6g9h1ciR15UiLEJrbQnNFcWYO1rZPT/B0rYJzj51lLnpUYI+Oza7nrLKYmQdLbTrlBJIHBYEXHYT22fzzI4PSAlkqsZSvp8hH0QIAioBj6GNBzlLfa3YSltWsY40WhYp5ZFV/8Zj61ZhdBg4xFp27t+Jw2ujdyjD2+9cZsfOWXS6NlF6VoCILRsfpWzr4xjUDRg7G8XP6SmQN2wW/9614qTgx9xEuArcI2DVNPLiMyf4/Zef87vPP+P8macgLVC68UnqyzaxjyKK2Cc2kk+L0z2uCOyYG7rtN7oF17ibfRQhIEbvOglyN9cIB4w4bCqaG0uQySrZsvUJHn/iQTZsXsWa9SvYWrYeWVsjDU216PQqjh7dy9OnDoqgNQ+nWIlZ1Uw26mGkp4t7uMI9XCE/kGRhYpht4/2cWJjgwFgv410OKUJ7yGdi2GtgPGRl1GdiqsvBfNzFbNTBmM/AoEPNiKOTnEdHPmgVm67DdqYjTuaibubvgIi5qJvZiIvpiFOUM0UdjEcdjMWdjHe7yEUdjMac5KIOBkMWKdq4162T2uv/X7reMzjO+0rzfavmgz9M1fW961vlvevana3xzHhnfceaGcmWZFqBYiYIAiByBrqBbnTOOQd0BrqRQ6PRjUSQBHMQRVEkRVESRVESJVEireBRFi1RwZZkyzPe8e9+eLtfkp69pfoXAlnsVoe3z+885zxPftBJYdBFYdAl2cAuJXzszgQoRZ1lNaQMEuWdiKWInZVBJ0sBCws+UYWYd+okiBDVCIOY++BVUXQPMO9SMu9SUnQPUHIrWfAMsOBUUHL0U7L1UbTKKVrllGx9Ys6Ds58lj4xFdw/zrm4Kjh7yjt47rt/THg1JQw/7RmNcPXOYF08dRPgRLI+kEDSQchl47vFDfHT9Bd64/CQXTuzj5r+8zq/ffIWnH11jZSrDdMLD4UKWi0cXODAZFSc83P0sxkzM+QaYdspFKChDwu1qw5RDxqS9l3FrNyOmDimtekjXQkbfRNrYSMokGucMmRvJmVsY1jeSUdeRUFQT7dlKvHc7Q321jCobGOmrI9uzk1F5HbOaVlbcaqZ1naR7aoi1byXWvpV45xYysu2MKHcyY2hiSr+LCc0uxtV1jKnqmND8R/dHcazqWHk/c43KPooIEtel4+7bga13K/qOzfS3bkAQLrB+2z+zfvM/8vc/+c/8Yv0/8F//+v+grmEDr1+/xNtvv8yxY6vYzCqiISeXnj7LcUHg3//wFf/+h6/4/def8c1vP+XGh7/ii5sf8m/f/oZ33n6d5y8+ydtvvMoXNz/k019/wC+vvcLVly/x7q+u8eF7b/Lhe29y5rHj0jVsd36G43tX2F+cwa3rx6roFBtN3y03naT/h3IzJCBChDAGv7z6Ip+8/ybPnT/JtZcucPHMEaazQYSZsJXpkIWZsOiJXIg5mY+7KMSczIStTAZMjHm1ZN1Kch4F4wExRTqsb8LVX4285l423PV9Kgui+rb1WHs2YevdjLlrA3bZFnyqnWTsXQw5uhm5DSCmw2pmozryg3oxlTlhoZS2s5x1szjkZi5uJR+zMJ+0MhHRMeztI6hvwiavwqWsIWJqJaBrxNK7DVXzQ/TXr7vjCR9oehBHfzVhYwvOgRp8ugYS1g6G3TJGPApy7n5GnH3iKedEDNn7GPWoyLpVhA1dOPrqMXZX0119P+qWjSTsMhEeHgKPqhGbvAZTdxU2eQ3ats1oWjeJ7kxCGkPnNoL6NmbiFsa8aqaCemlEazXnZ89IgOUhD6WkgwOTUVZzflaGvewZCbBnJMBi2sXcoIXZiLj3kA8amPSomXCrmPJqJBViPmJm0iN2E1YzHg6NRzg+k+DEbFI6IWUT1rZtaBs3YGrbir27Gre8jri5l6mwiVLazULGQyHlopBysTDsY3U8wup4hOWRIGuzKfZOJ1ibTXG4mOVIKcfRxVGe2D/HxZOrXHx8L2cOi4vUpw8WOHO0xOOHCpzcP8ujazMc3zPNo/tmefxAgTOHSzx1YoWnTqyU5bI8pVyIYjYoOTMtZEPMZ/zMxJxMhC0M+3RiESKFz0XKr7mr6DrETBBN21ZR6q8Xx1ZEB6Nukk4FaXs/GYeCIbuCYWs/w+Y+clYFY/YBJl0a8QPHZ2DKo2PcqWYubGE1F2R1NMR80slMzMls3IUgXGE8ZJFAYTxkIevVk/MZxMRVh0r6OWkfQBC+FhdYN3ArYfOvxALPpqjHp20jaum9AyJi5dTruFVOzNRDSNuKo78Gr3oXPl0TEXMXQ141GY8GW38LndUP07btIaZiXs4cWkYQxkh5TcRdekZjTiZTXvYVhjiyMMqRUo7VyRj5hIPRoJaMQ0bM1EFA3Yhf1YBHcevCaejaial3F9a+Rqyyipx8Q4SiMcoXUjD1NojfF8UC5Jabxe2OGqfF5+YGCMJNBm0KQiYZAYMMn66HoKGfkFFB1KJC+B7EbDqEczBo1Yrd9/IYT23tPmojldv4UrxPNeXbXYeoklwo78+sQufOLXTVbEXT2YBLIyMiCJSyg1w6sZ/Xzz/Gk3vmWc0OUhr0Uox67hhnmonYGQ+Jy9UjAcsdi9W58qnARKZc8CesKrGQT0OAAEqm+BHXb9l9ChG8+l4Cpj5pjCnt0ZP1mRjyGEi7RDWiAhBph5a0UwSrhH1AVF3eQewSxUXV5fvcEB+Dhyq3MYWYJxLBrRcTk92GdnzmLoKWHgLmbvymLvxlcIjaZASMnYTM3eUmzBXCpm4i5h4JECqL/kNuFTGLjIiB8oqjAAAgAElEQVSxW9rdiVvF123C1kfGNSAaEfh1pBwK4lY5CYeSpFeLWdHCDb5POmBib3GM5588zvF982TjbjobtyNrq0HR04C6rwW1vJVnzh7ny1//C/zrl/Dvv4f/9Xv+9PXn7JkfZ/s9/xefTf8d6//5/0b4C+CmQEv9Q2x6+B/Yue1ncEjAqOvgmaeO8OqVs6zOT+CzamjeuYmO+u3Imuvoa63HZ9WRiXh56vQJ5qZG8DhN+Px22ruaqardxsaqDTR3NaEzaAkG/Zx54jH2rS6KUNoNQjfY1V101W4qd9ZFWBPeAo9BTsxrRNffgrx3F2pNJ+3tNRTpFkeaNv8C1gScAYfkrlTXVEOPvI1kKoxioJPm5mp6unbhIUJLw1Y626oIeHWiA9cNAaOqldZdjyDv2CEWNVvKDQqHCNhmdTOjSTff5wa/ufE+X3z4Pk+dOo7XokfWuguXUcUUSqZQivtPhjLsxkXb4R/wAe0s8S3f4R3+ih9zVVwXPyfud1zhLnTqdjrbd9LYtJXG5u08+PDdPPjIPeys28z6jfezfuM6tuzYTHNHC61tjfT1d2PSK/F7zAz6rbQ3bsNnUfHsE0d55vQRfsR1SlPDjKUiPMQ5RuJ+jhTGWc6EJevs2bCdmZCNGb+FSa+BGZ9JtFKNu1iI2pn1GZh0aSSImA/bmY86xL2IqJOFiHgWyzsSFVemCkBUlIhCSjwViJhLepiJiQF5owET437THSr0fMzNfMwtwcRCzMNS0itBxGJM/FoqqxELIXGk6XaIuF2JWHQbWfQaKHm1lHxqSh4RJCpHHGW6yqJLHFtadNx5lpxKlpz9LLp7WXB1U3B2MWfv/g8QIQgRpr16TpcmePHEXg7PjSD8CGZiAQQNrExl+NWVp/nivV9y/fnzHNtd4Prz5/nk7avcePMVBCHO0kSKlbFB5pJuJkPiOPpCwsqUR8HUbWpDRWWo7ESMWbqYtPfeNr4kQkTlfg0ZmsmYmkiZ6smYmhgyN5M1NTNkaCSpqiXev4NQ+0YinZtJ91QzLK8l27OTdMd2sl3VTPTVM6XtINvXQKJzB8muKtK9VaR7tzEkFyFi2lB/B0SMq3cxoalnSicajkxY2m57rCrj02vcsn6tuGZdJ6qtxdNfja17C9rmR+isW3fb3zvHPff/kA1b70GlbyMUtXDphdM8/cxJjh1bZXp6mLOnj/Kbzz/mqy9/zW+/uMEffvcF337zOU+eeZQnzzzKpzfe5ZOP3+HKC8/w3DNnufzced791TXeuHaFs6eP8+ix8i7T/hVOPXqI+ZkJgk47udggl86d4de/eoNP3r7GgdI0UbsOcUrgHA4qVrbXEe5GzHkKII2BHtu/zOPH9rI4my1beHwtfp7no3YWUl4JHioAMTfokCBiwq9n2KVgxKsUFQGPgqy7n6mwjoyzB13rem5ZYaXxqWrxq2vwDlQT0NQSMzUx6pYx5pEz6e1nKqBkNqymMKijGDNSipuYDuuYjRooJCwUUzZmB82M+TWMB7TMRA2MhTSkPTJ8ugbMsm3YFdUEjc0EDE3Y+ndg69+BWbYNddv6O94Yxp4teLX1WPuqcKvriFvaxT2M2yAi55Az6dWQs4sZEVmnuNAaNnRhl+/C0LUDTesmXMp6CmkH+aSNmLVHSrR2KnahbduMrn2L6MrkAEGYwj3QQNjYwWhQy6hHxbhPw2zEJI1prY2HJZBYGw+zmvOzO+tjz0iAlWEvxYSdfNRMPmpmIWYjHzQw4VYx6lAw7hqQFIiFmI35iJkZv4580CCF1o27BkjqO4lr2ylEjfgH6jG2bcLTX0tQ04K7fxcRfTvTESPTg1YmwiamohYRInJBFnJBFkdCLI9F2DeT5GBhiKOLoxxfHufIwghHFkY4vZbn2VN7uPLUEc4fX+L43ilO7p/l3PFFnjyxxOnD85zYN83xPdOcLKsQZ48s8NSJFZ48tiTOj98rIKxCMSuqEIu5MPMZP7MJN9ODDqaiNnIBgyjdy8sfdMLSnxWr3yKO3lxHaAdjdzVeTSuDVhkpl5Kh8lJ1yiInY5aTtfSTsyoYsSrIWfqZdIl+15NuLRMuDYWIVYKIYkqUsMdCFoa9ejJuLTm/kcmonfGwlazPQNymJGKSM2jpL+cdaBm09N9yKPsLJJtMp6oJj7YVj7aVgL6DqKWXsKlb6vxWCrK4VU7U0IVf1YRP00jE1IpLtQunsp6kU0HM1s8USjyaLuaHIswmA6S8JgRhjKGAlcXxJKXxGNmIjb1zGQ4VcxyYy7CQCzIRNpF1K0lauojqWxk0tBHRtxJQN+NSNGKV12OV12PrbyqPaUTEi00l8+BiGYjkIAgnRYj4Epq3/YKGzfeL3WHhIoKQxW/uEwvbCCJUCTcJmPrwGWS4tb04VF149XJ8hj5RWm2mfHF7i6hdR9SuIWIeIGpVUlu7j5XZsrS8jvIF8I/ia+JiWZU4VB5f+lYEG11XM+8KgqiG3AXDPgtrU8McnZ9g93CUfETchygNeqWxhMpuS86nZ9ijlTIrht0Ghlx6srednNtA2qYmaVOLECHcRBBu8gM+YB0XxAA5xPvqHGglYOiRxrnSLg3DXj1Zn4Ehj05aSq44HaWdajIuDSmnmoRDBCnxdXQbTJcVGHFR/507INtr6sZr6sZj7MBr6pTgwWfsxGvokOAhapOJx3KruKikmUdNPSTt/WRcAwy5VZLCkLT33/FajVvlpJ1KyYygoqpFzDJibjXCvXCMKkzKdlTd9ZwRBGJ+C1ZtLzadDHlnHZsf+in/9D//OxseuodY2MHxw6v8+r3r/Ps3N/nTN5/yu5vvMRwxMWv8b6ya/prOxgfF99ZfQE/7FrZv+mc2P/yPbN5wD1aTjKfOHebZC8c5cXCZzKCH7pad1G1/mJ7mWuq3b2DTL34qguXMGMmon1jEy7Hj+zl99iSFxTyhWIDRqRznzp/l4sVn+N03v+GJU8d5iHMiSNSAob8Vt16GtqehDHBr4u/J4jYqxF2PGoH2jp1UV6/n3vt/wi8e+Clbtq9ne81WPEEXpZV55AO9PLj+59x3/z/R2dVER8cuejob6Oqopa56PX6nlunRGLPjCcaGAnhsSowD7YTLY3CSlfT3QLiKFBolFEXzgeN7l7j57ttcefosEUHAoevj0QPLPFZWWe7msmiVfLe483CRe7nIvZxkiwgPN8T9iCmUfMt3OEYVh6jhEDViFkRHLQ1NVexq2IY/ZGdybhS1UcGWHZvYtH0z04UZLjx9jsNH1ti/d5GXX3yaVy9fIBFycHzfAl98+Bbv//IKrz1/nivPnuPJk0e5zo9YmR3n0skD7M4NMlm2V8459Yy4dOSDNqZ9ZqY8BvIBC8VK4rRbx7RTw5xbTylooTjopBATU6bnow4pUG7ObyHvM1MM2UXAiLnugIi5pJvZpIvZhJu5lJdC2ke+DBKVJtJ4yCLtxM0nPOKJuaWGRHHQSTEiqhAVm9dSxCbuRQTMFANmFv3m/y1ELLgMLHj0lLxa5n1aih6NeMoQIUKrCBGCAMsuBcsuBbtdClac/aw4+1l09LHgElWIOXs3eVsXeZu4w5O395F3KJlxqsh79Kxlo9L7f3UswTPH9nL58cO8d/U5PnnrZd588WnefPFprl06zxfvvYEAnD2+jwOlKS6dPsyzx/ewlAszHbZSSrrIh4xkTF2MWrqlXIjKTsTtC9aVXYgKZNwOEYIQIWNuJWVuIm1qIW1qIWNsIa1rJDFQR0xeTbBtE6H2zSS7qhiS1TDcXU2qfRup9m1ke3aS6qkl1rGDWGcVadlOhvtrGOrfQaZvO8PK7YyoqxlRVzOq2cmYRtyNmDI0MWtqZ8bSwYSl7c8yJLLcsnE9V4aK62RtbSRNjUT1TQRUdVi6thERBJoaHuDedX/Dz+7/G+79+d9y/y/+HqdnAIdbxehElBMn9/LY4/s5eHiJV199lj/+8bd8/fUn3Lz5Hp999j43f/0eo9kES6UZ3rh2heNH9lEqTPLshSd4/dXL/PL1l3jlpYvs3V3E6zLTzCpmwwDJWACH1SDd76DdyqUnT0vua2LdVA5IragqlfDOinlJEXLJgNQgUXJrdMujb78FEcWEm/m4SxplmgqamfAbGfPqGfVomAkbmQrrGA+oSVq7iZk6GA+oGXLKMbRvwNC+AWvPVrwDtQS19QS19YR0u4iZmxlydjLh6WPS28+0X8lsUEUhomU+pqcUN7GQMJMfNDJd/vfH/CqybiUpm4yUTUbG3UfKLSfhFEcanAM1OJQ78Wrr8esbcavrJKBwqWrRdW5Etut+qcg0y7bh0ezCr28kZm4jaeskY+9lyCFmRIx7lEz7dYw6lXdARFDXgaWnBnXrFgkQhjxKkg45TsUuKbFa27YZdctG1C0bsfTeSlFOu/pJ2GUk7DJGvCpGPSqmQwaWhzwcmIxycGqQfWMh9owE2DsaZHfWJ53FtIvZiInpkIF81Mx81MK0T0vO1kfa2C3ZvM4G9MxHzEy4VWStckYdCqZ9WoYtMlxd1ZiaNmHvqCLnkBPSNOEfqCdu6iBu7iagbmbQ2Ml4QCvZ2eZ8WgkiisN+StkAq5MxVidjHCwMcWJlgsf2THNiZYITKxOc2p/n/PElXnzyEOePL3Fi3zSPrs1w9tgC5x9d5szREo8dyPPovllOHSjwxKEiZw6XePLYEmePLHBiZVL0Uj8GsykPxaGAqEDEXYyHrYyHLEyEy/74FXeQY+UPS+GY2HH9XrkrXg5+EYQxSYWojGeM+rTkXCqyNgVZm4Ixh4pxp5pRm5KcpZ9Zn4G838isz8Cs30gp5mBvNsjKsJ9CwsFMzMlYyELGrSXlVDMSMDETdzEdczIaNPNdvuQurhAxyct5B5pbHYu7K9JnBMdAI35DByFzN0FTeZna3CN2fe19UqGWdiqJW+WEdR34BhoJ6lsI6Boxy6pwKHYRNnVjke0ialVy4dhu+OZTvnrvOpdOH2ZhLMFo1EV+KMziZILSeIy1fIb9cxl2TwwyPWhlyNlP3NxNzNhOVN9K3NTBoKGNkLYV30AjLkUjDkUTDmULLlWb2GXJlzuc+fLjPIY4830MhL+ElFvHeMyFR9cjduPvgLwigvCBWNjfC159L159rwQRbm0vHp1MakZE7ToGHXpiTgMxp4FB2wAxu5KQSYZP14lP337r8TWI0FDZD7iXi2J3fkosrvmjQBXHxNeZHCLmAUb9NnJeC0M2DaNuI/mgg/mI2EXMRxyM+01kXeJsf8WdqQIRw27DHRCRdeklJeL2D76KQ5JwuazS/EiEqIilj7hjgJRbQ8atZcijI+szkHFrSdoHpKTnhE1J+jYP/aSz4v9+WgQn4WoZnC+KKoSkRNw6PnMPfks3PnMXPnOXBBHSfTR2EjB2knApxOPoZ9AqI2Tswq9rx69pw69pk1zDKuBQUScq0Bu3yiX1rPJ3YhYZYYN4W9aBFoTvgEnZjlHRhrKzjrBTy7G1EiNJP1pFG9s33kfN1gdRdDfitmuwm5VYDArGMmEO7s5z6tASHiI8UPtD3i/9T7oe+R5BV5/kOFK/cx3bNtzN5of/mUce+kfUijYO7J3n+OEVrnAXS8VxokEbzbWbkXc0oOhson1XFVPDcZ44cYizp47x1LnHeOed63z19ee8/9G/8Nr1l/nk5sd8/buvuHbtNWamx8lm4rQ11tDVXIPLqETd00Rv4zZqN95Xbhqsia/16+IowDouSAV9NOTEbB6gp6eFXlkbm7aup76ljrbOJrZWbcRgHMDvt+NyGWhtrqJ25yPU7lhP7fYH0SnbCbh0LM7lePva83z87qsc3VcoQ8Rp8f2YFwsAOXnk5AnZ+kV744sQdhrYvzjDW/yQhN/G4d0F3nj5IgayeIhQxTG2cJLr/AgNY2gYYwsn+T434C0xX0Qva8BCmpt8T1LBervraWvZQWtrDVu2PUht/XZSuRj50gw6s4baxhocHjdXX3+Nb7/9HW+9eY0rL1zkl1df5JevXOLyU6f55tP3+PyDN3n/l1f46sZ7fPHRu3xz82Munz/H8swErz91muXhCON+C9NhBynzAGmLirmQnWmfmUm3nhmfSYKCvEdP3qOn5DezFLGLy9JJcVRpIe6mFBWTpOeDNgoBq+T4VBx0Uky4JRViNuliJuEkn/Qwl/Iyn/Ezn/FTSHml/YiJsJWZiJ25mIti0ksp5aMYF1XN2bCd2YiN+bD9P0BEIWim4DMy5zVQ8hopekSAmHfqmLdrKTrEsaaiS8+8W8ucR828WzyVsSZBuMq8Q8GCU0Fl92zFrZQgYskup2TvEef7yyrErPXWbsScrY+8XUHBpWHcrCBnVkp/9uzhFW5ef4kv3n6VD159jj98+g5/+PQ9fv/Ju1y7dJ6Ljx9FAK5wFxcePcj1S08iCGMIcSgNBVjM+Bn1aEjqO8kaOyQF4vYxpooiUdl/yBnbJYjIGtrIGW/tAqYt7aRNbeIxtJLSNhBX7mJQtoNw53aiXdtI9daQ7asjJ68l1bmddMd2hnqqiXdWE+usItFdxXB/DTllHUP9VaTl2xhSbCPdt4UhxTayA1WMaWuYMjSSt7Qxb+tm3tnLlKX9z9SI7G2nokxcZ9jeRtrSTNLSTszYIo0Rybu2smHTXfz03r9my7Z7qNrxc9q7quiW1WFzKglFbCytTLFnX4FTZw7x6uvP8+rrz3P9zSv86p3XuHTpPG3NtTQ3VDOWS5LNDDKaTbBYnGYw7GH30hwH9i2RG4rR2VbPGvUEfXbiOIjj4Co/Fq29hT+KjbwrII4nf4sQqUDEMQThMp+/d5UP33wJoQpGkl4OrExLsFqBiKXpGJmgGmv/ToRSzMVC3E0hYqcQsYtR70EL034TUz4jUz4j4z4D4z4dkwEd0yEDOZdYbI96lcRNHQzsegBl3S+wdG4mqK4nZmwlbmojaWmXdiCmfAqmvQpm/QPkQ2rmozpKMQMLCTMLCTOrI16KSSszUQOzg0amI0aGXQrCxg686gYChhYiljai1na82noJDqx9VdgV1Rh7tmDtq8LaV4W+a5P0ZKtaxUVrl6oWn66BmLmNtKObrKuPEY+CCe8Akz4V034dY64Bsk6FFDbn19x60ahbNmLvq8WrbsKlrMcq24lP04xLWU9n1b2oWzaWMyKyUjEbs/aQ9akYD+uZChuYDOmZi1vZOx7iyFySQ7Nx9k9FOTA9yJ6xICs5H8tZL0vDHoopB9MRI5MhPbMRE/mQkQm3iiFzLwldBylDFyP2fqa8Gsn6dcTez7RPy2xAT1Lfibl5M6amTfj76jE2byCorifjkJG0dhPWtRAzdZD1qZgaNDHkVpFyKMj69eRTbkkJyCc9LObC7J/LYCHNoWKWg/PDHCpmObEywROH5nnqxDKXnzzIs6f38uSJJZ44UuSJ4wucfXSJJ44vcOrIPI8fnOf0oSKnD85LFq9PHCoifEecUx+LiI49hbSPmbjrzmKobOcmBBDtRscQu6/xcmH2l+WO+LFKp1vMXRi0ykg6FaRcSiYDBsa8WkYcA4w4Bhh3qpl0aZi0qxi3KpnzGkSA8BmYC5pZTLjYMxxgKeNlLm6nNBRgNuFmPGxlNGhmOuakNBykOBRgOuaURhsqSkTSoRILb+EdaWnJ2LsTx0CjOHvu6CNiLS9Tl5WIQauYD1F5LiLGbqnjrO/YjFOxE4eylpCxg7i9D3NvHUGjnHOHFvndh2/CH38Lv/0Y4VvQdTfg1cspjg2yvzTKWj7D3pkkxWE/Wa+GqKGDkLaVqL5VSn+P6lsJalokiHAqG3Eom8X03R9Ttgr9VhwZqiQej5XHa/5K9Kd/9emTnDm0KKoEAcq7FXkqOQhCUeyUenQ9+AwyPDoZLk0PLo0Mt1aOz6AgaFYRseoYtBuIO00k3CZSXgMpn46kS03QeJsTTnf5dr4Wb7+KY8jJizPhFlA2VEvz3hs4LapZ78B01EPOK7rLjHvN5IMOCmGXlD5esehNO1XisnAZIrIe8VTGmSoQkbKqiFtuhTwJ74gJ0VkM3M1lvs8N8T4JEQkg0h4taZdGVCM8OjIuDQmbUkx7NvWRtCgYcqjL4W76O1SASgJ75faiNhkRa0VF+EAEhPLeQ9AigsSfA4YgRAiaOgiaOgiZO4naeojbZcRsvUTMXfh1rXjVTXhUjQR0rVTk+Litl5Sz7z+cpENOzNrDoKWbmLWHmLWnbD4RwdjXhFMvQ9PbSMCmwm1WkgjaOLg7j0XTQ3fLTnZVrWdqLMGb1y7z1vWXOHJgmcGQE7uhH5O6DZ9VjknRgKX2P/Gr3N+x8YEf0tm8vvyev4EgnGPbhrvZtuGnPHD/T2ht3M7ESIK9K3Nc4S5mpzMsLUww0NdKT0c9QhZ6WuuYGI7x/IUzfP7xu/zuN5/y8Qdv89nNj/n8i1/z1def8yf+yEc3PmRxsUT1jq3Ie9ox65QszI5ycGUOr3mAlh0Pi3sEpXHxsa1BWrr+K96BiEAi6uLSM0+wRj0BAiiUvWzZuoFtVZtpaq6jpbWek48d5rPPPuSTj3/Fvt15TDqZVIicOrqHG+9e4/OP3+Z3n33Av1y7TH4kLoJ3FSK4t5ePcJWgVSEqElsEEaivgNBMGS/k7F2Y5LUXzpOJujBreyAvJqDnpzKcOLIbj0tLU8NW2hu3wbcCAQIs0Y6FNPWsSYvYqzRTt3MT9fVVPPTwfWzaup627hZ21lfzyLZHaGpv5tjJR/nyt7/hk09u8PylZ3jlpUucOn6QPQszXH/pIvzuS3736YfcfPdN+OYL/vD5J3z50Qc8cfQwY4koJ5cLDLtNZJw68nEvIx5j2ZrZQs6mZtJtYNorQsS830LRZ6Hkt7IcdrI75pEgYjFRPjG36NYUcVIKO5j1m5kLWsWRpzJEVFSICkQU0j7mM37pul9I+yRForIzV0r5WEj7KSa9oltf2M5M2Mp8uOwaVQ6bK0VszAVMzHkNzHkNFFw68Ti04rFppDNn15B3qJh1qcm7VeTdKgouFfMuFfMOBQV7PyVHP5UF3xVnP7sdcpZtvSxauilZuii6ZMw5e5iz9zJrvXUtmLf2MWdTUHLrmLWrGTEpGLEMsJz08/T+Ei89doCz+4pcPnWIz956hc/ffo1/efki+wuTjES95Ziyu3ju9DFx8f6mgHugi2I6yNMHFzg6l2XCo2XM2kPO2C5asdp6JLvXEVOHtAfx5wBRgYissZ0hcydpcwdJ462aLKluJK6oJyavYVBWw2BPNYneWob76xmS1YmjS+1VJLuqGezeQbSrinjvDjKKGoYH6sgodzA0UM2ItobMwFYyA1sZVu0gp9nJuKGBKXMzs7Z25hydTFs7mLS2M25u/rNraAUk3kEQ3iFpaiSiqSGo3oV/oBZ7TxUDzRtob3yIhvoH+ek9f8WMIDAjCLS2b0Zv6MThVqHRdZMdizI+nWJybpjMaAyDTYXFoyeZjeDxmHjkoZ9Rs2MD8aiH/HSWlcUZJsdS9HY1UrdzEwatHLNBQd3OTXR31DM9kZEgQrKcrkCEcJOKfas4IXCRoysTPLp3hqm0h0oeR2kqwVuvPMNn71/j6ccPsrcwxOGlUfblYwz5+vDrGxBW0n4W4m5mgxZmgxYxKCRkZS5sk8CiELGLBZhbzbhPw5hXzahHRSFmZT5uY9gpp2PzP2Fo3UhU38qws5ecW86Ip0/86uoVFQj/APmAikJIcwdELCYtLGYc4l5E0srqqI+94yEKCRsJuwyvugFrXzVudR1+fSMuVa0ECJr2RzB0b6a37j4UTQ+gblvPQMtDtz3JU3c86UFtAxlnD6NeJSMeBSPOPrJ2GdN+HeNuFSPuAUY9KjIOBQFtOzZZHcbuaux9tUTNXURMnVJWRMTUiUfVSM0Df0/DIz9BXveAtB9hk9fg0zSTcSuYGjRRSNgoJGwsZ70cmUtyvJjh0GycA9ODHJlLsjYZYfeIn6VhD0vDHkppJzNRE1Nh0e52JqBn3DXAsEVGytBFxtTDqEMh7UYsxGyM2PtJ6jsZcyrJBw2MOZWEFI1Y27ega36EnFtOMWUjZevBo6gjbu5kJKBhJKCR5puHfTqmYnap81IcCrA8GuXEygQW0uydSVLKBVkYCXFwfpgnDs3z7Kk9PH/uAC8+dZgXzh8SYeKxFc6dXObso0ucPlbi7NFFzhxZ4PTBeU7tn+PU/jkeW8sjfAdWJmLMDwdYGBFHmeZSXnJ+4y2AUJaL1lVEi8H6cuF4WuxACnLxw1GQl5WKdWDvryegF4vtjEd1B0Tk7EpGbUrGHSqmHGrpTNpVTDjV5AMmluIudmd8LKTc5GM2ihk/cykv0zEnk1E7M3GXBFqCEBHHaIRDxG1K8YJyGdF28mJl5OcylVGmQbuctFdF0q0k4egn6VQwaBVHSSr5EDGLDHFkCyxdVZh7thM2thA0tuLTtpS7xT34dD0M+Yy8dOYYb18+zysXHuNAcZzRqIuJuJeFiTh78mn2zqTYMxVnPu1myK0irGsjpG0mqm8mZmxl0NBCWNuIb6Aej6JehIj+Buz95RDHDYiFSFW5GLlZfg4o/3xRXOacz0U4vnuGoEUuuiXFy8WUUHYMuoCUiOszyPDq5WWQECHCq+8nYBogbNHeAREZv4mUT8eQT0fMrsBv6BDvV0VyFf6IcBO+y5ciLIyBcE6ECGVDNQay4sX0u+J9mYq4GfFZyTn1zIadzIXEMx20MuEz3XLe8pQLeI/hDogYKYNE1qVn2KkjbVOLgCJEEIS3kJMnjgMlU3RTLAfQXSdslpN0qUl7tKTcGgk4My4NKYdKgoiEuZ+kRUHGrmLYqSbn00oQEbPIpNdL2NJT/jCYopIFIQgRgpYeaf9BECL4b7Ms9Js7CFg6CVq7CJk7CZo6cAzU49E2EzS0EzJ2EDS049e14te24NM049e24FU34de2EDV3SQpr3NZLwi5jyKMk41aQsMskiKh879e1Iwhr6Pta0MqaSBAjNbYAACAASURBVIdsEkS89sJ5Xnr2NKeP72P/Sp6rV57mT//2Jb//6hM++/U7PHZ8jcp4mCBE2Prw/+C067+Rbv8+u7b9kwi3P6BsQ3yOHZvvY8fmn8P3BVR9XSzMTXLq+EHm5nI888wpzp49StBvFoE4Kzp17VmY4YO3r3Hj3Te5+tJzRASBKy9c5Kvffgb8G1/+5ia796zQ3dtVHt45xJH9e/jNJ+/x4tOn+QEfwHWB5544zBsvnkcQsvgsKgThED/mKhFBYLU0ye7iBHsXZ9Gr5ATK/+2o2sKO6q1MCAITgsDLLz/HR++/AW8J+N0GOpur6G6txqbv4/zjh/n847f55P1f8v4bL/PsmeNkB73lMiEu7t6MVR6L8rjn1TLoHypfi8qBfxbSUiNAyRSJsJ2RoRBqRTsel46xkUFUynY622vQq7u5wl3kkeMhgocImt5m1L0tqGQt9PW2ULdzC1U7NrP+kV/Q2d2GUqtgS/U2Nu/YSo+ij+U9e3n7V+/wxhtv8MTpU1x6+jz7Foskgx7OP3ZEhIf/9Xv+9Ytf8/ubN/jqxkdcu3yJ/YslXjh7mv35MUZ8VoZceiZCdnJuA8NOHdM+M+MuvQQR836LGBwXtLMUcrA76mY17pUsWytKRAUiFqMiSBRCYr1THHRSKFu73g4RcymvpERU9vaKQwHJ9nV60EE+4WYh7ZcgYi4mNiXyUdGOthixSRa08yELcwETBZ9RPH8GEfN27R0QMWNTMu0YYNY1cKci4bylHEguQeWfl6w9d0BEwSVnzt5L3tZDwSqjYJEzb1VQtIn/RsmtY9quZswywFzQxv6RGAcmkiwPRzgwM8yp1QJLuSTzQ4NMRH2MhD0ETVqEy/DEoVWeP32cI6UZxsJuTq7k+fyNl/jwpQscmxsm79dK7kzj1u7/X4iowMOwvvUWTBg7/rcNkLimiZiynsG+OmLyWiI91US7q4n31JDo2km0fRuRli0Mdmwn2lVFpHM7sZ4qCSKy6hrG9PXM2loYM9Qwqt/JiLaGnGYnI9o6xvT1TJqambK0Mm3tYMrWwaT19pGmePlU8qlEiAgoq3DKtmPv2YqhdSN9ux5k1/af0taygfvv/Wv+6a7/gtvRRyJuYXomji+ow+FRY7AraGjbQZusnubuXfzk/h/z9/f8HQ9vXccvHrybRx76GRFB4PCBZZ469yhXXrjAlRcucOzwKrGIm7OnT3Dh/GkoClAUyE9niYacVG1dz9q+3bdBROV6egNRXRhDqILDS2MI3wevoRtzXzNxj4614gjf4Vvu5SI333mF1y6e5NzhAnMZG251rfjZu5L2U4q57gCH+aiD+ahDAoi5sI1CzM6oR0POpWLYoSRh6iVjkzPu0zDiHqCveh2O3h0kLV1kXX3lTn8f434lE16FCA9+ESCKEREgFhMmFpMWllJWZiJ6pkJayeZ1ccjNZEhPxNSJe+CWtZehezOG7s3ouzah69yIoXszFvl2ZLvup7/xli+vvP7n9NbdhyBM0Vt3Hz2196JpfwSfqo6krZOcu5+cu5+sXcaQtYcpn5YJjwhHI+4B0vZ+QvpOAtp20cPf0E7c1otH1YhX3YSltxp9x1Zs8hratt7Djp//HX27xKTCkEFMuB60dDPkUTIS0DCftFNMOdgzFuRoIcWRuSSrowF2j/g5OBPjcD7B3vEQy1mvpEbMJ+3MDpqZjZiY9GoYcyrvsHgdcyqZcKuY9KiZj5jJmHqIDDQz4VZxdCrGY4UM8xEzQWU9/oF65lNm9k36GQ8OEDN1kPMoRICwinaiaaeSkaCR8YiFqbiTwpCfxdEIS2NRji2NcXx5HOFuKAz5mEw6WZyIcmLPFOePL3Hhsd08f+4AL104IqoSZ9d49uwaF07v4cyJRc4eFc8Th4qc2j/HyX2zHF2ZYHUqwWzKI93O0kiEuZT31hv1x2X1Ya3cCVcijjIFyt9Plb8aygXuFvED1KFowKdtI2aTM+zTMOHXM+7TMeZSk7OLI0yjNiUzLi1zXgPTTlGVmHRpmAuaWU64WU55mI87mIlaxMXqhJuZuIvJqB3hCkxEbOT8RlF1+K5YyMZtSgRDOQCtMsZSpPxmvYJb00LSrWQkbGAkbCAX0DES1DPs05B2D5B2Ksm4Bhg091JxGtO1bCJiaidiasWjacDWV4tb1UzY1EvAIEMQ8hxfmuGZ4/v49ZtX4Lcf8+G1yxxenGJ2OMjqbIrdk3FWJ2OUhryMBvQkLD0MGtuJGVtJGFqJ6ZoJaRrwKnfh7t+Fs78BZ38Dtj4x70S4gLhE9a3Yya9BLJCEG+XfXxch4oe8xd1c5hA13M1lvsuXZDHARQE84my4U9vFB/yAZlZx62W4dL24tHJcWjkefT8+o5KgRUPErmfQaSTuNol5CnYFSZeKQVs/5AWED2Aybi4HXa6JQPmX5YKp8nrYIILE97hJFcfE/QThJmMBOxMhJzMhh7iw6bMy5bUw7jUy7jVKSeRZr060LHXpyLj10jhTpYgZcmjJ2DVk7BqxmC2Kr9NKsfVjrnIvF8s7EUuEzTISzgHSbjUpl4qEQ0nCoSTlGCBpV4q5CpY+kpZ+UlYFaZuSjH1AUqfiVnl5z6CHsKkbQTgpjpgdQ4KIkLmbkLX3jiXq2z98vca2OyAiYGzHpW7Eo23Gp23Bp23Bq2nGW4aHSsOkAhRRcxdxW6/UVBm0dJOwy0g65CTsMmLWHgkubt3uGjZNN1ZtNx6LgsbqR9DIW7h04STvvXWFP37zKb//8iO+vPk+/Ps3/OGbm1K+gdOswKJtxaZrouqn/4lPJ/+GB37yf9Le+AB8KyAnjyC8I4bMbf05jTUb0Ci72LdS5O3rV/no3bf56psbPPvcaeJJLz09DWzf8iD3cpGJ4RhnHj0If/oDLz77JBPDCVGdyqZ54tRxrr58mRPHD9Pc3Mj96+5jV10NLc27WC7mufz0EwjCKj/gA6bSYjK0+DxHcOjkhBw6KVRN+CEkw26sOiWNtdu5yL2sIY4dPPCL++hob0LW28FSaYbxkQSDISeGgS7qtj3Ijo33M9DdxNpinrevvsCHb73Gq5eeYmE6Kyp+60QlUMiWvxduisXkBkS3pfJrUjpriHD/JfyI61zkXkIeAwuFEabGEhxYK3L6sUPMzY0yNBSBmwJLtJfRX8xhucqP0fW1M9Dbiqy7hfaWOrZt38iWrRsIhPxMzU3jj4YJxQdJDA+TzubYvbqXtbU1RkeyzE2NMzuaJeqxszwzwavPnOP3n3zA+6+9wpsvXOLK00/x+KED7C0U+OD1V9k9McRM3EfWYybjNJCxaxh26pj0iCrihEsvQcRCyM5y2MlKxMWeiJvdsVuOSwtx9x1KRCnqlJati4NOCSIKcRf5hEvch0i6mMv4yKe95NNeCkMiSJSGgxRSXmZiovHGXNLDQtrPYiZAKeVjPuGhEBfHxPMhq5gPEbZSKANE3m9k3m+iGDAz79Yz79aL+xAuPSWnuBcxbxehYtKmYMoxQN6tYt6nZcGnY8GnY8l7a4RyyT3AirOfZUdf+XdXWLb2sGjroeTup7JAKwjnmLf2UbT2UbIqKdkHmDMrKDm1zFpVjBr7mHLpWRh0sZL2sycXJW5SsGc8yVwiIN3ekN9Bxudkf2GaF848xkfXrvDFr67xy4vnePO5s3z70Rt8/c5rvHBild1JB9NOOUO6FkZMHRJE5Izt0jL17SBRsXoVhAhD+jYyt13DYlpxxCmhaSU+0MSgooHBvnrCXTsJdewg0lFFuH07gZYtBJs2E2rbRrR7B9HuHcTl1WQGahlS1TGk3smIfhfTtmYmzLsYNdSQ1e5kSL2DYU0NI/pdTJjKKdbWDmZsnX+WZi1CxLCtiZyjhZyrlbSlmbB6Jx55FY7uLZhaNqJoeJjuhodprP0FNdt/xs/v+yEuu5yXXjzF85dPUVzMUte4kZqmjTSzyl/wRzbVPswD2+9n3Zb7eXDbOjZuXsf/+/f/HYW8jafOPcqND9/iX3//Of/6+8+5dvV5Xn/1Ejc/+YCvfvMpj53Yz3f5kpnJIUqFcZaW8mV4qJybvPXaC/zbVzfopkjdpnsRqmA4ZEL4fjmDSbiOW9fJd/hWgojHDxR4/MAcpREvIVMLhq5HRIhYiLuZC9soxVzSKQ46KUTsTIcsTPmMkgqRtsqY8OspplzMRC2M+XWM+TWMeFU4ZDVEde1kbHKS5h5ihk6GrXKm/GrmIgbyQQ2FkJZCWEcxaqAUrwCEncWMQxplGg9oyfpUxKw9OBW70HdsRdWyUXriZLX3Sd87lDvLjjUN9Nevo69hHcrGB1A2P4i65WHUbevRtj2Crn0Dxq7N2Pt2ENY3kbZ1/W/HmSa9osqSc4mpjIPGbhK2PjFszK8m7ZJj76vFpaxD174FdcsjDHmUZH1K5HUPoO/YLL15By3djIU0zMQtTEaN5GMWCgkbqzk/h/MJ9k9EKKYclJIiWDxaHGL/VFTciRjxs5rzszjkZj5uIx81M+pUkrP3M2SRkTH3MmyVM+JQMOpUMupUkrX1MeXTUoiYKUTMzAYN5Oz9BPob0DdsIKhpYiZuYu94gELaJtroDruZiVuI23oZ9qiZHrQym3QxHrEwGjYznXAym/IwGbOzbzYlFvN3w+JElKmUi0IuwP7iMCf3zXDq4BznH13m4hP7uHR2P88/dYgXnznKc08e4KmTK5w7uiieQyWe2F/gsT0zHC6NUMqFyAVNzCTdzKY8Ymdf6uheQRDSYgetuQwIP0YcYRHKMHF3+UO6nA8R0HcwaBU7tRUVYjRkYCpoZDJgYNKrY8QxQNbSz4hNyYxXL82nzpT3IYqDdlbSXlGFiFqZDJoRBCikvBQzfgQhy/SgQ1y09ugYtPQTNsqImOTErApx8Vj4WhxjklMGjCkE4Rw+fTtDfg2TcSuTMTtTMTvTcQfTcQdjYTO5gIGsXysqEeU8BnXLRsK6FkwdWzB0bsE10IBT2YitvxGnph1BKBKyKFgr5Hjj8lnef+0iz5zYw9JYjPnhEGv5DMtjEXZPRFjKBZgaNDHsUpC0dpMwdzJoKI8yqRvxKOrvgAirvB5BWBVVn2/F7IOHOMcWTopAsSTuIzzEOakjehdXqOIYaSysUQ9jAqQFPhEEWCeIy5tjIAgfSGNgLl0vbr1MgoiAWUXYpiXmNBB36Ym5VATMveydH6NWB25NC7mQaKHr1rSUk8sRH7PvUO6yrCKr2SoWUadByJc7sF9Dwq4lV7ZonYnYyTm1ZB0asg4NIx6dFLZZCVZLOVTSkvOQWysBRLq8TB019kuz+QLiYmolx0LDmPhYVTpoDiUpl4qkc4CEQ0ncriBhE08loC1pEe190zbREKAyxiRliJhvG+kSTpdfc+fw6toImbuJlCEiWF6ivgMidC0ETR2ELbcgImrpJmzqJKBvw6dpxj3QgHuggaCmRWyg2GUEDe0IlyFq7iJm7ZEU2bCxg5ChXfr9oKW7rJaI91HbsYPWmg3s2PxzulurRQvX3iYmhyO89tJTXDhzhN9++i786Ru+/c3HwDd88el7XLn8JGZ9P06zAquuk7rN/8hY7/9DQfGf2fLQ/yAVMYohT98B4S9gx+afsXPrz6mpegiLQcGZx4/xqzdf58Xnn+Gd967yNX+JTN5IMuljOBMk4DFTGUl4/NgBaWzIolUQcNuxm3TYLXq+5TtYrAbpz5OxEKnBAKs0IwiruAz9ZCMOlqczsE58jYs7W1/jNQ8w6DEha6nBppFh1fRhUsskyMxioK29nlg8wMLiLC+99DThgJ3aHeup3rKOrqYqIh4jQxE3jx1c4a1XnuO96y/xzOmjJAN21nGBdVwQsxy+X1bl1iHuZvwIETDbkRzDvsO3tNQ8jLp3F8KqaBN8LxdxWwcI+y1Mjif46IPrfPnlR5w9e5zV1SJ2ixqOCXBM3IvghiCOPnkE5N1NdLc14LKbUPT30tcnY3p2in0HD7C4ZzdPPfccL1+7xrknn2Jt7QCPHj/B6ZOPceXZi7z96isc27NbHNVa28OxlUWOLpV48shBFsZyTCbiDAcDzKYTDJo1dxgaTAftTPrNjDkNTHqMjDt1THmMzPktLIYdUojcSqQcKJfysZj2sZwSz1LSK+5GlOudxYQIGvNxF3MxJ3MxF7NxJ/mEm9mEON47l/JKY00SRJSzI2bjLgopr6REVCCiGPdQSnilJu1c2MZc0Mqs30zeZ6YQsLIQslPwmJj3GimVz4LHKC1ZF1w6Jq0DTDtVzHm0lAJ6loNmloNGVoJGlgMGln3aO4BCskWXdqUq5xyCEClbwPazYFew4FCRN/VTcpZVELee5ajoIDXh0jDm0jIVsHB+rcTBqextt3EBQbjALy9f4Mv33+bGm6/y2TvXufn267x39XluvPESH79+mRdOrXEgFyTvVpLRtJEzdDBh7WXU0k3O0MGopZsRcxc5UydZYzvDf7ZUnTa0kb7tGhbXtkoQkVA1E1fUk1A2Ee0VISLUsV2CiEDLFsLt24nLaojLq0kpRIDIDNSSUuwgo6pm1FDPqKGOrHYnGVU1qYEdDKl3MmpsZNbewby7hxlbOzO2dmbtHcw4ysrIO5CzNTNkbSSq20nCtIuEsYGgphZ3v+gYaWrfiKp5PW0167jnH/4LdTvuY+Mj/0B/Xy2ff/kmv3r3Rc5eOCQBegUi1m/7OZuqH2Tjjoe4+/5/oKZuM3/7tz/AZdfx+afv8e03N/ni5vv89ouPeO2V5wh4LRw/eoArLz7H9MQw3+VLvsuXTIymuXb1BQkgvvntZ/CnP/DpB2/wxpVnmB0O0123kfoN9xA09rB7YpCJqLVcTx1jNGTC2teAQ9nMk0fmOb1/ivGoBq+mBnv/FuLW/4+vNw2O867zfZ8qXuQFtypVlzs1tw6nLrcmcy4zJzPDDAEC2Zx4t2VZ+65WS+pW7/u+763epO6WWlJr32V5i+3EcZzESZzEBIeYiYEEAgRIiIEACQTIgBky93zui//TLXs497z4lyW53VY/y//5fX7L99uOtJR0MRe1MRu3U43ZWEi5mEs4qIRMzCYdLGe8VCJmSgEtcykrqwUf81kXlbiZcsRAKaynGNJhH2ikfdc/kbYMkHeq6n3ny3En1aCZ6aCB2biV5YybtbyP1ZyXpay7nqFfznlYGfezXAhQSdhIOgZxq4UyknXgMNqOXeyU6lZEhrZvDxFDK2FjG9a+Pei7dmHqfhirYh92xT60HQ8KD4taFaNnN1F9K2NOBRM+NZP+ESoBARJzUQtzUQsTXg0Zcz952xBTYTOzcTsTIT3liI6cf5CotZuAoQWXuhF9z8P49a0sjbsIGtvlE5UkYGgh6exnLKSiHNMzEdWzkHKwOR6u99kfL0ZZLwRZHfWyVYxwohRjLR/g3EyG09NpTpbjbI6HmYvaWM54WUy7Kfv1RLRdTIXNlHw6QiMdjHs0pC0DlHw6KiETM1ErGdsgRa+W6YiFsKYT73ALUXMPp+ZHefn8CmeWcsykbEynHFRHXZQiJuayHvJ+LSnnEKWIicWCn7VyhK2pFCfn85xeKYrSeAHWptOsz4xycrnImfVJTq+WOb9dFY7Upxd54YlNrlzc5uWnT/DaS4/zg399jmvPnOTKuTWePbXAMyfmOLdSYn0izvJ4mM1Kkvmcn+qoh3LMRtankwd/5MBr4ZZsmiQHam3IG+Wp+ubo13WSdgwJWUlZs74UMlIOm5gKmJkJWZmN2JmN2JkOWpjwGii5dRRdWmbjThbTXmbjTmYTLtbHIqzmQ8zEHHWIWBz11a+l7YkkmxMJsg41WbeGMb+BnEdLKWK5bQMUZc5TItgwdBB3KCmE9FQzXtG+NZmsZ7mWi1GWi1GqGS95v1Yc710iy+5RNuIbasI73IRr+CiukWY8+k5cerndSLrK9soYv//Zd7h8dpULG9PMjfo4Wy2wkguxXAhwZjHLueU8Czk3GfeQyCLbFCTMvSQtfcRNPYT03QS0nfhGxPJrupGk10UQDsJ9+kPRAvHXyP2UGyK72cU2V7ift7iLU7RhpQQfSVQwCoWauyW4Jgnd6Y8EPAQsw/hMg/Jg9SAhi4qQZYiwdZioXU3KpSXj1QkzNPsAazM5Tq5WmMt7OT43iiQlSTiG8et7ZP+QK+J4fBI6991PQD8kZ2cvIX2MMOa6An59PwnbMDmvvg4KY34D5bCFyaiFSszKRMRMKaBn3Kcl71ZT9BmYDFmYDFkYl4eg0w41CdswKdeIcC2uIlruhBAmn+J90WaiFNdyzDZEyjVC2q1BckLGoyHn01EI6Mh41KQdQ3Wp1FJYT9GvI+9WiyFl+xCJumnb29R8CZKOnYx/2NRPzKok6Rgm6VSJapXllnaATwvAipj7ZK8RBWFTL2FDD3GLQgCKRUFE301Y10XaMkDBoyLjUyFFwW9oI+nsJ+MZJiG3dmbcQyRtSmLmfuK2AblFT1ef0UgG9KwulnHZdYSDVrraDjLU28zLzz/B9a89R7WY5jvfuMLN3/yM//joV/zHH3/Fnz/6Jc9dFGIEHocW6U744t//Fe9O/wMDu/8PTqxUePbxY2gHmurBTOOBr9DZtheDrg+FokVcc29JcF0iFrHidqqJR2186/pLfOdbL/PjH1zn+rUXyCR9xMOuOiS8cuU5Xn35RXKpGP1dbRSySR4/f4rxcoZMJsqv3vsxT184jd+hwzDYKbKjPrO4vj5mpzogfUTArMCt7cU53I2hpwVDfxs2TT8qRQtaqkSJcrR1L529Rzh1do3NY3N0dByi+egj9LQdoPXwLhI+C2+88iwXthfZqo7x+OYc+ZAdbc9RkUBpQK7GfSTg5YCowEkNt+yVbXLSpQIuXT9n1md4+uwWMZ+Zj/nEbcZ6r117iW9846tcuPAo6dEIjU17ZeQJglMCr5idoCKhH+nHYdZy5sQWo4koqWSc73znO5x+9Cxuf4DRQpGTZ87yzFOXOL65xVR5gq+98BJ//PVv+P0v3uPt11/n4onjlKLRehtGNR2nmooxGQ1SiYWYS0WpBO1UQ3Zmww7mIk7mo8IjYi7sYDZkq6szLcXdLMfcrCV9dQfqjUyQzXyQ1ZxQXlrLh9gqxjhWirM5FtsxisuGWMmFWMoEmE/5mU95WcoIt+qNcqJuOLdUCNcFQBZyQappLzMpD7NyNaI2F7GaDbGS8rOc9DGfEGsu7pWfbW8yE7AyH3GyEveymvCxkfSxmfCxHvOwGnSw7Lex7LexFLSyGLCwGLCwFLSyHLawErazErGyFhbrL9t9riNJF2+DiHWfkjWvklXPICuuIZadOy1Nqx4DK14jK0GzeP+ojaWYjaWEnaW4k4WYmzeePsfXz52Q37/mJ3Clvue+8+Zr/OR71/ngxg/48+9+wQc3fsCrLz7FM6c32MyGmfUYyOoUjJsHmfHoGbcNUzD2M+3TUXIMMm4boGDrY8y+s1/lHb1kLV3krb2MOxRMuAcpOQfIW3rI6sVMRF7bxqiqmbTczpRUHGZU0UBm4Aj5oSYKw81khxvJqxspaJvIa46SGxFfly1tTDu7qdg7mXH1UHX3UrZ3MGZoIm9oYcrRw2JAyaJvgHlPP7W2pZrU9pS/n7K3hwm/goKzi6Slhbi5lailFbf6MOq2r9C+9x/pOvJlkgRJx8z0dO+l8egDrGyWmV8rkZuMorEO8NSL53jmpfMsrk9xngZCIQePPPRFxvNxMpkgA4NtHDz4AC6XjnPnjnH+/Am2t1e4ePEsqXiA8+ce5Yff/y5/liT+LElcYg/PP/0kP//Jj+BPf+Dff/s+/+MPv+HPv32P17/2HOtTOcLmQUba9qFp20vM3M9ESE8pMIIYsj5PzNDGRHiEsKmVqK0N6RMw6u4i7eok7WglbjmKtJL2sJR0sZByMRu31yFiMiwgYj7tohTQMuZVMxM3MZ91MJOyMB7SUQhoGAtqGQ/pqMSsmHsPUfIZKPkMTHoMlJxa5gNWqn4L0xELcyknyzkfq4UAK3l/3dxsMedjJulgbtTNbMbNRMxCyj2MT9+JfbgJm7IBfdeOdKu+40G0bfdj7nkE1+BBrH17sCv2YendXf9ayM5W5FXC3r0b/+BhkoZ2Co5+yl7VbRBR8euYDhooe0bIWhTkbUNU/AYmfXqydiUe9VEilg7C5na82qM4hg+h696Ftuuh+nC3JFXrw95BYyspVx9jIRUTUb2Qds0FBDQUQqJVJuVmPetnJe1hMx9kLePj1ESCrUKI9ayfrUKIhbiDlayPSshExjFEzNhL1jlM3NSHX91GxjFE2qakHDQw5tUw5tUQM/aSMPeTtCjwq9sYdQ7z6HyOF88t8+K5ZTYrccaCesaCeophI1nvCIsFP5NxK+MhA9MpB2vlCMeraU7OZTi5kOXYXI7ji2Mcm8+zNp1mo5rh0bWJuv/D48dmOLc5xePHZnjq9CLPnBHD1JfPb3D1mZO8/sJjXLuwzXMnFzi/OsGJmQxrxSjL42FWS1Hmc35m0m7Gw2Yk6Zqchb8hNsI2uT3lLkSguIsdh0V52ZSNwrjNprzNrG3cp2XMqxHZlLCt3rI3G3dSCVkoevUUXBqmIjYW0l5m0x5m0x5WxyOsFaOsjIXZnkrXXWKVrDATtbNVirMxHiXrEK0nY34DaYeKQsBAKWKRA7srOIZaMPQcEAGepYe4Q0kuoKWa8bFdzXJmeYJHl8ocny1wYm6MYzMZFgpBcn69CABkxR3fQCPBoWYCqha8Iy14dW14TZ04jZ2YtS24rT1YNC14Tb1IuyDv1ZF3jjAfdXGynOTcQp7T86NsTkaYSdnIeoZF250cOEaMvTJAdONVd+BRteNRte8c4/dFJUL6GBo4L2DirBysXIQSVlZQco17uML9XOMe3uIurnIvZ2kS6jR3SNzg09zN62LI+FPgNSrxGAYImJQyRAjVpohFWQ+4M14tcYeSjE/F8aUyZzZmOL2UF21CUhKfrpuAQZSZHcMdmPqbA73qvwAAIABJREFUcKl6iFrUnJybkA3eLoljaQSpKkq2ox4taZeauE2Y/aWcQ+KaCegpRwxMRI1Mhg2y0abwGRnz6Bj36sl7dWRcIyTtKmK2IaRPUlfo2qCPXVymjw1RhbiOHDjcoG6GeRkxR3M3pF1q8n4tGY+6Pps0FtBQDOkY9wmFt5xHS8qpIm4bZMfgKEnQILJ2fl03AX0PIWMfMauShF1Iq8asyp1zeL/I2EtRkKQNkjYlSZuSuEVB1i0AJmUdIGlRkDIrSFsGSFsGSFr6REb7dQhYOkm5B0i7Bgmbuomae+rtkAnrAHHZ9boGtpIVYn49L14+z9euXqZSydHT2ciJrUV++qPvUC2mcZtUVHIxXnrqLL/+2Q/gzx/yy598F0naxmNTU8yE6W46gLv1r3h/+UtEfCPwx1/z7vdeIx9zsTPceArVYAvSvfDI7i/gdOuYnMniCpjo6TyAarCFqYkELz5/lj/87md8fPN9nnriBH63AbtZzVg2yonNZX7yw+/yo+99mxObq6wuVPnWa1dJZ0JY7BqOH1/mnR+9wXguwtljS3zr6nOMRT14Nf0EjQOUog4BiBvivhWu4Encqi7MfS2Y+lqwDHcy3NvI57hOG6do4DxGKlzhfvhY4pE9X+TI4QdpPvwQHY27yUYcnFycQPoY4nY1pagDSbqEe6RbHOezMshLl6lXaLtkgPDKq/Z9EraqRX78rVd47avPIEV3lJwusYekJBENObHZdBiNKjRaJd19zTsQ8aEkllFUXLgukcHLleef4vyZkxzf3OCZpy+SSCToU/TTO6DE5fZSGi/y1Rde5J0f/ohfvPsu3/76q1y+8ARvXrvGT17/Nhv01SFiPpNkKT9KNRFmKhpgLhFgNuxgPiLWQtTJfMTBXNjObMjGbMjGXNguACLhkYeYfcKZOh9hMxuqQ8Ryxs9qLsjmeJTNYoy1QoSlTEC0HWWDLGfDLI4GmUv6mEv6WBwNspITLUprBaHKtCwPWC/mQ1QzPipJF1MJF1V5LmJlLMJGIcpGIcpWLsJGNszKaJSl0Qjz8UAdIiY8ZqZ9NuZCLpZjHlbiXtbiHlaiLpaCdhYDNhYDNvlrGSBCNgEQ/5MlSUmWQ7b62pEgPct6YIiNwAAb3gFWPQMCItyq+mD1ssfAktfAYtDEYsjMwi3JsMW47TZYqK/o7c/gX/30e/z2l2/z/ns/5He/eof3bnyPb736EleePMNWPs5i0MGETUvJrmXKY6TiNlByqBm3DVN0DjNmHyRv36k4FNwDZB29ZG3dZC1djNl6KTr6Gbf3kTd2MqptJaNuJqNuJqU8QlKee0j0HyLdf/g2iMgMHSanOkJB28S4voWioZWSsY2ypYMJaycVe7cYnHb1UbZ1kTe0kNM3U7Z1MeuRqxDuXmZdvdRltGUBnbShCUmCrK2dtK2DpLWdiLkF18hBtF0Pomj6IqahRpIEKYw66ex4hC/c+7cMaFoY0Laj0HcwPpthYbPC8TOrPPrYBudpoPXoPqJEee7JMzx+bpPGpt3s3ftl+vqaOHDgfrRaBblcFEVvG4OKTl756ku8/cPvMzNRZGIsx2tf/xq/+dnP4ea/8ct3vs/3XnuZH33zFb7zymWOz5eI2tXYlS1oOvYx2HAfUhL8qqO4+/fjVewnMHiIpL6ZCb+SUWcHKZeAiJSrDUm6SNxylIixAWk962ct42Np1EM1ZmMu4RCViIiZasJONWGn4FGRcw0xGdbJpm8a0q5B0q5B8v4RimE9GZeK4aaHCKo7ydpVTLj1lJxaFkN2VuIe5mMCUFby/tsgYj7jYW7UTSVmZSpuo5KwMRGzUAjoSNiV+HWdOIePYhs4iLnnEZzKA3hVDTgG9mNX7MPWvxetbDJn6HwIc88j2Pr3YundXQcOc88jeBQHCAw1ENe1krP1UvIMMxXUUo0YmIuZmItamI2YmfBqyNuUjDvVVMMW5mN2KiEDblUjCUcPEUsHjuFD2IcOYlbsRdV2H8qmL+EeOYJH04hXexSv9ih+fTNxezfjYTUzKaGwtJbxMRuxsj0eYSMXYCHu4GQ5zmzEynLKzXLKzfZ4hPmYndmIlc18kKWki6VRMdg+ah9kzKupw0HM2EvSoiDjGCLjGCKk7SSo6cDe34C9vwGH4gieoWaqKScvPLrIpZOznJzLMBm3MupWUQjoqCRERWKx4Gc+52U242Y+52WzEufMUoFHF/Mcq6ZYmUywPp1ms5phs5rhxOIY54/N8OzZFV44v8GlM8tcPDnPRdlQ7tlblJgun13ltUuneeXxTZ7cmGJ7Ks1aMSqC9GKEhXyA6qiHqaRTBM/SJZmE35cfjNflysPHoudd+lh2V1yQsyErOIeb8es6iZmFtv2oUygdjXk15FwqSm4d00GLGHBL+1hIeZgKWyl69eSdI4x5dMwl3Sxk/SzmAqyXYqwVo2yU45xdHBeZeKmE9Das5oKcqKRZH4sw7tUz7tVTDJpIO1TkfDom43bZHG9FrM/tbLYJ5yCFkJ6FQohHl4pc2JrlyWNznFut8NjaFKcXx1kaD8uvv4FQeKrgUzYQUjUR1rYS0LUSNHURsPbgMnVh0bTU39+p6+Sp47PMZ3xMha3MhKw8vVLm/HKB9XKAStzIeHCEtFNJyNBJQNtJ1NRHQNspZF3VHbiH23ANteIclN/3lKg0SAU5AK25QxdEVv8t7qKPDbgqcYCLcE3ibT4DNyXe51O8yWc5K0mwLcEVkSH5DG9jH+nBre/Dre/DbxQgEbHsrJhtiKRTTdo9QtSmIBfQcmZjhpOrFcoxG+c3Kkyn3aIKIdWUMsRx2Kzk+OG1F/nxv14REHF3DTxPiQD+EwIkkg55QN3UKzw77IOiiuUfYTyopRzUUQ6KGamcS8WobZiMXcWoU82oU03cOiQSFW8JwIwS5RRtFHByjXv4LG/SxFnx/7chrut7BXBIl6hXDrLeEaG49J8goujXkPOqBKS61EQtA/I98ZGsfHVJ/syIe+MekKSKDEa3tjwtiLa62iyR9H4dnGrwVPN7GHUO1/eUjONWU6obRJ19ZHxDpJxKAvoOgvoOknZFHUZr1RDx+otIGxD2aCjkwkxOZtneXODSU2f58P13+ckPvk06JMs3S+eRDgD3S9zJhyxOZdCrOlAPNDMac/HIl/+W50N3MaX+Gx47NsOf3n+Xb371KbIhC3W32DtAkj6UIeLzDKs7yeSCjOaDSDegOp3lG68+x5t8lh+9dZ3vvvEKkZANo17B8a1F3n37u/zpDx/w0W/f4wdvvsbxrWUuPH6KF154ipOn13jy6TO89tpXxbzA7DjfvPo8P/3BN+vHJ2RSknJpke6BgKFXBPdSkpBJgVfVjVPZjlXRhqG/haGuBtpbdnP0yIMcaXoIIxXO00AFIw1HHuLIwQfobt1PX9tBMQAtJfFobh3qvIRV2YokyW7lSnl/kl5Hkm7ueLlc3QF/aVu+D5xwYrHCh9wpT2WcgssSVkq47TqMOiV9fW10dh6lp6eF3v4WmrsO0Np3kLe4i7e4S1QktBImnYJTtDFZSHP25DGeufAYS3MzGLUahgYH0Ol0lEolLj75BD986/v84r2f8fN33+atN9/gjevXeP3aKzx/4Rwb9LFBn0gMvA1TyRCVmJ9yWMwuLSW8LMVFK9B/hoi6R0RSmMndChHbhShbuTCb+SAi1hGViI2xCBtjolqwmBLtS0uZAPOjQWZTfmYSXmYSXmZTfhYyQrZ1NR9muRBmRZZ5XcgFmU57mIg7mE666xCxXAj/BUSsZmIspsPMxjzi/DUhIEKe5VgIO1mMuFiJuliOOOsQsRKwsxp0/AVArEYcrEYct0FE7WerEdGmtxpx1D1U1oJq1gODrPuUrPqUrHiGWfKqWfJoWfToWfToWfAamfcJl++50K0VdbkDQAaJpXSQakyuyr9eew4v8O+/+zkff/QLfvurH/OnD3/On373Hj/53nWuPX+BxWSIKY+FCaeesktP0aGh4jUy6dGRMSooOm+dnxJrzKkg7+glZ+9h1NRBztwlpF0t3WT17aRGmkkPHyU11EhCcVis/kO3QURu8Cj5oSbGNE3k1Y1k1UfIa44yrm+hbGpn0tZVX9POXirOXkrWTnKyeM+YqY2KvZMpm6g4Vp233IMHQEhsi+OTs3eQc/WQtncSNjXjHN5ff237wc/LiZ+rPLLrv/OPn/svPPDI3exp+BItvfvQWPspz41y9sljPHZ+C6Newb5HvkTbkb1olB34PHoOHrqfhx74HAf3f4VHdn2eR3bdQ/PR3bQ3HyCbCvLSc0/z5rdfY3V2mnwiyisvPMfNX3/A73/5U9757r/y7OPHuHx+m5efPsXGdJZMwEDKqcIz0oZzoLFuKhccPkJYdaT+uSLqBjKODkadHWKPvQMk6SIxcxOSdBZpqxASAW3KRSVkYjpioRqzMRk2MR2zMh2zkncPk3EoKfrVlIMaRl0DRM09xKx9ZL0qimE90wk7XnUbSbOSuYSLlbSPab+Zqt/CfMheD4ZX8n7WxoKsFgIsZb3Mpl1UU06m4rY6REwl7UzELOT9WqKWfryaVtyDDdj69+IeOoR/pBHX4MH6MnbtQtN6H7r2BzB0PoSh8yF07TtD1u6hQ1g6duHs3UtI1UjG0s2ET81s1Mhi0spy2s561stiwk7ZM0LG3M+4Uy1ci8eFs3QxpGE8rCZsbseq3I9j+FDd3E7XvQuPppGQqY2YrYuYrYuIpYOks5dSVMNCzsl0xMRiwknZo61XHeaiNh6tpJgOmlhOudnIBTg9mWQx4WQ+ZudEKcZ61s9yxst0zErGMcR0zErC3E9gpF0Mf5v66t87BxpxDjSia9uNsXMfLuVRgpoOFrJeTsykWSz4KYaNde+EYtjIXNbDxmSMuayHpbFAfW1NJTi7PMbphRwr5TDLxShL5Rgrkwm25/M8vjVdN4577twqz51blQdvhCP1i09s8uITm1x+fJ3nz6zw9LEqT29Mc3ouz8pYmOVCiM2JBKulqJwtSTIeMpF0quTzti2DxIL4/g65CiHdQJiYIeBCSuIYasIz0kbQ0F2HiKxbzXhAOI/n3WqKLi1TAXN9/qfmyF7zQsk5R5iO2plNe5jP+OpViKV8kK3JpICIgsj2PTqT5eTUKIujPoo+AxNBM0v5IOWwhULAIP/+H4rs3+dqGcIkHm0rMfsAxaiJlVKUM8slzm/McG61wqNLZc6ulDk5X2ChEJSz58IF3j54BNfAIYLDRwlrWwkZ2gmZuwnZevEYuzCpmxjq2UspZePV507zbz99g2OVlIAkl5alpIutcpj5rIPx4AiSlCRq7iFs7CKo68I30r6jxqRqrwNEbUnShghO2+RWiU/L2c2zQt1GyQq8L8FVCS8ZWJFEVvWKBBsSH/FJkWm8Klx2KUg4KfAZ3q5DhM+g+AuIiFoHRaDvVJFwDhJ3KDm9Ps3ptSlCpn5SLjUpl5qdB88CloEWpIuwkI/Bhz/j//3gXS5szYoHYAZxXF9HzKq8KR6AtUpEwq6s+yFk3ENk3EPkXGLl3WpG7YOkLIMCJOQB6IhpAK+2G7PiKNrew6i6DnEnH7KAihJWtumii+2dtqar1P0rpAYQsxvJ+qB0rZ1JzFrpKQd1jAU0FHx60i41MatSDtLPCij4rAyon5EhQq5ORMyKnWD+Lm4DWXG/XSJmVZByDjHqVhE19ZFxqequ1LX5i7xXQzlqrM+uxN0KUr5Bko4BMXxt6CRm6SVm7pcliZNELANErUrZcPAmHqtCDCtP5bnywkV+/ct34N9/x4tPncU68j9RXrkLpAXobt6DzdBPxKOn+St/zR9W/5n2vZ+FP3zAO2+8wmI5QfzW83+n2CPaEGZv+/Z/ib7+o7g8OqRPQSLm4sL5bYpjMaYmR4lFHOx++Au0t+4nmw7x8ktP89Fv3+O9n77F85ceZ3oyx/lz25RKaaJxD+/c+B7f/ObXMOqUzE3neefN17jy9FleOH+SpbEEWZ8RyQgx2xBhs8iohuVjEtD2EBzpxTHYibbnKMOdh1F0HKSzbS+NRx+iqflhDhz8Mp/hbT7D27QeeRhFx2F6mvaJ4L/2GWUJ1zpQ3F+rQtQg4rJ8HdykZiTl1/ezMpElSBKpAJqeZvZwqV4t+zQ3MI0o8Fi1dfnXQUUnCkUHfX1t9PQ109pziEOtu2hq283AUDPcK0QSuFNiF5c5RRsVjGwsztTbosYySaYnily/9grv3vgxv/3dB/zh337LzT/+jv/493/jT3/4De/+6E2uPPsEV5+/yNbCJBOpENV8nOVyhulUgLGgnVLYzmo6UB+CXoq7WYg6mQvb6yCxFHezmvKxmhJKSytJL5vZUL0ScSwfYjMbkFubwhwbi7I5HmUlExQKSmnhUl9N+phJeJmOe5hKeJhJ+aim/fU2pZWxCGvF2F9AxOyoj7mMv+5svZIRhnMrSQFA8wkfM1Gv2DevCICY8tuYjzhZinuYDznqELESdbESdrIccrAedrERcdcB4lZQ+F+BxFrUyXrMJScaNpCkDVaDQ6z5hln2DbHkVbPoHdmBB4+BWY+BqteEJEE1YJITFJeoG3rW2yHlZ3Jd5Weh/rPf/PQH/Oqd7/LBu9/nvR+9wRuvvsirzwr/gSm/jSm/hWrITkkGiQm3loJ16DaIKNgUjNn7GbP3130hMsYOsqZOcuYusqbOOkSkhhpJKBvkViYh45oaaKi3M2WVjeQGjzJhbKcwcpTU4EGSygNk1UcoGduo2LuFkZyti4q9+z8ZyiXrMFFbNZjYWW/J6xTSnZB395JxdBE1NuNWH8TcvxtN90PyaytI0jXu/9LfsPuRf+Te+/4bX/jKf+O+3f/IVx7+J0JJOw6PlraOA+x++Asc2PNl+loP0XTwIb74+bt44L67+e+f/T85sPeLXGIPl9jD/ffeTTbh4bWrz/Hmt67xq5++zRvXvsr63BSXHn+Uj37xU25+8HN+995bPHZ8TnQO7IHJtEuOtYTTtqVnfx0i3P378SsPktS3IkkQGj5EzNhMxNh4C0Scp+6PsZkXffnVmI2iV0vZr6cSMlEK6JkIGZmKWoQxlW2AvHuQrHOAiKkTn6ZVKHU4leT9I0zFbcQtCmKGfhZSHlZH/aLUGLCyGHOxOuplJetjNecXswCFAMs5H/NpF9WEnZmkg+mEnam4jemEnUrCxlhQT8yqwKtpxda3vw4J5p5HMHbtwjGwH/9II+6hQ7iHDuEY2I+p++H6CR44/PnbTrip7UECQw1krT1UAhrmYiYWk1aWUjbWs17mY1aKLhUZcz9jDhXzMTtbhRDb5QgLOSfjYTUBQwvukSMEja241A11mVlj327cI0eIWDqI2brqRnhZnxiwLgd1VGMWit4RlkZdrOa8zCftHCuFqcYsrGQ9bBVDPDafZb3gZzXn5dGZFOsFP8sZN5WImZR1gMmwiYS5n5ixl+mYlZR1gKCmA5fyKN7hFnyqVnRtu7H2HiJu6iNu6qMYNFAMGkS7hFtF3q+lENCR92spR80s5H3MZtwsjwdZLYVZLYXZnklxdnmME7OjLI4HWC3HmR8Ps1SOcXJpnKdPL3L58XWeOrXAuY0KZ9cnObdR4fyxGS6enOe5c6tcrqkxnZgnKUmcqKTZnEiwXAixMhZmoxy/5fwUbulp30aSPpIHkmsblmyM8gn5NTVZT+k9JOnteo93yj5I2rHTllL068i5VEx4DUwHLSzEBeDW3Nlr7qS1YVpJSlIOW1jMBVguhJjP+FjKBxlza3EPNDMdsXGmmhNGOiELWYeaiaCZ2bSHYtBE3q8XD/IG0UIQtQzg13UiSW/h1rQQtSnkSkSQk/N54SK9VJTN4MY5NpNhNusj7VGJYyIVsCkbcCoO3gYREUsXQWsXbkM7RtURcYw+Bec2ypxdHiNuUZJ3jrCYcFPy6ZiOmammrfVNRJKSREydpBwDwvtEhgivug2PqhWPqh33cFt9eUY6ROCtkjeRe0VGU7omQGKbLgo4kZqAtyRe525RjXhb4jqf4zK7RB/1hgR9Eje5gxJWURXQigy639RfB4haMFprj8n4Rog7lJxcmeLMxiz5gIGsT0cxcks/8GUw9h0V8NZWC7xKO8GXvNkHjf3i/DSAJF0jbOqvG/6lHUNiOZViUNg+QNqmYNQ+SNqmJG0dqs/BpB0qcQ2+LjK+6q4DDHUc4A5uchdvCWh4HwGgKjkrXAsItXJV4DqyA7uoKNQqIeNBLeWIgcmwmDvLuEZuaWdKiuN/p/xvuxD3i/R63RVdPLBunYOo/bzW4pCsw0vNXC7lHCLn0zAW1DMeMjAW1N/y0NgQWWz594/b+sWy9pGwCXBP2kQbVdw+hCQJsJSks5g17fhcOpKSxLWvPwf8Gx/87C3eefM1MWQvq5fFXDoyQSt2bR8jimbGRz2c3KgwPR5D8cj/zuXwXSjbH+KbL13g2bMrJD0jOIZbMSmPiN/tbhkSveLcNhz+Mm0tu2lt24P0KVD0tjCoaEer7qO95SBtzQfgDgmvy0gs4iAedbK0UKJcTGAyDOBx6bjy4gVOnlwmFHHicBvQahV0tTfgderqcy+nV2aojoaI2VRI0lUiFiVhs4KMV0vYpiRk6ieqF8ur6sbQ24i68xBD3Yfobd9Py9FddLTtZd+eL9Bw6AE6WvYhfQwdDY9w8KEvoOpqEKCwIVywpc/IEPE6DDbvkRWhrsp751UZMFbENdUApaiDY7MlUT1MCnGEJs7iJVNXULuTDyEoUcLKKdpIShIOq45CIcl0dYxhXS89wy30D7ZwlXv5kDvhshi2tmgVxLwWKhj5mE/wMZ+AkqhGLk8X+eGb3+LDD9/jlx/8jN/9/gP+/c+/589//j2//tVPeOObV3nlxYu88Y0XeebcJieXJzm1MsGJhSIL4zGm00IVby1zu5pSrSpRa3GqQcRa2s9yQrhPb2SCbOXCrI8G2M6H2MoGxJxEPsLxsRjHxnYgYj7lZTbhZirmZjLmEivhppL0UEl6qKaEI/ViLsiSPGBdTXuZTDgpx+zMpDxU0155T0mK90x4WIy5ZeGPpEhanIKS10zFZ6UacrIYc7OS9LEQdghlqaibtaibjaiTjaiTzZiLYwnPbXBw66pBRK2F6VaYqL2mBhErQRUrfjVLvhEWvTvSsLM+MzMeI1MeI7Xs87RfzBBKn0GsmrJPXfSktt6/7fsrF07zjctP8upzT/DUqXXOrFZ5anuFjbEUMxEX02En8wkPE34zGfMgOesgE14hXT/uGKJoVzJmVYhhamsvY7Y+ig6FAIdbICJn6GBU20p6+CgJZQNZVbNYw01kho6SVTbetsY0TeRUR0gPHWJ0+LCYhzC1U7Z01NekrYuyrYtxc/t/+oz/8zXl7hH33OdEkmbM1U3G0VVvaQoajuIYOoCh9xGM/TXvMiGrqlQcZP/BzwsH6wf+H+758t+y7/CXeHjP5zl0+D6OHtnFgT33MtzbRG/rAR768t/x4H1/j17Vxqmt6TpE9HceRDfYRsRj5PVvvMy7b32HJ09vMF/OsDCR5bHNRZ47t823Xr5AJevCb+oRst/yXlCDiJC2lVJQxZhTgVuxD3vXw0jSeUKDhwkNNxBQH8E/chj/yBGC2iPUZiayrj6ktYyPxYSTqbCZgkvNuEdD2a8n51KRd6uZCIkAeNSqYNTWR8zQgXe4EedQI35tG1FLL3FbP2nHEHGLAqeiiXGvvj7IuhR3s5kNsZbx3QYRa2NBVvJ+FkbdVBP2OkBUYlYmoxZKERNZ7wgRcx/ekRZsffvRtN5Xrzjo2h/AqTxA1NhGxNBKzNROQHO03sYkSUmUDfegbv4yIy1fYejg57F07CKqaWbcNXBbK9NCwsLqqJuFuE14RXg1TAdNzMfsoiqQtFNNW8kHhgiZ2ohaO8n6lLJfxQ6Fq9ruq5ve1WYjIpYOcl4l0zEzS6MuFtNOFtNOtssRjpXCLGfcbI4HmUvYWM64OT2drEPEdjlSd62ejllFW05AeFgU/Tp5XkVP1NCDQ3EEn6oVv7oNXdtubH2HiZv68KlaCWk7iRh7674JpYiJ8ZCAirxfSyVhYz7nZXk8yPpElGPTSU7NZzmzVOB4Nc1qKcxGJclCMcJSOcbplVK96nB2fZJjczm2ZrOcWi7eBhJPn17kyRNzPL4uApqN8Wi9TWh1PMJSPshk3E7Go5GDIxkQ7rj1T/GANCkO3xIc3aBmKlerRNQcn2sqNjXn3FoGedypoezRU/GbmAlZqcYcwkk042ctH2Ip42c24SLv1VHw6VnI+lkdj8h9n28jnYWUWclqLsjJSprlbICpiI2CW8tMzFHvkb99c70kKx3UMhYLogfeo2I67Wa7muHx9QrnN6Z4dKnIibk8q+WY/PnelDfuAmbFflwDh/CrjhKSISJs7qxDhEm945Lu0XdiUzbiVXeQtg6xlg8xHbEwah8QVYjaQ6EJXMNHSDlEVdGv6bht1QarvWrR4hTQ94gg9QBy60RBnJsPIUlQeEJIGwJQzgsXU5yi8vBLSYJPSFTRIiECoTu4KRSe3kcMWcsP2rB5oA4RYbOCqGWAmFVJyj1MMWqiOQIbs+MknSqSThVTKTdZnx5pA4ZadtNz6AERVHeBJFXFNdQlZ6ela/J1cwmnqiaEsEHcNkjE3EfMqqjP1KSdSqEyZBcgkbKKNWobJucUVYi6AspZAVRD7Xu5nyvczevcyYd15RypJAfiNWPEpJDIlT6Us8h3gsjqJHcAOKilGNIxERLCFSn7IGmX+pZ5g8viXMi99y5Vmzgvn6w95G/Kf4oMmXj4v37bQzBk7hXVF1lMIeUeJmYfIOvXMD3qZDLt4A5uCuA5L1838ixS2NJD8hY1ppRdVHPitkE5wyWMjO7lKvdylaOHH8JhUzMxnuClS49x8zc/48dvvMpSOSNDBPApicnRAAWcFHDytctnee3qRZKShOLBO3ln8u/5L391L0knT8RUAAAgAElEQVSnikrSyfSok6x3BEPffjRdu8Xvd6d4oB/a+y+0HH2Q/p6DDCobcdr0tLcc5h/+/m/o627i4L4HaDqyB+6QmCim+carzxMJ2RgcaKWjbT/dnYfIpH08d+kMjz2+iULZSnPbQRoaHkHR23KbCdwp2kgSJGBQiL3iYwibFaTdI4RtSiEKYFAQ19+ikvU5AT3dzXtoa9yForeB7o79JCWJzua9YkB7W2StpSvQ17ibmE0lIEJKYhtsQ5I+RLoKSaeG8zSIliVpQ74ua2AhKhKf4n0WimnGY16h5PSxuCe4KdWvU6O6XwyjnxKfa2oiz+VnL9Q/p82rxRMwymf0XpEQ+FDCaxkh7rVAQUL6CD6ByFrv4jLz4yne+/F3gD/y6w9/yq9/fYMPPniXd370BldevABGiZObszy2vcDmwhjL5SSLpSgLhRBTKRfTSbdI6KS8dUiorVthYjnhYX1UVBrW0n7WRwOijSkbYj3l59ion620j610gGPZMCcKMbYLUdZGg8IQLulhKu5kIuqkFHVQjjkpxV2U4i6uci+SdJaZmJNqysNs2oskJZmMOeQ216q4hu+lDhGLKR+LKR8rSR/LSeFBU426qQTtTAZsTAfEoPh8xMlC2MlS2MFK1MV6zCM8LmSA2Iq72U5665WFW1cNIlYjjttmIf5iXiJiZTmoY9mvYck3wrxXzbznFmNMWaCh4jVRkSsR0mdgOmi5BSJqrszi3/zs1Rflr6/+RXB9YrbMi+eO8+TWEkv5JDOpAFmXkaxLT8KiIuvQMhG0kLOPkDAqKHu0FB1qis5hivYhilYFY+Y+xsw9lK39TDgGyJm7dqoQpk7yxk4yurY6ROTULWRVzeRkkMgPNZEb3IGJRP8+0sqDFLRNTJg7mLJ1U7F2MW5sJatppGRuZ8LaScnaybi5nbyhhYz2qPyZMpRNOzYDta8xSmLvPyv2nLytg1FLOylrO6P2TpLWdkK6JlzDh9F0PYxecYCdRM42LU33sXfPP7H/0BfYve+f+a+f+d/Y9fA/oR5uo7XpYY4efACvVc1wbyPtjfdjVLfw5Nklfvzmy5zZnibiVqMdaKJh9z10HHmQp84d463Xr/Hq848jvQ1Ru4aM30LApCQd0ODQNWFVNeA3dxA0dcgQcQNJuoFn+DDlgEp+Pn5EXNuMJJ3H07sXV+8eAuojBDSNBLVHb7sWRh09SIsJJ7MRYcSVd6oYc48w7tGQMPeTMPcz5tVQDupIW/oFQAwdwdKzF0v/QTzqZnzaNryaVkohI/MZD0mzkmrcyUzIylxUuECupnysZXx1kFjLB9gYC9WNvKoJOzNxGzMyRExEzPWSetTUR0DXjkt5uN6qZOzahaHzIVyDB4ka2wjrW+otTrfeGNq2+zF0PoSm9T7UDV/E2buXjKWbSb+qLu26kLCwMupgM+9nOeWsz0YsxB0sJpwsxB3MJWzMJi2UwiOEDK04hw4R1Nf60GstN5eRpArajgex9O/dkZS1dTMeVDEdM9erDZNBPcdKYU5MxsjalRyfiFKNWZiJmtkqhlgv+FnL+9gYC1CNWVhIOVjKeqkm7EyEjAK6YlamohaqCTsp60C9lckz1Iypaz/OgUaCmg5sfYcJjLQTMfYStyjIuFR1vflR5zAFn5ZKzMpS3s9S3s96KcKp2QxnFwucnstyrJJgYzLG1nSa1XKMjUqSM8tFLmxN89jaBCfn8xybGeXUQoEnNqd45uQ8T5+Y4+J2lVq589HFMTbK8TpEbE4kWB2PMJv2yJKmFjIezS2Q8KHYyD4NtZYlSUpi7D8kNmxZncupbsGtbsWmbCRk7BEgUdPRl4PBrNzfnbep6iAx6TMyGTQzHbExl3CxNOpjORtgKeOnErNTTbnZmkyyVoyKYE8u5y6mvTw6k2VzPMpaIcxqPsRE0Mxc0l1XZxp1j4gb8xO3Z2wC+g7C5k5i1j4yHjXVUQ8n53I8sT7Fk5sznJorsF5OUEk4RHC7p5b9KWAbOIh7sIHgyFHC+hbCxjYili6ith58pk5sI014DO3Y1EcJGLvxatqJWxSEtJ2MWpWkLbf0qEvX6y1WVsUBMRchy3kGdO0EtJ31VatO+EZqmZlaECpvPveLSsRN7kCSLqIbaBXvnRQ+CfdwDW5IaKlCSeJjPsFHfJIKRj7NDTEX0IQIsrd3svGSlCRiVtRX1DJAzDZIMWLh9NoMp9dm2JxKU4xYmUq5yfkNJJ1qRj1a+hoeIEgSLVXh06GUgeJuBJhdB+6V+CQfIWkhoO8hZlUS0HcRMu4oFNUgIm1TkLIKkYK0TcmobZhRm/DmkD4WECVdAWlFKFfVIMJJQQTgZxFtVNKHouqQFJWJ+7kiMshOUQ2JWvpJ2JVkXCrhFRLQiLkM3wh5n1q0WblVsjdEUkibyg9/IW9bEYPjfy1XPaRLciC/IgeSHwlw1LbXASJiFf9n0jFIMWoi4xsh7VGRDxuYTMsBUh87g7v3yMfQijCms/eTcipJOcV7iM8wRMqlJmQdgDslkj4NsxNRnr90msliAqO2j6BbT3E0WD/XMYeWydStLvWXmBuP8vS5FR4/MUs+YuGRL/xf/G7xbv7vv/47XKomzP0HCZk6iFt7CJs7cakb5c8qALntyFc4vO/z9PfsJxW38MD9X6Lh8D4GFN3MzpaJRDwcOvQIfX0tDA93s7Q0gVrdTXPLHlTqTkrlBMdPzBGOWIjF7ZQmUpQrWWIxD9//7r/y8c0PePb8ScYSPt567WWSBInZVIRMSnEtb0PGqyVkFa1dUX0fEW0PAXXnzj0oG+W1NtzP/of+haZD95OUJOxaBa0HdzHUfqTuk2Md6uTZM2u8+fVn64Am7RIB+4XteR7bmJGrb28hfST8H6Q7qbd4NXCep09vcGp5miBJKhipYBTn+BJ8jutwQ+LMyTW+/vKzPP3EGb712lV+8/5PxSzTtoTNo8MTMNUd4G9yB9yQ4IbEE5KEW6/ApenDMthB2DzIp3iftVKS7197gd+//xN++d5b/PmP73Pj7Td48uyWGM42Snz10mnOb81yeqXExkRSCGwEjOQ8IxTcWsY9GuZjdpYTLtbSXjazAbZyQTYyfmHclnCxmvKwlQuyXQhzLC/al46PRTiWD7Ge9rKecLMecwkDutEg27kIx/IRVtMB5uJuZhNuKjEHxZCNm9zB+3yKe7gm7nEpSSlkQZLeZjrhZCYpEkMTMRsTcbuQQ894hbN1VvhL1CrcG5kg65kQy8kAc3Evs2EH1ZCdubBQlpoL2qn6LbdAhFi1SsRWVFQi6j+Pu9mIu/8CIv7/2ptqELEU0LLo1zDv0VD1aKlVJ2rV7ttAQAaHmaAYWN/5u7O3vQ6k2yBiLGARe8Q9cPnRDZ4/vc5neJu0XUfaqWcuG0G6Bw5wkZUxMayec6jJWQcZt6soOocpOYYFRBh7GTP2Mmntp+JQUjAJgMgYO8gYO26DiPjAYVLKI6QHG8kMHSUzJOYgbl2J/n1khxsoGduYtvcw4+ilYu2iaGpjzNBC0dRGydxO0dJB0dLBmKmtDhCSlKFkbGHC0krF2sGkpb1+7dbmnmoV3py9a6caYWkjZmglrG/GrWrAWesYkJKICoCIdx55+G4efOCz/Ms//1fKpSDf+PpTXP/GJZ554hjbK5PY9D30tu7CpmtjPO2gkLShGWiQY6PLqLsPous/QrWY5PkLJ/n2yxeYSrnr/9dw625MgwdxG5tx65twaI7g0hxhqO0rtD78dzJI1H4vAREpXSvhoQb8vfsIKg8RGWkiomshbmznPwOlNBe1MRMy31aJGHOPENF3E9J2knUOMxHQkTb2Ehlpwdm7H0P7Lszd+3AONeJWCfUkU89Bsm41vuF2piI2piM2VtI+cRONBljL+OotTTWIWC8ExUC3PMBdq0hUYlaKQQNZt5qEVWRKnQOH6gBh6n4YfceDWPv24Bk+jGNgP7b+vRi7djF45At07/2H+o0xfPRL9O7/JzSN9+IdOEjB0c90SEM1YmA2amRl1MF2McBWIcBS0sF00EDFr2MmZBYbV8otvBpG7VTiepxDh+jc+w/011ulLssX2kUk6TKa9gewKvbhGj5MxNTOeFDFQsZKwTPETNTMesFPwtjDfNLOas6LpWsfyxk3K1kP80k7xyeinJiMcWIyxslKXPhITERZHw+xWghQDhqYT7uYDJvq7U0xYy+BkXYciiN4h1twDzYR1HQQ1HTgHGik4Bkh79XU4SFuURA29NT7oMcDepbyfuZG3SwXAnWIOD6dYqMcZWsyztZUio1KkmMzozy6NM6jS+NsVzNsTac5MZfjsbUJLp1a4MXH1nj29CJPHpvhsbUJJOkjtqZSnJjJCDWMYpTNiYR8zD5iKulkIR+4RdGodjHflIPVbQaOPsRI555bqhFi+Q1deDXtmPoO4RhqImjoFgoxsklg0qYk71Yz5tVQcuuY9BnrMq/VmIO5hIuFlIfljJ9q3MlKLshaMcqJmQyPLZeQtiEuZ8VnonZOT2d4fGGcxbSX1XyIY+UE5YCJStgqt7Zcoa6+c9u6iSQt4Ne3krArGA/pWBoLcHqhwOOrk5xbLrM5maI66tnxGrhnJzvtGj6CT32EkK6ZsLGNsLGNqLWbmL2XkLkbl64Vq0oEUYa+g9RUNMKGHlLWAYp+jWzYeB5Juo5Vsa/+Gp+mFe9IC35tG35t2/8CIk7JWWi5bUZW3pFuIiR4pSS6/mYk6dpOqRQRzOAUuvI1D4l7uCa3rr0t1p1y8HPLMav19IdN/UTMCpJOFRHLAM3PwTdefJL/8Zu3efWZU6xNJEi5RuAtiR/96/M8vl4hbh/mPA0iaP9YDoKlm0jS+0hNMJ32sFqO80k+ImzqxzHUgl/XeRtE1N3pzb1EDV11iEhbh0iYBpCkBQGY1+WgvSSy9V1s08Yp7uGacM5+D6Qbcnb2uhzk31GrlOwAWcKuJO2SxQD8Ogr+EXJeIWgx6hJtVhmPWkBXE1CS6gDh1bRTcx2V+uTrR6rI50rM1TjVLbi07fiM3TvBu32gDhEJu1ANKydtAiCkpMhYVxHnOVn7fd9EMoLf3CXUxmz9JOwK4rYBwqZe4vYhkp4RfOa+egb72Qsb/OLdNzh9fJH/j683DY7sPK80b4R+KCb0Q9GtidA4NGE5Wj3NabPb7BYlkuJWxdqrUNh3JPZE7vu+7/ueQGLfd6AKtZAsUUWpSJUkSk1btEXZtE1btExblE3LHIvdYnjkCXbEMz++mxcoWjPB+AigkBvy3vzue97znnOGei5x4dlHlYtV0m0g6zeR9ZvIBy18yGeRpHvUUy6KUSu5kIl0QMfZx77IL5ce4rmv/O+kXMNMxwwsZq3ELMLiWLlAfxoG256g49JXufTc7zGuukQp72FkuJ/NjWX+4f2f8f/8y0d85zsvc+nSac6ff0opCC5ceJLLV56mf+AK8YSDRNLJI//ltzGYVbx6/0W++/1vyhxJibt3Dimngjh0I7x8tC2C5qQaPt0QzUCvYtBIzCnGu2L6IcKafoLqXnFsPoMQP5tAasBI90Ve4ym2F6vce+EA68QgHWefQpJqMk/wFH/++/f44Kc/5n0+j3G4HekU6AavcrRWJ+s3CVD/eZDehnrSA1+UeINHxTHsFg5q0keCBXuc1znFfU5xn0/xMQvoSEkSjVqW6/trzE+XuHPrkN9/7VUWFmq8LAkNhFY/go+c4mvP2xK8LUBELmTDpRmAOxK1iE3eJ95ipRDhxvYih5tzvPrSdW7uLDGTj1JP+9mezfGTH95jTx51Xc36lTDbulfHXMjMXMDEUsTGatzJVsangIW9QojtrJ/NtJetjI+DUoTr1biyjmoJDkoRdrJ+EeoWcbAV87CbDnCYFyzFRsrPQszFYtKjjIg0QUQl4aKYcFKMWpmO2piPO1lIe1jMeJlLu5lNuZjLeFjM+9mqx9msxRSWfbsUEQLunAASa0mfAiIWI05WYm5WYm6Ww8cgQowzySviYCviYDd6zEjsfGKdBBLN708CiyaIWI9YWfXrWXog3Tp1AkS8xSevWQ2/hfmQneVoM0vl4ETh21wr/+p+kpRiv57hxlzlGGw8JHG0XOcPv31HARH3rq3xvdtbzMWcxPRDlJ1qqs4pASKsY1SNQ1SND4KInKmXrLGHrLFHGWdKT7QSG75EXHWJxPBloYcYb1VcmUqTHZTVnRSnWqnoOsQIk7lHODOZe2g4BljwDFMxdT0AIo5Hmppg674SPjfn6GfG3kvd2n3i775L3TPEtG+UsnuItLmLiL6VuL6DhKkbn7oFQ/+pTwCIZhP6Hu2tj/HMU/+BgG+Sa7vT/Pkff5vru7NYtH2M9V2k+9JjPPPl36bzwpdx6rqxTLYpIKLv8mNM9V/AqLqER9PL1kyMpUIAff95HONtJF2juPVtRD0DmMbPMdbzBC7NFezjF5CkGo6R4xy2Gf8E0alWvEPnsHU/g6vnFNHJq0Sm2ojqOz8BOOS1ELEyH7YoGQMzIRMZ6yhhXR8Js4qiZ4qaX0t0qhvX0AUsPaexD53HMXwZi+oijrEWgvoefFqxHKPtJM2jHNST1AMm9ssx1tM+9ssRNrM+tnJ+rtXiHE0n2SmHWc/5WMt62SqHWM15Wc64WUq7qEdE4FbaMU7eO0nKOqiIqG2qs9hUZxVXptErX5aBQ4qgto2AphVd91OYB06jbn+cwfP/GfWVrxCavErNO04jOMVcWM9a2s5W3s16xsFhNcJi1MJSzCoyLWTHpNmgiaWknVpQQ86lYiFlwjV2UXluSUqh7XoS88BpEpZewvoOtF1P4hq7iHNUjGDVw1P41W0kLQMsJC1sV/xslrwczER4cS3Pi2t5juYT7NaC7E+Hub2c4fmVLPvTYVZzTpYzTlayHjncz8JS2sVszErKOoJf3YVvslNxYwrr+oQA1DZK1DBA1jEuGJ6ohaJnSnRTHePKbbKOcUpejWLpu10Jc202xbXZFHv1GAczCa4vZDmYT3O4lOXGWpGb6yUOl7JsN+LsziU5Wi3w0n6Dl6/N862jRe7dWOLVWyu8cnOZO7vTXFvMcn0hz7VGhp16go1yhOWcnyO6eZzXyXm1lEMm+cN1hOi0NQvLt5HeANdUJ66pYxcip7oDr06Ervl1vVhHWvBMdREzq5SsiKbLTNYxrgirl2JOluMuVtJetophdisxdspRdqtx1nIBrs3n+M7NdWVOuBwwspD2sF9LcFBPclBPslOOspz2Mhu1MxO20ojYKHh1SJ9Dcfs5FsCmkKQNPJo2wuZe0q4xKmE9K0U/15dyvLg1zZ3tGVaKQZmNaXaSU+j6zmAZuUDI0EnM1E3c3EPc2kfKMUjarSLhGiRs6cNv6MKpvorf0CWKk7chbhEjhknLMEXPJEn7EJJ0B8fYRQK6dpodJI+6lai5j5Chm5BBAAmPuh3HaCu24RbsI1dxjDbHpe4jwPLrx4XQO8gC5dfFRcUkF5sPIzQAKRFwJf1aTvGWXYWcU/3yfU6GF52crxUXtqCuT+QeuNQEDEPcOVznL/7oNV6/e8iPv/MCRytlpAWhwxD3fx3pM7CAjgV0YszqbZT06kd4k1LIjJgd70eSargmu3CrOwkZB0jZRVBa0j5MxNRPRN9LWNdD0jJMwqwibhwmohtEekcUZae4z6O8wSnu80XeRbotArw+z/tK6N6n+bVgHT5EEXOHTMOyLW1NXAx84n1LWEfIuiYpB7VUQjpKXrXipJX3qcV7/hkBIooBDW51O35dt7gYNfMwpBq20SvKMfYbevDpewlZVURtw0jSh4RNg6RdE5T8OooBHRn3JIWgjlrSxnTWiSR9IJxy1DIL8RRi5OwiSBIErQOkPeNkPRMk7OI8F9qflGDhHkKMQb0L2ZiFejFILuFiqOs8yaCF3eUqkvQaNmpMJ9zk/SaqURtHK2XuXl9idyHLdNaNJIF28BJf+0//K79c/j+5+Nj/Ri2ioRZSUw+rj/eDycvi+89Ay+nf5cyTDxH2TPL80SLXdqfJ55K8//d/yy//6R/4l1//ip/97Cdsby/z0ktH/OhH32d3dxGzeZyu7vN0dZ+nf+ASff0XuXDxqzz17H9GNdLB2GQ/AwNtdLVfoL/7EsPdVxjuuoRmoJ2oRU3MNiknyDfP4XeJOsYJm4dJGIeI6ZsAroEkvSveS9nlrOPcY/Rcepqkx8w3rm2S8dsFiPiElfXz23PK3ylJb6LuvYR5tBNV6+njkbO78uqXvzbZsHvy+fcebDDGBmO8xcPCAOGexEu39vnjH36PP/2jH/DSrUPyqQipqJ+gzy4CI9slQhEnBsMYQb+ZyfEeTJpBnMYxQqRYLMepxJwknWpKARPTURslj46kbYJyyEHYqqES85Jy6sm4jVTDdl45XON7NzbYKcUoOaaoODTMeHRU7JPU7RPMujVsxh0shkysJR3sFQMc1WMc1WNcq0Y4KIfYKwbYznm5XotyezbFzZkEN6bj3GokOarHOCgG2U375HEfJ3uZINcKUbYyAR7mLU5x/7iIiosRpmrcRS3lYTofYKEUYjbhZDHlZLXgZ7MSZrngox6zUImamEnZWSsHWa+E2KpG2K5F2a1E2C4JtmQrE2A14WU95WczHWA96WM5KvItluWU7aaOoTnGtBt1sBOxsxWyshGysOo3sxq0ykDoGGzsJDzsyeNOJ/URq0ErKwGLcFvym39jsd90bmqCvePshxQLYZmBOIL1qIs5hwZJOhCvMeVlxqPjeJT7k+Di5BLs7Eu7y/zzL37Kz/70D0hJEncPljmYy7Gc9hGa6iNrHiFvHmXaPcWsW0PNpGLGOsq8Y4KyoY+KdZCMoZu0vksACV0XsfEWwUJMtJIaFeLq/GQ7+cnjUSYFTGjaxJItXuvmHhq2Y2emmqXn/4OJSMlssWgMVEwdzDr7qVm6SE9eJKs9HiUu2nrImbpJGztJGztJmTpJ6juJ6zsIa9tIWnsJaluJWHrwGzvQKqP3b3H57MN0tnyVga6nGew6JQOE22hHrmLX9THe+xyd5x9hsezlcDWLeVw0VK1jV3FNtWMeuYK29znG259RXk8lpCPtHMWlvopb24Jh9DTW8bPYJ8/jN1zFb7hKQH+V+aSOP/j6Eu++fpN3vnvIjZkA0ckrOLqfwj90htDYZey9p/GPXSY0eRXP8AWa2pmcYwhpOe5gJeFkPmZjI+9nuxRiIW6n4FaTso4QNw0R0/cRGGvD0XcWQ8fTaDuewtB1GsvAeZzjVwnouvFqukm7JggbhlB3PEfKMsZiwsULC0XWUl628wE2sz52CkGu1xMcTSfZL0fYyB9rJVZzXlayHpYzbqajFjLOCeG2Yx8maRnAP3VVsW81D5xWguRGLv9XJtseY/TKl3GMnMc/dRXr0Bnsw+dwjJzH0PsM2tbHCYxfoeIeZT4i9BDLCQurKRurKRtbOS/TPi2zQQMzfh1LMTvb+QArCSfbpQDXZ2M0Yjp2aj7q4Sni5h78U1dp+rWPXvmyIvrWdH6NgKaVtH2AqLGLlZyN+YSZpbSNnWqAa7MxDmYiHM0nuL2c4eZiiqP5BHv1EHv1EDcWktxaSrM/HWYt72I5Y2cl62EubmM+YWc152Ux5STvmlRsXc39F/Cru447pvYx8q5JqgE9jaiF1ZyX6bCJgltN3jVJ3jVJ1jFOzjlByasRG2TOy041wrXZFIeNJLu1KHv1GNfmM+zNJtmZTbA3n+JgMcPBYob9hTRHqwXu7E7z0n6DV24u8+3bq3zraJGv783w/FaVm+slri/lOJzLcjCdYrsWZ6McYSUfEAXo5xBi5C/K9L70oQwiXqc5DjXa9iyOyXY8WvHB9ul78Wi78Wi78et6CRoEIxE09CsuMWnHuACgrknF4rXuNVB168TFyqtnKelmpxwVwED2Db+5XOLO5rS4IEtCZH04l2WrGGa7FGGnHGWrGGYl42Mu5qAeNFP1G6mGzFSCJooBAzmvlpRzkqhlhIBcOASN3UQsPaRcw9SiRjZrEW6vl3lxa5qbq2V5jCklkmalX8vvgyiOouYeouYeYpZeErZ+0s4hMp5h0m6VzEb0Ebb0UU8YxaZ+Fkp+HSF9P161MECYiRtJ2PoJG7uIWXoJ6Nrxa9tI2AbJe8cJ6DrxadpxTbRiG7mMefASpoGLGPrOo+8/f7yhSq+jOMB8Tu562+RixYQYqbmLOHavI0THsgD1Ed6URaD3cUz1YFd345jowjnZjSS9j0/bR9ikImxSEdD2Ks8Zsw5TDpqpxx0s5Pxs1hOyLuN9pJKwalUYn0fBNtYhRuHeFoXsp/hYtsm8J4o2kwAUAvDU8Ov6Masu45nqImkbpRI0MB0zUQ5qydhHiBr6iBkHxV5oUCFJr4nH+1iMbdmocZG7nOI+LdzhId4WgAmE3uNDeX2EEJI3gZayZBDxaQjp+8k4JxSL15JXTdo5SsY1Rs47ScjYh3QWXtqt8/xGiWJAQ9jUj0/bhWIpLCedB/Q9hIx9YpkH5eRqoU9K2EeVHJWCV0M5oKcaEQWRJKXE67+L0Ky8KwOCdnHMHbo2/OY+Yq4REs4RFOeWUzITEkN0v9+R7/u++Ps/y4fY9Sr216r8/iu3kF6DUshK3m+gGrZSjVjYrMW4tV5ldzZNI+vhHb7EfMGLcewCP84/xMhz/xa/to2IoYO4fKH3aa8St/cTMHWKwrwfrpx5BPXwZbyOUXST7cRjQf74x2/wwT/+HR9//BG/+tU/8id/8kPef/+n/M//+Ss+/PA9btzYpH/gCo9+5T9w8dKTXL7yJE8+9TAXr3yNZ898hTPnn+TixWfobDtPf/cluq88R9/VM6LIcEHQOEJUzjiRpBRh8zBh26gYG7MMkTQ1nV+OEEzMx+J9HYPRjrMMd5whRYjFUpKY08hw+0VF2G4Z60HagJRHf7xP5GSAviOfXwecCBf7gC/wHu/wJRF++CZIvxYA96zccy/h4l2+qPwkzCIAACAASURBVDBGIMFnJGV8KeiycLC9yqsvv8g3v/kC+Xwcp1NPJhPC6zIS9JtJSRIhUuRibgoxFwmXlqh1jJxHJ7JNHGpybi3O8T78mlEaCR95t4mcS0/FZ+bmXIHrtTSrcTezXhOLfhPzbj0zjkmWPDoWXGrqtlFWYza2sh4OK2FuziQUgHBYCXNQDrGecrJXDHC9FuV6LcpRPcbNmQTXqhF2sl6RwBx1shFxsZPys50OIKmg4bdQ85loROw04k4aCQ8zSQ/VuItq0s1M1s98IcB8ys1yxs1aMcBmJcxK0c9MwkY9YWUu62K1FGCtHGSzEmarGlHGtZtMyVrqX4OIpZCdlZCdtcjxKNInQcR22CYDCdsDDk1NjcRvElg3w+l+M3gQgljpCyggouK1UvZYToCIBdEw+BLH9t4PwV7Cw1bMxXLQQtk2wWbayzdWawqIyDs1/CbGYjkd4P6tXf7g1Rf4s9df4e0/+DZ/8r2XuL02TcY5RcI0Ss4+SdY4TMk6TsUySk7bT82kYsGlpmEbo2QeIGPoJqXrJGPoJqPtfABEZMZbycqjTNnxVrIjwqGpCSQqug4qug7KepFYXTN1M20RGRHTtj5FXN18zdUT359cZWM7kpSi4eijYuo4cbsSdecAaX0H0ckrRCevKIV2wTbAR3wGKQZxYxdZ5yBJRz8uTQu2CaGTaDv3sLw3N40vBIiQpNcZ6z+HXnUJneo8jZyD6YwNner8idu+I3/dQdKBa7KNuHVIaRxKUgp175NY1Rdxa1sImNoImTpxTV7AP3WZvHuQnK2XvL2PnKWHpLaN+OQVouOXCA6fwz1wmuD4ZZyDZ7H1ncY7cpHmiHdE1yESq7fzAVYzHpGcPJNkqyjGZlLWEYKaHrxjrdh7z2HtPo2h42nUrU+g7zyFXXUJ92QbHnW7kjCdcaop+vRsFEKsZHysZf0cVhOspz1sZXzsF8PcqCe5Xk8ooWpbxSBrWS8rabfCREyHTWQd48RNQ8RNAwSm2vFPXcU1dhHr0Bksg88pYELYuTbTrBewD5/DMvgcuu6nRJJ17zOKsDpl7GE2pGEpblYsXneKXm7PpdnIuNnIuFmKWVlNutjOB1iM2ljLuil5xglq2yj7x0la+3COXpDZiBWmOp5A3/M0k22PYex7FvPAacL6DiqBCYreUWbjejaKHtYLbjZLXnaqAfbqIQ5mIhzMRBT24SS4uLmY4rARZbPkZSXrUNiH2ZiVxZTI8WgyEZ7xdqyDl4gaBsjYx4ibhoQrU0CvsBBreR8zEbMCIprhWRW/jmpAz0rWw1rex041wmEjyWEjqTARR4s59udSbE/HhMh6Js7+XIpri1le2KzyzcN5Xj6Y4zu31/jeCxvc3Z/l2mKW3UaCg/k015dy7M2k2K8n2a7F2axEFeejRtIpUp6/KBcqTUpe+kDuzt5BP3CsdYnahok7RgmZB/Hpewno+8QYhX1U2HTK40xNq9ecU9hz1jx6So4pErohguPdRHWD1AMmtophrjcyHM6k2SiExAeyAbMJJ7WwhZmYnaWsj6Wkm6Wkm+WUh5W0l8Wkm9monYrPQMGloRI0UQtbqEWtVMJm8j4dCfs4IeMQfl0vMUs/CVs/WfcoM3EzezMJXlivcHO59AmXqhUk6U18mk486lYCunbi1j7itl5itl4Sjn7S7iFyvlFyvlEynmGSzkF8ug7i9kHKIR1p1xhm1UWa2pGArpOse1jppkjSO3jULfi1bfg0rYSNXQR0nbgnj2c2jQPnMPSfRdN9iomOZzENXTn+jH1aLhalu0hSTRwvWXD9AZ8TnX6VKKykd0Th0sIdUUzeFpuPY6LrxN/8JpL0Hn5dP2HDAGHDACF9P80OWUDfR9g4TNA4Qsw2yXTCjSS9S9qtO05/bj5WNzLA+EDMnX8BPsNHYkb8Dqi7z51wpngfRSAupfBquolbhoWtadRIOaglYR7EN9lO1DAgln5InCMfiA69iQaP8gbt3OZzfMBF7oogvTfhUd4QxXhTPP62DLhqHLsoqeTX+1kwDV3CN9VN2jGuCKsL7gkSNhUFn5qIeQDT0AVCxj62pyOsV4SOwK1uJ6DvkS/eID0CAX0PMesQcZuKqGWQkHmQmH1EcWMSWjcj00EjFa+WmYhZGFukHccg4oMTIOJzzeOdQpI+ImwfIu4eFX+X9LFgHmRRs3QgA4iG/L0OcVzeFAX+Ed3QkFgoBqlGbRT9RhpxJ9NxOwtZLzuzCXbnksxknHAg8fXDGbKhCb4T/RIjp/8NXu1VEnbxmYiYu0jY+4hYesT52XQQexw6Lj9O68XHOXPq97h+tMNP//rPgX/hn3/9f/GX7/yYP/zRa/zFT97k797/Kza2ZjFZxnny6Ufo7D5PpZagMZdDrenn2dNf5syFJ2hpO8vFi89w5tRjtF5+lqHOS4z1tqAd7MA1OUDAMEzcLsIHw+Zj69qUe4KYpZ+4qY+gpkOA0Kbm66wMbqXb6AavMtl7lcGrZ7nw9KP0t55jvVHhR9+/RyUhZpyNo7Ll5Jfk8+hDAdS/wHviPZfTqRfQifdeJY7Fl3jnmBFDjDTZqKFih3f5IjVs8K6wY/6Iz8CHEhuLM/z8p2/zf/+PD/jlBz9ne2ORWNjDC7f28LqMVEoxUpKERac6thqWhZoh0yhR8ygJyyRFr4my38ZyNsbtlRlWMyIHp+DQsZb0sRCy0/AYmXZoqVonqFsnmXOoWXQKF6Flr5bVmI3NjJuDckhhIg4rYfaKAXYLftZTTrayHnYLfvZLwQdAxHbGw25a1kUkfWynA2wkvCyG7TT8Fup+M/NxF3NJN3MpH42Ul5mkh3rSw0zax3zWJ1z68j7WS0EFRMxnhLh/qehjpehntRRgoxxisyJGtbeKQbYyPjbTXsV+djPtZz3pZSXSBBFWVsM2BRjsxBzsRh0KiNgJW9gKWdmJuRSQsBFxKBqJjYgIomuKqpsAYiVg+Y1FsAIimu50Tbe+T6EEqs4GrMcg4nPyekisBa+OimWUqmNCDqGD6aCRnXKYvEON0sj4xPMeLddpZCP84O4N/uEnb/L+2z/kB3cOqATNTIeszIQsVJ1T1F0aph2TFPSDFA1D1G3jVMxCZH1ynCmn7yapFhkRWXU7eXUHOdmZKT3aQlp1mbTqspIVUTd2Uzd2UzN1K0FzNZPQQfym96li6fkNLk2ykUbz57snm0FCW5LWthGZuExk4rJ8XSkpnylh0nLMvEfMXcSsPbinWpjoeurEY72OaDS8fmK9wXGo5oYADNJbHFvMChAx0fkkhsEz2EYuout9hs5TD/HUw/8WSXqP2ayZ6ZSB6ZRoRJiGTuOVGdyR8w8zfO530bV+heDoBdLaq2J/+gIk1C2k9V2yY9NH8pL3fek20nraw14prGgU1nM+5mM2JdQspO3FO9aKoe0Z7N3PYe89g7n7FLaBCwSmxCy1a6KVqEVF1KKiHDBi7L+EQ9XKatavdG7XUm52cgGuVWLcqCc5qERpBt1t5fwsp1wsp1wsJB2yrayOrGOclHWElFVFWNdFwtJL1NiFe/wSztEL+NQt+NQiP8I9fgl9z9MMXfg9zAOncYycR9v1JDbVWcwDpzF1PY2t7zRxXSdzYS0rSSsLUSNraTtHM1F2iwHmQkaWYlYWIiLTYSvnZz5sYSVhJyI/fz08RVjfgXXoDI4R0aGd6ngC19hFxq9+BemzYFOdxTl6gZxLRd49TNY5xExEr7AR6wU3e/UQu7Ugu7UgR/MJXlzLc2spzfW5ONfn4txcTHFzMXWCjRDAoR4yUg8ZKXqmiBkH8U504B5rw6/uImYcJGkZJmoYIGFWUfZpFfZiLm5T7E6b40tNMftc3MZK1sNqzstmKcj+dJzDRlIAiPkML66VuTafYXs6pjg4HcynOVrO88Jmlbv7s3zr2gLfub3G/VurPL9RUW6720hwuJDhYFqAiN3pJDv1hMJILOZ8zKZcFAMG/Lp+2e4yhfQ4OCY68en6kaQUtvFW3JouIlYVKfcESdc4EauKsGmQqEVF1qMm4xbjb01NRNwyTMY+Jv5mxxRZ8xjhyV48qjaC6l6qPgMb+SCH0yn2agll3lyS3mEu6RKBbQnhvDQTslAPmKj5jdQDJqZDFupBMyWPjpxDTd4jvPyrEQvViIWCX6+wEWHTIDFLP0n7AHnvODNxI5vVIAezKTbKkRObxzu4JzoI6LoJG3sIGboV5iAmg4i4vY+kc4Csd0QBEWm3Sr5/juNO5xFSP4RN/fj1nYQMnWQ9KgL6NqwjZwkbu4hb+/Br2wgZOgnqu3BNtGAeunDi9Qjf+YmOZ1F3n2W84zmOk0s5cZtmIXQkj7u8JhyTvoRwLYnJ3eiYfKF6Ck4Ks/y6fqQPIWxSEdL3K1qMT27sIdMoPt0Qeb+JrNdAwjGF9DEkneoTtzuShczvyoXNe2KM4zaMtp0Sf8MKso7jQ3kjRNYVLODX9BDS9xOzDBKzDBI19BHUdIlRJtOQGGVqzrK/geLr/2l+zcO8JZ77A1HUPcKbfJYPBai4J78HPvmirLgofSAKPzUKE5e0jSrjTHnXODHLIDnPBFHLII7xqwT0PRQDsoBfShExD8ggIvUAqIhaBolZh4hZhwgY+4mYhRtTwathJmRiIWJlLmRm2qdnNmJhMeVkPuOiEDaIAuMDGRx2N1/bBl5bL9JZSPkn+bokySBCfF4FePu1+JpDsHl3msdbPj79ELaPU4payXi0VELi81ILW5TMoJWin+3pGDMpO9WYmf2FJJrBU7wa+h1GTv8b4vY+8r4Rko5+ko5+isFmqN6CWO1y8dwOT3z13/PMk/+Rja15Xr3/df7u/b/iW6+8QDDswOUxEgjZ4R2J3v4rPPJf/z1feew/ki9G+Mlfvcl//9Xf8d3XvoHDpeX02Sdo77pIf38rA71XGei5zFDnJXQj3STcJkLGcSKWcZJODWm3hoRDAImQVTgyCVv0NkST4A1xgY7J56diKPA23ReeUZiBjfkK1zeW2F9tMJMNEndrsU/JI2MmGZD/WjB8j/O6MoL5WT4En3iMT/ExX+IdVOzwOQQ78ShvMNJ7hXucfRBE3BGWrW/zEG/zEC+/cMQ//f3f8OE//Ixf/dP7vPXjP+C7377LT3/yFuVCnHckiX+SJCyGUVT9V/m5JPFzSSIftjOfj7BSjFOLuEg5dMwlQ1xfqPOdGzt8fVM0I9JWNUndKFH1ACmNiuTUINHRbup2NSs+E9OWMRbdWrYTdtbidraynn8FIvZLQfaKAXbyPrayHjbSLrZzXq5VI9ycSXC9FmW/FGQr7WU742M3KzQKm2k/Kwk3i3E3SwmPcF5KuEVGREpeGT/z2QALss33pgwgNithJZx1ueRnrRp6AEQ0mYjjcSaf0IXKFrXrSS9rMTcrESerYRsrIasMIFwPAggZRGxHLOzG3ayH7awELKyH7WzH3ezK1q8rAQurQasCHppjTEs+028okFeObZtbkJ2X3hBLBhHSgrxk61LRQFhh3qNlI2ZnPmDgoBzizlIeSYK7m3X+4rsvHF93FCBx7FxZi7qJ2HVcX53mB3dv8O2bO3zzYAVJep/tcoy5qJ2yU0PNpWHOb6RmG6dgGKJoGCKj7aHiGKZsH6JoHRBLFlYXtF1iye5MTRCRGb5CdqRFsBBTXTQsfTQsfcxY+xRNRBNENJkISUpRMnVRMHRQMHRQMp1sdDUL+DfhIwk+ko7HBpXbbJDRtYuCvmk5LRfiouBvPkaKsnuIhLmTrHOQmLUHr7YVy+jFE4/VvM4enAARgnloP/MIQ61PIpiLBs3MhnTASCFqZfjqV5nqepKx1q9y9cl/h/QpWCq6+OG9fe4eTnN9OUU5OIW+71l86hb0XU9i7nkaS/eTuAdOE9dcIW/sUF57wdRJQtOKb+TcCRDRPMa3hTvTbjHEdinEUtJJ1aej5J6i4FaTto2KELPhK1g7n8PVdw5n/znM3aewD14kpO0mYurHr+0ibhsRYwchE5bhq6g7nqMRdwixajHMZlawENerca5VYuzmg8JZIe1hLeVWkrLnolZqfr3SMRdWs5MU3GNUg5MUvaPETN2EdO1EDJ0EtW04Ry8Q1LYpOgnv5BUSll4CmlaC2jZipm7C6laCEy2kTb3MhbUsJyzMhnSspmzcaMSIa3vxj7aSMQ1RdatZSTjZL0cE+Cn4WU7bWMvZ2S57qAUmiRu7CWvbcQ6fxzl8Hkv/aU5+WM19p0hb+6n6BRtRC6lZytlYLTrZqHjYa4RYK7lYztu5vhjn9lqGmyspDuej7M4EubYQ49ZqmoM5ERK2lHYwEzFT8esoeqbIuyaVcbO4aYiYcfABHUs1oFesYOfiQutSDxioBwzMRiyspN1sFYNijCzjYSPvZz3nY6sYZL8W43A6weF0gqPZNM+vFNlrxNishdioBtmbjXO0nOXWWoEXtyrc3Z/hlaMFXr2xyN39Ga4vZdishdishdhtCMvYw5k0hzNp9htpDmYz7DfSbNfirJZCLGS9ZNxTeKZ6RDdT7qiFTCoxEiB39ewTbXh1PaTcExSCOjJeNQn7KDHrsEj7lRN/m0AiIY925ZwT5K0TZEyjxLWDRNR9pC1jNMJWxeJ1Netntxpnp55gOednLuliMeNlKetjPuWm4tVTcE6RtU2QtU1QcAnnkJJHR9GtJefWUPDqKAYMFPx6sh6NnIQ8TMg4QMjQSdI+QME3QS2iYzZpZS4lDAQyzgkUjcJkJyFDL1FzH1FznxBSm7uIWnuIWLqJWLoVRiLlGiTlGCRpHyBm6UVzQqcjHYFj/Cr2sRZG2x7HOnyOlHOAmFUUm0lHP2nXICFDJ2FjF35tG87xS5gGzyJJKUyD53nw4nNbFIjS+xyzfilZAP6R+N0X5KKzuR5FbIKfRQCNx+WvUk0u3oUGJmgYVMT+vqlu3BMdeCfa8E22o3TOpBRZjwmvRoV9rJdq1MGN1Rov7c1TDlvkcC+5iPy03AW/KBdpLaKrNt7xHL3nH6P/4hMyE/GB8tjHRehtvGohNg8ZeklZVeRdIiMiaZH1ENJd0eVdkS/E7wlBtYodpA9F1/dh3hLsiwwopBW5oM4dX3T8+kEk6R0xLnAX8VV6j7BhgKx7nKJ/ioJ7gqR9GL+2g4Chi5BJjMRlvWOEzb34dB1Erf34dOL3QWM3fn0nXm07Pl0HIZNgJJpgO+0Yp+LXMRs0MRcw0fAZmPboWIrYxP6bdKB0v3SiSD02ORAgNeob4SJ3uchdSmGduNgtyCDpTZBKMNR1it7WJ+m++jXR6awJcB6wjBBxTJD26ch6tVQjFjEG6NaymHEzm7BTjRhYzLmYSVnJeCcoBDUMXP0yr4Z+h8rIb6FXncavb8OvbyNq7SHtHiLhaOoNPhaF0ZgAes89+wgtl59kaaXKnZcOee/v/oJrR+t0dl/gubOPcebc43T3XuL3/sv/wZlzX+Pi5WcJRZzceek6t1/YZ2a2gNNtQGccwxe0USolqJVTuO0aOi+dQtV5kWLETcKuJWIZJ2abJOWaOlEEnOwAy+f/F5ufhddPFAn3mRq4gqrtvADeG/DuX/xIiPPbwaFTYZ/qw6U7DsMa77mAqv05pDdRwEOTIZPekW2Edzg+9/pRAMpMOc6LNzZF1sN7kgIgNhjjIncx0WC+kueVO7f43r2X+NHr3+WDv/8bfv7uX/KWJIFL4h1JwmqaZFTVRVvLGWqlOPe+fp3v33uRP/v97/Bnr3+bg6U6brUKGzWWSknu39rnj7/zDV492mIhEyCsVSFJ7xHXDFHz6IlO9pHWDzHj1FA0qphxqqm71GymHOwWvFyvhbnViHOrEefmTIwb01GO6hEOygE2M05W4hZWE1a2c24OygEOK0EOK2G2s35280HZbj7IRsbPasanWLHOxZyCjUh4WUj5WcoEWc6H5RVkvRRkqxxgsxpkvexnrexnvRJgvRZkvRZkteRjvRJgqxZiux5mrxpmtyL0Gs3n3c4G2U4H2Ez62Ei6WU+4WI8KdmEn5hDrBHhoru2IhS2ZcVj2m1kL2RQQsRVzPQAeTgKIB0HEwnFR/2lOjL01i8I3BNhvMhMLoLiANe8nN0/mAzr2ij6u1cPMxyzc3a7x6uGCDCBWiBsGKdrVD4AI8Xg10i4T03EvkvQ+CZsaSXqfnUqclbRXXKMNKqoONWXbGHmTipJpmJxxgLJdRdk+RMk2KOxejb0UjL2U9D0UtF0P5ERkx1vJjV6lONFOVdPNjKGfWWs/czZh6zpt6VUYibq1l4ZjgIZjgGlbH2VzN0VjJw9e+5og4vhnPpL416xL8/omQMQbPHrCIlew6kndFcquXor2XkLqi6RMncQMnUhS6VjXpTQC78vrLRlE7CBJO0z2n6X/yuMMtDyB9BFcPf27qK5+lXLSSSlpZ7TjMSwj53BPtYjH+RRcX8nylz+8y7dvrnAwn6bgU2MaPEvM2It96CxJYxehiUs4ep/B0fcUyakrzLj6mXb2kdW3yXt/k/VoujPVkKSGcGfayHhZy3qZCZmObV5lJiAw1Y1j6BLBkVa8gxexdz+HoeNprD1n8U22EzcNkJBtK/26XnJeLbMpFyH9IDm3htmoXcycF4IclqMclqMKgNhIeVhNuliK2VlKOllOuZiLWql4tcrITTWgpxbUUXCPUfSOUvSOknOplC5/U3eQtg8Q1neQsPQSM3WTc6nIOodwjV0kZevHrTqvJFY3cyLmwno2sk5uzSWUpOrZoIHluI3dYogbMyk2sz72SkEOpsMsJIw0IloWEkZKnlHcoxexDZ4houvAM3YJdetjNOko/2QLVf8E83EDcwkD0xEN62U3q0WnAiRqEQ05zwirRSfXF+McLSXYnw2zVfNxMBfh+fUsh/NRFrN2qgGtknnQFEcfg6wpooYBghohAJ2L24SuJGyi4tcxHTaxmHCwnHKxknYroGGnLBiozUKAvWpU+fmgHuegHmevGmWvGuVgJiE2z0qArXqYa4tpbq0VeGGzzEu7de5dn+eVowW+dW2OF7cqHMwn2Z6OyAAiwV4jpoCIg9mM0EfMZtiuxVkpBpnPeEg6JnCru9EPXMKkasGj6cWvH8Cn68c9JYShQmRYI+WeoBwxUgjqSLsmlBGNrEetCKqboWFN5qVgm6RoVytfp4NmVtJeNvJBVjM+tkoRJCnHSj6g2PitFoKs5APMJpwKgEiZR0mZR8nYJii6tVT9RqGLCJkp+YUeIu1Sk3RMELOOEjIO4dP24Ne2EbP2kHGpyHnGhPOOr9lBF3PqrvF2vFMdhAzH408xaw9RGThELN2ETJ2ETJ1ELN1ErUIrETF1E9R3YBw4rRT42t7nUHc9y1T3KZodDM/UFYKGdoKGdmLWHuK2XvzaNjzqFjzqFuyjFzAOnEHXewpd73Of2Dzf4jgA8H2OmYQPj60/H5I7WZ+Rf5belJ/7SGyun2sW0O/KNrMl3Opu/DrBPnjVXTjH2nCMtuIZb8U32U5gqlNhJdzqQTpWoWMV7h2t88qNDaTXIefTE7WOHm/Aj8gA5ghZOCieVz9wmbH200x0nmGy66y8IYIk7WAfa8Wr6VZcyyJyGnPCPKiEzR2DCHkMqYS8sX8oAMt9xOiPLKL+FB+Lwvq+XMi9hizSu4Nzshv3VK8AI/c4TrI+C+6JDhI2FXnvJEXPpJzFMIIkvUnI1EPA0IVP14Ff30mMGJLUwKfrIGwW3bSQqQf3VCsu9VX8+k6i1n4SdhEGV3Crqfn1THt01JxT1JxTNLx61hMuVpMuGlHLMdMifSSA4d3msTu24E35JynGDBQiumMG79PifmM9Z+hre4quK4/Tcfkx0RSoIUCJ9AER+zhJ5yQFv1628tSRc07QiFoUMWDBP0U1YiDjnSBi7Uc/cobKyG9RGfktNIPPEjC0k3QOkHINCi2EdEfOGrkvzkM5Xf25U1/mwrnHSWf9bGw1ePOPX+Pg2gqj491cbnmWC5eeoqvnImfOfY3l1WnyxRjxpI/5xQp2hwGbXc/W9jJHt3b4we+/yssv36JSTJCOe5ivpJkvJylFPcSsUwSNI/LInRBTSy3y50GSrYwflgu0LzT/PYUkHaDuOy/ORbngaDn7BNIGeG0aHMZJgi4D6aAVqRvc+iGlINEPt6Huv0z3xa8JO+M3EBqkt0D6GE5xn4nei4z3X3oAQKzMFfjTH32Pv/nJj7hDC8mQQ/ldDRs1bJho4CPHYq3IzvIcq40qP3r9u/zg2y8rIMJqmlLuF4m4+MH3vskH7/81f//u2/zyvZ/y4c/+ipcOt7GMD2DTDFPPhrm22uC7Xz/i7rVNNmdyJB060k4tm5UYd9bqxPRDgERgrIO8eZTFiJmCdYSFsIHVhJWdvIfDSpDrtfAD66AcYD1lZzFiZDFiZCVuYT1lZyvrYrfgZacQFM3SvLAWbjrzLSe9LMRczMddCohYTAdYyYVZK0RZK0RZLYRYL/jZKgfYqARYK/lYK/tFU60eYq0aUEDFVi3EznSE/VqEveoxU7JXiAinynRArIyP3bSPHVlnsBt3KiBiO2x7AETsRIUmogkW1kI2RVS9FXMpDMVJEPEgkFg4BhFN8CCvqtdIxWcUAEIGEbM+g6LzkaT3BXt6EWVfqDjHmA3pqPpPMsA5eQngUHXraATM1Fw6YvJ/wsFM3N5FiXrUzfef3+P+0Sbfub7GcspDzjJO0TpO3jxK1jBI0TJC2TZCztRH0TpAwdKvaCKaTERW3S5GmSbbH8iJKKs7mdb3MWsaZNrUw4y5lxlrHzVTNxVDJxVDJ9O2PuZcQ8y7Vcw6B5WciObrrFp7qdn//8LnmiCiaQYjxlgf5Q35/4+S0bWTnLqCJG0Qn7xAztxOXHPleFRM2kCSSng1LRzn+5wELycbXSUkqcHpR3/nGMR8BLqBs8zkfFTTbsa7nsClviKHHnfhmLhCLW7hxe0Gm9U45ZCJqGlITH3IQacZYy9Zcy/RwcQsgwAAIABJREFUySt4+p/BN/A0Ge0V+W9vHtsmiPgEO7MQsbKScLKSdoukar+e6aAYmSm41SId2dBPdKIT39AlHD1ncAycw6O6gneijYi+l4RNjJUUAzpi1lEc4x20PfWfCOoG2KnEWEl72S2G2C+G2ckFWEu4WEu4ZMGRm8WojdWki/W0h8WEg5pfT8k9JRK0Q0ZqQR151yhp+wBp+wAl3xj18BSVwAQ5l4qUrV8Jm6uHpxT2oeAZQdv1JElrH9beUzgHzxLVtFNxj7IQNbKasrFX9nN7Psmt2RTbeR+H1QgHlTA3ZlLcnsuynQ+wVwqyXw8xHzdQD6pZy9lZTJpImHqIG7spukfIOYYITrUiSfcpuIap+MZZzdpYTJqYTxqZTxrZrHpZzFpZzFrZmQ7QSBgo+MbYqvk4nI9yYznJ4XyUrZqP64txvrFb5uZKiqWcg7xrXHEaagKIsk9L2ael5NUoAuuYcZC8a5J6yKi4OTWiFlYzHjYLATYLAaE9SbkUILFdCnFQj/8rENH83XYlrHRYDuYS3FjOcnutwPPrRb6xW+f+zSVeuT7PvWtzvLRT42gpw14jxl4jxv5s/AEQsd8Qa28mxWYlykLWy0zCIS6yoNiFngQRXm0fEasKSToiYOwn41VTjhiFr717krxPIwCEd4q8Z0oJmyvKc9+NqIW618C0z8i0z0gjYGYp6WarGBYsRMan+FtXQ2bqEasSNjeXdJFza8hYxxUWImefJOdQU/bqmQ5ZmIs5mEu6qARNpJyTxG1jStJyzDpK0NBPQNdOxNBBzNRNwtxP1jFK3jX+wIbhm+wkqOkiaugjZR2UwfKQGNtw9RG1CxARkIFAyNhBUN9BQNdOzNKLT9OKJC0w1fU0mt5nRTGxIHdGpDfxTF0iaukm5x0m7xuh4B8l7RxSgIRz/BIW1Xn0fU1WrblB3hWg4FG5OPs88sXinvjeJzZPs6oF50SnXFgfyffdQfES/3yzoG9gGrqCWdWCbbQN12SX4gTlHL+Ka6IV70Qb3ok2/OoOvGqZVv4CdHT8gjfuv8wv/vIPOVwsIT0FjokuMp6TQX9vCyevFrnwVYFx6AruqV6CRhVebT/m4Vb0A5cxDFyiacsb0MuhjGYVUfMAIUMvQU0XfnXHA+NMAXWvuGisyIXbrzke3dEhusEp+b2XHaqkFUSH+R5I0rtYRtqOGZMUYjRlQRScrvF24tYhcp4Jip5JMq4xFrN2GikzpdAUQWM39vHLBJpuXJIQ7p8EET5dB15tOwFDF2Fzr2I2UPZomPbpqbs0VK0TzLp1rEXs7GT9rCVcVLxaZfzIax3EZR3AbOzEZupCkg6U/JOQfYhsSEM+rKU5B6+wTQ/BSO8ZBjufpa/9afEeNEfIPg8+4yBB4xAZt/i8NpshwuRBTc4zoYxhifNoh+HOx0j1/Dapni/xmf9lirizn1xglIRLZoY+0wSv95Gk27Sc/ypPf+13OXP6Uc6ceYwnn/lPXGl9Gp1xkHF1F5euPM3Z849z9vwTXLryDKqRLmrTWWx2PaNj/YxPDDIyOsDcfJ0f/Ldvc3Rrhzf/5HWef34ft0NPoyZC1P7xb/6cF3ZXiFrUirA67daIi/0XEefg4zJw+Jx8/n8ewUhdBFXbU4x1PYd26AqjXecY621htK+FRNDOwc4iOxvzXN9fUbQObtMwTcMJ9VAL6qEWeq8+g/QWqIdaxHgZIL0PPCzhtYyyOpfhhaMNluYKbK3U+P63X+QP/9u3kO7DHVqgXTgvvc7jrKDmFPdRsYOPHP9DkviBJFFLx3nhcIdbB1vM1gokY358bgsWi4aUJHHt+jZ/+7d/yb/88y/5xc//mv/+i/f41S9+zisv3CRgNRJyG2FFWD3PVpPU8xFWZ7Lkw3byQQsv7c3z4nYD22gbINGIWpiL21jNeal4pyjYh6m5J1gIG1hL2tjMONnOudkteNkr+tgr+thIO1iOmVmJW1iOmVmMGFmOmdlIO9jOB9jI+1lJe5mPOVhMuFjJiKTq2aiDxaRHXj5WMkE2ClE2izE2ClFWsyIUd6PoY73sZ7XoZa3sZ6seZqMeYqXsY0X+t81qkO16+F+BiP1ilN18mJ1MkJ1MkIOcWPsZL7sp9zGIiFrZjljYDpnZCVvYD1vZjRwLqz8ZJtfUQZwEESeBxLLfzKrffKxx+JIAD9MuPTWPnrLMppc9Oipe0VyY9+oEgPhY3ttlELGetCjBhGtpO/WghlpQw3FnOsfBTIKCc5KqW0PaqCI6eVyAf+valvL96y8d8cOXb/GzH73G3/7R93jnBy9zbSYtN/pEknXONELBOkLRNkzG0KPkRCS1HaSm2snqushrOoUuYqJNAREF9bG1a1XTzbS+j5KmjYqug6rxeESppGunbu1l3q2i4RgQLk22PsXitWrtpWbro+7opeHoe+Ba3XD0Me8ePPFv73PMON7hUd6gYumjYhmgbO4lrblMRn+FyPiZE/dZEHvCRyh5EpL0a8yj51ArdrBi9Vz92gM/d138KgOtX2Mm4+SbNxcY636GWs5LNe1mrONrmEbO4tZexaG+jH7wDJaRNlIuLUn7FD5NP0HdwAMgIqHtJG/tp2wfIKNrxdv/FM7ux0lNnGfWM8DxqPRvWHNRK/MxG6sZ4f7TCJuZiZiph4wKEzAfsxEab8c9eAHP8CVi2i7ihn6CmmPav6mJ8Ez1MB23o++9gGWohfm4k9WsnA1RCAqgELWxHHewmRX2rvMxGytpN+s5D6sZDzMRI1WfhlpQRy2oo+ybYjZmpOAZIe9UUQupaUS0ZJ1DhDRteCevYB14DmPfs0yHtNhVFwhOtTMT0WPofpZ6UENc103OOsC0f4qVpJWtvJudopf9SoBr9TDbeR9zISOrSQfraRcHlSgvLOS5Vovz/HyGzaKH7bKHpZSV5bSFhYSZelBN1a8mbe2n6B6TAcUYlcAESykr21Uvc3ETjZiOjZKL/dkwq0Unm1Uvd/cq3FpNs9cIcf/mHNcWYtxey3BjOcleI8St1TT3jma4s1Vgteim4pdZGb+eakAvRJFhE7WggZJXQ0TfT9QwoNi9hnV9TIdNim1uEzRs5P3Mx8RxXk652C6FFBZisyBE7nt1Mc60W5PZiWqIg/kkB/NJri9luLma52g5y9FyljvbVV69sci3Dmd55fo83zxocGs1z14jxu5MVAETBzMJDmYS7M2k2JtJsFNPsFYUXX/ps3CWe0L8OgaS9B6eqR45AEycV0nHGGHLEHHbCIWgjlJQT9o1QcY9SSVsJO/TiCWDiLxnikrQoLAyCxE7sxEbcyErsxEbK2kvO+UoO+Uo67kAtYBJnKuFIJuVKKuFIHNJF7WwharfSMosHCSKLg1ledOt+o0isC7lYSnloeo3krCOETOPkHZMkvdoybpE1omwT23Hp2klqO8i7RwVzju2UVGcSe/hV3cR0nYTM/aTsasoekcp+cbI/b+EvVdwpGe57/tVcUGd8gVnnV2n1gWnNrsWtdeqxdpgwDiOJwfNjHKOLalzzjlndQ5SK+c4mjyOjHMAjI0DBgcMGAcYY2xswAFwGNu/c/F1t2ZW2FtVb7XUkjp+/X7P/3n+wTVE0tFHxNpF0NCBT9uKV9OCV9NSF0eLzkqNjLbcwtDxG9D0HqyPpZeLboKGDkySvXjUjaRcAyQdfaRcAyTs/VhHj+BRN+NSNGEbPYqu78B/slmcoe3A9TTv+zbt+79bnQo9ddWJSdQYPF8FH6JrmbJj/xW38fAOoBAuUEsdNw81ou9rwCw5hkPWgkvRhlPeim20CetII5aRZrGYrIKIpx+9h7++8RL3npqvd9DC5pHq7V4S7+cS+A39YhEXFrs9AfMIWZ8el6oXRddhVN2HMQw2IggXsY2I6aQWSRMOWUtVlyIG8bmV7fjUPfg1vQQ1vfjU1RPKddUOu75aJOqrBWItPC+HCI6/UnttNq54jHHxNdyuAok7qYrVP8St6CRulZB2iVOImGUIp7yVpFMU5cdsg5glx3AqW4hZhvDruwgZ+ggYukXgo+vEr+3Gr+8ioOshoOshZOgjbpKQtcvrCbEFi4xZv5ETGT+baR8LURsZmwzh6+DT9xF1yYj7VYTdoyS8cnyW3ioN7GG8um5SHjlZv4qkS0rKoyTqkO681y/BaN9hBrv209e+Z4dfLZwh4VbhRjwpJW1yIsZhMi41If0AGY+KcliPT9+DfqTqTnQNXPN/5Yh3/TNz8m/w//5DLQtlBnGKdwFBuEjb4WvparkJYS8c3Hctrc17cDjVRGJODjRcx+4D3+LGXd/glt3/i917v8Puvd9h165ruf76f6W5+SDf+943+OY3/ydHj+7jll3XMyod5MJtp+EfBSanCtx2+ym2t1co5mJsrs7w8ycf4YWnH+X+27cIWBSELHKSHg35QFXU+vXqcSHE6Tn+vWqBURGBmL36nlc7wtLuBrgsIO1t5Cmu4wf3XeDdN3/N8888yo8fup2FiSgByyhOrVi4aIaaGGrbx1DbPtqP3kx3025k/ccRFsCiGkAtaYd/E+DfBN56/Xk++fAPPP/Mo7z088fg0z/zwbuvIzwMJrWEr/EarVzAIB/CZ9VVVT5fw65TohjsgfsFCokwy1NlTq4tcPGOs4wXU/BDAZVqmFDYzdraHC+++AwfvvcOH773Dnz2MXzyd5585CGy8SDlfJx77jrD9sY885UM85UM995+go2FMjOFKKuTaYoxByPth5jLB3j+h3dxdjHPVNxJxqUmph8kaxmh4lEzGzLWhdQbabfY6c96WRuzs5KwsjZmZylmZiagFScYMSuLqSo1NWKjEjQzG3Oymg2ymg0yG3OykPQwn3Azn/AyP+ZnKRNiORtmIRVgNulmLu5kOeNhJetlIe1mKStO5VdLQeYzTuYzbhZzblaq04jNkkhnWs952cj4OJENsJkWAcRmysupTIDTWT+n0l5OJF1sRe1sRixVEKGvggg9JwIGtkJmVgOmunvTesjGasDEss/AklfPss9QX0tefXWJYGLJa2TRo2PRrRaPx/thyiFnwian5JAjXIKiQ07BLhN/BtEA4qUqiLgMCy45Uy4ZS1UQMRcxsBAzkbdJKXlU4uevqrOYCpnwyjr4D4FkQpx71uZ4aHuFpbEQszE3D59a5rEL6/zk9i2eu+88S2Mewso+xgwj5G1yshYpWcsIWfMwSW0XGWMfGWMfcXU7CWUbaW0XWbUYODcmbSEtbyOraCeraCUrbSYrbSYna6GgaPsvC+CSsYuKfYCCvoNcbRnbRWG1ubMOIsZtO25NZWs3E5ZupuwihXLGOXTFbYq5DynclMwigMhod4BLVH6F7qE6idjImYnp2hCEy/VmiHnkCJqBfch7dyPr2YOkfRfG0WZaD34TSfsuPNouhBEwjzZSiugZar6BtrbTTGa8qHp2oxvYj2HoIKoe0fJ1tG0/xqEOPKoBbKMdhPRDCGZwj7ZgHzhCTN2Be/AwroEDxJWNROUNOHpuwdW7i5ji6H/5+glCHGE+4WIh6aYSNFMKiGLRtFNF2qmqB6uMWUfxyNuwDx/DOtSAS9pEWNdLzDJEyNCHV92JR9mFU9ZOzDyKbaSNsEHCSNNuZhJOJqM21vJ+ltJuyn4dUxEzMzEzE0Eds3EL01ETC2N2ltJ2FlMOlvMuxgNqYpYBknYJXkUrCVMvAVUrMyENfmULjsEGIrpudO27cY024h1tImHqp+LVMBnUM+FRU/KIlq2zISMhRScRdScVr4aNjIfVMScrSQebWS/raTczQQNLcRvraZG+dKoU4lwlxrlKjNPlMNvlEFNhndhhKPlYTNqZCKgJaXso+ZTkXHIKHjmVkJ6ZpJnljIulnJPFrIv5tI3tio+NkouNkovT00EuLMS4sBDj7HyMcwtxzs7HODMXZaMSYKXk4fxyiocuzHJxu8zauI9KQMeEX8+U38Bs1Mpi0slCwsFk0EjBpao7Wfk1vYT0A8TMooVjJWJmOeNhMWlnObGzFpN2lsYcO0F3SRvLGRfrBbGTslH0s1oUeaDLBS8n5hOsz4bZGY0+y3olwG1rWS6eHOe+0xXuO13h7q0iZxYSrBTczKWsrOXdnJ6KsVH0c7IS4dRknM1SQNyMx+xMRcz1LpvoVHKnmIZe7T6H9ANEjEP4NWKicMI6St6vJe/V1CcOea+GjEtZ10MkbVLSTgU5j5qCT0vRr2PcZ6Dk1VP26pkKW1lKeVnPh1jPh1jJ+FlO+5iLOxGEZ9kej3N+Nst8wkXGrqTk1ZOzq5n0mpj0mijY1BTtGmbCdlaTPhYTHmYjDsa9RjJWJRmrknGvkdmIgwmfiaRZikdV7QjbhxhzSklWi8Owsf+qD2RA3UXU0E/aPkreLSPnEqdtMVM3EUM7QW0LPlUzHkUjHkUTXkUrPmUbLkVbVRT9Uv22Gq7/F9zKXszDx3GrjuPRNODXHydiaSVu6yJh7yZm7SZs6sCtOo5Dfgzz8CE0PXuQt9/8HzaLgZY9HN/zLQ7e8M9V6sjziFOKK08WleqlCBa0XQdRtB9A0dVwhSf5s+JJp07pEEVj5oHDOGRNuJWt7Ai341X+eA1EwLn1WQQhzsMXVnnt2UeuuO+SaAP8j+yk9dasaGu5I9fBwPFbkLbtQ9tzGOtQI/bhRiz94uZu6W8Q97mRWjq6eNs+bTc+rVik74iYH0YQPqpyXi+JIEBd7TzrqwDiGhCnNn+pJkt/tHOC/VIVcNipisBF4OVRdxO1DItGAXYxfb1mdR3RD+BWtuOStuFRdYihoLoe4iYJIUMfMeMQCdswCfOwCB60fcRNgyLttHpcjfs0lDwqCi4Fs1EzpyYiLKeclL3qOiAM6nsJGfuJ24broXdp6wiCcAn3aFvdTjpT/QwWfFqiFpFSFjAPIdwIko49NB/4Fg17v4G0Xww0CtmlCF8VcwoeZi9CA2TcWgpBEzZlFz6zBJuum972mxnsvZWhwb00NX6T/o4bGNr3D9zv/e80HfxndCMHMUgPY9c0oR05RPPBb9B+7Lu0NV5PS+NNvC4I2F1KglEb3qCJWw9/mz0N3+Vw800cOnY93/z21+jrP0ZL016+++2vc+2//Q8minHWlqe4+45TpFJhunta8PntHG88zOFD+xjs7eKO82e49PrLvPTCUzz+w3t45w8v89RjF8nG7QhCiYhDQdhWA1MficdcnbJQoyVUncMaqiBSAC4LcFnAZ1EgXAchm4K1qSRjPh1Jj5piWEdA31v9/wVUvYdQdB9A0XuEzoYbOb7/uwhCCeFxGO5pxKGXQU7AZ9fz+CPf59F7zyM8DMQF3nz1eZ59/AHx+HwHtulltL8djbSfcyeWuf+us0wV0zzFdSxOlbjjzBZT5Ty3ndnmwukTPHT/93n6Jz9iLB6ipfEIFrOOSjnH6e11nnnyMf7y7h/4wxuv8eGf/8jbgsDS7CTP/PgRfnD/3Tz92MM88fA9/PSxh3jo7vP8+MHv89gDd7I5P07ApkH4Epxdn+XHD9zB5nyRyliQuFNHwiSl6NYy6TMyE7GxkREDbOvGMBkf24UA24UAaykXywk7q2NOlpNWZiImFvMB5gtBlgohlvMhlvMRlquThpVMiOV0kOV0kMV0kMVsiIWcuOaql1sTCbaKEdayAVYyflazYvjrSsbPUtbLSj7ISt7Pck7UT2yUw2xPxtkoh0UqVMrDZsYjCq3HnGyMuTiV8XEq7WUrYWc1YGDZr2HZq2bVr2EzaGArbGAroGPVq+FU3CWGzoVtbEcdbIbNLHlULHuUbAR1bIb0rPk1LLqVLHk0rHgNrAZMrHhNLHp0rPjU9XRy4X523JkuVddIdVXdu4SXgGsEJh0SJl3DTHpVTAU0zAQNTAf0VDxqxp1qKi4NFbe2fjunSrEqZWwHRBTsCgpmBRW7hsWAlXmfmZWoizm/hZxRxkpctLyd8RsZd6rJW2SkjMMk9UPVNUDGJCGt7yep6SGh6WRMLa60sl10Z1K0kJI3MzbaSGK4gTFJA1lpI2VN6/+2AM7qW+vAIGtoY0zTRFLXJAIIRw8lazd5czvjjh4m3Tvn6itBxYS9l/BoNbDty4iT18ehZO7hSgqouERqccnRXwcRZc8QGWv3DoiQg0/ViFN6BJNkP8ahfWj79qAf2Ie651bkHTeh7rwFQ99eNF27GGn8Loq2m2hrO810xoNj9Cg+VQu6nj003fQ/+M7XrqkLva/hQzQ9RwnpB8g6ZXjlTbiGj+AY2I+9dy/2vt14hw8SUR4nojyOW3IAc/ctRNVN//XrOJt01V1o6rxuh5KkTS6CiqCJqEmCdaQRs6QBy/BRXIoWQgZRCxEy9OHTdGGRNOFRdqHrPYptpA1N9xGkLXsJGyRUIlYWMx4mwibKQQPjISNTcTMzSSvTCQvzaQfrZR8zSTNblSDjYS0uRROmoUNIGq9jpPE69N17MHbtIWXqI6rpIGnoY8IrThgS+l58o63ENL3kbVImPGoqXh0Vr45Jn55Jn56UcYiIqpucdZSFqIWVpCiY3sr5WEk66iBiI+PhRN7P6XKY85NxLkwlODMe4cxkjM2Cn7uX85woBZkKGZiNmil4xIlJwaNkKmJkMetivRyod+FPTEU5NRPl5KSfzbKTrXEPZ2fD3LYY57bFOOcW4lxYStbXydkoW1MhLqxmePD8DHduFlgueKkEDPXnMhsSRZCzUSsTfj15p5KST0vaLiNmFrnPtcC1ol/HbNzGStrF6pizvlbSLvG6jJu1rIeltDiurdGW1koiiFgt+lgt+ZkpOEQ6Qm918xHizBWcnFxMcNtalvMrac4vpzgxHWal5GFzIsDp2RgnxgMIwv0UvSomwwbmkzYWUw6W0k7mkzbKfo1YWH4k3qah9xDWoWOiIHBDLM5c0hZ86h6Cun5SDnn9GMq6VaSdCjHh16Mm61aRcYnTiNrKVNO6JwImSl49Bbd2Z+ow5mE57WM57WMp5WU57at3Au5YLLKeD1H2GRj3Gyk5tIy79Iy79JQcWibcBuZCdlYSXlaTPhYiTmaDNibcBkoOLRWPkbmQnZmAlZJHJ9KtPHLSXgVjbhlx2zAhYz8BXU9VA9FPUN9LRN9H0iIh55JT9KrIueSk7cPEDF1EDe1E9G2Eda2EdB2EdB2Edd1E9GKnufahdqt6dorvG0XrUKfiKE7lQdzqwwSNjcTtHSSdXcSsnYSMrQT0rXjUjVhHj4ibVfdulJ276mLtnsabGe4+RH/zbpr3f6dalC9Q0zy4VD3/yQZzBk3nlVONhSqIqAGNl6ub7ONcaZ1nGW3YEWfXKDIjIMShre1V2mRiN3wm5WFtPIog5LBIW664nx9ST8L+t2ohfy3iJr1LHOEqOvej72vAMngU22BN0FbTf1Tqj9cma0QQ4riU7XjUnfh1PYSM/YSM/fi03VVgEEcQ/iKC4Jpt4rVUaV6XqlOay9WJys7ro+tvqP/OOtqCXdaGW9VVF0GHTUMEDaIo2qvoJKTtI6IfIKTtI6jpJaIfqIfgpe2yuolAjRoUMw4RMw6RskkpeJRknTLS9tH6yrnkTEdNrOW9jAe0Ytf86xDUdJN1yij51CKdyjRE1jRK2S66p2RNo6RNYrcw5xDpSCmHnIT9ikmEsIJ26BhB2zCzBW81p2OBgHUEl24AviwQNMvw6SQEDCOELHIxMyZqwWWVMDx0ELO5E7urn8Gh3Rza+08M7RVBROvhb+DSteE1iY2Gke5baDt2LU1HvsXxw9fSePwG2jv20Td4nKHRdgZlHRxu34VE1U5D6y3csuebSEZb8fp0HNx7HU1Hb+UH99/Oyy88ycsv/ZTXX3mBJx9/hPX1ebK5OAOD3Qz29nDPHXfwm1/8gkuvvwx8zMd//yO/e/15fvrUfYR9atwWCcKN4NH3EbPJqsf0UwgCqLqOXEG5uiQeG3FoPbKbvrbDGJUDRL0Gwi61ODkLc9WxIuwCt7KZqLkfQQDz8HE0/UeQ9xym/fD1qAaaKCW9CL0w2HEMu0GB16aDZwV4VhBf/yqIKMS9nF6f4czGLML9oBzqxKQeoZJP8MSj9/L80z8S+euvQSLs5a4Lp3jmycd45dcv8rNnnuCu28+yODdJ0OfEbtGTTcV48L67eemFZ7n/njt57AcPcuHsNnFBwGU3YTfpePTe7zNXKvDsjx/l/bcu8YtnnuCxBy7y9uu/4lc/+wnz41kcegXCl+BRQeBRQWC6kKA0FiTls+LXSih5DZR9RrIONSWvgemwlZmIjaW4i7WUh61cgK2cTwQPCTvraTfrGSeLKQcLxRDzxQiLxSgrpRirxRir+Sjr+ShruQir2TCr2TDL2TBLuTCL+TDz+TBzhTDzhSAnynG2ClHWsyFWq2Yx67kgq1VQsZwLsJT1MzfmZDbpYDHnZWMiwsZEhJW8n82sl+28nxM5n2hDm/FyKh/gVNbDVsLOZtTEWkjPik/Nik/NekDLZkjPiaCWrYCOM3E321EHJyJ2tmM2tsIGVrwKVt1yNnwqTgS1bPrVrPk1rPk1rPsNrPqMrHgNLHu1rPiVLAfk1MW/NRBRcw+qgohOztDJGTEv5BqBCccAE65hik4pRbeSCnoq6Cla5dVMBxlFk5ycUUbFqePuuQLnKmMIwhl4TSDnUnLHbIYLpRhLfjMbYTtp1QCmpn0klX1MOTVM2JRMurVMOMUJac4sJWMeJWuRkrPKKNgVZM3DZAxDjGl7SWp6SGu7SdVE1cp2UvJmcUmPkxw5SmrkCFnZMUpqcc/N6trJGTuvDpH7dytnbCdjaCFlaCFn6aBg6xKXpYMJZy/T7gGmXP2MO3qYsIvnuxnPEIKQ2qGz1kCEcP8VK07B1nvFfV1kzNBOSHEMz+ghotpmYrqWHVG7HELaJryKBjzyI/iUR3FJD2GT7MPQewv6npsxD+ylZrFu6L0Vy8ABFvIBlgpBnCMNuKXHsQwcRNZ0Pb0HrqU2JbmGDwnphwhqugmUSz5oAAAgAElEQVRpOrENHMAxsMMWMHfdjL1/D96RQ/hkR3BKDmLp24Nb8p+xE+IkDG0I03EHC2kvS1k/4yEzRb8oEs26RdFbwacnYR3Fq+7Ep+kgoOsSPa9NA3VnJru0GV3vEdyKTjTdR3AruvGqerGPtpOwyjg5NcZ6KUQpoGc26aAU0FMO6Zgds5F2yahEjaScI7iVrcynbcQsAxgGDuCUNyJpvA7z4EFUbTdj6t6LT9pIVNNB1iqh7JaTsQwR03bjl7YRVnaRMg5RciqY8huYDhiZ9OmZ8GgZd6uIaXqJa/uoeDUsJ+ycyPvZyvnqtq7/HkRcmEpwYSrB2Yko5yfjbBcC3DadZDFmpehWspH3sTBmJ2roJ2UbYTJsYLXoY6sSrhfhJyYjnFtIsl3xs1Vyc2LCWwcRFxbEKcRty2Pcu13ivpNl7toscNtqhnu2Kzx62yIXT0ywORFiNmplNmRmJmhiLmxhNmplJmKp+7xXQkaKXs1VxXPGpaTo1zEdtbCe87KZ9bKR8bCR8bCW9Yij1ryPzYKftby3PoWogYiaSGyzEhZPiAtgpkTAKvqCz+ZdbM/GObOY4txyhvMrWTYrYaaTVuZSdtbLAeZSdlEo6ZaT8yrrIVrlkI5ioBqcVPXJFzu7cRyyFrHANFeLQOFZ0fpUJXK7a9OF2vRhzC7bCczy6yj4tGRcSlIOORmXkpxHzUTARNGjI+tQibkObi2VoJm5uJPFMQ8LSTer2QBLKS/CV2GzGGEl46cSNDPuNzLu0lOwqclbVYy79Ez7LcwGbSxGXXUQsRh1MReyM+UzM+UzMxeysxBxMhOxiQA6rKcY1JJ2y4lZJQQNfWIqsn7HUrTmBlTwKMXCzy4laR4gqu8kZuyor6ixm6hRBBAR/X9WwMe558QsQf0IfQ3XY5cdwSrdh022H5/uGAl7N2l3P3FbF0FDCxFzJ35dC3bZUczDhzBLDmMaOoRx8CCCEGe0cx8aSSOy3sPiSadUK3K26W24kZHWvcg6DqDrb8A83IRxoNbJv8LJSXin+n4+fsV1NSHZU9XLGUR+aRUEXIdIC2oAHhdoW4O2aer/O9yyB4eii7BFgmmkCXnXfnas714Wu/2t1RPmXkQuuluciCg79qPpPIC2S3yOlv4GrANHsQ+LwME8Io5x3Zp2HIpm3Oo2gsYe4vYhUi5ZNa25Jui+XL3P7SqIeVx8nW5kR0tSfY61dHWTpBGR0nUBm7QVp6IDj1rMPvFpe/FpexFWIKDvR/gy9fyXWmZF1DBI3CQhZhwSzQOqJgs5l5K0XUbCLE4k0nYZBY84LU3ZRhizDlPwKJmJmVlKO1lKO6mE9DvWjhuQtEiqOqwRxswS0iYJZaeCSa+GCbeqToHIOURgMuYYJeWSkXbLCZkHEIQ4dnU7k2kbblIsT4vgLuJQYJJ1wZcFQhYlUwkf4xGXWLT+NxjuPkRb440o5U1MTHhIpHQ0NPwbI4MHGNr3Dzzg+xpHdv8Tdm0bPks36ZASk6IRSc+ttBz9NkcPfpOmYzfQePwmbt37La6/8V+5cdf/orFrP0fb93Drwe/w3Rv+hbaOQ4yMdnBgz3Vkkj4+fv9t/vyH1/j4wz/x+9+9zFu/f52337rE6TNbxKJBnnv6aT54+4988PYfef/dt3jvnd/D5x/w5qUXxGPENiIey3Wb6JfYcW95rUpreke0GB5EXC9BZ+M+hrqOIRtoxaodYqSnAcXgceQsXHEcx7HLm6qapziiuPIdsaFTDQw7tVTixw/chkMvQy/rZ21+grvPn0DOAnIW2MUP8VvVWNUSfBYVj957nl8/97go9v8heKxafvzwRR576PssThXgHRFE+JxmlucqvPent3j37Tf47au/4kePPsDZU5tcOLvN3Xec48zJDZYXprnv4h2cP3OCMyc32N5cYWayxOxUmY3leX72xGM8evFu3nvzDV578Xk2F6Y5vbbIO797hVdf/BkvP/cU91w4ye0nV9harNQF24IQRy/tJWxSkHHriZsVBHVDlINmNgoRVrMB5uPOurPgRsYj5j0l7Gyk3WznvWwW/Czk/MwXgiwUQywXw6wUwqwVI6znw2zkwmzmI+LtFcTfLRfDLJbEtVwMc6IcZ7sQYT0XrGvp1nN+1vKi9etK1stS2s10XNzrZ5JWVgpe8Xxa8LGe83MiH6wDiZM5P2eKIc7kfZxIOjiZtLEVM7Me1LHq17AeULMd0nEyrOdUxMTZpItTUScnozZORi1shwyse5WsuGSsuqVs+pVsBVRsh8SpxLpfx6pXx4pbz4pHy7JHzpJXKgKIWlL1l3dARAU9FftAHUQUTd2ULb1U7ANMuobrORE1EFGq0iGFj0D4CKbcBs4UYtw9V6CWc8BrO0LqRzenmXJqWPSZKFvk5PTDPH/nCd7/+Y94ZGOKcYeKkk1B3iIjZ5aSM0spWOWUHSpxOmEeIWscJKXrY0zbS0bXQ0bXU3dnGpM1kZI3k5Y1kpY1kpEeJSc/TlHVxLi2lVzVsrVk7KBg6qBo2HFgKpg6KFm6KJo7KZo7yJvbKVg6KFo7Kdm6KNm6mLL3MusaYNY1wKSzj2nHTtPuKhBRn8CIAKLiHGTKLWE2WAtEfVjcD4TXiKga67a6QeWxHRBRvd2gppGwrpmkRTz3e+RHsQzuwzq0H+dIA67Ro7ilx3BLjxHVd3FyLsPJ2QwRXScxw5Wg5UqqlWjnmzQPkDL1IQgfktJ3ElEeJ6xooKZvi2lEYBPVtlLTpdXouDFNM0njFQ5WNT/89VKESsRKOWiiErFS8OnJebTkvTpSDjkhQx8RUx8J2xBJu4SYZYiArgenvBXL8HEM/UdFVxVZJ+ahZkoBI6bBJvyafhbSXtaKQTIuJQtpN3mvhoJfzXzaQcQ0UC0oVUTN/cynbaRdo9ilx3DKGxltuQFt92703XtwDh3BPnCIoKKFmLabqKaLtHmQmLabsLKLmKaXjHmYilfDTNDETNDEdMBYXXqS+gGS+gEqXg1LcRubWS+rY04qXg3TAf1/oDOdn4xzfjLOmXFRF3GuEuOu+QwbGQ95p7xOCYroRcrAZNggUoHGg8yl7EzGTCxmXWxPhdkqedgoONksuzk9HeTcXIQzMyFOz0Y4txDnwTMVHjo7yT0nx7lzI8892xUePj/PvScnOTs/xnLKzXJCdLNaiIp2uDMRC5NBI2WvlvGAnny1E38ljWcibGI+6RDt5nI+tnI+kcJ1BYDYLPjZKgfZKgevmkKslwOcmIxwciaOIDzLciW44/Xfiiiq7IXJpIWlopeNyTAbEyHm0g4E4SKVqBHh6zCfdsBHAoIwQ8wi8gdrl+Kq0luuDHLJVYtH4bU6vcmn7iFmHibrVpH3asi6VaQc8roTU86jphw0UA4a6r/PezWUAnqKHh0Ft5asQ0XapiBjV1L06KgEzcxE7azlgmyVoiKlyQzjfiMzUTuTIQuTIQtTPjMFm5qcRcmk18Rs0MaUz8xMwMpSzM1CxMlSzF0HEvNhR/3nqZCF8ZCRUkhHIaAh41EQtw2L4lFjfx2Qhwx9JMxDZBxS8m6F6MxjlhDV9xA3dhM3dZIwd5Ew9dQzU3zKNjzyFqwjjWh6xG6BovMgQb2Ep+87y0Nnl8l4VNikDZiGd2Ma3o1H00DC3k3GM0DC3k3Q0ELU0oVP24xddhTr6BEcsuN1sbVpuAGd5DgaSSPtR77Hrm//9ytyDkDWcYDhlj3oBxvxaXsJGQeveG/PXPH9yyJAqAPGv1Q3tfurhfdGtWh6irqt3QVEx6MFsQhra7tIWy8Iwp2AQMAwxPSYi7BFgrxrP4NNNzPavofR9lvF+/xHRLrRv1QLt4NUN3HR2lDZsb8OIgQhjnO0Gb+qE69aDPuzyRpxKFvwaNrx6ToJmXoZc41QCGgohXTk/VoynivC7oSa1eE74vP8KuJzbtwBEeK06ErHj/vRDxzFPNxUn0b4dX1EzBJSLnHSJrrUifqnmrVz3CQhZZPWAxVrqzaVEDN2RJvjqKGfhHmIpEVCyjbCRFDHckakMdYARt6toORTU/SqSNtHiRpEUJu1S8nbpBTtMgo2KTnrKFnLCBnbqEhzso+S96nIepWkvQqSrtpEQkxdF8zAgkAp7UE93CqKeQUBi6yXnM+GcFF0DprJhVmfy+J3yJD0HWJ0uAGlspHm5utQSZtp/N7/w18W/pX9N3yNoHMYt6GHfFS0sVSPHKXj+PUc2v0Njh36DseP3cjBQ9/jwMHrOXL0Fq696V9gRKCl4yBHm3bzne/8T4aG2rCbFVRKYzz+yD385sVn+fjDP/HCsz/hxeee4c3fv87K8hwmo5anHnuMj//yHpd+9Us++OMfuPzXP0NOQBAgETZQEzuLFL1nEYSXyXpkO+9x1eZ48PgtxAWBvuNiHoS0txG9vIeJbJBSysfR/d/hEl+tgwifeRD1QMNVwnlByCH8N5B2HUQ71IR6sJGR7mOYFH0EHXoevecCv37+qSqwvSwe82EojwV48M5T3HV6lcXJTN3JiQWB89sr/OjBu9lcmiIuCHjsRmSSXix6Jc8++SM+fO8d/vbBn3j/z2/zxm9/w6sv/4I3fvsbLr3+Mr988Wf85MeP8uB9d/Pic89w8a4LPPv047zw86e5+45zPPXjH/DKi8/x6gvP8Yunn2Rxokwy4Ga2lOWln/6E99+6xG9/+XN+9vgjvPDUD3j0ngvctr1MJRtlfjzNbDnJ+nSW8bgLp7IPEJhJermwVGJ7coz5hIuVrKjnW0+7WUk66pqJEzkPp8thBD3Mpj3MZXws5vwsV6cIaxkRFGwVomwVI2wWxQyjtVKU1XKE1XKUtXKE7Vq2VS4ohshlfVeBiOWMGEY3k7BTiZiZiptZzLpYKXhZyYraz/V01e4147kaRKScnBqzs52wciJqYiti5GRYXwUQBk5FTJyL2zkTtXMqbOZk2MiJoJZ1r5xl5wiLjsE6kNgOadgO6Vj3qllxKll2qFhxKlmwDTPvkOwAiC9R15PVgMGkrZ/xqjtRydhFydzDpK2fBi7WQYSQgymflkm3mgmnmopdhfARrMadbI75SRtGq/vcBeaTDn58+yq1yWTBImPaq2cuYGI7G+Ctpx7kTz/7AbdVkky6tVRcGkp2JQWrnLxFRt4io2iVU7LJrgIRKV3fVSAiq25nTNZEWtFEVtFMVtlITn6cnPw4BWUjJXUzeY0oqh43djJh6mLC1EXZ1EnJKAKLcXNXXfswbuumZOmkaO2kbO1iwt7DlK2HWWc/c64BZhx9zDqvpiHvrAvMeiXMeIaY8Qwx55f+u98/XF8ZcxcxTTPCP0JAcVQEElf9reiGNGbtImXrJahpxjV6FOdIA86RBuySw7hGjxJQtTJm6efMYp6TcxlCmv9q2jJTBxE7yeI1i98KY/qWKm3pEj7ZEVzSQ7ikR6jlfwTlR9mZ0l+xJqM25sbcLOcCjIfM9ZTenEdb10bELSOiuFDTQVAvetgHdD24le1YRxoxDjZg6D+Kvq8BTfcRhhtvxaPsYbjxVgYabsIl72ImYSdqkjCTsJP3ahgP61kvB8i45SxknMynbUzFjUzFjYyHtYSN3VWR5z6Gj38XWdP1mLr3Yu07QFDRQlTTRUTdSdEppeyWM2YYJGMepuxSMhsyMhe2MOU3MBM0sZxwMunTkjEPU3TImY+YWYxZWYrbmI+YKbuUV4GIzayXk8Ug5yoxzk5EOVUKcdt0krsXsty/Vua26SQVr4acQ8Z02EjRLXaNF1MOTk/FOFmJMDtmYzysZy5lZ6sSZD3vZC1nZ6Pg5OSEj5OTAbbGvZyY8HF6OsRd63nu3ihw23KW07MJzi6kuGujxF0bJc4vpsVMhzE3S3EH8xFxCjEVMjEZNIoZEH5dHUQUfNod2ljMylLazWYhyIl8kK1coJ4LUnNj2iwE2SqH2SyFWCvucDtXCwG2JsSwuPNrRU4tZ1mZCFOMmki4FSQ9SgohPeWoic2pGKvjIdbHw6yVQwjCRTEfQdNL1q0iZOxH7M69xI6TQW1t1AtKbd8hRNrLBoLwTj1IK2oSbTazTgUFj+jaVTMAKHo1pO0yil5NPdW75NPWE7nLfh0pq5ysQ3VVtkPOqabsM4g2xONxzs1kWM0GKHn1TARMzMWdzMYc4graGHfpKTt1zASszIXsVDxGKh4js0EbCxEnCxEn82EH82EHy3EPq0kfcyE7BZcIaLJeJTmfioxHQdI+UqcDBvW9osbIOMCYVRRcF1wKcQphGiKi6yZu7CZh7iJp7q2DiKC2HY+8BZf0ar6irr+BqGWUx79/Av78KndvTmCTNmCR7MU6vA+f+hhjtl7yHgkpex9hfRsxUzd+dQuO0QaskkPYho9gGz6CaeAAmp599By7AeFGWCyFqhScHerQaNs+/PpBolYpCbv8qseiaL9yDFoTwdbe8212ujZX6iqq3fxdiNqCmeql8Afa2h6hbQyxCyt8yFP3n+HCSgmfvg+LtAW/oZ+YfRSXugPzaKN4G1+vTbReYrBlt3hfVbtZ20jLjvvTVY8zjl0q2qS61W2EzX2ETL2EzX0kncMUgiomYnoqMRPjEQMpl+KKqUS8ClTurIKI+9kJvxOTsR3ydmxSkY/rkLdjktQE5Hfi1fQQNg2RcikoBvVMxayMB/T1z3vRrSbvVIrudV4tJY9GtOV2qcg7laStUpKmYRJGCUnTMEnTMCF1N1FdHzF9P0nTEGWvmvm4lUpAR9wwQETbS9YuZS5mYS3rYSFho+RRkbGNkrVLGfcoyNtHyFiGyFolFByjZB0jCMICCfMAeZ+CrE9Oxicn5ameOEugGjiAIOSwacXOXX/rQWIeE8vj6R3Lx4sQNKl59edP8MVf3+LlF36E8BGolW3otF3YbRL8HjW7r/v/+MvCv7Lv+v+OVtpCjV9skDbTfux7fCoIfCoIHDt4HR2t+2hr2UtL015aWvdz/a5vsvfwjWyfWWJtawaHQ8fKyhTry1PIJL0oRvpJx8OsLc6yujDD/Rfv4idP/IjZmQomnZonHn6ED956m/d//3s+ePsNUQz/pdrE4YfV9VR1b7uMXy/aOYvHwiVEGsnzDBy7kYEqkIgLAorBJkyq/vrPIY+Gxak4T/7wdi5sT3L3uXmKcTMBYx8R8yB+XQ+1ZHJp10EGmnfT27gL3WgXhbiblekCP33sgR3nFXv1+O8VQ+kuntvgzlMrO4FjXxInc3FBYHt1lhMrM8QFgYjfyQaDbDDIk489zOuv/BL4lE8/+oBfv/Qcv/rFz/ntq7/izUuv8tf33+X9P7/Ns08/ziu/fpGHH7jIW79/nXfffoPnf/YUb7/xOq//8kW+wl+o5NLV/N4PKY7FefieO3j396/x218/xyu/+CnvvPEbXvzpj7nvzlNMFRMsTuVYnM7ischxm2X4rUrmixF+ePdJfvLAWS6slFnI+lgrBlkvBFjPiY3BpZhZtIQdc9T1UbMpJ3NpD4sZj6hryHhZzfhZT3s5kQ9XLc0joqFIOcr6eJj18Sib4xFOjkfZLojai/W0u04DXs24WUm7WEo7RR1k2slcwsrsmI3FrEusbZI2psMiBXkp7mA5IQrCT+UDnMn72E672E5YOTVm58yYndNJG2fjZk5HjZwMa9kO6TgbtXAmYuZUyMh2QMuJgIpNn4wVp4Q5cw9L9kHW3CNs+eVs+hSsOmUsWkdZtI6yZJOyYJGwYBti2TG8A3hrtq6dIs2NuEDF3AuPC/C4wISllylrFUTMQMExSskhpeyUMeGUM+FUUrErmLDJmQsYqFkP10CEIFxgIemmNpErWOXMBkyMO9XMBkycG4+zHHOQM0uZ9uqZ8uiYcKpF5zirnIJFRskso2AZ/Q8gIqvvJavvJa/tJqfpIKNsJasSHZgKmhYKyiYKykaKqiZK6maK2lZKujYmjJ1MWXqYtvYyZe2lYu5m3NhJxSw6ME3Z+5iy9zFpEzMSJm294nWWHviC/+364ovPgM+vWPD555/zxRdfiN9/Vv27z8XLTz4V//WTLz7lMp/wGX/nnfd/z2U+5W+XL/PJ53D5c/jgb/DJZ/DJF/DR5/AJ4uXHn8HfL8NlxN99ivj9Xz/+hM+A9/76EZ8Bl78Q7wc+hy8+hc+rV3wOH//tC/gcPrtM9etT4K/Ah9XLT3ee43/xJUzHHcyNuVnK+uv++FMxO3mvjpxHS9atEYWt2m686nZcihYcMtE1xTBwBEXHHkaab0bRvg9lx3469n4bVechVJ2HCBskqDoPkbTJmRtzknWLgUKViKiHWCv5KYd0zKcdFAMq8j4FCdsQWY+MqLkXl6IJn6YNbfduho9+B03rzXhHjxPXdTFm7CdtHiRvH2E6qKXsUlJyKuo5D7MhMxWvjpmgibWUh5JTQc46ypRfx+qYk8WYldmQkdmQkQmPmrmwqS603sr5OFkMcnYiypnxSF2wtZJ0kLOOMunTshS3MRM0MBnUk7VLqYT0rGTdnJqMslUOMpO07oCIsp+Ngov1vIPNoovtcS9b417Wiy7Wiy62K37OzMU5O5/g1EycjfEgGxMhzsyPcdtKjttXcqKzUtIlAoigiQm/nnGfKLae8OuZipgpV6k8pYCe8ZDxKhCxVQz9BxBxJZCojWQXMx7mxpzMjTlZSLtZLQTYmIiwPZ/i1HKWE3Np5gs+ynEb5biF2bSHxYKPjUqcUsRIzqdjOmnnGj5EqMDg0ZsZbt6FbrCWhPxOFRHXCtEL1Y3nyiLufgQ9RKxDRKxDxKwSktVua86lJO9WUfJpqYSM9SyMGli48rq0XSYGzdllhLWDJM1S0c7OpSHrUNVzHiYCJtbzIc5Op9kej7OU8tbF1jU3j/mwoz5hqE0bakLrGoiYD4tgo0ZzWo57mPKZSVvF7IqUS0bGoyDtlpOw1QrOOxGEjXoeQdYpUk9KHhV5p5yUZZiEqb8OIhKmnv90ErGzgYsFsEnSSCVm42cPi8W5S3YMh/QgTtkhgromUvY+cu4hUvY+osYOYqZuAppWnNKjmAcPYOjbh7Z7N4q2mxhuuoHh9j0IN0LcpcSuqnVEP0S4VrRPtcs78Wr78esG/pMOyAaC8FHdHlQs/uLI23ex41h05XpKLM6+UqUDXaBuNdjWC23b1Dm8j96+xmTCQdA0SNIlpxw1kfGpsUibkHftRdV7gGt5lu6jN9J9/Cb6m3Yx1LpHPDEKL+FWiNkQNXcm8dgU6VamoaM4FM349V0kHBIiln5Cpl7i9iHyASWVuIHJuJlKzETWqyZuGyVoGKieNH8o0lpuhHrgkhDHLmvDIW+v51J4NSIVzanoQKSp3IlT0VGfRCTsUsbsMiL6ATI2mTh19Onqn/0anbHs1dZ/ztrljJlHSFlGSVulpCyjRLS9dRCRto4wGdSznHKyNOYQhadJO5WAjpJHRSWgYyZiYipkoOxVk3fKmfAqKblklFwyyr4r7XS38Wk6RIqXe5S0V0bUNoggpBAugU3VgsfYi1nVi7S/CYOsjzNrM7z4xCM8cGFbpKk1CJxbneW9N1/h0/fehE/e5cN3f8O5k1OEA1q0qk4shlFu+fZX+cviNzhw0z/htowy2LGfmEsFaoGRnsN8KgjEvDq2louszudxWGXwjgDvCMhVEjL5KL/7/W/447u/5f777ySbjaFWSNh1w7dpPnqIpoaDHDu0j4Dbzo8eeZCXX3qBl57/Gb964edcfv8DPn73XT5694/86qdPVoHhH6jznq8BQfhLna7nUjUTMV1NM1R3762DhYHmW+hp2cVQ5wHkQ01Y9RJkQy2szGV4/52X+ei9V/ngnV/y2d9+x5mNMgmnjIh1CIeyrf6Z0Y+2oBtuwWsc4ekffJ83f/McK9MFTq5MU0yFaT9+AJdVj2ywk6BDL+Z1VB/v8QM3IsyA16JGOdSJcAZGWAFB4OzWEmuL05w5scrcZBGvw8TDD1zk9Vd+SVwQePShe/nF8z/lzUuv8vorv+TS6y/z65ee47ev/oqXf/k8zz79OD975glWFmc4f+YEj//oYe674wJf4S+kwgH08lFMKjnldJIXf/oEf7z0Cp///T3+9uc3+eKjv/C7l5/nntu3CXtM8LjA3wUBr1PLeDHM9lqFe2/f5CcP38lj957hru0Zzi0VWR+Psl4KsZEXi/zFqInZoI7lqJmtrFvURaTdIoCoTi1qjpG1tZn115tqIpAIszletSgfD1dBhEcUbqec9c/PYtLOXMJa1xUuphzMpx1VUxUH03EbkyELMxEbs1E78xErK0kX23k/p/I+TmbcbCWsnE45OJ9xcT7r4HzSyumoXpwsBNWcixg5FzFyJqTnREDFdlDJiYCCVZeEWVM3C9Y+luwDrDglrDglLNklLFl21rJ1iCW75GoQ8RXqpibEBaYt/XWAVwMSU9Z+pmxD5C2DZCxD5CwSCrYRxh0ikKg4ZIxbZcwHjeL556vixPWNZx7mtvk8pYCRqZidMfOIuEd5tKRNI8yFLSzHHGSMI0z7DPVJxIRTzbhDxYRNecWSU7AMkzMNkTEMkDb0kjP0kTf2UdR3U9B11ScNZX07JV2bCByqAKKsaWFC00ZF286UvpMZcw/ztn7mHAPM2ESAMGnuZtLSw5S1l2lHPzPOgZ1l72fG/H8GEVcDiM+vKrQ/++wz8ZsqiPgC+OTTL/jb3z/mM+CTLz7mw4/f5zKX+ejzy1wG/vQevPjSe9z7wCvYXXNcuON5fKEFfvcmPPDIr1hYvYt3/gzlyjq33/0ol4Ff/PoSL738Bp8BnwEfXxZBxJ/f/5jLlz/n448/hi/grx9+zCd/Fx/P3//2+RUg4fMqkKhBksv8n76EhbSXhbS3LgxaLYSYG3NT9BsoBYzkPFr8mt4qfakLp7wZ68gxLMPHMQ42oOrax2jLLRj6j6LpPsRI0268ql5c8i7WSxHiFilFv4HFjIepmJXpuI3ZpPghm0laKYd0lEM6KlE9Y45hMm4pEVMfdukxHLjm/5YAACAASURBVLLjWEcaMA8exNS3H03rzYRVbYRVbcR1PRQco8S03Uz61cxHzEx41PWpwnTAyLhbQ8WrYzFmJ28T7cJmggbWUi4WohZmQ8b6ZU0PsV0IcLIY5HQ5XJ9EnCwG2cx4WIxaEIQ43uHmukC5EtCRsgxT9qqZiYguU3MJK5WQnomgjrmE6FC0Pe7jZMnLyQk/pyeDbI/7WM87WS942J4IslX2sz0RZHMiJNKJqlOAM7MpblvIionSCSfzEStTfkM9fXrCr2cyaGQ+6RCBRNDARNhEJWKmEjEzm3SwmhNTqLcLO0CiBh5qm+Zs3MZs3MZk1MJE2MRE2MRk1CKCiayHqaST6YyHqaSLQtBIxqsjHzAwHrUxmXCQ8eqqBWwKQQ6CHJzKbl7m66i6DzPceiuaoSqQ+DLU8gLErpp4ktVKduzPPIYePIYeApYBki4pieoUIudS1q2HJ4IGil4NKZu0nplRy824ktIRNQziU/QQ1UvI2JViwrRVTsoqp+DWMhmysJB0s1WKslWKslEIc6IcYyXjr9OZ5sI21lI+TuTDrKV8LEQdzEfsLEQdLMac9cv5iJ3pgGglOx0wM+HRk7UrxYBAxygpp5QxRzUf4hoQhBlc0pY6iMg5ZBTdSopuJTmHjKxlhLR5kIRJnEDEjd1E9Z31tHaX7DiO0aM45c3I2m6pv36a3oO4lJ1ELcOoew7gVTbhVR7Hr24iauwgZR8g4xxizNZPzNRN1NhFSNeOV9mEfeQIxv59aLp2oWy/CWnrjQw138Ro575qoVvt1n8FOg9eh6R5NzX+tmW0Dd3AcWqTBU3PlfZwVwbViMtc1VyoO3Zj7DtIPZjumioN6KtVGlKv2DVrs0CbROwsavuPE7VKsck60A8dw6HswCZvQ913mJG2XfQd+x7X8izX8iydR66n+9jNDDTvRtK2D1nHAVQ9RzBJRJ65ZaQZk6SxqlO4+jH6dJ3ErYOEjd2EDF3Erf0U/EomYwYmYybGw3qyHgUJ2zBBXX81HE/klu44UInAziFvxyFvxy5rY8wpTm2upjbFsUlb8ai7Cej78ev68Kq6RXF0FSzUJg5Ft5qSRyNqogIGpsNmJoNGcg4FKcsoGZuMrF1O2iplzCxhzCwh75QzEzGxnHLWu6kbeR+nJiLMRs2krSOikNouCilLHhVlr5qSV0HRI6XkldUnKjt0tTuvaAbUUmp/iCDECVp7EYSXsOsGsWmGmUiH+f7ZDZ548CL3XTgFzwpEnGYeuvMc/P1PXH7/Lfj8Az776860sq/jAO2tB7n52q9yafpbdO76v7nnti02Foo8dNdJUAsMtu5H1n+c2VKE5558kEfuOYfNMFoHEcmxCCdPrfHLXz3P7998lYcevIeB/i4OH9jNgb23cPTgPnbfdD233vg9VNJhFmcmWVucIy4IPP//U/aeQXLWeZ7nM8PM9F70i4m72YvZ2L6I3rmO2Nm7vRiz3TNMG0AggbzKV5Y3mVXpvffeVGZlZWZllvdWVaVSSUICBAgQQkgCBKhxMghJIIzwIJwEEvrciycrJZru2bsXv6gsVYYyn8rneer//X/d8Wd5/skn+frSJW7nGLdzq6dn3y3XxHFu9QAF9NWE9TUENJW4FGWY2zahaVyHXHIPrZV3UV9xJ42Vd9NWvx6dQkJl2Z2sFjjt3zvJ8aP7OPTYIl0hPTFnJx59YxHgfoQgvIK6ZRsOTTOj+QgvP/MYvz/6GA/v3s6Nrz/mrddfxu8wsG/nHJfePM3Zl5/lb7kkeoISkAzZOXHsMY498SDdYRcD2YQI6ASBufF+njtykL0rCwzm06RiARLRAGaDmoggMDU+xIGH97FnZZH+fA+xsI9UIszYcB/Li7McfvIAzxx5kuGBXrbPTvDi8aOM5HPs2j7H1NAA8pYmQi47Rx5/FL79Br77ig8uvsGZl5/n3fMnOXfyRZ459AgD2QQcE7idYxw+9CBvnDvByVePsWdlgqmRNNsns3wgCOya7mWmN8R0xsdsWvRFjAZ1DLgUjPlUzBZTCCeSdiaSYpjI6kwn7EwnxNCR6YT4s5luV0niu73Xz0I+wFI+yHzWzXS3nYkuMd1wNGpmOGpiMGygP6hjJGZmtMtR2oQbSzoZTYmbcoNRGyNRu8huh0xMRG1s73aXQMRC3MLOpJ1dSTsrSQs7IwYWAyoW/UoW/XJ2BTTsDmpZ8atZ8nay7FewElIy525nxChh1FQnfjXUMmaoY8LUwJSpmUljExOGRqbMjUzeMqX0umLvz7BBwpBRUgIRw6Y6Bs11DJgk9Jnr6TGJAKLb0ECPqQkJCxSsbeQtrWSNLfRapaR0zfS7NNw/2MUz98+ydyxL0i76HlNW+Q+ujcGgkfGIlbi2mZxVLqY82ZX0WRX0WUWZVMEip898q1RUnG5DA1ljE1ljI3lDPb36OnLaanp1NeR1VeQ0FeSU28gqttKr3kpBW8aAuoIBdQWDmkqG9DWMmesZtzUyarkJJAqGGgqGGgYt9Yw6Whl3tTPibGXI2sSIqfH/B3j4nu++u8rVq99w/fp3fP/991y7do0bwNffXOUGcL24br8OfHX1Cpe//oYDTx7m5VPn+PpbkVnYvuMILe1h3r0Ebs8CX3wFFVVxRsdfJBp/CJN1kkBoB2fPQf/QIxQGH8DtH2ZgZB+HDr9O/+BOXj31Id9eh+s34MYNkYTge/Ex38MXl6/cAh4oMRR8zy3A4pvi/HFAIUymfaVm3sm0j+lMgIGIlZRDWfRDdGJu3UZAV49TXo6pdSPmtk24FFX4NBI8qhocnRWEDS2YWrYS0Dbj1zQRt3TQH7bg6KhBWramtDBNu5QMRMyMdFkphMSUpqxPRdrdgVW6hW6XDJtsK+q6NQR0NVilm0jamnF3bKVzy7/ikW7B0rAOj3QbOYeMgLySoYCGqbiNvFNBt6mNXoecfo9WLFWyKxjw6ug2tZE0tNDvUTMZszIaMjISNIj6yaiF6YS9ZKjekQuUzNQrhTCLGR/LuQBPLQzQ51IS1zQwGjKSs3fS65AzFDLQbZWWdvHyPjU5j5KCX8No3MJ02sFKX5CdBR87BwKsDAbZ0edjLuNgLuNiseBnJGZkImktldmMJOyMp1zMZIuN0UkXU3EHoyGzCJCKu5F9Ph2DQWMJRPT6daImM2xiMGphLOlkPhdgIRdkKRssAYm5nh9O3if2g2S9GnrcqhKjUQga6I9aGepyMZhw0hsyk3JrSLrUZANG8mELvSEzU7kQuaCJiKUDv74VQTiBqb0SVf0mFJL1VKz7Z1qr7igCiX03Z31Rs35bccf2NnDpJNhUVVgUFXgM9SSc4k7+KtuwyjgMhIzkPOpSKs1qm/dqo/etIMLRXoVf2UC8WBQX1bcRM7STcaoZCJqZTHqYz4aYywSZywRZzEeZSnkZjtiYTHoY9BnZng6wUogz3+1nPGJnMuZkpsvDdMLNWNjGZMzJeMROv0dP1iaW+fQ61GSdSiL6RiKm5lsYiIiY5S+vwt1ZSUAtIaJvJGluo9sqGlaTZvGc7TI0kjA1EDNICGur8SvLcXZsKcmNtHVrUNauQV59J63bfkNH1V1oG9fj1Uho2SpGtXoUZXiVWwloKokaJSQsDXRZG4mb64kYagloKgloKvEqy3B2bMbcci+GxnvQN9yNtuEeLB1lxQSk1UXiMpVr/4mGTb/B2lFNyq0mYpFhllYirbyH1jKxsE7fUoa+ZRsdknWlnetbd+aNTevQ1q2hs/y3tyzKPru5MFul3H9KcfF0BVHDuR+H4qa57Sdc4SdcQVq1BmX9ffj09TiUVbRX3kFL2e9o2Po7mivuRlpzL7La++ioXkdH9To6a+5FED5D0yDqPe2dVcXOm3qcClFbausoJ6CT4FVX4lVXEjU3kPHK6QtryQe1ZLxKuuxScaNFVVdq2F6Ve4mAYhlNwwassgrsnVW4VRKGu+wIwmck7B0EDc0IQgSyAvbOKoRjELWIxm2fur7U2TIatZJxKEiapfTY5aVNhIJXW/JIdVs7iBtaSyAiYWwrAYKhkKGUX9/n09Bj7yDrlNNlEj0OPfYO8h4VvW4laZuMtE0mAgl3Jz2udlL2FhEw/H0R5AkHMTTfe/NzKh33qr9pN6LkZzc9ERdHDuzlmSceZP/O7eyYHKY3Hmast4eDD+yBq1/w9UcX+f7LD7j6+bssTOZxW2Rwl8DOpRkaa+7hqdB/o+We/8j9i5PsW57iwmvHmR8VU7UUjVsZzkZ48+RzvPTsE3RHnCTDTo488QBTkyMcPXaIc+dP88a5Uzx//CijI/3MTI5g0CrYsHYNnW3NZFMJsIiNzKwVZ3Z4iGcefZTnH3uM0Z4Upo4WUkE7ZtUfY90uFBdL+wgYaoiY6oma//B5u5E3rqet7l6kjRuRt2+jqvwupK3bqKtZh17TQCZpR1iA9qYNyJo24ilK5bSt2xCEWUydNTSVr6FNsoF02M5YvouZoQxPH9jLRxfP8Ml75znz8nO88doLXPn8PX5/9HESOEjg4O85xfx4nnfPvczl9y/w0cUzsF9AOAiypmq0nc2M9Gfp6QozNtjLIw/s4tATj2A1acl0x3n34jkuvHGKybFBYmEf8YiffXuWCfldZLrjbJ+d4MTzxzh6+Al6M0n27t7Bi88e5fIHl9i/e4WAw8apE89z7cvP+fS9t/niw0t89cklTr90nPOnXuLcyRd5+fhhpkfypCIerEYF+Xyc3798hPc/PMfzLxzk0OP38/QTe0rHNIiCqR4vM0W2YDSoo8/RyYhHwUzcxGTMynjcWoo1Lz2OWhiPmBmPmMX48yK4nk27mc94Wcj5WewNsFTwl0DEWMJcAhADIT2FkI68T01/2MRQzEp/1Mxg1MZoys142stoys1Yyst4ystY3CWGecRsouKhx8tCyslSys5yt8hCLCcMLAXVLATkLAUUrARV7A6puT+kZk9QzU6/nJWQkl1RDQu+DsbM9YyZ6xk21DKkrWJEX8OkqZ5pSyPTpkYmDfVMGMUZM9QxZqi7GX/9U0rmXuHnN5mJUUsDI+Z6EUQY68gYGknq60nq6pCwgIQFssZGevQNYBFI6uooODvpc6vwdtYwFnciCAnsHbcakG+CiNVNj16HkiG/gT6nmn6n+ubPLSJ4yBs7fnSNZcxN9JqbyVub6DOJRXEFgyhNKuir6dWKICKn3EZes40+XTlD6koGVRUMqioY0dcwYa5n0tbEhLWJEfMP/Q0D5jrGXe1MeTsYc7czZG1izNL8PwUQN25cL80fMhI3EBfw167f4LtrN1mCd9//jFdee4tIvJ+V3U8Tik1w7Ph7fPs9TM0+RXtHhIHhhxkYeZzjL37LxMxLSDvz2F3byfc/RSC8wtVrkB94jOnZZxmfPsqTh98j3/8Qbt8YLt8Iff37+PRzuPT+dT75FK58WwQVpcO4xpWrX/4YRJSAxNV/H0QsDSQIaJvJeLQs9MXQNWymyybHrajDJq1iKGYnZm4nYmrGr63FKS/H3rENp7xSXASpanArq8Ucc0MLXlUDYUMbQV1LiYXwqhpK8pq+kGgy7fEo6AuLF2DU3ELE1EjIUI9fW4tbWYlTvg2PqoKQQUKXtYm4sR5n60Z01Xdirl+LRyqaq3usbWL5SchIr0NOXNtITNNAt0lKzq4ga5PTbZKWpE6rcqf5bneJkZhO2BkLm5hNOtmZD7FnIMauvghLWT/b0x62pz0s9nh5cCTJ/QMxJqMWRov/x2zSSZ9bxXBAT4+9gy5TK4NBPVPdTrE0zyVnqtvOUs7Lrv4Ae4cj7B2OsNIXZHvOUzI2j8TMzGVFWdFQxMxg1EJfyCh2HHg1zKa9zHd7mYzZGfDeXDQMBAzkXCpG4zaxINCpYCBiZqrHy1xvkKWBGPsmelgZ6OKBkR72DCTZng4wm/az2BthNu1nIGCi4DOQ9+rJ+cTp9RsoBE0MRKwMRm0UQiJYyIct5MMWenx6Um4NuaCJ4aSbkZSHgbijuLiY5OdcwNReKTaoFi9Oae0adO2bEen40VtuKte4afYRn2tVVmJTVeE1NpBwysi4lKWd19WF02q87apsI25oJaRuIKiqJ25oLWnG07bOkpwpaekkaemky9xByiqn4DMwGnOU4l6nUl6mu33MpP3MZYIs9EbY0RdnRy7EYibAYkZkdESfjRi5OxoSc8tHQ+ZiEpiSAa+O0ZBZZI78eryKalYNTKtxrDFjcykFZ3URt8qkFVxK0bxqaCnqz5tJWZtImOoJa6tLXRGuzq14leXom9ahqb8bdcNa9C3rMbZtxNC6oRRRam65D0f7RsLaGjLOdnJuWalpPWVtJm6sE2VSmip8ijKc0k1Ymu9FX7cGjeQuki4pEWvrDxaJDZv/DV3LZvyGJnZNZDh59CEEC9g6b8o47PJ6VE1b0LVtRdu2qfTvsopfo6m/G7t0E8amdejq1qKovIOmjf+G5L5/pXnzHcXnHitGvX5ZBJoHWC1rUzdsRjgLLAh0e1Uk3Qq8ugaM7duwKyoJW1pwqqqRVq2huXwNBrIIV8CqkFCz4d+o2/zbojfis+IO8CydtWuxdFSIsarK2hIL6+4sLwKxcoLaamKmerodrWTdneR9SiL6eqKGBqytW9DX34e7sxqRebmGIAzikFdj76zCIRdLFEu/x/UQs0qJmNvw6xrpcnQy3xfGggiiRN/Efu4fSbE97WPIbxDL4qydZG1y8k4VfW4NObuCXoeydP6t3vuyNnlxI0XDTJeDxYyPmS4HE1ELkzErQ34daXM7OXsnGauMtLloorbKyDsV9HvU9Pk0eBWVdNnbcMrLEYTdeNXV2OVlqOrvwaEoJ2xuFMfSxKohUPhZ0YviEPX3szQylO3iwZ3zHHp4H48/sJvDj+znkT3LPH3gIb766B2uXX6fz997g0P7V0j4TAizEHCoOXv6Jdrr1vHx1O0UOv6OsEPFw7u3Mz/ai1Xdgqa1imzEwY6pAZ554gHO/P4Yo/kkD+1e4P23zvDM04fo78tx6MnHuPjWOT768D1eP/MaV7+6zP0rO2huqCGbTvDGqVc4/coJgk4bbXU1zI+P8P75N/jm/Uu8f+Yk80N5jLJGajbfRfVmkfmzG+twmxvRdm7Grq1AEI6harwbr7aKiKUJp7ICh6KchF2KW1NbBFYXMCpqcRhbaKnbwNZNv0bWVoZGKcGoa0IQDiOpvBO9ohq9ohqLpo5VbXnt1t9RV7aGzff8kvqytSiaK0rs7/LMMPt2TLN/zyLvnHuNbz67xHdffsC5V55D2I84X8LUUA8fXjzF9S8/5K3TJ5ilsVgxdwGvTcejD+4mk4wQ9Ng49NhDXLzwOrt3LnDoiUe48MYpPnr/bQq5brgkEPA6ePrQY6zsmGfPyiJjw33MTo2yc2mOB/eukEqEGenPc//OJY48+TiHHnuEzz96nxvffsP3V7/i4rkzvPfWObhxletXLnPypeOcO/0yD92/jFxaj0nfycBQDydePsabF0/x/vtv8MGl1zlz8lgJROwYSbF/rsBiIcygr9ha7dMw6OxgJmJgLukUg1SSDjwdlQyHjUx22RmNmhmPW+nzaZjPeJlNuxmPW5nPeJlOORkLm8Tm6ZyH3SMxxrtsDMXNTKYcDMbEjbqsXwzymM2HGUo4CBha6XZpGEl5GEw46YvayPpMDCdc9PqN5NxappJiP9Vk1MJKzs9y2snOtINdKSs74nqWgmq2+ztZ9MvZGVSw6Gxnxd/BsqeDJY+M5YCcWVcb044WliMqFgKdTDqaGTPXM2VtZMrcwLi+mim9hDlrM7O2FmaszSIjYWq4CSB+iniPWi0NLYKIIaOEfl01eXUFGXUlGUMD3YYG0rp6JCxwFwe5i4NkjY0l0J02NdGlFzdDehwqhDJAITCa9PHCo8v8MKkvwkjEgiBE6PdoKThUzCZcPwIMPbo2Bh1KCvabYCJtbCBrbKTX0kifqZE+c70ouzJJitKkavp1VfTrKxg0VjFsrmFAsZVpcx2TxlqGNRVMmuqZtPyxTYCbM+aSMRtUM+aUMuuW/xFvwK2rbVH6c/37q3x77So3+L709G+/u86Vq9+VmIer1+C76xCLj/LEwbPs2fMqvblHee6ZKzzz7BV680/wzXegt+Q4cvwt5lceZXr5QU6++TEnzl7igcef5+kXzvP705/w6KGzOAOjjM8eZnz6aQbHDyFX5+hQZnjw4bcIx3ciqQ/ywolvyPc9zuHD7/LwgRe5Bnx343u+vPoF1295rzfgx0Dp+z887j8AEUMxO87OWlIOJbO5EEFdC2NJN30hM/mAkfl8hELQQMTUTMTUiF9bi6OzDJeiSmxJVddilW4jpG8mamrDq2ogoG3Gq2ogpG+l26nC2l5JyiEv7XKnHHJyfjX9EQM9HgVBfQPdLhld9raibEBCQFdDyCAhZmkkaWsmaWkiIC/HXL8WQ+0azPX34pFuI66rJ+eQMejTkrV1ENM0EFHVkdC10G2SlpoP+z1qRoKGkql6OmFn0KclY5VRcClLZupVBmJXX6TkiVjuDTLb5WBnb5CdvUFmEnZmEnbx+3yoFCs3FjbR79cyEjExGreUcv7HYhaWcl5W+vzsGQyxeyDIYtbDTPLmjshoVLwxDUct9Ho1pQjTLlsHBb+OlYE4K4Uos0k3A14dWaeSfr+e0aiV0aiVoYiZgZBRlC/1eFnoi7DYH2VpIMbOwTi7h1LsHepmd38XS9mwaCDrCTCRcNHvNzIUtjIQNJPz6UtStnzAyEDEylDMzkDMRj5kosejI26X49U2Y+uswaVqIGRqx6GowyytRNu0Vbwp/QyEt+HnXCAd0NOw9TdIa9cUmYhVU23xgv1tcZF4ywW8KmfymRqJ2dvJum9qwQteLQWvtgQQukztZBwKeuzyEphIWWT0utXkXCq6rR1EdK0kTDLSdiUZp5qMU02vR1fqi1j1QUylvKWZ7vaVgMTOfIQduRA7ciGWskGm4g76PWJ3x3DAyHDAWEoEGwtbmE44S4AvbesslkqJx+jX1pVScpLWdrrtMjEBxyYrAdJ+j5oeiyhnytja6ba10G1rJmlpJGaQ4FdX4FFsw6Mow6eqwNS6Hl3jWjSN6zC0biiBCFP7zYW7o30TIU013bYWehxtJC1NdNtayLllxI11xAwSIroaAqoKPJ1iEoS5aR2GxrVo6teirr/3ls/oIIIwi1NVS8LZSTZg4MH5ftJeHZ0199FWvvYHn6dRVo66ZQP61k0Y2zdhlW4RpUEGCXap+B61knto3fJb6tbfTuPGVWbiing+3Y4IJn4hgtSO6ntRSDYgnIV9swXefOkJVia6cShrUNSJ73NVQy6rvpuKdb/CQBaXtglV0xa23PWP1Gz4N4SfQEvFGpSNmxCEZTRNG7ErxK4Gp6IGZ2c1HpUYpRvQVBHQVBEsvu+YqZ64qYmEuRl3Zzk+ZRXm5k3o6+/D3n6zJVXXsBFTy9YSgPiBfGk9dDk6S70QJcOr8IoYldu0CWt7OWMxWyks4o8BhbxTVZqsTU7G2lliYUdD5pLfazphZ8ArlnGuFkdlbR0l4LrqLVsFFd2mNmL6JlSStaVmbJeqkqChEZ+uFp+2joxfgUW6TUyuckgRhMPiYvW3YpqL8AvQS2vRyRpwGpQ8uHOeLz98F658wblXXmK8L8vPucCT+/ewf2WOoUyU7pBD/P28AsmAhReeeYrpkR4Glf+Vjyb+lYrf/CemhzO8dvwQHBDQtFbhMXXyEX/DUDbO/FgB1gosTg/z6u+PEREEDux/gJdfPM7lzz/mi8uf8M7bF7h4/iyTY4PMTY+xMDfJs08/ydFDB0gEvBhVMlZmp/ng/Ov8kuP8ElGu1Fy1EUVLGQ1Vd2NU1VJX+Tsqt/yKzpZ12PTVeEx1eI0NmGXbiAgCIXMzLrUEa2clflMbzZVraJPcx/o1/0T5pt+wad2vkLVVoNc0YLdIUUjLUEjLaK5di8vSjMvURMStYlUy2FJzH3Vla+ho3MLMUJrH9y3gMslpr9+Gur0Om1bG3Hg/X3z0Nlz/im8+eYdP3zlbMlt/IgiM96d49tBDHHxohYggFC3Us6xnP8P5FC89f5QH9+zg6KEDvHn2NZ479pTobdi/l0Q0wGBfFi4JcEmgumILO5fmeOG5Izz/7NPsf2A3c9NjFHLdOKwGtKoOHGYDCzOTvPzCc5x86UUuf/wBH7zzFh+++xaXLp7n0sXzfPf1ZT778B0+eOc8p15+nr5sEqNWRjLu49nnD3Hi5WO8cOJpTp58ntMnn+PNN37P6y8fYSQTZLYQZc94hoV8SNwYjFuYjpqZCulYSjnFv9ldjlL/0NHd4xzbO8liIUjep2YwbGAkZmYoYmQkYmI6VYxB73KIbEQhyOJAmLGUndm8n/G0k4i5jbhNRsYvltklHEryYQuTvVEKMSeZoAVBOIFHJyVolCHIoD/ioNdvZCbtZ7kvKkqnezwsp52s9Ni5v8fBri4TyxE1i0E5SwERROyNqHgkoWdvRMWyT8ZKSMmOsJI5r5RJdysz7nYm7E2MWkRWYtJUz5RJwrylgQVnC3PW5h+AiElTgyhrWk3wEq4hKGDc0siYuUGUMxlqRSChrSFbBBGrZXSrIIK3BX7G2/yMt+k2NpLQN8A1gULQxNJgdzE84RT/3mJdECL02hT0OdXkrD+WL2VM7RTsHeTt7eSsLeSsLRRsIhNRMNXRa6glp60kr6+m31jDgKmaYXPND2ZIVcaUScKotpIBxVbGDRImzH8qYUmchaieHQkTk145o472PwARPwYQcK0IHr7ne27w3fVrXLn6Hdeui+Dh2+/FZ/X1L/DJp9DTsw+zcZKm+gx+/wPEYgdwupd5+TXRNH3pI/jyO7hyA97/Ar74XrQ6f/4dfHENvrwOn34DV67D19fFr4eOfMGrZ+DIc1/x6ZfQN3yQRx6/iEpXoDBwCIWml117j7P/8Wd58eQZrt64wTXE1/shRvr+gJ1zYAAAIABJREFUhyDi3wESwkjCScajpcetYSzpJufTM9XjZyThZNUvkfVq8GkkCBHwqKqwybZi7yjHp5HgVlZjbtsiatYdcoK6FgLaZgLaZpJ2BfmAEbusGp+6nrhFikcpwdlZTT6oZSLtLBXOZbxyko52wsaGYg9FLWFjHWFjHRGDhLS9laSxAX9nGZaGdZjq1uGVlZE0NpG1Sym4lPRYpMS1jcU+iIY/ABKtxehXLSNBAxNRC/0eNRmrjAGvhuXeIDtyAZay/pKcabWxeqUQZkfWz0ouyM5sgKW0l4W0h+VcgOVcgMWi6Xq22Aw9GNSXUpvSNpkoIeh2sJTxsLPXz46sl9mUnYmYidGQkeGwkfG4ndGotVQaFzdKCWmaSVnlTKW8PDiRYd9wisVMgJGgqeSH6PfrGQwaybpVDEctovypL8KOwTjLQwkW+6PM5wLsHkqxkk+wnIuxkk+wmIsyEXczGLDQ5zUyFncxFLbR6zfS49bS49aS8xnoC1kYitkpBE30BvXkAgbSHhUhY5souxAiOFW1CFlwKGvokNwn7uxKxCZUn7EVq6IaoSB2TBjI8uMWxwh+Q0Nxl058XDJVW1qI29rJ+7T0+/Ul3XevW11Kqem2dpR04gljGxFtUwlIJM1SorrmUjrTqpF6IGhmKGxlOGIrdUWMJ1ylWf1+KuVltifArr4YK4Uou/pi7MxHmEt5Sib3VQAx5DcwGjIX0z58zCbdDPkNpG2dzGW9DIYNpB0ddNtl5DxKer0qCl5xp7fXIafgUjLk1zESNDDgUZOxSEmb2uixigv+lLXpJhtR1Fr71RX41RXYO7ZgbtuAsW09ZulGLLJNmNo3YJFtwikvZzCso8chJW5sJG1vp8+vouBTkrI2E9JUEzfWEzP8kI1wyTZja10vyqaa7kPfsh59i+hbMbVtwSGvxG9oImqTkvHr+TkXcKgb8OhbaNp2N81l94gNzopiKpG6Gr+hAbuiHEXNXShr1+CQbcYt34ZTtg1Ly0bkVffQvOU3NG/5Ha1la6jffKfIQPwtNG25g9UkHIeirsR4TGT8PDCfJ+1TIwgLGNpuLXWbxdC2lWcOLHNk/w7GeyM0ld+Drr2KpE+HumUb9VvvYFWLLggL6Fu2IQhZMW61owqXQgQOq5KvoLaKsL6WiEFCWF9LUFuNX1VNQF2DQ1qGpWUztrat6OruRVV9t5hg17ARp0I0pFtlFbhVEtIeFVm/tsREOBU1mNvL8OsaidtkJbN1QNtI0iwla5OXCjTzThUZayfdJilJQ1vpZ6vAdpWhWD0fV/tvVjdP+j1qRkPGUsDEoE9Ln1vs08k7FeSdCjJWGTFNA56OSqLmFgLGRvy6RiLWVtI+Nd1eBSFzK25NLT79ahLRamHfl0ir7qS1/A6E9aBsKqe5aiNtkm2M9/Xw1uuvcuXzDznxzFMEnGbxHJGAobMJm6adLo8ZQQNefTu5qJMds6NcPHeK+rV/x3fb/4V5/X+hufpu+IUgSiANnUVW6SzCWXibn9HWWMPYYC9PHHiAZ58+xLkzJ3n3rfN8fflTPv/kfT68dJEnDz6Kw25iYW6SF547zFeffcAbp08wPzHE1GCOx/fu4ulH9rEwksembMUoa0BWv5WJ/jjy1q0YlDVsvu+fED4Do7oaj60Vi6YWk6oWh7ahZKS2KCQ0lt1FffnddLZsI+zWkYzY6I45SCfdDBYS+NwaIj4dWkU1sqZNaDsqCDplRDxyrJoG0oJAWhDoClp4/eUjnDj2KAf37+TV5w/BzwTM6lb0nU0oWmqI+6wcffwBTp94BiYFmBTlSsLPxOuR9QIPrsywMjfK1GCGpZkRhFMgnIK/5xQnnnuaF555ig/eOc/hJx7G57YR8rvEwjqZyD6o5O1s3rCWsi3rScZDnD97kkvvXODNc6d5/tmn2bdnmaDPSSHXzbnTr3HhzBnOvPIKr504weWPP+Dt82d59cTzvPLicT567yKff3SJt8+/zmcfvsehxx4iIghkU1H27Vni88sf8Pq5Vzl95iUuXjzN66ef59Jbr/H2mRcYz4bJhy2MpzyMRq0MeDWMhfSMh7SM+VRMho1MxayMhS0lSeATS0Mc2TvNjsE4/WETs7kAAxFzKYhkLGZjNGoVN4OKiU7CbhhIWBHOgoYCgrBflAUVI1MTHh09IRseg0zcJDsLbl0HEhaYLnTx1N55Du/bzvJwN/PZEEv5MDtyAZZzPhaTNpa7rezutrEzbmAppGTB18GSr4Nln4xFVyu7vDKWXFJm7M3MuaUsBhVMuFrJaioYs7cy4Wpl0tHCmLmeCWMdM+ZGFu3NbHc0M29rYdbWzJS1kQlzfWkmLQ035UwKGLM2EMHDkLGWQUMNg4Ya+o21oin/LCUQ0aOrpkdfCW8LJSCRNNSJyW1OBQ/N9nP66KPcTGT8n4AIh/IPmIru0uOcRUa/q4M+p5Q+p5R+l4xBVzt99hYKpjqyump6VGXktJX0G2sYstQyZqtj1FrDiKWaYXMVY+oyZow1jGrLGVJtZdpSz7StgVHDH+9YWp2poIYRdyeTXuWf8EBc40ZxbmUgrhdhxarB+doNuHINvr4GPv84JvME83PnWF56n5Wd7zMy+hIvvnSdL66KyUsffAZvvAlj06eJxJ+lXbaL9ZsG+efbI/w//+jln38V4vbfxthWOUpV7TjuwCFGJ8/z2usioPj8qgg0XrtwlQ+/gJkdB/FFp4illzh59ltiqQWC8SkWdj7JNcSUJzE86pZjWz3eVXXWn2IiRhJOhuMOCkEThaCJvpC5FPU6ELEW+yIU3CyOSmCVbsEmK8PSvhWbrAy3spqEVUbWqyFu6SBqkpKwdjIQsTKdCRAx3mxPtrSVIa+6h7i1jb6wnh6PgoGokZxfSdLRTshQT0AnIWSQEDbWEdTX4ldXEjPUkbY0k9DX4WrbhK1pAyFlNT3WNnIOWWnXLKFrIqKqI6ysJ65tJm2W0etQElXXlyj6Aa+G0ZBRpOrdKqbiNpZ7gyxmfMx3u0veiFUmYinrZ3c+zHLGz44eH8sZP0sZH9u73aI5KuNjOKBnKm5jyC+Ch163UvRHeFQMhQyMhw3MJKxs73Yyn3Iw3WVlPGosaTGnU26GQia6ikksfmUDnk4JPQ4Vu4ZSPDTWw/2DXSz0+BmPWEtRjwljGyF1A0mrjOGohdlcgNlcgJmsn+2FMNsLYWZ6vCz1xphL+plPBdhV6GIxF2U4ZKPXpaPPa2Q05iyBiIxHR49bS8ajI+czkA8Yyfm09IWMjKZEs1jWr8WnbcAsK6aFZMGuqEZWu1ZM8hGusRprWLPhXxAKoGq4F6Vk7Y8uVDFxpLt04wiZm8UyL4e0VGA1EDIyHDaLrEuxqTvrVP5AspSyyIjqmvErJASUdcT0LSSMbUR1zSX5Usapps9vZCRqZyRqZzBkKXVFlOJcizMStTPR5Wa628euvhi7++PcP9jFnoEEO3IhZpNuJmN2JmNiBvhU3FF6LLanepmKOxgOm5nr8ZD3qYnoG0vlhN12WUmrPhzQMxI0lIz+eYectKmNlKGFbnMLCX0dCVM9XeYGEqZ6okZJyQztU5XjVpZj79iCrXMLDsU2nMoyHIqtuFTl+LXVdFnaiOoaCanrSJiayLo6yHsVZJwykpYmusyNdJkbxf+7CCS88m042jeKudTtGzG1bkTXfF/xc9qPtnE9yvr7kEvWYe2oJmhso6nsLv7x//zfxN3NrWtoKl9XhI4GNC2bS1Ijj6qGiKmRuKkJt3wbflU17s5yDM0b6ay+B1nlGjqq14n9Cuuhau2vEIQLlJd/QDbqxi6XIAgnGESB8FNwqmqxK6oJmlpIuhW41DWl88ullhCydvDYrmkieGgqv4eOuk20STZQtenXbFn7PxA1/CeQ1qyjQ3IfmoYNmNvL8KrqCBubcHVuxdW5Bbd81VdSR8LSSMxUT8QgIWFuJqSV4JSVY23dgrl5E7q6e9FK1mFu3oS5dVsRFIgJTW6VhKilnZhVWmIhHPJqhL+GuUKIPZM9CLeBT9tA2qUU002KzMKq3+tWEJF3qhgOGJmM2UtR0GNhC1NxB3MpTyk8YlUDvuoDm4haGPLrKLiUZG0dZKwycnZR25x3KkgZWwmqJNg7q+iouYe28jWoGzdg7ajGp28kYGjFrqhGEJbFUr3bRcBoaC0TG5Wr1tJevQ5NaxVNlRuo3boOv03LyvYJnn3qMfbv2YFV10lP3I+DBH/DR4RtWgRhssRk/IQrMCnw+ivHycStLJp+wWej/zdb/uVvCFrVaFtrEU3dyyUQoZA2kYgG2LEww9zsBMeeOsg3lz/lyhef8e7Fc3zy4bt8+flHnH39NWZnR3niwAN8+tFF4Bs+/+ACj+3byf0LE+yaG2WoO8JoJoZWWovXLKc7auWJ/fME3AriIR1KeRlmY724OfJLcJpaUbZXYFLWY1e3sPXuf6GtdhMaWS1Vm9ewZ8cEzx85ANcv8/nHb/HuWycZLCQQhLNYdK1oO6uQNW7Aqasn4pSSCmjwWqQ89sACxw7u5cC+7Vw49RzdWFBLJQxkIngsSszqVkSfCgTsOmaGcwgfIc4BMX1JlO59hl7eyHBvnF3zYxx8aIXXXjzKzvlxUX7238WSuVjQzc6FaVKxAEeeehyf20Zt1TaQCURDXjbedzf/8N//K5Vlm5gYHeC9t8/zzZef8uXnH/HBe2/x/LNPM1DI0Neb5sSzz3Lk4EEOPPggRw4e5I1Tr3Lm1Zd458IbcOMaF8+d4e3zr/P6ay/xzOGDDPR2k4oFOPzEw1y8cJqvvvyUjz+5xGeffsDHH1zktZee4YWjj/HUw7uYyifojzjEgJiEg8m4mdm4lZm4iemwnqmIiYmwlZGIhemUl7xPy0jCyeJgjJneELN9IUZTbgThAoWwKAUeCJrp8+kYjdoZDJsYjNvFlLgvxcU0PxPBYcShQFq/if2sJ+41YuhsRN/ZRCbmJSIIsFmgkAxy+vhTnH3hKV54fA97Zwos9idYHoix2BtiPuVgR7eD5W4rO7oMLEZUbPd3sN3Xzg6/jJVAJzt9Mpa9UnYFleyN61iJaVmO6dkeVjPmbmfY3sakR8aUW8aYtZFxUx0z1iZmrQ1MGmuZs7cwYxdBxKSlgQlzPaOmOkZNdTdBRJGpiuAhggcQ6C/Gn66CiLS2hrS2ioyhih59JSlNGQnVVuLKbaTNjQg/hbRDzvJQiqMPLnN0/x5+GN/9780fBxGrM+DuoN8lo9/VzpBbyqCrlUFbE31mCTmteG/tM1QyaK5h1CrOsLmKQWMFg52bmDBUMa6vZFRfwbSlnnFTLQN/ssF6FkGIkNLUkjaKsqcfg4hV9uEmA3Ed+O6GKFlaBRAvvXKBsamdXL4iGqaDkTmS6f14PPeztONtrn4Ll78SQcbeh96jvWOQf/ilhr/6X8q57S/rEIR2BEHBn/25nj/7cz3Cn+mKj7UIgoyf/ESDIDQj/LmE//DTOv7zz9upauhlbvkMH38FX9+Ay9/BwNQjbN9znImFZzBYR4h07SGT38/M9kN8+c1N0FMiHH7k//gTIKI/bGE47mAgYiXr1TEcd9Dj1pAPGBmOO4raeANhYxNW6RbMbZvwaWpwKapQ163D1LqZuLWNLlsHWa+GhLWThLWTlEPJcNzBfD5Ct1OFTVpBUNeEpm490rI7iZiaS8km490O+sJaejydJGytxCzNJGzNdNlbiJobCOtrCagqSZkaSZkaCcjLcbdvJayqKeWWd+nFiWsbiajqiKgaiGub6bF0lBqrV3fg+twqBrya0q7bVNzGUtbPQo9X9D8UZU078yF25AJsT3tYSLmZjduZjdtZSnvZ0eNjISUao1byIUaDBsYjZnodcpKGFvIeFSMRE8PhItMQNjAdtzCXtDOXtDMdtzEREXOjJ2N2ZtNeBoNGorpWXNJqbK0VmJu2ETdKWSrEfgAghgNiR0TGoSCsacQlrSTv0zKRdDKT9TPa5WAoZmU8JZb8Tac9TCd9jIXsTEZdLOdizPeE6PeZyNjV9PtM9AfM9PlN5HwGsl59iY1IuzSkXWrRzxLWM5ywMBgzkbBLMbdvpaNmDe2Von7dJq+g1Eq8vnhTEr5E2XQf+uaNqOvvpb3stz+4WJs3346xdTNW6TYs0m24ldVELa2k3XLSHgU9HgVZn4rRqPh7mk6IKVXDAWOpSHDIbxB9Ii413SYpUXUjUXUjabOMvFNFwaUupTJlnGr6AyZGYw5GonYKPgNpu5Jej468V0/eq6fgM4iRfCEL4wkX090+duREmduegVjJM7PaIbLQ42VHLlACofPd7lIs8Hy3m6mkQ0y+sbThkVfhU9bQZWotGfH7/drSwm4sZKTfraLH3E6XrkkcQyMRdTVhbQ1RvURkDG4BEV5lGW5VGQ75FuzyLbhUZXg0FXi0Zfh0VURM9fjk1SU2Lu9UiGllxdb3AZ+KXqeUXqeUnLONjL2FlLmBqLaagGIr7o4tODu2YGpdf8tnd1js9JiF1vI7kFbeQ3vFPfQn3Dz32G6e2LudgEXB5jv/BUGIoGutZLW0RhBOETG2EjE102VpIayrI2qsI6yrwykvR9u4HnnN3XTWrqW9+m5aKtZQt+HX1G34NeXlOxjPd9Gw6be0lq0hbJZSiFjIR4ykfWoSzk7CljYcyioxVvgwKOrupa18rWjA7PZh7KilTbKB9Xf+Iw0Va5A2bqRq06+LoHcQVdPmIqjYh0/dSMzYilO6GUf7RlyyzQRUFSRM9XTbmku+krC2BnvbRowN92JqvA9j/XqM9euxNm/G2roFt6JW3JH7G3DIRbnUait1QN+EVVZB2NRKwt5ByqWgL2JCECIk7B2EDS1kbXIGPTqGfQb6XRrydiV9TjWDHh0Dbi2TERszcSfzSQ+zCRdTUTuTERuzCRcL3T7SpjZytg4KTgUDHjXDfh0jAT19LiUZi5ScrUMskjO2krFIKTgV9LmU5GwdJM1S7J012JQiGBMugHABDNIKfLoW4na5uOj/BUzSirAe9C1lyKrWImOUoLEdbVs19WVriQgCqZCTB3fN8eJzh3jsYTH6Mx5wMD6QFu8fQkQEA8LbCH8tdhjIGGVyMM2exTG23f6/8+nI/8Vj7v/Cb//H/4Fk813iZ6eBret+i6ypGr/HyvTUKDuXF1jeucClC2/wzeVP+Przj3n5hWc5f/YkL714jM8/f5+PPnqLDz64wMlXn+GZpx/hwINLjPd1E3bq8RrkBK1K7GrR2JyOWAk45bhtUrSqWnweOc1N67n9X/8OQTiArK0Mg7YZrbyBmi1rqdlyb4mN6EkGsZs0vHn2Nd5983W4cYUPL53n4Qd3olE00d5cQdCtxaJtoKXqbkLWdjIBNdmwAWEzPLRnji8+fpM3Tj7HI/sW8Du1GFTNGNUtNNduKUomL7Ea4bn6umOFFMIpkNWXIcoDP0MQrnG2uMiNuE0cfHgPc+P9pTSz5rpKwj4HTz2+n7fPn+bNc6d57+3zfPn5R5w/e5I9K4t0tDdhM+vYsTDDK78/zsULr3P168/56vLHXP36c869/hr371rCZTfx9JMHGRsapC+X5bmjR/ji00/4+P1LvPTCczx75CnevvAG77x5jtOv/Z5cTxdWk5b9D+zmkw/f5trVy3zx2YfcuPYNX13+mDOvvsixJx8WOzAsMNkbpz/iEKWpMRuzKTtzCRuzCTNzMSOTYVFuOhy2Mp8NM5Z0UwhZmMoFRT9fj5eIpQNBuEAuaGIy4ycfMJFzaxkJ2xkKW8nHbOL5+CUUUi7mRlPsXRphZXYQj0UuntcRFya1lO6ol6cOPMje5Xl2zI7zwZtn+OTtMxw/uI/l8RwLg13cP5Hjoekcy31RJiJGduV9LHdb2R7VMBfoZLu/g6VgB7vCCvZE5OwJKdjuaBZBRJeRcUcbvToJfdZmBuytjLg7GfN2MuHuYNTWwoS1iRlrE9PmOsZ0VczYm4tG4kbGLQ2M3Qoifok4q90ix8RZ5R3y+mq6NdV0a2pJa2vEMjpjNVljFWldOV3qbfyCs/yCs7f4LN4uethe+f8EIk4Uz7xbW9r/2PQ52+hztjHoamfY086Yu50xdyuDlpvSpIK+QgQOxgoGDOX06baRab2bEc1WxnQVDGvLGNZUkJVtINl63x+8xurrz/7otVfN0999d5Xr129GoN4KIL7+9jvR93BdlC999gXkCnOcPneZTy6LLENh+H5Ov3mFq8XehxdeuoHFuYf/9J87+OlPZQiCFEFQ8xd/ZuYv/9LBf/hLJ3/1l27+4jY3t93mKY6vNH/x5z7+4jY3f/VXTgRBjSB0cttfyRD+rI7/+LdKlJqHeeoZ+OoGvPkx7H7kHC++BuHYw8zOnyQS302+/wEmpx8qGa6/u/Y9V69+gxj1+nVx/jgdIax2RKwCielMgELQxEjCyUDESs6nJ2nvJO2WE9TXETLUk3S041XXoqi5G0PzRlLODuIWKSmHnIixvVRSl/PpmUz76HFrUFSvxSWvwSWvwaOUUAjpmOxxMZayM531UAhpyPoUdLtkpJxSul3tdLva6bK30GUVtdsFdwd9nk56rC3EdfXEdfUk9A1ieo2uiYSuqWSsjmmaSnKmjFU0qw4H9KUdtlX6ftCnLfVC/KGUaXWRuNjjZSntZXvSxfaki4WUm4WUm+1JF/MpF4s9XuZTLqbjNnL2TlLGVvr9WjE/OixKBlYBxELaJTIRcRvjYRNjYQsTURuTXU6GQibihnac7VWYm7ahr9uEu6OWPr+R7WkfoyEzvQ6laKAs7sR3mdqJ6pqZTLmYzfiYzvgYjtvoCxkZiJgZSzqZTnsYjTgY9lsYDztYSIeYTvro8xrJOjTiV5eWnFtHxnNzVkFEt1Nsv0675SQdMsLGJizSbXRWrwKI1Vbi0ZuLAIVIjatbN4JBKLWjqiRr0TdtwNK+FVnFHTRs+BXy6jUYmjdiad+KTyOhyy4l41WS8YqlhEMRIxMJh9j4mfKIPRe37PxPxuxii3fASN6pImVsJ2Vsp+BSMxI0MR6xknGqS8VyI1E74wkXI1E7ea++1B3R41DR41D96LmTKfF1FzO+kkfm1vSuVRnc6vmz+pzFjK8kcZtI2Oj1qkiYW+mytJF1ysl7VPT5NKKPpghCx0JG+lxK0qY2kvpmkvpmEvoGIupaQpqbQCJqlPwASNwKItzqcrw6cQLGKqKWeiLaBiKqBsJKCTFNAxmrjH6Pml5nB12GRgb9SoYCKoaCSgYDCgoeGRl7C0mThIi+iohBgltZjrlkjl4u3miPIwhfsv72/0bTljswyWp5ZHmC8y8f5Sy/oG7zPeQibgQhQqdkU9F4fwrhNjC3bREbkW1tdDtaSdlbCOrrMLZtRF5zN9KqO2mpuJOmst8hqxIZrJFslPJWxPSnn8HCYIKn9s6QCWhJeZQETS04lDXY5BU4lFVYOsrQtWwmbleVTJgPCwKSbXdRs+1OasvuYP2af6C+XFyItlavluOJ6UKW5jLcndX4FOW4O7bgkm3GpygjZpCQtIipWRFdLU7pZlYz+G/jGvbWrbhlFQhChIC6aKS+DXRNm37Q6u1S1hK3yYiY24hZpYRNrUTMbXQ5OsVSv7sgampjwKtjLGhmLGim36VhwK1lImxlNuFiJu5kJu5kMmJjxG/8AcgY9hmYCFtLICFlaCFlaKGn2EC9ep5lrbLS92lTGxmLlKxVRtYqo9vaQcanY3YgztP7F3jl6EM89eA8Iz0+/PrWIiu0+sf2FIKwgJAFIQv8UsClaqKx7G6QCSAT2LU4xnOHH+GVE09z5NDDRAJWQm6jaA6WiExG0NyJGGc6Sl/URn/SR7tkM11+M9vu/QcOuH7OJ0N/T9Nd/yuNZWvQSmuRlK1D2S5hoLebqfEhJiZHmJ+f5fU3zvDm6dd4/ulDnHzxOI88sIu56RHUihYigsDevdvJ5aJEYw7+lkulEQ6Kx6BuKUfVJn6W9ZVraJKsY/26f6aq8k6aGu+D2wW4XeCpw/fzwN5Zgn4TNpOSqi33sWHNHVRv2Ugs6OWhfbuYHh/hpd8/z3sXRdnP0cNPoNd0EPJZ2bcyzQtHHmZyIIa6eQtpn5LRbiu5kB5B2Mf9y5OceukIzx99lNdOHOaJh3dyll/QVLuJmm3rEBbAppUhCPsR/hH+ms/4az4TI5IbwaJqFWVfjRTP7ytopPV0h13Mjf+/jL13dNxlnqf7cwA6zMzePezemTNz787Oztnb9+yesz1ze2d2uhsammDjLFuSlVWSqkqlyjnnIFWWVKWcoyXnbIyxjQ1OtA0Y24ABAwYMbbCNjTO2DM/941dVtrun5yznvEcolFRVrvA+7/cTuhBug3AbOCPCx+Z1q3j37aPcvXmlUDB38vhR1kyNkU4005aK8v67b3Pj6iWuXDrP++++zTcXvuTC+c8LzdZHj7yGw2KEMgGlXMZQXy/ffP0Vl746zxefnuX8uU+5ff1bmPmO7+/c4sPTJ/G5bUSCHs5+dJrbN77h5rVvuPntN/DDDN9d/5aP3z3JqaOHmBrowqWW0dPioTtkp92loTdoZCJhYyxiYqzZwFTUxHBQjNqOGmWknGqE85B0axjOBGkNGtmUg62umIPxrmYmO5vpCltp8+jo8pvoCJjoSboRfg1/zxle2TnNqTf28Mbhlzj8yjYO5S4fFgQifierV43y9rEjXL38Nd9/d5Mb35zn9jdf8O7v9rJ/6zR71o+wZSTDuq4oqzNBsVW71clEWMOAs44BWxUT7nrWBuWsD0hZ66tn2imhX7OCUUsVA8YKXCVPYVr2SyKyZSQ1ZayOWxjyKemzNTBgrWXMLmHMWs2oqZwRY5koY8oBRB4i+k3l9JsegAhJbuUgosNQQoehhKyhlJSmlKS6hJSmlFZ9MW2GElr1K0iol9KiXETSUCxChAIE4az4XC50F+VfG6K5j5vIhwT8MUQcoRAV/69ARIddQoddQq9iesjcAAAgAElEQVSrjn5PAyNecQ04qumxlNOhW05Gs4xO7VI6tUvJqhfTrlxIVvo8/eol9GmW0aNaQmfTEmKSZwlX/fZPQMQf/+27d7/jD6VM33OPez/M8N29mYKE6eKV7/huBs58cpXugU34w4Nc+BZeeuUddu57h9vA5Ztw9kuob8ryV/93GcLsZfz0xxoemW1ltuBlthBi7qwIc4QgswQPguBi1iwns2a5mTXLyyzBzywhwCwhlFsB5ghBHpkT4EeP+fnRYx5mzzYhCErmzlHzkz+TsnhFiuOn4foMfPkNDIy9SzSxl3DLNt48cYu1G4+xdcfrzHwvdliI0qbvuPfDdcSEpj8BEb3NNvKt1b3NNgbjLto8WnoiVqIWOUmHEo+ynKC+iqhVQptXQcLRgE1WRGPJ02ir5hPQVRIx1hEx1hHUSUg5VSTsTSQdSoaTHnoiVryqClrdKvparPQ2W+htMdHbYqIjKCY1ZQOqwsr4lWT8Ctp9jbR55bR7ZAy26BkMaxkIaegLqOhwNZIyS0iaasUSpNwoPmWqJ2msI2lsKKyEob6gOW+zysjYGwt64OGIuTBtWNPmK2wA8yfLq1u9rGn1sqE9wOb2IOvb/KxOipOJ1Uk3U0mxxn5tm4+JmJ2sQ0Ha3EC3R10wLg6FTYy1WJmMO5hOuQvAMRw2MRyxFqJbh8IW2p1qIloJQVU1HnkZbnk5LYYGsg4labOsMFnJG4bzMY5jKTfDcQcDMXthEtEVMtLXYmUs5aY/ZGMwaGO02cVk3Mdwi4tOj4F2h4YOt55Wh5pWhzo3eVAX5Eytbi1tHi1ph5y4RUJQL0b9qqueQ1r8BPLS36CpuU/zyprn7z8RN4kmtrj3wXKqJKrSZzDVLCxIP5qKn8ZQJfYJRPTVtDobyXiUZDxKuoM6huM2xhJiGdBUysuatgDrMiHWtgeZTvuYTLgZDJkZDJnp9ekfivYdDJkZClvoCZpFIIi7mUj7mUj7C2VyGbe20GSdXylbE+0uDd0BEwMt1pxZ2sZE3FFoNc/HAU+l3IV+kTxI5AFiKGwqeGRSdhlRQy0xo4SEuV5MZNLXPtS0PhQy0uNRk7HJabNISRnrCsAc1q4krF1Ji6GCmKXq4YhWXQke9XJc6qX49CvwG4rx6VcQNJXSYq3CLVuBtWoxgrAOa9ViEgYJA0EDPT4VcUM13V4FPb4m+oJK+kMqegNNdHpktDtqSdqqCOvL8DQVYZTMR12Rf+HdhiAcoGrxL/nN//hbFv3mf4g+CGECQZhg/Wgnn773Bvu2rkGYhuqlz1K16DfoJUViBHRYT2/YQMreQJtbSptbSrO5Cqt8McqKZ5CWPEl96VNIVjxFU7n4+OhNhxnpTBAw1LO6N86rW8bYPNqOQ7mSoElC3KUg5mwsJEkFjNUETRIqFz6Jvn4lmtpiWlw6NNIS0i02lA0rKFv+WwaQ/onTr+MIu8XTNW/TEpzSRbjlSwiqi3OyrxI8jcuw1S3AXDOPZn0lrQ4pfmUJbnkRYW35fYgQJjDVL8PeWFLwR3g1lYXpQ8goIWKup6fFkot/Ff0fnUEDA0ETY812RiM2+n0GBgMmphIeppNexprtDAZM9Hp0dNiVZKyKwmq3NNJmltPhUJA21RPVVBHVVJE0SEib6kkZ60gaJIXP819L6GuJaatJ6GuJmxrwamvpbw2wZ+MY7x/de18mI5zNLfH+UpTdN/ILSWgoeg52C0jLFlBbOg+PRcGaiS7WT/Xz4tYp3n7rNXbtXEdHWwRZ7QrRiPlsPtFtE9WLfk2LVU7SaxDL+5bBjx89QcWTj/NN789IVP4lP370IMIMmFQS9r20kauXz3P2kw84cHAfa9at5tMvzjE93Ed/R5odG1czNtiNtK6CX//Lz9HpZOh0Dfz2t/9U2Dz9JedZvuAJqlY8iyAFSfHzOA31NFQtQFI+j3TMQiJmJtPuJtvpL0DEhx+/wXvvHWXvy1vY9eIWXt6xld8dOMC2DRs4eeI4H3/0IadOvs0nn3zErZvXuXvnJq/u34NJr2LVWC+fnznBR+8cYfNkJxZZCUFDNdlALvZSD0GvkWxrCK9Ty+hgOy9tX83+XZtYN9mPrKYYeW0JS577NYKf3GbsiNj0/rdi4k5nIsA7R/dzZO+2XJjFJkaQMIKEA3u2g14QD3zaIB7xsXHNRMFcvfflHbx+aH8BfFqTLSRjYb7+/Wf8MHOLu7ev8eXnH/Pl5+I04fVD+3nz6CEO7N9NWzLGcH8fBo2WVCzOeydPcXD/Pt783et8+tEHfPHpx3x/5xa3r3/Lyzu3koyF2bNrO9e/vci1Kxe4fvkCd65e4btvL3Pn6hV+/9GHnDj8Gqt6swg/h0zAxnhrmC6/kcFmK1Np532ISFgYCumJm2QIIxDSSTklCJwSBNYOttGdEGVH21f3s2/bKl5aO8RERwvdEQftHiMpm5q4Xc1ANowg7ENNBy9tHYfrAsmom0TEgVkvK0BEf087p987wddffs6Fr7/k5tVvuXHlIjcvneOTk4d5a/8O9qwfYbQ1wEDMyXR7gNVpF1MJK4MeOZ2mCnrN5Uz5ZGxsVrLO38CEvZJ1XilTjlrW+uR060pxlj5Fm76Sl/qa2T2S4NVV7axJWOm11tNvq2PUXs+QsZxBXQlj5gqGTWUMmssYtJYX1oCljAFLWQEyhaocRJyCDsMKsvrlZHRFtGmXk9auJK1dSZtmJe26Ytq0K0ipltLcOJ+gbB5pUykxQwlBdQkJhywHEdN/sCGfyK1NuTXwwNe25R6zPTmA+NchostZT7ergT53PQNeKUPuOgZdksL3s9oiMppldOlEkGhrmk9S9iw9TQvpViygtf4ZWuufobNpEa3yBX8CIPL+uIf/9szMnQJAfP/9DHfv3XnIA3Ht5l1xNvEDnPn0Bpu3v8mqNYcJhCcJxydo65vgWu5MP9N7kP/wl5XMeaSS2bMU/PhRJ7MEB4LgY44QZO6cMHNmhxAEH4LgRhAcCLOsCLPNCLOtCLPtCIILQfDkfsYn/ozgzf28BUGw8aPHPLkJhZJHf9yEMKcUm/dVrn4HF67CiQ8g2LKeb2/Al1/BjVviBOXmd+Jk5c7M3X9LySRCRHfYQsqpot2rI+s30OrWEDE2kPHpCWhryfoNhPS1aKvm02yWkA1oCBtr0FTOQ178FJqKFzDXLSNskBDS1xLS1+U09DraPFpWZcOsyobRVS3Gr6miK2SmP2oT3xhjdiba/QynHPS2mOiPmXKFMBYxizmqZzBqYihmZjxlZzCsF+NcQzq6vUpSZgkpU33BkNrtUdPpUuYkG0rabQrSZllOM6woQETWoShkQw+GjEyl3EwmnIWN4HTaw2RCNCOuynkepuJONqR9bGwVIWJt2suWzghbe1rY2BFiddpzv6vC0kC7U0HaLnZHDLVYctMIESQm42JaxGiLtXC63u3RMhy1MxCxkXFr6fDoSNuVNOvraTE04G0sJ6SuotWupNuvJ+vW0mwQI00j+lr6ImY6cwVxg3HRCNYTMdPXYmWi1ctgs53hqJPJuI+xhIfBiIMun4GMU0vGlZtCOFQkHapcR4iaVreGrF/0yYhxtTJaLHV4VCVoqp9Hsuxf/uBF4sEYt3wB1bo/eDKKT86m4qdxSIvQVcxj3j/+J0w1C3E3FhO31JP1qsh6NbS7m+gJGcVCvNwEYjrtY302zObuKJu7o6zPhplO+8SJRMzBUIuN3qCRbr+evpCpYJDLw8PqbIS1nS2szkYYT/kYaBbH4GlbEymrgpRVQcIsJ2lppNWupNMr/p4er46hkJGhkLFgzM/7Z8aitoKsKS9fGmkWE7d6g3p6ArochNUXHhudXjUdHhXdHjW9Pi1RbTUdziZxOhU00ONR0+VS0maRips5Yw0thipaDFXETDWkbBLS9jpSNgkxSzUxSzVhYwUhYxlhcwURSyUhUzlhayUxh4TprJ+tA0m29CcYjtpJmxuI62vJOGT0+FRkHA10uGR0+xrpC4oTiW5fI1lXA62OOuLWaiKGclxNRVilDxeyKcvnoaxYwPP/8jPm/+q/IQinMcvLRT/DIuiMeRCmoSfu481923n/9d2s70sSM8kQTkFPQEe7SzwsSNhqcTUVoal5AUXV8ygqF9BYtYDaFc/gM8ko2gqZqI+038Tpoy/zzpGdDLX7iTmaaLbKiVhkNNukeLSVaGvFN4kz/D2KsoXISxYSsakZ704QdCh5+8hLdLX6SDVbSUfMaKQrqFjyJMwINK6cLwLEKREgRIgSo2/t0oX4mooIaIrxNS3HIVuMvX4hrsaldPlV9Dcb8DUVY6iah63u4fvK3lSKoX4pOsliMcFImCFoqMUiXU6LVUrKrSTuaCTt0dDqVtHq1tAdFL0Oq3IHFkNhESim0z4mY6J5v8+rp9enp98nljiNRsR2+4xVQYumhoRBUpB6xnQ1hUlDHhiaVRWFCUUq5y2LqCpo0VTRYhTLEaf7UginYMtk5wNvtB3c9z/1UOgAGQBhG6AQSDrVpAMGBAGUdcsJu3WEBYHpiR6uXPyUOzcvsGPLFHWVS0mE7Kwd7UTYJl4+Dw6CJO+3mOC//NXfs80krv/yV/8fgnAFQ2MlB/ds4d53V+DeTb449wkfnnmPqdWr2Ln7ZXpQkIz4WL9qhJ6OBItfeAq1opptmybo704UGnqFAShZ8iR1ZS8gr1iEtGwBypplNFQtwGuTsXqinXff3supt/fy+Wdvcu36Z7zz7gH27d9Mb1+SzRsm+f7udS6c/5wP3jnBtUuX2LJuA6eOv8WnZz/mxvWrwPdcuXwBmGFidACHVUdrIojQg7iEcC6gIoyjaXluc3UOQThPyGNAq6iiZOkzhDwGXt29ic7WEKVLn0NWuwJp5XIyMT9IBJAI/IzThftvBAkvrh/no5Ovs3lqkIBDW9DDhwWBz8+cYvuGVbTHg2jkNcjry+lojfH6gb1c+PIzvv3mK+AuX335Kb1d7bSloly5dL4gX7p7+xpfffkpH7x3gl0vbuG9U2/xyZn3OHP6HW5du8rGtWvYuHYd7554m76uTkYH+ziwbw/Hjhzk1PE3eOvYYSJBD13ZNJfOn+POjcvc/PYS3PuOOzeu8vmH7/P1Z2c59bsjrB3sI+mx41FL6W3x0Bd2iBLa+dDuVCL8DbRoqkga6/CrKgjoGhBGoDfhZ9e6UTaOd3L45fVsHO9kOBvh0K51nDy4k93rhumJusgGLLR7jMRMCsKCQNSnh3NCYbPpsjQinAGzXloAiB1b13Du3Bl+/+WnfHvlInfv3Obqt5e59NWXCP8Odm1axUA6QtJlIOHQMNEeZGNPlF6vijVpB8N+Fd02CcMeKZuSZl7M2NkQ0zHuqmfSI2V1QMGGiI4ObTkRyWJeGYjx3enD3H7vEJ/sXc+u7jCDdjkD1jqGrRK61CvoUhYxbCpjyLiSAdPKfxUk+ixlhftOmC9ChLATOCbAMYGkcglt+pW06spo15XSpl1BWl1EXLGITYIgTnKaFtFqqco9fi/mACIPEfsQhJ0PAIN4OCKcIjeZnkGU4Z3nvvc2/7MPb+R7PPX0+aT0+2X0ehvocdbQaaska74/Dc3ql9NlXE6XbhmtinnE6p8mK3+BRM3TeIp+QaDkf9EqX0BWVURW+6AnIg8R/zrE5AHi3r27Yokc9+6bqH8QpxCXr8LqDa8yPL6XQHic5vhGsl2v8MXXIjy8d/YHfv1bM4/+ZDlz5tbz0x85eXSWn0dmNyMIfgQhKE4ZZuVhwCUCwmyvCA4PQYTjIZB4ZG6YR+ZGeHROhLmzg8zKAcjc2X5+9GiQObNdzJ1rQhAq+M8/0/L6cbj5Pbxy8PeE4lNcvCp6Nj78+DK79v6OO/fE23VnBu7e/TcgIh/lmjdUp11qEvYmohY5LWYZLWYZUYvYuJuyN9LuVhHW1aAtn0/DkicwVi0hapTSYmigWV9Ps76epFVRaAEejrkYibsx1y0nZm1kOOkl6zfQFTIz3hZgVVtQPClvttAd1OXK03SiBCQmtkL2BHQMhnJJRn5dYYmSJDGJpNujLURs9nh1hSjEVou8EPMa19eRNsvo8eoKE4B8kk7+gTIRdxVanfOymYmok9UxN2uibqabnYyHrEy02ESTdbufNa1eRqNmekNauvwqugJqOoJq2n2NZPxKuoOitGk4Yi383dEWO0MtNvpCJrr9erEoyq+jxVhHQFtNu1v0IbSYG/BranBKS/E1VRLR1efubyl+TQ1ueRnWhmKCOgldIXOhcTwPaSMpN/1RG/3NFobjDiZSPlHe1Gyn06+j3SW2PveGLLS7VSQsYuNzytZEyt5I2q6k3a0iapESt0tpNtVzv3As/8R72IwkCMdyMZUP50LXFf2ShqJfUVf0S6TLn8TVJEZGCj8HQRjAJS8hZW8UYcirp8OjoTdoZiTmYCzqYDrtY0NHhG19CXaOtrNztJ2NPVEmUh6Go3b6my0MRm0Mxx10Bw2kHQq6AnpWtftZ1e5nKhNgbUdYjNbLBAsSsi6frjC9aLXISZtltFrkZOxNdLk19Hn1ZCyNZK0KelwaBgOmgtZ8Ou1jOi0WgY3GnQy12MTrELUz0GIVCwA9ahLWBhLWBlJ2mQhHAR19IQM9AR2dXjFmMw/DfX4d3W5VYRrR9sCELa6vFWNfLVIy9kbabfLC92JGCVFrPVFbAyFjDS71Sly6csL2eqyyEtb3Jdizpp+xlJt2p4JWu5x2u5ROt5yMrZ6MrZ5Op4weXxP9QTU9QQ1Zj4KUo46kvZZmYzke9XIciiUPwaGuZgF1y36NV1dFxCITJRQ/E0+iZGXzsTaVo5WJJ+/bVg2yd/0kgtBD2mYgoW8k68hN7bxKouYqvOpSXOpylNWLWbn4aVYsfAqzVsLq8U6KLkPRZRjoaGF6uA1B2EmzU0mzowmHuoqkW4OtcSVRmxgV+Ow//B2lz/1PbI0VWOXleLV1rB/OkPIZWTvYxnB7mM6WfD55EkEYwamspM1vEpNscuN4p2I5dvkSLHUvYKidh0O2GK+6GJ9qBXb5Eow1z+NoXFr43C5dhKupiKD2vsE7aKknb2yVl89nuNVXKGlr84nJZ/nXxu5calhf2EZ/2Mpgs5mMu5HBsJ6xpNhvMxq3M5320OXTkDY3kHE10eMVX0O7PVq6fOLrYJujiYRVJqa+Geto0UuI6SQkdHWkDA20mWS0KKtotzTSbmmkWV1NWFNNyt5IzNxw//obZbTYFEQsMgLGWvKSBFnxU4VoWnXF86jKnyvcTuFYflpxX9aglxYTFgR6UBQ2YL2ZOB6rlkwsyEAmhkPdgKGhrJB8ky/D+uv/uJBU1V9xLPL3/OK//l+oJUUoJcVkUwHOnH6Dm9cucvfODb6+8CUff/IB6zasZWr1KmT1lYQDTibHevE4tFSWvIDfrmJ8IMnasSyZmB2HoUbstNgG1UVPU1/6PMqaJejkJdj0NRjU5cQjRiaHWzny6hYO7N/CmdPHeOvoK2zdOIHbruOd47/j+uUL8P1d7ly9wt2r19i7fQfrBIF1udt69NCrHD20j9Mn3+D46/vZMDXI+sk+Ebx+Dqr6IhrKnsdrqMFrqEEQzmBpqkT4GRiaqjCpaqivWIxaXkbJ0qdpqBajZOurltAW9Yi/Z0AEeOEvEW/TU6J/QDgOmYiHzRMDPM5FHuciQrEIEQd3b+X944fZvmGCgFNPqtld+Pe5dP4zrl76istff8mdG9+iktez96XtXP76S25+e4nvv7vBd9evcOvqN3x17iyXzp/j2jdf8+WnH/HNV19w+/q33Lp2hc8/+ZhvL33NkQP76e3M8OqeXbz5+kFe2bWDfS9vx++y0J1Jcvz115i5cYl7N69w6+pFvjp/jvdPn+Ldt9/gtV3b2Twx9FAHkSCEC5vg4YSfHRN9bBnpYsNglqm+dj77+CRnPniT904eZv/LG+lKB3j7yEucPraX7dM9rB9Ms2ftIC9OdDGZCdMbstNikCOcgRfH+3hj/3YRInaDIOxG2C1Km6Q1y5DWLcdmUfDWG/u5ePEzbt++ws1b3/L+B+9w6tQJzvE3YorT34vPEa9GRsqlY7I1wEjMQZ9Py+qkkxM7Run3qmlRlvHqZJZXxtoYCRlYk3LR75IzGdGzIWFnU9LNsEPNdNDC2Z0buPfOUT59cS272oIMm6WM2xtZ7WtixFpNr66UYVPZ/bZmTTG9ulL69CvpN5TRbyijzyiuAkTsfBgi0qqlxBWLSWmXkzGtpM1QQly1lObGhfchQr7kAQi+mIOGnTmAyEPEJu4XzR4g7925DxHHuT+lyEPEw/KiPreELlcNfX4ZXd560tY/jmlNapaQ0S2lXbOYVsU8kvLfEm94nnD1UySk8xix17AmomLc10ifVfJHl78vvXrY3A3w/ffiFILcBGLm+3vcuvs9t++KxuiZH2DtxiNUVLtZvf4kSk0Pp94VT/hf3HWP//R3BoRZVfzFn5t5dI4NQdAzd3YQQbDmgMCBINgQBLP4cZYLYZY/t1wIsxy5j384hfA/AB1eHpndzGNzo8wWIghCkNlChDlClMfmNvPoIy4e/bGK/+PxOqKtB7k2A7eBE+9fwGCPY3VmkSpCfHMZZr4Xb9NDhut/bRKRT2bKpzKlXaKZNu1SFzoD2l0aklYFMZOMmElG1CgtxGa2uzTEzXKiRikxk4y0XSmOFnMFXsMxFxsH0tQvfRqbtJQN/SmGEh6SDpVYA59LTnhwDQQNhdUf0NPnN9AfMDIQNDEYMhc08D1eHd0eLSPNNobClkLsZj7FpMutEXsVrI2kTNKcP0LLUNjy0KZeEMSYsYGgibGog4m4i7Gog9EWO2PNdiYjdqYiDiaCVkb8JoaDRiZaxL6I4YiZ7oCaTp+STr+K7oiOnmYtHWEVmWATnSFNzhthLvy9kZiDgYiFLp+OdqeS3rCJvoiZFnMD1oblWOqLsNQXYZIsxS4rxqeuIairI2KUEjFKCWgluBQV2KQlWOpX4NfU0O7VMZRwMxh30ddiZSBmZyjhZCBmZyzlZrLNx1QmwHjaQ3+zhaxXQ9qhIGVvpM2lJG6REjXVk7DKCl9P2RtpdTaRdCiIGOv+oI13HQ1FT9BYIrYlFwBCWJd7At4WTdbCkcJlJMv+hZol/4xk6a/wqMvoi5rpjhgIqCtJWGV0+gx0B0x0eHRkXBq6fAb6w1am0z7WZUKFmNVNvTE298VZ1xlhMi2axwejNnoiZrrDJtIuJS3mBtq9GsZavUxlAky2+VjV6mMy7WU86WaoxVZ4vHS5NXQ4VWSsClpNMlKGBlKGBtJGKa0mGZ12Jd02Jd1ONQM+A6MRmygnyUHE+i4xaWM87RFlZS1WesMmOnIt4im7jJRdRtohp80lTiJ6Ajr6w8YcYJoZbbEWig/zU4i8Rj1lkhZW2iyj3dJI1tZE1tZExqogqq0VY22tojSmxSrFo6/Ga6ghZJfTGbEStTfR5tUzEHPSEzLS4RE9EVFdOT0eBR0OKe3WOrJOKV1+FX1hHT0hPZ1+FW3uBhK2KkLGMjzq5Q+9uKoqn8VUv4Tp7hAJdxM6yWI0NQtRVs7Hra7C2lQmZuwfEDXXcYcRn7KRmEGDetkiEvpGupxqenwigLd5FdgVZRTP/yUrXngKg7Ke7myUI4de4v333uTwwd3YjVLE09mz6OQrcxuK04TNMmIOJXZZKZqKhWwdaefsW68wnPJhlZeTPz0vm/8rJMueoa7oWZrKFyEISVSVS9DWFCEIu9kuCA+BkqVhMeb6BRgl8zHUzsMuX4JfW0pAtxKPagVGyfxCQaarSUzLCuhWEjY++Ca3CZu6DEG4wtG967n51WnOnTpA3kshTh9ECWHGLeqxB8LiBHE0YaXL38Rgi5GJtIOhqInRhJWRmI20TUa7U0GXT9SE51PM8q8vSZucFrMYIxs2SIjoa2nW1RZAIm1oYCRkodUkI6gQU81anU1ELVKMdUuZwwx2eRkuVRX2xvuRiHrJCwjCReSlvylAgk22FJusCHP9Eu6fLh7PbQROiz/3FNSXLqCufAnqhopC0VUiLCbCgIBNWYeyqkj83hxxGvTv/2yA6qf/PWczP2PJLx/nx49qqCt5gdIlTxML2vnqy4+4feMbvr1ygZu3rgIzvP/haV7Zv5eurnQucyYMCBzjFyjrluPU1iAI0zjU5eIm2y9u5GuW/5aGlfOQVy9CJV1ObdnzPPPkf8NurGf9VDc7t0zQ2Rpg/aoB3jqyl02rRwkLAjPM4Ydb17l34xoz16/y1dlPGe7upD/bJmrmvXYmh3o4vG8X3/z+E07+bj8dyQCy6uU8eDhTV/JcoaVaWCR6GAyycooXPEltyQvY9Q0EHGrkkuX0ZMK8tHWSqdEsn33wBsIANDv0CMJt6oteEAvEHsvB3HFw6xoLUZ1NtaVUFy9EUVvKoT3bOPvem6yb7Mfv0JFJBAoQcfbDd7hz41u49x2nT76F32Vj3dQ4F778jJlb1zjz3kkufPkZ/HAXfrjLravfcOXC7/nkg3f5+MN3+eqLz3jv5HHCgsCta1f49KMP+ODdk3z/3Q3Of/4Jl78+B3dvcOLoQV5/dTeffXiSm5d/z8yNS9z89gJvHz/KW8d/xxeffciR/S8x0d3OeCbOQDRA4dT7Z+LJ9treVvZtnOLAixsL09ATJ47w0dl3+OKL9zn+5n7WTnZz/PWX+OqjNzi0YwpBCLNxIMWWgVZGE156Q3ayHiP9QRcb+zP3Ybc1hCCAcA6EadAqypDWLKFRWsJgfxr+u3jPjk8MEI2FCAb9uRaFv6G2eAn6hmoE4RyDCR/bRrNs6U/Q7VGzuSvCvskOBgJiTPjrW8Y4tWcjr6zuZ3UmTLipFG/9Yjak3GzNhBiya9jQ7GZvNs7h/gwHOhOs9xkZ1EkYNTUw4ZSK3gdzGWOO6kKT9aChTJQ55Vqu8wbrIWsVA+aK+yARFle+P4TzAknNMjKmUrLm+yARkf7qidEAACAASURBVC0h1LCINn0lQg+kNRV0mCQMuJQ5cMhHvObhYFvu82MPQER+Hc+tPIA8OM0I02urpNdZTa+rll6flN6AjK6AlA5f/R9BwIinli7jcpKyZ4nVPUm7eiltKjH6u89SSYe+jJhsKVFZEZlCPPWD635a5IMQ8cMP94sTfkBsoM6nMJ39/CreUDcfffo9azacZHDkKN/dhRu3YWzya378EwWCUM9f/DRQAIXH5jYzZ3aIH/8oiiA4EWblAcKMMNvOrDkehFl5SZPv31w/eizKjx6L5qYaPkRpUwBBiCAIYR6ZlUAQ3LkJhRZBqGXWI8sIRndz7S58cRGOv3sFjb6V149dYv+BzxkZ3cPMD/DttR/+NETkPRFZv4GMT19Y+elEvrF4oFk0LsVMMuJmeQEowloJAVU1SatCPMW2KkSDU8hSKPAajrnoDJoZaw0w0R5iMO6mzaOjP+pkIu1nLOmlJ2BgIGIp9CX0+rSFFCXREC2Weg1HrAVgGAiaClAxmXAXvAV5gOj2aAvG2l6fvlDS1OvTP/R7hsIWBGEnrRZ54Xc9aN4db3EwGbEz3exkMmJnLGhhNGxmvNnKSC4iMWGRkLBIaHXKct6OJlIeKTGHhLi9nk6veP2Hwvezp3uDRtocTUQNdWQ8atrdKjzKcrSVC9BXL8IkWYqhZjHWhuVELY3ErApiVgURoxSfuhp3U0Wh3C+grSXtUjMQczLW6mck5WYgZmcw7mA46WJVu5/pbJCpTICxlJvesEkstXM2kXYoaHMpSdrkJG1ysdjtge/lISKoq8Fct+wBWJgpPMHUFc8iL34S6fJfPwAUD6+aJf9MzZJ/pmz+PyAII0iW/oqgvopsQEO7W5QwdXj1tLs0BVlRyqqgzaGix6sr+EaGI1ZG46KedG1HmDXZkCjZitroChnJ+LQk7I3ErDK6wyamO8Ns6I2yOhd3OxwX7//hqJgH3hcyMdJsYzBkLqTftFsaSRkaSOjqiGslZK0KslYFHbYmet1ahkMWVsXdrG71s6YtwNaBJJt6Y6zuCDGSyG3SfVravRoyPm2hVC4PE612OR0eFQMRE2MJR8GcvSrpYihsotPZVEjLyUNEvkAsY28qAESnQ0W3KwdALvE+bPWqH7jfOzA2ljCeDSMIu2ksmSemp1llpKxSBkI6enwqer0qsnYZKbNE7F3JpUZlPGpSdhltbimtrnpi9hpCRtFkba4X5UJ+/Dz3i7/FoSguwIOxQTQ0u9VVhHGjkRcTcqv5BcfwG5SMpGK8vnk9H766h11jPWI8adzCQIuRvCHPa5EzNdTJJ6ePs3/PFva/soXzX37E6XfewKCqRhB2YtXU0J32IVwH7IJYdngeBAES9ibG2wJsGm4l7dYinpy3kT8hkyx7Wmy9fuAxaqhbjiBc56dcz/1/GGXFAkx1CzHVvYBRMh9T3Qs4GpcWYqj92lKMkvlYpYsKIOHXlhIxVRI2VuDXlyMIBwqmYUEIs3vjEIdemubVLWMIwhniDtFDlrYrRU+OpYmMU0tf0Mpo3E1fWEebs4EufxMjcRNjSVsBJtL2BnGq5FSIj4Fcf0yXT0fKKiegriSkryWgryGoqyGkFScNLZoaouoaYhpxs+qsWYanoZgWvYSAuhKTZCkedQVdERNbxzIMJFwEtLUYa5egq34BbdXzKCueQVnxNIIQpn75r1BXzsPcIF7Or6t9+DUA0SMl3Ibakhcwq+sI2HUo6soxqaVkk2E6kxEEoQ2bsg5BmBAh4mdQsfCfKPrln/NJ5mdUPPk4/37JKoQBWLnwNyx5/l/oao1w7tPT3L39LfdmbvHN5a/57s4NfuB7Ln5zgZHBDtyExX+D+bnTeX1usyRMi5Ife+60/ilEL0HuZLW69FlkNUtorCti24Yh9u6cZvV4J6vHOzmwZyufffg2YUHgp1xnhjkIUTh59HVuXLrAxXOfcXDPy5z98D1OvPE6bx87wt6XtvLyjk0c3L+T4Z40ankFzX4zhqYqbHoJ1aXP8tQ//1fqcpIm4TqEbE0IT0Hl8mewqKvZsmaQycE2zFoJW9cP8+mHb8AcgVuXz7FvxzrUtaUse+aX2IlCh4AQhZrihTS7TYx2p4n5rNSWLkZVX86mqSFOvL6PE0f3s3nNiAhY8kqqyhYTizjZuW0tt69d4tb1y1y5dJ4P3jvBq6/sYsfWDby8cyuvvrKrsMl+9+SbnP3oNMdeP8D+vS/x4raNsEmATffNxxvWr2b9umnee/cEcFeM2n3/BJcvfsH7p97k0P6X+fSjU3z52fucO/sex48epLcnS29PlsMH9rB7+3oyER8bh7p46+Vt7F8zRptdizANg81edq8ZYe/6SdFfk4Oll3du5N13j3Hhq494/53XeUsQeEsQ+Oydg+zdMHwfIobbGIy76Q7Z6Wt2MdjsZfABmAoLAmGnlqb65aLnLwolS3+DSV/H+rVDTEz0YDYrWbp0Hr/+1T/xzDNPs2jhPFQNEjpiISZ7MryyeZqXVw8z1dGMIJwRpXq/hpGYg3anksnWAL97cZorH73Fd7//kHde3UaHQ0FUvZLXxtrZmPaQUdeyKepmQ9jO1hY3q516xi0KRoz1jJrrGLGKaUxjjmqmvPUM6FcyZCxnxFwpGq4fSGsaNFUwYq9hyFolSgb/132IECZEg3WscSFx1RLSuuU5kCgjrVtBs3wpvtr5RBUr8EsWEqpfSodJwlhAhFhxnRYnYmoegIpjzGEGsYA1DxHnHlg7c8CRBwpRPjnqkzIZUTPkl9PrkdHtkZKy/Onm6Yz8BbKK+cTl94tSu4xltDQsxF/1PGnVSiaD2j95+T+EiPx/MzMzzNz7oSBnunELfv/1XYzWVpSaNIHwel7e8w2370Jv/2n+/N9V8+hcI7MFN489EmG24OfPf5JEEMzMnhWkMFWY7RXXLCfCLA/CHJ+4BA/CrACCEBI/zvIXZE+i2dqNIOgQBCePzs1LmbzMnRXisblRHp0T4dG5YQTBxp//OMKjcxz8xZ+5+A+POxGEIiy2V/n2mjhNcXhGSHdsIN05zcDYFk6cPs/MvzWJ6Gux0xUyF6YRWb+BrN9Q6IzIQ0Rf2EqX30ibU03MJMMtL8NQuRhd+ULMNctIWBpJWBpJ2ZrIenT0R2yF5t/hmIvRtJ/hpBePsoo2j47JTJiRlI92l4bhmNiRkIeI/rCZHq+mEEfZ6RJbWLs9WoYj1kLMZ940m8/mH45Y6fXpCxKnLremsHEfbbEXGl/vFzC5GI85GYs6aLM20uc35FJ4/Ewm3Iw020TYCFuZCNuYanEy1eJkvNnOeLOV8dypcbdHTdRYTdRYTdwiIe2QErdLCBrL8elKCejKabXL6XJrCm3Gw1E7XT4dMWM9/qZyAupKPIqV6KoWYqhZTNQiJevXEbVI8WuqaPOIBuekQ0XE2IBXVVUo9OsIGEnYm2j36hiMu5jMhBhv8xW8EeNtPiZavaxq9zPZ5itscrNecZOY9Wro8GlpcylpdTaR8ahpcykLEoi4RZQxBXU1eFUVolHvD/SKTSuffuhzVfnTqMqfpmnlb2gseaLwdWnxEzSs+DWCMMLK5/8RRelvscuX0+HTin/XqSZlayJhlhM3yYibZCTMchKG+kIzb4dTRU/AwFjCJRrTMkGG4w7RFxI0FE7/u0JGVmWDvDiRZddkB1uHUqzuCDGadDEadzKR8jCedBeSn0Zb7GKeeC7h5kGQaDPJaDfLRUmTW8tI2MpUwlMweW/qjbGxJ8qazjCjSRfdQQPtbhUpZxNpl5jKlJcytbubaHcq6PCoGGqxMNXmLUDERNxBf0BP1t5Y0K1n7WIrcbtNcb9QzKEia2uiy6lmwC+mfPWFxNZysQwwv4HroLFqAfXLn0NaPA+vWkJ3riOjK6AXYd2toNPZSLu1gbSlTgwh8Iht3xF9LS75CtLOetrcDaQ9DcTsNfi1pdjlSzBLF+PHj0tZirZaND8vf+bnVCz8X+gki1FVLiTh1bB7+zg3Ln8CzwrE3Sa6Qh7e2rUd7lzngwMv0e3XM9EqprSJ1/s6v+AY5z85Ddzi7neXeOfkIY6/cZAd29Zi1tZTvOQpIi4dqbCFye44vUk3gjBQgAifuhqHfCUhYz2CsA/hKXJgIEb4VS16AkXZC5Q+/8+FN08RKk5xiv8uvvEVHtOil8dU9wLm+gU4FcsKhZh+bSnm+gWY6xdgzcuY9GVETOKbm1MpZpgLj4NFWYpDW4GicgGYBYTHYcNgioixgZhVjCBuc6ppc6jIuDR0+8SpQpdfVfDB9IbUjCVtjCas9AQ1JK119AR09AREcMi61WTdajo8GlrtClqMdfg1VXg1lfjU4hIeg6BKTOyKqKr4BceIqKpI2xqJW6QiKNQsYrIjyO/fPcBbu9cyELNjk67AKFmEpWExdvkyQqYK2vyNCMJtlBXPoK9diL5uCaZ6EcA01Utwq2sRhAm4InCan5EK2Whv8bB5ehjOCdRVLGflsvkMCwLLnn+CFc8/QfXSZ3ObjdvUr3ia537xf3I28zPCJX/HX//HcnFDMgLCGSgvepah7hR3b10UTdVnT3P5m6+4eOk8J04cZ3JqAr/bQF11EbK6EvFkvg0RKMI5qFCA0JH7PJnb8KhFWVPVit9SvORJ7MZ63jj8IuunuvE71Qx2J5gYzDLW305nuhmrrhFhBiIeJx3JOK/u2smZUyf45qsvufj7z7l25QJXLvye1w/sY8/ObRw9tI+D+3dyeN8ONk4P4bI0UbTwCapKniMeMjHY1YzXIkcQpmkLW8XbOwIT/Uk+PHmIglRkEQx0RWGOwJY1w4z3t1G+9DnKFz1D0msRE5ceF/Ba1OzbsZ43D+6mPxNDXltCWBAY7knz/okjXP3mcw6/thO3U8t5/pJEzMNL29dw8vhhDh/YwxvHDnPk4D5ee3UP6UQzLqcFq0lLPBamLRVF2lCDzawj2hIk4HXg9zkJeB143DZKSov47TNPsqJ4KWXlxVSUlxBtCfHK3pf4+MN3+eiDk7x17CBbNk7T1Z5gx5bV4nTxOjzORbxeK06nkTWTw+zevp6eRAhhH4y3NjMaD4rxttNwbOdGPjq6n5Ov7kJNB2o62LV5mlde3sKJ4wf4/JOTvPf2a4XG5Tf3bmT7RAeTHWG2jrSzvi+B6BNVk3brSbuNxOxawoJAzGdi42QvOzeOEA0YREiJQn3VIhqlJQwPpOjMtqBQ1ODxWHh513aOvXGEzZvW8fbrh/j60w/47PRbXPzkXY6/+mLuIO4MCXsT+9YMkD9574s62bthlK/eP8bMN59z7sQh+vw6Nnf6eWNdL/3OJprripjwaBl3aFjrMzJuUbDK3sQqh5wxi4RhSxXjzhpWeWpZ5allyFjOsKmCMWs1E/Zaxuy1jFirC0lNg5ZKMakpDxFluedDB2R0K0gqlxBtWkSLQoSJlHY5SU0RLY3LCNQtoFleRKBuEUlVGZNhA5vbfDmAmLnfQ6GmkAQ1hxkRIh4nVxKZX+dEsPopufsnDxHi6/CYV8GqkIZeh5QOez3dLjmtlhoEIUyLasUfbfxbKp8iI11AsOZJEo3z6DQW02VaSappKYmmZQy5ZP9bACEIYe4VWp2/5+692wVT9Vdf3eC1/e9y+zYMj7xCV+8uvpuB23dgZOQ8f/HnFQhCObMEKz95LIEoPXIwSwggCF4efTSEINiY+4iTRx9zM+dRN4Igeh5mzXEx9zEXcx51Mnuum9lzvcyeE2T2nCBz5rqY84hNXHMdzJ7tYvYcJ3PnWnjsMSs/+pGLRx8Rk5zEyYSHubP9CIKduYIbQTDy08f8/PjHboTZjXj9b3DtOhw5epE6uZPbQM/Idl45+Akz38MPD1HE/YQqIR/lml9dITOdQdNDQCEIYTp9Bjq8ejJuLQlLI15FBZbaIpzSUsJaCXGznLhZTtqupNNnYCjqZDzlYzzlYzThYdtolqCuDk3FIjYOpBlvC5LxGQoTi6EWW2ENNlsZDBlFbXjOLJ02y+hyawpA8CBE5MuV8tKUTpe6sNnq9enpDxgZizoK3x8MmZmIu1iV9DzkhxiPOZlO+5hKeRmLOhgImugPGMVoRb+RkZCF0bA199HMSMRMn19H1qEgbq4lZqohaspl3xvK8WlK8OlKiZiqSZjrHyqEGmy2knWriWhrcEmLsdYtw1q3DG3lAmzSFWR8WoaTLrpCRlrdqkKbZqtbQ0hfi7OxFK+qgrRLyUBMjOfta7EzmvaxKhtmoj3IUMLNSMrLqmxYlPLkIGI47vgjiGh1NhUmESm7uJEI504tI/pa3E1l+NSVBHU14ibkIe1gB4IwgLz4SRqKfpWbRjzx0BNQWvwEgrAOZcUz2BVF+HWVOJtKcCqKCRtrCtel3aWh1aGi1a4smJ2TlsaHGnm7PVp6g0aGo/aCD6EnZBRXzkyeh6fNQyn2rOnl1fUD7JnuZstgklXtfsbTHtEr0eoTf0eunKsgb3Kq6bAr76fb2JWFXP68J2Iqdd8TUZiKdIZZ1e5nMGp7CMyiJgltLgU9IT19EWPBEzGWcLAmKxYa5hOdBnJdEQ9m+nc4VQUw7vXp6XFr6bAr6XKqGQyI07dOrwhiMbuckDGn9VwGFmUZcaeGQ9vXcmTHOoZTAfojuZ4Mp4out+qhxuIOpyq3GdUSM8nwqypodzfS4VeQ8StIuRqImKrxqEqwNS7DKl+KsW6xKAV5CuqW/4aG4qfR1CzE2LCM0Y4A5z76HR+88yojXXHm/fIfWPHbXzHVkWL7aA9Jh4qUvZHuiIG4M6/BPyBKT44LbNu4mpPHD7P/la2EA05CATtaRRW/+p//T0HCMN2X4uShHXBboNWnYzTto8XcQNavw1S/jBarHJ+ulqAxP/ruoXLhr3AqK/BoqlGUzUcQriAtfhZtzZLCG2geaARhG4baeQ9BRFBfJprZDeXY5UuwShdhy3kl8lMIr7oYW+MyHOpyQnY5+oblyMrm8VOus7o3xqbhVrqbrfg1VeL19WpEaWPOK9XhEaFgIKSj0y2n3V5PX0DFqpSN0agR4VlotdbT5Rb/Hdtt8lxfTg1xfR0JQz3Nulqxl0JdjktZVvAveJvK8CnLCSgrxMZ3u+iHChskhA0SRlo9fPi7nXDvAoc2jxA1SVCVPoOtfjFW6RIMtfPwakto9clJeuRiu7xdhkWxEmnxc1Qv/S2S5fOwq8XHIlcENA3lvPbyJnZtnqavPUp9+TJkVSvoTIbob29hqr+V7pgbY/0KhMfAWL+U3/zDX7PH9bf0Sf8z//kvf0n1st+I6S/TIFwBSdlCQm4jYUFgamKQY8cOAHfZum0D5RUlNEhraWpYybNP/iPLFjxJ7coFCNHc1EGSgxGJKGMS/h0IUqhd/jR1pc8ir1hAY81iSpb+htqqhUxNdDI61IpBU4eqsZLiZc9RXb6Ef/rH/5fS5S+wbOFzLFv4HKVFi9mwepLzn3/CzK1r3Ll5jR++v8Olr75kz67tvLbvZT79+D3efvMwr72yg0w6QiRgRSoppj3h4cN3DrN7xzQukxynqYH+TIhXBUE8wPlbeGnLGP+dU1h0dShkpdTXLqOucjGdqSDxoI3qFS/Q7Dby5v6XCjKrGeZwaM8O3jqyj+62KE2yKsKCQDLq4+jhvcAtLpz/pBByOzrazbrVI3R3p/B6rdgdJsKCgNVm4Ilf/zMLFz2PRt2I3qDCZjWwsmw51VUrKV1ZxOJF86hvqKa+ropFi+exongpK0qWsXDxfJ7OwUSjooFEsplTJ9/k0qUveOutw2zaNE3AayPos2I2KBCEMFaTaJT2eq0M9WbZu30DW1cN0WLVYpVW4FXW0oOCHhQc2DTJ9vFuNgxmyZ9wv3N0P+c+OsmZd47ywYnDHN2/nf3bVyMcgCM7V3Nw2wTrB5JMdgTpizlIudXi9GYntPlNtAUtpINW0kErOzeOcPzwTga7mgkLAoqGZSilxZSXziPWbCMsCCgbawgEHIQFgU/PnuHY6wd4Zdc2Pjr1Bp9/8DaHdm9lrDOJIByDnwsc2rGay5+cKEw6/pazvLxhkhMHd/PaSxvZMJJltMXKpwc3cmLLIEMeJdMhA9tSbla5tQyZGpi0NTLlbGTcWsegXux/GHfWMOGqZsRWXoCIUUsVY9bqAkAMGMtFb4SpvNBSLZRxf0XFldEXE21ahL/uWXySZwjLXiCmXEKsaTktjcvod8npsTcwFtCKEuY8OAgz90EiDyi/QExgyxUbCo+LckXh57lV6Jo4xsNSqLxUqYkem5SMtY5up6Lw9bBiBc2y5fRbGxh2SAtfz8oWE5c/S6rpBdq1S+g0FtNhLCVrKKXXJgJIQlWMs+pZWg3lZO3VfwAQoqzpzg9i0OkdvuP6va+5xy1+AF7Z9SbJ4CS7Nn/M27+7yejoHu7MwIHX4M9+omXOrMbcFMLL7Flh5s4KIfz/bL1llFxnfu67TaPxeM7MzZmT5NxM1slJnHXm3jjJZMZjlGVZjM3MUI3VXczM0F2N1YzVDGqxZEkWWJbZliWDzJLZMshCi8H63Q+7aktO7od3uVXV3a6uvWvv//M+JFi4794ggqDjrjtN3HW3EkEo4M5flHHPvHruuFPJnXfqufNONXfPq0G4qxThrgoEoZI777QjCAbunqfmrnk1CHfXINxRz9332Lhnnhnh7lKEO7MR7i7kF/dquetOP4IQZN5dTQiCh7uFMPfe1SCxFcJdTub9XxaEX6QTaX6Oa5dh2/ZXcTdMoXNNUlU7SHPLXq5dF0HU5csXEd+JK1y6cgoh0RHRHzKTaK/uDRjp8RskUCEIPikOMzHkSbR7PArz9q97vXpGGu1MtLgZb3Yx0minw61lXU8DTZY6JqN+urx6hhrtjDU5iTXYGGmwMNJgYbTRymijlfEGM6MhI0M+Lf1uMbYzEdmZYAgSUqRYQNS2JzwSt3shep0qiY1IlJINeLSSqTqR9pMAFAlT9e09BCNBE0MeHaN+I2PxmMWRgJ5YQE+/W0WbpZqAKh9vfQ4ueRbO2kws1Smi0VKZRdgoml4TbMqgVydJmRJlccayVJy1uViqsqRivrChgmZrrRTV2hvQ0+aol2RF2pJk3IpCWu11DDZYJQCRABFjrW7G2zxMRn3MdHiZ6fAyHfUwErFKcqY2m1w0VBsqaNDLJH9Ek6mKoKYUv6qYoKYUoywdoywdQ/ktPXxlxkLp69qcRVRnLUSWNp/S5EcpT300/tw4pckPU50jMhXy/CUYq1II6EtxKfMxVabhqMuh2VwtSqfi51azsYaIvkpkIXSi2bnNWC0N0v0+nZTGlDCl93g19IeMDEesjLU6me0OsDXWwu7pbvav6+O5uX6emehgrjsgGa2nWl2MNlqlcyoBJPqd6p+tQbcIKBO7/gn2K8FkjUVsTLW6mO0U3+vxFgf9AT0dTgUtlhp8ygKaTBV0uRX0+TX0elRik3lQz3iTVeqZmGqyMRI0MOBW0euoZ8CtYtinlRi2Llu99Po6zXI6zXIGXHEfkEslgYiAvly8+MVTbjbEOvny7dfYNSlS99aqAjocarpdGmZb3YyFLWIcrUNJh72ebpeGXq+ePp9YttTtUdLtldPhqaPZVklAV4SjLgtjVQo62Vqq6UEQYihL1uLWFFOdu4z5//p/s3bBv5C67E88vXGAsaFGAg41VnUVrW7Lzy7UEWsNYZMMtyYfQfgAo6KQOlkulwSBS4JAyG/D5zGQl7UaRW0xsb5mRgdaKctZI0kWBMHHq7tm2DbeQX/IiLU6G4c8j5Behr2ugNq8VSiLk6nKXo4gHKFgzXwChko2j7TFC9NeEHekv40DiIVx+v0PcDulLgg+zFXJuJXZPwMLluoUiYUI6gvxa/Nx1mdiqU0nYK5Elruc4rSnKEhegF9fQZtbTadPh7YsDXttLn5NKVFHPYMhIyMNFgYDBrqcSlrNVXTaqumwVtBmKmPIr2RTt5uZVgsDXiVDfjXtpipaDRU0qksI1OUj/C00qEoJKYrxyPOx1+VhkedI0bKmigyps8chz6NBLyNsEIvtbPJc/LoyxqNuBMHHl2/vZ1N/CFdtJvriVfiUeZgr1iLPfQp16QoMlWsZbDYSsMhwqEvQVGSircrFqiynviQbeWkOVYUZlOYkE7DraG90I+RATupyclOW0+AxcvLLD+H8t1z67iibR9pJyB5WPnE/LYX/m+ftf+Cp//gddyWdJW/tE2SseIw1ix/k9pQoBIGx4S4OH3yRuXWTrF2znEcf+wv5Bdmkr32KrKSncJnktxn/4ZZvI0Zdvti+XpK6gILkBZSkL0KWswJZ/ipkRUnk5yzHYqwm6NNTV11AWVEayasXUl9TxNz0MK+9tJdtG2fo62yBPwrs2bGVU999zbnT33P61Pfc/Okqly/9yJF3DnP8y0+4fuU8B559BrfDiFZRTSTkxOPQsmPrFJfPfsPzezcT62vm/cMHOCAIHBAEApY67LoKdPWFqGrzkFdkk7zmCRY+8W9kpS+hqjST6pJM0lY9iaGujJd2bY4XodlojXg5sHsr2zZNUVNRAJsEgl4LH71/iO+OH+Pw4RelQfYy88jNTyE3NxmNrgaFsob5TzyMTxBoa4/g9thQa+qIjfTT1d3Gho0zzMyOMzo2CAMCK1ctobAoh/yCLBYtXYCsshSVpp61yatYunwRsspS8gtzKCsvZGi4l1defY6DB1/g0KGX6Oxsorw8l6TVi8jLTkKnrkatqKKnM0JvewMjPS2sj3XT4tDhqCuhwSCn3aZmqi3A1uEORpo8cUjRwwAy3n/tOc4cP8a7B5/npT1b2DjWzcaRDhoscl7aPsHbz21mtjfIQKOZLr+eqFdLB3UMtDhZP9zOxrFO2gPx69U8ED4Qrw8ZzJGfsYjivOVUlabidanp743gdmpRKMTUpsGBHrZuWsf02CCvv7CHr469w7Z1o/S3hxnva0UQvuK57TN88d5rfPHeazzAEXyCb2tbkgAAIABJREFUwAeHX+LzDw6zZSZGZ9jOrtFWTr61mxcnWhn11PP8UCMvjzSzOWQgppcxqi8jpi2iX5EtGqhVGQzpsxk25DCgzWRYm8OwNk9aCfDQp8qmV5nFgC6PPk2OBCK61Fl0qjIlEJEw4bvLluIoXoRXtoJwbVK8wTqLUU/9LVCQWPcjgV4JVCSeS4CI38Wf/218JYBEfKPjFoi45U+bDhoQBB8tunKcFVkE60VPQ6g+j6iujLmw+HzMWE5bVSptsmSaa1cQqV5GY/UKWuvX0qEVgUSTIo1gTTKB6hS8Vcl0Wopp0ubgk6+97f4kepWu34AfTv/EVa5wlXOcvXKKcxeusu+Zt2hv2IjTMEYkMMe5H+HDo9e4/5+0CEIVdwj13HuPI26gdiIIRu6d5+XOO8z85jdO7vuVFn/gC4ZGTjE2dYZo19f80z/buPOuUn7/92Y6ur5jePQ0w5OneOzJKL/6lZVf/tKMznSYkakf6R48QU7BDu6+R8M985TUafYwt+0co7PfkVe8Oc44tHGPEOY3v4oi+itc/OqeIL+6x8c9v3YiCAX887/WYbWPw3W4ehm27z1C68AByqtjnDwF12/A5csJFuIKNzkPXEAYaXYy1GiT1nDETqzJwUiz82drstXDUMhCj0cnrU6nWmr4Tfy3x6NjOGxlosXNVJuX8WYXsQYb3T4DG/qbkKUuJmKWs66ngamOAI36Kvp8BgYDBkYbrUy2OJlqdTHRaGE0HoM6GjLS41DS57plTk6UjCXM0QkAkWAh/jMTkTBi3/47RoJiTOLm7hBTTQ7JB3F7qdloyCwOjEEzE2ErE+GE4dpALKCnzyXe5H2KXJy1mdiq0jDLkqUdS7s8nQZ9CWFNCS36SjqtdfQ6VVLjtK++EKssA2tlJj5lEbaaHLQlyRhl6dJg0eaop8unoiegodOrxK8tRlOyRmwML07CIc+jN6BnvM3FTFeQiXYv420epjsDTHcGGG/zMNPhZV2Xn9lOkZUYDIlylg6ngk6XUgIQHU4FfX4dXW4VEaOYyhVQl2CqyEBVuIbK9EUUr3k8vktwkKrMp5DnLkWeu5jbh0IRRAxI/67NW4y+Igl16SoURcsxVKQiCEcpT30Cee5SgppSwrpySRYngQdjDW2WOqkjo0VfSYdFzoBfL6UydTmVdLqU9Pl1DDVaGGt1MtXhZeNAI0+PtbN7upudEx3sXz/As3P9bB5qYrbTJ70f4y0OSdqUON63m+5HQ2b6XGo67PXxv2cbUVsdPW41/T4dgwHRozEWuWVeTzA+nS4lzeZq/KpCIkYZHc46uj1KSX4y4NcSCxulOOHJiJWxsImYX8eQV0PMr2MsJHp3umxiGlmCHes0y+kw1dJrV4rAwicet0ZLdRxEfIZVkY+2OouStOVoZPnI0ldTmryUoLaaXq+BTodKfN3xc73fZ6DbpaHbqaXPZyTW4GSs1UOPV0OnS06LvYZGcwUBXQnO+lxMVekIAtJNW5a5iPqi1RQwTnXuMrhPwKoqoDh3MSGvktmxKJ+++zqv73san6FeOj/aPEp8pjJMdVkIfwB9XSGq6kJRQz0zwUBvO6PDXbz1xgu8/vIe3nr9WTaRgrw0k50bY2yd6KHVq2XzSBstTiWC4KPdVYe5Kh2vupAmWy1uVRFhUyXtbiWtzno0pcn4dWVsjjXTbJdTl79SpNzPI6YKJRJu5oHYoHxQer3GirXYatNw1GVgl6djl6djrkrGWpOKV51LMB6561Jk4VTmIAitqGiVdnldqhIqs5Zhrs7CpSzEIc/Dpyyi2VhBn1fNeINZLCr0auiy1xDRFhK1ltNpr2Cy2cCuWAMbOp0M+ZWMN+oZ8qvp9yjodSoY8KiZaLQw1WSj16kgqCrCUZ+PRZ6DoSoDXUUaelkaxsoMrLU5OOrjPT+6nxsUzbWiibrJVkuDthRDyWoc1el4ldnoSlZgrFiLT1eIqTpV+hltZaY0APS1BuCoQEVBJtWlubjMajZMDaORl7Nq8eMUZK5Glp9Gc8DKt5+8DZe+uzVECD5KUx5Bn/Y73g3/iUUP/J57f9FEQfKTFCQ/SebKx1n11J8kEPEPfMY/8BkvHdhFY8jJkiXzqawsIhzyUlqST+bahTiNtexYP8IrPIJoZk/8rW8izANl0Spq81dQlr6QotSFlGUupTRzOXnpi0lbs4DsjKUkr36S/OzVZKcvpygviaK8ZLxOHfue2cy5U19z+ceTvP3Gy7Q0+JiI9XHquy/h5lWuXb3IV19/xgcfHuHwm6/zybEP+ejDI3R2tJCdnUxleQGV5XmUFmWyY/sMcImzJ7/gw3df4/R3xzj1xRH6W5zxPpN4gdwSUZa1avkjFOSsYVoQKMpL5rAgUJ6XirKykOnBbo4deYNPP36bXU+vZ/eODQz2tVFckA6bBAb72vjyyw95+uk5Is1ejGYFBYyzYtWTrElewvKVC0hOW05qxlqeWvIEkZYQu/ftYHRiiO6+KG8deYPj333BjxdP8/3J43z25VE2bZ3D4bZQXllMUuoqUjPWEmrw09QeISUzmSeXLCApfS2PPPEw8598hLUpK2mNNrB5yywvv7KfaEeE1PQVpKQsIzl5KSWFGXicBtZNDTHY1UxvS4ChthABvRxnfSk+dTmu2kKCahldLi19QbNkqN47N8o7L+7h8IFneG7bbXHjMugJmNg928eBjTFiLXb6G0wMtdjoa7DQETQy1d/I9pl+pgeaafHq49eAo/yReFBAByxhD2WFqygrWENO5jIMuipamz1s3TTFJx8f4fvvvub6lfNw8wqXfvyeH08f55P33+DYewfZuXESj1mFTxDYtXmSt197lq1zo+zbsZ4r577n/JlvOLBvOyPdTeyZiLJrMMi6RgOD9mrWh/RsiRgZNVcwbpExoisWGQilaJwe0GYzoM1kQJvJkD6bmE5kIoY0uQzEgUNi9amyfwYiupWZEoiIKtJprU+VQES4di3h2rVE6lNpUWVITHAiZU54AFEumIEUmCCsicsFq28DEf9w2/MJoPHbW3KnxDWky1pJj60qDiLmuGW2/q9yoxZT9X95rLEijVDZWpprV9BUs5xIzUqa5atpU6USVWfSrEwnVJsUByW5UuFeu6WIW1GvIohADGXiBtf57sy3XAWifbO8+sZxrt+AaOcG3njzcy5cu8YHn57mzw/queeuCn7zawtib4OW//G7KPfc5UQQ6rn7bj3CHVX83d/rOHEKvv4e1m0+yQ9nYfszZ7nvt2vZuuMSF6/A1h0X+fYMvH8MBKGAYPAbLlyFjTu+5djXcPJH+PV/qyY7dxM/XoHnD17gpTfPc+IcrFy5HkEwMk+Iey/mWbnjPjt3CCbuFBT8/h8NjKw7zoWbcEks4YYbYle1o6EPR/hpAs3P4g1MceMn+OkmXPvpEj9xkeucRRhv8zDS7GQ4Ymek2SnGrkZ9zHQFWdcTZq63QTogI412qahrIGCSknSGw1Z6vXp6vXoGg2bGmpxMt/uYbvcx1uRkKGSh22dgqiOAtTqPyaifTo+O4YiDmaifyVYPXU4lwyET023x3eG432AkaIibTfVSodjtw11C2tTrVNFlq6fdVEOLvpIWfaUU/ZowV98OQBK/Y7bVzfb+CCNBk7QLPeDRSiCl362hy1YvMRe3vk/M/2+zVNOgLSWsK8avykeYD/bqdPTlq9GVrcJWm0ZYJxaMJYriuu0KOuz1NBur8NUXYq/MwlaVhSMOIFSFa6Qd1JBeRqOpilZHLV0+Fd1+NWFjOfryZGqyF1OXuwJdaQpRlzK++x5iot3LRLuXud4G1vWERRDY5mKmw8tsp4+pdjcjESsDQQN9fh39AT0hbRlNpip6vBqGwiZ6vBoa9DKctbnYqrJu+2AejX+YOxCEuZ+xEbevivTHURYuRVu6EmWhWExnlWdgq8tEX5GEqSodZdEqarIXY6xIxa8qJqwrl8remo01tFvFiNfhkOh36XdrJHYpFjYz0exgMGCg1VxDl1vFQNBArMnGeJuLdT1Bto20smemh/3rB9g20spzGwZ5YXOMnRMdbOpvYGNfWDJcT7Y4GYvYJGlcwrCfYLr+8wUqqCqh1VxDj1vNYMDAcMjEcMhErNHCaJONsWY7gyEjUUc9EWMlzeZKog45PV4V/QGt1GI92mhmssVOn0sp5v+HjCJ4DuiJ+XVSt8hoyCyeN4kWbo9OaibutorgosuppMOpoMFcFR8II5jkOdSXpaCvKmKaHKbJwaetYbTZT4dbS5O+hsGASfo7h4JxIOHW0e3W0eMz0x+yxBmVKsLGcgK6EvzaYjyqAqy1t58be9BVpFGRtRi3pphn1vWwMdZEb8SMw1SGSVvMwRe3c/HU51w5/TXvvLQXs1yUuoSst95feXkS7BdocJuYHOrn+X3PMD0xxJG3XuHTj9/mrTdeYPNsjMzkxbgMtby6fzMHtk3hM1YRMlWLUheZOIg226qxy7Ox1+XhURcTNMhoMIvxr7W5y6nNXY5XU4KqeC3laQsZFgS4LGqdxV4CfnbTMlclY5CtkfwPCW114nFTZZKUyuRWZuO6LeL1nZe2c+n7D2GPgKYsDZ0sA3tdHg55Hp76Ajz1eYTUxXTY5YyGjEw12RgLi/04UYuMQX89w0El6zvt7B6NMNVsosVQQpe9ii57De3mWx04Gzq8bOjw0mWTYypNxlVfIIEITXkK2rIUCUQ4FQXU5a+kMnMxghCTDOAudREOpeilCCgL8dflENYWiUzNt1Cfvxh7fRblGU9Qk7cUXVUGQauchIShyWfFoq6lrqKYVUuf/Lk5VRCYGOpAXp6Dz6K4JR+LAwhDZTIL/vg/+bTt/1D01F/xV7/OIhEpW5S2iKxV81mz6CEEYRPzeUEcOh4B4QdY8Pif6O9p44svPuL5A3vZumU96AQcumr6W9zi4CL4qC1cw8/iJCOIyweVuSupLUqhsjCJ4uxVZKcupqw4heTVT6JRlEGBQGVZFkQEoi0+3j70IlcvnuTj997E5zSTvGoJvR3NcO0Cly+c4uQP39DQGIBqAaoF1s9Ns33bJqLtTfi8DnTqWmqrSpBXF7Nh3Sjvvf0qr720l2MfHuLsiU85d/wDRjv9RFwqeFMshBPmiyAiec0TaBRlBDwGFLXFLFv0MNkpy6T3+a1XnuPQa8+xc/scLx7YxdR4P0plBSaTgqmpQQ4deoGdz2zE4dJTIy8hNX0FTy15lNVJi1nw1EM8Ov/PPDr/L6RnJZOdl05JeQEp6WvYu38XP148zflLZ7jJNb765jNOnPqGcxdO8crrL6DW1fPEwkfJK8wi0tZIa2cLSelreXzhYyxY/ASPPSk+l5GdQqksH5fXQmtbmLr6ClavXYTba8LjMeFxGpCVZNMctNPfHmbrzDBbJvtocWoI6qvwKEsYb3YhCD76fEaGwzaEORDm4JWn59i3fkx6L57fMs1gk4uxNj/r+5skbX67U0FPUM9wq51Wr4qj3M9R7pc+uyGbQvSlCD6xZPGr+LlyGYTPxJ36jKQF6DXlNIRszM3EOPbROxz/+jPOnvqOiz/+wOkTX3Dlwg9cv3yaox8cxmKQYzcoGI918szWdXz12ft88+VHnPnhS7j+I999fZT9e7YS64qwfShCozKXLe12nu5yM+6qZdxRQ7cihw2+OsaNYkP1hLmEGXsZY5YiBrSZDOqyGLMUMGrIJ6bLZ1CdQ78yix5FJj2KTAlEJABElyKDLkUG2ARpNcuTaVdl0KrOoE2TSYc+hy5jPl3G/J+DiEe4le6UEZdDFSABOqGOW63YObeBiMRKsBFxANFuLKPDLKPDLJM2LQVhGn4Q+P+bOeb6G+n1acXrvraENk0RXfoy+iwVdGnS6Nam06lJo12ZTIsimRZV6n/5HeWr//02ZjsBIsSY2ZvnxeH6wsWzXI8Letr6dvDymyd54/0ztPXMcu7KTU5dPsNV4PxF0BsPIAgFzPulnt/9rhlB0HDvvCCCYObuu8wId1Tx+/+l4MJViPZ8xN2/WsoLr1/gyFEQhH/h9bfg9cNw57wnaWjbwOUb8Ne/q2I0dp6vvoW77/t/KKvxcvkG/Pu/2aiT7+bydfj7+xfyH4+t5vJPUJC3gXl3afnFHRbuvseG8AsVwn0KhLtr+POfG/nsOJy7BmcuiSbxGxdvcOX8Za4Cu15+k7ah/agtEwyPvMwnn1zl8tWEN+QSNzmPMNbqZrDBylirW2Idpjr8bBpsZvNQC5NRH31BE10uDf1xQ2a3W0u3W8tQyMJkq4eZqJ/hsFV6PtZgY6zJyWjEwUhcstTl1UsJTT51OWOtHrp9Bjb3NzHR4mayxSkl5gz4RZnQZMTKpi5/vBnYQ69TRauhin63RpIdDfsNP2MZElGw/3mNN1ilBB6xuMnOhg4/W3rCbOtrlOQit7cc97s1t4zQfoNUYNbv09FuFc2xbZZqQtoSgppCfMo8AroivOp8TJVJWGtSCRmKxEZec5Vk6h72izKFRp0Mv6KIgLIYR00O9upsSYLhU5cQiksMwsZyWh1iq3ejuRyPKg+PKg+7PBNzVTouRR598QF6MuphulMEgTNdQaY7A6K8qcXBdNQjSW1GIlZGIlZijRaGwmLHQrO5mg6ngqijXvJJmMrT0Jckk5AmiYkJiXKpRHRrot1xE7K0+dRkP4WiYAmakhWS4dRUnYq9PguXKheXKhe/roRGSyVBfSmOuhz8qmIRyMQlcV1ONX1ePcMhC6ONdmmoTxy/8SY7021uRhosYvleXEs+1Ghhot3NXG+IbSOt7JrsZPd0NzvGo+ye7mbvbC87JzrYPNTEup4gc90B1vcEGWu2M97ikOJfE8lNCclcSF2KszYXQfDhrM3FqxB1k63WWvoDevr8Ovr8Onp9WvoDeiaaHazr8DHaaBXTctwKen1qBoI6hhuMYiFd2MhwyMBQUE+Po56ZFgcbO32MhU302OvocyoY9mmJ+XVSbHG3XSGmlHn1DHl09NgURI1iP0CCkWmy1YrH57dgVxUSsNbw6p6tfP3eYc58+j6H9m5ltNlPxCynzSwCtfEmOwN+Pd0uDT1uLT0e8fPa4dLT5dXToKuUIms9yiLcikKCunLkeStY9B//C0HYSU3OMhTFazBWZyIvWI65NpN2r4KSjAVo5RnkZSwg1hvk3Tf2886rzzI50I4gvIK5vhC3oYxE1KldX4JGns+Sx/9ExONitK8HHRFOfv8l3DjPzWvneOnZ7TSHbAiCyFrYlWU0OhQ4FEUIwjamuzzM9QVoslbgUuTg0xYTMpYTNJThUuYjYyBe9ibGENblL6cs9QmEVuAFQdzt/QMk9LDa0tU46zMJ6AqkWFePKoeF7EcQfOjLV6MvF7/HLk/HIFtDQFdAq6MSW12mBCKOvbGXkTY3iR10fVkqAW0Zztps5rp97B5vZ6LFwpBfzUTExGSjiZGAmlhASSygZF2bhZ1DQTZ3u+h31xI1ldPnrKXLKnZ9dNtqpKStTksVHeZqAspC3IpCPGrRG6EtS0FTnoJFnoOxOpP6otXUF61GK0tF6IH+iBm/rgy9LA23qghNcZJ0k3VUp+OqzaTNVkVAJ+qJDVUpGKvTMdTcDih92LS1+B0GyvIzaQr5CAfcqORVbJwdZ9eWWSaGOmjymyAmQEyIe1D2YKpKpzxzPrq0/85n7X9g+fx/RC1Lp740nYrc1SQtepDH//2fyE1eTG9bQDxvfKI8KnXtErLSVzEzOcjRD9/k4w/eYs+uLfCgIHogHkA8tn/k1mDyexCEzyQQUVOwBmV5JrUlGagq81j8xH+watlj5OWsRq0sY3K8m2ibn9rqAogIlJVk0BVtYHZqCLtFzYP/8QeeWvAXZKU5+ASB5/btYCTWz9qkFVAt0NLagKK+GqWihsYGP59+8iGjwz3UVpWgUVZTUphFS6OHkcEO1k0NceH0l3z6zvNcZh6C8AICUJ63koLsJeRnLiUjdRG11fmoFKWUFKWxduUCVi9fwOeCwOeCQFuDjxgluB1GXC4ThYWZGAwK3n//MJ9/8RGvH3yBt995nZdf2U9hSTaPPfEgqRmrWbriSZasWsjjTz3MU0ueYMXqJSxd8RRZuWloDUpiYwN8/Mn7XLxyjnMXTvH9yeNcuvoju/ZsJxD24A+5WbZyEc1tDQQa/bgDLgrLCnhi0XwU2npWrF1OWUURdcpqUjNW4/SYUWtqWZu0jLyCVJTqSjweEw1BBx6rGr9Ny0ysm/ffeJ4v33+VQ/s2MtMdRgCarXV4VcVEDNViypYJJqN+Ng20EWv2EdDXMx5t5OXt64g1exgI2dkQBxGbBiOMtjhEo7TQg/AmEojob3ezbV0fA60eusM2SZYzTgGCDLR1uWQmPU5B9hJUtXkYdRW0NLrYv3cbnx17j++/+YLLF85w8vsvuXzhFEc/fJvzZ7/n2EfvsG56mHfffI3Pjh3h86Pvcer7z+GnC1y7dIqzJ7/i5rVzfPLRW7T5zXTYxUK6cZ+SuYiR2YCKYbOMdZ46hnQFjOgKmbSUMm0rZ8JcxJA+lyF9LqPmQiZsJYzoCxhU59CnyKRPkUm/OocBTS59qmy66zPo0+TQWZ9OlyKDfm0uXeosHuEVHuEVmuXJ+MuX80fe5I+8Sbs2iw59Lr2WInHoT3S5JEDEGm55Kgri4CF+TCQQkWArEjKn+xMbNnEPxTxoM5cSVGbT66oloi+nwyEWIPODQH+zgw2jHby8byOHX9ohXXP2rh9kPOompC2hxSyjRVdKRF1Aa30yLXVJtClS6NJmEtX83IQdNRfhrllLZepDxCJapEI8qaeiA65fgxvXuHz5DNdvwp4DXxGM7qVM1YmndR2fn7zBFeA61zn140VOnoUr16AvdpS7fpmPIFRz7y8auEsIM++uJu4SAtxxh47f/y8Fp89DS/Qod85bwfOvnefIUbjvvz/Bwbfhw49AEP5MW880V27CXXesZmbyAlduQGW9nZktu7h0A/75/lp0mr1cuQ4ac4RASwcXrkFRwRR3CzViL8WdOoRfaxF+Vc4/P2Dh5Dm4/BOcvSS2U8MVuHmdCxcvcw44AXRP7adjcB++4CZefvkEV67DhSvXucEVLt88jTDa4mKwwSp5IgbCFglITHcGGGl2ih4Jj46BgGjG7HJp6HSqJcAwGnEwHLYyEDBJhuqEjCnxM90+AwNhK15VmWSunukK0WqpY6TRzlSri7GIjfEmO+NNdkZDRuba3WzrC7Ohw8tUk4Meh5ImrUwCErezEYlh7/aVGDoHvbpb6TtxBiJhrJ5otDHeYKXPpZYK6xIDawKQDPvF1uNOh1jg1GGvF9kHTQkRo4ygppgGfQk+ZR4+TQFuZa4kdwgZimg0lIo57vG0qB6Hkoi+AldNLs7qHHz1hZKBOWFq9KlL8GtKRSbCXEGTtYI2ZxVhYzEelQhWAroigvpS2pxyurwaBhvMTLS7menyM9fbwIb+COv7GpntDjHZ5pIkPAlj8WiTjZGIlaGwiQ6ngqCm9Gcxrwnq0FiWQOyJ0pdEMtNnCIKPglUPIQg7KV77MCVJj1CZsYD6/MXoy1dLEg9TdSoORTYeTT5ebQFBQxkRaxUNJhk+TdF/ARGdDhU9bi2DAROxsHisbl/TbW5mo17GIjYxFz9oYDhupp7p8rN5qImnx9rZOdHBzokOdk12smemh72zveya7JRAxLouP3PdAdEf0e6WmLAEmBgNmUUTvKOekF6GV1EY3zUuwKsopEEvI+qop9OlpNujpserYSBoYLJF7I6YbnMzFDQy1e5kotXOWLOVsWYrU60OZtpdzEbdzLS7GG8wM9VkkwzWo3FfxJBXw3jYJHl8+lxqRoImphrtTISt9DvVtBuqJS9Dm01OxFqDT1sqAr41YJDn4tbX0BvxMtnTQl/YSVBfg1clvt8d9vrbig81dLu1dHp0RF0a2h1a2p1qmk21GEpT0BSnSF4d4Qh0+jTsmu5ipNWBTZ6LplyMAPbpS5ju9THe6RIlSsILFGQtZMtMD8ePHeLjt16UgKhFUUTAWnXbRf0D1FX5GBVVBCwWZmPD2E06tm6a4eKPp7l2+RxXfzwBcwLMCcz/8/0UpSzmEV7Brsin1V3HlliEqU4nIUMJQX0xTkUePm0xXk0RgvAKyqJV8f/X/vgQeZ2S5MepyloUl9r9gCD4UBSuxFApxrba5enYatMkGZNLkYVLkYVdnk7IICZWOeszcdRlYK5KxlGXQVBfSMhUiqCDvZuG+fj13bBQQBBa8aiLcSsKsVRn4FXkM9ygZ12ni/FmM5NNZiabjIwGNYyG1KyP2phtNTPbamZDh53N3S7WR22MhbT0u+R0WiqImsrpd9Uz6FHSaakiaqqg3VhJMH6uejUlOBUFGCszMFVl4lAWYK3LRV2WzHRvgOPvv8CHr+1AEGLoylOR563AVJWJqeJWq6uhNAlLRQobBgIIgo+ugJJ2rwKrIh+TPA9hIaSwCeEBGIg2MNYXxaiqZd+u7Tz/7J7/wkYIrsQwnzAwRhCEH/i7v07ijcA/o0/7HXlrHqKmYA2G2gKYL8B8Aae+hsFokInBdl7Zv52wx4SsMJ28rLUsX/wY6noZscEO9u3exu6dm2nymsWhRXglvo4gvAmVWcupyV2JtjyDipwVFKU+RU1hcpyF+orMNYvJWLuYfXs28uLzTzM20kFHu5+8nDXkZq8mPXUpWRkrWLNyIYV5qTz84L+gUVbS2R4mNWkpZcVZ9Pe38e67b/Da68/zzbdf8N77h/F67CgUlWzZPMe5c9/z3fFP2bR+ktamAFnpa/C5jLQ1+fC7TQTdenatH6Q3YhbP1Tpx8MrPWkxe9jLS0xaSlrKY5UsfYdmSR0hPXUp+dhJrVy6EPYK4FopLp6tDpapm/foJzp37ni++/JjDb77Cp599wJF338Dts6LU1KA3KVm1dgmPLXyIRxY8yMLF81m64imKSvPIyk2jpq6C2fWTvPb1Ck5iAAAgAElEQVTGS7z34ducPneCbTs2MTDcw8BwD5u2ztE/1I3DbSE2NoDRrCOnMJtwc4jXDr/K9me2EZsYJjY2QHLaaupVVTyx4CFWrV6MvE7Gw4/+G2azknfeeZXPjh3h7defY/fWaV7eu5X926bpa7IjzMG+9YMIgF8jdqC0xLunRlvcbBpsYetwB9MdYSaiYTbHetgzG2O4yc1oi5v1fY30eDWMNdt5dn0vu6aibB9vZ9dsN3s3DXNgxwQv71vPoRe3sXGsk55GKzZVCcLfgktfjk1djEGRT3HOUopzlqGsyUWnKKEhYOH5Z7fx3fFjnDrxFSe//5prl89y+oev+fqLj/nmq2Mc/fBt3njteY5++DYXzp3g6qUzXP7xJNcvn+bGxVP8dOkkXD3DFx8dZv1wOztHWtg7EmE2bGAqqGHSU8eIVcamoJoZZxVjxiKmrGVM20qZMBcxbMhjSJ/LiKmAcUspE2YRSAyosumLMxA9ikw65Wm0VyfTo8qisz5dAhJtdakSiGisXoOraBHh2rUSkBCEM7eYgwSASEia1iD6yXJuYyESICLjNklTBuL5/PsEgEiACIjoCggosjAWL8enyCbqUtIdMGCVFyAIc2yd7eeLj1/n/KnP+OLoIen69NGhfRw+sJnxqJtGcwURQymxBj0jDlGq2a5Mp0WRTKQ+RfqZqKWAdksRHU4ZrbZyhP3cBiK20ekXI2C5cQEunQKucOitD4j27OPto6D3z/DxCfj+Epy/cSsK9eZNMaHpwjXYsP0E9/1Wzrxf2OI9Dl7uEVoQBAP/8/c1XLgGbZ2f8Fd/k8veF87w1oc/Idz5Zz4/Di+8BPf99kmi/dNcvQl/9zfldLd/xdXr8N3pm5w4d5WrP8EDf9CgV+3n0iX4+ju4Cpw6B0V5k/z2Xh133WlBuMeAcLeMv/mnel56Ay7fgO9OiwwEXIKffuTMhbOcA148CUeuwUvvncbuGWZw6CDpGS5OnoVrN+E617jB+VsgImGo7guaiDU5mGj3MtXhZ7zNI3ok4ozCaMTBQMAk+hiCZmINNglIxBpsjDe7mO0IsK4zyESLm+GwlcGgmZmuEEFdJev7InR6dPT4jfQFzWzqizDbEWA26mW6zc2G7iAbuoOsa3OxuTvA0wONrI96mG52EgsYiZpriWjKaTfVMOTTSyAgIT/6z6br23evYwGjVCSXKJMb9OrEtJu4IbvTWie1Xnda6yR2ot0qJ6wrJ6Qtw12Xj654DbriNVgr07FUpOGsz8ZUmYK5KhVLdRoG2RocdRk0mEpoNJSK5sh410WPQ2QhnNU52CoycdXkYq/OxiXPw60Qdw2ddfnSbq8gQLurmg5vjRSv6VHl4FZm41Hl0WStIOquZ7DRyGTUw0yXn9nuUBwEuuj26RlrtotDctTDeIuDWKOF4QYzgyGjGI3qUuJTFhFQl+BTFolNtQ8kPkw+qR9CnrM8fqP/FlEK8BmCsI3itQ9TtOYhitc+THnq48hzb0W+2mrT0FckYavLlECEX1dC2CS2YIcMZQQ1pTToZTSbamm11BG1KSQ2YjBgYqLRJhnfp5ocEohISJqmox4xfardLUmZdk12snOig+2jbTwz082edb3snetj51QnW4abmesNMdsdEFfcEJ1ga9Z1+JhuczPaaGUwYKDbp6XJVos/3ijukIsyFK+qmLChQgJenS4lvT4to41WZqNeqR17vMXGSMTMUNjAUFiUMY02momFjQwF9UxGrAx6NQx6NSKYaHFIkqbpJtvPOk3GwhZmmpxMNdoZ8ujoNMslz0abTU6TrTbuiZgTd4J2Qs6ahVTkJIu7QDpxh8ivkdHpVIuSNp9OlFg1mBltElO9BhusdHr1tNqVRO0qGvVV+DUyAloZIX0lQ4023n/pabhxEsEHuvJUVKVJCB+AvGA5QVM55tpMVLIkBOEg8vI17N0S44fP3uYID3CEBwhalbh0MrwmGRalyPTcz1E2jnVz8LndnP78c57bsZPkVcupLC/g0Osv8+3xz/j0gzfZ+/QcLX4rPS0ufILAI7xCwCij2VnLaKuNdlctzvpsGkwleNW3J4q9grZ0dfzr8whnxIGxIv0JanMWoS1djbEiGYMsCYMsCXOVaJY2VyX/LJnJq87FLk/HWLFWMlW7FFk0mktptslEU3V1CgFDMU5lMXMDTZz57E3e3L8Jt6oIa20OYWM5nvo8mo0V9PtVjDcaWd/hYMdAkC09bmZaTMy1W9nc6WRTh40N7RY2Rq1s7/WypctFn6NaNIG65PTaqxn2Khjxq+i2VBM1yGjXl9OgFNlOv6ZUMk476vPjCV6ilOfpqQ746QTfvv8iwiawVGWhLUlGEObin3kflemLEAQfpso05Hli7nrEWoVDmYdNWUB51lJ82Ng42c23nxzhrVeepS3kpLY8nzP8ljP8VgIPDW5TvPrNBvMFFKVJmGszUZet5Rf3HCZvwd/ybvhBljz4P1CUrUFfk0tJ1ipkeUkMRoN8c+wtLp76nN1bpzGrKxEEH8krFpCfsYq0pMXISrLxOPS0Rrx4nQaEFOCgKIMgEmea5omyJqEa0pY8zIr5/0Z9aSZtQTsGZQXlxVnIinN58cAuzp35ikuXTvD88zvQ6apJSlpEZuZKHn/831m69FHWrn2KvLwkamuLaG72sG7dMG63Hr2+hoMHD3D8+FGuXTvLlStnuXDhBDu3b2As1s2509/CzYt8f/wYRz84zN5dm7CbVTQHnTT6bITcZgRhG2GbXHytd8VlX38LBdlLKMxbSXraQtaseoLFSx7iqaf+wpNP/oWM1FUUF2RSmJNBT7SF1195jp3bN2DSKyjKz2B2dpTz53/g7NnvOHbsXT748C3eOPQSNrue7JwUUjNW88jjf2Lh4sfYJQgsX7GIpOSVaLT1pKatoaAwm8GhHoaGe5meGaO7p52BwW6e3rGZY598wLFPPiDc4KO1rRGfIODy2BmK9fPdiePc5DrHPv2Irp4o7dEmpslBXicjPX01ixc/TkFBBo8++u80BB0cev0AVy+e5IcvP+LYO6+iI0LYrpTkSsI0uJSFYqeJPFva2On16hkImJCM81/BTE8rU52NjLR4mekS74/i9c7Cht4Asz0+1vUF2DLWzNbJKBvHW5kdbmJmKMLOdf30NFrxGsQWa+GouKOuqc3GpC6iujSZypIUinJWoVGUsXXjOCe++YQrF09z6fxJzp8+wYv797B751Z6u9oY6O3gxQN7eevQq3DzKly7ANcvcvPyGW5ePMn1c9/y3bG3OLhvM/vmhji0bYIDE1EmfFqG7LWM2GoYscrY4Feyzl3DhLkkDiLKmbSUEjMUMqjNY1hfwKipmElL6c9ARI8ik+76DKI1KbRUrJHAQ0ddGi1Va2msXE1T9VoiVWsIVazEWfiUCAqk1KV4I30icel2EJFgGVL+k5Qp8fgD3EppejAOIv4BWrT5t8CEDyK6PIQXIKDJY6rLx0iHj4Q3YuN0j3Q93793A+8feZEP3n2BZ7aOcGDHBFvGWmlz1Uls6e0rUpskJkvJk6XHmvS50gaDsSqFW83a23CpixCEGPx0iesXTnPj6o98+uk3BBs3ceEniG08xM5Xj3EZETRwNe4r+Oknrl25yoUbcPY6bNl1BkFI4Ze/0HGP4OYOoZH/dl+QX/+ugB9vQGvnhwjCk7x86DoH37nJnfMW8eExeGbvOe79zcM0RWc4eRZ+e185sxNw+gzc+5t/RWdp58p1uP8f9GjqX+fKZbj//2SwbHU1V65DUd5GBKGeX94b5s55doQ7s2nvfovLP8Gp86Is66ebiOfgtQucBd78CRb4dtD3AZwF3nvnDJHIPgaG3uKbH+DKTbhw7RJnr3wveiJiTQ76Q2Yp2nWwwcpUh591PWFmuoJMdYi+hel2H5OtHmINNqlITuqBaLRLMqZ1nUHWd4eZifoZb3aJCUxNTkL6KgbCVmSpixltcdMfskj9E3OdfuY6/WwbbGL7UDMbO31s7g6wpSfIdLOd9VEfc+1exsIWadhPyJJuT1K6HUQkmq0TnohYwMh4g1UaRMcbrJIcKgEkEkV1ia6JdlMNreYagppSbDU5WCsz40O0aBquTl9IVdqT1OaIN9ia7KfQlKzCWLEWrzqXJms5EWMZbZbqnxXm9bjVNBkq8SuK8NYVoCtOwlCaglGWjqUqC3ttLh5lEUFdOY1mkYWIeqoJm4pwKsRdUNHUmUlQX0yLvYa+kI7xNheTUY+U0CQIPrF0q8kp7baPNtkYCpsYDBnpD+jp8Wro9Wnxq4rxKgpx1OTEP1w9JPTg9tpcRLnJuLiLN494DNs0Yrazj+qshVRnLUSeuxhV0TJ0ZeL7YKpMQlWyEmNVCg5FNi5VLm5VAR51IQFdCUF96a1kKIsY8xq1KSQ2ot9nkEr6Eila021u5jr9rOvwMdniZEOvyLbEmmxMdXjZGmuRWIinx9rZNd3F7tkeds/2sHOqk62xFjb0NzDXG2JdT1DyiiRK+RLD/0iDRUyycipotFTj05biVPy84dKrEjsZwrpyWq21dLlVDAYMjDfZWdfhY0N3kIlWO1PtTmY63ExHXUw02xgOGejzqul2KehzKWkzVtKil9HvVjEVsTLdZGOiwcxko4UNHX6mmhzS+T0WNDMeshDzGcQEKbdG8kS0OOpEEBG/qB/kQWoKk5EXp8flN+OYKnNotNQyGDIy2mRhvMnKSIPY3B511NPpUTMQttDfYKHDoyOsrWSy1cumwRb6gmZC+iq6fXp2THZxcPc6NseaCRkr8BvKcaoKYb+AvGA5ssyF1BeJ/RHZax5CVZ6GXV2K1ygnYLm95GcObXUa2uoMWnwaVLSyb/M6rv9wmsm+AYIeJy5ctDU3sn5mAuG3gErgmU2TvPPabvZtGmN2MEKjrQanKp9Gc7nEDoQMRXhUeYSNpTSay3Erc9GXx9M3vgXOCAjCQerzl6IuXikBDEt1GpbqNEyVKViqU1AVLUNRsARTZRIeVQ7O+kyxK6NsFaqiZTjrM/Fr82mxV9ATUODT5KErW4VLlYu9rgCvVsaBLaMc3DNHm0shhidUZxJQF9HlkjMaMTLbZmVLn4dnJ5rZPdLA5m4XW3qcrGsxMtOkZzqiY67VxNZuN1u6XAhHIGosZUO7ndGAmphPScynpNtSTaepkk5TJU2aYhrVZYR15QTjINirKr51Ln8Fwlfw3svb2DLSgk36/L+CIMyhzFuJpSoHed4qUeKlAo+6GJ++BFXpGgLGMlEedAZ8gsD2mV6OH32Tj958CY9JwbInHqS8KI+M5NXkZySxn4UE7VrUFbk0OhQIwh60smTcmkKM1an89f1B+ur+hZbCfyRn7Z8RhGny0xaTk7SIsFPLq89u5b1Dz7F3+zQPchB5ufh6U1Y+SW7aClJXLWTl0vkU5CTf2umMgwhjvYzakixkOWuQzNXVkLLkEaqL0uhsdMMeAXW9jPycVAJeB2fPnODGjR85efJzpqcHmD//jxQVpZGevpzCwlQqKnJ56KH/l7S0ZVgsCior81CpZCgUZaSwCbdbz6lTXwAXuHLxJJcufMdz+7ZLIOrtQy/yygu7+fTjt3lu7zZivW04TSoptlT4IQ524uV3QkwcnvOzFpGTuYRlS//MY4//Kwuf+jMrVz5JSsoygj47B57dye6dW7l+5TxnTh5nemIIvUbO3Mwox788ypEjB3n33Te4cOEk5859z6effYDNrufBv/wrf37wAZYsX0B+USYFhZlodQo8Xjs+r4Oc3HRKivPQ6hTIyovwB1xEGgOs3zDNiy88y6effcS7Rw4zMjrA+rkpfIJAvaKG0fFh3v/wCJu2rOeFF/eTm5dJWvpa0acVB5darRyrSY1BW0tbs5/BvjZOff8pJ7/+iEsnPkUQfNL37t00iDANDeYKdGVJ+DRF0kZYj0dHl0tDSCUjqJYx1dnIur5WpjrDbBxsYeNAM7EmG6NNNkabLPT5NQyFDYy0WBluttDh1xC21RBxKugMGZkZiNAVNtMRNBCy1orHowRqSpNobzBi1pRQlr+S5JWPciT++rZtmmLf7m3sfWYrE7EBRgZ6OPT6S7x16FU++eh9Tn3/DS/s38vLB/bx7ZfHxJ3uG+e5euoLTnx8iAObRpnuDrJrPMo7O2bYM9zCqFvDoE3OhKueCWct084aJm0ypiwieJiyljFlLWPUVMygNp9BbT4xQxFjxiKGtXn0K7Porc+QPBGd8jTaqpKIylPpVmbSUZdGY/lKwrKVtMpTaKlNJihbgb98+c9BRGLdDiB0t8mYEiAiBalzRQIUa24DEQNIxuo2bT49NplUdNduL8OnzECog92zPdxqdB9g/WQXH7/7snT/+OG7j3jlwBYE4SDh/4+09w6S8szzPF8JSd1qaaZvdm5jb7fvpndv9mZ3tufGdU93z6hbDkkIW1Deu6zKqvTee1+ZWZWZ5b33hSk8QoAQRgIESAIaZJCEJCQQIOGNBILP/vFmJahnLuLiriKeyKysisg3K9986/n+vs6lYKTFT7NXiV97P661RZ1PSi0mMsXkcymTolTJXPUSgnCQngb9fZZU2PDAcw7C93fhHnx/+w737sGrOz7B4BhkaHYvV4CL36W7FG6kgcR3N+Hede5xm6t34Np30Dv0Pj9+vJQfP2bgYcGPIFj53/5CztU7EEu8z4+fzGP7rjscPgqPP1HI3jfhwjdQVpXgjbcuc+s2CEIJY4Nw4wb8+IlnkdR1cOs7+D//woNeeYJbN+B//ff5/PYpPbe+hfLibcwTLAiCjx89buc3v3by3Xdw47Z4mDdvw93vge9v8z3wESBde4qfefeSNfIFX96B4+9cITu7gcGR9+jq28W123NY6VuE8ZYAI0kvHQEjcauMBpOUNp9eTPRJA4jRlE/0LSR9GSaiJ2hmoMHOYNRBX9iaYRz60y3U40lfJr51MOrIlM0NJ7xYavJp9xuZ6YwynvTRG7IwnnAz1exjfW88AyJm24PMtgcZj9uZTnpZ0xZiVYvY5zAYMjMWczAed2ZkTXPSpj8GEn1+Q8YYPR53Zrog5tiIwZA50379x10TzZZ6Ehaxrdlcm5Oezs1tfEYRhFmKFvySOdNfxdLfoC59CVvtUiKGEpIOCTFTJR0e0RTbZleIzctp+UiLQ0HSWo9PWSKamOsLMpnxMYuUqFn0Dfi0+UTMxfh1eXjU2YSMxaJUwlRBs0dGo11Ke0BDT8Sc9ke4mGwLM9YselrGEiILMRfx2hcx0xs2ZUBEq1uFR170AIAIPPAhe/D7C4glR6fvT/KEQQQhgLr0JTRlCzBULc6AB5NkMcbqRWgrF4qyEEUubnUBblURblUR/jSQiJtrSdhEKVOzQ0WrU02bSyNGjfoMmW6PqYRHbIlu8bO6I8yazgir2kOs7BCnSh0BPUNNzkwy05yUafN4K1sm2tgy0camsRbWDydZ0x9ndU+UVd0NTLYFGHsARMy0B8W/VVQs5mt0yIja6zKbZJeyGJeyGI+yBE9aLhLRV5G0y+jwaTMRtFPNPtZ2RxlNOJhs8TDV6mWkyU6nV0z1ajLXkLRKSRglNBmqadRXkTLXMhg0sLrFx0zSzUBAz8pmP5NN7kykbCYpLCQW5HU4Raldu1dDwqXApy1HK1kuMkWa9EW7BCYpQNgHXk0FcXs9nX4NvWEdU61uBqJGcfNcswK3spBmr5qeqIWOkIl2j55Wl54Ov4WukIWYRYZPXUlf3MHeDaO8PtvPSLOHgFGkjdtCWlzqImzyH+rk6wpfpLbwZeqLszBKS9BWz/18JcrKRXQ32og6FfiNCtYO99HuD2OsreejPxzFg4eu9hYao0EWPPtbjCoJqbATQQgQtiqIuZSELTV4tCVETBU0OSTErJVEzKU4HygistQuRVkspolVZf2GssW/RF74bKZ12iQRW6xdipxMdKu69AVUJfPRlr+EpXYpVqmYwKYqmY+y+HkcshXEbVVETGX4tYXErJUEdEViWpO+hIhZirEmD7+2mqRbTdKpIKCtwF6bTaOlhv6IntnuIJv6wqzr9rGlP8zmvgCrm21MN5mYSZgZ8MvpcUsZCioZj+pY3Wxj13iS97dP8PpYgukmCwN+Ff0+JZ0OKZ0OKV0OGS0mCcl0THKDrkocFqQbrB3yQgzVy8liluGU+4H3Ks5czKpdIr5Hs2SJUb7zIWKpI2Kvo8mrwmuoRIjAQLOb3VvGWTfeDj8SGOmIoazMJW/xcyya/3ukFUV4bTp8Vg1rRjo4sG0Nb+9aS0fEiLF2OQ5lHoJwll/+1d9yKfWfWfrrP2fevCkE4RLVJYvJW/osS1/8F9xmBZvXjBIQBCyaGhS0EvYacVkUtDb6aW30o5VVpGUS6VSXClDXlaGXVSKvKqS6cO46vhN1TTHrpwY4efQAfzj8BsN9HQR9TlxOK9PTk6zfsIabNy9y6tRxOjoasdk0vP32XrZvX8/x4wc5duwA4+PddHc3UVWVx6JFT7OYDSxmA1nMIpUWs2nDJJ+dOsr1y1+yhQWY9XX3mZhBgTd3buLi2Y/Zv2sLB3dvZbCjifXTQ2xaOcJQR+yH1+DeNLuY/TRZS57i1//0lxSXLCW/cBHLsxdQWV3A2FgfX539nF2vb+OzTz7gm/Nf8sqGWdavnubrs6e5fukCR94+wDuH9nH0yCEOH9rHyplxSkvyefqZf0ahlNLZ1UJbexKjScPGDWvYv283fd1t2KwGAl4HJcV5LFv8EtGGAO8e3s+ZLz/l3JnPuH7tIpe/+Qq4zb07Nzn1yQds3/EK27Zv4fPTnzA2PkQqGaeyooTGeJj2liZk0grKinPo72nl7QN72LJhhvHhLrZuWsXVC59x7tRxvjhxMLN5ne6Ls2vjMANJJwmPHGXJAlyKPJx1uXjkBbS5xC6hFquCNreO7TNDzA53MNkZY/1QC6u64/Q2WBiIWukJ6ekN6+hvMDDYZGOgyUZXxERbSE9v3MFER5juqJ2kR0tnzEbSr0MQAlhVRdSWvUxbo4WwR0ld5TJK8l5klizsZgVmvQy1TIK8toL2VCOzM5N88IcjXPn6HN9/e4trl77m8P43WLtykiP793Dz69NcP/MxH731Gu9sXclsVwN9fh1r24N8vncru0a7WBVzMxEysypiYiaoY8xRy4Szhkm7hDFLJePWKibtEkZtVfQbyujVlTBoqmDUXMGgoZgedd6/kjPNgYh2VQ4t8uXEJQuJ1S6iRZVNiyqbqHQRkdqFIqtd8kcgYs5AXfBHIGLOYJ2VBr4PAoifQ6upjGZdsXgu90KroZSkrogWczlxXSFJSxlN1jJ8yhWknDXpuO25NbexF72YH53Yz9lP32Xn5h+mNvWGDQ+U2YmPdRjKeDCqW1xzMc87CQgCF04e5K3ts0z2JjPD4pRLye278P09MaHp5jW4eRNu3IEriNP6m9zm7lys0bfArctw5wrc+57vgcu3RP+Bw70BQVjOv3syzMOCjcf/RMq+wyBTHuDRx2vo7rvA5MwdHn1YxgvPj3PwMLz3EXxwCopKp3lYUNMUu8vGTfDIj3LJyunnxPvw53/moSj/AG+/LSY1/fq3TRw9BosXbmaeYEUQ3Pz0SRMrpz/kzl24fRtu3xGlTHfviZaPbwDra1f5L9Gj/Ch6nP8rcZRDX8OpjyAc2Ulj835au17j49Pf8R3wLd8jTLaFGGv20xk0ZUBEu9/AaMrHRGuQsWY/4y0BpltDTDYHMiCiN2RhKOb8gYxprqF6DnAMxZz0ha30ha0kHCo6g2b6og5GU37KF/+eFo+OVR0N9IbEZJuRuIPZrgbW9YgSpjk2QizhEjeQMylR2jQ3kZ5jIuYiWeekSg9m+A9HrBk5zFTCw2STm9Go/QdeirkI2U6Xmhar2JCdNElpMtQQ0YqNr9qKpQ+ceK3iRF44iCj5mU3fRjIgIqQrImGvpsFQTp9fR4tVRqNeInZepE3a3X6xkbYvYqbDpyXhkJNKT4LbfGIrpl9bjEW6BLcqC6ciC4d8GUFDEWFTCQ3mcpo9Mlp9KrrCejrSU/OukIWp9ggru2KMpkTwN2eo7groaXWrMvGuLS4lEX0VVkk29tpcLNUr0ozLaOb1zkkaxMdOIgjvpO8PZn5HVvAcyuIX0FUsxFi9CJNkMfrKl9GUvYhNlo1Nln3fF6Erw6spwa8tJWysTCcY1ZGyKzNMxJykqdOrz7SMz733wzE7Y00uJpJiYdxIk5MOnzZT0re6J8qGoWTGUL15vJXN461sGhN1r+uGEqzpj7Oqu4GZzjATrX7GW3wZyddUq5/xlIehqI3uoIGkW0mjS07ILMGpKsYuK8CpKMKjLMGtKCasqyRmqqHFpRSjZsNmBhusTKa8rOuJMZpwMJpwMBiz0OYRPTWBdOpNVF9JwijJNLQ3W6QMBPSsafWzqtlLv193X8aU8LCqJcDq5gBTjW5Gwlb6fQYx1tgpejOanHI86tLMtEx4L30h/0vxwu/UlBMyVhOz1ZJ01dHqltET0jIQNdLpV4kTe1st3Q1GeqIWkm41A3EXcZMcr7KKiKGesKGWoE5Cf9zFnvUj9MUdJN1K5CUv41QVEzJXoZcsw1Kfww82QEIAQdiAvHgpspLlKMqWI8l/6YGfXcNUX8jG0V4OvfoKKZePnmhSjHqdnmDr5g3MLF9OecEKJKXZ/PZv/yvCT6F8+Xws8iLiThkRaxV+rQiy4/ZKGixlhAwlhI2lmWI4Vcn8zHOWLvpHsfOg/CVMksVYpctwyrN/4HnQVSzAXr8crzofe/1ydBULMgBCUfQc6tIXsNcvx6XIwa3MJWIqI2qpSJfRFePXVZHy6mj26HCrygjpxdAEe202TdZaZto8bBtPsGO8iQ29ATZ0e5ltdzIR1zISUbIyaWEoqKTPW89gQEGXs4YOezWrmx0cXtfLnslmViZtDAU1DAU19HkV9Lhl9LgUdNjqaDbXktDX0KCuIKgSJ/FKlysAACAASURBVLYeZQmCMImhejmmmuwHWs7n1iXxVgE/4zSzo52cOiJO/yJ2OQZpHvKyJcRcciL2OvZuGYN7X3Px9BFO8XPs6koKFz2DproIj1nDW7te5V2Lkcf+26fs3jjNtxdOcvyNTTTYJeyQlPJ6bTn/6d9LCOT/Fa+E/zuL5v818+YdpXtBkurSZSx76Z8xqyXs3LKKj4+/xabVI0wOtvHu/h1YdLU4TDImBtt5/8g+Du59NX2NEkFEQBDw2nSsGu1j99a1IvtUALUl2US9Fo4eeJ0vPznBx+8f5eMPj/PG3tfZsGEdbx06yMbNG9h/YBdr1oyhVtfw2msbxS3D7cvcuHGBK1fO8sEHh1m3bpz+/mb0eimLFj3NokVPI+yDazzBNZ5goLeRLRsmMWgkLFv0NCZdLU6zHJmkgK7mCCePHuD4oT18deoEb2xbz8UvTnLq+CFxo1UButos0UNSAEIdlOQ/T172c/z+6b+hXlaCUl3Jiwt+x/Mv/DNNjRHgNpcunuOLzz7ixJHDfPnpR9y6epFPT77HO2+9yeULZ7lw5nPWrJzA67KyPGsR//D3v6CivIhtr27iyzOfcujwPqYmRzh+9DBffPYRG9etYnykn1XTYwQEAaNOydT4EO8c2sfX577g2xuXgdtcvXQeuM3Naxf5/rvrXL3yDZ9/9jGfnjpJQBBQyKV0dbZy6MBejr7zFq2pKGXFOfR1NvPWGzvZv3cb7x7aw9tv7WL31rVsn53InJdOTTleQzUBswRBCFBf9ALK0hcxSJZgrFiCqXIpAWUpjaZaUmYZzTYVEx1RmjxGmn1G+hpd9Dc66Y/Z6G8w0Rs20BPS0uqWiQl6IR0DcTv9jXa6G6x0hM10RqxEbXJiLiUJnxYxkOEsggTCbhkNPjWCMImiNo9ZsogErERDdtpTMQZ7Ojjz2SdcvvAVn3/8Iee++Ixvzn3F+TNfcvWb83z2wQne3LaFk4fe4M2NM6zqaGBDdwNrmj2MBDSsTji5cHg3eyf6WJ8KMxWxMh00MuFV0W+sZNojY9Jey4ipnFFzBVMOKeOOWvr1FfRqyxg0VjHlqGHUUv6DiNcH5Uwt8uW0yJeTrFtKQrqElGI5bZpcWtU5NMmXEa1bfB9EzMmRch4AEZ4HQMIciHiK++zZ3P+fByNdR8XVri8loS4gqsghoS0krMwhYS4l5agkpMunwy+7DyJyxGjeB69T7x3exbbZYQZSAaqyREXI9vF2tg2n6HLIfgAieiwSEunIbbHhOnkfRPwSBOEOR/Zu5MO3d99nUoRbtPt1XLojYoO39n/M5OirXLwAnf0bePfzr7kIXEyTEN/eQAQSd67D3etwF779VlQ4Xb8txqguWRbhUaGOJ3/k4ZF5Ch6aV89jj1kRBBmPPCbnkXkyHnvYxeOPOBGEQp78aSXCI/k88b+oEQQTgqDjz/6dE0GoEsvoHpbxxE98CIKGn/zEysOPqhEEKY88ZkIQtDw2z8yTj1p4/nctfHc7DRy4zT1u8z13ufL9PS4Dw0du8evOj/jT5Gke6z7Hk+EDtO6+yaVb0DdyglXrv8AdWEnP8Da+A67eviuCiPGWAP0xR6a1ejjhuc9ApKNCZ7vjrOpoYCzhzQCD4bgrAx7GEl5GGt2MJbzMtIWZaQsz2uShP2KjL2ylt8HOq5PdxK1yOoPmTMTrRMrPbHc80xGxtjvK2u4o00k3K5u9rGkLMNnkzPQ4PKiNnwMKcwbpP15zgGLORD2V8LCy2c9MypdhMOYkT3NeiHaHkoSxlriumka9hJi2ioBS9CmoSud01JPcNwPOAYizmRNVUTQfQ8UCvMpc4pYKosYKOpwKURplkooyKbucZrucNpeKbr8+ww50hYx0hYx0h020+3UIsxDQleCQL8erWYFdthiLdBEuZTYedS4+TQFxm4Q2v5rBJhujKQ8jSTcznVG2jHWwYaiFsWY/w3EXI03OjIk6YasnaZdlCufCukrstbl45EXYa3Ox1Ty4+buV0UP/8arLey7zmhVF81GVvIi2/OUMiDBWL0Jf+TJ+fYnIQKgLCBrLCJuq8OvK8GtLCerLiRolIpCwyEhY5SStclJpb0SbS0OXW8NQWPRGDIbMdPl0GQDWGxTTkZqdClo8akZTHtYNNLFxOHW/J2Kqnc2TbWwcb2H9aIq1g02s6o0y1R5kvMXHSNLNSNLNWNLNaEL8Ww3GbJn3JOFR0uCox6MtE1NshADmulxcymLcqhJC+ioa0iCiN2xisMHKUNTGRNLDbFcDa7rDrOwIMNniYbjRRl/IQIdHRbO9nqRVSou1jlZbPe0OOd0eNaMNFmaSblamPEw2OujzG5hodLGus4GNPXFmW0NMxJwMBkxi3KtDSZtLBIVJt5KwSYIg7BMv+LP8MEpPSOJRlxI2VYkgwiejyVbFYNzAUMJM0lVLxFJJa0BJZ4OBZq+aJpuaNpeJVo+RhF1DzKwgpK9BELZRm/sCtvpCfNpKLPV56KqzUFcsor7oBRSlC1BXLMKpzMOpzMNWn4+6PIvK5fOpL1iKR1NN0FiLNP8l/IZKBOEaGNLa9V6BVZ19fHJYLGBy2y1sWreGXa9t5bUt63CaFCyd/88oJbl49bUEzLU0uuRErFW4FKLcL2wqIWIupclWRdxSgV+dj0WyGH35S2hK5iPL+z2SrN+gLX0BfflLWCSLccuz8SpzcclW4KjLwlGXhblmCWFjKVFLBZbapcgKnkFR9Bza8pfQlL3IT7lEff7TmCSLaTCX0+SQ0GivJmatJKgvxS4roj1gYiTlJ2KW4lGWZTTBMVM163rDbBpsYGNfkI09ATb1+plJmRgOK5iIa5lOGJhq0jPZqGO0QUWnQ0KTrohmUwX9PgUbOn2MNegZjxpZmbQzEtaJIMIto9spp9UspVFbTVhZlglyEJvnJxE0oK1Yiqkmm7rc+ejLluCVFeGpzc8YIgcTQfa/tjFD9Ts0FTS4FEScctyGKgJmCQe2T8Ptc2yfHUBfm4dVUYK2MgdNVT7jvS000cbJykpOVlbSPV/OMZuRfQpp5rEHV7fkf7C5vDDzfUVJNs/+9v/Gqq3l8w/fgXvXuHr+FHu3r6OnJUJtRQ55WfORVuSxZe0EH584lDETJyIuhno72bZ5LV99dpKrF07DJYF53KEkezEOvYKV5LCSHAZ6OzKvcd+B/Rx7733OnD/H+QtfMjbWg05Xx9Gj+7lx4wLXr5/n7NmPuXr1K44d20dPT4JDh14nkfDz8sKnkNYVUVGZjcclDoM6Ul6GehpR1BagqitibCBFW6OHioJFCD+DVNjJ9GA7P+cUDgIIe+Ymr7fE6+1cAdfcZFcBhXkvsODlX1NYtJjS8uX86te/4Jnnfk1ZeSGza2dYtXKS1dMT7N6xlQO7XuPq+bPcuXaZuzeu8u21S7zx+namxoeQ11WTl72UyrJCOjuaOfnhcb69dZWzZz7jvRNH+PTj9/nkg+N88sFxjhzaz5u7dvDa1k3MzkywanKUT0++x80r33D5wlmufP0V9767AXe/47vrl7nz7TW++uIzzp85ze7XttHZmqIlEefSha+4eO5LPv/4A1ZPjdCaaGC4p42x/k6mR3rY9/orCEKAoENPMmDBKC3CLCsiaJFirMtHWvQSAUHAULOUsLkCn66YgLoIryIfT30+cV0l7TYFCYsMJAJIBPqTfsbaQnSGzfQ2WGh1K+gNG+iP6GnzyGl2yjKMfkfIQMKlImqtpztqI+5Q4NdX0+RSEbTUYJEXIAizeK0SsbNDmMSgKsPvVJOIedi4dpzPP36P65cu8OHxo5z59FO++OQTbly6xLdXr3L64485+tZ+1k9NcGjnVt7auo6VnY10erWMho1MR41MBtWsS9g5sXkla1JhpiMuRrxGRl1ahu0yujRlrA6omLDVMGQoZ9gogohJp4wBQzV9ukqGTNVMOWoYs1YwoC8SU5rSQGKOiWiWZdFYs4i4ZCHNsizatXm0a/NoVefQrM6mSZEl/i+ZYxjmZExzhmnP/XNSmM99f0QB97tf/h9ARKu2mJg8h3D9chrV+URUuaSs5bS6JUQMhQjbQNgGYw1Out0GOj0GWl16Gsxy+pu8rBtuo9VnQvhzqFvxAnZJHn94ZYbd4+3/ar/SoiklLF1BsCaLYL0IIqzVixCEg2kJ0x3efn0DHxzaw8Fdr7B+cpT14/2s70twBfj6Nly6DLt3nCTsHyXcuIrzwL6v7/ExcBa4Cly7iQgg7t3k+jc34Htx0v/dHRFMnDkHP/8LNQ8LSp74sQtBcPKQEOPxx5oRBDOCYOQhIYwg+HlIMPOQoER4qBbhYRWPPx5IAwkDjz5uQRCUCPPMCIKZeY85EAQVT/7UzyOPeBEEHQ8/YuDJJ9U8LuTz6vpv0l3Tt7nHFW7dOc933OECsOcKLOw5wqPetxHazvPo8EXmBd8gr+swZ4D20XcZW3mczr7dRBIruXxD9EYIc2zDnJFyOCEWls0Bi9EmD7Pdcdb2NLKyPcJQzJkpm3tQxjTHTgzHXUy3hljZHmEs4aU/YsukM7V69fTHnOJU0yqnatmzbB5tY7ojwnRbgJUdITYMNLGuJ8Z4ws1kk5OZlI/RqJ21HRHGmlyZduCxmIO+kNj5MPf4UFQEFQ/ezoGIsZgjI4mabQ8zk/JlNqT9AWOm1brXp8/ImFI2GSlzHVF9NRGjBF3lg1Kmg1Qs+xdkhS+kv9+GIGyg+OV/pDbnKZSFz+KoyyJmLqfRXEFUX0nKXEeXW0Of30CbS0WjqZa4sYaUTZbZ0Ld6NbT7dbT7dTS7VQhChIipCrcyF78uD6diBRbpEjyqPAK6IiKmClp9CuK2WoYTLjYOp9i5qp9DW1fyh10beHPDOLN9iXTxXECc2Af0YoxruuW53a8jaZfh05QQ0VfhlOdjSafs1C7/PaLnQaydl+b8sFROU7YQY/Uy7PXZ2OpWZIzlTnl2Rg7iUuQQsVTi1RZlQETEUklAX45XXYxPU0JYl+6JMNfSaJHSZK4nYZFlgESXW0zjGo+7GQpb6PKJrd+9QVGW1ebWin4Ev4HpjhBbxtrZPNrCxuEWMeZ1podXpjvYNN7OupEka/qbmOkMM9bszTA0w2mN7GDMRm/YRFdAT6dfR0dAT9wuJWiq/MFr11UuwaUU/R0BbQWhtJypJ2RkIGplICp2WazqDItelKQjHbUrdnYMxa0k7TL8iiKa7XLixmparDKGwqa05M7BTMLL+i6xDHF1R5hNAwk29sSZSfkYCprp9xky522HR0O7V0ObT0vCpUhLi86mOxNOIjwDVbnPIS14AV3lEjzqYhJOKZ0hDU2OWnoa9CRdsoxG3lC9jJaAluGUly6/hVaXnrhJTkgnJWZW0GRXEtBJEACXspSgQULKp8ZYm42ucgkOeT51+c+jq1yCsmQB2orFmGpycSrLsMlKMdWVYlOUIy/NoivuIBXQs2mqi/6kn9wXn6YmLxuv1sCnR/7A3p3bWTk1yoF9ezn2zkEuf32aqN/KqrFOjh/YxkCzj7BZikstmvbDRnGqHjOXEzGUZEzQhqqF6WLEncz5fioW/ROmysUYyhdirVmCV5mLV5mLtWYJhooFGCtFn8RcupOs8AVKF/+G+vz7n4Wfpq3DVulykvZa4uYqIvoyknaxH+QSPyVuEhvZ46Y6mp0KRhMuQGC00c7Kdi+jMSNDYQ2rW+1s6vUyHtPQ56thZcrEZJORmZSFiUYD/QE5vR4ZwyENEzEj41EDwyEN/T4FMwkbm7qDTMVt9LgUdDvlGRAR11YQUpRmQIRHWYJDXoxdVoRDXkzQIEFTuhSbJI+gqgxD0SIalOWs62nklcl+Pv3Dfv6wfzstYSsZScCfQ8Aq5Wec5meczrAUJUufRV2+AmNNAWwQYINAxGP7NwHD/5u1sbSQrIW/Z9nLvyPsNXJg9ytsWTuB36HDpq+npiyHrMXPU7D8ZVZPD/HlJyc49s6bTA138/knx9izfTPbN80yM9pPKurDpJYiHAPhGMzjjqjDzgGXTcv62SkCgsAH7x/j088+4vadGzApoNdLcbv1nDjxFnCT69fP89VXn3L16nmSyRAKRRWzs+OcOPEW7R0N6PQ1KFVlFBW8TGn+y3Q3B1k33UcibGNOKhZy6JBV5InSq8D9zZeiIgddbQF/zoUHZKNpUBGBJS/+I4tf+iULX/41Tz/zdzzz3C/5p9/8DxYsfJotr6xlanoYn9+Jxaxj08ZZPj35Hp98cJxbVy9y88o3cO825774lIaQF7tFz8KXnkMmraKvu40dr27ixPF3uXzpPDdvXOb7Oze5ceUin3z4nhj/eOVr3n5rHxcvnOHwW2/QkowxPTHMha9Oc+fba1y5eC7DQsBtbt+6ypVvznPr2mWOvn0QrVJGTWUZu3ds5cKZz7l49jM2rh5nZrSX1zatYefm1XjMKsJOPT/jNPv4DT5dNS5lMeqyxRglWfh1ZeJnUhCY7Q2QdEgIqIsIa0sIqotwVC0noiqlza4gqq8mblPQGjbz0aEdvPv6WoaSLlo8ajzyAhE4uJV0eFR0+jUZD1zcKiPhUNIWMNDdYKXZqyZgkJD0qrApi1BVLqXRpyLkkuM0VYspWHEBu7Een13L+pWjfPbhHzjzyUnu3LzGlQsXOP/FF3x95gxXvj7HhdOfcfzwW+x5dRPvvbWbQ9vWsXGgWdyvhAwMeRVMBdVsbfOxtS1Ir6meYYeacbeGSa+OCaeSXm0FG6NmxmxS+nTlDBgqmXTKmHIpGTBJ6NNVMmyWMG6tYthUSp+2gL50vOtcxGu7IpvmumVEKl6kofxFWhUr6NEXZjwSbZpc2vT591OVFnD//hyIMKTXHIh4QNrU46gTQcSDcbA/T8uM0rHKSU0+jcocUvpCouockqZimswFOKQLiOoKaNJW0mXXpD8HJ9OLjBxqTrbEPoH+gJmjm6eYCN9nLFKqImLyPPzVS3FXLMJbswxf3XIMJfOpWPxLBOEgQ81OMWTjEtz65jM+eHcfgnANQbhGd9jCReD01RtsffUdJoZ34XIOcPIcHLoCC9yTVI3sZvYCnEKUBX3HXb6/e0NkIq6LMqh7wHf3vuUOsGbtaR6bV8xPHrPw2LwGBCHJow+18fBDPh591Jc+9hB/8pMmxJZpHT9+wsnDj3h4eJ4PQTAw71Enj/7Ij/CQE0HQ89AjFn7yJ14EQcnDD4f58eMNPPSoFkHIIXdRmLs34RZwjW+5yXm+5ToXgQ+AyjWn+E+RQ8xLfIbQ9Q1Cz1l+0nyMf4jtZu8t2PXe92is3Wzb9SU7dn/O0ROXuHQ9DSKm2sOZWNbxpOh/mLu/uqOBdb1NrO6MMpry0REwknAoafcbGGx00dtgI+lU0erV0eLR0u430Be1M5oSzb1DTW56IlbaPToxxSmdBtUXd+BRlzPWGmCmO8p0R4TVPXFm+8Tnmm4JMp30MhYTzaQjcTGOdDhmZzSRlrGkPEwkRQ17b9BIf4OFoaiNwZiNwQYxeagvZKI/bBZ19E3imkl4mU56MxpzsWRL7B4YbLDS4lDQZBbbm7t8Oto8anyaEgxVS6la/juKF/5T5uSszX8mvcEWN9n5L/wNFct+haroWew1SwhpCoibymk0SWi219Pt19Ib1NNsryeoKsEjLxKngrJCAuoymt0aukJmEg4lDSYpEbMUr6YCdenL2OpErbpVmo25ZjkeVRFxax3NbhWNtno6AkamOyJsn+7l4CszHH1tA8d2buTIa2s58tosswON9EWt9MasdEcMdIR0dAS1pDwKGu1SorZqgvpyHIpc7PXZ6ZSCPZmlKpxPXfYzIgOR/XtUhfMxVy3BIV2Bsy4bjzyPgLqIoEacCPmUBXgV+biV+QQMxYRMpQQMxXg0+Xi1BYRM5UQtVURMIluTsElpdStodStI2WQkLHWkbDKRifAZGIm7GI66aHWqabap6AtZGGhw0OHV02iWkXSq6I85WdPbyJbxTrZOdfHqVA87VvWxZaaHzdNdbBrvYN1wM7P9SVZ1x5hI+RlssNMfNmdWT8BAh09Nu1dFq09Fe0BD0vWv2zAFIYmtbgVRSxVhYyVJl4zOkC6z+mJmsQ07bfheP5xkIO6kOutphPkgL3iJgFZM+2p2qHDVF+CSFtLmUjGR9DGR9DCd9LOuJ8bGwUZeGU2xdayZDX0xJlNuBkP3S/G63Bq6fDripjpCeglNTuUDx9mL8AxUFzyFJO8plGUvIUo93kNbsZQGSy2NDgUtPh2tPgNdYSvDSR+9UQfNXi3tfiMpq5I2m5qEWU6zQ01AW02DScrawSQ7Zwdp9ukImWozzIxLXoSlegXmiixsNTkYqrOxq0rxm2pxaivpbw6waqiFqoLFrBrpYO/2Wbqbg5w8tp8r5z/FY9XSnmhguLuD4+8e4tVX1zM+3s+JE0d4+9CbXL/8JXtfW8/hN17htfVjRJ1KAgYJjQ4ZXWE9KUc9ghDAV59LzFiBvT4bbeVC6gufoybnGaqX/y4NJETJnqpkAQFBwFS5mJCuCHP1IiySRfgUOWhLX8Aszadk6bO4dVUY6wowSHIRfgn1+S8jHINvv3yP04d30h+xEdZU0WpTEtNK6HSp2dTbyN7pLmaSbrrdKjpdSlpt9TTqq1jMBmZSHsYbrYzFTfR4ZQyGlKzrcLCyScdouJ51HTYmmixMtbiYSjoYiZoYCmkZbTAwETMxGtEzHTOzOmFnbauPta2il2YoZKTToaLZXEuHo54mfQURVSlRfTVRowSfugKnvBSHohSPppqAQYquKht16TLsNfn45MUkLLV0erVMtIbYMNxKk0OFTVZMk0tNo0cDJQKUiJN7j0GCsjKbupKl1JcuZ6QtypycKOUxMT01yf/Xr3ffPZRhCDSKSrra4kwM99Lc2EBzYwO5WYvTMOZnrF09xbsH32Dn9k0cPbyPr899ysd/OMzrW9bgtajhrABnBYzKqvuSjEnSHopZBGEnK8mBEgHhP8DnHx2iOeFCoy5l04Yx9r+5la++/EgUPnsE8AhYjTqsJi2HDuzm1EfHGB5sob01CEkBvaac4c4429aMs3/bBo7vf52OqI/KnMUY6yooX/GyKJsoId1NcgyXtoLts30c2b36PniYjxhm8R9g8Uu/ZPnS37Ho5af47W//hgULn2bBy8+ycNHzzK6d4uChveTmLSUeD/DJJye4dOksp069x6VLZzl58hjHjh3k4sUzhIIeSorz+Lu//WuUCin79+3h8KH9XDh/hls3r3LzxhXgDne/v833d77j8qVv+Obrr/jm6/Mc2L+XkeF++no7USnrmZke5/y5L7hw/ku+Ovs5N29c5syXn/LeiSN8dfY0X539ki0b1mLWa6iXVLBp7QyvbljJzHAXcZ+FBvf9VmirogRrfRE/4zT6qixMVQuxSl7GU7eUoDKboHwFDcp8Oh21TDdZaLNW06gtISjLJVCfg1+Wh19ZQIOhkqS9jpRLyWCjg8m2AKMpD+1+XeZ82jycYtNQkt6wiVa3it6QhQ6vnoRVQdKmRBCOEdJX0RHUEjaJICLqlCGvWMxQVwjhNMglK6guXYLHpqC1yUeywU0y7GFyoJtDu1/n6vmvuHv9BrcufcPnH77PlXNnuHHxK955cydPsYfJ7hT9cQ99YZvIvtQV0GmuZVXUzJRfw5ipinU+BatddYwaKxkzSRg11TJuqWOVT8dqv54Bo5Rpj4bXO8LsaPMz6VMzZKllwFTBoKmUblU2XcoVDOgLGDGXMGQsYkBfwJCxiLb6pSRqF9Jcu4h25XK6tbl0qrNpU2TRqsyiRbPifqTrHBvxi/Q5O1fSaOB+D8QcqHgmvR6Mg50DEHMgQgEdlmISmmxaDLm0WQpI6FaQ0GXRbMwmrlpBj0sh/i87DS0OVboM7gEQ4YG+pJu+uIOhJjfCBhgJW0noJLQapDSolhNVr6BRl4+98kVsVS/SaCnFWrOYrGf+ivawhvcObuLG+fe5fe0z+O4cZz87QoPfiCBcoyNi5DzXOXvrJgFPBzp5I2PT+zgH9B6Fv3Xu5b8G3uCvwztJfQDvpVmJW6JLYq6djbvffwtc4sqtC3x3D8zWlQhCIYKgZ95DUcRyOyOCoBUBwqO+NIAw8vAjjjQDoeWJJ+MIgj39u06Eh108/qQHQZCKYGKeE0EIIghmfvQnGn78xDL27DjFvduiJOsacJ1rXEQ8Vvsbl/iPwbd4IvEpP+m7hNB1AaH1c/608xT/pekgrR/Dl8D2vSfZe+AcwYaVjE7s4873iMbq8ZZAxscwnvQx2uRhOOZkJO5iMuXPsAo9EStNdgVBXTVRcx1tPj3tfgNJp4qkU0XKpabVq6MrZKYvaqc/5qC3wUZ3WDRiT7UE6YvaabTJGUp6GE552TjWRnfUxlRnhJU9MVZ2RcXjafKIm8aQjV6fMQMOhuJpEJHWrs/dDsXtjDQ5M3KUuQ6Eobg9w1xMxl1MNbqZbvJktPVz/oluvz5TdJe01hM315JyyEk55MRMNRirl6GvXIK86EUqs576NzaU4makZNHfU5v7L+hLX8BVl0WDtpCEqYKkuZoWh4wun4Zuv5akVYpfIRqZPenGWltNDjZpAY76Iqy1+bgVpQT1NXg1FVhqcjBVr8Bam4tTVoi9Lh9rbS5eVTlxq4w2n54Wj5bhhJfXVvZzZMd6juxYzzvb1nLs9fUc372BDSMphpqc9Dfa6Y2a6Ima6IuZ6Qzr6QiqafEriFmrcanyReNo9UJkBc9QvuRXqArnI897Ns1OPEV9ztOoi17AVLkYe+1ybDVZeOR5hHWlxEyVxEyVRPRlBDXF6XK8AoLGEsLmMoLGEkKmUqK2SuI2CQ3mSpqsEpqddbR7VXT41HR61XT5NPQGjeL7ErAwGvcwGHHQbFORMMvp9pnoj9jp9BlJOFS0+42MpvxsGmlj+0wf26Z7eWWii1cmutiaBhIiiGhhti/BdEcDo41ueoP341N78V094gAAIABJREFUg0Y6vVpaXHKS9joa7VIa7TX4NEU8aMaqz38aQZjEULUYr7qQoL6UhFNKR1BLV1hPV1hPX8zMYKODoSYnQYOE9qCRqc4Ikx1hEi4V5to8LDV5BHXVOKWFxIxSUnYlSZuCwQY7mwZSbB5sZqLZy5aRJJvHEmwZSbJhIM6q9gAjcRu9Pj3tDiVhTQVtLhUdXj1Jp0qk4W0yXNo0eyIBeekzVOX8loCpBF31UnHjMghRiwxteTbK4mU02tUc3jbLl8f2sWW8k2aPjp6IjYGAlQ6HlkadlA6vnnaPjrhdLjbnJsUNmE1WRMhYjaO+AFtNDn5FCSFFKZbqFaS8WmzKUhyaCrQ1uWjrChEOgnBQTPSZne6ntjyXjpYo1y+f5fjRA7SmIpw//zm3b1/l8Dt7eXX7Ot56aw8HDuyiFQXTo50Iv4CBliAefTUeTQWNDgWNtnrixmra3Ur8sjwCqkIEoZO6wueoy3+eyqynyJ3/DxS89Ctqs+e8ERvIfe7vkeU+h6s+B5dsBX51HlFDCU55Lv/8N/97usn5DsJfglFagvALCOhq8Wtr2DM7hiAEaHfpiBvq6PEYSRlltNtUTMZdjIbNTMasjEVM9HjUdLvFZKqVzX5WtQdY1eKjwyVjOKpjY4+P1S0W1raY2dLjZDphYE27L5PqNRozMxw20OdT0uuR0+uRMxbSMRU1sTLhZHXKzcqkj8m4i5EGkW3t9aro8ihoMtfgUxbhqivCrSrDp5Hg0VQjLVyKWyvBq5VgqyvCrRCDAoKqEswVS1EVLBRLIP0GIsZaGsz1hExSmlxa1o6009vkFfsVhABmeTlP/8N/pzJnEZqqQoySIvSVufzWuu//11qR9TxBv5mh/jb2v/EaZ784xcTIICqZlGWLFtLenGLv6zv48MQxTn96kvNnP+e7m5e4dvkc3L3OnavnOH5oT7qjeB4mVXUmz15CL6wU0NXmidfySbAQEc2jT4DLISU35xmKCxdSK8lnbLiLI28fYKCnk4KcbCpLSxgfHoBZgVe3rMGgq6GsdBF6XRnyulzCTj0TnSl2rJnm1LsHeWV6jKBJS1vITdShz/gchAVQV7AAbdUyumMGhltt90GEcDYtR7xEYc6zLFvyexa9/BQLF/6enNwlZC1/mZzcZTQ2RQhHPFRWFcE1Aa4J7N6zjRPvvcPaddO88eZraabCjsGoJr9gBVqdgp2vv8q5r77g1Ccfcv7cl1y6eJ4b1y9z8ZtzXL92hatXL/P1hXOcv3CGs2e+YM/encRjYWpqKygsyKGru5V33j7Atu0bWbd2JfsP7GLfvp3s2L6FQwf3EfK5cViMNDc28OaubcxODeGzatKfq0m8+trM9VVdthhtxWIE4RY+TQFhdS4h5TLCimXElMuJ1C0jIFlEVLqclKqAuCKfqCyXqDyfiLKAgDwXd30OPmUBEVMVcbOEDp+a3rCBvoiRnpCe7qCBtb0xjr8+yxuzwwxGHcSM0rSkVkHKrkKIAFkCw40OZrqCNHsUNLrqiVhr0dQsZ9VYMzmspLp0CWUFC4iHbIwPtrJmfACPWUN3IsaRN/fywTtvc/zwQV5/ZTMbBYE92zcj/BKCDj1PsYf2iBNhJ/AbAeEk+GoLeG0gycGZXiZ9amZdUrYGZKxz1TJlrmDGLmXSKmVAW8WAtooRs4wBo5Rxh4qNTU42JZ2MOOtoVRXSrsxnxFpBvy6fblU2/br8DIDo0+YxoC+gR51Du2wZ7bJl9Khz6Nfl06fNo0edQ7c2l1b1AyBijoWY80jE00BhzkNQkZYv/ewBEPHzf2PNsRIKUa6U0K2g1ZhHuzWflH45Kf1yWk0rSGiyabdKEYRJTvMzVnXHeHv7GmZHmh/orehk19YJts8OIsbOn6LNpSGqqsYvLSauz8WvWEJYnU1Qk41bnoW1bimKkuepWP7PbF3dyVcfH+Dquff57MP9fHbyIG++vha3QwmtAjsEgSuIU/yvPr/H2umDdI1u5cN7YNsD/9H3Pv9H9xV+GvuQ/xx+k9jxu3wMnOF7rt1NN0d8D9z9lhs3z3CPa9y4c4eL12D+S3Ge+BM9jz4SRBACaWbBiCCoER4WU5WefDLFY4/5efgRF/MeDiIIHgTByE+eiPLwQz6EhzwIggHhYS2CYODJP42kQYQN4ZFqXloc4rtb4mFc+e4Ot4DrwGkg+Ye7/EVwLz9p/JRHO64wr+0b5rVfYF7bWR5v/YQ/SxxBdeA2p4Etr7/D1OqDrFl7gnXr3uPGDcSI19GUCB4mUn4mUv4MiBiOORlPeJlqCTLVEmSw0UWrV0fMUk/UXEezW0Nn0ER32EKrV0ebT09HwEhXyExvg01kHNJrPOljoMHOQNzJTGcDoy1+TDW5xOxy1g03s6a/ibWDSdb0NoqG7j8CEX0hE30RM4MxW6Z9ebotkOkHmJOjzJWozfUgDMZsDMdEE/V41MFUo5upRjdjMQcjDbaM1GlOX9/p1ZKw1BFLZ/8H1GVYqldwf/P4PFXLf0f+gr/nvsE6SdZz/w1BCFC94jcoS57DWr0IrzybmL6YpLmSlEVCq11Kt1dJj09Fylb3AyYioq/CUr0CTelSdOVZmKpz8GsqiVnqCeklOOoL0JYvQl+xDL+mnIhRko6AraHdb6DVqyNqrqMrZGHnqgHe27uZE3s2cWLPJk4deo13d6xhw1CS0YRLNI01iABipMlOX8xMX0RPZ0hDyiHFqy7EWrNENI8WPUd97u9Q5D+HPO/ZzFIXvSDKPyTLcNZl46zLJqAuotFSTbOzjmZnHY2WasK6UnyaIoL6YhqsFTQ6JTQ6JSTctTT76mnxykk4pcTNEpqstSK17BV9In0hEwMRi8gqBa2MxNz0h2wkLQripnraPXp6ghY6vAYEIUBn0MxUe4RXJ7vZNTvMa6sG2DrZzZbxTl5d3c8rK3vZPNHJ+pFWVvc0MtYcYCBio8tnyDSbd/nEqNSETUrUWEVQX05AJ24kNWUvUpf3e2QFz6AqmY+m7EWM1UtwKfLwa0tpctTRHtDQFdbTHTbR22ARmZ8GC10RC+1BI6t647y1dZrXVvfT4tPhU1eQdKpw1BaQsMpJWOU4pYVEtNXMtIbYNtbB2t4YW8ea0yCiiY2DMdb2hBhP2un2qEmaaghrykjZ6mhxKfFryjHX5iAIBwlapFgVheilyzDJsqgtegabKg+ntpiQWYJdXsxcaWB/k5e2oIn2kJneuJMWv564XS7GPvtNtDvUNBmktLm1NDvEyNvuBjPNfg3PsJNn2IlHXUrUXEvUWIVXUYhfUUTMVIMgBFj23D9QuvxZhJMicMhd/LvMNDDiM1FTloNZL8NqVHDqo+PcvPY1169/zeeff8jHp/7A6tkxNm1aw44dm9CrJaKn4Bei1GMORCTdagJaUT4Y1pThqlmOuXIxgtDJ0qf/mvwFv6Im73kKF/yG5c/8HXkv/Iqc5/9R/OxmPY288AVsdSsIaguJGIppMJYQMpTxyspetq4ezhzvzzmFvHgptroSRlJBUi4NQzEXcUMdMUMt3R49KbOMFquCXo+ObrdKNMj7dWKJZcAgbhqFXhoM1azriTHbFebVsSZ2TiZZ1WKjzydl0FfLYFBGUFGAT15Ig7qMZmsN3W4FfV4Fo0Et0zETo0EN42E90zErM02iDG4m4WUqIQZRtFjraHPUETeKvRRBdSWNDgVxmwqPphqfrgZNRTbq0uVigpRTLJ901GTjkubilBbiri8mbqrDKSvGrSjDpShDEE4y3hnjo7d3sW60A6O0BE1VPmMdTeyYnaDBrsMoKUIQ+FegoL73GL3bTlPfe+wHjz24Hvz9hQv+hfbWCO8c2sNb+17nND+jsSFEfnYWg709XLt0Ee7d4d7tW9y4+o1o8r17k1vXv4HbV7l1+SvOnz7JR8cPclMQuCkIGZZVX19K2KX+n4y9Z5SVdZ7v+yimTtN3Tp9ZfdaZF7PWPffenjM9PWe6nW7tZEaQHCvntGvXzjnnnEPtyjlTVYSCQoIoiIAoKAZQUERAEFCigiKCfu6Lp2qrM7PuuS9+a28eXuwNtWs//+/vm/AaG9A3FonJT4RwG2qpLn6aFUv/grRxFcWF81m6+HFkjZVEgh50KjmS2hr8bhd7dj0PGwTqa4pZtOAR5j75bxQVzmXlskcpXPwkAbOamNNILuRiKRs4w98z1pkl6THPMCA7ZmKzxXuNS/e9KOlfigev4uV/QRC2Ulb4FAuf+ROPPfJbHn30QXyCQG1dGRqtnPGJYVrbUlRVF/OnP/0u/5ldu26M2roKenrbyWTjPPnUIyx45in+5Tf/iELeyEenT/D1rS+49dUNvrhxjS9uXOPm9Wt89OFxrl+9xOVLF7hw9jTvHTvMa6/sY9vWTcQjflatWsSShU/j89no72mlrq6E+XMfwWpVs2V6ghPvv0U6EWbJM3NZvmg+Zo2MjROD4v20YhVCIcjKl+HV1ub/vfLi+Qh/Dz5lKQFNMUH5SvzSJQSalhKVryDatBJ/3WI8FfNxl88jULOEcONKUupSMoZKYpoSPDJRlhjUlJEw15JzNeWnzaug3admstXHq5sHeHljP5OtAXrCJnrCJlpcGjI2Rb5kd8tAmh3jLfQlLCRdYsCGun45w90RmuNWFjKNQlJIa9pPT1uMV3Zto7s5TmcqxlB7K7uenWb98CBeq4mGymKEo5BLBPAJAt3ZMK/umOKt3ZvZMzXItsEcR55bx9XD+zi9dwv7hzOsdUrY5JYwYa5mWF/BWnsjaywS2qQlpKpX0NpUTo+ung5VNV2aakYdMjo15cRrl9LctIo1znoGjeV0qQroUhWIkiZVAZ3K1XQqV9OjKRKjX2Ur6FIV0KstpkdTRK+2WGQx9MV0mkp/CCRmex4e/d78ZGZmQYTwvWv/gOjnmQXFc8TrCW0haUMRcc0qmg3FNJtLSGpWktGvotVSTEZXjLFkEb/kPH5lLc9PdHPyjZfYtraboc4Yws+hOW7/7v3MgIhmh5rZdMmMpZqgsgB77WJM1QvQVTyDoXYxIWMNrSE9ox1hpoZzDHcmSYWsTE30MtiVQaOoy4OIK1/D0Q+uMTX6KpqmGGpPjPeA1dPXeSB8BiF2hft77vC36ZP8r/R++j+8ybmZrf/Xt0U5k0hLfMONG59zB7j1Lezae4f/478qEAQDP/pRirvvDSIIZu77qRPhXhuCYJphKFwIgon758S4d06MOYKPH/8oMvP3Du6ZY+We+0wzbIWFuwQfd91l4yc/b+K53V9xC7jDN3zL19wCPrkFu6/BP0UO8vP0ae7p+AKh5Rb3JK9zX/wyD+Quck/mFPfEj7F06xXeB46cOEtX33OkMltpa32Rz64hls0Nptx5JmI07RXlTHEnQ3EnY2kvE7kgU51xxltDDKbcP+iU6AyZGUy56QiaaPMbaPXp6Qia6ImKtFJf3EFPVCyjG0176Y3ZGUy5WdsVoy/pZDDrZfNwjqm+FBv702zoTrCmJchY2stQ3Em/30ybQ02bWyzF6g4Z6Y9Z8w3MY1kPA3FbHjDMgofZHoTeiOiVmG35nUi6xVSbGRnTrFm3OyC2Urc4lXkmIqCu/F5b8+xMUjzvQSqWPET5kofy15c89v9QOO9fqFv5RzTlT2GtW4RPtpKYpoS0sZK0qZaspZ42ZxMdbjkZayNhTSUBpdjUHFBXYq1fhVVShFdVRVBXR8IqI2kTD4X66mU0FT2FrGgeVkkBPnUlXlUFfk0NcUtTPlmrzW/k2cEcr25Zw8FtE7y2fZK3d02xa7yLNc3e/JdkZ0BLd0hPX1R83uqR0+KWkbLW41eVYKlfjLbiadRlT6EqfRJl8VMoi59CXfo0+soFmGoWY2tYjqtpNR55IT5lMRF9JWlbw4xBTULMWI1fVYJLUSiaUi1VxO21xGw1JBx1ZL1Scl65GFFrqsvLmTr8GnpDYmJXp08n/uw9BvpCNrr9ZtJmOXGjlGaHmla3jqxdRdwiI+fRMZL1s22kjd0bBti1ri/PSGxf282W8Q42D7ewcUCM+OtPuOjyG2lza2m1K2h3qmh1qWi2y0mY6wlpK/GoSnEpCvMt5KryuT+IAjXWLcEiWY5HVUrMUk/Oq6QtoKEjaMjH7bb6tHRFrbSHTPSnXEx0RBhIu4lZm/AoKwloa4kZJET1DUR09YS1dSSMjfQEzWzuSbFvqo/twym2jqTyIGJdm5eBmJF2p4K0sZ6UuYGwTky5cirEJDGrrAiPvhp17TJqix/Dqi5EVbeE8hV/waWtZCDn4+Xt42xgKcL94FbXknZrCJkkpFwqepI2OsJGElYpHS51/rMeNzUQ0lYTNTUg7IC1PVF2b+qjPWLErSonbKonYZPgkRfjlhXlTXg/4To+QcChqaY14WSsN4XXqsCul6JqrEBWV8Kf/vAbnnjk96QTQQ6+sptjx94EvuKLL6/w2qE97NixkY6OFHVVq1m+8FF82LDr6vCZpFibxChVugToEjBXL0VX8jSSFX9FECYpXfQQTaXz8WgrUVUsoWLxX2lYPRdZyQJqlj5GU+F8NBWLccgKSVrqyDobyLkb6Y0b2Tic46192+lO+3lz7xbRhDdD66srluFT15Dz6Aiqawgoq0RPj15Cu1OTTxbr9uro8hsZiNpp8+jFjXeXyAZlnCqmexP0RvSkrbWMJo1E1YUoVjxEXFvMYETHeLOTdTk3I1EDPR453e4m+j1y+twyRkNaxsI61kQMjEXNrInZGI3a80xE1iwhoqvA01SEU1qEXVqCoWYltcufZOWTf8DcWCqm5hQvxDfTKeFVlBFUldMT1PPSZBdtHh1ZuxKPrJyIroG4RYawH/rTPk6+8RIfHNqNVy9FWbWak2+9wsm3XkE4CkmH7j8FESdPngSga8eZ/LWLF89z8eJ5Tp48+YPrD5v3U1q8iEzKxwfvvcn01DjVFcXUVJRSWriKV/bu4fyZj/jw/aOcP3OK219d5+KFM1y8cBrufMGXVz+Bb7+Eb7+CPYI4vxQ4IIgdIZWrF+LQScgETGQCJtqQcJhfY5aXUb7qSR5/5Ndk0k5qq1fw5z/+BkldKVPr1jDY20U0GCDo9bBmeICWbAKbWYXFJEMqKaK0ZD61VUspXv40yrpSypbOo2DRkzAkcIa/J+W14tJKxT6IWbOqMIZZXoBLV4pFsRK7ugBBOIMgg1WLHkIQtlKw/BEWLfgzjz3yWx5++J8xGJVs2bqBdCaG2aIjGvMhV9Qzb96jeRBRW1fBeX6JQtmI3WFi0eJ5PPzQ78gIAhlB4N133uLml58Dt7l98wbcucWVT89z/swpPv34NN98dYM7Nz/jxR3P4hMEzDoF6biPZNTDE4/8npZMmGNHXmXDZD9aZS1qeTWJiIPpDcN0NsfwWPVIKgppKC9AUr4KQfChritCXbMav76eWZ+NvmYJlrrlCH8PHlkBtppF+KTL8EuXEG5aQVS+ioh0BYH6JXgrn8FV9jTeyoX465aSUBSRMZST1JcTVBbgka3Eqywg46inzSejzaug1SOn3ackY5eQdTQymLAy3RujJ2wS47kDelo9alrcKjr9s11KKvqTVlp8KhJOKWmPEpe+ir7WAF6blIVMk4k5eGHrJJsmB3hh8zrakiF6m1PsnN7AK7ueY+1QLw69Ck1TDaN9bWyaFJcS0+M9nD/+Orcvn+LOpx9w/dTbXD16kKMvTPFcb5YdnRGGrXWstdczYqhkSF/FOqecSbucTnk52brVTIesvNgSYNKtplNTyZiziSFrHR3qEsZdEtZ6pYzZavJdEbPToVhFu3wlXaoC2mQraG1aTqdyNd3qQnq1xQwayxmx1TDkrGXAWfMdgJg1ST848zjbxzILGGZDAGYBw6x8KQ8ibiL4IKEryU9UXUhSX0xSX0xEtYq0qZh2Rw3NlhqEDeBuqmTHWC/HXtnBW/u209sSpKs5iHAS1g63fQciJmG4OUJn0JYHEebKhcSN1YQ1lbiaCrFLi3DIy/BoavK/H3Gvke1TY6wd6mR67TABpxlFYx02vZyOlI9b38Lhw5dJhaZIpzZy4INzvA08MvEpQvI8Qse3CK1fcU/2An8XfZ0nOvYy/NFtzgKXvxUTmrgDNz7/QgQSt67z+Zfw1R3o6jrNffcqEAQrc+4Kc++csChVusvCj3+WRBDcCHM84ggeBMHBHMHJHMGGINh4YI4PQTAy524L985xIggWHpjj4967dSxY2MWNr+DzW6KU6cqt21wBXvkM5qWP8FP/29zTfgWh+SpC7iY/a/2WOZFL3Jv9lPvbP+Gu+En+OvIRp4CTF64yvGYfLs8aEvEt3PoKhN6YnYGkK++BmAURA1E7/REbQ3EnIykPa7J+8tKnjJfOkJmMU5X3RrT5DWRdajJOFa0+PX1xR77tuiNoYjDuFGVRM5Gxa9pCdEYsJJ1K1vUkmOiI5OVMo81+RmbeQ6dTiyD4yDkUtHk1eSAxmLDnC8JmQUNf1JI3x85KmQbiNobiomxpTfw7mn82manXb2AgZKbLr6fdoxFbfy1S4qYG/KoKtOWLEEvX9s88bmU2O7hs0e+/x0jEWD33n6lZ/hDKkscxVs3HJVlKWFlIylBBxlxHxlxHziah1SElY64jqC7FJy8hqCrHLinA1rCakLaarENO0iYnYZURNjRglxahLJ6PvPApGlc+RtPqJ9CWL8JcuwJj9TLUpQsIa+todqjoDYusz0QuxPr2GOvbY0y2hJhoDtAdMMyYkfW0e1R0+jR0+bXkHDJSljqS5lpihir8ymIstYvQlD6FqvgJNKUieNBVLMRYvQRbw0pcTYV4FSX4VWUE1OWEdVXETXWkbY15KVDMWEtIW4lPI0bRhs2VhEwV+HRie3DcXk/GJSXjmmEf/Br6Y1ZGM26x5Tluz3dpNNtUdHqNdPiMZO0qUhY5WbuKtEMEEHGLjKxLw0DKw/RAMy9M9vDCZA/PTXSxY1KUMm0aaWHTYDNT/Rkm2iL0RO0zBm0dOauMFptcLGybARFhXRU+TTledQluZREWyVL0NQvQVT+Drnoh6or5KErnoiidi1tZQsRUS9alpMWroc2vywOIjFNB2CQhYZeTdqlI2OUE9HV41FV4VVUEtLWkLDKS5iY6fAbGmwOsaw2zJuNjujvJ/k0DbBmIs3UkwfaRBJt6g4xlrHQHVbS6ZbS4msjaJfiUxcSMtTR7lUQt9QRNNTg0pUjKnqa6+Al0slXUlc2jtnQ+gnAV4Zcw0hFjojdNe9RBxKbEpqzAo68laGnAqizCoSymxa+mL2yk1S4jqKokbWskbWskbhVBRNRSzwvrO5jsDpF0NWFrKsCpKCZmqSdiqsXRVMz+rWMcPfAcu6ZHmOhN8/6be7n68Xs8v3mcdNiBTxBY/PRf6OlI05wK8uRjf0SvacJs0nLixDscPvIaZz8+wUn+AYtFRVnRYoZ7s2zfOIxRUYFZXkFDwTyU5YvzJl9F0VyaVj5OzeI/UbX0r5Qv+yv1RfOoWP4Yi/7yG1Y88SCyUrF0Tla8EFNDAV5VBRFTLUl7AyGDGA0rvAHCn6E1amfvtgn2bpvgBUFgVu8fMDQQNTfR4tUR1NURVIsBASlzYz6lqydkoT9qZzDloSdqRxB24VXX0eo3s3mwlY6QhXXdcTJOBQlzPTtG0mzuCtDmkrChzcXh54a58MZ2Lry+jVfWt7Gh2cH6tJkNKTNjITVrwhrWhHWMhfWMhI2MhM30+UWvTNYsJWGswysrxisr5Si/gpSAIITyN9DZ2TnZQ2/MjqOxkJC2mrihlrRFwvbBLM12OR1eLRFtDWFNLUlzE35lNdN9Oc4deYWOsJPGwqV0hN2cfPNVjr6ym7Ag4NI00uwy/qcSpX8PFmZBxb9nIR4278ft1LBpaphDB1/ixRe2kE6EkdbXUFdVzq4dz/HGwQNsmFzDrh3b+OLzy1y7fIHzZ09w59bn3Lx6iSvnT3Pj0ie8+8arNNWW50GEz6qB/WIyi76pCr9ViTAtHnZklctpKF/Clql+ujvCFK1+mmTUxYfvv8X5jz7kyBuvwbe3GR3opaxwFQXLF2PSNbF+oo/pqQG4KMBFgYjHiMPQhEPXRHdzFIYEVPVlNJStzMurNgsColepC5+pGqe2hF9yHq+xDJumCK1kOYvn/iuFy/5KfdVinpn3MI898lseeeR3aLRNPLtlPbmWFE6XhZHRXmx2PW63mU2bJnjr7dfYsnUTA4M9aHVKVixfzG//9Z95+KEHiUYCTG9Yy9lTJ7h5/Ro3rl3m+pWL8O1tzp78gM8vf8IXVy7w7c2r3L5xibcOvMRgV4bulhg8JGBQ1iFvKKG3Pc4br77AprX98AsBeUMRYa+e57es4e0Du5ieGCAbdiIANlUtMcd3i4mUU05HSEfKKsEhWYG7aSURdQmexhWYyp8moSkloyulWVdBQlFEqG4ZnooFuMqengERz+CsmIenegFB2TKi6kICipW4G5dglywiaa2mxdNIq7eJjoCCvpiOjoCCZpeEDr+KX3GUX3GUaRbml1ntPjVdQQMtbsVMapPokUt75LQEdQhCG2GXktqyBaxe+iiduSDNCY/4M98hTshu5N2D+zj+5gFGe3KYlPXEfVY+fOc1Ln/8Pj/nKiM9aZ6fHubCB4e49OFbok9jqIXRtI+cXU2LuYk+SwNrXU1ifKu5nrVOJZMOJYP6evq1tezKeDnQl2JTyEi3poIRWz2D5io6VIWMOepY75cx5qijV1+a74joUBXQoSqgbaY3okW2glzTctqVq+nSFNGjK2HIUsW4R8KYVyKCiF9/D0TMypJmQcTPvwcmfgAirn4HIn4NEX0xMV1pvlTOL19FXF9GWF1EVFtCRFNMUFmA8Ci0ORtJmmvzHosje3bw0ZFXZ0KTr8OjAqNDObZPjzE50gY2gUzIxivPbRSjzYVpBEFUHDzbl6EvYidpUxA3K3ApqjHWl+a/+157aTt3rl/h09Mf5L30f2vQAAAgAElEQVQd48MDbNm4jumJAfgGBvufRa5sY2ztu+x6/TzHgH8bvYSQOsfd/bcR0ueZk/uYv+s6y93OnTzc8xbTN+EUYvwr3yJ6jPiCb7jGt3zF11/DrZuglW7jPqGJnwphfiSkEAQXd93tRhC0CD+1I9zvRvhpkDk/tiMIau4R5PxYMPBjwcZdgoV77nYhCDbuFtwIgpGf3mvhv/xMxu6dN7l9B768A1e+hbPAzpvwVO/7POB8mb8duobQel5MZOq8gZC4zJzW6wgtlxAy57k/cZY/tL/Hh8Dx05fJtmwhmd5Ob88+vvoShM6Qmb64yBKsyfoZy/gYSrjoDVno9Bno8hu/S2GaMUyPt4bojdnzB932gDEPIJrdGrrCFoYzXsZyAQZTbrojVgZnwMhYTkzOGWsN4lSUIy9bxObhXB5EjLeGGMn6GE15GIo76fEYxMKYGRDR7tPS7hMjUWdBRHfISJtXk0/FmQUQ3/dEjCWceYp/NGr/QUfEbGRoi1NJxtpE2iIlYZbgV1Wgr1yCZMXjLPvzP/4HRkIsZPqPsaeNq/6MuugxTJXz8DYuJ6ouptlcS9pUmwcTcV0lflkhrsYCPE1FOBoLcUqLiBrqyNhlRIwS0Vitr8clL0VVMg916XwURXORFTyJvnIJHnkpblkJpprlBNU1tHl09EftM2WAJvqjDvqjDjp8ork851DQ6lKJxmGXgja36D1ImuqJ6isJacrwK4txN63GVL0AZdHjKAofQ13yJPrKRRirl2CtX4GrqVCkmdXlhLSVhLSVRPTVPwARGbs0f9hM2kXZUsrVQMRShU9Xgk9XRtxeT7NHRotPBBB9URNjWQ9r24JMNPsYiFppdalImqQkjU20ODS0unU0O9RkbEoyNiVJm4KoSUrSpiDn0TGY9jI90PydJ2JNB9vHO9ky3sHUkAggpvozrGkJ0RE053sosmYpzZYmsjbR1B0z1hLWVeHXVuDXVuCUF+CQrcTauAxj3SK0VQtQlM6lqegJpIWP41aWEDbWkHbI8wlbbX6dmJRka6LZq8UuK0VeuhBdzQr8OtH8nLDKiJmlRHT1NDtU9IQsDM4wgFMdMbYNNLNjtIVN/WG2jMTyIGI0baE7qKLDp6TTLz6K0rFS4jYJSVcTIVs9dk0pKskylJJVPMkOilc8xnBPjMqCefmt0Q6+60yoXvUkNmUpLREdYXsdbk0JWa+Mdq+CTreKnENGb8hAziUnNtMl4RMEmv0qsj4lCaeUoKkGv6GKsKmWsKlWjJs9Cm+8tIl92yfZNNrO2fcPcemjdzm4Zxs9LVF8gsAru7dy6cJJPj59jO6OLCa9gs6OHHabERs+hkd68AkCSxc9ScGKeZx475CY/29soqFkEcWL/kLR/IfRVC1DEDYgXfU40lWPU7PsL9SuehxVzXIaiuezYu7vqVz6GBZpWX5TZagtxCYtJWyaCSqwNsBxgQ2CwE3uF2NyheNMDbdCl0DQIkXYA/xSvAFl3GoybjUBba2Y6OJR0+bVMJxy0hu20hE00xm2k7Br80bEBznIjnXD7JwaYbInzXhHlHXdcdZ2hBlJO1jb6mHHSJKXxpuZzNrZt66F1zZ18WyHh+GgksmEgS2tLjbnHKwJaxgNqhgOaBgMahgIGuj2ashZZcQN9UR1tXgVZcRNDXQEDeQ8WgQBdq7t5atzx3hnz7P8AyfpopbhjJeAupKUVTrDlpbR7lThk5aQMDYQUlfhV1QS0dbhk1XSFTDDQQG3so7Jziy3Lpzi8odHOX7oZb4UBLJ+Gz0RN//UdOT/F4i4ePH8f2AoHlGOEQqYOf7e62zfso43XtvHjc8uEQ8HaKipZHRwgPfffQefIBAJeDn4yp4ZSdMVvvn6Onxzm/MnP+Drz6/xzusHxMhgk4YPDh/izvVLvHNgL4wJ4uFh9ru8EpzaBjxmKR3NPnIZLw01Bajl1ex8biMXz53i2OE3+PjUCZqTMRbPfwq1rJ6Ax0wuHaA9F0YuLSESNBH2GhnoSvHu63u5de08Rw/tIxV0fHcQmwa3vgGDtBhd4yo8hkrxPfwCHJpChF9BfclTLH/m3/DaGvE5ZTzyl9/wu3/9H/zpT//C/GceR62RsnbdGKc/+oCPzhxnYLCTN97Yz8WLZ/j69pfc+OIae/buQiaX8PTcx3ns0T+TiIf5+tYXfHXjMy6eP8vnlz/lk7OnuXT+LN/e+oKP3j/G5XOn+PqzC5x57w0OvLiFl7at59Vd0+x/YSM8JBAXBAQd1JUuImBX4LfJxZSpeaCWFNActTHek6Et5mKwNUzSraMj5iThUIrLFGU5fm0FaVsDzY5GQsoi7DULcdQuwNuwDE/9UlLqUpr1VTRrK4k2rcZfvRhf1SICNUsI1i4mXL8Ud9UzOCrnEpAsJqpaRVS9mqB8OT7ZUpKWCppdDWQcdTS7GuiNaumNaukMKumL6fgVR+mLGtg+nGLXRBtjWRctbjGtqTOgZjBhpjOspS2gIe2Rk/YoEYRmnIY66soX05LysHXjCGppJVpZNfLaMjSN1dg1MqbH+9m5eRLh12DTSOhqDnLq2OscFQSe2zTCcHeKXMzOeH+G6bEO1vc3s37GszcYdzEUstFlrGONS8GorYkBYz1jliZGzVIGdHUMGRroUVUxbpPRp6+mVV5Ar76MLk0xuabl9OhKWOuVssZZT7+xPA8eenQl9OhK6FQX0qkuzIOJWQDRqy9l2FrNhLeRYVcd3Zby78DB/d8DEcJVcWalTrOT9/JcRxBuz4x4LW2tIWYox6dYjUO6nKi+nIC6lKCmjIBaPFuI3RAHsUtLKJn/CHGbnkO7tnHizVd+ACI2TPazb/cWXn91J5smB3hx63qOH3p5JqRgGuEm7BrvZvf6fpJW1czZbT+WxgpsijqM0mp2bV7PtY9Pcvvzy3z2yTm+/OwKH586wYfHjnHo1X1MrR3iqy/ucOLDa0SSW9BYxjhy4g4fAP89/jZC20WE3Hnu6b6KkD3FPc2n+dv+K/xN4m2e6D/C1utweqbl+eY3t7nDl8BVvr79CXdufwl34PNPYMkT7dwlyPnlz3IIghdBsCP82IIgqGdYCDuiydrAA3NM3HeXhXsFNw/cG0YQnMyZE0IQbPzkp14EoYy66lG+/RpufwtXgXPA9qswr+Mdfpk4zN/0XETwHELou4aQu8B97VcQ0p9yd8cNhNbLCLlP+HH6PA+2vMsp4NCRjzDbenn7yDfcvg13boPQETTRG7Mz3hzI9zuMpDz0R2xifOYMiOiP2kVvQ9bHus4Y/QknEaMEv6aGpE1OSF9Pyq6gM2RmKO2ZiRQVOyiG0h7avXrWtUUYSLrojdnZ2J9m7/QQbSETo61B1vckWNsVywOPkaRbBBIhG51uMc6zMyD2AbR5NfRFLflW4e6QkYxdRqtHnZc7/Xtj9XjKLRqqYw5GIqIfoj9oyk+XX0+rS/W9Q2Q9blkJ2vJFSFc9Sfn831O54CGqFj78nwKH70/t0j8gWfoQyoJHsFY9g79pJWlDFUldBSl9JRljNQl9FWFVKX5FKUFVOQFlGV5ZMWFdDQmzhJC2moi+Nv/cVLMUbfl81KXzMdcuw68qm/EQyMg65CTMElrcqjzg64uIErL+qJ2ekGgcb7HJaXeq6HCpabY0krNKyVmlxDRVhJQluCUrsdcuxVq9GGP5PDRFT6AreQpj1TNY6pbn20D9qjJC2kqihhpixlpixlqSloa8n6HNq6LNqxIN0l7VjE9ATUtASdIpIWCowK8vnwERYvpRzqWkO2RkOOVkLCsCyE6fgWa7kpS5ibhRSsamzAOIhFVO0qYQtwoWGXGrnGaPjuGsn60jbbw4NcDO9X3smOzmuYkutk50snE4x8aBLFP9GcZyQXIeHWmLTEx7MjWKPR7mRuIGUcrkV4mHcq+6DKe8AK+6BJ+mFKe8AFP9UnTVC9FWLUJbtQiPspywoY6EVToDJDS0eHVkXWrilia6olYC+jo0VcvQVi/Hq6kWNelmKX5NDSFNLVm7khaXhqxdSU/QzMbOODuGW3m2P8XGvhDTQxGeHY6yaSDE2nYXQykjvWGNCCb8KjJ2CQ7ZaowNS3GpS3HrK7CqijEqi5FLViGpXk7Ur+fw67sY7EzATQGTqoaIS0d7yk3ALkNStoCq1Y9jUawmbK8hYCrHqxWjEzPmOnJOKT0hMf0oaq5jtMXDuu4wYUsdHm05Hm0lIXM9IXM9Hm0lfkMNSZecpEeDihR7t02wf8e6/PZnerIfnyCwbeMYF06/x42rn3Ds8Ot88fllzpw6zsED+zh29G0GBjpobU1SUriM5UvmolXW8vqrO0V5lE6CpHQxqpoVVC17DE3VMhRlC5CsehJBOJp/rfriZ+CqAFcFUh79jCGvmfrCRaRQoa8rxKmcMWfbpHRGDKzrDrO2J/pdTK6wAeEk9Of8bBxpwScITPQkaAkY8sxE1qOhM2KiPaCnL24j59GScKiJO3UEzSqCFjX9zTF2bZrgxS3r2DDSTVcyQNZvoTvuEvXET4KjsZAOr5regIYOdxNDES1jMQM9Hik5YwVZfQk9jjpGgwrWxg2sCWsY8qvp96vo8+vo9mpoc4i/P80OFRGjmDCWcaoIGyQEdPWsaQ3z7t4t7Frbg6OplKi+gZRVSkhbTcYuI6qrFhPlPGoypoaZaZxZ7KiIaOqx1BYgWTaf2ZS6D1/fx6fHjyAIW9k00ocg+OiJefjVr1/+34KIWQaia8cZ4DsJ1GOqcdTKaqbWD7Jh7RDvvH0Q+JrpDWvBJ+BzOTnw8j6yyRiVpUWMDPZw+sP3uHrpY25/9RmfXbzI1198zunjx/Ofh81rx+HO11w7/xFfXj7H9MQAca+FhM/yve/zo6gbS3FZZJSXLGT54scpKVjIxnXDvHfkEKMDPQTcdmxGLV6HhW3T63jx+Wle2budF5+f4qggIG0oRFJbSH93mgsfvcvVT05wcO9zbF43RCFjFDKGQVaJXlYitssLGzDLV4mpUcJBBGGXeCCqhZUL/4DX1ohWUcKfHv6frFz+FPX1xSxZOg9JYxVDw70c5EEO8iCvHngJuMnt29f5/PoVTp46zujIAKUlBTRJ67GY9awdH+bKxXPcuXmdi+c+4vrFC5w5fozDB1/h0P7dHH39IEcO7uXU4QMceH4jA81BgmYZSASCZpkIICTM+Ht8M2z91TyIEAtZv4tFT3m1+PV1NHu1JG1NREy1+FUl4hJLWUTaWElcW4yp9EmMpY8RbFxGQLKUqLSAuKyESGMh/tpl+GqWEm5cSbRpNeHGlcRkq/A3LMFXv5CIbDkJ7WriupnRF5G2VdHiaSDrrCXrrKU7rKI7rKLN10RXSEnO3cim3iDv7VvH+/um2NgdynsnBuImOvwqYpZqkvYGItZ6YnapuIAYgra0m3TUzpsHdjLQmSYRtKNrqkZRV0rQrmPtYAejnUkEwUdr3I0gnGH7xmGOCgK5pBO/U0nAqcRpaMBvbiIXtHCUX/H8RC+71g2wpS9Di76eIbuMYWsT/cYGRm0yRm0yBvV1DBnqaZMW06UspV9XxYi5lmFrDQOmCgZMFYzaaxl3SRhz1DNgqqRTXUS3toRBcxWD5ip6dKV0a0voVBfRpSn+wZ/7DOWMOOoYsNfQY6mkx1YzwzAcnZnZtuer/xFMzMqWZiVOwu38ZyVuriSoLcarLMCjKiZqEJMhgzoxTj+kryduaUIQDlK/ch6tASd7tkxx/M0DvPfmq5QyRHsuxkEeZKi/jXcPH+Di+Q+5ffMKt29c4svL5/jkw2MkPTaEm9AdsbGxL4MgHMYur0QQLiIIt7HIvpMznX3vMHz9BXz7FTc/v8LHpz7gjQP72bh2DcMDnXx2HTzBTm7egX2vfUnf0E6OfgP/mHuHe1vPI7Sc4672T7in7TxC8kPu777Cj5tP8wv3bopHjvIh8PEN0Zz9Nd9y89ZF4Cp8e1U8jd+GTz+GP/4+iiDU8dO/CXHXfX6Eu5zcJXj5keDnZ0KY+4Qwd82JItwXQ7gniiCEEYQggpAUF9v3ehDulvBPD5o5e0ls2T77+Rd8CDz/JTyTO8g/eF/ml60fIyRP88DQlwgtF5jT/Cn3NV9GSF8UQUTLJe7quMyPcuf5TfNbvP6lKIfq6t2FwdRLY2OUS5e/x0RM5IKsbQ2ztjXMeHOA4e8lNA0lXIymvfQnnIw2+1nXGaMnasOjrMRcX4BHWYmloZCwoSHPQsxKmfoTToYzXvqjIlDpTzhZ0xJksjNKf8qFsmIJ3XE7a7tirGkLMZB00Rky0xuyiK8dstHtNeQjXEV9oggiJlsDjOd8+QK1Dr8u75eYTW4azbhnojLdeQAxHLbmC+lmW637I5a8JyJtkRLW1WBrWI2iaB71yx5FW74AWcGT1C39C/XL/kpjwWNIi5+gduVfKFskRr6WL3yQ6sX/RvXCB6lZ8DsalzyEseQp3HVLSGjLialLSWjLyZpqyFrqSZtqSRvryVgbCSjLcDUW4FeUE9bV5BuQE2YJQU0FTmkBqpK5KIrmYpesIqAux6csJayrIedSztCuKto8OgZijnwpYLtXT6fPQLdXR6tdQZtDSatdQUJXQ8pQR9pYT0hRhle6GkvVInQlT6MvnYe+dC760rlYqhbgkq7CLS3EIy8moC7Psw5JS4MYn2drJOeS0+5T0x3S0xsx0hM20BnQ0u5T0+pX0+JTkPXKxJjCBxFvjH8PcWsDCZtoCO4M6BlM2BlKOugLW2n36GhxqmlxqkmYmkhZ5KStCpJmGTFzE3GLjKRNQcquJGSQkHFpGM0F2THZzf6ta9j37Ci7Nw6ya0M/29d2s2mkJQ8iRrJ+Mk41cYOEtEVG2ighbZQQN9QT1lTjU5bilhXhlItjb1qFT1NKyFCJV12CtXEFpvqlWCQrsUlX41VVEDbUEbc0krQ1kXWpyXm0ZJwqYmYprQEDW0db2bd5mLVdMdIuFXGbjIxTRcquIDQjD+nwGRhNe3m2N80Lo+08P9LGloE0G/tCbBwIMT0YZvNQhOm+IJNtTgbjBjoCChLmWjpCGsLmavT1S3CpS/EYKtFKliOcBOEkRIImjr+zn+e3TDDUk2GoJ8NwdwahGbqyPtqSM5tRoRltwxIcmkLc2kK82iJc0hW4GlbgkKwgPdN9kLSIaVRhUy1pl4ysb1aeIMr9gjYpMacCU1MxGZ8RFSm60142r+lkoj9H1K1n9/b1vLh1Pf0dGV7cvpFzp4/z9uv7effwIS5/+jHvvvMmFz/9mC+/uMb777/Nzue3kk5G8Dj0dLbGCLr1zP3r7zDKq0j7jRgaizBJCqle9kheGlKx+M+oa1eiql2NSVbOWFeKPVsnEQQfMYeeN3Zv4YW1w7QF7cTtKhIOJSFjA31JOzvXdfHcZDv7to/z3MZBOhIumkMWjrzyHNz6hI/e2cearhidCcfMge8gKZeKjrCZZq+a9pABENA2lOC3ahjqSLNjaoJdm9ezbcMatk+N8+LWKSYH2pk1+Xq19XRFbOJCJWFnLO1kS0+ItVkbkykT67NW1kTVdDlqGfRK2ZyzMd1sZzJuYjCoodenpsenZVZjLoIl8SDnEwTCxkai5iZCBglRs8iSdYUtCEKM8ZyP4ZSTsK5GBBPqCrI2cdGQNUtIG+tJG8UyzpShkbShCU3xYjxNM3pp4ebMwXErgrAVk7wh/9r3PXzqfwsiZp83dh3+AYjwOg3UVK2kYNV8pqfGOH/2BGdOHeedtw6BT6C7vY0jb75BV1sOi0HLtmenOPjKHvbufo4T7x/mxpUroo/lsGjqf3nn87y883k+PPI2186d5fW9u3hx6xQv73iWMUFgTBDyJmdtUyXVpUtZsvAv6FS1aBQ1TG8Y5a3X95KJBylYvpiVSxawY8sUX924yKkPDoNK4OD+HbRmg+g1NdRVrcJpVbJp/SDbnx1ncriTHc+O5w8wguBDKy367sAtAbF76KT4XSlDTMKZFOevD//fPPHYb+ntTrFr1zSJZJBVqxfz1NxH8yBiy9YNbN++kSNHXuPF3Tvo7mmnJZdGIW9k65ZNnPjgKC/v2cm50ye4deMa33x5jTtfXOX9t15jrLeDiNPMS1s34hMEju1/gRfW9SK0QdTaRFdkVm/ePBNucJWGwqdm2oFvzmydtyIIPmzyQiyNBQhCM5bGAvqSdrojZjoDWnQVz+CQLKMvqCYgW0VEsZq0tghb+ZM4yp8iIl2Gs2IecVkJUWlJ/jX9tSuISgsIS1bhqlpIULICb8MSgo3LCCtWEFWtIqJcTkxTQMpUSspaSZuvkXa/lM6gjKGUkYGEnna/jHa/jIGEgd6olpGMhdGsla6ghg6/ir6ogd6InolWJ61+OW2Bma6C64hm9yHobY0gbyhhJZMkQw5GenMMdqRnoiYepT3pZ+emUS7yC9G7panJd/FkYzZySae4OBB8uHT1M8KqX/Hq9rV89OZetg+00GZqZMStZtilYsSpYCpoZFPIJMqanDLGrBL6tOUMGasZs9bSpSmmRbaCDlUBXZoiRu11jNrrGDBV0qUppldfxoitllF7Hf3GijxomAUS7coCWmQraVcW0GMoY8Bew4CjniFPI8Ne6fdAxJmZuTkzV7/3XJx2Zz1hXRE+1So8ihXiZ/t/gXAcbNKVBHQzrNv/gLBJ/E4ShBhRqwJjXRErn/gTox3N0CXw2p6d7Nq2iVKGSEX9cF5gemqcc2c+4Ng7h7h47hSffnySqxc+4otL52mNhfCZ9Wwf6+DE6zsRhMOYmkoImJqIOFQkvUaaqgrYuXmSb7+4xK3PP+WbL69w8dwpLp0/zWv799DV3szIcB+ffQ0tPZvYvP0kE+uPsGvXUc4C/5p7EyH+Hg90XURIneFH3ZcQcucQoqf4cfdn/Pf2j/lvtp0UdbzBKzdEOdEnwBfc4c6312dykr7m2rWvuPUNnP0U/vG3RoT76phzn4X7749wnxDl74Qk/0WIca8QQRACCIIf4Z4Iwn0p7vpRFkGII8zxcN/PDAg/LWRqzxUuAx/fEl+z+8Q3/D72PP9XcD//LXKUObHTPND9JUL6E4SWS9zffJH70he5K32Ju9s+Q8hdQOi6zL25M/w6d4gPgKs3IRQdJ5F6lgMHP+XKVRBavDpRotQcYKozzsauBGMZH/0RGwNRO8MJV76VetaE3Rd30OrTEzNLxaxxaQk+dTXG2lWEDQ0MptwMJF355uu+uIOBmIOxjC/veehPuRhvDzPU7CNulzOQFs3WnSGz6LMIW+mP2FgTd9MfFBOWuoKGvGxpIG5jJO3KF4XNeiIGE3axP2IGQIykXYwknYzGvwcg/hMQ0eHV5gFEVFeLT1mOrWE1uorFKIrmoSyci6ZkPvrKRZhqlmKoXYy6Yj6SwseoWvZHapY9TO3yPyIIPhpX/In6xb+nZv5vaVz0BzSrH8UrWUFYUURCW05SV0HWVEOrQ/RHNFsbiKjLcDetxtVYQFBVTkRfS1hXQ1hXIx7YTfUEVCVYapdgql5ESFNGp19FX9hIu0fsCMg5FLQ4lSLgCppFFilgYiBqpy9gpMOlJmuWkjWLDETWLCGqrsQjKcAtWYmhbD6qgifQlTyNpWoB9trFuBqW4ZUX5t/TbNN10tL4g9brWRAwa2yfNbX3RS1ijGxARUtAKeonSxEPTI+CS15K1qUkY5fRGzHn5XTdARNtbm0eRHxfuhTU1RPQ1hE2SAgbGwnqG/Bpasm4NIx3RHlp0xCvPb+OfdvWsHPjAM+t62HLeAdbxjvYOtbOVH+GwZSHrEtD0iQlY5XTbGkioasjoKwgqBLlWRF9NW5lCRbJSnTVC7FJV+blTS5FMQ5ZYZ6BiJklxC2NpB1KWrw62gPGfGKWR1lJ1qNhvD3M+p4EnRELKaeSFr+eFq+OsKGBmEFCh89Af9TOmqyf7YM5do51sKUvw6aeOFP9IXasyzLVH2JNq5PnRpNsH0kwEDfR4pbR4pYRMVXj11Xi0ZbjUBbnDyRGVRmRoImBviyt2SBGrYSQ20h/Z5J1I50IzeKmyCwvw2esn6GBfdiVq7DNlBt6FKuxNywnhAlPU5HovXDKaA/o6Y5ZyHpUCMJ+IhapmLZkk5GNmAnb5cirVhC2KsSbrrAfj0FKyKGjOxtmuCtLb0uciNfKmoEODr26h7df38/VS+f59PxH3Lh+leufX+azaxd5affzTK2foL01Q2nhErxOHZ25MBUFC0n4TAy2hpFVLKFyxeNULX+E2UheTfVy6ooWsGL+XxAOwntv7OHwq7uIOQ3s2bKery5+JG4Jwy7aoy5aQlayXp14uHNByCpl56ZhjhzYyfObRjn3wZtw4wIXT77Fi5tHWTeQYaAlwLNr2tk00sL6gbTITNwWb5Z+k4TubJiJgU62bVjD889uYNe2Tex9YSt7X9jK7uc28eb+FxGEPfATAX4i8MnRV7l94T2me1IMRM0MRfWsz9nY1u1nQ7ONNVE10y02tnW6mYhrWZ82M54wMRjSMpa0kjI3/ge/w+xsHWnLswZxSxNtfgPtXnFJM5py0R8xkTI3kDDW0WxvEk372nJa3TJShjri2mq6XBpShkbs1QV4mypo91gQfg7m+gqqVyxkxbzHqSlegceqJxvx4tE1kbSrMclq/j9BxKyx+vtyporYy7z28nPYrQpWr5xHOuHn/aNvcvb0Bxw9/CYnjx/j7UOv8/677/D2oYO889Yhzp35kPfefYsd2zYyPTXOq3v2ibK0XfBrDuf/L95/+w3e2L+X1/bt4sS7h7h2/hTnThyBmFgcJuyBhoqVOM1ytPIqlJJyQm4jkqoiXGY15QXLKFy2ALtBxdapCU6//za7tk3hd+iwGaS4rUqUjWU01hcgl5Ygk5QiqS2kZNV8hnuzXOQXzErqvMZZwDU983gTk3Sm4PRB8XBesuKvPPPE/2LF4j/htCuIReyk037G1vQjaazit7/7Z+bNfwKrTUdNbSlerxj88TMAACAASURBVJVcLs5bb7/GR2dO8N6xw+zbu4vDbx7k8qcfc/PzK9y4+gmffXqWb25c5tr5U5x97zAdyTAbBjtn3sd5uiI21vckGEi6aAvqmWgLIwjNGGqWz2x1x3DIi2aYiFnmYSvykqcwNy7Hqy6jLSjKgSbavXT4VeScEjSlT/HimjQHpjpIaIpJqAqJyVbgrJhLtHEx4YaFRCXLcZQtRDL3j+hXPE27qZEBj5acoZaEsoyIooiospikvpyMQWQyIqoCYpoCEroS4voSIvpiWjwN9EZVdIcVdIdVDCT0DKdNDCT0dIVUdIfV9EQ09Ea1dIe09IR1DKesTLZ66AgoyHmbaA+qSTilNPs1CMIYL0yP4bWqkNUXkww52L5pgld2b+fgS9uZHOxgF4+ikZTTFnOBSyBgkf0AREwMNdOSdBJxazDIy7EoKhGmYbwjztUTb7F/eg1DMRedVgUbEw42JRys8WjZEDDwbNTKereaMauEMXMDw4ZqhozVDJuqRGCgL6XPVMGos57pmJY+UwXZpuV0aosZcdQx4qijz1RBl66ETm0xyYbFDFqrGXXWM+qsJyVZQqe2mF5jOW2aEkY8Uoa9UpGNEPZ/b87MfAaOf29uitd+KYKtgHo1bvlyosZywvrSPIjYu6lbLKk8D5wUGMh4xW26ECPm0PLXf/4/UVUV58Myzhw/xlhfN7UVJdTXlBMOuBno7SDgdbB+cpRXX97NgX27Ofbm65w5fozdW58l5LDR7NMxPdpCzKnAoizDoijHpCwn4tYgqVjKxvFublw5xSdnjnLho3c58PIOtmwaY/vWSd5793UufHKGz4FD73+OQtNKfX2Ew29+zImv4OHW1/ib7Pvc03IOoe1T7s6d5/6uzxBaP0NIXeIn7Z/zi8wF/qvnCA9l36PjNBwDPp2JjP3iy6/55huxyfrSzVt8DnxyGx5b5OaBH1czRzDwEyHG3YIPQbBzt+Dlvjl+5syxIQhaBEGDMMeAIMi5/34JwpwnGVz/LheB08BrgO65s/zPxG7+Lryfn4WO8HdtV7krexUh+onIOqQv8uPMZR5IfMo9mcvc1XptBkRcQsie5F87j/A+8M7JCySbp3j1tatEY+N8chGEhFVGb8zOZEuIjV0JpntSrG+PMpkLMtEcYGSmdbrdq6fNb6DFK8ZpClfJJ3xoK5fhkpfj+n8Ze8/oNs88y/NtV7lid9fO9HT39vTu1O7U7tT01mzXVFd1V5WzLUfJsgIlURRzJgASBJETEQmAAIgcCOacJVI5Z8lKVJasnKOVc7b92w8vBduzZ8/ZD8+BjqhzpCO84bnP/97frcydKPz6th+iM2AR7U0RJ/1hMVTdHbKlRUN/0k2gtooGk4yusEh5SjrVtLp0NDnU9HhMdLjEluq2eh0tbg3tXn26K6I3ZKHTb6SpTkWLW5NGwH5XSAyEbfT6TPR4DHS79XS5dHR59HR59OnG6qS1Oh2qfWlnqlcV4VLk45TnYiyegalkJpby2VilmVgks9CVTkOR9zGSrPfImfwv5E0WUZEln/0bpVP+QMnk31M5/TW0897HUTYDrzyLkDqfkDqfsKaAuEEMWkcNpQQ1hWl7k1dZQIOuDJ+mZGIaUYpXlYezai66wk/TD+k6eRZBnUjmiZkriRilxMyVNDtVtLp06UxL54R9q8OlpdlWQ8JUmT5VDKqLCaiKcFXOxVI6A1PRZ9jKM6iTzcZVOYf66iz8mgI8ynwxLGqUEDZJCRm/07JtqfqelewlJeulpazVK5bbJVzyb18wsW9DT/EJIkZvyMJw3E1v0EZLnZaERUHUVEXIICNqrk5bl/x6KV5tBfWacjyacrw6CR5NOVGHiqEmHxsXdrFr3QJ2rBlh64oBNi/rY+1YB6sXtLFqqJlFXVF6wo60iHg5ifDXFFFXlUtdVS7umjzcNaJYMFbMQlvyGZbKObjVBdRri3Cp8nHW5OJWFeHTleFWFeFWFeHXS4jZamhy60Tf+UQDbbC2iphDSaJOTcyhJGytJmSRi50OpkriFgXt9ca0/UwQYghj0O2vZf1QitF2D4t6vKwaCrN5cRNrh6P0BA00OqroDRlp8tSQciuxVGXhVOeT8usRBCdzPvszOkUulZJ5mAyVRINODu7dwsVTBzl2YDtH921l0UAbk1iDQ1OKQ1PCSwuCTZGJuXIm8txJOKrm4lcXETaUE9CW4NcWEzHLSDmVNLl1acRrU4OZHrKpqchCEBoxKkuptygRhIH0xs2sKMFQXYqnVoXPrseur8YpCKxdtoCHd65x5/olHj+4zY0vL3Lv7k3u3L7O2TPHuX/vJmdPHWd0/gAUCywY6uTk4V0M96bYsXEJyYCFzClvUlUwHUXxTDRlGegqZqMonknujEkI4+BBR3cqyK6NK9L/ng7yEYR9mCpLCdn1hOxaBCtpEdEZc9IWcbF+6TArR3s5tnczp/ZtY3zDEhb2puhN+WgO2kh4TQy0BFjYGxcFxAsQBqA35WP5gl42rlrE1nUrWLtiESsWz2f9qiXs+nwDB3ZvY9eWdWxetZi+ligDTUEuHd7OtaM7mZ+sp8tnZDBkYDisYziso89bQ099FQsTRlY22xiNGhmL1TI/YqarXk2jTY4geBhu9LJv3Rg7lg+zcayPdWO9jHVExaZmYQyXqpSAUcZwok6cYtrktHs0NDtrvvNckRLQlhAyTIAgJHOpLZ6Jdt6n6HM+o7Z4DsaiOQiCk1pJEW6NnDpdNX2tCfbv3MSW9StpjvlJ+R2ErEp8eimfGZf8v+xL/yP69bu/ryjJYn5/MyVFs5nyyZvYatWsXbWYo4f3cfXiOZ4+vMedG9e5ff0ap48f4eih/Vy5eIbLF05z4uh+zpw8THM8ScDjpWDePCqKipjx6Sf0dbZx8eQxnt+/w8NbV/n68W2e3L7Kk9uXOXN4nO5UCBV+5k77kCkf/BldTSlT3n+NsvzZlOTOpiBrBrOmfoS0OJeD45/z8NZl7l47z/oVY/jrjJTlz2bO9PfJyviImdPeISdrMrNnfMCMqe9STiPCDdIiwlRdiLk6H71sHrqKDMTAfjZW+UwEYSKsKjwgc9prvPlvv2LGp3/G7zXiqzdRVVWYvpY7u1o4dvwQe/dtZ27WDN5++484nSaOnzgsNm/znAcPbrB/zzbWrFzEgd3b+ObJHU4eHOer+9d4evsyp/dvx2OsoSVQx8sOpJC5Kl3U1uzR0hkwI/hBVTgVXek0BOEodcqc7wiIQxgrpmOWzsSry8elyk2fXrfWK4hbymlxVRHWF7BvWTvjY400mYqJ1MzFL5uJt/xTItWzqC+ZjLvoUxTT3sGQOYVum5oNHVG6HRpUcz5EnvEe9rIMgppCNDkfUzz5D0hnvI6peAruytk0KLOJGArxa7OJ20rp8CvoDqro8Ctp8ypo8ypo99XQ2aCm3aekzVtDq0dJyiknYRNpTq0eJQMxI43uStr8KjrCJgRhAEEYYLgzzsYVo7QlGxjsauLg+Ba+PH9cbDueBIIVeCLQ6LXQ1+hDK81Blj8DYRJ0pbz4nCoMikLMqhIsyhKEXwEPBNbP7+TQxsXELTX41WWsag2ystHNiFtLt0nKiL2G+XYFQ2YJIxYJfdoiOmty6VLn0m8uodtYSEqZTZuugBGXnCF7BW2aHFKKTLqNhQzZK+g1F9OmyaFZmUWnPp+odAYRyXR8RZ/QZSigXZtLv6WUDkMRA/ZKht0KhtwKeh0S2s3FEwJiwm73PQFxZ0JUiCIiZswhbCqgOvsdrLKZ2Coz8OkLaG/Qsnakkd6YFUG4SnfUwfrRDnavX0RXrB6HWsLHr/0Om0rGtXMneXjzGlfPnmLtiiV0NCdZMNzHzm2bGN+xhaH+LhYuGGTblvUc2L2DLetXs2RkkL62ZpoiQcw1uZhrctFI56CpmouiYjZleVOQFc1AXj6bBreWnrYAsYAVi6kSRVUefd0xLl34gnPnDrP/wDjXv4JY1xo+33mbzzdd4suLT7gBTB88wc+8e/lB/DJ/0XQHoeE8P2y+h9D2DCF4GyHxlFcTj/nL6AP+PnKF/82zE9XWB+yd2OTfmRATT4GnPOX+N3e58+IZT78Bq2U1PxXy+etXjQivGnnl5w5+9GMXfyFYeEXQ8pNXtfzkpyp++BMJP/9rGa/+1VzaFpzjKrDnBYQP3OH9xC7+wbqJv/Tu5mfxs/wsfpOfpp4iJJ4hJJ7wg6YnvBK7zc9C1/lp8AavRm8jJG4jJK8jpL5ECBznnaELnAVOXr7Dmo1nWLLiBLLqBm7eBiFmq2G0RZxALG4NsqglwFiTn7GUj9FGL4MRJx1eE+31Rpo9ekRerSgi7PL8tHioqxEbbOs1ZYTMVXQ01DIQdzGS8rKkM8KKrhhjTWLmoStopTNkZaTZR1/CRaC2ika3ltG2AL0RB01uHQmLgrBBRpfLQJ/fQk+DOb0p/W7Z3EsR8fLku6vBRG/Ikv75QNTOYMROn99Mb71RFBAuMQfxUkC02JU02hSk7DVi0ZhJhk9TgrumAHdNAR5lIc7Ked8ueTb2ykxMkgzURZ9SnfsRxdP+SOHUf6Xo0z9QPPVfKZuwOClmvYUh9yOsxVPxVmUS0eQTVucRVOUR1hSI1iZdEXFTOSFtEX51UfoFHtCWENCKU4h6ZS6u6rkYS6ZSOedtyqa/TnXW+5jLZuCqnpf+s1GTLN2x0FKnTpe1dfmMdHoNNDtVBHXl2KVz0wx4hyyLemUubkU2rup5eGpycCuyqJNn4laIIsKnKaFBW0HIICNiqkqvWG01cYuCVrf+ezmMl0H67gYLLfU6muvVJF01vCRZmXDyC+4gCBtorFPR5jGkKWCdPjONVhVRozzdCRE1V+PXS/HrpYTMcvwGGS5VKS5VKX6DjHq9hKhDRX/Sw5rRdnaunc/4+lF2rp3PrnUL2LK8n41Lelg/2sHy/kYGEx4SDjVBnYSAtgJ/TRH18nyclTnYpfOwV2Zhr8yasDLNwSydg706WywuMpSKhWb68vQE4uW94KguIGiqpNljoNVrImJR4FKWYJRkYavOJ2CuJGSRoyubQ9GMd1HmTydqVVBbnoWnppiIqYrmOi2CAF5lCQmLguVdYZb0NLCsP8SyviCDKTs9ERMLWjyMNrlpcauI2ato8xloqtfiVBci6EDQQZ1ZQnnBZyiq8igryUQuzefY4Z3cvXaWG5dO8PjWJXh6m0V9TYTsapyqEqL2aoK1EpQFH1M+5w20RZOpyHgHqzSLiFlG2CTFrxavh6hZTsSioDdaR0/MzfZVo6xb1IdVIyFz2ntM++RN8uZMQbgKCY+Z/qYwYacRU005TkM1DU4jgjDG4pE+Th/Zz7OHd7l/6xp8/Zyvnj7iwvnTrF+3irs3rwHPefTgLsePHqS9KYbfYyHoqcWgKqc8fybZMyeRNfVtdLJsSud9jE6aRZ2uhJqyWZhqSkULwkXobAxybN82ju7dTndjhN6mmCgYZKItQ4Ufm7qCX3GS7oSLBR1R8boNQSroYqAtRnvcT39rlN7mMO3xeka6EoRcBhoDdoQMaIs4aYk62c4fWdDTyLYNK9i2aQ3bNq1h84aVfL55Hft2b+fEFwc4e+Iwxw6Mc3z/Tg5sX8/mpSPsWLGANUMttHkMDMecLIhbGImZGE2aWdpsZ3mrk8UpK0ILdLqrGYtb6XAraXOLU9qF7WHWLehkuDWCIFzEKQh0v7ToHPo29OhSirmrZmcNKauMFoecZnsVUZOEpLUqXYzZoCtCU/gJdtkcGrSFGAumYSyYgbe6CEvZPJyCwPalC3hx8zJ3L5/l7rWLPLp/gzOnj/H55jUE6kxUFc7GKM2lXlfO/5W94v9XwVy4zsi2NctYs2I+kvJ5TP/sPewWDcsWj3Du9DGeP37Ao3u3efrwAU8fPuD29atcv3KRR/dv8fjBbR7cvcbTR7e5fuUy169cZvP6dYwM9NPd1sy9m9d4/ugeXz15wLP7N+Gbxzy/d52nd64g3IEf84QaSR4qWQGVpdl0NoWYM+0DNPISlLJC8jKnolNU4LbqWDbaz73rF+DFA65fPM6ebWvhtwKyknlIS+Zit1Sj15ThsauIBaxpMo1TEGCDKADq1CXUqQqxVs9FEEawymeJJ/v/yLfN2sXw7mu/pih3MoP9jfR0xZHLv/V1Hzq8l2vXL3Hi5CGiMT8qlYwVK8Y4cGAn166d59GjW9y9e4Wzpw6xfPEAPqcBtbwIt0WFH3HxRLRXeXRSBMGJpSqXBkMFA1ErI0knPUETTXU1CG+DIvtD7JWZaZuRRToTc8V06hRzcdWIK2wunthoHkUQQtSrs/HUZBE1l5CyVbCy3cXipIWkvgCfdAbO4sk0SGcQV8ylLv8DrNkfoJ39ISl9FZu7G1nbLk5u1POm4JLn0e7RIQgjmEpmYpNk4pLnENAV0WiR0myvImWV4FbMxa/LI2oppdEppdktp7VeQYdfRXdQm7YvCdnQ4dPR4dPR4lbR4lbR7lXT2aCixaeg1aekpUFHwqUh4TUx0tXIltWLWDTcTVdzlPUrxrh85gjXzh1l8XAHf8MN1NI8hlsjdMe9KMvmiba/SdCR9GDVlk/Q5XKw1BSKqNsBWD/YwsLmhvT3emHzEsaHm5jv0dFllDBkkzNYK2XAWM4ih5w+bRHtiizaFNl06Qpp0eQRq86iSVvAsFtBh6GIJsU8mmuy6TOXMeKoZNAqob+2nCGblAFLBa2qXLwFkzFnvMmIo5JlDVoWemroNBbTpisiXDmHhDKHbquEfmcVA3Xyie/15brzvRVUzCKsmUvUkE3xlN9RMfM1mlyV1CkyccjnEDCVYqiYRdnsdxGEq2xa1MXaMVFECL8Gl6GKuZ++Q8hl4uKpI9y+dpnD+8Y5enAvV86f5tqlczy8c4MLp4+zf3w7Rw/u5fypY+zZsZXBng5aG2PEgj50Sjm5s99h8nv/N6W5H6OryUYhmUNxzidkzXwbScl0ZGUZSEtnMuXjP/LhpH9Bpy6mvy/GyeO7uHHzDMtXjHEbqIsvoKd/J72dm9i66QjnX8Dc4VP8tXcPP0rdQojfRghfEclGifsITc9E9Kv/DoLvS34e+ZJ/SF7hb+t28nbbAVouw0HEdutrj+4Bj+H5PXjxHF7Aw3uw9fNH/Pd/1SH8vBDhB5WI4Wo3r77i4sevGHn1BxX84Cc5/M+/UrL6CzgO+HfCh6mD/Ca4j7827+Tfhy7yi/ZbCL6zCJG7CLEnCJFHCM0vEJJ3EYJXeTX0JT+OXOeV2G2E+C2xtbrxCj/0HmbuqrscB45feECqbR3rN18l2byCB09AGG6sZ2lXlMWtQRY2NzCS8DAQcTIQdjAUrWM45mIo5qK7wfKdU4YbNBikNBikacxruFZOg0GKqSILpyCwsC3I9qV9bF3UzY5l/YwvG2DTSBvLe+IMJT10BC30xevoitgJWuRU531G3CniYvui4t/fUqely2WgzamlN1BLb8iSzjsMxhxpEfFSOLycPrwUD+lcRGiiodr7nWnEd6YQLXYlSWt1WkSEDWKw0FGVQ111nhh2VhXRoCzEqyygviYfd823py7aks/QFk1GkfM+lXPeQhCcSKf/Gelnf6Jm5pvos97HkPsRLkkGIVUuYXUeDTU5aVtT3FBCo0VKwlxBzFBB2FBOSF9GUFcqigNdEQ3aQryqHCwVM6jOeo/Saa9RMfNN1HmfYJXMwqsswK8uImKUkrLX0OoSiUz/40rZa2jQlGKTZGIomo65NAObJJOwsZSIqYywsZQGbSGu6rnYZbOok2fiVeXRoBObPEMGGWFj5fcERMJaI9rd/LXp1Ru0pa1JzR4tLfU6murVNJjKRbvMrxEbi4UBUi41LS4dHV4THV4TKYeaiKGKkE5Gg7qCemUpDQYZLmUJbpX4a59eir26EHt1IV6dhHq9hIhdSU/SzZrRdsbXj7Jn40J2bxhjfP0o21YNsWV5P1uW9LJ+tINF7WFavSZCeileZQne6gI8VXk4ZNlYK+ZSWzEbi2QOlsq5WKuysMnn4azJpV5bRMAkEnwilipCZhkBoyTd0yEITvx6CQmHmlaviTafmZZ6I33xOup15Zik8/DqK0jUqQmYRSCBT1eBX1NOcCIA2xeys6o7zsquGEtag6zpT7B1SQdhuxg0m9/iYTDpIGYXiWXtfiMDcSfB2ipS9XqaA2YEAZz6MkJuDUZVIZWSeZQWz2HG1PfSL6Zdm1Zy+eRBzh/ezaKeZlxqKfqyud9OGwUnFbPewFE1FxNO9MUzEQQndlku1op52CW5+NTlRGqVrOhpZu1IFxe/2M2lEwf4fO0ShnuaCPkd+JyGtOc3aNezZfkCdm1cDg8E7Poagi4Ly8eGuHruBHzzHL5+xtfPHnP9ykV27tjK2Ogwh/fv4fb1q3z94gnwgn27tiKXFiKMQWVpNhUFs5EVz6E8bxqKkllkT38LVcUcrMp8dLJsGhxaBA+opIUIFyEVqmfnxjWc++IA548c5NqZE8zvakGIQdJrZ+lAO3s3L2fj4j4W9qYQBCf9LQlaI356UlGagvUsGmgXg7DVYpDQqCgTD1kyIFhnZLgzTm9zmMXDHWzbsILN61awddNq9u/ZxpmTRzh3+hiH943z+ca1XDj5BQd3bmbXumUIv4UFLWL4v81jZEHSTYdXSadPSV9Aw1hjLUtb6+gPasWeiRboa9AjCFvoCdayuCvC5sV9ojD6e1CU5X5PRHhNCvoS9TR79KScIuK5w60kZZWRsspotEiJmaU0ORQ0ORQ0aAtxK+cxiTWknHK2L2pl64IWBoNWmqxKIoYqunwODm5YyY1TX/Di/g345ik3b10mFPUzM2MKRpWE7BkfoJfmUlM4nU//8O8I+L3/n+Lh7cp+pDkZDLU3c/vyOY4d3olaWconH71OTtZ0dOoqVi5byIM7N3lw5yYP797h8f17PLp3m0f3bvPs8T2eP7nP8yd3+ebFQ/jma548uM+9WzcZ376Vuze+hG+ec//WNa6cP8mz+9f56tENvjx7hLNHdyPcAUFoxKKVkQg4WL1kiEO7NzPUnWL9igW4rRqUskLGBjtZukD8vz5+cBf3rp/jzNE9bFw1Rn9Hgsawm2TIhcMsJ2fOx3jsKlaMdbNwsAWfTY3wY1FIROxKgrVVBIwSAvpi6hTfyUcIW0Q70+sw/ePf8/af/k+mT/kTBl0FSkUx77//JzJmfYqzzszxE4eB53z19SP6+ttxuWo5cGAnd+9e4fnzuzx7dodr106zY+sqGurNCB6Y8ckbZE37ltBmkYseddFyqaReU0LSLmcwZmNhSz3zG+toq1dNCFEnVulstEWTMZVPw1Y5C48qG582Ny0iAoaC9EazVjIdj2oefk0uUXMJLfYKGmtLiOsLCCvnUV8xjbqSKUQVmSRqsqgvmoKrcAqC4GQk4GRTT4p2h5Y6aS4d9UbW9KVY3BFGEEbojTjYsrCLtf0pVvXG2LqgjWXtQeK1MqyyjPTm1SKdiU+bR7tPSU9IR7NLMSEiRELgUNzOcMJBT9A0MVHXEbeV0+KT0+pT0uTT0BaoJeE1IWwQw+PxgIdYg5vetgQ7Nq3gxoXjnOWXnOWXNDi0rB7tJmjTEEOG8AsozZ6GpGCGGEyfEIgeXTm26nxcinw66vW02JU0KIpY0x7k4uZFHBhtYaHfQKexnH5TBYOmMvp1xcy3lDNqk9CnL6SxKhNB6EAQOnAVfcbPeUBDZSZjXjW9plLa1Hn0GEsYskkZskkZcVSyqF7JiKOS/tpyEpVzCJZOY0tzHRuSNkYclbTrC+mxyGjWFNFmLKHLUkGroZg2Y0n6MOIlytUjmYpHMhWvbBpe2TTqJFOwV0zGWPQxfSEd2xam8GnzqMn5iHpVHg5FDo6aXFr9BjYv7qYrXsdAs4+lg82EnBoyp7yJ26zk+MFdHN43Tk97MxtWL+fS2ZMcO7SP08cOs2fHVg7t3cXJIwc5d/Iom9etorutie62JnwuO9Mmf0hVWQZzpr2RRvlq5DlIS2dSkv8pxXlTyM38iOlT3yB77ifIKrLobA+xfu0Cjh/dwbbtq2hpjXMdCLYtZcXqk6xefpxEYgGXANPO5/xV3Q5eiV9HSNzn1Zb7CPEbCI33EBofIvhu88NWEBK3eSV5k7+IXOXn0Yv8+4Yv+E/uLcydf4KOM19zDrgNPPhK7KR7/BwevRCnFHe/gZ4lV/lgTjuv/kLBD36m4Yev1iAIufzTf1GhUC7g0l1YdRiKo9uYEh7n7eRxPhl7xr/1PeQfm24hhC7xSutjcQIReSJ+Nj5GaLqHkLjOX4Qu86PYDVEIJW7xSvMtfpS4yF+591G1+RkXgXWfn6CiMkJhqZ9DRx/y5AUIizvCacRrf9jBQMT5vZ6IvqCN4bibFpdoMwrXyvHpKhAEJz6d6AFPOtXEbDVELNW4VSU4BYGti7o5smUpTkFgz+oRjmxczIE1C9i+tI9l3TE6ghbaGsx0hKwk3Vq8+gr64nXpHoqBsINOr4mhgJ0+v4XegDh9GIw5GIo7GYw56Atb6Q1Z0vallyudhZj4eV/Qkp5EvLQzdbi0tNeJgeNmm5gneDmNiNdWEdCXp+07MUsVSbOMuFFCxChu8oOGEvzaQlyqXOzVWXhU2dRKZqDO+xDF3HeoyngD2bQ/I5/2GsqMt1DOeQdr8VT81VkEarJpUMwjpMolpi8mYSyl0VxOslZslY3oS2jQFKeXX1MwYXfKwlI6TRQpM15HOuN1lFkfYCycirc6j4CqiJihgiarnDanmk63aNtq9+hEu5ZNpCDFLFVpBGvELCFaKyVaW5H21gcNJXhUYlOoT5tH0FAiZiAmGpXDxkqiZnlaQLwUEd0NlvR6OVXoDdrSzc2tfh0xhwKfoRzhJOID2ANJp5o2j0GcdtXpRPqSRkKDugKfsgy3ohiPugxrVT61slwciqL0g9JaXSBy+o0y4nUaBlv8bFray/6tSznwpjDu7QAAIABJREFU+TJ2b1zIznUL2LpigC3L+9m+YpBtywdYO9RCf8wlEmaUJQRUopBwVuakRYRVmpkWD84aEUP4ksAUtcqJ2aoJ18oJGGXposWYTUnILNKjQmY5cbuKlEtHf8JFwFxJbWUOXn0FHUEL/QkX7X4zcbuSwWgdPQFrWpgtbQsxvrSfHYt62DDUQtgux6yYR8RRzcKOAENJF80eLW0+Ex0NtQSMMtobLLQ21JKo19MWcpD0GXGZq3CYZFhMlYQDFvTKMoQt4DQpiHhq6W0MoasoxK6owFlTjltZLhb5WaoQBGf6RTjW5EcQGgkZKgnqZQS1UhrUUmJmNe0+O+0+J8t62zi9dydnD+/l7LGD3L52kWtXznLlwvG0iHi53GYVbrMKr82A8EeQleSRivjZsn411y+f56unj3jy4C6nTh7nwP693PzyMhfPnuLYkYNcPH+Ga5fOsHzxEEaVjKyZH1OSM4Mpk/6N3/3XfyBj8p/RyrNx1UqpLJyWthbFGupoiTfQEm+gpzXJ+JaNXDx+lA3LlrB97WqEX8DSoR62r1vKsfHNHN+zaSI0OkZ7LMBwRwsLuttZ2NdFRzzMcEcTY4KACj8hqtnOH5nCEvwOA70tUZYt6GbjilGWj/WxY+sadu/cyNHDe7h47jiXL5xOi7nejhY2rFwMLeIJ8EsRsXqgidGUn+GYk/6wif6okS6/mr6QjtGUnaGYmQVxC5tGkmwZbWFpl7iZGm4O0NcYpDXqxaqtJlBXS9TrwCkIRF1mcdNTpyNkrmIw5qDbb6DdVUOjRUqyVkLcVE5QV0rUJOGlP9mhmItTlcVg0sKdE5/DndNsG+sgbJCRtIn5kXP7tvP13S95eOsy584dY8nyMQLxAInmGEUFs5g38wNkRTOY9Pu/ZZfzP5Mq/V+Y8tZ/RivN5CPVMH/Sb2eSYpC8z94g85O3yM2YTMBpZ+OqJSxd2EeVLI/srKnk52Qwe+YUAj4XZ08e4+HdW7x48pgnD+7z6N5t7t++wZ2bV3l47yZ89Ug0Cnz9nAd3bsI3L7h2+QLPHz/g5LFD7B//nPu3L/PV0zscPbSDdcvng0r8XkAspPPatYQ9FhYPdbN1zVK2rVuOXV+NtHAuyUAdqxcN4hQE4n4Hi4c6Wbd0hLi/DoNCgqay9NspQjbcEwSWjLTT2xxkpCPGiqFWVg21Mr+5gahVgUdZSNwiockmTd8rNtl08f75LeTOfofinE/Iy/qQ2RnvM23qO7z22j/z/gdvotMrCIa8dPe0YbXpef2NP/DGG3+gqqqYeLye0dFu9u7dzPETu1ky1oOkLBOhRwwH/5qjCL+F6iLx/aIvz6DBWEaDsYx6bRFxayVt9RoGolbGmj0MxiwIwgYsklnYZHOwTpS6+XX5hM0l+LS5eFTzCBoLSTokCIITVdHH2KtmkbBX0FxXSadPyXDYQMxQRKAmi6S+gEjNPELVc0kocwhVzSIgmUGDZDb2wlkM+G2saovS7tQTMlQy3OhltDWM31BFoFbBkp4k46sWsH3ZEHtWjXJk4zJWdjfiVZXiqJpHg74Al0JsXQ4aSljY4mZByknQUEZ3wJi2Qo8kXQxE7aScSgRhhIhZIlqeQip6o0a6Y2ZWCgLki9dJyG2lJR5k1eL5rFg4yMpFA1w+dYjxLSvxo6It5iFRb8VtUBBDxj9ykeLMKVQVzsZnUdAd9zDc7CdYW0XQUEFYW0pAWUijsYJ+j4aVjXWsSbnY0OxhtF5Dqyqfbk0BQ6YS+nQF9KhyGTKVMGgqIVWdhbf4M2KKHEZDJla3+VmWdLCpzcOYV0m3uZReSzlDzkr6bRK6zaX01JYx5KxkwC6ly1RCt7mUHd1+RutraFLl0KrNp1VXwoCjmpF6NV0WKQllDi36InrrZKKAmMBWJ3TZRFSZeKSfYsp7B232mxgK3kOVPYkmm5RkbTmq3A+RZLyFqWwGtbJMLFVZxBwK4i4lOmkWqrLZ4tT4AYyQQbLBxo1Lp7hy/iQjve0sXTDAF3t3cGj3Ns4dP8TuzzewfGyI5WNDbF23gn07NnNg11a+2LuDrRtW0dWaZNFIG36Xjl9zFJe1Bl+dlpLCmZQVzSE7cwoZ0ybx+h9/Q8hvpasjit9by/q1C7l04QgGbRV6vYJbwKFzDxgc2oFU4mf7+JdcBKJn4D+4tvPDxG2E1LOJ0rbrCMFL/LTjMUL4FkLiLkLqJkLTdfEzcZNXozf5y9A1/kPDBf6T9zhvt57HvBuWPITDwEXgxkRR3UPgLnATOHUXlm17SOvgKVauv8316/DNV/DoKVx7ABdfwElgD7AVWAKYv4QfRy8ixO/zSvQRQvQRQvyBOIVovI7QeJVXGm8gRK8ipO4ixK4hJC7zP8XP8kvPXlJn4cwLcAeGuHAZlq44x6Klh3j8FIQ2n4mkU03SpqTVrf/2BLnBkka8dnhNtLh06UK5gFEmnp7qJYRr5cTtygk2upLOgIVV/Y3sW7uA3auG2bKwi21LevliwyIOr1/IgfVjrBtuoTNkpdlroDNsozMsZiSW9cYZbqynJ2ynP2Sny2dmQcTFSKSOngZzuqX6pYDoCX47nfhuY/VLxOtL0k9voFYkMNVpaXeoabOrxPZYu5Imq4LGWjlNDiXNTtVEh0I1YZOUgL5cvKlNUpJmGQmTeEIXr5URs0gIm8rw6YvwaPLx6/KxyjLQ5n1ITda7KGa9ReX016j67M9UT38d+cw3MOV/gls6Ky0kIpp8Yvpi4oYSoroiEsZSYsYyghpx4uFTFeJXF+FV5eFX5uCQZKDP/wRF5rtIZ7xOxbQ/I5/9Lrq8ydTLcwmqi4kZKkiaZbTYlXS6dXTXG2hza4nWVhKasKKEzDLi1koiVhkhYzleXTH1qjwajCVEzOX49EV4Nbl4J14IMYuYfQgbK9N2prhFQaNdlV4dXhM9ASu9QbH9/GXvyMuW8o4GE50hsQE5YpMj+OF1tiD8EhIOVTq8n3JoRPqSqhy/qhxvTSl18kJcypKJl2os/XJ1KIpwqkpwKIuJ2JU0+0yMdkXYsWaEI7tW88XOVezeuJBtq4fZvKyPTUt72b5ikF2rR/h8cS8L20K0ufWE9FISpkpCmjJc8jxsErFp2SnPxqXKx60uwK0uwKMpxKstTWNcI5YqwrVygiaxHDBmqyHp1BCzKcVpyUR/RcymxKkswquvoMEko15XjqOmUOyKMMrElnenhvZ6I2FjJV5VKT0NFtYPNLFpuJXVvUm2rxjg5N41HN66lP6km6i9ht6IA0G4SN6UNxGEi/gNMjrDThq9ZrqT9YxvXsL2jQuJ+S0EPAZam3xY9JVkZ3yMoboUfiuwfKCTvngAR3UFQaOKRpuelE1Lm1vPYNDKcNhOf0MtrW4DTkHArSjGq6rAW1OOtSwfXcE8tHnzsEhKWNDSyJl9uzmxbw9H9+3my8vnuHxJpGWIm9EH4ssGJmyRHoSPwKZT4LYaaAz76Ots5Yv9u3ny4C5884JnTx/z5PFDbly9xNOH97h+9RKnTx5j2cJh7GYx4FqUPYPXf/9fmfXp28ye8jZ5sz+kumw2Vl0JpfM+RlgBkXore7at5+j+HVw9d4KvHt7jyN5xfsMhfDYLsXo3wi9gqL2ZrauWsG/zanauXYLwG0j5HSwb7mfP5o0c37OHwzu3s2HpYrauWkZnMk4yUM/6ZQu5yt9zlb9nsCPFzo1iuPLInm1sXrOEQ/u2cfbUIe7cvMzDe9e5fOE0u3duZc3yxWzhdbbwOrQIjHU3s7irkaWdCVb3NjLa6GVhk5eRpJ0lHR6GkxYG42aWtnsYTdkZa6pj++IOBuJO2gNiad+IIDDUkeTSycM8vXeDp/dusGi4l8VD3RzZvYUjO9axoC1MzFZDu1dP0lpFV72atjoFHW4lLQ65mJkylKdFhFM1D5cuhxa/ki+2jHD35A5GGz1o82fwK07yK06yf/Mqrp4+zL7xzWzeso7Pd2/l4KnDXL19hd7eFI0RB+/84ZesMfyS1fr/ldf/+e/Qlk3GrZqNQ56BtnQKsnkfIp03mTVMwmPRMdzdwdYNa+jujCMpn0dRwSwqSnOYlzkdr9vO8S8Ocv/2DZ4/fsTj+/f4+tljePGUxw9u8/TRXfjqEV89u8/Xzx7z+P4d8br66gknjh6krTmGxVjDogW9bFy7iJ6OGE0xD0IIkkE7gudbOpMoEkRh8OmkN3j/9X9hztT3senkXD51iMunDhHz2fE7DHQ3halVV1Gel4lOXo5KWkjRvKmYNaWiZW4DbFgywMGtq9ixcoSzezZxUhDAKVBXlUuTrZLhkJFWh4R6+WxssulYFVmoJRloqubS4FJiNZaTnTWZmdMn8f77f+KDD98iLz+Td959HacgkF8wl8qqUmSyYj788A1mzfoYjbYCg7GSgrxpCFbRry/IEIlsvwBl6Uw0ZTPE6UJVJja5iLUWs2tL8GuLaXYpGU44GG2qoydoIG6V4tMUEDAU4tflE7WUEaktxa3Mwq/Lo7W+ms4GFRHbt5SuRqeUhLWcVrec3gY1UX0hUW0ecX0BQXkmoeq5eEo+wzT3PbylU/GVZxBSltDlNrG0Kchw1E2DvgqbvAijNBcxw3UI4SNY3NvC9uWj7Fg2yqK2JDGrHrusAEdVDmFTGRFzOYIQYiRpZ/+aQbYv7qDTr09DW1rcGroaTDTXafGpy0RqnqGMkUYLC1ptDKUsCMI4KwWBRn8taxcPcfLgOGeOHuDymWNsXbcCsgUOj2/m1OHttMU8xJARQ0ZfKkzcY6WmJBtjVQl+q4qgTcVgykvMocRRnUfcKKHNUU1EWUCbWcJIvYYmdSGNynzmu2uY76ymQ5NPv76QUZuEYWMxvepc+nQFDJnL6dQVk1Dk0u9Ssn04xaFVg4wvbGNxyECftYI2XQF91gpGXHIG7FI6DEW06QoYsEvTAqPPWsGqmJkmVQ5haQYtmgKCkjm06kpoNZTSbipn2FNDv7OKqDIrLSAEP7Raikjqc3CWfYxqzp/Q575NfdV0TIWTqZPNxlw8deJzGpr8yUhmvUt17icIGaAtzZi4RsZQlc3GpimmJOsjgi4txw5s597NK5z6Yh/HD+7m5uWzPLt/k+cPbnFw/HPOHT/EpdNHOXFoj4gm3r+LCye/4MDubaxaOsr5E/thXIBxgZHeZpYu7KMwdxbTP53EjKnvU5Q3m+mfTmKwr5XtW9cQj/iIhuppSobIz5mNpKKYh8DJq0+oVgTx+UZJtKzhPDD2AP5LeDc/jl1HSD1HCN8UpxKRS/yk6SavhK7yw+RNhKarCC3XJkTEfYTYI34QecSPwvf5WegmP3Gf5D8GT/JP0UN80PkFmo1f0nr8MUuvfsX4fTj+DI7e/5pTd59x65uJHMU3YhP1gwmRcfprGH8CfWdAuugaU9qO817bYX7TdISfRi8gxO7yauQ+r0buI8TuIiRvIqSuIqQuI6Sui4Ki5T5C8hqvRs/zNw2H+J13JxufwNWvobFtHcdPwcJFp+nq3sizFyA0GKS01BtI2pSkHGo6vCb6Qt9y+hMWBUmbkjaPgWaPPh18jtuVxO1Kkk41KZc2jbMcTLjZtWKQ/etG2bakNy0i9q0a4cCaBRxYP8aG+W10hqw0urV0hKx0Rx1I5n5MyCKnzWdiuLGexS0BBsIOBvxWWuxqunxGekMWBmMO+iM2ugPmdD5iMOagrV73vfVSVHT6jXT5jOLkwaGm1aYU13dERMpSnc4QNDlEa1PELCNoqMCvLcU7sTmPGSqImaUkLJUk7ZXErVLCpjIC+mL8unws0plocj+gJutdlHPeQT7zDeTTRCFRk/E6ptwPcJbPoL5yDoGabKJaMRPxskMipi8maiilQZWPV5FDgyqfgLqABlU+Dapc6mSzMRZOQZk1Ccn01yj/7E8oMidRWzKd+upsgppCovpyovpyGmsraa9T0eXR0+rSELXKCVkqCRglePXi6ZJTmYelci768gzM0llid4OxBL+phICpmJC1jKitglBtOUm7glhtNVGznFitiJJtrtNOFNtp09fNy8LCgYiToQkrnIj8tdIbs9Pi04t0JqtISRGEEAmHiKVtdeuJmqvxqsqoV5ThV0nwKSuokxfjVpV+5yT7JILgpF4vmdjglBD36GgNWRnrjrJ99TCHd6zk4Lbl7Fg7n00TAmLD4m62Lu1j1+oRdi4fZGVfIwNhB81ODR0uLQlTpYh3rcxJo2y9umJxaUvx6cpoMFQQMEoIToixcK2ccK0cv15CyFxF1FpDxKIgZFIQNteQsGtp9hiIO1V49RU4agrxaMsIWeQi5tUgxa0qIaCT0PydTpZl7WE2DbeyabiVDUMtnNi1mt0bRlk52MT81gCLOiIs6ogwv8nP/FSAzqAD4Y9ikFfIht5UA4d3refhzbPs2LiEi6f3pck/+ZmTkRbMQYhBR9jLUCpCzGYgbNYQM6tpcRpotqqJaCQEaooJa8tJ2lS0eS10+qwkrGoi+hqiBrXo1/6juPi9wOm943x5+iR3rl/l9vWraQqJkAlV+XMoyfyMnmSATStGSQVdKCVFaCpL2b9zC3e/vMz9W9d5dPcW50+f4vqVy9y8cQ34mq+ePuLBnZtcOn+WUyeOMNTbjqQkj8zpH5MzewqdzUGO7N/MuWPjpCJ2PvvgD+TOmiS2c1dDKuJhyVg/u7dv4szxQ9y7doWdm9YTrnfTnoyzbGSI9niU4Y4WVszvZ/3SETavHE1PC5aPDHFw2zZOHzjEkV27GN+0kWN7d7N+6RIObP+co3vG6W9LEXDbGBvs5vCe7Zw/cZDLZ45x9th+Lpz5gisXT3Dn5mXu3/mSLy+f4dgXe9k//jkHdm/jdbawZtEgp/ZsY+uSIUYaG+gJ2Gh2ahiJ19HsUtIft/Bb9hGzy+gJGmhx17CCjxCmwNKuMN0ROxGnlrawh8VD3Zw4tIdnD+9y/fJ57l67yNcPb/HoxgUObVtHW8BGyFxF3Cqnza2mx6el369lfsRMf0CXpsZFjBV4lLkIN8ChzsJrKKAnYmAgasWjLERbMBNbVT7JOiO71y/j9uVTXL10ki9vXOIJT3nMMy7dvsz9h1fRVM+lWfdPbAn/d97/w99RmTsJRf4k9OWfUJ33HuVz3iDzw39h6ju/JWfmx1i11XQ0NzI2f4DBiWD1Jx+9zuSP3uKTD9/GVqvnyMF9fPX0Ec8ePeTh3Tvw9XP45gVfPXvIV88ewtePeXT/Bl9/9YRnTx/w5OEd4DnnzxwnHHAjLctFyAC1opT6Oj1+13c7IsSlkOaIUxyvg65UhLi/jlTITZ1JiaIil762KKP9LeiqS9BUFhOoM6GtKmPejMlM+/Bt3vnjP/PZ+3+iJPtTKotnIWyAroSXRT0pRlqCLGyPglMUETFDBe1OBQMNOrpcVYRU2dgl06iVZ6KWZCAp/BSTuhCjpojS4lnk5UzjzTd/x5/+/Dt+89/+D6ZNn8yGjav58tp5vjiyF6/XzpQp7zJ5ypvUuTTEIg6kkkzmZLzHt0FYsQ9DJ5uNUTYLc2UGDsVcHDWZeFTZRGpLqa3IwKPMp8WtYihuZyQprpdCIlJbSthcQpOrikanjIChgCZXJYNxEx1+Jc3e6m9FhLuSgKGAhLWcJruEpLmUbreCmK6Q+ooMQtXzsOZ8iDbjTVLqPFr0pTSZ5XS6jCxMBRmMerBWFSKdNxW9NB+/RUNb2ENzwMX8jka2r1zE50vG6A75cdfIsVWWYpflpruNYhYZC1vq2b2inx1LulnU6idpU6YPx5rrtCSsShq0EhJWJYMxB8u7PcxvqaU3ZkAQxtPPBR7fgmf3eXL3Okf27WTV4vmQLTDYkeT4ga1sXT2K364h6qpl7dgQnbEAiuJsvg3LO1EVz6JWmo29MpugqoiUSUJKV0KHsZyeWinRykySimx6LRIGLFJ6DKKFaUFtGUO6AgZ0BQwYiug3lNCmK6JRXUBMXURMX05QV05DTQFtxjIS1XOJyGbRrM6dyDkU0KrNp11fSJephBZNHn3WCrpMJcx3V9OkyqFFk0ezOp9mTRF9NjnNumK6rTIWBnR4y6aT99avqfj4t98Wz/0SgopZCMITHKUf4ZJNJqLNIqovxF42A3Phpygy3/3e/WWpnIOQAbbqbATBybypr5E5+Y/M+eTfyJ35FuP8nrDXysKRPo4dGJ94lt2Br57w/N5Nju8fZ/OqpWxZvYye5gRNYT+7tqzjwc0r3L52kasXTnHt0jlWL1sE4wLDfV2sXbGEqopSpn78AXJJGa2pBNGgn5VLF3Hq2BcsXbiAKkkZMz+bQioeIRb28/AbsSzu2TM4+MVTakzt9G26wkHgtcQufhY4yw9TTxFCN3k1cZMfxa/wavQCPw5d5KfxywiN5xBSFxASN3klKm7kfxy5zk+j5/hZ7CR/lTzDL6IX+Hn9Bf7SdYG/8Zzhb137+Hv3Ov5b/QpeU/eib97AwUt3eQHwHJ4/E8XDgSeQPAEz55/jf/dt4ReOLfzMsZd/13CCv4ue4mfB4/wodplXozf5aeg2Pw3d5gexmwjJa6KAaLqMkLqG0HgNoekOQvwqfxU9zX90b2dW02HOAmduQ2vnFhzORQwOH+LmLfjqaxBe2pG6/LXpDWF7vZGOeiNNDrWI2LTWpLn3CYeKpFNEUyYcKhEP6NLSE7bj01XQ6jWKomFiErFv7QL2rB5h78ph9q0aYd/aBawfaaUzYCHp0tDqN9EeEJGxoy0N9EXFIPdLxGef38Jg0E5HvSgYXuYgXqJEe4K1DMWddAe+DV53+AzfFxSeiSC1U0ObXSVOI5zq79mZGmvlJCxyGmvlNNoUNDmUpOw1JK3VxMyVJM0yGmsrabZV0+pS0e7R0OpR0uRQELdKCRpKsMvmoMn/GNW891FnvY9i9jtUTn8d6Wd/pmb22xhyP8JePv1baoS2kJC2AL8yD19NrthorSsTcxfyXHyqQoLqYnyqQiKmMryqPKySWajzPkEQnJRNfx117hTc1bl4qnIIqIoIa0sJaUqIG2W0OlQikckpFvTF7QqiVrlY8qMtxaXKx1Gdh706m1pZJl5dMVFbJQlnNY2uapo8NSTr5ETMEpqdKpqsShprFTRZlbTUaWn3GOioN6Y/+8MORhIehuNuBqN1DMfdjCQ8DCbc9MXr6E84afEZEQRQ4UcAPOpSkk71xIO7Br+mAmdVAa6qYvwqCQ1qKZ4aEedqry5MP3g0pXMQhBcIPwaXpoxUvYH2/4et94yKM83Tu5/p3u7emT0O67F3bc8eH7/etdebvH7ftTfNdJiZnunuUc4JgciZgsqJohJVBVTOEYqcJFAOKCKUcwS1cmgJRRRQTr/3wwP0ztof/h9KgjpVxVPPfV/3ldw19DV62LuhgxND6zg2uIY9mzrZvjrNnnWtDK5Os3tNM4c2dXFwYyc7uuKsCttoadDR3qAnVlNBvSyX2ooM6qQrcKnz8WgLcanzaVAXToCHMty6ElzaUlxaEUT4ayppbNATt6sJmmR49BV4dJX4jXLiNh2NTgMORQHWqhzqlIUEjOL3qU4p+iDiViURo5SYWU7MLKfdbWRzc4CB1hAbm3wMtIXZ3Bnh8EAXe9e3sb41wJpGDytj9axt8nFwYxcndqxmfVtkCkTYq6sYPjbEw9GLHN67hfNn9jG4dRUFmXMoypzPV2zCX6unyW2j2esgUKOk2WWlzW0halSSMCrocZvpqNfjVxfTVKdnVdzJZKxf0ZxvMJfmEjXpiBi1dIV89Kdi7N+8gStnTvDu2RMe3LlFYyqGcIOpRXdrXzuvH3zHu/G7HNuzlb72RtZ2t9DX0crI8SNcHDnDjcsXOH/mDGN373Dr+jXujd7i5bNHPL5/m2uXznPi6EF8ThsrMuaxcNZXzPnNLxgcWM3Jwzu5fX2YgfUdZC36DcsXfE3W4q9F780QWI0qrl8a4e7NK3x35QIvnoxx4sA+9mwbYPjYYbavW8P2dWvY2CsmSXU3hWmNeehqDLF17SpGjh7h+rkRbnx7jrtXr/D8/j1O7t/H7auXObR7Jyvbmjm6dzeXzp3h4shpbl69yJXzw9y/c52xe99x/cowl86f5rtr57lz6wrXr5xj5NQRThzey9a1vZw7tpdLx/exviVK2mkiadPglhcSrpHQVK+iPSAyDTXlSwiYyglbpGziK5rcBgRAX/F9Sk9vS4L2xihXzg/z7NF9Ht6+Du+eM3Jkn2jilRbg0pZik2QRN0pI10ppr1fQH6yh260hpC/Ao8zBo8nDIc8gUV+JTbEMp1pkXRUrpqErmIdfX4G3WsLx7WsYPrCd86f2c/bkPi5dOsnzV2OMvxlj5NJJspZ+iWrBH3It+Of8+u/+Aw59EQbp0qnvc8bMvyFn3s9YOuMf+eaLv2bmr39KcX4GdmsNfp8TjbKchfN+w/Klc6gozaMwLwu7xcixQ/t5+fQxvH/Hy6fjvH4+zquJa+/5+Ji40r5/xfv3z3n9+gnwknu3r3Hu7DEqSnMoyFnC9K8/RRAsRP02cXM3Wab1FQjCFRbRySe8QDgMj0cv8+bJHbat70YrLSR/+VxKchaRlzGHvIw55CyZTcaCaWQsmEFB1iLKCzIpyV5MoF6HJHceyhLxPZcunz313v+a42jzFuJRF5G2KUQ2yFhKvKaEiC4ftzKTisyvKM+eRsacn1JVPJ+AU0tfb5wtm7rghsDChdOpkBSyZ+923vOK6zcucebscZwNNvLylpKdNZfM5dPIyZqJrHI5epXI7BZlz8KgzBUlTKWLqcqZQf7C7zd55ZlfUbT455jKFuHTFtHhqaY3bKHdq6MrYKDDpydiLsdXnU+gppAWt5J2n4bG+ipWRmtYk7IStZcTdVQQsZcjz/2GFp+KqLWUVpeCNqeclX4dW1J2UoZinGWLSGkLaCiaS33BbLZGTOxIOHBKsmi0qlgdddLmNmGWZGOuzKE1YGNbXysnhgbY1NNMdzLI5t7R00b6AAAgAElEQVRWDg5sYOeqbhqdDqxVJVgrVqArmIc6dzaWimVMJkV1BYy0ecS9Q8wqIzYR8hExyfBWS2jxmNjWHWX36qhorHbK6E83sLLJzfY1rVwbOcqD7y5w8sDgVITzTxlC+AvYsbGb+9eH2ba2g864n7aQd+Jz7ZyY1qnP2aMuImGqxF2Vhbt8KQllLnF5Fo2KbNr1BbRqC2jT5ZNW5dKqyaWnuoi0LJNY2aKp56jPn4uvcjkpQwlhTSGWogUYsudgL5pPozaHcMUCvEWz8BbNwlM4E2feNHzFs0nIlorJTdJl9JhKadbl0WMtp8NYTG9tBVHpclxFC+iwSGgzldNmKiepLyT/V/+TzM//nO56xfcgYutkT8gLIprleKTzsZXOxF6+EOWyX+OsyqBq4c+RLPyCrS1OnMos6pWZNGhyqcj4NbO/+DPy5n9KzrzPyJknAoidfI6keDnyykI2revh6YNRePmEd88f8Xr8Abx4yoXTJ+hKp6goyKXeUs2l4RM8vPsdo9cvwvuXPLhzi8EdW3BYTVRrlIT9HtTyKvJWLKerrZlL3w4ztHMbJ44c5Nql8zQlopQV5VNRUsjZU0c5dGg373nHs5cwMHCGeGoXC1dY2X3+LYeeg37/Q/617QQ/DD/iI/8Yn0Qe8XHwNh94rvAj3w1+13eND8KXESJX+TBwl498j/jEO8YPfXf4JHCZT4IXENzD/G7wBr8ffsy/Cz7mD5zf8R/rh/kfsZPM7hpmYByuT0TD3nyLKK96DLWbH/NZ3VH+sGYfH5r385H/W/5ly30+TjxE8N3lA/8dPgzc5YPgHT4K3OFHnrv8yHOXj/13+CA4ihC5OcFG3EMI3RHZicAN/jB8gT+x7qB+52PuADefwJqNwxSVBKivW8Pbt/DyNQgORYG4sZk4XZ4EEhGjlGC1hNCEbMWtK6NeU0y9phh3dTk+YyU+YyVBi4yoXUWDtgSLNAeLNIeoXcVAd4yTu1ZzYmc/e9a1cnhzDyN7NjI8tIER/pR2v5W4XUOqXk+z20jcqiJQXUlvyIFTXkSqVkPaoccpL6LRrpk6KfBoSglUSwgbpQQNlfj1Ffj1FWLLdr2eRoeW5oZqWpwGGh1aMTXIoSVtU5EyyUjUVNFoltNolhM3VBLVVxDVV4j/Z5ISN4jypsmZbHiO6MqJVUtIGqWkLCIIiVuqiNVUEq4R00w86gKs5ctQZE6nZN7PKZj1Kfkzf0bO9L+jdMFnlC38nKplX6LLn0mtZDFOZbZomJaumIpSrJfl4lQViKlBqmI8KlE+1KAupFaaTU3JEmSZMxAEC3mzPkOZPRunqoAGed5UxKtXU4xfV07coqDRrqHRriFlUxM1yQjXVBG3KIiZ5QT0ZTTIC3BUZePVFE/8XumUP2QSSMVqKkkYKklVV9JUIyVtlNFklpO2KGiyKGg0y2lxaGh3G+jyiYb2npCVlTEHK2MOEUSEamn2mcQb3i9hGusQZNCgKSVsVZKs09GgLsEhzadBUURdVT4NskJcimJqJTmikboqG3XR4ik/hLAI4nUaIjYl8ToNrX4zvfF6+hvdrG/2M9AZZVt3nIHOKLu6Iwz2RBnsibK7N8aeVQl2dUdYE7GRtilocYinr/byDCwlC7FXLMWpzMatzhUTstQl1MnyqZMV4NWKpXcuVQk+QyXJOh3RWhW10jziDi1RmxpPtQSHupiihV+TNeNzrFU5U9euT1dOsFpCzCwnUl2JS1ZArEZK3Cij2a6lJ1DLprSfHZ0xtrZH2NTiY2uHjx09fnZ0B9nc6qY/XktPyEh3xMLKmINtvTH2rG/j4PZ+Nve10N0cZnBgNcOn9nPkwHa2b1yJy6pDLy2mIGMuwiwQZsGJnRs4u3czyTodLR4THV4zLQ3VpOs0tNapaa1T02hX0OIxkKjXknLqcVeXoy1cQq00j6BRgfAhdIc9HNq2jssnD3Lm0CAHdw8wtHMj69d00dIYwKKrYGjLKl48uMa78VFePLjBy7Gb3Lx4lv07NnHz0nnejD/i9OGD7Niyke7WVpLhMF0tbYxevwKvHvP22T2ejI1y5fwZTNpK1FWFeOtMrOlpYd/uLYycPsTl8ydpigdpToaxm/X4XXYsBjXxkIdU1M+1yyPcvH6B4dPHePTgNne+u8bo9Su8ffGUa98OM3brBsf3DdKWCNPX3iiyEhv62LN9A5eGj3H+9GFOHtrD/l0DHB7axdVzZ7kwfIpNa/sZPnWcW9evcPXKBXGuXeT6jctixviTu9y/c51D+3dz+sRhbt+8ysP7ozx//ICLIyfZu20DTSEn/c1RvAY51sp8LOUrCOlEf1NLg4Zmp4a1TW5O71rDqcE1bGgPM7Shi1f3rrK1v5XWsItLpw9x/uQh9u3cwqGh7dy8fI4bF4d5MnoD3j6H54+5eHiI9ekISZtGvA5rKkgYy0maykhZykiYSgjq83DKluOQLsMpzyCszyVmyCWkyaa+cgm28kU4ldlELZWknFrWtvhxGSUEHWo2rkpyaXgPwyd30Jpy8M1n/52GZf+ei94/ZeZn/wZp8UJq1AUUZE5DXSmePi6Y8bfMm/F3LJr7OfPnfMGyJdOZNu1zfjP955jMWga2rKe8rIjsFRn0dLdz8MAeOjvaWN2/int3b3Pv7m1ev3rB+3dveP3qBS9fPOPxo/s8fnQf3r/m0aNbPH16l6dP73Ls2G7qHXoyls5kzoxfMP3rnyEIFnx1erHH5o8n4n03wWRhn7w0A6OqiI64myO7N9KR9NIcaSB32Uyyl0xnxdKZ5GXOZem8b1i6cBqzp/+SyrJcgl47e3as5fDuNVOBB2VZM6eae/+a4/w1x6lT5otxyVYZUZOEFoeKRqsMlywHY8kCVLnTqFzxFdLc6RQs/ZL8pb+mJeHg/ugZLMYqAkEbb9485Ny3J3kwdpt3718ytGcnxhodhXnLqberWbHsayJeA0ZNITO+/BvK8xagLM9EJ8nGIM1DkrsASe48Zv7qf7Fk7hcIwnGKsmfSGrXS6a/GIVnGuriNuFVCp0/PupSDFpeaVVELCVsVTfUKWj0qWj0qWtwKml1SWj1y2gIaEg1VROwVhGtLiddJaPep6Q1Vs9KvocspJ1GdT1KfT1SRhbdsIf7ypaS1hfQ5FKz36IlqCklbqkiZqzAVLMAtz6fJoabFaeD4tj5O7lxHwKLEUJnP+s5Grpw6xP6BtUTqzZirCqlT5iMIm1gZNrG3P05vyEjQUEyLU8X6xjp6g2aanRpi1ioCRgn+mgqidhUrEw0Mrk7TEbLQGqwh7TPQ5K+hO+lkY3eMgb40m1Y1I4xAU6hB9PnthGpZIWu7kty6fJLTB7czfGAnwn4Q9oNDWUadqhSbLB9z6XKiBgl+RT5RTSEpfTFpXRGN6lxS8kxS8kwalctJypbTosmlUZFNWpVPSpmPKWM6ivm/mgIRveFaBtr9rEnY6HZrMK6YhmrOz1hpLqNLn024ZAb2ZV9gX/YFruxf48v/Dd6CGfiLZhEonk2sajEt6hV0m4roNBSRkGYQqVhMozqbqDyTqCKLYNUy0sZSOh1y3FVZdDo1vLh0hJtHNosAYisTVYeH8UqXElItx1EylwbJUqzFC5HM/xzpol/AcQFr2XwspXPQ5ImHoqWLPqN8yRdo8mdgk2eiyJ1B1oy/Yyefo6zMITtrHulGP7x5wtOHd3j7Yhzev+bdy2e8ffEUn7OOWmM1QzsGuDhyGnjNq+cPuXf7GvfGRunoTmO2VFNeUUTGsoV0dbYwOLiFQ/t3MbhjEyeO7uPOzYucPLqHgY2raG+Osm/3Fi5+e4L1G3uBl7x68Zr3byES2UpDYBMb999gFNg+Dv/Zto/fc13jd/33+Cg0xg8CdxC8t/hR6C4feq/zQeg6Qvg6HwZv8rH/Dp/47vOxb4wP/WN8ELzLR9HbCO5z/K79EP+pYYhfx/ZiGLjI0D2xnO4ecPbFK0aAA0DVnuf8N/th/tB8hj9wXeOPGu/yL+LX+EHsPELsMkLkFkJ4DCH4VExkColA4odeEUT80CeCCiE0OsFIPBI9EoknfOC7yk8Cp/hb53aGHsDYOzDamykoqSUe38HBg/d48xZev57oiXBpS3GrS/DpygnVVBE2SgnXVIlSponHLm0pdeqiKV23Sy+CigZtiZgqoS/DVLkCee48VAULcenLWJloYO/6Nk7s7OfM4DpO71qLMA9WxhpI1KqJmOSk7FqaGwykajWUzP01rQ01hKqrcCmKxdSPumr8WtHE61aX4FQWTRl7JzX6k49DNVVETOJJwqpIHTu64gz2ptjaFv4/QESTRUGipopYtYS4oXJK5pSoqZqapFFKyiSb+r2kUToFQBImKZHqCgKaEnyqIhrkebiUBdRJc6gpWow8a+ZU23XmN39L4dxPKZr/M8qX/Bx13nSskqU4VTniKbcyd0o6NZnSM2lg9WolhGqkYruyrhS7PJ+asuUocuZRlTmLmuJleDSlOJVFU5tTn7aMgL5ClOlMsEppm5hylbIoSds0pG0aEiZxExupriRqqCKkqyCoLSeslxA3ykiaFWJbeI2MtEFKi0FKm1FOq0lBq0VJq0VJs1VJ2qqkxaam02Wg22+mJyDe0HqjdnoiNtqDZjojDtKBCQrzxUThXD8IQi8hi4KIVYldXiACBrnohXDKi3ArRWBRpy7CLM2Z0GhPUqEJBCFB0CKb6iNp9ZpodtfQ6bOwNulmW0eUXT1JDq9tZN+qGPtWxTjQn2BXZ4DVEQsdLg0dLg1dHh1pu4ygrhCnLIv6quXfT2UWToVoOPZqy8XiO3UpbnUpQZOMJqdhqgE7aJYTqVURsauJ2NXoy5ajwo4qbwHmskwa5CJA9KtLiVRXkqiRkTTKiRukxA1SGq0quj1iY/WOzhg7uuJs6wyzq9PHzk4PW9tdbGquY22yllUxE11hIx0hE83+GnobXaztCLNtfSeXzh7i4e3LnD15gP7eFsIuG8vnT2PFwhnoqgpRFGVhlheTdNbgM0mpKcskVa+jP15Hd9BCt99IX6SWJpsUY8kCZDmz0ZYuJuXWIYyCMAopp17cZH0I3VE3V0/t58HVEc4c2sWxvds4NLSFdf1ttDeHEIQmtq5t5dvjQzy/fxVejvFy7DuunzvOyQOD3L12kbvXrzCwtp/Hd0YZ2rqFvMxMPHV1jBw/wtvxu/D+Mc8eXKWjMUBFwTLcDj2Xho/w/sVDbl4eZvT6RS4MnyIccNPd3sKaVT0cPbiP3du3sHndKtrTcY4dHOLwvl0M7Rhg9Pplxu7c5PnjBzx/PMbYnZvw5iUvHt3lyNAONvf3sHP9ao7v28me7es4uHcLW9f3sGVtF4MDazkwuJXDQ7tY19fD7u0DnD15jIvnRjg3cparVy8zeucWt+/e5N7YKI8e3mX80R2uXf6Wx2N3ePnsEbduXGZ87C7vX42zc+MafHYDIbuBiE0/0aNyTzRe1+tIWKV0eg0MtAc5tKmLwf5mhL8RN7sn92zl+Z2rDB8Z4sqZYzz47hJ3rl5g+PhBLILAjg2rGbt6iac3r/P2wW3e3L3BxQM7WZv0kaxVkbYp6PFV09GgpNFaTkiXR710KbaKhdTLMwhV5xJSLSdlyCFVU4hXnom5cC41xfOpV+TgN0kwy1ZQsnw6dYYyNvSE8dVW8JvP/hvyOT/moue/ct71J8z+h3/Bn/U30JzyUa0qprLkeyZixtf/m3mzP+V//tUfMW36z5i/4Ctmz/0Vy1csYN/BXTx7+oi1a/pxuxpYu6afSxfPc+H8OfYMDbJl80Zuj97k6fhjXjx/yvNn47x984rXr14w/uQRz5+NMz4+ytjYdfbtG0CtLmP2zJ8jKV+B2SAld/kcQi7j9/cVGfBLAX4piB6siTjWpoBlyvB5VRBQS1ZM9cCU5i+hNeVDJsmjpTFAb1cTek0l9XYDLY1+AnbVRLhARJxl37NzTl0x1SVLcCjyCBjKSTlUtDTo8KiL0OXNR5s7hwU//zMqMr5EnjMdXdkiVsz7AmnJIhwmydTzJJNe2tpTnD5zjNNnjtPR2UK6KcXBfYNcHD7A4EAXUV8NhZkzKFg+E4e+Apu2Ap0kF31lHqrSLLG/Yiqys5OmZAP9XWFWJxw4ZVn41Hn0RS1saKqnN2QkbCqjxaWm2SmChw6/lq6gju6Qlt6InlUxA/0JI21BLSmXjHid6JHo8Krp9KjocivocSvpsEloqhFTf5LqHNLaQtLaQlKqPKKybCLqAhylS3BKsvAq8miv17DSb6Hbb+bMjtWc3b2eNr+VUK2anWs6uD58iBN7NtOTChKtrxZ9gIZi1jfWcXhDmk3N9bS5VfSGDGxocnByawcb0g349MUIwhtc2mLag2b6Ui46I3Z6Ew30xOtpi9hIB8y0hGrpiNXRFnWI18UICB4Y4U8R7kGooYa+tiiHdm/gxrdHuXB0D/s3rqQ9UIdLJ8GlLRMPlFQl1EsySejKSOqKaNQV0aTLp1lXQKs2jzZtDq2abFKKDNLqLJqUObTrS2ivkRKSFdJoVrK3v2XqGti9Ls323hDdbg1haQZJyWL6a4rw5v6acPFvSFXOo0m6gKRkLrGyWURKZxMpnU28chHRigWsNJfQrsvFtPgXNORMp0WTi690PnX5M4goMogqskhVF9DmkBHRF9NWr2Fk12q2twbF9bz/exAxKAhTU1uyCEP+HCL6YuqrlqHO+gZN7jTSjgrs0gWiD6d0NjXFc6gunoOuUOzg0uTNgocC1apCykszaUr52DO4mTu3rvB8fIxULMymdavZs2snq1f2sn9oF29ePJ2SLB47vIfdOzfT2t1E56pW+td207+2m/aORkbOneD27cvcu3cNv8dGOFDP7h0bOHtyH8On9rNz62pOHNzJ6ZN7OXR0N7x9BO/eceTAFRYt0tDceZDBI9cZe/WGG8D01nP8K/tZfui5xQ/8DxC8dxGC9/gk8ogf+G5PnPKP8kFwlA+Do3wYuM+H/kcIgXGEwBN+J3iP/9b3kvzL0DoBFL6daLceBa4C+wDNodv8mXs3v2c7wr+M3OZHkYdi67TrOoL/OkL4KkLgMkLoO4ToA4TwM4TgE9HvEL7Dx/4JEOG9yye+u3wYuCtG0vofIYTG+Sj5jB+4zvOHdXtZ3H6cW8Cz97D30CVC8T5a24b47jt4/x7eMyFnalAXUy8voF4uxnh6tWUiA2GUioyEoXIKRDhUhdRriqfMoTUVmZgqV6ArWYq2eAnqwkUo8xdQXZaBz1hJf6ObvevbOLChk1+ylb6oCCD8eglBQxVRs4KYRUnYIMVYlEHYIMVSmkW7y4RTXoSxKIOERfVbIGIyIUjcbIsn9W51CUGDqNsPVEvo9FkY7E0xtKqJ9SnP/xVETIKGKZ/EBEhosihIT2yOJ2dSBjVpzI7VVBLUiiVlbnk+DfI8POoi3KpCHFUiY6DOnUvFkq/JmyWedOXN/nuKF3yKfMXXWCqW4FLn4tUVTUhmxPFO3Fz8egkeTRl+fZX4+VgUU74Tt64Mh6KAWmkuTmXR96fbE6AvoK8gpKsgYZLTVKsmbdPQaFWRsihpqlXTWqenxSGW+E0+bq3Tk7IoiRqqiBqqpsBGo1VFyqSgxSin3aSgzayk3aKivVZNe62aVpt6KvGqw1lNl88kAomQlVX/BER0hO1iG2WneJMRAmKTpU2WT9Akw6+XYK3IxlyWhUOaj6MyjwZZIR5VKfXyQuzyfCzSnKnrza0rE426wjgRq2hKbqrTkbSpiZrFssJuv5WNTT62tUfY2eFnS9rJ1hY3O9p99IVMU5GWXR4dvX4DnW4tabuMiKFkqvzPVr6E2tKlOKpy8WnKRUCnqxBZCF0F0VoVTU4DCYeWVL2ekEUxNR1BG7v60mztTmCX5+NSFROslohN3LoKEUjoJKStalImBUmjnJRFSafLyNqEi61tYbZ3xqZAxI4ON1taG9jUXMeG5jrWNtrojVloDxpJ+wx0JeppCdvobPJz4sB2xm5f5PZ333Jh5Ag/ZYg/5gJCP/Q1RxlY2Up7xInPJEdZsEjUtVvkU/HJq8JW1ibqxMKkX4JTV4y2dDF2ZR5Nbj3hWgXmKlE+49KVU6+RIKhg94aV3L58Bp4/4NzJ/TQlJin8JhIeE11JL0cHNzB8cBeb+9poi/voSkU4sH0TW9euoiUW5NrIWZojIZbMmUVPS5q3zx4ydusC354YFDdxQhNCL1QVZ7K6K8WBwU08vH2Vd8/HeHj7Ot1tjezYsoGRU8d4+vAe1y6e4+Gta2xbt5Jdm1YztG09Z47u5+2zh7wef8Dzh3e4/901xu/f4sGtq1z99jT7tm9mw8p2Du/eysXTR7h9ZXhqoT68ewu3Lg3z4NZlblwcZnDbRvbv3sHw6WOMnD7ByRNHOP/tWa7fuMzo7RuMPbzDm9fPePX8Id8On+Tit2d49uQBD++PcuPyec6dPsqODavZ3NdOdzJAs9dGyKRk32pxc9DlMxHQl9Dq1NIXc4iyz0AtsTo93TEnh7evZezaOa6fO8bgJtHHcXTPdn7CDSJuO0MDGxg+fJAjgzu5OXIGnjxg9MxR+hN+QjViR06jVUbSUk7SWkaqtpyosQifJhuvNoeosYC4PodkdTZRbQ5u+XJqyxZiLF2IXZ6Lt0aC3yzFa5FRI81k2k//E56sP+KK/79zNfBnyOf+W6b9/C9JhOo5dWyIztYI9VYltArQKjDty/+PX376V3zx6V+yYO7PKa/I5LPP/1/+/h//Cqtdz6WrI1y/doknjx/w6uVTRm9d59DBvWzftpn9+3YzfPYkF84PM/5kDN6/5v27V7x7+5LHj+5z/dolLl4YmbB+/zGlxcv52T/+D5TSArTKEuZO/4IVS2fCGwHeCP/sgEJMVdJJsqmrltAWrWfDyhTCuFgIpixbgZAFS+d+hVZWTDLUQGdrlKMHd3D04C662hLoNZUTxt/+iRGfX4KHs/vWcenIAE6d6LFq8xlJOVRYJZlwWsBfXYYmZy4LP/8rsqf/HXZFFgXzP0NfvhhZwTx0shUT2WlX+M3XP+Xv//4vcbttHDt6gH17B2lvayEcDBH2eyas+0PoFPk0WOVsX9fJ0aFNbF6ZxqatQFG8nLrqKrFPRdhJraECg7oIYQjctXLcuhKStTKcilxWRqx0+Az0xWx0B2todqpo92lo92no9GnpCerpj9ewrtHChrSFDc02VidNtHkVNDVU0u5V0O5VkHZU0FZfRX9Ax0qnglZLGenqYtLVxSSUuXhKFlGXN5e6/AXUlWVgLFhEUFtKe4Oe1WE7q2MN9EXqGOxNsWdNKx1BG41OA1u6k5wcXM/eTT30pUO0BWtxqfNxKrOIWcpodSmJmksJ1RTR4lTRE6yhJ2RkXWMdfTEbwjSI25XiuhWqJVGvpdlnojVgoS1oRfgchM+hI+agLWKnyW8WE+A8wDKBRr+V9oSH7qYAA6vFpvsDA/2sbBS/23GHnoBRSnNDNV1uE0FNES1mGU2GUlLaQlKaXJo0eaS1uaTVWTQql9MoX0ZKtoyUbDktmnwaVUX4K1bQ5tBzYmAlw3s3cGBzFxePbubbvatorpXgKZ5LsyyDeOkcAgXf0Fg1lxbFYpKSuURLZ5KomEOycgGx8rnULvsF6pn/m2jFQnyFs8j76X/FmTuD9Q0KLEu/xJL5JXFlBildDjFNDmlTGRFdAT5lLi0OFfGaiikQIfwUhF5xJkFERF+MvTJz6vq3lC/EVD6fmuI5aPJ/g122FG3xLJQ536DKn4GueB66koVYqpZTX13GT7hBW0uItpYwXe1J0qkwFqOOebOmU5i7gt07tjN29w5XLpxjaOc2Ll8Y5uihvaJv5YqAw2Vj/5G9HD9zlIPH9rPv4C5Gzp9k5NwJjp84QG9vK729rdwdvcqVi6dx1ZvIzlxAa1OYA3u3sXnrangl9hfxBt6+gVdv4ckz4N1zHgH+C/BHDaf4F56bfBB4hOB/iBB+ghAan5hHEyVu9yc29PfFfwuM85HvEYLlEv+18SHZJ8H/DNreQtdzSI+C4wzM6r/OH3sP8wf20/xb3w0+9lxF8F/ng8Qd8flCjxGiLxGCzxACj/kwNsbvJMbEuFnfLdHUHb/DB4H7fOK7zw+94nzkHxNfr/shQmCcDyOP+bBhhD/xHSR4SZRPvX4Pz17Bm/dw7x48ew4vXgBMMBHWqhzqZPnYq3JxSEWTZ8hQScwsJ1xThV9f8VtMRL2mGJsin+qyDFQFC1EVLEQQPCjy5k+lzhglWVikOYRrFfTE6ugJ2ml1GYlZlPj1Eny6CgLVlQSqK/HrJXR5rVQunj4lZfJpyqmrysejEuMk/6mcyacrn2IiJtmTmEVBzKIgaKjEpysnUaui02eh3WMiWSumFE0aqydBQsokmwIO/xRATBbSNdeqSFuVU16KfzqxmkrC+vIpJiJYXT7VeO1SFogFdRXL0RcuRJ41ncK5n5I3++8pmPuPVC3/FcbShThVOXh1RRNTgr+6jLBRSsyiIFQjxastJ1AtJW5VEbEqCZllBIxVBIxVCIIHCR4EwU7MoiBqFhN+oiaZyCDpJUQNVSTNChqtKuJGGXGj7LfAwSTIaG8w0O0x0+LQicyDSU7apqG1Tk+zXUuTRUWrRflbAKLDpqHNLk6LTU3apqK9QU+Hp4YOTw1dATN9MQer4nX0Ru20eM00umtETf1xkcoXfgy10jyxOVpdiqk0E1NpJvaqvH+iG01QJxMBk0WaM1VqGDBW0digJ+0ykLJrpuR4sQmpVrJWRbvbSF/QTl+kjh5fNT2+alYFjawMiMVcQV0h0ZpSOlwaOt1a2hpUNNmkxE3lYszlBJCoLV1KnTSPgE5khSZZiIhJTsKhJW7X0KAuobGhmqBZTsiiwG+U0h2p48rRnVw7PkjcqhT/tmY5jXaRBfKrSwmoSkWmx6qm0Sz+bbrcJtbEnWxuDrC5JciGtIedHd4pJmKgzSYPYxwAACAASURBVMnGlnrWphysjNvoitSyOu0l5qrGaZQiCAlWtce5ev4Y71884NWT2xzYsYGdfC56JnLBbVTgNspIuYx0huysS/to85lprFPT7q2hJ2Ci229kXdzGjs4Qo8N72N6XIO2pJl6nwmespEFbQtptRBCGRBDxCbSGnFw6fZB717/l4O7NtKVDCIIFt1WN0ygl1mCkO+Wj0efArCjDUFWEp1aPMAQaSQFRl52VrUnqjDp6W1Ic3zfIdxfO0NXox2VVYNeVo63KQV22gvxls2BIgCGB21eG4f1zePecA4NbOXN0P/dHb8CLp4xePc/YjUsc3TXAmYNDXD17nHtXz/P64R0efHeJ0csjPPjuEg9uXWZgXe8UWBBuwIGdmzl5YCfH9mxlTWcKGgR2blzF1bPHOXf8AMf27mD7xtUc3rODiyOnuXphhPNnT3J++DRXLpzj5ndXeTo+xpOHtzlz8hAdrY2s7G7jzMkjFBKhkAgOSw1uuwlB6EUvKUSCh33ru/h232bWN3oJ6MsIGSpI1spI2BQIgp2wRU6yXs/u1W08/W6EZ6MXuXPxtGiUHYdcEvwEsWSuszHG0b1DHNq9i+sjZxm7eokDW9aSajDhrZYQMVeJLeTSTNyKLBKWUlobZKQdlcStZaRqS2m2lYrShLL5OCoW4VLlEDZV0OIzYREEipZ9xZf/+9/jzvwjrgX+nO26/4xszo+Z8cVfsHFlkpNH93Dh3EmuXDjFgT1b2LtzHWt6U0hLljNv2mcsmPVzTAYJB/duobQsk2+++ZSyilz27N/BuQtnuHXzKvfu3uL26A3OnD7OwJYNrFvbx/Fjh3j08B7Xr13i8aP7jD8Z4+6dm1y9coHdg9sJBjxcFQSuCgJSaQE//Ye/oqhgKd9dPcPBvVvQyAqJ+m2U5CygWlHEKH+I8OOJOGIPVOTMp2DpdGzaMny1KhrMMqTFS6nIW0xF3mKyFk1n9tefkrloBnnL57F+dTtXLpxg07oeVnWn0SjLJ0BEJ7qKZVRkz6QydzZpn4Ftq+J0hCzYlXkYyzPw6EsRBAvS5dPhtACj4lgEgRaXll19cdHonT2T6sosvHYlFYWLWLF8Jisy51JUlMmpU4d49/YFd27f4sD+vRw5dJgdA5vYvGEl+dkLyFg8nbUr01w/f5w7V05zffgQq9uiWNXfH8oIy0Sm+MtP/4rcjOloKzIxSrJorFOLRnyHghaXlvVNTtamHLS6NXT4tbR6lLS6FHT4lKyM6FmdMLImWcPqhIE1yRpa3VU01ZfT5VXS7pKRNBfT5qhkU8JCn1dNh01Cq7GMlppSYvJsvKWLSakLWO0x0GhW0u2rZXNLiJ9wg59wg06fVYxADtrpCtlJ1euJ2dS0+y30pVz0xuvFdadBj0eTh1OZhUu1Arc6G5dqBX59PjFLBUlbFS0uNfHaSjzaQjzaQlo8Bja1BViT9oqezVoFSaeeZp+JtqCVrqiDVWkP/S1+VqW9rGryE6rT0dPoZUN3AuEv4PcYZ89A35T/L+2vpTvmJOoQ14uoWU6720CzXUm7Q0mrtZK0sZRGXT5JdQ4JRSZR2RKilYtISpcQKZ9PvHIxaUUOkfLl2LLn4JMXsCZez40TOzm5q49LhzdwdmcXrbXlBCULaJFnECucSbJ8Dk3SeSQq5hAqmkZSMpdeQzZd+mziFfNoUmTgzptGZ3U+vaZiopIl7EnUcmFtkiZVJrbsr4jJl5LSZJHUZtNiLiWhL6S+Ygn2siX4Fbl4ZdlTzJzQCz/hBsJPIKEvRCygO8yKaf+IIJxmTdJOoq4KWfY3aApnYSibT+myX5A772eULvsSafYMlIXz0ZUuQ1+5gp9wg1W9jWzf2s/RQ4NYBIFwwM3p40f49uwpTh07ytGDB2hLp3BYTSRjQfyeehy1BiyCgMGixyIILMlcxLTZ3xCMuBk5f5KHj25z5eo59u/fycjIca5dHmHzhj6cdWamff05ixfMxG6vptZRDe8ew8vnvHwGb97C2EN4/w54/ZTnvOcU8L98x/gDz2V+N/RYlBGFXyAEHvGD6DhC8L4Y/RqeABDhRyJD4H/Gx95x/k3gMb/fcI0/qB/hP9Yd4z/Y9vNf3Mf4E89p/rX5IL/nusAnnpv8yPuQ3w084XeCD0TwEL0tGqID4wihtwiBNwi+52Lfg28UwX8bITY2ES97FyEoAoePJ+RUH/nH+Mj3iI/94+Jj7w1+332SX7Sc4jhw573IOrwF7t5/ydt34vt+8xrev3+PUK8qwlqVQ4OiEIc0D3tV7hSImNyQejSlePTlNGhLpmYSRCjzF6DImy+aXfPmU12WgaF8OaqChSjy5mOV5RKxiWkHfr0Er7Z8aiaBRKhGSsquRZoxC3XOAhK1ahzSfHy6ionTeIlo7tZXTJWcTYIIv75iKj1qMm40aVOLvRYTiVPN9Xra6nVTwGGSXZhkFSZ1/ZPg4p+Dh6RR+lusRJNFMZXsFNaXE9SWEjVVTUXERoyVBGsq8OrErO/qogVIlv6K4gWfUjD3Hylf8nP0hXOpV6yYummFjOJinqhVkbSpCRtleLXl/wcT4a+pJGCsIm5Vkq7XI/wYWpwG0nU6UjY1SbOCWI2UsF5CUFsuSmZM8qmZZCOSZgVRQxVxo2xK3jT5uwmTnGa7lg5nDR3OGtrrqmmzqmizfg8gJkHEFBNhV9NWr6PVqafVqafDZ6Q/Xse6tId1aQ/NHhONToNoJrMwcaJsoV5VTMAoxaUqwVSaibksC3tVHrXl2dgluTTICnFU5onXpjwfhzSPBoXo4Una1CLzYJKJMa0T1+zk+2yrr6bbZaLbY6bDqWNVwMxKv4lmu5KEqXIivUpJo1VGyiIlaignpCuZMtBHDeWi0V2yAq+mlIBOgk9TjltZQqC6kpRdS6NDR9gomqmTdTpxU2ZVErYqSTVUs645QNyhpV5egKU8C5skW/SrGGWE9RJCmnJi1VUiC2FSkLZp6PVZWZ/yMNAaYnNLkPVNbnZ1+tjd42dXT4CBNherEza6Agba/AbaAhNeE6EV4R4I98Cqr2JVe5xDuzdNgLH9KIqySHlsdERdxOtqCNWqaXKZ6I7UcXhzt1gEGbSIRY1eA51eA+uS9Qz1Jdi3oZW+JifhWhkeQxn+msqJeOfvi+nawg1cOXmAJ7cvc3TPVg7u3sy+3ZsQhMMIwmHq9VX4TSqsylJUxZloSldQp6sk5KihVi1Bmp+BujQHYRropUUc2b2Zgzs3kvDZEYQbCMINTPI8TIp8pHmL0FaswKIqRVgHZw8PMn73Gk9uX+Hgri1cPH2E5w/v8OrRvX9C9a/kweURnt26wrdH9rBnUz9DG/sYPjjIjW9PcO74PnpbYlM/PzkDa7oYWNVOa9hNW8TDuWN7uXvpLHsG1rBtbTe7t6zlxP5dXDx7nCvnTnF55CS3Ll/g3o2rPBz9jhdPxnj68A4jp46wf892Lpw7ydi9Wxw/sp+WpjipaBCTVk553nKWz/6ajJm/olZWTNiioDtgo90jZtaHTZWEjBISNgXJOtGfMrSmldd3L8HTUU7t2cKqpiCCYCGXBGa1BK+tmsaQl4vDw9wbvc2TO3dFgCSM4qpREqnV0OyuIWaVYatchr5gFg7pMsLGIgQBIuZCosYCUuZCPPIl1JbOxSFZgkdbSNolLswz/t3vIJ/+r7js++9s1/0/LP/5v2H6L/+aRdO/wCgr4cCODdy7dRXePuPZo7uMP7zFt6cOUW/RsGT2V0z/8h9YOv9rli2ahqvOQFFRJomE7/u23puXef/uJedGTrFmdS+dHc1s3LCaI4f3ce3qBR49vMu7ty94/eopD8fuMPbgNk8e3+fcyCnaWhsx1mg5cmg7a1e3snZ1K2dO7eXe6AXOnNhDMuygrGAxWmk+G1alxc9mHsiLllJdlUtF9hykBYtJ+Sy0RJ34HXqs2grqzSoMylJKcxeTMf8bFs76Fcvm/wZJUSaru5uwmTVQKkCpMFFv9aeoShahLV2MWbaCel0RgjBOecZv0JUsJlGvxltTznpBYF3aw5nB1Qytbvq+GHJTB2d3rxHbjv8VLJz2D8z6+m/hLwT4C/FnViyfz1VBYO+enYw/ecStmzd4//oNr5495dL509gsWoLeWi6ePczj21e4cHI/m3tbaIu4KV42ewpEGKR5COsgd+k3BBu08MfffxcS9VqSdWrWN3vpDJmIWipINyjp9Glpcytpc8rpcMvp9qnoDajo8Svp8srpDSpochSTshXS6ZLS3lBJylxIZ4OMrU12NkbMdNXJaTaW02appNNaRbdNxraYjZNrWtjWFmd3fxe7+troS/ppdpnpCTewtjFAs9tIyq6dWvfjtfLvx1JF3FJFfdVyPMoV+NQ5hPQFRM3l+PWFWCuWoM2bhb+6hHpFDvWKPGJWGT0RG/3JBrpCVhpdYjR52lNNe9BMW8g8BSR6Ew10Jxtoi9iJu6rpbfLQHqvDbZazpj3Cwe39UyBix+pW9m3sJu01EbOJfo42VzX9ISttdUraHDLarBKaDUUk1DlE5RmEqpYQrlpEUraIcMksEhWLaFPl0CjLIVSxnKSuhC6Xnn39KXpjFkKmYtzKTAKypSRkS2mqXEiqdDbe7F8RL59NWraQZvkiVhry2FxfyVpbKS3KZbRqVpCULqFRnkGjPIOUIoNVtWX0mIupz/kGT+EMfGVziEgX0VqTz6oGKe21FcS0+YQ0ecS0BST0RXirMrAXzcNZJkb1Cj8Bb1UGwixY9OXfErYo2NgemlozDOVLkOZOpypnGiXLviRn3mdkzf2c7Pm/JHfhr6jMnYdJXYy5ppLC/MWEgw5amsJYTVqOH9nP+MP7vHz6mDs3v+P5k8cc3LubzKWL+Jv/+RfU2820NcdxN1hp6UwTTYX51W9+ya+nfcnWHZt48/4F341eJZWOUW1Qs35DPz5vAwq5hP37BmlrS2Iy6ti9e4ANm/vh9UtejT/j7Xt49R7evIM7t16Q8IY5dmyYUSB4Bn5iOsy/9N1DCL5ECL5AiD9F8F7jo+BVPg5enkpJ+tA3zofeV3zkec3Hnld84hnnh977/Mh7kx/5rvND/3U+CVznE/9NPgqM8pH/7pQESpyxiXbp+yJgCIwjBCY6IPzPxMfBJ1PzA/9DPvA9QPDd5cPgAz6MPBBBhusWH/vu85HnNj8O3+b3ncf5L65B3BfFvondRx5x4/JbeCd6IN6/B97Bu7fw6uU7EURMNuY6pHlTTMSk7CJYLRF9B9UVOHWlU36IOnURRknWlIxJkTcfVcFC9KXLMEqy0BYvQZ47D33pMhrUxURM8imJzqTe36MpI2ioIlGrJmgQN8vKFfMwliwnUasmZlGiL1hC3Kr6LfnSJIBwqYpxq0vw6yumTnqTNjXtHhNNdTp8unLCRik9gVo6XQZa7ZrfAgqTIOKfS5f+OYBIGqW01+loc2hptWtorlWJxurJVCfd5EmhgpYGHW2ualrd1STtSpyqAqqLFqDJm0XF0l8gCBZKFn6GOncmdulyPNpCvLoi0VBnkU4xKpNMhE9XSdgoI2SWT4EIf00liVoV7R4T3YFauvxWWhqqabR/DwQm5TKTsqZmu3ZK2tRs19JoVRGrkRI1VJEwyfEqRZ1+WC8haVbQ4tDR6TLS7THT4zbTavsePLQ7tLQ7tFOfR4tDnPYGvfjenXo6/SbWJBvY0OJjY6ufNp+ZZo+JuF0jygT+BlzaMnyGSrFXQVmMqTQTS/kKHNJ8asuzqS3Ppl5agL0yB6dSvEYnGTOnskiMm9VX4FGXENBXTEmxwnoJseoqWmxaul0mVnqt9AUtrI3a6fYYiFSXEdKVkLYpaLTK8CrzCetL8asL8SjyCOlKSFmkpG0KYjUV+NXFRE0ygvpKvOoyfJpyYhYl6fpqUnYtQUMVIbOcuF1DtFZkjVy6cly6coJmOdaqXCzlWQjTwFC4BHtlzhTAi+gkhLUVRHTia07bNPQF7Qy0htjdm2JXT5JtnWEGu/wM9QbY2e1nY7qBroCBZL2SeJ2KpFNPg6ECp1FKf3uMlqiTpXO/YuHMX1JbLUUQOulrjnJqzxaO7dpAV9xFosFAi99CR9BGR9BGsk5Lb7SO1Yl6saTRpaMvUktfpJYWl5Zmr4GIQzF184/ZVDQ5qwmZ5fhrqvAgwWOQc3j7eu5fGebAjg3s3baOPdvX4XVUY1WW49RVUVORR+HC6XzIG2qqCnAbFQgyEGTgNErJmidGllbmLcSqKyPUUIO2YsXUBme2G1rjHvF1BEBesIygQ093MsDWNZ1sX93F2q4mju/ZwZXh4+Km8MfQKwisToUZ2bOdb/ftZKC7mbSnlhafnXXtcda0x2iNuVjbleTy8GHOHNuNRRCIB+roa0/SHvUiCDdY05Lg5rkT3Bg+Rn9LjM64n/U9zRzYsYEDOzcytHkth3Zu4drwCR5cv8z9a5d4+P/z9Z7Rcd7nnfaz9rFzssmu15tYjqJ1HNtJtHFV7MR24rjKapTYxQ6id2AwDdN7x3RMwxQAg0HvAHunSErsFDvF3qvYqyjJlHi9Hx5gJDvv+364D0kcHpYDlvv6379y9QKH393OqaMHeHD3fR7eu86Hj+7ywYPb7N7xNj2dbejkDSwb7GHP5nUMtYuvrRGLkpRTh0NSLIYs6GtosckQhHdEWBQcZP1Gti7r4fj2NXRGRE24IDgQDoNwGN5eOcqF44c5e/IUjx58wNWLl1g+NgzTBbgk4NWKBtJc0IhfXYKtbi5BTTEpey3N+tJ8mkxYVUBAsYCQupCQtgR3YzEBYx2VBS+hn/e3XE29QNGLf03l4inoGiqoK15IydwZyMsLaYv4uXD6OJ98/IiPHt6Fpx9x6fRRLFoZi2a9ztypL/PSr37Ki7/+Ka+99J/87Gc/Ys6cqTSqJNRLq7ly9TyXL53lxvXLXLxwmv37drF711ZOnjjCrZtXefjgNh9/9FBMYppIY/rw8X3OnT3B/n27eO/IfuAhH37wPvAAnt7n1LE9rF7eTyrqRHge/A41pw9vZf87K2nxGemIuciErOglizFIS0iHHawaydHXFqU7HSYT9eA2K5FULKRi8SzU0gpqyxZQumgmUb+NXFsM6gRcNi37dm5gKBvCKC1AXzcfm6KIhqI3CCPGnjqVJYRMdQQMNUTMEnoiVkYzXpJOJZb6RVglBThkRdQvei0fKlFd8AYVhdPgewKRoA1NYx1OmxajQU2uI8PFC+d4/9oVbl57n8vnz3Hm9DFOnDjI1Uun+cPj2/D0EScP7MBvVjHOdMaZzurBNhIePWOdEVpDZt5e1QerBd5a2ikCRMjMlqVd5MIWBpIuUm4FCauE3oiOobiJwZiBwYhmYlT0h5X0+mV0exvo9dXTbi8n66ik1yeh1yel013HYFDFmjY3q1td9HmUZAxV5Cz1DHnVjPo0jHjVDPhNZH22/O99w3A3R7asY+/6pWwYaKdjIkQl59WR9WhotclImmtJmmtJm2vIWGqJqEuIaEvxyRfhVxQQNVbhVRYiCMtR4keJXwwuaA+wcSDJso4QHQEDLQ4FGY+apFNJR8hIb9xOd9RKLmwi12zNS5z6WjwIX4SepIeAVUbSb0I4DCsHWxlsDyMI1zi+Zz3vbVvFUMbHkvYQS7NBukMG+poNdHmV5JxS2kzVpLRlxBsXE5PPRxA8ROpn0aqYS6JmGpn6N+lUFpCVF9Klq6LfKSdrl6AqeBlt6etUz/oPqqf9G87SVwhWvE64+GU6JLOIV7xGTjmXfv1icsq5tDW8SVfjQgaMJQxbyhlz1rEqoGTYVkOrXLx+RGpm4C+bQrR2BmnFHCK1U4nXzyJnKKbXVkXOXEGroZx2UyUZfRkZQyUJdQm+urk0Vc8kKJmLt2pa/v+MXLODg1tWfE4y6EBePhO9ZCENJdOoXPQKc6b8nOI5L2JTVaCXl1K2YCrlBdOpKptHdeUCKsrmEY80sWnDSj54cBs++ViUGH0iwvKTDx/x3sF9pFsirF+znPVrlnJg73aagm50Zg1vzJzCi6/+lnRbgqMnDnHh8hnWblhJMNREpjUhetC6sxw+tJcD+3ezf99ujry3n2xnCj75A3wqlrp9DFy89CFedyv7t5/g6adw+o64dE/rPs1z4dP8ZeIhQuwRgv8qf9n9mC/GL/Gl+CW+FLvOF6N3RIiIiF0RX4qIkqYvRW/lk5TEq8XExaJlQgoV/2y+EPt/HyF2T5z4PVEuFRc7Ib4YuslfJh7y56nHCLHb4oWi5QZfzNzmz5K3+R+Jm/zv4Cm+7niHN4fOcAjYewvM9n42rDzCyeNXuX3rEZ88QTRDTIzg01TSpCrHoyjBoyihSVlKQFNJ1FBHwtxA3CSZKCiTENDVEtDVEjLUE9DV4lKUYZcWY5cWo6+aj65yHpb6xbiV5fmPmWoX4VVXkXaoiRmkhNS1+UUsopOQMMlpdWjojzgJaUX9u6WmgICujoCujoxHh6W+EL+qKm86jhobCOvq8j6OkFaUO2Wc6nxbstg50EDSphRbt5tt9HoNfyRV+vwl4vPwMOl96JhIH+pwqD5bmCf0/5+Ph01bZCStMtrdanGBbrbSF7GS8+tpNtRirZuPtW4uisKXqZj571TO+g9Uxa/jlhfQbKgmaqol5VAQtzTkexg+Ay7xWhM3i83Qk76PlL2R7qCFwagz3+6dcajyYNCibyCurSdllNHhEP0KXU06Oj1aur16upp0tNmVJE0NtBglhBoriOvraHc00uMz0B80MxCyiIVjISt9XgN9XgP9PmN++nxGer0Gur16ur36fDrTQMTGSNLN8myQVZ3NrMyFxfbqiJ0Or4EWqyJvgp/0uvgaK7HWFuCQFNGkKMfVUIxbWjKRHlUmplVNGNddDYV4FaU062pIGOqJamtoMUrImGWkTVJa9PWkjQ10uTQMBsyMhG0saXExGDbTapMRVJYSVpWTNNXnrw2TV4i4voaUWULWqcxDRsYqLvdpi4KYsYG0vTFvWG91aUg7VLRYFTTr62lt0hGzyvE0VuQLGNu8emImKc36egKqKryKckKNVSQMDaSMMhI6Sd5g3dVkYEmLl419KXYu7WbX8l52LOtkc3+Mt3rDrOkSrxC9MQsdISPtQRPtzVbWDmc5fWArH925yOlD20n4LSiqC/DbVCztTfP+yf3cPnMAQVhNq99MR9BG2qNDX7WAilkv4pCVkAua/wgixlNuRhIO0k45GY8av74aZfF01GWzSLnUCMIxMh6dCIbfEbsghJswmkuyaqSbpQMdjPS2km3x0xnz0eLUY5NWoCpbgLm+mIBRSpO2DuF1qC+ciVVZRm3BdOzqSrT1BZTOfZmCGb+hcuEUKua8RBmtNDt1zJgxlP9PSFUxH6+hAauiCmE2RJ0GWkMulva0sWygA0E4h1VeSy7oYUlbgvHWOMPJEH1RL21NJpIuHQmHBp9egr6+iOGuGOeP7+H4oa2sGMshnIOH/AWdUT+DqQgruls5vG0D+zavZrgjxlB7nCXdGVb0Z1k2kGWkI8mS7lbeWTXGoW2bOLt/NzfPHufYgZ2cOrYPPnnM048fikVo/IGLZ0/R39PBW6uWc+LAHs4cepfLx/YzWfBlbShFAAzVC/A0VjAZyS3ChANBCNPapGNFZ5TR1iDZgJmIrZEXWY9DEDi8fSMf37vJqRMnuXL5Ont27Wb5+BjLhvrhkugB8BvqaffpCBkrCenKyfoU9DRriJjKMVS9gSD006Scj0e+gKCmmLC+AkPdfH71wnP0Sb/F+60/ZvZ/fpXyv/wCDkFAWllCbUkByZCXZf3d7H1nCw9uX+fjx/d5cPs6504eZcXIIIq6Ct548Vf8/hc/pap4ITNefwl5fSWbN61joL+LaCxINB7m5Kn3uHrlPE8+ui8mpDy+y+OHt3jy0X0eP7zF9avnuH3jEo8f3uKjD+5MpGBtpqsjRVdHinc2r+Xu7fNcOHeIY4d3cOTAVt5aM4Qg3ERwgMPQQPmiN+jPhtmxfpTdb43x3s41rBxIYZSKRXOZZjdbNyzFIQh4rRoa60pprCulbKEY6yqpLKBw3lTsBjkOQeDc8QPcvHyabDLM2aN7JjKYfoQg7MeuLMYoWUjIUk9n1ELYKsEqLyRgqsWjLsdYtwCrdDFNmgqaLRJafVoiVhnzXv4pNQumULt4KhZlBUZVBcmIg0CTkaDPxtpVo+zdvY2tWzawevkyejtzRPxB1qxYzrmzJ4E/cO/2+1y9cIqbl0+za9MqBlqjZJtdjLY3I5yC/mQTx3euYeeaAQThCawWYLWAWVHJjvXj7Fo/RjZio8WlIumSMxCzMpgwMZwwM560sDRpZkmLiZGohv6ggh6fnO4mCT2eGrpcFXS7q+n1Sejzy+j1SRkIqRhPmOnyKOiwy2izSMjZpHTaZbQZagk3LMZaNgdbQ3UeIrYsG+XxlbPcOXWEvWuX0NfsoCdoocdnoMvTSIejgTZrLW2majH1yVxJn6+RrFOCX7YIn3xR/hIhWCCgqeTsrjVsW9bJcIuLnF9PX8TMcIuD7pCBFlsDEUsd7X4NAy12+lvs9MTE3qO+hIO+pJORtgA9cSdpr45M0Eh/xsdQe5DBtgBjnREEYZz1Y+1sHG1nICUmFvbHHWRcCmKmapalHfR4G0noygjLFhGRLyQiX4ggeGgqn0KyYRbJumnkFPPpkC8gXfcmnZoSOg2VeKpmUfHaTzBXvoFfOY+gYg5R6WyC5a8SLXuFHsU8stI5dMjnkZXNJVE1lWDRSzSXvkqbbB4DxjIGzBWs8MkZsdeQkc0jXj+LaO0M4vWzyKoLyKoWEK17g2jdNGINs4lKZhGTziHVuJCkqoA2fQkxZQExZQH+ujdxlL1BWDqfQP0cBGETqrJ57N+yhmO7NrN+tItc1IXwCrj1tbQn7OjkhUgqZvHGiz+mqngGy4ezDHbGKVs0g7/gIS6bijWrBnHa1axdNcr5M0d5d9dWQq64GwAAIABJREFUTh07wuXzZ3h07y6PH9znxHuHWLdqObu2b+H+nevcv3ON61fPYXeZ8fgcjIwP0DfYxZr1Kzh4ZC9Xr13kxMn3ePDwDv0D3WzesoELF89w8tRR9ry7g9WrV7Jw0Vx+8+J/wtNHfPqHhzx58jFPn8LePRfItW/gw0fgDQ6w8fAFzgFrnsK37Sv5q6b3+GrLfYTwLYTwXYTExxPzgeiVSN6Z8EZc4wsJETC+HLskXipi10SQSEyARPKWKINKfH6u/3/MtYnEpckRP/6l6A2+HLnDlyOP+W+RRyKMtN5GaH8fofk0X2q+xF9aD/Pz5pNs+RROfALr91zB7WmlrkpFNJJm397DfPThp3zyRLxE8BQEr7pCfOloWIxTWohHUYJfXZGPC42bJGJsqL4ev7YGv1bMyg/q62hSVeJWijITh6wEY81CdJXzMFQvQFM+h8aSWdgaisSlcSJxya+sIqpvIGlRkjDJiRmkxI0ywrp62tw6mhQVzP7lC/REHHjV1YQMEjyNlXiVFfgaK/Mxmc36+j8yg0cMErITXQXdQUte6tLhNdAdMDMSddDvN9H1OSPwn0LEnwLEZOpQT5P+v4BF1ikWlE1Ou1tNzqsj59XR6RMbs7NeLTGzRDQSNSygsfhVKmb+O+Uzfk5j0RTc8gKiploSVgktNhnNhs+M459daxrysq5J0/ikDyTbpKc7YKbTZ6TdrSVpFWVMky/ccW09GbOCLree/qCZriYdObeGHp+BHp+Bdkdj3teRMNSTdaoYDFsZi7sYiToYCFnoC5joD5rp95vo95sYDJgZmJi+gIm+gIlev5FOn57+ZisjCRejLW5RypQNsjwbZDzjzftTOrwGUvZGUnaxGyJikOCSltCkKMdSswiHpAivsgK3tES8QKiq8CnLxNIcVQVN8hJcDYX4lGXETRJabQpabQqi6mpSxgZaLXIyZhntVgXdbm0eeMbiDrJOpdi7ISsi1FhGXF9Dxiqlw9VIm11Om11Ou0ORn6xTSYerkQ6Xmm6vnlZbIymbko4mPV1+E20uTb7RPeNUY6lZREBXm++PaG3S4VaW45CViC9lPiNpeyP+xkp8sjJiOvHzkzbJ6fYY6PYY6AtYWJr08VZ/mt3Le3l31QDvru5jY08za3M+lra6GU25xNdo4R36Mz560352bVzKucM7OHN4B7cuHoUnd7l0bA89qQBxt461g22sG2pFEFbj1dSQ9ugIm6T5kqveqIPxNhH6xtJN9IVN9IVNDMVsDLc4EL4CDkUxyuLpeBrLWNbRzKruOF1hG50hK2mXkZ5oE6NtcbasGObUwZ0c2rWZFaMTWejPgQEHFkkZPm0Dcbsan7YebfUiGgpnsnjGb6hdPJXqRa8zb8p/ULHwVUyKYqb+7gUEYRxF2QxafVq2r1/C8v42OsJWWtwaonYVHk2tmKIzGxyqeoTZEHEamUc/8+inKxZgVVcrb/V3MhDxkrLpSNk1tFiV4lVMgIC+Hk3VfDoTLlaOtLN8OCteSM6B36EVX42/CUmnia6INy/v6MsE6E566U56Ge2MMdwRozcZoj/dzMqedg5tWsuDS2e5fOoI48NdnHxvP08/fsjlC6fZtX0L48MDDPV1i0bw/e8y1ptjWX8nw22fnfyFbtjBz2hSVxPQ1+NprMCvrSFqqidpl5N2N+JS1TDUGiZkVZHxGRAOw7qRTi4c2cP5Y4e4fu19zl+4wta33+HAu3vo6mjjtZd+h/BSOeULptMRMhK11hI1VdPhV9IdVtNiryGoKySkLyFsKMUhnYddMh91xUx+9cJzKGf+Fd1lz/DSP/537PoafiII/PaXv+Tl3/6apf29nDywj7OHD/KHe3d4cPsGRw7sZaS/m7kzp/Lj7z7PrCmvoK6vpSeTYufmjfR0tOK0GNi8aR0H9u8mFg+xdPkY129c5pNPHvHRB3d4eO86Hzy4yZOP7vPJxw/4+PFdHt2/wdMnj7h3+yrXLp/h/StnOXF0P8vGB+jOpVm9YpShgVZRq/0K6NW1ojdLuIbQzURqkgNFzUIcmioEKfnxGuvzn+snD66zd+t6Nq8eo6c1Cr8QMCprKZk/nTde+gVTXvx3Xv3tz/Lff9+OTaxeMkB7wkfQKiNgqoVLAlGHjLRPg0W2GEXZDDzaCjJ+LQFTLUbJQkwNi7BKF6OuehOzZBHpJjWG2oX87sffRlY2m7lT/oN5035N0fxXee3FnzF7+osUFcymqGA2A71Zbly7yNWL51i5dAnFCxeSise4fOkcHz5+wNlTR7lw+ijb3lrFcGeSbWtHaQ1aWd2fIuFSMZhqorPZSmfEht9QxzCz6aCILauHuXRiL5lmJ9mona6onWxQx1DCSndQzUjcyJKUlRUZG8vTVkZjevqDjXR7Jy4Rnjr6vOJMQkR/sJH+oJq+oAa3ZAEZSz1DYTNDQQM5h5y0vpq4spSgvIw2r4Mty8YZzbaytr+b948d4OH5E5zZ9RYrO6IMR+z0Bwz0NCnpdcvpdTXQbaum01JJh6WSVlMFcW0pTfVzaVYV0xvQ0upUIAhPEIQnHHxrlP0bhtk0lKYnbCbtlJPzahCEfqKGGhJWCd0RE0uyPpblAoy2ehhMORlMiZ60voQDQTiHW13JuqEMo+1BuhIulvbEGc4G6YiKXooVPXHW9CcYbHHRG7MwGLfQ7lHw7vJ2VqSdZMzVhJWLaVEXkdaVEpHOxVP2GtGaqbTJZjNmqWDIUEK7dB79+jI6taUYFvyGmGoxLcYSOtzVZG1lRKUzCVdOIVkxhXjpK8TKpxAqfpnm0ldJ180kp5gvAolyIbnGRfSbyhm2VTNkraJDVUBGMZ9+SwXDjhqymoUkG2YQrXmdSO1UgpWv4St9lYRsDp3GUtq0heSM5TQ3zCEomYu7cjrGgpeIKhaRUBXyFe6S8Vo4vGsz9y+f5umjG2xfN4aiZiEDHc2kIhaCbjVOk4QFs36HtGYRW99axpql/UgqC1gwZwoGXT0tcQ+JmIdl431s3bKOtzetY/3qFTy4c5Njhw+x/e0tBL1u0okoHzy4zcN7N/nogzt8+Og2q9cso3egg4uXznD2wknOXzjF/Qe3gCfcvXeTS5fPke3IEAr76OvvYvfunaxZs4rW1jRSWR3f++HzfPrJDcRu6D/w9An84UMYHNxGk3+IPcfuc/4xbL58j2OA7/BDvm1by3Phk6J5OQVC/BPRs5D8ECH1ACE90WKduoTQcpEvxc9PyJdEkPhifAIAkjf+fyHiC/Frn03iyp/MJfHL+DW+lLyNELqOELrLf4s9RojfF0EmcxMhfoG/brnIPwWOEjooXlTW7LhDLLmET5/Aru17GR5awvX37/zRFYKnIHhUJXhUJfjVZbhkYqtjxFhDyiYlZqwlpKkgoKogYpDkJSXN+vp8R4OYmV+PV1mBs6EYS80ijJXz0ZfPxVAxD5e0RPRUaOqIaSUk9FKSRjkpk4KUSYSLuFF8aY+ZZISNDdTNn4JPU0PELMOnrcWnqcHZUIyvsfKP4l1D2tq8xGnSVNvhNdAdtIgLm0Mldl841YzFXfT7TXmZ0p8mMP0pPPypubrnc/KdSQlPt1efX8h7Q6K+MefV0e5W54vuWmwyAppyrHVzMVbPQF06RXxBLX4dS+0cfKrSCV+EKFcIamoIqKvxKitxy8pwNpRhry/Cq6zMS7liE1KzVqcY2ZqxKonp6kUfhLaeFn0D7TYVKaOMuLaeNmsjvX4jHa5Gcm4VfQEDPT4daUsDLcY6MlYpSVM93V4twxErg2EzvX49vX49AyETAyETI1EHQ802+v0menwGBkKWPGx0B0QZ01DMwZK0l6UZH+MZL8MtLnqbLXT4RLDq8hvo8hvIeXW0OhuJmyQEVBV4ZMV4ZMU0ycVrmEtWhKNhMS5ZkXgVM4lm9YBKLN5rkhfRJC8ioBJBIG1poMOpJGNpoMVQS9JYR9Ymp8+rYyhoYiRsYTTmpMdnIGOVE9fXkTDUk7HKyTpV5NzipabDpSZllpI0idn8k5/friYd/UEzvX5j/prT6dHS0aQl69HQ5lKJVyRTPVFTPYmJnPGQoZaArpqwsQ63rBRDxTzC2loyDhV+eTlBZSVZuzp/LWq1iMb3sbiHzYOt7F7ey46l3bwz1s47Qy0sSdpY1uZhrK0p7xEQhOU0GWUc3LaWWxeP8+jGeW5dPMpHt85zdOd6Yi4tUbuSsElK0q0m5dKIcrgmHau64xzYOMapnWvFE357gP6oTTRWJ5wMJZz0hoy0N6nIBY2MZwMsz4URhHHa3Fr6mu0MRF3kghaWtsfZtnyQdYOdLO9r5/ShXezdup5tb61AEM4RNjfSpK6lzWemJ+omG7AiK5yFtGgG5W++RMH0X1M292UoEljNK8yf+gv8KKkpnIK0dDopj4qeiJV1Y930TciZIha5uGT/BRhqi4naNAiAVVGD8HWYRz8GHGwY7aM3GqAz6CZp1TIcD9AbdCB8DzJONYqiaSiLZ2JpKKQtbKG/NSjKoJQw0JPi4O7NHNy8lqzfRcSsYTAVYtf6MZb3tWBTVZDw6uhOesjFnWSbHfQmmhhMBumLBVjT087JXW9z6fghVo33s/Odjdy9cZk9O9+hNRVjqK+bA+/u4vK50ywfHiAR8NAeDbCiv4O3lvQjAPv5EYOpELlmBz69hKhVgUtRRshQT8G03/HtbzzLN559hm//3XP58ekl7Fq/hDsXjnPj0hnu373H/QePuH/3HvduXeeHP/g+r77yEi///rf833/8Nt1RK2mvgri9nkyTjI5QI+mmBoLGUlyNC/GoFqOrmUX1/Bf5xt8+w//+X/+DZwWBr3/tr/jOt/+e7333n/npv/4rc+e8yQtfEZj/nMDrr77CWH8f996/wq1rl+jOtfLqi7+hqrSIt9et4dbli+x8ayPn3jvCnauXWbdyGctGh9i3dxfX37/MylVLcXvtHDq8F55+yKN71/j043vcv30ZeAw85tb759jxzjqOH9nDhjXjbFgzzuH929m6eTXnTx9m/563ScZ8CMIxESJ+IibrVBbPYuGbL4uGz+dFiFDXLqTFq8Otq8lDhE9fK8bkrhrm3PEDfPr4Dp98cJuj+3cw0Jlm7vRXeHPqS9SXFbCkP8eq0R4O7drMoV2bJ4IufwLPCwxnQ3i0FYStElJeNT5DNXZlMaaGRThVpXi0Fbg15TgaSzDJFjNZ6qgom4GibAY1C15DXTmPt5Z20p30IK2cx8wp/8Gb037HzKm/5YUf/AO//dW/oWmUMNCb497Na4wN9lE0bw4GtZJtW97i7JkTPPnoIZfOHWXjqhEmC9dc2mpC5gYyXg29cTtxhxyfriq/YNsay1m/tJflw1mO7d3CxaPbWZJrJuVRir6skIbhmIH13V6Wp+0sTVp5eyjKijYnHR4pQ1EtOVct/V4JA0EZbfYqYoYy2j0y2j0KPLJC9GUzWd8TZW1HM0ljHZ1OBV0uJZ32BjbkouxeNc625eNsGR9m9+qlnNuzlWsHdrJv1RBjcQ9ps4SsTUrWUkunrZahJqkouTGW0u+ooc8toc1cSVxbSqdbzmCzkZRNSlBbRdqh4ty7Gzm9ax371g6wrD1AxiEnqq1CEPpJGKtF30fUxGjKwXjGxXjGxUjGyXDaxUDSQcBQhU1WSE/MxvqRNB3NJjI+ff5CIXwPxtr9LOsM0xuzkA1oGYhZGU5Y6QnpGGzWk3U00NxYiK9hPs2yBSQ1xWT0JbTriugxFJFVzGFAV0SPahHtkrl0qwrp1BTRqllMQlVAk2QGkln/RtZWxqivHlfBb0hWTKFT+ibNJa8Qq5hKpv5NOuQL6GosoFO5iHb5fDINc+hQFdBrKKXPVEKntoAO7SJyugLaVPNJNMwkI59Ni2Q6keoptEhFeZOv4lU8pa+QbJxPl7mclHoxGX0ZTdUzMRW+RuOc39AsL0BXNA2PTsaF4we5fOIwNy+eYLy3Fau2jpjfjNPcQCxooT3pRaes4MC7m9m/ZzOBJgvD/VlMejkel44Vy3o5emQn7+7azMZ1yzl/5jjLx0dIxSNYjQbSiThbN2/k1vtX+OTjRzy6f4trl8+IpZ7H9nPsxD6OHz/AmbNHuX79Ao8f3+HTTz7kyR8+4O6dG2Tb0yxdMsKJ40c4efI4jx8/4sGDe6zfsJqq6lKecoMP/3AdkSCAT0SD9faDV7gH1JhjWNJDbL18l9NA/fL9PO/ewN8l7yF474kJSC23xMU9dUc0O6fuiICQEMvf/jxyjf/efI0/i177DCLSNxBSou/hi9HPTewWX4zd4kvRG+LExN6HL0ev8+XoNXFiV/hy9JoY4xq7j9DyUGykbrmF0HwHIfKAL7d8yNeSt3nWvYOyldc4MlFoN77sMEN9W+AJBL1J7t/7KA8OH3346WcQ4ZAvxi4roElZjEu2GLe8kKC2goi+WkzsaCwloCojYZHn+wgmY0ib9fUE1NUE1NVYawuw1xfm9eriIjxxPdDWkrE0/pdptarI2NVk7GpC2jrSDjUdATP6qgV41dV4NTX4tLXE7Y24FGV4lRUE1NUEJ4rYJgFi8teTsMjzjdufN1q3OtWMxpz0+01/FNf6px6IzwPE5y8WnS5NHiLyMDGxYPb6jfQFTHkvQKdPT9ajIevV0uHTkXYqaTZUY6qeja5iav51UTL/RbRl03DLC/MRryFddR6MQto6gppaAuo6AuoafI1V+WjbsK5O9ADYxC6HjFWZ9zakjOIVImNWEFXXEpCVE9fW0uFS51/WOz3qvJF40kScMNTSapPR7dUyEDIx1GxhqNnCcMTKaMzOULON4Yj45WDYykjUwZIWD8NxJ70hM70hsSNiPNXE8rYAS1p9+SbxnFdHR5N2osBMT0eTNg8RkxKlgKqCoLoSv7oCb2MZHkUJ3sYywvoaElYpYW1l/s9jk7wIt3QxXkXxRDu3CBJps4SUqZ6MpYGcQ0lvk5YBv4GhoInhiJ1ur560RUZMV0tMV0uLUULKLP1Mkva5gsFWmyJ/tekLmPIwkXOL7eeTPpCOJi3tbjVtLpUID6Z64pYGYlYpYWPdRMt1LZaaRSgKplE143eoCmfQYpTS7TWSNEjxSkpot6nyPRGjMTebBjLsWtbDjqXdvD3axraRFMvaPAzFbPRGbYy3h1k/mqMvEwIE+tqi3L1yCj59yLnDE6+swjWidqVYCmlTkPFoSbnUhI0SImYpuaCZ0YyfJe0h2jwi+PZFrCzPBlmZCzOSdNMTNNAV1JP164nZxbhKl6KEpE0pyulibto9Ygu5Bw1LOpKMdrSwadkQ3elmJsu6gpZG/owPCegb6Gp2knBoMNYXUbvwdRZN+xVv/PpHFM78LZrahTSUzZxQKX9m2vZqK+kIGFjSm2GgLULc3kjI2IC5oYSQWZ73NyQ8ZprtOoSvg6G+gvbmJjYtGRR/nJ9A0mEkblIRMchoc2mIGCR0BY1iy31Az3pehP0Co70pWpqdrF89IspT9u1gPJNgKNnM3g3LuPTeTlYNp9FKFuHSVxKwSWiPmsnF7LR6DXT4rfSG3AzF/Iy3JTiwfSN7t7/Fuzu2sGf7ZtavWU5/TwdLRgbZv2cnZ08cZf/uHezfsZU9b2/k7dVL2bhkAIcg4Dc1cvfiCbKRJqyKKjI+E0GDhMp5r/N3z/0NP/vXfyGXTbN2xXIcNiv/9J1v8Q/f+juchkZCTQ7SiQhDgwM8fvyIt7dsJh4N84Pvfw+/z4e3ycN3/v4bVBVMY87rv2Tmyz9nzpT/xKsrZP70XzPr1Z/z+os/QRDmUb3wd3z3+e/wzW88y+yZ0xkZHmL96lUo5DJ++IPvM3fOHBLxON/++2/ywx98n5/8ywv80z98h9ZMC163A6NWRsH8uQR9Xi6fPsqJg/s5sX8f969d5dDunaxZvoTzp45z+dI5Dh/ax9lzJzh55igXLp6Epx/w4cMbwGM+/uAWl88fY8+Ot+jJJWmoLUEoAqEIpHWlxMJudm5dz65tGzBqpSxeMGNiYb6GIEDBgikIwikE4RRvTv3lhNFc/LZVWZa/JOxcM0Cu2YpDENi/fSP3b1zk+sXT3Lpyhg/uXGXtsiHmTHsZjayaAzs2s3PTGo7v387ty6e4e/UMuzavRrDAqpEcA61+3JpyzNICBGEYSeHrKMpmYKhfQMwpx2+swaosxtCwCEPDIgRhB+Xzfk/1olcRBAd1i15n8Yzf0Ba2sG4sS9Srp2jBa8yY8p/8/jf/SkN9Mbn2OMm4n0TUz8olQ6xaOkp7IkpHMs6GtStYvWKcIwd3c+HMIdYu7SPuNyIIx7ArSjHVL8QuX0zUJiFkqsOvr6ZJI8ZqC4IDp1GKz65ixXAb725ewpJcM9mgjr6IkZxPwWBEQ0hdQG9QxcbeIF1eJS3WGrqDWtrcUjpc9XgbZuOsnUncWE6bW06rW0nSqSRhV9IZsvDOaAcbepMMhCz0eLWEFcX46ubRHzCwvD3KzhWjnNy+ieNb1rJ72QDrcwkGgzbx33xTndjUrC4ipV5Mj7WSXlsVfbZKRr1S2vRFtJvKyVqr6fYoGAjqaXOpyDjVDLZ4OLRpCXvXDfPWQIa+sIWMVUqXV8XKjIe3B2OMpWyMpm0Mt9joj5robTbQFzHSH7WIF4Wkg1zYwLLOMBuG0/S3OOmMWhjMeOhsNtMe0DOScTPW1kR3yEDWq2YgamIobqHHr6LVWkdCV05YuZiospCUtoRWQzlpXTGpxoV0G4voUM6nW7WIHtUi+tRFjFqq6DWUkVIuwFL8e4yFv8Mvm8VbnQ5GvHVEa6YyYiojVvIqmdrZtDXMJadYSFdjAd2qxXmIaJXOpV25kF5DKYPWchFYNAtpVy8go5xLomEmifpptCreJC2bRYtkOrH66fjLXyFYPZWcoZhA9TQCtTNJ60qxl02jZsq/UTvt38VuD1UFNQtns2Z8iE8e3uL++xdYv2wQl0nBlN//HJ9TjcemxGaWolfXkmuLsG7VKGNDnaxdNc6BvVvZtWM9jx5cAR5x7Mgejh3Zy8F9u9i4dhUGTSNd2XY2rV/H+dMneHTvNo8f3uH61Qvs27OV1StG2bBujK1vr+L0yX0cPrCDE0f3wqePgY94+uQxT5885szp41y9coHHH9wXO2Ye3ufG9Wt8+OEHHD6yn4+5zYdP78Cnn8IT+PTxp9y585h9p6/gax+hf80hMkPvsHLbIS49hfeABT17eNa6n6/HHvLnkesiGCQmZUp3xJnwOnwxdktMTIqKQCH2N0z6Iia+z4Sp+guxe3/ihbg1ARU3JuY6X5yAii/FxFhXIXILoe0xQutNhPgVhPgj/jzyAf+j6X2ete7nzd4jHAGuAtmhrZiMWXLp9Zh1zSxbspE/fCxCw8cfPeWDRx9/BhE26SKsDQvxNpbgbRQvEmF9Fc26KoLqcsLaSqKGGlqsCsK6unyPxCRETC70trrF+atD2iH+5ZxMVIqbpLTbNbRZVWTMSlJGef4akbQoSdtUtHv0tFiVBPX1SBa+galuMX5dHT5tLSFjA02qynx6lEdelvdHTMa8TiY3TYJExqnOXyeynolimqCFbo/uv1wdPj+fB4jPg0S3R5cHiF7vZ/Aw6R2YTCXq9On/6BKRtMtpNlRjrJqFunQKkgW/FSVN0/+DhgW/x1I7j4CmHG9jGX612CUgXhykE14IJXGzeK1JTpQAxk1SWixyWp2fxbW2WRvpdOnI2tWivt6sJNpYQ1BaTkJXR9oio8PVSFeTJg8QGauUdoeCDldjPo2o3aFgIGRiOGKlL2CgP2hkNGanL2xhOO5ktMX9mWQp1cRoi5vBqJ3+Ziv9zVbGU02szjWzvC1AX9hC1qOho0lLh0stLt8TcbBtdiUtRgnN6ioCClGuFNZWE9RW4VOV06Qs/WOI0FcR1FbgU5XilhfiaFiEU1qAV1FMQFVGRF9NwlBLyiwhbWmgzSYj61DQ6VbR3aShL2Ah59aRMsuJ6eqJaGrFiFVdPTFdPc3qGuJ6CWmLgja76o86NfoCFvp8xj/yxUxeJLJOFRmHklZnIwlzQz6qN2aWEDHW5S9Mky/3YW0tttoC0hYFSZMMW8UCbBULSJvkpIwy2uwqhiNO1ve0sGNJF9vGO9k8nGF1e4DxtJOhmI2eiJWRtiA7141yat82Du54i2zcz4Zlg5w8sJ1ta0cZaovQGXGSdGnoDFkI6GqJmSXEzBKCWvHylbTLybhEfX3KoaC9ScNg3MHybJDRlIc2j5qYWULc0oBVUoBLUYK1biFtHjUDUScdXgOjSR/9EacoCfmR2IJ9ZPtGzh7cxaqRbjpTYbFrQviQHfyMHfyMZqscl6qSbMRGk6EOaeksJEWzKJv3Ggum/pqSOS9RVzQTviKglxdTMuclzBP9IEPZOKuHOsk1OxCEYfx6GePZONtWj7FqoINd65azcayfdMBNXzrGWGer+PosOGhYPJcmVYOYfGRV0ROyEtLUkHYq6fDpaHEoSHq0sF9g1UiOlePdbN28Eocg0B0JsqIjwztLBlk/nGXdaDsjnWEchvK8JEoQTiHMhnSTeqL920WP30lXyEOuJUi/INCbyzDU28HObZs5sHcnhw/t497dm1w4c5JTRw9z5N1dDAsCnS1RVvR3Mt6V4fied7hw9MCEOGsedYVzaNLW8ePv/RPfff4fOHRwL9OnTuFrX/2fWM0m+npCPPvM1/jmN57ju//3eX70wx/wwgs/oqy0mB/98Af84Pvf5Z+f/0eaPC5cTjv/59mv8dzf/DV/87Wv8sxffYWv//VXePaZr/I3X/tfPPNX/5NnBQFBeI7fvPBX/O3f/DXT3niNw4f388rLv+fff/5TxsZGkUkbeOGFH/K97/0zz//TP+ByOrBZLfzN15/hO9/6e/7uG/+Hb33rm/zg+9/jn/7xH/jGc8+hktRxZPce7l65ysGdu2hsaGDz+jXAE27dvMqx4wc4e+E471+/wN1blzh2eCdnT+7n+pVzdFXUAAAgAElEQVSTDPSk0alqcdnU9HenOHfqAJvWL0GtqKI5YGPXtnWMDmYnGql/KTa0/0iMNxbKxJLLOdN+hV0nXhqEV0AQziEI5/LRu5MwkfabWdKf4+yJw9y4coHTxw6yf+fbHNy9laHudsYHujj73j4+uvs+Jw/u5P1zR/ng5kXu8hWMihramp14dbUIz03+HBMRshMdLIIFGkqmUVPwGvVFb6Cpn49WsgBJ6TSqF7+GIOxHeA6m/uZHLJ7xaxzaSuTV81DLiuEXAovmv0Ym5WfJWBduu4aRgQ52blnLu9s2sWywh3Q0gNtmQCWvxmlVkYy4cJsa0EpEYNHXzaVJW4JNvpCAsQKvthxBGEYQhtHVLMBrkuA2y9ErKnAa6kmHjHTHbfTFzXSF1MTNlXR4JLQ6auj2KxlOmBlLO1neGWRJe4CuoJHuoJqIrgSXdD7CnyEWjgrkHzs2jXexabSTLWM59q4aYMdoG/0+LR3WelZnmmjRN7CmPcp768bZt6yPJfEmWs0yEqpK4qoyvNVzaFEWkVYX02EoY8hdz6Czlk5jKV2mMvrs1Qw1Semw1RDTlBLXVYphKG4tQ0kvI2k/Y60BRlqaxIdAp5LBkIH1HT52jLawNG1jOGGir1lHT0hDb1hLf8zAYNzCcIuN8YyL0VYXIxk3g0kH/QkbgyknQ2kX3VEz3SEDwy02hhJWugIaOv1qhiIGhiIGupuUJPQVRFRFNMsLiE1AREZfRlpdTItiIQnJbFrl88nK5tMunUeHdD6dykW0KRYSqZ+FvewVXFWvY6t8lYypiGTjfFrqZ7PUUUemdjZdjQV0NS7OT6eygJxChIg22TzSsjfpMRQxbK+kz1RCa+McEg3T8xOqmkJcMoNI7VTC1a/TXPMGTSW/x1H4IqGaaQy66khrCknrSnGUT0c5/yXCqnJsVfPRlc2lpuBNYj4XW9evYMPyEQa7UhhUNfzi3/6ZFWNdnD7+LhaDlJd++1Pqawt5Z/Nq3t60ioHeLDu3bWBooI2b10/Dp/e5feMCHzy4ya3rl3n84C6rly9h17atnD99irs33+fmtctcvXSWKxfP8N6hPWzasJJsKkBrwsvmdWO8tXpUTH07+x4P7lzh5tXzXD53gvNnjueLQD/9+DEfffiQ+7dviVFEPOEDPuIJT/j04z/Ao4/g6UfARzziKd5MD1J9iv3HP+Tjp3DnE7EgbgfwUssxnrW/x/8KXeHPm8Wm6Mn5cnRiyY9PFL613MpDxRdi9/hS5B5/Fn7AnzWLaUx5Y3ViYiZBJPm5r7dMdFG0TEigWibkUPHrCG33EFreR4jd5H+mnvCM/yY/cB9nce4Y+z8Vi+1yS9/B6unB51+LwzrMu7svwkSk659KmT79dAIi7LICcSFrLCGsryJqqiWir6ZZV0XMWEvS2iAuchMQMbmsf77cbfL6EDFI8nr3z18C2m1qWi2Nn0GEQUaLQUbcKCNhEpOZJlNuPKoqYjYlrV4DHk01prrFeNVVeORluKQluGWleVlVxCD5I4nTZOTrZMpRm1tLl9/EULNNNAj7jPlrxOch4vPwMClZyi+MEx+bBIh+/2fwMBi2Mhi25iU9k1KdybSlmFlCQFOOrX4euoqpyAp+T82cX1Ix4xfUzvkN2rIZuOWFeVO7X1WVh4iERUHSpiZlV9Hq0NDu1tLu1pK2N5K2N/6RnCmurafVosw3H7eZlcRUtYTllaSMDSSNdXQ1aej162mzy0ma6sk6lfT69fQFDPQFDPkrRX/QSKdHTYuxjrSlgYGQKQ8RY0lPHiTGU015kPg8RKzpjLC8LUB3wEirs5GcW/NfoK3dJpq6o9oawqpKgupKQpoq/OoKmpSlOKWFuOXF+NUVNBuqCekq8esq8DaW4JItxi5ZiKNhEW55If7GUsLaSiL6auKmOlqMdcT1NaJJ2lRPq01Gh0ubb+iehIjJmYSJyWSqnFtHV5MhX8LX7TUyHLYxGLTQ7zfR6xWvEh0udT6hK2qoo1lXk4eIiLGOgEa8rIR01bS6NKzKRVnRHqbNpaHFKCWmqyeurSdrV+cTmlptjQyEbKzORdk2lmPbeCebhtKs7QixJO1hKOZgsMVDxmciG3Wz95113Lp0kkO73mYwl2Yol2Qsl6Q75ibt0eHXihAz6XWa/DVNwlmLTUbEWEdnwEBvs4W+iJWuoJGsV0vG1UjUVI+3sQxN+WyilgbSTqXoc0n7SdqU9Eec5HwmVrQnEIRNOASBI9s3cunoPnZsXMF4XzvC86CqEtuJbfJSJMUzkJe/SW+qiYizkbJ5r/D6r/+FmS/9jFkv/5zCN1/ltV//hIUzfo/QIS5Zk4v6jBlDrBvvxa6oQBCG6Y376EuFObJ9I5uWDHJi9zvs27KerauXcvbAXtYM9SP8BAJmA/2ZOK+wGn4t4FOL6XBJmzK/1AV0tfgN9XhNUrasHuXk4V0cP7KHTWuWsGl0kOXZNCu7Wtk4mmMk14zLVI2ifhZ2UzFiOdkpBCXkwgZGM366/RZyLiMjiSC5mI+Iz0ok6GTjmmXcuHaR61cvcO7sSe7dvcmt969w4+olLp87zeY1KxnKZVkx2MtYZ+uEvn4LOzavg8MCv/zJd3EIAs8KAovmz6OjPcV3BYF/EwS+/c3/Q8ii5gsv/BBJfR07d25l586taNQqXnjhh8ybM5sdO95m/aqVbNu2GafdyrPP/G9qqyvYunUTBw++i0op49lnvordZqatNcG5c+f4+2/8LfO+/9955mtfJZAM0SCp4wff/y4//vGPeOGFH1JVWcHcOW+ybtVKXnn5JQ4e3MvBA+9SUlzIuXPn+MH3v8fff/Pv6OpsR6NW8fVnvsZYXw83L1zk8K7dtMXiyOqqWbV0jNu3rnHjxkWuXD3Lhk2rSCQD7Ny+jn27N7HjnTX5YjhZfQnCdDh7cj9nT+4nGWuiZPEsDJp6krEmNq4dY8lIJ8lYE+wRkNYvpqJoOoLQjTAbAi4VW9b0g0EQF/znRNgVhG6M9QWMtgeJ2RUoK+azeqyf86eOcePKBY4e3MvmNSs5dWQfa5eN4Lbo2LB8hEc3L7N94wpWjnSzfcNy7vIVMs0eNHVFOJRlEz4mPvO6vCJ6NGJuJarqOQTtDbT4NdjUpUjLZyCrmIkgOKhY+DK1RVOpKXyDioWvEnDK0StL8Nil2MwSXn7xx5SVzMJpVzLQk+Lxg6vw9BEf3rvK9fPHuH7+GCvHevC7dCjrihEEB4018zDKFuJUFWKSzsEinYO6cip2xQIssgXYFIsJ2+XE3GraIw6SzVbMmirkFXMwSgtpccnpatbT4ZWTslYTM5TQrC0mZqokaZfg01RirFuER1NNd8RB0iUn7ZRja1ich4gWn5nhbAKxR+MwggBtPjObh9rYOtTKcLOJLoeUQZ+auLKUHkcjS8JmRvx6Oq1S2nSVtGoryGjKcBS/QVpVRLelih5rNQOOGnqtlbRpFtOqWcywR8Kwt4GUtgSvZD4xbUU+lcmrrsYiKSJsktIVmAgHCZkYCGoZCGjo8zXS7VfS7pHS7pHRHVQzGDMy0mJhLOXIx20L08VHlJhN9E+Mt3sZSDrojVnojxgZiVkYjpoZCIvwMBYzMxjS0emSkbXXk9KVE5YuxF83l1DDPBIKsSE6rVpMq7qAUVcdw+YqBvSl9KgLySkW0msoo9tcTlJbQLuljOKXnqfg19+iuWEWGcV82qTzGTSU56GhQ76QrGxBftrl88kqFpCWvUm3vpBBaznd+kISDdMJV79GtO4N0orZ9JiKaVPNp0U6i5yugAFbOUnZbNwlLxOomkqgegahujnEGouQzPxP8d/sn4By8XQMNYtZOZDjFN/BbzeQifj+H77OO0zK+l77T07MOSfFaNTYW2JiTEwx0USjMUZF6Uhd2N57md57n53Zmd2ZndnZ3iu7sMvSUUA6iFSpIoL0XqSpCJ/3j2eZJO97zst1fVlghwtmeIb93c/3vu8PtSEPxbmJ5GVMZ9mCXj7ZJkIoM9KmkpUxnYG+VjatX86GtcuprvKwYLibw5/v4Mypz8Rt5PWLfHnxDLt3bGX+4AAnjnzB1UsXuXHlEmdOHOXgp7vZv2cHO7ZuYMPa5WLLnzQHl0FCY8SDQxAY7G7i6Kc7OP65mBFau3IpVy+e5vbN65w/dZzb39yA2ze5ePYU31y/whXEVibxRH0NuMytmxe4/u03HL9wg6HFO/jqFhw/fotiuYuWees4DGwCJrcd4cnyvdwfOMpPAse5N3CSu4On+X6VWNsqREfC07V38g9ilev3K7/k7oor/CjwJd8Lj3Am4tuJkd8Tu/D/Tu2dz9153BmE+tMIjecQoqf4fuw8D1ed5HHdBjKa9/PJTTgHzF+5mU07ThGono9S18HeA+Lz+WZEQHx7c4SNMSIgbt8GwVI6E7s0CX3uZBxliVRosqjU51Kpy6FSl0O1qYAaSymNLpUInjOUUmORUWdXxu+M36mCDelLCBtKiY1Ate58vs6upNGqosmiotkqCopGq4p6i5Ias5iLiFrk1FgVNHj1eNUFaHJnYpNlYZdnEzCUUq7+J8eiXJFLUFtEyFAaB9BVj1TRVuqKiZil8S3EHRHRG7QwUGVndtBKm0sTh8vdOdT+/wTEv24iun1GMVj8LwKir9JKu19kJNwREbUOObUOOVGrhCpDAeXKdGylM9DlTkSVORZZymhkKaPR507FLUvDp8qhQpMXf14Rs4yYTUmtXSNSvW0qmtxamj26eAtTzCSlWlNMhTQHX1kWIVUhYWUhUU0JdQYpYWUhQWkuNfoSIroCml0y2stV1NtKqTEV0uyS0RPU01tpYE7ESm+lge6AjvZyFWFdLo6iBCoU6bSWa+I++YGYm76Ig76Igzm1Hgbry5lb56WrykJP2MZQXTmLWioZqiunzaenwSkGk5sdclodCtqcSlqcCprsMurMpUT0hYQ0olUpoM6JbxrspUnYS5NwKdLxaXPw63LxajNxKVKxls3CXJKAtWwWLkUqFZosQsZ8wqYCwqYCqvS5VKgzqVBnUq3PI2opImYSAXxRQxnVupK4cIjoS4kayuITM0lpdoqbi96gjS6/mVa3Trx2Ks30VBjo8uno8Gpoc6totMuos5RRqc2j2lhErU1CnV1KlaEAtywNlzQVnyonThRv8eqJWeX4ZTnUmmV0lZuIGSRxC1qzU0NPwMqilhDrB9vYNL+LNXOb+LA7yoImPz1VVoZbQgy1RBnuauTT7Rs4dWgfR/bvYqinlc76EA0BJ0GzjBqnmohZGreKVaiy8crScZWl4JGmUaHKHsk8ZRMyFtPkFW14NTYpzeVa+mtcNHk1WIuTqHUpRXBgjYv5zQGG6vx0Biz0V3tocGlZ0dMSPwxsWDrEhmXDCC+C0yBHmpeCIn8m0txpePSFyPNn4NDkUxcw4TNLyU2ZiLwgBVl+MtqyLMI+C1ppLlppLkZlIdXlFgIWOa+xBi17WNTfDjGBhoCdjcvmsXJeL9tXLWP1wkHWLBpifm8nmz/8gDOHDrJkTj/lZiMddTE+mD+X+koxFB1zGwkYSmnyiJZDQXAgPAROeQ70C8zva2X9ysV8snUjOz5ay7r5g8xrjNEacNNd66e/o4r2RicBbzEK6RRM2iSsuhQqrHl0REwMNvpp8xmpMUhp9pr4A9swa0ppb45y4osD3PrmGlcvn+Pc2ZOcOnmc8+fOcPXSeW59dY1jn+1n10cb2bJ2JcsG++lqjFEfDSM8BsFyF+s+WMjnOzby/HPP4nLYUXuC/EYQcGlK+PMff8+zz/yMZ3/xDDt3buUvf/4zL//lJT75ZBsvvPA7Nm5cQ8L0qTz56ENUBipwOmw8/sgDOGwWfvGzx3nogXs4e/YkDz1wT1xEPPLw/Tz37M/584sv8MB997Bw3hATJozjj3/8LUUFWTz22CM8+ujDTJw4gYXz5nHPPXdjMhlQW4IIP34BR3kMuUzKTx+4j0OHDvHmP97g1Vde5vb1K1w9c5r927bid9j4eMNavr1xlZMnvuDrry/HNwHFpRlEqlzs3raGodnNNETLEYRBsRHsPURGQtIk3hv7OgmTR5GTNpXUmeNZPK8rnktITxyLIDgwqvPElh+LKE6XL+hg0ZxGdGUpJE54DUn6e1ilGUjTJ+LXF4ilGILAUF8bN65c4ub1K3x99RLXLp3j0907aKqpIhLw4Lcb6GqM8un2DaxeMsiqxXPZvGqJKIJHRIM2fwbCXsQRBqnzaaiwlNAStrBkTh3nj2zlxIENhMqVJE19naKsiRgUaZTkvEfKlNdJn/4PMma8SW2VgYBbgcdeht1SQmHeNOSydAIVej7asIS9u9bx5bnDfH35BIf3fMyapYPxLeA/6zUHkeeMQ1M4CZc6EZt8BtrCCThUSRjLpmOVpdASttHfUklfa4hyuxxlaTKlWZMxS1IIW4to9EppKZfR4ZdRbcim0VnC7IgFReZEXnrmfkrSpjDcXY+wEoSVEDSVUpo6CaEf6ipd7Nu2noO7trBhxWLWLJvHnNYYw20xNi7s4eOFHazpreb9Rg/DlTq6rcV0GvJpVmXSIE+jWZVJiy6HBlUGUUkSMVkKA14pc8plNOkyiSmSqVeLgd8+VynN+gxaDJlEZMnU6nJY1lIRFxFeZSF+XSmxEUBtf8TJQNjGQJWB3nIVHU4JnT4Zze4Smt1ldPgV9FRq6K7SMjtiYrDOzrwmF+/3VPJf3BBp1hEz81rK6aq20FlppD9sZiBkZE7YxGDEwrwaG0MRCz1+Fa22EjqckpEbEQ1UFM4gWDyDqCyZBk0mzfoc2ky59LtLqJMk0qZMZcCcT7sqjT5LPn3OIpot2dTq08gZ+1vyJ/yBFmsOLfoMqvIm0yZPo6ksicbSRJrKkmgqE4VEqzyZNlUK7epUmlWJdOjT6Dal06ZNIlr2HlWF46iRTKJFm0i3LY+YfCbVZdPoMGfTZc3FlzsOZ/oomnXpVJVMx5M/GVPmBLJGv0Rpwrss7aih2WehzmtmdktdnBrf2RDhbd6nICuBZzhAdcDC8GAraAS0ygLm9DWzasVCYhE/DbUhXHYdFpMMnaaIupifPZ98xJFD+zh8cB/Dc/tZsmAex784DNkCZAucOHKIjzasprerlaqAG49ThLDqStNZzGgWMxqXrpSo38Kh3ZsR/iB+nQr7HXy8biXHDu3n6IF9XDh9nK+vXorXyF4FvoKR7y+Kc/s6jBymr92Ag4cvYzDVcODwbQJ1K9n8BXEhkTx4lp95dvCY7zPurzjO9ysvIYQuI9RcH6ljHSFK153iP6LH+c+qU/wodIm7g1f5vu8i/xU6zfeqj3NX9ATfjZ7iOzVn/j14HT4pCoz6iwixf6lwrbuAUHOa79SeRAgf4T+DR3gkdIhfulaRO7CHgyMZiF2ffoNMUcfAvP18dgxa+tZy8Pg33Lz9T+HwP30T9AVTMZckYMyfikuaTECbTfBfBETMVkKdXTpiTdFRa1PE74TXWGRUj3T1V+mKCWoKCRtK48TgWpuCiEk8uMUMUuoMMhpMCposqriIuBOubvLoidgURGwKXIpcChPHYSxJxSbLImgsE+tlR7Yddyw/d2xMYWMZUYssHra+Qy+utStpcGloLRd97XPDTuaGnbS7tTRYZDTZFPHg9P9mY7ojMv4nEXFnegJmWrxa2nz6f9tE1LvEj1FrqdjBXjoDQ/57mAqnYCqYhjF/KvbSJPzqbKoMRYSMxfFshyggVNQ5RF5GvV1Ns0cn1oo61dSaZUT0pQRkubiL0qiQ5hBSFRJSFBDVlNBoVlCjLaVKnk9MX0KlMjtOaI4aC4gY8qmzltDqUdDp19BXZaSvykhPUE+DvQxXySx0GRPE1gynhI6gia6wLS4g+mtcDNaLXIGBmJv2gJG+iIPhBj/DDX5mVzto9xtocovtVa0uJW1OJe0uFW1OJU12GfWWMqKGIqp1BQQ1uQQ1ufjV2f8mIpzyNMo12aKAUKVhlSaiL5qGvmAqpuIZuBSp+HXZhE0FhIz5VOpzCWizqVBnEtBkUaXPpdpUQFhbHBcO//rjGqOEOoucsLY4zsqotyro8puZXeWgN2ijo1wvbiB8Oto9ato9ajq8GlFIeNS0ulXU2iQ0OOU0e1Q0uZWEjIXxjYlblkZQW4SzLIOwoZSwoRRrXiIV8lwaLArcRWnUm+W0ODRxyN/C5io2zutgy+I+Ni3o4MPuKKtm14oguIibOY1h2CZw89IZrp8/wRef7qKlppKgw0TUY6baIRLOIxaRdOyVpeMoScKYOw1BcKDJmIQpbzrO0mTK5Rk4JWnE7DJafDrqXcqRmkMrAW0+ggZc8kzq3Crm1nnpr3HRGbCIbBK3ngaHhqhZjVteKPILRoBYguCgJCuR0twkmiIOSrMmc5b7Ocv91Pj0BF1KQl4d7XU+1r0/yOz2GN3N1axaMsiHi+eyeKiXvvZ6uhqrGWiu5oOBFlYtmsPkmTCNfpb2t7N7wwrOH97H5hVL2LRiCUvm9NHbVMfKBcMc4ikO8RT1VUFi4SDRqgqG+zpF2qnXhEcjHhK7qiyEjMUoMqYgz5iOR1fGgtltDHS1MH/ubNa8v4SOUCVr5/WzaqiXOS1hhnqjfLxxkFXLWxFeBkHYhtOSTm2lnI6ogaFmH3NjHpqdGkIGKYq8VKw6CauWL+Da5VNcvXyOG1cvcvvWTS5fusCxo19w6uRxbly5xPHDBzm8bzeH9+zi2P7dfLx2FYIgQvMWzpvL9YunuXb2CM8/9yxqtR2308FTjz2MQyfjhT/8jt/95jmmT5vKoUOHWL50KR8sWcLyJUv4/W+f4+zZkzzz9BM8/shPcdqtuBw2nnj0pyTOnM6S+cMsnj+Ps2dP8tP7f4zVasJmNfPwg/fx25d+xcxJr3DvPT9i0fA8xox5lx/f/QP+8pc/8swzP+OJJx5j3LgxLBqex8MP/xSLxYxaF0T4wQs8/7eZfPjhh7z66iv09HTz/G9+TaiinFOHD3L8wKdsWbOagMvBySOH4PY3fPrpTg4d2o1DEJg0dRQqTSFLF/Zx7POd1FQ5RfHwjGgfuyM0MpImkZ44kczk98hJm8qov/+J9MSJGFSFuCwKhEEQBiGdFoTvAnsFhB4Y6AgTcqkQHgLhIZBlTsEmE7kNIWsZxUljcAgCkYCHzRvW8snWzRw5+CnHDh3g+OHPWLVsAYsZjQEHQZeZnRtXsm3dB6x7f5jVSwbJpoFsGrBKM8Q/Y0RENAUNRN0K9KVJWOTp7NuyFK4e5sTnm8T3Tc57+B1lVLil5KaPpSB1LFZVJqrSWUgKp1GQNQFZySzUynTkkhRmJrzFxAmvUFqUSFb6JFrrylnz/lx6mkJY1Pk49MWYZJlxESHNGsNefoVNPg2XegYBczoW6RR8xnSM0gRkue8hnIW2Wg9djQH6O8Po5ekUJI/BLEkibC2i2Sul3Sel2V1Cu09OjbUQSdI7/O3XD5My4Q22rFrIldOHWdjfzqLeJuZ11NAQdNFRH+LAro+5ef0SVy6c4eyJwxz9bA/b1n3Ah8M9LOmuZX6jjwV1ToarzfQ4iuk15NCtzaBdmUKrXGwUalUm0yBLJCZJoEmZxuKQnmURE53WAurVaTRos2gx5tHlKKJ7JGRdLZtFq62E3ct6uPb5Vo5tXcXaoS7WzOtieX8L85uqxIr2CgMDVQaGQkYGqwzMi5npC2noqdTQF9LRU6mhw6+gq1LL3Fob8xqcLOsOinyWe2B2rZ3hVh89URvdISMD1SYGqgzMCRkZrrGxIGpjIKCjwymh2VxIs7mQBm0ONYp0IrJUYopU6tUZNOtzaDHk0mrMoV6dhmbSK1QXTmOJX02vIYcOXSaNmlQiqkRUSa+jz3ybqD6VOl0GMUUyTYpUaosT4gKiVZZKuyKdTnU6XZoMOrXpdGrTadUkj0wiLepZ1MmnUSOZTL1iKq3GFMKSaQSLJlNZNJmodAa+3HEoJr2IM30U8ytVLAjrqFakoU8biz7jPebEyjm4aQW9sQAuTRmqohy0kiKiFS4Gu5swqorRyHIxaQrRynOwmspAI7Br+1pOHNnDrh0bWbZ4LgN97dRU+5CUZsIGge7OWtZ8uJi9u7bw/pL5LJw3l4P793Du1EnOnjwB2QLHv/icTetX0dIYw2pSo5IXU5b2HjZldlxECIKDao+ORbObEYSTuI1ygi4jNQE3iwb7uHzmGCc+P8DGD5dz/fJ5Ptu3m2sj8uHbOyLi9lXx1vw3wAg7obd/mEjdIJ8fA7tvCX0LD9E6/BEngB2AZu1X/MH/MQ+5tvNgzXmE4Dm+0/g1Qs2XfKfpqigIqo9yV/QE/xU9y12hs9xVdVmkSVed4j9Dx/he6AT/UX2C71SfQqg+jRA9ixC9wF3N1xEi5xGqz3NX7SXuil5AqDyBEDjOXZXH+H7wIL9oPcOj3k/4jWctrq2X2Q8c+hY27L5IWlaI5pbd5BXF6Ji9gc27P+f6Lbjxlaij/lcRocufgqV0Jm5ZSnwLUaHJIqDJImopot4podGloC/8LyyCERERNUvjhyK/Mg+fIpegRgRzNbm1NLo0ou3GpiSqKaVWU0atXhQT9WZFPGBdZ1PR4NJS69LQG/Uw2FRJyCanwW/EqcnHXJZOyCz5t1amO9mMiFkaFwtRiywuIO6Qn5s8ujixerDaxVDETYdHJ9aA/l8i4v8OVP9r4Pp/EhE9AXO84rS1XBdvHqqzi8yHiKWManMpVYYCLEUzRF/2CHDOXDgdW8lMPPL0EVaE6KOPWmQjpG3VyIibiHq7mH9ocWnjtOOwtvjfRERQnkdAkkNEXUyLTU2DSU5UVURMX0KFLAO/PI2AMoOwLpdqfV5cSLS45bSXq+gO6Oj0a4gY8rHmT0ObPh574QyC2mzaKgx0VFnoiTjiNM/hliBDDT56q+00l2sZiLlZ0BRgIOqiMyCGzUV/qYoOt5oul5oOt5p2l4pmh1xsUxqxHgnCz7YAACAASURBVFVq86jU5sVFhK0kEVtJIg5ZKh5VJh5NBnZFCvri6ShzJ6HInoAmfzJWaSIeTQblmkw8qnQ8qnS86gwqNFkEdTnxqVQVUKUujFuY/hWuV29VENGXxrcSgtD/b7C9vkornV49bW7x791kl9HiVIiCwquho1z7z6yJTULMWka1sQi/UtyquGVpGPNmYS9JI6gppEpXjE+aTYU8V7QwWRTUmWQ029U0O0UhMVjrY+2clriI+GiohS2LOukOWam2KXCqi2GbwL5tG/l87w6++HQXDWE/Tp2CsNNAjVNLuTofU8FMAuocnEWJWPKmok4V78gWTXsTaeJoTHnT421XNZZSWnw6Wnw6Gj1qYnZZ/MCmz52OPnc6TV6NaNMzlsUPJBXKAkJ6OYICwhYtdV5r/HBXblGzYKCNOZ3VFGSMpyRnCrLCBLSSNIyKLMyqPPo7aqgPe6iPeOnvrKe/s5HOpigt9REWzetn9fvz6akPsbCnkcXU4GAzwmMwnvksH+rlzMG9fLxyKWuWLKCDZG7yXYRK0f7EaIFIhY8lC+bR29PB0gVzEZ4BdWHGiB/bQZVJ/H9Fnz8LmySbOr+ddcsWsHhoNkP9vSyY3QfPCzR47bRVeRnsiBLwyOLtNYLgQRA24LZl0hBW0VlrZqjZx2Ctl3avgZhNTXPIy8olczl17ABfXT070mF+mitfXuLSxfOcPHGMUyeP8+1X17h68RyXT5/g0N5dfPbJVoS9MMh7LFy0hF2f7OAs99Pf3oDw6xcYOzaRxcPD/Pypx/ndb57jb397laHBuSTOmsnGjWv53W9/yy9/8QzP/OxJnn3mKc6ePcnPn3qMJx99EKfdgsNm5s2//5UdOz7mmZ89Ft9EPPLQfdjtFuw2Cw8/dD8GeRoOs4qf3Ptj3G4XBoOee378Ix544D7GjHkXm83KO++8zaLhYZ544lFsNgsmk4Ef/uA/+eEP/pPVq5fT1dVJVmYGTz/1JIf27eD4wU/ZsPwDgk4HJpWCDatXsn/Xdlpba5k9u5X+Oa14/EbmLejg7Kn9HNi9gcpyA/KSNBSl6WQkTaA+4uajtYtISRjD6Ddf5O3X/0B+5jTSZo0jYfJbTBrzKhlJExj79ouopRkI30Wcp0CohqaIA2EDiFT1HpQ507FI0nGrsinX5lGcNIbGoI0zRw9y+LMDfLR+DUc+P8CF08fh9jdcOXcCIR1MylK6GqM0R/w0hLws6mtjUV8bwvuIMyJS6rxqQtYyjKVJCMIBClPGoitJZPFALeQLdDV5MSjS0MiS4UUBp7mA1JlvEnSU8tHKPjatmo1Jk05ZwWTyMsfzxuvP8uwv7mHM6D8xccLLzJj6BtOn/J3slHFkJo0jdfo75KZM5LQgjLxfwViagL5kCkFLBlXWdByKKShy3iZr2p8wS6fh0KQiz5+CcBYWDjSwe+sKTh/e9v+Q3GO2Qlo8pTTaC2n3ySlJeIPXnr2f4qRx7Fy7lIvHP2Pfjs0c3LOVM4f3cv7ofg7t2cbRz/Zw8/qXXLl0lhNHDnHjyiUunD7Oyc/3snPdByzqrKG70kTHSF3rbGcprbKZdMln0KOcSY96Fh3KWbTKRPZBqzKZmpLpLKhQsCRsoMdRTLu5gHZLMY26XGLKNPrdJXTb8qlRJlNvyGN1Tw1ffPQBhz5ewa7Vi1g73MvSngb6o16xAMSroS+gZbZfTae7jHpzHg22Arr8cgajRgYiRlFEBFQM1JjpCemZE7PSU21AuAfm1DqY1+hhdtRKb9jEnLCJ/goN/RUa5lbqmRPQ0uEoo9GYT7Mhn3ZLMa2GApq0uTSos2lUZ9KszaZVn0urMY9eZxkdlkKsM99mwF7C7t5q5rtl9JhyaTdlo018nYx3nsOaN54GWx6VskSqpUm063JpkqbSIk2hTZ5GlzqLHm0OvfpsurWZtKtTaVEkUS+bQU3pPwPUjaoE6uTTqJVNpk41g3DZdOo0KdSrU4hIE/DnTcCRNoqYIpEV9Vbm+OU0GPOpVGZSocqlxqHCXJIRz/101lUT9bkZ6mll4UAHfruOpqgPr12JsiyDt1//A5PGvMrqFcPs27WRle8PU+4yUldTydCcTsa8+2pcRAwPdrN4wRzaW+pZvnQRB/fvEQ37N7/h1tfXuXHl0kioej09gkDQ70SSNgm3JocGn54KY4koIlxa3NpiUiaPotZvp9JlRFGYgdOgZPuG1WxcuYxyq4HaqgDdbc18PWJnuslNbvOVeHv+5sgvfgO3v/mab27eYv2Wg/gj86ht2UyJrI7mjqWs3f45Z4Btt2D4Koxp3ckDzrX8oGIfdzdcRAifQ6g6I07ojEihrhmxOdVeRKi9xPeiF/jv8Fn+K3ye74XFkPV3Ilf4TuQKQvQKQvgyQvACQvAc36s6zw/DF7gncpmfRC7yYNUJnvDv4UnTct4Jr2fJdTgI7L4BK/de4bPzkFHcT337YRo7N1LT2Mu3fMWX186JkZBv/z8iwlg0Hac8BZ8qg4A2G58qA6ckCbcklSpdPjFrGbU2CT1VVpo94nbhzkTNUqpHgtMVqny8smzK5TmEDaXUjwSa23xGuoJWUTQY5dSZ5NSbFTRYVbQ4dbR6jbT7zLT5xemr8dIatFKWMglrWQZudT4N5QZqHEpiNgXVJglBbVE8WF1jldPk0dFeYabRrY23M7X5TfHpCFho8+kZjLqZF/PGW3r+VUT8m5BwaWhzqml1qGixK2mxK0URMdLU0xMwxwVEp88Qb2rqqDDS4tVSY5FQqS2I+/td0lRkKaPJnvRX0sa+RHHCm+hy3sNaPAuvIoOwqejfNhERs3RETCiIWcSpscjE190sE7c+ynwCijzKJVk4i1Kx5SdhL0jGlpuIryyLerOcWqOUKnk+YXUBFfJMnGWJeMtSCWlFKnNYlyvSmZ1i6LqrQjwMV2myseROR585EUvudJxFibT4dHRWmpkddTLU4GNxe4ilndUM1pfTWWmmya1msNbLwuYgvSEbreW6eO1ts1MlEq49Ojo9OtpHGB0NFjFPENEXE9Tkj9iZcnBKUrAUzcRcmIC1TLQ0ebWZ2OTJaAunIs0cR1naaBTZEzCVJuBUpmIuScBckoCldCZOeQrlmkwq9Dn41Zm4lWlUqPIJagpHoHUFVKjyCagL4va7WpuCeoeKRpcmbhtr8xnprrQxEHaJoEK3ikarKH4aLLKRULq4iWjz6YmaS0TrkDZXBDTq8ylX5+JRZuOUZVFpLMUjy8EtzSJmlRNU5mMvSKZaU0xUVxrPs9RbZfRV2lnVU8vHwx1sGmxl28JO1vXX0+BWQYdA2KYhYNWwcfli9mxZT3dTDXVBL9VuMxZZATZJNmGLTGz80uVRrkzHXjoLTdZESma+Rc57fyNvyt9RpI3HWjxLzJaos+NWpkaPGkGYTwvprJnbxMb57VSbS8WwtUlCs1dPX7UbQThAhbqYoEZCyKSkQi/Foy7DWJZL2GXEZ1WyYmE3PY0+NEUzUeRNQ1OUSH7SWAShGkFwYFLmUmFX47UqqPKa0EnzcegVhP0Olszrg/mCWLVYbiJabqKh0kHEa2Q881k60MGnW9axddVSBtoa4iLiJt9lG3+g3GIiGvDR19XO2lUf8P6iIfo76wl7zcTKzQw0ViIsBkHw4Jbn0+izUuuxMNTRxHBPBx/MG2TZYL8oInx2arwmupsqRlqnNseFlN2UjteWQ7RcQk+tjf56LzGnigpdMbVuI3u3rOXLC8f5+to5bl4XQXN8e4OrVy6OBPducenieW5c/5LL589w7dJ5vvhsHwf27KS3s43MzEwE4Wb8AJeaMJmnHn+Ep598nGVz5+J02ElOnMXQ0BB+n4/fPPcrNm5ci91mY+y4QlqaannysYdpaa4jVBUkLTmRtWtXYjUb+f3zv2LH9o8Z8+5bWMxGzp49yaMP34fDYcVht/LwQ/ejLsskceoYHrjvHp5++gl27NhCYWE+GRnprF+/mrHjxvD222+yYGiIH//4h6SmJtPR0c6vf/0s9993D1JJGYcOHeL+++/lN7/+Jbe+vsTCodmoZcWoZcWMeuM1xo3+BwnTJjB69OtIZHnMHepgxYfzOXxkN63NIbxOLYW5iRTlJSErTmfmlHcwaYrJTZ/G6Df/zD9e/T2J00ZTU2Wnt7OWD5fPpcJr5G9//Q15GVOZ3VnD1o3LsBuKRzYZhxCqoTj9PQThJFkzRuHTFxF1qZBlTsEhCIRsMua2Rzh8YDc3rn/JFwc/5cbVi1y9eJa92z9idkcTVR4rQrUoSsJeMxGflQM7NnB4z0cM9zbSXuPlw/kddFQ7GGisoDvmRBA6KEgeQ87MUSjyplEf0BP1qUeup73c4cAIgoPCzHFkJvyDxpCBJXNimNWZ+F0SlGWzGPXG84x+6/e8+/YL5Ga9x4TRL5GRPIas5LHkpk2gKHMygtDBaUGg3JSPpmAKpenvoMgZjSLnHZQ5b2ORTKIw6a9MH/0rTJLphL0SLMoMAi45G1fNg2/Pcf3CAXZumM+xfavj16BLMpOYJZ++kI4KdTodQR3blw/w5ZHdfHX2CN9cPsO1S+c4eeRzbl69wK2vvuTEFwc5fHAfV69c5NzZkxzYu4uTRw9z/tQxrpw5ypFdm/lwbis9VVZqTUXUGvOZ7S6jU5VMrzyBLvkMuhUJdMin0yaZTot0Oi2ymTRIEhhylzLHUUyNNJGYLIU2k3hAr1OlE5Mk0KpNp0Ej8hf6fGoGIw56qsQM2J2mx7ChmEa7jL4KPXOCRlotJQTKEimc/Cqq9DGEDDmihanGSodPSatXSm+Vlr6QjoGIkTkxK3NiVubW2hiosYhBbL+KuWETfT4V3R45feVKOp0S6vW5xDRZNOnzGChX0euQ0mYspEGTSZ0qnQZNJq36XNpM+bTo8+mxSwgWzGBFrYsDw810GvKplSfTas4l4ZUnyXj3efQZ7xBUzKLNVkS7pZBaSTItykxaFWl0qjLp1eUy25BPrz6bDlUajdKZ1JZMI1w4EX/Wu/izRlFT+l5cRFSXjCdUNJ7Kovdo1KRQp0wkWDhJpFjLZtKsS6PHUcgXK7tZVu+g3lxIWJtP2FhG+sQ38ekkbF+zjM0fLqO/vYFqn4Ouxmp6mqOs/WAec3oaMOCgJC+JumoPHS3V1EV9zB/spjZawfBgL8UF6WhUhQzOaWXRgl52bF3H2lXL2L5lPbt2fMyqFUs5f/oEN65c4tuvr4pQy4un2Ld7Kz2CQH5OMhGvHq+xjPaIB11xGorcWQjCJ5jlOVQ6NDRUOmgMe2mvDTLQUc+hPdu4feMie7dvZNFgH3t2bOH2yFn65shHbo/85M4m4tYtAC5chcvfgkxTR1fvBo59cZ0PV27DVF7HWUR701rAvuMr/ta8jR9bV/BI9CB3Vx3m3toL3F1/VSRPh0+J2Yb6swg1p/iP8Fm+V3WWu0Ln+Y/Qeb4TvogQuiBO1Xnuqr7If0fO8aPwWX4SOsV9wWPc7TrA3bY9PObawRvVn+D7+Db7EAXE9jM3WbD+M8Ym27CH1yG1LCNQt5k9n1/jW+DrmxeA69y4OvIl6n8TEYq0sUiS3kGdOQmfKouYXUKFJgd97nTUmZNxStKoNot3KAfrPXRWmgkZi6kyFMWbdGJ2Wby9ya8qIKgtJmQoi0+1SUpIV0rEKKXWqqTRqaXZrafFY6DZK06dQ02rz8S8hiCtAQt1bi0eZR4dVXZaKsxUGksJ6IvxawvxaQqo0BURMkuodalpLNfTFRYDp4IwSLPfSJ1bQ51bQ8ypImyREjFL6Q07GW4M0hNyiIdFhxhMbrAoRCuJQ0u7U0e7XUOrWUmLSUG7VU2XS4S1dVda6K78p4WpJyBC1/oCFjq9IgW6ySG29IQNxQTUedhKklFlvEdBwlukjn+ZpDEvkTvtDSSpY5GnT0KbPRVLUSLl8iyCmnwiplLq7HLq7HJiVjH3EDFJxCzKSMYkqC3Cp8jFp8jFK8vGWZqOPnsGuqzpWAqS8CvzCOlLqNQWUaktImwoxVUmWoQcJaIfPqjJJ2woJGIqJWIqpt4qo8Empdmpot0rCqs6cyk1+hJqjKW0ujXMjXlY2VvLurnNrJ3TxKrZ9XzQFWVxa5XIkAiIUL851c5/o2M3O1W02rW02DS0OXR0eIy0uXQ0WBTETFLqLHKCmkJCejEPUqHJwyFNx1KSjLU0Bac8DY8mA6t0Jpr8SUgzRlOW9g6yzDGo8yaiK5yMqXQ6+qIpGIqnYpPNwqVKwaVKwaNKxatNx6/Kp1yRS7kiNx5erzZJxNf0Xwjad6bZq6c37KSvesS649bT6lCJNjF9CdWa4pGaWAm1NtFK51WJYDmnIhO/vogKUxFOZQ6G4mTkGVOxSTIJ6iUE9CX4lPl45bn4lXkEFHlitayxjHqzlHaXioFKG8uaAmyYXc+24XbW9MZY2VUjBsRdWrYuG+TE7s3sWr8cIV2EqznUpXj1MvwmOTZZDl51ASGLDLcqG4cyHUPJjPihNy/hDSTpY9DmTcVQOAO3MgNTwQxqHXLqnOLzF54CZ2k6+1bNQ5gJmxZ0UO9SUqkrptVnoj9WQW+onAaPmYBOTtShwy7NQxAO4dUW41DnYZSkEbJLcCkzyJ7yOhmTXh1pwnEgCNXIMiZjLEkZuaN/Ek1hCgZJJpLsmehKM6mtsIoiYi+c5X40ZelEvHqqnErRe1xXzq71S9m8fIiB1ggt4XIaQl56m2Is6O9moKOZuT1tDPS2sGxRP1s3LGfLhvd5f34v8/taGOqspbPGT4PPSpPfRrVVh1dVRkCvpC3oZX5rPRt4mdmNIQ5sW8nyhe1oZMmU5E9Bq0xGI5uJWZNKc1hPrUdBrUdFfsK7qPNmEi03UOnRc/SznfD1ZW58eY5rl85w++Z1vrnxJde+PM83X1/j8qVzXPnyAje/uc6li+eBW1y/doXLl87xyc6tLFo8jMVqiP/bLf9gCXt2buOjdWt49a9/5Zmf/YySoiIq/H5mJSTw/K9/zQsv/IGX//wSqvx81JogL7/0Io8+9FN+9cufY3fko5BJmPnu86RNfpX77v0RY0aPwmI28qc//paC/Bye/eXTTJwwlvHjRvPwQ/eRlzaNcW+/xluvv8xzv/olL730J7RaNeXlXkaNepOnf/YkL770R9LT07j7xz/k8ccfQSGX8c6ot/nJvT9mxvRp1NdH+eEP/ptZMybS2V6DWl3ElCnv8JdXfsPf//Eio979K2PH/513x7xOSuoMxo57i9/9/jmKCnOwWDTodDJMegVGnZzC3BTefP0l3nz1TyhKcjCpS1BLcikpSKWpLsD6tUv44tBO+vtbMJmlHDqwjRNH9rBpzWJaa/1iI9MzIAiLEQ6JFhSHIPDJmgW0hewIMYh4NKxZ2MuapYOsXrmEs+dOsGf3dj7etJb+7lYGuprgRQFeFBAs4DZKqa20UhMwEw0a2bphIV2tAdyWEprDdhorLbRHXVRYylDmz6QkfRJ/2RYja+YYlIUzcOmy8Rrz/iW3UE3KxL8gy52INGcSeUmj/nmA1xVS5VTiMpby6gu/4G8v/YrX//wcYZ8JkzqPCe++giAUIQhqJPlTkWRPRFs0mbK0d5Ckv4OxeAqqnDEost7FrUrEKk2gMPlNhtp8LBtsIORW8v5wB1+eOcjtGyc5d2wHx/av46tze9i5Zi4xjxS/LpsKTRYtPhW1bjmLu2s4vH0NfHuFm1+ehRtXuXLhLF9evsjly5e5DXz1zddcvfolt2/d5NSxL9j20XoO7NrKF/t28Mn65Xw42MWCtmoGa730VZppdkip1+fSrkqjTT6LTvlMelRJdMpn0lQ8GXfy29iSR1GRPZ52pVhf2ihPpLYsgZrSmdTKU2nVZFMvTaIiaxyhgql0WQrocRRTLZtFoDSBemMODZZC6kz5RLTZhBXpNFtKmVdlocUsib/ms+t9rF/YxfLZdfRFbLRXaOgJaukNaugJqBmMGumtUNNVrmCoxkJ/SE+7V8acsIneCg1RXY4Y1PYoaDAW0GItodFUwFCVgYEKFX1uKR3WIpoNuTRos2jQZdBmyqXHUUqvQ8Fcr4Fum4yoLJN+r4qFERtRdSa+slkkvPpzMt79HdLpf8OeM4GqshnUKlNoUKXRrEqn15BHv7GA2YZ8erQ58YamdnUqXboMYmVT45uIaMkkwsUTCBWNJ1ws5iKaVTNolE2hMmcUbeoEWpTTiRSOpVWTSLh4EvWqJLocRXQ6S2myleAonEXq6L/SV+MlmQ6S6cDnMLB3+0YO7dvKxlWL2bphOR405KRNJegxMae7kaSE8ZQVZbLt4zXs37MNLgpkZyQSrnRz/vTn7Nm5gXWrFrFz23oOH9zF5o0reX/JILt3buL6lTPcunWFEyc+Y9myIaJRP2PHvsGMGWNZtWIxC+bNxmXV8+qLz5OTOg1B+ISAS09h5nSUJem01wfYv2Mtp4/u5eDezRw6sJ3L549w7fIpLp85MmJmuvlvQuI2iBuJW7fu3Avi65tw4xb0D69m286j7NxxlIwMLZ7AIM39mzlxHY58LVapfnwLwnvO81rVQh53reDHnq18r/wAd1Wd5Pux8/yo/hw/qDnKd0MH+c/IKb4XPcddNWf5Xuwc/xE7y101p7kreorvRY7yg+qj3Bs5xIPhz3i0cjePej7mccd63uo6hWMfbAQ+B47eFkPULQPbmJbiYdXWmyjsc6ho+IBFq/dx845Aug03b4gpkJs3b/7PCuKOiCiZ+RaGvGkEtLnE7DIqNHnocqahTJ+EpTAZvzqXOqeCVr+WBreCanMxNTYpNTZpHLDV6NaOVLqK1aRho4SApohyRR7lijx8ynwq1IWEDGXUWBXUOzU0ew20+ky0+c0s64wR1BYTsymZ31TFnJiPslnjsRSm0Bt20ViuJ+ZUETJLCBpKCJklxJwqmnwG2oIW+mo89EbdYuBO8McfE7HJidjkhC1SusIO5reGGKqvoN1vot4hVnm2unW02jW0O3V0ufR0OnV02DR027TMdhmZ7bOI9aQBIz1V1pH2BotY8+oz0uM3xTcajXaxdajaWEKVrhCXNB197nRkaRMpmDGKzEmvkz35DQpmjEKSMh5t9lTMhbNGDvXF1NpkNDiVNDmUNNoVNNhEQVFjkcUbp8LGsrily6/Kxy3NwlqUgik/EWtRCj5lXry16g5HwyPPxD5CJq/Q5FFtLIkTyWNWaZz83OJSi/yLckM8aN7tMzKn2snipiCre+vYNNjKlvmdbFvYzabBVlb31jG/zkd/yM5A2MFA2EGX3xivwW12auj0mmh3mWhzGml3G2hxaIkZZUT1EqLmEaE0YlfzqnKwlaViLk4SaeqyVOzyZIwl01DmjKcs7R1KU0chSX8XRfY4VLkTMJfNQF80BX3RFCySBJzKZJzKZNzqVMp1GZSr8/FpCvBrC6nQFRE0lFBlKqPaKotfHzGnilqXmCWI2hXUe7Q0eHXUO/9Zm1url1ClLKBckoVPmk1QUxhvKBMEDynjX0OZPY1Ki4RKuwynJg+L/J9e5IBBQpVZTtBQSoWumJC+hKhZSp1FnEaLhDankn6/kUU1Hla1VrKht4b3m6sYqLLT4tKyoruer4/u48bx/SMOz8U41aWEnQZU+SnkJIzHoymiyqrAWpaBS5WLWZ6CXjoTRf57FKa+Q97Mf1CUPApF1iR0BdPxqrOwliVhzE/ALcugzW+iM2il1iZaGYWZ0Fyupr3CTHuFmXq3gYhVRcSqod5twa0oIWCQUWWWU2WW4lLlUZY+gdyEt1FkTcJUMA1J4igKp/6DgilviOCvZ0CXNwN19lScimzRXlQpCgxjWSZBq4JYuVG8g9TgR+gBoQfKrRKCdjleUzFVDjkVljKW9DfQU+8j5jfRWVvB+/N62bRiCes+WMjioV6WL+6nsznMgrntHNy7mYO7P+KD4V7mtMb4LjdZMaeLrkgFHmUpQgMImyFq03OSh2jx2wk5lbTXe2ipc2DSZpGZ/i55WWOx6rOor9QRcyvpCtvoIJmYU41DEJjX08Dp4/s5c+ozvrp6lvOnjnDh9FFu37wOt77iq2uX+OraJS5dPMv5c6fg9jdcu3qJo0e/4Pjxo3z99Q22bdvCnr072f/pLpavWIJDEPh4y0YO7P+U3Z/sYu+OHUwYN57nfvUcv37uOZ564gmmTZpEa00Nz/3yFzwiCPz3C7/i508+ztTxoxCEX/OHF77DL174EQ8/+ABPP/kor7/6EsKvX+DnTz/OU088wuOPPcijDz/Aww/+hAd/ei9/+v0vkBeloyjKRlGShc9r4dW//oVnnnmaZ555mldeeYmJk97h3p/czQ9/+N8888xTvPbqyzz22CP85N57ePkvf2b1quW8+84o7vnx3Uwc/zoNdRUMzuvgnTEvk5Y1hRXr5tMzt5HC0nR++dwT/O31P+Pzu1i6ZBE7tn/MvOEBzBYdWz7ewK1vbxCt8vHeuFFYdQoWDfbQ1VzDYG8rXW01RMJu5g12cOjQJ1y5dopjJ/Zz7MgeDn+2g0+2rGLTmoWi5W0apE15E6+heKTS1EG9z4C+OJVxb73KtIljyM9OIy05AbNZx8ZNazjyxWdsWr+S9xcMsHSoj9qgi/d5G5M0n5xZE1CVpKIsTcaqy+eDxR0snN+MsFm8pq/wQ6zKPKQ5CQjCAV576XkE4SUE4SV+/uQjGMuSqbQWoy+ewYS3XuLlF55FEF5FEF4lI3ECgmDEIQh0xjx0RL00VTrxm1U4BIHNqxazff0yPt2+lskTRvHAffdw/313c/99PyJlxj+Q501CXzIVedZYsqa+giJrDA75LAxFk7FKZ2IsmUGltVjcsEnAqimgJebj1JE9nDuxj/72kPiefQ1qPEq8ujyCpmIqzSUIDhAc0FJpZXZzmN2bV3Nk/y6+vXGFObP7yM3JJisri+ycHDIyMsjMzCAvJ5t1q5azeukwiwY6OLBlNTs/XMCHs5uY8DUJpQAAIABJREFUGyunu8JAl09Dp0dFt0NCgyyRhtIZNEtm0KFMoksxi9Jxr/D0g/fy9IP38rOH7kP23qs0lEylXZ1Kty6Ldm0Wbdocuk2FNMpTiBbPIFwwmUjJNCKS6YQl04jKE6jXptBfIaXXK6HJlEdUlUGTsZjZfh09Lh3VmmLWze/hwuFP+PbcQXZ8OERvtZ12v47eSgOdPgVd5TJ6/Ao63WV0usvoC6jorVDS6ZXTF9AQ0WZzP2fhrABnBaLqLNodEtodEgarDCyqsdHvV9Jqyqdek0mDNos2Sx49zjL6vUrmePR0WZQ0aouo0xYyXG1jbqUJa857qJLeQT7rTYwZ4/AWTaVSMouIdBYxWRINqjTaddl0abPp1mTTpc6iU5UZr3rt0KTRpcugTjqdetkMGhXi1MqmUiOZTK1sMo2KacRKxtGmnEazbDI9+kQaJZMI5Y2iUydmKGrKptOoTaOyJIGoOpOwJodyeRZL2yMMNYdJpoONqxZz8+oZvv7yFLs/XkNLXQB1aQ6l+ckEPSYUJVnc4L/wuU1sWr+cw4f3wUWBv/71jwT9dvbv/ojDn+3g2uUTXLpwhO1bVzN3oJV5gx0cP7qX7VtXMzDQSjRaTmrqFF577Q+88caLBIN21q1bw/IVS3EIAi2k09/dyukj+zj86Vaaol46GyuJBqw0Rb20NwYJB+3xmxFHPv+ELWvfh9tX4PY33L4tioivRpxMt0dWETe+/EpUFrfgq6/Ex5y79DWNzXPYu/9Levq346kYRqoKc+1b+PTEVY59A58BO4HGLyB/+QVeqv2Ex8s/4gHXJn7i3MCDnk08Xr2buwN7+EFw/8js44eVe7m7ag8/qfqEB6t28NPy9TzmXcVT1sW8FFyNZPl5Wk7BB4jMiv034QLQNm8z+bIIO/eD1jhAY+sWlq85yqHjV+IblpvXvxUtWt+KGRAxB3LrfxYR+tzJyFPHYCtJpMpQQMwuw6/ORZs9FXnqBHTZM7CXpsRbhqrNxUStpUStEmJ2GWFTCY6y1DgTotokJWZTErMpCRnKqFAX4leJBOY7W4qwUULMpqTRraPNb6YjYKWl3Eh3lYO5tX4a3TpafSbaKyz0R710Bm10VNlo8OoIW6RxWFatS02Tz0BLhYnuaiedITt3oEEhs4SoXUGtSx0/GHaFHfwf0t47uupyX/f93bHHPWfss+/ae1npHQRFEARd0hGUTughvc70MnvvvWTOzPTM9B5KgISOCqIUaVYQQV2KgoouxQ4qCJ/7xy+ZS8/e5457xskY78gYGTPJb7bkfd7n+T6fFzqqOdwdYWeNjwaXWI/a7jPS6hCdiE6Xnk6Xni6nnq0eEzt9VnaGHDQ5VbQE9Gwps7GtQszJdwfFus8uv5FGm4Imu5J6m5waUxFV5iIqjAUE1BJsBQnIU1ZTnLiC3E3PIVm3kIK4pRhzNxPS5VBlLabZq6UtYIiyJlrcGhrsCjHuYy76k4iossiidbsBVXaUneEoTMFRmBIVEZVmaVRM+FWZOIqS8MjTqLSIbkeVuYhKUyH1TpHZUG0sJGKR0uRUReNd3QETO8ud9FZ72FdfwgstZbzSXcvZvjbOH9rGW/u7Ob2rhZfaKthV5Y7C6Dr8BrpKTGwJWUQR4bfQ6jaIETa3gSaHlhqrnGqLLNrmVWUtplSfi1eViVOWil2WhEOejEuZirFgI/q8tagkK6NOhDR1CfL0ZSgylmMu2ogudw3anBhMhRuwy+NwKhPwaJIJGNIJaHMJGQrE/Lu5mFJjYVRoVjuUVNrk1Hm0NPj0VDuUUeer1CgS2av1RdToiqJtWO6CFNwFKQSUWf0OXA5VdgWVDgV+XS5+fR5hqxSXNhu5ZAMuVQ6C4MSjyqXUJKPMLKVEl0+5obB/bqhfxDkUtLvVbA8Y2VPh5IV6Hy+3hNhV7mR3tZcmpwbhOAjH4bPzr3H2YB8BvRy3thivXoZNkYNCEo82J4FSi5wqhwotXnEVbECdty4qaAqSlqLJWodNmkiZuRBB6KUwfhmCcJyAKpt6l4aeai8dpWZ2N5bQ1+Cjrz7IrkiA9lInFRYlXmV+dANWopdSblfh0+UhS1uHLD0GIRVcylQ06avQpq/ClLMRc+4m9JJ1CJPBUpCAIDRgzE9ASAQhEWo8WvzGYsJ2FQ0hG4KwhdeO7OLEkZ1/OKU9jrYgEZ8xnxJjAVsjPg71NFDu1mJT5dJY4ePNEy/xyaU36WmvQ+gFh6mY2rCDHZ217OqMsLW5grZqP//CHZqCDsqsamzFErzqAiosagzZyQh7QdgLa+jFYynA7yyiOG8DG9Y9g7RgPaU+GQFrHrUeBTVOBQZJLHtbK3j/3Msc3tPNpQunuHvnOz775BK//fgPuHeLu7/+yO+//CD2jN+5yQ/ffgXc5vPPrsC937jxzZe8dvJVLr13ntOnjvPF9atcfO9tWvvrXvfv6+P9S5f54rPP+fHGD1w+/x4v7j5Ac3UEeXY+VQE/L+/dzc72ZlqqSglatTgFgUjAjCB8R3ekhK7aAK+9uIM9XdVUeDQIH0JPa5B/Ofk962b/O1cqJjF32mCM6mTk+ZvRFGdy9EAv58+9ykfvv8G1KxcIBoykZ6yld08LRbJklix/mqXLZhMTs4i05I0UF2bz8MMPIcnIID0tlUkTJ7Bx/WqyMjejUeVgsshYsvwZCmWpdG2LUBK2kJKxkQ2xK7FYtZw9d5Jfbv3M1U8/oqGxhrJyP6+/foITJw6jVxWjVRQSKfdTXepBmIy4EiFbEsfB/Vv5+Mo7/HbnBvATt368Dne+55MP3uTQnk5CTi1CLSTSgUefiyE/AZdKgkKymZFDH2booAd5ev6TrE2PYe5zz/DYY5PIyZbA3Vt8duV9jhzYRU3IA38TeInFePQy9rKSErsal7mIkEfDts5yerZWs31LjfiaXQlBhwZB+BBNUQqjRw5lUspaCqrjGD70YfJSY3DpJTw+aTRDHr6PYYMfYO7Kp3h02liGDX6QyY+MYdTwwYwZNYzRw4eQvmkVJmk2TkHglQPb+e7z97l6+XVGjRjK7PV/I8WbxF//43/gsRVRX6bFrk5GKVlN8pqnkKUtxaVKpDjl+f6DmBg82oyoiHAaCqKNTvt7OxiARgpzYHtTiD3tFZTZZAxwHgQnhKwKqrwiU+PFvTt58cAepk+bxvxl84lJXU1M6mpWJa9kZcIypjzxGBtiVnL+1YO8d+IQfHeV366+yycn93GktZStXhUdtkJazXm06DNoKN5MJH89kfy1tMhi6VRs5tkpY5k6bQyWXgOjH/4rGc/PpFm6iTLJSoKpy6jIXR9tcqqTJdCkSqFWGktQshJ9/CImjhzEmKEPMnHkIEzpy6nTp1FvktBozqXFVkylRkKwMJVSVQ7H+tp57/RLvPfaQfa0lVNjl1FrL6QrqKGn3MDWoIoOdxEd7iI6PcW0uwrp9snE9iWXFEv6Gh7ga17trOLdg10c765iZ5mFemMedYZsGgw5RHSZ1GoziOgyaTbm0GLKpl6bSbUilSZ9AQ3aAlqMRTSbi2l3yvHnxzGRS+THzCIoS6BaIwLqGvWZ1CoTqZUn0KpLZaslm269RBQPylTaFCmiC6FKpk2dRJs6iXr5JprV8bTpEqKD1bWyddQr19Os3kRp5mIa5etokK2lWbmBuuIYagpW0m1Ipt2YRJctC1/2SlLmT8SQspwSWSrVlmK2lDmosKloj5TC3Z/57ouPePf1V3nr5EuE3DpykjewafVCkjYuZ/XSOSyY8wQmXRGffXqZU6eOUFSUicWioq2lkm//cYUfv73GF1cvcfHCKd6/dI7jr+6nb1c7+/du4chLvTQ3luF2asnKikepzCESCXLgwHb6enuoKA9hNGg4sHcHcIt7v9zgxucfcPrlPRze043XJsNhKKLErSU7I5aYFfNJS1mPUirh8P6dcOdX+P029IuHm8BN7vArt/mdO/+MN90UbYrbv8HN26LYuPEzlFfvQa1rwB3Yw9kLv6O09NCy630ufC62I30NXAXeuAV9n/1Oydmvyeq7zNKGs8woP8WjwVNMKDnDuMBJJvhPMKnkBE+UneSZqpMsqjlBWs8FKi/+ygvfw5u3RafjBvB9/yVt7zuN1dVGReNR8jWNFKpbkarqOfLiJfEibwO3fvuTzXIH+OnOt9zhZ+6Jma3/tARHURymHLFmtNwkdscH1BKM2ZtQp61Bn7kJc+5mwoYcXNIkSvXZ1LnkVPV3xte5lHjkadGWpBqbkiavgSavgWqrglKdSFwOafMJafOjUadqqyLqRrSVWNhW6aEjZGNLuYtmn1Fsa7LIKdUV0OjR01Fmp9FviJ4aD5wUN/oNNPoN1Hm0VDuUVFhlCMJxGnx6WoLmqINR61LTVmrlQGsFJ3a18lJnjehG2JS0uHW0unS0OXV09K8up54tbiPbvGa2B6y0uEWAXFvAQGfIzLawTXQj/Eba3FrqzFIarCL5uNpYSIWxgHJDPiWaLJzFySjT1qCVbECVvpbixBWoM9ZRosuhJaCnq8wa/bkDvIXOgJFml5qIRSpu7vvbpiIOVbSJKqjJJaASIXx+ZRZuaTrOolR8CrFSdCCmU2EqJqTLwSNPI6CWUO9W0ezVUm0RBUqTRyMKH0PBP0nOpmLqzFJaXRq2Bi1RQbC9zE5vtYcXWso42dPI6V0tnNjewIut5fRWe+gpd/QLB3XU1RDnBvQi18KhjbZM1bs04pC+S0mtQ065pYgSXQ5eTQZuVRpudQpORQoORSLqrBg02avRZK9GnbUKRcZy5OnL/rCpdKKSrESZuSIqJKzSWJzKBHy6VALaXMrMxVFnakBIDIiIaocy6kRU2RWETUUiN0CXR1CTS6W2gCpNARWafMrVeZSqcsSlzSOsyxdPG89BR5mdkKkQc2ESbnUWYatUHOS6IJ5G2oozKDXJqLQpxPeDNk8EB9oVNDqUtLpVdPl07AxZ2FPh5GDEw6GGEg7UB2lyaqizq0U2Q9BOmUWFXycjoJdjU+RR7jRwaHsLh7a3UG5X4VRKKKCSxBWz8eklODQpmOXx6Ao3ospaiyIzBmN+LC5lKoLQgSD0sqXKiVAL9S4NNTYF7UELnaU2XuyqYluVk0aPjha/kY6wi+aAtX+oWBQRuuwktDkJrGQvK9lLpVNJY8iAKnMNXkUqypTlyJOWo5esQ9MvMPTZmxCEBuyyNHQ5m9HlxuNQZOLW5uPS5GEsSkMQjmKUZxH2GujpbGRHV0N/x9PXVDgUbKn1sjXi40B3DRZ5OoVp6zEpsmms8OEUBJgjIFwXRUTQpcWmK0AvzcShK0RXmMam5fNQSOKxFktwKXIRhDsEdVK0mQk4BYEXuxs4tr+LpmoHsvyNrF/9N9bGPEV+9mrU0s0UpK2gwl5EvU9FubGI3c1l/Hj1Ip998CavvLiLSxdO8fONa/z6w3Xu3fyWW99d594v38G9m3zz+RX+fukdzr32CmdeO8rxV15iT+92EUb31llePfIid3//hS+vX+XsuZO8/dY5Prt2hRvf/IMfbnzLl1c/46NL73P66DF2dXXTUl3DG8eP8e21K1y7fJ4P3jrDiYO9TOYCJfoChA7Y017N8b3dvNLXQV3QhE2ZSZVXi2CF+5K7UMQNojQUxOGwYdYVkRa/lCJJIju7m/ngwhnev3iGSxdPU1nlYuHiaWzc/BypGWsYP/FBFj83k0CJmY62aloaypkwbgyDHn6IyY9NIjsjGYdRTlFeChaTlK7uCKEyK8tXzyU9ayMLn3uKaTMfwRuw8uHf3+XGt1/y268/8923/8DpNEZjJZ9+fIn3330Tt13H2uXPUpiVjDAZ5PlpKKUSyoJ20AqgFejZ0UzXljq2dEQ4tG8rVaUONMXpaItTEXoQl/BW/98QE4IwhaGDH6SougD/yz4KKvMoP1dOTPYqJk16hJhVK0hJjOf5RQvIWSZQMlJAeMTJE48+wvQpjyIvyMJl0bB+zXLWrV1BTMxSnn9uPosXzCE/PYGMhPVMn/IoM554jP82cyrJpgQkwQzGjRmBLDuWZYv+xvAhD1FUnY/3sId0fwql58rYULSGB+77C/f9+7+RqI/j4QfuY/rjk8hLS2DZonlsWreKzRtj0MiyGfzw/YyfMprHnhzPyOGDWL5kHksXz2b6lHHMeepR5s6cxFNPTGDGlHFMmzScrM3PsnnVXBbMeoLpj0/g6RmPs3LJfBI2Lue5Z2fx2KTxjB4xRHRF/lsDe7c0YNfKmP/MDIRHchAeycGqLuKFnW2cP31UrJz+8CIH9/Yx7YmpOPbb0TSryfFkke2SkGlPY+yoEUx9bCJxa5aTGruGvORYTve2cLDBT1rMYpY8PYUlTz9OwpJZdJmz0WxazNpnHmfe5NHMnzyatOdmMH3MEJ5d8RSWXgMjH/x3Fj0xniVPTmL2pJHMnTwWXdJq0lc9y8Lpk5jz+FjmTR3PvCljWf70JGY8MoIxQx8kzRzP6KEPMmvqBKQJy5g3bRJzpk1k7rRHyV6/hDpTMYeay3lhSx3dNV6aSsy0hiy0+vXU24to88jZXW2lr8JAh7uILX45WwMKmm25dHmlbC/V0WgroFKTzZ5qN1+9/jK/X3mLvx/tZU+1mypVFu7sjfhzN1OlTKPZnE+LpYBmYy712kxqVelUyVPYFTDR4zezK2Rhq0/PFp+GYFEiMziHcuNCKlWpRHTpNBkkNOnTozGmTkMGPZYcdpjzxBiTMpVWuRhlalMm0SSPo754Ew2K2Gg7U51sPeX54ixEdfFqIvK1hLOXUFOwktLMxYQyFlFXHEOzejNtugQa1XFUy2KRxTyFIDjpCRs41ByixWfAnJOAILxFR02IOz9c59CuTkqsSna2VdNa5cGhySV54/Okxy0nZfNSnILAwb1buPrJu7zyyj6OnTjIyVMvEqkJ8NXnH/Dz95/z3vlTvHy4jzfOHaW1uYJsSRxmo5QTxw5w+b2zXLxwijdff4VLl85x7JV95OenIC3I5d/4CZ1aRndbA+++cZyP3zsHt/7Bjc8usntrHSalBL00E69VQW5GLMnxq/E6dWzvbuDF/b1w547YxsRd7nCXX7jTLyLucIe7Ijvhlrjz/v2mGG8a0BTf3Pydz7/4lZdf/oCS8B78ZS9idO7D4jlIZf1ryNX17N77Ote++IVfgB+AK/dEl+IicBZ44TfYdwv6foTdP8CBm3D0LpwDLiHOOXwEfHJb/P5fgddfv0xH6za2d/ZRFe7i3h3wl+6itvVVevZd5MwbX4qC4ae78NttuH1HvP5f7nHvHnx38ya/8Su3ufm/FhFuWSLO4nj8qvRoS1BALcFemIg5dzOWvDgseXF4FalY8zdTqs+m3i3yDxo8ajpKzSJYzaGizimSp9uDVpp9RirNsmj2e8CRCGry/pMb0Row01sXJOJQ0+jRs63SQ2epnYAqB31mLFsr3LSVWmkKGKn36qLioSVopiVoprnERIVVhl+Tg0ueQYkuj4hbE52NqLDKqLIrqHGq6Kn2cmxHM8d3NLOr1k+b10CrR0+nz0SH10i7Sx91JLrcBro9Rjo9RtoCBurdKjH641LRVWISSdVePY02RTTPHrFIqTKI4LGwLpeAWoKzP5rjlKViL07GkBOLOT+eEl0OtQ45EaeCMn0etTYZrX7R7RiYMegMGGnz6mhwaUTnxKmm1qagwlj0pwFhv0KCV5aBR5pOQJkVrdqtd6qJ2JXU2GWUGfOj8y3tJUbqnUrqnUqRtt0/u9BgFwd768xSao1FNNoUIjPDp4/Gk7qDZnrKHexvCHK4vZIjHVXsbwjSW+2ht9rDtrAt+nM6/AY6/CLFO+JUUO9U0xLQ01pioM6jFiNxtkLKLPkEjTn4dRLcalE4mKWb0OWtR5UVQ1HyEhQZK9HmrEWXuw5N9po/CYiBNTBwrc9bj6lwE3Z5Ah5NKkFNLhWm4mj1b5VFJtLU/8AUqbEp/jDU/k8BVm4oJGKSETFIo21KzS4tzS5t9LnYXuVBEJzYi1PxaXPwaXOwSVPFSknBiVuZhaUwBZc8kyq7kga3jnJjMSFNLpWm4qgL1OxQ0ekz0FNqoa/SyYEaL/sjPnZVualzqGjxGuGKQIPXBMMEGCYg9IAqO5mwXUeJWYFNkYNfX4hPl0cBlbz+0jYEwUmVuxi/IQunKhWLNAF9/iZMBfH9AqKD7mon77zcS19TKVV2BV0VTrrLHOxtCtPg09Lg09IasoiuX5mbOrcBYQ74tUUEdMUo0mIhU6A4ZQ0r2ctJQeBktBXGSXHSMgoTlqCRrP1Pz5tDno4maxOKjA1YilOjXzfiRJEdh16aRdhrIugy4uB79EWpaPLicakkVLlUnDq4BacgoC9MpLnCQUOFE2lWPCVODc01furKXSjyk8lKXouqMBVVfgoDDIABOq8gHEeXnYRTEEikg4lcYld9OZ9fOMWRvlbKfGoUhbHUlBt58VALVWVa8jKXY5TH4dVkYMzeQK1NwfG+dt49cZCTh3fSu62B9uYK7t36mktvneDUkX0wTuDji6/zztlX6Gyooq2+goDTiFaZT2tDNW+eOc7H71/gp++/4t5vN3n7jdNUVZayb+8u/vHV5+JQ6pfX+eHGN9z87ju4e5d/fHqVv194lw/feZvvv/iM2999ze8/fA2//sgvX33CP947x+6GEO1hO72Npexvr6LCpqDMJqfKqxVPl7trWLtsGi6nPWpVe9wummr9JNJBpNzPpbdf484vX3Pr5+u8c/4Y/qCeYnkKGzc/hyB8zYKF01i+Yi6y4gzqqoOoirJoqinl8N4ddDZVcoVRZGfE4nFp+fDvb9K1tZYly59h7sLpbIxbzvKV8zFZlBw9epAjhw9y5MX9HD92hPj4daSmbuLc6aPALX789nNOHX8RrSyXJQueInHjCub/bQq5kjj+g+9E8agVxHmH40Rdro0xi7DpCmivC1CYthZB2Nu/nGxasQBBGEZGII2iqnyGPPwgY0ePZPaSvxG5FOHxyY8yeeok5i2fw2PLJ7Jg7gOMGDqEoYMeZsb8aUx75nGmTX2caVOnMG/JbOYtmc2c557h+djFjB87hgnjxjJ21EiGDHqIuStn8fhTjyKLFJNhT2Pyo4/QVGFj9tNTeWrhE4TPlDJ08AMIwjBGLH+K1mutjBw2mPmrZ9N6rZVZy55ixNDBjBg2mGFDHmZBzBxGjx3OsCEP89CDf+WJOZMZMXowgjCMuav/xphxw5g6+1EGPfRXhjx8P3M2TGLOhkk8dP+/M2HMMIYNeZDhQx9m5oInGD9lNP/xl//B/X/9Cw89eD+TJj/Cs+sWMHPudIYJAvNW/QdDBj3EuPGjmDRrEf/6lwlMemQ8AaeZq5ff4vvrn/Dlpx9iMeqZ+MgE/C/7WB63hMceGc+k8WOZMGYk40cN55ExI5n3/NM8v24eE0cNY+qEUTw+djhjhzzIrAVTmbVgKuOHPsSMCSMZN+RBxgx+gKfnTmbKE6P7I0z3ES9di6ZDzphB9zFm0P2MHnQ/z658monjhjFh+GDGDHmIGbMfY9yYwTw1dzIz5zzGyIfvY9Tg+3l21d9ovdbKs6ufYeywhxk99CHGjR3KglXPMHbMUEYMepCihLW80F5Fe9hODxvoYQO76ny81FnB3noPOyvM7K21sz2oosNZyPaAkm1+BU3WHLp9MnaWG2lxFnOgIUBflYfd1X4O1AfZEbbT6lRTb5ZSUpxCp0vNnko7h+q89AQNNBrzaTDksNWrYV+lgyONIfrK7HS5NbTa5PSVW2m2SylcPYu0Z6dQJksUGRiqFJq0aXQaJGw1ii1MW/QZ9Jiz2aLPoF2VLPIh+kVEsyKeBmksLZoE2vXJNKniKM9dhT9jMSWS5ynLW0FFwSpqi9dSL99Aee4KAumLqS1eS7N6MzVF66hTxdNukRAq2kitLpOrp/bx4Yl97G0K41ZI0OYk0Ndex2eX3uTkoV4CJjlmaQbSjPXELp/FivlTCdnlvHKwm7Mn9nHu9EHOnn6B02de4uSpF4jUh8jPTcLvNRKpCdDZLkYWAz4TeTmJ5OUksq2rnovvvMbHH7zFxXde4/jRfezu7WBLR4T83CTcNhO7d3Sza0sbL+7ejiA4aar0c+7V/bx5bB+dkQA2bTY6aRr5mRtYMGsyc2c9hqwwjfqaEvb1bhNnH+6JkR5xyPpudEVnjv9IdI7ern/9Dr/9Bnv3vUbfnjO0dhyjo/sMN74Do7mDt87fZGO8nnc/uM2lq7D32Ke89Rmc/gSu3YXPEYnS14HP74ruxef3xM+vfXCHT3+Ak+/+RGndQS58cIvf7oLNUcvnX/zKjW/u4bRVc/3abWpqd/DKqxf5pb9g6vZvA3qgf7bjf7r+e9zlXlQ0/BdxpoEKzKBWQpkxN0ra9Skz8CrScctScRQl4VOmiX33+mwqLQWU6nMJ6XKi1aQDMK16l5bWgDnqJIT1hZTqCvDIMvHKJVFBUW4sptauoslroDVgpsoipyvsYGdtgHqXljqnhp5qH2F9IV1hBw0+fdR1GFgNPn10NZeYKDMX41FK8Kmzoxn3WpeaGqeKsKmIUmMhzT4D+1vKObq1nn1NYbaFHXQHrWwvdbClxEqX10RHv3jo9hjpchvocBtoCxj6qy0LqbFKafPqxFN2p5pao3hyP+BEVBkKCOtyoyLC3T8k7JCm4JCmYCtKwiFNwavKpESThV+VSYlKQoWxgCaPhq5SSzQWNNAANSAeBoasQ5pcfPJMfPJMguoc/AqJOKSryaVUm0eVWUqDS2RLNLq10cadJp9W3MT79dEI1cCw+IBgaXFr/iSMWpxqtoVt9JQ7ouJmW9jG7lofB5tKOdQcprfaw64qN3sifnZWumhyihGdrhITXaUWWgJ6Im4RwlfnUVPnUVNpLyJoyManzcSvk/yBBbEZXf5apOlLyU1YiCR2LtmxCyhOWYoudx2mPwwIiw0/LX/akCoyVqLLXYdO0t2ZAAAgAElEQVSxYCNWaRxOZRL+/thRtVVOxCE2fQ2IhVq7knqX2Dr0x9rggdtF7EqaHRpa7BpanFo6fSa2hGx0lVhE+rRVzhsHtrKz1i8KD6uMMnMxTkWGKCBUEqxFqVgKU/Cqsql2qKh3aSk3FlOiyqZElU1YnU2VoYAGq5wOr55tQRM7wlZ6wzZ2ljlocmroCFlp8ZvgisD+jjreOLyHPZ0NuDRF+I0K3Npi7MpcnOpc3OpsrNJU/LpcWkpN1Ljl+A2Z2ORJ2BXJ2ORJmIrisBQl4lSk4dVI8GmzqPNokaxbRPaG52gJmqlzqukIWeksd9BVYWdrtYet1V5aghYE4Th+bQE+TT7qzHjKbEp2t1VxeEcTrWV2NNmxFKbG/PN5SVtFcdIycmMXkbX+WYqTV6LMWEtO7HNkrl9EA5lYpWm4VFnRjb0mL56agIl3Th3hhy+vcPbYCxw+0Is2LwVDUTIlxkJqvVpe3d1GU8iMVZFOS4WdCo+G9LilOPT59G2r49hLPbjNMiRJa8hL30hm/GpyU9bTGQnyxQdv0lUbhL3/rK/srgrQFnbT5LfRErKjL0zCqpUQcBVz+GAbn3x8kq2dJeRLViAIkLd5MbrMtegz1nOovYqjO1uwqbLxWKVUh+188PYJrlw8w8Vzr8I4ga6GcvbtaKM66CQS9tBQ4afUa6WjsYoLr5/gk/ffYc+uLo4e2sOZEy+zt6+HC+ff4NdffuL2bzf57ebP3P3tV3776Sfu3PqJK5cucvWDy9y49ik/f/0Ft77+HG5+A7//DD99xe9fvM+JnS3sqPZS51TTGjDjVkgIGgoRhB48ugLaqr0smzUcp8POlStXuHLlCoGAD/iJ068eJOAxs2dXB59eucCly2d59dge6hpLcLgVIq13FDwz61Hyc+NpjATRKHJY9fwctrVH+Ojdc3zx8QW6W6toqgvR2V5Nc0s5clUmy1bOZmPcct5+9yTvf/gmZRVuDAYZBoMCg1aB2aDE6dTz4ot9iLTaG/z03Re888YxdPIcpLkpbF67BFVxBvl/EBFCGISO/rUFBC9IktbQXOtF2AzCZjjOHKyKdEyFSSya/SQjhg4SBcPMSQwfOphJj4xnxtPTiElZycwnp5NqSKbsbBnGXgPPJy9m5oLplJ0Nk1eeS/m5cjKtGTw5bSrG7QY0LWo0zWr8R/3I62Q8/tijTJsxFf9RH/J6GfZ9NsrPlrF4/QKEGQupDZuYNfNx5q+eRfhMmLHjhzN86EOMGjGYhWvm8PjUiaiblJSdDZNkiBcFwqYVhE6VE2fPp/R0KZNmLUQQhqHZbmbSrBhGTp5H67VWFG0y4nSbGDr8ITwvuTHs1GHcpSezJI1RIwYzY/5UwmdKSfenUnq6lPVFaxk3djQrMpdT8moJ6iYVkUsRnl23gEfGj2Nj4Xr8R/1IghmET5cy69mnmTf7GSw6FdWCQH5OJvPnzmH0qJG0Xmtl7KjhTBw7ionjRjNh9AjGjxqGdbcJbZcKS58Ry24jY4c+xCNjh+I/4sHaZ8TSZyArkMqYwfcze8FUys6UkhVIJXymlDjpWkYPuo80w2bSDJsZN+RBVqc/L96mJI2yM6XMWzqDYYJA5FKE7GA60up8wmdKWZ2xhPFjhyCtzqfsTClp5gRGDr6fVenP4zviQVKSRvhMKY8+MZZHx4xAEEqodWnoYQN7m8Ic7qrm1S01vNxRyp4aO10eOY2WbNodBWzzK+j0FNNsy6XDK2d7qY4On5ptISutLj0VmoL+SGwWIamEFruGiLGI3eUujrVXc2ZbI4cifrrdGjqdKnaFLOyv9ojug1dHp0tNnSGXRmsR/vxYEudOIn7WeKrkidQoxEHqTmMWO2157LLlsVWXQbsiiU5NalRAtMgTaFUk/inO1K5PptOYSqNyM6VZy/GlLyKUvZSyvBWU5iyjVraOVn0CHYYUkR8h30RFQQzu5MU06VKoUsRTWryZGkMW20qNlOkL0GVtFiOGQgdmaTZCC+zrbqC9wo2lOJXs2CXEr/gbyuwNvLqvjc/eP8nHl05QETZRU+2kvinImvXPsmLVfFatWsjypXNYtHAm69YsZm3MImI3LiMlaS3dnRG++fIjfv/1Bl9+9j49WxrxOnWY9cV0tFTR29PKBxfe4PuvPuX765/w01efsL1VjBgapem49QXoCpMwy9Nx6fLRSdOQJK2hKCeemgoPLx7YyeEX9v2XG+j/nY+BvfmPP/3KzZtw7PhFrl69TfeWkxw+/DE//AzrNhl45cRXZBWEsbq3oDDWs2P/eVq3vYavdBefXIdw1W40phpKynv48VfoO/A2VXUHqKo7iM3dRVnlPt6+8CO/3QWLs46/f/ozb1/4jP37XqOuZhsH9x+HfvFw5/Yfr/B/dhn+/30IEaeMWoe034XIp8JcSNiQR9iQR5kxn6A2uz8Gk0FIJ8LASjSZBLXZuKQp2AoS8Ksy8SkklKhzqDSLQqLepaXaqoiSl/84XB3WF1JlkVPn1ERFREfIFq15bfToqXNqaHDrKNq8ggqTlAafnqaAkeYSEw0+PTVOVdRdqPfqaA/bqPfqxFy6TU65RRqNrzT49FGGRL1Lw5ZyJ72RADtrfGwtd7K13BkVEx1eI21uPR1uA50eIx1uA60uHa1+PU0+LU0eDc1eLR1+sY2pxamm3iKjziyl0Sbm2mtMRWLTkCGfUr1Y9WorSsKcH4+1MBGvKpOgPpeS/nYrvyqTMn0eNVYpTR4N7SXG6GByZ8BIZ8BIk0dHrU0RBfuVqLLxSNPxKySEdfmUqLKjNPFqi4waq5zGftBei88gug8hE60lohiqtclodKujpO0BAdHm1dHu09Pq0tBgldNoU4izEf0OxMD93ha2sbcuwIHGEPvqS9heJg6b76pys7PSRatHS4tbQ3fQTHuJkeagjiqnlLA5j7Aln7AlnxJDNh51Oi51CnZFIg5VAjZFHPqCdUjTl5ITP5/MTbPJ3DSH7NgFyNKWYy6KxalMwiaL79+cft2f1/3zybYhfwOmwk1REeGVZ1KizonGvAbmSwaEQp1TjSB0UGYojAL/BtqbGt3aqFu1pcRKd8BCu89Is0tLo0PkpkTsSrrCdrrLHFTa5NEhboc0DVlyDOb8RJyydML6gmgjVLmxiKA6B68sI8qsGHAitpSY2VJipttvpKM//lVhklJtVXG8t5OfPr3El5feQBCcvLqvhzKnAWmG+JgYClMpTlmDtTiFiFtDQJ+DMAfMhXFYiuLFqJgqA2txEjZpMj5tFkFjAYLgJOLVUm6T0VXhYmd9kAqrnIhbQ0vQTLVDSchQSNhUTIVNgfAfEDIWETQUkh27nBe3N/Dtx29x88vLXL14krqgkczY51Fnb8CQtxlpyip4S4C3BIKCQNLKWRQlrUKevo7UNQtoIBOVZCPFKTFoczYjSEEIgzR9I05BpEhvbaqmb3sHhSkbyE1cSXHKGnQ5mxE2gFuTiSYvlvzkVSSsmUfihoWYVZk0V7v46N2T7OiowqHPR5YThzInniqfgddf2cNP199nX3cdQYucxqCVUwfFkyphFFiL0slPWI1dJSHkVvSLm14E4RKStKUkx85FEEQmxe5GP3UOGQFlJh1ldio9Guy6HAJOJTvbKkVy7wA3QIAje7dweM9Wzp9+GaFW5Be01ITY1lorAtTi13BgZzfvvXWKTz66zPUvrvLV51f58duvRfrPnV/59afv+e76Z3z96RW+v36Vuz9+C7/+CLd/5t4PX/H55be59NphTuxopc4qQ5+6FkXiSqx5iQS0eZRZZLhUOdQH7ej+7/+L5GcfYK9zCg6NBqNBz9bOJt469woVpU60ylxyJfGolTlU1/iI1PmRKtKJjV8miggvrFm7EL02l48+OMeFN17FKQg0VPq4+MYxLpx7haDHwNauGnp3NlNZ5cJkkbFuw/PYnWpef/MV3njrGEp1LsuXL2DjxhWsXb2EtauXEAo5OX/+NeBnvv7qI7j3Ex++e5b89DjM6nwO9nby4cVTtNSVkJG6lsL8RBITlkXJ1MJxETYn/AvoFWn9m5swmrw4XOoMdHmxzHj8EZ5aOJ3IpQiCMJnhIwezIGYuy+KeZ3HMQqY/MQWJMwNZpJiRw4by+GOTWJ6+lMVrnmXa1CnEFm/Evt/GlMcnY9tnJSZ7FU9On8aKxOWUnytn+rQn0LZqyPPlMG3qFKZNnULrtVYeGPEYwvocyn1a5j4zneHDHibFnEDrtVYyg3IWxMxm1PAhjB01gvV5a9B0qZg5WmDmaIGlmRmMGTeCEcMGkxksIqY4FUEYRuu1Vv71L9OYNGsNoVPlCMJUHrj/38mryCVBv5khgx9k7PgRWPeYGT1yKPNjZzN93hQEYRRzN63GusfCk9OfwHHAzqqkFcycOYPnNi7m2bULmPXsM0QuRZjx1HQmPzqJvPJcUvTJPDJ+HBPGjeVJQeBJQUCYOJMH5i+g9Vor5j4j1t1mrHvMTBg/kkUxc7DsNjF22GDGDx9MmimB0YMfQFZTQKYlkUkjhzBp/DAsfQYmDHuYJfHzmLVgKmMGP8Dq9Ocx9xoYPeg+LL0GVqc/z+iH7yNOupYJY4YwdsiDSKvySNbHMn74YFqvtTJxwghGD32IVGMcspoCxgx7iJjMpWg6FYwZ9hDTn55E5FKE8eOGMXzQ/RQG48hULuWRMSPZ11zG+aO7eeflPs7u6+ZIdw0Hm4Lsq3OxpURDRC+hSpPC1oCCHSEdHS4pbY4iWl1S2twyOv06ytX5NDn0NDn0dPotVBvkhOTZtHuMNNpUdPvM7Ksp4cXGcvZUe9kZsrEzZGN7wEyHU+QrbQua6K2w0WyX4s+PI3vpDDbOGI1h82IRTKfLpNuUzU5bAX2OAnZZctmiTaNdkUiLPD66mmVxNMviaJHH06pKpEObQqsmmTZtCvXyTYSzVxDKXk5l4RoqCmIIZC4hlL2ciqK1NGuSqFVsokWbTCh3Nao1M6mSxVKnz6BKnUZ3iY5mlxK3NKOfB67Eq5exq6manY1VHNnRTk9dCK8mm+LklUg2LMBYsJH3TvVxnUHRtWH9POISlzBn/mRm/u0RFj/3NKtWzGfBvOksnP8ka2MWkZy4hlXL5uGwKHnv/Cm+/+ZTvr3+EVtaa2iuDdFaF2ZrWy07uhr4+OKbcOt7uPkNl88di+4ZSswyLPJ07CoJPlMhJlkGxVmxGJXZVAQt7N7ZxrvvnObNN878H4uIu3fvcu/ePVFM3INbv8Lvd+Hoq5e5/TvsPXie0so+svJ9BMp3sX33G2QV+nj70g/07HmdhDQD4epezl/+nu4dxzh05B1u3gZfqI1rX97jzBtfIlWWolCGefPtr7hzFz659jN6s5/G5h7u3YVfb/1TI9y5Laqan3++9f8tIv4X1a5REVHnklPrkFJpKaDKKroKUfCZTUqZMT/KOghqJXgVqf1VsGIHvUeeRpW1mBJ1DiFtXjSmVG1VRF2ICpOUcmNxtLmp2irC1BrcOpp9Rlr8JloDZlr8Jlr8Jpq8BjpCNnrrghgkm8WIVNhGV4WTznIHzSUmapwqKm3yaGypxqmKDlo3+g3ReFPIUCB+3aun0aOLAuha/UbaS8x0hqxsKRMFRLvPSItTS7NDI85IuMVoU7NDIwJoSs1sq3CwvdL5z5P7/lamiKmYRpuYa49YpNHmowFRVqLLwSlLxSVPI2wqoNohp9SYj1+ViV+V+ad2piaPhg6/ge6gme1ldnZWutha7ozC/gbEhFiLKg7m/hHyNxBhavLoaAuYaAuYaPRqaA+ZaPJpCRvyCGmyqbXJaPHpaPJoaPPqaPVoo793S4k5CtjbGrT8c8jbUEDEImVLyMK++hIONIboq/GKYsGnj7oUAxWvnQEjjW41DX41gtCLV5OBR52OT5spzj5oUvFo0zAVb8Qii8Us3YQmVzy9zomfT27CAgqSF5MXvwh1VgwuVTIlRglebVq/YOhAEA5SlLyk35GoRRCcmAo3YSnejE0Wj1OZhFuajk8hoVSXT7VVTr1LE+WKDNS6CkJDfzmAlLC+IBqBavLoaPMa2Bq00RN20uU3U2dVRInXjQ41LT4DbQETHf3tRY0eHeUWKX5lFg5pGg5pmvhadKiod2mi4qXSJEaaIhY5jQ4RajhQG9wdMPUzNTREbCrqvXoE4UPqvEYEoYe6EhuC4KTaZ40OPj7A12jzExAugF+XLW56+zkIPm0mpeY8qpxSQqZ8bNJkLEWJ/S6EOPhtLU6hNWylq8KFUxBYN38aWkksLUFLv/snrup+0eVV5yAIR+lpCHL1/HFOHtrKtsYgF08f4viBbpTZm9i07G9kxy4hP3EZlQ4ZL2yvZUuNC0EII9n4HEIiMErg5V3NvHagm5awFa82B0N+AoqM9ahyNpMdvxZ1QQYFaXF4+RpdfjLGgiQMefH4tFmoJevR5WzCrkhFlrmWjM3Pk5+6GpMqncYqOzs7q1EVJLFp1TzkufFsawrz9okDODFyaEczLeUuilLX41RmI1wD4RrwiwC/CNjlEoJWKXp5Sv/msxdB6GF9zFMoC9cTsGRzfHcDjR45PeU2QhoJQX0uLWEr6rx4BOG4CBs7CpwS4JSAILxFT0slvR2iYAjYNAjCd1xhVNQN2b+jgxuffciVy2/z43f/4Pc7v/Dz9ze4+9st7v52i6+/uMrP33zF3Vvf89UnH/L53y/yzacf8suNz+CX7/j208sc6dvCjoZy6p1qRP7AJbpKLdTaFFQ7VLhkWViLJQStSh7Tb6azaBSlRY9hVko4/vIhGmrKyJUkIi1I48ypl9i7uwuNJp9QqY2KSjcKtQSdMV8UEpnw3KIZKGXpXD5/grMn9uEUBPbtaOHE4V66m8vZ0VlLYXYcixdOZ2t3Lbt626iu9bOzt42cvERi41aSnZuIz2ehvNxLjiSRzRtX4hQEgkEbVz56h+vXLnPl8pucO/kCdn0xVm0+DZUefDYlYb+RzOTVzJ01ifnzJjORS0zkkijglCAI30UPGnQFceTGL0GbuwmnKp1pj41l3qpnMPUaGPTQAzw6fQJJxgTMu81kuTKZ8tgkTH1GVmYu55HxY5k25XFisldh32/DttdK2dkycsJZPDZpIq3XWpmzeBbTpz3BqsQVOPbbmTFdFChzn5/NtKlTmD5jKq3XWhGEYSgFAVVRGuPHjmTUiCGMHD6Yf73vKeZujiNyKcLC5dMQ7p9JjCafGE0+wwSBYYJAsikB23YN5j4jkUsRpi1fyL/+RRQn9//134hVryczqEYQpvLX//h/iFyK8OScqTwx9TGmPj6JKZMnMmLYIOZvmo25z4ip10D4TJisUCaTHhnPZlks5efK0bRomDtrEo9MmECaMZXyc+U4Djhw7LfjOOBgddYq5i+fg22vFds+K8btBh57dCJzZ03CtF3DiCGDGDdqOKOHDWb4ww8wftwILLtN+I54iJOtZ8LYYYwe/ACRSxFm/u1RJo4YIsaTHr6PsUMe5Pm4uaJj0Wek7EwpkkAKowfdh++wm4UrZjJm0P2kGeOw9Bkw9xqIXIrwfPw8FsfMpuxMmNFDH2L0kAdJNcWTZkpg3PBBpJsTSDPFM2rIA8QrNhA+U4qlzxh9HJYmL+LJKZO5/u5J/nHpDCd2d9BZaqPVr2d7mZWdFVZ29hOtBSfsqbSwt8pKu0dOm1tGk0NKxFxIm1dHo11Hg01PiSyPKr2MSp2UGqOC3ooA7R4jO8rc7Ay76fKaaXVo2RqwcrA2yP7qAFv8FnZW2Gl1K2iwFBIqTkIdu4i1TwxnxcQHcKYup1GTTqcxi132Qva4ithtL6DHmMU2bRpd6hRapHEi6VuRQLMsjvrCjdQXbqRRJsL66mWbaVImEJFuoCxnJeX5q4nIN1JZuAZv6vPYEhdiip+HN2MZofwYOq1ZlBdtIO/5ybgzV7Cn0kJQlkiFLgdnYRKCcJ3ChLU0hFy89eohfvz0fW59/hGXXztMZ4ULtyITR1ECPlUSYYsEtzrxTyJi3ZpneHbxFOYtnMyK1XN5ZtZk5syawpTJo1i0cCay4gwMukKWPTeL4vxUGiMhaiq81ITdKArS2d5Rx2tH93PkwA6OH97DqcMHePu1I3z54Xm+eP/t6P9L4b+D8N/BqcnGZyxAJoklP20jIbeOlroQXW01HH5hD5UU/B+LCBBFxO3bv3Pn938KiTt34c49+PpbuP4N7Nh9kn0vvk371pfR22t4/8pNGtsPceDweZ6au4aPr92ie8dhXnv9A34DtvUeoa6ll/qWvezee5q9+89y5x78egd+vCXOZdy5Bz/9JGqD27/CrZt3udt/Df+1gPjfEBHNfh11LjEzX24qIGzIo9xUQI29mBp7MaX6bLyKVDzylKgbEdRKCOly+oFaeZRosghp8whpxXmHMkNRVDQMrIhDTZVFHuVG1NiU0RaniENNe9BKR8hGd5kz6kpsq/TQ7DPiKEyNOhEDcxD1Xt2fhEOtSx0diA1oc/Frcig1FlLtUNLoN9Dk1dPsM9DsM9DoEWcMBk7qO0NWmr162kvMdPhNYuWrR0+7TzwlKNPkUedQ0BY0srXcTndYFBADJ/YDzUwNVjkRizTaqFRhLIg6ET61hIA2m5Ahj1JjPmFTAeWWf7Zc1dpk0VrYSlMhTU5VdPZgZ6WLrhILrR49jQ51dDXYVWLzUcBMuTafWrOMRoeaZpfIwGh2aenwi8C09pCJ9pBJjBX1x7KqzEU0uFS0BQw0OpS0uDW0+/TRiteB+tqtQQv7G4JsC9sIyNJRJaykTJPDy53VvNxZ3c+W0EddjIF5kS0hC+0+PY1uNYIAfCegz9+EPGM1DmUKXl0mVlk8bk0qVvlmHKoEHIoBh2EvqWueQrJxNoVJi5GmLkObvR5LUTyWon/eRnQiXmIA0qTJWoc+dyOWonicihS8mgwC+iyqLbLoDEm1RUajW0ujW/un10G9U02NVR6Fz9XaFNHmqAERsS1kFxkXdlWUM1JvU9IdtNJVahOZEiVmmr16amwK0TVS50TfVxG7PCrcaqxSqsxSInYllfpCWtw6toUdbC9z0uE30eTU0GhTicP/fhMOmYQOEsmPX8OGRbPZtHQ+aRtWUJweh7E4K7o58ujz0GRtwqPORBB6qHZKEYQWfGoJIUMeAW02HnWmyI9QZIhD4CoJHnUWuuw4KmyK6Eb2/VMv0eA30lpqo8alocFvpCVk/YPr04IgHKU+YGBbYwkOdRbK7FhKHQq66vw0ldvJSVhO8toFFKevRZa2FkNR0h/co+MIiUR/39G+JupLdDiUafj02XTXuvjkwnE+v/wWrx97gb1bW3n9taNEAmb2d9XQWGJEnxuLW5WBIn01dkUyxRmr8JnzGMY1DIpUHIYcKjw65j85HqcgkLR2EWUuDR+9cxwnRrR5SSiz4vDoRDdGCEOFQ83xvd1EfMY/3NeXEHkWHQjCSyRuno+ycD2Xzu3m4vEedkXsNDqlVBnyqDAX4tVlUZi+Jnpf1TkJ+I3F9LVXEzBJEa7A7q46Dva00FDuxiCTwEqB5qoAn77/Jn9/9wy3bnzG7zdvwJ1f+erzz+DeHRGq9MtP3Ln1I/x+i59viLTft0+9jCD08MKODg73/r/s3Xl4Tffe///3WpzTntOeTqpVpah5qKFlkVJa8xySEAQJCSEhiczzLPOEhJAQMxGzGkoNpaWlpaWlqkqrrbZaWmqqtTx/f+xPQn/3/T3T9/7ejqurvR7XbmQlPtl7X81+7ddnWM6+rRUsnZ1NaU4CxUmO7aJXFSRROj2MFQXJzIgPIi86kInu/ejV4RnmTqzH2Vkt6Pfi46TGhbNgbhGJMREMGdSbEcP7M6cog3nF2ZQtnMm8klzCIiYzyW80g5xfY+CgV5CmOAjERfgyKyeamZmRbFu3gA/e3kxuWjhRweOZNN6FwQO6EDh1LMOG98XTywXPcW6kZ8YybtwwQkMnsXrVAt47sIMTx96lcGYaudkJFOQlsWj+DA7u386Xp46w+40KVi6cxZsbl3Pmk/eYK8I4jwG4DOzChPFDCQ8bh6tLV6b4uzNh7EAmj3dmktcgxo3szXj3XkzxHEiUnztSAjlxfrzYqhFdBzkRtz6Gp2s+Qb26tan33LMEFQcwKmwETRo2IGNnOl36d+LZZ2rRqWcHik8U80rfl2lQ7zmmzQ3CK2EsTVs0ZuG5hbR5oRUvtWuLZ/QYQktDqpqH5k2b0KRRQ3q5dSd7dwr1n3sWr5EuTB4/gsbP1yN+Qyz16tSqCgreyZ4kbIyjScP6hC8Lo8uYEdR++klGhgwnc3cGLVo1ol7dZ8h/L5+ug5xo5jSY6LVR/O3hBxiT5oFb6FAeeeSvPPbYwyw8t5Daz9SkRfPGdO5p0LW3E07q52jX5QVq16rJ1CJ/xsR50LBJfZ7r3Jvn6tah+6jXyH8vn1f6dcE3bSKTMybRvn172r/0Iu3atqFpkya0bNGMtm1eoF3b1rRp3YrWL7TEN20CoaUhtGrelMb1n6NBndrUq12LLr0Mmjd7nuatGzAhexzhS4J5/tmnHVOfaj9FvaeeoM2LjWjXvintO7eg+EQxRpeW1H/6CYKK/PCKGUH9px53XF+rBiMDh5Lx5nQa1a9F/Vo1KHgvn279O9Br5CuO1qJ2TRrWrUX40mAG+/SlUd1aRCwNwdmnHw1q12R8/GjGRLlT56knqPdMzar7PmTyOL45+jbHdr/O+vn5lEx3TAEuz49naWY4C1KCWJw2jU1zklmVF0VZSgClSQEsyYhgeY5jU5HCuEBmx4VTFBvB3MQYFkyPZ3FmMstz09gwO58dC+dQUZDOwlTHGUprZqRRkZ/K6rxU1haksSonidKkIJZkhDEzzJucqSMpCh3H9PHOxLr3pDh4DKsSprA6wY/VcZNZHTuRVdE+rIocx8pwT5apMzbKprn/FwuCR7IgeCSLIsayINSD+SGjWBDqQWnoKOYEDqNoqitFQZ4mLiUAACAASURBVMPI8OlPkmdPpo/rR/zo11iaOIklSZNI8uxNeWYwW4tTEbnEgfUL1Xbn51k8I53d68v56pMP4PIFDm3fyMrZORQmhZA0xYOc8HHMS51CVtgokgNcifV3JmLKEPr3aMqgfm3x9OxD955tGDaiF0bH5nR5uTXZmXGwT2CfUFyYSRuO4OE+kIigiUzz82LiGDeG9OlKTPBk3nlzEycOv8Mn7+/jyN7tfHpoH3s2rWLXhpVUzJ9JzNTxyAOQHRNAyIQR5CWG4OnaB59Rg0mODmRxyQw+O36IXbu2/A+GCLPqo2vXblRNcbppOtZN3FSLsX++5tgB6v1j5zj00ZecPneFG7dh3eZ93DDhw4/P8MVXFxy7J12HbW8e4P0PP+fKVTBvw8+XHd/v2s3bXL/lcPvu9Rq3K8fgaCFuVFUUdy+eVv/8oxBRkhZGcUqw4yTa+KlV02vyo30pTJhCUeJUtQZiIgUxkyiImUROhA/Z4ROq1kVkhflUTRfJj5ryuwBRGO84ebksM7Zq16WS6ZHMTQmnODmMeakRzE+PZm5KOAsyYlgxI5Vl+clVjURWqC++Q3uyonA6y2amsDg/kbKcuKopTbMSp1Wp3P61cledvJgpFCYFOw6dU1NWKqewVJ5QXJYRzZKc+KpTiuenhDM3IZiimAAKo6cyI8IxVahyF6XKELEs27EYedH0CEoTg1mQHOo4zTjRsS5iTmIQRfEBzIhVQSLSt0pu9OTfhYjZSUHMSwlhTmIQhXFTKYoPoCQpmEXpkSzPiVNrIxJYlB7NgtQIyqZHVk2lmZ8SzuKMmKrpMJXBomx6ZFUQcryodayFWJQTw8JstdA5aRqzEwIpig9wnFGggsTCtAiWpEexLDOG8twEKvKT2DQ3iyWZ0eSFTiAraBwL0yLYOj+P1+dlV02DqrQ0K6bqML6lWTGUZUQ65ii3hLCJji1G4wIcQSAhyIOU0DEkThtFSogjRET7DSXIqw8iKYSM70vUZMdi6rgpI0ieNoakoNHqRd15YvyG3/Ui7zyRvq7E+A0nMdCD1BBPMiN9yI6e6NhCNi6QWbEBVY/7gvQoFqhWamFmDCVqt6h5KWG/++8F6VEsyYylPDeJ8twklqTHUDbd0U4syYytWpxfNj2S+WmRVeGkctF1fqQfWSGO9S8zY/yZmxzs2FY3IbCqMVqSGcvynARW5CayOCOGeYmOg/jmxQczNymMmfEhrCzOprw4j/KSAt5cu4w3Vi+hKCOhKkQkhU2mKD2azNgpjmlNk91JmDqSlGljqgJsjtpCNy3Mm5yYyeTHB5AbO4W8uKmE+biRMs2bELIpTA7l5AHHvtozE0PJipxCXmwANbigXkjvUDtOXSBq8kjmFyRQXppNRow/EX6jiJo6hphAT5LCJhDk48ZUryGMdu7KkB4v3hU+VIiQHdyiGgPYxJtr5iHeIN6QHOLFopkJfHpoO1e/P80H+97gyNtvEhr6GSI7SA31IT3ch6mj+zPNayBJQaPJjlaHdc2B0hlxSDYcoQ0hvu6UFiSzubyE4px4x/QbZ8iOCyJmqhdxgeOrxuQ32pk965fw/cn3wd8RbhbMTCY5ZjLjRvdlvFc/REoYNtRgQM8WxAcNZ1NZOsUJk5kR7k1uqBfZ4d4kT/MkYJyjVQuZOJyZqRG8u30NsgkK06KYPyOl6mfNTAhB5DxlRdm8v3cb3LyIdfUHuPmz2snpFqdPfsoP357jyqUfuX3zKub1X7jw9eccP/IOnx7Zz9vb17N2UTFZ8cHkJYezYGYaWbHTyIqe6thVKyOS1UXpjv/n5SaSGe6HS+92jHntCU4XNGV3XCNcOj9DqP8YVq9YQtm82YQGTWWUuwseIwdRNDuDkNCJpGdEExMXSL8Br+A/1ZMRowYyYmQ/3Ib1qpra5TjNuwS/8c4sm5/FyrI8MhKCyEoJIchvFL1ffZEhg7vR/dWXMDo2p/MrbYmImkJ4uB8+PiPITI9h+dJiigszSU0MhXUC64T46AAWlORw4K1NXOJRpowfzqLiTI4d3ME7b67h5NG9fHzkTT7+aBfv7d9EZkYogQGjSIr2xc97CC79O+Lcsy2eLt2YNsEZeQikBEpyouj28os0dHqW4hPFDAtypUH9urw2shsFBwtw6mlQr05txwLn+rV55qma9PXqTcaudNp2eoEhkwZTcLCALgNfplNfg8xdGbRq0YxWzZsxqWAi4xO9aPR8AwoOFjDQpz9dejoRUhJMwsZ4mjRsQGFWAp7ug3m+fh0ydqXjkzOONh2b06nHS2TvyWR4gCtNGtUnbn0M3Ud2pUHDOgQu9CeoeCo1OndjZOgwR0CoVYM+3qOZUhrJo3/7C5GrI+g0tAOPPPJXHn30IfLezaO/dx86dG1H1p5Meo/tTh/PnqTtmE7zdo3oP74P+e/l0XlAR17ub5B/IJembRvx6pCuFJ8opkPX9gz0GcCMQzPo1rcrL3Zoy/DAYbR+4QXKSuewbeNq/EQYJUKrFs3wL/RjcoYvbVo2p8nz9WnyfH1eaN6E5M1JTEwZT+NGzxE8N5CgOVNpWLc2Be/l4+zTj3btm5K5K50Bnj0ZOnEAmTvTade+Cc7efSh4L58eAzvSum0Dik8UU/+pxwks8iNotj+t2z6Pe+AQFp5byDOP/w33LC98sr2oX7sm9WrVIGNnGt0HO1GvVg3i1kXTa1RXmjetR48RXSh4L592HZvTpPFzDPTuS7OG9dm7cQVfHnmLveuXsjgvhaLkUMoyY1iQHsHCtDCW58RQnhfHipwYlmVFsTg9nIVpYSxMi2B+WiTFyWHMigtmdkIE81LiWJI1nfKCbCpmZrOmMJcdC+fy7prlbJtfyPLsZJZmxFGRn0pFfiqr8lJYnpVAaWIoM8MmMDfWjxnBYykKHceq9FAWx/kxL9STjZlhVMRPrgoQFTETqIgaT3mEFyvCxrI0zIPFoaNYGDyC+YHDKJnqSslUV0oDHE3EguCRzA8ZRVmY46C+eUHuzA/zoCxiDDMmOxM3oisxI18lybM38R69yPQdTK6fGxmThuLT8wVK4yaxKjeGvFBv1szOoKI4i1tUo2J+Icf27+HrEx9xbP8elhTmMiMxnJKMaMeGKlETKIqbwKwYTxZnBTAzzouUUHc8nDvg592PpNiJuLq8Qt9+HUkRwc2lN7veXM/FH8/CPmHX9nXMyE1m9cr5lC8uZnHJDAInjmH4oJ6kxgRTOjOTLauXcHDPVr765AN++fpzzh13LO6enZFAYrAvubHBhE/yYOKIAbhSgZ+XG6Nc+lCUl8qRQ3s5/dkxTn32CeXl5f/XEeLm3XOJ7nqRfst0THH69bpZdZDdLeCnK44gcRO4fONOq/Dzr3BTbb96+fotrv6mvsaCiz+b3PjNESAuXzXvLOoGbly/s2j60qVfMM3KdFA5nsq/+V8NEdMjHFM70sMd05LCJ5AV5qPOjAhk3vRg5k0PZnZSQNW0p5wIR9DIDp/geJc9ZDypAV5q8eqU351W7ZjH7Zi+ND89mkXZ8SzMiqM0LYp5qRFVU5oqF2OXTI9kTpJj4enq2Zmsn5fLwqw4iqeHVy2SrjylekF2bNUaicqF03kxU6pCRG60f9V2sEUJ06reZa50d4hYlBVbNRXo7t2PKqcMLc2PZ/mMRJbnJzjWEWRGO9qItEjmJ4VQlhLGgrv2+5+bHExxkmMr3JlxU8iP9ScnahJZERPJiZpEQdwUZqkAUZQY6JjykxqqTqoOqnpRvyg9Uu2KlFD1grXytrKRWJAaQWH0VIpiAiiOn8b8lHAWpUezOCPGETzSo5iTGOTYHWl6KKXpjnUdJamO07VnRPtRHB9ISVKw43RpFSJWZMexuiCZdbOmUzEjGZEUZkX5UTY9vOpQucppTJXToRamRVQ1EpV/Pj8tHJHduFKByAH8PPoS4zei6sV/aognydPGkDLNg5RpHiRMHUacvyvxU9xICx5FVqQXqaFjqqZBpYWNqwoTlW2D43tVkBAwiuRpjmuzoiaQH+/HjMQplGVEV7UPlVOPFmbGsCgrtqqJqvx8ZbiYnxbJwswYluUlsjIviVUFKazMS3JMe7s7pCkL06J+1wJVthSzE6aRGz6R3HAfCqJ8KYqf4ng8kqZROj3Msb1vVpxjnUVKJPMSQpkdE0RRdCBz40OYlxyOuIK4Ot6xf3vLGo6+s5NzJz/k1i/fse+NdchDEDppNPFB3kyPnIRICvFTPciPm0xOhA9SA4oSAylKnsbMBMf2tpnhvsRNGU2otyuOrVrTyYj0J4Rs1i6YgeRDhQgVIszPTqAkM47ZaVGkhfvCkTuLkH3ce5IS7k1KuDc+I/sw1qU7AeNdaMgpogO8CBjvxuQxg/AZ0Zfxw3vj6zGAmEBPIqeMxndUP0QuEBc0hpCJrhyjJUVpIcxMCSAnbhIJAaNImjaOeTkJzM1NYsOyUkJng3RTh9JNdjyPIiYMRWpUnoQ9h8DxQ5kwqi+SDcP7v8zCWSlc+OIw+98oZ1tFCQUpIUT6exA+eSTBE4bhN2YQImUUpkewaflszn92kDNH9zIrLZy0qMmEThrB5PFDKk/cwHXoy3i4d2Ga3xCK0qdSEOtNir8r2UEe5EwbS1aoJ9NDPIn2H05a1ET8xw4myt+xI5RsgnC/saRFByByBZErLCjMYsX8WXiPGsriuQUcfW8PP3z5KdcvfgO3r/Hzhe84d+YLfvruGy79cJ4zJz7m048OsbF8IdIR9r+5nj1bV7KyNI/pUf7kJYYwNzuejOipiDtkhPmSEexDfmwAOVH+RPuNpLfxDHMnPMfZmS0o8KqLW9/2rCybw5ub1/HWm9tYtnA+ESFBJMRGsGrVApavmEtyShjLVsxlXmk+Lm59GD5iAGM8hzJiZD969+lIj1fbOKYNPeA4TNC5Z2sSwzxJj/UjMnAsiVG+jB89kMF9XyY02JvFC2eRl5eMl5cbS5cWs3btYvr27YLRvinDhvaiY7vGiBzCd8JwRo8awCj3voz3HEJogBdpCYHkp0WQmxrGgqI09m0v5/KFk8CP3Lz+FUc/3EHJvOlEhI8jNtQTX8/+eA17jWkTh5AZ50t+ij/yEMQFjCQrzg95eQe1nqpBs3aNCJg9hfiNcQQVB/By7440bdyI+g3rErUmkpo1HqdWzRo8+1wtAmZPIXZdDD08XmN81jhaO7WkywAnJuT60Pj5+jRuUJ8Jud70cuvO8/Xr0aWPEzGrogktDWHwhAEM9OlHw/rPkZccQXTgOFo1b0yTpvXxyR5H3PoY4jbE0mVYf0SepV6dWgz07kvsumhq1G3BS11bE7YshCkrYnmu5YvErY+hXt1aDPDuQ7/xvXm65hNMnulLm84tefihB3jooQdo+lIjpi0MJHZ9DD1Hv8rTNR+nVu0a+C8MJGZLHEP6tcU7exztu7VBpD3uwW4kb04iZlUUzp6DaNGsGa1aNGfENHeStyQTuzoWZ89BtGn9Am++sYFPDr/NuhWlZCSG07xpI/xnTSJ5cyKxq8KJ3xhH/IY4Wr3QlFf7dyF4biDxG2IZnziWli0b0bh+XTp1a0v40hDi18fSZ/SrtHi+Hi2bNWDanKnEr4+h18hXmJjthVO31nR8pRU+WZ7Uf/oJOrzcnIilIYQvmYbxSivi1kVT7+kajI8ezXD/ITStX4enH/8bsWujaNTwWRrWeZohE/oRvyGWNi81pn6tJxkyoT8JG+OIWBbKq4NepnH9ukjeEWQdpIf5E+Y9kqxwf5bkJjrWbKaGsywv8c7vzJxYVhQksyw/iUXZjgM556bHUZKZQFl2KstnZrOxpIgtZXPZVFrIxpJZ7F5exvubVrOvYhHr5uRSnpfC2lkZrCvMZO2sDFbkJFEcG8S8OH8WJQcwL2oiSxKnsm1WIhuyIymP92dbdiSrYnypiPGlImYCq6K9WRk5juXhniwN82BJ6CiWR45lSfhIyoKHURIwlHlTXCiZ6sr8acMpCxnB8lhvyhMmsiRqHPOCRlASMoqSkFEkjuiGh1GHjflRLE2dSoR7dzInu5Dq40xe4CgCh3RmSXqw2uUuhcjxw5idGln1u+HQnu1sXrWcFBF2rF3J3g3lrC0tcLyJFjeZOXE+FEZ7khnoRnqgK9OnDcfb1QnfMT2JmObB0IGdSBEhgnRSRNj31mb2v72N19cvY2HpDGZkJbJ9UzmvVyxm+4aVTI8JJmKqD0vmFpAaEUhJXhq7NpSzf8dmjr+/j3PHD/PBnq3MyUwkMyaIguQIJo1ypkeHFrhSQU5qFIlRgby+rpzPTx7lwP63+O3WNT7/4jTfffcdHx75gI1rK9i/+w2+PX2czz48wPY1S1k4KwuaCstLZ7Fn63o+/+QIP54/x68//1S1CcZv166CZfHrpR+5fe1Xfvnha7757GN2bipnXk7lG2rrEDmg7CPYayAZERMoyYvjwPbyqjeditMCCBrdg/jJgwkf251U/0HkRIwh9F3IDBpKbrg7YWO74TfMIMFvEJnT3MkKHU3YuH74j+xF/NQxTA+bhHSEwvQEyhcUs2BWLvvf3MTht7ezZlERIb4jCfJ2xd9rIIET+uPYxCaFYJ9+xAe4kRhYucGNCDabzWaz2Ww2m832L7jnA7DZbDabzWaz2Wz3l3s+AJvNZrPZbDabzXZ/uecDsNlsNpvNZrPZbPeXez4Am81ms9lsNpvNdn+55wOw2Ww2m81ms9ls95d7PgCbzWaz2Ww2m812f7nnA7DZbDabzWaz2Wz3l3s+AJvNZrPZbDabzXZ/uecDsNlsNpvNZrPZbPeXez4Am81ms9lsNpvNdn+55wOw2Ww2m81ms9ls95d7PgCbzWaz2Ww2m812f7nnA7DZbDabzWaz2Wz3l3s+AJvNZrPZbDabzXZ/uecDsNlsNpvNZrPZbPeXez4Am81ms9lsNpvNdn+55wP4b2maRrVq1Ww2m81ms9lstj8kTdPu+Wvy+y5E2Gw2m81ms9lstv9Y93wAv1OZuB577DG8vLwYOnQorq6uuLi4/FNcXV1xdnZm0KBBDB48+A9nwIABeHp6MmLEKFxc3HB1HfZPcXFxw8XF9f/A7T4wjKFD3Zg40QdX1+EMHer4s/ue6123rnd9fNfnh7q4MWy4OxMneDNkqOvvr73fuf19Q1xcGeXhgff4cTi7uPzD6/+fGvZP+leu/TucXVzw8vRkzJgxOLu6/h+uc7vr9l/g5obrMDfG+XjjOmxY1cf/3bWud93+z3D9B9wY6joU7/HejBw5EhdXl3/ia/7vuP2Pcfk77r7m71zr5oKPz0SGD3fDze33nxv2v8XtX7z2f4Cb61Dc3Yfh7TMRV9ch/2Pf93dc/zO5Dh2Ch8coxo33xmWI8z//tS5/xz9zzX8AF2dnPL28GDNmDK7Ozv/l8273Ecf97srw/59h/weuQ4fi4+1NjRo1fvf6+D/MPR/AfxsiGjVqRE5ODm3atKFz5844OTn90zp27EiHDh3+cDp27ETLls3Jzp7F8OHbePHFMl5+eSlOTktxclqGk9MKZRVOThU4Oa3GyWkdTk5r6dhxPYaxHsPYgGG8rmxVtmEYOzCM7RjGTmU3hrEXw3gLw3gbw3gHw9iPYbyrHFI+wDCOKMcwjKMYxscYxnHlpPI5hnFaOat8hWF8rZxXvscwLigXlZ8xjMt06HCZ3r2v07HjVTp0uIFh3FRM5TaGwb+no9IJDCels/IKGF2V18DoDkYPMHopfZX+YAxUnJWhYLgqw5URYIxSxoIxBgxPMMYpPoovGJOgwyRwmgq9I6D9FDAClWAlFIwwMMLBiFJiwIgFIw6MRCVFSQUjHYw0MDLByAIjG4w8pQCMGWDMBKNIKVbmgVGmLFaWgrFcKVcqwFijrFc2gvG6slV5A4wdyi5lDxh7Hdq/Da8cgB6HoP27YLwHxvtgHALjMBhHwPgQjGNgHAXjEzCOg3ECjM/AOAnG52CcVs4q58D4GoxvwDiv/ADGBTB+BOOi8gsYl8G4AsZV5QYYN8H4DQxT4d/XUekEOCld1G1foA/wCtAdk+6Y9OQ3enGT3tygH1fpy1UGcIWBXGYQvzCEizhzERd+xJULuPED7pxnOOcZyTeM4ms8OMdYzjKGs3jxBeM4zXg+x4eT+PAZvpxgEseZzCf4cxR/jhHAhwRwhCAOE8whgnmfMN4jjHeJ4ABRvEMU7xDLXmLZSzx7SGQniewihR2ksJ3pvEE6W0ljK1m8Thavk8NG8lhPHuuZwRpmsIaZrGI+6ymmgjkso5jlzGMppSymlMWUqX8XMZ8llLKEEpZTzHKKWclsyilkFYWsYQarmcE68llPHhvI5XWy2EQWW8hgK2lsI43tpLCdFHaSxC4S2U0Ce4nlLeJ4m2jeIYr9RPIuYbxLOIcI4X2C+YBpHCGAIwRylCkcw5+P8eM4kzjOJE4ygZP4cApvTjOO04zjLGM5y1i+YjRfM4qvGcV53DmPO98zjAu4cpFxXGQoF3HmZwZzmYFcZiBX6cdV+nGdPtykFzfppZ4V3bnNq0BXpbN6Fr1817Oq8pn2Lz5DbxtgKjeVGwZcVS4rvxhwUbmg/GDAeeVr5SsDziqnlc8NONkBPnOCU73heHv4xICjBhwz4IjygQGHlHeVAwa8o7xlwF4Ddhuw04BdBuxQ3jBgq/K6ssGA9coaZZUB5QasNGCxAUsMWGhAmQELDChV5hpQbMAcAwoNKDJgpgEzDCgwIE/JNiDLgEwD0gxINyDVgBQDkg1INCChPSS9AtN7QHR7iDIcwg0IMyDUgGAlUJlqgL8ySZlogI8yTvE0YIwyShlhwHDFVRlqgLMyUOlvQD8D+hrQS+lhQHcDXjOgq9LFgM6Kk9LJgI7K3/vl2749dO8O3bpxu317bhsGtwyD3wyDm4bBNeWKYXDZMPjFMLioXFC+NwzOK+eULw2DM8rnhsEpw+Azw+BT5WPlqGFwxDD40DD4QDloGLyrvKPsMwzeUnYqOwyD7YbBG4bBZsNgS4cOvN6pE5ucnNjk5MR6ZY2TE6udnKhwcmKlsrxzZxa2bs07+fnUb9bMDhH/aoho0KABnp6eiAi6rt/zcd0PdL0aIoKn52Tq15+JSDiaFotIDCKxiCQoKYikIjIdkQxE0hHJRiQHkVxECpRCZTYicxEpRqRUWYDIImUpIssQWY5IubJGWYfIBmWzshWR7cpOZQ8ie5V3ENmPyLuIHFQOKx8ichSRY4gcV04ickr5QvkSkXPKeeUHRC4g8iMil5TLiFxB5FdEriu3EDH/ebqJVFceMJEHTeQvJvKw8pjyhIk8aSI1TaSWUttE6ir1TaSBiTQ0kcZKc6WlibygtFPam4ihOJlIRxPpYiJdle5KTxPpbSJ9TKS/MshEBpuIs4m4KMNMxF0ZpYw1EU8T8TIRb2WiifiayCQT8VcCTCTQRIJNJNJEIkwkRokzkUQlxURSTWS6iWQoOUqeiRQohcpsE5mrlCplJrJIWaosN5FyZY2yzkQ2mMhGE9msbDOR7couE9lpIntMZK+yX3nPRA6ayCETOax8ZCJHTeSYiRxXPjORUybyuYmcMZEvTOQrEzlnIl+byHnlBxO5YCI/mcgl5Ypy1URuKLdMxLzbLcS8oVxFzCvKJeUnqpkXqG7+wIPmeR40z/NX82seNs/xsPkVj5lneMw8Qw3zc2qap6hpfkYt8zi1zBM8ax6jrnmUuuZHNDAP08A8TEPzEI3NgzQx36O5uZ/m5n5amft4wdxLa3MP7cydtDN30d7cjmFuxzC34WRuxsnczCvmRrqaG+hmrqe7uYbXzDX0MlfR2yynj7mC/uYy+pvLGGQuYrC5CGezDBezFBezlGHmXIabcxlhzsbDLMTDLGSsOQNPswAvMw9vMwdvMwdfMwNfM4PJZhp+Zgr+ZgqBZiKBZiLTzHhCzBhCzBgizAgizEiizTBizRBizRASzEASzUCSzSmkmv6kmn5kmL5kmL5kmT7kmN7kmuMpMD0pMD2ZZXpQaHpQZI6k2BxOselOienKfNOFBeZQFpmDWWQOZqk5gGVmf5ab/Sg3e1Nu9ma12Z01ZnfWmq+ywXyFDeYrvG6+zGbzZbaYndhuduANswM7zRfZZbZjt9mGveYL7DVf4B2zBfvN5hwwm3LQbMxBszEfmA04bDbgQ7MeR806HDVrc9x8huPmM3xqPsUp80lOmU/yhfkYZ8zHOWs+wjnzYc6ZD/Ot+SDnzQf53vwzF8zqXDCrcckULpnCL6bwq3Jd+c0UTFMwbwnmdcG8IZi/CuYVwbwsmJeUHwXzgmD+IJjnla8F85xgfiWYXwjmGcE8pZwUzOPKMcE8KpgfCeZh5ZBgHhTMdwVzv7JX2SOYO5U3BHO7YG4VzM3KRsHcIJjrBHONUq6sEMxlgrlUMBcpCwSzVCkWzLmCOVswC5UCJVcwcwQzWzAzlOmCmSqYyYIZq0QKZoRghgtmiBIkmIGCGSCY/sokwfQVzImC6a14KmMEc5TirgwTTBdlsGAOUvorvZWegtld6ap0EUwnxVBeEsx2ygtKS8FsLpjNBLOx0lAwGwhmfcGsq9QWzFrKk8rjgvmY8rDyF8F8UDAfEMzqiiaY8o9dF+GaCFdFuKxcFOEnEX4U4XvlG+WcCGdEOCvC58pJEY4rx0Q4KsKHIhxW3lMOiPCOCG+LsEfZJcIOZavyuggblbVKhQjlIqwUYZmyWIRFIiwUoVSZK8IcEWaLMFPJFyFPhFwRspQ0EaaLkCJCoghJIsRVq0aECIvGj6d2w4bc/fr4P8w9H8DvVN5Jzz//PD4+PogI1atXR9d12z9QvfqfEBF8fAJo2LAEkQSqVUtF1ytlKNnoeg66nouuF6Dr+ej6THR9FrpehK4Xo+tz0PUSZT66vhBdL0PXlyjL0PWVSoWyBl1fj66vQ9c3KZvR9a3o+jZ0fYeyE13frexT3kHXDyiHlA/Q9SPo+ofo+jHlE3T9BLr+Kbp+80QndgAAIABJREFUSjmNrp9B18+i6+eUb9D188oF5SK6fgld/xldv6JcQ9evo+s30PVbym10nd+rrvwZ9L+A/iDoDyuPgP648qTyFOjPKHWU50BvoDRSmoDeHPRmoLdSWoPeFvR2oLdXDNA7ge4EehelG+ivgv4a6D2V3qD3Bb0f6AOVwaAPAX0o6G6KO+gjQB8J+mjFE3Qv0MeB7qP4gj4J9MmgT1ECQQ8CfRrooUqEEgN6opICeiro00HPULKVXNALlFmgF4JeBHqxUqLMB32hskRZDvpKpUJZC/p6ZZOyGfStoG8DfYeyC/TdoO8BfZ+yH/QDoL8L+iHlMOhHQP8Q9GPKcdBPgP4p6KeUL0A/A/pZ0M8p34J+HvTvQL+gXAT9Eug/g35FuQb6ddBvgH5LuQ06d7tNdW7xJ27xZ27yF67zF67xMFd4mCs8yi88ziUe5yJPcoEnucBTfMcznOcZvqUO56jDOepxlgacoQFf0IhTNOIUTfmUZpygOcdpxTFacYzWfEhbjtCOw7TnEO05REfepRMHcGI/XdhHF/bRjT28ym5eYxc92UFPdtCHbfRlG/3YwkA2MZBNOLOeIaxjKGtxowI3KnBnJSNYyUiWMZoljGYJnizEi4WMZz4+lOBDCb4UM4liJlPEFGYxhVkEUkAQBUwjl1ByCCWbCDKIJINo0ogllVhSSCCRRBJJJo5UYkklhnQiSSeSLMLIIZQcQsgniHyCmMlUCplCIf7MYRJzmMQ8JlCKD6V4U4YXZXixmDEsZTRLGcVKRrCCEaxiGBW4sRpX1jGEdQxhI4PYxEBeZwBb6ctW+rKdXuygJ2/Sg928ym5eZS+vsI8uvMPLHKATB+jEQTpwiPZ8wIscoS1HaMtRXuAYrfiYFpxQj9opGnOKRpzmec5QnzPU5xx1OUddvqE256nFeWrxAzW5QE1+4gku8RiXeEw9e/7GVf7Kdf7CdR7kN/7ELf6ERTXHs++2DreUGzpc1+GaDleUn3W4pMNFHS4o3+lwXodvdTinnNXhjA6ndTilfKrDCR2O63BM+VCHIzoc1uGQckB5R4d9yh4dduuwU4cdyjYdtuqwWYdNynpljQ4VygodVuqwTIclSpkOC3WYr0OJUqwU6VCowywdCpRcHXJ0yNIhVUnSIVGHBB1ilSgdInUI1yFUmaZDkA4BOkxRJuswSQdfHXwUL8VTh9HKSB1G6DBcBzdlqA5DdBisw0Clr9Jbh57Kq0pXHboonXRw0sHQob0OL+nQVod2OrTWoZXSTIfmOjTRoZFSX6mrQx3lGeUpHZ5UHtPhcR0e0eFvOjykw4M6/EWHPynVdSp/0d7SdX7TdW7oOteUy7rOL7rOJV3nJ+V75byu87VyVvlC1zmlfKrrnNB1PtF1jilHdJ3Dus77us5B5R1ln67zlrJT2a7rbFNe13U26zobdJ11SoWus1rXKdd1Vug6y3WdxbrOEl1noa6zQNeZr+vM1XXm6TpzdJ3Zuk6hrjNTydN1cnWdbF0nU0mrXp0EEconTeLZRo3sEPHvhAhvb29E7Cbin1XZRHh7T+X55+chEo+mpeJoHlJwNA7piGRxp3nIV2YiMgtH8zBHmYdICY7moUxZjMgSHO3DCmUVIhWIrMbRPKxDZCMimxB5HUfzsBWRHcpORHYrexHZh6N9OKAcROQQIh8gckQ5pnyCyAmlsn04jcgZpbJ9+IY7DcQF5SKO9uFnHO3DFUSu4WgfbuBoIG4hchsRfk8HqQZSHeQB5a8gD4E8DPKo8gRIDZAnQZ5WaoM8C1IHpJ7yPEhDkEYgTZUWIC1BXgBpo7ykdADpqLwM0hnkFZBuSg+lF0gfZYAyCMQZZAiIqzIMxF3xUMaCeCreykQQX5BJIP5KAEggSBBIiBKuRIMkKMkgKSCpIOlKFkg2SA5IvjITZBZIIcgcpUSZD1KmLAZZArIMZIWyCqQCZA3IOmWTshlkq7JD2QmyW9mnvANyQDmkHAY5AvIhyDHlOMgJkE9BTilfgJwBOQtyTvkW5DzIdyAXlIsgl0B+BrmiXAO5DnID5JZyG4S73UbnFtW4RXVu8ADXeYBr/JUrPMQV/sbPPMolHuUiNbhADS5Qk+94mvM8zbfU5hzPco66nKUeZ6jHFzTkFA05RWM+pSknaMZxWnKMlhzjBT6kDUdoywe8xCFe4hAdeJeOHKAj++nMPjqzj67soRu76cYuerCDHuygN1vpw1b6spkBbGIAmxjMOpxZxxDW4EoFrlQwnBW4s4IRLMODJXiwhLGU4UkZXpTiTQnelDCROfgyh0kU4c8s/JlJAPkEkk8QuYSQTQhZhJNOBOlEMZ0YUoghmXgSSCCBJGJJIYYUokkjgnQiyCSUbELIJlh9t0BmMIVZ+DMLP/W3+jIXHzWS8Wp0nixiNEvwYCkj1U/hTjluVODKaoaqn9aZjeoeeJ1+6l7pw3Z1T73Ja+xW995edY++jRMH1L18UN3z79OOI7ThCG04qh6hj2nOCZpygqZ8ph7Jz6nPGepxhuf4imc5x7N8zTOc52nO8xQ/qGfGTzzOJR7lEo9wmYe4wkNc5UGu8wDX+TO/UY1bVMNCczz7bgvcUm4IXBe4JnBF+VngksBPAheU7wTOC3wrcE45K3BG4LTAKeWE8onAMeWI8oHAIeWA8o7APmW3slNgh7JV2SywSWCjwDpljUCFwCqBFcpSgSUCiwXKlFKBEoF5AnOUQoFZAjMF8pUcgWyBTIEUJVEgQSBeIEaJFIgQCBMIUYIEAgWmCvgrkwR8BSYIeCueyhgBD8VdGSbgqjgrgwQGKH2UXgI9lG5KF4HOAi8LdFQ6CLwk8KJAG+UFgZYCLQSaKo0EGgo8L1BPqSPwrEBtgaeVJwVqCDwh8KjysMBDAn8VeECpLlBNQBcqf9HeEuE3EW6Io5G4Jo424hcRLomjkfhJ7jQS50X4WjmrfCHCKeWE8ok4WoljcqeReF+Eg+JoJd5R9onwljhaiZ3KdhG2yZ1W4nURNoiwTu60EhXiaCVWiLBcHK3EYhHKRFggwnxxtBJzxdFKFIlQKMIMJVeEHHG0EhnK9GrViBdh5cSJdoj4V9gh4t9nh4gz2CECO0TYIcIOEXaIsEOEHSL+80LEX8QOEWKHiP+n7BDx77NDxBnsEIEdIuwQYYcIO0TYIcIOEXaIEDtE/C+45wP4HTtE/PvsEHEGO0Rghwg7RNghwg4RdoiwQ4QdIsQOEf8L7vkAfscOEf8+O0ScwQ4R2CHCDhF2iLBDhB0i7BBhhwixQ8T/gns+gN+xQ8S/zw4RZ7BDBHaIsEOEHSLsEGGHCDtE2CFC7BDxv+CeD+B37BDx77NDxBn+0CGiO3aI+IOFiIftEPEHDRFN7BBhhwg7RIgdIv4D3PMB/I4dIv59/32IqAwQf4wQoet/zBCh9YBqf9AmQqsA7Q8YIv7KFR7hZx7l4h8yRIT+YUNEE07Q7I8bIvbof8wQMUIH92r3d4j4d7d41TQuaZodIuwQ8Y9V3kmNGjXCz88PkTuHzWmaZvs7Kg+b8/MLoXHjEkTiqFYtBU2rlK5koWnZaFoOmpaPpuWhaTPQtJloWiGaNgdNm42mzVNK0bQFyiI0bTGatgRNW66sUlajaWuVDWjaRjRtE5q2RdmuvImm7VLeQtP2omlvo2n7lffQtINo2vto2mHlI+VjNO24clI5haadRtO+QNPOomlfomlfo2nfoGnfomnfKz+iaT+haRfRtF+UX9G0q2jaNTTtpmKiadbvVbPQqltof7bQHlQestAettAesdAeU2pYaE9aaDUttFpKHaWuhVZfaaQ0sdCaKS0ttFYWWmsLra3ykoXW3kIzLLROSmelq4X+qoW8YlFjsIVHooW8alGtn4XW10IboAy20JwttCEWmqsy3EJzt9BGWGgeylgLzdNC87LQvJWJFpqvhTbJQvNXAiy0QAstyEILUcKVaAstQUm20FIstFQLLV3JUnIstHxlplJooc220OZYaPOUUgttgbJYWWqhLVdWWWjl6nadhbbWQtuovG6hbbHQtlpo25U3LbRdyl7lbQttv3JQed9CO6wctdA+stA+ttCOKyeVzy200xbaFxbal8rXFto3Ftp5C+175UcL7ScL7ZKF9ovyq4V21UK7ZqHdVEwLzbqbSXXrJtWtm/zZus6D1lUetK7yiPULmvULfa3LdLYu8YD1IzWt73nS+p6nrPPUsr6hlvUNdawvqWN9yXPWF9S3TlPfOk0j6ySNrJM0sY7TzPqE5tbHtLI+opV1lNbWEdpah2lnvU976yDtrYMY1gE6WfvpZL1NF2svXay9dLV286q1i1etnfSwttPD2k5vawt9rS30tV5ngLWRAdZGBlvrcLbWMtRajau1CldrFcOt5bhbyxlhLcXDWoyHtZixVhme1gLGWaV4W/PwtuYx0ZqDrzWbSVYh/tZM/K2ZBFr5BFr5TLNyCbDSCbYyibDSibDSibJSibGSibGSibcSSLASSLJiSbFiSLGiSbMiSLMiyLRCybZCyLaCybMCybMCKbCmMNPyZ5blx2zLl9mWL3MtH+ZZ3pRY41lgebLA8mSRNZrFlgdLrFEst9xZbrlTbrmxynKlwnJhreXMWsuZDdZANloD2WT1Z4vVhy1WH96werLd6skOqzu7rG7ssrrxltWFvVYX9lkvs9/qxH6rE+9Z7TloteeQ9SKHrbYcttrykdWKj6xWHLNa8InVmK+sQD6zWnDSasgp63m+sOpz2qrHl1YdvrTqcM6qzTdWLb6xavG99STfW09ywXqCn6zH+Ml6lF+sh/nFepgr1l+4aj3IVetBblrVuWlV55alY1kalqlh3VSuaVhXNaxfNaxflIsa1k8a1o8a1vfKtxrWNxrW1xrWl8oXGtZpDetzDeukclz5WMP6SDmsvK9hvafsV97WsPZqWG9pWG9qWLvU7XZli/K6hrVRWaus1rBWaVjlGtZyZamGtVhZoJRqWPOU2UqhhjVTydOw8jWsHA0rW8PK1LBSlEQNK0HDitewYpRIDStCwwrTsEKUIA0rUMMK0LD8lUkalq+GNVHD8la8NCxPDWushjW6GtYwwQpsgZU6EGuwYA2rjuWqYQ3RsJw1rEEa1gClr9JLw+qhvKq8omF1VjopHTSs9hrWSxpWW6W1htVKw2qpYTVTGmtYjTSshhpWfaWuhlVHw3pWw6ql1NSwntSwamhYjyl/07Ae1rAe0rAeVP6kYVXXsKppWJrDTU3jhqZxTdP4VflZBYiLmsYF5TvlG03jK+WM8rmmcVI5rhzTND5SPlAOahrvKm8rezWNPZrGbk3jTeUNTWOrprFF09ikrNc01moaazSNVcoKTWO5prFM01ikLNA05msapZpGsVKkaRRqGrM0jQIlV9PI0TSyNI10TSND15levTrxIlRMmUKdxo3tEPGvhojGjRszdepURIRq1ard83HdD6pVq46IMHVqOI0azUckjjvTmVK500RUthC5iBQolS3EbETmIlKMo4GYj8gCRBYpSxFZxp0GohyRNUplA7ERkS3KNkS242ggdilv4Wgf9vH79uF9pbJ9OIrIx8qnymeIfI6jffgSkbPcaR6+wcnpEn/60/eI/IjITzjah1+Uq9xpHn5TLBzNw3/TPvwjlc3En0H+AvIgjlbiYZBHQB5XaipPgzyj1FUqW4nnQRqDNAFphqOVaAHSWmnHnVbirkZC6wLSCWoOgsB8kM6g9wLpCdJX6Q8yEEcjMZQ7jcQwZaQyGmQMjkZinDKBO22EnzKVO21EsPL3mojpIBlKZQuRB1KgFCqzQeYq87nTQixSlikrcTQQairTM5uhzW6QdY6TqmWL8gbIdhwNxG6QXSBv4Wgf3uZO+3AQR/vwPo7m4QiO5uFjkE9wNA+V7cNp5Uvla5BvcLQP3ys/gvyEo3m4DPILyFXuNA+/KRaO5uG/tA9/z200bvMAvyHcxI1b9OAGwq88wmUe5jKPconH+YnH+YmafE9NvqcW31Kbb6jN19TlS+ryJfU5zfN8TkNO0YRPacKnNOMTWvAxLTlGG47Qmg9px/vqvfGD6r3yA7zM23RmH13YSzd20Y3d9FAnV/fiDfqyhb5sYQCbGMhGBrOeoaxhCGtwYxXDWMVwVjCSZerk6kWMYRGelDGe+YxjPhOYywTm4sts/CjEj0ICKFC9QTb5LCGWWYSSpk6trmwiUlQP4WgiUlUTka6aiCxCySGYHKZRQAAFBDATfwrxo4jJzGUixUykpGokXmp0Y1jKKJYxkuW4swo3yhnGalxYyxDVQAxkIwPZTD+20Pf/a++8w6sousc/EEhCemIIxdBBQL6AbCAWsNEUsKEoCEQRFKRKFxXBACIgRRFpIiU0QSNIlaCIVOm9DvKCtBcpglIF8/n9cXc2uzc34YbXcMOPyfN8niRbZnfnTDtzzpyxLBAp1GKZuUv1ch4x7TnVWWPm6DqqsRGDDcSxhcpspTLbzB2qXbtUuyS0nzIcoChn6MthynCIWH7jbo5RiGMUMqWd37I8nCGC84RynlAuEMQlArlEIH+Th7/Jy3Vym6XqBiUv1eQfAX+bKMvEBQHnBfwp4KxwWSZOCzhpclzAMZFmlTgsXFYJZZnYa7JLwE4B20WaVWKjyXoBawSsC4JtD8AKAT/ngmXCxVIBKQK+F7DIZJ7JXOGyRiQLlzVCWSSmm0wxmSjgS+GySIwzGS3SrBGfmAwTLmvEEHFjS0RP4bJEdDV5S0An4bJEtDNpbfK6gNdMXhEuK0RzAU1zw/MCuhvwSQLUE/C8HzwnXBaIpwTUF/CkSW2TmiK9BeJB4bI+xAuX9SFOwH0CKpnca1JOwD0CygiX5UFZH4oKKCKgkEmMgPzCZX2INAkTLstDiIBA4XJh8hdplgcvOtdUIfhHCP7JlYsrQvB3+fJcKVaMv4RwKRZCcE64rBK/mxw3UVaJw0Lwq8l+IdhroiwS20SaVWKdyVrhskisEi6LxM9CsEwIlposFmkWiXnCZZH4VqRZJGYJl0VimskUIZgsXBaJL0zGiDRrxEiT4cJljfhYuKwQg0WaJWJu584ULVsW+/g4h+HzF3CgMunuu++mZ8+eVK5cmQceeID4+HivqVq1KoZh3HFUrVqNe+8tR69efXj66XFUqTKA++8fTHz8IOLjBxMf/7HJMOLjhxMfP4L4+E+Jj/+UqlVHYhifYhifYRifYxijMIwxJmMxjPEmEzCMLzGMiRjGZAxjEoaRZDIVw5huMtNkFoYx2yTZ5FsMY67JfJMFGMZCDGMRhvG9SQqGsdRkmclPGMZyDONnDGOlyWri4tZQpcoaPvhgGw89tI777ltPXNwGDGMjhrHZZCuGsc1kh8kuDGM3hrEHw9hnsh/DkE7iTKpKjGom8Sb3S4wHzN8PmlSXGDVMHjV5TGLUNKltUldiPGFS36SBxHja5FmThhLjeZMXTRpL4ppIKr8kebSVpOdQSaUmkrhXJMYrEqOFSUuJ0cqktcR4Q2K0kRhvSoy2EqO9SUeJ0cmki8ToLDG6mXSXGD1Nepm8KzHeM+lj8oHEGGAy0GSQxBgiMQZLjKEmwyTGCJNPTT6TGJ+bjDEZKzHGm3xpMlFiTJLETZZUmCRp9I2k6/eSclMkVWdIjK8kxkyJMUtizJYYX0uMZJM5EmOuyXyThSaLJMb3JikSY6nE+EFiLDNZbvKzxFhpslpirJEYayXGOpMNJhslxmaTrRJjm8TYLjF2mOw22SMx9pnI9MTJfcTJfVSVe6gmd1NN7uYBuZOKcget5S6ayR3cJ7dSXW7mQbmZ6nIjNeQGHpYbeFSu41G5jsflWmrKNdSUq6kjV1JbrqSu/Jkn5HKelMupL5dRXy7jKfkDT8mlPC1TeFZ+z7PyexrKRTwvF/KCXMiLcj4vyvk0lnNpIufQRM6hqUymqUwmQX5NgpzNK3IWLeRMWsivaCmn00pO43U5jdYyidYyiTflZN6Uk2grJ9Jefkl7+SUd5Xg6yvG8JcfSRY6hixxDN/k53eTn9JCf0VN+Sk/5Kb3kCN6Rn9BDDiZJfs0gOZr35Ef0kUP4QA4iUQ4kUQ6kvxxAfzmAD2U/BspEBspEBss+DJZ9+Fj2Zqh8j6HyPUbIXgyX7/CJfJuRsicjZU8+l90YJbsxWnZhjOzCGNmZ8bIT42QnJsgOfCnb86VsxyT5JpPkm0yRrUmSrZkq32C6bMU02YqZ8jVmyhZ8JV9ltkxgtkzgG9mMZNmUb+XLzJVNmCObME++yHz5IgtkIxbK51kon+d7+Rzfy2dZIp9hqXyKpfIpfpT1WSbr85Osx3JZhw0ykZWyHitlbVbJWqyRj7NG1mSdfJR18lHWy4fZIGuwQdZgs3yIzfIhtsgH2CbvZ5u8nx0ynh0ynl2yGrtN9sk49sk49ss4pDSQ+w3kPpM9BnK3yQ6T7QZym4HcaiA3m2w0kBtM1pmsMVltIFea/GwglxvInwzkMpOlJikG8nuTRQZyoYFcEIecVxm56HHkyr7Ibysi58Qhkw0XXxvI2QZyloGcaTLdZKqBTDKZZCAnG8iJBvJLAznBQI43GWsgx5iMMpCfG8jPDOSnJiNMhhnIoQbyYwM50GSAgexvkmjS10D2MZDvG8j3TN4xkL1Mepp0N5DdDGRXA9nZQHYxkJ1MOhrI9nHINv+H7N0QOaw98rXyyDZVka0NZCuTlgayhUmCSXMD2dSkiclLBvJFk+dNGhrIZ02eMpBPG8gGBrK+yRMmdUxqG8iaJo8ZyEdNaphUN5APGcgHDeT9BvIB83e8STWTqgYyzsRwsc8w2GsY7DEMdhkGu6tWZUe5cuxq144dCQlsKV+erVWrsskw2GiyzmStyWrDYKXJz4bBcsPgJ8NgmUmKyRLDYLHJApP5hsF3Jt+afGMYzDYMvjYMvjKZYRhMM0kymWwYTDKZYDLeMBhnGIw1DEabfF6tGqPi4xkVH89IkxHx8Qw3+Tg+nqHx8Qx54AEGVq7MlF69KFCkiFYibobQ0FAKFChA/vz5iYmJ8Zr8+fPfscTExBAeHkZ0dCgxMeHExITdgFBiYkLJn99OSBYJ9pKgG5AviwSmIzQ0gOho9+MBXuJ/80Rnkbu8JMo7oiP9CQ81/4/MhIgsEu4lYTcg1EtCskCwPzHB/kQG+ROWz/V3/owIugH5skBgFgjwEn9vCLCINn9H+AcQaTvmIjBT7nKQL0Oi0hHkkUiL4EyJsAjxinCLUI8E+wcR6h9CuH8YYf6hhPmHZUqog/AMCbH9DvGPuCHBFpGZEuQgKh35PHKXRwL9wwj0v8tGdIYEeCR/OvwzI8BLArNAviwQZJLvLvwDQ9P+VwR7SUgWCb0BYV4S7iURGRGDf3gU/qER+EfGpB2P9JIoL7nLS6KzSP6sE6CIiSEgPJyAiAjX3+bxQC/J5wVBXhJ8A0K8IDQmxiNh7uTPT3iBAgSFhfl8LH7bKhEajUaj0Wg0Go0mPWpNrA/fwfeZcKPM0dxoQXUeRwSr3Llz4+fnd1Pp2Aujn5+ftR7F1994J+JJHkrO3twvRC5y586t5Xqb4C4bJR8lv/8Fq33IAd+pSY97G/5v1FFV9+3p+vo7NSZmP50nTx7HmCctiIy3bXz6NsN+LJeWeY5FjdO8qZeexsf28YB93KeVCE2WUIUod+7cFC5cmJiYmHTnspJOnjx5iI2N5a677kIIYRV2X3/nnYQ9zwMCAihatCjh4eHWuYwaFU8ytXc0YWFh+Pv7Zzkdza2Tu5JJVFQURYoUseRll+XNpOvn50dkZKSuyzkQJRM/Pz/uvvtu8ufPn+7czcjbfiw8PJyQkBCff6smTUZKtiEhIRQtWpSgoCBL5jfTxkdERFC8eHEiIyOtZ+g2Pudhr59+fn4EBgZmOQ37uK9QoUIUKFDAkrUP2njfZ6rm5lCF5bnnnmPJkiWMGDGCcePGsXjxYqpXr+64xpt0WrRoQUpKCkOHDmXSpEnMnTuXihUrep2O5t9BNf49e/Zk0aJFfPTRR3z11VdMnz6du+++2yt5qPOFChVi1KhR/Prrr5w8eZLdu3czZcoUyubsaA93HEpexYoV46uvviIpKYkhQ4awZMkS3nrrrZuWleqsmjdvzu+//06hQoW03HMQSu5NmjQhJSWF4cOHM2HCBObPn09cXJzjGm/TU9cXLVqUnj17Mn78eEaOHEmlSpWynJ7m30fVvdDQUD777DOSk5MZNGgQ8+fPZ+jQoZYycaM6quRYsWJFpk+fzpgxYxgwYACzZs1i3rx5GIah5Z3DsFsPoqOjmT17Ni+//LJ1zps01P1PPvkkS5YsYeTIkYwZM4bFixdTq1YtX8jc9xmryTqqwLVv3x6AJ554wjrXsWNHx7HMCpRKp0+fPvz9999Uq1bNOpeYmMilS5esY7oxyn5UxzFjxgxOnDhBEVtUhpkzZ3LixAliY2MzlYc6XqFCBU6dOsXly5fZsWMHp06dQv0cO3aMUqVKabnmAFT+lyhRgjNnzjBq1CjrXLly5Th37hxjx451lI+spBsbG8vJkyf5559/rPKkZe57VNvbpUsXrl27Ro0aNaxz3bt35++//+aRRx7xWl7qmtDQUEaMGMHhw4fp378/99xzj1YacwhKDoGBgWzZsoXly5dbM9FhYWFs2rSJNWvWOCzGmck6Pj6ec+fO8frrrzuuHzlyJKmpqcTHx3tdfjS3RvZRUVH06dOHo0ePAtC0aVOE8E6JUNc0a9YMgEaNGlnnXn31VcexWyjz7H2An58fefLkSeebac/YG13j7tuZK1d6H9LMBKfuVyh/QfXcrGZ2ZuZG9W7253h6tvo/s3RuNEgsW7YsgDXAyJs3r3VuzZo1nDp1ioiICEcB9pROfHw8AB988IGVjjp/4MAB9u7da/lu6s4oe+uKEK5ZY4DGjRsjhLA6lJiYGK5evcr8+fMd8nMvN+rvLVu2MGrUKAIDA8mVKxfBwcF07972Q6pFAAAaiUlEQVSdv/76C4CJEyc6nqvxLatWreLUqVPWoELJXU0KqM7BW3mp67755hsAzp07R9GiRTMsO5pbh30WGWD48OEI4Wp7VR3eunUrR44c8Wpm2m592L17N0ePHuWee+5xnNNtt+9RdXLo0KEAVKhQASHS6vrDDz8MwIABAxzXZ8SOHTus/sC+NiIgIIBTp04xb948RxnQ+I5cuXLRvHlzxo8fT69evfj1118BvLZE2K3VqampzJo1CyGEYwy7dOlSLl++fKstzrc2E7PyUZ4G0u73/y++wu7peNM5q2dlt3Aye456z88//xyAhg0bWsfVYL9Pnz4AtG/f3nGPp3RmzpwJwAMPPJAunXHjxqV7xq0sM3cKdn/Gbdu28ffff1O8eHHrmL2RAKhatap1zpNMW7ZsyZgxYxzXqHOffPIJAJs2bbIURj3A8A1KJrVr1wZg+vTp1nF17r777gPgp59+8lpWqv526tSJBQsW8OOPPwLc0IqlubVy//LLLwGoXbu2dVzJTg00mzVr5rjHHVUeoqOjkVLy559/UqJECYRwTixpfIuSQ+HChbl8+TI7d+50TNgJIYiMjOT06dOcPn2a6Ohoh3zd0ylVqhQAgwcPRoi0Oq/Or169mp07d/r8uzUugoODadSoEaGhoQgh+OGHHxyThTcaWyn5Dh482NEuqAlpIQRdu3YFoHv37o57spl/P1FV6ENCQujevTsffvghiYmJ3HvvvQjhHPiXKVOGd999lw8++IC+ffvSrl07axGpytR7772X4cOHM336dMaPH09SUhKjRo2yBr2eFAn1f5EiRejatSv9+vXjvffeIzExkcTERPr168eHH35Ily5dqFy5snVfZg2uOtejR490/qr2hvz999/nk08+4aOPPqJfv34kJibSu3dv+vfvT//+/Rk0aBDDhw8nMTHRWkTnrjTcc8899OnTx3HM/ndQUBAHDhwAcOSryrMWLVoAsGDBAo/fpdIpWLAgZ86c4Y8//nBor6rwvffeewBMnjzZq4KuuTmUfOLi4gDYtWuXw/qj8v2LL74A4J133kGI9I2ESufdd9+ldOnSDpmpax977DEApJRWg6aVCN+gZDNixAgAevbsaclKySQ2NpY//viDK1euULJkSYecMytLJUuWZP/+/RQrVowVK1ZoJSKHoOQaGRnJ8ePHuXz5ssNCpOrpW2+9BcCMGTMcZSUjeU+bNg2Ali1bIoTLZeZmLO2a7EHJVfXNX3/9tSVX+yTSxo0bAXj66ac9yl3Js3LlygCsXr3aOm6P9nPw4EEWLVrkuEfje9wnBJs0aeJRznZU+ciTJw/btm0DcLiqqXtffPFFAJYtW+a4L5vJ3syqUKEC69evB2D79u2Wdq0yMigoiNKlSyOlZNasWURHRztMuh988AEAo0ePpkKFCsTExFCqVCn69+8PwPjx4wkICMgwwwIDA4mNjSUlJQWA9evXU6dOHRo0aECrVq2YOXMmFy9eZOPGjZn6n6q0CxQowPXr1/n8888dglf3VKpUiYsXLzJy5EgaN25MrVq1mDdvHgBfffUVNWvWpFmzZowZM4bLly9Tvnx5x/2qoenbty8AZcqUcZy3Pwfg1KlT1mJb+2Dz2WeftQaKKiqHPX/UdbVq1QJg//79BAcHW9ep92jXrh0Av/zyizaLZyMqv9944w0AfvzxR0deq/NDhgyxypJdju74+/tnOINVoUIFANauXevz777TUTJatWoVAK+++qolV3UuPDyc3377DYAGDRpkKne7nFNSUujatStCCDZt2qSViByCkt1DDz0EwKFDh4iKirLKgzr/yiuvALB169YM3UmVHKtXr2619/ny5Ut3rZa371FyVdb9Tz/91HFcyWjRokWZThTZozEdPnwYgI8//thxrer/H3/8ccczNL4vA0rOyhLhjRKh7ildujSXL1/m0qVLjgklde8TTzwBwJEjRxwRNrP5u7I3w4QQvPTSS6if+fPnO+LfqkI/ZcoUWrRogRBp/oFKgXj//fcd6anfr732GgATJkzIMLNU+h06dADSfA3tM31lypRh165dANY7uDe6Kp3ExEQATpw4QeHCha3n2oWYmJiIEMJSbtQ9nTp1chwfMmQIDz74oPU8+wzVwYMHARg6dKjHb1eNREYdUN26dQE4f/68Zdq2f5P6ntdffx1wubbYlQT3juzw4cOEmTsnaiUi++qKMlXOnTvXITP38rdmzZobpukuJ/fZCtVJ6Q7GN9iVBFXfn3/+eUsm9kWY+/fvB9LcEzMyU9vbOzUbJYRg3bp1WonIIbivfdq1a5dj4K/ON2zYEIDff/+dAgUKOMqMe1rKQjlixAjq1q1LUlISCxcuZODAgQ5Lta+//U5GyU5NaCpPA/e+/dtvvwVIN1HpSe7vvvuuNbaaO3cukZGRlC9fniNHjvDGG29ouedAbkaJUOcef/xxwDV5rML529uMRx55BICrV69Srly5WyX/7EtcfVirVq1YvHgxq1evtho6dV51elOnTuW1116z7lUz7Xv37rUWlqmO1W7yXbx4MQB16tTxKAh1XefOnYE0/0F/f3/y5Mlj+SSWLl2aM2fOcPHixXTWAVX5ixYtysKFC5k4cSIAvXr1sp6prjUMw3KzUh3DRx99BKT5qanjjz76qLX4za5QvfPOO0yePBkpJWfPnvXoZqRW5x84cMDhkuJe2C5dumQt3vKkRPTo0QNIM4na9xUQwhV6EOD48eMZ+mhq/r26MmbMGABmz57tkJmSV+/evQHYsmVLltczqLTmzZvHX3/95WiEfP39dyIq32NiYjh58iTgtDSo83nz5mX37t0A9OjRw1EePKVXvHhxfv31V6sTEUIrETkJJbu2bdtaddmT62L9+vUBOHv2LMWKFUsnN7uSuW/fPsBlaX/vvfdo1qwZY8eO5dq1a1y5coWEhAQt9xzC2rVrPdZl90AI06ZNu6HMcufOzaeffsqVK1cA1wz0Tz/9ZCmOt8gnXpMF3JUIb9ZEqHPPPfccAEePHnUEzXG3bv7zzz9UqVLlhuXnXyL7Elcf1rZtW8aNG0fRokU5f/48AG3atEEIYUUimTp1Kq1atbLuVTOugwYNQoj0lcHd3SYjn/2MlAh7emowphYqDxkyxJGW+j1w4EDefvttYmNjAfj11189ugq5D8QHDhwIQLdu3RzP9nRPREQEK1euJCIigo8//tihfNgX0CQkJAAu87XdDcl9oeaVK1c87vWg0lEzGatWrfL47i+//DIA//3vf/Wg8xbUFWXqVu5KGbm5bdu2LVM3vozSV24PSmHXVgjfYXeRVEqECstsVyICAgLYu3cvkLGLg72spKSk8PbbbyNEWtumlYicg7t1fPPmzR6twMrafO7cOY/WZLt74rVr10hNTaV+/foOuStrx19//cX//d//adnnAFRddB8PKLnPmTMHwIq+k1mURjWpmpyczMWLF0lNTeXixYuMGTPGsUGpr79Z45SbEDenRCgvgiNHjnicPFbRvYBbGZo/+xJXH9a6dWtmzpyJEGmuTdeuXaNu3brWtUlJSdaCMCGEtY5AKRbuGaz+r1GjBgA7duzwOKhyX6SmFAR7J6zSaty4MZAWBcWeVlRUFGvXrrU64blz53ocjNkjUHmjRLj7vHfv3p1x48YhhKBatWqAa72CUlY8WSLsioz7LNaFCxesjcUys0T88ssvHvO3adOmgGtfAftOmNld0e40VH6PHj3aYwei5PXhhx8CsGHDBkeZyyxtexnbu3cv48ePT1ceNLceuyXixIkTANYg0K5EBAcHW+EA1RoHdyVClYUOHTqwYsUKK32Vxi+//ALg9WaFmuzD3RKxbds2j5YINWA4ffq01e94WtemXBiOHTtm+UHnzZvXOv/TTz8B6f3mNb5BeWRkZIlQY4vMQnDbA7n8/PPPJCYmEh4ebkX7AlixYoXD1dnX361xkZ2WiJo1awJw/fr1W7lRcPYlblcilGlOCNdAGVwuMsp1aMaMGdaGKX5+flZFs/sIexKEimZz9OhRj5p3VpQItch427Zt1kyO3cVI3StE2iB9/fr1GQ7mbqREKOxm6WXLlll5IkRag6LWaihF6fnnnwdcaxXsg3v3WawzZ8441m6450ubNm0Al0ndHiHKHipUKTLe7qSpufm6osI6zpkzx1HO3cO73Uy4zwkTJrB06VIrXS1H32JfA3Xo0CHAGUrZbp1U59Wkir0NsUdx2rNnjzXjHBAQYLVjSolQbjHaAuU7lOzU5lC7du2yLPL2tldF8XFv41U66rqnnnoKcLr+2l1fVRCSxYsXp0tDc+tQ+a6i8vTu3dtRHlRbv3DhQiBtPWRG4wU/Pz+2bNnC999/77i/bdu2XLhwAUhv0db4nv9FiVAeJqdPn/a4JuLJJ58EXJPHt3Az2exL3JMSoRZNq4VgW7ZsQQjBpEmTLCVCiLTZk4wyWP2vNkr7z3/+4zFcpbsS4Wk2xr0xXrt2rSPjg4KC+OWXX6hUqRIBAQGEh4cTERHB1q1bgYxDsXmrRNjzSYXzy58/P7ly5eKFF14AXJYCe2F58MEHATh58iQFCxZMV5iUpWL37t2ODsr9mU8//TQAe/bscVhy7JYRgJUrV/qkwt0puLvdLVmyxCEzd0vFlClTPJa5jNLt2LEjmzdvTlcWdOfiO+yyVWEd7XsC2MMw//e//wWgVq1a6eSu/q5Xrx7Xrl1DSsmRI0c4fPiw9fvSpUukpqby22+/ce7cOa8W82myB/dZw4MHDzqCVri7O23atMnjRJU6VqdOHUsZsbfh7gFI1q9fny6UuObWy33y5MlAerdpJRMVjjkjq6N7JD+103nevHkdbmypqalcvnzZCmGv2/qcgXuIV2+UCHVPlSpVuH79On/++acjLLR7MAb3NiWbvyn7ErcPjqdOnYoQaVGR/P39rSgFo0ePZvLkyQ4lQvmGZ7RphnumZTQz640Sof7u1q0bgOXuoRSeVq1acezYMZKSkkhOTiY5OZnp06dbvo0ZzfB4q0QoVqxYwcqVK5kxYwbJycl88803zJo1izNnzgDw1FNPWdcWLlyYP/74g6tXrzo0TvcOyD6jrQqbfSF4uXLluHbtWrqF0yqdAQMGAGkRsPSgI3vrirJwbdiwwTqn/F6FcFns3OuFkmtGEcXq1avHzp07rQgvaoBqH6hqfIOS2ezZswHo2LGjQ65CuII+XLx40WPHoRDCFdRh1apVrF69mlWrVlmsWLGC8+fPk5qaytq1a9myZUuGEx+aWyfzYsWKcfHiRc6dO+cxeIYKomCfTfbUht97771AepdT9wh7ys1N4xuUXHv27AlgjYncgyioycknn3zSOm+XuZJ7cnIyV69edew1ZS8/yiX8xRdftNLxdR5o0lsiXnrpJY/yUXXYXtejo6M5fvw4//zzD5UqVbLSc9+DRFmnblH/nn2Je7JE2DOkcOHCHDhwgNTUVK5evUqjRo2se9X6hOTkZIRIP/BWGrdy/1CbNGW0sNqTEmEfSPn5+bFmzRogbfdQJZyNGzdaM4AhISEEBwfj7+9PbGys5ctcvXr1dM/3Romwr8dQs88hISEEBQVZlhW1bsG+vb0QaZqsmomwR7tSvvMdOnTwmH92P/kdO3aQmprqiEqlnjFlyhTAuzBkmpvH7h//xx9/cOLECceAQJ1fvnw5cONFU0pOFStWZN26dVYUMPf9Rpo3b24NTLVCcetR9fLNN98EnLHj3a2ty5cvz7Kc1LVqwkMNVvWsZM5AReqx12dVJpTVUYXqzKgNDwgIsEIA28M6qutbt24NwKRJk6yy5evvvhNxX/xqn/i0uzb+/vvvnDlz5oY7Vn/zzTdcv349nbuyuxJqD9bg6zzQpMlJedtkpES4Y4+uCFCvXj3rPrvbPWQexS8byL7EVaa0atXKasDcFxHFxcVx9uxZIG39gxrEqo5P7Q6dN29eR1hWNRt/9OjRDCuculZFcRo4cKDjPZRgVDSosWPHIkSaFaJFixaWK48nU7La/EtFh/IU9Un5pCrzpDpuT2flypU0b97ccUw9r3Dhwlb0lvvvv9+6V0Xe6NKlC0K41lSotFNSUrh48aI1aBDCtXv31KlTrcgt6jmq4ClFITAw0Dq3c+dOjhw5otdD3AJUno8fP94ha+WCFBUVxblz56wZRfvCyrlz56ZbP1SwYEFWrFhhKbihoaEEBgYSEhJCeHg4LVu2ZN68eT7/7jsZu8vShQsXWLdunSVDJfdWrVoBWGE67fV2ypQp1iBCrXNR2Gct1ZoIHZ0pZ2BfCA9YVni1y7QQLsXv9OnT1uJYIQQlSpRgxowZ1p5D6lq1p5JSOAICAizXppEjRwIZh0HX3BrsLqRbt27l/PnzlmxVXa9SpQqQFgZf9edNmzYlOTkZwzCs9JTnhAoLHRAQQJ48eayxy6RJk7hw4YJjAa6v8+BOxz5B665EuIdsDw0NZdSoUQwZMoSAgADreKNGjQDo27evVXaUzJOTk7l+/brDYn0Lviv7Erf71S9cuBAhnA2YOq/8/pXZTWVm2bJlOXr0KIcOHbJmUtX9MTExbNq0iYsXLzo2bMvoHdReDcotJ3fu3AQFBVGtWjXmz58PwLBhwxyb0OXOnZv9+/c7NnhSHbR6jypVqnDt2jX++uuvdL6H6hq1/sPdlcpuhThy5IjDX93dNKnSmD59uuOa5cuXc+LECauhECItjGfbtm0RIk0hGjt2LOrnscces9IJDg5m9+7d1oJy9f3PPPMMgGUh0p1P9qLKTZEiRTh//jzfffedo7woM7hSqtWgccuWLYBrA0TVKYWGhrJu3TouX77Mrl27OHLkCP/5z384dOgQR48e5dy5cw7FUcvWd6i879ixI5C2xipXrlzkzZuXPXv2WDuYuy+wA/jss88c5URhn+HcsGGDViJyEEou/v7+bN68mQMHDlj7BwmRFuTjlVdesa4TwhXFEFxx4O0DypCQEHbs2MGJEycs9xYhXErHtWvXSEpK0nLPAaj6q/ZxUgNBNeaZPn26wwothGsSUbk029cmhoaGsn//fg4ePGiti1Tp33///Vy4cIFXX33VcVzjW+wTw8ePHwegf//+DhmpdrxLly5WG+9ujVywYAFnz561XJSFcLmzQsZeOdlI9mVUcHAwLVu2ZM2aNUgp6d27N8WLF3dcozKlX79+DrOOauzy58/PxIkT2bdvH2PHjqVPnz588skn7Nixg7lz51K6dGmESN842mf4OnTowKZNmzh27Bh79+5l2rRpTJ48mYULF7Ju3TpmzZpFfHy8430KFSrEF198wdmzZ5k0aZI1m2v3Ty9btiwjRozg4MGDHD58mCVLlljXCSEoVaoU3bp1Y+vWrRw/fpwNGzbQoUMHK0KKEK6Fzdu3b2ffvn289dZbDt9YlRcNGzZk2bJlHD58mIMHD9KvXz+ro4iMjOTbb79l/fr1dO7cmV69erFt2zY6d+5s5Yv7rNfJkycpU6aMo6AVKlSIH374gRUrVtChQwf69u3Lzp07rbC7uvO5Nah8rlixIps3b+a7776jTZs2DBs2jO3bt1tudfboSmpg8fPPP1uzjx999BGXLl3iyJEjnD17llOnTlmcPHmSU6dOsWHDBh1LPIeg8r9r164cPHiQQYMG0aZNG1JSUpgzZ461SE7V17Jly1qdULt27RznPKW7YMECjh8/nq590fhe5jExMSxcuJDVq1fTqVMnevfuzfbt2y252ttw5dp66NAhK1yvfWJtzpw5bNy4kfbt2/Pmm2+yfv16Ro8eneWNKTXZh2rjGzRowIEDB5gwYQJvvPEGSUlJrFmzJt2Eab58+axolaNHj3aci42NZcmSJfz2228MHjyYdu3aMWzYMFauXMkLL7zgeJ7G9zRv3px3332XxYsXc/z4cQ4fPszevXsZPHgw3bp1c3iONGjQgOvXr3P16lVr0leNT4OCgpgxYwZbt26lW7du9OjRg+3bt/P+++8jxC2v59mXeN68eSlZsiT58+cnIiKCkiVLehy0qBl3u5uPEMJhjo+OjqZOnTo0adKE+vXrO/wAM6skwcHBlCpVirvuuouwsDAiIiKIjY2laNGiDm1fPc9uSipatCghISHExsZaDbb93aOioihRogQRERGEhYVRsGBBx3Xh4eGUKlWKqKgowsLCiIqKolSpUlYeCOFqBKKjo61r3SNM5cqVi2LFilGgQAHCw8MJDw+nePHi1t4Q6tsrVapEQkICDRs2tLRT93zJnTs3Dz/8sLVvhP0Z6u+4uDgSEhJ45plnrFlt3QjdWuxhXR999FFeeeUV6tata7mUue+kHhISQu3atR0h3yIjI63yEhoaSlhYmIPw8HCrDGlyBkquBQoU4IUXXqBZs2YO66Z7ZJ177rmHGjVqeFU/Q0JCiIiI0HU5h2Hvv+677z4SEhJ47rnnrLrsLi8/Pz8eeeQRSpYs6SgL9nTKly/Pyy+/TOPGjTOcZNP4FiWP4OBg6tWrR0JCAtWrV0/nymyfDK1Zs6bDWmXvtytUqEDTpk1JSEigVq1a6cYHmpxBoUKFKFGiBAULFrT658jISIoUKULJkiXTRU+sWrUq9913nyMN97rerFkzGjVq5Ms9gHyfsZl9uH0Wxh1PEWluBvsixtuNjJSozGYl3f9W+extOprsx9M+DhnJWodt/P8HT/Uto7Lg6W/N7UdW2l5PEz/epKPLSM7DU73OSIYZtfGZXa/77tubzNr4rIz7bgHZnxF2/pd07OHtshqhJCP+l3f3Js2snvf2/d2v8TZvbqR43Wwea7IHe/jWzMqHu7wyK/P/Rn3UZB9Knt7WVW/T1PLO2WRHG65nonM23tZ1T218ZjLXdT1nktX+OCMl0ZPcfShz32esRqPRaDQajUajua3w+QtoNBqNRqPRaDSa2wufv4BGo9FoNBqNRqO5vfD5C2g0Go1Go9FoNJrbC5+/gEaj0Wg0Go1Go7m98PkLaDQajUaj0Wg0mtsLn7+ARqPRaDQajUajub3w+QtoNBqNRqPRaDSa2wufv4BGo9FoNBqNRqO5vfD5C2g0Go1Go9FoNJrbC5+/gEaj0Wg0Go1Go7mN+H9tl+2EevnoOg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data:image/png;base64,iVBORw0KGgoAAAANSUhEUgAAAxEAAALGCAYAAAA6KxxFAAAgAElEQVR4nOydeViV1b741/313HvuOdWpbqc6nU5ZWTmAZak55TwLKojMm3Ezz7CZBwG3yiwqipqmFpp1LElJEZzF1BxAoyRHTDNQVDQtKet8fn/s991scG/YqOeq5777eT6PuPb7rvG7vuv7XdMWQggUFBQUFBQUFBQUFBQ6wD3PgIKCgoKCgoKCgoLCg8U9z4CCgoKCgoKCgoKCwoPFPc+AgoKCgoKCgoKCgsKDxT3PgIKCgoKCgoKCgoLCg8U9z4CCgoKCgoKCgoKCwoPFPc+Awj0kPj6eyspKmpqa7nleHgQ6Ul/19fXU19f/27ZHW3m9nbLfL9yLNjBWX3eaj3slSw9K2/9v1M+DUhf3Q3keJN2noKCgp2VAZmYmxj6tn/tXfZqamqitraWwsNBkpouLi2lsbASgsbGRoqIi1Gq10Xyak2dz0jSsn8rKSn36ALW1tRQVFenTaK9+GhsbqaysJD4+/l43fotydLTe2iufWq2+rTyVl5d3aCApKiqivr5en359fT3l5eV3XI7brS+Z2xlwOxL/vaatvD7IxtO9aANj9XWn+bhXsvSgtP3/Rv08KHVxP5TnbrdHYWFhCzvB2JggI485TU1N7Nq1y+gzarWa4uJiampq2h2fysvLbxkTbzfdwsLCW8Y3U7aKOfHFx8dTU1Ojj6+ysvKey5XCA82tgWq1Wi9kNTU1Jl/etWtXC4UiG/JACwPSVHh8fPwtSiM+Pl7fYWTD3JDi4uJbBL+ystJs5XM7acrIiqG8vLxFOVp38rbSEkJn9DY1NQGQmZl5rwXArLrrSBuq1Wrq6+tpamq6LUdJVvxttYWMPKgZKlW5PVoPdsbk2VjZZdm/k/r6V7fH/UJH8mqOo3+/cL+0wZ3m434px93ibsvQv1v9POjcrfYwHJcMP8YciV27dunHKrVarZ8Ea/2cPKaYk0d5fJc/xgx6c9ItKioCjNs7xcXFHY5PrVbT1NSkHwfj4+Npamr6t3J0Ff7XMf2lobAZo7y8/BYhNdXBOhIuDxTGvHe5c7YOb8/wu5M05bJC24atrGDMKbe84nM/dF5zFXdH2rCwsBBo2wk1RlFRkd6JqK2tbfNZ2VEx9X1r5QjcsjrSlizcaX39q9vjfqAjeZUnAO51nh+kNrjTfNwv5bhb3G0Z+nernwedu9UeNTU1eiNbrVbrDe/W44Ws6w2NfFnGTE3wtZdHY3ZRa8xN15S907os5sYn14PhOCg7Kq2dEgUFMzH95a5du4waXjI1NTW3zDSb6mB3O7x1urLRak6hO5qm3EHbUwyyY2BOnO1997+Jufm4W23YFvX19WRmZuodMlOyJyu+9paoodnxMzYomMpjWytE/+p2u1/k4m7mVW6vf7dy3e/5uF/KcTf4V8jQv1P9/Dtwt9rDmEFsLG7ZxjHU9/I4bmq8by+P8iRYTU2NyW1H5qZrbMeCbI8YTrJ1ND7DvMjx3Q8TmgoPJKa/bMt4lrestA431cE6Et6WUMudpamp6ZYOaq7y6Wiasvd+O1uP2lI4YHrlw1geDJdIDR241gfSDOvIWJ4NZ2Vk58ucursbbdsWmZmZesVobNuaIbW1tcCtzmTr+For2zvNY+t35LpubGxskZe2Dgkanumpra1t0xE3Fb+5srJr1y799jnDuA3LbCysPZlrq/6Mlb29j2EbyW0Lbfe5+6FPyHmV0279juEsqKk6bEtWzM1HR8rRXp5M1V1jY6O+7uT3DcNMlaUjbdFWmxr7GKYht0VTU5PJyYXbbWdjGKvH9to1Pj5ev+3EsC7kcpr6zliZjYWZI5Ot82iYppxWU1PTLavu5vRrY2cqO9JGptqjI2UyhbE2MjVZBaaN6rZkxtDRlT+mtkaZk648EWa4NbimpuaWvJkbn6m8t1UmBYV2aPsBY8tfQuiE29jWno4KqTFFI29TMWVAyMoVjBth7dHRNGWD73Yq2Fi5DQcfc/f9Q7PBLCsq2QExHHTlGRhZmbd2Uurr62lsbNS3Z0fOk3SkbeUBuiOzGzU1NS3qX1aeHclLR5+7HeXZuq7lshrWtWGbGL4rDwryu4b1Lz9rTvymkA/VybJieMBPlvXW+TIc+M2Vubbqz1TZW4fJeTO1bbGtfn0/9Ina2lq9vMqTKsbqovX+46amphb61FR9dVQ+zS1He3kyzI+sn2SnvrGxsc36NFYWc9vCHJkzVh65DLKxZmrr6Z3oPlN9zVC/NTY2tvi/OXUhnz+Uxx9T35nbb82RSWPyZdg28n56oMVEnSk5lR0P+Vn5ogvDd81tI2Pxd7RMxpB1aOvx3VT7tyUX5shMYWFhC/kyNuFpbrpy35MdrzuZvDXWruaWSUHBBG0/YGo1oqNeenvhhp+ampp2b/aRZ63lT0duGOhomu11MGOftr7raJ7lwa+tPBnLY+swWXEbKhDDA9Pm1pupcHlAMFT05tx4Jb/TuoxtOVp3mueOxtPeO+aGGVtOhpYz8ebG1RpT9XU7smKOzJkjE+2FyX3YcHAvKipqt2/cD30CuGUG31jchs+YWmHrSD0aw9xymJsnc9vvbobdbpvKct/6PWMzurer+0z1tdb12HrSo61yG3OSzfmuvfppSyZNyXHrZ2QHrvUqrqn6amxs1E/CtbWa31YbtVXGjpbJWPrGVqRNlactueiIzMj1aE452wqvrKzUO2vmbtUyFm44GSDbO6YmiBQUzKT9h2ThNRS6ju4XNCf8dg4bZ2Zm6r1rc28D6mia8qctx8Zwpki+HcFUueVlYbnjdmQlpbi42OgNEcbSaR1makXFVNt0tA0NP21dQ2eMysrKW4zftlYzOpLntg5fmxtPe++YG2asDVrn0dy4WmNu+3Y0flMyZ45MtBcmD2CG2wwMZx7v5z4hv2vqOmNjccuGqznGZkfk09xymJsnc9vvbofdTpu2vgnH8HM32tkYpg683m4/uN3vTJWzI1dsm0qzI3lvPf6Zqq+22shU/LdTptby3dEV7dttI2PIDuztpltZWak/MC3bDXfilMjXwIJO78r5U656VbhN2n+o9QGdtrYQdbRTtg5vT6BNdV65c7V3o8/tpCk7Ue1tPTJXKcrIswLm5Fnetyr/vkTreM1Ju6Ntc6dt2xHaGmTg1oHJ2Ax2a+R6auuGqNvJu7ntbCys9ZV98v8NZcvcuG63fcyNvz2Z66hMmHpWNhLUarXRFan7tU8UFha2kFtzZ23vtB7vdtvfiYzc7bC70aZ3Uj/mcift0ta7Hf2udVh7MnmnddNW/uQx2Nh1pndSX7dTJkOMnUOSMbU1Cm7vTIQxjF24Ym66xi63MTwfciflaN1u98N18woPJOY9aGi0mTNrfyfhclqmtrGYmuG+E0XVVprm7kk3Fm97eTInz8buhW79njlpd7Rt7rRtzaW8vNzkQUhj92Qbhpv6QR0hmp20tpy/28m7ue1sKu5du3bp5a2xsdGs/anm5NPc9jEnfnNkrqMyYepZwzbetWuXWVcN3i99QpYzY9cSy4aPscOO5mwV60g+zH3f3DyZ2353M+xO27Stlc+70c6GyPXY3iqyuXVxu9+Zet6UTHa0bsyV08zMTP0PnIHpswftrU63Vf6OlEmmvLy8zTSNGdB3ejuTsbppbTOZm25btykZht9OOcx9RkGhHcx7UBY2Y7c2GNKWQupIeOsDoobPm1IgxpReR/JoKk0hmjtpW53NWLxtKRxTBz1vJ15znjG1p9JcpdjRNjSX9sovt0vrcPkwoqklbvmXyG+nTHfaHqbCdu3a1e6SfEflSMaUI3w7snInZbydMhhuSbxbbWDOM3fSJ6ClMd76NwyMnVGRDYDWTnNH6tEY5pbD3DzdSfvfbtjtPiOXvb6+Xt8e8fHxLfTKneo+U/VtaBwa3i53u/2go98Zq5+2ZNLceOWJs9aTNKbyZ7g7oamp6Radbk4btVXGjpZJLkNrXSg7IvL/5dUuQ9mX4+/obgtTFBcX3+LImJuuuU7/7ZRD+aE5hbuE+Q+39+Ned/KL1a0F3dBpMfyFaPljqLTUarXegGpvpuN20pSRZ1lqa2tvOaAnd1hD5WKYVuu4OvKr1a1/wbl1WqdPn74lHcM6l8tpWD45TcPbe9oy5s1p29v5dWpj19W1Rs6j4QBkKJOtZ/MLCwtvuSmlo7LQkXeM1YGpuE195LMx5sZvDHngN2xfw5vMWsuTXGeG8iTLQHsyt2vXLpNlNBVuOHvb2tiS4zf3xwnvhz4B6H/XRI7LsFzyXuzWNwK1jrOj9WgMc8thTp6M6S1jebmdsLbawhyZMyZDhvEbfozNyrZXP22tSLdus9ZbMI1d89xWXbSlW9qS+bb6LbQtk6bkGJonyOSLMVqP9aZ0U2u9bOy6dHPaqC2d2dEyGWsf+dPaMZLlSq1W698ztcJtahyUqampaXF2o6ioyGRc5qRrbMuzqQs0zC2HfK0vdPzHYBUUjGD+w+YcqL7Tj2GchkoeaHFAqbCwsMX92YZKxhS3m6bh95mZmVRWVrY49Ae6Tm44y9zeR/5JenOMV3mpGJoVvVx2wxuqDMtjqoyGB9HlQc9wD/LdaFtz5an1p60fg2vrOfnaO/lTX19v9vmVjubd2PPmhsl9yNTgJreLuXGZ6qOGP3ZkbOnbUJ7kQaa1DLQnc8aMgrbqSM4boL+ysnXejf32y/3aJ+T4DO++N2bYxMfHt9BTxg6HdrQe26oTc8rRXp7Mrbu7HWaOzJmSIcMfqDS1B96c+pEnJcxZEZOvBpfjM7UCaKrcpg7XG/vO3H4L7cukKZ1mqJuM3VbYXnnak9v22sjUe7dTprbO2BnTMYa/XWJqa62pj7F4wLzLRcxJt7Cw8Jbxrb0fsWvrdzjkK56VMxAKd4l7ngEFhf8zFBYWGlXeHfnF9Y5ibLC73+jIgWoFhX815m6r+3fgQdAPCgoK9y33PAMKCv8naOs8jfwDhP+KdB8EI0G+avBe50NBobi42KzD/f8uPAj6QUFB4b7lnmdAQeH/BKaWkeWtef+KNG/n3Mf/Fq2X6O91fhQU2rvN59+N+1k/KCgoPBDc8wwoKPyfQF5tMDz7UF9f/y+dgW9r/+69Rt7vrhzuU1C4N9zP+kFBQeGB4J5nQEFBQUFBQUFBQUHhweKeZ0BBQUFBQUFBQUFB4cHinmdAQUFBQUFBQUFBQeHB4p5nQEFBQUFBQUFBQUHhweKeZ0BBQUFBQUFBQUFB4cHinmdAQUFBQUFBQUFBQeHB4p5nQEFBQUFBQUFBQUHhweKeZ0BBQUFBQUFBQUFB4cHinmdAQUFBQUFBQUFBQeHB4p5nQEFBQUFBQUFBQUHhweKeZ0BBQUFBQUFBQUFB4cHinmdAQUFBQUFBQUFBQeHB4p5nQEFBQUFBQUFBQUHhweKeZ0BBQUFBQUFBQUFB4cHinmdAQUFBQUFBQUFBQeHB4p5nQEFBQUFBQUFBQUHhQSIxyJWkYBXxAc6IhyHC0xatxgfCBYQL/FnAmuUFFM3PZumcTHLQ8PX+nXBNIIZAZ47zbkEem0vWcP70UXAVxPirmB7tzwyNLxFuExGiGOEBwh+E2EOcjz1CNBDqNpH0CD8W5aVTvXsrS+fnkp2eTMXWjZSuKyYsyB8fTzcWzptD0bIlfLB0MfHRkeRlzWTxgnmUrV/H14cO8s9fb3Cx/hyHD+5j764dnDl1nN9/+RluNnH9yiUaG+rZtmkjeyq288lHK9EKQYY2jdzMGbw7fw4la/5B8T8+xEvlhJ+HM/vpxb4d5Wz49EPiwvxxtR1LLZ2I8LQjxteJOH8X8lIi6EINQuyR0DI92h/vyaOgWkC1IDnEAyG0eE8ehRBaCdAKgRBaorztiPZxJD7AFa3GDyEgNymSaZH+sE3ANsG0yECOHaig8dwJtEKgFYK6708CNzl37iy7du3i22+/paGhgW+++Yb6unP889cbXL14nusXz8PNG/DzVS6e/55ff7lO3Q9naLhQz+lTtWzbspXyDaVoheDDpUvITEmgmEkIsYrsGB9yotzJ06goSPAmV+PBzHA3ZoSpyNZ4kRfvz6yEAPKTQ5mbGsF8bQw5CcEkB6lYjR1UCPaU/oNz3+zl6P7tFK9Yyq5NG+C4gOOCpEhfEkI9iPK119WdxoO8FD/yU/zJT/QlL84bbagT6UFOiAJID7UnNdSeaRFOzNC4Mj3KhbQwB2ZEOpMd605urAc5Mbp/Z8V7kR/rSU6UilyNG7PjvMgK9+TdtEgWTg2nICGIjUvzqK/cwomda1k9J428aE9yotzJilCRFaEiO9KVXI0buRo3sqPdmJ2sJifRk+xYN7KjVeRK5Gl0ZEc4kxnmyMxQR2ZGOJOhcUUb6UpKqAPxQTaka5z0cpISPpl0jQPRfuNIiphCarQTSeH2CFGKEDnEBtkgLEA8CULcwMtlsCQ71xB/gGHDXuPxx/+Et7cHU6cms3DhXKqqqoiNn0XK1GSGDR/Ko48+gvWEcfTv34+BA/sTFOhHRHgoE6yteO21V5k4cQJDhgzmlVc6YzV+HOPHjaVr1y5YDXqJYOtnGNLzSfKypjErL5tOnV5g04YNLF++hIyMDDIzM8nKyuTVV16hh6UFY8eMwXr8eCZOsOatN9/E2cmJhoY6unfrRm5ODlvKyrDo3g1Hhyk42E/BYYodDvZTKPmsmJNHj3Hi26Mc/eYIhw4cZO+uCr7YsZUdW8tYv241H3+4jA+WFbJoQTbz52oRgADiglx0deIK0R7WzIxwJUujIjvWjZlxLmhjnAz6XC2hAeOJDrclMcaRQL8xBPqNQghQOb+Nl/tA4qNsSIqyJSlyov69tFBrZkTZInqBEBUIcQMhqhBiMUIsQKXqhxD7cZrck0DPIfr3PFz76dpKrJLCinBx7If4AzrENdydR7NkUTZHv9nH5o3F2NmMwXGKFdHRAYy3GoiD82hc3MdgM2UguAoyiKNP/5fp368z1mN64e04inD3iUS4jkeIaomzEo0S1yTqJGjmSRAPN5Me4cnUUDdoENCg0zNUC4So5o8LDtNr8Ou8p36R6rwejOrzDAvzpvJBYTYLM1JYkp3MopnxzIz0JC3QmfwYHxamBDEvwY/CRF+Wz4iQ6qEYIfIRogYhbko0MHpoV+wm9MV5ymCEKCDIZ6KkI0vZTy+WFqRz8vAXbFz9ARtXf8DifC1vUCWVaZXEaqn/1En/lur0Q7QLycG2UvtVSN9V6XgYhDjLc+gQWhBDQLwBIlhCK1EEYoyEqJPKUCPFqavTp56YjhDdeP750Rw6dAC1lzvjxjmzffsOxo1zZcAAe2praxk3ToW/fxLbt+9EiFeJ08wkTjMdIV5FiFdpaKhDiOeJ08wgTpOBEBYMGODC+nVr+a8//iczZk5n8YJCxo3zY/v2CuI0qbzSuROHDx9g3DhnoiJCqajYynN/fQLbUW+SHDiWGM9hTA2ewOxkNdMiHQ36xn6EKJH+XiC1zzLp78UIsUmqWy1iE5KcaaXnShGiQHpmsSR7ixkxpie9+7+Mo2oUTp5jpXZvRIgiKd5tUhzbGDLMkhGjejJ0eA8mWPfD1WU0QQF2DBtsweclqzH81NbWklwyVE9DQ12L7w8drmJWXhbLl73LDz+cora2mpPHq/h83Urs7UYayMoqliw5iRBFONsNwmnyOwb1IbNaKpvWoB+3xMFhMNZWbzNsqAV/f+GP9BvwKqPH95K+z0A0wgS7voy16YfF26/x15efodfA1+nZ+1W6dPuLTsdbgBBa3Kf0JypgApqQycRGuGBj1RehlvVOFW/0epl+Q3pg2bMTsYmBfLG3lPAoD3r1fpkJE99hQN/XGDmsJ/3eepmJY/thO34Afh4TcLEdjofDKPzcrPF3n0CYvz1h/va4O44iW6vhXG0V/PMKDfVH2bFlLdFRvszKTaO0dDVHjuzj5MnDWFGCFSUE+rtStGweWzd+wqG9m6ip3Mbmz5aTMzVUatcFpEV4GejIxTxGI4/RiHBEh/ScEDlSHZdILJbCDOr4IYzWe2sWZIQyJz2AnCQvs55viWGai6W8FBjIqiwzOZKcnzV4vkAqQ7HB3xXSv6sRopZmXVyje2dg6zJVIMQqho3oQ5++3eg3oAdDh/dh6Mi3sZkympAIb5KnRrJgQQ4VO9ZTsb2Ujes/YUv5WnZXlHPgy52Ul36Gr7cr3h5OhIf44+/jgburA6nJcWRo0/j04w9Zt2Y1e3ft4MS331B7/FuOHanm2JFqTp84yg9namm6fpX677/jzKnjfHO4km+/Pkzd2dNc+OEsP//YyO+//Mw/f73B77/8zM0b1/nlpx/55acfuXnjOiI5xI2pYR50ohbRCDG+DqRHeiNEAX3Zg7ADYQez0mIoKsxDKwRHDlTw1Zc6R0IrBF8f3MPmkk9Y9/FypkYGEuJuh5/DOGnALGmusEm6CoxW2yFEFemRPszRxrNyYT5HDlRQ+cVm9u/cAr/f4NefrvL5Z5+iCQ9Bm5qMm7MDUWHBjB89gnf69SHIT83nn33Kka+quHT+B5quX+XUsRqq9u/l1LEably7wu+//MyPlxv44UytvuJ279zGxs/XsnPrJvbtrmDH5o18Xryab6urCFC7YT9xLJoQP/ZsLWX/zk0sKchl5eK51NKJfMLxtx8nlec4p4UgLymcaVFqOnOczhzn5P5tbCteTlKgG0JocR03iGBXa9R2IwyUr6S8i0FtN5oQ1SQiPO10CmWxzsnIiA1huiaQ3es/1T37MHongps/0nixjqYb14DfOXnyOI2XL/Ld6VNcOl/Pbzeu8+uPjfz24xW4cY2bP17i6uXz/HS9kbNnTnFg/x4WLSxEKwTLl7xHXGQk7BGEqT1wnTASIarRhrmRHe1BRrgjM0LtmRHuwvRQV2aEqciK8iQ3zo/8xEDyk0OZnRLGrKRQchNDEF1gNXZkxgax9v15VG1bx87PP2bZ/Fx9/jNSNIgCaOQxwtHVR5TahtQwF7Li1OSnBDIrwQ8htCSq7SiYGkxamBPTIpyYGa0iO96TjBg3nUMhORF5cZ7kxnqQF+dJfoI3s+O8yNW4kRftztwENYXJoSxICWNOXAB5Gh8Wp0ewek4aK3MSmR3ry6wYL3Ki3MkMdyUjzIWsCBf9+zkx7uQneZMT5052tIq8OA9mx3syK9Zd70RkhTsxI9SeaSH2TI9w0jk5EY4khdqREGxLXOBEZCciOcyWtCh7ov3GIUQFcSE2pGqcEUJLsMco4kInN/eZPyApr5vojNhaHnooiZdefponnniYxx9/hFGjhrNuXTmPPvonxGM9eeXVznTr1pW//e1ZOnXqxPjx43jttVfp2qULNjY29Or1Fra2NgwfPoyuXbvg5ORIl9dew95+CoMHDeKVVzozYXBn7N55ArW7FZ07v8ym0lLs7afw2qu6eLp26UKX117j1VdfYYK1NY6OjnTt2pXu3bvh4uKicyK6GzoR3bHo3o3u3brh4uxM71696N69GyuXL+Tk0WMcr/mWwwcPsHvnNrZv2cimjWsp+WwVq1YsZumS2Yg6EHWQEhdIbIgnMf4uxPk7Id6ABB87poe6kqlxZ2a0itRwe5LD7Fop6+OEB1iRFO1IRPAENGETiQqfiIeqv36giA6z1rWB12BaDjI56AzFGwihxdrxDVzc++PuPkD/nKfj2wR4DEbtNlByIjbp4vUHR8dehPiPIdh7FLJhz03BmpWF7N9RymM0sgB/FuCPaJAM1f0Q4m+Lh+twDI3/USNeZ7JVPwJVVsT7OxoMWPJkhuxE3JC4ppOdx9AhICFwcnOcD4MYAREek+CG0LFK108Tgt2xHzOAXj2eY+eMNymJ6sygHo8RF+JFwcwUsqdGkZMYwcxYf+amRpIZ40NujC8L08MRYhnzEvyYn+DDEm0oMyNVxPraEuA8Ut8eOoO0lqHvdGbiuF6MGmGpr8/QgMmScXeNT1fOZefGT/T6o6G2Whrg5TLLRukyhCgi0Hk4kR5jSAq0JSXEoC9JzoXOyKlFdrqe4yyiM+Sg0TkQMsEg4tDVZ5HkSDhKdaZ3IuSyHOfRh5cyzOJFhHidRx7pRVREKHGaVCwshiPEcwwYYM26NZ/j6BiEv38ijzzyJkJ0ZcAAJwYMsEeIHgjRgziNFiFeYMAAGwYMcEIIC55/fjiOjjH89x//iyef+h9SUpJIS0uloGAOcZpUhHiOt97swbSURDSRYbza+Xksur7IHK0/iUHjmBZpR2acM7NT1UwNm0JSsFwv23Tji9Di7TgCT/shOEzsixCleLgMwt35HUm+NknOtJZAj5G07FubpHFtEzqDajWjrN7EJ8gGzwAbqX5q0RlaNdLfpQhRRN8BXXirz4v0eP3vWE/sj43tEMaMfouhQ3rc4iQsP7ucGZumk1wyFG25lqpD+1t839BQx/59X7BjRxmnTn3N3r2biY8NlOSiRN/P1xa/y6HK3QbyUCR9l2FQpnyanQi5j2W0KPeECX0YMbwHfd9+idd7PkdMnLdUNi2iL4hGEPlg4zSUl3s8zyuvdyYgwkuSO6l/WsCwAS+imtwfL8fBRAXZERE0BQ+X0QYyW8VLr/4Fa7thDBrWk8HD30QT68sEmyEMH9GLdwZ2Y4rtcBLj/HB3Gk8xkyhmEmH+jvo+YzOmH+72o1GrrLEdP4Cxw94kmAKqseDTVYtZvWoxBfnTCQpQkRgfwoL5WaxZs4KysmJWrVhMTlYKwf6uLH93FlvWf8S+HeuoKF3Fmvdnk5UcjBA38bQZirDSOeIactCQg84wlyc5Wjtpbfz/IYw4Ec3OXGaCD3OmBTM7LZC8FD8KtCHkJHnrv89P8W31rjlOhKFzIE96FNM8Buw38my+QRyyE1GDEA0Y6jhd2DLJiZAdE63B85Le7gVvD7BEZIA2I4GUdA0qd1sWLcpj5QeLyM1KI3NGMloh2FDyD0o//5RlS+azqDCfks8+ZtPGEvJzM5iensy6NaspW7+ODeuK2VpeStX+vXstuJAAACAASURBVNQe/5Yzp45z+sRRvjt5jHPfnaL++++48MNZDh34kj0V2zl8cB+1x7/lhzO1NNR9zy8//UhjQz0//9jIrz9fo+n6Va5fucS1xotca7yISAjUDcbzpseQlxJGAcEkBauI8XUgwtMWUQtCo5uxyUuLIykygI+WzufTFe+hFYJpCVFU7d5GU2M9J6r3IYSWadGBZMQFSQbQMpKDXSVlpROKD9+dzUeLC5ga5kV2ciRL8meyZG4W3xyo4PDeCjYUf8zGkmIunPuOvbt2sHjBPGbnZrF8ySJSk+KxGjOStOQEtpRt4KvK/RzY+wVnTh3nWuNFuNnEb00/cePaFW5cu8L1K5e4fKGOs7Un2L1zG9s2bWTHlnJ2bN7IVwe/5ND+PXyyqoi5OTMID/Am1McDrRB8uuI9jhzcTdlnH6MVQvKnHyPE2YqEACeivewIVVkT7WWHEGeZl65he/EyGr7dB5dPsXf9KtLCdSsRkZ42RHlPJjHIBUoEfg5jdAJUDHH+LoS62TBfCHKF0DsR1Ts3cuzLbewrW8v02FACXCeTGheCVggunjvJlYZz/Nh4gd9+uQ7c5PqVS/DPm1y9dIH9uyt0Cu852L2plLPHvuG3X67TcOEcF86f49jRb8jKnMl0bToHv9zL5g0bmJudSWFOBunRwQhRQITbRGaG62bhM6NcyYxyIzPSQ09WtJqcWF+yotXMiPJiVlIIGdG+CFGrm0X8A+QkBLMsL5Xls7V8VvSuXqFNjw/R/y07EeGeE4hS25AU5MS0cHeE2IbaZhhCaIlwsyY93PkWJyI93JFpYQ7MjHIhL86TnBidMzE7Uc3sOC/yot3Jj/WkINFHkr9t5EapWZASxrzEQLLC3ckKd2duvD/5sd7kRLmTEebCzFBnMsOdydW4MSvGg/xYT7I0rsyMcCIzyoU5CV7MTfQmL8aN7CgXcqNVZIQ7khY0malBtqSF25Mabk9iiC2JIbYkRUwhIXgiQpQS6jGc+KAJJIXaEOUzBiEqiPQbLw10LRVUeMBESXFVSGF7cHLui7vHEHx8R+PtPZqXOz/LqFHDWb/2Mx555I888uifsLW1YcO6dfz9789hZ2dHQ0Mdb731Jt26daWhoY6RI0awpWwjOTnZ+rAVRcsoKlpKQ0Mdfn5+dHntNXamdyXD4wW6vPYamzeW4ujgQNcuXejWrSvdu3WjW9eubN64kc0bN1JUtIw9eyqwtLDA1dWVhoY6LLp31zsRlhbdiY7WUF1dxfz586iurmKyrS3du3XjeM23fHP4EPv37GZreSnr133K2jWrWP3RMpYtKWDe3JlERagJCVARqLYnxNuB6AAXxB5ICXIlKcCRRN9mwzg5zA4f11H4e4zGSzUcIYIQ4n19vfp6DCEqxJp4jR1+6qEE+Y/E3aUvCRpb6ZlJWHb9Gxav/ZUQj3cIDRiuM8CfgzF2FqiDRxIYOhZf32GIzujYD6E+I/D3GoKv12CdESpqcHXrp0830m8sGv8JiD3ATcGMeH9mpWlICfehlDGUMgbRAGkRXmQl+qON9iDadyLBXmMlOdiP/cSBOFj1p3nVwdCJMJz5uoF4BvQz/o/pnIWEwMlMDXfC0IEQIyDAaSzR/o7kpETw0ENJ2Ax/k77dn0I98ll2Jr/OqpAXGPzWCzhPGsGkUe+gmjSacLUjaeG+aNRTyIzxRxvhgc5AX4YQyyjKjmVxWjBz4r2ZHu5CYpAdgS7yZErz4DqgXyeGDHoNG5t++ne9PMbj7TYOd+dRBPtM1usLrRAwRDTXu9BKacoG1zKiPMebMBhKaTZiZW7oB/UcyfQR8upDnMQkiS6GTsTZVkZFKQ//MYIw607MdHgJIZ5DiNelfzshRCcGjHNnXUm5FPYCQlgihM5JEOI1hLBFiJelv7tLdEWIydIzbyD+ozevv2GJSuWKl5cHu3fvxH7KZF5+6Xmef+5pnnnqcZ556nFefflvaONVzNbqZmeTQyeSEjaJ9Ch7IrzHoPG1Ii1SWs0TNehWV3RlmTy+Fy52/fHzGIGn62DdWCLpp0DXYQS5j8TfbTj+niPRGVmGRt4edM7ENsZOfEvSXcuk8AXonNpqZGdDiE107fEsvfu+htXEgfj4O+Dja4fKbQKtPw0NdW2uRADs2b2DTZtK2L17M5WVO/XyJEQJmzd9yJ4vPmPFB3ns27sdext5EkB2MoqMyMximg1c2bFY3OL7Pn1fRjyn0w96J0LUoTMiixBW0LXXy7w16A1m5E3V990pkwcSFWbPyEGd8VONMIhzm1SHVQixif4DujN67ABef6sz7Be8M7gn7h629O3XncHvvMHA/t1ROVmTkhiMyqHZiVhcMJMF+dN5b34mLpNHERmoYnZmErnT40iK8SeYAogTpMSGMH/OTGZOSyDY351+fSwZN3oQaSmxiIegaPkCZuemEeLnRH5WEp9+WEj52g/48N1sRCeYHueHEDcpIFiqqxyDulssyc9imidQZYN7sSQTFTSPcTIZ3NoWq8hLCWWuNoL8tFAyE/zITQokLzmAWSmB5CT6kZNgrvNg6AAb0xPGnIjV6Pq8PIFg4OQ8Y+jw1NC8MtxA82pwFc0rL7L+keM7q49z0LBe+Ad5kDojAe8AFX369WD+/Bw++fgD8rK1REcGkTE9hbVrVlG5fze7dmym6sAevqrax4lvv6Fy3x4OHfiSU8eOcu6701ysr6OxoZ7rVy5x49oVrjVepLGhnov156g7e5ozp46zp2I7pSWfsWFdMV8fOsj3p09y7Eg1R76q4tiRamqqD/H96ZNcvlDHpfM/0FD3PZfO/0BjQ73OiYj1c0TNYtQsRvwBkoJVJAS6kBLqToyvg06h1kFSmC9xoT6kx4WRm57Ex8sXsXX9GjKmxknLz7oZoWeoY3S/HggrSI/0ISVYNyufEKDbYrDy3dnY2BwiyseZuTOS2bj6AxbkTad6XwVnjn/Dwjk5hAf5sWnDOo4dqeaLHVvZtmkj5RtKKCn+hPycTDZvXE911QGOfFXF4YP7OHWshp+uXobff+XnHxv1ntMvP/3ItcaLnD5xlN07t/H1oYOcPnGUqn27OfbNYerOnOLAngqWLZzL9JQ4psaEEeHvyfpPVnLs8D42l3zCyoX55KeEE+I8Xq8APKwH4TiyD+GqCcyIUnP20A6O7y1DCC0L8GfLPxaTEuSK96ShBDmOZfKwN7Ef1QdXq+al0yAXK92KjdyJbgJWAleKKP1wCee/rWTHZx+RlRRFcrgfmVOj0QrBlbpT8M+f4ffrXD5/ll9/auR6YwNN1xrZsXmj1FmlTuioa7viT1ZRMDePlSuWU3PkK7ZsLmdT6QZuXL1KY905vq08wM7SEjYXf4gQy4hVTyEn1pf8RF/yE3zIjPQgJ9qb3Bg1uTFqZiUEMCc5mPzEQLJjfFiSlUhGtC/TI72ZnRJGfko42fFB5CaGMHtqFMvnZrF41gxWFOaxckEuW4o/4ETVNr75Yr3eOIgPdEAILWnhOkcuRm2PKIZgp3GkhjoyNWQKqaH2TI9y0W9nSguZQnqoPVkaFZlRrmRHu+m3M8lOxLwkX7RC8Ax1ZIS6Mz8phMLkYGbH+pIT6Ul2hIfeiZgZ6syMECcywpzIiVKRH+vJnHhvcmLcyNK4MivWnfkpvhQkqcmOciEr0pncWHemhUwhJdCm1cxnHZqA8SRH2pGRoGq1xaZ5IIoNniStPqymeYuGFp0xWC0psAaE0OKtHkZ4hA1Rmimo1eN4/vmnGDDInXXF5fzxj//F44//mSeeeJyGhjpefLETc+fOZc+eCjSaKCbb2rJnTwUWFt3ZUlZGbm4OFhbdaWioo3fv3nTv3g2NJootZWV069aVkX2eIcOjE127dtE7CjnZ2eTk5ODi4kLvXr3IycnBont3unfrxt49Fbi6uqKSnIgelpbk5eaytayMHpaWbCkrIzAgAAuL7ri4uODi7Cw5EUeorqpk3+4KNpd9zrrijyj+pIjVH7/H0iWzmZM/jWlpGhLjAoiN8CYpSk16jL/OiQhRkRTgKNVPA+mRLkwY2QchnkWIZ/nrM0/w16cf58knHubVl57Cw74vno79CPcbQ2yEDX7eQwgJHI0mYgLT09zwUA3m6af+zPChA+j88nP0tHwBb/f+0mBSI/0rGeb67UkNCLGAyOBxOqNBFEtORA7Ozn2QZ8x9HPsS4T0GIUqZGu7CPm93orxtWgxg2fEBHNKEc8hPzXxtpE6+w50RYj8PPbSNRSMSeeWVEwYDjyRDHhOaBybZoHlGh5ttfwLdRukdhmeo4xnq9FuZEkNVxAe7YjeuD0PffpFJ/R5hVmB3vl7QjyM5r5Dv/iwv/7UzLrbjcJo4itgQNaJGN2hGejowI8aP5q1ezU6EEAW8mx7MgvQgMmM9maZREe4pr+TKqwg16IytBvSzsw+B1fg+CFHNBKu3GdTvVTTB7iyZm9nsROgNlMU0OxFa/KYMJdR1VIs61fWnIin+GuxHviWlK78vzQzK25W0uokzggUEC90kmuxE6J23s63SKEWIDBzfeYadCRb87elRkpzI3zvx/PO98fH2QLzRGyHmSe+sRogqbKx7YW/bD4cpg6Rw2YDRGSBDR0h5/o/ePP/COEJCgpmeloqzswOv9+hORIgP2qlBqN1G4eM2DH/3YS3ylxxpS1LYRNKi7InyGUO0nxUp4fbojOJlUv1UMHFED7wchhLqZ02A91hUDrdu9XGb1AfnCb3wdBiIJmQyOqNomdQO8vYOua8YOhGys9sgvbMNISro0ftlulo+R/9BlsxbmMG6DSsJDfe6xUnI25vXwonI25N3i5Mxe3Ym771XQEnJKiord7J1czHL3ptF2cYVfLGrmOVLs1B7jWfJEjmv8kzyMm6dHW+NvMVJNoZXSW21iRdefFjX5+wMjckiif2S7JXo29Z6Yn+SE9XkZUYxuN+LuDm8Q2KUK0LcZPjArrzV42/07f0So0f0ZszYfkyyHcFLrz4N+wWFC7P5cNUi/PydGTdmAJNtRjDJagjWY9/hjW7PkxgdwJqVS6jas5nDe7fx5fZS0uLCyE6Pp3TNSvZsXc+61e+zcE4GxAky0uL5YOl8Plg6n6wZyYwa1o/khCj2frEV8RCsKnqXzGmxuDuNpQs1ZKaGsWJhJqIYxCqpvH+AAoIlR6LAoOyLDfRBfqv6NOh7opGWzplxshICKZwZS25yCMkhKvKSQ1icnUhOYhA5iQHkJgS0G4f5ToTsQLZ2IvZLsn5Wpxs0tHIiFtBye+lN6f/7pbLKK3Hyqqi8YrEHIRoZPLw3k+zHYe86iclO1jirbMnOnsbaNasoLMglKjyA7Iw09u/dwc/XLnP+h+/gn7/wy89X4bdfdFv5f/+NxoYLXL5wnssXzvNb00/8/svP/PrzNa5fucSVi+e5dP4Hvj99kuM1X7Nvd4Xezv760EGOfFXF9s1llK1fx7o1q/nyi50c/eYrzn13irO1J/ju5DHqv/+OKxfPI4TQkhCoQggt5AtElW4ASgn1ZGqYbhbDe8oYbEf0Y2ZCBLmpsczJSKGs+ENuXq2HG5d5d3aGpBBuEBPgwci+rxMT4AEInRJxbK7geD8Xls/PxcbmEGGe9hTMTGHr2o9YlD+TxXNzqDm0j/KST4kKDSQ1MZYtZRv49uvD/OPDIj78YBk7tpRz8MvdnPvulH6rUkPd91ysP8flC3Vc+OEs5747xflzZ/jxcgNXL13g/Lkz1J05RXXlPr46+CXVlfvYs3MrB/ZUcO7UtzTWn6Fq706C1G64TrYiZ1oSB3aWceKrLzmwswzUujMMvjZDUI15G//Jw4hUWRHnbUuslw0hjqNZmhXPgmmRCKFlVkIAMyI8iPaYSLDDKFZjx2rsiA9wIjM+ECG0aNRTCHQej5ftSCgQzIwNZPXiWWxe/T6r352NUMP24pWsnJdLSrgf02KDiA/xRCsEP188w82rdXDjMvz+MzRd4eqF79leVkJaggYh8okNDSAlOhw/NycmjB5K395vMHrUUJwc7fjg/feoqT7EyaNH+PHSBS6cOc3l78+wYfVKjny5nZKiQrSRajKi1aQEO5LsP4WZke66cxLS6kN2jI9eUTxE82A5I0pNor8TCX6OpIW6MzsljKI5WvKSdY5EyQfv8vHCWXyx/iNEHVw6eZDqihKWz07TxyE7FWuWzkErBPO1MUwNcSLBfxIJ/pP0joQ20plpYQ6kh9ozPcwRbagDM8KdyI7WnWXIiVLptzOtW5hF6Xuz+LRgOotSI8iP8WFBSghLpkWyKDWM2XFqvRMxPVh3tiEnSsXsOC/mJqgpSFKTH+fBrHhPZid6kxnlSrLfJFL8bcjQuJISaEtSoC2p4fa68w/SNkAxCeJCrEkJn0xSyCQDhZRDkGoICWGTiQ2e1ErBFkiskhQPCLEYL69B+AeMJjJqMmFhk3FyGsrTz/yZIUMG8flnxfzpT//NSy+/wNNPP0XZ+vXY20/hq+pKAgL8WbFiOelpacyfPx9LSwvJicjF0tKShoY6LC0ssLSwwMXFmS1lZXTv3p2i5YWEBTrSrVs3tpSVkZaairOzMy4uLowaORJLCwtyc3UrDVvKymhoqEPl6opKpXMiXu/Rg7y8PLaWl/N6jx7YT7Fj794KitesIVqjoXu3bvTu9RYHv9zNoQP72btrB+Wl6yj+ZCWf/uN9Vn/8Hu8tnsWs3BSS0JIYF8DU+CAypoaTl64hZ2oYOUnBzEoJJicxABEu65leDBsygHVr1rNuzXpKS9aSnpbCU08+imWXvzO0/2uMHmqJh8tghJiCEFMYMcySMaN70rXLswjxGuvWfM64sSMQwpnXezyFbjVjEo8+rEJEL0ZEL+a//vMow4d0R4hJ9H/7JSntHFrOXi1Anp3yV71DoPtQgjxGkD3Vn+Oenhz39GSTpwufBHqxaESQPkxmn6eKf/g5s1Xtpg9TWyyX4qw1kJla3UAkrZgIq2ad6z6lPx52A/F2GIy/6yi9E+HtOALPKcMZN7QrVr2fIMX+L3wx9QWO5XVmZdDfcRn7V8YP7s5m7/8Hqbo+6eNiy4ZPijiwbQNLZk/XbdvoCzojqcFgUNTJ8NxkX5ZlRTEn1Z+8VF80vlYGedYZkfKzvd9+gf4DX2WKw1Bc3cYiBDg7jcTX25acGXGs/XgpYhVsXvchzUbKMkS4bvX2C4kI97EIoWVusi/NRkoREa6j0TnpewxYLLWXZByMAdEJVuHIKhx1KxEDDVYj+kKz07NNokF6P4Nerz7P2TxLOj3dnZaz9P4I8Xd0KxC9eOihDJqNVl07ujkPxs15KP36rSBOk0GcJoN+/UA2vkeO7sfrPV9D/D9rxH/05i9PPs4Lzz9HaLCanZs/YXpqMD7uY/H1GEVsePN2vnk5QSRrJpMQNhFtvAtJEZNJCJtMQqgdOiOqiJbOxAI8HIfi5ToCD2fZGcnAbUJvhNDiYv0W4wZ1lowgeWY1A53Dc9xAhx2X2ne/lE6FVOfHpX+rpDj281LXv9KzbxfmLc5h98EtpGpjqD5S1Xze4dCBFg6ETFVV85ams2dPs3HjZxw8WMHRowepqCjlvcWz8HCbiKPzCCkPOkN+yZJjBjpX3r5iaMQaOweR0yxzLZzTYoO62ESzESrL6DaDepLlUT4bsEz6/009o4dYYjW6F1NsB+PtYYMQGXTt9hxjxg0kNV3DnIIZLFyYy9KlcwkKUOHpPhk354kMfedNBrxtwcr3C/nu2FecqjnI+TPHOHvia45/fYCv9ldQ/91RGr4/wYlvDrK1tJjM6UnERYWQEB1G0dKFLJibi5+XK+8tnMuubWUcPrCX4zWVbCn9WN8HkjSe5E2LoHmcKkGexGmWpRxOC6HvVynRvjTrREPjfZX09yZJhoytQMjOvpbM+EBmTQ0n1s8RtwmDSQ31YEl2MgXpGvKnhhl5906Q5UHOl+wgF6N3IsQe3f8flvSEtOW1mWLpueM0O9nyKkS1FF4jfVeHEDfpYvE8fQa+wSirITh72BGXGE5goBfpU+MgVUCqYMX7Szh65DC/3viRHxsvcOXieX7+sRFu/sqPly/x+y9NXGu8zK8//0RDnW67v3xO+Lemn/TbkmT7+NL5H7jWeFFvO586VsPeXTvYt7uC7ZvL+PrQQc6cOk7d2dOcPHqEb78+zHcnj3H5Qh0tnAjxJLiMH4QQx4kPcCU5xIPEIDfiAlW6PbIhagJVdiybm8Wls8cQpfBTwxmu1p3Svb8Nls7JZMWCWVysPaLfYyscwW3CUNwnDiPAyYr35uWwZG4OASobYgI8yJwaQ1yYP8P7v8WsjHS0QuClcsLexprpaSnkZc3k3cICVhUtp7rqgH6bEv+8yaXzP3D10gXqzp7mYv05rl+5pK+c70+f5NSxGk6fOErDD2eoP1vLqaPfcObkUc5/f5pj31Rx9KsDXDl/li93bmbkoD4M7/8WczLTKf9sFRVlnyFK0SsNbZgbogEiVVb42Q4lxHE0Ea7jCXYYhc+kwaQGORM4ZQTRHhMJdxlHlJs1oU5jiFVPpnLLp9xsOM7PP9SwICOeAKdxRPvoDhVTINi7cTU/nftW8uS1CDWkR/iREuKDNiqAmfHBxAapmB4bCA8LvtpdzrW64/zSeI7qL7fpzjfMz2fFIl0HzpueSmSAGmcbK/q/ZcnwIQPIn5VFVuZ0Fs2fS9X+vRw5XMmpI1/zw4lj0o7sBWz6dAWiCjLjA8lLDmFmjJq8xEAyY3zIjvMjS+PL1GAXEn0c9ErSa+IQxH7dlg5RoZudDXIcS0FaJAtnxDJ7agTL8rTM0yYxJy0WIVbptrvVwXt5KaycPwMhFjAz1o/p0b7MmhrO4pypHNldxsXjh1m/spCpIU7E+U4g1seaqSFTmBmtIjPWnQyNKzMinUkNnExq4GSmhdiTEelCdqQrmeHO5ESpmBPvzacF09mwJI+SRdksmxHL7Fhf8mN8mBPnx6xodQsnQhvk0MKJKEj0YW6ibjUiM8qFGeFOxHmNJ8BuMCGOw4n3syHB35ak4MlMi3ZhRpzKYJZ6P5H+I6XtTDrFEqQaQqR6NIkhk8hOVTMj2QPdgJZvMPDIg5A8EOfj7j4Ad49B+PrptjJNmtSXp57+M0OHDmb92rU8/vifGW81mr///W8kJSWyZs2nrFmzhu4W3aiurmLFiuW4uroYdyIsLenRwxIXFxfdGQaL7pRt3MCGDZ9jYaF7Xl59mDKqOz0sLYmJjqa6uoq3+/Th9R492FpejkqlQqVS3epEvN4DlcoVSwsLJk+2Zc2aNcybN49uXbvyyccfsXfXDrZv2ci64o/4aOUSPlyxkBUfzKdw3gxmTo8hCS1ClJAaH8D0lGCmJQQgxAKSwtwQ1TTPIveCHl07YT1+NBtL1vHUk3+m0wvPsnz5R2giw3j6L4/y9JOPIsSzPPP0Yzz5Pw/zlycf5cknH+Gpp/7Mk08+whNP/Il1a8oYM2Y4un3qzyL+s6cOYYl4pCfi2Z48+eQjur9FJ/7niT8x9J2uBsZBBv4+w3B17Yt8CNXLtS/B3sMQ4gaLXK1ucRjMZdGIJIOBt1aSE3lgkgY0K0NHoka3CiG0qB2H4Tjhbd7p9RwvPzeYMOtOfBbZibOzLSmJ6ozG5hmsB71ISrQX8f/5Hy22Ec3L0vLltg3Unfyak4f2UFG6GtEXZsb669J8SDawj0sDoi5P89ICmDctSMqDoXzLK22bkI16O8ehRMa44+w6GiFgnNXbqL1t0KaEYz9huG7mU3Jcovx0K3sRat3q3xfShRV643mqPy2NwWqaDf89BoO85EQM1DkQohM6Z+xJiYESFkjnAmQnwpDjCHGWTk+/ydcz38C6z18M2kienZTK/Ji8orEMY8ZLnCZbbxjHaWYydkQPrK36Y+8wlhEj32bQ4J7Y2Y7Eatw7jB3Zj+AAZ+wmDMLJbig+7mMJ8rEmLcmdqQmueLoMwNdjEP7ug3QXmzwDieG2JIbbSZMXqw3yKa8c7EeI4zjYDsTfW3dOyHlCH3wc3sF7ygC87Acyqn8nmmdTqxEiA1GA9K5sSMrOwjKaZ1qraN56V4XsdPcb1pOe/bsy0WEMsVPD8Q5wYdUnH+jroerQfpafXc7ys8tJLhmq//vQoQP6Z1auWsahQ7s5cuQA33//Lfv2bSU/T56cWkBLJ0J2dgwpkZ4rovlgeetn5JUL2bBtNppbbnuS9bf8XgWGDm2zQ7EMIYoZP9ISIW4S4juZaUkBBPrYIkQNgwZYMGTQ6wwd1oveb3dl8NC3GG89GC8ve92EbxXk56UT5OeK9dhBeKrsqNq/k4vnTsIbgsP7dnLim4P8dLmexvoz/PLjRS7XfUfT1QZ+bDjHonmzsJs4FndnO+TzWvt3b+dKwznWfvIhy94t5JOV73Hu5CG+3PkZK5ZkSausWmlbn+RI6Mc72eDOQYhSyj5fQ9m6j1g0O53ZMzQG5xw2GWxn3kSQWlqRtTCc0TdAWl19jrPMnaaRJrhX8VFhNt9UlPJ+vpZFGQnMTY1kdkoYBWnhxuO5LWQHwtCJkNtfciL0qw43pG1tJZJ8y3IvT5jsoXn7luGFGHWMsRrEgME96f76i4weNxh1oBs+Qe54+TgzePDbjBo+kAnjRzBjWhIb13/G3i+2c/b0cZp+ukLT9av8dFXnNFxrvAw3f+XyhfPw+29w81euNV7kt6af4J834fdf9Vv+r1w8r594/63pJ5quX+XmjetcuXhefy5CPmR99dIFGhvqOXn0CF9V7ud4zddc+OEsQggtAt22o/kz4qlgIFNG9iU13JtYP2f9zRX+zjZohWDE2z1Ijw7mo8VzEaVwk4e4yUM6L7UE1q1cQvXuLXz+j/f5XAhYIOjTtZO+QeIC3Xl3ThbMsSF/WgKztUmoJo8jPjyA9PhIJo0dzthhA3Gym8T4UcOYPGEcLva2xGki2L65jKuXLvDj5Qa953Wt8SINdd/TYOS7xAAAIABJREFUdP0qvzX9xG9NP/Hzj438eLlBz5WL52m88APcvMGVhjou1p2FfzbBbz9z7kQNP5w8wr4d5UQFejNVE8rCWTNYOi+Hr/Zu0zsRCX5OuoN1knJICXDEZ9JghMgnUmVFhOt4wpzHkug7Re88RLlZE+VmTXqYG9U718FiweEd60gIdCHax57EIFddfHtgx9oVXDxRRfHSeQih2yaQFR+Gn/0EEgLcSQ5xIyXCk7QIL1KjvMlKCuPd3FRWFOawojCHgpkprF46n/JPV+pvfxJCS2xIEDNSEjlx9GsuNvzAzaZrXL96kfqztdSfPsn5705xvvYkm9d+yj/ekwa6KqRbo5yYnRZBRqwfuUnBxPk5MCPKh2i1HRMGWCIeg2Cn8ZAjGEOpzoGogI8LZUWSwYwoNamhHvyBG0SrXVmcnQb7BRTo8piTFExucghCLECrUTM92pfZaZGsmJfBuvcXsO79Rch73T0nvk2U51hmRqvQRjqTGmpPhsaV3HhPpoc56pyHaDfdLU3SzUry4ej8GD/mxgcyLzGYgoQg5sT5MTvWl7nx/sxPCmJWjBdzE3QHrKcHOzIt0I7sSFdmx3lJZyJU5CepyU9SkxpkT4DdYOxHvIHNEAuE0DJ5xOuEuI0mOcJBKnsjugFVdzOOxncssoEV6z+e2ADdjGyw50g0QRP07eXq0B8hivB2H0HzUngGQhQREjIWIWpwch6Ag8M7DB7UlaeffozhI4by+Wef8dRTT5I+LYnu3bthbW1FQ0MdaWmpWFh0Z8WK5VRXV2FpaYGltLUoLzeXHj10TkSPHpb06NEDlUqlO8NgacGm8jK2bC7Xb0VydXWhT+/eFMd0xdLCgpjoaPbu3UXfvn2JjY2hoaEON5UKN9mJeL2lE7G1XJfmqJEjmT9/PiuKltG1SxeWv7eE8g0lbC77nPXrVrPi/YXMmzuDnKxEtOlRTE0JJn1qMEKUEBOmQthBXLiK2GBH3WBfDULsITPZh8QwB96weJHx40axsWQd4qGePP2XP5Obk0VURCj/8/ifpNtvXkKIlyhdtxar8aMYN24kyz/4jKqqKgYMdGfjmjW4uA9CiB5otXls376T7dt3YmExGf9ILXOXfoAQL2FpKd+m8yzv9H8FQ8MxMsyK5GQnpkzpiZtrH4RYjCbcmqjQCXyxs/SW/dzmfqqqKmm5DC87EccRewwHYZ1j+sf/Ws7Df/ThL4+PZUCPZ7Dp/ygfh3Xi1JwuVGe9RLrTM1j1/h/+9lRfcrXRVO4u4/g3X3Kp7jhwjV2b1/LRews4sGMTdSe/puqLzexc/wk71n+s65uPoTMaLEC4QvNtULXMjFbpbvXR384iD6DyzNx+yRiRtkI9CULU6MMGDe3BmLFvExaswsN5AquEIDNNw6zp8RjOUDbP9DYP/tpQB4P/ywO2PJgbzhRKe5xlZyEDnd6XEZt0joXeiWjtQFSjMwiP/3/W3jOuqmtr+57vnfcUj+YkscbeYuxgAQtgBQVBmvTee++9bnoVUVHsYouoqNiNFRVbNLao0YiKioqKUi055/9+WLtgcu779zzv83wYPzaLxd5rrznXnOMa4xrXoNc3ZlSHj8JDrxd//UtEp8+pkX9W3WfX6Gg1HR/3ebg6zsHeWhsbCy1SEmKpq6ujrq6OmIhMnGzmYGc9j4WG2gT6O+FgtxAPFwvMFs5GZ9o4pml+z8xpo8hICSQ0wAY3x/nERNgS4GNIYowdWzemKz+vOMuHlEhrgtw7F0crshAKuo3C0VFE0GU4WOjg46CL7UIpG7Fw7uhO91xe3/I3xdxTOOwKdad1ne67osarFhXgkK5DbfooJmiPZeSkYcw20MZgkS47qrb/af4nVs/+07GnTx+xoaKMFSuK2L59LWvWlLBv3zZ+2FqOj5c1qoyLBJRWr36ISlVH4Sgq1Hn+JxAhQ6UkVPqH4xX/4ZjCFMpXikCRoiZgHUKsw91JH2MDDaJDHEmN88Hb1QxDPQ001IYwZfJ3TJ86iomThhEQ6Mh0rTHoz5uGjtZ4nB3NOHywkj27NuPtYY+Xmy1bK8o5sKcS1AVlSwqo3LKei2dP8by+jqaXz5AJwfuWJl4+fcT+3TvITk9GBXBaaHr+mNfPHnLm2EHWryxlaWEma5blsGvrMjaWZ8tBRKNK3U2ZjehUAzEZRAdcPHuC08erWV+WJa3XfYCR4rOaSFmyPz6uiiAbiHoklcjbUJwcSA8a6UGjEkTkxPrJwchttizN4+SuTawrlFGek0h5dhzrCpLYWJzM6rzo/2Ys/netAhU1qzNjYB0qepMURFCtfevk53YG6Yp17578eVDQmOoRogUbOyPsHU2YPVdDUmnSm8JsvSnozJyMvv4s5sycir7eDMJDfFm3ehmV2zZw9FA1D+79wq+3r9PR2sTrF894/eIZ//rQzu/v2/jU0c771hY6Wt7S/KaRtndvlLSmxoYnPLx/l7p7d3j5rJ53r1/S9u4NrW9f0/r2Ne3NTUof+9XzpzQ2POHXX25w+fxZOXvgAr9cv4oQQoanpT5ri9LYvCwH0QIpIVKVe4SHNSkh7pzYs4XrZ46yqawIbzszfB0WkR4VSGFqDMtzU8mICVamunZtWMGynBRCvBxZmpfGnq1rKZTFKx8gs7nTKclJ5+CubZRkJxHq7USYrwvryxZz5ug+dv9QQUSgN64ONni7OeHqYIOvhwtrVi6n5sSPPLx/l9cvnvGxvYV/fWinpekVb142KCWoFAirvbmJ963vlFmL9y1NND57zMunj/jQ+pZ/d7yj8ckDnt6/RfOLx7xteMjzujsc2rUZI6rZX7mRUgI4wSxokGhZqQH2ykmlOeQr1Pr+nXkTBhPpYkKgzXwCbeYT7WZGpIsJyX62pAbYE+pgSLTHItLD3GCVYOMSGWFuiyQAoYgUusDzO5fg3RNe37/OpSO7SQ/zIcDeDCYLhAMkBTmTFuZGepgbKcHOpIa4kBXlRW6MH1nRfuQnBFO1YTkn9/6AECek674qqDl8kLbXL2lrfk1L82vaW97wqqGeh3du8fzBfdpfvaTj1XMuHjuofDhkQpAR6YO3tT6yCE9kEZ7E+zsQ6+tAergXjfQgK9qPbSvyObm7gq1lOcpF4cqPu3h59wI7ywvIi/El2GGhanGRR4u5JBDaEnDNivYh3t8eHxt9hGghzs+ezChvMqN8SQ3xQhbqR15sIMVJfsiEoDTNj+RAS+J9zciMcCAv2pn0YGtkQdZkhdpJMp+REpUpL8xBKfO6JNaPZQmBrEgOYUVyCMsTAyiJ8aYwwp2CcDdWpgayLNGX4mh38sKcyAqyISPAiqwgCZykBloiRD7hroYE2s/H1VgH05njmKU+GM1RfZg5cRAuFjNICrNDFuNEXLAZQlzCw24KQrSQGGSGEJXE+RuTHmFNargV0QHGRPmbkBjR2dk5KF9UFHQmKVolIwFRB37+BgSHmJGc7IkQNfTt151p06ZQUFDAwIEDWLFyKSamCxk56nt27drFvHl6jBsnFTsvX76c8ePHM378eJYvX05UVJTcuZecfDU1NaysrJTnnTxxnNOnTqAmP9/SwgJHB3sW5yUyRVOT8ePGsXz5co4fOUJ0dDRlZctxcnLE2sqK40eOoK6mpjyurjaeqVOnsHnzBo4dPsyyZcuYPGkSEyeoc3DfHo4cqGbfnh38sGUdq8uLKCpIQZYeSnJSAIkJPohqSIp1JzXBi6QYN5Kj3UiOdkGIMsJ9TYnyMyclwo4IH2PUxgxmgYEejY0NHNy7h4PVe7h27TLDhvSjd48vlU6/EH05WL0HLS1jDAx0OXnyJF9++R1CDGbvrgNoLXLGwDWQ9Rt3I8Q4tLQc2LKlgi8HT1cCkfCwIMrLS+nd+yu+7BopH69irBapY2c9maCgBZ02nlXySFsx02Jr/49MVdRbwV//cpiuXdbzTbcien4dw+DeYxjcewxzxg7ARudbebHvMLb5j+R2wQgelo5me8gQFml/hV7vv+DT9b+IDnEhPSGAAEqpObqLT20veN1wj6d1N3jz9D5FsiQq15dz58pZ6u/+TOODWzTVK4oL5bLVKUgmGkgMtEKIDlVkXwkiFDSiJlRR6U6FhgoQIW4rN+hFFroU5ibh625NRmIYa5blEOnvLP/+J/6DkotEmciPcuYzZ0AZLa2Qb+iK7I388xSF1NlyUypcyUGEaOLzLISC66ygJWzlG93NFHuMIcu6H127LJV/ToV8DlR9fj3K7EQVnq7zcHXRxdVRl9Qkf0JDgwgJCSQiyAFj/YnYWOoSE+XN6ZPVHDrwA+XL8wjyc8LUaBZzZ05i4+oibl09wfbNSwgLtMbFYS5W5lMIDzJjeYkEZsJ89ZHFO5AUbkmsv7E8sNH5WhTXo6B4KWoXpOi5ke44DGaPxs5cKki2MNZEiGpsLOTyxX9yustQAZODqIDJUfn9uoQqIySTj0UtIyYMYbjaEL6fOJwJ00fz46kj/yOofvrsEbd+OU/thR/JyUmkoCCV4mIZZWX5xMX4Y7RQByubucprmas3Dt254/kchCrAlAIEVPNnDr/iOynAhyKTtPUP7yG9XmShkHtVfI4igl2BgsakrT0cHa3hyvsf4LmIUD8b+edL82+G1lgmqg9B32AK2jrjmDFTjUB/B9xcFuHrbceBfdu4eP5HCvPSCPJzJcjPFW83BwJ93CjOy2Dnto2crznBo/t34GO7cq9+cPcWRw/sRZYcL32H/tDe9IKm5495+6KeO9cucXTfLjavXUpGcigBnoq6vUqUIEKpUCaTxlTxjMlBRMW65RTnp5KZGIDKwVZRejevLyQrLZjlxUnK+REf4sSO1QVsXJL+h/sno6a6ghU5cYgvwM5gJgVx4RzdtoHStBiKkyIoSQpnRWY0q3NjWZ4Ryp/HT7KsSMf/9m9/NkUmovN8UUghr0NFSaqXWx2f14Ac5fMsaL38uyoCQbVIWaAODI20mas3Bb15U5k9VwMtHTW0Z0zA29uRVSuKyc9JI8jfg5KibDZtKCcjLZ6QQB9yMlPZt2cHp08c4d7tm3zqaIXfPygzDx/bW/jU0crv79uUakv1dfeVak13bl7jt7u/0FD/kKbG57Q0vaK9uYnWt695/eKZkv5+7/ZNpUzs3VvXuXPzGmLz0jy2ryzmKLocRZfjOysoz00hNcSL5CAPkgLduXPxBFdPHeLhjYuEUEwIxSSHehEX4EpmTCCyKH/QFmxcmsvFY/s4umszJdnJVG5cRd0vV3n22y+UFWYgBLhbGbNqaRGb1pSRHBlAckQQnBBUbdnAnWuXqLtznZy0BBxtLPD1cMHdyY7kuChKiyWJ0FPHjvD4wT0+tDXT/KaRhvqHNDY84d8fOz4DEYq0zKeOVul1ezNvX9Tz+tlDnj64w72bV3jx+D6v6u/zc+1Jao/t41rtccQsCPKwx8feXKIWjYTygjRSglwIsF0AcqX6OG8bZKFuyITAau5kguyNCLI3ws9aHzeTWUS6LSIl0IlwFzNkoW6EOJuQFuZGrK8dvraK4sJ80BWU5yVx8chOhNjKrjWlCHED89lTWDRnqhJEJAY4IAt3JSfKk6wId2ShLnJzIz3ElZQgFyWlaCq1SknM04cO0PyygZa3jVy9coGTxw5x5sRRfr5QQ8ODuzQ+vM/N2lPKuoYNpXnIhKArLXSlhcRgt04Lh4yC5Aj4JFhTnMHaxZns27KKFXlJNNIDUQNl2fHs37yc5RmxrC1IZnFyKGWZcUR5u5AY4oeF3gx87c1xXaTP/GljSQtzJy8+gM3LsjClCl9rA/xsFhDn40B6qCdZ4X5kRXixMjsCmRAszwgkysOIWG8TqV9EqC2pgZbKeghJScqBvDAHckPtlUAiL9SNwghPlsT6UZYUzMqU4M+Kq0tipb4YeWFOFEW5KdWdCiKcKIh2wd92Ln+Ug9MY2QfNkf3QVh+KxqhvMdGdSJCbEfHB1sT6mxLuNY9In3kkBBoR7DIXIVYR7WNISqgFyaEWxASaEBtkTnKULe4OsxDiEi4OM1EVxis4tvWIE5CW5kBYuBnRMbZERDgwRXMoI0YMoH//vgwbNhR1dTUu/3SWM2d+RFNTg/Hjx6GmNg4nJwclSNCaPh2t6dNRG68mmZoa6mrSTzdXV9TV1VFXU0druhbPntTz7Em9/PzxqI0fz5LFxTQ1vuTOjSu4ODmhNn486vL3+J9M+txpjB83jrFjpULsyZMmsX93JUcO7Ke6SgIQG9YuY+3qYpaVZpCZES4BiFlSllOYQnK8G8H+pgT7mpAQaU9StCPhAaZEBZgRGWBCmK8Rk9WHKzMRvXt9RZ9e/8TAwJ69u/bRt7dUdN6r55f07PklB/ZKIEKS3zxC9+7d6NXrKw5W70VLayFpaclcvXqVvVVH2LtrH/n5OQgxgPXrt2Fg4MSWLZuYNXMa/ft154vmt9LqIIqJCDUmLNgIIS7hYKuJymGV4eE640+gwCz7Kr6rbmCWffU/Hv/j+YN7z2TyiFHY6PTFQ68vWdZDKHIcTXX4GH6STaS+dBr1iydzNH4QR+MHUeDQizTbPjjN7cmMCf3wctDji/NvOb5/E7s2LyU1xpdwP3mQpAxEGTx/eAs+vuPN0/ukx4SxsiCLm7UnaH76G783PYMPr1Gl9yXHOsrbgsQgWxKDrJVOkOSAg6j8T1QFRb8BRQS8GiHqmao1kqlao5mvPxU7e0PsrBYwb44mYQEulBamEBPijsiGCB+bTiCiCW6rsrBZQTZkBVqhjAArHBxlHYdqTISQqUCEkp+uABEK50cBIhQcZuk8F5u5CHGDr2iia5dEghf2ZZv/cHp944FK/rRYUjqsA3ezaZ0cEkUBchVCFLPIbDrmptMwM9LE1FADY/2JGOiqY22li5e3NTu2r2FP1UZSk8MwmD+dOTMmYrxgBitLM3n++Dr3fqmhtCgeWZIPG1ens25lirzfgBSYCPOeT4T3fELc5xLoNBN3iykEOemiquPpXOxaL3d+KhGighna36E7Zww2VjOxtpyByUJNTBZqskBfjVmzRvA55z0bVUZCUShe02mc61FFYk+gytJcleaKXGUsKSeeAyer2LpjA6drjn8GHk6fPs7mrWu5ePk4v9Vd51H9L5w8uY8zZw+yecsKQsM8mKc7Rfl99AwmssBoCsam0zEynMKfncLOkecq/jOI6Cz7WsZ/n3n4o61DVWSusComTRyAulpfRn73DdrTRmBhPAPTBdNRZXkk59LcZAZurgvRmj6S0iWpVG5fQXJiEF4elmSkR5GbncDSJVksKc6CqYK05Biqd//AzWsXuXT+FPfvSs7fh/Z3ShDx5sVTfjp/Gj4Jtm1Y1UlhqgJhBNcvnObn2pMcP7iTivUlHD20lWuXjsrHSOEQd+LzF8vXaUVGqgYqt66mKCeRcD9bUiJd6QzyhZCxslRGcqwv2amhqECm4v4qzpOOFacGUVEqo1QWSUKAM4EO5uwsL+XmqSP8sLyYNflplMliWZkVw6rcqP/FcfnfBRGKOaHYow+iWhNuo6jx+TzjWIpKdEJRS6EA0YpM3g0USnEmprOwtdZH32Aa2jrjmKurib+vI9mZcXi52+HiaEHF+jI2b1yJl7sdZsbzCQn0Yv2a5Rzct5Ob1y7T8raR1nevaH0nybC2vXuj9IcVVP+H9+/y+ME9njz8jds3fubmzz/x4NfbNDY84d3rl0ofuu3dG549ruPpowfK/6mvu8+ta1e4fuUSYmNJNg2/XKbx158R6rCtrJCiJClyUZQUQWKAG1UbllN37TyPbl5SgggpUlNJQWIIWdFSsfCWFYXcvniKpqf3uX2llktnjnPj8jmunj+NLD6CMB9nfJwsWVaUw7YN5Rzfv4PTh/eSGhNKqJ8H8RFBJMeE4WZviZXZQqzNjTFZMA9PFwe83SXFniMHqnn+5BF8eq/kdCmaX/zrQzv/+tBOR8tb2t69UQGJ9y28f/uaty/q+fXGT5w9fogrtad4fO8GZ3/cTwUO0kIjX+SdLY1wNjfAxnAOQh987EwoTAgi1MWUjDAPDm9bQeOdi7TW35Ci4wSAtiDB3554HzsCHYyI97EjztcWD7O5BDsZE+dnh5fVPHkdhBRFvIo6RyvXsnfjMraXFyLEVhL8XZWqKsXJkRzauo7Npbkk+NqRHupIbowH+dEeZIe7kBXmTG64K3lRnqQFu0gTtisUpcaQERNCckQQMiE4Wr2bm9cus2d3JXurtnPp3Gke/XqT9sYGmp/Wce3Mj3zBJwIoZXF6HNvKS7h94TgyIUgM9cTRTA+LBbMI93Uh2NOBpAh/YoO9yE6K4KeTB/np5EEJRJRBdlwwmTH+5MQEUZYdjxBVbCzJ5urpH7nz0wV2rFvJsd3b2L5mKaHuNnxFE0FOJpTKIlmSHkFhQhBNfIUQjUS5WZPo7UBygBMpQXYsSfUlM8KBOB9TMiMcSA60JMptAZlhdmQES03eFCAiN9T+MxCRG+JKbogr+WHuLI72YWm8H8sS/JXZiGWJvixL9KU03puSWE+Ko13JCbEj3s0If8tZKKJ0U0Z/y/RxA5g6diATR/RlwvcD0Bw7mPla41g0fwpetvpE+JgTF2BOQqApWTG2qHiiVUR46ndaXKRCPT/3eXi6zEUIGdZWU3FwnIG3tyGqCG0jQqwiJsacwCAjPDznMX++Gt8N/wonZzNWrixh545t3Lp1hYbn9TxreMyDutucqz1N3YMbtLY1cb72HOdra3n5vIHnz55ypqaGMzU1nK05Q+3Zc/x6+yZtLa2cr63lfG0tLxqe0dbSSmtzC8+e1HP+7Blqz9TQ9u4tLU1vaGl6w7P6h5w+th9bY22sZvZgT/RoNoaORn9aPxIiPf5g7uzcvJKS/GQKs+PIlUWzffNa1q5cQmlRJiWF6eRkxJCZFkFuZiRrVxeSmRFKRLgTYhbERdkTH23XKZosQ4hLRAaZEeKrKtb1cZ7FJPVhGBrocbB6j7KWoVePbvLswRDp5/8zge7f/IO9u4+gpWWFlpYFB6r3IEQ/hOjH3l370NJaSHR0uhw4DKJH965SHYToh4GBPVu2VHDt2mV69fonQmgqx9nEaBRCyPDz1iU6wgx3Fx259p2H1C/Ce/6fgALA1bomACVoWHW0Xnl81dH6z/6nqXwU9Ys1OJ2oRnX4GIq8pei3h15fbHT6M+zbaQzurYPxvNHYmkzGy0EXR3NtglyNpfl0A8QNyJMXI6bF+uHtaEa4rzOLDGcxRW04Jw/t5OWjO2xZXcqK/Ew2lZVw++JpGn69Lt8wFVmFKkqzosmO9yEvwZdQt4V4Ws2UNkV5b4o/gghHEw35RrxV6ZBM0RzCJI3BTNMexXSdsUzVGs2cuZMwM5+Do70xIQEuZKVGsr68gN3bVrGiOBWVAy6TAidKesxWefDAjiWxbghRTHKQBcpo81SFw6SgmCieSUU08VMnx0AhgdqEqnHUVSICrFHxnhXOZz02On05HTeSfr3dURWMblXtMUpnW07nklO8jIw1EUKGmdk0FplNx9ZiBpam2hjNn4SO9mj05mkSGxfA4qI0oiN9sLVegJG+NjrTxpGeGMr68gJOHa3k0rm97K9aSfnSRNISPJQgwsVSA18HbQIcZyCEDBezifjbzSAlVHFfZHzxxW6EWIsQeQiRhhDnGfhdLyZNHcp49X7ozByNgaEmxqZaGBlPZfbcccw3mCBd86JpGBlNxN5+dqdxuYqKwlaNELeZNnsU02eOlM8d5BLyl1AV5regAhKfaP7Xa7ZUriY40ofAICeCQj3Q05vI6HHD0J2nzcZNZZyqOcDmreXk5CZw4OAP7Nm7iaTkUObpTmGyxndQKdA31MTCci6m5joY6GsyZ/Y4VECimC++SJCPVSRffLEZVdGzIuPQGUQogIbib586naM4Lx8Xlxl/OKYIyEnzdPy4Powe1QO1sd+iM/17ZmuNwWieJrOnj2bimH4I0YK5kTb+PpZ4e5nh5WnKpYsHOHSwgtWrcklNCWKhoTburhZU/rCG2rOHWbWimJKiTK5dqYV/tdPR+poP7e94++oFbc2vedMoUZoe3rvFoeqdNPEVy4tzP782I9i5aRX7KjdRKQSVQnR6FiRnePb0kXg4GJCXEiTVKm2FHRVLqD1eJd23GlhZmk1+ZgxeToakx3j84R5JFuJnh6OlPqpggkK17POgXUl6EPmJfixJD6dUJlGVDm5aw9m9lZzcuYVtywtYnh7DsvQIynMiWZ4RiBAyMsOs/+Pn/q9Z5/qXP9KZFEXgVZ3unQJEKLKVinFXzBuFWEoFKtBxECFOyKmSUlbLyV4fI8NpzNQewzxdDVydzTE00GbalDF4e9qydvViEuKCWGg4E1cnS7ZtXs3VyzXcun6JRw9u8/b1M54+vkf9w3s8eXRfCQyUQkPy4HtD/UMe/Hqbu7euc+Hsaa5eOs/9O7f47e4vvHj6WMnm+dDWzNNHD7hysZaL52q4VHuGU8eOcP7MKUR+fCgXD1dx5Vg1Qh1yYoJIDvIgJdiTwsRwMiP9yU0IZZkQ8iiNDMv52pISSg8Qooy0MHdSSGH76hKun/2Rht9u8rbhIW1vnnPp3Gmy05MxmDWNEG8X3GzNyUlPYu+OrdQcqaZy4xrS4iOhWhAR6I2ViQGeTjZEBHrjZm+JpakR8+fMYMG8ucRGhrHzhy3cvXWdjpa3ytTMvz92KLleitRN85tGWppeSeDiYxt8ek/T88ecPFzN7h8quHjqiJSC7yMNXE5ylLKQjgDB8T3bJM1weWQqzM2SSE8rEvycOL5rHY9/PsO9Sz9y45QEQtJCPIjzsyfEyRxXszlEuFmRFuZOlIcNyk10qsr58bc3kgBFB1IfhfWlVGJBvJ8LiQFuXDxcxZvfbvD89lX2rl9KSqADGSH2ZIc7kRXqQKq/FYne5qT6WJAeYEdOhERBy4n2Jy3UG1EPy/IyOLG/mgd3b3H3l2vc/uWotpelAAAgAElEQVQabxqf8am9meeP7nHj/Blqj+zj8PYK9lWsZltZMeUFMravLpVoCeoSTSHQ3RaZEMSQTUp0CBXlpZw+vJebl87wsu4uR/ds4/i+Snm361JSI31ZVZhBjJ8zMiFYmZ/Oq0d1ND9v4O6Vyzz65TrP792g5sBOvqIJWYQnefEBVCxJV/bjEKKe/ChfcsO8SPV3JNzVkIJ4d3JjXJCF2VEQ705yoCXhzvORhci7RIfZK0FETojU60EBIhRN5nJDXOVZCXcWR3spC6wLIlyUQKIoSspC5Ibao3AyZk0YyPhhXzOo+3/R75v/YsTA7kyf+D0m83RwWLSAcF9nxN8gLlCVJk0NkXfjDrMgI8KGzEhb0sKtVAvKLIXTU0qgjyGerrr/YRFTLE5luLlp4+dvgKvbXGbNGonFotmUlxexb992Htb9yqvGBlpa3tHc8obmltd8+NjKv/7dzu//6uB9Rxvv2zt4395Be2sbrc0ttLxrprW5hbaW1s9eX/vpAtbW1qSnp2NtZcXVi7W8b22RcyubaW9+R9u7t7S+bVJaWYkMu7lD+TF5HK/WTaU2axy1mSo7lzmODSGjWeY1lGWeQ1jqOYSlHoMpdR/EEreBlLgNZLHrABa79ifDsT/Our1wnNMDmxn9JdPpi83s/tjo9JNbL2x0+jJ5xAAG957IzMl9GTzMGJ2JfRg4oAdaWjacPFnDAn1dtLSMkcmKOFi9h149uvHzz5exsfHB3d2Jq1d/wsBAF339uezddQAhBiP+awJ7dx1Ba5YzauNHyc+xx9PThdSURIQYQfdvusprThLp2fNLhFhK1y7+WJiMx8RwNMYGIzExHI2T7VSc7abRVfMUXbt44rRIExuTSZ8BAgVYmBZbqwQMvqtuAPy3mQhjze7oagykXy9ben4dxTcum+naJYe//uV+p7lTgxBQlOFHXrIvYe6mRHpaqja4G5CXFIQQMsK87EiK8MHLwRwGCxgs2LFxJTIhSIrwp3rLeqo2rpavZQpnopa7l07yw+oCSjIiSQxxJCPGE0uDSZ2imvJr6dyp1Qhczab+yemaojmESRMHMl1rFDozxjNl6kimThvDnLkazNBWw8FuIbGRvqxensOBXRvYsCL38/doUETc61E47cURTpTGuJERYSPvXF2KEvwoQURnZ0URJVREBxUStHUoQEROaoD8mOLZVJwrFQ5PHjGA+sKJDO49B1UAYSvRTgs6fc5WVA6ZwpGQouL6CyajP38iC/QnMW/2eKZpDmPM2L7YORqxZFkGR3/cwfETeziwbysZqVHMmD4eLxcLEqN9OVy9kYSYIHRnT0d93HBGjxjArOljCPGcT5DrbPwddAhznUuY22yEkBHlrkeCvwleNjpyxaiJCDFceg7ECMT/q8Ffu/yFr3r+g7GTBzFz/kS05o5H10ADG8f5WNnqYmqhg6m5NiZm05g9exSWljp8DsAuITnbknPY69t/0qvPlwwe2gsVNcgUIawQYlOnMZAyPcvWLyY6MRjdBdqYW+mjPXMSPXp+TY+e39C//7c4OFqSmR2HqbkupmZz2blrPUeO7mTFynz8fOzRmaEOlYKIWE8Cgp0wWqjFPF0N9OdroKAXffHFSoSYJn1nMQQhZiHEOr74Yg1C6CLEZLnNlf+cghBmCLGOqdO/w8xUq9M8+E/1EgpnUuF4KsBuJZM1h6A2vj8ztEYrswTRwW4s1JuKEDU42+jj4WyIo70uwYFWLC6KY9XKDA4fqGD9ukIMDaYTGuxCbnY8+bmJZMpi+GHLGuof3qa95SVPH9/jSf0D3r1t5HnDY36+epHzZ49z/Og+Nq1bSV5WEscO7KLh4S/y+SyN27qyApbmpZEY7U9BXjJC3IZKAZUCF7sFGM/XIDHSDW4LuC1ooStHq9ZJIKIaJbDYvLaIqCB7ZLGefO58K+xop2fpP2UrZWwsTWRVQRQrcqNZU5jEssxYhJCxeUk+u9csZ9/GFXSuiVqVG8GKrP9bak2K8VRkp/6YoeqsKqUIDlxFWmcVgYfO58up3Z/t8UdRUZ0U76MIwDShNm4go0d+i6GBNtGRPoQEuaI7RwPt6eOwsVrA7l0buXL5JBdrj3Pl0mlu37zE5QsnuXLpDDevXeRlw2NePqtXNpZT9Ix49riOKxdrqa05ya7tWzmwt4oLZ08rm84p5Fzv3rrOmZPHqKrcRlXlNg7v38uhfXs4c/IYItbHSXKWdSE3NpiMCD/Sw3xI8HclJdiTxSlRFKVGIS16N8iJD5FuQgTyKFMZ6aHuqHMVoQs1B3by/MEtfm95oyziiQkPJtDLhaTIIBZnp3Lm+GHu3rjC9QunuXD6R04f3c+S/ExK8jLwdXPA2cacRUbzMNKbSaCPB4E+HsqHa+PaVRw/cpD6uvt8aGvmfes7JX+LT+/h35/4/X2bsqNeR8tbPra9o+PtS148vs/qZcW42VsS6OGIkIGbjQlC1BPq7YT4G7BKMJVaLKhkbUkOVAmE+ERyqBfFKeFkRftx6+whfn9VR8Pti7x7dFM1GbJhMHW4mM7Fz05StQh1tcDTUp+5k4ajSos3sBUbvKzmE+ZmSWKgC+V5ScgivPG1MSbczYbfLp+G1pe8vHuN/RVlZEW4kx3uRE64E9lh9mQGWpPqY066nwXZwfZkBjuSH+VDkr8jAfZSEfy5o/tpedFAR/MbnskXEf79Ef71kYYHd1FsXn9DkiW7cGg3ezfJ07spIFwkEHHm6F5uX79MDNnYLDJhaXEuv926zoPb17hYc4zNq5dJXO+xICogKdSH4vQ4dKeMx3jWFDJjQ1lekM+ZI0d5dv8eTU/reffsIT1o5J4QiNvIe4lIm7ksyIWMIBfyIlSNYxT1ECUpPqQEWSELsyMzwoG0ICvSgyUqkwJIZIXaSVSGIBslkCgI9yA3xJWcYBdyQ1wpjHCnJMabZQn+lCUFUhTlxtIEH5Ym+FAS60lJrDu5ofb4mWmhp96P0QO6oKk2AB3NEUweO4iJY4ZgtmAOafHhbFqzjLXLilial0pOfBCpoa6kBNmRFmRJWqA5qQEmFCe4UpjoSkaUrbxT9Qk5p1RBHejMDZbMwlar0+/3WLRoHL5++sTG2WNkqIm9nT47dqzn9OkjPHp4nzevX9DR0UZ7RzOtbW9p73jHh4/NfPzURkd7Kx863vPpw0c+vv/A+/YOOtraldbe2kZbSyttLa1YW1tz44YUHb9x4yrW1tZKEPFHMKEAER/aWnn1/CmJ0Z7Y6Q7Dw6D/ZxZi2k8CEF5DJQDhOYRSj8EscR+kBBDFLv0pcu7L3sih/JgwhOq08VRHjqc6fDg/JgzmaPwgqsNHUR0+lurw7/lJNpFXK0dQv3gab8pHUr90GvWLxzF5xADU1UaRnpZEeloS0dEybGx8GTL4W3r26MbAgfqkpiZiYOCDjY0PAwdqM3CgNjb2MYi/T0D8fQLu7s4MHKhB92+6MWniOFJTEvHxieLLL0ciSXVOoKbmOGpqI5k6rjtZ1sPIsu5PlsMwCp36UOT8LYVOvSl07E2hUx/pp2NvyjwHcCxhMIX5uZ9lIhobGz7LRChAhOLY1bom5fnzwytJ9FlEor8lqqZHt+UbUYtqzpRKm1CxzI+UUAfSI1zlIgaNLEkPJyvOD1mUpKvuaKKLooBQJgQ/nzvG4ztXkQnBoV2bURUXSu9Zc2An967WcO7QTjYuy6QwNZSkUCfSo9zxttfrBCLkm2gnEOFtPgVfmxl42czA2VIbOwttJCfzNhoThzBDZwyzZ6ozbfpotHXUMFigTWJ8EOmpEezfs5k7t85x8lAlYh2SCVmntbVeqs+Tc8xLolwoDHOQb9qKzV0OIhyQF4IrMgMtqGRKFXUOCqtDRbdSSHOuo7PTpXhfSaFpHAs1v0GIG6QGmBHrosiWKZyQShTNxFTUFUUEVgJ5+vMnMV93AnNmjic1LYxlK7LZ8sMKbv96gQd117hw8Ueqdm5g49pSYsK8yEmPYKb2VAYN6Mt344egtUCTocP60bvHPxmY4kZ8wEKEqCHaS5+MMHNSg4yJ8zbAzWwSUT6GLFqggRD9MQ11QNvCDCEGE709lS7dJtGt+z+YNGssGrPHMUpjCDrzJhGT4k/JygxiEr2ZrjMSEzMtFhhMxsPNEF8P405rmyJbU4UQ6nTpps73msPo2u1vDB3ei390/RsDRvalh9YshJggH8cahLjKdD0N1KeOot/A3vyj69/p2as73/btRbduXQheF8yY6aMYNXo41raG6M2fRlCwK+dqD7O9cg1Z2XGkJIUSGeVD5a41bK0sJ78oiaBQF1avftNpjCsQogQhRmAa6oq2hQ1CqDN+ygiEmI4Q/RmtNYPRWtpKGzh2KpJcbxEaU4airTUCFQ1OARD+CCBKUfUeUNCopD149Kje6OlOZJL6SL4fMZRhQwehPXUihrM1sDKZiZ+nCcZGkzA20sDacgaryzPZtqWEmGh3bG3m4epizEJDbQwNtElPjeDOLxeBdv79qZnWd89pbKzn3dtG7t65wYkTBzl+dB9VOyooX17IymV53P75HK2v63n3vI7h3GM4knpVRnwogd72ZGcnsGt3BUuX52JiOgdHO0OcbQ2ICXVmw8osVpekkBLpTnlRMod3rmHNUmn9Wbk4jWP7NsvngeI5kxzuxEgfPi88VqwvDX+6f2U5YRSn+bCqIIb1JcmsK04lNy6QbcsL2LtuBdtXFLE0PZr8WH9WZkWxaUnifxiD/z+mAAz/E4joPN4KwFHdaV34Y5ZqHZ/XIHWeIwpKn+JeSWuoOleZqTOeyHAPNm0sJTc7FldnU9xcFhEW4k5+biJbN69k08bl7N61kdMn9/Hj4d3UnDzITxdrePHsEU8fPeDJw994/eKZkr2j6J92/MhB1q1awe4dP3Dtp4tc++kit65d4d7tm1yqPcP+PbvYt3sn+3bv5PiRg1w4e5ozJ49RW3MSIa7KF2EZRHs5IQv3JyMigMQADxIDPChIiKC8QKbUzV6cHiN9SR8QkyHS3RI/mwXKRkZbVi7mzdP7ND55QOWWjSwuyGXzhrXs3LKepMgg8jOSOXv8EPX3f+Hdyyc8fXCHo/t2kZ+RzJL8TPIzkokO8cPbxY70hChOHNrLw3u3pS7Tx45w5EA1p48f5eH9u8pmch/bW/jY3qKsi/jY3kJ7cxNt797Q/KaRppfPeHD7GtfOn0ImBOrfD6bfN/9g0uhhLJg1BWEKvs5WyOJCsWErIkBqrNf0+C51186RFOJJtK8TMX7OBDpbcGj7Op7/epXzR6qo3lxOflK4lIqajBLsKCbGvKnj+MQXWM2bIvGlK+QPiQvE+zsQ7m5FSog7CQHORHvbEeFuS2akP6f3bOXnE/up3ljO4uRw8qI8yQ5zVMqW5oXYkxlgSWaAJdnBtqT5WJPmb0+sl6rV/ZnD1dy4UMu5U8e4duUCD+t+pfHZYz68e8OHt42cPbKPPjSQlxBJdnQw21eWULGsAMrknWHrBWWFkgN/+MAeAnw8MVu4gPVrVvDs0QN+On+GNSuWgo9gbVkJZUXZiOGQHBmgvIYd65Zz4/xpLtec4fWTBl7VP+Fa7TlO7NtNDxrJiA6iIDmMSHdLcmJ8WJsfz8ZCqa17XqgbEeRzQ/5eRYmeZEc5kei/iET/RaSH2pIp7xUhC7ImI9hG2S9C5m+JzN+SzEBrsoNtkfnZkxXoRF6oGwXhHsqC6sIIdwoj3ClPC6Ioyo3cUEeKo90pjHQmynE+FlrfMW34Pxk/7Gtc7Q0pzI6jKCeR9OQoCrLT2LB6OTu3rGfLmhWsKc2T5oJ87DOCbSiMsCc/wob0YAvVYlEGCgpHmK8RqnS/fNOVd+O1cZwpLa75EBi8AGfnaXj7zCMwyISutGBjrceePZv57bdb1D9+wKvGF7S0vKOt/R2tbW9pbWuirf0NrW2vaW15R0dbO58+fORfn37n94+f+Pj+Ax863vOh4z0dbe1K+lJ6ejqNjQ1Kk6XLeN/awoe2Vj62S4oPH9vbeN/aosxKdP77x/Y2PrS10tHSrKQ/Xb9ygcP7drJ/9zZ2V1ZQuWUtm9atYEVpLgXZSaQmhhEb6U2Ary0mZSaYlJnQMyKPnhF5mBmpY20+CRODUfT8OoGeX8fR82s7Zmr2RWdyHwarGTNdvQczNb5lcO8x6OoMoGf3rnzbW6qH+Lb3VwjRj149v2TwoD50/+YfdO/eVe4EDJQ7LhMQYyYgdROegPibdGzwoL706vFPenTvhqLz8JdfjsTHJ529u44gxGAmj1OTAIT1UBWYsB5IgWMvChx7U+TUhyKnbyl07EOhQ2/2hA2iIC9HCQp8V92gsbEB31U3/pSJUPxd8XpabC3zw34g3suMRH9L4vzM+Dx614DKGb6BEJ8okflSmOwn36glp34ylwhyMsHJeHanjbCCME8HFsviefnbLfjUIk+xqzbL4vR4ygsz2bisgJWFaWTEBirn7dqSZApSAhFiFVtXyfgs4t8pKxFgMZ0Qh7kEOMzFw2aW/LhCJUnhUNehO0cDGysDwkM9yMmSHMKKdaVcvnCEmqO7UCmjKExetKno6SDKWJnko5L/1ZevvxWo6igcFNG+uk73TQE27nWSym1SPZ9KEFHVyW4r/6fXN/OpDh+Nh15f/vqXSmLc9Qm10f0PDoqCW664/qpOzsUlbKz1sLXSw9ZmHlV7N1BZtZb0rCjK1xRQujSLlNRwlizO4PL5Y+zdsQ6NSeMZ0P9bAkp9yTyagWuOEytur0DbYhHdNEYxZ/pYJowegNrI/kwaMwjbBRroTR/F8IHfoDZqIMOH9kGI/gwcq02XbmPp0m006+vXI3XWnsbX335Fz6HfMHBsH0aqDWeqjgb6RrpMnjIenVnqGCyYgZbWJPR0tQn0c2D0yMGMHjkYIezlNKmtCDEa01BH1tevZ+CovnTr9jeGanTHtigQ01QfxF80ECITsdAD8RcP/tm9Kz37fs1f//4XtI210LWcy9Bhg+nVuwfTDKfSt19vBg7qy5hx3zFkaD+GDhuApZURrm7WjBo1nAkTxqClrYmllRmm5kbEJ4SRmBzCggWeSJ3AbRHCAyHcEGIE0dtTUJ89ni7/+BvfjRtIr749mTBXncLzhVhGW2Aa6iAHWcZICm/jEUKP3r2+RIgVCHEWVdZCYc58ns0w5YsvliCEI0LoI4Qh33zzD8aPG06vnt8wx3wms0x1GDSgH+aGc3G1W0Cgjznz9EYxQ3sY5qZTKC6MJjnRB1OT6ZiZamOgr4mPlzUxUb5kyqLZunUVly+fpLGxDmintfUV9+/9wrlzxzl4sArWCUQD5GUlkZEaxc4tqzl1VJp/nUFEQXo0USFuBAZ74ORqhZefA77+jgT6O6CvNxlb81l4sIowb0v8XYzIiPOR5rapFIQslkVIz8ZBFVjPTQ0hLtwdG9O5SCBiq3zuK5xxOYhQgnzpeSlK9Wbd4gTWFCWweVkWq/KTWVugUh4TQkZJsiTtur7o/4YyUzafAwaFY684VtHJFGuYIrMm1XYpej98DiAUIEKqgRCTkbMSZKjqiBS1J58QAowMNJkzWw1LizlERrgRFuqMpcUcDA2mY2WhR0SYO4X5yeTlJLC6vJD91Vs4sG8bp05U89PFU9y8dpkbVy/z6y83ePmsnrZ3b3j76gWPfvtV2bB5a8V6Du/fS0P9Q16/eMar50959NuvHD9ykIPVu7l8/iz379ziycPfePLwN+7cvCZXZwJ5JPogHosMiPF2JDHADVm4L5mR/qSGeLEyJ5m9m1YRF+BOeqSfNEGqpKj7YOpwXzSPsdxgLFKNwLPfbuJDGTZspaQgi8ZnD2GV4PaVWo4d2M2hPZXc/KmW65fOsmXdSnLSEpAJQXpCFKUFWSzOz2T10hKOHtjLhTMneXT/Dk2Nz3n84B4/XThHbc1Jfrl+lUe//crLZ/V8aGvmU0crH9tblPUQCnmq1y+e8bjuV1rePOf8qcOsXlZIqJ8b82dMYabmOPnjMlwq2t5XycXjeynLT6H2aBVP717iwtFd5CYGkhTkTHKgM4n+jqwtSGbX6iKyIn0Jd7UkKUhRMFQqBxAtCFGFyezJeNsa4e9oypEd66jZv42kEHcSglwRLhDoaEycjwOR7pbEeNkR5mJBrLc96WE+ZEUFkBMTREFCBLlxgWSEuZIaYE2SrwVpAZYk+5ojhIxwO2lzSg+0IS3Q4XNd9/wMlhfnsnl9OedqjvPssSTx9v7ta9peNVC9ZT1C5BPn60pOTBCycF8S/F2RRflzaPs6ScpNHYSo4mDVDn48uI+LZ09z/acL/HbnJlcu1EgLTU4KhVnJFGRK4yiGSwvIpVOHoKWR969f0Pa6kX+3tXP352tcPnOa6xfOsGfLeoSNBLw2l+UhXFBS5vIivSmKkWptZEKwc4WMnGhnkvzMyYp0JD3UligPY2I9TEjxtyIt0EZpKf5WJPtIluZviyzQnqxQdwpivClJCEIIyA51RSHFFmJrQIitAbZzJiJEI/EeFmSHuxDqYICd3kTM50yktCCRrRVl7Nqxns0bV7Jz20ZOHj3I0QN72bx2BYuz01leIGNJRhwZ4Z6kBMmVosLtSfE3JcHfBEUTImcLTTzttIkMWEh0yCICfTrTHGTY2Wvj7DYXD18DFBrstvaaRMea4+0zDx2dIWhrjSA7M5qbNy9y4/pPPG+o583rRlqa39LW1sL7D618+NjK+w/vaO94x9um17Q2t/Ch4z2/f/ykBBEKilNHWzutzS28a3qLlZUV58+fobGxgfPnz2Btba0ECL+/7+BfH97z+/uOPwGJ9uZ3dLQ0KzMVrW+baH7zmrevGnn2tJ6nTx5T9+A+d27f4trPl7lw9jQH91WxddMadm7fwJZNZSwtSSc+xlM597y9FiCGQ1iwKSH+hni5z8HdRUeST42zxs9njhRxL4XURBviI82ICjEiOtiQ7BS5hLI4iBANBPnpER68gIgwI2KjFhEdvQilozsZvuATXdZco6v1Kbp+L9GPJFO9FsKM8eO+JyUlgYEDeiNG6NA1tfO5h+gafwoLk/HMnzMEE4OROFtNxcNKG8t541moM4JpY3qQbtvnMzqTItOgeP1HOlNnEBHuaUOizyKiPU0IczMgxscEFQe3Qa6QVKPa6IzotDFJIGJdcSrLs2LITwpFJgTH9mxmRUEqsQHurCrK5Omdn5WBESFk7N++ibyUOFKjQshKjCDS3w39GZPRUhuGwrk+e2irEkR8thl3AhFexpMJtNQizEGXAPvZnc6r62S16M3VxGThbMJDPVldXsSK5blkZUTh521DSpwf2ytKWJIdhcoBr5X/r4qaFOdiQF6oHZkBi/4MIjoXfCtB2L1Om7e8WFT5d6nw2Ntej861IJJ1/p97fNMtkGLH4WRZD5ErNF0iyHImQsjwsZqDp9VcuSPSKSuilH1URDormKunzswZo5k1cwxmFrORZUdjYTMfnVlqqE8YhobGKGbP0MDB1hRbK2OGDB6Az2JvQsqC6N+3F8OGDGCu/UwKaxfzba+vkAByf0ZraTN4UC++7fkl/ft8zUSdUQwc2JPRWtoIMZzRWrMR4jtGa80lensKXbpNZbSWEUKM46//+As9+/ag17c9maCjjp61Ll93/ye9enXn+++HoWc+mynTJzHy+2EMHtqX6Qs06NXzK6SmjnkI8T22ad6sr1+PdYwlX/6zC0M1upN8IJ4Jc9X4R7e/I8QYunSbxGgtA4QYTdcvu/Cd+jCCy4IIWh7IRG11Ro8bydT5mnzbtxfde3zFl1/+A415kxgyZiB9+vSkd+8e9BvYhwkzxjNyzHfo281Hc9okhg8fwqBB/RB/1aBLtyny76VG3759GDSoPytur+C7ycPp0etrRqkNo0vXvzPZeBIxO2Lo9mUX+T0cgBR8GIIQQxmtpUuPgTMQYhJCTKJLt2EMHKtBj4Fj6DFwDEJ8jxBDGK2lLf+9P1JAoj89Bo5htJYeXbqNQ4j+DBs7iKBlAUQVeKA+bSzDhw4mJy0EMyNN5uuNxWC+OoYGE7Ew1yHQ3wp/H0t0Z4+nP/UkxQeQmxmHr6ctyfEhVO/ZzKlje9mzazObN66iuCCTDWvL+GHLOiWIWFVWIF8vFM9RGULU8Dc6WFWSycGdGygrkWFtYUhkVBB79/3A5s0rSUuJIDrcm8LsODxYRWKEO6kx3mQlSXUI+bJQQr0s2LA8AyWIOAghFLN763Kyk0NgqkAFzNcRgIoCxglJUEYmhPRayKjGiC1lGazIiWV1QdLna8x/Y/9n9RD/XWairJNVdXqGa1FRIBVqTQoVt0+d1plaVKINcmWv4XImR2cKqDJbqcjiNaGiayqyzzLcnI2xNJ+Nr5cl7i5mRIS5s7gojbJlOWzZVMb+vT9w+MAejh0+wE8XzvH4wT1ePqunof6hEjA8ffSAqh1bOXKgmtcvn/K+7S1tza95+Nsd9uz6gbOnj/H08W987GjmY0czb18/58mj+zx/+hDxRAh2r11CUWIosd72RLpbkhnhRXaUDwl+DqSFuFGWGYNoAtEEhQkh5MYGI0QZsf5ubBWCg9s3ULVxJdnxYSAT8v7MlcQEuUn89q0gZHDiQBU/nTtJeWkhxw7s5trFMxzet5vyZVJn4pT4aIpyM6lYv4p15WXkZclYUpTPjsqtVG7fwoqyUtatLWfzpvWcOvkj9379hV/v3qK97R3v3r7i3dtXvGpsoKO9mfv3bvPs6SOePX3Im9fPuXv3GpcuneKXGxd5eP8G507sZ31ZEUtyUrjEZC4xmfNHqqD5KeuQiri3rMwiPzmAGF8LMkJtifNYSEG0G8m+FkQ4GpIR5ESKrz0tdOWKEFyRZyCuos5V1NlenseNmmrqfzlHa0MdTU8esHfzGtYtyaUgOQIfqwWEOpniZ61PpJsFwQ7GhDiakBnhQ4S7LbE+TsQFuJMdF0hiiCOxfos6TTBpEoe5LCDCY56TfbwAACAASURBVKHyeHKEG6QIQn0dKMpL5sC+bTQ8ucfjB/d4+6qRT+0tNL9skFSlDKRNPNTFioL4YGRhHqSGuFCcHMymUhmYCpakR5AQ5M7x3Tv5/e1bnt3/ldtXLvDi8a+cP3WQ5YvTiQx2RYijxIR54O1sgeGcaTiaG1G9bRO/v2mE5nfQ1sLLx3X8ev0qxw9U83urpBKRgIyR3JbocS4gtJGArL9KnnHf2sVUFCVQmuxHZog9aYE2pAZYk+JvQ2qALZmhTqQHObI0LZREP3vivG3Ij/UnJdCZKHdLoj2skEV7kxbpwbLMaISAcFfpXsqEwIcy1mTHc3pXBatzkqjGiPRwL1wXzcPFfD75sljOnj7MmbPHOF97msuXznHj/+PtveOqur6133lv7vklRozGkmiM0VRrorErKnZEpHc2fQOb3tmb3rb0akNUjCgaDCgYe9fYe1fsqNhRsWNJ8n3/WLtpfudzzrn3fe8f8wN7sxZrrrnmmnM8YzzPGCcOc/rYIfb9sY3Na1ayuGwGlaVFLJ6Vwyx1DGnh7mREuJKn9CA9QruQVSLEXPy9xhLiP1l3fwqf8SgjJVDo7CBlDVEETEFvEOXj7TcWe+dBuHqMxsZ+GNa2o8hQR7Nrx3puNFzkycMHPHvylJYXLyXdw8uXvHz5nFdvXvD2zxZaXj7nbctLePtGKkCjKULztuUlr188hz/fwts3/PX6FWeOHcTR0QGlUomjgwOnjuzXgYPXL57r2r+jNb148lgXfWhuus+Du3e4e+cWjY3XuXDpPOcvnOHsuZMcOryX3bs3sX59NZWLZzNndoZusfV2n0ii0oUklQvuziMRJiD3nEig31RcHY1xsBlMgN9kg3dB2ohS4hwJ8JHmdJjfZF2BNSE2SIu0+t/wbTWUmJ6V+1CmFKFU5tDTYZ8mcYQamYfkKfdwGYEQNbRpnYrEGe9Cl8/b8a8u1/CQDdf9P1WkFZlJMsL8x5Mcbc2sLF9sJvfCw3YUOYlBqJVyksNdsZnUDxcn+3ciDVrqklZEfbyhmaamO+98ZxpdQ0qAHXFySyI9zYjyMXsXRKRqef5az5jWU6YBEV3R5Xfn2Q2aG09Tf2ybzvGQFOVPoVpFblI0ZfkZbK1dxrKyEmbmTsfDxY6pE0Yz5KcfGDPkJ+SuNihDfJiZlYAQaoozIon110bcNMa3zhGh99QF2A0lynUssZ6mBNgbYz2+F9ZTfkafuec45uYmuLnZoooJZfOGWjZvWUnVr7OZUZRIRmIAcaEu6OsOaEFEtv4+dc/YQKxpikbHZ5g1ypDCZAgiGvTHRetBBHIBcoE+bWuxwTW3IEQDrVsVETbtS5YH/UCnT4M1/ZPoLMGy8QS6aqMSWh60YdMbK+Mm9GXy5J+wth5OboGKoFBXenzbngEDv8PaeiIlJTnU1vzKjKJcnB3t6dOrJ2X1ZQw07s/okUMxGT2U3n2/1RjjP2JsZ07h/mKc030oPlCE8ZSBdOnYhrL6MpTVSYSUxyBEV030oSvGdjaU1ZchL4hAWZ2KelMOQvTik3ZG+BbJydmeQ1RlFEUHivihz3f069eLsvoy+g75ga5dOzFsykASauP4rNMnSJqHlQgxAGV1GlYRPpTVl/HZFx0QYgBl9WX0HtGLdu0/wb/YD2V1GvKCWAr3z6CV0UBMnEdTfLCIoFkBmFiPYpytCUmrEvmkrRE9h3xP5pZMopZEUnywCFelC998/RUOEXbEr4wjZE4QqiolJYdKEKIPQvRBXqRCWZNB5PwIig8W07nrZ7Rt24aKxgpatfqQL7/szIiRA/i//m+BXYwtzvFOdPqsPRIg6IoQPejWdzTqTbmElMdRuL8EU7kLQnTHVO5A4f5ilNVJDDAbS7e+41FvysM53YfC/cUMMBtLm09aYRXhgXpTDvKCKMrqy2hl9APGdsMpOlBEQIk/w0wH8eUXn5MU7YOzw3hGGfdkiukgLKYNZ8LY/hgP78mPfbow+Kce5GTEcOzAVspn5yKzm0JeehyLSgvJTVWycHYhW9avYtvG1Txvvse9W5e5f/sKV+uP8/D2ZUDogcQwaQ9WhvgQ6GlHzeI5VC+Zy5bVNZw4uJvrF89w5vhB9u/czN4/NrJ5TQ3zZ+WSk64iLsqfyEA3inPiKMiMJiNBwdziBNQkSinKRTZHdtSxY02lxMpo0a4LC9B76NW6tYgd4h0QIYSa2oo5rP11HquWzKUozbAOi6bpale8+322Uq9VzI3z+Od5/yMQUYyeyqh1JFSiL7yo1UdpDf4m9DRTDM5pQZeq+3P0xS3fudYs9NnNtPqKRt01wvxtkLuZ4eUyGUebMdhZjGbcmB+xmGqMu6s5nu6W5OUksXL5Uq5eOMeJwwc4sHsn929d59a1yxza+weH9v7B2RNH2L9rK8cO7uVmwwUeN93i/q0Gjh/aQ131Uqoq53Nw71bOnTzMvZtXuXXtIrx5zssnTYgaIVi5oJi1S2YzMy0Klb8jcQonpkfLyVEpyIr1QzxDl+40RxlERpQf2g2/SgjW/FbB2yd3pRRfs2DBjExJeB2uCQNXSYhycdkM1qz4ld1b13Pm6H52b13PoV07+GPrRqanJpISH0uiMhpVdARJcbHMmzOTTevWsnPHFn5ftYLCghwqFi1g1x/bOH7sEHt272DL5vVcuXyeB013ePP6Oc8fP+TO7eucOHKQ69cuceLoAZppS+Wy+ayoXYwYBg1XTnLl3BGO7NnExpolmLADIZpYPCuL+v0bKS/Q8ulqiFbYkKV0p1DlSWaoHZnBEk0myduSgihvkuX2RLiYMzdVSkGqDvWiMCGYpbPUNJ7aCW/v8vxOPbcuneLiySPUVi7k+K7NXDq0C74VhMksiPOxJ8bDGnWoJ9Hu1ijlDoS4WuJhMUEzzg2IQRAdYI8QLcisRugmWoj7FJQKWwLdzLCZPBizsf2JDnGjvDSPP3as4cql47S0NPPm5Qse3b/HzatX2VC3ArUQlOWrSYsKJDnUi5Rgd1KC3UgNkZEe5o46wlPSYSj9perSopgDmzexb+M6ju7aytWzR96jKUgVKN3szfRUpsULedbYCC9f6L6bkZvFpt9rqT9+hJKcTKxMJzJPCB2ISI8JIyMmWPPiNEiF7zysyYn0JCtCRlaEjNxoD3KivciK9EAd5o46zJ3MKDkqXwfczU0Ic7NmepQ/8QoZvrZTmDK0H6owd0Q+iHy4KQSVyKhExobKMrZUlXNgbQ0tty5x/cQBKZoyCGQ2pqTEhrBxbQ0H9u/i8NEDnDp9jPrzp7l8/ixnTx1l77bNrK1ZyqLZRZQXZ1GWl0pBUihJwS4khzqSFuaM0n+awcJQj8xxKB4uI3CyHYivpwl6rqwaD9lI9EagBCJ8/CcgxAbMrHrj4DIca7uhOLtOYuYsNWdOHuDJo3u0PHvKm5ct/PnmL/56+zdv377l7du3/Pn3W+AvHYj46/UrCUhoAIMWRPz1+pXus5aOZKiB0NKYDCMR71OWDIXWTx89pLnpPk13bnPn9k2uNFzm/JULXLh0jhOnj7B7z1a2bFtN1fL55OTGEx7iQkFeLOpUf4L9zFGG25Ia70JirAOpCW6EBFgRILfA0mwQWhFefKyzfuFtC6I7KLzHEeQ7EX/3sRKIaJaiptJapPF6yQwX6kuIYaDMLdKljlQmFWk4/DWazeIZ3m6jdOd4yYwJDZhCSOAUTXG3Kvy8x6CKtsbfawzh/pNIi3VAGWiGMtCMWMU0VlfNYWNdBV1pRHSAvMQA7Ex/+i9TvGr1EdrPsV5Tife1QuVjgcrPgvhAaxJCbIgN0gKJZvRcWykCI8QdRD3697U1nNmzlgvHtupoqsf2b6CyvIDESD/iw+VE+soIdLMjPtiHGIUnhVlpLF9WQfncGcRFh1I+p5Ata6vZvOpXbpw/Qlne+55BrQdf46GXg5BDkIsxgfbDiHEbT6rCgjifqfg7ajPYbNFsqtI5JuOG4uJoxYyiTLZuq2NV3UKOHd4o3Zcu2qKNuGjFjVpjXks90ACIYoNNuoOWPqAFIM9wdjSR1htxWt9nQyAh7iBEiwFdVQvOtNfVcrsbEUKN06hO7IrvxxefeSJRGwwztGgjLoZAR6tp0WaB2YEQpxk7oRfa2hQOzhMwGd+f+eVFbNu2hh07NnDi6AEunD2Fs6MDY8wlQ/uLzp/h6miJv5ctn3Vqh0TX+xFTuQOtjL6hc6c2hMwOQBbvQJeOkuHcoVsf2rf9iN4jjVFvykbSRnjinO6HEN8hxNcU7i+m98hxGNtZk1Abzyft2vBx61YoZiiwCbWm+zfdqGisoH37NtL5weZELg6nQ4fWCJGAEPGIXoMpPDSDbkPMUFanYhXhgxADqGis4Otve9C1RxemKsz42OgjPmnbmsL9MzQgaACF+2fQc8h3dOr0KS4JTrhnuWFk1IqiA0UMmzKE77/7hp9H/kRZfRk/fP8NskQX3LPcaNXqP2jb1oiKxgp69OlGK6P+TAuYipFRK7p3/5Lig8X8PL4/A8b1p+hAEW3aGPHFF53o9mVn2rb9hIh5EaSuScEj1R2rCG+M7Sw141FC75GTEKIHHbr9TFl9GVpNibwgFInu1FU6boxEfxpgNoGQ8liE+FID1nogxPcY29nSoVsf2rUzouhAEb2GfEenDu0wnzSa0sIkXJ0mM3zY9wwd8i3TzEcwYezPWJqPIi0hhIKsOP7YVEvjpRNs+b2KuDBfEkL9KM1NZ2tdFY9uXoLXz/jr1VN49Zg7185ztf44BAsO7twECMxZg+iJ1DTrZHJ0IPu2rubC8b3UH9nHwxtXefnwLk03rnDjYj3XL57h+KE9rF/9G+tX/0bpzGzioxUUZquYmR9PWoIveg+99J5sqJ4vvXMGIMIcvSBanzrVUKwsaTY31lRyeNtaNq/QOkX++8Z/Zowr2Uo3cuM8yFG5/4/OfbdpU/tqQYSWjqUFEYbpqhs173UD72jVdEBEG8X8T0CERiIghBphB0o/cwKcx+ieT4TvNBLDXRBCjbfLZKzNhuJka4KtxUjMpwzDYqoxaiFYuKCIYwd3c/HsSQ7v282Jw/u5d/MaF86cYFVNFQtKZ/LH1vUcP7SHu41XePXsIbevX2Ld78vJSk8kKsyP/OwUli9dQGZ6HJnpcbp1cPO6OsQcdSzZsQqWzcqkJCWCxCBXHYgoSAwmK9ZPl8bUx2oc8QqZhr4jebMj5DK2ralmSVkxohgSIvxRC0FaTIAuH7eT+WiiA72kdKOra/ir5SkvHt3n4K7NXL94hqv1J1lf9xvFedOJiw5HzII5JQUcPrCbJw/v03TnJlcunKNq6SLWrV7JjYaLPLx/i6uXznFo/y6OHtrLs8dNPH54m8arF2m4fJb6U8cQKiBRIPpDgL+r9OCHQeXCGYhGpCaqMGEHoW62RPk4MCM9ivhAF4RYg7f9OIQ4TlqkK9nRMjJC7Il2nUhmuCsq92kk+TnoHnispy0xXg5EuNkQ4jqNwsRQjm2v5fW9C7xqusSTm9qsKbB3Yx1Pr9dLxk00JPg6EuJgSrzcgWh3K2K87XT0MCmdpQQiBv/QhWljfiZG4USsnyOxfo6Ee1pjbtyPnl2M+PbzVtiZjaZq0Wwe37vOqxeP+PP1c/j7DX++auHerZtcPncOcRrWLF/Ki7vX2IEJOzAhMcBVByISA5yI9bUnTuGEOsqHgqRwxLewZWU1p/bu4MTeHaSSSlJ0EB7O07CdNpaxI39CLQRrqhezbW0N21avgEbBhUP7uX/5AmcP7ePXhWXcvHSOJ3cb2br2d9LiYslKSdRFbn5dMIemq+eJJl/yQMyVQFaCnz3pQc5khDjpslIl+ttpohCeZEd5k6tUoPJ1QC2k6tkZEb50p4HS6Qm6mhlaELGl9heaG06x6peZnNu1gSMbV7K8tICdtUs5smWN7gVRuNszOz+DXdvXcfHCGa40XORG41Wu37jC5fNnOXxgN6urqyifVcCvC+awoCiTWZkJ5CeG6CIRmREy4gIsUYZaawyRWbo0n0IsIsBvIlHhlhrD4S1a4OAqG2Gw6GQjPgd37zHIFZPxCzBHGetN1bJSLpw7yt1b1wyE03/y55u/9CDizzf89ddbXrW8eAcI/PmqRQcY3m+GkQZt+/NVC3+/eS0BkD/f8veb17xteamjLWnTvj5rfqSjMD28d5f7t29x+1YjDdevcenaZc5fPMv+Q7tZs3YFv9VUMGdOLrHKALzcpxEc4IDCZxqujqMJ8p1KdoYfRdlBpCd5Ehcjo7hQSW52BAH+Fui48yqkSultNYutE5qMaxrDVSC9Q59L75Gj6wjdIiyK0QCKtygLinQaEGVSEcIc7J2HofVU+3kZUm9aEB9CaJApPp4SuAhSTCYm3AoH6wF4OA9HnSAjLtSKIDcTwnymUJgRwfwZGczMUrJkbiarK0uYkxVOpKcppjHV/60CcymhDuRoqrVPj3IlS+lORpQLcUFWJITboTeo8xELkAztZ5pWr2kaLUBBchAZKn3CCmkcTpOqCkIZ4kWAzJYpxgMxHTEAi7HD2blJCnM/vHuDowd2cf3iKW5cOsm+rat510DWg+V/1FvQXDvWaxLJfuakB1qh9JqCj+0IvJ3G4GI/BhfZZKaYj2T4yH4MG/ET402G4yGzxV/hgo+3FbqIQeq/iSr9oxl4+IvRP2+ZBkSYgN5TqDXsT/NSCKp+KWThbDUxwW74OE7Gx2EiQbIpRPpYkRqhTQKhFYlm6/ulyQw16PtvaCzsR/fPRvJ+JW39tbTjtgZ98SktkNDyxLX/t4mfh/Zg/KSBbN62gidPbnHx4ilWVi9DGR2GudkUxtuOJbE2gc86tsfJbgpfdOmIRLvphWTcuqGsTiKxLp6y+jLGOg7HeMpAig8U0bFdK9q3/YiRtkOIX6lCiK9QVidjbGeDED8hxLcoq1PoPXI8IeVKjfD6a4T4GftYO+xj7Rg4YQBZWzPp2LEtWhBiFSGjQ/vWmuxHTgjxk8Z4HkzvkVMoqy9jgNkUig8W8/W3Pfjiq874F/uRtCqRxLoEKTJgNBAt0DBq8xFGRh8hy3TFLsaG/qP7UXywmC5dPqdHj2588cXnVDRW0P2rriTWJTDBdRzt2hrRp88PEljq+CntOn5C8OwgEmoTSKiVrvFZl44Msx5CQm08rVu34qefejJ8+CC6dOlM8u/JuMfLGG01it4jJ9KtrySsLtxfohmbnxDia10ER1mdhLHdNCR9yVBNpCcVZXWKBjh5IcSXOKf7aiJDfnTo9jNailNFYwVt27RCiHHMylaxcLaa6AhPrCxHYTZ5CG4uU5gwtj+hQS7cv3kOeMKTe1epP76H2qXzSVOG4O1kSZivjNXLFvL8/nUar57n5bMHPHlwm/u3Gjh/+igEC1JU4RLVSFMMMidVSWnhdGJD5IT4ulCzeC7njuyi+eZVeP6IN0/u03TjEnevX+LW1fOcOrqfPTs3sGVDLWWzc4gK8SAjKYRZBQkkq7yJCLAjyMecxbPTESKbnWuW8C51aoNBxPjdaIJeWyqBiN+Xlms+vy9U/u+33DiP/w+RiEr0jqVFBp8NEwhoowZ16OtoaJM+NGnuxTBbk4b6qd2/ukrOVNFXs6f1RaKj2kkRIknrJZ0b5DGZ1GgJELnYjGG8cS+szYfjYj+OqaZDmWo6lMgwT2qrf6G2ZglLF89n6eJyapYvZu3v1WxYu5Ka5ZWUzSnhysWzPHl0jzctT3nUdJud2zYSExmEpflkvNwdiYsOpTAnA1VUCKqoEGYX57KqZhnLKxchcpQBZMX4kxbmRXq4VBFZHeWDOsqHHJWC2epoFhWlsGX5fErVseTFhUAHARsE0f7urP9tMeeP7eX43q3Myk2TQER8KHEhXiSGe5Ma5UOEryMZcWHULFnA4V1b4K/XPL5/i4Zzx3l06xqXzx7n9JF9eg7uLFhbV8P508d58uAujx/e5XbjVS7Wn+L5kwfAG5of3OHOzSs0XDzHgd3bqF62iCdCsHPTGi6fPSpNQBVkJGpCXh0gLMAVVbgvujBTsAZ1fw4pYd5EeNkR6+eI0t+J2ABn3cMyG9kTL8vhqOTmRLqZUpygwNdqDBbDekv51oWaYKdpZMUEoPR1xc9hCtmqIJbOzmT9r3M5u38zQsxlfkk2Yd4uZMWF8+ucfEQdxHpKtJo4bzuC7CaR5O9MXow/YTILastLdJu889Rx9O7aHvFWMobiAzwIcLJA2IHp0H6MHdgbp6njmV+YzdE9O+BNC6+ePebpo2auXW3g9o1G1q9aJRlTp2F2riZaJNSoFM6kh3uTEuxGUqAzKcGuZER6kxXrR2aMLxlRctQksnrZQl0F2phgX8zHGzPeeBAmwwfQ+5svUCfFcOrgLu5fP68TZhenxTOvYDqVZTOpXVbBk7uNXDkjUZoO/rGd8yeOsm3dahbOLmbR7CLqlswnJUIhIej8ZGrL8imKDyAj2IW8GE+K4uQUKL3JV0r1MjIjPElSOJKrVJAfF0jVnFyM2U1RksT1bji6m8aT+1ELQe2SmczNS2Dd8jKObK1jxfwiLu3fys7aJcxKV0GTgCbBjt+XU5gWR6CnIwtn57Nr+zru37tJ08O7PHx0j7t3Gmm4dJ5jB/eyvraGxWUz2LDiV5bMKWC2Op6CpFCyY+TkqrwpjJOTHumkmUt3cLEfTFigGeFBUxFCjaebMUKoCQ8xR4hs3N2NESIbRcBkomNsCQu3wMvbBG/5GOSKiQQETiUlxZe5pRlsXF/FzevnefH0oQQSXr3+B4h4+/Y1b9++fgc4GDbt94aiaO3fDIGF9lgtiOCtBEy1mghDIPHk4QMdlenerZvcvtXI9cYb1F+6yKkzJ9mz7w9W1i5nUUUZpaUF5OUkkT09lnilH2GBDsg9phDib0lBVggluaGEBVji4jSWsFBnVLEGBYusJM+Nt8doggNMUfhOwNtjND7uo5E5Dics0Jzpyd4IsRtFqLmB4bgAIaRzQ4KlKFHPgn0oUtQoFHH07FkhGZw1mlasXbh3SAklhBp/+VhCQvQVfz09R+NoNxBL83642A8lPGAa6ngP4kPtcDAbxISRvfFwmExsoAu/zEqnrqKQotQgkkMdiVNY4uJk95+Chz4+ZzQeqjVkRLmQGu5ISpgD6lhXMmJciA+zJibQHIWHiaZ/2iw/NXoQoXlv9YXZ3jI3T0VNRRHLKwrZwgRUEV5EBMgI83fBy3EarhYTiQ3wJE0ZyrVLZzl76jBXzp+iseEcNy6dRJ+1SGsMN2mMg3ezFemBhGQ8x3pNIiPImvxoF6aHOaL0t9CMoxRZMB7zI8NH9sPCaiKB/p7EK0OJiJRj7zCBf2oH/gvwoG3avWWQBCLOnd6loTM1SJuzsfT73JJk8tQRBHlbYzd1BHZTjfGyn4i96VC8bMbgYzeWMM9phHqYSXNQawjpdA1Sv7p/NkCToamjQb9qEELNh7SgVFgbfK81PLT0prr3jJHdCHGcfj9/wYhRPZk7P5cLF45SX3+UldWVyJxtGDNqhAQi6hKQhNA/I0RXnNN96D3SBFO5A+pN2bQy6kfHTz+m+GARo6YOZqzjCBJr4/m8gxGd2rfGSWWHo9IOIbqi3pSj0Uf0oJXRdxqDvi/K6mR6jzRB8qL3Yvrm6Qy1GswI22Ek/55E584dkIzpZIztzJESGFQihDODJw2g6EARn7RpxWeDu6GszkBZnYayOoVP239CREU4ihn+9Or9Pb0Gfq8xzPvSre9ECveX0LZda4zatCJuhYoB435i+NRhJK1Kom3bNrRu3YoRtsPJ2pLJV926kr0tm4ETBvD5Zx0xsRjNjMMldO3ahcjFEUTMC6dr1y70HtSTisYKOnXqgCxJhkeqO5991pGRI39m0KAf6dDhUyoaK/jZ+Ce6dPkMiZbVl94jx6KsTkcCEAMYYGali+CoN2VrxqcrvUeOQVmdipQ6tjtSVKe7Ti/RyugbjO3MNVGMr+jWdzCF+4tp1+Zjen3TlYRQd3KTQwnxd8TWxgSFrx0tfEjfXp8j97Li8rkDvGi+zvMH19m1uY6i6QlEBXjg42xFgIcDv86bwcObl3j68A53b13l1o1LPLx7g+fN97h64TQHd23lj82rWV1TyfYNdWxZXQOzBMwShPm5UVacxcn927lz5Qz3Gs5x+tButq5ZwZa1K9i2vpbN61eyY8sqqirLyM9OJMjXkdgIdwoyo0iM9STM34qEKBlp0V78vnQGNb/k827dDQ2IqDMAEqmSA8QwQc3/zpYX7/n/8lxDLYQWSGg/a0G/NjGE9t01TPrQaNAM/69GL/GBBji0RYoIaaLrem2a5LiID7QmSj5NokUaZJfzcp6Ep/NkvGRTcLYdT4CfPdnTo5lXms2aVVX4ejtjMmoIZpNNUMWEsnXTas6dPsbeXdt49eIxf75+zoN7Nzl76igrfluKv9wDe2sLpqcnsWh+KQmx4STHRTG7OJfSGfmsW1XN/l3bEZnRfuTFBUkRhyiJvpIXH4g6yousWDm/zlFzZEsNZ/5Yw9zpkuKdDoJf5xRydOcG/np8lz+f3uNh40XwFEQFeKAK9UYIaRJsqJ7Pvo01zCtQc5hBsFtw8cxRDvyxhZ0batm+rhY8BdvX1epoJEKo+XXRPNbX/cbpI/toun2Ni2ePc+LwXq6cP8Wje408utdIy7P7PLjVgDlrsKIO0QjVi+frvWtqEKJJV58h3N8JVbB+AmUpA5mXnQjHBamh3qSFeRErd0CIZhSukpFnP2U4333+L4RQS5mb+oLcehxThvTEceJwIj0dEKfhDp8T6eVImLsDkXJnYvxlRPs5E6twJT7YAyHm4u9iQ4i7I/HBPqj83RDiNNRIL4rSyxbRHZRetqiFIMbbjqo52TTQHaGG5fNms/G3X6GnwJjduntQC8GGXxexdeVyju7Yys1zZ7lw/BiP79yl8UoDu7btJkedTUFWFr6ebojPga6CwowkaWwE2cfS1gAAIABJREFU5CUEkx7uTWKQKyp/exKDnJkeLSdb6U96pDcJQTLyksL1ou34CHZjTKoykryMVFJVsVQumMfOjes4umcH+7dvkKpLF2SQHR/G7JwkxCAoyUxl9+Z1HN61jStnT3Gn4TJ3Gi5zePdODu/axtrfKinLV7N8/gwOrF9B04XDPLl0jJrSTHKjvMiKkKE1UBL8bEkLdiYj1I20YFeivWxQyu0pTo7EmN2khHhRlpXA6T+kvhz7YxWvmi7yZ3MDh7fXUjU3j5y4YObnpJCrCtW8+IvIT4qlNDcdT3tLPO0t2bK6hub7N3n44A7Nj5t48vgBzY/u8+j+He42NnDl7ClOHdzF0V1bWbGolNLMRAqSQsmJ9dWBiMxYrcB3LtbmfVH4jCc0yAwhivFyH4WPz1g8PEbh7W2Ch8cohMjGRz4OIdSEhk3DRz6OoGAzIiKtCAo0JzlZTlZmJEUFqezZs5XHzU38+fa1JJj+82/++gv+/vtvTfuTv/5+zd9vXutoSIYA4q/Xr/j7zet/0JW0TQsyWp495fULPSXq7zev3xFXa+tGaEHEo/v3aLpzWwciGhoaOHHqJCdOnODIkUOsWV1L+YJS5s8toXxeCSUFaaSnhJMSF0BMuBsB3pYoI1yJi3LFxX4MU82GYGtvQlCgPQkJPrr57+dvSlioJYmJLgixCD+/CWhBRniIBdkZfni4mxAZZyiw0/JWF+DhM47IKFspSjUIFP6m+PlOwsPTBD0lZ5FU0T0V7G374uY2lKgoDUVtEAhRQ2DQVNxko3BzNsbTdTRBcjOSolxIipQR4WfDjJx4slPCUQXLUMf5kxPvT4yfNcmhjuTGe5EZ44rVhF64GoAJJyclrf51SJrzGhAhRJ3OUxfsNR69AFhvpEqUBMmw/4C3uia6o/k/mghBf0At6E4DWtF/sK89kUGueDuZk5kYzol9W7l48gDrV/9G1dIF1GDHwb1beTf16WFoFOhARGvQU420IELrrZOAhDrYhpwIR9ShDsQHWiN30Ud6Ro7uwyTTEajiw6hbsYzNG2o5cFBLFWrEUD+g9LciM9IFvadQS3PYoTm2Wd8GGYApbdHCtga/a/uWEIiHw2RkthNQuNsQ7Gmj65vCeRLhXhbvGRRaEKFt0OnTKayJ6oV84hf86z+03O25xMknE6cwJyHIhgh/C2R2YzR91QK/RQaGh/ZetLnnd/PToG5ExHpTNr+AsvmF7Nq1nqOH/sDR3oafB/fXefZbGX2DqdxDAxz6EDRLgbwglA7d+mATMo2Kxgq6dm6HLMER7xx3Ondsw+cd2xC1OBxTuQNaj7hVhBetjHojL4ggpFyFED2winAjpDyGVkY9MZXLUG/K4ZNPWjPcbCg527Lp1r0zA8zGUnSgSANCBmme/XeMtB1K/EoVH3/8H7RrZ0RvcwsqGis0tKkfKDpQyAS3cYwyH0lIaTDK6jSE6EfvkdNQb8qjU5f2fNz6Q8rqy/h+0Ld81qWjlIHKYiT9R/5E7s5cJnlMpG/fXlQ0VvDN993p3LkTJs5jSKhNoFOnDhQdKGKi2wR+GPw9kfMjSF+XTvfu3Yguj8IryYPvvvuaKVNG0aVLR7p8+RkVjRX07dsLIcI1z8WEVkaS/qP3SDM6dBuFelM+A8ysaNvOSAO2+iBENzp066M5zhghemAqlyFEdxyUdpox/EajoShBiO/pPXIM6k05tDL6HiG6YjtpBMpAF0IU9ri5TKZ0VgYtfIj5pCHkqqP5vWYhy5fMZvPqZSwtL8bdYSpDf/oWx2njiVS4k5+uYvPvy/l18QLSUhNYWD6XFb8tZd/u7ezfs43nzfd49uguJw7v5dSxvZw+sofGy2eoLJ9NfFQQycowFpUWsnvTKtb8tojZ+RkkRQdpQHc9q2srOX54Jzu2rGLenFwig90J9rdDnRSI3rmgpSVpqXqLDD6rJQBhCCL+R+39mhP/J5shYFhk0AzrSGgdAIZAYgfSftOIPgpZjz4ZxlukiLdmnWqrWaO1+o7umoiEhqUwMyNQ0vJ5vjtmHo7jsDQdjPnkgfh5WTBvdjrVy2aSkRpGgL8rQwf3ws7alJzMJJYuLmPLxjq2b1nL7p2buHvrGjevX+b8mZNcPn+WE0cOMrukkLiYaBbOK6XylwUkxUSSHq8kX51GijKaoiw1OzasRagj5WTF+FOQGExGpDfTo+UUJoWQnxBAVqyc0sxoVi0qpK68iJLkcD7nDhUlalpuX+X1g0Zu1h/n/LG9bFi5VCNAk27oQ1rgjuD3pbNpOLmHTSsXS9SDHVBduRCqrQnzleHjZIOnoxUF6iRoEWjV6NEh/kxPVrHqt0quXTjNi8f3OXviELu2beDUsb2cObqXQ7u30B0JRIgFGvQm6iQAoaWwCDXCCUI8bAhysyLWz5mkEE8SAtzICPfWhbljvO3IVQag8nXEx3o800b1RxyHvJQIUAlQCZyokv73MEiLkLN3bTU3zx1ly4plEvVI5KNDoh+At90UpiuDEaKez5FqQwihJjXMVxoLFVThxDD2S0ZMdxCmkgYgI9yb7Bh/UoI8Kc9Lo+HoQXj7igv795IaKmUtEm9hQc50Hl2qhxfP4M0b3jx4wOn9B8FEcProSdauXEtCbDx7d+zg5JED7NiwVoPwpeqZKn83Ir1tSQ3zICXUneQQVxKDnEkMciUpxI3UcE8yonxIjfJGrVKQmxxJdKAkPN+25ncunDjJxZNnuHHhMrcuX+HSyePs3bpO59VXK/0pyohCiCYWl5Zw6dRRHt+5wcsH96k/foTLZ05y5+oFju3exvnDuxFCSm17YH011XNzWV8xk1kpoUwPlZGssCXOx4J4uSVCqElS2JMeIiM7ypusaF+yon0RDVCcHEl2bCAL81PZv66GbTWLabp6lJv1+7h76TArK0qYmRFLeqQv6qgAipKj6UATogFiA7wI8HDAepIJceEBnDq8lycP7vLwwV0eP3nAs6ePePrkIS+fNvPqWTMvHzXx5PY1rp0+ysbqxSzIS2NmWhT5cQodiMhVeepEnA7WA1D4jCcyzIIAv4mEhpoTGmqOq+twgwXhGULU4Ok1hqBgfeam5AQZCvkU/H0tcHOZgpPDFCoqyrh+7TKvWl5I9R5evuLVqzc6KtPbP1t48/oFf795F0gYAggtNcnwO96+0QGFP1+16DIvGaZ5NYxWaAXW74OI+7dvcef2Ta5du8HJU2c4ffo0J06cYN3a1cwtnUlB7nSJHwt4uFri42ZJgI8t/p4WhCkciAh0ROY4gTiVHyGhMpJSAikqSSA9PZCAAEu8vSchRB0qpRNCXCIoaAoJCVIU0cdzLKpoR3z9JqM18DxDzZCMX8kDJPM2ISTCCkXAFOQ+E/CVTyQwwAx/hSnuHmNwcR2JELMICZ0kndMX3D2HERVjQXjMNDzlY3EyEFY7OY7EynwgrvZjmDaxPxbjB5CXHkH9iZ2sWr6ANFUAqdFy0mPkJAQ7kxnjRWasB5nRMjIinfC2GYbF0PYczfqeqpBujBrQWTJwTUDuOhpViDVx4bYGG7QEIlRhFkQoJqPj82uiDdJPqcaPBCD0aQqTw2SolX4YbkRRwTJiQt1xthxPSkwA+7auZseGFcRE+DGvtJD87BRml2SydX01WqCgjTpK19b2a7fms9aIl0DEnOkBLMgKZn5GAEVKN+J8puLnMOqdPowc3YcxYweiCHTTR4N00YJG3uVLaw2JSvRApendzT8cFi2YqdeEyAyBQ7Nuboi24G4/AU/HSfi7W5IQ6SMV/gr9d/QHQ4/kac13+zXGwTM+NXKg2O0bshy/pHWrUIQ4TbzXOJSeYwl3G0Oo23jepYFVavYOLaVJa3DUoTe+qhBiB1OtRmDnOIkJk4aRoY7ll0UziIkK5Msvu9Ct73BCypUoq1OwivCmlVF/JFrNYELKE4hcHE7/Ub1Iqounc6dPsA+zxNjOnE7tP6ZTeyO8ctzp1ncwrYy+xTndF2M7S5TVyVhFeNLKqDdCfE0ro++xipChrE7FOV1BK6M+tG79EZ980hq3TBmqGiUTZCY6I1mqtbADIXozQTYWq+BpdOnckZ4/9ECIPsgLojG2s0OIHxhuM5T4lXEEzw5kuNkQnNMDEaIvrYx+JqQ8HqsIdz76+F+oVqj4qNW/+Oijf/GjST8iF0eiqlJh6jWZr7/uTs8+35OyOpmuXbvQvn07JntMwjLIgs6dP2Oi+wQS6xLwL/bDeNpI/Ip8+fLLL/Av9mO0uTH9+/fFzn4yQ4YOYNikIcT+EkO/fn0wMxuPBCLyEeIHeo+cREh5AiHliQwws0TKzDSMuBUqPmr1H4h/TUOIwfw8oT8h5TEoq1M0kZmutDL6Dud0H5TVScgLIujQbQBCfE8ro+8JKY/FKsIdScAdpJkfVUyZNJDUpGDkXlYovG1YV7eI6qWllJZksHVtFRvqluDnbsvEUT8zIzuZHZgQG+yNq80UnQPwl4VlVCyaT1F+FgmqKI4d3EvT7Wu0PH3AzYYLXL94ivuNl9i/cyO/zC2G3QIRDPNLslDHh2v60qQDEULUc+/WRW5dP0vdioWkxgfj52VBTKjre/Nbu+4Y1snQgAidFuN/AAw0hexEd3TpaP/3Nm1/3/9eS1/SRkLfP06riTCs/aJ1epxGn9JZCyIa0QuvDYCE1tGj1Un01Y9PzYIM6XxPiFbYkBwpIzrAnnCFLU5Wo3C1G0ueOpJd26rZu3MlORlRjBvTnwnjBlOYn8K6NVVULp5DXnYKc2fnc/1qPbduXOLc6WOcPn6ER/fv8PxxM7u2b6O8bC7Llyxh4ew5lBYVkKqKJSpIwYzcLAqmp7NgVgkiPy6ImakRZIR7kRoiCWoL4gMoSQ4hV+lHRrgHqSEykgK13lTJSL92fD+PGy/y8t51Hty4ID3IBZoFX6gRLWDMbt3kXbu8XNIgzIVFpSUsnF2k+5uZyVDspk4g2EeGt7MNZmNHMHH0MKZOGE2gjxsLS0u4eeUszXev0Xz3Go/vXWfrmhUIUaXxor2lQAgdmk2J8icxXK4bdLUQRHrbIkQloTIpdB7n50R6sLvuoaUEuDIjJZwqIZiRGklSiCeiLxzavpqH188iPoDdGFM9v5DfFpRw7/JpePWYpuvnWTZ/tpSezA6cpk2WKE5t0RVYIl9Qgx3MEggr8HcwJyPCl+zYQEzYIWWwykdjSgkiZZbkRvuTGuJBtJct65fO58HFc7y9d4e7586wbFYx0V5uOnHw04ZL/NV0h7sXztFIV5bNW8CSuQvYsm4Tu7bsYvumbVypr+fR7UZOHthNelwkgzhMNirEB5AbH0R6hBcZkd5kRHqSFu5Ocqg7KWEeZETJma7yJy7YGVWIM6nR0rjOyFFzbM9ubl1u4HnTY25fucHTew+g5SVP7jayY10Ns/MTyE5QoI7zpw4r6rDi2O5t3L5yjhcP7nDz0jkazp1k+7pVbP29hn2bfkeIKipn5rC4WE1OrIK8GH8ywzyI97EmI8SJsoxQauakIYSavFgfkhSOpAa5kKBwluavNrODZizn56SwuDiT8oIkKmepWVFeQKyfI8mhXszNTqA4JYZoP1eEnRQ5SwhVoI6LYtHsErauqeXiqeOcO3mUhw/u8uTpQ148f8zzZ1INkhePH/D0/h0e3rjM5eMHWbOsnLLsZGZnxFCUGESByofieF8KEnxIjnIkPMAcd8cRBMgn6eam3GcC7m6j0Xsl1Mh9J+LlORZvL23FW+nY8CALLKcMwNp8GO6uZoSHerNl8zqa7t/m8eNHNDc309z8hKdPn/PixQtaWl7Q8vIpL54/1oGB/6wZpm81BBxa4fV/1rQgwjCtqxZEPLh7h/u3b2myM93i8uWr1NfXc+TIETZv2sCKmirml84iLTmOALk79tamWE8bh4uDGR7OU/HztCE23JvkhGDmL8jHx88es2kjcHWfQmi4CzFKD807ps3N3YgQW4hPcNWNWZzKhYDgaVjJhmHtNQJ9galnTLXvjx5QvNvk8nH4+o7H13c8Pj5jEGIWAYGjkbkNRIgF+AeMwy9oPD7+EwiKsMTbdxK2tkNxtB+NzHE8crepONuY4GozntLCFCgWUCxQhXqTFCGB8oRgZ5JDnAn3nCLRmgKsSA51JMrHnNH92tAwoyfyiZ1wtx1BoOdEooItyUr2IG+6tvJrMULcwct1OO+E2DWUpf0MQx8x0EZfmtAa27Omh1OaqyQ+TMpcEuprR2SQK4E+tthOHY3C05bSonSKcpKIiwkkPzcZXy8p8qqvn7Bb45TIRi9I1o6j9nOzzoDPi/dkYXY4SwtimJceSHqw/T/GfqrFSKZajCIw2OOfIEJn/L8PIrJ5J2WitrU16KshiHjf+yfUuNuMI9LPgXC5HQ7TRuNiNQG1EMzTtHeF3Nqm9UZq71UaZ3e7YVLdEKdvaN0qQjM/T5PoM5FQZ2PNuYaA4TR6cba2UNUag+emNUZ28/PQHowY1Zshw3vi7mHJZNNhmn5l0f7TNohPByM+HcxnndoiGfBS1iUhutKxgxGff6atndKVTu0/Roiu9Ojals87GtGpg5HuWKl1Q4hvNL8PRohYpFSm2lSn3yNEX/r9+A3t27fho4/+H9q1bU2XLh3RZkISIg3JcJrEJ20+ov2nRvzcvze52ZFodQASNepbze9fIektvkfScwxComf9gBBfYfTJx7Rq/RGtWn/Ex0Yf8q+P/kX3Hl/R78e+9Oz1A8OGDaFz589o1+4T2nzSGiOjVrRq9RGfftqOLl0607XrF3z6aVs+/PBfdO3ahR49vqJdu0/48ssv+OGHb7G1nYql1TjkvjL69etFn749+e67r/ngg32a+9iBEAGa/n2PRGn6ma96fIG+FsRAhFiPEPm0+eRjTd97au5rnGZMvzW41++QAMO3BmMymA8+SERrpNpbjSLQ1wZHmzHERXuxYfUifq0oYfGCfObNmE52ahRu9qYkRPlxfP9Wtq79DW8XS0YP7afbF48eOcCG9avJSE/GV+7B6rpqnjy6B2+ec+/mVR7da+Tpwzu8bDag3wTDu2C5SU+7EQ1cuXCUW9fPsml9FQvmZBMZ4oKfh/k/3mu9KHkuuqipUOveaZq1zs3/ZnShSr8O/J+hPv07EKFGD4C02ZP+XZ8XIL2/79OcdqCrQaPTUDXwz2QL+nUszHM80XIzlP4WRPuZ80uJEiHqyYn3ITnSBVWwHTGBdsSEOGA/bRhCtCCaQDRBXKQH00wHM27Mj3jIpjGzOI3yeXmsWlHBqhWLKSlIZ3XtMi6ePc62jWvZtPZ3zp08RsOFC+zeto2632pYW1vLzg0bWV29nMzkROIiwji6dxcnD+5jyYI5iPy4QOL8HJke6UOuUkGu0o+saB9ylX4UJQaRE6tR2GtU40VJEZSkRSPEGuqWzEPOAuQskAx4LYiIBtGArviaFPJvRgRLNSlWVC5k+7o6kqMDKS1Qowr1ZfTgH5HZmmNtOha1EFziW378oQc//tADVzsLSnLVrF25jGP7d9Dy+C4PGi/qQtOYC6mZCISoQ+EyjbQoP4SYS0qYJ0p/J90m5DxpGG5mIwl3MSc7Uo46xAOF9VhUXraoQz0RYj/HhGDz8nIwlUS67BfUH9yOOjaI2VmJtOYZz+5do/HiaURXmJmfqadQNUFbmpmLQgINQi3lcA73Z+WiUunhCjUZkQoyInwRPSEtzIfKGZlsr1lIRWEqBcpA0oM9mB7mjcpXomHUlc+hdmEpM9MTUPl7EO3loptkWAlmCMEdPqeRrlImrLmlrFuxkhW/Lpf6lQ0pqkiKMlMQ3xoUxfsAEoJcmR4tpXdNDXMjPcqTbJWCrPgAUqN8iA+RMSMznIRwF+JD3cmIC0MtBE/v3qP5dhMvmp7x9slrntx9yNO792g4d5I1vy1iblEyQswlLVrisRekJ/LH+lXcb7jA26cPedV8n7dPH7Jr01q60khlaRF5SdFEeTmSEuSJOtSTZH9HCpW+FKn8yI32oEDpTXG8L0kKe/xtxhDuakZerC/pYZ7kqQLIjw9lZ+0SbpzYw+qK2WRGB5IW5ktWrB9xAc7kJQSRGetHtiqIcG974oO9EMUwJyeNDFUkMYFyVlT+wqNb13jWdJcn927zvPkB9+7epPlxEy9fPOHV8ye8evaYluYHNN9q5M7lcxzatoGls/IpTIykKDGUwjgFOZr+FiX4kBLhQHKME9FBFsRHORAbYYuP51hcXUZqFpO30jsiLiHEAkJDLAgLnqZbnBReE4mPcmbK2L5Ymg4mMVZBRfkMzp89wbWGKzx+/NgARDylpaWF169beP3qOS0vn74TPXhfH2Goe9CCCEMA0fLs6T9qQ2jb+0DixZPHusxMD+7e0UUjbly7zrVrNzh//jwHDhxg/749nD1zioN7d7F44XwC5J54yRxwdbTAwmwMQ376jv69vkJmP5WSgnTKy0sIDvXEbJoxo0z6YTy6FzZ2xvgFSE4Bmdto9Hm4tRvWv9sAqpgmG4yeAqTxAH0oeen9g0xxcR2OTDaCgIDJmrollQgxi6BgExRBJvgHjsE3cBxOsqFYOfyMi+doomKdsbQZijo9BLUQLF88g73bVnHqwFYO7ljH1rW/sWR+MRlxYQjRSLTCiTBva5LDZCj9bIgPsCfKx5yUMCfSIl1p0+l3wqZ14Vz+t4wa0JlZBRHkZvgxPcWDVAOQJN3zXIQ4TnigKUKoCfExQW/cXkIfIdAC1SpKUoJYNjuN2kUFpEZ5IoSarOQQkpX+RAS6EB3sQXFuIts3VnP00BYdMKkTQgIRp7WeSENDfgF6PYR2Q2xkrxDsFQLRFZJDbJke5kh2uBNpAdZEu0/G0Cs5eGgPRozqyaCh32NrP1l6NtGaPUULJL7lnXP0EYgWzUZ9SRoX7fHmBu0dwfczfquYgVqlIFrhhBDFyJ1MsZowiLHDehHi48g/Qdj780p7vUaD+aSmY1tL5sm/JsuxG627/YHWG5nqP4UYt7EEORrjaz8SJ3NttrH3jY0a3vVoaqMUGxDiMMONf8DSZgzFJWmkpYejBTgW5kMwMx2M2aTB2FpqM70Va4TN6QihwtZyIO6OI5CMVqm5W/6Et8MQbM0GYDbxR833CZqfKs3P/ejTWi5GD972M3hITwYM6M7w4b3JSI+gfEGe5pgatKmtP/ggD7OJA5kwph8mxj9gZzkSH3cz3XUkgzlCM5+115/LBx/M1BSrm4EQQfQf2pMvv/mMfoN+oP+Q3rj7OLFg0TyWVS/h1+W/kJOfRs8+X9O739d8/W1nBgz8gTFjhhMc5E/pnCIKC3KYOHE0Mpk9e/ZspaKiDEdHCwIDPalZUcG69ctxcp5Cbd0i1q9fzpzSXHx97NHXAJAMwQ8+eKx5t+bywQenNO/Wdk07Ic2FD+CD/3iMELs0x9aiF9Hnadp0PvhgGULUacYgSDMeRf+Yb9bmwxk/ug8yxwkEyK3Rsh9kdpMZN6IfVtSxdW0Vb5/dZfv6Gkpyktmw6lc2rlvF+frT3L3TyJXL59n1xzZWrqhi+5b1PLh3k8dNt7h++ZyknWi8Qsvju5o5XYzYIb37+sxkWq+5tl+nOXtyLzu3rmLHphryM2Nxd5xAqMLG4JhF783pKr2XvatkN+pBhCE4/68M/fejkv9/Ne1693605f2/a99rbdOmkNY6HLSi6wb0gmstQKt855rxgdYkhtqRGulEQrA98UF2TI/zIlphJdnbzSAEqMhGRTZCVOHrZobMfhwyxwmUFCawoFSqK1GSl8SxQ9upXV7Oyt9+oWZpObnTU8hXp1G1ZBFrV1RTvXQpq6qWs3XNWv7YuIkDO3ayb/tWqhYtZM/WTRzZ8wcbVlUjcqP9yI9VUKDyJzvKG3WYO9PDPZge7kZasLOOdy46aDtZTHqkL0KsYboqjPmFmSRFBcJcQYiPC+IOyGwmEa3QRi4qpXM1ucI9WURt1WKO7tvJtXNHuXr6KMvK54CpwGHaJEyGD9SBiEt8i62FGWYTxyBztMbVwYqoYDmL589kVl46s/LSpUnZoJ/gaiGQ200kMdgNIWYR62tPSqg77BDgKRjd8wsmD/iGRF9H4rxtSPWTjFSVlzXZUd4IsZ/yvCT2rV3O2sp5OhCRGReOWhmKr5NULXgBcmgR0CIwYQcpymhW/VbJknkzmZGdwlwUKJjLNiGomlfEnvUrMWeNRL0aBAoXa9RCsOv3KhpPHWDZ7DzO7t6A8IQoDzvdxEkMcCXCw5oYH0civSWvXYSHLUofJ4PokFpTV2EW4gOgr4BF4n/R9t7hUV1Z2u95Hj/f18+9nju+8/X0dPd4ZtxtdxsbbGOyTZJQQAnlnEMplbJUVcq5hLIQSGQBAmQjQGCRg8EWmIwAAQIECBBKJCWUASF+949Tp6qE6em+6Y/9VK5zzt777P2+a71rLRJjIlm9ogTWCAjCftTJCjKUUQR62OsWhPchNdyTzGhf4oMcyVb4sSwjghxlIEsTQ6BaQJ0YTHqcF9kJ/mSpgrQk4txPP/Oib4jXA68Y6R4SPRL37lP/y08ITVCUHYvwISRFuGszLl0UBHra7sHYKE8f3KW3vYVLJ3+isqyY9SU6MpYTKyMr3JulUT6sSo+gNDGYAoUPuTGeZIaJWbGoEwhzNkEd5U1WlC95yiDKMpVcPLKLrctzyI8Pozg5huyYYPJVgSQEi1Wxc+ODifZ1IEsRTLZSDu0CzBCwMzOkcvUKGs6dpuPeHYa6n/H8ySOedz2ho72Fvt5nPO9+ytDzHvq7nzLw7DH9jzu5eqaODaUFlKQqWaqQU5wUzvKUMAqUvhQqfVmRFsRSlRcpkY6o5LYkRjmSFOdCbIQtQf4mmoVGIhE6S64qRvxeVKAFCeGOxAQuwcrwC/zdzEhShFBVuZpL58/Q29NFd3c3vX39DAwOMzIywuioWBtiaLCPgf6eXwVJ65MJKUBaIgVvB1+PjY4wMtDPy+EhLfmQsjdTxJaQAAAgAElEQVRJxEOfRAz29WqzMz3t7OBxexsP7t2n6+kzmm7eovHadZqbbvHwXjMXzpwmNVGFg40VmzeuZcOacnZ+X0nNts2sXVlEUV46hw/UsHdvNfsOVHPoyE6KS9OxXDIHZgjEKjxJy5QRHmGNNoZBm55VTWSEjbjh+YIEoG195uDgPxetpW0SWhIhCI/x9VuIXG5GSIiplkT4+c8hOsZEOzbhMeZ4+8/HzWcuzh5zWWI7E1mQSGjUgsDB3Zvpar9Na9NljtZu4+SRWg78sJX1ZXkkRgXg42CC8B5EeFuSHu2BUmZLXnwA6dE6gvDRv03mZuEnFHv+DgfzL4iPdiDIz4ggPyPCQhajs+qpCfRbQEyYObGhZqjCLN/ahMu1LTvSjZJEGSsywsmLD0AV7EiopzmqMDeCfaxIjPUlTGaPp7MpDrYLyUiN1BIImgVdlqdjOjmDJFPQgYw+vQ21hYlxDHWkh9qTE+HE0khnkgOtkWvjIYowWDSFmXM+Ruch0AAWiURM0bRPxP1ErfQlzt9acw8d02zeTWiJxTxpQ27SayAI9VgaziQ2yJWliaGE+9ggAu5zWC+aRroqmPpfJIIgEbEGpID1UX6DDtyL3qyEcEci/BYT5mOCjelnHE/+CC/D/8V77x1AX9KQ4GuMys8UpcyCELdFGnAhnb9EFI4xkUDUoit0JX7Hyd0YZUKgJgZFDMqe/vWHGC+ajJuLAe6uC/VAiEi4PN2+xcVeqsmhb3EtIsx7ASFe+r+p5NfBpBLBOaXXxpj69cdMnvIhZotnos6OYXlJst7/TASGHo6GmBp8zooiFUkKb8216QO0Y3rXK/WDVMjrHLMWTmHKjL/w1exJzJz7FVb2pmz/4Tt+Of8zeYVZuHrYYmA0hz/+5wfY2puw70A1169f5Mrl87wYHaD1YTPV1ZVs376Z27evsGpVEfHxYfz44w/s3fcdEZG+zPnmM8LCPcnKjiEpOQwriwWUFqu1c2j6zElMn/2Zbp4Jx5hQ8FF4LM7f90QD6iKTqZq+qmNiEL001oc1fayfLEA/fkCNncVszXOJ1Epjt59vpn+Mjfk3pMaHsq58KetX5rJtcxmFOfFUV63l5vXL3G5qpOdZJ2MvBhke6KGv+zF9zx7R/biV5ltXOXZoD4dqq7lz/SK69UNzPi2iYVis2SCdqwbk7pc8FWu4dPYI+3dv5NcpWN+OF2hBWIPYWvQJirieic+r0ZEEqW/elUzh/zsSUZISRHFy4D/wXemYb4+Z9Fmp3vhJcksp0LoJnVFCSmndLM4XrcxJR9RiA3TKhQS5LaoQaxSB1iiDbEgIdyQ1xk2PRKgJ87XQ66tRIgJtiZY7UpQbx46tpZQWJhAjd6WsOJWje79j+9bVlOSkEB7ohfMSU5aYGlCizuJw7W7qT57gwM4dbNtQwdWzZ7h86hcO7aph/45q1i9fBo8FhCJVCKVJ4ZSlRbAsKZRCVSD5igByor1YGuMNLQKCDDYVpSIYgN3C6SATCHS0IsrfjZSoYIQPgDUCuakKpEU2SyXq9mMDNe7qDBDUwJjA4T076Wy5Da8GRelJk9j8PZxIUUZRVpLHru+2UJCTSbIqFjsrMz79839ibW7E9C8nMfmTD5nz9WcsmDmFr/7yIW42JmxYnsNDQeChIDCJJoqSw0iLkAqMHIM6gZo1xRTEh2qrJ65XK1iWEESsmwmpQY4UKvxJDXGhOCmMg1VrOPR9BXsqV5GtDCc5MhBBEIGwEAIutha4O9nA7wU2rl3Jruoq7Y2QgppGppAWHaxNVSrpkKkXdMVXKuBS3WHGeh/RfvMS64qyEYRyMiL9iQ90I9DemDhfe+I13oi4AAdifG2J9bMjzteGOF8bVAH2pMrdSAxxJU1Pu7s0JZZDu7/jyN4dhMk8mfznf0cQ1AS42bJo5hR87IwR3oei5DA2FqeSq5IR7mFOfIgT5TmxFKSGkxjpSaYykOKsaPJTQinKjEDwhFlT/gy+Iil7dP8hb4ZfwWt4dP8hL3p7eNh0XXND1CB8qKkx8hgEX7goCOz5vpK+joe87H3G9XOnxPGYAWsKMrl0bC83Tx1mY2EqW4rSOLlzPWUpcpYnB1Gk8iM/zpvlyUFUFiawbUU6gi0UqkRS6754jkjQnC2I83MiTyWnICGSFLkveUoZeUoZqXIPUsM9yVGGEOXniJuVkZZErC4toOHcabo7WhnqfsabkSFG+/s1Mh1RyjTQ2yVWRe/p4vmTTnrbW7l66idW52VTnKIgVxlGUWIYpclyiuL9yY/zplDpTXaUC8lh9qREOpKp9CArwQtBqEXma4S0wQf4LEIQDiMPNEMRYUdSnAsp0c6o5LYkhzuREuGKzMWU9LhAVi9Tc+HMcboed/D8eS9d3b1aEjE8qik4Nzz4ThLxLiKh71X470iE5LnQrx+hny5WytYkFZuTgqvvNd+hve0hNxtvcOf2LdpbHtDZ+pBrly+xvLiIIH8fdm3/nhsN9fQ9e0Tv007GXwzQ+7ST1gdNnD37M9caz9PW0cS1xjN89305zBDIyY0iRuFGTIwTgUGLsbWbhp39NHSW8FHRgPEJ4qI9D3TATA9g6wFTZ3dxsw4LM0cQmoiQL8bXezYRkcZERZsSEChp+Kuwtv8aa4fpGBp/hoe7SDLWlaupP3WE1jtXuHHxJCcP/0D/s4ecP3mYirICctNj+ZB2cS0pBRezmSQEO5EsdyZb4UNuQgBxQQ6E+1niY/w7Wso+Y/GcP1BaEI463Z+MVG9ysgIQpkBw0GIEoQo/7/nEx9lqN930WH0roBoJ2GSGu5AX501RUhA1OJIV4yOuy+8L+LuYEB5gT0iALdpsIfrNV9M+ABHUafp3QrpTtd7rFkSgJAHxOmJ9zYjzMiXR14Klkc4sjXZDIbPE13k+fl7G2DvO41f6YCkYWvIsSOkPNdcWHyilSG5kojekWSe7kIjEbzVEUyNLKUiNIMJrCclhHnrnLxEGDRjUxK8JQoMmHWWVtuUkBBIf5oQgtCD3NtW+/7t/Wczx5P/Cdf7vNP/ZrgUO6nBbMsJsiQ+yIsxjkeZzSUtdi44EScTjsGaeVmr6tQadNKJIQyLEeIwF8ycxa8Z/4e5qSGZ6EDJfqSjjKb25UKl3TP3x+u9A0xp0ha+q9MZfzdQZf+Gzz/+Ig6Mx9nYL8XA3IzrCEy/3xdhYfaMZk8N6x67GznImxbkxZKcGa96reOt4EvGU7lUpF38lgnCYaXM/Z9q3k5n89cfMnPsVcxZMw8PPiRhFKAUlGWSoVcTEBbKjZiOPnjRz/vwJ7txuZOzVMM+fP+H27atcuHCSkycPEx7uj4XFAiwtF+LiaoGziznGJrP5aupHfDt3MkusF/DZp/+Ouel8HO3M+I//+F8IQgMWVguZ/NWfNHO1gYnZdx4zIahfa2UWCZOV3VzNmEgyNSm7l87zYGs0Xa/v9fumHl0VY3ENszabg7ujMapof5RRfni7WqCM8iNZGUxNdQX7ardz49olsabQUB/DAz0M9T2l71kHzzpbaL51FRQCglBJ8dIUdAC4761jN2k+WyMmmmlhAonQ3XsSiTgmZofTxKvq7h2N5X1CUHUpE9OnVutJJSUim6dXvPL/35an8v0Hvqc5p1+RCKmGhEQi9LM1Sd6sOnQkQnqtTyLE/1MFW5AUbk9imB2JYXYIrqAMshFbqB3xYZoixL9BZ7CfCpna8y9C5rmY2HBnCrIiyEoOQRXpQWl+PJWr80iPl1OQoaIwO4G8NCWrS3I4tmcnj+7f5llLM01XLtB8rYF716/y455aMuOVyNxdUYYHU1FWglCcEMyKVNFyWpospyQxiNxYH9JCRWuvWhBJxK51hahjAujjA5AJqOPCEIRmEsNlCIOwsjCLK6ePafwHzaILTDhHTkKIeCGHwcfZBnWygmv1Z+nqfMirwR66Oh6weV05NAk42y1h07pV7KvdScPFc5w4fpS6Y0dYu2o5wTIf8pdm4mhnxVeff8IS0wWE+rsSHuDO+uW5rCpIE28CNWTG+JMa7kmuSpRk5ShkZMbIOL1/B113LnPk+zXQLpAZ7kaG3InMMEcU3ubkxXqRKLMjOcSF0rRo1uanaAdS8iLoezySVdEc2v8DPx7ex5ZNa6jd+R05aSoRjHwCK9TJTKVB46YrohJfdm5cxYYVRdoq2XUYcOrIPtSCwDdT/ipa+Sa4vCZaacLdTYn2tiDCw4Rgp4WEuxuTGGxHargryeFuqEJdKUJBEQoO125ld3UFof6u2JsbYEAdpdlJXPx5Hz/vqaI0Q6wLkhbhQWq4O6nh7uSoAshLDCJTEUBuchjFmTHkJIaSqRAz4oT5OGBrOg8P+yU4WZqzceUq+h49ZaTnOX2PHtNw5hQ7Nq9D2jAzFXq56AFqBRQUsWFFkfa6hSLRw5WbGI1gAHs2lbE8LZqy1Ci2r8giN8KT0qRASpMCKVL5UZ4WSu36PE7XbmDnqhzS5WIgbarcg+yYQOZwjoQgd5alxpCrDCNXGUZxQjClqeGkhXmSFOqGWhFMmI8dgR52rChI5+qFk1y7dJaBnqe8Hh3i5aAYqD42LAHkQV6MDjLQ28XL4QHejAzxsr+X7tYWTh3aQ3lOBsszEihKiqYwQU5JYgglCQEUK3wpiPEgO8KZjHBHMiKdyY33Rp3gTUKkmJHL03UuobLFSMA2WeFKZrwnyVFOogsz3ImEYAdi/WyI8LJmXUkWe7dX0nrvFmOvRujv76On9zl9zwcYHBrRkojRkSFGBsT4jb9FIqSmH+Pw9mdS4LREGvRrSOh7LqTPRgb6GejtoffZUzEmoqOdR22tPO1s41FbK73PHtP77DE9Tx/xtLONC2d+4ciBvWzdVMGJ40d52tlGx8P7MP4C3ozxanSAwYEeOjtauHXrEo2N52i6eZYzp/exYnkK3t6m+HgvwtfHkOAgMxLi3YgItSI8xBKdlQf+VkpQ/wjJw9CCINTg4jGL+HiHt77XgCBU4ur2tTY1smALltZf4emziOJipTbxQmlBEhIw2/f9Ro7vrWFdWSHbKtfw497tnDz6A4d2bmLjiizqmUFhSiilmZGogh1JlLtQkBxCTkIwOzYUEeprxv60L1kWMpl/9SykMCeMlAQPEhQuhASb4eE5Hwvzz/H2WkBUuCUSiVAEmZMWZYvOui1ZR9XkxnlQmhzEyuwINhTGi4aO98UmfIBeEUkNedDW2dCQgd8gVn/Wkoh6fq3plSxh0ubYRaSPGfnxfqzJCmNFYgArU4JYlRFKZowrId4muDrOxdRsKloSIYF3iUQ4apqWROivjZK8SdqsNeeq0W3rMqJIqWfF89q+Np+V6lhi/Ww0v2vUW3ubNOfyGK0ESkMi9lWv0h4zPy1Eex4RARYIQhWOll9xPPkjXOf/EZ3sqxFB6CNf4UZWpAOKAHM9EiFlZGpEJxuSWgtS5qkvZ/0JHYmQQGi5ZozLMTebzry5fyUqwpWaHWWkJsuYmFLy8FuP0nEnxphYmX2ld/xyveeH0QF68ftz5k3m00m/Z9r0j/l2zmdER/qwujyHkEBHFsz9nLlzPtX7b8lyr8bWbDqRQTboExl/dyPsrWagA141mrGqZmKRr3qmzv6UTyf/B1/P/JQ5875kwaIZpKTFcOnKSe49uEbLw+v09rVy89Z5rl49S3t7M319j+npaWd0tIenT1s4ffpHoqODsLBYgKHhTGxsjFhkNBNrG0NMTOfg6LQYM/O5ONmbk5eTxoplS/HxcSJLnUhKWhzzDaez0GgmEwlEk97zPhabzMLD04Jv50/CydUIWbA9vgHWmJrP0HgqJDBZz69jbvTntxqdV/EwuroEahbN/xw7q29IjAsgWRmIUA9CPfh520ClwJEDNTy408hAz2OtHHGop5PuzvsM9z5CLQhkJUbj52pDclyI3v0keRUl8N+kN3ekc1mjff5bujTfqdL8flQkEVoCWcU8TmkyTEqEvgIdSZBSwB7T807ozU0NQH67f8Ip/9V7b7dV6si/+53/+03yOkh7i+QtlOI+9DM5SQaCOvQ9kzoDgvSeZHQRj5EoX0JyhN5+9D4IrpAodyBR7oCWcPwGJsZtae7REGnvKxXjYOeAKkzKVijuF9nxoaxZlsHa4kxqtqzi6K4quttuM/ykhaFnrfByiLY7N9hdtYVKfKlETK5z4cRRhHxFACWJIWRHemmkTF5kR3poD5ocZEdOtBcV+UkIQM26Et2EmAKeVNF44QQtNy9x4+JJCjPFNLBiMI4aoQXGeA93OzPUgsCZ44fpedJBy91bXL98jmdtLVw6d4ooeRAhMj+OHzlI4/UrNDZc4eaNq3S2PuRhSzPNTTdovH6ZEz8doUcQ6BEETh0/wN3Ges4c30/VulKRGQtqUsK9iPO3JzPal2UpYeSpQhCEc2wszWUKjTBPoCg5jOwYL+L9l5AcaE2MhzHqSBcSAqyJ87YkynMJKXJPZPamqAI9tJssrgJ1h2o5VLuDs6eO09F6j8uXz3Bg705a799gfKSX4/t2kJsYTbSPE9tXF3LjlyMQIlVxruD+jQaO7/8BPhLgI4GSpdlUrCglOTYCP2dbTXC6pv8S3s26lQFLRKuenyUqmTUpcmeSQl2IC9BMtkrYjxWH937PyaM/8NP+nQi2sLowncHO2zTXH2dljpIchT8FicFE+ywhK8aHpfEyVKHOKEPdWJoaTm5aBHFyN3ISxSwRecmxHNu7nYsnfyQqyI8iFAgKaG68xr0b18hNSxSPXzFRYqYWBGo3r2NzeRGYCWIgc2IcCeShCgvkFPNIiQykPDuRquXZrEyPIT/Wn4JoH4rj/MmL9WJZooyShAAKlb6szIhgc1EiK1LDife3IyvKl2s/18JYH52N56heVUB5lgpBUFOQEKn1sBUmhJId609cgDOZymD2bd9E842LPGq7Q9v9Jl4M9jE2MsiLgQEYG2N89CW8HBPB98thBnq7eDH4HF6OMj7Yr81CVZCsYkV6AmXpKpYlhlOsCqIkIYDlCTKWqXwpjvUiN9IVdaQL6lj3d4xpO8JvIDbMhtQ4VzLj3EiS26GSWZEos0Hpa4Of9UKCHM34fk0xR2u30XL3BmOvRhgaGqJ/YEgkECMvePHqJa9evOTliyFeDg/wYvj5O4vKvU0U3lWMTp8c6Mc/vOu15IkYet5HX9cznnZ20Nn6kI6HLTx71E730w4G+7oZGeij+0knXY87eDk8wNjoEL3PHrO/dhfnT5+kv0dMoftyeICXwwP09zyDN2P0P+/m/t1G7jZdob31BqdP7SU1JQQToylYW03H18cIRZwL6cneCDMgNdFTvI9GdfdQYJgJUUobAiNMkax+gdFmSADb0XU6foEGqFR6lnwNePX3/RYtIPsIfHwNcHObT2SkI7W1a7TzXBmpq4iaFhOqfX971UbOnThC290GOu5e4frZI5w+XM2p/VXs21rG+qJEshV+JIa7ERvoSEl2DK0d7+Fu/L/TV/E59nP/mX/5pyDiY1yIjXTAz3cRMpkZvn6LWGz2GbIAY2Q+hghCFVF+pqRE2LIsTYZOHiKeU1GCLytSQ1iTHcmW4iR2rM0R1+twWEMIawhBEFo0mxJ6wcwaQvIeGq+N+Ju3U6SKlnFpY5UAvCj1KEjwZ0VKMNlyR/Kj3VmeLCMt0gl329kYLfwrugrRGtCeAEKzHoFwlI7dpNkspc1bSq+qTyKk/9KcwyTQgfRzmjGXSJZEFGuZGPCssZhqzida5khFaYZY4PCUCIAi/K31Nu9S0pWeGM35L27kfs2SWb9FB7q6tOeSGmpLlMci5K4GRPktRgfI6hGEZr6dP4Wv50xi6pzP+HbRdD6f/mc+nvIHvpr1CZ9P+w8kSUgIa5hIpuoxNvqS6Ah3VpWnk5woI1zuoKnIrb/eVDIRvL4tP5GaBIb2a57vR1edV0cMZs76K59O+j0ebhbsqF7LhnWFRMg9iAzzRB7sirujKQ5L5hPouwQdASlHF0A6hiAUEeCmf56SVb5e81wCmDqZ15Spf2Kh0QxKSrPZtLmMyw2/0HjjLJWby6j6biV37l6k89EtDhzYTl3dQa5ePUtnZzMjIwNcvXqW7ds34ePjxF/+8gcWLpyOjY0RX331MYsWzSI5OYqKilKUylCy01VcrT9D7a4qlmYnUVm5ih01m1m+MhdHVwtmfTsFHfgTSYSl+TxmT/8UZwdj7bz091uCLMgOg0Vf6Dxk70ng75jeePwt0CqRMElTL/afo808LE2n4+Nmjo+bOWYmMwj0t8PHcwkhrOHCmeM8e3SfV4M9jI/0IjRC09Wz1B2q5dr5Om5eOgXRAkQL1B3cQdPlU+jItkgo0pWhrCnNYeu65X/j3OqYQT0S4ZjDubc+F8dMoTFzkiGgC1SvQ2e5F0G4SCAk8voPAHoZmgKjuveWp0VTWZzOxiIVG4tUbChUsi4v9q3f/r+RQ739W30ZkzRWOuKrW7ckWZe0Hu1nIpFoZ2KxTh0mTAi111tz2xFJRJHm87dIRAgaEiHNzVLNd6XvSNegmXcNUJwRzQf0cXTXBs7/uJtLJw5QtW456aoonJeY4mpjxsaVJQx3d8L4CII6wovcaF/Sgp1IltmTEuhARqgL2RGuZEe4khPlTl6cqDcXAOF9EZyWpsdThEJLIhrOHEfog7hQH1JigxCEZvydzRBaIMTTloqyIo4e+IG2u030dz+h6foVGi6do6PlHlcvXWD7d1tYvaqc69cagHHuN9+jre0h95vv0d39jNGRIToftdLe9oCDB2opLc6j7scDPGm9w5HabagFMQWri/k8befE+dsjzAB/eyNcLBbhYWvBFBqZiqg7z1H4khzqQKy3KWlyOzLCHYnzWYzS15JwNzMSgl1ELbCBCAIamIowA2q2VnDhl+McPVTLqRNHaWysp/tpG81NV3h45xqXfjlKJb58QB+VBemoBYGdG1dRmJVK/S8/8bK/l5tXL/PTkYNsXLOGX44f59qlC9y9eZ1Lp0/CVAHBFT6iRRMgI15PhKcZMT6WCEIj0R5mJASIGuxwd1MYFYjxtdabGIfpEQSarp1htLeTlpv17Pt+A3lJUeTEy1meGUt6lA9KmT3qOD9yFP5iVqYoT7JVAeSnRpCdFEq6KpisRDmC0AzRAjs2rOT5o/swPsKlU8eJDvVDECpZszyfuHCZWPfiExAq4JcjtdytP82di6douXaeKycOa+NIeF9gZV4WwiDs/W6TuCG/Dweq1iEAqzPjKEsJpzwplFJVILkxnhQqfSlJCKBI5UdurA/ZkR5kRXiSFeGJUAGHv1tF990rXP15H1tK1ahkrjgYzibQwZysMA+yI720JCLCx540ZRCnj++F8UE6W2/z8P4tRgZ7GRsVATFvgDHg9Rvx9fgrRgf6GH7ew6uB5ww8eaRl5YLQR05sGCvSlJSnxVCaGEpJQgDLVP4sU/iwLNaXoigvCqI8yY/zRh3rSbI2M41ohYuPcCQp0pmEUHsSg+1IDrIjwX8JMR6mRLmaEWhjSKiLJZuW57Hn+0ram28D44yOjjIy+pLhl695+eo1Y+OvGR97zeuxUcZfjjD+YuhvFpv7W8Xn3iYR7yIb76p4/XJ4iMG+XrqfPOZxexudrQ/pbH1A16M2Oh/epedJBz1POnjc9oDep528GH7Om7ERhvt7edLRyvPupzzpaKXtQTO9zx5rM0WNDPQz/nKEkf4e2u43ce3yLxw7soMd21axvaqUZJUviUp30pJ8SFK4I0yC+Fgn7WIbG2tLVJQlv3Yji4u5X7AhWkt0HmITSokONxfnc4ZkMavlMb8nKnwJPt4GWJh/gbXVdGT+Yl2Z2HBPUpSBJEYFInOxxsPKhBAPJ47sraF2pygvvHjyCJd+OULd/u/5DaP8hlGu/7KPuxd/pHbrCnKTQlGFuonBvmvgX/0KUS75LTfyv8Du2/+DiOAl5KnDCJSZ4eFhiIPzN8yZ+5+EhS9BFeukSQfYRVygBUVJ/kwM7BPXh2WJMvLidGRHIhGi8add9ERIJELyYnyCZjPs01Z/F7+vbzGXSIQOMOt7KBT+VqQG25Psb0W2XBf7JQiVmmwro3pNQyCawdZyNhPBhD6JGEWKZ9DJB6RsTXoEQksiujQbqua63pOAh74VUZ+Y9GFvPgcvOyOiAhzEgoFl2SxTi2CkLE+BPoiQ+y5m4fQ/0l4yk4/+TarlodnUNYQqJcT2res5JV7Tb9DGfUyfPYl5i2Zg52aBma0hf/jz/8kXs/7C9HmfYWQxR/xfM5hn+AXfzv8cQWhh1syPEYTDWFl+g431t/h4muPqtAhPFyk96dsA9bDmvcq33n+7SdlmJGmRfhasWgShgZmz/kpggCPlK7LJz0mkYGkSVZXlFOenEhvli6OdASnxMqQaH9o+aQSJROiIQiU6i7s0b6Vjit6QWd/8lRmz/4rx4lmsXVfEiZN7uX2nns2bSrG3NcTB3oDSZan8/FMNSckRBAd7oFCEsHJlPg0N9SxfnsMPP2xl3boSNm1ayaFDu7h8+RTnzv3E6tXFbN++iStXTtPa2sSta/X0dz/i4L4a8pems3p1MWfP/8SPP+3D1cOWv3z278z8ZjJaGZ3QTHSkH0kqORmpkZgs/Ip5sz/ByOALbKy/xdxsBrIgO5FE/FYCf1IQukTS3paYSRmB3iaDVdrXpkbTMDacypyZn+DiaISd7QJiIn3IzVBx7sQh+h61MNTVRnf7Xc7+vJ+aLWu1skrtPWCLpjLyOU0imAoEoQZkAqlK+X8zR/Qt7Hk6T0Kl7r5WC6ISQSfhkkhEo6YfKjXX3oUg7GeQ9xnk/b8zNzVtPxpple69FWlxrM9NYUup2DYvS2ZTcSIbCuNZmxvHP0oiSvW8jRPHQ1+GJ60dEomQ1lyJREivJRIhNX0SIRGJdnTeY4lEjGqOMya+ryURo3qfqTUJJETPTHywNQkhorcvTrbk19fwIQgfQXK4i5v/15EAACAASURBVCgr13ipPqCPknQ5K7KjUccHoaCIihX5bCwvpGrdcm5fOcPQs1buNJxFyA73RB3hxfKkEHIiPUkNciQj1IWl0R7kx3lToPChQOlPXqyM4qRw5K5WpEX6caCqgvTYUG3H5aUpSYoOZkQQEOrAfP7X2BjNBJlAlkrO2bqj3Gq8Qtv9u/T3iAGqTzvb6Hrcwa2bjdT9fJzNmzexe/duent7uXv3Lt3d3bS1tTE4PMTo6ChdXU85fvxHEpOU5OVm8/OxQ9y/fZ2zdWJBsTA/FwxmTBI7LMCR+CBn/GwNcDOfJ6aSNZyHr4s18RF+CEILcg8xYCVZbkt2lDPJwdbE+SwmM8KJxGAHor2sCLA1xN1sHoVJYlpUVWgA+3dW0dUhVn9sfdDEgwe3OHf6GG0PbtIvCPQLAjkKTUGQStEif0YQaL17g+dPOrl8/gzVVVt5cLeZztY2hgeH6Hn6jHu3m+jvfsomQWCTIFq48RUzPIW7WxHja020lxWC0Ei4iylKXxt0C28jcf72RHrbiPUZBIHVJTmM8R6ttxt48uAGwjxoZAqNTCEvIZRl6VEUJoWQFOpCjsIftdKf+BAnYoMdyFIFkZsWQWaSHH0X28HtWxnp6mRs4Ckv+h6xf/cWBEGNh5M51mbzoEaADIE5nOP43hrGe7smeCNiZJ5QK4itTuDorm30tt5BEGqIlWmqhAMqX3sKFTIKon0oUQRQlhoizkWFD2WpIZQmh5AV4U5qiItIIiTL57mJi4haEDNsqSO8KFYFkSH3RBAaiPZ3wsPeiNx0BY/amuhovU3rgzu8GB1k/PUrXr94KZKIl+PwcowXQ4PwZozXo0NiJfAnj2m7fYtTBw+Qo4oRq56HB7IsOZbVmQpWpkVSHO9PQYwXBVHuFEd6sizSi9I4P1YkBlIU709mjDtJkc4kRbsgzAG5tylhniYEuxgQ4WqEyteSBB9LYlxMCbFeSIyHNdGedqxUp7BrSwXdHa3AOANDg7waE0/19TiM8wbevIY3r2BsFF6NaDMuvauQ3Nvt7aJ0+nEPkgdC/zNJ5vQ2iXja2cGzR530PH3Ei8Eeuh49pOdJG+0PbtP58C5jIwO8HOmnv/cpr18M8/rFMI/aWjhz8md2bqtiTflyLl84T39PN6P9/Qz39fGk/SFXLpzi4N5tHNr/Hdfqj/G04ypry9MQhMNkpfhTmBOmHf/o0CVEh+qnGzyFIKzB21cKrNa3qGpA8wzdhhoRqgtqc3OYTligCYJwDl+PBTjbz8bGchqW5tOYN/tjTBdOoY8P6OMDFCGeuFkuwsvKhNTIYHZu2cCR/bu51XCOtuZrnDm2l5WF6VoS8dPujTTU1bK5PJtsVSAlWbEUZUSjTpajTgjBatHnxNn+juZlf2HBl/+MIsIFHx8TbOxnY2j8GerccNZvzEQQ9hPsb0JMsBUp0c4UJvtTkiJ7xwb4ls56KqK+2VFcIyYA+XogRYAqQdNnGnlYEWIhzzmiZ4AGAUnTq5MiSHIUHXBcmx1JfrQnyf5WaAG2lPe9GnQxEZrx0AKDtzOhFDExsFECn3mIVt2WdzQp+FUKTu3SIxFSxi6p9Wm/72FviMzVgpX5ieyvXsOzB1e48NNuhBAI91tCXIg9wZ6mmvnUx6Ip/0Z7yRcaEqEHmIUqzX9KwKJG77wbNMBA019zwNBkFs6e1rj62jF5+if85Yv/ZPKMj8nIjUeyFE+b9RdmffNXfPxtMDaZjtGiqcyf9zmzZn5MoL8dIf72uNkb4OlsoPmNJMGQQIskn5W8EeUIQjNGJl8gAqIqJhbakqzT0nVJlvFyZkz7GCcHY9KTo1hTnseeXVs4uHcbmakxpCTKmUjiNb//jUhEYwLMCPYwxM9lnt446x+7Ah3YrsDEbDrz5k/GyHgGiUly0jOiyc6MJSjQAVcXE/x8rXB3M8HN1Rh5mAfGJrOZ881kllgbsGdPDaGhXly48BPd3Q9pbr7G7t1VbNu2gaamy5w5c4yGhnM0NTXQ0XqXl0O9tD+4TePVC2yr2kBJiZr9+3eQkRWPofE36AJldfE4cTEyypZlkxgXiK35N1iZSDEOx8RrmYNGbndK73d1SGvUr2Mhavg1iZA8fvsxmDsJa8tvcbBdiJnJDGys5jL320mEh7ojNMDB3Vu5e+08l345wvF929m/o5La7yu0JOLWxeNi+mNPDYnQpAnV9wa03m546/hqOh/eQ1pb1y4vQSIRW9auQBDGJuAgcU0Q5wDzBHQV6Bv12v9zErFaUxBZauUZSjbkp7GhMJ5NxYlsXpbM5mXJbF2eStWKNDYWJbzzv0pSQihJEYnDstRQlqUGszw99K3vVaIjdvoGCP1xk+IgJC+nvqdTIov6BOIUuho7UlzW22vXmOaxD+0a+R4a441m3Z4EqqAlKGQWqIKs0K2nmvOSqmFrSIS0NuUqvRAaYXVOBIKgFkMXBLFWSP3Jg/Q/vs/Tlpv0dTbz6N51kUQUKvwpUgawKU/FiuRQ8uO8yY/zpjjen0KlL0ujPciO9KAkQU5GhA9rCGFjSSZ1P2xjWVaiZsNRkxIbihAN7XzIFBpRhHiyeWUu64pT2Viex+Xzv9DWep/2lgf09nQx/voVw0MDDA6IqSmvXLnCnj17qKjYyKXLDdy42cTjJ8943j/I6NhrBodGePz0Cesq1mNtbUVJcT4Xzp7k/u3r3LxyljfD3dR+r28tUZMdJyM71p+VuUlcO3+S3Kw0hCJQhE8sHhTmYYgq0BJVoDmJgVbkxLiREeZKnK+NduKHutoi1MPx2h08a7nDq8Eehge6uHZFCohq5ujBXezcspbc5Cgxm5KPaGko1vxH5/273Lh0EQwE5EGBbKncTP2FSzQ332fs5Wua79yluekW0ZQSTSns11gItHmaq2CSmMo23s8B7aJ/DDGWQiN9ivRzRZgCyvBAVhblcqR2O1vXLkOYB+kxMtJi/Ij1dyA5zIOlygCUMnsUATYkyp3ws1+IleEXBLlbkBEfRIpSzFTgYm6KWhCo/+lHhp6203LrMk9bb9F+v4Hf81gsprelnB/3VVNWkEmGMoqta8p/JWm6ommoNa1O4OSBXVSvW66pMK5GcBUfk2WO5Ed5syoljOXJQWRHuJIe6kih0pflKaHkK/xIl7uRFurK0jiZSCDOgVAltjyVnIOaDFvzOEVJfLBIIqZApK8DPs6LyUmP4+qlkzzuaKa97T5jr0Z4Mz7G2OgLeA2vR8cZf/GasdER3rwa1ZKIu1cb+PnAPi4eP8aFHw+ydXkxa5emsyJNycr0WFamRbJM5U9RjDfL4rwpjfKmLMqHcmUA5Ymi1CknzotshRc5iX6EeBrj77wAP/u5BDstJNrdBIXHYpSupihdzZDbGhHpbEGogxkVhdmcPLSP508eMf76FSMvRnk9Dq/ewPgbkfvAuEgiXr8QicTYK22TrPv6xOJvVarW90RItSCkonNS+tfh/ufaJkmZuh4/ouvxI/p7RPkSr0d4NdLDy+Furl85w/nTx+h50sbIYDdD/c8YfN5Ff+9T2h40095yj5+OHyEpUcn3321l+3dVXDx9lrpDhzl59DA/HdzH9i3r2LphOd9vWsa6sgzNvXyYVJUnRTlhTCxupEYRaa25hwbRgrZPwNN/HgGhRkQqJC/eKcyXTCIw0JCICHO83WdjYzmJaLkFof5irQaJRITIzFFnBJOTIWddWQb7d62jjw/E7GLx4ZSmKzleU0X3/Vs8fnCH242XedDUQFfHXe40nOG79ctIiw4gNtCJvIQQSjOiiQ6wJ8jNDJXcnZRoX2JD3fG0NcBy7mS++K//jS3Bv+ei+hPmf/HPODnOxdV9EZY2M9i9dzUHDm9AEPbj6Tqf6FAbslTeFKUEkqfy5l0bpQ7Ual63oNnkujSPg6K22ljTStFsZhrrWDlim4O4iX4kkomJqV9rRB3uW8fOi/Igzt0UnZW+Vow1kZpEJAwk74GkvdbfoN8VDCwBcmmjbtZr0mYsEQjJK6Fv9dMHxo1I2nY324WYLZxKSY6Kg7s2Ur2phN3flVNVkU+s3In4KFdEgF7Fv/xTBbkuf2Z72Jf84bfStde84xw1e1WVBNROaY63Rjs2C42msdh6AQtMv+Grb6fw2def8OlXH6FIDkOK3/jr539gvsFXeHgvwcnZFFc3c6yt5mOw4Cuiwr0oL0ljYjKBc0z0tkgAXR+YNmFoNBldsKv0nWomeiIkL4Gkiy/FYMHX2FoZEhPhz4E91dy/c4VNG0rZuL6IXdtWowNKUj+IhCLc24gQLylTlxRILj2v0TteDfMXfoaZxUysLGfj4W5GVmYUzk5G2FjNxcxkGuam03G0n4+Z6deYGH1JTLQ34RFeuHtY4utnx6FDe5EFulBRUcqRI7s4cGAnx47tpb29mUePHrBhw0qyMlPYumUDP/14kItn6rh59SJdT1p51H6PS5dOo/NUNb7VdHNudVku5SUZJEb7kRDlrXlfuu5qvb6QiIQ056Rg27fndxGWBlOwNp2Op6MhHo6GmBl+ianhl1iYTMNi8QyszGdpPFHzMDWZztpVORzd+x3H9n5P7fcVVJSqKc5UUpAWSzWuVOOKWhDYWJotJlmoFqBaoA4DkVBMRW+8paxQ0jWc4pefftReQ93hg1z8pY6rZ09z9qcjCMIYwofwvPUewjxNyn+hSYzDmiemnhdjRmvQFWOr0sw1yaP4DxAIQU1pRgxFSeFsKc3i+M5NbCzKYI1alFevUkezsSiBqhVpbF2eqiURW5en/s3/k0iEIKgpywxjRcZ/54WR2mEmrlMSYdb3fEtxRfoGFikDmzQXatERfCnmTPLuSsHXfWjlTBKJeE+DgSaBTg41xgSjjJRC9iN0sqg5IIyJuEmqPyYImphoYwmD9rF/x0bqDu6gs7mB4a4WHty4iLAqJYy16ZGsz4xmVUoY5cnBrMuMYJ06ivLUMAoV/uRE+6CU6VzPj5su8uJZC/cbzrJt3Qrx/Ur4kHY+pJ39Oyq5eOIQTZdPcbO+jgc3L3GvqZHnfT20PbjPk8ed8Gacly9GGOjv48XIKK9evKTr6TMuXrzI/fstPHr0hPv3W3jW1UN7xyOuXr1KfX09y0tLMDaYT3RYIJUVZfx8cBeHfqhib3UFFaVZ2uJTvg5GZMUGUFNRTO/DmzDcT0fzLTaUFZAQ7ovcawlhnuZkxrgS67eYWG8TUkJsSJPbkRriQLrchZJkOZd/3IVaEFiqjKSiOI/mK+fh1RC9nQ9pvXudE0f3ih3tCvmCQHZiFKkxUoqwRmzmfYmX1SIyVbH88uMRbl69zN6aGg7sqWXzpkr2/LCXwwePsGG9aBH48dBBjh8+wL6a71m3vICcJAV2xvOY8/mfmPnJH2GSoNH9DYopvWzFG9PHagGJge7E+TkR6+eCKsQHZYgvSVGhxMv9SQzzJUsRTJiHNXJ3S1ZkxVKaHoUq0Im0CA9K0yMQBHBZPBv3JfPEehDxwQiCmpWF6dTt2c3xH3bT3/6Q9tvXuXDiMK3NDbwY6NAShNs3z/Lw7hWqN61CGIMDO6o5/sNuscjNz4dpuXae9puXQC0gGACuAonhAawtzGJ1fhrr8tPJVYaysTAVwRdC7RexOTeBEkUAGaEuqPxEoJca4kS+wo/ihEAKVQHkKwJIlDkg1IEBdSxVBJEY7EZRUjiPbpzXnl+63IWC+BCtu7ZkaSKNl0/S0XaLJ08e0vnoIW/GX8Kb17wYGYXxN4yPaVD5mzF4NcTLoV6Geh5zbN9uli/N4njtDvof3qHl0hmOVW9iQ04yZclRlCXKKVXKWK7wZ01yKKtUwZQrAimNC6Akzp+8GB/UsZ4UJssQhCKEKjFQKsbXihS5M5lyV1SelkQ7GaNyt0LpZYefpQGuJgv4oXItbU2NdD/uoKf7GSB6IF6Pa0jEmze8efNavJbxF/B6FMZf82Z8TNvGX7/i9divycTbRELfwyAVkxvuf64lE1JdiN5nT+nreqatVP2ko52uxx0MPe9j7MUgL4a6YOw5b1718+Oh3axdWcTZX47ypKOZsRd9PGptZqDvCd1PO3g1OkDrw3v8sHsHFy+cIzkpgYTYWCKDZGQlxSMILbhSTYFalFOW6Gtcf4/YNGB0abKYoS03zYdkpRORoeaaoGANSBbOERpmTHjkYuRyY2SyBYSFmBAbaUlogCHB3vOJk1uSmeCBMtyGdKU7IX4myAPMiY9xYfP6bO38amk6TfP1k+SnRiEIsDI3hbsXTvKqp4OejvscO7BLu2kUZyciCNUkhfuRGy8nM0ZGSVoUSxNDEQzAxmgmixd8haPFAhbMmMTCrz9h4bQ/Mevz31Id+V8cT/4T0z/7XxgYfclX0/4DQThGZk4kYWEOWFlMx95qBm42swjxNEYVtOQd3ohGvefnEIRysd+09RTWiB4AKTOTMZqNa1TTbxqLVwjib7Wa+V+DHn0SsTEvjuUJMmrKUvm+OJ4JUqtoaZPrEjetCjQkQv9/JTAjBrrrgObbUhi9DfNXtR70tet/DxBIoOAYxvMn4+u2mKggJywMpxKsV1Ar2NMMSZ7x0b9ZcDlrGjKTD/mf/+Mhuqw7EhAW5SEpmjx9uj7Yr/0/V4eFmn4V58ucBVNFkPA+eAY44OBiilRt29LqW0wXz8Rw0VR0RKmWOd98qgc69EjEHGn+q/F1mcOv072q9fqmFJ2uWx/YS5/pZ6Ip1f5+5td/IS7Cj22bVxIR6oWp8WzkIR7oSzr83Iz1xkgEjGE+Jvg7z+Pd41GOIBSxwGASs2Z+xCLDL3BzNSY9TU55WSYGC79g4bzPsF3yLeam07Ewm87cWX/my8m/J1BmT7ZaQVCwC75+Dhw/fojgEHfiE+QUFqaTnh5HUVEGly+fpL6+jlWriggM9CA6QoaHqw3Z6Srqjuzh4N7tTLScSySinonzSyTTN66cYGLaV8nyXoe+vFDsOwlIN2isynVIQcdO1nOxMv4K43mfsnD2nzGa9xmOS77F1nwWM6d+iInBFxgbfsmCuZMwWzwdTw9zfHytcXJcxL49W2i8XEdBVjz+rtYo5N5kqOTER/jxW7poYhJNTBKNkcckQ0GLzisxFb17QbNuNKCRhZ+i/tRJHt6+xe2rV7jfeJ2hZ0/o62jT3YsfSiS5BimLmFbWpJWONqGTI0rGjTx+nbXr77eNRWl/87Pq1dlUlaWzsTiRTSVJ/9D/LU8PY83SWO0cLU37e2RCGktJnnYKHZGQrlMiEceYmMa5WtPP+sYQKeD+FDojiGQU0ZAIaT1+T7N+SzU4hDGRUEj7ojAmFn2W6db23zAqptp9X0MmpHEXxkSJk7FIIAShDyEDVhWnIBzT8yyVJ4ZQnhjCutQwEewky1mfEcWWvHgql8ZTrAoiMcgFVagoNVELAn3tN3nd286t8z+x//sN5KiiEKZAZmwEW1Yu4+qZOoa7H3PpTB0Pmq7xtOMh1y5dYLi/V7TkDg/Cm9e8eTVKf88zUW/+eoyOhy0aYDJA6/0H9D7rorO1jdMnTnJo9w+c//k42yrW4Ou8BGeLBUhlwf3sF+Jrt0AjQzhGbKAjwe4WRPk5wu8FWq6dZ7i9BV4OU4SC9DBfot2tiPE0R+FtjjrSmZwoF2I8jMiL8yYrwh2lvwOladFUFGRAn0C2Mpa81GTUgkDX/buoBYFjGHNy/052bSrnovBWxcQPgEqBrKQoVpfksHntai6cOsXj1lY6W1q4dPYsVy5e4O6tmxw9eIArgoCVmQnCMVghCHhShaCA9eVF2sFysDDBy3EJQj1iFoQ+aGISxUnhYsChoCbO145YH1viZc6khXuTFe1PRqQv8TIn4mVOpEV4UZgkZ3lGNMUp4eQnhJCfEEJhkhyaBI5sX0dz/XHtdaTHyChfmkzVyhLO/XiAx3dv8LDpCi23rzDQ207jtTMTg6d3VbFlw2piwwKp3ljBiUMHUAsCNZtW87zjNjfOH+eVIJKI1flp7K4so7I0m7JsFTvWFFCaGsX+jaVa70Z2uDf5sf7kqwLBTCAxyIllqaHkxvqQFeHOenUs6SHOZIe7izdAA+QpZSxLi2RTSRon9mzh5x8qyY8PoCg5WLvQYyuArcCt6+d49eo5r8eH6Rvoou95F2OvRxkfH2NwsJ/BoT7ejL+AN8OMj3Yx8ryDnw/VsDQpkg3L1KzMSeDotrV8tyyLipx4ViVFUhYfRrkqjPL4UMoVwaxQBlOiCGZdloplCXKyI3xYlhRKaZqc7BgvsqI9yVX6UZYZwdqlSkqT5aQFuxHrsYQYZ0uiXJYQ7GSJ7aJvCHZ14FBNNfWnTtDRco+nTx4xPDzMmzdvGB8f5/Xr16IXgjGxvXnJ2KthXr16IRafeznKixcj2vbq5SivXo4C44y9EgvM8XoMxl9rScT4yxcMPO/n9asxnvf20dPVzfDgEIP9A/T1dvP0ySM6Ox5y/95t+nqf8erlME+fdPCw5S5trfe53XSdkcFntNxrFCsAryqkUJ1E1YYyrl6o43l3K+Mj3fT3tPFiuJuXI310PetkeOQ5fc+7OHP2JFs2rSMmPIjs1Bit/CQtyU87TzMS/MQsOR+hXbAdqcERcSGPCbMkSm6FBOSsLT4lPs4aQThHRMgilBGmZCc5UJTlTX6KO6nRtiTKLcmKcaIg2Zu8JB/iQqyQ+xgRJ19CcowzyjB7YoPtUIS7kJcRwc6tpRRlx5KbFoEwBoXpMdSfPMiFuv1sWJ1PbLg3Okt9FYJQTbiHHaHONhPXDgNxgZa52xHk5YwV+wnytGdNSRbbt6xiyYI/cTlvEltC/sjkP/0T/zpwH0E4Jlr0NHUcArzNSFK4k0EG2fFe79D0Nk58/R46EjFDD3i/p7FaaeMlzqHbECUL2n6NhnoQHeA/hg7Y6zwG5Qn+fF+k1Lxu17RaBAFtVjvhE3QkIg+989RY6G1BRyKk4E3pOOV6Gy5MlEhIz6XPJXCtT0aq0JEUXQyAlelUnO3msmj+p7jazyMq2B6Z22KiAx2Il4tZ8QShgv/5P8qRmfyOy1mf89G/mepdXy0iiJR01DXEBy5BB6z0r0FNgIcZOgByCjPLOVoScfBIFXkFSswWS/IYNYYLJmueSxZLCbRKJEK6dhHcxIXaat5/V5zE20RBIhFSViapj6rRZe45pnktym2MFkzG2WY+8dHeFOfGs35NPseO7kIQatm/ZwvREZ4YLZiMpek08bePxXkWG2RNuK8Z/g7z3jofiWDVMvfbvzL/20+Z+sWHfPH5HzA2nEpYiAu+XlY4OywiQSnD082MBXMnYWk2k1VlWez5YQvnzx/nwYPr7N33HZcvnychMQxFbCAxUb7EK4PYuqWU6m0rUcT5IXwIlhazcHYwwHbJt/i6WxHgZUdqfCgTSYRICAyo01SI79LMNek+l7xd4nhYm32LINQxfeqfMDachquTKS7Oxui8GlIArnRviZZ4a/OZGM6bxDczPmL2tP/kmxl/wsjgC6Z99SHFBfFsXF+AocGXzJv7GaaLZyILdMLF3RxfPzuy1QqSVGF4OFqwNFXB9s2rUEUG4GZnTHSQu5ZErC5JZ3/1OrasytOkXR3Vy4YkEonRni6EBvRIRB3Xz5+l8fxZ6k/8zJ36izy7d4drp06gq+Quea70Le81Yup3DammXoB64a25p08ipHWlCB8HPYngO+Ig/l7bUJJMoLMR2Qo/Kop/TSTKsqInvs6MmHBOG/NVVBYmsH6pklWZ0e84hr7kTLqHpbkgkQgpbkKSNUmvpVau955ESPbr9V8zOhmidK9rpE5aQ5CGXEzS65/30ZGISW+RCEEa6ya0gd2HIT3CRXyegdg+REc4PwGhIj2KtSn/F2dvHhZVmqX77vvkc07e+/TtW6dP3e7s7uw+2aeyurIqzarMytFMTSccmZF5nscAAmIgCKYAgnlG5kEQQXGeFRUVFYdUNFFxRkXFGRUVZFR/948dOyIgq+qc5/7xPRB7x7CHb69vvWu9610yShV+rEyNpiVbQ12qnDJtBBWJkZQmRJKtCiZfJ16s0hwNT/svwsgAP+3fSk1OKgWJSlorSrnyUycn9+3h6L5dnD91glPHjnBofxvtbbu43XuVuzevMz78EibHGX7xnMkRkWc+PPiU811dXDhzhldPn/JubMyoivP80RMe3LzFYH8/N37uYk1lKVG+LiaUJXVs/UBa/E4i81pGtL8DymAP+ECgc9dmkau/UaBIHYPG15lYV0v04W4UKH1Rey0mPWI5SSF2ZCu8SZF5kBzhhTbUkwCHZQiCHn18HEtoYwltPOu7YXSa97TUck8Q03JpsQEkRPoSF+FlRHmH9m/l3u0r3LlxjTMnTtBz9qzh/Ea513eDJ/fv8vDuLVZWl1OSn019Van4MOWDVh1JfrZYmH3lYjf79mynua4amkV+ch8fsWdtDcd3tSAIbaSEuxHjaYnK15akUBeSQl2ID1yOJsABla8tcf72JIV7kK0KJk8TRo46hGx1KPlaGTXZWrgisG99PR1bV1Odk0hSpC96ZQiFSQrKMpOoykljY0MlJw/u4tqFnxDeg43rGtFq5fC+AO8bajFKTcBn39bN3Lt2iXMnDvD45nmEXpgQRJWriuwEBGGU1Bh/arK15GrCSQxzp7VUz4mtTawtTqMwLoyCOLEYek1FphnCFh9WpZclWTGeZMV4clwQKNKK2ZOiZBm1eWLDozC3pWSp/NArfFAHLUen8EenDEaog4P7tjDwqI8XLx4BE8AEw68HeTE4wMTka2CCt2+HmHz9GEHo5bYgsKoqh5RYf8oz1BQmRfIh/QiCnorESFamKSmLC6NQHkRlnIwKdQR5kf4UxUVQlqogPz4CQWgkLdqbnLgAcjWB5MUHofC2NFtE+olxs0bj60i8nwsKH2f8HS1hhkColxtN1WVsW7eWS+d/5vmTx7x9M8H4+DgTExO8fTvJ27eTvHk7xsTkCONjQ4yND4ngGTM84QAAIABJREFUYcI0xsdHmZgYY3JynMlJMfsyMT5qoG2JmQmJvjQx8ppXL17yemiY+/33uH2rj2cDTxkeesnQqxc8fzbA6+EXPHl8n8HnTxh5/ZJXL5/y8sUAt25eRS8IdB7ex7bNLayqLyUlQU52mpq6ilw2tFSzc3MTJ4/s5n5fD08f9XH/7jXu3O6l98Zl7ty9yeSbEa5d7qa8JJMEVRDxSl8iw2yICrdGl+BNrj6cvHQZCXJ3hPcgReFBVqIvplRuMxkpPkSGWiIEQoD3j8TF2JIS70Rc5FL0CY6UZPiQk+CMXulAusKBtGh7EsMsSQyxIknmgC7WBXfbL4kOWEpOUgDaKEfSND5kJ4Xg6zSPSH87MhIjUMk8CPK0xmrBV1hZfIsq0peIIBeWzP8zvu7LSI4LQRPljzLUE2WwB97WC3Fc8AOhTrZ4WloYC5b1gsCa+grWNdVRX1HIjvWr6Orcy+Xu42xeW8PcL/47J1L/gxV+/8q82Z+QnZsEgwK5eQkoYr1JjPMjUxeMIOhJU3uSq/E3Phu/jO7qTYpLXxnGToy0QFOfhVGm0jck56DNDETsxEQlmq4CMn30YwIYEgWgxwQijFFK02dm0GNW+NltOJ58RIdDqpnoNIDJ6TzrMrNjk47LvFBYXIwfC4LYu8L+e7xtv8Nx6Zf8+P1/YLXsC2Z++xF+notobcyjPFdNkOti/J0sjBTMf/71XNZF/CdZLv/GP9isMZyjeR3GVlQh1oZz7cPklItAIszVgqkFmY0IQhUL5n+GIEwSGe2GPj2K0GB75s/+PXO++y2CUMb82b/H5NhLtRxS5LsXSc1HHmTLL5VgzJ0fqQbCbG78QnFmo9m1buYXtDjDZ+yWfoM81Ins1GiuXDzO/f7L3L51nt07W0jTxRActJzgADtk4U7ERrohCEPEBNsRF+GEKsiGKM9F+FhKQEn6flEm89NP/ol5P35GoJ8dWXoFXu5LWTj/C/y8rfHxtEQQ+vDztiZBE8Ka5nJevbjHrVsXuHTpFMeO7eXBgzvs2LmGNF0MPl42+PnakJ8XR1ZmLA72sxA+BHvb71i88I94eSxCpw0nVuZNSnwYJoffrDjWKK/ZJ77+2DT/stPl6BLl1FcXIgiD+Hra8e2Xv8PNaem0a9aMqdC2C/PM1JKFf+a7b/4DL49FaNR+WC75msUWX+DutpDVTYWcPbOf0pIUUnRR+PnbYWX7I19+81t++PEz5s77EhvL+dRXF3Pu1BEudB2hfdcGSvN1lOWn8tPhnfR0HTL262JUMDw/JhBxcNdW9m/bwtG9ewzzqt84f6S1/vjeHZzav9vsfLIxSSV3mj17Hb+QaRUBxHT70Gv8f1V5FhtXliAI+fBQEJucSe+b4hOYxk6s/sJ3iiM/RUZ9YQK71qz4xb7KTFEooSQ5ktKUKCr1CuO+shQZNRmx1GUpqUo3AYgVyRF/5bfMqU0SYDfUxEzJTmYzFUA0MlW2uhVTUKMKUxaj23BtezHVS0j/m2UopCyFUIcgIGYYDCBC9JslICLdr36mS80K7xuA44cYMmV6cZ43piuo18mpTgynKUPB6kw1dalyalNjacyMpzwphtQoX2S+drzHJML7sGdzA/evnKH7yB4ai7KozExm34Y19F/s5sKxIzy4eZUbF8+zd+dWmCVwsvMwTIxw9/oV7ly7wvDzZ0y8HoK3k7wYeMT+3TsoLy7gp87DvBkZ4e3oqFGL/mH/XZ4+vMf5E8c4vHMzhSkaQt1tDZOmmTCXBfyKQQgU27GHOM8n0ltUSvnEgLGz42MpTopHHx1OljycNJkfQTZzCV8+D5XnEkJtZ6INtCYrxp20SNepk8BwsUK93Aj19qQiOwuhH2MmQhD6RDWNKvF9qlBXtFG+fE43m9dUc7+vh7cjzxl78Yy716/S1XmEM8eOcnT/Xg7u3sHFM6e40n2G7pPHONGxz/hAdjAXu6XzCPZxQS8ItDTVM/j0IUMDjzjWvos+PqIiO4kdqyuMx6r2s0Pmsog4f3sSQ5xR+tgQ42mJJsCBWC8rVL62xAe7kCLzIi3al3S5H1mqEAoTo0iN9qM8XQXdAg1FaWTFhZOpDqMgSU6WWoYg9KGLDaNAF2eoPdEjzAC5zA8vD1scHRZRlJ9O86oqVtWXsaFZlLJ9eOMqvedOc/vyGZ7fuyryLUMFBvg1kT4OqIJcyYoLpyAhkjS5PwVaGRXpKtatyKC5UEdObCDFWhnJUT4kRvsg/Bq8rGYZo3LCDEiP8iBX5U9xQihZsX4UJYoPtF4ZREq0LzmJMjKiPNFHe5Ih96E0NYZsTQRCPhzYsZ6Jl08YGXzMyMsBXg3c5+nDO7wbGYJ3Yzx7cJsj+3cYH6jbgkBuspxUpUg/kSh8ujAPCpUhlMdHUqIKozA2mBJFKEUxwWTLfMmODSRHHUJ+fLhhoZhEHWhHfIgoyav0WYYgtBPltoRIl6XEeNig9LYn2s2GQLvFeNkuItRjObkpCezZvI5De3Zx4+olhl8MMj42wtjYGG/fvjVkId4y+WaUsfFhJsaHmXwzwujoa0bHxezD+Pgok5PjvHkzYaQ38e4Nb98Y6ibeTBpBxNjwEG/GRnn57DnDL17ysP8uN69d5fH9e8beEeOvXzE2/FKUax0b4uXzxzzov8W9Ozf4uesEekFAl6AypT8NChD5+ngykuRGXuZJvmP39nWcO3uMG72XuXipm/MXztJ36xq9l89x/NAuWhqKqK1IIzUpEFmoNZEh1ibjOoSZJrmeFLWohR0VaoE+xU/sG2EB3m4ziVfYo5ZbkZ3sTlluMCsyA0hTOSBF/tLlDqRFLUcvdyFT5YEm3A5N1HI0UU5o5S6kqDzRyN2ICLDB330xyeoAwvzt8HZZjJu9BY5Wc/DzsCXIZzmWC79FEenDmsZSjh7YQoEg0viCXGxwXjyXcA9HstWxJEaGogkLJidBw5r6Ktq2bWDL2mbqyouoL8tjU0sN+3euZ9e2NeTq47H8+r9zu3wGGucPCfazZH/7RpHXOgmSU52o8iApxoVkmbPBtg2a2Tcpcm+mvvSxIQNQZwYijM2yRjHVMHRhciQl52AnU7n3ekzO+i+5zeX6cNIVbtO2GxxX2S+dAtHmFzPVMZYcOYk/3ScOqbeE4bXUHFMQ2tGTaMhQmb47yOlHkiKdSYhwJC7EDpnXInwdf8TPaQ42i77AYv6nzJ37Cf6+luTo5VQVJ5GZEEaI+1KCXBcbQcT8Gf/E88pPmD/jI8Pi348JSPRiorAYjnOa860NczJ7j/kxSoB4AAf7Wcyf+ynfffk/cLD8jji51FS1GaN6lrHOwwRExHthBvyEDsMxSEDL7Fq/N/36m0dE2822S5Sm6SBCvB+udrMJ9bOlvCiVfbvXc+bUfjZvqEOfGos2LpjsjFhRilbtT4ifJb5OcwhwmUeI6zxkngsJdf6RqVKwrYhOTjfLFn9FvDqA1Y0FbFxXQXJCKKnJESxd9CWC0Ier03xsrWYSGGBPx8Ft9PScZGCgj7v9lxh8/pid21tQKQJxdlzI0iViHYGH+xLm/PgHAnytCQtxwNlxDs7L5xKvCDBcL2muS4o65kWxbSINJFu0Zwt+/JTZ3/2WP8/4EFP/iCuUlWYQJfOhrqaAxQu/MbvPzZgajkmFteL1tLf5gUT0KORe1FTqucIn0CYQEuxIgjaUIx3b6Dq1n8tXTrKqqZQFFt/w7//jvxEe4UVNbQHVFQXcvnmRV8/v8/TRTYZf3DdSPg/s2cCBPRvYvbXJCCL2bW+hhxlUF2WwsamKmpJsTIIHksNZJwZvDTZn3+YmTLQuaf5uZIqsqdRxfhqIMGczCIJeVKX8GLG5pW4a4JgOIgQ9W9eaUx5FG7LT0N1LEPSUZ5qAwOaGfNbXZrOqOJmdq0tYU55OTZbauL86U8yUluuiqUyLoTZThWS/SpPCqUiNoipdTkWq2HeiIjWKyrToafN/OpCQALtkN6VsxV96bsrMRiOiPTAXkpDqk6Qa4E7Dd0tzptfsHknqTv2Y7PhG4kLtMTVElGzUQ0wgR9o2hGgjJg1AeYBf2Ir6tBjqdXJastU06GOoTo6kKjmalfo4mvKSaMxONN1cjbi4fILIaTu0bQ0V2SnkJ6nZtWYVfXxEHx8x+vwxj+/coqWxjvzsDDoPtXP76iVGB5/yeuAJoy9fwJtJXj15JEYpD7VTmJPJT52HYWKUkVeDvHz2lHcTozy4e4czJ49RXZjL5lW1Bj5zO+GuyzClT/tQ+C0l1ncZCn8b1CGOaMM90IR78RF9qEK8ydPE0piXiT4yhAinZUQ6L0Ef6UFKsAO68OWkRjiSrfAmMcRxygWK8BJfxwT7i2m8X4kOUENJtkne82N4j0miPG2ICxFBSDsWnD68i8GHN7hztZuBe7dgcoznD+/QsXcHlcW5VJfm07ZtA23bNtCxdwd9Vy/Q/dNR9u3YRH5GEgGejmTpNGxa08jNqxeZHBuit+ccNSW56NSGFJvZYqv0sSE+cDnJYa6GRaANuccyEoKdiPWyIsbTkhhvW1T+y9GGuKKL9CZTGUxefAS5mnCqs+KpL9BRmBxDuiKYXG0k+YnRpMYEoleEkRsvPij5KWpx0cwHX3cblPIgtmxo5MbVs1z4uZMDuzdz8+JZeDsC40OMPn3Aw5s93Lv+M7QK1BSmkZ+sINzTFgva0StDUAe6kqkMpjxNiT4mAH2UH2XJcsqT5VRnaihIkhMX5okvjcb5mI8SYQboY71JlXmQEOpCtirQ2Kl8kF/RiC+ZWhlZMg/yYnypSIykRq8mTxVKpjKUAxubmXx6n1vnu9i/dT3rG2o5tm8n/VcvcKP7FFua6sjSxlKSEc+KrARDyVEzBUlRlKTEIARCS2m60TimhRrAREIUedEBZIZ7kx8bxIqkaHLjgilMCBeNgyG6q4tyReFniRTNU/vZEOm6mECbufgum433ktm4L5qNj/0SFMHerK2r4vLZn7h5qYfH9+8yOvSKVy8HGR8fZ3JyUqyFePfGmIl4MznCu7djjIwMMzL2WqQwTYzx5o2YtZAAxJvJcRFEvJmEN5O8GRudosT09NFjBgee8uTePa5e7OF+X58IIIZfwqTYFA4m4N2EqLj09BH3797k9PEjrG9pYGVNCWeOHzQawdT4KHJSVBTqNQjvQ2JsKDpNJEfbt/P8yR2uXvqZK5fPc+f2DY4eOUDf9Yvcv3WRloYi1DFeuCz/Hke7r7G3/ALLhZ+xbMHnCEOQqg1Fq/AlVuaILGQZoYHzCA9eQEqCNxmpwUSFWRmNqybWjowkN/RaZ7IT3EhVmkCEKnAJSTIHMmJc0Ss9yNT6U1UcT7rGH1mgNUqZCz5uC1hu+R2qKE8SlIEkqIKoK8tiZVU+2zc2cvHccdY2VuDuvIxtm1Zx4eejXD53jLryPMJ9XVg65xscFs5mRaaOlqpSdrQ0sXdDK9vXrmbb+mZ2bd3IptZm6ipLKM5KZmVFHlvW1rG2sYKtG1eRFBeE4+x/4FH9V2hd/p14pY+4qHeDIPSikbsRH+1MSowLmmA7UsKdiPVdZmbfJMqFYbGRqAsSiJCyElO67kqUJXOFkY389Y7HUjTbVCRZGh9AZXoE1VnR5CcHmt4rBQamOLEP8XWag8mhkhZJqehQcuAMi+rfGYCD1KFauILJYc/nzNE96EkkSxtGZbaKVLkn5hKJvnYzCXFdQIjHQvyc5+PjOJ9Fc2aw0OJzFi35EqXCh5SkUJSR7oT6WhPmbUV1fjwladH8/d95EW39L6yL+IR//rUDEogIcfvRbIE2585PL0KvIkvlR4yvFQGOc8yux5BYGzJXWsRbWTTvMxysZ6KLD2bX5lqc7MzoP99h5gRIIEK6PxKQkI5FcmLMo44PsVjwp2n3UXLSmpkqWznVCVq28AuWLPgTDpbfIQj92C35GmfrWaij/GiqK6R9dyt1FZmE+NnjvHwucUo/6msz2bqhfEptk4ftt8b/3ay/njaX9Ej1CNbLviVa5sbWTTXUVOrRxgViueRr/LwtcXNegI3ld2hUgYSFuLK2tYYb189y8vhebvReJitDg6e7JQ528/j6y4/54ftPjNzxubNnsHD+F5gK7/sxOYLmWYidmDITXRjB3vuYHeeVaaOPogIdRzt3IwgYagYkMC5RfqQ5UsaihV9ib/MDiigPggPsiI32JCdTBW0Cyx3m4uy0gBPHdnPvbg/wkqfP+sjK1uLsspRNmxu5f/8awy8f8eThbQaf9jP84iE3rnazd9d6astyyUhWkpGsJDUhGiX5vM8oFrRjQTsVhemU5CRTlKWlIFONIAxRR6AoqCCBiHYoz4k3KDlNp8ZJggHFGEHXDJje/2E6iJhFp0E6/a855npePb7+1/e3TwUeVVkqavI01OXFs6Emm4bCRGpzNawu1VGWKqc+N57qTBWVegU1GUqq0mOngIhqfQxlKTJKk8IpS5FRkRpFuS6SitQoqvUx1JqBlL8MIqS6MfP6IQmcTy8gN6dmbsUEGPIxKUFJ2cEqTIEB83kjAQjJ/klzuAcTQDEHFlLmUgIRAwalSwlE9GGiTE0LOtTqolmZHktjhpL6tBhWpimpT1eyIjGKYm0kLUV6Dm1axZqafGMXREHopTI3laq8NHISlVTlpVOZq0cYhPZtm7h77SIP+27QeWg/B/aKhcJVhfns3riejl07uN5znqf3++ntOcexA/s42XGAPds3c6yjncGnD5kYfcXEyBDv3o5x5fIF1jU3IvPzIjdJhRQFifSwJthpAVI6NsZnKVGeiwh3W2icjN1HdrF/y2pK0rWkRIVQlZEiRgGD3IlwWkJCsBMypwVEuS5AG2iLIPQic1kk3hxP2Fhbwob6MhKigsWL2Q2STJZeEIxpf6wMUa65pol7ku9oW18PMgE+Fzi6bxt3rnbztP8GA3d7OXvsIBtX17FlTQO7N63hWPsunty5zt1rF3hw8zLXznWxdW0Txw+0MfjoLv23rvPk4V2unjvLkb3bufBTB8IMSIjwJtrbBm2gM5kxvmQrzHXhxWsT62VFrJcV0e5LCXdZQqS7JeoAR3SR3mQogshUBlOWpqRCr6ZYpyAnXkZeQhSFyTGUpqmoyIynNicJ04L0EELF1GdDZS63rp5h4P41Rl7c48m9q9y82EXf5bOcPtzGmY42nt69RvfxdkPR+yjFmVo2N1Vw5vAuBEFPSbqadEUwOnkAqgAXEsI8SJf7k6UMZkWSnIzYQBpKMinPSRLrLprK6dzZwpUTe+g+tIXc+BBy1CHkacMpTolG7mtPtJ8jYV726JShpMZFUCT3pkDuS7kmnFJNBPkxwRRqImkuzuHo1vU0leSSpY4mJTKMFWkJ1OdnIAg9ZCkjydfKyU+IYV1tIdubyllXnS8agiWI3NGtcGB9HfVZWrJiAiiMC6M0IZJceQDZUT4Ux4exIjmSKelcoY2kiOXka/1Jj3EjytMChZ8lSn8boj0tkbktM85jTbAngc7WRPq60lJTwbVzXTy5e5uBh/fE5m5DLxkZGeH169cMD79idPS1CCDejjE58ZrxsSFGRoYZHX09JQvx5s2EscB6/LXYS0KiMr0ZGWFieJjRly8ZefGC548e0X/zJr0Xejhx+DC3r16GtxMwKvbP4O0ETx/2c+nsaXp+/om7vZe4fqmbI/t3sbGlgWMHd/PkznU2t9RRqE9Ap5aRmxyLXiMjPtIPeaArealxnD3Wzt3eHjr276Lrp04GHt7j9s2r3L7Ww7N7vezd1kx1qY6U+AC0Sk+cHWZis/RL5nz/O5ZbzyYswIl4RQAquSd+Xhb4es5Bo3ImWetFYW40RbmRxnmcqHYkzHcOXk5fkKJ0JF3jSnKMPargpaREO1GZFUVDgYqyjCiKM2LQKr2RBdrj5bwAi9mfMuN3v+az//xHZn75Gyx+/Bx352UUZCWQrY+ntbmaxw9ucvbUYcpLc8jP0dGyupLq8lzcHJbxh9/8K//wf/4f/NPf/RdsLeaSqo6lqaqC7a1raKmvYd2qlRzrOMDF7jOc/ekorQ0VxvnQ2lTBjk2r2L65icIsNf6L/plH9V/hOPu/ERVoi04TRILcE22UK4lyV1LkbiSGO5Ia7YYg9KLws+Q9JsXMsnAFY3GrBCIkapM5vWmK/Kq0qEn2oE1c1Ixc3L8EJJpZlRnD2kItdZkxBqWTMkw1AYa6gFkwtQeB9MxMl5aUQESr2aJoABFG+pV5RFe0iQ+un8GOrca+EZqQ5QjCKNoIZwRBj4/dD8TL3IiTuePtvABH6x/44bvf8snv/wkr21kssPgzCy0+p6wokaJsFTI/W47vXYMgdPPv/7iMs2mfEm39If/Xfy1A6p8gnqMUQewyjl2CwC5BMNsnDdFum0CERIcaRKqlEYRB7K2+I9BrGfqkcIyOxYfTr78UvTTf1omp2DMfqcGdab9U+yDxsndi4m1LdBuplkRyhMTs9OL5f2S5zfd4u843fp+38wKWzfszmih/WleW0rqqhERVEG6O8wj2syE7PZqV1emkJZnT7SRnRsp6dDA1w2Wqy1lu8z2piaFkpUXh77UUB+uZ/OkP/8gXMz7A3uo7vNwXY28zG19vW9SKQMKCXTjcsQ8P16UsWfgNSxd9i7PjQowg4QNM/08BEeZZCKnGRnKwTqKQ+5gVsEoZCqmY9gpTFcIkJ8/w7H0oro3iNZcASR9fff0b5s3/nDmzPiXAyxpXh/nYLPkOV6dFWMz7M4stvibA154zpw/ybOAWo68fcfXyaaKi/Fm6dDa1tUVcunSK8fFBnj27z+TkEPfuXKehrpyaykI62nfQ0b5DFGkZBKEfo+z0DHrYs62F5roiSnI1RhqhBCIaKtNMznqj+Fmh32z+SaIMQqNhfkoAVJp/f9np7jmx+6/uE4RmBExFvWIGwhRhFwS9AcyI79/ZWE5LSSblaTFkKP2J8lhGU1EyjQWJrKvIoC5HrG1YXZjEyhwNNRlKavVKatIVVOrkVKeZgG1FahRlKTIq06Kp1sdQlS6nKl1ObaaC+mzV3zhmczAhUZHamNqMrpWpQGK6UlMzU0FEHb+0G9PrviRqkjmls8Mwx/owAYFRcZ5LKnxGOlS32dzvM2wrNpu7Q+K2+rQYGjOUNOgV1KXF0JgZx6rcRKrSVBTER7EVO3qYwdraItFxPolI3ekVfzAvWU0/HxLh7YpOFU3P6ePcv3WV271XOLh3F1s3rmMnVjSUi9yzhrJSLnSdYoO9PU9u32L4ySOuX+jm1LHDnDx6iAf9t3j96hl374h1B3QKVK0oIDNBRZY2FsECApYvQhPsiiCDWF8r5N5LkHsvQRVgjdLfhsQIMUV+Yt96dq2tIVsbTXpsOILQR4EgsL4ij1CHhUS5LUEQ9Kh8LVEalDZifeyI8rRB+AAKdXHIKBOVC4Qh8XjmCkR4O4nG5CvRAGQqRe6xnkQEQY/S35FYfycEOUYQ0cFcSBTY2lrPzyfa6btyhjOd+zm4ayM71q9i79Z1nOk8wP7tGzh1eB/P79+m7/J5rnaf5vXzR0y8fsXL549p37kNT5q51HVUPPYgV7RhbmTK/cmK9TMZrA8wdFTVE+5kgdxjGdHuSxHqIMJ1KQpfe5IjPEmPCSA9JoDUaD8ylcFkayIoTI4hLyGKuBB3YvwcSYsNIlMZirARIjxs0Mp82IodW7Fj98ZGxl/e493IAJNDjxh7cR9hFE4e3EX9ilyq8tJpKM+nIENLqK+TaCAtQOiR5N5OmkXZRF1ovSCQpQhFE+RCutyf1OgAcpOUNOOJFTtpqshFLwiGAvAqstTB6KJ8ifVfztKZf2Dmp//O5x9/gCDoecgHpMZFUq4OJDvUjQK5P0WKICoTY6hNjydXHUlenJx0eRiZChlZyigyYiPIjI3AgnYK46Ip1ESSFOZNZUY8hYlyqjK1SCBCHxvMrtWVrCpKp7kknfrcRAoTZGTHBpKvDqU4IZzC+FAylb4ky1xJlrmii3IlWeZIarQLuihn4oKsiQ+xJVnmSHqMFzlxARQlRlKUGEl6dCCqADe87RYT6GLLqopScU48G2Bo8Cm8meT18CsmJiYYGRkxgog3b8eASd69HWNifJjRsSFjFkKqgxgfHxWpUKOvjbUQkgQs4+O8HR3l9eAgzx4+ZOjJAH2Xr9Bz6rTRgDM2wsjTAcZfPuf1wGOunu8y7qsqyqW+opjNLY2cPNTG7SvnGH5yx1Au/wFF6XEIX0FOghzhPdjdWs+5Y3s51bGH00f28vLJPSZHXnD35jWu9nRzsesE+Aq0bV3NxpYVZKSEkZ4UgkbhRduORtY0ltLaXEVZcQZadTiqWD+08YEkJvqjSwkgMy2E1CR/UhN9iI20Q6twJi3BG3nIEpQRVuQk+5Kd5EOC3BG5/2I04XbkJwVTkBRMQrQbno7z8HZbxOK5n7Ng9me4Oy7CcuG3fPXH/8nCeV+jiglm7o9/5tsv/4Dlkjlo46Kori6hrrqUPTs3sXvHRs6dPcGxI/tJTVQT4O1KZLAvskA/EhRyqksK2bC6kfVNDdRWrGBTawtXes7x9NF9Hty5ye7NqynJSjCL1o0iCFBXlkWAx0I0zh9ysXImNrN+jTrcCZ3SG12MJylyN+JC7EgIW05iuCMmp7rb5MBIQ5IIlECEMGhyiiQQ0S45SJITae7wFyNGYs236VkR50ddqoyVGTE0Fxo62k9J2UvRuS5MWYXpIEKK/E53hCUQYRZdNwIIk0qOOLZy8WQbggbW12aTGOlOhtIXZYAtqmB7wr2WkST3oqkyg8wkGc62c7Ba9A0/zPwDn3z6LyxY/A0zZ32Knf0cWltK2dBcgkQD+K//pQvX2f/IxazP+c0/f2Z2TtIwFYaapIfrEIReA+WiiqmFlR2Y12mYlLEkx0NvoHdJTm0nf7thnDklqJupBdVdSMExo6NmpFxIXGxz4CHVbknn1Djlr5PdLCwX/gnrxV8gCHpcbGdZzrwPAAAgAElEQVQh83WgKj+ZUwe3cvbYTmpKdAR5WxLka0WGTkZinB9Bvssw0e26pn339CE52qLjGB5kjyDo+ZhePqaXebM+IUHtz5ED60hLCmPh3M/4/tuPcXWaT5C/Pa5OFjg5LMDdZQnRMi+aGldgAg7mwZ4BTL0bOjEpMUlR3R5WFKeQoAlBENrJzVLj5b4UB9sfmerU9ZoNyTGTqCYm7vq33//O7Bg6+WbmfzJr9qfM/Oa3zJn5e/w9rRCELn78YQa/+/j/Zc6sz7C3mUOiNpJtW5po37eZirJsli37EUvLOeTkJHHgwA7u3r3OixeP6OnpoqAgA4U8jJamWu719fJ27BVDzx8hDMLNyz9z9fxJhA7E+qNfA50C1aUpRhDhSisrK1IMHakN4LMPUaJdD1Pqbd4DU6av2ezc/1cO998GERKQ6DoqAsu/JCPdvn4lTYXpNOanUpIcSabCH22IMz+3b6BzWyOba3MpSYyguSiZ1hVpNOUlUJeholYvAona1Fjq0sQMQ12Ggsq0aCrToo2goSYj1piF+NuZiOnDLPBiBJvSs9mGCWxJdRISiDjJ1KJr6fuyDc+iefC4ExOIlbZL90Wy/xIIHjQFXiww++xUSp34LIApuzYkfu+qLDUNGUpWZWlYqVdRmiDSZPQxAcYPry4Vnbb1jRUIdiAP9qSPjwhFNHx6QSAzIY6ta5sYuHuToacPuHXtEj2CQI8gGIxkKykxIv/54O5dbGxezYqcLA7t3sbPJ49w+ngHt3sv0Xv1PHpBoK3NoNghQH11Mbcvn+XiiYPkaKJQB7uRLPNG7mVFYogjSh8rlD7LSIpwIiXSjbhgR7Th7qSrg9EpAogNdCE7LhI/O7HXgS7Kn6XffIJkqLRBDnBSgJMCQivGjtYxgR5U5aVDs0CohwPbmmuhXYB2MQsh87Y3XCNpwRIXxcRwT7ShnuLr90XpW50ymDV1xTSU5yD0A5MCJw/u5FTHbnaub4SPBPhIYPeGFrY0r+TCyU4ud53k5IG9PL9/m6s95+i92gMfCfi52uPvaku4pz2KAGd00T4kBrsSH7hcBArGRTPfOAnCHBcQ42mJUAfRntbIvWzQBDmTGu2HPjaQDEUQpbpYVqSryU+MRhnowrLvP2P+n3+Ln70Fghwc2cjKwhQ2NhSJIKK5gu7O3Ty7d4nJl/cZH+zn3fAjhFEoy0omTSWjpkBPTooKeYg3ncxCsADbRbOZ/eUf0AsC/k5W2Fl8h6/DYmNjGb0gkBDmRUKYF4Kwk8IkBfIAD7AS2CsIUCU5UhDktIS02ABWpKtJivQl0HExGXEyaovS2d66kod8QJIyghXqYHRBjhTEBFCkCkZarMOdrVH4uZChCCNfKydHFYVeHkJVWhybKnNpzE4kJcSD1QVpVKdrKIiTkRcnAzuBTbUlnD+8h5tnjpKpiqBCr6E6K55cTTgZsQEUaCMoSowgRx1EvjaY4uRQChJE+V+xk7CYnlcHWaIJtSUl2plMlR/ZcQFkqoJIknkic7fB03Ie7lYLCHC2obY4n8NtO7h7/SrPHj+Ad2959XLQTJ3JkGF4N87bd+O8ezvG2zejjE8YshOTo7yZHGVi/DWjI68YHXohqqaNvebdxCjvxkd4O/aat2OvmXj9iqcP79F35RI3Lpzn1sUeHvb2cmDHNoRiONt5hI5dO/j5+GFuXzrPA0MRtfSMJCkjWVVRzIWTRzh1aC9bmmqoztcTF+ZLpI8jwleQKPOhTB9H1/5tnNy3hdrCTJprSnj5qJ/Xzx+ZAIuB015Xmk1zbT6xEa7ERDjh7jSPHZvqefH0NpOjTznzUwdJCdGEBLkSpwkmSu7O8uUz0ai9SE3yRyl3IiHOkwxdAGlJvpTmRbOyMoGC9FCykvxJiHEl3HsRLpZfYrvgM5wWfYGH3Y/4e1hSVZ5JvCKEsCA3tm9uYt/u9ayqL+XM6UM8vNdLXV2p8Xg3bmxmZUM1mRk6mlev5OqVCzwdeMDg88ecPNbB4YN76b91ncf37nD/9k0GHvRz58Y1uk+fpLPjEOfOdHH3Th/3+u9w/coFzp0+ZMwEF2SqyUiOEu2jJ9SUpPGvlmFk+fyGM5liM7oon2Wkyj3RRXsg911KXJAtmmAbgz2QItt68Tt+hSnq/R6IQMAQ3fvAECX9EFOmoR1M6fV2TJFGvSGwMhVElMcHsEIbjDn1BQsBLASM9QtTCkqlRU/KUEgOXBsmp9KwzajOYl4cPdVxuy0I3BYEkmP8UAe7IGggNz6EAIe5xuPRhImZiII0OatrcpD437ZWs1m46Du8/R0JDPdEERdKTn6CQQ3P5BD+4z8kUBP4CcVev+Mf/m8FUj8D06LewS+diTbRIRKmAjOV39Jp53MSQRiFRMHsfRIQMAcJUrRS2iZRIqQo6NZpvy85ItIx/A3HTdiJqchTcnqke2KiszlYf4vtsq+Y/e1/4GL/A1HB9ghCHc5LZxLpZUOS3BdVmBuutj9iv+xbFFHurKxOp7gwDnmUy5Rj93KZbfZaon+Y06rEbUsXfEZ4oI3Ze0WqU056JLu31hAb6cKyhV/g476I1tVF7N+9GkFopTQ/kRXFqeRlx4vz0LzjsqfkTHViojBJogImWlpwgCOC0EF+jpafuw7QcWAzakUgVku/x8VxIb+krklzxqzg1ay54jc//I4vvvmfmIP9H+d8xvw5n+NiO5+inATjHJgz81Nmfv17Pp/xEbNn/hFfT3ti5YGk6ZTkZCZRX1NCRlo8edkpbNrUQufRgzQ21BApCyErM5VjnYe4e6uXe3du8PzxfZ49usuT+33cvXUJyUZ8TrfoDxUjjlniXNELggFE6ImPcRdBhIVkFwyA/0Ooyo81O88O4/PiiwSW/xoNUs++TWaO8geQFS8z1joxINCxZ6qdOda+iZ7je6dsq89Jpj4nmXJdNI15WlqKU+g9sZszbWtZW5pKcXwYjTnxbCjT05ybQF2agtrUWGpTTRmIlXoVNekxVKZFU5UuN6oz1WUpqdbHUK0X95XrIv/qufzlIYGIfLPrYB4okUCEFHCQQISUjTB/zqVshGR3pExFM6bs5VZMAFmyj9L8NLcNnfySlqbHZIt7MAUXBhBW52ioS4uhNjWWhmwtwq/AecHXWP/wJ4Rs2L++aQpXTS8IVOSbtNEr8zNZv6qG7hNHmBx+zuvnj3jxuJ/x4Rf8fOo4NksXivJtDw1prfehqrCQ4hyxLXq4nyf1ZUVc7j7F2/EXCB2gT9Wwfu1KaBOgTUD4AJ7fu87Io5s0lWYQ7WVLuMsSZG5LyIzxReljhSbABrWfFQo/a1QBtmhCnEiUeZIS60e6OhhB6KZ9YwNHt7XQsbkR04IlctVCnaTOtAOi9vnHIHRAmiYamgV+OrCNS6cOglJqjKKHyemSZOKI9rInLsiNuCA3sTDIFz6iD0HQs621msIMNbk6JcIHsLGpim1r60nTRLO9tYGd61ZTmZ/JkT07IF+AfINsYz80NdSwa9N6Q09csSDGbeksfGx+ROFliyCUoQ1yJDHEGbWfHZGuiwl3sphybNoQV5R+DkS6W4rZCJk3WaoQMhRBlKUpkVGGjDI8reZg8dXvcGQj5RkaBDm0rMhg3/pa1lXnshU7+JXA6QNbOX1oGw97u43FUgd2rKWlqojidC2CIHYTT1RFUFmcSVSIF7aLZmM5fya5ujhRLzrEm11rV1KUqmZNeR7psaFEetgbjaXQBwkxoZRkp7JrQxPCEET5OtFYmkVzWZaRCtVQlEbv2aM8unGOSz918JAPDF129eQpA0kMcqJIE0qm3J/g5QtZ/PXvjVENQYkxIxLtZU+BVsaGqhyYJZAR7UdRXASpYT405CQjCF1c4ROaijM5ur2V7LhIMlWRoBNIifZHrwwiNz6M3Hixw2Wm0pecOEmOVJw7Mo95CEI/Mo95pMa4oJO7kBXnS6bKD02IE+FuSwlzW4Yy0IWESH98HJYS4GxDZkIchRk6trau4fzZ0zA5wauXg7x584Z3794BIpAYHRvi9chLxkZfiRKvkyNMvhEBxOTECONjw7wefsHwi2e8fPaEkVeDjLwa5PWLZww9H2B48CmDTx5y8+olujqPsHfTJm6c74bR1+LcK4Y8XSIJchl1JQUc3LGFB72XeNB7iQPbN3JaEDgtCGQmqKgqzGDDygqi/FxJiQmlIEXJhppiZJTxAQ/JUISgDHBDGeBGfIQ/tYWZnDq0l94LZ7nSfYbr536GDrExYUF6PCnqEDyd5pORHEGwjzVb1lXz6nk/78aH6LtxiaaGKtTqcDy9rJk15w/89nf/D3Nmf0ycwpXoCDvSkgNIivMiyGcxuWkRZCQFExlkgzrCibS4AHQqP4LcF+G07Bviwl1YU59Pz9kO3ow9497tS7Tt3MDJzv3c6r3A/bvXGB8ZZHR0EBil8+hBqqtW0HnsEI8e93O99xKnu47z4P4dHj3sZ2x0iKcDD3l8/y6To8OMDb/k1fMBRode0N93g0vnz3H1Yg83b1zn6pVLnOk6xYnOQ5w+tpectFgEoQuFzB1tjK84nzxNzt/sz/+FtbJ/oyvjt8z+7O9JiHBGr/BB4W9DfIg9SRHLSYl2NjoIoa7zTBGoX5lnJQy8biMdodnMhjSazeMOfqnjXkd5Sij1GdMW1K8w/K64oE0BEQapbvG3us0WzVGzhauLqVKsBmfPCCLazRZXcWFcuSKVQztWU5anRR8XQpSfPYoAR+LD3Ij2tiHSU6wPcVnyJWkqf7TRXqTHhZCRLENy7Fydl+LgsIiymkI27WplVUulCCCmgYiv/vMj+gv/xPwZ/8x77yWaHas5iJjOfZ7KLdYG2ZEY4kBKxHLDIi05DuIQQYQEAK8wtUZgK6YIZdm0fVKgS4pyTnfMpf3m9RnN0z7fbHY+UhZKcmpakQDLcpvvsF32FUsXfIY+OZRV1b/8PnfrWfg4zifEx4rwQBtCA6yRR7ngYDfzrxyLdKxiLcYyiz9O2yeOqFAHpjrtpn0hfpakJYVw+rikdNPKmZO7MDnrEohoE6luklb+FRBGDUM4ia3VD5hAbg9WS7/HYt6f8fO2ZX/bOp4P3OBKz0lKClLxcLHE1XEJU7Nh0v2THGvptQgihPfg+zmf8udvf2P2mTIWzf0z5QU6Du3dgLvjIiRncPa3nzJ75mdYLp6FvfV8HB0WERzoikIeQrw6ElurBcRGBxMZGURdbQWdRw9y9sxJrl+7xMsXTxl+8YzbN67x/PEDhp4/4WpPt6kBmQFEGP2/Vlht9AV30tpYABqBsvw48nQyA4iQnNYrBopWm2HOmzvKZsMCuviKLr76xb6aXJP8ql4QRAZMFTSWZbK5pYKr3YcRBD0Pbv7MhVP76b/exZVTBzi0zTDXlIZ1XdBTk6GkpTiFqvRYqvUK1pam0lyUzJqiFGr1SjaUpLEqS0N1ipzKpCiqk6KpShQLp2tTY6lKFUFCtT6GxjwNTQVa6rNVxgLrv67O9L87fik88cv9jUyvJTGBCHNg0YzJhkrPjgQizGtuejH1oNiKiQalx9QcTwpaSEC6mamKdr0INekKSrThpEV4UaGLZYBfkxThwyw6qczRcbZjDytLcgwTp4qWmjKunDnBpTPHKcvTk5Ucz4r8TDavXUXf9Yu8evaQyZEXjA+/4Mn9OxTmZIgRNIN0YaCzE2vq61hZKXYz7tiznUO7t9B17ADoBSpKcxA8YYi/4wqf8AEPxRPvB2ESsuLCSZZ5Ex/sgsrfHrWfHWo/GzJjvFH6WKEKsEUb6ki0txWKQHt0Cl9SYv1IivbnwJYmnt86D2+eGZSV9KTIvBGEh4zyPoLQwSjvm4Em8QHatnYl48/u8KzvgmF7G1LjG0Eow9NmgSH9rycu2BNB2IgywE3kzBdj0tRViq+TVcEIQhVZSTGsqStl39Y1HNq1karCDE537KP72CEud53k9qXzUCUgfA7oxGPKTUvh4K7NKMP9jFECj2XfGzpY55Me5UVymCv+1rOI9bIiLdKThGAnBEEsvBYEPTI3cfFU+S8nMdyT1Gg/cuLCEIqhMDmGhqI0Nq8sYcdqEw+7WBdDeYaatFhDhspTNKyutFKVKzaHEz6H2qJ0qvJ1lGQlIUUk9IJAc/0KaBSgUWBjSz2Xu09y82IXB3du4Odj7Qw9uEX/5bPcvdjF+roVCEIdWWoZuuggdmKFPNiLPZvXcr/3Am2bm9myqoKzHbvYvLIEvTKEdEUwBUly1lQVcPn0IW6d/4n8tHgWfP8lC77/EmXAchJlnqQrAoj0tSNTE0GKIgSqxMyGoIRgdxsKUmKJ8LZBG+5OQ2EireV6slWBZEb5U56kIEcRKj5gbZAuDxPnQBkIg+DvaEmaMoRUZSDpigCKUsRCdG2oIzlxfmTEuCEIPSSE2KIJsUYTYk1ChD3JUY4G506P8B54WM0kYLkFSdH+qEI8yYqXowj2Jk0VSV1JAW1b1nP2eCe9Vy4yOPBErGt488aYiRgbG2FoeJBXQ88Zef2C8bEheDfO6+FBRkdeMjE+zNCLAV48e8TrV88YfvmUB3duMjY0yOCTBzy+d5vBh/e4cPokbVs3cezAPnatb2VHSxNnDrXzKwbRxUaTqVGRFa8mVRlF555t/NS+m+N7d7CuroycRCXCAGRpY0mJDUMrC0AV4m0sxDuybS3nO3ayobrA4Aj3khYTQqi7PcXpCVzuOs6TO9d5er+PoSf3GX/+lMM7tlKanYJa5ovn8vnk6WMRPoKDbeu5ee0cfdcvsmv7JuLVMYSGehOnCUebEIYi1ovc7GhWFCmJV3mijnUjTuFOXKwnOm0gwb7L8HaxIDbcBW2sD9m6SPL1MWxbV8HVs+1saFpBx94t9HSf4PzPxznasZehF48ZfvmEsdfPgQlGR14y9OoZ9x/c4eq1i1y7fonHT+4zNj7MOyZE1axJ8e/oyDA3b1zn7p0+Xr54ztOBx7x6Ocitm71cv3aFq1cucfnSeR4+uMvAw3v0nDvFgT3riA53wUT3mDQz8J3EhbsQE2DL7M//mR2K/2CH4iPmfPGv6KI8SQhzQhu+HJ3cBb3Sg5RoZzShtmSjgZ0C7DRXOjHLShjtnOQYSO9pFUHBjL8eva5MCaE+XUajXma2vc5stBoWJUl1qNegZy5FeRsRnaxi8ZiM21rR+i8jX+nOX27YVUx8uBOKQHtykmU0V2WzslyPh+08/JwW4u+0EH8nC3xs5yD3syFLE4QmzJnEaG90qgBSFAGE+tkiOXlOyxexdOlsZs3/Bjc/R0IivBAcwc11kfF3//7vmom2/hd2Kj7mX//pO8P2fkyqSGZUJSNg6zEOtyVf4bH0a4PAgh6Z61wSgqynOQLTHfohTNkBKfqrNyz87ZioYf8r50VyPCSnW4pg1mF0BoVBTDQzyZExz7RUGb6nDJulX+LttgAX+5mkxPuxZW0xqWp/BEFPgMNcIr2scVryNRG+VqTGB5Ks8eeHbz7C2GTNeBwiXcLHw5Qt8nGZy1Tgo8fR6msEoRFf13lm26VIqzlFpI0gn8Uka3zZvrECk4MugYhOjJmVT8wyY4a+K1bLfsDLcwmC0MePsz8lLNQZQejk26//k/lzv2Dxwu8oKtBx5dJPjI084cD+Lbi5WGIx/xumZiD6mVrjMmj6TYPk5owv/o2PfvvfmGPxORIgTIkPI1UbTnJcCBGBjrjYzsfVwQKJ7jbnhz+xeMG3BpLxViIjfAgL8SAowAXrZfOYP/87GhoqefbkPs8HHsDbCUZeDXLs0CE6Dx7k9vXr3LlxjRsXz3Pz8jmunPtJvIZfgSBUwcBUNaSr3YfpOrqTy2cPmTpRzwAT9aYPo9ztXywanu4EG/53/cs2RRI02b6mikc3fubO1VO0bWlkXWMJuzbWs31dDXs2N3Bsz3q2NpVjspGTCIKehtx4GnLjWZmjoSE3nqaCRJqLkmkpTGZ1fiJN2fG0FqawrkhHU3Y8tSkxVCUawERyNNVpcuqylDTmaQw9IhRUpEZRmhROcUIo+XGBCIKeksQwShLD/jeeu/+/IEJ6Rv/We5unvTbP4kkgQnrWJBCxE/P1xCTlvNHs/0ZMQhpSXVAvQmlCBEXaMEoTo6jUq6FR4NbZTnatXUlNQQade7ZwumMfilDREMgp5knfNXpOd1KzIo8wf0/eY5L2Pdu4cuEMAw9uw8QwL58+4tSxwxw/fIBOZtHLx9AnQJ/AtnVrOHW0g3PHO3j56A73b/Rw5/o5oyKAIHRRlJPEFT7hx+//SDefk6YOJVHmhSrACYXfctQBjsQFOhki746ofK2JdF2I3GMJqgBbFP52qIOWkxTlQXKMNymx/jSUpnHu8HZDm/U2hPdAG+oOfQKjvE+xTkFxWhzVhkzLnG8+M96IXzPAkZ1rjSjcdIO6IFAQJWatpMVONIK+Doux+uELsY7kQ8SbcRLxfaMgCKPUFGdyvH07N3tOg05ga0sDLx/cZvLFU6oIxY6tFGboOH74oEhnchRE3uFJaCjJxLhwBjhNmUBJoS6kR3kR52+PNsgRXYQ7SaEumBc1ydyWoYvyZUWqQqzrKIailFi2NJTS33OCN0/70AsCdfkp5KdEU56tITdJjDDq5H64LP4eT5t5CA+BboH1dSXsWldPdVE6+Wka0rTR6DSRrG2s4PCBnaxpqmZdSx23rp/n+cM+zp8+ykM+oOfUYV4P3GXi2X14NcCj6+fZubrWCGD2b2pmZVkepTlp7NnUzL5NzawszqA8K5FcbSTZmghSYwLJiZdRmZlIa00R7VvWcHDnBirzM82itcUIFqLB27aujusXjnOt5yRrV61AEeFNQkwQgh4K0uSkKgPIUIsN6vQxvmTJ/UkJ8SBHHkajWSZOaENsmvMhMCiQqY2iUKcgPzGSqiwVmaoAY5OWtCgRKCSG2iEIdaREOZKucCPr/+PszaOiStN0371W3Xtq9arTt1bfutXV3XW6q7uqq7PqZA1ZZWblYE6mUyoKMoPM80wMRDAGBBDM8ygqIAoqCCoyKCIoKioqKgoqyigyySDiPGXm7/6xY0cEmtV9zvnjWxGxd8Tesb/97e97n/d93ucNdxE9sT+EJLUn6ZogtmXGUZajIy1aQWq0kjhFAAmqYMrys7l4qp3Zu3dYmJ3m4f15nj97wsuXL/XRiG/49tvXvNZTmF6/eso3r5/x6uUTHj2c54keWDx9dJ8XTxd59VzMtZmbusvTxXkm7wzR33vFcH0/4LWooHa0mVQiSCWCc0cPG8LbunA5SREKLnW0cm+wj4qCDBzMVoqgeg6C3eyICPTAZs1n+FFCalSoWFAxQcUPeM3WlGg0ga742nxNXnwYBUlR7MhP40LHER5MjfLts0UWJu8gLIPtWekkRSvYkhVP/d4StufHI/xCrDxemJVETLgcZUgAKQmx5GQmkpSopmJHFv03T7G4cIOT7buI13ghD7LFw3kNFuv/gq35ctZ88Xt83Sxwc/gab5eNJMYEUVORx9CNszyY6qe9uZrU+EiUIX6oFMHUVlcyeXcYeMWzxwtMTozy6OE8r1895Tte8eLlExYfzrP4cJ6Hj+7z6OF9vnnxnEcL4it8y8L9OaYmx5mfm2F2Zpo7o8PcvNHHzRt9jI4McPvWdYYG+xkbHuBcZzu5WbG4OKwyzjsSxUif6Kzy2URkgA3xcic+/8OPuZz879QE/wurP/w3YoPsiQoQpYQj/S2I9LcgOtDSqK+eabpwS0aclODZ9fbC9ENY6uleahTkx/pQoPGmROtHuS6QLRofk/2l9PBHTD3sRkNbMrIkD7e0AJoqG4le7/LkIHaly5acN8pnAwq3dcg9NhDivhGFrw3eTutZ+clvcbFcTYzMgw1f/pnP3vtXVn/0G6xXLkMrcyM21Amt0gMjNacOSeHki+V/ZNWqj5CH+ROukbPJZo24CL8rRSIG+enfhdGk/A2hG/6FH/1NI0aqmJTHUaLfpjesfgweVstxWPc+Fl/+ngh/W6qKEtAE2SMIOqJ9zVG5r/1PjIRU/T1oeaPvuzCCiH6Wgr9ujB5FaY2SoiBSv0v3WTIEm/QGtURZk6hMphzuiiWCIhu//jMO1p9hse5PeDqvQhvhjv0GUWnJ13YlKh8rQj3MCfbYiJv9VxgNfglEDGJUAavAynwZrg6f/yd9ocPe4iM2LylOJ3lVxTGkCNyEzN8cj81fEui1Dl2sD2VlDzEmk0tjq9Pk+kQQ0Vi/F29PO3ENCTJG69rb9iEIDzDf8Blfr/kQG6vVuLtasqeqhPGxG5w80WhyH97MzzEFEY+N5/ux+ExvdjNDrvagoESHjeNqVq1exsfLfoWnkxm+bhY4Wn2Ft8tGvJ0t2Lj2Y1Ys/z2CMI6F2RcGEHHl0knGx66zdUuGoZhcojacibEBvnn5hJGBfur2VpGu01FZVkZrUxPdnacY6O1h6EYPx4/sN1FnkyKIOqaGrzMxdI07Ny8x1HtepDdJIGKJfLROHOtvJlv/XMyx+Gv3cpqf/af3WhB0PJ8b5lJnM7u2prM9P5Ht+YmUFSaxsySNo7Xl7CvNoXFnEYd2FJCuDmRbsphLVp4WQZE2lK06JRUZUezMFHMgiuNCKU1SUa5TsSs1kt0ZMVSlR1OhU1OeEGagM5WnqdmVFcXOzEi2Jysp0gaTF+NPbrQf+ZoACmID/w8oTf8n7b8CEWJLUW5+Y5tpjlYPRnWxJoy1K6TIokRXkiJ3EmXRFETo55usCF8KYoNJlnkQH+IGFQLCOHTwBROCwOjNHu6NihWahVJxsLBcbM0HqtmSn8nW4hzajjZw68YVJsYGePJwFr57wdzUHRZnxulkOR72tgR7upMeF01z3V6DkXL76gVW0kbfxVPihdSBUAdtTXvZV1mA3N8Jhb8jgjBOelQgCTIP4mVuJIS6oQ1wItbXDo2PLe7rPsRjw8e4rvsLHhbLCXH+mjBPc6ICbUmO9CElSkSH9lTDA8EgxWranGyZOx8AACAASURBVKiicXcpnUcOkq4N5/f//s+8+8ufExHibfhOrlaJ3NNWrFVhJvZH1/Fm9pYV8sl77xir+jnB8j/8Gof1K1D5ufLh739lSEYWhDYEIEsXTQVutBzcw5EDe9mWl0793gqG+i4Zkpgi9Kbbrb6rzE7f5eDeKgShD6W/m5iUKi1WhsqSVWKtAfs1uHz9IXYr3iM+6M3BJLYgh3WoPG2IDXJBp/AiMyqI9Khg6isKuHerm2/mR+nrPIJO7U92QhiFqVEkqP2IlXniY7+eD3/7Lwi5EOpuS74umor8NHYWZiBoITsphm2CQGZSNPP3hjnadIADtVXcvtnD7PQdWhr3E6kIMCTajt28yvzd2yyOD/Jocpj2A3uJDPTgZOM+Bi+f0QOBOXISoqjenk9uQjgZUTIyo0JIUvqSo5Gj8rZH4W4HgwJFqXH0nu9gdvQ2Z481E6nwQBBy+fqr96nCid07i5idGoDvHjM+2kdLwx50sTLCgp3xc9tAnMKdzLggMjV+xMucyI8OJinYnW3xUZw5VG0YvxUFWdTv3sGhPRVsz0ulsjiL9JhQogOdyIz2N/DY36UPbaAtGj8rNP6biAu2QadwJCXchdQId/wowY8SfsEoVcVptOzbSX3ldrZlJaH0cUEj80Pu5URydDgnWxq5PznO4vwMs1OTzM5M8/TpU32tiNeGitXf8Yrvvn3Bd9++4MXTRR49mOXRg1mePJzn+ZMHoiTr6+fMT49z5cJZLnV1cvhA7RK5PR0xlObncrCqwgAiDlSWkRihQKiDaFkAqbEqygrS2VtWgC5KRkJECOlaNVq0yHwciUFHmK8Lxw7sRhB0JIT5U6gLJzbEHZWnDUf3bqVhVxFZGhkyDzuK07Sca29i4NpFrl/uorFGnC+CXETp3vK8VEZvXKB+bwmh3g4Eezuyae2XuNpbUpiZxs2eC9y53UNDXTm7d+VwubuZuekr1O7NJMjPHGf7Fdhu+hQ7y89xsl3NV5/+DifbtXz+0f/kq0/fw2rDl0QpvGlt2kPvxeOcPdGMPMgHV0dbfD1c2V5cQNWOUq5fvczEnWFGBvo51nqY3muXmZudEmliT8X24uUTXr96Bt99y7cvX/HNi5e8ePKU2Zlp5mbviVXR9ZXRHyzOMTlxh0cP55mdvsvI4E0Gb/ZSW72DJJ2CIAqNC7WBciAac5EBVkQFWJEgc0ThZsayf/8nLuveQ+f4D5ivfBeZ2xoEQUeIy0rUPmZLohKR/hYmi8ubNBkjPWgpiJAM/0KMNSJEh0ZxQgDFWj8EQUdRtAdFGuP82aOPnwpCFUM9HUwNXDI51l9bHKXkYsnQSyU/wpXt8X6G72h8zdH4WxAf6oDa1xI3qy9wtV6Bj7MZXpvX4WG/kX0VhcSHB5KdEEZTdQm15VnUV+aTrgkiTuFOtMyF6FBXwzFXrfgzX372B/7y/jsmCaL6RFsDiOjn7/57BLnOvybX+df83X+3/R5vqmQ0juLj+AXudp/hsukz7Nb9BU/bVRSnRVCWG4fLxs9wWLuMMA8zQhxXvHEMabE3/fxmf0kU3W6MhqtEfTDlOEvJ0YNv/F667xKVKveN/SX6845jpJi9He2ws/oY640fYGvxIa72n7Hui/9g/fL/MFCinTd9gu3693G2+Yylxf+kxOMHeOnH619v1fr/ZwRRgQbgJSXZi2NS5rOBiBAbzFf9lrWf/RJBKNWDCOma9REifVTA3cWc3ZXFGAGX3vjXV20v2pLArso8nJzXY2O7GotNX2JusQIzsy9MnpUWk2t7M8F/nKWSyfq8CD2IUKg8KNyiY2TsCvlFCXy54o9YbviYzZZfYmP2Ceu+/CNCqagKmRovx8l2NZvWf4KfhzU2ll/h523LxXPHGBvpoWxrFr6edtTu3c7WonSaD1WDtYA8yA9v582kaeNpOVjP6dZjnGtv0zsUxGfMWCyuDUGo51bPeQZ7uznT1kzn0UYmBq4xN3aL4b6LBlvI0P8tiA7ZDK0eREjATCeCCNn3RBx+gJ72/sb2FnFbSboGQdDxM6YZ5+foBIGGmm3s25mPIOgoSI/m4M5C9pRkUJYRZ/i9lFgt/BzKM6KoLUmhtiSF7anhpKu80AY60rQjm7qiJHZnx1KVpaEyM4aK5HC2xyvYGiejOC6Y7clKdmZGUpERwVadnHxNADlRvuRE+RrkXv/3AcFfoXmZtGSF3ZLPSXL7N/YvrbWTGGor1jdSOJAatpl0tVRHRprjOzFQ9wzJ19J8IoEISZVNijSWsBREdGKIgmZH+lGUIBfpKC3iRGlBPTpiwF7gXEcrp442oRMEvChlZ3E+BelJXLt4hicPZuCbp9y+2UPnyVbuz47zYH6SuXtjPH80z8LMOI/mJmk5VMup1iPcHejn/tQdRm5cpXJbAQHujgggquAkR+PjZIEgDHJ0/w7mRq/xbHaIK6ebGeRXCMI4YV7WyFzFgmm6EDexBTvjRwllyWGUJilJDNmMwnkdKk9z5G5myNzNiFM6E+JpTpi/HTJPSzZv/JTN65cjTcIi+hUn6X1lRVzoOMLh/XtI0UYQ4LmZ8BBvYoM9WapIoTM8OBW4AUbDi36BCFJRB3vRWFPBkQO76eALhD6gTxAlYc0EQ22BveVbGLt1jZuXz3GmrZmz7YfRCQLxEUqEUnC2taC1+RBjI7dpbTgIPxTw1deviJd7IQg6vDZ+gbRghDishZ8I8BMBjw3LDXUixP/dRzX2hgEQ6etAmIc1iXJPksN80IX5sjNPx+E9Wzm0s5A9xWlkxsrJTlKTFBOMl+NGvB02kBojozQ7kX2leZxqqmVPSQ7FaVqxerMW3B0tCA10oygvmdGhPiNovNnDvckRzp1qY1fZFjEhaxROHW2gZf9e6ivLEATYmZ9BkjqUtv17cKMCjcwPyUuarVURF+KFIHSRIPMiSelLdlQo8aGeJIcFsD1dy+nmOl7M3YXnD+AHAvxAQC3zIjTQjez0OM6fO8biwl2Gbl8Vo0Kvwd/ThlA/eyJCXdCF+5Ck9iRZ5S5WllZ6k6H0JTsimDyNGuoE9mwt4FxbC5ND/Zxtb+Hw/iraGqrZvSWdLE2IviaE8eGOC7BBG2hLfJAdifLNpKiMBkuczFmkv62FnMRwqrcX0HqwhqMHqkW6VCEI1RAVGsjBPTu5O3CLJ4v3efboIc+ePubx48c8eyYWkpMSq7/59gXfvH7G61dPebgww/zMBHP3xpmfmeDJw3ngFS+fLDJ4s5cjDQeWgIecFB25qUkUpqeya2shWzKTGeRXJEWFUZCagEYRRHx4CBplANtyU7jRfYrLna0cqNrG4bpd7NySgRYtqbEKCtI0BFFIXYXROI30d0IT7MaWlAhaqrfS33WMzFg5fk4WZMSHU5ylIz0xmgxdLFGyENQBQSi8vBCEQXgswGPBANDiVIEo/TxoqtnN1GA/i5OjTA31cuXsEQ5WF1FaHMv+mlyK8yOJCXcn2M+a2Egfmg6Uc7ajgW2FqcgD3AjxdSY7RUNcRAhezlZi4r+TBYG+Tujioqmp2snl82fpu9JNc/1+Lp8/y/CtG1y/epmOtqNc6u5ieOgW43dHuDs2zJ2xISanxpidmeT+9DTfvXglspqeP+PRwn2ePnnEkyePmL43zoPFOZ48fcDE+AjzMxNMjY9wd7if4VvXyRIEomMCREqkXlJY7McOlP4bUfiYEelvgdpnA1F+lghCJz/6myI2Lv8J10s+QmX5M/7pn/wJclqB3H0NmmArUiNcSYt0IzbEBqXnOpMFRuLT9+kjHXV6Y6JD//xVm3ynHkEYNFaVXgaCkEtBvD8luv+aI1yYEk5pdrzJ8QoRjZZClqoHzWE0oiXVkrePp/b4Gk2gDTqVG0kR3sQq3Qn2ssLJagUxqkAunDpCT1c7U0NX4Zv7vLw/zPDVk+wuSUEjcyU+zJNYhQfeTusRhMeYrf4A0fM8zdJaGR0YI7r9/Lf/exdeq/6R01HviHQmA4hYSkeyNXsPZ6uPcdj0Mc42Kwj1sSEvNZKj9Ttpqt5GToKCOJkzEb5WhDqv0i/aprSCDpZKq+reeG8KJCSD/L/yWr5pwOSa/KaUpUo6knHehdE4fhvMWFv8BSfbz7Db9BG25u9jv/F9ksM9DEamwscCz80ryU6VYcwXEftzaOAUDQeKyEgJIdjXHG/XNYT4mL/xH6X8DynKI84rfi5SpK4KY4K+jgC3VYR4fY1pvkhZ2a03rv81gtDPujXLWOqdNd7nsfEr3Bo4S+/1DnJyY7GzX01kVACWVqtMxqspiDAFD9+nzjSKaXL15yveQ3gHzMyXY2O7korKXLKyY3h/2S9451//ll/87P/CduMnBHpaYL/pc4pzNNTtLmDD6mW8++uf4mD1FV+vfh9zs08I8LUnKtwHrSaEE237Wbw/wq7yfFLjw4lRBbNh1QoyEuO50X2Rod4+Y26RAUR0mvR3m6Ev740O0H26jdMtDUwP3TT01czQdQMFXAIRQq5oH0nO0x/yXCw2Wy2BiFzezhMyafocCAlEGFqXeNwdxSncuHTcWFtG38pzE8nXhhk+b02KIk3tTXlWNMdrt3H52D5O1G2nMjeOAm0oRdpQzh6qoG1vMXvz4ymOC6UoNoSyZPWS4xbHhxiUmIrjQ8iN9jOAiMK4IArjROrm/y6dKV3t8p/uT1bYoZPZoJNbkSS3JUkh2n7JShuSFXYkK21IUzmSEmZr+Jwa5kCqyk58DXMgSW6LcY7txEgnlcatqYJTNUtBcBVL61pIYEMfncyM9CM/LgTBDbQhondbJwj8nHFkvm4U56TRVFdD26GDHKmppv/SRXaVFHPuRBsPZqd4/eIxXedOMXZnkNmZCSYmhoAX8O1zuk63Q48APQJTY8O8fLLI08VZni7c4/7UCH2XzjDIr1hGNyFejnjYroPXApc7Gnl2bxBe3GOop4M8nZIwL2t8bFfjselLZM4b0QY4kRDkQmKQE0khLhwsSeVgSSoFsYHE+FoT7W+Fynsjco/1xMjsDcbR0QOl1JRnovSxRfCSBl8VEQHuCFpoqa2k7/xppoZvcn9qhJZDtd97Y73tLbBY9TkBns5U4EaQvxeVFdspys+CZQIsE6jZU8aRxn2cPXWUEy0N6ASBH/GYtuaDlORliIu0FEGwh9KiHJyoEqlf/QIVW/M4tG8XDbW76bl4jsX79/R1OqrRqoOxWbNcvMFucK3tAIJQiLfF54bcB/oEDm5Lw89qBRGelm9cgzh5RvqKSlcJMg/Swv1JVvtTkKimUBdOZkwoxcmRFCRFkBanRCcIyP1diAz1pvPIAb57eI+ZwV46Du0zqjc8Nmo4F+Wn0X2+g97eiwwO3KDlSANDgzd58fwR8EqMWFUJqEP98XN1ZOOqz6BTlPWd4yfEKQLYnp3MT5iDdwS9N9qGKH9XyjMTxIRtP2cEM5Bv3kiqypfEUC/igt3ZtzWHQUFgUBAMIKJiaw5N9XtpPlTNpfMdPFqY5FLXKXSCgKeTJYJQQrzKn4zYENIj/UlWepCqdCMrwpt0pTdZKn+ifDbjbbkepZczNaXF3LjUxfSdARpqd1O7azuNNRXs3ZpNjiaUhFAXojw3Gfo8IdCBJJkzqUo30iO8yIj0Jl7mhMrLkuhAfbRoOUQGeZIWo6YsP5vainIDiAh2sycqNJDyoly6O08xf2+SV8+e8vzZE168eMHz58/FytTPn/JCL+v6/NlDnj1dZH7mLtMTw0yNDzE9MczCzDgvnywwN3WHC2dOUFW2haqyLZQW5VCSl8GO4jyqthezu3QLNRXbKUhPRBetQB3sRUSoDyHeTkQr/ImS+1G5PZfBvvN882SGtqa9pMQpSIsPIzzUw1DRm9cCvBZIiQ4lJTqYcH8nYkJdSdcEk6DyJjrEBbXfZlT+zqgC3Qn1caYoW8epY43UVlZQkplN+4FDXGxvM4CIYwd3UpaXSJzSF0Ho4cb50zyeusOt7k66jzfSfeIAByuzSIr2QBFkTaTKiSiVK/5eFiTEhdB9vpWpu/2cP9PK9PgA46M3eXh/gs6OI2SkxKITBJShXuRnJ7Fv904unj7J1MgQwzf6uHdnhHvjd5idvMvgzT7mpu4yOy22makxJu8OMzpym+GhfkYHb7E4fQ+ePYeXr3j64AGzU5Pcmx5n4cEsz54/YmZ2klevn7L4YJbRoRvoBIGzJ45w6lgzOq1KnKsG9a1TjMqF+Juh8DdDHWiOyns9Ku/1aGV2pEd5khHlQ5DTaiw/+X8YLfgN9p/+FJeNy9AEW5GgsCdZ7USy2glB0BEbYsPSULepIpIEIqTwtqlKzWNykenpLKaeayk0LiUG/68spoUsrdZqaqx2GowVKVHStCUFWpIQYIk2yApNoA3RQXaEB9jh57we6/Ufs+6r90iMU1NXvYPRW1eYn7jN/N2bTA5dRhB0aMO8SFR7E+xmjp/zeozG+DSb1n3I0squc3qjpRM6BL1aTR/Lfv0/GM/+Hct+/T8wJqhX6VsJgtDGhtXvYm0mUug2rfsYJ+s1JESFUlGSRXvjXg7vL6cwRU2IqxnBm1dhpBWYegLfBBFVGMGftM2UntPJ9ytDSZxoU8DQZvJeWiMkp5l0/03pPt36e26MIq356rdsXPceDlYfYb1xGRZf/wEP+88pTlfQvCfHqIIoPDa5vg5OHN/Fmc5qTp/YQ+3ebPIyTCUzU3kbDEkgNtfwH91tPiHEYy3GYnim4Efyror9VFbWY3KNOozJzRII0Csm/QpDjlBeQSzby1LZsTOT/IJ4yndkUbwlhdVrPsLKag3GqIV0DAlEDP6VJtLbJiZvcPVKB3woILwD73/wKz7Q14dwsF/NF5/+FkuzD/BzW09jbTH11QX4uKwnUu5Chk7O8vf/jfWr/4xa7mKSoJyJk8NqFKEunDl1iJFb58lOjSIsyJ34iFAcN5mxp3QbM8PD9HR2ihWgDSBiaeRxR0GiSV++5sLJFlrr99J1vBljdEwyOE2UnHJNaY+ZmEYjBKEFoc8USEge+dS3hHx0gsDty6e+ZwzreDw7aMhbkbZtz9KK7+tFKtWWxAiyYgLYkauhuSqfo9XF1G5LZXt6BFtT1VRkxbB/WxqHyrPYkRlNqtKDzHAf9uRpqS5IeOuckhJTQWygoUl0poLYQAOIyI32W5JwXaDxe+tY+TFe5Md4LdmmC7Ve8jlFYUeq0pZUpTUpChtSFFb67VakKGxIVVqTGe5IhtqODLUDWREOZEc6kR3pSLrKnhSFDRnhTqSpHN94JrpYCpjrTT5Lz7r07EhzgQQepDlHDyIkac0f8ZjmvaWcOdZAc91uDu2rouv0CZ4tzHHp5EmO19dTtXULFcWFnDjSxDcvnzA9Ncax1maqayrRCQLHjx9mZmaMxwv3qK4s4/MP/8SvGOT6tUtMjA0xMTbAg9kJXj9f4NXjOc62N8GvBNQBLnrlow6Eeug93cS1k4fYmaslUeGBVu6C5LUwBREJgZvRBTuTHOpKFeKiGOFpQZSfJbFBtsSG2KANc6IEP+qrxVoVl08f4lBVIYIF+NltQOnhiCA0UVGQwdTtPmbHBng8O863zxb4EY+/Z/COIwRBoIczFSVF7K/Zw/66alqPHaapuZ7mw4c4eaqNhsZa9u/fzaULpxnqv05ZUQFeTo7UVu6kqW4faz5fzr/+w0/5zb/+M7/793/jgz/8huXv/4EVn7zPh3TBWoHe7k5ePL7Pvck7XLtygcbaaoRu9OVgfog1dWIU6cfiQyRSl0Q+J30ChXEhRHhaEuKwVpR4NVzDKIKgI9TZnJgAJzSBzmTHhJASHkBaZBA5cQoKdeEUJKpFffhlkJcRx/GWOs6daOLurSvweJbeznbydDGkxYQZHvgDe3dQs7uUnp4unjyZ5+nT+0xOjHLhfCf9N68xNXmHibEh8BK4cqGThv0iXSVKHmQ4hgQAhDpE/aR3BHZvyQYE5K5WFGpVxshPqcBK2shU+5MY7EGElwMJMh+EH8OvGEQQMjnd2szkyC1uXevmaEMdNTvLOd12mAun27l28QwD1y4iCLkkqgKI9t9MSpg3W3VKCiL90AU4UBATQlKoB1E+m0mLkHGoqpTbVy5y784wUyODPJmf4cThgxSmx5MUHkRcsCtxAQ7EeVsT6WZGjLcVuuDNpIW5kxnuRY7GnxyN/9IxJYzjabsBua8L4UF+hAcHEqcKQ6gDb0drIgI9yUqIZU9ZCWfajzE6eIv7M/eYm73H69evefnyJc+ePeHpU1GZ6cnTRR49nGfxwSwLcxPcmxxhdvqOGDGcnWBxbpLRgeucaj/Cwepd7K3YRvmWPEqLcthZUkDltiK252eRpdOgCQsmMUpOqI8zbnYbcbBYQ4C7PR6O5qTFq4mPDKEoS0t+usaQPKoKdiPE1w5F4GaU/s7EKHyQjMQElTdRwc6o/R1I1wTTur+MmxePcbmzhYKMWFzsNpAQq+TU8WZa6vczdPU6L2cf8Gp+zpBbJaqjicZqvDKA6i25nG6o5WzzfrFAZlEiyWpXFD5mhIVYExftQV5mBIU5MRw6UMbw7cvMTg3zcH6K6z0XGL7Vy+LcJPfGh+ntOU/b0Xr2VG6jencpp1qP0FhbQ3tzIxdOdfDq0SJP5md59WiRF48XefX0IU8X5w10sYcLM0zeHeZ63xWudJ9j6HovEwODTAwMMnLjJlcunONww0GaGg9ysfssJ0+1cf36JaYnhrlwtl1cRN0QvfzovXEt8DOmqcNaX00UFP7r0CisiZXZEBNkiS5sM1kaH/K0QRQlK3G1+pTQDf/I9bQ/Yvnx3+Jh9SExQZZE+G0k0l8vK/xWuFsakyZRV4PXWfJUS0ZYG2/Pj5ksBRGlGD3OOr6fJiN5JAtNFipTqksLSf5WpAbZkhxgTUaoHekhtqQEWpEhtychwJI0lRPxoQ7IPTbgbb8KJ+sv8XczR6cJpLlhP9u25NJ6eD/dZ44xcrObubEbHKwsQh3gSGp0ACo/OxMjZxwJSCz1Hj/H6LWT+qePf/7pe1xOeAf7T3/KD36wqJ9f30x6lsBANSs/+yN/+v2/Yb9pDaoQL2JUgehiQlH42OJhI1KZ5G6rWeohfLOfOzECiSqMBrGULCx9p+d7fqtjqYLRc5Pf/zWj3ZQC0YExf8EIbNat/h0bvv4jthYf4GAlRiKCPdcREWRNRJA1od5miAa6eFxP15UkxHoSFemMWiXRMnJNxoEEasTr916SH1HI91+XZPjokHmtM/ls9HqLIKKETev+KO5bi0kBxi7eAhHCIEEhDiQmybBzWMlG809x97DAynq1PhIhgWsJRJhGJd4GEAF+m3F3taQgLwFjHZA5BAH+/KdfYL5xOevXfcgmi89YteIPrFj+a4K8NpAc64vc3xp7i08QhHGCfCxwd1yDSuZkUDlythcjMn7elgT4WpOkDaZ6Zw7qUFc0Kj+a9lWgUQRRWVLI0LUeBi9f5vq5c7yan+P1/AyC0EdmrJw36zmEBbkjCK/JSooyqQnxZt83GQBEBW4mVaffjHhJIGJadKamft+xxNZ7/gSdLXXUbM9+e79eXVFc53V0te7n4M5CcjRyA4howsxgK+wq0FKaFUVJmpqSFBV52hBSw73ZlqKmpjiJqjwtebHBlCQqOFSaQUNZJqUpSyMSBbGBFMeHGOpGFGmDKYwLokgbbHgvAQtDdeu4AApj/SmM9aUw1peiOBFQbIn3pyQh4K9euyDoSJZbiwBCaUmy3JJkxSbDa4rCihSlpWF/qtKazAg7cqOdyI3ZTGa4SH2SohKCINGjUllaw6YEo/KS9Lkeo3PICPLEbXUYxCPy42Tkx8kQfgJatFTkpyAIOnaW5CEInegEges9lxjt6+NkY6PoCS+FipJiujpPkpebgZX1RrGSak0lVVWlCG1QU1XO7optpCdqiI9R03KkAaENenq6mJ4cY3Z6jIXpUQZ7L/AO/Qi/gAR1AGE+Dig9rcnXKsiMDEDuYk6kjw1yt404rJWUDnSEe2xC42dHQuBm0mXuZId5k6bwIEXhSkKwI5G+m8SCXnJ7IvwtiZQ7EupvhSAUsqMwgdOH98BzgZgQqR7GA+ort8PTB/DyEd89XeTh7IQ+sczo1YgP9qIKJxLC5OwoKqDrdAfXr/Zw7VoPDU2HaD/RxuWei5y/eJah0VvcmxnjfNdpCnNzyElL42BNDbtKS8lISsLfy533//g7zNZ8xa6yrWwryiNKFUqgjxtZgkBJYQY3rp3n3vgwD+anOXOqnfMnj4teyW7I0ChE49vfgQyVabVPEURkqL1JDHFG4WyG0mWDYX+0nwPCY72X4Cfiw6twsyQt3J+0yCCyNDJy4hTkxCkweNXMID05mju3e3g6P87EwDXGb1+l88ghSnPSEKbFCMT5jmN89/IxL5+J1Iyh4X5m5ya5cvkC/Td7uXL5Asfbj7JrxzbwEthZWsKxww0cPljD1QudPJgapffCaZg2oYdZC6j9XBm8eJqJ3vMcFwTS1YEUxSk4VrlFrP3hvxmlszmRnrZkRgYi6LWsnc1WohMEBnouM3itB0oEdhQVoIuKRBCMNKsn02PM3LpGZW4axVoVmWFGr4HO354UmQeCICYZH63dxdzYLV49nOfB9AQTo4Pw/AnHGvajC5eTIBfBgTbQkXhfW6I9NhIfYE+q3J10lRdpYZ6kqb1JU3sT6WePIPSzaeUyBEDt706sMpi02Bgy4rWkaGLZkpVJji6WyuJsjtXX0XPuFIN91xgbHmB2apIHC/P6QnNPlnDsFx/OMzc7yfTUGLPTdxi/c5t7kyMi5XDqDneH++m7dI72w/WcOtZMY90e9lftoH7vLhpqqthTVkKcWo7Vuq/QqEPYs6OIiq05JMWGEaHwIVLpi/XGFXi7WhHkY4+L/Tq2FSbrAW03QT62BHhZ42i9EmebtWIkydOaKLkH7jarCPW0YkdhAvW7Cxjs6YCXM/BqgTPt9cgD3JAFAjImqAAAIABJREFUuXOkcR+9ly/wcGqWudFxulqPGu5ZvMoXpbc9KeogcmLV5MdFsEWnYUdWoqgn/mNQuK1Fq7AjLsKFeI0XmekqthYncvL4QW72nuPGtfN88/whz5884JuXT/RUoiEm7w4yPHCNkZHrjAxe5+TRw9TurODMsVYeTk/Bi+fw4hl8+4rvnj2G78T8ku9ePuab5w+ZuzfGxa6T1OzZQXFeFjuKCjl3rJ2bl7q5ev4cnSfaqK7aSVpqIgnxMaSn6UhOjuXo4YMcba4zgAiNMsCwUHayHGIEfsKcnqNfSKj/10QEbyBRZU+szIZEpSPJaleSwz3IjgsiOzYEsxW/Jczy7xkteIeNH/y/hLquRu1jhtLzawRBR1yoLbFB1rwtHagzMYYk2koVxqRa0/ffBySk9xKIkAxEU7UQ0yZ93xREvEYyXNMCRPGIJJ9N5CocKQp3JTfMifwIVzTeG4j23kCo8xpUPpvIiA0kI1FGalwI+RmRVO+tRBYagIOtOZGqII427qW78whlhUlEBjvrE6s7xVZoNEqMAEpqz1nqUe1DELr4/34czDavX5Ni90/87Y/S3uiLujeut5rPP/kDny3/I2EybzJTNShDvZAFuKAMeDN/TQIRUr9JgEE0jK8IAkb1Ksk7/xqjapUEKL7vPkn0qDfPJ52nCaMqS7XJPun66zACCtEgsTB7DyvzZdhafICrw+c42XxCoNc6NEp7gjzWoPTfSFjwJvw8V2O+7nd8/5jJ1R+viqURBTESI/NYS4jbarxN6ki4WHxg8j3T/JH6N86RitLPTA8iSjFSvgZN8ow6EIRxY9X2n2O4/5usPmPFyj8QHOIEuXqn51t1JCQQYZqbIrbF+TvcHellKbVpztB8vaxY9t4v2LDuI4IDHOCBwLpVf8L86/fwcV2Fq/1nJtcyztdf/U9WLP81G9a8h6/7elwdV7Jh7TLWrPg9Xq7r8fW2wNvNjGAfK7w2ryMtTsnMUB9tB2s429LM4t0xePiIV7OzPJ4Y4yfM8RPmqMhNRKgTgdVrfkBOsorDB3ayb1cRu7ZlIegwOJ+X9m+X/tlpMYAIY67E9zUTEGEAEvq++wF6Z4mOzpY69pXmIAg6shOMVCXjPVt63L1FaQgW4pzZhBlnWnZzrnUvLbUl7MiPY0t6OBV5sWxNDyc53IvyrGiqtyRRU5JMRY6GiixRmbG6SEdFVsxbxeQkIFEYF0RejL8hJ2JLQqhB8jU32o/caD9xf1yAAUBIxyiM9aVY68eWeP+3ohFSS5JZkSSzIjXMihSlhQggFOYigFBakBpmRZrKktQwK5IV5iTJLUhTWZId5UBujANZkSKISJZbk6KwI1lhR4rSnqUUMtOcNGmON52XjdE+8XcSyNeDiG2pUZRlxMGPRJ5ani4GdALoBCQQcab9GDx9yt2bN9EJAoHubuzYUsS5U8fpudRFXU0V9fur6bt6QRwwbbB/TwV3+nt5PDtJSV4GqUlahHeANoH6AzXM48k4P2eUX4hG8UpxIARuNiPcxxa1pzVR3tboQl1IC/MkJcyTALvV/IxpvMw/Q+60HqWTGarNZkS5bSI1xJUYbxtife2I9LIy3oQwNyID7FD4WqEOcSBa6UZ8hC/bsrUUp8caJhpyBQrStEwP3eT1ozl4/YSF6VGD+oAg6JA7WyMIo2TEqLhx8RwTA7e4M3iLgZs3aG5upKHpEGfOdXJroJ+hkUGGRwfouXaJxqaD5GZmkK5LpqHuAKfbT1BeUsKWvDwKsjPw83Sjub6O1uZDNOzfS9fpdmYmRgxKCzOTQyzMjFOFE6eONvAzpkmOlDF67ZzY35LKij3EBW0m2s+ODLU3aWGeyJ3WE+VtTYSnBQH2K/G0+BxBGNerYInRmLUf/gZfu7XEhriTHSOjPFNLXpyS2CA38uNEyddulqHTqmg/XMfNy2c4c6yBEw372FmYTYIyBEELJVkpVOHE2MB15qZEj/eNG5e51nvJUPCpGnvSUxLYt3cXPRfP0XSwln2VZZQV53Ll7AnOth9mR1EmW3OSad2/m2czY5yor6H/wklunz/BcUHguCCQEuZDUZycEzXbOVGzncst+9gSr0QTIFbhlniT+0oL2FWYQVFqAlVb8hAEHTq1kgxNlAgyzEUA3N3eSnfrYXI14eRpwvRKW+IYyokIICHUndggN7ana7lxvoPvnszBswcszowzOz7MxOBNmmoqSYsJQxPkgduGzxHGwcf8cxICN5MU6o4gtJAS5o021JW4EIkHOY0AyL0dKEiLo6FmF2UFeVSUFFO7q5LCjGzKi4o5uLuS1oO1XDlzmrsDtxgbuk1/Xy+DA7eYm73HwsICCwvzPHhwn8XFBR4+us/8/XtMToyKtJqBG9zovczwwA2mxkcYuX2DnovnONV6hEM1e8SaLzmZ1Ffv5sbli8yNjXLr6mW2ZGWwYfUX1O3eweLMGC8fzXK79zwdrQfYV1WCp7M5jtarMf/6I7RRAXQeP2AoSqaWueFitwYHyxUEeNiQkxKFLjoIhb8jGrk7we6biA515czRGi6eOMjYrQsM9Z2ho6WW3TsK2L93O20t+9mzYwutB/fT1XqU1v17OVJTQWvdDgOPNy9ORVp4MMUJ0ZToNOTHKsmODkKncEEbYktyhAu56QqSdcGEh7kTGrSZ8m3ZtB6u5diRAyzOiaCK717w+MEU92fuiM6Tq11M3OlnYvQ2V8+fpWHfXk61HmFmbISr58/yYvE+fPuKV48ewDcv+O7lU3j1hO+eP2RqbJD2lgYKc9KICw/jcF0t98fvMjM2SntzI+0tzdy4doUrF7s43FxPw6E6MtMSOHOyhds3LnHt4kk6Wvaji5IZnm+dIIjeNQtYkpBpUHjpIS3SjVytPxkxvqRrAkiK8kMdaMc//fQTcpz/ldOad1j27z9H5W1GTJA4T4b7biRV7UJymJPJwtLD23z7N418CUj8dS+aIOjQBm0iMcTKZJupJ19cnIqT3qz4amqoi8aJYQHX11zZk66gMMqdNLkdCQGWJMkdUHisx8vmC3w2f42PsxnqUGe2F+qIigwjIlyBv48ru3dtZ256hN7uU6AVQCug8HPSn69TrH7bI9GRxEimUTPdFPBI1I8u/ua/tehlXn/DP/zEmbf7yzTKU48gdGFn8zXbSjKpKM8nOz2WaJUvcWpf1P72OH79PoIgUhmMXsClEZw2vZ6hkVokqULlmvSxZNxWIwjTbFjzO1Fmecl9HscYZZFAnxRFko4jRZckEGF67Dak5Exry4+wtfyITev/jKP1cizX/RmHTR9jtvJ3rPnyN3i7rsLDSYy0WG9cZvgfzg7LWb/mt/r+7sEoLSmBT6n/RIAgf0O9yt/hi+8Ze/UmbWnUQgQRTfrzSeNZEhVoYRndGA38fqTn7JOPf/3Gcesx5gv1mbT+Jc3FyYL01GiMFKdRfTOCiDhNCO/9/l+wMP+Uz5f/juAgR3ggECZ3IdDbHHeHFbg7rMDHZQ3ezqsRhE5szP/Cl5/8krUr3mXT+vdxdfgKT5e1uDmuxNfDjABvc9w2ryIi1AWZlzURQW50tdWzuySHY3W7uXPtEg/vjvJs+q6Yk6dDdFI8Ru9o7OeHiOPi0dwYLx5OMzHSiyB06AGEXmjAUFG5awkAt0bvEHkHjCDRFKDXQZAAQf8Z0NBx6vA+9m7NZEuGhuL0mLf2V34fUOkXQUR9WQ7TAxeYHrjAudYaCpKVYg6iXjmqIEHGrrw4dubGiC0nmtJ0NVuS5JSmq6ku0FKetjQakRFpFItIUblSEC/SlooSgymIDyQ32ofMcC/SVR6khbmSH+tDnsabvOilYCEv2pPcGE8KY40KdlLEQGo6uRXpahtS1SJYSAkTQUWqypqMcFsyIuzIjnIgVWVNktyCZKUlGeG2ZEWJICJdZUu6ypEM9WYy1S5khLvoz2PqsJCcFBUYQYT0agoiTL+vnysqclIozUpGJwgEuzohzEGMPBRhVCyQhk6gsbaauTsj8OwJF060U5afS9/5c3zz8AGLUxO8eDAreox/LiB0gFYZTE1pMZ3N9ewuzqM8LwMhAsxWfsmXH31AaIAPOk0U+SnxFCTHig/uSomSU6IfcF1EelgQ62tDlLcl5WkR7MoUKw9GeYoLkszWKHkY42FFpsqXMCcL3Nd/JobK9EpJgY4WRIe4kKWVEeRmgRAEIV72+DhZYkyW09HaWMvlcye43n1G5Fw31LA9P03v9RMXTJ0gUFmSz/TIbR7NTvN4YZaZybtcv3qZW/03mBgfY2Fhnrm5GUbujHLzVj/9/f1cudzNyfY2Du2vY8f2bVSUbqf9aAvtLc0UZGeQnZyIKjiAg3ur2FGST1XZFoJ93BCETngucKatkcaaHQg/gj7e5WhtBXevd6ETBCL9HYn234zKy5p4mRvZmmAyIvyJD3El0seGEKe1yF0ltYt6kWMv5CJ6rKoI93ciN0FFstqfLUmR5GkUZKr9yYsMpig6hKbyPM61Nxr6OlsXjfBjKElLIDVcxra0BGgR2FuSRxVOhqrT79KHndU67G02QrcA3QKyYD9q9+yibm8lrwSBV4JAZmIMuSlacpJiyEyIpDhNS9PecoaunOXZvWG+WRiHF/fpPn6IXK2SBJkHWdHBJCu9iA10Ik3tTcf+cop0YSg8rEhQeVORn8T+nUUc3L2dXSU5xMrdiQxyggqBpPAg4pUB7CrK4trp44z1XeVcSzPtB2rZkqrnf5qBJtSLfkGUcRXeMeZ69J7v4OWDKQMXs7wwla1Z8aTGyEiLDiFJ5UdpeizCOOiIQe1lT1yoXkLSGhQ+jqj8nbE1WwF1ArpoBYeqd3Kkfh/HjzZz/Ohhmg4coGb3Huqqazjc0EhHayvdZ88ycP0m48OjjI/eYWz0DhN3x7k3Nc39+3M8eHCfhYV55u/fY/7+PWbnprg7PsLtW9cZuNnH+c6TXLlwjtvXr3H6+DF2lm5dkky9Y9sWpsZGePnkIXz7Gl49Z+h6L60N9Vw5d4brly4wMXSbJ/cnGRu4Sk1lEclxoWQmKclKVrJreyqZSQoxx2c5CD8AN7u1RIS60XKwgounGomP8Ncn4IpjSe7nQE5yOA0126jekcvOkjQqt2VQVZpDeXGaSJFKiyJNE0xmXIhhMT9ZX0FnQ5W44Ak60tXBZEfJyYlWkBMtIyc2BIk6lRTlRZouBDvbFWw0+5TsTC23b1zi8cI9Hty7w+z4bfoun6L30gnOnjgoTtyCQJwqiMQIBT3nTjF8S6wREyYPICEugpNth3nx+D5894LXzxbhuxe8enwfvnkF37xiamiAa11nOXWkmbKCPJrr6zh0oIbzZ08y2H+dq5cucOPaVW7fuM6JYy3cGbrN6FA/MxMjPFoYZ/j2ZQ5UbyM2wg9/DwsEoVuvvpaJsf6APkoozCGBiLhQe1LDPUmP9iMlxg9djC+J0T4kRrjz1fv/THXwP3NR90s++f3fExNiR5LKhXi5I+lR7mTGeOorqUuKLG0mRtGblBgJvLy5uJguMEbJR22gxRvfEQ0wjf8mkuQO5ER7vrH/bW+/IHSRFWlMQiyO9yEn0p34YGuCHb5EK7PDxfxjXC0/J8TDEm+nDZQXpzE+3EPvlbMM377KuVNt3B29xdjIbe4M36K6aifW5uv5/W9+iVCBWJ3X4O2vMvkvpRiNRuk/mioejbLhg58ynv0nfvH3X5r0V65Jk/IKmhCEbuzs16KNl1O5M5+6mhJ0mkDC/O0IcFmLzG0Nau/1yJ2+RBAyUXt8/Ub/SIZvB4LQjdx5FUs9h0tBhKPF+ybbJE+5BDo6WWrYmUYnqjBSmyowAqpSjNXBO/THKGHjho9wc16HvdUXbFzzPnYbP8XdcS26+BC2lySRnRlOuEq8hxZmf8bR9hMEQYfZ+nfZYGYamSjEKP9b8cZ/a0LmaiJ3rG8+Np+YjJlOBKETpZ+Z/jeFJn1TSFnZDYw5I6YJ1Kbjr1PfX536a5XAugSiTJsRREhrnSD0ExTsR0FBBm8rNJmCCBFIJOrC8HDbxBdfvscnH73LZ5//gXVrP0EXr2BLbiweDmtZt+IPrPj4P9j09QfI/Kzw3LyaVZ++g9AG2cmhuNl/iY35X0jS+ODtuoZP3v8nVnz8SyKDXYlX+pESGUJFfgoV+UlsTYvhxMFd3O09y+lmkdLlZb+ODSvfN4CIDr4wKAfOTU7Dq2+Yn57Q33NJ8EACk9LzIjVEurVQagIi3lAj0gur/NVoRSoIbeL+A7uKaa4po3ZHwfd/16S17DHOS1UFiXS37aen45BJ4UBxuzAOu/Pj2ZkTTXmmmsq8SPbkR1GRqaQyR83uvAjK0uRsSxKL1AmCWDw2M8abjGix7EFatLvhXDlxPuTE+ZAd40VWtDe50T7kxfiSGeFGWrgrOdGeFMT7U5wQQI7Gm6xIdzIi3SnU+pEX50tujBep4UudEDqlHUkKS1LCbUgPt0MXZkWy0oq0SHsyIx1IUlmTHu5AargDaSpHklVLQUhOtBupCkdyIt3JjfIkQ+VCptqVPI032VEeJt/NxTg/SWCilLepaDrSokyZL+9AnCIIMgU2fvUlMnIpwW+pzKO+HanbxytB4GLHce5eF6kg0/yMY/v3cb71CNdOd8C4QEZMOBmRKramJCJUIDahj8aaveyrKCc9UUtmYjzpmnCS1KEkRwTrKxTrJ7J30CcCVxsiFBo/O3ZmaOgTBJL1MnxaHxvifW0NF6P130yQ7XrRk9QHgp8og+ZjZ0GyKhCVryOC8Bi7DV9inEDFlp+dRO3ecnrOn+R4cx30C+QkRZsM7nGRo/wzONZQy73RAV4/WeDlwwUGb/bS33eV0UHRK/z82RMePXrE+Pg4t24PcvPmTcbv3uH2jeucO32KlqZGjrcepa/nCtcuXeDwoQPUVlawY0sh+3btID5Sbejz5/yQ4qxkujuaDBUYtQpvxm+ch9cC5dlxxIa4opW5o5W5kxTmhU7pSbzMjaQwL1LCPNEE2iF3X0Ow81fitdSbejJ15CdHkK+LJF7mQ3KYH+nqQLbGq9ihi2R7nJIjOwqYuHWJ1sYaIkK8SY1VIS2yJSlaKrJSxMri74LC04mYUF92FWWJKj/JGjKTNGSmJNJcX8eNq5e4ff0KH9LFh3QRpw6lJCeZrMQosrThpGvCxMrVJVlcaq9n5vYlnk3d5un0AKPXztBSvZXi5HAyogJIVHiQKHMlOzqA/Hg5CXJ3EhSexIcZ0X5qnJpADwfiZJuJCbY3bI9X+lBXXsT49cu8mpui/8I5BvkVEQG+fPy7/+B3v/xHtGiNSV4/Y8mzMHC1i7u3LvGaH7B/ZwGZcaGo/OyJDXElPSqQ6uJ0ek82i7/9ueiZF34O9htX8umff8NHf/wPIkJ9qCwtJCtZy56dZTQe2Mfx1qO0H22h8WA9B2vraGpopP1YG2dPnuHKhcsM3LjN2NAd7oyMMjo8wp2RUcZG7zA+PsbMzDQLD2Z5sDjH/YUZ7s1MMDxym77eKzxauM/tvj56L11i5NYtRm7d4nJXF7W7dxuu6VBtLcP9/Ty+f58nCws8vn+fuclJvn3+nKfz95kYGuD2tStcON1OxdYc5IHO+LiaowxypCAzkrhIT31I+oH+uX1NgLslZYVJDF8/S9/FNvZXFZEUE2wEGvr7EehhRZTcA3WwC36uFgR5WhMW6ITM155Aj01oFE5o5KJ8Z2yoExU5ooRfUXyEmBQopJKmCiI1zF8snKivtqz0sULmZ0WAnxW+PpZ4uFmhiZJzqv0Izx/Nw4tHLM6McrqtjqzkMHQmyhpqfzeiQ/woK8wx3ntdFI2NNVy6cJLpiUHm740yPS7OBUM3eui9cIbuk+0cqaum7dB+zhxp4tCeXeRmJFFYmMn/z9ibR0WVZuneZ61a6/bXq1Z1re78vqquyuqurspbZWWbs5WpWc7zAIjIJGMwT0EQRAREMA8RQDCPMoMoqKioOKOioqI4oKCiIoOioqKi4qyZZubv++PEiQjU7Hv/eJdy4sSJc97zDvvZ+9nP7rlwlkcP7zJ6/w53b92g4+gR9uxoprfnHFd6ujl3pp1d29YhVIu0UcEGMSdpMghCt8mh8cYiyOAhecw7ESZASoQ7GdG+GKJ8SVR7E6vxIl7jTVqMH4ZoGTO+/D2daR/RKP8Ppn/xO6KDlhIbupz8pEByE/zJivHGoF6BBURY13MYbyCI/74PRFh/bkAQjBiVzhjkJiDxR5CMMX2408983zrRu8dsfBjUotxhhtrVlCgoUW1Euo5s2VTc7afjMP9rFEEuNFQX0n5wO2+e3+da71ladmym/9J5zp89zYHWfayqqSUpMR6lPITy4nyrjVMCEe/LRTCYzulEMkD/+X9VEmH7B47GfsLvf+OEIPQQ5D7HdN/WKicNzJj9GTPnfInN0ukEh7igT1WyeWMZqjBX3Jb+A3XQUvyWf4te5YrWdwFqrznEBUnqepIRZh0NMhDvb4Ml+VpKTm/G32Ski62b8YDhFe8az9JvtDOe3iBxpwusjhuxABWR0uPkOJsVzvPwdFmAh9M8VtjPIlbtR9vBraxvLKWmOgt1pBjxmjdrAgvmTPgfxpB1MmcD1kmfUf6L0bxXBrYFQSggOtgWrdye8TSudvNYqam5bHXMOoJQhyUHwzonR6Jstb31mQQi2s3XkkDE9BlTEIGCRF16G0BI7RWSQ6DjxD7CFTI++/xPzF8wBU8ve/JzE9m6vhKZy0JmT5mAl9NccvQqygsSiAxxxsl2sqjcZgL2i+f8DU34cpQhS1HLHchLj6C1eQ3b6ivJio9EHxVMYYqGlWnRrCtNZ9vqQvJTI1EFOOJhP5P0BDm7tq7mUOtmJMepQRC4euUaL5+8YLxR+TYd7mfah6INOMQfeZ9R+n/beDbCQHc7a0qNFGfEIK0vgmAUIymm87bWWvIndqwpoqk6n+1rVpqL1jXXFnBoSy3dfE5ThdEUfdCwJi+ahgItdTlq6nIiqc/XUJejoS47llWZceZrpkV5kah0Rh0sClvERy4nOcoFY6w3OYl+FCQGUpAoAoiCOPH/+QkBFCQGUpwSQlFysPnvktRQSlJDKU4JoTApiOwYH9LU7qREiGudQb0CvcqRDK0zGVpnDJrlGNROZOrcyNS5kaZxxqh1JyPajTSN27j+StO4ka31IlPtQa5GBA/ZUV7kan0pig+iaFyyt+SE2GmaJ9Ja+HZ+lIHK7GjKM020sgY8qMozcnjHdgrS9OwVBNLj49jdtInNa+tprKthbU0lWxrWkKKNwoad6DBCjiBKrzZBQVoKotdpFBt2ipuf8Aa9JpychGi0of50HzsM3z3n+7FRTh4+JGq/ayOJDpJRkKol2t/NVBKlF73SxyoXoQCFywJUHnbkxoZRlKQgxn85kW4LRbUbhQfSoqlyt6UuK4mtVSKiyoqJpCong4OCYJnsvwY+F/gjQ2IHfGQZeAnRCg63bKXn9BH43KIOIHbmCMLnUF2UyfXeLh7eugqvH8N3z7g1NMDI8HUe3L3N0ydjvHr5nMePHzM8PEx/fz99fX08ejjK6MgdrlzsobvzNINXerl94zpD/b1cPt/FycMH6ek8yYm2A+zY1Eh5fhY7Nq6lGXsSNOH0dx2FP4qqWc3Ys3NdBVW5ySQqvNGr/UmPDkLt52gyNgpI0/iTGO5JlO8y1D62JModSQhfLg6OCdDKXOyR+LMGJEMhOyacDHUwFfpoqg068jRBVOijEYRmUYllImjD/UhUBiEIJWREKyhKicGojWB1gZGtq8vpPrqPIyZed1dHK/09p3j24A4/vBjj1eP7PB29zanDrdSuFCd6gjoUfbQCg1aBITqMtKhg8pNUNJYaOdK8hnOHt9O+Zz3dR3dwYHMtK9OizQAiTeWDMcqf6IDl5MSFEeA0nykTP4QSgcggd1QhMhI0YcSHu5Ki8iQ9OtA8WbJjVawvL2RzbRm1hdkoKcAgCOSlxLG5vpKqQiPVRUbOnzjE9g0NnD9xnFsDl1lXU8qRlq2mNLxfIFRDbLgncQovCvXRSBu8Neiwn/MtMur45rOP+PLj/2TmN58Srw6lrqKQLH0Ca+uqadmxlWOH2zh8oJX9e1o4uG8/7UeOcuJ4B50dp+k+3cXlCz0MXunj6sAgg/0D9F25TO/liwwO9DF88zojd25y+9Z1rt8YZGCwl56L3ZzpPMG1/l5uXu1n9M4wj+7dYfTOMCM3hzhz4hgNq6qpLith3epaSgvz6Oxo5/nYA/jpDT++fgE/vYHvX3PvxhADPec41NKMIUGNr4cdoX7LiVJ4kBIbhO38r1gy9wvcHWchLAQvl3lEBLuSpVdTV2ZkQ10hF07tp74yG0WABP7F+ee4ZCpZKSpy9BrcHeawaOYXuC2bTZTck1yDmpyUcJKjfIgOcSZR4UVKpC9qHyfU3s5kRikQhGbSIoPJ1IaRm6AwU6oE4RnaCDciwl3ZsrmKU8f3cWj/dk4fb+PG4GUejdzg+cNhNq8tJ0sfSVGWlrT4MJK1wexrXsfxll3kpSWzzG4es+Z8jafnMgwGHfqUKJo21tLaspnDB7Zz/NAe1taWmteZVStzOLSriavnTtLX3UG8LoKsjEQuXejkzvA17gxf48bgFbZuXM/2zRtorF9FXkYKckrEehDPMKmbDIlrq1yiMRlMEQmRZuHuPgOX5ZMRBANq/6UiiIjywaD2IUHpSZzaiyStLwadL4kRboR7LmT6p//CmfT/zXr5H5j66W9Q+9ti1HmLdSMU1sogdbybOC1tML28W1zq7fYKC0XGSL7Wk8IYb8Yr/Lx9fWuvs6QUJfHLLZ7MVMVyUsdRpAxE+i4hQrYE29mfI3Oci7vjXKb9/WNUchkxqmBy0uKoKi2gdc8Otm3eyN5d2znXfZaha4OMr9oqGc6ma5dgdT/WeSPt5vbvH6xgQ9jfiLD9A7/6ZQmC0EOI5zy8HEQqjzUYmTbjY/4O0stwAAAgAElEQVT+9Ud8/sV/Mm3qxyxZPBlPtwUkRPsRp/YiXulGQXIIJfoQgl2mEe1rbSy/5cl9r+FdQojrVPFZzJLA3VbNGkS0Wo7/Asb3fYNpb5VkZiUjo5UJn/w7lmJqkprXCebP+wpXp7n4edriZDcd16UzqSox0LShkrUNRWzfWkuUWoxEONp/g+2iT8U5Mwne/zxSPo7U3ybPtlBt6f8RzPUFFJ5zrN6jdcKodD1rECEZStK/7wMzEkiSrtmGpVrvTizAoJ2Txw+QmZmEBZAMm5oEIqQkawk8jJiaNE/ecLxjL3HxCjw8l5Kbl0y4QoaL03yiwmU42UwjRLaM5vWlPLzVQ9+5NtIT5Lgvn8msKX9BAhFOtl8T6rsEb5eZuNpPwWXpt4TIllFfmouQA0nqALLiIyjQq8mOCyM21A1NkPO4/Wpk6IJVH5Swfs0qk20x9PNj0B7G0cZMYhASiDAIgglE/MzYzXnPGCgYf+zZyAAXTx6gIjfFfEzK45D+zk1QUJObwK61YuXq4lQVRYYYKrITRQfGH6G1qYZzh7dx5UQLx3fVs7M+nzVFcVRkRLKmQMfmKj1NVSmsKdRSkxlJfV4CDXnJCIKBTJ0/Bo0n2pClhHrPIUw2lzilA8lRotFfkh5GpVFJRUYE5XoFK5PDKEsLpyg52Awu8hMCyE8IoCQ1lKrMSEoNckoNcopTQshPCCBT602aVbG41MjlpEU5kh7lgkHthEHtREa0KxnRImhIj1pBmsYVg3oFqZEupu+4kBHtQW6MjOwoL7Ii3clUe5Cn86EwzkKfqkqPHPeuLWv8u++oJkdHfVEiDcVJ1OXHUZkZhfCGX3DiwB7uXRvkeOs+9mxuouPQAd48e8LY/RHu377Bkwd3OXv8qHmA9TCRyoI8sySZECx6HyXFoAn0ilKEyZCXpMMgCDy7e5PHI9f54clDRoeHOLJ3F/poBWlaBXnJWkoNsUygl8yoUPGachGIJAS6InwEugBnND4ORHgsQelpQ2yAA3q5GymhrlYymm8QhDd40EBNjoG9m9Zw42IXI/wWH8clLJj21biJ4uFka8kNEAw0b1jN89GbvBi9YVaYEa87wAR6+YgBKvLTeXRrgIELndwdusKrx/d5OXaPH18/582r53z34jlPHj/i7p0Rrl+/ztDQEMM3bvL4wSiPH4xy89pVblwd5Omjh4yN3mf42gB3h69za7CPR3eGuXD6BO2teznWuocfn49x/mQ7+7dvouvoHlavzKBjbxObakS6QKE+GpXvciJ9HEwL6hDCZLCdOhHHOV+Ji6r7YuJCnIgLWUaa2p1EubPJCJEWYQOC0MBX//t3BLouISFcRrS/M+nqAEoSI8nWBJKlDSEqxFPkaAsCYT4uJKtDSVGHkhOnpiw9kZocA6uLs5hIDxPpITLIk+RoOaeO7OG7ZyM8Ghnix5eP4NVT+O4pD4YHMaIjOTqcxMhg8lNjKE6LpSwjlpJUDblx4WTHhlKSoqYmO4HCFBV1xXoqMmPNACJbF0SGxo8UhSepEV4ITbDgmwk4L5pCZU4KZdlJBHkuJ0ruR4JiBelaX4y6YOLCPMSiPj4uKH1XICwEH0c7SjP1dB1p5eH1fl4/us3LB8PcvXaRvu4OOg7u5dj+vbx4MMLtwUtc6TrOsf3b2LWhhhJjLJlxClI0/iQq/UhRBxLsYosuyJOCJC1Lpk1i5lcf8/Wnf+bjP/2GedO+RBPmS6w6jFh1OBVFOexqbuL44QN0nT7FyWPtnGg/xvmzXfScv0DXmbOcPXmGrlNnudDVTW/PRfqv9NF/pY/Ll3q4cL6bgf4rXLs6wOBALz0Xujjd2cHJU8c4eeoYJzqO0ra/hSs953j2aJTnYw8YuTnE3eHr3L5+lYvdZ9jVvJmDe3ezY8smBi73cOncWdr2t9Bx5BAXzp5moOc8504ep7/nLJ3HDlCan0ZKXDh5GVpy0tR4uczDeelUvF3n4eUyF/tF37Dc5ltRM18jGvQr7GeRFB1EuL8ToT4O+LktETeeheDntoT8dC2FxhiSooMozopjTUUWWSkqlEGuRAa7kBLtT0y4JwGuC5E5zCPE1Q6VtyvxIb5Ixrts6Tz8nOcT4etgMjieoY10R6PyZP26EjqO7qGnu4NbQ33cvNrH1cvnuD/cx+a15SRqA8g1qCnJjiUjMYKa4kxWFxeQGKXE020Z9g7zxE2tCRbMm0JcjByhDlQKXwqzk0jQhpkkmE2e9s+hrsRIRb6e1LhI6mpKOH/2GJfPd9J/qdu8DnW07WPv9ib2NDcipwSaBHLTo7F4w5tMhqAEHjoRhEaC5Ha4u88w0w0EoZq4ECcMER7oVTJS1TJStX6kxQZSYFCQovIkPtyVSF8bM5DYofkvpn/6L4R7ziMmxB5toOjxjvCaiwUAWBtg1kDC2jiTPODWdJ93vVhlSQFWBpjkzTVgSaKVQEQBgnCCZkEwPa9k0JYgCDmkhDuQFGZvZdA04uc4DU2APd6Os5k35W/YLfgGuf8KCrISSY6JQBcZRLQqhOz0ZGoqV3Lk4H7Gy6FKhuLPadc3vdUkENHMpL/8ieG8z5k98UPzWIyQLSLAWVITEp9t/rzPWbL4a5bZT8XTYzEatQ+ZxmiC/JeRa4xi6/oSMhND2VhlQB2wBC+7vxPlv/i9G7rU0qyoYrG+CzEnsreb9q9mTApDUv9J37WS5TQbw2+/OynhUlJqaeUfMyfy92//wpff/BkL7acNQejh88/+wIK5X7Fg1hfMmDwBb+cFpMaFkZygYGVJKps3VrB+bQHJcUH4ec/H3uYLBMGAt8c0Fi/6mJkz/4N3jX4pwVtKuJbehWn/GoFwc06ERKuxTgx9+7ktYMLyboxWY8z6fbdhoWvlYAERdebx8ujBVYZvXBRztMwAQgIKA+ZjzBWwAApTMrUpYirObdF+6RIEugSBhrVlhMm9WDDvazwcF+DjuojocC+qivScPbabY62biFP54LjkW9yWzcR+4d9xWPwNXs6zkLnOQeY6Cw/HGegwUpabwt1rFxFyIC0mjLgIH/JTVdTkJlBu1JGmC2JvUxUnW5s4fWgr1y6e5IfnI1jbVRYQ8Xb0wQRKzSDCyB8ZEh215hoPI+OkWy1jzApA5PCec8S2b0sdpw5uR0Yd9WXZZCdZcqhEypTl3OqcBKqy40iJFGlG1jZfvMKP3CQVjZW5HNu1jjuXT3CipZHGsjRqcnSUpkVSl6ejqdLA2uI4qjIjqcmOYlVWjBlEFCbLzWNKGbAIZcAiDDHuGBNEhkx5VgS1ORpqstVUpUdSrldQaVSa7y87xof8hAAKk4IoSQ2lLC2clfowVurDKEkNpSAx0EQrFc9PUTqTHLGMVNUyM4BI0ziTHmUpQqdXOZOmccWo9SRT50VWjDc5cT7kJ/pTkhxEns6HbJUHOdHeZmWon28nsAaJlZlaESxI/ZutpSZbS02OjjUF8QiT6DR3cG1pMWX5uVSuLKL/0gVGR27x+OFdnj26z7nOE5w5ISZaJ0SpKMjUYxAEMQEpGIb5kLqV+TStqYABAeEVzKQNP2c7egSB7uMH+P7xCPzwkuHBy+xqWodBq6AgNYZkVQgG4ilPjzVPsnamUpMRiyAYiPIWQYLSeykqn6UkhK4gXSMjQ+VNYogz0T52CEKryTh+wxi/Zoxfs7mujEJDIi0sxHbOtygCPKhdmcOlrg72bt+I87IldDKJKZM+5eM//566sjx4/YhXo0MYBAG92p+4EHcEoZ0J9DLMh9SWZGMQBDatLqdtTzO3r10RudA/fQ8/fceP373k2dNHjN6/y727d3gweo+xRw948vABzx+P8eDuCE8fPYSffuS7F8+5f/smzx6NcufaAI/v3uba5R6O7m/h1OFWHgxf4+5QP7cGLiI4wrrKHPrPtLGuPBtBMJCuC0Mb5Ircw9ZEDRliJuKCN+nP/4bt1InvmfAG88QSBAPCZFg+/2vcbGbwS56hVweSEuFDuiYQY1Qg2boQipJFFahzJ1u50nWUcD8X5DLRY5mbpEGYC1nxkRTqdeSniAlITWtKzeOqubGGWwMXePFgmO/H7vFwuJ9RPkB4Bt4Oi3C3nU2wqyg/mxLhQ0GCgqIkJdm6IPJ0oRQlKUlW+pAVG4ZRG0RqpA/ZuiDy48PIjvbDGO0rSsm1Qbkxhs5DW8XnmwxejouJVQaSGumJUetHWlQAyUofyyKvw1zLpCYvg+HLXfD6McOXu7h56SzXzp+krjSX2pUF7N+2lccjN7lx5TxXujt4eLufW/1dMCAQ4edEsiaQeKU/OrmMJdMm8cd//X/4/L9+hyAYmD35M5YvnoXjktn4ui8jSx9HZXE2qytL2L+7mdPHj3Dp3Bl6ey5woessl86fY2ign6t9/Zw7c5bus110n+3ifPc5Ll+8xGD/ANcGr9Lf18ulixcYHOjl2tU++vsu0d11muPH2jh65ABHjxzgcNt+Dre2cPpoG9evXOLx3ds8uXeHp/dHGB2+zkDPOY7s28OJtgPcvtrP90/H6Gw/bH5/h/bspDQvmwJjGtUr88lNT0RQgo+7LSq5B8F+9ixd/A3ebgtwsP2W+bM+xXHpVHw8FuHrYSNKAdqAMmQF/p62uNjPJNB7KUsXTka2YhGCIwiOEB7ojDJkBTEqX1ZXZrF9UxWFWbGE+i3H22Ux86d+ztxvPyXMezkp6lDC3BzwWDIXhaczugAvovzdCPdwIMB1IQpfB2JVnuiU7oT625GcGEKkwpOwIHcqS3O52d/Ls9G7dJ88ys7Na6krzyZRG0ByTBD6+FBiIvyQ+67AxWYhjkvmM3vmJBYunipGWceAJgGaBIQ6iFR4o08IJzk2VAQZMtHbJXwOGvkKc62MrZvq2LaxjsbVFayuLKKmNA+DIFCQkUhdWZ4pSdaAMBdy9CqLYIIckR72Acj85orRU5PgQ6TGhXidJ4YYPxLDVxAXuJykUBdSI7xIjfQmSeVNisaHdK0v0UEOqPzs0ATYE+A0g+mf/Iodmv/iTNpHOHz7KxwXfkJsyNK3jNYhq///TFEos454j9WxBixUD8smX5oSSEGcDIvBbn1+ndVxaxWnFiwGXrv5OzEB7xrXYR4LiAx0xM1uOq7LZlGYmciG+jLWri4lPVVLYa6BzY1rsHD52xCETrMKzP/5Wa3BhGhI/PP/KiTC9kOOxv43v//NfAShgUjvRUT6LCbYddZb3wU31zkow93IzdGxrbmW06daKMiNx8l+GskxQajDXBlv5L61dofZkhFuqfuTq3IiQy450iQlLCsQIRhMIOJtI1mKSLTxLoiwNvQkcCgCvnmLv2bqrE+Y+MUf+NNf/w1B2MnfJv4733z7V/7x7QTcXOazYvkcIkPd2L6hksKsWHIyYzFmRBGnC6LrTAv1tVk4O0xh7vSP8POaha/3zPc+q9isx4TlHaj9FomRh8lgAa/WY8UaQLwNIgxW41MCEs3ma48v7tduNbZbTe+ljhXOc1BFeLFlUyXjIz1vg4j3NVNO0TgQAUtspjJ9xmc4Os1Db9Dg6WWHo8McHG1mIHNeTKCHPf5uduhjwinJjic63Au5nwOffPRvVOPPsoXfIHOdh8+K+cREepCeGEaM0pvdW1Zza/A8h/c2UZwVR1l2AiVGHXkpSrITw9FgMRoP7ajnXVGFN1gAkvW8tVafarOaO0ZTVXfLNVz5OSU3wzjw8D+rOb3bpOTtNSUZrMpPZn2ZkYRwLz5g9B1KviAYaKorYsuaEtaWGznW0sjGmhzKMrSsLdWzqTqTLTWZNFVlUJWtoSxDycbyVOqyY1mbn0Jtdixl6SrKMpTimPoQYhQOZMR7kRHvhSDkkJ8SSKlBTnm6ggpDBKUpcqoyI8kzKTBlx/iYwUNxSggFiYEUJQdTZMqLyE8IGPd8IohYTorSQaQ1Rbti1K4gI9pCzzaoV2DUepKX4EdRSpCZMlWUHExJcjAFsX7k6XwoSQyiJkP5VvRBau1IEUVByKE2N45VefHU5MSypiCeVbkxVGdoWKmPoFyvpCZby4aSFAQ6Bexp5kTbATo7jrK2roaYKBX7du/g4b078NN3fP/qKWP379B7ocv8MjThQWL15R5TkRKgICOZQ7uaqCzIwMtxCXOmfG5Obt6wqpTXj27x4GYfp4620rJ1A8Y4FYbocIzaCAqSomjAg/w4pbhJVkNxgopUuQ+RXqKnRa/2IysmiNgQF1QyG+JCnEhWuBEb7IjMdjpqXweSInyJCfNCmABOS2bh5+qAPlbNzk0N7N/ZxIY1lfScOcbonevs2NJo1lb293QiWatAWAgYBIpS1RjUfhijAlF42IGN+NzrKkTKS0aChg2rShnsOcOPLx/zw4sxePMKfnrDT9+/4vuXL3j96gXfvX7J61cvePHkMc/GHvHk4QO+f/kCfvqRH797zdOH93k+9oB7N65x/+YQwwNX6DjUSnfHEZ4IAk8Egab6akqM8eBolZ8hGJB7LSM60MWiIBUMgrCT6uw4Gor1oub1ZJC7zEft8TPeLEeoyIxllSBQnZ+EQRNAboKCtKgANH7LSY8KQPJKGQSBy2cOU1lg2ZhS1MGEeixj7tf/TbCHPVmJKrGY0C9g/7a15KbpxEXXVLDnIwawp5lRPjAl8zsiNILnElGuL8x1EXqlN8WJ4RTGh1EQF8rK5AgydcHkJynJjZeTqQs2RyGMahmF8SEYo/wpT9MwcHo/lAhEB7uDjcBkTqBT+JOkcCM9yk+sQh0dSHacXDT2ZJgWoGxKM5JpKMun78wxHt3oYxKdlBNMZUEG2cnx7G7aiEEQ2LpuFd0dbYze7OPCyUM0VOYhfA6qYA/+8dmf+faTj7CbNZkpEz/ik//4DYJgIC1ejT5eRV1FPts31bNhTSUt2zZw9uRRTrYfZLC3h+sDVxga6GfwSi9DA/3cuj7E0MAgF8+dp6/3Clcu99LXe4XB/gExF+L6Na4O9tPf18uV3h4GB3oZ6L9Mz4Uuzp4+zvFjbbQdaGHv7m1iwvbuHZw/1cH9m0M8vT/C2Mgtbl/t59LZ0xgEkZ54eO9uhgeuMNR7kfWrqmlr2UVP50lOHj7I7q0bqCnNI0rhj6AEP89lxKgDUId7stx2GsF+9jguncq8mZ+wcM7nLJzzOU5LZ4hc1RKIUfkS6L2UFQ6zYYJY+8N+0RTcls8xh5mFX4O/py3REd6szEtkTVU2VcXpVJdkkpmspaY4i8tn2rk70MPOtbWU6ONZX5pPdqyKneuquNjRyrG9GyjLS0AtX0GgbDF+XgtJTQglPiaY7Iw4dmxdx63BPr578oirly6wfVM9hvgIYtV+RCk8iAx1RR8TTmZSNFGhgWiVoSQnawiP8BEBkaupDYBgEHXIhTbEJMGJYmRFmAB+7nMJlokJsamx4dRXF6GPjSRK7ofcz40ouR+ry8V8CyM6BHtIVPmjDXMnwt8BVdBycYw6gpICgkMWExxua4mS2kCUTgx5V+TpyEsIIT3SC2OkN5kaP/RKb5KUnqSovImTi16rOLkLBkEgKnApmkA7ZnzxO/I8f8NQ0QSiHH7LnL9/aKpz8D7nQwHvz4+QDMwGy7FfgsWbbTHWCuN9eH8VZckrLhmMLbxLe5L46SK4iQ1c8k7CcZjHAuKUXuSmRCIPcCLI25EA7+XYLZ6Bt7u92VgbDyKqTVKpkgZ6DtbRiHi5A2nR1smK1jUtSvj3D+awIeyvRNh+yK9+qUYQGtB4LybC813O/gAf4ek6G1/Pxfj72CEPcUWtkuHvY4+Ply3x0YFEhkogQorMWEBYmtyOTKUD2UqRymUIsXnrN6rfam+DnxYsNDXpHbcxHixK50rKQ+1YU32+mTqBr//xV7785s8o1N7MW/w102Z+wheT/ou/T/oT8hBXlKFuqMLcWVudS2aqCn1yJAnxodgtmUxdbSaZBiXLbCfhYPMlKxy/QR3hQJD/u8nSIt2nF4naLAgFBHrOJEw2F3WAdaV16X6tgYOUw/E/0b+k8dSIBaRI0SkJRAxjBpvmZPoSBKEAZ8cZaDU+FOTHYQEQ1tEICZxZA4hhU3tmNR7FFhyygqnTPuGbyROwXzYLQXjF/Ll/Z+bk/8Z92Twig9zxdbVB5ryYiIAVqELcSI0JxWP5XKrxp6YkjcrCZJK1gUQEOeK2bCY27CQ5Vm7OqUxPiqCqSI91YbeCZKUIJDoxRVMlENFgNf56GC8mYDDlZFmDLgmQNZlAhASGxajmhwz/D+/ifU0cl2P8ejwYGOEdgHBoWwM76kvN3zXqQrhych+DZw7y8Hovl08dRhAMDPd20rF/M0XpOtaVZ1NTkExpZgyNVVlsqMiksSKdrXW5rMqLJSPaF0EYoanCyJbyLOpy4ynPUFORqRJ/50NIVEsRgfGJ4yv1YVSmKalME6lNuXF+ZER5khfvT3m6GJ0oTgkhJ9aX/IQAUzK2H7lxosBFlk5GRpSniaLkRGrkctKjXMiJ8yQvwZvc+PGVrnPjLdELKedC+rsg3p+SxCAqDeHUZCgp1ytMn0nzRXpPDeZ5UJefQE1OLOVpGlZlaanNjKY6Q0NlmoqqdDV12Toai5MR1lQUceb4Qc4eP8r92zc413kSgyBQWVqMQRBoO7SPgf5L8MMLbt8c4MC+HVSVF9K6ZxsH9+4gIUaJJly82R4mkqOPZUNdGavKcsgxxKAK9UZog5iIANZX5bPSmMTW9avYuakewR70qmDKMxJIjQwiO1bJ+pXZ7GusZXWuNGjFhTQl0pe8FCX5yeFog51EcGLiFMaFOmPUBhHhZUeqKoBCfTSTOcGezfVcPNXOtsbVtGxt5MDuZs6daufZo7vw0/e8ePyA3nOn2bl5Pb1dJ0RepQlERHguJUluypL/JSJQmgnCR8BOgbwUHUXGJFq3b+DJ3Ru8fjLKT989gx+/46c3L/nh9Qt++v4VvHnNj9+95LsXzxkbvc/jB6O8fv6M71++4M2rl7x+9pix+yO8fDTKyNAgp44cYuOaVWxaU0MdMhgRSNYq0cllVhN7mJzESNQBIhINc7d5B22bN99eiA9yRudjqZxsKTrXhjAT1pWmU5UdR2yoG8Hui4mP8ELp54BBECgxaCjPjhOlVfeshzcP4AMBPhBYtnAK0774M5Mn/gcuS6YRFeJOvj7KtJi+Ik7lR0J0IILQiJfDfARhgLxkrWhwtUFeYiS71pZzdFs92+uKSCaZdKVYLbI4Xk5OlB8ZSi8yNT5kx4aSl6ggTeNPgtwDvdIbo1pGpsaH/NggsnT+rCtOZXN1Djnx4bRsrKG/6yiTOcGSWd8QF+qKQe1DmsYXozaIdE0gwj8B8SJPMyteTW1BBplxKkqNSbTv2SpKIf4Wio2pJEdFkhytESuJlxVw9eJZ3jy9x+2romoPYwJezkv44q9/4E+//RcWzfgauY87CcpQaopy6DrRxqH927lysZNH94bpu9jF2ZNHuXz+LD1dp7l1/Sp3bg5x7/Yt7t2+xd1bw9y+cZ2b14a4PniV4Rs3uXn9BjeuX+P60FWGrg1ydbCfgd7L9F26wIWuTi6eO8uF7tOcOXWMk+1tHG3bz/7d29m+eQOb19WxZf1qDu7ZxpnjbXSdOEL3yaOcOd5GPAYziCgvzGbfjs2cbj9IVUkeuenJnDnexuux+1y71MX62jLCfFfgsmweYQEriFEHEBnmjqfbIspXGtizs57Vtbm4Os3ls4m/Z6nNP0ROuRwCvOzwdJ6Pr/sSM4jQKmUsnvPVuM3W39OWKIUXVSUGVpUbiQqXoVUGc6hlO3euXuHqhS6uX+jmTl8PZw+10FhRREaMUpSMPt/BUE87G1cXoApzJVC2GK3KA7XCnTxjLCePtPDwznXGRm7x5tljePWc29cuE+rrwhcf/45P/vIB9oum4Otmi8OimSxftID0xDgOHtyOwRgjRk3sxeZKI2P8GoaF8V43exFghPgvIDLUDskwTowOQ+HvhirYC224HxX5aVw8fZgLHftpbV5jHm+aIGfiFJ7EhrtZzeUCZH5z8Q1ZaNGv/yXmDasoI5Lc+GByo/0pjA0mXxdMeqQMvUpGZmwQWXGBpKg8qcrRYhAEchODSDCpM9nO+itesz9gqHgC6+V/YNJfPiPA6R8mfrm1h1oygk5giRRIaj+SkVnH+73oUkTCmtMuGeMNvJvI/bYKjvS5ZIBJnl6L99x3+VTCvRYRG+GJJtiVqhIDLc1rSY1Xsm5NGY0NFYwHEc8Yl0DsgckokoxOixGeEeOBxSgtwBKpaGTSX/6T4bxPmT3xd1hz8RUe8wlymoHPsm9xsxPrGPismIuX62wcbL9l3uzPmD/nS+yWfItS4c3e3WtpOyDJmErPOd6oSglehDHCnqyIZSQHvC+x+G0QkcN4D34rUl7Du0BRAhI5WACHZJhL0aZm/vbp75g87W/YLZ/Bxq1VpKSrmDP/K/768W/4618+YOa0iTjYTMV2/tfYzJmEh9M84qICWFmUgj4xDENSGAnRfgR4L0Ald8B+yafveY4Cq7EngtMA2WyCfOdiAQjWAKLB6riUYC69q/eBCAlotJtaHZZohZSHc8L8HhbP/wQv1+lolE74yxYgGVsuTtMJC3EkNTmMSIU74+tEWKsxSe9TBBHV+PM2gFjfWM6RoztISlZiv2wGM2d9xrTpE1myeDKu9nMI8lyG3NeZef/4jNmTJxIZ5E5cZAByX2eWzpuCs+10wnyciAh0QRXihsxlPgtnfI4NO1ErfchMi2FVdS6n2ndypn2XaQwPWI0TE22pEys6twQipDltAhGS8IN5zoy31wTBQH68gkqDFrNU74eYo7Jvvw8d4yN/d4akeW0ak90gdMPhPZtZX2NRZ7o7eI6RgW7u9HdxZHejuZbEOODeeYCfnt/n4XAf94Z6ePXwBqfadlKen0xdSToFBg2RAU7k69WUZGhZadSyvjKTmrw4EhTuCMIIR5tX07qunPqCJFYalKZIhIH0OG/SYmqfxMsAACAASURBVMcb86kmidaV+jCq0iOpzlBRlBxMTqyvqNCUEMBKfZg5/0ECDdkxPmRqvcmO8TGDiewYHzJ1XqRHrSA9yoWsGE+KUwMpSw+lRB9EiV4UApGoS2ZA8Y7anYHS1FAq0xVvHZdAhCSYII7rmqwYVuXEUZ2pozxNQ4UhkiqDiuo0NdVpamrSNawyRlOfE4twufsEo7cGuTs8xM2rfezbvYODgkBZaREGfRJlpYV0HD9M78Wz3LjWy7WBi1y/epmHd29y52YfB/Y2k5uZzOrKAgqzkslLi6d1x0Zu9nfDqwfcGjxPRIA7iapAMuIiMMYr2b5xDatW5iHYQ3pUGBnRctKjwkiNDKIkVcf6ldmUG+IQE/fK0QW6kZ+kxBgXSnZ8CDkJoSQp3Ahzm0+g0ywivBYTG7KCYr2aquxE9NoQSjOT6es+zqPb1zjcso3L3adYW1vO8UN7uTF4mdvXB3n55CGPRm5w+9plertOEI+BeN63qDaIeRquILQAMsFcACo9JpKeU4f58flD+P45fP+cV08f8XxslNfPn/Djdy9NYOJ7Ht2/x5OHD3j59AlPHz0UIxLfv+LRvTvcuTbA/ZtDnD/Vwe4tm6gpyacOGclalShxppMjec5i5d4oZJakwqgAMSmqlwkmiULDOwVYgpdZh9XrrAaQgWCXBSg8bVH5OpAQ7kk3n6PwsSc23IPGqiwK06Jo2VrHy7EhRq51c2vgDAZBoDw/mYhAFyoLU3l86zJte0wehw9Fz3OU3JOS3AQxibYAgt2WkpukwRAdQlZsOKXpWo5uq+fo9jXQK0CvIBpG/wTpEZ5kqmTkRflQHB9KRrQ/Bo0/Kp9lhDjPIznMlZIkOUUJoWRH+1GaokAbsIz8RAUbKjK51nWEh0MXqC1KRxMqI0Huhl4lIznCE71KRnpUAAUoKdZrOLVvM62bVqMO8EAX6kN1Xhr6aAUpGjnbGqrN4KyNmbQxk3U15Zw6vI/HI9cYunzWXChn8md/4a//8f/y0e8/IMjLhbY927nY2cG1S+e4PnCJZ4/v8WDkBreG+nj6cISHd29y82ofY/fvMDJ8ndGRW2ba26P797hz8wYjw7d4dH+UeyN3uXtnhNu3bnLj+jUGB8R8iIvnznKhq5MzJ49z6vhR2g/tp3XPDvbt2sa+XdvY1dxE84Z6czXqqpI8sSJ1ZQmb19XRiKs45t9AlCIYT2d70pNi2LWlkaLsNOwWzKK+uoTno7e43ttFfWUhwd7OyNzsUMllRIS4I3OzQRPpy7r6IoYGO3ny6CoH9m2gfk0BdTU5Ih1nJtgt+AYft8V4uy7EyW66uV9t53/N0oWTxWjaL8HRdhpzp31CqN9yUmJDcXNYgIfTUgzxMWxpWMPZ9iPcutzDjYtdXDx+iO4jeylOi0eYAKnRwcgpYV1tNivz4lhZEMvGtYUU5sRgSFSyeV01g5e6udl/hbGR2zwbvcvFs8c50baLikIDeRla0hIVqMNkaBUBpMfHUl1WTG/fGQpXpou0lwYxgiXMNbVGUwsWN1R58BLkQYsJ8Z9vjrAEetphO2cKK5bOI9jLkSDPZaRow1i9MpP6skwrY8gAowIxoaJ3K9xrEYLQIv7OL6SN/Y3JMJEM3la0cmdiQ5xIj/CkUBtITpRYaDJd7UthsoIMnR9xcheqc3Vsr88jQ+dDgPMMlLJFxIU5EuA6nemf/IozaR/RmfYRtn//VzxsvyRqnB5/tckgsDb4JQP/GRZP7Nvrp9TasSTo1jEeRJgSUaW+HEcFsaac1InnCd0khdkTH7yU6IAlxIUsI0K2iDCPBdjN+QKd3IOzHXu40ddF/8WTdHce5nRHK6LjaQyLRG07FsUd6T4lg0kCEdb8+gKswcU//68sImx/z9HYifz+N9OxGKI7ifRYgNxlNkEuMwlYMQtfl1m420/FfuFX2M6fhLfbAoxpGrZsqmTThkosBr4UjRkPxqK9xfyKNLktGXI7EnznEus5w+re3ufJfdswl3JQJJAmffbK1Ddvf0fyQjfwt4n/zpTpH/PN1AlMm/0pC22nEBnti7vMhk8+/wOz532Jne0/+Oi/fo2X60IaanLJTI5kbW0ea1fl09G+gzs3uti9rYb1dbmow53eecafbw1W/7cGC2+DCAkEjfcKj+8Dg0nitQRBaMB58edYJHirTQ7KAlN/dOK6fBqeLtOICLXFaAghLMgGp2WT8VwxEzcnKeelhfFF5yQQIQEKCURI4FccfwhSsUAYGDwDTQJr15VQuyqXDGM0/gHLWbzoG9yXz2fF0jnYzP4aWgSCvRw4f6KVgzsbcV82j4XTv+TriX/k288/wnHxdFJ0IahCRCdErCqA7s42MXI6AK/4JzbWF1NVlIIZREwyrSUeoCFHjEr8GsbXc5HmvmleVo+3McbPfbHV5yZZ/d32zudSG+PXCIKBc53HGbzSzcWzx8ef081bif9vtXZYV5lHQ+nbhR4N9J3az/lThxgeOMfrRzd5MjLAkZYmNlhJxc7++i9kJSrYuqaILasL2b62hPWVmawpSmVXQwk9h7dzvHkN64pTKU5VUJoeQUm6nJyUAHJTA8f93ocMk6kV8yPKUsPNxzO13mTpZOaIQ5ZORnaMD3nx/mYAYYz2Mp8jJWDnxvuSFeNJps6NvAQfyjPCqM6OoDIznMrMCGpz1eTG+5KX4Dfu2v/nOfX2vLDQ/tbkJ1KXG09tdiyrsmKoSFWaW3lKBGXJCipSldRmRCHs3LxWVBn66Xvu377Bvds3OXX8KA31qygqzOX0qWM8ffKAZ4/vMXDlPGMPhvnhu8fcudnHyHA/ly+comJlljmpWngFayrzGRm6yLPR6zy83U/r9kZyU6LIiFGQFR+JNsQLm+lfIXwEQc42xIXKyIqJIDHcD6c5U1gy5TM0vq6kKgNR+7ig9nEiKUJGgtKb5Egv6goTSY30xM9hOjlxQaRpZBjUfuQlKihIVqPXhlBTkMGVrmP0dp2gPN/IiUP7zAZU+4E9PBu9C29e83LsHj+9GmPszhDXL59hbVkeOfER5s6NcF2Izs8BbYC4qWcKAk21hSKNqxx+ywjVRZmcPtzCyLVeHtwe4kb/RQYvdSMY4VrfJfj+Ffz4A29eveT54zFePHnMdy+e8/r5M548uMfd4es8uHWDC6dPcOXcWQ7s2k7tygJqSvLJ0SciCDvRhnmLHoKpoA3xIF7hY56UKt/lCMIb6pCJICL45yZbAZZkzWak8FWUvwNKb1s0AQ5oAhxIUHrSeWgLnYe3sr46S3zu5EjOn2il+/g+9m6tZ8u6CkaGLtB9Yj8/vbwn8m+tObgCCK9EnekiowjPhvmQtKhgchOUJMplZOlCqUjXka72Z4xfUxgfJkaDqiE12IVcjYyimAByovzIiwslOcKbaD8HYgKdMKplYln5xBDyYvwxqmVUGjVkx4aSGRPC2YPbGL50kpuXT9Pe0kSWNpDEMDfS1b7kxYWSFRPC2hID5w9v4/alDuqL00mOCCBdF052goZUtZzMWDVF+niENoiWh8IrgWWL57KpoZadm9dyo/+c2Ss9Z+qX/P6Df8Zm3jSUIX7EqORsWVfPhdMnGey9yJ3ha4zcucHYgxGePR7lxdOHPH/ygKePRnn84B5PH42a2kOejT3i6aOHPHn4wJyQf//eCCMjt7l96ybDN68zdK2fvisX6ek+Q9fpE5zrPMGFs6c40XaAQ3t2cmB3Mxvra6gtK2TrutVsqKtifW0Z2alxrC4vZF1NKetqStHHqvFYbsPiWd/i5WSHVhFETUkuXccPUVdWQICHE0311fR2Hae5sYYkrRz7hdOY+e2nBMocWbpkhhkMBPo5kqbXsHN7Pduaa2ncUEZRYZIYwZsJdgsnExGygtPHdnHy6A421Bezc0sthkQFgTJ7kzEwhIPNVMKDXPBesQh/Lzs0Cl/WVK2kuXEdHQf2c/LQAU617uXmpW7uD1zkzKHd4gYmQ9zkJljGYWJMgFnzPCNJxb5tGxEEA3kGPTs3bqB1ezPraysYuHSKpw+u8fTBIEN9p8Rid+tqObq/hatXLrK7ZRNevssRyk0gwkYEykIJ2NtPxnbJJHxlC1CELiUsaDHhwUsID15MkO9c/L3mMnvKx4R4O1Ogj0Ub6oMq0A25zIEUdSAJShly76XiPU8EJgoIQgEJihX4OEzD7M38JQjCK5Z7/sMkk/oGSd0qOcqbEX7LCL+lPDGcfF0wGSofMqMDyI4NJj85DE2APRk6PwxRMhIULqj9bTEIArrgZWTGyND42zD9i38n3/OvXMycRMiif2P+lP/kF7+IxwIirGkykie7ExEMSHSjditjyeTdNBukkkEiRSzqEIQe9goCewVT4mmzNYiwpk7V8bYWfXzwUuLDlqENsCUxwpUwjwWEetuSqPJlU0MJp4+2UFliNM9TC4iw9gK3ibz6ydb0i0bG02IkI328qtT/968yNoRNMFGZdFiM9J2oPBei9lqEwmO++X5dbUW1HLsFfyfEfxllJXraDmzhSNs2LCBCivCI9xEfaVFpMYTZYIx4u+bG/wQi6niXfiY9hzW4kxSCCt46b6e5z6fP+pTPJv0Rm2XTMGRGERrhblZUnL/oazy8baiqNOK8fDY1ZRk8ud8PL0fgzSgnj+6gtiqLzo6dDPV3iPVkxt2jgffloSxZ+vVbxyTAIb0bCURYAwbp3wLeDySkYnPSXij1oQSOpd8YMY3tFtydp+DvPQs3p8lic/wWd5epyIOXWvWn6OQTHXhSBMKaNidFKd4af78A5gps274GmgSyc2Kpqs5i89ZK1FEy/vynXzFzyt8I9LQjyGsptAicPLSDZ/eu0ryuklSdHGWgGzazv8ZvhS2b68vYs3m1mXZcYIxj764NZhBxaO8Gsg0aNGFuGLSBIoCYBBPpMUUVJIDdihQJTFR7UlMaa9VHzVQV6qgvs6gkmZvGVPdhElSlR737+Xsa8QLVK3MRRuHM8YMMXOjk2qUz4mcjgjl3pOvn8iXaIS81mrJsa9AiGsSNlblsqi/lwumD3Bvq4c7gOQ7uWkdRZqzpvDEEYYzu9t3w9Ca3r5ykbUc92xpK2FSVw9riNDaWGVmbn0J1po6ydBUlhnDyU4LITPQlI15GdrJEJRrhQ4ZJCBOdvHkx/ub7yTLVisiI8iRT6202+DO13mblJonGZB2RyE/0pyw9lOLUQAqS/ChI8qM4NZji1GDyE0VZbuk7gmAwARNrYGPkbbGISqPqrc+leSL2WX1eAg35iazJjWdVVgzlKRHmVpGqpFIfaW5Cd0cb/PCcJ/fucO/WdUbvDHPm5HEO7tvD5qZG9u3dyc4dWzh8cA8H9+/k4vmTPH9yl5dP7zF4pZvd29ezMs9AfFSYWftfh5Gj+5vp6RQ5aAnqEBIiAslOEG/cZdF0FDInlBTgsWQWglCNURtOckQABkGgCUeacCQlIgBBaCfM3Y64MA+S1b7kJck5uLWazdVG9CovVhqUZMcGUmHUUZYeTU58BGnaUOpLcznXcYDzHYdpXFXO5oYacvSJFGSksrVxDdcu9/DD8yciDenFY/jhJT0dh8iMU5Edp6AgIYLihAiSgl0xqn0RvQhvLFSCieKGLkwAoQlKM1MQymGE30K7IC6+Rli/qprL58/y8umYmCfx/BlPHoqJ1q+ePeXV0zHG7o9w78Y1rpw7y/lTHWxYXUtBRiq0WZRJdHIZXg5zmT3pryaQUIAgDIiT9RkIwoCYyOlniVAoPG0RBAORXktReSy1GjSSESBtVgYSQlcQ4WVDpMyOFJU3O9eXsnFVLrXFKVTkJlCQoaOmOIO0uAgyUzQIbdDeutVsQO7aXEdCVLClLsgEQCdQgJJeQWBjdSEgUJmVgCB0EhvsQZo6gHR1AHqlD2kRPsQGOJIS6kalPpJ4DFTrI8iL8iFTJSM53IPa3DhaN5Szr7GEumwdmRofsjTelCSKZedztGJdjKyYEOqLxcXj5IFtHNm9kTSVD7FBzsQEOpEc7kFWTAi1uQlsrc1jW10B+UlKMrShGHVh6EK9SVaFUJOXQWFqHLHhQdRXlLF9YyN7tjZx/vQx9m5vYt+OTWJESmjj26/+hp+3M7u2NHL+zEnOnGjnat9lRm/fZmT4JiN3bnLv7jAPRkcYe3SP548f8vLpGK+ePeb18ye8fDpmak948eQxzx+PjQMSo/fvcufOLa4PScnU5zh/7gznz57m3JlTdBw5yOnjRzh2YB8Hdm2nbe8O9m/fzIa6KmpKctmytpY9W9azvraMlTlpJEYpOLJ3O5fPdpCXlsiaiiJKsg1sbqjhxpXz3L/RT8/pdi52HuPapTNUFmWgCvVEFepJsMwJZagXrg7zCfR1Zvf2ddy4et5UX90eF9eFokG2EFHsQC5G8YJ9HchJj6bz+G66Tu7l8P5NHGltQp8QLhrnQhN+nrYoQ92oKNZTtTKN4twEkmMVbF5XR/eJYzy4eZ3Owwco0Cegj1ZYpCF1UsEi08Y8UdoMB9BEeBAfFUBagkUhQ6cIZ111DTs2NNK2ZzsXOo/wcKSPH1+N8NPr+/SeP87gpbPc6LvMyK0h1jSUERDiJgKVNszSmTNmTWTm7InMm/cJtku+xMdzLmFBNijD7My/5Ww/GVe72VQXZdKyqZ6itHiiQjwpStfRtCqfplV5ZCeGow1dQX5yOMIvIEEh1sSQey40zdECkxy1SBWcSI9JSKIHggUIFmgoTmJPXR7NFRmsTFSQHikjTeNLqlpGbJjz/0/be0e3dZ1pv2etrJmsWV735ptJMskkmSRjJ3FsucmyZasXSqQqewcb2EACBEkUAiBBggUkwd4pdpEiJZES1RvVi9Ulq1hUly3JlmxVq5EU1eLf/ePgAKAsz3zfvev+sZcE4PCcffZ5z97Ps9/3fV7MSUHkasNJjpxDrlbG9pULOL1vJR1V6WQm+ZGZ5Ic+dg6/+/UnxMz4NZer/0ZF2J95/bdv8M//tO+lhfuSy/8lmU8JYLysUCPtzkqAT9rVtJMIO0BwkAjhCiIoezn/wqn8lK3yJivRk6xEbzJVPliS/MlQ+WNM8CMjRazO60hM/yVOEpFibw4QJ52/335NKTbedWeuFqdCVBdOwGjlV79Q0hTzFwoD/8hr/1LhGAONzB1t+CxUgdOInP8J2hhP0hICiA5yI9BzAmEBbhTlaSkuNNLcUMTK3laX8RHnZa06lJ+uGv6/29pxJvxKz0caW4lADOAE0k4SMW7y27z9nqSW5CRvMQn+VNXnYs5JQgTa4vP7+NO/Eh42hyB/N0oL0lizrInzJ3ZzYNdqzGlxYv6HOhSDJhyFXMrlkM4rghyvuR8SLptOdNRsAgMn4z7rQ0YSA+lvpDAMKQRDymNxJUGV/JhgiddzkogBRo6XVPPBlUQ1OK4f5PsxUbLJRARPxmfuaLE697wxLu/BOZFE/NyODxxjv8v5u6PA7UgSkagMxc9/OonKYAThBHEKX2a4j2bqlFFkGWKxWdTYLCmYtTEsKLewrKOaHIOSqMA5yOgiNtSTbLI5uGMtm1d1Eh/mzZSP3yLHpGLTuqVs2biMGFr4bPsKFjUWYzUq0CsCUYbPc6gqCr1igVRBOAGlAlV56XTUFdLZbGXl0jIXG/1xztTKhaV0VGaNIBH/k332rXTa1f7t69mzeTWbVy/l0M6NHNm9CW4IIom4AwwIryQR3W211BVlsrS5gl3r7QTQnidqFQTqbRmUW410NZeyZmkzKxfXY7M41wKbWQrxOchnG5fQf2CTmHDdVEJXbT5r26tptpmoNquptqhZWJ5OS6meYrPcbmPS8/zv71XKe5AAf2m63BHiJBEKKaxJypOosohJ0gsKVNTkxlGRJafMHOnIfyjNiKIk/X/yOkgE4qdyg378+8JiEwuLTbTaDDTl6xweiFcRCeHgzj5eY4ANK5Yh9IJwA5Z2tnPq+FFOHD3Enp1b6O3pYt3Kbk5+vpeDe7eyoqedVd1trFzaSlNNEUIM5GdqqCg0Iwi77NUaTzg6ZEqOpShDQ6SnOwlB3nRWF7NuURPVOSYEmfigSzNS6W2u4vjOtQ61nCx1FGHzpiAIlRjiA7HqYqjIUrG9t4lty+qpzlZRk5NEuVlBU6GRpiITCwrT6W4q4/TBndy6coZTB/ewYVkXrdWlFFtMlOWaaasr5/j+3fD4ITwbgqeD3L9+GaEXqvLSaa/Moz5PT7EuDnNcEHlJEWQmhiII3Xbd4msIQi9mdRQZSXL0CWHkpSUhCFfow4N+RiH8HMx6Ub7z+OH93P7uGsMDj3g6NMj3t25y8/o17t+5zaPvb3P3xnWuXTrP1xfOcvHUCTavWUlzdZk9YEqsU5EY7oMqUsxTCJ4zCUGoJCF0Pklh8xm5e+Y6YYoLkCp4Nk6tb/ipXavksFnoY7zIVAdTZU2l1KKivsREW3UunY1ljgrNwigRSLnmYezdsZZ1KzpY2FiGA0QARRY9pegYRT8LirIoykjhF9zHqAglVxONTi5W2c5RR2BOCKJQE+UIK6swxlGiCafSFI9NK2dhaQabFlWxtrWYZquGIm04JfpIFuSoqLMkkpsUIio6ZSZh1cViVIbSXJFDiSXVUQDomSCQHh9AgVZOWXoC+To5WUlh2AzxZChl2IxKKrJ0FOiTSIsNJytZwbrFi7hw4hi3vr7CNxfPcerofnZvWU93RyPCepg++WNmz5zI6hVL+P7mNzy8d4u7N7/l7p1bDD18xN3bd3hw/3vuP7jDvXt3uXf/Ng8f3GNw4CFPhod49lRMxH86NOjwUA0/fMjQ/fsM3hO9Evfv3eb7e7e4e+cGt25e59o3l7l44Qwnjx3iyP49XOo/yZenv+D00QPs3LiGVUs6WLNkEd2tC6iwZtFSU0rfqiU0VxdRX2altbaEPZtX039kDxe/OMSlU4c5+tkWetoXwM8E+JnArk0rOcH7nOB9cBOQB88mMdoXU2oMu7euoqIoE5vVRFVZLt1LmujsqCVRESrah0Qi3sSZ9P978PecjCouAENqFOa0OGy5GtHKGyAqdA6RIbMJ8pmGKi6ATEM81iw1CrkfUUHeZBs0dNRXi+EGfwJRJlEKwRhwKWwpSqCKoLsFvdoZsyoP9MYqCGTptKzo7KJjQT29nW2cOb6P65dPcvn8IY4d3MKmdUs5dXw/X547zRfHD7N8RTtxSWFibtQumDZjDNNnfsjESaNwm/kBXp7j8Zz/KdFRc1Gr/ElK8MKoC0WbHIDv3E/J1CZw6tAuvjl/grXdbRiSomitzae3vZLu1hJWtFdQZ9OzalEFbBPssbgvvaNjQBC67EpsdxCEYRJUnhTkxlNfomdheTrdNdl0FBupy06mLjeViuwkMlSivHGBQY4p0Z/E0Jmkyuewqr2IzT3VlGTEkKH0ISc1iKwkX3TRswiZ/R7zPvpXjlpfZ732Dcb85V/5l39OwhnXLREJyVsgkQSpv1Jow1GX3yUwKnkzJPnO9fyYaLycUO3cFbWofchWeWNRepGV6E16gieWJH8KjVEUpceSHONDdKD7SBJhTyp1kgipn64kRQKhlYysCL0LZ9ywtPEiqha99i+lJM/7Az3Kv/Prf43BEDUbQVhPSsgMkkNmoAqcRqzfFKyCQIJsDpp4f+LC5hLoNYXEmACCA9zJNCURGjzXce+p6jCcoVb/JyTiZS/Cy+2lZHUH2HU9RgRh4ye+yfgpoxg/+V0mTP9gxDHucz/BP2Qm3gHT7EXEupk45R3efvd3fPrJXwkLmUWqMpTwQHeqbCZk/jOYPvEdNCoZSXF+OAmL5O0Z2c8Y+Rxi5POYP++TV/7u/HsrI71j0vOTSMbLEq/OndjW1lOIoGkAlWyay3mlMD3rS9+JG2/+80cT6vcJs6b/nff+/n8zbcIbBPh86mK/51z6JXl3LrnY+TmcO/0iiZg6bQzT3caIOVGOpPcTuM38gMlT38aQFsXuLUvZs2UpOzZ0UZqnQRXtQ6Yumix9HDqljKQYf1TRfmgUMlYvaaKxIg8fjwnIcBaL27VlJTG00N1RRWttPhV5WnJ00SKRCJ2DIsiDoDnjCfeeSkzAHBbVF3N050Y2r+6gq81Gc12m3fbFe3lZjrW2MI228iycBN0K7QK0jwT+TUUGSs0qSi3JrFm8gBWdC1jSUs2evpWsWtxMU5mVxQvKqS3IIIVKUqhkAns5dmAnV84egzcEtqzp5sSBHTgIg92TeGj7Gnrba8V+TXBWwu5tr2ZRfQGNZRbKclIdQi+CYKWlQvJeHGRFazmfretiy7JmljeWUG9NwxQfTE12KvXZGlqLTSyuzaal9GUPy0+9e06bk4rKSSpNgiB6DaTQIym8qSwj2qHYVJcn1phoKEyiPl9JTa6C8sxoik0R/wfzghUn0e7i1eGDoieiJkvJgtxkmq06WvL1NOZqWJCdQkNeCgtyk6nPUTvagtxkGq2pCPu3buA1BhBGwVzWU1NSxKG9u+GH53z79WVOf/E5X395ljMnj3Di6Gfc4DcUZhtpW1DGppWLaakpRpsYxcolzfQf3sVnm1fRWlMkSm7eER9SlTWDhsJsysx6Ni3u4Lszx/n65GFO7upj58oldFTaKDKqWViRiyAMiAW8BKtLERmRIRWbEihMi6GpMI3WEgPFejnlpjgqMxSUGxOpz9PRUJDOhsUN3PnqNI9vXeXozs0sbaqlubyAitx0Si0Gii0mNi5fzIMb3zB87xbfX7/Cm5yjNNdEqSWNelsmRQYlhfYaCQXaGHuS9Xo7eClFG+VPTmoMxaZkbOnJWNOSEIyITQXCXCjMMtBWV8mBndt4cOcmjx895OnQIEMPH/Dg7h3u3b7F3RvXuWmX2bx8tp/Tnx9mV59Y6bhIENWFQMwVaCrP5vC2VVTm6gmcNQFDgoySDBX5ervrqpuXjOLlSbfvJQMSJ2J18ExSQj0wyD3JVodgUvhhTAggLy2aKquWoswkMlNjRQJhPKgMKAAAIABJREFUBwdWQSDQ192RVCwooDDPID4vLxC6IDUhnNVLWh1qNqVZWipzDSxrqUK4D1nqKALcPkEQrKRF+1NsUFCfraFIF41J7kN6tDclqZHUZamozlRRlp5AkS6K/JQw8pNDsGnCKDdGU22OpyAllIJUGeUmBYVpMZSYlORpY6jI0aGM8CZLKaOtxExHeSbVFjVVWUmUGOMdORKZKhkWdTh52hhyUmMoM2uotBgQVsParg76Dx/k9jdXufX1ZR7c/JbB729w+sRh8ixpzJ01hRJbDvfv3mB48D7Xr11hcOAhjweH+OEFvHjxA0+ePGF4eIjBwUcMDDxk4NEDBgceMjT4iMdDAzwffuxozx4P8WxwkCePHvH4geiVuHXzOte/vcq1by7zzddfcfXKJc6e+YJDe3exbdM6VixexI6N6zh/4ghnjx1i98a17N28gcM7N7N5ZTcL60o5tm8bLTXFlOSaEGrhytljXPziEF/2H+Hr8yc4cWAHnU1V8DOBgkwdBnUsxuQ4kmJDUMp9iQ+fR2z4fGZP/5CSfBMWUxKNdcWU2jIJl3mh0cQRGuopLoafiKRBGIUYzjRK/Dxnxkckxvhh1MiJCJ4lqje9CT5zJxAW6E502DzCgzwI8plGRLAIRsQF975ISuxqb04SsVdsHqCR+zpiax1NAQWZaoqzdbzGAFnaJLE2w/YdHNq5i2pbIRa9VhQRQCVKXTcU093VyKVzx7l/+waXzp3m0uV+DFlqZswah6evG+GRPnj6TOXTcW8x030skyeNwstzIglxvhh0UagTAvCaM5aPP/gDo/76a7L0KvpWLGXXhlXUFucQFThPVFZJiyM/XYEtU4lFE0GVNZWK3GQHADKrZKijPe33Ku2WD4uEYi4IbpBniaEyP5mS9DhKDTGUpEVTYoynNk88V2ZKGFZ9JEnhs4gPmk6BQY4+zpO0eC808jmYVf7oY+diSQ4gI9ELZcgUFIETSQiazIwxv6Yt5s8csb7OmL/8q0tokyuJeJWMpmuC6V5GJslKx7aLdjEKnDUJXOPct41ouZogspK8MSs97V4ITzLiRY9PaoQ7pkRfzElBRPhNIy0xhKJcDSMqA+sQ//2l6zwpnV8Coa7hVq4AXvp8DgeJsAOXeR//itOFo5n24e+wJPgggSxFwBRSwj1Ii/VmcUMhVqOCmNC5KGP8CPadgfv0sYz7+C3k4T7ExwYRETYfJxGTgOYw4X7j0cW65qb8dyTCVRrXFUBIykJ9OHMjtiH8HOZM/av9uFqkcJ6Pxv4Xf3/3P3hz1O9496PXeef9P+AkgZIdSiFsVqbNGM1Utw+YMP7v+HlPIchnGpPG/o20pHC8Zn2KNTOJvnXtdDQVjlh7BMGKzHs8Xh4SUXFdt9oRBBuzPD4kIngy0bLJKCKmoQh7WTZXAu1dLzUpAV5S0nIe39p6ivig8aRGziQ1cibK4Kku11yPk+RKfXXmwUQGT2Se+zu4TXqDwpwEjuxbgZMA78VJatpxku71OEPpxJycqCh//vbmf9jnMnGOS1AG2O11L4LQzaQpbxEUOI2Wulz27+jh3InttNXnkSj3JNzfjTnTPmDap28S7DUVnVKGPHg2Zk0cGamx4saNAmR0iXPx76EkL40yq57qAiNV+Xqq83VU5mkoSItDGT4P4TcQ6jmZVZ0LuH7xON9fu8C+7XYP4M/hZRIhjUk7kbQTSX2BYcQ4u5II8fhh8R36ExjiA1m/dAEbljaRrYkX5+CCDDrrbKxornCM1aalTRzbu5Xb1y7B0wfwhkBxjpEDOzbQ3VZrpxkpCApYs7iRwzvW/rcyseV5qaTG+VFgUrB7fRd7NnQh1EJTcTprF9XQt6SBzqo8BMHK4pp88jUxIqZTwZq2MjoqzdRapVwHJ56S6kS83Ip0EVRZ4lmQn8SC/KSf7JdrCJNU2bo2N1EkEgUqGm1qGgp/+u/F41U/8bs05/4UiXC2WouKxlwNzVYdTXlaB4moy0umLjuJ6mwVtRYVtblqGvJSEA5t24igA3NqMoLKubt8dO8emCCVOz9F/+cHRLDYDSW5JoLoprWmmIV1JRzkE/Gh9cOKjjp6WquwCgItlVaay3LJ06vY0t3F5aMHuXv+HM/v3YHhQb48uo/2ikJKM7RUZachTZ5WXSyaWPEhZ5PtMIgKswj8rKlijYgiTSSVpngqTfGU6uOpyUwmPzWOyiwNBzau5PLJg2zuXUJFbjrNxblUZRspMqaQlaxgNV5cOX2cm1+d46tTn7N/6wbqiq1YNIlkpcRj1SZQYkqi3JxCZqKMYoMC526CFX20P0ZFMNkp0eQbEsk3qBC9L1cQhDsIvwCdUk5xTjo7+9bybOgRgw/EcJUfnj2FF895MjjAo+9v8+DOTb48/QWX+k+Ku6d7xefQ095MS005NcV56BQy6gWBekFgTWc9hgQZWSnRVDjccu0I217lPrQR6+fGh3/5D7sW9H0SgiVXsug610fOQxc+i4w4b7KVAZgTA9DH+GDVyynJUDp3HI4CMgHhEtSW5fPZzvUOEhGJs0JzO5H4zp5OQ0UB3a0LWLWoiRhaiKFFJFl21quO9EUd7o3JngCWkxJJtSUFmz4GY7Sog56rDKZUH41NK6fYEEdFejxlxliKdREUpsoo0cgo10eQlxRERXosNq2crKRQGgqM5OvjKDAqyUyWk50oo7PMwtLqHGotakpMsVg14ViSgrGlyclJCScrKQyrLpY8bRxCDAgx4P7RB8QF+nF832c8eXCP5wMP+MfQI04e3U/v0g50yQmkJMWxcvkS/vFimMGB+9y5fRN+gH/8A54+fc6LFz/w9OlTnjx7yvDTJzx+Mszjx4MOQvHo0QOeDIuSwM8e29vQI54OPmTYHub08MFdrn97lfMXTnP6zEnOnD7B8WOH+GzHFjas7qW1vpL2xhrWL1/CllXLWbt4IXs3reH6uS+4c/UiR/dsFmtzHMURz899gQPb17FheQfb1naLEsYt1ZTkGJgzdSxB893QKMKJD/MmLmwuKfEByEPnMHv6hyjkAYT6zyLYfzbu0z/BbeonzJ07hblzpzB9xlimTB+N26yPRDWj1+yEQnhOZNhczCYFFrOSIH83PGaMwddrMhM+fZM5HmOZ4zGW4IAZzJv9KW5T3yfI3w1ZgAfRwZ4oQn1IkPmKC+5r9h1m4Ya4uPlBdU6qS4XefiTvXG5aIoKwDWoFWqrK2LVhHV/sP8juDZvY07eJ4/vEQpqFOXr0mmjStDFUlGSzaW0vly+e49bN6+zcs4nEFDnjpoxm+qzxRMYEEBw2nynTxjBn7iRme4wnKGAWsqC5CP0g9AM3BBRyPxqqC1jW0URnUx0L6yvINqhRxQTjO3cC0SGzSE0IIDrUw74TuZ7UOD9MahlGZShpCcHoE4MQhD70qX6kGYLsoPs5ccp5ZGXJyc+Jo6oghYqsROrykmnK12AzxJKVLCNbH0WeMQaLNoyUqLmYEv1ZubCYphId6Uo/Yv0nIQhWUiKdSj+aKHfUYdPJVPmQmxzAlA/+g7XaP9Kj/Dt/+vfxOEOWbC6ASQJpkge6nxFVhR3x4a41Frr4cZ5FrcsOp0QkWsjXy8hJDSQryZtMlRfZKm+yVd6YFc4wzZSo2WhjPFFHe1Oeq6GlLh8nibA6//9Lu4dMkP7dZu/LLkTA55rb4Qz5FFuf87M9sf5P/z6Oa+Wj7YXmJGDRjUo2A2WoGwkhM3D75E18Z49n3PtvIPObxZwZnzJ98hhKCs30f7EfEVztZWQxtS4EYTUek17/iQXfHubm+CzFNUvfuQJqiTA5j/ef9R6CYGXW5DeY4/aWy3l6ee+D3/PemD8xe/5EFMlhGDMU+AW62de/AfG9E7Y5nvu4iW8xw+MjJoz/O5MnvM3cmR/jMfUDCjLVLG4r59zJnZw7tYvlXVW4AnJ5oJhw7jtHCgn6sefFe/54khXz0Sokb00DTnLQ8tLxXTgJn6uKlrPJfUeze8tKYnw/QhvhRlrsHNQyN5yEYbXLmLXzI1lT+/cy//Es7Sjiwe1T7N3ZgyQzK4JmqQ/XcHopbnDy5AGuXj3Lxo3LcOYLSYTxPtW1FvFvtoEzeqCXsMCpVNpSaW/II9sYjTrOG7+5nzLp49eRh7jT21lNV3MxGZooyqx6qmwmkuMCCZg3iTxTEis6GxF+D+VWI61VeTSWWaiy6qjO1SB8ApV5GhpK0hF+Aw2lZh7euMTd6+fE+Vu659+DU0zhx+O6rK36lXbqkEMVrBTqIyjLiKetLIPV7ZWc2LWapQtsZKkjHO/9/vVL2Lp4Aa2FJrrKMrEKAg+++5J7N65w/+bVEQRh27plDpn+ygLzK6//SsBuTmBRTTanPlvHkW09tJVlkpsaQUdlNse29rKxs1b0PuTp6Ci30JxvoLfexoom18RtyZsmfXYl8NKcKL4flVlx1OUpqbeqHBWpXfsjeSMkElFujqEiM5bKrDiqLPFU58SzoEBFU1Gyy9/9d9LFP8aBP+3V+3FrytPSVmigvcBAS76eemsKddYUanPVVOc4iUxdXjKCERtHGYNQC66F59Yv62F5Zwd9q8UqxdvXr3AoEtEn1kmotllYKAhOEiHsRRBu0FZdwGcbltFclktdoZnCNDU7li/lxLat3D57huff3+X25S9Z1lBLgV5NkVFNoy0Lqy6eIlMiJRlKMuzu/GyyyVAFow6bR25yJKUmBTatnILkMCqMcdSYEynWRokkwqymMDWO/NQ4VrXUcXJXH1uWL6HcYqQmx0Bpegql6SkU6JNY2ljJ1f6jDHx3lcFb1/j24mmWttRTmK7BakimJt9MgV5JgS6RnORoytKVmOICkWJ/s1ThZKsjyVJHkZ0STYFRHNjC9FRKsvQIv4eZEz5EKQ/l0J5tPLx7ixvXvuH61St8f+smTwYHePFkmOePB3g6+JB7313j1teXWbZoIVf4E72dbdy4fIGr507RvqCS5OhAsnVxrGyvobPuxy+wIFjt6gWSK7YS4RcQ6PYhM8a8wdi3/4jnjPH25EHn5J8c4o4uYjZZCl/Mcd4YouZSkCrDogolOzmM7OQIfs4wbmxjYW05vR2tGFIULGyodoQdSTbTs6SVY4c+Y0VPOxUFOSxtW8ChrX3s61vLys5WUdnmII4dEqEbVi+sQxDWY0tLJFsdiTVVHOsibSwGuShLa0kMJEsZgjU1kor0eGqylNRkKqgwxVCmC6dEI6NIG05VRpwo+5oWS51Vh2zuROgTSJH7k50oo8yQQKkhjtwkGdnqELLVIZgTRdJUnqkkPSGQQkM8ldladNHBzBgzCrfR75KjSWZZexvffnVJVImwe8jkYYFMm/wJwQGerFu7gju3v+XRw/s8fPgQgMePn3D3zgMeDz9nYPAxg4+HePxkmCfPnvL06TDDw0MMDQ0wOPiI4ceDDD8WQ5meDA7wZOABjx/eY+jB9wzcv8uD+3e4ees6V65e4vyF05w8cYQd2/vo6WpnQXU5K5d20FZXSVVBruhZ7ELMqZGB8D6s7W6jqbKAq4IAOjFnJzk2lFpULGmpFkM8fgk5hiTSVHJS4mRkp6nscqRRGNRhhPpOISzAjY6mYu58e46vzh2lramCvBw9vl7uTJnyMdPcxjJt5lg+nfguM2Z/LOYQSEmrXiCMgbmzPmHa5HeZOO7vTJ/yHp5zx+PnPQV5xHzmzxmHJjkcgy6a6EhP5BHzSYj2xWPSaKL8ZyECQWkn9BJCjN1lLdVuEG4gpED4/Kl4Th2D74xx6BQytPGhWDQJdNRXs3XVKjYtX0FP60KunDkLz59y9sR+qkosKBXBxET6ER8d5LDrrVs2snTZQqoWFJFmVhMgm09IuBfyuCC8fGbg4+eOm9s4pk8Zy6cfjcLPy53VeCGji6JcI0f2buPgjm0srKuhra6S9gXldLVUoY4LJjHKB70qlDR1qB1wuGjRyyAhdD5quQ8mdRCCcINouRsBweMICptMsi6A3Nw4BGEvOWmSSzyG5iI9Nbkp5OrlZGjDMaXKyNLIKM6IcwCXFW2FtFelY0kOQhCsyH0+RSOfRUaiF7roWWjlHpiV3uQlB5ChmM/Ed/4vrlS/SfK8P/Cr/xWEK4grTgtzmYckEiERg72iB8nhmXBV03ElERKpcJ3buh2/52qCydUEkacJEKuzpgaQl+xHtsqXjEQvclOCyFQHoov1QuY9mZggD/Kz1HS317mc7wqOUJ43JQJx0H4dl8RYx/ESYHKVp92LM+m5AUG4wW9/OYXtGX8iYda/8c//pBsxDjF+E/Gc8g7eM8ayvreDTau62LRmMYlxocyfPRln6IdEIqRwo177eHXhJDSuIFdqEmh5VdxzFyPXCMnrYnXYlyBY8Zj0OhFBk5zrhj03Ytykd1BromleVEnX0nqi43xxhpVJ5xYlfv/21r/z/od/4oP3/5NxY//KbLcxeEz9AL0qjLU9TaxYUkvv0lpWLKmhxOosdKWOnkdsiBves0bbv9uL00vx8r10uTwH6RhJftT1PnsRAfzIfIgov9GO8WptvUS0zxhSw6aRJncnJWIGqRGukrmrXzrnywCsHUHoJl0no6k2y8W+VyO+vyfs9iPmRAT5z2XduuV8++0lRMLwfEQzmhJgWMBWrGf6jPftdi8RYHGzT6o5IwhW0jWhJETNRR3nzYGdvTx7dIVThzezY0MXx/dvoLezlpjQuUz48A1QCBzZvYk9G3rZvaEHwQhNpRZsGUrqC9LsmADWdNXQgELcZHKM/w0X0C6RoZfHxkplQSatlYU/+l4QrLSWpdFensaq5jw6KkysaM5n67J6Dm5azJGty2kuTqfSkkxjgYGt3Y0c29zNhrZyuopNdBUZHecZuHud/s/3cezATgTByqNbV3l06yoXvzjE6iUt9C76HxTKfuMkRM2lBppLTaztqGBRlYUFBTrSEwJpyNdxbOsydq1oozxDhUUVRrkxkVWNJSypzH3pnK8iEdL74boxYqXKEu+oSC3lRbj+9nJfS9PlDjJRbo6hNCOKquw46vOVLse9WjTg/31zkqCWfD2LSjLoKs5goc1IQ4FGLLLn0urzU6nPF99lQua5i2Ez9wVqbWIBku3r1nJs/152blrPEUFgTXcHqxa3UFeSS1leOuuWtHFgy1o6aktIiQ6h2KwlV6ckMzmG8mw91bl6MpMiKctMoaHQQpnJSE9dPSe2bad//z7WdHVSk22mvcJGnkZBTkocZlUEeWlxZGvlJMs9SUv0I98UTY4mDL3cm5SQueSoQinSyMlVBlOmlVNjUlCSGkmZNo6qdBXV5lQqMlJYWJrP5u52VrY0UKBXo40IIDnUC310ICkR/gTRTRDd7N+8Dn4m0FxZTH66jhydGgSBugILBcZkKi0GWoqzKEqLxxwfgATS81KisKUpKEhLIE8bR2ZyjONh5KUlQZ/Ac34mJh33LubyhbN8ef4cJz8/ysG9n3Gu/xSDD+7DP57xYniQpw/vOUBLojyCmuJ8Ln7xOV+f76eyMBudQkaOPp4yiwZBAE1M4KsN4TdSmIcVQegjxnsK8YHu7NzQQ3ONTVSWsXtTclLCyU0KQRU4DVXAVDLjvTDK52HThpObHE52chjpCcG8yTmsgsCRXdu4dv4sF059zunPD2PGSma6HoUi0qH8cGT/HrEOwolj7N/eBwOPuHHhLJtXdlNdlE1zlY32+lK2rVrCmsWNbFvZSXeTqMog3IECXRxlZhXFBgWmOH8EwYox2occdRiZicFkJQRgTZZRYYqhJjOOalM0ZbpwygxyMcRJG0llpsquFTZMbOBszOooStMUFKTIsWnllKTFUqiPotgop8QUTV5qKFZtBFZtFMUmUXcZq8CeNT1cOLiXc4f2c+boYa6cOyOSCMHKL7hPiL8nC2rLOHJwN2fPnOTune/44YcXDA8P8/Tpc56/gMGhZ/wADAw+5tHjIQaGHzP09AnDT58wNPyYoaEhBgcHeTI85CARjx89ZPD+XR7evcW9W99x9+a3XDh/mgsXz3D23CmOfn6Q7ds2sXzZYtqb62isLWdZZytrujvpaqwRpXJ/I+5WCzIx9AdBYF1PKy3VBfyJK/CaQFmeWDNAaBd3VMVwtXZ0ieGs62llYV0RsaGeaBNDSYiaj6f7GGLC5lBXnsXF0we4fP5zli9tobenna6OBjQaBe6zJjD647/x1rt/5KOJbzrB2vvg7zOV8NDZeM2bgJ/3FBSxfoQGuTN5wtt4zh1PdqaKrIxE9u1Zw3fXTnFo/waWdFbT3lRMe20BC6us5GqiEUHWDUTgZV+8WyDKczz8TED4hZioqI0ViUBNvpmqfBM9LTXsXLOS/X197Fq/UQS3HtDZuAAp3MYqCKSnJaLXiu51s1FPZUUJJ/uPcOXbCxw6/hlZViOh4b4Ey7zx9vUgNMyH2bOn4eExhbAQX/QaJcmJMQR4z8F/vgcxsmC6WprINqaRZUilubaURc1VZOjjiY/0QhXrS1z4HJTRXsSFzXW+yzJIjQ2GSoH0ZFF7XBHjTmycO7KIaURGS6o/u+z5H1ZkdFGaEU9VbjLleclkp8eQovBFLZ+LOSkImymGEnM87VXpNJXosBmjiKQdafc8xvdT4vzHkxg8mZSIGWgjZpIim06kz1jCpv4bp4veYdqo/+Bf/jmFQm0IZYYI6rMVP7Eo2UGQfZxHAuQunHkG0mLourvsmnx9B0G4Q05qIAX6YGyGUGy6YKwp/uSq/clK8sUYNx+DwhtVmAcxwe4khs+nwmbk6N7NL/VJ6kM/I2VUpfAcV7B4hx/fk+QpEKVYk2M8iPD+mKbYP9AY+wf8Z44aASyUshmEzBtHW62NhzevcPfaRU4f20tBron46BBck2ul+hhOT0w3TvDsGuMvEQjXftkYGaog3cclnEDjCj+6HxnMnvIXAjw/egWYEJ/R9NmfMNdzEiJA2mV/VySwJBKTv73177w3+o+8+87vmDT+Ldwmvcu8mR+TEh+EKSWKyGB3zPpolnVW0tlShLRTr4ycTYjnpy7XPuEY25FkU2pO1Srn83jZG+H6DBuICR7PSLJaa0+stpIYMJ7EgPGoQ6aijZqFKcEHY4IPEkmSh0z/Cdu2uvThPk4SIRE1kUTMmjmWubMn2u9HCv+TPA/PEYRhZ9XqgxCn8CVE5k5U9DwmT337pWci/l+X5EuBJRZ9UgBJsfPpbC5ggNc4vGcVV8/v59SRPocceVzYfA7sWMW9r89z/+vz4npgBOEEZKkjqMnTOm1Q2rxwkAhnezn/QWotdRVUFOTQXF2CUAp9ve0sbS5z/F5r09BYrKU6W0FrUQqLKo20l4sKRy0lBhZVWaizaqjP09BVkcXa5hK2Lapiy8JSVlSZ6cp3Es79OzdhFQQ2r13GlfMnufblaZ49vOno2+LWapoqCyi3ptNUbgf8Y6ChNHtEn9d0FLOoOoOS9DiqLEqKDNEsqc2moyKDxZWZdNdk01meSUthGk35OloK01jXWkFnmYX6PFdVo1q7Ddjfx19KG1nguhlSk5Ug5jUUqKnLUzpqQ0h5D68iEa6tIjP2R3Ug/v9pThtrydfTWWpmcYmZhTYjzcVpNJcaaCkz0lpuorXcRHOpgcZiPUJtUT5WQRhREfChIFCYaWZxcyOrly7CjW38kjsIRxGNxQ2+FwRqi/Ioz8tk1eIWNq3oYtOyRWJ8nx8IpVCTl0ZjoYmyjFQqM01UZWZRoEmlt60N7yAxDtAYH0mlxYAq1JukMC8MiSFYNHIyUyLI0UWRo4tCH+c74mZzlaGY5b7kK0OoNiZQlZ5IjUlFmT6BCpMKa0osgrAam16NoIOEIC+sgsDU9//KjLGjGPvWnxnzt//kuiBwXRDISUtBGRmCURmLXiEHx8syjEPf+RIU6yTZrL2YE0LJTZGLoS/2l1CfEEbo/BnEhnqzsK6ULWu6WdJaS3VJHmdOHuPL8+c4vH+fSNI293H/zm344Tk8G+bR97fYsXkD8REypo0b65Cl/A037AmV3bhPeo/Rf/0N0YGzMCTIxL78HCSJO53cD2N8IPoYP+IC3EkMmUODzcjh7Su4cGIvx/ZvpWdhDb/hBokhc9BFe6OP9iTBbypzPvoT2Yn+5KlCsCbLyEwMpkAbg0kRxJuco7ncRktVBSs6O/juygW+vXyepYtaKLHlkKyKtetyfcKhPVu4drGfm1+d4/m9m/BkAB7cYfjud9y8fIbPP9uCLUPD0qYqOuuKWdvVSHtlHoIf1ORoaSw0UZujodSUKIYmJQShDZ9HbpKMgtRwirVRlOgjKdVGUKqNoEwXSaUhmgpjHCa5F5bEYAq0cgeJ2LV2MZ9t6iFHHYEhxp+8lChKTQosScFYkoIp1EeRkxyK8AswK4OpzdNSlpFElUWLIFh5dOU8P9y/yfljh/nqzCm+uXiOpuoK9GoFeVlGTh7dz43rXzHw4A7f370J/IOhoSEePhzgB2Do8TOGHj9j+OkThp8+5vGTYYaGBxl8PMSjwQEeDjzi4cOHPLFXNn88NMDgg/s8vHOH729+y51vrnHjmytcunSB8xfPcPzkMXbu2sradSvp27SWE58f5PqVC9z/7mteDNzlzJF93OA3dtfzJXFh8IPSbB35JiVpieHkpinITI1l3dJGtqxchCCcQ3CDdHUkankA9cVmVnc1YNHGEuU/i6C5k5g5cRRes8Zi1seSroll15aVfHflDDu2rGLlsg62bV5NcXEW3r4zGTfhXSZOfZ/xU0YxeuzrjP7ov5gzdxwz3EbjMXMsXvMno9NE07jARoYpkelTRzNl0nvk5WgwmxLZtX0lN6+f54tje1i7chHrV7ZTmq2hvsgk2vwvcMirCsJeBDdICnWnLjdVJBGfiN6JfRu6uXB0N4e3rbFP9JcQRkFNQTYNZSWo5FEkx0aTIJcR6OVBQmwIuVlaYuQBxEWHoEtNpLGumqrKUvo2r+HIsc/o27qaZE087rMmMcN9AvOfIyCuAAAgAElEQVQ93dHpVOzdu40tW9by5YXTXPnyHN2dC2msrWTVsiX0dHWwec0q6qvK0akSsKTrUCkiCAuez/SJH+AxbQwfvfuffPzeH3HmDjx3JkSu73LMfSWFairK0khODrQ78Y+K80M/CG9ATZ6KSouSXG042foostKiSE3wI1cbji5mHsYEP9KVARRnxCEPmEKY93gUspmwS4BdAirZdFIi3clI9CI/NYgCTSD5qQGUGiOYPfl1KsL+zGeZb/L6b9+gIkNOZbqcn16UpJ1UCWBJAF5KqHVNVpY+S2BPSoiVwHwvFrWfg0QUaoMcnohslS9lGdGow91Ji/dhX99Srp7ex5nPdzB492t+eHLX0afjR7fj3NmXwlPFfIg7/FIM+RsBRCXS0MfI3XDnfabGe5Aw+9/YnvEnZjtCj0QwmZUUTJ4uig29rdy82s+3X51k3851ZOgSiZMHimulVAPkZ6I9jyQRTjDsVAlyJRFS7P7Lu/G1iKTkEq8qWucaNjTf7W18Zn+I56wPX/E8al3O55oI3Yer/KsgdDFj5hg+eP8/+fTjvzBuzBskyH1YWF9IYpQPUSEeaJRBFOcmk5UWxcs5J+6T32TahL8yYezrfDrmzy62ICXo97rcd7fLdaV7f5XdSP2Wnpt0bK+dRKwn3HM0IXPeJdpvLElh0zEq5pOu8nnp2Yt5EC8DLSdQ7GdkteptuE16lwCvKS72Ltn+JWd9Gamg288kAH+NAP/phIXPJTHBn48/+S+8fCagUvnh+uySFWIekEUvIz05mEyNjAFeo7u1CGEYOuqtaOMDaanMpsSSytZVnexZ38P5I7tEEtEvkggaBF5jANYLIslX4Ig2GWErvYjNhaxdvXSOy2f7ObxnJ0f27mDv1vUs72hg/dI2NixtYllrKYvqs2ko0tFalkZ3rdlR7KzeqqbKoqTRpqO12ERnpYXuOivL6/NpykultUBHb42FInUwKX6TEQYgSxNHfpaOWlS01JVw6+o5GL7H/RtfcuLgdg7t3sjOTctoqbZRnK2jsSyH6oJ0hDEQMn8axZmJjvoXaxZVuNhEP01FBixqGd8LAu3l6bTa9LQVGcVWaGBRSQbtJZIc7Mu7/9IcshrBKhEIMdyruUTDomoTzUWptBTraC5KpSFPLYYomUXVpZocpT3/QflKMlGZpXDIv1Zmxf3o95elW/+/N+e701maTkexkVabnoVlJtoqjCyqzmBRjZnOGjMLK020lqUhNNbVs2Pbdpb39LJieS+LuxZRasunJC+bDb2L2btlDbgJ4CbGxEcG+xIZ7Csyv/YWNq9fTf/xIwjPRcMU9sL0j99B+CXY0hQUpcVTk62hPs9MgV5NeWYaPa0NeHv3kxwe6KhebBUE/v2fBCLmu1GakUqBXkllthazKgJTfDCqAA/04fMxRHqhCZ2DPnw+eSoZ5YYEKkxKGnN1lOgVVGWowSwgCKspMagdoRRWQSBOHkykzBdlfDhWQcCWY6KlppTYED8mfvgWyfIQavOzWFCQhY5SVNTi/tHbdsWXXdTmaLHp4xF+D/naePL1CgQBez6EeI1JH43C02MSK5a0sH5FJ1ZBYN2qJXx37TLXr37F06FHHN7/mWOh+O6bK/YiY7dZt6qXpYsWsnPLJtatXC6O6XMxBEQ4B0nxwaQoQhHegOQoP8TF1TnR66J8EISDTGCvOK5vQseCEnj2PUO3vpIsHOHnYIgLIFMlQy/3xqaVw4CAJTGY/JQIclXhpMcHYYoLcsR3i4trC9yxh8ioxMmvriqfu99d5Na1c2xe08X2dUv59sIxTu7ayJdHdsOzh9y9cIrLJw/S3VzNorpSqvKMFBiTKE4XQ8AqMpMpN6tptpmoz9NRZoynIj2BEp2czDg/0iLmYVOHYYnzIT8xkApdFNWGGOrSE6g2xFGgCqUqPZGGPJF8lJqTaKmwcPbYTnh8g0N71rIg34A5UUZeajTG+ECM8YEUpsUgjIK0WF+EbJFEVJiV1OVqaSlKp7XUzMbOOq6e3MuG5YsQhGsUZBqR+XtSVWzl0N4dfHmun0f3b/PiyRAvng/zjxfPePHiGc+ePePJE7E9ffqUp08e8/TJoKjE9Pwxz1485enzJwwND/Jw4AHDTx8zNDTA8NBjBu4/4MbX17h55So3v/qaC/39HDt2jANHD7K+bxNLuhezbFk3e3bvhB+e82TgPtcunuHk/l0sa621L2TncCToycAQH4QgDKOLCUQj9yVXE0txupKc1Bhx58mu+GNKkBHhOYX0xDAO9vWwY2UHpVmpZKep0Ktj2LR6CTv7VnJ031ZW9yxk764NrO7tID46iDRdPImKUPIL0jhwsI/Ssgwio73w9JnMmLF/xX32p0yd/hGTpozmnff+THFpFgaDkpkzxxEdHUxFRT5lxTmsWNbButU9LFrYwMZ1vSyoLIC9gl06WQKA20QPxxgQhFoyk8IQhPsi+OoGoRLWL2nk/JEdCNfsE7u9lkmUvzuJkQH4zZnGhE/eY+qkj9AkK7AKAh4eU/Bwn0ZFeRH9p45x7Zuv2LhhNatXd9PaWkdwsDcymR9VVUXk52eSnByPxaxn9YpuvrlykXt3vuPQ/t1sXLuKg3t3c67/JGdPneDGN1e4fPEcq5d3k5OZji4lyTEHVJTmo4wPR6WwizcoQBCuISjEOiurOmuwpMWSlhpOSqKM+R4T8J07DZM2ns7mcoQWERAIJ6AqX0muLgRLSjCFGbHkG+MxKPwxJXiRpfIjQ+lnL2BXSZDXREK8pxDiO5VwfzcUkfNQhHoQFzgFTZQ7WYme2FL8qDKFUZ0VTYlRxuu/fYPPMv9OYeDv+N2vP/kfFqQGRmrk77WDMCkn4mWwJwHH7pd+FxfuXLUv1hR/cpJ8yEqYT6ZiHrlJPhRogilPlyObPYbavGTO7N/IxeM7Wb+8hTPHPuPed5cYvP8le7Yvo6erysWGpPCMl/M6pP5I/X8ZWIthWapop6rPvI//lWvl7zD5g9+OGINU2Rz0MT5UFehYurCUhQusZJviiYvwFAmE1H5u9xw6yI0EclzJw8sAZmTIhBPc9+EkMlKfJalRe0K7A8CfQxD6mDHxr/jOd32epS7XeNWz7cOZBO8M+Zoy8V0+/fAvxIZ50VZfRHtDCQ2VeWTp40hNCCBN6Y8+wXPENQLnjWaO+7u4TXubbkGgWxD44N3fMbJ4We9Lrcvlul242lw7kdgw4iwg1/3S8VZaWy/jVAFzjmVyjBvpSfPsn0eSxZ9uN+x9lezpBE5lLcnL1ydKlUqKWCOIo0gi3v7Lb/HzcsNz3hTeG/UHJk54i97ljRQVaNEqgxBKGWGjRlWA49wGpT95hiiEYbAZFdiMCTQWpdNYmIEgWGmvLhTz4Y7aSQT2OWMMLopld0ac3yFwY29irodISAdv3+Tx3dtcv3ieCyeP8u3F0xzZvYn1S5rpbSmje0EhC8vTaSzU0lyQSmeZkfpsJYsr0qm1qKgyJ7CkNpu2ojSai/S0FKexID+VzqpMOqsyaSs1Ykn0h36BLT0L2LxiIa11Ntrri+lb3cmtK/3w5C43vvqCc8f28PDGJQZuX2JtdwsNFdk0VeVSU5yB8BrUlWbSf3Q3OkrpWVjD5lWdLKzJJ0sTw5rOevYyAUHo53tBYPfKVta1V1CXnURzgZZ6SxLVGQk0F6S6jEU7mTrXSBDpnevCmT8j2lNlYSIVOfE0F2lpyk9hQbaamqwEajOV1OeoaMrX0GrT0mTT0VCQwv+evUlkVmqvIhGv+u5V4V4vHzfymI5SA+2lOlqKNbSUamkr1bGwIo2OCgPtlQYWVRoRli7tYfOWHaxat5Gdu/Zw4MAB9uzeztEDu/n6/An6D++yp8TGYBUEJo/7mCyTnq8unOXFkyEuXTxPfXUFXnPcEU6Aggbigr1ITwyjodBAVUYSRWnxZKtjaCvLp9JioKOukp62Bsoz9ZSZdTQUWqjKNsI1gfiA+ZiV0fZka2c8nFHuhznWn4wYPwyRXphjAylMjcaplrGaulwdrcVmMAtUZ2lpzE9nUXkeR3es4+nQXT4/eoDDh/Zy6sQhzp85zp3vrnLty9Mc3r3FcZ0VC+sRhG624YaKWpJCvdFG+GFWhFFsSMCijLQnB7eQmRQpvlwNAsJ9kUToVdH4z3dDpQhDnxqHQadk1/b1PH38kOGBBwzcv8uJo4fYsnEd+/fs5PiRg1y+eI5vLl+C50+4/d01rlw6z61vv2GA1zBjZQLi7tT61V3s3rpK7KsCu/rVj/WJi9OVlOfqqCrMgC6BPVtW8N3Fz9nY3Yy4UFWSEuGJRR1OZmIoxQYFv+QOJfp4cpRiDGCpSUmWMgybLoGuahtnD++hp70RQRB3M/i5gNAHPZ113L91iXs3znH+xG5Wd9WzpquWzUubRaLRD+f3baM2z0R1vpk6mwV9vIyg2ZNd3KP9aCN9KDYoqMxIpFATRYlOTqk+GosigDTZHGzJodQYY6kxxlKoCiZfEUSlPoYGs5q6DBWl+nhWNhSzuq2SBpuJgnSVuPv39Rfs37WaLHUEedoYSjJUxAd6EDpngjghjhKfW2FaHMWmeLKSwig2xVNtUVOekcgCq5YKSwolOUYE4RoTPnyXWdMmUJidzv7dW7nz3TcMD97n+fAgz5895sXzp7x4/pRnz0Ty8OzZM148ew4vnvNieFCsCTH0kKHHDxkYesDQ8CCPnw/z4ofnPHhwj3vf24vLXf+Ob7/8iksn+jmwYyebNm1iaW+3U1bXaqXIVsC5/pNcuXiWLw7tdan2+zIwW48wBcyJMsyJMtJiAshU2gGrsN4+8bUgTMHhkdy2rIUrx3Zxdt8mNvW0cWLfTm5cvcjqng52bV6DRhlNWnI8iphgZs0Yh+ecyRQXpFNZbqG2Oo8L5w9wun8PbQvLmDd/AjM9xjF5+hjGTXoPj7kTiUuUUd9USnVtEU0tVSxa1MQtQaC5qY6tW0R1MlmwH3gIYrsjQJ8gvntTQBk+j6RICYx0iXYp3BfDuBzFynbxe67xe67ZiUQXggIyUsJZWF9IXUUOmSY11RUFfH70AL3Ll6BIiKHQlseZ0yc5f66fY58f5ML5fm5cv8LVr86ybnUPG9Yu5/QXRzh6aA/Hj+7j5reX+fabr/jmykWePn7I7RvfcPTgPo4fOciX588wcP8uN69/zfDAAy6ePcO2vk0U2QrQ6zQsXbqYr748z3fXLnP50mk+37+D5roi4sN8EWygjPDGoAwlz6xCp45k5uSP+HT0W6TEy2lfUM3G3k4aK3NYtCAPQWigID0Ss9qXjCRfspJDxHdcFYJOPpvUyJkutnGUBLkXEUEeeM+ZiPec8YQFuKGO9iYt3gdd9CwM8hnkKudSrPWjyhxBpTkKY+wc5o/9X5wueoegib/mtX+JZWSojfWlz7tw6uRLi57oOZX6MnLnXWoimCkzRlOVGYsglGJN8Sc/NQBrij95al9yk3ywJvtRqAkkW+WHTj6X5U0FHN3Wy/7NPSxqLGZlVxM9HfVsXtfKqp4aeyiNtMNtB3794Eygdt1pl96hSvvno6ydH8+vfuUM14gO/phf/aqMA5EhXIqKYvKEsY7fFN6T+dnPrrM1IoTCzERSE3zI/H9Ye9OoqPI03XevleueXmfVh7rrnnO6+nR2d1Z3ZldWZVZVVqWVaaY5p6azIvMs8xhAEEEEAQQQQEQwz8EMMsqgqKioqKioqDijojiBKCgqqCg4o/7uhx0TpFWnb/d1rf8y2LEj9o7/tN/nfZ/nfRVeqKO88XVdzGpHqzS0ZhDxNs2ItWFven/2Gq9h9nPAUjzKMOtzbcb3KrEYQCawZy0iNlGkrK9l+kyD8W/TZ7oRhFZ++nEObg4LkQa5oVVHUJCRyOYW0bBTST0I816M1GfhjPtcvugjvvji1+Z50CwIzKeT+XQy98//m++//Gesk5pY1rwJGDQgdf8RH9u55ixBIoiwpqpZ60hmgxLTsVIiAhaQrLAjNmTxrN/+NiPOZCxa99sJLLqTZuO4mK7baRznrllRCPEZNO/Pv2XVku/4+ovf8/vf/SNB/o7cvdPPyPVT5KdFW4GINII9FhIdamekXon3FCdxIiPGn3RVAHEhrsQFu4n73vuIGe28RBAxxHsM8Z7oaDSyHMS+NYGILKZ5xwpEZGGhaY1w78YQU3dvMzpwhatne3l4e5hHt69xZNdmGoozaSjQ0mTQiQBBJ6UuK5q6zBiq9FHUZ8VSoZWRGxtIhsKHDIUPNZkq1pVqKdXLKE2VU56uYK1BQ01uHEVaKTuai5gY6WN08DQnu7expaWcAzvX0bOvjc6tDVzq3c/zies8vH2Jzq3imFUZdOSlqhDegbK8JAYunDLPLz8qyUpWUZQeT3tjBbWFelors2mvL6S/exs92xpoMSTRVJBITXo0a9LkVuNu0ttYR8BM8yfN6rUJ8DdgSAunIl1OhVZGaVIExYlhFCeGUZoUQYVeTlWaQtQc6CIxJIeTlxDyN+bdbBDxNk2EiRo6+5j1/vw2EJHFbBCxJkNGfW40NbkKavOU1OVHU5cfTX2Byvxa2LWrkzt3x7lydZD+Sxc5cuQQ3fs7uXDmOJd6j1hEszVlbN/UQktDDUNX+mH6OZMPxhkZGqCqrJis1BRkob40VhYi9EFpWhwFSZGkRvqSpgggVRGMLiqEYl0ch3Ztpat9AwVJ0TQVZ3GmaztPb13lUs9eytISyImXU5GhIS06jNhgUcWuDfciJdyDxBCRGyz3WInEcREmKsaCP7+POtiNyrR4DMlKylLjyEuQUaKL4eKJLoYuneHAvg6uXDzD3VsDTIwPMzk+wsiVPl5N3ePgzjZykmIo0idSlavn8LYNHO1o43x3JwPH9yOMQ2a0dfqsCd5hmg+5CL1iHx3ctZnRwX7OHDvA6eMHONGzj/bN6ziwr4Ox28O8fDrFnZs3OH28h/t3R3n1/AnXrlzk5vVBeDPN44f36T/Xi1YQ6Os9SUlhHqGBfqRo4ti+dR3953o41dNJB6ZMLkOI4eqZKf20gsChDmN4uxVSEyJorsxBEJ4ZN7EGZF7i5hPlbYvK35Fgx4XIvVYRH+JOosQTlb8TKn8n0pVBVGYkWL5/Csry9aytKsCQlYhWEHj5eJTH94Y4cWA7RenxrMlLMQqms8TNyQsj8BpBEEZmZHJS+DsjCNNEeKwkKyaEkuRI8uJCKEqQUJwYRpZ8NZpAO/RhLhTGBlAYE0ROlC+GmCCK4kIojAmhWB2GPsIbQ4KUEq2SPE0k2uhAynMS2NxcRmGWGl10CKkxEhSBrqy2/UHckLNAI/WmqSSNrfUGGgxasuPDyY4PI0XmQ4rMh2KdAkHoIlYayJIfv8Zl1QpSE9UUZKTStr6J0RvXePXcmFHpxTNevZxmenqaly/FaMT0qze8fv2aNy9f8PrZM5h+CbwWaU/PHjP5eIKnz6d4NHmfu2O3mHgwxqP7Ywz099PTtZd9W7fBhJgBa8OmdaxtamBtYy25udmsa1nL5QvnOHZoP0e7dmP2Nv4dCEI7saHOmI2I9yHIeSluS7/Bbek3+NgusJxvMir+DgShgwl+yZ1LJ5gcvmCh1GzbxN3rV7nUe5SOTc1o4xVoYiLRqCN5ZKRARoSuxstzJZIQNwryE0lMkODttYK5X/yGhYvnEaUKJisvCZU6jMbmCo6f7OLSlVM8eDjC/v07KChIQ6UIRxLsw3VB4LogUFlmoGVtJfUl6eRroyjUK9kpCMgDHInwsUUQuvBzWih60vKMD0xzhqYaRC/hbdRhriRK3UhW+JCTEklloZZ1DaXs2r6BF08nePRwnPGxUTZv3sSOHdsYvXWDI4cPsHnDOvr7TnN/7BZjt4c513ucy/1nGbl+lSsXz3FrWKSyvXrxmHO9x7l5fdBcQPDFk0lu3bjGwKUL3BwaYPL+GDevD3Lz+iB1tdVoU5JQx0WTkpzAxfO9XDh3gvl0kpsejwEJ4f6OJMj8sKHNbGyqZAFUGDI4uGsbbU01VOSn0r6+kvaWIgxp4cRH2KOW2BIfZo8yYCVKX1viQ1xQ+S0jwnO+1T7RhbvDj9guncf8b/6AzeIvWPTtH3Cz+Qqp9xKkqxcQ67+InGhn8mJcyY/3oSApkGy1D67L/0yc3T9ySvshcz74n7zzzhrjw6eHmQDC2lAzGanWAuAs8341k5Yz21DWoo9yR68QaUxpUS5kKFzJVLqRHuVCqswJrdSZyNWLaa1IZXL4HA9H+qgs1KII9UYWstrqoWvy3veJ+6cx0ioIeWLxvk8w6je04t5lFRH54INDXPX25qq3N+XzQyn3WEq3p7P5mKltWRGI38dyOtwdLee722C75FP83Bci8VuFIGThuPwbC4gwg5qLzIzUWIMIk2fb1DcN5vMCvL7DAiSsDQyToW0Sh1sb4los+gbT+LRjEZfXWDXTM8ZgfOaYjG9TJqtWvvn6IxYt+IyvvvgdYYEu7Nu5np2bG0mODUOt8CXIa+msa1uM8blf/ztaQeC3n71vHpP5dPLHP73LvC/eIzRg0ax7F4GWxOZLwuy+IsTxa4LM4nBT9jBrENHBTGG5KQph3T8NhHj/gCJkCRFe3zP7ufp2EFFj1V8G4/f0YAGfpvPbsAAhI4iwMQFHkbpoikws+PZT6BRI10dz7mwX+zpbUMtn0gYjfJejiRIpzSb6VZzEgVRjpkG5j61IhTaBiPdFsEKbAG2CCCJ+hdGOMIEI09rIgiGBi3zITIP4IjNF/mIbPH+KiVsD9B/fZz5WkRYt1hZIklCmkVCiCac+K5Y1qQrqMmMwJErM1KmdDfk0GjSU6mXU5qmpyY2jIkNJVZaKYl0k5ZkqRq8e48m9q1w9d4DW+gKa1mRTXayjPF/D6cPbGL58lEu9+zi2v41dm2vYsbGKioIkCtJVVBlS2L2lZQaI6Nq6jn1bm6jO12PQx1CVnUBFRiwbK7JoMqSYayEYEoIpSZIwc+ytnR2zQYQ1ra4UQWigIlsuevTTo6nUySlPiaQ0RUqZNpLK1CjWpCspS5WbW7FWSl5iKH997lkb/KaxsZ5vWbP+n/36bwvQTRGRYq2Emqwo1pckstYQy1pDLI1FcTQWxZn/biiMQdi/fz8PH00xfu8B9x7c58rli5w6fpgzJw6zc4vF89l38hCjQ5eZejAGb17yeOIeN68P8mDsNn2nj3PuxGE2N9eyq60JoU/UQ6RHB5Mo8aA4JUpMlSrxQZgLx/buYOeGRrTyYNrry3g2OgAPR7l6fD8NhelkxkrFLAFCJYGOy4j2F/n5JhAhAoks4oJcQC2g8LHDffE8ZF62ZMWGk58URVlqHNnxUpJl/tQWpSMEwfqmNQxePsPzR3e5P3qNowd2cXDXVsaHr3J033Z0cTJxgUtBELoZ7jvJ2YOd9DAXYRx0kQGkKyTi5jMtLgBTLYwpfsHlM8fg6QQvJu/B9BN4/YxLF86wZdM62ts2cOfmDR6M3ebk0cPcuXkD3kxz/+4oo8NDTIzfER8mvaJXghNiv585eYyhgYucP3vc4rH7FQS6rDBuglPmwQ9zXITMfQWaME9megaHiPCxJdx7FbEhbmik3khcl83Il27iA+tkfiSEehAT4EyK1Ie8+AgMyVFkxlpCbZvWllFZoLfcz4ToSasqSsOQkYAgjBAT6oPcx5VA++X89JffM/+LT1FFBCG8C611ZRzr2sGhjk0c69zM5loD6hCxinRuTCg5MUEUqkPIjPIhMcCWWL+V5Kh8zddPl3lRoZVRFBdChtSbAlUwJRqZEbAGUpgkRxCuIvN3ID7SF60qBF10CBqZP918RUtFDod2rKM0M45Cncoqs48WnSKIdLUEbZQ/Bcly8pPEOfHDF3/G1WEVHW0bePLwHtevXuTMqaNiEcGnk0y/fC5GIV69MoOIFy9e8HL6Na9fw5uX07x6+pTXL57Dm9e8mn7Bo0cTTDwc5/GThzyYGOP26A3u3b3JresDdHVYwIPQB2q0HDi4h97Tx7g+dIX+vtNMToiFCjvbN4OzINJ1vgJ5oBsBzktJlHmb+0wtWY2f42L87BYj8VzF6hXzWTzvDzgv/BqLodDATM/ZBF/RTaxE7Pvi7DT6Tx2htb6Swf7TnO7pojhXh1TiTWZqHLJwHxztF7B44VwWL/oMQWhnyeLPmffVx3w//1OSdEpa22opLs9kx85W7owN8uzFPZ6/vM/x4/vZvr2VlsZq/H3cWLViIU0NVZw5dVScYw1QZ0hlR0slmQnhZMSL1XL9nRcR7L4MQThhHEOTAWoUxRqrpibLvchJCic2wgPXVd/x0zd/IsjHEanEl6KCbNava+TC+TNcvHiBa9cGeDX9gvGxUU4ePUzviaO8fDrFw/t3uHljgMeP7vHi6SPuj93izq3r9PedZvDKBW7eGODalYsMXLpgbiNDAwxdvcS+XTsYuHiel08mmX72mLbW9SRpEpDLwpFFhlFVXkRlWQHz6WQRHeSnxrOzrZb25nKzSDIrXUlUuBed29cxduMK3bvbyUyamZc9NsSGJKk9WrkLcQGrUHit5OcPCtGb7Ou2iMgQZ2Kj/MhLjzGLuuV+y5F5L0QTuoK8GFdSpavIjHYnN8GPnHhfUpXuvPf3H9ES+j4tob/hvb9fiIXKYUq/aR11MGXTsU7NOZuaY8qy83YQIQhaM4hIV7iSE+NJbuxqMpVu6CKdifRYgD7Kk7WGZDbV5bO+Op+izERmcvtN92Sa30PGVjNrvzQZfaa+EqlOfh8X/Aww/EfbRocVeLvMJzNFSrZOZvX7s5ipG7lqvJ/ZdC+TwdphdW8NuDt+9lf606QFGEeMVndjMcKtz71o9d0m4NSFJQrSjiX1rAlMWPdTJYKQx9zPP2DOp78WhcSLv8Rh5fdEhnqgCPMhItDVqsicpf0w75+t/u7io69+x68/+w3/9Od/Q/CCf/ztr/j1x//IzCJ5oiEesmIuMrtviLD7mgiHbyWfQ8UAACAASURBVJA4f2sFIrRGemaa1biaQIR11MU6omISkjfwsyxWs1qox3dIzVG9bizGnGnOnsBSp2K24dlmKXRmY4xKCFexFtg7285ntftyqiuzOXF8J70nd1GcE4f1mlCG2JKsdEcVYoPUZxHKoBXooj1IU3kTHWBLJX78its05CeLOtX3wAwAfoFIp5oBIky/3QhaTYB6FuAUAb/V8XdhTVEWpw/s5NbFkwiClg2VWRgSJVSlyqjWSxE6oFgTypaKdGozVKzNUVOVpkAAOljEmc4WOhoLWJOlor4ggcaiJARBS5FWSmVmNIXaCIRfwrbWCg51rmfrujLWVmZSnq8hPy2a9XX51JToqS7W0bm1jv0dTRzc1UKVIQWDWcughXcFeFdg9+YmntwdpF4Q61aoJR6UpcaQGRtCRnQAGdEB5MQEiIXXkiRU6iMwaIKsCryZ5r81wLdeM6b28z2sOk1JlT6KCr2cytQoo/5CSWWGWPtsTZaKygwlhpSIn312pv7BOhGFCURkMTPN7NuiFP/nVqqXUqyVUJRiATJNxWqaitU0l8Sbm+mY0Hf2HGNjY9yfeMCTZ0+5OXKDI9372LSugbKCNMoLUtm+oYFDe7ezZ3sbNwcv8uDuCOOjw0w/neTF44fwYor7o9fp3t1OYbqG/BQVGbFhFGhkxIe4kR0rQRPuQ3WOFl1UCCVZOtaWFZKuCmddWS4Phy4wcu4oNbk68jVK4kK8CHBYaq78LHFdQVFyFKlR/qiDXYkLckET5mnMr+RM25o89m2oJichgozYMHKToshJiKRAG01mvAytSkJxTgrnT3Vz/XIvLx/dYWrsBl07NrK3fT2dW1ooSE0iUxOLDW1i9poe0UCuzE03Lpyr5MbJSFeEkxEtRScLFXUCvYgpNWtgfHgQXj+HZ495NvmAp4/uc+vGNU70HOLwgX08GLttBg4Dly4wNjrC9YHLnD9zitPHeyxeqWnITtdzlfdZ39RAX+9Jtm/dSEN1mWgoClpWfPf5jIGXuixF4bYMqctiAlaaUgdqCXNfhkmsGRPsKtbg8BE1LcK0aTNoY2/rGkYQ85yrg93Qy/3RyfzIiBI1LbnxESSEryZLHWHMEDXNu4yQHBtGUbaGWFkgCcpQCjISydHG4u20gm/+9FuWf/M5ymBfEhRSctOS0cZHs6NtHacP7+NAxybuDfXz9M4gRToVuQnhZCoCyVeHUpwYhj7CgzifFSRLnCjRRZIZG2CmQOmkq8lS+JOrCsEQH0F5igJDfAQVOiMFziCGbn3tfkKvCkUXE0Z6fCRqqR+3Lp/i+b3rdLbVoZJ4IQjjCG3gtPRrkqOCSVYGkRYbRqFOhcfKH1j0zRycVy2lMDeLq/19vHn5jFfPnzD56D6Ppx7x4vlTeP2GN2/ENj09zfMX0zx7/pLnL6aZnn4Nb+DN85c8m5pkakKkLd2/N8ajh/d4+uQRt0dvcOXKOa5cPEPv8UOsq68iNSGGeJkEoQ8W0UH75mZOHjvIs8f3uXf7BjcG+tm/czt9fIyLzVIL1UkQWDjvj8gCnAldvZIEmY/5+Na1lXS1N1OSriHM24FQD3tkAa6oQryx/elL4wPKE0FoMP6vRRD6EFQiuG1f38Dpw/u4cLKbrp2b8HRajqvdYoL8nFm6cB4LfviUlcu+ZvHCuaxY9jUOdvNx91iOX6AjNnY/4BfgTGp6HJVVuRzp2cX580cZGurj5nA//eePcu/udfbu3kJuZjLNDRVUluSjVoQR6edGpK8zwjOY5h2UQW7mrGEOi+aKD2Qzv3jCaiMX10eywg+hHRwWz8PVZj6J0RK2b1pLklqJ7colfP2VmKY60D+AlGQNO7e18+j+PXjzmhdPJnk4foeRa1e51HeGOyPXxQKR/X30Hu9hfWM9p48d4db1QWoqSsnPSmfd2jpaGmo5vH8vxw8fpL6ilHVra+k/e4qL53s5fqSbg/s6uXL5AiPD18yJCWyX/sgiOkQPovFB3ntkO+vW5pOqk+LusoiiXNGz1rGpkVydUWwu5KGW2KIOXUlyuB26SGe04S5ogl2ID3C0evhYG8tXkQY7oYkJJF0TgSktaYTXYiI8FhAXsJT0SAdi/ReRGGqLTu6GPsqdZKkzaokdcz74H5zS/o44u3/lf/7fCVgMYJOxaa0jmG2kmwzZ2VELay+f8VxzOlYtSWH2aKVOpCtcyTACCI3EjlS5Gw0FahoKk2ZewyRinWGQW3vmW5np4bcGMCbjUzS+qqou8J/9d+bMSdbX53F0/0bWVmWQqBQpWmpEJ49Fo2Hqw7xZ92ztdTQdM0UbDMzsTxOIsBYVv81guGj1Pab7qMSiJbA2lEqxGMbW1xC92D98/0f+9Mk/m9f/j1//kc8++Ve+/vwjfD1WEuS9kgCvJT/LdrTM5nMW2X/FXxb9hT8s/pLfL/2WP66cj+AF//r1H/jff/o11iAi0nsRwQ5fE2b7NVL7b4l0+A6F6wJi/JcR7jmfQBcjkPgKZs53UxTA9F0m4GANME17hglE9Pyszzwd5iIIzYR5zMcCuqzHyGD1OdOYtL2lWUfnrhrHYgQTmFi66Au8PJaRpovi4N71lBckzrqXLuIiHFAELkfuvwR1uB26aA/0Sg/iQu2pxI/mkhRainWkyLyM82tCbL/AfB3LmquZdc9vmS/vYgYRx7t3ic7OVvF5vKWxnL7DO7lweDubKjMpSwmnMTuallwVpQmB1KZFsX99MesMidRlRVOdoSBb5UsHi+jd3cj+TWW0YUN8mCMlqaLDsiRVSnNpElU5MQi/BH1cMLvb1tCzZ735ngpSFWRqwtHHBZOqDmFjfT67NlWxd2stgqC10FmNerkT+7azf1sLvQd2mEFEekwI3Vsa2LQmB0OSlLx4UatQoRf1HOX6cMpSTNGI2ftYp9U6NB2znkczEx6UaSMp00aaQYQJPFRlRlOZoaQyM5rKzGiKtH9NH/G26JgJTFjP5bd97q9FJsSWkyAKu/MTgynQBFGYFEy5PhxB0JojDyYg0VKaYG7C9aFBXr16xYsXL3jw4B79F86yZ9c2WhrWUGHIQisIbG6u5tDe7bSureZK3ynGb17j6cRdXj99yPlTPQxcOMVQfy9H9rRToFOjkYeQGS8jTyMnPtSDpAhv9MpgstUyNBH+VBdm0VxZRF6igvqCNHa1VHNgcxNaeTDl6YnU5umpL0ijqTgLIQhUQW7kJUhJjfJHEyYWBVOHinUkhA7YUJXDvk01pMaGkJesoFCnQhEoFjDL0SgoTI3j9KGdjF3vpwYvjuzZytj1i9y8cpaHo4N079pMdrIaYQ7Y0IaPiy3vMYSXky1utsvFNJGaGCpSEyhJUbOuJI8Dm5qpyEhhhHfhO9FAG77Uz/SjCZ4/fMD9O7e4NTTE7ZFhhq5eoa/3JO1tG+jq3MnhA/vYtnkjTfU1pOuSkYWLBd3QCGSn6818UK0gQI9Aa/Natm3eCG2iEMrX1c6YCcA4Ad4RX8f72hPva48gGAh3Wki4yyIiPZcj97FFunolqiAXlAFO5iwFpuJ0caHubKkrBImAwtcBictSorztSAj1QC/1NWalyiMt2p9UZQBxoe5idcoMNV3b17G+vljkVwp9iBmtnlGSk0pUsC/KUH/OHu1m4PxZ6qrK0AoCbeubGLjQy4WThxnsO07XliYqMhMoTJKTFRNCcZKUKn0UOdH+pEvdKUoMQa/wplAbSU1+AsIy0EZ6ka8OpUIXTa4qhPxYCbmqEHJUluJ4aASW0Y7QCTFh3rRhQ1W+jgfD/UzdvsqJrnZ0MWHESv0oTteQmaQgJ0lFgLtIkwnzdcF+yXckqSJoqK7gYv857t8dZfjGIONjo0xNPuDJ40kjPcnyb3paBBBPn73g+YtpXr58BdOvxNPevObl0yc8m5rk8dQED8ZuMzx0hd6Thzl5bD/HDu9hQ2MlUaE+rFr0LS4rF4i1NcbFDXzL+loEFfySCSNntQvhXdjTvokrZ0+yZ0srm9ZWEisNwNdlORJfeyS+9sgDPKjKS+XyyW4mhi8zeKaHE/u201xRQISPCx42C7Ff+A1aQUDq64qX3RIjvWkcoROeCgJJqkgaKgwMXz7HlpYaEhQSQnxdSFSFE+TnzPzv5vDl5x+y4IdP+eLzD/n+209Y8OMcfL1tUSgD+H7+p/ww/zPcPW1wcFyEQhlEQYGeTZvq6Tm8i5KidPZ2tnF75BLnTh+mqb4UoQ1UkYHI/D0I93IS9TiVArlJSjZUF1gipXwsetsWIQrF/weYInUJMncSIr2JCnIlI0FGx8YGBs+f4PyZHpSRYfzu3//NUihxTTXRCiXJCfH0nzvL6xfPuT0yzPOph0yM3Wbw0gUGL13gwplTHD98kO59nTTVVbN353Z2b99KnFJOZYmB/rOn6d7Xya5tW2htqhdTIaYls2VdE7u3b+HW9UEmH4zz+sVTpibvs2HdWkICvfjp28+Jjw4lXhFCvDwQeaALmcmRJKkD0KVIiFMFok2SkRInRRA6MKSpEYQ8wlcvIiZoBYmhNiQEr0ATYkumzJOcKH8ypN6zHibt4lr9hdET+r5p7faazwt3n4/SZyHJYTYkhixHHbSSpAgnUiJdSAxzQBPuyC/+eyRXvb05nz6HFZ//P/z3/7YRQajhv/1f2ZTPD2W7TSAffFCExRjO45130iifH8oHH1Qy0/A1PXitQcQQ5mxVRhChDlpJQsgqs8haI7FDHbQSTbgzkV7LZj0YrUCEn7VXdTblymRomwCENbjpwEQv+iKm57/U9myrY+fmNWZNhAmctGJPK/aYUrxaqkobmMlZtjZeTONooojlzTrPBBxMv+228W9rY/FveSRLra6jxWJsmjz2Jk++qJv4/LP3+eH7P/L1lx/xpz/8C5IAZza1VLC2utC8toJ8luHl+oP5e+cv/Jgfls1hgeOPLAt05gdfZ+b5uvGVvwdf+rgwx3kFv1/+A3/66S84u85HGrAUhf8yIj0WIHf+kUiH74h0+I4Yz8Wo/N5GlTIZWNZAQvS6V1VdsJqX7ViAZJrVaxEM+Dl/gym1rp+bVbTjLcba4sV/wgLOTHQ0a+2FCaBY0/yMc1wYwZT+deXiL/jk9+8y9y/vo4z0RDT4rQFhF8nRbsSF2RIXZkuC1IFYySqSZc6kqVajV3qY51JatC8WGlKr1T1YR27/o/NCbN1729jQVEZnewvdnZvY1lLB9pYyttTn0VKSQn22itr0SOr04VTrwqnWS9lWnUFzQTwVOilVaXJqMpVsrkzlwIZSGgrUCBdBp/BkS10mzaVJ5CeFGLMBJVCZq35rmllDuiUSW5CqYE1hEtWGZOpL9TPOS5QHcmjneu4OnmXvlgbWlmSI9Z7yxDZ4cg8q0lCRRnlaFLVZMZRpIynShJIdY71/mtaFKbKlNY6byWlivZdZQEROjB95MYEUxIdQpAkzU5lMIKIiXUGJLvJvgIe/BSJM8/yvA4Sff86a8jST3pSfGGyOQlSkRrAmQ2bWQZgoTdZRCWH01ggvnj9l8tEEI8PXGRy4xMDl85w+1s2enW2sbyinND+VkSt97GxroWtHG8OXz8Hrpzy5d8uSEsyYW1iniiBeGoheFUaaKpSCZAXpMRLyk6JoxpnyjHg21xooSFaQERtGRWYCOQmRZMaFkyIPoFgfw+ZaAwMnu7h5vodfMEVJaqxY2C3MA63cl4zYENJUwajRsr4ii1P7N5OXrCDS1xFdtITsJAUqiZextkIwpVkaWqryWV9dCDUCaWopB7dvYODcUa6dP4E9raJX/j0I9HRBER6EPl6Fj6sTcz7+LY5LF6JXhJGnlmPQxLC+NJ8Dm1qoL8gkTiLmk9+/dQsPR2/y4OYIYzeGeTIxwcvHT0UP9MtpBi5dpKm+hqb6Gvbt7mDvrh3UVpUTLZcS5OeNj6cbdiuXibnp0WK3chn0CFRXlHL00AGOHOyCX4mVMMP9vYiR+FkG3khLkrssQRB6EWxA6b6UcKcFhNr/QKjjAiI8lxHuuYJgl8VEeq9ibWmaKAi3ET8bFeACEoE0ZRBRPvZIPVaQFD6zqqIm1JHEMBeEOVCZm8iO9VWcPLiDuvJcOpmPIPQRFeaP0AebmusYuzHArYGLTN0bZfL+GO1tGygrKuDMiR4e3L7BrYELdO/aTKSvMza0oZX5kaYIIFPpT15MINlKP3IU3hgSJUi9VyALdKCuSMuudeVUZakpSJRSlqIgNdKXgthwrvI+OcoQ8mLD6N21Ae5do5QgSglCLQtCr5axY0M9g33HuHnlDLQKVBakUZavp6W6mIO725jiF3g5rUDi64qfmy1piUruj17jwN7d3Lo1wutXFk3DmzeveP78KW/evLI6ZoxEPH/O8+fPeTH9ktevX/N0cgpeTPNiaorR69eNdUMucOzQfja21LNv9xbaN9RTV5FPYrQE2yVfoxUEbH76ErdVCxA0oFVHiPoS05hoxNfvMsKmxlqmJ+/z8tEYD29fY+fmRrK00cRE+hEe4EJMhD852jgOd27l4eggz+7f5MHNq2AQubgSHxfK81IpTNcQ5OlAhL+7ueaIVhDglwLJqghSYqTUl+VRV5ZHbGQQeRkJyMO80SbIqKvMo6osm0BfJ76a+zGr3VbibL8IF6clODotxMNzBTK5LyttvuO7b/7IT/P/wmoPG2RSX5ITZCTGRdCytowzx/ehFQTqq/JRRQYStNqRIDc7gl2NqZ4/xiyI1woCrdW5pCj98XGYLxqLQSYQMTRj/qbHR3Ji33buDvUzOtjP3p1bKcrLRpekYfu2rVy+eImJ+w84uP8Ae3ftZmL8Hs8ePeLO8DBT9+9zb3SUsydOcPLIEc6eOEHvsWOcOnqYne2baaxdQ1VpEZ072nlwdxRePWd8dJgLZ05y5Vwv6+uq2NJSx/EDezjStYvTxw5z9vQxDnbt5uSxQ9y8McChA7vZtrGRkcGzdHdutnjg/w702jCioz0I8rclQuIGraIXsI+PSZR5owhYSUKYHcnhdiRJVqELcyBH7kWBMohcRQAJwfZEB9qY+yLcewWCUEmw9wpET+htLDSwcQShA5XfYuKDlpIYaoM6xJZkmRvJMjfiwxxJCHeiKDVqBmWnfH4K5fPjf0bl2W4jagTK50eYj/l9rMLiRbemAHRh1iuYQcRtMwVEHboKdegqksLsSQ53ICnMnsRQW2KDbJH7rJj1kMwSUx2/K4KIzi3NHN/fwbXzJ6wenBbuspCG2Mzgxppe9XMQEVzWR1XnCMFlfTOOWTfr8+USVxQSNywFBU2GnTUFwdpTLoKIwNVfYjFKtczksA/xtuJfFsBg3f7PxqHlcyaRuXVEwvQd3Vi0EKb3m5n35Yd8NucDFi74jOrKbAavnODS+aOMXD/LzvZaDu9fT3NDJoJQg6vrdzi6zcc50JbV0YE4KEP5IdSXOT6r+cTbkzk+q/nM15MvfFxZ4G1HQKgDcoktcr/lCMsgzms5UU4LkDp8h2r14ll9aOqjZiwgosPqWIO5TsTMfjWBtjQcls8lyGOx+Te7O32Jp8s8JD4LkfosmnUdk5FWw7x5/4YlomQd3WhjpjbDBF66jN/Ri4XSNoWbwwJ++u4TRM3EbeP3WcYIRGM6JtQGYRkkyR2JCV1BstyRjFgvLIXsOtArV5Oq8qZAH44JNLxjlE5bgLRpvlkM0PqSpBnXbG0p5cTRjpn3obIY9Q0lemrzEmjMV1OfraQiJZTyhACqdeGUJ4VSaczSJAhayrQRNOarWZsXx/piy3U2Vadx9cQ2utrKyE0MoipbSVNpivF9ZoAIQ2oU+dpIsjVhM+5JELR8TN+Mv3sPbGPwzH7uXDlF78GtbFyTS0mqBYBcObaL4bNddLaU0lKSwrqiZCpTZZRpI8iJ9SFT4Ume2kSpNoG5TmYa79bj3TDjvYL4IAyJEoqTwilNkVKql83QQVRkKBEELbn/IVH1/9f2t1LAWjtMxD2xRDeTStWQpzKLqusLVDQUxszURPDmNbx5xd07o1y90k//hbMcO3IAYRq2bmzmzLEDXD0v8vHX11WwrracCycPM3l3mLNHu+jY0MSh3VuMeYRFL3SMxJfUmHAy42U0l2aiUwSRLPOnqSSDPRtqaK3MJU8jR6cIIjU6REz1aeTtJcv80SuD6WytprO1moJkBTHB7mIkQhlAssyHpEhv4sM8+ZCL7N1cy+PbF8U0rO9AmLcDifJAKnJTxIIjbZCRIKNAG01NgY7awjR2rq9hsPcIo5fP0LmlBVW4P+9zlaIsHbu2bmBrayP3bt7g4rnTFOZkoAwLwpASR358FIWJKlAbs0iU5NHR0sCZg13QKfDg5jDjN4YZuzHM62cvePX0OY8nprgxeI2TR3s4dvggA5cucGPwCmdOHmNDSyOGvGzWNdbTsraO4oJcYhQyCgSBg/s6OX28h86Obezb3cHObe0UF+QiCFpWO64yDrDoKfG3/REL77Ubjb89MatXEOn0EzLnhUR7rSAuxJlIn5UIzeJCPLi90WyEeTssJEHqiyrEg9gQDxGwhboT5W2LwmslcQF2JAStQhNiR5LESeSZt8PJrjbuDp7lwqmDIogwjqEmRk5TTTknD3cx0Heah3du8WzqIdcHLnOlv4+j3V0UG2lie7auo86Qjg1t6OT+FCXLyYkJIj82iLJkKVVaKRV6uTETzzSx4Z7M4QRri3QioIwOIlMRiFbiRWFcBI05ydRlJHCsvYlnN85z9ehujrQ3cnTfNgwZGrY0r6G2JJv1tSXo1TJKcnTsbGviZPdueP0YrSBQXZpH57YN6BOjqS7N4/6dYWCax48nmZp6xJs3r3j9eppnz57w4sUzpqdf8ObNK/Px6ekXYlrXF894ZQQdUxMPeDQ+Tt+pU7Q01GJAggEJ5UW5JMfJaWupJjUxCkEFob6O5KRGs3NLHYf3bGRbawUJigDC/R0RvEAa4EpaQpTVQu+CdwV6jxzg5aMxnt4f5e71i5w73kWovwvLF85DGuCBWhbMgY5N8OQeU3ev07N3G1rUCO+ALk7G6UOdbKgvp7ooi/07NhrDve1YQqEX8XWxwd/NlgAPe+KjQkmMluDuuIQ4RTCbWqq4dO4Ih/ZvQ6OW4rvajh+//RR/bwfsVv2AOj6MdesriIsJIU0fja+3LW4uy/B0XYHvaju69mxkoP84hhwNPu42xMj9SVZL8XJejs2P81hts5jw1c5IPB2QkoeUPFJjJHxMH8toJzrESQQQWSB8ZwW2fgXKEFfkwaupyE8jR5dARko8mfpk2ts2cOl8H9cGBrl88RLXrw1x/doQUxMPuXfnNhfPnuXN8+dM3L3L3ZERjh86xJnjx5m4e5fXz5/w8skkI9eusqdjGykJsRzYs4trly8wcLGPZ5P3uHV9gLGRQS6fPsqRzu2WRBV1lRzev4fG2iraN7dyub+X0eHLDF06w6PxIY7u386RfVtEL/rfQbjEDlvbudis+IKkuFDKBYFyYwRGGx2AJtKd5Egn9DInMpVu5Cq9yI3yJkcWQLY8gGSpO4lSF+IkTsgCbIjwWUmEn43RcLhtlW5S9IgGOX5DdMAyEkNt0EU6og6xRSN1ITHCGVXQKlRBq2gOcvtPawTK50utDBdTBMJE7zAZU7dntGSZC0lSR5KkjmilTsY6Fi5oZa4o/VZYUli+hfrTe3gPA+eOcbn3CKcPWfPdrT2HJjqK0SCYFvnic+khyH3Fz0BE79AEAFWdIzOOmZr18S9ierBfPg8LcDiBxYNpvJf3wOKltoCInxu7pmbyePeIaWLNAGA2gPhrIENrdf0TzKiWbjZ8rQFLDRZD2ASCTLoCrXHMTvDdN3+kvCSNvbtbWd9UQc+h7Zzs2caRAxvJSZebf5tnoC0eUg+clIF8vtqJ3zjb8y8ODvyrqxsfeXrzsacHv3Nz4i+Oy4lSBxItdRSdlcsgwX8V0a6LiLD/nmjPRaj8lmHxBJdiAQym7HMzxdVVVRaj3OLhNuDtvghXh++ZqesRwYLf6u8RBC1y/6V4r5pr6b9fYOyrGuOYmsTxpmiSUQthbu38PNuUmOTCz2MJ3q6LEIG8CUjfxpqSpgheRaT/UgsbYRloo51IUTqij3Y133eaypPsOF804Y4zxjwzMZjkGdEJ07yfPb9MxrJlDjbW57G2Ltf898pFc82vy7NjWWtIpi4vljVpkazRh1OXFsHazCjq0uUUqANpzIszn1+doRA99HEz6x90t1exuTaD1GgvDNowKjJNzzrMVdZNTR/thzrC/Wfz2gQi2mpzqCtKZk1+Ei2VmezbUseBLXWsLdLNABFHOxoZPruX7i1r2FiZRoshkSJNKIUJwWQoPclReZMWZWS/zOgnU99Y6x9MkUBx/RUkBFCdoaA6I9rcKtLFjExFb9E+5Cf/HBT9dQDwXwUS1iBCS1lqJGWpkTPOWZsfY87ENDszU22eEoFXL5h8MM6r5084c/IYJ48eplUQaDUurEvnT3D98lly9Yno45W0r6ul9/AeltFOdkoM9cU5NFcUUIkf8+kkQx1JbpKSWIk3Ralq9KowBGECbVQg5RnxHBAECpIVpKlCyY6Xkh4jMS9kf4dFpEaHUJiiRK8UKwcnRfqRGOFDmjKI7LgwEsJXowxwQjCImXW6tqxlfPCMGaFqBaN3/V3wcViG0AZxEb4UpcaycU0+XZvWInjB2pIc2pvWIBigrjSXU4f2sqGhitM9B7hx5TxvXjxh5NoVRq5dESkSQ5ClCiNVHmK+zuDJwwyePoYgAJ0CG+prudx7honR29y/fZfnk0958vApVy5c5sbgAP3nerl0/iyjw0PcHrnOhbOn6enez5GDXXR2bGPPTtHIqKks4+G9u/D6Jffu3OLenVtMTTzg0P69RAT68+OXfzF6iQ3Y//AZHkvmYf/NJwiCFk2AA9Eey5A5L0TtswqV53Li/GwRhCEkHkvISQinY305G2vzMaTFUqCPpThLQ0p0KIlyrTDD8AAAIABJREFUf+LDvMTUcIKWRIkoZFcHrCI1wolkiT26SBdy1AEU6+TUGrR0tjVw4dRB9m3fRE5qElpBYNO6RoYHL/Nw/DaT47d4OXWfZ5MPGB68zMDFPg52bqeqOI/CjBQ2N63h0cglKBUo0UWjk/mSrQqkIC6YogQJFcnhlCRHUJmfyI62NVQWanFc8iXCJxBg/xO56nBqczTsqDXQXKCjMSeZSq2K/LhwNpRksK91DetLM9hQW0R1YSpT/IIpfoEgdBHgbsuGhgqG+k8xOT4CzwR4JnDuVA9HDnRy5EAnJ3sO8GRynOfPpnj85CEvp5/yhpdMv3rGG16K4OLJQ6ZfinUgeCMee/pkiufPpoBpYJqpiXsMD17hyL49pGnixeidFwhRVlSSX4FQCX5uYkRqoO8gYzfOcOnMXsv5ghZNVBDCL4xeGQOioLgSDu1qRysIJCjCyU1L4Pzpg+zc2oRWEIiJCCDM15UcbRxUGvU+BekiiBC0aJTixlVZkM6utiaaqgw0lOeDvQD21iFkUSSri4ukuiSLbF0sIT5OLPruL1QWZ3B3+BKvnoxz60Y/ba21qKKCCfBxRBLihqvzYhzs5hMfG0rtmlxCAp3x87bFzWEhzrbzUSsDUIR5ES31QhbigRAEIT4OxMsDSVZIzDnWQz3szQ/+j+kzg4hIv1UIn4AsQPS4ywONomItBHusJDLQg1ydms6trVy/3MeDu+LaunNzhFsjN+k7e447N29xe+QmI4OD3Lx2jesXL8GLZ0yM3ubm1QHuDF1nfHiEO9ev8ejube7fGuHssSOc6N6PIjyIBKWcdfVVXOk7xasn9xkbGWRyfITBvuPU4IVWEDBkatnYVG2eZyd7DtB7/BAX+6ySJziDSupLuL8jinB3EmK98XT/kdTkcLZuqGLv9hYEIYvcFAUJkV4kyz1JVXiQofQgI8qdTIUXuQo/smWzCxh1IxrqrVj0I6Lzx0xfE/KID7UjSepIcrhIGYoJXEVCmAsJYS6oAu0QhGecOLTnP60R6O09xUytRLPVfZlE2iJ4yIoLFL2p0Z5kxniTGeONXuFGQpgd8aF2ZsNSWGYNIn4e9j+2Zwd72taxvaWe5opCq/feUm/BWKNnfW2R6Fgo1L2VojQbLJhAxewoxBcxPXg6LTD2fx/mIqbmPO+3malhmC1gNhn8s0WTRmP5E+sIivVnTMbh24BEN39dQGwyijutxsdkIInUno//8A988qd/4U9/fo+/fPY+X3z5IYJwgh+//zPLl35FZnosp07sY229gY3rS8nKUBAUsNJ8T6s8l+CvlvC1px2/dVzFr+0d+Ac7JwRhmn+yd+E9Bxd+bWfP75YvxMlrJRGBNsj9VhLhsZgo18XInOYjc5pPrPdyItystRalWBJFNGAuBiZ0YQERg+b+0goCXbubmUnxMPHM85BLXLBEpLQ/M2TF1m51HRMtarYuZTaYsBZw12DRKZjmhjWI6DW2i1how6Zrz4xSCIKWZJkzyTJnAh2/IjpgJs1PF+NNnlZCaXa0cQ7Mnv8zswvNRXRW0ixQmBNLQXYMZYYkYhU+fPP5BwilIJRCU3kqDUXJlOgiqMtS0JijpDY1nKZsJaWJweTH+VGuDaMmQ05xcggFCQGU6X5uMFdlR2HQhpIU6Ux+UhB7NhSb3+toEtftwS1rKE2PIjchhPzkMForUhEELU3FyeZzW6vSaChMpCIrmorMOErSFBi0UZSmKqjKiqUyMwZDSiRZcYF0bSzn9J4WeveuY8faXEp0EaQpvciM8RX1AYmB4rzQYGYAZOuDyUk1RQ5MtDCryKagpSgpiNpshfmeSvUyytOifvabrVuuxjozkykZxX8ULPxnWiuWlNY/b2vzY6jOiaImV0FNroLqnCiqsmRUZkayJluO8OjeXe7cvEFf70mzIR4W4m9+mPUc3MOBvdvEiTQOR/dtZ+rukPn9bE00DcWZrK8qoLYwjZaKPAq0MaTFRpAkD8LXYQmKQHcEIUsUPSfKzOAhJyGSsnQ19YV6mkszSY+RkBTpZ35fLVlNfJiXWBhLFYI+KoCUSF8znaE2PxnhY8hQRxgLvmmpzEkRc8qPC6z4fi52P31NbpKK/BQVEZ72uC7+Fm+7RSgCPenlE3r5hHNHuzh9eB82tLF9Uwv6xBjOneqBBgEaBLTxCpbRTlygO+mKEEp0cbTXlXK0o40t9ZVkxEfTgDuNleWcO9rDvZGbPLgzxsOxB9y7fZ/rV4cYunqFkaEBHt0fE3nQE/c4f+YUO7a2sa6xnusDl7l14xoX+84wOjzE5QvnGB0e4u6tYV48meTB2G0uGtO/fv6H3/LFH/8d8gTIE/juj//CT5++jyBoifVdhSbYCe8lc/nho3/gpz/+E1EeSxGEUsI8F5MWE0BuciSx4Z4owzyNXOERBKEZebDHjMmj8rcnPsCeGN8VJAauRBNii1bqTKpiNdnqEAr1SipyRV1I144tbGquY8uGFs73nuDpo/vw8jHTjx/w7OEYj+/f5uHdES6fOUZ1cS75qQm0NVbRsb6ObU2VbG8opkwfTabSn5yYIAriginRhFOllVKYJG40Jw9v58DOdehjJcRH+FCSqqIyPY5CjQxBSCM+0JXEQDcK1BFUp6spSIxEL/cnUxVCsjKEksxENtWXUJarozxPT1tjpYmMx/3Ra5w/dZj9ndu5OXSZrt3bOHKgk7One+ja08HdOyPcu3+Hl9NPgWmmXz0zAwTevGDy0T2ePnnIm+mnvHj6iMeP7vH65RPeTD/m/tgIt4ev0Xv8CP29x2hdWy3qUTpFECEPXi1uFh+KtIv4KF9ydFYbjY3xLo1GtNTHAQwCGCxCaq0goI8zbVZ9HNvfAW8muXG1l20b6tAow5AGeJCWoCBHa/EGMV9AiskwGRc3v/cQCxY6Y+aJCoswpr5sRXgf2horWWPIICLQHccVP5KbqqatuYqbg308vj/CrRv97N+zhbhoCauW/0BIgCuBfg4sXzIP0UA8QXioOz7uK7Bf8Q0rFs3Ff/VKVi35EpvFnxPoZYMs1AW13A95oAs7Wmq41d9LdkI0K7+fi5ftQlIUQZac54KWEI9lhHuvQOon0lrMIMIAyjBPoiP8qDJkcqXvBK+fT/J8aoKH9+7ybGqS0Zu3mHo0yfPHT3g6+chcMXxq/C4P74xy/9YIJw52c/zAQW5cvsiVc2fo6thGR9sG9u7YzL6OLTBHIClWRktdOYf37aDv5EHuDl9i7MYlc/56rSBQLwjUlORx8vBeRgb6uXa5j6v9ZxgZ6ufS2R4aq4sI8nLAZtE8sBFI1YSjVq2mtDieproc6quyaVxTSFO1gX3bWlhblk5WfAhZan+y4rzRR1k8c2o/V9LlAVbGSjdmD/N7WGVomUY0YERPdmKEIzq5KFxOinAiMdwVrXw1WvlqEsJciAtx/C9rBGYWUzMZWlb88b8TIyMFSWEU6yMoTAkxV29NV3mSJHUkMcyBZKmrBURoYaaxXcrBznZ2bWhiT9s6NjesoaEkl4osnWV9zTEZb6JxIPGyJ8zXifW1RZw8uINfMoEgNPOR+77/EIh4W4RiQdQGlv80h+U/zcESaTEZCNZGgrW42xpE1DCTdz2LvvOOtWFr7VU2ecKtDWrTeX8tC1GD1We6rI5bgMinf3mP33389/zuo3/gNx/+L37z4f/iiy8/ZO5nv+GzOR+wdPGXeHmuJDLCh8z0WNL1ctZUpWECsQtXfolLoCMSbTR/sl9ulYbURMMxgdsp3vvxW1y8bYkItiPSbxURHotRui9F4boYufNCVKuXIvdcPKuvTCDCFFGZabyLIKLZHBG2GM+V3OZXmEBARJAz+kTx+ePt/i0mEBEbYsdMmlgbM4vjWWfZsgYRlvm9/NsPcFzyyawxH7FqV5kZlTN9t+k6I5jF0kYgEROyHHWYDbEhNiRGOKAOXUWKzBkTCCnSSbDUDTFFaqzTu1o3LfWFYuIGoixOWq0gEBbkgJPttyz/aQ6xcm8qDUlsW1dKXaGG8nQF64o0rDPEszZbQUGsD7WZURgSAsmP86NYE4xBE2SuYG0CEobkEAqSgylLl1KZJcegDaWuIIZD2ywAp74ggb0bytjWkEdtnpqKDCWlqXIaChMthRuN567JjqE0VY4hJYKCpAgMKRGU6KMoS4uiLE1JiV5GYXI4eYmhFKVEUJenpqkokRJdBFqZO5pwZzJUPhQmBRurRVsAerY2EF2CNz+P3swE/oWJb6syPbu9LQtbDTMz2pkiW6Zz/v8EFq1/9b3GgljqcpSsyZbPqBVRm6ekNk9JfYEK4ezJoxYhqlqgqCCb7v2dnOs9ztVLZznXa3lfEIZorihkanSQyycOsiZPR4E2hsqsRPZurGXjmnxyk5QkyYPISlSSrYkmLU4GeQKZ8VJ0igD0ykA2N1awqaEMbZQ/lApi6xDgfYEsdRg5CRGkyP0QBC0pcj/yNJEkS30Q7EG+2h5DspLN1YXs31TPV3TzFd2kRYchCFBbmMHZ7t2c6trB5vpyhPmQoZZToI1D5ueG7fx5/DDnI3749GNzR2lRU19eiA1txMpDyU3TcPRQpxlEJCojSAj3Jk0RSE5cGEUp0TQUpLG+vICStCTUEcFkqGPY0tzI1bNneHTnLs8eTTF57wHjo2NMjN9jYnyMp5MTvHn5DF694PnjR4wOD3H21HG6u/aYi1Nd7DvD6xdP6e7aw67tW7k+cJmx0REmxm5z7tQx/l/K3js6qitN+91r9b2f111z7+r73elvemY8a/XMeKbptrvb7nG7cTthkjEZAQoo55IqB1UuVUkqSaVSKuUsBAhEECCyCCbKJmdhY8AkCwxYJmOwje3f/ePUqSoB7unvj71KVapz6py999n7fd73eZ9324bVbFm3An+BlffeegV16mya/Da2rmij3K7AlDqTnOgJJLz3GpP/9AKT/uvfQvfp0sRRaExBmTSN6WP/yKz33ggvRi+ATZuJEL3oUmaRlzGHIl0ypbok8hWzKFDOptKSTLUjnQJdApEKKkM8z21+zuqebgYP7Wd46BI/ProLP34D3z/gwc0hvrtzjcEDu1i9sIVSu54Sq5pmv5vawjwC+TqWN/tp8uZRZVNIFautWTR5NLQW6aly5BLwmvn0+AC3r57h0qn9XDtzlE/2bmFFUwWtJQ6qrEppMXwkGR6FqiRq3To86iRGs48CYxbVBSY6A0UIISWtH96ziSKbFtEOvYvbaKn109YYYNe2jezYtoHjR/Zy4ugBFnW1cf3a59y9Mwx8Bz9+y907w9y9M8w3j+7x6MFNHn9zl1vDV7j71Rd89/VtHj+6xfff3Ob7b27z4M41Ln02yLb+1ZwdPBR+niaBKTuJrHnTKcjLQTZkTIpYbOrEUB+Hvh9cJL1CIPaBjgBXPz3OD3eus2tjX7AY0SAVhTb2frCewx9uYXFHLV3N5aTHzaDApGTH2mXs3tAbqpMhhBePMZcwleQxbzKAMmkuA7yJLn0ehswETu3bAY8ESVETEZPAZcwmT5mMLiuBYoeeox99wLmTB/hgYy/9a3roaKwi36KlsiQfm0GBQZWCKiuWeXMmIsRtYqPGos6OIWHuBGJmjiEuaizZKdOJnvYm0yb8EVIE86LeQZ06C0NWNOUuA52BUgwZ8Ziy4sOb52jpHjSpM8lJmII6ZRqxU0YTLsIofc9lykSZHovDkMPG1T3cuHKBxw/v8f03X/PD99/w1fAN4Ae+vnuHH799CD885ps7N7k5dBmvEKxa0k1nYz3NgSra6gLUlJVQ5DRT7s1nQWstu7as5fiBnaxZ3sX2/l54ScBLglNHd/HZqX2sXdIqeTBToFYINvf1cPHTo3w5dI4fHt4CHgIPGfrsJG31foZ4no4GH8wUNAqB2RAX5veLx6xdPp/W2lIy42fg1KXhMqRQYs/AZ4vUk5eMJrc6nBiYp5hLToJkcMVPl59/mY8d/E7mdIqM8yi1JFFsjKdIH0ehPpFiczrevDQ8+iTytQkjjOlZvmPktA8yy3fs6dyBn/hcMqz6GVmhuT1ciCuYdFpkSqXOq6XKrcBvT6XUkkShLha7YiaWzBnh778cBBFe2TES5vouaanjyK6tnPpoB+sXdxJwW7ApkiQAEQQRH21exrKOajLjpjBnypssnR8gXIF4KYsnx/9VEDGr7FgoAtGxbQgg9L1xhhXMmfYGGYlTCBuzsoHwpBERqRAlgwzZKH4SdPQRjtzIz7CXsEJQpOKVnBsgHRs3+/VnGA6yV1tOCO5m0pTXgp+t5423RiGElzfeGsVro/+d1/78H7zyx1/x1tsv8Y//9BwTJr5GfMJUomPeY/KUN3jzrT8wK2osGemzUKtikUHExGlvMCstilhDNqOmTuJX02YigYf74WdbPELO0YlOmoEmew7GrLnokqdhTp6BOWEKhpiJmOLfw5Q8GWswAulURRr4cgK/DLr6WNFWzrGODmRjXgIR8lyRQIQEJMJgTJk9HashFm3mVNy6uIj+6or4W47WbAvOPxlEyMBPGgdl/LvETv4D4YiTfK1yorUs9SurNslJ1zKoCH9mzZ2BXTUDp0aiOPcxkz4kEJGvmUOFPY1iY3wwUfYYLWW64HyOnBcy3esZEbngXHDiDSqJebly/iCb+jrJSZvJnGlv0FDlpK22gJULA8wPuFhY46K71klTkZIuv5Euv5EF5SZavWoa3IoQiJCBREuxmlqPgvrCXAKebOqKcmkp01HvVdJQrGJxg5MF1TZqPbm0lRlZ3VFKX6ePZU0FLKpxPHW9C6pttPtNNBVrafRqaPRq8FszqPXk0uoz0VZmpKlYT60nl1pPLg1FaiodmTQVa2krM9JQpKbKmUWtJ5f5lRaWNbmD1/YsQPAsGlik2pWXeo/iGccFCK8DERTKERWo5cTsfYRBxNLgGD0LRMjH+iLe/zXw8Gw6VE+Dm+XNHnoaXHQHrHRVmGjz6+isNLKwxkJ3nS2UF7GkwYFYsqAjDCJekNrw9SEe3P2KG19cZvi6tIkuaK6hyKajxutg5YIGumpLqXZLCkxV+Xoaiq3UFZmpzjfxAueY/u5o3n/nTwjhDfF3Sy2KIIhoZ3V3S6iKcG2hkXKH5A2oKTBQ4VRToJc2Q581B48mhWJDBvbsOPSJUeTnJuM3K+muLWHT4jbqC62EEPshWNZWy3c3LsODYY7s3IRsnH2wqof9W9ZRnm9mytuv8ft//UfEGHAZcwmUegiUeji2fxcPb1/j7pefc/3KObZvWk1bbRmLG0roLHdS59FT6VATyDfQ4LVTX+KixuukpaKEY3t3c//GdR7dus33Dx/yzb0H3Bm+zaP7D+D7x/DjY3j8Dd9+fY+H9yRlnk9PnWD39q20NdWzoqebfQO7OH74QGhM5JyIgx/t5rPTJ7j5xQWuXz7NysWtMEmwd/tKvrt9no82LyVQpEOfNgNjxiw6Kx1sWtJIwKVBFTeZrLnvkjxjNCmz3iQ9diKJc8YRO3Mc8XPfRwSAYwJ15jzEr0CdOJ18dSJVtiwqzKkUqaOpMCdRYoijQBtHSV4q30UqJVRAod3CBxvW8sWFc3iF4PLZUzy4eZVv711neOhThGhn9fxaagpM+O1q/NZcvIYMPJoU2nw22svs1ORrqbRm48/LoNyURkO+ipZCHX5LFt8Jwa7NvZw+spuLg/v4/NSB0O+3FNvhubBHPjNqPNbMaGoL9NQVGoLh2F7chrSgPK0EItYuaaXRn097rfTQua0ajKoMqv1ejh/6iBtfXOTyhTOcOnGYSxfPcvPmVX784Ru+//4BX311hVvDV3hw90vufDXErS8vs3fnRj7asYHrl0/z1dVznDmxlwufHOLBrc85dfxDGmqKKfGYcBgVyB7A7LjppM6eyNS3X5FkCd8Ec054k5LpRjZNApq0KFgv2Lp6EV4hqC604RWCL89/zG1+LoECUzjhuNSlx6xKobLIQplLT3dzBZtXLGTDsg66astC/adJi8aamyqpQIlBvEKwva+HFfPreAnp/dmje/hgzWI2CIF4CcyqFKqLbaxe3MaRgS3s6l/N9g29lHksJMVMIzF6OqrMRBa113P1wilWLW2n0KkhT5tKbNR4slNnocyci1mbTEejl+2bFtNS66bQnk1LTT5rljWysLWUco8Gpz6Z2MlvoU6WaEw71y6m1KZCiOGgt9qLNm0WyqRp6NKjmPL2i0hGSNjTatOmo81OQJeTTF1FIfs/3MbD+18FQeF3/PD9N/CjVFWcx494eGuYj4/uZ2DrRpYvaKe9NoDbYiIzcR6p8+aQkRhDwtxpzJk2gegZE/AVWNi2cTlre7vYuaWXhe1VFDiUrFvZAU4hGbjjJVUt8Sr0r1rM5U+P8cXF0zy6c53epfMZPLaXa5c+YVPfEm7zc/Zs7ePTo3tYOr8qNDfydIlkJM3k9Zd/zbTxb+DLN4Vqx4hfQlm+Ak9eMpUebWgemBXhCKNNFYcqeSrZ895DlTKZSM+XMmEChrQp5GtiKLUkUWpJwmuYR6EhHm9eCiWWDEosGRSb0yk2p48AEJEe+Jz2wREAAqD9ifwACUTIPHVZNSfS630fpyqBImM6hcYU/I4sis3JFBnnUWiII181h5DRHAkinvDonv3kCDu2ruX6uY+58dkpLp04yM61y2gsdlCgz6DGrWd5SxkVDiUudSJ2dQIxU96IMNRkEHGMX/zig/8WRHRsGwqBiUgQ8U6snhmTXiM9YTLZKdMjjIcnjZAAT0UZQu9lEPEsatKTn3XztPrUk/KUkW2YMOiW80Qk1aIx437PX978NUL08+pr/8pb7/yWt975LWPG/o6x417hrbdf4rcv/iNx8yaxYeMSKqvyeXfsHxn9+m+YGz0JRU4cKcnTiIkey9yYsSSlTic+YzZzMmJ4O3aG5Bx5WY5C3A+24VD7Xy+/wpRZE1BmRWFWxmFKnx0ygHRzx2OMm4Q+4T1MaVOxZE/HmjWdsGEuU7wCZEdPxJw+B3Pm3FAkYkS/PeYJI0wam2WL6jBqYlFlTSUh6nW0Ke//lX6UKXpDhI1yCUQoYt5ClTCWkQpkkSBCPoeUWxIGhzKICCdfa1Kn49LH49LODSk0CeGlzptNd4OVImMcXtM8KuxpuNVzKctLpMKaQrUrM3ie9TyZmxHwqugMmGmvejbdpqfdx6kD/Vz57AD9qzvJTJrKpHf/gFYRjSo9irToiRgy51DtUdNZaZOM+AIVq1oLaSrIpdOnZ36ZgfaScB5AjSuT1hINNe5smoNyonIrd6RRoI/Fa4qnq8pKR3keC6ptdNc6WRiw01VlpbPCHPp+U7GWVp+BtjIjrT5DiN/fUqqnzJJKjTs79P9Gr4Yadw417hzqCpQh0NBQpKbWk0u1KzsIOgx0VZmpjogouM3y/iwD82fNg66f+PxZz7S8ZkV+JgP5fYSjhfsIAxR5XsvCAZHrRiSV76eAhI9n0R/b/SY6K8zMr8yjs8LE/HJjCETMrzKxqNb6VME5IW80JnV2aNPpW7GYs6dPcmv4C64MXeDiZx9z/tQRehe2UON1ECi0UGbVUGZT0eg10+qzU2bJIeDRU+nS8QLnUKfE4BUCn8tCidOIz66mOC+LImMGK7oaWbmwGZ81hxJzNsV54QGSIxAygHAoExB/B6aUuYiLIC5CoSoVe0YcxfosuiqKqM3Po1CTLVW6HAM+i5bLR/fz9ZXz7OpbFkLR547uh+8fcvvzz9iysofb/Jyuhmr8bhuiHg7s6ufxvRv88GCYu9cvwo8PuHX1M1zGbIlT5zVSk6+mOl9DIF8ngahCC3UlLpa01DF09mN49DVf3xzmwa1bfHv/Pvdu3ebuzVt8+/WDUBTix+8e8ej+Hc6f+YRlixfiFYIqfykDOz/g9OBxjh7cx8a1qyXVpw+2sHdgR2hsLpw+wvnThzgwsJG1K9r44uIRThzYhN2QjCZ9Frr0KGyqeJa1lHFo20oW1XkxpEWhS56CKmEC5uwoGsttrFvexrIF9RQ4tLBTkBQzjTlT3yV26hhUSbPCErrCizsnCrcyinz1bIqNiZQ7cxDiWuiaVizsoL2+hhMH9nL98jn2795GX48Ujvtgw/LQA1FlU1BlU1CkScSrTyPg0lBizMBnTKPBow39v8KSRZkpnRqnkgaPljJzNlWFZk7s2853N6/AN7f55suLLGkoJ2fuVNzKFNp9LnhOcPrDTXy6dzOLagtxqRPDXvygao86cTolthx6Wv0c2rmWS6f2BxdoLwZlKs0oaKrzc/rkYW5/eYXbX12F77/mszMn+erGJX58/IBvH97k2pVzfH7hYy6eO8mpIwOsXbEAf6GFCq+NvqVt9C1to6W6iM56HxtXLaDEY0CvSSY3I5rs5KhQ3yZMf5es6PfIin4PTdIMxM/ApkpAiHa06bORNtZe7PoUTMp5lLg0rFzURLFVy5ruNoToo7VSomZYctPwOQxBkQMvBXkSH77YlkNLeT57Niylv6eD9UtauH3hFMPnjzO/yktO/HRy42bgFYJJ9EsF+DJkJYxHPOI5etoq2bxyPl4hyeZWYKKlsoBV3a30r+rm3In97Ny0iq6mAAmzp+Iya6gtL0KdlcLhj7Zz9tR+5reUo8+dx5xpb/HuX37LlPGvEjvjbTobvGxbt5CmaifNlQ52rO/isxPbObRrJR0BF2IUaFJnsXlFJ1wTrOmuD+mVP7kI6jPmkDRrDPn61AgKluTpduUpqC5zsa53IWc+PszdW9d49Og2jx7e5fZX17j6+Xl4/IgfvrnHsf17QCFAITi2dyff3hlm7bJuasu89K9eyuDBgeD9VlFX7mFpVx3LFtbiK9BT4lZT7TNTV2FjYZsvBCKK8ySPVEW+kVKXEdENOzevYc3yhagUycGk/iqE8HKbn49QIunpqsSZl8bBgfVcPnOUA7u2cPSjHfDoFkc+2syS+dV0NnmpKNEhlhISUMhTpY84j00zD4sqlrweRiBdAAAgAElEQVQc2VsrGToF+nk4VXNxqmZTaIijxJyI1xRPoSGOImMCZfZsymw5lDuUVOVrCHh0IQO5PcLrfuzi7RBgmOU7xvDwNYaHr/0EiJBzIAYIe9H7SJ89Dk3SdIqM6VS7tXjz0iizZ1JqTaXUkkKpJYVCQ1zEMcOMTMTupau5ktrygtDzf+PsIJ8e2MPVU0c4vXcHHeVuPJoUPOoklPMmEc4bGCaUIyJOE/L+DoMQx/inP6/5qyDi2MXbDA9fG0FnGqPpYe70N0hNmIRJHU+4onGkJzPS4Izc+CPnt2wYRHo8nwQPsjxs9xPn70YR+85PGBRy5CbSCJalQKXzj333dwixjVdefp7Rf/53Xh/9Am+9OYq33/kdo1//NZOnvE5C4hS0uhQsVgUtrX6ysmMYP3E0U6e9xXsTXyU2ZgK5yjhyNYnk6NPIMOXwTmxUUCFQoi6FX28jxDA///3r/PJ3LzNm4l9QpM/EqUvBmh0T6hftnHEY4yahjRuPLmlSxL13IxvnlsSJWNOmYUiWaI6quEkc2C17eWVDUKZ5PckNl75T6TMwZ/pr0nmHZNqfDLYivy+/P40QF8lJnkh3Qz5h5R454iBHAiIjTV0R4ymDiJ1IeREyiDiGEOdQJU/HqU3ApYkhL3sa1tyZ5Ovm0lKmpbZQQXFeAhXOdHxmKZpY61JEzJc+GkvUwXveN+L6O6vyePYc8XLpRLgidXezj+ZqD5JRnc07r/2af/6fstqjBMBXd5VTXyQZ9o2FuXT6dDR6FNQ40mkpVo04d12hgja/jqZS9QiPf6UrnbqiHNYv9LO6rYhOv4EaVyb1HgWtJRo6yvTMLzdS48qkNj+Leo+CpiIlrSUa2kq1NHtVNBbmBo/JptmrClGo5LyMgDODqmCrdmVS7cqk0pFJuS2dCnsGla4MfPaUn+yXp5sM3P87A15+zuQWmUMjP+9P1pqQn0uZ3hiZV9YfMY9koPG3XvPI1u430OrT0VGmZ0GllAvRXWcLSbv2NDpDQEJ0dzRxZO8u6ipKWNWzgD3b+zlxeC83vrjMD999zdUrF9mxbQPPM8QYdlKUp6IzUExnlSzLBaWmTIr06TR6zbzKIdqrijj50Qd4haCxsgR3MCnSb1cixBBL2mpY1llPpUtDpUtDiTmbCqcapyoRIbootSjI1ySTlxlNiKu6E9pLHLQUWRnFaaptGvymHBrdFmpcJgrUWSytr6SrohghAmxfsZiD/Wvpqa+ipbSIlnIf+z7YzM2Ln/Fw+Cp3v7jE7k1rmF9fRanTTGrsDD4bPMi3d67x3b1r8ON9fnw4zNXzJ2mpdFNqzqDMkk65LZMql5KAW0u1WyfVpSh1sKy9nvOnjvDDg9s8+OoGt2/c4Nv793l47z43b1znyy+ucv/2Vzx+9EAqVHZrmFPHj7BUCJYKQV/vMr66fpXL589y56sbXL18gVPHj9DXuwy80ka4qW8Jl84e5fuH15E9bfImadElokidjqyuoUyWaA6qlCjS5k4ITY7s2HEUmDPY0NvBhzvW0dZUgSY3GUVqDMqMeTBeUGzJxa1JCo2vI3M6AWc61e4s/PZ0hNhJ8qzxzJk8huyEaNxmPd3tLRzcs5Ozg0fYvml1SFrVl29ACC+6+Mm4s6Kos2dRZkyi3JRGvUuJELcRM6HerZFoTPYcAo5cykzplJszqbbnUGrOYs2iZs4c+4iTH31A38IWuuvKKbOosWVK1KoibQbLmyu4cfoA1z89wKK6IpzaJEpsCkocOXTXFYU0ocsdUuISbwoO71hLZ7D69qz336bEZeLEwT18fu5jHt4d5ruvb/Ptw9t8fe8GPz6+Bz884IvPT7N9y2qWdrfQWldGsduIx6pGmz0PY04i+XlZUhXvFNBlRKNMm0VOxiz0mnh0OTFkxE8OLuASdWxRnZeP1i+h3KbEmDobIY6FxvXvGZYUen4FfUKwqKWSTw7v4sKJ/Xx38wqbli9ErIcUuljcXM2xAWkTZJQILUb6jNnYc+OZX13IspYKnmeIr69+CscE5Q4N9txExM+DoOE2TGW99JmQ6DOPeI7wZtuL2AkJM8eTmxSFKTcFp0HBgZ2buPTJERY019Bc7WNHfx+BsgJ0Oek015RR5XOSb81lxqTRpMS9z9g3XiR13mTee/t3KNNmYdEmoM6MIt+YTKElnbKQ1N0jKVfkEfS0+qkuNGBXy571+9Kcnjc5lC8y5r/CNR+2rOwIGtC9eCwKslKisJsU7Ni6mts3LzN8/SLnzg1y4cInbFi7kpbGagZ2bObMx4fZsXE1KARenOzbvoFbVy+wZ8s6tqxZzuGBrQwe3M25wf2c//gghwY2IbbBkvmVWHRJCBXkaeIpL9byUAja693Mr3aHFvfWigJEN4jucNQoVO9CCIQKhArGv/kKOcmzKfPoaQq4qCg2sKqnicUdtaHnuXdRO8f3b2f9yo7QZuJyZFHo1uD1mCKoqF3IyZgOXQI2dQx5ObOl6tTpUynOSwqqL0VTaIjDa4qnyDiPIuM8ivOS8NmyKDFnUWbLIeDRUe81Mc2+bgRYeDIS0b5tiPZtQyOAhdxeTBggHM4fCDbJ+PDbc3GpE3GqEvBZFcje0iJTIsV5SRQZE3Aoo4LHyB5ryUObFj2RhnI3W9b20L9GEhWoq/KxfnEnfQtaObxtPfs2raTKqcORO48qRy4+cxphr9xQML/gXESTeekDCNHFiwn9IyRdZ5WNpGo9Ke/6i19UMvP914Jrs3yuJykQkQboT31WwUgQIRu5shHxrATJetTZ7zGSuvJTQEI2XGTv9E7kxOpxY3+PEL288vLz/Pm1f+P10S/w9lu/Ycy7f+CNN3/L2HGv8M6Y3xMd8x5p6bNxOFVMm/42aRnRVFYXoDekkZE5m6ycWLKVCSh0qSTkJEvOnViCylS3n2jD/H+/Hc0///YPjH/vbXKzo8k3pGHOisEQPw3t3EloosZjiH0Pbdx4NAkTifTm5iWOw5owHmvCRAwJ7+FSzA31Z0fHEJERAfYJvhNiRJ8sJZYRdNIR4EQeFxn4/dQYygnbMkjsCjs3RkXmsUTkAgkv8v4g/b0z+Gw8RgYRMu3MlDmT3PjxOFRz8TvTqHZnYVVMJ18zl4Anm3JbqiRb/BKEIxt9hJW4wiCiM2Cm3ivtje3+v578+6z21qv/wftv/WGEDHmT30KzT0+n30B7ieYZ81NqHRUGFgTMT4GIljIty1rc9DZ7WFhlpsqeRqUtlcU1Nla3FdEdsNLpN9BaogkBBxlYtPt0IwBEnTuLOncWjYU5NHtVNBUpqc3PotKWSl1BTohS1VSsptGrodaTKxVeK8wh4M0lnNfyrPtfSmqKrOrle8Zz+qwmqcg1+YysaC+lb0Gk0R/5rMug4FhwzOR8qQDhBPxBwspuMk0yUnnpv6M2jWzdtXa6qszMLzeysMrMkgYHS5tcLG9xs7zFzdImVxhEPM8QD29e5/uvb3Ns/x4+O30CHn/N/TvDXLn8GR+fOs6m9avp6WxCXAOfXU9NkTX0Y9wXpM0YI11kLLzKIToD4aQ1h0FJfp4Kn11NpUtNuUPJiq4GZrmh1CJ5t+RXtzaZQkMaxXmZWLJjQuorQhyjt7GcHT0dLKny0lpopa3QgU+fg0+fgxgP3ZWlrGqtY0VTAFdOGvk5GXSWeenwFdHX2crjm1/Co695fOcWj27d4PrFs0hGSDcljjzuCsHggV3w6CZ3r52Hb25x8eMDCHGfrnov5fYsKh2ZVNgzKLNmUGbNotKlptZrkQo++WDHxtVcu3CGh7eGufeVpDH/7dcPuXvzK766fo27N7/k7s0vuX7lMmc+Psnh/R/x0e4d7NmxjaGLn/H40QOuX7nMtaFLnB48zu7tW9GpctgeXMT2bO2THtDQQ7oz+Lc82eTNuBsh6plJX1D3XBqL+Cmvkjj9dYyKaJYvkAp17d6+ji2bVtFYW0ZnUyUMCspcWuw5cVJBuj6wpk3Bo50rbdxBKcgUuti1aRWbVy2lrbaS/Ts+4OCuHezctBYhuqgudiBSwGPKwqVOxGdIxK+dR6s7l3pbBqUqKST4EoP4sNLk0VCRJykz1TiVFOuSyc+JRQgvBdpUGkrzWdwcIFBgx5iZQL46k1KTOsgRlzbHRq+V1R3VtPod5OtTyDem4rVlY9Mn4bdksSjgZuOiWhq8BmTOfKXbwOKWSrxCkJEwiwKrliN7P+Ds4CF+/O4ut24McePKBW59eZnbw5e4fP4kG1cvpjjfhNWQhduiwmHMoqLQjNOYIXmphgiBCEX8FGKm/oWYqLeZMW00KXETUabPDBoqQ4g5YMmKpqvSjSElipyY9xGid4RhqUyTIxJenIYsSl166v0eOur80uYQBBHMEWxduRAhrgU3qG5MGXOwBelRWXMmkjVnIs8zRKvPLtUJEY+QDIi+4EYZuch3ETYuvKHaCzmJM7CpU0MVrfXZiShTY2mpLiE7KYbWGj+7N6+lJVDG7s3rOXP8AIbcZHLT5jJj0mjyNEm01RawbnkL3W1+mqpc+N1q9FlRMCCCY+qV7kM84pfI9zOMtJlGGkLS5qxJncWUt3/PzLF/wqVNo6O6kGa/C9EubaBmbTLz5ozHpEnhw10buHfnCpcvDnLo0G4GBw+wuncx+Q4TqITUrAKfJw+bNpOXOQb90ljs3NTH8gXNbBCCBS1V7NrcG06S7wq+TpWvX9oUav1GqvI1yJ7zlnIP4mX4GY9DYzz02SluX7/E4OE9iF9BhdfGqiVt7Ni0PFhz9XmmjH2FmBljiY96n9J8G2Ip1FVIRZVKPIbQhuEt0tKzuJGD+z/gyuWz3PlqSAInwotTn4hNMy/UfxJ1KYUi4zzc2mjc2mi8pviQsV5kTKAkL5XivEwKDel4TZlUujTUFBgYVbs3RFkaHr5GTvtgCDDINKbIzyLzIkaCiOGIsT3N7rUL6azKp8iYTpktlwqnCocqBqdalqrsj1jrBoKbqGQUtVbls7SzlvW9Czi2fwcXzgxy9fNzoX5uKsmnzKbCZ1ZQbEjHo4wNzuuB4PiEvb1SC1NIwmtrNy8mbPmbksd/9rNlCFEffN5lI26khv1fNzJk4/OnjJcnE7C7nzg+8jjZaH5WMvW1iGNkz7gcKfIGQUQXf3r1V5zjBd5849e88/ZvQyBi9Ou/Rq1JYOGiOka//hte/P2/YLYp2D2wkZ2717NnYD1t7RWUlFkxWXPIUCUzftYk/uF3LyLGw3Mvjeb/+P2YYGJsGET8w2/+zK9e/ANzYqZi0Cbh0qejS5mFNnYy+pjJ6OZMRBctOcnU8RPQJk5AlzwBQ9IE8hLHYYkfhzVhItnTR2NMnIQhXsoHkkCELPnahxgN7WSM6BMJRMhKT/LYyX0ogwVZAvtJqljk+4pnNPl78nrbHazb4CWc+Cx/R1ZlehwxFyXp2pcYJF8bS7kzk1KbpGBmyZ4uqf71BpsMIjxyZHaYMIgIR7I6A2Zaygy0+o10VUk2XpvX8MQ8CQSv/zFPz6FgC1IvhfDSXGljfsBBvUfxV0HET7W6ohwW1lppKlLSWJhLpS2VlmI1mxaVs3lxZQhEdFWYWFRtoafOQU+dg4VVZtpKJdpUwJlBrSuNGmcqNY506oKgoqFAQW1+JgFneih5OpCfRX1hLnUFOcGoRDa1hTk0VxiC8+A2PwUQrLY4ni35+qzWHTFHKli9qJJ1PTV/Y7/IuTNylCoSRMhzT6aK/jUK419vC6otoX6NLDK3pMFBd50tVDNClLis7GM094evc+bkYY7s3cXwlQs8uvMl4hzUVpbS1VLHjg29rOluo6XcQ5XHSFegiDXza1hQXUChPhUxR5Lc9OjSqS4w43eZKLRqQ6oLLm0aJeYsKl0a1ixpY9asFRToU/GaMvHbcymz5VJkTMelTsKSHRO6Ea+QimFVWZX0VBdTYcrFp8uitdBKuUFJpVnDslo/y2r9tHnzWdPRGNzEHxFwWah121hY4+fyJ8f57u5X3L0+xMlDH8FogRD3mTFpLO0N1WzbsJrlC1r5/Mxxhi+f5tyJj5D5meUOJYF8BY0FKqmCoSMbvy2bCqeKcpeOMpeeQJGDzrpKjn60i69vfsmDr77k/vANvrl3jwe3v+Kb+3f49sFd7t38kjOnjrN980Y2r+/j5JGD3P7yC759cJev792EH77jxNEDbN6wluaGAAUuOwwLhBjEZc6SNry/l40UJC91aODXEw6XEtSDCXPzMmMnoEyahteRy+K2arxCsGR+A7u3r2PN8i5WLm4lUGInN2k6WXMnYFfMwaOMxpA4CUtWFCWWDByaJFLowm3IYdemVQxfOsvw5+f54f5d+oQUzkyJmSmNW4pUt6PUoiA/J5piVSwVxmRUs99h1p//E5ECXaQgxkBToR6fMQ1fXhaVdiX5SklhxpQahRD1eAzZDPP3DPP3zBz7OvqUWGluPU9wMQRtchSW7HlYlfG4dCmImZAV/z4FtiwKNIlUuZQsqSuU5muI6tLHnc9Pc2nwIK2BEmKmjceszsCKj0tnjrFtw0qOH9jJlr4lbF3Tw8pFLXjtOoRYj9uSy5rlrRzYs46VSxrxuTX0M4l+JhFAhxgFquTpZM6bSM/CCpITJzJnxhvBiFHQwz4HcmInRSwGF8mKfg+7OpG9W5ZDhYCKYM7SsGQIJswcizJ5dmhcZclWrxBSovFoycNty5mHSIGcuMmIfhC/JERZmkQ/3SSE6i0IMYx4PrKYzxDHeJnxr/6aeZPfkj6rkJ4rmdI0FYkCoMuIxaXPZO6kdzAokrCo06ksstG7sJmlnfVcv3CK65cGWdRWhVGVQGbSdPbtWMXWtQv4/Mx+hGjGpkkIPe93Q1SlID3lVena5WiDEBeDryM35AaflU8ObOHHu5fZvWExk+gPHZuZMA2HKYMNqxdw5+YFvv36BmdOH+LY4QE+v/gJN744T1/vIjJTY6WInFXwKockYDCeoBEoqZksbqsl7HEKXsMvkX7rkQQgX+ZY6Nms9edRV2REiGP4rEoafQ6qCs3U+z3s7l/N7s1ruXLuFJfPniSBboQ4RJnHRl9PJwNb17KzfyV1fgeazGjcFhXrli9g+4Y+rBoVr/z2BWJnvY8cCu8TAkuegq7OWk6dOhyipw6KsJfVpUskbMB7Kc5LotAQh0cXQ6EhjlJLCmW2NIpNKRQZkig2peGz5uA1ZVJizqbaraOuyESRKT0UcTh28faIv+VXOTohgwzZuB41qpUwTUNevw4hxOkR9CshfLh0ibg0Mn2pnyc1/8PPznqaK5w0V3voX7UQoYDznxxm15Y+RCyc/HAbC2tK8ZqyafSa8eVlRKynA5JUZQhEyMBGfr8v4ve6EcLHP/25+yfBw4sJ+wlHHNZHgIgBRuZByHNYHo9Ij6G8+ctJmN6IY5cyMhm2i6fpTpGgIpL/HjQ2not8pmQQIatGydSXiwhRz3sTX0EIL+d4IdT+69V/4+VX/pVRv/lH/uM//xdKVQJr1y1mVtR4irxm1m/ooa6+hFKfnaYGH8uWt7NmbTc2l5ZZcVN5d/oE/vkPv0cE4P/+3V8I08juhwpdCjHMf/zhFTIz43GZs3CoU1DGhatT66LfQzNnHKrod1HFjkEzbyza+LHoE97FGP8u5nljMc8bi+zp92riwvcuLkaMaS/PjtLIIMKLHPkcmTgrvc6e9l8R4xNcl1+S57EciYjksddHqAlJ4xYGEfJveAkDyEFGcXrkdfWDEAHK7OkIcYhC0zzKbCmUWpLCc6FXsr9C0qSTIJzvs5NwETwv3fUOFjc4afcbmF9uZFmDi2V1+QjhZYHfytNJ/T/dspOmET39DWr9eVQVqshXRdMZPK8QXtZ3+VjZVvQ3nUsILx3leXRX22kt1tFeamBlcxFLaqX33QErbaVaFlVbWNHkZlmDi/nlxqcSmqusKVTbUgnY0wg406lxZYSiE/PLjbQUq2kqUoYoUBL4UNDojVS0kgvJRRrp0piXejMjfu+vgYhIxS5p/1q9qPIZYx/Z1j9xzp0Rfwejpc/JtuAA4Rou7Txdb8b3RHv6GhfV2OgoN9JRpmdhlTmkxiQrM82vMjG/yiTViRDiMfsYzcE9u7jwiZRE2b+yhwMfbGJ+rZ9yZx5NZR7m15Qwv6YEv1NLdYGJ3s4aepr8LG0u5+Se9azvbqLZ5yBQmEehKZsyhw4ZLXFNosjkJk5jylsvU1/uYVa1xP0OFObhd6nx2dVYlfH47Gp06bMptuSyYWkzH+/byqaeZor06VQ51FQ7NQTsaurz9QTsWiotKurzjXT6XNS78qj3WCQQMR7K7QaECOBzGELG0pmTBxEmmDRhDF4h8Lgd+LCyc8dWli1ZwP7dWzj/8UFWL2qi3KGi0plLmSWdKms6bYWSt7zUkEqVU4NTlYw2NVgAp15qp48eYPjz89y59jlDZz/m3o0rfH//Fnx9n/s3rnHv+hd4heCokPjWsvF3bvA4F8+eYnjoEgwKGBT0LGznxOH9+EsceGxZWHTRuPKS0GfNlAzQhKA3WwyTOGdccFIeQlqIbzNn9rskJkxGiAHmTB/DzElvkJM6h2ULGvniwiC3r33G3h3raasrwWPOxetQkR0/hZwEaZF2qeZRYkohLyMKQ4a0+NpUWbRV+VjW2czg/j0c+3AXe7f1c3DnNpa0NSG6QZEYE7ovd54KqzINU1o0FTYlYh+4VUk0FJroqvLQRQrNJVYWVBdQmpeNiIUCbSr1qFje7JcShoUXXdrc0DlXdTWwqCFoPPYDvxT4LFqEGEYkQErUewjhpSgIupy6FIoMKTjV8yizKoIgVQ4d98EowfE9Wzhz+MPQb6RET6WyyMaGFfOpKjTjykmiQJlEvlKm0sjqJaDKno1eFUti7HiSYsZLxvbfS8Z8bvwklrWXMXRhP7t3ruDWjY/Zt2sVIc9WigRkIsHhPkbT5LcFxVWtJNAtGVY7g4uEDiKVWPz2XOZXuyVQ61CF7mvLsvmh+/kl10LGWYkth+UdlaCTjPVKtwFihVS5PUU6NwOCBU3lIbqd7F0KgZVzSC1i4TFkziF1zjiSo97FpoojN3EyyqQpbFszn8tnD9JSV4xJnYhFl4I6K5r0hKlos+YiRDNOvVQd3aGJD250kUmFpyUjbDQ8xyPGs43IDd+UGYVLnYgQ1+hnEp/s3STV/FgqJMN+FGjSovDnazj60SZuXD7Flc9OcHf4It/eu843D25w79YQJw7uYvmiFsoKzJg1kqJRsU2J25iN05BDSBIxmHNQ5tDhsyqlxfoFuS+6qfTo+CXXCJSaaa8rpNJrDP5PMpJqii1UFuRRU+piaWcDg7zExU+OcfnTQc6cOEqxy05S9Gxaa6vZuGpFqM/379zE52eOc/PKeXZv3YBBmYkrz8DeHduQjcs8nYrVy5ewatkS1q1ehVcICu2SSp7bkIZDk0iBIRmPPiG8+VmSQhSmElOS1IxplJoy8VsUVNiUFBuzKbOpqCkw0Vhio6HYjBgFDr0iFHWQAcOT1KUn6UwvJhxDMlovEk5ClTfPZkbytH0Rc10GEbKxKRuA8jo4Uq5yTXc96xY3S3SZWBAKqPLkSVLjLi1PeoYZEBEbsAwi5N+Q5+NA8DnaiRA+fvazfv7pz8d4MUECSFaTh9i3/oGf/c87SF7L/mDSsAxGZBDhfer3w4DhSeqBnCwZ+VkFkRVyJSpFJGjoJgxCtkUcE/l+5xPnlI/rDV7zeiI91a/95d/57Uv/wLvj/8Bf3vgNo37zj0yf8S7p6TEoFEk4HHp8xU5i5kzhxd/8C0UFeXS0VVNe5mL1ioWcOPIhn3xymNb2Gjq7W1m0ammIYvq7cbOClKanE6v/8+U/khw7E7c2BbtiHoq5E0PXlBM1Bn38RIR4hGbuO2ii30YX+zbauW+iivoz2jmvY4x7OxQtfIGg+tRzkDn7HRgvj2UvpTYVKxfUPdEffUFw+XQitCEzimnvvkg4P0LeF4LgYp/s6JA/j1Tf8TGS+vRkwnw34UJwYcpaGEgcC59nKohuqHCm4dbOxaWejRDdeHTRUp8GHbkSq0NupwkD15HRgYVVRpY3ulgSsNLp07Gg3Eh3lYWn58pfaUHlv3xrGrX+PPyOLBqKtKxsK2VJvYemYj0Bt/J/75xCqrPQVpZHR7klmCCto65ASWeFmYUBO921TrqqrLT7DbSUaqkryKHCLon0VDvSCTgzpGZPJ2BPp9aZSX1+Nu0lWlq9aho9OTS4FTTlK2h259Dslt7L66tTFfXUNfnsKVQXZFNTlEPAk83IPIVn3cdIB9TiRjer5vsJgw85R0oWnZBbb3DsnjT+Lwbng7wHyd+XAXBk3lX9M45/unVVmWn3G+j0G1hYJUm5dtfbWdLoZHGDg0V1NhbV2VjS6JQSq6tKvMxvamBxR6tE66CdDNpZWFNKu9+Dz5xLwGPE79RS6TZQX2IjUJjHUmLZuXYx39+6TG9nDY0+B6U2FYWmbBzqFCry9ZIH9ZpAlzaXQlM28dPG4DGrmVUNbn0GgcI87KpkLDkJmBXxeM05iF+BQ51CU5mT5e3VNPntlOZlU+lUUW7NxW/Jodappdqmwm/KocqqpsKspKHAzKLqEopNuSjnzUTaaAI4NJkIK0yb8BdOMwphgrjY2bR3NLNi5XJWrFxOf/9Gtm7ZyN7dknKPMEGZVUGjV0eFORW/PpFGp5Iaey5V1lw4FzSmHkFm7EzEY/gVF/nog35OHviQO1cvMnzpLFfPnuLKmUG+vHge+gViAMQAzKGXzIQYGBBUet0sX9QBzwmYKnlATepsaquK2bq+l0c8R546GoNyOnbdXIkzPQqM2cHK1SkgU1KkDeI20kIsheXffud3jHv3VVISZuGxaenuqOPc4H6+u3ctKHOqRp06G2XyDIxZ0fyc26TOehd92gxqi3QoYt/HkJmIMiWB9Ng5rFo0n+vnz3D17Cl4eI9vb13n2Ic7aKwowm3SsLitlohYwncAACAASURBVDNH9zOwZQ1em2RA2VWpKGKm4VSmsn3lIs7s38GZ/Tv4+MOtrF3YQKSsYcac93Cqkmn1u+iqKqTCrqLQkM7StnIO71jL0V3rWdFRSwUmKjDxmJ9BszQeY199kbgpY6jI17NqQQ3dTaWU2HJwqGRFBZlKcIg3GWAMOxGigoPbNnDn8lnuf3GePRtXUlfqgG0CtolgcboKwhVi5Y24VypqmPg+MXPfxqyPx2PPCEXCZO12tyGZlUvrKfFqWb28kfnNxYSMClnfPSQ1KYGIv+M+/Sua6Qi4Jf78kw/6CyBEF3lZs7DmzMGWG4MtN4YScxZdpFBqyWX3mh4+OzSACIBTmyyBD518rn7QCRr9TvSZMRJA2QkVXgsHheBgMJfgy89P8+imlHuzoMYredfHQ4k5G3NWDAX6sHyoMuF9lAnvkzF3DJrkyaTM+gsxk/6LMmcOafFT0ObE47YqyE6ZSU5aFOVeE9RLhps5dx75xtSgJv8QkZ7ysNyjbCx6gwD6dLAfu4P9KNGfRDc0lpo4KoTknXkVFPGTsWuS2LxyPif2b2HHpuWsWdZJd2ctizvr2bNtLYNHdnPp0yN8tH0NsqHlNqTh1KWRp0hBCClSkjjzvVBUrK7AiJy35bdJBTI7Ah4aSu1UF+XRVlP8xNj1UVlgxJdvwO8xIZ4DVIKBreu5/+VVrp47Q0OlH6tOw+Y1qzl78jhLu6TcjqGzg9y5donhz89x/pPj7N66gSN7d/HVlctsXddH3JxZxEfPpmfBArb397Nr61Z2btlGT0cbLeWFVLt1lJizKDanBzeTQcxZ03Cp5wQpTAlBEJFCsSGVEmMG5XkKKqxqym1qKl06agpM1BWZQip6PmsOky1r/rckXv/H/xnp8ZVBxNAT/SQb7REAIuRp65MiKz8j1PfS8YcQootNPU309zTRXVdElUuNS5UgeXkVUOu1UFNgiKhLUEHI8xcsMCfnPgjRK9VnCXmq5STwAUZq659G/Bx+8csmWnNepDTmX/h//q4eifKxLegckEFEGPyHDcxu/jYOtdxkT2VXRPup7zxipISuDIoiAYRsYHQHn7ljwXtdHzz+HLJB9M7Y3/GXt0bxxz+9wLgJf8ZiUeL12klJiWXcuDfQqjKpC5ThtOnYuG45n316hKuXP+XBzWvs2LKeQreZxOQ5LF25hEvDV2lYtEgCEiqeABFDyJHI50eNInH2ZOzZcVgy5pIbMwlN3CTUsRMQYin2jBkI8Qhj/DgMse9imvcuefPewRj7FmGDah9CVMBOEbGu7IPxguWtfj7Zvw1xmlCysNy8QgRBRDjxPTV6PBlxExhZi0KmlcljIdFUJIeIl5HqOQHCXm050hBWSRr5DMjjJo/nOUwZk9GlTAzmOZzDljMDc9ZUymzJIRDh1s7FoZSAGWMEhbq0UGHO8PwdCRLl1lmuZmmdld4mJz21FnpqbCwoN4b+v6IxHEFQEDSU9z2xR1UQ/o2gA6rFZ2ZZcwkLa9w0FhupLXi6WrMQXnoavSyq9dBZ+bR8a0tJHu1lVjorrHSUW2j1mWgq1tPT4KanwU13rZPOCjNtZfoQiCi3pVJlT3sKRNQ4MqhzZdHgVtBZrKW9SE1rgZLWAiUdhWo6izR0FmloL1LTXJhLbX461Q5ZQvvpHINmr4rWYh1hoz0SMHoZWcRPzpuQnQj9EcfV82zKYUXEOSJBgEwJHSAcJZN/R14fIkGEDDBkQPOkIyM4DypMLKjMY1GNjeUtbla0FbCirYDlrR6WNufT0+RieatHAhEXznzM1nV9bF3Xx8DmDWzu7abUpqNQn01bmYtCXUYIRNSX2KgpMlNgzCJQmEdPSwWLm/zUl9ioLjBRYlUSKMwjX5dOdYGJLb2SN3TMH/+DdYub+ezobg7t2ULfkk6cmlSKLbn47Grqiq2UWKXEayGGiJvyNk5NKj67Gq8lmwq7ioBbS4VNSbk1l/p8PXUuHVVWNbVOPTUOHTUuAwGnkQavnRqPmaK8XMQL8N5fXsGsSkOTFU9y7EzWr17G2dMnae9oxuV2cuDQfm7d+or+TWtDG4kpKw5D6iwKtUm0FhsoyI2lIi+dgCOXaqcanFJdDWtuKhkxMyTqxE64eOo4n58e5OyRfTziOTYuW8TebRtZNr8D+gWKpAS8QmDVKymwm1BmJGHR5VLjK8CqVcBUwcDWtRzcvZUNq7pprPRGJLZeRIh+VGnvo8uYjlUVjSJ+EkI8DhpfsoE8iLT4H+PVP/07f3rtP3nj9ZcY8/YfUSkS6e5qYGVPG+XFNgrtWpqqCymyqUmaO5G06EmYc+cRNeFPIcpKiVUJ2wQFJg2NZUXs3rCa+19c4uD2jYhY+OTAbj7sDy9Gsuf05EcfRPDbvfyMx6xd2MCZAx+wZkE9axZIHrlNi1uodukpzcvGZ1Yg+sGWHUe+Kolat552v5OqfC2FhjTsuZJqVJXLSIEuawTXeUHAh8+ipbHYQYVTy5LGUtrKneRrkrDlhqMjtpw4WoXgTQYoylMhRDdrFrVyefAgD65d4Jvhz9m7dTVMEjBJAhGu7HkRD3hwIR4lGSIJMeOImvk6Gcnvo1FEBTXuTwfHy4u0YQ8xecIraHOjMannBc+xlNz4SaiCPF1pU/CSr02g3JlDa7mZUnt2aMEqNKaEH/JfypuuF49+HgWGREosGfjtuXh0qXh06SEqlN+mxW1Io9Seg8eYTp4iNrhodWPXpEjg9TlBd1sF29cv5cyxAdrrS8k359BW5+P84D72b13FshY/XYECSi2K4MLVTnFeJlZFLFZFLGmzxzD9nZcY9+q/kjDtL2hTppAVMx5N6kzUWdFkp85GkxWH05TN9k09fDk0CPUCY24cpQ5lMBohG1tDhAug3Q/2Z2+wjw4hG12FxpRQno4Q3QgFEqjsE8HjJYM1g3YE4NAm47EosOhSyFOnYFCl4LapkbniW9ctQYjTlBcasetTyNenYlMn4zbkIueq7Fq/gqGT+1m3qJHSvGxqPQZKzVlUOlXS2IwCrzkHlz6dikJZgjBikR4Tjui8yQDiEKzp6eTE/t0cHviAE/sH+PjQAYbOnObWlc/ZtGqZpDB08RN4dItvbn8BD2/z3d0v+WzwMGuWLqKttpLqUi8rFy/k9LEjXLt4ni8/v8SpQ4dZsbCDRp+LCmdkddh6hNiJQxlFgT5WAhDmREpMSRQbk/HqUyg2pEsgwqYkkK8j4NET8OipduuoytdS4VSFctqm2Nb+TTkCv/h/7YS9zDL3Xc4/kCMQ3YRBxD7E3yG1UDi/i/FsC0akCB67UzJGxQCdlS4WBDw0lZjxGtPRJk1nQUMpO9cv4dCO1U9slkuDVeMvRnwmb7wyiPAR9gQei6hFIdOIpDX3//ofq9BO+yf22H/LP/9DjHRvL8vXdy74G88CEXKLBBNPKjXJG32AkSBiKU/TH5Y+4/x9EeeXgZA34rfk862P+F0592RfRN/38sKv/ydvvP07clVJ5OcbSEyczW9+86+43RZWreimd9lCDuzdDj884PTgfrq7mjh5ZB8XP/uYS5c+Ye2G5fSsWsKmgQ8kSo4qEkTIfXZtREueOxVjyizykmcR8sgGOf9F6lik/e4Q5oQJWBLHY00ahyVxLNbEscjGrCVjIk8Zzb8iVLxWAJrM6BH9Ek6q7uNljpEYNSYIPmXQJTfZQKsnDC4ix6SPcCRDBhF9THr9ecJ5Kut5eky8hJWcvJizpmJMfz9iHp3DkDYJU8ZkfNYkPLpo3Nq5UhQiWEmaMSKiqORQxPifo6U0bMivaHKytMHCwmo9KxodrGkvYFWzh5VNbrqrLCypcbKs3s2KlmJWt5fTU18c7sOfBLzBc7eXMb/KyZKGIrqqXc/+Xmz4PItqPU/9v8lrDIGI+ZU25lfaQkCip8HNkvp8uqqstJTqaSpW0xSsP1FhTwuBiBpXJgFnBjUOqdXnZ9PoyaEpX0GjK5umfAUtnlzaC1R0FKppL1DRWqCkuTCXhgIFjYU5tJao/3/Gzjy6qStL92etWl29euW91V1dc6e7817K1TWkEpLKHMIUIMxgbDzPlm1ZljXLkmxNlmVZsuV5tmVjjAEzY6aYME9hBocAAUICIQSoQAghcyr96vf+uLqSIOnX74+9bElXutO55+xv7/19m94aWY426oC3uoroqdbRVSV/JqsnyVUP8pjxEtvVOpbDMNBsf+B35fu8g9hyyq5aXXg7+b1YQCrPX8Mxr2OB6mbuByzfz0oMNlkZbLKyvKWcFe0ONiyuZv3iatb1e1kT8rCy28XKMLAQXiG4+u4FvEJwbN9Ozp84xOtrl+HUFeDW5bM46KTBrqHFY8aqyqQodQ5CDGEqTMVfLhGLg049/vJSau1aAhUamjxmqi0qmjxmNi3rYmVvA/r8JIZ76jnzxjbeO3uc3VvW4NTl49IrqLGpqbaoEFaYNf6JyMTh1OVLNZBZ8/CXKWl0agjaSiKZiKbyUhptGjrcZlrseqq0CumGDEjRqSaPBa9FQ0AIOoIebl29wPCSbg7t28H5s2O0tjQwODjAe+9d4suv7vH2uTdprPNI2vxq8BrzCZQVUK3LpMaQTYNNSZNDI/U4EILBtgBDnY1hKVsbC9jA8t5OVoS6uMRv6KwN6/wvAI0ijzmvvsLsVybR2RjkyL4dvHPmJFvXr2Rk1SCbVw/R2VCNVwgO7tzIZ7eu8P6Fk3Q1eGIeeqmWsjR/FlZ1EnadRJDMXPAyQomU6hwH0gL9HeNf+j0vjf8DEyY+wdSpzzP+xcdJSZpFfcBJW1M16sI0Fs6ZREbiTFIWTKM0P5mUeVOYMX4c2QnT0Ocnoc1NRJ2VADsELkMxZw7t4uDoeoS4ghiDqrJSdjCVdr8LfUEq/c1++pqro46dSbL02RMQYg0Bm5qPLp5AiCA1FkmBx67KwK7KIGApZqjFy3BnDQFLMabchdiL06m1KKkNE++tRckSaTk82OtsWjYNdrGhr4NzB7dzZt8ob+7djKs0G6syBbMiEU32HMqKEhlodrKsvZrlHT56wlHqR7iCECHMRVnUOUx0B6vYuqofvhN4yqI1lfbitGj08kdhpyacPUheOAGvEKwYDNLT4iAaZQoDup+CEMMsmvcSuuIkSgsWIsQZcuMnU5A4BV32XDTpsxAPgyp5OsUpU1GnvxpDJB1GmzMXmyoZpzYNe2kKDk0yHmMGQnRhUcbj1KZQacjEXppG0KmjvaacrloXcXFrcWgVZCVMIy7uHDV2DQ1VZuLiliPEZnSKJNymQsZzgDs3LnLxzUO8e/YoO19bzVBfC9VOE0O9zdR7TAy2+eiucyI5+RsoSpbKxtwGBQ5tHtWWYpZ2+FjdX8/SDh+9DU6CTh21Lh3F+YvITZ9LcW4ibUEXbx7ZwdVLJ9keF8f2uDji4jbT6i8nLoRkcXeIi1tK3JPh6/wbeQG8S1zcLeLiLhIXd424uOXEPQ9xce3ExR0kLo6wyQtyeKLsgrgxiNsObmsx9rIi7GVKTNp8HFY1muJs4uIWExfXjhgGoyoVmz4Lr6WQ+iozzT4nQa+dek85K/paObpjE7tHlrO0tYb+xkr6GtwErMpwZuYA9W4dcVlIFvcdcXHf0VpjJ64AOoJu2uPiWLu0m+WhFqwaRaTXQY3DxNF9r/Pxh5e5cfkC504dIe4WxI3AuZMHw+fZzjtvHePW1Qu8e+YYa5aGOLx7lI+uXuLLOx9x5+YHfHLjQ+7+5QbnTh5nZMUgvY0+2nw24uLuEeVNSWN77WBT2FpYO9DK6sXNrO5vYXV/G+sHOhkZ6mFkWS+NYUW6eockkiFx2+4RH3+PkRU9eKsq/0vwoFSWca35WeY998/87nebwt/7IsZuEB+/l/j41cTHjxIff4Eo+dOLeAji498gPv4C8fHfhm018fEnw3aG+E1waMeI5NQ8Aq0eAy2Veoa6GzhxcDsXxg7y9nF5H5L97Gf1CBMELQqE8PLCC4uJj98l/V7828THrw3bSeLjLxH/JtHvieHwvLyGF17YRXz8VuY++xOuNTzJlMceCR/jR+Fzu0F8/FV+9rO3YxbrIC+8MBo+713hv0eIj98etk3Ex28gPn5teH/RRf6FF9aFr9OusK2OsSOYzTswm/cSF3eEKIDYTHz8cczmy+HPY21v+P13MJvHiIs7SDRSvSbymy1tfppaali6rJdNm9cyPLyE+voaurpaGRs7xtnTxxlZt4Lto+t5+8wxLpw7ycW338QMnB47wcWLZzl87ACv797O6J4dmC+A2fwNcXHfEAGX4yA+/hPM5s8wmz+jsa2NtcODbBweYNOKAUaWhzCbb2I23yRQpiBgzIqMlSWNLjYv72brcA9bh7vZukKyzcPdjKzoYGR5N5tX9vL6hiG8xmzKS1IwK5NRZ8+nqcbKkq4AH1w6GnOtQzHqZgNEM6SxTptMtG7j/hI1GVx4Y74n3wvp/8l//lWMIyjPWTJ5WQaW0ah0WeEcLEVziTqX0nlblfMimQiPIYVqczou7SLEGcI509thECFbCCEu0eFV01VTihBt9Nao6fQW0u1TMtRoYlmTmaGGMtZ0uOip1lFnK6CvziJlCersLGutpjfgwGsqihzf8d3rWT/UQtClltbpu3B4x3LWD9QTqrP9oMMatZvIjvXiBvsPbtNTUxbJRPQHJfJ3d42R3oCR/mAZoVoTHV4NrZXFEYJ0k7MwkoVodhRIVqGIlDJ1VqpoqyigraKAdnshXa5iet0lEoBwqeh0Kml3FdHiLKDVVUiXt4TeGg1d3hIaK/IRIkiVNpmG8jw6PaUPHHMsiIgFsGu4P2vlJVRvZXmnByG8LOuootNvjrnPfqJgc4h6VwEDLdZwT4/YrGisyfO8bLFcnlheVvSe9AdNDDZZWdZawYp2B6s7XazurmR9v5e1fVWRLIRc1rSi04EYWtwbQdvvXjjHexfP8fbpE5w+cYgzJw9z+ugBjr+xm7G+Pg7ufp1do5vIjp+KqTBVcqamwtlTR3nr5BFOnzjE6eOHOHFoH2PH3uDMqSNcPHOKu7euc5C3KVOm4zEV0dfoIejUc/LIAcaOHuTk4f2cPLyfKxfPcuGtk7x9+gSjXOP0iUMcPbCbxFefw6PLo65cRZ1VxdiRA/T1vUdf33uMHT7AmeOHOHP8EBfePMHbY8e58NYpzp48SnOVlQOvreP0wR3cfO8s/O07vvzsLrc/usmldy5w/cNrfP31V9y7d4/PP7/HN19/wV+uf0BjdQW1di1NLi0+Yx5jh/Zy+tgBzpw8xNmThzl97A3e5BjX33+XO3+5zs1r7/P+u+8gziNxI7pADMGbx47StwX6tsCxw4cYO3mCC2+f497dT/jrN1/xf777hk9u/yVCxuWXgjM8xvWr7/K3v37Bd998xlhfH0ff2EXfEujr+4K+vrv09X3LoX2vo0iZQsrs53nlWUnWsu8deZu/0tf3n/T1fcRrr43w2msjbNy4jtWrV7Bu3SoSFrxKbtYiFs57hTkzXmbPzm3s2fU6B/buZNf2rezctpUTRw7Ckj727dzG7te3cuLQflq8NoZ7GrFr8hHiCn197/HG3p2cYIy+2/DmsTc4deQgq7jHWF8fY3199I0BX0e5HxlzJnL8jT309b1FX99VjuzbyWHOcOKNPRzbv5NTh/dx5vgbjB3Zj7M4BacyDXtxClW6bM6cPMTFt47zzpmT9PWN0dc3xqlD+7ly4Syb+QuffnSdv1x9l6Ojq6g25OPRZ+PRZnHy0G4sygTEBhAb4NK5MS68dZLD+3YSOg2hC3DyyEGOHdzHicP7OX3iMOfPnEKbvwghvDgNeZgViYRCpwiF7hEK/Y1Q6K+EQncJLYft20Y4FQrx9tkTjB0/GF4MR6WH/yEIDUAodJN9u0cJhd4lFDrFgV2jHNj5Ggd2buXovu2EQu8jRBPm/PmUFc7HpJjL8Td2cGT/Ng7v38bRgzt4Y88oB3dv5djBnYT6IfQ2nDq6G3XWVKyqBeEMyOeMbljOvm0b2Du6AfMu2LV1Hds3ruIky9m5dS2jI8O8tmEFQhzGWJSKXZfHeA7w1vED7DCbuXPzKlcvnePKxTPs3bGVFUt6MZu/YufmVYxuWEEQE2IM7KVp5MZPZnigk40rB9i8Zilnju3jxuVzXD53kiN7RxkZHmB4SReH9m5n9dIuNIXpKHMWIQQcPbCLYwd3Y+4Gcze8tmE4xqmRHZ1DMfKPowhxmFAIzLVITsYwkpk/xWw+GP77DWZzeOEdjwSsJ4F5CMzm26xbtZjlg90sH+xhSX87ywa72bNzC3t2bsZsBjEMdlMudlM2LkM2ZvMO1iwbYBN72cRejh3cxYfvnOPDS2c5fXgvh3Zu5sD2jTS7NdSWq2irKaOpyhg5r41rhtg9OhI+ny84cXAXH7xzhjvXL3Px9DHsOoVUDnAYhNjD5nXDHD+0h6vvnuPMycOYPwPzSTi8bwd7t29m9+ubOXF4H4d2buLDd97kyrkTfPXxNfj2S7778h7ffnkPvv2Kz+7c4u03T3Jwz3b2btvIzs1rMJvvIJNo3foMPIZ0Vi1ulADEYAtrl7SydqCVNYtbWTvQxshgFyNDPawb7KTeKfWIqHeW0OguZdPKKIhYO9jGqoFmVi5uwmEsYG7FxjD/4Rg/nvc+P3u5jprk/8V+x2NMeexhUlLKYgDEhbADvZf4b4kAA2khPI5cBhQff4b4HIiP/5p4kCy87aYVIY7t3szbx/YgHgGvPo9aixQEkBzrrWGn++PvgYgaYzp1ZbkIEeKFFw4QH388DCLOEN+DZDKIiL9AfPxJfvazrcRmASTwsZ9HfjGV/eW/Qzv338LA4SPi46+G/370AIjwxoCI+0FAFBzJIEJ2UqUotrS/1WFgtTrm//3Ex2/nhRc2EhcX4kc/aiU2qh0Xdzxs7Q/YCHFxa8P/r+JHP+pBiDaeffFRnnr235kybRxxcYtJTptBwqJXSEyawfwFU5k5cwIJCbNwu8vZs2cbVy+fY9lgL3NmTuK8EJw7fYT9e16jtqaS1tYgDU0+8pSZxKVD3JNhi/uCH/3oKrIikxC3iYu7xVPT5vPnaTNZkJZEtd1AwKLEX6bEZyrAXZpNlTaHisIFNFjzqVYnUZE3B58hE58hg1pTFgFjJn5DOn5DOj5TBj5TOlWGDPqbXIys6MWUPx+vOZqhbasrZ3hxA69vWoIQXvbuGI65xzIo2EAUUMhZiNgMgwwgBh5w6GRHTgYRa8iMf4Hn/vRTkub8OcrbCQOKnMQXiUaa21CmTECbLUu1H+D+yPRxnJpEaiyZlKsW4NYlUVueg9eUJvXOOoM0dmRydaR2XgpOdlSX0BfQ0OLMp96WRchfytpOFytbKxhuKWd0KJrRGmx2Rf7vq5eUzkozF7C40c3GwVa6/DapBFce4zEBv6jD6ueHm+xFLVRnI1Rni2QtFgcr6Ku10eu30Ou/n58h8yJ6A5KqVI/fQJtHRYtbGQETch+JVlcRLc5CWuwFERDR4S6m262iyyX97fWoo6VMlWq63Sp6vGo6PMW0VyrprFJFek00OwrwmzKoK8ul1VlMt1f/g+cjjQEZRAxzP4iI2po+PxuXNrBpqJnVoQDR7tT+mO9J267odjHc4yYKNOTgpVy+uCFm3A0RFd6Rs5wSeOjwlbK0tZyhtgqWt9lZ3mZnuMPJqi4363o8rOnxsKa3kpXdrggfYrDFytJWG0Nt5YgLZ8bYsmEVXiEIuKXOtraSLLymAmrKCrEVLqLWVkxdhZr14fIThzZP4jpcEaiz4iUHsawYn7WEOocOhzaPoFNPnUNHrV3Le2P7UdOGrSSLaouKzoAdb1kx1RYVdQ4d/vJSmqvKOH90J9fOHeHN/VvpQkmlsZAOfwVNVUb8ZUqpN4NdQ62lmGBZMTV6BV5NPvUWNY02DVuWdHB61xYObFpJp89Oa3U5pw/u4G9f3IKv7vD5rWvwn1/hFYLto5v45uvPuXnjQz68doW7H9/kow8vSw2cDkt6+Y0ObUQlSJig2lyIr6wIn7UErxC88+Zh7t14n1tX3+Hs8UO4cSPagMcEutwsRAY8zDWCzgq2jqzl/Jk3uXr5Ih9/9CF3/vIBX3x6k2MHdrCBBRKIOB/uUr1pkBvvHOPEvg3Ue3Soc+fiMGSQnzoJIa6hzJhKfvJkchInUJwxk8RXnw5nX2QZuGtMeOkxJr78OM8+9x88+9zv8QrBM8/8kWeffYynn/4Df/zdv/PbR3/Nc3/+A3NmvExawmy8QlDnqeDo3lHWLe1Do0inMDWBjoCbi8d3s2tkCUJ0wd/LqhPDWFRpNFTqqXcZaKw04dTlU21RcWznBi4e380eJrGHSexYs5gDm1cQtGuRGzsVJk5Hl7UAIa5Rlp9IadpM9FlzsSgSKMtdgDV/IS5VKs7iJKo06VRq03GVpiLEEJWabIQ4gyZ9Li51FuM5QLNThxBjVBvyKU2biSlvHoacOajTplJeksQ4xhjHGG9sXc6d907xxtaVsEdgK8nBqsqlJDMRfUEqJdkJ2EqzSZ07kaxFU1HnLECdPQ8pYhAm/f2S8EN5kwWzn2PapMdYOPt55kx+gswFE9FkzkVy1m4jxNdhyTspypK3cAq67Plo0mdRsHAyJUmvYMqegxBeLHlzsRXNx1IwF7t6ISbFLAyKWViLExE3pTIYdWaYWBiuEa8oTYiMUfH34NZnSORZXQ5CDLCk2cMnl0+xSwhCjS6sJelYVGkI8TluUyG+cjVuUyFOg4K8lDlSlq0rKAkPWEuxavKoKivAVLAAi3IRTZUa2n1GXhtuZ9vKbrxC0B2wUZI+G3PBInrrKljVU0eb14wqbXYEQLbXeyKiAUJAua4w0s3eWJQeKX2zqjLR5Cwia8ErYb6PpFri1kvPlNl8hwW8xdMcf0DJ50ELK2iMR+JQzJCCHkXZs2gN2jjxxmauXDzKp7fe4eThUfiloN5nwlOhxGHOwW7KIGsl9AAAIABJREFUxFKyiIK0Gbz0xKOYkK7JyLJu3jm2i4NbltNWZaRSl0O710CnzyRF6z16qsoKcRnzaQmU0+Qtw2MOK3dkIE3k12BkqI3eejemomTUtKGmDbnUxabLZrDbT8CtDZfy3CQSRXwY/E4DzTUVrF3ayei6QUbXDXL+5D7ee/MwZ49JfURO7dvG0o56fOUa6pwafGWFMQvOBmqs+fitufjKsqk2Z1FjyaHWqpDMUkidtYhGWwmN9hIC1kIaXGqaKjU0uktp9mhpqYp2mPUYs3BqU3DpUglU5NLmU9NeExOVmwOP/uqP9CviOBt4iprkf+PRXz3GQ//gJtp8LSSpW339oOMhcwl2ICZJgDDKIRpCWKGmrJBgRZSo6S7NorwoJeY3ZLLjNb5fbxzr7Mn187ER5w3SM3yfMpTsDN7vCPzPh+rQzn2ElSWP8fOf2MLfC5NZH+KBfctO1IMkTHnhH33gvTGiEesm7ndMvTHHPhzzm/J5RYnhko0Rjf7G7mM45ncP8NLE3zHxlcd4aeJvmTT1j7w66xkmT32Clyb8iaee/i2zZk2gtTXAlSvnuX79Pb7+4g6nTx2G8YLzQtDRUsOSvhZsZaXo9cWkZcTz9PgnpXv4GGHp5q+JlrjdjPn7HQ8/8WemzZstzQ9hp9mUPQ9tyvTwPZUi8e6ieKzZMzGkTcGQNgVT2mSMqZMwpEzEmD4RXcp4dOmTUKdMpMqUhdm8g8JFk3HpMrFrs7CVZqJIn4Uydz56ldzMLjbTEJSCJwvgfhARG9WVLbYWPRZsxPIg1mDVpTNv+pPSuAiDiNzkCSjSJqPKmHLf2NXlTOd+aWMZQBxAfqarzemYC2bj1CRSV5GLXC74MNeIgIiY0qiow65npM/DQFBPm7uAJfUGNvf7WNvpYkWzjZG+an6IOyFbXYWabSt7eH1VD82VepZ1VNEb/O+I2D8kIOClL1jOQKODnoAlAiJ6a60MNjpZHPw+R6LLZ6DDq6PDq2FxvYWlzRUsrrfQ5dPQ4VVHypra3EraK4tpryyWgEQYRMiciC6XVNIkE6pDlWpClWp63SV0u1X01Wjp8ZXSWaWK9Jno8Wloryym3pZLi0NJp6f0/wEi/DHPZOyzGwO2hu+f99YtDrKiq5qBZjv9jVaGOuwMdUQzNOsGfKzodoVLm/bgLcvg+7waGUjIY1XOWjTR5lMz0GRhRaeT5R0OVna7WdnpYnmbnRXtDlZ1uVnbXcnKThere9ys6HSwtNXGkmYLgy1WlrVXSMTqt08fZ8XSHpyWUixaBU6DAosqDadGkvarsxaxdVkrh14b5t1T+xDCi89aQq1dy+q+JlZ0SwurDBCkvgQHEMelqG9FaQ4jSzvYOtxLc1UZHlMRtpIsqsxKGitNeMuKaXAb8ZiKeJ7DPM9hiXz8NCgI8fqaxRzduZZGh5aWSj0NFaU0VJTS5THT4TbSYC2lqVxLnVnFQLCSfeuWMTLQQZPLTIPbTH+znw3LpSiOVwjOnDgUARHwV7754h7fff0F9z75iO+++pQLY0fgsKDWrqe10kigrAghPg/XzXoRQ1BpKWH7yDB3PnyPrz+5yRe3b7Br80ZW9PWyvLebtYMDiAEkp0ABh7Zt5fr77/LZvTt8fPsm1z54jzu3rnH39gecPrYfBgQ2vQKfS4vfpZGcsqANv70QIZrIT55MZvxLpM59DiG85CVNQrFoEk5tGss7vTR6tEg1t9eY88rTTJ3wODOmPcukCU8y/uUnmD//FbT6QoaW9RHqayclNZ5XX51IaWkBitw0fv/bf+XFZ57AKwQfXDoHf/uKkwf3UO91EHCWs3fzGs4ceo0ty9rDKjifs6qnNuyUrMFWnIpdnYnXVEDApgo3CZS4ETvX9jPQVMma/mZJs1+AEKPUVajR5y5EmfwqpvwE9FnzMeUuwKFMprxgIZrkaRjSZ+IoTMRetJBKdTK15hz8xiwefEAbrCqqtXn0VlvCcqVerPkLcCgT+BHfUWNMp7wkiXpnMQe3LuW725fgq+jiaSpMpzQ7EVVGfOQ9VdYCtPmLwupBctrvuLSIPC856+lJU0hNnMT8Wc8yc8o4XNZCjEXJpMx+idz5k7lPivIKaPMWkjbrRZKmPUNxynQKE6aQOeM58ma/gC1vAUJ40aRORZc1HX32q5SrFmAumI25aI408dyE5mpJVcZSkoAQQdS507CoFxCViQxRpkpEiPNYVKkE7CWEGp1sHGxhlxCI34BTk40Qo5iKkjEWpOA2FOA0KKT+IJo8Ni7v4f23j4Ud9M8xF6fjMeehz5uNPm8uTZVqWr1a9m7s4+wbmzi5ew2tVUaM+QlYlan4rcXUlpdGRASaPBZO7dtGjcNIyryp5DCAVwiUWYmU5iRTVpyDx6ymJGsRYhLMnvhnvELw1G9/LdXzCi9Bu1oiBD8GZvNXkXIlly7zvgXJXpoWQ6L3Ss/uuPA9+6UEJPLTp9PRaGfPtuVs37qUvTtWsme77CxEJ2GbPi0CgPx2HWsGu+lv9mNSZlBjUbEmVM+q7gBtVUYanWqaXKXU2Ytp9hpp9BgQ4gCj6wfYvWkZbmO+9PtWyQlRpc2mJH22pBoTlOx5DodJnPKxhxd7GUSECYrsCZOKD4NYAJXmImyl2RGFr0pzEW5DAY2VJpo8ZuqcGrwmxX0LWo01n3pnMQ2OYmptBXiN2dSU5VFnK6C+ooiGChUNFSpaHGqanaU0OtW0Veto9+lpqlTTHEnb36RCvQgxBHZNIm5DCv7yHJo8Spo8RcT2c/jRj3r4l58/T8rLP+ek93ec9P4R7dx/4ZFfPMFD/6APL27y9nu4n2x6nqgD5kUClmGzytcs6pT4zbHn+7n02e9kpzXWkY8FEDIfJ1YZTF6Ah/i+tOz3QYQQbcx99p85W/MMj/7qmTAwDnMi7gMRsY6mHL2WHTVJocWtTaBCPT/8nrzPJqJSsA9yIeTjk49Xdlpkh+Uw0d4Xsd/7nGgtv0wel0p3ZBDxwsu/4dkX/xfPvRjHk0//Oy9N+BMvT3ySOXMm0doa4K23jgFfc+nCabo7GmG8IBhw43EaKchNYvwL45g1ZzIJSbOZPu8VhAiDiAjnKZqFiIKIa/zrk08xP0WWs5augTFjFqVJU4kFEfL3TBlTMWVMjbyvS5mAMX0yFfkzMedMQ5fxCk2VJWxdM4BRMR+nXlpPjMokDKpkVPkLwvs6c9916mu20VhZhFExN2bcyABBjirLIEK+/g8CCfn/EJ1NDkZWdVKQNZvpk/5ATtpUspMnkZs8gexF41EsmoC5cD7Re7Q55v7u4X4QcRi3LglfWQZW5TyiUecw5+g2BCuKafea+H5Zi2Rru50MNZlpcebT7MhjWaOFla0VhHwyZ0L6rTWLGxnbv4lNyztY2uG77zd2r19MR7WZ1T1+umqMMZ/5+f9RBJJBw5ImJ93+MnoCFvqC5bR7DSxtcjFQ/8MlTrHlTH11Znr8BnoDevqDJvrqjPT4dXRWlUSsza2k1VF4X0lTW0UBreUKWmz5tFUU0OVQ0uNS0euWiNbdVRJo6PKqaa8sprOqhJBfR0+1jlZnMa3OYjoq1XRUav6L84s991iCvfyeLGawJ/JeT8CCTLhe3uFiZbcbIYKs6qlkbZ+X9Yt9rOx2s6TZSihopL1a/b37Gp1TNsTsLxqcGGqrYLjLxdLWcpZ3OFjeZo/wIVa0O1jV4WR5m52VXU6G2soZaCpjoKmMpa22KLH64N5Rdm5dI5GJVVnYtdlUmwvwWwoIWAup1KbT6TMxOtzNklYfPUEXbT4bVWYlbkMBPmsJbkMBVWYlDW4jwi91vE2eOZ4FbIhwJwIVmoiqk0uvoM1nQ4hhSrMX0hN0SRkHj5n2mnKGOgKIz+EaD7O6r4klbV6C5WqCFSX4jAXUWVUsDthhkojwIfpq7LS5zQy31dFSaaGmTE2H30GtwxTRtT7O0zAkOHfqCO+eP8ONa5fhb3/lu68+45vP7/DZ7WtcOn2ETcv7qLaoUaXNRSjAjVsiah4AcgQOs4q9oyPc/vAyf7l6iQ/fvchbxw5zYv9elvV201EXiIAIO142LRvk809vc/fT23x27w73Pr3NN19+ytXL57h8fiwcpXUzvKSRxa1VCMBjzqPWqYyQCtPnvURJ1mxUmbMoSH2FtNnPUqFOZlWvP0YBwsu08X9k8guPMfOV53j1lefJzU6gra2WdetX8PbFN3nz9FEam/yUlOTT2FjD/j3bOHv6GHu2b+Gtk4f5+PoVPnzvPFd4hCs8QnFWGueP7WfXyBJaqnTU2YsR4nN8FgXFaa9iyFtIRUk6+tx4jPkJKFNmksEQHT6L5IT+PXTXOdmyooeeBjeW4gwsxRmYClNRJEY7aTtLMynLX4ghcxbq5KlokqfhKEzEq0nFmjcXu3IBNcZ0qnXRiJQ1fyHGzPnY8hfR4TYwxjh6fWb0GTNRLZqEIXMGDeV5dHnVuHTpOLVprA4FOHdoM198eJZLx3eSwjCl2YlYVdmUq3PRF6Qi2qLEV79LE37A70oPYgrMmfYU82Y+Q3rSFFISJjJz6jiSF0ygwpBLXtJ05k8cx7zxjzPvxScoip+O7CTocuJJnv4s8ZPGoU6dQVnuAjwlqXR7dNjyFlAUPx5T9iwqiuNxa5KoNqdLQKJoLgcYzwHGhycAOb0sLZSledNxm9IwF89HjpyZixOwlqTg1Odg12ZJnWEV4dKeX0J+wlRmjpf1Oh67j/9x/vge/vrph7z71iHkKJexMIHaCgXmwvnYVAmUlyRRWyF1Fm1DjeyoKFNmUrBoOvrcRMQBcGsLED+F88f20dXg5bW1S9m6ZlBynMPSl4aCDE4f3MHFEwdYGWolZfYUKSvmNLOqv4X2QAVCXJOAgAhhNh+RuAvCSzQ1LzsZbehy50Vf/4ao5vw/giZ/LkXZMzCqU7HoMtGrU2kIlOFxqMJZAlm5oguLNoXOOiOMCi6NHeDy2WPs2rgc8VMI2rUE7aXU2oppdmvoqjHT7jXQ6C6ls9ZCW00ZdS4tdR4jVnUGdU6NdCxW0GTNQ50xB0PeQino4g9HY3XE6LjLpOG70XM8D+K8NK/wtAiXP0lkPSmzJF2HSlM+1VYlLkMujtIshAjhNedJmZzwNtVludRWFBKwKqgyZOHRZ+Iz5xIsL6TRUUyTQ02TQ02rs5QWl4ZOn4GeujK6AiaaPaUxIMJLeUmi9IzkgFOXRJU5HZ81k2pLOIsbUdqRtn/oHwp45BdPo537L5z0/oGT3j+Q8vIv+Jefx/OzfyrhoX/Q8OO/W8n9ZMAwiPhHJKDlljNUsZF0KUUftCkJ2pSS03GTqEWcsAcXeNlxlUGE/N4Oog64/JnsvHmRm3rKJHVZYerffv4kJz2Po5j2a378d6eIlGT9DqIE7gflH4NU61O+5wQ4tQvD+491OmLPQXYSYonYctlCLIjYwP1duGP3HQvOZHAiO5sHeOLPD/Pn5/6NCVN+z6uznuGF8f/BpFee4qWXn+Dxx/83mZkJHD26j3ffPculC6c599Zxrl4+x9pVS+hqC2DWF8IeAXsEuYpU5qfO47fP/lEa8795EETEEqqv8c9xcUydPZX8pOkULZgQuf7K+IlEo/4y8Ir9vjQ36lMnYs58BUPaJPSpEylZ9DINDiUbV4ZQZ06PgAhV3nycFgU5qVH5WPEwVLuKsOiS0BfMxq5JpDRSUvRgmZIMwIZi7MHSJzm7JY0Zoyad5576N74SAm1xAhrlQopzZ5GZ8CKZ856LABZDzgyixP49D5gEeCv1yQRs2Tg1iURBRHi83QZxG1IYjmlWO0CLp5jFDSaWt1ewsr2c1Z12enwlNNlzWdVmZ/fKZkZ6o+NTCEkP8eKJnRzbtY51S5ppcGrpb5B6SQx3SY7y1mUPyuT+9wBCdpoHGh0MNrsI1dlY3GCPAIqhZvcPfkdWaQrVmujySWVNLW4VvQE9Qy3lDLWU01dnpMurjlh7ZXEEREQUmuyFESDRbi+k113CYq+WJT49AzV6ujwl9NZo6a3RRrIQA0ETA3Vl9FTr6KhU0+kppdOjpatKR6/PTKhGEtUIWPJpcat+4Pib+H4Gcs8PbPcg10Z6zjcM1LBlWZDR4Ua2Lq9neYcjPNbkOeoMclNd6XUUhHbX6RlsK2ewxUZfvYnFjWUMttgYbLLSHzTRHzQx1FLOcJudpc02VnTYGWyx0t9gor/BxNJWG8NdTolY/dH1dzm6fxt+pwFbaTamomS8JgX1dhU+cz5eQxYBayEubQ7esmICFRoCFRoqSnMiJ+kxFUlZiB2SXCE7hETADrPtW7wWWrwWqsxK/OWltPlsVJTmkDDteVJnT8BtKKDFa6Gr1sE/cpdQQyVrF7fQ4rWgypiPz1aM16Cgt7acaoMCe3E6vdVWyhXJ1JqK6awso7OyjNqyEprsRoS4RFuVjUCFjr6mmogaSo27nJFVQ7w9dpQr58/y3oWzfPDOeb797GOuvfs2h3a9xuZVS+gOVmEpzkJskL63Y00fTV4rIgirBjrYO7qed8+d5P988xl//fIed2/d5Pr77zG6YR2hlmbqhaRPT6KAhwTNPg93bl0HvuOrL+/x5Rd3+fzT29y6eZkP3zsHXYI21JKazteCGrsSQ8FChDgvRfkegiVtVZwRgke4glERz7SnH2HOS//BpCf+BZEIi2Y8gxSVuMusKc/w4tO/4+UXHqfMqOKNN3Zx+q1jfHD9Mh9ce4/de16npTnI6lXL+PijD/nk9g3+9u2XXH33AjeuXOT65Qt0NgTobAjQ01iHQ6ekrDiVvEVTUGfPwWXIpiRrNnMn/Yl5k8eRvXAyRWmzSJv7MjkLp9FYaeK8EJKq1AwoSJ5DX3M1SzrraPPbCTi0NHhMeC1FWFRpeAx5tFUZ8ZnzEQJMefMiY8urSaVGn4GrJIFqfSrukiSE2IG9SJos8+aOx6VKpaJwUeQ7yoRJOJQJqBZJzYdsBXPRZM8gUJ6PS5eOS5fJqp5a1i9uwmctwVSYiqkwHUtxFiZlGhXaXBqrzBzbvZ7FHdUUZs0Oy7xuDju+sGD2c3iFoCBnLrqSFCrLVbQEyjkwuoqlrT6shWkINWTOnEThwlcpTp5JQcI0mt06akwFZM96AdWiqQTNBazrrMZRmIgpaybGrJmUpE6mSp+Kx5BK5vxnEEKSiU2a+TzP/v7nzJ74+3CWQFr4S7KnESl1WSNlSbITXmYNiawhUXpfIZcNeLEUpVBlVLCyu5YzPEZXrQOXXoGtJAvGCYk3wm8Qati2Zil+uwZTUSLmwvlYlPHYVAm4dOmRUqI21Ay1eXFqsihJn0NJ+hwKk2aizpiPTSkt0r2NVbBG0mTfs2lVRPFEkTyPrSsHuHHxTT6/8R633n8brxCMvbGD65dO89dPb/DOqf2SbO4cKaOwdd0QQbcWhyYdjzGHSkM2NlUypoKFCBFClT6DiCP4S6JEeHGXnEUTKcmfQ2lhAvkZM8nNmImqYKE0yWYQKRHTFi2kwphBwFEAo4K1S1o5tHMTe7espCvopFKvwKXNwWcuoMFRgs+cT6NTRbvPSEu1gWavkYYqfZinskH63Q1IZRzjQK+Ip9paIKnTjIaj1Q/LgGcs7AjIpTCHiTqxN4lKDd8lIiMaE12vMuXi1uVQoU6lvDiVaJTUi0OTikOTSqUhG59Fgc+cj1ubSbUpD68xl0BZAS0uDW0eDc2uElocKlorS+mo1tNda6bVqw2Dxx101BiinJMfKMupMqfh1C3iflJpVM3koX9w8OivfktN8sOcDTzBfsfj9Cv+g5rkf0Ux7dekvPxLHv3Vn3jkFy/ws3+azY//+X3pu+5Y4Cg7jVFnpbNaLil4MNr3oDPTFWMPggjZQT9DVEpYBhG3iYKIIaIZgWsIsYOf/A8lTZn/QVNmHD/5HzqiUe1RJBAR67R7pQ7DkeONOg8d1cXh/2VH1Bs+llgQMcwPO2jy9rElTxuINuaL3fYAkvMyFD4u2ZGR79cGHn/qV7w8+Xf8ady/8NQzjzBh8jieePJRJk16GpUqh/7+DtauXcbmkVXcuvk+Nz+8xPEje9j+2hpOHNnFm6f2s379Unr6Wigxq/jzK8+HAQThbM0PZSJu8q+P/Z4FSXNQpszElP4qURlz+ZrIIGkHUYAkg4g9FCe8hD51Mpqk8ehSJmDLn02tLZ+R4RDlmiTUuXN5+ZlHSJj7HJX2QnIzpjNz6uNEQIRTgU2biEExE3XGFFRpk9Dnz8RcNDfmPsaCNXk8xEqo3m9HD21l80g/co+Gr4Sgp91FqMNNce4sirNm0OnX0+BSEn125fu4B5NiFh5DCjKQcGoSI4Rq8RAxc4oMWg8gxHekMEwKw1Sbcmhyy2OrjTW9lazutLOsWXJ6OzzFbFnsZ//aDkZ6ffT6jARsxSxp87JvyzLG9m9iz6ZBVvQE6G9wMtgqOfitkVIeWWXth0wOCJz/3mftXgMd1cb73uv0meittTLc7mVV5/2Zjx6/iR6/CSG8dNfo6fBqaPOo6fBqvpeJkB3/zqoSWl0SD6LHW0qXp4Sm8vwIoTpUVcpin04CD9U6+qs09HrULA5IPRP6AnpCfh29Pn3YjPT6jAgxRE+1gVBNGaGaMnqqTXR69HRU6mitLKXNo/4vr8mqniqWtf0wSLrf5GxlNKvQV2+ir97ExsEAGwZqWN7hoLNGQxSsyt+V1whpruhrNNPfVEZ/g5lQ0EgoaKSv3sRAQxmDTVaGWsolcnVrhQTGwn0hhtrKIxmINSEPa0IexNef3oCHJGe31lGKxyB1lg5YC6VOpZYCmlxa6h0aqsxKbCVZVBolac16lwFxBYJOfQREOHX5DPfU884JaSKqtqhorDRRZVbSXFVGvctAmTIddVY85eps/OWlEYnXJo+ZBrcxIh871BEgUKFBr0ikr85Bk0tLT42NJoc2gq5zZk2k3+9gab2HHl9FZCKpK9fRXmOn3e9CTIJ6r4OdWzdw79aHXDp7ik2rhyP9INYO9WHFj2iCWoeJaouGlV0NHNwyzMaBNsRdGGUGXiF4fWSYDy6d4ePrV7h94wM+vvkh/Oe3vHfhHOffGmPX1s3UC4EyM506t53uoI8D27bwl+vvs3PHKKffPMG333zOd9/c4+O/XOHU4T2RDsK/5CYiAyrLFARdanobbVRZclnSVolQgkOXQ2nmPFo8BloqtVSokijNmEHy9KdQpk6nIOVV5kwax/Tx43j28UeZ+vIzmLTFvHP+Lb748i5ffX2PT+7e4qNbH3L5vQvcuP4+X352hwvn3uTzT27x2Z2bvD12lP7ORgzFeex5bQNnjx6gI+DGUpKORZWMqSiRgpRXUSRPp9KUj8sg6SbLgFCO4J8XgjJlpuRgjAOnqYTmgJPmgJNaj5kGr5Wg24CvXE2z10RteQnRJlLg02dRV5ZLnTkHnz6DOks2duUCrPnz0KZNQ7VoCnKdn0OZjKc0A0PmHIRVAn7atGkoEyagy5iKqySBGmsulYZ0LMoEjIr5WIqSMeQtJHP+FOZPfpqi1HnMGv8krzz3ewyFKazqb+DyW/tZ3l+HtigRmzFTcvAeBvEbSJj3otT4bmUHp49tY3FHDXUeIwe3reb6+WO8e3wfm5d2U6ZIw5ibTH78KwjhZajZw+YlLQhxHm3aTEqTphM0F1Cen0Bh/ATUadMpK4jHY0inzl7AMFJdd2GqNP666srxWhR4haBcI31mKYmPmSxiI5nfIcRoTCM7qYSixlzEkmYPezYsQYi7tFZbqTIrYZyIgAghhkidO1mK4P4UbKpkqsuyqTJlYypYgEOTKj0/VvBZFNjVGZSr0jApFuEozaLBqafarESbvRBV2ly8QmAoTEOIPRxg/H1chp0bVnDp1BtcvzCGEFJ5JA9FyfhRmUVp+9c3rqDVV0alIZsqUy4uXSZObQbW4iTpfMXx8DzweRgUnEd29PJTppCROJGCrNnoipMozJ3HwrkvIsQODKVp6IqT0RUnYTdJze+kazwAJsHS7kYJyDwsmVuXg0efTV25Eq8xm3q7kmaPlqBLjb9Cha+iOAxevNKCbiIsQ3obbd58bJq0aCYihxip2u+khf+nIMSZqDxjTCZJ6nT7deR8Lapk7NqMCKhyajOwl8qcgNjynWHc+gyqy/KprVBSayvCa8ylpkwCFEGbkrZKHR1eHS1udQRENLvVNLhU+G2KyILU6tVS7yxGCKix5lJlluSXnTqpnNFjSsVtSA6/lqPjMoiIEix/8j+yePRXcSim/ZqatEfpV/yezcY/cjYwjmvN4zgbeJyVJXE8HfcT/udDVn44WvffmRyF81NjzqShPJfGipzwM3GFqKMvW3ixHkMyMUbU+bmNEGdAKYgSHmXllB38+O9MKKb9nJOe3/FvP38yPB43cH8vjBCqrKkPHOP9IKLdK2cH5WzHhpj9bIh57Q0fXyw4ib3nsSBCBhKx1+VS+O8PlbrIjvAehNjBpFce54+P/4qJU54kLWMeiYkzUCjS2LZthOPHD3D8yD727R6lv7eFMqMKgyafZUs6uPreW3z22Q1273sNpaGIF2dNJBL4+I0MImQgcRchbvJP//6/iXvyT6SkzUedMQdr9mzKc+fGnFMMZ2EG0jnPgGiJk3TPdWlTMKRMxpAyESG8xMW1s3FVH0IESZr9HM+O+zWtDVaW9vvRFCewYM6fKcp9FasxCbctk7LSBWhzp6JKn0Bx6sQwP0F27uVsSGzZ2HDMdYsCiUCVkbGjr3N/adMofp+ezhY7DEsNMg/vXEG047C8nxBuXRKWormYFLNwaRdhVc5DkzWVssI50R5AshzyKDHHJYGIZreaBkcx0Z4C0vEPNlsY6fMQ8kvZxaEmC1sW+1nd7mRZYznre2oYbPGwur+BXSNLOLpzDXs2DbK6v46BZieLmyTys1cI6oUghIJod+8fsgEi4P87/h/bRYGEEF7W9gQY6a9nuP372/T4DXT5dHRWa+mqG22SAAAgAElEQVTw3l9S1OFVE/Lr6Avoo5kEbyn9fj0hn1YCFJUl9HrUhKpK6fNqWOzVRqzPq2FxwCCVL4VLmqTSJTWdHi2dHi0Pgohenzmy/xaHiian8r88v+GuSgabHYTqJB7J4oZyuv1lkc+b3TIAkZ5vqSP5g/OG9FlfvXStBltsMeNT5nBtIDbg0BM00FOrpzugi2QjljbbIpyI5W32CIgYaDRHSpmWNFsivIilrTbEXz+9gfCDx1REpT6PKmM+AauSunIVfksRfksRteUSB0LeeUVpDjqaWNZZy8Nck8DEGqmRT0/Qxf4tw3z6wTn2bFxGRWkOvfVu6hw6RCLUOXQ0ecxsWdHDucPb2T0yRL3LQHedk6BTT5vPRtCpp7vOyb7NK9iyogd/RQmWgmRK0mZRZ1VRX66mzqyMSIhVaxU4lZm0V5Yx2FDNkiYfLZUWmqus+CsMCAEVhlJ2bB7hm0/vcOPyJQ7t2gaThFRzfRsJRIhrWFS5CLFZqk8eDvMabkbLW3ZvXc/Vd87y8YdX+ereJ3xy6ya3blznP7/5Gr79ljt/uc7wQD/bRtaxelBqEvXBxbMRLX6vEFw49ybirvSb64cH2Lp+GUq6aK1zRup2K80FtNdKEmZrBxppqNTj1uWSnzCVuooSRle0c2jrINfP7Y46H/8IBakz8TsNDPW2sHX9ClYtW8L7717ki8/v8tm9O1x9/zLXPrjMzWvvc+vGNf727Zd899VnvHX8DW5/+C7vnT1Jf3uQ/NQFVFcYaPe7MSkzyEuaTvqCCeSnTCdjwSTmTXkKVdY8qizF6BRJzBg/joXTX2TRjIlMf2EcE5/6A4mvTqQ4I4nC9EW4rDrammroag5Q4y6jqlyP166nukJL0G3AX1FCXUVJxKny6DLwl0kAxaVaRNCaQ9Gil9kmBMMdbuorisJpWS/FSa+iXDQdiyKBRnsJfXUWbEXxZM5+hoTJvydj1lMUp08ma/7z6HLn4DFmSfKvBYuoKM2BAYGpMJVydTba/EWkzJlA0qwXcZsUYUdOjnZekhapf4SEOS9gVKcSaq9i++ZBWgLlqPMTEWIzB7ethfOCxkor2fEzIs+NPjceY95CEl/5M0Kchx8JfLo87IUptDq0uEszqNRk4jXmos6chS5/gSR44FRTkh3P6sXN3Lr8JjfeOcbbx19H/BSspclE+4N4qdCl4TBkUFmWh9uci74wMdIJW4g9CLfUEdxfpsRvLUaIr0mcKnFtVBnzCVTosJXkID4Hr1VNZ20l5uJMSjPnos6cgVERT4U6FZsqmfKSlEjfDUPeQmzFqRQmTSc/4ZVwGc1hVGmzsaszWdrup7HShBDnsaoyI/wTVZbUAbTFb2dZbyNCBMO95XWgFgyFmuEfJSK2eAgsykXs2LyKthoLlYZsKg3ZER6EuVCunf6OiGP492EA9Zjk+JfkzMFlyWNJTw2b1kjNNctNChRZ88hJn4EiczbCC25rPm5rLuWaFAxF0u/WVVpwm5TIEUCXNhuHOo1aWwE1ZXkEK2Spw89jjiM6+YtEGcwdl3Txf4PUbyAjDExSwuDASpg0HE5v/zQMHsLSpWJ8eHv59UOEj0mKMjsNGZSXJGFTha9Hhnz/hxFPQ6UhkxprAUGHirpyFT5zQWSub6hQ0e7RR0BEs72IRkcxzW41QYeK2golDS417T4jHTUGmirDC1xMx3VbuMmVU5cUARRR50HODny/xOHHf7eJh/6hl5/900J+9k9uHvnFTB791R9JefnX9Ct+y9nAE8x77if87J++z4sKWPKp0mdGXtsU8Q+Q7kcRYhivNo06SzYtdkX4fdl5PfOAxURTfxQLIuTMhAxM5XNoIxrtW8Ojv/oTV5p/x9xnf4IE9g4QrWGXHbgHHYohfrjpXCxfwhtz7WQwNcb9WZfYSPBmZOCmTZv2X+zz6/DYkaPna4jW9svHPoQQd0lOm0Z61kyq/Ra2bV9Le3uAQMDFli1r+eSTG3zz5Sfs3rGFUHcTxYWZzJz2IkkLXyUvK4HNG5fT3hkkvySHhdlJ0nW9j1z9IJC4xpMvPkNOTiL6nHmY06ZRli4Tqtuiz1W4R4QQx8MgYiDms1FKFr0cWSONaVOpKctj85rFCBEkfubTzJk+jlNHN3Py+BY6W8tRK+cixHH06vkY1QvQKmagzXmFkrTxD9wHeT8Pggj5PkogYvVQG6bS9B/4fCAyZlSKeXyf/D4ac19DVBlTqSiJp6xwDo7SBOzqhRjyZmDIm0GVMRWhgypjqtQjQngRoougPY/2ajWdNTopCyo+f2Af0bGwtNHE0sYy+msNLKkrY7jFwbrOatb31LCur57VvXVsWtrKrvUhdq7rZcOSICu6qljRVcUMRkERfd68QoRV9S7xYIZSfl64Ionz/P82W1zdVcOmgcbvvT/QUM7iegt9deYf/F5rZXEERMhAIOTTStkFv54er5R96K+WAEOfV1JmigAJn45+v5FQjYFur5ZOTynt7hLa3SV0VGroqNTQ6zPTU22i12emz2+h319OyGf9b89JCC+rujwsaaygx2+iy2egx2+io8oQ+by9Kup7ByzZ1NmkBq81Znm+k8dI8IHfHuV+cQB52x8+jtYqFZ3VpXTXaOmu0dIVBkxCSOT7UNBAX72R3jo9XX4NnTWl9NTqEJdO7mdZux+PLo9KbS5eYz5+SxEBqxJfWRFVRgUeQwGZ86dQmDIbkQil2Qvxl5fSE3TRVeugzWejzqFj2+p+rpw+yPtvvcHZQ6+zojuIQ5tHV61DciDCPQOE8HL9/DFuXJDUVdyGAlx6BdrcROyaXCkSeV6wAOmBdRvz0WfHM3f8Y6RMe45QoIJDI0O8c3CUxQEnHnUu3VVWOqustLktrOxqoKvGQWt1OeIK90Uzf8lN1i1fyq4tG9iyZgUMC47zNE1VFfyU2/xfxt48OqoyXfvea7ne7nWW53yeXv22PXi+w/labbtFGxUVZZ6TQEJGMo9VSaVS81ypKVVJJVWZK/NIBggQ5oCAKKCgKIgoKKigoChRUVFR0bZbu9/f98euXVWJ9HnPH8+iSO391N7PfvbzXNd9X/d934moF52DuBB71EWRc0e62vjqow/47tqnvH/hLT776Arfff0V//jbX/nq82t8/cXnfPnZp5w+eZyzr56MnLdpuI+mQE3k/6SLki+Kwi/dbbCus5HxkS4OEMcPgkCz3xI5vsokizxoRWYc8vRleHX5dNboeHaX9IKK1+vUFtDT7GNDfxtPbN/EieeP8MO33/LtV9f59sbXvH/5XT549xLvvn2BMy+f4N0Lb/Dl1Q/YNjbIhv42Wmpd4mKcB4JwAHnWavJTlmJX55GXtoSStXHkpCzhwbt/y32/v53U5fPIT4tHnrkGeU4KsrXJxC+Yw5LZD6ApKWAo1Mq6jjb6u9rYsGGAwb526moc+L022hq8dDVXE6pz0ODRE6ox0eRS41JlhyULomzAVroGR3kqxpJ4vufnHJ0YZNdgI0+FQUJZxnLspWsRhAnU2QkEbaVU6/MixdbUeUvhkHisoWRVZCxNsjR6Ghzs3SRmGGryGGitsYiZOrLiKExfEgZGNxCtZk3ipjcj/Pk2afMT+8tLW0ZpbjQYTiPLFgHeOMRxgLK1KxCEQQLWMsbaqhluclOtLsBUlIJybRyq7FUUJi6kJHUpyUsfInnZbPyCgKE8G0NpNjU2lVhhWx4lBTZ1FvLspVSZCwi6FWJNEtkavJZiauxl2NQ5+G1lePVF+PRFYXmTBHK/h5kC1rJsOusqsShy0BWvxVqeT0u1lcO7NyII3xOqtuHWFGArz6BKV0gUTEGNSUbQXo6jIgd7eRZmeTomWRq6QnEcNPlJhLx6ThzcxlhPAG6Iz0Ed/t6izI1ZyCQL6aCYbWwEDu/byrP7tsBtouTPo8vj6T2bafEZcGtz8ejyiNQSiACoy4jAKgwIfx3ezOZA5uo5mFRZ9Hf42L21n/0TI+yfGGFt8hIy1iykrHANCAJVNjmCMIZLl4fLUEi9W0dEajEIQjJhuVAmjY6yGAIh3UdnTIGnywjCVZEg3xP+2+owaVgW9jaEr0+cW2JmGrGvi+I82xtutxHNTnRruD+JYESkKqIO1lK2RiQpZqJa6HlECxM6y6m3l+M3yQhYy2ioVNLq0tDp00fkTK2OUhorZbT7dDR7VLT5DKxrcTIcctNZayRgL2WqRdkfybJVY8nFa8iJGZfY9I5+YsmvIPjpq9YTBYjXkLT7t9zSwYzbF+JM+08m22bhTPt/mXH7o9xyi2vKpigZHULOchqtsjCJkNbHkWmbqdRigeu18HHnwuN4MWZMpTkvNUmeJEmLJFIggsJf/SKPvaY/kDX/d+E5CSJoC4/VFG9KKOa+x/jn+vFefuphkIhA7HGx97gXVb7ktY2VfkntVPj+JA31OaTK34JwTlQpHBMQLotzftHS+0nNWERdvZ1jLx7ghRee4sSJZzh27BAff/wex44+TU9nM6NDXejUMhSyLNTl+SiK1qKQZfGHP/wHS+MXoq7UR1LER7MzxcZG3OA///BHFi5bgLI0G3tpOpac5ejSF2LMXBIz3keIerAlEjQSuT9N9mK0WYuRgvDNucupNuSxf8co5vJkVLLVWPQ5XHz7eb64dpbXXtnDQI+4B1YaM6jUp1GpTWZqusxYAiaRlSiBFITtkZirqFTucvi9kPqQArMlIiF5wCQicSBc6lVMquHVZ1JtzMKtSaNSuQaPNh2fIROnKgWzPCFCLGpM2fjNOXj1a8PxEZIlWkpEcCPS/9R5EL2vkSYzA7V6tnf7eHKkhe09IoDf1FXDlt6opGh9h4uRNhfjfX6GWh28/fKBMFGRiG8swZKyEt2MxI7FXGcsAJbeiejxO/rro78fcjHeXc2miBRoav/9QT09tRo6fEr6ajWR1utXi4HSfg39fg19NWpGAoZIG67TM1Krn+KJGAzLlwYDxoiUSSwsp4/EQPT5TfT5TawL2hhtdDPScLNA8JvHhww3VzJQb6E/aGawwUpfnYUOr45On56+mCD1kKcsUkCvwV40rZ9YEjFOlESM8FNZ59Tf7wlo6Qlo6a2LenH6wjEgguCnL6hlIEwk+up1dPor6PRX0FevQ9g5GKKrxkJ7lYEGWzl+g4xaUyl15jL8ZgW15oqIdKmn3hUB/XV2FS1eE6FqCx21dpqrjPCjwGvP7w8v3ufpCjho9Zlp8Zpoq7GKgaoODRu6ghzZs5GjT2xiU28jjW497X4bQYcmIpVa3xkQ+7kIDk0+491BxnsCeFT5CHrY3l3PSIObelM57S4DtTo59ZYKAqYKegNuaozlePSlCJfBbargTi7CMhGUbx4e5IVDT7J9wxDCLDEQ/IOzpxjvb+NOLjLc4mdDe5Bml5F2r5VXD+/jnVPHufjqK/xw/Qv+z7c3+OqTj/ni6lW+/Owaf//r3/juxrfAP/jxh7/y/qW3OXb0ECePP8eeHZsZ37CO7Zs34BcEUuJXYNWqmCCZCZKRSISQBfLcVFz4xSw6WcCPAvVVJhp9FhTZSWQsexx1ThKmklSq1LncxvVwpervMcqSsJSLcQF1Lj0ei5am2ipeO/USX1y9yjdfXufLz65x+eIlvvzkE65/+iknjjzDUHcHVVYDJdmpqIqzUBVnIAinwta3c+hKUihZu4K1iQuIX/IgK+bN4vEH72L+Q39EWbyWOpcJbWkBdo0Sq6Ycr8WEz2ahtrKSsf4+juzdz5M7d7Fp4yij6wfp6W6juSlAX3cru7ZvYGL7KIPdDRgr8vFYyvCa5ZjKMogGloovhjpvObbyFDJXPEjC3LtZs2Amuavm4lblYy3LnPJCWBXplGcupdWrhEMCIV8FlaoUGt2ymIwX55GnL8NSnsVAi0f0Mu0e47n9m2jy6rGr83DqC8IL3GWkCuDCTMhOmUd2ygKyUxZQnCUWXFMWpSDPicZyLJ/3EI/ef1f0upZJFuNBmj0q2n0GHMpsDAXJuJS5hFwGAhYlyx76I3fdfiv33/lbls6dhU0n5x7O4xcEaqxaFnEkXKl3EqeuELsmF1nWMh7+06/QlCRhpgm7JpeAqwKfpZRKTT4BRwVV2gIa7cpIxqXGShUN9grWNXvJYpwX9onyvqLUlWiLMlDmJlORl4LPVIEyN5mS1KXoi5JR5a5GEM6DWqAkVdzM1XmrMcnSEJbBlv4Apw5vpa9BdM0aS1KpMRdTX6nEZyimwREbYBYFkfpwOs47mMRrV7F5uJ2e1mqEX8LrLx9koMVNk7uCalMRByY20ujR4tZKBORHpuq4J8P/3hDbDCISJJEUglaRgbIklcLsVeSkr6CsKB2lLAOfQ1zvHIYiBGGM89zDee5hL6sZFgSx77BEya5ci12RQa25KFJtXAQMgyIJzwuDfUlqsJpodVzhfLifY+FxCG+6syCaAeh8THpXf3StmIFocZW8LHGIHgxJ4iSRJmFEPD+PSAYjryGPGrMYD1FfqSRoLafGIKPBXkGzS017lT5CItq9akLOMhorZbR61ATt5TS7tfQEbHTXWcX+Y7ygVkU6Eomod5TSUlVOk7ucn7rST0WrFAvn6Ks2sq7OyoDfGAYN02MTBhGE8/zvf88i6dF/5436BxmS/57Zd/8n//IzKZVkFDiGwgH/U8F3LzdPU3mAqWRgkihxuMhUz4MEsiWSeoafgrFDCMIgv/pFRphE/JpIhjCpn07J8x1LIvxEC4rGfjc4rf8j0645NhvQKX56f9fD/Uvv2vRA9GNEg66vxtzXOURAfowo+RE9KQ8+PANBOIPVXkFraw2NjT4GBjpYv76f/Jw0CnLT8brNrIpbiNdlYNf4EE3+ShTFGQjCEYKNXhq7W/jzkgVitrt7iL6j4RTav/rPu7l75kwSElegLc+hUp5CdVkK7pLEsDcidjw6iY1DUKYvjHyvL4jDWhRPZWEc9ZpM3CWJ1OjzeHLnKD5LPk5LPl6XjNHhOg4f3sChg8OEmgxY9GnYDelI6ZCjJGJ6sLRk6T0U02JBeQyJiMzTWPIhgb0DTCcRgjAS8ToGbAX4DJm4NWk4VSm41Kl49Wtxa9IwyeIjsiavfq1YH0LoRdyzJqPpkO9gyrwdbo213IvkZn2Lle29XtY32VhXZ2a8zcfOnlq2dPrY2FHFlp4atvbXRM5r8SgYDlWyb1ObuC8tkvZsiUSMMJVERGOipjaJRISJ4IzwujIN8G5s90U+b2hz/1MSsa7RxEiLlYF6Ax0+MSWrlJ2p16+mt1olVqr2VdBbrWKoVsdIwMD6ehMbGsxsCJoYrTOwrlpDv09Ft1dFb42WwYCRoXozww021gVF4tBTbaC3xki3T0+Pz8RArUgiRhvdDNTeLNVt7D2JYyHFd6xrtImVuBsq6auziFW6AyYGG8yRczp8ypv0OZ2gxJKvkZseH3QU0eAQvRr9DQZ6g7op3/fUahgM6hlsMEZIRKwnoq9eJ86hkFtHwCDHkJuIJjMea1EatUY5jZUaAlY1QYeBjloXZ557kpOHdrFzpIN2v40Wr4lWn5nmKiMtXhMj7bX0NrjZMdxOd9CJIBzCpsxDkINbV0KL18T6zgCDLT7qnVqGQjWceHoHR5/YRHfQyb7N/TyxsZf+piqaq4zs29zPMg7BMoE2v5lntg/x1ov7afPosZSkU6eX0WBWEHLo6HAbqVYXU2+pwFNRjLU0F0EYZ2NPE+MD7aJFHxdep52ndu/kjVdOcv70SfZsHsVOkJGORl54cieDLbV01zrZ0tvC01uGRY9GnYu9Gwb49sr7fPnee/zj+nV++PJL/s+338E//sGP3/+Vjz/8iC+//JIrV65w9OizTOzeTmtLAzt3jHP48D5ePnGUq5cvcfHcawy0iRWuI1YGKS96HiiLsulva0BbmodgBk5IWnBxAdDkpeKqKEBfkIxDkYVblYmhcBWGwnjUuStR5cUj3AJeawU1diPdLY1ceecC77zxFpffeY933nybMydf5cql9/jiw49445WX2bVxAy6TmvSExRRmrMJcnoOmOAUhD4rTF1OeG0d5/ipWLXmI1SseZ8WCh1gy9wFkOSn0hIKM9rbhrTTR4q+modpLd1Mzm4eG2btlB8/sO8BzTx7mwJ697NixjXXD/XR2t9HV3cbwSD87d25iw0gPPreR9KQlFGYmUF6YjDI/UVyMfy5ZbgZR58ehKVhJXuIc8pPmUrhmIRnLH6ZwzSI0+RJ4H0QQzlCeFYdTnU13wIhLk0XSwnvIWf0gXmMWtvKUaJCu8COCcApjaQYDzV52jnSwZV0zFmU2loosjIqMmEBXcXNIiZ9NSvxs0lbNISt5PvLcBHRlmeSlriAneRlFWYnkZ64iccU8EuMXUFKQwXR3riovnorseMozV+IXBG7lBm5VMTsGO9k50sNYTysb+ttorvPgcxgxI2bFOHf8KFEX9xiC4Od9QWAOJ8hOmhfpX/LkSdYnv1WJW5UfKb7V4tQQ8uhpcqhp8RjIYpyQ18T2wVaaPCbq7Boc6mLa/ZXsGO6m3V+JvigNIRlMsnS6aq1s7gky1uln20AjgnAOe3kWuqJEnhhr470zh5FAi6UsDasiFYcqC5M8BZ+xkGhmkesIwnYucid+QaAgY0V4vk9G7kP4JbitZbRWG6izyfEaxBzvTV4dPmNhmEicCi+ekrVZ2iiPEQH2yRKIE2UpVl0hm4fbeeX4QS6cPc6mkU66WmvobKoi4NWjLEqhvDAp4g1c11YjWmOnSQCspeF4lJmipVYkKRPihl1EtML5jLAFOouoFCkCSo4RCxZXrngwfD/XxXOEc1Hp0pywRXjhvcSvfDAapxOxxobBix+EsTBxlWorCEeotRYSsMuodyhodIpEss5cRrNTQ1uVgU6fMUIiOqvVdHrLaXaW0uLWELQrCdjKaXCoCNqVePVFeLQFVBtLCNgUiOAnSI25mAZnOW3VGjpr9UTrLUhWWEmzLt7vaIODzSFvzHsSG5sgAWsRgP/brSZm3/W/2Wu6m+fdfyLp0dv4xb/m8d8Vrpq+Yd+cSExG50oksDfW8zCdRFwLnzOdRIjr0K9+kcZe051hEnE9qlW/VZqHsccf45/HeQwSlSSFwsdJ5x+Ydp3imOakPUIUpF6P9hWJpZHAbYgoUbhGNC2o5JWQPDgSqJWI2HYE4QyrkxYRFzePu+++g+XL51NT46QwL4P0lAQKclNZHb+IzlAtB/duJTaj0Hd//YLxJ7bxwOIF4vtwDyJYltIwC9f51X/cxb33zSQlJR6tIhN9bhxBdSbNxnzcJYmI73lnTBtHn7McQZhAm70Ma/FqHKXJWGSJCMvAlrsCf3kqvrIUrEXx2MtTcOoyEYRDyEviKchbilK5Bos5CwmMVZrSYq57eoC6NN9EIiDLmoeqWCI30jsteYROhDOpxZIPqY0TlT5JZOIY+uIkilIWYCtLpy9o5g4m8RkycalT8WjTqVSuiTR90QoMxSsxyxOIJl+4ikQiXPjFzG6SISXGczUaMjPUHK1tMNJkpr9OS0BfQKhSwcYWDxLxHG2ysalN1Mv31mkRboGQN+qBFY1b0+du7DhJLTbT0PT5fjMSEfzJezbUZGdDm5sNbW5uJo8cqDcw0mJlsMFIl5SOtU7LQEAnfvZr6PFV0OOrYKBWGwmolkjEWL05QiL6vBW0uxR0VlVEiMRgwEyf30CXV0eHZ2qV6t5qc4Q89NXcTGIVe63iGHRWa+mtMzLUZBflWU1OBoI2evwmuv16+oOivKnVXUpn9c0yPUltLDqGN5VM+mnyyGnxlhGqLqejpoJOv4pOv4r2arG6d4tLTqu7lHZvuUi46rRTSITUpCxNQtBYGglGleQ+dUYF1foyLPI8PHoFhAQ2dDUwFKqhyWOg2qyIxDa01VjpqXfR2+Bm27oQLx3cGb3g8ManLkihyiCPBFZ79DI6au08tW2IifVd1NlV9DV66Ao4CDo02Cvyaffb+FoQaKux0uDWsLkrQNCmQJOzGqssgzanFrciB1dZLs02Ne0uAzZZFgmP3Mc9t/8rOfELGe0IisGvYwOs62rnhSOHeefsGZ57+skpEqe+hhoGGqppdBgJWNX4TUqaXUZCVRbq7VpGWgNs7GjjzRePw9/+znefXuOjd97jH9//DX74P1z/4iteffVVdu7cSVWVm2p/FeuG+ti9ZzsvvPgMH37wDn//9mv++uXnvHHyRfbvGGfH2DC9rQ04jZrIdTx3cB83Pv+YPds2oFfKqPZYyEqJZ/m8hxHOw+XTL7BnpJOARYFXU0CDXY5HnYW5ZDVFa+ayev6fIpbBnDXxOIw63jn7Gl9f+4KP3vuIKxevcOncBT64cJGPLl7im0+u8rcvP+f140dpqrKSET+fVQvuJyPuUdT5CeQnPYYyZynKvHge+OMdzH/sfhJXzKOiLJ+hnlb2797G03t2cfjAPvbv2Mn+iQkO7NrDkacPcfrFlzn14klOHjnBqeOvcOiZw2zatpnRTevZuHk9YxtH2LxplP6eEA6rBnlBKoWZCaJkIy4MtqZYzQ6hKoxn1/pWPnjjOU4c3EqoxiRK7MJZVIrSllKYuoTMhMcoy15BRUEcJkUKNlUG9c5i6uwFGEpWIUufTzSTx14EYQxNYSoJ8/7M2oTHqTLJ4ICAzyonGtC4F2EmpMXNJnP1HLIS55KRMIf0uDlkxM9FWZhGZuJi1iYtxWPTsH/PFj54700+unKR489LQYt+Upc/iF6WjLEk9SeBw7s39PPJxXPhAoaXeOvMSXZt3cRgTwc7x9bDoACDAhZVCc01lUgWU4ehiPOnn8EvCKhKUiIbXWleIsI8KExbjiJjJcJlCJjLaLRX0OEz0WAXFyNXRQEbOur44PUXOPHkDgJWNZrCdEY7ggw0+/HoFTQ5DQjJYC3LZv+mHs6feIonNnSypa8eQThHtakIdX6CWMshTIyVOUsxypLQFydgVaSiyluJKm8luqJVUxY1iSKYnmMAACAASURBVERsHGzkyFNbmNjSh89RwfqBRrYLArUeLV6TmKLUZywkJWUbTVVavIaCMImQXPVNRHPHnyFaY2A8/LfrSNp0X6WazcOdPPvUDo48tYvnDu6mryOA165Bp8ihNC8Rr62MJsz0NrnobnAhXAZrRR6xbnaLPMabOCtsSZ1JtMDdlA09HFMzT/r7EYRfQlLSI4hkYRJBOMPCRfezZOlDrIybQ8KquSSsmkti8nxWJjzKkuUPsnT5LBJWP0p62gLxfY/EI4S9IMKE2N/PYwjEbUQ8FMFKOfUOBU0uNc1ODQ12NY2VIrFsr9LT6lLR6lbS7q2IkIhml5pGp5b6SjUBWzm1ljKxIKmtnEanWMlaEE4gzBID7RtdStqqdXTVmeiqM9Hq0RIFYj+VKUSBbS8iSJZA1rGY844hCGP87H+F+P1v7qQ1/794o/5+5Mtv53e/WsEttwzF9PU/izloshaGx11qV6c1f8x3sQRCIhE/7VMQ/My4fQFvBO4ja/5vmEoQzoWf9XQSczNAIGmdY4N0Y70m03XmMSBM6CXqfRiLkdZNBzNN4bGV7lca51OR+1q8/H7+/NBvWbx8ZuQdW7zsIVbGz+WRR/7Eo4/eR1FRFjt3bmJixyZqvJWolUXhd/AUUev6EV4+fojXzp6gb8MAqSWF/GHeYv5lxr1Rgix5D4Xr3H///axNW41alo4hJ47qMklWJMnSOtFnLo4ZB9H75ixLwa3KwCpPwliUgLAMHAXxkYJuztIkjCWrUBXHIQiHWJM4m/TUx1i+/F6ys+ZRWrwMiz6VKAAe5+bxDCMosuchvnNSjEaIqbn5xTF04SeaCja2D+nzBFEvxjGx+aHOUsqZZ3cw3GrFZ8hEEM7gN+fgUqdiL0/CqUqJeeaHYubHVXE85xAlET+Xxjc6Z4eaDaxr0tNdrWR9i4VtPVU0WMWYo3kcC1/PVYRFMNpoZrTRzJYuF5vaKxlo0LOxy8nBHdNTusa+g7GxK51MlTdJCRZudo4UYyTNU+m+RNm2SB6mvyfRvnpqNQw2GBlsEGtGjDZbGG40MdxoYrTZwlBQTNvaW61iKGgQ4yDC3ojRoHFKdqbBGg1dVRV0eTWRGIhun5bOKjVtLhU3v3extbt0tLu0dHhivQeSwWgEQWiit0aKqzAx0mhnfbODkUYHQ/V2Buos9Nboo/15pntZp68X0lyaLr3zh2v3lNPur6CjVkVXQCNKmII6+ur1Ygvo6A/qGag3MNhgZKTJzHCzhb6w50GSNA21mBkJWVnfbkcIGGTM5BxHtgywOVRNp8dAnVGBMjORtCWPo85NY6ChmjqrkmanRqzX4NLQUWMl5DXR4jHQG3TS6jNzeNd6Xj48EQlowyyAWfQCBBwVVFtKqatURrIwVZvFokhiHQk9DnUhgUo1NZZyXNpiGj1amqp0NDrVBG0K/IYSdg220ObRU6Mvwa0sQHIhWkuy6fTa2NhRj1mWHVk0d432cu74s0y+8ybXJt/nzdMv8cTWjTzzxA6e3bOVzjo3zS4zQZuGgEVFs9NAg11LyGOmrcoSKfC0rrGegcYmnti4kUMTe3jpyFEuv32Rt86ei4DA1tZmlEoFinIZr7x6gs+uTfLxx+9x8cLrfP3Zh/gFgb/f+JJ/fHudTy6/wzuvv8KRJ/eEAVQP/Pgdn390mc8m32Xvjs0oSvLIz0oVYyfOgyBcxqOR0ViposWtwaPKoUqTTZOjjA1tbjJXzEZduAZlfgrG8kKGulo4f+YVPn7vEt9e+5JvPv2SLz68yueTH3L13Uv8/Zuv4K83eOmZA1TqyshesxRFbiLleaspy40nbv69rFnyZxbNuYvElXMpk+Vg1JXR3ODj6DNP8srJ53lq/24O7N3NM08/xasnTvDqiZOcfullLpx9i9dePs2LR47xysuvcvylE+zev4d9T+7l4OED7H9yDwef3sfBA7vZvKGfjmYfP+d71KUZYTD2vbh4CTeQNs385EWs76pltNOPQZ6OzyzHb1NQnrsKaaNfGz+HpKUPoC1OoiRzKYayVOo95XT4NWgL4yhOnYs8awl5a+YRzX7RRFH6Mnoanezb0keNvSxcwE+yQvkRhB/JSJxDfuoiSvNWoSpMoSQ7gdw1S0mLn8+SOTMxqQrYPNzJqRef5sP33+Qv33zKlcsXRIuw4Melywv3dY1+QUAQziAkiwT+6BPjHNy5kU/ee5Pvv7zKDze+gB+/5/hzz1Lv99LfWs+mvjbqKvV4DOXY1UXM4DLDHbWcPLqHFw7t4NjB7ewe7+PZfVvCdcKPEKgys6kvROaKedzBJHcwScCipN6mwlIqSojyExexqbue1489yZsnDjLaUYfPoqS7wYMyLw2nRs66pmpGW2sxl6ylzlxOf4OTamMJfrMcs2JtWEonLfTi4m9WpKPMiyc3aS6P3/dbVs69i/TlD5K8dFb4eUmbrp/eVg9vvnKIrz95m1Mv7KMtWEnAq0cQzuO1lePW51NtKiBgLcGtzcYiT8apziRKBq+Hn9X0QDJpM5c2LYk4DmJU5uC1q2jy2xjta8GkKqJgbTyy3CQsqkJGe+vZs6mXtloLUSApbXTXwv+GiFrWw1KcO4iShXlhEH+nNKfD13oLJK56kKTVD7Nk8Uzilj8oAqnbYNnSB0hcNY+MtGXk5ayisCiZ7Lx4cgtWUVS8Bpk8FWV5OnpNzhQSKhwimr1pNmJckTfsIYkU9vJTZyshYC+l0amKrOlBawVNDjXNDhX11lIa7HJaXOW0uhU02OVizIRDRbNbH/FESE0iEsKd4u+HvHq66kz01lvpDpjp9Jvp8JmIgh3JSjYd6B8gKh06T9RaGUsixA34lltc/O5Xc5Av/zVv1M+iNf9Ofv+bmfzbrfn87H/ZmQpOpHkZBU8ttlKabSW0VpYQAUqR768yveiZ2GJjJCaJguNYEiES+Bm3L2CyZTZZ838V892R8Hm9RC3aEvCPJTrTwVFs1qXpoGFvzDmSRyLW8ymRgbEwSJ8O2E7EjJW0Hk495vEFf+Cx+Xfz54fuQAI/i5bOYsny2dx9z2/JyUli27ZRjh8/zCefvMfFi6/zzME9REnEKc6+dIT1vS2iRf4EaPUycopzeGjxYv5r9txwbIRkDBDjVO67fxZZaYmoi1LxKNfiKIqPjJuzZHV0XH4teXguI4F7Xc5yihMfRpu9jHpTHt6yNVQkP4aQBfYy0XNdmLWA3Mx5IolIf5w5c+5gbcZjRMlDLImQ1pPteHSpmOQrY+ZLrJU9VnseO78lq7tEHHpj+t8e81kkEVblWjy6PJ4c7+L91w+zscsVDpg+Q4OjKJziVfJeHJrWDhCJvZkTNiDcFkMiLkJ3XdR6PtpsZnOHg/UtFnb2VzMYMBI7Bz594zmERbC128Nos4WtvV52DfnZ2u9l92iQI7v7GR+MTb8afncOIbY4yfshkQjJqyaRiOlE4mYxQdI7LBHf6V6Mqed0+7X01ukZarKyoc3JWMjOaLOF0WYLG1ptDDUYRWlTmEQM1ukibaBWGyEVQ7U61gWMDNYZ6PPrwuShgjaXkpCznJDzn2dd+mmT7nXqu9ztU9Pn1zFUb2Z9syNMIuwRyZSURrbVUUqro5TOKskTMX1dkNYLaV5up96SR7tPQZuvPEIiWn2KaKsqi7S2KgWd1WJwdW/Ya9NfpxXjSAJi6wtqGWjQM9xiFjM2tVoQ6gxFCDNg33AbfTUWHPJManUljDT56KqpxKuVE7SqabZV0Gwtp9VeQcihptNjoNNnosNrpK3KQItHx+7Rdj5866SYfjWcyzsirfBCZ62RTr+ZJpeGZreeZreeRoeeVo8Zj6aUkpSVBGwVGIrTqchZRWuVDo8uj2BlGX5DCc0OtZiZyV5Br78S4RxR7bHQy+HtY1x96zTnjz/L7pFeXCoZ+zeu4/JrJ7nw6gmuvH2WFw49wVh/iIO7N/Lu68d4ft84bT4jPl0x9dZyghYFNTo5DSYVnW4bIZuJW7lBf2OQVn813U0N7N6ymYmtWwn6o8HS60eHOf3qKU6+9AIH9k1w4c3T/OWbT/n48nlef/l51nW34BcEtm4Y4MrbZ+Eff+WbTz/k8J4JXnj6AK8+f5RLZ1/j88n3+OHGF7z+8vPs2baBE8cOcuSp3XjMKpKXzYm8TLWmUlHjbijBo8xiL6tJZgKLLANDcTrdQTeHJzbz3bUrfHvtQz774BLffPIxX1/9iB+/+YIzx5/jrVdfghkCurJCkpYvYOnjD5C6ajEV8izSk5ZgVBdh0hSTnrwMh0OLu8pMU0sNu3Zv4vXXT3Lu3ClOnTrGmdMnOf/W65x/4wxvvn6aN18/zTtvnePdt9/inbfOce7sac6efY1Tr77EsReO8OwzT/H8kYOcfOFZXjv5HK+dPML4SAdBn4FbuREpQiYI3xO/9D7WxD1M4qJHyV29nHPMFC1KiyAjTiQMiUvCeb2FvVQUxiPPW46lYi3VjlKMFRm4zIVoS1YjbbY5a+aSmyzKf7KS5yPLjUNblsbxQ1t5YryT8rwVKHOWYpInIk+fiyJrMakrHyI9cS5ZSUvISFxCVuJK6r2VHJzYythAOyZVAX63hqef2MBXn77ND99+wgfvvMahfbsQxqBSVYRNkYMgiMkE+gUB5gg0+0xiPY1F8Mz+bXx06Rz/+MuX3Pj8Y86fPR1ZIIIODW1ePfV2MRi2o8ZMyGugK+Bgz6beiPX/hcN7pgDLXePref/8WQ5s2cRzE9vZt36IFrcVwQ/2ikJqLOWRY08wh95WDzZtPtVOFT0hL4OdAZ7cNszpg3vZ1Ruit9pGnVFBjUGGInMldlUOqqLVZK55nLz0haxa8gBSqsVlj9+PIncNgyE/z+0fZ1N/gxgQbSgGu2ho8BhLIvcYQs+JQzvhRyGSocmsyiPgVFFtKsBnyMKny8Srz8Sny8StSY/Z4CeZThx0hbHaaX94Y70eBvSD6GXJeC0yAq4K3GYZRmUW8tzVtNRG0+t5zOUEnCq8hjzcmrWiHE7wR35LlS+m7tUXJyCBjMgGLnkHZseCt8tIwaOrVjzI0gV/4tHZ/8WiufeQljwfQbiMQp6CUVeAz6OhuCARhTwNg76AstI09Jo8WpuctDc7UJYkRwLQhVNAk0DUeh4GkrdJ5OEQgjCO31RMQ6WCVo+WzhoT7T4DLW4NNQYxK1+TU0VDpZJ6exmNjnIaHeXU28vo8ptp9xlodetocqpodFSIyTcspfhNMhodFbR6tHT5zfTUWemutdBRbaTNqydUpaPFo6O9WiISsVIUCWzF6vwlgC2BhQn+GZj+xb+uJenRf+d590yed98brjHxa5bMvJ0Zt9+LLHMRxvJk/u1WL7fc4qLLo6XXp6Pfq6PHEysLuMpU/b/k2ZGCjEfCYyoFYkvE4ghRTX409mLG7bOZbLlvGomQgH6st6CJKBEYiwECseBzcFrzI4L/veHfl6Rh0vfTPRsx5G2O5DGTvjsf8/vj5Efm8UjkOmbO+g2zH/v/+M87/43HF/4RQfAzd9FMFiz9M0tXPkJ7l58DT2/nxRNPc+7NE7xy+ii7JtYjCGcY29jD0Wef4MmJTbQ3VMX8bpDSgtWkpa/mjw8/HJb3SYG/3yMI17l31mwykldjkGVhL03HIU+kUpZE1CMQfl4RL4sUGD+CuWAl1qI4/NpMuqoUeCtSUWXOoyJ7Pi6tmLVsyfwZJK95gPT0OQjCIElJDyIIfmSFK/gpgRhHEIJU6bPRFcXHjKlIIkTDqfQMx6fN0+lkOZZEbGeql8NPVDL5Pc/s6WdTv5dGt4xAZQE1lnCigtmSR3M6gRgjGl9xmSgxuyx+fxGxxVzPaGNUbz/e4WFjyMlwcyXb++s4/cx2rr/3MqcOb0IQjjHS5mC6B2ysxx/xhorpXWNIROSdiJ3bTTGfp3oQ/vvq1kGiHttYYiYe3xc00xe00uXX0xc0M9ZRxcZOL+ua7Aw32xhpsTPSIn6WqlsPN1gYabTSW6NloM7AUL1YQG64wRKOfYgeMxDQiQTCXUqbS0GbS3GTa/xpa3TKp93D1M8jTWbR4t9oivz++mY765vtkWNb7eWEKmO9HtK4Dsb0KSWtiK4frR5xf+0NavGbc3BUJFNryaW9upz26nKaXSU0Oopo85bR5pbTUVVGX62agYCWfr+agVoNw/UGRpvNDDcaGWkyMRaysbHNzoZWKxtarQjOsgycZRk45Guxl6RjK06ntVLNtp4m1rfU0OTQEnIZqDfKaTGXErIqRSJRqSLkUNPm0dNeZWCg3sm6Zg971nchID5oL1429DeKIMUmp71GS3u1kdYqHR01VlqrjGESYY1YKJTZqxkJ+Whyaag2FdFSpcary6daV0RrpZr2KgOtTj3NTh3NTgN+kwq7ohBhEJ7evoEfPp/kL59c5vQz+9nQ3sBIa4DOOjfd9T66m2po8Fpp8dsZH2xhrDdIyKunwSGmOqw1yqg3ldHm1NPhMNFqNfBLrrGxuZGJ0SGemtjGGy+/xI1rn3Dt40n279lNS0M9Lc2NvHHudb7/y7d89/WXvPvOm3z0/jt8/dkVLr35Ki88s5cDe7dNAXdcFuMiaBLY0NvNUEcbfkHgqYlt8P03fPflx1y6cIbLzODpJ7ZRlp9OeUE6Kcsf45F7fkfcnD9ikWUQtJRRpcxlL6upNcpQ56ymOGUJptIsdm/s4/MrF/ju2gd8e+1Dbnw2yTefXuHalYu8f/41JgQBZghkJsexcM4sVi2bx/zHZpGdsZqSwrX0dTdz6KkJ+vpa6R9sY/PWYfY/tZNTp1/k/Q/e5vL7F3j7nbO8d/k8Fy+e4513znLp7Td47+JbfPDe23zw3ttcevsN3jp3mldOneD4iec5+dIxXj99kldfep5D+3awY2yA8ZEuqh0a3FY5t3JDJBI/Et5Y/KxJeIT0hMXkrI5HEG6gyEohZekckpc+RLWtFM4LpCY8RNrqB6myF1DrLkNZvJrctAUUrF2K3SAFSI/FLECiFTA7dSG56YvJS19MYeYyVAWroEhAlbuMgqSHKUp6BEHopCx3JcU5CcQtmM2Sxx5k6ZxHUOTnco1fco1fRl7a82cO89F7r8CdAtwZk2IybB32CwKCmoikTxD8pLM9kj3nDiY5e+o5Xn/5hUhmMaEIfIZimhxyGuxy/KZCAlYxMLbRo6UjUIkidw3miiIGOxqwaRVwRpxnB56YYGJ8E6ePHuXp8XGe2rxR1Mv7QTgAz+0f5/rkOUgWIFnAZSmhrDARRXEKI/1NvHnmOSbfPsPW7lb29HXSV+3ALs/GXp5NjbWUoFvFGHnoFKns3NzJE9v72ctqrNpi9GV5jFCEIPj5iyBw4ZVnmSCZ/VvFTbexykCNTYldHU7ZGSdarbgjTCL8Vvz2CmrtCuqshdRZcqk151BrzsFvyqZKm45dkYixeCUi+DhG7OJtlsVjKonDWLwSfdEKSlLnUJA0G3XeUpzqDFyatZjLU9HLkzAqMrCpc6hzq9m+oV08X12ISVWAriyDSmUqdkUiltJVRLXp24kGTDbFzLHrYauf1ETAWJQbR2HOSrLSFpGa+Dg/53ty1y6lJD8BkzYXp1WGrGAV+VnL0ZRn0Nfpo8qhoLQokTJZKuuHW3hy9yit9ZUYyjOjUqW8MGGJBE9KY3At/PvfU6XPp8ZYgt8ko8ZYQsBaRqhKR5ffTJffTMBaRpNT9HBKBKHJqRJlTI6KCBkIVelo8+pp9xnE+kEuNQ2Vysj57T4D3bWWKOnwaGl2id7rFo+OqaAsFmTFAi2JRMQSCmlznJ5dKcS//MzG739zL7rEO2jNv5O9pnuYbLuPN+rvY6/pTgKZvyOQ+TsSH/kFuaseQRD8dDqU00jEeBT8CERjWMKWdBEkxgbw+4nKLSRiJG3qY/+ERBzjp5b+WInS2LTvbtZiSUSsp1TqX5qDEgELg91BxPaT/iQy42eqBKIJKQ7kvgd+y5z5f+Dh+XfzyNy7+MPMXzF30UwEwU9yxmJCXT5mco7Wdh8lpelIsq+cvCRU6gIcTg3tLTVU2dSUZ69AAn2WsjWUFCYz67HZ4jy+I2w5DxO1Bx+dS256EobidLR5cTHjJMm7YmUb14lmeDqBrXAlptylWPKXYy9JwC6LQ527EH3xMtqDWraP95KW/AAmYzqBoJKS0jhSU2NjSSQ9/zhV2jx0Ratw6XPCBgjpt6Wxk0jEzcheLJkY56deDul5xUqlJBL4PU3VCio1adTZ86c+zwiJiCEIU7I8SSTiGFOTBQzSXWuIuSZJ/jk1KH99yMWmLh8HtnRz6vA4m/ql+dWEIPRCpwCd0v4Wnoe3Tp1fTAowKYQNyrGkIfadnx7PIHkabkYiYtcJSb4qEomeOjPrmhwIgli0rqfOzEirm7EOHyOtbjZ3VUXapk4PY+0uNrQ5I22wwcxws42xdhcbO9xsaHMy0mKPkI3+Oi3d1RW0e8podcpodcoIRdJE36xFvYFNLlnM36fFbgR09IUDmAcCOtbVGxhuNP03/d6MbP2zWK9oa60qpb6ykGa3jMEmoxjLIPhpdpUQtImpYju9Crp85fTVqun3q+nxKen2ltNXo2JdIBp0vb7JzIZmCyMNRkYajAim/DVUyjKoSF+BITcRU/4a3IpsGmxKAuYyqjSF1BrlBA0yGs1yWmxKWuwVNIf/Dbl1dPpMtFUZqLMqaK+28IMQlt+ch0MT63nl6G6CznJCPjUhr572aiO9QSdtPjP1di2tHjM713Wwa6iTOquSrlorffUOfMZCQj6tWFHVKKPOVIpbWYCjLJfeOgdHd23g+T3jbB9oQzgB9U4jrz3/NNc/uMBze7cxFArQ4DLR7nfSiZodG/ojtSUaPHqCLjV+s1wkNh4tLU7R4xI0KghoFbTZTRQxwpHxMc69cIRLr5/iiyvv8Y8bX/PdV5/zxmuvcvTwIV4+/iJXP/6Q7//yLd/euM6Vy+9w6e2zfPTBBa689yZvnT3Jm6+9zKGn9tAVaqCzORDJkeyvtHGd27Cpxawwxw7u56urV/j0yiX+euMLLjMDhSwHi1rG/u3rObB9BHtFPgVJC9Hlr8FZno1DkUVR4gLSFj2AKnsV6rxELIocDu/eyFcfX+Lv33zC3776lDdfeZFjB/fy7P5dPLF9jAlBQJ6fQV5GIkZtKe5KPSuXPk52xmqK8tPxOI2MrOukrs7F7j1befnVF7j07ptcmXyXTz6d5KOP32fyyrt8+skkk1feZfLKu1ydfJ9PP7rCJx9+wOTlS1y68Cbnz73GqZeP88zhpzh44AmOHD7AU3u2M9TVQr3XRsBtos6lp86txlSRTXri49FKw8IZFjx2F4/P+gOP//leUpYtIDNhMYmLH6YofRmWiiy0sjUUpi9g7qzfsuyx3yNMQH7qAszKDKyq7JiXKXaDvIjwcyjKXklm8gJS4h5FW5aG11SEoXQNusI4/OZcgmF9qKpgFZX6QnSyTEJ1bnrq6zCUleDWVyABA+QCyKcVR5tAbFIV0SYRnOwc6cCiyMFjLMFrlhN0qWmqMeOzqXj+4AQnnt0v1moQBGqsGlo9arzaLBzKDLy6XGqMRdRZy6i1l+PSl5ARPx9Ffhq7Nq2jo6GG0f5O/ILAk3t2wl+/4y+fXGXy3Dn6GgJ4DRUY5bmYy/PwCwLPP70FQTgFyQKGiizKi1MY7mvk5LEDjA21U5aXxol9u3hypB+/XoG5ZC3K7AR0JSm4jUU4jIU8sa2bH2+8z9++usyLh3fiFwR6Gnyc5x4kEtHk1cOEQI0tasGxqXJx6gqxVuRgV+eFQ8jN1FYq6aqvJOhS4zWVREhEnSWX7oABtyYNtzoVizwh5vmKcgxj8UrMsngs8gSspauwlq5CX7QCVe5iNPnLMMkSMJSsQp2/AnVRAubyVNzGIjQlychzE7CoczEqc9DIM3CayrCoxSxQZlk8UTCwnSj4kkCbJLnZS37KXApS51GUsZCSnOUIt0JRbhxZaYtYk/AoaxIeRTgE1e4KBrprWL+uga6QG4M6m9KiRCz6fHZu6WbvrkF62qvITF9KjVdHZ4uHqkolDkMRPrtiikxJImHRAOvtSEG4YipWcZz8Jlm40raGzhoTnTUmmpwqWj1aWj1aGiqVBG0KGh1ixqYmpypCKEJVOjqqjXT5zXTWmAhViZ6JoE0hZnfyGaZ8J51fX1lBfWUFjZUqfmptv1mL9UoMxvx/OgGR+trOv/ysk1/8q4Xf/SqOGbc/Qurc/wdd4m9pzf8vtqjuZLJlFrrEO/jNLxdN+y2pz2tE8trPAEkeJKaHPjH1nL2SFVgC9FOlRzNuf4jJlllhEiGBxFjZSqy3IBZQSeMydYxqHQX8FFidifl9CeQdYGp2nEmxRUjEofA9xuqyJbnf1Wn9d0bWzHtn/ZZH5t7FzAd+x8wHfkdcolhb5pHH7mZN6kKK5VIs1jEisSO/RiygGvHuiGuvPH0u5Znz0RSspLggkQfmzBLn7Qxx7t56zyP87o8PsmjxUmTZyUQL4cWSiANMDda/EdNOIAg/4ihehb0wHmtRHC7FaizyOKyKBNqDWnZs7Sc95UF02mSqa+SsWPEnouBfnHOVmszwOE6fc9LYxILFWMtwbOYlySshAT7p+cceN8bU9LQHEJZBs0+BIIwRdJVQZVgb7l86TrrvMInQE56TEoE4QdSzNhnzeZCeOmPE4j0VmEfvc6zdw2jIFalGHW3i3JpKIvzsHx+Ydtx0EnEzkC3Jv6R5/s+kSjdrk0TJ+9TvumtN9NSZGQ152NztZ1NXDZs6PWzq9LCxwx0hEOtDDtaHHIy2VjLaWsnGDjdbenxs6YlmgBqoN9Fbp6fLp6Tbq6SjSkGbu5SQS05bOPj4vycS//199PrVdFdXiLUrgnqGwnEI//f7jyUTN/v7Px/HTd2uKf93q8VaTSNNUfKyLqCj+5/c21BQz0iDkcE6LQO1GgR7SXrkyyplLg75WswFyVhK0nApCooMAAAAIABJREFUc/Bqi6gzyWm0ltJoLaXJWk6jXUlrpYqQW0uH10hXtZl2r5Emh5qOGivDrdX4BYEWr4nuoJOxngBt1Traa/S0eLQREhHymghY1bS4Texc18HnF19nYqQjErDn0RbQ7FFRaw3HATg1NNrUBM1KWt0GNnUGObRtlBNP7qA7WEWVoZyR9nqe3DJCg8tE0GHAoZYhjEAnahZxBD0hhAmoMinoDDoI1Zjo9JtpcWmpNZVSayij2aqlxWYgZDOyvr6W/aODvPXis7zz6otcPvsKH188z2eT73L5nbd498KbfPbxR/zj7z/w9x//xt9//J6vv/qcj668y8eTl/j048u8/+5bXHjzNFc/fJczL7/A888cgIsCXBQ4wiI2DfRR73FhUirYs2WMC6+f4pUTz/HMwb20twYxaORMbB7i66vvwvfXePvVI+wYbselzqc4eRGavNUR4FqSupSE+fexcu6fsauL2DnWz/HDe7n81hkmNouVd0d722C2ALMFmus8VBoraG2sxu+1sTpuIWlrVpC0agnxK+aTnhJHeXkRTz29hwsX3+Da5x/zyaeTfPrZh3x27SM+/WSSz699zJdffCL++9lVvvzsKp98+AGXL17gwhuvc/7ca5w4dpQ9u7Yy0NtBqLGWphoXQY+FWqeRoEvPUHsdLdVG7Oo8SnJWkrbqERKW3c/KxX8kbvH9LHh4Jg/PvIs1y+ex6JGZyLITCfnN4UX0DPMe+A/S4x+iNGcZeYxhqVhLo0dFlbEYRU480UV+75QXQlGURGbyApKWz6bWpaLaIqcgZQFlGYuRp8+PLLAlaxdRqc3DpS3m1aMHuPHhZbYN9cItAhKJyE9dhMdQwPi6+sjzcKjkcIsgHrc97FmYB0dYFInl8JiKqXdr0MnSGO6o5cpbL/HuaycQbgBegb2bBhhqdiIIUJG9HJcmixpzMdWWEnxmORZlNmV5yewZH+TTD97ir9c/5u/ffcGhfbtoqa+BUwIvHtjH8QP7CFaaafSI6ZZtmmLa6x0YyrPJTl5MWeEa0hPnI89bg9ehpUKWTVlhBs3VLnrqqqg361CuXUPQpiGOA1iU2bhMJQx2+pjNKa68c4LnD44z1F5Na42FarOCqKVUtFa5DcXh1Lni+McSiuizmcBjLKHaVorPUkq1pYRqYzbVhkx8+rU8NTFKc1U5trLVGItXootU/o3VBPuxyBMi3gh7eRLK7IUUJD1MacY8zKVJ2JWplOUsI23lAyQsvBdlwWr08nTUslTUsnRKshMoy0/CqSvEUpqEtXQVZnkChuKVMdc8gdAbBUiSN0SWuZi85MfJSAhn81r9GFlpiyjJT0CtSEevykI4AsIR8DrLaWuqxOssx6jJwWmV4bCU0NpgY8NQIz3tVXicFUixArUeLf1tXkTrqxQPEm7hVLO1lTKqbWL6Pqc+R1xDY0hBs0sd8RLU28sjBKHZpSZgLZtSO0LyNARtChoqlbS4RWldm1dPq0dLk1NFm1dPR7UxQkravHpa3JoIAamzKgjYyqm3KSPAIbaqqyD42RRy/pMNMVamMzHtO5FAiE0Cl2MIwhgNbjX/8rN+fvGvGn7zy2QSH/klbwRmkTX/t/ziX2tj+oi1EEsxNrG/cYJYS+2vuRoDjs8TjY2I9iOSiPvJmn87U7XfElCbLjmS5u702IexaZ9j/z9CVNYUnos/GZ8jRLNISb8hkYgxotbrc0wPxJT6evjR/+LhOb/nsQX38Mjcu1i47P6wrOkAsx6aQZSsXiOaxeoMwq9h/oJZJCYt4k/33BFZE736TCRQW1GayoJlj0ezjwnfc9sf/szv75/F6lUrUeWnolq7NOYZS4RJIhES0ZEIxI+R5ildg1+VSZ0+G58mHbc6GVv5KkJ1GnZu7Wd1/J8i95qS8jD5eYsiVeLzU+cRzYq1Pea5xe4fUuB0bMBw7JyNBXTTJTrSnA7GfN5LtTUvTB6O0FWvYzBkpdmnCEuwpOcX64EJEys9kcQbYi0ucU6KFeYlYnEscvz0uAepDQaMDDdLaUkl6ZH0ffg3I/W+mnj7lUM8s3uEo3vHftofNyMP/nCRWElqKUmb/megeVOXlF52EpGY3uR3BT9DzU7Ge2rZ1h9kvKc2QhZGWuwR0hD7t7F2V4RoxPbTVaOhwyemg+2tVkVAf0eVgo4qBV01qkhxtqlZkyQJ182vTxD8kYxRfbWaiKRJitv4n47H1NbJT706Pz2ur15Hd52aRqe4P9Sac35yzFiLVSQI0jhUKej0lNHjU7IuoGO43sBArYZ+vxpBl70KQ24i4ot3CG12HKaCRGzyNGr0hQSsZfj0BdRbSwmYZdSZ5ARtClpdGtp9Btq9RkIePd1+K53VZtqqTLR7xX+DdhW1FjElYEeNic5aIy0eLS0eLR01VprdeuosKpqcBlrcJgYbfYy2+ekNVuLVF+OoyKHeoaDBWU7II0aoVypyaazU0FipwaeT0VlTGUnHGvr/SXvzMKnKc+33PZff3jn7JN+Vk52dxB3jNjtOMWgSg4oyiMw03fQ8z3NV1zx2zV1dU8/zSNPMgyCzgKIig6AiIKICgiICIjYyT4JKkt/5Y9WqqkZM9nedP96rq9c8vGut+36f+36eGgstNVapcx6FBpdZkhX8CArT46XUqYtBLIagXUOz14jfoqDRraGj1oxTmY9DkYeYBL0+J3X6KhqNUvGNZsy8sW45B9/ayvnjh/n28jnJqP3+Pj58by+XLp7n4oVz3Lhxne9u3eDa1YtcuvgV586e5uSJo3x85ACnvzjO3nd2cpT7eWHhPEIeJz1NDczv7caqrkJZmI/XaqY15Ke3o4VArQutqgKhgI/2vclXxw8xdHQ/R97dyubVC3BrCsidMRpLeToNNgXLZzXgqMqlIPk58pMnkzp1NOqSLFxGJcvm9SPEOe7iFl67CUYK9MpSFs3tZ3ZvO4N9HQRq7ORlp/DsmCcY8fv/5vE/Psyjj/wOpbKYXe/s4PSXJ7l2/RIXL53lytUL3Lh5lWtXL3L1ygVuXrvMtUvnuXz+K84NfcHJTz/m4P532b9nFx+8u5str2zk5RdXs2BWLwGnFbEMQnaDdI/CVaprzWVYFFloSpJQ5E+nJGcyxdkTKM2bTnu9m4DbQk7yNJKnj6PJb6U1aEaWk2QlPE2DpwqnLhshrpGfNJbCpLFkxz1FSep4sqaNQvq4XZPCrvdB8rSnEaKblOnPRD5wHQETFdlTqEh/DmX2BIRYiyp7IkJsQl+ahF2Zw/s7NsH1C0SLtgWoNZSgLoxHUzAduyYTtyYfuyoKlhcTNlWHiYRTU0SLV48Qp5hPEU5tPtriJFbMbeHEgR0cfHMTYhR4NKV0BywRKVStPg+fqQCHKguPoYBacxmbmcTGFfPgb1f48rMD8N0Vrpz9nOsXTrN50xpa62rgmsBn0dARkEYhBjtDHNi9hWVzOxnoDKIsTiM/fRpFWQnYjQp0igKq9Qpe27Cak0cOMKe1gRUDXVJkxKLGoS1BiF2oS1MQ4jAj2YsXLwF7JW59IS51Ppr8mRiL0ohmftmGXR1bXC788bhLGiWVoje7CFSX4dDkYVVm4DWVUG8vw6vPpEabhkuVzEsr51LvKMVUMg1TybSYCIH8cdmPEO1UV8RjLp2OvnAyhuKpaAsm4dal09ego7/BSK0xF2NFkpS9y6VkyUCItoCRJq+WN15ayssrZuPUFWJX51Kjy8KtTqG6MgFjyTS0EeISCyh2EtXI78WiTKVanYFNn4temYHdWESdV0t7QzWNfgM1tgrc1jJ8TiW9bW46m+z0d9SwfGE7c3oD1Hm1dDTacFpL8Xs11AflOgrXiKbIPRoT+ZI+zm59Pj5rUZhESIA9YCmJ+BbaPFpa3Rpa3RoabAp8huKIlKnRrsRvLKFGW4DPIBUfDZhK8RmK8RmKI1KoZqcqIm1qr9EN80HI25GJR4NNgd9URsgqRTda3Ro63ephqRGXtjtZ2SuPAO7kdmlaFCTKIHk+sVEIebk0ZGC1mOFFwJbxHz9NRJfwGw7W/YUJI+7l3/41dvsyiZDNybHzVhKVfGyLuddyO0DUW7AMIZq575eP3kYiYsHYspjjCjA8O8/tvo/bQYg8LzaqsZhoVqBtREfstxGNetxOWuTjWBtzPLfvY/hI6lOj7+eZcQ/x5yfu5Ve//heeeuYByipTwtdlc8z+dyHr/Z8ZO4JJk58gLWUyfreGvmYbzZ4y5BSolSUzGTP+8Zj6KfAfD/2egBBkpEzFUJREdPRdPpZdMddPJhHydZMIRHVBHI7iBDxlqdQo03BUJODVZ2BXJdES0rB6xWzip/1h2PmlpT5FUc54uCXCUYjYJAA/ZG5fHDP/h0Z/7yTPkUmHBPqC9mK0JXFEB0G24dJnRZcfJUu9ZBJ4NOa+7qceG/XYJBIRmb83XKcFyUcY9i10+3UxUUtp+3Pq9Mzyq2OON9a/MByQrpzfyNYX57F/x1re3baGV1fJ12W/dN9HwPLZ7by8fC7fJ+SBcDQ+cNu+/mdAeeVsudic/MzdGagv7fGzek4TKwbqWdTpZWm3l8WdHhZ1uFnc6WFpt5fne2oj05d01UjRl7Y7D2T0+1SR4nT9PhVdNZV0eirokWtQhIvatbnliO8/j0LMbTRGKmkvbrexuN3GorbhdSX6/P84+9Pw9s9JRF11Pm015fQEVfSG1PSF1MPmL+mw8XyXgyVt1cxrMDCnTsfceil7V0+tgj5/FYP1OuY06BkIaZgVVCMMuQmS/Che6qAVyePR58ZhKkqkRpON31iErTIdn6EQn6Fw2EekzaOlza2LZPhodWlpdUl+hY4aE/0hB31BO+0eyXfQFTDQVqOjwV5Fq0dHi1tPXXUVDXY1Hk0pLnUhjQ4pH3lbjZ5mlxpHVQ7tXj0hq5Qiy6nMx1aRQ9BUSV/QzqwGFx1eK61uEz5DJX6LWjJ2n5MeHLwCtgk2r3+BD3dvZ+vGFbiMCuLHjyR+/Eg0hWk0unT0huz0BG349BWISVCRGo9PW0mnW9Ktz2nwEhCCLasWcXTfm1w8dYwvjn7EB7vf5r09u/jy85N8efoUQ0OnOXv2DBfOn+H8uSHOnZVG6Q98uI8DH+5j/doV7GUkHBXME4L2UICB9laenzOb19atYd3ypSwY7GftiueZ1duB1aInIARvb9nI+2+/zp4tG3nphbl01dlR5sWjLkxkVrOTZpeaPVtWsaS/ngU9daxe2IvXrMCkLERblku1tpKy3AwmjnmSiWOexOe00NUc4pUNq9nz1jbe2bmF9auX0dLoZ9Jzz/Dbe3/Jc+Oe4qmRj6LTKjny8UEuXT7HzZtfc/3ry3x36wZ/+/u33LwhEYmb1y5z5cJZzp85zemTn3Ho/X3s2PIaW155iZ1bN7PttZc5uG8X+99+gxfmzaLF6yBUrUccBlVOEqIe3JoCbIps1IUzURXMQF+eTFXhdHJSnsXn0tPeUEPcpFHYTeW8sKiLktwZpEwfRW7qeJIm/wV1cQJC7CV/5tMYShLJnDKSZ37/S0Y/8ityZ4xGiFOkTxtFedY07uN45MFLnPw0yqJkdKXpWJXZ/FDOeW1hHM6qHNYv6uWjna9jphlVdiKlqVMoS51IadqzqPMmYyiZgaUsBbemAFdVEaqcFCqz5Y9hgNXzu9i3fR1sELBBoMybjr54Jm5tdsQbMb+thjaXhl6/BYcyO1IwaPW8RlpqVZgqUvGYignalRjK0+mot7Nv5yY2b1geAZXHj7zPt1+f59hH7xIQgq6GGnqaahGHYelgO6ePvU9ACF5avYjPP9nPwXffwGmuYuyTjzH2ycdQluQx2N1BW9DPGxvW8XPOSZW9a6o5IQSHwy0rcRxevMgjVU5VLtEMO7Fg8HYwEAUzdbZy6l0V+ExFBO2lBCwl2DWZBCwl+EwFePWZeHXpuNUpvLRqHvWO0ohkqboiHkPRFKKjP4cRohtnVRLVFfGYSqahK5yMXZnIgi4729fPYkGnE31xHEF7Kbs2L+XssT28u20VteZSXIZCznz6Lt9d/IyBVg9WZQZBSx4+QyZ2ZSLGkmkxx96OqVxOWSuPTAYQYi/1rgr6mq3M76nFpMrCZiik1qHA76rCZijEUJWFp7ocUQ+NfgNt9Vbqa3W01VvpbLLjtpbRHDRhVGXjc1cRqtVGTNo+a2yqvzDANoP4Mbi1udSYJCIRcpbT5FFJaVjDxEEyTitoclQN8zPI/oZafRFudR4eTT7yiG+NtoAabQFeXSFBc1nEJ9HtN9ETMNMbtNDtl1K5NtgU+I0l1OqLIkTEZywlZI1Knu7sjZCBlQzOlyENEsjA/hrf15TfCRjLEhKZRETn//qXibTnP8gOxx8Y+cB/hKteB4itYyDtS+63m4mSiLW3tQORdi3s5pLB5MgH/ytMIn4Rc5ybbzvvzUTBv0wiJDB21107EeIZhBiJENNijlOW28Sea/Nt/8skQ862ND/m3GRQ1x2efhOZfEanxV7XKEH741/uYcy4hxk15gGmxz9F30CQOfObYpbdGd6HDIT389Qzv2fU6EfQqvNx2RUMJz/S8Y559jF+9+j93P3w7/jPRx7igT+NICAE+RlTsBTNYHgKUzkiFBt13IQ1fypCDOJTpiPENTxlqThKk3EUJWMpiMdUPB2fMQurIgGfo4RlS3oix61WJUR+V+szmNVmjTn3lUQlP7Em4VgSERtV+CF5Sez06LYa3OUx240lfNu487tS7nNHY66LFGmoNeYyvFCi3CQs1F6rpduvoyegR0yDwToji1qsLOt0xhyjTBxkj5d87tHjXzoQYPmgBOaXDzaxekE7K+e1SefQD+sW9bJ2YZ/kbbwTiRjWfihDU4C1s+vZOL/lB9aT78HxYdPntjhZ1OllxUA9q+c08XxvgPltbpb3+SOEYXGnh+d7opKlhe0uFra7mN/quOO+erwq+mrVkboSPTWK4ZImTwXtngpanKW0OEtp/YdeCaktaLEwp8EQkTAtbLWyqK1aSj/baGQgpJUqawc1DAT14UKc/2ibsSb1H+qDUmtxl9ITVNFfr6U3qKKzdrhBfLBex/xGI3Pr9cxrMLCw2cxASEOfv4r+gIrZdVpm12npD6jo81ch/JpC+JWgVp2LEDcx5sdjL0vGUpqIR51ByFKMRyPpyr2GAuptUjq/BruSBruU9rXdo4+QiU6PiQ63kaZqNa0OHQ2WKiwlaTircmj1aOmoNVJvU9LkVNPuNdDokELdAXMlfXU2GuxVGEtS6fSZ6K+34ajKoa1Gh1dfytKeJl4YaCFglnTZDdUqun1WgqZKWj0G/KYKWr0WFnY3Ue80ERACs7KUlYsGOfrhbr659CUXTn1MV0MNT//xAX7ETUyVuTR7zbR6LYhlwClB4rgnmfDn30tEROyl2W5kIORkbpOb5X1N7HhxGR++tYXdW19hx2ub2Lf7ba5dugh//yvffHODCxfOcf78WY6fOMpHhz/k5OfH2LljK/vefYdXX1pPHovJYzGvvLiS997azsfv7+X0p4f59MB77Nm5JSyTOkhHS2MEEC6e3c3qxQOM4ACDnSGMyhzyk5/Drsnn+dlNzGn38sqqOcxqqaHBa6A95MCmLUNdkk1VUSb5aQmkJUzlqT89QuK0CWxc+wLv7NzCp4c/4PzQSY59coD3973NutXP43GaKS3NJRTy4Pc7WbhgkOPHj3H58kVufn2DG19f46+3vuXWd9/w9ZXLXL98iSsXznP+zBBnTp3gxNEj7HlrB+tXr2DF0kWsW7mMrZte5OSRDzh/6lPefn2DJOUQ/YjDEDQp2SgEfkMp1eWZaAtmosqbTmXOVPKTxpI07Qme/NN/8+zoPzLyT/ejqcqlrtZAavwYMhLGoC5LpjQrNhPPXnLjRlE8cyydNVpWDTRgLksna9rT5CSMpSh1IrJGNy1uHMWZM1g60EpJRiw47KY4cTSGvKnIo1vl6eOoypyCvTKbgZAbMQ2MBelYStMxFSViLJmBrWIm1ooEzCUzcaly8VQVosmVM/psQNwHLBa8uSlcITp5HEiBX2Qwoc2bhkORFnkxhEwlw0z5LV5NxIBeYyrFaSzGZ69CBpPyclteXsUodjGKXYhfwcKBNgIuAzLAvxJeTl2eS7W+gqDHypgnHuV39/yCxx95iPvvuZuJ40ajrSilMC0pQiICQvDum69Gfq9a3MXRD99gPkXMpwhNwQyiRbEu4VFmRK6rXRGVT9qrUvEZ8nFrM+nyaWmtUeBWZ1FnK6bRXo5bm0nIUkyNLguvNmOYnKnJVRGRKplLp2MsnoopAu6jkg6HMpHqinjcmjS0RVOoVibSUlNOna0YU1kCfnM+K+eEWL+4jYW9XkL2CpzaXFbNb2PTigFksOI35VCjTWP4C1kaxbWr5PvbjqlSqohuUabi1GXjtRRGlg+51Szor2Pz+oVse3kpq5d0M6fbj6iHjvpqepqdBF0qOuqrWTTQgLe6glvcxS3uCo/eNUfMix0hM77qchxVOQQt5VJiCHMZtcZCfKYifJYS/NZS6lwK2nw6Wj1aKUtSDImINU63ujURaVLAVBpzDWXZiHQOPkMxddaKYeu0ujW01+iGyaMCplK8OuncvbpCQtYK6m0K2jxaeoNSpdfYrDdSi5WEXCMKiA4QBccyAL1duiNnbjkcs97tH9D53HVXH7+7+08sVz3EctWD/O7uB7jrLm94/W1IIFWWRslgdTHRaMFahhtRDyDEEMwPp2wOX6ussb+IMVbL0ZJYAhGrB48lECuRgFcIIe5h9OgEhLgXIbJirk/seR8gCvZiz1X27OxleBTlFFHCcY2ogXjT97Yx9rlHYrYVnZ6SNo5av4bXty6nvtFCNAohA+ptyJWwJ019kqTUCURrtES9IVWlUzFo0sjKmYwQi3ni2Sd54tknGT9lDDNnjKEscxKm/MlEoxvyMcgDFNGoi0eRjL10JrqsKQhxDUXyc5gLZ+JV5lKrzsWmSMatS6cgZRTq0niWLOhAiABV5dNwVsfKOWJJlOx9koGufP1v1+EPMrzv3km6FF2+3l5C0FoY3q60P6k4aGwUTCIIbm0mjrBmPXq/5d/HI8t5dFkREiFtW5bYHZX65Z9A/Al6gwYGGizMqTeFvQqx91YmEfJ5y/0+NtJz+zN1u4xLare4K/L7g50v8/q6BXdYVyYRdwa7K/sCvDinkfULbicS3UQLLh5nSbePF2bVsbw/xPL+ECsG6lk5uyEybVlfkJUDIZ7vqWVRh5uF7a5hdSZm1f1jI3OXRymRCI+CLnfFsCaTiXZXGa2OElpdZbT/w1oOURIxt9HInAYDC1utES/EghYL85vNEanTQEgqbjfLp/8H25NJX3tM/5UHBL6/fLOrhHZvBR21lbR5ymi0Fw6b3+evYjCkZTCkZW69noXNZmbXaenzV9HrU0b+dtVU0O2tRMhyH3XmFIQ4QEXyOKpLEjEWxVFdnohHmxnpPH6zpKHqqDXQYFcSskqVTnsDVnr8FhptVXS4jfTUWmmxa+n2Wuj3VRM0VKDJTaDRUUWnzxTOK66m02ei2aUhYC4nYC7HrszBbyqjxa0lZK2k0aGi0yeRjlavhbu4FXk429wGGm2SUa+r1kTAXEm9TcWsJi+7Nq/l5OH3WPv8XN56/SU+fn83nx16l4/2vcn5z48wdOwAa5bM5kfcpDPootVnJWjTIZaBsIGlsoCChMkkPPskQuylzWOlzaVlMGRj3ZxO9r2+nkO7trJp9RIWzu5BjIQtr77MF6dOcu3qZa5evcyNG9c5duwoO3ZuZc/et3lv326OHD4ANiG1cDXqq199zulPD3H93Bfw16+5ceEM31w5x9nTJ9n91g62v/4qy5cuoLspgMeswqouwVxVRGl2AvlpkzGrcmgNmrHrC2M6kBweHCRr5mRS4yZGNfomDWuWLeSt7a9x5tQxLp39grOnj3P686N8+vGH7Nz+Krvf3sbWrS+zZ88O9u7dyaGD+zl+/BgXL17k62vXufn1Df5661tu3rjOtUsXuXntKueGvmTo1Am+OP4px44c4q3tW3hhyULmDfSxdO5sbvIj3t+1lVMfv8+bm9YgbIRTwAWYJwRLOkLUaotQ587AWp6OtTyVsvQJlKSOR1uaTG76ZP746L2kJj2HEPDEH/+L+ClPMmn0I6hKkrGpcolmw5FC3I3VFZw59CYXPtlNR62RoqTnKJj5LOnTRoWzbBxHBMChL+O1NYtY2F2HoVh6YZckjqMqaxKarIlEdbaDaHPjMBQk0euTwo7WkkyqMqehy5+OJnci1RXxeNRpOJVSGsGAEEz404Ph+3GJalUhs1pq2LxmHj/iJi/MDrG0TxrFV+VOwq1IxVY6E2dFKo2WEsz5M6ipyiRoLabFpyVkr8BtLEKIAD/mGrqKdIQIhNOSzicgBNs2rWJWZz38SsCvBNFqswEKsxN45slHePi/f8H9v/l3fvufP+Xun/0bP//J/+J39/yC//ff7uK3d/+Ch++7lycfG0F5UT65qcn8+eHfMX386NukMyDEMva+uZFvLxxHnAJxChpskgRPKCTtbK0qg1pdNk5VGrWGHELWQvymPELWQhrsJfhNefhNeQTM+ZhK4/EZcwlaCrArU6i3FRO05OHRpFKrzyBgyua1dYto9iikCEPBJLThNKt3as6qpHBV16k41Cl49BlYFVKeeHP5TFyaDGr02Qw0WWl0VtDm1eDU5mJTZuC3liKTCI82HWdVEtaKeKIgaT62qqTIvvTFcZgVSTi0GdSY8mOOY4hGn46QW42abrZsXMyBPa/yxivLuItbOI3F1Hk0NPuNNNbqWbmoE64JuCYwKrMIudX4XUo89nIs2lyqdXkE7JXhrFUVtIVlRa1uDY1OBY3h3OVBWzn1TolENMXIj2KBf6tbkhS11+gi2ZSECESrbHtlfXUAv7GEkKU84o1osCkk4qIvivgtZB9EfXUlAVMptfoivLpbvJ/mAAAgAElEQVRCml1qGsNyqv66aubUV9PnM9Dj0RIFXTLwkaVLx8PPXewIu6y5P4BM4ubUm2ixlUb6v9Q/ZVA+HLhKRKKekQ/8Ozscj9Ce/zt+/cuJMe/OWH+FLPWRwdROhkutYmVOQ8QSG4lEPBauWB3r25BB5SANlrDEMXLesSAxCSH+i3PnhhDizwihQgZsd921GSGmIcQohBiPEJOIGmh7EP9ehvi/yxBiNEIkIIQeIToRIjvcRoa3X4AQE8P/jwz/nhAT9ZBB4mKGG75jjbgbht2LaKHHvQhxKaZKskwidlKSM5Gi7LHkpj2DsjyekuJ4KlU5pGfPIDl9KjlZ0ynMnEQ0ha1MIvYTlUYexlw4CUvhVKxF0/EoUhH3wOQ//YY/3vP/MPrhuymMHxu5rx5dFobyGUx86jfkpoxm2WIpEmE1pOG0ZiNENzpFPEFnSUxfaI5pMimQQXYskZBJRKwM6Pv+B6c6nTpbMcPfUbEkIiCdq1zXQWzDb84Pr7OM78v82pFJRI0+OyJRkkmE15AXXl6KVDQ4KukLGZHx3NyGWAPv4Zg+KpOI9vB5xT4TsUboWEO5DO7/MXj+P20v9PhYPShdy+X9oZj9SESi1a1i3fxWVgzUs2qwkbXzWlgzt5kVA/Us7w+xarCRDYs6WDeviZUDIZZ01cRUug4wUP+PTczNjgraHJX0+zT0eRR0usrpclfQ61UOi0p0exV0eqRaC121yn96XjJZWNBiYVm3i9l1OuY1mVjUVh2paTG38Z9FH2LbYoa/5xYzHA8Oj060esroDlRFaj8IEaDdVRpJ8SqbpgdDWuY3Gpldpx1GHDo95bQ5S+hwlyG4GZOGcn9Uq2YsisOhSImQCLoF2sJ47MpsWtwaWj1a3Jp8LKXpOJW59AasNDvUdHpM2KjHryuj3qzkxcEODm5/iaXdIRodKhRZ05nw+O+oq1bQV2ej1lBMW42OWkMxddWVhKyVePXFBMzltNXoafcaqKtW0Ogy0OqzQpGgO2Snr84hbSNYTZfPSNBUTl11FVvXLWVRXxOvrFnK5x+/z2eH9/PR/l28v2sr+956jYAQfPHpB1w49QkH97xBb7OfZp8tolUfaAny1ivr2PTCApo8ksHFZ6ik129hTp2dFX3NrB7sZMva53ln60ssmzdAQ8BLf3cHb7/1Bh8dOsChgx9y4eJXnL9whoAQWC0G3HYrfV3tfPTBPjasWYFQE3kgOSC4deUM3LgAt65z9dxprl08y1+/vc6Fr77k/NAp3t+1HbEZVKVZaCtyqSxMIS1hLMlxo0iOG0VW8rNEQ4c7yU+Po6IgFVVxFjnJcUx7bjT1/hp27djKlyePcfncEOeHTnF26HOuXjrLh/v3cPTIAb449Rnnzp7m/LkvGfryJCdOHuXTY0c49fkJLl+8xJVLl7l04SLfXL/Gdze+5vrlS1y/fIkvjn/K9Uvn+eDd3by3+y0+em8vH+7Zxeyudo4KwU1+xLyeJl5aPp+dL6+WigtNksPoAcxF6aizZ6DNjQ/rYAMUpzxLb52ZQ3te4aV1c0lKHMvkCX+O9NH8zKl4LBWkzXgGIQLkJT6LEBsoTn4OIQapM5fz0qJO1s1tQZMXjzJ7OrkzxlCYMgEh5jPj2T+TM3MCRWnTWDWvk3kdAawVmQgRoCx5PJrcqZgKplOrzqTRVkRV1ngK4kdhLk7Bqy7GVJiBMj1OOubCGRgKp+KsSpJkL5XJcJ8EaFbMaiMgBL1C4DFWELApaK7RUueoZLDFRpOrHAkwSS9ha0kcrsoUXJUpuCvScKsyMZanYNXmSgQiS3pO20IWAkJIUYh+EIFw4bpXVnPl7AnefWszjJRIRFFeEs+N/TO/f+BuJj43kofvv5uf/e//RVL8RIpy0xnx0G9xVZsY9/QTlBbkMqe/h+a6AMsXLaKuxo1NV8VLq5by4e4d7BGCPUKQxkrqvSZuCMENIe1noNGB31hEo6WEH3ONoDqLZlMhHmUablUqNZp0fPos/IZsAsYcQuY8Gm1FeLUZOBRJGIumYSiciluVSkN1IXWWfNyqVFyqZBzKRFyqZF5dt5D2WkkraimLw1IWh6lkGoaiKTEmaxnkhd9nJdPRFU9FXTAJdXgZS0UiTnU6NfpsnOp0DCXRStqavGlYKqQIgzIrdpuLiX78A9hVydQYMnGq03Go0nDqMmOWrUekEX0u+2EnY+htdNDmN0lE2gYBm4JWnxGnrpBmr56gXcncTh8LeoK8t2O9JCELfv+DUueopK1GR1M4RbUcWWhxa2hxa2h0q6PNUcVgk5Nuv4mGcESgyRE1Aso1IyQSER7RigexEry6QjyafELhiIdcH0ImE7HZnJqdqsj8oLmMoLmMgKlUOp7w/A6vnr5aE71eI9FUmRuIgul2omZxmcDL4EkmEdFMTS32sPcjYs7dRVQWIgOv2MxsUlrYCSN+xcE6KWPTf/xUHoSRR11lQiCboOUP9M7w/ZRB5N7w8cSaXmNJhJydaTG3j+gPb7KPQB49vBOJOMxddw0ggf3HGTEig9GjUxDifoR4DCHSEOKP3Ht/HCMezUKI3zNiRBJCjECIEfzkJw8yenQC9977NEI8GJ4/kZ/85EFGjJjIiBETEeI+hHgshkjIMi75OGOB4u1mY9mAvgsZvP5x5H0xJGIbQqwkI+kZpox/mOzU0RTnTSErc0LMNuXrviGmyURNIhH63PFossZiLJiMMn0sterMCFnJmPg4S3uCvLigg92bXmD/lrUs6KhFUzyDMY/fTfqMx9mwopcdW9dRnDP+tvOSW6wf4HY/gzxdXmZZzHrNt60nrSPpzv+Z1El+r8Se9zaiMif5Wm8jmpUrAOcE4qfgM+VJ5GFaeHBMHKfRWYEQO6mzlRK0ljKcUAfCdQjk85CjO5uJErd2hmdJk4/rdgmiHKWI7Rt3kmL9/yQUs+pu6yfS8awYqGfN3GYWdkh1SFbObmDd/FaW94d4vjfAqsFGVs9u5PluP/Oao56HxR1eFrXX3HFfXV4dHR4NHR4NPV4Ns/xaZvvUDNSq6PMo6HFJkYhuTyW9XmWURLjL/0fnIlfOXtRWzZIOe+Tv0k5HhEQM1kejD52ucro9lXS5fyjKsZioBE0mEWsZTiKikYlGRxHNrhJ6AlXMbtQzK6im01NOh7uMWUE1c+v1zKnTMRjSSibqOi39dRq6/UraPGU0O2PIcL2xjE6XlsiDagZF6niqy5NxVaXh1eUyil1oC+PRF8+kujITv6mUZpeathqdZHjeiVTt1Kmh11eNjXq6asz0+qpZ3B7khd4mFrYHcGsKqK7Mojh5An6TlFq1wa7Eoy0gaCnHbyqVog4eHY0OVURH21Zrps5hYNnsTp6f3UZX0EajQ8o73uSoQp07AyEO4FTl4TOW01proy3oYv3KxRz/5CDHj37IwX07pfoMeglk7Xhl7bCbEBCC1oCT3dte5tzJI+zbvokVC/roa6yl1qSgzaWl32dhYaufeS1+lva3sXxeLwtndbJx9TLe3bWTT48c4tMjhzj6yUcMffk5Bz7cB5sFbBbM7uvGbTMjsiSgl5MchxAHIkDiyLvbGTp2gPOff4wQa1mzbCFDn38Gf/uWb69c5JtLZxjsbMBn16Muy6YgYzoZSRP4wwP/wcMP/IznxvyehKlPkRI/jtzUKZTmJpGTMpW8lOmYqkpZNLufHVte5diRg5wfOsW31y9z8+pFzpw+EanpIKdrvXTxK65cPicZw89/ydCZU1KU5cpVvr52nSuXpejD9cuXuPDVGS589SUXzpzm1GefcPLTI+x+cyvPzx/gtQ2r2bxxDS8sGKA15ERbloM4BUmspa/BgyJrBobCVDTZMzEXp6LJiUeRLsuSNlOeMZGNS7vg2yE2rh0kIzX60s9KmYDfpeb1DUsi+c9L0ieTnzAOVW48lRlT0OTMwFCQQGH8aFKe+zMZk58gfsyIyEsuK24seUkTSJkyitwEadv5CWPJm/E0+oI4rMXxaLMmosudSOGMv6DLn4xblYmjMgtdbhKqzJlosmdiKEjEVZWBtSwetzqFOmseXm0WAUMRGxd2c+nYAQ7tep0FPZKO1FSZibpwJoo8+VybiSUR6pxJaHInY8yPw6PMkCoI12gi/VRkQUX+TMRKqPcYqbEoKc9PwUWAgc46Dux5g62bVrNx9VIWzu6iIDOR7MwZZGXPYOrkp5kxfSyTJzyNWlnCzu2vsvftHSxfPJ+jHx3gre1b+ODd3Xz1xUkOf7ifz499wuljn/DJB3v4+P1dnDn+ESc+3s9I9jKSvVg0JegVuRSnT0eITaRNegJF5lSarOXU6QuorcxAmTQGjzINjzoNIdZSZ8mn3lpAvbUg8ttemUiNJh2POo3q8gRMxdOxlsXjVCbjqkrBrU7BoUzEWZXEpjVSdia5L5iGeRQCGIqmhFO/StfTo03DUpmAVTGTamUilsoEjKXxMQXiAhhL41HmTKQqezKavGlUZU9GVxCHpSwJfdF0otmBjoc/tPMj3ghLZQL2Kiny5NJnUecspakmPBpVD2In0rr3wUCLm3ldfpo8WuqxRQ2lYblBf5OTRo+WQHUl9S41b72ynJUL2gi6FbisRRiUUUmVW5tLrb4Iv7EkElWQMyd1B8x0+U00eTSIkdDsVNFfV02bR4s/psCfFJE7F5EjyduIRCREgPrqSrw6yQ/X5KiiK5wSWzZOy2lfu3xG2sOkRi6KKJOMthpJUtXh1UseCq+RNruKZks5w4GTDGpkEhGbWWZnzHK3m4Xl9cKg9x7pmh/dv5MTB9+JWS4K8H72kwyyxkpEIuHJn3H3z8fzi59N5Rc/Sw23dH72EwV33bWK6AhtbPYmecRdJhGyB0EmEX+OIRG3A9FYABALYO9EIu5BCDmyNQUhHqK7fQHbt++ku32A7dt38pOfPIgQ95CVpWX/B/sJts5i/YbXWL/mZYR4gLi4Qvbv30+wfhb79+8jLi4HIX7D+jUbef75JXS3D7B//3sEgx3h/SURrYcSq4m/XSYhA2n5nOQo3WKE2MnjT/0O8SMY9dQDpKc8x8zpTzJx3COMfvI+VBVJcE5QUjSD4SlRZSIhg1mZREgRKH3eRAz5kzEVT4/USrGWpuDR5MIpwcrBFq5+fgC+PsOVUx+xZd0CXIZ8kqY8isuYzckjOxj64tBt90DuF/J9iL03sQRAXm5+uI8tlo5hmGdCWqZBLgx3x+rsdyIRsUB9Md+vbB0F+IbSaVgq46kxZNLoKqHOVky9vSRcorOdgKUoTCLC1zAAsdG2hS02FjRXM7/RFL53coRHJsNy397L8Hot+7lzdrHYdgBxD8xqsP/gMqsXdrJuSQ8bl/X9wDLfN6PPa42NkMmywn5Wz2kattzSHj9r5jazZm6zRCDmNLFyVj1LOmuHLbeovYYlnbXfmy5EgB6fVEuj12+UKkYH9Qz6NQzUquivUdLjqqDHJZGInhoFPTX/cxIhp3OVa0LIheZkUnG7L6LPrwqTFQXdnn9U4O52cruW79c9iZLbxnCRud6giv6Aiq4aqeBcr0/J7KCG2UENc+v1LGqz0htU0Rc2YstEIrJfW0kazvJMVOlS2kJHeRqO8jS0uXHo8qfjNxbRX2ehwVaBmu6IGa/bb2JRp48lXUHmNnuotypocWpocxtodenp9JoZqHfRH3LQ4tSxqCvEgo4A7219kddWDNLoUOHVF9ETtNBeq6W9VkuDo5KgpTzimWj1GOirczCvI0TIZSToNNDgNuC3KMKpZL0RE3U7ejT5M6nRlTDYFkLY4I3X1nP53GkunzvN8Y/3seWl5Qhg9xsvM7enWWLtK6X2Uy7xwoIBPtr3Nu9se5kWv52AEMSzITzyu4w6QxmdHhN9IRfzOuppC7oQYhvvvLEZvrvB32/d4PKFM5wd+pwzp0+w++1trFv9PK9uXMPfb1xjw8rliCyY39PG2qVSgZqB5hoCQnCOn3MPp1izqA8xBupcVtYsXcChvbs5efgQASEozpxJcVYiZXnJZKdOpjAvgeyMybBLEDf1ScSPYNJzj5MSPw6DsoD8tBkkThqHWVXGwXd3c+qzo5w9/TmXzg5x6+Z1/vrN15wb+oLjR49w6vPPOPX5Z5z+4gRfnT3NpcvnuHrtIleuXuDS5XNcvHCO727c5Oa1q1y9eIHrly9x6dwZvvriJGdPS+3UZ0eiFXQnwezuRhprbTQH7NTatWgrsrGqi0hiLQEhGP2He8mYNIpaXTHuqjxs5ZkYi5NjHop+7MpsWv0GNBWpzJz+BGmJoxEiwJgnHiA7ZQIrF/by2cF3WD6nA2tVHjnxz5KfMI6cuGfImPwE2dOeJGf6UySPfwxNXhzq/ChwLE6bhE2Vi1WZTdrUpyhKnUB5xkQUmROxls3EUTETU/4UjAVTMBdNQ5s3BVNRIk5FDpZiSedfMnMiVZnTsFem4lGnEbLkUmfJp0aTScBQNKy4oNgclXANl52tRIghFNkTqK5MwqvLxavLxamQR7UHURelRAhoQAgCuBD7pf8XDrSxYcVC2us8NNba6Gr0E3JbCbltzO1pZ8XiQbZteZGly2Yze3YHb721hQ8+2M0H7+/l6pULnBv6gtMnP+PEp0c5eexTjh/9hAtnTnPp7BAnjh7h8lenOPf5x9zHcU4c2ce1cyd4afUiidAckM5n3ZJZrF3YQ3VlFm61VH/CUZpMp62SkCYbe1kibkUqtepMArocQoY8gvpc/NpsatWZ+DRZ1KozsZclos2ehDLtWXQ5k3GUJ1GrScerS8elSsZZlcTLq+fzwAM9xL5AY4lElEQE8GhS8WjTMJROx1SZSLUimWpFMubymRhLZWnSNkQZVOVMRJcfTd+qyp6IpTQBhyIl/PLdi5TGsjtcdO77L/JqVSq1lnzqXRXUOcuptRbhMRXis5Qh7oOVgy0s7AnS6tHR5jNGSMSirgANLjUebSEWRRYVGVMR4jADjU4aXCrM6ky8jhIsmqi/xKXJwavLp9mppN2tpdleRUO1klaXli6/mU6fiaBNgRgJLS41XT4jTY6qiK+hzloR6YO3F5mTC8q1ujURaZKcxWmgwU5v0BLZRm/QwkCDnZ6AORLhaLQrvxcdaavR0e03SVmc3DrqjWUENIXceRRYBjX7b2syyLrdExFDRMIEQohlDLYHqHNIgKDVZ2a4ETbA3T+fgC7h1xyse4wNpvvZYHqIDaaHw+0h2vMfZMKI/+TXv3yOf/2XbqKSndgmj+LKJGLDbSSiPrzeLYaTCHlE907gNQkhfhsmEX9AiPTw9P8mLq6Q7dt3IMTvEeK3dLcPYDN7EeIejh8/zr33TkWIh4iLKwmTiEeJiytn9OgchLiHuLji8PQ/sH7NyxFCce+9Y2JIi6yT3hU+t/0xx3YnbXwsuIuNTki1JGZMe4q4SSP506P3MObpByktSuD5xR0sJg+3UxpdrcdGFKBui2mbiEapDlBdnkhp8lgKZz4TBvCgyU/AVJGBU1tAs9fIgV2vcuyDt9i3cxNdjXZ8jnJs+mxefKGLC19+yNnTsqY+liTE3gfpHB9Gzrq1IWb5cBtGIiQCZCyahkuVHHMvY7Yp1wz6XipYmTCsJQrY70QiAlgq4zFXzMCqkMzgbl06PnMO9fYSGhyl1NmKpYjEjyFSI+SnxJAIaXsLW2wsapVBvkzYh2L6skwibnJnD9IPkYj6yHV77YV+3tuykrXzo6T5xeX/PGvRcBLxw54J2Ze0arAxEoWY2+JkcVctqwYbWTe/lVWDjSzrC7KsJ8SC1mjUYXa9nYVtXp7vDrK8t+4H99HrNzNYZ2VeyMhcv5bZXhWzPEp63ZURIiHLm7o9lREi8c/IxGC9PkIkZG9ELKGYXaeLpJPt9VXR76tidkglpVQVATo95XTVlP3A9tv5fuFDWZYY62+R7lWruzQiVeqqqZCyMNUqmeVXMb/RyNJOO7Mb9cxuMjC7yUBfnYaOWDO2pTCZiqQJ2ErSKJw+Gn1uHNrsaXSjZvqTD+BS5dLkUNDuVtPiUFJnLidgKqXZXkW330RXrYkmu4pGWxVtbh2tLj1tbgN9QTv99U46fRbavZJxRa6Ku3KwhRa3lkZHFf0NVups5bTXaunw6QhayrErs8NGawftNRaqlUVMeubPPP77+yhIiyPk0NIZtNDu1TNQZ+XQjhcl/l2joydokx5qG7yyYTUfvLebwx++ywEhOBAuAOat1lJfY4sAsuRpE5nV3sSBPW9x8fQJDu59k4Wz2qUR7h8TJhHSw1WrK6XJoafRbUFdnIvTqOHTQ/u5euEr+Pt3UvvbTfjbTb48fpgtL6/hxRWL+GjfO3z83h72bHuVrz49yJefvMe6Rb0s7a1jxewmhNgJK6PSslqzGrtWgRA7WTq7j/k9begri7j/1z9j9MhHyM9OoLXZzQfvb2WIXzFp4p+ZMvkvjH76ESY/9wT5GfFkJU6hIDWBoKuad998gy+Of8rVC2e5fuk83359lW+uX+Hy+a+4eHaIU59/xskTn3Li5KcMnTnF5Svn+frGFb6+cYWr1y7yzc2v+es3N7l26SIXvvqSqxfPcXboc44dOcgnh/Zz9cIQF746waH33o5cqzRWoihKp63OgVldiF6ZTW7KRMpy43nphUFeWzWfdq8BS2k6LqWc+jM8MisOSx3/RyDENUY/8V88+8z9yB+Wac/9kaLMadR7jMzvbWR2mx+XvozS9GnkzhxH+rRRpEx4nJwZo6jKnUZZ6rPUWUuo1echfxTin32M4rSJZMePjlz3quzJVGQ8izprPPq8iRjzJmEumEJF2hi0eVOwlCSjyYkna9JoZj7zZ0pmTsZdlYc+Px6/IZcmezE+fRZuVSZBYyl1JgU1mlIC1jvpJGWpxjWE2IuuNAFN8QwMZclUK9JxVOVEX943oSI/jbQZE2gJOKUR5Pshng2sWjyHmxeH+OzQe8xqb8Jp1NDgdWJQlNLgdXL+9HG+/vocO958lbXrlvP5qWNcvPQVhw6+z8kTn3Fm6DS3bt7gs08+5vjRTzj0wft8cuhDzpw6zuEP3+OTA3vZuXkd93GcHa+s4rurpzn/xcdsWrtEIhIKCDoNBIRgz+trOb5vGwEhaDCX4q7IwFqYgLMsBUd5EvayRKpLEiKkoqYqHbcilZAhD0d5EtrsScNM5D5NFvayRAJGydjsrErCYtn8PRKhL5yMEAE0eRPQFUzCXDodhzKRGm0aXn0G5vKZmCoTsVYmYSpLiEiXIkUBRQBtwVSMRbHF65ahyZ2MTGijmXuk+daKeMwV8THZmQLhAonhZ9hSSMBeSshZSYNdSXfAwkCjky6/mbYaPX11NmY1OGir0dPkVCPuh4KZz6Ivkon0YRrsVRGtc5NfjcuQS0XuZOxVUuaqkKWU3qCJDo+OFof0Hm52qGn36GlxayP9LLYuhCgDUQZt4ciAnGFJLjQnZ16S07XKsqVmp4puvylCGGSS0BMwM6veFlm+LWziliMbbR5tJCFHhJzYqgjqiglqi2gwlhEFZ7fLObYRMYeK/URHSmXp0FqG14CJHT2NlZp0EwVmslxJAo93/3wiCU/+nKyxv4pp/0nZ5P9koOxBTrU+zgbTg5RN/gX3/fIP/O8ft4b3IZMA2cQsAzCZRPwppmL14vDfnQwHpbeTCJmoKBHi/iioHzUovRvFH7CZ6wkG+5DIxW+Ii8tl/ZqNjBgxMYZ0/IHRo3NZv2YTkmwpmQULVrN+zUa2b98env4o69dsZPToRIT4LUL8dwyJkEnLcYTYxeTxj5A84y8xxxyri789srIh5n4EeOqZh4ib+iSPPfwrHn3kbqrN5Wx66Xn2v/c6nR01GLS5REfhY7MTbYppu4jWnNmPXZGFz1iCU5WHEODUFpDw3F8Qopn81KkIcQqRByuX9tPoN1GaNx2LJoNFswO8sDB25FomEbGAS44qDIZJxPzblpejMZsifUpfMAVN/iS+b3JvRnpnxEYq5OnNMX1R7hvyvA1EQX/0WloVCVgVCVQrZ1KtnBnxedXZiiXvxH0gboUH8mQSUSRL/HZJ2wpn+lvaIY/sLyMqEdwk9bNd4RYhEbebyX+oDY8evLv5hcjvWe01rFnaQ0RSdRyp/VMy8UPzdt5x+guz6lgxUM+KgXoWd9Uy2GRnfovnjsvKJGJ+i4f+oPV783v9ZuY22FhQb2ZeQBchEX0eRYRIdDvL6fepIsXo5PZDxy0TBpk0yLUhFrZaWdhqjZCIPr+KnloptWqPt5yBYBWDdWpmh1T0B5T0B37IeyGTiNhEALLEaWXMvOH3qqdWETFO99Uq6fdVRSIRizptLOy0Ma/NwkCjnu5ATE0MY95MjHkzMeUnokydjKUwmaCumG7UGAoSMRWn4qjMIqArwK3IxFWRRcBQQrtDTZtLQ7NdRbNdRUO1kja3jrYaI92BasmzYFcTrK5iVpOHIuZTX62h2aWjo9ZIk1ManWqtUdPorCBoLabJJWV88hlLIkZpIQIUJE3FpquIGI4aPUbafEZa3BoWd3i5cHQXB7avpcOr52EO8zCHJXBwFFoagzAoOPjeDra8tJxZHSEs6lJaQh52bX+N7a+8hEVTxasvruH6hSEuDp3k+JH3+XDvG1KGgR9DesJ40iY+jSY3Ga+uHLeuAnNlIblJcbhMWi4OneS7ry/B37/h5tXzXL9wmr/duMjF05/ywTvb2PvGK7y9+SUOvbMjUhDm55yjwabApcqmVp9HwFhAe430wTaWpFNjUOCzaPBb9axftpDTnxzk4N438VZrKcpOJC1pEmZjKRs2LqI2YECMhGfHP8bM+LHMmDqacU89CvcIuEew5eV1fPDuO5w/c5q/fvM13924xq2b1/nm+hWuXrnA19cvc/7cEGe/Os3Zc19y+cp5bn5zje9u3eDGN9e4dv0SN29c5ea1y1w8OySRiAtnOf7JR2x5ZT0rl81j5ZI5BD1metr8eB1q3BYFVm0xBmUepd88KvoAACAASURBVHnx5KZPJnH60xhVuex7cwNc/wJunWPzyjmUpU2mKisWvMkvtEC4859iyrjfU5w7kdLcKSROHUnilCcoTJ1MQcoUUqeOJidhEnlJkyjLikNTnIy2JIXyrKmkT3uC6WN+T+bkP6LOkwHhMoTYjCJ7CsbyFHISniE3/mlKUsehzpuMvmgqpsIp2Mqm46qMx1Yq6fQjxxeQRnYWdzSyZk4XPX4LlrIUfMZc6qoL8OqzcSgzcVXl4VYV41AUoCuWZCilGVNQFcgpBTcjHpZe1OU5k1AXJ2BWpuPQ5eM2FOM1V1BrUVJjUWFWlVBj09PZ5Gfj6qUMUsYgZVKU4+/fcP3CEHt2bkGIczT7vFRrVDgNOtYsWcSXJ49x+ssTnL90hrMXvmToqy84fvIzhoaG+Pvf/w7A3279lVvffsd3N77m7JenOLh/L+/vfYt9u7fz+ssr8DtU+OwK2usk8v3yqgXQLhDTwG6oQPwcehrcvLf9Jd57fR2nuIeQvgR9bhwhXT6u8lTsJUkYcqahTBmPJmMSjtJkfKpsfKpsPJXpWAriMefPIKjNA70kPQxoctFkTcSnz8KlSsZWmcDC3gB1dkmSo82fGE7vKt0bVc54tPkTMZdOx1mVhFeXTq0hkxp9Nm5DNg5tBtaqFMzlMyPruDWSX0OTOxF93iRsZfGReYq0Magyx6HNn4g697nwi3gv339xh0FBmEQ4tFl4jHmEnOW0+LQ0u9TU26Iv/WaXhmaXhgZ7FY0OFR5tIYwUNLs0LOjwIUSABnsVIWtl+EN+k752K77qYqoKp+PR5VBvLyNkKaW7Vs+sUDV9AQs9PjNdtVKtHmnwRgI07TU6aZAlYKYvZKXLZ6Sz1kBv0EJfyMq8Vg99Ieuw5WbV2+gNWiJVqOe2uJnfVhOT6cUybFuyWTt2umzYbnBU0uCopNmppNmppMFUjl9TSJ2+hDZb1W3XcgPDtdlHo8BDrIyZt/YOLTYTkawJnk8U/N1OQGTgKBMMaZ826vnXfzHzi58VMfLB+6nL/DX7fA+zz/cwuoT/5D9+WhZzvLJXIiqpyhr7y5g6EYuJSlR+CCjFGriXIUQFQtwTBfX/VxlCuBDiDygUDrrbFyLEXxDiIRQKKwsWLOfee5+Qlv/pE4ifPsHo8YXhiMNv2b//PRQKDxK5SGD9mleQIhEbGT06CSEeiNnffyFEMdF6DBKAzUwcRWbiqB84B6mNfvZh/viXe3jsL78hGjHawIQxIxj31EPolLns27uVa9e/5J3dmynMnxlzL2TiGEse5P3L8/YjxoBLXUhW3Fgy4sagKUtn3BMPMvovD1JWkIQYCgPoPOhoqcWkl6MqKzFWpWIMSw+ldvuIrUwIZa3/YoZ7HGKlIfPDUsdYkBZLXOX7KZMIeb1YsNfO90nErfD5yhESmUTswqFOxq5KwlaViFWRgFOTis+cg0QwpfdEhEQEkCRN4bThIo/o75Hc1t9ifT2EW2y07X9KIn6oxSYPCD/H3f8TEvGP2k6i2dQCLOyoYdVgYyT6sLirNlykNcBAne2O21jS6WdpV4AV/Q0sbPN+b/7sejuLWt0sbLAMIxH9bgX9bkWERMzySylge71SZeuef2Cujs3EJBupn+9y8nyXk6WdjogfQiYR3d5KWu0F9NaWMVhXxdwGNXMatAzWa+j1VdLmLLrDfuQ+G0si5P4skwi5D0rvpZ5aBbOCamYF1fT7qpjlV0nm6nodc1tMzGuzsKCjmvntVmY3GegNqen0KRDK1Mm4KrLQ58TjUxcgxFp6agy8t3k1a+e0YSlNx68viTxYXmUuLdVKer1Guj162t06urxGWpwaWtxavPpShDiAmeZwcZSdzGqp4c2XV3L47ddZv6iXBR0+KdWrvYJQdRk9IQP19jJ8JimFbJffFKkhIUSAzauXcPPiad7auhExXyoU1+TRMtDw/5H23uFRnNm6bz2X594583ju9t1nz4zPmdm2x2N7PGM8TmAwOQeJDAoo5yx1TlJ3q7vVUkutVquVcxaIIIJJBoMx0QaDCSYYbLCxDTYGDCIIkQy/+0d1dbewZ3Y4fyyCVF31VdVXXev91vu+S0dlfg7lpnSqrXJved5OW5WDAqNSbCz3K5HycfyT3Xx9+iD7PtiEw6yhuaacb8+c5N6Na+zeupnL356Dh/d5dEds1HX+7AkeMIS6KgfvrVtCs7sAYRF4bAbcVgPNFaW+1dJDH+2EnwbgpwHuXP+BgasXuHf9ImeP7Wf7hhXs2tjL18cPsnl5J2Z5KgWqFFpKTbgMaZgyQ7DKwsjPCPFNgLSw6VjlKT6qw7ljn3Dpq9M8un2Nezd/oLG2lOCZY/CvZLcza+4Ypkx/i+BZ45g6+S1ef+U5Zk8bg9OaS++SNr45e5r+61e5P3CLO7eu89Pd2zy8N8DA7RsM3L7BnYGbDNwWKw9374kN8+7dv82t29fpu36FvmuXuXntCn1XfuDW9SvcvHqJQ/t3U1flxKDJoNiqw5onw6RLR69MIFeVSNzimcyaOpzRw55n5uQ3CZ46HKMmkXOnP+LMsV30tntIjQhi8cxRyGPmDXoIoueNJy5EdN2ZNOLPhM8egUERgSYjlFkTX2XyiL8QFjyWuEUziJw7mUXTx/m+lOVJodgFgXK7kqK8VNLjZxE6ZShJC0YRNv013zGKdAksb3GwvMWBPH4WsriZ6FLnYEibgyZ+GsbUIOxZ88hNDkIZJ1YzhA2I4d1HT3UZ2ZFzMWZGYswMwyJfjFURQU50MGFTRxA6RRR9y2IXoEkLR5MWhi5jMYokcbVZnjyXtOjpxC6aQHbyAvTyaFRZEWQmLSInRbRWFp4CZ4EJi0HFxlUrOHbwQy5/e47lHa0saWlEOOgd0xgQhCvIU5JIjoygubKCM58e5eszpzl0+GP6+q/xiAf0D9yi78Z17j94yP37P3Hp0hX6b96GR9B/vY8rFy9w/PABtm1ewzurOhGOQKExk+oSHeV2JZUlejasbGbX5l6EI7BpVTeSmO/A+xvYs3455/kjdXYtKfMmkTR3HNmh08hYOJG4mSMIn/gq8UEjUUcHY0kPw5oRjiU9DH38XDQxszAmL8SeHUlBVgR5SQtQxwZhzljgax4nWbrmRE8mO2qSrwohgYrA/wvCeayKsEEvMZNiMaYckSqmS52DOikYQ+pccqKmoImfiTHNPxdzwieQFT4eddx0lL5O1f9IIHvR92+x6WE9BfoESozpuM05OHMzvWa+4vyxq5OxKRN91KOOChublzXwwZp2qu0ayvPlmLJjcOSmU2bLorJUpOWo0hZg18RRZk7HnZdBjU1BU7GBpmIDDUV66uxaagp01BToqC0yUOfQi81AC1S0uIy0uc1eAXIzgnCLKpuS5tI8ags1vkpBvUNHi8tIi8tIkzOXNreZ5fXFLK0ppN6ho7ZQQ5vbTGuZiUqrwieiduVlUluoobZQ4+s7UW7OodySjcuUgdOQSrEumSJ5AgXZsZQok/AYMqnMyw64R1IyI4GIQADRzWCqixSBiWggUBCTPfoE7/eD9DspCZGSQimh8+7vWekZP4cg7OBffxPKs79/g6SponXrpKF/YMiQTu82x70hHuuJX9cgm/2HgEqERGfawGAHFWlBQwopqStGpBMFJvV/R6wQ/JGnn36bI0eOeEXSw9m5c6eXkvSiDyz85jdvUu3pYv2aTQjCHzly5DDh4UqefnoSHR3LWb9mI4LwDOvXbGL06PnefUsajOcQhBzvOe1jcAK5jV+e+3bGTfgbo8eKzehEELENSWw9cfTLBE0ajlaexLq13ezatYmmFg9vjxrKiGEv4Ne8SPdz22OxA0GOGGMgX5HGpOFDyU5cjF0QGMZBCkwKtr670ncvd+xcT45MFICqZWKlOy0usDFl+2Mh3ZtAOpEEIqQETPysJmUufh1H4LZSwhbg4GSHcJbha8bm6z0hzblAEwDpnS6Nsdi/nz4wy0Mwy0MwyRaJLIknpGR/Dz4QIR3bDg59Ij5qYJQIJMT+DVJlr9t/Xb3HdBtTKMtLxQcgfgWBGiR/1+jB0V3lpwu90/4PKgjehneCsEMEEb84lwYL0/3X4ZeE6Qfx0+uO01mR7xNUd3jMPhDxeHS48+kst9DlsdLlsbKqsfQXt3scRDTmZ1BvSqMxP4PG/AzqzGlU5yX7AERNfhq1ln8MIOrtWbSUKH4GIpbXmFhWbWRpZS6dbn9FJLAS0ezIoMutYIlHxZIKLUsqtLS7FDQUZlBhScJtetz5y8Xg69mMH1gMppW5c+OptqRSbxf1EY32LJ/Na0NhFp78ZGqLsmgr19BVZaCjQkej0yv81sbPQ5+4AFtWDNq4BeIDtAE6ymzUWLWYs+KotmhYRjjLCKcoKxa7dwXJpU2jVJ9BiTaNSouS+mKDN/E/jkWdgjpTtLCrKNSxY10P21d1eZvLic3mah1qXKYMbKoYyi2Z2FQxPtF2oSYNhy6D93s7eXT9Ij+c+4z9uzbT4HHgyJNh16Xi0CbhMWXh0iXhzsugyZnLro1LuPnDWfZu34DQB0IfbH9/M58f28/BPe+ysrOB4nwt729ay+XzX3Lj0vcc3LOL/Xt2cvm7b7j47VkGbl7i1PEDNNWVsn5NF6eP7eXQzs2s6ainwVlAk7uI3ZvXcerwx2zdsJp3VnRzZP9ubl75Du5c5971i1z++jN2blxORaEBuzaTygIjheps7Kp0kbecl4UtOwJN/EyK1ZG+BzQvZSGvcQRd8mIUcaEIzXD64708unWVK9+e4ejHOzAZcmgmifiERYwe9wpTZ4xg7oKJTJzyJmPHvcasoLEsDgkiKiSY1JgwDMosvjj5KX1XfuBu/w1u37jG3f4b3LstNoq73X+de/dvc+/+be4/GOD+gwHu3r8tViFuX+fmrWvcvPEjd29f5+7t69wbuEHf5Qvs2r5RbLC0Fj7Ysorrl8+CXsCsSyU2fAZTxw0lfP54TNokQuaNZeG8scRGTMft0NDbVSk2FJo3gZAZI7HI49ClhvFzvqgdQdhH1PzRxIWMZ87EvzP+jT8RPW8CVYV61nTVsW5JM9ELZzL85T/x9+efYsybzzPp7ZeIWjQRRfoikmJEK1BNUhDJIWMQBDuRs4aTGj6R8oJMuustGDIWIoubiTJhJoq4aaQtehtl9ATWMg9F1ESu8G9kxwRjkcfT4Sni8S+H7OjZKBPnoE2d56Ma+e0m7cTPn4R/JWYz0fPGIggb0GcvJilqOtqcSHJSFxG5aBKTxgxlzFt/Y870sWQmRWDWyehua2LdquV89flnnDp2mK8+/4zutmacNou/m6kcYhYtpFIQqHeXc2DnLr7+7BTfnDnDlSuXuHTtMtdu9XH73l0eAY+Q/vD+/Qhu9V3j0vffcOLTA+xjpPclVU+pRbSXtetSaPZYOPbxVu5fv8DznOF5zlBVYsFpUtPT4KHFZaNInYZVFk/S/EmETXqdhWOGsmjsK8x7+6/MGfEXIqcM870ETCmhuDTJmFPDUEQEkR06jezQaeSETUcVJfatyUudiyYpCHXiTLTJwT7NgyJuGurEmRjS5qBNDvaBDEn8LAjtWOSh+BMFO7k5oVgUEVgUERizFqJLnYMqfiaaxGBsOSHY5X6HJV38TFSx01DFijoLSQuhiJ+OLnX2oDlgzA7Foo7CrIzArIyiQBePw5iC05SB25xDpUWJKzeLcpMMQbBTasikQJFIlVWkhdYUaFhaXcSSqkLqi/S0leVTrE3DmZtBiTmNonyRZ2vTxXvtaDOptsqps6toKNBQZ1VRZVFSY1OLdNKiXGqLDCKNqjiX2kINnRVWOiusPhAhiaKrC1S+qCvS0lyaR5vb7AMKXZU2uqsKaHObaSjW0+TMpb08n8YSA+XmHJ/Au8yY5atCFOtScWhTKDfnUFkgx2XKEAGEJpFiZRIORSKl6hQqcrOoyM3CDyKO4E/MJRAhXWcpWXuc8rTW6xgiCZ+3EehEQ58AfdLzeAS/45MrIDxIvHsxzjF4NbaZ3/3rdBqT/kxj0gv87l+j8AuupdVbO0/8ugZH2B8CLF4leov08j71iy9yP4CQQMSLrF/zLuvXbPLGVgoLGxCEZxg6NJyOjrWsX7ORoKB4JIAxdOgUOjrW0tHxDmnpdh+IGDp0BuvXbKHa005QUBzVnhYE4Y8UFpZ7XZnEz4vbP42oyZBcqQLdrh4HEX4qkwQi3hr1Z94c+RxvjnyO199+DkHYzNtv/pmRr/2ZKROGM3/+dCIiFxIbF86oUX8nJysWP4iQaEuBAt8jvvv87rIO9ry7hu3vLGfX5jV8eeIge7dvYMu6ZRz9ZCdXr3yFlJx/fuYQxU4ji0ICFxUeT1Al15p2BoPPbvyrt2IYssOQJc729oaWkvtAMXh3wOeW4a9ObQsAEdKclOhN0rE3469W/VICvgybejFmeQiDwdYO79yUAEkgMBUBSakxFUG4SGWBnLoiZQCIWItfe+Q/llXmXbySnjtvG4BSfSotTsMvzNufR2+jnRX1Nror/WLojvoA7cFavBWjfwYifgk0/FJI11TMF7qrrP8URLSWGmlzmWgvM9NZbqG7wkZPdSEtzp9v2+jQ01lmpLNEQ2tBjq8K0ZifQbM1yyeylqhN/9FYJStXib7UVa7zAYluj97XM6KxSKSiipqIdNpL5SzxqFhWpaWnUkNPtZbltXp6qrV0eZTUFqZTXfDPRNf/DKCJUWlOptqSSrUl1aeHkOxdy81JVBWk01Aio9mlpMm7oCUIdoQamwJNwkK/S8gTYvKTlx6NOiGUIk0mxrRoyvUZNFoU1OTlYM+OpTAnjpp8BQ1Feiq8zeZ6m8vobS5neZObzb2tLG8pR6gGR56M0lw5TSX5ODTp1Dn0FCgSKc3LpK5YQ2WBnFJjOoXaRKwKEU3lxMxHlRBOi8vO/q3r2PnuKgoMMuZOHoEhM4baIh1WeRwuQwaV+aJTiF0Q2LqqHQZ+5Pa1C7BHgD0CX395WmwkVy862+Sq0lnd0+ZtmrWLsyc+5fjhA3y8dyf792yn//pFf9ffM0f45swh3lvdSWd1CRUFuThNalZ3tXDm2EGvEHsLH2xaw9ULX3L+86Msb6uhotBAVaGecpuSUpOccqseuzYbt1mBIT0CXdJC7MoYzAFuKzwprqgI9SCkQZlRw8H3N3Phs+Nc/Pwzjuz9gAqHmezUSFSyRBLjFzFt+ggmTnmTCZPfYM68SUREzsZm07Kyp5UKpw2DIoeGCjcHPtrDlcs/wKOfeHB/gIGbfVy7fJEff/iOmzd+5MH9AR7+dIdHD+/x08O7PPjpDvceDPDg4V0eProHD+4C9+HhXR7evcmPP5yDkQJP0idqR5phdU8dyvQIlOkRpMXOo8SmZHVPHcVWBWGLJjJt8muELBjP+FF/Yc70YdSU5XJs3yaW1DvQpYWQL49GfBFLCUA9C6YPJ3jCUGZPGkrYrLcICXqL4Al/J3zWGIqNOezesoYr35yms76czMRwEhfPJSVmPsGT3mTmpNeIDZ9G5KKJpIaNIyl0DBHBw0gNn0hG5BTiF4xFFheMKmkuqeGTSVw4BkX8DPLS56NPCqZAtoi1zCM3ZTa5GQspM2eyutXN7vVLWd9ZjytPgTw2hPTFs1g8820yo2aSHjGdxEUTKc3L5MNNy/lk2waWN1Wiz4glNGgM86eOYPjQf/d+Ed9CEHpRZUUgS19MWsIiYsKDiAoNIjlmEbI0UZgdFTKXns5WThz5hC9Pn+T44YOsX72SbZs20VHfwC5BYJcgMI+1zBg/AVlKKhtX9nL2+AmuXTjP/ds3uX79Gv0Dt3jEQx9uuHPnHlev9vHop4f8dP8B9+/d4W7/Dc6cPs66NUtFLVA4vpdGsSGFhhIDZRY5JkUibTUlrF/eRqlVj0GWgkWbTalZiyEzgTkThjN12N+YM+51hCEw/pVnmPbmC8x86yUEoZ7oIEmHchBTWhhl+lTyMxajjZ2LIWEBppRQ9PHzUUQEkRM2FWOa2H3akDyL3PS55KbPRZscjDY5GEPaHF83a33aXLGalD4PY9ZCzDkhAV+UHgShGmXKHL+bUlYI+rT5ZEVNRZ8yD4cmGrsyAnWcWHXQxM9AET2F1NAxg16e6qQgTNkLsasjeZZzOHRxPmGjaLcYj8eaRV2phnqXFldeJuUmGXZlkvhyKs6lyqpCOAVWWTwtpSbqCnW0uy24jTmU6NKptqkpUCRSqEnGUyCn2JSK25pDVZGKMnMmpblplJuzvJ3N1VSYZZQbc6i2qmh2mml1WagvzqPC6q80dFXa6Kq0ic+t91waivXU2NW+6kO7x0J3VQFdVQV0VFhpK8+nw2Oh3qHzaSLa3GaanLlUWhU+W1dXXqaPGtVQrBd7R+SKP6uwyHEaUilSJVGsSaFUk4pLk0qFLoOavBzKtGkMFlAfR1xVfVzQKUWgwDqQ9nQGQTjFUI4z2Np1hxdA7GGwSFh6sUoJ7OMhAQjRIWrIkM1MGvq/OO/+O5OGPsWQISd5XGT6xK8LvCBCajYnjSFwNTUQREjHkBJQD4LgRLRhfd4bLyIIwxGT/WfxVyf+5P3ZJAThaX7zm2EI/2M4wv8Yjl7totrT5v39czz12ye9/x7q3d8zAZ8fhgQkxHB4x+Sn38yd/pr3u9n/HIwZ9WffNRwz7iVGjXmR0eNfYvS4vzJy9Iu8PeYvjJvwMmNH/JVJo15lTtB4Zkwdw9uj3mBm0CRqBeEXrrkEIkRgcZGnuMhTmGUZog39Efjy2Cc8un2N65e+of/6Rb775jTHGcrnpw5y+fJX9PWd58uvjjIYJIrJ5gsvNKPRSGCoGD9FTorAalE72qRZyGJn4K80SL+XROCB7kU78AOiPfirT9LxAyl0EogI1AF18/hcLzUk4/a58kj7leZ8IPXLE3CuaxGEB1QW+F3W3PlZVBfIaChW01KqQxDW0lqiDugXccq7aHTFG5sRhCsUaRIDjv1zANHs1Pr6LnRV5NFRbmBFvY3eRhsrGwpY217CqvYyugMtWusR7WkFOz9+eeBn+/Tfm/8MiJBCWnR0sby+iA6PmeZSA21uI62lfjDT4jTQ4syjzZVHZ7nF69BU4AVIAefl0NJRamJZhZWOYjUttmwfjanJkkmLLZsGy+NUzP84AkGDFJJGotWppMkhG7R9XUEGXW4V3RUqusuVtLlyaHPl0OVR0l2horNcQWNJNvWOTKoL0/BYk/7LYxIEsU+EFHUFGXS6NSwp19FWqqS+OIc6RzbV9gwqbWlUWFOpLRTlBoI5JwaOC2iSQ3HmZpOvSIKLAvMnjyQjaj5Oo4J8WQI1ZjllqsGDc+szKFIlU1ugoanEhMsoo7WsgC8+3sH5kwdY3V5DuVWLx6bDlZsj8nUtYk+H/KwYitQpeMxyqqwqClXJNDgMsEMgZOpIwqaNIXjUa9gU6dQ7TD70P/qvfyBixiiqrCrcxhycudmUmeQIT4HwFLBH4MiH7/Ow/yqnju6nylXEktZaX1+CSaNfR1gLjBQ4feIgP1w4w8XzX3Dj6gWOHf4QtTyVtKTFpCSEkRCzkPPnTjCLDaJL0xAo0mdikiVQZJBT57SypN7Dvu0b6ahzs3frO6zpbKA4V0ZxXiZucw42VRxucw4ui5I8RTKG7Fhs2hSKtCmYZVGYsxdTqI5DcIERUXwunPKvYh/atYc7V65y9aszdFWWQr0ghkVg/pzxzJ09jmnTRzB95miSUsJZ7RW72gWBjetWsbyri0/27+PkyZP8cPkS/f399Pff5NIPF7jV9yOff/YpP927KQKEn24zcOsat/v74NF9Hvx0h4GBfh4+fMDDe3dFIHF/gG++OMb2jb3Uu22c41mEl6DSoWHnpm4KdKkkhs3EKE9iZUcdVSUW1FnxvPbK0wx78xlCQyYSFjIBjWwxTVVmdm5qp7veRnbMdJQJwWiT5yMI3UTOGkFE8Eji5o8jct4YFgS9SULUFBbMeouokEksCB6N1ZDFlW8/55vTn3Lxq1P0X/2Or04e5sShPezcspp33+nCqE0jfMEk5CmzyYibTnLEFBbNfJMF015jwWQx1InzCZ36JhEzRxAz+21y00PQJs/nKS4yhW3YlJHkZYRilUdRpEnErorHIovFlBmNIPSSL4tjbXsFQj0khU0nO3YBiSFBFOqysAsCDa4Ctm/sxaBMY/a0cUyb9DaTxg1nxpTRhC4MYnHobDTKTBJiwykw69mwqoePPtjGhhViV+umCg/bNrzDmc+OcevaFW5fv0rfpUt8eepzDuzdz4c79mDU5hK7OJolbR18c+YMu9/byoEPd8Pd2zwYuMmDO/3AQx7+dJ+B27fg0U/cv3eHvmuXudt/Ax7c5db1K5z49IBvjqWnRuJPzPoQXgK7WlwNryrUU2jIJjF0NpFzpsIQgfA5U4lZFMz0scP46zO/4/W/PM20MW96dQLLGPPGX5kxbjiJi+diVqZQaEhHUIMpJxKLLBpjRiiGpPlo4+egi5uDNnY2uug5KCNnoo6ZjjxqMtq4GVRYMshNnY0+KRhd8mzMWYvIl4WKVQXJeSllju/FbFJ4V9aGgCD0eqlM5xEEOylhU9ClhVCoTaTKJqfSmo0xK4SMiIm+F2bcvLcITPo0SUG+nhXmrEWYc8TeFxZ5GPmycApUUThzE6m0ZVJfrKDJqfUl6k6DVOru8+kMpNX+JmcuNXa1T8zs0KbgNKRTZszCoRPF2W5zDhVWBaW5Gb7mb25jDm6jWOmoK9TR4DBQXyRSmKRoKNLR6NDS5NTTXGqgxq5EWjltcOpo85joqMynzWOizqmjyWWgrTKfjmorLR4TXdVWmlwGKgvkVNhk1BaqaCjWUmNX4snPptyYSZVFRkORhqZiHTU2BWW56ZTnplNlUVCZL6dUn06hLAF7Vhyl8mSqDTm0WLV0FObSmK+mwapBTNb34admrPU23vqllXtpxVVKqKQV1VMIwp6ASmBg0rUW1/zc3AAAIABJREFU/8q6tJ/Hk74N+BPaQLcaMXn83b+G0Jj0HN3ZT/PbJwOdXcSqiQgi/sh59+sMe/Hf8SekEkCy46evPC5KlkDEPu/fpd6oRPi/jiAImQwZYmTIkD2IlCMbgpDv3e9wwmP0HDl6hJ2797J+zWZ+85sRCMKr3jFovLEfQViCIJR7/+9NBoQ8b1Thd6Hyi4RnTn4FKVmbMukVJk96hXET/kags9Sbw59hyrTXmBX8FuPGvsTkiUMZO/IFRr7xIqOH/Y2Fc6cxddLbhCyYSXDwRAZXIAKpbCKIOLn3fVx5KuodJnKzEn0gQnI64qcBbl69iCA8EOk6wgYqy4s4duQjvv36BP6k2k9jE0HETgZTmB6nT0nAT6owSIm/BCICReBSxUaaU9I8k8Bur1egLYGItQzuLhxIcxPneZE6DodmcCdh/2f34NdvBB4/EBSL891jzeHn82sffmqgCLp9wNZLkXIZ0qi2yhkM4iUTg8F2ta0uLUuqTKyot9BTY6LZqaSuULQkX16Xz6oWO+/2DJ7nNUX+leyjO3r5rwOGfxYuOtwm1jSX0lNdQFOxjg63iVaXXxfR4TaxrNZGT6WV9lI93eU/F163OjQsLc9nhSef9kIlbXYZLbZsmq1ZNFhEKtN/Z3ydFTq6KvUsqc6lpyqXpZUGWovltJUo6ChV0f5Yk7k6azrtLgWdFRqWVuroqtTS5lbSWqagq1JLT20uHR413VU6Ois01Dsy/1vjCowKSwpNEl3J931lp8KaRrU9k5qCTOoKMuko0yDky+LguMAH73Rz4P21bF/bxb5tq2kqLyAlYg6OPBmVNg2lmlRKlAmU69OgWsCtz6BUn065MYdOjw2HJp2yPBmLZ4xDGR/GiT3v8cm2dbjMGiqtOlyGTKrNcmoLNOASwCVQma+g3KSg1JCNx6zEKkuEHQIHt77DO+21aJMjKdJkU6zLprZAw/srmkQeXTUUqpJx5mbiyddQUaBnRUs1f+Q8f+Q8eoo599kRPti0BotOjiC4RAHqrwQmjx/Gqy8/iwBUldvpJopP9m9HWg3aKAhYTUp2bHuHxtpSkuNDMekyxYd2CASNfYWX//1J4minQJNFhd1IkUGBRZWB9EWTE7eQqFljvQ/pFWRxs8lV+L3ZM2LmUGLMxJWfhTZ1EYIHSgzpKBJDWdlSjSNXzfJW0QK2vryaVR1d7Fm3FsEFeRkJWJTpmNVpLJozgQVzJzBl6nAmTBpGjjyRze+tQaXOIj4uipjoxRzct5+Bm7fo7+/n+s0bXO27xo0bfXzz9VlOnTjClg2r+eLkEe7eugqP7nrjDnCfnx7c4eqPl/nm66+4c+smAzeu8WjgFmdPHmL/BxvpaS0nM24O8sR5WNXxdFRbqSrSYlEm0+AqoFIQWLukg/07trCkqxajKZO01IUoZBGkxAfTVmehwa0nYs5bJIeOR5c6h8zIKQjCcUKnvk78vDHELxhPTvwc0hODSU2YxaK5oxk/6i/MCxrF6mXNPOi/zMWvT8O9W3C/n1s/XoC717nw5XE2rulCnhFFdNhMctVRaGRhJEfPID50EsV5abjzs0iYP5HoWWNYMFFcMReGgNOQijZ5IU9xEZcpDVPOYixeTq0yfjYWWSR2VTz5OVHoKRYTlXmgT1vMuNdeYMRfn/ZRmgTBjjAL3lu/kh1bN7J/zw4O7NvNtq2baGmuw15gxmzSI8vJ4PSJTxm4cY3tWzax570tnD32KR9v38H+D7ZzcO8HnDjyMZ+fOMqFc2e539/Po7v3uX75Gt9/fYHd7+/kk48O8OP3P3C7r4/zX52h7/L3cL+fa5fO8+MP33F/4Db85K0q/XSPh/cGeHj/NnCf/huX+fHStyxf2kJOZgLTpoxk7OhXmTt7ImNHvExiyAzxPCf4S9DxITMJGjuMRUETYIhA2JypDP3zH3n5uT8gCPt49aVnmTb+bUxaOakJMSTFRpKdEofFIKOixExlSS7CebCq4ynUJoq2tikL0cbPQR0djCoqCNXiGSjCpqGJnYEicjKq6Km8u7IVT346pvR55KbNIy99PqbsUPKyQtCnL2Dwyp6dPEW4l9frQhCuoE9fAH0CppxIOC6QL4vFIo/DoRNX+9TJgfoc6cVpRxA8qBNnYsycLwq25aFYcsSwycOx5ISSnx2GVbaYInUMrtwkBOEMVdZsPPnZvh4KEojw5MuoK9JS79D5AESZMUu0AZ4BBcoEHNoU0S0pX0GVVUV9kd5XxXDqMyg1ZFKRr6DcJPbsqchXUG1TU1eoCziHairz/S8Ev+BwG1KSvKKpmN4WJ8uaiumssdFZY2NpQxFLGovoqLXRXWOjzWOiwamj1qGmtlBFbaGKGruSKpuchiKND0A0l+hpKtJQY5FRY5HRaNdSaZRRpsugRJWCU5mCR5NBvVFBs0VDq01Hk0VDU4EOXzL5EkjWk34HLUkkGJjQSRx0O35qhhQimPC7NUkrxoHA4fHkUZo3kguXBCIOIiWkQ4bUMfut/8kJxxsMe/F5/OBATLie+LUOR9gfOWT7K0//7g38CaMk7H589XgZfptNCVhIPw9YRf9VIP2j2vt5ySmoHSFoMcL/HI7wP4fz9PDfI/zLcARhLILQ6D0nKdkPrMS047cXDbwGkhvZP040ho/4E2+89Qyvv/UMI8a8wPjJQ5kRNIzJk15h4fwxzA16izHDn+PVl37H6OF/ZX7QJGbNGM+IN19i2pSRRITPYuzY1zFix98LRByD06xEGR9GfnYiitiFmLPiyIqayw4mcEAQ6O1s8I1jlyAgCA9ghsDznMGgzeboJ3v4/ttT+Lngdi8Y7eaFF7rQaA4wmEq02XdsVbzktvb4nHAFfEa65wF6HcCfdAcm3msHb+dztJLmReDvAq9xNz+vTARWMnoD7lHg56/gNxeQAI+0XTviAoqkvegOOKd6qiwynLoUEaSlgb97vHTswXNoRb2NVpeWdreW7spcuqsMdHi0dHhEXn9PrZHuKgOrWwsRBDvru5xs6C5lSc3jSfv/GYjocJtYVuMHEYKwjy5PPu1lRhodWrorzSwJ0Gy0u3PFztXuPNqcOno8Zno8g8fUUqCkvUhDW5GSjiIVHUUK2gvltBbk+HpG/HcqEZ0VOtrcatrcajrK1LSVKn3goaNU9bPtGwoy6XSr6KzQ0F0lgogOj5r2chUdHjWdFRq6KrUsrTHQVamlyfk4cPyvR5kxgcpAG1cviPBYUmkokVNjTcedm0CjPRvBmBmJCzUu1BSjp7etnMtfHmLPpuWkhAdjzImnUJNGnV2DW5+BJzcLqgXqbRoaHQbK8+SU6DJpLDazqrkSV54KYR9YlOmUW/XYVFk4DQo8JhkVedliqb0kj9ZSE3V2LWV5Mkp0mZQasqkp0FFmVNJQbObc4b0IQjPFOhluk4o6u5YDm5dzeNsqGop0lOjSqSnUUqjOQNDDtjVLeXdFh8jRnwIlFgNOay5ldhOCcIUPNq9m+3trKC+1EL14DlplKtGL55CdHkOpw0ipw4jwAFYsbQL6uX3jew59/AHKnERGvP4CgiAm9U5zDrLEEILHv8mi6eOIme8VanWDNj0OQdiALj2KX3EHYRvYNQmY5LGYFImoMiIJDRrDy8/8C8/9dgjTR/0FRcJcLIoYTNnRCMJB3umq5/Cu9+i/9B1Xz39LmSBQJoguOIILTLIUwoImsiBoLHHRc0hOXMTUaW8xYdIwZgaPQ6FKIzUtjoUL5jByxJsc3Lefvis/8uDBA7777jwHD348yEKzsaacLetW8OVnh8UE/N4NHgxc505/H9eu/sDJE0d5b8tGLn//HTevXuba9+d5d+0y+ngSQWhGmRKKLiuClMXTiJk/jrTIYLRpkXy6dxt73nuHr09+ytmThzhyaCfLVzSyOGwGs4PeJjluNmZtInEh44lbNIaQaa8ijw8iO2oGgmAnavZIomaPZPrIFxCEXhKipjF+1PNMGvtXJo97mZC54yktNLCso453VrTzwzef8+hOH4/u9HHv5mUO7t2Ku9hI7OJgMpJCiQkd730YIHz2CIpyk2gu02ORRWNXxHF420q+P74buyIOZfxsFHGzkMUFY8wOJ3beaN+4BMGOKSscY+ZiDGmhFGqSfddSn7aYvOwEHIYcljdVYlVloEmLJSMujE2rlnL5u3M8uneLewN9DNy+zskTR7ALAh/u3cG3577gw93bsQsCcbQjHIQNK5ZjFwR6O9rYuqGXQx/v5MvTx7h04Wvu3Ozj7s2b3LhyhRtXrnL98o/c7+/nzo0b3L99Ex7d5+6tq1z67izXr3wnNgS8JGpiePTAH9zn/p2bwF0+2LaROcGTEK7Aq0P/zIt//t+MHf0qv3tyCK/86be89dK/M/bV5xGEauZNHsXIl59j4rChKFJj2LJ6Ge+9s4LMhGheePopgqeMw5anodhiotBipMpdSrmziMrSQppryuhq8tBcZcdtUyIIkC+PJi8jFH3iHNSxQahjZqKJDcIQNwtD3CzUMdNRRU9FGTWF9T2NuE1p2OVhWHJCMaTOJTdjIfr0BaKFa+pc74tTXJk2yEIRnoTiXHFlz5CxELsgsGdjJ++taKTCqsCQvth3fzOjppMROSXgC3QPgS94U/ZCr87CjjFrIXmZC7CrI7EqwsmXhWORL6ZAGYMEFpyGZJyGVLFfgjHL14itzJjlc0MSX9RrKdGniQseLwk++9XaQlHT0FJqot1tod1t8YKEHQjP4u3PI6MsL9unuai2qakp0FDpNb2osvhX/jorvM2VvC5LTaV5rG51s7bdw+oODytaXKxocdHb5mZlu5tlLaUsqy+mp85Bd7WdtvJ8mkrzaCgx0FhioMmZS3NJLrUFairz5VRZFNTkK6gyyagyyajJV+DOy6YsNwuXIRNPbjbVRjkNZhVNFg2N+WpabDpaCr10gov4NHhyPAgeKXm+iB84NDPYfcmOZGE5uAIRqGnYjNQIS/T4twfsL1BwbReNQQS7uL0PjLT74g+/n8gG1Ys4wp7mX3/jILB3xRO/rsQR9gzLM//C7/51Nj+vNmzDTxmpx2dr/SvwgxsJuEoUKAnMSNawAWBqiJgcD2m4zu+iHQydGk5EUBDhI4fyxK93+bcT7N55dj5gLDvwCWx9QKI74O/Hx+6PYW89y/C3n+PtsS/y+vCnef6l/4+QsIksmD+G6MhpTBzzEtMnvEKeOoElbVVUOC1Ehs1i/uyJAcYgx5ES8s42D/t3b6S1pojM2PnkZcaQlx7NEB6gihfph3VFRnoaPKhSYnzj2MdIujvq2byxl66uBnp6mry/kxJ1KeEWtQh+ECGJ8EUQYUidy2DbUGlOSFUwCdAt4+cg4nFakyTyX/tY9Absz6+JMGcvxpWXir+aId3/XwIRkm4jEOQFWgYfxF8xkGyTpbF3e++/BEZEoFJXpKahWOsVO69FEM6JICLtl3QLe5BAs6R5aCvT0FGu8wGI7ioDy+pMLK3Jo8OjpafOzIpGK2vbHbzTUUxvc+E/nFf/3egsN+Onjq2l0aGltTSXNlcejcXqQdu2lRnorjSzvNrKihobK6qs9HjMdDj91Yr2Ig2tdhUNliw6ilS0F8ppL5SLFQm7CCSabFn/9XFW6GhxKWkuVdDqVNBSIqerTPOLVYh6SxrNRTksqdDSVSlGd5WOJdV6uiq1tJeraHHJ6arUsqRaT3eVjja38j8EEo1TMvntb8sG/ey3vy2jcUomjVMysWpTKDMmUKKXnrN3aZySxQsvNNBQIqexKIcaazrNRTIRROTnxKBPDcODnBlsZvempXywphOHIYuyfCUOXRqV+QqKVMnYFYkkzptEbupiXz+I6gIDFRYt7y0XdQa7N/biNKpwGOTUFOXTUGyhxqbGk5uFO0+sKtTZtXhMMly5OZSbFJToMrErU7ApUsWJ/bwo/HNoc1haU0qdXUuLM4+lVXbKjdm4jTlU2zWYsxMpyZPjKcjlwy1rWdJUiXALBOGUz9YMBD7asQnop+/K1xz9ZBfXLp/DLggU2w0U2XS4nfms7Gmm//p33Lx2nrv9l7j8/Rk+O7aPTz7ainAENqxs5tvPD/Dt6U9Y3VGP06TGLgg8wS3aq0pZ1V4nrkxrMzn+4Rbfl1BloRq7PoMSi4IlDaWUWnKYPeEV381z6BMxZIRRqE8VGyLtgAFB4OTBj3l3zSrWLOmizKJn0rCXEYRebPocsqhm2uRhvPHan5g46Q1Cw4NYGDKD0PDZVFQ6qakup7qqnDNfnOb7785z6rMTfHfha86dOc3aVcvQKjIR9kBDpZMTh/Zw/otPuXz+c+7euAh3r/Pw7k0Gbl3j3NlT7PhgKwf3fcT5c2fZ9f4WBGEtfTyJzZCBPGkRipRFKJMXkRQ2DV1GBKrUxQzjIGZ1Jof27oC71+FhP4cO7gC9QFzELGx5mcSHTychbCql+ekwT0CdPM9LZxKviyJhNlZlLMrkBSycPYLxo54nM2UB1eVGHFYFOWkR5KRF4SrM4+jHu3jQ/yNXv/+Kjau7KcxXkRK3iPAFU0hPDMGWmzjogQmfOYy4uaOJnDmc5HljqbHIOP5BL568NDIXT0URG4w+dSGymCBiZr/N/PEvkxM1A6s8iryMUJTxc9EmLyQvMxIBWNXi5uwn2xEEO7cvnuX+j+dpJw6jTNTqrF7SSt8P33L/dh83r15k4NY1X7JTW+Ohd3k3BZY8ulobiaOdONrhvADnBQr0an/TugkCH+3axpenT/D9N19y6cI33Lx6mQcDt7jXf4Mr35/39iy5Cw/7uXH1W+4PXOX2zatc+u4C/devwoO73O2/wU93xSrEvYEbfH/+LHpNDkHTJ1DhLqSxzk1E2BzGjnqdPz/zbzzLOaa9/RohM8YTGzKLKaNe5/e/GcIrf/7faLKS2bCymzXLOrGbdOSkxlPncbLpnVWsX72Cd3qX0dvTzYrOdpZ3tLKys4mVHXV01hZTWahBECA/J4LcjIXoEmajipmJKnoGmtgZ5CXMwZQ0B1X0VHTxM9HGzWB9TyNlxlQcqgiK1FGYsxZhkABEkih2liXNYfCKax8OQwzaNNHatbIgh+1rmlnTVk6+LBZVot/2MTV8MoMFvP4XuTZl1iAQIQEJhy6GIm00dnU0hZoYHNoEBOGIF0Ak+wCEKy8TV16mr39CuTkHV14mEogQO0VfpLXMRGuZyDOusasHgYiWUhPVNjUSiLArk3Abc0SHvDzxu9Fj9lceyk0yWpx5NJfk+hrFVdmU1BZqaCkzsaSmkOUNJaxsKqW3ze2LVe3lrOr0iNFezqqWMlY0OllWX8zS2iKW1BTSXVVAZ4WVFmcelflynLo0SvXpeHKzRBtwQyZluZni+Ew5lJtkVOYrqLWoxIUom5ZGm5bWolzRCEOwc4dfcYdfgVFA2CFSO8VE+SJ+QCAlZcsQwYNE09iHn74kJeQHEZNV6Z5KCbwLfwfe4/ipe6K4WgQiUvIemFza+X/+b4+v27VYjZBWq3v57ZNzaUz6E46wp3ni178kQpUSzysIgsevR/SBiMeFj8X4xd4SdWVHwPkcFLdzwdBR4Rw5egSAY0cOMi58Gr7EdAiioP5XeM8zcKVaug4SOOtmcMO0x8/B49M/jJ34N5578V8YN+FvFNiySUuZT0TIREa9+SyFpgy+//ITDn64mUqXhemTR3jPQ1oJP86unWvYt3cT25hCH0/SUl3AB+uXcHL/FpbWOhjCA4bwgFJ9hr+6602o9zGS/Dw5H+3ZyuefH/qFcQZSb0T9wwsvbEWjOYkgbMCSExowl6T5Im0fCAoC76MEPDc/FmsR1IgxSGj9eHVCSujrKTOmUaJPQswVAsXRv+SCVf0P/h8IEgPH+0v3TQLCa2lyGejwmAPmbiAQOsfPO60/DiT816WrwkCnR097uYY2t5r2cg3dVQZ6ao301BpZ0WhlTVsRK5tsLKvPZ2WTnWX1VrqrTf9g/3bwCOARvE0IN//D7X4egXQysTO1CCLEyl6zU0tLqY7uSjO9dXZW1RfSW1PA0nITbcVaWorUdBbr6PZqJFrsYvWhtSCHFls2LTYRPDRa/yu0IfGe99Qa6azQiZapbrXYg6FcS1eZhnanktZiOS0OGU0F/n23OGT0VOl9IKKnNpeVjWZWNJjortLR4pLTXi5WKjorNHR41HR41LSWKaix/5xy9cILNZyJj+dMfLwPNDROkfl+9vPfZfp+9tJLxThz42lyyMS+Fi4Ngk0WQ5Eqgc5yM4XqJJyGdBqduTQ7jVTaVBTr03HmZlKoSqa7soj9766k2WmmSJ2GXZVOhUWLx2bAJEvBrs3GLggcZBilZi1uq4ECbQ5ui44qixJPbhZluVlU5ouViRJtGk59FlVWDdU2LYWqVJbWlLKxu5EzgsAZQWDuuLfIipxPU3EudkUCZbmZFGtSKFQlU6hJoTRXztZVnXz+yR6O7tkqJlouQXwI4oBbAhd5CotBwY8/nOPMqcOcOn6A+wNXOX/uMxpqXGgUaZgMcs6ePgI/3eLi+S+AAe72X+HU8QMc+Ggbh/Zt49SR3fBTHz/1X+Lw3q28v34FK9sbsQsCrRUlHPxgEzXF+RToMvni8E5WtLrRpoeTr0zAkB1LZ4OTr47tpf/SKU7u3xQgbjxOoSEReeI8zMoEEiOCyUmKYNeWdfS0N3L604NYtNlMGfUaGXGLMGnSyKKaBXMnMPRvf+D//ReBqJh5uDw2upY2sWXbeo4cPcCNm1e5d+8ON2/08flnn3L282N8efoYe97fiNuRjzBF1IZsXruEi18e574gcOLgbr776jMufn2ar8+c5MSnB9i9YyvbNm9k5/vvUVyQj1aWil6WQlLEHNKj55IaGYzTlI0g9NJWVcBI9nFDEJg+dhitNR6uXzrPuS9O8OnhfVz+/kvWrewgbK7YVGxpo5MLpz6iyWUgfsF4dGkhKBLmoksLwZmXxs4NXTRX5CNPC8GoSWBFVwUH9qyjzmMhatF0kqLmk5MSydF9H3Dr8jd8smcrBkUKkQtnsCBoLAuDx5EUNRdZ8iwkykBG5BTi549CETsTY+oChCwwJi9kbWMhrcUqLJmhWHLCfe5e5qxQsiKmkZce4gMR+tQQTFkRCMIZNMkhhLPMR7tY1ljO1lXddFQ5aXIX8t7aHvbv2MLDgetwv5+7t65y9/Y1tm1Zh8ORT3d3M61N1WzeuJp9u99nZXcr1aVF3lTqDl31opNVFN38kfO0N5Rz8vBHXL90novnznLm+FG+PHmMrz8/zsnD+9m7fROHPnqfS+dP8f3XJ/hw17vs27uDXdu3cuLoIb775ivOnTnNha+/5PrVH7h6+TtKiqwsmDsDd6mdL04d5eOPduB0mElJjCA/T0lzlZPK4nyqnVZqXIXIU+MQskDIgvJiGyu7W6lwFdNSX82eD7Zy9OA+9u7czt6d2zl6cD873t3M9g3r2by6l3XLu+ntbKCrrpTaEgNOUwYObQI2ZSSmtIVo4meiiJyCbPFEVBFT0ERPRRU9lbzk2ZjT5vHuylbcpjQcqghKdLEUqiIxZYdiyFiIJmUu8oA+D/44J8YTYhIiiwv2vVDl8XNQJs5DFjebrOgg0iMkN5dTiMmWnZyYKagSZ5KbMY98WQg25WLfinaRNppifTwOXRyCYKdEn+RdVXThNqVTZkyj0qrwVSECO0KLoMGOKy/T12OhyZlLkzPXN3aHVtSO1RRoaHAYqCvU+UBCoSqZAkWirwJRaVHiMctx5WZRasj0VSXaXCZanHnUO3RU2ZQ+W9eeOlFAu6LRifAa9La5Wd0hgoaVrWWsbHezuquC1R0eljeX0lPnYBG9zGAzM9jM85yhu6qA9vJ8qgtUuAwZlBuzqbGpqLGpqMyX4zZl47YqcNvE/j6VNtGJqq5QR1NxLm0lRnheEJ+3KzCFbUxhG80kIdzB+z3pYTC1aBuDbDR9rk5SIrjDe8+9wGAt+EChzxrziPf3UoIugQgJqHjnjM8lKjAZbfZWI/6CI+zf+cPvxzFkSCmC0Mv/Gq5ng+HvOMKe5Yn0XQGfC1zV34zk5uRL3nzjejz5q37sXAOTQQngLkOYAWlyO1euXPRFWpoRf1+THd7za8YvXj7ivaYSbUdK1qSxBrrkSEnrYNrN8Lef462Rz1FWbmDD+lZSkuYye8Yw5s18iy3vtPLd2YPs2b4adggB1/M4GelhlBRr+ezkLj7asx5PqZ4DgsABQUC4Is6Fdo+FITygRJuKy5DpAxGvPfd7is1qpKR5986Nv3DNAsODX1i9lXUrW/A7IkkVCWnuBNIhpesc6GpTz8/pR9sYDEbWBtDPNgccq5kycyZlZilJ9DC4YaKHQI3JL5+TVCGRAKVUnQikRfnH211jo7PK4ttPm8dEdaGSwba1gWBIGss/AxF2/LQ3EcC3lWnoqtTTVamnw6P1AYnl9WZWtdh5p6OYlU02eurM9DYXsrzBxpIaM8sbbL+4f+4IcEfwUhv/s8n6L4VEb/TTA5tKVLSV6egs09NeqmVVnY0l5bm0OJQ0FynoKFbT5fRbrUrgQdJESCDiPw8kxOeop9ZIV6UItjordCytNLC00kBHqUoED4XZNBVm02jLoC4/lQZrOs1FOSyt1PloS8vrjaxptbGm1cbyeiOdFRqaS2W0uZU+ipMEOAIrEp78ZMqMCVi0yT8DDP/ZaJwSAG5KFLQ45AjWrEjsijg6y83kpYVRrEnBoU0hPzsWacVGnRSCx6xk+6oubnz9Ge+v6aauyCzqHex52LXZcEogKXS2b8U0NzuZCruRykITFQW5uPOy8eRmUWGWi4DCJKNUn0GpIZtyk4JibQZVVg3CU7Cuo47OCgdpYbOZ+NpLCEIvFWY5hUqxU7Y7L4sSXTolhgzKzWqW1Lk4dWAX+7etp7ezgbYaFwLgtOaSFLkIZgkwS6CZJJYvaWbfnq308SQ7tq2nyGag2J7HmpWdnD/3GfcHrgID9F+/CA9QX/QLAAAgAElEQVRu0nflW1/3xj9ynkMfvc8P5z7j9JGPOLR3G5/s2sbpwx+yoqWGNZ0N1JXmkxAahF2fgSp1Mdlx8xCEPrLiFrB6SS2Hd2/k21Mfcv38UZ6kj+TQ8fib0PSiyQin0JhJZ2MZZ05+zPEjH/H9t5/zyd73iAkNZmHwOLJSwpFnxxAfOw+9IR1Hsd5X/j9/8XPOfHWSR9zj/oMBLl26yIXz57j47VlOHPqQMyc+4eJXJ9mzdR1GZRpmdRpnBIF929ZyXxCoKbXS2eChta6Mllo3LfWVVJY7ffd19FtvMH/2FFJjQlgYPEEEPAkLUKWEokyWnHB2cEMQWNnZwKf7d7Fv51b279nBks4W5JnJhM+fyewpo2mvdXFs72aOfbgJ4TwkLpqIISOMvKzFqJMXoEpZSIsnH1nSAjTZESTHBFNik7NuZRNaWSzjR/yNyIUzSI1dRHN1CVveWUpnYzlpcSHEhgUxbdzrzJn2NprsOPJkYUx662kigoehTppNyqJxaOKCsecsxpA4i3JDEsXKaKyZoeQlzyM/I4QqayZuYwqH3+9hbauTclM6Eke0SJOIOTsSYRYIswLsXO+AJjUKZVIkZflaSs0aWqqcHNi1lWsXv+HO9cvc+PF7rl4+z5FPPuTQoQ959GgAuEvf5Qt8+dlRqBdwGPWMYQ82tYKe5lp2vbdGPPZBqKso5OPdW/j82H52bHmHnvZ6lrbVUV1WiNth4t+4wr9xhVqPjWc5x7OcYx5rfWM8+elhXyXiwjdn2bd3B+kp8WhVOXz80Q6OHvqITet72bJpDevWLOP44f0cO/ghWzesZt3KJWxas5wVXS3UVbpY3tHK/j072L39PQ58uIuvz5zi26/OcPz/J+3No6M4r7z/OidnMmdO5j15c5JMZiYzk5nYiTPBTuyxE2ODzb7viySQ0L6v3ep9X9WL1Gq1Wq19XxE7NsIGG7MZMMZgAwYMmB0Zg9mxWIyXfH5/VFd3S+CczPuzz3NQV1c99TxVT1V/v/fe770HD3Dy2MecOn6U93ZuY9+Onbz3zha2vP4a63o66KmvornKQbVTSbkhF5ssCUvRYoy581CnT6c0aRLyxImok6egS5uOKmUqxuw5WPMX8NbaTmpshbhKl+BRJ+PVpOBULhNTthbFoS2MZjyza9IYbgUUmyZ3IbI0kWzo8uNRZS9EljaHomQpj3wA0e1/i6jV0Ykqayb6/HmYixdjkydQpkoKeyFScKlTEIQtVOiz8Zvywi/uAqrMhZEsRuW6PPymIoI2OdVWEWALgjOijWj0aKl3iTUdqq1Rb4JUzFMsJFcqFvY0leDTi+9CSRsRsiuptsgp1+bjUedSZSoRxdUOJU1uLU3hEKS2ShPL61wIwnZe7woieEB4AOu7g6zvDrK63c/yJi/LW8pZ3VnFipYKeupddAXt9NW5WNNayROcYkWDBw9a2v1msTCdRUZDmTpCWuocSgKWEqrLVATcamrcGkJuDbUeLc0VRjr8VrEA5xMCT3EcvhHE1iCIyTKEa4igU9I4SOlbR5IIJ4JwEGERYhMOEiURBxmpk4lmQ+ohWsxO+n7/iCaRjPVEw4ta+OHfNYe1EX+gKfPXPP/kz/g/P/Lyq38ay6D/OTKn/ZIfqs4zPNQklkRsivm7BUHYwhh2PbJWh7ctRKsqS0BzPYLwACEJRr2cwI6duzl37hw7duxm1KjY7GSxZEgCnruIZqGSAGUPj69ELZGXkfMZIC5hAvV1NoIBA/ELXkEQnCTMf4WmoIWQT8cbr7URqrYiCOeY8OozlDlLqQ1ZcTpKcFiLCFYZseizh5EIly4bbZ5osEmeOYZyZTbGvETmvvpHkuaM59yxffzl/jUuXTjG+++9FRlPLo8bu2jl1xTP58knt6JSfTpiTWwZ8TnqWYoSCQ9RgL1arM8zLAwuFHMu5yMkokydQY1DgeQJGJ4eViIEklfh+0hErBA89niJVMTqL6LHrmrx0t/oYkWTm2ghvVhi9LgW6xl5tPWFzAz3AoqhOisbLSyvM0a8Et1BLb21RvrqTPQ3WFjRGCU0ndV62vya7zmH9KxFvUAtXu1fGa/UpOtyiui7/zLr2zz011nprNKJBCKgp9uvo82rZFWtlS6fhuYyGc1lMlqdMlocJbQ4Smh1iiFM7c6SiDfifx/K5IvMpTekj4qrq7V0V6lp98ppLiui0SHWaGh2FNBgzaXRlkeTszAiqO6p0bCy0cS6Njvr2x2sajLTG9LSXF5Mu7804omQCEe7v5RGTyEN7iJqnfkEbTkc/XAX/6//HTwY9fYFzdnU2/IR9FkLkOL7ZMtmYcxLwClPxaXIhAaBcWxHl7MEv0lBZ005b67oIICMhOkTUOWm0ux3ERQEOC6QvWQ+fY3VdNVWYpYX4LcZcKhllGYm4jcUUW0owm8ookKbj09XQJWxOKKJ6PDb0WQtoUyZz56Nq9jc38YHb61nc38HhYnz8ahyKNfk4lZmETAVi2JCi0xcwM8TXXA/hZagl9dXdHHl3AkGPz3C10PXEAZBGIQ9gsCK3pZwTH8PwgAEfA5RzLgF9u/dhhEn295+nZ9yjUJCNNb6YJcQroX9FIc/eJeHt7/g7rXPOHPkAz4/fYQ3VnSSRA9J9BA3bSyqvEQqLHICTiW6omUocsSiOIfefYNPP3yHj7avodYlR5Y2A5c2mfS4MdhUyxCmwc63ljN0/TS3vjgD3OXGF2e5fOEYLXUe8jPjEIRvmDPzJcq9Gs6e+5DDH+/AihWf38rgpRPcf3CLb769z9lzn/LBB+/z7s6t7HznTQ7t3ca1iye5dOowG5Y3o8hJpMFnFsHv34NTW4imKA1VUTpZyYvIS1+KojiX7IxkkhIW89+/+TVP/uqXjHrqPxj352dIWjSdjCWzyU9bwI+5xbL5E4lkQQkXsLl3/RJXLpziyxtXOX74MJwSSJg3m57mEPeuXeTi0X2c+GArwnYQtkP+0hkoMhaSNPcVkua+QmGK6OnITJzB2D89QZm5mE2vdeKylFCUHYdJlYtVW0DaklloZRloZRnIchNpCDjQl2ZRlB2HxyZHl7+YZXNGkxX3Kjnx40if9yIliRMxZs/Fr07GlrsAa858vLKleEoTSZv5J1Jn/onC+EkIQguvtVdQacjBkB+HS5WGS5WBIn0epekLKFNlYS5OieTTFgZB2CXqgtR5qagK0qlyWXhrwxo+P3eSoZtXuPzZGT45coATxw5w5dJpBs99wvUr53hw+woDa7opTEtEEI5QYdbiMSgoM5SI63wLOI0lNNe4aAqW4bWpcRrl/JGDPMEpfskgT3AK4XLUoltICOE4FOfnoC4tYdXyHq58doEvb17j4P732bBuNZ1tjby7/W0x7OnzC1w4e5Ivb13lswunuXTxDFcGz3H844/4aN8eDuzdxb7dOziwbzfHPz7IqeNHOXnsY06fOMaZk59w+tRJTp86ySfHjnDk40OcOHqE97dtZ/fmzbyxciXdtUFCbgt+q4pyfQEOZRrq7LlosmajzZyFOl0kDeq0KRiyZ2LJn4s+cxa6jJkYs+ewZX0XDS45bsVSyhSJeNQiiHeqknGqkrGrk7Fr0nDqMnAbs/GYcig3ZGIrFcXxttJEnKrUyA+oNm8R+oI45OmzKUiaSiQj0FMggqtBBGELWfFjKUqZjDJ7FrqC+ZhKFmOVL8WuSMKlScWtTcOrz6LSnEfAVhzJZFRlLRKt8aYiauylNLg11DqVw6pDN3l1tPqMtFWaaPIOTzXY7jfj0xdGxNUBs+yRkCVBcEaE1VKKWK8mTwz7tCsJhtNxt5QbaSkXwfuKei/CKFjV7EPwiCF5q9rE1tvgoT1opyPkpL/FR0+9m67aMjpDTnrq3RQSEtfVXjEUp9lroM6pjqSpXR5y0R2wiynALXJCHi01Pj31fhONAQstASsdNQ42CgKsFxjiRzAosJ55ZNKCsEsiENcQCcSpEW1kCMaucDrigUhq4mhNCIlExIIKiSDExsvHZskJv8eE/UTDpGLDUcR+fvKPGUwY9S8MKH7LUfcfyZz8S2b/6RcMBkeT8MovvwdMPC5UZbt4/m9GWl37R3xuiZlTR3T7U+J6/YcfHWbU6AQSMrWMGjWff/jhAKLHQwKXPUTDwaTxOEfMXyJXLTHnDYzYP3abOM6kxCnEjnXxnJdJiZ9E0uIJZKTOZuqU5xDGwcsv/YbcnIUU5C9m1owXEAQnSxaNoyRvIbLchZTkzKMofQ6J814iYkU+B60eDd0BG9rsBOo8Br66dR7+coeb107z5e0L3PnyPFES8agFvTB9KkZZHJWOojCJiBW5S+tJAqCxhDMKatkiRPfZD1GPjkTwpM/Rvu2lGVSaihHfI4MM10qMzPAkWcsfB0QlEhEbqhc71k0xfUbXzcpGNz21sdb+FoaHQP21JhHK6LYOv57ltRbWt3norTFRZcqJuVb99Ib09NebhlvcQ0baK1WsqLc89jw9wUezI0WJRPRzp//7w58efZ6kd8V6BOEWXQE9vTUmeoJGeoJGltdaWBGysDxoosunodVdSnOZjDaPgnZXKc32YprtxbS7SiNaCIlExIqq/3dZmsLhX2GPTXeVmg6fIkIipCJvguCk2VFAkz1/GInoDWlZ0WBkdbOFNS1WVjQY6Q1p6ahS0BvS0lerG0YkuqpVYY2EjEZPMfWuQkbr9v7/atJcqk1ZorBamzEPQXBizInDWrCUkqSZqNLn41Fl0xt0MNAZJGCWYZPl0up38+bKLgaYxUtPPyku1HAFwr7Gag7vfoeD776N36ajzuugqVISnA1QYy0laCyOhAA45RkETCUEzKW4VXm4lLnUl+lo9zs5vX8nFw69x9WTBzm6awuNHjMBUwl1DiVuZRZ+QyFuVQ4P+HsCFhXCr2Ac28U0rj8Fr0XNkQ92ce3iKW58doZTRw/QQSpaZQEreltobQyItQ1SxR+qVDrQKgtobw6ysq+VX3EOYRoM8ksq3GbkRZmwS7Ti7tz2BkcP7eX0sQ85eWgvOzetY9eba2kNuPGZFdHY9WsCRlk6+uJkynR5OLX5uPSFbFnXzp7N/bg0mcjTZ+JQJaLImonXlIG2eHHk+M/OfsTFsx8zeOEYQ3cu4UOJzVzC0vhpSGE5S5dMZXlfCH+VibnzxuH2Gtiz920GL33K2nXL2fLOm2zaPEBrSz09rbWs7Kiju7EKl74YY3EaFnlm5HyNFWaMsnQUOYk4BYHp4/7MgpkTSU1czNxZkxk7+k888/TvyM9JZ9rEsWxnHP4yIwZ5DkUZ8dRXWEiaN0lcYAchPy2BeVNfoa+9nrPHD/PxgQOs6u3FolFxhFFsG1jPvnc2sqG3hZDLgCIjjrT5E5j656dQ5yWQmziDgpS5LJz6Z0qyF2NSZqAsWsalsx9x/dIxVnbX8NrKJgJeHYmLJpGdLGopkhZNRa/I4LPTBzl1dDfdLT7KzMWUpM5GljaL3PiJJM58ntLkKRhy5iJfMh53STz2/AWYs+dQumQi5fJELHmLaLTLEJygzZiHLHkGqoy52GRJuNXpGAuWIAgtKDIW4lJnU2EoRLIOOlT50XWQKqDIS0WWlUJLjZ/Txw7yzd2bfHnjMnduXuLG1QscP7qfk8cO8OXNQT45uIdqjwWHTkaZtgRtXjir1zzEH60G0c0vnBMrj77IXp5nf4RECIPhmFwPYhXr4yCshiWL5jB35jRefflF5syYirq0BG+ZnZoqH6v7e7l94woP7t7i7p3rDN2+xp2bX3D5s3NcunCWm1cv89n5M3xx6WLk75PHPubi2VNcv3KJz86f4dKFs3x9f4gL589yYP8+Bi+eZ/DieT76cD9HP/qIPVve4d2NG3m9p5smnxefSY1bV4xbk4ujNBVdznx0OXMx5MxBkzEDVepklCmT0KRPFYlE3nzUqdPQpE1ny/pumsuVeJSJOORLcJYuxaFIQgKAbkNU/+I2ZuMyZCEIA9hKEylTpyACsFtI1jp9QRzmkqURz0QkO9AYiUTcIvaHQJ07B2PxIizyaFG6ckMm5YZMfKZcArZCQmWl1LoU1DjlVNvFrExBm5xWn5GuahtNXl2k0JtUFbozYKU35KQzYKWuTEXAUhKpHl1jUyAI30RCmXx6yQomgoFAuFZPpaGIcm1+xDshkY16p5pmj55mryEsyt6LcEpcJ901TnprXXQFHXSGnHSGnLRUWagv19PkN9PT4KGrtoyeejd9jV7Rc9AiAv8GcmmvstJSbqTRraPNZ2ZFvZf1rVWsrPfSVmEi5FQR8mipqzLRHLLTXldGR72LngYPK1p8rG6vijwvP+Ab8V0uOBEJhAS8JEAwMmNOLKCSto1Mzzqyj+1ELcojM91IJEIiGSNrRoTXR4yg+4d/F+Dffz6GzMn/wlH3C3xof4ZB//NkTvkx0Rj7WG9YS8z5TxEVdvfE9CuBwC3h80mW6Q6GA18JmEiEK/z8SzqLyNoVdR5iP5I4WBpPKOZaxIqRYy36AYaDydWMBJfR8KqOYdsXzHyRCa+OYsL4p3n5pd/w6iu/Y/SLv2bmjBeYOH4UmSnTKcyeR3LCBATBR0biJDISJpC6+FVSFo4l6ChmRcjB7vXtDHQGccgzaPHbeH/7a+zf9SYHD2zh05N7ebSqsYe4xLHEx4s1afJSJqEtXECFJReV6jSP1lmQ7n0/j5Ioqe8Ag/wy5trHzjV2XcYSi1gwLIH+kSSiP+b7x5GIEFFyt50oqZXWUf+IPvtpjhEJD2+Sp2MkiRh5/WJJxKPejQaXjA6/ltVNTqJanv5IXxJQ7qs1MNBVTk9Qz9qWvxVsP771VFtpq9D/DftK1ygUuS4NLhk9QSN9ITPd1QaRSARN9NeYaXKW0GAvosUlp8sX9Yy0u0rp9WmjWghrAU2W4RmZavSZ3zMGKYwu1uPTI86jRkdPje4REtFcVkSbJ2ocanYU0FxWRF9QExFU99cbWNFgpL/eEMnI1BvSsrLRFNFJjAxrkoTcTd6SR0jBfM9B8lqOMN9zcNj2x22LkghxTm0eOYIxJw5L/hL0mXEYsxNQpS/ErcxCnjwPW3EqtXYlIbuaCqOKQX7JuY8PcP7Ih7y1ppdqp5GNgsCeza8x+MlHfH3jEu++sRa/TUeFWU2d10ZPrZ8au56AqQSXLJ1xbMdSmExZaSY11lJ8+mKqLQrqy3T4jTLa/U72vrmGk+9vY/fASlY1BemqdocF2UpqrHLsJalUmUporjAStGlwCgJGnGIVye3g0MlYv7yDd9/aIAI5QcCiLeWN11aJ1qkw8ekhCYlE9HY0ce3z8xzavycKAAsFNm1Yw+D5k+zZs5XDh/fx9YPbfPfwNlcHT7HjzbX4LBr8Vg3W0hyaK8w0eo14jYVUmIsp0+YiCHvRFCRikUcXmkOZRpkyFUXGLHKWvEp+0gQ0BQvxWrKx67Ow6nIiY8zNXkqpLJMl8TOIXzyFqVOeDz8cl5Fe4pMnPUdC3FQmTHyBmho3tbUVLFgwA62mlOX93TTUBjCrCnHpi5FlJlCaGY8wDqyyNE68/xaVpmIMRakocpYgzxI9JhZ1EbrSfIKVbnbteIv+nk7e27OTd7e/zYa1/TBOFPkunjkBpgmEyq3UVzrQy7K5IYixjLKcZLx2Pat723l9ZT/NwRqKMtI5wijKLQbqy+3s2LCSoE0DpwTip75IuamI4rT5JM19ldFP/wdL54wjLWE6jQEb54+/z3d3L3Ht4hFuXvqESqeKWROfH/bgZiydSWr8FJqDDo4d2Moba9pwCgLZcVOIm/o82YvHo8iYRe6iMciXTcYrX4KzcAFeeTy2vPm4iuLxq1LoD5o4sXM9u9a1UbJ0OvKUmSjT52AsiMepSMFSnMQTnEKRsRBNTjyGgiQMBUm4dcW8vaaLt9f0QGo0C5ZwCg6+t5N7N69w+4tBbnxxHrjPscPvR/eZBqeO7UPoiFojHapCLIocBCHEL7iMgEiYf8QQwjlRsyF8g1hcizDJeD58fH+YRPTAs6N+w3/+27/wuyf/i5/93//DtEnjWbYkjjc3rOfOjavcuXE1Usn86/tDfHX3Dve/vMXd27cYunWTmzeucevmdW7dvM6N61f54srnXLl8iWtXr3DzxjVuXL/K1S8uM3jxPGdOf8rZT49z9tPjnDh6mIMf7GXXpk28tXIV6zpaaasqx6uVYS/NokyZibUkEbtsqZgitWAB+uzZaNKnokieSOmyCciTxkeE1aacuby9rotaZ3FEWO1WLcNnzEICfg5NCi5DFi5Dllgx2pKHVZ6EWyuSC7simtlFl78QXf5CDIWLUWbNCW9/EH6+9iKCMAlQis9baeYMjEVxOFXJOJQpmIqX4NKkU2HModJcgM+UT5W1iDq3klqXgiprEZXGQkIOBc3lelp9xkjdiFqnMqKDaHBrqCtTRcKZApYSqq0y6spUtFdaqHWoIhmYyrX5uFXRFHzVFnlEVF1tkRMwy6jQFVBpKCJkV9Lk1lHnUFHnVNNSLmai28IkRnGE5gojIaeK5gojbdU2WqosNFWaaKmy0FptoyVgpb/FR3+LL+JtpUWgzquj2W9GsIpEpLvGSV/IxYp6L6saK+iv84gVuGtdtFbb8DlKaagy09tSQWvIQVut6OXoCDnZIwisbKpgZUM5wiloLTfSUKbhUQIgEQkpNCeWREiATAL90v6xfUhWfAl8ScBL6utIzD7SfZdA3kivQOxn+D8/quD5J3/BioLfMeh/lpLZ/8K//tMMfvh3rvC+AaIekVNEw60uExXwxwrGJfAfIFqzITYMSgqDDR+TCj8lTCbCmbdEEnUu3N+IcBvBGdOXRKwkUiJ5JpxMm/mnEfN2xvQTC6IlMjJSiOxkwvhRPP+nX/HS6Cd44fn/4KUXf83Yl5/g6ad+wu9/82MSFowhJ0XKgAeCsBdt8WLqK5VsWl3H9jUttLi0dFRawuO6hiAMYNHmEiU+jwPB4lyzUyZGrt2TT+4OeyK2x7RYEiGB9RYk4hDte3WYnI0kESHR+ChsocpaQGzKWAlUfyQIPJrBSTqXdL8fJ8SXrq0EiGM9Y9K4RBLRUqGjyashFvB3VY+0/kt9SaTxr4HxmHlHQrseF2olAUtpzYr3oa/WwIoGM2ub7KxtsrO6wcrymuGVoVeEHu+d+L7WV2NnZb0LQXA+UiBueIt6l6QUtMtrTfQE9bRXqmjzKemu0tAfMtLoKKTeli+G58T00eosprtcGQ1jshXSbB2ug2h3yWh1y2j3SpmVJNIQSyKk/aMkQgpn6g9Fr0fIPLzqdb0lh47yUrr8imHEoK9WR3+9geV1evpqdSyv00cyNkmhTJJHot1fSquvlEZP8SMkYr7nIENDQ1y7dhmAvJYjjNbt5dq1ywwNDTE0NERg4NywY4L2PKpNYr2oBnsBgjZjAZq0hahTF+BV52DIXUL63PHkxU3DbxDjdY35yTgFgRfZy7bXV/PVtUvcOH+C13paWC0IrBYEHly9yJ3PTrOqrQ5LaR5evYLmSif9TdW0VNiwFqXQ6tYhCA/oDtipNssI2RSUawvxagpwq/LwqPPxmxQ0esy0+uzUlRmoMqup0MvwG4qwl6RiLkjCUrhMFAw6VdQ69Wxe1cGmVV28saIDoQM0RZn0NIfY/uZ6Dr+/k1BlGR/t3cln504iXIZdjKHMqo+At6T4+fS0NzJ08wr371zjxJEPqfaJi3TbWwPcuDrItauXOHb0IJ8eP8SenZtZ19dKR50Pl7YEuzwHbfZSnKWZOOQiUDEXp2CSpaArTEJXmES5qYgybS6momXo8uPFWgPKZahz55AZN4acxInoihPQyZNRFC1DmAQpy+aTmhqHwSBn2pTRvDLmaWZM/zPz5o4lVii2cN5Yxr70O577438yacILvDr2WZyCQHW1l63vbKIgN434uZOYPf4F4qePoTB5PoIQQp+fiKkomdL0hSTPm0jqoikUpC2m2mtmx1uvc/TgPo4d+oCTnxzm4oXTXP3iEp8PnuXDD/awYW0/LbWVuExqtMVZNFeH6yUEohqBvvZa/G4LjUEfq7o72LBqBR11ITpIpSA5AXl6opi6VhiEUwKrmv1sWddO/IyX+O2//iP//rO/Y/600cyf+jLZSfNY29PA2aPvc+HEPj4/8xFvv96Jy1RIYcYC4maPQfrxnzJ2FFlJM1EWLEWeu4Qql4Yah5Kc+KnET3uB/CWTUabPQps5C0PWbHRpU/HK47HmzsMrW0pAn4VPlUGNuYgmpxq/Nh+fLhePOh1DfhxFSdPQZC+iuVxLU7keENDnJ1KmyqbcKGcLk9i6fjlH39vKmys72fraCoJuG7cvX4TvvoKvbnP5/Ak+O3+Mwx++Gw67aMGgyqPCEbUeVVjkVJhKESaBUyu6TEdxRPRIDIneCGFTOHzqeRC0xIjQGlAXJ6IpXkbcnPH87ol/Z9qk8eRkpOKwGFm3qp9DB/bxxaWLfH1/KEIgvnlwl2+/usfX9+/x1d0hHgx9yYOhL7lz+yZf3rnFl3ducfvWDW5cv8qN61e5dfM6X965xf17Q9y5fZMrly9x4YxIIk6fOMaxwx/x0Xu7OfTuTt5Zu4o1bY301PioKxNfnB5NDtqchRjyFmLIm48xdy767Nlo08PeiOQpkdSupUmTUCZP4c1VbdTYiyLXyVm6FJ8xC4dyGYLgjJCIMn0mZfpM3MbsSJhRpVnUKphLEjAWxaEvWIQ2bwG6/IXhzE7hH9hpIokXwcr2YS92ecZ09AWLcCiX4VCmYJElYlck49FlUmHMo8KYJ1aHDXsjgg4Z1VZZpCq0VPm5xl5KrVNJo0cb0UBUW2XU2EuptsrwGQrEqs/GQurLNJF6EDU2BXXOqOiv0a2jyaOnzqmm1qGi1qGi2iLHpy+MhEHVO9WiN9haijAOprGJQkL4UJJJC03lBtr8FlqqLDRUGKjz6qgv11Pr1RF0qWmuskTfl/RwnKeospcScChoqDDQEW49cbwAACAASURBVLDRFXTQE3TSW1NGV8BOZ5WNroBdJBh1LuorDHTVuVjbFWR5cwUrWitZ113DitZK+hq99DZ4Iudo95lpcuuI1k+4RdSLcCSmnQs/P7GAXwLmUhiUpKWQ2kGGZzeSrLdSn48jEZJuITaDzfGYdSEK8H/wAyO/+qfnccf/B0fdTzOgeIIJo/6Zn/9kNj/4gQTGJAB5SpzXLwivu70ML3YmEQ8JJMYSJkmjEYhphOcszUPynPhivtse3le6Bv1EvTESkZHAqji3x5OIWBFwx4jvYoGp+P3YV3/Hiy89waSJzzB50h+YOH4UY176NbOmPovTnItJlYymJIGC1BlIJEKeMwe7NoXeRge9IScBU3G44nsP0fS4UQ/B3PljWLj41RFjkb4fGf62fUSTrqsEliWgLZGIWC9DrEV+VyShhs+cGbM9NqwpVvAcu34kEiF5n3w8vqiidE0DDCcgErH1sLrZS29ICln6azqH2O8DI9rj9pGuYUdMe3T/WkcBlREP8HCtRW9IT18w2kaOp7/GTF+1mTav+pHvHte6qswsDznoDdr+xvCmKNnvCxnDlbRt9IWMdFdp6PAp6axQ0uqW0eIqEcXCgpNmeyGtzmI6PSI5aLYW0GwtoMVWSIujiLayEtpdMjrc8r9p3NEmeoDaKhVijYhKZeS7BvtwEtNoy6PNI6O7ShkJUZJCmqQMTSsajBHPRGzq13Z/aURs3VapoNVXSle1ZhghCAycA2C0bi/nzl0gMHCOvJYjAMz3HCQwcI6hoaFhx9S5iqiLHachKx5tVjyCsB9NZhyWwmQWT/wzwvNgzE9GmS6mMnQKAvve2ciFowe4cf4EOzeuobchwIFtb7BlbS+Dxw6w/fUV+Mwqyo1yQg4DNlk25qIMXMpceqodNDnVWItSWDLlRXIWTRErWNtUWIvTqdAVUWMTC9OV60oo15VQbVVTZRZrQdRYS/EbCqlzKKm1KwjZlVRZZFRb1Wxc3sIXp49w4eh+CgmRnjAXt1lDT3OID3dv5b3tm/j23i2OHfqAjOQEEuPmEax04xQEZAVZtDeFqA/66G4Tc4zv2PIG61b2MI7trOhp49zpYwxePMPuXdvYteMtVvW04NTLcelk+IwluJTZeFTZOOXpuBSZeFSZOBUZePU5VNvkVFlKcCoz0eTEk79kOvlLpmIqTMBnzMKpTESWPo3S7DloChNIjZ/ClHHPsWzJHCrLHQSqylEoChj/6nP88Q//xvw5Y4lfNJE50//EorljEAQnSxaNZ9GcV1g8dzypS+dQ6TWzvLuJHVvf5M2BdUybOJY5k14iN2keS2a+En2RPQ8ZCydRmr4QdW4iSfMmMfoPTzL1lRcIVjj45PB+rl6+yODFM1y8cJqTnx7l7JkTfLT/Pd58fTUfvreN97dvxucwiqERp8TQGRYJVHssbH1zDZ1NAfo7G9mycR3b33ydXZs30lFbRVFqAnwj0O53InjAiRFZ6nyWzZ3A/Il/YuOKVq6c/Zgtr/fx6gu/J2HOJDQFKXiMMqocKhp8ZjYsryfoUhM/6yWylk4j1rWbmTCNxLmvUpKxkN2bV3D+4z2sbK1ElbWYgqXT0GTNRZEylaL4V1EmT0GXMRNncRwVqmQEoR8x4UA6TnkGpvwkKrQ52GVJEZCTMmcM1dZiekJOTEXLcKlz8OryscizkaXHixobwUmd18q6riaCbhub169isyBw5MBurl86w+lj+9nOOATBicMkR6fIQhRu+9AXp+LW52OL8WAJghODLBlBeIC6IF4kDYWEc3kHEIQeFLmiqNiuycKuyUKetZhJLz1DUV4qr69bycEDe7l6+SLnT5+Ebx8ydOs6D4Zu8/DeXb55cJ/vHn7Fdw+/4tuvHvLNg6/45oH4972hu+Fq53cZGhqKEIqhL29z7+6X3P/yFkO3rnPt8mdcPHOSU598zOED77Pznc1sXLOSFc0NNHntVFu1VJkUeDUFeNS52IqXIU+ZiTpzDrqcuZjzF2DOX4AhZy66rFlo02eiTZ+BLmMmyuQplCZNoqvGTrU1nzJ5Ag75knCaRid2RRISiZAIhEObjkObTrkhF58pn3JDdlgPEb6eRWJqV03eXNS5c2K8EQfD/0ZjQPOTpyBcFu+rtnARVmUSdnUqFsWymB+rLXgMuXiNBfhtMqqdCkIxHgcpvWqsl6G5XD+MRIQcimFC7Ap9PlWmkkhV6iaPPlIvQvh76Kyy0Vllo81nptlroNGtE9+PYfF1jU1BjUWJX19CpaEEoQG0eCKamW/4Aad4gja/jcYKMyGXjpBLR61bT41bh9+uJOjS0hZ0RsMfKy249IXYlTl49EX4rQrqvUa6gmX01nrornHRXeOiv66c1U1+VjSW0xV00N9cwWs9IVa3V7G6I8D6nhCr2qvoa/SKmotqkXx0VFpo9uiptZQSJRASidhOtKL1uXDbH34GToVTxT5ORyERCqmPHh4t/jZSVL0/pq+DMQBKIhAD4XHEWp2d/OQfk3j+N/9FYNkTDPr/QGDZf/L8b/6Nf/hhfczz7AtnYxoiCjBjLc4SuJes6xLpkcJQpPdd+Fr8gHD9C2n7tfB+0twkQLsrfMwtoqlFnURF09JcYq36IrBdHD9+2Pvo0RZrpW6JbHt1wtO8+PJv+J8XfoUg+Jg+9TniF7yCoiieHZt7+PTjrby1rhm7Jo3CtJno5EvRyZdSnD0XbVE8xsIkgnYFfrM85jqI3viezgDpaXNZtPBVVMoU8vLmErUAx2ocdsXMTVoDW4iSxl1EvU7SfYgVMktC9OFGhSiJCntwxoGQKRKh4aFSsVqJWAH0ah4lYk4aypQ0OWOBdYDhXoj1BC2PqwcQBfHLQ44R97CBRwmCuKajJGQkiZD6G0466pzFhOyF1IQzFAXM2eH7MpxENJeLdQUet146fRq6/TpW1TnoqHg0/Kqv2vrY47oDFnqDNvpq7DFF5v5aE9d4g6uY9koVXQGt2PxqOitV9AcNdFeq6ShX0FEeLfjW4ogaqyQC0eYopt0l+xvOGbs+Yq+Jh54aHR1VKjp8CjorlXT5RCLR5CykzSOjIyakqclZGPFEdFWr6KvVsbLRxKomM6uazBESIREKSSPR6pPRVimnM6CkN6SnM6Cmr9bAfPPGv+qJkEiEFNIk/S216WN+zfSXf83PfzIVQchDUKUvEsGIFhKmvESj28BATz3a7CSsJVlYS7LwGmS0BdxcP3ecWxc/ZcfAaoQfQWuViw+3v4nfqqGh3IbfpMClKqDWoaG1wkLAXCpWozaVENAX0lFupDfoxCnPQBAGIqFSVSY55dpCqkxy/CYF5boSKo2lBCwqXKoi1FmJLBz3HMWJs6g2l0SyMwXtCurKDCxv9HP93CdcOfVxxBruNmtoDHgRjsCls59w7+YVDn6wWywYV2Zh88BaGmoqaW0IcvHMcY4e3EdHcy0F2amkL4tHEIaQEaC/u5VTJw7z/t53Iz+gDqMS4Ufg0hZRYy3FVrAMb2k65pzFuGXJlKvS0ecuwly0hAp9NmXqDEzFiaTOF7NW5CVMwiZfSpkqGXvpEuyKJAyF8aTHT2bSy6MY//IfMKhl7NzxDu+88zZWm5G16zqJWzyRaZOfZ8bk55j4yu9ZMHM0i2a/TE7ybBqqrHhsctwWJQNrujlxeB8XTn/C+7u2U2bWUpy5lBWt1WQnzIwptgSl6QuRZ8SxaMpopo99lhdG/ZrpE16i2ufi6OEDXP78IhcHz3Lu/Kd8cvwwJ08cYd97O9k8sJZjH73Pwfd2UuWywB8F7Bo51vD/Rw68y6F929n29nqWdzcwwCwq7AY2rupi2+sraQu4Cdg1VBiKIyTi73kgFsDz27l79Sw8uM77O94ga9kCZo7/MzlL51OQvJiClIUkzHoFdf5SijPms3Tuyyya/gJL576MIPiYOua/mT/leWa88gzTxozCXJqOKm8Z5tJM8pJmkTznFRTpc9DnLkCbOYuyknhsBQvRpM0gfdafEYR+VOkLcSmyMOYuQxD2okqfj6kgnv56B693VuLRZGEpTsJnLMRYmITfXILfXEKlRYnfqqK1ykXOknnETR/H0tmTKUhdSr3PQ19rHe9tfZMTh/eye+sAwi9AXpwSfmEcF3UMwl7MpenYVZmYipJxqXOwKjIwydMwlKSEiUQ/0R8+J8q8hdjUqVhVaQjCEWzqTLRFiWQvncGCaWN46401DN2+xrcP7wJfc+WzC/CXb8Tic999zbdfPeC7h1/xl68fDiMR3z38mr98/Q0P7t3n/n2x3bs3xL27X0ba/Xt3uHXtCreuX+ba5xe5eOYkxz/+iD073mbd8h6ag2JRG4+qGI9a9Dw65Bk4FRm4lKmYC+PQZs/BmL8Ae3EcjhIx3M6UuxBTzgJMOfNwFC3GkjcffeYs9JmzMOXNw1a0KFIxWrx+4rWwKpNwaNNx6jKwa9KwqlJwa7Pw6LJxaTKxK5KxlSZiVy4dpmsY3iSAMYQgtJC3bKq4PUwijLIE7OpkHJo0bKoUYsNdPAbRayQRiRqXGKJUV6ai1qkkaJNH9A51ZSqavLpI6lVpe7VVFqkrUWksjFSkDtmVNHsNdPitdAXsEYt/T9BJV8BOe6UlonuQCs7Vl2mod2gJmhVUWxQIR4AOQWwNYkpsBgTa/DYayk3UuvU0lJtorbLTErBTX2GivsJEe00Z/S1++lv8NFZacBuKsCmycahycarzqCnT0lvrYWVTJSsafaxo9LGmuYp1rdVs6AiyvrWK19qr2dhdy4buEOu7a1jXFWRVm5/lTeX01LvpCZXRFXTQ7jNT51ARNJYwnAT0xLQHCMLemOJygfB7LUDUsvw4EiE1J1FgN9L7IB0f69GQAJwEyAZj9tsV05+4hn7wAyM//0kCE0b9EwOKJ3hX/zt+/c9PhY+V9tsbnscg0bCjkaFT0t+xeoVYYNjDcCG4pCX5a8BmpEVdsjJLc+mIOac0r9hQqkDM+R/Xv2S9jlqsx018hpfHPoUg+Jgy8Y/Mmvo/jBv9G3JSZiAMQXvISuri8bz49D8xd+ofKcqaQ2n+QvSly9AXLUObv4yU+ZMoyYinMDOekN/KxXOH2LltPTu2reftt/rY9/4AwYCO4d6EGPF9pFBa7DPuDG+L1SdIehsJ5O8a1iyKJXx/RW+J4EokYj/DScvjNBix2bbELESt5TraI+E6PUieEL8hn2pzEbH1azr9prBVPlY78bixNTDc2xElin21DvpqHp9uNXb91TllNMZY35s8pTR75dRGahtI3p/HJRB4fFtV56Cnykh7eVSP0FdtpTfwaKhTs0dDV5WZ3qCN5SEHK+rK6K8VicX39V9tiYZ+NriKafMp6Qpo6a3W0VutY0WNke5KNe3eUtq9pXS45ZEMTK3O4mEEoqNM9r8gEVLIoUTCxOuzvM5Ib0hPT0BDb3WUPDWEhdSxfdTb8uisFL0KnQElPTUa+usNkXCmnhpRL7GiwciaFisrG010B9W0VcojJKKnRlpHecybM2OY7mFoaIi8liNcu3Z5mCficSTCbq/inP9ZbrU8zXbTf6Fe+DMEQ94yzIWp0C+wmkViBd1Na2hwizfErZNhKMqkO1TJ3s2vc+HIB7y7cTVeQynlOjntfhdlynxcqgJCdjUNLj3lmjyCFjmvtQV4rS1Ai0uLS5bO8moHh7e9xv7NqxCEAXqqHVSZ5CJ5MMqo0BXhM8gJWFT4DHIcpbk4FQVU6GWkzx1PQcJ0ykozKCvNwK3KobZMTciho85jYkNfKx9s3YhTEKh06DEpixAegHAEelpr6e9sZttbb/D2G6+z/e03OXpwP2dOHOXyxbPc/OIS9+/c4PLFszSGAjw76ileGf0CRo2CC6dP8O3Du1z94jO2bBkQRdmCE+FHkDxnPPrMOMoVadhyF2HOmIenJBGvLAlVygxUqTOxFMWjz1uMS5VBSbIo3NRkL6BMsQyHPFEkE+o0bKUpCOPAqZfxzhtrOXfqBJcGP+OzwStcvHiRK1dOk5O9iHFj/5uk+EmkJExh0azRLJ7xIvKsxTg0onjbLM8lN3kxLTU+bn8xyNWL53hrwxoa/E7WdNZSmp2AMncpwk9h0ZTRxE8fw7wJLzDmj0+wdN4UTMoCuppr2PPuVo4dPcSRI4c5duwIFwfPcuWLQT4bPMuJY4f45PCHnDn2MR/tfpcNK3sJep1E2PYm2LZpLccPvceZkx+xd9dmmoJuZLnLqK+0sbojJAqF5wEBAWEc2OTpGAqSqLSU8sG2DfDVTR7cvMSVc5+wZcNKcpMXI89MJCNuNiUZ8WQmzCBl4UReff6/GPPsvzF7wjMkznuJZQvGkDB7NNqiRDymAmSZiyjNjuPQe+9w7ewxNq/ppDBlLpmLJ6DNWYitJJ5KXRp+fTqFCeNImPhHcheLNSxy42YhCAPUOfVUm0uwy5JoLlfDi6JeZsm0P6HLW4JbI3ohPNo8nOoCat1GAnYd8oylrGwN0R4sJztxMf2tjXx+5hNOHznAJwf3IAhO+rvqKLPIcYYz7WjlaZziCdzGfMpN+ZSpsijX5+PU5OBQZ2NVZGCWp/JoDK34o28pTcFQnIiuMBFFdhw2RTYr2mu4c+Mz/vLNfR7ev8ODu7f47uF9+Ms3PLx3l6FbNyMeh+8efs13D7/mm/tf8/W9h3z74Bu+e/g1D+7d58H9u9wPE4gHQ6L34d6dm9y9fYM717/g1tXP+eLCWc58cojDH+xm59sbWN3dRlOVN/JCdCmycCkycchSKFOk4JAvQ5s9D1PefGxFiymTJYqWvHGgz1qAPmsBxpwFOIvjcRbHYS9chDl3HrqsWRhy5mApklJYRkGXUZaATZ0a8URYVSl4dNl49Tm4tVk4lCk4lMtwqpMe8yMp/b0pDATEsI7C1Bmo8xcg9IAg9GBTpeDUpuPUZMYcs14UtAtO3Po88Z4UQrBMGUnhGksmap3KYaldq60yKvT5VOjzI0XppKrWQWspNTaxvkKDS0trhUkMFap20Fllo7emjN6aMjqrbBESIWVLanBpaXYbaSzT0+w1ieEzv4DzgsCvOCfmY1cKdNe4aAs4aPHb6KxxsbzRR1+Tj646D+11btpqXbTXuels8NIWdFLrNRBwqqku01BTpqUjWMbqlipWt1SxqtnPmtYA69qDrG8L8k5vI+/0NrKpq5bN3XVsXdXKO6taGeipZW1nNStafKJo+5RAT6iMFq+BarOMKl0hNaYShmeU6SEqOJZaWBg8jEQ8TlQthfpIRCLW43CQqFdDIhKxoUFSH9L97iEsuUME7hJo8sUc18MP/66eX//zE7yr/z3u+H/nZz82jHhuwzqGH0sahliAL835UaAZPV7aRwKq53g0rXEPUc+EdFxPzDkkEiWBW8lyOkBUiCtZ9iWPxXCh7aQJT8d87uf7gOz/PPfvTJ7wB6aMf4bRz/2KtCVTCJQpKEyZxR+f/L+Mefbf8LvkrO6pwm7MJidlFpriFOJnj2fMc79h1qTRaEuz6WgJsH3Lej46sJUzn+7n/tBFbl0/SXdb1Lr+uPTOw72M0rx9RAli7P6S92EXZw5v4cKxrQwnbPtj+jwY83mAKOmQSMQWhnsjJLAv3dsWYi34XQHjsPtXYy3Bb8gPj3Ok0Fl6d0XXSJNbPcITIa0DiUQ8qiFZUff9laSbvaphlZ87/Fo6q3R0Vo3UJTwqwv5bWq/fyPJANEtTX5WFvioLPVXDMze1lusingjJG7Gy3kVv0Pa9GokGt+RRaKHRU0yrTwxR6gloxOYXPT5NzkJR3OwqjmRHanYUiN4HZ0mkanVbWcnfOC/pORpOqAUhLK4eQSJGNinFqxTONFIP0VOjiege+mp1rGmxsrbVxvI6fTiMSY4glPGTf0zmP38xipLZP6e3+D8ipODw4Q85d+5CJLTpwoXzfzWc6eWXZzP1pf8kZeLPUC/8GSerfougzU5ClrIYYQBS6WBVa4jljTHu2h9Bq99N0GGktcrFnk3rcAoCfpMKt7qQcl0JjV4jVSY5QiaY8pNwytMJGovprrTQ4tJSYyphebWDakMRQYucJreO/lo3K+o8+I0y3Ko8qi0KKg1iCFO9y0iFXoZdnkOrz8nugZXs2dBLvVMVKWYUMMsI2kXPh1NdQKVVgyBsEu3g6iJ+zC1+zC3i50ylv7ORxmo/vR0tvLNpgA/27OTYoQPcuvo5f3l4j9vXLjN49lP45gFnThzF53YQqHCzeWA9D768ydDta8DX3LnzReTmeg0ycuOmoUmfT7O9mPLiJVQplhHSZlAhS8SSPQ9ncTwV6jTKFMuwy5JwlCZjLUnEkB+HrWQJFboMyvUZOJQpCALY1fns3LSOh3duwl++48rl6wxevMrQ0D2OH99Plc9A8pIpJMdPJjVhMunxk8lLmokgOPkV5yjT5NNZ40GTn4bPZuDkoX18/P57vLGmn9f72+htrKS+wkJx+iKS501EkZXAwskvMnn002iKMmgOetm2aT0f7dvFh/veY9u2d9i+cwdHPznCqdPHuXb9c65cvsjnl85z/84Nrn1+kbNHP+bSqZO8+9ZG2iVNxDjgKYFFrObtN1dz7uSHNAXLkOUkYFfnYldnU5q1GLM8FQIC5uJkEXx5YHVHkJMH93Dy4Hvs3baJT4/sZ8em19AUZpObuJD5k15m6ZwJZMRPJydpBplLJlOaM5+spZOIm/kCi6b/Dwmz/4widxEWZTqZCdNYMnsszQGx1kV/cxBFzhK0BUvx6DJRZs4mbe6fsRQtptEtZ/frnXyy5w02dNbiVhcjCANsWt6OR5ODrSSRJq8qQiKqrcX4jIUoMxeRSwNlqmwMRemRH4q+hip4eJsvL51hbXcrqztbOfXx/ojldG1/C2pZJlkp88nLWIjbXoLwU6hwyKj1qHDrc3Cq0nGps/EZi6gwyfDoi7CrRFGTVZmMVZmMSb4ksi4NxYkYS5LRFiRSkDwHt66Qkwd2wdd3+e7re3z78C63rl/m26/uid6Da1e5ff0aX929x9f3H/DtVw/59quHfH3vIQ/vfsXX9x7yzX2RRNy/N8TdoTvcHZJE1ze4c+Mqt65f5tbVz7l88TQnDu9n747NbN24lo2re+lvb6A9WE6tQ4MEuMwFS3HIl+FRp2ItTqAocTKWgoXYi+OwFyVgzotDsvKp0+ahz1qAOXc+toKF2AoWYsqZiyZjBtrMmZgLF+FWLcNUFIcx3ARhCIsyORLSZFWlUKbKwqPNxTUM9A/PoKLOnR3zIx4VlhanzEKWOQfBCbEg0qFJIwIo9oMIDAaJWor7IySiMVyfQWqNHu2w1lZpEou1hclDlbk4kr2p3qWOEAiJGLSUG+mudiAIQ3RXO+gLuegLuegK2Gl068QQJpsY9hmyK6mza2hw6mjzWekJuiKhcD/lGoP8ElIFtgoCfQ0V9NR56WuoYGVLFSvbAvQ1+ehp9tFe56alxklHvYe+Jh+9jRX0NlawvLmS/qZK1nbU8HpXLes7atjQXcfbq9rYsrqdTT2NrK52sT7kpb/Szsqgi3eWN7FjbQcbu2tZ1x5gTauYVra7xklntZ0mtw6/oQi/toCQWcbwlJSxYCxKBNgrhPeJJQkSiXAS9SrEaiok4CcJkCUSERs6dSRmzUghTRIg64jZXwKhsecUgeI//NBJwtifc9T9NBNG/Ss/+EETURF4T3j/awzP/NQzYt4SOI8F6NK+0nxGhsWMFGrHtthMKz1EPS4SgdofM8fY4x8Nvfn+1oEIWLcT1Z6IpCkndQ6p8VPw20upcanJTZzB/CnP01lnj1Qtz0mbifAUPMVxBMGH32Vg84bl7N+7hb6uOnKyErBbFTSEPLy/Z2PMdZE0Io+O6ckna1GpYkmoBPbDIV+ZEK2EvoVghZY3VtUz3BshrY2R/UtrZeAx+8aGifXENOkeRUlEV8BIb41oyBWt81IGptiwqNU8qmkYGHZ/HvUsSOeUyMZf108sD9roq7bSX/f9Hoo23+O0DNtjxvO3rZUOr+iFWB4wszxgpb/axoqg/ZGQpk6/ib4aO71BG90BC90BC51+01/N2tTuVxIlN5KWJwzmAxo6yksjnxvs+bSWFUVIRGR8MWle/zbyIJE0H49LpytlZ/pe8hAeR7tXTm+1OpKFqb/eENFDSNmZWn0yuoPqSJiT2I+Kf/35i0wY9Qu8Cf/KOf8fOOH/LYHkfyYhIXeYJ0IKZ5JE1I8TVv8+6W0EwUfAmkOdPR9L8WJmjX0CITd+LoumjEUYgHcH1nB0z7aoe/gbeOXZ37No6qvUOE34zCpq7Hq82mL8JkXY6uPEIc/Cq8pHyBQFtZWaPOoscmrNxVRpc2lza2h0qHDJ0vGocqjQihqHeqeaCl0RQauScm0hztJs3OpC/CYFbnUhNlk2jR4rW9d0s2NtB35DIU55Oh5VNh51LpWmYlyqAjGn+K7wuQUBoR96mkN0NlSzdeNavrt/k+ufXeCDPTt5b+dWjh7cz8mjhzj36SdcOn+aG1c+48sbX8B3D7l3+zoXTp/g/KnjHPzgPY4dOsCBfbu5ePFTLpw9TlWFHZuumLdWt/N6e4CgIY+AKh1vUTy1mhS8+YtRxI9HkzIVlywBr0r0OJgLE3DIRTJhLhQrIns1aVTos3Frs6i2iRb464On+fLGVfgW+At8dR9u37rLnZuX+PCDt1CWJDFj4rNMefl3LJzyAoqMhZGF108CG3uaQCYQctvorAuwvLWZrsYQ7bU+epur6G2sJHnBFBLnTkRfnE5p9lJ0RWms7Khj345NXDx1hMufneHihTMcP36Mk6c+5cr1a9z+8gZ3793i9q2r3Ll9ja+GbnFl8BynPz7E4MnjHHpvN1sFAU1xDqwWMw0J02Dh3IlidqSUuUwf/wyZS6ZiVqSgzotDnReHsWgp2rw45JkLMclSCTjVbFrbw7reFt5Y08eH7+0g6HUy49XRzJv4MvnLFpERP5O4GWPQFSexbaCDf2dPvwAAIABJREFUT/a/QY2nlML06WQtncSyBWOYN/lZ5k3+H2a88gxzJjyHSVmCsiCTeVPGMO75p0hdOBFj0VJMhQmYiuKY88pvkUCGtP6VGYmUpiZRmrYEY0EiirTZqDLnYSleikuVQZW5kHJ9PpqceIyFy/Dq8ql1G2GXALsEPtz+Jp9+uDvS36qOJoSfius04LUwfeKfGf0/v2Xyq8/y/1H2psFRXee6/65K1T+V8qlK5SY5OTc59zg54VwncU4GOx5ibDDGzKMQSEhC86xu9TzPrZ7Uklqz1JpnkBDzYLCNMcbYxjM22AYb29hgM2MBAkkg8O//YffuboGdk/thFWLv3av3sHqv91nv+zyPIHgozkvAqsmm0qOi2q3Aoc6g3CyW4VRYSql1aal1aUUHeV0eXn0WPkM2Hl165Nw9+I15OJWZaHISSZ73GPkrF7Jn81q+/OQDLp3/monrl7l47iuufnOB86dPMXb1Cnx7m7Gro9y4PiZmHiZuMTl2ixvXbjIxKoKJibFxMQtx5Zto9uHqNxcYOX+aC6dPcvaLz/j86Pu89fJedm8eZENPG30tNTRXeQi5jFRZ5Pg02QR0uQhpsck9ZMpFEDzRMiaXLAlTrijXq1i9EF3GclF+ungFzuIEHEXLqTLno86YgylvEbaSFZSpVlOmScOtScOpShGlnmcTJVc7dRmUaXIIGAsJmPKZWpYhtQZidfWeyCQtTrCKzMXiNg/ipPiWeP52zRo8pjxRTSsZkdwukdyFQSqcpZGad7F1Vtlor7DQFjTTXmGZ0rpCdho9WkI2OTUOBQ1lGpq8OloCRpEz4dZGswrNXgNt5ZZIv6MIwii/4Ay9NW46K+00uLXiIotTTYNbG+VEtHjN9NV6GWwK0l/nE7MSkyBMAiOi4dtQW0jMQIQrGGoLsb6zhsH2EOs6q+lvE8HEUHctG3vq2dBdx6beBrYONLOpu57tA2F2rG1hx9oWnh/uZO+mHrZ019MZdOApXEOVLAdvwRqqNYVsbali3/oOtnXXsbEjxOauGnpq3TT7jbSUm2n1m6hzqKgxy6mzlhKOI9ILgoeQsZgYKIgHEUeJBdTSfulzZxADWAksSKvHEuA4wd1SsJ64fZHj7yGi0CMFYlI/exCDPan/eJ7EDv7tpzNpzf1Phkr+i1/+61OR7ZEV2wdBECaZusoslS5JmQgpSD0ijsO7AsBR7l4B3iJyJQQPMXJ4e9x3S+P9ADHuyQFiAf93BUf/TFBYQwzsSGVB+xCEbnGhSbhATtoinp7+RxLmPMTy2Q+yZtkMDLIUntvcwZG3nmWcH+LBit9ZyisvbKGp2suWoS5ef+U5PIJAuClISvIiFPJM7irjWSb+5oyyBAThIKPcwyj3IAhbmDbt+QiIkO6lFOxLAa/4fshaPYep2YT4cjYPLkMaU/kU8aBTavEcBinYl0BEPMl+C/FlRn21FtY1OuivlgJj6bltiPucdL3SvZbKsEQQ0VluZP0UvoA0Xvu5mx8xtSxtbb2bdQ1lDDd5GW7ysrmjnOEWbxTYfDeY0Mb9/39Sm/r+1lthYiBkZ319GUN1bvqr7QzWu+mustJVaaG/1sm6BrH0SgIR/1OfUuYh9gwkEFEp8hIqNLSUldDoKCDsLqbTV0qHV057XGlRvEKT5BFxd5NAg9QkAH/n787D1EzW1NYWKQ2TQERP1dRSpg1tDja0ORgKW1nbaIryJfrrDfzkX1bx61/8DsXin7ND81tOhEQzzOTHf84vf/4I9/wojyZvCctsO/6fJF5/9jNxvNS5i2jxymkPKEX+iEcQyEyYz6N/+A1mWQ4nP3iLs8cPs6Grme76Cs5FVJlMJdkEzCpCTp2oGBNJiWtyViFkxhx7N7eHaCrT4inNpNWrpc2jpdmppKVMR7VVTthroN6pjjpX+3VFhKxKmjxGgkaZOFF7oNapx6crwa0qoNwgp9qmwKXIirqxOuQZVNmUBMwKEUTUQDKD9LXUcB9HqfY5mBg5y8jpE1y78BUTI2f5+tOjHH33Dd574wAnjn7AuS8/54vjR/nqxHEunD7JyPnTvPP6K+zYPIxwCHZsXMe7B/fz6YeHOH70XeAaG9e14dAVsaO/kXW1ZfjladTqc6hSpdFsyUMIAMcF5Ekz8SpT8ajTcJSmUGHKwy5Lxlq8Cp82HZ82HVvJSpylKVRZizlx6CVuXvySb746zmcfHmb00gjchhsT38K38Pkn77Nraw+5axajKV6NRZlO0oJHUWYsRZG+hNI1i/Fp8/FpC0EplgiJE5n4Q1EVrKHWb8FjlJGfsoSijBXMn/EAJkUeW4c6+eCdA5z54hjnvz7BV19+wpnTJzl3/mvOnTvDxW8uMHn7JpevXuLylYuMXb/CtcuX+Obc15w/eYKTxz5i/NIFXtv7LILggQ0CipJsNIr86LiQ2rwZ/41FnYVZsYb81PmocmMgyChLp6exnM+OvMHbB57n0Gv7op9bMW8Wsx/+E8qcFBQ5SShzV9FZ5+aV5wZx6bNJXvQQMx/8P6xe/DC5ybPISngcrz6HXYONfPTaLj557yBdjRVkr1xE8qInkGcuQ5ubiLVkNXUuOTWOEoqTZ6PLXk61dWrAos5MxFyYiDF3EaaCpThLk7GWJKHNWYoufwW20lQ82lyssjWEXCoq7SrWtVRy/tND7Ns2QJMg0CQI4sQWke7NX7OKVUufxqgqID1ZLHMrd6sxKjJxGvIpt5bgMeRT7ZTjUGTg1RUSq+M+Trm5gKAlnwprAeXmHKRgySxPQ565jKLUZaxe9BTFaxI58Ox2Thz9QPSCGL3M9SvfMDl+jRsT17h08Tynvz7F6JWrjF8fY/LGLW7dvM2t8dvcvD7JxOgNJkbHuTE+wdj1UUavXuba5VgW4tLZrzh76gSnPv2IT468xZv7n2fXpgEGOxtpqfbis6oxyjKxFKeIL9VCIkRw8d6WqVYj/BTcSpEkLQge9LnLkKfMR5EyH0PWCpwlKfhUabhLV2IvTmDXhi4qLQWYCpYiCB6sxYmUm7IpN+aKpOl7QbgX/JY8/OYCXNosfPp8qmxyalylBC2FeHSZ0ZImr0EiRh+J/GY2IAhQlDb/O1/wwlGQVpq9xjyCjhKETDjC/cRKQTxUe8QVVqmWuafGGfWEaK+w0FlhpbvKTneVnVa/kVq7gkpTMTW2UhrdGprKtDR7dIS9ehrdWsI+I61+E81eQ0S5KAJQPIhOx5FSqlqHimprKfUuDWGvgWaPnhafkb4aN5s7atnR28RwSxXdITdd1W72MBvCAr0Nfta1iBmG/nCQdW1VDHVUs66zmqGuetZ3N7CpP8y2wXa2DrQw3FXPcFc9W/vCbOyq45m1LTw71M5zg+08P9TG5vYQlaYSilbMIX/BDBTL51K0eBam9BWsq/Xwwvp2tvfUs6mzmq09dbRVWKm0ykXyuM9C2K2j1qKk1iyjtUyswe4K6KmzyagyFFFtURJbPd8HRyUQIYGAeAAxEmkSiBjlbhBxKq7F8wri9925ohgfVN+pxhNfE76DH/xgHw9O+zkf+P9C8uO/4J4f5cX6/zPiCvhvIRaASgHYILGgb5S7wUK72EcULEh8gEjA9AOp3Cr+HMNx//fEzkM4QiwLd+e13qngI5U1Sfehn1iALAW1kuqUxA0YjICIQ5HPhkld8gS6vJXo81dRlDIXszyFoK2YvJQ5uA05jF44BuPn2b9nC+8e3Mvhd0VFpLzs1SxbPJviwrTI94j3bRlbIiDCE/cM30LYAzgFGqdNY49OR8yN/CAxp/IdvLJ7Hevag6ztrCAGIiq583mr8hfE7Q9EVLbix1M8QLkTREhKXZJilJhRChqzafKU0l9nZX34ThM2aUW7nakyutLY6CeWmfLQW2VmY9gflUOd2k8lUwN88e8tXVUMtwYYbBRLmza0BNjYWs6WziCC4PmHIEIQPPTU6OmtjfjQfC8Q/SeARNXUrMLG1vJIaVac0lK9m/47shTt5UZa/VNX96utJTS6RFW+9oCSFu/U+T3sLqavSkebV06Ts5BWj4zugJIuv4IOr5wOr5zOslLaXbJ/4twDcc9Iek53ltQFiAG6t+K2Be7qr9Ul+kS0+UtpC5bSXa2ZQqyWQERdWTFFaTNYNP3fKU/+FW+6/5s33X+kPPlXzLr/XyMkaN1d/S+37/gnDeZcUz7X4pXT5lfQ7lMgDLfWsK6pUlwdTINt/S0cefV5hC3wzr6dsEEEEcIWUOemUuM24NAUYJRl0lLlorHSFgURwiHob/BSbiqmwa0lZJHRVW4hZJGRuXgG2uxEyg1FUZJgvUtDnVNNlUWO+GJsoJAwP2aEKouCOqc2ouJSjFdTgFudh09fRJVNSZVNiVtbhFmWJXo6NIhNGImcy0F4dc92Tn/2Ee+9tpfXn9/GZ2+/giB4KNMr6Wmq4639+7DiIZlBjh15j3def5X9z+2KXsszwwOcPPo+t0fPc+y9V6kTBDb0NeBQZ+MoTafaXEStIZ8aXS6VqnRqdNkIAeiuMIociAwxyNHkr0SetoAyZQbmglU45Ktxy1OwlSRRaSrEJkuho9LKycMHYPQMpz55n2c2D3Hgxef59NiH0C3w7LZBJvkByqLVtNW5aCgX/TGylj2BPG0BstXzxAfsiQQ4v5ICnbdE2c8/g+AEWU4CaStms2LhEyQumYXDouTAvl2MXDzF+LVL3L45yvi1S1w8d5Jzp08wevkctybH+Ra4fGWU69fHuT15i1sT43D7JrcnrvH1Z58wfvk8I2dPIggeZAXiM+ntCnPtynk+Ofoee3ZvZtumAVrqAtj0MuY/+RArFs4kZ/VS8WU6DwRhnM6GILdHz3HsvVcRhEO4jApCXis1PiseowxZZiLawhRqvQYMJWuwq7JIWvB3Fk2/n4JVs1kx68+kL3oEefLT5C79O42OYt7Z3ccn7+xl7NzH7N3aQzhgQr5mCZqsFZSp8nArssRxIRcJznnLZlCQMANl6jyUqXMoWjEdbdosDBlPoc+ajbVwMY7SRLS5C5Gnz8VYlIiucCUeQy4BSyFeYx7hcj0719aze6iBwXCAbT0xVZbO2gq2ru3mzf0vMHL6Sy6cPM6Hb79KT7gai6oAkyIHr6GYSruKkF0hEqu1uUggwqnJRBD6qbQVIoEKQfDg0uagzF1FeuI8/nLff/DIg3+gs6WR4x8dYeT8Ga5cPMe1yyOMj15mYnyUiRvXou3q1cuMjV3jxo0bTExMMHZtnOujY0yO3eTbW3D7Nnz11WmuXx/n1s3JiGfEeS6d/5orF89y4thhPvvoXd47+CK7NvYhHAHhCNjVuZhkadhkydhlq3CpUvDp1+A1rMGlWS0SFH8MTm0KdnUyduUq4gMkdeaCiPzrCgx5ixGEMLs29lDjLMVSkhg9LmDIIWgqoNouE83drEUIP4RyUxF1brWYhYg0v6EAjyFXbMZsPMaIoV+U5NiNIExSmrMYZd7SfzBhTBILnDwIwjg1ThX1Pj2NXj3VbjWNXj0dVXZ6apz01bjorXbSWWGlq9JGf8hJX5WDrnILzS4NzS4N4UhrcWuntA6/uDrfUqanqUxH2B03IRwi6vguCN0sYgfCCIS9Btp9Jlr9JnpCTgYbfWzvrmP3QDNbOmvor/PQVe1kHzPhpwKddR56Gv30tVYw0FbNuo5aBjvrGOqqZ6irkY19rWzqb2O4J8zG7jCbe1vZ3BNmuKOBXQNtPNPbzMub+3l1Sx8DFXZsOasoWfokefMfQ7Z8DskzH6Q4cS4NLg17N3SyuauGneta6awpo6PaTXO5lUavkQa3nka7ngarmrBNT4fbRE/QSoffRNitpc6hFMU6bPGk631ICmViOx6ZU0buaNKziwTjHogG4VMkWyM8hag7dnwAToS/cISpykfxmQfp70Fiqjob+Mm/KFEs/t+8476f//y3vxEFCT+O9OmUMlkSCVwKmo7G9flW3DlJxE1JpWk0LkARg355/vy467lADDxJfVcSvzIbAwj/U8D0z6wyS0pIF+KegQTgdjDr4WmkLnoUddZi5KlzUayZizF/GZaIhPJAk4M3Xxzio3de4NV92zh36ihff/kRl859wduv72PLhj62bRogpph1NPJsIB4giS7WIidm2rS32KPTRcj4UqZgB5nLn6C1wsipD/bzwcGdcYT9g3HXMzUT49WvJkbWPhS5j0cj26TytAPEgkoJREhZAxFE+NVrpvTbX++gv9FNe6WVqaVH8ZmDeF6NVP4mtVgwPtzy/TwHqQ00lTHYEgMbw60B1rf4Wd/in3Lc+rA76rPQHdLTU22gO6Snr9ZEZ6WWtnIVnZVaukNSIC8pUf3zZU2C4GFd451gZQ9T/DR+LALj9nIjUsawvdxIZ6WR7tB3lzV1BjS0ehQ02ItosBfRUhYDBZKMqyB4aPfI6ClXRUFEl/+f5T94mCp+EK+0djeI6Kk1Eq+O9V39tXmV9FbqIiBCSXe1joEGM+uaRL7MPT/K45c/f4Tkx39Oa+5vORF6kB2a/4ti8S/49S8e4if/smpKf+0VCho9hdH/twRk3Hef6XvBwx/SnmWq6aTYmtzFtPkV9Ib0CILg4ciBXbyzdysORTZeQzF9jQE29zRw48LnYjDYFER4BIRHwGcupcxQQshjZF1HLTPZx0zEFeM3BQGXNpfu+jJRPcmpptmjo96pwq8rwK3MptxQRIvfRNhnpNxQhF9XIGqXC6OUG4qossijBkl1TjVCGthl6Sya/icKkxdSpsnHbyqlTFdMuUVJo99OR42f1ioPX37wFhdPHGXbYJeocrNMNJ4LV5TRFfLwK07xK05R77FhKi1EOAOy3CySGaS1sY7XXtwDRwSESmgoL2NzbysXPv2Qw6++EEmGjuLW51PnVlNtlRPU5BDS5lClzqLOkI9fnkaTQ0FfjQOXKpvS7AQEwcPf7v8lOQmzsBQmoclcirlgFW55Cua8BNyKdOwlKfh0eQy3VXLqw9d5/cXtdDZWkrRsHtlrknjor7/jv//vv5O87CmykuejK1qNIIziEQTMRUkRwnZkEvAQKaHwUJq+BEV2AvLMpQiJ4gS1bO5DJC5+PPqC7Otu5tWXn+Ps2S/45pvTjF+7xMT1bxi7coFrl88wfvksE6MjXL8+ztj4JLdvwbe34NubN+D2TSbHrnLhq8/5dvwK77/5MhUeOyX5mbisek6e+IQbY1e48s05Tnx6lC8+O0ZLQ4hVyxdS4bFi1cmR0UBB+kqEeTDrkf+GsEBnQxC3WYEgHGLloqewa4vZtbGHTb0NeIzFtFW7qHCoWDjjLxSnLSUvaQGtQQvPDoZxlWaQ8Pj95C99HPXqpzFlLoqO3Sa/Nu4lK04eprw07MUZFK2YgzptCbr0ZchXzSZv6d/JX/YIJSseRZb4CPLEh7BkP4Ul92nUa2aiTn8aZeZcdHlLcChX4zFmE7QX4jXlYChZibkkkaAllzp3EYInlqnbzTze3b+H0a9PcnPkAt9ev8y5L47z0TuvI9wHi2Y9yvS/3ocqJ5mQU0PQLCdoVeAxFuKxFFPhLKXGqyJgysciE5WFTMVJqHJXIMtcRtLiJ0lNmE/WmkRsVgN7X3iWD468z7lTp/jm7Fmuj4wwOT7Gt7dv8C03uc1Nbn17g2tjo4zfGOPmrUkmJye5OTHJxJjIjZgYu8HNm7cYGbnCrVvfcuPGDa5eEUnVF86e4uKZL/nyk8N8dfwwn7z3Gi9sX0d7jZsyQ4GoPpW7AktJItbiBByKVXj0aXj0adjVydg0yYjBjweLSnrhHUQQ2pGvmY0qYy6GvMWYihKik6dOt4dp0xqnTKQ+XQ5+fW5UEtWrzUX4ITgVGQQMBQTNxfgNBfj0+ZSbiqh0lBJyKal03Lm6JAUeNSiLlqIuWR7dZ1ekIAj9OFVpiEGKBCLCNPtjqiK1LjU1ThXVDiVNPgPdNS66Km30hBz0hBx0BC10lVvoDlrpCphpLdPR7jXQ5tHTURZrnR4DnR4D7V4DvZUOuoM2Ovxm2rxGWj0G2rxGOvxmOgMWuoMxwrQEItq8RhF0ODX017oZbPSxpSPEtq4a1oeDoi9EpY2OGifdDT56mwL0tVawtiPEYHc9Qz0NkdbE9qFudq7vZ/tgL5v6Otjc2862gS6293ewraeFXQNt7F3fxZvbh9jbF6ZOX0zp8qfIn/MoefMfI2Pe38lcPAOHPINNndW8uLmbofZKtg40M9xVS384SEe1m5aAnRavlRa3mWa7gVaHkQ63ib4KF31VTjorbDSV6agwFuPT5BErHbpzIpZW7KXANaKAFMlSiVkbYiBCFtkeLYGSgr7jkc9KYOF45F17IvKelVbUpQD/zlp5qWSoO7rv3n99nJfN9+NP+hU/+3EqUdO5H0bOQUbkWClglIJCKVg8SCzLHAEhj4CwSMo+x+/zEL9KH/OX2EcsU7A7cs1bxHsU5yOQvvSRaD8rZ/6BlHl/jet3CymL/07ysseix08lCLcTC6IlADMSfR8L7ZC88O+sWfQI+YlPoMtciFu2koA2Da8mFbdSlEHvrbfz8vODbBtu47MPX2fi6mm4PcqN6xe5fvk8MMY7r70Q+X7p+sNYFUvx6FdgK11KvEfItGkfRszmDqHLX4FszQLsijRKMxYhnIKXtnVx+qhYhtrX4Iq8Yw5GFjGmBnn6vPnEgMghpvIsLiCZnU0taWmPbivXZhBzH9/NPzab+0fBazdTzfIkECE6Sq9r+m7g0F1rpyNk+Z4+v7t0bbDJzkC9hXWNNgab7FEDt/htA1MM5SQQIQHq77uG/jv+Lyl8dRMDEZF9P4YYMDky5XNdVSa6qu4mWLe5lLS7VbQ4Sgk7Smh1xTISktpSi6uInnIVA1U6eoPqaFlT9Di/gi6/gs7vkayNnbcEzBvueDbisxxotDAYdvBd2QdB8BB2KWiwldDkLIkG65LXgyDY+PlP5vLAf/0HisU/50337zgR+ksk6/BLfvnzeZRp19DknWqK1xKQ0Vmloi1YSthfQktARltQug4b991n4g9puyPgYTc/+1lV5PziAavYGpyFtHjldFdqEby6QnYPtnFo33bKTTLMsizqPCYKET0Tehsr2djdzP4dwwhCA16TnJnsw2UogXtFIu0rezfx+Yev0dnoo6ZMQ61Hi19XQGelHY8qGy4IjH55hD3r2wkai/Fq8qI1vvUuDbUOFQ1uLVs6a9jWXUdbuYWQtZQqi1jGJNwDDnkGbmU2Pm0+DkU2qqxE5BkJeA0y+hqD7NnUx8mP3uSz9w5G9c8d6iJMshwc6iIqLRqE2ZC1YgF+sxqPSUNTVYBnNg2z/7ldbF7XL2Y0jojGMf3N1Qy11fHZodf48OALDHbVIAhHUOSsoMmnp8pcgrc0nTpjAZXqLGr0edhzV1BjKqLFp0OWthiPICDPXcnvf/1jkuc+jE+TjUOWSmnqAsx5CXiVa/Cp0tHnJGCXr8EmT6e10iE6DQ9CetJS/G4rbruOpfMfZ9WSJ3l6+h9JT5iFIIxSmr4EVeYS5GnzKEp6iuLk2cQUNA4QI4t5EIQTaAuTkeUkkLRsJssWPEFe1iraW2r46MjbnPzyU77+6gQjF8+I6j0T17g1foWJKxe4fOEM589e4ML5EU6fPsuFc+fh1iR8O8nYyDnOnjjGewdfig4weX46LrOa999+jfNfi9mM48feZ9eOjdAv4HGYePvVvXz5yWGe2djPvBkPkZOynIL0leSmLGPp04/BvSJ5OTt5CW5jKXZtIQG7mp3DXZz6+B029DaRuWoBOUnzaQpY+OydF3l5Wy8DdWX4VJlY8ldizokFgOlLp1OcOi8KBhc88nsWPvoH/vTLHzPrv/+TjPnTKVrxNKqURZQmPU3RiicoWvEYiqTH0aTOoHj5A2hTH0eR9BhFiQ9jyFmAkAvFKU+RsvBBEub8mYLUpzGXJmNRrEZfsAyrfBW1rkKWsUU00Ar5aPQ52NTTwuFX93Hu82OMXTrN+S8/gXaBkuxUHn/g9yx88mGU2UkEzHJqXVoq7KVREOE1F9ISMhO0FOLWZNJaYUSbJwLF3OQFZCUtpDHk4c1X93Hk8DscO3qEDz84zMXTp7ly4QI3r10Tnx1iu81Nbt4aZ2ziOmMT15mYGOPmzQkmb9zkxvgE46PXGB25zLWro9wYn+DWzUnOnT3NpXNnGbsq8mLOn/qMcyePcf7kUT49/Bp7tvQSDtpwanIQhEEMhSsxFSVgKVqOvXQlZbpUynSpCIIHmyYZpz4VCUgIwhH0xcvQ5y9GlTUPdeY89LmLpmQddLpPmTbtFaTVUpssGa82OwoigqYiEUTcD2XqbMqNhfj0+bjV2bhUWfgNon9Lg0dLlVOOz5SPx5RDbPVV/O2oipchCAH0shWYS5OjhnKCILrOC7NBEAKEHDKa/QYaPFrqy7Q0eHSiEaZXT2vQQk+tm65KWzQT0VVpi4KIzoCZVo+enqCV7nILXQEzXQEzPf5Y6y4XQUJ7uYUWn5Fmj1je1ODS0ODS0OjW0hG00uo3RVyeRxCEfrH0KWIy111lp7faydp6D4ONIgG7rcLKbzlOT72Pnka/CCJaqljXUctQTwPDfU1s6G9m40Are7av54UdG3l20yDb1vWwbaCLnYO97BrsYdfaTp4b7OT1net5c/sQQ6EyTGuWs+bJB0h/8gHy5j9G6uyHKFw5F68mjz0bOnh+uJP17dVs7mtkx2ArgtBNV62HcMBCi9dMa5mFFqeJNqeJDreJLr+N/pBL9BvymyjXi6tpornnialtngTwpBVpSXLzFIKwLwIgzjCdA0zngLhKfRCEzEgLxJUW/VkCChGwsEzq7/jU7dHVxngFJKmMZ8OUc/nR/9cTR7L+18gEHdm/SAIDd5YrxU/kg3EtcswixLLeuwKSU5EmgaN9xOROJfJvP7HszYHIHLIPQWgne8V00pc8TNqCB8le/Ai5CdOn9J+2NP7/EtH9IDG1qyOR87ww9VlSRWLAAAAgAElEQVQ8Aoue/it5yU+TufQxClbOoHT1bGRJsyhdPRtB8GDIW4qpMBGvPoueJg8fvvsiN69+za2x81w5/wWffvgW+5/fzqlPP+Cr44eR5yWzfN7DSLK56ty5OJRL4+ZCkUg/bdqHbFrbhgT8VNlLUWaJ/jAlafNxazLZMVDH1t5q3JpMFJkLSV34ILmJj0WvVZ0tZv6t8mXEOBFSkwCBpMAkycZKAXE7Pm0mMa+I3XEtzP+cBbozEG9gqudEbF93SFL+iZXLbOysYG3znUHvdwWzYuZjqNXLYFOsbGhDq5v1YSfDLS7Wh50MNtnprTGyrtHGhlY3G9vuVISSzuv7QIS0ACCBhAOR48Xzaglop6gubekIfc99kTI7IqgYqBeN6OKJ320uJWG7/C4QIQhi6VCHV05/pZbBGiMDVTq6/AraPTJ6g2p6ylXRMqd//HziswtSpvDua9/QHn+fRGBwz4/uBifhKC+jKC7r8GtOhP7Em26R+/DrX/wRZeYcqiOO1x2Vokt1TJUqDmSF1LRXKAj7S2gtl9NdraGhrIBqe/Z3Xk/QtOY7t4c9MjqDagRl5gocimxcqlwCxhIEYRzhCFEQ0Vrl5QI/5ZnBLirtOsJBB7VeE4LQDfcKmNTZHHt/P4LQwO7N3dT79FgVGdEMQ9r8v5O7fBa1DhWtATPtQSuNZbopxL9ah4qh5nL2rG9nR28DTR49Pm0+5YYiwj4j68NB3t+3je6QE68mDyMBvJo8ilMWo8lZRXO5lQ9feZ4rp45x+tg7nPzwbXYOdtFR46fabaLabRKJre2NVDoMuPRKBA+014d47/VXuXpeJNPWlXtwGzQEbQaCVpHcLQge2kMudg61UeXRELTJqS/T4Nfm4FdnIQj9WLKW4ZOlYstPpEKbS52jFF3eSsr0+WxZF2Zta5CCpLmU6/NEc630xdgKV+IsScaSvwJrQSK24tX49PlYStNx64thn8CrL+zgxLH3OPL2Kxw99Aod9X5SlswUMxxhEMKQkzCTwqSnKFj5ZAREdCNPnUtJyjxi2uUe8lMWIMtMIC9tMWmJcynMSqKq3MkLz23n5IlPOHXyM77+6gQXz37NtSsXmRy7yq3xUSYuX+LKxbOcPX2Gc2fO8/mnn/H1l18wMXqZb06f4sO3X+XIGy+xvruZgF2LRVUYKaU6RE25g08/fIcLZz5n7MoF3jz4EvWhAJuG+miq9iMchy3rOtk21M2nR97ky2OHOC4IbOgNs2N9N601Pl5/cSdfffIeva3VrFk5j9Y6L6PcQ19LFdsG21HnpzDcVQsPCvCgwCvbB6gTBPQ5iZSsnIspdwVFiU+hy1+BMmsJuYmz0eYmos9dRYNbizEviaChiKC2AHthCqqUBchWPoUqdQ76zPkYMuaiTpmJIukxtGkzkSc/xg8ZF4OMXPhKEPhKEFDkLEaVtxRDyUositUYixLQ5S/FpUoWA5N+eGWH+IL3CAIbu8PsHO4VVx+F4zj0CmY/9les6kJ2bewhaFVgU2bSGXLgNxfjNRWJ488hx28tRiKOhhwycpPmsOTJv7D86YdZMucx7AY5bx/cz7UrFxm9epmRby4ycfUqk9evixmkb28Dk3zLTW5OjjE2IWYhRq9f5erVy1y7dpUbE2NMjF/n+pWrXL54gQtnTnP1m0t89cUJPFh567UDfP7xhxx5+zU+fu8Nvjj2Dh8fOsArzw4jCB785mLEoOEELnUG5mLRkdqhWBUFEVImQiQoSpPoKObSRCwlCRgKlqDLWYghbzFWmSTlegid7gjTpm1FEDwYC1bgKE3BpUzHqxUBgwQkgqYiqu2lNHq0+PT5eLS5eLS5lJuKqHEqqXOrCdruJMhJtdEHo5OYtng5Rtkq3Jp0ys2ROvafxgK2GlepyLdwKmn06mmrsNIZckRbV7VYyrS23kN/BFB0B630VTmiJU39VQ76Ku30VtjoLrfQGxBbX7mVnqCVdp+JFp+RsNdAU5mOBpdGdKB2qKhzqGgq09Ho1tLo1uLESavfRFvAHAUWTWVamsq0tPgMtJebI8Ts0WiGrLtBBBLdTUH6WqpY21nLcF8Tm9e1sm19VxREPL9lPTvX9/PMUB+7h/vYM9zHc0Nd7N80wDvPbeaFgRYqNAUULJ5J6owHSJ/1EDnzp5O18Amyl81ClbGc7X0N7BwIs6W3kY1ddWzua0QKsBrLDDS49bS4zYRdJsIOI61uI01ODZ0BCz0hJ20BM1VmGR5VTsTBWAreBqfwr4wExDH4Q2KKOxEAIWVmhaMR4HDmDhARRiRPz4wHIYMIWilLcBwxMJbGbTyIuIAghMXVdmE3YmAtrUqGEYQN/NtPM2jN/U/8Sf/OPT+SNPd3EwM/u5m6khk/Ru9WWjIULbpjmxSMdiOCCAl0xJOApfsmBf0SuDiEBCKkMozMJY+Qu/Tv5Cc+Qf6qGeQlziRjxeN3fGcNMQL1PmIE8EHEgH0LggCPTv8DzQ0u2hvd6ItWocpchCxlNtmLHyF1zl+QJYkgwqPJokydKS6YGPLYu7OfnRs6eGP/Ts6fPMqencNkJC/Boi2mzKLksb9MY83yJ6mPkyGd6kh9BL8xj2nTXmHT2jbKtFlo8xLIT5pNacYiNLnLKUmbT37SbCyy1ZhLkilcPQdT8UpyEmdQkPwkuYmPo81fhEOxihhQkgLfPcQCWSk7JYKIB3krkumKBxPxK9RhYqZz3wci7lRiigcREpCQ/r5TNSnAtr4atvSE7uirn+8DEYMtvkjzMNTsYlO7h80dXoZbXAw1O6IZh1jpkoe+WhN9td8ls3on4d9DtaOQqdcmXbsIIjqq9HTXmOiujs9qhFnfHKDGVkqFseg7viee/B5gXaODtQ32u45rshXR4VHSW66jt1wsDW1zy+jwyukNqhmo0tFXoYmCCAlA/GPw4GGq8lX8NcWDCHFhV8xEiM/q17/4PeXJv6Q8+Zc88F//EceXsqHJmncHUfrPtOb+ZgpRWhBEU7+OSjXd1Tr66oz01hrorNLQWj4V9HSF1HRUKmkoK6DJW0R3tYawv+R7r6nGkUOtLW/KNikT0RlUI1hK0vBoC3CpcnEp8xGECwhHoCVYxqauMM9tXIeSGipsWuo8Fhr9VjyCwG85zruvPMvLzw3z+r6tCEIDblMxIZeKareaOqearioHw+FyTPlJJM56EG12Ig1uLe1BK00efTQLIbmqtgbMNHsNVNsUVFnkBPSFhKyldIecvLC+jWqrHLcik/5aN1s6QjSW6USgETDx0SvPMnLiMF+8d4DDrzxHZ42XoFWFoARBGeFJTEes1Q4QLTF5c/8LnPjofdrrQ5zgXoTp0BRw0Oyz0hqwUm4owl6aQV+Tj7WtQTprXaIplE1GpUF0aDRlLKHBXESjXUa5WlSgcSoycOtyeWZ9KyeOiMG8TZaGMS8Re0kKXuUaVGnzKVn1FAFNJpbCJKqsMiwlaaLb8R44/dkHjI2c4dSnh7l6/gRH3thLdZkOmyoLZeZyjEWr0OetQJ46l+KVMylZ9SSylDmUps2LgIjYpJO8aDpZK+eiK8mgKVTGnp3DfP7J+1w6/zXnT5/im0vnGPnmPFe/ucS1y5cYvzrCxOgIt65d4eb1K5w5dZKzX53iy+PH+erTT/ji6GH2CwL7BSFCKBuPvDgnEX4VK99pqytnqDdMR0sNOzYP8dmxw7y05xme2TaERpGPz2Hg9ImjXD7zOa/t3clxQeDN/c9y5rMjIgGvBr48+g5bhzopyFpJ0GOkMHMlc2c8iNsoI2PFXMKVdrpqPbhUuRzcPUydIFCatoSS5AVYClPIXf4UutxlyFLnitwUdSav7x7k7T0buPjxm7zFg7zFg9Ra5JhyV6BMnYc+cyHm3MXoMuaiSJmBNmMW1oIFOIqX8iBvoc9dhCprAQFTLpt7q9mxroEqp5yS9IXkp8xGlb0QXf5ScdxlgrSSWEgY4YeI4NZrodxpQBgEu06GWV3AB2++yNilz2mvdiD8GdorrQRtMkJuNVWuSLCRDIJwBFXuChbP/BNLnvwLrYJA6vKnmf7A76P3/sPD73D92lVu3hjn1vg1bk9cj5rK3Zq8wa1bN7l16yaTt29yY3KC0etXGRm5xJXL3zBxbVQkX4+OMnblG8599SVfHD/Kvud34cHK/Rxh62APQ93NbBvs5NnNfWzpb6Kt2oHHkI+5OEV8Wd4LLmUatpKV0fHoNYiEZodmNXbtalyGNDzmDOza1VgUK7EqV2GTJ2IsXIouZyH63EVx5UwH0Om+Ztq055GIn3b5auzyVMrUmfj1+ZQbC6kwF1PrVNLs09MWNFNllUUmLgU1TiW1LhUhe2nUGC7WIgTV+0EQ9qAtFrNZ+uJEHMpUvHqRPyP8NBJoCh5CDlGlK2Qvpc6todlvpK3CSkeVnY4qO20VVnpCDvpr3fSEHLQFTLT4DHRWWFlb42awzsNAtYu+KkcUREgZid6AJQoi2gLmaGv1i1wHCVhIoKLeqabBpRF5E14DLT4jLT4jNTYF1dZSamwKcb9Hj/CL2O90sL2Gta0hesOV9LVUMdBRx/reZrYOdbJzYy87hnvZvXmQZzcN8szwALuH+3hu4wB7hvt4drCT17av5+COIfoqHMhXzif9qUfInPMo6bMfJu3ph1mzYDqp8x+nYOV8NnfVsWtdK9v6mxnuqGGoLURfvY/WoC0KIppdehrsGhqsaprsWhodalo9BtrLLbT6TdQ71VSaSvDrCvBp8yOBxyl+wZlIHfsFMZPwwzgQMQiDJDNIsqiilRaZC4TjGAmIoEPKQggXuIfRWOnNdAk0nooEXBJYuBNExI2jB6VMxtG4AELkR9zzoxIUi3/JUMlv+flPkhGEMIrCJeL788cSUNlHjLwsjsfvm+j9xtTI3/FZi27uDhClUpoGYpmIfUx1734rbrsU0NYgKf+sWfwQmUsfIz1helwmQsoExYPxHZHz2EIsYBYzQn2dQYJuOcmLHiLxqT+Rs/xxMhc+grUgke4KM20BA2XqbMxFq7HK0rApMwiVqfAYC9kx3M6B5zbRWOWmJHs1XU1VhDxmdCUZDHVUs3d7D/UeRYRfJd7Heo8cydti2rRd6Fww1OrFrUnHVLwSpyqNopSn0eYtQ5e/HH1BAlZ5MvL0+ZRmLCAr4XFUeUvR5S9HV7Qcefpc7nY2lzgwUjnTHn7LcWrKNCKIEPphUuAo9xEDE/Ek50igfRCxfS+IuHO71MfdmYi+WhtbuirY0CZ59QTu6C+eZzG1iaVc4t8D9TYGm5wMNjkZqLfRX2elv84al+n4f2lbEIQATV5V5D7E83C6aQvq6ay6EzzEQIQgVJKzbAZ5CaJ7etirJexTxx0jqYKJ19pWrqHLq6XbJ4KFFkcprS45PQEtA5VGBiqNtJfJRXO5eFUkv4LugJJOXyndfhVdPiWtnrtX9qc+h36injVTwOKd1y+d5yA/+ZdVlCf/H06E/saJ0F84EfpThNPwO2bd/6+UJ//vaNZBBBn3kpf8OM3+WNaiLaiMgoiukJbeWkMUSPTUSCAv9uw7q1TUu/Opd+fTWaWiJfDdpPE6Vx61zlzqI2Z9dfZ8GpyFhD0y2gNKuio0CEFzCTVOVVQVqZ80hC3wwqYhjr3xCkpqUFJDpUVLs89OtUuPRxDorPPx/sE9vLl/O9uGWmmv91DhUOExFGAqSiFoLCaXds4efoWrJ95jR089zV4Dfl0BNXYlYZ8xqmHeVm6hzqmmxq4kaCym0iyjxq4koC/Eq8mjzqkmaCikTJmFX5tHi8/AQF0ZXZU26p1qKkwl9FS7GGwK0Bqw0uQz4TcU4zeVii9kJQgjIOyARDaQk7KSPkGgzKzjpd3beW7zEBZlMXnJyxCcULx6KdU2FY1uLRtbKxAuQL1PT3u1g/qIlnudo5RKQy5BTRbdPh3dPh1dAT1ueRr2khScigxUWcsRfggvbOmm0irDpczEo8rEXLAKc14CHkUazpJkPIo0ypQZuJSZuNU5CIIHKx4O7t3B+Ddfw+1rXD37KR+89QKC4MFQnEJJ6kJsshScpSnoc5fFPfi79YgFYQsLpv8J9giwR+C1vTs59v4bnDn5KdcuX+L6lW+YGL/OjYkxbo5dF43ELl9mYvQyjF+HWze5ef0qF898xecffcCXRz/kq4+PsH/nRhFExKFrQZhEkbMSQ8katg2201brZeNAK19//hGH3znI5x8fYdvGdfR1NdHVVkdzTYD33tjPFx+/z4a+VmoDDqo8FgbaaolO0AfBqith8ZzpzHrsLzz2t9/xtz/+huyUpeSnLGHl/Md55Pf/zp9/8zPmPvx78lbOw1iYijwtgWUz/oZwD2QufQx52jxyEmbiVmXQX++iLWhka2c165t9lGvycMlSseSvwJS7HFPOEozZCzHlLMJWsBR91hwMOfMw5y/GWpyANncxBclPYSlNZbAtQE2ZEktpKiXpC5FlLEKXvxy7Ilmsq62zc/Tgbtoq7NiVObh0RfjMpVhUBehLczAS4Kgg8O5rzzFy+ihvH9iOgBiAVNqKqfWoaAxEau53gJAMQZsMeeYyZvz1N+StXkirIJCwYAZPP/EQK5bMI+B1sve5XXz4wWGujV7hxrUrTIxeZuzqFcauXmF87Bq3Jm8At/mW29y8dYPr10e5PCJKt45dHWFybFRso5cZOXuSd199STRb648EZoJHDLpkiIF3RB3GIluNRSYRDg/gUCRHnaXLNCn4jOlTxqdTn4pDl4JFtQqLYqXYShLQ5ooeKJqs+ejyliCtjOp055g2bWP0xW0pXoVHk0W5MT/qsxCyyWny6mgLmumotEa/q8appNqhoMomp9xUhN+YF2cYV4MgnIkEcacQBA/G0pWYS1fhUKZSps3Ab8yJZCMqqbAWUe2UU+9RUedWR4CJggqLjJBdQaNXTzgg8r86KkUg0VVpo9mjo9GtodVvpK/KwdoaN2tr3PSHnPRW2OgKmOnwGenwGen2mUTehEcEBG0BM+3lFjqCVtrLLd8JKKSsRINLE3efjyIIYaqtpdRFykeb/cYoiNjSH2ZTbxPruxtEInVPExv6W9gy2MH29T1sGuhk+/o+nhkeYOdwL7vW9/L8xn72DPfw3GA7B3cM8dLGXqoMxaTMeojkmQ+SOW86qTP/RtKMB1gx40FWPvUwyswVPLO2hZe29rOps5Z1LZX0N5XTU+uhvdJBi18sZ2p26amzqqgzK2mwqunwm2n3maLXV+9UU20tjc4RUtnOLzjDLzgjvjckEPFbEH4MW1jGFpZxLycQGkQQMZ0DCMLxCLNvpjgG0kAQdoich3uIqImdiSgnxb9XY6RcsZ1gyor/dIiZTB0gPjMsCKJvxA7NNH7+k3yiAOHPiB4ed/EX7gxAvq9JNfdScCiBiPia+vigTVqNllbOpSzcILFsiIeVs//M6tl/ImXeX6MgIm3Z3yPnFiZWwiNlHA5GPitds0Qk7kcQtlCct5T0VTOwqVLx67NZs/BhZrKPdr+eTW2VqLOWM//h35Ew62+kLHgMY0kKdlU6QZuM6jKNCAJPwab+Vt5/40UOvbqHt1/exbnPDvH2S1updsoRhAbspSsRhN38gMlI9nBPFER4BIHSjAXoCxIi53VUVHYSBilcPRu7IgWLLAlV9mLSlz+BsSQZqyINh2YNMeBwMO7vSHlbPwjCAbYNNMbdkx3R6xc9L+IzRXcH8a/u7OPFLR13bI+BiL5a2x11/1MzCd0hM11VpiiImHpc4I7+KrkTTHTV2KZwJbqqTPTWmOmtMUdN5vpqLd8LIlr8KloD8YG9FFhL2a34cTH1+r8bPHho9RtpC5juOr4jaIrOPyIhe+rYbSyTE7bL6ShT0+PX0+PXR7MPguChzV1Km1tGe1kMIDQ7CmiPU2n6x785qcVnG6XrlEra+iPHHCIGBEcRhGPMuv/XnAg9jGLxL0l+4le4fa243XVx8qy/jmYd7IpE2oJKOqs0U767yVtCs09G2C+P7u+p0dNXZ6S/3hThPsTGSE+NlmZfcZRk3ez7PsnaCJiIlEnVOwpoLhN5Gl0VGpETUWmV41bn4NOVsIVlfPT6Pl7cMsTBZ3dwgnsp06mpsJkJGJRUWbX0NQY5tF9UMApXOgl59VSWaSkzFOEzy2BcIJlB1JkJeFQ5dAbMvLl7iL6ICVLYZ6Q9aKXOqaZMlUNAX0hrIKaDXm1T4NcVUGEqIWgsxq8roMpcQlCXS6Uhn6AuF68yA58qk4AuF58mF4dsDQ7ZGsqNhdTYlVSYSnArsxFmQl+9T1yZOgKj3MPeXVt5dtsGnt0yzOv7nuf8iY+5cuZzjr/7KvdyQpxg7oNqaynNLg3P9jXSX+umzq2hwi6aiwVNRXjVWVToc2j3ahiqt1NtyqXGnIdbnoJXnYVHk4NHm8v6jipe37MBlyqL0jWLsZekoMtejnrNAmqtRdTZiikrTcWvzcGtyqDWpSJok3OA6Qx2NvDK81u5MfI13LjEi8+sQxA8lGYtR5m5DG3OctSZi9BkLUSZOueuB580RyTBgUB24lxykhYSdOp5afdmThw7zLWRCzA5wfjoVSbGxpkYG+fm2Dg3rosr0DdGR7l97boIJG5PMnllhLMnPuGzw29z+uP3OfPxe+xe1yFOyHGTmz4/iQaPqH4x3FHDy89uZPLqOc5++TFffPw+H7zzKoN9HZz87Cjnvz7BtzevcO7rT/nkyFtwSPSYkOfEDNS0xenMe/Jh5s1+lJy0BIpzVrNkzmPMm/k3zKXZXBEEwkEbzeVWClOWUpiyFAmAPPqH31AnCNQJAoa85eStmIFdlkxp2jyM+QnkJTyJMn0BJclzKU2bhz5rCdaCRMx5y9BmLECftQhb0XLU6XNQps1GvvpJlOnzUGctJnflLNKXP4EsaykFaQsozVmOoTgJk2w12rxl6POXUmnOZUwQ6K1zIxwFeeYyjLJ0PMZiHLoilIWpHBUEjgoC93EUBIH6irgX8yNQ61VEJqYzCEI3XlMRPnMxHkHArs4lHHKzZsV85s98GJO6mM3r+3n15b288erLvHfoHSZvTjA5NsqNa1eiHg+jVy8zdn2Umzdvcvv2bcbHrzM6eoXLIxe4+s0Fro1cZOLyJcZHLjJ26SynPjnCT7kgKn3dNzWYKtPnI/wAyjQ52EvTsRQnE09k9GjX4FIk4VIkUaZJiUiqbogEZYNY1UkigFCtwqZKwqZKwly8HFWWmE3TZi+IgIhKpEyEz1iAIHRjyE/AUrwKny6HCnMhlZYSKszFhGxymn36uElzD+XGQgKGgmimImguxm/Mw6vPiVzLKeJXmC2qZCyqZGyq1fiNOQQMYv19paWAGoechjIVzT4tLQE9zT49jR5t9P0TspZG/RzCPiO9tS7WNnpZ2+ilK2SnLWCiI2iht9pJf62bdbVlDFS76Kmw0eE3RUFEp99EZ8BMc8RkTioJ7aiw0VZuoTVgJuwz0lXliLaOChstflPUL6LapkAQjlIbcUWvd6ppcIvSs/HlPxu6G9jQG2ZTfyub17WzdaiTrUNiueHmwW62r+9j5/p+tg12sXOwm+c39rN3Yx971ot8iP2be6jQFZL05IMkz3qYtDmPkTj9ryQ9+RArnvwbSx5/AEV6Ihvb63hlx3rWNlbQ3+CnNWij2Wsi7DNHQVJLmZ46q4J6m5KwW8dAtZvuoEiqrrEpCFnkVJllVEaa6N0xGHkXQVTa9LfEgv8d4kISGwQxy5AmBezhqNfQlJVeCUSkRX57icCkAJMCIu9EKpuIV02SAssjcfvaIwBbWuEXMwWLH/pffOD/E/c+tIQpQOEecUFP/MwBpgKQqSRS8T0njXEpGxJmKoiIz5JIgaukHiMFeP3E6tZ3EFvZ9jB3xu/JSXgi+p25iY8zlUQ+GdnXz5RsySKIkYa7iRnpbWHhnD+TsOABWiv0bOzwUZw8G2XqPHoj7sSz//pfzPjjr7EUZ+I1FFPtUGApTSVn1dMxJatTIOZ2C+mo97O+u4EDu9ezc6iFrmqpVETMkMRAxAUap01D1yuCiEGSI+cLB3kkupi6ZsmjmEtWoc5ZQkHyUyx4/PcUrpmPmEmRrlt61tLzFkFE4ZqFTAUO4vj46uhrvLi5i6mZIg+t3liZTJ1TxsvbOhk//UHcM747+7ChzX/HNnEMDLf66IqoE3VWmeipsbKxPcBwezkxFa/w9/RdyUBTGb31TjqrrXSELHRWW+mqsdBbY6Wv1kJPtYmuKsN3uFSLrT2opavK8B1cDCmwlv6NjemukJm+urtLjmLnFwMNnRXmKb4QfbU2OiuN9FRb7vi97CAeOLc6FXT7dAxUmOkPmugLTpWBbXX9/5S9d3hVZdr2vY7P4/3e7/nm4JvjeWfUsY2+YxuHGbv0ItIhkJCQhPRedrJ77zW7ZO/03itJ6KGKoIiKDtZBRcU2IoLCiAiKgoD6+/5YuwX0mef94z6S7Ky91tp7rXXf13ld53leFXS7pdHmci3WYrrcFVEQ0RdQTdi+3ROfuY8XH8frU662uB0mRn+rR3j0OHfcs5Qd6nvZob6bm6+fh95UF23ypte7o/asIXMRfbUaBup19Ndda9Ua/f6DSnpCKnpr1PTWqOmr1YQb7U3cbqBeEyeq/vcg4urP3lutoj+kESsRNVYZlspsWqvMvLRzA6c+eJsf/vUZbzz7NEe5HU1JMUGLkXq7gQaHmLk69eEhDu7ZglleiN8io95noCVgxq0tg4sCbT4DtopsNnYEaXWoCGpLxeyYW0ujQ0WdVU6DXUm9TYFTno8g9KPKWxV1Z/KoisRmcmYpgnAIj7KAWmMZXnk2zspMvMo8qrVFVGuL8GtLCBrK8WtLsFVk4VYW4pDlUW2QwLjA359cz/5to/jtJnZt3iAuGgY4/uG78OMFvjn5Cd+c+IjvT37MB688gzAGzU7xnEcb3Gxq9TJcZyNokuDRFNHhN9BepcEuSRNBhFeJqzKNWkMhIWT8uHoAACAASURBVF0+IX0RAU0+8qxl2GU5PL2xh9ef2UyVpogZ991E6hMP4VbkYitPxViUhK08lWZ7JVWKXJyybIxl6YQslSgLUxGaodFr4sgbz/PV8Xe4E9HKU5afiLogEU3hSioz5lOWOhd5xgJKkmb+wkU/SBHdBK0KnNpyBtpqefuVFzj56Yd8e+ZfXL7wPefPfs23577h23PfcOHb82L34u++4/J333Hp3Ddc+PorPn3vHc6d/Iwzn30slv01QL/Ac1uG8OvKkOeswCbNxlKRiVmSwZ18JFasau3s3TLAV8c/5IdvRCDx0rNPcvTDd/jgnX/w2T+PcObUZ5z98gQXz3/Jx+++AVkCVnU5sgLRrUdevAaltICSwgx2bBrihae30dcWQlmaiTR/NXkpC2mvtvLmC7vY2NuELG81glBP1spFDLTV8s6rz1NtKMJcvhqfNp+y1HkYS5MRhB1I0uejzk9AX5yEOj8BXf4KzCXJGApXiNUAYT/lKaLoT1e0AlXeUkpT55G/ag4ZCdPJSpqDJDcBTXla3ITcTXn6fBS5yzCXJ8esAo9AtVWKSZaDUZqLx1yJpjI3PPmJmUejMgevrVy0cX0gTIcIc7UdmiJ0kgw0ZRmUZa3Aqa9g79a1bB7pwqGX0dNayycfHObYx+/z2sEX+ecH7/Hlv06Kdrw/X4EfL3H5gtgw7uzXX/H1mdN8/fXXfP3113zzzVm+Ofc135z5km++OsX506f49l8nOHfyM86e+IRXn3tSBBG3Q9Cups6tp94jTsROTSFOZT5OVS7WygxilnDdeHW5BIwFURDhUq3Bo4toID5CL12FSbEaszIViyoNhyYDhyYDc8Wq6D2sK1qOvjQxvN/X0GrP4DdFaEjigh6hM1VpinCrCvDpSmhwKMI8ZBCzPh486kL8+tJoQ7c6h5SAqTTueRknJpz1YFGtwabKwKsvoEqThxACIQQ1FgmNTjktHhWtVWqaXCpaPBpa3FqxP4PXQH+tg/5aB51+E+s7Aoz31bFtoIGNXUFGm6sYafJEf0YoTQNBK71xlYgIiOgOmOkJWumvdTBY72Kw3kV/rYOeoJXuakv09bVNVaJ1a42ddq8BQeim1iIuFg020Rq1yaEKdxAXg5yoU1tbkHV9LYyPdLNj4wA7Nw2yfUM/29b1s2PTWnZuHmHHhmG2jvayY7SXpzcMsH/zIM9u6uO1pzZwcOcojRY5OYtnkLlgOqnzprBi+oNkLJxFTsITLJ7yVwqSFtHht/Hc+AgD9V76693UWBVUGyqptSho8+jo8pvocOtotilpc2roC1gYbfAwELTR4tIQMlZEm5YKrxEDEBEQ8T/D17w7PATIYpgshmGqEAse24lV1iJAYsLcGRfAnwZBOMrqldOIOj5FKSdH4t6zkZigOvLajvD9FyI+yL79hvs53jiNslX/AzEQv4KYKCBs83qRiaAhEhRFBN2eq44bT534JarKxvD+JgaOEztax/9sZuH8+0lZPoX8xPi15QAx4BQJosWkwdRH7+Shh+9ADBQj7mXdxMTn4fNTiIknlzqLalMhprIUTMUprG8Ts6Up86biUpZy4r03+OqTwxzav5Xtww2iaP5QGETcAm6jlJagHb9NhV1Xir4im7Ks5ZikWWHjAxFERBpECovhRk5Sa5ewvsvLGOlYZWu4lyN49QXs2dDKR9yJIISosZWTmziDGff/gRhAjOhjIgBuN4JwkOTFDxF0SIiIuuODWQ4I7Brr4tltAww3ewhZJcRXFfqqtWxsc9HlVdLhm5hhjl1LP/Esg92jTRN0Wc9u7mTfpg4EQczk99WafoESFA8gI0HvtQBlbWtM8DvY5GCo2cn6dlEXIYqVr2U72CrFtbonqP0Fe9b40f6L7//l7SLnF7uHQ8Yyas0SOryxQLopLJA+xAPEND+R50V8foarjYzWWBitsTDo19PnVdFbpYzuo91eTo9HFtdcTjzHCJ2p16/8L841IqSOry5dqwGJuUlZufn6WaTPuoEd6rt41fU3Hr77bwjCFvSmOo4e/YyjRz+jyu2kL6BktMnEQE0MCIh9OP59sN8TUtEZkNPhnyjW7qtV0V+njoKIRmcx7b4Kmlwl/639xoMIQfAguNVFuNVFtPus7FnXx9lPP4Ar33Hlq3+xe90IZmklQYuRBocx/FCKwc4b+3eyZagNdekaHJoSzNI8glYFW/rqeXXvRvpCtnBGSUu9qVJ0DQlnhXzaUgbqnHT6TTQ6VAT05VSpi3EpCqhSFxMyVUYbykUmzDaXkoAqD58qH5c0iypFLs12GSGjBKskE6csl2p9GebyTOzSXByyPDZ31/LC9hHefnEPJz56j+G+LrGC0hDk1ef3cvncSTj/JZw/BeeO8/nhl/jw5b1s7KjGI8uj3a1iqNZKq1NBs1sMFOpsMmpM5dQYignqwsBBl0udsYAafQHV2gIspSmUpy5Alr0MhzwXIQ/q7XJk2QmsnvcgqtwVBHWFGAoT0ecvJ6DJxS5JwyHLwCnLxhfO7ArXQW7yAgJWOYeZHAURFTkJSLOWospPiFYhtLmLUWaK7hZlybMpSJxJTsI08hNnU5QyH3l+CnZ1KaM9zbx/6GXOf/UF57/+kvNnv+byhe/55uw5vjz1Lz4/9hkfvPsezzz5JHt37uTFp5+hq6kB4XCMP23Aj7EirOS/RczWKXPi/fTF4MSpzKfNp+fIq3s5/sEhPj3yDw6//iLvv/UKX35+lBf27Y7u85OP3uOLYx9x5M2XGelpRhAOUpIhOmZ4DBJeeeEpTp74iMOvv8CWsV52bR5CVpRO8qJpFKQsQpqdiEmSzdq2EIJwkiqDnFf2P8nhVw/w1svPs7M/iLFoJYbCFQQ0uahzlkS99dX5yzCWJqHMXYKtMhW7NA159hKMpcm4FFlwUSBzyaPIc5ZSlDwHVWEiBclzKVg9n+ykx0lfPpPMlXOQFSYhy0/EqshGnrMUfckq7NK0aJalza9FWZQsiqPNFWgqMrBoi0lPejzM4xa/P4ehEF98YJsCgh9k+UnIClJYkzAHWVE6+3as55N3X+cfB/fz/N6dfPTe25w6fpSTxz/l3Ff/4tL334nUtG+/4efLF+HHi3DlB36+fJErl8Uu1N999x3nz5/n1Bcn+ezYUU6dOMaZUyc49uE7vPHiPt559XlOf/KuaBt6u7hoBcwy6pwaQnY5NVaxOufTl+JS5yEuoieJiDON5atwKNbgUqRjkazCoUgLOzNdQRAOYVWnY5Sn4NBlYtOswaZKx6JIRV+6Ivr5dUXL0RQlhBeTQyQlfcVdd31JtHuwsBGnIgeHPBubNBuHPJdqY3ms4dSdIDwNNaYK6ixSGmxyGp1KmlwqmlwKYv0DQuH5bT+RzK1JlopDkxX+PMMIwjDVxmJqrRVRENHm1dDoVIpdpsMVg8jo8BnpCpgZaHDSU2Ol3aenq9rEunY/O4eb2dZXz9pGNz3VZnqqzSKA8BnpqtLT6dHR4dbSEdE3+Ix0V1voq7Ez1OBmpNnLWKufdW0BtvTUsaEjyNqmKvprHXRXW6IgQhA81FuU1FuU4QZt4vfa5rXQX1cVfQZHOuoZ621m21gvOzcOsX39ANvW9bNr0zC7toyye+s6tq0bZNtYH8+Mj/Lc+Aj7Nw/y8q4x3ntuBy9s6sOrLiblcZG+lLZgBqvmTCV53nRSF8xi6cyHqchYxc7hbnpCLtq8Fjp8ZmrMcmqMMhptato8uqgQvNmpotWtob1Kx3Ctk76AhVa3lka7MgqIai2ycIAYzv49AP3kIQgg3A5ohOj4DaKQ/IQgwGkhBiBSwvdJXFAmCJ6wIfgt4aBEFDwnLX8sLK4mHLRE+gJ8FNaGRYDtYaKBZErcMaLB925uv2E+50YmkzHr/4VxIUybOi3ee5MjlYv4BXw8fD1/DUREfo8AmGupIjGxZ/uvvDeSTRWD/cULH4z734G4ETkHEURUFCWRn7uUlctncM+91zPRcWhjmMIjBnerk6dHQUTR6tmkL34QbeFKKtIXoc5LwlKeSXlaAoeefZJvj38Ml77m8pcfsXdDVwxEpMC7rzzN7i39jPTV0dPqxaYvpTgrgfzVC5DmrcSpKaTaXCY+368R99n76a7RIRwFpyoTizQVTfEK1nW6OfLyNrFZq9BORdYCsldMYaLu4WzcfPE08uLlxDpaRzQlEaBxAA4IcEDAKi+gziU6wolJi4jGRPxuu30qrtU8xF+jiXSloUZHtHFpLGCObd8TMrGxK8C6di+DDfbYNlFgHdHGXBskjrbH+koMNjkYaLSHm81FKloxENDhU9Ppn5jp3tIT+MX9/p+PCHgSP3urW0WnT0eXX0+nX9RBtFUpaauK0Y06/Sp6ghEgFgPg3S4RBIzVWhmtsdB/FVgbqdEzUqOP67twA/Mm38DN10/l+v9cRECb/98411+q8JQjCBYEYQOC0M/1/7mIeZNvZof6nrAt6008fPefEYQOBGE3995rRK93o9e78ejEGGCgRkVfMFYJ6avVMNQYTyNTho8TE5pHRNXdwV8GP91BOb011/6v3l4Y93e8Ta347NaaCqL6iLawfkQIWaQEjJJos7Znt47x1T/f4/yJozy1fhSbQkqDy06VRhq+ecULGrKpGSOdoF2J0AzZK+ehKkqjI2Bi51ALQYOEGr2EOoOEoLaUan05FkkWAX05IVMlvSEbfl0Z7V4De9d10e410ORUU2OWEtCX41IUYChJRxBeQ52XhLMyE58qnw6PmlanAq8yD7cil4CulKChHKcsF4c8F7eyMNpjotmjpytoY31PMyM9rbTU+qn1OQGB3ZvX8sKuTby2bzt8c4LLpz6MWoTWWaQEdMW0V2locymps1TQ7FTRaFdQZ6kgZCwjqCskoMkloM7Cr8okoM7Cq1iDR56BoTARQQghy1yKvTIbt6qAfZt6eGHbIIN1DsxlaejyV2AtW425OBFp2jwCmnyqFNlYSlMxlqxGOEB0EUtbNgurshCTLAdNaSqKfNHaVVeUiDZvGYqs+aiyFiAIniiIKFwxg5zlU8ldHrOly0tZzFOCwL6dGznzxad8d/Y0//r8M058epTT//qSTz85yuFDb/Lic/sZ7u2lraGBnuYWzGolFqVc5PjeK07+yrx0LJW5GEvSsUoysUvWYCoWbTj1RcnYZTkIwlHa/QY+e/clXn/hSYTzsHPjEDs2reWFfbs5fepY1GUqFPBg1CmpKMmDmQKC0IxDVYxTWYBNVcQzuzby7lt/59SxIxz74B8IR0E4KgKbVq8ec0UW0uxEFHnJCMJGBltquPLtaX66cI6j77/NYI0Bc0kSdslqagyF2MpToiDCWLoSaeYCsaKTvQiXIiNswbcRrojdplfPf4jEx/9GRdYSjJWZrFrwCNP/dhvL5tzPA3f+jil/uZmcVfMwSbOocUixSTPx6wvxaXOpMYsPnUcQcGmLkBYkYpRmY1Lmoa7MorPJzdhAA4NdAYTbwaDIxGucmBUoy1xK5orZZCXOI3/1EmrcRl56ZgcHntnJxtEBjn74Ht+dO8NPly7w06UfRAemn3/iysULXL5wnp8uf89Pl78XwcSVH8SGgZfDPSEuX+abs+c4e/pL/vn+u9GeL6SHKyghsfdAW8BClV6CR1+KW1eCzySJaguClvAEdmMkKyxOQuaKFFyqTJzyNMzlSVilKdiVadFJyaHLxKJKw2vJx67NwChNRl+RFAURmoKl6IsTsMki7zmACFKOEvO1P4sgdGOXZeFS5lOlKaLWKqXDb6Cv1kZfrQjimhxKGu0KGu0KGhwK6u1yaq0V4ffv55rA7F4wVKbEvXYy+nvQVEattYIGh4wml4IWj4Y2r452r4F2r4G2Kj3tXgNd4QrCSKuXkVYvw01uhhpdjLZ62dBZzdpGN11+Y8w9ya2l06Ojq0pPt9cgAgq/CES6Ama6qy30hmwM1DlZ21TFWKufDR3BKIDoDdnoCHe1bqvSiwJqQQQRDVYVjTa1OBw6WqvM9Na4oyBibXsdoz1NjI90s339AFvH+tg61sf29UOMrxti6/pBtoz0sXW0h6c2DbBnfQ9713Xx4rYh3ntuO5vaAqjzVpE6bwop86aSNHcqK2Y9RtK8GSTPn0XCnMfor/OxfbCTkZYamlwG2r0W6qxKqnUVNDlUdAfMdAdMtLrFpnLNThUdXj1NVgVNVkUUPNSYKsVKRNz1qjFLxcrd/nAlIqrTic2lnvB9LVKS4m1Pj0y89oIHQQCyhDBQ3U03RXRTFAURICCcR7TkngpiNn53ePGN7Pu0SJEVLhLLUorB9R9+t4wd1r+RvuAWhHHCIOJi9NhiReXqrG2EGvRfBTTDcUFAPxMrFL+07XjcNmNx7x9j8cIHSU6YwqrH/0qMJhKpPhyiMPUJpMWJlBespKHOhFaVz8xZf+GJ+Q8RoV8KQnf4O9xxzfHL1sxDVbAMbeFKzGVpyDKXkzr/MVKemEaD28TuDUMc/vs+hCLor3eQnTBbtI5Ogbdf2Rt9ZscGGuhuceM0lVFRmIi8aBVWVR5OTT4mWTpefQGRIL3FK4+tH9ocrLI0fIZ86p0ShltsNHmkWGVpyHIXI8mcTwwgREb4/CO6sDyIB4exCs0B0QQjnWjVqsGppNZeSYO9ghjdKf4axzv6RILSsLNPuJoyUG9joP7X6D/i6K+zxoGHeKqNn5ioO6LfuVYT8etjnEZHJY2OSq6lRoljx2AtW3oCjLaIwuyxVhfr2q/umv3fBRETKyW9QRODdTYG6y3015roDenoCWrpCqjp9KvorlYxUKdnqME4wTUqMsZqrb9wHC03Xz+VeZNvQJf8ex6++488fPcdPHz3Hdxx45+ZNOkuJk26h4fv/mO48/N/59y7EYQcBOEOBOE2BOE20mfdSGfRPRytnUJn0R1xnaTLEYSZCMIj4bEYsbu0GGv3BGT0h2KgpyekinYGV5WkcPutN3LHrTdyx21/IDtlAaOtFoYaDfTXaa+hM/XWKOkJKegJ/XecpiIg4t/MP0FzZbS7bHfQiUcQaPM76W8I0VcfxKWVk0c/efRjwUO9XYu1sgCvQYrfJGdDTz1CMzjVJThUxVSbKqi3KVDlJuGQZNNgqqTZpqDZqcYjCFGL14E6Z7RbdUT74NOW4lEVRbUSERvYepuCWnMlHmUBTlkuLnkeTlkuVapCqlRFGErSccjy8GpKcMgKKEldgiB4sMgKRXF1ujjJ13ht9LXW0NcS5OVntvKP53awrqOaLb21PL2hi2anAq+6gGp9CU0OJUGTBJc8j96ghQabnAazlFpjGUFdMX51Hl5lFh5FOh5FOj51Jh5FOlWKTCylKcgzlqAvSMKnLMSnKWas1c/2oSZ6Qha0BUlo8xLwqXJxS9NRZy/Gr8rGLlmNvkCcTDv8BnaNtNJX58CPgbKs5VTmJaIoXIWqUNRDaAtXosxahCQlZrVXsXo2ZSli6Tl/5TRyE6ZF/5exYh5PCQKDHfXRasCXXxznyy+O8/mJz8INxM5x6sRxnt61i96OVjatHWL9YB8YhHAGw4M0Lw1DaS4mSTaq3CQMxak4KzMxFadgKE7BIc3CWJaOcBZqrFKe2tiN4BE5pxsGO9j/1FZGBrro72nnjCBQVlqIQa/G57FjUEtjPOaj0BEw0eDR0BxysnXTICePvsOZ40fYv30IIQ/66+zUWCrJT5yLumAVlVmiI5LXqGTfzs28uG83m9etxSNbg6EgAVtZEgG1eN3c8lTc8jSMxctF0a9yDZqiBNSFyzGUJpOTMIPs5dMJmso4+OQo3SELpWmLyE+ZT1+Tm6BLjVlVSMGapShK06nMS0RVnIJDnYe6IBG7LAO3MhNbZTo2aSZYBEY7q7Eo8nBqS/HZRGBm1ZVw8tM3+eidF6BbwKbLxyzLJCLuLUieTeqSqaQvmxEN+Las7eKV53az/6ntvHxgP19+cZzvzouC6Us/XBBBxJXLXL7wPVz5Abgsjp8v89OPYr+Hyz9c4tLFy/xw4RInj5/gnx+8z/PP7IGNAilsRNgNIYdKpPDsAGEc6lwqfCYJdlUBPlM5DR41NQ45QVtFeEE5gCBsxCpbgyFc4naps3AqxUqEVZoSdk2JiOw82DRrqDLnYVGloa9IwlC5KmrxKggelLmLJvSJiJ/kNIUr0ZesQl+SEqY0FeDVFlNtLBfpTMIBWjyaqCNSm0dLq1tDi0tNk0NJna0SQagnYChCEM7GNRzzYKpIwShdjVWWds2xa0zl1FkqaLBJabTLaHGpaXVropn0Dq+B7oBoSTrU4GZ9ZzWbe2sZ769nU08N6zoCrG2poidkocWjocmhpMmhpMWlps2jpatKT0+YytRTLWofOgImOqvNdIes9Nc7WdviZX1nkE09tWwfamZTTy0jrT6xL0Wdg/56JwMNLiLBSpvbQKfXSkeVhVZPuKtrUazCONxWy2hPM1vWdrN1rI/x0V62jPQxPtrP+Lohtoz1s23dIE9uGmLvpkGeWtfNvk09HNw5zMs7hghqS8laMoO0BdNIeWIGS2c8wpKZj7Hi8RksnzOF1Yvn8uz4OvauH2S4KUin30adWUWtSU5AXUazTUl/tWh/2+rWUG+tpMEho82jxacsolojUphCxoowgIgEbiIn36UooEpbQpW2hCiF7bdxAd5UEBKhiO6oa59wJ6KN6zVUJo9oASucRRD6KcldHk14COkwlYMiiIgAiAcilQPCAXMk0A4vuLcQ1wNCPKfr/3M1O9R/RpvwO9rffSIMbMIZ5+UQC/A9xDj2kez+1QHcgbgRDyJCcc/aUa6tOvQTc1GKtxuNByOR428kAiJKVj9OXspsslbOJDdtHqkrZ5KR/gSPPnQH99x7PStWzgo/R8eJ9amoD392cZ+5yTMoWzMPRd4SMpc8ir0yk7K0Raya+xBVGgmjHbX0NvgxSYsQisCpLIjeq198+PqEOUQQPGzb1MntHKUoeyklucsxKDKxa/Jw6vJw6fKIVBJt8nQU+UsxVaTg1edhKF+FS50Va0R4OxglyeK8tzg8wveQLD9SIb06uDpKPNhQFiXj0ZcStCqosasYaPbQGjDQU2PFoy0gVjkYi36G0cb4ALefmPZiTKRhn4f47Ppi4ilz9eHjNyN8BK1eHe3+SLb66nvlapvZeHenX7Z7FQQPLW55lDr0a2Nbf4hNXb4JXbLXNtkZa6titNXLUKPrv3y/IHi47joLv//tSq7/z0W/OEoz5lGWOY/SjMcpWTMHWe5CbLLV2OSpOFVr8Giz8BmyqdJl8Zv/0PCb/9Bwx41//tURs069H13y77ntD78nMWEJicuXMGNGErfdNg1BuIWH7/5jVOAsCL8ERiLDyvX/mYwg3MXkyQtwuRoQhNvoLLorXHmIgBErgpCNINyKINzKjBmJTJ48D0G4CRF8aPm15nz9dVoGG/QUZSzljltvZO+unSyaP5f5sx5mrM3KcJORgXpdnDOTOIYadfTXqaNN5/49kIi/zyNz0FXb+A3lRL2sp4oLilMtwVRRhN+owlBRHON0d4OpLAezJI92n5Uau4a9m/o5/NJTrOuqpdVrxKMqwlgqimLd0jxabAqabQo6vIawxmGYrKUzMZdnUmeVU2eVYyhJJ6AvJ2iswKspwSnPx68ro9klcoxDpkq86iLqrTKq9TFLxrLUxXhURVRpS7BV5mGuyEEQurn3pv8PIR2yV87HIiukLHMVgnAUbWUhm4c72TbSyZ6Nfewe66DBocCnKaRaX0JAV0ytWUKVpgBd8WoS5z7A4ql/xqMupEZfHhV2RwGEPAO3PA23PA2vSvy9SpGJXbIaXf4KbOXpBLWlBHQiQLJKc3DIc7HLsjAVp1CcOIu8pY9iL0/BLU3HVLQSc9EqApp8xntCHHvzOd55YSd+DJRmLI1+blnuctT5CajyIq+Jk33RiscoT55JefJMypJnU5Y8m6JVs8lPnI0g1FOSsRy9NJ/RvmbefGU/n358mC9PfsaFb89y+O1/cOrkcb79WnRr+uSD99i/90leef5ZDr/2MuOjg5gVlQjnocqgwKURS1maghQU2StQZ6/EUJyCT1NIwFBClaaIRMbZ2B1ipCOAcB3opfl4BIGdm0d45cVnUcklrFyxlJUrltLYUMMbr77E8U/eZ9emYfw2DX6TlHqbgls4zspF0/HYVOwZH2bX+m6cynzK0hZglayhYs0CFJmiCNdcnonPKGP3hiGe272V+oCbFUsWoMsTnZZMRQnYyhLxqtbgUaRhKhG7kJanz8YmTcZYnog8dzEedS5DjQ72b+njg1f28OZzW3n35ado8Ggoz06gv03s7rt78yAnPvwHH7/9d0JuDeVZy9FL1qApTEJfsgqvMosqtagVkOeupLFKK9r9eYA8AUVZJi6TFK4TeO/QfgTBQ61XjbFyDcKNIM9bRmHKHPKS5yHLT8JrqmTjYCsfvf0K77/1Ci899wxnT5/i++++5YeL33Phu++5dPEH+Bm4cjncF+IK/PQD/Pg9P165yJXLF8IA4gd+uCB2pD5/9hz/PHKEg/v3RZ/3FDYiXCcCh8i911ilJWSXY1fl49GX0OBR01iliVuojka3Nctj4ninMgNbZYrYN+OaSSo2URmlyViVadjlqehKEoh1/PWgyFtyzYJoKE3GVL4aa2UGHnU+fn0pPl0JXm0xQZMEIUWkEvbX2OipNtPlN9LpM9DpM9BepaPJpaDOVkmVJk+0opWtwSbPwKHMwKnKxKHJwq3JJmgqocZcSp21nAZ7BU0OOc1OBc1OBU0OOY12BU0O5QR71d6glbWNHta1BdjQFWRLXx3bh5rYMdzM1oEG1ndWM1DvoMNvCAMQLW0erdjLIVyFiICIVo8uah3bV+eIAojNvXWM9zfw5Gg7O4Zb2Nxbx/rOIKNtfoabq8IgIvZ9d3qtXE2HidB8PILAWG/LNSBi82gfWzeOsHGsj+0bB9kzPsKejQM8s6GHA1sH+fuOIcaat/0CYAAAIABJREFUXEjTlpA0+wHSFswgae5UFs94lKVzZrBk9nSemPoQWSsXMdxSy/6t6+kOuFjbGMSrKieglVCtKafRIqfba6AvYKbDq6XZraTJpaDZrSRklBDSidWuqB4iGkS+RkBfjl9XhltdhE2WS6xj9XmiIKJeBBFCopjQOMhUjnI7kzkcBhGvsXMsLthygN8swSTPxqorxKIvxKgvwGouweOpRK3NJjt3EXlFy8IgYuL9H6U5Cc3h3jkexCBQDGYn/aYYX9od+PL+xKsv/V/h+zy+IhJxdXqaic5OkWD+FxZ04TDXZofjg+2I61MkkIxsGwq/5ieWpY4EqRGwtpHchCnkJU6jLO2JuP2HeHz6Pcyb+xdmz7iPBx+6nVglJh5ExCp56YnTkBUsJX3JQ6QvfhBNwQpkWYuZes8NrJr3MO3VVoQxaK91UZK1itI1KyhIWYJwEYSL8PT2YV57cScRvcXLL23nzX/sobuzirwcMVts0GQyMasvCsg7QkZ2j4tgwiZPR1mwbAKAEITXotonYTHI85agKlwRfmY+irsGR2MWwmEQoSpcjkmWjqE8lSavljafge46Owf3bmDLYAMbuoLY5Flx894YY002RhosDNeZ4ubECKDbj88koStonnhdQ4RBRKS6UI8g7KYraKa/3oFwBTb3RnpCnI+7VhER/TAxALkjfL0jx4wHGR76G2y0uOX8+67ZHkaaHQw32qJVCEHw0BcyM9ToYrDB+V++97rrLJRnLWTe5BvoLLqDHeo748Zd0d/3W//EfltsjMhvpyH3Jhryrh2+tFvxpd3M0dr7f3V8UHsv9Tl/YN7kG7j3ztu57abfc/r0SbxuJ3q9l337DtDU1IEg3MS8yTfw8N3/G0G4G0F4hJmP/hVBMCAIVQjCagThESZNuo9Jk+5h0qR7mDEjie1bnkQEBjcxadJdCMLfEClITgThJiZPns+hQ/+gqamHoaH17Nv3Yni72xGEaeHxOGKVIhFBWMzc6fczd/r93H/fn7jj1huZMSOBv9x7J3++6488MfMhHp/+AHOn3c+cqX9DBCoeCtIXMXf6/cyZ9lcmVj0SEYRHmPLg3Ux58O7o9uLYT2wue5qr1+sWZzlCvUNNu98M5wVCFjn9jT6qLWrsyjKs8hKsijL6GwPs2zDM7rW9NDn1VGkk1Nu1CMKwyNOvhzq7Cr9BBAEWSRa2skw8snxC2lKqZHl8Kgh8KggIG0Wg4lYWRsFCyFRJQF9OtUESribk4VYWEgz7gFskWTjl+bS4taLwWhAQBDE7GjCKQhi/XopLU47fJEdVnBVdFAMWNb/jtCgKFZ7GKM2nI2ijpUpHyFyBT1NInamUam0B9TYJNaZynIocPIKAvGAVmQlzqdKW4FcViT0glPn4lblicKjIjGa0XbLV2CuScUnTsUtWYyxIxClJJ6gpwqsoIKAvx1guWr+qCxLJWvQYM+/5HY/c9v9QsHwKfvkazMUrsJQk4ZFn0V6lYc+6NvGzGcqozF1JedZySlIXis1xshajyIn1gshZ+DdKVjyGJGUW5ckzKV01i/KUORQnzyF3xUwE4WkK05bgMkrYvqGX9986yOfH3ufU55/w5cnPOPLeWxx++w32P/0U7x3+Bz+cP8uZUyc4euQdjrz5Kh+8+RpPjW9AOA8+kwpFwZowdciDpjCZyELlkufhUuZjkWSJwuS54Sxd2J0ka9ViLFopu7dvYsPYEONbNvDMM3v5+99f5O233uDzTz/kxEdv89zOdTRWaXHIc7mF4zT4jRzcv52/79vCWFcQQejHpcjCUZFKZdo8KlbPRRA8OBV5bB9q5ftTRzl38lPWDXZzmMkcZjJ++RosJSuxlKygWpOFXy0GtLqCRehLlmKTJmOTrUaavVCkbs2EvRu62Nxbx+aBBl59diu9jR5KMpbjEQQK1ySwfrCNo0de5d3X9uPQl1GwegHKomT0JSko85bHHsbfwJol05nP0zzCa3CLwBWu4wrXiRSL6wSEIqj36ZCXplCWuZiK3CXkr5rFmqVTcCrzUZekIitIIeTS8fxT4zyza5xN60b44vPjXLzwHVeuXOHSpSv8ePkK/PQzl76/wIVz50QHru/O8sP3X3Pxwrdc+uE7rly6zE9XfuTnH+HnH4GffubLEyd48+WX4Lrw+TjEwCdorsBvjm9GU49QBhZ5Ll5zOUFHfEYjVuq0qnIwK7Iwy9dgk6Vhl67Grc7AqV4Tt/0RBOEIRnkKBlkyJlkKJll81SGWOVXmiy5NQWs5111nwSxJxSZdg0OeiV9fTI1FdGUKmiRUG8upt8sR7oXOgJG1jW6GauxRzUEERDTaZYSMZbiU2RPOya3Jxm8sIGgpJmgppsklo9klo8UtF4dLGR0ikFDS7FRFG761eXR0B8wM1jkZafayvrOadd1BNvfWsn2oie1DTWzqqWG4yU1PyEK7T0+HXwQ33QEROPQGLWJjuhobXQEzvbV2hpur2NAVYktfPVsHGqNjQ1eI9Z1B1nVUM9YeYLi5ip4acZ6rtckJGaTUW9Q0O/TEQESEvnA0Ol+u729jfKSHrWMD0bFlrJ/xDWtZt7ab8XV97NzQx/a17TyzoYfnt/Sze6gRa1kaWQunkjT7AVKemMbSGY+wdNYUEubPYcHMKSyc8SirF89DXZTNWEcj/TVeBuv8NFg1+JQltFjVtNnVdHp0YjfvGgu9NWY6/BpaPCp6qs0020QOr1tRQEBXJjo0maUEjRVioklTgl2eF7uOd4arEcJ5PFgQIPrMCRoQNIi9gfZHqgivsX2kla3DzQjCSaZykK5aG00+Pf0dXtqb7ISqtdTVGKgOaJApMkjPeoLE1JnEguQriLqGeD73R6QlTyV11ZQ4itUwv/mPCnzpf6Kz6D5+/1vRREQMSE+L+zoYqWgcIMa1jwSCkSx1KPoMTbSSjB/DxCoYV9NWYuLTGJVmOO5/IoBfs+Qh8pdPIXvZo+SunHoViOhm/qz7KCtJoqIsjSVLpzJz1l9i7lbR7+Ykqavnkpk6l8zkmVgUGWSvmIa6YAV+XQGFSbNYNv0+9m7o4uND+xHGwKmvYM3KBSQ+Ph19WT4dITfCRTh78kN++PYzIkFwT7eP/n4/CkU6CxdO/oXvICLSHeOuu3awd/taDJJE9OUr0ZevxFiRxNUuW9krH0UEDYfDMcdHcfvbT7TyE6E1CfuR5SzCrsjELEmnxioVG17aFfQ2OGkPmljbUhV2g5uYDBlrstHmkrK+XfzeFbkJpC56BEHoDtvOTgzeJiZg4isHB9g+1MRLu0Z458WdiIDgahAR+S4izllXg9ExWrxq2vyRTPg4v0ZdigcKo81uRptjouy1jb8OGkZbvYy2ehlscHLddZawVuAGRhV3cLz2r1Fb0/iR+8TvrxmVy6//RfAgAoibo+OOG+9j+cy7WT7z7mgFYtmMO1k+6y6yVjyKvmApPR4ZOYmPR0HEH2++nttu+j23/uH3HD16jMmTlyMI9yIItzJ58lxmzFiBCA7+N5Mm3Y0g3MNtt81lxoxViADg3jCI2Ikg3MStN13PjBkJYYDwCCKN6TaamrrQ630Iwi0Iwi24XHXo9W5EgDE3vJ9V3Hbbo9x28/XcfssNLHxiDvfd8ycmT57LpEl3hUHEn/jLvXeycP5c7rvnTyStXMaf776D2276PTMf+wt/vPl6pk95iPnzZsXt+6boiJ3bTUwEEh7EeShG52u0ldDqktDlkyNMDedkmCmwtsVPV40LU2U+urJsbIpi+J8Ca9tqqUdBTyCW1fIIAvmJC+mtd3MdVzBJsvHqyml0qHDK8nBIsjEXphGQFxBQFTHc4ObZTX2sb69mS08d7V4DDlkeHlURHlURdmkuTnk+LkVBlM4UWSCq1MXUWmQ0OlTi9oJAs0ePIFyMcg715TmMdNby6eFX+fKf73DohT2s625iU38bz2xfxxvP78IozUWWl4xTWYBTkSfSEBxSvMocGq0Sqg1FOGXZ1Npk/H3Pet56aTfd9aKQ1KuIAYgoiFCK2Wy3PBWPIg1HZTJueRouaTq20tVUybIIaopwy7JxKwuxVGajL0klbeEjyDOW0OqUYS9PQZu7FGfZKkz5y8IZ8xXYylPxaQpxK/KR56ygfM1SitIWkp/0OAVJs8LdqcVrUbD8UYqWP4J09SykaXMpTZpO4YppFCfOCE8wx8MX/yRqyRp6Wr28cfBpzvzrE749+wWnTx3jxPFP+PCDd9g+voGDL+6Hny/Dzz/w/denOPPFpxx7/zBvv/Ki2EdE8JCx/AkE4RDCXDCUpONVxzoa+vWl4gKugCPcy+wH72DKX24lO2kBvc3VUX7y668d5P333+P48WOcO/c17737Fs/u2cG2df0I8yForoy67Dy3czQa6NhV+ZglIlgrSZwGMwWKlk2hcvUTOKQ5DDR4eH7nRl7dv4f9T26Lvq/JVIS9PAlLyQqqFGLzM23BfHSFC3AqUlDmzcdQthJzRQryPLFHgShc289+5vLUpj78FhlWTTFNAStPbhqgry1EtUtPd6MXnTQHRcFqKnISUOSuRJq1GEG4SHnaEzjkucznaebzNEG7EnYIsEMgIsL7SBD4SBCwaooRhCNI81aiLkkmK2E6yfMfRF+ahqY0Dau8iK4GHy/s2cqW9cP0drbx7jtvc+bMGS5fvszPP8NPPxEFEd99/TWXv/+Wi9+d5dKFs1z64TyXL13kyqXLXLn0I5cu/sili5e5/P0lzpw8ycH9z0SdpAQBvLoS3Jp8ahxyHOpCkY8s1GNV5LGbxfyWs3jN5dg1BXiMYe1H+KdNl49NnYtFkYFVmopdupoqbRZO9RqMFUmY5asxylOoyF+IQ5eJWZk6YTGMNLyySFZhrkiJNpzbsbGPkLUSm3QNHnUuPl0B1cZSQuZyQuYKAoYyaiyVtPv0DNQ7WNvsYVNbgJF6F30BM91eEUA0O1UEDfHOTDEQ4VRlEjAVErKWELIU0+gQecz1Nok4rJUi3SZMZ2rzaGmvEqlMbR4dbR4dHV4DPWHnpPWd1axt9zHW7mdjd0is0LV66a+z0xOyiAAiYKQ7YKI3aKG/xha1fx1qFF2XxtoDbOmrZ+faVnaPdfDkaDs717aybbApCiDWdVRHqxA9NTaaPVpqbTHhYYvTQLNDT4NNT61VS8isjs7nV4OI7euH2LZuUKQxbRplw2gv2zYMsH1dD1uHWnluvJ9n1nfQWaUhd+k0Vs97mJTHHyZp7mMilWn2dJY9Pof5M6eJYGL6I6QvmYe+LJ+BWh+tLjMjdT5q9JUMVjvo9ZpEGle1maF6O0ONDnpqjbT7tKxtdNPp0RPQleFWFODTlBA0SKg2SPDrynDI8rBIsjBXZMFuAXYLE/o6bCQl1mjud0SDeY8gsH1tOxt66tnQU8/mgYawv/9JNvXXM9YVZLQryGh/DWv7Q3R3VjHQH6S+0YJElkZS2iymz72bJ5bcj+CHxJRpTKwmHA2P3axOeoxYwH+e666zhB1a/sz1/7kkOp8K44QrF/vj9iOC6ZLcBRRmzSMGGK6mtPwSgPAgCLuRZcyhYNVUMlY8ctV+I+5MzROOJQgeFjx+N4LgIW3RAxP2W5wyl+ykGSQ+8QCCMM78WfdRkLeMVStnk7BiJrl5K2IgolIciatmUVaaTFHuMiQFCWjLk6nMXkyzW87aJjt+XQGm8jSOHtrP+S/eQxD6aao2k7VqIX2NIQ7u3cmR1//OO6+9wGcfv8nJE+9y9JPX2bCpjZTUuSSvnsWsuXfx2LRbSEmZSmFhPH89AojGuOuuFrTaF5DnLyJGOxuLBkmiBfWB6PcmjkNcG2wfCL8euab70ZUk4NFk41Jm41blYZZkYJZkiCwEdQEinQt6QwYEoT0MYPfT5pIS0OSysdPLcJOdmKtV/VUgIh5IxPcBEV/rCpoZa/fzwvah6Gvp/JKAOgIiYqDyt5ylo1ofBg+R/dcTq2S182sVsLWNTta3/XvdQ1+tjcEGJ6Ot3gngobNIBA+jiv8d1Qpcd51lwnvbvaprxNT/9//Q4NFk4lZn4NPn4DNk49Fl4tVn4zPm8Jv/UPKb/1AyFDCI1q4BAwM+Hf0+NQN+DcNBPaO1JoaDWgb8KvKS5k0AEX+8+Xr+eNP1HDr0RjSgb2oaYN++V2hq6mTfvgNMmvQQgjCZ9HRVuKLQy9Gjn3HbbfOiIOLWm67HoNewb98BxCA9AiJuwuVqYGhoXfj1W4gP7E+fPsnQ0Hrqa4McO3aM3Ow13B6mL7304oEoQDl9+iSrEpeTnLicl148wN5dO+nrbefYsWPcdtuj3HrT76ksL+Htt97A5apl+5ad0femp5fx1luvU1cb5K23Xo8DF35+USsoxDpW9wSUMRBxhesYaPAgjINLU0qVXoLPWMmdfISxIo97OYKpJBe/rpKZHJjgL36YyfgNFYQscoLGCiKlMENeCnXaMposMto8Og5sG2agzkmLW4upLAOHLI8mp5qgsSKqjYg0m4tQmzyqIqrUxXh15fgNFfj0ErYOtTPWWYdVXkSVXoahooDSjCSG22o5+varfHPyE159bjdb1nazebiLA3u28t6rz7JloJmhVq/oOS1JJ2gspslWQZ2xiFpjET5tPh5lHrU2Gc9uGwSHAA4BeX4qAXUxIVUh1ep8qtX5+FTZVCnX4JKtxilNwasSf/co0vHIM3BK0vEpcgipCnFKMrBV5mCSZGKX5aDKX8lTw01w9mMO71tHj0+BMW8p5oLlqLMXo85ejLkkGV1RIqUpT5C5dDoZS2eQnTiHwuQnKE6ZS1nqvAkXtSxxKor0uUjT5lCY8Bg5S+IXigOI2Yj9lOYkYNWVsHmsm2P/fJsL57/k3JkTfPLJexw79gE7t21gz5PjnDv9OWf+9Snvv/UKR958lVdeeIbnn9pBZ10QdofpbUXiIm0sXYO5PJPytCVE3WAcSkJ2OUe4F7uyiFa/GYemjKe2rKWl1stxbuHdd97k7NkznPjic06e/JxTJ4/z0fuHeWbXZvqb/dTZFXi1xdhlOfQ2uhjpqUUvyUCRL4rKvcosqipTYaZAnSYXSdIsNLkrsFXmICyGrgY/v+Usb7z0Ah5BoMVSgrMiGWvpSiKiMnnWbHSFCzCULqMycw4VmaLQrzJbrPKc5bcsm/UAa9uqeXJDD+W5yeSkLGb/ro1cPHuCsyc/5qsTH9DVUIXPJsepLqEiJwFdsQhSjnAvXk0eh/aN89XHh+gIOrCrS2MUwfMgCBdpDjkxq0tEB7T5sGb5DFYvfpQnHrmD5PkPsmjKPeK1XAxruxp4ZtdmejtasJmMDA0M8tVXX/PjTyKAOHfuW86e/oqzp7/i/JkzXLlwnrNffc63Z09x/tszXLzwHT9cuMjF73/gu28vcv6b7/j50k98+9VXvPL8s2LVbqOYLa2xVVBjq6DaWonHUIbHUIZdXYhVmR/OzkXEeUepslRQZanAYSjGpivEYSzBZSrFpS/EqczAo8rAb8jFrc3EIksR7Vx1mShLl+Mx5WJRpaGTJE64r7WFy7BIVmGSJBMJqnZs6KPGLsOlzMarzcenKyBgKKHaKPaACBjKqLfL6QlZGGkRubjjnSHWNVVF+zB0+gy0uNSEjGV4lHl4tfl4Iw4cIRAmI2avDxIWvLZTrS0goMnHrxYtpmsMpdSbJTRaK2l3acKCaAPdXiPdXiM9PhMDQRsDcSAiMoaa3HSHLHSHLAw2uugJWegJxSoPA7V2BuscDNU7xR4TzV7WdVQz3t/ArpE29qzvYs/6Lp5a18mTo+08OdoeBRPDzVX01trprDbT6tXT5NbQ6bXS7jHT5jaJw2OlxWOhwWEgZNOykRQx0O5pY/NQD1tG+ti2bpDt64eiIGLTun52bh5m21g340NNHNg+xHhPCHXOMtLm3U/a/IdJmv0ACTMfYsXj01g0exqCBxbNmUnC/DnMfvivJD4+k6R5M3BIS2hxmhip89HrtbCuwcdwyEGv30Snz0BPtZHuoJ6Oai2tVWqRjuYz0eRQUWOqJKArw6cpoUpdTJW6GJ+2VExAqYuoscpocmuY4D4T6Tw9H9Gu9XQMRKzvbmDLQDOb+5vY0FPP1qFWtgw2MtYVZFN/PdtGWhno9DMyUEt3ZxU93T7cVXLyi1eQmjWPGfP/zJzFf+XxRX9l0bL4YDvi9iUG+6mrpsT9TxRdp8+6nhdM93LzDeniMzeZcF+K/UwEEZGMciRgPU0ssxwBFOK2RXEauRhFZSOyjDlMbHbVHv57NzF3mVi/n5UrHiJhyd8QBA8p8/864bksSJpF5sppJM1/kBULH2T2lDtZmTCVxISZpKUvZNbsyZSUizblERBhtUuwWsrITJ1HxqpZrJx3P/qyZPz6wqgTXq21glefXsfXx95EEPrRSbNYPPshhtsaePOF/fzz7dc58o+XGF/fS0erD49bSSS4Ts96gtSMORSULiGejiMInvB3Kl6TCIhQFy8jHkSIrnF+YvSeCKVrB79OH4uAiN3RfdkqU/Fq8rBVpuOQZmGThrO6RRE9TETbcDgKInyqbOrNJVwNCubztHiMiN230MxEIXR8FaKeoLmCjoCRLX11vLhzbdw9cPV5x4uqDyPMhN9y9qptIiAiFPd3KHqsq0Hrf1V5iIz+OlHsfTV4iBcad4fMUTOMq0eH79etVgfrxQ7NPSHVNf8bChgY9OsZ8Onoq9LQ41HQ41HQW6Wk36dmMKCmz6sgN3Eet/0hRmfyepzs2bmDhroaBOEmlpRI2bfvZQThZgThbzQ19aHXB5k06VFOnz7JpEmTEYS7KCuzkZ6uYMaM1WzfspPJk+dy9KgY0ItVisjnuIdJk+6jqambQ4feoKmpM7zNTdz6h99x+vRJ7r3zj9x60++oKC9h764dURBRKSnlj7fcwO233sjp0ydJTkwgOTGBl148wO233MAfb76Bvt72aFXjs2PHmPbYg+LnWJLJ9i07ufnG/8WendvJzkjllhv/FysTljBjRgIxEBHRYUWcuZqjDec6vTJ6q1UINkUxHl0FjAscZCoeQcChC7teAHfyESE04YDhMMMN1Tw11s8HLz/H2y8+HQuGhG5ssnyEHZA6/zH0+SnYyzOpN1YQ0pXh05XQ7NEiyVhGtamCalNFdPK3VeZEtRARGlOkAhHQSmiwi5QrdWEquUkL2djbxItPbqSvwcv67gZG2muodeipcxrob6rmjed2Mz7USYvfznBbHZ+/f4i3X9zNcHMVAWM5Xl0J9XYp1cZiLJJUai1lWCvS8OkKqLNV4lIVELBU0uw3EbAqaXDrqNGXU6svpkZXxP9P25sHt1nf+7/PzJk5nU5vp+ectlBIKT2FFlqWQEP2fXc22/HueF/lTdZiS7I2y5IsyZYtL/K+73Zsx3ESO6tJQuKEkIQkhAQCBEggkBQSCBAgFEpf949HkuVAf7f3ztw/vjOyrOXRo6+e7+f9/bwXZ36CT0htyg6hMCMYS04YRkkQRVkhFGWFUJgWhDUrDHt2FLrEIDGlOiOKJruGTpeB888P8umbL9JXpUeXGoQhfTPWnC2oEjeRGy0Kw2WxgWxa+BSLnnyY9YtmErV+MZLIADKjApCErSQjdBkZoUvIDF1EauBcssOXkBm+mLh1zxK5euY9PyQxGCknKYj87C00u228cuoQH1+7zLV33+Cj61f46PoVtg12M9jfwZW3L3Dh3DHxuz0Ng50t04DjxEgvVkEgPzWSotxEjNlxyBM3kxi8UhQFPiHyjscGOzk4NsRYfxu7h7uxCgJqWSZR4cGM7drOxx//jWPHjvLpp7f45Nbf+PL2R9y+/g4nD+6ksUQrhvppJRhkCRgVKaRHr0OfHUNu3BRVyHtMUSufoTB7C9a8VIS1IEuKQpWRyNb2OsZbHNQWZmKTRWHJCfM7LzUUpK1FkxKAVRmFPnMz+uwwbvMLGBPIig1CkRKBINylUJmOQhKDQZnB0X3buf7uBb797DqvvvQ8LdU2dLmJSLasJyZwMcqUYJI3L0adGoggnKNEk8ZAgwiMtDniTldhfgbFulykKZHI0mJQZsRCpQCVAt/6nev2ajPD7RUi4LgDSzlMd0s1Q30dDPZ1c/6Vs7z//vvcvn2b999/n8lJEeQfPvQ8Z06+xJuvvcobr53lnbcu8OEHV/j0k4/4+suv+Pab7/ju7//g+2/+Ad/DJx98yMnDB+lpdCNMiIuuRhKJNT8JkzIBmy4du16CPjcGnTQWwSH67wt5UKyVUGLMxu6hPenzEjHrJNgKs7EZM3BoEinVJFBuSMOuTsAkj8auS6bU6HWhErnk6qwQdNlh6HJEqpwy2av7uYYgHCYnbg1jwx1UWxQU5yVgVcZjyo2lwpgt2i/rs3HppdTZ1HS7rQw0lDBQ5/CBiK4yIx2lejpK9TQ7CqgulOHUpHsASJq4oOYhLvgTiHNZ4uW7i5QMc040gtBDaX4KFdoM3MYcagw51JkUNFlVtNoLPJQcoxgkV1PM1gYHAw0OtjaW0F9vp91lpMGups1lZKjZSVeVCBY6K4rocJloLy+krcwohso59bS5iuioLqa/sYyRzirG+hrZP9jMxHArz29rY2K4lZ1dbrrd4ryuMORS7qH7lOtyaLTrqLWoqSrMp9qkotZSQI2lgAqjKLzzgoitLTUMdzUy0tvCzq2ikHqkv52hvg629rSxa7CTbd2NDLZUcGhbO52uQgIX/oUtq+YQtXoOG+Y/RcCCZwles5iVC2Yz969Ps3bFEtYumufL6Fn53ExCli+gzWmlzqxjsK6cfreD7kozLSU66q35uE25VJmyqS7Kpbool4ZitS+pu75YTbk2G6siRQwV9WofNuArbpw6keaalxImdiRmTAnIhZswMdLNxEg3+4Y6OLCti/H+Fnb2NTDcVsVoTx3DHZV019sZ6apmfFsTg71VDA/X0NRkxlWpQarYQmjUcuJTNrI+ZAHLAp5hwdLHPWuhfwF7gS1yoUU9AAAgAElEQVRRS4mLXkZCzAqS4lYxpZu4yaw/PsQ111M8fN9TonmBFTEF3oFoP/sLb/HrT6W5xJRA+d5dwnsddob9hv8utKc49VFUvMFplb7XjQpbiD+lKXLtlN1rTNB8ojbNJ3DNLIICZrNm+dOsWPo0mzYuIHDjYv7wyC/ZNtImgghPAXx0cozODhebNyxk1eInWDDzIRqcWmzqFOyaVDQZ4ehzoqmxq5jY3kaJMZugNbOpchQw1t/OW2dOcOXiWd46/xL1VcUIgDRnCylpwUzXPngL3A6/4ke0/xV+AY8+OkZ+/jkM8igkMSsJXvWk5/x85zm3XsDgPW/ev+9xZxKsfvd5dKXCJTKilmLICkMQrmHLS8ChTvWtU9wWPMcjgogKbTpey9gDW91MFeqHfZ3r6fRD72cr88w1/85EJS5DDr01VnZ1u+85TivCXpj6/sWuzK6uHxfuTo0epgMH//n177g5TR8//c8cZj363z8KHrydhxanjtYy/Y8+v8UvJK7GnD3tf21lebSUKqi1/jA4rd+lpcdVQG+Zho7SfNptItBotcpoLpbSapXSZM0hLmiZr3gP2riO4I3rqHKVcWzyKILwAOrCCsyOJkQQ8QgBAfHs2j7u6TjsRhD+F0H4E1MUoWiuXLnGuXNnkUhUnvu9G2UGBGE2onvTg/z8548SGSnhvfeuErRxHQ89KIIZQXiAhx74FY//8ffcvHnDByI2B66fBiJCg0UQcWD3uA9E2Kxm7MVmVi5f5Ouu/PaBXxK4YS37x3fx4P3/w/IlCzg2eYTBrQNkSlI9x/gwglDOVGCet2vl8CVWt5bIRRDRWV/O6aP7qfFY/Q0QiXBZ5IvmS9Nw2UUV+s7ORvFHcE3gBvezq6eVyT3beXH/ToQJCGWYAUEQL4QmkMZsokyXRZF0iltVaVFQ61BjVadRqEhEmxkNdwWWzvw9RbnJPt9jqywVl1bk8ZYoMrErJTgLcpjJOWZyDqEFyvS5CMJtzIpU+utLqbVqqTKpaC+30FJqYltzFY12Aw5VNh+8+iKn9w1RU6SgQBJJbXE+hpxYUiJWUmrIpESfgUMnodSQia1Agk2VhkMjoaQgU7SkLcjEqUqmND8Ba240xfIoHIot6NMCUScGYJOG45CFY8kKxJKxicLUdWjjV2KRbKRMGoolPRBH7hbMWaIVqikrkm0NxezvraYkLxFzbhzm3DjfecqNDSE/JQbhEagw6ZjYNkBmrFj4tpDC+vkzid24mIjVs4nfsABp1FpkW9YSv1EUvEkiVrBx8V+YanWP+l0MraSFr0aQgEWVw76RAV57+QQfvP0mH733Lq+eOcFrr55keLCNXFkS69YvQDgNZAuMdjdz/tgE5yf3cer5qR0r75AmiMFqSMTF+gRz2T+2m9PHT3Bk/152DQ2IC7nJwIa1a5DmZHHu7Mtce/8qly9dZPLQAc4cO8jEzgG6auyU6bJQpQRRafBeLC6QGROIMjUSmzYbs0pCTmIIB7Z30lZtJTMuCHlKKG6bii0BC4jfuITC7DjKCjIpVSbjzEvBmrOFoiwPbeY/xJ0ddfwabNJwirJC2cAY+SlBqNMj6KotZkdvPadeGEd4AnKSo5GmbKHaYeTy+RO8d+kMr754gOaKIgqVyUgTg0gIWU5KxEpyEzaiSN6EImk9ggBF8mi0mSGoUoMxSKMo0aZTos9Anxsnum6lhFOQm4wgjGHVyti1tZ2KYh3NVXbxnC4UxF3xEzDBSvH8vrCHT65f5fNbf+Mf33zFl3duc+vWx+zbt4fMTAkpqQl09bRz7pXTvP76Wd5993XefecNbn58Hf75Pd///Vs+/+RT/vH1N/A93Hj3Cscn9vMT7lJRrKfKqkMQxjDnp1BckIhZvQWjIhJDbhj6nHAM0ghMuVsQBCvVFhnVFhlTAs4TGPITKCxIxqJLwySLotIoocKQgVWZiC0/GUGYxKGRIAjDSCLFzo8+JxpddoTojiIcRhCGkSevRZghOuIIgpV9O/tx21QYc2Mwy8VMCKsyGXt+OqXaLFxGEfgLgpWuulK2tVYyWGOnt7yIDoeeTqeR3gozPa4iGm0aKg1SaixKUUMhWBGE70Ses9XDSd/gFU56gESM2KUpzU+ixpBFrTGbVouCZmseLXYVHU4tnS7RYrG3zsLWBht7u2rY0+lmV2sFQ7V2uiqK6HSZ6Kuxsa25nP56h6hlqCuhq8ZOd30JvY1OOmvtNLlM1DsLaa0qpqehjOGOavYOd3BkrJ8XdvXx/LYOdnbVMlBXircoLFFJqNBLRVtqQy7VZiWuIrl4boryqLMVUGe7N3X2ME3lVrobKxjsqmekr5mR/lZG+lvZMdxHX2czg50t7OhpY6yvlQODHdRaCghe8lciVswndPlcNi2dw/rFs1m7ZC5rls5n+ZL5LFs4l+VznvOBiNXz/sqmZQtIjQzCppbRVmmnzmHAZZTT4Cig0aGhyphLTaGUOpNo8SqCKhN1Vg1l+lxK1Bni9bkgE0G4g0WZjDUvheL8VKx5KViUyQiPiMFi93NDpAf9EiqRUYmMPVs72D/czd6hLsb62xjpbGC4q46hdjd9rS62dlQw2l/HzsF6hvuraGo1UeZWYLCmoiyIJVsRSVJ6EGHRK7ksCFAmsHzNX31AJTB4AYJwjmUr/sLatTOJDluGKjcGZU4EkZvn+4q/h+/7C9dcTzHrj39GEIZhocAlHuMSj/l9L5fvGV6BstdRyUs3ETMZ4oP9Ox7eItqf9lTjd7+3KPY6C3X4PeaHRdzGZY+TELaEVYv+zOb18whaN59F8x9n3Zq5rFg2i5jojaxdPY88RSqTR8andtBnirTjokIFdosagzqDjqZSXjqyk/62CjS5cchSQpEmbaZAGkORKoW4kGWUGLPpcFs4vLOf9y6c4rtPPuDvt67x+tlJ2hvL0aolaDUZ5Cnv9fH3CsUHPJ+zBy9F6NFHB5nYPUixIY05z/yGhOjleAFDDD1M5UB4QYS3iPIChknPOOE3vJ2jS0yJ16/h1CV5HitS2AThBNvbK8QcG2EvggYG6swMNRYz0uLwHLeo3xSG8XSEh/mhDeuUbevZ8T66HAW+/x8abuboTr8uzAYPGPWAiOGWMra1/CsA4O2EeJ/fg49G9RhMhRNO+B1PB/9Pmgl/AHHO9hi71Y/4wENH5b3hdP8a2NRbRfplVWGWxyZXTMnuqdb70rTbyvJodSpptOdOe25neT6dzrwfvGazXUqLTUqTLYfYQJHK41+8P/TAr3j1/BmCNq5DIlHhru9G+OkzCMIjSCQFdHdv5YknlnLu3BlEEPG/on7hoedYsGALu7bvY8GCEM6dO+MTTFeY0hEEFYLwWyIjs3zdB0F4ALXaQoXLyQwPmBH1FL9i3uxneP+993jowV+zf3yM4E3reXjGfTw84z5PJ0KkMx3YPea73241Y7OaWTDnWRFEzLiP3z34a4I2rfOBiMCNATx433+zYulCuru3Yja7PMei8pvzYwhCGS5DMtVF6dTbsml0SGkulSH8gtu8dGQvu3cMcZNfIgwDErEQ1CC2yrRyCTt7xKA2b1vYqc+nrcpJm7t8aodnDAYEgZTIdTz9u18QFTAPszweedJUEJkmZwsGWTwmZRK2AjHhujg/jVKNWCjaFOnYlRJKFJk45BmU5edQoZNhkiaxd6CZk/u3sZe13OUnVJvzMWYnUGGQU23Ko9aipkIno7XEiLswj1JVFkO1pWyrL8WZL6HWrKS/zkapNhOrILDw6YdYs/DPBAfMJjslWNxJ1WZgUiZRpsvCokjClBNHq0ONRboFhzKOYnmU6MKUG4kudROahLWYJEEYktehS1xNYeo6ClPWoIldSkHcMgoTV1EQtwLVltWY0sJwyOMpSArClBWJXRGPOiUEpybdk6vgmdh3PUXLabj+xiWO7dmNXir+YIIYxZyXRezGpcx59D4WPPYbcqIDCF78JBvmPUbshvlkxQR4Xsv/QuC5aDg8uxESSNgcQHt1GZdfeZnPP/yQ77+6w3tvvs6lC6e4cP44L57Yj06fzfqA+ZhU2Zyc2MXlM0fZP9xOf72DevtUcmJhbrzP0WJi14goarfYGR/dw8ljp/hWEHfXx3eMUmorxqg3MDqynWOTR3j5peN8cOUy7jIb4RtWsHn1fGQJwRTJ4tCnh1KY4xHiLhTb4hmxwWTEh6FVpFNfVczLLx7g8msn2TvazUhPA8+PdojWwIZsShRJKLYEUJAchjknBoc8nrL8ZMqU8WgTRd1D3pZVaOIDKFcnsYExNiCm+O7qb+T6u+d5/ewkggRU2cmkRAdTrJMz1FbLpdOH6Wsq811Ak8JWEhO4kOiN86ddpPJS1qOVBKFJ30hBeiCGnFAsyhiKFLHosqNEIXbWFjTZcWxeu5h5Tz8qulh5OjdWQaDMrPIkRFciCOfELIcj+7j5wdt8+ckNbt24xhe3P+b9995h4vm9tLQ20NLWyLEXj/Dl159z6+Z1Pv74fW5cf4/Pbn8sOjb983u+/fJrvvniC7746GPu8hMu8Rj1ZTbOMZNRgrDrckW9gyYOszoKkyLM7zsPxyyLxqqIo1yf6Qmba0GdHYlBkeB7nEmTTKkuDbdZio+DPRcEYRKTNAljdoJn4axBl7XFk+hqJSd+FbmJq6c44jPAoIhj/64BauxqihTxvgRqh0pCqSYTZ0EOTp0Up0HcaWpwmmmvstHjstBu19FsUdNcrKGj1OALL6vw6K2qTQoqTXK/hXSAX3Dbt3stCFZxIX1M3CgRGqDGkEVjoZROu4o2ez7tpWq6KvX015nZ2lTMYJuDkfZSdrVWsKvFxWijk4FqK11lhbT75z00OBlqrWS4o5p2QWCos3Za56+3uYqBthoGO2oY7qpjbKCFvcMdjPc3MdLhZltzBT3VNt9cLFdn4jbIqDOJ+TauIjnOwlycRimuIjluiwq3Zbr9X42lQHyvxnKGOj0gYqCFkf5Wtg10MdjVzraedka7W9nV08qhkX7anFai1ywlfMVCQpbPZ9OSuQQsEUHEKj8QsWr+XNbOncuaebNZNWcWqxc8x+Y1y0iLCSE/SxTMVlo1VJvzqTHniaFyeimlylTK1RnUWTU0luhpcOioKsrDqcumTJ9DRaGMikKZJ5xNLJi86enifPR8vpn4rKMrkdFRXcJoVyN7BrvYM9jFaF8Lgx119LdWMdJbx86hZga7q6gp12LQJZGZG0hi1lriJKuJSV1NaOxynwGBF0TMX/wks+f9keWrnmVz2FLWb5rH8pVPsXbNs2Snh1KkTUcjjyNxywrSEtailkcQsOKPHNU+SeSiXyOshDpBzKURw9n8ix3/nXZ/MOC93cLm9U//SCHmBQvesDQrU4X1KOIOt38GQuWPvLaVWX/+LxLCFxEXvoSwwHmsXfY0gRsWsGr5X9m0YQkb1y+hq6MGe3EBGelbSIgJZvXyOQjCHdERy6NddJYYmDyym4P7tzM63MG5kwfpanFhVGWgy0tBlh5JZmIQdl0WrdUm3j53iA/feImrr0zy/e0P4O4tvrzxLlcuvczBvcPUu+0k0IG7yuxH+bH6fc4OpgBED9b8BB59dAe7tncRH7WM52Y+QGONkal8DH8QMcZ0EObfjZj0O6deEOEfSjdFVfLSiauK8zkw0sZQWzkOdTpWZbLPwGNqne5BEG6Kzng+S16v7W4Z/ha5/mOwvJDagiw6bGr29fxIF0KwMtRWzvHdffx4B8GbI+EVao/iT2ERn9Pjd5//PPTOTS8l7odg4qf/mcPSp/+Ls9Y/0ZTye/7wm0f4j//Q01tjpcdtYfq8/bHxr8HJNEBQovQMOfXFOfhbALc4cqeFttWZM2iwZtFgzaK1xJubEIQXRDz0wK+Y/fQfeeiBX3FgfIzgTet46KHnOHfuHAsWxPPQw+s4ePA4AQHxCMIDHDw4iUSi4uc/f5xd2/cRGSlnwYJodm3fhyA8htlc4dM+zH/ucURNxB8wmyt9NKaHHnqOgwcnUecrePD+/+HmzRue13yU9tZ63O5Gfvfgrzmwe4zNgev5/W/v538fut8HIjYHrhdBxIO/5uEHRRBhLzbz8Iz7ePX8GbSaPB7/4+9pb633gYj942NYLSbmzpqJ2ezyOFHNQBAKPd+rd3NBBI1us4R6WzZNJblimN3YUBeTz+/ipcmDmHT5qBXZFOlVcEGACwJFWgXHJnYx0lFLd5WdwcYKBlvcNJSYaXBa6GmqoruxUvQZb6r0LXo5sZswK5KoK873/VBSIlaiSN1MqU5CmSGTWpuShUyyq6sapyYTt0lBgzmfioJsbNIUbNIUyvIyqdLJsOVJ2NFZzd0PLzEx2IIgTNBfa/c9r0IvpaFYTaU2hxZbAVU6KeXqTLa6bdQY5dRbVVQZZZTrcpAhHqdRnsi6xU+x4OnfERu8jKL8VAoVSeikcVQaZWgl0SQHLUebHolFugVXQQpOdTym7FD0aYEIwmkyQhaSHb4YXfJ6TJJNFOeE+BJSlVGLMSStwZ4Til0aiTk7Ars8Bn1aMNrUIKy50RiyIrDKE6gyyRhjA4GLZyHcBZ4Q2DfYzydX3mX3QC+T46OMCgI9bicn9mzjBveTERHA5iUzyYkOICN8FbHr5xC2cibR62dP+2FJtqxFl7UZVdoGMqOX+X70fCeGLn307ltcvXiRL299zN3bt7jz6d+4/MY5jk7uptimIjJsNXaDkr2DnUwMdVJv11CikVCcl4QxZwsmeRxmRZJn/+wSb50/xdsXX+XS+Qu8fOIMxw4fp7m2HrNeT3d7G52tLYyNbqetqZFSW7GYrvzlZ1gFgZToINKjRKqSNiMCY0Y4uowwX86IVZnBHX6GINwmKTqQEosaQZjkrYsv8cYrk5SZVWTHB1KqyaS6UIoqPpCy/GTyEoPQSSLEZPAsr83oZbLClqJLDUKXGoRFukX0fR8QqQ8GZYYfXc+KPD2O2JB1hK1fRuDyeZjyJGTFB7MlcAmCICaJq9JDkSVuwp+nrM0MRpkYgDptA7qMYPTZIeiyQtFkhFKQGYEmKxpBEClIqmzRC12ZmciFl4/yzecfMXlgJw0uM5U2rwXgOc9ichirIHDljVd55fQJXjnzEvvGd3Jg/25uXP+Ar766w82bH/HlV5/xzd0v+OqLm3z5+S3ufHaTz299xN+//BzufsN3X4gWn3f5CRVWIy2kwDmBm/wSW0EGFlUyZlUMRaroaRf0wtxIimQxmOWxOLUS7Op0HBoJDkMWVo0EQ76Yal5SJKXSIsOuSRUpQ1eY4qiPiUOfHc802oXPxWbS934WTQoWVTIHdg3gtmmwq9IoVUs8gZOZHpceKU6dlDKdyDmttmmpLzHS4jDQaFFRZ1JSa86j0aahyV7gS0CuMOTiLlLSaC+gtdzo0xT4hLF3oCg/XjyeiSkQUW+S0mxV0GbP94GI7ioDQ002RjvLGO1xsaOrnO2NTrbVOdhabaW7vJCOUgMtJTqaHHqaHHp6ax0Mt1Wxq7+ZsYHp1MEdW1sYG+xg3CNqHulpYKSrjpGuOoZaK+mpK6HXbafDZcZLlanU5lBnUtJgFjMoyk0ynIW5lBXmekBEHtVmpW9hcBnl1FjVjP8LEDGytZudg/3sGdnKrr4OxvvaObFnlG1NbjLCNk0DEd5OhD+IEGQQMG+eD0Qsn/MMq+bPYv2yuQSuWkCD00xLpZWqojxceqmH1uShkeqyabTr6Ki00FVdTFOpgUqTknKDjHKDlHKDdGrubACzIgmzMgFLXuJUqu8vQZjlGcMgAKNd9Yz1t7G9q5GRnib6W90MtFWzY6CRbX111JTrUOXGkBC3ioT01USnLScuYw3J0k1EJ69lbdBcVqx9loBN81m7fj6r1s5h+YpnCFg3l7CI5QSHLGbTxrlEhi/Dasiiwp6HWZuOPGMzOmUMgtDAr/87mDHln0hZ9Wv+89mr4vFdmz7vpxf0XmqNd1H3LvItRG2eS3rM6n9ReHmLXi+w8P7WvHSZAaZ22P2e5wHNm9c8Q8SG2axf8QSRmxcSsmE+QRsXsmTB06xZNY/Y2GDKyy001buICt/INItdj61uTU0pNVUOjr4wTk9HLcVF+RwY30pTjY0Ku5actHDiwlaTlRSCVZNJVXE+54+N8/VHb/Lp1df48vo7XH/zFd44e5wzxyZoqy8nMXbzPcVsj9/fU1al5bpUSvNFUPnoo7WMjXSRFreGOc/8hqmORQ9T1KR7tRDe4T1H3g7EVDbEFIA47AsyFYTD6HIjKMpLRuxOiJQnUSdxwu9YxQ3bSAY8xEIviPAWcN5j+mGHqNWkYFulmRaTgg6bmpHG6TkPQx3+oOHeAt+bD+Et/h1MgQl/VyYviDjsOVf+93s7Yd555/CNzkoTxXnJLJ35XxzVPj4NQPyfAYGXuvXvgQf/0WiX01wip8kh+9H/tzsVNNulvtFky/Hd9oIIUQz9K0QBtNgdCN60Dq+rUXf3VnZt30NAQAJizoNo3+p2N7Jr+24iI+UIwp944omlnp39P/Dzn//J17UQd/qLEIQlCMJvkUi0PrFzZKQEQXiAB+//b27evEFAwBb2j++ivbXe555kNrtYtXwxD8+4z5MTMcbqFYtZvXwx1RXl4v0z7kOamY40K53fPfhrVi1fxNDgAEODA0gkKp8m4o9/+B1trfXsHx+jsqLM4zT1B6ZS1VvwbkhXGFOosWTQYPfLC7ny2sucOnKA7pY6Oppree3sSxyd2E1jdRllxQbaBYHJ/TsY625kuMnF3oFm9mxtwycQGhN/KB115Zw7/jxvnD7KnqF2hAkwSuPRZ8bQQwwNJSp02VFY8hKpMudilot5CQ51OsasGAqzY6k05NJcrMFtkFEiT6dEno5TmYFDkU61SYFdLeH84Z0c2NqM8Ah0uExUGnJpLdVTXSgX3VDsWqr1uXQ6jdQWelDnY1BpyMWpycSqSENGJW+efJ5rr7/Ijt56dvTWUmqUUWFRYtNkYc5PpUSdhTw+mLWzHufZ3/2CjNBl6NM3Y8oORZu2CVNmCMW5kdhkUZTmxaJJWo85Owy7PBpLTji61I3IopeTF7MSc0YIVmkEqoQp9yWDJAS7QqR6pYcvJy85mI5KEy/tG4YnBF7cuwO+vM17F17h5jtv0VtXQTY1jPc08dapgxza1s54lxuXLpPMyJWU5CVikkaTHLyI8FVT3NXodfNRpgSKlBDBSnzwHGKDF5AauRZ5ahStlaWcOjzBOxfO87d33+G7O5/xj7uf8+rZ43R31mLQSclMj6RQme67gBXJRSFrkSwOdVoohdIY1GnhKFLDKDHIfbu3X3/yKZ99/ClvXnyDS+fPM9TbS19XJ4YCDYcnDvDeO29z7IXDfPzh+9z68AqXzp5gz2AnB0e74TEBrSQUU1YkFnkspeoMDo9289EbZ9nV30xTpQ0vVzQqZA3CGFj1uaTFBJESsQZJ+FqkW9b5+XgfJi8xCEXCBvLiRZCSvGkeacEL0aWFiJ2m/DSECciOC0H42RSHerC72ech3lhRjMOoIE8SQ3JEAMkRARR4hHN56eGUGTIp1UnQZUegSN6EPGm9GGAXvwZNynoMGcHoMkLQpG1GlRpMQUaUqC8QJtkSuIznd23lpRd209tWw6VXXuTa2xfZOdSJ06Kh2ODdRZkkNSaE4LXLyElLwCoIdLc1cfjAHi6ee5nr71+Bf3wHfM/XX4luTL6wOb7lmzu3eeu1V3nntQvc+uB9TjNLBHC0IGRDiUGOBgd2bSbFmnQKlbEUKkUq03RRpnhhKZLFYZYnYlGmUKLPptKqorRIQaFGgkGVhlWXidOYg9OYA1cEuCIg1CB2C0yegly4IqZd3++/0zZdzFisScWuSeXAzgFqbQW4dNm+7BhnvgSnJpMKnYxqUx6CAHXFOupLjDSUGsQUZ6tKtGC15NNo09Ds0NJkL6ChWI1LL6XGnEer00B3lYVet5ix0FyiwyoIOI1ZlBjSsamTsCrjcaiSEAQHzTYl7aVqOkrUdDg1dJVr6XUXMtJawp4BN3uGatndX8OO5nKG6xz0uExieJy9wJNsLdKKWivMDLZUML61lT1D7b65NzbczthwO/u297J/tI/dwx2M9DQw1O5msK2agaZyeutL6XCZaSszUW9VUWnIpVqfS51JSX2R0teJKC+S4yqSi+GN1nyP+HiKIlFpUooAaQIGW2sY6WlidKCV0a3tbBvoYs/oIAfHRxjr72Sst41T+3cy3tmELCaM8BULCV02nyA/ELFmqQgehGymwt1kIKTAqvmzWDV/FivmzWTZnKcwyNLpqHFQZdFgUaZRYxadrupMYu5Gq7OQbreNvroSOqusNJUaqC3WUFWkoEyfg1OX5QOkdnU6dk0qNnWKaKf5S8iXRE6BiIViN0LYADt7W3wgYrCjjm3d9Wzvq6et3o6pIB15ZgS5OeFkyIKJz1xLUs5GpAVbkKpjSMrcTGpmKLL8RDJzYkiXhBO9JYDIiBXExQaQELuOtJRANMp43GVaGisLKbPKKVQn4TBlUFacxX//X8lUxj6CPeJBfvbTak+R5q9/uMJUkekVOnoLZW9xOcDqpX9mzbLHiQxaQEbcWqaoTz1ML6ytfkWBd6e9jKk8hyvT3j90wzwSwlawJWghm1Y8TfTmRSREreYvj/6KgNVzyFOkoc7L4ujRfZw5M0mVy87SRbPwBxFvvnaK3bsG2bGjH5tFS0JsKIvmPUV6ciSnjx3g1LF9lJrVBAcsZOOKOahy4hDuB70sifH+Jm6/d5FLp474itVyq44ChYR7i8OpczSVwWDSxXFv4S0KqydQZ4czd+Zv2Lxhlt95mrhniGDCS4MTz5c/kPDe9tcuiNSmE/u6EIQJEkIXM0Vx8grjp4TY94II0U3J+1peENHBlINWzbTrYn+pnv5SPW3mPDpsagbcYkL01ib7PedlCij01xT7/faH/d7Df575d7+8n/Mw0528vK/hr0Vx0GBX01K590UAACAASURBVFyq9VCY/oej2sf+XwCIf3d0+IUBTt3fUppHh0tFh0tFW5k/fUk0WmiyiQVwu1NBW6mcJlsO9ZZMGqxZZMWu94AHr0NSLGKug/fvP/rd9o4QRKH0I56/f+sZcz2PfwxB+AuC8Kjfc57yHE8/grAIUYPgfe4MxLC5KVrVjN/8D1NahYf9bi9BEGbw0AO/4nce+9eHZ9zH43/4LQtn/UVMsv7t/fzuwV/z+B9/L7pNzbgPm7UIt7uRGb/5JTN+80t++8CvPJ/b+975TLlxTQ919I7mUg9I+/rWNd5/81XevnCWQ3t38tb5l/n6k79x9vghkZJi1LCrr1XUINwPDk0GpfrcaTtl3C9wYMcAR/eNcvbIft+bmGTJ7Gh3s7evAbdZhjEniuK8BCqMmdjzE6k0ZooajJ+AQRJBiTKVKm02ZfnpOJXpVKizqNRkU5qXTpVRhkMl4eUD27h69gWGGkp9wMBtUtBoUdFiK8BtkFGmyqC1uAC3zsOJCwVt2hZc2lxseZlMDLfDVzfh8w94//VTvHnmMJ21Jdi02dgLpJTqcylWZsDlqc84KggUZYViloajl4hdhHJNsk+noUsLxiAJIS9+HfkJ67EqYrAqYlCnBqNK3EB+/Do0SesxpAdRlBWKLj0QvSQIY3YoiqT1VJmy2T/UwN8/eos3Tx/i3JF9vH7yCK9MHkQQrBhl6ZTpc7l0fD8fXjjO+UOjHBpupq/KiGzLatocSna1ldBgk5GXstHvy+4hPXIFOfErxYvUupkEr3qayPXzSYvegNOoYmLHNq69eYmLp17irVfP8bdrV7j98QdcunCKgZ5G1PJUdDkJqFLCEYRzmOWJPp1CYU4URTIxRM8kS0STGU8LKZRbC7n1wfvwPZ7xPa+9csZ3Pmsry7n27mW++ORjXnvlZXYMdjHU1UiTSxQRd1QUio4dOdFY5GIydo1VzRsnDvLO+eOcPXZAtCHN89u1+wlkxIegTAunVJNJWshyhJ8AJwQ4ISCLX48icSNaSShaSSiS8OUkBy9CkRiILjMaQbiGUZbKaHczdc5i8Xsf6OP05AtwU4CbAsJPIIhRSgxy4kNWseK5x9i4dCYblz5NUthKCjKnpxtLIlaQHraEvLg1qBNFkXBBSqA4L1KDUadHoM6MQi9NpMah5c1zx7lz8yrffH6D99/1+Ld7CjvBKtLFrIJASmwYksQoio0adgz2sGNrHy9M7OP61at8++WXfHX7c779+i589w/u3P6M77/5irtf3Oa7r+/wyYfXeOmFg+wdGeY0szjNLK4xQ9z9MiGGcqV4aDs/A0H4Dr1sKiROL4vGmBtNoSwWU24sgvAdDo0Em0p0dSs1KhA3Gb7DYVJiM8opLsjC6dEcjBJEEKOM9bdxZGyI2hIDgnAFTXYcirRIbNpMKouV1JBNgTRanGeKeEq06Th1WRwcH6ap1ECNUebbKHAq03FpsqgxKmmwFuAtCpqdRppKDTSWaGn0Fu52DY32AppLdDSX6Ggp1VNjzqPBpqG9zEhPlYXeaitdlWbay4w0lRRQbZHhKpLiKsymwpRDdVEudRYFzQ417WU6usr1dFcW0ltdRF+the0d5RwYbuT50VYmtjWxu7uG0aZy+iotNDu0ohVssZpGu47GEj3tVTa2tdewb1sn+0e6GB/q9HUfdg93sW97LxM7B9g70sVITwNbW6vob65ga7OLgaZy2spMtJWZaLRpqC6UU63PpbZQQY1RRoU+h4rCXMpNuVSaZFQVyXEXKXEXKak0ynDpxZyPcoMMDQ40OLB6KFXb+5vYMdTO8EA7e0YHObR7Ozv7O9nZ3cKJPdvZ0VpHTlSQTxMhVHrmj8Pz2/SAiDXz5rJmzhxWzZnFmnmzWbNQHCsXPMvyeTOJ2LiC1qpiGsuLKFZneiiqCuos+bh0OSKlbVSc+91uG/31pQw0OOmonHKEKSnIxKGRUKrNxKnLolSbiV2djjUvRbTXXIpIe1oIgmRqk+D50X7GBjsY6qxnoK2a/rYK6itNmArSKVDEY9ClEB6/lDVhswgIncWWtLXkqLaQp0+h0CqlrEKLzZ6PxapAlZ9MTmYEspxo8mUxFGrTcJcVUO8y0Fpjwe3U4DBlUWbNwW5K42c/NWGPmIE94nf8/GcW8dz9oDD+jul8+B6mNBDi45Yu+BNzn53B2mVPER+xnCkQcW/hdZcpeoroqjY1pkDE8kWPs3zBYwStfY6IwIUErforcSHLiA1dwZqlM5n77CO0NJRx5vRhtm5t5+jRA4yM9BEbE0Frk5uL507y+qsn4Z9f88WnH3Lu5Ul27x6mzl1KYlwYCTEhjO/o486t9/nk+tv0NFejyIxHlZ1EXZkJ4X6waaU0lBYy2tNAf2sNlXYTxnwpksQols57xu8z+dNevCDC+/cP6TVeEJGbEMCS52bgHwA4pW24F0x4rXAP+40TTGklRECwrc3J8T1dTIGEw8zgGoNtDqaHuXk7C/47+N6i3R+QeLskIoioMufiL/ZuMk7ttrcWKemwqemp8Hc28ndx8haDDnqrvRQih9/7eoGKfxemBx+FaSkIS70uTjV+z2/wjRanjhanDkGw/v8MIH58tJTm0VWppdeto6daS1elhg6Xyu88Tj22tURGs11KjSndByIarFmIgCCDKQclg+fvDM/tfM/tbL/HlCEKkTMQBAWCoEOsS9oRhAIEwekZ/q/jr9kpRxDMiDqEEvxpVSJgWOv3vA4EoQJBsHluy5ElrEeVFoRRGolFEUuNOZO2UhnFiljMihgennEf2ZmixevxY0c5sHuMxx59mEcefgBrfpzfcWUw9Tvyzkvv9eaH57upJBeB7+7wj89v8vXNG3x16wZvnX+ZCy8d5bVTx3j3/EkunTpKb30ZfXV2uqvN1FjzqDArGGgq59Cufoa7GnAY8zl7bIJ3LpxirL8dV1EBpQVyimRptJSaqLOqxJRmichvL1bG4yxIpbvK4AMRFmks5pwYijLF4ZCl4NblUl+opMYoFxdGk4KRFhcHh9tocxooK8ii0abBbVLgNsgQQhETarU5lOdnUKOXsaOxHOGGuGDUmDUUpMfSWWnjw4un+ObjK9x+73UO7uxDmIQ8SQz2AinlegVWZQYndg/z/UdXGRUE7Ip4XJpEiuVR6CVBGCQhGCQh6NKCMWZHokjYgCRiFatm/S+LnngAScQqilXJFMkTRcpPVjg2WRTalI1iJyM7BLM8ApcxlVKtKAp789Ruvv3kbbh7gyO7BzHKJbwwNsxAczUqyRaUyaEMNogptzVFMoqyoyjMCCU9eCE1xgye769mW4MFrURs8YaveobQVc+SEb0KZeo6BKGFxLAFJIYvJSFsBSmR6yg1qbn08ovcvv4e508c58Lpl7j1wXv88+7nnH7xBXhMpPIUZIlAwSxPFHeeZTHY8hIoVsZjkkZTopFQJE9CuAO2AhnHD4zz2fUPuHXtA+588glvvfYqk4cmODk5yZmXjnNg9y5GtvZy/uSLCA0iNcSgzECREkGRPInivCQK0kMwZoRSmBlBiUqCSZbMz7jD395+hddOH2GouwF3eRF0iMe4fP6TJISvoyA7BmnMJuRxG9ne4ODkrk4xiV0RK+7+S0Ix5kSRm7CRrJgA9NkxqNMjWT33SWTJW3j7/GnGh7ZyYNcO3rt8mZNHDnN036hIa/oJaKUJSJNCKcpPZd2iJ5nz5wcIWf0c91rpJW5eRFrYMqQxa8mLC0Adtw514gYKkoLQJAehTglBlRqGMi0cc146u7e1cePKRT5491XEwuE7ClQ5cE50yEqJDUMjz6DaaeH4oT28cf4kr5ycZOdQr2fXepCTLxzhrYsXuXrpLb79/Ev4B3x242O+un2bm9ev8en1D/jkw2u8ee4M+0aHYFTgNLNEW9cERE7xQjzJrZ6Fcil4g66M8jgKFfEi71yeiFmeiCB8R6k2C7dFhcuU7xEiiyBCCAWHKZ8quw7v7tkoQXTWOImhh/GBdgTBCjGCaOhwBYSOqULKWpCORZWKJS+REm06LkMOR/eO0lNVTH2RGFDm1uVSVZDj2TTw7O556FLNJQbq7VqanXqayg00u4y0lhtpduppduppdRpoKzPSVmakvbwQ4TQIp6GnykJ3pZlOj1NSnU1FlVVcMOrseTTY82mw59NUoqatXEebU0t3tYneGjNdbhMDjTbG+9wcGGlmYriFia3NjHfVMFhfQluZkQabB8g4jbRXmOlvdDHW18zBnX0c2tXPvu297B3pYd/2XvZt7+XAjn4Ojg1yYEcvo31N9DdX0NtYTn9jGQNN5bQ6ReGxIFhxmxRU63NxG2S4Dbm4dNmU6aecTMoNObj0UioMuVQaZVQVip/LpZfxE+7yE+5iFQT6WirZ1tvAjqF2dg33sGfnMC/s3cH+0X72D3dzct8OtjdXkx0ZSMSK+YQtm0vw4jlsWPzclC5i8VxWLpjN2vnzWDNnDqvnPsfquc+xav4sVi6YxYr5z7B83kzWLZ9DrbOItppSmissNJeaqLWoaSk1UqLOoqmkEH7mSdVucLK9vZodnTUMNDhpKTOIWRgSRDqdRoJTl4VTl+Vz4yvKS6ZYky6CiCdEQO4FEQdGetnR30pXg4sGl5nGyiLqK004inJR5caQKQnGKggs2zSTJeueYFPkIjLkUZiKRQBRXVOIzaHEWarCWiTFpJNQbMrGUSTFZc+jtdZMvctAW62VhkoDFXYFLpscsz6Fn/5nKbkbH2RM8xS/ftYurmE/sHf1AocepuwWxfs3b5zHlvDlrFn+FKGBCzCqU6gsUTFFX+rhB3anwoCnKBhA3BWfAhFrVj/DuoBZrF72JAErZxIcMJv1K2YSuPJZUmPWs2bpTEI2LqGpxsE7l89x4tgEw8M9HNg/jjRHglKRw3tXL/Pl5x9z8/pVvvr0OlffvsCxI/vYsaOfE8cmOHhgJ5OH9/Dpx+/x5SfXuHPrfe5++iEv7N3O+RMH+faz67z20mG2trgpVkuxqHKwFihJjQsnPjKIsOC1LFs0i6ldebHY+fLzq9y6cdHvXP2fxb4WZQwha55GBBHezswYUzoGf0G19xze+92I/++oMuIoSPNYdntdrqZAhKhzvFeo7f0eRpleyE94OrKT3Fv81loVntcQO8JtVjHToVolQRActBTn015a4JfZcK/+oYXpgNTBFJXLn9bVw3QQMexZB04znWYkggi3WUGNRel7z5//LMkDIB6nKeV//z8ACG+nW5y3nS4D7WU6Wko0P/r4JoeC9nI1PdV6+mqM9FRr6ayYElm3lU63hnUXptHiyKXFkUudOYMmW45v/HvH56V39fjuayjJo6ooE7cl23Ne/Ofhvefd/7fo1Zn4/1YTEbsSD3lGENMAnTDG9PktdrLaS3Ppq1LRX62mtzKf3nIl3S4lC2b9WRRVezoVD8+4jz/+74OY82KnU5N8mpgfCzf8F4NvPoOvP+O7z27xt3fe5Pmdw+wZ7OGFsRGO7xllcnyErQ0u6orzaS7VUFucT7PLyPPbu3j5hXFG+1pwFmnYtHIBA6311DrMCDegs7IEU246quQYSjXZohe7PAZzTiT69M0UZkbgUCZQLItFkxyELTceQ1o4msRgjOkROOTJVBZkUWuUUV+kpKZIiUsvFTMAPF+OS5fj23lzabJosqoxZcZSZ1JSIk+lsSifN4/sptGiYYKVVBdqqNDn4zZrGW2v5/2Lp7n70VUuvngQ8WJaQ5VJg0Odi1mewcl9O/j+42tcmtxHQUowutRNvk6DISvMR0splMbAwwI8LBCzYSEONISsno00MRhFahj67BhM0kh06YEELvgDgmBFk7IeszwCuzoWo1QUq9bZxV3VF8a6eevsC9Q49NQ6C1FlxmGQJZATuxFtRhR5ycHkJwdizonEKo3CkhOONHIZzvw4imVbSAtdzJZ1s4laO4uE4MUoUwJJiVxMZOCzpEQvITF8KXEhy0iMDEAnT+fw+HY+unqZi6df5NSR5xGsMHlgt0/b8UtuokqLQBDOkZ8UjFYSij49lKJscdfdkBWBITsGjSQKQbjC+EA7/7zzCZ98cIXjBw9w9MA+Th0/yoWzp/n4/atw9ys+ePstXnrhIENdrbgdZoQUMMpSKZInYciOwZgVjUkaTUFKIAZJGDnRG8hLieBn3OGl53dwaHwITghi+N0VSI4NRpoWRXZSOFs2LcaQFUtZgYT93W7eP72fA8O1tJSr0GaFkpcahCYjlOz4DWTEbMBr3bl41l/Iz0zh5aMv8PKxo1w6f54P3r3KoT3jnHphL98KAqa8NIRfwHh/Ex9cOsHurY3UlWhQpYUjFs5eICHyjyURKyhID0EVvxF9UjCHWYoxPQJdWhia1HDUaeGoMqIY9XS7Lr58hGOHdpEnS0W4jThOiAXPFR7mwtmXeOX0cc6enOT8yy/y/uXXePHwfmrLS9k9MsSlc2e4/OoFXj1xmquvvcl3n30N3wF//5bvv/yKbz+7zT+++JzPPrzGWvYinBMtY6cWx2si/USwetw4TuADEIokivJSsKhSsanSxc5DfhrWvFQKc5M8n/s2wgZY+MxfWL98AcINEIIQF1JhjEqbnoldg7xz4RTcEDydJNH+8KwgoJEmQYtAQY6oPygvklOoSEKbGY0xJxZHfhrjA20M1JbSZFbRVJhHsymfliKvSHiSRouKZoeWVqfBZ5HaXm2ms7aYngYHPfV2OtwWWitNdFQW0VllpqfaSneVhZ4qC8JS6K0w+0Z3pZnWcgN1ngWswaml2amjqVSLt/BodxnprxfD5LqqzfTUWNneVcX+bS0cHGnj+aFW9vU3MtpWSa+7mFZnIY0lelrLzHRV2RlsqWK8v4XnR/s5uGOA/aN9vuGlMh0aH+Lg2AA7+pvpb66gp6GMvgYnA03lNJcYaHUWIghjuE0KBGECt0FGjVFGpcGbKH7NM0Yp02VRYZTi9uz215jzcBcpfZ3Vq14qX1ct27e2Mj7Sx66RAQ7t3s6h8WFe2DXIyX07GKp3kRm+kajlUyBi06LnWL94NgGL5yKYYOWC2ayZN1ucV3mwZt5sVsx9luXznmXZ3KdZNn8mq5c8R35OEoX5WTS5zLRWWKkyqeiqslNZmE9zqUkENg3lDLVWM9pVz86eegZbKuioLqazxooggXKTDLtWdNmzazOwFUiwqtMwyGKxqlNw6CQiQL4sDqsgMNTupr+1ila3nVpnIbVlBmpdRkrMMhRZkcREryIidgWbIhexLnQeoXErkKriKHGpqao14qrUYirMxGGTU2yRYi3MoqxYQaUjn6oSFU3VhTRVmeiot9FUXYjbqaLKmY/VmIYiezORix5kTPkEv/llglhs3r23G2ElcN1sli18nAWz/8CKpU8iCGUEbpjH5sCFRIYtJ2D1X4kMW+6hbnqpRF4Q8WOLv6grnKLXXCNg/XMkxK8jInwZyxY+xuJ5j7Jy4eMs+OvDbFjxLDEhK9m0eh7aPAldzVVUlluRS9Pp6mzhbx9d46WTx3jl3CkuvHqG27c+hH/eZc+uQd56/QxX3r7AmTOTvP3mK7x7+VUunHuRNy6e5uNrl+HbL3jn4ml2bu3glRcPcuejq4z1t+PQKclNiMKcn4Nemc38vz7JvGefICp0E7mZKb5C52/X3+Kf337K55++w3tvn/Qr3qZnLvzrsZcpEOEFEJNMstBzjryFWwdTImvxMUlhK5kCH34dhvu5pzj03+H3ggjvNdf72lbP+nHC83zv5/DPafACCLGQH6qaCgDusKlpNCuoK/K65P0YiLr3Nb2F7I+BCP/PPixuNPnE95XU21QMNpbgr4H4j/8w8dCvnyVl1X1ctD/p6UA86gEQ/8534Q8ivEXt1P3+IKLVqabVqaalVOWhMGnortLRXaWjw6WipVRBk0NGk0NGZ/l0V6Yakxgy2loio8WR69FD/LvH5g8k/tVx+889f9rYvY/3txD2gggv8Ij2jESm58H42Rb77hffr6NMTl+12gcivICiu0KFIi2ExIjVJEeuITlyDU59Mo0Oqd/xdfDDBPR/Y9y68iZ/v3Wdr2/e4O+ffsyrxw/TVG7HbTXQVeNEuAbyxFDaynW0ONU0ODQ0letpLjdhQrywN7ispESFoJNlctZTDLjNOmz5UsoKFJRppejTw7HJY7ArYrHJYyjXpOIqSMOBxlNIDKOKDyQ/bhP/N2lvGt3UnaV7n/XmQ637ZtXq1V2V7tu33up0V6Wru5LKyDwTzGw8gOd5HmVblmTZsizJGixLtix5kOfZlucB2xgwUwIEKiSBhAQSIIwJYxgSQkhCKlTq9344liwT0l1dl7X2wj4651jnf6bn+e9nP1sviRQlTXmpVCjTqCyUUKHOQvAFkywJSYQv6vRIygsyEOZAUXokTm0uLrueNosapzYXuzKDWk0ur/U2cfnYQWgRsBZIcRrVWPJzsKnlHBjrZ9+wC6EFMQQnuuwUCtPjseTn8OaOUc698waC8ABtegiq5E3IY9ZTmByAQRqBOj0YeUIAhemhCH8HR/YMcvT1rbRW6TEXSsQO2QlBqCRRogY+YQPLn/0HBMGENHY16sxAdDnB5Kf7YVJG8TMeIAgPkcRvwmGUk58ZTUKYL/mZ0SIZyYpAnRGGItGfxMDFqFMCSfZfQILvXGRRq1El+qKI3YAkwofMiDVE+y5g3cJ/Z8WcXxMfuoyEyOXkJPsSFrCY8MBlpMcFkhYThKkwl762egY6minVqgjz3yB2eC4zYjdq0EhTEYT9MCYQ9OrzKJMCKJVFo5eIhco6SSQliiSE56BcI+X9Q3vgh6+59elZThz9I5dOf+iR09y9cY1vPr/F3RtX+ermVfaMDTLcXo+lMAd1ZgxGWQLyhADykwMpy0ugMMmfotQg5HGbUWfGII0Nxm5QItwWAUDAhmVU24p5/53X+fDYfs8NlhPtj1WZzFijlalOB+/s7aG/0YBREY06JxyNNJr0GF/CfJcRGbgaOgSqrQbe3LeHHaPDnDlxgq/ufMG9259z/sMT7B7rpbepjAJJDJrceC5+cJC7l09w++K7XPzgANUGmdfNfQhvKYEiwQ9VQgCGtHDMObGYc2LRpUdSmBqGOj2SopxYNi1/mapSNc01FoZ7m+jtqvcq6haLrkf6XZw5eZxzp07w0fvvsG9qguGednLSEnBWlHL00AE+u3ie259+wte3bvPltZt88eln8M2f+PO9b/jh62/4+tZNbn1yEeYIHhLh/p6FWdFoc6JmHg5pbhIh/l6sSMGkTMesmrHXtBSkU5qfhkOrQIiDQJ8lzH/u39nksxx5ZproLIUCnhBE9y7hLsQJvH1gircPTGFDgXAIStS5WHV5tNaUsn2oHQ6Jx21QponZgRuQE+OHJiOSKm0OrSUqmgxKWvRKOs1qukqLaDXkU6+TU69X0GJW0WkvxlVtwuUUyUNfWwUjnVUMtTvoayqju86My1mCIOyflm1N0V1pQBAqcdn1nuhy6OmpNdPi0Hqdk9u4bRz7mqz0N1gZ665m0lVLf3MZfU1lbO+v5+D2Hv64a4A9Qy3sGWhmh6uOwaZy2h0Gmsu1tFUY6ayx0NdoZ6yrnp2DnUwNdbFjuIudI93sHOlm+1AnO0e62bdtgNcm+5nob6G/pRJXg5iFGGxx0Fiqptkq2nFXT2cWajRSanW5VOukVGhmZpvK1ZlUFEmoKpZSbxIJV4tVPXPek2Zm6QfaaxjtbWaor41+VzOTI93sGe/ntbE+Dk3002UvIcFvNeGvLiJ0xQI2T5MI36XzPPUuqxfN88iYBCmsWTyfVYteYcXCl1i56EVeXfwSC1/+D1Yvm8O6FXMplKZgUctQ5yTSZDNSacjHXpxHY3kxPfU2RtqdbOtpYkd/K5O9jWztdLJrqI2hNrso+TNBSUEqpvwUzzGZC5Mw5seLL8inQSONpaJYSkulAVeDjc76clxNdlxNdlprSnFWaCgz5qKSxZGaHMC6TfNYt3k+vsGLCI5ZhTQvBlulippaHbZyJcXadEpLpJh0megLUykz5GA3y6kuzaPJoaGt1kxHo5WmGj21djW1DhUWUyZ5uSGs8fkXrthf5ul/nD9NINxg7hBuGcGK5c8yd87TzJ3zNKt9XsTfbxEbN8zDZ9UL+Kx6AXfmcqYG7D4zYPXQI88kt03nEbzrIRKS/HDYVRiKM4mNWENU6Cqk6SEos6IwCQJ+axay+JX/IDrEl7Cgjaz1Wcya1StQF+ahK1bT3FLPiQ+OwV/+xM3rl/jy86scP/oGYyMu7ty5zNWrZ7hw9gPu3LoIJwVOnXibm5fP8tmnH/Pu4b28fWCKSx8dY9+2QeKDfJElR+MoVjHW3UyRPJsFLz1LbEQIk1uHOHL4Na5dPgc/fM2nl05y5sO3uHXjFI8r7v3vHX68nYj2I0yKEyuzSYR3w60p/F99iRk506MkYq8Xiaj0Op/eDk/eEzePgkrvbIVLfA6ngRuIdlfqaDbnebYZqTHRoM2hq9zrHp7VZdo9u+1idk3No+Gd9XDLqtxSrkMeEtFkVdHjfHTbSn7+ZCxznvkHBjJ/y4elfyBp9VP8+qmXeOKJYv56Qvdo/PRsuHfPCEEQsxFtNiXtFfmzCESzNZcWSw4dNnemZCbD0VgiocWS8z/IQPw4OqqKqLfI+TFp8yYZbqA/e8xmzrd3Ebs3UXCfxyM8vl7Hfc4qcRYn02rNpsOWS+d0dNvl9FbnM9ioobtaSbtdRmelgg6HnJbyHBpKs6YzETZmsg8/Zf/7E/H+odfg6y/4892bXDpxjCN7tiMIe2m2ldDjtFGtK6CsQIJDK6GuJJdqgwydLB7hSbAbFBzYOcLnVz7m1NE/cuLIQQTBhCEvh6piFXaNEptKhkOTi1WRiEUeR6ksllJZLFZFPBUFyVRrJDh12ZTnpeIu1lbEb6YgIRh9dhxWeQpmeTIGaRKCL3TXmJnoqqWrugRjbrJnG7MslfJ8VU/hPQAAIABJREFUCc7iPCqLcsVi7KJcumx6OisMNJRqqDdrqTUVYVPLsWvyODDWz0BDJd3VZVTrChCEhxhlGWizksmJCaFSl89Yez2C8ABFfABFqZuZ0YZNkRHmgyRyPdnRG9na7uAhT8D9K7x7cAK7QYEkMYgNK+aQEr4egzSKN0YbOXFgwPOCliWswygPRxKzCk1OMJ21GrEbuCqZ1MiNZCVtITFiI3np4ShSQ5AlBiBPCCBpy3IKUgKQhL4qNnyLXYc8eg358RuQRa9DKwlh88o/kB29kehNS0kOW02BNJysVH8iNi9l8Zx/JSV2ExFbViHPjGPDygWkxQTTWm1DEh+JNDmW0e5WTh07xGfnTuJ+2HU41Ng16aQEr6Q0L54SeSwlMrHPhV4a53E2un3xI364f4s/37/jsR/99t4XfHHzOt99+Tl89w08+IqHX97i2P6dmJSZaLPj0WRGo86IoCg9jOLMMPSSULRpW1DG+6FMDCYz0o+cmCCKFWkUKyVMDnfy5oHtnHz3IF/d+YSP3j0wyzJPkyGCdlNWJHp5OPlpgZgK4ijMDkOZHkJWQgAr5/6OOb//NeUGFWc+eJtvv7jN5bNnuPTxx1y5cIkrFy7x1a3P6HBayEsLRZku2s3eOPs2dy9/wFeXT3D1w8PopWIncmmsux7lPoJgIj10FdKYDeTHBZC+2YeIVXPRpoZTmptEVoQvRRkxCMJ+dLkpnHz7NW5fOcOtq2e48PF77Nk1wsSYi7ERF8N93Rw7cpjPr10Wx/Av3/H59U9or3OglmXS1VjtIcNnjh3j4d17fHfnSx7cusd3n9/j4Zdf88PX33D63WO89fo+mOPuNm3CblBSUpCGRhpLeVGq50FoEgQ4LqDJChHdluSp6PPSsWpysGlzKVVJMCtTsaoyMBdkkZ8eg0qSRIWhiBFXO0cPHWD7yBCyrAyxAJwidAVScfa3q5ERVzOttWVs7WthrLeF/TsGOXlkLx/8cTccEmgo001btU4hNMDqV55BEEyU5adTq8mlyaCk26JhtMZCm7GA/goDg9VmXHa9x27YVWOktUJDW7XB4/0/2Ck2EuuqM9PTYKGnwcLW9kqGWyroqy2la1rG1GkvFvtJVBlpsWmmST4MtFYw2FZJb1MZ/U0iMRlotrO1u4bJ3kbGe2oZ76ln+0AjU4OtTA22sq27jm3ddUx01TLSXk1/k4Mup5UWu5GGMh39TVWMdIhuQVNDXewadjE1NGPxaxKEaUlTP7vHXOwcamf7QCvj3XUMt1XR67SI9RXTBeN1xXLqiuU0mZRiZ251Oo7iLJzGXGpNMmoNcmoN4ufNFhU91SZayoqoM+dTX1ZIq8OASRDoa3Mw7KpnsLeZvu4mdmztYeeIi9GOevYNdTLc4CA3MoDIVQsJX7WAoBXz8V8yF7+l8/BdPp/1yxawdsk81iyYi8+8V1g192VWznvZ08VYkMCSBS+weP5zLJv/B1Ytedlz7gLWLCE/I4G2KguN5Qa6a21MDXby+ng/k73NjHXVs72vhcneRiZ7G+mpL2NqqFmcbMpPFaV506C6WBElZiAWQGFWBBppLHVWFYNtlfS32OlpdtDVYKOvtQpXk50aWxFlxlzMuixUykSk8hiikzexwX8BPutfJihsJVJZFAaThLIyGUWFiRg0qRiKUtAWJFBckIxelUK+JIKUmI1EBa9GJolCV5iKWpmAShFDUWE8yrxwnv7HRVyxv8xv/vcLj7ygLbjrHp57/n/z+z/8M8tXPE9qWggyeTyBm1fwJPdxZ1I9JEK48QjQcP//uBoJ0aFp6ZLfERmxmsz0IKor1aQl+hMd5sP+Xb1Mjbdj0efiv3YR0rRoLPp8YiICCQ3aSEG+jKbmWmJiwwkL30KBSs5bbx/CRRRHWMCRw3vpdTWwZ89WxidcvHFgO3t3j8BJAYNWTlONlbb6Ct774z7e2D2OLk9CjbWYt/ZOcv3jD/jhixsc2rmVMP8NKHPSefPgXs5+dJxrl89x/uMT3Ll5me8ffDF9LG4Q5iYRboefnyIR7tl/N2CbcWYSs7Puc3DIs1yvSELM8LhrTrybzz3aT8KdYXADPW8AuJ8fz0wPI9rL3kUQplBg89wLQhr0OA3Tnz0Q7Yq9tq3T5dBokNFU4p5xd5OnBq/wnvH+78Chdy3GMENNZdSV5FFemMGjwP6JJ4qmsw9P8WHpHxjI/C1znvklP38y1mu9Sn4s5/lbSMV/HQ1mKa3lMwSrpUxGh11Jq1VKlz3Pa90O6o0ZHglTY4nkb/ybNiyqJBzFmV7H5J2B+O9IRAOzSewYs2sl3NfLo3/Xu3+Da9Y57bDl0u1Q0GWX02WX0+1Q0F2tpLtaSVdVHp2VCtoqcmkuc2df+pkhMz8mbQ3mbJqt3nKwR46jtbKMcVcbe0b7GWipQxBM5CZFkRoeAHcFmBQoV2VRY5DhqtHTYivCqEzBJAgc3jXCrU9O8eX1C3x75wo3zp9CEEzoZBnY1AqsBVJMuRmi7WJeKlZFPObcGIzZkRiyojBmR2PKicEojadGkyNawXXMaKJzYwPRZ8ehz0nErEzHpEynucJAi12PJT+L2pIC2iqMcH96VvUhVKhzqTPkYy/MpUojo7GkiHqj2IjOadZQVVxAZ6WF10Z6+PbaBfj+Pty5Br8S6CAOozSdiiIFpcpsdLlpaHJSyI0PwiiNJcl/ESE+zyMIU2gyQ8lLFEFjYXooqaFr0Uhj2TPaxoHtPWhlCRRJRbvOoLXz+RVXODzWzNtTXYw0G9HlhJAZuRJ11hbUWVvQysKoLxctb/OywjBrM5EkztjXZcZsIiXUh0jf+cQHLCE1dAXSmHVoMzZTZ8igIGHjtGVsMOlhPnQ4NAwTxI7eOk+xZIE8ltCApWSnBpMaF8C6Fa/w4n/8H1559mkC1ixBOAR9rU5Ov3uYL6+c47vbl7l04h0GW6qwFUloKc+nqlhCTswGrAVJmOTx6LOj0UiiMEgTyI0XAf4np47B9/fgh2/g+6/hL99x58ZVLl84y7ULZ7l67hSnj73Jewd3M9ZVjz43SSQQaeGoUoLRpAVTnBmCXhJKUUogilhf0Wo3IxqjLI289GhykiNprrHw/juvw1++4ruvrnPj0glem+ynXJtNTrQ/OVEbKUzcgiYlCIMsHKs6Hm1OBLlJgcjTQghcPZf1y1+hyqrlg3fe4Obl83z52TU+v3aFW1evcuH0aU69/77H1UUjjUWWHCSeEx+oteTT7tDRYCkgJXgVCYHLyYnxJT1sDbJYPxL8l5ETvZ68hEDy47eQEiA2NUrwXY4yMRh1eiTqzBiyYjcz2lXHR2+/xo0LJ+Ev9+EvX4vdqptnbJN3jA7z6cen+faL2zz44ibffn6dix8d452Du+CcgGCBKdbx9uv7eHj3Lj/cu8+3t77g9idXuXb+Ah+//wGTgwNes+k/fiiWF6VSpk6iSBKMSRFJrTGTSr0EU0EGFUYVNaVqbMUKyopycBhk2LU5YodwwYQmN5lGm5E3X9vJtfOnuX3lUz44epSh3m5crfX0tNXhsBRTZlTT2+pkqLuBjoYKBtprGOxwMuZqYFtfM+PdDXTWWKg2qajW59NQqqHGqESfE0+XQ8/WFjstZjET0W5S0VVaRLdFw2C1mfHGCkbqy3BVGRCOwi+4TYOlgK46M0NdVYz31zPa42S4o5LRrmrGXU4memrZ2l7JSKudwYYy+mpLcVWb6Kk20VtT4nnA/owH9DbZ2Not9nDY2ls/3c+jlV1jnewa62THSBvb+hrZ1tfIjsEWdvQ3e2Q3w21VjLRXM9pRw2hHLcNtNQy2VNHf5JhFFnYNdz+WRJgEgX3b+tg70cu+8R52j3Yx2dvIcFsVPTWlNJgLqTeJrkailCmXRmMetQY5lbosqgw5HhJRb8qjoWSmu3anvZi2cg0tZUW0VmhpsevhhkB3UzlD3XWMDrYz0NPExFCn2FOhpYrXhrvY3lmHKTuR6NWLiVy1kNAVCwhcOodNS+awcclcscC6ErEOYv4cVs57mZULXkGQwMpFL7Ns0UszhEIxHTYxm7B+xXxSY4KxaPM4tHOUHf3t9DY46G+qYudAG/sn+tg93MmEq5Ed/c30N1Uw2dtIRbEUsyp9GlC7QZkJTW74NKGIoVgeR405j96mMgZaHbia7HTUldHdWEFXg42GKj21di1VZQWYdBL0xmzU2nSypJFExq4jOHQlUZFrSE31JysziMyUACSpgcizQjFqUmmo1NBQqUGZHUnA2nk8/x//hM/KFwnwX8rGDfPw3TiPiIhXSU325ddPvcq7hhcIW/orYmJeZQZQ2hCE08xf+BuWrHyWl+f/hrmL/p2I6A0IwJPc9yIRR/A4Js4iEV5k4iGIk2Deemc3uBxm7ZqXWL/2ZdJSAgn0XcB6nxcpLc6iIDeWYlU6NlM+hiIpIwNtaApz2bJlPVO7xjn+/ju8d/xtxieGycpOQxBO4yKK+PhgYqICkEkTkeYmkpoWRlFhFiaDXCR0/wHCJEQGr8egkiJJjKCpspS7187D91/BN5/zp1tXODw1hjIrBXupnk/Pfshf/nSfr+/e5Ifv7wPfeT2/HjcT/Ah5sOEprJ4hEl4ucE43OPfOEOwnM2YjiSFrWDnnt8zUkJxjxmHpED92bHJnMLyzFd72um4S4QZl08ucIDjxkAhXfenMd/FBjEdIRLNJQZu1gK4Kt2zITSKczJY2icRpwi+VX/6yYtax//KXFTT5FDHhl8Ezz9xCEPrpqiyivULFE0+00eSj5JlnDuJd0L/v5//PdPbhGT4sfZ6k1f/Er59awhNP1DNTzO1d6P5oPcX/HWmoLp4N/utMj5cl1erTHpttaLHMNKT72yRN0/s3z665aLWKrk9ObQozhcmPK072zhS5s13eGavHEQgTM1bM3uRjdgahvVxKl11OT5XSQyLcRKLdLqOl3H3sbgnbjzMQDk0qToN3B3DvDN/0Mld9FcJz0O60IwimWS+stAh/rvArHDoZ3dUG2u1a2h06xrprOHF4invXPubPX33Gw3ufwZ++5PMrZ+l02tDmplNeKKNMlYNJloa9SCpKkgpSMcsTKM6Koig9goLkEJSJQSgSgshPCqFEnkyJXAQkQpIoo5oZqKOkRQVgUcuoKVWjyUmhoUzHcFstRlmaSCKiQIiCKl0e1boC9DnJPM0lBAGsainV5kLsxXm0201Mdjfy9tToLEDVQRxaSQLK5EgUieEoUiIpyIilICOavKTNaDJDPUXUgnAfSeRaBKGDtgo1ndU6eutNNFgKqC9TIYn1w1ok4cQfd6BXJJIVtQFbYQomWQyq1EAKM7agSg9AluhLpO9cEkOXo5VFUJAVSn5OBDmpQSye828IwhTzn/8XojevICZwGWsXP8PGJb9j5Uv/zHOcRJEg2pWKWRLR0cGuyaSzSo8pP5Vxl5O6Ci3L5v+OZYt/T5PTxIE9QxQp01iz4mWsegVN1SXsHnN5xuL6x+9z9tghrp46yuGdo/Q3VWDXSag151JakIgs0Q9rYSpGeSL5KSFkRfsRunYRyrRomu0lfHr6Pe7fuQp/vs+fH9zj1o1PuPbJBdHK9eqnHH/zICZBoMpYiEMnozQvleKsKDRpwahTtlCcEYxZGklJTgSa1M3kxW0iK8KXgrRIsqO3eL5nV5ODIwd3cOr9w5w/9Q6fXzvD5TPHmOipRRBMKOIDMGRGUqFMQp8TikOXglEWg0EehzI9jAi/ZRhVWXx47CCTIz0c2reT6xfPwYOv+frOLc68/x5cEbu0KzOiyM8IRZsTRW6CP/lpwcgSA1ClhSBPCECRGEhW1AayItaTsuVV8pO2UJAcRH7SFtKCfUgLXiO6zHj52WdG+lGUOdNpdbynkcN7xvn+qxt8/9UNTIJAY00pu7cNYRIEKowG3j30Bg+/+pzPL5/n7vUL3Lj0IewV4JyAzaSiqcrCoT2TfP/lF/DdAz45ddozXm8fOsT+qR2YBEHszOoz+0VUZVbQaFNRa5VToU2nvCiZGqOEBquSqhIVVVYtleZCyrQySvIzZm1bkBGNJC4Ih0HF0Tf2cvPSBa5dOMe5jz7io+PHOfP+uxzYPYmrtZZmp42elhr6O2ohToA4ga46Cy12PXUWtWjdWazEoVXg1Bfi1ngPtzj48I2dvLtvGy1mNQ2GfDosRXSX6+gu1zFQVcK2Fjs7OqoZbbYh3BVJRIutiK46M/0tNoY7Kj0x5nIy2VfPtt46htsdDLZWMNhUTn+DVewgXTcdDVaEX8FwWw0jnbVs62tmx3AH20fEmBrrZte4i+0jHQjCSc9EyJ6t3ezb6mLXUAeDLQ4G2yoZ7nB6Oo5TLPyIJOwY6GTXsItdwy52Dnb96PPdYy72bevjwPYB9k/2s3OghZH2anpqSqkvUYkWtgYFVepsqotyaDTmUWdUUFcix1ki9ZCIRrNYgNlZrqHLpqWzXEO7TUOnQ09XtZG2Kj3NDh3tdaX0tVczOtjGYG8zYwPtDHc10N/kYM9AOzu66qlSZxO7djHRqxcTtnIhQSvmI/Qj1kYsmcuGpXNZu2gOaxa+wqvzX2LlgkeIg2laruG2gFWI2YmVi15mi68PGfFhDLY6PZ2lRzrq2T3iYudgJ1u765ka7mDXSCejXU62dtdiNygwF0oQhEtikb+v+zq3ibK1J0Eni6Vcm0VXnZmt3bX0t1XTWV9OR10ZrTWlNFTpaa0z01pnwlGWT02ljuoqHWXWfIrUqeRKI8mWhJKVGYQkzZ/sjEDSk33JTN6EThVPW4OB/i4bFn02sRFr2bhhAQmJgcgVCWRmhREbv5GYuHUkJq7nqb+XMZn/PGFL/5mkhPUkxK1lxlHHxKrVL7Bo+X+yKXgZSelb0BmyEECMpOnwgFlvqcwjAMQXj/nIzHK3dEYEtGt8XiAkaDmb1s1BEIYJDliC79o5JMf4ERu6gd/96y/JyYzDXm7AYtFy7fpFPvn0Yx7+5Rsmd44SFh6IIJxm7drF+Kyez5JFfyA1OYRVPnNYs3YuCXGBotTn6WnCs879832SozfTUWfj2rkP+O72Zf64a4ze+ko+eusAJ97az/G3DvDV7Sv85ft73L19mXufX+Wru5/Bn+//BNCaAW6iPavlERLhnamYJg5OHruvKP8l5CRtJiN2k3hdzXJwOvLIz49KT6ZlSbNkKt77dxc39+MG9W12LVNDTcyeGbbNkIjHZFc6bWoGnMZH9u0mETMF3M88M8K5+HjOxcfT5GMg6bkKJvxknmXueC8tiaTntDT5ZHqWJT1XiSBMTWcfXprOPjzPQOa/M+eZf+TnT2Ywu77CTSK8s0SPywr9bT0h6ktE8N5sldNkkdFkkdFslf9ovWptMnWGdOqNGbN+d5OIHxOIx4DlH8XM586Sx/ekEMP73P/UPrzlY96k89BP7PMQM9bCbvLhLva2TR+ThM4KGb3V+XRV5XmiwyH3ykS4r43Hk4jHxyPr6ZVShOcgX5JCckQQ431tVAsC1YLASLsTogTK1dn01JRQX5JPa8WMLvjrGxf59s4VHt77jPs3P+FXXOFXXEGbm4a1IBurSoJFmSF6sOtlVGlzKC9Ip0SWiDYzmoKUMBQJQeTGb0ZYAXVmFTv7mnDVWTEpM/FO6yglCaRGB6GRZ1BVqqVELcOuV9FWZaW6RINZleuRc+ik6QjCkZlU4D+B06zGYRTTWcWyZGyFUjrsBk69sZuDo92eASmRp6PJisMkT6dQIqbjovyXI4v3R5W6BUnEGjaveI618/4Nt6tDRvhaxjvsHD8wSpkqFUViIBpJBCWKBHrrTeik0ahSQimRxaNM3Iw0diPpYT4Evvos/iv+E/9Vz5IW5YMsNRBNXhxaZSKb1sxhxcL/ZMvGZfzb//l/efY3f8eKuf+Kz8JnWL/0d6xb+FsyI32QJ4okIj/Znzj/xYSvm0eLrQhrkYTshCDy0iNJjPQjImgdEpzsnRrmxpXTvDY1TEeTjTtXT3P94gfcvHSSOlsx2wda2TvWRXethbGuWjoqjVQb5JhVKRQrYshJ3ERa5Dq0uXHoZAkIwiHSI/0IeHU+GmkqvS01fHrmA27fuMgP39/n4Xf3uH7lItc/vci3X9zmzuVPpknbJCWKDMoKMrDkpaCXhFOUEog6OQB9ZgglOREYs8JQJwegiPVFlRJGUtBawtctE522yooZH2ijs9mB37olXOFXTAy2cvrdgxyYdGEvyiY7cgOZQT5khfhQrU1BKwlBEEwkbFnBxmXPo0iL4Mx7b3Dvs0vcuXaBkzzH9tF+3ti7A4IEPjl9gv07JxAKQDg083LJTwv2kAhFYiCyeH/ykjajzYqkKD2MlC2vErNxESlbXiUvIZCC5BAywzZQmpfKL7iNNjue+EAfhL9DDC/yPtbdxNGDUxx5bZJ/4gY7hru4eekUxw8eZLK3lysffQh//o4f7t/i9qeneev1bbBXIF8aR3ZKOC9yHB4KuJrrOHn0Ld499AYmdRHpiYlMbRvj9Inj1NjM+CydS4jfKkqnLVL1Bak4rfkI+6G6REaVKZdKfTbWwlRKC8UshHAS1Lmp2IyKmXvzaRCEB2ikcaiyYqkq1XBgapxLpz/kysVznD9zmo9PnuTtg6+DVKCltmIGQAom8f48CbWlhThN+VQWy6nUysSJAG0e1dp8qqcJxVhHDWffeY0bn5yj3lhAgyGfLpuOoVoLPRV6umw6Bp1mtnfVsKOnlqHmcnrqjPQ0lOCqL+Uoc+httNLbVMZgm52Rziq2dlUz2lnFSEclQ212+pvL6W0Uaxz6msoYaLEx1FrJzoE2JnubmehtYmK6Gdy2kXYmhtuYGG5jbLCFrQPNsF+A/eLz0yQIvDbWw+vjvYz3NDLmquNnPCCAsR+RA3fsHHy8lMkkCB53Im4IvD5NJPaMdDDWVUt/XRkN5kJqDQqcejmVhVnUaKQ0l+TTaBZNMepKZdQYpNQacmkpVdJVUYTLXuyJTrsOV5WR3rpSeutK6XSa6Kwtpaupgn5XA/29TYwNtjHS3SgWgnfXM9bqoFYnI379UqJ8FhC+clrX3w+bly/Af9l8Ni2bz/ol81i7aI54L02ThRVLXkEogCULX/RMAAlx04RCMl1PsWwegetWkp0USXddBfvG+ji0c5TDU1sZaKmh2lxIZ62V3aNdHiIhdnb3nulrEIFM8Uytxy+4jV4RT5NDw5jLyVBXDT3NDjrqyqgt11FhVtLsNNHTZqPZaaK9sZwmp5maCh1V5WpqKzXUVamxmrJR58egkIYiyw4mLycUkzaF1no9fV02nBWF5MliSUoNQlmYjt4sI78oheS0LYRFrWJL8FJeXfYbmjKfpTTqNzz5v5LJyQpCzCZM4Q0CNwQtIShqNcERPjNkwEMivInDozr7hun79egMOHnC/TxzSxlEcBse+qrXdh2sWPw7Nq55hdCAFby65HlWL38FjSqL0eEOdu3aygcn3uHeV7c4d/EjSiwaEpLC8QtYxZKlL7Bw0e9Z4zOXfGUSbe0V1NQWU2ErEEnE37mJjwsRlLuQJIVSrMygpdrCQEsNhVlJGPMk3L9+ge++uMpnn3zEd3ev86evPuOr21c4sG8SEXxemQ4TOenRNNeWUmvXEhc63XjvirueQJQ4PUoiuC+I4/aiOI4FEnHyMjN2NVnxa8mMXUtc8EpSozagVyZRnJfoNd7ejegeJXDu8C5YfhRIeoPnfiqKMpjJXvwEKTqN2DzxrwJ8LcwmEWMkPVf0I8Lw10aTj46fPxnNnGf+fjr74K59mMcTTzim/6Z3jYg3cWj4MQD1gFJxna4q/awO1p2VxbTbZyxrW8tUs7btsBfiqtbSXpFPa3meJ9yfl6viqVAnzrJxfdw4eWckZgP8x42ptzTLQqVeQqVeQoNVlJK12fNpteY+so23C9Pj9unODnpfN24S4Z3RMjHTNNKbRLiJh0gGqjQJNJjSaS+X0u0QayDc0VaR65WFcF8js79PrfF/UCNiEgRWLnqZKFxkxEeILjAfHeXU2wd4/40pXM5SygqzqC9R0ekw0t9QjkkQeHf/Tu5dPc8P92/x7Z0r3LtxkdPvHkZwgkGZgUmRikGWSFlBBmWqdJwGBVW6XGyFEsyKFAzSJDRZcagzY6btQ5Nx1ZWze7iT7vpy9IpM5CnRKFJjkKXF0uCw0FhpxV6ipaQoj3KDmhqLAVdjDXvHh/jgzQPsGe2n2W6hWJ5FYVYqjmI1rXYrwn7QylIQ1kEHcRRmRVOYFkVZQQauyhJ6a0rEmoqCDIqzE8hPDSM1dAMrXvkN7BXISdhMdqwvisRADLmxlCqTQBCI2riQeP/F5CX6IwhOOiuLyIleT8S6OWglYRSkbCYrci3KxM2kh6xFGu3vGfjs6I0iIIgTmBquo58wivPikWUEo8tPwliUwcRQM+/+cRfa/FT+9Z9/xjP/38/YtPpFMuM2YFDGoZNGoskOJyX0VaSxG+mo0mLXZhMdsAJBMFEoTSInORJbiZrX90wgwYkEJ+fOHOfB/c94+M1NXt85yO6JHjobrKTRgCCcxq7PRZMVg1WVQb1ZSY1RTmlRGiZVMoU5kailMejkiaL3v0ZGfZme1ycG6G2poaO+kk/Pfsidm5f57MZlblz/lDu3r3P1kwt8fecmZ99/D5MgYKGARmsRdUYFppwYitNDKUr0R53ghz5tM/pMsSu4Mm4j8piNpAWvJWzdYrKiNmMpkrJzpJtzJ9/i/Kl3yE6LwlAkpcpaRIUxH2niFsLWLCB6w0KUsf6USmMoz4ujODPEM/6KpGC66618cfUMV8+d4NrFU4wPdtHgsICvAEECvS01uJoqKcwWZWnFuVHkJmxCkRww3UhuE7lxvqjSglCnhZIW7EPMxkVkR24gPyGQvDh/ZNG+FCSHoMmMRpkSjjkvU7SblaeJdqiC+ELV5aZgKcyhsdxAW5WFOmsxddZi9m7t5cGty3x+4SIfHv4jx/bt4+Bs9Cr9AAAgAElEQVT2rewc7BSPxbs5my8YNVliczRTEW8deo1PPz5Ff3cHeTk5TE2Oc/3yJbaN9pOVHoeUSirLRNu9qrICGtz+4gUgCKeps6oQYLqg7jjCSbweYCbkaSFkxmwiLy30R4D3k49P8vXdO1y+eIE3Dxygq6kepAJpNIgdsQsEKBA8JKJcm01lsdi/wKmXU6NTUKtTUKtVUq3NQ3CCq66cd/dt4/qlc3TYDbRYxK7P/bWlDNdZ6LTr6HIUM9pawXZXNaPtNlz1JrrrjPQ1ldHTIGYVBlsr2OolZZroqWVbX70IJtsd9LfYRPLQ7mDM5WRbXyM7B9rYOdDB9v52tg20s22og20jnUwMdzA62MbkmIvt4z2PJQZTgzPN49z2qX9LvOMmE+cEpoY7eG2il31bu9je18Rgg020szUpxS7c083m2q1qWstUtFWoabQoqDNJqTNJPSSix66l16Gjv9pEl6OY7ko9A41WtrZXMthagavBQlt9Kb1ddQz0iR2sBzrrGGiuZKLDyXhbJb2VRtIDVxOzZhGhy+ciPIAwn6VsWbEQ/2Xz8V06jw1L54vXlZtEmESS4CkafYRELF7wkriuRYyNKxcgT4nBrMqlukRDR00ZhjwJEZt8CN2wkpHOWt7YOcR4Tz1OSyGmggyEX4FbelKUuwXhNhiUUWKhvlScCX+aS7RVG+hpqaCnpYI2pwWrTo42PxVnhYbB7ir6O6s8BKOp0kSDo5imGj1NTi0VpbloC+LIzQwkPzeU4qJ4qioUuNqtdHeWUWrIJiF+E6vWzWG132LWBS5hTcACVm2cwxrfl/ENmM+6dX/AFvUUtqinePJ/HUQs2ndnCDrwFE17ZDTTs/hBTK8rWok+vlDXTSLc0hk3oHW7wvx3M44NbFo3lyC/ZWxaOx+HVc1bh3dx67PznDlzjLGJPk59/B4fn/+AXfu2MjDSjkyZyuJlf+C5F37FsuV/IF+VxDvHdjI0Uo+5RDrt+uaW9YhF3uGbXyUscCUp0X5oFWkIgonUSH+aKwy8uWuUN/dsZbynkS+unoUVAqxwyzHdJMJEUkII/a5G7lw/KwLt04+bsRdJxFsMiaYOV0AQJtneX88cjlIsj0Oa5IcgmEgMXU5c0BLCfOeQFL6a9ct+jyI9GHHycPKR8CYO+8Vz4vkO7mXeILJyVjSWypkhIo+z1/yvZ8Wdeu+ZcDeo9Ja6zBTwtrbe5m/9d/z4e9POSy8wkPkMc575B37+ZBaPZlJmkwh3bcXjLE7Fc9Lh0NFZWYwgmOhxiuGqMdJdbaCrSk+XQzvL4rXToaanRkdPjQ5XtZbW8jyarXKarXJayhTUl2RRpUvFoUmmujiNGl0Ktfo06gzpjx0/t0vTXwecRULk0KUhCP3TdYQd/8023j1Cfmodp9d6blLgfQ69Sar7Pez+3Z1NnJHz1ZWk01yWTatNSmelwhPtdhmtNvf18mOZWX1JFg3mn86sVOqSZy8zCQJbfH3ISYtj/65x0QWmu5HXJnrZOdTOB4d2MtRsp85UgCC4EH4BR1/bzs2zJ/nTnav8+aub/Pmrm/xw/xYXP3yHwuwEKvRyLAXpmBRJOLTZlBdm4NDkYCvMxpqfiUmRiiAcwqBIx6TMxFyQhU0rp8asobqkCFOhFK0ig+L8bEyFuRhUMpqddnZvG6G3vRFjkZLq8hL625sY7+/m0J4dnH7vbd7cO0VDhZW8jBTaahx8duFjLhw/xhM8FP3nH4oP3jJNFmUFGVSosyhMDac4K5b8JBFgSiJ8ifFbTlzASiI2LSUuyAdBMKHLiSU3zg9l8ha6q4v58NAEZ9+eYrDBRF6iP3mJ/sjjN5IWsoI43zlkhqxEEbOWvNh1GLIiUKdFoEmPQRBM5CeHYilIY2tHBUdfH2Z7fy2CYEOvTCAjwR9rcQ4nj+0D7sJf7nHl/DGqygrY4ruQ2FAftMp4qswy0qLWkBy+iujAxWTH+lKuzUKeEoL/KlHrHx/uR1ZSJFPjA3x27RMO7N/D3l2TXL9ynvNnjjPU10JmYhhqeQo6eTK0COgVSchTglEkBaHJjsSmTic/LRiNLAZDYTKGwlRKijLJihe7OpcW5oJN4N6Ni3z8/tsc3LOdKxfPcO7sR5y/cJqr1y5x6/Y1rn16ER58zfXzZ6ed6H9GlU5OdVE25YoELDmRGDOCMGYEUZodRokkhMKkTRQkbEKdsgX/Jc+zbsGz+C5+iUj/VcjTY9k21MHdmxfYNtJJkTIDZXY88vRoNNI4bIUS7OoMSrJjUMZuojDJn3q9BGEODDeXc3h7L+PddfQ2VjLR30aDw4zDoqW/vQ53ajExfBNF0iTKNFn0NZTgKM5EmboZTXY4BelBFGaGkJcUgDYrHJ0kkqTAFZgEge5KHQNOIxZ5AulBq5DHBaJMD0eaFIJBmUFdmZaB5kpG2p00VxioLS2iVJWNLCkcdVYSJfnZHr3zOX7L9Y/e4+HNm/zp+mecPHiQpvJpD/BhEIahzi42VzMJAt8LAmODTRw9so/Prp7j+2/ucvrD45w6IcYXt6/zxe2rnD9znMMHttPeWI7FIKOnzYZwBAhzy/tO00AaDaSJs5ZPzMziZieHiA+tn4EgHBKBXxy8yHHPOu8dOci3977g7u1bnDlxgsnhAeoqzNhLiqix6qjQ5+Ewyqm15CMILVhV6dOWo7leHZfzaDaoaSnRIKyA+nIdr4/3cvXCxww12+mpKaXZUoirysi2jioGG630OE30N1gYaSunr6mUthodDRUqeqedmPrqxSLqSVct23rrmOyrZ8dAI7tGWtkx2MREbx1bu2sYczkZ66tjcqiJnaPtjPc0snOwk13D3Wwf6WJyuJMd08TBTSB27xhk92T/j8D/ruHZWQXW/c8JxOSg2OvEKgg85AmE07B7tIt9W7vYPdzOcJOdljItjeYCGs0F1OpkNBjy6CzX0FFRRKddQ6utgCaLgsZSOa2WfDptanrsWvoqixmoKfGQsKHmciZdtYx119DXXE5bfSl93fUM9rfQ72qgu9lOb0M54+017O5r5MBAK6b0GLK3rCN85XyCl88hbOVCtixfgN/iufgunuPpBbN60RyRQDjFa2bZ4jkzBCIK5s9/gQULXkSIgyULX2bJ/JcQkqYtg5fNY8PSufitXEh0wFqC1y1n5ZxnWfHK73EY8zm8a4Qdgy00O/SYCjIw5qdTrEhBn5eKWroZtXQzdmMqglS8lrW5MRTnJWIuzKC52kh7XSkNdgO6vHTkkigqrSpGep1s7a2nq9ZGb2MlPfU2mh16akrzsZtzKTdKKNWnUqJLxlCUQHFRPJbSTBrqdNTXasmTx+Drt5Bn5/wL/znv33hh6b+zaM3zrPafz4bNi/APXsy69c+jDvoFW3N/zVN/n4GotR+bdgw76gGVKza8hIdEPOkmELe9Xug/paF2A5zTzEgrnCxd/p/4rHqe9eteYeP6OV7r7/es49Fr/wL81i1Akh7B5EQ3pz96i9Gxboq0uciUaYxOuDh36X32HZggX52BXJlIQnIAK179A6Hhq5Bkh5CYspHZ5MUtdXERvnkF0SE+bPKZy5YNixEEEzmJoVjVUkpVEmpKCsiK3czbr409QiJm10Gc+fAoDx/c4YN3DlBc+GON+zl+yzPP7OQthhCEYepsxTQ79Bx/Yxt7t7ZhUWegSA2a/vubkCb5kR6zjsqSnOnxO8dM92nvWWD3uB3CI2nykIgH4mfu69wbuD1wZ0ncRMS9v8eRiMeRvEdBuTcIdUurZs+AL1Qd+b+KD0tfJGn1P/LrpxbyxBM1zM50eM+iexcKd/Ao0O6rM9Ph0PE4gtRXZ/ZEb20JPdX6WZ+7qrX01epxVWvpsBfSYS+gtTyPljIFreV5NFlEEFxnktBszaWyKPEx4ydGkznLY/P61xdYP2qd6z42twXuTxEJbwesx5EIN+F33yfeBf/usT3EzH3uls55E8VpMmDOoMmaRXNZ9o9qImYTor/meMVwaJOo1qdSb/Yap5GBDg7sm2RitIdTx4/Q1VhJjVVHe00p5To5vQ3l4kyRexbpF+ID+Pb5j7hx9kPOHn+bCyff4dwHb3Fg5wjV5kJsxTKq9DLs2mxqDFIqijKwqiSUKiWY5OkYZWmUKDKwFOZiL86nyqSmzlqMVaekWJmFQSXFYdZQX2mh3l5KdbmRKpuZsaE+xob6aG1w0tPRwtTYCFNjI0wM9jE+0EtnfS1ahYzspAS6G+u59clFTh97hw7i6CBOnPkUJgn3XUxG+Hp02TGo08KxF2RgliYgCA+QJ2zGqkrn2L4Rbpx9m4E2G2GbFuPDXhK3rKIgLYyywgwGG0t5fbSFXmcxqtQt5CdsIm3LMnKjV5Mfv57M4GXkhq9EEEwk+y9CErKejJCNhK9dTPCquZiVqdy9dBx+uMOOgQYSw9aQGeeHIjOCCpOcAiw8vH+d7766zg8PbnL72keUleSSGLUeZXY4CkkoMVuWE+63iM1rXyE9aiNB6+cTu2UV9XYdm1Yt9ACQRqed4++9g0kQuHrlElc/PU9Hcy1hQRvZvGE5kVvWIAimaRKRiDk/CXNeonjhPg3rFz1DkO98QgIWEb55OekJAfitnocgmJAkhIFN4K3Xprh06gPOnXqfG1cvceb0Se5+eZu/8JAH393n3ue34E/fcuXj04x2NuPQKjBIEzDlxFBVmEaFIo6ynAjKpZHYFFEiiYjfiCrRD0NWBGX56TRY1GRFbSY+eD1JEQE4bXreObyL3ZP9PM0lnuYSKVEBuGfq7OoMTFnRqJM2Y8wIoboolXpDLp12Hdu7a7FpcxEEsBkKKJJnIEmMwNMp9ElE8ukDQWvnockORy+LRJWxBaMimrykANQZIUhjNyJP8CM7ah1NFgV/3NbFJ+/uY7TRgl4SSVbYWvTSODJiAgj3X0VEgA+V5kIO7xrh8K4R+pod6OSpmAtyxGK5/WDITUcQbsCUwFBDFacOvcbpQ4e5ffoMJ/e/Tr1ZN3NTm6T0tpV6zvX3gsDBfYO88fo23jiw3bP8i1s3OHf2FJ/duMw339zmh4d3OffxMWqrjagLUhF+CyH+Swn2W0aRPAlzkVS0ZpWI298UBNrrbZgEAZ0yFQ+JWOcGNFdEVywnVJZpObhnO5cvnOXOZzd4cO8ep997m6mRPjrqKmiwG6g2F+AwyhFWQLVRfEZU67Kp1mVTpRYbxzUbVXSadbSatQgrwFVv5+COQT49f5qBRhvCCuiwFzNQb2W8o5KJzirGO+wMt5Yx0GKlr8VCV72e5soiempL6KkpYbChjPHOarZ1OxnvrGasu4bJvnp2DjWzc6iZyaEmtg02ijHcxLbhJiZHWhntqmPXcDevTwywa7yX7SNdbN/azY6JXrZv62V8axc7t/Wxa1ufZ8y3D4lOQge3D7NrazeTw+3/Y/LwuOAJAeE0cFdg72gne0c7GWoUG841lapoKlVRr1fQZMqny6alY7qbdleVhk6HmvYKFe1l+XTaVPTYtfRX6elx6Omo0NJdqWe4xeYhEQOtFXS32HB1OBnsb6Gvu56uJrHJ3dbWKvb2NvLOtj62Oq2U5SSR5PsqoSvnEbZyoafLtLvj+oal88XMkwtP7YOnq3UULFj4EvMXvCyS0qTZsXLBS6xe/DKrF7/MqoUvIkhh7dJX8PNZRIjvq6REBbBvWx9To1101JVhLMzEpJagzUtBJY2nMEfMAtv0ydMk+YaHROjzkqmr0NJcbaTGqkGVk4g0PZxKq4ohl5P+9ko6a8pw1VXgqrHSZNNRaymgtkyJ05aHs0JOfVU+jrIsdOo45LIQ5LkR5OaGExe7gXUb5zFnxXO8vPI5Fq1/mXUhS/GLeJUNQYtZu+kV1m58mZilf8eewn/hqb/fhAhW3cD0HDPAcpgZR6ApZhdleun6Z734p59nwmkvkDNt2+mRND0a/dOAxg12ZgBebNRGjrCAmYLsfuYtepYtERuw1RiRSGMJCF6JqigdsZapY/q7ur+fG+Q0eP1/jmC/xcSE+hAesJzAdfNRZkRRppVSkBFNsSwZgyyRpNC1NFcUc2hqWCw6ntUtWfx+F899yMn3j/DxR8eYGO3GWCTzOq4GD4k4euQNZuRFNgbb7LgaS6cnRsSmmqqs0EfGz00iLnkBOTeoMzGjU3efr6N4CIQwxkxGSfw+JkHw6gviTSL+Jxabj1t3P7MLvWfPND9KCgKtx0lvPEmg9fis5Y9btlB1hDnP/IKfP5k8vU+3nt49lmPT4+WeIfcmFiLQ7qwsZqDBfU15yQ29rjVXjdFjI9tfXzqLRHQ5tJ4sRKdDTWt5Pr1OLV2VhbTZlLSW59FYOpNVaC2XU2dIp1YvZrgeJQpN5iyaS7NpMmf9pNzpx+GdxfO28HWTiEPMlgk5va6Lx5EId/ap/5H9uffpnZE4hLfUX/z80XE00VCaSUt5Dq026Y9qImaIz3+dQbEXpcz63aFNotaUQZM1h+ay6WzFt/du8+Xta9y/c50jB3ZhnZ7t6muqoqakEIMsGU6LL691819kzdznyYgMwiQIHJgYYmqgi+5aGx3VpVTpFXRUGjFIE3Aa5dSb8qjWZVNekI6lIBNjXgZ6eRp6eRqm/GxsOiXOUi0N9hK2DXTQXuegyqKnqsxAY7WNlloH7Q3VdDTX4upsobujmW2jg+ybmmT3xFZe3znJod1T7Bjp5/BrU0yND9Hf+f9T9p7RcdXX+v93LdbNXXeFe/PLJbQQUqgBExKwDUZgDAbcbblJsrqs3kfSSBrVkaZpNNKMpqnPSDPqvVdXuQAGjBsGDBiwjWnBJISQQG5I8vm/OHOkkXHuzf/FXjo6c+r3tP3s/Tx7N9NQY6LJVs3sUB8njhzklQNTvHfmBT5++2UcWiXFaeGoMyIpS49EGbWZvJhAKcUtvqFSlcRsbyN//OgN+Ppjzp2co7vZTELIBtLCN5EbH0RxWjjFqbvIT9hBQVKQJApO2UVRwnaStq8kadsTJAc+RvrOJ5BLwaUEr2XX2pUErnqYpx6+m+W/vIXSrBhOHh5jz7CbxLANhG5eSVFmFKW5Cagw8v7rL/HXP37E17+/xNun56jWZREWuBIdxRwQAidp5KYEEbolgMjtT6ETAm9DBa8f38/cTD9b160kDSf5OUm0tjRSYzVJmaa+dhocZvo7mkiLCyYubCN5qbtIj96EWhGBIT/Ox3XXUZIWTkbkZoQHViz9OQNCMCAEYduf8zmU6TTZTFw8d5oP3zvH26+f5svf/5aPP7rIl3+4wjd/+Yo/fPEZ/ONbrly+yOxQH01mPa6qcuzqLLQZEVTmRGLKCsOQHkxFZjAGRQjFCVvICH1aKlmbGoq5RMHJQ1P0Nkv18dsbzQx01DM72sGeMamLr1mbT058CEJATvQ2MndtQBmxhbLkXagTtpEbtZ4mfTa9dXrpBe6EjOidFGXGokyMpFCRgEaVIZWQVSZh0+b5eAOC7NhALCXJmIuTqC5KJDNyPYXJO8mO2URuXCC67EhemPDw/quzvHF0hOGmCoabKqlUxhK39Wmy4oNJiwsmIy6E0e5mPjp/irdOHmGqr4WizFhSInbAKQkEiGoJqHPWlxUAJjytvDw1yZGRAezlBVjVufS6qmmr1eC2F1NrzmNioJ6BjhpOvTQNNwu4ecHxPLhngjdeO86Xv/+Ejy+/w4cX3+D0q4dorKvAYVYTG7GJB395Czs2PslARz37J/tgRuCtszLgbeYc99LrrWNysI2pwRbEF6ArTpbEnfNddp0UZMVRV6Nnz+QwB2YnqRSCy++/w+vHn0d8A/VmLRadCiG+wVQqRQqrS1KwlWXg1GbhLFdgVyuo0+bSYizCZSjCoc6jvdbE87ODvPnKfi6dfxOvTUdvo4kup4Ehl4XeBiOTHU5m++oZ77Ax6DEz1F7DYJuFHncl/c3V9DVVMdJiZaqrnsnOOqkik8cq0Zq66pjoaWCqr4nJgWYmB5oZ72tkuKeO4a56htrq2DfUzpGpQfaNdUl0pn4PE0NtjA21MTnaycxED7Pj3UwNSdmKvaPdzI33cXCsl0PT/ewd75Ku65L/HSSMdbqvOX/PYMei/7/h39k35OXgcBt9DdW4TKU0VRTQbCykQZM7DyK8VSV02svpcpbR5dDQblXjrS6SMhFWNb0OPW5TEe7qYtodOgbdFobb7Ax4rPS6a+j2WGlpstDb2Uh/Zz09LXb6Wqz0N1sYa7VxZNDDydkBWiuLUYRsJuzZxwh75nFf74jHEMckELFh5XIJRLiY7yEhFPDYYw8hwmHFY0tZ8ejD85ktEeIzmf8fAk8uf1ACFooFe/zh+1i7ahmTg23sGemgs7kGfXG6tK7v41qcsX3RB7MwI4QiRTiGomQq1Gk01EggwmYsID8jiuzkUOyVhXS31OCyG+husuG1V1FfWYZDX0hTtRpPrRaXrQSrUcpIWIwKdGWJpCYEsmNbABvXL2PtmodYtfpXrNv5FKu2PMaTmx9hzc6VrNv5BGu3rWDTtgB27lrF1sf+k/dq7mHV8p/4OYBXkBxXDwuaBn/xZQOLMw/XojL5nODrkKrM/Z/Okb9T8V0HdXvgEyw4f875dVatWcbG7U/5jvtaUVp5ntO3zIJTu23TI2Sl7iRi5yo63UYG26zUVapor9OjzowiNWwDupwYKlVJ6HMTEMLJnqE2Lr75KtNDnfS2NyNEKkKkMj3ah9Wkod5WSZvLyq6tz/kdRwOvvnSA/dNDnHj5eYQY8QHKER9VU3aqvqAgLYz06E0oYgMXxnCeTiaDiMu++fL2ZQdPcv5GCPTR5iTnT+o74UKIhYp7Z1nCQvUk2WmUMwz+UeKO+Xs5hB4WKi/571te39+Bl81Kq0mK1F8NIABOXfgCgOTGs6woOMapC19w5conALj3XV60znXXVfmOz8XiqPmE7x6Vx+sy/lkbe3kWDk22b70Jv3X9wfB3My4ymOh2aump1dFTq6PLWUabtRiPpZCWahVdzlI8FhXNlTnU6zOxlyVhKY7Dpk6kXp9OW7WSFlMWrVXZtFZJwNJeGo+9NH4eVDTq06jXpsyLr/8vK0jehuTfyQ69/Nye8v2VwZV8rf6Z1sUfRPhnK2R6mP917PAzmS4mj13DovFrNKbRWqWg1ZJNizlr3r6738XH4g/ArmV1+lSaTQpfozod4rcfXuKd105x/swpJvu6ENdBvbEcvTIdU0EWPbWW+RtenZ2y6CPWXKmmuaIYR4mCJk0ebcYimsuVWJSJWJSJNJRmUV+iwKiIozAlAn1BKqYyJercZJQp0agU8VSU5mKv1NDe5KDDXY+3sY5Gp5UGh5WWxjra3W46PG56e9oZGx1gdmKEA1PjHJ4eZ+9gHxO9newfG+C3F9/m3OmXODgzRLvLjt1YSr2pnEZjGVWqLEbcdZzcN8meLjdaxW6UMdsoSQqmMH4bqpgtlCYHocuORK+Mo6oojaNT/fzh8jucO/E8x/ZOcgNXuIErFCVHUJgUiiZ7N1plDDlxWzHkJWAuykQZvZMtK5aw5dH7KI3fyrMP/Gh+rHasWUqVJodyVTIxIeuw6PNIiNiMzVjAyweGeH62HyF0ZCeEkB0XTHFGDC5LOccPjEqi3qOgy4khOeQ56UY8BU7SqCpe4PjphEDsgIvnXuSvX11icsjFy8+Pcf6tY7zy0h4Ki9LZFbwBnSaPl4/M8uVv3+foTJ9ELxA6NDnhFCTtkJrn/QzK0hPotFt49cCspGPQ51FSIHHuT79ycL4KjU4IXpyb4YsrH3D5/bf4nz/9nm+//gNXPr4I//grVz6+yD/+9EfEJ6BXKXAaStApE6kpTqckaSeO0mS06UGY8iIwF8SgUYSQvXsDJRnBhAc+hio9jLK8FKo1BZx6YR/jvW7eOD7HlQ/Ocvr5aQpSIylMCUMIHRXKBPKit5Mduhl1XBjlCRHkhW1DtXsD+TEbaTXlcniwCZ2QOkDnxQVRlhGNRhFHTakSvTIFp7aAI2N9/PHS2/z98w859+J+uuwVVOYlUadV4izPpiBhJxnha8mMXE9x2k5UCYG4TEpmO2oYbNBiL06kLDmYorhtFMRtJzVyM6rMaKYGW/jz5+/BN1f46PwphjubyUvbjaE4mz2DHfS6nLBKoFcpGG6TjrPJrKelxoilJI+a0jyaqstpMJVg0ylxGHKoNebiMORwdLqD3777Mu+c2I/4CsRXUtOkVcxx+e1T/Pnzy3z12SXmpofo8dQy2NmE+DWEBD5L+I51jPS4ef/cCT587yzjA20wIzjrHwE/KrBXlzHU1Uh3qx0hdHzCzbBRoMqOIzxoPVs3PU1o0CYqdEWMj/RSKQQNzipePTLLcHstFUXpvg/rN1T6GqCZyzJxGHKpNebTWF1EQ1URNZpsTIWp2DU5eKzltNXq2TPo5shUFx+cf4P+5mrG2uxMdtYy6DYz1maft4kOJxMdTsY6nQy32Rj01DDosTLkcTDicTDYap+3Ya+TkbZaJrub2DPQynSvi74WK93NZobba5nsbWaip4mxjnomuho5NN7DkemFMrl0SOWlJwZa2TPWyZ6xBRAxO9rF7HAXE30eJvpaGO1ultbZKNm1gEJva+2/npG4U7Cnt5XpzmY8Fg2tVWUSgNDn06xX0VpZTGeNhj6ngT6ngR6Hhi6rZl5E3W4tp92uodOhp6uugj63mUGvg+H2WoY66xjuaWC018Vor4uhrka6XFZGuhsY7Kilx2Whq6ma9lojU12NnJobp82qIydqB7s3PkX02pXzfWNkECE8vr9OFldnivPRPALhsUceWkRvmgcS/pqJOBa0FEmwcsXDbF7zJE6zlkOzQ/S02NHkJVGcEYOclZQcP+ljW54dQYkigrzUYErzYrFW5lFXU0xrg4EGm5qy/CSyk0PR5ifjspTT3VxDi9OE21mFWVtIVXk+7fVVdDRU01BdSotdR2djFR6nDoteSX5GBAlRm4gMfpYdWx5nzXNLCY/fxr+Xnz0AACAASURBVNqdT7Fm50oCw59jy66n2LjjcTZvC2DjxqWsePBmPq+7h5/dtIKFKOcVhICizF0spiLJUeurhZrXAhF+TuZSiUnwHVGuX4fsTRsf+ZccqMVRVisLkferQYTs1Dj97Nrc/sgdAVI/D6EjK2YtmVHPkhr2FAXJgZSk7sSgjMZWmo4QTjyWMiY7G4gJ2c4ty27jvnvuYtnDv+HBJffxqyW/5L5772L75ud4nKM02cr49NIZvvr8Xc6ffZG77ppmeKCTpb/6xfwYDnU1Umsuk3Q0t0njERf8DAvNNp2+8Q1BiHCEKGcBRBxlIVNxFYgQ+yjLCvWNl1w9Z2HceFywWDDbw2IQ4WJxF+kRFjILTt8+/UW7/vz5EWyFSVTnx/nts2cRIHDvuwwwDxzc+y6T3HgWgK2Vpxb9LtuCsFimMPlrIeT+GZcR4jK6nFi02btZiMDL4l//nhWy+YPN71q3U0t3bfl82VmZxiQ3mJPE1Tk0V2bRYMigXp9OY0Wm1GxOl0K7JYd2Sw6NumQcpbHUlsVjL43FlCf5DnWaRGp1STi1if/iMyDbcRYApGz+Tr9/H4aZf3KOMiXMH0TI4yTP86/yJY+VDCLkJnEL1LAGXSruikzaLLl0Ogtpt6vw1OTiqpKBxOLn0F6eSJ0+laZKCUQ0VKRTq/1uZsZatjg7Ifjmz7x39gy4BE6DFiE86JXpNOjV1GqK6CGEQ0PdfHjuFC8dnKKzwYqpOAdjfvp8tNBtUFFbkEp9YRqNxRm41UpaynJpLMnGnJWAOjECbW4SGlUaJblJZKdEkZEQRmFWEjaThrZmB4NdHgY6vHR5W2hzN9HudtPt9dLf2U1/dxc9vR2MjvlAxMQYh8ZHmOhso7epln5PE5MD7Yz2eejwOKm36bEbi7FpVdhKlJgLsvFUGeh11tCsK6UiKwFNWiSF8TsojN1KZU4k1fm7Ue7eTFZ0IGWKWNw1BtrrLDSYK5noamdWSBU9KvPT0ecmkBq2AVWq1LQoNXIzW1ctRxkTypqHl8wPriUvkrTty1BGPY0Qn5Acu52i3HgsRhU2UyGRwWtI3b0dh6mIypJMEsM2kRS6CVNxJprseISYw1yioN2mRauIwlGaSpNeQtHJwaspTA72lSsNQhG/lc2rH+QZ9vEM+1BSTX+HjTdO7+flY+PohECRHUFyYgjd7fW89dqLvP7KQQa9DoQO0iPXkL17HSmhqylXRNJkLOVrIfhaCI5OTPLmiRc5d/YljhycYGyonQEhpOzNcWhttnN0bpozJ57nvTdP8tevrsBf/sinl97mq88/hr9/zXuvnaQYHcbCLJyGIvQ5iVTkJZAVtUHKNqRsQ58Thk4ZRn7yFrTKCNrqpEpg8RHriQ7ZRIOtguv4luv4lqnBFo7O9HD66AReWznqtAjy43aSH72NvKitZO5YR+L6p8nYuo7SmF2UpewkL2Yjpck7cJSm4jbmIkdM7GoFZelRGPNSKEqOoiI3ldGWes6/cpRPz53m2PQwDnUeJYnhmPJSsZVmUqGMR5sl0ZoU0esoTArEmBeJKS+SwoTNKCPXSd22d28lM3QdOQlBcEpwcLyTj987yZ8+fWfeGSxVpiBHj5ptRmqrNBiKcrHq1bTV22it9UUEw0HMQKkilrrKAmy6HKzlGTRVqbCo02hzlDHqsTDkNtNTZ2Q+aumRHDEjKka73fNlAsvy0ojcuZGQLc/RWmfm0wtv8vevf8+ff/8xn1x8izOvHIHjApQCa6UanRDUWaV7u7wok13b1xAatIGi/DSWP3QP0eFbUeWmERW+nezMBPbODPPeO2f44P2zVKNkvLteeiEqwGlU0ddiwWlUoS9IpslSit2QR5U6c76qmk5IImJxFsQXIFZJ5z/Kb2l3aOlrMs0DCSG+Rbhg1GtjosPJVFcdEx1Ohlos9DQY6XdbGeuoZ89AK3sHPUz3uhjrqGe0vY6xjnqmepqZ6mlmyOOgzVmBy1JOm7OCgRYb450NjHXUM97ZwNzYYvE0+8R8ydd9Y13sH+9lZqhDytgMtTM58N0qS/7W5bIu+r/f+6+BiL19bRwYbOfAQBt7e1vprTfTZtHSqC+kTptLo0FFa3UpnTUaum06euw6um1auqwa2q1SF+42q4Y2uxaPQ0t7rZG+FitjvU3sGW1jbqafFw+OcezwBMfmxhnpbqC/1cZkbzOjnfX0ee10t9Tgra1gqM3JyUMT7O1vobowg/gtzxC2egVhqx5BnIJdK5ex86lHpfvQJV1bofADAnFSpiHgkaULIMI/C+EPJHwg4rFHHiLg0Yd5fMVSHl+xlEceWkJhXjqjPa30eZxYNHlo8xZ/7NRpYWgVcgMsDwUZoVSo02ht0NNSr6O1yUCtpZhyVSKqtEg0eUnUGQpotemoq9bQZK/AYSqn3qylo95Cs1mHpSyfOmMJ/W47HXWV1FeVUFmSSWHW7vlrFRmxAWVxIkG7N7Jm+xOs2x7Ami2Psn7Lo2zZGsCWTcv52U2P8HrFQ2wL+AG5ydt974PzLNCQTvmcleMsLgE54XMejvqd61Vg4jpYJNZ99NoZibXrH2LjhuXfmb9+9a9Zs+qB/8WJ8rDAzdYtdpLuXHDKJbtGdmPTsvnp0I2/QQgdmdGrKU7dRHbManLj1lKSvJXC+EC0GWGYVYnYitJxlufw2EMPsHrVE+yfmWF8eGreVi9Zwv33/IK2xkqECCQ3I46Y8G3s2raWG38YTsgjSwjatgEh6hEiFbNJg6Y0n4iQQMT+OSTgOYIQhT6LQYjnuP76R1myZCdC/Mbvt3zf8bciRCdCKBBCwfb1jyNEHEKkMe94g5/zJjuOMgD7lgUH0uj3u+xAnmPBOT3nZz0spjCNYFbFU5UXO7+v//heOrfcEMgdt9z1nUzElSufLMpEyCBCpjT5g4j7w/f6zsUf1MhOsnx/nqdcEY0mK8Z3D5/iuxWEZIqOvJ1qFpeC1dFd9917rbdeS4e9FG9NEW3WYtqsEpCQ//o3RbOWJuAoT6ZOl4ZLl0KbSYGnSkGzIZUmfQquijSc6jgM2cHz69Rrk2g0ptFoTKPe8H9lJGSAeZyFbIBMb5PBtL+gWr6e8jnK19bqN1/OOvqbvL78DLtYyNpcDc79MhHaVFyGDLxmJZ02FW22fFotSq4uX2svT8SqjsehSaJOn0qjMYNGYwZ1+mtTu8wlV+lLPv/wA947ewadEHQQznnuxFycS2u1gTZLBQ26Ej594yT87U988dG7vLhnDI+9EktJDpYiqYxgnTqLRnU2NTmJmDJ2Y8tPoa5IgS0vnSpFIsasZPT5aZTkJKPKiCM3dTf5GfHoi3NpqbUw0d81r23o72qnr7ONwe5uhnt7GenrY2SgnzavlI0Y6W1neqCHudEh9g70Mt3Tztz4IMNdbqZHuuj01mKvLsNRWYJNq8JSnE2DrgSRBM7yIkx5mRiyEzEpEylLDaU0cSfVeTEUxG2lXpdDws5nefLBX6DOSsBUkktsyA4ceg2zQvD4L+9i0+NLKU6LoiA5lOz4HSSGrifw6WXseO4JFFHBtNUYsZfmULB7G+qEQLJ2yenfT4iN2ERGYjAxoet56rH7CA5cRXrcTrKTQ8nYvYPta1aQuGsjBamRpEYEEr75KclxmpBfwt9SnBxCUVKw1AMhK4bc+J2UKKLQCUFi+Pr5C6ukGm1pKtrSVBTpoewKWc3jK3/JruC1jA17uHT+BJMDbgozIkmL2kh+0lZKFUGUpAdRmh5Gzu4QdNkZHJ/dyzeffMbXv/uULz69yMcXznF0/yQDQlBrMVBrMTDY1bLIwbnw5gn+8sWnfHj+NV7YP8Xld87wwbkzsERQU64iOWwzO1cvIztmKxW5MRQkbsWgjESdHow2J5zSzBAKUnYiRsBTW05C5AZSY4N48eAEZ14+SKNNR525FHEKxClwmQtp0CspSgomdccz0kfz+5Cy5RnywwKpVsSTG72JnJhN5MZuQZ8dgz47Zv6hztm9DV12HPaybAzKJDRZUiSizqim1WakuiiHmqJsTHmpNOoLMeYmIPNblbs3U5YRgjp9Jzkx68iNWYcmIwi9IozC+ECUERvIiwkkN34nDmMe/S0WRjtr2TvUwmhnPUJIAkL5us0MdfLN7z7k0puneWHvJBO97YilEE6HpJuYAZelnMbKQhzaHGyaTGoNOZiKkrCWZ2Arz8JapqCxooA2qwYhpAzVWmbQCUG1RsUpfs0pfo0iIRxtYRZTgx28+8Zx/njlEl99/iF/+/Pv+MtXv+ON06/MX1MhrixM/zusX72CB++9nfXPPcGSe3/Krp0bsVv0jAy0U6EtpKqilJOvHObTj97n8oXXmR5qxW0tQ4gBmi2luGrUDHqs2HRKOuorfA2VFri78076eYH4gSTaFt9I0WzXu+C1ldNVZ2DQbZZAxPclB3XAVc14u4OZngamuuoYarHQVWeg3231NXlz0NNkRtwM7bVGhjwOZvtbmO51MdJWS1dDFc3mMuy6fJyGAtprjYx3NjDV08xEVyMHRzs4MrlYPD3a2YhOSI3gDk72s3dUykZMDHgZ7VnQQcilYf2t222jp8V+TaAw0ddyzfmyHRjp5tBIDweHOpjqbKa/sQZ3VTl1OhVNxmI8Fg0dVj0dNi19TgO9Dj29Dj3dTqkiXadDT4ezgjZnBV6HgUGvgz0jHRw7MMbrr85x4dwrvP/WK7zz2guM9jTS32pjvLuRQa+DnlarVBbVZWasq4EXZvo5cWCULqeR/JggcsK2oorYQeL6pwl+/GEi1q1i66rl8wLreY1dtC8jEeiXeZDpTIHw2PIHJCARCCuW/koCHPLv4RDw6MMEPPowD9z7C9KSoujzNjDa3UydqVTqLhwCupxYqvJiqciNwZSfgKkoibKcaIqzIjDrs+n2mOlwm2ip1+EwFaAvTkWdI2klatQK6oxF2I3F1FapqTdraXVU0F5rok5fhK0sD69NR1+TmfrKYrT5yeSlhBIXtn7+Om3fthJ1hYKo5K1sDFrJhu0BbAhcweZtAWzf+STbAldw4w/XMJFzJxFP30Bm7AYWuOY+etG/w3XXvYYQUT7LYEELIXOsZSBxteDWyUL3ZNmOszgqfuGfOkuB65b/E/2EvI8JFiKjfhmK22AhMn1+kYOzds1DBG5+hODtjxG28wkSop4lNHAZ0dseIWzTQ0RvXUpaxCoyIp6kJC1w0X5rCuOpzk+gPCOKpQ/cQ3iUBCLu+sVPEeLnCPFTbhMCIX6CEHfwkx/fxK033cCtN98g/b3lRyz7T8Gy/5SXuRsh7mbZ0od80/ciZRweRIjbEOJ+398HCAgIY3x4FiHu89m9CHGPz37Jjf/9X9z43/+FEHchxB1+FssCOJDHQY40yzQg+Ryv1aNApilVIzmVMriUHXcJRJRlhuEoT5+/b354fRA/u+l+MjfdSm/qL7lseRiVsmyR7uHKlU9Ibjz7nUzEtUHEEd/+/UGELOo9Tou5hJrSDCQKkwxyZHrTvqusgwUH+F/TgfTU6mi3qn1ZiMJ5OlO7rYhWc/53qDiO8mTq9em4dCl4jBnz1l6VRbslh3pNIhV+IEK2Bl3yNTMSDZpU330u07RcftfK4zcuMiDy13rIwPBqEOFPR/IgPcdzLO4aLtvVY2WkuiiGxfeONN2kS8NdkYmnOgevWYm7OtuXZTDir8uwlSVg82UX6vSpNFSkU29Iw6m9diWr79grhw5yeFqKVHNcYCnJo6VKR02RknptMV6zjkPDnbx/+hg3cIUzz+9jpq+VJlMJ2qxYhKimOCGEZl0elvxkdOlR6NKiMSmTEaIBW2E2liIluUnR5KfHUZabiUldgEVfirPKQKernumhXuZmJpkZGWSkv4fxoX4mhgcYH+pncniYmYlRjhzez9zBPUyP9DHc4WG0rZVhdzMjXhf7R/p49eheLr1zmiMHx3HVmWitraKzvppWs5YuexV2dQG2UhWVuRmUp++mIiuO6vwETDkxUmMzRQTWkjT6Gyp9TtNxKotz0Kuy2bVhLTueXsUzD/2Kh39xKyvuv53o7asRHtAXpFJnKmW8w41akUy7vYrgZwOI27wKZeQ6v8H+lvCg53j1hSk+uXiaRruG6F3rKFDEcHCqm/fOHMVl1aDLSyY7Lhh1Vhyd9Saaq0qpLEiBf5cq5uTu3k5a2AZSdq0jKWQtq5ffzX0/vZ6C9AgmB5uo1kuimdSE7ahyohHiW3Zue5Jnn3mQFY/ewUMP3k7ojueo1uX7XkxnSYlcS0rYM6SEP0327nWUK8IpSY9mIxN88vqb8Ndvufz2OaaGu5kd62NudpTywmw0RTlUlhWgE4JOl4Mv+AFiAI7uGeXKpbc4+/IcTlMZFSU59LmddDfZ5j+smRFbEGIfM6ylqiCe8sxd5MdvoSQ9iJKMXWRErQePoMWhpq1ez3ivm7PHD/LiwTGsFSqEsJKway1FaVKlpMr8WHJiNhG78THpxXUblMYFUxi5jZzgDWRHSWX7SlJ2oVVEYcxNIDHoOeK2r0YZt4PYratRZ0ZTkZ8y30gtJz4UjTIZTVYixrw0aooUNBpUFCXtYveWVYhnICtqA6VpQajTd0o6kp9JTlFRwlayI9aiig1Er4igND2MugoltYYcqopSsZVnYSpJpzA9gryUcIoVu7HqVHBewNe/490zxzkyM8bekT7aas3MjfVy9oW9kCSoNaowFUrbcOiysGsV2DSZ2LUK6gx5NJkKaa4sol6fL2kXhCAjJsQX6ZaAi74oi6GOJt49+wr8/U98+6fP+OLT9/n8o/fgL3/g6y+vcHj/9Pz1KkbHUo6TmRQ9P8+kLeLAnlHyspMZG+rk5Rf28+5bp3j5hf0cO7qXt14/Pi+MHW6vx6ZT4raW0VhdTJO5BLe1jAk2SgDiAjRUFUmR6SUgdMyDF3GDJHJ3aKV72zULkmjzPD0NRnobK5Gdlq46A0MtFqa765npaWDUa6OvyURvs4Xuxmq8DgNN1WrqK4sRz8BAi42ZPjczfW4GW6VosrtGg9NQgEOvor3WyEyfm/3DbUz3ujgw0s4hn7ah3TcOk71uZoba2D/ezdzUAAcn+5kZuXa518XUJQe9rQ663TbaGqrp8zgZbK+nz+NEJwTTg15JkN3nYaynlem+Nmb625nua2PPYCdzY70cmRzg0HgfR8b6mO5y0VNvpsWsxWUqo8VSTpvVQIfdQIdNS4dNQ6ddS4dDS4ddR5tdi9emo8Wqpa3OyFhXA0dmBzlzbB/vv/kyn1x4jUvnT/DW6aPMTXQxM9DCniEPAx4pCzHcVc9Au5PJATd7h72cPDTBvr4WPNXlDDWYGW2soUaZSnbwZsSMj8o0woIeQgmrAx6dz0SIEBaawwVeZXJWQqY1ybqIOAlIPPrwAwRvX0+5KhNHZQk12nz0qiSMeUnUlGZgVsVTmR9LpSoBY8FChqKqLIOWOi3eRgONdjUOUwFVmiz0Bclo8hKoKs2g3lSI26al0azGZdHS1VBFX2MNHc4KhlxWDo+18+J0H931RvSqJDJitxK0OQCdEDz31APs2L6S0MiN3P3Ln3LHXbdx5z0/4Y47f8yy5fcSErIKIXQ+EHEPym038x+WMxINTHxz1Qd7N0IsQ3J8f4IQyYucgcXRUcnJ3/rcvSz0UbjM4s6516rk9F2OtFyd7Z87EjIY8Xd6R65a5vxVy3sW/b5ry3LCt60gfteTbH/2PjY9cQeRWx4iYecKlLFrKEnePL9sgyaVmsJEtBkRLH/gXrZsXM/eqUluv/Vmbv7RD7n5Rz8kOTEer6uJn99+K3f+/HYuXLjAbbfeSELcbp4/OsfpsyfJ1hUixE9QKfXo9Xa83gFOnTrBkiWrEeJe1q8P5dChQxw6dBS93okQd3Lo0BEuXLiAXl+LEPeh1zs5dOgIL75wiPXrYxDiHlRKHXq9w7e9kyxZsg4hfs5117X4XS/Z2ZxgIUr/z/jycrZBpjrJzrkOIc4StGYpvU0VyFHv7/2bkht/uIanl9xERfCPOaF5gBOaB8jc9BOeXvITbr/xmUV0plMXvlg0/b/RmW59ZB8LVZ+kyk8NFfk0VRb4zTt3lflXs5LLlPpTc/71CkFdDikw5jLlzVtjRc48ram5Mos6XRqO8mRqtak0VmTirlpoPuetzMRbmUlHdTad5hzcftF2sypiftqhjsNZFk+9NmlhXmksTbp0JGdfPnb5efLXLsi/XX38/hkcD4s1IS4WC/XnWExX8rBAIVscJDAX777mWLkMGbRWZuGpzqG1SgYQ8v6l+8lSEoulJHYeRNTqUqg3pFGnT8WpTZ6f/7/aS3N7GfA209lgR6tMl6LeI2AvzaeBJFqNZeiyk8hPjqRKnUOrzYDLUo5RlUp+fDCFiSHos2OxFqZjK8rAmJtIWVoMcjqnqjAbIc6SkxCNJj+HRouJblcD3a4GupobGe5sZ//4KC8fPsjhPdMcnJ7g8J5pDsxOMjM+zIHZKV5+8TBnXzvByePPs3diiN6WJjpqrXhrquisszHd18GLBya5/O5r7J8dgrUCbZGCJrOOZmM5jfpSTPlZaDKTUafGUZ4eh0ERT1VuItX5CVRkR2FWxUvRadkRFC7WPPYbYoMCKUxP5PzLx/jsrdfpb3Kw7ZkVCHGeoswoOhpMjHS5OHl4HweG+yjJSGbN8l+x8bElFCRu9w30NyiTpVr6b58+zJefvs2Zl/aQnRyKIi6IQa+D116cxVicQV5SGEXp0dRXFjM31smBIS+zvS5me5uY6WnEpEohassqQtcHkJe8i1JFLGsC7id0s1Re1FFdjCp7N0+u+CVBgatIjNvOrqDVZKSHUGXKJS05iCceuYd1Tz9ETMgakiLWoUwKRJmwETkNp8kJR50pgYjzx4/zP1eu8OfPPqXP68Lb4GCkuw1lagL5GclY9WpGOqVoq1xytKfZzkh7E3WmUipLsjCVZlOlzqE8NxGdEBzb289UZy0ha5YRukZKn5dlhKLNiqAsM4zSTIkXe/LwKO+emePrz97ho3dPIMQI2sJUkmRAoJAe+qzdG0gPe5akoFXzZfWchclUZ8dSELGF1C1Pzd/wScFryI7ZSmV+MrHbn0EZt5Oq0gyEBwrSwinLicVYnEZ5bjz5qREYizOoKVdiL1NiLsjAUpSOuTCVnloDe3trEeIbVAkSZ3eAHQywg5gtK9i2agnRmx8jJ3oLRck7USVsQ5sdSWn6LopSQtBkRVGYEopYxSLaBecFt3GZualBDkz009tahxBfoBOCueFOOmuNWEozEcJDYvAa8pN2Um/Mpd6Yi7U8gzpD3nw5U4c2D50QNJjUvDo3zbkTRzn1wj7aG2sY7nLz5acX4O9/4h9//hz+8TX/+OYLAhmBEcGJl45w9KCkhcnJSOLZlY9SkpeBtjiP2PAdnHnlef761e/43ccXObx3ktMvH+X9c2f4nz9+ztdf/JYrH77PO2dPMNbfyUYmqDOV0l5nwOvU0VBVRGN1MS22cibYiDp7N7VGFdXqTFQYJRBxloUeGGkgxBdIFAMdLx6YQogRPNYy2h1a3OYS2h1avLZy2h1aehsrGfFYGW93MOq1MeiWqgl1N1bT02Sm321l2OucpzLJdKZhr3MR2Gi16RhosXFgpJ0jkz3sHfRwYKSdg6MdzPqBgX0jHcwOt0udpKcHmZsa+JcoSYPt9fS2OvDWV9FaW0lPi51+by29rQ4G2+vnQcR4byvjPW1M9XcyPdDFVH8nM4PdzI33c2RqiEMTAxyZGOTASDfjnS466y24q3XUV5birtbRZqugpaqElqoSWqtLafGZq7qE5qpSGkwl9Lis7Bvp4MTRGd46eYQL517l8vnTvHX6BV46NMGhyW4OjXfxwp4BpvpcDHXWMTXYwmBHLSPdDcwMtHDy0ARnD09xcu8I51/YyxsHJphxO2kxFEv1+Gd85uv9MK+LiPbLQviDiB2wYtkSKRshA4erl5enfdmJlcuWELRxFYq4ENTZuzGpUrCqMzEXSVFFvTIafd5C5K4sN4bK8jSc1QXUmgupry7EWZlPlToTQ2EKVm0OLbZyepqraLGV0+GsYMxjZ6qjAZ0QvDghAco3jk4x0eHEpsuhOCuCuPA1bN2wjOBtj7Nu7aPccusN/OwXP2H9+jWs37CGBx+8D/G9ZUhUFx1BW5dREXwHFcF38P2Kwz4Q4R9xbECIAAICNnHlyidIIGI7C477Pj+H5qxv3hwScJCj1Vc7ALJDeO4av11t/wxEXMtZ6mExmLnWOrJTJDvGOkIDHyFi6yNsXX0vCUGPU1UUQ5kiiLSwJylO3kB52hZqCqNwquOoyAqlLDWIh++/k03r13LhwgVmJ8aZnZigxlLNbTf/iDNnXuXWG/+bxPhYXPW1/PcPvo+6QMUdP/sJQvzUN44/Q6XUoNfbEeIXrF8fg9c7grhuGeOjewkICOHBZf9GZ4edJ+6+nk0BAYwPzyDEfaxfH8veqSmEuJPrr/8Np06dRIh7USkN6PVWhPg569dH4PUOIGVIVFeNg+x0ygDinznTPhBxG/g76hlRG319LqRr/5/f383tNy4l5IkbaYq7i8uWB+hN+xVxz97Mz25ayn9+X6by7ePWR15elGmQ6UyyiPpawur7w0/4HesxPDVqXFVFSI6wfFzHWcg++AOKs37nK4MI2eGWM9AeFoPc7wKIq0u9CiF1rZZLu8rVmZors2gyKmiuzMJdlUOrNpU2YyYdpizajJl4KzLwVmbSWiFlKRa2t1AitdmQSoMfiGjS+y93lgVnXgYRslZp7p88FzJtya908neoTv7ZjAY/kzMQMpi89r0id+Vu0qXRYlTgrcqZz0Q0mxQ+itJCKWhz8W4sfvQkGUQ0VKTPA4n/891w8ugBjh+c5vj+Kfb1t0scxhHpheE16+AbATqpLnNWfDBF6dGUpEeSFxdEXlwQFcp4mirkhwOfSRzN4sxEyvLSyUuNx2bQ0e1qYt/oL4CaggAAIABJREFUMAcnxpgdGmB2aIBD05O8PHeAk88f4cWD+zg2t5/jRw8xt3eaqdFBjh7cy7vnzvDWGyc5e/plDu2ZYMDrxms301ypp81hYbqvg7dPH+PTD9+GtVId9h0MUJaTQq2miFpNMTXFKvLjIudv6uq8VNTJ4ZSnhVGpjEGTHkqzIRdzodQMrKooA8XuYBQxoZw+vJ8/f3yZv/3uU/788QVOHplGCB2N1nLOnTjMZxff5NTzB/ni0vucOXqIwZZ6tj29jN1bnyQlZBXiBggLXEmVJofff/QmX312ng/efoUSZTxJ4ZtRpUWizoknLyUcgyoVgyrVd5zHGWurpbPWiE6ZSJOphHNCUKqQLrrbpuXSG8f44O1XMJRkUJwbT2TIWnZtX01Q4Cq2rFvBc6sfInjHU9Q51Xz88UkuvX8cnRDEhK4nIWIjqZEbSI9ZR0LIE6SEP0ly2CryEgNRJYUscnhOPX8ET52T2qpKbuAK2YmxVJeXMDvUw5X335SoMqW5CCs0VJTQbjdiLlFQo86mqjQDp6GA5ho1+0c8fPzmMS6cmqOqcDHnsDA5GGXsVtSZUbRYSnnjpVle2jfA7y6d4fjcGKrMSIQSMuO2kbl7C0IMUJi6g8KUreTErCN911MUJ0j9IOpLU1DH76A0dhsOVSITbU566yvxWMpQZ0ajjNvJplW/JmzzSm7gCrVG6R5WpYWjyUtAX5BMsSIafUEyhoJkWqrLcKiVWIrSaTTkc3y2jw9OHWTIZUSbFYY6PZiLQiDOg1OTgUEZTUzgSoKefZjEHavJjl6PcvdG8mI2U5C4nZKUXYjLkk5BuKAkPRJhBIMqnT63k/MnX1igbYgvEOIbtDkJmEsUvmfMQ2rYBrTKmPkshLU8gwajitaaMuoMBTi0eYy3NfDeqef50yfv8+E7p3n1yCydzTbu5RwXz53ky08v8Mcrl/j8o/cQSghkhIiQbcRHh2LUllBakENmShx7J4Z45+wJXj58kNYGO2+dOc7ld9/k00vn+fKzD/ng/Bt8dvk9/vrV7/jDby/z2w/e5eLbZ5ke6aPZXkmdqRiPQytFda1leBxaXDVq2mr11BpVNJlLuMxtEmXpHL6GVDqpCZ0vA9FkKqS5qgipm+8ITp0St7mEOkMe7Q4tbXYNbXYNHb5eEf3NVQy6zZK12ultttBZb6K7sZrBVjvjnQ1MdDXO6x1G2+sY9joZ9jrnhdcTXY3sH27j8EQ3ewc9HBzt4OBoxyIAMTfRw97RzvlMxHcE0NWL/+9ostDncTLc2Uhvq4MWpxFvfRVdLit9Hif93lqGOxuZ6Gthst/X3K6vnanBHmaG+5ga7GJmuIcD44McnBhi31gv+4a72T/Sw0x/O4Oeejz2ShpM5TRVa2mx6vFYNHgsZbSa1bRY1LjNpTRbSmk2l9FsLmO4vZ4X9w7z9qmjXHzzFS6+dYL33zw+f8ze2kpG2mo5OtPHvhGpQteByS7GepsY7qpnsreZF2cHeOeVA7z7ykFePzTFiZlBjvR7mXDZyQjdKukhXD4AoVvIJIgkFoun5axDoAQi5gGEbH56iRXLf7MIRCx/4E4CfnMXzzy6hB1rHkGVEEJDRT7mokSMebvR5UT5faRBlSpVaTJrFNSaVDRbS2kwF2HVKanR5tBQVYTXqaPdocNdVUJPnVQFbKpd0q4cHHCzr7eB8TY7z7APmyYTY0kiBVmhJO1ez5aNj3HLLTewevVKLly4gLuxHoulmgsXLhASpkKIBxBCgXjCxR0PPskdt/wGIbYgxFKEeAQhchFiM0I8gRA/I2BllB+I2IoQ6xHiad/yTyBEtG9asnvuutk3/TTXXVfs5wDt49rA4p+ZP6CRo+kuFmdC5ApD8rTnqm2cu2pZeRvSdOQOqT/Erk0Pk5u4CVd1NpUFUaSGriQ76kmKE9dizNlBRfZOSpMC0aTtZOn9d7Jx3XPMToxzyw0/5Mc33cCNP/wvhLiN1sYGwnYF47Q28cjSXyNuW0Zoyi7Gh2cYH57xjeOdqJQaVEo9QtxNQMCOeZAQEpLFoUNHcVo9BASEsOw2QcDjUb7fb0Ol1KFSGpDpTOPDMwQEbEalLEelLEeI2wgI2Mr48BTXBhH+QEIWTH937K2F8ZSlh8+Lvg258VQVJiHEDNed+wM/+kEqS+/+OZmbfswJzRJer3gIa8RdPL3kJm65VcX3/u1a2zVyf/jM/68Srz/6kRkhPqHTKfVxWCjnepwFEHGUhQpFx1gojyv/7g8UZBDhTwe6NojotJfTU6vjf2u4567KxVtTgLemgFazBCQaKzJpMGTg1afTXpFJe6UCb0UGrfo0WvVptBkzaa/yr1g0gK04BrcxnUZdMtX54WjSt1GdH461KNq3jD8Fy18A7w+S5POQx97lZ7Ku4WrBtT9tacRveX9thYfF+gg/MOXryC2DiNbKLLxVUhaizSL3hpBByT5qSuOwlSXg0CRhL0/EqU2m3pBGozGDpspMGo0ZNFQsdK6u8+8N4f9e2Dfcy7unjvHSnnHmhqUa55NCUJYWS52mAL6RahmPt9fRatMhXFBdnI6lOANLSTpiBmxlCmpKMjGqUn1ouZqE8O3kpsWjK8mnWlPGSGc7L8zMcOrwYZ6fnmbP0BAHx8d5fs8MR2anOTg5zv7xUQ7tmeDIvinG+jvpcNezZ3yQd8+d4as//JYrn7zP6WOHGPI249Cp0edkIuago76G33/yHn/9+grvvnOS5vpqctJ2U6hIxFSQTWWegvKMFDIjgylNjcdelkdFThKq+GCE8KBO2YWtOBVTbhx99Ubmhjy8un+Ei68d482XDnBkYpA/XHqfP398mX988Sl/+fwiQugoUMQwM9TGH397kb999Xu+/PhD+OZr3jn+IpkxQb6+ElslYHYniO9DXko4ve4aJnqayIzdSXrMdgrSo8iM2YE6K84HEE4RtDaA3MRQms1lVJdmoVEuIMIkGhAdUvft08/Pwt+/5G9//BiWSOUjU+J20NpYSXZaOM+t+jWZabuYO9DLl1+8xUcXT9BUqyEtfjsJkRtIj95EbvJWms3Z6IRAnRWELjeSyuJUrCgw5CsxFhbSYrfT6rTPV6liQPC7C+/y7e8/5ZtPL3F0coia0jw0WYmUZ8ZSnBJJVcFCqlARu52q0nSOjLfz7qv7+cfv3+fcMd8HJ1pyGFND10svmusk57qmXEmzuYwelwW7IQ9Nfjy6gkQMBQmo0oLIiFpLesQzqJI2kxe/gbSQJ8nc9RRF8ZspjNlAZtDTlMYG0qROY6ytluFWO8VpUZJY+LggfPNTKGK38wO+oNFcgjBCWswWCrOj0BUnU6yMwViWjkWbhaU0k5qSLEz5yWgVMXhMxQw3VWIrTsaQFUmlMgq+EFwUgqPjrYx5a0gJXc+WJx8kZdcaytOCKUneSlnKTjTpIVLvC1UcdnWG5DDHyfSdCTgnmJvoYc9gB91ux3xpTyF0lKRGIYP1UY+FvQONlGdHYciPw65V0FhdhMOQR2VRBk5DEfuHu/jw3Ele2DfOeJ8XIY5h0RdzL+d4lGPohODksTlp+0qIDtvJM09KPUbycjLQa0ro6fRw5tWXeOvsKT776AM+eO9tLpx7nU8vvgff/Im//elL/vHNl3z52Ydc+eA93j59nHMnX+aNV6XtR+NBCLCUZlCrz6W1Ro3HWkaTqZAWSylTXXV01RnoqvM10RPSx7JGnYm5JJ2KfH9uaoP0LIlqzCXpOLQ5kgaksoDmqiJaLKV4rGW02TWSFqK5ihGPlYmuRgZabHgdBprNZbhrNHQ1VDHsdTLR1TifmZCBxGh7HVM9zcz0uZnqaWbPQCszfW7mxjrn6UyyzU30sH+8e14TsW9M0kywT/ClkEr0slTWQDjoctnp99Yz2u1muLOZnhYnXS47nc02eltrGelyMd7bymi3m7GeFib6vIz3dTI9PMDMyCDTI33MjPazd2yQvWODTA91S9mJIcnGez30t9TRXmeh1W6i1Wak3WGQRNTWclprymit0eCu0dBi1dNiNzDUVscrB8e5dO4EH50/wwfvnFoEIupMUpGDF/cOc2Csi5mhNg5N9zM96GWir4WJHhfTvS28um+MM3NTHB7q5NhoL88PddFpMZAZtm1BD+GCZ1Y8zJOP/lrKLCR9l7b06MMPSP9vZKHEqyzE9hdaB8Kjy37Now8/wKrHH2bdqkd4+tElLL/vdp586BdkhG/GVVWEMS+aitwo9MroBUfnZsiK20pechDmsnQaqwtotZfTZC6m3lRAs6WEFlsZLZZS3NXFuE1FDDSaGGu10Oc0MNhQwVCjkebKXOoNSuzaDBy6TByVCio1SRQqQxHiKYT4KRcuXCAgIJSbb/5/3HTT/2PJAyFcufIJt9++DCFuR4gHuP765QQEbEOIu1iyPITrr1+OEL9CiGUs+U0IS5YEERAQ6XN+b/PZ3SxZsp6AgC1IwOKnXH/93QQEbEdyYkNYsuRZ3z5kzdxR/jUAcYoFStXVnHUZMPg7fHKpTzmKKjtc/2z7clS7g2vVzs+MWUPirieJD1qBIuIJcqJWUpSwhtLkjRQnbEafGcLyB+5m0/o1zE6Mc+uN/40Q9yJ+vgwhbiMsJYTWjkaePzrH95Y9yDNPPcHZsyd5fMUy7l/2H75xvAOVUotKqUWI+wgICJ7XPAQEBCPE/SxZsoVTp04R8OgyAgJ2+kDE3SQlFftAxL0IcR+HDh3m9tsfw1qg9G3vFz4QMY0EIq4WqnawGERcrYNYABklScFUKGORo8j/8T0bP75pHZuW/4imuLt4vWIpRwolytIdt/yKH15f4SvF6t/PYI6FDJH0DNwf/uK/1GDuuuvmfOv5azjkcq6yJkO2o37TMog4ygK/X3ag/TUichTec41p+fi/Kx6+2mSRtbemwEdvyqHJmE1nZQ5tBgVefSZefaY0XSFZmzGLTnMuVlU0MjBwlMRjUUWjywhCnbwVIXTkRj+LSRnhO1//CksyiLCyUHZ5n9/5ygDA/1nw768hgwj5PvCnRnn8lpGzFvJ6MhjR4VAnLCpN26BJocWowGPKxmXMpMUkAyX5eDrmO0/XG9Lmsw9y/wdXVdZCHwh5m36AYpHxM6nE2ESXm0GXk7ePHeBxjmJSZdBcUeonrNRJVR1cUFmQItVnd5ul9LQOTIWp6PKS0eSloCvMQl+ci76sEGtVBa31Tqb6+nhl/35OzM2xZ2CAobY2pvp7mervpd/TQp+nhT6vi7HeDsb6O3HXWTEbyujxNsMVwRdXPuCjS2/xwv4pWu3V/x9jbx7fZJ22ff/ex/ueeebW+/H1nlFnxptbHXVcGMcFFK0rArJVQKCU7vu+pG3apkmbbkmTNmmTtknXtE3bdN8XoIUiiwiIgFVAUAErIIuiouLozOjM9/njylbEeV8+n/PTKxe59uvKdR6/8ziOE21GKqr4aIx5WQzY69g5OcQH773FZ5dO8dab26kyFJIcGUCI7xKpY6qYQYir5MZHoEmbXZbKDF2DKSeRvLgNVKpTaTMVMNZaTbkQTHQ3UqVRYS7M5f0D+ziyZzv9dgv5GdEErFmIWAkzxw/z/ZefcuX8Oc69f5xRRysx/qsIXv0Cy56+l43L5yPuBL/lzxCw8nk2rHiWP//hN8x/4PfIovzIjA8kOz6IuRydlZxkxQVSWZyFLicFQ56cxGCpP0ccdSiTo6gqUTIx2MZfvzzL91fO0tlciTIjkvjItaQnBfHSs3/iuQX3E7JxCW/s7Gdyi516SyE56WEkR60lLngFURsWERe0CG12EBohqCiIpigrBCHqMCOjyWTk4M6dHHjtNb765BN2jI+674eZI4f4x5cX+e7ix2ztaaVGq2KoqRJVfCCuEanClFCUsf4UpoWTELCcqqJ0Jnvq+frMu+yfkF4cecnBCGFzJ1pCaCjJimegycyZd/bRZtGhSAzEXJxOevSrZCWsI1+2keTQxcjClpAds1K6lkEgD1lCRvBi8qJeQZ+6EYMsmJJEf7JiNtJh1cPNEoBIi/Sjp7ECcRQWMUVNmRJ9bhKZyQFocuMpUsYii1uPWhGBUZMm2Y0WyKlUyyhIDsGkjMdakEpBoj/6jDAqcqLgisBRpaZOl4kyIYBo/6UkhryCOiUEZdw6ssJWoIjwJTNsBTlRa2gszWS81YwROZs6rFg0mZId5u2gz5Ux1tXIeLeNbpuZoZYq6kqkkawBm5EOSxG7R1rYPtiIuB3UqUEYcuOp1MgxF2dQo8/DXqWjwVhMaW6G1/0ujQi57rHAdSsRZgnAyGWxFOVl02A1seu1Sd45/CZbt4yy9/XXOLhvD5fOfcxn589y7qOTfPPZRfj79/zjL9/wt6+/5Me/XOGT0yc4fWyat/fu4vWtm9jU3wFREojQKRMoz0tmtK2KRoOK6uIMOmtKqFCn0GhQ0VNfisOikdxLfgnG3CQsGjk1JVluLYQQGoS/BC7MBTIq1CmUKRPQK+IwqBKpKkqnvjTHDSQ6rFoGmsolu1enE9OgvZpem8lNb3JRmwZaqhhpr2G4zeqeN9HbxJYeG0OtFnfVYudoxyxh9US/nddGO9m5uZfXxrt5bbyXySFJDxGEgxPcDwg6Givpbra4o7+tjvFeO1sG2tnc30avvYZOWxU9LVbGe+1s7m9juNPGcKeNTf3tjPV3smWon62jQ1KTzZE+Jkf7mRjqZbyvk/E+B5sHJEvZyaFONvW1MehopKuhilaLgSZTETZTPo2GXGrLlNSW5lJXlkd9eSENFUX0NFVy4LVRzn0wzcXTRzl38h0+fv/wrN+jfZODfHB4N3u3DjIx2MaOTT1sGWhlc7+diX47vc1VbBtoY++mPnYNdfDe7kkOTgxhUqWTHLhGosqO43Znen7BI5LFqwscOMHCk/P+7KE1rfNUGUScF33JRXnyBhRRUs+IF598iGXPPsrGlc+giPGnqjCN4rRAZvH0b5ees9QwXzLj1lOtSaPJnEerpZiG8lwaK/Jor9Firy7Cqs/Gbsr3COmby2k1quisLKDHUkhlfiL67EhKldFU5MdRXpzgXr9YGIWPz2qmpw8j/td8hHgaIZYi/m0+Y0ObiYvLQog/sHx5IDMzM4wNbWJsaLOUtPoEI8RjaLX1TE9PMza0lV273pgFIizmJnbt2u3k7u/ippsewMdnNZcvX8RibmFsaIKZmRnnSPsdCKG7Jgmo46d0J1ey40VhmqWJcAlpvdfjSh6vT0X5eeGsK2HsZs2yxwha40PAK7MdotLCXyY3fhnpoc8hD32BnJil5EQtIz/+VR5/6G58l73M3jd3stp3BT4+fixd/BKP/ekhxPx5TB+dxlxhRNw+nxeeWcD09Nv4+KxBIdf8CxAxgVRZmCQuTk1sTBTT028zZ85zzJnznFPnsJw5c55lenqa5cujUch1TvDxh2tAxKtuEPGH397Db25e5UzuLV7J4TA/JzAulQWQH78Ol37xlpvK+MNvHyXV9w7GM+7nmG4+DVF/xPeJW/n9bavITFmHrSbXax2Oa67RtbbAGn73ZNvPgoeHgibQ5bvcAzXOPGoYjyORCwy4QMMEHt3DTjygwwUiXCPhruVcFqbeFqceLUCTUUljmauC868AqRQt5Tm0V6rc0WZW0l6posuQSas2labCROyaFDpKM3CUZdCqk9GsSaaxOBFN0joygxejilyBJsUPfXrArHWHr3yU61eLzF7hqhqMex2ji47kHa5j9AYIrnvBVeFwVWc0Xt/tvmaZ6z9vNQVx2EpSaNbLaChJZjYomf3s1umSsRnSsBnSaDKmu2NWLwgn2KjTJV8HTIh+JN6khs3dLXx0eC+99ZUo48OxFuewc9AzCiqEEfEMVBfLaTTk0mjIpbpYjkGVRHmejNbqEmrK1Ly2qZ/+jibam+sYGeyhx2FnYqCPzd1dTA0O0FVfh6PGSld9HeVFBdQYdGhyMjGV5GMxaKgz6akuKwajYJjVcFmwa/sox6f3MsFShLCRmxiFKiGSdks5Hx89yPmPjvHdNxf59utLXDj3IdaKEtavXMwDv/sNN3OFP9zyHzz8P7cTs97Xk6imxzLWZKZSlUx+fCDl2fGY81Ko02Yh/KFcCHobDJjUcgw5mdRoCjDkyZnLUeZyVKJf3APa3AxOH5tm/2tTnP/wfb65eI6a0gJkkWuJDVxMwCsLEEJDTmLIrJeyEBbWLl5AkTwWq07JXI5CrmD7UJv7AhWkR1OWm0ZJjoyGci1NZj1CAZlxoRjzsxCrYXKoncGOGkryUogNWcVOXqCuMp/kmHUs9HmAkI1L0OQnYiiRERe+Cv81z6NIDSNs3SJSwiV9QXb8KwgB+rxw8tI2IkQd8UFrObRjiu8++wy+/Qa++5bzH75PjaEUV6OeK9zM1EAnlQUKVPGhME8Qs3Yx7BdoU8Np1isR/mBQxlGYHkpuUhC1umzq9DnkJYdQmBZBSU48QnxPU3kBQmjorCml0aBmssfG0T1baDEVUSALp0AWhjo1iJyE9WRGv0J6xDLSw1/GexQrO3wZBQmvUpywjuKEdehTA6lUREl9KfLTObp3khMHtrt58K5rsW2ohSP7tjDSU4M6KxJ50kbEanhl6WO85HM/2QkBqJPC0GdK/S2M2TEUJQehSQ6kIjsaS34SjaWZCHGU4oxIFIkBNFUWsmdbP02VhSii13GUuaQFLUMWuBR1vD+y4JU06BQYkdNaWcjOYTujHVbarFpq9CoKM2Mx5Kdhqyiko1qH0VnZaSpT0VNXwmR3DZs6qxG3Q0V+EhZtupOWdVV6pl2Jl+sH5GYQSyXA0FJnptFipMZUSo+jmeiwAPIU6Qz2dXLmow+4+tVlLp3/mLMzH/LZxbNc/fIyly+c46vLl/j84iec+eA4l899zDeXz/PxB0f5+tI5Zo6/y+4tIxL9pcaMEDNs6m5jS28r5uIMHNYihJiiqlhGn60Ue6WaUmUsFm06nbUauuq0dNZqcFiLsFeqaTbl0mLOo7UqH3OBjPK8ZISAeqOaMmWCO0pz4jHlp2LVZs6qRnTWlDDUYmJLlwQgNnU1uIHBWEcdQ60WBu3VDLVa6G4od4MFV0ViU1cDk33NbO1vYdRR6xZYez/DU8MOdjsBxNRoJ1Oj3Wwd7mSkZ7azUkdjFY6GSjoaq+hrrWO4s4nR7hZGu1sY67HT31bPSJdUdRjvbWW4s4nhzibGeuxSpWGoh/GhPsaH+hgb7GV8oIux/k5Geh0M97Qz2NFMf7uNke4WJpxAYqjDRqetmo46EzazRH+0V2lpqZaqD02VWmxmDTazho7GSt7csYlLHx3j/Ml3OX/yyE9oWaen3+D0u3tnzXt92yBvbB9m90Q/Ix31bOppYvuQg9dHu/lg/2scmhzGUpDt1iqJi1I1YvHT83jx6cc8FKUwr2qEq9GcqxKxktliaifYWDD/EQ+IcAGJJHjmsft46cmHSI14FUuRnIq8ZMrzYihTRqLNDHE/D8qEtWRFryEtwpdCWQjmwhTslWpq9Zk0VuTRUaejrlxFkzmfWn3mrOPe2m1hs8PMjoF6hpvLnIYQG9DnRGAojPMkCQujnKPRk0hJfCQSreUOxoa2opDrEeIOpqcPE6zIQPzHfJ594CYuX76Ij89G5sxZxOXLF7nppicR4gGWLw9wJr934++fKoETcSdC/I8TlCjx8XnVucwfEeIOli+PYmZmBiEewGNH6h0uapMLSFwvWfN2o9G4m5F6RlAteEZkr132KtfXXbiSGSNC1OH3ypPEBC7G3/dJgtf4EB/8MkGrnyZi3dMkBfmgSlxG6Mq5JAU+izbNj6yI5Tz24F3Mf/RhNHm5lBSo0ahzUcgLePapJ5h7/z2EBgXwxOMul6W78FkZikJezJw5T+Hvn8RNNz2Ej88aZwXoHubMeQ5/fxlC/JGnn15AXJwahVzHnLnLcdGWli+PxN8/DSHmMmfOSyjkevz9U7nppkcQ4g/4+Kx1ru9u5sx5Gn//ZIS4g4aou2mIuouFc2/j97ct58ZfFXPjr4q55aYMbr1llTNWcOstKwhc+Rh+Lz/Mnbc9yZ23PcSdtz3Mwrm3o9twF8d08zlc9DCpvv/DvPvu5zc3q1Cm+GEsiqfa6Grm5roO3qP23lSZfryTyRtuyOV3Tw65KU6/e7KP3/zmQzxVhBk8IMJ1r7jW512JcIGI/cwCEXNhNtff26LYpanY494vuymPtsp8XEl7X13pde6fn0az0UMZazWp3PSmbmM23cZsuozZtOszaNGk0lycQmtJGu1lcuy6NGryYsmPfxVtqj+6tAB+ag7gcQ/0hN5rnqtK4gIRrmNzCafr8FjZetu1usCTyy7XoxOaDfa9aU0Tzr/XOrF5os0op0mXes11d01L36kqjKWhNNVdeWgoTXVXI5qM6bRUyLGbMmkqlWE3Zlx3OyIzMYJVC5/GQRD5aXEMttRJrd9/CcXpCTiqDZTlpFKiSOYRplnJuGQzaZRGtWzGPFori9jS1cBrw+1sG+xgYqiTTYOdbNs8zFB/Fz0Ou7uhTbW2CKNa5R59ykmJIy0mjLkcRZkaT1mhErqFFAcFIOhuraW7tVbSagzDNI+QHrqR/KQY7CY9Fz88woWZ9/jb95eZOXUU+gWpiREkRgQSt3EdN3MFeXQILzz6IOIZKYkyIpdGxJwXu7ZQTnl2PKbcZBr1OQh/qNFkzTpZRanxFMpiKFWlsID9nOMOCUiYYdvoAF9d+AS+/YaZY++gERKVoc6gIDtxPdmx/mRG++Ow6Pj6zDFOHdrJG1t6MarTyEkMwahOY8eIg83djQw4G3mVKBIpksdSlpuGEEcRcdBeU4E0QnQRZUqE+0UrjwtAnRlDbKAvLz39AD12E19eOMqbO4fQFSSz6NkHiQ5bSWTQcsI2LCXCbylRG14mzn8pQmhIj1pOcaaEvDVCELjqeQba67l66QJXzn8CP/6dby9f4JuL5zl+cD8iDNRp8RjzsjAVKtClF2KPAAAgAElEQVRnJ8M8AfMER3eNcWT7MBWKBGzabIQ/aNPDqddnYdXIvc6pJACM8V9BlSab1QzTXl1CdXEWxtxUTPnptJqKqdVmo5VHoZFHUZQWijp5I4q4NWRGryQzajlZ0SsQohtlzApMOeGYlREY0oPQp25EnxpISfJG9zqHWqq49OFhZt59A0dNKRZdNt02I9bSHHaOO+hvNZEYuZqooGWI1ZAc/SpCDinhaxDCjjJ+I7Jgqct5qTyS6twEyrOiqC1KpaOqkFJFHMG+z7HqpccR/jAx3I4+X4YqMZCjzEUevpoNix5HkxaBJiMSXVYM+1nAfhawe7SN996c5P2DU+wca6e8QIY6LRydMoGqgnQKU0IpSg1DCA21mgy6a7X0N5ZSq8+kIj8Jqz7bKUKWQETE+pUEvrKEUiE1N8tMikQjBFWGQg6+sZ2Txw5x4I0d7Ns9xehAFzu3beLI9Fuc+/gkly+d46svLvG3774G/s6Xn15g5sMTnP/4NJ9fPMfZD09w4p23OPjGDjYP9XD0rb3s3zHBlv5OHA2V1JQWIgQ0V+oZaLEgBFi06QgxhbUkg/qybOpKs5zzpPuhqUJFn62U4dYKBpoNdNeX0FmrobNWQ4spn0aDCqs2k6OH9mFQJVKmTMCgSqQ8L5nyvORZlQiXBWy/zchIa6UbNG4bsLv7RIx31jPeWc+mrgZ6GiukZnRtVvqbK+lvlpaZ7GtmarCVLT02tg+1sWusUxJW9zUz2dfMa6OdvDE5wI5NPU5KUw9To92M9dl/VlA96Gh0g4SRrmZGu1sY6rDN+uwCF5v62tjU38H4QBfjQ31sHhlgy2g/EyN9bBrsZrSvg6FuO8Nddoa7mhnpbmGstxWNEIz12BnubKK/rY7e5ipnQ7QS7JYS2mrKaKspo6Va596v3RODfPLhO5w5cZgP39nPsbd2oxGCd/a9xoeH9vDRO3t/ciz7d46xa7Kf7WNdbOprYdtQO1v6Wtg20MaJfds5MDGIISeViNVLuJkrbhDx4hOPSJUIV+fpKK/KQpATKCx1hksj4apYeIMLJ9iY/8iD0nQSLH3uMSL8lmMqSqfZqEaXFUNJVii67DB02WFoM0MoSg9EnbIBVYIfOXHr0MojKM9NoF4v3ZMtVYV0N5ZRY8ihrlyFvbqAXePSeX1zaxd7xloYbjEw3m5iuMWAKT8O4QBJv3TRGRoe+OPv8fHxd4KIPyFEH0KYEOIhxoa2oZAbEf/PfA9QuHE+dwghgQjfUPzjFYxv24oQj+NKUCUQ8bDbTWhsaAtjQ1uYnn4bhbzYXYmQwMUcLzH2HUjWsC6Ki7co++eTkesn/j8HBq4FIXV4+PAaPMmtZ1vLXvoTQeueZ9XLj+G3Yj6Bq5/Gb/k8YgMXE/LqM6RF+xK2Zh6JQT6khryANmsjstDFBCx9hPXLfPjdrf/F72/7L35/63/x29/cghB3cMftv8Z38XOIX85H/HI+Cx+/lwfv/DXity53K5cd7F0IcY8zXkKIP/Lwnx5i/brVrFj+Mi77V/HQswhRihAxSJavDyKED5IN7FxnLESijP0BIe5m3n13I1Gd7kX8dj6+T9ziFDw/xnjG/eg2zEG3YQ7m4LsZVz3MuOphduTdzc68u9mRexc7cu/iq/oHOVfxJ2c8Tk/iPfg/+zvm3Lqc/7yxhtkWqq4k11tjcO11sjC7/4B3UmkjLPxF3NULt8nMHmb3IXFRmFzzXaDCZUO703m9vYGCwznPRWGzMVtDIU03limwGXLc22qvKsBRXUi3tYR2cyGtFfk/e2/aSq+nOdHQoE+nrSSNdn0GjlI5bbp0WjSp2IqTadam0lIiw5obQ3+NC7SYWfWUqxHhtaD4Xz0jejxUJtdxu4C1C0R4AylvEGH22p73fA/Ivr7l67XX2Ou4NUnUFyc6aU7ewEZaxqpJwGZIo60ymyZj+s8CiSZjOs1laV6UqGuix17vqTTcDwvYj/glrGScezjJ7VykqjgXi1Yt/aBrQIaZ+zlBXYmS9kotw/ZqtvU1099cyeYeOw1CMOBoor+7BaGBjuY6xPdS8q5MjEKTmUJ+egKVmlyazHraayrgioArgl57LSZtLlGBr7Jm6fOsfvk5mmqMbvefxgotjeUarEW5lCvlKOMjaLUYOfXeYQ4d2IWxtIDEuFBqKg18duYUn558n50j/ewa7aM4S/oBdb0A5WGSP3C509Izds0iipNDqS5Iw6CIx6hKpLLAyQv7NSiigp1l3T0sYD83cpXRzjqiAlZjLdOwb2qCoVY7taUl5KZEo1MmYMiNJyv2VXJiNxK84nn8FklVCb6/DFfOUpwRQ4zfMozqNA7vHOPq+fc58oZEBTIWpJOdGMyiBXMR4ijy6BB3x9GIdSuk/foeJlhKWqQfUf5LkUWuhauCkU4Lo13V6PMSSYlcQ0zoSmJCfQlYs5ANvi+yYcXzaITAXJCGMS+OmA0voJb5IQqk6/Tm9iE+nTnOD1eu8OM3X/PjN1/x7Rfn+ce3Vzh/6j3EC5AVH44qKRptdgoVeRls62lhemqE1ooClFEbSN6wHENGLNV5qZRmxWLVyClXSaWwYN8XePbPd7P06T9TRxwlyhQs+lzy06LQZSdgM+ZRrkrGoEigqUyFMSeBspx49JlRFKcFo07yQxW/hrz41agT1nAPJ6nOj0GbugF5yBIUESvQpwdSlhZMbuQqIlYvRJMehSEnkZHWKvpt5aRFrUORGIhFl41Vr6CiKB0hg1UvPU7AK89RX57H/ql+3toxJAmBjXmUZEYjTkISFkrSwjApYtCnhVKRE4cmLYys6PWkRrzK9/wSIaYoKUgnNvRVVi+cjzYzjsTAV1j21FzEAkgIWEFmtB/5qWGEr1kIt0vg9uBUPzuGWqgsTKMoPYLSnHhy4wNQxwWgS4vEoIiVHKiKU7FqZBTLw8mKXYe4AZJCVyEWQfRGXzauWkxcyHospcVoczOpLCuiudbE5GgvJ0+8zeWLH3HhzEnOf/whn5w5xdWvLvP377/h6leXufzZBb784lOufvOlFF9d5vjRtzly+ADnPz7F55+c4dR70+zcMkpbfRV3MsM8DiLmQU1pAZXFSsrz5dQbCvAWsoZhlzQSZrAUp9FqVlOvz4J+Af2CAVsZ4+2VDDUb6a7V0mktptMqiaabK9TUlGRhs13G0yVUemkZVImY8lOpKcmiuUJNe3UxXbU6eupL6W0oc2sctg3Y2T7U5u5OvaXHxmRfMwMtVQzaq+lrMuOoKaXdqqe/udINHrYN2Nk11skbW3rdIuvJvmZ2jHWxf2p4Fp3ptfHe64IHF0gY6WqeBRjGeiQL12vnu6oSY71Sf5zRvg42DXazeaiLTYOdjPS2MdjRTF9bPf3tDQx1NjHQ3kBXUzUaIRjtbmZzj53h9gbGeproba2itdaAvaaM9vpyHA0VNFvKZu3j2fenufTRe3z4zn7ef1sCDUcP7OLssYM/OZ4Th/dw7NBu3ty1mbf3TfH2vine2rVF2mZbPYemxnljvB9TbiYx65ZLIGICXnlxgdvJTehByKVGc7N6RSz1Ctd81/9527w6RdXzH3mQF555nBcX/JlVi59Co0hiuL2aTkuJ1DU3IwBddghGZQSGnHB0maFo0oMoTgtEkx4k9ZDIiaZGm0GNTk6rpZCuBh01hmyaqtRscna51wjBzk2tbBtspNVSSGdtEaPtFdSVypEGd8454yRCmPnjvb/HxyeU6elppAZlfgixBvGf8xkb2uSkM90hJfm/mY9k4fpnZyUiGIXcyNj4NsT98xH3z/cCEfcxNjSBxdyIj48vPj6v4uPzKnPmPOMBETdJ2gBv4CHEajwJ4VE8I6JTSMnhtVSLaxMpb8cYZ6IpZpyJjh3PqKwZD5j4qVPTqqXzZ332XfwIgWufI2Tt86x4YS5z77qJNUseI3D1MySELEUtW09W3AqSg18ifO1TPHb3f7B43p2Y85MpoAD/xU+gituIKm4Dylg/VHEbqCtJp1wRPUuTKISRe++1kZn5Btd2E3738Ovse30Lu7aPsG/XJrZv6fNKvLzdh1x/XYm0lDje+CsT8+67z10tGM94kIVz/5tbb4nhhhtyueGGZm69JYB5991Dqu8dbhCh2zCHpJW34v/srYQs/PWsWPXkf3HnbY854xl+++tAfvHvw3h6b5xA7aTd5GVJf6PDFxEa9Ox1kkxX4tqNlMh7gEFwyDPO757E0/jOZcv7g/PecIHjCTwJref4Z1vVetOZXCBhv9d2PWLr6iIZDaXZePog/LzmwVFZ/JN5rRX5tFbkYS/Pve4yNRoZdq2MVn06baUZtJVm0KpPp0kno1mfRktpOhZ1LHajHBeISN74InF+z3F9EOGqJnjPd50P17lwVRW8aU6uZ83BbHDhvQ0XiDBfs02XUYHD67q6AOP1z1VNQZzUcE6figfoT7nvCVd3aheN6VoQ4QISjWUymsvSaCqVXX9bFz86wYFdW2molF4mZm0+FcV5JGEhChsCKamcFAJ/uqXO1sUqzMgwI2O42cJEZwODNjMWTTbiHDQIQVu9GZO+AGtFCSfe3s+RvdvRCEGJIhldTgranGSspXm4mnYJoSE7OZLS/EzKi5U4Gqvoba0jRxaLOCrtQ5O1TKLwTCNVEZxl7Hqjhpn33+GHv17ho4+OMTjoYMtoP5fPnoavv+SHLz7jo3cP8uHhvbRVGxlpa+T1UelFL86BKScFRcQGgl9+mtwYf8qz4ynJiKIkIwJ1stQS3ZovpygxEk1apHRBfwkGdSLHD2xF7If4ID+aqirobqjntZE+rDo1ssi1pEe+QnrkK2SEr6W7pozEjb6UyOPorTOCXJAUtIrMaH/MBRk0m4s5tGOU3eNdaBQJvCUEbwlBRmwg0RteQa9MY6zDhqPGIHHnnRfRZS2qSgmmujgDrgpykz18vqx4PzISNrJi0TwW+/yZF+c9BHsEyqRw8pLDyIpdR0m2x2v49JEd8N1nXJp5n0sfzfCXz7+Af3wP//wW/vktp46+RU25hszEcPJksWiykinPl5OfEoUuM57KPEmkLS5K9IXaQjnVeTIMCgmsaYRAl5WEJiuRlqpS6oijvryQ0rw0MmMD0GYnYK8ooLJARmFKKDp5NKbcZCpUSRgU8ejkkRTJgshP3kBh8nqKUtZToQzHkB2CNnUDBQlr0acHYlZG86kQ5EWtJjNqHZUFMgzKBAplYU4DgO8pTIvAVJQu2aY6QDigRJlAUthqCjNj2Tpo58SB7dQbc7FoMqktyaK1Ip8Ocz71mgzKs6LQyUIwKeLgBkFLeT4HpobYublXeuA1wI2ChDA/NvfYsZlK0KvSEc9AwMoXKVXJSApZ405QjMgpSo9AI49CEe+HKmkjBanBFCYFos+IwJgdQ0laGOokf4QYR5MRijo1AIMqEXYK2mtLGetqRJeXQYVGxVh3G31tjbQ2VLF72xgfHHmLk8cO8eHxw5w5fYzLFz7mmy8u8smZU/zlmy/gx+/523dfc/mzC1y8cJbPPj3P55cv8tnFsxw/+jbHpg9y5bNP4J9/5dsvzrNj8xCGohzKi5Xu+0ejSKKyWEG9Qe3hhotu1MmBVBfJaC5XUa/Pol6fhd2Uh92UR09dCQO2MoaajQzYyuiqkUah2irzcVQX0mhQUV+aQ2VhGrYeJH2WE1C7+LreIKKzpoTuOj1dtTo6rFqG26xs6mpg24CdqcFWtva3uLtUe3evFj8ghdDQWWdgrKOObQN2Jnqb2DHi4I0tvby+qdsNLHaOd7Nv25C7EuECEVuGJBpoj72WvrZ6hjpsjPXYGe9tZaSr2V15cFUdXHEtyBjrsTPe0854n4OxfgfjAx2M9TsY6ZVoVf3tDfS21tHbWsdwp43+tjrsNUba602MdjawucfOYFuNu9Fdp81MR6OJrqZKOhpNNFvKqKvQwLSAacHMe4e4cv4UHx8/zJkTb3P6yCFOTe/nzJHrg4iZE4d4/529nPngbT5+/zDvHdzNloF2uhur2Dbg4PXRXnrrK8lPjpQ63E+AmHGGAhY+/aTUdM7luuR0ZXJZvLo0EU/Ne1hqNucNJOReFQzn9x9/8C7WLnsWm1nD9mE7nZYSynLiKc0JozwvCrM6hnJVJCXyEIrTAtGlB2PICqcwaSPlqljspjxs5UoajTnUG3OwlGbS02p0H3O71/G312loKFdit6i9kq2rXomUEUkD8ahTWO2HNIr9EHPnrnUKq59EiHnMzMywfH0C4ub5iJvnO0FEKD4+IRIV6b75iPvms3y5y53pQeLicpzOP3d4xV34+Kzi8uWL3Pif/5ub/s//ZtGiF70qES4QcRQpMXQlA1N4eO8aPKLWOjwN7Vyjmd4jsq4EyLsPhDNulp6jl3zu/5lEx8Ka5U+yetkTLH3hIeLCVhAdsIQnHrqNeQ/8hmJFFNX6LCI2vETQ6gWkRi4jeuOL+K+cR/AaHwaaDXx95l229TUy2V3nrOfuZx396LMiMCqjSA5c7En8bgQhLNx77ziZmYcRwkHwhmWkJ4Xh9+oSNAVyrFV6tAX5aAvyaamvQCGL5Cf2nVfAM9I+xa9+0cCdt/mQ6nsHh4se5nXln4ladjPqe/6NX/z7VrALPIm1lGze+KsSUsOXEeP/Ajf+Kppf/HspLnCWGroUNwX1Tpx6HpvUeNarR4MyxY8CeRBqeeB1zq1rhN97lNw1mCMJmeMTlhIa/gweN6Vp3CDiHpzTrvzMBSCO4umw7UqWh/kpmHAd65TXvnR7TZ+gpSKXDksRHpqPtxbAtd//3z0kOqqKnc5N14zE6yXWg0Qzlua1lMho0klh00sgorksner8WKoL46kujMduzqZcFUlCwIv/YrsuEOFg9gi/N4hwAakJZlceXBSoa8GFtG555GKv7dTx02Z23XiqF/qfLO8KV8fq2TSkKfe2Xc5MluJ4d5fqawGESyvx0yqEl8D93bfeYGKkj8oyry6xNwgahCAKGzdyFT0Kz8uDXEzqbMRJ6LIaGKg346jS02TIp06v4gduQC2LpaJQgZgLnU0W98ksL0hFkRhIZpw/4esWEbXhZbISgkiJWIcsyg95XBDxoWux1xg598E0F04dYctgB0KAeAa0eTK0OcksW/Cwk4qkYedQN5+dfo/Pz5/m0wun2b9/J+Pj/Zw9fQL++Vf48e/wl2/48cqnfHXhNPu2jjLmaOL43tc4snOSoTozm1osvDHQjik7EV1aJGXyGCrVyVgKZeQlBSDMkLphBWXpcYiLUEABDaWZiCSw6rPZ1NOIJjtVeshfgCN7dtBSUUJWzAYyIl4h3n8RYb7Ps7mtltHmanQZcYyzEuSCyvwMbuQqeclhGHNTaSwvoNlcTKtVR01ZLj1NJr48e5x9k8O0V5XRVllKb72JqsJsdwO6RkMuIgziNi5BEbuetLCVRL76HGnhy0kNXUpyyDLiw1axctGT5GcmolXIYI9AgZ6itFgq1Cnky4IRYoZqXRonDm3ju8/Pwt++hR/g04/P8OVnZ7h65RxXr5zjw2Nv0tVqpViVQn5mPDpVqnTfXBWE+r5EX20Fl949wLEd4zQWqagvVlChSKY8JwUhuinLSWNbbxtnjx3k01PHYErQ22ShRJmCWhZJUWY0xekRlCpiKFfFUpIRgSknCVNOEhWKBAxZ0ejSQ9GkBlCcugGNzJ/M0KXkx79KhSIca34cppwojJmRtOizmGg1cWBLJ+a8JMqV8Rhz4hBBkJsYiC4rBqs2kxJ5DO3VGj44sJ0TB7bTYMxHk5VIXVk+9QbJIcuYm0x1UTrNhlxajSrqCtOozkmgUpmAThYBNwj2T/Rw+t09/JrLmMvUiMsgLkN9lZE92zazd/sEuyZGvB7GaUAwaK/m8K4RyWu+MA2DMg6jKpbKgiSMyhgMWdGUZ8WgSQ1xJ+ZZUasplAVhzItz/wD3NJnYvbmXgfZ6pvdu58qFGQ7smmL6zV18dGKaC2c/4OxH7/HJzAf85avP+PFv33L1q8uc+/gkl85/zBefX+LLLz7l/Ccfc+bjU3zx+SX++Y+/8cNfr/LVFxc4ceQQb+yacP8etNaZyM9OwptTXZqbhEWTSVN5Ho0GFZbiNEzqJLpri+m0FtJqzqW3XktLhZLaknT6GkrY3l/HJoeZ/kYdXTVFdFoL6bQW4qjOp61SojLVOW14bSdBStY0ThBhw5ibhLlAarbXYsqnw6qlu076gXVYNIy017Clx8bUYKu7EuHqQj3eWe+mN/XaTDSZpIZGrdUlDNqr2dzdyHCbdZY7044RB9uH2tgx1sXuzb1MjXayddjBtpEupka72TzYzmBnI31t9Qw4GhnptLOp18F4TzuD7U30tzYy5GhmuKOFgTYb/a2NDLY3MdzRwpCj2T093tPO5GA3U2P9bB3pZstgB+N9bYz22BntlfqzjPfaGepoZEtfC2NdHp2PBJCaGWi10tcqWZL2O2oZ6Kij31FPV4uF1voKmqxlNFbqaa2t4PCebZw6coB39+3i+MG9vH94Pyff3sfpt/dz8q3XfwIiXALsU8ff4qP3JUDx+uQQg611DLc3sHO0h32bB+myGiQQ4QTqwu4EAAUSBUlEwdNPPC5Ztro0Di760rW6CJe42gUynLSmPz90N4/8cQ5xIa8y1tXI9mE7LeX5VBWmYS6K83rmZpyDCNJnfUYImtQgmo0KJrqq6awtoqpYhkGdiKU0ky0jnnPKM57j7203U1GS4QTJ3iO+UiNEaToSIR5l7lw/pqensZib0GprJItX/xRcyX9cXLZTAF1Ca+uABCJWhyIen8/WbeNs3TaOIs/I2NA2JyC4i5tu+hO7dr1Oa+sACnmJUzTs6648/OrGX/Cr//gFLy58zssWdv2sZCBy3fN4HHSu1S0cZXYy83PCVi9e+P2e87rk+bmseOkRVrz0CL4vP8rShXOvWU5Kcl9dsYD1vk8TuPYFXl3+JM8/eQ/avATOn36Lj957g+jg5Sx88g+kx64h3G8hIWufx6zN4OTbO/jn12c4sH0AgyqJ5GBfN4hQJfhRlB6IQRWFZyTXwknu4d57xxnpdxC8fimlxZnYasrQFaajzo5Bk6/G9U9boMb/2du94rdSLLvDM/3sb4la/FteV87lcNFcUn3ncOdti3j/4P+CewRCTDuZHh53naLscDSKCK+k0IELsK1mmNUME4QDF4gQYhpxJ+SiQYj9iNtBmbiO9JhXyM+4HoD4uZj6aQI4K2H3BpWSpk0scIEJF4hwgQ0XiHBZubrAgTdlqdvrO9Ln9qoCmoxKarQZeICp9z66QOu14KGOnzsuR2UR3dYSOqtnz28xqhBCg71COWt+TWEStUXJ1GhSaNDKqNelUV2YSFuVCoMqisSgxQQsf5xov+cpU0b+7HY9IOJampHGa3ons6lf11Y2rmeFrMHjYFXn9R1XuK6B6zq5wIhn+UZtMk26VClmVRBcIMezTasmAUtxvLtHRL0+xU1lai7PoLk8g6ZSGS2laTTrr1ONaLXV0FhjpigvG4vJMOslkZmcgEKWTGq0xKXmisBaXEhVQS4WkuioMtBWoUUcBKMyhYFGE4O2KowqD2qp0ucz0F5LbmoIRVlhbotQDbk8cMd/sOy5uYStW0TkhpdRpoSRnxnPkTe3w3efc+LwHnZsHsBaXiT9ON0PB3eOU6NVIYZBER3CgclRLn90nH9+f4Urn59DIwRdXS0cmX6Tsyff4+KpD/nmkzN8dX6G3RNDtNdUYC3JZ7Lbzo7+DmqKVPRUlXFoUx/kCsqzEyhKCkGbHk6ZIgpdZjgcFCgj/ChJDKMmN5l+azEDjVrp+IrSuYEf6LVJFAJbeRlb+xyokyPZuOwpwlY/RWFaAFFrXiI9ZC01RdnkRAfQWaVj97ADYYYbuUqBLJIyZTKVxVkUZsSQlxZJ8JqXMBVncvzNKSgQjLXVUa9XU6dXIQpghjtJC10jWb4KDf4vP06o71Oo4teSFfUKspAlrH/pITYuncdTf/pvljzzGGIR8P3X/OPLTxnvaKa2JBdddhyKOH9iA15GCA397VUIcZEPpg/zz7/8nXOnZ/jqy7P8+PfLfHH5FHt2jdJur8RqKqRImey+MTtqjViKc6jITafdVMJURxOt+kJKUmOpVKZTpc7ElJvJYJOVt7aOsXfLMHbCEALKC7JRJIVRlpuKJjuWjIjVaOVhWIuTqcxPxJAZR3m2BCTKs+Mpy4xClx6KVhaINm0jxcl+5Me/iiZlA8ascMoywjFmRtJdWcjBTR3s6K1FneRPdWEyYhgKU4LRZ0ahz4zBnJ+KWS1DiMvsGGjl0onDHNk9wUh7A46acqy6XNSySAzqFEzqFIpl4RSnBFOpTKBOnUpldhya5FCMWXH01BvpaixnD89IL4+bwWo1MHPyfU6//x788Ff+9vWXfHnxDHUmPT6PPYAQ36NMiWCorYq+RgPmwhT02ZEUpQeizQgmL3E9eTHrKIjfSF7cesTtUCIPoyAlgLwkf2bRC4SGSm0O20a6+OrCafjrVb66eJZLZz7g07Mf8un5U3zy8QkunDnJj99Leofvrn7Jl5cv8Pmnn/DF55f45usv+PzyRWY++lCiuJw5zbdff8aPf/uKkyfepqXRjDo7mfSkMJKjA0iK2oAQwxRnx1JdkkVNqYKqonSpb4UuE7spj/YqNZPdFjqthdSWpCPEBG2VedTpMtjkMDPYVEqntRC7SUWrOZeumiJ66jS0V6mxGbKxGXOlH+MXwHYUxCIkauECKWkpz0umsjCNWl02TeV57n4RHVYtHVatWxjtahZ3rS7CZeXa31wpWVkHgZjGrY0YtFcz6qhlS4/NTYnaPtTG1LCD7SMdTA61MzHYxuRQB1uHO9k82M5Ql43BDhvDXc2MdrWyqdfBaFerGzBs6nWwqdfBYHsTvS317uizNzDQZmOk087mvg4mBz3gYaS7hcHORgY6GhjubmK89+e1F65Ger3NZnpaqul31N4tsYYAACAASURBVLr/b6zPzkBHA912Kw5bJY6GSuw15Wzqa2NisIPxnnamRvrYMT7I4V3bOHV4H5dOTHPuvUMcP7CL4wd2ce6Dac6fPsLJo2/ywdH9fPzh25w7+Q7HDu1m+1gPw+0NbOmxs29ymD1jPaiTIz29ImTOSoLC+TcJT9dq774Q3mDCRV9ygYqluB2cnnvqcebe/z8s8nkMkzaH/VPDbBtsptmopl6voFrrba/ZLyX+K0Edt5biZH8aitOYaDdzcGsng02lVGvSMGvTaLEUsGvK48Y1OdVFXYMWS7WaxnqN9KK/HQoUkUgjti7bS9cLXoMQgQhxh9N6dQ1xcUrmzFmCBCAWIoQ/QtzJ3Ll+xMUVM+d/lnP58kV8fXwQt8/nF/P/zPOhgfj7pznX4YvEu5+P+MV8fJ4PJS5OzZw5LyCBi/udlq/z+eWv/o2bbnoEH5/1SMLg1V7nYQ+ekeTrCZ//VdjwVCPszmM96QQRF93fW73sCQLXvsDq5fNYueQRXn7xIV5+8SFWLZ2P/5rnnN8zErx+oRtwZCT6M9xVw5n397NnWy9rlz9F6IZFWMqV5MhCiQ9bRW5GFPkZ0ZQok1DLIsmMDaCjTs/pw69x7thOrNoU5/65Roml38iT3EOBIpGxoW4ig14mOvBl/J7/b1JX/47qyDloC/KZmZlxAjod4xl/9Ir7r4kHnSHpG+bd9wA3/qrV6xwdRAJiUoWnWBWFN7VztlOSt8DWCRZ+kjQedU/rc6MoUUZIFFJXU86fjT0IMcXKNY96zbuW2z+NJ9G9ijs5dYOIEwhx2WtfXKDTBSKmvaZddC/XSPw0TUYl7VUFzHaLcgmPNXjE3tfQ5WaBmn9dlWgzFbinW4wqWowq7BVKWk0qHCYlzcYsbLp06kok4OCKWp0MhyUPU0E8fi8/wtMP/dq9nmbT9XUWs8MFIq6lFjmYrRvxVPr02Ru9jst1T1wPRDiYbXnrAp6uaTMekOxZvr44kUbt9SxZXYJ3b8CjcVclrJoE6nTJs0BES4WcZr0EIuxl6djL0mevs7O9mbaWBqpMZTTWWnC02KiqMDDQ3cHeXa9x+v33OHrwALWGct4SAqtWS4O+xN1ttDIvi9LMJEwqGW1mDWOtVioL5RL9yKSBfoEmK56SnBiK5cEUpAXQWVvAUHs5Vn0mxkLpQPMzIslODCYtNpCJwTbGWcn2sR6qSwtIitrImmXPoZRF8caWfo7vnULMhdKsVJqMWnpsFt57ex8fHD/Mli1DmEw6du/YyonpQ8wcO8L5E8fYMT5IvamExooShlsbGG5xOQT0I+aCNS+DJm0Ohsw48uMDUUavIzt6jfSSUwD3CPLC12NIC6O+OAVDVjj9DRp663XkJYdQqkrHolWze9ijmI/1W0Kw7xN01uRTqZahS4uh11JKaWYC72wfZdxuJTchhIpcGcUZMRQ4m8itXbyANYuf5NF7b0OnSqa/uRIKBCXyBEqzk6nV5iAKYLSlkt1Drc6HZ4ZyVSyFSRvJjvAlJWChuzJiUEVRII8hfIMvYhHsGBlk75ZxGgwlVBXmYMxNxV7t4RpmJYcgxEWiAjbSbLG5BdPq/GQSEjeybu2LxEWvw1iSRVlxBhkJgTSait2j7rVaFaWZKejlyZgU6dQWKLGqFVSps2k3l3Lq4Bt8PXOSA9s209dch6WsEL1aTmFmPOX56eSmhiCPXCUJH+PXoJUFok+PxpCZgCknCbMyCZMiDoM8An16MLq0ILSpARQkrKc42Z9KVQz1RTJq8lOpzk3CkpeMITMMY3YENl06lvwkNKlBlCvjsRZlIMRRSrPiEOIytVoVR3Zt4cjOSbprzeizZQgxTuiaRSgSA6nIS6ZSnUpdcTqtZUqaiuWUZ0QhgqAoKQSrVoGQAXVS0qFQJjMy2suXX1zm0oWL8E/48rNP+eiD4yhkycx76B4kL/bv0asSMeYmUaqMpTw3jhJ5CGWKCMpV0YgpKEwIAItAhhlHlRpTXjyqBD9KsiOwaOQE4SAIB2aNguFOGyePHOAvn1/kx6tf8tm503z6yUd888VFvrh0lrOnT/DNFxeBv/O3777m+2+v8P23V/juL1/z97/9he//epULF8+yd+8eens62LdnO59/+jFff3meI2/vYay/DVNpHgpZtLPkLzm0FGREoMmOQpnojyx0BSWZ4fTWa3FUqemuKcJWlkWNRoYQE7SZc2k1qRho1NFkyKaxNBNbWRatJhVd1kK6a4qwVyip02VQX5oj/RiHIVUiFoGYAilxs7uF1bW6bBrKlNiMuW5tRHednkF7NeOd9bM0Ed6VCFcM2qtpt+ppqdTgqCl1W7+OOmoZbrMy3GZlrKOOid4mtg3Y2TrYxqSzs/SWgVYmBh1uEDHS08xwVzNjva1uEDHW3cZIp51tw70c2DHJWzu38vrEKJt6HQy02ehstNJlq2GgzcZoVytDjmb67A10N1vdPSa6mqrpabEy0F4r9Wfoa/kJgBiwmxlsrWTYXslASxX9jlr6O+sY6vGMqo/2ttDvqKezuZr+9gY6bNX0NNfRXldFd1MtA202uptqeW2kj7d3TnL+2GE+P32cc8ff5syxQ3zy4bucPHKAt3ZPcmjvFKfeO8jM8cNM73uNnZsHJHqWw8a2AQc7hzrQZycT4ruY1S897elaXeAEFN79H1wAIomfdqZ2VR5cwGMpnkZzjz1AdNBahjsbOLx7M1sHmuiy6mg1F1CtTaSiIAZdpmQnLeaBWA1F8dLIvKMih4n2Crb31dJYloW5MInm6jy6m0qZHLezbadH51JaoSAvPwG9ThpNneFOilVxaHJjme1y5Ep8+hGiHKnp250I8QhCLEGIAOcL/X7mzFnA3Ll+CPE4y5dHMzMzw3033YS42xfxqIxnnxH8n/n3IcTDiP83Cokm1YKksXgZSW8xDyGyEGIdEnDxlbZ9UxRidRRCLOGGG2rxJI3e3vTeica1ImvvKoVrpPh6I6iXnXERIU6y5MU/sWLRo6xaOp81K+az1vdJVi17nKUL57L0xYdZvewJNqx6BiE0hPkvZr3v02x45Vm6WyqwGlXUmdSkx/vz7Lw/IE8OZvOwncGuWlz0jSXPPMKal30QwkZFkZwb+IHmyoLrHMc4URsXs27Fkyx77gHCl9xO9vrf05P/MIerHuOvbfO4UnEXVyru4mDxfSjkehRyPXPnvsKtt8Rx6y1xRFuf5NZbwrj1lihnJHHrLUnUF93ArbdE8J83FnidK1cVSgIROSkBkpGLG3B1MxtEuBI6G56RYlcy7nLFcoGI/e7rUWPMoLo05TrXzxV1+K15FL+18/DQa34uEfauQiC9k9aBN/1IurZH8eh+vEXdrtiJt9i6uTyPtspCZrsVuQDTOLPpP/1I+pqTeIDE/39qU7Mh95rPSne0V6poMSkkIGHMxGbMpL5USobNhQk0VWQTs+EF5t37n/xUp6ChXpv0L7Z9raDdVZlzgQNvt6qd11yv6x2TtzDbtQ5XJcvuNW37meUlPURNQRzVedHOeS46lGs/vKtR1wcRsyxfdamzgMSs7R3av4fRoV4mxkfo7Wynt7OdzrYWDu5/g08+Pv2Tl5OYACyCorQEUkP8UKAnfoOvc4ekZEgjBHEbfBlqtlCem05DmYqKvHiK0gNRJqxlx3A9f798nM9Ov8WhnQN0NxnISwsnOXwtQmhIiw3mB24gPzOJkHUrWL3kWZIi/Fm3/DnSozbOOoDM2BAM6izEOUk3UVmhYykTLGWC3ZPjvL55mPGOZrb2OajR51OqSqerpgIhptAIQW50KGIu6NNjaTPmU6FIRCePplQeSW68PwUpAdIx3yONKhenBGMplGHIiabVrPZY3dVBrb4QTgpEGMzjIJscFpTx6ymUBdGoVWDNlyMWQGFyBNbCLFKD16BMCGb+H+/A9/l5FMilknvkRl+2DjvQF2SwY1MP50++C3JBSvBahACzOp3qwgyGm0xMdtZSlBqCEDMUJPohhAZF1EpSAl5EvACKqBVYNMmcnn4dIXZSlpfNrvFBJv4vY+8d3VaV732fdWfdO+/zzrrv3OfhmYGBmWGGMgGcRipppJOENEKK0xz3XmVZlmxZbpIly7It25KrbEu2bMst7rHTnQZppEA6aaQRIEAYwhBmGObz/nF0JDmEmVlZe8WWj07Ze5+9v99f+f7aWqjM16JNiUcVE0hBRiId7gR7rSAQHbSB9SuWw3yB2ooKyi0GYmI3sXjJNDauXwJTBXLUsaTLQxEELacPbOPKe8MYlbEYlbGUZMgpTpdhVidTqEpEnxxNniyKonQ5727byt8+vclfP7uFcAFmcBCrXoNeFU9KxAYOMgN5yFtok7egCF1OaVYseYkhGOVRmNPiKMtIoEQdQ6EyAmNyEAbZZgoVoRSlhmFMDiI3dgO5sZswJodgVkVRmh5DXtImavKS3LkEZgqUEaK3SRWFtFAHYmewqYauOgtF6XI0ceFkJUSijgmhriiT0hyZGF+tjMSQEk5ecihFyhgP+DEoonGWF1BnMbKj38XFs0d5yM9paqrl6JFDXLl8iauXznP+/ZMMdHeQlhzHu3sGEYSDFOemUlGQQVZyMNmyLZjSo8hO3IReEYw1N4GmIg3lmQnoEwOpyEmixaLDnJmAJj6AEq3cs4hXmjTUl+k8MsR/vn2Zv331Mfc/vsonNy7x589u8uDz29y7e42//eU+/OM7vvvLV/zwt7/ww9/+wsMHX/HNV1/ww1+/5btv/oxWEKiuKOXs6cN888Ut/vHd5/z1wV3+8sVNrp47xvGDg5x/bx+OynwU0ZvYuOJ1At+ex5pFU1j42ihC1i6g2piGyyrGpooLega1RhWCcAtnSRbluiSP1ajRnEmzJQuXVUuLNZuGYg21RhVVBgWC8AAhEmxHQZgB6pj15KWEeMavNDuBijw5lfoUKvWp1BjTaCzNobUqn9Yqoyc0aXt7nccLIVWr7m6w0uusoMthobmygEarwSP7qhUEtrfX0dNUQUed6HHsb64RyUOng8H2+hEkYmdPC4NdTnrb6ulttbOt0+kJTepvbWSos4Wje7dz7dxJbl46y6XTRzmwo4/+1kacVWU4q0vobKymt6kWV00ZwiiwlxmxlxtxVhTRbDPT6bDS21wtXrvT4VV+speNID19bqnanpYa2psqaHWUe47t73DQ4ayiscZMV3OtmF9RX4WzqoyeZjvdTfXUW4rob3Owva2R0/t3cvnku5w/up8zR/dx4cQhju3fzrZOJ72tdo4MD3JkeNBT8G6wrYFtrQ6G2hw0WYxkJ4azecVCMRTV5CYQWkaEKE2RKlBLTek+RosYBuX7830YxymEMyAchzkzJpMui2J3XytHd/Wws7WW3voS2irysWjjKNJEYFAEoEtajyCY0CX4e/aRGl0ijYVKbHo56ui16OTBNJXn0lxloLm+kK7eerbv6+Dd40M0NpdRVJxBvkFOUux6lEkBaNVRaBQhaFUR5CpDHwEJlYiA6y5e4HgGbxz1n/DzW+CpD+Fw9OC32J9nBIEQad9dCcPMRhAsbrlMKbRo2H2uy+414BZeItP9T4CXRCJMPscf/4ljRwJTQbCI+Q6/9LWAS4m+9xAVqsTf5858iVdHP8VbS6eydvXrrF41kzcWjGPW9FEsnDOGVcumseHt2UQFryQsYCnrV81m/85WMhShZKkiWLd8JnOmvUx9VYEPoJJiwL1gylldxM8QcysFufu+3PlN65dPY9m88ax87b+5WDiK7xom8tAxgS+rXuF+tR83LaO5Ufo70tc9wYLJT/Gr/72J//rPBrwA+iAjk4bFuP9QbD6fSX33wNMnOSnBSGRAJBHSePueS5oPZp8mgU4tXhLhm+B9Aa/kqu888CUCknX6ICOtzmcQsVo3viRrZIiMFLokkcczjzRpnklj7uvFEElEdb6KijyFe3x81ZukMfOVK5UIyj1GklYpyfpxycO+ORSPn6u1RhW2fCU1hlSqDTKqDTKq8mUe8iC1LHkA8shVrHtzEktmjeKna538u803/0QK6ZLIw+NIu9SceIvVaRmpcOVkJOn6sUpaWU4k5TlRlOdEuc/TzUgyJhnOR3pOfCtWl+tiqNHHYzOIYVC1+YnYDAnu5GztiJ897Z292zl76igXz5zi7KnjfHDyONsHetm7ZxcnTxzn/LkzECigT08Hl8AvuS8uan6IikUYSAndQPBbi4lYu0LcnBrqEPqhLEdJY5mWcl0K1pwkSjOiKVJHIlRCvSmdL6+KxYxy5BEoIjez8LVxzJzwEm/MnMiKhTPZvHoZG1e9ybrlbxAftJ7tHY30NosqGbk+VWzrrd4wrHprGcMDfShjwijJTaO+OAdrbipFaQlU6dRU6dRuYdZbdFgLGXJU0WbJpyxDRrE6nmq9CptRTU5CIC3leSAXEJbiAWUGdTzCGbEYWI7CXbTuF+6NTTjF7i4n3Q1WyvNV7NlaxzuDTgQ/yIjYQLEqFosmmcyYQKL8lxO69k1C/ZeyZc2bRAavRY6JKquRj29e4Mypdzn7/hG+/OwG+3b00t/aSIlWjdANstD1xAe8hTkzgfiNS9AmbCJsxTTCVkwl1n82gqAlcdM8Yv1fRxmxDCUGlBgQhGEUUUGcPTzM7QvvM8xsTJmpxIWsJzs1DkE4TGpcCLGh6+luqePUu8NYTaIE5I1rFzh16h327Orm45vnYarAQ35OuVFNniqK+iKNZ7FQR/ljzognJyEQa04y+pQItPIwDMoYMuICcZRo2dlaS4s1n/rCbMwaGdZsBQZFNJV5SlzlBkqyEkmL3kBmwhbylZHuRHexGVJCKVBGYFJFUqiMwJQaSolaLBaYGvwWmih/9InBlKTFUp6ZhFkVQ35aBEIkZCcFeWoL1BdnQaIgtifF5lls/aCmUEtzZTFtVcX01BVTmB6BOTOOQnUsBemxFGTIyJRFYTFm4yg346qvxJCppL68mI+vnuebe7c5uFNUA3vALxB+AW2Oag7tGuDcewf57ss78N2X3Dx/jL6WGgzqeLKTwxEELRlxAaxfPI3gVfMo1sSjTwykND2G7JjNWLKTReAlHPYseLlpSXwhCJiy5FSbMinOTMRh1vDRyZ3wzU3uXT/FX+5d59Mb5/nb13f569ef8N039/jk1lX42zc8/PpL+OGvfHP/HvzwN/7x7QM+uXaFrc4GHOWlXHrvIF/dvsiV04d4d2cX+wZaKTdqyEqOprXeSp3FSPimVaTGhVCYq6Kxysy+oS5PgbFqvYoqbTK2PCX2QrXbeyZtPFrqizQ4zBqcZbk0l+XQVJqLs1iD3aim1pBKZW6iCA7kYDsI8uClaGLXUqAKw5qbgDU3AXtRGvaiNGryU7AXqnEUZdBQrMFlzaO9xkSPw8JgSzXbW21sa65imzsXYmennYGWarG11tBaW0x1URYN5QZv/HtdKW12Cx31XhA+2NnIju5mj/dBakNbnQx2NjLQ7qCvVUyYFvMfHOwb6uPs8Xe5evYUt69e4ONrl7ly7hSH9gzR43LQWl9OZ2MV3c5Kep1VtNea3RZBLfVlOhos+TSUG2ivNTPYamOorZ7uhgq6HOX0NVWzzVXLQIuNnsZKuhsq6Guysc0lVr/udtV61KD62xweadmOhipspflUm/WgFiVou5pstNRaaLaV0dlYTV+r3VNFu7vZRl+7ne09zWzvaqK/zU5/m52Bdgf9baIaVFuthc76cgZb7Qz3ttJYaiBxyxqvKpObHDzJXRHs9eMNdVK6PRNZ7qZ0eyPcFa+nTRrLtCmvMm3Kq7w2deIIxaYVC+fQUV/Fezv66a2xcqy3nX3NtVhzEzBrojEoAsmNX4820Z/8lM0YZBvJjVtLtTaOdmsWlsxYNFH+FKbFYMlOxqyRUVuio85WTFNLFa7WGupshZQWZ1Gcr6JQn4pJl4wpV0a2IhR10hZyleGIIE+yRn6PaGCTVJCkZNMh9x42FzG0yQ9BmITwgijzuuDX/4n8v/6DCf5vEavNxO9tf/7Xf211J71KQEoCcr6gQgKNksKS9LmvSpLrERDmC0B9j7E/8n0JBPkkyf4CRioz3UeZEsz8OWPwXzOX1yY/R05uEoXmDJaumMFLfk+xbsMbKFURzJzlx9QpzxEatJI1q+YgyCEhaj3+q+YSsnkZS+ZNIGjjmwx0NZKXJcerGHUcLwiVQOp9sckhPTmcuvJ8spQxKBODmT/lOU7rX6Zd/iKhi54mcP6v2Tz3CQLn/5q1s55g3ZvT+e9fJLMICeg+ojKE1OeSuo7TTSJ2+dyP2E/xwUvxqjhJTUo47sZMIl4CIYFNKXldsuQf9Hku6ZjjPuPtO04SeB9myQopZMnEj2VcpRwXqQ99yWw/IwmolETt23zJxi28YF9sdQVqqvVKvKD50fAm6bkkEiF9/kg+jh/u338KcEvz1sy/KkDXUKimsSgDR2EKDYVKSjKjqDLIqTGJMrIZskDSE7bw9pLXmDL2GcID3iRTHvhPzzmyPS53w/lIk+Zpv88xjyNHEono/xfX7OZx3pLCDN/8DYk8SHPMwkjSOPKc5TnRVOniqNEnuBPPEzzeB9/jrLmPVl3XIpw+fIAz773LX776nCsXzvDByeO8f+IYH12/yvVrV7h+7QqoBVALHNw2QHtdJZ32ChrKDRze1cHxPT30OqvY1dlMncmAPDiQS4ff4VB/J80WA9X5Kip1copUkZSkiUmxhcoICpRRcEogKz4YdewWZjOMVhDQJEWRHBXI5FdeYJLfCySEBxGy4W0iNqyiubIYQdCikQUTsWkJUUHLUcQFUF6UK1pMiwupM5vprK0lYNlCovyXk5WwhdLMeOoM6dTrMyhSxGJRyxiyl7OzqRpnUS41ejXZ8YFU6FLFwXYn7NUVZfLuYBt15lxqSnSwSBAXEwNoUXNbEBhmNtq0JIRbELx2CQ2WfLa1VlFrzqLKlE5tUTqCH2THbPa8FCkh6whfuxhFdACOigL2bGsX62g8hPeO7uPvf/2KB199yr1PbnD2/WMM9XUyuLVFvHY3rJw7hYWT/0RmfACq8DUoQ5aTl7geZfCbxPq/Tsy6WcRvmENS4EIyYlehVwQjCPcZxQW2Oqr45rMbnDt+wG3Z0hK0bjlfCAKCcJjoIH+06TLOuDXiL39wlKvnT3JgeDtffHYL+JbP71ympbYMdWIwWkWUmERrUhO/cQmLJj2PJmYD1XoFOUlB6BXhZMRtRp8WTXGOjOykYAzKKDG8Sx5OYWo0uoRgtPFBVOUqKNEkoo7ehCY2AF1KOJqkINJjNmLOTKAoPRpjariHRBSrYyjLSsCak0R5tnuyjwJl8GoMSSHkJQRhTA6jND2OAk0cQqRY78GYEUe+OhZzbjJWfRo9jeW8M9Qu9i8g+EG1KZuawhwqjdnYzbmUZsYjCGaKNbHkKcIRhF1o5NHkqBJFUHQYsZiWYEOvUXH8wB6ODe8QiyMuhQf8gie5S4k+g1s8w4Vj++HvX8G3n3F4VzcWgxqNLJx5k0Qlk4VTX+EP/+c/mTdpFMa0GLKiN5GXEARmgSp9OlpBoFirQRBszJk2EWEIjLkqdvW6aK81k5MURHFGFLtbzBzYWsVXH53mzqXjXDt7hFuXTrG7v53SglwaBYHj7+7jo8sXuHz+A86+d5SvP73Nnz++ySdXL3Fq/16vF1ILwvOgV8WSGhWAOj6EPFUimbIo0pMi2NbRyPkTh/ji9lU+v3WFLz6+5vlulS6NGq2COkMazhKRJIjEU1yI7OYsHCXZNFm0NFt1uEq1NBVn01CQQb3BG5e6km5s2yEtfDnZcWswpQZTpomiSBVKtS6Rap2MipwE6vIVNBSm4SzW0FZhwFVuoMdhYVdHPXu7GtjZXseAu7Bcr7OCgZZq+poq6W2uxGUrwmbOwVlppLulku6WysfmHAy0OzyJ1FJ9iJ09LWzvanosiehvbeLw3h18+P57XDt/httXLnH7+mWuXDjDoT1DdDTV0lRTylZnJX1N1XQ1lOKqzKemIN39/HepL9FiL9XRZit2h1Q1MNBio6+pmoEWG4Otdra56ulrstHrrGGguZ7BtgZ6nKIa1IicCVc93c21bHXW4KqzYi8vBLWAq85KR0OVm9BUs62jgcEuJwOdDXQ2VdNcVyaGQDmrPKRiW6udHZ1O9vS42Lm1iW2uenqdNfQ12RhoqaO5shBdaqxHsU04LP7/+vyZTJj2KhNnTWIp/WIdojMicZg8zQ9hJUyZ8gpTxo1CcInE49XxfgjjYNyroxn9qh+jX/VjxqzXGDvmJaZOGEtlsZH39mxnW2Mt+9qcvNPVgqMog9LMeAyKYIzKYApUIeTJN5GT6E9u0nrqC1PosOmoMqaSr4qi2phBRb4GvSqRPLWMUrOWMksepeZcjAYV+XmpmI1pVJizqCzJpDRPgS4tkkx5MFpVGLo0iUhIAM5n434CRBDpu5nnIwiDCIKVZ0ctp18+hoSVz7Js+nROnTkFwKkzp/DzW+o+XgqbkUCHFENv8gEtEsD6Z/HkEql5HIl4FLhI5MG3dSOGv/iCIpg57U/ERa+jt8tGWOgqlr01mw1BKxg19rdsDlqJZHkusWQze85YenvqPUaCRQsmsnLJNLasX0zYlhUEbliC15It3cdxRlp2j+O/aiGDW5u48P47nD1+gIN7etnV10bIpoU44l7ketkYVs17EWtBNptXLSVbIeP62Q98+svpiWLwBeYeEoHkAXLyaChOdlIQ3voIj3p1pHv3JRG+ykZSiJPL55oSsHaPjR0xjM9dGPgnm+SFEQ67z+d7L76J8t+7r33YPX5avGFK3T7PdsbnHBLZOIWvxGx5rpxaYzpeciwRB4lE+JKNg+5rXffpq1vue7CL1/YDQTC55fS7GVmc7VEA/89JhMOUjr0gjfp8GU0lKqq0SVTkyag0KCnOSSJLHoqwFCa+8gyjX3yC+PC3qTApKc5JwJwd/U/O7es5epREzKAs2wAAIABJREFU+OYnSETC/phjHz2fL9l49H30Paf0Ho70RpjUwT6/S/N0CC+J0D5yfBglmVGUZcdgzY6iUhuLLS9BlL3VJzzmHn/C83NkeDs3PjzLlQtnuHvzGp/eucnNa5f57NO7fHL3DhcvnKOytBStILCj3eVm3x2U6lKwl+XQ4yiloVTH7g4nFw7t4/j2AU7t3o4gaKkvyKJar6Rcm4jDlE5neR69tSauHB7kvR3tcEogTx5JQXo8lcZMPr38AVdPH2Hf4FZK9dlsXr2MpMggZBFBJAZtYPOK+YSvX0zgmnnIItaQmRpKQvg6TDkKLp08wokDexnu7WFPVwdpUcEowzehTQqmxpBKVa6Cam0qRnkEjYVZvL+rC+nFNiHHoIimJDOZ2A3LxVyCMyAI97CX6jk41EFbg1V8+buhscbM9/yM8kIt/W0O9g50iNKzwmGC3l6EOmELhRnxaOWhZMu2YFRFkJcY7JlQqWHrRGWbsjyuvn+Qu9e91WEvnTvGqeP7uHX9PF99fov9O/tIl8ciCBCx+W3qy/QUZSUTtmYhiVuWoQhdSey6uZgUW8iNW4sqbBkpQYtJCXkTVcQK1NGrUMdtEL0miXBwex93r13gnd3b2NEjxvmWGLL5QhBorC7jyzvXuHfzMudPHXarSrg4fXQ/ggGOHNwD331FJJVEUskZQUAQjlOkScCUHkN3fTGn9nbR6yhBFemPHBNyTCSHrGbDspnuBcRMbnIohpQI8hWRWDNlFKZGo40PolgVKxKL9DhPob+35k8kav1i0fqvjEAvDyEvORi9PARjarjHI1GWkYBFk0iNLpVqrQJzWixlGQlUZCeLlrJfgDAEaXGbqTVnYTUosRqUOMryOLJzK3t7nHQ5LNhL9Z6Xw5CWQEGGHKs2jYo8BQHLprNi1hgKNPHuBbPSUwFaKwi02EUvWbosDmGGGHLjtQSKsmy5qTEU5chprTFz7vBOzryzHUdZHmnxgQiCi8kv/46F08awbM4kVsybQnpCCNlJoZRlyShMjaIoLYH3dvVy/YNjvH9kP5UlBYx67rc88+v/QfgF5KoSKchMFvN0FGHUG1M86hTW/HSqzVo6GippqDKTLo8lXZFIoSEHnhFoqK1iYKuLE4eGuXjiKA8+uckXH33oJRGx4BtXq4jeRG5qDJnJEShiAzm0s4ebF09y78ZF7t+5woPPbnD78llRxleXik2Xit2oprlMS4tFR0NJNvXFmdQXZ3oSoZutOlrK82gt03lIhD1fRU1ekmcRSzGLm15GzNvokjdToAohPzUEa24C5dpEyrLjqNYrqDel0+AmEc5SLV31pexsr2PPVgdDrhp6G6z0NJZ7Eqt7nRV0O8tprS3mMs9zmecplJSOOhoYaPeGDfW01LKju5m9A+3sHWhneFsHewfa2d3Xys6eFoa2OkeQiO6menZ0tXP68AFuXjrLjUvnuXX5IrevX+b6h+c5dnAP7U4bzuoSel02Blvr6KgvprFMnDtWfRqiddBAtSmTpgoj21w17O5ysqPDwfZ2O9vb7Qy1Odjmqqe/uZb+5lofElFDd7PNG8rk9h5Ird1RQUNlkVsGtpSOhko6GirpaqphoN3Btq2NbNvqoKfVhsteRrPNTJvdwlZnJV3uStVDHWKOyFCHHeF76Kgro7XGjMtmxlZqID05kjVvLUSYATNfn8i0uVMQOuCl18biN3MCfrNeZfTMVxEqYcyMsYydPppx00d7FZ3cJGLclLEiqHKJRpWXJo9lzGsTGDN1HOMnj8XffyVFxmzsFUU0VRbT46zBVaGnOCuObNkWDKpQjJpIchQBZCk2Y9CEUV2mosaaQbY6HFniRvJ0yRQWacjVKtDmqcjVpZJnSENvSCNfr6TQmE5ZYQbWIg1lpjSs+Sr06mgyZIFkyALIkAWgjFuHl0RI4M83nKWbH8mHroTdQ/9BwupnaY0bQ2SWlnv37npaZGS2e10ZZmQBql38uBCVtO74bv4SkPGNbX+MPOuIJmn9a33OKYFCCQiPPMe4sU8TFLgUqyWL4JC3mDN/AkFha5n3xlS8oSv30BuUvLViNh+8P8yZ08MokwNZs3Imby+dxuzX/oQEYmdwkBkcxFtn4KDn2k5bMYLwPcND7fD9n+Eff+bu1TOcPrKLhgod6f6/56HjVQIX/BpFjD9JYeuI2vwWLdUlfH79Al/fucoT3BP7dBG4BAEviZDIwpDo7RoB9PoJeXu+Tx9JJMI30fgCXhDu62WQSITveEl9OYzXcn/Ze65+8IYx+RCUcYz8zE8C34cfOXaYkd4NCeSDVxTAl5z5EojjeKtVi/dTrkuhrjDDPSanGOltkI6/7u4Daa7dx0siJCJyy3sPP5MItglxvZPIsFQ7wUsmavJS+FckQhC0HhLhsqhxmFSU65KwaOXUmjPRp8cgLIXxo37N7/7vz1gwbRTxISvIlG2hKDPyX5xbIgf/imhIidHSz48eJ+VQdDAyGVsi6Y96Y5w8XtlKOpfUfEmE80fHFmeGY8mJplwbS1lmBOU50djy4qkzJD5ehWmEB8g84n4YHuzm/WOH+PzuLb745A53blzjk9u3uHP7JjdvXOedfXv4673POLF3h2cTylOEU5yZQG1hBsIiODywlTsfvIdWEPjWHVvvKBJjmytyEijTxGDVxFOXr+T8/h5uv3+An/OQnMRg5MFrMaTG8dXNC3x9+zL3b37It5/ecOsru4gL2UBqeAAxG5eTEbeZbHkQ6fEbSY5cjSJ6A1XFudy/+SE8+Aru3+frj67RZ6/GZtRgUkViyYmnKjeFcjcQs2QnY8tPRxnu70nKE85AuS4dqzaN/uZaYgPWuMtiBfLwi1tcev9dqsr0+K9cAPcEtjbZ6HHVc/LQLv589xpf3riEvczIs1xn4/JZ5KuiMWcloleGUZaTSGlGLOb0aMqzZOjkoZjSxRoT/O0zblw8SmONuIF3u2qptRRw4tAubl46zalDe7EYxeq/WkHg3NFdfHfvMt12M7KgFaSFrSI9/C3Sw5aTGbWK7Lg1ZMWsJSNmDVnx/ujkgehTI9CnJZGXoUAwwdWzJzi0awAWCbBI4Myxg9y9doEv71zjh2++4OGXd/n2/l3u80sEQVQmWTJvptcas0jcxFKjAtj45iwxJC0xGGtuCgd7nXTWFiELXoNWEJg59nlYLcBqwfNi5chCMKREUKCMpiwjkSJlDBXZciqy5aijNhK1bjHZCUFUG9MpzpGhiQ8gK2EzOQkBaJMC0ctDMKSIdTykiZwTG4AtT8nWSiO1ehVGeTil6njKs2Tkxm3xhEJ4xtsJdSXZ1JdoabQasBVlixXXOxvEc3aAYIfibCVGdRJFmgRKc2TkyELEOiX3QPglKBMiqbMWUV9Zyu3L59nd38VDfs4u5rOL+WL1dwE08UFkJgSSmxyKOnYz6tjNmHNSqMhXk50cTpYsDLNWwUBrLfeun+Hwrm4+/+gsf/n0KnpVPFpZqLg5+MGdCyf54uYVLn9wgp4OF7osNf5vr2DDmhUkRweRo4ylOFtOjTFNXGgOiptMXlo8Fr0GjTyGDHkcplw1ewZ7ODS8g54OF8JBqC4xUWspxFlVxoHt7sXrHiSFrfEoIUlNFu5P4OqFhK1/k9S4IJ7kLvzwZ66fO86+/naO7B2gsaqY4mwFlbpUavOU2I1iKFNTaS6NpTk4SrJpKM2hyaoTaztU6HFV6D0kotGkwV6QRnl2rHdxdechpUe9hVa2ifzUIMyaaGxGBTX5KZRrE7HlK6k3peMoykAQzDSV6eisNXvCmHobrGJ4U6uN4d4m9nQ3it6Iliq6Gq00VRVwgVFcYBTM9q02XU2vq44d3c3sH9rKwR3d7BvsZN9gJ8PbOtjT3zaCRPS32elrtdPTbGdPXxcXTh7lk+sfcuvyRQ+J+OjyBc6dPEJPWwMttRa2ddgZaqunrbbQXQ/GJfa9T/87yvIYaKlmT3cTu7Y2sren2UfaVSQRfU02+py19DbV0uOsoaelll5XHX2t9Z7wo8HORrZ3NdFsK8Ve7q2H0NVUw1ZnNe2OCtodFbQ6LHS7auhrr6PbVeMhD11NVV750+MCwhlEQ9P3YCvKpc6so75MT3F+BsGBbzNtxliEGTDp9Ym8OOElfj/uRUbPm8Ifp43m2WmjeW76GJ6bPpoXp43hxel+jJrmx8vTRjNu5gTGz5zAuJkTGD1zAi/PmsSomRM97fnXxjF+7jQmzX2NP40fxdxFswgMXkdcXBCNDgtDHTYaKnSYtEnkZ8di1Majz41GmxNFXl4sYRErCAxfypJV05i3bBLrw94iVhVBkiYOlVZOlj6VvHwl+cY0TAUqCo0qSkwqykxpWEwqqoszKMyJJ0MWQHLkKuJDlhEVvIio4EVEhy0iJXGVGyxJG/Ew3nAnKV65EmGquM7PnfQct4omsGRZNIf27eb69escOHIAv0n+PqDRlxzswptoKYXG3McLACVAacarGiQB3MeFyGgZaf18NARC+ttBPODPraAoCFqWLJ7EvLljmDljFEvefI2ly2ezcNE0xo5/Dq/KzxniYzdTaEwHm+BR4RIL0YlAVTRk+YJZXyDej8WgJjZkNXlp8Qx01HL/1gW+uH2O88f2snebk/Vzn+Re7SR2ql9i7fIJFGTFYivJoK4sG6EDqouyEIRdXhIhDOONSZdInm/9AzHcyZQZiyD0i4Uzr7sJrSeEx7dJoUC+ibUSqJNIhERAJMAoXUf7yLhUIgjXKdCNtBLf4wlGgMRREonwIRoj1IEsiLkbEonwPUZqUi6ERABEQlBXmIGtIP0xzyeRCEmNSjrPPbwEQjqP9FySdOxDd3Pf78+l+X2XkTkB4tyuy1dSb/RWtf53WmOhgpbSDBrMaqrzU7DkJuG0aCnVpXgEaH713wK//d8C45//HxZPe4Gk4GWU/FNvxOPBuXespHdRSijv4KdJhMnnnAfxEgqJqEjXkeaP1P8un+uZ8BKIg4wkqD++bpEmjNKsSCw50ZjVoVizo6jRxVGfn0R9/uOqU/9EHsrzXKY0PweXowYsAt3tLZz74AQ3rnotkHt3DHJs9w4uHt7HvQ9Ps6+ngZZyLdmJAeQrwxEWwWBjNYd62jg22M23gkC1VkWtXkV5tqjF21iUTpkmBnN6NE3mTE7s7MCcEU9plgx19CYEQYwBvnHmCA8/u8Enlz+gu7mWqC1rWTB1LIkBq9HLw0mPXIcsaBnCs5CZvJninCTSE4J4d6iHb+/ehG8f8OWViww6a7GbsjGnR1OcFoFWFkBG9HoMKaGUaBIoy0pia20hRwZbOdjfQpYsDMECDVYTLbUWYoL8UcSGUFVkYFdfBycP7+Hd4W3UVxZhLdLS29pAX1sj544dEhcQF/S31GHSJCMINnQp4ehTI8hK2IwpLZxCZRinGEdlrgyjKoKCtEiO7u7g3kcnEX4OzhoTgrALtSwcc56avb2tbHVUIgj3+OL6eTB5k55PHeilrlhN7MY3yI1fjyE5gNTgZShDlpMWthJ1xGrU0WvJjFuPNjkIgzKKvla7GKZlQpzYS8V45Ce5y5VzYnz2w68+47NbV7n0wXtcPX+ajwQB4RTYrMVUFIm5EQKAUkAwQZkuja560UtlM2rITQpDnxqNINyjs97CtrY6irKVVBVme+aSMS2Gwox48hWR6OXhmBRisnSpOoGotxey6vXxrJ47keSgt+lxlMJxAZM6lsz4TWQnbBSToVPDKUqPpig9mgJlFIaUcPF/lGiTQjBnJFDkrnYtCFqE1ZAtD0EQHiKPEL1ABZp46ktzsOSpKMlVUGnMoCRXQXpcMCvpJjUqAMEO1aZc8tMTMaTF0dNUwY6tdoq0SizGLDqdNbjqK9nW2cyDz27x7Rcfs6OrlbI8DTVFedQUaikUBM/Llp0YSHZiILmyYHKSgshNDkUrDyNTFkyWLIzibDlX338Hfvgz184eg79/zf07l8lRRKOTR1Nl0FBfIsbpv3/kIId27+DQ8C6+/OwuH125xI0rF7ly7gQ9rXXYzNJL3iHGnR/EnbfzAK0gUKjNYHiwl4dffcaXd2+wd6jXTTaGycuQY85T47HyxLo3ydVuQOtekHhCIDslDK0gII/cIF5H2mQ1ybTXl2ExqDEoY7DlqajTq6gzpFFrTKfelEGjjwxrS4WeFjeBcFXoPeFMjSYN9UaVm0RoEYT74ia5CDSxazEoAilSh1OaFUudSUldQZrHC+EoyvCQiLZKIz0OC0OuGra32hhoqmTAXUjuwICL4d4mMcego47tnfV0NVppqzPD9wLYBf7mEwbU3WxjZ08LB3d0886uXg5s72LvQLuHQPiGM4mtgd4WxwgScfvKJW5fucStax9y9eJZLr5/nP7OJlx1Vvrb6uhrqsZZ4faK/cINCtz5JcKT0Gg1uAlQC3t7mtnX52LX1kYGW+0eL0Rfk9fz8FNtW4coS9tab8VZbR5BIrqaakQCUW+lsaaItgYrPS01dDVV0dlYwVZnJd1OMdRrHKfgrgB3BaZyGMEihV7cotKURWGBhqi4Lcxa+Bpjpvkx9vVX+cOkl3h6wou88sZ0fjNtNE9PH8PT08fwzIzR/H76aJ6dMZo/zhzDH2eKxOK56WP444yx/GHmeJ6d9Sq/f30iv399Is/OnsSYpXP53bQxjJo9gRenjWH0zHG8OPEFps6fjK2lgq7WKpobzZRbs9HnJZGjjScnLw5FZijhiWuYPP9lJi8aw4Q3/Ji8bAILAxbyduxa1ss2E6gIQq2TkZuXTJ4+hTxdMrlZCWgzYynQyrCYVJh1SRgyIlDGrSNi83w2rZnO5rXTCNowi+DNsxGEB25wJAFE343YJ1RjpUgi1PonaI0bQ0XY/2H621vwT1Dit8qf//Vfhe4aFxJA+anE0oN4cgRGhJhIf5M8CZJl+VGrtdQka7wEZn0tr5eRCsV6SISg5fVZLzN/3lgWL5ookojFU1i2fDaitfm455oeD6dUfDASd7K2ZME+hRdE+gLh4+ASDYypUZsIW78YDgpsbSjlnaF2OuxmTJmJTHzxGS4Xv8xX1a+wYuoTJEQsQZu2hRJ9PEXaGJ+xkHJVfPMXfEmDmEwdtGb6I59519ifJg9S8wWRTryJxf2IQFsCjL5kzTek6DrJkavdY/aQkWTRF4xK4yuNp0RcfMf3uHfchMN4VZd858RIL0JxRgJeqVdfb8J1Rnq1zjAyrOueT5OOF+8jEDteOWCDO8xPCuM54/P8/dTkpVBrSOWnE60fB+JHvhvOYlHu1WFWU5Enp96cQU1RBoFr5uH3h/+PCaN+xZyJzzF9zNOM/t3/w6p5YyhQh/2Tazj5qUJv3twIF945/FNhWRJAtzFS6lciDtL8NDPSI3ickbUkpFDGRz0Xwzwuh0JqJVnhFKqDKckKp0oX60mofjzRedw5fg7Wghwx78Hijl+2mOlqaxFVesJDiNiyidJcDfbCPPocVgrVsVhyE6gyyKnSJ2NICUWbGEZDkY6ze7Zxbu8gQw1WKnKSKFKFUpufRLUuEXN6JMaUUDRR/tgLNci2rESfEoEy3J/iTBm9DVY+u/I+P9y/zccXT9Be5y6QJAgIPwejPBy9TFTsEZ6FeRN/S2LQcvRp0ZTp3DryShBWgixgHZmxARhTgsmXbyEncQOqiLcxKkMxZ8Zh1co4vquDTy8dY2+PkwFBQJ+RTFeTjf52JycO7eHuRx9y/cJZGmqsnD3xDkf2D/HRpVPcvHyG94/sh/sC5QU6BBc0WAs5uquP4a4mCjPiUUau91QbNiiCMaWGYlZF0GrJRhDuU5IVizk73lMdVxC0JAavISMhGKM6iYo8NcqIzQjCPS68u5uaIg2/5D5CFpRpkzxKJbrEjW7isApF0FKUISvRxGxAE7MBTwzkA7BXFNHaYCMswB+/F34vvvCJICTCvh39PPj8Y77/5kvOnTzCoT1DXD57kvwcNfqsNAa3tnJ49yBaQaCxvIhWWxkFGTKarQVce28fezsd5KfGUJyR5KkirE9L4tvPb/H9nz/hi1uX+OjsuzgsWkqyZZTmJFOYFkuxOp6yjESqtalU5qQQt24J6qiNlGbJSIv0VtzOiNtMriyQ3CTRG6GTBYkhTFkJVOoUVOuVVOoU1BhUNJfpcFn11BjSMKu9bDpo9TwMKBHuwSbEasI1RRqs+jSc5fmUalPZ8tZ81rwxg8JMOdvb7XTWW7DqNZRq0z0LwRPcY3tPMw+/vMPntz4UPRZmceM/e2w/l3mewzt7+fKjC5w5sJ32qmJq8jOQbVmJImQVuYlbMGfEUpQeS64smNzkUMxZSVTki/J0+7e18fUnV+Dbz/nHt/fYt30rgnCQLFmU+1lstNurOfveUT67c4NP79yEf3wPf/8rn9z5iDMnj9BoK6VIK4YwHXQHAjzLdY84gFYQGOps5cqZk3x26yrnTx2lrqIEWUwI8WGbyFUluKvJWxA3m0oRFM6XgKHYp7npkWxrr/KAgLigt1g2exyysDUUZ8spzIintjCLsmwxobrekEatXkW1XkmtMZ3G0hyROFQaPK210kBLeR4tJbk4i7LEnAijiiq9NJYd7s3GTE7iBozKYAShA6MylMo8majEoVfgKMrAWZJFozkTV4WeDlsh/c4Kdnfa2dvVwO5OO9tbbe7k5Fp2dzUw0FLNUEcdu7ob6HdVM45TjwXebfZy+tvs7B1o58D2LvYPbWVHd/NjyINDzCfoFIvM7ezu4PThA9z68By3Ll/kztUPuXHlIhfPnOLEu/vobnW4vR2V7rhssZ+rjWni/NiF2GKhtaaInZ129ve3srenmT3dTWxvt3vIwzZXPQMtdXQ7qv8tIiEVrGuzl9Nab6WjQayA3dNSS09LDVubq+h21dDdXE27w0qb3UJno1h3oqepisaKAmpLdPBAwB+XZ55U5KkpzUujyJRJfnE2G8P9eeU1P56f6sdLcyby++ljeWbGWJ6eMZ7fzHqV38x6ladfH89vXx/P72aP4/evi+2Z6X48M2M0z8wYyzOzxvH06xN4es5Enp4zmWfmTuGPC2fwfye/wu9ff5U/zhrHqNmv8ty0l3ll9njicpIICltNTOImIhM3sil8OevDlrEp+i2WbZ7HxEWjGb/Ij3GLxjBuyVjGLZ3AhBVTmeY/m7lbFvNmyDKC4tYjSw1BZ0ihsDgNnTYRRdJm4sLfJjZ0BUnhK5FFriBi83zeXjyGN2Y/z5sLX3ITQOmdkUKPfMMQzF4Q8IRI0n/2s2ImvvgSB9LGkrDuWeT/9R8I4A7nkcCAFNoheQQe9SSY+XEhsEdJhq8VWbIwSiThus/fH/VUdCCCwsd7MFYsn8aUyX9kwfxxrFg+DdHqDWfwY6SFWvTSCtelPfDBIySi39MyZVvwVv+VgLHLnZ+mhYMC1YVqDMpI4oNXMmPMU+zN+CNfVb1MccBTrHlzHKnxKxAELS+8YCUl5Yj7mpKykgR8f0wi4kIX4LXiS2RgCEF4iDAMj6+T4Nu3F9zP2CESbE/Sewe++Rje5GmxH3/OQwTBRl1pmrevn8WrCCnNqSfxmQe+ZOggXmJymJHg1T3nJsKPCY/UrlOUlexW/3PPAy2MJDoP8ZLVB3gJg0QiTiHOf+nz+0gEJhC7GJY4wkt20D0vxHuo0SqoypES6v8dAiGBdAlUe1WIGotU1BeqaLFmU2NUUpmvwFGaSZ4qnJiAZSQEryAtbgMxAW8ye/wzrFs0gXJ9ImW50W7Fo8eRiH92DxKJkO7D9/PHkQnp3TYxkqRKHjHfY/vx5kZIc2kYL4mw4yWTw3iVrv45+arUiupMnr0nT6o1YeAniUhlQQ6lhkxQC3S32IkN28LKNxcQFRqIOjWZt5YuYsqYlzzJxg3F2ViyE6k2yGixZlJvTMGSGUuNTkmtXk2tLh2b1lshsNmsokYXhzk9nPLseEozYsmXh1CiiUMd5U9mfADqmI2kRW/kl9znxJ4e7l56j7uX3mNPdxOtNWYGmiqpzJFTmh5DRsQqDPJNWHKiSQpaROBbM0iP2YQgaFFGBJKwyZ9Ni+exdOpY1sydSJz/AuRbliALXEJ6zGpM6jAq8mQMOEv58tpJvrl7Ae4KCIIF/MRN9dSRA/zt6/t8+ekdvnvwFbeufciBPUOUFulw2is4d/oY1y9+gCBoCUXUc796+gifXzvHVA4zlcNkxGxGrwhFWuCNKYGUZ8UwYC9gT0c5NlOKWMHV3U9xm5d5fk7Ysoq4jSvgewF15BaEWNClhGHUROIozcBekoY5K4oCVRC5CetICVpMWthKUoOXifKEsiDUURuQXJJFWSlEbvEnW63g6KG95GWnM4ODKBKimDl5HIJwnfOnjvL1vTvc//gGtz48x81LZ+lra8JVX83BndvgL/e5/sExuh3V2Ip0WLVpNJTo6akvw6yRYclRkpMYTtjqpaxbPNsDUC6eOMrJQ6J7WB6xlvSYjeTIgsmKC6AoPZZSdTwWTSKCAO90N/DxmUPs73GQEbsJVdR6CrMSyEzYgjY5iNykzWTFbyAncRN6eQhF6dGUZSVRnivHqIymqUzHUHM1zRYDprR4jMp4DIpYUkI3QKjb6nUP5JgQDGA1KCnVpmLVp5GnjCEtdgtWvZrje/o4d3g3HXVlFGYqKM5RYcxSUKxXU1cuKoFJ+R6iu/0wghmqC3UcZirttRa+vnFJJF0lemLXv4l8y3LSwlaRGb0OrUzMV8iVBaOJ34IuJZzs5HC0ylhabWV8cu0s/PAN7x/bR31lkZi8vVKaK6J1+cQ7B/j7w2/4+3cPuX3rBn/97htOHn8XG6EIwjCRW9ayfsUCXhv9hxGAscFaDA8FeOhWGOpu4/TRg5w7+S4X3z/K8OBWshSxZKdEwHHxmKyUEAQzrFo6GW9crBQ7Ky7WpTo57BLQpYSxr8dBb0MZ6piNFKnjseWnUaNLxZ6fjt2oxpafRr0pg2arjrZqo1uCNV8kEhV6mq06ms31NYshAAAgAElEQVQ5NBZmYs9Ppy5fSWWeJMtn4YUXrCjCV5AesxppY8+VBWLJTaLKoKDGqBRVnqw6mixa2qryaa8x0VVfykBTJUOuGoZcNWxrrqKnsZzuBtFYgUtAuCUqsd3jCRj+MeBud1Sw1VnNQLuD3X2t7B1oZ1eva8Qxva46el119LfZGexsZGhrEwNtTra1t3B47w4uf3CCmx+KykwfXb7A++8dYUdfJy5HFS21FlEFitViov4FcdyrCjR4wM0o6LCXsmOrnT29zWzvdLCtrY7e5mq6GqrobbIx1N7A9o5G+prr6KivoKmm5LEEYquzkv62Ooa2NjDY6aC/rY6eFpEs9LTU0NdaS6/LRl9rLf3tNnpcVXQ6rXQ1WulrqaK3uZKtDRYaLHpsRdlkuf8JTvG+y/NUFOemYshTUVFTSKw8gjEzxvL8VD9emTeZp18bzROTXuY3syby1OsT+c3sSfxm9gR+M3uCD5l4ld/PmcBv50zgt3Mm8czcSfxm7hSemjeFp+a9xlPzpvA/r43h1zPH8bu5k/n1a6/w9LRXeGnBZPzemMyry2bw/IRneWXmnxg314+x815m3BujmfDmeEa/4cdzM/+I3+LR/Gney4ya/wovLRjDC3Ne5qUFYxi/bAqTl05h/qrprA9agjI9HFOREmO+nJTETQRumM/a5VOI3rKY5IgVxAYvZs2b45g/8w8smveCNx9L8iYJ3aLF3pM06gbSvwBhhihZ+4sn92OJ+BUPm1/A/8X/l9kMc4tnvCGS/5YlVrLq+ioE+QIcX7B4AS/Bkb4vgWItS5ZOfMz57zFtxvM/+nzRGxPYuGEhixdNZM5sP+bNHYMILh+4SYR0TQlU+irzPPD5XSISYp/FBSxmhGLScTCmR1JfpCZo1eui98xeiCBo2bR8CtXhv+N+5UucNz7P/Im/Ij1xNemJqxBJxCVSUr5yr12+Hg5fgvK9u3UwkoT5/n4Y0ZLuGwYk9bX0HJJlXUyk95IIiSBJJEL6vhSCJpEIX2u+m0j8EtEb9YxEHiQiJxEgX5Dr9K4bHhB+xp03IZFPg8/P4vgUZybg9S5IuR33fEjEA/d3jrv7AM84i88w7DOHpPNo8RIO9z3apXfBIPbLk+L7UJoZT1VeCl4VMwnA/jtz3zfXyDXiOxKJsBenY9UmUleoorpAQVuNgeKsGEpz4ynURLFs1kusfeNVbIUKSrJF6dSK7McRiZ9qJkZ6CKT7lzwUPxXaJH330eeR3k2vd2ZktWzJqyXNJzsjhQd8vSDS+X0MGP/yeaQ+lL7vc48mTQra1HicFcVcOHGIgY4mtvd2cP7UUc6dfo/KsmIy5AmemNzSzCSsOUnYjHIazEqK08Io08Rg0SRSlavAopZRrpERvmIOCf4LKdeEU5kTjSE5gCJVOFkxG8hLCkQTswG9PARF2Bo0cZspSIsmNzmUslw5w90OmqwG6kqyObV/AFe5AUtGHIb4zeRGr6VYFczh/hreHayjUB1JeZ6Ccl0GrgozJ3YOsm+ryy1pKnZwYsAiFKFLyVcFok8NJDd5E511BVw9PcyHJ/Z4NlRLQQ6KhCiOvbOf7799wN+/e8jfv3vIX//yNdevXODQ8A5qK0vpbm/iyH7xZY0J3MTB7QN8cuks104fZkdrPYUZ8WjiNpMRK1rT5415CkE4TsqWRehlmzGlBpMV74+QCPKwlSij1qKO3URa9AY2Lp7O3HF/ZMX0cYS9tZD3BjvISw5DGbUWRfQqtCkBpEasJDFgIWmRK1GFLUOb6I8yZLnHC5EZu5mEzSsQhAsMOKv5+/2P2bejl327tnHxzAluX79ER1M92Wly/N96k3Url7CaDq6ePQU/fAc/fMeHp46zvbudDkctvS0Odne72N7RiL00n4p8DW1VxThKtBSmJ2DJUVCkluEsy+fqe4d4+NkNTh/cQ2eDjfaGWlps5dSX6VDGbECfGkGOLBhl2FqK1XGUZ8ncqhfQXW3izgcH+er6Kfb3OCjMiCM9fjM6RQg6eSC65C3okreQJw8kXxFGviJMrNeQEoZZk0hm3Bay4oPJT41BnxJDQVoiDnMefQ2VOCy5XDi2gzsXj3BkV4e7srKKMp0Sqz6N4mw5u7sauHb6Hc4f2cP2djuOMgPF2UqEZ2Eqh7FXFTO8vQuXo4LQjatIS4rknV19tNkr0KJGi5o6s542Wxn7e1pothZQoIojTx5OQ6EaQbhL4sZFxG5YiEklJm1lxAUQvPoNdKo4T3jZjh4XjmozceEBNNV5JUV/yX1qSguxmPJx1tvYv3sHVy5eQCsIpMgTMepzqCwrRhCGiQndhF6TQkzQOhRRgd7QAeEBwlJgqkBjpYXyQgONNgs3L5/h+68/dfsq/MhNjSI7JQxzrgy9OhqzIZnejnKsxSriI1eRrZIIciW6tHByUoLRJAXQZS+kuUKLKT1GtPboFJRlJVGjVeAwqmkwaag3ZdBQnEVrpYH2mgLRA+FDIposbmUmkwZ7frrbjS1tkjZsTbhDQ753W+Xuo00OwqqVYStQUVeYTos7v6LZqqOtKh9XZQEtFUZaKoy4KgsQhOs8yd0RgBqXQD9LEQATcp7hlqdooG8b7Gxkd18rw9s62NnT8qOq0V1NYv6BRCK2dzW7C8052TfUx7n3DvPRxXPcvX6Fa5fOceLIITqa6mm0WXDVWTnORI4zkUDsYkX3C26gKYgyrw6rGFoohl456G2upqepik6H1XMPu7qa2dPjYqi9ke7GH3sjmmqKfTwRdjGZu9PBzp4mdnQ7Gex00NdaS1dTFR0N5bjqzbQ3lNHptLK1qZy+lir6XdV0OspwVhrZhNOdQWZHuC/eq0WbSlmugqIcBdosOcUlWmLiQ3ht3lTGz5nMqFmv8puJL/H71yfy9IwJPDnLt43nqZlSG8vv5k7kt3Mm8MzcSTw1dyJPzZnMr+dM4lezJ/Or2ZP53cLpPDFjPE/OGs8fFkzh6Zlj+dWUF/ntDD/++Ppo/BaM5U/z/Hhx7kv8acEr/GnBK7yw8BVeXvIq496ajN+SVxmzZAIz189lWfhK3gxZxqKAxSzwn8/0pa8xbdF4FqyYwqagJcgVgWRq/n/W3ju6qTvb+z7Pyr13VlbWXfPem5k0AibAJBAChhASQm+BUA0YTDHuvcq2mq1iSZYs2ZaLbNlykXFv2MYGTAuEQDC9GUJoIQkhJCEJSUiZmczczHM/7x9HR5LJzNznLay1F/LR0am/8zvf7977u3ciWlUkivRNKJPXY1ZHUGZOodAQS0rsm2xY8zIb108nMmI+wxtEHfLcy5/F0rQr8JZLf5z7CC/AY+Z3sUaO4XzOSPRp/yKWFkftVyFIeqH/M0DlL7p2M9zrOYCvRKcEmu2I4K7xf9imCIrmzHuBV2eMZt6CCcye+7x3ncWLAlm8KJDwsGVs3rSY5cum8+sUn+sPmQRizvktu+X5WwRN8piVxAbPY8OiQIyyUArVMVRZMijKjkUWvpz6IhU3Tone2sXTfs+Dmgl853qBpGWPs37JZJbPHgOzRGfhuHHbPZEIiQxI5ESsjrSj2cbwngbSelLp0iP4RM/ScT6sJ7iOfxRI1Fz45/e34hOsD3p/u7PVgY+wSJoBf7viIxGz/AnqLb/zkEiZ9L+/SQTp7wFEab8PGN6dWiIRt/D1chgQHcsTJbIqkRInPpJw1++e30WMWrjxkTP/1CURmOarYjznOYRISK74ndfDoPvhyMR+fB56yaRrLa7TVKqhrSKXFocOZ146tQUK6u1qWityMSsicNmycBerWThtFK++8J/YdXGUGRJx5SXjMibi1Mf9nWsq9loYflwS0O5huMBaOp5/RiIkG0R8Hm/jK5rgqwg2XGDt9BtfEmGRroEU+arGNw9IYu5/JPb+PyUVZoR8dSpaWQzbHDbOHNnHX777nDs3LnP72hB/+u5LPvvoOvc/+YDLR99igBWU6dI89diV1NpkVOgTPZEIFRU6MY/KbVZToU2hSBGB25zifVmlb30TR24y6ri15KZswWXOEqvsZMdToI7DIo/BnBVNXmYU2fGbkEUEoU3ZisMgo0QVT5kqGlv6JgxJaynOjqCuKBNnXjralFCEn8GVn4sgdLLNbuOtjkYOdtVRokkiK3I5iujlVOYlU2lJw6aOpLnCwLG9beztqqE0X8WJQ7sYPLiL8yeO8NVnn8Df/sqf/vgj97/6mj/98Ue++/oeN69d5vyZ43S2NHBRELjo0QxE0Eh1gRlrtowCdRpOk9zrReyvs9EvCAhCP6khcylUhqFLXIM8agXalPWkbF2KLHIFCZveIDVsOaaMSE+TFnEQ9rmKcRnlaJI2oIwPIl8ZTlb0MhYEPsnS6SNRRi0jLz0Ei2wLmrh1qGODyY4LQZO4hboiPRcPD/DN7Wv8/P2X8Lef+OHrT/n4+hCHWERlST47O5vIliWSl5OFUA0PPvuYX77/mutnj9NUVYar0IxJkU65RYc1JwNHXg4FGhmV5hzc9lxMshgK1UmYZDG0OQu5d+0i/PgV/PQtP967w+E9/VQUGHB6ynTq00OxqmMpVMWRJwvHropDAPrrCumrLeDdvm2c3NtKR5WZktwUCrSJmBVR5KZuIj8jDGtmOKU58dgUMcSsmUfwwpdJD1tFXkY0FkUCNlUqpox4EjcGkRYRgjNfR3WhkaoCcf9nD+/g/JF+LhzdSVu1WOmmvtREkU7G1VMH4Ycv+MvXtznQ3YgtJ50KixazIFBq03Px7Lv8988PuPvh+7x7oJ9rF45z++o53u7v4GBvK83OArpryzh/aBc1Nr2nWOBSijWpVJoyaHHoqDBIojhxYjMLAivnTmXTyvnEha4lIXyD93nRKGUcGNjB/t29HOjvBrMAZoFTR97GLAgkx0XT3tzA7r4estJT0GuUtGyrxVVu59zxt/n2s1vcvnaBSycPc3RXN/1Ntd70it/ygN5mN/0djdQ7i2l0lXHl7LucPbqPlppiCnTpaNPDsariKdAm4nbm4nJosBmS0crDMamiMSqjMMojsebEU6iJo1ifiMOQQoUpTSy7a5ZRbZFTa1XitqhoLtLRWmKgqSRXFFc7zV4tRHddEdtrC+muLaSr2kZLcS41eQpqTHI/EnEbQfgZt/u/RPLwGzE6mpsWilUZQ7kxHXeRhsbSXFrKTWyvKWBnYxkDLRX01pexvbaY5nILdUV6BAFWMOCNPpoFMTozwArMaDnEIpykwJAAEcMJgtRQ7q3+dvb2NLO7y9cxurelhl2d27yi6j3dTd5IxI6WBg7t3sG1C6e5c/Man35wnWuXL3Dq2Dv0tjfSVFvOrk7ftmSUwZDYj0WYJ76k650W2us9RRg6qtnRWk1PcxX97bV0bisfFg0RU6zaf0VyJGt3l9G5rZyuhgo66h3e7fS319Lb4qK7qZKe5ip6W8SqVbs7atjdUUN/axW72qvZ01VHf3Ml7dVFBNNDMD1i0YGNUJmnosKooMKowJmvocScQ0lhLhVlVrK1WYx/eQIvvDaJSQtf5+lpL/L0jCk89bpoT8wU7emZgYyYPZURs8VIxMgF0xi5YDojF73KswtfY8SCV3l67qs8MXe6GMWYM42n50wVoxdzpjBy7iQC5k4mYO5LPDv/eZ5dNJ7RS19i7PJAxq2YwtjlgYxdMpkxiyfyytpZBKeGIMvPQG7NIiU7nvjMSFKVsWRpE5m5ZApzlk1l7eYFyORbyTOlYjWlYDenU1kop8KaTokpCZs+GkXaWkJDZrBpw6tERS7we/FeF1OWnvQAvxUgqOE3/Ewg4pxsQ03Ebx+hNeYJyrY+T7h1ithQTyoMEQA+oF+Gr9qTPxDwJwwP50dLyyRA87BQ8mdEsOgh6cN+5wM+c+ePZ96CCcxf+CILF7/E4kWTWRM0k+kvB7B+7Vx+rREYQgLMYkTiOj6vdQ+CcIu4LUvwAUtJqHuOjMglKGNWIY9aQfrmxVTny7BmbiVl8yJSQhZgkm1GFbUSQThE5JrXUa57igfV4zmsHc3SGc+x5JVRrJo7wUMi9jNu3LsoFJ/jE7HuR52yAV81nE6G1/f3J4ASgfBP9fITFrfC8EjFKfyrOflIhBT52I8gDFJbnuv5jZRGJpGqh0mEuL+7jPBU6RryOw4JSPuNN8GMD/h7CFAM+NKPfsKukXpuSSTCP9rsf/9uMSzVLNgzJoXb4rgOxnOMZX7HcAVfGVfPsml4ejL5r2P3u6bS2PaPDEljTyLEEij2K0rgJRFSapoEooeP/+ZiNS0l2TSVZtNQrBK7WBfKcRiTcJpTMWVuYeObU3n9xccxyMNwWtLE6kWGRFz/VGgt2cPaBmns+BMbs2dZ6z/ZTiPSs85YqYeVFG2SnltpHxKhepisSORDispU+227mv9fSIQ2OdL7Urn/8VW+/ugqP355m/968BVf3r7Bh1cu8lZfFxcP76O+QCzZ6jSl4ciNp6FYQaUhmdKcePhFwJIehTd3MBgaCuRU6GLpdeXS5czFJAulyizDaUpDHRtMbooolLXKo9GlbEafuoV8RTQlumQK1AnoUjajTRbXsaVtJT95I5aUDVgzNlGgCMWqCsOqjqaaBEJpRZuaQPjK5QgPoLbAxN7Walz5SnJTN1GijcFlScVpSsGuiadYm0RpbjruEiM7O+oYOnGIzz66ypd3bvHJRzd4cP9rfvmvv/DTTz/xxRdf8MefHnDvs9t8cfdjrlw6h9tVgTwl0ROePIIg3GMiV8hJCMOSFUsQ/QjX4WB7BZ8PHUQQ7qKNW4UqchnKqGXIo1agTlhDetgyspPWE7N+Aa+N/z3HB1q5enyP2JxMMBMXtBhTSjhGWSimrFCPv9vMwS4Hwi8QPO8FtAlBGJI3oIlbJ15TuSjYLRYEerZV8FZvK1/evsZ///wt/PUB337xIWZBwGHL5YPLp/ny46uU23IRqmF7fSXHBno53NeJy2bErlNSZTWQm5mIWZWGM1+DIFzHqkqiSJNCD8FYsmIp0aZRrEnn+MB2fvzsFp/fuIQgVFNkyKHIqEKXEUmeMhpDRhiyyFUkb1yCKmYdpTmJ1NtUtDsMVOhTKc5JpMqSRbVVQYU5g0JdEnnySPLlEdhVMeSlbUEdHYQqZh3K6LWkh60ifetqygxZ2NRi9EGTGkP0+hXEhQShT0+gxJhNWZ6YDpOnjMOak0SX205DuQlBGKTMpMCRp2SgvYaPho5z6dh+2lx2ykwqOCXAKYEKu5nujm2cO/42H71/jq8+uc5fvvuMHz67xZWTh9nT4abBkU+93SQ+mIGe8C5Qbzdh1yRzqLuGO6ogYtcvFCc8OZSbVdSWGjgcG8UdWRCzX53M/NnTsJq0dLbU8+HNy3xktXDu+DGwC2AXuHFJbNLodjk5f+o4H928xu0PrnPh9HEKLbmYBYHv7t3mv366z90PLvO/f/qaL2++x/GBXgQ7VFlNJFDNOwM7OP/uIYZOHsFVYuHYQbHSUFtNMXZ9BkZ5DDZ1Atr0UMKD5/lVCBJfPjZdIvnZcdhzUyjPS6PCnE6lWYbT0/ytyiyjxpqFu1BJW6mR7RUWtjvz6XBaxAZwtYX0uO1eAtFVU+AlEa0lBmo9+bBuq9KTL34bIRDc7r+KXlzvi9WMVRlDiS6ZSrOc2oJsmh1GeuqK6G8opa++lN76Mrpq7DQ5zNQW6hCEX7jOC+xnKfxGnP9aCSWQIVELgZaf+Q0cESMUD5OIwwNieeQDfW1ewiDqB+q95EEs77qNge1N7O1uY2d7M0f27eLG0Fkvifjg6mUunD7Ojo4mGmsc9LfXs73RSSuhYkqVVuxWLNwF4QHeaMDu7XUc3tPOO3u62NfbJEYLPCRCKtEqHs+2YcShtbZkWDSira6UdncZLTXFtNaK3bDb3WV01Dvoaqigu0mMPOxsc7Gnq449XXXDyEQ1CT6thqfhW6VFTWWeinKDHEEwU2lRU2ZSUeew0tnkoqaqmDfenMfzL49n9NQJPPdqICNnBPLMjCleMvH0jCk88/pURsyawrOzpxIw72VGzX+ZgPnTGb3gVQLmv8aoea/yzJxXeXrONEbMnsaI2VN5ds7LIoGYM5lR80QCETD3JZ5Y9DxPLn6BZ5a+yMjlkxi1PJCA5YE8t3QyY5dMZvq62czduJDVUasIS95EUlYUclUc6uxE1JoEgjYtYmnwLIJDF5OhCKOwQI6zVENVSTa1pdmU5qVSoIvFoolCnrqGrRtnsnnT68QnLMUHwjzPzuMSQP+FjXSKvTEOib1kzILAm7//Vy5UTeV96yQ2zn4K+8Z/QbiFaMLP+LoO+5MG/1QFfw9jDz6PuARMz/mBik58XnjP9gKkyBf8T2BizrwXmDlzDBPGP86SxWJqrM+TLNk5zzFL4Pq2n/mnWvmn4oi/S9o8j8RNc0nYMAd5+DKUkSswpoRgywojN2k9tqwwz7tvDYJwiDdfH8MN+x/4zvUCK1/5D5RRKyhDRmdNPhKIGzfuIPyoQBCGUCYFM5wodHq6S/sDMOk7f63BoOe6+Wsf7npIxM+e9FMJNPoDSem3R3jnQBc+YuEP+iUges7vekrXT4p+dDI8wnPObxvXGd6I8L7fth94rUgbjyZpAz7yKKVN3WZ4KtOQ37Y8REKGeI4BeAtdCIGiA0FwgmCTxo7/sXmIym/x6KZ68DWdO4UvRcr20Pg5wnANgT9JlsZ6Pz4vvUQihmsOGktyaC3Nod2hpaNcR7tD69FJKKi1+bpYp4Ut8X4uM6f9k34RD0dC/MeKfyTA/9ilCJdEyhv5xyC+EV+ZVokg+etn7PhKx5bhTQkbpr2QfieNMbfftqVUq4fTp/4fmiY5DGXCFna31fLXb+/w89d3ePD5Lfj5O/jzt3x45TyOfAPy2DAiVi3CnpNCiS4ZU+YWSnPjsCkjcBcqKVQliN68cwJNRWKn2SpjGtXmZE7vcXPx7Q6cpjSy49cRtuI1lk5/jsjVM8lJCMaQthl9ykZyUzdRoIrGZcmgJl9BiTYBc0YEeWlbMCdtQhOxEm30SsxpIeSlbyAvazMtTiNnD+8AQaCxopiC7GyqrGZqi/IpypFhkEVilIVRoo2jTJ9AmT6BUn0SVmUMutStuAq0HD/Yx8fvn+X+Zx/y3b07fPXFHR7c/5rvvr3P119/zbfffsuPP3zL5599wpf37vLV559y4uhhnPZCEsJCEYQy4kLWooyPwJgeizkzhiD6aShUsb3CyMenB+gqy0EbvZKcmNUYkjeQFbmctLAlpIctgwSBuhId/S3ltDotXHy7D0Ewk58peggiVs5FEMxoU9aTk7CWxhI139w4yrn9jWgTgsiJW4Umbg2qqNXokjZhyogkXxlPS6WN908e4qd7t/jms5t8decaJAiceXcfFl0mwiOwzVmIIJipKjBQU2Si1KjGnJVMuTGbKosOS2YyhdkZFOkVOAsNohC8E2JDlsEpgR6CKdamYMqIRBUbQqVFSXt1EZLnIy1mM7qseHLSt6LPCMOYGc7P/AazIFBrVVJrkXuJRJVRJnah1iZRbkz3hDavoEvbQqE6BpcplUpDKkXKaJpKdLz/7k4+GTrCu/3NaFPCqSs0YFGJoqDTb+3m2plBjPI01Knx5CnFKgsp4atJj1qLqzBHFIwFQFbsRqpsGopzM+lrqqKztpRKq5ZyczbGrCQRmNVXUVtRRJlVj6CGpezn6pnDHN7VTmdtKe4iI1UWDXXFYnQhOzmKbY4CBjoakMeHEbF2MRW2HG5FRnIrMpLakjLa4sK5oMj0LpPsRHgYDTGRHIqN8S7rnjiRphoxtWlfXw8fXX2Pzz68yd/++AMfXL3MmXffYej0MU9VHCeCcIih00f547d3+dP9T7l79Tz7OxqwZsuw65Q4rbkc3beDW5fO8u2nH/Lhe2cQBDPNlXYclmzMykQMWdFimWJVPPbcNC/4tGmSsGmSMKvisCijKTWkUpmf5bEMnBYZlWYZrvxM3EUqGkty6K60ssNVQE+VTSQQ1QX0bSuhr6GUHrfdK6zeXlNAV7WNtlIjdRYVNSY5dfkKyo2p4gS4FNwnEXNppReXYKZIk0yJPo1yUyaCMESHy8au5goGWisRGvGQ8ge47bm4rDkIgo1FHPL0rh/hi0ZoBfoJQovZG4k4LIj297z5e7qbxGZrnojE7q4Gb08JqRHbrs4GdnU0saujhcGDe7l56RwfX7vC7evv88HVy1w6d4ru1m00VJexs2MbO1qrAYEhAmFIrF4jQ6yctKennr52F3t66jn77m6unDnM2aN72N7opKPe4UcQHHTUV9Dl12G7tc5OS20RzTWFNFUX0Oiy0egSq301VRfQUGVlW2U+DVVWWuvsdDU62NFWJTbca61ioLOavdtr2dNVw0CHi97GMg8R971QKvMUuCwqnCa5WNFlIjhNSpwmJR1VdgY6trG3rw2FIpUFb85nTODzvDDrZbEyjw0vkXhmxhRGvD6VZ2dOYeSsqQTMmUrAvCmMnj+N5xa8wuj50wmY9wqj5kxn5OxXRPMQiIC5gd4IxOh5kxg9fyJPLH6BJ98Yz1PLJvLMikmMWjmFgFVTGbPyFf6w4hUCg2YwaclUpi15mTfWzWdL+CriEzYgzwhDp00gKSuMTfFBbIpaSbo8jMICBbWVRhpcZlqqzThtmdgNCVh1MSjS1rJ5wwyC171CeNRC3/UZASKgKvMUKXAzjXMId0XRNG4B3AILJj7B3ZJppK8cwfvWl7CGPMOYp8byyKXvPQBXSm94GFBJIKHMOwf82tPpD+gaGZ677QEYASAI18XO2N7u2KLNnDNGXPccCItgyZLJzJzxHCLYE4nBZ4LAZ4LA8BSfKwjCPTEVxyueHsCXoiEdr49ACMI5ooJfZ9ObgUSvmUli8FwiV7zKytfGEBs0k7g1s5CHL2Pt7BfgnsDnQ/+LpGWP853rBWpiRrBmwXgMyRvwebN9JOL984P4dF0S8BPPUbzG0vWVAJsEUP093B5wl4BY3oAuiUMAACAASURBVFho5AU81ZOCwJdaI25fTCc9xOWzB/ClMkn5+540JE/DPR+g99euDOKLKkgmfXcOXzRC9ObfYiwiYfDdQx4IfvdaHDvyyCC/7UnRIf8xexsfgfgJX1qS2zNWfhHLph/x2CwQyqRzuDV8e8J+fA3tyvCRVSky9RPDCZJ/+tfDY/1hEiERCYkcO2myi5q6bXY1TaUaOsp1bK800F2pp6tCS4cjh5ZSJQ1FWXTXGBEEMxFBr/6d/fwj84+E+JMICbj34yNJEoHzPw9p3O33Wy5FGCUSIW3rCP5kd3g3cn/SKxEEvzE6rGyx/1whCbnN+ErE+p3fXd/YKctNHfZdlVlGlVmGkJsaiS41An1qND3bKrwvnJNv7eLLj68ywAoaKu0UaRVErVlCaa7M09UziiJNFPnKcHY3FbO3xcnh7Q0c3t7ArRMHEWZBpSEVt02G25ZOfZGC1nI9TlMaJdoEWsv1uCwZ5CQEky+PwKqIxCQLJS9jK8WaeE+0I5lCdQy2rAgqshMoSA/Dkr4ZS8YmchKCyElaQ6NDz4V3xYew3JrHe8eP8+DOJ96qNIr4zQjCLRJDFqJLWE9e2hZPBCSaAlUiJYYs6kos3Bw6yf1Pb/Gn777kjz98wx+//5avvvyCzz//nAcPvuXTO7e5+v57XH3/Pe588jGffPABJw4fornaRYFey86WRjqqxI7aBcoE+mqKEAQ3jpwEiuURlGSFkR32JrqYIHJiVpMSsgBl7Bqs6lhIECjUpVBXosMsCOxur8JtzyUjMthPQGUmM3IleRlbReJmzaTf/etBnS+PwK5LwqyKp6pQy/ED3Xz2wUUefH6Ti6f2Q4JAmVVNcuR6Vs5/mbGIE0+eIolKixp3oQFDWhQOnZz2citl2Rk4TWpqi/324wQ1Njgl0FxuolSfQoE6Dk3SRqyqePKVcWjSwtBlRCJNYGmRQcSELCIjajVOSya9tQV0OPNw5qZhy4rCmhlJSXYCVnm016ss7c+QEUpuaoinK3Embqucg50u+OYW/PItn146Ro1NT1rEevLV6ZgUqX4aAJg/PZAVcychCK1Eb3gDQfiFEmMG5RYF7hIj28ryqLTmYMyKo8KSQ63dSJlJhRAsVl3KzUxESEAUOKsRzfPAlxgUOPLUFKjTKNXLKTWqqbQZ6G+p4+1dPRzdu8sLTguWL/4VYfg/tT1bQ3HaCzALAkcP7OX00cN88N4Qf/3hO768c4tzxw5zcKCH4nw9gg10yjSOHNjJ0Ol3KDKqKFCnUaASr6lYyczMzlY3l0+9w7effsiVM0cR7oNRnozDkk2BRoYmOYyi7GQK1UmcPrCdowOtsEKgIl9BsS4NiyKWvKxoivXJlBpScZjScVoyqczPoMoqenbcRSq2FWfTUpxLe6lR1DqUGuhwWuipK/ISiA6XdVifiNYSA3UWFdXGLGrMWeIEFiBGH9x7pWdCnFQLNQnYtSniePkN1BVpaK+y0t/ogFNiWtBPPObVrVTlZyMBCzU2eEHghCDwriDAA8EL5viNwA//gDyYBcEbaehvd3sjD7u7GryfpV4LOzu20dvsZldHCycPH+DmpXPcvHyRD94b4trlC5w/NUhHYy3bXKXs6W5mT3cDQwSSgpP7PE4EYjpSb2ulV9z81s5mLp06wIfvneSDS8fZ0VpN57ZymlzFmAWBxio7bXUOOj0V7rqbKpnHEeZxBHeFSHRrHSbMgkBDlZWW2iIaXTa2VebTVF1AZ0OZj0B0VNPf6mRnWyW7O1wMdFazu72K7m0l4njKV2JVJVCiT6fKrMRlUVFuyPSmYAllUG1R0V1TTG+Dk0MDXbQ0ulBoMpi+4DWEYBjz2mQRWC8SicQzM6bwzMxAnp05hWdnTiZgbiCj503huflTGTP/FcbMf4Xn5k0nYM40Rs1+mYA500Si4SEQEnkYPX8ioxe+yNNLX+SZNyfy9PKXGLFyMiNXT2XMmlcYt+Y1xq+ZwYurpjNhyRQCl05lzsrXmL/sFRYuncqWzYvJVIajNqeRpI4kLn0zGcoo8kwyHPZs3BUm2mts1BapKc+XUZKXil61lcitC9gQ8hoR0YuIS17uN0dLotSfEB5D1DoIt1jKfs4xjdbT40lfOZKu5OcZ89REVk7/Dy6YXqAreSzTxv0n/67fxWNPvstjjyZ7LPZ/sAwee7SOxx5t5ZFHPFkCwzz+f8883uyxYLLK8PeULlg8wQtAAhmilVCGe6z9U2Ekk0C8h0R4AakEsvy8zt5eKEOsmDOWdYteImrdLEIWT2bVjLEsnz6aqJWvYc3cyi88gjx8GevmjId7Anbtv9CVPJbbZS+weNrveeSRPX4ATjqGRsaN60WhuMHwDtiSp1YCdhKJkFKb9sNtMR3qHNPweXt7vP0thneHlsDvw6JVGJ6j7gfqPJUNfRFWiXxJkY4hfEJhX2rTcDM/9L8IXBVJwahSNj5EIsxkRax+6PgeIhGCmeEN7vZ79GgSyfEAdq82QzrH637HIUWafmZ4qlO/R6h9z7N+K75ohEQgpOv4z8arlPokgWVxfLeW6mkp0YnN5oqzaS4TIxBdzly2O3Vsd2rpqtDQVaFhR7WBpmI5rrxk1sx9noigGf/DPqX9SqC+2s8kEjHEcPI59He2IUWopJREaVxJxEgiUBLRlKKG/tbot55EtqoZrt8ZxKd9avTbf6dn2SBeEhEoOudYJPhIRCDYsofrQeoKldQWKBDUcRuRx6xHmxKOIJjFuui/CAjCz+ztaaa7qZrbV897atHIsWanYNMkYdcl4C5WUp6XRmuFkc4qG6f2bufq4Ft8fvk0lSa558apsSnDyJeHUWWW0VCczZn9rdy9fIh2px5lzCpKdfHYVVGY0zeTm7SevLRNFCkjsavE8qz5GaHoY9aRl7gRW+ZWrFlb0CWvQ5u6gRKjDKb5XuzXzooN75LCtyIIA6iSw5EYujFpM1ZZBMbkrRSqEnCa5BRp0sjNSGB3VyNf3/kA/vZnfvjuK77/5iv+9svP/OlPP/H553f55puv+eijj7h0cYgr713i1tWrXD5ziqP79nJgRw+HdnRTb7dQa9Njz5YAsJsSeTS6mCDMiRtQhb6JYssysqOCyNy6jNTQZSRuXuKR0z6JWRCYFfgcm1aK1SZeGvU4oasW4irQUpabTkbEKoxpYt8JVdRKrJlbqbOkoY0TJwJ1XJAoPFbFoE7ejFYWQVWhlvb6ErY3lXvzllMiglAkbgFBEEnEKbBkxWNIi8Chy6RMl061SUVpdgrpISsxpERiVKUStGwOocFL6O+o9pYNFQbBlBVGhSkNZewa8jLDvINMrAPtGYR3Ec0GFeZ06goUVOalU2lIpdaSSXWejOo8GYXqGAqzY6myZHgfAn36ZuyqKEqzY3CZ0qm1ZNJZaebS4V6uHd/HzgYHQgxMGPF/IU3ADrOeq2dPsmd7O7nKDJqcebgKsz0PciuGrGiK9Gm0VNro2eagxJBFuVlFhSWH+lKxW7UQLPaJ6HJXoEqNRrgLenkSmvRocSL9DeQrE9lWYqTcpKCpLB9BMNPktHPr0nnOHzvK0KkTHNzdz/aWes6cHOT/7b/Lly+wu6uDaxdO88n197h06hgHd/Wyp6eDfTs62N/bAYECBPpyTc2CQIMgkBG/lR5BoNDTN8MsCGTEbvJMVLc5sreXSycPs6O1DqdVj9OmxSRPJCdpK47cLEp1GbgL9dQV6elkIyX6dIYIpCpfRWmuDIcxgyKNh0iYM6jIz6I8X9RHSUCyMjcDQbiNO1+NuyCH5lKD2FSupoD2qnzaq/Jpqcij1WPNdj21ZiUuQyYuUwZeQaHwC+4BEWyKKU1m7NoUbGqPsM3bqEi0jXSKaSDXESse3QYeEyNoduR8Igh84pk7OgWBR/gFoQwe4Re0mGGWAAECBQ8RiD8LYtfnA31tHNrV6S2TKhGJvrY6uhoq2d5YxY7WOvrbGjiwYzsXjh/hwysXuXn5IteHznPl4llODx6hq9lNQ3UZu7saSaCaHoJpJRQbarH/iWe/A731HN7XwdnBAa5efIebl49z8/Jx9vQ20tXkxCwI1DjyaawupqPBSVeji87GSroaKmipLaLWYWIWg1QUaqguNdBQZaXNXUzHtlLa3MW01tnp2FZKT4vTSyB2tFV5ow+72irZ1VZJX3M5wk8g/ARV+SqsqgTKDBnUWLOpsWbjNGbhBWJlYEbL7kYHvfUl7OluYNeOFly1pSwNXsaYaRN4bsZksdzr64E8/fpknn59Mk+9PplnZgYyYtZkRs2ZTMDcyTw3fwpjFrzsIRHTGD33ZZE8zJkqfp43hYD5gYxeMJnRC15i9MIXCVg0gWfeeIERS8bz7LIXGbliMgGrpvJc0DTGrp3OH9a+yoS1rzFh1TQCV03jldXTmLTgecbPGMnsJRNZH7WU5JxoUjRxZOUmozWmYjKmYzWlU2FVUVeioypfSVmeDGeBgoK8ZFKT1xIetRhBsCFTrCcu6U1+pUEIAKFfdFRITTB/X2SlK3kC6StH8NijKh57tJxp4/6TruRxHMt5AWvIsx57xmP+nx+2EVhDRmINGY015BmmjfsPHv234d7Ef2TjJz3B+s0L0VlSCYtZxuy5z7NkyUvDwYcaUd8RAL5KUBJw8ScPkvUwXLDssccl0DmIIAywbulUlswcx+IZo0mNXE6LMxdZ2DJCl00nMWQhZ/a38sX7RznYVYk5M4zULUs4vb+VkLkj+LHuJdJXPsu/P5aPL61FSiMaQrDjKfH6CcPTRPw9x5Iu4mFthAhSzzFNTDP0lM0UK2ZVwxEp+mIWKwD+ikRU44u+NDK8w7PZD/D5kwiJSPiTiFbP7295Gr/6kwkJsIvL8rQRpES96VkmpTiJx6NJ2khm+CoUUWtQRK/G5yn3T2/x/2zDp2GR0qZ+YVgqnDcNyj816xS+FCURF/k6rkvEViIc/oJuf8Lxz8xfE7Eff296b7WV3morzaV6Wsv1dJTrRHPk0OHIpseppc+lY39jvvc3C6c8RcLG+QiC2fce+4ckQiLYUmpTK/5ExkeI/O+lv0BfIhH+gmh/ciuNxX58c8cDhpOIQ37W6rfcX1Pivz9/UuYhEa34OV7/zrl6iIXLpkAQzFjVsVRZ5bhsWQiZEWtJ2byCmOAlMEKAEQIRa5dg02RilCdTUWBgoKOBVlcpRTo5dn0G+dkJmNVRVFjTMWZuJTxoNlFrF1JrE3tJ9NVX4LKoaCrR0VCsoqFYgbtQTok2AUtWONX5mThNKehTNpCXsYW8jC3YVVHYssKwyLaQnxFKgTycAnk4loxNmFJCyNzyJjnR69Aneroxy0LERiByqC0zs73JTbu7jr3dfezf0Uetx6u4t6fZ72L0UJwVR2FWLCXqZEpy0inRZlJu1lCkV3J0/06++vRDfvz2K/76px/57//9V/7rryKR+Mtf/sJ3333Hzes3OHfmLOdOnOCdAwfY29PNoZ19dNVVE0Q/9hwZ7gINdkU8VlkY1tRQjHHraBEEIhdNJXzRy8i3LkeXEEJm5GqMGZGUGGW0uKwc3tNKyKq5DLCC7Y1O8rUyMuK34CrSYdemooxdjypmPflZURQpo6nQJ9JSrKazXEOVMQWTbDM5ievRpISgSFiPKmUz6vQwspI2Ebd1BcH0ELNxKWnRa2ivKeDoziYEoR9TRiQ2RTyW9EhKs1Moy06mQpOOWRCwJIWTFR4MQwK67FR29TTyxe0hzh3bRYVNSX52HBZlOBZFGOqENRgzNmOQbcKqisBly0AYC9lJ66l3aGitNtFcocdpkVFhTKXGmoUzN4W8tC2YUjfj0CZSX6SipVyPu0gU0yqTgjFmbsVlSqVcGy+K+POzaCrR0V1tZXt1IW57LkIM7OnYRl9zLdlpCfS1NvLgizt8cu19vvz4Q37++ibvn9qHFD7MzYzCrIqnUJuOITOWAk0ajeUWXAV673iJoJEzh3bz+Y0hjh3oQ7grPmiuAi39zZU0l+dRbsrCbdd5f5MYuo6shChOHHqLt/fsZvDwYb749A7ffPk5M7JP/X+y21evcOXsCcyCwLsHBhg8OECDs4R8bRbCEbF0rUWTCYjepkYiqCg0srurnr3tLirNcop1qezrqKbNVUhRbhaCcJtQWrly5ignDu3GXZqPWZlKYXYGLeU2+uorsOfIPGl6CZjSYrEpk6gr0NFYYqLGqqHalk2xLg2HMYNyi1yclGIQm9fdx+NtakUQblOTp6DOlk1jsZ42p9kbhWirtNDkMNJYmktjaS4NBRqqTXKqcjOoMmTiypcjebPc7YgividFwlCsS6UwJwmnWU59sZ4mhwlBuE57lZWWCrPYcwEI4Db7WSpqDaoFDBjQYmY/S/mZ3xDIEL/lgeitC4X2Wjv8gyjEnwWx6dyBvjbe2dPt7VC9u6uB/nY32xurvClFvS21vDOwg5OH9nNj6CyfXH+Pm5cvcuPSBd4fOsfpwSPs3N5KU205vS21JFDNRjo5xWuiZmOsAGMFdnXX8c7+Tt47d4iPr5/iw6snuHrhKEOnDrKvr3kYiWiqKaGzsXLYMQvCPZxFWoQEqCrW01BlpbOhjL52F93NFWxvKqer0eHVXfS1u9jRVsWOtioO9TWwt6uGna1O+lsq6GkopbnSQm2hhkqLEocxk9pCDQ3FudQVaKg0yX3zrkcUfKC9koFWJzs7a+jqqKWmwcHasLWMfmU8Y2ZO4tmZIml4ykMgnpj5Ek/OmsTTsyYycu4kUeMwP5DRC0Qi4U8iJAIxesEUAhZOJmDhS4xeNJHRi19k1BsvMnLhWJ5dNI5RSycwatlEAlYGErBqKqOCXmZU0MtM2DiLsWumMW7FZMavmMj4pS/wh/kBvLhwNNOXT2Rl+JtsSQohVR2PxiTDaMok3yCjKDdDjGqasig1ZVBdrMFRpCAjfSObQuezaesCQqMXERI6i42hMxnuGf8ZQbgrjuONos1c8wfet05j5fTHvaDikUe0jHlqLOkrn/aQhpFYQwIeIgzPekjDwyZ+35X8B47lTGDauCc8ROKWB5hc8d2nhzQQga+MZPbil3gYUMydPfYfgCoJsPubBIz9ScQpD/Fwi6T/ccmLL4LMkBXT2bBsGlvXzMSsjmJXexmmjK2kbH4DZUwQn156m+8/PksMbgxpm0netJgF056lPT2Aw9rRBDwxE0E4RPrWNxnerVsiEe+hUEjeX4lESN5eKTLgnyYiEQnpnAaGkYjhNfTF3+SqQ/2W+QM7f6LiL14WQR5Dngp6Xs3IOb/PV3zrSxkKXhJxF399SdSGWX778Qf4D8iKWUNGxCpUccHItq5AHhmEOm4tmsT1Xpzk09bYxb9jEHsiyUHYj9i0dhBPdSYJ7IsRNn1GBLmZkRiyojxNXiWSMOR3Pf3HTSPDge85hlc1Gj7OOitMdDnz6KzwT6WUfrt/2LqtpXo6K0y0lRtpdxrochrpqNDQVqqmvUxNb6WGXbUG+ly+d/jWFVNZOfsP5KnCKTb8I9ItHa+/xsBf0CyNOykC4R9VOoSvetfD6WpSCpIZygR8UTG7z2zgi3ZIJEIiG9KYk9Kd/J9DKeImHWMnE7kiHouHRDx8np9eFfu1rVvyKhpZKG/31zO4r5WWqjzqSjQ0OvUIWZHraCSCfkHg6M5WGhwiIzOr0pAeJENWMiZFKuUWndiE6jfS4OmhQJtIZPBCZk9+jjXzppMQshp3UR7N5RaE30JhTjSluXHU2jJxFyoRJoIiejX6lA3Yc2JwWdLRJgVTpAqnSBVOoTIMa9YWLOkbMaWsJzdxLbr4tZhTt2JI3ERO7FpUsavJTd+ITRtHmVkO8wQuHD/CB+9d4vLpc3z1yV0unBiE6wLNNWW8s7OdDXOmIgg9mOJDMadEYM2IwyyLxapIpsKUQ548lQ53Fe+fO8mff7gP//1XfvrxW75/cB/433z55Zd88803fPzhRwxduMiFU2d458AB9u/o5cTBAxzs3Q4JAkXZ6TTY9VTqZRiTNpKXuJHMkEW0CAJ7awqwJm8lff0bxK9ZyJZlr6NPC6fFZeW9Mwf54MogP93/mD294oBMwYmjQI8sbjM5SVvRJW1hLLdQR6/FlLqZQkUEhfJw8mVbKFJGok/ZgFEWSkFOLIasCNKi17Bu+WsIAiRHrCIndTOpEavRpody4fAOvr51GuE6KKPXYkgKpVgZR6VeRrU+nVpDFu+0VPL+gV5CacVpN3Lm1EH+9pdvuHPrHLu6qqkv11NsTKYgJxpjxmby5aEUqiNI3bKQtNBF1BZm0OTIocyYREOFjtZqE40OLeV5aThNaVTnZ1IgjyR98xJvpKLCmEq9Xe0NjeozQ3GYUilSRlKQFYYtK4JKQyr1hdmU56aRL4+jMCeV/dsb+PDiCb64eZmmqjKKDFq+v/cp/O2/GDx0gBKjjEJdClLeYm5mFAXaFMpMCiyqJOz6DBx5SvHheQRyUiJpdhZwefAgH5wf5K0dzbBfoDw/h7f7mrn4Tj/7O1w0O4zUFWhQxm0iLGgx86dNZO60SRjUClzlpXS0tHLz+g3u3//qV6RgjW2IRPcV1tiGhi3/e8tmZJ/ixtA5Prl6mZ6mevpat3Fh8CBHdnfzzq4u9nQ2UFlk5O3dXezrbSFfm8n2xipuXBJJh8OYgSkjnCJtIif3dXDt9CGunjlMV0MlwikQTkFxXg6GrGTyFCm0Vxbzdk8rfe5KDKlxVJt1uPK0lGVnIQhmaixa3IV6aqwa6ot0niaCmXhzLGPwdbr29EMpy06mzqJiW5GWxmL9sGZzbZUWGkpzcRdpqCsU+0pUGTJx6tKpzBX7PwjCAMIIcLvve8aHGAIuyE7Erk2hKl9Jc3kefQ1lHOpp4Njudo70t7C/sw6eFOBJMdrwmSDALYEIGsUCCD97jjNG7MYuppjc86YQ9bZKKUEuuptc/1AbIRGIHa21dDVU0u4up7elhr09LVw+eZSrZ09y+9plPrn+HteHzovRiPcucu7kMXb3tNPidtLX5hajIa3ANMGTgCT2XXl7bzvnT+zl+qWjfHTtJLdvnObaxXc5N7iPnV1uL4kwCwJNNSU015bSUFVMXYWNcpuWSruOWoeJRpeNjm2l7GirYldXrVdnIZGG3tZKelqcoqC6s4aBbjcHetzsbK2gt7GUHU1l9LjtNJebqLapcZrlbCsWO5C3lJuosanxpnW8BsJvIYh+djeX0d9STn+Xi7b2Kho6XYSnhjFh/hQCZomdqp+eNYnfz3ppmD0xZyJPz3uRZ+dNZNSCSQQsmMJzC6cyer6okxC1ElMJWDCFgAVTGLU4kFGLJzHyjYmMWjKRUUsnMHbhWMYsep6xSycyduVkxqyayujVU3l29VSeCZpKwLppjFwTyIhVLzJq5XjGrHyeMSvGMmbpKMYsCODlN6cyc8UMloUsJjwuGKUqHqsxgxKTHHtuOmWGDMryMnE7cqkqy0GWFsLK1a+yYOkk5i95kWWrJ7Nu06v4gKPksT2EkIAYER6EjXNH8L51CtP+MIaHAfmj/+bgsUfzeexRA4892vFQ2lKex3Q89mjCQ6lOBxjz1FgGssZyLOclD5Fw/AowvLE00O9vCRz/vTz0v2eDHoDyMImQqvVIUYEj+NI7JC+0lAIkCXjFbYYHzyMxbBlZcesIXzULQTATsXo2FSYZrRVGSvUpxG6Yx6rp/8lZwxjOmcYy+6V/Jz18OT7v/iC+ajbiPsRIxF3Pfvf7gSrJoy0B6UY/k6IRg34mpZ34hOya7CjPvpwMj2Z0+p27BPoGGd6o7rYfiZCIhDRe/D/7i46liIAZeewqItZIzf0G/b4bZMOSacQELyI3LYycxE3eCIQgmNHESeRBipL4E0rR+SOMAEEGMbh5knsI9zzzeyDeMaLLjEAj82UimFRSt2c3PrLa6lnfza9LFN/G17tDIhG+77uced7P3VWWYX8LQic9rnx6XPm0lPgIgduqpK0slzaniS5XHr3VFrpduXSWa9hensMOp4bdNXq2lyvZVW+ipViBwxBH0LzxBC8NRJ28EYcl/aHj9BcjS/deIhESMfBP5fP/W0rl8ycRh/zup0T8pDHjv89OkUDYwBe9kMalf/RMOhb/76T/B/AJqss8JOLh+2Dmysl3uHr2ONfOnaDJVcKWtfPparJz98ZxPrt5gsO7G2irzae32Y6giAn2CmJuDx3j40uDFGozyIjeSHrkBkLenIMuPQ5HXo5IHJ5EFFutEEmEWRA4f6QPsyDw2oRRrJj5MhUmNRZFAsJvoVifSIkuUTyxiSL5WDdvMmW6FOw5cRjSNlOSHUN+Rqg3EqFLWIciYjmZW5ciD1+GImKl58TvEbV6DvLo1eQrIik1pCJch/L8HDrcVXx1+yOO7tvLkb37uHPzOv2dbdAo4DBrWD1jEjnhwTiUqZSp06gyKKixaCnVZWGRp0CnWIVF0kX85adv+cufvufHB1/z7Tdf8sVnn/Pg2+/4+MOPOH18kIN7d3uFrm5HEVdPH+HdgS4qjAoKVYkUZMViTNmCXRGLImwFVZokDmwrxpYWTvza+Sii1nlvWPTm5TgKc/j+6w84cWQXLfWlCIKbfH0GBblZqFPCyMuKQxm9HrMgUKJOIi9tK+b0UEpUseTLtmDN3Epu0nqMslDy5JGokkI8iRA2BAEyY4PRycKJ27SU+M1L2N9VxYfn3mJ7tRmrIhK7Kob89K3YMyNpsqopzorBpUnlVM82BraVcXhXO7eunuFvf/6Si6f2U2nXIAxC+Nq56NI2YZBtIjNqOdqkYO+EII9aRm5qCI7cRIpy4nAYUqgtUOAuUlGZl06JNoHKvHSay7QId6HGmoXLkuHNr0zZsoS8zDBK9UlU6BOpNCRTpkkQCYhFPiz8lpsRR2tVMUPHDnJ4oJsSs4b+jkbOHH0LoVpk2Snhq/welF/ITtxMQXYSJfp0nGaF77tHIE+R5C3RKgj3SYvcSG2xmbvXz/HDZ1epe5/AwgAAIABJREFUKckhZMUrzJ82ko2zn2Dtq48xd+pI1q94jYSIIMpsBno7Wnhr7z4+uHGLGzdu/IpAAAzdfgBAovsKM7JPMXT7Affv3wPAfejusN9snB+AMm0L2f/6v7hx4RTCfdjT2cDpQ7upKTKxt7Oe/T2N3PJcl33dDRweEBuhmRQxlBpS0WdEkBa5hrjNK2iuKvRWGZKuo02TRalRTW2BkVK9HEeugipzDnZ1uneCK9dLTYAGcVmyqSvQ+F1Xj9cv0BMtSADBAIJwhBJ1EvVWMQqxrVhHU5mBtkoLHS4rrU4z20r01NjUVFtVVOXJceplVOjSxYaCVrlnsjuE23152ISXlxWNVRVPmUFGY5mRgfYazr8zwAfn3+X6maNcOLJnGOA/IQhwX6CTjSzikFiW9BfECV0upjIJwj1aqwvFqkTdDd4yqQf62v6hRqK3xUVPczU9zdVsb6yiu6maPd3NHN23g4+vDPHhlYvcuXGFj94f4sr5k1y/dJably8ydPoY/V0ttLkr2dfb6h13HBIjHq2EYhYETh/Zyfvnj3Dx1H4unT7ErSsn+eC9E1w4cYCuJiedjRW01Zf/6richQYcVg01pXm01ZWys6OO/TuaeWtnM/t3NLO3dxsD3W4Gut3s6qqlr91FT4uTvnYXe3u3cWh3KztbnWyvt9NZV0hPQwm99cW0VORRU5BNVb6S1oo8OqryaXYYPV1wOynR+XnxDNDuMtPsstDf5aJ/RwM797STmZvG6ytmMXrWSzw75yWenD2R389+8SGbwFPzXuSZ+RN5duEkAhZOZvQiMSIxeoF/+pJn+aJJjFo8iVFLXhJJxJKJPL94PC+8OZHxK6cwYc10Xlj3Gn9Y+yqj17zKqKCX+d2SCYxcM5UxwdMIWP0iI5aN49llYxj15mhGLx7N8/P/wJjpAYx9eSSvvzGV6Lj1WExZOAq0OCwqCrXplBgzaKjIY1tVHtnyMNateZ3Fi19i3qLxLF35EhvDZuED2wMMA2qhohNlzPK5HDNPxRoymqceV3uey/6HzOwBIv451hKwkb73B8Rm/u1f5UwbJ+orRCLxex79t1qGA9K7CIKZXavi+d3vpPKPZQhCNb/73ZfULkpm1yoV48ZV+h3DFR555CS1i/SMG3fYA2IkkO2flvMw6fh7df/LkEjE2iVTCF83W/y8cBIbFk9BEMxkRqwgZu0sMiNWsGz2OMIWPM7Hpc/TkvIssyc/5SFH/vuTgFmZ33ma8aV3SIJWyaScdv+UEokU+JMICbCJ1yg2JojhxEMiERKJ8Y/K7PfbjvSd5I2+/dDn2wxvXuefAiWeT0rEMnx6lCv4E53ErYuRx64iPGg28ug1VJhkFGZLJV39QbqUF2/23DNJF+H2bPe+iN/mgdDvwYH3fc7k4ffR3yvf49me/7j0J6oSGL/tiUhJpPLcsOPrrsqjxyV+7q220OMys73SREd5Lm1lOrZXit/11xXSUW6kLl9BtUVOZ4WJPc0O2p16umvy6Ku30O8201OlZ7tTS3eljh01enbWm6m3Z7K91kjvNivZqeuZ/uLvSIpaiSUn5qHzG16VaXi0V1pHul8SiTB7xoNEIqQoxcMkYhBfCWZ/suJvUvEEaZv+404iEZKmQjL/FEKJREjn8GsSIQhmmpxFHOprp7JAhzk7niund/PNnQvcuXaMdwYaaak209tUhLCn1YkAuO06Wl1WGspFsd2m5XPQpoSjxkZeVpzYVfAR0VsnyEEVH0KlRcGp/Z3cv3Wev3x5k8GBDrKTw3DkKdnTUYu7NBenVUVVQbZ4gYF2ZyFZ4RvIk0VRpIinQpeOPj4ES1oY+vj15MSuJXXjYgypYldi4YEIACNoRPgthC6fiVUZhzkrGodBRgLVmAWBH+7e4Ob5Qdqqyzh9eD93blzhvXMneGt3L5dOHOFwdyslqnRMydEUZiVToEjBkBKNOi6U4pwsshMiEG7Dd3du8t3dj+Dn7/n+q7t8c+8O//3XP3Hjvfc5e/wk7xw4wNEDe7lw8h0unDjIru466ioMSGEkkyKKfJXY78KqiEceFcyyV8cTNGM8ycELyAhbSVrYKmJCfGXEtqxfQldLJffuXGHozFtY9GkokzbjMGcRu34xuWlhGNMjqSvQiIBtIoQvm8H6eS+RHLwAuyIaY9JGSnPiKVLGUqSOx65J5hzTuHvlOCcP9FCkSSNfKXZcTAtbRVd1Pv0NYhWlvIwtFCrDKFBspTQ7hqrcVBw5SdjSwrFnxuIyZDK4q50/fnGLrz8cQggSKxrlpG4lNzMSZeJGDLIIlPHB5CSGkJ8VhU0RQ0l2Ao6cBOyKaMqyE3HmplGak0iZLoWafAUVhnSaSnSc2tfGu33baPm/SXvP+KbOdO13nZd3T37Z2ftkz0x6AqYGAgFCCyT03kwHG+Pee5VlWy6yii3ZsiUXuffesXEBA6YTSmimGBxKIAlpMyQhCTPDO8OZ/X8/LC1ZBnLOPvv98PwsySpLS896nvu67+u67iwlJfqYIZGWO+QkBpOdIAIIszqYbGUQ+hgf0uMCrBduq0XtoRUEqs0G9AnhZKqiMesV6BNCrSBCELRoZB6iJd1EUIW7k6+RkRrljU7mQ55ahipMtDwuMSSRnxpHYpgnI0Z8zpY1H7Hh1f/J4jd+h+fKN8h2f5ujyvE8LJvMdcM4vjBP5q81HzBgmkZf0hTyfccQtuktdiz6I16Oq4kKcRkGCEr77gNYgUNp330CSq8BsFnfP+z/0njSNI9T2skErniZFa/9C5kp0dTkZ9JWkU9xmhL6BL7jdYT5kK4IEhfx1yHcayueO1ailIubR1SAC621RTRXFXL+xAHuXDvHkb1tYkZeOElGUhQmZaSokwlxIyc5kqykSDE4nCUt9OImVZ2jYWhDtixAhZaSd69l0wm2jPlQmCKnLCOBCmMStbkamovSaCvNoKlQT0GqnJJ0BTU5aiuQKNbFYkoKRhXtZllwnxAdfYUIT3vigx1QhTujjfLAEB+EILTSUpbFsZ4m+k8d4vq5T7h06hin+/ZSk5dOcYZof0uGACcFTjIfLQl0s54njEDoh5o8vZidmQvJJLOnJp/O+mebtT1v7G0rp7u5nIayXOpLc+lta+DSyaPcvnyBzwf6+fzGZe4OXuHO9X5uXj7PjYunuX7hDNcvnKKruYY9DeV0NVXAegHWC/QIYo+KQSbSXlPAyd5W+k/1ceVMH9cvnuDz6+f47OppPj3ZS1dbFY3V+c89rjy9kkKDmsaSHLrqy9jbVElfez0ne1s53tPKfkuTOanBXGdjKT27y+ndU0V3m1ilqCvUU5eXSmNhGu0VWbSWZlKTq6U0I1HcO8wpFhrZGXI1sqc2JDAkhVJiUlJbmE5rpZnW6nzaWyow56exfOMS3p0/mdELp/DOwvd5Y+EU63hrwRTeXPQ+f/hoIm8u+4C3lk7jzcWTGbdqJhNWzcBu8WTsFkzinY/GMXHFNMYum8I7CyYyZtlUxq4UAcXoVdMZs3IKY9ZMZdzaDxhvP5MJG+Yw1n42o9fNxm7tLEaunsHI1dOHgMfKSYxcOY5Ry8dit2wMY5aMZsKSMYz7eBRT5o9h7Y7FyBUBGDMSyUpPID8jmVRFKKmKYDKSw0mK8iDYwx5PhyU4bJ3L1h0f4ui2gF3ui63nJTjIHpFTfkbc3F+GF/9wBfsFrzOgm4Pjgtf4d1WnSCOxXnsPLEGCLWdcz7O0j1qepo289KIP9nN+z4Bulk1FohhbIe748RVDDnLLw/CeEkXnBr9njB46N4ThPcVA8fJY62PeUxJ4tvO1FBTa3n9abGwLIsTbHtsX4LtjAc5rZ+C7ZR7emz4kyGE+ka4rCHFaxIJpr2FyeZ17WRMJs3+Hka/uZMSIJot1aK/FpW74+wfsWoggaAlxXUK4x3KGXKFshwScJBAhvlZMxklJEkmb0MjwDr62lCYpSJQC+t7n3Lalt1xDBJW21KUzDLfBvYZIgXuMIJzko2lvMaQ/eYoW81BMirhvX8K21TPw27GUSPe1pMrdSAyRbF2l8y0F/GbEwPc7y2doGaLMPBIBg7Ol+rDc0hzRjOW4nw5E+y2dqO8zHJBIn2kLciUAIVGRvrOcw+HvKQX9TbnxVGVGU5+joLVATV1WPLU5SbQUpdBg1lBlTKQuR0NjgY62YgM9tWaaC+JoLIijp1ZPY0E8baVq9lTpKUqPosacSEVuIq1VBlprTcRHu7Fz20LeHf/vrFw5FXWSD/npUhJLmifPC7xPigmpfhimCcmQftfvLLo+24rSeZshzRdJHzH8/Yv0waTLdw3/7ZwRz6PFlEJoxKLHsaXP2ZoGVNrc1jOcAvW8a1JLdW4yB1sLOH+0kRvnerhwrIV9LXk0lKRQX6BGEIQznOyuFfnhiSGkCQKHOiq5c+EwZ/c3w3kBU2IYxvhgBEfIiA+iUBdDnVnLsY5KPr94hD/fOs8/f7zLL19e5UBrBSWZyVSbddTk6UW7r/liENeQb+JQc624sSllaELcMcYEkJsQSrEmChkZhO5cjSrUhdQobxQBO8lARh/LcaaWCpMaXbQfZrWMpGBXkoJd8aeQ9jITdy8d56cvrnHvylmunz/BvRv9fHblPN98cYdf//Q1JzpbkLk7IAhaghw2IPHnXNcvpTorlersNDprS/jms8s8/OYOPP4Z/vNvwN/47qu7nDzYZ7lYxAly5mgPP9wf4NyJ3RztqUAQtGji3MlUBZGlCScp1JW4ACf0MSGYEiOsP0jgzlW4bVnCri1L8PfYjMcue7w9tpCXowF+ob2xEKXcB68dK9i5eg7pMb7oZF7E+jpSYbJwAKeA88q5JAU4khbpjsJrM+qgneTEB5AR40tyiDNZiWE0FaTx1dVTnOxuIEUWiEkpOuZEeGwmReaJPtaDhMBtJIfuIDVyJ+rQHWhDd5IW5UpGtA8Z0T6YFSGUpsTQXZ7L1SPd4kWwCRoK0vlq4Awn9zUQ6rEZZaQnsUG7iPN3JDnMjXSZL8bYQMyKIPITQihMCqMmI4HqzATyVeFkKgLIiPMnTxtJQ76WglQZ2cmhmBKCyEoMplATSUV6HEXqSAwyT1IjnEmVuVKkl2HWiOezvSybB7cu87dvPqe1JJeqLD3pCRHoFSEiTSnWH02sL2U5STSUpGDShJCR6I9G5obgDUlBTmTFB6IOcUbuvYVg57Uow1wwp0Shknmwfd0sdm38He4rXiPT+XUOxI7k56YpfFb4LuXeE5FvexP7D//Isrlj2bHuQ3aseg/vNW9h8BxDTcR7nNFN5Yeqefyj4UOuZ31AQUHBsErEgwffDatESCBCojQ9DSJWTvhXTA5/YFA7kkHtSJK9RuK49l95xdnAiDd+Rlgvur10CAKmpFAkEOGxbRlb1nzEknlTxMx0hoqj+9s5c2wfJw/10FCZz+2rn0KCwBNGkBITSL5WTmZCMElBzhhiA0iJ8iEtLtC6cOWnxlBuVFJuTOIFHot0IMFSoRy0ARHBiAJMb3Hkp0RTaoi30l8aC3Q0F6UNAYeUaApS5eSqI8lRRZClDEMX62OzqIkbUrjHWuICt6IMdUId4WKhUrXSWp7Nse4WBj49yd3rl7l2/iwnD+6lIidtCEQkC3BP/K79TLfJIt0XS8UPxazwCJ48E5C315UMu3/c5nZHQyGdjaXWKsSR7t1cP3eWL24McOfaJW5duzg0rpzjs/6z3Lh4moHzn9DVVEmHJcBvry6CiQLMEuCawDbEiu+hjgbOH9nLuWP7uHz2MJ9fP8edG+e4fO4Ixw6209VW9ZsAp8SYSltlIftba9nfWsuBtlqOdjVzvKdVbJa4p46+znr6OuvZ315DV2sp7Y2FtNbl0VyVQ0WOmgpTMjW5WpqLDTQXG6jO0VBiSKBQH2fZzLSWoGaIYpGtikRoBLMhgeqidJrKstldnU9bZQHtDaWYc1JZsW4B7308mTEL3uOdhZN5e9FkK4h4Z+H7vL3wfUatnMXL895l3JoPmbR+Lq/MGcuYpe8zY+M83pxjh9388ZaO1FMYs2gS45ZPY9yK6dgtm8aYFR9gt3oqo9dMY9z6WUzYMIcJ9nMZv/5Dxq6ew5hVsxmzeiajV81g7MrpjFnxPqNXTGb0ikmMXjaR0cvHMW7lWCasGMvYhaMYP9+OhfZzCIh0wZilpqoiB3VCONqEMDSKINRyX7JTZTRXGCjLSSA8cBMe3itw9lyMNTv/suV62YbIa5doChNhaU0A8Tv+yEDFPJbO+3cqv15l2ewHGXLFefAbG7/EZc+yBIbDg51XXt5FmP073DeKQGL+lJd48Xe7Lf9vxXtK1H/bQa54eThD9B1btyApaKy0Ocbfpkk5b/8Yz63z8d46Dw/7WSgDNxK0Yx4Rzotw3fABC97/Nw7H23FCMQX7Oa/yysuRQ8HSfEtFcZijkGXvdVlAmPsSIjyXEeEugYjhlqBD1BQpgytSfGxBhIvDhwwX8NqCiKM272erEXnaPUgCEUcRhHtQKxna2FJdJMrXEFBIjvXBYeN8hqgyJxneK8Jy3i0gIkMbQUtlBqUZNpX2Z0CbBGDMDIEHCZhKAegjrgkCm+igrtQgzr9rkEU4b3OfIetZCbzaggTbcyWBLttjaLV8Vyx/a3keiBAELW2FibQVKKnLjqUpL5GuCh17KtJozFdTb06mpVBHnVlNfko0FcYkOquy6a7JRRD6aSpU0FGRQnOxiqZiDRW5iRiSgynLU9NQnklVsR5DapTVbWvs+JfZtmMxudkKSrPjGd7QzXJM2yzXsDUQP8mQvuZpEPHQct0/ZLiAXAKSEojI4ulqR29tGsWpQc+cDyuIsPToGTp3kvbmaRBhZug6rLWZq6UMB/dD12dDQTKCoKW5REtPvYmu2kxq85IpzYylNi8ZocyQiCE+GG2MHyZ1JNlaGWf7Wrlz4TDtFVnUZGso0sWhCfdAELLIUUVQlpFAa4mBS4d388Odi/zy5VX++eNdLh5upzxLQ1p8KDnaGEoyk6ktTOf0wXYu9HVz8VAP9AtkK6MxxoaQ6OeEJtiVTLkv+ggPkgN2kuTvRFKQMwq/nRTrFRxqK6c+P40j7dUcaqvEmBCKKsyDlCgfqrPUnD/QyoHGYg62lDNw+gDf3bzM/ZuX4Z9/g38+5pcfvqeruY4MZCT4iiguWxFJR2kuLLZkIyP9KcvQUpGt5/rZY/w/vzzgya8/8tefvod/Pube4ACHu3soN+fZBBxazh3Zw77WQs4daaKpLIW0RB+U4btICnMm0mMzwiZoKsjkxif7yU2OYPvSDwjetY4Ij8347VqHm+NqZk8bzfy5U1i36mMCvLYTL/MmUxVBlNdWgnetQe61haQgZ6K9tpMqDyBXFUV1tor9NXl0lWeSmxCIwmsz2Qp/TLG+pEd7E+uzDU24J3q5vwU4VLJp8UxCXDahivBEEPTE+G4j2mcDCv8tJIfuIF3uil7mjD7ShbQoV9KjvEgNc0MT4EyiryOp4T5Wj+/4IFe4J3Dt1H6EDCg0xJMU4UFCmBsxvjuID3TCEO2HMTaQnNgAStVRZCuCxREfQmZMAIbYAAq00RTpY0lXBGJMCqVQF4NZFUmBNpqGbA0lKTEYYwIoUkdiVgajl7tTnZ1IpUnkPNbl6rh36RNunzvGvvpyanMN5KYoyE2JxZgchTraB5XcmxE8ocgYS7oygEi/jYyduQjHJW/juvSPuC17BdelfyTF+S2y3N4k2/0tcjzeJtv9LY4kjuWX8incNE2kKXQ08m1vsmHKv2L32lJeURh48Xe9JCuCOX2si19/+AL+8TN///XPnD2+j57WKgpNGvyd1+O4Zhrea94mOChomO7hwYPvCCi99kwl4nkgYq1zEVpBQKUIZOua2ci3vcVR5XgG0mZRHjaZpVPHsuHV/0meVsbxjmqqslXWjajKrEET42fpVKrlH4JAb0cdx/bvRhAgLTkGc7qK1upCjnQ1YE6NQ+a5DZ3MB2NsICmRXqTKfC0gohbhIZQYEqjMUomC0OmInFnbwMjfkoVKRhznIT0ugCJ9LOWZiVQYk0Q6k1lLfV4K1RZRda46EoMikCxlmAUISYvaGZvb/ch8hqhpKTJ3zFoZQiy0lGXR117PwLnj3L91nesXz3G4pwOhFYoMSaKDVa/YQJAMwdrgS7ymb1ubJDnSaKV5agWB3pZq9rbW0N1cScdvVCbaavMs3Z6L6G6u4tMj+/n86mW+vvUZt65c4LMr50UK09UL3Ll2gVtXznH9wimunD3O7toS2mqGvy+LBbgvWKutEoj49Ohe+s8c4ovPLnL/8yvcvHaGc5/sp29v82+CiJp8I90NFRzpbOZQRyP7W2s41NHAse4WjnW30Lu7miM9TZw40MKRvQ10NZcgHIW60kyaykyUmpSUGBIoNyppKNDTVmakudhArTlFnAelkJcit2lIOIggmMXHHkBFvo6m6hzaqvLoqC2krbKA3fUl5Jv1rN20lPc+nszYhZMZuUjUPzwNIsYsn8UrH03Cbsl0JqyYyTsfTWT0/ElMXDKFt2aN4t3F7zFh0STGLX6P8UunMH7FdMYsm87oZTOwWzETu9XTGbN2BuPXf8gE+7lMsP+IcevmMmbVbOxWzLQCieeDiAmMWSECifFLxzJh0RhmrnifTa6riEsOp6DIQLYpGU1yBMmKQNK0EZTkq2lrzKG6PAVVsjdKtRdBYRtw9VyCu8cSS+YVUZy62DJeslRM+yDS/l/oCnqTw1Fv4j/nXxDBhxSk3LYEIrUI957NuNvSkIZn2cX/v/XaXLJcRnPfOMOG2pSJIGgpK+v/bzvI9fdftHymFEhKgbBtZaJWPLYXwNoR+wXbzK0Zp62ivWbgzkW4r51BpMtSot2XsWX5u2z9+P9mQPcBxd7jmTXhXV78XS1DwfRQxr6zOk00dNCK58fH4SMEQYvMZzUx/uuQea0i3G2ZTRAl0UJsqSHSbfG4ZWFbsKWjoRUYCrhOMkQHkmhMUobZ1uLzecLzowjCmeeAiNvW/yfG+DEUdD6wed1Ja0NU6fPcd64i1G87Pq7ryTMmcOZoG7srpIB0kOFVq4eIQeygzXyR9BqSPiVDXNv7LYBXeDjUcT3YkjSyUnJqre+dEOL0nLk5fGijXW3uP2IIRAx/3p6yFGqzYqjNiqEuO45SfTglqRHU5SbSWpxKW4kOQeizxqb5Wjk1uVr6WstoKkpHEPrRxw41VhYeWJJF3bCNVoRNUF1sIjVZhuAPM6ePZvnSmURFulNalGpzLE9pNSQQEQxDAEKaOxJ1yOZcv46lQtNnMz8kENHNSzzitwTlzx8SeDnKEGAQzQLEPU1KJjxdaat86nEJREjuac8D+UNJi+yUMLK0oZSaEhBSon0xxAdj1sXQXJZJbYGOukI95UYl6YogClNjqc3VUJgip0AbRXFaHAWpcnJUEVRlJbO3voBDbeWc3d9MfmoMeToF1WYdDUUi2izL1jB4/jA/3rnKg1uXKU1PJj02mJyEMHITwzDF+mOM8aOzxEBNRgLG2EAKU+RkxAWRoQjl2J5aJjLIRAYxa2PQy/1JCHSmWK/gZGct96+cpLkwnVqzjrqCdLrqSrl48iB///lP/PWn77ly4Sy6pBixgcwjONFWTbk+kYZcPWd7WhFegkgPB5zWL8PHcRP1JXk8/uk7/tcvD7h68Qw3By5x7fxZCBcoTE/n7MFeSk1pxAV7kZEUQXKUO1V5Sgr0UWijXUkKcyI12svqSX+6p4l/fHubi73NyDy2EOS4hmBne5w3LcVpywo8nTeRmZbIyaPd+Lpv4+CeOrobi4nxcyRXHUmc13ZSo7wxxAUR4bEFufcOanM1HGosoDhFJtKYYn0pVIWhCXbCIPchNcoTdZg7fttXsZijhLhswnPLCngkkBzujlEZjDrChcRgR/Ryd9Ji3MiM8yAj1p0MuQfpUR5kRPtgjPHDFO2PIDxhG61kJ0ZSb9ZDnwB9losxA9YvmkZs0C7iQ12J83ckMdgZU1wQprggsuR+lKgiqdArKFLLqM9S05ijJVMRRIrMm2xVBGatjFxNFPpYf0Jd7BG7ezuSnxxJkVpGVnwgRdoIbnt4EOa5leK0GMozkuitL6TQoCLb/R1ue3gQ6eNCekIEafGhqKJ8SYrwwOT6Fn5um0iSuWC/7D0cF7zKxYwZnEicSnfUOA4njOZwwmi6ZWPIcnsTk+sbZLm9SZb7W0RveZ0NU/6VjcunkqYKo6tJ7P77oyAgIwNjapzYobQWLp09xF9++op//u0H+Psv/POvv/Lrn7/n8U8P+esPP/LopwcMXP50GJ2p/97DYbf/3+hM+WYTp070UV2eR26GliKTFg/HZWyd/zKd/q/xl8ppHFeOJ8T+dewWbOCV/1jDSy/6EPri/yD0xf9BWU4Saapg3np1Luvn/IFZU6YxU7GJ3/9bPV7OGwn2dEQQHlGcoSJXIycl0ovMWD8yY/0wKQLITAjGpLRkGtdj0ZCIGY78VDmCgMiVHWepOrgjbiruYiAurIbs5HAqjKKguiormepslVWM21igo6U4nfyUaHRyX7KUYZaFVdrEO7Dtthrtu5GkMEe0UW7o5J5kJYeL4ueyLHpbquk/cZC71y5y+cwJetsbRXu6tARwF0Ar9oHQCoLYkfqowJ8ES2doK5+3lJPMR3AWRa8Hd9exv72efW3PAolMQaClOpfdtYW01RSxu1bsEXLt7Cd8eWOALwevW0HEzasX+PzGZb4YvMydaxe4cvY4Z470UleSQ0OZmb1NlexrruK2INAhCNAtMIVr1BeaONrVTP+JA5w7to9Lp/u4N3iBr+9e5fb1Tzl7Yh8He5porhaF3yXZumEgoqOmhANtdRztauFQRyMHd9dxqKOBo13NojC/pYKDe+o41ttkBRF1pZlUFuipKzJQlJFAfmqMdRNpKkqnvSKLtjKjuEm7S7+5uLHO5ySF+jhKMxJ5gcfUlGbQVJNLc6Wx83KoAAAgAElEQVTZqh3paC6npMTENmd73ps/ZRiIeHPR+7y5SNRJjFw0lZELpjJx1Ye8PXcS09d9hEesL1v9HZi34WO2Bzowc80sxs2fwOiPxvPu0mmMWya6NI1aLoKI0Ws+YOy6mYxf/yHvbphnBRGjV85i1PIZjF45SwQTKz5g9PKp2C2bzKhlk7Bb+i6jlo7j7SWjsFs2hgkrJjB5xUTeXzKRD1dOY7PTKoLCXElNiyVJGYJGHUqGQU5OdgLFpVrKKlPIyYtFneKLPMaBwIC1eHstRxDgBR6LzeakLOJymMggXBO4/etrzJr9NoPqkYQ52PHq7yMZaswmZc+lzX3I9394hvn5IEJ0expPd9Q47hunc0Ix2QIkQv6PHeSeDyIkOlOlzbFZruWXsYCIxwjCNXZs/hj7FVOJ9FpPoONigrYvwHfLh9i99jE6h1HcN85E5zAKu9c+ZMSIeptATAzgQ11XEBOwkbigzTaB3NB3j/JeRUayH/vaypH7rMHq6vM6Fre3VpvAzJZHXsuQZaYUrEkVCAlESN9TqjScZKgqJyVBbN9TAhe247ZISY0FQbiN0y57m9dLVCapEjUcOAnCNVx3riQx1odcYzwxkW6EBzkS6reN1HipmiuBk15EECcBEum7nREBwgjL+i0BqenY0HREEFFXkUZ1aaoI1JKxNJiznYe2t6X+Bv2W89Vt+SuJyLUMz5iLwXeVMZn20kw6SlKpzYqlITeetkINdVnxVJni2V2qZ29dLp1VJgShj7e5z8GWUlpKjLSVZbG3vojMxHC8dqwcth7uqSmmrjCLKrORrsZqzh0/yJG97Ri0CWxYtYDXXv4X1q+eT6paTnWpbeXkaaqehfL2MqLYXKqybJLmki0Y6Lc6Cg4NCQyKc+olHlmAxH8FQEjnOIuhOSnNy+dUTawgQmtZq4evC0P2sv9fgEW8b1KHUVugRRCEo5jUkaTGBZCliaI8W4VZJ1IVmorSKdYrKM9MpFgXS74mkupsFY0FOutmn5EQQq5GRlGaghKDaH2ZmxJLlI+j+GEvQVtVLtdP7eezswfI00SLVpMxAaiCd5Hk54BQCbWZiZzrrqUpN4WUSG80Yd4U6xM4f3APN88eQYiFaB9HUmW+RLpvISHQmTxNNF1VudSbUzEmRWBOjaOpJIdvbl/lx68/5+7gFc6ePMqB9iYqM1RMp5+m7BTMSRGkRPhaJ5Sv40boEKBDINhLFDH2de9BCGbYxBPOw6/3v+De5U9JT4hAE+VNtM92ksKcUIY6kRbrjUEhdtlWhboxjtuM4zb8dJ///P42DeZUwl02Eu6+FR+HtXg4rCMnXcnpYz18cesSB3ua+ORgO6VGFV5bVxLuuglNiDv+21ehDHEjIdiFOL+dJAY7kxLuRrzvduI8N6ELd8UU64vSfwcmC01IFepGfKATMX6O7KnKYeBED+WZiehj/DAmBpEicxdFy4l+GBN8KdVFUqAOwaTwQx/lji7cnYxoH/KVEVToFWyjlRqTlr21hbRX5NBYaGBPTT6VuRoifbYTE+hEXLAzylBXdHJfchPDyEkIxawIokgZTm2mknjvHcT7OFCSEkNpmoIcVQR5KdFWhxd9rNj1XJgIwTtWo4/0pjItnsxYPyI9t1rL5ibXNzmxrw2z56jnltUP7mkiKGCIx+vs5MjKD9+gyHcUA2nvE791LHavLeKV/1jD9jUz2LVxLq+MMhDmsYEwj41E+W0jxHMj9ss+wMNxFd1tZfyvn7/h1pWz6JVywv1d8HHZZL0A/d234rVrE10tldy6cpavbl7lp2++4J+PfoG//YWv79zkH49+5Luv7tDe0jCs0iDRmSQR9fOE1U7pn/DVvRv8+vBbCnLTEWSQn6mlyJTKCO+fSQh3Zeuyd8nxeJvb2e9x0TSDcu/R6BxGWUFRgccfOJP8JicSJ3I/eyoDafPojpqKyWUci9/4HSNGNBET5IYm2h9djD8ZcYEUp8jIVgRikPuQER9EVnIEdAgIjWCID7Yu+roYP6xlcBmiJiLYslhOR8yWdkCOKuIZEFFn1lJn1rK7LJOOChNF+lj0MX5kJgRbnD/E7JSXwxKcN32Ey4Z5JIS5EO2zgYTg7ShDnVCFO5OlDLNsDvkc6mjgwtFerp/7RGzC19GM0C1mnQgXIPzZTP1ypI1/UKyiTIejLGYig6ym1/q8zkYRSNqCiOZKM7trC2mtzqepIo/dtSWc3N/F7csX+GrwOrev9HP7qkhj+vzGZb68NcBXN69y8/KnfHrsAIe62yg3G6jMz6S7oZyDu+voEQQGBXFNEq6J69DhPY30nzjA2SM9nDvRy52BT/nqzmVuXjvD8b4Oejvraa0VK1a1xVk0V+azp6aYztoSK2g41NFAX3s9h/c0crSrmcOd9Rxsr+HA7moO7K6mr0McXQ1F1s2ixKSkIF0xTOuwnD4aCvQ0FaXTUKAf3t14BNb9QBD6yLGcp5a6PBorc2mtLaC1tojO1koqKnJx8dkxDES8tWSKFUSMXDSVUQunMmbBVN5bPJMpi2fhGxvI7iPtVHdUocvT0tzbwDrntUyaP4l3Zo1h/GKxU/U7i6dgt2Imo1bOwm7VDMaunc0E+7lM3PgR7274mHHr5jF65WxGLpvBqOUzRcBhsYcdtfQ9Ri6dyMjF4xm5ZCxvL7HjnaWjGbNsHO8un8ikxROYvGA8c5dPZ9WG+fgH70KpDkNvkBOb4IM83pucwiRySpKQxTsTGLQOmWwL8qhthAasQ3gB5GFbsGa9V1uyvC9YqhL98JLXceyXvs6TmtHYL3qdl6KPWwI1ixPLc6sQEoiQggdbDvfTQus/clE92QZIvPKsg1xaPwFF19ic9qxb3PMef9aRSArynz7Gh+K1LXG5LSBCEK6xav4EIjzWsmvVNF560cSs8b+nKeg9LmpmYD/nVV79vTdD1I9n3z/C07a5n03gJGgJc19GRrIf0dGnbY7VAiKem5mVQJFIR2JQgEGBIXqSLf9cOpZehrsnSdUI28BTovDYUJ4sQGYIREhagjMMWcI+RhDuWbpqi0BFp41AFuGKw7YlbN7wMetWz4YOgQDfrbg5r2Hz+rlPffb9ofMvVRWsweQjhly2tIT7b0YldxfPwSYs1BxIjHEjNtIJVaI3JkOkqDN0hiHNjkSRqf2NOSr9No+Gvr/FbaipWMfB5mLaSsTqWHNhOtVZCRTrI6nOUtBaLFYG6sxq2ssz6KrOod6cyiY60MUEcu3kPj7pbqalLIfKHB1yfxfrWn32YC93Lp3n288G+fL6de5cvszgxQt8OXiD+zcH6WlpIszXg9lTxhPss4s8owSAesXKy3qp4pDBMOGzpHV4GcSqoQSEpGtRmg/SXDxq+S0kECGBLIlW97zz9XwB9BCIsAU4thqd33qdrZ7HNvkgjvocBTWmmGGPyYMcLNpJLRVmNUe6qxH8nNYSF+yMPj7IYi8mfulyo5KOymyKdHE05KdSlBpDVmIwpYZ4mgr1lGUkkJkQbPXJL9DFkp8aQ2F6IoKQxfZVH6EVBKL8diK4Q65GRllmIpkJwZSkx5LgtwOnFbNwXjETU6wvjdkqSlOi0YS4k6eWUZmhIjnUmyJ9Ml9d+ZTDbTVEem4nKdiVSPctRHttJz5gF8aEUKpMKgzxoRgSw8lUyrlx4SS/fP8lf3v4J7688xn3Bi7x3bWzVOvjKdZEU5ISQ5T7Fny3rSXMdQfR/u7kGdTUleaRY0ixXODixp2VqedgVwfCeeCB6OrySXcbqbJAMhTBZMQHkSLzJFXmTq4qhPQYX+ReW5B5bCEx0JnFHKXWqMEYG4L/tjWsnvMe3ttWEem9Ey+HdUQGuqFXy6kqMtLbUUeBQYkmOhCzNgZJZLVx/lScVn+EInAXGfFB6GP80EV6oA5xQhXoaAURmXJvTIoA5F5bENbDerrJVkWyv6mYx9/eYHeZAVW4K+oINzSRrqTI3DHEeaGLdiM5aAeCUIk6xIk0mQfpUV6khLqij/AiSxHMgfoS9tUUUm/WY1JG0lycya9fD/Lkp7v0tVeQFOGBPGAnmkhPjIkhGGMDyY4PoVQdRWFSGLkJoQRsXYHHugWow9wpNcRTaRI59RUmJYX6WAJ2riHNAiQa81JJl/liTgyjJCWGPbWF/22u7m0PDy6kjudwwmjWz/kDr/xHAsJtCHRZizLSDaMqlKzkcDKTwzCpI4kLccFtxwpiI9xoqc3hRF8rd2+c5/6tK5w63EVeppqdm5fjsHEpgqAlKsiVJHkQdWU59HU1M3jpFF/fHuDzgYvcv3Wdr2/f4OvbA3z9+TV+/u4u7qZP/39ZvMb9y//FZwPn+euvf+L8mSNUFpkQBHDcsILEMF9KMrV01xQR4bGZDYsn47bsFbLd36LU5TWOKcfzZfpIfiyeSGeUHWH2b+K44FXid4zlYfZo7tfNozx8MmPfGE9CmAeVWSqylGGoQt0wK0MpSAzGGCMK9bNVkRSlKShOjycrOcK68MT6O4rBjR0iJ9kdhE0QH+wgLm6N4uIrXvsKKoxJVjDRkJ9KU6Ge3WWZNOSnUpAqx6AIFDe65eLr/BxW4b9zJZ47FuOzYwmlpXdJDBaTFOoIFzSRrpg1UdSbUznQXMbp/butRhCnD+/naE871fnp4CyA8/PpPoKgJUcbIzamuw3CNZiLSDForTQ/8/yWqrxhIKKlKo/W6kLaaorZ21LH+WOH+PLGVe5/doOb/Re5ffUid673c3fwCl/cvMbnAxe5cvY4x/d3sretnnKzQQRBtSX0tdfzN0GA+QIPeZmXeGRtinfp+H4+ObiHU4e7uHX1DF/fvcqdG+fo29vMvj117K4XNRttNUXsa6vhWFezOLpbOLxHrED0tddzpLOJo13NHGyvYW9zOUe6GuhtLaenqYSephJ2V4sbWa4uRuzsbu2FYnFiqYXKLBW15hRRXP8Yy+ZyG+ERFKfHU5weT4khYcgAoamQxmozbXWFtNQUsru5nPLyHJz9HEQQsXgKoxa/z1tLpvDW4qm8s2gqIxdNZfSCqUxeNJN33rdj3c71FNcXcvBUL4c+2cvhU/voO9lDeHwQc5bPZOR0OyYsmoLdgsm8tWAKditmMXLFTEat/IDRq8VKxMSN85m4cQHj13/0FIiYKdrELpvGqKVTGLlkEqOWiEBi9Mp3sVs2HruFYxi7YAxTFr/LvNUfsGrTAjY6LMV+y0K2bF+Mk8tqXL3W4xe+nYTUIOJT/fEKticocB0JMQ7EyXbg67YUz10LiQq0RxG+Havd68tSMPdADNg2wdS8UMK22fFF/khmzXpb1BkJDxgeOEuBrm2gIQVwlTZjeBDx0osRFqH1+9w3vs8JxZRnAIRtoiOg6NowAAFQ9pSD3FBjLNvA+ulASDpWC4gQpIBZpNYEuK5GEI6ypcYR+zmvDnXsnvA2L72Yh20/hGe7NUuBsi2IGv69x48/bwMiJOvLDgShlnSFh01wZQsiJFAkUZV6nwq6Gm2OQwIYUoD49DmQQIREPRGD6PKSdNL1cVApQKXAkPC73zJHOhBBySMLiABBOEOaQc62rYtYsWoGy5ZO5d1Jf4QOAU/vjWzbuohVK2dYtCKSTkPi5FsqOHOlwLeDoWBePG/xUc4IgpY0pS/KWFdiwncQ6r8Bj13L2LFp7tC5ehmyDZLu4prlmEsp1ImPGVWhZKqDMWlDMadH2JyjIa1IRVYcxYZY6vNT6SjPot6cSk12CnsqsinPjKc4Tew9JjwaDp7N2mj6WA5HBcoy1Hz7WT+fnTtOe3URJRkpqGRBKMLD+OTgAf507y4Pv/mWh998yw9f3efb2/fo/+Qs/adOc3fgGuePH6XMbGIoW28BEbcl8CANW3ejRoT7WDqa37ZQviTwJ1XiJBAhaVmOMnyeSLefDvRtwYoeKzCwAhrb61qan5KFsDRfpCSCrYZHa9n3pHkuVTSyqDLF0GARr5enR1KeIUcd7YlK7olJG2ld6w91VtL/SReClTNboCMnVW6Z3P3kamTUZGtoytdzoKGQAw2F1OeqKTXEU6SPxZQUSmZCsCicmwU4iiLAPJ1CdCppLCEjKULs4ugOSaGuaKM9yU4OxZ1K3KnEIPeCQoESbSS1mYmU62Io0shJjwlALwsgJSqACHdHBAFU4WLLbU2El/gjjYD02ED0cn+Cdq5DK/ODMwIBu7agCPfjUHcbv/z5ax7/+hPf3bnB99fP0FmYRrUhnmKtHG2EF2mxodTmZ3L6QCePf/iWv//8gG/v3USvUQ7xkr8TOHvkEL/c+5z20kKKU5LJiItEFeJJmtwfbYQnyuBdxHlvJj3aE32UJynhbmTGBKAMcOY8s9g4byqrZk5k8ZSxzB77BgumjMFj62qi/HaRLA+mtbaIq2eP0NVUgUEZRaj7doyJURaniXt42C/FzX4RER5biA90Is7fEYXPNmI8N6IO2kmhOoQ8ZSDZ8b6kyTyI93ewTDCx7KmVedNRkYkpMQCF/zYSAnegCtuFXu6JIc5naMK9AI2CgEHuQ54yAkO0H/pIb7LjQ6gwJGNOjiZbGUW2SkZLiZFvBs/x6zfXOdZdi04RSLjXVpShrqTF+hPv44AuwosqXSwFiaEUa6LpLs9mX5WZ0rR40mICSIsJIFcjozxbhSBosV8wlYkMilnXljJaCtMp0sjJSQil/+zx/zZX98GD7zC6vM5H015nl8MCqztTisKXdGUQmepQCg0KTNpIkiI98XJaQ6jfdjgp8N1X/Xz7xWUunN7P1QvH+OzqaT450sWBzjrK89NIjPbH23kjF07sY/DicT679Anf3L7CwLnjNFXkI1wTA9I9DWUc6mnk61uX6GY9a52L/kv0gAR5EO2N5Xx3/zPgL/DkF765O4DZoMbPZSsFaclUZOsxKMLRRPqTmRhORmIYwe72uHfsYE3hDhZMf4uPp77BtrUzUIS6kEwyc6e9gdvyV/m6cBoPSydTH/QOi6f/gUCntRSkyinQRpMR44s+1IUidbgodFZHkZcitzYYS5X7oQi08F5nWUCEYAES4ZAU5iQGQ+PEICFLGWYVVZdnJlKdraIhP5XmojRaitMp1MWQo4oQF7NNloysO+ImFyxlK/Wc++QQklVjZrwfxgR/6wLYU1fI6f27OX9kHycP7KGvqxXJVq8kMxmtIHDJcm3bcW8IRDjCPezAX+xavZijcEagu76IA7urnwERImAoso6WqgL2tdVyYn8H548d5LOLn/LNrRt8fVOkMt2+epHbA5e4PXCJm1cvcO3cSc4e3c+h7jZ6WutoKDNTmZ/J7qpC9rfWiFWI+aKL1AieMIIn9LXX8+mhbva317GvvZZLp/u4c+Mcg1dOITyGzlbRhra62ERTRR772mo40dPKyb1tYtVhT6O1GnFoTx0H22voba1kb3M5h9qr6a4vor3KTHt1Dg3F6RQa4snSRFmoa+JaJAhaK89cELTU5GqpylbTwSaR2jcOBEFvEd0rqcxSUVOgo72p6BkQ0dpYSllZNs5+Dkxe8P4wEPHOoiEQMXbhNKbOn8bHy+YSr4llz74WOrub6NnXzNHjPbTvqaGgzMTqrcsYM3Ms7y6cwsiPJ/Hmx+8xcsVM3lg6g3eWf4DdqlmMXz+PiRsXMGnTQiasX8CYlXMZtWw2o1d8yOiVsxmzfDilyW7pe9gtncSY5ZMYt+I9xi6awPiPxzF31Qy2uq0jKNyZCJkHGzYuYNac0cycbYf95o/w9N9AmMKZpLQgdMYwdBpfTPogUpI8CPVZjYfjx/i7LSUq0B55yCbxfI6T6CKPrB1ihRfA7r0NNIVPpThgMq/kFVj26Ps2wYOU8bQNPGzvS0JN6f5JJL/43/+bF/ZzROvX+8b3h609ZU85yEmAYXOaaArx4MF3zwERz7OVlEDN01SQVoZEvbCntRBBaGTEiB5GvrqaMHs7BnTz0DnYMfaNcYzI/NkmiJO481m4bJ5n8307GHJIkuhcQ4GTIAzagIhC6zEmBm1lOOiypSo9DSKk7yd9ZivD+e2SkNgWPNie/15s+evbNi9GDPweMaSJeMjwzPR5y2c+tjzvvnjeXhArKE671rBq7YfMnfcur735O8LCXYlLCLDGACKIOGO5L9GiHiIIT2yqMN1Yhdod4jWukDkTF7WTIO/VOG39kC3rprFr+8d4Oi/H1WkJO7ctxGn7IoJ8t4g6H8mm1dIMrypHiVEVSkmWgnxjDLkGGbkZkZgzo5AC5yKTjBJTDGq5qyWpF06OOorMxHDytAoqszTU5GqoslSuq7JVlGYkUpWtptyoIi0+3Aoijuxp5Kcvb/L97Wsc3dtGRU4GukQZyQoFl8+d49GfH/C3H3/mbz/+zN9/fgT/64n1t+vd3UZ5bjZKWfhweqaUWBoGIk7a/KZHEQQt3BN4zAsWKpjtPJfApQQiJOD4tNj+t1zLMmzm5fNAhDRsQMRcLG5ugzYji+HXgnR76HNL0iKoyIymwhBFgSaIPFUARboI9PHiHttQnkl3SzF1pQb2tpVyfH/jEIgQhIfWDdKbUop0cTQVpNFbV0BttpreOjP1uWoKUsWGXKakUErSRcBgiA+m3Ki00gn+/uAuf77TTz/T6Wc66UmhpCsC0UZ7YkwMIDlsF9WZCu5+uo9z3dVUG+KoSldgkHlTpovDGB+CJswbY0IkbhtW8oiXEIReTMpInKm1Ir1Q5w2YEsPYtnQWW5fNocykpio3Xdzka0r58tYA/Oc/+Onr2xxoKKIsVUaRNoqWwjQu9nXw5eXTfDlwgcc/fMv3925x9fwpvr9/jz2tjSTGyjhxsBe+EzBpk/l0XxfVmXrUQT6ky0OoNWowxQXhs3EJu1bOJt53K/ood5KDnIj12oIqyAV1sCup4V5iZrAoixpTKsJE2LlqAUFOm8jXJ9JaaYbHD3jy0zdcOXWA9qp8DIpw1OG+ONLIrdOHOdXdSNDOdSSHu5Mc5kaoyzrCd61GEB6hDNiGNnQnpjhv1MEOaMOcqc1Joig1mvZyI+VGJfGBTihDdpIS5UZKlBuJQQ7EB2xHF+1BtjKIbGUQ7WVpCICAWIHJTQxDHexKkr8oks6MC0UvC0AXHUBcgDPKME96Goo5d3g3FTlqMpRhBDivJ9bPQRQsPQReEqjWx5GbEExHYQYDRzrpayohNcoHvdyfqmw1RlUEwttYxJ+pIif4kSgmLUqNpSYzGVNc8P8xV3fZwnE4Oy3B1WkJIQHipl1gUpCWFEh8uDNGTQRJci/cdqzAx3U9KckhJMf7Y9BHc/ZUDwOXjnGwp4n2pjJqy3MY7D/B6SOdmDOUJMcGicCnu5HPLp3g9KE9NFXkUWjUUpalI0efQKYqykpZ6GY9eRmJJMWG/ebx7kg9ikLmj1GfQGFOKt98eYMnj3/g0Q9f8Z9//YH7N/vZ31rDgdYaigxqCnWJZMRHkBjiTrVZR1p8KMJDsTmQ04aFxAQ6UZmrJksrI5lkaooy6WrMZ8fCP/BF/jR+LpvCJf1Eln7wB1KjvdGEe5Ae7W3Rx3hRpI/FmBRGWlwgmYmhmJTh6GL8SQh2Zohne0ZcvFqlYPKJCAaCxSpEoS6GqqxksQKVmUilSSl2rS7Q0VigE3UXkphaKo+vFt/PdeN8nDfOx9dhOZ+ePIRO7klmgj/ZyiBykoOtLnAtJRkc62pEmA997Q10NlTR1VRJaZYWHgpcYwrcE3UQgllsgqYVBJGChZQJboQnAu1VZg61V3Oyt5kTe9vo62ykp6WKPQ1ldDaKdqxdTRV0Nlawp6GcUwd7uHnpLF/euMzXN6/z3Z3P+PrmdZHKdOUCN6+Kuoir509x7vhBju/v5GBnC/t2N9BRX0ZtcTatFfnsbaokUxBAJsByEezYcY+9TZUc3tNIY7mZ6mITB7saOffJfs6e2IfwGFrqip4BO4fa6zmyp5G+9noOdTRwpLOJI51N1gpET1MZ+1rK2NtYwu7KXFrKjbSUG6nJTyU/NYZcjYzi9HgM8ZIm5gzGpDBy1FFD4voziCCiV9o8H1Odo6E+X0dLSQbtNbm0NRTQVJ9HXUU2rbUFtNQU0t5URnl5Dh4BTkxe8D7jFokg4p3FU6wAYtTCqUyYP42pc98nMjqYlrZqDh3q4ujhTo4c7ODQ/jaOHOqgs7sBB7dNvDt7ApMWTmPkvPd4fe4kRi6fzauLpvH2sumMWjmTcessIGLjYiasX8DYVfOwWz6HsavmMXbVPMatnMO4lbMZu3IGY1ZMY8yyqYxZPgW7hROYuHwyk5dNZuri91i+aT5BYa5oU6Iw6KPJSJMTF+OJl8d6Nm78EPvNcwgM34baEEpKejC5xghKc+WU5soxpvgTG7IZ312LcHf4CC+nBXg4iT0RdmyZja/fakLCN4ug/G0YseFn7D96nQHzPMauWmQJBBttggApILUN2m25/Y0M1yNoLc8Xg5+XXvRh1oR3yHIZTUpK1rBKxDAHOUsloqzvPmUWHdfTIGLECImHLbnuPA0cnqZNSABIDK5e/F0BsyZMoNh7AgO693Fc8Cpv/HGVTQAmZXTP4LDuA5w3zWXX5rkMiUW1DAX896zfcWjUMn58BdHRJ2w+X3KykYZtYGZLb5LAScdTj9lqHKTg8KQlcJMesz0GMXicO3sMw+2xJUA1yJDNq5Rhlj5XrCIsWjqN2XPHW0GEqG8YZO7HE/lowXvs3lNOZU0WHt6bGe7oJWoQ5i+cxLwFE5g2821LsPkIa3VkFkSGOxAWtIWwgM3Iw3cQ6LUKH9el+HosJ9h3Pd7uq9i6YS6b1s3Gcesi5BEuIpCw0TjUFmhpr8ykOj+ZCnMSBVlym3PQT3KcC8poJxKjHFHFuBLquR6VzIMqs4aKbC35qXGYNXGYlJGkxQWSnigmrTOTw8nVyKk266g2p2FQRln7Jd298ikPv7nDr999ycVPDlNk1BMT6kdTXTW//Phn+M9/wpMnPP7lF/7y00/wjyf8+ufvEYTzVORnkxofjaCPAJ0AACAASURBVCLcj2dsUS0d5QVBKzbGlShqwWClf8mwARH3bObrfXE8huHA4ajN/OjjWeqRVBmSXmN7jXc/9TxpvlquDwlE2GGTnPivirW15KsDyYh1JzPOg1x1KAUZCrTxgdb/65LCyNbHsaexCOHbW5eoKUhDRgZ1RQar1WGVSUVrcQb1uVq6KrOpy1FRmhZLjiqCHFUERfpYqrPFcnatOUX0Xs+wZO8LBf7y7U2+vvEpDSWZZGllGBICSApzwpgoNh4rT5Px5+vHOLm7iMr0aIrU4ZSlyjFE+6EJ90QV4kmZQcXxPU005BtJiw0Vf5jzsHT6GCLcNiP33oFZLSNPE01aXDAd1XncvXyGxz9+zfULp/j8xmV++eF7WqqLaCpIo9aUgCkhiJocNWcOtPHl9U/56evb3LvRz+Dlc9y/e4svbg/Sf+40F04d5dKpY+xta8SsU2FURFGsiScnLpIMeRDFajnZimBCHdbgsHg6cd5bSfATNQkGuQ/qYFfaCtK49UkvN47t5crhHu6cPcqRthoqjVoiPLYR6e1AmUnND19cRRDOU5ieiCban3D3rcT5uWCIC+PSwU4e3LxId7WZWH9HlKGuOKycxZYF7yEIj0jy30puoi+5ib54rv+QXStnIvfeRFN+CqWGOHI1URgU/mgidpEa4Ywu0gVVsAMyt/VEua4jJdKDsvQ4TnVV8zIPqc1WU5mZRGLgLlKjvBEELapQNzLjQon3c0YXHYAhPhRFoAupsUHk6WNJivDAZdNihAxwphZVuDudpUbaCtJEe1dVBMVqOcbYIPLUMkwJoaTHik3e5AE78XFcTU5KNANnerl2soe63BT8KaQiI4n85CjKdIrnBtoBRdeGldh/67F5cWcID91OSNAWXJ2WEBMlZs8jg3eQpgomMyVcBBAOy/lw6jtsXD2H8CBHVi2dxvo1c+jqKOPezU+pKslEFR+COiGU3o4aCkxq4iN8yNGLlI09DSWc6eugpSIbo1qOSRNNbkos6UmhmNQR6BKki/AJ2SnRCPNhxOWfCfJxZlFoI/PizrAotBE/t434uG3GadtKIoNd0SaFU1uew9kT+7h74zz/+PU7zh/v5cuB8+xvqUSoBGNiFCmyQFJjQ9ArQsQFqRWEkxDutwNvx9WEeGzGfdtKaBU4sb+NP927RmdTMavmvsmAcSqPKqdxUfcui6f9BzF+29CEuqCPcCMvOYySdAU56ihMSilLFMpQts7Ca30JcaGaxXABmaX7eHFanNWVqT4vhZbidJqL0qgzaynLSCA7ORyzJmrodVJ/iXEgLAdNlBcpMk9KS3+wLs7FKZFkK4MoS4+j0qSksTCN3ZV5CALUF2VRU5RFfanYgE1wB0caRTH1Y9GZTZiP2LF7E1TlplKcoaQ8S0NPQzHHuurp211Fb2s5fe31VhDRUV9qcWqqEm1ZW+rYXVPGxRNH+OL6Fb64foUvb1zli+tXuDdwmW/uDPLF4FWunj/FtQunuT1wiXPHD9JcVUx9WT4H9jRTX5pLW00xZVk60eL1BYH/TdmbR0dVpvv+ey3X7V69uu/t62312G0rChFUVIYwhDCTBMIYCAQCCZnneahKpZJKVaoqSVVqyFSZqzJW5oEQAoQZIQrIFGMYFGhRsZ1oW21tPd2e3/n8/thVlYra596zXO8iViW7du397vd9vs/z/X6f04IAc8WeEf+G2EH7cHczfa21dNgqGeho4NBAK8P9LazmLN1tNXQ2VVFbpqXOrKW/rY6zwz2cG+njxIF2Tg53cupQF8eH7BwbaOXYQCtHuhtFesA3YuWyq1ZHW6UGqzHf1fivXifDalRQqc7CmJ/iuPeOe/Q7EB6I1sJi5s6OMxhrq9RwtKuOgx3VDHTVYm8tp7+zju6WKuzWCo4d6qKjo56wuD08v2Q2L66bxx+Xv8jjS2bx9KpXeG7NfJ7xnsuzi15g0/b1lJaqGD3cz4mjg5wY6eXimSNcPHuY0eFOmm0VxCfvZ/GahcxZNpfZq+bz1PKXeWLFK/zRbym/X/MqT/suZKb/Mp7fvILnN69i1sYVzNqwnJnrvXnObxnP+S1llt9iZvp6ukDETJ9XmeXzMrPXvcwLa15iqf9i1gWsJDM3DpO5gJyMCFQ5sTRVqrHoc2iq0WCrLUSavY+IaH+k8jAM5gwaqnLotqrptqqpKU1HLQ1BkrCNmH2r2b1lAXsDl7iu6aatr4rP0RxH9jManl68l2vmBSRsf4JfDL0/pT/52Yyixe1nZ0BvZTq1xz14FcXWjz+6iY0bQ6atpQ8ffkJC/aQLMDhpTO6vOXUR8fEyZjzxittnulMs/isQIVIpHv2Ngi2LH+W8/EVGsp7H0+NR/uevQx3naWQq2y9Sn8qLUwjftYq4sA2E7lrJri2L3Y7rFIDamQJN7iDCGbQ5hxNAjDj+ZpzpVBF3QOasDjgFwu6BoNOFyamHcDosOX+/hU0bFjFl13ufKTvaScd3e8D0pnNO0HIFQbjLgiUzmTnnd8yc8zv8Ni1BpCL9gDPjvHb9QsqrC5EpEpgK6r9BEB6ycZMXy1aIQOO52f8b5gqs8XsVQQBf/wUE7FhGUNBKYqO3kJa4k6hQX6L3+5AUvYHUuE2E711NanwAIbvXsNp7Ni/NeYyALctIT9qDVplMviSK7ORg1DlRFGSIRjM1pdnI0oPRFkQ77vcQv+Yb8nP2khi1HknqDjISA8hJDqLOlEtno56B1ipODLQx1FZPV72ZekOB2CnbArr8VNosete9KSvK4/JrPy8IPn14iHffvsrnn33EX7/4lK++fOgAEz/w188/gX9+B//8ljdOjVJSIKGhvNjVFHmKbua4n3twuydOncuXDovbSaKxOkDdjw0FfvzMOfV3Z5nqTm1nCkQ454r7nHQHEk4Q4gZypo3bLidNkR3gnJvu1bP/epQXxKNM2Y1OGk6zWY61XEWjZep9ozaHtgYTRwZbEd44PsjkxZOcP9rDe2+/zuSFoxzrt3Kip5GRNgvt5YW0mpW0mPJpMshdXPaummL6Gw30NRpdvuHDbVWuDNixviYunxrCopNjUKZhViajl8dQrU3HashhqLGYsQMNtJRKsJVkUpWfSK0qFYM0Br00DrM8jSP2Bj65dZU7b55FGAd+J3D7jVH+/uAmB5srKEyL4FBrFddODlJTnMtor41//uUBX3/yHn//y5+nqAqeoptMq1nBgSYzBRkR1BqUPHh3nA/ffZu//Pk+H3/wJz758D0+fXCfhx+9x6f373Dryhsc7W2jwaihqURJrVKCJT8TkyQBY3Y8PZVaznQ3cKS5jFJJNJWKZJr0MsrkCRSnR3Kw0cT48QFYKjBqr+fa8YMIG6BMkUGw/3JqS2TYLUU0mgtQpoWTErqV7OhdJO3bijw+BE1GHNWFMgqSw9HnJqLPTUCVFuq6ken7/DBKw1AlBqJO3oUyYYfLb1yRGIw0JpBSeSLSmEBksQEokwIpydqHMSeSksww1Cl70WaEY5InoJfG0V1dzOvD7fTW6qgoSKPJkE9dkRRNegRFGbGU5aVTIkkgPTwQrSCwFLE8OiQIVBZJONZvRRB+QJm6n3P9TRyoN2CRJ2EtyqFOLaGuKIcWk5JSWSLKtHBMqnQazQUMd1Rz9ewQkxeOcm64neG2KkY76+it1dOgzcFuLvwJUHDSlNwzZM4S+4/5u165F9ng9zJLFj3FkoW/JyFmM+Wl2RSrEpGk7CEmdAPFBUlU6KWuObN5vScb1s0jMy2EA/31tNtMWGuKUeQkkJUSRtS+rUTt2zqNF3/sQDvHBppprirCqBQ72FpKcqgqlmApyqRU4QQRtylVJLsqP0I8MCqgzUsmMXyn65g15WoO9tk4PtLJ7Yk3+OKTu7x16TTD3U30WKsY6bQhtIDQAhZNLtVaOfUGFYIVcUGywqK5f2Te7H9j79bVRO32J3F/ALlpUQiiKhPhEfjVL1LYsvJZ+tKf4yvbXG6bnmeH9/8iKdiH8rxEyuQJlBWkYtFKqNJkT/WLcPZN8YSpTpyOKsJy8Rzq9NnUlGS6tBBtFYXYqzT01OkYsBrprddjr9JgNeRh0WRRr5NNZX1k4kKYGbGd/OQQVOnhCC24QEStNgubTkKtOo22sgL66vQc725gbKSLMwc7EbphLpOu6/k7Horn943YSM7pGiUIIwjh0FlnoLWqmM46AycHW3ljtI/XDnVy6mA7R/uaOTnczeigneHuJkZ6WznY2cJQRzPHBns51G1n8tLr/PnOLReN6f2bE9ybuMb9WxM8uHOTP916i7s3rnPz+iXOHRumq6mWpmozHdZqLKWFtNSYaKkq5Vh/+xSd8tdi1WQpF/lOEBjuEPtQdNgq6Wmtob+zgV57HU11RjpbLLQ3llNtUlNr0tDXWstphwPTySE7J4c7OT5k53BfM4e6GjnYUctgSxU9jWZaK9R01pTQU19KR3UxzeYCrIY8l3bFZipwVSaqi6SunwXBiDAK8xDpZdVFUlfviK5aHaPd9Qx31jDcb6XLXsVgZz29bdXYrRWMDLbRaa8jKSOKBavn84rvQl7w8+SZlXOZtXo+HmsW8MelLzB35TwyshOw1ZdzZnSI88cPcuZwP+ePDHL+yADHhzo5OtRJVlYcnsvnM3PhHF5at5gX1nvzzLol/H7dIp5aN59n/DyZ6b8Mj03LmbVxBTP9lzNz/Qpmrl/Bc37Lec5vGbP8ljLTdxEzfT15znc+M33mM8vnVeaseYXZy1/Ac+181m5aRlpmBAZdDjmpoSjSw1CkhKJI3UelJp3WGjWVxmzksjCk0hDy8iKwVucx0KpnuNOMvU5FuTaZQsk+MuK2EhW80gEixEDBz/9F1m+ey47gJYTG+SDMgUc9OimPfYmG5Jd4rKiWX887x9q5f+Dpx+czPQi2MwUg3MWVP9YGuPPRnZWMK/xqy8Q0OpPTQc698jB+/0tXdcIJMrxyL1JUVEHalj/whyfWuH2Ou35By5QTj9YVZD3ySD5/eGIb0b6Pc6PkZcpDn2Pmk3P5xf9wVhecyQo77g5tx4brSI7eQuCWRfiveZHtmxYRunsN0WH+rFn+PNMafrkAUzceHiNIJONMryS4V2jsTNl0Tgdp4hriFI7bmZ4RdroolbvoPOKa6AR13eL3fwQH7cdRHfgljuBz0tWgLT4hmMysKKa7T4k0tiXL5zB/8XOs9p1PuiSCKRDhBBLOqoNTPP0Noyd6kebGs9bXk4VLZ7Fk+RwWe89GpkqiskHDntD1rFo3lyVeMwkIWEpSwg4SorcSFLCUPTuWEbF3NSp5OJnJQezdtYrV3nNY7zMff78lRIYFYKvVM31+aTGpU5ElBxG9ZzX7di4jJ2M3edJgUuI3IayG9KSt5KTvpFgZRYkqFmVOOCZ1KhVFEgZaqxgfG2W0txWjKhtFRpQLRORnRTPSbeXYgXbyMsQGqu7atqn7Jf784Z3b3L07wT//+RX/8R/f8tlnH/Dh/Xf48P47fPvlZ3zy4A4Xzh6htkxLT0sFzTVFTIFFx3FCxH0uGQtT1CTnM+eY35thWuB/BXG4xPVOPYRTd+J8/pzzyV3/YPmZ53OMKT3OKD+tnjnnpJO+NOY2Tv5oPmvdHMmmA526kizMCrExcbkyCWEGtNbpaWswYbWUUFmqoNqkorOpiuHeZoSJiyd55/p5blw5xTtXz3D17BBHexvobzTQWV1Ei6kAW0kuVr2MVrOCrppiBqxGDraUM9RcRl+jkZ76UvqtJi6f6Oedy6cZtte6Gs5ZdHLM6kz0uQno5XEUS6JQpe2jpjAZkywKU04kHWVyKvPjqFWlUq1Ko1KZjkGWSFu5ltcPd3Osx4pJkY4g3OVQaxXvXT1DqSyRrIhAygvSMeQm0WgooLpETn9TNXqllHLSUedJWDz/ZQShHENBKnV6KTX6XMJ3+mHWyvnrJ3/ii08/5G9ffMb7f3qH8csXuHbpPA/uTPLxvUkunRjGXqWnQplFjSqL4tRIqhUZ1Koy0STvp64wi4FavatLoSIuGGVyKAZZAuq0cNRp4WKTvnGwVxZzqLWak/jQV29iMyN8zy9pMimIDfIjPWwbicH+ZEZsJyl4ExlhgWRHBpGXEEp80EYC13mSHb2TpL0bqFKnY86NJTN0Aw3aFArit6NO3kVXhZxrx+wUZYVRmhNLdtR2KtWZyBN2kxe3DVXiDkqzQ6hRJdBQlE61KgVzbjxGaTy20nxGWquwGRQUZcVQnB1LiSTOtcDJY/dRWZCFPD4EYZ5IP4oI9KOcdIxk8+apAe5cO80GRtFkRlKnzsZSkE5riQxtShgGSTxmeRq1GhkVyixsJhX9TRX0WssY7W/iH1/c5+s/3+ajW2/y9vkjjLTVUFcsp06bS3+94WdBhBM4vP762Wmvuf/sHDJpKHJZGHJpKAkxm0mI2kJy9DYEARL2b2Sn/xLXQnRipI0jB5s4d6qXtmYju3euIShwNSpFIjkZEezZsZbNPktIjNzltniNUWdUUV0ip8JhWVunl9JozKXRmEtlYQpmZSJmRQKmgiRxcf+tCACEOaBXpGCt0qLJTSEzMZSyEjk9rRauXTzJB3fHGb94gs8+uAHZAs3VegbbasQs/RzgBwFjXgYl0mTU2QkiiLCCJCmMyD2biQkVgUNmfAgJYYGsXfYqOzauEjcdB3+zpCCbmU+upCbqKT6v8eC9ijkEev+W/IQg6oqkVCgzqNPliq5MIZC0b7Pje4/izPqlR2wlI3IbYibNgiojBJs5l7YqsfrgtHPtsGjpayjlQJOZ3no9bRWFNJbKqSvJodlcIC5mDref9LBtjuN/4hi3sb4rnnOdJpPGYgn12iysJVI6q7SMdtbxxpEezo30iPqAOjO2Kj14ulGW7iNuSK5GQWKGsqfRTEdtKYLwA8f7m12ViGMDYtB9fMjuAhHD3c0MtFkZbG/m+IEBDvd2c+PNi3xy7w4f332XP9+5xf0bb/Hu9UvcmbjMnYmrrm7VV984y5GBTlrrKqg1l1BtLMJaqcdWVYqtvITjA3ZeG+lD6xBTMyLgyRX4XmCovYFBewO9bbX0ttXS3VZDR3MVtloD7bYKmmoMVJYqqTYU0tNczcnBDs4M93DaUYU4NtTKwe56Btss9DVX0N1gor2mmOYyFZ01JS5g115eSLNRQVuZiu7qYjqqimgyK12CaeemU1sio14vd23cThvYRkM+nTUlHGq3MGS3MDLYRJe9ioGOOgbaa+myVTHUbaOnowFNSS6L13ryvPeLzPXxdPSAeJnZq+YzY/EL+OzwxVimpaO1hhMjvYwdP8j5I4O8dqiXsw561pkjA2jVUvw2r2Wu16vMWbmAmWsW8fuVC3hixQKe8V3Ms+uXisDBfznPbVjBs+uX85zvyp+ACPdqxCzfBXj4LODFtQt4cdUrLFrnydqN3iSnhGEoEhta6mXxFCTtdWnNKjWpWC0KygyZFORHUZAfRZUhm25bCYd7LQy0GbGWyzEo45CnBZMStZHw4FXs3bmMHVsXssH/RVavm8WaDbPZsnsRwhyY+7cLbFv7ODdqvJi5ahWPP6phJGsu0b6P84v/kc2PA7ipQMo5fsy3dgb3o0xVA8Tx+yUnp62jTsDwY+qSO53ppZATbFn8O26UzCNtyx94/NFAt2NeJGSX1898/hV+9YsmZj45j/LQ57lRsoBo38f5wxOreOSRv7hRdexugZZ1WnAUGeKHIFwhO3UPsRFbCNy6jOk8cCeQcFKr3EGEM3PrHlw5s8XieypUbtfSCSJGHCY0dqbTpYaYqrR8g/AUhISsZUqbcRshHTcQcXdq/NIZgDqpXWcJDtnkWvcwCo5q4QME4SReK+bit9GL4NDNbA5Y5XjdCSKuOI57H2EGRMfvJnDXelatWcjylfPw9V/Khs3erN6wEIkinsoGDWHRW9mweRHr/RcSEb6JyHB/Nq+fz47NnqTHb6epTk1NuZy9gWtYPP9pVi+bizwnHq1KQjZGLpw/yuhwJzJ0qHLj0ObGYVIno5buJyVqAyG7l5GREoBcGkxspC+7dy4iPsYPhWwf+Tl7UedHUpgXRak6BXlGOIWyBFprDQjCGHmpMQgzpjtlOkdaXAjVZZqfnfvffvkZnz64z5uvvzYNYDx8+AF3bl/nvbtv89H7t7k4dgyLWY1ZJ+foUBOnjrRjqy5gWmAfAtMdlZzVJvfP7Gd6hcqpf3DOqStMr36N/OgYRpygwkKy2/vjTIEId/DvDiCcn2t3+9fxnNzG0cvjX4CIOc490EmlcgIeLcU50QgzwFQspcKgpNKoosKgpL6qhO7WWg50NyEEMESntZzRwTaGuuo42tvAcEe1y4axp6qIdpOSZmMeHZWF9DcaGGouY9BmoqdOR0d1MYIn9FtNjJ89yL9//ifYIGBQpGNQpFNTmk9FUQ5Wo4JGQx4VqnRy44NQp+xFEr6Jyvw4qpWJaFODMeVE0lwqKvDL8lMw5Sdj0UpQZ0ahyYqlMCMaRVIomowo8hLExnHOztVOi9cGowZbVSmnRgZoqDLRZqt3cfQbTPkIvwNNXionD/fx+cd/gv/v3/mPf3zL3//2BRNXL3D22EEmLp7h7rXXOT/cTXtFEdXqbKxFOaiTQilOi6BMlkhRajgGSRyWgnS0qeE06/MoSApBmRxKhSodnSSW7KhApDG7RLFxTgJ5CaHI40OwV2pRpYXxPb9EEr2DpL1+rhubEb6VgpRQZLF7SNi9iayIXWgzo5HF76EwMwxCBCK3ryAmwBt9dhhmWQSqxECUCTuo1yRzorOCSlUi5vx4siIDKJLEoEzdizJpB4XJ2ynJ3E25PJKawmRq1WlYlKlU5KVgzE2iRiOhIHk/pbJEaovEnhym/GR0OXFo0qIplSYhjd5DqTyFc8MdHOqow1CQSo0+1yGOPovNmI9ZITaUK8sVu1WDQOLO9eiyE+ipNdBRraO5TE2tPp9yrZQeWxkf37nKv//lPfj6IybfOEZ9SR6lsmRs+gLay7QkxsVO28B+XHX4v4GIni4z49cOc3Gsj6hQXzznPkHAhoUIAuSlh6DOERvTlWmysFapGe6r58qFEdpspaxdNZf1PvMJCfYjLmI7q5e9yO5ta9m9bS2RezZTkB2PK2PRDYLwPcLvoEqbRoNeQr0uG2NeHOXKJGqLMqgpyqBc6aAcCT8gzIX8tDBK8lLQK7NQSRORpUeRmRhKZ4uFsdPDXBk7imCE/MxYMeNxV6T6yNCJgbEnVGvllOaLrknD3VbeeWuM2+Pn+dPNS2AVKFJkErR1HVv8lpMSG0J2epwIZDzFkZ0cwbJ5T5G57TH+Uj+bDywvEe7zOPu2LaVaI6G2REapPAlBBfgIWIl2NJUTy/GZUQHi5uUjllHzU/ZQq8uiuTzPZenqrET01us50GSmp05HS5kSqyGPBn0ureWOTXszjg30oWPBnMpoWq3XsRSkU6vOoLFYQpsp37XoDTaaEObAA55CKwh01peDXRDPcY4DRCwFoVvUpjhBRFe9kYHmSrobTAjC2Z9sVgc76jnS3+LSJxzsbGGwvZn+1mYO93ZzuLebty++wYe3b4q9IW69zZ/evs471y5yZ+IyE5fGuP3WZe7euM74pfMcHeyipbacxkoDLbXlnBzuoa+1DmtZMYOtdYwdHeRwdzPXBQG6BfLRwiOie9OR/jYO9bVwoMtKT3stHc1VNFbraaoz0lA51R+iy1bF8f52UVB9qIvTI93TQMRAq6iB6GoQbVr7Go0M2kz0NZTSUamh2aigWZ+HrTSPvnqxsVyTWWw612jIx2YqoLlMRWuFmpbyQoeD05DLra+hNG/aNexuq2SgvZaDHfX0NVUzaG9gsMtGo62c4OggvLeswCtgNbOWz+XZJS8yZ+V8Xl61kMjUSBqsFfR32zg23M3pkT7ODvfw2lA3J3rbONjegLVST4lGTnxSJL7b1zPbewGPz5/Dv3nNY4afN89t8GKm/zIHgPBmhp83z/gu41mfFcz0W8Vzvit5zm85s3yngMQsv0V4+C3Cw2cBz6+Zx9x1C1ng48lKfy/2h+9AJU+kTJ1JTVEWJlkM+uwI8hODKJJG0FSloKZcRqEimkJFNEWKeGyVKoY6qjhgL6fVUkiZOo2CrDCy4neQHr+dmDBfQoNXEhS0jE1b57PG73l8Nr1IwO7FBIUuZ+WSP3LNvIBo398z44mNlId6ULL7aQflxxkcOOkK7hl/5+vOQMMZxNe5DSf9RwxwXgo5/9+yeH3ssToe/U0Ke1b8Gw/M89i69nEe/U0sWRGbiNm13O08pjKjj/5Gwdq5f+S8/GXOy+ezdu5TPPqbKEdQ5KSDXHE77zqmrF3HmArgr+CeZJgaJ8X1yEVBcYKITiSSS/y8a5V4bGaJ7kgqx39T9JGzjmM5P98ZHDr57+6i1XKmQJqzUuEMFn8EIlzUp0kE4S4LF3uwcLEHL859mpWrF7AjyNexzt52Owen2HrUcb9/QAwerzh+93sxGfMAVq5eyIpVC/BeNR/PpS/wwrwZPP/yH1jhswD/7ctZtuol1vi8yq6dq0hJCiJq/wb27FiOMiecziY9t986Q0eTmT07fAjYuJL05Aj6u5vp7miivqaMi2MnmMskeo0EpSyW7ORgMuO2o8gIRisPIyttB/Fx/qQkbCY20pfQvd5kpW9HrQgnIXo9krTd5EnCKFEmkxS5nZAdfshSoylVSDBpchmwV9PTNkXF0QoCVSYl2oJMLr9+DHcK3fXL5/jrZw94+OkHvPfuTfq626mumdIaTEy8wfi1cxw72seR4S6qyrToNTm028qYuHyMicujGIvTcQLYcl2GeC1dFCMnsJ0Cj9P7O1iYqmSMiuYqjr8ZYTNT2honVcqpoRlz6H+dTl/Oee4EEe7VCyd1rh9BaHHYDotgQrQrd/7+fQThLEXKLBqriqk2qVBI4hEELUppHFWleW4g4udHoUTsMVKsysaglVNRqsJabcBl7uAUEdztrAAAIABJREFUFYoXYITuRoPjDVwi6kpFMh2VhfTWilWIAatRBBAW0Z3DbimioTSPKycHOH+4m/zUCDKigjApMyktSMeszkaVHkVW1E40mZHocmIwyWJQJu6mXpNKSUYI8Tu8Sdq1Gn12GNWaNHRS8fd0sngUKaFosqIplaegyYhClRpOqSyRkI3L2bF6gdjBWhJPm6WEw11N3Lh8jq8//YD3bk/Af/6TX/I9v+R7BOEuh/qamLhylgf3b/HBB+/yzd++AH7gP/7xLRNXL3CgsxkBONnXylF7DV0VGqxFEmqUaRglMZSkh4tN2OQJCEIdkrDtFCSFYJInUVMkoa4kh5KcOBTJojVakSQGScwu9DkJZIRtJzJgLYnB/sTv8mHzsufxWfAUu31fRRCszOE26fs3kp+wB2nMLjLDd6BOj6S9QkOxNBbuCnBXIHTzUvb7e1KRH4cmJQh91j7UyTtRxAWQG72NnJhtSKMDkEQHIEsIoiAlmLzYTajiN1OYvB1tahD6rP2Yc2JEqkpuEsrk/VQWZGHOT6eqUII2O4bCjEhqiqUUpIRSpczGkJNMmSKDwx113L1yhrlMYq8toUydiSxpH0ZlGuqMCDLCA6hSpNGkk1OaHsFAjY56jZQqpZgxK5WnUCpPwazKQq9Io96k5EB7NaeH7Vw+NcRgSxVGeSrVmhzs5UWU5aVztKftZ7m6Dx9+wuuXXvsvQURcTDT11fmMne3i7PE2MpICid3vjyBoUUsi0eZEU63L4cxIG5dODdBpM6JXp5OdFuJyctq2ZSnLl3kQuNWb7NT9DPfaMBXJiA0JIDtxP7LkcMdD96WoAXBluM9iUSdToUygrjid5tIcGnSOzGG0SPvJSw2lODeBrLhg1LJklJIEUmL2uoKvdlsF3S1VYsAeD41lGoS7YmZm38bVRAT4sZwxhM2gkSTDuNjPYCf9DHXb6GyxMNzfwu4AP7wWzMGoUzI82IGpVIPfGm/mzPyja6M1a/OI3LOO6BW/5S/6Z/nK+hLSnb8ncMN8KgpFh6aG0jzsliKHPaOWlNAtyBKCHAvsXQTBSlr4JhSpwZQXJlNdnOFyZXJqIpx0yO7aElrKlC4g0VKmZMqF5CFT2T1x6KXx3Lp+CVtJLo1FObQb8xmq13OgwWEM4CPerzncBplAe42JcFoQhPswIojr3E5cNnV76BYrFHNhoLnSLTAYZ6SzniPdjZw40DrNlam3pZbhrlYOdrbR22xjoLWVUwcPcuvyZT68dYv3Jid4b3KcexPXePf6Je5NXuXWtUu8M3GF925PcPfGdV4bPYi90UJ7QxUjfXbOjR7gSH87XQ0VdNaXc/pgN2NHB6doTSNTwfiJg12cONTNob4Wetpr6Wyx8Ag/0Fit/wn4OdbXxqkhUQdx/FA7owdaGO5pYMhew8GOWobaqxhoKedAcxn9jQZ6akrori6mu0qNvawAW7GUamUG9kpxrW+r1NBWqcFuKaKjuhi7pYjWCjUd1cViQknQUq8X9TPmgjQXkBjuaaC/Q+xWPdLZyIFWsWv1gL2Rrq5Gqm3lpBeksSsumAX+Xjy/7BVeXrWQdQF+FOgUdHRZGT3Sy2snDnB8qJPj/e2cGexkuLmOep2K3ORoNPnZFChz2BcXyjwfb36/aC5Pr1rMC9t8XBWImf4reXb9cp5e583T67yZsW6FCCD+CxDx/PrFPLP6Veb4LGLuuoXMXzuPtf5eREdtp7ggiUpNOvmJQWgy9qFK3YNREUtHo5rG2nwUeZFkZ+6jUB5HjSmf3tZyBjssdDaUUmuUoy9IplAaiTY/jpyMYNKSdpCaHEhs7GZ27PbCd+Nc1vq/yM59y9gSMJ+0wBncqPZiy9p/Iy14BiNZs/FZ7fFfBgHTg1pnIHaXKQDhdDRygggdgjDESyHn/p9MKx55pAmna9GTv9tJ2paneL9iDoHe/4tf/SKFtFBft3MQg6AnfxfMnhVPcqNkEQ3Rs5n55Ap+9YuLTGV7L/5oTFU1pobzWX3gGE4gIQKQqSrxbcf61oIg1Ikg4hNnZtadW+4EBlNAZ7pdpvP33AO8+47jOrPETkqTM2gdcbw2ys/3TLAzHUSI32XJshdYsGgWHrOfxMv7ZV5Z8CyLvObg67+UNb6ejnNwfl8HYHBdB6eA+gcHJ/4bfPy88PHzZrHXK7yyYBarfRazd/82Nmz25pWFz7DGZz7+m5cQsG0ZMVFbSYjaQkbCTi4LAqaiTApzkylV52AsyqPdaqG3o5mrF8eYuHaZyfGrXLv0Or2dNspLCxA8ITcjBGlyIPnpQSilweJ3XQqhIStITNhIXOx65Ll7KVbHkBS3kbyc/Sjl0RTkRLM3cA2nBUG0TB/u4UCHlQPddbQ0TgEBSVoYmckhNNWVMnH9LIJQzti5I9x9Z5wzJw/x4P3bfP75+3z1xcdcvnyek8cHee3MIa5ffY3zrx3m0usnabFWYasvR5adgCw7gaH+Fu7cuMDY6UEUshjXZ5UUJonX96Fjf3E5gznm3xAON6vbTNPL2BHv+1l3mtMQU0L5B7gbBQjCGFryxXnwaxxzatJtHv6c/sZ5TCcwsU8DEUp5NtHhuyk3FtJcb8KsyydfmkixKht9YTba/LSpuehonOtyfsoW9/didw2cUCc2yPw1jnN8gNBvr+dLfouz9LWcMQQLoo3fThDKoVadQWeVmp6aKTFkZ3UR7ZVq2io1tFdpWcpFrEYFPY1mzKosFGmRGAsyMBVmUaaRIE8MBZUAKgGzIoVqVRrqlL3oMqcageTFbEWfHYY+JwJF0m40mfspkUWhl8ehTBODtKyIQJQpYeik8cQHbSBi2xoS92xEn5tMWWG261gP7kzy7Ref8PDjD+ltt7Fp3VLys+P48N5bfPPlR/z1rx/z9+++4uatCbSCwOtjZ+hoaaCkIAfBByqUWViLZTQXZWPTplOcFkplXgJGSQzatP0OYVsd+zZ4kRKymbzEvZTKEzEpUihI3U929E4EI5AukLR/i+gh/CUUpocTHbjG4ZQUSl7CduJ3r0CdvgejPBJ5/A4ywzeTtn8zytT9qFLDMeYlEbvbB11uLPW6bEz58eiy9qNN34M2NQhTThhFabtRxG0jMWglOTHbkMXuQJcTRW7ibiQxW8mN9kedtJnijJ3oMveizwrBKInCII1BlxlDhSKTfnbSz07S9+8gKtCH2KD1FGZEUJgRgVGWgiEnmWZTIUMtVXTW6KnR5WFSpaOWxGAuzKAgIwJl6n7yEvdSkhFFsz6PWkUq5/ubGD8+QI1apDpIYvagkcRjK1Nj0ckpyUtBl59KSV4KNbo86koVGPPTqCqU0FiSj1mehiw+zLVpTUxc4+HDT/DKvcjY2BkXoPhXIOJAZws6bRK2ehV1lXIMmmT6W00c6rZgKEiiIGM/8pQQxo52IggnsehkpMXuEh+Sp0AQYIPffLIyQjDrpQz11XH+xCBHD7Sxb7svKxbOJjFkO4q0SATBTlr4FvHhk4ZRW5RCjTaZJn02rcYcWgwy6jTp4gP5SzEbVZITj0YST8Su9cQEb2H/zg2kxYVQmJvK6MEu6iqLRUeIBzDS7RBM90NdqZL2Sh3C95BOOcJmKNfIqTVp6LRWIkSDND2atIRQdm33IzxkO1pVDm+PX2Di+kW67DZC9+5i4/q1/JYv+S1fcri/g28//4BHf5PC1iX/m3fMs/lb08tIA59kh988SvOSREcet26jGRHbmSrnD6FMD0WZvg9dbjSWonRqdaLWocmkmNZkrru2RKRMlilpqyjEZsx3gAgtwixnYuMkytT9CMIY+pwkLIVZvDNxhZbSfJp0cjrLlAw3GuixaEQdho+4uFlIxkIy2Rjpb7HwkSDwkSD2XdAKAs0/UxoXhElRUOeo7AjZcKDVwtE+m1t/iFriqWOkp53hrg56bDZ6bDYunTrF/clJPr5zh/dvTnL/hliJcIKIe5PXeWfiCvdujnPv5jhvnDpCT0s9PS31nBjuY9DeyOG+No71t9PXVM2RnhbOHupFK4hN55rdzvnkcDenDvdysKdpanG/+NNyf29LjQgiDnagFQRGD7a6QMTBjlqGO+s4aLeInaetRrpqimkrU9FeXkiPRUN3lZrWUjm16gzqimU0mZUux6XBpjIGbGaE+5CNEWE5dFQXYzMV4AxWS+VJOLOGgx01ojC8y8rRTisj7Y0MNNfQ21JLT1cj/Qfs6KtLCIoNxtNvKbO9Xmbu8vnsjQ2hqrGczp4mjo/2c/b4IEf62zje387YoT6O2m00lqrR5WZSVapBX6omKiWGZVt98Vi9hGdWL+GptUt4dv0yntvg7aIxPeOz3A1ErHIBiVm+IpDwWO+Fx/olPL9+MR7rFzPD15MXN3vzgp8nL61+mXkrXiIgcDWq3FiK5dFkxwSQl7STwoy9GFXxtNQraW5SYzZno1YnotdmUFuuoqelgqGuOgZaq2ivLaHepMCiz6FCL0WnSkKjiEOrikOpjCE5bSc7dy9n3YYX2bRjPjtClvGH5fGkbZ/BjZKFpG2fwTX1qw5dhHtg+nOOSP9qjPHTINnpKX+X3y+Z+Jfg4aUQZ/AzRRXKCvVlvbfY5PJ88QI8PZ4ieoc3UbuWER+6itCARcx88lVKds/gRoknaVue5unHN/LII4engrJp2X0nYDAyRSVxF65ecQueHyDqANzfcwZpzsDNjcLkEJ16eYlCa3Hcc4z3HOOO4/XX8PJqZqqSMIaX1wUkkteQSM4jkVxAIvkBieQdJJL3kUiuOV6bwMvrsNu1teDl1YdE8joSySXHZz1AIvkWieRbzOUllFfoqG+sID0zhoWLZrN02VxWrp1PXGII1uZqqmvNGExaTGXFjr99gETyneNYf8PL698RhAfMXzSLNb6eZEoSkEh+oKy8lLLyUhpttZw4dYQbt64zcnSQ6lozTc3VSHLi2L7Vm5T4nSRHb8OgzeZDiYQ+eyP1FjPnTx/n/Xvv8uf373Pz7bf47OOP+e7bb/jum7/x7o0JPrr/LjeujXH8SA9nThzg5GgvJ490cXS4TbyGVSCRnGRoqJnenjqMhizxHujEYLWtycTxI/20WKs42N/Bxx/c5avPP+bWxFWuXz7PpTdOcmHsOGWGfDasXUCeLI7XTh9g/No5vv/uSz56cI8P3r/D9asXuXPnJp988iFff/0Fn3/+Me/cmuD2jSv86c4EV998jXdvXOedm29z9c0LHB4+QI2ljDcvnuPzjz9g8q1LDPV3cOrYQSSSr1zrqxNESCQT9HEJyRHE0QYSyU2s1i+xWu9htX6G1XrPBSLEvWUIq/V9x/t/xWr91m28hdX6rmtMzZWLCMIkVuvHjvHAMd7Han3HMd7Hap3EanU6edmpqjJw7OgwH35wnw8/uM/VK28yfv0yNyavM37tTd68OMa1Kxe5duUCLVY3rZQdtpwBq/U6Vut1rrx5nvGrF7hz+23Xa1brLYZ4yJZ0ODLcw7GRQYSTIz2UleQTjZVorEwyF+ETMOYl0WRSMFivI546mgxy2soKsFdp6LBoaasoxGrIQxDGqFRnUafLpTBDtP18Y7SPqiIZOnkKFp2ccq2Uk32t9NQbsRkU1BZLqddmUZIZhjAHrMUZjB9vx27OodUkoVqTRFFWKKXyKHS5kZSpUjDmp1CQGkFWRCDF2bHYDAouH+vjtQOtNOrzGGM5VnMhR3taXJvof37/NTffusq5U0fRqaUY9XLu332Lb7/+lC/++inffvc158bOiDfZgSYLspMQfHA0DtFSIY2iSZNKtTKRmsJkDNIoBKGbnMjtlOUn0WTIp6ZIgjo9ksKMSNSZkRTJ4lCkh4kgIlzky4dgJwS7SA3KDKetXM6lo81cHGnEpk8lafdKijODKUjeiTp9L7nxQUhjAtmzfglBvouQJ+2hz6pnwKqjp06LTZeFMikQdfJOCpMCyYvZQk6EP5IIfwqSg1wbeUzQOuL3rKEweRv6zECMOXsxy8Ipl0eJoEgajzY1AmVSOKl7t9HPTsdMiEYQtGREbKckJ47ClEh02QmY8kTkmhC8mfAdviSHbXM1K0yPCkQQtNirNJTLk7EWy2hQZVAmS6SlVEFJVjxNRpGukh0bjDw5DF1+KqUF6RTlJqGVJVKhkVKrz8ekSEcnTaQsLx2LSoIuO4E+W/V/W1gdFxONIj0edX40FYYsJClByNKDQSZQpk4jN3E3uYm7yUdLPlo00liy4/cgTQkhITIAQZhk1bLZ7Ajw5vChJs6f7kOrTGZ/kD/yzBj2bF0LMwQS9m39yeZdrUnBZszEasigxZiN3ZxLqzGXhqJMLIXpVKnTqSzMwKRIJSk0gMigDUTt3sSuTWuQJEeJAW08FOVnUanLd2QEunF2Lb1wbJB/fPoeH9+8Av0C9Asi8H8KBOEHhJ2QELWb9MT9RIfvosveyHt3b/D991/y3d+/4v37d7jwxjnevDTGxw/e49ToMG+cOcbbb56nr6mGX/9Kw+p5jzKum8PXTXNpiJvBWs9nMOQnT3XYdTmW9DvKolPca1NBAg0GKVaTjMZSuasvRGd1ER0WrevftopC2ivVLuG1IICwxyHW/bWYSTPkplBekEl9sYw3z47SZiygzVhAZ5kSp+1dPztFh4xsEEZEutJZVnOwo55JQWBSEOARAe6LbkfCbRB+gG72TAcSwpciwLsNQgBYiWa0v4nRwTYOdtnEgL/XznBXB71NTfQ1t/Lm6bO8f+MWn967x4e3b/Lh7Zvcv/EWd8bf5O7bV3j3rSvcGn+Tm9cvMXn1ApfPneDs0SFOjQxw7tiw2KSuv52xo4MMd1gZ7rByfMBOr216o7uh9gZOHerh1OFeBjsbaW0so6XBTF1l8U9AxEB7Pcf728WeEAc7OHm4gxPD7Rzut3Goq5aDHdUMtlbQ22AQAUSFqINoNynpqVTTZ9HSU6aizZBHbVGOC0T0NhgYsJkZsJnF6oMdWivUTDnNuGe8tQj9UwDnSEcjRzsaGe1oEoFESx19XVbaOxow1xvYvHcLC9ct5iXvecxf6UmWIpumzkb6DrQyfKiDQwfaGe5t5sRAG+eHuzndZ2fIVsNAUy19bY2YzcXsiwnFc8MqZq/14pnVS3hs6Xye8V3qABLuIGK5G4hY5QIRHn7eeKz34vkNS5m9YQmz/Jfw3JZlzAlczfMbljB3vSfz1rzCtt1rUauSUEj2k5cWjDRxB7kpgShlIRh1KdhshTS3lVBpyae0REqVSUlTjZ6u5kp6mquwNxppsRRjqyjEYpBToZdiLsnGpMvEWJqFWh1PQvJ2tgctZd3GF9i4cwG7Qrz5wxPbSNvyNDfKvHhQ44Xn8390W3f63YaTXmPlX4MILWJWs+VfHOMujzzyNr9f0sZLIaN45V7k90vsPPaYyS3QESkVicErkEb6kx2+nlXzn6Qh+iWuFM7CZ+FjJOxdxf/8dR6eHo8zkvUS5+Vz2LL4UR77beaPwMPYz4CEK4TTwjjzmBJWOysBQ7g7Nk2BCJEW5DJ7EPqZoqG0MCWKHuGxx47j4XHaMarx8LiEh8cVPDweOP6/Gg8PK489Np369NhjJrf3X8fDCh4e4OFx0/GaeMzHHht0rJGiuPqxx/rw8HgXD497jn8fsCt4A9sC17I1YC3+m1ewN2Qr+0K3smLVfFatWYiP31LWrFvMzl3+bNqyhk1b1rAvJIAdOzc4PhPH8R7w2GM/IAgPWLb8FfaH7yAufh8eHhC8N5CAQH9CwnahVEtp72wgW5ZEaMQOdu1ej9+GRWzasAidJg1lTiQpUQFUFEsoVWXSWl/JrfFr/PWTj7k1Ps5QXz83357ki88+54M/vcc7Nyb4z398w5efvsfRg200WtSU6bMwapIwFSfh4fE1Hh5vO65LJx4e1VNzaLMIIgpyY9AoUkiMDsKgzeXm+BvcnbzGcF87dVVFVFeo0BdLiY/dSeje9fR0VvPF53f56MMbfP3lR7w1PsbRo/2UlRVRXl5Cb28rhw/3MzTURUerldPHDtHf1crlN87ywb13uPX2OHVVFUgyUtm/N4hWWx3v3hzn1PGDaFU5ZKZG4+HxiTiHAsS9QisIeHgcdbvv4n3mtAeMODWC4vxlSHCb1/cdc9JZFXNWzpyUPHFumTQ5jgS1Q6DvAsFnmV4ZszreNzIDcc2tr6/AbrfS0dlCY0M1rW02Bgd60KgL0OlUNDSUU19jQlsoQyZJRpIVR74sBX2RU9P28wmIkcE2BntFAH1y9ICL/nz62CHOnz6OoMhOQl8opdZUSH15IQ1GJfXGfOxVGvoaSmkxyImnDiEE6osl2Iz5NJsLaCyVU65McznMOH3BuxtMmFVZqLPjXHQVoyqTU/1t3Hh9lGNdjWKPiaIcrCXZCHOgr1rFuf5qKvKiqVDEYMiNQJ2+l1J5FJrsUPTyGMqU6XRU6yjOjqVMkUapLJGTvVa6HVy3MZZzdriDz+6+jVYQWM1Z3n93km/++jn/8f3X3L87zqXXj/HOrcv8539+x8O/fMz1t65w8vQJKBdBhEKWSYkiG0txngtECEI/hrRg1wVtMcjQCgJ1RdlcOtKB8BRoMiORxQejk4mK9tzkfWTGiaJbJ4hQZ0aSGbGd7KjtFGWHkxWxiSp1PI0lqRSm7CAleCWKhK1kRfijTt+Ls+y7Z/0S8hL3UpAWgnAfms1yFClBKBN3oZeEok0NQpOyC3XyTjJDfMiPDyA/cYdrI5/DbSQxW9FlBWGS7sYgDaY0OwSzLILKvAQMkjgKk/ZTq5FxcaSHG+ePYiWawSaxa2NWVCDF0lj0kkSMshQywkSgIAZcVxC+gZTwANSSGAwOj395QjAGSRyV+anUKlJpKslFGh5Iyr5tdFp0rr9PDNlGbkoYsuT9CIKWiqIcKjRSzCqx0UyZMpPy/AyMshRMuamYclP/2xavZm0BivR4CmThWMxSokN82Re4HGQCakkkJbIYDPkJLhCRGrGdlIjtJIVtY+/21QT4L2H7Zi+i9m9ErUpClRfPupUvkZW0n+baUlpqSmGG4OjUPvUA6qSRVKriadCn0VImobEolVaDlHZzHq3GXGyl4qjRSjHmp6BMi6SmNJ9WiwGjWkatuYg1S19FiAelNAXBDurcRKzlasfcvM9IZyMfTb7J7Qun+E4Q+E4QqBQcQEIGCkkiYcFbiA7fiaW8hJqqUvr77UxMvAn8k08/+ZD379/lh39+x9d//YzJt67w6Qd3+fyDOxywNyEI/RgVmWxY+gd6UmfwtW0uvWkz8FnyLI/4feUGIhxBymrE4QASJbIoakoyaTBIaTYXuEwZnJXMDouWDosIOp0aLHuVBkFwVEH3IFKNhG+wqKXUFctpMihoNavoqtDQV11Cn0VLd0Wh6/65gwjBCDvpnwYixHJ0HcJFxLKvE0RIE6jR5dFgVOIOIjYz4gIRJw/ZOTrQzqGeFg732hnqaKe3qYkD7R2MjR7n7vgEf373XT68fZMH79zig1tvc2/iCvcmr3Lz6kVujb/J5NULjF86L1pQ37jGnYnLjF84y2tHBznhoDCNdDVxuLuZE4MdPwEGhzptnDncx+kjfQx0NNBcb6KpzvgTENFeX8agvcEFIl472se5E328NtrDsaFWDvfUiyCiqYyuWp3r+rcZC2g3KekqV9FbpaG/UkNPpZomY4Gr6txaocZuKaKnXtRSCHbE6rXFSeFzbnbTQURvUzmH2uo43F7Pye5WTnS3MtxhY6inmZ6+Flp7rOwID2TVtrUsW78C7/UrKCorxt7bwokzBzk00slgbxMHe5oY7W3mWHcTxzqaGO1o4kR/B8M9bRgMGrbuCeCFZQuYtWoxL2xYy0y/VTzts4QZfl48t2EFz21YwQzflTzjs4IZ61bwrM9KNxCxUgQRft4iiFi/lFn+S3h6oxczA5bzjN9CXty4CM/1CwkM86e4KB1Z5l5yU/eQFrUJSVIACuleClXRVNflYWstRmfMokQrwVCUS2WpgobKIpqr9TRZdFjL1TSWFVKhy8FikFNpkGHWSyg3SDAas8nNDSM8Zj2+m19my+5F7ItcgyBc4Q9P7CRt+wwe1HixZ8WTjq7DPwYBThDxf7N1dIIItyy9a9x3G18yVakQ/zZo06sIwhDSGH+S960iK8yPxKAVpOxbi9eL/4crhTNpT3oKz+efdQivF9AQPQfP5//Ir7In+CmA+HkQMeVs4w4inBWUKQChQ8aUBuLHIEIEEqLeYQpEOBvvTXda+vHQ8VNxursL1iSCUaxaT4llnfQTd52EUyDuDChF+tFL855iwZKZeK98mXkLn8Nr+Uv4rF/MEq+X8F7xKitWzWfeglmsXuuJ5+I5vPzqs3iveJUFns/jcsjzhClXpoesWbeIxOT9bNy8CkGAZd4L8Vo+H++VC1m1bhGBu/2ZO+9Zlq18mZ27fFnuPZutm5bS2WykxpxL0KYlpIRvIStuN2+cOsIn9+/xlwcfcfXCBXrau7h3+y7//Ps/+PLhX3j4ycf8+9+/4tb4G3S1VtBYpUKvjkeeFuj43lbkefsc3/tH13EzCMthq/9Cl9lFuS6P6xdOMnZiBFt1KdqCVFR5cSTF7yI2KoCCvHgODdn4+KOb/O2rD/jw/UleP3+E1tZqMjNjiY0NQacrwGhUU1iYw6HBbk4cGUIuyeDi+TN8dP8ed29NEh8ZScDGjWSmJFKYL+PwUD+njg1RVVbM9i1rxaS6cNdNYK/jxuXXfnaOTIEI5/rnnM8Okfs0EPGQ6SBCHNLkcJepiDuIaBcE2gVnF/MhpvqriCBCLs9kcvIaFy+9Tlu7jeMnjnD4yEF6erpobmnkwIEujh4dYGioE4ulFGV+Fgp5BiVFuVS4hOlOpyjn+YjrxshgGyNDHZw6NsQb545x6fWTbo3stAgF6VFYtDlYCrNoKMmlrUxFtToLnSSWFlMBB1vMU0K9pjKqjXkopTEk7t/KRZYyj3EIEbDq5Vj1cuq1WWKvhOxozDlVuV7nAAAgAElEQVRxWOQJVOclYlVlUimNp0GVRZtBQaMml9PdNt46NUJ9UT42vYpSaQpVikxKs+OozElGFRuMIS0Cdfxu1Am70KQEUalIRJ22H4MsQXRsWgp1Bg03L7/O/Rtv8cWH7zFx4TxHujv40/hVvv/0z1w+e5prr7/B29f/f8beOyqqNG37fb7T6ztz3nfOu+add6ang6G1W9tWu9sMAiogKtqCYkRFAUGC5JyhgCKHIscCipxzEBURM2ZMYAYVU4ttaDtMjzPzO3/sKkBnvrXOH88Citp719717P3c133d93X1cffmDW5fH+DC6ZMcP9xFc3Ul6QlxZCclkBYbTX5aEhUFOWTGy9lruQ1TA12MdeezfOFMhJBTkZOAEV0khnqgSotijd63CCFHTjBxQa4EOO0iNVKSChWd0NMyFgj479mEz24znLcZE+68jRCHzbiYr8DfZj2R7pYI0UOY6y58bDeRGOzCifaK0W39dq8jxH49sW7bSPLeRYL7DuSOm5A7biLWxRyZvRm+Vqtx2KBLpMc2PKyNqcqTjU6ICE9z0iMciPDcQZj7DlJk7ng7bEeFFeZUER8WQHVhDmIORPg4c6iujPHGMf7Om/BzNUPMgH31Gfx15AbP7p4fvVGcdpgivEHmbk1peiTJoa6kRboj97EiJdJz9Dyy4yUA4bRri/Sw04OUCD/i/F1RhHmSHulNcqgbMb52RHnbEutnT2KQI8lhDlht1MZnw0dERCT//6rVbS1NIy3Ch3APWxJke3G2/g7LjUsIcNlKqJsFe3cYj16f/jMHaKnNRQg5y43moW80n2+0vkBn+RwmT/+QOXOms3HdSoL93agszabnQB2//XSftz894O71o5TmS/XgLrvXIsQQfk6byVcEkBPnS0m6jILEQIpTpEx7cYoMVbKMwsRQNAt0SkQAty6d4p8/v+DV82H6r5wjLz8d/wAvUlJi6Wgqo7tNYiEyk2SI2ZCbGo34nRSgnTzcTnFeCpWleXQfaCYlMXL0mhfkpXPh/GkOHz7Eg+FB4C2vfnjKm1cj8M+/8uubZ/zz5xd0d9TSWl0kgV8joWYWICPGj81r5mO5/EMeZMwm1fITNq2ZJ7nVq6/f73lDbLCzutFaCgpC/exJjPIhIyGYwtRwStIiRxt46wuSqcmTmnWLFDJK0iIpUsgoTA6TjrtAXZ8pesmNC6QkJYJiRThFSWGcPXqAJlUGlZkx1OTEU5ubIIGGWAk0mFOFNr0s4BxHhUAAfCGoz4sbW3A7pXIpuZDMNaXz6JECjSbpmmqMFx3IwQoVvBQ0FmfRXJrDvppijrbXsb+xguqiLE50tfP47gCPh25y7UIv169c5PbAFQYuX+DW1QsMXDjFzT5p9J87Njr6Th6it7ud/Y0VtFarONhcRVdLNc2VhexvrKC7rZa6klw6qlV0NVZwpK2WI221HGqqpKNaRb0qm/IcBaVZSe+AiIbiHNoqJX8LzWunDzVz9lATB+oLaCpNp6U8jZbSFKpy5ZSkB6NM8qUoOZDqHDnVOdEUp4RSlhpBfV4CKkUYxSmy0VGaFkFVdgyNhcm0l2XQWJhMRWYUOTF+asPAPoSA9AhP4v33Soo0H0BhUiS1eSk0l+bRVllIW2WhZN5XraK+QklHYzkZKVGYrDFg9colREUF0dxQzr76MlrKC6grzKS+KIt9FYV01ZZyoLqY1nIlHbXlNNWWU1pWiLWTDd8s0eZrQ11mGCxh6hJtZutrMUtfiy8NtJmqv4jPDHSYZKDDFH1dpi7TZYa+PjOX6TNTfylf6uvxxfIlTFmhyyRjHSavXsLkVcsk1mK5NlMN5jJ39Xy22q/FJ2AXAd5bCHFej8zJFJnDekIczQhz3U5UyF7SFMHkF8SQmORChNwSfz9zUlM8KS+OJTMlmPT4gH8BiukRkoKdMj6UnGh/wjytMTOZx8ZNC7HZbYSjwxpsdxnx+cdLGC5azOcfj3lMjI0mdfCqqdHWsEPvB8LDjAXZ4wPm8Sow6nXgdxqgkoEmcbB7ox67N+kgRA57NungvFWPANtVBFqt4IMPqpk/fRrHAmfR5jWd4eQ5eJv9kWVz/0KAoykuliv4VwDR9944zrtAQxOgaRpXNSBAs1aNZyM0+2hiTDlHA5Q0IEKTBNE0bY+/NprrFas+1vuMznhw1qU+1pC0/99rEipXx22nARDvBZYLGKu1b4P5C75g7rzP8PO3IyTUmT9/+L/5csYnaGnNYvXqJXz++V+YMWMCFhbryc9XEBMThLb2bOnZJtQs9KiztVru9QOpzFN8MNZkvWTZPL79dhrz53+Fjc02PDzsWaIzn4baMuqqS6ipVFFSkEt6Qiz3r9/gl2fPeXjjFtfPnaO7pYWHN6/z99c/8PbVM96+esaze9d58/0QPR01BLjZYLfTFAfL9cgC7HBzlEpeba2WY7J6NlY7luLttgFP5w14OJlhY2GI9XZ9At22ITZBZrwvBWmhJEe6EehhhZ+nM7u2b8XKYhvWO7ezx3oXNRWlvHr+PT+/fsHffnnDlYvnaGmopa6qnK7Odi5fOMvlC2fpPrCPYz37uXX9EoO3r43Opbu3ruLsuBvrXVuJjQolNMgbfx9XfDydcHexw8fTCeEtrQHNNWWjiaiDbQ28z7ae6O6k98hBclITqC5Rjpuv48Hs+D4WTd/KdcYYsvFGc5r7LIMxMYEh9T6lXqaEGDmRYcGkKxKpqyqnrameQ/s7OLS/g32tTbQ01NJcX0NrYx29x49w+GAn7c0N1FdXUFVWzLvywRr1Jw0wL0OIFPa1NtHZ3sSRnoMcP97F6ZOHOX3yML0nejhz6qj0OUNcrEiTSQZgyrggytMiyQj3RIgnqJJCaSxMhDapoVeZLkcISIz0pDQ7htOH6jlYm0+RIozsaF8yIyQAEe1hRbSbJYk+e8gIdCQj0BGlzBOlzJOiKH8yQ93JifCjrTCd9uIclLFhxHo7jV7EOC87Uvyd2W2si/13Swi324zCdzeRLubInMxJDHAgwn03/g47pJIPf2ivqeDGhTO8ffWckXt3uNJ7nFcPhuDXn/h+8A7Xzp1n8NZNnj18yLNHD3h8f5C7N/pHH9yFGWkcaGrg7NFDHDvQTmtVGYXpSfi72LNp1TLMjHQR5yAvMZyrQpAU5k1tQRplWZJBX0yAM2EetoR72ZEQ4o6fowUR3vbU5icj9KSJaGUiqVQEO5rjaWmK8/aVyJy2I3OxQBPEWJouJdrXnqQQV2See7BCReDeHaMTS+60mUSvnSR57iTaaQsR9huIdNhImN16gvaYEmhrgquFER7WxozXyQ5yMiPC3ZwYPyti/G2I8NyNj+MOjOhSN+JIYGGHqaQUlRoZSHGqHGV8KD57NpOIN01CkJPsw9F9xQghp6YgkQZVOvHBblihwgqplExYQay/A+lyDxQyF/KTQ9hXraKlvIjaQikLLHqhrihLarAsyiBD7kdquDdCBPFf/2mJj91GnHasZIepNhbrtDFbOZtNen/gfsZMrsXNx3zLxv8jeAhWVNF3uJEjTSpy44KJC3Am3NeK2BB7dprpStdRzUJsW70YITp58+Q6PfsrWW+ih+HyuRiuXMiMbyfy0ZT/4rsNhtjYbMN0jQGue625ePYwzx4O8M/fHvPziztcOb+PtHif9x4AclKj3MhL8KdQEUxpmozCpCCyo33JiPQiJ9qf/Lig0cUwJsCdW5dOwdsf+eXH73nz6nsePR7kxMkempqqwEqQmRBGsLc9vq7WhAe4StdaDSLOn+zi5OF2OttqEQ7Sa0F+ruRnJ9PcUIlcCBIT49l/oJ2//voG/vkb//jbz/CPX/n11VOeDPaDg0C4w/fq7xArQVVeEsrEENLDvXC3Wovl8j/zIH02KZafsHH1XLXxmLSQx4W4IFKQxkcQF+FJanwgGQnBKBVhqFLCKc+MllyMi1KoL0imMjuW4tQIilMjxkCEurGrF22EeENBUijFinBUyTKKksJQJcsoTY2kIiOa6uw4xALpfMkQyAnGnRR60Jcy42/hOHp0lKrVXdZLDIWoQnp21KkFJF4iBRp/kEqYhL4ENL7gNnKCGWYCDAtppAhwF3RUq9jfWEFzZSGne/YzNNDH/VvXuNPfx9CtAW4PXOFan9RMPdh/kRsXT3LpVDfnju4fHWd69tHb3U53Wy2dDeW01RTTWK6kvjSP/Y0VHNvfxOH2OtqrithXU8y+mmI6qlW0VhTQVJqHMxlUK9MpVXtMyIWgtjCTlnIl7VVFHKgvo6e1hkPN5RztqOFIawWdtfm0VmTRWpFOQ1EiJemhFCT7SSPRn+xoTxKDHInztyM32o/anDiKkkMpSg4dbY7XgIi6/AQaC5MlRacMOfnxgaRHeKKpsU8L9yDefy9xfk4kBrqTHu43WhbQUpYvnUeFkubKAqqKsmiqLkKZk4Szw06cHCzJSo+nsVZFtSqbelU2jSW5dFQVcbC+jO6mSrrry9lfVypdu6ZKyquKsXS0ZvrCb5imM58ZBrrMXLGU2fpafKW/iOn6Wu+AiM/0dZmir8uXy5bx1dJlzFiqx/RlunxuqMdnRjpMXLWYScZ6TFq5lClGS/ncaLEEItYsYIeTGQEhuwn02Uqwy3rC9q4j1M6UoD2mBDttRR7sSGpyEPkFMaSle+MfsBUXZxMiwm0oLpBTUhBHarz/OwAiNdKfNLkfObFBlKRFokoJJy50L95eW3Hc+x32Dqux27MK652G6M79iOGcxRjOnoAU7GsC26pxAY5G615T1pT4L8+pd7PkGhAROy4jKgXoa1fOHvdeFeuNZrNj7UI0Dct2m3Xx3LUCz52GuJvrIUQb//F/Z6A36/fcS/kSb7P/wWTZVLx2r8TDehWuVivHBVsa9mF8o+l4Jabx7FYbYyBCEwhpQMT7DdnjpVzHq1NphpIxBaXxAEvzvlj178cZ6/1o4l+vnZIxcCMfBRHfaE1V77eMMa+I40gBZQZCPFGX8wwhxDCiDQyXz2eZ/jeEhrlQpErG1c0SD09b1q7VZ/lyLebOnUZoqCf9/Wc4d66HQ4ea8fd3ZqwvBMZAhEbGWw0ifgdai2ejt3QuhkZazJs3A2PjpTQ0lBEQ4MaaVfq0NlXT0ljFiaMHuXSul9baKk4f7uGH4Ye8efI93w8Ncq6nh+Gb1/nxyTCvnjzgxfBdfhp5wPDNPoqyE/FzsSY8cC9Bnjbs3rEaT9fNBPiY4+Joio2lIR4uGwjx24mrgynbN+mxdZ0228x0cLY1IdBtB4FuOwjx3EWIpxWhPnZ4utjjYGtNVHgoVWXFNNfXcOpYD8NDd3j8YIg7N/o5efQw3Qf2cfLoYS6dP8Otgav0X77IyaOHqSovHJ1DI0/vI0QPyQly5tCHpcVmdpibscpoCVoLvsZ8sylJ8ZHSnFGDiINtDdRXqKgrL2IMQKQwfGeA+7eucfX8KQ62NZAYFUZStGwckHi/N+ccY+VMw+rv6Il6fsYyJmesAbfjAfYQKmUuBblZpCsSUSTEUlFSxPGeQ3R1tnPk0AFOHj3MqWM9HO85xLHDXRzvOcSpYz1c7TvPxbO96uOMl0k+p/aK0LB3mnutifGg5uyZE1y4cJLLF3u5dOHU6OsDly8g5N72ZMn9ifN1IC8mgHJFOJlhHgjxBGWcPxWZkQQjJwcHxDAUZkbTVJnD5ZMdPBg4RZMqlbQIL4QDKIJdSPCxJ8bDhiRfO7Jl7uRGeJIT6kaypy1pvg7Eu9sgjCDYbgcVKVHSoh0LQgZRHg6kBrkjd7UefaiGWG8k3m0Xqf62JPvbELZ3K8o4f1LDPFCEe5OTECF1tOuh1lF+S2dDHb3dXTy+fZPXjx/y+M4trpw9zeP7g/z68gd+e/2Cv//0ml9ejHDh5DGUGakcO9jJ3f4rPLx1g0unTtDb3cWZI1101FeRGS8nKshTbRyikfGSMh5XTx5iX3UhO9cZIb6AFJnkgZCiLsmJcLdFGEsN1nIhwFkgZoP9lpW4W5oQaG+O+Sot5k35b+n/CwSbV+ng67ADB4v1bDc1xN9hG/426wm0NSHMcQPR7tuIc9+O3Gkz4XZmRNhvIMHTAk+LFUQ4b8Zhy1JJF19cJ8RjK74OpkR4mhNgv45Yf2vigxwIdt5JdkIY9apsdWmS9KCJDvAgPkRSD0qN9KWhMBUh6kjEm8gAK4I9tyH+nz78XCyxMf+OvZab8HexJS9RxtlDLQgrKWiL9LIlMdgZRZgbSTJ3itPjKclU8Mf/t5g9O1Zju3UF20y0Wbf8G9YafYz50gmYL/kQN5NPSLGcgMJyArl2k+kOnkJ38FQuxEznpfJrrsVpYbLoj+xat5CkEBtcZdmj4GFvcDoJgbZUZ0fSUJBEYVIIsf5OhLjtJsTTgqhAWxQRbtL5ToBCRTDFGZEkydw4091AliKETWb6mK5bwoxZn/DNws8x274Kr8C9eHjYY2O5he1bTGhpKGH4bh9Phy9xoruO1AQfgrx24e8+VvYmRA/pMR5U5UZTlhlBZZacemU8TUUK6pWJVGXFUpAQghByQl1sCHbdQ0tVIcO3LvPTqye8/etr3v79J16+esrQUD9dHTWkRAeiiAqgID2GRHkA15khBY2lOTx/dJsfHt/h/OnuURBx9lQ3I08GudF/kdaWesrKVRzuPsDwg0FGng7z48tn8PZn+O01+5sqsUKFNr242GylOD2aBlU6okuimtNknmSEe44BiYxxQELmRqSvHfGhrlJWzUEqc0qO8iYzMYh8RRj5yaEUJodRmi6nNj+R5uI0movTqM6NH1X8KVKMUcZXma2elypUKeGoUsIpTh0TctAYo8mFQKik83UnZYzFkEk9FXIhaChIor0kHTFHOhdRJy2mogdScJf+fin9PZurEqthBH/gJXVswptEetGmF22YPU72tSyf/Y0V7Ksv4/jBNvpO9dB/8TR3+iUwcePyOS6eOcmNy+e4du4EJ7ta6Wwop722ZHQcbK7ixMEWju1v4mhnI63VKqqLsmiqKGB/YwU9HfX0drdzuquV4/saRhmIptI8agszEaKPsuxkyrKTKc9RUFOQQUu5ko5qFftqiumsLeFgQzmHWyvZX19Me2UeHdW57KvJo7Uineq8GAoVgRQk+1Go8EfIYD1NrKdprEE7+10Z3gJ1uWt1TizVObFUZEaNlqeN+nwIORmRXqSEuZEQKJkTxvrulfqcwjwR14HbghplKlXKFJoq8ihTplJXlktNWQ6ZikgyU6OpKsulpiJfAhGlubRUFbKvtmjUcftAXTH76ktpqyumubGUyppiHDwdmWegw2wDHb400OaLZYuYqb+ALw0WMU1fiykGi5ikBhGTDHSZYqDHF0t1maYeXyzTYYq+DpOXL2bCSm0mrtJlspGeutxJhyn6c5i/Votd7lsIibQn0Hcboe6bkTmbEeqwnqA96wl03Ey4ry1JsT5kZcooKY4kLNQSP68tuDiaIg9zpKQgjuyUUJSZUWQlykiK9CM9JoB8RTgFKTKK0sLJTQwiOtSRoCBLXNzNcHBcg5WlAZvNFqG/eBJtAd9gbjCB8cH9uyUJVYw1Spe9G/j+AXVQw7j3jlOXeQdE9DDmrCytf5tXz2WnqYYFScHRfCneVqtw326I46bFaCQpN+p/QdKOv3DAfwJL53+It+0a/OxN8XMw412WQQMaxjdVdzHWnKphS/4diJBkXY0Z7+arYgwQHOdfGZfx432G5n3Wpod3Ha017M77+6lDiHMs1J7GPJ1pzNOdzlg2WaPM06YO2OTq/jW1t4M2UlxhDuvNDHBztyI6xgf/AEd6jrQSHR3IggUzmDr1QwICXBgYOEt//xkGB6+QkBCGgcFC5s6dhp7enNH1XAiJfVioNRNtna+ZM28aywwWYLB8EcsMFjBr1hR27tzIwYOt1NSUUF1RRP+Vc9RUlhAbJSMpVqocKMjIZODCRf726jU//zDCrUt9DN++waM713l49zpvng3D317x8M5l2hpKUMQEEuC1By9nC/ZYmeBgY4Kz0zrcXTfjtNcUBzsTPFw2YW+zBhPjeawymMX2TUuxt/4OBysT7C3X4rJnAy62G9m93YQtZt8REykbBQ5X+85z6lgPtwau8uubVwzeus6Na5d5dH+QX358yZuXz3n68D5jTJUmw97F8L2bdB9sI00RS3yMbDSWW6Izn8kT/qz+PiS1I7kQ1FSq6D1ykP0tdbTUltNSW865E4el5ND1y/z84im3r12kE2OiwwIID/Smrb6SsRK6c4yBRw2IOK4+jgZEaEBG2bj3auR8e+hsa6a9uYGmumpqKkopLy6ktrKMnq79XLt0gQtnTnHhzCn6zp3m0vkzo/u6ce0yN/uvcPfmADeuXWYMRGgAinqOfKQphRuvBtWLBkxfv9bHzYHL3Lp+5Z35fnvgCiI1zIuUUHdivO1ICXEjT+5LdriXZFh1DoS5pPziTgr8XpAeH0RbrZLWylxJolKzQwfp9yhPG+K89pAW4owyyod8uTcZIS7khLqRH+6JMsoPIcqwMTGkPDUa5qgXZXd76nNTKIrTLEIjHEeP7BBXMvz3Euu6k2yZqySxGuSMaIIChZzynBTEOdCd+60UhPtL4+yxHp49GGL49g3u3ejn+oVzfH/vNq+ePOD5sORIPThwlb7eE5w63MX39wd5dPcW928OMHT9GkPXr3HvRj/3bw7w4HY/l3qP4GZnic7cmaxfsQxxFT7gLcMDF7l4pJPq/DTEF5JWf4rMa3QCfcQT6vOTKE2N5FCdUv0w/JUQp52Ee+zmeyHw3L2RPZuN+T1vCHKxGr2mXU1lhHra4W2/FX+7DQghR7Z3I3LXrcidNhNmt55wOzOinbYQ67YNx416BNqa4L5rJSwQuOw0IspvJ+Fe24jx20mI00Zi/a2J8d+DzN2amsI0+k/30NvdTnOFirjQsazYB2WvWLZ4PsuXaGOgtxAhFrB44Wy+mjYJIWYhxCw+/vBP/OXPf+SjP/8PS3UWwd/fcOfiSVRYSUHaR+qsrhjGdqsxq7Q+RWE3i+MRM7iX9S0/ly5gKHkJz2rm0RUznTafb2jzmkme/WQUlp+isJyA03d/xnK5NEwW/ZEpHxnxX/9pSYD9OnJjXSmIcycz3IG0UDuSA3eTHu5CbowX6RGeJIW4EB3gSJCLFWkxXkQH2dNZm8OL+xdpr0hHqQjmaHsZxVlyvJ22s2XdEoRQsnGTIWabluPubUP3iVaa2sppb6mm79wxVMpUOloqOHtiH/VVmUQEOeLpvIU9O40Zy1rJUUS6kK8IGP0u0yPcKUwKktx/E4Ml34UoP1AKRCIEOttQVZjB8+FbwE/wz5/57bfXvP7xGYOD1yRzoj/B8QMNjNzv5+iBRq4zA9YKjuxv4Pa1s5w5tp+mumJEDhzoqGfkySC//fycwdvXuNR3liuXL3Dh/Gm6D3VysLOVsyd71KFxL0XjymGqCtM4sb8WfXpYSxtCD/LiAsiJ8iUrygfP3SZYLv+Q4YzZpFp9wpolXxIb4IAiwkMK4PUAC0FcuCvZCUGoMuRSUKSQjYKIlpJ0WkrSqclLGJUMlVSfJBAx1ug8foG+TUVWDJV5krnl+2UgGAvEkHT8t3yAEV3qfWgCjmHEZ1CUGKQOoN5K39l1sEIlMXIqdVlBFaNeEm/5AJ4IOCekn3pjx2yvLaG5spCDLbWjJn/9F0/zGUNcu9DLuVPHOHfiMF2tddSX5lGSo6AkR4EqK4ni7GSaKwvp7W7n1KG2UYm9hrJ8OjUlPFVFdLfVcvVUNxeOdHJyfxM9rTXsqylGiCrKspMpzkigMi+V2sJMmkrzJIakrpT9daUcqC+jq7GCnrYq2qqUNJVk0lGdS2dtPg3FyZRlRlCUEkRJejAFyX5kyt3JjvakXhnP0WaptK0qM5riFBn58YFkR/tSkBg8KtFbmRWNShE2aiSoCY5Swtyknrn3gqw4XwepvEnIJUCnh6TQ8pkE5GqLM2mpKaC+PI+mmkLaG0upr8ynsVJJQ0UujeW5NFfl0lGjpLOukP31RXQ2lNDZUkZDXRHFZbnYe9ihbbyEBcZLmGmgxRTdOczQn890/flM1V/AZP2FTDDUYqKhDhMNJRDx2ZLFTNVbzOd6i5m6RJvPli1mkqE2n67QYsJKHSYt12Wqul9iiuFc5plqs8tzG8FRe/H320aYtzkRHluJcN5MqMNGAh03E+xhSWSoE/GxXijzwklNcicvKwgne1McbNaRlxlBXnokpcpE0hKCUMT6k5sWgSo3hozEAKJCHAjxscLDZRO79xhjtWcFNnarsNi5lNXGs9Fb9Altgd9gu3rCOMO5xHGBiCZD/n4GXsNMvB8AvxwX+GRI94uoYizIHw8i+rDapKc24RoDMLYbdHi316ATIVQYLfyQO8nT2LHsvzFZNg3bzUtxsND4I2nKlMZlR0Wf+nNIJVXSfaz5vyZrWvfe0IAIzee5ql5/xpch5fAuuPh3IKKMsUbsWPWxNM2smhIoDaswBjI2m+phbDgPIZ4wb+FUFupMZ+GSGWgCxDlzp/DNt5NZrDMT8TvYtHkF78rCvpGe8+ao2YMUNmxcjvHqxRw73oFKlcHMmZPYvHk1jY2l/PDDfd68eUJnZx07d5oxd+40li/XYu1afebNm868edPR0prF3LnTmL9wBrpL5vDt3C/QN1yI7pI5zFvwJV9+ORF/f1cuXjzFzZuXOXq4k8a6cprqqwjy98J09Qq83ZwoUSq50NvLozt3OX64iypVAVWlRVQU5VJdVsi9m5d5+vA2hzsbKC1KJy7Sj53bv8N213pc9m7Dee9mPDy2ERSwm717N7DRTIddFivY67CRXdtWsH2zISH+ewj124OX83aCffYQHeaGn6slpit1kYcF0FhbxYkj3Zw8epirfee5f/cWD+/d5cnwPZ4/fcTTh/f55ceX8I+/8eLZE8bK8aS5uL+jkYpSJRfPnUAIUOamkZul4J4Q6tDJiy8AACAASURBVLmvKTW6ztVLZ7jSd5oD+5o4eayLS+dOUl6Ygyo3nYbKYg53tiBEFUM3rvD62UNuXjlPJ8ZEBPkgC/CiobIYTUnQ2PpTNW6uakCCmoH6A+p5Mt5t+jrXLl3g1LEeThzp5sKZU1ztO8+l82c4f/rk6DjXe4KBK33cH7qDmdntcfdPGffu3GTo9g2Gbt/g+tVLvOsL0zPueJpzZ9z2vQxc6RsFIYO3Bxi8NVbdcuv6Fe7euIZIk3ki97Ah3ltiEBJ9HciJ8EaIHL5AakrKkHsjxDAhPg74u+4mGDkBLpZYbVo5enC5ECQEOEm17J42xPs5kB7iRkaoO6mBzpTEBqCK9uNEg0rSaG+C/Jhg2lTZklpHhZLKzARivR0pSQzjxpF2rnU3oYzwImzPFlJ87SmI9ic3wpt0mSftZXnE4k8s/lQW5pIQKUMuBKEBvrQ21PL6+fe8GnlK/6UL3LrSx8uH93hy6xqXTvZwfH8rh1rqaChXsa+hmpuXzvHyyUMe3rnJo7u3ef38e35+9QPPn0ilT29ejPDzD89IT4hljeEy1ugvJUkexsGmOp7cukbfsYMIEcufGCHG1xmZq6RkFLLXYjTYGLk5Xre6B2eLdViYGmBn/h31xemcPtSMXAj6jndSlpeCzbZ1iCYI83Fiz9Y1OJmvwsfqO8KdthDjYUGUszlhdhsIt9tIrMt25E5bCXXYiI/lGhy26BPjY0l1bgSlGSH42JsQ5GRGpMc2Yv2tifK1Qe69h+QIX8pzUmirLkWFFb4udlIw9lagzBWI/5yL6do1mKxdzdo1xpiarMFgmR6zZ6+jtfEAQnyJk6MDdrY2TJ08iV+e3IMPhPQATJGCAsuNa/h82TIUTrO4FzeFY+Ff4rb+E3av/BgTg9l8ZzGZKR+twXT511huWsruLfo471yN1x4z/PduJtxrF/6OW4gKsEEIJcEuW/CwNibWdxfZUS5khjsQ672DEEczoj23kxrmREaEK6kyd7KifUmJ9EK8hDDv3QihYl9NLj/c6+Na7z7So32IDXLCzWYjOzctZ5OJLuIzWG44B3mUF0VlKRw63kJbZzXnzx7m6cPbDN7q4+XIEMe7m4gMdcLBeh1eLluxMl8uPfRXzUWIq2TEeFOQEkJFVjRJQrB99Zhja0lqODU58Wo2IgwheinNjOdsdzs/DN/i3s0+Lpw5zNOng7z5+RmXLp2gqUZJW62Sa2cP8/rJbbTphbVSjeb+5gq6O+soL0onOyWanNQYstNjycmIQ5EQQWiAFw/v3+HtX9/wj7/9zKsfnvLy2WOJZeiC6DA/irKSUOUk0d1Ww8NbFxm8ckqdOnCnoVAhqbHF+ZMVKSlLee5ei+XyD7kY9SU1bp+xZsmXpEa6jWbwq4RAiGGy4wMoyRzzFyjPjKZOmURzcRpNqlSqc+MpTZdTlROHRuFJLsQ4JiJ2LAiQSYtrZX7CKEBoKk2X5uxH0r01m6tjjIO6p2E0s/KBJutXx2gg1QTa9OJAjtQb0SmVMWlYil/5HUps6UVbMvbrARzUTESl2rm6NI+O+gpOHupA5MD544f4jCEunz3Bxd6jHO5soaY4j9LclFHwkJ8aO+okeuH4QU4f7uDc0f0cbK6iqaKAzoZyWqtV1JXksq++jNNdrZw60MzprlbOHGrjSFstLeVKKvNSKc9RUFeURXNZ/mjZ0/66UroaKzjcUs3R9jp62qpory6gpSybjupcWiuyqMyLoSRdRnlWOOVZYRSljIFeuRBcPtLI8eYSylIlgJAfL6l4FCQGj5oFVmXHqNmHPoSVhhZvIiFwL4lBTmiyXslBzgghJz3EjZQQV+n1WImFzpD7SEmH30FFXiL1ZZk0V+bT2VRKV1sl+xpLaK0uoLEim6ayLNqqcjjYWMSh5mL21xfQUp1Da52SqopslIUp2DhZMG/pHGYvncOMpXOZoT+fafpz+UJ/Hp/pz2eiwUI+MdTi0+U6fLpcl8mGekxaos1kPW2m6GozWU+LyUu1mWigxQSjxUxcoTPGRBjr8cWKBcwx0WKLi9Q06uOzjWDPrYR7bEXubk6EizmhLtsI9bAiPNCB6HBXYiNdyFT40VSTgY/rDiy3ryQ7LYz8zChy0iKkkS6jWBmHMjsSWdAeXBzX42hvioPDWnbuNmTLTj227NBl/cYFrFo5k+V6U8i2nUDSzo/5/X9odO1VvJsp1wAG1eh3KwUs/y4brwERKsbLtr5bUqEJ0vve21aTlT/Ov2Z/VWxc9S3JOz/mdNhUtGb9jxpAdKJxYBaiixAfK9411NKAiDG2Qiq9rVJvM9YsPeZmrVS/pmmS/lX9tyZwGm+wV6Y+1ybGl6i8W9KhMXRTjXu/BpR0MR58bDLRVYOIJoToRXvJVyzW/watpbMRKtDVm83ceVP5ds5naC/+Cn2Dueo+Ew3bc5XRngY1iFi5SosVK7UxN1/Lli1rmDjxvzE1NcTDYw+JeJOfr2DFisVMnPjfzJ//Jb6+e/H2dkBPbw6LFs3E0HAR+voLWKo/H22dr/lq1iQWas1kse4cvp07nXnzZpCcLOfSpdPcv3+TnkOdxMdEUFaspKK0kNLCPG4PXOHsiRNc7bvI6eNHiImU4e3mRHCAN4E+bsjDA8lIiSEvOxknewu2bV3Dru2mbDQzwsJ8LVs2rcBmtynWNiZYWa5h1er56OpMZ+sWQ1yczdm5fRWuTtuJjfImwGsP3q5WBPs64ONmjcseczaZLKeptpIjhw7Q0lBLVVkxZ08d5+nD+zy6P8iDwdv8/a8/8+blc3758SW//PiSe3ducvrE0XfmT0NtBTcHLjN4ewAhID4mgq79bep5P6ReK55wuGsfw/du8+zJA3549oinj+5x89ollNnp5KQryM9Ko1ipAZEaJqxO/ZqmOVkzJzVzKmPc/XSVMUNA9ZgxxhxpyrHu3pSC9utXL3Hl4jluDVwdZRT6L1/k+tVLDFzp48rFc1y/eonhe4PjQISGSdAwYG1oyg7HvGE099l1xpgQCUTcuHaZWwNXGbx1nft3b40bd0bn++DNAQZv9iMSApyI9bEn0deBKDdrotysyYzwoiA+AOEsPWwyo3wQc8DVbtu7mb+36qD4CeTFh5CfEExOtD+KUFcSAveiCHYhXeZBlsyTbJk70c47OVKjpLeljLRQL9LDvKnOTqKzQkm8vyuJge6SLfwmEG3QkB1Hmr8jJbEBFET6khboSna4NznyAC4cakcuBL1oc+LQAV6NPOX7Rw+4f/cOz0e+5+9//ZnhB4PSl3HjGi8f3OLKiS7qCjMpyUyiLFuB0IeqgmyGBi7z4vEwLx4PM/J4mKcPh3n2+BHPHj/i0f0H3L15gweDd+k7c4aywkL83V1JjYuhrkSFeKvWSRexJAZ54Wu7ncRAVxRB7vjv2ToGHI5DV2ORZHz1qzRZnK02kRkXwrH9jfz4dJCjBxq5cuYIF04elMqnmqSMLhaSEpL7jpXI9m4mwceKBM9dyJ22EumwmRjnbcS4bifRyxI/67V4WKzC1WIlcQG7kblvw8tmLX57TIj2tiDScxcyj11E+9oT4GJNiLsD+Snx1BQrOdG1T5KkvHwas9VGCDGTkZEn+PlFEi4LRRYWirm5H2uMVzIy8gTxu7n4BSrw84tHiOmYfWeM0VI9jA2X4e/iyMI5X/PpRx+i8/XHOJv9CavVf8LNzoz+c4fpaipDrIVEmSfhPvYMM4GK3DiUicGkyNxJi3QnNcINId6yYfmcMWr9A3UpijYI0YQiyIbkQGuSAqxJD3ckTeZMQqAdCUFOpEV4khLpRWKYm5o2VlGVH0+9SkFCqAuOu9bi57SD3duM2Wyqx65tKxFiiNXGi3Bw3EpTq4qe463U1Cu5ef0cHS2VVJXlkJ8Txy5zY5zsNhLssxs3x42YrV7Azs1LsbdYia/TZoR4Q5DrDrJj/KjJi+d8Vx0d5ZlwWxDrZ09qmAfFinAqM+Okh4ytFLgebK5kX0M5+9truHXjPI8f36LvwlEqNUZocwClQJtenvAREYFuVBSmU5qfgjIrnqKcZIToIzzEE09XG7zc7PDxcKC0MIdLF07z+sX3/P3X17x58ZTDB1uIjwxSPxQk5qi1eswTQXiD8IYmVSqlaREo4/xJl7mREuJMRqQHwa5WmC0eAxImy74iWSYFi3Ih1PrfGaOLfXlmNFU5cdQpk2goVFCRHUN8iAcxga7U5CUghAfi/+rjgw8KCf3gf+EkBE5CEPrB/5L6F2SgTw+JPCGBXPyJfed51FKRxZ8Y4U+MoMQWuRASk2Irncf4pu+xZkn1A78MSQe8SwIewcjxJhFvEnEgZ9QBWzPqSnJpry0ZLU9qqlTR3d4geVvIobmmjMOdLRzr6qCpUkVxdjLF2cmU5qZQkqMgLyWG/NRYGsuV9Ha309vdzpF9DbRUFVFbnENjuZKmigJaq1V0t9Vy6kAzZw61cflEF/2nezjd1UpbZSFV+WlUK9NpLstnX00xBxvKR1mI7uYqjnXUc6KzkSPt1eyvL6atIpeW8kxqC5MpzginNCOc6rwoyrPCKMsMpSg5EGWCH3IhaCtNpVGZRGFCsFo1S1o8ChKDqc2Lp1mVQk1unNplXAMipGsaH+BIYpATKWFupIa6oQh0JFPmRl6UN7lyL9LC3CUw8XvIjvIjQ+5DRowfWXEBKFMiqC1K5UCDiiPtlRztqOJgYzEdNXm0VmTRXpXNvppcmsvSKc2KIishgPhwd9ISgykqSMY/2IXVZoborNRmtt63TNeeyRfL5vD5sjlMNpjLpwbz+GT5Qj4x0uYTIx0mLddjgp4Wk3SlMVlPm8lLtZlkqD0KIqasXMZny/X4fJUu0421mPXdAlZZrmCP1zbcvczxcd1AsOsmwt22Eum6jXB3CyJ99xAT6kJStDep8X5kJAVSkh+Hu+NWtm80QBHvR3mRgsL8WKrK0yhRJVBYEEtSkg+enuY4Oprg6rEJV6+N2DqtwWTrQgyMv2SZ4ecYGk5nqfZEcmwn0Ow5mQ//qOmr0wQK/w4k/LvxVj3GGIYxFqCO0cbccSDCfofBe/vQeDhomjTfN2mThtGiv3A1ZipuJh/z+/9QoClV+lfQMd6Vd3y5k6YcqGrctppjlTFWkqVRWxrPyGhKnDRBXdW44/UwlpltU5/Hbel/I6iPc5WxoEzOmMtw3+g5rFkxD4OlXyOEnMU6M1i8dCaL9b9BiCcIY1hutIily+Yyb/7nzJk7BV292axcpcXqNTosWDgNXb3ZLNOfg47uLGkb8QYhbrPKWIdly+ajpTWLlSt1WLBgBhMn/jcrVizGyEibmTMn8fXXU3BwsKCpqYzERBk6Ot/w1VcTmTdvOnPnTmOx7jd8M+dztBbPxnjNErZuM2XJsgUYGGgRFxdGaakkjxzk74Wrkx3K3AwGrl7k4dBtrl/p48HgbW72X+PY4S4CfDzx93EnNMgXOxsL7Gws2L51PZvMjPnOeBm7LNZju3sL363Ww8hwIauMdVixchGGK+Yxf8FUpk3/E4bL5xMc4kJsXAAOdlvx8rAlJMgVG8tNuDlZ4elqwwbT5dju3EiAjzOZaUmUqQqoLFXR0dJI/+WLo4Hti2dP+OfffuXXN6/49c0r3nUs18yhPs72HuOn18/5+28/MXD1Igc7W0dBRGF+FtGRobQ11/Hqh6e8fvG9JDzyj7/y5tUIw4O3uHjmJGdPHiVDkUC7EBxob2Y8iJB+akCEhnUYDyI08/jquG2G0YCIgSt9XDzby/nTJ7lyUQrk79zo5+7NAe7ducnw0B0eDN7mzo1+Bq70ce3SBa5cPMel82fov3wRM7PXmJm9GHfeQ4yB4PEgou69ud80+p73j/f4wRj7+Oj+PYaHBkfP7+6Nful/BvMnYWmmh6fVZpL99xLjvYfUUDeKk8MQ5ySJw/RoX4Q5uOzZjp+LDccPNHBsfz0MCdJjgjCnCn9iSZP7UZgcTm5cIMmhbsT5ORLr60C8nwORzhYEWplRkhBCb0sZrUUZ5McEkx0VRG5MCNlRQZLBnRpEuGxdQ0aIG8nee4hy2kVWqCdy593EeNgR4+NEZ6WKKH9Ptq83pTg3m9fPv+e3n3/izY+veP78GT+9ec0PP4xw7WofBAsIFrSXZlOQEE5OTAgFimhoE5Rkp3L3Wh+/vBjhr69+4MX3jxm6fYuh23d4/PARDx884nr/AP1Xr/H04SMunDlLdWkpqbFxJITL0KdHupBq6Ujv3eYk+rsQ5+VAhLMlQsjpbSmnPDOalAgfEkO9UGJLYoQvxw428eLRHR7cvszJw+28fnaPwet9XDh1iGMHWrFF+U7gEuK0GZnTFqI9LIj3tiTGw4JYtx3EuVsgd5IUrPx3mxDlvgNfW1Ncd63Cc/d3ZMhdCHfbitxzOyHO5gQ7WxDpZUegiy2jmZoM6KivoqY4jxt9p0iMljF54ieMjDzhz//zB/78xz8wSwiEmMNGs/WMjDzhf8+dLYGIKAVi+lxmzfiSzRs3MO3zqcyY9gXfzJ6F2bp1LJw/j08//gseDgJGBJ0NZVQXpRMX5oWYDYdby8lOCGJsUZJq28O9rZH77CbK1wZ/J3M2rVqA9YZlOFmskrLNookYn52khztSmxtOTY6MvFhvUsKcSA33INrXjugAR1QZUu1piLsVPW1lHGgoJFHmjpvNRvbuWs+yRV+ySn8OG9bqsXrlQnZarMHKeh2VNdmcOX+AhmYVJaoMstJiyM2MIyzYBZudJoT472HLOj2Wak9li+li3llU34KwhUS8qS9I5m/PbjHU14O4CsWKcAoTQylNjQSVAJWQAl1bqC/OpP/CMV48vcPThze4cO4w7c3l5KVFoUyJQDwBF+uN+DpbER3sTlps8KjMck5KFJpshsXm71ilvwi5EGw2M6YwN51TR7u41neGaxdOcunMUcoLsxDmSMcXkBYbSklOIuX5Cooz46jMV0j3owOoFGHkxfgjRCJpYa5kRXmRH+9PqLs169VAotZtCt8t/ZLEYIdx10KFEF2UpEWMvlabn8gHHwQjxCdMmfQpUydPYMqkTxHia2lMnIv4n7mImXMR385FrLF95z7o8vEhc9q0sWSGkSAxyg/jFUtZIATrx71X/B7EExD6jHrcVGRGUZoupyAplMwoXwlkKtXAtEpysZYTPKpcJkNGS1UhTRUF1JfmIReCjrpSulqqOdhcRXttCY3lSporC+lsrJKeY+JXyvIzaKpUUZafgTItjqLMRIqzkylIjycvJQZVVhKN5UoOtdbQ01FPU0UB1UVZVBdlUVmQMfq/Y/ubOHOojYtH93P97FFunj/O6a5WmsvyqSnIoKk0j/aqIg41VY4qNx1sKB9lIY6213G8s45DzeW0ludQU5BEaVY0qnSZ1K+TE0llTjgV2TKKU4LJifGSngsWUJgQTH5sACWp4eTFBZAV5YMyIYjqnFiaihTU5sWjTw9l6ZFqjw+pmVoRKrGBGmdTRaAjGSFOZEe4kRPpTqbMjbQwVzLC3cmUe5MW7kFyqCtyb1tiAvdSmhXNgfoCupuLOdyoYl9lDs1FqVRlSf0Z+bEBpIW5EuNrS6ibBV52Gwl020laQgDxcX4Ehjjj5eeA2bY1aC2bx/Sl3zB16bdM0v+WTw3n8PHyhXxkpMXHRjpMMNLlkyVaTNRTAwg9dTmTgQ4TV+gwaaUuX6w2ZKL+Yqas0mGGiS4z1sxDy0ybLXZrcfLYio/HFoLcthLmZo7M1Zxwdwti/OxRRHqRmRhEaV4C2clh5KVGIA9xwcHajIhgZ2rK02iqz6OyLJXsrHCiYtzw8t2BnZMJzh5muHhuYKftctZv18bgu6/QWz4VPYMp6C76BPMlE3iZPIVur0/40DuGdwP7cf4toz0RmmDmfSDx67jfNfXZmoBZAhE71mlhb26Ay65VOG5fPu79GqlJTRClCZQ0mdDjo0HK7//DGzeTj7kfM4kpH2mP20fTuJ9N/Gsz9fugRMM4vA82NPvTAIc2xjLA4+VbE9WfW81OWkilolLQrmFCet7bRiqP+m6d9LlXGM3BYOksxgBWD4Z6s9FbPJNlS75Bb8nXLNT+knmLprFI5yvmLZjOdWZwnRkIf9Be/BUrV2lhY7sJP38HVqxchI7uLJYu+xajFQvRW/ItCxd+hZbWLBYu/AojI21mzZqMgcFCvv56CoaGi7C23szq1UvQ11/A7NmfsXv3FtLSorG338GcOV+grT2bdeuWS6VO82cwb8FX2OzZjqOTFXudrfmMIT5jiKSkKKKjZNTWlHPi6CEunD1J7/Ej3Ltzkx9/eMbzJw95OfKUmzeu0X1oPx7uzkSEBxMXG8luawu2bTNj797drF1ryK5dmwgK8sDDwx4TEwO0tWezcqUOhkaLMF67hLnzpzF9xifYOWyno7OGA12NKBSR7N27CyEDZ0crImV+pCZH4eVuT2xkCKqCLPy83ImPjqS0SMnZU8f56dUP/OO3X3j68D7Xr17iweBtxsDDMGMgQhPYS+D48fAgf/35Fa9ffM/TR/eoriim+2AHfed7aWuu48ypo/z0+jm/vHnByNNhXow85odnj3g18oRff3zBzWuXCPbzol2IUSBx/PBBNGACYw3z3cYYI6a5DzX3hoZlk0DEwJU+Ht0fZPDWde7eHOD+3VsM3b7Bzf4r3Oy/wtDtGzy6P8jjB0N8/+gBT4bvcffmAJcvnOXsqeNIgHdkHIjQqIRpQMR4IKNhUDT3RA/37twcvcfu373F8NAdHt0f5MnwvdEhRBWP7z1g+O5dhKji9sBVhL+a0byfOYvDwVPx2fAxRgs/w93KlMQgJ4oV4ZSkRZAh91E7x8rJTY3mTE8HLx7e4tHtywz1n2Hoaq8kX0osHjZbSArzJE3uJ2UO/4Q6AyzVX/rsMiXcaSdpwa5khvuSEOBCljyQoqRIZMioykqUsny5CXzBbSKcdxHtZklakAvJvntJ8nMmKyIAZVwEV44corOmkqpCJRdOn2Tk0SP++tMbfv7pR168eA78g3/yN/Z1tmJtsQWCBUWJoRQlyMiLDSY7OphIH2cyY2VcOtnD39+84LfXL/jp5XNe//CcVy9e8/Lla54+fca9ew94NPyYK5euUl1ewZFD3XQ0NdFQUUZBeioRfh64Wu9AiDb89+xC7r6HGA874rzsEEJOrKct6ZGamlU5AW42CAe42NvNbz8+45cfv4e//cSr58NcPnuMY11tPLzbjz49yIWgKDMOIeSkyfYS4WJO2N7NRLltJ85rF8k+1qT42RDvsZNol2347zYhwMZUotSdt+Bra0qgwwZivS0Idd5CiNNWQl13EeysNsNzFog3Un+HEG9JjY3kVPc+lLnpfPXlNEZGnjDhk4/4RAgmfPwXJk/4hB3bzBkZecKUyROJjpLjF69g4qefUF9XR1ZmJl9MnYLxyhVcHxhAVVTIQH8/Hu5uTP1sEqF+HgR7OhAZ4CZNwtng7bCdfEU4yRGeiOOoJ3wTlhuWEe1nS3tVJiXZUfjsNSch1IX8xADGGsekhSQz0onMSBcSAu1IjXAhI8oTId4iLOCeEFw61kEfc6gtSkUIOf8fW+cZFlWatet9Ts9Mz0yP3dPTwYiKWclBCYKogIgZEwoSFAEFJOcMRS5yKnLOOYqAOdtqmyMqKioiZu22w8x3nx8FpT3f+bEuKlhUUe537/W8T1gxgS54O2/DaqMxro7mbLdcycY1i9BZMBPTZfMRRbpjZb0KC0tT9rhaEy3yJSczjoRYf+x3mOG2eyvuzuYsX6JMS10mKbGesouc28515CUF01CcjIggCpNC2VslgSsCwhUoSAgmJ8Z/BEhEUZ4mlTxVZYlpLpdwpKue25dP8aDvAkcPtlGQHSdNRnsFVXmJ9DSVcKSrniNd9fS2VtJanU+GOBzB/ONQr+TYENLFEdSV53Kkp4UHty/z/PFdjh/oRCQIHD/QyYG9DWQkRBAd7EVVQTptNUV01BUh1EMXJtJUtnqBdlZSKA5BEuNLRrgHmSIP8hP8KU4OpjAxkGBXG9ZqjTASe6awRutbbDboIg5yJFMk9YIUJYdKTWq5CdTliYkPdmeq3ATS01JYYWLMVLkJKCgYU1LbgqCqivBPVaJycjC03sT4EWDg5mSD554d3L52Dv/Zs8nfI5Az8pyGIKCsNI+lCgqyfy8SBFprJFTlJVCVHUP1SFVmRcuiZbPi/ijhEQbAmQxuMFuayPSVdPLz8Z5WDnU20NNSTU9LNQc76jnQXicd9PM7dNSVUlucTXNVMYJwlkxxFJniKCryM/8AIgozEshNiaEwI4Ha4mw66krpbq6iq7GC8txUKvPTaSjLlYGIQ50NHOyoZ39zFUc7Gzh/uIuLx3o43F5HY4mExhIJPY0VdNWVcri9jhP7mmVA4mBrDYfaajnYWsOp3mYOtlXRUpZFBs4UpoZTnB5GRVYk5Zlh1OVHUZkdRlFSAHnxPuTF+0n/38TBFMQHUpISRk6sH5kiL/LiA6jKiqaxIJH6vAQZiBj1+2RFeZMR6UmmyGtkWOAwacG7SQvcRWrQLtKCd5Me4kR6iBMpwc6kBDsjifEdkT+VE+hkQXFKOD11+XTX5tFemkFFcgT50X4k+zsR4WJJoN0GAnasI9h+A2FO5kR7bsfDdg1+TlsJ93NAkhZBbZWEmCg/tlmtZaaeItP0FZlsoMjExcqMXarGWENNhCkwwUgKIiYuXCCVNelrM9lAm8lLdGUgYobpEiYukg6sm7tGnxkmasxbroyp1VJ2um7Cz8+KIG9pfHaoyxZC91gS7WNPisiLnMRQijNiyU2KoK4onY66IsRR3gT72FNWmEBLUy6pKYEEBNmx03EVmy312WKzCHuXlWy1XcR8g0mo6o5jweLJLFutyN/+4sIShe+5GqNNod08jsXIMc7VT9rQfjV6vS3nf4OFlP+6/Wmk5Gi6Ud8nTfwpVi5TRVt9AqsWz8Nm3UJ2WxizY/Mih9MKVwAAIABJREFU6WuO8UlzPwoiRg3Rn6YrjTIFEqaOVeJ8hAKuq8byt7+4/NfnGwUFo68ZZSj+O9Z1FET8N8j4FHgUj3yWdv7Y1KV8cu0YlXv1y8Dux0jO0b/jEyCxAUxXL2DVGm1WmM5nmbEaRkuUEYRjrDDSRF93Ljpac1i8SAU9fSWUVKdIAzpU5FFQmAJ+AjY2G1i3zgg9fRWWm+qwx9WaBHEQu50s0NNXQk19GksN57N06QL09dVYuFAFDY3ZaGkpsHChCpqac5gzZxJr1xpiaqrPpk2m2NtvJS0tmsrKXMrKshH6QUVlOtraipiYLMTcfCUL9dUxNtEjXhyOt68zFtvMkJvyLVu2rKOuroz6ukqGng4wcL+P50OP+OnNS968eMbj+3d58+IZr14+48KPP9DUWMtOOxvSUsV07W2ltqacttYGsrOT2bXLlh07LNi4cQUbN67A0dGKNWuMWKCtwFJjXTZbrEJHT40Zsyfh5LKdA4c6OHRkL9mSFExNl0jlqmEQGxNBfU05pUW5VJYVIslIZctGM4ryJNy9dZ1Xw095+3KYn968ZOjxQ65ePM/Vi+c/ARIDfExAkoKIn96+4PnQI+A3Prx/xYf3r+i7eYUzJ4/Qd/MK9+/epHdfOy2NNVy9dI4Xzx5z/+5N+m5e4fWLp/z20xuGnzykvCiPNabGbFizghB/bzJTxBzs7hx5r1OfgIjRY2cURHyaFtZFZ2sTRw708ODubW5du8y92zfou3GVh/f6ePlskOHBR9y9dZ2+G1d5dP8uD+/1yRr8R/fv0nfjKhfOnuZjfOww69YNsW7dEB/ZxC7+KKsa9RJJ19K92zdkfonRdTMKVp487OfR/bufrJ9qHvf3c//2bfquX+HaxfMjIKILYcPCr0mymsC56JncTJqF1ZJv2bBcjZI0EXlJIQhI89STRAGkxYXBK4Hetlp6Wqp59biPp/euSncDXwl4OVoi8nMmPcZfCiJkJwfpycrWVIedaxaTFeZBfmww0V6O5MaGyPSwggDvHlzj1sl95Ip8SfLbTXaYG0m+u0jx20O8p5NUryzAxSP74ac3nOjt5ocTR+H33/npzWs+/Pwe+A8DD+/x8sUQTwcHyMsQ42NnTn60H6XiUArjQ8mM9CXSw5GitHiunjnGh5dD/PrmJcNPBnj/+hWPB55w/vwFng4+56eff+PJk6cMDg7Rf/ce1y9f4cyxYzIQUZGbQaoohNA99ggiiPXaJU2ZGmlktizVRLAB63WGrF+mS6C7A1vWLiNBFMR/fnnLLz+95N3rYd69HuL6pbPUVhTBFOl3OpZBAtzsEAQRIS5biPG2JcFnB4k+diT57kTsYUu0swUxLpbE7tlGjJsVMW5WRLltI8LNknBXC+ngPh8rwvaYE+VpTcDurfg6bKU4PZ7uphoKM1NIEwScd1pTW1bAhdOHEcdGMGf2TIaHBznY2cS+pib2d3WxZuUKrCwtGB4eZNL4cUSLRMRERRHo78+Z06dRVlRg9qyZnDp5EkcHB1SVlTA2MmRgYABNdTXWrFxOoigQoQ+EPgj23IWPsw2ZcYFkxPqRFu1DVoI/cUFOBO7Zhqf9RgRBhPeuLRSmh5MU7kZ6tCdJoVJzZpyvLR8j/F6NpIm8ItRtG0GulgiWkBLlybHOOqncwkZ6XHru2oYo0Bk/d1u8Xa1ZvlQdnQUzWbJICfONhlhbrmDzJkMMl6qirCjHTtuNZKfH4OW+HfONhjjYrsPXw4rWOgn3bx8nJdaTndtM2L55KeartHGyWkV+cihl6dFIYv1lyUKCIKIgIZgskQ+Zkd4UiUOoyY6jLieR0R3D0cQhQRBRU5ZJRlIYgiAiM86fwrQIuhsLOb2/iUPtlTRV5FBTlE6S6KMp/lhvCz8c7aK1toiD+xp48eQOA3cuc+3cMdrrSkkUBdJWW8LBzgbpe5mAIxI+8Dk5ieEyEFEuEdNQkklVjhgTusiM8qEgIZjilDCyon3IEHmRlxBIfmIAYR52rNX6joPB8rzJnUe1ixxWS77B1GAGLjZrpOeIAYGGgiQaC5OJC3JjqtwE4iIjiBNFMFVuArER4fT39yMntwhBUOHCxQvIaZsyXhD+UDrjxqA6U0D4P6oIwhQ+U1VE+FyVLbq69O7tZLr8ZKbJy5ESF0hdaeonDdKA9IQ7G5n34iNbkoJgI/VzkPGRyWiqyKO7uZJj3S3sa65hb2MVBzubONzVQntdOZ/zQdpE56bSUlVIe22J7DgrlSRTlpPC53zgcz5QlCmmID2eokwxdSUS9jVV0tNSTXttCfWlOTSU5VJTlEVZTgrluak0jqQ/HRiZDXG6t42jnQ20VxVSV5hJeXYS1Xlp7KsvY29tiYx52N9cRXdDOfubq2S3j3TW0tNUhgZnycCZ/ORQagviaSlNpjYvmto8ETW5kVRmhlMg9iNT5EF6hBs50b4UiYOpzIySGauLk0P/EO0qTIHq7BjK0yMpTAwmJ9aPrChv0iM8pObqtUhBRLDjJ7WbtODdpITsJjl41ycpQOU05Mezr1pCb10enRWZtBQmUxDpQ6a/C/F7tiNy3EqkvTmRjpsJt99IyM51xLhYEupojvf2dcT5OVKZE0dxRjTJkd5kJoSyYLk2SkbqTNGbxwQ9BSYaqTN2qRrCFJhiqs84/flM1Jv/BxAht/QjiJBftojJS7WZYqzNjJU6zFgxn1nLlNEx02K97TLcvS0JC9iOv/MWQlwsCHPdhsjLjtzEYApTIinLFFOYGktZViL1pVlUFiWTGh9AaIADfj627N5thovbRrx8Ldm23ZC1m+fzSBDQWzYdDf0JzDeQQ/gKPvvsNdPGTedowGwKXeaxZP40hitVmWu5GOmu+A3+CBQ+BQ7/baYevT9qqhyQNSVrVmtjY7WcdWt00NOSx2r9IhwtTFi9WIkNJmoIQsZIoouY1SYqrDRW4X/Hq46CilEQkc8Xf0vDddU42j1n893XVnxkED4JP/jEJ/GxERtthqQypFGvE4OfGq5H6x0fAcTo776A4aqFKKrPQNdQHUFgpEf5gCA0I3wBGrpzEISzqOvO5OOudrmsfxG0YP1GA9ZvNEBRYSw77dYSI/KUNWaGi9UwMV7AujUGrFipz6w5E1i33oiAoD3Y2m4GPwF3dwfc3Xditt6IVav1cXK2ZMPGpazfsASDxapozp/JAq25GBlps3SpNhoac1m4UA1dXWX09dXQ0lJAS0uBRYvU0dZWZNWqxezcuUVWO3ZsRuiHBQvmMWfOJHR0lJgxYxxOLttZtlwfVbW5rF23nNlzpmJkrE9xUS43rl9i6OkA796+4N+//MSvP73lpzcvef/6Bb+8e80v79/wbOgxx08cZl93B+fOn+buvVsMPOrn4cBd+u5cp2tfGyGhvhgZ67Np8xr09OezzMSAxUt0CArxpKQ8D3MrM7R01dAzWMBOR2ua22rp6W0nPCIIQ6NFpGckkZIcT3VVGSXF+URGhFBVVkxSfAy+nm5UlBRy5+Y13r9+wYd3r/n3Lz/x9uUwN65c5MaViyPSm9G6wuvnQzx99IB7t28wPPiIF0NP+PntK355/4aXzwZ59mSAp48ecPfWdQb678ga+lEZ0dWL5zl76jgXz51h6PFD6qsriAoPITI0iKT4GJrqqvko9xsYOeYHRtbS6Bq4wadr4u6t61y5cI4LZ0/LJEv3bt/4g0H81fBTXg0/lZnFH92/y6P7d2XN/f07t7h17bLMF3H7+hXu3Lw2AiIefLJ2RkH56FqQgohH9+/y+ME9Ht2/K5NIvXw2yNDjhzx99IDhwUcMDtwfYShGQcQVBKGfR/13OH/6hGzujyB0IUR47MR2/RKWak5BtGkW9zPmkecwFfWZsxnT1omT9Xo+54PshMEr6cU1LzWWI11NnDrQwf62GjrqSogP8yLS34VgTwdWLFJn7tSvEQQRyxcqsFpXARfzZQTZm1OYEERlRiwZET4kh3jhs9MCkSCQKQqgq1IqF6hMjyIjxI1oV2tiPezIiwogPzYU7ARe8RUtpQUM3rnJs/v3uHvtCvdHKB/+5z+8fj4kPch+fc/w0wGunj1OrURMXpQv6cFuSKJ8ifXZTZCTLbX56Qzevgy/vuPV4CNuXrnIq+Fn/PrhF96//5lff/2dR4+e8Ouvv3P75i36795joP8exw4coLujlf3tTZTnpFNflE2aKBDBBPwdLEgL8ZTm0YtHm5VysqJ9Kc+KoyA9Rprs0lLNw7s3+PD+FfAb8BvDT+7T3dFER2MlOSkxCMeQTnReC2GuFsT72RHvZ0espw2x7tbEu1kTu2cbUU5biXa2IHbPNmLdrYl1tybGw5pYT5sR4GFL6O6NhLlYEumxnQyRL2f2tzN45zrnjx+irqyYgsw02huqRj5vJl+qTmN4eBBVOYHZM6ajMGc2gqIqq3R1GR4eZLbqXxFFRnDt6lUGHj7EbN1aVJWVUJgn9VJoLZiPipISivPmceb0aawsLdi8wYzullraa8pkQ7UKM+JJjfInKcKL/JQIxGFuZMT4UpIhkiZVjOywF6VHkh7tQ444kKwYL0LdLIj334k4wA5xgB2ZUXukhm7hBr67N9PdlMf5oy2U58SQFRsM9QKECbjv3IK7gwW7t2/EcpMJ1AusXK7FfHV5NFSnYLxUjY1mi3GwW4+/z07Cgp3JyYpBkhlNRKgbK0wWYL11GQHetoQF2JGR5IejzQqWL1bA3mIZEb47SQp3R5IQSFqEN1nR/khi/ckXB8uGzOXGBpAXF0h5aiQNudKdw+qseIb5RgYiEqN9yM+IobwgEUGopzAtgoqcOOqLUzghCPQxnfLcJJoqcjjR20xVQSotNYWcPbaP/R21VBVlUJybRF5mHHnpsXS3VnG0u0XWIJ8/0SPNpo8Jlj0mxouKHGnyUW9zuTQUgG8QDkFhSiQl6dHkJUllQIJwlnxxMMmhrqSGu/PZZ0FM+N4Rc73vqHWdwpvceRwMmkqy1TimGKwm5LP/Q1qEJ5VZMTQUJCE/eSK21tvo3duJ/OSJHD58lJKSOszNHRnztQ4XrlxA+Icq1n7uHD+8nyOnj2G+1Q9BmIK1lSUnThzm8OnjxORkI4xT5fDho/T395Oensp0+clkJoXRUZ9HR00O9UXJ0vWoAaP53CJBOmjOhJH0FxVIHPke9jaU0d1cSUddCfvb6+huqaWjvoLOhkp62+rpbauXTg73A8EPmiryZYlK1YWZFGYkUJyVSFlOiswLUZKdRFGmmFJJMk0V+TJWo62mmLoSCY3leTSU5VJdmEllfjp1JRKaKwukBu6KfLrqSmkuy6UyJ0WWylSenURrRT776svY31zFgZZquhvKZcbq3qZKacxrUxl764rQ4CxFaREUp0dSV5hAY5GYKkkk9QXR1OVHUSMRUZoaTF68H9nRXkiifMiJ9qUyM4oCcRA5sX6UpIRRlxtPU2ESTYVJNBYkykBEgThINgslLdxdCiJspLu+yQE7SQ1yID1kF5lhLmSGuZAa6kRy8C6yIj2oyYpCBalhtzw9koONhXSUZ5AZ6k6q9y6S3e1JcNlOrNM2Yh0tiHXcQpTjJqIcNxGyw4wIx80keNmRI/IkN8aPpEAXMiJ8aMxPIVQcyDJzY6bqzGKi7hzGLlLg+yXKfL9Yna90lBinP5/xevOZpKclLQNtaXrTCIiYZmLAZCMd5JZpI79CG/nlGkwzVkJ9zXxMLZfg7L6V4EA7gty3EeFuTbibDVFeduSLg4kL9mDtCDsW6L6buqJ0miqzqSlNQZIaQnS4E7sd12BnZ4rNDmMMl8/j0SeSPA39iVKG4SsY940fhXazOBqgwrRx2hgZTuF4zCT+oaOOIKxFEPaNNM6jiUyjQOG/AUTsf90XIQgDaGrNYKH+HJaZzGe5iQZTJv+dtav00FKbjcL0Ccye/DWrl6pit8WInduM2bHNiJUmyuhrT2Or+dJPmu+z/BFEjDb4hzDXG8fRAAUmfL+csQyOAIlPI1tHwczozukoiPgojfronRiViBwbed2HkXo1UlIT9EIjDbQXq6GqPZeZSpMZL/8vKYhQgClzxrJstT4K6tOYpyaP5sK5aOjOY5GxBsardBGEAerZwHT6WGumx6o1OixdooTFVmNcnLfKmrbVK/VYZjQf7QWzWbxEA9vtG+g90MyVa6e5desSx471Eh8fQUJCOFlZ8Ti7bGPLVhN22Jnh7GKBju4cNOfPxMzMGBMTfeTlxzNt2gRWrTJCX18DPT1VVFSmY2ZmjK6uMgEBe0hOjsTLyxE1tZno6aliYKDB4sWaaGsroq+vhr6+GkpK8vgHurFqjSFz5srjH+BBSKgv0TGh7O/t4tjRgxw+1Mvws8fw71/h91/49y8/cfb0Sc6eOoFQO4jQC313bnDr9jX67/fx8tUz/vM/v/Js+DGHDvdw8FA3iUmxLDLQYv4CZbS0VRGuwDozU+obKmhorsLV24nlK5eSgTMZONO+t5njJ6RqCwvLzeTkZtK1t40fz5+lp7uL+LgYYkWRuLk4o6mmgvseJy6eO8Pbl8O8fTnMh3ev+e3nd7x58YznTx/z/vULfv/wXgaEfn77ijcvnvFi6AnvXj3nxdAT3r4c5ref3zE8+JDjRw5xoGcfd25e4/yZkzy6f5e3L4d59+o5Q48f8uMPp2hvbqChppKiPAmxonDyJZmcOXGUB3dv8/zp45EUqGH+CCZGj71RUH+Kp48eMNB/R7bz/+j+XZ49GeDV8FMp4/PgHk8fPeDF0BNePx/i9fMhXgw9YejxQxl4GBy4z+MH97h/5xa3r1+RMRgD/XcYHLjPy+FREDHKwoyyFGd5eK/v/ytTGv3dL4aeMDz4iGdPBhh6/FD2PlKW4gIfp23f4NypY3z0UrxDMOAQBhxCa9Zkvh2fzTqdsRwOncFdyVS2L/+a1d/9CatNKzGnWjq86RhSj8FZgdoSCc1VhXzBuxHJ0w0EIRaL9Sboqc9BT3M29pZrCfGwI8ZrJ1nhbqQEOBPrbU9ioCuZkVIDX0W2mLMH2jjSUiU7cSYFuiBy3060uw1VqZFEudpRnZFAa5EEVARsKObp3Vs8f3j/ozbaUeDpwH1+efeK54MD/Pr+JedOHOJEbxvJwe6UJ4Uh9tlFlIed7MQpEgTOH97H8wd9DA/c5/XwU377+SeePx1iaPAp//n937x59Zqng495MfSU/r7bXLlwjis/nuX4oV66W+o52tXKgZYajnbUS+MfvRyI9nKkID6Inupc+s70wjcCOXEB5CeFc7KniUd9l2Wf+/7dmzwbegz8xounDzlz/CBdLTXsbawgJzkKQejFx2EDEZ5WJATYE+e7A5GrJSIXKWiId7Mmbs824lytiHezJt7TlgSv7ST47JBV5J4tBNqvI8BhE/4OW9DgLBqcpaWymKzEWCQpf4zMXCsIfPvt1wwPDzJh/FgU585hqupXTJ44AUPrTQwPDzJeEIiKjEQUGUlcbAzNTU2oKCuhrKTIwMAAJsuMUVZSQklRgYGBAdabrcN8w3ounT7Gi0f9vB16yLkjvQiGUJAeT21xFk1l2ZRmxZKTGEpGbABCL2TEBpAVH0ReWiQFqZEUp0eSE+dPqNs2BEFErO8OEgLtSI90Jk/sK7sglWZHUluUiChoF1G+exDEkBkbSlFaHGE+zmxavRiTJRqsXK6Dp5st9js2sHnDUtavXYS3qzXd7eU8e3yZ189u8/rFPbo6KhGFe7Bp/RLcnMzxcrXAw3kTNlsNcdm5lh0WxgS6WRHhuxN/Z0tC3HaQFOxJVXY86dE+SBICKUqWRp0WikMoTgqjKiOahlzxyOC5K9L1IImlKi+BEkkMRZJY6RyDeqgWBKqFj8lFfUynKD2KuqJUaoszEIRiCtJjELQAO4GjPc3sbSrHcsNyXHZs+QNbIZ2pcgFeSRkv4RA0l0s4vq+BjpoCGZD4tGwoRlgJ2QmhJAR7IAhnyYwJICPGl/zkkBHpInz2WRDW63Uw0/meNNuJXIyZQ53rVNYtVWJvlYTOymxaS9MxXqSD4tzZ9Pf3ozRvNpcvn8fU1IqS/FxMd++mpLmFGWPGcOHKBcYo6vCVjhYXLl5A+JMqPZ0dmK1dzVS5CVQXp6CkMIeN69fRu7eTaVPlmDZVjrriZNqqsqVVmSUd6jQaK2oAGTjL/raikZ8NZTm01RSxv62G7uZK2uqK2ddcRWdDJZ1NNXS3NXBgbwsHOhrZ11xDZ0MlexurZBKn0QnWRWlxsia/LCuRz/kgi3atzE+nvbaEgx319LRUy8zUrdVFsmFzo76Iyvx0ynNTqcpNpbYgg7KsRPKToylOj6ckI4EKSTLNZbn0NlXS01jB3toS2qsKZSbr7oZyOqqLaK3Mpb06n6aSDCpz4qjMiaOuMIGGwgQqsyOoy4+iNk9EdbaUjShLC6MoSeqHyBZ5S9O5RuZElKSEUSOJpSFfTHNRMm2ladRIYmUJTqMAIjXMTeqLECPb/EgMdJAlqGVGSn0Ro5KmqgwpU5cR7kF5aiSnOqo42lxKUVwQUbusiHGwJNregqid5lImwn4TkfYbiLTfQITDBqJ2byEv3IPK5FAygl2J2mODJMKbjqI0qhoLsXTYzDz9eUxdOIfxC+cxcakqk010+JeuCuMXLfgDiJi4SEua3mSky0TjhUw3XYTcEi2+mPQ9f/nqC/7y5d/5y5i/8dev/o688lTs3cwJDdlFRIADMb4ORLjbEumxnbz4AGZOm8zUyZOQnyyH/BQ53B1tiI/0QRzjhyQ1hEAfGzau12HJkrl8880/GPPlX5koCFiMHJMrzFRZbDILQbjAtHHTGUhSQ2PGeL6dnk3Yhm/429z5fKapiiCoIwjy/x9wMFr9fDRdS88XH59z58t//p0v/vFX/v7F5/z9i8/5x5i/or9IAyWluUwY9x1fjfmCr7/6B7t2bMbLxWqkuehl9XL1TxqWUUnJKT7uCo/Kmo5hZbOeNdrf8TZfialjNRmVTX2UehwauT0KIg7xR2nUMX4UBD7ush7io4RFWr/zGYLwgW22axmVPqnpzkVjkRIKC2YSLg7E2nEz4kwRtru3MEdtKsrzZ6JtoILRyoXMU5Nn2qxxWG1fj1+QC0uMNeGdwB43C5abaqGkPAk9fQWWGqphslwbNfVpCMIwBotV0V2oxCIDNRYZqGG+ZQWXLh/n9etH3L9/k2NHD1BXV8bBgx20tFTg6+dIULATdQ0SomM9WbFSB5Pl2lharkVZeQZfffU5a9eYUlqSz5IlWigrT2PtWkOCg91RUpInIyOWhw+vk5gYzhUUWLFiERoas9HWVua7775m4sTvmTJlPMuW6eLu6Yivnxu227dSV19O7/691NRWoKOjjbq6Ghrq6pibb4b/+R3+/SuhwcFoqKujrqaGoKjHjetXuH7tElevXGD42RN+/+1n/v37B148f8rNG1e4fOkchw52fwyjcNiOkNaMpqYaurraGCzVx3SVMfLTp/DlV2OwFgQiRWGUlhXi6eWKJDuTw4cOMPDwPk8ePebapcs01dWzzcKC8ePG8c+vvmSiIFCQm82LoSc8f/qY4cFHvH4+xNuXw/z+4b0MQPzPbx9kQOK3n9/xn19/5u3LFzx/Osjbly+4cfUKC3V1UVFWRklJEXfXPTy638/VixewttrGhvXrWWlqirGhIcaGhpiamBAliqChvpbenn1cuvgjp04e/y+wMIyUgRg95l/R2dHG7Vs3ePH8GS+fDfL86WMZSPjpzUuEavjw7jU/vXkpYyBGQcy7V895NfyU4cFHMiDx+ME9GRC5c/Ma927f4PGDex9f+/ol62KQxeoLQp9MlvT4wT1ZjQKHT+vpowcyv8WDu7dl/ow/MoqjSU7D/MGQbbnGmFRREPqqcxDy4S/K91msKU/Wrm8YkChTbvc9JtqfY3fAGnFkEO115WQlRpOPHZUFWYxlEDsLM9aZLEIQYKvZMoK9dxPsvRuxyJ+GCgl7G4uoy42nLiuKInEw8b6OUj9EtL/UuOkGQ30X6b90kkPNZXRVSmgvSSct1I2QXeYEO2yhWBzOvqoCrh3fDyoCUX5u7K0t5+qZE+xva6EwK53a0iK6Guu5eOool04fo7Igi+tnT+DtYEWAoyV5sf7Eejvg77CFLJEfJwSBE4LAye5WXjy8w9D9Pt4MPeHti2c8unePocePePvyFX03rjM8KNXTPb5/h969bbQ1VpOfmUxaXAR7Gys42FHHyZ4mhEMQ5bubxGCpqXBfTS7Dt85SlhZBuJsNvg7m5CaFMdh/lacPbiESBHKz07h44SwD9/s4f/oonU1VZCWKKMtJJinCh1HKN9LLmjg/O6K8bIjcY0HkHimIiHO1IsXbjmSvHSR57SDZ245EH2nFe28nzkvKRMR7byfBzwFBeAcfBPgg0FxRRHl+Dj+cOEpNeQkFuZnk56ThtseROXOkcqY5s2egpDAPVVUBQZiOtYWUiZg2ZTLRokiio6JQUP0zp88cJDgoEGUlRXIkEkpLS9HR1iY0NJQzZ86gpKjAbvud/Hj8KLcv/sjtS+foqK2UmtKL+WS40QdyxJFU56cgDENTWTZlOYnSXSs7iA9xIyvOn7RINwQhnyCnzVRmhSKJdSchyIG4YAfiQnZ/vEA6govVZgJd7GgskdBeW4yd5TrmTPueZUsXEOi3izyJ1O+wx2krpsvmY2ygQoifIz+e6uT39w8ZGrhCW3MRO2zWsGXTUqy2GKGpMhHhA6xftYANKxdgYjAPx20rSIp0RxDKR3bZJBQliZDEB1OQEiabzFyUGEppSgRVGdFUZ8YgGMAUpDFzR1rLON5VTXdjIdVFSRRkRFJbmCRreOsKk6gvTqG5PIOGknQqc8XkpUaRJPIjNSYQFS6wx94CigVSYoPJTo4g2NMBQRDhvlOasPYVrxBWQpLIj9wUEWXZCRzf18Dlkz101Rf/LwCRkxwlM5NJE0vyZYlSwgDSJLfP4HPoAr2YAAAgAElEQVQ+EOBkTriHNV/wjg7x/2W97liuxCmQsUMOe0tDWkvTqcmJZ7fNZqZPlePkySPER0VSVpCP/OSJ9Pf3ExcZgWOEiCXW5vT397O3Zy/tPd20NfUgP3kie5x3c/LEEUoL8tm4fh0zpk1h0wYzKYiYMomkSB/qipKl31VRMt0NBbSVZSCYIJtv8xWvpJsPCNQXZ9BenU9nfSn7miqkKVkNZbTWFtFWW0JHYzVdLXUc2NvC0d5OjvW0c2RfK4e7WjiyT+qXOLy3ke7mKmqLsyjJSKA4PZ7STDGlmWLKc1Nlnojqwky6Gis41NlAb2sNbTXFsljXnpZqOuvLZNKmirw0SiXJVOakUF+URWVOCkVpcZRmiinLSqQ6L43OmmIOttbQVVdKS3mezGg9KnNqqyygqSyb1spcWsqyqCtMorYgkYbiRBqLxNTmRVOTG0lFVihlaSGUp4dSlSWiMjOSkqRQ8uMCyIsPICfWj/wE6ayTGkmsjI1oL0unOjuGkpQwJDG+MmN1SqgrqWFu0qnV/g6yeRDiQAfSwpzJiHQlM8KdjHA3JFFe5Mb4kRvjR5E4mMa8RA7UFXC0uZRDtQVk+O8h2dORGCcbonZtI8bJmtg9UhY22mULCR5WhDpuIj3IWQYiPm2gJTkJePntwsjMAEEDJi2cy8TFKjIt/AT9BUzQX8AkPS0m6GsxwUCL8Uu0mWCkywQjXSYv1ebvY7/hz19+gYWtFQEBfgQE+GFgtJgv/vkFsxTlcfPYRpD3dkRedoTusSLC1YbcOH/kR6R6PZ2dyE+exNTJE5GfMompkyewYpku7k7rcdm1mgXzZ/D11/9A5OWFppwc80fWnukaVdaYqSMIFzDX+47zEWrIfbeF7/RjaHMaz0RBIE4cgF+AGGGMJlLWIYWPUa2jkr1RU/Wo6Xr0vjuCMIXvx36Lq+seAv18CPT1ZvbsGcyYKY/mtwIpwV7sa29nuvxUlBXnMWP6FARhJoLgwMc42FEA8enObD/PXzwmKyeFDZtXkp+fgqXZQn6vXMDUsTp8ylBIq3gE6IwCktHHR++PDqD79LEbsnLYuYmtFiuwtVvPoqVqI43dMQThCioLZ6OqN4cj57up7yin51gbvmGu7PKwxTdkDwuXqqOho4DRCj1WmxkSFOZBfnEaoeGebNi4lMVLlZi/YAZz5o5FT18BdQ15lixVx2CxKlrac1BTn4aOriIbNi7DZLku68wMuXrtFP/5zxseDdyjqDCX1pZ6zp07SkqKiJhYP9raS6moSsMvYCdr1y1imYkWixdrMnbsGBbMV6WivJh7d2+Sk5OMtfV6rK3X4+hoycaNy8nNTeLy5ZMjYsnPWbnSABWVGYwZ83f+9f0/maU5g88//xMKCvKsMzPFeNkilFVms9PeiuqaMlpaG9DU1MA505lVVivR0FDnt5/f8cv7N2ioq7N211qcM51RVVbm2OGDXL1ygevXLvH2zQv+/fsH3r97xauXz3jx/CkXL/zAqZNHyMCZXY47SE9LRFDQRG2hKrNUZ/L1v/6JgtIcvvxyDKYr5RgvNw5DwyVkZqWy28me3Jxsfjhzigvnf8TY0IjZs2Yxe9ZsFObNQ1VHhdC2UObMnkVMVCRDjx8yPPiIJw/7Zbvrv394z89vX/HTm5f8+tNbfv3pLb+8f8PvH97D//zO25cvePlsiJ/fviFXko2ykhKRnRGYLFvGNgsLfn77Br2FC5mvqYnhRkMWrzNgyfolGG82wsjQEAWFedy8cY1HAw/ov3eH1pamT0DEu09uD3Jgfw+lJUW0t7Vw724fr1+9kHk4fnn/hl9/esvw4EOEJXYIU1RRVlaitrqSDyPSsV/ev5F5Ul4MPeHZkwFZEtUoO3Dv9g0e3utj6PFDXj4b5OWzQd6+esG6GGTSrdHHXww9+V/ypT/Gtt7m4b0+Ht2/K5NKfZRBjQL4PmQzLUbWtYydcLI158LxgzSVF8qGyiVGh+Gx2xLzxVM4GjGH+3FT2bX8G9YYqnFifyftrCQfO4KQ0qJaqnOYPulfCIIIL5cd7O+s5+yJbs6e6ObMsS72NZVxvL2c+uxosiK9iPNxkDIRUX5kxQbLdlX7mM7eqlyqs2JJDHAmymMHBbG+JAY4EbbHhtbSTC4c7JA1NrUF2fx47ACSxDj8XHcjdIHjti3EBHjRUCyhIDmaaG8XkkO8yAz3IcLVlrQQT9LCvMiNDaG1RDqtOcrPjd6WOo71dHLv6mUe3+3jft9Nhp8MMPz4MbevXWbw4R0e3rvGk/4b/HCsF0lqHMIpaZJLQWY8Qj9UF6YR5uXI9k0mjOosna3WkS8OpiDenwQ/B2L9HIkL3EN9qYQgpExIdkYyvT2dHD4gpaIlqXEEeTgi8nPG38kKYSGEelgT6WWLyNOWcDcrot1tiPPaQYL7dmJcrEj33UWqtwPJ3vak+DiQ4r+LFP9dJPrYk+C1nSjXrYQ5meNvvxF/hy0wUaClPJ8fjx3i8g+nuD+Cbh89uMPD/puI46NQVJzLge59HNgnrZ7OTpISxSwzNGR/VxfTpshhbu7K7l0OKKj+meXLjGlubkJbawHKSkokJSVxsKeHsrIydHR00NHS4vThI/RducTJ/b0c7GijqiAPQQS7rLYi8vfkCgrSC4kf0CtI5UwXQPgdhvmGQxgghIHI1wFBAEEFXK1McbdZSVlaCEUp0pSnqAB7ogLsCfe3hw0CdfnZMqlQa3URtSUSCiViaipyqKvJ58SxDlKSQvH2sCU60oOcjHDK8uNprsqiq6WIlPgA6U77RLDZZor5+kUYGSgQF+mCn4clW830uCIIeO82R5gO8UGu5CeFU5gYSWKQB3mJYRSlRVCSGkFBYghFiaGUp4moyoimIk1ERZqI3tp8zuyr4UBjIbUFYspzYqgoiKeyMIHminTaq7LorJHQ01jAkY4KTnbXcqC1nLaqHNqrc6ktTJHttCdH+UOxQGKU38g6fYcgNONht5mYQBe6G0spyYwjLTqAqrxkGkuzaK3MpbYwjZLMOMpykmXrrKognfqKAgqzPz4mLISYUC/ZrBZhUBqkEBPohMfODVIJpCAiR+xPbMgebI2+50m2CrZG3xPmvo3a3ASSI3yYPlWOjPQ0Tp48wnYbK6ZPlaOhvo7Ll39EwdSc5dbrOHHiMPKTJzJtyiSmT5VjuvxkNq1fx/Spcqw0Xcblyz+ir6stYyLkJ09kl80mavLFCMIVGktSaa/MkU7gNkAKJPxAEH00ove2VtPVWM7ehjK6GsvpbChnb2MFXU2VtNeV0lpXQXtTHb0dTRzubufY/r0c27+Xw10t7G9vYH9bLfvbauluKKepNIdKSTJlmfGUZsQhCNUUZYrJS40lPy1OBiJGmYiOulL2NpRzsKOeI11N9LRU01JVSENZLvWlOdSVSKgtyKCtskAmZyrLSqQkI4Ga/HS6G8o53F7H3toSmkpzaCrNoaO6iK66UjprimmtyKelIofWylyaSzOpHwFXjSVJtJQm01wipr4gmoqsUEpSgihJCaIiI4LKzEjKUyMoEkt9Drlx/ghaUv9DQ76YhnwxTYVJtJWmUZkZRVFSCFlR3iSH7CExyFmW0CQFFc4yEBHlswNx4C7SIt3IivImK8qb4uRQskQ+ZIl8KEoMRZgNZalRNBWkcqSxjLLECDJCPIl02U6Q/RbCdlsS4WpF2J6tBO3eRKzPdkJdtpAa4kJJUjBpoW58TOhpJyrUnbSUcGwcNiNowNSF85BbpMQ/NWcx0UADYa0USExcuIAJ+lqMX7SAsUu0GGeowzhDHb6eO40/j/k7MfFxHDx8iFVma9nt6kx/fz9WtlZ88eXf0DdQQ1dLCQ2l2agrzERTcRY+DpbIy00gJjyc7s4OpspJAURPZwdGSw2YPGksG9YaEOJnhfaCmXz15d8YHh5kla4uU6d+z5o1C9i61QAzs/msMFVjzDgd1BXUEf61ij9rKlNu/T3zNP+GX4gYvxAxwmeaCMJCBGH+SFkgCNYIwsqRxxcxaeZYVHVmMVtVbuQ7ms2YMTM4cOAY5RXlrFm7mpAAP/r7+7G23sY33/yTuXNms8J0OcqKCgjCPNqa9qGgsAFBUEMQViMIhiNA4iKCYIMg2LBp0zru3bvOxUtnyJQks6+3hefP72OzyYDfyjXZvELzE5Aw6o341FPRx6cMwx9BhRRE9PeNmkivYEIXmzYsw3zLChx2WWBgqDnyGmlE67wFU9FcPA8X/x3EpYWy0WoF9i4WlFRLiEsMYfmqRczXVkJXXx3hHfgHutHcWkVFVS72Dptlu+xLDdVYZKDEtOlfo7tQgZWr9Fiop8wCrbno6Cqiv0iV+fPnYmZmzIXzRxh6cpengwO0NNfz4/nTHDzYgaOjJdExvnT31BAZ5Ya17UpMV2izeInaiGxpJn6+Hty7e4u7d25y7dpZ2tqqCA/3xt5+K8HB7uTnp1BVlUdOTiKOjpaYmRkzZ448n3/+J3alORLVHcWXX36BgsIMFBRnMnbcN0yZIoeCwlyMjJdibb0NdXU1ko4msXLbCtTUVNlha0tUZCQa6uo4xjniGOuAuqoq9jt3YGtjhaPDTry8PPB0d8PRfic7ttvQ2ljPVvPNGBsZoqKsRHFBLuUlhcybO4ew9lBSzqTw3Xff8uWXY/jHP74g6VAEeqsWoq+vh92O7SxdsgTT5SZ4uLmxy8GBWTNnYrZrHeoL1VFSUERZTQkjM0NUVVSwsbbCxtqK7bY2WG+zJE+SRVlJEfY77bDbsR277bbY7diOm6sLVy6c59qlC8THRmNrY42lxVZ8vb2w3rYNJUVF0s6moaykhJWlJf19t1FWUsI+xp7wjnB2iHZgF2XHzig7TC1MUVRUwNx8M9ssLdm6xRzhT83SEuxG1pc169atJSgogJUrV2BsbMTKlSvIy5Vw+9Y1fL09sd5myXYba7bbWGNrbYWKshK7d+3C1HQ5egt1uXntMr/9/I4P717z7tVzmW9jNI1p1Ah9/84tHt7r4/GDeww9fihjON68fM66IGQyqzcvnslq1O8wykyMAon7d27J6o+zYD71U1z4BLCPeqf6pYzHWhC6W2q5dfEszx7coaIgl/b6Gi6dOyONlXrUj9P2dbiuHc8jiQoHPMejP+NzEg4sYO3ypSzW0UAkCCxQmc0Kw4UIgoikmGBuXDzJo3uXuXXlFOdO72dfSzknOiqoTA1D7L+bpGAX0iK8yUsI4XM+yEBEbX4qlVlxlKWLiHDbTqjzNgrj/Ah03EKA41bqClLIig3m4tEuzh3ay776cn5//YzuphrSYsIRuiAjJpwAJztSQn2J8XZCIgok0X8PWRG+xPk4jkSx9pMW7iuTT0V4OVEhSaGnuZa+i+e4+eM56STrIwdpb6qnrbGWsvw0WuuL+fH0fs6f6qWppoBCiVg2MEroh28YRnAGR+u1uO7YKGtQ3Hasp7UoaaSRE+HtaM5um02yk6bzLju2bd0olZUIIgQBwn1diPLdjfAVRHhsJ9zLljBPG8LcrQh3syLGawdJ/o4ke9sT52ojBRCeO0n0tCPFx4GMACcygl1IC3Qi2c+RRB+pjyLGw5YskQ8HGsp4dOMCPw8P8svrFzx5cI83L57x689vePvqKZXlBSgqzkNRcS6KCnOZPXMGM+XlkZ8sx5yZ01GcOxuFObOYrPovBHlVxn7/LVOnTGLunFkoKymgo6OFkpIiSorS0tPT4/qFS/z+9id+ev6C+9dvcOnUSQ60t1GQnkpWQhwiQaD/6kVKslLw2bUDHcUZECYgXADn7VtIjwulIicR4RgkhkmbBL9dm/C1N2O13hwivayJDrDDy1E63TvSz45Q31HpmpTWLs1M5MoPR7h96TTXL5+i78ZZLpw/PAJh+9jjtJVkcSAnDzVy89IhqouSsN1qgpW5CYKQz1qa8XTbhjjGk/OnOzhxqJbG6jQunengiiBIo0JVICnMk8Nt1RxsrCTGx5k0kS+ShEDyxcHkxgdSlBhKVWYM1ZkxlCSFUZ4aSUdpBt01OdTniylNi6BCEkNtUSI1hWJqC8S0lKfTVZdLd0M+++ql1dtcyuGOKmoLU2ipyCYu1JOEcG/6Lp3g3dBdaYOvJT3mBQn4O1mRHO7Fw+s/cLKnibLsBKrzU6gtTKMqLxn6BVS4QF1JNs2V+bTXFnNobyM/HDvA6WMH2N/VKgUWxRL2tVbDDUEKGNqlIMLNbhMWaxbJQERCiAsFKaGIvGxJ3z6JJ9kqrNcdR0KIB42FyUybMglb621SSZPCHKZPnUxwoD/9/f0IU1URBFUOHz5MoL8fNlaWlBbkM32qHL17OwkK9MfWehuXL59HT0cLPR0tqSRqmRFTJk1AEPYgCFeoyYmnvjCVuoIUhCtI6yw0lmbQVV/MwbYqupsraakqoKOuhH1NFbTXldLVVEl3izQusq2+ks6WBvZ3NnOwq5UjPR0c7e2Uhg4019DdXMW+Ef9Bc1kutfmplGclUJoRhwZnZXGKgiChujBTlsq0r6mSvQ3l9LRUc3RfMyd62zjQXkd7bQktVYW01RTTXltCQ3G2TKpUk59OeXYSxenxVOel0dNYwZGOevbWltBclktrRT6dNcXsrS2ho7qItsoC2qryaC6XUF+YSm1BIvVFyTSVJtNekUZ7RQqtZWLq8qMoT5cCibK0MMrTwylLCadIHExhorRKU8NlDERjQSJNhUm0lqTK/BCZIi+Sgl3+F4j4uDMtZYFi/e1JCd9DhsiLzChvcmL8yY8PIj9eOmsoM9KX/PgQ6nOT2FeVR3dNEbU5yeTEhpAc7vVRwqohkBC2+xOWLoHavFiyon0QhCvE+DoS5mZLiIcdBVnRuLrvYJ7WLGYsnMsco/mM1VGQXQxHQcR4vQUyEDF2qTZjl2rz5cwp/HnM3xkeHkTfcDF/+vJv/PnLv2Fpa8WFi2cZ888v+H7sN0wY/x2Gi/VZvWI5M6ZOZsrEcUyZOI6Y8DC6OzqYKjcBs7WrGR4exMfbEzVVRcaP/Rduu9agoTqVr778K8PDgxgbLWHu3CnssluLi9MG1q6ajyCoI4zRRGGBObrrrZkxZgwTBYHZmmPwixXjFytG+L+aCMJMdHXXICenKX2NMJExX+qgu9CaMV/q8MWYvzFe7luUtWYgZSEm4ugYwIUL5xGEqQjCVL7++kvio0XsbWvjX//6JyoqyigorEUQFNDVlabzOTqGISdngILCJuTkTEYAhSny0yazadMGNDTUiI2NIDcvnZTUOG7fucShQ+1sWrWAwRxVthuPpSov6hMA8SmIGPVGjNaVT+oQv/w8xMdI2Y/PubnvwC/AmbjEELbZbWCBgTLzFymgpCOPmv5MpquMRVF7Gqs3L2GWygRM1y0iLScGC+u1mKzUR1NLkUlTvkVj/jxy8lI4/+NJystzcbT/CCI0NKehoDgBbZ3ZGBnPR1tnLprzZzNz1jgW6iljukIPQ0Mtli3TRZIVT/feRs6dPcXdOzd58XyQjo46fH2dCAh0wsd3J1stl7FqjQ7GyzRZvEQNIyNttLSU8HB35uqVS5w/d5qjR/dRUZGDRCImIsKHYyzkGAuJiPChoCAVMzNjrKzMmDhxHJPnTCTnRg4lAyX8P7rOMyqqdOvW+57+Tug+x462iopZEclBEUxtQMTcJkyAgOQkOeeciwySiiA5ZxAFzIqKqc2KioqKmVb7xOf+2EB33/PdH2sMilEUxSh21XreueZcY8d+w+TJ4/nyq7/x7bdfo75YjSUblzBLfhaqaiqoq6sh7Zeirq7GesN1LNVbMjre5Fvpi6m/KWqqqigrKbJIV4f1huvQ1FBHTVWFtbv1UdNUHR5ZVkR3+yrmyM/G2HAvQf7+KCooEN0ZjbRfykJ9Lb799hvGjv0Oab+UKVNkkZ87lzlzZqO9ciGrt+qiqqKM3Ow5LF23lJiuGAy9DFHTVGXRKh0W6y5CQ10dDXV1NLU0WG+4DlVNFZSUFNFQV2eZ/lKx1ixh/d51qKupoaO9EB3thaipqqK3ejUrVqxAbs4c5OfORXfVKhJ7ElFUVCQqIpy66iqUFBVxz3PHPNwcJUXF0b9LSVERZWVlxszSRl5nPWPGaDFjxgyE/6PKihUr0NVdha6uLurq6syVk0NdXY01u/TQ1NREUVERLS0tlJUUWaOnxwbD9aioKKOirMQaPT0SexKxjLREe6EWJvuM+OXnd/z89tXoKNOID2IEHn6rGgz0P+D5k0ej3orXLwYQlsHrFwO8GXzG25fPeTP4jFfPnyIIIaNjYCNjS7+FiV+vs9+qgp2/QkTn8NTBbyFi5Jp99fQBV3vOcPPSBarLiqkpL+H29Z/49PFnPnwY4vXrl7Q3V7F6gQxHnGV4EDkNi9XfMG/mV2irKxIiCOzb9SOFeWlEhflSUZLN/du93Lx2ls7DtWJs1ySIcLcg2d+e7ChvqrJjxZnsIWirkPIZ/0QS7EF+ciTx/k5IAp0Id7XAx2oXCd7WOBtvxs18B3GBBwj3tOVMRy33L5/hcPUherpbqSzIJDHUlxh/d1LC/EkN9SXI3oKMUB9C7c2ReDsS7+1IepgXgvAJ4Tu4Kgica6uhWprOT6eP8uBqD33XLnLr4jm6Wxs41tZIWX4uTtYW2Jkb4+VkQW5aFIcbijncUExZfgpxYZ6jxl8Xu70IQiGCJYQHONJYkU13eznp8eIm7URfa9ICbRFl5v7RF4A7AlMmjUVu1lTUlOXQUJ6LIICfk/noyZ2XjQG+jnvxdzIiyNmYYCdjIlzNSPC2JsnTmnhXcxLdLIl33k+ckwgRKd62pPnak+RjS7yHJZ4mm/C33kHYAWPSwzzoqCjk9oXTvHh4l4+vB/n38Czh61fP6Ou7wd27Vzhxop3uY80cPVxPUkQwfg52eNlaEe7lQl5yLCU5yQi9vSxWnYjn+u8oPjCDH1erc/RwI68HH9N9tJ3D7W20NDbwuK8PPv2L989f8+LhYz68fMPty1eoOVRMYWaG6IMJCSJEEDh1uIULnR1E+3lQmCYhLtCTg5IILhxvI0QQ6D3eRFl2LL6ORkR6WZAQaE+snxWGG7URvmP4hCuEIHdTfF1N8HQyGm1iGoql9F3v5Zc3T4Gf+fuH51y/dprmlhKECAj0s8POeifujobEhbsS7meH6a417Nj8g/i6OYKz415iI1x4dO80NWXJFOZEMNh/cfQ1jQlwFPeHaIgNk7+9GeGetiQEuZIW7kFGpBfS+EBKUyMolASTHupOZrjHaJRmcVo41bnx1BUlU3sokaqCeCrz4qmVSmguTqOtLJOagiTKsmOpLUqhs6GQ8lwJOYni72+uyuXe1dO/XuQuIuQKfeIJfLCrJa3lOTQWZ5KbFMqhzBiKD8ZTU5hOWU4ihzLjqCrMpKowk7qSHE52NHCktZ6uI60cPdxMVWkBBTnpYhM3AhFCjJiwZgkpMd4cyoyiqkDCoYORZMR4kxHpxa5NWiTum0RvmBybtceRE++PhiCwRGch9rbWo0rDYm0tDAwsEQQZhDGqjBmjiqVlMB4uYciu0kcQVFGcOwcfLw8igwNZtHA+M6ZOHgUSe1trhAmqCJa9omoyHkoyY6nKS6KxOJP2yjyO1B2iq7GU7qYyupvKqC3OprroIJ0tlZztbuZoUyUdDeUcri9DEEKoKS2gua6KjpYG2hpFc3p7QxUdDZW015VzuK5UBIIyKbWFBynPTqQoLYb85EikKZGjEJGbEkNZXtooHIwsrGuvLeF4Wy2nOho42lhBY3n+qEeiqaKAuqKsUX9DRW4qZdnJlGYlUZ2fMZrK1FKeT/2h7N+pEA3FOSJIFB+kIi+Z4owYijOjqMxLoKYggfpCCfWF8dQVxFCZE05JWjBFySJAFCYFUigJIj8+gMKkYPLi/cmN86MoOYSyjEjKM6NGU5qkCQGjfojfQsTISFNKqOvwhxIEOJsQ5mlJbIADCcHOxAc5kRrmSW58EFJJCAej/ciM8KMoKZLa3BSaig5ys+cYl08fpqe7iVOdNaPQ0NlWyOFmKSGCwNnjVZw7UU11cSKpcd5EBToS5mVLqKcNfvb7SI7wIjzUg8079ZFfpID8qvnMXaPNBG1lJi/RZPJvIGLCkgWMW6bF2BVav4OIvr4+rB3sRiHiT19+zl++/JwvvxnDBJmxtDU2cPnyBdoaG+jr62P1imVMmThehIhhJaKtqZHBwQGOH+vGfL8J48Z+haPVRhYvnMt3345hcHCA1borUJCfjrnRekwN9VFVnoEgKFBf3crl3h7q29rp6+vDQEcBQUkTj8gYcZxJmI2BgdVwytlCBEEWAwNL+vr6qK9up7e3l42bNvCXz/+E5mJFFi/X5C+f/4n66kY8XAIRBFkEwRVBUEJWVhNbWxsEYQ4eLhHUV7eOPofBwQGOHDmFgcEBQkNTkEpr+Orrv/K3MX/ByfkAl69cQF5+Dlu3bmDHzg3Y2JmQlBLBASczTPbq0uU/C4PFE/jVE/G/QcTI0rffmqxHamSESWx25GZPwGD7GhIkwTi5mLPbaBPaP6girz4dNR05FLSmslBXgekK37JMX41VGxfwg74mq9ZpY33ACAdnM5Ys10BLWxlbe1Nqa0t58uQeT5884OjRRmysdrFWXwt1takoK01Cb81CHByN2fjjD2gvVmC8zF9RUplOWLgnObkSQoPd2bFtDXY2RuRlJ3Pv7k0+ffyZ/kf3qa4uprAwnUG+Q0V1CgsWzmTLtmXorVmA5vzZLFumwfz5ShgZ7qS9rYXWlgbu3LlMTU0hZ88eobw8F0PDHykryyEiwgcHB1P27NnE5s36zJkzE+csJ8xCTQlsDEB7rRZff/0l33z7NZsjLYjoiMA2xYaMGxmoL1Bjmf5SpP1S3PPcsUuxRdovFUFCTY3gpmDW7l6LspISNsk2BDYG4JLtTExXDPJz5QhoCMDYxwgNdTXW7V1LYk8ic+fMwcTICHcXF1RVVJD2SzH02zPbSwcAACAASURBVIt/vT9z5sxm+aYfyLiRwcwZM5irIEfkkUhcs10IbAzEs9STmdNnsNdjD9J+KeZh+1m0UgfzcHPMw83R1FBnj/Nu4o7F4VvpS2JPImt26o0Cj4fUAw+pB3HdsbjnuaGupobGAnViu2NxzXEloCGAgIYA5ObMQW+nHkGNgSjMm8fB9DSKCwtQVlIiqCmItXv0UVZSGoUIYZwq+gbWxJ1NxL02mLjTiazctpLZs2cR1BREYk8igY2BrFixHDMzM+LOJmKW4UFiTyK6urooKSkR3Bz8u1JRUcYy0mIYIixYs0aPfcZGfHz/ZtQPMWJ2fv7k0WjjP+JrEMbzOxViBBhG4OHdqxeMbKsfHHj8m+sra9Rj8ej+Hfru3Bz2PvwWIn4LEsPpaKMQcRxBuDPsqNUQH/Pdy2dcPn+GlvoaTnYd4XjnUe7dusnHD0O8fPmCp0+f8uL5ANfOn+bH1ZqYr/6GmzEzcd40ji3rFlKcn8PJrg6uXjxDZUk+HS113Lt1ia62OgQhBAvj7WxYqY3pFl3ifO1+E3WZADECeyikq/4Qkd72ZMcH4WSyBU9LA+L9bAmw20OUqwmBtrtJCnIi3N2SlrJsrp06zP1Lp2kqlSJUQIi7A4mhPqRH+RPktB9/u31I/ByJcNpPso8jiT4OJPgcINTZAj4TSAn25GxrNddOHYGV4odRT1c7T25f41nfbY61NVJXXkRaQhReTg4U56UjifRBEJLpbi3j1JFqYkNcSZcE0lCZTUTgAbycTRmJ1DtgvYvoEBfa6gs4drhCHFkKcSYz1Ik4b1u6aguJDnQnVRCwMjPkgL0Vfr4euBywZRM1/JlPeNrtQxAS8LLagZ/dztE58zB3M0LdTIlwNSPG0xKJjw0SHxuSfOxHx5fiPSxJ8rEl2deOBE8rolzNiHO3ICXAgVgvG4IczYhwdyAjJoTWqhLuXLvIh7cv+ceHdzztv8/li6fpOdPN9evnef36EUNvHtN7rJ3MyCBSQnwIOmBFLyp42u9lxYLpZFpM5VGqItuXfsehvESe9t/l5fPHvHv7krdvXvHs6QCvBp7Dv+Du1eucPtrNq8cDHGtrx8PeQZyp72fY2CrleGszQ88eM/jgLuc620S4u3R6tHEoTI8iK94fHwcjEgIcifG1xsduFzv1NXEy3UB8sJg/7m5rQHSwPUFe+/GyMUMwgNKsZOpLc+lqreLR3Yt8ePOQgcdXefbkGpI4X/btWYOz/W6CfaxxsdmFteEGrIw3stdg1fBF+AZ3J0O2b9LGyVZUk/zdTfB1NSbUy1xUIxA3K0d62xPlc0D0C2hAtJ89yeHuZER6kR8fSElKOHlRviR42ZEe5EJmiBv58QFUDO81yEsKojI/juOtxRypldJUmkFTaQZHaqW0V+VQlZ9IdUES7dW5NJVlIU0JJznCi8RILxJC3IgMEL0ZggaMZ0AMP1gmPo/Y4QQsSYgLJVlxlOdKqClMJz81iuykSBrKpLRUFY0uV6uvKqO6vIS25jraW+rJzUwefT2GhqMVBCGEzz47jLChl5hQd1oqsghwt8LCcCOBTib4OJgyT2425Y7TkRhPZNW4P7JJEBAEeabJTkR3mTb2ZruHF8/J8IOOJhHeDkydLIPwN1WxZqqOLqibMVzTp0zCxtgAe9NdzJg6melTJiF8YcZnk9/+On4lHKdSmkJrpZTupjJOttbQ3VJFR00xDWV51JXk0lp9iOsXTvD4zhUun+nk1JFGulpqqT6US4n0IPVVZbTX14wmmFUeyqOxooi22rLRHRKN5aIaUJotoTA9hvzUKApSYynIiB9Na6rIz6C2OGdUaWipKqKtpphjrTWcPtJIZ1PlKETUl+aJoFGeT0dNMU2ledQUZI7CQWtFgfi3NFbQWlEgAkRFHm2VhTSV5dBQnENTWQ61RRmUZMVRkBLBoYxIKvMSqC1Moq4ggRppDFW5UVRkR1CWEUpJWjAlaaEUp4ZQnBzMoaQQilPDyI71ExWDGF+kkiAKk0MpTougLDOanDh/MiO8SApyIt7PnngfOxJ8bZH42ZHgb/crRChAiIsZUV7WxPs7EO/vQKyvPVJJEHkJgRRIgrEkHfIEChPDKEuPoS4/hevnjnL70gkeXD9H380z/+XZGambVzspK0hAVB4HCXQxw9/JhGBHE2L9nTiUl0hAkAuKOgpMnT8XlXVL+FZdjsnDnohRgFgqQsS45QsZt1yLbxRm8scxf2W3sSF9fX0c7erE2sGOb2W+589jPucvYz5HZ4k2LY0NTJo4jkky40iIj6W8rJSpk2QIC/CnvamRaVMmMWXSBAYHB9iwbg0Txn/L7BkymOxZzgKNmXzz9V8ZHBxg1cofkJ8zBTvzrTjb7kRx3lQUFDZQX93KZ5qqTBIEMpJDkdbWIvxFEw+PGBGyZTXp6+tDX383gjAbWVnRv6agoCsChpkHvZd6+eJvf0F37TLsXfbz9TdfUt/SjodLAIIwafh9bvfw13OGISKY+uqW4e9NYnBwAB2dHxGEWWhoqIjeOfnZCMIUjhw5jqOjPTIy41iyVIPFS1TYsGkFpvt34HzABL3l82hwlsdgsQy/N1b/BiJGY99HIEI0q/4+9eYGbi4WbNrwA5s2r6BbEAgIckF7iTKLlqkSIghs3K6LznIVluipoLZoBjqrFFimr8rqzQuRU53Exu0rMTLfiq6+DibmOziYK+Hy1TO8fPWET7+85d37l9x/8BMnT7Xi4rofrYVzMd63mQRJMN4+9sycNQ6N+XKMHfsXXFws+fRpkLt3L5GUFMm2bWvR1V2EpaUx165eFj8LB/o50tECCOzduxk19RkEh7hQyB56UUFbR5HNm1dhbW1CWqqES709VFWWEBrqTW1dIe8EgcTEMHJyEjlzpgNnZwvc3KzZvn0t48ePZZ7mXDJuZDBPWY4DmY5sttvI999/x8SJMkj7pYwf9z0zZkxnh8N2dFZps27vWmK7Y1FUVEBZWfQJWESYo6aqirRfyqJVOhg47CCwMRD5uXLIzZlN1NEotFdrsS9oH9ZJ1qgoK+FT7s0Wmx+ZNnUqoQEBbNm8mYXLtci4kYGSqiIZNzJYs1MP/V1r8K/3Z8b06ejoabNs51JmzpjB/KWaSPulKCspofXDAvHnFBWZN1eeoKYgNlluZNmaJWTcyEBTSwNNTQ12HjDAu9wLDXU1gpuD2Wy9GQ11ddbu1iexJxF1NVX0tq1mg/l6Zs+axdIlS5CckzB3rhxmIaa4ZLswb548Rw+3Ex8bMzri5JHnjmWkJRbh5ujt1ENWTZ+4s4moqakxZ84cjIyM8K31ZfKkSQQ0BGBmZsY8eflRdWOMnDbCZFXcct0wDzdng9EGERyURTCxjLBAVVUFfX3xeaooK6OirEx5ySExXTIB3r8eHB1FGjGPj8SwPn3UhzCe35mx3wy+GAaIQd6/fsXQm9e8f/2K/05ly2IkLlncOH2VX1OlRiCi/3eA/juYEHpIlwRSkjuyZyYC4dmTB5w/e4KmumpaGmq5d+sm92/f4v7tO9y8foPB5y+4ee0yD29fIS8tjk2r57Np4Zf0Jc/DY9sk7Cy38ejhPW7e+EnM673Sy+GGWrwPiMY2N5v9bF/zA3ZG26mWphIf7Iok1J2p9OF7wJTyXAkJIS7kJQUR4WFJYqADqSGOow15XrgzUS5GCMInghyMwUAQa+glN84cR/gMtBVm4OdoSri7BdE+FsT47CfGy5wEb0sSPK2Ic7ci2tWSeG9HStNiaSvNpTw7GWlyDNWFOXQ211Bdks9Pl85xtK2Jlvpqek51kZORRHtTDZfOdg+PhCSLp70VkBrlQ3drGZ9e99HdWoabgxGCHLg5GmO8S58Zk/+Gj5s5eZlRCAKEOu9HgasocJXbF05y/mQnednpHOs+wvv3bxl8OcDlSz0kxoVCg4DDvq24mm0dNlDvJNBhNyHORoS4muDvuJd4fwdSQl0JdjYl1HU/0d62xPnZE+drR7SXNfF+tiQHOpLgZ02EmwkxbpaEOe8nys0Gib8rCf6uo/9Ml04d4fWT+3x89ZT3g/28eNLHwKO73Ll5mcsXT3Lj0ikq8pLJjPIl2tue95//H/b8uBjjld8TFhpCoiQBuw3jSYz24fataww862dw8DkvXg7y6s1rhoaGeDf4iqEXgzzre8CDGze5fOYsZfl5ZKck0V4vniymJ8Ry//pV+PiOfw295l9Dr3l67yZ913u5f72Hqz1HEQSQhLojCEP4OBiRHuFBpIc5/vZ7sN65mpbiJFrLUhCEGHwcdxHuvZ+4YDs87fbhabcPd5u9BLiYkxDuRk5qMLWlqZw6WkZilCtO1tswN1yLi+1O/JxMCHAxQ44b+BCCg+U2BAEcrbbj6rCTfTtXYrj9BwQhBGfLrbhab8fGeB2SMCexaV0H3s7GpMR6iabxPAjyskAS4kxGpCfVWbHUZcWRFeqOxN2aDH8n0gOdqT0YS1FiMLVSCdmJAWQm+lOeLxltkupKM2koz6KyMIXakgyaq3KpLztITWEqQgnkJAaRGeeHBj0Eu1uIH8haILwZHmkS+kgMciI1zI1oPzsKUkM5lBFBWU4cTWVZJOD4u6bsoET0QeRmplFRXMiR1kYaayooyEmnrqqIjqYqinKSKcGAz8Le8jfVmYwf9x3fj/2aiTLfIzt5AjKCwFd/+5yx34xh4vixTJk0Ae0FGkiMJ2JjqEfFwWhq8xJGl5eVZUQiCIfJifUdfqM6TrCbFYIgj4LCJhTmzkZ36UJaSzNoLc2gsSgFQaigIjOGoqRQilPCqcqMF5U8W4j1cUKogeaKQ3Q313KyvZHTHc2c7GjiaEMV9WUFtNaUcvfqeR7dusJP50/S2VxDc1Ux3a0NtNVWUFdaKPoiyg/RWFFMU2WJGNNcUURDeSHVh7JpqiykpaaI2uJsSnKSKToooTAzgYKMeKRpseSnx3EoK5GqwsxRA3dzZQH1pbnUleTQ1VxJT3cLJw/X0VJVSF1JDm01hzjWWs2pjgaunOnkzuXTXDvXRUd9KVWFmTRXSjnb2UBLVT6VBaLHq77sIEcaSuhoKKK+NJvy/CRKs+Mpz40f9UNU5MZTJU2gJi+B6rxYaqRxlB2MoCwjnKrsaKpzoihND6EkNYjS9DAqs+OQJoUR5WVHjN8BBCEEaVIExRlxpEX6IQjphLlZkZ8QRLyPHSkBDqQE2JEZfIAYdzMSfG2J8rQgwn0/wl8hzteGWB9r4nxtkAQ4UpIWTnaMj7jDY3iLem6ML+XpkRytyKantZw7Z9p58tMpHlw79f+FiN6zbXQ0FIneICGGaA9r4jysCbYzIj3cndzUcOJi/Fmmq43SEnXmLNFg5nItJi9ZgMxSLcYv1Wb8Um3GLdNm3DItxi/TYvyyBUxYos6fvvobfxzzBd9M+B4bBzsa6mrp6+tDdYEGfx5Oa5o9bw6m+00JHVYe2poamTp54vA4UwOyE8cxeeI40fewTg+52ZOxMNPDyHAZS5cqMHbsl6MQMVV2LPt2rcbWfBPCnywRPtNEVlYPSwMDQlxcqG9vp76+HeFbTTxcYqivbuTIkeOEhsYjjiXNQl9/F4ODA3i4BODhEkpyeiGDgwNMmTqJ4AhvTKx2IAiTqK9uHlYiJg1/9nojeh3WIAhT8HAJ+l8gYsvo7WPHurGwMENWdgGDgwPDo1TaLFg4k+UrldFdrcnGDdoY7tZn5ZLZnHKWwWurLH/9PP03ECGmu40AhIePnQgNm/gNQLxhxGC9ZZseK1YvZM36paxYvZB1m5ajvUQFuwOm+PgdIFeaTH5+Kmd7juDiY4HygqnobVqI1rK5qOvMRmeFEgZG6/ENcSIlK4bLN8/w+MVdhj4955d/vuXdz8/5+7+GGHzdT1//NeydTFmoo0iuNIl4SQhr1iwmNjaYQ4eyMNy9lebmaj78/IbTZ45htt+YBVrq/LBiCXsNd9LS3MjTRw/5NPSe450d+Hi6YGO5j+zMJK5dPsOt6xfoRYUVyxawZdNqwoK9uH71HM+f3qOsOAfdlQuwNN/BO0HgnSDQeaSW69dOk5MVT3CgCzraanzx+Z+xTrRit88uxn3/HdsObOVApiNyc2YxaaIMhuGGSM5JsEu1Y/HqRaO+B7ccV+TmzEZZWQnfcncW6cijoDIPab+UefJz8Sn3JrY7loCGAPzr/fGr80NNR5V1+9cS1BjIwhVaJPYkMm3aVLZs3sTp413Iz5Xjhx+XEdDgz+xZMzEONCKwMQDjQCMc0uyZNm0qC3W1cDvkRkCDP7HdscQdi0NdXQ393WsIbAxknvxcFBUUiO2OZYPhesz8TfGQeoymRq3bs5agpiCUlZSQ9ktZrLsIVVUV1u7RF7+vrMSqLavwKfcmqCkIyTkJknMSpk+bhvNBJ0yCTZg7dy73791i166dzJsnT2JPIuv3rmPtnrWsNljNsqVLMQ0xxTXHFbk5c5giK8viDYvxrfVl0sSJSM5JWLlyBQoK8zAPNyexJ5HgpiCxmoMw3LsXrQULCG4OHh1dWqilhbKyEuv3riO4ORhlJSXKig/x4d1bfn77hqE3r/n57Rs+vHvLx/fv+DT0nn98/MCHd295M/iCV8+f8frFc94MvuD1i+e8fDbAq+fi16+ev+DF0wEG+h8z0P+YwYFnCEIILwde0X//t4pECL+qeiMQMUgytvw6rjRinu7EbM9m4kO9OSgJJ8DNlhAPW2oK00XAgH9w+eJZzp48xqXzZ7l84TyP7t/j7ctXvHg6wN2bt3jW/4ArPcdFs/TpDqJDXNm25DueZWvgvXMqTna7GXz+gr5797lw9gzHD7fh4+TI/l3byU2MIcTVngPmxoR4OeHnZkt0sBf5B+PpOdZAZ/MhslOCCPO0JNLLgoDh5WhxnmYIQgJxzoaUxHuKbyrmWxGEA2gIAkY7ttFWeoiUYH+SsSXMzYIob3NifEyJ8DAkys2QWA9TEjwtiPewJN7ThvQgV7Ij/Yj3cyHEzY7spCiOtzdw9fwprl48x+Czfh713ebBvZvcun6ZI+0NVJcVcrSlBkELsmMDCHGzYv8OfSSh7nQ1FnOnt5tjbeXDtFZIoJc1WalhBPnYkhznR2jQAYS/gvGmFQjCJ7rrK3h27wYDfXe5cfUSr14N8ss/PvHg0T1evRzgau8pfJ2tMNu6mmgPK5J8rJF4mxNsv5MA+12EupjgZrGVbas02bp6PkY/LmfNYkUCXfcT7e9AUpgrCcFOxPhaE+1lSZSHGWEuxkS6WRLmZEG0uy0Jfi7EeDkS6WFPVlwozWVS3vbf4dOrx3x6/YQPr5/y5tkDenuOUVKQTWp8KGnRvqSEuqJ6RMLuOV+Qt3ccIcGBDA0NMTQ0RFRkJJcunOHunRs8fvyIp0+f8mTgKc9fvOTt27e8fDbA24FnDPTd4/Hd2zy6fZOz3Z0cbW7gyrnTdLU2UXAwnSPNtTx/dJcPr5/x7sVjXj19wIfXT7l//SyXzrZRUZBMUpQ3wlRwNN1CYpATaWFuCMtg/48/kB3jwci2VifTdbjbbMHPaRchgoDJdj3MDPTwtN+Dh91ufi+h/3pxWRutxXrveky367J343K2rF7AIs3pbNLXwGCTDvt2rsTLYTdB7qa4WW3HwWQjAc7GZMX7cPNCG09un6KyKAFBOI0k2pVAH3MiAu3JSgmiQhpPVU4cxcmhZAS7kurjQE6IO3FO5uRHeFORGkGhJIiavAQO1+YSH+7yuyapBAOErSBsFY38DeVZdDaXjEKEIISQnSCO0EX72SOoiB4NwQUxF10FUkJcSA51Is7flkG+Y5DveDf8+CMQ4WZniYe9GIGaEhNLfVU5DdUVHG4Wx3nam+r46dI5nj28xc3Lp4dP+20QZqoSFxvD0iXayEwYyzYFBSrKy5gsM44pkyaQKElgy+YNTJ0sQ6LxRBTmzsbRfA8JwW5YGW3DYu8WBMEI4cssbARBNNIL7pjsXM+UyRNob2oUm5cvzBDHLjIQhGgEIQuznZsxNdiI2c5NhHs6DANIGC7mhtiYGeNoY4H7AXvy0pNxsbfB0cYCZ3sbPJwcONPVxqNb17h3rZdbl3o42yXGN3e11NPRUE1tSQE1xfmiAlGYS0VBljiDn3+Q8vyD1JWKUbDt9SXUl+dRlp/GoZwkDuUkUZglIS81hvz0OEpykqkryaG9tpijjeUcaSijreYQXc2VnDnayPljrRxvqxmFC3HRXQ0XTxym76fzPLp5kQvH22irOTT8c+Ucb6uivjSb0twkQgSBqqJUWqrzaK2RUluSQXl+EpVSCZVSCRW58ZQcjKY0K0b0ReTGU5EVQ3VeLGUHIxAMoCxDHGsqSPSjMNGP4tQQsmJ8ORgbRKS3IzF+zqRG+HMwLpQQQSDK1wUxUSed9AhvEvwd8bLaTYyrKRlBjuRFupPob0+ctzUjEnu8jw2xXlbEeVuT6G9PoSSA3BhvcqK9EIQbSON8yY/3ozYnlmM1uZxrOMSjniMM3jzHvUtd/38l4soJTh+tQagRr4VkXwdSvO3JiRS3bafH+JCXGYORyQ4WrtJh+nxFpuqo/Q4iRIAQYUJmqWiy/qvsBP445gv+OOYL/vSbsnGwo/dSD3/88guWrlpOX18fGWkpBPr70trYSFtjI1OGlYgRiJg0YSyDgwOs1ddFRWkG/n7GuLkboLtaA0HQYHBwgOXLlzJ+7F/ZsWnx8Ie5Mjo6G+jr6yNZUoiHSxT19e3U17Yj/E0TD5eQUYhITilEEJQRvQ5u9PZewMMlGA+XwOGK5NuxX6O/cTnzFysMQ0SjqET8QZPJvXUIggpy2lNRUNBDEGTxcAmkvrp5GBpkhyFiM4Igx4inQiotx9LSnfrqRgRhCoKwEUFIR1dPDd1VKszXnIogNLAyxYAYq6mEbpsxDBEjux1EiFiju0C8HYFYIwZOjeES7lDIHgrZA1kCWktUUFCbiYLaTBYuVsZgzwb09Zfg7m7D6ZNt3Ll7EXcfSzYZ/MDqjdrorFBCTXsW6jqzcfO1IT41hNsPL/PhXy+5dvs83afbuNd/g0//fseHf77hwtXTnDzfgZ2LGaqaczDYs4EdO9fh6GjOT1fOcut6L2dPdTP4rJ/nzx4THOKPzmJtjPYZ4ubtjsMBe5wOOHCyu4tnj/upr64iUxCoqyrn2ZMH/PsfH/j53Qsu9pzgYHo85qa7cLDbR3dnAz9dPU1cTAC6KxewaoUG1pY7iY70or21gpvXz3LxfCcnjjXz9Vd/Y4biNDJuZOBT44N3tTfhh8OJPBLJ7FkzmL9Mk/lLNVGbr8oe593iOJOaGrYpNliEm6OkpMismTPIuJGB7FZ95PdsIKgxEEUFBYKagtAzWI2mioCmisDkSROZMX0aiioKSPuluOa4ssXmR+TmzKajrZnrV3qZPWsm+4KMcTrohOzkSchMnkDGjQzx5D7EFPm5cmTcyGCb7VaUlBTZ6WhAcFMQqirKGHsb4ZLtgvzcuSgqiDCjqaEhGr0jLdHU0EBdXQ3bFFtsU2xRny/6OlRVVFBVVcHEzwT3XDeUlZTIuJHBDocdyMmJCoJfnR9Tp04hoCGA1Qa6qKmpcuVyLzt2bGfNrjUk9iSipKjIggXz2fLjZubMmY1ZiClmoab8SVWeP6nKY5dqh12qHbNnz0JyToLcnDkozJuHRbg5FhEWo6NQyspKqCgrs0ZPD23theivWYOH1GNYlVDGIsICjzx3lJWUSE1KGgWI969f8f71K35+++Z3EPHLz0O/A413r17yZvAlr56/4NXzF/z87j0f3g/xZvAlL548Z+DRU54/fsbg0xc8utfPfy+fvDr8vj2sQsQwusNDvBb7sNy3ARe73Xg6mHJQEk5ZdgpxgR64W+8j1NNO7HufPLrHf/75kX/98mF4+91P8J9/8/H9EB/evefN4EvevnjByyd9DL18zMO713n25AF5mXHsWPY9nw4txHOHLHsNVnP75i1SJAlIM9I423mEvBQJ5TnpWO7by5RJE5k8cQLTpkxi2pRJzJw+heVLtYkJcSI+3IWEYCcSAu2J9DDD28YAbTV5NBRmsHaRKmuXzUf4w35kZb5n4rixrNfRQUlentigQJ7euMKRmmIkgU4kBjuSEGBFhIcRES57iHbbR7yHOQmeVkQ6mSDxtiM12JV43wPE+bpSnZ/JT+dO8OjOTzy8e5OBx30MvnjK0PtX3LxxhcuXeijKzxY9DWFepIZ5UpEjoSAlguQwcTlablKo2KAJnQi9kJ0axpWew7wbvMPbF7fpOdnEeAZwMdmOj+VeMWmoFx7fucaZ40e4drWXt+9ecrSznQf3rvPq6X0C3e3YumoBDnt/xHKLLmYbl5MW5ECos9FwfpYj21ZpYrFrDYVp4RAiEO3rSLC7OYs0ldBUnouWqjwL1RVYqCqP0Y+6RLmYE+5iLp7M+TgS7mqFn/0+ojwdyIoL5m3/bT696ufjy0e8enyH/tuXOd3VTHlhFtKMOBJCnNmmryZGDIbI0R0+leCgAB729fHw4UOio6O4e+sa/Y/u8+TpQx4/fsSTgce8fP2KoaEh3gy+4O3gM54+vM/jvru8ePKIJw/u0Xf7Ok8f3uPqxXNcPHuScyc7uXHlPA/vXePV8wd8GnpBf9812huLqa/MpjA7mpyUXxv+hAAx4UWU6RKI8bbAx2YHJluW4GS6AVfzjfjYbR9ujA1xsdmFya7VbF4z//+h8l/LxWobZgZ67NqwhB1rF7NxhToudrsw3bOGH/UX8KP+AvZsXjp6/3B3C4KcTCjOjOTWxQ7uX+2muliMT4wKdiQm1InwIAfSJf40lKTTXpVDdXY8RfFBSCN9yQh0pSDCl/KkcMqSw6nJSSA/JZTCg1F4HDDCw8mEnNRIooM9wEwQlQUtqCvJoq02n6NNxTSUZFKQFkluYhC5iUGkRXkhCXERAakXcdfEsBcnKUgEiDh/2+FspYjfNWJBnk7ERwRRcFD0PUjTTjbrMQAAIABJREFUM6gqKaGmvISjbc1cOHOC+7d+4uO7Qfj7O969eMD96z0Iob189+1XBPp6E+Trg4wg4BcTSl9fH0sXazNr+hSuXLnAooXzRcPpZBmmT5nIzKmTmTFlEtNkJyIjCAjCVCbLjEMQpvKF2U4EQRHZieOZMmk8bU2NbN64DkFQRBBmIfxBFUGQQRBmifeZOIEpEycgO3ECgqCK8Jkqk2XGM2PaVGbOmM7smTOYPXMGM6ZPY8a0qcyeORP5uXLs2r6V+z9d4sKJTi6fOc657g7aais42lRLR0M19WVF1JUWUlOcT1VRHhUFWaMgISoSBRyuL+NIUzlNVQVUFmVSlp9GqTSVkrwU8tPjKMxMoCwvlYayPDrqS+lsqqCjvpSWqkK6mis5ebiOM0cbOdFey+G6klG14mhjOdfPH+fZ/Z94cP08nU0V1Jfm0t1SxcnDNTRXSmn6TSxvZWEKzVW5o7drSzKoLUqhpjCZ8pw4CtPCKUwLF2Nes2MpPxhNbX48lTnR4i6NdZAX701WtDvSeG+Kk4MpTYukIiuehABnvGyN8LQxJtzTnoNxoQhCCKfaajl/tAEPq+0Yr/weifFE1i6ag5+dEenBTqQGOyEJcBz1ScT72SN8J5rxJQGOZER4cDDKSwS/8ZAW5kZOrC/lmVG0FKVyoiqP882lXDpay6XjDVw7d/S/AOLK1ZPcu93DpbNtiIkiIaQFOpPi50jIARMiPSzJSw6hvCgNc8vdqC5WZarGXGb/oIXsYnGcafyo+iDWCER8PvF7lqxczuDgAN9OGDcKEUtXiuDwP2M+x9vbk7TUZP7y5ReM+eZLgvx8aW1sQHbiBEID/GhrbGDShLEIf9AcbsINGT/ua4wDpiIIhxH2Zo1ChI7OjuGGXX4YCES1ITmxECXNPyMIKni4hA6rAzOHlYaA0XEmAwNXBEETBYUtDA4OMGaM5vDjiDX2+68RBD+xqfiDJvYOtsPG6kmjZWnpOwwOM4fHmRoRhHn8qkSsH4WKMWPkh30SJzEwsEYQZiAI7ghCCHr6GoyoDWO/smH9/LFcC1fDbJUMn/+pfPi1+oQg/FOskajvmcMQYfmb0kC87/Dyvcb2ahavWMA81Vns2LsZ3TVLWKCtjKHhViorC3j3+glNTWU4uZph72zEkuWq6CxVQnuJIlqL5hGTEEhkrB/nL3XTdaKJsCgf3L3tKCjOoLm9kozseCxtDXH2smbkdFZrkSJKKtPx83Pi3esnfHj/nDcvn3Dzp4s0NdawRn8la9fr0drexMWrF2hqqedYdyd3b97gcEszLo4OONnb0NXRxqef3zD0dpC/f3xD392fONHdSm5WEo52ZuzYupaN639g5fL56K5cwJrV2uzeuY78vCSaGkq40NPJuTMdbN6kx7jvv+NApiP7goyRlZ3EhPHj+O7br5H2S5koMwGToH34VHgzX1sTUz8TEnsSUVNVJbAxEH2TNWh+LqD5uTCqPiw6sAffCh/U1VSxTbbBo8SD+fM/R3+rLAvXaDFFVhZFhXkk9iSONtK7DHbw8N5tGuuqUZgnj3WSNSbB+5goI4Ps5EkYBRgi7Zey2Xozi3UXiYbr5Vrom64hsCEAs1AzFBUUMA0xxSrRCmU1JXS3rBJHmDQ02GC4nsSeRJasXszaPaIHY4neYjYYrhdVDDU11NXUsEuxxSLC4ne/w8DAgIAGf4wDjZk1ayaJPYmsWrWKbdu2cvXKJeTl57Jr1y6CmoJQUJhHZkY6P127gpycHKsNViM5J2HJ4sUs37IcyTkJWloLWLppKZJzEmbPmsU8eXn27Nkj+jT09FiopYWVlRUqysoENwcPm6cXjvo2VJSVsRyGiBFlYgQg3r4c5N2rlwy9ec2Hd2/5NPSeX34e4u8ffuafnz7yj48f+Pj+3eh93wy+4N2rl3z68DN///iJj++HePfqNYMDz3j6qJ/HDx7y6N7D/wUiQkSIGDloHF6OLESIML9/z1oEBYiPcMPf1Yr0mACaSvM42VZFd1MZTWU51OSnIbx7/Rz+83d++fmduK3w3//iHx8/8Oh+H//89AtDb95y8dxZzhzv5N3Lp1RXFFNfV8Xgi2cE+NjhuUOWX4q18dg+GSvTzVSVFXP62FFuX73AqSPNnO5oRnfZYvT1dGlvbhKrqZHQkGAmyYxDEJQwNFiL/vIFCDZZCDZZqMjPYMaUiSxbtBBZmbHIThjLlk3rkZ04jpnTpojzl7Nmoeq7Dn83J+z3G7P7R30SguxJDrEj2tuEKDdDYtxNRBXCw5K8SE/RM+BuhcTPEUmAG+lY0lJZzOmudm5du8St65d59PAeb16/4FLvOToON5OakgB6wyfAX0FlbiJFaVFIgt3EVKbDw6e8WSC0iObVY4cr+Pv7R/zy/hH9d89TmhdPepgHyYHOCMJxksK9qS3J5WrvKV4+f8zLwaf0XjzL3VtXGLh/g4YCgcVaArIy45Cd8D2yE75n2qRxOBhvJMHXluP1UlpL0mksSuXmmcMUpkaSFOrB9vWrmDhuLBvW6TNpwlgWaKiyQF2FieO+I9rVgigXc2LdrYn1siXMeT+CACFO5iQGudLb3czLB9f4z/unfHz5iLtXzlBfnkdKbBDOVjtZpvINR31ncC16ISHGc1itPRM/NwdCgoMICw2hpqKY/vs3R09jBp4+5tmzp7x584ahoXfibN/gMx733eXWtcvcu/kTA4/6eP74Ac/6+7jUc5rBpw+4ceU8x4+2AmJ+/4WzXTTUFFFcmEKxVEJ+dhQZiQEIQidBbubE+toR6WGJIIQQ7GhEtJclrmabsNmli5fNdrxsthPotBtPJxPSEgKICXXGbK8+2zfosHOzmChmYaSHueFqrE3W4mG3E58De/E9sI+EEBeKD8ZSJk0kKykIZ9ud7Ni4iB8WzhYDBbauYGSxXajrftIjPChKDyc/LVQ0dgY5IHwHkYIgRsbmRNNYkU1NYTJZMf5I4wIoSQwnxd+JwrhgCuMCOZQobnMuSIvkUHYMuRmRnOys4eXjG3S3VZOfGUteejQV+akcrjtEV0spzVW5dNQWUJIVR44kkKx4f1IiPEgIdhZPFFqGTVGLxNPZeH8HIr0siA9yoDQrmtLsWNpq8zhcX0ipNJX8jES62hq4c/US54+foLaklGMdHfSePcvTh/f5+8/v4F+/8O9ffub1wEPRa1EijqBMFAR27dxBa0M9f1WdzZnjHUgLanGws0FRfg5Xrlxg6mQZbK0tOXmyi5Mnu0ZN1e1NTXh5uNHW2MiJrg7GjJmFIMhgbWlOV1cXbU2NXLl8YRgiZAgNTebkiS5Onuhi7+6dTJYZx5XLF5CVnY8wVZXQmAwsrUKYO2cWh5ubOdzSQkdLC8qKCmzbuoXKykquXr3I7l072bFlM5fPHKe1ppz2ukra6yppKD/E4foqWmvKqS8rGi1xpKlodIN1U+UhWqoPcaSxgs6WSlpqiqguzqKiMIPygnTK8tMoOiihODuJcmkadSU5NFcW0FxZQG1x9mgSVmO5lI76Uo61VtPZVEFrdRGN5VIay6XcuXyGRzd7uXLmKA1leVQVZnK0sZzOpjKqCtNpG94uPlK/hYi60kxqi1KoLkiiODMKwRHykoIpzYqhOjee8oPRNBQlUleQQGVWFIVJgRyMciMjwgVpvDelqaEIg5AXF0CAvfHo4/o6/Lq08+qpDpystmC4YiwPk+bRGyonGugXjmPf1iVkRnqSFuZGSogLKSEuYmLTd2JwhKAAycHO5MT6khfvT4ggoEcLerRQmBRMcXIoR0qGvTkFyZzpqORG77H/gojLV05w99Y5es+0imNRw+OaiT72SPwciPWxJTMugJL8ZBISQ3EPdGOj8XamaiszZbHmr76Ipf8NEV/ITuB/xnxBQ10tR7s62W1syG5jQ452dRIeFcn/fPk5No6iKrHhx434eHlw6dJ5WhrqmSQzntAAP1obGhCUNBGUNDly5DTJCTksXqSF8MeRKNIwBGEug4MDJCdk4eESOlo6OkZYWobQ29uLvrU1Hi7h9PZeHB0x8nCJwMMlAkFQRF9/17CxegGCMIX66jak0mp0dHZhaRlIckI+gqCEINjw/0a8SqWl6Oisx9LSjb6+vmG1YRoeLgHDECECRldXJ8kJmSgorEAQJiMIskilFcPAMhdB0ELcHzGy3O44E8f9iMP6CVwL18Bh/UQmjtvDr0qwqOQLnyHWzOHRJtvhshTV11HQED6RlZuMua0xU2ZNYMNWPRrbqzGz2MP6Tatoba1mYOAep4634+npQHSsP9nSRPbt3866TT/ww6r5LNddQGJqOGkHY7A7YCL+P34FS1doYma5i+271qK1SInxDGBgtF6EiPFiUIyi0lT2mxtQU5VPc0M5xYUHCfRzZ9++nUyWHY+Tsx39Tx7w4EkfT5/184+/f+L29Z8oKSwgPjqCImkOl86f5cmje/TdvcHD+zcYeHyP61fPUZCXhqnxDrQXKLFkkQoG2/VZv3Yphns2Ym9rjLurFanJEbS1VHDl0glUlBWYqziHoKYgVDWUWbxIG2PD3chMGId1kjWaKzRQ1VTBNsWG4KYgXLJd0FyqwTz5uThlHkBTQZYZ06ejryGLe7E78+bJs9PRgD3Ou9FQV0NZTRHjQGN8y92xjzVjrpocM6ZPQ1lZNCJvt9+GkqIi7c2NdB9pp6ayDCVFRWySrVltoMusmTNYtnQJcxXkCGwIYPU2XdRUVdgfZkZwnTv7gvaxxfpHttttQ1FBgRWblxPUGMh683Ws3qrLzkQ7BHlN1NXV2OUkNvpuOa7oblmFhro6G4w2YJdqh4aGmN5kl2rHBsP1qKupYR5uTlBTIPvDzNi/34z9+/ejqKhIcHMwioqKODs78eTxI+Tl5TE3N2d/2H7mzZOnprqS27duYGNjjZycHEZGRgQ2BOCa48qK5cuZNXMmK7Ysx+mgE7NmzkRDXR1FBQWsrKxGzdPr964TlYg1eqMKhGWkJQsXLhxVKIKbgzHcuxcVZWU+vHv7OyXitxDx4d1bfvl5iH9++sjfP/zMh3dveffqJe9evRy978eh93wces/716949+o1zx73c+fGTS5fOM/5M6fpPNzKr3tjRnbHhIxen8JnYo+w98dl4tSC0EKwjzVxoW6Ee9vhaWdEoKsVVfnJ3L10QoT5P4Pwz1+GePLoHkNvXvJp6C19d27z4ukT+M+/6WhtISMlmcGBpxTmZfOff3yi5/QpKivKuHXjJrdv3+aA7W68DKbwsUgLzx2yONns5PL5MzTXlNFeVw4aAvvHCuisMeJoSzVfqs5g7uyZlJeXYuTujzBLlfHjvkX4oyrff/sV4777CkGYgo7OZlob6pki8z0Tvxc3JwuCCoIgmrhmTpvKZJkJTJaZwMTx3zNx/FimT5HB224n0d4mxLibEOdphsTLmgRPKzL87Yl1FqEiI9iVlGB34gLcMaAEH1cH+m5fp+/uDW7dvMbtWz/R1d1BekYyedIs3A7YgIKA8BX/l7T3jqoiTbt46359Z+abnunp6TYgwZxQFDB0G1vbnHNOKKJiDiAiIPEQJeecc85BsoIBQREJCkiOigQxa3f/7h/ncLS/b+5dd93rWu/iUFadqlOcqnr2u5+9N+4WVzG5qIGfgymCUImwRVw8gYCwA84d20VGfABNNXcpLU6j8n4OyeHu+Frr4mJ4FkEoQvf0fjztTXl0P583A13w+zv++PyG969fkBEfwfgxo5mjqoyXhzs30lIxNzNh0rjRjFcYRaqbgLn+BbYI4lRpJzNddq5fzt7Nq5k3awZyMmKqXG7kME6e0ODkCQ3kRv7InnVL2bVmCbvWLGHnmiUYnT7AtVMHMLugjr3BOQIcTLkRG0BZfjL3cpPIjA3E2VqfdUumc3r9cKqs55OqM5M5U+X54Z9auJjr4mVngp+LNTHBXjTUPKS7rYFXfc/p73tOz4tOel520dvbQ29vD/093bzs7qCloY5HZSWUlRTTUFfNi65Wujua6elu4VVfFw9Li8lKj8PH0wFTIx08XK9TxCKWUkBkhBshgXYYXj2OIBSgc2of1ldPYqFzHLNL6ljqaGCtc4zLGtu4oLaRq5o7EAQRhmf3EhbgQFZKCH6e5thbX8bTyZCjB1cj/A3OaW5B/cAK1A+Ik6evXjyAjckF4kJdeHgrjeqyPHycTTiwczlrlszETO8kKREekhYeEaaXjuJgdAEvaz08bPTwtjf8IuhNFLMAMnRhbaZFuL8T6XH+xPg5E+l5nWhPe/xtjPAyN8DH+hqhLtZY65/DFw0iAh1JTwympCidd31t9Hc9o7GmhILMGGKC3EiN9qcwM4rs5BAK0yKI8nPAx94QDxs9HM20sDU6L06ZtxIL14WpYHDmANf1T2Ojdwo3qyvE+NuTGSvWWOSnRZGXHkNeWjxPK0rp62yjqbaWkqIiGp8+paejg4EXL+hua6a+8tGfCjihEl7zDxb8pMq0qZNpamoSJ0w/LufAvj24Onpz6MA+YqKjmDZlIo8rHjBtyiS+G7WAx48fMHHcaLIz0lm37jBj5GQwN3dAV0eb775ToampCcVJExgjJ8Pt4kK2bd7IoQP7SElIY7ScDN99N4WKigfIjxqB7pXLaGpeQ1BVpby8nEXzf8bF2ZlrBvpMmTSR6xbmGOjrs2vnDu7eLWLu7FkoTp3Cts0buX8zl4TwIML9PIkM8CY+LJDs5DiSo0JJCA8iKTKElOgw0mIjyIgXj/Q4MaDITAgnPz2Owqx4spLCSYz0Iy7Mm9hQL6KDPYj0dyXS35WYIA8SwnxIjvQnMdyX6EB3QrwcCPNxkuolhrIqkiP9pS5ZjVWl1JQVUZydRFpMkJTNyE4KEzNS/wNEpMX6kREf8Kd2pthAR3E+xgXwczQmxt+e5GBn4vzsSAl1koKIYCcjvKy08bTUItBeTzxJ0gPXdU/iYHCWUGcRN5PDuJ+bTEq4H4GD29msNhrbE6OpD5iF2vLhbJ43Akc1WdpcZ+B0WI4NvyjiKtLC2/oq3tZXcTe/jLPJRVxML+FlpYsgdBHibEqEu4X4+6QBulgR6mJGgL0hSf5ibU5RRoT0M1ZW3KKi8jaPa+5S9ugm5RVFVFcWi7eXML5OxhdwMDgrzqowOk+opw1xEV4EBrlgYW/CgTNHmLRAlfGLZjN68VwUfpkrARJfjaVzGbFQmb98/w/+8t237D8sDptzd3Nl/+FD/OVf3/LX77/lLxIg4eHmwsHDB5nz02wuXDyPzMhhbNq4Hs0TGmIQ8Ze5LF2yEHNzd9atPyUBEZUIggmCMBNdbWt0tS3Q1RZJhhhECMJcNLVEuIaEsmfPRZSUtqKpaYQgzGDhwn1fMQPyaGqKWLduH4Igz3ffzUJT0whXxyB0L9tK9AryiO1dv4TNfffdJDQ1dXB19Mbc3FHi7jQBQZjAwoUbOXz4EP/617cIgjxKSsuxsbFm27Ytkvcag662MUFBMQiCEoJwRFKwZPLNN1aMk1mI3g4F2uxncX6jrARADLWRDrnBOPLFlUkCIuS/miGVtHEK8pCaFsfJM0f51/Bv+dt337BXbSf3Hhajd00bTx9nXrxopba2giB/DyIi/Kh7VkFjaxVObpas3bgEQahn0dJZmFvrk5WbwNmL6qzbtITlq+exc+86tu5cxU8LFJGhCxm6MLuuw6pN86UgR3XWeNasXci+PevZvnUlP89V5Ndf5rJy5UKmTZ9AfEIEvQPPuZGfyYNHJTQ8e0p2RiqJsVE8KisR23e2N9HR2sBAbzctjU8Y7O+mu6ORnKxkDK5eYN3qX9iycQWCEMjeXRu5eP4ohvqX2Ld7E9f0LpKSGMGD+zdRP3wApemKzJ6liqqKMglxUTQ31jJzhhLjx41FeeZM5syexSxVsSXqlMmTmT5NkUkTJzBaQQHZUaOYoTSdiRMmMHXKZKYpKjJzhhKqKsps2riBBfPnMWH8OMaPG8vYMWOYPGkSM2fOYNUOsZBYVVWFQwf209naRGZqEpmpSagoz0Rx6lSUpk9D/+oVAv28mTJ5MpMmTmCaotgGdeqUycgLApMnTUJx6hT+OVeRHzYuREV5psQeXgnlmTOYpaqCoLIY9cOHmaWqiqqKCirKymL9w7p1zJ07l7lz5rB40UK+WTyfb+bOYu6cOSxauIBZqqqoKCujpKTEDCUlZs6cgYqyMsrKM5kxQwk/Xx+6OtvZtWsn06dPR0lpOnt276Kp8RmtLU1UVz1i184dTFNURFFxKopTpzJ50iTp+Zo0cSIqysrcyEhn/769UpG0skREfURNTXysKirSsWjhQjzd3aTrqigrc01fj/evB3k3+Iq3rwb+NN4NvuJ1/0veDfZLE65f9b6QOjG97n8pnqTte8nLF120NzfQ3txEXU0l94qLyEpLJjjAG083ewQhFhXKUaH8y3UliBAER3RO7sFM5xjXLh2WXI+ZYq0vcPWsGif2reP4nvWQKVCUHvUFRJSX3QU+UVyYx7vBfgb7eikvvc+nd295WiU+iO72Np5WVfP5/Qd6e17SUP+MiooKampqeP78OWdO7ML12ATehf3M1d2jUd+/mtjIADKTIvB2suLgsb+xcK0aWQkJCIIsYxRkcXVxQlvrIt+rjkNd9xx3bhdTU13NxfNnGTnse/Ly7tDS0oKD3XUc7K7T09NFVlqqFET8Q3UyUydNIistlazUVLJSU5g4bjRj5UdioXNQ3Mqkd0LsUqR3Gssz+7HXOoyr3kkc9c7gZnaFKB9HIv3dsLMQF3152el0tDcDn3n77hXJKfGkpiXSLAisWTgLIRSEUghyEhHr74SPnfGfe9XPgN65w/g4mxET4ISfqzlJYR5/oo+MzuwXC6GNLuLpaEZiVAC1j+/R017HQFcj+3ZuQ2WGEtVVVWxav5YxsjKITE3w9vRg9KgR/JfqTBQnjWf6VPEsrezI4YyWk2G0nAwyw3/kx+//SU9PFyOH/Ru5kcNQkBmOvMxwFEaNQF5mOHIjhyE34kdmTh6L3vEdiM4d5rruSa7rncLZVAsnk0s4mmlxWm0tW+aPELMP1jPQWCnPqnkTMDh7AAejC/jYGePvaEa4tz3ZSRE01Tygv7uZT2/7+fB2gDevXjL4qpdXAy/pfdnNQH+P1Pu4obaGykfihO7XAz309XTSUFdJV3sDJXfyiAr3w93FBitzAyxF+hSxCGOMMTY5L5mFEvuDa53ay3XDs9gbnsPg9H6Mzh3C5NxB9E7sQkt9C1rqWxAEEVrqm8hKD6P4ZhIujtcwMdAkyNcKvctqrF0+HU31dVw8vZ0zxzehfWY3+lqHMNI5hr25NsHuVtK/nZnBKXTOHuBGvD9vup4Q4W3DqX3rCXU1x8HoAt424qC7r4u5MN/rWAsC1As8YSpPmEqorwMFKdFkxwWTFOhJjLejlJ4P87DHUaSLLxrYWV4lOtybupr7vO1thc8D/Pami0f3cogNdic12p87eQkUZcdSkBpOpK/9n0CEIEgYiHoQDoDYcUGEla4m9iYXcLO6wg5iiQtyITbYnfhwH0J9nIkM8uJRSRHv+np4P9jPy85OGp8+pam2luL8fEL8ffB0tMfZxhKRIOBqZ06AuwNLKcBXQUBeVobi4gIcr2jjGhqKIIhBhaWJEVevXGbrpg00NTWRnZ4mHUPZD0N6CUsTYyxMjNiycT030lJRGDWC0bIjuZGWxtZNG7A0McbSxBgF2ZHIjxpBVloqmzasY/ToNRTeLmb06HXExkQzcfxYcjIzuHPnFrmZmeRkZnLh/Dn27NpFXlYW0xWnclX7IvcKb1BWlE9siD8B7k4Ee7kSE+xHVmIMcaEBJEWGkBwVKgURQwzEkLA6KzGCgox4CrPiuZEcQVKUvxRExIR4Eh3oTlSA259ARHKkP3EhXkT6uxIb7Em4rzNhPk5EB7oTHehOuK8zkf6uJIT5UPfoLqU3s8hLjSYnOVLCQsSSlxpJTnI4Ocnhf/re5aSEkpcWTkq0D5EBjkT72xPlJ85YEYrAx96Q2AAHUkNdife3Jz7AlvgAW6I8LfC308fTUgsvK20C7K4S5KBPToQ7iT42uJtpE+drS0t5EZ97m4n0tmH7IlluGk/msfUMti0cxXn1bZhoa7JllTJqK0bQ5jaDAsOJbJ0/kisnthNgb4iPjR4eFjp4W18l0MEIoQCCnUwIdzOX5O++h8MCoS5iJ79AByPKcuPoqC2h5kEut2+l8uBhPjVP7/O45i7llcWUPSyk7EHeV45cgQhCII7GFxBpHcVG7zRJYR6kxAXg6GTGAfVdrNq2humLZjFxoSrjFs1mzOLZYiCxZO6fQITMsjkMmz+db+WGf9FF/Otb/vKvb/lWYRhj1szmv0d9z1/+9Xf++/tv+e/v/pu/ffs3vvvXPxgx4kfk5UYiJzsC4e972bBmIWLNwBhJAb4JsbjRCEGYyJeWoomINQczELcRTUf451zJ6xmSYn1oTJNss0zyfjMkYyZDuoUvY6wkKOvJV8+mi5L1lL9ab7IEDKz5atlMBGGHFDgM5UoIwmjKyx+wcOEhhPFzGWpl+uabO0wYNRd/jSkSADEKuZFbwVGQ3MeHXF+GXGCGQMQTabinYCtuexPnLL1GkIdTp4+y7+AO5MaNZPnaJVg7mFNacZfgMF9u3c4lJyeV9PR4sjOTaG5+ysPyu5SU3cTJ9Tpq6rvZtHUV6zYt5acFSmzcupy9BzexbNXPbN25ivWblzLrp0nMX6zE+s2/sPvAmi+gRgBBKGXW7An8skSZRQtmoKo8nrWrF6J5fB8H921lyhQFgoK9uX2vAEcXW/wCvci+kQ4GAh4ujhQX5vG8s4Wu9iYa6qrFGTup0NfTzouuZu7dzsfc9Cq//jKXRfNVEIRAzp1Wx1D/Eqc11Vjw80wO7d9G7o0UUpOiSU+JJSk+mpv52dwtLpQmWDd1/ZX4mCjKH5bS2lhPfnYWiXHR+Pt4cis/By/c+8YbAAAgAElEQVQ3F86dPonIxJC0pHiSE+JITYrnZl4OOVkZhIcEERkaTICPJ9oXz3HdygKti+dRmj4dTasT2N+yZ82u1cyepcqt/Fzamp6Rn51JQU4WKQlxhIcEER0eSs3jcgpysvB0dcbEUB9XR3tqHpfj7uLIaUHA/roVcdERqJQHMP/1DQrzsomPiSI6PJTYqHAyUpMpvXeX7vY2ykvvc6foFsU3C2lvbqKjpZnbt27ysPQ+7c1NtDU1UnrvLmUl9/j07i13i4ooKsgnPy+XnOwssm9kkZ+XS0F+LiX37tDW2kxLcyOPyktJSkogJTmJmurHdHW287LnOS97nvO8u5PyslLSU5KJi4oiOT6G0EA/nO3t8fP2purRA5qf1dP7vJvqikfi4yss5HlHKx/evKanq53bt25yp+gWd4pu8fHtGz68eU3Vo3KKCwspLizk07u3fHr3lo9v3/Dx7Rsp+/Clxem51KlpKMW6u71FmhPxorONnu5O2luaePywlAcld7iZf4OkuGhCg3xxdrDAzEiLS2cOSUGEkc4xbK6dwc74PIJwV5pTlh3vh5XBGQShi/f8TdITAoKQyLWzB3EwvcTXGiYhKS6aj28HqauppKG2hv6ebt6+6mOwr4fBvh5+//hOTKG8/0R97TNam9sYHHhNc2MLTQ3N9Pf20dbSyt5Ni4jSmiwBEgrs37mU5PgQ0hPCOKYqsGXTBlpbW8RFQ0Y6NTXVzJg+lQljFTC7cgWlaZMZqyBLT08XMsP+zeYNa8XFg8xwFCRCNJnhP/Dv78QWeLKCgK2NDWpq+gz74XtMTYw4f/Y0siN/RKR9EGttNex0j+GkJ85S8DE8g4eeJtbnD6GjthnD0wf5G+95WlpE7aMSwgO8uFOUT31dDa0tDTwsv09BYQ4NjbU0PasmIyYAfAWEUAh0NCHCw4pv+Iyr5RWaGEtqhAeZMT7cSg8nzMsab7trOJlfxs/RGKPzahicEM+KUy9gdOEgF4/txMbkEtfNdLC30IcCAQoERsvLonZgP96enijIjEAQxqIgMwIzEyPkRvzI2VOa3L1zhydPatC6eB5BUMRCZIaPtxdNTS2o/iCIz8+IHzE3M8HczAQFGbF/uY+XB8VFt/D29EB2xA/8+vMMrLWPYqd3EsdrZ/Cw0MHW4BTrF0/B6bACVdYz8NYYx5xJP/Ddt2qYXVLHwegCHpa6eNpcw8VcF19HEcmR/jy8k0NrfQWDPW28etnJQE8Hrwd6eD3Qw8ueTt69HeDVQA/v3g4w0P+CluZ6Ojua6elpo6GhmqioIAoKMsnIiMPOzozr143w8XHAzs4ESys9jmps47D6RimI2LN1CWZ6J7G5dhbTS0cxOL0fnWM7uXp8Nybn1NA7sQftI9vQPrqdU3tXY3jtNNdtdNE4upkVy2agdnANglDPvl2L2bHlZ05pbOCY2mrOaGzm7LEtHNm5kiM7V6Jz6gAWemekPsn385OICRADSHtjLcy0jmOlI9aZOJte/l8gIirQifgID27mJBIS4ILomhYiQSDQ3Q6RIJAY5A0rBOL93NFETP3nJEeSnRwlmQOT4c1AO29etvDmZQtdTY+5W5BCcqQveamRlBWlcTs3noLUcGIDnQl2MyfA2RRXyyti0BsqaWcSCiRAYqhocMXW6Dzn1Hcg0j2Fq80X9sTe0ojb+VkM9HTxfrCfgZ5uWmvraH7ylJyUVHxdnYkKCiA3LZlbN9K4k5dBXXkJwZ72CJvKEX5UxdzcgcI7xaw7dQphqipBIUlUVDxg9Ypf2bppA7eLCyUaBhnGyo9i/Bh5stPT2b5lE+MUZLEyFYOELZs2iHvJZUagMGoEN9JS2bJxPbo6l7EwNkJBdiRyMiMoLi5g9E/r+KfqJG7du4WLsxPnz59l0sRx5GRmcPTIYSZJ9BBTJk9i35495GVlMW3qFMIDfKh//IC7+TcI8XYjwN1JykakRIcRG+JPclSoVFwtBhTBpMWGkZUYRXZyDDeSIinMTOBWdiLZKZEkRweQEOFLfLgPcWHexIV4ERvsSWywJwlhPqREBZAaHUhShB9l2heJDhIDhwg/F6ID3Qn0uM79S+cp1bpAXnoc9/LTKUiP40ZiOClR/jzWu0LJzSwKM8QtTf8TRBTnxHGvIImsxCCiAp2I9LVFKIBFFKFCOV62BsQFOpIa6kqsry0xvtbE+FoT4S7C304fHxsdAuz1CHLQJ8DuKqEOBkQ4mxBoZ0hurC/ND29ha3wG9VWjqLKcj7/GdJYpjeLk4b1gKz4G62sXuXxiD1sXyFBoOJE21xkcXjGCvZt/xsNKF5/rBgQ4GBPubkm4uyWhruagJIhHjoDwXnyv9bLWI9jZlKKMcJoqi6Sf8c7dTEpK87hXlkfZo5vcuZdN8e10vuEz3/AZT1sDBCEQJ5EWwc5mOJtfFtsZh7gTE+WLjb0xGueOoviTEpMXKIuBxGJVCZCYjdwSCZhYOhuZ5bOQWa6C7HJVFFbMYtT86cjMm4rcchXk16gydtMc5NbOQHbFNEYvnMz4BZOZtVKZbfvXoKVzDEuRFqbXTmFwWR2d8wc4f3I7OzYvQhAcOKe5iVMa6/jSs+yKNCPBV9Iqqwl7lsmTenUmK+b/A++DIzm0+Ps/TVB9ndAtHl8vv4a4fWkoc+HJf9hWhCBUSdY7zX/uof56nEYQlFFSWk15+UNcHf0QtzYtQxBs+ftfzzJn0iiiTk+nynIOexaPYtSw3YgDqyRg4fXQPWmIjfgqA0JeLO4c0s4MgQgSBdauW8EMFUUmTB2Hkega9c21PG2oIeNGCkGhfmgcPYS+3mWy0pMof1jCi54Oiopz2bd/J9OmT0BZZSoLFqmiOH0sGzcv46DaVn6eP521GxayfNVcli6fhYlICy9fay7rHWfStGF8EYB/ZsnSmeArgK/AsiUqLF2kgubxvejpnkGEAXfu5XHrdjb6hpfZvGUNsTHhONpZYX/dgpysVLram3jR1UpN5UOEVGhprOW3j2/ofdFGkL8H+3ZvYd3qpezZuYnDB3dhZHAZjSP72LR+BUqK4zm4bztR4UHkZKVS+aiU1/0vpWnEDbU1vOdvPCorpbWxgecd7Xx8O0hXWzN1NZU8vH+XO7cKiIkIxc3JnrSkeApzb9BQW0NrYz39Pd00P6slPjoCX083vN1dCPT1oq6mkoyUJKZPm4aqijJz58xm7pw5hAQF8P71ANUVD7l/p4iS27ekicqPykoozL3BjfQUAnw8uW4pIj46gsa6J1JwUXbvNg21NbzobON5R6s0UK2loY62pme87O6gs7WFnq5OBvt6eTf4ijcD/Qy87OFldxcvOjv4+PYNn9695fP7d/z24T2f37+TCpFf9/cx+Kqfnhfd4jbrrg6ed3fS2dFGa0sTTY3PaGyop+FZHc1NDXR3ddDf95JXA+LtBl/109/zgq62Vp53tFN69w6ZqSkU5uZQevcOzzvaed7RzmBfLx/evJYCgCEtw4c3r6UC6aHfh9YbYh6+Pv6hY38zIN7vy+6u/5U23fyslmdPq3lSVU7lo1IqH5XS+OwpT2sek5WeRGRYIN4ejjjaWSFowJBmVDyxYssp9c0I/eBmdRmxAYlICiDqHuRyJzuGYC8bKSDV1tiBICRKrkNbhjRngiBC4I/PDLx8LqVFuttb+PTuNe8G++HzBwb7evj8/h2DA6/p7x3k/dtP9PcO8LzrBZ3tHTTU1tFUX8fd4gK2rZ5D5KWJDAbN5spOefZuX0xsuDdrVi5l987t5GZlMnHcGMYqyHL40AFyMjKYNGEshw8dIDsjnZSENEnb0ngWLtwhnYEcNfzf4sJYZhgKcjJSEJGfkUDJ7TyyEhJIScji5IljyI78EcvLalhpHcL28lGcrpwSpzlfOsz18/tw0D6Kg64mqWzA29qI5DBfclPjyElLoKmuho9vB3k92Me9u0WUPyql8vFD3g68oLelmuK0cOZQiouZNoGOJiQHuxDsbEZcoCOBjiaEe1mTnxCIn6MxLmbaXDm1DwudEwTYG+JhehaLiwew0z+BqdZh9M8dxEjrKDpnD2Fjeln6YJQVBERmpohMTRgjOwoDjUMojh/D6FEjGDX8B8zNTFBSnMy40XKSc6WIyNQEL08PRsuNYuJYsXPGWAVZRKbGYvAxchg9PV1MnTAWBZlhFBfdYtkvi5inPBUng5O4m5zDw/Q85w+vYev8ERRcm8ADkQp7FsshN2Ie36gMIAgi7AzOYHftHPaG57E3vIj5lVNY61/Ax8GMtJgg7t/KpKGqlObaCtqeVfG84xkvu1ro7mjkw9sB+vue8/7dK96/e0V7WyONjTU8eVJOQUEm8fHhxMQEERsbjLOzFR4e1wkN9SQiwoeq6ruEhLugpXOEA/tXM+Qdft1UTMcf37sWw3OHOH9oE5fUtiC6qM61U/vRUt/G5aM7Ud+2jI0bFrB2zU+sWqn65SElWLF/9y/s2jaf08c2cmT/co7sXcHOjfOYpyTPrMkjEAQROqcOYKRzAmvji1SX5NBUeRtr/XPonTpIkIMZTkZaeFro4Wqqg7fNNbqQwc/J7D+6x1TcLyQuXCzITY4MIDUiAEEE/g5WOJrpSy7MUnLTYwkPcPvTto/u5fHoXg6385K4kRhKQXo0JYXJYjYiM5rkcE9i/O3Ffe+CSNzX+FrcyjSVJ2IgJBL3OooLFVfW/aLCvi0r0DiwVbqfhMhgnjx+SG93O73dHfR2d9DxrIHnzS2UFRWTk5pMY00ln9/08aank67GJwiZMI+7CIdBUFJl3dZTNDU1IbdACUFWFc1zIpqamhgjJ8MY+VHcLi7k6pXLHDqwF1dHXwRhNCkJaWzbvJGxX4GI0bIjqah4wGnN45zWPE5TUxObN67j5zmzqKh4wMH9e7EwETvf/F11Cn9XncLZM6dpampCeaYSEyeM5chhNe7cucXOHduxsTDnmIYG+/ftlYKItPhommoqyE1NENvZujsRE+xHmK+HxInJn9gQf6KDvgipY0N8SYkOITs5hoKMRHJSorl1I4minCRy06JJjQ0iMdJPCiSGwuziQrykTERKVAA5KTHUHzlC/ZEjlGlf5E5BFg91tKTLhkb5FW3Kr1ym/Iq2dFmgtyuFGTHkJIf/SVgtEgTu5CVw/2YKWYlBhPvZE+lrS6SvrfhvJHThZWtAbIADKSEuRHvbEONrTayfDZEe5gQ5GhLooE+YqzFhLkYE2F3F11KbUAdDPM11cBNdZuPS6Tgfkedd4Cxcj45hyZyxbFqxAI19W7lw/CAiQWApBTiYXsXFSo+NS6bjdFiONjdxe9PWBSMx1jpBiIuIGB9bMiO9iPd3IMJDLPKP9bUjysuGICdTfK4bkBLuRnyIE3lpoTTUFNNYX0bx7XSycxMoupvF3dJcCm+lfWEhbMHbyRgvewOczbXxtLqKv5MJmbH+RAQ4kxjnT0ysP/auVvyyZjGK82eKgcQiZcYtVmX0L6pSIPG/QYQqo5erMmalCmNWqaKwWhnZNUrIrVVCYY0S41YqMn31TFbuWcZp7SNYWOvgYKuP6bVTXL5wEEEQoX9ZDd1LBzh/cisn1ddgcHk/hloHqUQJRIKk/78eedqQpw1hHhxa/D2phjOZM0OePC1ZDi3+nm+WDEgKg67/UeAXSR705YhZDpGkcP+/AwRDoGLIL/4/reP51WtfyX43Ic6jmI8gjEecWu3JX/+izZxJP3JLT5ln9pPZMv87fvinruTe00WEv93/ABFd/DlIrul/jDbJOkOJuT2sXPMr87iLuY0Zz1rqED6D8BmOn1Rn9qwZ/Lp0IQG+Hjx98piO9iYeVZR+yZ/4G8ybr8rK1YsQWehDosCvy+cye+4UpkwbxeyfJmHnaIR/kD37D61n9rzxLF+jipKyLD/Nm8D2bUulIGLFr7NYu3I+q5b9xJZNy9i/dyPl5bd59bqb/sHnPCy/y8ueTspKisnPyeBx+X1aGmupf1pJbU0Fbc31fHo/SF9PJ13tDRQV3uDiuRMoK01itooiu7Zv4JqeFksWzeX8mWOYGF4hJjKEK9rnSYyLZKC3G/74zOOHpTytqqCnqx1fNGhvbuLj2zd0tbVSXnoPf28PigvzaG2sJzsjlbAgfzxcHDHUu0JRQS611Y/paGnkVe8LKh7cJyEmkpLbt3haVUFdTSV/fHpP87Na/Lw9uW5tid11a+4UFfJusJ+ernYKc29QV1NJS0MdbwZ6aWmoo+T2LW7fzKfq0QNiIkJxdbQjLiqc0rvFVDy4T9WjB7Q1PaOnq503A7287n/JYF8Pv314C58/8Pn9G37/+E46e//1DP2QJmBIXPy6v09arL99NcDAyx56n3fT09VJV2c7nR1tdLS30tLcSF3tE6oqK6iprqS+7iltrc00NtTT0tzIy57nDL7q59VAHwP9vbweFO+vofYpdTXV3C26xZ1bN6l5XEF56X2ePX1C34vn0v2/7u/707EMgZ4hYDE0hgDEm4F+Prx5zad3b/8EgAb7eiUAok0aCldXU0lt9WNqHpfz6ME97hTlk5+TQWZaIg/LSii5WwyVAmbGV7l47hjnzxxDPPE6BMIDJSAgFqEfPK4PgYhQ3C218XM0IiXcjUe30rmXm0Copy2OIh10T+4SX5fDJMBeeh+IRfj94zv44zOf3r2mv6ebD28H4Lf3vH/Tz++f3sIfH8Ugo+8Vr/rf8HbgDe8H3/G6f4AXnR20NdbTVFfDo9LbxEX4sfaXaRQaTeJVgCpXdspxcNdSjq0WWKa2mxtpacgKAvKjRjBhrAI9PV2sW7OSmppqpk6ewBgJEyE78kc2rRczEXIjh0mLYNVxAkqKU+np6eL7774jLTGRw4cOMVkQ+PHf/2Lk8H8zWm4E9gbHcTM+y3VtdRx1TuJ29SyuV47hckUdF90TCEIOgpDDtTPqKFEJugLFORnUVJTyeqCHrvYmGutr6Ovtpqe7jeZnldQ9vEV9aS558QH42l4j3N2S2+kR5Mb5425xBQ/zKziZXMJW7wyWVzSx0tHESvcklpdPYHH5GE4GJ7G8dBDDM3u4dm4/ppc10D+vhrudIS9aHlN5N4eizFjGyMtibmaKuZkpY2RlOLZ9C3IjJG1JI4exf88uslJTyb+RIDlXw7EQmWFmYsz4MQpMnzqJnp4u5GWGS97HhFHDf5DoJH5EfuQwbqSmsGn9Gn6aMQlngxMYnN7Hyp/G4H1iDFU283E4Np3Zs2fz3bcnMDm/HxtdDayuHMPm6klsJBoEk4vqGGsdxUL3NILwGk80iRQE7uSmcDMrkUd386kpv03Vg9u01D1msL+bJ1XlvHvdR0drA90djXS1N9DeUkdN5X0qH92luaGKosJMbhakkp0Vx5PqEjrbn/Kyt4mm1nKsba+we9cy9u1egfrBdQj/ED+APGz0ML98HMNzapzas47Dm5Zy6fA29E8f4JL6To7vXcu+/WvZuWsFR9U3sX7dXAQhEw319Wzf/BNLFo7nl3ljUd+3HJ3Tuzm47RfcrHTpYRiCUMoF9Z1cu3iEa9pHCfOyxt/ZFL2zBxGE93iYXyHUWUSgvTE+1vpEeloT4W0jZiH87KRFTai/M4W5yRTnpfK89SkPb+eSERdKYrgfscFeCIIIkd5FhFiwNr7CicO7cLMX4WRnyhoy6ed78jNiuXkjjvT4IG4khpKdFEZhZhTVZXkUpIaTFuVDlK8tIe4WDLENwg7EYsC7El2E65DgVMT5ozuxMrhAfloMgR72XNQ8gpu9BfVVD+lofkZPZyv9Pd3UVDzkRWszjTVVVN0vwd/VmQg/H548LKG0MJuKu/kcRiLSAoSJGowevZY9h3TFydF/UeWnOaqcPnlcyj4oTp7A1SuXsTQxZsHPcxirIMuePZos+HkO4xRk2bZlE1s3bUBBdiTz5s5CV9uWPXt02bppA/PnzkZeZgTz587GytSE0ydPMG3qZARBkXFj5Jk5YzoXL5xn0sTxTJwwlokTxrFr5w5sLS3R1rrEdMWpLP91KVqXLjFdUZGMxFgelxQT7id2o/J1sScywBt/N0f8XB2ICfYjJTqMpMgQYoL9CPfzJDbEl6zEKAozkyjISORGUiS5qTFkJYWTFOVPcnQAGQmhpMYGER0sFlMnhPmQEOZDanQg6bHBZMSF4OPm8L8Aw//bUamvS15qJOmxgaRE+RHh50Sojy2pMb6UFCbzoDgdb0Eg2MuGEA9Lwr1tCHYzx8vWgEAXM5JCXUkJcSHc3YJILwsiPM0JczUl2MmIQAd9gp2uEeVhRpyPJd7m2lzXPc6ONSpsnT+S6PPjeCCawp7F8uz94RtsjK5ipqdFXlo8Tx7e5tGdPIqzkwlyvY6XnQkhLhacPrSWrQtGUmg4kXKLqaitGMHJA6tJD/cgLz6AlBBXorxsCHe3JNr7OnF+9kR52RDqak5CsBORftdJj/Ol7O4XsHCzKJ2cvERuFWeQV5DMjewY4qK90MQTTwdDgtxFBLiaEh/oQnK4J0kRPsSFeZIQ5UNstB+e3rYYmV9h9faV7Dy2h+V7N/DLnvVMWv4zk1fNZ9jcaYxaosLIZcrIrZqFwurZjFmpwtjlykxYNYvxa1QZu2Ymk7f+xLgNKsgvn8r4FYosO7Cc09eOsXPHQjb+IsOeZfJsnC/DOKV1jJNRZNm8saxZPJldm+awc8Msdq6fRUD2WKLvTeD+mf/i3N//S8wcHpAwEQdAbe1wUg1mMmeOPFF6M3HY+SMrlEazQm0OKmqrGTVspXi20ZavQMTQw/4/AQhXyRBJHAb/74BDoORnKn8GE6ESMLEOQfgZcZuTOYKQyYgf1Ik6PZEqy9lsmf8da5dOY+Oq2QhCD9vWz5c47A0dUyxiFqLnKxvX/wQi2vgSNtfD/EVzmcddHFztuJGfyf7De9m0dR2r1i5jhtIUTmoepeJhCZ8+vkHaeiEBECJBwOa6GVU1paRnxmFja8TRY7tRnK4g/W6pqW9l3cZFLF46g8XLlJi3eDJKyrIojPk7e/esYueOZaxcNpsNaxewZcNStm1aBqEChgYX+O23QfpfdfL5j7f0D3TT0dHA+ze9PKt9TENdJW3NtaQmRZMQG0FrUx1tzfV0dzTz4e0AN/NvsGblUtTV9pGZlshVnYsc2r8DkYkebc21dLTWE+jnyfYt60mMi6T/ZRcvuzt4N9hPbfVjWhvraah9Su/zbgb7eqmtriIkwBedS+eJDg+h7N5tGuue0PyslqiwYMKC/CkqyOVFZxv1T6p4VFZCdcVD2pqe8cen97wZ6OX3j++kQWdPqyp40dlGV1szna1NNNY9ob+nm0dlJRQV5PK0qoLu9haa6p9SWV5GZXkZr3rFeWPGBlexNDPm4f273MzLpvlZLa2N9XS2NtHf0827wX4+vHnF5/dv4LdP8PtvNDU10dPTRVNTE7//9pnfP33k948fpALjIWHxUOtPf88Lnne009rYQP2TGp5UPqb2aQ3tbS28eN5FR3srTY3PaG5qoLOjjRfPu2hpbqSxoZ6mxme0t7VIQUdnRxvPuztprKul+Vk9rY0NtDU10tbUSEvDM5rq62iofSplSl71vuTNQL90fC2MHhJKD7UsvRnolx7718zJ0LaDfb30Pu+mu72NjpZGWhvrqaup5FFZCfduF3Iz/wbpKfFERwTi6mRDVEQwkeFBUCmgdmA7K5b9xOYNyzmusZuzp/YiCIlfXUexCEIRjqJzOBifFF/LkrY6c90TWOmdFYOOLXDu8HYua2wTm1UM2S5LQ+wSEYZalz6+HeTj20HgE/CJ92/6efPqJW8He+lub2Ggr5+Bvle8e/WW399/5I8PH3jf/5Lu5gYaah6RmxrHzaxEXGwM+WXm9zy0UqTJXpnLG4cxe8FwNqhtIi+vhI0LF7JKbTtOjvZkp6ezeOE8aqqr2bZlExbmZuICWOIsVF1VyYpff2HcaDlqaqo5ekSNsaPlJazESPbu3s2d27fZtXMHRtcM2LN7B/KjhnP96lGstY/gZngOd4Pz2F7QwEnnGN5GZ7DXPoog5LCBVHYQi7BIfENJCA+g8UkFrQ1PuJmbwZPHZfS/aKeuupzGJw8oK0whN86fhABHUkJcyYryJjnYhVBnEV6WV3Ex0cLe4BxWOpqYax3DUvs4VjqaWOtoYq1zAvNLRzA4tQu9k7sxvngIreM7uaCxA08HY+7kJfCi8TE19/NRkJVh/9493EhLQ37kCORGDEdx4niiIyNY8esvVFVWMnnCOFSnCxImQgw6LERmyI4cjoKsmKlRkB2JyNQEkakx8hIQJjfyR+RG/siN1BQ2r1/DPOUpaKtvZcnM73lgMYlbRrPYs1ieTb9OwfziAeyvamBvcBxHw1PYXD2Bta4mljrHMb14hGtnD3Ht7CGMLx1DEOrhgID51bNSjURqdCAlNzPofFbJ0/I7NNdXU1ZSzKf3g/z28Q39LzuoqSyjpvI+DXUVlJUUUvHwNglxQcTFBOBgZ4I2tnS2P2Wgr4XyR/no6h1j7Zo5HNy3misXDklARA7H9qzhzIGNnDu0Geurp4jysiUjwhujixqsnq/EFLl/MmXqCJRVRrN1yyJ27liCIOSwY/N8Nq5VQePQKnxdr3Hx+BZOH96A0SU1npUX8EdfEw/ykvC00sdC7xRGOsfQObUPzf3rOa+2hWM7V3F063JcTLTwtNDF20qPWG9bkoPFfv3hEjAhEsTtGfduZtJS94jOpmpu56aSGOFPkIf9lwd2JnzmG0SCgOGVs5TdzqGruYbUuBCx/3+4D0lRvqTFBXIzM5bbOYkU58SJZ53zk8hLDiU+yIkQdwv8nUzEjiaCCJtrZ7A1OoNwAUlooohrF49iY3iJe/lpND95SMvTCm6kxHG/KI+Bng5evezmTb+4nfF1Xw+vnnfR19nGYHcnpbfyeFBcQPOTR2QlhBMX4iUGEU8khcgUX8S2q7IIwhx2bFjKaLmRjJYdyaK5ylw7ry4FExN4HrAAACAASURBVEPMxFj5UQjfqiIIU1g4by5j5EehIDuSBXNmoCAr3laYoYqczHDkR41g4ZyZjFWQZdxoeWQFgeVLFuBoaYi3qzVTJk9g6uSJbFy/ioykULTPn2Tq5ElMU5yK0jRF9uzYznTFqUyfpsieHdsov1NISnQY3k62OFuLCPF2+xPrECOxeRYJApEB3oR4uxEV6EVabBjZyTFkJ8eQkxJNdnIU6fEhJEcHkBwdQFpcMCkxgSRE+EpBxJAL05B4ur35Gf9f/z1+/JCc5HBSo/1JDPcW61rC3LmRFMzt3HipwDrM145wbxuxJmLDl2Ix0uc6cX52hLqKiPA0J8rbklgfa2J9rInyFBHmaoy3tTZXjm9m3cJJ7FkrT6rFTAZ9lCgwnMiWeSPQPX+EYE8Hbuem88fbPvo7mxh83gwf+ml9+pDS/HSyYgIJcrEg2vs6wS5mbFk2A+cj8gz6zpAml+/94Rty7v0bRzMdkoNdSAtzJzXUjVhfO4LdzIkOsCMp3JW0WB+ykgPJvREj/nzpkSQmhXAjO46sG7Gkp4YRH+MNCHg7GeNmo4ubjS5xQWIQkRjuTVyIB4mRPqTEBRAR5o6bhzWuvnac0tFE+dfZTF6kzHDVCfwwaxL/nj0J1d1rGLt+HqPXzWb0mlmMWz2L8ctVGLdsBuNXKDFh9Qzklk1h/FollDbNZvH+JajrHGTjptlc3jGCZpfpFBhOpMVFiTaH+eJhr8JT28nkGYwjV38seQbjcFSTw3znJBx2/ojJvlHs+UVePBbLM3vybPaulSNPS5ZfJv0Nh50/YnxYFmcjI3p6uujp6cLD3gjtYf+nRA9ixRcm4mtQYMV/BAvaYuZDPL7+v6ECPxVByOHvfxXx97+e/QpEDAEJcVGxee1sBEHEiB/2kao1E42Vsvzwz11oHFjNuuUqYgDwPeJ79z/4ah+xSJmIOUPHMsQYN/GFhRgKnEO6zD/EVzx5IdGVSduO/va1jkE8Nmxczbz5szE10yc1LY6i29nY2puxYtV8ps8YywiZb9HVO0NVzT2u6J1kmtJolixTZd7CyajOHY3i9BHMnjuWSxfVOLB/Lds2L+WqzgmOqm3n2JGdGOie5YjadrqQITzcl/iECO6XFvH06SNK7hSQnBBJfk4aMZFBeLrZk5oUS3CAN/k5GdTWVPCaf6B57DDrVi/D3cWe0ntF+Pu4Y2qkS/3TCj69H6DyUQnhIb6cOqGOg60lVRVlvOzuoLK8jNysdMpL7/H44QN6n3fz/vUgN/Ny8XR1oiAni6b6p9Q/qeLdYD8vuzvISkumuuIh7c0N5Gal4+7sgKujHdkZqdRWP6ahtobO1iZ6n3fCH5/pbm/hVn4Og309dLY2UV3xkM/v3/C6/yX9Pd20NT3jaVUFtdWPaW9uoLu9hfbmBin4cHOyR1f7IsnxMSTGRvG0qoL25gZedLbxqvcFb1/18fZVH799+vj/eO/747ff+O3De6mO4PP7d7wbfEXfi+d0trbQ0vBMEppcS1O9uE3peXcn/X0vednzXMpKDAGFhmd11D6t4UlNFbVPa6irfSL92dhQT0dLM8872qWMw1CxL85qELc6vejskAS/dUsD4Qb7eqUC6aHchyH9wxBDMbRsSAsxxFIM9vXS09VJZ2sLLzrbaH5WS231Y6orHlJWUkx2ZgrREYEE+XtApUBosC+B/p6oH97Bwvkz0MAXDXyxsbqKpel5cWvzVMmQTgaUoqWxUQwYUkGJSrGL4yJJC7RQKrk2JRMIc74GEJ5iEPFmoBf++CwGD7+9h98/8OHtgHSmuKu9gWe1VXS3t9H34jlv+voY7H1Bb0cr7fVVNFY+oL7iHvlpMaRGB+LvaoPW6aMsUfmBUvNJ9NuP49e5Y5k7ejRX9BywNBdh4mDOKc3jKE6ZyLgxcmzbuglLCxHzf57D6VMnUJw8AQXZkaxbp8npkyeYPH4M27Zswva6NfKyMlhaWDBdUZEZ06ezf+9e7Gyvc/b0KWRG/MBYBRmuXz2Gne4JvEwvYa99AqfLJ/E2vICz7kkcr57E1fACdvrnpZR78ZmTXP3L/0FxXjqPSm6Smx7PrZwk2mxtaLAwIyY8gJRwd4KdTQlyMiHWz5byyxe4dm4/rmZa+Njo4XjtHNd1T2KhpYHZhSNYXFDHUvuY2Fr1iib2185ifOEw184exFLvFHpnD+Jtb0zFvRvcFARuSoqUn1WmM2rEMG6kpWEhMmPz+nXEREVhbmaC6szpVFdVsXCVGnoOthKdyDDMTE0wMzFBZviP0navMXIyiMxMEJmZMEaSkCo3chiyI34gKzWFzRvWMnGMLEuVv+eh5WS8NSYzYdREBCEKQfDEQf8oHman8TA7jYvJaWyunsBS4oJkdO4QBmfE9nwmF9XFdPthuHxiH1Z6Z/FzMsfeVIdQb3seFGZyJzeFvIwE4qNCePK4jBcdTdKirKggg5SEcOKi/KlnIsH+LkSEeGJmJNYOZKREcDM/kfPn9rFi2QwWzp/I/l3LOHNsO0P6A4urJzm8bSVrFszg2nl18lMiKEiNZPfGX1k2T4kTB7ey5Bclpk4ZzliFv0sfkBdO70T9wAq0z+xEdPUogiBC+8QOzHWO4mOtT060L2XZCaSFeGCsdRTTK8fEKF3/FKGuIvztrmF89hD2+mcIsjci0MGISA9LUkNdyYzxJjPOB5EgkJsaQkyIJ/dvZtFWV0FdxT2yEiOkx+FoaSh+LRID2pToIAafN/Out53fXr/g40AXdwvSGIv4vCVH+1GcnUBNWSHPKoupKs2lvCid4qwY0qO8iPK1JdjNHD9HY7xs9RHTmUNFgSNWBmfwRQP6BSpLCultb6CvQ+y41Py0mp7OVl50tPDyeTsf3g7wx8e3fBrsp7+zhefN9dzJy+BOTjqlN7MI83EiwM36S17KGgnzIdmfqc5hbAw1cRGJW8/sr4mdcnyv6xPmKiLK04poL2tCnE0Rtzo4s0xpLG2uM1BbPgKto5vxtLwiLi6mgof5Ve7kZTDpnvgmF+PnLD4n4d6kxwaSkRBKcnQAiZF+pCeGUpidwN3CDBqrH9JWV01bXTXNTx7TWltFx7MnNFSV8+juLTzsrXGztcTfzZHYEH/iw8TtQaE+7sSFfrFLjfD3ItTHXZK/ECR1acpOjiIt9guASIkJJCnKn8RIP5KjA6TtTInhvtL8h6yEMOZfvfv/a6RE+RET5EZ0oCsJYV6kx/mTkxJKTkooabHitOoQ7+tE+tqKQYTUIlMcShjhYUmoq4hoHyti/WxI8LclyssC4wv7GDtyOsuURmK5W45belN55a3EA9EUDi0bhpyqJrbGOjhygezkGDqeVcP7AWrKinj2uAQ+v+ZDTyuPbt0gxM2GUHdrEoJcSQ33Ij3SBy3N7RxeOZIyvdGU6Y0mUmMkdicU8Nj9I0dWjmTHIll2rJ7NtpUqnFXfgPqeXzn39//iH443cbHVI9DbltAgZ3w9bfH2vE50pA+piaEkxQeQEudHua4W7nb6WBqc4rrxOWKD3Ql0t+TB5Ys8PnMKFzsRKbG+JMX4EBHmjr2zKYVnT7J22xLmrlvI5F9nobR+EWOXzmbMitmM2zAP2VXKyP1fpJ13WBR5uu/rrLszOzvjOgZUzI46BgyYZswRc44YAUElKjlnGprQ5BwlgwiiAgqCCoo5gWJOqKgoQaKYxvncP6ppdWb23Hvu4Xnep9qyi1DdXfV+f+83zB7JQLXRDJo7mgHThzJwxjCGzBvFkHmjGDhnKKMXj2Wp9kJmTB6I86aePA4ewYbJ3zN/xjAmjerB5NE9mLN5KD9Nm4H6NCW2zunG1jndsFzdDfe1fXFf/zPeegPJMR9IrtkQcs2GcMp2JFV+46lJHUtV3CSqEiZxxX8sczXWKQBEe03XmCwuWgwV/gOI+Exf+u6bNHp1X0RfJVU6/7AOQbCWlwGihiKCb/4RR7dOxvRVmsZsFWV2L+2B7Zre/NRzJIIQjSDMktcmBCEA7U1zsdqtTl8lVa64jkV9Wk8EIYTVS6agNn00pgZbEP7dgvB3cwRhtfzYGESnpnYqUzuY+fLxfTlokIur5aDgQtkZ4lNj2KS1nimzfmHytPFyENGiABHNDS/JyEhEQ2M9amrTkEqdePFCpNPu2RPK9OnjWbx4FuvXL8XISJvk5AhiYgLQN9jCihVzWbt+IYuWTiaXJcybP4GduutwctjFNo0VbF63CM2Ny1i5aCZzZoxH6maLr7cLXl4u5OVlkZgUy7Hjhzl8eD/ODuZs2bgSN2crfDxdiIsO4XrZeY7kZhESKONUcSFR4UEIOuDmZM/tinLOnDxBZFggTvYWXDpfzK2Ki5w5dZToCH/0dmhgbbGLooJDPH/6kNKSIk4VF1J+5TyXz5/hycN7vHhaSXR4CJGhQTTUvoTf3iso6031NVy/eonHD+7y6N5tUhP34COV4O7iSO6BLB7du03ZpfM8undbFO5WP+Ppo/uUHDvKk4f3FPqLxrpXiklC/asXCj1Ea2M9b1saqX/1grs3r/Pk4T3OlZbg4epE1t5UDmZlUHbpPLcryhXuoO9am/4SQDjkzvozkvj0G3z8AL995Ld3b3nb0kxDbY185f4xz5885uWzKmqrX/Dq5QsaG+p509osahxe11FfV8Orly94VvWEp08qeXD/Lndu3+T2rRvcvnWDWzcruHvnFpWPHlDz4jkNtTW0NTfx27u3/P7FNKStuYn6Vy+pe1kt/iy5RqLuZTVN9XVfBcS1NTcpdBvtWokvNRPt1U7HevmsiqePHvLs8UPu377BjWuXuXzhNAWHDxIZFoibsw2sEdhtqE1wkDcSN1sm/zqCUSr9FCAiLSWMQ1lR+HqaY7h9FYJQgfH2lfLPXQzb180SPy8fQRA8OcevnONXRPv6dhDxx0llu16qAiExLpqyS+eBD3z68Ia3rQ00vX5F0+tq2lrqaKx/weOHt6h6fJ/Whjo+vWul4eVTblw6zamCA5zMyyQhzJeEMF/sTXaQEOxJapQf5nrbmDH6R0qcBmOzrg8D+vRC+F6Vn/r3po9yd5S7d2X86OEsWziTAf160a+PMv3l1a93TyaMGorwgyrCD6oM6t+bfn2UGdi/D0OHDGL0qJFM+mUiZrt2MUpFBZXhwxg2ZBA9unWmX6/u/DJmKNtWLyDCxQxPQy2CrQzxMdHBfZcm0e5WnMiM43RuBnlpcQR5WCvoAc/N5nLTwY77bi5/og6c26VH1KYAzu/SU+zzsDMhQmpFpKc1vrYGeFnuxMN4G25GGrgZaeBhvA1vs+14W+nhZWWA5io1Jo3oy8ThvRk7pAfeLqa8b6jiQnEuB1MiiZA5s2b+FDEfoldPDHR34ubizIqli+nfWxnhb6pMmaaBlaM/k36ZgJW1Oh07/syUKcuZMksDoZcqPbt3ReLmQq8eSixdvJBlixfSR7k77m4u9OrRlV7du6C3U4eJY0czeGBfTjmoEKUzmBljlOnQIUv05+4tvmH8bLcR4qxLqJsR3jYiLcvVRAvn3Rq4mGjhbrEdLxt9vG0NCJfaEuBqgSDk422/G19BoD+VxPi5sS8ulLS4cBKjQ8lM+dyQpe4JJ//gXjJTYuW+RbeJC/clNyuJnKwEEqL9CfZ1YV9KOKkJftiYa6K1eQGmBuqK7xHsYUlyuJSyk3k4mGiza9s6rHdtw1x/K3OnjsbHzZK6F3coOJzCwf2xeLgZo711EYJQhpnRepyttUiPlVKYLVKKvGx34maqiSBIcNbfQqzUngCH3Xja6WO7exNe9ga4WWrjY6tPQXoYxVlxJPo7ohgTdoCkEBfy0yPI3xdB0cE9XD2VQ/PLBxQe2osgSIgK9ER740rM9LXkx7U7kogOJRLsaXjxEN430lLzhMe3rypARGyoJ5nJ4RQeTKHszFHuXy+l/FwBl0tyOHM0k2MH4jmUEkpalDd7glyJ8LEl1NMKP5ddCEIADqaa+DjtRmgAKyNtEiODaKx+ysvHD6l//pT6l89oqHlBc0MNzQ01vGmu5/f3b/j9bRMvK+9Qfq6EzKQoUqKDEGZCmMyZxEhvhFKYS5H8Zi9DEJKxMVqLg8kG3G20FBcfqeUOBOEckZ7WJAe7sS/Km/2xviQHu3Fgjz+HEgLp/IM76tO6i0BirhIac5REH3xrGerTlFCf1ptFi/qyZMZwdBf/A7Xu/2Clmiqr549l5byxLJ87hpXzxqKrtQipkyEyNxO8XYzxcTXBy9kYD0cjPJ134+NqgoejEamxwThaGiCxN8HH1ZoAqT1+7nb4uFojc7PG38MOP3e7r8DE13aqKRQcSCMnI4GcffEUHEzl6KE0ETzsjePw/qT/EYjQi6xAL7Li/7pvks05MhPDSI8LIjUmAEGAw1lxHNm/h0N7o0jfE8CeMCnRQW4khnmQEumlEKn6uZggGCJSmSI8SY2QsGvbYlbOEcXPQVoicGiOVqHY4ScCNZRZMak7qxeM5WLA3xDmgqejBasXzVGch3A/KUeykjl6II289D0cy04mNcKXhGAPhnKbw+nRFO1P4Fh2IsWHUtj13d9Q6/4Ptk7rRJBWb/zXd+G4mej01OA3gAa/AdTFDOCcvTLFjoMI1+qCdH1ftk7rxLI5o3Aw1yLU35XEuCBS9gRTkJNGQU4K507mKq7RxTu3kZ0ezWVz4z/TwQz1OenhyCWLz/+XamHA9BUzGTh5OEPnTmDg7HEozxhF/8W/0H3OcHrOGsbg+aMZNm8MQ2YMY/D0oajMG8mE5RP5adpAVOep8KuqMum7+nNbNoTVU34k/cC/qaUrRtrrMdJZi7O5DjKnXbTTagXhPq4mW/n+u1183+skJttXsqFzBzZ07oCSs5Re3XUZMHgR6rN7c1w6iNmTfsJ9588s0FipoHq00z2Gqy+TJ9dX/rcAovMPYcxW6c1slS9dm8bwpYPTuCH90FHrQZzOIK64qlDlN5Zcs6Gcsh1JnM4QuvZVQRAGMGWKOqI71Aq0N81l28bZzB7XjSq/kUyf1Jke3TrR5ccf6NldXOQShKFM6CDIjxuBIExHEFYicxe+AA5/BBBfaiJauP/gBrfvXeP0xRLCY4OZv3TO54yJDl84OXUAvR0aqKuvYNWqRbi42HD06CFqap7y4sUjHj++RXHxYY4cyaKq6i4vXjzg/PkTeHo64upqjYGBFosXz2D5qlksXjYFZ5fdREd6s1NnLeprFmBvqQ8SASQCm9YswcRIh5PHjlB2+Qznz50iY18KTBVgqsDWTaswNtIhIy2O/Lz9xEQGER0RyN7UPZw/U8KFsyehWoBqAS93V+7fvsHFs6Xs35dKRlocxccP8bTyFmWXS7G3MWabxjpCAj0JCfQmc28ihfk5PLx3k6rH93lw9wbPnjyg8v4dBV3pQ1sLfHzHm6bXCpefp4/uc/hQNhmpSZwozOfy+TMU5edx+fwZ6l4+l1OjbnG7opxjBYc5knOA6PAQTp0o4v7tG9yuKOfBnZsKQNEukP7Q1sLvH97ytqWRhtqXPHv8UAFC3F0cSU9O4FxpCS+fPaGpvobf3r3h9w9vxayyP3wV307AIXcWxbcT/jyRkIOIdurQH5vxdt1BU+NrWluaaHvTQmtLEy3NjTQ3NVBfV8OL51XU1rzk+bOnPK58qBBaVz56wPNnT6mvq1FMFD60veHT+3d8ev9OMU1op1K1TyXaAcWXOg0xu0GkOrULqNs1Hu3UpvZqaXhNY10ttdUveP7kMU8ePuDerQpuXrvKpfOlFObnkJwQg5eHE6a7d3x2T/KETRuWsGrFLJYsmsKaVXPw8bLlxrUSzp/KYU+UFGO99QjCOUx2rMHaQB0r3bVY6a5FECTI7PQQ1BFLCJGDiPYpxJd6qBA+TwmLEJztbYiLCqfp9Ss+vmvh47sm3jTX8qa5lraWOl7XPuXZkzvcv1XOq6cPqH16n5uXTlGQmURqhC8bViykn9xdpY9yd9YuUSPQ2ZIJY0YyfOgQVEeP5NeJ4yl1HcqaqT/iarr58y+jCaHe1mQnBxHsaUlskDMpEVLSoryID3BGarUTp11b8bEzwMFCm/lzp6G5ZQMmxrt4fOcGVffv8uD6NY7sT8PGUJsfO/6Lcaoj5T7YyoQ7m+KzWwepoRbOupvxtTUk1tuexAAJqaE+5KXFkRoX+f/NST6tv10UGrqa4Wetj8xSF08TbSRGGrgZbkVipIG3sTbe5jsx2LiKdQtnIREENq6YB8YCRtrruX/tHGXnCqm8eQFhBQgrwG73dkb+/BP//tc/6dzxe/ood0dt2kTWLVOjp1IXBGEE/fr0Yozqf9GzezdUfxZQ/VlA2GhC/74iIBOEIQiDVOn0w3f06NYZQRhF7x5dGTlkAL3llJCoHf045TCGaaN7Yr1zhfyN8hZxXHwON5MN+NppE+JqiMxODy9rXTwstuNuroPUcgc+tvpysbWR4jVdQi5Cf4j0shVDz9ytCXAV7f5yWUIuS7hQUsTVMye4efkMJw5nQ6nYhITK3MhIDOdSaQFP7l7l1tVSQmQuHNwbw77kIPw9LbAx1cDOTBNBSMbT3pDMuEDuXjpBxbki/N2sMNXdjIneZtwcTJB52lNcdICqygpulZdwt6KUrPRQHKx1EIRqtm1Uw854I5nx3lw7tZ+UEGecDDfhbLARQZAQYm9MlKs13uY78bTZgZXhOrEJ6wH6G+YT42PFwThf4mTWBDvvxttaB2+bncQH2nMoKYDUKIkYptVfFDRH+rsj3AZ7U13Ul81FfdlctDcsx8XKCN2ta9i4Yp6oW6gCGebcunxKwUFUoQI0BRKjfDmSncjx3HQunTxMxcUizhcf5MrJXM4V7efEoUQOpYQiVIhZAOHeNoR6WiGx2U6Uvx2h3tai4NoZtDcsJ8RHQl3VI5prqvm9rZX3rU20NtTxtrVB9C9/fJ+qx3d5XV3J07vllJ05Rs7ePaRE+xMV6Iq/mwXR/k50ogGhVr5aof6HVYtO4Lx7C+7mOvjY6iMItwmVmCvsPVNCJKSESDiwx1/e/MD6pRMI1OxFrtkgrM1lipuGtZeMttTBiibzY8wAxeP2ao0bw5s9qpx2G84ZyQjOSIZz2m04p9u3bl//O0SnH0Hb+nwurS/qi32aaj3YOq0Tmmrd0VQT3XHaS0utB5pqPVg9VZl1iyaybtFEVi8Yz6r541izYDyr5o1lpZoqq+aNZfX8cWzbqIa5gfqfgAJAZWUlgAI0VFZW/mlfe/lKzPGVmNOhQzCCAAfTIzm0N4r9KWGkxPgSEywhzNeRaH8n9gS7iTQ3icgLH3I+jc2rJrNqSg805yqxz3ggz0JH0RIzijKPoaIAepIS6xaPxcF4O572xljoakCuQJjMjdgQXwy1NxMbFsAKDmCPhAAPB7ycLHG33k2EtxORXvakhnkxlNsKsFGwL47jB5I4fkCk6WUnhnBR729IbXayoXMHlnX/O2rdRXCoM0s8v+GbuyDd+ROnpOLk4ln4aIK0+rBycg+2rJ+JzMOB0qKDnDl+kOS40P/va/px/e2s0lzO9LVqjF48ldHLZ/LrlsUMXjmZPgvH0E9tFEMXqDJq/liGzxzBkKk/M2L6UFRmDGPklIFMG9eVVKO+XJYMYfIkJQzOb8MZZ4KlNvg4meHjZCJPkpfgZroNN1NNfO31EQQJ/o6GCIYoGklN4iljDCAwoPk6WxcqcVbaCyVXKVundcJFsyfuMieuVVyhrLwMH5kNc6VLmUk7DaGdxlNBuxiyQ4fr9Oq+ER01JW5IRzJuSD9UVOaQk31UXnmEBETRseNgvvtxIu7rfmb30l7MVlGmY8dh9FWaSNe+YzFb2YVZ47rR6d/fUVtbTdfOPzD4p57066PEVJUfOGjaj0Nm/RGE3owc8TMx4aHk5+Zgbe5Ox44qCMJQeVDeMDp2HIOKyjI5oNCVXzdOIYbv2SMI+xCEKj6+a+DFiwd8opXLV0vZqa+BsaW+CBba6VEd+LygIwcRkyaOZNasX9DV3UpJyREqKi5QUJBNQkI4Z84U8fBhBW1tr3n+/CFeXi5YWBgRFRWETCZh3LgRqKr+jPb29SxdMQO1eRPZsmkZa1bMRWvLSgShTAEiokP88HZ34nxpMffvVHD92hUqbpQpQITU3YaK8nO0Nr3ketlZ9u9LJDUphoryC3x818LN61cUr72NhTmX5bamp4oL8fV2IT01ktpXDzlWmE0l/Qnwc+Xp4xvERgUSGxXI3Vtl8KmNtpY6aqofU/ngJiXHC8jcm8yDOzd51yqGvv7+4S18+kBbcwOva6opLiogLiqc508e8balkZoXVYrJwtuWRh4/uEv2vnT2pSUTHhyAiZE+Rw/ncP70STJSk7h+9RL3b9/g1vUy7ty4RnXVY961NvH7h7e8a22ise4VVy6c5frVS9y9eR1/H0+OHs6h5kUVn9638du7N0gEgd8/vKWxseErkFBZWYlD7ixF1dZWf/X/r+vrFdqI929a+fT+nTih+P0T/PaRT+/f8fFtG60tTbxpbaa1pUnhutT+uN21qerpYx5XPlTU0yeV1LyqprWl6U/uSe3J0V+KvdsBwJcajXZg8KX4u11E3Q5yvtRCtOsgXj1/xvMnj3n66CFPHj6gouwyF86cIu9QFknx0cRGBTOTYvGzLu8b16xSY/XKuWhuXY6h/iZMTTSQepiTlhzMvpRwgn0cMdBaS7sWysVcGzczbXxsdRE1VH+14BDP145vEXzWUuWL1T5Oaqir5tOHN9TXVHHhbLEiKKvgcBZnTx2lMDeD3H2JtIsnnUx0kFrpMmmsCnNmTuNoXi5qs2cyuH8fTLatR/WfAuZmJkSGhzFm5AjiDQdjsLgbw38exKqFM+iwthFBsGf14lnobF2No8UONDcsQ1N9Gbqa6zA30GL39k1sXrWAZfOmsnjedAb91J+tWzYxaqQKJkaGxEWEo7FBneUL5zFh9DC+/+c/UFfXRV1dlx5df2T9wpms7eyL1wAAIABJREFUmjWZVbOnsnb+TDyt9Al2sSDY1Ro/ZytCpI7sy8j485js//Hrxo0KZDb6+NsbIbPURWapi7fZdqTG25AaaSI10sTbWBsvsx1Y6WoR5uPOpZJCWmuecDgzCZOdWwj0chTpF6zgs1c2CEIueurL8LAwQBAq8bDcSZSvPdgL1NKVcF8Xzp44RFSQlORoGaG+DuiHjmXetKHMmtCfTQO/QX1eb1ZP6cTKOaPQWTsLe6PNeFrtZPX8MUTt7M8ph2HMGN0JG4NNyGx34GG+FTeTTbibbcHTcitSC3Hrbb0NX3sRMPjY6uNtIwIKbxsxX0JmZ4BQCUIl1AsCvBWw1d9EqLsliUFuCAJor1uGOumok86ZwiNcOFFAflYaQiZIbE34lXOkxgTL+bwVnC48yL6EcHxcrAjwsMVIZzXmhhuwNt6C7e4tWOhtwMZoCwcSQ3lX85DrZwuxNdZhwcxxrF46g7Ur1diuvQ5fH0ey9scT6GMnP68xYpM7tN2lSIKp9jKsd67GzWQLFprLcdJVRxAkuOtrEG5vRrynPTb663Gz0cTDVgdBuE+AkwEBzno4GW0g3H03cTJrxPFeDGEeuwn3NMPHaefnD6MEEkJ8IFdA6mDG+RN5nD+RR5CnIxJbYySCwDb1ZSIV4ZLo1yzIwNfZitgAKRF+ElghwAqBjMRQDqXHUHp0PxUXi7hx6Rjlp49wtjCL/H3RVNKfzSQjCB+J8LElUmaDn9tuZC5GBHqYE+plh2AMYTI37pZfoOF5FW2v63jX0khT3StePX/Kq+dPeXT/FhcviOFdl88Ucam0gOLDmRxME7MHooNcCPG0JibQ6fPfGS8CCLOdS8VVCuG2nKcswcVYU8wjcTEhzN3iKxDx+aJVSVqYB4KQTucfjFDaICXA21zRSHuYm6M74x+KJlOt+z9Ys2AcaxZMYNW8sayYO4YVc8ewemovts3rybZ5PdGa10Px+I8Vot2PYO2+BG/rS9C2vgRp9cF/fRcFiGh/fNJ5CMfNlP/bKvliBb01bgytcWNokW//WNc8R3DK5ee/BBHtwOHMmZNf7fvycXu1A512UNMOcBQ1V0mc5shryYzhLJ4+lNkqAwnU7EWJ02BaYkfRHDOSZ6EjCdLqheZcJTat+AWrnSuI8jQXXyuZC67Wu7HZvQNPJ0sulBzl+YObXL90hreNNTy+XY49ErFxWwP+LqJTWZzMkQgPa3wFAd+/mOJIBAFCBEiXP84UKyVcpEC1P2fXd3/j++8SUOrsQv+1y9Cc2519xgNpjhlFifMQgrb1Ye303tgab+b5k/+NzuQK1lJzrH3t2eVlzWYHQ+boruOn5b/Sf9FY+s8ZwaBZIxg+W4VRs0YyauZwRk0bysiJ/Zk04nvOu/xEoW0/po7siKXeesX72t1CF0/b3fi7mMutoMWbssREEx/rnXJQoYk5MsyRQZFAc85/Yffd3zA/v4HNScvx1+vDPp3uDJi4iK0LlSiU/sz0wd8ydcpwhi9ZhmzM39lMMmMooz+V9KcSUYQs0oS++Yc5P/UcRMCWAdyQitk/33Ucz5QpW8nJLkQQeiP81wTU1XXl6dSj/1AD5TWIH3/8ni5dOtKlc0dqa6vp/OP3dO3cke7dfqR7t04sndiFAf2UGdCvF9fKL7NsyUK6dfk31uaexAUEMOEbAXF6MYwpU9TlgOJnOZCYgJhZIWZjKCt3JyTYk0A/d6KjAyk5lY/29o0MGNQTxcTh+y+0EO0g4ltEDdASWLhwGrNmTRApiWmxxMWFEBzsRWHhQe7fv4aLiw1mZgZs2LCSRQvnMnXKREaNHMo8tZmkp8dz5cpJuCSwasUcNLaswM/bEZmngwgi8gVKmcqZEwWUXTzLy6pKnjy8R2nxMY4cPsTdOxWkJUdDtUBqUhQpiZFYmRsQHxvC/TvXaHpdTU31U+7eusa71iauXblISIA/Vy9eoKXhtcKyOCkhhKonNzh/9ij5hzPYmxbNpQvH8fa0J+dAGi+fP+B9Wz2tTTXcvVXGyRP5oCuQEBdOfc1z+P2jSBd69wZ+e8/Na1c5e6qYqxfPcaP8Ch/ftlL/6gUNtS9paajjdU01n963UVv9jP0ZaSTHx3LyeCHZ+9K5eLZUnv0QSGZ6Cll7Uzldcpw7N67x5OE9xbHv3zTz6vlTyi9f4MzJExTl5xEg8yL3QBY1L6poa27gTdNr3r9p5l1r059AQvHtBPxO+eGQOwu/U35/mkbU1lbzpqkRfvv4uT5+gI8fFJSjT+/f0dLcqJhANDbUKyYTzU0NvK6v5cH9u9y7e5t7d29z/94dxfbpk0pqa17+adLxrrVFASw+tL1RAIh24NDW3KTQPIg5DyKIaLeBbadBfWkF255C/er5M548fMCDO7e5d+sm927d5NK50xTkHVKATA83e1ydrNHfuZVlS2aybs181OZMZOniqWhsXcLWLYvZsnkBOtrL2amzGiuT7Vgbb0dz3RLWLp6B2XZ1XC2247JbC3dzHTmI+Ex1/UxZyuSz9ikXcToRId+miz1UOw/tbWsD79uaKL9ylsgw/89WeVUQGepNsK8LITInPJ2MmUopZtqrcd69hUmqw1mxdDG1tdUE+vnSV7kHqtN+QPWfAmfPnKboyBGG/zyYQf370FdZiT7KSvTuqYQgjEH4L1WEPqr0VlZiYP/e9O/bSxRcyicbfXv1QOiuivB3VXoodWHgANG+dNRIMX1QWRAQvlVF+FaVvr170a1LJzr/+1907/JvOf+/C8rdOiMIfenVvRujhg5GamVAQrA3aZEBJIX5/a85yV7m2nhb6OBtpo2PuQ5+5tuRmWrjbayFt7EWvibayCz1yIyN4F75VX5vbYZP76i8VQb9xWZRJrEhwNNBpBIJRQjxkBzmIw/4SEYQqrA22CQmCX4L6es7sHSWCutndmPbfGV8vL2QergTsaMfuZajqAyeRlvyBB6FjOSG13iueIwlVn8gs6f9xJyJA7Bc3ZMbXiNZNrELhluXE+RiRKCzIb72uvg67CDI1YAQV3387HXwtNyKh/lWfGxFXUegszEBTrsVgEJmZ4CfgxFh7hYEOhvj52AE3wrwrUAxM+Wr06WsmDMFMgWy4qOoq7z7OTVRkCFUwvzJY7nEeJxxRhAq8HG0wEpfC3cbI4x11hHl50iAuxkuljp42OgS4GaGp50BAa4W5KRE4G5jxOxfVRjU+0fWLJvNogVT0dZej4OTKXsSQrAy1kTB61vw9Uq54ZYFWO1Yhbe1Dm6Gmwm2EVcGpQaaRDlYEGBtiLulFhJbDRxMNmCqswg3s814WG7ByWg9iQHWRHmaIvJ6Y/C01sBix3IEQYKPiy4xgXYU7IujXUBIg0BL9X341MSze1cpZSpxIZ6cP5FDWWk+kb4u2BvrEOxuS3yQlJiAz7+rDjFQ9bkBO3V0H2Vn8zlbmEXRgUSyE4PE1YkixBLeEiI1J8rf7vNqwlAI8XbkdOEheNsMb1r49KaFt01NvGlooKm+hlfPn3LndgXnzp7kRFGeSNE5kExabCB7wqQkRnqzJ8yd+FA3EsJcxXPaCYQGvhBfyeTUuBjF7+9lrUuwqylRXjYkBDiTEiIhPVz6xYXqEnsjPEURuDGM5xKzz+7DUbILiZkuZ7cPhVoRTEkEgf3JEVw7V8Sja+dFEW9mEkcyEijO2YegI6dYmcPJIzkI38P54kLOnTjKxZPHuFx6grhQb4K9ndj13d++Kn8POwI9HRW1a/saNnTugKH2agy1V7Ohcwe2b16MzqZFbOjcAX2t5V+toK+cN5ZV88ayav44Vs0fx+oF41kt366Z1gsttR5oqfX40/Xkj1OH/xcQkWnykwLInHQe8lWVOA+mxGkwxY6DqAodSXP0SJqiVajaM4nmmJG0xIyixGkwQVq9WDFbBafdG4nzsyPGx4oQt92EuO4iVGJOuLcLfu6OJEeHcPPyGfF98+ktbQ2vaGt4Rf2zhwRgTADGOJnqEe3jiL/DbsLdrUj6D3bHBVl7FKYDIHBVEMHE3lh/ksK9SAiVkhzhzd4YGfsTAokPdiXYw5JgqRURMicMtZayakpPgrT6cE06ghfhqmSa/PS/vqZPmjeeUXPGMn75dEYtn863o3rSe94o+iwYSd9Zw+g3dQhj5qkyX12N1ZpLUFugysLxP3LBdRApBr2ZMKIrW1fPxNVEi1A7Q/wtdAlxtSTSx5loH0eCnM0VnwfbnWuYqz+eAT0XMW7CODQXdkVzYVd05nVCZ3YnIjd0IUJPrDzpSJ4E9eW4mTIX/YbTmjqUYL2eWCzthPrc3qye+D3b1/6DxZv7sTN0PPah/fn+u2S+/y6Zzj/IGD9YmVyzQZyyHcrSiZ3p/EMqwre6TJmmIYKI/5ogljBSNO34YQLq6hYcP36e8vJL6OraIQiDsDaXEBkaTGVlJd2VRPv1f//wLTramuTnHqLLj98zZcIwunf9N+vXriY2IgwxuK4/gtAXa3NPBGG43BhkBMePi+97d/dQEhIOoq5ujSAMRUtLg6SkRDp2/BfbNNezUX0J8+ZNZu68SUz4ZThqC6eguUP9C/DwFg4In5uhdjvXrrB+7ULmzp5AWIiUkhM5FBZkceRwJvfu3vzK/afkxDGkEldmTZuMkd4OSo4d5dHDO7x4cY8nT29QgQoVqKC3fSNbN67EWE8LiZ0lpUzF3cGWc6eKqX1RReX9exQXFXLieBEvq6s4W1qIt6c9ujs2YqC3hW0a6wgP8eHVi0oe3b/Bi6pH1FQ/5f2bZp4/eUT2vgxyD2Rz5mQJQf7ezFebBG/FBbrE+EAKCzIJDfZA5u3ALkMNXJzMCAqQ0IGPXLl4kvjYEPx8XEFXIDkhiupnlYqGvaH2JRfOnCI00I/o8BBKjh3lQ1sLn963KXQN7c9ta27gQ1sLd25cIzM9hdbGet6/aeblsyfcuXGN/NyD7EtLZl9aMkdyDlBafIzyyxd4+ug+za9raWmoo7b6Gfz+kQd3bpKSEIfUzZmwIH/KL18QBdvyqUhLQ92fQH1tbfV/O4kAeNfaIk4efv+k0El8CSA+vX9HY0O9gs7U0tyomEY0NtRTV/tKMX148vgRTx4/4uGDewpR9YvnVdS9rOZ1zSsFJal9gtDutNQOGNpBxJd0qvbpRPux7eDjyzyJ9mPrX72kqvIRtyuuc+XCec6fLuVc6SlOlxynKD8PqgXCgv0w2bWTFUvnsWThTNTXLWKj+mLWrZmPuak21lbbWbTwF9TmjsF49yY83EzZqbUWq13b0Vy3lKVzJqG/eSW2hhoIwkdMNFeIveegdkH1H0FE5hf7IuSVLF8kzEcQR0BttDbW09xQw/nS48RE+BMR6EWonwRvVys8nc3wdjQlIy6Ak3kpFO6LISVEQriHJZPHqrB8ySKO5uVx40YFwiBVhEGqzJg6mcx9GRzLz2dA314MHTyQo3m5ipo7ewbCSFVyjhYyZbUGwmBVPNzd8JC40b+PMocL8wlJiqP01Ekiw8PopayEv5+vmFydnc2okSroqqtz4fhx7lwrx9rSgkED++Pl74CbizPKSl0oyM0lKiKc48dL8fdPRHSLmYm79W58HMVshr/kJMf8mXv8V/sm2ZzD124n7sZb8DDZipepJjILbQWQkJlq42+xQ/ECfWppgrZWGl48gbZGSBZ1Aw5m+lgabiM22IuU6EBkTpZi8BjgZW9GsNQOQShFe9Ni+iqpYrlGmZbEcbyIUsXPV0ZLSwstLS14uEvYOrsba6f3ZuOyX1m3eCKbBn6Djlp3jtsP4GnGZC67D+aG9yRWT/0R3Q1q+NobEuZugYPhZmx012Gnvw6phRYBjrqEOOkTaL8Tf9vteFro4OdgQIibGaESUwKdjfF33EWQiwkhEnOSgt14cPkY9y4WUZqbQjEzMdy6Ui7t0eHqyaOcKcjhQFIs5wrz5BMHsdG0NdpOjL8HaVGBJEfIoEJAYq2Pk9l2ZM7GGGgsR2/zYoy1V2GsvQprg420T21Mtq8nxNuRi6fySYoNRFdrPdu2rmburF9xdbXG3t6UTVtWsXvHWhwsteUfhLfyD4IMJ7MtWOmuxlZvLe5mGrgbaxDpaorZhiX4mOiwL8CdIDsjAlwMsTFai6uZnI7XSaQoRXmbEeiiT7SXGb4OO9jjb01SsD3OJpuxM1xLuI8FSWFu5KaFE+JhhyAkczI3jcslOVwuyeHlg6skhXtxOCOGG+cLRdBVhHwFUfRuD3SzJsjDlnP8ikQQ+EgHQr3sOJgSTtGBRErz0zmyN4YDScGkRXmLK5C9QZgpX51bI4JRPzcThTuDzNWaqEBvzhwvpK3pNb+1tX3hV93Cq+dPuXHtsij0zk6lMEdMRk6L8ychwouMBDEFOTlSSrSfnQgirBGzKBbwxYWnFhezDfjY6irobyFuZsTK7EkKcCEpwIVEf2fSQz1IDnSVv64t8tVTEOaKo9r2xvPMF01oWmwguRlx3LxUzIXiwxQdSid/fzKlRw9QdvY41y+UUHGhBCEfLpYWiefBWl7CW4QFcP5kEXmZKeyRL5wkRQVzIC2eo9l7OZq9l4L96RTsTycrOZaMhChFCQEQ4e9BgSAQFejJ/pQYjuxPoeBgKjn74jmUsYfCnHSK87M4lpfB0QOp5O9P5uiBVI7nZnA8N4PCg2lEh/p/NYmorKxUbM/+XyYRayXHCfa2xVRvLRs6d8BUbzUmuqswbq+dK9m1fTlG2ksx0FzEslkjWDJjGBpzlFgxSZxKLJs1gs0rJxHgZsnBRH/2RXkTK7PFz8EAL+sdBDoaESG1ItrXFR9HCyJlbpw9lsv9a+epulfBx+ZaPjbXypcExpAYKiM7IYwjaVHkJoYQJbVhj6+TIu/gSxBxdH/8n6cS8hLeQqSvE2He9oR72xLla0+I1BJB8MTNaifuVvrE+LmQGRfM9h/+xtoF49FS6/EfQcT/RGcybdEkfp46gp7jf2Lo/F8YtngyyjOH8dO8UQyZrcKwGcOZt3oGuy112Ll9Gaun/khl0HBSDfsweUwPLEzU5RNL8cYrM9USqUqCTKSSrZGXUIFS5/mkWQ+kym8SVeGTOGWrQoF0GMXSgZyzUeaYkTLeegPx1hvIOTdlRT6E+sLevEsdRJheNwqlP5PrNoq66AG0pA7j0Z7R5FqOYq/FKNw1fsZ97SB01JS5IZ1AnM4Axg3px3ffHJRfX9SZMk2D48fPMWXKRqZM2UhIQAIhQcn881/fYG9jRceOoxEEFWprq/nuX9/gYGNFZGgwXbp0REkOIlRGDOHatcsM+qkfXX/8HiPtlfTq0RU3R3tc7G0RvpmAoFyGIIxDEIYhCMMUIGLKlI3kZB9FEEawaJE+ezP20rnzv0lKSmLLlk0oKXUhJSUKJyczZswaj/ArzFs0laWr1XCR2nwBIr50YvooUpu+R6EDmjZNlYAACTJvRwryc/7biVTG3lRMjA0oL7tEXd0zXlXfp+TYQcyNdahAhWGDlUFTICLQB6MdmljuMsDT2YGrZ0upuHqRvKwMstKTefLgDg/vXKe0JJ+9adEsnD+F9WsXYmykg531bm5cu8jL5494/PAODXXVvKh6xOuaaq5ePIe/jycWJsZs2bgWD4k1uwy3sMtQg4gwL1KSwtgTG0Cgvyvbtdcxb+6v/DpxOBvWLyYtJZItG1eyQG0q48b8jLfUmdioUHy9PDh1oojbFeWEBfnj5e7K6ZLjvKh6pAgZ5vePYi/4ulYxmeDTB962NHL+9EmFlqI9FqCi7DKvnj+Vx6JWk5GaRH7uQcovX+Dh3VvUvXyumEhU3r/DwawMjuQc4PChbG5XlPPo3m2FPW1Tfc2fQELQpaCvQETQpaA/gYyvKExf1qff+P3De35795bX9bW8aW3m/bs23ra1KoDE6/paXr18wev6Wl7X19Lwuo6G13W8rH7Ok8ePqHr6mFcvXyg0Du33yI9v23j/7nN+RTsoaJ9YtO/70Nr6FUh409T4RaBckxyMNNFQ+5LXNdW8ev6Uh3dvKSxwC/IOkXdwP6dPHqP8ynke3qugtOQoVuZG/DpBhRVLZuHv44S3hy1eUge8pA7oaK2QX3tiPpucqIOniw26GuuYP228ggIlCB/ZtkrtM4j4S0rTX1WyfFuMUF9bx4c2USle//I5VfducufqGQQgJymMGB87Ahx2EeZmTpyPA3tkjqQGuxPlaU+QsznTflFl+ZJFFOTm4ucrQ093B0JPVfwjk9iyaQNH8/Lo06s7/n4yJK7O9OrRlRVLF5GRnkavHt3IyStkyhYNhP6qWFn54uEuob88SG340MF8ozqcM6dLmTltCso9uimC5pQFAW8vL4YPHUov5Z7iBUlVFSt/f1ycnVBWEm1NO/48GUHow/HjF1CZuAZBEE9gu9PNH28gLS0tijdyO3Cora1WNOp/BBMelhpITDfjvEsdB93VeJptxd96B16mmvLtNgShkt3bNlJx8QzvX9dwv/wiQi542JggdAWJpRFOJrq4mhtwIDGSi8cPo0sEdia6JIQFIBEEDASB+ZN6s9d0EHXxv7J+phJrFk7Ez8+Xqqoqqqqq8PH2IjJAyrG8DF4+uk5ipCf7E4NIjZSycdkvLJ3Wn92r+rN0Yg+2LpuKv5MpNrpbMdy8HKE/GG1air3BJqTm2wmw0yfQVhep0Wb8rLYTIzVHZrsDN2MNpBZaBLnsJtzDnDCpOUHu5sT4O1KSm8yVk7kU7k/hYkk+xXnZRPh6UXQwCz6+g0ECDBJIDg/8/Gb0hJToQJ7fL4O2asrOHkYiCOhrLMbOeCMettuw1F+Fm7kGptorkFjtwNJgA642uhjrbcDfy4FH98qof/WYN82vyM5MQW+HBhbGhiTERLA3OR6Jkx0ulpq42GrKpwXiz9bdPJfd2osx2KyGle5qTLWWIrXQws9eFwf9DUjNtQmXmIkAykkfiYUmgpDPGrWxCAEghEB8gDP+TruJkFoR5GpKgLMxiUGu5KdHcjAhkDg/JyJl9l+g+GT2xshICHEjI1bGmYJU9sX5cPZoGncuFZASIZUnS59DEG4T7GJBlLcDYR5W9KCaCkEAmcCJ7HiKDySwN9JbwclFJsj50BJC3MzERj4THHdtRWqrjyAcQCIIuNmasHbZPLaoryInO5P79+7w4f1bal5V09xUDx/fUVP9lPOlxynIyyT/YBrHjuyluGAvh/ZGEe7nRHKEJweSgonzcyIxyFUh7BKEdLHxF4oUQE0QJHja7MDbVp9gV1NiZfYk+DmR4ONAkq8TGSEe7I/wJjXAVfy7u7bzuMsQhkJWrN9frmQfTIvmxJFMzhXnce1iCWXnT1B++SQ3ys9w9dIphPtw5eJJhHzEqZcOog3tbRBKQRgDl88Xc+xwJul7RMelpEh/ig6lczo/m9y0OI5mJXPsQBpHspLJTolhf3I02SkxCAHg62YDFQJRAR6kxgRxMC2Wg2mxCvF0u4C69OgBivOzOHEkk5KC/ZQU7OfwftGxK21PsOJacv36VSorK5lkc46zZ08qAMV/AhExIb6cyEmjJC+NYweTyM+MI29vNIczopAIAoaEcCg1jAPJIexPCGRftIyMKB8yY3zJiPIhLdyTzCgZuYkhHIoPIjnYjTA3C5GeaaMvuspZi3RNH2t9YrztifVxIM7PheyEMA7vjac4JwPhAAgHRKCXFR9OlMyF9AgfEoPciPVxIMHfBeESCJeAX8XX7kByyF++phJB4KIgkBUfQKTMniB3CyJ87PB1N0UmMUEQQnC12o6DsSauptrI7I3EBYlzkBXnh6X+mr+kiJVVNiimO5NszlFW2aC4zscWVX11zMwlsxkwdihDZ45DZcFU+k4bxU/TR9Bv4kCGTxrCivVquEtM0dNaxJppnXkcNAyLVV2Z/WtfbMxW4+awBQv9JbiYrSPQYRtOBiuw3LlI/CzIz5UwV9RKfbPqMcv0hzFgwiIGTFjEFtvBKEmkKE2UojRfyobOHdj13d9IH90B/7Vd8F/bhe8HnWT6ZhWep/7C9MHfojRTitJMKQs2D2T6ZhWWze6O+tze2K7pjfva/lT5TSDXbAS7lyrTV0mVDh0a5Y32bQRhA1OmbKSsrEw0LzD3ZKvGFr759u/881/fsHzFMnKy88nJLqC2tppvvvs79jZWONrZ8GPnH+j04/fU1lZTXn4ZK0tzBg7ow9IF00iI8mb40CG4OTrgZGuDIIxEELwRBBVFiSBipAJEjFUdw1jVMVRWVtK/Xx/Kyy8zoH9ftm5Rp/LJLWL2hKC5Y6NoU/2rfPL5hVOTor4UWLfrJORAYv7C6SQmxv4JNPyV+8/tO9fZfzCV27cvUXGlGBP9jehsXo6VyXZmTx/HicJDnDiay8HMVMovnSF1TyRHDqSTkRAFVQLRfu48vXmZ21dKeXDnCmdPF7B54zIWLZjKxvXL2KmzCU93e06fLKCl8RW3Ki5T/ewhZZfPcXD/XrZpbGTLhnVkZSRRdrkU5gpsVF9CZkYcNyvOkZ2VQGy0P1s2LWfBvMnMmKaKcADsbIxYsWw2qqN/Yu7siViZG7BLfyeRoSEcKzhMRdllLp47RU31U1qb6mhpfMXb1gbevWnkfVuTWG+aedvSqKDcfGhr4eWzJ9S9fE5j3SuFcLru5XPqXj6nB2JWxYUz4qr5of37uFF+hbctjfDbe1oa6mhpqOPxg7tcvXiOOzeu8eJpJa+eP6W2+pki7Ph1/edpREVF2VcAor0qKsoUz2loeM2H92/5+OEdn377AHxS1O+fPvLptw/89vG94vHHD+94/67tTwLrdopTezU21CscnOpqX9HUWMfr+lc0NtTS9qaJN62NvG6oob7uJY0NtQrNRbtu4kNrG22NzbxvbOFDa6sovG6so+1NEx/ev6HtTRONDTW0Ntbz2/tW3rc10dxQw9PKe9y7fZ2SonwyUhLISk9mM2KdP13Ek4c3iA6XsVNbne1a69DZugo3BxMcrQ3xcrfDzcmFOPjwAAAgAElEQVTii0b/M4hYu1KNdavms3zBdPr16Mi65Wr4ediRtieEkiNZJEX6/zeAod1WOVexT5ELJRQjVD15RnXVM15VVVF+/iwXThRy48wJBCDR35lge31i3M0Id9hFmJMJAbZGhEssCXK2RGZnwqTxo1m6eCEFuTmMUx1NeloqPw8eSOmpkyh370JBXi59lLtxNC+XZUsW0qt7V3r37KbIMjial8uUlRr8Q3UEVn7+uEtc6S8PnVNVFvhGdTg52YWskAdP1dZWo9S1M31790JHexvH8vM5lp8vfr9eymLas5srwnBVMZROdYD4PQoLmT1rJsK47QjOQIOALhF/mja036SfVFZy/OyFr/bpxVTQ0tLy1TEuJhtxMVHH3WwT9vqrcDFcj6fZVnzMtyGzEFe+7XQ3IpG7FbXz2gNd7TDSWIee+gqsdmzGadcO3Ez1SQ31pfxkIacO72dffBRCNTiZ72CNyr8o9x7BWXcV5v+qTHykH4/v36Go4Ag+Pj74+fmyL1UUKgZ7u3A4M55wPydiA11IDpcS7+fMyewEzpT9k4PPJrB+3lQcDLdhvVODeRNGMpVSbPU0iPIQU5PdDLfiZ7WTEFs94j0s8DDZSoCjPpFSMyI8TEX6k6MegpCOp50ufq7ipOpQegz5+1O4W36JhxXXuFJ6irrHj2mqesrzWxXsT4jGx9Fa9CzuCu52JhzOjKf6URnP7l/kUEY4dmabsdBfg7n+ShxM1iO10yLQ1QgXUw3Mdqxlx8ZFBHraYLFbi+1aa9kTG0hZ2RlevnwMDQIeLg5EhQby7MFdePuGY3mHCPc1x2TnEr62KpOhvmQ8axeOE7MZdm8k1MMEf0d9BKESF+PNhEqMCZUYI7HYhqfNDpKC3SjYGwnnBIRO4OuwC38nY0IkFoR5WBHsZkmklz1JwR7E+jrj72SKIHxEIgio9P0RIRkC3MzYE+RCaqQHmXtkn2+KAeLvRrWAPRK8bQ1wN9uJp7UBcTJHKlAhUxA4nZfC9ZIcjqSFI6QjJtxWyxv4MSCoQIy3PTJ7Q7Fh1oUdG5eBIOBkaUR2ejzZGckcys7g4YM71NfXUl9fS3PLa962NVNT/ZTyS2c4W5xPcUE2B/ftIf9AEkV5KeRlxrIn2J29MTJykkKI93OmXSfViYbP3u+dxCZd6CqCC09rXXzsDD5PIXydiPe2J0nmyN4gCQne9iT6OJAocxTBz7fiNCYtXEpeSthXTWaRhQUF2Snk70/kzPEcrpwppOLyKa5fLaX86imul5/mxo2LXCk7TU5eBqHhMiSCQO7hfQi34fr189ysOMeN62e5cuEEp4/nUpS7l7ysRPYnR3CqIItLx3M4lp1MSU46xbnpHM1KJispkrTYYFKiA4nwk+DpaI49EvhDE7wvIVwBJg6kxlCQncKxvAx5WGA2xflZ5B9IITsthgPpsUQEy/7Hwmp1aQmnjuyjND+D0wX7OJGTwrGDSRRm7yE/M+YziEgLJSddzFzYH+fPvmgZWbF+ZMX6sS9axv4YP3ISgsmK9iXez5kQFzP87IyQ2RjgY62Pn7UBgXa78LHYSZibKZ4WO7DQXouDkSau5npYG2xDOABxgZ6kRQVy4tBeon1diZE5ER/gwh5fJyKlNkR72ZEW7kkMOggfRcDRbmudkRT4eRIxVUCIh8RQd6J8HQiRWODrbIy36248XXYhCDG4WOrgYCw6xHlZ60Knr8//f9KZlFU2EFtU9dW+2KKqr4DZJJtzLF67lMETRjBkyliGz53EwKmjmbBkMgs2zGOb3nqsrbazfMFoLFd3ozFyOBarujJvaj/sTVZiqrcAU70FeDlr4G67ESvdhbiYrkZqvR6JxRqcTFfhZrkOd9vNItXOUA4qjCEA48804mQ52C0DIQK+jzmJu87P+K/tQsfzJ+irvpErIWPZOq2T+Px08Z5GkUAnGihiLhHnJ7B8thI3Qicxbsg4On6fjSK9di6Irkcb5E18Ad98+/f/Q9l5h1V1pu1+nZnzTc6Mk8mkGKOJk0yKXWMSE40lauy9V0RQVHrvvexN3fTe2fReN01AqmLFrtgidpp0BFvmd/5Ym61O8n1njl7vxQVy4Wavtd73uZ/nLvxl1P/hT2/9b/701v/m2+9mcu7cad5++2ve+stbdHa2Mupvf8bBzho7a0v+/Jc/MestMa9oxYql1NXVMm7sh0ye9AU3r5xi2pRJ7NyxnZKCAiWImMbbb39Dhlz+BohQ261GdUUFM6ZPZ8b06QQHB5GZmUlMRDhjPvyAsBAZRSU5nDrfSFCUr0i5+ILXciGUa4S+9Mf/Zk2EOdt/gxX+R/cfUws9TMwO4O9lw5qfv2PP1hUkxfoTGerNrRtnYbaAzMuVlhuXuXz+OEE+buzatBzuC8iDPcmNC0SRGsmD2xd5cO8q+zW38sOsSdjbGBMZ5ouFqQ6NDRU8H+5VGtk8oKH2MKFBvmzbvA4tTTWcHSyJjvDHUF+DF/yRiDBvjh87jCADGys9VVf550Wz2L1zLRrqm1i+dA6zvp2AutoGShVZ9Hd38nSwT2zm8ZyBXtE4Z2jgMf960c+vzwd4+ayfZ0M9DA10M9jbxZM+MQSNF89FvULrAxVFaSQQrqezTTWF7O/u5Na1K9y+0UxDTRVligLOnjrOvds3lT9rkN7H7dz95Qat9+/Q3dFKd0crPZ1t9HV1MNDzmNu3brxxXUbWyPUZWSN/7t298wZQ+HcQMQIeRr7n5YtnPH82zPDQIIMDffT2dNHd1akCEyNJ1SPC6yeD/Qw9GWB4qJ/BgR6eDPby7Okgw08H6Ovvorung96+xyrNhcoRqqePoa5envb083xwUCnu7qG/r4uB/m76ejvp7mpjoLeTZ0N9vHjaBzzlSX8np0/UEeLvhb2VCd5SJ1wdrPBws8Xe2gBtrd1sXr+ENUvnon9wF2H+UiKC3Nm4cgE+Uge83GzZuHIemttXY2mgjr3pQayN9zNn1mSWLP4ea3MdTAz2YW58gIyUKC43NdB8vvH3wcN3yrP8a+VZroaqbhJBRLJoBdvV3gEvXnL72jVuX77IpRP11CmyKIgPJjnQlWiJOcH2usS6WxJsbwjWAlgL+Nmb4mpyiImfj2fRwgUUFVUgvDuTckURVlZeuLo4MUaZSTBuzPukp6WwdvUKxn74Hl99/ilXLl9m/LgPOVxSzMb1axG+nomVnz/uUje+UGofhEkzGSsIlFSUsWHdGsYrMxA+/+wfrFm9imvXmvl+1ndMmjhBNaGwcvDH198GYZwIIt6b+Q8+fP9dSgoKmD9vLn8b9RbCcViDAm0i0HSy/x8nEf8OIv79wNHZvRh3y724m6vharwDN8OdyKz2EeyoR4CdLnEeNpSlhBMf4IXG1vViFy4pmqRQGZGejkR7OSEI2TgZ7MfTykCksrwPeYlRvMUwG1fMQnPZGB5FzSTe4Ct2rZ/L9cunabv/C93tD2m5cZWejke0NF/m2oXT5KbEEeYrQeZqjaO5NoLQIhaoOyA50I1T5TnU5CYS6GxJsKstqRH+xPhJVRx00R5QgsziEHJvW8Id9JFZ7MfX+hCBjgaEuhmJS2JMqLsJga5GeNnrEB/sRrCHDXYmB0iKDKCt5Rov+3vpffSQRzdu0HP3Drx4ytm6SgRBojosgzwdiQlyV3bejxPl74CTuTrWBttR3zIXg/0rcDLbjZXudjS3/Iza+gWs+fkbdmxcxJZ1C9E5sJOoCBlVhwuQx4VyaJ8aDtamFGalcOvSWXofPaAwIxl5pCsmuhvYvn42B9WXY6G7RfWwrF08HROtjUistPCwVYqhl4C/swEhUlNC3c1wNdNAYrGPzChvzlbnIQgSApyN8bLRJdLLFj9HI7SIIVRqjZ+jCQHOZvg6GKsSWCWCgI+TCfnJYaRGeZMU4U6Erw3JkVKy4nxwNFGHmwLcFIsoMbgtmSAXKzJj/BGE+xSnR3C18TBXTpRTniHqDDIiZQS7W+LrYEywu+Vrm0C2WCisACsdNUy11XG2MiQuVMaVs4203f+FllvNdLQ/pLenk0cP74odld4url+9QHVZPkeKs2moKORwYQolOXFUFMo5XJAgBpfFiKF6IohQujQAwnEwVF+HsYZypPopCGtEECGz1ydUYi5OInwciPeyI9HHgbQAV2LdrUnxcyY9SILcTxRqJwW5UiAPRIb5G0XixTPHqCrK4IginRO1JTQdq+DoEQVnT9VwrqmOs2dqaW5u4tq1s+TkJWNpbYCPrys5ecmcPXuUq1fPcP5sPcePHaa2qpDK4iwaqxUcKckiPzWK2tIsTlUVUl2QSp0ig4q8JCrzk8lNjiAtNpC02MA3Xs8IDSczIYQseShZ8lAK0qIpSIumMD2GioIUKopSqS3Ppr4il+rSTA4XplCal4giO5789Gi2Sav/v6g31Yo0GivyOFqeRV1JOkcKk6ktTqNGkfyqEJVBQWoIJVmRlKSGkxcfQFa0jOwYX/LiA8hPCKQwIQhByCczwpt4XyfCJZaEupoTLrEkQmpFrIctch9Hoj1tCHAwfON3VqRGkxETjDzEh+ZTddQqsihIisDHwZRwD1vSQj1ICZIQ4WFFuNQKQehE2CDqXHj/96cQwlRxShynbH7E+TkhczLCw0kfqaMegpCPs8V+HE00cDbWQGquhZe1NhJBIEq5plhd/o3O5PVJxP9LZ7JdbSvT5sxg4pwZTFk0i6/mzWC/5X7svK2QBTiybukMLDZ/wJ2gyWye+w67136reu50NBZhqL0CDxdNXKx3Yq27Hm9bDRyNNmGtswYrnXU4m27H1VINB5Od2Bhto5IlYhPgkgj4BW2gUxATZCtBKEPU6SgnEWNPFDF6sQeVHl+9AhERyibEBhF0CBEgKGDHko9R2E1n9LtS5VQwRNwXVCBCnYULF6AoyOe//vRHPhj7Nn/6q8DnEz7lu++/5cKFMyxdtgRnBztxsv/3UTja2WBnbcnbf/uLCkT8/Z2/4mxvi5enB598/BHmJnqsW72c8Z98TJmiCJmnB3Pnbkcuz8Ha3JMvPv9ceZZ/xsoVK7h06Rzbt21j+rSpLF+2jM7OVjZv2sgH779LcKA7dUcrae1S2rzOEwGBMOZ3phEjAXOvg4cxymbGRMjt7XwDJPy/3H/KyovR1lXDSGe30ltQQai/C4lxwTy834w8LhxXV1uqK4vpar9DgJcL65fPw87wAEESG0y1trN/+2oajhRytL6U3TvXMn/uDIL83TnZeARbK0OKCzO4fvUc/T1tPOnvpOXWFfKy05C6OpCekkB0RCCOtiYY62vi4mBKeLCnOEmVKdcGscBbOG8m8+dMZ/6c6SxZOIt5s6dxaP8OblxtYrCnk+72R7Q/uMvL4QH6u9rh5RAvn/bw7EkHg72t4uppZ6C7jf6udga6Oxjq6+aZEjD0Pm5nqL+Hwd4ulVaiu6NVBSLaHtyl9f4d2h/eo766EqmLI4lx0VxoOsW92zfp6WzjcdtDVcZE+8N7PG57SH93J31dHfR3d9L24O4b04iRP783Kert7WGgv1cED/96+T+uly+e8evL5ypg8fLFM549HeLJYD8D/b08HX7C8NCgysFpcKCP4aFBnj8b5teXz3n+YoinzwZ5+myQ5y+GePb8CQODIugY6O9VgY0Rt6ah3l6G+/p4NiBSmp49GaS/r4u+3scMDoip3MMDvTx90suLpwP0drUBz+ntaqMgNwNTAx0MtLUI8fchItiXuOgQpK42ODtYkpUeT2FuCkcO53Hr2jnys+Xs3bGO6HB/ArzdWLdsLtoaW7Ey2sdB9c3s2LSMcR+OQlN9Kycbj9DRepvTx6u5dK6RK2cbaWqspru15bXaQem+NAIiVGskiDKAEVbFcWYjVFccBmcBnAUE4TgXj9WQnxhJvK/IVY7zssbXUgs/KzGkLQEN3Iz3IQjJ+AoC0yZ+zt41cynOz0P4r5ns2GFGS8s9Zn0zg3EfvU95sYKxH77H7p3baKivY93qlWSkpyJ1c2X8uA+JjookMMCPVVt1KVJUYGXlxYyZf1CBgpmfClRWFLJ972L+8fFHXL16hYMH9rN86c9cu3aNvep7kMl83gARri7OjP1QnHZ88O7f+HT8OA6XFLN+3RrGjH6Xt9NKWHHEjrdNSxjr8/CNScQIZamzs5Ujx347iXj9wJG4OuOnPpYVc8ayY/XXuJrsxMdSk2BHPSLcTPG31SEt0I1fTlbTd/8G+UnRNJTmcffSKfFAFTpJCpQS6maBr40hgU5m+DuYIAg3sdLdy2djVhGg8QntsbOw3TEebc01nDtdQ+/j+3S13+HOzStcu9TE4ON2frlykebzp6gsylVe6AHsTA6Jhd0WEUQY7VlPVqQvl+rLyYsLQxAuUZqRQMetS5yuKFJtxNpE4Gl6gBQ/Z2JczYhwMVLdWBJTdXFSYaqOm/lefB31iJTZKMWOjng6mlKYHs+tS2e4d/0y/W2t9D56QO/D+zxpfUBBchwSQeBEpYJk1JDYGmOpr4GB1lZWLpqOvclefF0NsTbYjv6+lVgZbMFIax2mh7ayc+18ZM6mBHvbiQ5Mm35G5mmPt6cd2gd3oX1AjXWrFhEsk3Cy9jAlOakUpskJ8nDBVHcrWmrLObBnBdoaqzE4sAFBUHBw93J0967G00GPIKkpgpDNGhRIBAGt7Uuw0dlJUogLwRITPG0O4udoSJi7JYLQg8xenwBnEwJdTPG01lFNIjyt9fCxMyTI1QJqBKgRaCjLhuFOkiNkBEgsyU4IID7ElWy5P5F+tpw7WsTp2jwls3QMXnaGpEb5ERcgJT7YA0G4D6cFMBaUHYEQVZEe5m2vFF+34utigSAkI7SCzNkUB5MDWOjswVRHg9T4cE7WV9B675Zo33r7Oo8e3qWv9zG9PZ10dTyk/dFdrl44TUnOq2K0oiCF0txYyvPjqSqQkxEjIy3ck/yEQJIC3cQDrUHZqQgB3T1r0FFbg7nOdkwPbkOQgZvlAWT2+oS7WxLjY0e8lx1xnrYkeNmR7OtEgpcdmcFSMkPciZc5EOttR1qYO0VJwSoQIeiLYOzSmUaRGlQqFv+N1Qoqi7M4c6ySi2cbOHumlisXT9Lc3ERVVRFhEb7ExARhTADCRLh+/RynTx6hqjyXkrwUCrPk1B3OE7viCSGU5yVxtDyH6oJUagrTUKSLnf3sxDCyE8MoTI+hMP1VonVBWjRFGbGU5sgpSIsmJymcooxYirPixZ9VkUelIo36ilzqK3KpVKRRUZRKdWkmlYo0CjNjKc1LZKvkyH8k/K0qTKGxIo/60iyOFCZTnhNPRZ6cupJ06kpSRVDzhaDSIZRkRVKUFEJOrB/pEV5kRvmQnxCIIjmUEeGcIjGEjHAv5H7OxMsciZc5EuttT4K3A4kyJ1R+/bPFa3CzqZ5HN87y6Pp5+h/egv52GstziZK5EOhiTmKAKylBbiT4OiL3cyLUzQJB6KST90Vb16RgClJC3wRiX4tmDOwQPy9MDCYj3ItoH3s8nPRxd9RDaquNi6UWLiaaOBtr4GqiicRsv0jfiwEhBia6Nf6uzuT3JhH/DiK2OWSxeu1Cpn8/hQWrFrBTR42DVofwifLAJ9yVJT9+QYbRpyoAcWDLfKRme1QHreauBZgZbkR7/zJ09y/HxmArFgfXY2+wDWudTdjobsZaZxOWultwMNmNi6UGgtBDK2NEut3IMlYWiOYAAqdO/AGp5gSkBycwakIdo7U9KPaYhtbGcYQ+2IjoNCoQgj4jmTt+V9ZgtO1jSjymMPpdDSVwSFCuVtUkYvz4Jajv3cNf/vpnxv3jfSwdjbCwNWbcJ2NZs3YVLo72fDnxC3bv2cXojz5gybKfWbrsZz4Z/xFfffVP3F2dGfWXP/HO30ZhZ2XBF59/xuaNa5BHBzFp4leM/WgM+nq6WJt7sHnTRr784nMmTvgKDzc3Jk2cyJTJk1HfswcjQ0M+/+dnTPjqSy5ePMu0qVPYuX0zl84fZ+hZN6qcCBV/uxXRtKGVV84yr4GIJUoAoQQRh3Q1f9f9x7vaCwfFItwrpL/r/rN1+0p2bF2mAhEp8lD8ZM5kZcSyZ89mJk36jJzMJOprSrG3NiAm1If4UB+8HEzwcTLDUGsHHm5WmBprsXL5XA5q7UDiYo3QAhIXa5wdzAkO8CIuOoT8nFQy0xJwcbTBx9ONi+dO0XLrCsUF6aSzQ6QFLkRpuiLBSE9D3HeV04jZ301i3uxpaKhtZOvGZRzQ3MaFpqMM9XXx69NBhvq6eDbYTX9XKzDEsycdSnCZj6AGVy6coO3+Lwz3i5lgvz4d5IWSujTU38PLp08Y7O1STQ4e3Wuh49F97reImRR3f7nB2VPHiY0MY9WynzEx0KUgJ5PmS+dpvX+Htgd3uXPruiqQrrP1AcMDvSog0fu4nWuXm+h6/CbY+z0A8fDBbfjXyzdoTCMggX+9VH2Nf7188+vK9e9TihfPn6rAhDh9GOTZ0yGePxtWAYiRNfx0gCdDfSrA0dfbraIzPXsyyLOBAZ4NDDDcN6DMkOigr1cM1HsxPMjLp0949qRfnPr0PYZfn8KvT7l66SyxUaGY6GtjZ2lKqjyWjFQ56SkJRIb5ExEaQE5mEulJsWSnyamrKiU7PR4PZ2uiQv2QOFoz79vJLJg1lSXzZvLzjzNZ8MM0Nq5dQlZ6PLeun6f1wU2aTtbSUFNKaX461y+eQpUWLzQj6hIv8VtR9euC6xGrVxnCmeNHKczJVHKpj5MSEURGRAAJfq4EORnjb6tDsKMetlrbmM1xBKEMqakWnpb6FCRFsHntSubPnY2RtSYi1/FT9mvu5e9v/4UP3n0bnUNajBvzHuPGvM/6NSuRuLmwZ/cOxo/7kPHjxjDpq88xNzHCwtSYBXvVmLt7LzNm/gGZvy3jx41h5l8FDK33sXDVBD4ZO4bVK5bj5ytj2pRJ7N61E1+ZjJ8XL8RAX49JP45n7965bNu7hLGCgMTNVSnq/hwLc1NWLF/K/JmfINk/QVzaE4g69JnqAGm+epX790V+7LGjDdy9c+d/pDNJXJ3pippCV9Rkkg3Gs3neO2xcMhWLA+uJ9rTC11aPcIklNbmJNFUVkxMfRmlGArX5qQj3wdPiEOESS+J87InztCPAwYgIqRWGGttY8OVb1Dp+ye2Qaexc9CHxYa40Xz5GQ20h5cUZECFQochmsKuVvrb7tN+5KQIIZ3FzsdTfT0p0EKE+LmTHhyHBHl87IwKdLAhxs8HbxgQnE9GTu644m6OlucT7SQhyNkeC+HrivewIcTAgzsMKf1sdpKaaeJjvx8N8P/q7V7Lp5685uH0Jfi6GBHtYkRDiTrivC0cUWdy/cYm2lhu87O/j14E+rp89Q1F6MtZ4IhEEhjvugbaAk6kO3o6mhHnbY3xgMzvWzlXdrHbGuziovpydG+exe9PPrF06G3dHE5Ji/dE7sBNHW0PysxMIDZRiariPjJQoPF2sCJa5crXpKA9uXODC0SpSIgIw1duBwcHNOFjux0x/J9qa6zi0dw1qWxahci2KAcEaInztKMmMItLPHleLAyQEuyIPchKBhLU2rqb7cDHRRGavj6+DIU5GGkgtDhLoYoqvgzFSC238nUyJ9nFEHighJVxGsyDQLAjKzf+c2HEUYgjxsSU7OZCizEgEoQZ7JOSnRXDtTK3KjSMuxJv4UB/c7UW6g4I1CEII9qYHWTp35msPdyvCxzCKAcx1NdDYtgpdjW3oa+1k67pl5GUmc++XZgb7HvPy2aCSo9nLry+HeflskP6uVtrv3eDiyVokgkBimLeqwCvJjEKREc7hnBiYKJConBJkRfqQGuIu5oOsQRSOzgNBuP+KpqUMr/Gx0yPc3ZJob1ti3K2Jcbcm3tMWubf9KzDhbU+4xIIoD2vSwtzJjROpN9ls4ZggUJASydVzJzlaVUhjVQHHa4o5WlXIqYbDnDtRzcWzDVy+2Ejz5dNcvXSKU8erqawsRFGQztG6clUBcqyulMMlWZTkpVCcm0xZfgpFWQkkR/lRkBZNjSKdI4UiiHhdyJ2XEkl5XhLleUnkJkeQGhNASrS/CjjkJkeQnRiGIjOOkuwEynITqS3NoqYkk4bDudSVZVNRkEJlYSr15TnUlWVTnpdEZWEqpTlyIoK8/1vwsMO9ltriDOpKMqktzuBIYSpl2XEUpUVSlh1HXUm6WIzHiMVkeoyMvOQgFBnhZEWLwC8pWEJKqDs5sX4Up4RRmhJOcVIolZkx5McFkBosJcHXiWhPW0JczMRCc6FYuLxe8NcqsqBMoDg9gbribM7WlZMTH0KQqwVyfxdSgtyI9bQiRmpGSoATIS6mxPs6UcYK2CBQkBJKVry/6h4f+bkavBJboy+QFOhGrK8j3k4GeDob4GGvi6vVAVxMNHE0VMfFWAM3030ql7hQqQWOf/xfr+lMmlQ6k9jK+5xr6fkf6Uw21lZsnvd3lv88lf0HNmFioYXm/nVs27qAFfPGk274D+ptpzB/2t/Yv+Wn1569fARBwYZV36CttZpD+9ZwaN8aDuxZxYal37JzzVyWzp7A2oUz0N69CtMDm7DU2YYgRGCptx1BaFZZeQoBwIDATb6glTHoE4LaCRP8dMYj1ZqA4Z//wIG//oGoPR8i1RY/F2LE534keEqDBEZF1iHdNwGp1gTeHuX4ZpdRlaUQy7vv/Y0JE79k9txZaOrs5Pj5GrqetrJh+zreee9vvPWXP/Hnv/4f3hv9LmPGjua9D/7OO3//K1Onf8GYj97nnXdG8c7f/sK4saP55OOPmDp1EvL4cLLTY7GxMGLq5Im89+47vP/e33n/vb/z4w/fMXXKZKZNncq3M2cyd84P/OOTT/jg/feYOmUK8thYZJ4efD1jOtkZifR1P+RR2y+MBM054yzekxNRNuNGhNUveIth0SGuRwQRwd5uXDnbyLGjNdQ2VPymGP1P3H9+nDcdIwN1DuzbjJ2VHlr7tk5PfCYAACAASURBVPL9dxNZunQOixb9wPz531JamkN2RgK2lnoM9z6i6+ENgjztVffHnp1rWb50DvPnzhCnTq0gtICh3j52bF2DqZE29jam5GYlk5QQia2VKSmJsVy9dJZH929RW6XAy9Uaw0N7EC6BJ9Y4WhmQlx6HqZ4mW9b+zMZVCxF2KO8D5XVGIaDISWHg8SN4+YwXg908vH2VCkU2lcVZJET6vwEimgWB00eraLt7neHeDoZ7HtP3uI2rF89x+0YzPZ1ttNy8hq8gcKyumprKcppONnKqsYGzp45zvKGW/OwMosKCObhvLz4eEg6XFHGh6RQP7vzC47aHdLY+UFGZRvQVI+5MvY/b6e5opfnyBW5cu/obMNHd3cWdlts8enj/DZAw8nEEFLwOIl6nNb14/pTnz4ZFUbQSIDx/NqwCDa+voScDDD0ZEKcVA30MPOlncPDVevLav3e1t6lcmUbsXYf6+1Sp090drQz2dvFiaICXw2Ie05PeLga6O+lXhu213LxGUV428tgoYiPDyEpLVrkynTxWT031YSrLiklPSaBUkUfz5XPcvn6F7vb71FWVkhgfSYCPFIkg8M2Uz1k8dyYyN3sOF2VRkJtCS0szt65fpPlyE/U15dRVl9FYV0l3+32unB8BEjd5FX576VWzUpAo66QEEaCPnO3CJYTuR/ehUlAWn8lEeLkiD/Akwc+VSHcrghz08bE8QJTEkqwIL+JljgQ4GpMU5MnNpnoUealMnzIJYeJMBGE9k+e/x1hB4B9j32f0e2/z0eh3+XryP1m9+AfGfSiCiU/GjmbJ/Fk4muzjq3+O59OPP+Kz8eP49JOxCFNnMm7MB3wybgxTJ33J/DnfMv7jj/j4o9GsXDSXLz//lOlTJ/Ht19MR/jgT4Y8z+fyfnzLuozF89OEHjJ75Me/M/CfCezP5/NPxzPrma3atncPMGdP4evo0Nvw4BsnWCfjrfIxM7SMCND5hh571GyDhPxFWGxvqs3bhJHRXv0+z7Eu6o6fQHT2FJo+vsNz8EcvnfI7lgY0EOhkTJ3MmwsMBDxtDHPT34W6uTZibBeESC4IdjAh2NMDDbD/7N85n6fefobdmNGccxlPn8SnLf/iIovQIOh9e4XH7NW40n+BYvYKoEE8ykyLpedRCy9ULFGYk4y9xRnAGN2tTEkL9Od94hFM1h7l8vIa6gjQyImV42xjhbHoILztTPO1M8bA1JVBiT50gkBrhz7HiLKpz5GRH+pDgbY+/tTYBdroEORkiDIDMRpsQF2PsdHcgBMCquRNR37iASF8HYgJc8XIyIzUmiNtXztLXdp+u+3d5dOsGF483cLK6An9Xe4RkSI0MJDM2hAiZM4WpEdw4W82tCzVY6e9Q3sgKdPetZsXCSWxdNxd9re34utsT4uuGl9SGPTvXsm3TMjT3bER91zq83W05XqcgMcYPMz11gjztSYkOxMfRAj31rdhbHkQQKjHU3oHu/o3s3bGCzWt+5KfZE8Uut5rYxUwIkXDn8lEYegSdAj5ORoT5iIFtXraHVNx+ibmWMrX7IFKLg7iZaeFjp4+HlWgPG+hiTqSXPXF+LiSH+agKo9hgb5Vjld6+zXg5m1ClSMJXYoYg1BDh70x6QjBZ8nCEAZEKNPIQRwZ5Up6fJoIIGUSHeONmayJyqufBvt0bEczFTtz+XRtp4VN2bVzBzk0rkDrbcuHsSRUH89eXT3n5YohfXw7z9Ek3vZ0P6W5t4f6NCxw/okCRHkN5TjxH8pPITwqmIDWErAQ/SjIiYKJAUrAbiuQQ8mL9xWnEPJSuTCAINehobFQ5QYmbkQRPa23CpBZiyrubBVESS2KVQCLBy444DxuiJJaESyyI87EnI8KTvHh/FSWsJD2WsuwEblxu4nR9OWfqS2k6VsHJulKunGngVMNhTtaXc+VCIy03L3L9ahPnzjRw+kQNx+oPc7LxCKeOV3OsrpzKshyKC1JR5CRRnJtMcU4ihZnxyMN9SI8LQpEeQ0lmHOVZCaTHBJAc5UdmQgjFWfFUFaVRlptIWmwgkf5uhHg7EhfiqaI5ZSeGUZojpzRHTlFGLOV5SdSWZlFbmsURRTrleUkczk+mqiiNysJUFYgoy02kJDuB/LRIokN92a6kOO30qMXxj/9L1IPkJ1NVkMKRwlSqClIoz4lHkR6FIj1KSWlKoTQrmtzEILHbnxpCXnIQKaHuJIdISQxyIzHIjYxIbwoTgylJDkORGEJBfCDpYZ6qSUSstz3hEksE4SZBjmZEeTlRlpXI7QsnuHPpFPUlOeTKI0iKDCBM5kq0r0TsYiWDv70BMR6WpAU4khFgj9zbmkBHIwThNBJBoEu5ksI9SI3yJjfltyJrL0EgMciNQCcTApxN8HYyEIGEgx4u5vux09uNtfYOHA32IDHbj4flQZHaZKNDmLslDhMn/q6wekRE/d8Jq7NNPudB+AzOe0zGVW0cLrvHkmbwD6rs/8l9v685I/mK774cjcGeVTjp7sRZb4fq+dy1ZR6L509gy+YFeLmb4e5mjMbOlWxa+SMbl/7AzM9Hs2reDFzNDyG11kZPfR37ti9l/45lb3T6JIKAUCmCNtLFNWp1Hf5b30O6fwKjvOsYdawOqc4EpDoTGJVbh5AtFpbpyjSeYd7i63wPAnSnIN02gVF/DuJVQnYNc+d8wby5E9DT30XFkRyu3Wri6i9NHGksISk3FlsPCw6a7WXEBW/C95+habwbbQtNFq/7kR8XT2Ph0pn8OH8yc36cyNLFM1EUJDLY+4DujtsU5CRiaXoIc+NDmOgfZM2Kn9i6cQXbN63BQHsfTSeO0tX2gI6Hd2m730JOegofvP8eK1csx9nJiW+/mcmmDet4OtiJGJTX89oayYUYmTyIzkxvMawCESuW/cienevIz5Bz6ewJwkIDqKkt/x33n8A3QITfcb/fgAwzC22WL53N+rULMDHax8ZNS/jmm69YuPA71qxZzLx532BmpqO6VgU5iZQVpqK7bzvG2rtR27KS1cvnsWrFPGZ9O4F9GlsQWuGned+yecNyTI0OEhUeQHFhFn3drdy93UypIo/7d25y/eoFqsoKcbM3B2sBiYMZp/kO7AUuNzXw+OFNirIT0dm3g91bVrFy8WyETlDbulrcexdCQmQgLwa74V9P4Vkf929dRCgTJzmG2mpKcCZBaBZBBJWCqMUJgfyMJLKT5bg52sGAAAMC6YKAYA7v08l3nOY7TpOWlEBhbhZRYcH4eXsgj40iLiqcvKx0DpcUocjP4cTROq5dvsDDu7dVk4fujlYGeh6LXXmlQ1NX+yM6Wx9w55cbNF++wJljNVRXH+HsqWP8cusGjzvbfyOihl9VIOHli2dvAIgRMfXT4ScqQfXr4unurk66HnfQ0/2Yvt5uFT3p9dXT00XfQC8DA3309fXQ39+rAh4jidQjQvTex+3KYDkxwfrRvRY6H90Xz8cVIGjA04FeXg4PYo2nyu6+sb6GgpxMTjU20HLzGvdbbtH24K5qT5T5eBAdHkJ4cACnjx/lxfAgLTeauXHlAh6ujsi8pORlplJfWUJKXAQJkYFcPFnP/VuX6e58QGtrC10d9xGEfB7dv8WDuzfo7XyofL5GQMMIkJApJw7KpoM5ShCRLwIJIUD53EkQzjRUQ6WAs4UJgjBMSpg/MT4uRHrYIfdzItLdAqmpJvmxfmRFeBHmZiHyNdXgXF0pQx236Wy5JNIZhB78XcypKUokPyEAZxM1vG0O4GKyCw8LTTwsNPGxOUCwiwERUnOiPCxxNtVi0dfvcsN/Iv3xX6O59ENC3c3JlQeSESPjcE4shSmhpEf5Igg9JId5ca6umOqiNMJ9nBAqISnSlzAvZ/F1NcMfz/eycvR/YbV1HO0x35JkPImdq2dQli8nKVqGtbEmi2dP5u2/uPG2VglmOrt+I7D+jUXgv33NyWQ3cf622OhvZuG344g8OJ5rfl/REzONnphp3A2ZQtShT9k450O2rfoOqeUhorwdCHWzQmarj4f5QSw1N6K+5nsWf/sJuqveJ9lgPPdCpnDdbwKRB//BirlfceloCUMdt2i5fpKO9is8H37E0yePuH7pGDVlOdSU5FBZkIXQCb7OtiQE+5IVF8GximKunBKDwl6FuAVgeWA3nrZGOBofwkRLDWu9/QgKCJTYsYRK0sJkxPo4Eer6yss81tOKaE8b/Oz0kdnoEiG1JExqhr3BLvZumM/6xTOwNVQn2t+F6EAp/lI7MuVRqpv/l0sX6Lh7C4b6OFldTrMgcGjXRlFUqA8ZMTIeXT/JYOtVYgIdYJSAhcEONHcuwUxvG2b6u9i6cRn52Uk01h+mprIAmac9pob7MDHci62VNnER3tQezuT6xXpKc+Pxk1piqavOnvVL0Ni0nG2bl/DTvGls3rCIret/Yu/O1Zjqq6G9bwsSBwOSY31JjvVVdarF92sYvX0bifJ3wNNOF2cTdSTKQsXRUB0bnZ1IzA/g62CIs7Em7paHROGokE6Asxn+TqYEupgT6y8hwseNnKQo2m5foVwQyE2NJCc1jMRoH8IDnAnysSMyyFXMYnE1p5UxJEYHUlOaTwj6CBEQFxXITb4QaWDK9/Z28zkKc1OQCAKeEjsIERCyYe+ODbTwKZZGh9ivvoML588wONDD8FA/w0P9PB3u58lgD8+H++l7/Ig71y9w8WQtxyoLqcxPpjxHzrGyLE5X5lGVn0BechASQeBwTgwFycFkRHpTnBImHuhKWpWz8X6MNLexdeV8BA3Yu32V6uA3P7QdqcUBQtzMCJNaEOZsSoSrOTFSK2LdrZF72xPrbk201IpYbzsS/Z1JC3MnPyHgtWlIHOU5cm5cauJkXSmn60o431jF2cZKzh+vprGmhKNHFDQ1VnG56RhnT9Vx4mgljfWHOXmsihNHKzlaW0ZNeQFlBWkUZSdSnJ1EWV4q9eV51JRkkx4XREq0P1nxweQmhlGUFk1SuA/J0TJykkMpz5dzpDiVkpw4UmP9iA76/QyEkeTo/LQISnLiOFKcSkVhEuX5csrz5ZTkxJGfFkFuShj5aRGU5sajyIpRak+SqFKkUFGYRGVRMjUlmRwpSKcyL5WKvCSqClKoLc6gRpFORZ6c4oxocuTBlGTGUJ4TS1FaOAUpoRSlhZOXHERqtBeJQW4qICEPdFVNI4rkwaIzU5CEOJkjMV52JPg6kRTgSqK/i0orVVuUye3Lp/nXYCcD7Xe4crqec8eqOFpRSFKkP0ESO1EMnAwBDoYk+tiQG+pCTogzqb42hDqZIAinVWFyzUwkPtiNlMhXgXICysJ5ibhiZA7IbPXxttbF004XbwddPGwPYW+khsm+9RhprMVaZ5uqEy2x2Ie7lRYBLqJ2Y4trxf+XziTUwxxrvW2sWfAplltGk2E9nQy9SUi3/hOtpaNZ+8P7rF8xHVvdrXhYaOJuoo6b4W4cDXaitfNndm39iYXzJ7N8xfdYWRzE3lYP9V3r2L5hGfr7dmKhrUFmbIgqw8Vadw9mB7dhfmgbXvY6OFtoYmesJk4pE0CLGFX2xqhv6wjRGYP0wATeHl3IqA/qiNz7HlF7PuTdg6nY80pnZo8EYQOMNvZAYTYZraWj+dN/maMKhxLKWLZkBlu3LMTeQY+qmjxSMqLQMdZgt9ZmlqxfwJxl3yiLhhplwV6mPA8aEIQGZv80jQWLZ/Lj/KksWvwNq5bPxk8mwUsqwd3VGX3d/ehqq+EptcfE8ACb1y/DxcGc7DQ53lInCnPSuH75LBfONHLhTCO+nhKWLVnEpIkT+PabmWzetB5BSFIWOL8DIpRp1KKTGyoQMXvuZH6YPZndO9cicbbi5uWz9D1+RIC/N97erpw716QCCBcunPld958LF159z927v6Cnt5eDh3bi6+dMRKQP6zYsZu78GSz6eRbr1i1m2bIfWb36J5Ysmc2sbyewcukcDu7bxtrlc9m0ZiE6+7ezduUCli2ZzXfffMXs7yezdtUiZn0ziZ3b1pKWHM2p47WcO3OMS+dPcup4Lfk56Vw4e5Kqw8V4SRzZuWkVyATiQmWE+UoI85Vw7/p5Hv1ymbPHqshICMfSQIstqxezfMEsNq1ciCDkY3RwD4IQwFsMc/faBa6cOUZFYYbyfRMzk7TU1qOvtR1780PIJDb4udvhbGWIIEg4pL6dA+o7WLdy6W9AhKHuITT37KKHd/Dz9iApPgZ7awtMDfWQeUpJkceRIo8jPjqCMkUBR2uPcO70CW7faKb3cbto6aqcSgwP9DLY20VPZxudrQ9of3iPtgd36Xh0X/weZaHf3dVJX283w0ODIlhQThxGwMLzZ8NvgIhfXz7n6fATlY7j6WCfSo8wQsvq7milq/2RSuTd+7hdJSB/0tctCqL7e3kyPMiToT76+kVx9PBQP8+HBhju7+HF0ADPBnvpahN1qsIWaHt4h8dtD0VanTL0cARECCvgeX+vCkQInnC8voZzp0/R1/WY4YF+1VTxxtUrpKYkkZKcSE5GOmWKIm5cvcK/ng/zpLeLqxeakMdEkJeVwcmGOq6cPcHx2gouNx0X83z+9VSltbp0/qQSCDS89myNgIgWRG1quhJE3FSCCgWC4MkbjAe1EfCej9DRcp2bZ08gEQRifN2J9HQmTuZKpIcdvrb6+NnpE+luQZibOUEuJnhYHEIQXh3sXXevwK99lGbFIwgNJARJuXWumqqcWEz2rcXRYCeuprvxs9fG1+4Q/g46hLoZEeluoRqbSCw02Dr/Xe6HTaNJMp1tWzbi7W+PlY8/Dua6xAY4Ixx/BVKaT1bx4NopcXpShihA+xToFDDYt5FFM9+j0WwsnV6fobXmY9Q2z+fM0cM0VBWTnyHH3GA/W1YvZv53UxCcoSw3mb6H17Gztf6POMnmBzchCBLSItxICnHAy3Y/OruXsm7RZLbMfxf/PV9x2euftPjNoMVvBtUOn6O3+gOWzv4n2juWoblxPou/HY/e6g9IMRjP3ZDJXPP9Ev89n7F57jus+2kyhnvWkBfrz83T1fBrD9DFry/beNx+jfqqHOorcmmsKiA/NYbT1aUcLcunMCWenIQoEkP9qSst4lhFKc7Kv/rqmxEugZHmNmwNtFg2Z6ayUJbwPp3YGx1iCZW4WxsQ6+tMUqBUddMEOxrga6tHgIMhwc4mhLqKhWCgqxEupnsx0FiPjcEeIn0dlJ3nVrSIIVMeRUJ4EE0NdfB0gBf9XdxrvkBabAiCJ/g4mSD0gIv5forTwwnzskYQGjDS2sCerQvZteknFDlRONvq4uJgTtOpBro7H9DdeY/05EhS5KHUVedTW5HFzctHkUd5MsxbpMX5Ig/1oDgjmhg/F1zND2Goq06UIMA7AiaGe5EIAkU58RTlxNNwJJ+SXDlerqZY6O8hwt+Z0tx4+E6A7wSkttp42uniY6+Dv5MRXjaiK5WLiQgcnIw0sNffg6vpfqQW2vjYiRuwEAFeNvpEyVwI8XDi6uljXDldT2KEH1fP1FNVnE5hVjQhvg74SETQ1ow4GWllDLlpsTy8fRWJIGBjbkhOeiI3+QIzQ238vNzISk3g0d2b3PulmcPFechjwmg6UY/G7q1sWL2UhupywgJ9MDfRp+X2DR4/7qCnu4OXL4bhX894NtQDL4f413APt6+coSQ7kZRIXwpTI0BNADWBsvRIyrKiRdehBD+qFYlU5MYhCOkUJYWIh3kIcElgz/rFbFkxT9wkNWDfrrXs2rKCkYAaN7P9BLuailkjTiaEu5ipQESClx3REkuilPS+eJkDcb4OZER6UZIRqcqHUKTHcPXcSeorCjhakUdTw2HOHavk7LEqzjUeoeloJceqi6kszqEkL42yggzKi7OpLstXraqSXMoL0ynNT6VKkUX94QKunT3KpZM1lGQnkJkQQnZCCLmJYRRnxIralFB30uMDKM6OpTxfTmFGFOnx4j6YEuP7u0BCIghkyoNQZMVwuCCRkpw4SnLiOFyQSFFmNKmxfirr01EMkJ8WQXF2LJVFyVSXpFFRKLqtVRQmUV2YQVV+mgpANJRlU1eSSUWeHEV6FCmRPuTIg8lPDiFHHkheUjCK9Aiy5f7EBjmTGORGWrgnaeGeqmlEZpQP+XEB5McFiLQhH4c3QITcz5kEbwdifZzIiQ8jNSaYwvR4yvNSKctNobY0l5LsJALc7ZUHUz5OBnupyYqiPDGABA8z4twMyQtzJdLNghgvOxgjwBgx6yQ+yJWMWPG9UyOZ2RyHjwVxOQsk+DkT6mqOn4MB7krTA3crLWx0t6O7ewXaO5dhfmATLqZ7cbfSQmKxDzdzTbzttInztycnwZcpamX/0Z4e7WNFeriUzGhPMmK8+LPfBUZrezD63V2M2ljHn/7rDsJscLfVwstaC1/rA/haauFqrIaV9mYEQcLKJV/z8+KvWfDTDGZ+8wWLFs1iw9olzJ/9DXO+noKHvTX3r12k/dZlMqKDCPdypCg1jPLsaLLifAjzssTZTENshlm/oo+hEBi1og7p3gkoXKajtfRjdsz/GFu1TzliNpbPl/7E6K0efOAcjumf/8CME3EIQicffW2NwmwaaoveZcRVRWXRuHspgiBh44YFbN+1knkLZzJz9kS+/2m6cvqgNEsYARLCOQRBwqxF0/h5zRyWrvmRHxdM47tZXzJ7zhQszQ/h7uqiKr4lzk7o6ezB28MRE8MDeErsMDU8QEZyHL6erqTKo+ntfEh/Vytnjtdx+/olmk7U83Sgi/6uVl7xsVteCaRfBxIjAmoliJj49Tg+nfAB330/ESsrPWqPFFNenM2tK+dof3CbtOR4Fi/+EVdXR9Vr/E/cf8rLCzE31yYmLoBCRSphEd4sWPgNs3+cyoRJ49iwYQkhIZ4kJYUzbdpn7NqxmiR5CCeOliNxNmfl0jmYGGgiCBJ+mDWJuXOm8flnH6BPCPN/nIme9l5qqhQ0X25STVKOVChQFGQjCC+ICA1g19b1/PD1RNYumYvxIXViQ3yoUmRxrvEIgidcOdPAucYjWBsdZOEP05n+5cfM+3Yy6lvXIHLcRRAhtbfAxvgQB/dsEd12hE6VQHv7+sWY6Kjh42aNTGKDhf5+9m5by84NK1Hbup4t61ezbPFPrF+9AvVd23G2tyHIzwcTA122blyHtbkJ8dER2FmZY2tpRrC/jNqqw5w8Vs+FplOqIn3EJnakkB+xdu3v7qT3cTuP2x7S9uAuD+/e5uHd2zy61yJqKVof0vroAa2PHtDR3kpvTxdDTwZ4/myYFZSpXJeePR16A0S8fPGMoScD9HS2iXSi4UF4+Qz+9QJePFVRqUb+/+4O0ap25PWOaBmGhvt5phRUDw70MDggNuBeDA3wrK+bX5/086S7jTvXL3HyaLWoQ13yb2sqKrMTYQU8/OUG9RXlPBcE0R79prh6H3fS/vABAtDx6CEdjx7S09lBx6OHPLx7h57ODm5cFV2wng70cvbkMaTO9tRXVXDr6mVO1FWSlRxHTnI8x6rKEBJQhSRuIJ9zZ46pmgEicDinXCMgolV534yAiJFncYTapAQR7yDu+4+az3OhvhKJIPA+nYRL7YjytCfG254wiSXBziaEuIjhYq4mmribH8TFZB9CNgjZMJFmLp+owpyRDaoMX2cj7PXVcDNVx91cAyeD7Xhb7MPHcj9BDrpEu5sR7WlFpLsF0Z5WJPo74mS0m63z3+Vy/Bys/PxV9CErF3+RU30fpFa65MQHcaGhlKOlmaKYaKrYtREECXu3LmD/8o9okkyhyu4zVsx5i4ojf8LNSg83e3P8fVyxxpOSvDSOFGeTKY8gPU4cpZ+pLaYoJQJdx+j/9qCJ/GE37YIgPnzCOWL9bMiIkhIiNcbXUY8QqSk+9nq8+1db5n/9MWvnjiHiwHiu+U2gN3Y61/0m4K8+jmSDf3A3ZDLNsi+JPPAJm+e+w/IfPuPdv27Dx/oggY5G+NkZkB7mSXaMP3Ul6bTdu0hNdQ4NtfnERXiykBqCPO05eaSQqydqOH64gJy4cAJcbClOT6Sj5SZPOh7RfucmFxprqSnKJNrXFTsDLXydrVCkxePrZouexi4qCjNoOFxAfJAXTmaHSAn3RhCysTqwXdnlGQkXSSbIyYQwN3NVLoKNzk68HfRf3ZRKECERBMrzM2Coj+qSAtrv3aLrQQtXTh2FSgF/NyvCPO2QWhxU2pO+4t1tXvEda5bMxNvFGFszTSQupoQFy7h86SzDg130dT/kxtXTpKeEEeLnSG5GGCfq8vF0NiBEZoM80p1wHztmc5wQT1vigiSEBroTHuxJSIAUDzcrPFwsSIjyozA7gYykUEJkTrg7miCx0ycnOZT2O+foa2umpjSVYE9L3CwP4GqmgYfVIYJcTcXgLHMtnI1FSpODgfprv4PyAJ4t3p9+zhYIreDnYkdlXhqNVUXcON+IRBBY9fO3WBrtxc/T+hWoFgRSE8Npe3CdY3Xl1FQWcav5AndvX6dUkUdOZgqNDdVcv3qB5svnkAgCJxvrOFZ/hGtXzqOxZwdmxnp0dTykslxBQW4GVy6fp6OjjeGhfuAFT5/0IhEE7ty6xO3mJn65fJr81BgU6TGg9SZPvTIvnoL0cIqzoylIDyc/OYyEIClqJMM5AV8HY+TB7mwgn1AvB8rzkjhZoyA/PRpjXTU0d61CEBKQmGsRJrXA39EQmaU2IY7GxLpbEyO1Qq60e02UORLrbUeku5VIffK0FnM2jF8VVVfPnxQnB4p0jlYUcLKmhDP1hznTUMGJmlJO1JTSeKSUisIsqhQ5nDtRy61LZ/jlchO3r5zll8tN3LhwgmvnGrl+rpEb549z43wjJ2tKKM2KJzshhKz4YDLjgkiOkBEbKCVU5kBqrB+KrBiKs2PJTQkjUx7034KHYuXH1Fg/MuVBpEbJYKoAUwW0iEFIh4QQd1ZQxigGGMUAxRnRVOYncqQw+Y0gtrLsOGqKxGlEVUEKlfnJRIxN8gAAIABJREFUVOYnU5H3KhsiRx5MZlwAGbG+ZCcEqDJZqBRIDJeSEemt0kQkBLioJhEF8YHkxvipaGmJ/i4kBbiKompfJ7LDvMiK9CUnPgzhpngN1Leshk8Fgr2c8XAw5yZfcJMviPZx5HB6FNWZkRTFeJMd7ERWgB3p/nbIfRxEp65PUdlcp0V5kxnnBxsEvuO0Ug48UXXgBTga4252AM//S9d7R0WVpnvbe515v5nvTM9Mn56eOT0dZuxp7WRo25xzwJwwoyI551BQBVSCKqCgyBS5gCJnRUXFnEMrbQ6oiKCYQTG1Tvf1/rGrCnrOe1jrWewKe1fa+3nu6w6/O9gFbagzgqAmJngzGokjYR4r8du8EF/7BXhvnIfUazUaiSNyfzsUARvIigtGEDrIiPYnWub7v87pAxceM8/navrn/+boQsnQBKFX+or3XRBTBgOdFqEJ3kRs4Eai3G0JdV5m3Wfu7OF8P2IA4ycNZvrMMUyc+D3Ll9igjAijoaKM25cv8bjjFkd2NVKZl0Z9USb1xmRy4qWkxwQSG+EqLs5B5toitbmeaBTIO11YNOEjkpwH02EYLzanM46nO/FzziSNoDFsGPkeg9G7f4bc/mPWzPqURWM+okM/nhlDPuo3N6l/9VnnzxvLtOnfMdtmLN+P+5Kvv/87FqU8ER6a+20fZsr8MYydNpTvx33NomUzsJk3kenTR+Pn40C0Qm6VI46ShjNx4veo1eFkpMYR5OtOkK87jfVllBZlYTJm8vzpXe7duUZxQQZ5WUns272FS+dO0NVxnUP7tvczdN6JhteHYI1CmOVch4z6B8L78NE//oBU6Ye75wbCwrz54eQBjh5qZk9TI/fab3L9ynnqqkvw83OjubmJf//7f6n/7Nq1HRfntRQVZSCN8CMzJ4EYbTgzZ481l1gvRCkP5AJD2LxpOUsXT6eqLIcnD27y9HEbjx/epL62CEEwsdFuKUp5EBvtlvK3//49a1YuRB4RRF52MufOHqXnyT0rROxr3kZtVSmC8A6HTeuYMn4ka5bNg0kC4YHunDq8i7arZ8XULS1o5CEIQhtTxg7lqwF/xdFuOa72q5g/czyCoGPDqoWst12I7aLZzJo8knkzxjFj0nBWLZ2FIKSxcsl01tnOwdd9PU4blyMJcMFu5QI2r1uKq/0aFs2ZxrBvBjF+9AhmTZvMskXzkUmCqa+uoKKkiCA/b/TxWhLjNGhUcrLSUzi8fw+Xz7fQeuUiTx7c482LZzx78pB3r19Y5Wb/9eYl9zvbed3bw5MH9+i8fZPbN67R0XaDO7dauXX9Ch1tN3h8/y7dTx/Tda+TB/fv8fxZN08ePxTr8BqxCnt0drRzv+sur172WiHCEsF42fOYlz2PeffqOfzyFn55y7tXz3n17Amvnz/l7ctnvOnt5vXzp/z0ooefXvTw+vlTXvY85sWzxzx5ep9XPz3nee8T7t29zdMHd+GnXt72PKXj+iUe3G6l9fxp8Tyd9m/w8BFi89ch/UAiCGrLCkmIVhLm70OCVm2FiOdPHtLz+BEH9+7hX29eW/d79eypuK85QvG4q4On9zq4fPY0CdFK8jPTqCgqQC0NQeLrIYKikV9BhCA0UlWWb7ZRDIhRh/6jxQoRjvar2bxxJTptFPnpOrMNaBCvQwlYu1a3njpgXaz0EYHkxUeRGR1GcpQ/6ea8/WS5HyHOK4kLcyfK1x7/zcsJdd9oJZidNYWoQj1ZvWAygqAm0mcj/vZL8Vo/l2DHJUQHbiA+xJG4YAcSw1zIVPqSrQkhWxNCfnw4xUlRFCbJ+eAPa3Ga/SmhUXrutLfT3t5OqFIvhmJaQRUsFgLXGJOoMSaRq48iTR2MoGxh2t9+i95nME8qh6FeOYBJ3/2NUPd1pKhDSVAEEyXxQxriR4Y+lo4bF3l2v50fj+9jR00xvBaQoMXPYSVRvvaogxxxj+jrIeEsSSE62JGiFCUPBMGaB5ii8qEgSWpdcOIiPCjPiePU3lr2NZSiDvXigz848v3A/2LZ+D+R7TqAPeEDSN/8MYvGfMTiqd/gsHg84U7LMCh80QRsQuqykkSpF8MRjcM2BpCdKMeSV65W+KGSeVFhTCYu0o9sXRSndtXTXFXINlMuB+rLedh6kXdP7/PiwV0ed9yi5dh+nty+wpGdNdaJ+cb5kxzevYXzJw/x4PY1nnS2sqPGhCrMl8gAFwShGs/1C1H42RPiaIsmyIWEcC+yYiTkx0egk3qiCnREJ/NCFeJsPilfI5wGQ6KSfTuqOXdiP4/utHK15RQHdjVy49IZ1MjEIQjk6qPYVpJOQVIEykB7s6esBWEWRAY7cebYDorzEtCoQmn54Sj/eveKzvbr7N5Ry5ED2zBm66xeb0FQIzSDv/sqjIZoYuW+jOM4Xo62eGxeTkJsJIlxUSTGRVEsCMSqQinISqCqJIvCLB25aRoSYkKQh7qRrpNyoKmM04e2UFeaTqYuHEO8hPSYQJLkfiTJ/UiPDiYjJoTESF9UgU5I3NZaF+gkuagUU5WTSGGy2lowqRYEMjRy9MowBEHs3isLdAJ7Aa3CXzQeJFAsCCTp5Jw4sovbNy5w42oLj+6309vziBvXLnLz+iWePrrHo/sdHD+yH34nsLtpK3fv3OTm9UtcudjCubMnOXZ4H53tN3j7+jmdHW08etxF6/XLnG85xeEDu0TPfk0xRdl6dtWXigDRJvxKUrWpMo+qgmTyMmKoKzewc0sRO+sLoVv0HssDnNlTV8TxXTVokaAWBM4f280vL+7z4M55BEFNnCIAQVAT5buJBJkXqUoxlSlLFWyNRBRowylJlFOdoaU6K47y9BgKk+Tk6mT/EyJaTnKoqZY9DSXs21bFwaZaTh1o4tSBJo7uaeTonkaO7d3BgaYGju3dQev50zy9e4uH7dfpunWFB7ev8ejONTpbz3Pp9CGO793G4V317KwrobYog7IcPSVZCRRlxJGjV5GqkZKkkVCQoaHGlE5daaZYuGkPpf+PRnhX/u12oSGWB4IIEGpBID1W2mckCmBDk1mxKJ3G8my2V+b+an9RfamY5rpSa03EnoYSmqqNbCk1UFOYSm1RGjWFqVQbk6grTrU2massSMCUpaHcEEtphoaiFBX5iVEUp6qpytHRUJBMXZ6e+vwkTClqTMkqSlLU5MXJyI2VYkpUUJigpKmysC+trLqY5i0V6JRhRAR6WCGiJF1LbW4iFRkaTAlSTPGhmOJD+wxzbThy5DRhQ2V2PLX5eraWZsAkgeOMs3ZkP8wkGC6gjxCdKWmKAGJDnIkLcyZW4kR0kD1RfusJ81hJoNMSAhwXE+65ijipC7HhImxE+awjJnizFeh/M7+Hr79O6oOHta38duBtBKGcJIUHOfF96Zvp0T7k6oJJU3uL972H2Ind3LAsIWwz8cH2qLzXIHVfgSDoWDp/FOvWzmLmnJEMG/E5CxZNIyoqmPqaUi6fO8Pr59303L/Hod1NJGsVaML90StC0Ef5oZE4o4twQ9CJ8rfC1xDuu75PdtsO6lnKyM6tjCgOY+SIkfgu+pRDcSN4VjqYi1njaZQPoyN7PD2lQ3iX/zn3S0fRUTSeiznj+fyjIVhSfsTPmIuY1yx+3tlzRjFq7JdMmvYdY6cM6TPUhVYEoY1vxg5g7OxhCMJxvvzuUyZM/47R479l6Hefs3z5HMLCvCkuTGfNqqX4+vrg7+/H4sU2aDQRtLQcJTzcj5XLFxAtD6cwL43QQA9ilGHs272Fwrw0fD3tkYb6UFqUxda6UvP7y+0HEWKuNkkCgtDLuInfMnj4p1gVmd6HzW6ryMiLp6wqj7SMeHbubLCu00cP7KG35xFqQWD9mmV8Oei/OXny2P+Ahv5/TU2NDB78CT5e9nh4bMQ/0IXEFDWp6VocnVdbIcKYn0xyggJ/782Umwx03r7IzWtnOHtqHx3tF/nx7CFysxNRyoMI8HNi1owxrF45jz27Grh84RSnT+znysXT8PMruh/f5fCBXVRXFBGnUbJ4wRwmjR/FzGnjcXe2g9+JNRF7d9WZhTnUOG+0Nf+ubXw3eADOG21prC+hpjQXb/eNLJ47mWWLZrB47lQW2kxl4ezJzJs9gZmTRrBkwVRcN69k5fKZrFg0FRdHW1YtncUaWxtWLp6F46ZVuGFg5LCvWbNyKatXLMVh43qkoUEU5edw4shBjh7ch8mYx8G9uzHmZhEbrcSYm8Xp40e4c6uVpw+7+OXta1739vC6t4eff3rF04ddvHreDT+/taYz9Tx+QOuVi5w8eojTx4/QhI21k/W71y948/olb16/5O1Pr/mQR9bUSStEGGD/vj0cPXKI+113EdLgRe8zHj7o4tXLXv71upcX3Y949vg+L3seW0Hhpxc9vHv1nF9+eslPL3qsz3n+5AEvuh/xxhxxePGym7fvenn27IFonJujCQ/brnHv2gXR0Lehr0P0LDEt2qoO9il9NYJmiBC+hgR1BBp5OLnpepp3bOVB523evnzO86eP6Lzd1qdENqTfMENE29XzYCtw+8p5YuVheDnaifPUfkvkTry+0+IUyII9zY4DS92DBSIsKktp/SCiBUG4QkiQG6HB7iQnKMlK0YrQMAlznaYlDaoa4cGV05zbu5V0hYT8uCiMOgWZ6hBSFYGkKYNIlPmg8N0MLYK1wNF97Xw8NyzHYdV8BKEFrghiEejXsHnFHGRedkT5bETmsYpQhyVIXZahl7iIUrFhLqRGepKp9Cc7Ooi8uDCKk6IwRIeQow3jk/92Z9PMvxATrUITrSbH7XPmT/yMD9aW8sffb+I3v5FhiJdSlKKi3KAl1H0Fyyd8xA8Rf+dy8t+xnfQB7nZzSFT4ExPmTriPPf6u6/uk86ZBfqae21d+pPveTevC6LJmEZE+m9GGuKEOdEQb7EJskCMqnw0ofDaQpgpkmymNffV5fTm8QitJah/SYwPRSt3QhLuLqVdmqqsryrKqEc0Y/Q32y6eyZOZQnP/wHywY/w1+Gxai9rUjSepGhNtKYoM2kyBxJTbElehAZxpN6TSV55CgDkYQIDjQiSB/B9QyX3JT1WhlPqgCXShJ1ZCvk6P0dyVBFsCPh3bBi8fw7iX3265SmpfBQFrJ0CmtoeF7Ny9z8/JZXnV30fu4k2cP73BwZz3YCIT7OGCIiyArNpyq7DhSlQE0lWRSmKBE5edAcqQf0UFOyLzsyIoNQxnshBO5VBuTOH9yN2eP7OTy2cO8etIJr7rpfdhB580rVBRlU5KbTk6yRkxlEnLZWZFFY3EywU7L8XdYIp74ayBJE8LRfXWUFaZSUphB+61rvHvTiyAkIZN4IwtxI04ViKdTnydQaARZ0Cb0miA2r5nLwtkjkQY54e9uR0xUKJlJYjF6sTmNKz1BiRF7MnRyUmMjxMjBb0DmZ0+aVkJuchSp2hASVb6kaYLESJPUk5gQF/RRvmRqQkXS12GFiHipD3I/R/RRAZjSNOQnKsjTKdldWcSNM8eoLzCQmxhNdX4qB7aV0XbhKPt3lJrD82qEr0Ee7kVsdBgNNYXcbb/MzWs/0nr1HN2Pu3jx7DFvXvbw9vVz3r5+TldnGw21FeQYUjnfcopXvU/h5zf866cXnDt7korSQmoqS2i7dZ0zP5xg945Gzp4+xo2rLZw6vIvG6kIydHJKsxMpy9JBm0BqtIQcvYJqYwq764qpL81m97YKqBYwZieKTa26xchlRV6yVSLaAhEmQxw3fjzEif119OVRP0IQmpH7biJF4Y8xTibKvGrCrEXVpXoFNZmx1OboqDLEYkpVUaCPwqIeUpkvev4vtZzgwI5qmqqN7Koxsbu2hCO7t3C0eSsHm+o42FTHsebtHGveTsuRfXReu8Dzrnae3LnB3esXuXn+B86f2M/BpjpqTTkUpOvYWppHXVEWVQWpVOQlU5ajpzA9FoNOTkpMuDn8b6QoS0tpns4KEcXZsVZvjy3VFAhiqo6Y5hRPoUHDA0HggSBGIK7wNXplAAlyPz6iy+os+N8GswR2VIhF3k1VRdaaiOZ6E9sr86kpTKU0W0dDiRghstRCbKvIYktpBlXGRExZGkrSYyhJj7FCRP90pro8PVVZ8RgT5RTpFZiSVeRow0WHgVZKdowUdaA7akHgRPNWeP2U3ns32VFZCF0CdFnmw/0UJSnFdLS4MArjJBRqg+gr6M0FWxE+LXUPu2ryzIj9Gz6iywpUSZF+6GU+pEcFkBMdSqT7GrQhDqj8NyD1WEW45yrc1s5ixdzvWTV/FBb5z4RId7RhTij87NCGONCXltNfZaS+37Z4f54+mHSNt/X+TI0PWskm8+1m0vASa5OmgV7qgC5kE5rA9UT6rEQQ1GxcO5O580byzbCPmT57FNGacOrqSjh39jj88pYX3Y+5136L2tJiwvzcEQQ18gBnc68LB7ShjghCBwbcRC+fBFRSFzEy4WZeuC39H0zwXtxB5n75e7oTPyfcbgDR9l8ht/2QjZPfx2ny+zjZvM/6Rb/FeeL/x3tfHewHEJa0JtFAnzF9KLPnjOK7EZ8zefpwxkwezJDR/2TExC/5dswA/v7tB/xz2F8Z9P0njJz6DYOGfcL4acOYNms0c2wmkpoayw8nDwCvKCnKQaOOwN1lE97ejpw/f4KTp/cxd+5kxo4aSm1FMfXVxbg5rSfY3wWdNoJgfxcCfR2Ji5GSkaIhLSkaY26yGSKqsaTJCcIFAgIdWW+3kKUrpuEf4tAHEWZDbb3DUjx9NxMU4klZWYEVIrRqBcX52ay2XcT4Md/h6rqeiIgAyisLOXL0wK/gYc/enahU4dhvtkUTLaEwLwUnh1VEyoMpqchhS2MZkZEBrFg2i412S9i2pZiasiwO7anj8b2rnP/hAPnZiVSX53H7xjnu373B7qY65s2dyEa7paxdvYD83CRuXj/HvY7rtN+6RNuNC7T8IEYjzp09TkFuOi6OGxEWwrjRw1k4bwZzZ01kyqThjBj2BfNtJrFq+Vxsl89h0/qlTJsyAmE4tDAcW6qxpRpJkDtTJ3/P0G/+zqoV83F1sGOBzXQmjx/O6JFfMWXCd8y3mYjNrHHMt5nIqOEDWbp4OrZLZzNx/FAGff4Ro0d8gxsGnB02kJIYT7QikiRdLHVV5Rw/fICrF89x7dJ5zp46zvXLF2hu2obJmEdZsZGDe3fT1SH2huLdG/jlHb+8fc3PP72yphX9/NMra7fqro7btF65yNlTx2nChiZsrM3x/vXmpZj2eQUx7SfNPEz09cowYL1urI/3ig1Q36cbfnnLLz+95PXzp7x69sQadbBEHl4/f8qb3u5fwYXl/hfPHvPy5RNz+s5pMaJqKZJ+zwwJFgPfAhHv/xtEmKOwwtdmoDBDhTzUh8hQX7ZUFbO9roJLP57iQedtOttviNesBSDMDd8yBLHJrXV9sBVtmdyUWBShPkRLfPuBgFl18ldzXYsZIizXlQUiqvtBewuBvo5gJ1BuMrBnZw01pbnmfffTJ/NqPu7147toPbqTmkwd2epQksK9yVAFk6UJwxAjoVCvoD4/Ca3EjbXzxrN67jiEUeC5ScwDlfqKXZktxZ5h7nZ4rpuP+6q51kkvMcyJ5HA3UmUepEZ6kixzJzFMVP3JUAVQoJOSow3DlKwkLz6CuDB31i0eh/2sv7I/ciB30oeQ6/Y5SfafsWnWX7E3j8VTBhBq+zG3Yz8nz+Of2Iz/BM8NS8jUhJKlk5KsDhIN7TBv/NwdcXPcxJSx3zNr8lgqC7Npv9oCzx9y4Xgz9QXpVGTFIQhqFD6bUPlsQOWzAbnnGqL9NmCIDqIoWUFuQrjoocEyKYspKPGRnmTrI0jTSviQR6REy9hTX86WkgJqC7MQ7CFG4snRpipO7a62FjqHu65C6r4SbaADan971P4OJEZ4kxETijFVZf2xrSdNmyBeIF9DpJ8jObFSkqP8SZT5oA5wIdR5LSnqMLaVF7Bvew3C76CpoYyBtKIWBHyd7fB12cDNy2d53XOf++3X+OV1Nz0P2jl7fC+FBj3CBdhZU8gP+7Zwanc1tbmJFMTLyYuNJDFc9A4G2C+36pHnJUURG+lFUWY0Px7fyd0bZzhzdDdnjzXz/MFt+NcLrl08izIymB+O7uVJxzUy4yOI9NlIsNNyIrzWEOWzDp8N8xBz8U4T7u9AjDwAT9f1SEO9xPzysiLx5J0mXrwBnmsJ9FxDqO8aokLtCfBYQZDXapRSN4J97NDFhHBoTx27myooyNBTXmCgsaqIykIDaToFKdpIESISIsURF45O7kdclDcZ8WFk6iQkq/1JiQ4gWelLisqPZIU/yQp/MjWhGLQSYsM8xEVeC6Gua8hLkJOiDCZNHUpxagxZsTIqs/RsLcrm/MFdNORnUpIWR1lmHE1VOVw/sxdrh+b9EOi1jhi5H9JgVyLCvKFV4Nb1Fi62nKT91jUe3e/gwb127nXc4tnTBzy638Gxw/sw5hm4ef0SD+618+BeO+/e9HL/7m3272mizFTADyePkJ+TgV6n4fyZ47ztfcDls4fZWpGHMU2LMSWa4nQtBclqju2u4/yx3TRWGtndUMa+nTWolSGsWrUQN6e1LJ47mcWzJxEV7MmOmmKqjX3qOu7rFxPmZUdGbBjR4W79JioDIS6rkHmuJy7MnWx1CIXxERTrIinWRVKqV1CerKIiNZrSVDXFSQqKU5SUZsQgCGLH6YaSLKtq0vbKfKtHpqmqiL2NVRzYUcuerZXs2VrJ4Z1bObKrkTMHdnPz/A88unWVR7evc/fqeVqO7GNbVRFFBj35afEUGfRU5KZSmZdmTWUqz02iKCOO7ESlteC3z3lQjzAOSnLjKc6OJTdVSW6qsu/xehDqobIwCVNOHPnpYjQKu75+CJbnOvHrqEO5IPYV6ex3vdMm1oJsKy+gqbovzWl7ZT61RWmU5Yh1LFtKDTSWG9hRlcOOqhy2lGZYIxHGJAXFqWpMadFWmdeqHB01OQlUZcVTnKwiSxNGbqyUAl0khuhQDNGhFMTKyNGGY0qJobm2kI5Lp7h75Qd215ZQkBJLSnQEkf5is7cLDCFTE05OrCjKYdJH9i00H4oLsFoQKE2NJl8XKTpbysXvVoIWoRurupBe5kNKlD/pUQGkyHzQBjqQJHVD6WdHpPdaooPs8dk0H5d1s4iLdKMkS0V8lDsaiSMJke4kytxIVXibF8W+dEyxQPBR3/uyShpavHImMmK8SVV5IAhpRHrZ0t/4lvutQhNiR2ywHTrJJitEzJs9hBUrJ2OzaCybXZazbUcF9+/foPvRHV4/f8y9jlscFQSOCgJum1bh7bgaRZAT0SGOxIe7kCB1Rh/hiibUXmwalwSJMYHi+RREX8RVJxpIakHgc7t5dCd+zhdTp/LeuoP4/Od/iBAS1Je+MJBWs4PChBh9aDR//nqmTfmKCeMHMXLE3/l28N8YMXog3w77jDFTvmHlBhvmLpnAtyM+Ydi4AcxdOpEVdnOZMnskE6Z/z5RpI5k2YywR4f7sbmqg9eo5Otuvc6/jBkFBXixYMB25MpTltnP5+OP3cXG04/SxA5QWZbFx3TIkQe4oIwPwdt9AkJ8Tnq7rWbtyHpHhvvRJTIoQESUNoL62kFiNhPkLxrNw0USkkZ59htkA+hrPvQ9jJ3zHrNmTcXXZjMmYhzE3C7k0lAGf/IW1q5Zw5sxBqqoKEP7ZiyDc4D9/e5w58yYzbvwgSsoM7NlfT6kpk6qKXFRRQThuXklSiobtTTU0NJQQKfNj7uxxbFi3gOpSA/t2VHJs3xaqijNwslvGxjULSYlX0NxUw4E9jcRpIrFbt5j9e7dw6cJx2tsu8IgPqSjNY+/uLdRVFxMc4Mm+5m3saKwh0M+d74Z8xcRxI5k7ayrDBg9k/JihDB36OV9/+THffvt3nB1XExMTjt26xUye/L3VqLVAxJcDP+Kbbz5j8cJphIX5UmbKw8XZnoXzZjBnziTWrV6Mra0NY0Z9TTlrWLt6PqNHf8OEcUMYNepbpkwcgZubPSq5FFNhLtXlJZQVG2lqbODHH05y/fIFbl2/Yq1buHH1EjevXeaHE0cxGfPIz87k6sVz8Ms7nj99BL+8419vXvL2Va8VKp49ecjd9lu86HlC+83r3G2/RfvN6zRhw63rV3j6sEuMNLghirDkmiFCa4YFSzRXh1WkxQoSRhEiLCBhBYt64N1r3r16LqYqdT/iZc9jc2O9J1aweNPbzZvebjFl3tYMC5bzcgB93dEtEGGdI971NUC0POcjEQa+5oo1min8Duu2r8sGNq9bit3KRTTUmOiLGpqPb4EIa4d2i7Gf28850Go28sv/bbu83/H2m++v7zfEqJ8JO0zYYbt4GpPHfsXU8YPBTqChtoAfz+zj8o9HONS8hb07aqxzKfUC1AsIJXoFDdk6spUhpEX6kyEPJFMdQoLUmziJBzqC0BHEm/tX2VdXQGlWLIVpamR+TvQPiVo8NYGOqwh0WI7/xiXIXG2ROa9A6bWapDBXDApfcqMDSYvwRBOwmRh/e5JlnuRqQjAmRFKZqcWUrCIvTkZxsoqM6GBWLxjNppl/IXnzZ5T6fs7+yIEciBrE9aSv6ckbRkfGELwW/hXXddMxaAJQBWxEGWhPpL+9+b21EOJlT6xSxoWzpzi2r5nDe3Zw5sheQn2c0UoDMRl0FCbFkBEjht5jAp1IkLii9d9MfJADuZq+ULfQC0GOy5B5r0Ev97QuPglKHwwJUpLUQdSaDJw/sY9Lpw/RdeMy73oeUpqbgk4eQHN9ER2XxXz4CC87lP6bEbSwlHriwz2IDnIiwnsj8RF+RAU6m1/3EUmJyl8bMtNAEehCbpwMXZgncaHuopqKYETh70SCIpgQH0f83DYgD/ehqjCT6iIDB3fWI0jgx5MHOSsInBUEnj2+Bz+/5Pa1FtgvkKAKFfPsm+vYUWbAlKImSeZPdowUi7xXUqQfmlA36hE7Ex9qKmUdxtSiAAAgAElEQVRreQZH99Ryv+1HdjaUUpiViFAtfraJY4bj7mxHZXEOpw82kRAVQLLCn+ggB/QR7oQ4LSXIcQke621YNmsUy+dNYPnCKaxaPhcfTwccN67BgBujhg6yXkzezsvxdVpKdLgTgqDGecMcvJ2XEqfyo6E2j7abZ+m8c4lrV05x5cwRDu9qoKEsn2ps0UdLyYxTYDLoMBniyNErKEhRkqWTYoiXUJASRY4+jGSlN4LQSrzMnTipG/ooXzJiQkhTB6GTeSEIahIifMzGiZa4cNGbmSQPRBgHiZH+FKfGkK2NJC9eQUG8krz4KFLkAaSqAsnSSRGEagLdVrFy0QQc7ebh6bKCAC87PJ1XE+i9iSMHxG6oj7vaedzVzv2Om3Q/7ORF9wPOnDhEniEFhSyEzBQdv/zUS9edG9y8ep4r539AFupPTXkR5344Rokxm1R9DCcONnHzwkm2V+ZTlBEH7wR4J1BrTMVk0NFcb+Lskd3s31ErGrJm4zfPmEl5uRFJsA/52cmUFqQj2EJheiyZsaLB6Lraxqrh3zextpmVrJyIC3NHE+KCPsyTPE0YJYlyiuIjqE7XUJUWQ0VqNMVJYqPLkjQ1NXl9RcsW2dRtVQVsq8iDhQIsFNhVY2JntYm9DRU015Wxp76cQ9vrOdBYy6HGOs4c2M2ZfbtoObSHH/bupLmugvKcVPKTYzFl6kUP1xUoMegpy9FbXy83JUaMUsVJfw0QQj356WpKcuMpyY3HmBlDUZaWgoxoCjKiKc6OpcKop6qor7P1WfP/Lf0arDWY+uCrvjiVLSXpNJZlkosTjWWZv7reLRCxvTLfChI7qgrYWpZFXXG6GSCy2VGVw86aPJqqc2koSaciX0dRZjR5CZGY0sTaiIqsOCqz46nOTaA6W0dZuoZCvYIMdQiZ6hCyNWGkygNIVwaRr5WKPWN0keTESqk06KjJS8KIPUbsydKp+n034uJWnBpjrq+Qk62RYGlwlqUKEeeo9zFDxGuEr4FJgrVZmloQSJB6kyoPIFsTRnpUABp/R1JlHsQGbSLYcRHhHiuICdlEmMcKUmJ8aG1p4tb53RRnRqEK2oA6eCPRgRvQhtiTJHUhNrD/uXjFvKC2mG93WxfSVI03iUo3chICSVa5IwhGVIHr6EsB0BHusZQoH1ui/VcRF7YBmY/oTJsw5hNsV0/Cw2c1+rRIjp/aRUf7RR52XOOnl4+BN7S0HCcuRoqLfR+YyH3XIwgXSI5wJkXuhsWLWM4aBIk5vcm+LwqhFgTxthw+XzCfDuN4Zoz6AsEODjOJXt7ry1nu6meMCCb6ojBiseScOcOYMX0o48cNZMrUoazfuIBNDktw816LLjmChBQZ/iH2uPisxiNwI7MXj2fM5MGMmjiYMeMG883gAcyYOg5DehL3796mq7ONEycO4uJiz7Jl81BFh7NqzQIWLp7Jti1V9D69z7kzR8g16MnOiEejCsXHYyMBvvYIggFJsAs7t1VYjbXdO2pRRoSSpFNRUpiOWuXP0mVTmTb9O6bNHMbSlVP7DKv/ZZSYjAjvgbebE16um9HFKq1GnR0mZs4dg/AeTJo+lPFTvqVuSyEt5w+Sn6tHGxOGk/1KAnwciYmRkZufilIZgoebHRvXLTZ/n6FER/qzf2cNqfEybKaMYPbkEcybMY4Fcydht2YJE8cOQ5+g4Onj2/Q8vcOZ0/t5xIfoYuVsqSslRR9Deko8+5q30dhQSWxMFLbLFqKNlqNRRzFy+DdMmzaG0WO/Zfz4ocyaM56iokyqa4tZuHAG02eOZeLE75g1Z7z19x458its5k/G3X0DGzbZstl+PSNGDmXkiKHMmDmRpUttmGMzmRkzxiAJ92bp0lkMHzGIZcvmMnvOFMaNG05gkA811WXs3bOTmopSdm7bwoWWH+i8fZPO2zd5eK+D1709/PTyOU8e3ON1bw/3O9vZ1lBLQY6Bs6eO8+zJQ25dv8K9O2287u3hX29eioXNP7/lRc8THnV18vBeh7URXVvrVVpOnxBFcyzgbIEIi8KRBSJszY9bAMK+3zBiVST6VYSiG355/YwXT7oQbKHnQQe9j+/x4kmX2HPrYSdPu9pFeLAY8O+bt2f1gwfL6GcDi9tt5tHbBxBCm/i+B1r2ESWJhd9Z7Jg1TBz9jdn4f9QPFjDPT+bXf68fRM2yPHaYPsEBCzi0mY/1rt97azZDxGnzdh9IZCZGkKwNI8BzLRtXz2XFwgmsXDyFGIUPJw5tpav9HDevneHmtbNcvXiSKxdOcKHlmHneLEfIiPInPdIPgyKQovgIihPkZKiCiZd4oI/wxZikojZfT1vLATjdF7YWhP242S1FEFowGXQc2VkDRnPRoKDG1XY2gpCG06KJhG5eSGKoM9kqfwq0IWREeaMNdEATsJkkqQdZ6kCyNRKK9H0a5aYUNcXJKnJipaSoAonw24Tnpnk4rZuJl/08Vs79nvmTBrF85hBigjeSqfTGGB9CcpSnmAvrhHmZMyJ4wUBauX7pHI86bvO0q527N66gkPhixJ74qEBiJT7owr3EHNxIP1KknghCOXqJC3XZGrYVJVOSphTDzAH2RIdsRi/3RCf3QB3qhErigk7uhzLMg90NJXTfvUHv/Tv8q/cpD9uvU2RIJF4RjCARybjt3BF2VmSLJ7cZIjShrmRqJMh8NxET7oUwACQ+DrhusuXKxdM8uNdG65WznD26h+KMBPRRAdY+AslSb/EEFIyEua8jTRuOWhDYsNKGlUtmcnBXHTcunuRI81aEcZCeGINaEEjTx3Lt4lnePHvAmWP7aGUgtIrypnXF6WTpZKSqgihNiyNHY/YsfioaAWpBsEKEIKgpydZy6mAD926epaIwDUFoRi0NYPyIr4kI8+PEkWb27qjhyO4G8z4XiJe44rVuDuvnjSTIYTGqAHs2LZ/BmiXTCPZ1pLaygKOHdlFVasSUl45KFkB4gDPaKD9Cfe14n24UIfYoQjcS5r+OEL91bFgzi6QEGR2dl7lz5zIXLp3gbU8XD9ouc/mHw+yqLyU7QU2qRkpxZix1xankJyvIT5aTpgkiVe1Lji6UTG0g8TJX4qQu6CI80Ia5EC/1JFnhj07mhTrICeF3iF5UO8yyZ7ni5JYEwjjQhHpQkqqhJiuJTJWE0hQNJSlqsmJCSVX6oQ1zQRDeER/picR7LWqZOwGeawjx3WCVoN2zo4qff+qBX97w85vntF7+kZZTR9i/exvlgkCIvyeG1AROHtnH+TPHudhyktqKYiLDAklN1FKQncaepi00b6uhsaaYQ7vraa43YUyLoTA1hqI0jdWAy9GrKMnpM35jleJ51NBYw432Vl6+fk5H5y2ed9/ncstx8tLiSddGIQivcV03n0d8iFbiRpjHavO52YzE3RZ1sAMZ5m7VCTIv4oNdyVQEUhgnI18TRrEukpJEOaVJSjEKkaTAlKqiMjuOGmMS79Er1miYeylYohE7q8Vage0VhextqGBPfbkIEY117KuvYldVKQe21NBUYaKxxEidMYfKnAxMmXqMqfGiHvoVEJpFiOhvuBekx5KdpCYzMcoKCdnJcgz6SPLT1ZTm6SjLT7BCQ3lBImX5CZTlJ/wPiKguEI+9uzafA40mDm4rYd+WItSCYFYJH26NrOyozGZn9a8jFDuqCtheYWRbRZ652NrIzppCdlTlsb0yl61lWeyoymN3ndhVfGdNHg0l6ZTnxVOUGU2BXk5ZppbafD11BUnU5uupzRfTmMrSNZSmxZBtTmHKipGQHOlHcqQfWaoQBEFNfrzYBDBTHQJrRKlHJ3KpLTSQrJayp76MH/bv4PTerTSW5lCYrCYvPoKsGAl6mTc50RLSowLIjZUivA8FCVHiYmegH4Q0Ex3ojM5ce2VMiCJDHki0r+jMiXRbQdCm+UR5r0butxZPu9nWfU/tK8OYJkMj2Ywm1J7owA2ofNaSEOqAQektevODMM+R5oXdWjC8H6VkAzqlKzq5C+mxviREOdO3AFvGayRuixEEAwrv5cQEr0XqvfxXz5m3aBQSmTNp6SoS4mVkpWrY3VjJmTOHKS3PIydLR6Upjbw0FVKf9YS6LkUQLsBAoc9bavGsSszwYDGkgrB2JhYENX+zldCoHMaa6Z8i2IEBNxbSKHpeD/czPCbRL0e63Gw8pDFv3vcsXjSOBfPHsHHTIgxZGkrL0tGnRJGVq6GqNousXA0yhSfrHRczfsZQvhryDz78y5/428d/Ydq08YSF+OPi7MAGu7W4ODsyYsT3fPzxR/z5w/9i0JcDWLZyLvsObOdO21XeverhTe8TOm9f4urFkzziQ9xdVrN8yTRcnVbi4boG580rsZk1jhhlGFokaJGgj1dib7eU74YOZNDAz/hi4GdMnjqUr779jL998meE37oh/KEF4fdBCP/pZr7d+mvjq3/EwjzsMInb78HUWcOt6dphMk98vDZhM2e8WJw8SfwOQ0O9sd9giyC0sM7WhsVzJiIIA/js4/9m0D//wVdf/J3Z44cyfexgvv/6H4wc8k+WzpvJgrlTWLd6MVER/gT6uzB50mi+GvRPJowfzYrliwmXBHK+5QQnj+1n1456rl1u4cypozy4105jQzU2NtP4/IuPWLl6Prar5jFs+ED++cUABg/5hs/+/gmDh3xFlCKIEIkns+dOYOr0UUybMZpxE4Yye+4Ehg0fxPDvB/PV118wcdJYZs2eythxI5gxcyJxOgUPH7dRXlmAKjqcyKhQkvBj6bIF5OZlcr31MocO72NPcxMtp0/w4O4dnj99xJMH93j57Cm8e8PPP73i7ate3r1+wavn3XR13ObG1Uu037zO9csXOLx/D8cPH+Dls6f89PK5VSnJ0rXZAhkW6VNhTb9hbwYH+37blmGBiH79FwR783Xj1m9Y1majCBHC14i1RrZw99ZV2q9f5MalFvF3tkCDBRyGmM+bWZiTrJrIjI/4N3BopL/ymWjQmw14c7d08frbj9jg0RJtON0PGCwd5M0QYW0GaYYIq3qSubGijfmzmesXBEFNcPA7Bg260W9uu2B+vNl8LMt2s3nb8hq55vdtQBBacLSbh8umRURJnCnKiWVrTR6Xzh2lt7uT7ke3uXbpFIf376CxvoxyUw6CQeFPniqIHEUA2apAMuQBJEX4kKYIpDhZxfbSLA43lrCjMhtBULNs1igEoQV5kBuWcIlG6gtGQRwmgffpxg9zo4ouyIhwJz7IgfRIL3KjA8mU+5Ai9SQtwhuDKoCcGLGAOzc23CoxWJoWQ6FeIYbGk5UUpEaTmyQnP1mBKV2JKVVBoV6KSR9OZUYkSTInihIkJEhdUQsCygAHpD4bUAS7kiAIvOZ3DOECVy+08PLpffj5Dc/ut1GalYxW5keqUkJefAR5cTKyVMGkSD2JDbAnXepBTYaamuxYyjOjyU+QkqLwtRbwaaVuxMrc0Sl8iY/yRRPpS5ZexZ7GKu5cO09n62UO7twiVrebFwaXdQtpZSBG7BGEVpxXzoYmAdfVc1EGOFpPxv1MIyrYE120lB2NNVy99CP37lzj+rkTbC3NIzsuAqnbOrH5mFZcJKRua/HesBhhqbg4Vxalc/xgIx2tP7J7azmyQA8WzZlEsI8LDTUmWi//yKP77dy+cYHqEtFAoVVAFeqJQRdJSnQwKcpAUuQhpMlDSZL5I8iBerPXMMIbdagLEQH2xEjdxfx+oZxTh7aTHCsjNV5OQ6WRnscdPLh7g+sXTnJ87xaUwc4IwgVSFd684zdEuK3AffVM/DYtwmPDIqKC3akozqT70W1+evmYu7cuw8+vOLirjhDvjfi7rUYR4oBBF0KS2gtBaEUWtAE3h4XMmDqESJk35y8cpevBLe7ev8m/uru4d+0cQejYVWMiJ0FNijoMY0o0NcYkSjM0lKRHk6MLI0sbRFFyBIXJ4WTFBpAdF0h2fAiG2BAMWgnZceHWYUnFSFUFkamRIAhtokGU1GccVRp0VKbFkq0OI18bQYYqmJQoPxJkHkT52BEb7oytzQgCXJeREO2Hy6aFTBv/FWpBYNMaG1ITolALAo/u3ab9xmVMBVnoNAoiwwJxd9qIVhXB+TPHud9xk5/fPOfty246265x9cIZjh1spiA7zWykqTFmJlJdZKAiL5mcBDnGJBU58TJKMzTkJMjJTlTChwJbKwtJT4whPNiXnOx0Tpw5ya79zVxva+XVm17ud93hXnsrO+vLiIsIQmiFhTQSHegsKuksRaxBEkAVaEe8zJ2s2DAKk+QYNKEkhXuRLPUmSxlEvibMKvNaGB+BMSESY0IkRckKyjI1VOUnsqXUIH6GR5DSz7huqipiV42JHZVF7N9axf6GSvbVV3BkewMHt9bSXFPO/oZqDm6tZW9dpRUm6guzRYBoEQ3KsuxkyrKTKc/tk68uy0umyKAjPz2G0jwdJXlxFGbFUJCppihbQ7kxgbICnXW7skhPtSmZmpIUakpSqC8Xow5N9XlsK89kZ3UOe+oL2L+1iH1bCtnbYGRPfQF76gv6uuy2iv+bqrLZWZ3DzmpRXnebILDDXNy8o6qAnTWFVojYVpHDtoocdtUa2be1mAPbSmiuN7K1LJOKfB3FhhhKMzTU5CWypSiVemOyFSJqchKoNMRRlq4h11xMnRcnI1UeQFKEL+lRYlF8epQ/ubES4iXu1u/neec1uq6fY7e5T8nV04e4cGwvgtBCijLYfD2YF9YBkKUKoTBRLvZSGWf2qpt/A/H8bEMb4oY+wpccbTj58RGkRwWg9XdEH+yE2mctMf526CNcUQdtwN9hAWpBwJgmI0nthV7lSbzMGZ3MmRS5B0lSFxIljmREuBMjFefrgbSK6WazoK+gUI08bBO6aE/iFS4kxXgSF+lEhP9qLNGV6PCNRASsIsrfFqX/SuRey1D42RLptwIf1/n/BhsGBGE/TpuXEuxtz8Y1CwkMdCdc5suW+kIRwtYIRAbYofBfQ4LMgdhgO6wFmZY876VmcBhCXx51MwjlotGx9oPf0CgfxprZn4qe21EgdInXoUXpRRho8ViqmTX7C6ZN/yeTJ3/OlCkDWbx4DGvXzGT5ssk4bF5CbJyE9Aw14VJ3fP3tCJe54hdgx4rV01i1cS5r7BfwwZ//xD+++YwB3/6dTz75G2nJCXz77TfYrJzDtPlTGTToC4JMgQyZ8C1//e8P8PJz4PSZAzzvvs/VC2fYua2OqVMm8O03X/H96N8wZtS3fPPlXxj67d8YPeIL7DCxecMyCnJSwCTaE5IgT2xmT+SDD/7IqOnD+fs/P+aDD/7In97/Pd+M/ZL//NMYhP8YjfB/RvPtlMXi7f/j1gcRH/4bRFiKVfvJxH7II2vhKwgIH7Ui/P+TEX43GuFPkxFGtrJkyWyWLJyJILQwa9L3jBk2kD+//0cc4+wZO2ck//XH32NrM4nVi6azYv50Zk4awcghXzJx7DCmThrJyO+/RPjtWv74h9/z+eB/MGHBOL4aPIivvhzIimWLyctOJSkhhq7Om/z89iX3Om4hj5AwevRQPvnsAzKydeQaU1i5ZhEf/uUDHHSbmb5iGl8M/Jy8wlRSMrQ4u69n4tTv+XbYAAZ/9zljJgxh4pSRjJswmslTJzBpyngGD/uK9//8HmPGD6ekvIAnPXc5dHQPW7ZVE6tTsWjpPFasXIo6RsHlq5e4d6+TK5fPc+PqJR51dfLqeTcvep5YIwuve3t48+IZ716/sEYm+Pktr3t7uHH1krVYuqvjNhd/PMOpY4e5dO6stfBa0NJXs2oBgmnmYQGGIWYYHkdfv4X+z7HpBwsWiFjYD0bszL+9pbjZTwSIG5daxGMMNB/bDIx9hnyXFS4tECEIV5A4rybadzN9dQc6szF/hb7IQL8UJ+GCOSpxxXxfNdb0qN9YIMIS8ewyv/bxfsa/BSIsz1Gbn/cOSz1YcHAzgwZZ9usPEa39jnO63/H+HSJasMi5BnmtJcRvHRL/jUSFu7KtoYRzZw6xZ2ctlaU51FcXc/r4PvM+TpCtCqRUryBHHUKmIpAMVRC6cC/0Eb40Vxfw/M4F2loOYExViZKcn4Kfw0o8N5i90J8CRgGFvwOaYFciPDegFgS0AU4ErF9AwPoFaP03kRzuRqbch0y5D9mqQArjwinUScnThlKcECV6HxPlVGRoqMtNxJSsJD8+grJMLXnJCooyYijOiKZAH4VRH0FJahTGRAmZ0b7oI1wRBAOxIc7kxIVzoNHE1R/2cf/Wea60HCErRUdpYR49j7rgzXOzSssVMmIVpETLUId4kh4tIVMdQlqkH9nRQRhjQymMk1Cqj6BQL8WojyA3PoxUpR+x4c5oJI7ER3qSEh1AUnQgwR5r0MkDSFSGkKiQUJSeQHZCNDmJMSSqwxG8IFkjJTbCH+/NK1ELAseba7l77TSCHzivXYDEyx7HtUtECVFB4NTBnVAuUFtWwJ7ttdy+cpbjexvhkcCuigJunz0k9srQwqYl0whwWCHmDvaKTWTOntjNy+4Onj28zcHdW7ny4wlK8jMw5aXDu+f8/FMPb148oOdBG2UFaVhC+1JvByJ8HUiSB5KmDiYnVmyUV5WVwLFtZTQzC+8Ni4mP9Eb4HWhlXujkfqIHXihHHuJBbFQgGTolnTfO0X3/FudO76ftyikyEmTUF6eQGRNAhOdK6vKiyVL74rVuFuGeq1AEOeLvthp/dztOHdvNq+f3+OXNY94876S0QE9EiBM+LiuICnVga7mlYLIVwR48HJeRmhRF551LPHjQxr17t+h59oDXD9vhtEAQOiRe9kziMDkJcmt6ngUO0tUBpKsDKEgMpyAxnOy4QHLjxahBpjaYLK2ETE0oBfooStKjzcbPcWLDRJUai/KUZQEUZoE+wh9jXAQleiW5MWEkR/qSrgwkWe6DKsAecgVC3FehCnFEGepMoOca/N1Wk5WipLYsk4hgD9SCQGFuBqUFWchC/UmKVVFamENdpYmnDzp4/fwxnW3XuN16iZ5Hd+m6c4Prl1o40Lyd/UxDUIM63B9BSMKgk1OWpSMnMZK8JDlZOimmzBiK0qMpy9fDh+Z0nnQ91WXFwDvudLbT1nmb+w+7ePPTC553P+TNs0c0b60Wv/9yoEvAmKRA4bcRbzsbAh0XIgjNpCg9iZe5k6zwJzdeSkFiJAZlEAmh7qTKfCjQhlOsi8SUEEWRLpL8eBn58TKKU5TU5CWwtTTd3MxyP8Lv4DgX+jz0lYVmkCjh0PZaDm6t5sCWKo41beVY01YObq3l6I4t7K2rND9Ww87KYmryMynNTKI8J5UaowFTZiKmzERKs0W1pffopaownZIcPQUZGjHCYEygND+e4bRQmh9vve1ELoUGDaUFCdSYUqmvyGRLhYFttbnsaSzm0K4K9jea2L+1iL0NRnbV5Fq7lO6s/r9svXl8U2Xa/38/4zyPg4CIqAwiggIiIItQEEEBAS2rZW9LKUv3fW/TJWmapFvaLE3XNOmS7vtGWwqUVUA2FRSxsiNVEVEYxxmdGed53r8/TtLW+X3/uF9NTpJzTpqcO9f7vq7P57JwqKWEQy0l9DQW01VXKDUfKoeuukL2N5jZ31BMT1P5wDjQbONgSwU9TeV01VvoqClif2MJvW0VnOiu4WRPHUc6KuisK6KhVE91UQb11mxaK0zsq8yjtcxIk1VHc4lk7dpi1VOdm4pFKwXu5ToFBepo8hTh5CdH0Mk6yrRx1OelUJQajTUrkcsnu3j01eec3N8iuY31QEN5obS6a/+R0iVHUmawmzlkQ4k2iYbCTGrz03mM3wZdRpjISnopTI8jRxlOrioSc1qc5AyYGII2ygttxE7kfi4oAragDHUlIWArikgPCjJjqSvJRBG1C4MmnPQEP5QRnuSmhGBNjyYnwZ/sGGlhRhHpgaOxkqN2nD5BSpwnxtQwLDkyhKiiQBtJTmoIGfF7yYjfixAaDCl+pMk8yZB5khG3E0XIRuTBLqREbUMRs43YiI3s3rVsIEBYtWIWO7atQBHnhyI2AD8fV2TxQdTXSGVqiqhdJIW4kpMcgDpsO5kxO0mP2iEtNInbcEwg1sEDxiA8BgWi4jbSHDsHNuevpjN9FmFu4xkW+ikaIVhwpYpFrmvwT9Ywc6Mrw177FCF62bjpdZavmswbi8fz5lsTWPf+64SEbyU+0YeAoK34eLuwx2sDPn6b8PHbhIfnara7rcRl0xKWr5rFFrcVrFzzBqOeGsGuDE/2Rrjw7DNjSIiLYtq0V1B1peDs9h6vTJ3CUpe3GT58GKNHj2LzlvfZvHkDnjvd8Nqzk62bNzD2uWdw3v0uL8+cyMjhf2L5W/OZO+sV1ji/g+eO7bi7bqQoL5uPzpzAmJVOoSkbXy93XnhhHMrOZLZFbmX48D+xbPUYbP025q7diBBOjJmwDHOfGfFfTgjxlpSVGOaPGKZEjL6HmHgRMToa8aS/NIYrEVN/RoiDiFFKxAjp+VarQAxzQ/y3Ey4RPogRTohn3Bj73JM89+xTjHtuNBOef5aXJ47juWdGk34olQWrXufpUSOYOul55r82lb2uG9i2bgXvve2EOikal3XLEY+5IR5zwtskQ9WjxzN9J+Y+M2v2OjPuz8+x+r0VLF7khNv2Lfh67yEzXcX2TeuYOnki418Yy5tLFrDoTSfe37iWlydPIr03jenrNyDGO7F02WI8dm5FoYxi6rQXGf30SF58cRzjnn+W2XOnMW/BbN5cspBZc2bwyquTmfrqSwQE+3Dp8nlu373KF1cvYauysMp5OYvfXkhBUS6d3e181X+Lv/78kNu3rvL5px9x89oVfnp4n1//9mgAHP7xt58kcPi/33j04DuuXvmM+9/c5V+//pW///VHfnp4nzs3pTKlilIL1bZSKbCP5vciZe8hYOAYbzBglT4AEf8JGs52YHBAxNDmbq4MZhPsGajyQiOfnD46CA+O8QYDAuZBiHiAEI8YwwMJNIXG7j6YgvIAACAASURBVBJWR05iCGUZMiwp4UMC974hgX7/fywuOAL/e/yuaaLIGBLAXx6yLwdEOPo09NofL0dawD/zu33HxHzMlCntDNoyO8Z1HFrTwXGZQZ2YAyAu2rUf9lLLmF2E+28kKmQ7Qd5b8NuzmcVOr7D+vcUM6jIuIEQ42PTJ1OSmYslIoFATi1ERjibSG6MinNYSAyc7qvj0WAdCaDAqwkmJ2ENi0A5i/bYQ578VMR4UYR6khHsS57uNeD835EG7cFv1JgtfHsfSGRPxWreEnAR/CpJDsGgiMasiMcYHUJGViE2bQEOumpKMOLRRXqRH7sGsjqFSL6c2R02zNRtbngYhOrHo5eSlx1KcJaMmX01tgYpyQyLWrHiEkFYry02pfHS8i19+uMunZ49x5ZMP+a7/JqXmfPoufsTffrzHLz9+y6GOejRxYWjl0WQroshKDKVAI+kzSrSJlGnjqdTLKc2MlWxpM6LRyrzJVYViUodiUAZh0SciD9+JThlCObtJifYiOymE/NRYsuJDSIv2J18dh0ERTUVeFt/0fcK5w530fXySA+01PLp/k7/92E9bkw3v3dtZsXQBzssXE+a/l+KcbD4+eWKg5u/K6QNcOX2AuqIsclMTEELDCSE4IQTFxjQ0SREEeblCk6C6dLDe+sG9W9y7e4vPPzrPvds3+Ora59y9fhn+/TP8+xH8+h0/fdPHvtpCNHF+KEJ3kRrlg1YWTLYshNQoH8Qy0KnCaS43cKS9nBNdVbRVmkhPCCQ5ci9GVYx0oRrhJyEGLhBNTCitFWaqrTr2t5VQb8sGb0FhVhRmbRTxAS4Ua8MpSgsl2GMF0T4bCNmzmki/jbg4zyM+chd3b57j17/f4YMPGklK8CIkaAu7djoTFuJKkO9mYiM8iQnbxbI3Z2LOTefHb2/w4N4t/vX3R/z715+5//UdGityKTIo0cgCkUd4kSkPw6yTU2ZSUayTY9ErsOgVlBmSqcxVU2FSYclKxKSKxKAIJVcVTq4qnJpcFRatjFKdHIc7iM2oxJajggcCHgiOt1dw4Ug7teZssuThFKbLKM1KIi8lkkJNDKaUCEwpEWQnBiHERUr1Cr67foGO6nyEuACPBE0VBZw/3kWV1UCaIorGCgvHDrTz6dkTnDl+gNaaMupsZs59cJifvv+af/71B+7ducaJwwf46saX9N+6xpkPjiLykCBiHViy0+3QU0WhNoGCTJnU5CorDosxibpyHTOHBOiXP/qQXx/9wG+//DzQoOfnhw/ov3WNv3z3DVcvXaCxvHigPp57guxkqUdM2O71A5NqusyLvNRIrLoEKnKSKclOoCAlHJM8GLMqEps2gVqjkmq9gkq9nAqDgqocJbUFGurMaTQUa6kr1lFTlIXoga9u9NHbUsnh1ip6Wyrpbalkf305B5sqOdJex/HORo7ta+RIez3HO5s41dPGyf2tnOhq4kh7PQebq+iqK6O9ykJrhZkWWxGNpfk0lRXQVFZAi62I1gozbZXFtFdZaKspps6mp65SR0OlkXV0Uluup7I0iwpLJgJoqMylqaaA1roi2hqK6W6xcairlsNdDRzsqKar3sKBJiuHWko51FJKT6OFrroi9tUUsK+mgN7WsoHHDrWU0lVXRFtlLu1VeRJENJT8/8b+eivddRa6aqXHDzWXc7i1gt4WGz0NJXRUFdJSnktTmYHWChOtlbm0VphoLjfSVplLd00h+ypMNFmyKNcpKEq1g4MyjHxlGHnyEAqV4VhTo9hXkkZjYTI1eQpqCzTsq8zlRGctLTZpzk1NikFcxy7Pq8KYISdLHUtipBfiEeiU4RSkxVKqV2DOjB/4wa8UAi5L84UlO57izDjy1BHkKIPJSQ4iO8GX9MidZES6E7PrPdIi3clVB+Ox/k3C9m5EmxKJRgjC/XcQFeSJIsYXXUoU8hBPclWRAz+k4Xs2oIzwtJcPSj+S+uRgijJjMWtjsOoS7L0lqijRx5OrCcOYHER2op8EEXJJrJ0RuxtVuCsp4dtQ2zMT8aEbCPFeQYjfe+zduZQVb09CiCI2r1+I3651yCJ2sXDuJNy3rMRvtwtaRSh5mmiUIR7oZH4Y4/0k05GkQIyKwIGO1vO5wFgGV0KFt7TdmR7EOvAf/gcMW5/GsPVpQof9gd2Us9h1NZcvXwDg4qWLzJzpiufO5by/aR5b3Bbh6bWC3T6r8NizAleP5WzevoTN299m7Xon1q53Ys26Bby3eh4rVs1mxarZrHx3Du+8O5vVGxaycs0ixjwzisTWBFavmcv48X8mMiyQqVNextxnZum6t5gzbxYrXJbz57HPMmX2y8xcMJ0xExYzffEGZsx4hYkTnmfu27NIPahhQ+A6XnxpPK9MeZlZM2ewauM7LFq+gKlTJvPuine4e62PG32f03/rGp0dLcye9RrypiR2Kz35wx8ErvHbMfeZcYnwQwgn3FQheOtkCDEfIZxYtngME2avQTzmhPjjW9LfPzkxfekGJry+BqcRgvWjBeJPTojHnJgwaw1jJi5D/NEJIWYwffFabP025q2cgxjhxBNPPM7oZ57E6d15jH9xLELMZeyzT2PrtzHiicdZ5OzElNcmMfrJESyaO501b7+OOi6IffVl7HTdiPiT/RxNMsTjTox+aiRLtizCcNbAmKdHMdLpFcY+9wxL33+LGa9N44Xx41i0/hlGjRrJM+PGsOA9J16aOpHpM15l6tTJ2PptjHR6hXm7VjF38WymT5/GnDmvMWrUSJ5+7ikWOjvx5NMjGDv2WdZvWM3iJQuYN38WCxbOZR2dmHJ13Lz1Jb/9+xe++fYOFmsBS5e9idOCObS01nPnq+t8/+AbHvzwLR9/fJLegy3sa6vl8MF2fv7LfX64/zV3bl/n2tUrkoX4999y9cvPOdDTyZ3b1/jll4f87//+nZ9+us/nn57n5rUrUrnRmCGZNQdECHuGwAEGjoyBAyLG24N7x/0l/wERjkzTMjtETOR3tqjp8igU0YHS/XX2/Q0FCHF5MKifYz8f8cC+1LAFIS5LizviwQBE5KfGUJWbQl2BikFthCMzUT4kiP9PkLBb2Q+UPmUMuT80+D/GoHahyf668iEQ4chodNohopcpU+4MOWaRHSgcGZLLQ4YjC+sow8qW9jkAEY7HMwjxWkPgrrXs3PoOy96YQuAeF/ouHR0EiQqjCn1SKEVpMnJToshXx5CniiYrPghdYgh5qmhykiMo0yWTFR+EImQnyaEeqCJ2Ig/Zhsx/IwmBmwl0W0Wsz0bkwe5E7HZB9ECL1cTRpmos6Qp0cQGUpEWjjdpDRsQudLG+ZEV7Y9FEY9FEU5AcRkO+BosmmkTfrWijvGgqTKOxIJUcZbjdOnVQ3LyOTuShO6RV318FueoohCinWCsnIyEMegQfHGjjxuWPpPS5AIM2jXt3rvH1zT5OHOggXR6NGAXL5k2X0sFKqM3PpK4gA31iMKmRXmRE7SU50I0En00oAraRFe9DRpwXmTJvSvTxVBaoKc1RUGZKplAbR4bMn9QYHwrU0VgzEyhQRpKjCEefEEFKuD+XPzgEvz7k0Tc3WMYx6qut9H0uuZaEhfmRKIuiqbaSYz1dVBQXUpafx3wugEwMugC4QlKol2St2y+VAlz66CR3blzm7q0rfPn5Bb78/AI9nfVc+ugE97+5wc8PH0C5YF9jPVc+OcvDb27xt+/vcP/mRb7+8ixHO2xYDQq08QFkxPmhifAi3tcVIToHrA13bV+JMTWKhjIdR/bZqC7OIDFUEoELcRlxEvZuXI1whcI0xcD/NEctw5QWi/gVMhX+eG56UypFiPUg1HMViUEbkflvwGPDPKJ81hIbuImUOE/8djkTFbKdukodjY05qFL9ERqIjvZAmxlNiTUdeYJUvhYT6YU2LYEKSw5XPzsP//cPfnl0n/Mnj3C4e9DSMSXGB11KBEXZSViNSix6BebsJKyGZKoK02kozqIyVzMgttXJQ8lPjZEyB4oQynVJ1OapqStMp7YgTYKJdVCYLoMqQUNxFp8cbeOX767zU/8XnOyupzJXg82oJFcVOdBsLVPmjxAXkPm7oYz0kSbWbIgN9MTb3YUivYYPj3ZSVpiNJjGS7uYabl35hH88+o4Pj+zHVpRDe52ND3q7ufrZR3x0+hh3rl7mk3On6b91je/6b3Pzy8+lycPuN/97h6Eqykwp1FozqC/NoKJYjc2sodCoGHhOrjaVpiobx3q6Jai4cJbPz5/l07MnYaZgf0st+VmqAe2RC21soYnYAFcUoZ4owjzsE+AD8tOisOoSqDQpsRkVlGTESTbP6ihK0+OoMSRTpZNjy06kNCuB0qwEyvRJlBnllBmSqcpLRYiLTOQ2X9/6kg866ji5r56j7TUcba/hSFstR9vrBpqyHWqp4UBTFQfbajna1cTRjnqOtNcNDEcH6J7GCjprS5nPBbyx0lFtZV9Nye9Ge62FhkojLfW5dDSbaW0oQIyB6nIdNTY9dRUm6itzaaopoqWumLYGK12tlfR2N3C4u4mDHbX0NElw0NtaxuG2cnpbyzjYXMKBJis9jRYOtZSyv6GYrroiehotlLObnxlOZ20h3fVmOmt+P7pqi+mus9BdZ2F/vZUDjaUcbCrjYFMZPQ0ldNUW01FVSHtlAR1VhTSWGWi25dBUbqTJDhEd1fm0lRmoK0yn0phMcXosBSl2iFAEk5sUSEFyCNa0CIpUgeQm+1KgCsSUEkKJTs6pA41c/+Q0p3r38eXF85w8vJ+GSgvHDrRy9/qn9HbXoUuVUZybglETjSk9hkJtPHnpsYh+EP1AnVSiJqKhKDOafE04BkUgOrkvOrkv2QneZMbsJDnwfbQx7iiDNyMP2UZanDdHOio4vK8WS24Gudkqzn1wAL0mgSi/HWhiA0iP8yfIfQ1hHus5uc/GkWYL9UVpOLKtuqTAgcxjYVo0+ZpIzBmxFKZFk5XgjzbeD228H8qwnWTH+2NI8CMzbg+qcFeUYVtJidhOcsQWksLeJ8rfGY+N89jrtoTt619n9fLpvDHneXa7riAxajd5ukSs+WpMabFkJAaRGu2NNtqXnIRgNIE7yU8MJjcpGJM8kKwEXymIcYhCHbXeSnvZl92JaPgzJzBsfZpUz1cYc/YAY3hAhCaRBw/uDYzIyDB27FjOhk0L2eS6hG0ey9jmsYx3nGfyxtuTWek8m7ffeZW17y/gzben8Pr8CTgtnMTyFbPw8FxNrMwLuTKI2ERvNmxexbjnn8Vw1sBUp8m8/NILuGxYw7SpU7D125g541XW7liNqlvFdKfhRJSH462LxVsXi2q/Xgrw/8cJZx9vbP02XGXbmLVgOsvWvYXxnJGAHD9M53PwiHNn2tSpBPh4o0pOwlJUgCIpEaf58/DP8MMlwh8hZqM/Y8JbF2eHiLnoz5iYMHMNw0YuGDheXKOakFI5Tz41kjGTlknbDTL0Z0y4RPsj/iDBg/6MCTeVF4azBpy9tzFs5CS8dTHS8yL8GDniT7zjvhTDWQOxNTHknM9h6uyXmPzaRGz9NgJz/dmd6Ymt38ayZWMQf36LVyeOZc60iTgvW8TMVyczcsQwzH1mJkwdx5jRI5n04jiGOS1g+o4NjHjiT7y7cyWm8zkEmvwxXchhncdqJk4Yz5o9zhjOGggvD8d4zsDMhTN4bc1U+3ED2FEQhK3fxuxFr/Hcc8/w7s6VaA5o2Ju1B+M5I68tnMHEiRN4Z8VbzJk7A89dblRVl3Hli0s8fHSfh4/u89nlj2lqriUk1J9V7y4jv8DI+QunuXnrS77//i6ffPIBV/sucOHcERpqS+ne18S5D0/w6aWPOPPhB/R98RnffH2HL658SmtLPZcuneWHH+7y2z8e8cP9O1LQL5Cykg6IcAiMxWDQPlDzL35lcNV+CEQ4gn4HRIwakmlwZBsct2dK10tCTDji6QuIP1wY0Mg89sJfEP99ASEOMFhK9DMOwfNke/cbyR666ncBeA/O9uA/G4ehihTYR9gBdj5CuNi3ZTDoDncP0eso3ZQMR6QsgaPcyAEZjmyBAyI6hwT82aQEbR7y3KaB2xJE7B8CEEX24zoyGY73cJ3fuzP1DYGJviH7vkxCsGShH+m7geA9a/F2W2U/tzOD52nVJmHJTMScHk+BJpaiNBkFmlhykiMwyMNQR3gRsH01+sQQNBF7UYZ4kh7thVbmjSrcHZmvCzFea4ncvYZwzzUk+G3D/b03mMllzKlJXDlxgNrcDPTx/uQlB5MWsRtjYiClmTKs6bHU5ChpKkyjxqii02biWIOVE63lHGuw0mrV0VycRW+jhYLMeLgnpA+mDaLJZiW9UifRImi2ZtMkJNcicVn6AjVXFvPvn6QmM4q4CJJiwiT9QC8IcYEaay5WgyQw9tm+DlngTvJUsRSmxpEe7UNK6C6UQe5E79pAdpwvyiB3CjVSGYo1K56OSiNaeTBhezeSkRiIVh5MWqwfabF+mJIjyFVGkisPp1Ato1SbQkGqHFwEZw510N1USU1ZPuVWSXyp06bQ2lTJpQunefT919y7fYNjPV20VleSTbR0EY1loNmH17b10Cfw8dhMdWkBly6c5t7dG/z9p+/44rNziDy4LwRXPzvL//7ykK+u9nG4s4uK4iL2NdVw8lAHQvRypKOKioI08jPiyEwKIlPmT6bMH3X4XlypQ0xDct3y3UZ0kDsVBWnSBZQHaQmBFGQkSt3LxWWaSnOoztPCfEGZXkMTW8hTx1OcnUK2MpxMRSAJIe7s2vwWAe4rkAW6EOi+nAC3ZQS4LSPSew3xgZtZ8/ZU1r8zkxAfFyKDt7Ft42I2rJuHi8sChDMYDHG0t1k4eqQeS1EqSfH+1FSaePDdVb64dIpbfR/Dv3/ms3MfkJORQoT/HoQoJzbEg5QYH7KV4RjUURjUUZizk6gxZ1JiVFJZkEZtYQaWrCRW0stKeslOCqEwPQ5Tcjh5KeGU65JoLEofdEnolMbjOCZEDe2VBfSdO8xHRztoLjNRkZeOXmHvfCva0CvCJEenURC004Vta95GjIHNq5eiEYJQHw/qygq4/tm5gYD+2P42+j45w1/u3eHG5Y/ov3aZ//3bj9z84hKHu9vobK7l9pefcePKRe5cvcyFU0c5caiLxqpSinOyyU9TwzRBb2MV9UV6qgoy6a4vwmJMIl8bi80s1flXWDKpKNZRYTZiK8qlrFDKaOnT1JQWSt9VQ1oyP9lF9crYEMQyCCYPF9p4jN/YtWk53ltW4rCTVEZ4kqMKozAjhnKDnIqcZCr1csq08ZSmx1GaHve7TESZAyR0iZQakuzZIQ0nWUK7LY97d65z/lALZw80cXxfHYdbqzjWUc+JzkaO7Wugt7WG/Q0V7G+ooKelmt4OKfvg6LFwvKuekz1NnOhuGOi3IHaDN9YBrUFPU7kkZm4opbPRSkttPp2tFg522ehuLxmw52uoyqO13kxDVR7NtYW01lsGIOJQVz2HuurpaatEI8QANBxsLuFQSykyMnCmR7L+OwZjucc9xkrZVDtEDAW/i8yhrSKftop8xG5YSS/ddRZ6Gko42FTGgcZSehpK6Kwx01FVSEdVIZ01ZrrrLLTYMxEtFSaabTm0Vphoq8yl2ZpNVa6aCoMCix3spCxEEHnyIMyqcMoyo7FlRWHNCKPSEEdRehT5qTGcPtjE37+7zfdffUnfJ+e48slZGiotmLJS6Gqp4vSxDtrqLFRatdjyU7EYFZizEynIlFGsS+IC8yWIQLJ2zU+LwJQSQlaCL+lxu8mQ7SEjdjfpUTtIj3AjL9kbeYALmuidGNWRFOqTSU+OpKQwi5OH9w1cs9H+HhRp5eSkSNDebM2mVJdIcWYcenkQqdF7yZT5UpAahTkjllxVOEXpMRSlx2DRyihIjSIjzodMmS9ZCf6oI3dLPSfmQ2bcHoTQoAjdQnLYVhThm0kK3UiY97sEeL6Dv+cKtq59HRfneWxZt4jYMA+06gja6gsxZMSiivUlyHMD3ptXkBK0k5yEYEyyoCEQEYwuKVAKto4NEZ2vg/H0S3OtsxRIDZ98gtSAVziY/ALPrk5H/AYzZ27iyJGz3L59myNHPuTNNxewdr0Tb779Ck5vTmbZqtm4eTrj9MbLjHthGCvencf7m5by1rLXmDT5KSZNfppZcyey8I1peHlvobWtnNt3L3L73iW2uK5n0ksvYOu3MXnyJN7f4Mz2bZtZ7fYepgsm5syehU+qNwEmf6Y7DSehJZ7l7suYOPEF3nNdSc55I+J/nBjzor3sSMzhuWdGs8z1LeYsmcmfn3uGjf7vo9yXzCtTJzNn1mvMe30uc2a/xrx5ryPEXFwifHFThbBkiwchJUlMX7yWuEYVE2a+h/6MCSHmMGHmu8xdI5U4TZr5IrZ+G8NHPMGmqI24RErgMGX2yyzZ6oH4gxNz127klQVTGDlyGCs93iGuUY4Q41myZRshJYlSluLV5zH3mXnu+acZN+5ZdsbvYNXOFcxbMYfUgxopy/HfTsQ1qfHXuCCedeKpJ4czauQTjBv7LOJZJya8vQbDWT1PO73EtCkvsOLt+Tw1agRPjnwCMcwJl6ANTJsxBTHTidjSaHzTvZmz6DXMfWbGTxzHyCeHszHUhXc9V7J01yLSe9MZO/YZnnZ6icTWRHYkufPK3CmY+8w8/dxTTHYajVf2XlyC3+eJJ4axcOFs5syZhlIp486dL/nHP/7CL7885Ntvb3Hhwklu3rzChQsnUSpllJUVcv36Za5fv8yFCyf5+utr3LjxGefPH6e7u4WiIiM11eWcO/0B3339FZ9+fJ4f73/LD/e/5sTRg3xx+SNJu2PX7wyAwmMOWHAAA0Ocjhzbh2oD7tmD7d8GRfJDS4EcEGHffxUeiLGgiAuR5ujR9xB/eAvxh7kIMRfx30p7cL4A8V9zpSH8GVytxx5kOwLvnsHbzgyBiLqBoF4ChTyEmM/IkVOYOXMFQoxDiIAhkFFlB4Wh9sVDy43KGRQ9X7CXhQ/t9+B4TENauOt/AMcZhGiyQ0TDkO29/wERjmN3/g4+pOHQRQw5B3EZIU6iifUgzGvtkM9FOqYqwYe4MA+EzNcVgzwMqzYJc3o8halxmJSRmJSRlGTJKUyNQxHsSYk2kVxlGFkyP7LifdDK9qKO2IE8aDOJARvRRHoQuXsNYhqow3exbtEMdry3hKy4YDQRXmTG+qBPknpDFGqisKbHkiXzQ5cQYF95TKKzMpfbTETck6CgpURHhUmNOTOBvLR45nARD6r4lxDkJEegitiDNj4Aa1Y8pzoqaSjSInohdOdmQndvpwoPvrxwmq6GKpqrymirr6TAkClpBgTYCvXcuPgh3924RHtlESvpJTFgBxmx/ugSgkiL8kYT5klK8A5yFSGkR+4hVxlGviaSipxkmqzZJIR4sHrJDJRRe1FGeaGJ9sGolOxQ9Qlh6GUhlGQq0SVG8IhR4CLoqLby6ZmjfHnxQy6cOoSlMJtyay5f3+nj37/+BL/9nXt3rvHlxfPcvnIZvVpOpPcORNPvV5NV8ZFUWvO4c/0Kn188R8++5gGPca4LOCloqCoij2CiyeYff3nID19/xdHudgkQRC8aWTCmNBk5mmi0CYFoorxIDvUkLcqHmtxUTrVWcaa7gS8/OkpNSTbNtlzpIrbXDQbtdLFDxHUuHGnnzqWTrKSXUp2a6vwM6ov0WLIU5KbFkpYYQKrMj5ToPcQHbiV8zxoC3VcQtOMdlOHbCXBfQVLINtKTfJGFuLHHbSVum5aycd0bLHv7FZyd57Bt29tERrqjzYymtCSDMmsmxYUacvSJfHz+IDf7znHl4gkunT3C2ePdjOUe2Zp4acIaDjmpMdQUa6ksTMeUFkuWIhSjOop6azZ1lixqCtIpMyixZssp0Sko1SdTopNcqYpSo7Hp5dTlaxB5YEqJoLXMMDChraOTpNA95Kcn0FhipCxHQ0FGIlUFmeSnJ0gZm9uDqdpIX3fCvLYTtGc7e103EB20l5qSPLqbqzh9uJPmmlLKhKBMCL65cYUf+m/w8Jtb/PbXB/Db3+AfP/Hb3x7y47d32NdUw+cfn+HmF5f4+8PvEG8AbwgKjVoqi/Ppqa/h7P599H14jN5GGzVFWVQXZVBiUtJcoae0IIXasmwaq0zsayzl4odHeHD3Orf6PuVoTwf1FcV0tdSgEYJqay41JXax9mPSipArdfh7uBC6ezMBHuvYu2kFnhuWEuC2hljfbegUQZjU4RRnxlGmT6LKYC9dykqkPDOeyuwkqnRyKvVyynVJ0jDIsZmSqTCpqC3MGPje3++/xSdHOzh3sJkjbdX0NJRxqLmKo/YMw6GWagkgGis50FrDwbYa9jeWcbClgsPt1RzpkDo/S5qCEvbVWjjUWil9NrcZaOZ2qLWSgy0V7G8pG6hJP9hlGxADN9U6wMFMc20hbQ1SFqKtwUpHUzn726vpbqsaOO+uuqKB2312Qb4zPeAqpLKVjN9f3wP2rrUSDAhxRiplmSOtTHPRrgupt/6uxMmRhRgKEZ11Ug+Jtqo8mm05tNhBotmaTXWehnJdEtZMGUXqyAGIKFSGUpIWTaVORqUuBkt6KBXGBArTIsmQ+VNfYuDUoXZaqq1479yOPDacVEUs+nS55G5lzsJsUtFYkUOTzUB5vhqLXo5FL6eyIJULzJccU0QVxpRgTOpQhDCSleBLWuwuNNE7UUfsICVkKxmR7mijPUjyd0En90URsZs9rqvZudUZa4GWtvoyDBkKVtKLVhlLpjyCCO8tZMYFkJ0YRHKoB+rI3aTFeJGV4E+uKhxzRiymlDDSY70pTIse+G4WpkWTKfNFG+9HVoI/KeEeaCI97AFD1cAPb1LoZhJDNhEX7EJcsAuR/uvZvn4+yxe9xIZ357F53ZvIIvawr8lKhSWTVEUwmfIQfN1W47n+Lel/lJGALtZ/ECKSQ8lRhkrHsmdyxePYtRK/Sr749nrvI2paGQAAIABJREFUh399DM+3RtGpnsWz76Uzikc8e+UUM5e44hogY+ZMV9Y6S2VJTm+8wsLFM1m8dC7vrV3CqzMmsGjxa2RmyTGaNMycNZH17y/HWprD+Y+OUVdnRamMJi0tgfzCTGz1eTj7T2LBqvnknDfy0ssTWb36HV5+eRJr9jqT0qVk6tTJ+Oi92ZHkjpjthK3fxiuvT+GVVyaz2v1dkvcpEGI80xevJK5RjRDTEeI15q5xIa5RRUJLPMazBrx1Xkyd/BLBeYGo96uIa1Qxd816hJjNki3uxDWqiGtUM33x2gGI8NbJcPb2Qoj5TJj5LpGVESS0xKM5oEHdo+KJEcOY8eYMDGcNRFVGsdJjBX/84x947DHBW9sWk7xPQWJrAvozenam7WDkk8NwifDAJcIDIcbj7OONty4WIaYw/InHGTNmFCNG/An3TE+CbeG/g4iVW5bzypSXULQnkdSWiKI9iTGzljHdeQOJ+5N52uklFi+cxdNPjeTJkU8MgMT2uK0ktMQT16XG3GfGefe7uMe4Em4OY8yYpxDidUY+OZxhTzzONtlWQotCGD9+HGPGPEVCSwJvrn0D91g3jOeMJLYmkLw/kaS2RBZvWcTIkcPZunU9Gza8S36+juvXL/Pdd3e4d+82FAna2uq4c+dLHjzoB42gstLCDz98zc2bV2hvrycjQ0lLSw2dnU1YLQXERIdRXmahub6GApOB8x+e5NGD74B/2UHhEYN2pw6hsGPl/cHgcIDB/xMihgqKHcGuw7HoZ+l6eMyR1ThDeJArsRGeg+L5aUg6mD86kZpqZuZrroj/egshwhFiBjZbOyNHLmKiELgIgRDeCNGFEGn2EW7f5m0HAhf72GmHiA6EiLFvc+eNudN5f91qDnZ1IsQ4VBG7qTYmUpOnoDJPjhD91Jek01Wf+x9BvHEIRJRL79cex2XF7hkCBL38rsmb0DCoTThph4irQ2Chj0FQcYDBdQZ75ziE1kP318nvsxEnkUBqsDQrwud9vLYvx8/DGVmIGyIDGckhuwYAojA1jpzkCEzKSGry0mgtMWAzKilOjyUvORidzAdtzG60MbvJjNmJNtYTXfwe0iI8kPtvprFAzRcn2ulnPP2MR+7nTl5KFKbkUHRJgRjlwRSkRlGijceUEoYxOYzqPA3HWsoRD6QV3QxZAM3lRg63lVNTlIUhJRqLzl7OdBLESeisyOPi0VZO77ML+eZDpy2X0511nOpsoMGcgzElge7aCn64fZWPTh7m/p2rfHbuA8rys5GF+kjlTI59AlmJoajC92KQh6FPDEYdvgdV2G7SorxJDduDKSmUXGUENqOSmvxUagslwaJWHkJmUjC65EjS4wJRhnshXCAtMoDsmBAKVPEDdeMaITjcVsv3d77g7rWL/NB/jc8/PklXSxXXLp+TXIj++Vd+fXiPH766zt/uf8OZw/vBWZCdHIslJ4PK4lxOHenm7s0+rn7+CXdufsm1vs+wFOUwnJ8Zzs+I8ZChiqW8SCeVI4kzHOvu5O7Vz+GfP/PTvVscaK2k2qzDkBJNUUY82UkhpITvJjHQncxYf7or87l14Qj3rpzjWGcNVZZsclLjKclR01JRQJjXVhZMe97uDFVEg9XApeOdXDzWTmF6AtlJIejk4WTIAtCnRJCdHEqWIoTkyF34bl+J5/pFBLi9g7/rcgLc3mHbe3MI3bWGwmwZypg9uLq8hevGpQR4u6BRhRAYsAWX999k1crZeLivIlnuT11NDkcP13HqWBOfnNvP3evn6GqxsgXpIs3RyqQLZ5S0cpyXIaOxzEBTuRGrUYlRHYU+JYKqwnRqzJlU56dRbkyhzKCUMlqXQYjbFKTGUFuQRqVJRbkhmTK9gtNd1fxw42Om0cdj/IbVkEyJQUWOOhbhCiU5aiwGNYVZyehVseRlJCFuQ2zwbmkCvA7lBdlcOnOU/mufcuLQPk4f3c+dq5/y4OsbHO7pIEMtpygni4PtDRzvaee8EHx3+0v451/58eub/PbXB9y71cfdq59x7vhBhLBiK8qRelSkKjAbMznYWs/961/y2cmj+FOEOUtFR5VZqku/DdYcObVlWmrLsikvTKPaYuDDo538+PVN/nLvLtc/k8rtioXgQHsNXc0VXDjRQ9/HJ+jtqGE+F0iNDyHS1x1/9/fx2b4GnAU4C0nYtgRyUiLIS5XKRUp1iVQZFBJIZCdh0yZQliEbMFooy06kRBuPNSueUkMS5fZSxiYh6KmzDEDE2QNNHG6tYn99Kd11JRxpq+Z4ZyOH22o50FTJweYqelqq6Gq00VVfwoFm2wA8tFebaakooL3aPPDYwZYKetuqONJRM1B729tWxYE2G/vbSulqsdDZLI19TcW01RciZkp6iPaGYvbZbVlba4tpq7PQ0VBCa620zeEuNXSwUkCdJC9eSS+iH1orTBI01BZK21yhp9EyUKKEt5DGPQE99v2sE4gL/A4mumqL2VddNAATHTUFtFXl0VRupM6aTUOJTgKJUj31RRlUGBSU65IGyszy5EFSKVNqFOXaGIrTQjEmeZGnCiZXFU5WYjBmXQqWnHQSIwMwm7L57MJpfnl0j0ff3eKLT07SXm8lP1tOrjZ+IECw6OXY8tTUWbSI3+ylDaKK1Ng9ZMsdzQnbyIzfS1rsLtQRO1AGbyHeay3KwE0k+G4gMXAbUb5bsZjUtNdbOdhZh9vWNWxau5zUpChshTp0KTFkKUKxapPIiJNgQJcUSHZiAFkJ/r+778g45ChDMWfEkqeOwLF6JzmouZMS5jZwrkJUoQjdQkLwRmL81hG615kwr9XMn/4Ub70+AX1aFC3VBRTlpFBoUNHdVoElT2O35rVSnqumriiTbz47xWeHW8mVh5GvCCdXHoYpORQhpOc6HGs0QkgZ6HAGM6DBoESJ6+rxdCpmSZkIh5d+mz2IErBp65u88+5snBZO5+2lC3l93mu8MOFZXpjwZ7x9dnHu/AccONhBQaGB3sNd3H9wh/sP7nD4aCeFZj3y5Gj2+GzHxe1dprw6iQ3rpqNuj2PEyCcYMWIYY8aMZo92DzuS3Bk/fhzy9iQWr1vEuAljsfXbeHrMKJ4f/xyu0VsJLQySAnLvbXjrQhFiMhNmLpdKfGauRIi5eOtkuER48eKE53l50os4vSwQYo59zGf64g3oz5jsWYfXEWIetn4b+jMmho10QojZmPvMLNmyg+Ej/8Qyt6UktMTz8uRJOLu/x7RpU1m4yonEtkS2hG9i0XsLpOevWcTop5/EP8cX90xPpjmNJKREzpIt6xDiRVwidtvLpqbwxPDHmb5sA+JxJ9z0IbhE+jP++ecY+9wYzH1m5r79GuPHPcczT4/iuWdG89wzoxk5YhjTl2wgbr8a4eTEs8+M4olh/8PO1B3MWzEHl6ANpB7U8MzYp3hq1AgMZw0sWr0A9wRX3OK3S+5TYgLTF69h5MgncFOHsC1uK0+PeYpRo0ZKx106m50KD9wSXHniiceZ6/QYc50eY8SIYbw86QVc1q9k3eplJMrCqK2ycOHsMa5+8TEUSbqkPIJpaawAjcCQrebSx6cQk+H06SPk5erRZqUSFR1KQKAPmzdtQJksp7ggH0thAQ6Xq8GsggMi+oeM2ww6Fz2yzwnXGRQhO4TMFwcGCHsA7Oh7cEY6lqgaWMByQMRA52gPhmgdPkf8wQlfvzRS08wIMRch5rB4sSf7Wg/Zv1fj7GMiQsxk1mszmPXaTISYbN/2Ai9PfGHI86YjRChCzECIKTw/dgwTnn8OIcaxePF6DnZ1MnH8WNLifKkrUA4E5AXp4bSUaempz2MwSK/j90F8+e8eSw3fYQ/0jf8xshksSTqJELeJiflxCEQ49uEI/h1g4SifGppx+E/NhmO/DtDIYFDwrSHKez3+bu+QGOaGLiUIkeDvTp4qmuIMqdNomS6Z4owE8lTRWO1N3yzaBPKSgzHJ/TEk+KCP90afsBdDohc5ch9yk/3Qx3uTFbuHWlMyl3rrOddVRZEqGk3oHgo1MQNpYV1SIBatjNbSbBqtmeSnxlCsSyIl2psdG95m3dLZOGwyzcYUMhSR5KTGYzGoyUtLJDsxAnNmEqf21fLVxROSY4VoQ8yHrjITf7nxKTfOH6WnuhQxEdrKiuAfP/Ow/ya//vg1J3paaa6U7GrFb5CtiCKabIS4TWqMPxmx/qTH+JEW5Y0hKQSjPBRliCfaaF8sqZJjSHtZDu1lOdQUpNNVV0SpUc3uTatIjw8mUxbKrg0rJboeD/F73cmRR1OZk86BulL6zh3nXO8+vr/5OT/fv83fvv+KEwfaqCsroLu5ip7WGj4/f4LvbvbBv37inw+/4+Kpo/zGY9xjLKX5ej46fYyH9/vpv3OdM6eOcf/br3j44FtOHO0hV59BkJ8HKYlhdDSUcO3SKaotOQTv2UFFYS6HO5o40tlIU0URuemJGFKiyVHHYlRGkB7njybKC3XkXrJkgVQaVXTacmmxGjGlJVCoS6EwK5mKAi0XT/bw8YluKvO1NJYYpcA5GCn4tgdgmfGBmFRRpMf5kyrzx5QaQ1p8AOI6bH7ndbaufJ3gHe/hveUtXJbOwGvLUvZufYfgPevZ/v4S3Dcvx2/v+/jsfZ90TQQR4TvYu2cdG10Ws9tzNbLYPexrt3Lrxhm+unGWc6da6WkvRaPwH7ggfHatxmvne2gSA8lWR2I1Kqkp1kquNfYyJi4KrIZkasyZNFl1VOZqKNYmUqxNxJyZQEFaHDX5qXTYcmi2ZlNXmM6hhmK+uXKab784wzT6pF4KVUMmB1cJTJdwEr0qFiGDIkMa1lwt2eoEstUJGDOTydWmDKxyt9SWkaVJIteQxvHebu7dvcHdm30011WgjI/CkJYM4wUXPujlt78+4O8/fMNP333FiQMdfHL6KLeZKGXyhEZyYxKC9jobx7pa6b/yGfe+vExLWTGlxnQq87UID6i1ammu0NNaa6KmVOrA3GAz0dFQRldTJYc6GvngYLvU66A6n+JcNUU5KexrsHD+eBdLOIm4Bz8zXLIstkrHDdm1BUNKLAUZcgmYhIaiTAkgbEYJICp0gwBRmZ1EjSGZmhwllcZkyrIls4QSfSJlRsmhTUyW9n3vznXO9DRyqquOQ80VAxBxrKOWk/tbOOooX2qpZn9zJe21JQNN2g402+iss9JSUUBLRQFd9SUcaq0csE11lDx5UIV4Aw61VtLTWk5Payn7msy01RfS3lBER6OZ9oYiGqvyqC7V0zoky9BYWTBwu95WQLXFwP0hWQUel2yUfxICmgRYBVwUFOHP/oZiDjaX0F1vRmRAZ22hVAbVWEp3ncXeh/gyXJYa2LFM0IOzFAgkScdw6CIcZU3tlQU0lOqpL9ENZOFqzJk0luoHvs/VphRqclVUGRQUp0aTJw8iXxGMWRVOsSaMUm0kuSkB5CiDManDyUuPo1ivwmxIxZiupLa8iK+ufca///6Ab25f5vOPjvHJmR4OtpdTXphGkS6RfK0MW56apjI9zeUGKShQMnDNpMu8MCYHYUwOQif3JSvRm4zY3Wgi3VH4u6AI3IjMdwNRezcQuHMd+xosXPn4Aw53N5GdkUxPZyPnTxxgMteRBe8mSx6OXhGGJsqLpCA3UsI9SY3eS3qsN2kxXmTE+ZCV4I9eHoQ6cjfaeD9yVeGYUsIQoonrTKYgNYrU6N0IcQ91lBupMTtIiXJFEb6VuKCNBO1axa6tS9j47hyWvfEy+boE/v7wBl98coIPDrdz7GALdRUFNFTk4zBi+PbqOf7v4W3+ee8qZ7trsaTGkZ8cQY4iDDET9MnBiCoQ1p9xEYIFQiAm+yNe9UesqZJcbbJBzIf1S8fyed4iJk1fg1gpzTfiDez2yj8j/OGNxVN5483ZTJ8xlcVLFiLc3BBOTkyb9grr16/l9IfH+ebbO/zrt5+5//1djp84yNFjPZz/6AQVlRZ27d3O7gBXJk2dwIKXpbr+NzYtZMzY0WwIXI+5z8yYsaMZP/7PmPvMOK14nWUb30a1X4sQkxBiPG4qb1wivBBiCi4Ru3FTeTHuhWdYsmUzqv1ZjJmwgCVb3NGfMTF98bsIMRMhjrJ29SLE/IvSED5MX7weW7+NJbs8EGIuTnMF5j4zUZWRCDGfMRMWY+u3MWbCW8xd40J8swz3JDdmvjYdW7+NNTtWs2jFQjIOZ7DBbz2bgzehPaplxoJXWbNX0h4s2rUUIcYT16lmydZFDBs5kyVb3FDtz2bYyNk4e+9G1aNHPO5EUlsib29bzLPPPIUQ47H12xDiVYTwQ4hW3ls2H6c5L/P0qCcY+/wzUrAfuJHRzz7Jev+1aA6oGf3Mk/gafPDVezN19stsDHkfW7+N0U+N5L1dq0g7lMqwpxbg7O0tHfcxJ+Ia1QMlW0I42Y87l8V2ofaLr47nhUnj2Ba6hVGjRjB18vOsWrGQTRtWsMNt/cBvxf59dYQG72brxnfJI5iE2CAqyvMkIb89EP/q1hW6u9rQ6TPJMek4/eEJzp45TXtbC4N6htsMaBkc1rmC/wAIR6bB0RjNEdBeZjBrcdJesiQFr4MQ4Si1eYAQVrt7kl3j4HiNAyIcTksOQwKxlpEj3+T27dsDEJFnrMTVNQ4hXiE1NZ/jx49z9sxJNm/ayMwZr3L8+Afsaz2ILDoTWbQKU46BpsYGLl78hJkzVyPEdFYse4tTp45x/PhxbLb630HEi+OfI1XmS01BMuXGeITQUGdW0V1rYl+Vwf5+HO5M9pghY3AuHNQ1WO3DaL8/VBDdaf+f1SHEA2Ji/sGUKfn/DyjoscNCOYNaCQdEZOOwuZY+i/98rUOkfZnBkicNgTtWMlDq1VWVhzlDJt0RtxGiiuo8DcWZ8eRrosnXRKNLCqQgJZhCdRAFqkByk/2kDpsKX/KVQRSkBGNNjyQvOZCClFDMmgiMiYGkhu9CE7obdfgeshMDSJf5kJ8WhVkbR4VJhRVv+FXy1OeBIEUWQLY6mqggT0J8XKU37i2l7jVxoVQWZnGkrZpjbZV0VxXRYtVTY1RTrIkjPzmStmIdJ5psVBlTMSXLMKXEk6tK5DF+48bFMzy6e5Xh/Iw5W40QGqJ9d5AeH0q2IooMWRBpsQGkRvmQEraH1CgfClPjKEqNJSV0F4b4YAzxwVgyEmi2GKjOTSdPE0eOOnbA41wjBHnqRJKCvCjCnyL8CXPdRG6yjNqCbA63VnHpgx6+6fsIfr7HT99c5cyhDurL8slJl5OnVZKTLqcoS0WLzcy9a5/y0bGeAYcAVWIMLbU2Pr94gf5b1zh3+gPqqmxc/uwT4F/89PAeRw92EhPhS6i/ByX5Gdz54jwfn+gmIcSHPIIxqhNR/X+EvWl8k2W+/3+dMzNHURAVERArLixilUWqKKgoi4iA7JStLaX7vqRNmqRtmqbZmrRJm7bpvqX7vlL2VQVFKYqKyigqKqO4HMUZZn6eOe//gztJCzPn9X9wvdKkWe79/n6u72dJiSEvS0GZJYvc9ASsmUmYldFkJ4dgSAknNy2a3LRobBkJFGQmopdFUGLOotCUSU2hWZoVWwbvv3mAK5+c5VhfI3maZEQMaJP2oE0KRh6+FYs6hmJ9KjpZCLmqOAqzUzHIIxAXISshiOjtK0kMWkvMjpfZvOJJ1r34BH6z7sF/zSJeW+HHs08+iN+cB1j24lyEuMprq58hYMdKAnasJDZ6C/Gx/riqTZx9q5/Ln59mb18ZhqxoZHFbuJHndwVV0m4KTAo6au3s66hkf2cVXfWFUkE2LAmd6ov1NBTpEeIC1fkaWkrNdFTm0VqWS7lZSYNDR2elleYSA0e7a/n6gzd473gfbVV5DDSVcbhbKkZFM2Qmh8NOKe3Zl/OIhbBx9TK2rltJUvQehKhgoKcZmymLkgILEXt2kZ2hICRwG2G7d5CSEEVFaQF7+7vYsWUdgf4biAzeibgdN3DWIYagJM+AEDrqnPleAfXojArP+PnLz/nHD99y9vhBxCwYaKlkqL2K9hobDWVG2mvzaavJo6uxiIH2SroaSqkvzaem2EpjRQGDHVV0NRbR1VhEf1sZ3U3FCGEjMzmUbWtekIqeIRAVYNepOHNkkN+ufM67x4bcN5duCnWJVOSmUWuTqEw1uUoq9alU5KRQb1HTZNPQ4simoSCL2rx0qvPU1NgzqHdkSSDCLSz96s8fcaijigNtFd5CeaCpgqO9TZzY28ahngb2tddzqLuJAz1NDLRJXYa9bZX0N5fR2+ikt9HJQEs5Q+1V7O+sYV9HNfs7azjYXYcQOnbi4mB3Hfs6qhlor2RvZyX9HeXe7dnTWkanO1W6qcZG26j06ZvH20J4QcTe1jJv7oNOCOiW0qoHW0oRGiloTlyQug99jcXetvbelgo3pek62AQ4BJeYJh1jMgGXBMwVvCEExUL8i3tTW3U+bdX5NFdYaCg10VhqoqnMjKswm4pcFbV56TQWamm0a6gwSIGgzqx4ynVJlOckUKyNolgXg0UVjkEejkkdg1GdQGm+nsMDnRw/0Ed3S62Uj/PpMF9/epbBjirJKWUZVDu0VNgzaSoz0VVnp6Mmn6YyEyXGFNLjdqBJ3IlZFUZBVix2TYwXRJgVwRhSdmFI3EZ65DpkwauQR2wkxH8luvRYrAYV6Wlx6DRymurLMGnkrKYfnSLGe5POy4hHmxiIITWE/Aypk2LLjCVXGeEFFPqUPZjTwrFlxpKXHi3pEpZAmUmOEJdQYESTtJWsZH+ykv3RJPmTGrWOEP8lbHh5HutXzKe9voAfv/2Ij86dQKOMw5ydhhA1tNaXMtBRM+pc/IDrVz6mr7YQS1q0FOyqjsWqjMaiiiZXFY3Yew2xdBviTkn4u2hjIOPmPIuY5YfYoEHcIp0Lyyb9ict1z/Dg+lWIGtxOMp4CzsIzzz3EnPn3s2LFYpYtfYECuwXh54e/QoG/QsHMWTPYt7+X1984zInX95Nn17MnbAepaXFo9Qp2BW3mqcVPsHDpfKbOmMxtY8cw+5lHSahNQNGuIMCwiwdm+3DXXXfw4IM+pPeoueeeu1i05hm2aWMR4iGEmM427R43OHgEH9/FqLuVPL/lGcaMm0WINRF5m4Z5q9awTRuLj+9yhHhVKhj/wMiM88wIJvguQd6VjbjbjzvvGseEe+5ktzmIha/44elMrEsMRd6WxbrEMBZv2szygKWMv3Mci7csIrUxhcy+DJYHLOOO8WN54OGpxBRFo+5W8YL/cwSZAnj06RmMHXcrLwcuQ96WzgQfP0mzkBiKvC2bEGsKY8Y9ythxY4gsiMD32UcRYjo+vouJrVS7QUSuu56S6CFLFj/BlCkTmfucL4m1CSg709gi38TEyXdz+223Mn3+Q6Q0yFA0y5np9wjKzjQmTBjvtpmNcP+ugjHjnpJsYq0KfHxXIYQfPr6riK1MR4g5CDGdlUErUHUpSXEls3TTi4wbO4bIsO3ezISosO2sf/UFr7tRwPa1bFm3zCtIPsqSUQX475w6uY/OjmbeeusUn392kQsffYAEiC976UgXecR9nb/mpjMhMSK8mgYPiPBoD6ROwxkWjAITl0YVuZ5uhIf+5AERLum+fosHuIyyQp3GiA3swpHlF6IMIeZRW9vDqlWRCDGXS5cuMW7cM6xaFUFtbZcXAHR3dzHncV+uXr2Cn48PQviikGnIycnnkWlTCdq1g9aWZu6fPBF//wR8fVcjxBT6ugZYtGgNixatoa9rgPunTESbGoKrWE2JKZ68jHCGmu301+fT4NBwvKeaWps7vFfYpFDkG0CE86ZtcXDU82ZGXKAu4emapqR8w/TpjYw4NnmSqT2aiBpGwvFcjGg6bgYO/24cHPW3yz3cXYymYr37guMWXvwBmor11NmzqLSoqbSocRpSJLDgBhD5qj3kKYMpzAynLCeBKpOMspwEijSxVBpTKEiPQrFnAzkJgVS4E0sd2RKdwVWkpdiU6lW/qxOCMGcl0N3k5J3XhzhxoBOzTsHW9ctZ9PRjEohYIB2UZVYdb+7v4WhvE8U5KjRxwZTmKDncXM6xtioa8rUUqBOxpsVRlKWksdBClVWPOjqEwhw1h7qbMKqSpJm/CkGZJYvaQiO56QnkquLQp0aSnx6PQyvDqorFrIjCkhaFQRZKfloMltRI+muK6K8rpsyopihHQUVeNm8MdRCDVEQ0l+TzxkAHxzubKMiQkxkRTGGmghxZFOVWrXRSuP3RNWjITo3FkplKnkaOLGInadHB5KTFokuNpSxPS3LYLsQtoE9X0NlYz2cfvs/rRw9y7p23+P7by7S3NZGjy+Tdt9+QipIgAX8QhAduwoKM1iob5flZFBkzkUftRhYeQFLYdoQYYs/mVWxcvhCjMpb8zAR0slAMKeFYlDFeEOHMkUsWtdo0stMSEKKbWVyQrEBRu0XqBxGimezUMGyaBKrzM+l3OTAro8hM2IU2KZiiHAWmtBiMimiO99ZzeqgZfUooCYFrkIdtors2j6YyA4EbXmTra4sJ2LqcpNjtpCaHoEgJQ4h+Vi6fz6qXF7B5wwukpe5BnhJEWVEWfZ1O3jzRilkfS+C2F1Gn7hx1wA9JF53VkK9Poa5Yj8tplAqpMjNcFmTJQvC2CRdKF0VrehxNJUbaK6zU2rVUWdOptKipyc9kHd2ICuiozKOlwiJZd3bUMNRaSak1C7EJahxGhtprqC/JReyE0IAtbNu0lmf95kizhaKCpNhwtm5YjSo1AVVqgkTv+B3eOHaAmspiEmLDaGuux2LIJjJ4J2tWLJHoCo6Ri01KTCjCBuV2I92NlZTbjTRXFdHdWHlDIXu4p43v/vwRP3/1Z8QsqCuySOnyl6GuWI8MC531dtrrC3CVm2muttHfWkVfSzVNlXb6WktprrHS3VzEvp4qGistbpjsRK+MwWnREBWwgZjALRzsaoTfrvKPHy7zxr4eaotMiD+AMU0Ss1bnqamzqiVzhZwUynUySrWqOpKvAAAgAElEQVRJVBnkUnciL52qXCWVFiU19gxcRVpay8xeXcRwZSX9riJ66wq9+7bXVSoJrPubJWF0Wx1H+1o5treDQ31NHOlrYG9bJd2uYrpdxQy2VrCvo5rB1gp6G50c6KrlYHcdh3tHOO+baPcCj4H2yv8TJLTWF9JYnf9//p/bBYz3hOOV87X79QIh+FpI1CRPbkQ7m7wgwtuS/wP0NTjpqS+mo7qA1op8mvGHBe7vFwJxDdgp+FEIr9h6qLXS69rU21hMX1OJl9LUUmHBVWKg3KzElhlPmSGV2rx0GmyZVBrllGola9cak5xqsxyrKpQyczJ2bSw5inB0igh0QlBfauPHrz+DYUFpgZkCk4aeliovraHIrEBEQGu1lbqSHBqcBprLzbhK9DSVmaTU2U0gRA12bSzFOW5xtSrEK6zWy3aiCFlNWugaovxfIjF4DbG716NMCmXH5ldYvPBxYiICCdi+npUvPoPNkMFXH59FiGvkZyaRlRiMLnk32UlB6JJ3Y0gNwaQIu0H34BFSm9PCyZEFo0/ZQ5EuyU1t+t1LbdQkbSUzeRuZyduQRa0nYONzvPzCbAI2L+P1w52S3W1mMhVFuewf7ECIGgpyszFkJlFdbKClMp9TBzs50uPCppFowxVmNWZ5xEiBtBLETAtish+l+TkMvzdMjqOU4feH8U9QICb5IYSCxULw4LgxvDzjNsQTzyEWuhAiFCH2IMRTCPEMQmzl8Xn3s2DBbJ56aj6BgTtZsGA++blmrCYjDzxwP35PzUUs6EY82o2YFMH0mQ/yyuqXGOFbX2De4seYueAhHp79AH5zBH5zBLeNHcO0aT7Mnj2Trf7reWKOL9NnPMS9kyYw4Z47mTzlHqSZ8icRYiYS/SMIIeYx6V5p5l4IH/ejZ0xHiBlIfHS3F/54aSJRvNSNuMuPP/7xP5h4791ExQQz7cGpTLz3bsbfORYhZAixAiFmIRXUc9y/+wRi8XMIMYexY8cw7o7bue32W3lizqPMnPkI998/hXvuuYux48Zw65g/MX78WO68axzjxo1h/PjbEeP83NtyAdJM9uMI8Ri3j72VsWNv5e4JdzB58t3u9XsMIRYjxFsIcZ4trz1H8K5VRIRuYMe21dxzz52I//JD/JcfY2+/lbvvGse0+yfypz/+Jw89+ABT75vErbf+iUcensZ9UyYibl2DEA9L6yBmuPfrXCRKzWyEWOL+zSfc/9shrfMkP8QkPyZNmoDwtUh1lCd4bSH8zHjpXuexSZ3GDSDiKEvcdeHvlBQaKC7Mw6MrlF6/zkiXwa1P8IAIcQUqxCgQ4QEDOkZAhPRZCUR4CtSL8LNAKpQ933cUCUTYGHFBuuA+NjzAxH2vd5tdiPGj6Uy/I8THCPEE/v6pOGz1rFoVicNWxu3zZqCQaRgeHqava4C+rgFKnU6EeJyrV68wRQimCIFCZsao1fDwA/d5QYIQU/D1fZna2jb6uga4dOnSv4AIvTKClvIsSnMTqc5X0FqWzf6WIva3FHGg1el2inPXHQkS6B8p6j0Fv5EREHAKCRR4Uuf/XbF/xn3O9nMjNcmTM3GQ/38Q4dlXo2lXHoG4zr1PXSPP8zNi8HDMjPJQCrUJVFlVNBXraHHqqc5TU5AVizkliKKsSJzZcVQakynRxpKvDKVEG48zO4GynCQqDKkUaSQXGpNsD0WaeMr1KRRpEynIiqcqX01zuZnmcjNv7m/l20/f5uN3jvDu64Nc+ew9vv38Pc6ePkRflwuNOpE1r77AmleWSLOcO6EoV+u9MQevf5kVC2Yh1kGVOZPS7FQq9Gk02fWYU6MxpcRRlasjX52KSZFIZmIEsrAdGJXxpITvlBDrKUkQmp0cxu7XlqKO2ok9MxF7ZiK5adGYFVEYUyPQJe7BmBRKgTqeWquW5mIzVRYNhdmp1BYaOdhZjxEFRhQcanfxwcmDnD3Qz4GmGkxJMVgUiRQZ1Kji9yDERdYu8UMnBCsWPk5C8FZ0qdHokiNZ6jeLizyCKjaItIgA4oI2kiOPwWHIoMtVRX9HE19+8hFfffYJ+/f2cub0Sc69exqb1UhRgRWVIhGzPh3+IAjyX0NM8BYy3RkPYgkoogJZ/fyTLPWbzctP+fL84w8TsPZFUsO2oU0IwZgqra9FGUNRdgq2jASM8nDMymgKctTo1ckIAbO4QJXdSJXdSFayhzokiaGcRgW19iwKtElok4LJSd2DNT0WqyoeZcROKswZvL2vjYMtZeSpYlCGb0EetolDneV8cf4Y7xztIlsVgVgIdksartoCigp1hIdsJHDnq6Qk7WbZi0+wdcMLZKSF0lybx+cfn6DKqUGRtJ248DWoZNtHDn6P/dsmyNUmUuPQ0VhmptSaTn52MlX2LAZbSqnIzyRfm0RmvJR3wBVBVV4m7RVWSk1KamxZmNKicBrTIEggZkGRUUG5VUN9kZGqAj32nDSqCw20VRfS21zFh2eO88nwGzRUFHLs4CDvnX2L6ooSqitKcBbZWP3KMpY8t5DtWzeQrVGhz87AkW/iw3NvexOo//HbT/z5wnu8ffIwORkKdEKwaulzbFy1FI08QbpQXoYSq47WmhIGmqvpbajg8kfv8uu3n7KvrY4eVzmDLfW89+YxDvW2oxOCGBwwXkhuFkbJ7azCpsHlNLppLxZqiwzUFZtpKrfSXptPd4OdwbYSehoLqLBnIpwgnMBqQW5mIvLoQJx5OobfOMg7J/bTUF4gHTMyCfSYlOEU6ZIkAas5jVqLJKr2AImKnBSqTApqrGpcdg0NDi11hRpqCzLprStAiDMQJNjPl9JFcSFYMuMptagRMuh1lbC3rZqh9hoOdrs4NtDC4f5mhjrr6Kxz0FnnoKu+iJ6GkhuGWCDdXPd31nC418WBrloGWsrpaSjxdiwG2iv/TyDRVJVPS43kXPWFWzviAQlYpOF5b2+DlGJ90T3U6DjFQi7yCJwRUtrwFWl7tbmD4sQj0FFdQFuljdaKfNoqbXRUF8AjbhBxXrK57qguYLC5nP3t1RzqquNIj4uDnbXsbamgrTqfbpfDK65uLs+lyj1RVG5WUmFSUGlOk67XmnicWfFUG1OpNSuoNKbg0ErdAVtWDKq4XSOOUW8c4rMP3mVvZxONlcVUF1spL9QjboGyPLchQa6CeqeehjIjzeVm2qqs3m5EvSMLR04S5RY5peYUam1qbJnRGORBmNKCUUdtQhW5HkXIakI2PEtcwMvEBK4mYudq4sK2kRAZSFpKDG+fOsarLz9PXHjgDa5mBdoUzMpYrOooTIqwGwDEaAcmz2v6lD1oEwPRJe/GKA/FkBriLU40KdtIT9xKcvgaInauIGjzi2xd/SxHWcLy5+aye8drRIduo6OlitePDVFWYpP0QFYP97kZl9NCb6OT2kK9ZEeuiMSsjHbf2CWXsxgciP+MwOeBVVy9egUxWSoIxz30rPR8jJRrIHz8WLNoEUt9fREzpAwEn5mrmDfPlzlzHmPRojVIdKL5CPEMkydPZN26tSxe/AymHB2G7Czmz5+Dj89SpOJ4HnPnPcGsR6czbvxtCHGSOU9PQ4iTPPj4ZGY/PZ25i2Zz5V3B8D5BXqGByioHvf1NHDsxSG9/M2ZLBqvWPMdrG18kY3g90iSOVSo4Zg9L14ygbkYAxEtI1phhSEXyDIRIxetvP54REPGIm7oi9rFtx1oef+JRZsx8mAn33Mm9993Fc8vnugutBuY98yiS8LUXIRoQ4hxCvM2TT81mzvwZLF3xDBu2vIzJoqK+wYlSHcfjcx5i8pSJTLz3bm655Q9MnHgXa9c8716WcCRwMhch5nDvpPGMv/N2ptx3N6vXPseG9c/xuO9UnnlqJo/PnuwtcEMDVhMbsRnvbO5/XUFMGUZMGWb1qudZveo5Zs+6j7Wrl6DXKdm18zU2bVxBZOR2QkM2IsQQG9YvYfPW5Sx+wRch3kGIQ0jWpA3uotEzQz3g3j61CFGBeG4Y8fEVKfncMxm7wD1L389I/oInr2EaiOuMdH8ExIRu5kbb1dEg4tpN4wriGohruO1Rf3cPj6bBM3PuEU4f5UZ+vqcj4elCXCch6BVuTID2gIiro94/ugB2F8uP4H6PB+gsQIgpDA8P47DVsmrVdi+IyMkpRgJkU7zH4NWrV/jTvMcQYgoGbRZGrYaHfCazcd0ar3D60qVLXiemA4MjnYh9A/343DcRISJprdBSX6RyU5o8egYdPTV5o547R1gEop0RClMNIyJoD7VoNA3sZtrRSOL0vwqwPd0DacL3Rncpz/9HW8t6QITHjWlY2sfrPPt/FKiwa+KkLkF2IiV6GaXGVCpy06izZ9JYlE2dPZMyUwp56jDKjAmU5SRgy4jAporAoY2jwpBKoSYeMQ3M8ghMyaFYlZE4s5OoNKfhys+goSALV2EWtQWZtJaZ6XEVcv7Nvfz45Xtc/vQM3106zw9fX+D7rz/mndOHOX54gJPHhjhysI/G+hEe1rZ1rxC2YzPbVi/j+bkzmXXvWJbNn0H01tXkqWLJTgjGKo8hIyqQjOgQLGlJZCdEoUuOJkcWRXp8MEJcQZsUik4IKTVVGN10pAoyYgIwpISTp44jPz0eizLGm9xtlUdRmJ5AVW46jQ4j1dYsCrNTKTGpaSrNo72qECF0nOht5eLbJ/jbVxd5s68dR7qcoiwlqRG7UMQEwR9GCgqnIR2LKhGcgpKcNF7va6LRYSQldAvZyWEYFZFkxgdTZFAz2F7P3s4mLr7/Lp9feI+9ve0cPTDAhffPcvTQICcOD9Hf3cThvR10NJTBXAHTBPLoHQihIybwNSJ3rsaoiMShk1NmTudYdyOHO2vJSYkgJzkcQ0okmbG7UUftRJcUglEejkUVTYlB4RXKd9SU8JeL73P9+y/5/efLnD02iBA6ctMTKNSnUmFJpygnBbMyCps7YCovI448dQJWVTwlOXIqclXkq2PJittFWthmEgJfpVCbwJv7mxhsK0GRsAuxEOJjthERvpnoKH/CQzYSH7ODpPgAViydT3jwa5wXgtXLnyRXl4g9NwVF0nZS47aiSQtEFuv2Ul4ICzmFOA+ltkyaynOpLcpxR2LtxFVi4GBXNUNt5fQ3lTDUXEp3jZ2qvEzKc9XU2rVU52tw6FKosKRTV5BNU4mRuqIcqgu0lJjUiPHAeUF7jYPeRild+OzrB/jq47N8eu5N3j6+j7NvneT3v1/j5x+u8MN3X3P5i4u8ceIwe/u7mMBVAnZswZiTQVzkHmorinnvnTdxVZeSb9bxz7//yq9Xv/EeNzs3v0azEGxevdx7I3CV2Tk62M6JwQ46aos42FnPqf1dDDZXsq+tjlOH9lJZYJGoHqMK4PqSXMQkaCjN9WYJNJXn4nKaaa7Io6NWsgXtbymio85CW42F9lor9U49tpxk/GmG1YLr3EJCyBbS4vcgjkoUHHHR3TVxp4DmZcZQakyl0iIJqD2aCI/Na5VBAhejQUS9I4u6Qg0utzD1dq5RYpCzExdTuYwydhdWTQJCXKG5zMq+jlqOD7ZycqidI31NdDdK9KGWynzpxtYuFWpd9UV0u4q9QKLbVSzxzDXQ31xGt6vY+57eRid7O2oZaKv+tyDirLujoBMSnYido7avEJAgDasbYDDXPa4LjrKEGBx0s46LPCIFGi2EjhobTWVmPO3s7roiumoddNU66K4rotdVQlet1P08j6+X4/x/gQihg97GYgZaShlsLaO/qYS2qjzqC7SUm5UUaRNx5sgo1SVTok2kXJckdSGMqZTqEnHqEyjSJ1KoT0YdH4BOCN46OsiPX1/k7z//hfdOH2egvZ66UhuVhQaKTCrvdbvKnkG1Q0u9U09LRS6dtTb6GovoayyiuVQ/6kZXgdOQjFUdgVGxG1NaMGnh65GHvkbsthcRQkdG7DYSQ9YTHfgaGkU0lhwVBXk5VFcUYdClc+LIIH//5Yp0TV8IRmUsDp2c/IwY8tKjvVSl/IwY7Jo48jNisKgisagiyUuPxqKKvAFI5MiCyZYFkha7mdSodQRveZ6ATYuI2PUKa5bPZ/GTD3GUJQT4r6a8xEJ3ey2H9vfQ1d6AQZeO2aChMF9PvkFNmU1Ht8tJT0MpTaUWCnRyVLFBUnfxZ+CUkHIhFCCCIhg3TQINvi/7Ix70Q9wtAQfxH374+Czivffeocpmo6/vADkFUlKzIsNCX9demhob6Osa4PDhkwgxlbvvGsfhw2/S1zVEY2MDhw+/iUJmxN8/hcOH30AqkGdx7PgxAoN2cfu4W5k1dxJznn4AIc4wa8E0Hp47lYcen8qyNYtp6qxi+Pwb9PQ10tFVx7ETA3z3w0XOnD3MkeMdVFSbpQmchbgLnBqpGIkBce9zjBm3AB/fpUjUn2iEeIwJPvOZ4PMYEsDwzFhflIpTcRFJzCp1GMaOG8P4O8eS7Eri8cWzueue23l++ZMsedmPhS88znMrnmTp6mdYtOxJRjoql3nq2cd46tnHeHqRL5u3rcJgTqN/byP8LFjykh9jx45hU8pGVgQs4w6/GfhvXc7U+ycgxHxmL1rL7EWrmL1oFfNeeoJZT09n/J1jeWXVM8yfdz/+W5ey6uUFPL3gQeY+Nsm93J5C2VOUXcVvwTSe8nuYjetfYuf2NYjrkJwYQl+PC1teJvPmje6kxCHESfbseZWVK+fyysonGdEWeIr9i+6i0FPwXRz5e93I9VfM9bA6rkkgQlRIAGK0huE64BCkxG6X3ieuMmK1ep0Ra1ZPYX8TiBBXGKEYeWayb6bfeJbfs20uSvvaA2jEeUa6Fh7hsLT/pDHk/qzn8x7Q8e+oNzr3snUjxOM4bPVubcSDCDENH58XGR4+y6pVwfj7J6CQ6fG5f4oE1sUshLgfhcyCKTuLhx6YzMZ1qzkwOIC4dR7Dw8OsWrWdpIQ4Ll26xI5tW2/oVEiOTp719xTxtpte82gdzrvX0QMihm5aB0/nZfim1z3b9Sg32NF6HZlu7jJ4gMto8fTNw7NtLYyIrz2/69nWoI5x11iO7EScBsm/vSY/nUqL0p3Iq6LOnklNfjplphTqClRUWFIo1iVg18RQnC3NKDqykljMSRZzEpoFqojtWFTRVJiUVFrU1OVraHEaOdJZQZ/LTm9dAW1VVgaanRwbaOD00R6ufvkh//u3q/zzbz9wfvh19g20c/hAPx988A6ff/Yxx48MeW/K5Q4L/W11OHO13ptzaog/ZkUMyoidGJIjsKrisSqTyVPJyIgNRREeSF5GIlmJwdAuONxeRUe5FX4XRG97lQRsnGIhp1hITnIoFmUMVlUselkYhpRwbG7njJKsZKpy1TQ69NTmZ+HQpWDVJGDTptDozKW2UM/n757k83dP0ltVxGBdKVWGTEwpMeRpUmiusPHhqUN8Nvw633x4misX3qa52AxOQbvTyrnD3RxqrSA/Iw69LIysxN1oEnbjMMgpMWVg16loLLXT1VBBqc1EucPCAs5waF83lz4+x1cXz/PFJ8O8fqgXNTrU6Ni9eTlCDBEXsJYCbRI/f36W//n+z/zw6Vn46Ss+ev0ApYZ0ctPiKcxKIT89EZM8ErMiihxZCNrE3RgVEajid6NVxHBsoAX+8SM/X74Af/+BXy5/zL62KoxKyaFKHbOLnJQwyswq0iK3s3HpAgJfW4JVFUuhJgmDLAx5yGaU4f5kxuxAFbmZlNC1HOuu4PypXqoKM9mz62XiIjcTFb6JrVteIjrKH6U8DENWMscOtHF0fysHBxtpqLGSIQ8lPmKz94RRJQeQrQpBEbsVMQv06j2UWJMwaeJxlZvZ21ZOe42NsrwMnO6MiO76QjpqbFQXaGl2mtjXUkZfvYPGYgMuRw6NxQaKclLprrHT6yrhkzNHuPzhafa3V9NQaoWLAo0sghG/5xr2dTWwiXYO9rfw/eVP+N/f/wb8zvXffuZv137i28ufc/mLi/zyw7felF+DVo08Icp7rOsz5eQZMvnx2y/49ccr/PW/f6C3rYHBrhbeOXmItrpy8BeIqSMBNjUFJuocJrqrizjSVcfJ/ia660ooseq831tmN/KjELTXObn65Ye8+/og3a5iBlrK6W0oorHURH2xnvbqfAaanQw0l3Cgs5xuVx5tVbl01FhpLDUi1sFchlnMSUn30Sx1JrwgQuG+cbkvTvmaWJyGFMpMciqNcqpMCqqNCir1qZIzk1lJTa7yBhDhKpKARK09a4QedEUgxAWS92zEn2a3XfFlOmvtHOyu4/hgM8cGmtAJIaVNVxXgcpp5hIv408wEriImQbfLQU9Dkde5yDNGAwSJBlTK3rZq+psr/j1dacEIiPCMdjbBTul1cRT32aimXkj5Gt2sw0YCFmQSBfG8RLE8yDKE0NFaacVVYkAIJy0VFva2VHjtWz06kPYqu/eG3VRqobuuyJsZoROCAx01CJkUzNnOJjrrCuhpKGJvm5Se3eNy0ODQ4TTIsWfEUpydRLle6gbV5abhsqqoMckp1SVSapRRbpFTbEolPUFymTv35iH+cukjvv/yU658foHDA+1UOXIps+koz8+kyCin3JJGgzOHeqee5spcuurs9DY4GGguobu+gHpHlvf4yJYFesPmclUhmNKC3TlEa0gIWMGe9c+QEPgqcbvXER7wGnt2rWfVikUsWjgHlSKRshIbfV2NtNaXennR8sidaGVSaJwHQJjTwrGqo9zJ2HGYFGFY1VEUZMVTkBWPSRGGNjGQrIQAspOC0CYHYVCFEuz/AqHblxEbuo5Nrz7L2uVPEbl7Ey52kmdIZ/jMCb7483lOvX6YoQHJSz81NYbYyADk8SGU5WkxpSeSFrsbdUKIt+tgz5FLjkoW9zgI4ikXU+6dwKpVUW66xQG3EPRJhFiA71x//P0jENP8GPeou0Mh5qJNV2G1mJlw9ziEmMq5c2dYsWIpmzat4/jxo4wffxtC+OCwVaOQGRFiOpcuXcLHxw8fHz8uXbrEswvHsW2z4OkXZ/HS6icRP8Py9YtYvn4Rc5+ZwWMLHiTbrCQmYTcxcUGce+8k33z7MWeHj3L8RB/eAtMDIhaOFKkxOBD/5ce6xHC3APopJDrOTLZpw1mXGIDkiiNHouYEuIsxPUI84bV1lToC89x/z0eIldw98Q7uvGcck++fyEzfh3hs/iPcOfEOxt99u/t7AhBiIzMencpLK55i284NLHlpEU8vnMeMmdN48KHJjB8/FnW3iqWbXmTu3MfhoGDcHf/F7EVr3MFzEaxLDGddYjAv7VjCHePGcO/EO5gyeTxz58xgju80tm1eztzHpyP+I0Iawh+pGxOMEJu5d9IdPPjQvcx+bCrTZ9zPtGn38cADU/Dzm8vGTa9yzz13MnvRK8xe9ArSDLqOrZsXs3b1k4TuWU2qbIe7YBxGKrQPMmLX6bH1HJKK00dGAYjxnmuxBxzopO6Dm3pYW6rjvTf7wCHIlAWNKiqv3jSuj/qO0WDC0634fdRnPfSb5psK49HfZ8MLIsRFRgLeur3DkLzj33zPaHDi2Raj7Ul13mX7Q8x/IybOw9d3PatWhSKBiOcQwgcfn+dRyEwo01LxfWwW4j/noZBZ8HTnFi0KdHf1pvDs0/OJjY7gQZ/J+M1/AqNWQ8DO7QQG7MTXdxk+Pn74+8fwryBiNJBweSntI/a35xHtMI1LjITf6W5aT08mhKdTMJq2pGNEQH2SERDhARU3A4XRNKeaUa+P/j6P6Pqke7t6OhUjwXvyiPUIjzd2nT2TBodWmv0rkG7gTcU66gs0VFoU1Bdk4DTJqLJKjimlRgX2rCRM8khsmmT0MsnaVJsQgkUdKwXXGRVSoq97ISstSnpqbDSVGKixZdHozOX4YCvXf7yMTgh++OYzvv3qEz7+8CxvnjzCwQODvO5+7O1q5cybx/jHbz/B//zGj5c/5bNzpzAq4zHIo9AmhZIWvgNdUhgmeTSZsXtIDt7OpqWLmOMzgYDVS7AoY8hTx0G7wFWgw56ZiEMrk3aSL+Snx2NICceYKrk05SRLGgGrKpbS7BSqTSoaCqS04voCLcV6OZbMeMzpsVQXaDk52MJb+zv4/tN3vTupRKPAnplCS7mN908f4h9Xv+Bvf/mMt/Z3MOhy4tSl0V9lp9GWjVMro1iTRIkuBbM8AmXkNrISgrBpErCoY9HJwjGkxWHPScOuU2PNVlJozvLa/l36+CyXL57j0oW3ef1AF7naZKIC1hLq/zIZ8TtBIRg+0sV3H5/mn1c/4/J7b+DUqxHiIgkBm9DEhZCTHI4uSRJYZycFS/7qyXvIlkdi0iQy2FoF176Bf/7CT199gBA6dKmR3oM1JyWCXFUMOlk4spDNqKIDcOhSEEKHPjkERegWUvdsQJ8cTHbiLhRh68iI28rZI830NuYhi9yI/4bFyOK3IU/dTXjYBmJj/EmKD6DMoee3nz6H//2Jq998yJUv3+NAfx2JUf6E7VpNfPgmNIpQMuXBxOxeg5gFGcm7sGpjyMuR0VZn52B3DR21dmqLcmgqz6W9Op+mMjNddQU4DHLsWUlUWjOosKTj0KV4R3W+hlq7ltLcDA5313PuxCA99cVwWXDmaD/7Omq9BaRoR3LdaRdkpEYz1NPEzz9c4W9//YW/XfuJ//nHb/z4/Td8+fkFvv3yImfePOb1hO/vaGD49DGO7uvhy0/PcemjYQ7v7eLcmTf49cfv4J/X+eX7r/n9VylEEX8hFW5WqetSkZctzVTXFdFVbeNQWyWTuELojg3kalXUlNhorS1jsL2e828d4+tPz3F0sJXeRmn2vaPGJuVllJporbTQ4ypksKWYgeYi+psc9DYU0FFjRZwBNTpWMoSNBCkwzYiUwaJwt8svetre0kUpLzOGEr1M8uTPkVFplHvBQ0NeBi5rulcTUW/L9IKIkYvXQe8NcTX9CGH0goiOGhuDLaUc6Wvg+GAzh3tdDLVX0dtcQVdjCQnYpIt2DbTX2OisK/CCiJ6Goi9RND8AACAASURBVH8BD6NBhE4IyRK21klbdSHNFbZ/DyYsguOev4cEl5lKAjb8aaa/qQQjCsQtkni6v6kEFo5QnTyaiQvM4kYQcZHu+kIOd9dzqKuOfW1V9DU4aau0UV9klADbUeiqdTDUWsmhrjoOdNTAQjeQuSZR1y4xjfYaGz0NRQy2ljHUVk53fSGNRTlU5Koo0iZSqk+hJldJgy2TlgINLQUaXFYVVaZU6gsysOsSUcbuJHjLCrSKGE7u7+aLC+e49v1l/vnbj7z/1jHqnHle+mSxKZWy3FRqHBnUF2fTXJlLd30BfY1FDDSX0FVnlwpNX8hVh5OrDqfUKKMgKxaLOhSzcg/KiA0oIzaQm7abrMTtmJSh6NMiKLKk09teQ02FnayMFFy1ZdRWlUCEgAhBQngAuVlyuutKcBWbyJEFY04LxygPRZsYiD5lD7bMWGyZsV6XJs/zXGUE+pQ96JJ3e4/d5LCNbHn1aUJ3rUQev5Pt61/i1aVPsWntS6xZsZgPzp3il5+u8MtPV/j884/4+ecrfPjhGeTyWF584Um2rF1KalQA0YEbkUcHki2PJi12Nzlp0eiVMaQn7kaICuTROzBnxBGyax33Tb6H+ybdgxDz8J3rT21tJ31d+xBiHuPuexZHiYu+rr30de11g4iHyVKnkalUMP6OMYy/YwyDvd0sX7aEDKWc3FwTEyaMQ4iHUMjMKGRmhJiJw1ZFREQqEREaShwF+D0p6G4W5DkzsZVpeXXzc95iDY0AjaCiJp9tO9bw6OypZGqS6O1rICMzkc0bl+EpLFkm2RjfGOTVixBPsk0bQ+3lWrdjk2ThKm9LZ/ai5UggYg5jxnlAgjQrP8FnkTcBe4LPIsaMexIf35eRQMQC/vCn/2DuS3N46IkHGX/nOG4fdxv3Tp3InBeeYMy4+cxe9Cpjxj3ObbffwrjxYyT72Qcm4bfiSe4YP5ZbbvkjkyZJDkovrXuBta+tJCpiG/fddy8v+D+HvE2LpIfwRYhHGTv2Vu644zbGjbuVxWue4cnFc/C5fzIPTpvKzNkPM//5x5ngs5AJPguRgNIcZi9ayQSf57nttv/i1lv/yF133YHvU4/y9Eo/pk6bzP33T2GCzwuEWBXu9XweIeawY+vz7Nm1nMy03Vj0caMKUs/ss6foPsmNs9UWqfswfjSI8BSREohIjtiAMn4bpXkKTgzVcai3AktWtPt917mxe3CVkc7DzSDiGlwQo97nKWQ9PPwh93DPkPt6OiM2Rug4ox2DRmbK9UnbEaKZrOhN3Fhce4pkz++cZKS74XGBuswtXOeP3a3uY2s6QuxEiAq2rn2R+6fcw7333In40zzEbc9JQ8xwH3cB7n3+KEIs4IGpE5l2/73MeuQBZj7sw/QHfZg1/SEef3QGQtznHlN49snZWNR7uLFw9+yz9ptAhGdcZgQcjE6XbmbEJMZDN/J0Z0aK/pSUj5k+/X1uDJg7yohp0uhl8bg8eUBE/6gxevs2I8RJZJEb+deOjw5N4nZEnT2d1tIcWpw62ssNtJcbaCvT01FhpLfWSk+Nhc5KE03ObBpKs+mstlCoT8GsjMaenYo5LZ48TQr5GakU5qixaxRoZZGkxwaRkbhbKqqWwPZXniY9ahv1NomHW6BNptiooqk8n3NvHuLo3k7+/OG7fPPFp17Kx4cfnGPfUD9Wi0Q5eu/cGa7/9iN//eUv/L9r33Hpwjv4r17CwtkPoIjahTomkOzkMHSycHTJkRQZ1BiViaxZPJ/oba9iS4/znlhZcYEUZ8skJC6uoIkL8nYetAnBZCfuwaKMoTArGYdWRrVJRWuRjp4qKx0VZuoLNJSZlRTqU7DrkjGnx1Bp02BRxyIL2YwQ3YSuX0F5jhJbRhLVdj1ff3qWq5+d45MzR2goMlJmVFNv1dDuMOJQJ1CpV5ArCyM9YisG2R5yZMFkxO7AnBZOvjqWQrcQz56VREGWnDxtKqbMFC+IeONwH2ffPMhfvjjPr3/5M0cGm9ArowhYv4Rdq58lK34HzhwZpwYauXj6AF3lNvSyKOJ3bUQVGYhJHoshJRJNXBBZ8bvRJkpiRKMiAqM6hhx1NId7Xfz1u0/gf37ik3ePSqm6qZEU5ii8B3d5bgbVeTo+ffsw3318FnFVunhZ0qKwyiMxJO3GmByEKmw9CQEryYjbjCktCCEuE7ZzKfGR60mM2UJc3BZiorcQGrIOfXYS757az19//pKr31zgyhfn+Pi941QV6VEl7SYicC1Jkf5oU8NITwoiPmQD4nZJ2NlQZqS6OIfupmJ6GoqotGdRnp9JV30he1vLJKvLGhu1Dh2V1gwcuhSMikis6XFU5WXSUKSnqdRCozPXSyvpdhVLReApwd62at46OsihvhYO9bVw9vUDnNjfg1WnksT2QnDyyD7++uuP8M+/89dff+S3n7/j1x+v8P3lz/jw7Jve5Ov2+jK+uHCWq199wpefnGWoswFHrpZ33jjKt19+Bv+4xrm3TnJWCA70tvHOif2cOjzg5aI2FVvod5V4dR1CSB2IykIzX3/2IT998zlffvwev/zlS/77yue8f/oI7XXF9DaW0VolCW676wvpqbXTXmGhu8bG/jYnA42FDDU7GWp2SgF7MkmAF4GTR7jIEo5KgWnDSLOqNSAuuNvTO937Pz3KK1Yt0SZSYUjFZU2nyaa5IbHaAyJchZ5ZahdiLriKtDQ5c0YoH9ekc9dTxPc3lXCkr4HX97VxbKCJvW2VtNUV0liZJ4GIleBp1XbVF9JVX4g4BeLUiJsVU28EBofdj131JXTWOumoKaG9uvjfggiTENDvnnJdJyBGIE5BR50NcR1pGdyuOoMtpbz9b77jDAsQf4Dm8lzqi/UIcZFNtHOkx8Xh7nr2tVXRXVdEQ4lZ0k5cAac5nV5XCfvbqznS44ILEsVKXIV1dEs0riDphr23rZx9HZX0N5XQUWOjrcxMi9NIuVFOhUlBnVVNU0EWbQ4tLQUaGvPTqbMqKdInY9clSvvjd7jw7nGufnmBj4dP89kH7/LtZx9x8f236G8dcSEq1CdTpJc+U2ZVUluso63KSm+Dg8EWqcPVUZVLbUEmxYYk8jXROA3J5GdEYVTsxiAPQhW5kaz4bSTvfgV5+DoUkZsI3b4Sm0HBlS8/5Pq177nwwbt88vF5ThzdBxGSwPutY0N8eOY4504M0VHtIDspSOoIJe8mPWY7mXE7McpDsagiMcpDvZavHnG1Jz9iNNVq56YXWTT/QZ73m0Hg1tVsevUlwoP8OTTYzfVff+D/Xf9v/nbtB3755Tv+8Y+fOfXWIcIidvDM07MJ3LqaXeteZte6l9GmxJCjikceu5uMlDCCt61CXISkyO2E7VqNNi2Cp+bNxnf2LIJ3BzJp4l1MnXIPQszk6tUrjBs3E4et2m0r6cOUe+92g4ipaFRpZKTJufOOMdx911gGe3tYseIlIqJ1OApc3Hnnbdx91+0oZDkoZDmIe/3wnefvpjodYNWqKMmZaN1isswpyDQxzFk0nYUvzeaJhQ8ghAM0grJKM8wSMEugyUjkxLF+ht89xpsnB9g76HLroDzgYXQybwNCPOl2T9pD6YVSxoybjxC+7ryIFxBiDiHWVHeIXKo7A2Ie81ZJGREh1lQvrUgKrZuPj+8raPfmkdKQgu0tG+vj1jN2/Fg2xK9H3aMm3B5GbKWSvFN27hh/u5QJURCOsjONyIII8k/nM37CWCZNnuhN5NaMEZSW5DJ//hxCcoJZlxiBBCBmIImd5/DYMzPR79chcyVhf9vGjlR/Jt97N5sTNpB/Oh9VZxrPb13E3Od90R/IYZs2nPzTeTyz4Wluu+0Wtin9MR8xEe2IovRCKZPvn8i8Vevd6ylj9qLF7t+7mcJyM0Vl9HOPRuLm10eDiJM3/E8WsY6ksLWYM8IoyU1G7U1FHs2dv8INVCovxeln/pXy5AGNnuJ+dFF6kOjdK6XXvS5KnuLUM3vuumnZpWFOGqV39GoHRusIPMX1aIeny4xMRElUKGNqEGblHiRefzcjWg9GZV1cGbWe5xHCRZUjEVdxGrWFadQWpNNdbaXMlDZqmUbP6t88POvvKfAvjRpXGKFpec4bz6y/B0TcvE08QueTCHGQlJTLTJ9+gBGwcnLU8FCUnDctqwfg9bu3w80UKBey6O2kxm1DmbQD6Ry+SZDdWJRFV5WZjgojnZUm2sr0NBVraS3NobfWyr5mB/tai+h25SEuQ15WAv6vLiJ408sIMYQsbBdrnn+a9S8tInjjaoSQZulYKFDH7aZAJ0csgVxlFMXZSdRYM7BnxGNRxmHPkuHQp9NVV8rFc2/z29Wv+fGbr7jy1ef8+tNVfrv2M++/N0yeNRedEOwd6uObry/x8w/f8Pv1nxh+6zDb161ACB2KmAA0SaFoEvaQHh+MPVvB8PG9fP3Ru15hXFZcIEJcx4IMTWwAst0b3CDChTx0KznJoeSmRaNNCEYTF4RVJXVUinWp1OVn0F+dx4HmEnpq8qgv0FBuSaPYpKBQn0JGYpAUpqaK4dVFvvgvf5qM6F0k71qHLHgL8uhAaorNiEnQVGKmJk9LYaYMpzYFU2Io5bpU7MoYrKlh3oNZFbkZk3wPhpTdpEdsJl8RhjM7iTxVDDnJoZiVsdhz0ig0ZWLMkIFtpBgRl6WTUxUfSGbSbnTJgeiSAtDEbUcIB/E716CK2M6+pkrvCZabFk+eOgGTPBKrKharOkayQJSHYEyPRp0cTFWBFnNGHEJ0c3ywkc+GT5CbnoBRGYslIxEhThKzYz21Nr2XwiFWgpgE1RYVjXYNeWlhKPasJX7HUhIDX0YZtZ6k4FcI8X+elOgNxEe+xtIXZrB48SPsDFhBdNQWGursvP36Xj45/wafnH+Do/taaK61k62MxkEMSZHbSQjfgixiO3HBGwjd9ipJYVtYyClsJFBdnENXozTrrBOCtup8DvXUsr+jkgankaYyM5U2DSUGBfmZCeRnJtBUYmR/azl7m5xcZir8Ljja28AsLlBXbKS30UmFTUdDqZU3Dvby/ukjfPHRO7x/+ghDXY0cHmjngzMnuPjBO7x7+gRX/3KZX376jh+++4pffviWH7/7gu8vX+SvP33N64f7ucoEbIYMapxW70W5zplHe10pX138kC///DHH9vfT29YAtwvK7Ga+/+IClz8Z5vNzp9jbUkVdQQ6dVSNOQULo6KzK5/In5/j9tx+4/tMVfrv6NX/94RuufnWRT4bfZKjTRX9zBe01BbRX2elxOeh3OeiuzaPPZedAeymHO6s41FHJ/tYyBhqKaK20UJ6XjgiCIGpYyRAyLCMFq8INJnRuELEYclL3YFFFYk4LRwgnhRmxVBnkuKzpNNuzaMzPlPIj8jNw2TXUF0ii6mpbunfUO7IYrhwROC/gDD2uQvZ3jLy2t62SgZZyul3FtNc7vDeYzroC70W7s66Ajlq7dzu3Vef/iwh69OhrKqevsZK+xkp6XOV01Zf8+26Er+Aat0tFVJDnBtQMS25MrfY8Foz+7DQhOWa5E4k9xYBOCA521nKgo4a9LRV0VBdItBegMl9LbaGezppChlorETWS3SLN7rCyo4zsk2W4t085HTU2GpxGWktNdFXlUZUrias9nYhmeyYNeWpqzQqqzXIaS3TkZcWRmbwH8bv0PXXOPAwZcm/OSW9LDb3NVdQWGWguz6W10ky1TdJGVBdk0lBmpKMmnx5XIf1NxfQ3FdNVY6WxRIcjJwGzKgy7JgaTIoTs5J1kJ+9EGbGB7MQdaBP82bXmKYI3Pk+2Iox93bVc+uRdTr9+kOaGKpRpMvLzTHT+f4y9d3hT17r1O+/Z9+wdQggkpO2QhL3TKYEkOEBIaKH3YsCAbdxw75ZtyVW25SrZklwlN1mucu9gjE0PPcEktFCCSRwglIQkpGef8/v+WJJtdvnuhWc+tqWlpSVpaa4x5vuOMWoruHntM/ifH7l3/TIf7e+ks8a6ircPEkO2ERewFYX3RqJ8NhEf6PiAc1OyzI20yO1kxviijhrKmxFCxYYVs3DbvIxAz82sXTKHcU88wrx3p1FbWcr97+7w4/d3+emnb/jhh685fHQ3ccpQXN03EBLkRo5aSYSPC2GeTqRGhSDzdcZjyypcHZbywbsTEZchUeGLr+saHNfP5/WXnmPKpAl8cvojtjhs5IXnnsHbO97azz0OU6GBskIjr7z4AkmxMUMkIkqOMlrB+Oee4eUXX2BXRztLly7k+ReX0d/fz6JF83l+8jL6Tvchj9EguSe9RV/fKfr6+qx/y3h/kR2rHRazYPUcZnzwFvbOC5m79A2EyGXFmpl8sHAqTo7LCA/zoHdXIwf2tFFfU8Tnl05y8fzRYSTCtvp81AqI1Agxhayjep6fNE8iE6HeCDFFyjqYaMeIUW+yxMMDSew6haxj2YMtTFlHs3l+0iKEeIs1IV5sTvTn4ZEPoTuuY+66OUyY9DrTP5iO8YKRMY+PYUPkBpxSnXhoxJ95ZNQIzANmnnvtWcY+8xjLvZfxl4f+Xx4a8d9oj2lZuO1t3vpgKtpjWsaOHcP0GVM41vffvPLy34kwyYhtjbGmWHvwnv0WxowZifaYlncWvc2Y0SN5ZcrfMV4wIsQ41oQ44pvtzeOjH2GKnbR/u8Vv8ejoEcxcP50QczAjRvwZ84CZJ598nMceG838LfMY98pfEWKa9XUuQVoBt+c/A9Phq9wPEolgl6XSHDzYzgK+zosYJCF/guFhZ0Huy4nwXUeo5yokAtJhvb/MihEGrEPSdkhzmw34q4b9bSMEh6zngI2w7MPfZZH1d1uV4oK15XX4CrcN2N9kyJHp34HzSoZnFzz4u41IlTG0qn+SlIBNxPusZQhMW6zHx9Brsjo7vbb4CPI4DXJZOq+9loZNmFxhkFOsi8CQLqMqN9HabfPgsRVZF0/+deh4MInbBvJt7+FwLZBN33KUIQLy7/YpVSyGSIRVYzJIJKzOq4MkwtbuZiMRfQ8cx6y3XsT2vR3NPexXvs+KBW8SsH0NQyTi6NAw62KwFCQNVh/qC1OwFCRRa1DRYlLTWamjs1pPbXG6tKo4IAlvXDcspYcFBLtvZd3COcx+cyIr5szEee1Sgtw285UQmPNS2d9Zw7lju9jfZKKlKINqXSLGlEiKM+Ioz06mxqjjeG8H1y+dhd/vw28/8/tP3/PbTz/wy/0f6P/8Kg0NddTWV9P3yUf8cP8b7t79im9uXeP86Q9prS1FnxpNVKALsSHuhG13INhtA0nhvhzcWc+VviMcEIKFb72IECryk2Qc4j2E+AONwhdDcgSFqXJSZJ5kyH1RK/xIkXmiCvUgQ+5LTlIExRkx1OQm0V2Vzd5GI61lGsr1sRgzwtElBZMa5UWmMoCkCHc6q/L4eE8TJk0sYgXYz55KnL8z2qRwkhQBiHsQ6LxW2rcyFLM6jgp1PGUpCmLd7VH5biU72o94301EedujifJEE+lGos8G1MFOFMT6kxPjiyrEjfRIH3JTFOSmxZCkCGANLdLKd2k2afHBiJsQ7LERbWIIcf4OhDguJtpnA2q5FKZnSI6kJF1JwOY1bJg/i4Cta1F4bUUZ6II2NkjKCInzIzXKi7yMCJRySZAu7kBMyDZ6Wk30NJsgRur7zlKG08dUhFCRkxhFsToJY5qSozsayE8KRwhIC3MhMcCBMOelBG39gDDXpcg8lhEbsJ4Qz2V4uSxg9fKpTJ3yONOnP4ej8yIi5G7kaeMpzU+nvDCTWnMuseHeaJAR7LmF7VtXg7+08ssfkl2mh8MKXOwXQbFARzCleSra64zs76xiX0clh7vr+PhAG3vbyqksSGVHrZGK/BTykiPQxASQFReEWZ9IQ3Emwv7B3IXXkCbGtupCTu7roO9QFz1tFo7v2zG4Ta46kY76cq6cOcHd65/Td+JDPjr+Ibe+ugr/8wv8/iPf3R3gy8tnuHTmOHt3NFJdmkNNSQ5l+RmUW7UyNy6d4rsbV/j+9ldcuXAGkyEbi7mIg93tXDx9HH77jpufn0ElBPvbLXRUFtBRnsvehlIOt1cOHs/1y59KacI3+rl59QIXTx/nYHc7nfXlFGen0VZdSIelEKGC8rxkHKmktVxLV20+HVXZ9DaW0NNQwu76YnbWGGipyKGmMANjVsxgSvprXGAcA5IeIs1KIjqwBl8NkBC6jbTI7RJYC96GJtITQ0IIZekKanRKqrXxVOnipSqElUSYdLEUZ0Zh0sUO2r1+fqEPgZQtI63qDwHzmiK1FBS3BmqKMqkzZ9NqMVJXmkWdKZP6MulnnSmT2lINoh9EP9An4J6U6UGltN+mCj0tVTm01xTQUVNKR42JjppS2qtLaKk00GjOGyIABik8bpDA5yK9D3MlQgDWILjGEimB2qpLGK6rYJpgCV2S1e97IEQXU+ljR62R7gYTu+pLrVkRIOylYDGTXkW1QU2jKZudtcXEoGJXfSkWHKQL4tPS6xNHoak8e/D56kuzqMhPwVKQSmOxRgr3s5KIar0Siz4ec4acIlUoRlUIxZlR6JKCSYnyRaMMpa4sl8piPbGygMGLfH6mCk2iHI0ylJaKbLobC7EYVZTpY6gyJFNbqqGxTEuDKYsGUxb1pZlYjCmYs+MRQkWawoPshIBBYbVK5oTCay0JQZtJCtnKuvkT8dmykJriDD7c00RDdSFhQZ44b7UnMMCbnOxMPvnoCLe+vMT5jz+kzVJKZkI4qQpbBXpgUBeREOyMzH0tEdvXkxiyjaRQl0FrV1tVIjXCgxi/zQQ6rxp8jTEyLzQqBQtmTWPJvFnUVZRw7fIFfvj2Dl/2X+LChT6uXTtPRZWB7V6b0eel8OHhHfR21g2eO8XaFBRB7rhuWs7iOW9hwYEQ3y0Y9AlEBDizbum7rFz4Ln97/lmWL11MeUkx3Ts6MRUaeOftKbww7ikmvPoSDXW11NdaWLViKV3tbYwa9TLubtvY7u7CS39/jomvv4ROm8ncOe8i/mzHsk2+tHfsJregEu8QFW5u2xAPSa5OclkqyalGhLBD/Nc+5ix+FzoE7y+ezYLVc5i3/C2mzHiW9+a/wtKV01iyzI6NGz7AactywgK2kRQbQu/Oeg70tHD2k4PDwNDwcQbJ4nWyNRxtMhNmLcV4wcja1W+SfTSLcUIwYpStEpFEZH0S5gEzfxs1AiGmWh8ntT85pTiyTraOdxbaoT+pZ+LkiUyeMpk3pr6BecDMU888haIpig8cP+DhRx7imWelKsPIRx5i9NhH8NZ7EdMSTXx7HOYBMxPefYKZ66YT1aRAco7yZ8EHs3jh+WeJb49jQ8g6pi95mxlL7Vi28Hmmvj8J7TEtjz82iqeffIwnx47GPGDm6SfHEFkfy3v26xhhN5G3ZktVlqgmOVFNcqJbovBOX8PIRx7CKcUR3XEd3nov3pgxkdGjH0GIt6yvcwqSbe1lhEjDb9vCQeAY5b+O2KANDAfNMo/lhLguGRIol1lHi7Qg4ekwm+FtTBKJuCfpVIa5/XhsfI/hTkIPEoUB60+boNl6n8xW5RgOkG2f+6FhAPgoDzoF5Vr3+Yt1nzbQa2tlShu2/XCyYLut2LrN0Mq4NmITukgHdJEOCFFGpmwDmuAtpAbY/xsgbiMRhxgkEXIQh0CeqsH2T9IPSU5SRl0QJdkRmHKiqS5Q0VCkpkKX+MB+DYkBD/ydHmaznR/+vnYwRCBsxMHWZmSrMtgqef/OinW4ePqQNSfiyrDPZjiJOMNQPsdRhrQTlsFtF8yYYDX33YelNJsTB3dgNmpw2bICMRpC/RyoNmkoLZCeO8hrHZH+DghjeigiF2oMCTSZ0mir0NBmzqTNnElHhZY2cyZNJg0NJg1tNXmcP95Nd1MZ/CKJAFsqivjs5CG6G2tory6ltbKYToskQmytMiImwYneFnZWFVCuVWLSxFKqiaM4Iw5tfChZynC66sv59dvr8Ov3/H7/G/7xy31++eEet28M8O3tW3xx7SpXPr/A9RvX+N///Zkf7t3g9o3LfHnlNH1Hewn1diTC34W4UA9igj0QAop1Ks4e6+XGxdPoEiMRh6QTQzjAId4jPmAbKTJPUmSe5KvkaONDSQ73JilkO+mRPqgVfmTG+FOUEUVTkYaGAhU9NbnsbzDSalJTro3DmBaBJtqHmIAtZMb4kxjiyqH2Cs4eaKe7xkhBQhhlGbEUpUcPfbHvSSw30HENxWmxlGsSyIsNIS3EnVJVJInem4nz2kR9fhKmjEiivNfBITF4oqSFuaBReBPr5yQ5XfiDOCOB3DW0UF2czS/ffMFv9waoK9WRmRBGjL8TcQFbUQZuQRPtQ2LINvTxIRhS5MT7uZAVE0xC0HYyo4NIj/QhIciVDIUPemWgZI0Y5UV86DYylUGIFvj0YDvHu+swaePJjA3k1N4WxD5QRwcOnuBeG1dQrk/l0vF9HNlZhxIltgpL4OZFRHuuJdR5EcGOCwh0XECI6xICXBezZc10Nq2dTmjwJlJSAklJC7Wa56axv7uOzJQI/LdvwNd9PRpkeDqvJS7Ch/hwH/7gT/CHwJClojQ3A6M2RcoEuS9ori5g304Lx/e3cXxPEx8faOPM0S6O9zayo9YorczmpUhOTIkREvibChX6ZIQDFGrioV8CYBlxoeAvMOWksru5gkZzHrsazezb0UBXUyWttaXsbqulu9VCV3M1H/a0S+02jVVcOXeSG/3nuHz2BD9++yVfXzuHpSyPhnIDbZZiirNT0CRGIMYDBsFH+zv55ZsBfvnuNlfOfkJ16VDgGT/f47vr/Vw7/7EEDEuyaTXnIoSFqpxkeq0gtdaYwaVTB+F/7nP9sz5aK4uoLc6hLCeD8jwNLeUFNJpy6W4wIYSkDRBnoKk0iy6LgVpjOo0lWbRX5LKjuoCWMj3VxnTK85IpL5BEs3kZ8iFrwDNIwXMNSO1Nr0kXmHS5h3Q+RbqTFuaGVu5NkUomVSKyVhxnlQAAIABJREFU4qnKihtMra7KTqBcH09JVjSFajklWdGYs+OpMSRz9bPTCPEHXJDeh71tkh7FgDel+gTKclVUGtIw5yVTmq2iOCdRygUpkrJBaorUVBdmICphCV28xOVBEnHB+t42lOmoM+torsihvcZIa2URbVUltFUVS6O6kNYqI61Vxn9bkbCNy1aCoRKCPS0V7GuroqfZxO7GMva2lbO3rfyB7UUaUq+wuIM4OURedzeVsquhmLaqPOm97ULybHeAyoJUWiqkakwMKsQFJIH2GonIjGMAbwwPPE9rZS61xRrqCtU0l2ZhyoqjxOqMVZubRG2uNP8IYSAnIQB1lCfaxCDy0iKpKVJz9ewxfrzzJVfPneLWtYtcPH2c5moTno7rEGmgTQyVKhFZURSqIyjVKynPs4GCy1QZUqkrzMBiSKMqN5HshCA00V4YU8MwpISij/chQ+5GtOdalH4bCXdfTrTfOgzpoeiSgge1FBvXLGDVsjmEBG5HGSujwWLCXKgjKzkGQ5aK/HQllflqTFkxg6+9IltJdkIQUT6bUPhuIk3hgSrchVS5O+lyD1LCXUkKdSYh2JF/vnBvtV+Am+Mqtjmsosps4Lu7A9y+eY2vvrhCR3sT2dkZtLbWoNUm4x/oyq7dTXx1/QJXzp2k//zH4C0I83Vl1aJZLJo7jVl2r2PBgfoqI+WFmfi5b8R5wyLkQS5sXPUBzz37FH8fP5Sj8NwzjyNEAS+NfxYhnkOI5xj39Fj++uRjPPPkGJ5+YgxjRo3g5b89w/jnn+bJsY/y12fGMv6FpxBP2UlDTJOGlUCIh+zo6+tj0hsOCPE+r70xHiF+QVeoZfWmFUy2ewW7Oa8y4e2nWbj8TWbPn8iKVTNZstiOdavn4rx1Bfar5hLgtZkERSCJMYE0VA9vJ7mAJLbtQ4jNTJi1lKyj2UitQZOIrE8gsj6B2PpIxglBQEksHplyxH/ZMfaFuRKgHmHH89OWSSv0LzzL6DGjUDQqeGvBm8xe8z7KDiWTp0xm0huTWOSyiLTeNMaMfQxVt4qpH0zl8bFjmDJ7MtpjWYx8ZAQh5mB8sr0Z8fBfeGXqS5gHzDw77hk2RNizSbGRUY8+zIyZE3l/9jSefOIxqcXpjfFWTYkzQsxg+uK3iW5SMPrRh3l8zCPM3jiLxJ1pPDV2NCndKibMX4V42I5Zy6cT1Shn7NhHef75Z5g8+TVee/UlXpnyIi+8Po6/v/ICGwPtMV4w8vjY0bw+4xW0x7SMeWwkf3txLEK04OO+FCFU+G1bTKDbMiL91hLhvWrYuWkNIbPlI1hJROT2ldbefNvKexm+zgusQNUmQtYQ5rWSEPelOK22Y/PyN/HbumDYvvuH/T68YmAjHkf/aUjVXmenedhveIcVyyczlOdg20bFg5kIfzCUKXGIBx2EWqyA2AawbSSijCGrUQ16mT25kZspiNpCQdQW8hWbyY3cxINk6J/beToYbC+yYTQbiZBr6O/vp7+/H3mSBonsdJChcqNYH05rRTpVuUpK1VHU5Q3NEWZ1BAVx3hSq/KnKDMOQ6Dt4X6Z8+z/NKTYydGHoOMRlhsjGP7s02dqShrd/SUQiPLzHSiJsZMFGGGwE/gLemxYT6LgKr01L2LR4BkIcYtG7k1g4awqL3puKcISSvAxufXEe/vgeD4rJTI3GqFdx+ng3P37zOZfOHKLOnI0QBuT+jojK/BjqSlV01mppr8mktUpNizmD2sJkKnLjsRQk02LS0l6Rw7GeBvhhYPBEPX+sh9/vfgE/3oLf73H9wkdcOnWQUwd3cmR3M61VRnLTYqSE3RlIDi6iT7pYjofM+FAy42WIcbCruQp+/gb++IF7X1/jy88vwP/+xu0bA5z79GOuXTnD7/dvcf/ul/x67wY3rp7hzMn9GLXJKCP8iQn1Jj7chxAvJ/xcN8E+wRcXPub7m59z9lgv3bVGlAGOSAKgC4gVEOWzDa/NaxCin4xoGZnxEYR7bCEzOoDchFBK0sKpyFLQXpJGXY7UbrHDpGWHSYshIQy1zJPs6AC0Cj+0kX7o5P4UxIdRlBSJOT2epvwMLDoptyItTsaOlkoOdDdbzVIHMKbFkRrmS0lqDFpFIFkRvsRs30S8twOqIEfSwlwoSAwYJBEbFr6DUILjmgWoEyJRBHthEyKphGBXWx3H93fz050v4R/3+er8STKiAkhX+KMMdiXEdR1r571FpJcDSWEepER4UZAcyUe7GylIiSBZ5kGU10bi/beSEuZGiswFtWI7OQkBlKQqpM9vmrSyUa6JpzBVQYc5m4HTB2gqyaQie4iNJ4a6Eea+Hj/nlQiVFKwnxkO4mz1rZ00mXeZOtMc6/OznE+m2EpdVM/DduohA11VUl6azv8fCxye6uPL5SYyGFBLifaVkXpkgxN+BJR9MJcRvK3FyXzxd1tHDAtYtnYsyMpgTB3bzWd8Jzp08zsW+j9nRUEdbXQkf9kqVmo8/3MHZk7u5cno/J/c202TWU2vMoLYgnbykSIrT4smPj5R67rukVd9SXSo7Gsrobqzk/Im9HO1p4XB3Ez1NZjprCtnXVkVtiZ7D3U18uLuZnjYLezrq6G6ptpKLclqrCuiwFLK3vYojuxs51tvMnrZKGsqyOXe8BzEeCrMSpfNzvJT90FpTyrF9uzh95EMaystoranik2OHaKkp5/zHR/jt26/ht++49PGHPI1kc7qj1kh3XRH7Wsyc7Gngo95GPv9oN8d31dBRkUOdMZ06YzqWglTMOiVF6dHUFqRTb8zErFfR21AuBbe11VJblE1rheRr31imo6OmgNbKXBrLdNSVZFJtTMecq6JYG0+BOlqauJTWFialBGJDPNaTpvAgK84LtWI7mkg38uMDKFQGUaoKo16vpFodRZ0unrqcBGpzE6grSKGhKJ3qAhXFmZLTW7E6mqKMKEpK+v4FrHfXFVpX1lSU5SRizk2iJFspTbjToK4kE5UQUqXkJHhjkDQjldZKhFxQVaSloTyfpkoDLdXFdDSY6aw3015ror22jNaaUlqqi2mtKbHeZqJtmGNTq+XfE4qO+mJ21pvY01bN4e4mDnc3sL+zlt3NZrqbhjQErLFWMUTL4AWNP6wEpN3EzoZ82i3ZNFdmUWFQka+OxJgVRaUxmV1NxexuKUX8IjlBWXAYJBDjGPj3LVrV+bSV59BqzqYqTwoYNeuUVGUnUaFLoDA1AiFUqBXbSQpzJDNOqrhqlMFYSrO59Mkxfv3+Fn/8+C2/fn+Hw71dmA1a6T2qKqDamE59YRoFKTIMaQoshnTMehU1BWk0lkj2spU5SVTo4jGmhFOVnUBpegRZCk+yFJ5oo7xIDtpCrNcafDa8R6TnMtLkziSEbcbHaSFCXMbPfRXerqtxc1xBZmokZQa1VPG1GhV8fekTrl84RYdZx6meeooy5BSkyMiK90UZ4ki4z3rSY7eTrHAlMULad0LYZlSyLaiG581YrTTdti5h8fwpyEJcuD5wlp9/vElJiR6lMoLERDl5eZnExUWgUIRQbjJw7+51bt3o597dAW7fvEpnWy3rVi/i9VdewGnLelycNpKrz2D3jhbio0PxcXMgNV5GckwA+ZkxxIS64rFlGRuXvoPL2vcJ3rbEekyR/O3piXgsfJZSj5eZM2U0bvaz8XFZjY/7OkL87PHzWsOm9XN4f+ZrrFoxnRXLZjDUG34SMXkzz/9tGX19fSSnGKXsCRHD8FyAZWvnMX3uZN6ZMwm72a8zZcaLzJg7kRVr5rB81fvMmTuVubOnsHLZLBbPncrKD6az8L3JRPjaCJh1PhB/WMHMZN5cttIqUpZIxIRZSzAPmNmc6I8Qb5N1NJv3HBx5fv0yPExyIhuTECPsmLB8FYk7Mxkx6m3Ew3YYLxixm/Q8r0x6CeMFI/Ps5zHxnQmk9aYyfe10hHgd84CZd14ewbjnnuUDp/nEtETz6OhHyDqaxfyt83jZ7iW89J5ENSl4+JGH8M72ZqXvCkY8/GfsNy3g9Ql/4+lxYzEPmBk9ZiR///sTzJ8/ASHWM2LUZIwXjMxcasf418eRsjuZmWvfYbydVPF49rkneebJx3nV2uY0e9W7TJr4Ki7RTrz26ks4xW4luCyIp54dy+bwTWiPaRk1agRvL5xKcreKx595FCHsEI/0SS3ZQoW/x2pCfdcT6r2aCN81KPzWEuy2eAiQDoasSSDUae1M/F2WEB20GSEq2b75A0K8bOTDgsvGWbhtfm/wPHdZ+y6hbsuJD9g8DLjaAOtwq0+bPsKmORjSvgT6rCA8dD0bN7zDy6/8N65u863bahgiLrbWI5sNbAeStuICQ+SixYrXhlcPchlqb5JGXrgj+iB7soPWkxu0AWPIJkrCt2KKdKI0criG4p+HbR828G6dd1eAmAGvLTuCXK5BLlPy2mt7GXKdaqHCEIXFEEeNXkGdPprqzMjB/dbqFZRrZBSl+pMSvvmfnlPSE5g1Ngvsyn+6v4GhFsDhhK3YivX2MeTcpLE+fh9CdA0jEf3WsQ8biYgKcSM8wIV9zCVHrSTIy5GIQHe2bVyJj5sDBbo0GqpK2LOzldPHD/HNjWv8ev8eVy+eo2dnK8cP7uaHOwNcu3Car/s/Q4mStUvm4LBqIaKlMoOdDTq6mrPZ2aSnvSaTelMqVfmSP3t1XjK1hjQ6KvO4emqfZOEoh2JtPGISnD64A9ElBT2phORU8/GBHdQUaeluKmd/Zy0VBWq4ILBf8h49LECbFE58iAe5KYqhCoFQ8dHBXZw9eZAr505y/ep5+P1Hrl4+z77dnYMXvnvXL/Prt1/x7VeX+O3edT7c3Yqf6yaEPyQpghAilwxlBLkZSsk28Yygs7aEz45KNrGNxRpazdnkpcYg/mIFt6KfrauW0CIE6+fPQBPljzLAEUNSIJ2mNGqy5DTnqWg3ZtBdlkOtNpEsmRfZcj9KEiPJkQeQqwgkVxGIIVZGQUwY+dGhmFNiKUuOITXMlzx1Ap+eOsS5jw4NCUNHQrTPNgpTYkn0dyVL7kdygCvJgc6khLigCnIkXbaNaJ8NUluCjYnPhSDPbQT7uJKXlUZNeSmXzn3Cjf6L3Lr6Gbc/P8fNi6c51tVkFUq7kRzujb/zWtYtmI5KCHy3LCcpzAMhVMQGOBGxfT1xAVtJkbmQFuFGeqQ7GXIPMuRuqCPcKUwKZxJn2FWaQ3VWIvlxoRSqIqnNSaatOIva/GTKMmNIDNlGjN9m1FGexAdvRe5jT25yKD8LwaG2as4flD6H6O2bCHVagcJtDbJtK4j124Tzyln4Oq3A330d251X8b0Q5OWkYDSkIAvdinhJynwoK0qmKD+RPF0sqrhAZIEuVJToabaU0t1ez6mjBzh/6iRXz5/l0qenaa6poq2h7F+BZ2sZB3ZUs6fVTE9DCXUGDYVpceQlyLHo1bQXFZAXG03w1o2c2reLr6+eZeBiH7evnefE3nZ6W6torzLQUKrnQEcNDaV6OmtL2FFXSm977RA4LJaEtLsaimgu11NfmsmOWgMdNfk0mfW0V+dzk6e5ydOohMABC4pgL1RCkKdJRiUE1cWF7OloZ9+ODiqM0nctOjSAo707+fH2F4PPFRXoRpVRzZHuOnqaTbRX59HbWIJ4CRoKVJRnRlGbm0BDgYoKXTzlmTFUZSdRla0aBF7FeFh9xHsQQgqiEzpJ7NtYpqO+NIu6kkzqSjKpKcygPC+ZUn2CNPGtQRpHrVUybwhwWU1CsCMZUe5kRm8nT+lHWUY45enhlCXLqNFEU5kux5IVi0UfT6U2RtJF5EnuTGX6OCqyEzFpYjGkRnL+9IkHV+9HQrNJS1VeMiW6eMpyEqUJeIE0t/yFXwazG74SQnIqsj7WJATMFdSU5NBUWUhHXRmd9WZ2NFayq6WGnU1VdNSX02Yx0VpTOkggOuslgtFRVzpIJJqHVSX2CKmq0WoxsqOxlAOdUobH/s5aelurhs7Bpn89L+mx5gWMhwbsJcBvyaajTk9HnZ6WKi1VhSpKc2Ix5yupM6npbi6ip7WE7uYixD7pcQ3YD1YpH9i/v+QN0lFtpLMqn47KPCn7JDsJs05JRXYi5foEKzhoICvGm5wk/8ELmirSk972Gn765kt+++4Wl8+e4vMzn/DzN1/z+/e3ufn5GXbVl1GQKqcqV0V9YQYFqXIsBvXgPqtykqnJS6XekI5JE0tJWiSWnESqsmIoUAaij/JGLXMjyXcjMZ6rCXacR7jHEuKD1xMTuJ5Al4WIYvDYMg+nDbMJ8llPbbmWviM7qC/PQe7vYp3bpWM+vaeRfY3FqKO80SsDSZW7k6xwJ0nhQkKkM1HBm7A5zSSEOZAS4UhK5BYSQzYQ478OZfg2Qvw24OO+EhfnpYQGOZKpiSI5JQI/f2d2dNWzZ18nJlMB4eEBFORqOXP6JPz+C7//8gN3737FVzcuk5aewKLFc/D0cuVU33F27mjj3NnTXL18nq72RpotZexqrUadEE7gdnvJIML6GhSDK88SSPjTY98x95k/Uxv4Ah+rXmH2G6OJDtpKjjqCtERfYhUueLgsHkwq9vHcgDLWf/B7Lt6VScThT7bqxEZsFp6r1s9he4AD85ZOY8bcibwy5XmmzXmDWQveZtb8t5g+awIT33iOJUtnokoMg8uC96e/yjuTnyfYYyPKMPdhYGYYcRFv8579VpZ4uCK16yxHiEl4ZIbznv1WRo8eyZur1hLZkISHSc6ERavYnBaAeMqOEX97h4DKWNaHr+PhR/5CZL2SRx4dwZjHRzFj+XTCKkMJKQ/hvU3v8ezzf2Xc38cRWZ8gVVvEyyx1W8K6oLWMHPUw01ZPQ9GowFO3nclzJ+OY4sgjj47EOc2ZV+xeYvSYh3FxX8WkyS8z8d3X8NZ7Mt7uSZyK52Bv/x5TpoxHiDdYvG0qsspQwspDmLnuHR76y594bvwzxLfF8sxTjzP+uad5cuwYJsxaRHhlGPFtsaz2XMHz457h2eefxillK9HNUYQUBjPpndd54okxPPHMGAJKYq1CbiuJGA1iLGyxn42LwzyCPFYh919HdMB6ovzXSt8HoSLUYymKgPUIoWPVgom8/fpoQjzXEB3sSLzMBR/nZWzbNBchVHg4fYD9yjcRQoWXi1R5cFn7Lr5bPmDILWiAoRXtQwzpC24y5IJkIxFDLTf+PktYvPhlZsx8yvq9+oMHQ+OG6xeGVwpsFq/DV97/GfSXPQC8033WkBO0iYJQB0rCtmIK3YopbAtlsq1Uyp0QQoUxdjt5CtcHHvcgcLeRlqMSibBVc8R9630D/3QsVsKQq8CSFU6tNoKCWA/KUqQ2pvKsMCqyI8hNsdm8nhn2fmowJIX+h2NRMUQibGN4uJzt/beRiMtI1ZV9hIdf4uWX66y39Vuv31LL08dHuykxZrKPufCHIC0xAnNJNm31Zk5/dIj+z05z5+ZVvrx8jq/6L8I/fuOn7+5yoe8jLn5yij/uf8e9r7/kQNcOetqbyFWnsHbJPEK9XBH1pmQaK9LoqNOyqzmXroZcmivU1BenIuaCJS8FU1Yc2vhgqvJSJBIBVBVkUJmfTrYqEkthJuIyRHhvpaYok87aIhywUG/KoauhjH0dFroaylDJ/aWLmEyQlx5LiT6ZAnW81M+9s5FTH+6m78gePj//EXevfw7/uM/A1c840LsThCBW5kd3q4VvvrrMb9/d5B/3b3P66F6cN6xAiHsogr04IQQ5GQl8cmwfu1pqEPbQwQo6WIFKCMz6RGJQUaJNQSUENYVS+4bMy5UWIZg8biyL7V4nYMtyKrKiaS1KoSJTTm22kh0mLW1FanQKH6I97NHKvSlNVZAV6YMm3IusSB9yooPQyf1JD9lOVoQvekUQSUGe6FNj6d5Rz57OBr64cApVZCA+DmuI9XNF6e9OaognSQEuCNFHnI8D2igfNJEe6ON9yE4IoKVMz7HeVgzqRMRN8N7mQFqCgq7WesqL8vjkxIecOXGIgYun+eTDHo7saqCxJIvUcC9kbvZsWDiDCO+t7KyRwre8Ni1h1ewpzJs6nndefgKHxXaEuKwiOWwbyVYRtlqxnawYT9Ij3Unwc6LTlI0LZdToVWTHBFGtS6K9REtVdhLl2jiK0iJJCXMjWeZGfnII2jhfXCjDhTKEN1TnpiH6QS33RRngTLDTCiLdVuO3eSFBzitwXv0e/q6rcdm8GId181HGBWEs1JCbl0Rykj/CRSIR8VEeZKbJ4KQgJzOW1voSDva2MnDlUz775Dinjx+i/7NPuf75JS5+coo9O9rpaq6mre5fw8KaK/IQLdBVV0JBahQlmkTKsqxf5h5IDg6gJjeLX+8M8Nu963x//SL/+O4rPjncjTkvneyUKAqzErEU6+iwFNPVUEZDWS4tlQb2dw4RCcna00iTWUe1MY2WihwsRWrKspMloaw4OrhtSkwoBm0KokNqS1EJAbmCCmMBpbnZNFaY+frzi+xuaeD6pbNc7DvC/Rufc/rDXdSbcqgpyqS3RWqXEeIMNQWpsECQHOqKwlPSxAhRhjFNTmGqHLM2gWxlqJSfoIQgVwfEIfiFvyD6JStXJknBaLXFGqlyU6yh2phOTWEGtcUazLkq8tMV0qQns7YxyayjRxrqKE9yEwMpSQvHoo+nRhdHlTqKWu3QT4s+gUptnOTQlJuAxZhCXVEaDUVqzFnx5KlknDt1DBUxcFTQVJpFS5mOqrxkynRKSnTx1rYZFSvo4BshGE8/DIhBQK4S1kA4Yniam6AUNFYY6agro7ulmt2tNfS019HbUc+ulhra68y0VJfQWlNKm6WUznozXU2VdDVVsqOhjPbaf59krRKC9rqif7mtu6kceiSysKvRxO5mMyYboVFZnZXkkhVtA/Z4Y0BMg5YqLTvq82itzqbOpKa2NIPG8ixUQpCL/5Bt4D3rOCpZDe+sH9YCd0fQxRJASNkTNQY6q/KpK1RTmZtMmTYes05JmTae4Z7rBanBwy5y/RzubuDul59x4/I5ju7t4tq5T+Afv/LL3RucPbqX3Y3l1BSkUZoZi14ZTE6SjILUKGurVgPVuSlU6JOoN6RTqU+kMFmGKUNBhSYKU1oEBcpAsiK3ownbBr9IwXzZCV6oZFuI8rcBawveTovZ7rSIPK1i0JHMbEglK1GGEiXp0YGoInwwZ8WijwtAFeaKMS2C5AhX4kIdiQ62rlSOtlaARAsJYQ6kRjqRGulEYsgma6jSIcIDt+LlspIN6+bw/ruv8u7MV/H22UxLawVFJToOHNpFbq6GgIDtWKrK+Pb2Tb69dYO7t77iH//4kfs/3qWttYHFi+bR3FTHnds3uHX9S+5+fR1+/5kbX1zm+MHd7N3ZQHWxDmWkJ6kxvvg6LUMIFTKPZdJi0tPSoltswEaUoY7Mn/Y8tYEv8FHSK8yeMpoRf64kTu5GePAW3JwWs3DuJKIj3CnKSyZXr5QIxCQQ4gpSfkE2QhQixADvz53M4mXTOck0TjKNmbMnMNluPK9OfYF3P3iL+UtnsnjVbBYsmc6Ut/7G2nVzqa7KYdeOKlITQoiWuUlA0QWrsYCVSNgWF8QGhHgb8bodYtZm6/2zePKJMTw25hHenyqwmyD4+9+eZ8KEVxFj7KTx+PuMePjPPPzIQzwyagSP270opWo/ace48U8wasxIRo0eychRI7CbIpg4ZQKPPfEYf37oz0iWnnY8MuphHnnUNkYy5vHRPPLoSJ54eiyTp0zimXFP89DDf+Ghh//MW9MmokqVMXuOHSNHPsTo0SN5dtxTpN90xoA3CxdM5dVXpRazJ8aO5vHHRjHy4T8z5tERvPT3F3hr6iReeWk8Hs6rkXQNryPpLMYhxN8RYg1PPP4oj44awV//+hSTJ09g0sTXWLTwXcR/vY/4LzuEsEP8P5sZdEMaC0Lcw9tlKTKf9UQHbSBs+3Kkdp5iQtyX4O04H2/H+QR7rmTpvAmsXPgGnY0GejrMxMhcCfRcixAqnB1mPwDmXba+bwXzGit4trktDW9TOsSDTluXidi+nCFnpCESsd1tHkOkwUYibBqJ/xRyZrN6PcODRMLWslPGg25PKnThW0j1WkVeyGYKZU6YIp0plTlSGLyJohAHyuXbqI33pDjOk4Jod3Iit/2H57YFq9lEzLbwtzKGSNIFhtqhpJYssyYEc3oQVepQ8mPcMSZ4De6zOHP4nHnGeq5LFaJ/bWv6/0MmbATC1uo0YN1OcnKSSMSHDLktSa+npcZAR2MJyfEh+LlvhD8EBdpEqkw57Otq5ItLp/nh1jV++e4G/ef7rMYUvzJw5TxttZUc6t3JT99+zYlDPbRaKjjcu4OTB3uoLzdSV1aAKDfEU2GMw1KaRHttFl0NubRVZNFaJo2a3GTyEsMwpCnQJ4QOJv0WZSoxquOoLcqi/5MPh63EFnFwZ60UwiUXpMeGsK/Dwv7OWj49sptDXQ0IDzBolOSmxaCOD6OmRM/ta+f58fY17t/+gm++usztgcvcv3eDW9evcL7vKDVlBry3bSTc3x2DNoUjezq5de0CP975klaLiUxV9KBn/MXTRzl9dC/drRZkfm4I0UcHKyTBolCRGh2ELan6SE8XeztaOLa7ixN7ulCG+rBt9XyEKKMoLZLa3HgqshTU6OIQQkVdThIZYe7Eem5EH+VLcXIkOoUf0R4bEUKFRuaNXhGARuZNTnQQptRYitLjKchMor6ykA972rl69iRtVcV01pRSkBxNrJ8r4a4bcV0+m8VvvojfhsVoo3xQhTqTFuGGMS2CTw/u4PyxfZzatwvGS04uA5fO8OXFT/noUC8d9ZVUFurZ31FPW2UBTaVajGlyNApvIj03sv6DaXhjwKxXkauKJCHEjZQIKZG6IjuREJdVRPs6kBjsSHzAZpSBW0iLcCMrxhNtrA/Joe4UqCIwpceQHROEJsKHvPhQitOjKEpTUKqOwpgSjkbhTVa0LyXqSAypYejifMlPDiPozUObAAAgAElEQVTG1xG1wg/RD3KvTaSEuxPpaU+w8zI8N8xjw6K3cV47m7VL38HbdTUuTisICXKhta2S4hI1sdEe0sqyt3QxCgt0IMh3o9SOUgnF+WmcPNzN8YO7OHfqCL989zXf3/6Km9cuceerqxzY1cbOpiqaq0toqzMNpg//wZ+GXIT+Ip0flfmZFGUkoYmWUZWj5cfr1+DXe/DTHW5f/ZT+M0fZ3VxBTmo0WYkR6JMVZCaE02GReuUrCtRUF2ZxuLuJQ90t9B3qosksVSBqi9XUFErg21KkprYoi5oiLaacVHrbazl9pJeTB3Zx5sQh9u5oJis5jqzkODJVEtku1GVx5cwp+PVHqZXp13t8emwfx3s7+OaLc3xx7ii7Gk20V+fTVV9EbbGGInUMRRlRqIRAFx9EfnI4QpSRkyTDkBZNRU4K9YU6xnKHcC9nqo16In09SI2SERvqT2ZSFPqkCByppCgrDnOuiprCDBpMWhrLdDSYtFQWpFKsjUcdF4iwt1Yhiq3DAkIDmTHeGFJCKUoPpyIrmgpNFBWaKOpyEqhSR1GZGT1IIMr18VTnJVFfnE6TSUOLSUulPnGQRIjRUGdMp7Ekk4ZiDRU5SZRnJ1oJhNXT/oKkR2jAHsoEP/8HoD8I+GtN7GquYndrDb0d9fR21NPVXE2rxURzVTEt1VIVYmdjBd0t1XS3VLOzUapG2PZx6/9CIuiQCMTe9hr2d9ayp62aroZSKnGks1bajpOSwPqWENKFY66VGPRAU4WWrkYj7ZZcmir0tNXk0VlnGKxecFIShk/jJMHoJIemMh6oeAgkYrfDUkRXXQk7awy0V+TSUJxJZW4ypZmxlGbGUqyOxpAaSV5iCLmJgaRFuAy7uPVJbXN1pTSZjVYp3ly+vnyOK31H6Wmqor3cQIU+iXJ9Ag1FahqLMinTJQ0DwVJvb1GaAmNKJEUp4eQnBFOkCqU0NZz8+AB0Ci9yo73IjfOhSq8gW+mNwmcNQ6uSPWxcbsfGVdMJ8llPqP9GVDE+aFPCSY32IzbEFYW/IyEe9oS7rSUlzA1t3FBFJcB1uaTfEf3WOuBNhCgmLtSBlAgn0uTOpIRvtW5/CD+PdaxabMfSRXYsnP8mwYHbqLEUcvhwN6c/PcqPP99h//5dZKSrKDbmcqbvI04cPsjlC2e59+0t7n5znfPnThMWGsCpj49zc+AaP/9wj/vf3uH3n77n9sDnFOdoyEiQc6S3ld6OKlqr8gjdLpGmMPelD3jPy7avIjHMmZiQrcyb9hyWgBf4KOll5k96nq3r3kUW6ECg9zpcti6mxJBMR1MpBfoEPN3X4ee9aRAoznr3Nd5+azw+vg7EKwOJVQYQJnNjq/NyVq+bw6Ll04mI9SMlMxaFMhhvfye2ua1l/caFJKlCudb/MT//NMBQ73yf1PY67d+QiO77CFOfNMruI16CRfOnsmDuVJYteocVS2eyfNksnBxXs91jEz5ejghxDCH6OSIEm5zWkKqJIyohhGXr5iHELtY7LeSDVTOYPP1Fpsx8ldfe/htrnVcwecYE3pg5kYnTXmGy3au88NJTvDblRWbOe5MNzmvY5LKe195+mfcXzyRVl8ScJbOwe3cyG7auYuXqeUyfOZFIuS8Z6jgcNi8jOMSV0JBtLF82g6VL3mGzwwLWrHoPIUyIVX2sXj4T/+3rKCtUc/LITvZ0WRBTITXeGyk8LxwpgbrZev6fZOXiGQR4byVPl4wsxJ2li6azfu1CxH/3SWPQNtWWzXCP2FDHwQR1f+cFBLstxnmNnaSB8FtLqPdqQnzW4e22ghC/DYh98N2tC1y/+hH52hhWLnlr2HdZAvQOG95hkEQIFWLQ8tRGGroYEiAfJch5AZGey5B7rSTMfSkhrot5EADreJBE2MYF/sQf/GfgPNwO1qadsGVIDAWwBTvOIyVEwly6UAfyZVsxhjtRFOFIYehmCoI2YAjeiCnckcoYN4pjtlMY44Ehyu3/8tw28G0Z9lw20baGodYn2zEZyEvwpEwdTIU6hJJkP4pT/SlI8v43+7ZV5f5ZsG6rtuzjQetUm7uUrb1JM2y7CwxVRWyaoz5rTsSH2Gxb9SoZcaFuOK2dR7DXRgI87UmQe5GZIsOUn0p6Yig56bFUFms5tred3e3VVBXpaa0t5cT+LurLjaTEhKFLjSNdGUleloqD3a18enw/Jw7soruthnpzAaLenEa9OY3q4iSaqzS0VmmxGFVU5yVRm59KuSYeXWwQKRE+6JMiJMtWeykJND06kK66Ei4c7+XHGxfpbS5nb2slBzpqSBeC7ZuWka2KHAT3R3uaEDKp/xi5ID0+nJz0eMoNWRzd08n3X/fD//zID7euce1iH599cpTTx/dxqLcTD4qRh/jg7bqZ7c4bqS0v5OqFPu5e/5z93W1kJEWTiz/j6efsx4fZ2WLBXJgtuROMk4CmuIzk3CKkHmHRD+JPcOrwfn68dZ3fv7nJ3f4LfLyvU9omzJ2afBVF6eEIcYZxDFCpjSFPGUBOXABGVRhFKeEUpYRjTAonNy6YgoQwcuOCEQLSwzwpSJBRmBaDpTSPT04c5M6XF7nYd4Se5mqpbaEP0iL84Q9BQqALrBBEe28mP0lGWrgHygBHUiM8sRRksrellrOH93LqQDedljJ+vjvAdzc+59dvr/PxoW5Ks1OoKpBaB/TKYGs1QbKItfnhR/luJTHUHXW0P4d31HD2UAe/37pIhS6e7PhAkoK3kRS8jXSZK+kyVzLC3VDLvchPkpEe6UOqzBNtTCA5ylD0ccEYkiOo1CdSlBaJIVlGbnwgecogStLCMaaGkRPnhzbGj4jtG9hVW0irOZvw7RuIC3IkLsgRudcGglxW4uO4nG3281k4exL2q9/jHbsXmT7jNcQFqK7Jk1ZhXpJW0NYuf5s4uRvyEGcCPNezZf08tqz/gHwhyBeC7lYLX13+lC8++4T+8318e/0qJ/b1cGxPFx8f7OXsiQOc+nA3XU3l/MGf0KVEUYkjKiE4IQRCnKFUn05Pcy3fXvscfvyWb65dgF/ucKf/DDvrTdhCWrLTYkiNDUGdEI4pL11Krn4a8jPiONbbypHdzRzcWcu+9grKchIpz0senFDrSnV0N5VTUaBGiD9ory3jo4Pd3B24xG/f3eLo3i6KstXs6Wyi1VJBuTGXE/t6OLm/lxuXL8BP9/j+qyt82NWCEL+gEoLe5nJ6miTrWnOuCp0yhJLMOIrUMbSU6eiyGKUJSAdCDKCJC0MA2ckxJIYHcLy3k4unjnHtXB+1pYUc3r2TA13NHNnVQB9T6WMquqQwKvJTaKvKG3Rpqi/NotqYjlETgzYxVHJkAkSLpImI8LJHqwygWK2gJEMinaXpckrT5VTp4ilXR2PKUEgp1ppoKrKVVOclDVYiWkxSxcuYJuezT05iKUiltUxHS5mO+iI1FTlJVOenDLYKPlB1OGP9+fSDAL/RNORWdHjY7V1NlfR01LJnRz27WquHqlZVxbRZStnRUM6u5ip2NVf9f1YibESiyWwYrELs76zl4M569rRVD7o2DR5rg7RA0FqVR4fFgBgpWbY6YIFfBF2NRXTWGWirzmdnfRFdDcWcElL1Qmn9bwu821lfwq5GM10NpXTWFjGS+wik1tMdliIpAbsqn5YyPY0lWVTmJlOikQhnYbqCgpQI8pNCyVcFo4vzRhPlgRBp6OKDKNMlUJGXMZhRU12QzfmjBznU2URTSR7VuRkoA7YR5rKW9AgvMuS+UhX7aWgp1VFvVFOUHk1ZZhzZ8cEYVWFkyr3QRfuSpwxCE+5ORpgr+ihvMiM8KE2XYUgJJjncmZgAB4bsEaU2mcVzJuC0YS6x4S4kx/oS4beZ0O32xAY4oQx2IdZ3M7kJwSQEOyOEChkaAlxWWkOUrKuuUyE2ZDNxoVtIidhGusKFDLkLQhwiwncLrluWsXzBNDbZL2TlsllUludx8+tL9PUdoqqmmFJTAYkJMUSEB5OjU3Pl4lm+uHKRb27d4Lt7t7n59ZccOXyAfXt38/HxI/zv779w/9s7/PTNHe5+9QW3rl0mXakgJtSH8x8dZE+HBXNeKsowN+KCHIj2WzcMnJ9BPA1xQQ7I/e2R/x/C3jOqrTvf/j5rzbNWXsz6r7nPzZ16p9yZZNK7k9hx7xUbMGB6MR0EQnQJdQkQIAk1kACJKnrHxsY27r3FNbEd24nj2ImdeNImmUn+kzvzeV4cBDiTmefFWQgd6ejo6Jzz2/v3/e69cyJY/PKvaEz7DW9VzyPotZ+TGLGY0rwYCnOiKSvcSlNdOQ6zkhJZEnqlBFN5Iekpm1m+5AXCQpbgbarC4y6nsCgZWV488QlBbA5bRkzsOlaueZ2aWjWj435a2u2UqXPIyo4RQcx0kFmARIjOL/xYQBBuUWdRUJy9hfy0YLIT1iIcAVqFmf79x+Bn/yHw1B/+k6iI1aRs3UxGWhTPv/A/LFn6CqvXzkcQ4IYgUGnRcP32Rc5fOYq6QsbitS+xOmQei9e+xIJVz/P68uf49VP/RaFWgq2pGqNdw8I1rzNn4bMsXjWH4Kg1vLH8RdJkiVQ6dGzYsorXl73E0g3zefrVx8gpSKVnqJWIyPU889zvcDgqeOfqGZISQpn3+pNUVZZOZ/oUFiSBRyA2apVYdXkE8rK3UFORj9eto7FOg8NcPAssBgLUPIgz97YpwDeBIMAbc/7I8oUvzRzPR5jS4nxHgESk4CUFL1WqVEqnSESlPIGizE0khc+nNDccuSyapNgpK9WpMMo2b9X0PUZeOkNEo+MW8a9BdWAJkIgJVFkbKE1dTWnKWtTZQejywtDlh6PJ20xu8kpmrEhtPBz69jmC8IAf8d33SMSJWcA8MPs+MPX+QEViBnSnxSxkRiMhWtXWFoq6A09xHO6CKNz5kTQURtNUHEtzcSy+0jiay1LxqdJoVs9UCtyqFDzajIeEzzPAfba1bEDcLVYmiiRBs14rvq+/voxOezG+qly8NdJZ2/NP3V9c/OvjO5tEBIiLiYdF4AGCESBygffMVIlEEvEOgnCZ/NQwRv1OuptqSAxfjjQlFJ08BY+lDL0iHatBRl5GOMVZYiXW7xHdoEol8RRkxZC7NYz8zOjpcyYvIw69Qkp3i4t6q4EmeyW7R/y0kogglq4us6O/jh39dQy1WWlzaGiskuOrLqOlSomnvASvWUNdpQKLJh8hTHSraXWUs6OniTG/m22dHiaH2hjtqKfRrKFKEKgozaajzoTXqqOhRo3LpGDXYBs8JgqFpakxuC0GxLJMD5dOHeTrBx+QSCvvvnWGfTsH6Wi047IYyEqOQVmUg7VSw2BXMzfffpOTh3bT4KhGK5eRFB2KCwmV2lLGh7p4+9xxuCWQSCvStDj0pRKa7OXiZ/0YhDDo8nkQhEkunTzOXx/c49qbYkvJeE8LDmMJtZo8GqsVeGvkNJtLabHIaaoooKGyAH+tmuYaBU0VRbTXqhFnCwZwqfMwy7MIMHmbIgd3uZw9oz18/emH/Pnj93n38umpWS8jDm3x9E3p2rEJRnxWakozcWjysGvzsCglmEoz8VRquHBgF+cP7ubmm8dprDHiqtSwo7uV03u3c2pyFGd5KVa1lKrSjKlMiEgqC2IwK1LY3duATStDmhBMUsgywle+RkVxOqaS9CkxpQ6LIhNVVhRGWSK1inTMJSlUFSZhKkrBVJI+7VplVeZiU0mxqaTY1VJcunwRbBjy8RjycetluPVSPIY8XKpsaopTkWdEMtpmp8NpQCmJpSQjnMSQRaxf9AzLXv09W7esZOOqVwgNeoMUvDz5x58Runn5zKC5YmoRIDVhJUXSLQjCV8RFLCd+ywpC18+jrDAFegToEdg91s2xvdt58+gkpw5OcPbQPq6cOcEHVy9z+8oFLhzfx/7xfnYOdrBruIPR7ibMFE7NTIoX7mPc4NaVi0TSw+5BP2cPjvPmoR2M+D1igJ53qmRvAuEbcbZdMENS+FqER6G/xcme4Q72jfnZPeij1alnoKWWiT4fnQ019Lc4Ge5wY9aXIgjfMT7Qwcfvv8M3n93jr59+xO1rFzmyZzsXTx7iw5tX+fj9G3x1/y5t9TY+v/se/P1r3r1wkm1dPjobLLTVVdHdYGZHTxNDbXbMGimGghQ8Jrm41JRRXpJFatR6CBPITYoUQQAisVfIsnj30lk+u3OLv3zyEYd2buPIrnE6mxwMtdZNB6B11Ffgd1fid1dOE4iRDicDLbW0Og24qxUIjyEaKlwFRU4cGmkCblMRHQ49bTY1nS4jnQ7ddLBct0NH+/cyIjoc2ikLvSqGmsx0Ogz4zEquX36TQa+Zcb+LsXYHA14znXXl9DZUIfxE1HAEEqAPsOTfAvwfWsb729g91s2+Hf3sHuuefn7I38RIl3daE7FjoP0hAtEzm6D46xjumsmS2NnXxq6BDiZH/Owd7eRcgGB0PyzGRiKmkI921rGzv4m5nEA4D9wRpjUzRkEQU6cHmqcJghElAmLVYcTvYddAB0ZBYHK4i4mBVjHnxCNQiJkxv5vx7kbGuxvZ7q9jpNXOUHPtP5EIT2UJbqPoltRglOFUi/299YZC2m16OpwV06Dm/tULvHv2GJ2OGtzlZXTUGqetcqVR61GkRyF4wKkroMWimb7Gxtud2NVSKmSJCBOibW29Lo+q/ESsJam4tbmYi5KpVWTiVOegSI+Ab0RwGhe8cFabjJ+U2NWUSKP5Ed8hl0ShksWgL4hHnhWOXhqPVZWNShJN/KYF2I0y2t0GKpVpMxoB4QyGkiQMJQmY5CnUlImasIDrmCwznq3Rm8jNiufl539PriSRsbEuHA4T0rwMMrO2UlIsIz4ukg1rV1BhULN3Ypxvv/6Sv/3fr7n74S0uXXyTO7ducvXyBT7/5B5ffnyPvzz4mC8+usv/fvkpB3eMMDHUydtnDuEwqSlIj8GizcMkT8FQED1zP/xxAFyKAK0kJ4y8zBCWzf8dBSH/yXu2Jwmd/xNiQt5ALosnNX4DRlUODrMSq6mU2io5gh/yJbHERK4maN08Kgz5VBjyiYtdR1z0WqKjxOe3RKzg17/5P+jLC7ly9QSXLh+hyWtGlp/IwyQiEBLmRxAGyMmOwFQhI3PrJgTBiFoaTXF6qEgmfwTNTt00OF42/xm2Jmxk3+Qg28c70WjzWb3mDTaHreL5F//AE0//FkGApPQYymtUGKoVJKSFMX/FC6wKnsu6MFEcvIYJ1jDBqbcPMLavjxxFGgvWzOGpF3/DK288ycbw5cxd+jxrQxcTnhTEiuAFLFzzOvNWvMIby18maPNKMiTxRESuR60u5Mrl05w5eYCBvmZcjgrufnCF27cuYTVraHCbaGuuJScrisjwFQiPQHT4UlIS1iMINqLDF0+DREnKYgqzlyEIRnJTls4C2gHgDJtWv0FeRtzUsZxaps69Cyd24jaXUpAegqMil35vOYaiGLLjlmNSJFKYsZF5L/yUJRygQptFVsZm4mJXExe7hvCwJSxf9iJGQcDfUcvho8OUqWa305j41wBXBPpaWShGWQiGvGA0ko2osjagkWzEKNtMZXEkuvzwKRIRmEGfnbg8O+060NZjmno8Q1AerkTcYEb7YGNL8BxmZt9nJysHPs+IsyCauoJIGotjaVYk0qrcSosiEa88jnZNJh3aLPy6bPzGHDrKc2g1SvAZJDQZAuncs0lE4P8zCMIASbGzydb3KwlmRn16ej1KGkwSWu2Fs9YFSEQgt8GIJvfh3A9zSSyG3M1YpvQbD+tFAvswu6XsyBRmDhzjE8yQipnnBltrabCokKaEUpwdzg0e+6dtF2SI+6ItEvUixdlRSFNC2bzmNbITN05dTWuo1uUjl6WgyE8lLzOK1vpq7t44y8GJXgThv6G3zcyuoUa299bR32yh1abFXV5Cnb6QRqMcr0lFm9OEsVTCxmWvkRi2hlpDCXVVKgTBS7PNQEedeCLuEgQGWmrZ0++lqUZJTZmERouKjjoT+sJ0NrAdHhNYt+Q1Nq1aOAUM7yAIJjq8LvxNYt/9/p0DtDfWoi7MokSaglYupUqvwFdv5eyxfZw7cYAml5kCSQqWCjX/zR1S8FKpLeXGW2f59KP3eP+di+zdMUSTqxqXWUdPax06eS4nmIuwHfaMDbJndJiPbl7nwfs3OXdkn1ihmEr/bXNW4KwopqFKTp0xnwZTIQ6tBJdBSpdTj9+po8VcRo+7HLM8CzIEdLkJWJQSbCopLn0hfruB/iYre7f18e6Vc3xy+xpGQeDn3KPRrKO7roZ6YykX9o3wJFd5kqukh69GmRVLlTwLszIHc5mMOqOKXd0dbGvzISwAY4EESVwE7go1fmcVHc4KyovS0MsSMJUkY5DFYFZsRZ8bQXlBDLq8eLKi17Fu3lMsfv43bFr0PGnhK8kIX0VuzAaqitPRSxPRZkdTnpcwPStolWdQU5qOoUCsXpiVORgLUzHmp2DMT6EkRfSqtiuzxeqMPh+3Ng9HWSb1mhwaNLmYS1KolqdTXpyMINjQ5MWRlxxM5Pq5bFz+Ei888SiRIYuZywmCgxaQgpfwiFWUKSUUFmewIWg+61Y9x+plj5MUsxSNPIHE6GVsWvsSRkFAU5pKrakYJUZ6iGTA72b3WCeHdg9z4eQ+Du4a4szB/Vw5c4L3Lp/n5sUzvH3mMJdO7ufymYO8/eZh+OYTLpycZGKkkyUcQPBOhXQ9CW5rOS3OStqcFQiCkVaXiTAGyEwIR7gKvCiwgknqLHrKZOkPgcIxv5uD27rodpsY8JoZbLUhCH7mcAbBC6qCrOnXHp7cDv/4Fr79M1/ev8P//eIBH15/iwvHDnDjwmm+/Oh9vrr/ATsGOvjonYt8eO0CB7cPsKO3lYFmJ+PdXvaP+hnvbsRn0WJVy6iSZ6GTbaVSLnlov8pk6bhq9FjL1RTnpGFQFDHW38md62/D/37DN599zIc3r3JgfJSe5jqE30F9lZzhdgc7+xrp81lotuvoaqhivMfDUJtdzI0wK8Wq15IpYjUASmkCVp0MT40Cd2UpDn0+zVYNvR4T3fUVdLqM9LlN9Lgr6XFXIgheGkzFuAwyfGYF/Y0mBhqq6XQYaLGquf7WOQaaatjW7phO1g6kaw+12ejzmenzmRFOwLDfwWC77d+Shv4WO90+O32tLgY73Ix0NbJjqIM923rYOexnuNvLkL+JwY5GBjsaGO5sYrTbx1hPMyNdjf+0vYEOFyPdHsZ6xXXDXW6RQAx3sXe0kz3DHezsbxED7Lr/2dFpXBAF4Hf/zT6LBKKVHX3NYmXsDqAV2N7dzM6+NnYPdrJnqJM9Q13sGerksvAwCXmR8wgnQMIs2976SlqsapotKnxmJY1Vchori2mqKqKqMIma4iRqFZnYy3KwluVgVUinq8yXDuzi7O5tdNqraanR01lrRIKLLpueq4e2c/ngGPsHfIw21zLWYqO9Vkt7rZZ+TxWmojSUmdEIZ6DboWO4sQq3XobHkE9LtRxzSRrVhWk0GIowyrZOayS0BYnTLlaP8A2SlCB0xYn8iO8oytxMXsoGlDkR6PJjKC9MwViQjKeyBIc+H/wCk6M+PBY5AcMKnTyFirJ0ajSZ2HS5mFUZU4DnMoIwQnFOCjkpMXS0uKit0XL8yB4++eR99u3bzpGje1GqioiLC2f16sXoNaW8efoId2/d4Osv/8QnH3/IB3fe46MPb3P73et88eA+1y9d4NM7t/nb55/y7acP+McXn/LZ7Rs8eO8KZw/sBK1AmTQZs0aKRZ2JWZmKoTBulif/ZQThc/IygyiVhSPN3ETYxteY+9JPKQv6CbfsTxE6/yfEbV5IUW4spbIkqg0FNLmMNDoN07PC+ZJYgla/TnTYCozqXOTFqQhASWEyOelbkGRGotfKGB1r59a75zhzag9WSxnZWVOTEI8EqhABEuFFEM6zJWIp69bOYdG8xxEE43TIn1mVhSB4iN60EEH4arrFbce2dj6+d42Tp3bDA4E16xawYNFLPP7UrwgJW09icjSxCWHMXfA8z77yBwRhgNcXP01E/Fq2JIkWqCs2vkZS9mYau6xEpwXz4oI/snDtqyxfN5f1oUvQVRVisivJKU5i7tJneXXpM8xb+RJJWVvAJWrPHnvyl/zsF/+HdeuW4W/zMjbcx41rF/n6y/v85c8fw5MC/vZ6uvxu5CUZaDU5FMoSCVr3OpuC5pKeGkx66kaSEtaQnLQGSfo6CrPXUZa7HoV0EwppCPlpG5Cmbpg6XjOz9wXZ8TMEQoDcjGj6OpxY9Hlkxq0mI2oFrvJcutxaykviyI5bTt7WNQSveBajIFAii+LU0WF27mhDq88hOm4doeHLWL1mLu0ddvxddhp8FZhtM25C/36WvJVi2WZUuZvQSNajlaxHm70BbfYGNJIN6KWixqI4fQ0Faasoyd00BcQDGoKAtiJQPeiZdU2dYcYZKUAibARsTrNT1k0B4++D6tnOTg/vu7MgGq8iiRZVCm2aFNpUybSqk+nSS+jQZomLQUJXhZTOSikthhyadFk0aWcTCT8iSQmYAczOkvDO2tcAyRH1FN2eMppr8+moK2Ump8E09X1m9CJVpaJzWb0ujeYKCXWqJGpLYmZ9t9nfN1BtDbQuBdqi7kwtJxCE7SJunWqRC5COKmXmrO0FthkgYCKhKZWEoZKJlZzshLWUZIejzItGmhyEPGcLXpuC7b11ZG8NIXvrZuR5SZTlJyEIA+wc8omBreODjewcFj+gq7Eav7uSZruOemMpFnkuVoUUl76YgtRo3DUaEsPWELJyHjWaArw2I/WmMpzlpYy01yEIRnq9Zm6c2z/dD63IisFlLMJhLKHeVIYg3KGuRkd0yBoEoYfLiCf/I3wDHoGlc1/g1Wf/gMUgp7xMLAsVZsVTkJWEpjSXCk0JDQ4TyqIchFIoK5TQ4XXQ4XVRkpdGo7OG65dP8cGNy7x5fC/7dg5Pz1QSeKIAACAASURBVBBfPnOQ8YEOhB9Bm8dJT0sjZw8f5KN3r3Hjwlnuv3uV9y6e4vS+cay6Uuqr1XS6q6lSZuM0yvBaSnHqc7HpJHTXGxlqMdPrqWCkzYq3pgxBmKS+vIiu+kq6XBV4zSoaKuU4y0txW4y0um18eOMSNy+dxG5QIHwOnXUmalUydnc34KtRMSIIjAgCxsJ0LJpCKuW5WLUl1Bk06KQ5Yr/5BFSVymis0tHpqqazzkSrVUt9eRHV8lSqFcmoJWE4tBloskPRSbegkkRj0+bRWquh3a5j0Guedsayq6XopYmY5VnYldlUFYo+/rayLBwqCTWlmVQrsqlSSqgpk+A0FNLlqmDYV4uvugxtTjw1xanYyrJo0OdTr5FiL0nDo87BZ8jHrsjAkB9PfnIwuQkbUOXGIN26Ca9dxalDw9RZy/A4taQkbWRj0HzqXHocTgPpGZEYK0rR6qSEh8xl07rniAydS1riKua98is2rX0JjTyZnjYr2webYMWUcHVbBwd3DbBjqI0TB8bZt6Of0wf2ce7IIS4eP8zVs8e5+85l/vTBO9y5cYG33zzI2aMTjPX52CWI4tPCnGSq9KViuX0EMQuiv1kk04JAbXkZo90+TuzfAY8J5GGjr83D7pEuvvjoJvvGuhjx18MtAW4JtNRqmOjxIPwcijLjkKXHERW8GqMgUJiTTmezh707Rvji/ofw7Z/525d/4pvPPuaDq5e5fPIwX3x4i2vnjnFk9ygfXDvP5eP7OXtgJyMdjfT5XOwZFPMGJofamOjz0eGswGMqo0qehSA8IC8lAuEn0NFQy7G927l15U1uX7/E+ZOHmdy5jctnTvLW2VN8fPs9vvz4I/j7t3x4/QoXjh3i2K5RGmrUeGrKaHHo6fNZGG53MNzuYKyzjl0DXnq9s0qtJ0TyEMYAheli77W7SikOKi4oSIugWpFDq02H31VOh9MgtiPVldNVV44geOHHAj/iOyzKLPxO3TSJaLaoaK3V0OOuZLjZylCzlQGvme1+Fzu73Yx1uuj11tDVYKLXW0Nvs5lubzUjHU62ddWLM/Udzh8E5j3NjmkDhtHeZnYMdTDW10Jfu3uaRAy0exjsaGDI38hwZxNDfs8/bWfQXzdNIPAKIqHo9LJroIP927rZv62bXYNtjPf62N7zzyQk0F7VMvW4/nvreFaAFwV29rewo08kExwQK6iTw91MDncz0d/Bzr52dg92sm+0Bx6def9X/BgBGO2oZ6KngT39XsbanaIF65SourVWI9rqVpXiq5aLbYmKdCyl6VjlGVhLs8Qqq64YX5WW9hoD/S4zTUYlbTVaOixa3LpCDvR5+dvdK/DpexwYbKa5RsmIz0qLWUVVcTp1+gJqSjOpKc2kzarh7EQ3b+7qoduhm253M+QksGXpHNQZMRhlyZgVEkZb7Az6LLMAlziwZ8SvRC6NQJkXiTxnM2U5m5Fnh2Auy6YweTP1FcUEZkWVsji0pclUarIozo1CWZiASZWJvSIfV2UxVo1ketDmstj+WpidgqVKS35uKr1dPq5dO8fZs4dpbHKiN5RRX2/Fbq/k3euXgW/54sGHfPrJh3zz1z8D33H/7m2+/NPHfP2nT/jwxjscn9zNjTdP85d7d7l79SL3rl3k3vWL7B/r5eTkNnq8NrT5qTiNMtyVeZjkW9EUxIhmBcJXYgbLlIFBfm4IsZELSYxdjvpn/w/Fm/+LW46nCZ3/E+LDl5Icu4FiaQJtjdUM93joaqmltkpOQU4cG9fM5YWnfoG8IJma8iLysqKpMhRgrijGpM8nKz0SpSIbX5MZu00tHpcfTbXcPALrNrzOytUvT4EV8T6wcu3LhG9ZKp6vz4ohnZXFKRSnh5GXHErO1uBpAnHi0BjCT+DO3bf44MO3sDmMbNq8gief/Q0qbRH7Dk4wuX8HtY4qVq9fyCvznuG1hc8gCLfYELaY8ASxJ3950KvMW/4Mz7z+W5569ddEpmwkPS+GDcGLSUoNo67BhLVex9bsCF5b/DQhcatZG74Yc52eofEOgsNW8vvHf0l4eBDFRXl0d7Ry/PAB3r3+Nt99+yXvv3uFhnoLB/eN8+mDWxw6sI1zZ/dRaSxi+ZIXeOXFX7Nh3avERq8kKWktsdHLiQp/gyLJJgozgyjJDkFfHE+pJILcpI1Tv+PsWfDtRG9eSvjG+cSELSUjaSOStGDSY9eQu3UDqtwotLJY5FmbKcncRH7KOhLD3kCWvlGslvY4+OKzq7z37kmc9ToEwUjC1k3ExgWxYOEzrAuay669XRw5NcI9fv4vyUNUwkJm2mpEcK/MXIMycy3a7A0YpcEPvb4oZRWBXvyZ5wPGDJeZIUqBJOp7PDzDHnhPzyxwHnAkOjJr/WxA7GKGnIjaDkd+FI2KJJqVyTQrk2lVp9KhS6NLL6FdnUFzWSqtqnQ6DBL8xhxadRIaVOlY8+OmP8NSKLY8ihWhwLYDM/2zqxCtzD4G/no5My1QARJxmZlWJPHYuLSp1CoSsCt/2C1KkxWERhJwYjvCDBEJvGaSh0lEwPo1QCDuIAg3yI6fLXr38nCKt7itlMhFlGSH/MBxNlOUuYmC9E1UqVIRhO3kZYQjSQ4lQPxK8+LQl6QiTI53TLEYIyW5CbhMCvz1VZhKcmioVFFZlE2tuhC1LIPRbh9tbgsxIasxlGSLJKJaiTJvK35iYbuAIAyIbh8NVfidBmrVuTRWl9HqKGcFk+wabOPtM4cY7vJhq9JRKsuedqDZtGYJy+a9SPDqRQQtn0deSuT0l/I5qzh7dDeC4CU5ZuYE5p6AcAT08jwO7hri5uXTfPTeZT65fY1t/a0IwhGMgsDpI7v57N67U6Vv8b3Wci39rV52DvTw+e334M9/gm8+5+D2foQF0OKspKlWR6fHRItDR9uUW0yDWU5XfQV+d4UIDAHhAbx1YkIsi88BeWYshWlRFCRHYDeUYivXMNzVwl8efMDd6xfo8tQi/Fh8naEghRp5NjXybI6P94okoiATfWE2rgoVlQrRDsxnFS0SSRToIRKLspCBRhtDXhsdNh11epnopCSNorwghhp5EuUFMSizwlBJIhlttXJ8h58v3z/HyR2dFCeHYpRtpbIwFV12HNWFaVhLs7CUZGJXSPDoCqjXyDAXZ1BXXkyNOneqxauMZrOaRpOCToeBnf46XJpcKvOTsCtEImEtTKa2KAWPOofa0jTUkkiMBQnY9TnY9Tk4yvMZ6qhltLcea2URlToZ61a/xq9/9WPCN68gaOMSNgUvI2lrGIkJQSRGryA1fgX5WZuRZYZSIo3GUJYmJgNHir/pwYluJoZbGR/wsXd7J7tH2/8JnF08fpg3D+/l+OQOLhzfx9XzR+nvqKfTZ2NwCmSa9GKmxzuXT9Db2YjbXs627ga6G6tpdZRPb+vQxBDnj+/jxMFdTIz2IqwAiyBw/tgk549M8Nbx3TzgUR7wKIJgpN2hR8iD/LRo/I02/E0OPPYajuzfw+F9uzl2cC9HD+zl+qXzvPfWJU7s382uoT7a3XYWcGS6r/4Wv8PvtjLQ6mJHj49d/a1M9LUw3u1FEC7TZjfSYS+nobIMS5mUQswYSyUIrXDqwA7+dOc633xxn79++YDzp49jra6kzdvA7ZvvcOXcGc4dP8JbZ46zd2yANw/u4YsP3uHU5DDD7Q58Ni2dHhOjfhejfhdDbXaG2x0MtdkRvoINbBcrOC4QLgN5AuQJ4qCRB0IeZMUH4zDK6W4w46+vwlurEbUiGxCXA9Bm09LfWE1vfTm+ajk9dRV4qxS4K4pps2npcVfS6TLS4TTQ4zEx1u5grN3BcLudwdZa+nxmuhpMtNUbaXHp6fOZ6W6sQrj3z5anRkGYBtnb2YC/0UpPq5PtAy3sHG5ntLeZ0e7mKSLRwFhPM7uGO39wO0ZBYKiznqFO8Vy6wWMMd7nZN9rD3pFu9o52MjniZ/dQu+hYN3sfIoVpK1qLIArBWTKzfkQQbWOZO6tq0dPCzr42kTwPdnJgW//0ul0DXewenCIU/TPOZP/NHSZZIQbSCQfIw8bObo+oi3Aaph2a2mxafNVyPOWFUwRCnCgQBdDFNOqLaTLI8VUqcSnzaa/W0mSQU6cqoN2sob/OxJ5ODzeOTXBp7zC7O1102bV0WFW0mcuo1+VRq8zBocnDocljtLmWba123MYi2qwaHJoZd5P82E10WPQYpCmYFRIaKuXo87diLEkhKWLZQwOgpiCGqrIkSjI3YSiIRp8fiSIzClNJOrUaKa1OPRZ93vTxaPWUY60oICc1FJMqG6epmEpFFp115VQWiT3Ug63itZcWF8nKJW/wygt/JDMtjuJiCYWFWcTGb2Z90DLU6kIqKhT85c8fc//Dm9y6cYkPbl3jqz9/yt//91u++PQ+n3x4m8unTnBsz07anDYGmxtoc9Tgs1bid9bQUWfm4LY+3jlzkKH2ejQyMaRxeoAHEcyEgSRzHdlZ68mWbECaF4JCEY9EEorDoSB2y0KKQh/lfeczbF7wH0QEzcVSWYK5opg+v4uTh7dx5tgOGl1GtoQsJSZ8JXVWNfW1GuK3rMZSUYytSk5K/EYELaxf8zozM8xTJEK4xaIlz/DSK79m6crnWbz8WWYcdL5jyYpnHiIRyuwYsmPWU5AWQU5SCJLksJl2qJ/A9RtvMrqtk2xpEkGbV7I+ZDnxSRGcv3SKd9+7QmpGAk8//zueeeF/WLj0RR575hdIS7YSFL6IeUufJmjLYl584/es3PQ681c+R0pOJNLSZELCVxActpzQiJUsW/s6M4LUy7y+9CmWr3+N1xY+w+Yta4hPiuDQod3A3zh++ABH9k+ya8coTR4ng32deBsc7N09yplT+/j43g327hmiTJ7FE398lDWrX6GkOElsJUpYzcKFjxMXs4IFL/2ajJh1JG5eRlzIUhLDVlCQvgVhEkolsWxeN4+t0avJSQ2mrCCW+C0LkaSvIyN5JYlRC8lNDiInMYjkiOWkx4h2rsqcCPLTNmIzSrAas6kxZlGuyaTaJKOmuoiU9FDWbpiHIBgJC1/O8hUvk1cQz9GTY8wkGAeA58OtOgkpK0jNWkdy2tppoC9NWERp+lpmAt++XyGYPZM/OQv4Xubh4LhAqFygxekE0VEB0hJo83rYhUkQjKhLI773GQHSMUJ51iZqcjZPk4hWbTrt+kxaNGn4VCn45Mn45Ml45ck0l6WKrU3GHNr1OXhVGTQo0mhQ/ZAgOlBpCFQSbDxMHlzfe+yatX42CRtAKw3BoojFpUumTpuMQ5WIQyESFmthFObCSMwlsdQqEphpS5qti7jBjOvSnVmvCZCIwPG8w0xqdUBj8v2qjXlq27Nb2QLVlsD6exSkrqckOwRNYSIpUStJCFsm6lMfhbzUzRRkRCAIpZC1NZzVC19i0ZwnyU4Kx6ovJj0qmNiNyxFiYaKvhbMHdnL3+gWOTY5h1pcy0FLPUHv9lJ1lPe2uSvp8FlzGIrqnQqxarGoaTKVYVTk01SgRJuDk5Db+/PH7vHPpNGNDnTitJoQ8cWA/cXgvF08fpliylQ1L5iBLjkCaEIwkNkgUHPYIkCiQlxYNRtHOT8gDi6GEwY4Grl84yvtXznL+2G5OHdiBcETsy66z6Ll/+yrfff3JdA+tlxRaXFYarNWYNXI+ePs8X969ifAi4iIY8Zi1tDhF0GgrLxDdjVwGRjqd9DRV09VYTaNFJYq2H4BDEDAUZVClkqLOS6XWUEK7q4pavRyjvACfq5bLJw/z9pnDdHlqMRRlIM+MRp2bQI08m6PjXfDlXfp9DipKZ4lzJiE7LhpB+I5dfd3cu3aZU7vGaK0tp622nKaqMjzlxfiq5djUWTh12RhkMZSkB1OrSkcjjUQrjWHIV8PR7e0cGm2h22XAosjELM9CL02kTiOjTiPDocylVp6NoywHtzYftzYfp0qKWSHBrsvHppVRrcjGrpHRYtHQ7Sqnw6bDW1mMVZ6BUynBrc2juiCJyrx4zPlJ6LIiMebHopFGopNFoy+Ip1YvZdjvoKfFiqJoKz53JX3d9TjtepYvfZkVy15l/YZFhIWuZN3q14gMXUBa/Goq1On46rQ0OdWiOPgI4kX7KBze3cvOoRb62hwcnOj9lyBPsIHwO9g90sXRvSPUmkppdlfS2Wyls9nK9qFW7t26xKf33mHvzn762kU9wEirnYPbuji1b4wrZw/z8ftXuXXtAsf276SzuR5NaR4WQWC028eB7T0Mt4muN8JPoFYjxaLKpVZXSI/Xxsn9O3j73HFuXr3Mg3t3OXf6BJMT4wz1diH8Ttw/4XNoq3fgb3DSKAgIwlf0ekXb5NHOBroarQy31TPR18KBsW5G2t30N1nprDNhKZMiT4/BrMhlqNnODR7DXllGnUXPSG8Lpw7v4f0bV7l57W0mJ8ZpqHPQ2dZMV3MTElxIcGHRluKvs3Ji9zB7h9vpaaqh0aKi1Wmgp6lGdJfymhFa4Ra/Y4I1OMqLqDOV4ieWFUyKOpMpUb8SI7rCbPaP93J01yAeqx6rvhi/p1p03coQScT07zQ1q7O9zcZQk5n2Wi0+s5IOh54edyVddeX0eEwMt9Qy2mZntM3OcLudoTYbAy1Wer01dDaa6PBU0NVgwu+uoKepGgbE7Z/+gXPjO34kujr9TmBbfzPjg63i3/52dg76py1gZ7+n22d/6P/ZWojAsnvQz56hTvaOdrJvrIvJEf9DJAKbIFrpfjeTmv2xIDDa5YInZ7bzV0GAx2Y0GLNJxL7Rfz7nd/b5H/q/ShDggEhOJlnBji43gnCAkVYxcLHDoZ+uVnY49LRZVTTXKHDqcqbuRwcwl6ThVOZSp86jXp2PW1NEl9VId205bk0RtSU5uHWF1GnyqdcW0G03MOippKVajseQj7eyGJ+pBI8hn3pDIb7qMmyqXNzGIjzlxXTYdPS5TVgU2ZjlWVQVZ7C/18udM4for6tGlRVLWWYMRanhyFJCiFw/l6SIJVMD7ASZcSvJTVxFUXoQ5UUxaPMisGmk2HUyMmLWsWb+0+Snh9Pk1NLpq8bvraLJqaXeokRfnDZ9362vklNfIRdny8NAVSjFWq5loLuN5kY75iot0dHBhIauYf7Cl1m6/DViY4NJSd1Cd6cHl6Oc44d38tWXH8Lfv+Xrrz6Df/yNv//1C04wlxPMpdVejd9pxmUoo84gp8ViwFOporFKIw7+S8SxqLwwZWY8CJAI4QaxcQsJjXiVlKw1pGSvRVYcQWTcSn73P7/iN7/9Jf/56E949L/+g5//7FF++Yv/4pUXn6akKI1tgz6uXDjIh7fO09vhRPCCsjiNFo+JFo8JnSKLBoeecnUuRdKEWbqRKfD9WKCF6RbCZVix5iXWbXydtUGvsXDp08xf+sTUa0UwGLXxDeI2ijlA6dFryUkKmfk+wiSCcJ7ColRqLBqCw1byxHO/5ZV5z/D8nD/y+DO/ZWC4C6fLzNIV8wgKWU5mTjyGymJCIpYRGr2SuNSNrAmex+Mv/IyFq19gxcbXeHHeY/z8f37MH5/7FWGRa3HWVWI0yQkKWcKCFS9Mg9plG+bw7JzfsmnLMsqrFHR0enj//WucP3uCQqkEi6kcS3U5TlsN42OD1Jh0qBQyiguyaPSY0ahkLF38MtGRa9Fpc1GqM1mw6CkWLn6KBYueZM3qVzAKAmsXvEJp9laWz3uBJa88LbZEdjWCTSAtbgOleTEU525BWRRFxtZlZCYvJTnhDUpkIWTGryE7cSPp0WvJjF1LRswadEUJ5KcFoyqIRhBOUJgbxvqVz7Fi2TMUFyXicKkpUaROA+DoqJXk5cfOAp9XCYmZx+b4BawLe4lVwc8REjMXaXE4uoo0ihSxRMUunQagypxgqsvifwCQfn8JJEoH/jdNnQsjzJCP8whLQFOWiCCcmarITCASlgDAPfG97QZArkh8ChKXoc3YgK0oGmdRDK7iWNwl8TSVbaVZnUqrNp1mdTpeZeo0gfApUmhRptGmzqBDm0WrNhufKoMmZQY+dRZNyn9FJCYRhCNYVUm02WY0D80W2b94bUAwHwDwRmoUsZjlMVgUsdQq4nCWJeBSJOCUx+MojePhqkwrM5a6ge2OTB0bFzMtYTNp1EVFX/P4458izIUZUhEgCrOrDAFhf+D3mO28dZWZKse9hx7HBC8gN3kTgvANjbVlaAoTyU8PRxAk4KjWUCJNYfXiOTBHIDZ0DYvmPMPTv34UIRZ6vU7uv/c2/P1r7r33tuiAIvTQ5bUx2tnA3tEOtnV6uHZmkqHmWsb9LpqqFWilcTi1UpFIqKVwT2Cw1c3dG5f49suP+eDdq+ydEPu5rDUVfP7JXR7cvYkyP4O06A2kRa1ly6rXSA1bAQMC0uRwajQFGAWBRqueXYMtVKlkeMxqbl44yq3Lxzi5d5QerxVHhWIKYE6JUb6Ci6cPzgza5wWarBXUmfR0e+yc2DU2PRPaZNHjqdbgteqor1Yiz0nAXl7EaI+b7qYa+ttnQEOP14oA1BqK6G1xcubA9ul1j/ANNoOC7KRIjrCAY3sn+PO923x08zKdbiuCcBl1bgI62UxZ6/rpfaJQd644eAS2VSLJQhAm0RXkiWFSvnr6G204dSX4alRYFNmosqIQHoHywkQmWcGmJc9QnLoZU0kqyuwteKuLxV7oVhBaobokjcr8JKoKkylODEUQvqI8JwmXMg9fuZwmQwlupQy7PAebSopTV4BNnSfOBFaUMtBQw7DXQqfDgE0lobIwGas8gzqtFKs8DXNJCrWlaZgK4pGnBqHICEYn3YI+P4bKslRaXHo6GqsQjoClUs5AbyPnTu9HJc8hPGQly5fOYdEbzxO0eh6leXHI0kKRpYVilKdjryhE8Ii6hcgNCxDOw1C7mPnRVlf5UKDXvrEuzh89PANOp9q42twWLp3cy7a+JnwuA72ttYz1erh17SR8c58bbx1lW38zPS2iA9B4Zx0n9vRz88JR7r/3Fl/ev8Xt65fYt2sbzQ1OBrua2TPWy+mDO7l4bDctDj0jrTaaLSpGWmqp1eQx3ObixrljXDt/knvvX+fbr7/k7p3bXHn7MufPneXKpYscm2pnCWOAbq+Hswd2T99EBlpd7Bpsod9no9NdzXCbi22dHiZ6mhhqtrOn18eu7iYsZVLy4kNRZSdgUeUhCD0UZSdQYyjl2P5xPr//Pvzjb/CP7/js0wd88N67nDt9go/eu8GJ/btpcVTTYjfhrdEx4K2lo74Cd7UCm6GA+io5zXYdfnclg602xns8VCqy8Nm0HN7RxaVjO5gcbpnOkRhotmPRltBkN3F873befvMw23pb6CESt0U3NYA8nEKNRzRFGGk00+eqYKChGr9dT4tVTbtdh99pwO800NtQxVi7g5Epp6bh9u8RiWYzPb4aOurL8bsr6G4UXUp+SHB9WhCmE0tZIjDc42Gkp4lt/c1s72tjcqyXI7tHOLxr+F8SVKMgti8FltGeBkZ7GqZ0Cn72jXVxYHsP+8a62DXYNq2JYIEA3wks4QA8KsCPBMZ7G9jWUw/bp47JdtHK1SgIDLbV/dt9+HcL34gkySgI8N8CggDCAuh2m/A7DQ+1NLValLSYy/BWFyOaRxyY+mvCUpxBbWkWdnkOVbJUGnRFtFer6bLqaTdrqFXmYipKx6XLp7mqlEaDjAZ9Hr6KQhpnObk1VRRRpy+gsbKUisI0bOo87BoZdYYi6gxFVJdk0m7WsK2plgZDMeX5KVSXZlGYEkZOYtD098pL2YggmCjJ3kx+yjoUklA00gg00ggKU8II9AO//PijVCiyaHVX0FxnxFdvpMaYT+bWUN546feErHyd2I1LKcmMJQUvkvhwHuUBNXoVJ/bv5vbNK1x76wynju9Dqcxjy5b10/tQaSolMSmEXEkcRQUpjI+1sX/vCHsmRhkc6Gb7cD9tjS4cJg1+t5UHPMpgkx2Xtgi7Kp/mag11hkC/+oDYvjrtbjPVuvUICIIXSfYGUjPXkJC+jITslRgFgfjM1cxZ8BQ//fn/i06tRCkvQSUvRacqIzMznZ/97D/5zW9+SVlpJgO9Ho4eGhWzI6bajzXyTMwVxXT4LIwPt+CoKaOprpzpCsScmfYp4THYErUc4TKkZIQQGbuSzVsWTY8vgnCLV+f/liXLniYydAEhq+aQGreOzevnsvC1x4gKW0pKUjABEiECI/jDE79g3uJXWLZmAc+9+iRvLJnDS3OeQpKbzMBQB7fvXGFi9wBNLVYSUoKZt+hJFqx4jjXB85DgYsGKF1i0+mWWrZ/LS288QVRiMBN7Rrj6zjl27R2myqImNGo185c/T4AIvbboCRavfpnMnFiOHJsA/kpfdzvJ8TFM7tzOicP7OX3sEHdvvcPOsQHMVVoS48LIyoglLHQVUdEbCAldxksv/56Fi55l2fKXSEkPo7XDxvGjOzAKAtKURJwmI/K8bPQlMq68eZzR7mawCegUWThqSinOi2Br3GJSkxZRnB9EdvpScrNWI0nZRMiaeayY+zQhK18lJWo12qIk8tNDKM3ZMo1z1ix7mrSU9UxO+vnw3kXGdrT8ICiOjltGumQjiemrWBf2Eonpq4hPXUF86gpyiyLQV2SjUCeTlhFMUsIqoja9RkHqeozFsTw8wz57CVQavt/q45r110Xe1jUUZYfOArYD4hhwHmbyIIyzAHTA0crzEBhWZ66jShpGnSKBZq1YcfAqU0XSMOXE1KzOxKtMxytPpqkshWZ1Oi2aDJrV6fhUafhUGbRosmhWZdGqkdCizqZBkfYD383DTEuWkaaKbJqrpfidJTTW5DJb8zBTsQiA9BM4K9KoVSdSXRKFqWgL5pJYbKXx2IrjZo6BMMA/k4jzU9f+1OM7IBoqBByuAmL1exQVfcrjj9cRmOyZcUv7oe8ywAyZECdfxCVQabzDw/qLe7PuQ99MVw5jQxYjnDk0wd0bl7h+8SQWYxnnBIGS3FT0yS81iAAAIABJREFU8jySo0MwKmSij/5cYI7AzqFOooJXI3wD/kYbgf62PYOtXDy0jR53JWNtdjyVRQjfQGFSMJ7KElzGIswUMtLRyMWTB/js3i0efPQ+ly+c4dD+3Zw5eYRLb55gsKuZhPD15KVEkBK2AkHwkBO9luh181k176lZB8KMWSNFmhBKpSKL4RYHTVY1Dn0RFm0e+vxUSqbsq2o0MoSvxJlQJUaxj/RJqFYWoMxNpbW2kiFfHds7GmixGOhtMLOto57eJittzgroEfuzzRTS6jbR7DIRHbwCWgUOTQxMu7VcO3eU0W4fPmc1CeEb2Lx2CQtfeZrlc18mZM1ydgz28NX9u3x57z22d/lQ5yWjk20lLzEYVU4cbS4jewZbaa+vRpgLydGbEcJgoF2csTy4c5zzR0UiJAANNVp8Zj297ho85SXi84+AcAechgKwCdPHS5kdRVlmOOUFCWhzo9HlxlFTmk5NcSp1WulDF71bU0CrSUmDrghHiQRrcRYVBaKbQ9HWMIyyZFF0XymnsbIUb5UCa1kWlikHFZcml6rCJNSSSFQZ4agyNmORJ1JZEI2pMIbKogT0BfFoi5KpVOcgHAGHWU23v44DkyPU1mhgRCBmy3qiNq/muSd+QeKWVRRlRZKfNlPSTAxbgaYgGau+UGwjaXexb8zPQKuDQzv6OHNgO5Mjfu7fvAB//ZoH79+kxzczS9xaX82J/SNs62vA69Ix2uViYrCJO9eO89GNU4z4XbTVldNRX8Fom52RllpGWu0c2N7DuaN7uPHWWd69domjB3Zz9sQhrr99HsEP7R4rrS4TLiQMN1vprp+5gEc76rl3/SLvX73An+7dgX/8nc/+9Cl//uJLPnj/NjeuXmPfxAT5WRlIU5M5d3AffP0Z929eQBC+oavRjN9TjbtKib++im2dHsa7GzmyvZsdXQ3s7vEy2FSLTZ1PQ2UZPfXVuIwlVJXlIkkMRZmfxkh3M5fPHuXB/Tv842/f8N3fvuX2uzf54N3r/OOvX/HggxvsH+2hzVaBVSkCOo9JTq0+X2xp0+fTYFZOk4jt3W6G2uwc3tHFB28f4+7VExyd6GG43cGo38WOPi8Hdgwy0t3Kif0TvH32yKxqg1hpY0Sgv31GqzDks9DvqaLHYaTDoqG9VktzjXLanandrqPdrqPHYxJ/m1ab+LfDMb0Mtdnob7XS12Khq8FEd2MVPU3V0zfsH6xSZYDwI2CDQCx++trrGOlpYsjfyM5B/9R1ODhTdeh8WBg96K9jqLOekW4P2/qaGB/wsXOohV0DHQ9VIvaOdk7pImblSIQJXOVJnuSqCNIGxPsUB8QKRCCF+vv7/P22qP9fEpEx6/FXAil4IVGgr7GG7voK2u06WqxqfGalaMVbo8Dv1OAySMUBZFZqbE1hGnaFhHqNDJdSrEz4rTqGvVZ63VU0VMqxaaS0VMtF8jBFJOq0UuzKbGoVmdjKsrCrpXjKi9HnbcWlL8SqzKXFoqHRpMBUlE6DoZh6dT42RQ7l+clUl2RMDbDnuXf9BKf29VAqiaAkezOVZcmocrdQkrmJguQNlBfFzlS6JGBSZXPp1C4OTnTT4NBSZ1WiKEgmAw8ZeJgYaufK6f1M9LVgKslBm59JnUnPQEcz548f4qvPP+L+3RtM7Ohj69YIYmLFXIG+QS9Dwz5ypNGEhiwkI30z5YZc8mUJhGxcSUJsOKFBqwleu5Ta8jKc5Qoe8CgOjYx6bQE2hYQGQxF2daAKPYm2QBRWW8skmEvSMBYkoZJFUVoQQWFRODJ5GLmKMLbmryc0ZRGhyYt5Yf6T/OdPf8KDB/fw1DlRl8kp12vZs3MHhw8f5pe//ClP/PF/WLjwNRYvnsurc57jheefIGj9YoQ5Wl6f8zxB61YQF72Z3Mx4BCESQchA+HkhwktfIfzUzGOP/5rf/+FXLF72CsJ/m3n62d/z+BO/RpifgSA5gDAXlqx6llfn/5ZFS//I/HmPsWje49PuRZs2zEOSGYHRICPs/6PszcOavNO+7+t4549532feufvc02UWp9PptDPTTttpq3bTtrbaatW6Kygq+75DAgkhIXtCCBBCAiEEkhD2TRAU931fUXGpouK+YWutrdpl5vP+cbHozNzPcbyHx+8AkyuEXCTX7/ye53dZOHmoeLqHIFznw0/e5r1J4/j1s/8NgwItnXV80X+EHbvW0truZ0VngNqGMnqPbWHb7k5KXVpmzJ/Iux+9TBIOXhv/J/427o/8/Z2/MO79V8iQJXDqiyMcOLiTDZu6cHmK+Nubz/EKfcxf9gnD4OyVN37H2Lf+hNmSy6b1K9Gp5WiVcs6fPsF3X9/m/Ok+Bs4cF5tGlXayMhPQqiWoVBksWjSdufNEGm6WLAGzJZccZRLl7nwOHd7KpnWdqLLTiQpZRE2lk4GTR7nSf5wTB3exb1sPty6dQC8IaBTRLA/+gNAlE0lPnk568jSSYj9j6cLJvPHSs7z58u8JmTcZjSyWsgI5mqwIctND0OSEIQg7WDh7PDlZy1jR5mD1ag+FxdnEx88lLXHhYwXuggXvEJ/0OVEJ0/h8/hvMmPM6i0ImsHDJRIKXfkRC0gJi4+czb8EHTJ82liXz3keeEkyhJvHfQIRLP5q9YpX9a5ibY6g4raVIGUnBv6VGbxgqgn1DIGIPoxSe4e54B4/TesRlTp+HNX0RZbLlQ1OH6BEQMQoW4qlSxo2ACp86nhptIt68OCoVUVQp46jRJuPLS8KvTsavTsaj+E/TiH9/fo8piYZSGTUlUlymUWF2WvTUR373Wqy6KByGGOyaSEpUYZTkhlKq+E96iGFqmYvRcLleRilM/2niM0xhuo5U+g0vvngBkco0PAkZTrweFrIPU6SGQcTwbcO/r55Ra97hxw1/PwwkhkDME1BRlIswcOIAP9y9wd0bF9mwqo2OpgAXTh/l+29u0dNRT01lCUIvxIQGwS8E1g6N1AWhA395IRs6aqmrKOD8kR0c3dbFiuoi1je72dpeRUeVFZsijkannjs8Qd+eddy7do7bl89w+exx+k8e4cypY1y6eI7rVwY4f7qPno5GhFdg9sfDgSgu0pbNpCAnQXRVGkJq8UGfIYlaQEbYPJTJy1AlLScnYQlGSQyFymRM0lgM0mjMWXHkpoailSVRV2XHVSS6hmgyE8iKDiFx8WwKFanYVBk0lRfQ5LTQ5S+lqcKCDDNd9WV0N7pHQIRalkhnUzUNXgcVJUYunenlwqnDnDy0k8tnjlJsVKKUJKPISMSer0WeFo9ekYU6S0JPexOHtm/m6J7NtPuc5KaEo0oJRR6/mNzU5QjCFjG0z1uGv8yG02rCX17Ghu6V6AWBgCBw+/J5Nne3IwCJy+ZRYVaNvKH2r21h/VBR0lBhpaeliuFphiBsYOn0ccx+/yUSgqdgTF9OQZY4OdCnLsetk1Kam0KpIpUKjZRKdTYOeRqlslTK86TYcpLRpIShigvBnBGNQyVufCWqVIpzkynMiadMl0F1QQ6efBl2dRK6jOVo05ZikUXgzIslN0pMXlXGzyVfFoVGEokuOxZ7gYJvbp/nzPG9rO9uZl1XE2ZtFlXlBXS3+ikr0hAfNhd58jJSIxeKo/C/QmzI57iL1CNFVFdDJevaR3UQu9Z2sGf9SgaO7ePr65e4d+sqfft3cPPCKXra/DgKcgmUm3AXK6m05dJYaabGqWV9eyUb2yupLlJRN0SZaXGbaa7IR+iHHaub+OLwTi6cPsq1i/3s37Odo4f3ceLIftZ1tVCok5OvSEF4Adz5ckySSEq1GUxkBx015Vw4eYivb17m/jd34B//5IcffuL+/YecPzvAgd37WbOyG2dhAR31tdy/cZWf7twc0RMIQjee4jxsukxqy010+h2sqnOJBaewBm+hhlq7EX+hlnX1lezoaKDWLrpKRQZ9RnzofOyWPDqba9i/ZztnvzjBieNHxNTcf3zPD3dvc/vSaQ6s78RlzMGllVJboqOqUIXwV8QMiEkgTIL6inxaqoto8ljZ1Oln++p69m9qZ0tXgPqKfKpsamqcBhgQWNVSM5R2uYaj+7ezdmUzFU4LekEgT55IkVGOr9yMsEbcSLpq7AgvQIvThL9AiSc/B09+Dt4iFf0nDotUpnITrR7rCJVpZc0ogBieRrT4hqYRlWYaK83UVxh5NNHz30BEH7BBGIrUrAWXyOduC4yChbUr6uhpC9DV9HgCeovfOQKEeEFgZZN7BERs7Ghgw4p61rXXDGU3+Ohp8dLT8njGBDYB4bo4GVhAK40EP3b/ZcaI047aMroaKljd7GFNa/V/BgtjRrUUj4GO5qqRyQsDj9CwvDaaK/Kpc+hHphE1xSpqSvJocBmoKlJQok4iP3vYZ96BVRqNU5VCWV4qFVoJzrx0DKnhpC+fQ2b4fPSSWOzqDMo0KZQp47HJYynKjsauiKdcnUKZJo1SlaiLsMoTMEljaXZZ0GXGELPos5ENszg7EacqDZdWgipxKfr0CIzSSIzZURze0saZw2tRposOJ4qkILJj5iGLm0t29Fwssghs6jSUycuwGyTcPH8Qfhpk4OQu/G4L9gKFuKeEL6Cq1MS5vn3cHjjJiT2bEX4OhapsLp88wslDezmwfQPHDu9ix5Ye3C4r0z6bwEcfv0lwyDR8gSL2HejBWa5h8eKPWLToA+bMeptlS6fxxt//RGJcKA6bgZ4VtRzfuxGHPhurPIEGu0Y8B8okKo1SbMokrIp4ijRpaKVR6CVRFGbH48hLEV3LLOmYdDFk5SwmPnMW4RnTiFLMZkHyZILTpzNxxls8M+ZpBgevM23GNJ757dM8/8JzPPfcGI4ePUhsbDQvvPBHZobO4jfjxzBjxjRefOGP/PY3T/PMM79i6qeTWbhgHoLwMoLwKr988j0mTAhF+F/j+ePzv+epp/837733Fi+//GfEBOYxPPvseKZOm8Lzzz/LU08/wbi3XmLazDcY+/YYxr3ze6ZMfo2PP3oFQdjC57PfY1GQGFS3bmMr2YoERiYCE19DEE7x5juv8NIbLzAneAZrNq0EvuVw7zZU6gwWBH3KrLmTKLQp2bS9jeOnd6A1pfPqm2OYNG0sf3vzOV56/Tk+mvou4zjA/MWfs2v3Vry+SjIyE1m8dC4TJ4+lwm9l9aYGBAEmTHqJqTPfYsasCSwPn0O2NB5/tZNL507Bw2/45/f3uHn1LEcO7qDO78JTYaOxzsPevZs5cmQ3Gk02KnUmpvxcHGX5tHcEcFZYiEkIITZ+Kau7G/F5SpFnJLBxbQd3b13i6vmT3L11icN7NrFrSzcuu55iSzalRTnkKSKIjZxGVNhklgZ/yOsvj2HCuFeQZ8TR6HOya/MK9m3tIFBpRJ6+hFxpCEsXTmDezDeJDv+UUQFtK2L33MGo/a6oe5g/byyLgt5m8bKJzJz9OlOmvsyb43/L62/+lnEcECefOwSmThnL4gUfkZW6jFEq1GgxW5zzf05fViYMu1Dp8ZhTsatHi3SNPIIRECHcY7QTv2Ho9xzWSfznlGtbRjCe3EjcOeFUysNGNA9+VQI1eYn4VQn4lPH4tAl4NfH4dYmivas2AY8qBm9eAvXG9BEAUZOXhE85qj+qUaVQb8h47DkrlNG4VNF4TcnU2aQEiiXUOWQMayd0siWM0oBq8TqyqLSm4i1Iw2tJxW1IoDwvllLF6HVUXI+CiGEgsYZRs4JHz/2aR752IwgdSKU7efHFAKMThGGqU/8jjx22hD3wyBoGGI+KxocTyIcf0ytqT4NBOAXhCybjd+jYtroe4dyRvfzzu6/48toFDu3dzqG92/num0G+vHkBYaK4mXW0+lnVXk9ddRk1FTb8rmIEwYOvzErfng18c+0LDm9eyY7uOto8VppcZjqqrKxrKMOuTMChSWMDUzi6aw0/fXODH+7eYPDKWS4NnOH6tUt89+3XXLs0wK2rA/Qd3ElC2CI+fPP5/+FNuYeM8NlkhM4hI3w26uTlqFOXYZUn4NCl49RmoklbTlbkArTpoRgzo8iImI8gdLN1bTsXTh6kze/ErsmmJC8TY0Ys9rz0oeC0bFyGbKoLlJQbsnFbFGxfXc+VL/azsauJedM/ZP70j6ivcnC2bz/7t63l6+vneXjnBneuDXBj4AsObN/A1bOnOH/iCN/dvs4Pd2+P+IBfP9fP6cP7OXVoJ50BF8lhc0gMmYldm4EiZRnvsIe6igKafWUc2bWF1hofK+ob2Lx2LY0BH2ZdHrs2r+X0kX3YzXli8vZlUY8hXIcDG1Zw6dguKgu1tPmdDHdc8QngE5DHzkUvCGRFzSEneh55CUEUyePQJIWI/Oa8dNzaLKoMcjwaGRUqEUz4jUqaSgx0uAtpthtx67OpNMhotBvwFyixZMdhzIzAqU2n0pxNuVFCsSoBZVIwWdFz0aWHUJC5GFXUZ0iWfkxe4nzyZVGo0sPQy+LwlVk4c2wP5784yJF9Wzh38iDXzvfhshlora3g1KEdXBEEUiIWMHPSm6RELOCKIAZzbVvdzIl9m0YKoZ4Wr8gZDoYap5U961dy82wf3389CPfviPHud66weVUTwhywGTKpLFLgseVQZsrALI+iRJ2EO19KtVVGfanIC68tUbPCU8DaRhe3zvbCd4PiRnDhDEwUuHb5PKePH2a4S6MXxDCl6oIcmsuNCMI9JiIi/d5dG3nw9S1+uH+Pr25/yd2797h18ytuXL/Nzeu3+OrGLS6f6efra1fgwX0unTgkXhDSwG6QYs1LpdSYxYoaOw3lFlzEibkjPvBYVHR6S1lRaaPVVUijowCXMYdhMKkXBPZuXc3ls8c5efQAhAmYTTqOHNzHwJmTbOlZycaORporihF+BpbMaCoN2VTki4nXQjD8jB/xlepYUWOnq76MNp+NluqiEY1EoMxIZZGKQJlR1Ex4RJ3D+pVtnOzdx4nDeznVt5/TJw7S09WISZcthk/dYwREeItUCKegya6nQifFZ8nFa1VSU6Lh3MkjtHnEFOtOfwldgVJWeIv/jc7U5ium2VsoOjS5TTS4TeJF3Z6H36FDEKz/DiKEvpHgwTVM4wE/H8k76B8uzn8+VJzXe2gZohV11LtHphL8dTQnYmWTm+4WD5s6G1nfXjcCMMj9H6YESYJIZ/yFaFv6DntoD5T8x2O7G93/o7uTXhAdnPA9Ls5e2zIKOGSYoXf0vk6/neaKfOqdBuocehrKjDSXG2muMNHkNlHj1FJVJKfcKG6q+ZJwirJjcapSMKeHU5aXSqUhG01KKNHzPyEjYj6FeRmUm2SUaVJw5SWOhMeV5ibgNWfhK8jBbZBgU6aIuq4CJb4iNUlLZ/OAn6NIXD5y7VfHBGFMDccijcKhScMijyUzSrymtfos5GUuY9QRRk+xKgFrTgya1BBKdZlU2fLYua4R/nmbO9dOsHtTG6XWXARBj4MknIVqendt4KsrZ7jQt599G0U3lZ7GAFe/OMbdGxe5cOoInW01aJQZ5OYksyRkBouXTCM5LQR7WR5r19eRX5A54u8/f95bLFgwkXfffpkyh5n+Uwe4efE4W1c1YFOn47UqsCvFc+EvyKKtTE9VQTYOXSp2QwYGWSym7FhM6ZHY5Ik4dOkUG5LQqsLJlC8kLnsWUfJZRKnmEiKbSbg6iE+CPuI3f/g1g4PXmT5rOn966XleH/8qz/z6Sdas6kYqzeSz6VMZHLxOZbmTwcHr/PG53/PSS39m584dbNq0h0079rFpxz6efXYyws/HMzAwQMjSxTz19P/ml//1vzhy5ADTp0chCH/CYauit/cQPV0rGRgYYOq0Kfz3r/5fxr71PG+99wc+nPxX3pn4IjNmv8N7H77Eh1Ne4+2Jf2XqzHdIk0TywSdj+eCT8Xz46Vt8PO09xr4rui69Ov6vzFwwlTKPjT37NmAtVPL5nA/54KPXmDJ1HMvDZ6EzZ9DS4SYpPYSx77zAG+/8mafG/IK/vPoHSisKGccBktNi+TkPCF2+lGd+/d/8/Y0/Y8jPYeD6MQauH6Gs2sjHU19nwqSXeH/S3/h48hsELZxGU52bH7+9zQ/3Buk/dZgvjh9g9comiiwaOtvr+ObONf75z285fboXrV6OxaqhsdlLXWMVjS0+TJY85LnpVHnt7Ni2ioZaJ5vWtTN4vZ+L545x9eJJblzpp6nGTciC6WgUqXS2eKn32SnOlzONNaQnBfPZlDf43TO/JCE6lFN9+7lx8RTXL/Zx6/LRkeZS9LJPWR70PjHhU0iJn0nE8o8IDnqXkCVifkZG3OekRE4lNWYUmActGM/8eWNZEjKBz6b/jT/84f/iF78Q+POLTzCOAxSYsym0KEhOCEGkxwzTlVpRpYdTqsvEZZJSJI/BlhNNkWy0u16QuRhz5qIhACB+joqyllJXnI2/eNRettQsodFX8Fh993jXfbiAHqYGibfnhE9GE/MZtrQgfOpYXFnLcGUtw50VRpU8Ep8iDr8qYQRE+A3JVGni8WriqTWmEDAkU60WpxBN+RIC2lRxGqFKpCZvdLISyEul0ZBBe0E27QVSmk3p1OqTqTWn0VAoEZOqzclDIGBYgC0W43lZQVg0EVSXSmkoy6HRIae2WILbkPAIgHh0YvPo1MP1yOsfPgePHj8MHobXv4KIe4xOjFsfAROXH1nD5gKnhs5v7b+c9+HjBkZAhM+mplCZjC4rmo6Anc1dAYT9m1Zz88Jprg2cHt1MOpvwVzsRBIgMX8ihA1u4efUs504e5sbF0xzZt4UxXGYMlxEuw5nDW9nY5mN9i4faUh0tbgs1xSrqSvOozs+iwijFmptMc7WN3l0buHjmCOdP93HuzAlu3rjCg4f3GLx1jRtXL3Du5GH85YXEBk1DGjWPnOh5Qy9KRGCS0FnIYuYhj5qPJGIWeQmLMWdFUJwTT1FuHNbsmBHxtDIxiHxJJMWqlJGT8/pQ7i69Ap3eUiqMMvQpYdTbtNhzU3Co0qgwZuO3qen0l7B3QytfXznJ5f4jmNRZSJKjsRqUCJMg4BGV+NvWr2LP1vWsXtHEgZ2beXDnNkf27mLr2tV8efUS/ONH7ly9wrWzZ7h77RLf3rrIiT0bsShFsaJuyJd7CmJndHVrDd/evMqxvbs5eegwt65c4eih/Zw63svVC6KzzvH92+gTBPr+pXC43X+U0we2s6rRRxo2WnweTuzdijJpKdXWLDq9BRTIo8kKn4UpIxSbPB6nKgVV7GIKs+Ko0mbj1YsgolKdTZVWjlevoLFQS1dlMZ1lBVTqsilTZeDNz6VCJ8WYFoFVHke5PhO7JpV8WQy6jOUMh+gsn/U2TmUkdQVpVBkSsUiWoUoKRhwj29BkJ1JWpOPLK/3wj2/pP7aPs8f20VjtpMSkxF2oxyBPxiBPJjJoBpmxIRjlafCkwOWTh/jhyyu0+1101lbS3VDN2tYAgbJCXAVadq/r5P7NC3z75VUe3r0J979k8PJJtq9rIRc9ptw4LKo4nMZ0TNlhWHIiyc8Op0gehceUQaUxE7chg/oSFR1VVlbXOfnqQh/88DV3b13i+qWzMFGgvaWe5jovHU3+kb+FLS8VpzYdcQQopgW/Qh+N1U6unjsDP/3Igwff8/D7f/DNvYc8fPAT3927z8Nvv+PLK1e5eOoE53oPIyTBcFiNw5RNfm4SlQW5rG1yEyjVU+swsK7Rw+paFx3VdprKC6gp0uGzaqi1mRAug9OQRV5GBE1Vxdy+9AX3bl1k55Z1lJUWIZOk08EcOpiDILgoNeQiLBALf482k2pTNi5TNlU2Nb5S3YgeYmWdk55m94hL0/BUosZpoLJIhd+hp5alCIPiz1rV0kTfgb3cuXGJ+9/c5MihnfSsauLg3o2s666ns8kzVMhfpsqaS1OZiVaniRqrikBhHr5ClTiJOH6YJpeZFdVFrPAW015dRLPbQktlAS3VhbR6i2jzFdPqFalMzd7CERBRW66nxqn9j0X38OfPLYiaqRWNLlggsLrdT09bgH5BwIxMLFprXLTWuGj2iTqcrqYqOhvEKeBdQXiM0tTd4mFd26jAmRdEOuKwwFsviIV+LUtFx6Q0EPoB6+jx/3/oSo8BiSFR9qqmSlY1VY6ACK8wOm0ZPnZlTSkNZUb8NjUBu5aGMiNNZQYayw3UVxgJlOmodaoJ2FV4LFmi7assBps8Fl++XLR2VohThZaKAo5u62LXmhbsWvEzFLBkUW2S4lQl4VQliYWzVUGlUUpxbjJuk4wamxaHVoJeEkug1MjN0wf5sv8Quzt8OBUJaBNDKJQ90vmchJg78A6i3mvodoMkAqsifvT/stiRTZEDAsf2rWUOHUOb7GgHbvvaFXD/NnevnKWrvhpZfBT15XbuXbvA7ctn+erqeY4d3oEuT0LosjkEL/4MvSGTeQsnERo5k+TUIBYt/oCgoAkjG/SsWeMwGbI42ruDvt4dPMEd3IVKSrUZ1BbnYkwLwWvMwJYTSbkmiXJtMmWGdEpN6RjlMdjUaZjSIjClRaDLCEOZuQSpZBHp8gWkqheRYggiIm8uy1RzCdUFMWnh+zw15ikGB6/z2eef8dRvn+KpZ37F9BnTGBy8zrjxb46AiOiYSH79m6d47rnf47AF8Ps7EScQL+MpL6OxsYHf/e4Z3LXVeCrK+a///QteeWU+AwMDCMLLBAen0dt7mF/+8kUEYQwRkaFD941BECYy4YM/MX3WWF567Rne+uDPjJ3wAi+++jQfTx+P3prN2i3tHOvfiztgJyhsNq+99Rf+NvYF3v/kHSZNm8C4iW/w0dQJfDrtPSa+/zdmfj6B4CWfMHX6eD6a8ndmzn6PmbPf4/2PX2PSJ2/wl9fG8H8/IbA4dC7b9mygKlDBXznFC/Qz+/NZvP/Bu+gNSk6cPsClaye4ePMYvae2kCkP5ZPpY5k0+TXmL/iYiLD5aFWZdDbX0Lt3K011HprrKykw5aLKSWXN6mYe3r/FwMAJvF4nmZIkoqIW+4mRAAAgAElEQVSXYbJoOHx0L1dvDJBfbCAhLQapPJFcZSIpycFMZAcT2cH6tc1cHDjGw/u3OLx/G/4qB70HtrN982q0KikVTgtNdW4qHRbSksJ5e9zfyTdq+OHB1zy4d4vrF09w+ezBoT0UNPII5BnBKLOWkJ2xgLBlH7Bs6fvExU4jJnIKZmU4qrT5ZEZPIzNuOrKMeUjT5hAT+TGLFr5FyJKJjH3zaYIWfkB7aznnv9jLVzfOPAIchkGEnuFG2ZaOACv9JTjyUiiWR1GcFUahdBmWjGFXzeECeNT21ZkXO/L46RP+jDUvCW+59n8okPVDRfmj2ohRSpYm5jOK0xbgVUZRnROBRxaBWxJKhTQUT3YU3pxYvLnxeHPjqTGnUpEXQ4UyGr8hmYApFa8ukRpdCo35EuoNGSMgok6bSoMuE0HQU69Jp0mfQZtZSmdhNs3GNGo1iTTkp9NQkEm1MYlybSyj04RRECEIHdhN8XiK0mmt1NBSrqLeJsNnycCjE2s/tzLxsdfuzkvBrU6nLC915BzaFAlYskWdxnAD5/FzK04spNIzj2giHl2tjFKSLjPqjjW8hh2ehicXB3hcYL1n5Pm2dwXwl2iQxAaRFb+Y9OgghI6aCjoClexY20VHUwDhlDiuqHKXUGozkS2N58SxfTy4d4uH3w7y04O7bFzdzntjX+LXXB/a9HtpqLBSZswmYckMPAUKPAVy7Ook/EVKyvWZVBWqqHVZOMA4ju7bjBkZa7s7ONV3hO8ffstP338L/3jAD/dusoEpFGnSyE0MIj7oI9RJwwl/oqglZfGnyCLnoElajCJmPgXyaIpzYlEnLyU/K1rsUksEMkJnEb/okyErQz2mPAm9vC7+LBmYspIozEnCbZJhz00RbSkdUGUVaRMN5SY6AqWcPbabwStnuXV1gNtXB+hsriF6+SJG+Gg/gwKtAr1CwqrWOh7eucW5471UO21YkXDlzBfww32+vXmZu1fOMnBsH1/s38SqRhdZ8cHIk0IQgKoSDT6HmcZqBzcGznD35jW+vH6dywPnuTDQz92vB7lz+yo3rvSzaVUr1Q4LCAKVhVqQCfTUe/hp8CI8+AoaxewCV4GBykI9uowIFPELsauTiA+aTNz8SRTKopFFzhuhMzXYtDTbjVTqsimUJlKUlYRTmYlLnUW1MRevSYE/X4nXpMCllWLPTaFEIX4YrPI4XAYJ5fpM3KYs6hxayo0S5tBBUW4clvQQAvkZlKliUETPIi85CF1GGFkxQTzJIIXqbNprK9na0053s58aVzFdTT7ypInE4WL/5i5O7t88FI/0Mw4wDr0g0LdrI6saPKxuFAVkDqOSgNNCR8A9VBR3sL2nhRvnT3Dx1CGunDksujN1QIEqEeHXYMgKxSBdTl7yQqqtEjzmNOy5sVQa0ihTJ1JbnEtjmZZ6p47KglwOb+1m8OIpbl38gh/uDfJF3yEqy2wIggOLRkZnXQWbV9aIeRzufBFEzBGFSKnhC+CAwP5t6/n+26/56cfv+fbbb3nw4Hvu33/InS+/gh9/5J/3v6Vv3x4aCUZIEovw+4IYElbnNFJr17O6tox6h5FNrdXUlRpY1+im219KdYESf5GaNreVOrse4TJkx4qxYH5nPnevn+PurQvs2NJDz8p2tm5ay6qOVoQ1kJUUiUWVgV4QqC0RL+5V5mwCdjXtfhudtaU0VeRT5zTQ6rGywls8UoT6HXpqnAbchUpK9JKRDUiSsBylJJVdmzZw7eJ5Lp8/w/n+k2zfspbVXa2c7NvPlQsnuHSml0M71tBR46SqQEmlWU6gMI+6Yg3+ojyqLApcpmxOHdmP36ZGEBw0uczUOQ00lBlpdJlpdltoqyqkfQhgtHqLaPUW0VhpockjaiKGxdX/aQmt0MoCWmpKWb3Cy6ZV9bBGwEUc9I129Zu8pY+F0w0DiOHV0eBiZUulqIdYIdpo4xPtbp9kkJl0s0oQIEo8Pg4XwjQYxwF+xo8j4nq9IHCHJxjDZegWQypBnDL0IqbQvk4v77BHTKWWPAIg9EPgoN41kk3xGMCYKLpRPQoiAnYtlZYcqqy5QzavKrxFuTS4DNQ4tdQ6tTSW66iza6g0ZlIsiyM/IwJLZiROVQo+Sy4uQxb+IjW7VzWwu6dRDHhTJuHLz6amQE6ZJgW7Ip4KfboouDZIqC/VY5bGUJibhMsoo95hpNNv59YX+7l6bAc1BQqcigRs8lgs0giGubuq9OWkRs1BEr+Q7KRggj+fQNj8j0lYMgNhGgjTgOuik98BxiEIlynWZXLq8CbWdvgRDjAyNfCWW/GXF3L++H4u9O2nucqBISuVqiITfbu3cv3sSX78ZpBL/UfxV9mpqijEoJOQnRVFRmY4sfHziYudh0IRTnb2MmbPepP4uOnExXyOv7qAHZs6yJPF8QR3KMuXoUlbjjplCQ32PHQpi1n+2TiWfzZu5O9hVsQhT1mKUR6HLjkUQ0oY+vQw9NLlqOXLEMZAUtZcIiXTiVYtIFQ1j5C8+bw39x1+9dtfMTh4/bG1fcd2ghcv4je/e5oZMz9jcPA6f3judwjPjEd4ZjybNu1j+vR4hD+PR/jb+8wYAh2///1veDd4+hA4GIfBYMdhcyMIYzAYSjAYSoZAw3MIwhgGB68zYcICBGEGb094ng8+fokJk1/hzfdeZOKUv/O3sc+SLoth294eVm1o5djpfRzq24W3rhx5Xiafz5/K38e/xGvjXua1cS/z9vtv8OHkcXzw0esEh0xj5uyJvDn+eeYvmkyWPIYFQVN47/2XGf/uXxnz3H/x+rgXOXnmIKcH+ti8cy1/5RRGo55xY99g6qcf09Rcw/2Hg3z74BrnLhzCYM5k8id/5613/sT0z8Yzf94kZs2YyJRJ41g491PsRTouD5zkVJ/oKBnwltHT3cLuHeup9btQKNKJiVlKQkIYeZosduxaT8+6FUz8cByffjaJRcEziI9bQGFB1giI0OamsGvbavjha25d7ufmpTNcOH2UqjIbebIMLvX3ceH0UVY0+gh4HCyZPwOLTsHdWxf4x4PB0caUGgQZyNOXk5EwH7MqmjJrOmr5UjKTZqOQLkQpCUItWUJBbjQmeSiypHlkp8xFnb2ErNR5RIR8QEr8TD758EVMmkS++fI0cIdvv7qAIHTAE6NOeaMgQg/3rnHx8Bbay02YU0MoSAuhSLKMYunSfyl0h+k1jxa2ZgQBWr3FbOmupcVbjEYewyiFZwvDHfbRNQz4bRiTZ2PLWESpJBhPTjh1mnh8uTFUSsNwZSyjInM5lVmRVMtj8ObEEjCl4sqNwpUTgV+XSL05jRp90giIaDBL8GmS8aoSqTdk0GSW0mDMpE6fSYMxk2ZTJu0WCX7VKBXLp0/CrY6lTBNDiTJi6LWO5jkUKMMoz0+ipjSLDo+OdreGdpeaFRUaOl1a2uxKavNFpydnTiylsmjKFAl4tOl4zWLDxWPKojpfnOT6ixV4C+X/4TyaEQQPUumGIRCxh8fF0juGwMDw12EQceoRENH9CKh4lOZ0mUdzKfy2XApV8Qh6Rpe3QE2pJhuHTkFVsRH6BebQgV4QuDZwirNf9HL10mnu37vNl7cu8/C7r+k7vBc8Ah6iMKmkuG1GXEVaFn/+IUIYdAUcFCqTyYyYg684j1JtBlWFSoQ9cIBxrOuoRZBBR4OPwSvn+WbwKndvXeL+naucPb4HHggIUyA59BPk8bNJDf0ESeh0MpfPGDl5kvA5SCPmoklZRpEyEZMkkkpLDgU5CVwRBMLnTOKtF58iPngaFmUy+txUBKGfpQtn8MH4VxBkMPvj95BGLcFjVWJRxKGTLEOTEYJJEYnTLKXVX8zRXWu4c+0cZ0/18c1Xg1zoP8XJ3n3oFRImvfUqaZFLSA1fRHm+iszoJfhLzZzat5W+3ZuxKEUxeWWJmeN7N8L9mxza0kV3rZMauxaXWYYlJ4ECVTJGeTzdjW66mqpY3VbLgT2b+ebOLeBH7nx1i717dsBMAWoF6nxuopYFERY0Bw9RI5vOvrUrOLlrA7fPHObkzrVU5avQJEcgCZ+PLi0CVeJSkhZPZ/Gn4wmdOQF5zELysyMxZ0VQW6yiQifFoUqn2qygXJOFdPki4udNRxG7nApDDgXyZNzmHJw6KaXqdOx5KSjiF6JJDcFrySZQpBAnT/pMWhx6tjZ7WFvjwGvOwa5IpjArBnN6KIa0EPRpwWjTlqDPDOVJBlGlhKNIjiIvLZ7o4HlkxIUiTQxn3rSJZCUvx+804Xea6Khx4rbmoRcEtnQEuHnqEJvb/HR6nawKlFNdqMNtUdJRU05noAyDPJlNK2vp3dLFleN72N5VK3bHBb0oYP01mLOWU5QbhSkzhHJdIv5CKcXyKCySUFyaVCr06XisufidBhoqC7Dps+iodXG1/ygHtq2locpBnjSRlPBgclIiCJQZ2d3TgN+eR5VVxnC3SBDERG0rEjx2M221laxormXgzEl+uH8P/vkj/3j4Ld99eQv+8ZCBk700Eow0LhS9INDgMNLoNFFn11NfOpTy7DTiL1JSZ9fgK8ylyaGhyaGhOj+LQJECQXDBzwViF8/ErMrAbTOyfV0nd26c5/SJgzTWVlJo1hIVFvQIpaeRjloHR3d2s7rBQYvHRFdtMc2VemqdKprdOtqr8hnuuLxOL6sCTmodBqqKtbiteQTTiABIk8NQSBLI16updlewY/tWBs6f5Wz/aQ7s3w13BLgjsHXDajZ0NdPsK6Ou3EpLpZVGp5Eaq4o6Wx5eq5IqiwJfoYr+vsMEbBp8hSr8RXmiU1OJliaXmfaqQjq8xbRXFdJeVchKfwmr6pwj+ogWb/FI8f3ocj8CIjZ0+NjcFWBdpw/GCKMgYpzABWFUQN3st9NUY6etvowVjSJo6GqppqPZQ0djJZ0tVXS3elnVJmp2+PUQkKgdckUaHKJv7WHU1lfQI3SLJhAjDkpxAk9wh2Aa4RXR2vU5BhjkSVEn9goIY4A+ARtp9PI6qMXHdgUcbO6sfUwrpBfEZF5OPX4OVtTYaam0UmPXUVmgoCJfjqcwB79NNeKGVVsqAgh/UZ5IQ5InYk6PpDArjqLseGzyREpzUyhXZ+DSZI7YRrsNEqrzZVSZs3Fo0rArkyhVp+IySHCbsijXi52//Kxo8rNiKc5NxqmXUGHMptIoxaVKpTAzCn3yMnRpoegkoSjSliBNXYwkdTEp8QuJCp3BJx+8Qtii6dSWFzHzg/G487UIUSBEQZVNjSDAoW3dXDt3mFsXjtPgdbCGaaxhGsWmXAQZ1LqLEAQ9JToZggsEF/Tt3MKhLRvZvmolx/Zso9Hrwlduw16gISMlAkV2Ig21pRzav461PTUUWbOJCZ/BnJljSYqZhTJjORELxWaWXhJFQW48xepkbJoUtJlhCL8GU048u9c1jVDp1jANdVYCBXnpaNPDMaaHYU4PRZ0oWmYLgp7sjIVkSBeRlLOIOFUQscalfLjwPZ4cI4KIaZ9P5ZnfP8VTv/0VvxnzNE//9lf8dszTzJo9g8HB6zz//LMjIGJgYIBFCxfy17+8iLB4MRNCQxkcvM4v/+v/QRBepbe3l1demUxv7yFeeeVTBOE5/P4WZBLdEIh46xEQ8TmC8CHDjjZvjH+BGbM/4tU3/jTyfjt8bCf7D23H7rSwak0bl6/1s//QTqJil/P8i2MY9/br/GbMU7w/6W0+mvouU+d8yLKoBbz0+nNIZPEkp4YTm7CYWbM/ZOy4Fxj/zl+gX6Dcnc/FyydY0VVLmbuA0vJ8Zsycwtixf2P27E/wVTk4uH8zu7f3cPLIdnTKVBbN+ZipH40lOnQuwQs/ZdL7rzFn1ococpPYs2cD33/7NVcvnOPrwetcPPsFp44dpK3Jh+CA6MggEuJCyJbGkZuTgsWcS3xsCK+98hzavCya6yvxOvOpqyhElhQ20qgV7sCGFfXs37qGy6ePcHD7OjZ2NXPy4A6sSDi4Yz37tq6hNF/JzA//TqlROhLON9KYmgPCAchODictahEGWSwFubEYpEvRZwYhi55KRvhUooOnEhn0GTnJy8jPjUcvDRuppdLDp6FIno9OsgxF6mK29QS41L+PYTceEUSs4V/Fxd9d6uPE5hWs8xVTlLmcIskybFkhFMsWDx1zYGjfGwYRj1qYjn5/9tBudnS1YJAkMErl2cIoL38HoxoAcZmS56GLnoE5bjbOzCX4ldH4ciLxZYfjl0VQq4gmoIzDr4ihWhaJX5VAQJ1ErT6VemM6dYY0AvpU6k0ZtFizCZjSqTGm4TOmUmNOp9k2WqyXK2Moy4lCEPQUp4WM3F4qj6BSl0iVIZlhqlX+CIAS9R/VlnQqDEnU22S0OJW0lefRWqaitUxFV6WOVVUGVnmMtNhzR6YT4sRGBCu1Rdm0laupsWYTKJLjt2ZToR+1/y9UDE9lh0HEekZD/7oZDezrZTRxe9ga9hSjeRLDQG14GjG8tgz9vFFnqpG9Sg+CUItQqkyjVJmGv1BPtVVLwG6hyVPKyYM7+PLaeU4f28/tGwMM3rjIjasX+OG7u9y+fpEVLTXka2WY87LQ56bjKtLid5owyZNwmmU0uy0I/VCQk0CpLpPivFTsBgl2YxaddeXc4QmEWli/soXdm3o4tm87V84epW//BgzKBKKCP0aRuhBl6jwyIqYhi5mDLHIOWVFzyI6eizRCXIqEYIzSSJRJS5HHBZMePo9GVz7dtU7Msnj0kmgkcUvQKJLxeWxsEgQWzvyEQq2KBbQiLBXFonZDBvnKYZ6aD7spne7WCvr2beLS6SNcGejn2qUBbl65wI2L/TjydagzE+gMuEhaOhtZjDjCa3YX4i3WYs5JR54YQVZ8OFYklOXLaSg30RUoRS+JwiCJQpUcQnWRCvoF6Bc5zrVDJAN+ugc8ZPDWNc70n8RTWY7QCEIj+KvL8bsdWA1Kqh0FYte4rJCBo7vp3bRS5MR7irDnDr3ZhuxikxZPR0yeDCY/KxpNagia1BCRBiYfXglUGGUEivVYZakIwhoWTn6X+ZPfotVTjDErlvdf/T3q1FA8BXIkEbOoK1VSUyijtjiHapMUlyaVGrOCdoeJRqsGZ04qHn0OZepMinPiMWUsQ5Uwj6zoGchj56JMCiY7ejFz6KDBVQJhYh6ISZmJRZeJVh6HEAZCGBRrJJQaZJRqpGxu8zNwYCu7uxppdRXSUGqmxqanvboEl1lBZ6CM3evb2LWulesn9tC/bwPrm93UO3U0ufRUW7MoVERTrIzGmhNBvnQpRTkRWGVh6FOXYM+NxZcvFj1OczYWTRrq7Dhy0iPwOcy015SJ1nQbYNeaNrrrK2jz2di+uo4DG5upKVVRqk9FLw0jM2ouiqTF0CsgPAe5aRFo5CmUmPPYs3Utp44d5MrAae7cuMTV818gbIFGr4ud67q5fPIQ+9a0s6G+khUVVtrKLbSW5VNv04paAYucJoeO+hIVTQ4NzU41dTYFdTYFvoIsilUJeEv0nDy4nTNH9rBpVSs7NnaxbVMXekFg0sSx1LIUt2PUccMgj6e2wkR9hZGmKhONFVravAZW1uTTXm0QA2cEPfWlWgRhDy0VBdTYdfhL9Ai1kK9MRy8IFBkVWIwKCsw6qjxutm7ZxLFjR9i/dx9r16ymxu/FYtRRXV7CE9wRqR5WDYESAzXFarwWOX6rYgREVBcMuTMNuTV5rUpqitW0D4GO2hItjU4jndXFrA446PKV0Oax0uotptVno81f8h9BxAJaxa50r0iLWdtWBVPEYn9jp5/X6R2h/nTUOmivc9AasNMcKKWtvoyVLZV0t1WxaoWfVSv8rO6oYXVHDd3/Wrw/ORpsF4dLfM5/6dSph/4NXxcGeA5B6KetqlDUMbwuZj2IF/wNYid9h2h3LAiuf7OvXd9eParHmDm0cgX4xePnoCNQSnt1MQ3lZnw2NVWFSqqLc/GVqGh0GmlwGKiz68SpkEmOMy+dYlkClsxoimUJlOam4FKlU5GXgUuVPvJ9hVaCS5dBhVGKyyDBnpdCcW4i9rwUHJo0HJo0kQqZl4JVHocgdGNTJo3c58hLwS6LpyA9AkPKcoyZEeiyw8mVLEOatoSMtMXExcwlOmI2jiIVp4/u5OTBHezdsJr1TQ0j53VdcyWrBIGGykJ4MMiXl0/TGnCPFOzlRWIm0DTWUKBMw2VRjoCIFk85R3ds5djObZw9eoh9m9ezc0MPazuaaG+ootxmxGqU0dXmparcROTyGeTJovG7TdjMmSiSFhM66z1WCQLlRgkWRRzSmPlopVFUWBVMYgsNlQVcP9/LvVv9XO4/TEugDLNaSnZyOGZZHOnLPyc7bA75qcsplkZRJB+1opTlhZGqXkq8binvz3ubJ3/33wwOXmfqzE/5/V9+y/ufv8Wkme8SmjKHtya+xszPxUnEb37zJC/+6TmEZ8bjb+zE6XDwwp+e59nfjyEmJopNm3YhCC8gCK8SF6fD72+lt/cwgvAXBOEvxMVls2nTHgThWQTheZ59drwIPH755yFQIRYfb7/7N/7+xgv84Y9PM+XTCTQ2e7l+8zxnzh5l0+Yebn95lRs3LxKo9TBv/udUeytYu66bPHUO8xbOIjR2Ce9OGcfkGRP5aNo7eANO2lb4aWv34akqZvGSmcz8/H0++vhNsmVxJKcs5/M5HxIcMp2Zcz5k4gdv8Pa7rxEevhBJRgw5WYkYVBIKDTno5KNFWUbCMmZ++g5vvPYHli6ZgavCxMCFYzy8d4fv7tzhzIljbFnfw6G926mvqUBwwIoWL44SLWplCsnxywgJmsGnH7/FnJmTWN/Tyhe9u5nGGozSIeqKFXqafKKBwh3ITYmk3KJhXXsNl08egu+/xIoEKxLO9e1jY2eAqIWTKDOmjoAIZ76C8KAZCHNg98Zuuhu8FGqkGKQxaNKWo0tZjCpuDsIUCPnkVZbPmYxghszoJSjTwlAljxbDxYpIipXRGLNCkUTOxmmWMkp/ucOo/agLwQM2U5YYnDpc0CctpiQrHEdOOE7FKDgRQcTwYx8FEY+CCj3Xv+hjz6oVtHvsQ48bzlkYBhGtQ4WuWJspoz9DFfUZgmDFHDebculS/MpoAsoYGlRxNGsSadEm0ahNpEEVR01uNPWaFOp1qTQa0mk0pFOrT6VGm0yNLoUaYxrV2iR8xlR85jS8plSqTKl4jCmPvBZx2bPCKM5cRpFEtGa1SpbyqIahypRKtTmNCl0ibn0SPksGdcXZVJlSqS3KotmROwImOtxaOtxa2l1qWpxKqs1plCqjKXlEL1GqjKZMHYdLm0ilIQW3fhhojAK6IrkIcKTSvkdAxPBU4VGnJR+j2ovhpO9aHtdFDIOIYV3KlqF1h+FEdbHZdQ9BeEBmxBQEeeQiXFopVflqqq1a9q9bybkje7h/+zK3r/YjBMOZk4fgnw/57utbPLw7yE/ffcnR/dtxFRv5OQ/oqPfQu2MN184cpKmyiAJVCiu8xVQVKjFnR1NdpKJEk065JQdjTtJjG1dOehK+chtX+o/z3e3LXD93lEZvEfm58aglS8mMnk5e6kKUiQvJjV2ALGYeOXELUMQFoYgLQpUcgj4znCJlMkZpNJacRA5v7uDK8V10BRxU5IuiUqMqnc1r2zh+aBdn+w5yfN8unGYtwlJQp4XjLpAhCNfFrp7gobxAyvY19Zw7uotzxw9w59Y1Lp47w+XzZ/jng7ucPLCLfRu7ObRlFYKwB0NmNKqk5cyf/Bbxi2ciiVlG3JK5zProXdSZCeQrUlAkLkWdEoZFHo8uI+KxAKF6VwF1FQWoJAmkYWMm3ZzsO8i2rRtpa22kpTHAhrXd9HSv4PCBnfQd3E1ZsYkdTKSnrZYDm1Zx+3wfW1cExEIkORSTJEakab0DyoQQtKlh5GfFkp8VTU7sIhKCp5CydBrKxIWi/WtGOCZJNCWqNLq8DvZ0N7GxyUer20aRKp3clHACpXosOQlMfevPCE+C2yzBoU0hUCSnplBGtUlKuXq0mChXpGGTJqBLDEefImZSWKRhqFMWIY2aTkbYdKRRc0hbPo85dECUQH1FKVYkuG1G+o/tIDNhMcIGUKZH8jN+ZJAn8VhU1JWaaHJaqDTl4i/UUldixFekZX1LNQ59NlXFWnata0UQQPBBjV2Hz6ahodxEu9dKk0tPVWEWZcZkCpVRFCoiMWeFkRM3D0mEqBnJl0SStmwm5Ra56EwgAYdZxvG96xkcOMq6Vj/+UjM99R66a8upcxpZ21RBV42N6kI5trxEDNLlcEoQ31syUKSGkhw+n/jwRchSY6irLmNDT+cjkwA9whaRIndw2wYeDl5m/9oVogXeEEWjypI7Ygjgyc+hQBZPpTmb+lItzS49jWVa/MUK6h1qVteVcq53O1t7Wljf2cC+bT3s3dJDe0MVddVlrF7RQG1VKd6KQjwOE+rsONSSKLwOLb5SNU5jOp7CLBoq8mivNo1eVH8BLS4TzeVGkX5UkIvHmodQCxZVBmVWNbWeEvxuG25nCc31AXZt28zRIwfZv3sX2zatZ1VnO4FqN7VV5bTVVtLgLmF4dB6waagpzKW2WJw4VBfkUmVRcObYQXyFKjxDn21B0NPlK6HFlU9tiZY6u47WCgsdVUW0DdmWNlVYaKkuos1nY7jDdlcQaBVE9yWCh9KgJSI9aA4drG31sGGFly1dAWgdnUKsrC+jq7mC7hY3Pe1eNnTVsnqFl1Xt1axu97NuZR3rVzWwtut/TrXmlDDUUTwgXrx/BrUuM8PWecIY/j/C3ju8rvJM917XleucfHNy5pszk5kwc5IMmSEzDDiEEIpDCc2AMTa2ca/qfW9p9957703SlrTVq2VJlmUbG1xxwTY2YIMNBmxwwBBaEk/CJGS+3/fH2toSJGfOH++lraW9115a5X2f+3nu5775gm9ymRuJISuCti/EKu1qEJbCcKuf4Va/KFl9iaJJ5ilRFaz4f7kEQQRDi4a7CBAAACAASURBVOYawi9zIzw05xVRojP1ZZnqEYHEUM5Hb9JJIWajELMxkHTRn3CKhn8BIzmHipRFRtwoFfsgiuaU7S6NWIEwNpPUS8hZ5OTdYjWh3aelzash7ZCXgEPWpSTtkNPqUSMI10vAIeNUkHEqSFibiZuaiGvrCcor8crKRRChKkPfvJ7m+hXU1y6noe6ZkoT3UCHJsxODXH71NPu3jdKXiCFIRDf1/myAgzsH4fefcu7FA7gwoWgoB5vA8zvH2L9zlKmhvAgg1kPWq8NvFN2tr7x2jo/eeZNPrr7D+29d4MzRgyWQ4TGrqN26UpTmFaBq85ISKO5K2RDOQk/cyt6RHPmgnvr1i5FsXkrQIiXuUrKtO86Zwzu4/PpxXjnxLD25kOihIrgI2BXEXSriNhnWhk1seOQOli+8GU3F08xSD7SWMqSWjdTaNnD/inv49v+eq0TcfNdNSFyV1Oo3oXRVcsfCW3lqqUhV+s53/ppbbv4hwnfuYt3atVy+fBlJUxP1dbVcvnyZJUsqEYR/RBD+le9//34+/vgaNpOB//Gt/85f/I//zl/fezeXL19Gp3KyZMkWnn/+CG53FLEysZr5AdhP7/pXHn70bhIpL59+/h5f/P4TTpx8nvGJfp7bP013b44Nm1ZQXbOFt995nVfPnWJouBuRiDnEzx75Cfc+/BNWrHuM7Tv6eOOtU+yY7qOxfgMNdesp37qcm/7pb7jv/lt4dNEdPLHknhKIueW2G1m2/BG8XiM1VetYvGghm9cu4alHF+I2K4i69ZSvXcLih37KnbfdSEPVKk4e38WH75/n42uX+PUnH/DZB1c5f/pFjh/cy76d27Dqmtm6fikhj46wV4+qeS6A3vDMYoIuA6+fPc47r51mMbOZ9BDVq5/g8JQYxFnltcgq12BXN/D7Ty9z7dJZJvuzKOo3o5ZsQfgcgg45qrrVCEMwPZjiwM5eEi4tNRuWEbQqee3F5xkvpInbVUQszUQtEjyqrQjCxwiLoH7tQwy2RhjtzjHZ28Zkb4ax9iBplwK3bBPuedl1QXCJ9Grhkvj5UhA5xqmTexgdSCIILmLOryoWCYKLtLnm/yBdOsacMlSIucZfkW5z6fRR9g51c2RqYB6IuIy54WnmQMhZGtbfW3w958kQaFxJSrGBdm0ZXcYqBu2NjLqbGXU3M+hsot9aT4+llmGPglGfim0BDSMBNUM+JYNeBf0eeakKMRTRMpIw0B9W/5n/wUWruY4OexPt1gay5lrSxmoiqi14pWvxNK+l3dnEtrSZsZSJLr+cNpeEDm8LPSEVHd4WesNqBuN6BmI6BmI6hpNGRlImhpNGhpNGCgEFrc4mMrZ6UpZaIrpyZulbf3o8OfyqMkLaSuKmuiKImK1EzNKR5lOTLhV/HvgaiHBRcqAXLiACu1mJWBdz3hCzICKGKPN9vfjzHELN8kewNG0hYlIgCJe5ePwAV19/icuvneb4/hkxcBKuwu9/A//5O/jdr3j/0qvzAp4jvHpsL++/cYrXTuxhqj9NZ9xGe9BI0iUn7VLQHtLTEbMRcahwaptwCQK9bUkK2Rjj/QV2jIiL7R5BNFt6iAPYVVUYJeto2vQIfn05tqa1mOpWo69bhalxLQs4h1dVhU9bg19Xi62lDFPTJvQNG2kLGMmHzBgaNyEIPqRlz5CNOrh07gS/+eg9+N2veOPUCV7cO4NwCjIeLa0BbQlEhK01DOacHN87wrvnTnDt7fP84fqnvH3xPPt3T/Hxe5fgt5/wxukjRTOg4wjCOaJWGeqa9ax6bKHorTEBi+/7KdwgYJKU4VKJ7pGqytU45SL9ytCwgZ29aSa7U0z2Ztgz1ktfW5ylTJOM+JgcH6Y1EyfgdSAjRqEjw4kX9nHtykXGBztEgzzBRV8uhDABcbuKtFONTVqGX1NHX8SGq7kce3MZPnU1PnU16qrluASB5Q/8K1Ur78MiWYtTvomouQGfuhqrZAspu5IdXSmOTg1yeu/20g0XsciZ7E5wijvZsPhu8gGNGLCGtHQF1HR4VLQ6ZAjCBGFlLXF1IxmjDFv9Vky1GzDXr8MuWYep8ZnSPnUNa1FUrmH9kocJmrTsnxrjzAv7OLR7nJBTVbwHT2FX14k88msCw9kgI7kQhZCdVreBnEvPRD5O1q1ntD3CnH6yi5TPgLAUAqYWuuIuuhIO8iETfWkHXTEjfkMVEUsdcXsjEUsdrqKXhqNlK4JwmZrVi3jmsTvRSjYinIXpoRxnDu/k8isv8OoLuzm2Z4zBbIDJ7gRdUSsT3RE6w3qyXhl+fSVCObjUW3GqyrDIt6JqWIesei3yhs2Y1Y3E/FbiIQ8uqx7hgHg9E34X06MDfHb1Mu9ffLkUrMTNCuJWJTGTnICukUTROTzr0ogc9ohVpJ/EbUQtjQhfiio/l146yPRQnuF8kqHOFMIF2DnWy8WzJ+DL6/zi0qu0xj14TAqiHi0pn46OmJVWv56UW0ZbUEVXXEtHWEPWK6M7amSiM8BER4i+uI2830DWrSXnMyJcAK+xhbjXyHBXmunRHtrSUfq62tk1Nc6h5/ZwZP9eTh49xIkjB9g7Pc6OkV6mR0RAJtwpVndyTgXtLgV5t5L+2ByIeKMIIjoCojRnZ1Bswp6ld/VExeNp8+roCBjFRuGki76sl8G2AEPtQb7LVXLUIyGFMAY56sUK4OdiJlroQ6yUjnfCdVEJjKtfk0rd3slz0/0c3D3M7sluuHmukfm/AhDHWchSposT+axk3yWEFPjQiXK91YjVgr8SqS0PcUDMAElmKxchUc1KGBK3SYpUqGpxPvqYb0Ne/L7nJ7thkYBwHA4JAikkf/a4dvTnmBnIMt2XZqIQY6QtQH/aTU/CId5XEWsJvLU61WTtSlqdatrdWjJWOTm7kpxdScrcQkLXRFzbSMoggovZSkSrR03GqSDrUpZAxSyQEEUIxDkh51aRcSqIW6RE9PVEVDWEFFX4FZV4VVUiHePboGpei0yyCpcgOn47zI0c2z/FwV3bGOvKMpJL0ROL0B13IOSgJ+Xlkyvn+ewXbxYhh4mp4QJTwwV2bx9gcrCDycGOkpxhzCYnF7Ay0J7mjbMv8cHbF/n4vbd5+/xZLnAzF7gZ4U7w2zUIiyiBCLepCYO8nLpNTyEIl3EJAkd2dPPygXFSTjnKqlUMt/o5vneE/pyXhEdDZ2Ku4T8VsNDfHqWaPFZNHZqGDTRseJJVD/2E5vVLOCQIRE1NONSVWPUVKLWbkRg3UmvZyP1PiyDCbjPx4zt/xC13/wvNnlqaLJXIbRX88Jbv8ePbb8Vls/C9797AgltvxrZA4Af/+H2eWbkCr8PO8OQw9z1WhiD8C4KwFEFYyf/8y/8HhaKF2358K3/7d/8vt9z+fWblXXUqB319vWzZuqkIIG5DEMx/Ekw+tvgedAYJM7tH2Pf8BN29ado7YtQ1bKa8cg3/duv30eqb2ba9D6/fwroNT7OeIX7+2F384Oa/46f33szKtY9gMEsYHsmRy3iprXqG7s4oK5bdz/0cQa+rxetR0STZyMOP3I4gDPHgo3ei0jWSyvjZuvUZHrjvNpY9+QD/9s/fQS0tp5AJIK/bhCAcYdEDP8KoqubyGy/yx999wJe/vcbVt87z4uHneOXkYZF+6ANBOIIArHzqAaz6Jio3P03FpuUIQh6VtIpq8ujwifNfyI684hm+HgwaJGXIqlYRdao58dw2vEYp5asXUV+2Amn1KkJOFXpZGeXrHqepagUWZQV+sxS3rh5D4xbM0nIilhYcskokm55CV7eGsKmetEs2twYuhFePPsebLx/nnZeP8+65Y7x79hC7B7N/Nliey6yLIGLnjkEE4Qgzu3tK70kHNIh0maH/wz7mRsBeyRyIuFYcsyBC7GMcTAeZKiTmfe4yss0P07R+IW7FSgThCJqaJ7A1Pc2cCtLcd7RptlIwVTPobGLE08ywW0qfo4Feez299nqxCuFTMhrUMBrUMBbSMhbWMRLUMBBQ0eVupj+o+pNjT5prSBgqyZpr6bA30eWUikDC3kiHU0Le0USrtZ5uv5z+sJrBqJb+sJresJr+qJbesJpOn4yBmI6hhIGBmI4uv5wObwuFgIK+iIa+iIaekIouv5y8p5l2t5RWZxNpax1RfQUhzdavKF8lTDVEDeJIWhrIOedXTGZVlg4wV42YpTbNgogUX+01GWIObMyCiFPzPjfbZO1jDkTMoz3l3FrszeWEDDLCJgXsExjtTNOTi9Ke8GNUNZLw2xCWwvVfvM2Xn7zPHDoSSyNDbWGG2yN0RW2Md0YY6wiQdMlJuuS0BrRErBKCZhkpr4Xje6e4eOYov3z3Td69eI4rF1/j9NEDZCN+LOpmVj35ID+/4yaatj5NyNyIpXkdfn0ltqb1WBrWYqhfjblpHS55OUFdHSFjA0FDPWGTBK+mFl39BszSrbhUNbhUNSJloBrSQSufvv8m/P46V19/uQiArlGIeulPusl6VCQcDeR8LQy2WtnRF2XveAevvvAsv3z7NfjiN1x4+STjg928ePBZzr14kInethLftm7dEgThAM9tK5ALmIk7dRRSPkY6UvgMcpRVa4lblQi3w8M//gFbn3oAr6qWgaSbfSN5xvMxtnclOHtoD6+/eIhnJ0fYNTFCNXmqyVNTuYlwwM720R4uXTjNL6++wYFnx+lI+gk5NGJWcwLM0nISDiWzTVABbT3a6lUIggtV5dPELI3sG0mxeyCGX1uGsuJJ7C3rcCs3ETHVEtBV42jZWjR0aiBhldMZshGzqglbVQy1hXntxB4untjDZE+UroiBgZSNQlBHh28ORCR0DQRkFUTV9bRaFQxGncSNUiwNa1GXP8Ucur6KrOJpVNXreH77EO+++hJvnD7GtbfPM96XI4ZMzMQWS5nERK38sbYIz412sbM7w2g2RNapYzQbImFTETK10Bmx8y2u4xIEYi4NIx2zOszXiDrVJNxqOuM2Mn5N6QHUN67B0rIRj7Yar6Yas2QzQg58unrqNj7JM4/dgbR8OYWkg/6cj0LMzkDGiyCcpSNoZjwfoStiYazdT9YtJ2kXy9dm6WqEb0BrQEnUKSXibCEbNDLWl+XEwRlePXWIY4f2cXDfDNNjw6TDAdrjUXYMD3Lp5TPsnxrjds6SdhkIGWQIgo+YRUXGoyft1BKxtBA1tyDcBA5ZJWGzlMGMh/aQXrzPJ0DYDCOtUQZyUaIOPUuZZinTnNg/w4eXX+fCSy+Q9FtJ+q0UUh4EIY/wBXC/QEfESE/SQm/KTEdYQ9Ipoc2nYjjrZCzroStkpD/hJO1SkXKpEYQvWIro3N6R9LJvephtfR2M9nUyNdrPnqkxDu+b4dzpY7x66igHdk2wZ/uAKFEbsnKAh0jbWugO6Cj4tRT8WgbiNrpCol/EG6+epjsi9kl0Bk2l3oieqK2UKc+61KTsCrIuNW1+Pd1xB4Wkk96Mh8E2sSohzgHnECZgBRPcxCW+yRcs4BwLOIdwDhazm2ryHBIE9k3O+ULsGMyyc7iVmW2d7N4+Z/aG7v+ilrRYYCHHEQQY6Y4VJ2GRqifsFhXafOg4zsKSOlM1eRFYCV8US8mXS03kswpLIi0qj7CaOQW63WLf2q6RNjCJylLXuOHPgofZ17sGc+weamVmIMtkd4LR9iADGZEm1huzlypC7T7RaLLDq6fTZyDv0dHqVJO2yEgYpcT0TcT0TSR04s+Ivp6YWULC2lz6mXEqSmAhbGgoUZxmQUbaISdmlhA1NBCUVxNS1BBQVonJEH01XlMtbfP6WVyCwIfvnuXjq6/z5a+v8fbLJ/Cq5URMOjrjdgThLHtGO7l4+iBH900xVvzMGy8f59jzOxnvz5eei5u5gNcoxW+S0J3205WJsmN0iHOnj/H+Oxd56dh+JgYL7BzrZyCfFLnp5YjX6WZxTdA2bWLtkz8j7dOyayjNWLuf3qSzRFk9vnuI0wcmGGoP4lDXYGjeOsd5v1wc+0BYJMoq65o24ZBV0p9wocOHDh/CTWDSlKPSlSG3lCN1VLCueQXf+d7f8u1/+Gv+9h/+hsUbHqbZUYvMUY/MWsld99/M33z7L/nf3/077l7wF8TLv4fijv/GiiVPcOP3v8eN3/8u//D3f4fwzbsQhOXF+dGMIDzKX/2vb/HXf/OX/OTOm3ho8e0IwiZmG6rnxt0Igpmf3nPjvOBmLuh75LE7S14Pq9Y+hkJVSzzpxmyV82+3fo9lyx/BH7Rw/MXn2Pf8JGVVa/jnW27g9oX/jNOnYmx7Gyp1FYJwjsqyp/G75GRiNp5c9BMaa57h4muHGRpMsnO6QEfex8OP3M6Dj95JvWQLG7Y8zb3338Z9P1vA0sX3s/COm1A0bmGoM4FNW4+8XuTzl69bTGfaxe7tnbx0bBdXLr7E6SN7OX/6UAlEUC+QjliY3tbBWH+a+oqVLLz9n5ltKJ4FEYVMmJmB1iLodxGzyZgfqOolm1DUrEFavpzGrU/TVP401esXI69djU1VjbR6FSZ1DQZlFWZVDValaFLrUdcQ0jcS1tXhlZWz6fGfsubRH4tVyUsgCGMilXkh7J0c5KUje3nrzFE+uPgS7549wlR3nIh+rlH4Tk7xkSAguMCmaeTg3u0Iwsfs3TNGOGogmTYTDqu/FmAOMWcQN7/nYb579YFiEEpxXBP3ERPPRy5gpiNoJeuZW4sdzWu+co5mh1exBp9sNV7pHCALS1fTba2l39nIqF/GWEDOsLeZPlcT/W4JAx4pBVsT/R45wwE1wwE1I0ENo1E9QyENcwBnDhBFNFuJ6cqJ6UTFqYSu4iuViHZrA11OKd1esY+iP6iiL6Ck2y+nJ6BgKKZje7H/YSCmYzAqVjlGEgb6QioKPhk9AQU9AQUFn4xOTzOdnmY63FLyLgkdbikdbintziZa7Q0kzbWkLHWkLHXEjdVE9NWEdVXEjLWkrI1fO0+zIGK2l2H2WuWZU5Gar3Q1CyKOMCcFewoxWTVfqWm2P+XSPBAhKjch5CFuVRIxK8m4zYRtWgI2LbOI1KaT4tY2M92T4+iOMXYPiE0kIVMLFkk5Xm09dnklHWEzO/ridCestAa0FOIWsj4lGb+OqFOL8LnIAfzoyhtcffM1Xj1xjBcP7eeF555l/84dHH1uhq5EgFWP3cssSvVqKnEry3DLtuBq2YxFsh5T41rszVvwqavx62rxaqqxy8rxqGtwKKqwNJfhVteSdKpKZcRCJsCV10/zx88/guuf8c7pkyX/hIxLQ7tPS6u3hYGUiZ39ISYLIfrTbqZ7W3np4B4+/+AyLx8/yEsvPM/Lx56nkAwQdejZ3p0RL4oLLLIqxgtJTu+fKvFsNQ3laBu24tc1Y2+pot1vxtiwhY2P34dXVctkZ4ykTUFv3E0+YKEn7ueF3RP8/rMPee+N80S9LhTSOoYHOnjt3HF+9cm7/OqTK7x8cj+C4BIbWL8AjotcX79JgowYglCgccOTqCtXEjNL0NU+g19bwUxfhCtndnHx2HYG02bsLesw1K/AKd+AW7kJl2IzQX0NObeKtENJzNxC2qllMBNieqCDA1ODJXnfwayXtEtBzqukM6Sj06+hw6MiZ28hoWsgpKgiqq4nbWxmKOYiZZHhbN6Evm4lsyB05SM/Ys3ie6hdv4wT+6Y5sW+Gd145RW9rjMfvv12csL8hUoCECdG9t5QJHmhjsiNBZ8BKh99CzjXbDAULOc6e0U4G2kJidv9GsZpRtkZszg/ZFORjNhJeNbMlU03DWvSSDQSNTUQszTgUVZxjAYd39PHhpRP0ZpzomjYSdykZyHiZKMQZy4extpTj09SLKjT2FtoDGuLWBvzaOfdOh2IDLs1mTLKNWFXleI1NDBWSvPvGGT7/8ArvX3mTc2dOcGD3TkZ7C0wO9jM9MsTFl05x/pjo8CzkwaeVIginiJiVZD0mfLomhC8Rx00iXSpqldGbdDGWD7GzP8PhHX0cGO8hbJQTt+nIR9wsZZpc0MlIR5rrH13BJQjkIm5yQQe5kI1r3EDSoymBiP6MndG8m+FWB+1BkcKW8ygoBA30hE0MJF3EzM1zE9Y0ZASBoFXJ9v5WDsxsY8/2AXaP9/Ps5AiHn93BKycOiQ29/XkOTo8iFGA4G6Qv7mCqI8SOfIDRhIWBqJn+mLVIX0qJ1YViZrw7YqU3Zi9VIDqDJrojVgZTboYzXnpjdtoDBgoxO51xO90pF0PtwSKtSbw2m+nDham4uLlKAdxuFoNMDOLzVHOchewey5dAxMxIG7u3F0qDpWLl4L8CEbOce0Eo3pPXQEYMDghgE1WX5r/323wsTuDfAuFb0Jt00pt0Mr/SJu6vj/60G0G4JFKcZDDBCkKoxJ6JC4jVifI/f0y/KI5dgzm4SWDPcFsJSGwrNqmPZH30xR2l/pS830CHV0+7WysaAnp0ZG0KkqZmEkYpcYOEuLaRkLqOgLqaiLGx1A8x+zrrUpJzqwgbGoiZJfOoTS7avBpybrGfIqZpIKFrIqKtm7f4ibQ3nUJssN473Q1ffsQfr/+Ct185iiC4aCnfQNCgRNu4saS+Nzs3z4IIYQgEYYLWmBeXQU7caybm0tGZ8JCP2Bloi5CL+xnp7+bym+f5j+ufcun8afZMDHL+5CHOHn4WQbhGxmdGyBefw5tAsImqan0pN1M9CdoDOnI+nSgyUjwWQXDh1NTSFjaTcKvpTfvY1p1k7/ZuhMuiJPSYIKBs3MCRvSNErTLWPXYPlqYtJG2iilrEq0JjqEJjq6HFUUu9rZway1bq7RVI3TXI3Q002+rRuJvRupuoblnJlurH2Fr+KPf/6C+5kriFpqf+jobyFXjNSpSN5VRuXo7wF8Xn4dsUg5JrCMIE9z98Cz/7+b/y8JM/YfmGh3hqzf0IQhxBcCAIRn668AcsvP+H/Oy+HyIILu69/1++FuSEeOChW/mnH/419/38VuwuORcvnWBseydr1j8B1QLSlgpOnt7Pb7/4CKNFypLlP8PhlXHtl6/x+a8vEQnrEYRz3MlsQOtiy/rHyGddXH3nFCeO7uDzz97kxPFpVqx8kJ89sIBlqxdx9723Ft8/xqMP38FDD9xGxaancOgbWbP0AQTBxYZlD9BUthy/WYpdXYPfLGXvVC+nX9jN/plBZpWFqBeYGs4Bn3Ly0CRKyWbu/ck/oWzaytmj+zh1+Fm8Jg3j3TleObSD3YNpAsZ6BOEAMbuYPX5i4Q9F4HknWBVlhOxSNE3rkFY+jbpxLQ1bl1Cz+SnWr3mcRx/8KetXPIpeWoaufr3IQlgKaVM9rTYJhoplIsWtCCIG2gIIwhgWTQM9uWjx3ItB5JsnnvuzQfpMX6b0+vyZw1y6cIbTLx3A7ZWzpXJR8X8/wHzZ1j8FEfPNzWa/8yrzfSbEMZv9FvfjUVcVpd/F30P6DeT9czLNPu0GwrpN+FXr8LesJqbeSJupkoKtjh5HA32uJgY8UgY8UvpcTXQ7G+iy15G319LjkTEc1jIWMzAa1TMWM7A9aWYkoqPgamYWRMS15cQ0ZcT1FaRM1SJFS19JVLmFVnMdPR5Zif7U45HR5W4uVSUGwxrGUiZGk0YGo1qxKlEcHW4p/WE1o0kjIwkDQzEdAxEN3X45eZeENkcjeZeEvEtCq72BVntD6fc2RyPdQRVdfgVtLilJcy1hnUgLD2oqCOu+7jkxe373zRtjiCAix6ya05xE7AQlx+pvU3zeZ/tWZq/PELMVoIUcLybCin0tu3rFLFTaqaU9aCHtMhB367FpJKillbgEAYuqkZhVTdysIOs0iNzzkB1bczmaqjX4tHV4NbV0hs3sGkgxmHFRiJvojBqI2pooJB0MtMawqpq5nyM8OzHOG2dfwiUIdGZSTAz188rxo3z83tu8cfoYfCkULdBdmBs34ZSVEdJWE9JW41aWYZVuKIGIgL4On7YGj7oGv66ekEmKW12LR1NHyqVmMbvpSXnZv2OQ04f3cGLfDL+79h5jbTmE1ZCy6Wnz6ukK6CmEVAynzWxrd9IdMxGzyYjbNHREPZQoB8IF9k0NEXXo8Rpb6Ii7EYQUmAS8xhbGCilOPDfJc5P9zDaseHTSUlNVPmDjjeP7SgtNX8xN2q4hYVHSFbazLZ/iwOQIH79zkbfPn2XP9m28c+EVfnHlNT79+B3OnjrAzNQA2wbb6WoN0pnxs54hTgpCqaFSRox8yIRTWYW+fr3o3aCtot2vpD9pJuOSYGtei7Z2KaamlTgV6/Fpt+DTbMXWvB6HbHMpWxg2NBExNRO162iPuJFVbkBetZ6gUVI6Jzt6YiKICOnIe1Vk7M0kTRKSJglpYzMpg5SQug5Xy1bskg1YJGtLfPBnHr+dzSsfZMOyh3n4ntvwW3QM5jNEXEb62iLsmexk57Y2MWA4QJHu8zkuQWCmL1OSNO0Mmkk7VOQDJoRLYiD9ygs7uXzuiPgA3QgWtYSazasQrkPcayQVNBFyKsiFjWRDBgThAhGnnNaQiY6YjYRLy/buFJ9eeRn+cA1+/RYvzPTSm7LTGbGQD5kYSHlo94vSo51hcxGMKknPU1oQhFOYJKtwqjdhkm3Epq7Aqqokn3bz+pkjXDp/mo8/uMI+FrGPRRRyGZ6f3sHU0CCHZmY4ND0pBp2zOs9/BUGzgoBJjkcn5TrfErPcp0QlIWEFCEKOjF/P9EArx3ePMtOTpdVtoNVrFpMFPitdCT8SUrz32ku8f/FlUkhIISlNIB+8fpxzh6bpTTpFSmLcSCFuIh/UlvjsnX4dfVHRxyFilODTFDNbpyj5Q3TE3WzrTjPWlWGit43JwU52bevj0O7tnOV2sSH4WjHgSoiqUzPdMcbSTjrdcgpeJd0hIzm3hrRDSbtPXwIPvTE7/Qknozk/Q2kPA0kXY60BprpiTHXFGEp7xOsSNNIZsdCTcDBQlIMdzHrpS7nEJsFviNSgnf1pMTj3Fe+1+8UK3+zxzQy3Mj2YZXooXL3DjwAAIABJREFUx7Pjnezf0c/+Hf3sGu/i14LA5GA7u8d7mBnvZnxANJ+bKjpETwyLvxcoF70gbhTBX6lKIfta1eJAsYHaRTFrF6Iv5aI/7WYg42Eg40EE43kGs94iiPiYbR1hBGGI7V1RkZYlXBez41f5E/CwazjPruE8lwQBf3HM+lI8O9LOzECWHb0pFrObbfkQhaiVNr+evN9AZ9BUoo11+Y10ePVFhTcZMX0TIXUdQVUtAWUNAXU1cYuUlF1G1NSEX1NDSF9Pyi6jtejSnLS1lCSi834dHQE9HQE9haCBuEFC1iwjaZLgU1fPy7ZO01CxBHnDal49OcMf//1d+P8+5eT+HQQtaoJmFR5dC+XPPAYhAUIC+3cMws0C+WSAqMeKWdNMXfl6Gqs2wGXRxbs96mR7r6jwtneyn727xnn17El+/dk1fv3JB1y++DI7RrrZOznI1EAbWb8Fh6KGiEVO3D6PFnETBI3N+PWNxGwyOiMWwmYp9eufpGHDEhyKKgThC6wt5aJJJrBrpI3RzggZvx7hCGSDRs4c382JQ1Mk3TomCkmunTvBmecmS/K1VrsEja2ORkM5FeoNVOs202CuoM6wlTL5OipVW1E5JSjtdWjsVdTJVrJizT0sXfJjGpZ8m/OZn3HnT77Lf/vNJ+JxFO954VqRJncj4hxc4lkPsXjl3aza/DDL1t43F4QUWQr33PdPPPTILSxatKB0Lu578Oa583IVfnzH9yirXMaefYMEI3o8fg0KdSVMCKh1deTaAxx6YZpQ1MSWiiUs4BwHjmyjLS/uo5o8d3KKjaseoql6JRUbn4AJgT3T3bx98ShHDo7jtElpbFjH4qX38djSe+fNySl+tOAfuG/hvyJ8Ccsfv6e4PUbjlmW0VD6DvmEDzVufxiwrwyyvIOHXEXUpWL30Z8VA7BL5uJkrF48wNZhGEI5wltvZv3MYvvwN/3n9l+we7Wd6sJMPXj/Ge688z0RXEBNidl5bv4rlD91K0+YnmBoQkxrapjUYmtcTdkiQ1SynfM2D2PS1LLjle/zgH/+G2vLVDHXFaAsYSiAiZagiZaii3dbEcFKshHclnbTUbSzRnb86Un+yLeMUgfurB3eUto0P5envzjEy2oHV3sBcNcnHnLNyiDl+/Bfi2pErVkFKoOE4c70VzHstZryTHiVJh4w5EDKEo3kVAe065jLmefy6zWTstaSs1aQMFeQsoufDoF9OwdFIt7OJHpeEbreUgktCu72elKGCqHozXe5mBsMaRuMGhqM6xhJGJrM2RuMGutzNuJtWk9BV0OGU0OVuJu8QKUtttgZarfWkdJV0O6SMFmlQg0E1fT4FBVczeZsIIoajOiazNrYlTfQGlXR5xUbtbr+cLm8LAxFNCUD0h9X0hVR0++V0uKW02htKVYistY60uYacrZ6crZ60uYaBmJ6ekHpeY7ULr2ILPuWcGWdQP6vUNNs3MquoNF+taRZEzIILsWq0gGIzdRFARMxSsh4Vrb7Z6tB82tqpIogoVqKeG+5ke0ecnMfAQMZPwqXHb5ZT9syTc4uNoZmQoZlCwEqnz4xfWV/k3Nfj14jmIU5ZBcINMJR1s388z0DWQdwhLUqJid3hZlULMY+LE/uf4/QLh4l4XPwVn5ONhuGPf4Df/5bfvH+ZobY4wlnQ1W7EJa8ioK0nZmwkbmogqK/BKRdl/oK6OmJWKVGLhJxXi62ljDmkWyDhUNIZsTLaEWPncAcvHXmWIzsnOHtwHx+eP8cr+/cykU/THbHR6dfRE9HQF9PRGVKRtEvxamqxSEWUV75qSXFBvoBGUo7fLMehacQsr8Glk9CV9Ip9CcJ1buISL7+wh2N7t+PQNKJu2IJd2Ugh6uXymWN8dOEl8gEbQh5COiltHiOtbgMph46JriwHp0a5+vrL8Ntfc/2ja/z2sw95751z/PEPn3L+5RcYH+lksDtJJuagvzPCsQMT7J8ZhAkBJgT6sl6GWwNELM34dA14NbV41RVYJGtxKTaSsNUTMlagq1uGpuZJPOoN6OqW4VFvwq3cgq15Pb5i5jBilBCzyLDI6lDVlVG3XnSI7YyIVJ5t+RABfR15/1dBRM4up9OrpcutI2eRE9GKGQVLw1pU1cuoWnMfa5fcQd3mx3Ho63l+eoTeXIKww0Jz1RYyISeHnx2lL+9npCcsLmA3UMrgsaLYDNoVJ+83kvcb6Y056ApbEVbAzv4MLx+Z5u1XDiEIYzgNSnaO9XNw93ZRWvNjCLm0WDV1RD1qZpUJ3PoGApZm4k4NQbMM4Rx8cPEU16+eg9+8zcGpLnpTdnoSDuQVKxEEF20+AxGzlIhZSsLaTMRUT8bVXOz7KOCQr8MuX49bU4ZJthG7phKzvIKIV8vMeC/9nRnGh3tpzyRwGHREPC5ePLCfkwcPcO74cV46vJ+eVJDedIDB1gj92RAJlx6PTkp72IGgg13DncUJWnzQZcQImFrojDnJePQkrSrsTSKP3CGrJeM2I3wTuCpwav8uXn/xEGNd2SLF54BYYVskUik6wmbCNikeQzV+Qw0pt4xC2ERvzEp/cfRFbGTtSqKmZhFIlIvXKWpXkfWb6Ig66MsEmeprZc9YLwd2jHBi3w4xWPfBzVygK+qgI2hmJOthVyHGcNJCj1fFaMJCp19H2qEkYZWRc2sohC30xuz0xR0MJF30RG0MZ7xMdESY7IwykvWVqE3tAQMZt5q2gIGuqJVCzEZnxEJH2ExX1Ep33M5IW4DxzghTPQlxEbwRehIOBrPFRvLN8KkgsGcsLwKJoRy7x/Ls3d7Nnm0izWnHSDu7tnVzYGaE53YOMTXSwcRQBzPj3ezcVmBqVPSSkJASVU6Q/ZcVi8nezJypZxFEjLQFGMuHGMvPLhIfIwh58bnIiYBhuNVf3H6cHb1Jdo+2I9SL1cqJvswcgBjt4NmxLvZum0fHyv/pcQjTIq1rrD1IPmgk7VLR5tVRCFsohC10BkXTybxHR7tbS8oiI6gSlYPczeV45VW4FRWl6kNAW4u9WZzDQ/p6krYWQvp6IsbGEtBIO+RkXUpaPaJWekhdR8bUQsbaQszYiE9bVVwQxUqzU1dNR9rG+2+f5PmZXvzmltLC6dI0oW/aiscgoS8XYmash6PPTXNozwTvv/M6B/ZM4rXp5s7BZYFUwEY+5mKwNcLRfVN89tFV/vD7f+f99y5x6PmdnDi0m562KPmYKAVrkpSx6amfI3wbfJpGsm4jAa0MR0s9vXEv3XFR0rvVry99T/Xqx3AoqljI8XlJGReTfSkGMl4643asLeV0p91ceeNFjh+cpD1qZ6KQZLongyCcokA5BcoJhLQYHE1UytaxquYpVtcuZXXtUhav/zl3P3YbKyqX0mCsoUq+DqlhM03qVazb+gDCzfD9f9rIsPY2tllv4ftPbmST9y4eKbubR8ru5u8f1CE2Vc4q7YigVRBCPLj4R2ypfYp6+VqeWHGXCFTnBaaPP34bSxb/hDn6czFDelUEtLfc9h0efHQBBksdGzY/gUJdzrqNj7Fk2b1iQLOQecHPZR55/EfUNaxk2fJ75n3PNEsevZ1FD9zCmqfvo7FqJUrJRuIhPb2dQRxWCZs2LuZHd3yf7/7z/+LxJT/jscV3cf8Dt7Lg1r+nYusyhvviKCUbxXV+9SIEIUblM48g2by0NAfKq1dRu+kJbMpyytc8SO3GRYx0+dk1mmb3tqyoaCQTg/ozh0WRk1++fR7hThjtSNAVMdEeVBG11mOTbUAQDtC89QkEwcX+iVbeObuHvduzOLVlaJtW0Vz9FCbFBhK+FtauuBdB+JKHH76H8ZFOPv3Fa8wMpoib6uh0NhNXlxFTbabXr2AkZSVsaqRmw1Pcd9e/sfix++edq9mgfr4jsmtef2sfhyf7merLMjnYTjJsR9lSLZ6Dh8T5xxeUoNVtYE4tyVUEEdeL90mRnnk/84LUHGIV6wBz1YcDfLVpeJq5isVslXFoHoi4jEu2hlZXA3mv+Ky0Wmtpt9bRZqml2y0tmcj1B8Wm7w53E3NUJRc5R2NJfak/rGZb0sRQRMv8e1YQXPT6FbTZGkjqK0lqK0hqK2g11NDramEkqGHIr6LHI6Pb3UK3u4Uup5ROl5Qen5y+gJIen/wrPRIDEQ2jSSNjKRNDMR1d3hbanU10eprp9ovvzVrrShSmnK2ejKWWnK2erLWOhKGSLv+fNrLP96QQBBdq9eF5ZnOz60OMr1Ka+ua9FsFsib5bvF4dQTMRs5SOkImvy/p+dRRBxLb2KINpP91RJ11RB1m/hZ5MAI+hmVt/8LesX/Eobr0Ur7KeTo+BuLEZn6KGmEFKRNcklv6FzzE3bmLto3fS6tOwayBFPqjH0LCOsKmR63yL63wL1guMdndx5tgL7Nw2SiGXYd/0FPt37eT9S2/wh88/5rcfvsf1999ipq+NuFlBzNBCzCAlpK0lpK0moKsmZKglYmwU+bIWCRFzU6knonHjU8Vgf4KIpYW+lFji78uF2DHcVZIKvYFrsE8g5zLTnxANtTr8cnIuCVbpGjyqctyqapq3rCJsUrF1xWMsWriAyrVLMDRXom0qw6aqx6puwKSo5bkdg1x65SiCcB3WC/Rmg9zJKfxmOTpJOS2VG5jqa2cB5zi9b4r923pZ8+jPSFpVBLUSBCGFvGwN4x1p3n/9LP9+7V3+49OP+NUHv+DLf/+MX33yLh+9/wa9hTiDfWkKbSFyCRc9bWG2D7bx9vmjvHXuBfGiU5zMbwJlzXrSbjVuVTke1Va86i14VJuxtaxBX/80urqnMDUtxy5bi1u1kYStUQQS0s2E9PWEDU3kPAZSbgutIQ+jnRmx8bO42E31JOiKmcVJ0qclaRErLlFDAzmnqBUfN0gIFpWo1OVPYW1ZyywSbq5aTtnax+hpi3Lm6H4GO1vJhH0Md6UJ2BXomzeLTaM68JkkBC3NsE+c9AbTXgphK2mHip6ona6QhYxLw3BrgDdP7uPz917lzOEdDOVDTG8b5LUzx/j9bz7kgyvnS4ofwmKRw6yWbEL4AgThCDGvhrBdScCiQFW3FZuqlj1j7cRdcvJRCwm3iiHW0+o3kHAoCZmkdIYsZNxqkg4ZGbecrLuFmKUWQTguqu0UqRcsFRB0sJk+hliPRdOE06RifLiX44efoy0RpTOT5M2Xz3Dt7Uu8d+E13jhzkh39eYbbI+K5H4O010TQrMCpbkTQQUfUVRouQeS/e3RSwlYV+ZCV7qCNjE1JyiZW5xJ2PSkkfCQI9GYiXDxzlJMHd5OPehCEA3h0UnpSXjrCNhyKKsK2FuyqCgLGeloD2lKWuCdkoRAwUfAbydgUhLUNeFU1+LUNhM3NJJ0qcj49PQlnabEaycfZ0d8meiRchqzfQlfExVAuyHDWTyFsouDXMxg3sS1hZTBiEJ2NfXrSDiVJm5ycW1OSd50FFKM5P6M5P70xO10hc6mHIulQiLQ7v6YooOAjZm8mbGki7mgh41XRl3awrTPIjr64yEP/K+hOWBGE4+I2YR/CBUqKRy5BYLIvxY7BVnaNipWGncPt7Nney7MTohTs9Egn0yMFZsYK7JnsY+d4Z0kpaTG7Wchx0URu6Ved5/dP9nFszxiHpgfZOdhGOYVS4/T2rigThdl+tCEEISVWHIShUnVlttIylg8xUYgx0ZtA2Adc/79Trb5SCYmJ5nrPjnQwM5BlLB+iN+EoAYm4TUbWpS41W2ecKjq8emIGCbM9WSMpDz5FdUlCWkxMiA6sohpcFWFDA3GLFKesrER1CurqRD8JazOtLiUxvdionbG2kLTMZuNmDZFc2NRluPRVJH0qMWCZDUB9Is3UoWnE2FLF2cPP8uE757n06ov86to7vPXaS5x58QivnD7GG6+eZPtAB7vG+5kZ6yEVsNAlCBx9fgefffwLjr5wgMG+DqbG+zn63DQ7hrtoDdrIeg3IylfhVTcwlAqyd7CT7ogXr0pKzKoj57UylAsW64z7GG4N4BIExvJhzh3ZSWfEilNZPbc4X4Kx9iBRawtRSzO9GQ9HntuGIFwiZFNgl1fjkFXjUtRiV9Zi1tRSV7uaask6nil/knuX3sm6hpWsa1jJvYt/QmXLJpTuFmSORhSOOpSOKpr166hoWoxwM3zj5l9x5x3f5ULX3ax//LsErdaSQZ3VGuPvv72seL/NBiHica4te4Qm1ToUxq3cdd8//kmQseypO/5s8HHnwu+x4PbvwG6B6vrlJDJmVq75efGeGSt+zyyIOIcIFGcbRmepGnP7W774LhY/fBsucyMmdRVrnhYDZ6O6Br2mhscf+ylLlt1Lk2wzclUFq9ct4r77b+Geu/+JuuqVTIzmcBgbKFu3iNlqxJan70OHD7eigu2dIYZaPTi1FaTcMiKORvyGKoQLsHs4gUOzlbClSLMrVgcEYaJEU5rqSeNSlmFuWoWxYSX2FjGpZGhcia5+OUbpKgQbGCTPoJeuwq4W1ZIMzatZwDmaqp6mouwZduwY5le/fIdLrx6hI2IkrKui16ckqtxC1lzLSNxIQF2JsWkTzdXrqalYS09PG5cunWN+I62+qZy55uRQ6Xn/FtcRBB9prwGHTiKCwm8wByK+AXMUmAOIQGLWDbkIIr6JKJf9lf6HA4hVKrEC4rZUMgdIZ4Pc2erEfKribBZ9vmHdHHgRQYKLvKOBbm8z29JG+sPK0t8jhrLiPgqlbT0hFT0hFcNJI9N5FyMJA2lzDbNZ+4yhmnZrA22WenKmWtqM4ijYJQzM66mY7avo8ylEEOGQUHA1l4BEr1/xlTGeMrM9bWE8ZWY4qqPXrxAlZYu+FO32RvoCSgqeFlqt9eQsdSR0FYQUm4jOo0X/eRAhOmWLIKLra+/5urJT39c+/3Vq2tfHVwHn7Ejam8i6W8i6WxDyAQttPhPdcZeo8S5c4uLpg/zHJ1c4um+CuN9Ea9hKV9hKQFWHU1pOxCglZZET1UsIaepLrqtbltyHXVbOUNbNbNlrPUOk3Tqe3T7Miwee5+LLZ3jvzYu89tIp3njlLJ998AsuXzjPldde4cNLr3HllZMcmhwmalaStGoIaZpImmVEDQ0E1JViFUIuUpnChgbCpkbCpkZR3vB2EL6JKDFpaCJuV3wFRISdetY++Sg3cA3BBfbmRiyNVSSsctrcolNxziUhqK/ApSzDra7Bq5EgTMCR6UHGuqJ4DY2iqYu+CYemEV1zJcNdSd58+QVOH95Fa9QpqrlcF3DpJFSseZJlD9/FE/fewTkWsIBzVJNnspBDWAoJm4a0U4u5qYKEXUvCrucst/POK6fgi1/z4eU3+fLfP+PTD97ilx+8ybO7hsQH6SFRdac17kK4DKgEbNp6hIdg49MPQZ+AcBMs/flPcevq8etq8WnK8arL8Gm24lJsxNq8Got0FXbZWjzqTdhb1hHQVeJRiU3rSVsLjpZycQJ5CPqzKY7smkQYA23DViI2JT0JJx1hMx0hAzmvmpilkaCmioi+nrSthbRFRkQrNn65pJsw1T2DQyF6QgjCNfiGgFFVTcRrpjefIeJyYFRIUTaU0VK7DquqHEEC9VuewmNoZIzVuASBI9xP0q4k59bSETCRc2tJO1TkPDqm+9K8fHCKk8+PMzPSxkRfinOnj/H73/wS/vM6r5wqZkRCiONmRBM4p4K6rcvQSDfj1DaQDVoZaI0RsqnIBAxEXWI2IBswMNYVZbQ9xBirEW6AkKkFj6oWl7KKkLGBhF1KzNaAT1POXDZlGoe6ktpNT6Kq34jPpmRquMBLx/bz7luv84fffs6HV95mZnyUAzPTvP/WBd5+9Qwv7J4S+dZFOpff2EzCpcVvbMatlYhBeNxDe9hBW8iOIPTRFrKTdBuIObSkXFq6/CYyNiUxQwtJu5qYVU0KCWNdWT546xwfvvMa5148yAdvvcpOQRCv+RExcPXoGwiYJTjUlThVFThVYvCXdsjpCVno8OoZTXnoDphIW+VEdI2E9E3ELDKybi0dQTOjrcGi7ppIueMbAsJuEUCErSriNg2dETtDGVFhaTjlZCztZChq5DgL6QmLykw5t4bXz5wg61LT7tOXwEIhbKE/IZrOdQSMokmZT0/OrSFpk5NxK0m65Mxl70OYmzcRNDWQ82uKgMEn9kY8BL0pO10xM/0ZJ9s6gwjCVerJiXKwCwR2FkEEd3418J4ZK7BztIuJgTYmBtrYOSpSXvZMijKwpESjt2vcwA1cYwHnIPfVfRyZGebFfds5vHOIenJ8gy9LWd6SE3c+xGh7kG0d4RKwGO+MlLaPtgcZy4cY74ywrRBlW3e81AP2dbDw7FgX+8a72T3SwUeCAF+K1ZKbuIQJFzMDrSXZ18GMh4G0m564nVafWB3KOFUlqtns/SAu3JeZKSTo8OpJ2WUl8BDQ1uLX1OBRVuJRVpaoTW5FBT51NZamjbjk5UU6ZQMZu4y4QZSL7fTqaXMq8asqikHQPvSNq9BL1xWfsdnA5Rqq+vVIy55BU78JWfV6zPIaTh7cBf/xGf/x+Qd89N6buASBod4Ofvfrj/n1Jx9w8sg+Lpw5yunDe4h5TIRsKqJeEzunRjl37hQfvv8O165e5Nrb53j95H5mBlrpCFrpjjo5uK2Hcwd2ceX0EYQFkHaZEYRpQkYVGbeRoZwfQTjHzv4MQzk/b51+nutXz8/jIbtEoY5L0ObX41ZV41RUknAomK3maxo3Y/n/GXvP8DjrO9/7vp684DxXrj3Zs3v2ZHfZhd2EhE1IIIEEQk9CMcYF4265qZeRNJree+9FM6ORNKPeu4vcccM2Ni4YbIwxxjbYGDfAgCGQJcnneXHPjGQgJ8+L/yVpdGs0d/vfv+//9y31xXgUVfg0ElyaGqy6ahYveoLVVfOpkC+nuGEpWr+c5oEY2aEU3RMZDry1l5Gd/fizFmT21RRLn2Vx6SMF4e3fFa2lbPatPLRs1TeSrn/y0DPiM+fW/GLI9EKv46ZC5ZHH7/hGwfH0k3fx9My7Cz//9O5/ZM7zv4FNOfrlNwqePEjek7tf00wJeLdxsyjUyeyn7mXFot9jUpdRsWo2M34ngpfqioVIqpby1JP3MjDYxPBYKxPrOhibaMXplvH4Yz/lV7+8jfLSOVSsmsWiOb+hZPHvKV/yJKqK+WjxsrY9zNnDmzm4pY+wpQq/vpSAqRRj7XzRhU6zUgxqUyzDLF3CFK0rX7SfJmyqI6Arxylfhrl2AYbqeagrZiNd9RSSot8V9kNW+gxW+RKMDYum9u8WURfjdWrZsH6AI/u3sGuyl9aAgZixmp6Ahoytlp6AirixcloY3X6G+zPs3r2FU6fEMLHX9m/LzbdypjjxOTDxAAUQMdGVJOLWoFdWoFVVFO4nsbuQydng38idp3wGQY6+dAu5uWq/2JkRLjHVycqLeqdfPxm6Uma64jpacx2EZm/ebWh6XsT63PnPOw7B16/DsWYzHYHponUveRBhrhPNZcKmUtr8MgYS02xVbdVEVCtJGsoKDkztVgkZUxWtxkpajZV02evoc8sY8Cnp88jp9yoY9KsKXYk8iOj0NNDllRXAQ49fQW9AyVBUVxgDYQ29ASXdPnlh2x6/goGwhnZXPUlDGUlDGXFtMTHNapotVTRNS8q+eQSZAhHbpnUi/vZIOGRfey3BX7eUvXnELFNaFSHh1NAesZP2GuhudOMUBI7sXs+fPj7PW6+9SDxgoKvZT8wmR7p8Drb61TS5NLjkZWjKFtHs1rKmLYpTEEjk6AxDTWIUd1vAiHCryMM9fmAvfPkH+PN/c+PaZd48fpQzb77OF9c/4Prl83z54RX47CO+vHKebcPduBTVNLuMeGXVxPXiheFTFuOQrcClWIVfI3YjQsYa/LpKGu1y2sNmOqI2YjY5bnUlAUOtKH5ti+GzKGiNeRjMpBjONDHc3ETG7yZpN9ATd5LxaWnxNpCw1+DXF6OtnI+idD62hgqMEjEfYbDZR8wmQ16+EH39auqKF4rC3/3w2Qfv8v7Z43S1RHAaZTj19QXnlNULZqCtL+c4d7FuoIv2uJ+2qAdhFhTNfJxMwMZoJo7wQ2h0GZGWLKVmxWI2jfbz1acfwl/+wFefXeXShZMcFESrRiEBghIoE0QQZ5TBDYHqVQsZ6UpBj4DLIKVmxQJqls8loK/Co1qFU74cj2oFHtUKnPJlBUG1vWEJLkURjTYJfm0ZHmUpcUsDjVY5bUErTX4nx/bv4cIbr/LihjF8RgUmaRkBQy1hcz3tYSMtPg1xay1BfQVRQw1Jq7hqGNZU4pUV46pfjquhCGvDYoQg1JXORFI2j6aYgwtvH+PsqeOcPHqYNQPd1Jct4xLfx2uqRhAGKF82A6eukhEWwAIBp6IUt0rkAKYcSjFB16Ol0S6nxa+nu9FBk19H1KWgNWrm4O6tXH//HB9fOovwXfBaVciql8MlAaOiBK+lng8vHmPv5kGaAga8+jp8hnp6UgFGO5P4THWkQsbCjZP0GeiIu0RA+n1xQvPr60i5NWRDppwrWQ0+XQleXQmKsrmoKxcgLZnHY/f+gI6Em2zSS2+mkU+unoe/fMlHVy7wxcdXufzuac698RpvHHmJeziKob6cbETk8vc3eelLeehudJJ0qYnbVXTFXWSCFpIuLXGbhmavuLLf4rMQNilwK6uIG6XEDHUEVFW4lVUiOM7ty8fvn+Evn13jDx++B198RE9LVLQavQFEBWY+eg/y8oVoJctwqcrxavOhhBoybi1+RTltHh2tTrUorDVJabTKaHZrxC5B3E6TS0PSoeKHnOZ2ztGV8OHWiivKPpNM7IDGXfQl3CJNKWJmIGahP2qm068lvwLZ4tHyxisHEAQncUsDKYeSVq+uQG3qDFsKPP1Wr45Wr45m9/SW9QWxM/Q90FQswK+rpMWnoS1koC/pKNzPwi2I2pJ8OudzIAzA97jOHh6GKjFpm7TwDSDhFASGO5OM9aTZONrNjslhtqwTZa3rAAAgAElEQVSdsnxlj8B1vsc/co0MZXBoKoNi+0QvB19Yy+Ed63lxcogNA1nGOhoRV2TTTHREGc2GGGz20d/kYbDZx0gmyJrOGBMdUcbbI4xmQzeNkfYwwx1hxvoap1GZWkVheE6vsXW0gxFB4D4OcZ3vwVFRu3EPR1nXlWaoRXRp6k26GEh76Uu5yYZMJBwKIuZ6Ug4lCZu8QHFKWmR0+I2MpLxkPTragwaSdpm48KOvJmyoIairwqfO83h7cmnV5ZglywjpqwuC63a/jjaPjg6fgVanmqCqHFvtUmzSIlyqlThVK7ErlqOueZ68Dq1m1Wwkq+dQsWwm8opFKKuW8wW3sHvTGKdf24+ghGwqzL5dWzl6cC9n3jzG9avvcfHsG1w6e4KdG0Zw6KR0JLy8tGM9V94/x5///Dn//fl13jl1lJMHd3Ng6wQ9cTfWulW45GUMJHys72hCEL5AuAtWPfcsVUsXFaxkxf08znh7nDWdCXZOdLNvfR9NLg1Bfa1YhJVBzCwlaqrHJS/F0bAKn64ap7Eak6oEQ/1KLNLV2KXF2KXF2GQlWNTlaNRl6Gy1OKN6kj0hWkeb2LB3guPvHGbPse1sOTJJZl0ThkYZElsRVfrnKVfPoqxhBiW1zyB8D/71/ip+Mm8O586dKwCIc+fO8ZOHZuUK43zqbT6U8psg4sFH/pObVzudPPW7//pGEfLot7x2czEzHVhM5+JPL3AyPPvUL5k941f89uH/Ysbvfsm9P/s37v/FD5jz7MMsW/IMguBk7uxHsVrqCPjVTIy38ubJF9m3dwKFfAVTIVvi+xY9J3YxSuY/irZyPnFrLZPdEfJFt7FmAfqaeTSsfApJ0W+pLfotBsk8BMGLrvo5pkDE9MTg0/g0xXhUK7BJF6OrnIumfDa6yrmoK2YjL3mGuhVPoK6ag02xFGXFLKqWPU6eJuQUBJT1K3Fb5dgNErzGWtzqCoTvgE9ZTMIkEf/XXeQsAzYhCPs5+NI2Dh9+kZMnXubLjy+wfjhD1K7Cb6ojbKzPHc/8EI/pi2u6C/kmZm0VTlsDGnVx7jj1iADhLpF9Ih6z3Os3uTE5EQv+IDZLRe66ER3pxHncm/t6rbD9QNrCQNpCf9JETzyf/zMytTgsOAvmEsIt+S7H9Gumg86Qkq9bvyolczCrljDF6U+QcknojKppcdeRtFSScdaSNJTRYq0WgYBLSoetljZzNW3matotNXQ76ulzy+j3yOlxSul1NRS6EQM+ZeHvOl1SUXSd60j0BpT0BVX0B1T0+ZX0+ZX0B1QMBNX0B1T0+hR0uRvI2iR0uqS0mKtI6kpJGytoMpST0pfR7qonZark2++VDvKUrTyIiFokxG3Sv7K9k/aQhqG0aFzxTTDydaD3/2M0+4w0+4xELHImOhp58+B2Xj+wlXdP7GekO0HUp6O/LcLyuY/hFARmsR4EkZLhFAQ6IzaECbhwdC9bB1oYSYcYaw2R8Zroi3tI2TU4BYHRrjauXXgXvvqSP3x0jWNHXmbDmmGEczDCAk69coA/fvAeH557g90TfYT1MpJmNSFlHQmjiFDDugoipmpiFgmNVqnIPzdJCBqqMdQsQ1u5GKeyHGtDMWGzlKCxjpFMqGCTunG8h9OvHuTg9k20RYIIwgUGmiIMpf2kPSpitiri9mrc2pVYZctzk8FJbIoq3Kpy3KpS4jYp+pplLJ31ME88dBf3/OjW3E21M0eHyVBdvAi/VRTXdTf5OLJnE++cfJWDe7Zz7fwZPnj3NId3bsplUor89o64B+GHMN7VzMbRbhRVJbTE/Hxw4SxnTx7ly8+usG3TCAcFAbW8goBTT9CtpynqJhVx0ZtpRF1XhlFezVuv7uerTy7nTAC1RJ1avJpK7A3LsdQtxSErwq1cmXNjWlb4GtCVkvGriZnr8CjLiRjrEfbAaGuML668zx8/+oBje3dzaMdmUj4b+voSAqYGuhsdZINGmtxKYhYJIUMlEX01UUMNYV0VflUZQXkx7oYi/OqVYhu39nlqy2YjrVrExvW93Lj+Ph9fu8h/f/4Jb752CKdRxiW+j0NTLNLTbsmN/bCfBwib6mi0y4ma6gkbamlyqsj49ETMuVWMGdAcNCAWX1+J5+a0OPG0pQIc2LWeV1/ewkvbRzm0Zw1vv767sFLuM9Xh0dUiCNdZMvMxzA2lNFQuIehSYdfVFK4nYY9IixMm4PknHxZ5hTfAZ6wl6VIRttXjzaVJaqsXUbn4aaQlz+PU1nDu+H762hpJBOyce/NVzp85yZk3j8GXn8Jf/sCJw/sI2HUIwn68xgYxJC/tYjQj8uI7o1bidgVRcwNpr46M30zcriJkkBK1qGj2mEg69fi19ZhrV+OsLyaikxA21OFVV+FSVWFX1xBxGelvS5KgluuXz3KaHyIpWYpeXklzzA1RQfTCFxIIgpegsZYmj4a0S02TU0VUJ8FYvhhBOErcUEfapqAllx2Q9RsKnYJWn4HWgBHhdriPQ8SdOoJWJYIQxW9SIgg9JNwGMkELrT4DLR4tnUED/XEbgwkHzW4NLR6taCuaFVvaHmU5Ib2ElENJX6NTTFLOuQZNH20BIyFjDR51mfiguwcMNUtwKUuIWetp9qrJBvX0NNoYTLvFTmouHV64llvZWwDCJpGGtoeH2cPDVJGmijSvCAKvfA1EjPWkWT/UxubxXratHWDTRPcUiLghWq8Kz8FwZ5LR7ibW9rWwcbidPRuGeWXXBo7snGTn2n4E4TQjbTHxoXk7rOmMMdwaKOQ39CSc9Dd5CjqJPHAYawsXxmhHhIFsgKGuCGv7UginKQCJLSNTtrUdrOZh9iDsBy1e8Xp+GNZ3NzPREWOwWbQo7YyJmqC2sJlmr5aEQ0GTU0Xc0lAQvWc9Ojr8RnrCVlqcarJ+XSH3IW6pJ2auI6Svxq8RtRNO2eqCzatPLbrDRU21mCXLaA8a6PAa6Q3ZaPfqabI2kHbIabJLCehKscmW4dfnHUrElTRp2XOFNPmoU8kX3MIX3EIm7sUpCMT8dnrbUhzev5sTrx5ky+Q4195/B/74Cdcvv8NYbwaiAmt7M1x+5wR/+eMNvvz8Iz669C5X3jnJ+ddzriXbQLH6eTr8JlqcGpocWgThC8oXzMYkrcUia0BbU1mYWw4KAuu6U2zoaybh1NBoU5ANmIhZZAi3QMRYR8wsJWKsw6+pIqCtJGKuxWeuwaIpwSJdhV1WjFdehkcpGog49NWYTRJMrgZ8TVa2HFrP9qNbGNjSw8Z9axjZPoArY0cVlVFpW06ZaT6V5ueo0M2iqPZx5q/6DbMX/4rnFz3EXTOXoHUFOXb8MEdfO4rWHOSf//HZ3LHN00u+SXF46LEfFr6fOeNu5uaoTE89+mOeevxOnnjiJ4Vt7n/o9r9ZmNz/4B3cd/9/cv+Dd/BgQZCdt6jsyP3/DM88dS/Pz3qYe3/2b9xx29/zd7cI/OC2f+DRh+/msUd+wayZjyIIGWY8eR8L5j1KRdlclPIVyBuKcgVwnqc/wII5vy4UoYtn3IsgdFC+4HGUJXOwSZdirBG7CJKlInjQVMxEtvoJdFWzKF/wAFMZCOJquU9TjCAcIqivyD1zl2OTLkZbMQd91XM45ctwq1dgbVhMw+qnqV/5pAgeasUV/DwgcAoC/e1BRnsaaY5aSIfEfBzhO2JBr69eiqVulThHXYe418jWdX2cO3WEKxff4vNPLrJ3+wg+Wz0efTUubSX2hhLyAKLDbyRhE2lAfQl3AUS4bXVMjDV/S8G+h6nuQh5EnGQ6LSYeU1Fw+/kuiFqHCwgCuMwlNPqmsg2aAjI6ohr6m8xMgcU80OiZAhEFulPO+emBPMXqOF5lEQH9ahod1YQsZUyBiTzo7MmNqQI5bqskYZ0qzlPGcjLWGjpstbRbamgzV9NhldBlr6PHKaXPLaPX1VD4ecivYiSkZTioKQCCbo8YXtftkxcARF9QFGHnf9frUxRARLdHRrujjoS2hLSxgqSutAAiIooVeGsXfcvxzx+j6UA+/Tc7EYaa57DLFtPskX7L+0wHX38NSAS//b3DVgVRu4qwWUZnzMmrL25g43CWTNSKXVdFOmZhqDNaEOSRFsTJuUcUt97JSa4IAmvak3RGHIw2R+kM2RlOBBlJhliXSbBtsIuta0d568RrfHTlIn/87GPeOnGUZMxLXcXKAkVl1/phrggC2YANv7oOZ30pKbOSZpuKuKlWFOy65aIHv1VK1FRLzFpPo72BrpiNgL6GkKm+4Mzk0VTRm3Tz0uYRtq3v58OLb3H9/XN8euld9mxYR0vAzYbeLNmQmSavipClnLizBmP9AvJtvt/89HaWzHwEdfl8aoueRl0+H23VEiJ2OeN9TSQDNipXidxFg7KGxx/8OcJ3QVtfgk0jYctYB9cvnuKPn17lw8vnuXrhDH/+w0d8cvkc2UYfAbOKsE1Lwmuk0SNODlcEgU+vnOejS+c49+Yx3njtEKdOHObwge0cPbCLd4ScLeHjMNKbpb8jzf5dmzny0g7279jE5XNvcv7UMbxomeA5BMGJWymKGS21RTjlK/GqS6bRm1bj15bg05TS7FblCkS1+EC8AEGdnJMvH+DdEyd4dd8erp47ze7JUdHFS16ORV5M0qUiZq0nqBezJvzaMrzqEjzyYtyy1QRkq3FJl+FRFKEonYmscg4NNc/jMEs4+fo+3j17ggvvnOYPn3zE1QtnmBztQhDA2LAMYQEUL/odwgwRQAjCOUgLdEQspF1q4pYGgroaEra8+Ci/6iBOxnGPCuGQaKWpk1bQkQpy5vV9fPjecd49sY/zJ/fx39fPsHGoieaggSa/jtaAEacg4FJVkY3YaYnZ6cqEObBrvej3fQMEQFK8BL9VLdJ/9ouv+80NZCLiZO/RT01SkqI5OAWBvZvGee/kK6wf7qKnNcFIb5bd2yf56Oq7nD15lAO7N7FlbT+CVsw3mRxspTVgIBvU0hOz0puw0xbQk/aIlJ1s0Eh70EzarSVmbhCBhFFG2NiATyV6SNskK4gZJeKxMtbhN0qxq/P+0tdIUEtnNoFJXYteUc3EUBsvvrCGQ3s2cuzQNoTr4NZV4dFUErU2ENJL8CjLCaoqCw/NrENNl1dH1q2mxaGgxaWkNXc9pZxq0Y5WcBJ36uhtCtOZCIgdjwQIQg/G+lLCVhVNHj3NHl2BrtQZFs9zvrvwxtGXCWirCwnsSbuCroiVFo+WlENZoDI1OVUF2lPSKSegr5hWjIjnJO1RkPYoyAa1dMVM9Kfs9Kfs9DRaEKziNSN4RWrXLXzBnZzkAfbzwmgbOyc62bGmh+0T3YRyhXi7IDDWlWLTSAfb1/axbbyPyWFRWF0AEV8IYrbD7bBuMMvkcDsbhtrYMtbF3o0jHNk5yaHt69g+0Ss++O4TH8J5ytJgs6/gKpXvDPwtENHb4qWvLcBoV5Q1fYnCZynYnC5AdMVbAGVk4LQApwU29rWxsS/Dur6UCEbS3oJDVG/SRWfUSqtfT5NbTdQiJeVQ0hEy059wMZz2MZjy0BEyF7QQMXMdjVYpEaMEr6qsQGfKdyiiploiRgkJW4NYqFyHnpiVwZiLNrceu2QFmtXP4ZEXE9FX4lGtwq1ehVNZhLF+AerK59DVLUYtWYyhYTnZuJUd67vYu3UN29YOcGTPVoY606RjPjavHWLtaD9jw32ceuM1vrzxIV9+coVXX94NaYFs0s+h3Zu4fO4NPrt+hS8+/YCvPv2QP3xwgbcP7Rav5VzH5e19m+gMmHMgYg8+vYrzr7/GwV072LN5kjcPvci5117iwNYJdq8fZNtIu+iG6FDR6jOQsMnFa9ehImWVi9kY6nLCuirilnrsqhKMsiKs0hX41OVEDTX4FOXoq5dSXzqPVStnItOVYA1r2HJoPYfO7CM73kSkzYc/40TiqqLUtoKV+udZpnmG5dqnWal+gqXSx1lY8TDPLr6X2Yt+w3fv2c19/3UrDxWt4iePz+Ff/7mKrwOG+x+9jfsf/w8ef+Yn/O6Zn/Crh/+N3z51Z6G4m/fcfTdt/8zvf8pTT93FEzPu5luLkOkj19W9/8E7uP/BO/jNw//Fbx6982v3baZQ/Dwz4z7mP/cYz81+lF//8kf8w//8f7jt3/6en9x5K//6r3/PL37xY+bPexJBSDN3xq947plf89iDP+JX9/xLrvDdk3tebEIQEqxc9Ni0zyPSbSoWPEr14t9jrl6AS7YUadHvUa5+God0AeqSp9GWPz1V2AqXcEgXIAg7cTYsJs/ld0qX4ZYtx1KzEHXxLJQlszBJFmKtX4Khej5ebTE22bJpwZGX6Iwb6E6YiLvrGesKsnGoic6EjbCtgcplM8XPeBfIypcylE2grl6NSlLM7i2jnD7+EntfmOCVA1s5cXQnvVk/TmMlTX4NCc+Ue1jMUEeTXZbr1orFe5NfM7U/382v+ucF0Xk6W86h6RbId/8EYT16XdFUpyJP0/tuntZ087nuabHQ32qjvVG0Zu9JTA8nzOcQ7EQQvmIq+yBf4PZM+/443RE1CUc1cWf11/5PPttgBLGzM/W7iLmMtFNCNldUN+pKaDFX0ZYDEG3marosEnpsdWJYneuvg4jxqIHhoIY+v5Jen6LQcciDix6vvGAL2+2R0edXFvQUrZZqmgzlpI0VxFSrCMuXE5Yvx1I6e1od83UgMb34jyKCiJf+Jp3JqVhKzDJVk/i1ZX9l2zxg6OAb1DchyPTulWCSiqvJQaOUsFlGymugNWKjaO5jrFr0JG5LHV9wC199eoFDL66nKWxBWbWM9kYXHl0tLk0tMasaj0pCyCBjuCmM8I8wmorSG/ayuSvDG3u2s3XtKPt2vcDJY6/w8bWLnD75CuPDHQz3tDA+mGXTWA8vbR1HU70Sv7aesF6Ko66ErF1H0iSj1amkxSUCiLi1lpC+mqCuiqiljqRTTtKpxKkoxaerwaerIeXWkAmacGKEL6/x2Qfn4E8fc+29t+HPf+DNIy9zO+doDtgJmepJuOSErRXixV8LFsUKGsrnc/9PRcGYrkpMdTZKFmOWLmfvpgH+/NlFLp55lcMvbWUTM5CULcNrV1OxegGyyiKSAQtCFF7euZ6zp47zwZX3+NMfP+PTDy9x9cJpDu7eTGdzmJjHRHPEgQAUL57NFUHgnVOv8elHFzl57DDnz5zk9Vf38/75U3x06VyB+pD3GR/t62DD+CDvnDrO+VOvc+PqRT7/4BIHd7+AvqGe2uIi3MoqnLKSXIhchXj89BUEdOWEDKLjlVtRklu9Fd2i2vwWOoIO1rSleefYa1y/cIFzx4/z0rZNtIRcuPX1+I1SwjYZSZdKFKsaq4iYqgkZKvFpSvEpS/Epi4moS/AplmOrW4h01VNUrngCSfls4iE9p08d5tNPr3L9oyv8+cvPufHB+2KoT06gVrX8CSqXz8CqKuU7fEXSqyEbNJL2aIiZpcQtDSTtCgLa/ARyLfdgOI1VVcpoV5QrgsDm8V42j/fS2xqhPeVhoD3MptFW9m7pY11fIx2NVjz6aiJ2Gfl29Mn9W9mzYVC0H22Lsn/3BoJuPUvmPU3QoWfbuiFeP/QiuzaOsWWin/HeVoT1EHGoEG4BbV0RhoaViK1eUcS2vr+dP12/xJfX32e8r51tPMH2LWt4ed8L+B06mmIuzr91hPfOHGH35iHaE3YGmlx0x0wMpOwMNjnoCOvpipgZSDrpjTtyBbOauEWGX1ONW16JR1GFW16Jo6EEm2QFfk0FHnUFLlUFIYt8KqTw+6CSVdGRaaSnI8nGdQNMjHSweV0/599+FUHYQ6Nfh65+ObrqpXi1VQS01XhVFWzjCZHHfSt0evT0BoxkHUpSlqnVjqzfgF9bg1OZm7x+COrq1axa+CxOQcBtVBC0aBCEG0RsWgRBzKCJmKQ0OdU3dRfaAkbefO1Qge4R0FaLXYuwpUCpyfj0tAdNhcC5ZreK9rCR6RNwxFxDs1dJJqChxaeiPaynM2qkp9FCb8JKb8KKIDjFsMpLiHkLh0Qa1Mb+NDvGO8T8jbW97FjTg7AHRgSB4fZG1vQ288KaXnZNDrJltIfx3lbWDWYZ7U3zniAgnIPx3mYmh9sLQuzNo51sGeti17oBXt62hpe3rWHHmj5RgJ57COeBwlCLP0dt8zDcGmC8PVIYo9lQYbvC9tkgfa0+erN+htpDjHZFmehJFEDEhoFWhrNRhjIRkbb13JQV7Kb+djb1Z1nbm2RdX5L1PQnWdMZY0xljvD3CQJOH9mkdiZhZWqAX9sYdZP1igRzQVhI21BRyIBK2BoK6qsJclP85Zq4jaZeRcsjxKEsJaCvZNZZlKO4mZZajWD6H+sVP41WUENKW45YtJ2KqFLupyiJ0NfMxS5egq1uMUbaC/oyf/S8Ms23tAJvHezn5yj5RBD/Wx+ULZ7h88R2+/PxjPv7wMn/56g98/vFVXn5xK6M9rezZupZzJw7x5tGX+PTaRb785BqX3n6DPRvH6U34SdgUtPsMbOlJsXOwFUG4RqvHiKCFlpCHv9z4hOuXLnLjyiX+8skV+NMnfHjudd48uJOXt4zSl/LR4tWT8RsL13ibV0+rS0PMKMGnLCWkriBprSNmF93RHPKV+FUlRLRVeBUlGGqW0VA+H5OxCm9UhydppnU0ycC2bgLtblQeGXJ3HUXqxRQZFrDC+DzLjc+yyvQMq4xPUaT4LQslj/Dk/Lt58rl7eGbO/Tz8wO2kSm9lveLn/Pu/L0MQJmhQLWaK++7k14/d3E2YDiLERYXr035/7RsF3N8a9z94Bw889CPuf/DH3PvAf3L3/bdxM13m6yulCR5+8Gfc8YP/w113/Sc//el/8L//6e/48Z2389RTD/LsE/chCBMUzX+cZfMfZ9ZT9zDzybuZ/ex9uUJpJ1Oe+VPvW7bwUQTBiWr1bLSlz2GVLEJbNgtD5RzMNXNRrP4dltpZCMJxrHWzsUvnEtAuI6grwiFdgEXyHLa6BZhrnsdUNR9NyWzkK2YgXz0TTflc9FXPo6uch7JsNtqqeQi14NEWEzCWEzCWE7FWk/I00OioobvRSMojx6EoRRAmWDbnd0RcBva9sJ63XjvI3m2T7No0zhfX3+P8W0doaXTQ3xZhx8YetqxtpS1lIR1UE3NOceGbnQoxh8VUy9epTVMg4gKCcCkHGPIaiOkr4elcoX5BLDALdKecW1NBFH2JKcCR/x97pr5/HARhm2h+80Pxe1PVQjzyVcRM5TRaKhCEBM0OCc76ReRBxHCTmZ5GHTfz+Y8iCEGWFz3Mgvn3MfepPH3uOFOgOA9EnIRUK2jUldBqqabDVkuHVUK7pYYui4Ruay299noGXDfTmYam0ZnGowZGQtoCZWkgqGYwpClYwU7Plsg7O+XtYVvMVaT0ZcTVq/FIFuKqno+3dhGm4mcLx2b3YCOT7dPPTf5cTXUHVKoDfxVExKxlBA0rCOhXErWUE7dWETZWEDKIdNKIUfK1v0kz1eXIcLOzV7DgcOmQL0LQ1qzAJC3BoaoSBTcPw0tbhwtvFvVp2DbZzcsvrmP7hkGO7t/Kro3D7Ns2gSBcIGBSErKoCRmVdIY9rG1roifqYyAapN3jYDAa5OTeXXz43jk+/fAKn398lQ8uvcuOrWvpbk/ANgG2CQjCtYItZcQkQ1gPUb2UtElJk0VBxqUi7WggYa8nbp1KPg3oq/Bqygmb6kg4FGRDZrIhMym3psBFxSjAH6/Bnz7mw/fP8sVHl/LQjqTHzFA2hN9UQ8gmFjlOQcBtKKe9yclwZxJV5TLm/+7nLH7ybioX/Q69ZAnr+lJ8dPENPr16hisXTjI+0EZXWyNffHKRsYEMKskqjPIKXDoJOzYOcWDfDs68fZKPr1/lyvvnCu5APZkYEY8RLV4GOpLE/RbG+zO8c+o1rl06y2fXxWN29eI5Du7ZzpGXdhXCPoqXLUA4BD2ZZq68e5ZPr17izIljvH/2NDeuXebDi+fpbEohCJdwKUTXnIBWdEKJmesIG6sIGSqJWSQ4GkSdSUfITLNbS1gvpdllZE02xcm9Ozh95DAnjxxGEJx0NTUSMGtxaacKxaRLRcRaR9hUTcxaS9RcI3YkVGK+R1hVTEC1EmPVcyhKZ1K54gmk1fMYHkhy7syrHD26n2OvHeHqxfMceWkXnc3hqQnrAagvnY0gHKc5qKM1bKAtZCDplBMxSkjaZSTtMtyKEgTBibpyAca6ZVjkq8jGzRx5cZyXX1jPixtGGe9qJubS4dTWkPLr6Uw4SHpVdMTMxHPx8VbZSpq9Wsbbwlw5+TJre5rYMNbJa0d288rBnXRm4wz2Zrh64TSfXrvASzs3sW6om7WDHQx2phAWwHpmIdwCDZWLcGpzoqgF4iQctOi4fPoEH108i1nVwDaewOPQY9bLUNWX4RQE3j6xj6MHNtKXDZIO6ehP2ekKaemPm+iNGkhaJTTZpXQGdQjCCCFtJXFjPY0mKSFNNT5FBV55Oe6GcmySlZgly3ErSrDLijHLivGbGwg5NPhsarAKbJ4c4cI7J7nxyUVOnzpCd2eSjkyUjev6c+c4Sl3xPNQVi0XPe1O9yIH3GegNWxGEBC1WBd0+PVmHkoRpek6GU3wwPAHCIahcOocZD/0SoXaqWD2wYwPCrZDwiC1tu7wcv15Cwq6kxTuVSdAWMHLq2GESNjk+dSVhQ22BNtVoldFolRXcmpqcKqKmepJ2GWmXkri1FkEIEjJUkrDXk/Gr6YwY6IwY6Ajr6YwY6Ioa6Ymb6W208ENOw1Gx+7qEAYQ0jGXCbOxtYsd4B7vXdrNjvIsn2IZwGtZ0pxjvbmJdfytbxrrYNtHDhsEOxnpaWDvQJnYhagXWDrWzZaKPF9YNsm3tAFsm+tgy2sPGoU62jvawd+MYB7auZc+GUbaMdDPZn2EkI3YX8t2I4dbAzba0CQo6iXyGRF4zMdDqZ6g9wEBHgKH2EMMdYUY6oox2xqz0EUYAACAASURBVBjtiDLaHqe3yU9fOsRQc2RKJN6bZUNvG5M9Gdb0JNg41MzmkVYmB5pYn3NmG24N0N3ooD1spjNqpdmtIW5pEGlnOQAR1NUU7tG0S0nWr6PVqyFplxG31Bc6Ex5lacHeNWFrEHNIAnpeGGomYWwgYWwgoq2hP2pl71gbwykHXsVK/NrV+DSrCJvLMUuXYJMXoatbjKpmAS0RA0NdIcZ6WuhIBRnpbmFypJvXj+zjs+tXOH/uLV5/7TBnT7/BB1fe44tPP+Ct44fYsWGUAzs3snfrGvqzCXZvXs++FzYxOdRDW9RDs8dE1m+kO2RhOOGkJ2Shxamhv9GLcAuMd2W4fvECn3xwhavnz/HVR+/z6XunObH/Bd44sJ1XdqylK+6i2aNjsMlHb9whds/sMpqdChKmOgLKMsKactKOBkLmalzqVThkRXgVKwmpywipczlJpmoa4yaUxjKMfhneFivOtAV9WIXEVE6FqZhiywpKXEWUuZZQbJvLctNTLFI+yozSn/PQ/B/w23k/4fE5P+ORJ3/GQ4//F4/+4h943fcDljzyr1P38O0wFSD210a+yMwXkf+3bf+agDPD/Q/+mPvu/yG/uO8/+Ok9/8IvH/4Bv3zsDn712I/41SN38OuH7kAQevjd7+/lmZkPct+vfsyDD/6cu+76T+6++w7uuuuH/Ptt/8w9v/gpTz/9CN2CQOmi3yMIGRbMEi1in3ni58yf9wAieNiDCCQ6pn2OSzftb9W8x1CsmIF69TNoS2aiK3uGhqJHMVbOwF43B2vtszikcwioFxPSLsUjX4itdi6WmrloSqcKQtnypwvfa8rnFr63SJfgUq3Eqy3Gpy/FrVmNV1dC0lVL0FBMs0dKyFSBXrIEYTniuCtX2O+BbRvXcPTQi7x+ZA+DnQkaKpegq19OX6uHDePJgqZAWfU8SafoIpi01hHRVzKl4fg2GssFhFvBrF6FIGzi+1wS3S1HBERQ+UWunDotXiP3Mc2lKgcs72HqMwsnEYGll4KGZInIrBAeAGE1uGWr8avKaDTX0Ru10GSvI2WvocVdT9Yno8VZR7OjdtpnPM63iYJXrngMQRhh1pN3MgVepnfW8vu7h4hqJWljBe1WCZ22WrELYamlz1ZPj62OAZeMYa+SQbecAa+CIb+KQZ+SXlcDw0ENAz5lga40GNIwFNYWKEt5vUQePGRtEjLWmsJIaMVAO49kIQHpUuLq1d96b9y8z86b9vn/RmeKWkqJmlYRNqwgaiwmZiojbq4gaZWQdtTTZJ9OcQoyRVmcnvcxgdix2yTeJ9fAKJmNoKlZhlNTiVOZE7g9LIop928bwShbxUR/io8uvs7Zk/vZsraXw3s3MdqTxG9uYN6T92ORlpBwamj2GJhoizORaWSsJUZnyE1X2CNeHIKTt46+zMWzb/LBxTO8c+o1XtgwwprBNnqzUYQb0BqxMdbRiEdTg1NeQURXT5NFRVxTT5ffTJNd7EDEbdICh7nJrcStKkddsQi/rppGh5KEU0wgZonAcGsQj6aGc9zOC5MDnDi6h8vn3+DyuTcKHFUvWsK2BppDGjJRNbWrn0JVPRdp2Rz6Wn18dvktXNoq0UXiO7B85q/xasrJhky8+/pe+PwSp47uYaAjyVBXEwdf3ERjwErQqRNDopyQbQowMdrHhfNn+PTTq/zpj5+yf+82BOEQNn0DIbcIItqaQrywYYRPr13gT198wtlTx7l4/gwfXxOzIq68c5o3jhxg/XAfW9aMsHFsEOEoZBrDXDp7imvnz3D13bf5/INLXD77Nh+9d57v8BW62gocsko8ygrChloSNjlxS0OBQhAz15FyiPqCjFtH0iInrK0jblCQsmgYaopxZOcLpMNBBGE/ZYvnoZWUIswCi0xsh4VNEnzaMnya0kKHwylfiVO6Eo98FU7JQnyypejLZmGuXYCqeh5uczXHX9nGl59dZucLGzhycB83PrrK9o3j1JYtRVIyD6EKhCqoWvE0poYV+E01NHlVdCdsdMfttIVMdEatNFplhE11mGqXoS6fj1W2HLemBIemGI+hnPaYl5hDT9JjJu23ELYqSHg0tMdtpH1qkm4Fwi0QtTbg1VbRGjDS3ehkvDPBcHuMF7dOcODFjdSSoKcjyRvHXub82ROcfv0Vdmxay8lX9rN78wQj3S10NgdZzyxSITMRhyLnWe/k0Xt+TEPxMt48tIc3X9nHq/t3EPPaqCktwikILJr7JHkQm46YSUdNhOwN9KZd9DZa6AxqGEra6Y9bSFhqabJL6Y2axK7UnRA31ZK2K0lZ5aKjmbGegErMdLHVrxIdurRVuHXVBCwy3EY5FnUdVp2MPTs2c+n823z28SVeObyLfCKyxSAl2+QrTLTG+mKcynI8qkpiFhktHnEFyFy5lIRJSnfQSJtHXEkNqEtx1K9AuBWWMFAoThXVq2iOeti2bqTw2ptHDxS4uN9cbXGS9Rtp8WjJ+PSceu0wSbsCv6YqByJE8XRQV0NILyHrN9ARMhMzS/GqKnLUq6lUzyaXjIxPS0dYT0/MSn/SJtrKhvV0hIx0RY30xm1i1yflgnO5zl8GRjIhJntTbB1r44WJDjYPtyFcEHMu8vuyfiDDhqE2JgezrOtvZaIvw5r+nA3scCfb1g6we9MYL24eZ8faQTaPdLNltIfJgXY2Dnawa90QL29bx/4ta9i1bohtY92s604w2ZtksjfJ2i4xRXq6O5OQgK/4DiMsoC1s5lYu0N3oYCDtZaDVz1h3jNGuKMMdYYbawgxmQwxkggy0Buhr9tGV8NCT8jHYHGS8Pc66rjSTPS2s60oz3plibW+SjSMtbBxuZU1PIyPtEUY7IgV3H0EQnaP6U25a/Xq6YjYG0156Gh0FsXuTU0HSnst+8OlJu5Q0WqXEzHU4ZauxS1fSaJUS0lfjkhcTMUpEW1hdFUlzAxGNBEftSprtSta3h8l41Dily2n2yHDIiggayzHXL8auWC4WaJL5JLwNpMMq0n4bSa+FuMtId3OE8d4MY70Ztq0bYtemcc6fOsbhPVvZPjnCdkFguyCwbe0AB3dtZMtEHzsmR9gy0c9Aa5y030LarafJqabVpaEvZmWiJchw0kvKriETsLFltJfTrx7k1KuiK82h7ZO8uK6P/iY/w61hxjJhkg4VKYeKtoCJvqidRpMUv6KUqK6ahF5CSFFCVF1Oi1NKxFRNxFRN3FpLwlKLX1WGpmIRVUUzKV42gxXLZ3D7nf/AgpJnCbV7cLba0MU01NirqHKUscqyjJWWBSzWPsPz8t+yUPEYS5S/5fm6B5m5+pc8ufAenpr3Cx6b8TMe+e1PeOSB21iv+CErH/lebjU6Bw5u+TZ+dp7ikC+8T3/LNvksga+/ns91ykx7TaSr3HPvv/PTn/8rP/rp/+bxGb8QP8dd4vj5vbfxy/t/wCOP383TMx5g7nO/4/nnn+KXv/wRt932v/k/3/8e//wv/4vfPPhL5s97EqehBnV13vUox60vOBmdZko4vi03951jyg3oXOGz1eZsYCWLH/3GvphqZmKrn5Mbz2GpnYOufCay1U+hLBHpR5ULH0NS9AR1y2dQveSJwt/KSmajqZqPvHQO8tJZ2BXLCZoqCJkraXTU0GivIutrIGqtRhDOIStfSNitY3Ksh+72FMIeePvUMW5cf58DL26kszlYKKwTPhUOYwmrljzKPXf8T4oXPU573EKjW4FNvor6lXOYAhFTHHtBcOaCS4+L5/128VlcUzaL1XSgxZu796/nzn/OzjxnbSt8n6n5oSCQ3s+UPuKa+D8fIFcnem86nmvaQmLopFdFh19F2l5Ho6mKlLWaFpuEtF1Cxp0vfo/n3i/v6pV/H9GQo3jZI9wMHr7O78+7PjnJmqvptNXeRGPqttYy4JIx4lMx4lMx5FcxHFDT75HTZa+j1y2j2ymly1FPj1fOcFDDcETHUEBNt0cmdjec9XQ7xVyJrLm6QJ3qcNaTNVeTNlaQ0oiUqq7cgqanav633DNOEoa8IcUUaJoOIhzyld/6d/kRMZSQsFbR7Koj61X8le3yupRtTNn07smdwz1T59ZYuxyDpKgQahS3yehgNUFjLakcd+7tozvYvXmI3myU9pSHNb1JxjqjpNxq4pZ6uqMWBhM2xprdjDR7WdcRI2KS0uzRiRfHUUgH7Kwf6uT0K/tyubgJNgxkeXnbGsbb4xzcOsZYJkqzW0urSxwJYwNNRhkdPgPtYTOZkJ6IRUrcLqcrbiflVmOTlWBXiauWXn0dLUELTnU1wgXoSwd4/aVtDLaGSQWtpCNWtk/28ebRXeya7AUE2hotRF1SelvtObHPV7lJ4wY2+Spa/KJYtyOgx68oxVG7HFPFIgYbXXxy+giXXt/H2s4YbWELmbCNhNeI16zEbVWSiLoYG2pn1/ZJDux7gbOnj/GHG1e5/sEFMOZclhqgZOVCHr7/F7Q1N3Lmzdc5e+oE169d5vNPPuLVwy+zffMG3nzlMB9ffJc9m9chCFHW9nfyzomjnDl2mPdPn+CDd09z4/J5jh3YyRcfvsfp1w4g3Arf4StqVy5EW7GMkL6WlENFSF9LSFND2q6kxakmZqgjlrPtbTRICamqCSgqiWpFICcE86sKR/GaVahrVqIoXyK+BmI3wFpHo7maqEGMZPcpV+GRi3a8TukynDXzCciWoC+ZibpkJqbaJdSsmIlNW8mrB7bx1vGXWT/Ry/qJXob7Mzw/61FWL30GvaKYipXPsmz2g5QtfJyepJ32qImYTcZkb4rh1iBJl5pswIS9oYSUS0XQUIkgbMJcuwCTZL4ouLIbchf/cWJWNUGjNBcApaPZp6PRocAmK2a0Q/StDtlURFw6Ag4tbrMChWQ1JcvmEvdZcQoC48NdTIx0c/Gdtzj31utcv/wOu7euoac1Xri+d032M9AaIO5SITwMQbOMDQNZzh57iT/fuMInV87y0vZJ+tuSmFW1OR3IHipWzEEQnBjqVxCzyWjxaUg75HT69fRHrXT69aRtMlIWKW0+LYONLoaavGT9BqImMWU8bmkQvfzNUvy6auI2KZrKxTgUZSScGpzqOvR1lTzz0IM0lJVxZM+LvPnqK5w4chDhKHS3J0T7WuEctRVLmPf0I4XJRVO9Eo+unuaAmbQ3f1yddEQsjGUDZAIafJpSvOrVREziQ6855sTv0LFupIcTrx3gwtk3ufHRZV55ec9U2NEN4HsCwmrEZG3tzd2MiElKo03ByVcPknQqSThkNHvVpD3iJNhob8gtMBhp9etJOlREzQ1ETVJavTpStgYaTVKanQo6/Ea6QkY6AybRPtajozNooCtopjNooDtkoS9mpTdioz1oQDgE/8g1elu8bBptZcf6LiaH0gjCBJtHszzAfvhHgTUDzawfzrB+OMOagWbWDrawYaSDtb0ZnILAznVD7Ns8wd5N4+yeHGH7RD/bxnqZ7G9jsr+NzcNd7Fw7yL5N4xzYupaXNk+wZ8MwE11J1vWl2DDYzORAmonuRgYzQXqaPHQmnPQ0eRhoDTCYCdLX7GMwE2Siu5E1PQlGO6IMtAYYyoYYaY8w0hZjoCVET8pHZ8JJe9xOT5NHDKmc9nfjXXEmuhtZ15divC/JQHuY8b4mBrMhBrMRhtunQEQmYqGnycNQi5+BtLcQiteTtJP2aGh2a0jblTTZlKTtSlpdWjJuLc25pNz8AzFqqCGgLsevKiFqqCJuEs0ZEiYpfnkFPkUFIU0NPnUVIUMdcauckLGWkLEGW8Ny3KpiXCrxAWptWESjo5qku5oWt4mkQyPqhDQSwsYGOsJWtg62cuSFUQ5sHGSsLULKraE95mTzcBtbxzsZ600x0Z9mvDNBc9BIZ0zUocQsMhIORaGD0B21IwhRWr16sgELrT4L2aCdwVQEQUjkNA9yemJWRpq9dAXNtDjVZFwamu1KEvo6vPXFBKTFpI31NBtr8dcV4alZQlRRTIupjiZTPRF9NRFzPWZZMc8+cR/3/eI/mT3ncZ5f8BRLVs3F6FGTHW8mNhihISxnlb2EIutKVjuWUqSfwxLVMxSpn2GZ8mnm1zzKrOJfM2fl/cxe+iuWFT/O3PkPIAgZ/ul/zWe94ocseeRfbiq2JZUzqSx+eloh6LypyJ6irkxbxS6AiL/Widj0Lb/r4TcP3UFBrJx35rkL7n/4Tn5+723cdc9tVNYsZe7zv+Wx397L3b/4AT/68T/zT//0//I//ofAj3/8b8yb9zTLl8yirmI+yup8QbYTQRjIWZDmKVj5ALQJhOv51fJDuQLqOgVr2apvgqh5v7+Totn3ULXsESqXPkrJgt+grJhFwFSKR1uMsnxOob7SSBYiLZuDtOy5Qtp43eq5aCXLUFcvQVe7FLN0GS51MVFbDW7NaiQrfo+uei6dMU0uFO4cPnMNvW1BOlsDrBlr59grL3L92jmOHt5Oc8pD2KvFaZKgV6wm5GpAUj6X39z7b8glS9jzwhDvnTvM0Ze3YNZWida9tzLNajgPIi4VQITVXodCtZqa2kUISkS713vIZSBdFwXOd+Z+vj1HR8pfN98lV1d9VXhWiCMHXAoLEVMgYvNQkmxYQ2/KQspZT9YuI2OR0mqup80mpdOtoMujpM2VBxF5yo0IIjy6VWSialrCSqY4/WnyAmtj/Xx8uun5CxO5fXEyEtKKGRA5MXWXvY4hv4o+t4xuRz2dttqCW9OgT8mQX3XzzwE1oyEtYxE9oyEtAz4lg14V3c4GOq11dNjq6LDUkjFV02GppdctZ9CrosNWR9ZYTdZcQ6u+kph8JaHapQiCE3/NfBzlswuft8lQTlJXyvTr8G9bvN7cpWkPqWgLKsn45TS56kjYa762fV5zkgcR+ZEDEfkhL56LrWEldtkqhlu87JvsZrInTsqlIGyS0OrXMpD2Ev//+HrzKKnqc997r5X1rrz3nvWu3HNc53jvMYlJvCfxxCgqMQ6AjMqkzNBMTdP0PFVV1zzP89xdU9fc80jTQAMtgyCiIqKggmBwQEUlihETTUxizvm8f+zqAnNz7h+/ZZdVXVX03vu3n+/zfAeXhrBLzUg+wpnju3nj+f0cHI4z2GFmqNPEYFTH/h4f41kXI11OkdpilWJT1sIJAb4n0Oky8sbJI7xx8gjFsJO9PSleOSxyEKPGdoLaNiK6VhIWOTmnlpxTS96hJu1QEXMoyISMdAX0ROzthKwyInY5YVs7YVs7cbcOj66VbMjKs/uGOP/CYc4eP8BVbkU4CW59K0GrnL6Uj+64E2EMjO2VFGIm+jM2kkEFvV0WsTBeKHKQJZVLcSqqsUu3cf7pCa68fJSUSYazrYqcXUFU10Rf0Eh/xMx4JoBH00jAJMNnUaBtb2D3zh7++OVnfPW73/CnP3zGO2+d5czLz/DSi0cYHsiJF9A5sJrUpOIRnn/2aT587x2uXnmPTz/+iHd+/SbHDh/i0P699HXFuXDqBK88c4jdfXn29Bf407Ur8Nev+PNnH8Jfv+LTd86L6bbCZfGivA1OHZkkE7RhlezAp24kWiqqQvpWOgwSEhY5XXYVcXM7KYsoYk+a5XTqJUSUTXjbdiAEIOLQ4LWqyITtjBaiuNUNWKRVpN0qeiIG0g4JKVsrMVMjEV0tftV23O1bsUm3YG/biF9Wgb3hCRSbFqCqWoKuYS31FYs4ywymdnczMZRB015HW1Mlbrua7ZufoLV+I8q2Sqo3LmbJrDuR16ygy6emGLEQNktxqeophG08u3eAfMhKwqUmYpbg1zUgCFM0rZ+DqWkVId02ohbR6UgYg6UP3k3d2qUUQzaGk14SDhWFsIWeDrvouiQM0VItBsG11m3h8bkP0FKzkcN7hrh45nkM8iZWMsFKJrjy7ps8c3g/xw/tFTfMn0HV+qUIt0PEpiTjN5B0a3DrmnhqLMtbZ4/z4ZsvcfGV41zjFq5xC8PdCXozEWIBMwYcbFg2m6o1C/guX0ONQNqtIu/R0Rsw0Rc0U/Do6LIpyDhU9IetTKQD7Ez76YvaSLs1JB1KujyaMk89aGghaGrGq6snHzJTDDtxKlqxK2RoGho5ODrOe+cv8MXHH3Hp1TMUUh0MFOKl6+AyK5fOYu3SuZRHmgEQstBWvZ6mLatK06iLdHm15MMGemNmsn41CZeEDlszbl09IY+BeIeXwb4cZ04/x1///BXwF9576yID3TlUkkYxB8MDgtBHzKKmN2ijUDIbEG6DkEFKzKbgwqsvEbPLSTjllMeuGgjo6+m0SUl71SLP3G8kH7BQDFnoDlnIubVknGq6/Ub6QhYKXj0pm4KYSUrKJgalFbx6Cl4RTAx1OBjudNLXaWco4+G7fI0gfMmekST7xzNMDJU27BQQE9g1EGfvSIapXUUOjN9wPdo/kmXfYJaDY70cnxzl5MHdnDq8l+endnF091CJsiSCiAPDRY7sGuDZfWMcnxwtAQzRm31yMMn+4a6SyDlCf8pDocNGJmQiGzYznA2wdyAhFv09HewsRspAYzgTYjQnUpd2FjoYyYYZSPnpiTspdtrpTbhKQMTHaD4o6ii6PAym3YwWQ0wMJigmPQzmw0wMpnhqopuVTCDZsYalc+6m0GmnN+lmoMtDX9JFX1IMvBtOuxlKOkm7taQdarrsKrrsKtIOdemxkpRNQcGnZajTxlCnjYxLSdTQSETfQFBTi7t9O/aWSuzN2whpmum0tONXt+BRNREwSPDrxa7drVzF3LYJq2yTGOglXU/MUkunpZqoXkrcLIKYhEVO3CSFqwI5l4q+oJ6dKSdDcQd5v4HuqJWpoS6O7O5moi/BUDZAX9JFT6eFfFCPvb2K2rULkVevpsMqo8ujYaDTiSBECBvaGOh0knEbsEtEH7eUTUnSJiFlb6M7oKU3pCfnUlHwaMg61UTVTeJSNhJqr8PXVoWzoQJ3UwWdqhq6He3kjG2E5bV42mtwaRtoa6hgzdqFaPWtHHt+imdfPMSJ00c4f/kMZ98/TW5fhjp3A2sNm9hs3cJaxTIqlEuokC9mg/QxNkmXsEmymLU1j7Jkw/0IgoOaxiXU1i5h86Y5/PM/NjGpvJuK2beJheRisWE0fW+8sS6XCu7p6cPfAxFX+HZxco0HHvzJ/6XYmS4KJ78FIuT6Ou771U+4/8E7uPMXt7FsxRz8ISOr1i7gx3f8M//yP/87//wv/y//cut/4/bbb2HevF+yccMynlw2i81r51G9ZSHbN86nqWY5gtDH8sfuvum7nysVzzFxDyrz/4+J1J2FQrmpMg1ypukeax7/BcIUWJQbUTWtpHHrIvSSDWha1tNa4rW31a3gNq7QuH0pi2aLQvGwW4GwElq3r8IgrcLUXo3X0Ew6qKM3ZibmlNK+YzlCQKR9Ht/TxWR/iICliVRQi1BEXBXiOjDZS08hhCA4CLhUaORVyFs2YVBWs2rpr9i6fgEToyk+vXqB188+QzLuYvkTj5ZdHMsi6DtKS7jKhCBwYLKXeMpNIGpEraulsmoxgjD9mnPi3+k7UBYAT4OI73LjPf8B2mqWlcNSxUlAH+UJVBlIXOTkoSFG8h7C9ka6gnJyfjndDgU9FgVFi4xua7v42Cmn2zXdRZ+ehn2DIEQIGWro8t6cGTHt7CU+9uqn6UIeQrrtTIfNTT8/7FOKgumwjl1hHcNeBcNeBUMeOYPudgbdNyhNYwE1O4MaRv0qhjzyshXsiE9Zpjz12iQicNA3kNHVkzc2iYDC3ELO0EjB1ExKXUNCWU1W30C3RQQUCWU1He1bCTWvE49r0yriyi1kjLUktdv/znXzf7NnjRDQVRO3N5MPKCiGVBSCSgpBJVlfO2mPlISjpRSSm7oJRExTmKZBxLQrV8mYQNuwnoRTjlNRXQqTEQsFY8smrNJKgoYm/PpmfCYpbn0rIZuCfNQiWgxGjQzHrEwWfAzHzBzsjzCe9TAQtxK1STDJqti2ZgFbVs5HEG6M+984eYSwSUEuYOPEngESDg36+i242usJqpvwKeoJqZpIWRTkXBrSDhUDCVeJv66mbftKVsy/j7qNS/AbpUTtKjqdGkIWOd2dHi6/9gJ88wVvvfIswhjIdlTQ4dLhN4uCorklMlPA2opwBYpxM/1ddgThLIIGhJXQsnUp0u1PYpVWYW7ZSm/QwlRPHGNdBebGzaSsMqwtm4kamkk7FSI6Xwsbl81B3byNqMfMcE+K1185yX9+83v+4y+/45s//xb++iV//uNv+eDyBRyCQG+xi4vnX+HD99/mq999xp+++h1ffPYJn38qrqtXPuDSG68zWswy0ZtBuAsKHT5GcnGuvXsB/voV/PmLG8Fpy0EQvkb4GcjrN3NgtECHQ41H04hbWY9f20zULCNslBDQijfkYtBMf4eDvEdPzCQjohMBRsqiIO/SUfBb+PDiGfbt7KHTrScVMIknT4PYhYiYmuj2q8h75KQdEuLmJkLaunKuh71tI46mVei3P4Zs4zxaKubSVDGfps2L0bVVEvXpYEKgJxuiNxdluDeJIDiw6luRNFSwbvkjrHpsJue4i4EuT9n6TrJ9LUPpMMJiyAQtZEKm8gXT22Ei45WT9kgxtqymecs6jG316Fp2oNixEUE4hkW6g6RTTcymELn3Pj01ZMmErQgzxY27kAiyZ7iIQydlZ28XB3cPoWzZIYblfQcSUT9GTTuVG1Yg3Aprl82nvWELDk0LIYucDpuctE9Pd8zB22eP8cGFF1nOJB0eUeirbK0m4NAibdjKmmVzMCsb6Ul4EBaCXVXLsd15dhdDZF2actcybpISM0nF6yJiYyIdYDDmLCc15/0G8kEjuYBBDAQrde07rOJ00KVqLG/4A4kEf/nsM/j6a/58/XPOPn+Crg4fmbiXY8ylI2Cgw68n4jJilDaII+wArH18Do5SroAgxCh02Ih71IxlAxwZz9AbsxIwNvA9rpOLmJkYLrB7fBCb1UAiHuHc66/wXomP/tTkBFGfg6FCzTySkgAAIABJREFUCocgkPRaSDr1DMW8dBgkIsB1aBEED4WgmV+fe5m0V0sxXHLzuALCFYg7xElExieKs0UgYSYfMJHx6ERw5VJ/y/EpoG3C2b4Dr6qesKGVTouMmLW9nIjdG7HSE7XSl3TQn3ZRpmVkQbg43ZUU6Uxf812mxvI8vaePg+M33Jj2DnaVf35m7xAvPDXOqcO7eX5qJ0d29bFvMMuevi4mepIIwhAHhvMc2dUn0pj602LYXBb29MeZHEyyuy/GcDZAd8xBOmgk4dWSDhrJRSwIC6GFGANdXnYWIzfAxN+AiNFchMGuAD1xJ4UOGz1xJ70JFwNdIv2pL+mi0GGlJ25jOOtnZ3eUXNROodNJvsNBd9zNYCZIT9zJeHeUM8f3sG8oRSFsJhc0inqMlNhZjFravjVhTjvUpGxKuuwiHSjn1tIfMTMSdzAQtdDlkBPW1RPS1hHU1OJVbCeibSRTOt9TThWGxs0IRfBomolaFQhF6I7Z8RsaRfGxphqfpoqErZGgtpKYRbRfzTg1JK0KOg1tdBraSFll5Fwq4hYJfVELO9MiRWwk7UcQTtAVNNOb9Iqd11kgRECxYxVCCoKGFgbiToaSblIuDcWQRUxhn4KkXUOnWUGWGvyappIOp4n+iJ6xpIPRhJPRhJOsS4OtqRJr41Z8khp8khrsjVtwNGwiJK8moW8irmskqWsipNiBT1uPVlbJmtVzefzJWWhtEsYPDTP13F72HZ/g6Okp9p+cwFNwsk27hfWaDVTbtrLDtI468zqq1E+wpuFR1tQ+yqamRVTUiWFnS1fNYGv1fBoal9LS/AT/O65iUnU3FfNuKxUOiEYeQzeDiKmbiom/R2Fy3PRa8fGsOXfy8Kx/+7uvXb58Jk8++QDlzrBwAkE4zMIFd9PQKgq7f/zT/8GcBb/g3gd+zENz/p1NW5fy6Px7EAQP9878CTPu/Qnf/8H3+Kdb/h/umfFj1qxayKYNi9lasZANq2exfuXDrFr+AA/d/30EYYLKivnlAvLx+XeVu/Ib18zmRrd1Ouhu+rumELu6JxGEy1StfwSXYTvJYDvyxpXUb12IU1fDjoqFPPDzf0G4FdzmBgyqSmZymsfm3El70wYmBhM4tY2sfuwBhCugbt5My7Ynsat2kIvqiTjaUDSspGXrY+zp8fP+a4c4OtFF0q8UbV5LIMKgamDrpmWiFXqfuCfZ9M1YtPV4rBI81jYkDev4Dt+wcyjOlffOMtSfYM2qhaxe/RhNTZWULVBLIOLCq8/x6ktHOHvyEDtHMgQjZoTb4SwzSpOFm92aDpeO8TRdqbRHToMIYUoEoqdLq5w6fhOImP67TsHB0RR7+8JkQwryERUjCRN5q4xus5yCuZ28SZxIZM2t5O1SCq4SWPgbql3K87c8f7EoduqmqT7F0poOpRNXUl/LWFDDRNTAeEjL7qiBfpfsWwFzA+52+kvhc6MBNWOlicPNQXQjfhXDPiWDHjkZQwNZYyNpfT0pbS0FSwtDXiX9rnbS+nq6dHV0KqroVFSRNTbS55TR65CS1tcTV1YRb99CTLaZhGobRUsjvc5WcuZ6wvKtTIOhGyGNfx9EdFgaSLnaKASVdIfV5AMKcn45haCStEdKzi8vTyVu/N40pXhaE3GydNxPlvaFwwgO+XYRQFwF4Sp4NXW0bV3GtDAq7mgnaGzFpWnGq28rO/Gk3GqyXg09EQOjCSsH+yPszDgZiFvF9NeFIFwTk5Sl9RVsWPZoaQO6RnenB3t7AwmnnqmBdMnB+2tCOrEzHtW3EVQ20qmXkHGoKHj15EMm/KZW/KZW2mvXIsyAqjULCFnkdDo1CA5Ieg1kgjbG8p08d2CM45PDDKSCRO0aHJoWyuEmC6HDpRK92q+Jot181EQZcRVB11yBsXUrblUdLkUd5pZK2retwtq2DZe0Gr+qlt6QkaxbhUteTe3ahax/7FelVMdj+K0aMh1+ntozxu9/e5WvvrjK9d++z+W3z/HamedZyxgBr4V9e0b545efAX/hP7/5I3/8/XW+/vILPvvNVT56/z2uXf2Y999+k/feOMuz+8dFTuitMJpP8MozU5w/eRQPGkbz8XJhuHnFPJq3raFy9UJ0bVV4dK241Q24VPX4NE0EDK0E9WLgTJdby2DcTU/YSjFophg0l7q2OqL6tvJ7CrMQxc7fAeE7oK7fhLRqJWFDM71RIz0BNUWfkqxLRsLSTEhbh7t9G5a2TZga16KpegxD9eMYapbTuG42lcsf4C3uwKVvRCOpxGlqo78Q5djBcY4dHEcQHEgaN7NyyUMsfnQGm1bM5hx3MZTzI9RAh0PN3v4UJw/uQhAcOFTN5CN2OmxyBOEKxaiJuENKwCByB2U1W5gcLHDlwivwx2t8cP6UGNLmM1AMWUg61YQMbcSdGo7s6kGYFEHEwYlBPn77HK++cIR0xEU+HmAgFyMecrFl3ROlWcI1cokQ+WSQYiLIexde4jeXziJkwattIh8yk/Tp+N2H5/n9hxdZziSCcIXGbWuo3rSCHZtXUr1pBQsemcHqxbOQ1G0QR+1SSLrVxOwyklY5MaOEiLaZsKaJTqOErEuDIHgYS3joCVu+vaJW+jrtpWWlO2KgGNbTH3OQcKjwqiR4NTJ8GhUWLPDVl/CHL3n7tVfoz8bx2zUcYy7jg3Guvvcqv//NZd4+ewpOCrTXbsUgqefIxCCnn96HIMSQ11ZQtWYBxtbKsrB3eiNSN23i7TdO8/rZF0nEI+waH+bSr8/z6tmXeO2Vlzj81CTjw/3051MID4LfpCLjs1AM2RC2wFDcjTATeqNOBuNuuiMWsn49/TFb+TNuOCyZyJd81FkrwNrpRNwr+LSNhA2tdHk0FAJGUm41YUMrblUdDll1+fmIWULM2k7aK1rM5gIG8lETAxk3wiTiisAVbkM4B4LwJRGkMCYwNZbn8EQP+0ey7OqNs7s/yYHRHMf29PP0RC9PT/TzzN4BTuwf5Zm9Azw1WuSGv3rJVewfYGpEnGTwlsB3+IYKhso0o/HuKINpH/molekubz5qpcOpxGtoIWKX05d0MzmYZN9Qil094uRhJBtmNBdhLB/9FojIR63fAhGDaS+9CSeFDiu9CTtjhRD9XV76u/xMDqUZyUdIhywUog4mB5Ncfv1ZPvn1Szy3b4C+mINCyERfKTtGuA2EmZBxasi5deTcOjFPwSpOBbIuDUWfgQ5jSzmc0qeswd2+DZ9SdGAKamrR16wmrGkgamimbfNy1sy9F2EG+PVtxFxaZDVrYUKgGLGU9/GYrY2gXkwKDmgkhHQyQjqxsPAp6gipG0lapOS9GnpDRgoBPWmvSG+MOZS4dC10uvXsH8nSH3ciRESAIAgORrq8nNjby8HhLgbiTsJGCbJtq7jM7TfoebeIjZ2EXUnWpyLlaqMnqGE4ZmUgamEw5mS400XBayBpVZT2W/F89slrieqa8Ml3YKpfh0+6TaR3OdvRqqvYVr8SubWBUNGDN+dAF1DRYmpAbmvGFFIgszeyXbmRTfI1bFKsYEPLIja3LmJj8wLW1sxmZeXDrNj6EOurZrO5ei7LVs4of3a7bA3//I/u0iTif1L2+1eU6Cll4HAziPivup9XEISrPPzwj5k3704eXzSDRQvuKj8/f+7PWbr43vLjlU/+ii2bFrD88XtZ/Ng9pWJlmq8/xQOP/G9mPvQTHl04g/mP389Ds+5k3sJ7eXj2XSx9YhbLn5jN/TP/jdt/9E/84u7bWbTgAZ5YNou1q2ezdvUjNNY8SeWWRTx4//eZ9fBPWLfyYWY9/BNWP/Er8fNug2VL7mPerH9j7pyfcoMKc5obzk0ptq55mNrN82mrWUJD5QLkjU8StDehl1VQu2khW1fPQVgMp5lJa+1qzry4l7GBCDM5zUxOc2hPN79+9RjCrSJ42DfcxRhraa1agUNdQ3/KiYIAfnM9ca+Mg6MJzj+/m6GMh66Qjq6gkYBTpAKuWzGPWQ/eRWPdBnJJP+NDaUZ7E4z2xRgsRkhGTAjCYfSKalzWNsaHUmgUDeVi/vLlcwhCH3/4wzWufjjtvOTh+WOTDBXj3BBOl6YM/8DfHOPiTT+fFNfK0tRqYYnutJKyo88NECH+TnfcS6dTR8SmZCDh5vjeIsd35xjLOilG1PSG1WTNEnosCvocanrtKgpmKVmzhJxFSsEhI2uXYGm6WT8QoyeiKR+vaT2ERbkRv6WmdCy/DSJStiYy1ia6zA2MhDTsiujFaYNfRbetlT6nlAF3O31OKQVLMwVLM/0uGSN+Ff0uGX1OafnxsE9Jj72NLl0tMeUNcJAzNZHS1pIzNTHsUzHoUZDW11OwtJAzNZEzNdFtaxOpT7Y2MoYGEuodxJVVJNVV5E319LslDPnaKdibSwJs8Xj55Zv/L9dh6T7pkZYBRMrVRsrVRs4vJ+FoocstIecXJz83Ty9urJuF1dMgYgrBo65FU78Ol3IHMziLRbIVQRhjLsfotEmJWtpwKWvRN2/BpWqkwyany6MhHzTS32FlOGlnJOVgaqCDmF1CNqgjHdQxk9N0p9y8ceYo5195mtdOHiblt6FpqcIsr8elacVnkOFSNSLfsR5941Zc7fWkbEp6gxa6vUbSNpEz2heyIAgQdSg4NJ7nwqmD7OrpIOHVkvDoscrrWPzwDQ/qiE1N0KxiNBdjV3dKpDRtEQHMNW5hwUO/QJgBWWpo276S5splRB1ykj41bnU9wiyQVq1k45KHWbfoAZ6ccw9howRTSyU+rWht6VbUUggYGYw56YvaGEsHODCYYl9/SrS8rBEvtE/ee4uvv/iUK5cv8MG7b5TF1vGIj0I6xpGpPbz+ykl+/9tPuPbxB3zwzq/54tpVLr3xOlN7Jzh8YJLL3M5lbqc3EURogebKdfiMCrIRB2G7GuF7YFWW7E2/C2wRyhd9e916TO3VmNurcetEAOHSll4bE29yCznMSMrHQMxVXlmvnqhJSsqpZijhI2BWIQge5HVbEYRzfHrpFa6cO8FI0kWHpYWCV0HeIyfrkpGyiY4P7vZtGBor0NasQL9jCZqqhZgaVqLcvuTGiRkBedNGOgMGDu/r590Lp3j7/EkO7OpBUr+JZQseQKiCqg2L6fRpEYYgH3fx5stHEQQxETwbmb5ZncOuqsOlbUA4AV5dPYbWCopRHS89M8Xvrr7LFx+/zRcfvsmrz06R8ugJGyUE9a3l1NioVcHOQke5GLh66XVOPr2PDy+9inACJgbzCIKDnkwnDqOSvwgCXR0BPvvoHT6/+g7nXzrOuVNPc3T3AEIW5DvWYpFuxyrbzidvn4avr5YzApq3r2PbhuVsXPUYCAI96TCdXmPpNjOzzKPtiVqJm2V06FsJa5tJ0UCXXUlPwIQgeBiKu+jvsNMXtdETFTvnvR02BuJOhru87Mz6GO1yMhCzMBizUwybGYj5aCFGp9VINujj9RPP8NXV93n//BmG8nG8ZjmJsJnDe3u4+u5ZPrz0Gm+9+jKTw/10hTy88swh+OtXvH32JM2V61i98JFy8TSU8tIXc5INGEn79ITtSr764irvvvMmB5/ax+V3L/H59U9589fn+eQ3H/PWxfNc//RjXnnhGRyCQMiqpRh2EzEpEM5C3KqiO2ynO2wXAZ9LRYdVhiD0kQto8Glr6bC2kvGp6Ima6Y6YKATNZH2GsjBf7I5dwamoIWqVkfHp6PJqiTsURCxSQsZWolYZnbZ2Ou1yUm41+ZLjUC5opCduY2ePSBUQEKkdXBSIIEWYgNu5zBAVTA6l2T8i6h929yeZGstzfP8Qz0+NcnxfP0d29XBkosjR3X0cmSgiCJfZ3TfdPbrGUDqIIIj2q1OjGfrYgvAN7O6LfYuqNNDlJRs2i9e5BQThBDG3mrhHQ7HTzs5ipPza4WyAiZ44u7pjjBc7y2ssL4KRnriT/pSH/pSnDCJ64g5yETPFTgtDGR/CCUQb23yUwa4A+YidfMhKLmhid3cHz+7u5eBQmt3FCCNJD1mvjohRdF6a7pj2BMwUfUYyTg0Ji5yYSQTHaYdK5PrrGgmo63DJqnBItuCSVeKRV+GRV+FtryLrlJN1K7BLt+HXNHJsvMjbLx/jpSMTGCXV6CXbOffCAV5/dpJUic7XYZWQcivR1m9FELK4S/tkQNtERNdCwiol61bRHzFTDIqTu2zAwHCXj76Uj0Knm4F0gFzQRMqtLp/jJ/b28vTOHN1hKxGTFKe8Fpu0+v9ILo/ZNHSHrYSNjURMdfREdOzMuMn5tPh1TaUphaScot5etR517UYxZd7STtqjoztkJGmTEHO0EnRLUOm206TdgjtvJT2ZxN3tIDjgRRWUIXM0oPE0I7PsoE65nsrWJ1lXO4/1tXNYX/0wWxsXUN22mJWbfskDc/+VB+fcxrJV97Bu44OsXffL8j30n/9xHZPyO6mY/c8YlBsp6wi+ZQN6uAwi5twEDG5eDz34Ex556Mc8Nu/nPLn0XtaueIiVy0X61LzZd5SLuzUrxAnE4oU/56Ff3kZlxVxMuu3cyAYQi9XFTzzAj3/6PRYtnYnO3EiLZBMbNi1i2ZOPMH/Rfdx9z/f5yR23cO99P2bBwpnMn3svD/zyJwhVsHDB3dRUP8HaNXP4+Z23MHvWT9lUsYAli++nYv08Vjz5EMuX/pKFC+5m6eL72bRxYalJMN11F4um2q2PsWPLfBq2P05zzVJ2bJlPbeVCJPUraatbRV3lMmq3LKO9cRM9qQCXL5zk7TeeRRAmSHdaEITTHBjP8ezBUTIddjIddp49MIyUCFIiXHz5Kd46c5jJoQ4SvnbSIQ3dHWZ2FYN0BfQMZUVRsE3XisskL//e6GCGj949z7WPfs31q2/z1rkXECZhLscQTpcm611eJkayJZHzEIIwxjd/ug5//QPf/Ol33KCweLghNr4JRPwdB6RvrWkHpmkQ4YGEIJAQhNLvTWtQbugfkn4z/ckAE8VOJntiTBSC7My4GYyb6Q6r6farKNrlDLv1jAcsjIesjPiM9Lm19DjVdLuUdJnb6DDU31TkxhiOmRno0PHtacf0mmDaLCCgq6bTWEd/WEO3S0bSUM+AT8loWMegR8FoQEOPXUKPS0aPS0be1kqXsYG0qZEel4zhoIY+j5xup5Rup5Qel4yspZlQ+1bs9aux1Kwgrqmj29FOn1tJ2thMQltPziLqOxLaevrcSob8WoYDOvrcSvJWCWljM12GJjKGBjoV20hqt5Mz19PrFIXc0yF1PqmomwiUphIZZ9t/eXwSjhZyfjkZr4yEo6UMIqbpTClXW3kqkfHK/uZ4T09rpqlNJcDo1dTh1dRhlVbikG/Hr2ugwyphLsfwaetxKqpxyHfglIuOLF6V6BHfaZHRHTIynvEx2Rsm6VJgbNtM0qcm4RfDQ4SZ8MbZY7xz8SSnju0vceGGvvWPyoesDCZ9CFXglNcTMUrIuXXkXTq6rEoKHh3MEhCEk7RWrWQ4G+CDN57n2f0DRB0KjJJqmreu5Ev+gQd+9n3ktZsoRF1EbFr6EkH6EkHxpi9cZ7iQIGDTMu9Xvyh/fsgqI2SVkg4aSHk0N77bSbHbrqrbCAg3FSMnUOxYQy5gIKhrZqDTweHhNEd3Frj+zmt8dP4lkfIhjJW71J++/zZffHKFzz99n6AgcCtXySajHD9ygKm9O+FWgdGBHj68/BYfv/8Ol954jVdPv8jZl07yxquvsHukr7yRDWU6iDq1hGyqkjDMgdACstoNorPWVQGrslYsVG8BbetWVE2bMLVX4zG0ELLK8BpbxQTnr2+AiAODKYa7fBTCFrI+A3G7ki63lkPDGd5/7Tmuf/QW6aiHAyPdvHR0L/sHuugqFQp5v45un4aegJreoIZuv4ouh4yQVgy4m/6bNq17GPnWRRgbV5X+X7YkZrpKMmTkvV+f4q9/+IjDk4M4DBJWL53NvIfuEu1Bx0TKSKffRG9XkAM7uyEmUL9plZis+zUIwhXqKpZhbq8m6lBgklWxfe08fOZmXj5xCP7jK/78u48RhCwJn4mASUbKo6UQNNMdtooiTaMUAw4uczvDmQ72DRQwSOrZWUyKhdSQ+DlDhRSvnjrOC8cO8v6l83zxyfvw9ed88OZZdvd3MTmQYWokx66CeAGa2ioZz4c4vq+f7/AN3+EbGretoariCSrXL6N+21oSITvX+Z5oeXpkF3GPBmnVKryaBqL6VnEKoW2m0ygh41SLxZkCeiNWeiNWikFTWVSc9evJB40UIxZ6omZ6IgZyHjlZt4q4Tc5gp4eBmI8jI31ceP5oyX72CrmQm5jbRIdLQ6bDykhPmHMvHebDS6/xybuXuHT2NK+fPAG3Clx+/WUG0zHkdZUkPVaO7Brg/ImDHB3vI+u3knTrODSa573zL3Lt4/d45+2LnHnlFJ/85kM+/fQ3vP32Jb64/ls+/eQqp55/lsMH9nJgfJiE30l/IsxIV5SjO3uZ7EmIUwlBnKJEzBKChhYEoY8ujwKhCsKmJrJ+NQPx0uQlbCXnvym86JYb3bPpwLwOWzths4SQqU0MS7TKEASwYKHTLicfMtHTYSMXMTOc9TI5HOfgrhx7hxIIUyJtaDrpWTgNwjFgsQCBG1qII7t7eeHQTp6bGoKVAkcmihzeVeDwrgKHxvNMjWYQx/ripGEkF2QkF4QKget8jz62MDmY5MBImqnRDAdG0uzuizGY9pEJmUTRvuAQ6XVXoStgIB+1lsXSE72dPL27m6mRHPsG0+zpS7K7N1H+77RuYlqQ3Z9y059yU+y00RXQk/JryIRu/B1zYRspj560z0hfzE0xZBEtSjudDMRcDCfcDMVd5fTwnrCJnSk3g1EH/WEbPQEzWZeWhEVOh0FSNnWYTrcPqOvwKnbgbt+GS1ZZXiHNDhKWZpK2VjqtrYzn/Lx1+ggXTx1hKBvCrW/FpmrgtecP8sqxvcRc2tJUcnoMfw5ByKKq24i2fjPG5q14lHWkbAq6Q0ayXg0DcTtJlwpjayXa5krs6kaRb/4ziDtVxOxyBhMunt6ZY19fjIRTiV/bTNyu5Gdc5JXD4/zlN29z5shu9nbHOXN0DxGkJBwqQsZGOq2NFIJqkq52hLmweckjCIKDls2ryiCipXId6sZKLO2lTJWSODUf1BKwNGDUVyPRbWGLbCXrFauptGxlh3sH5ryBdn8zUnst7dZqGtvXsaNpGfVtK0qF+rToNEZt62LWbnqA2Qt+yIo196HWVFBb9xirVooTge98/wt+cvejPGu9j8oFt6CSrEbRsrgEGg7fdP+efnzlvyxaHn7oDubPvpOlC+9i5ZJ7WLv8l6xYfDeC4ODRB39Qft3iuXcinIUNqx6CgEBnUMnkeIJHH/oRDz7wfebMv5Of3vMvPPDIHcxZcBcLl9xPVe0KaupXs+zJh1j6xMPMW3gv98z4Ab+4+zZmz7mb2XPu5hc/v407fvI/UKuqMZsaiYT1bK9axox7/pUli++noX4NTY1r2VixkIoN89mwfj4rnnyIqm3LRABxDmqqn2DdiodY/+RDVG9aQPOO5TTtWEJr3XKkjSto3L6UTavFJopwFmgRrZwP7xni3fOn+fSDixya7EMQJkiEjQRdKuIBIzG/AaO8nlTYQjZiK4MBvv6Iq5dOMjnUgSA46HTLyAWNdAUMJLxauuNuBMGBpH4LEa8ZKRHSiSCXLpzmm68+5T/++BlfffY+e0eLSOs20VS1thRg9zWFpI/jh8dLIGL62hA78h9cfrN0joiTAk4KJRAxXUjeLLT922N9VbyHrC2BiMWl5UHUOtxammKUbILPn36OA+P93ODZOyhG7PR1OMj7deQ8anqCOnpDWgqudop2OUMuHeMBC7vCNnYGLQx49RRtarKWdnJWOT0eNb3em2o4IUV3UIkgZIk4/lY0PE1xOkZvWE3B285Qh54+v5KcrZU+j5zhoIbRgIbhoIZedzu97nZ6XDIK9jZy1hbyN72uzyOn6JBQsLdRsLeRMtQTat9KWF5JQlfLcEDH7piN3TEb/R4VaWMzaWMzWXMrGVMLA14141Ezu2M2hvxacpa28vOF0kQjZ66n295M0dFCt1NCwdlGl7mBiKYKQXBwfHKIQkBLzFT/d/6t4oqa60m52sh4ZaQ9UjJeGYWgkqGEiXxAQdzeTNzeTNbXTndYTTGkIuuX/Z33OkbZuckh345LuQOLZCv29io86lp82npcyh3YZNtwKXeIughNI0FdMwlLO3m/gYFOByNJDyNdXkbTHhyKGizyauI+DVGPWvRYlwpEfDrCXi06aR2CcBFZ7UakNRV8j+t0OLTs6YmzpydOyCAlYmonahKtKTsMErrsKoQHoTskerbfwVsIUhjOBUn4DNzBWwxlI5w8PMHUWBGhAkyyBhJeC36TkoGuCEf3DJMOOjG2t3DptZd4+fhhzMoWhBnQXrMRv74Nv76FsFlKyCTBo2kUN90YnD60mw/On0IQvkZBAMECVRRR1W1AEGIYmjcT0DeT8ekY7fLzmwsvcfnMc4zl43Q4jWyhj4TfzbUP3uHrLz7lzXOvIGupY/2qZRQzcc6cOsH4cD8OQSAa8JRyND7j7YvnuPLuJf705XX46584c/I4fqsGYTns6k0ynAuLAuDvQdXax0QRL1I4K1C/eRlCDDYsfxjhLjDItuExNuPSNeE2tRJxKIj5dSItSgHjPR0cGs8zOZhkNB9iNB9iT08ng0kPaZ+ewaSHY3v6ee3kUXb2ZfCgYTFTLJz5U5S16xmMOQkbmsk65RQ8KnoDOvqCerJuFVFDMzZJJdMBJU3rH0Gyef6NE/G70+POKQyybTx7cJiLZ47hMUupXL+EZQseYM2yOTyx6EGQCiAVGOyO4xAE0hEXmaib00f38+z+nezuTZHwGOl0a4l5NJjlO6jduASuCVRVLKJq4wqe2jPE6y8dQ5gBZnk9UbuKDpuclEdLxCQV6Ux2NQYc7O/NcvLALk4emOD1E0dh7WPlAAAgAElEQVRIBx0MZDsQhsCkbOHsC8f4y+8+5fOr7/Pn33/G66ee5cIrz/Hhpdd44dAuXn/uIG++eJgD/UnUtRtwKWvRNK5H07yJG10d2LT6cZ5Y9DD3/PQ2Nq9ZXAYRQaucmorFNG5ZXs5liOpbiehaRCGwUyWCCOEcvRErWb+eLo+GpEtF0qUSO7FeLSmPhpRbScLaRsYlY7DDSn/Yys6kj4hBRm/UzcHhbno7fLg0Eho2rcKtlxB1qgnZ2jnBLN58+SifvPsmf/3ddd6/cB7hNHCrQMhuxK1TMJyNcfn1l/jw4lleeGoChyDQ3ekjF3bQH/NxdM8IZ04e59rVD/n8t59w/fNP+fOfv+aLLz7n8rtv89alNzl6aIpnnz7I66eeY2rnoKhZMinpj/kohqapPg5ChjYiZgkRs4SkS0HGp0KYBTG7hJ6okZEuNwNxcWKR8eoJG2VY2qpu2vzGcKjrCJjbCFok+IwtePRNROzTaeciiBAuQ9yjJh+1kIuY6U852d0X5dB4joM7s0SQEkABJ4TSlPMyggL2D2UgIHBkVw9PjYrZEIfHuzkwkoaVAkwJcLsAFwWeGsuIFJESiBCEGDuLYUZyAaY7atf5nvi9losA9sBImr0DCUZyQYqddlJ+vbiRXwQhBQGzhIhdTtyjodBhY99QilNHdnJkVw9TIzn29CWZ6Imzpy/J3n7R5WlnMcJoPkR/ykNP3EFvwkl3zE46aCDuURJzq+jy6iiEbYxlwwgeSHsMdIftdLk0pN1aBmMueiM2uv1GMTsh7mYiHWA4Zifv1ZSnENN0pi67ioRFTqdRBBJhXSMhrZinEtKKgmqfshqPvAqXbAtRfQ0dhlqStlYyXiXFsJHhLh9dfhOaliqWzL4XTVs1+ZgPQfgSg7RGvMay4hoqTQZ0LdsQFoK6doN4UzVJyPsNDMVdRC1SmjcuY/X8+5nJaRq3ruAqt9KXCtDb6SBillAImdjXF6M3aieob6XTKqcQNJNwaemPe/j1i0e5dulV3jv7PC8fnURYC0m3htG0i6GUlZhdQu36ecy790dsePxB/EYpo4VOip0+Un4bQbsOn0VF0KnDZ1OWQYRVsR1tewWS9nU0aSvYql3Dwob5zG2cxzrTep6QLWN5w3wqWpZQJ1tBTeMS6huWIG9fi1az8f8oArZXz6WmdgFOVw0TEyGkkpWsWP4LVj5xNz+6dSn5+p/zsu4H3P9vt1NbNZ/2hkWomx7nhk7AwY1MiL9HfXAw45c/5JGHv61/WLFInFgseOh2Hv3l/2LuA99n3sO3s+iRHyOcBeEsyJpW0ulXkI0ZefzRn/HEkhk8ufohZjz0Ax5+9GesWv8oD87+N77/4//OvTN/yONLf8nsuT9nw6ZF1NSuYVvVkzy5Yjb33f8j7rv3h6xaOad8Hlz/4l26e0Ns3LSYdRvms3rNPLE5+F3Ytn05m7csZcWqWWzavAThHPz7z/8nq1fNpq1xHXVVS6mrWkz99iVUb1lI7bbHaa59gvrtS/jVvf9aBhFFqjAqmunw2sjHIwzmk7jN7bQ1VGBS12NSNSJr3ELFygVlEXOHx0DIqWL/SJrTz+xitBigK6Qh26ElaGshYG5D2yyCS5Osga1rliC0QCLs5hauEXJbmRju5uKZk3z56fv89sqvObxniGzEwUA6RMipIuhQ8tKz+/nkyhti0Z6N3gQEi9ygGd0AEWuZtt+NcEO8fDOYnKYEXeWGCLdEcVtM2ZJ3GkR8+fmnJSBx8xLfK+MXNY3DCSd9YRPdPg15j5y4oYGCrZ1eu4oBl54hj5Ehj5Eeh5asSUFC10bWoqDXq6PPp+cGfSlFp7GObr+CbOhGSveNqZL4OOuRigAipGY4omMorKXPq2DAryoDhB6XjB53+7dWr0dOr0dOn1dBwSEhb2+jx91Ov09JwSEhaain4JAw3mlif8bDvrSbibiNoaCOorOdnE1CwSGj16Ok36dmvNPC7oSd4ZC+/HzOJiFrbSFjbqRgbyVvayFtaiBtaiBra6bL1EinroaopppnD4z+F+5M08fu27SmnF9OPqCgEFTS16Er05gSjhYyXhnFkEoUX4cUpDx/b7pRAhH29iqs0krcqhqmpxLTP4eMzYRNLYQNzaUAq1p8ijpiJilZr47uiIWBuJORtI+oQ07MoyHokOOxyti7M0dHwICkZTNNNet5bM79TLGY6vVLUTdvQ4OH5w6M8fGFUzw1nMUmraHDoiDt1hK3Kci6tAx1OOkNmokY25jo7RQ3AuGi+AeJIIIKwcHnH1zgy6tvIZyDoEVNxK4ri3hOHZnk4MQgXoue3/3mCv/55W9F+9O5oGvZgUVSi7G1Ctm2NYQMbeQDFvGGfhGO7Rnkg/OnEQQH8satOPQt4oUhOBDOip3xoKGFlFvNrlyYk1OjvH58iv2DRWZwFn1rEy69FkG4yr6dI5w4+hRWg4odlRU8d+wgZ196joP7djO5a5Rnnz7If/75D/z+t5/wpy+v8x9/+orLly7w3lsXefO103jNShpIkRZECoVRtgPJjnWlTr5o5YpFAEspybq0IRtk2zDIthF0yHGbWgm7lBSTLoTFUEg4GStGeGZfPycPjXJwZ46nxrI8M9nHkZ159vR0cnRXkYunjjDJctJRHz6jkpTfxjnu4hx3EdA2kXTICanr6TQ00WWTknG0E7dI8Mir0dSuRRBS1K17BG3DcvRNK0sn4HVuRLlnEW4BWd1aFA0V7Ni0jNqtK5nzwJ0snHUP61bME/nhKwW6M2F2jxY4sLOX5w7thr9+yecfXOCTt17l3VefZ09fknyHg3yHjT3DKZ6aKKBu28r4SIGn9o3QFXUhnIbt65YQ9+oJm6XEnSoiJim9UZEyI1wWv9e7p5/jxand/OmTD5jo6SLmNnFgZx+ff/gWV9+9yMfvXOCjd9/kzMnjHN2/i519Ga69e4HPP7jApVPHGEh4CRslRC1SbLJtYuq5fAdG6TbEEfGXrHxsFvf//HaUrdX0ZiLsHs6ia6+lZtOT2FQN7O0Xx/1Jh7JkkSknZVOI5/5cEObCcMIt0nNKFI5swEAxYqE7aiUXNJL2qkk720nbZeS9GpI2WdnOL2psZywdIWrREHcYsMobiNo1YrZFAJJ+Pa8+d4Dzp07w+6sf3RDHXYVkwENfMsqLh/dzbO9Ozhw/yNRwD4OpKOOFFBGbFsWOzdhVbbz83HH+8y9fc/3abzj+zBHefectPv/tNS68cY6PP7rCG6+d4dfnX+X6bz7g2gdvlekgZ5lRPj/Em1WEcy+/QNQiJeGUk/YqEYRjRC0tFMN6hlMu+mM2usNW8gETMZsKp7IOn64Zu6oWh7qOoEVCzK0i5laVnN6khKxSGkhxglnsWL+I27lM1CGn2GkrFdQ6BrpcTA4meGosQ1oQ4DaBISqYyemy/erTE708d2CEE/uHxcnENYHRfIihjF8MvbwikKKBFA3sH06VQMQYI7kAY4UQY4UQI7mASCGqgdF8kF09UYTllFI0vld2Zxro8lLstIvX0CzKwCPh1dKf8rCzGGGit5M9/XGO7Oph/1CGXd0xdhY62NUdE8PxejoYK4QZyQXpTbgodtroTTjpT7nFDBW/hphbRTFipctrEKd+HvH4C4KDtFtLxqOjO2RhKO5mLOFhMGpnMGpnNO5mKGql4NHQZVeVnZFSNiVZl7YEKFTiOW1vJ2GVllfM3EJIW4dHXoVTuhm3bBNe+Ra6HBKyPhWCUES6Yw2qpkoEIYZZ2czlN07TQkycXF6lZId5jahDz5AgMDXaw9RYkd29CQaTPlFw79OR8enKWi/OCWTDZi6efprXnj/I05MjnD42yeGxHH5dE05FDVm/nrRHR5dbS8arJ2hsw9gqcpNtsnoEqXjvEIRvEG4VtXphSyt9cQs9nRZUjeupW/84cbeO8y8e4dr7F3nx6H72jfWS6fDSGbAx1p/hmSO72TWcw2uXI29Yi6a9grrWJ6lofJz1iidZ3LaI2Q2zWapczDrdCtZKF1OjXIXGvBWdfjNaxVp0srXfuvG3ND5Ga+sSmuofo6ZmPrK2J7BbtiHMhfVrZvKv//Ig+qof8GriHmbedRv/re01VLI1NG+fg6J+Yel9Jm9a08XE0E3FWx+C4GHmQ6ID05IFv2DdsvtYu/huVi/8d5bOuYPHH/kRjz/yI5bOuYMnFvyMpXN/yqaVv6K64lGm6Utrls1k1ZL7MOm205Vz0D0SprZpDfc+8EP+97//E//rh9/lkTl30ty2kabWCrSGelrbtvDEk7O4977bmXHvD1Eqqjl/7jjXv3gXIQu//fxd/oEvmTf/PhYsvI/HFz/I2nULmD3nbubNn8G8+ffx6Ny7WblqHvfP/DHf/8H/R1PjBsI+FUb1dtoaVrN98wJWL3+A1ctnUrF6FhtWPcK2ikUcPzTMsalRilRh1fz/fL1ncFvnne9/Znbm5kXuTGY3Mzd3/9m92V3vxtl1mjdusR1LtmzLsorVrN4psXcShagkARC9VxIkQRJg750iJVES1XuXrEb1LlHFtmwr8uf/4pCQZN/c4TwzIHCAA+AcnOf3fX7fko2lSBVf/HRZNKQnLqKoIB23WYNWls7cTyfx6eQ3KHUaGFnfjtcsdoDdJflI0xZSolxH2C1HnbuMZZ9NYsqbr7B89lTWLPqM+dM/QJK+Dp/dyDCTYEzAolOzY2MfY9fOcfXMEU4f2sGdC8d4MnaZB1dPcvboNr4du8zoyT0Igg6vU88za9QJGlAzccrRy2IXThCiz1G0f5ivMDEmuhTPPz4qjlfg3u1r4mtNWPWOAwgdSqp9Vips+nG9zThDpURKaXE2VSUSKopz4tSlqE5O1KAgVqKi2qAgrM3HX5BJWJtPVUkBtVbNc/sXrYMrjNmEJlbTP2Mc8AwjCGOUGjII6dOpsuQRKEwhasmnxauOg4MmRwERfRYVxRlU6jLjIKHOKiVmzqe6JIeK4gwqijOoMmTTYJfT6lFTXZKDV55AUJVErUVCd8hAk1NFjTGfiD6HSl025UWZRPQ51Fpk1FnltHq0tPuKaHQoiZokVBlyKdOm45WvI6BMJKhOxF+QgC13KdacJTikK3BKV2HNXYZLkcBIf/P/A0RMjAiCoCNUkkmFNS8urn5eTD0BLsLmHEIlmfj1qQSNGQSMqTgLE358zHW5qzDLE8UgKulaDPlr4iBi4n6TRLTZs+avxS5PwqNOp8KiJObVETIVoJclYVZnYC7MQRiDEk0OHpsmLiJSSZOprfAgz1yL2PocRRB01AQsnD80wul9wzg0OXh1UqqdRdgU6YQMMvpjAbornGxoLOPojj4iASOZ6xaQsGS6KHIDzNo8hnsb2T3cS8ihx6jOw6TJR5Wbgs9SxK5NvVw8eYDr57/g7NEDbO3v5OyR3QhvgipzHUXZiTSFbLjVuXgK87Epxk+2RzDQVM2+jX3i/3mgkSSKIOLgs6RdhyqTsFlJmUVNXcDMdLqJ+R2015RjVSvQoqXS56HM42TX5o3s3rKJO1cucvbYYU4fOci9a5d5eOs6X929xcNb1/nu0V349hHfPbrL4/u3+HrsJveunmdDVwNJBHEU59PTUMZgWxUbO6PxA1rtN9DfHKbMqabcrRVdpoTbqHNXYdFmoM5PwGmSEnJr6WgM0lzjpjpkZFNvjKGuanYMNrFtoCEeohULGim1qeiM+Yh4DXjNhXQ11rB/8wDf3rnM/dHjNIdt+IpycWsyMOWsxiFLIqDNotwgoVSfN76y6OWZLV47eQnTkCXNRJX+gxAVJ+J7/glkJS5k2vuv8d4b/8mMD//MupXzRBBRLxCr9BCr9DCyvpXR47u5cGwXx3YMcfnILkZ6G4j6TYRsGqr9Rtrrggz31bN7axejZw4x0NNIhd/CQEcUR7EUvTyVsFWF3yDFpcmm2lmEt0iCMCq6UJQZCxlqEr9jR6GMvsYqLh3fz4Pr5+Hp1/D0ay6eOsqpg3sY7mtnQ3cTZw/u5NC2AQYbIwSNCsotKhzKdCyyRHJXz0SVsYSJQKMlcz5g7ifvkZ++msvnDvPNw2ucPLiNooJ0JGkrCXt0OHUShD+Ap0jsAAZ0+WIXQqhHWAkVNhW1Pj0xryj2jPMW/yS61UQ8RfgMuZQb83HI1lFulFJmyMetzET4FWQvm/PsGPwU5KkrsahyxKL9IHhKpJw/soMTe7eLBW+euOI94XDm1BcSsBoY6evg2M4tXD5xiC09begEAW12CiFzMRvaGzlz7ABXL5zlzImjHDu0nxtXLjN27w43rl/l1s3r3Llxla8f3OXBrSuMnjjI/s0DHOQPNJe5aI948OtkuDS5ONVZHD+wi5BRRplZNg4ixPcfMuZR7dJQaVdSadNQadPgKcynMHs1grAXTc4q/CYZAbOcgFlO2KHGb5KJK2VZgE7Aqsmg3Kmhu85PXamJgFlOtU9HY7mZ9hon3XV+hOtAUBD95IdE69UN7RE2d0fZ1tfI1p56keIUhUf8lEf8VKQoHRQYaqtAGIGNHRE2tFcy0FxGd52f3oYg3XV+2mvcNFfan7X+F05M3FZ+yiOoF+iq9cdzIqq8uhdcyQRBR8iqJOIppq3azfqWcnobQvQ1hOmtL6OnrpTu2hC99WUMNFUw1FbJxo4q2ms8VHl1hKwKogEDHVEPrVVOqryF+E0yXIU5lFnU+HUydIJAS5lDzEMwFhAyyGjwG2kptVLrLIpb47YETLQFjThkSVglyaJhhjQFqyQZrzobnyYHtzJDDEgszMKjTsejTsdfmEWgKHM8eyYVryYFj2odlvzl+LSplBrzEIbE716HEkHwUijNoLupOu7cJs9KxmsupLe5hsZIgC39rdy+eJI7l04w3F2LDCOVDi0meTJ+gwS/QYI6YzntERf3Lx3n9uhRhFdgY3cjZY5iJqgfmvQV+Irz8RblUW5RETIpcWpzmdAKVLoMRP0Wqr2WcYqgSEP1GPKpdGtQZ69E2Ak2TQ4HR/q5efYYV08f4/CuLURCLmwGNQ6LluGhDm7dOMuhfVtY31fP+s5KaioN5MgXszjjU5YUzObDtEn8acWrTMv7iJmZU/g880NS5HOQKhYiy51LQfZnyFNnkrz8WTBayrrJpKVMIS3pQxITJr9w3nw65d/JnPlLjpnfYu7rP+Wn3VvGwx8vo8iZ/dy2EwBilBeLlSDPc91ff/ulFx6f/cHLfP7RKyyZ8SrzP36F2R+8zNwP/4tZH/yGRTNeY+HM11g+9904iPhs6h9Zs+Qj1PI19A1GOXd1P0abhFf++I/88fVfsWz1dAKlejq6K7G71CxeNo2Zs95F+BVM+/RtFi76hPIyK189usJXX19j6/YeUtNXMGf+FGbN/oCPPnmTGbMm8857v+Pd9/7IO+/9jrff/T1TPn6dWbM/YO7nH/Krf/05Gze1cev6MYb6aqirtrN62cfMnflnViyewuzpb/LHV34BPxWoKrNg0OZhMyi5c3WUXZs3xuuErOQV6ASBpNWfo5amYyyUkrx6ISmrFrJnaz/Xzh5hQ1cdDREXBnUq2vxVKLOX4DFloS9Yx6v/8Qtmvf8WJQXZtMXCDHY2EQsH2Ly+m9a6KuqrytjU38lgZxObelu4cvowj66d49bZw4xdPsnj2+d4fG+UJw+usnO4i2i5h2dUonaeCcgnwMRR8f4hEJ7wHIgI/mD83yhC4m2vrZiJrsZfv/mKL++P8fX9+z8SZusEgYagk4izOH5flbmAmF1NxCAloMqgvDCXmElBjb6AoDKbcq2MKoMKS1YiyTM/xC3NoFKnoLpESaWxAEHQYcp9PnBtwpb0MYKgQ532OQ5VIuXGXOrcKiqMuVQYc6m1yWn2aF7oBkT0OURNEqpN+UQtUursBdTa5FToswlp0whp04hZZQQ1qQQ1qTQ4lcSsMgShGV3qAmptclo8RXQEDLR4iogY8gmq0ykrzCJiyKeqREKNSUaTS0tHwECzu/CFbaqMeZTrMvCr1+GUrMAuWY5Tugq3fA0u2WqskhXYpKvjORFO+d+iMzkRAf6zcMhKW37coWkCSLg0iZQas3he+1Jqzho/lhPH/Tn7V0O+aBs3MUokCWI2Qs5K9HmrMUrXYhsXvTkVKfi0maIrk6uQCrsGqyYTRaboV/vm7/6VhKWz6G6upLO5Ap06i6oyGycObOHEgRGm0o+w81kBrslNpDZoobe+jKYyO8mLpqNKXUadr4SITUMSQXZ313JmzyAXju1gZLCZnuZyzh7dxr6tfYQcxUjSViIIB3EalNiK5QgC2HUFBGw6tg91cffyaW5fOsP5k4fZt32YUpdZpCaNp6w6VLnUuPRYZek4FFnYlTmo09cgaMGkyKE25MKtV+IxicnAi2a8hzR1GUp01Hh0lFnEgmWgIczhzX3sGuzk3KFdKNGhRIcgDOEylVAV8nN8/x6+vHOT25cvcH30LNfOn+HOlYvcvnyBr+/d5vHYHb5//IDvHz/gmwe34yBi7Noox/duYSdvspM3EdqhtzGMlzQR3b8ElZ5i9g634zPJRXqFDLT5a8hPWYhFm4Fdn0dFQE9zzENvWzldjSH62yrYsbGFoa5qhrujDHdH492ISncRzuJcqn16PCVyBtpquXz6KGOXTvPo2jlO7x6m3KbFrkjHV5SLX5NJaXEulUYZVeYCygz5cXrCs1WJdjJXfEhewjQmVjvy1k0XVyB0kL5yBoLwmJnvv8qrv/lH3vnTr0XRMeL5UhcLEav04LUWUukz0VUnrqwOMYWfMUbIVECNx0ClS0fAosKK2MJsinq5f3OUu9fOcvPiCXh8O27F6NBkETKJwWSlxgLMsjTKTKp4orm4cqGL526U2vR8sW8bdy+d5fG961w7d4pdw4Pxc3oKQ0T9FsqtRfh1MqKuYiI2Nb6ibKRrZyNP+hxBGGLprPf4fNo7yDPXsH1jF988vMbX96/w3cPrbNvQiTxzLcvnTSWJIBZVFjZF+nhgVd74hf8MjQEjMa+OOr+BwcbSeKEjvCx2GYQwlDs1hK1KrNJ1BItz8GoyWD39L6z77IO4gFtgvLuQBIW5SWJgojILqzaHvcOd3Dh/hOaaMK2xCEIeFMnzWDp7Bn5LCdUBD0XSXDZ3t7J/8yBHx8XROkHAZyhk92A3/PVrLpw8wrXzZ7h1aZSHd2/x9Juv+Parhzwau8fjR/d5+s2X8OQrePIl39y7yuiR3Wzra6arxk990IIgtGNTZOJQZXL8wC6CJVKRpqXPZkI4FyzJpanUSMShotyiIuoWzz2mCKya/T466TqiAQN1paY4518QwnEQ4THkU19mZqSvNj6pegz5+E0yqn1FNFVYRBDxhPj4AwfprguwsaOKLT2xeBfCiEzkVN8WMyT4uQB7BYQRYKEAwwLrW8KsbwnT1xiirzEUBxIdUc8zGkAS48BwGGFIdLvrqQ++0I2o8urwm+Q4i3Pxm+RxPURnzMdQWyV9jaUMtojp2n0NYXrqSulrCLO+WQQQm7ujDLVV0lrlosavp67UREvEQVOFjWhAR6W7EK8un2q3nvqgha0dMXb1NdEUslFpVRM2KWgptRLUSynJXoNfm0ONTUODR093pZ1qm5Iam5aYo4jykgIChXnxbBq7LAW3MgO3Ko2IpYAqqwKvJgOvJo2IRUalWYpblUKoOANTnqiTEB6DVZmORy+jzK4nK3E5U97+Ew6jlvqqEH5HCSG3mU29bRzYvon6yiCjJ/fx4OZ5dm/pI1bmwFaYizx1OUZFKn6DBJ8+n9YKBxeP7uD0vmH2b+nFrM5h3dI5FOYnY5KmIgj1ROxamkutlJkUVNo0lNu0+A1yLKocsAqM9DbR11TJFIbIXbeMN//rX5n78dtkr13AmgUf8+l7f2TutLfxm7Qc37uVG+dOcv74Ia5fOM3m9d001pbjtuuJhF3s2jHIrh2DbB3uoLMpiN8tp0CbQIpiEQvzpjMj6yOm537ErPyPmJHyFxakTSZLNhuVahFa6efoZQspzptPftJUUhImxa/FCSvfZoKWtGLxn1m+6C0+/eAlZrz+9xzzvcXCKb/k7/9nGEEYQwiKHa6C7M+Qpk1HlTMHZfZc1ix6MbH5j+/9+4+Klr+8/5v47fkf/5Y577/MnPdFIPH5R68wc9K/M2fKf7Ji9htx554Z77/CzA9+y7zpbyAIOrKT5yHNWU5FtYWeDTECYQOJaZ+zat1nFJVkU9vgpam1jEiNE0G4HAffc+Z+wLz5H1JZ7uTMF/s4emwHClUmkz94nZmfvc/CxTOYO/9j/vu1l/nNf/0T06a/h1qbQ1bOWj748A1mzZ7CvM+notLkMHrhCE+/u8njh6M0xtxkJH+OSraW1//4T/yff/wfLF0whUJFKn0dNVw5f4TN6zupLvNR6nZgLtIyiWGKlXmisDlop7ulhqaoeM3yWnRcOHmAr25f4tzRnQijYC3OQZa+BEG4jbskG+FNkfXQXhvm1IHtXD17lEM7N3Pq8F6efHmPs8cPsmdkI8f2b2fHxj56m2vY0F7HSH8zB7f0ce3UXm6c3cfJvUPs2dJFS01A7GILw/yK0ecARBhBsDJ27dxzACPKM8rShMD8h8Wp8bmiUse8aZMpUedzfN92ePIIvvmKp48fIwhWnj5+DE+/iz93uLeFtuoQPdFSmsMOqhyFhMezeqrMBVSUyCkrzKHGVEDMoiSiL6DGqKLRbUQ4CTmL5rDy40lYczPoKvUgCNdxKdKpKJGOg6GJbtkEiBBBja84nYhdRpVVSqU5nxqbjEpTHpGSXKqMeUT0OVQUZ1FjzKfRpaLKmEeVMY8as4Q6ewH1DgUxq4yoRUrMKiNSkku5LouoRUpHUEeNWYIgNCNb8SllRRkMVjnpDVuof05fFlSnEzXLaXCoaXYX0uwupMGhjgOIgCoNQRBfy1OQgF2yHHPOYsw5i7Hnr8AlW41d9iwr4m+HzU0cm+dtdUUQMeHKNOHU9GPQ8fz/0eeAxDEtPNwAACAASURBVHMLBy5tBp6iLNyFmbi0GdiUKRila+MAwqFOw6/PpdwiJWjIIWjIIWSUYFdnIE1ZTOKSGaxeOB1B0DHzo7fJTFzKnq39fPfwOv3tMUaG2ji+fzPD/S1MpZ/33vhPXnnpfyEIQ/Q2VtBS6Y6Lyma99yqrZk0Ww7+sapIIsrW9iu4aD0p0EBSI+M2cO7qT88d2oclP5j9++fe8+buXGGYS1iIZggDWIjktNaV8fecy/PVrxq6NcufqKNs3DWDUyMjDygev/47Vsz9Bl5OEWZKKX5uPR5tDQC/HoclBlrgMVWYCjiI5JAncOHuIaNCKVZ1NxK2n0qHFU5xHpUNLS7mdlnInBzZ2c+HIbu6MnqSvuVYsAupFvnSF38uxfXvg6RO+vHOLbx/c49Lpk3xx+ACjJ4/x/eMH8P038P03fP/4AY/v3+CbBzd5fP8Gj25d5t6V0xzeNkTYYaBHEFBmJYy38kcQOxFGRvrrRQ4jxIVNRmUaP+Ex1uIcqkNGtgzUM9RVTUd9gE29Mbb21bGxs5otPTFG+urY2CHyt8ssSkqkSTg0WegkyVQF7Dy8eYmn929waGSQtgovXp0Ub2EuZUZ5HDzUWJVUWxSU6aU45Kk87y+csnQyGSs/IG/dJ0iTpyNNnkn+2k/Fk3UeCMJRshPmkrbyM5bN+5C5n7zLigXT4yds0rrFIgXHpKY9GqS92kdLuZ319aXEPHpay220lNspd2qxaDIpLkhGr87AWJjNYGcDl744xLcPrjF29QsRRKwUh0majC4nAb9OQnPYQVOZnZGuJoRXxikRJxHHS5C0ZC4C0FIdZrC9kZZoJW6TuJriNRfi0ikJmjWY5Zm4NLmUlsiJ2NTY5euQrp2NJmMpgqBDnraUnHULMWlyGe5vYezmOS6ePsTls0dori0lYelsVi2azoTVsl2ZgV2RxoQGYqLz0BK2Uuc3MNAQoiFkEt3F/oA4xoPbBCGKR5uNOW8dwsuQunCaeHFy6alx6fHqpBRmrUOTvQ5B0CFLW4mnREFt2MmODR1E/Fayk1Yhy05m9aI5KHJSqQq6OHNkL7dGv+D4nm2cPbyXHUO9CJMgFnSzqbOZ0SP7uDP6BU/u3UAQoLMhyqbeDsauX4G/fsvjh/d4/HAMvv+O7756MN6Fu8+Xty6we2MnrREPUa8ery4fQWjHWpCBS5PN8YO7xrUfefh0WXiKxItfqSmflrCZmLfoRVH1H2C4vYqemI9KhwaHJhNPca44Sf5svL3+DghnxDHYVBafVP0GCTWeYsrtChpKS+iOeumt9SMIRwmTQHvERV9dkM0d1Yx0x9jR18j23gbR/hVgpwA7n7n15GGN3+bRM6H188Lpnvrgs22GBabTTVOFHQ6K9/U1ltLbEKIj6qWpwk5dqZlypxa/SU6ZXR1Pr+6M+eKdiKHWKtY3V8Y7Es93IjZ1VrO5O0pvQygeMhcNGMY7WVoiHjHQrjMaEG1h3XoRrDuKqHEVU2ZSiMLNNBCEMYJ6Cc0hMw3+ElrLzEQdanoq3fRUuql366kwKqgwKvBpcrDkJ2KTJuNSplJulFJhksVBRIVJQrgkD5cyGZ86DZcyWXRsQkZxbgI6WQosFWCpgL1Ew6mj+3l49zqH9m6nua6K9V0tjJ46xIUvDnP1/DG+vn+Fga46vFYNipw1SFOXUe3T49Ll4SjKwVsiJeo3YdfmIgi348egqcJHQC/Ho82hrcxJU8CKr1hKqVFJyKjGWyxHm5MIVgHeFBCmQl7KynFvtV/S3xql3FOCKjeRvJSV+O3F7N40wNi1Ub69f5t7Vy7x/dePuHvtAjcvnWb7lgHqaoLkYaWrrYbm2iCRgIGSwlSK9CnkFa1idsoHzMr4kKWK2cxKm8SynE9YlzMNqeJzitSL0ObPpzhvPoVZL9KZnoEIL6uXv8WaFe+weN5/8+mffsY556/Jm/MP/O+fT3pu+4i4yPN3oMqbT4l6FfLMecyf+af4Nq/95d94Z9offrSf58eauX8mYe5bLP7k9yz4+Lcs+Ph3fPT6P/Hh6/+HNfPejYOIzz99g8Vz3mXpvMmsWDCFhbP/wkcf/IE3/vzvrEqeQ3m1HXE1+Tqz5k1i4ZKpCMIYf+CgSGUbBxIzZ01m3vyP0RdLkUtTmT//E1577Tf85S9/IisrAak0nTlzPuKll/6RvLwkYrEy1q9vhRGBJUtmMXPmFKZPn0Ry8grKy11UV7ipqnBwkpc5ycukJS/kvXd+g1KeRGdbBTevHefe7bPcuHKKInU+n8/+FEOhiqzUJAqVMnZtG+LGlTPs3bmJrrZaLDo1Ccvm43eY2L9jE3u2DIg02tEJWuJJBKEblykHQRANWnZs6GLvlgFuX/qCsWuj8P3X8P03XDp3kgM7h9m/YxM7N/Wzvr2O+jI3pdZCyixqMcul2k25qxCPWU51yCwWg48mKKIRnnURrDzTRdTH548XqGrTQZhOfKFtYnEzYfFsEhbPxqCS0NMc48qZE/DtI3jyTfy1v3t4/0fnxlB7lM0dUfrqgjSXWom5dUTthVRb1VSalJSXyKmyKqixqyjVSamyaInZDQgnYd67b7D60w8JFao40N9JV7kbkySJereOiL2AZ8L/7vE6RPxsQUMWpcYcQjoxBHIi48qvTcWnScGvSsavSiZcnEnUIqXGLKHGJiPmKKDWqaDeraLRq6HZX0iTT0u1VUqtU0FbSEdPpTnuUqVKnEOtU8HW5lJ6K21UjWcYmXJWxj9/tUVOrUNFxCQlVJSFW5GMU56Iq+DZIqwpdymGrEXoMxdizFmCTboSZ8EaHPJn9KJtA23UOLT/DxAx4a70DEQIgo4yUzZBQwZhc84PnvdiAN8ETfHFbSIIfn0uAUMeIaMEvz4XlzYjroWYsMcLW6REnHIqHTLq/EW0VFgos6vQy1OxFkmorXDREitl53APakkqJAjcunSSq2cOs3WgBUELnY2VHN69iZoyO8s//4TkFXMJ2ouIBs24iiVUu/V0RwO4tTn4dRJ6qr10Rdw0+EtwqDLjXLpSp47Th7Zx++Jxmqv9LJ83DeEnsGrBDNE+VdDh0CvZ0t/G2NWzPL5zjTuXz/Ll3ets3dRLdZmHvpYowigUJK/AXpApigN1UhzyNJzKbDyF+agyE9DmJSG8BCQJ9DdH2DXYzsndG9g91EbMZ8SpzSZQIqParSfmNdPfWMn5w7t5+vAOu4YHKZRLkOVmkZuRys+5zbYNg4yePM7dq5d58ugB+7dvpbOxjuZoFQd2buH6hdN8+/AOT7++z5Mv73D32nlOHd7N3q3rEbTiqmd/UzW/4DqvcJT+5gjD3fXxICRHcT5eYwGSlMUwNO6PP+GSMCrSvzZ017BtqIm+1nKGu6P0NZWxqauGHesb2bG+kU2d1bREnLiLclGlL0eRuhRJ0hJ6m2JsGeimI1pBY7mPzqoQQaMCuyKdxoCRKrOSKnMB1RYF1RYFYYMMjyoTQ+5aVGmLyUv6jNyk6eQmTUOWMgNlxmy0OfMpzl1Ece4iJtqoOkGguyEQn8DnfjpJPHFHYMmCT/n8syn8hMeE7YXUB000BI301rjZ3FpOb42bWl8xXl0ewkKRSqLOXye6YViKCLtNVAfteI1KSq2F4zxmcUXOU5iLPnctQaMCZ1E+NT4rg60x9m7q48CW9XTUlLKhrZa+xmqClmJCdiM1QTduk46A3UTAaqA27KE24IwXVE51Dg5lBkG9BJcyGV3mYtRpC+P7dBskrG+Pcn30CE++vMXZ43uprfQx59PJvPvaf5Kd/Kwd69dJnvnPXxaPpxjmZaU+UEJjqZnOajexYAnxlNiXIGftPHhFwKHMQJe9BuFN2Ngc4djWPiodRQjCTtRZaxhsqY7vawpDTGEIsVs0RE7yStLXLSVlzSKUuWl0N1Xz1Z2r3LzwBdfOHOfMoT20VIdpi1YgTAKrRo4SHVdOHubexTPcu3iGL/btoLEyxHBPG3zzCJ5+w/ULp7l1aRSefMXTr+/z6NZlvrt/jetnDtJe7aPcpibm0xO2iLkPTnUO3qK8OIgIGSUES3Lx67Px67PxFmdSZpYR9RQSsWvHp7adBElCEOphpUClXT0OIMYLKl68oDYEjexe38iBja10VrupHHdoqnJrqA8Z6Khy0RPz0R31xoOpJoDCls4aRrrrGOmuY3NHlKHmSuoFIS7q1QkCA02iI9NAk0gbHO6MsalT1Cv0N5XxDiMMNIfpawhT89zzptIfvz0BNrpq/bRWueJ6hlKbigpXIfVlFhrLbbTXeOhtCNEZ8zHQVCHuu7H8BSDR2xCityHEhvYI/U1ldMa8NJZbqfHrxS6WQylSWqYS18NM6Clq/SZiPgNVriLq/UZKjQUEDBJ6a7ysrwtS7zNQ5y2mzCilu8JFV7mTWmcxYYOcCqOCQGEedlkKDnkqPm0m5vwETHlr8GkzCemycSqSsEoTcKtSMOeuwqlIwSJZi0ubhadYgt+spre5hm0be9m/ays3Lp/jwZ1rfPngFtcunuHUsb1cu/QFN6+e5Zsvb/Jo7AqbN3QQq/Rg1OaikSRS7iqMi9Ft2iys6mxKFJksmDaZnLVLKXWWsK2/DeEkWOWpuFQ5uNW5uDS5lJlUODX5CMIZhCnjCw4RSFu9kE/ee43c1JVs29DJ/Rvn2DcyyEB7HTs39XP17HHGrl3k8d3bfP/lQ765d4eHt65z4+IZHty6woUvDtPeUEkeVoxFEmRZawhalXgsMjwe8bewVjKP1bI5JGsWsjx3GhkFc8iWzkat/Jyigs9RZX2GKmMWirRZpK+c9MLEv2bV26xZ9TZrV73DisVv8s4r/5M9Rf+Gc9mv+eDdZ45Ja1eKJhjLF71N4uopZKXOQCNbijTrc+bPeiO+3RuT/4N3Z7zKs9XLH1uArp7zFulL32fd/LdJWfQeknUzSFwwidSlH+Iz5SL8AuZO/RPTp/yRudPeYt6nf2bJvPdZveQT5s+ZzMRiigggRBAh2jY/JsrSOIhYtvwzPvroz/z2t//ClClvopBlsmr5fB7zExSKbHw+C5s29VBbG2batEm8+urLnDt3lHv3rtDUVAUjAsuWzeXll/+Zt976Pb/97b/htOlITlzCnJkfxEHEKL8iJXEh27d2c2j/Ji5fOMy+XRuIRnykJ6/EbSvh6oWzDHR3cGjvTs6ePMzZk4cp8ztZsXgecz79kNVL5mPQyHGainGbiiiUZyC8BAXZK8lLW4SpMAVHSRYV/kKKC1Jx6BUIfwc7NvZwZO8Il88e4+qF03z39V2O7d/OQGc9wnSoCTkosxXhNyooNSsoNRcQdqgJWAvwGCW0xrz47GoYFhcpnj9e188fjxfaoqZolBdpLOOgI0GktuYlPpujDu4Y5sLJQ9wYPc2pg3s4vHM7F04d5/6Nqzz96hE8+ZZvx+5y94pIg7s5epwDW/voayqnIWxFEIyUmUQKcLWj8IXzx1aQKtptW1T4dTLM0iwWfvgeghBGm57I+tiz+csse96JKfIciNAxYQTg1qYwoZmIORVUmp4Jr6ssEqqMefHnlOoyqbZKqXMpqXMpidrlxBwFNPm0NPsLqXeraPCoafJpaQ0W0xbSUWHMxZC1BJ8mhc1Nfra3ldNf5SBmV+LXpONWiFbTAW0Gfk06Zbqc+P0eZQo+dRoepXjdK0pdhDFnGcacJZhyl2KVrMClSMCjWodLIS78OeWJjPS1/I1OxES36Ieg4G+NCcDVzo+duH4IInQI7sJM3IXi5Bsw5OEpysJbnD0OHuSUWwsQ3hm319SlU+1REwvqManTSFszD400BZoF1nc18PXYVSIBOz5rMeeP7eHWuWP01FVQUpDNtbNH4Lsx+PYOw/1NaCUpFGQlELCoaK32cmb/Zg5u6UFAdLPoqHQRNMjwaLMJGmRYNNkUKzKoClkZ7Kpl1+Zezh7bzbF9W9CO/2UliomQG3ua+fb+Tfh6jG/GbogttadfMnrmCCcO7uTRzQsMdzbgUOfhVucSMauI2QoJFefjK8rDV5yPTpL8XPz7bXrqwtw8dYCLh3bQWuGi3KIhbFYTKCmg3Caiv7YqP18c3MGZI3sJB1ysWbmEGdOnIoyCXqmiuboGV4mRoc4ONvV080AQntGefg5ttVWcPrxHfO/fPeLauRMMtNeJxZwWZk5+C49BDWcEhHmgl2ViUYuc8J8xxgFBoD0aZKS/kbwkccVbJ0vBpZfCT8RCp7Xaze6NrewcambnYBP9TWVs7a1l10AjI90x+uqCVDq08YsFJ8ULyZ7h9Vw8dZQTu0dorQpRaTfgKZbgVGWKWRk2TXzUWNVUmhQEi/KwK9Ix5K+hMH8ZytzPkabNRJI6A1XmHPTSxdjUq0TO6MqP0WQtosyuIFZqJOLVIctcyfwZ7yMYoSEWYsNACzVldgQZKNOW0VRqpr/GTbWtgFqXWrSEc6mIOFQUS9bSzXTS1szBqHnWptPmpiAIB6kN2ji5c5BjW3sQhKPUeg2UmRQiv3kemJS5bB/qZIgplDpL6G2I8PDKGXjyJZdPiNqa3qaY+APWF2LRFlDpEy3jhDCo01bjLZIQ0Emotqrxa1Mx5i5HkTz/Rz/k0ZN7+HrsKnevnWVkQxcOoxpTsZRiVTaC8BijOoeQqQCXNktc4ZgngoiYV0dntZumMgvNYSsDDSGEpeAoymbC05xXBHhFwJCXhK9YijZjNcJ0aA27EX4iFj6TGEYQLlOiykUQDuK36eIF8gSnf9oHbzH1/dex6hU8fXybvz66xf3r57l27hjbhro4sW+EA9uG+AmP+SWX0QkCX+zbRhpeHl49R1e0fDxdQSyEb54/xZkje7kxepqv715DJwi8yU4EwcjWvgYq3UWiX3/QQLm1AKc6C2+RBF9xPscP7MKny6PUJKXMLCFgyMFbnIlJJmq5AoY8KqxqQiXyuIhZ/M5vj08itxE9rsVz3JC/lmqHlnKrkuaQmeG2SoZbKmgttxFzFxPz6mgoLaEpbKK1wk531MtAQ4gNLeVsbK2kXRBoFwQ2tUXY3BFlS2dM7AIZQYZRBMa1Ymr1po7aeOjcpo4omzpqGWqtor+xksGWCBvbxVC6odYa1jdXMtAUgaXCCwBioDkcBxETwuiGsJVKdxE1fgOtVS5aq1y013jorguIYKJetBxe3yzuZ31zJb31ZXTGfLRVu+lrLGV9i+g81VMfoCXiIBowUO5Ujcu5x9DmraNEkU5jhZOOWABnUT72wmwq3UW0R1wMNJQy2FTGptYKmkrNhC0K6vw6quwqmnxGGr0lcTpT2CAnWJSPS5GOR5VJsDgHQ/ZKitKX4lalESzOiqdVu5TJVJkL8GmyMWStwabIRCdJRZaRQNhjZqinhXOnjjB69jgXzp3gq6/u8tdv73Pj6lmuXDzF2dMHGLt7kR3bBqiOeChS55CwdBYLZr7H6s8/QhCakactFTM5xh2HivLTaKoKsGNDN4e3DbF/qBPhMlikaTgUWbi1ec8VtCKIEP4EZq2EdUvnUOm3cf3CCb66d4WxG+fRCQKdjXUc2bOTO1cucuPCeW5dusBXd2/z8NYNvrp9k/PHD3HywG5OHthOb2sNU+lHmZdIVuJCNNkJ+IwybEax2MkuWEKSZC4rM6aRmD2dXOkcpPmz0MrmUZQ/F0XaDNSZn6HOmssP+evz5osW53/3d0re+O0/MFjwz9Sm/ZK3fvdzli96K77dkvmvMX/W75kz4/esXPoeSxa8Q0rCNHIy5rNowTM6039PEh2Yfv/+S/H7Xn/7/4vfXjX7DVbNeoP0JR/E7ytImUv6so/E72/cgWrWlFf58J3/YvqHrzH5z//J5Lf/i7g4Nw4ixsaLwvFUZOHxuDFqFtNnTmbq1Hd4993/5q23fo9Gk09PZxMhv4NoVSkjm9czvKGXc6eP0t5Sy/w5n5KatIqxO1fZvnWIqooA0apSOtvqKZBmYShW4rQZ+PLBLdauXsK82dNoaazi9Kl9dHfWkpK0hMz0legEgebGcowGOfm5idjMhfR0NvHg3nWuXT7Po/u34fvvuH7pPF2tjahkeZT53Zw4vJ8dm4aoKvUSC/vw23RoZan4HSq8VjkBhwydci2W4gxy05bGrwHOEnX8dldbLXlYGeVXmIpkCAngNBQQMCkJWZWU21TxzkHEpyFokz839zyjME0spOwcFufDZ0XkhNha7EjQLcBCgcRlc8f1SM/msctnT/Dtwzvw7dc8HrvDtw/G4OkTePod347d5emXY3w3dpPHd69w/9pZju/eSEfMR8Sro8KlxaXLxanNotw2ofF6LpTuOlTY1TSVWfHpZUjWLht3xQvTXOrn9I7tbG5rQhDC6POTxi3AJ0DEi+F2zzsziWOIZ0GC4zSun8Iz4KFDEPqpNEuJWGSEdNmUGXKJOVXUuTVUWeXUuTXUuTXEnCpqXWoiFhkedSo1dgW7uqvY2lpOb5WTWteLnYKQTjSVCBaLZjReTQaBomzKDPkEirKxSNaiTV2IOX8lZslyrLKVOBRrcCkTcSlf1D78bTqT7rlrwA8zHyI/2G5CE6NDn7sEi3wVTs3av/Ga412OgEGcjCvtSsqtBYQtcipsCiIOFVVOtcgvtsqwqROxatfhM2XjMeaRmTiPqZP/yIyP3yI9cQnDA23sGVlPR30lN84f58m9a5w/tBNBeIJbp+Dwzo0c3LkhvvOFM99n+bypaHLXUuHWjbfCxQ9UblMTNitxqDJxqjLQZq3isyliGE1PS4QzR3eI3PYn93ny6AY1ZU5+xSjtfEZe6moCdj17tw7x8OYlboyeYvumPm5cOcOl80c5fmAbghNaKr0YJSnYCtIIFObS7CuhwaOncdz73KrOxqTNRpK2kryU5WztaeTykV1sbq/FoRJF2EFDAa7CPLG97zNz7tBOHt+9wsFdm2msi9DYEKWsLERmRhpe0hjs6KQmVEp/axs8EVDl5qBER25yIkvnzhT5nN2wqbeNkwd2smWgE0F4TCRgp72mjPoyD5VuM7/gOhva6ymWZFCYl0ZrVZDtA+3Egg7qy9wcHOmnp6EcQTiITpbG0Z3r2TnUDD8X6K4PMtwdZUtPjC09MTZ2VLGtv549g81sbK2ktcKBTy/BrRU5vuKq+Sj5KQm8yU72bBRPMKdGikMjrspV2bU0uHU0uHXUu4qpdYityDK9FKcqU8whkS5HnjOfvNRn3QhtznzM8mXYVc94fUW5y+N2fNFSO5UBK+UBCyeP7oSnY3w9NkpfUxkRp5aeahcb63y0l+ppDRaLLUWXmr6Yi84aJ91MRy9PxqBKGxcIWvEbNdhVudQHbHx55STcHaW/NkipsYCuGm88VOtXjJKyegHCZ5CesASdNANBGOb4jmEirBSFs4IOngjI0sfD+4QxBGEYHglo0teIIm3hdhxECMII2Us/4fnwm4SF0zAX5dNUHeLovq18cWQX2zZ2j68CgSA8xqzNE49JYbYo5h2DUpOcGncRrRV22iNOumo8dEe91IaMCMJllNkrUGQtR1+QhL0wmxJJWjxBlGGBnFUL0GSvw6bJo9JTMn6BGUOdn0ZjTYhJDMcBhE6Vz8yp77B43lQ+o53PaOf25VN8c/8qPP2Sy6cP8+jmBbb0tyEIUCzPIhZ0ohME0vBS6TThLVbgLVbEJ7+WSJBje7Zw8cShOJiZ+Mwhq5jZEnGoqHIosCtS8Bbl4dfJ8BblcXT/DrzFuYQtctHiVThKiWQ1dlUydlUqVkUy3iKx2AqSNG4pOHHhbEakCngpyVuLW5NFmVFOW9hGhUVJaYmMMqMcf3Ee5WYFjQEjLaUWWsJmWiostFU66I56xWK5rZLh9io2tUXQCQIbWirY2FrFcHsNw+01DDVXspc/4RcEumvLGGypZnNXPZu76tnUUcumjlo2tEXHAUT1eJp1PVu6GxjurGNje4wNbdEfBZhN6JZ66oN0RL20Vbtpr/EQDZTQELbSUx+kuy5AV60/vk1PXSn9jeXjQKWGDW3VrG+upKc+SGfMR2fMNw4kwvQ3ldIZ89IQtiACLpHa01Tpoj5spz5sp7HCSU1A1GP4jDKSl07HXpgdTyt3aDKxq9KpD+ip9RVT69ETcxQRKpbgUWVRqpMSLMrHWZCGW5kRF1ZPBM5NJFVbpQlYJGtxyFIw5a7DIk2L/3biDl57t3L/9lW+f/Il33xznydPHvHo0U3OnTsc3yYS8VJbW4rDpuXDya/x+h/+lbXLPkOasQIBKJasi4OInbyJThA4sG2QG+eP893dK1w7tgfhMviLpDiV2ThU2ejzxXPLoy+gr7GKcmcJBmUObrOGjsYIG/taGOisp7etjpqyIG21dewb2caN0Qs8vHmLx/fGePLwEY/vjcE3j7lz6QIHdwxzeOcmRta3I6wEnSwF4RXIXDYbc0E66vwEMtLmI5EvRxiCZWsmk5b+KeqCBWglcymRLcAgmY8yfSbKzFkosp4ZJ8xf8CyQVRB0/MsvfkNFwr+wp/Bfef9P/8Dq5e/EC8ol819DEKLMn/V7Fs9/gx8WD/Pnv8vb773MH9781Y8ee+fjf2fK1F8z4+Nfs3zWq2QumUTKovcQuwcT242Dg7288NyFsyezcM77vPrKP49L5Kc+21a4Pj7ETuu5i0fZvXcTPX2NVEdDzF8wnddff4U33vg9qalr2Lt3hFvXL7B31xZ2jGygt6uZns4m9uzcTGXYR25WMjWREJ1t9SjlObQ2RTmwdxujZ4+zb/dWNg52c/XSGa5dPs8ZXiIc8vLFiYN8cWI/+/dsoSxkQy5NxWHT0tURpSLsoECWhstRTH0sTGnAyVT6OfvFMe7dvMrxQ/vYt3OE9qY6do1s5ruvHnLt/BkO79nG6cP7GBnsxGNRo5UnolelYNNnUJCzhOzkeSSvnkNm4lK2DLRTEbBRXeZhZEMPPR315GElDysGbR6uEgVBqxrhl+DQiHPvBIjwmbIpUa5DmrkYQWiH68L49XACRIyMjwkQVLNIagAAIABJREFUMQEgfgwifnjM79+8zIOb1/j2wT2+ezjGV3dv8+TRA55+9YhHN2/Et7t4bB+n9m5l/5Ze2qN+QnYlZU51vMi1KtMImQp4AURMEY1OdIJAZzSAIHjJSVjCZ5PfIXfVCjZ3tnHn9CkGG2Lx/SjTlsZp8sJPxsfPGLeUHx4/hyY+2wSIiPJMCzIBNMYD1YR+fNp0vJo0zPmrEQQj1bYCGn1FRB3KOIiodalp8hfTHNBRZZUTc6rYUP+3CnsdZYZ8KkwySvWiuYRblYZblYZXk4FHnY5dnoQpbxUm6SrMspXYC1bjUKzBUfDjwv7/DiKs4/XG87+ziW5hPWbZyr/53uzKhL/52AsgImSUEHGoqLApqHKqqXFriThEW8iAIS9OZwrb8/CUpBNySKiPWKiL2Cj16qgIWmlrinD9wik29bdT7rWxvr2OEzs3M9LVjHAZtgiC6JpULCU/fSWv/+5f+Kd/+B8IQj2fvvdH7EV5xAJmYgEzrRUOym1qAnopUbeOkEGKNmsVf+AgghAlJ2VZ3J7y0K6N3L58igM7hshPW4M0Yy35aWvJWLsco0bGyGA3B7ZvIhJy0d/byOZNXcQqvAhOsGnyKMlPpsxYQGvQTKNHT72niGa/kSqnFrMqHUXOKqzFeahyE1GmriJk0BCx6wjplZQaFHgK8zHJ03Bocmip9HLm8E5uXjjJwb1bOX/+BE+//4aTX5ygtDSIraSEq2fO8tXtO4xdvUZ3YwO14TKO790t/jC7BRgTELpBkZNKyFmCy6hBEM7QEAlwdMdmhtoacBQp+QXXGenrwK1XYZBn099Uw4MrZ9mzsYf+pmpG+loRIhCyFuPSKbhwbBff37/MhaMjon1re4TBpjCDTWF2DTSyraeWfYMtrK8vpdZrwK7MIKiXEjLIUCQtjq+0/vqf/7dIpRF0hC3FeHVSbPIMoq5i6l3F1DmLqHUUErNriZhVhIol2BXplEgSUGQvFEOLUqeTl/wp0pRpFKTPQJU284WTUpe/Elnqwvj/mwda2T7czY6tfVwdPczdayc4vns96xtCVDvUVBhzaXQp6C0vodok8hrby4zsHWxg52A90VAJT/g7EURoQZuZiFmWQWPQzu0v9nNm9xA9NT6x+5IHwmeQn7yE1QtnsmTuVHSqXDLWLsWqkZC7ejEGaRbCz8QV5oL0RDxGHUGbCUHQMcI7aLKScRRKaAzaRccp4TbCVHAp1qFOmUPiHLEFq8lcQeqKWcjSliPPTmDt0rnYDEqcJg2ZSctFat5C0MrSsRVL8eklorWkSY4gOIk4tdR4iqkLlNBR5aKr1kdjuZWwQ42jKFvMBlEkUyhJQJGxnMIsse3p16tY31BFQ9BJucPArsFOju7YiCAEUeWn0F5XwYmDO2mOlbN98yBXRr8g5LPitmoZ6IqJoWbNIDRDf2c0biVsEwT62qK0xcqI+K10RMXU5oawlwqHkcaAkwprEYJgRZ2+lojbxFBbLb/gOr/guniRF7zjF3Lx2EccCiqsMlGHVSKn1KjEr5Nw/MAuSk1yql0Tdn5nMErXEBjXaznUaSIFUtAhCCfHHY7O8MPWbKAwF782B782h/ISOeUlcho8eho8elgqEHMU0ho0E7GpqfPraC4301Xjoa8uQH99EEEYZrApzJXxQvV5ELG5I8owk2hGdBbripWyvrmG4c4Ghjsb2NRRz3BnAxvb61jfXMP65pp4wTvx+Ia2Wja01f4IREyE1U3oIyaAQCxopLHcRn+TSFOaSLjuiIr0o65YMC6oHmqtYqi1isHWCgZbK57TZIToqvXRGfOKLlH9IsBzGPLZ2FPLYGcNdRUOqkNmKnwGrNosVs3/UHxvsiTCDjXlTg16WSKCsJeIS5xToq5iamxafJocHPI0/NpcfJocbNJk7LIUXMpUXMpUnIoUTHlrUCbOI3/lDBTrnrm4WfJTsBdkIghPEIQnbBEEQk4TDdEKtm7sZ+vwABs29HD69BEePLjO2bOHaGgoH4f8EXbsGGTThnYkOetQ5CeysVfMpelvi7C+NcLJvRtpjwYxFGRQG3bjNWtpr6vg1N4R1tdXUF6ixCbPwCJNw1MoJWBQIghP0AkC2wfaKcpPQ5K2Gp0ym6RVC8hOWUljbRn7dg2zb+c2Du/dz5njJxm7eZunj7/ly9v3uH7+IrcvXvr/KXvzqLbSK937rJV1b6+70mvlu1/3l3R33e6svkluJakklcSpck2pucpVZVd5HjA2xoCZZwkkBk0ISSAhCZBAEpMAMc/zaMBmtI1nPGOMbTzPU5UrNeT3/XFA2K7qTt8/3rXgcDgaznnfdz97P/t5uD4zw83z5xhoa6C53EVDqR2jMpbkqK3zRpri0CeFkZYSKgYH/XgV0xTxa1DHrcEo88Eo80EVvYaUqFVIwj9lu9+fWbfhRdZsXAQR//LjpSSt/V8c0PyS13/z96z85Fd49f/njRn9Nr3C9k2vEuD7Jp+tWMKzAcSf3/k1r77zq+8cf++z37Bu/RK2rP0jO9a9TMzmPxO2/g1EILDgKyFSWrasfIOtqxbpVhtXvc1nH73G0j/8gtCgTfR11bEIIkQg8fGnb+EssjC+d5CBoQ4yTWpiYkNJSIxm7drlrFm9Aluumf2T41y9NMudm1e4fP4sR/bv4cCeUZpqK+lorqejuZ7hgV7sVhMTw4PcujrHpdlpLpw9xfnpk1y5MANfP+bMyaNMjOzi8KFJ7t65weFD++jtbaWjo47q6kKiorazzX8N2/zXwKwAswIpKXG88cYfWUY39TUeDu4do6m2irrKcnZ2d3Bw7zhnjh/l8swZHty8zOmj+xHugjx2B1vWf0BqQgA6VQhq+XaS4rYQ4r8KkzaR01MTHNo7QGWJnYHeJs6eOsDkxE5GB9qZHOulq6EUh0mBSRmNVhKIPiEQlzEBR0YcWepQ0uTbCA9YvnivhXrEjHv/E9/xglO1mJUWkwliBpuH3wUQ3zfu3bjB/Zuit8+3Dx94j+9sqqSuKIcqV6ZIscqUU2bXsAAMpSEb0EiD8ALGCDHw/ztEVSVhoZ690Pc3f93LJ6YY62qlyKxHHR+CItafjJRQjMons/XVWJKCsasiKclMnP/sT9JzPCyoN+WrFtkLxXopWbLFoF0dsQlBMOCxpNBeYqKlMIPqXBW1dg01NjWNTh3NBQbKzckUZyRQn//0d7Ow1j0JJBZ+zkldTJKY5SHzgkYhGOUBmJK2/6ff+d8GESYWAIReumgC/N2G6v/KWKxeCebUcOzaOGxpsRSYEnFnK8g3xKNPDkIl2Sq++FIQhHoyVcGYtJE0V+cytb+PS+cOc+/GOb75/Ca3Ls9w9dxJMIkGJSYkDHfUI0yCKi4UbVIsbBSIDd2KUS2lo64Ec3oC29a+h9umpavWxc5mt1e6TxAKydPKyFVL2dVcSVtNiXiTJRDstxazLpl8i5ZDY/188+AaEwPtpMaHsnXtJ4RsXccO3zVIwvxxWnTUlTk5uG+I/XsGeJFDqBIiyEiNRRMXRK46ngaXkf4aF60lVtrc2dQVmLDpE+FFcdNOjvYnKzkaa0osRfoUHJpEdHHBYlZsOWLAZ4IT+4d5cP0ie0YGaGmuo7evk9HxEc6ePcPB8RGunj0DX33Jtw/vc+HkcSYG+jm6Z5xMdQpVxSLdYcG1ssRuwpapwpapYqClmuHOZuqKHXRVl2I3qMjWJFOel4VOFk2OLglPXhY7Wyp4ePkMcycnMaukpCVEYkyVUF+cS1dNIbs7KuhrLGair47Rjkp2tZRxbLST4TYPe7pqaC3NpiAjmbS47eSqYslLkxC79TPxwdcq0KXKcJkyQCIQuOYTrKp4ysxp2DUS3BnJT40ifRJ5qnhM8nDSJYHII9eRGLkaWfRqkqLXkBy5EnnYCuIDPyR6m1jmjvB9F610GwmhGxGEk6z56A3vQ5tn1dBWX0hfaylNZdnUOvXU5aXRkK+hzaWlyiwqJRSkx1CYmUBtgYGFLMLX/ACWCKx66xUE4RBpcWHkamTUuaxYVfHUurKoL85GkEDcjo3UuLMpzsugoigHeMju3ib08hhy1HIceiVmpQyXUUuhJQOj4gmHTDcUWjIY62nh1L7dCFb49I0/iU3Z81lwkVqjJcLvU6K2ryYxyg/f1R8gLBHpEIIJBNXCnJvAoIjDrJHgykyiypFOWbaaInMyVfl6KuzplGaraSqx0F3toL7QhDNDjiklgsykMMzqGHLT4slNk5CRKMq3jXfWw4NrtJS7MKtlnN4/yoWTB/kBX5OaEEFHYyWzp44yNtiDM8dEa10FhfYs4sL8GO5rZGyole5WDz/ga7wZm0OQa9IwOdzL3OnDNHoKaCjOp7W8EEGwUWLWYUiIIEsehU0jo6kol4GGctER9ScL4EGLISWKbHUcZoW4qGXIAslWhlOenUqxMcWrBHTi8D7KLCpqHDoEoZuslDDMqeHkqKMRe7wSyNXMN4l5RINIIQak21ehid6GSR6CURaKKSEEZ5qUWpsOj1lFhUVNrU1HQXoi+ArkKGOoyEmjIDOJ4qxkagsMdFXlzzdeu/khD72B/c6GYnY2FDPYVMauFg9MCwzxlmgC+XfiOX0NnqcAxO72Ona31zHUWkNXjXvemK6C/sYK+ho89NSV0VNXRm+92BT9LJhYABR9jcW0eGyU5+moKTR5gUVzeS7N5bk0lmZTX5xNozuX5jK7F0z0NbgZbPGwa74yOdhaRk99IW2Vdtqr8mirtCN0Q066hD1DTQx1VVJZZKa22EyF04g+ORxBEA3udndUcGBXC2M91bSV5zLBUhRRW3EZRSW/UrOKoswUspOjyEgIITc1BmtqFBkJwWQm7sAoC0YV6Ysmeiu6+O0IwgQr33iBzcteRhXpS6lZhSEhDGXkQtVyhN2CwHBvC41VRZjSU9Eo4lGlxOMpy5tX5/8ZuVa197u6ePEMV+bOMH1yPxfPHubS2SM8unGO04dG2NVVx0B7NUW5enqbPTRXF8Gs2NSuS5XgylCSo5JgT0skRyPFoV9o3BdBhFmbRGGOAVn0Dv788m94/88vkalL5ejBMf7y6A6Xzs8wN3uO82fOcH1ujpuXLzM5PEJHXS3DPd0cHNnNpdNTohBHNQiCB1V8gNdd3avW9TPIUM+r8pnmQcQTzbGa2HXoZZtRx69HEb/hewOAf/zRZ0Sv+DEnS/7Eijd+wg//RxALErVilU4E21EhywjxewvfDa9+TwCh5Z0Pf8+Hny3ltWW/5ZUPf+P9+/JVv8d/6xsE+bxK8NqXEGlHs38zMFn6h3/n3bd+z/vvLmHDumXU1xZx/eoZL4J6+/2X2ej7KXVNpQwMdVDfWA6vC3y8/G1e/P0vUapkrF61nIDtW5gY3830meOcmz7B5YszfP7gJo/u3+Dg5CjSuHAOHxjny8/vcPrEEbo7mvn83i3u3rjC3LkzPLh9nYszp+GvX3Hlwgy3b1zm0vlZPn/0gG+/+ZLPH93jxvVL7Ns3TF9fC5GR/qxduwwBUCniKCqwEBy0yfvcTZ86wlef36eptpK0ZBk7u9uZOXGYXb3tDPe3M9TTQntDOZqUGPw3LSd0+2oqik04c5SYdfGY9RK0iijCAtcTHryZitI8DFo51Z4Cbl2b5ebVs5w9PsnVC8cZ3dksKrqFgEYaiHTHGrG63wxCNyTH+BAbunZ+7V4AEs+CiJMIwiFKbJr5fWuR1vNfBRFPjpmjBxEEG/sHO2kosVGSraXSmUGl04A7W0FJjvIp2Vd9UhhOo4r8TDVZqkT0SbG01RZ4/97XUkGOQYnQLjI3BEHL1PgupkYHqHZle8/L1kRjSl1sTi7LSqIsK+WZ97fw3D/9not0CZRlJVGamYRT+32OzVoqbSr6auz0Vtsoz059is4kCFpc6XHYVZGUmuTzr59CoT6BAp0UpzaeXEUkOakR2FXRXmlrp3axXy87JZSc1DBsyojvrTz87fF0b1KxSYLHKsNtTqBAH+09bk9bADT/kQfIs+NJTxAPgjFpB7maKLI1kRRaZeQZpTiyExEDMKs4f3+EKFfoAb0ygsYKG1N7B5ie2sPteeOtv9y7zr2r571d6SHb1onNNyGQrU/2Hr8+ewL+co+bs0cY76ujzK4lVxdPpVOHTS/BbVV7KSXa+HDc5kxmD09y6/IsIMxLHn6NzaSmND+LMweHOTLWjTAL8UEb2bryXRJDfVkIIN02A2eP7uHMkX2irNkUrF3+NpkqCWppMJKQjV7JxInuGl7kEC9yiOMTfUyN9ZGdLqfAqKBIL8csCaJYn4ghNgCjNBi7RiKCCAP0Nni4OnOMv9y7yaO7N2ltrEMQ6pmZmeb+vVtcPXecu3MneY45zp2Y5M7lc+zuawNfgSq3g+6WGnZ1t3Bp+hi17vx5YGCkp6aQzkonTcV51BTkUJatx6oRN7LUmG1E+K4gSxWNMnobU4JAtSODIqsKeagv8UE+mJJjydHK6awuoL/Z7Q0WFiQp9/bWsn9nA4NNJTSWmCjLXmxoSgnfhMRfNIcrzjZy48JZZg7tpyQnk6RQf0wp0WRIw3DqZOQpYykxJFFmTKVAm+A1lLJrJBhloahjtpIUvp6E4JUkhqwiMXixAhGzfZm4afl9jBAByrjtRPuvZe2y18UstaDFpIqjOEeDTZ8o8vV/CEUGKQsZi1JjAvmaSPK18aRLAjGrxb6ADEFAr5TgseeQrUlFELoxpiSSl6HGqEig0mnFblBiNyrxuMzMnpjg8zvnmBztYKCril29tXgKTBhk4WQlx5Kfnkx5tp4ah5XSHCM5aSkIzSALDyI1Lor6Mje3Lp7nyMQYxbYc6svcNJYXkRKxBW28GAAZksORBG9gh89yPnv/FT59b6m3B0GYACEGNlJNliIcc2o4TkMCdl081YU6KvO1FFuSqC0w0Fhiosaho7HIKFZmstXYNfHY1HHkKGOxqePJU8WTlRiGImQz2tgAspIjGWgspdyeidAOxyZHOXv8AOokCZvXfopKHk+WToUmWYpVr2K4u5VGTwFJUdtprnTB4xvs6muC5wV8Ni5n+UdvERsVRE9nE8P9nQz3tlFmt5CnVVGWlfnU4mNNjSI/PZGWkmy6qlykJ4bNb0pi6VgWsXWe0qTFnBqJKyORYpOMwswE7KpoijNkeCwKzkwdoCo7jWq7Xnw25OG49HIsKVEY5eHY0uKxpcUjCP2kRPogTEDY5mX4rXyNcN+PUEb5oIn1I0cZRY0tDY9FQa1dS1WOmqLMZPK1UoS3oDxHg9uqwmGQUePMoNaVSWdlPqMdYg/RUHPpPIBwe8HDcGs1w63VMC0aP/KWQHOJna6aYnrrSxlsqWSks47Rrnp2t9d46UsLVKah1ip660u95/c3iv0RA62VDLZVPQUgTvI8WkFgoLmc9kondUVWmkqsDDSWsKuljI6KPJpKLGJFosJBpctMU3k+PQ2ltFQ46awtZKC53NsvsbujgppCE+V5Ojor86krMFGZp6et0s7B3a0cnejE4zBQnK2iptBErk6KKyuFxmIzMwcGmBppZ6TdQ1tZDq2l2Yy2exhuLaM6X0+VTUd+upyspAjMKVHkKGOwKCLmvYgCSQnfgDrGlyxFOOkJAaKzd7dAf30hox0VojO3L2Kw81NxT9LKwsjSSinJ06OUhiKL3kZipD8J0X4YNeJmrEwIRh63nbamRs6dPsFATydXzk2LXjz3b3Dvygy3Lp7i7NE9DPc1MzW5iyvnj3Hq2F7aWytZTjsLWTebQYYhJQKDMgqrXkwe+G9ajtWQykBXA51NFfR3NGDQJqNKljJ1eC9fPX7AnZtXmD17nH0Tg5gyVF5AkJ2pEffXOZhkCT/g63lwXi/OiUlICt00LwTw9fyoRyXzJzXBF0nUWmLCPxWTWFoQBAN+618hUx1IusKflEQfjLpQggLf9wYJ//Pv14tSrqZX2Pjuc/zPvxfB0OaVf3hqrsqiV5MYtYqgrW+zft3L87HAArVjsafrw8+Wsn7z+yz75CU+/OiPfPThb58JOKYRQcSzgciTMpEmBKGaFZ/+mc2+ywmL9GXFyjdpaHHjKDRSUeOip6+RkbEeevqaGR3v5+TJA8zMTNHR0cCnn37gzVBP8zNsuWYePrjNzNmTjAwP0N/fzuzsca5cOUt/fysajYyenia++OIWhYU2bDYTX395n0f3b/DFw1vcvjHHuekT3Lp+iW+/fMT9O9f54sF97t65xddffcH9e7e4dvUiu3b1EBG6nQ/efZVXXvqN9z10tlbxyYeviwDi5CR/fXybvz6+y7df3OHEgXEOjO/kwumDjO5sxu3MoChPR3ZmEvERPnzy3hJyTSnsHW5DEKDInondksbGtct447XfolFJqPQ42DcxyNVLMzy4fZVTUwe4fO4Up4/uo6vJg8uqxZQWh0oagC45mAqXzgsiFilLCyDCQJ4lldiwjfwDNxGEkxw7sFChcPO0qeCz/Pn/bCycu9A3ZKPRnUtdgZnyXC1FWalU5ulEb6P52HBBQtY1bxjXVFFAg6eA+nIXE7u6mD6+lwvTh5ibOcJCT8yPuIs1LYkz+0eeAOD/t8H24nDqEik2inQqlz4Bd2YKLn0CJV4vnoUA2kO+TkJjkZH+Oidl2amUWZ8FKFoKMyU49YvAYMGnacFcM18TjSMthjx1lHfkKkKfukZOagj2lB3YkoPIkQeQIw/Alvy3QMXT7vFFGbEUGmIoyYijNEv6zLm2J+ahlifp1k8OrXT9M8cKEQQPQnmOguIsOeU2JW5bCkZ1COmKQNEpdolYMlpOuyiH+TNwWBQ0VuRxZKKfx7fn4IvbfPPwFnz7BbMnDtHZ4CErPQl1cjSCMDUf9J/kz3/8DcJauHj8EHzzkCtn9rOr00N1gYHGMhP17kxKcpS0luXQ7slnobGnzGpGeA6G+roocGQjl86Xe54HWdR2WiryyVLGUUgghQTywUv/Z/4DTog3QCdjuEfkaj/kh6x47w0+evslYoO3YEqTYEqTYDMm0V1fSGetiypXJtwV9b6PjPRQmpuJMyMFV1o8ufIQ9DFbyVNG44uHNW/9gbXvvczX/ICzR/fy6OYlHt66Al8/Zu/obgQBzp2dAb7i6/uXuTY9yXPM4bJqqfeIvPNCAulmGWODXYz0tSJcBbtBSV56MpU2A60l2djTpLjNGjJkURiTozAmR5CtjiNPl4A6zg+pt+Q/O99bMoQ0aCOKKH/MqfHkaBPZ2VTGcFcV4721DHdWsqvdw0hXFfv66ti/s4Hh9lIaS0w49FL0CYHEbluONt4PQdASuukjTMpEJocHuHvxLPsGOslKkWCQhZOrlJCjjMWpkVBmTMWTpaRYL6dQJ8edmYpLL8eaGkVmYgja2G0oIjeREr4Beejq731QhbtwbKKb05O7mOhtorHUSWOpA6dRgSE5nLKc+ezID0Ef54cqdANZsgCqclLJSg4mXycR3YmlIZTYMxjsqOf6+ZM8uHSBb+7cFOk3y0D4KVjTldiNGoxqGYqEcCZHuhgfbGV8qJlHt2foanYjCA9RSANJDt2MOnI7GdIwLKmxIr1uBEpzM6l0ZlNX7GBXdxtnjx7mm0cPuHfjBrOnT3PjylXOnZiisSyPfH0iOelSUqL9EO5CUtQ2gjZ/xpt/+iUhvp/yHHOi4d7zYunRlBxMviaSitxUynIVOLMSxYXJmkRtgY7aAh1tZVbGOz20llhxZyko1MkoNaZSmpGK25BCoVZGtjwSRYgPMT7Lidm6ElVMACE+qzBp5BzdO0xDpZt8i4nB3k5SJLHEhgQw0tfOzNQ+LhzbT099OdvXfojbpoPZeelRj0CGLhWLRc/586c4c/IwwwPdtNVWUGA24NRpKMvU4VIkLy6GyigMicEYk8JoKrFyev9OpiZ6F+/948XeCGNSmEhZsigoyZLjSo+jWC/yR8vNqTTkZ9DoMLIQ4FmSY7CkRGFVxGBRRCEIIA9Zi/A6JIStZcfm95GEriFsy8d8+uavSIn0oc5loChTTqPTQEuhkTqHnipbOuU5GkosStxWFdUFmbRV2inPTaOx2Mxgk5vJ/gYm+xsY66xitKOaie46bx/EUFMF/EhgihfgOdHVuqfazc4mD0OtVQx31DLW3cBYdwMjnXVeIDHQXMFwRy2jXfXenomh1ioGWyrpaxJ13/tbq9nZUgEPBUxIaBYEeuZBRG99CS3lebR77N4+jaYSKx6bFk++niqnib6mcloqnLRWuuioKaKh1E653cBgi4fmMjsDzeW0eGzUFmXRVeWgrdxGfWEWjcUW9u6s58TeHq86WIExGYMshMo8HYeGmmkusVDrzKA6X48nN41Ss5I6RwatJVZq8gxU2/W4DElin5symlxNDFZlJBlJQehlAQiClqTw9cQGroIlgpfnvbPZzd6BZrLU8eiSIuDkvMlnmpTaYjNqaRAqSSCJ4ZtJitqKURmNMj4ARdx2BGHOG9j1d3bS295OZVExxw9McvvSLLcvzcxr7Zzk4Hg/508d4OHtC/zl8+vcuXWemZkp9u8fpqOjhrgIX3KM8ieCiJMIbrCZNZw9sY9b12a4eO44Hc21WI3pdLQ2cG76BGdOTHF+5hS3b1xgZ18TsdHbCdvhQ2TwZtKV8eJ15kHEQoOxSCXRIkyCMSmMfIPUGzTFhq0kNcFXXCdk4jomvAha5XbSVQFEhS4nOmwFMskGlMlb0aoCCPR/xzvH/viLf+OY/jdEr3yOf/qHMKRhy4n0ewffFS8S5vsm8vCVKOI3kCrZQFz4p9+zRn9XeWlhrFq+dP69n3zi+PRT53y6bOn3/O8ioNgesIpYiT/vfvBHouL9SFaE09Nfx6HDw1y+fJpdu7ro62vh9u05vv32ITt3drBhw2cIgF6vpK62gv6+Tk6fmqK9rZHOjmb6+9vp6KrHVWghONQXaWIYo+P9NDR5+PTT9+jtbeb27cucOXPUK3Ry7fJ5zk2fEOlN505z8+oVzk6VwLmDAAAgAElEQVSf5tLcLOdmTnNg/wSl7gKCA7cQsG0TqpR4aiuLOLhviKMHR9CkxNDZ7GEj1WykmqvnjnPh1CGunJvi64dXuHf9NMP9tZS69NiykrCbkwnetoKgrctprSugra4YnSIeZUIkqz5+iz/98Rds9VvF1NQEX311h2+/esij+zd4dPcm1+ZmODN1gAtnjtJRX85iA7oWsy4e23wmXLBCicOACCIWPB/mG2mn4Dnm6GgsZri/1msmKowsBOWL1S5RgsDzN4JYN4vysI+9x8ty0ig2KygyiWbFFTYtdq1kHkR89zodjZUM9LYwPtzLhZlj3Lo2y/WLp2iqLOJpJTDDEyCi+W+8t+8Ol142b+KqfcrUNV8rxZgUhiklArshcX7uOxBWgkUViTtbQWOJidbSLEq/B0QIgpaSLLlXvrrIkIgrXUK+JtYLIpzaWBxpCwab4d8BEdnJgeQmBZIrCyA7wf8/+RyL9+j7VNJc2khc2kgKddHPnLMAIhaar78fRKQnPFvZnG/O9mSr6KrMoTo/jSKznLREP5JjNyIIXyO4xay/JGYdjpwUpJE+ZBsSqSq2MNrXxL0rZ3lwbZav71+jr7WOurICupsq+SHzmYcIWLviDfw3LYd6AWEIuusquDZ9lL0DzTSUWTEpI7BoonEYZbRX2Tg63MalYxOkhAcgzII5JQkKBSwGDefOHGHfSD9WYhCEq4RtXY1FLUEtCcRhkMM2gRf+9f9BELQkRfiJD/BGCN6yhpT4CLINampLXeSZ04gN3oI2OYLczGRK8tJprcyjtTKP/qYSKBQQqqGtwkWxVU9WShw2tdg9r4/zJzMxhExZGCkRfsQGbESwwkB73TyYesxXn9+nutyNTBLL4EA/3zx+CF/c4NHVkwy0esjPUuPK0WMza3DmGBjsbhQBxByoE6OwaOQUmTQUZioQJpg3zfKgT4ggTyenwJiCKzOZxmLz04v0TxF5+C+ALGQzWonIByzIUjHcUc1Efz17dzYw2l0tGmN1V7Onp4a9vbX01TspMMlJl2wnXbId4ScgCfiM1PANdFc7mDtxkKl9Y3xxfY4rp49Qlp2BOjYQh1aOURaGc57SVG5SUGJIokgvx52ZQoEhCZs6DktKJAZpIJrYLaiiN5MaKaLa2O2fELv9E5IjNohNw9Nw9cw+eHSdz6+eZby3FUE4SULIZoSfQlFWKmMdFbS5LZRnp4qlwquQkxomepnopSQGb0QQbnJgpJu/PrrJ/Wuz/OXODfjyERM7e0iKDid8mw+K+EiMahlmbTKapGhG+ps4NNHH8YODXJk9hEsQxNeO9CUpxAdNtD8ZCSEYEsIQrJCjTqTSYaGrtoyLxw/x8MZlbl6Y5fLMGa5cOMfNK3M8fviAL+/dZqy3kbigtfPcf3HyVZdYKczR4bPyPbZtWCZmKJ8X51xa3DYsijCKDPHUOjQUW5IwKkO9zWLubAU1Lj19tQ7GOsrpqcyn3KrGpU2gID0RZ1oCLm0iTrUUsyycqM0r2PbpWwg/AGmwD5+98wpGtYyDY4MsZYI8SwaH945Q6sjl8MQuvrg1x/1L0zy+cYEXOUTg+o9Y//HrhGxdTUJUAHhE878L547z4O4V7t+5LC7eMigy6yk16SkxaLBKYshLjkMV5osq0he3RUmL20qJRUV5no6mcjsluXpkEdsotesZ6RKz7dX5evLSpeSlxeEySCjUS3AbEyg3J1OVo6bOkUG1XTdvmjSCIIxgSoogWxlLVkrEfEqhECEEUmM3s2Pzh3zy1gtE+H9GhN9yEoM3kJcuJUcdS0dZLsXGFDzZGvGa81KmZTkaiqxKHMYkirJSaS3LYayzisn+Bvb01DLeVc3e3gYm+5vY01PPWGcN/EiAHwkMNnoYaqpgV3M1u1tqGGypZFdbtbcK8SyQGGypZKy7gX07W9nT18x4TyNj3Q0Md9Sys6WCgZZq+luroVqAEYFJlsBGwVuJ6K4t8oKI/voiuqoceGzp5OtF4CksRQQN+UaayvNpKM2lvdqFJy+DjioX1a4sb99EQ0kOTWU5dFQ75qsZVjqqHXTXFXhBhEYahBAIzowk2j12Kuw6ynLSqHMaxWraBJRZ1NQ7jbQUW6m26ynKTCFXFUeuKpZcTQwWRRgZskC00m0IgpZI/0+QhqyDJQIsEWgqz+XgcIcIWJXxCAL8hKtkqGIZ7WvixIFB7KZUJOG+JEZtIXz7KpLj/Anw+YjwgJVs2/g+GeoodvVUsru3m4aKMna2tXD57EnOTR3g8PiAF0QMddbz1YOr8NdH8M19bt+4wMWLp7h6dZbxkT50mgSM6VIidqzno3f/RGTwJuIitlHizGKov4W+rkbamippaaxiz9gg06emmDs/zdzFGQ4dmsBdZCNJFkFMhD9ZGQrsljQy0hIJ2rISwQOJ4VsI3fIZ8TvWzwddbkwpkWSrYjCmhKKVB5AQvQ5F4mYEYWoRRHSDLHYdtRV6mmpNqJK3sACsNal+pCm2efeH//7fJAS+///RHv9z/jXUB3nMKhIjVhK69R1iA5aRELICRfwG5DFrCNzyNhvXvPTdgEHQ8vMlP2ZR2efZYGOBTy/+vvG9X7Jl+R/YuPwlNq54hXUfv8TTKjFPj01rnzax89n4NgZ9PJ1dNZw4sY/q6kKKirK5enWGL764RVVVEatXL+P115ewe3cvjx7eYe7iDAM7u1GrksnPy6aszEVzaxUVVS62B27gzbeXECcJJQYrf/rTr7HbjVy5co5Tpw5zZe4sN66e5+DkOOMjg1w+f5avv3zIQG8PLc2NDA32cWD/HsZGhyh1F5CVmUZ9TRmDfa001pbitGeCQ0CvlpJn1XpBREd9OXZTGv3tNdy+fIrh/noUiUH8HY/RpoahSQ5BHueHM0fF8YODtNUVExfmR5j/Rj5+9xVWr3yXTGMqc3MnuX//MreuX+TShTPMnjnGkf3j1FeUUGjPwmnV47CmYdYn8p3KgRUEYc4rly8Ik/S0eNjdVycqyLEcT6GFhso8pgSBKUGYJwVOU+/O8Qad/xUQcWzPzvnz5546XmhMptCYTIkplcpcjTfrL47+JwJaLUcnRzi8f4RTUwcQBC03rsxw99p5Ls1Mfc9rLlDxTrIIIv5jwCsIWvLSJPPmrU8fL8pMfup3UTXwWdArAt8ah46d9S46PDkUZ8nJUUXg0C36LTh0cSIddx5AFOoTcGrjyVPHkKeOwZEWgys9jpJMKQW6WPLUEV4QkaPY4b2OLTmI3Plky1PvVRtFcXr0E8esLIKJpz9/SUYczrQInGkRz1znb9OYtNL1z4CIhflfjeDOSqHElEx+eizZqgi00m1oZdswaULRyPzm/0EslSqkgRTbdfS2lDG1dwg+vwmP73Dj/ElqS11kG5TYTWmi3vFzEBW8gXyrgl099ewZ6CY+JBCnSUdzuYuS3HSqC024czXUl5iw6SU0uC0c3tXKl9emqbRnISwHnSQOgzyB9joPc2ePcmxymExVAlpZBCkx24kJWEOFw0BbuY0ju9sosmgI3bIKbynueTEws+pV7N3Vy0BHIw5rOurESGzGFHSpUdiMSXTWuuisdTHSVQU/EhCmIGLrGmy6VArNi3bs8f5rCN+8nLoCM9enD3uPN1e54fE9vrx/k6P7JrBZjBQ67Oza2cvUwT18fn2ao2MdlORocJgUdDeWsaunkZH+FmaO76O/rdara19uz6TQpCQ1fAvCBJSYFNjTEsmQRVFsVlNiUZGnS6TYW2LTilSYQrx0EF1CKPrEMLJVCdQXZzPcUc1Yby0TfXXeSsRwZyXjXVWMdVZ6KxE56mgRRAhadqx7m3j/FQw2lSBchYnBXq6cnuL0/lEceiXCD8AoC6PUrCRPGUuBNkGsQqQnUpCeSJFejnNeptecHIFeEoA6xtcLIhKDVxIXsJwFwzwxM2JipKuKyyf3c/X0QY6ODaBNjCJHm4jTlEJmUhi7WkoZbi3DkS6hLi8d4SpsX/k6Oqk4yXTyUKTBPqx8bylRgZvpbqrk8pkTHBkf5uT+PRwe201pnpVt6z7jk7eXEh3ki1mXzEL16/DeXqpLs1HJQ5HPm8IkhW5CFx+INVU0PFugvVU6suiscXP1zFG+eXiLL+/e4PPbN/jq8/tcmzvP2VPHuXF5llP7dyG0Q+CGD7FnyPEUmDiyp5czh0epLLTis+odESAIWlKit5KVIpo8FmRIcZtlFJnlYiWiEDwODVWOdIZaitnfX0t3lZ2WYgvFxhQK0hMpMykoz1JRZlLiTEsgUxJM9JZVrP/gFda+9zLC1xAZsEk0Y/zyPoLQTnlhHm215VQW5XHt3HF2d9Qz0lnHvYsnseuTiN6+msQwH7aufg9tUhQH9+zk5tWz3Lt1gatzp8T7NwROk5Yik5aK7ExKdEoyooIxxe5AHxuAOTlMVJgyiXxuq0aKy6xBGR9MujwSk0qCIzMVQWjHoU/EoogiWxGJUx+PXRVOSaaUCmsq5WZxkc/XSrGkRKGTiItttioGW1o8WYrwRbWnIXFeBGxehs+qt4jesY7Nn73JumVLyVbHUesyUmpVUWlPx21RYkwKQ4gRKWWCoMWTr8OmT6A0W01nZR5jnVWMdVYx3OZhoruGfX2N7Omp58juDg4OtrK3p4nR9lp2t1Qx3FrNSFsdYx0NDDRXMNRa5aUvjXTWMdbd8BStaaK3if2D7UwOtLG3v4U9fc2MdTcw1F7NYGsNO9tq2NlSQW9jGd31brrr3fQ1uNnZVOYFEW3lNrqrnbSU5lCarXkKRAiPwWZIoSg73btudFS5xCpFg5u2Cgc7m8roqimkwW0VG7JLRUDR3yQqOQmCjQqHgc4aJ7s7Kmgrt8GPBKryDVTYdTQUZNFQkIUnOw1OCtQ7jdTkGaiwaCg2JJGniiNHGUWOKgJzaig66WJmLWzrMrGxMjEIj8PA9fNHuHL2MBtZpM9oBQFpuD/y6CCvZn89a0mK3YbPqrcI8PmIT959kYjAVfOyqvl89WCGga4WdvW2c/fKLF8/uMmBkT4Kcwy017q9zu23505z9dxx7t84z8O7V7h04QyXL83S39NKfHQgLzDFC0yxYdX7dDZV0Nbkoa6qEIfNSEJcKDWVRZybPgZ8yb3b1zg3c4oH929x8uQhChwWkd4bCNUeJ/nZ6QT5reHNl39FsN9qtElRhPutwpAUOf9Z3cRtX0OGPAx1rD+CUI0kcg06ZQALTdaCDQTBSq4pBndBKkbdAv97selRFr+OVNlG1qz8HT/8H0Fk+f4E65afs2H5b5FGrEASugL/9a+SGLESadinyGPWELnjY57lib/07s/51Wv/wvMv/zO/efVfeeGl/8X/+d1P+MOffvpU4CcCiJGnfg9YvZQtK5awfc3r+K18hXUf/I7P3v01a5e9yNqPf+89N8D3HXzWvEKA72LlZP3Kl9i09s9YzUoKC63IZBFERwfgcJgxGBR88MHr/Pu//4SwsO1MT0/x+aO73LxxmX17R8nPy8Zd4sJqNZBhVBETF0R45DZSlXFkWbQYMpX4+q4mJ8fA4cN7OH78ALeuX+TOzUucPnGE0yeOcHHmNCemDuJxl1Be5qars5WDB/ayb+8oVZWlFDiyvaDXZtWzYc0ysrM0GDQJCA/FfqwXOYRaFk2WNplCWwZqeRSymADczgz+jsfIYreSGLMViyEBu1lBU5WLlppico0qKotsTOzqorW5nPMXpoBHPH58k4f3rvLFw1ucnz5Ob0cTuSYt2zZ9hkIaQXmBmXRFFJrkUCw6KU8H8nMI7XBoYidH9g6ys6MWvhZIkYQSHrARsy6ZqhIbQ90NtNeXokmKxmHWcHS8B2/m2rAYZ4hjdr43R6QeTx8ZWzz3GRAhCNpngMOTIKCfJ6lyd66L/3vm5NGnzj0zNcnk8JMiGaIss3BVZL0sinN8P4j4j8DD9463+B4QMT+WfLd64kiXUJAhpTBTrGo4dHEUZEgpMiQ+RWWyq6Kxq0QqU4EunnKznEJ9HHnqCGzKMOzqUGwqcT4bpVtxKEPJS96BPSkIpyKU4rQoSnWxVJgSWACLUukwP/95yfd+7vo8JWUmKQ7NQv/Dk70g/9VeiO8bzQh5aXGUm1OxJIWSlRyMKWkHVmU4OWlRGFOC0ScHYU6LRC3fgSBMY0qTiOoNVjg+uRu+fcT9q+c4MNKHSSMnPnQb8aF+aJOi6Kgv4uLpPfCX25w9MokgWFHGRZCTnoJJJaE4R0OpLY2awgw8+VoKzKkMt3n49tZFrp86jFOfhkOnZW9fN7fnzjDW38ru7kbaqgootGoRhLukRm6lwJjCQGMJt2cOMt6zoAfsxm/9CoJ81yCPCeXyWVGlxZ1vJS05BqU0nGyDHIsukeoSM21V+XTWutg/1ExfYzHy8G3EBW7CadTgyFSTGLqVD5b+htd+978JwYHDqOHw+AAOc7p3c7t1eYYv79/k2IEJmmo9HNo3zvOcZM/uXka6a6ktMmHRxJFvTKWuJBtUAn0tFVyePsTU3iG6691el8kFwCIMzWec5lGfw5CMMyMJZ0aS6E68cDN/IDbZ8Zw4ua2qeLJSY3BlKNnZVMbu9ipGe2oY66lhd0eFl860ACL66p101+RRkClDHbOVGL9PkIesJXTDu6JR3VWw6jXUlzipcuVQZNJ6QUS2Ihq7IgaHOhZXWjyutHicaVJcWtEnwaaOewpEKKN8SA5fiyRwBSLfcgQx+7YwKaHRLfLIj4zupKO6hKZSG8fHunAY5E+ZhS1hEkGAP//6nxE5w4vSj6mxQbjzspiZ2seh0V3UuQsRhCGGOlq4Mn0ce6aWnzI7r/y1uCAYlDEopDsI3voZAT4fEem/CknAGhThPmTMm10Ja0FYC3VFObRVFnFy324e37kMX97n2y/uwbePuXP9MqdPHOHhnWsc3zuANS2eencOg20V2DIVNFU4OXN0jKP7Bgjb9qSz7BS5mjgKMmUUZEixpUXjzJTyU2YRCqGh2EhDsZFdrSWMdVRQ68zAbVGSrxOd3mvzMyizqDHKwgjfsJzlS3/DluXvzGft7xIZsInxne3wzUOE58XsrkYeR06GCuEQmJBg1cpodOcyx3OEb17OjvUfopYEIo/wpbXSwdcPr8C397lz7SzjuzrE9w0YUyXYNDLcmUrKMhVkJ4STnRhGgU6KTR2DInIL8tBNMCfAnPis6pOjyU6Xo5aGoo7fQZZKpCRp4wPISgrFk6MgVx2OPS0cmyYCS2ooJnkIWUmhWBRRWJXRGBKDcRhklFiU5GpjyUgKEu9piFjijghaQ+DWlbzwsx/z4i/+mW1rPyA+aCOmlGiKshSU5aSRpxOzd1pBwGWUUV1goKYwgzK7hmqHgXaPzdtEvauljL29dUz2NzHeVcvhXe0cHGxlX28zE10NjLbXzo96xjoavFSlkc46drVVM9xR6602DLVWMdJZx56+5qcqERO9TYz3NDLcVcfujnoG2sWqRH+zZ3E0lnqBRFdNIZ2V+XRU5NFYbKE0W0OBMZlCUyqCDVwmJU6jAr08gn9AdMFt9eQvOrJPQ5XTRHOZnUZ3LqwVaCnPY6hVFGToqHHS11TCYFs5U+Nd3L90zFt5qXUZqXUZqXeZqM4zUO8yMVBfzFCjmzpHJsWGJArTpeSrYshVhJOtDMecsoN06VZvwCGLWI9KGkC6PBR3voEr545w58ppqkpsBPmuI++JzCg3BbgpUF5gRikLYe2K1/jwrd+iFUTvHa0gkJYaTEudnSvn93Dy4BiXpkWvogc3ZhnpbUQtDcWojMeqlcFD0UG8ICeD8aFuLs2e5uDkOJP7xuhobWByfBflJXm8wBTtzVVcuXiayYlBmBXY4rOG7X4bmZqa5N7dG9y6eYX7924yc+4U52ZPc+nS2fl89EYS4oLZsGYZL//+5/z+1/9GwOaVDPc10t9aiUYWQTMrEYSpxR6pdjAkhyEIN4kI+gR10qK5V2qCD/nWeArtMlKkG9m8dlGKdbvv64jB/WI2+h9/9BkV4f9Clq/YTB0Z+CGh295l3fLf4b/hdQJ83yIk4AMC/N57JrCw8fyffswv/vQTfr7kx/zvF/+Bn/32H3n+xZ+w5OV/fyaoGPGOHevfIGrr+8hDPmXHuteI2vIuUVveZce619i+eilPgp0Qnze914jc/sH8zw52bH4TCgUSJUH4+a1h9eoP2LhxOZs2reD111/kpZdeYMuWNRw+vIcvv7zH3Nw0t25d4vq1OSbGd9NQX4VaLWf12o9474NX8PH9DGtOOnUNZdQ1lKHRyCgpsfPw4U1OnDjIsSP7uDh7imuXz3P54gzjuwfIsWQy0NvD3j3jHJs65KUzFRbkwXMCcdEhZGWoCPLf6N17nLl6so1KCux6EUQkxaCURREetIlP3n8FvTqeS+cOcuroMJ4Sk1glsIIxXUqmNoHcLDX52ek015RwcGKA0eFO7tya5f7dOY4dHWfPaD/nzhzh7KlD9Hc3Yc1Qk5oQgUoejVYRg0oeSpZOgkEdzVOBfARkZ6qYHO1jfKiTxqoiUVJ9mziq3HmMDrRz9fwJLp87xsyJ/Vw6uyiV7HGYvOp8e3d3IQizIjNEsrh/ijKshYiU8sV77Jr3OBGVkTw8S3USx3cN0a5fu/QfBLALEq3T3/M3D882TduVTzdI56sX44g81RNuzfPUKn1sgLhnPv+f9FnM37eFz1iRo6bAkIhdFY0rXSLue8ooinQJFKZLKdBKcGpEY7k8ZSROTQwF2sXXtimCsStDcKZF4NJGkq8OIzd1By51OPkpwThSQyhO+z41Jff3qjOVmRO8P7u/40j9LHj4HiO5vzmqETxmFR6LgnxNrLdbPCc1DFPSDjJlgZhTQ7Glx83flGkEFYT7rxN55R54zN8x3NNMrTufhIjtpMSFUF+Wx4kDg1yZOcjcmb08uHaW6SN70KckkBIdjE2vwGXWUJ6vx50ryntZNLF48nWcnOjh7ORuTowNUJ1vxWXQehvR+ps9tFQ4vR9AGrRRXHCFh1iUMfTUFXv/9lNm+Smz/O75n7Jh5cd89sHbvPvqHxGEfvItWkrzs3Ba1VQUZtFUaae1Mo+2qnz2DTRy8fgYY90NVDqycJnSOMSL6OSx5GaoCNy8Gp9Vy1AmRJIUG4YgNKMVBO7PjxtzMzy6fZXpE4c5fngfz3Nynlfoxm1VUenMoDxPh+mJh/bBlVPcvnCc0a5airJUSAI3oIz0E10bIxAdqYVC9AkRWFWi2o4gNM8r+GhZ4DUqon1JDt+MVhKIRRmHIFipzs9ivKeekc4axuZdqUe6qhjpqmKir459fXVMdFcz0FSIx67BoojAlByKNHAlEZs/xPfjl0iN3EKU/yYcFgOtFUW4czMRHJCvT8KSEkVajL8XQBRoJeJkSU/0goi8NAm5qmhM8hDS4raijPJ5oieiHbE0OELwxvcJ37oCQTCREhWAXh5Fqc1EoUVHUZaKGmcmpdkaHAY59QVG72ZlTArDnBqJIHyNOjbQ+73euXAKvn3E4fEBWirLEPphihdoq/bw+Y1L3L54ls768nnX4m5C/cTekrhQHyID1+G75j3vZpYctpHUsE2oo7ZgSAzClhZPiUVFpcNITVE2g21VXJ09Bo/v8PjeNb55fJ/7t65w+MAezpw4QFVRNu1V+Vw4PkFfUymhfmvQp8ayf7Sbi2cOzGd2hhCEIdJlIWSrYynIlFFskpGriUL4oehdIbwOTe4sWsosNJeaaSzKotKejtMgI1cTR1FmCmUWNTZ1PIIwQuyW1fiteJePXv8jwlvw4RtLMKUliYDnL/e8lTrhObyuuzm6JPobSxlqLvVqjAuClrT4ADz5emanRrh5cYrrF45x//o5xgbaEAQ3wuuQq5Fh0yRQpE+i2qymUCXBpYrFmhyGLS2WUquKkfYK8gSBPEFYlO4TtMTt8CE2YD2ZKdE4M5KwKkWfmMLMBEotcgShH51kK4f2DGFODpvn1UejTwwmJcKXfH0iVY50HKYEcb3yBcEN4QHL8Vn7Ae+//RKvLfkV9iwNjR4XkhBfDEnRVNgNOAzJ5GjiqczTMdpdxWh3BRWOdGwZUopyFHhsWgRhVsxul+Uy0FjCeFc141217G6tYG9vA3t66hnvrGeso47R9lrGOuoY72xkvLORyYE29g+2s6ev2VuJWAALA80VjHTWMdHbxJ6+Zka76r29E+M9jYz2NDDc2cDOthoveFgAEwuqTX0NbjqrC2grt9FYbKHCrsOZkYQ9XUq+PpFcXQLNZXZvNr23voSJ3gYa3blU5GeKnHJ5BHVFVtoqHPTUFTPY4qHVk89EbwO9jW4ay3Lob3Z7/UbOHhri9vnDHBnt8IKXttJcmoosdFc6ODTQzGRvPfVOI06tmFxwqKPJU0ZiU4aRrQzFIPNHEb2RxJA1aKTbSZPtIHz7KmJCNtNU5WLm+D6O7x9hfKDnKRBRZMuiMDeTInsmPqvfJzbMB0ViEDVlFory1ZQX6TFowrCZE2hvtDE9NY4gTDKxq4XuJjeVrkwW1GiSo/2JD96EWZOAJT2ZttpyBrtbKczPpaaijLHdgzy4fZ3b1y5x4sgB+OZL+OtXXL44TYEjl5jIHdTXe3j8+C7wFdevzXHz1hWu37jEseOH2LmzA702mRWfvMmvfvEvPP+zfyI23I+mmiLGB9vZ3dtES1URkQEb8F/3kbe/b837S0lPjEAQHMhiNrPQ5KpJ9iM27FMSY9ZCjOitEhu2AkHQEh+5goSYlezY9hZJktU8yQ9/55V/oS/pXwn96P/lv/83CQE+b+C75iU+eufn+K57BZ91S/nkwxd4+62f8c47v0AEISJt4VdL/oml7/+S15a9wIuv/ht/ePXfee+jP/DRJy/x5zd+yZuv/oJVH7+MIIyQEL4BeeQGEuYrzbH+y4j0fYc4/w+R+i8jxu99In3fIcL3HSI2v40gaAnZuEBjMiEIh0ST1xdAWAIUCgT6r+S1137Hqwi+PJoAACAASURBVK/+lpUr32Pduo9YvvwtpNJwjh3bN//df8nnn9/m228/Z+7iDD/hKpL4KFav/phlH7/J9sANvPv+Ul557beER27Hkq1j27b1hIb60dRUhcGgIi/XxKH9Yzy6f4u/fv0Fj/9/1t48qq0zTffda/W63atXn7XqnK6+XX1W9e06VZVTqa4p1ZkTJ+XEjuN4djzhGYyZZyFACAk0AUISIEACARKTxDzP82DANmAm24CNjW084xk7TuwkTup3/xDITirV5w7nj295CUtb2t/+9rff533f53k+e8C1y3OcGh/jzu0FFh/c4dHDe1yYO0NFuQN+KhDg64HH/u2wT8DH042sDC1HOmsZ6K6nujSbmAgfNPJw9m5fh/ueTShjQuhqKePsqUF62ioYHmjEnBrnaq0LDzrImpWvcXD3RpITZAyyguJCM431Dqor8+lsr6a/p5lb1+f45stFbl2fo7mmhPHj3dSW29DHRxMvD2X/zjWsfPvXuLutx++QG8KcM1EgvAZlhbmoYsIJ8nb/DoiYHB5gcvgIs6dGmZk4jkYQuHx24nlldxQydbHYMpJoKMtjsKPOCSLWfj/QXgYRQ2SpXpDbFs4uCaI4lirKL0iF/j8apu+9nuOHFZacIMWiiCRdGvpXj5elDCdLGU6GPOSvf+cr/wmIcK3Z755DujwQa2IkhYYYcuLFrtgoVyN27YNZimAsyhByNM+/O0PujTnOl9z4YPK0YeQnibAlhpKt8CczxhuL3JeC+B8+n//cbO6Hfu9fAxHL//fD7vPLMZFzlCG0FprQib3J10oxyYNIlfiSEuWDXnyYVIkvFrWIrIRITFopguBAIw3GkWMk06DCjTK4JrB780fIQrwJ89pNgjQYe5aeztpCehuL6aor4tx4PxNHuxCegfAYeFlYMv0oIyMhklRVGJF+uzGqw+mrs1OWlex6UJnVcTgyDKgj/MnWx5KmjiQrUUJqXCiRh3ciLEDogS3YkhWYE6XEhnqhV0aRZzaQpJKiEQQ2r/2Q2IhQtq9fzav//gt2b12DSaeg0JJES3UeNcUm2qtt1DlMOLISnUZOpVYsujgsOiWmxDj62xv48tFtzp4cpq2+nKbqYiRhAaxgEHOKllyTgTSdirFjPTy8fQW+fMjVuaXe1S4QhC6SZAGkqkSkLstPvgx5aUpayrPpqbNTkaMnMyEKZYgHhSkKRlrLOdpgxxIfRWKEH8pQb/QxwSRF+6OV+BGIyemM+8LFlfrvISnaD0F4ylraqMs3M9pTz1BHNcPd1U5517YyjrWXM9xV5QIRpwbqKMtOWJLIFBN+aBNe21dycOPbKMM8CDiwAxA4fayH/uaqpe/aT7zosLONZukGydWIsSU4Zcxy4sVkaSKWRjgpMf4kRHigDN2H1H/bDyzQQTx3fsSeje8hTEFidDD62Ei0MSJydQriQg6REhtCuiocoyIMQahiBYN0VOSilfjxIxbx2rUOQRhCHuqDMA/DvS10NZRTaMmgKNtEV2MNt+bPc+fKeb56eJuvHi5QaElFuSSBqpIEookJdN5Ey2Y1ggZtlBfx4QfRiA6QJPHGpA7HlhxLQYaaAlPCUiPaW1yaGeP+zQs8+ew2P2KRonwLeTlppCXGUFVgRHjsvAfU0UE0Vxdw6cwoV89PkhgnIiLgIDEhHhjiQkhXibDqoykyysiMD3NuyFqoyNXSVJxOR0UOdQVGCtOU5KfGkaYUkaYUYdXJsOnlmFSR5BkUdFXkMdHTRFVRNpfPTnBxehxWC7BaYPxol/OhIoxyYPs6BEGDJNCdNHUk+phgnOS8Z0zyCsEHNmGQ+5MQ7Ut+uorexmJCMZKdqma8v8UpS7sEQrITJDiS46hKV5OvCSdPE45ZFUZljo6GgnSaizOZ7G/m6plhhrvryTPpEPbBro0fsOrNX7N340qSov0pMDpdpNOVzzfZxCh3Tp7oxxjnvF6KUHdEhz5FFrgPQ1ww2YZoTFpn0uMwViTB24gIcuOTj95GIRdz4ngPfP0ZV8+dZKC9luMd9eQYlNjNWnJTYinIUFFTaKTCpiNTH4UpKRy7RbMEIqrQCALNxZkcqS9ioNFBX52dnppCRrtqGemo5nhLlasKcay5kqHWWkba6znR3cBYbxNDHbUubsRYbxMnuhtcLU7H2qoZ6qh1gYhl7sRyJaKzvpT26kLaqwvprLXTUVNES1kuVg7zM+apt2dStyRRXWBUYo6PxKgIJU0ZRmZCFCWZiSwHhU9un+PiySNU5aVRZEqkxKKnqSSbE72NvMIkTWXWv1CDwiHQVpVHc3kupbnJTA938tXdS3x9zwmuSix6yrMNVOQkU2tLo6PMSlNRJrlaKRZlGHmacKzx4eSow8jWhLDcPqiJeJ5d9zuwgY2rX6WK7eSkJzI53Mvtq7NcOnuKc6fHKM6zEOrngSomnPIiCwU5KXQ0lTA50sHURBcnR9uwWVTESj0I8NmAv/d6lHJ3inIS0alCkIoOoow8/MKeA9Kg/QhCF8XZyfSxkuaqYnpa66mtKKG3o5X7Cwt8vniPB7dv8uXnj+Cbr3hwZ4ETQwPk51qwZKVz5fIcCzev8GDxNlPTE7S111NRaecuP2bPnk/ZuukjDuzZjETsh8WUxPT4IFfnTnFzfobB7ka6mypJ18VhTJC5QEShOYnehnI6agrITIlGFrmP5URDkPc6Qnw3IAgO196zfE4h3h/he/C73AJB6OO9P/4zM0k/Z/8H/4j7rnfYveVVtnzyO1a/9z/Y5/YeO7a/xe9//2P+7ed/y9vv/Zw3VvwMQdCw8pPf88bKl3h15S959b1f8uq7v+D1d37BWyte4t13XuKdt37BPD9j3/YP8Nm3llCvrUT47yTMazPee1azf+vbeO14n8Pb38Vr27t47ViB57Z3OLDlDdy3vInnjncRhAXXOlOgcHLH9jkD282rf8+u7atY+cGrvPX2b1i/4X2iogKQSoPRamVcuTLDgwfXefRogWfPHgNPmZ4eo7jYhpvbFtauXYmHpxubtqzi9Tf/HQ/PnaQY44mOCeXdd//Itm2foFJJkcsjqKl0cPfWFZ48fsCdhassXL3ElUvnmD45ycPF+zxcvMtnj+5z6eIsTY01lJfkk5drwlGQRX21g7qqQno767h+6TTXLp6itd6OThNJsM9+/D13U1JgorO5nIHuemYm+2mszseWlYQ+PopYiT9hAQdZ+c7veYshZJH+HOmoY5AVxEQF4Oe1m0iRNyfHjnD7xnmePr7Fl5/fZn7uJNcvz3D98gydzeWkaGUEeO3mjVd+zruv/4pEZQQ1pfnoNbEYtfE0VZfSVFVOkkpGZHAA6fp4zkyM8ujOdS7PztDX3khDRSlN1c77v72unPbaYirzM1xcs9xUNdnJSirzM5aCz+/yL5xqRsuVggJeFCSwJYrI04ZTmh63FKxWfW+tfj/Atb7w+WUQMfe98d0gVy8OJDUy5D8Jgv9fjL8CIvIMir/6mUyFiNz4KAoNMdi0UU6woA7DGh9OrkZEtioUizIEiyoIiyqITEUAmQo/MhV+WFQB5GgCsSYEk6cNJT8pzFmJiPUlRxmAXSd+IcB/Pk8RET289FIJgmChyOhUjzOrA1wSrkUpL6oy/RBwe/GYyyDiP5sbLYLQhJAWG0proYl8TTTGSD8MIi+MkT6kS/zIVYoo0seQq5VSYNKSlaqhLM9EqS2DxvJ8HDlGtn3yJ379b/+I5671RAd5oI4KQOS9h+igg+hiQ0lTR1JTlIkggaxkDZKAQwQe3LlUAiojN1lBvcNEQrQf29a8gf+ejSTLRBQataTIIyg2JVNuSaMyx0iuPhZ9TCA5uhiEFTDWWU1neS6KYHcSxL7k6ORk61VUFVk4NdzPnWtzXDo3Q21FCT3NdfS11uHvsYc1779KcW4agmChsigDYR5CMSI4wGZUUJmXQml2CkkxoZRmGzk52MXsqREWrl7g6Wf3eHTvJot3rrtK4H2dzfDVI06O9PPFg5s8vnedx/euMzNxFJNeg9um1c6M69+ARR+DKTEKnTyIJFkgOnkQCdF++O9ZT2zwQfKT4+iqsHKqr4GBejsne+rIM8RijpeQGBlIrj4Wc3wkxwSBzIRIMAqYE56X5RKX2jp+zF2SogOpL3AGbMOdNd8BEUfbyhjqrGS4vZyjzcU02I2U5yRiM0idLpdLwW52YjjhntuI8vdwSuxOQmOJjVydgqRof+IC96OX+LgQdo46HGu8E0BY1CLMqvClHkSRC0SoRc6gQXx4I0EHPibowMcIggb2CbBPYN17v0MQ5pEFeyIP9UUrDUMt8kUnDSJdFY45PtLlq5CuiqC71sFPWOBHLOK3dwshh3aTKA0jWRHF/m3r8D2ww1nRCXRm3fn6C559dper505z58os/e11mPVKBOEZ0SGeCMJZDu1cy4aV/8GqN3/F5g//iDbKC23kIfTRXqQrg7AZZC7lG3tWIiU5Kc6g+5fO8mZVWT7ZZgOSiGDMaVoEYR6tLBBhO8jFXtSUZHPn6gyXzozS3VxBdJg3gvAYeZgn6QlOoGxLluPIUCIIfUjQMskrVFqTKMpQUJGjozQrEYMskGi/3Vi00diSYynJTMRqkBMf7oPQBO2lucye6KOxopDasgLyLUZ0aienIFnznAeygSY20ERGvASV2AevHWvgRwKygL0IgoYsbQThh7ci9tlJmkbs8jMxaWWM9jVQb898XspXR1CRoaYuM558TRj58WLsxjiytRIn+TYvhebyXEb7mmivLWaenyGcBUuKhqYyK5X5aZgSokmWL5dtFxCEZ6TG+ZIS64PNNoer7zUQ9m56D31sENoYJ8hJiPFBEKyspI/IwG14u68jItybo0e7+fbrxzx7+oDFW5eZGRtE0EKBSYshNhzTknqWIS4YU6IYR3Y8RVlKMhLDqLYlU5Gjo6Eog4FGByc6qzjWUsqRegdH6h1MH23j5JEmRjvrXUDiWHMlw211jHY2uioL/U3ldNc6GGiuYOJIC5P9ra6WpqOtVQx11Lq4Ei7OREsFfY0VtNcW01qZT2tlPh01RU4TsqdOzscKBmlwZNHkMFNXkOZaB5kJkWQmRGLRRqOTBiDUgS05loneOgIxUZAez7KKkUYQqGI78jAvhAVcmdHl67rMA1oGEsPdtZzorqOrppC7/HiJz/IYoQlqbWnUWI2UZ+nJN8Q6QURiBAVJUdi0EeQlReLsn59HF/M8qI8M2E28LICepjLmz45x7uQQJ0f6ONbbzpXz06xgkBUMUmHPZW76BEZdLFPjfVycPcbp8Q6qy9IJ9N3MckuEj+ca4mIOEBG0c2nNWNEr/Ak9vMlpnHkNyq16CjLU2M1a+lhJbpqWqRPH+OL+HRYXbvDNkyfw7bfcunoV/vwtD+/dZebUBCVF+dRVlXP71nU+e3SPP3/7JYsP7zBy4ihDw0cosudylx+TkCAjMtwfL4+dPONvcBSY+ezuFe5cO8eNS9O0N5RRZc/BmqEjRxCcgg4mEIQ+2irttFYXUl6Uikp2mO+66S4N0zI/4nk2Vhq2BZHfWtfrv//bPF576b9xP/NXvPP7f+LgzrfZuu53rFv1Kz5c8XM+XvPvfPLJH/j5S3/Pv/3i79mycwWbdr7POx/+O1v2fMBO9494Y+VLvP3Br/H03Uqk1JOgkN3EyX0pLUpZqvv/DE+31eza8BZ7Nr/LoV2r8NqzBk+31ez85A02r/odG1f+jq0f/YHNH/6Bde+/zMaVv2PX+tcRhAWGeAvmBWJF+9i94W3ioz3x3r2GzR+/xppVr7Fl6yo+XvsO+/ZvprW1koGBVvLzM5ibm4QpAaYELl06w+3bV7hy5RyXLp0hNTURmUyEOcvA5q2r2XdgK/2DrYxPHiW/MBN/f3eCgjyRSkVoNDLqqkuYOjnC7MxJrlw6x72Fa1ydP8/lC3M8+eIxd+/c5Pq1eY4fO4I1N5PiolxXa11naw0lRVk4CswM9jQgdEGKVopKFkxUmBf7d26gvjKf89PDTAx3MzM5SEmBiRC/vYiDDyEV+7Jn+1o+XPEKKVoZD+9c4uvHt7l0dpxSexZhQR5Eiry5efUMD+7Mc21+mnu3LnJ34QJTk0fJy0klOtyHnVtWs/Kd3xMV5sWJo+3cvX6eLx/dpbOxjqnRYc5MjDJ+bIDBrnbsuRZODPTx+b3bfPnwPl89esD02AhDfd2cPz3J+dOTzM+epq+lmqOdtZzobXR1hmTp4yhIjycvTckyiLCnq5aC/uXgvo5loq9NE4xdJ6ZQK6JQH+l69iyDiO76Yp5Lyhp4ThBeBhEa7l29zJ3Ll3hwbZ7noOL5ujdIlluWDC8c4/8niHCBIQ2Nhc8z/QUpKnISo7/z3tI0NYV6p2yyOS7MxX1Ybl2yxoe7gIRFFUSWMpAsZSDWhBDXyNEEYVH5u46Zown8Hnn6xaD/eUAfEdFDkz2FpoLnlRmzOgCD9BC5icHYkl6sYHwfRCzPpfF746+Bh+V/tQg5CU5jsHxNNGZpCNlyESkibyyxYRgj/ShMlOJIUVKSbaSyKJuzE8c4d3KIhzcvcP7kcSdJbxC8dm8kRSVG4r+fuLDDqMQ+BLtvIyHSD+FnEHJoNzWOXPLStNQ7ckEiIPwWAvZvocSixxAbhkua7Jcg/HJJWnZJjiwzPgZzvARjbCg7Vr2OsALmx3o53lRChjKcghQVyfLnk5RnTmF+9iSLd27S29HCldkp+PYJfa11pCbKaKkqQhAsTrdRQWCBn/ATFijJTqLQpMFu1pFnjCfPmMjRtjrmpie4cG6aJ48f8PD+LcaHBygtsmJO01JTUcjYsR7OT41y/tQwPH3A149u0dNSSX1pHnUlVoQty1ntPlJUYhxZiU45v6VzjQ0+6ARIWim91fkIi2DPSHCVGePF/iREBGCQhZCVKKEwzalhn6EJIz7SSSiWB+9FJ/XHopWQq4+lzKKnr7aY0Z56lzrT9FAbZ0Y6GO2t5URPDWPd1Qw2OWgrz6S2IBlB0JAk8YY5geV2oYC96/Fy28wrTJKfrqOm0EKyTIQy7BBJkT6kxQZRnBJLXmLEc4StFjlb5BQhpMUGkaEIIVUWgCb8IPJAN2SBO4gLcSMmcIfrmsmD95KREMGRJgfCy+C27k9ookIwJ8aiDPWmIEXlnBNhEHOilNLsFK5MDTM7OoA1NYE4kR9GtZTUeBmTvEJGkoJQz71s/vAddn+6wdn+9bITHF08M8Hk8BHmz4xz7fwp6kqslNrSCPPazbaP30awgCTwAJKAvQgOiPF3Qx22H7M6BJtBgiUxilx9DPnpKtbShtAFcVH+1BRbEYzQXF/GxIl+bDkZS5vpPMwJWPDF98CnpCXF0lhZwLHeZqyZOkJ89hEVcghVpC85KU4wYEuWYzNIEYQ+jIpQyixaGu0Z2JLllGcnUZmrR1gNIQe3LAWMUahEXoR7ubF91dt4bFtL8P5tRPgeJCdNS1tTJXGSUNx3b0UQNCijg1FGBSH23YfdrOPm7CgnOmvI0cVwtLkEoQ+0El92rnkDia8bspAD+O5dz461b7F/84dU56fTXVtEX0MxghhydDFU5eppzEumJiue8oxYSlOkFBmicKQpyNZKKDYnUJaTjMNiID8jEYNKgvAU/N130llfyv0rM5w82kp+mobnrRgLxATuwhQfiiAYsU0uOZhKYO+m9/norZcxayXEiQ+hiHiBeNoHob5b2bl5BXvcNpCTk87Z6XG++XKRZ5/fY/HmRQyISVFFkqaWYI53grcsXTQWvYScZCm2tBjyM+QUpasoz06ioSiD9vIcuqvz6KsrZLCp1MWJGGqrZKChbAk81CyBiSoGGytdkq19DaX0N5Uz1FHLeF8zI131Sy7VpS6exHBn3XcqEn1NZQy21tBRV0JHTRG9jaX0NZU9NyD7sXO0lOXSVpZNQ1EGpVlacnQxGBWh6KT+CILFCTjqnFXR5YeIOVFKVpLMBRSMGgn9LRX0NlfyIxb5EYtoBIE0bTRp2miq7CbKC9KoKTLRWmmjwJRAUaaW6vx0BlvKWQYRQh3U5qdTZtFTnpVEpkJEebqKfK2ETGUw9pQYMjWhJEQefCFwGEUucseek0RzZT4NFTaaqgrpqC9jsLOFwc4WslKSUErCWOAn3L8+R2NlHuaUWHJNKvSaMMTBbnjsXYUTRJjw9lhNoM8neO9bxfOsphVZ0E7UYqeCX1l2ApkJkejkQXjuWo9KEsLpkaM8vnuLp4v3efpgEb79lsf37/PNkyc8unuX2amTdLY20dHSyJefP+LihbPcvXOD+/cWuHjhLD29rRTZc2luqeHmzQuMjRxh/+5N7N+9hawMHdcvznDu9AluXTnH7KkRBrqayLcYXSCCNsH5zBCaKLZmkK6Pxpwazb6dK/HzXI8TED2XRn2RfC4J2oxa4oY0ZDMir4/42/9Dwmsv/SMD0pcpDfgpa1b8Dw7ueIdNH/8GQbCwetWv+PDDl/lw9W/51W/+G+lZCjoHKjHlJbB+x3ts2fMhew6vd62R0koTVy6PMj7ayr2FUwwPVLsAZqjXNraueY0Nq/9IqO8OQn13sGPTCjZ89CofvvtrPnjn3/nw3V+z+9MPWbfqj/zuf/6feOxZyxBvYU6R4bb1A7ZteMcFFiNDDrJn+2rcdn6Mu8c2duxcizFNTVt7JV3dtRgMCuTyMBeISE/X0t5ey6lTQ9y5c5np6TGSk9VYclJJTJKRpI/l7v3LHD3ehY/fAdatW8kHH7yJt/cBsrJSqa6wc+7MJBfOTTN/4SznZ05xae4MpyfGuTB3jksXzzF7doqJ8WG6Oltoqq+gq70B7goMDXaCVSA5KdZVDfgRi4gCD6CUhxHkt59EdRSnxvt59vQeF89NUFGSS0aqmlK7hUJbOsH+B+FlgWvzU3z+8DpffXGbzx9ep74ynwSFGHlUAOX2LNobSynISeHS+QkunhtnaLCNorx0tm1exbbNq9Anyhjsa+bR/at8/nCBZ08+49G929y+foUbly8yO3WSE8cGGDnaz9TEKDMnx/ni4X2uXjzPpXNnuHnlEhfOTnNxdobpsRGO97TS21rFiSOtTBztpKEkh/QEKaaEaEoyEynLXA4sTTjbq5dBxJK/yd9AQWIYwj+AXSemxBhDSZpsaY93xhn5GYlL+8CLwex3QcCjhRvcvXqRm3NnXYFvSpyE9LjvBvN/GSj/sGzp/5dx4UQv0/1N1FpTyFrmfcY6Y88sZTgWtcjJC1WJsCjDyFKEkqcJx6YWYdOEkhcfhk0TSq4qGJsmlILEMPLiQyhIDCNb6YdF4YtV81xBKVvpR6FWRH7CX2/LKjfLmRhs5aWXrK4gP1MTSKrci6Sog+QkhWBJDCBD5f1XjqElNmTTC/PuQB6++QfAw4utY0sAMFMVRYZcRK46mpw4Mdmx4Wj8DmCKDsaqiqAsRUmmKgpraiJnJ4Z49tld7l07z1eLN+Dbx/z5s5sIVgg9vJMUlZiYIHdigtyX2m4CSYkNQxHiRbEllStnx/lm8Saf3bjA8c5aIv0P4Ld3E5U2IycHWqjOT0cbFeRUb2kCP7ct6KLDyNWpMKmj0UoCiPDcxeu/+Cfe+dW/kBTpizUpBr3En8QIP5LlodjNOtqr7NizjVQU5jA9PgR//pIn92/x+d3rnJ0Y4nhvE531zlJdY0UuvObMwAkKKMhQU5arJ10TTYoiggZHLp/duMiFmXFmZyb44uEdvnh4h/HhAez5mVgtqQz3tzF2rIeZiaMMdjZweXachflp+jtqmTzWxe35KXIzEnAha7EzyBF57UAQpkiK9qcoXU2GWozo0DaMinDM8RIObl2DIJiIF/tjiAlz9ptrotDHBKIRf99sxIRa7IFBFkiuPga7INDkyGK4rYaTAy1M9jcz3t/AycEmhpYk3foa7Uz01jLRW0tHpYXiTDWZ8eHkJEVRlCbHSciqY8dHr5OmiaG3pZqb505y+ngnzcUWdNIAxB6fkp0QgTU+nGxVKFmKYCdpaEnCzLQ0CpJlZGnC0UV7oQk/SFL0IdKU/iTHOsnhsSF70AgCRWYNty+M0VldRFJMKKkqKZG+B0mWiaiwGFwbjth7Lx3VDq7OjLF49TzXzkxw8ngPfS3Vrjak3DQtVflZ2DNTYEpgNV1EhviRqlXR0VjJlfOn+XLxJnz9iGNdDS51rBSVGGElZOnl3JobZay7GrNGRKrczynhlhhBrk5KYZoKQdCQnxGPxaCgJC+DU8N9tNQWc+/WPDOnhtFrlQjCHMGH3RD6AIVAlSOLuanhJSV8MXGSYGer3zNI0UjI0svJS1Niz1BTYlZTY9PT31BEk8NEeXYS1bZk13VXhh3CnqHBIAtCHelNYnQgOYY4fLHgi4UN77/Kno2riZMEk5me5FLVkIp8SNFIMCjEdNYWcntugjsXx6kvTCc17vlmpUFGbJgHkX5uWNPiEPvsYtuaN0jXRHF1eogKayoS//2kqyLI0cVQlKbEkR5LWYaCSrOCCpOcEmMMZWYNtfnPMxvhPnsJ89mLEApFlhSunB3nyb2r8M1j7l2eptJmXNqkDET57EITcYhsXRSmeBFnTp3AEBdMZlI0reVWsvTL7sFWMpNlLrNKQQIy8UHipN4k6WRk5xpxFFq4eO4k33xxl1uXphFjwJQQ46xiJknJToomRycl1xBNTrKUXEMUOXoJ9gw1VVYDzcWZtJfnIAiLtJVl01WVz5F6B8PtVfQ3FNNb4zScW+ZGDDY6x7I6U39TuQssnOhuYKij1iXx+qIE7DKAONJYRl9TGf3NVbTXFtNeXUh3fTHd9cW0VOQhaKA6P/25E3WphSaHmSprskudKX25fVIow5moWXCCjy6cstBLggRNZTk0lVm5fOYEN+ZOcXFqhNH+NvrbahgbaGXyeBunRzrpbiqmocRCS4WVxtJsWittHGksobXc+rx3ug6yk2RkJkSTqZG4lMMy5CHkJEZSnhlPri4SMnO8lQAAIABJREFUQ4wPGZogBGEQ7grEiQ4SJz5EhN9eIoMOUJ6fwa1L01w+M86FqTEqCrJY4Ccs8BPKC00oJX74e25FHLgbUeBOwgO2E+q/hWCf9Xi5f8hzoq9mKUCxEuG3mUjfTUT7b0Mdvg+91BttlBcxAftcTteVBTkc627jxJE+Rgf7OdrdybnpU/DVUxauzjN6fJCa8mIqS+xMjB7naH8352an+PKLh5ybnaKy0s7xoT6ePl3k0aPb9HTUExcTilIuZnJ0gC8f3ebCzDh3r1/g4pkJ2hsq6G6pYerEIC3VJbBF4PDenUuS0E7gE+q3E1+PTQR4bWa53SAmdM8SoHieOYwK3IQyfCfy0C2E+3zMe6/8Mz0xP6Ms8F9Z8Yd/xnP3exzY9S7rPnqZN9/477z55r/y1js/55ONb/Cn1b/DVpzC+etjDIy2IvwWPt27htUbXmfTthXs91hHTV0O9+7MMD3ZRWVxKgZNCNVFRjK0kUT4u/Hpmjfw3PMJhvgIAr128Idf/wu/+/W/8ptf/5TX/uMl3n37t/zpvVd4563fsHXjB6Tq40AmgEzAaFCQk6kjN0uPZokztZ0qVtPFBpoIDfPE3WMbURJ/DMlxGI0avL338Mkn7/HWW79l48ZViMX+eHntpbOznkuXztDWVoM6XsJh793s3b8FpToSqSyMwGBPPv74Pd5883e0tNQwOjrIU/6OsZEBertaKS8ppNBqoTAvm76uTjraW+nuaqP/SDd1tRWkJGvJzkzl+GA3joIsHAVZtLEWdZyYSV7B/7AbCmkgEtFhgv0PEBHmRV5OCmenhpg7O0Z1eR5ljmxmTh1n8e5Vblw5Q4E1DWlkAIN9TTz57CafP7xObWU+ESGebP7kPbau/xMtdQ46m8vBXaCiJIfKUicQ0WokBGIi2P8Ana1VXL88w7On93hw5woXzk5x58ZVPl+8x/1bN7g4O8OpsREmRo5zcnSY5rpqJk8MMXK0n7OnJ7k4O+PcH7qcHl1DRzrp72xkYqiHqdEjNFUU4OQ8VGGOj6TQqOB5NnvJe0IYeg4iXsMlLWtNCKNQH0lJWiyFKXKytRKeiwAstz4ZcYLkF83unMe/fek8D6/Oc2P2NP2N32+F+t83rPFRWOOjsKi+q+TUV1PAYL2d+rxU7EaV6++muOAl74cwLMqwJd6DMyZyVRWUQeQog8hWOEFCVqwv2Qp/bJpgbJpgzHIvMmKeS7mmSw9h1QSSKffBpgmmNE1KbbbzO0uM0ZSkS6myOOc+ImKKl17q5Dnw0mKM9cYY50W60uevnOfyvqF1zW9M8AaeK1x9f1heGHXOZ0pqjAh7sgqTTIRB7I9O5JSVMoh9SYsOwqqRYJSFYc80cmnmJF89vA3fPIavFnn2aIEvbl9EEKaQBh5EJw8iMcoXedABYgMPoAo9RLpCTLFZy8LcJA9vnofPb3Hx1DHmp4aYGekhUyvHbtYx2d/Ks/tXuT41Qk+1nWZHDoIBUmPFyAMPkaqUkKaWMNhYztxoLw0FJgzSYHRRfhiiA8iKj8Kmj6MsK5m+hnLOjx+jr7mWkd52vv18kS8X7/DVw9suWcCuhjLaagvoanQwcqQO4WeAUSAvTUlZrp7CDC0dVYXMjR/l4bXzDPW2cHJskAcL81ydm2Kgq4lQjPS21XDr8gxP7l/n0e1LtNUV09NSifAynB7uZri3kc7GEsqKMmmpcxAvF/Hqr/+VMtzorC3kRHcdQhku0OUqnYXC6y//G8vqBfLAQyRGBmLSRGGOj0Qdfphwz21IA9xYRoVqsQfxEV4IggG7IFBtM9JZUcCRxhJGe+o5vtTK9GKf89HmYobayqjI1VKcqcaRoSQnKYq44D2EuW9AEJo4Ul9IgUlLe10pU8d7KDQnEeq+DVngfrQR3qhDD5KvjSQ/SUyeNpzceKf+sUUdSpYmnOyECCzxYozyQOLF7qhFBzDIvEhXBaCLOUxsiBtJUi/iIz3JSIhgrM+ZidXLRejkEUj8PZD6HSTaZy9Sv4NOoLm0qK+fneT2pVnmpyeYOz3Kse4WJ+E9FLZTxXaqON7RwMXZ07TUV5KkiSU9OZGJoT4e3bnK7ctnmTs9Qk9TBe4UkKyMoDI/jQZHFgXp8cjQoI8JIC85BrMqjPS4YLISxGTGR7g2y2Wn2Ye3LsLTB0yPH+P29UtcOjdFij4BP699eO3fQrj/XqJDPGmpKaSzsYwklQTPfZ9SWpBJf2c9ggEykuSkqMTkpSmf9zr/HQw22mkvs1CSmYDVIHMRnvPTVRjV4STHiTAlRJOflkBHTRFNZVaGu+uZHGxj+sQRirKNGOJjkIud/ZEykTfmpBiS5CFU2JK5eWaIzkorsWEeyEPdifLbByaB4EPbkYd5Ig0+gKCAMmsK12dP8OjGORbmJinLSUUecogcnZwcXQw5SdHkGSSUmpXU5SZQna2kJE1GXnIMlblLmaG7EBfuQ1zEcylWVgicmRjk5oXToBFcKkKCG2QmRJIaF4IgmGBI4Nz0BA6Ljq66IqaGuhjsqOEfeMzXgoA83AdBeIpGEHDb+j7bN75DePBeCgrTGDjaRl1NEeMjPUyO9FBkMSAIFtQRvtiSFdj0cnJ1UgTBQE5SFNm6KLK1kWRpIyjNSqQ2P5WWkizayrJpcphdbQzd1QWu8+isKOBIXQlHmyoYbCynv945umsdLlWmZSCx3K50pPG792RPXfF3KhdOwF9BW42DtqoCOmqK6Ky101KRR4Mji7oiM5U2I3VFZlpLLbSVZdNoNznla9OU2JLl5CXHIAhlpMgDSFMEI0w5Sec/wsl70Uj8Xd+/cHGKJ/eu8eT+dc6dHHL9/dypo1ycGmK4t5Ha4mxKbWk0l9sQpqCNtbzCJP/AYyy6ONorC1xr1GPranK0MjLVEZiU4aQrw0hTBJMZH0ZmfBh6mfMBFx/tSbIiiBRlKIlSPySB+9AgY6SnjuuzY1yaPkFnrR1J8CEEoQlNTCDRQfsRBA2hXlsJ8dmC2H8r4YFbCPfbRMDhj/Hc8x57tr/m2i8CD6wixGMNokNrER9eT+ThDUR4bUIVdpDAfRvY8fE7JMnD6GmqpCzfgjZOijw8jFDvw6TrEhnp66GzsY4yQUCrjCE1UUNVaSG3rl3kyy8ecP/WdeZmp7h76xrPvv6Cb776nK+eLDI5OsCcIFBhz2Xx1mX49gse3bnK0JFOTggCUaH+OGxZDPd3MTLQ7Zpzg0bJa4zCMwGeCWzbsIK92z/kRywSHuCGMvLQC47Vzt7tKL9NyIO2oRTt4E9//BfKAv+VUeUvWP36P7H/0zfYtemPbFn/e957+//iN7/5rziTRdcQhDneeu9XhEQdov9EC1MXRiiqtCBRBrNq/WusWf86mz59F/eD68jLVlOcn0Sw52YiA3YR5L6RcO8dHNr1ER+t+A2RIQfpba+kptKKMk7Etm2f4HFoD9KYcGTyCNZ+8gGvv+FU0+rqaqKuugSFPJJjA13cWbhMXXWJ083e4WzZ8w/Yz2GvHRz22gEmAUwCGaYE8gvS8fbZzb59Wzhw4FNiY0WIxb688cZvSU2Np6qqiIYGJ3dTJPYhVOSFONIPrS6O6lqHs0phSWFs7ChP+TvXqCp3kKCOJVmrwZyezNEjfZSVFmOzWigvc5BpNhIY4E2cLIL+3jaqywuIiQpGIQtbqsm8QmmhmbYGB+ZUJbJof5J1MWSbk8hMTyAq3Jdd29ah1cRw56bTeZopgQJrBrqEGAqsRuqqCqiptOJzeAdb1r3Pxo/eITzAnWM9jXQ2l4K7gD4+ivi4MIID9hEZfhg/r92EBrpz/Gg7589OcPniNCPH+xg9PsD5mdNcOneGU2MjHO/vZbC3i67WJuqryil3FHK0r5v+7g6GBvo4NTbC0EAfQhecPT3J2MhRJseGuDw3w4WZcepKrMzzM7TSILISJVTm6Jw8iLUskaydICJLE+5UY1pqP7YliJ3GoUmRFBvlSyBjee1+nzRt+d5rZ5B7Z/4c/7sqCxZlOHkvtCTpxd4o/PYi93YjPtidDNlfKiEVJMdSkaWl0pL4g8fMUgQ7hzKQ7LhgLHEBLtCQrQjEEufkN7z4mWylH9lKv784VkaMB3kJwRilnmQp/bEnR1JjUVKTo3rhfW0IQhMRETMvEKvL+F+rLb1YWVj2ffj+NXjxvYYXAMQy+ChD+C1TCNshQyZe+jHOFoK0mFASww6TIQ8lUyOlvqSIU0PHuDV/nm8e3+OLu1dZvHGOu/OnEIQ+NFE+xIkOoY8JRCvxIy7oIDL/faTHhtNXU8TC3CTPHt2Ap3eXTnCKtqoC0tQSDLHOnv5Tg+3015dysq+F+xdOIxggNsgTQ0wYgvAUW2oCFyaOwYPrCC9DlNdu9BJ/chKjyYqPwpIgIS0uHGNcBJP97VydGefxzUt8+9k9vv18kT9/8YC+1jpyM7T0NFVwariDM+O93L8+BUYBjAKlOTqsqXEoRD6YEmJck/ZL5pgc6oZvHjFxvAutIgJBmCcrVYPwCnxx/yo8e+CUWhXmEV4GlSSQjCQ5wgLk5aQyNtzDQFcDklAvOCugU4oQ3CHEYzsKkRc+uzfgv28za1e8QtjhvRRZUhGEpwS5u2FUReNUopoiTSkiNS4Uia8bUb7P24HUYg+cmUYDmQnRFJu1zk26ppDxvkZO9NYyOdDI+JF6p9FcVxWTfXUMtZXRUWmh1BKPzSDFZpCSpghc4i40IQh9KCP80AgC40faaK20IQ9yRyM+TKZahE5ymOJUKaVpMopTpdgSRWQqgzHFBWJShmJWhZGpFmFShmKMCyBNEUhmQgiZCSEkST2JCdxBbMgedDG+5KbIqcxLwaKLw2/vFta//wb7N6/hzf/5U4QpiPY9gEWnZAvOdaoRBB7dusb40T7GBnsZ7uukLN+CWiJCK4+ip76cJ7evwNefc33+HCdHjzE1McyNS2d4srjAl4s3uXv1HBdOD9NcmU+mLpbS3GTOjfZSb89EJw3AqAgjQxFGWmwQJmUo+SmxFKYqMSrCiY8KdIGIlmoHp0cGuHJ+mm+ePqK/u50gfy9oErBymNgIbyKDPZCKfIgK9UYWEYA8MpDqEitUCcTHhWNMkGFQi10ZUeEZVFqTqMrVU19gpKvKSlZiFEXpasqzdUwdb6XQpCHPqMacFEOWPo6uOgcneht5cPUMn9+6wOd3LnNmYpAj7TWutRIrOows1J0snZTMJAkWrQStxJcIXzcEYYGd61aw9eN3+eRPr7Lq3d/DTwQEBaTrY3h6/wrPHt1gfmqI5lIrGfFSsrWx5Opl5C3xOGpsSTTbk6m1xVOcIac0M4FqWwp2s5YEaTDHuhroa6li/GgXfa012HPSON7TzPhgB6W2DJLkYSTHiZzkdaOS0hwdf8MzGBKwTYKghWyDmo66EiaOdlKen0mBJRmTQcmyXLAi2gdZhCdhgbux5Rn44slNpk4N0NFahjkldkndrAmdNIDsxGhytVJytdFkJ0SRpXEKDOTppdjTFdQXptHkMNFSkkVrqcUFJrqq8umrs38HRPTVFjPQUMaRuhJ6a5yjp67YRaDuqSt2OVgve0Qsf76lzEZred7SfWt3vnfJbG65EtFRU0RHTREaQXDySYRJKqyp1BWZaSvLpqMil9ZSC3UFaZRnJ1FijqcoNRZtxGFkfm4YYvycYEmxlB1c4RxIBEptGVw4PcyjW/N8/egWV2YnGexsoLOxjLGjbbTVFNFaXUh3YyldDSUIdThbSUIF8tIT0AgCFdY0+hpK6a51UGPLoDbPxEh7LYIvmDRR5OplpCnDSIkLJFURQFzoXmclTjAiDdhJtP8uEiVeyIP2Oz0SlrgfDouOggynZ0/gwU1IQ/YjD91PbPhB17qWBH6K2H8zYd7rvvMQFPmsJ9DjI/z3feAEEgc/ItR9DWEHP0bkvhap73aC9zt5aSe667g8dQKzXoX33h34HNiFv8ceDu3+1HWdygSBJ4JAskbO+PEjfPXZPfjzlyzMX+D8zCmePfmMp58vcuvaPH/+6jGzp0axW0201ZfTUGmnscpBpcPKob07WP3em4T5H6Ywx0RnYx2XZ2cY6uvm5PBxZk9O0FpbRbpeSbEtnWM99TRV5fMjFokI3Ets+IsOtmXIg3cR5bcZedB2/Pd/SOqB/86o6pe897v/gvuOd/Bwe5e9299iz8532bzpP1i38T/YuecDVq39I4Iwx29f+zcEE+hNSqpbijHnJSOOCWDN+jdZteaPrN/4JhvWv0F4sBsqqRfu21YS6rmFXevexHv3Gnaue4c/vfErFJIAZqeHuXHtDOfPT3D33nVm56aZPnuScxdmyMxOZ4rfuubTz9cTSZQIhz2P3q5WwoL9+GTNB8iixUSJg9i56xP+tPIVVn7wR97/0x/oO9LIyIluiuxmvLzdiI+Pprm5HLM5icOH3diw4UNiY8W4u+/EYFARqwhny6cf4X5oB7LYMPTJKgwpahSKSBoby+noaGBi4jgXz09xenKYybEhaipLEN6C82dPc+/WAiPDx6mtqaC2poKKcieQqCwr5OL5Kc6cHqHAmkFuloH0FDV1FXl89XiBuzfOUlViwefwDuJkQcgkgXh57GTb5jV88tEKAn08qCotJDNNT6CPB+nJiZQUZaOOE+N9aCfSKF/27FqLx+5NJMaJGelvpa3OjiPPSGpSNIaESCSiQ4QE7kca5UtUuA8+Xrvp7qhnbGSA82dPMjk2xNnTE4wPH6O3o5WW+hq6WptcIKKmvITGmkpmp04yc3Kco33dTE+OsXB1nrs3r3Hr+hVOn3JK2womEEKh2JqB8Hdg1EiotBlpLbVQbtEirIU8vZSCZBklZjWWeCcfMjshAuFnYE2SkK+LokAvwVWlEO46A1i35croXwaxC5dnuXru5A/+3+xQz3de2xIkZEQHYoz8a9l3DcboAAwRPliU4WQpRNgSJFiU4aRE+aEK2I/Cby/Jkb7YDU65fWuChEy1iLTYEIzyQDLVImz6qB8GEcrAJcJ0wHcqD7mqYHJV3wUl2Qr/Hz5GnBdmuScm2SHyE4PIVgeSLvMiQ+6NPTnyhfdql+L2we+pM5XxXSL6Dw9NxHYXkHBWIP4zwPF9I7sylqsRCNuhKCWe+DBfpxPhLyE1JpTkmGUFjXnkomBK861cmJrgwY1LPLx5EZ4tcn32BILQh04ehEp0CL3UnySJL9oIH1JlwWQqIigyamgut3H+5FGuz44hCGX8A49RiH0xqqLJTdaQlaTAkZlMS3EuXZWFHG2qoDLHSG2eaSmQfUp1gYUvbl12+hbMQ1yQB2aVmIhD2zm44X1kfnuxJcWSHBNGfoqG9soizo0OcKKnhXMTw7TXldNQXkSVI9tJshWG+CnX6GosoqEkE/7GGexV5qWQZ4zHmqImOS6SKD93xL77qCgwcXq4m7K8dGLCvIgO8SQi4CDCK9BUkeeyiI+L8MOanoBZH4c2VoQELa2NFdy+OQ884cLsODKxH+/+8SU0yBCqIDrIA+oEFGJf5KE+9LfV8sW9G9SVFiH0QaTvQQ5sXOVUrVpSDJL4OqsQirADqMLd0cv8XCDClqxwVSLGehsY6qjmeGclp442c26sm7MnOjl7opNT/Q301ubTVp5JUYaCDFWo0+RMF4kxLoBon2147fiIg9s+Zt2Hb7KcNRAd2kG0326ivXeQnxyNPVlCiTGGQn0k5jh/kiVepER7kyLzJUXmi1Ee6DSZUgaRGuvvIskmRLkTG+KGWnyQXEM09Y4M7JkJJEiCMKqiYFHAqIrGnpZIiUlLoTEBrTSMn3Jt6bdMIgzBmYlRpsdGODV0jJEjXdQ68sg3pXBysAu++Zynn9+HPz/lzNQYjXXlnJ06wZ+fLvLZ7ctcnB7l4tQI5fkZJCsjyE/TYNJEkZUoJStRQq5ehjVJijVJSnZCFMJZyE+OI1cfS2t5HrcvTDHR38HoQBclNgvqGAmVJUXk52RR5iiEOQHmBJRRATRVFZKWFItOHU17Qxkzp4YZGuzEbk0nURlBYVYy+ZmJzPFLNIJAvyDAkIAjXUNaXBi91flYdTIXL+bMcBeXTg5S58gkIzEae5aeB9dnefZogUcLF7l1aRqe3uPGxdMc721ApxCjivQlPtoPfWwQRekqkqL9iPTeiSLUfWnDWECClp9yjdXvvYogAX4ioJaH0Nlcysz4AF8/vMmzRws8zyJNkWdUU2xOoDwnkbpCAy0lqTQ59FTbEqjJS6HRbkL4JTgsBm7Pz3Bu8hgPFy5x58osrTXFDPU6VZ7U0SFkJMbwvBXFhEUfQ26qEo0gYOuAXRtXkW82MDVyhFuXZpg/M0mhJZVwfw8EwYD/YTdkkb6EB+1n+9b3USmDGB1vx2xSIA47gCD0LYGIuwjCXTIUYeTGR1Ggk2FNkGBRiclJlFBpTqTVYaavNp/OSifnoL08h64qG721BfTV2V1jOSDqry+lv76Unmo7XZV2uqscrnal3voS2isLaC3Po6vG/hdViLqiLOrtFtfrrho7nbV2l2N1d30xnbV210gXBFrLrdQUZNDgyHL9vpaSLOoL06myGqjM0TmzZlsgKdILm24p87aIc7z83ISuPN/Mo4WL8M1jPrt9GROB3OXH1JXZGOprxI0yinKSERYhNy2eGoeF7FQ1A62VXJ4e5syJXmb/b8beOyiuPMvzvRET8V686Hgxu9uz2/u2Y7Znurq6eqbalulyKieVTJW8A3m8h8SbNGSSJCaxCWRCAgkk3nvvrfASCJCEJCRAQhISyPuSSvV5f1xAUnXv7P5x4iZpbiY3b/7u+Z5zvt/viW6WLk7QWp5DijaY7toiYvDFy/YgqASMUUpM8Urigj2IkjmtcBM0CEIbvvbb8TiyBanzPvzsdqP0OMy8IDAvCAS6WhIeYIcgaJC5WaDwOkSw5CBq/6PI3PYhk+xD6WWBwns/MvdVCem/DS/rTQhCJO6vmZoJgoYAh90Ywvw43lREY2kGws+AzwTC5SK4D/SwQzTEHBXXHRM0lOXCyye8eLDM3LlTnD81yvz5KW5dvQw/PoeXz1lauMSNyzPMnTvFxTMniQlT4OFozeF9O3B1sMHR5ihjw/1cm7/I3IVpeP6Upw/uwvffc+fGDVrqa7gwNcr8+XGOt9XS3VRJT1MFSVoFUg8rwoKcCQt0RCt1RO11hCDn3ag9Ldn6+dtMR/8G313/hcM7XnVjjh74DGurDRw7th5H150ow1xZ/917fPntX/joq3dZt/E9HNyP4OnvxPa9G/ng439j/eb3+XL9H9j4zZ84aLke2yObsD+yGQ+brbgd2YzHsa04HdrMrm8+YMOn7xIR4sPZyQGuXj3HjaU5rt2YY/nOIo+f3OPKwiVUITJ27PyWxIQYamvKkQf5YkiMJTM9mcIcEUT7eLigkgVw2GIX9rb7+eLLP2HvsJ94nYr5yxM8+/4mg0OtBAa5oo2S0z/QjNmsp7w8m9Onh5iY6CcmRk1VVQHGtFgCpe6ERUhp76yhqaWSYJUfMTFqEUS/8youTJ8S14Z3EbcfwfLideZmL9Lb00FJcT7lZYV0d7VyeXYaXj5h9sIEsxcmGBloQxcTQnFuytpvOC5SijTACXvbvWze+DHrv/oAy31b8XC1Q58Qw/GediLDVIQEBzDQ105jXSkOdpbs3f0NSoUHDrZ7iVIHUFVgYnywlZR4NRq5hMgQL2IjAvDxOMSWjR+wb/d67G33s3/vZnLNKTQ2VnJqfISpyZNMnx5nqL+b7o5mTgwf5+L508xfOsfMuSmmT4/T193G5dnzLMzPMHVqlCtzF7h7a5G5i9NMTY5x4cKFVwT+VTPOQCgz62mryKYmJwmzTkVmrAKDRuzUGyMD2UAbIZ5Wb3Qp0iMDRFAhLK/kl6+5n/8ERNxeWli7Pd7fRm/zK8niwtQ4KjP1NBe/2ZUwBHugl7pikP39BH01XHauJzHQFZPaj/QQX0xqv7VID/ElKyyQ4ng11WkxpIf7ka4VJyoSlK4kyJ0xqFzRK19xF4xq1zXwkK52Iz3Ude2x1GBXTCEepKtc/+5n0UvfdKPOCHUhVemAQWZDRpgrpnAJCTI7YoOsSY/4eyTrn4IIzcqxbeI/Iper/faIHLY6kLqLhZcgyXc/ed4qud3EKl9iza1aKEIQVJAVE0ZZmo5CQzSrLSQ/e0uRqOy7QtwTNFju3I7wc+hsqOTqhQme3JqnvjgdhZc1UVIX9BpfElSeyFwO4n5wKyEeVqSGBhInlYgmaglhpMeHUpAWR0q0EoNWwfHGCs4OdREl96E8K5lVVn1jgYmz/W20FGchCHVESH3pbqhiefYc1Xkm9lKGj40lqWFSklTefP3Hf2HHZ38g0teZPF0Y+UkRlKUnUJ+XRqJGxpd08SVddLx2wRaEGJJjg6ksMIjJvIY3DlxEkAeCAEGuVoQHuhLsbUOov0hM8bbft9ZKF2OQUKkro7yP8BSMcWpCg9ypLc5gZmqIl88fcv/eMlNToxzvaaa9oYz68hzSdCJ52uHgdlHtICmK4a5Gbl+9xORoP5WFeQj/CJbffoWf3UFkrkex2/sNh7euw9NqJ4JgROV1lPAAO1Ii/cTkSHhBEZaUmeKpyU6ht76I7toCOmtzGW4v51RfHWM9NWJHoj6fKrOOLJ2CQmMYBYZQ9KFeqL2OIHe1INTrCEIfHNj2FZu+eJ9Nn/6Rrz74LUe3f0FkoBNRAQ6ESA6RpfUlO9qfNI2E2AAbIn2siJc6kqhyQxfsQnSgIzFBTmgD7VB7HUHleQCN7xHC/I+h8TuK2uco+jBvMnRKjNEyDBFyjjeWoQmQUJ6VTGd5LoMNJeQmRBDi48IvWSAuTIXCx4vkuGiuz17kyZ1bLF6aYXygh5rCXEwJ0XTWlHD9/AT37yyyfOMyyUkxBPi6MzbSw/3bV7l0epS71y9xcXIIYRyEcSjN0BEldcesCyU3SUOiypvU8EDMsUrMsUqEMsiODyVMJzDpAAAgAElEQVRNq6SnrhR+eMTLe0s8vXOTicF+YjQhlBbkMnFimEf37jJ5chilv/vaeVdbaiYxOoS4CAXV5Xn0dNSzyC8QBD2+btaYsSLbEEFdYQp4ilXeqkwd8QoJDXnJJGv8iZG7Y4wMoq4gFUEYxBgTTGyID8Y4NVupo6+liv62Goa6G5g/d5KelnIEQUNylJxYlSexKgmFxjAS1BIUHoeIkbuxKpVnbbkFx2N7CVf6kWqIoaOlmphIkXx74fQQd29egme3uTF7GmEQhEEwJ2rJS9ZSZNRSlBpOeaaWuvw4GovjqS+IpzJLrJSbdBpmxvt4+fAmD2/Ocf/GHD88XBKJoZ6I1fF3INugRdQVN4tjTYIRTaA43nR2YowScwpjfR383zylLNdEYWYqFts3sWHdB8h8XTi4ZwtbN37C5q/fX1OeCglxZse2jxCMiB3DX65U4oU29MGemMIDyY0JJjtKTkZ4IOYoOdVpMXQWp9NVmUVHRSbt5Zl0VGTRXZ1Dd3XOmsRrX52o1NRVmU9PdSHdVQW0lWbTWpKzBiJWq/PNpWaaS81r3YnXQURpRuIbf7eUiZKubZUFtNcW01VXtOYR0V6dv7KOPV0zP2wsNFKfn0x1diIVmfGUmWIoN0VRaYqmWB9CkUFDVYYILNK0QWIyLGgI9XMhLMgdfZSKqxcneLR8hbH+dvSxYeJ73AVhGiwRP2+M2p8krYLqwnRaq/M5f7KHC2O9nDrezIPrF+DpLbKTItn8yR+x2r0FrdwXucQRXaiMjIQwouQSwoOciFG8eaF/5R+jIchxF/52O9EGWBOvdMLfcSdqn8PEKByIltsTrbBF43eUWKU9Si8LlF4WqLzFkHvsWdnPmzPVnlYbkbnuQuayE89j3yAIGjwOfoXT/s+ROu1GJTmCNsgZueQYws8g0MMGhY8jO9b/FTvLb7G12LKyr3Gcj+3DGKdhqLOB08N99DTXcP7UKD8+vscPD+6xvDDP/LkzTI4M0lhVwszpE9RXFODtaouL7RHsj1pybf4ij+/dgudP4MfnPLp7i2cP7/H47l2Wr11jbGSYmopS6iuKKMvPQOrlQnJsOBODnVTkpaH0cUTuaYPG155wfwdCPI8ic9mPSnKAvZ/9Jxbifs97b//P146xmHAdsPyM/Qc+w8ruOwKUjuw58g0btn3EXz59h99/+Bs+/OwPfLXpY97+3T/zr2//gi++/iNfrf8Dn3z8Fof2f80Ri6+w2vcVEYG2eNlsw3LLh1hs+iv7t3zMjo1/xU9iS3lpFoODHczOn+Hxkzs8fXaPBw+XGRsbIDjYH0vLncRFa+hqb6AkP4uq0nwmR/uZHO1ndnqCuXOTZBuTkPu54+p8mK3b1pFfkExPby1FxalcX5zm3v0FTBnxmLEiLDyQrKwkRke7GB3twmzWExoaRHFxFgVF6aSkxpBsjGbkRBcdXfUoQ/wpKDCtdeKEd1aETlaAg/AuzJ4/w6mTQ4yPjnB5fpaxk8PkZGdgSk+mva2RhfnzPH10e4XTcI62pnLSkqOpLM6gND8VtdwDhdQVF0dLvlj3BzZv/ARthIzSomyyTAYK87IYPN5FV3sTxQXZnJ06QVV5Hg62B3FzOUJhvpGcLB21pWbyOEweh4lU+aDwd8AQF0yYyh0fj0Ps3/M1tla7iI0OJlGnoaenhVPjI5w/d5pz01P0dbcx1N/NzLkpHt5b5tnje9y6eZWrly9y49o81xdmWZif4fLseeYuTnNn+TpLi1c4M3mSqwtz3Fxe4vK16wh6WLp5jfmZM6J8fSB01xdSmaXDGBlIcpgfiWpvDGF+YnK6dt6JxRphM+hDfUhSeb0GIn46tqShrjTnjb9nJocZ7mp4lWTHa0iPVWGMlKH/CWchQeqEQeZCisINo+JVkp8R+noFfxxBGKc0QcNAuRmT2g9jsBfJcslapCg8yQj1JydaRlKwK8kaT4zh3hhCRZ8bg8qV5JDXCNChbivhSnqoKyaNGxlh7mSGe2BUOJGucic12HkFVDiTHf7K/E4vtcUY7EiyXAQTWWFupKnETopJ44JB6UiSwmHNxfp/H68Dq1WeyZvPCfXdh8pnF0rvncglW5G6f4u/22Ze8VGMK/t5XSXL/BqIEM17hQ5BQBBGETyhPs9EVZZBJDbHQIzKF4NWtnby2h85xBcfvIcgaEjSqijMSCA9PoSspFBiFe6kxwShD/UhVuqK8CvwOrSd1JAAdHIvdGo/YjV+5CRH0VKRQ2ZCJDFKf+oKMuhrKKc8K5lEzYr5SBvoQ4PIS9KicLeiOjeN4y11nB4d4NntRUY7GxHeFxWL0sJl9FbmMd5STnZ0MAkyD7LjVOgUEt5iho8YZPeGT9lKHWas3rhAawRBdCT8EgZaS8VuxFNBdIkWzOhx45N3f42XrSUyj6PIJUdXXKK7+PaTf+PrD97C4ttP1r4UW4tNOB7aJiY/vxRRe4FJR39nPSdGBzh95hRnz5zi8uw0k6M9NFcXkJsazyvinwZBeEFOqo6Rvg66WhspK8yjvryEiuxUhpoq6K0tEEGMzR58bPcQLDm8BiLSogNFN2c3KE6NoSIzgQJDNFU5olfEaFcVZ4aa19SZBlpK6KnJoTo7QRxDSI+k2BhOti4YfagEbaAdSvcDCO+AMUZFTUkWkwOthEvdeP+tf+Lo9s8xhvmKikUR3pjCvUhSOBHueYgwz0MkyB1J1niSFCKqMyWpJMQHuxAVZE+U1JZYhQMxCgciAq3xsduByks8xmmxClrLcxhorkAuccTxwE7i5N4I70OC0g9hLzge3EtRVhrludngKzB77pyo3359gRN9nYiyoIuUZBjoq69gaekKly+fZ/B4B+UluSTFhxPk50Z8uIL+9jraaorWnCkjgtxIDg8iI1aFMTwQQYAwbzuMmiAKEiOoz01ZO28qs408WhRJXmP93Yz39zHc08XI8ePcXFjgx+cveHT3FmP97QRJbJH5OKGRexHg6YCDjQV2VhbERCqJ1kgRimDXls+ROFigEQSq8/RUmXViRbrERF2Onvpcgzi2FyJyjfJTolB52xMV7E1ShIxwuSfBvk642x8kNkxKfISckCAPBMGEyteBlopMeurzyIhVkBzmQ5Lak8zYINJjgsQu18p8dXlhOmcnB5m7OAU8YfHaeSLCgggL8Sc/U09nQzlGnLCkCBN2ZOoiyNFryU+JojBNS1lWDDUFcdQUxFCeraW+KIWWsiyyDVpuzZ/mx0dLIq/qwU3uLM4xfWoIS4pEJ/kIBZmJ4bAowKJApi6UnOQo1IEexKgDWVpc4MeHt7k0OcaUICD1ciM7xUBnUw3jQ71oBIFDFlv5+vO/sP6L9yBP9DhwdNzGt5v/LAKIfxBHmYS3wM9mF8khnpjC/MjVysmLUpATKSMnWkGJLhRB0FOaFkVtrmgy11eXv+IRkU1HhRjH64vWQIQ4xpRHa4mZ1pIcOisKaK8UgURntTjatOoL0Vtf8jdrUtprt5tLzaKka3keHXUl9DSU0FFTsAYihCbW5JjrC9PWzOZK02NEB2lTDFVZsVSaoqnJiKLGHENNVhxFKRGi8pswTqzKk0xd2Noa1NlYxlh/OwNdTbTVl9PZVEFdWTbCNJiNsRRkJtHXVs3F0+KFva7ETEd1EU2lOXRUFzE10MFgSzVGnJBYW5IYJqelsphzJwe5vXCBoc56EsKC0AQ6oQn4+2ohbpZfIjm0Hs9DG/E+upEg55342H5LsMc+VJ4WRAQcJV5pT7j/EWIVtuhUDkRJrVB7WyJ3243UZSdyt90oPHYRLFkFJjG4H9mA1GUXCrfd+NtswevIBnyObcTPegt+tttwP7wZidU2XI5sQ2K7D63Ki2i1Dz6OFqTFKlB626D2FS/u0UofUeY4IpgohR95qUlcnDjJi3u3GO3uRDCDBjmd9bVcmz3Hg+UFBrqaSIhSo1EEoAz0ZnSgl/mZaZauXWHp2hWuXZ7n7OQE8xcvMdw/QE1FJd3tbUyODIoKgVNjTI8NMn1igNJsI4GuNkTIJAhCFzLXQyjcDqJ0P4CzxVekO/5PpqN+wz//11ceEt9t/B3CO2BltYH9h9ax2/Jzjjnu4JD9Nr7+7kPe/uMveev3v+Rf3/n/2Pzdl/zl/d/x6bo/sXXbOjy9j+DrcxSDTk5pbhw5KaEYtb64HPgGQTCy75sPsNqznm0bPmD7t5+jVPpQVVPI1JkRRkd7uHFjlqdPbzMx1o8hUYvEzRZtmJyp8QEmR/s4NdzD1ZnTTAz1MHNqhCfL1xjtbiXflIS3pzUurgdobSshyxyHtc1uMrPiEd4HvSGCY1a7CQh0oa2tCpNJx8GD29myZR3u7tYUFKShDPHF29eRKd4lyRCJJlyGveNhzOZkEUD8ijWlROEtmD49zsy5Kc5OnKS/t4Op8TFuLd9k8foVBvp7aGmuo6+3g1MnB5g+fZIHd64x2NdKfLQKkzGWppoC4rUKvN2OolJ44OVxjA/ee4s9u76hujKXkcFuGmrLON7TztX5S0yNnyDdmER9TSn5OalEaGQkxKsZGmhhYX6Coe4GmivzkXnZExnsjVrmiirIGX+vo7g77ePooW+xs96NOTOBro4aJidHOH9uiqHBPpoaa+nv7eDs1Bh3lq/z8vljXjx7yJ3l6yzMzzB/6Rz88JS7txZZvrHA9YVZHtxd4vbSNS5dOMPLH56JflSRcPf+PZ48eSSqVN68zPnxftqrc8VEWONHotqHlIhAMuOUpMcFo1P7kRGvpsKcRLZeQ0pEoAgwhFFSwv1XSNUiiMiKV62odP69pDjmjUQ4K0FDjiGM9Gg5cQp3klSiEqQh2INE2d9yC34acpt9KGz3M1yVy/muWkp0oWSFBZIsl6CXumOQeZCi8MSk9iM7SopO5kS8wpFElQuGUFdSQl1JVruQGvo6iHAlTe1CmtqJNLUT6aHOZIS5khkudiAy1K+4nClyR7LDvciO8CRV6YQx2JH0EBdSFHYYg1+J5uilx0gPdUYf7EBisAgijK8pNwmChrTIv6fatJLgC5qV46t/7TiK3MQQ390ovXcS7LUqia1feWwVIBhfAyCrxpMrZGqh6BWoWKUSCTuhNEPP6ArBM9jbgaykCIY6a+lpqqC5qpTRni6MOLHl84/46+9/jSDo8HG0IEbpQUpUEAlqCcILaCk0UpYajVpiTUqIP+HejoT5ORAll1Cdm0xXTSHmRC3RClEFR3gXBGERqZst3naHEIRIhHchxMeB8EBXKnNT6Gup5vRwHy/u32C4vQ59aBBxck9ipW60F6ZyurOaBnMiaZoA8hJCEYpAKIKPGCTQxZqQAA80gsDUcDeXp0/S3VhKc2UuZbl6AokkkEj4uQCWIojQCALe9of57I9vs+ubjwlwOYhcchSt3BV0Au5WO5njV7hb7Vw5oC/4Ocv8nGVsLLfzzq/+iXd+9U9EKv2pLs9jZPg4N5eucef2DRavXmLi5HFO9LfRVluCxPEwGz9/D2FUrPYJAmSn6WmqLSdOG8b1ufM8uXWFodYqEjXiHJ6/8wHkklcmTQrPY+gj/BE8QY8braWZdFYXUJOdQkNRBsNtlYz11HD+RDtnhprprS+iqSRDJIiaBMoEAeEhGCMCSAn3JUHlRrifNUqPgyg8DpGZqGFisI3vb19mvKceY2QQMhdLAuz2kKKWkBoqEomi/ayQO+4m2Hkv0UH2JChdiZU6r3UiooIciQqyJ0bmiFZqj8zjEB7W2xGEKUL9HbA/8B0GrYILY71MDXRQX5RFhNQLBAGVxJ7kSCUKTyfS4rW01VbQUFEGvgK5GRkM9HRSXVZEcrwWQRgUKyUfQXWeicLCLPLyTOJImaX4PX+34RO0If6oAz1IiVaSGC4lI16NIULKKv9ETDaBLwXMcWqKkqOoyTFQYIxHaAMP6wPkp+mZmTzJwoUzLF2ZY2J4kJIcM/eWb/D88QMunp6gKFOPMCWazAV62iM8hbryXMqLzZyZGOL85BB97bVUFKRTV5ZFbUk6BWlR1OQb6KwU25GN+SlkxSrRq33R+NqjDXIhLUpGgMtBvn7/t2z98i/s/fZzvJwPE+zvSqYxhpgw2YrCiyi5lxIlRRAiaSlOJUntSVFKKAaNJ8YIP+ryE9dGr86c7EWHJ2cmhrh/5xonhztori8mPlrJsQPbiI+QkxIbymf0IQiLpEYGkxWnoSBZVI+qLTBQX2SgzByFIHRRkhFDW2UWJaZ4msrM9LdVMTnSRR6HOdHfhrAIWcY46sqyaa7MR+UvVqgzEzVU56cQHyZDEJoQrGCkq4WXD+5wc/YCoz1dnB8/yaUzkzxYWuTmlYvUlRfSVFdKZamZ7IxEQlVeuLrs54DFl3z+8a9FgC+8WGmdD4qLutqLVI0PGeH+mLUysqPkZEVKMYUFiCD/V1CQHE57eSYDjUX01eXTWWmmszKHnpp8+uoK6arKpbNCBBId5bm0lphpK80WuxIVIrehu7aE3sZShtuqGemspa+h9NWcvUmHUARpgsCYINBQYoJFcdtUZqa9tnAFROStOFfn0FyaiSVFNBabqCtIpcqcQElatCi7aNTyD7ygJjuBuqw4qk1aKlLDKUuNpDwtGsEKMqIVJKp90IcHkRwVTHKMmsmRLq5dnOL21Us8uHmFHx4uMTnSRWd9McdbK2mvLWSwo4azJ7ppqcqjvjiD5rJc8lLiKMtKprUin/bKAqaHu3lx+yo8us2Tm5dZODvGwtmTzJ8eorXcjC7Uh1D/11XmXql3eR7djI/1FuSOuwl02I7Lwa8Ict1FZOAxgj32ERl4jNQICXFyO3TBDiQoHYmR2hDmcwiVpwVKyX5x67UflbcFvg6v5n3dDq/Hx0Z0Tvay2oi//Xf4WG/B22oz/g47CPU9hsRqG4Id5KVGcHa0haVLJ177nF1421mQFqMkKVyBJsCDZG3ImrpbX3Mtm2ki2EeCBjlxYcGkxIWhDQ2gIDOJcKUfwQESUnRRaNVy2pvqWLoyz8LsDDeuXOHEwABXLl6kp62N4txcJk+OcGfxMjOTo3x/7yaLF89yfmyInqZK3G0PrpzDXUhsdhPkfACV5AjffvY256LfptbnX/iv/3kXuzf/kU1f/ZYNX/6Wvbs/xtpuC3ssPuerjX/k62/fY9POT1m38T3+8um/sXHr52vn5BdffciHH/07MrkHtXV51NVm09aYx+XzA5wZaUaYA4d967HZ9QW7v/4LO9e/xyd//lfWr/sz0VoFg4MdXLlyjscPF9cU4w5YfMeeHRs4sO9bHK3201CZz9LCDDy5y62Fi8xMjnJ6uI+lufNcPX8GdZA3JQXp1NcWcGqsB7XKC1vrvfj72iO8D8Fyd3Zu/4qoSBlPH98kKysJZ+djqFT+GAzRNDZX4ORyjH0WW7G1P4i3rzOHD+9m586NJCdF4eFqg/AraG4oZ2Ksn9kZkYw8fmKQkcFejve0MzV+gutX5rh14xqLV+e4MneBUyeHaG2qpq6ymOryPDoEAVfHw7g4HEIR4IqX6zHcHQ9hsWcT2777nLfe+gX29oc4MznKneXrzM2c4+a1qzy4c5v7t2/R2ljHYG8nlWX5ZBgTyTTpaKorFh2lTdDZXE5CtAJFgDNSXzu2rH8PW6sdHLLcxJGD33HAYjPmzEROTwyJfhk3Fhg7OUxzfQ3zl85x5+Y1nj28y/dP7vPjiyfw4wuePbrPzWtXeP7kIS+/fwI85+6tRR7dv8Wju8vMnJ1keek6j548FoHEivLd7aVrXJmZYux4K/XFGZSY4tHK3YiUuaKPCCAzIYTMhBDS44KpyRfV4sy6EAQhksy4YARhlKx4JenRMtKipP+bpN+0BiLKMhPISlRjilGQo1OTE6/CGOZPitpL9KYK8SI+8H8lYypGrlZKYqAzCQFODJRn0mJOwKT2wyDzICnIjTSVDxmh/qQoPEkMdCUuwJHkEA90Mgd0MgcMKtcVgzjRGC4z0ovUULc3vB0EQUOaWpRqTQ9zJytclHIVBA0JgTYY5A6iX4bWS5R0Vf/9MadE6VFSNc6kh3mgk9sRG2BDktKR/5jvkIco0LOa7Fex6uD9ClC87gWxSq5eBRGrRnOrnYfV7SpnehVIrHQo+lsq1pjzFTnJlJiSCAuUIPwMjNFqzgx1ce/6Je4sXOLcyUGaygvprCmmv6WCsCDXlZPGn2RtoDgS8Y9QlBJBZUY8xvBAogLdCPWyReNjS3qUlApTHHmJ4VSYEsXK7/srM9W/gvqCLC6O9YveE0aQehwlxN+O5Fg58WFBZOqjqCtKIyVKSpo2gJgA8aAmyBwoSlBiCPYgNTwAvdqf6tw0+horWbhwhvnpU0wNd68tjOdOdPN0eY77184z3t9CdWE6dSVmirMMYCmQEKGgtaaYqZEeqthJFTs5tGM9Ci9bkiKCmBxoZm5qkIq8NPGzC0XYHdrLod3fsXPLeoL9fTje1YbM34eqsmKeP3nI988e8vTJfW7fvsadO9e5cW2Wy5dOkxgXxmHLbaQlaTEmRGB9cCfCTmBB4OcsU15g4tLZE1yY7KcoOwG+FOBLAcejOxCEu8g9bVD62JMQFoAglKHDkynepcSUQEd1Ef1NlZzorGOqv5mpvnqm+hoZ76qlu6qAqiwDJakJYBL4R+7yJ8ZXqgjBaPxsCPO3JlhiSYDTHqQeVoz1NsKjGzy6fp7zw62ovY7hY7WDSB8rEuWOJMgciAmwI9zrKBrJYcK8rdH62xMd6IjW3544mQtRQY7EykUk7Xx4K4d2fMVff/8vfPSn3+BmdwChDHQRwVybmWT+rKjIUmJOpqkij4H2Onqbq6gsyKK5poyzE6OcnRyno6WR3CwT2Rlp6GIjEaZB7ueOp6OV6Db5J3B0PEJiYiRnJocZ7m9lbEBU9dEEupASJSUnMZTWUhPZCZqVH0gb1nu/4xcs4m5lAV8KmHQqikxxZBrCSU+KZLS/hS/pIj5aDXMCy9fnuXNzgWuz5yg0p0GVAFUCY8fbKM9KRHhfBMYSWwt4KCBHw1BPE/duzvHw1lWWFmZ4dn+RluoiynKMNJZn09dURm1hKvX5yeQkqkkM8UKnlKwo3HiiU0rQqTxJDPND5WvH7i2fcGSfaDK1feuXoi9AFYQEuGPWR5IWI86j5+s1olSt1o8cnZz8JCWFyRpK0qLEDt2Kso5ggv6OWgrMOmIj/XB32IvM25qSzDjR7XovogR0pIKcuFBKjKIrdU1O0lqF/NX4oIbSzNiVBa4LoQ3yOExFkUmsqFtCvFbBSG8TXQ0l5KXHkG+KJS89hiStag1EVOaZWZw9vyLycIfHtxY50d/FhamTlOVn0VBZTG9HE52tNYyN9GA2JbB/zwYOWW5Cq/HC2/WA+P4/B0EoIz7YBWOED6krkR4ZQHacgkJ96Ip5kh5BKCMl0o+2MhP9DQUcr8+nv6GA9vJMjtcX0FOTuzbetBqrRnRdNYV01ZbQ1VBGd10Z7bXFdNYU01lf+mZXdIUDkpumBSuBxooMmsszEO6yIr+aRn1hGs1lJrprCzjeVCQCzCYQmqCjIov20gyqMnUUGiLWCP9ZMQpqMmKoNmmpTNNSnqal1CgSrrNilRgjgzDrQkkKCxSJ0ocFhtpqeflwiWd3rnHv+kXuX5vm0c1pJgcaaa3MoqbASGlWAov8gspsPaUZiRSlxVOepYefCfTWl/Ho+iWe3rgMD5a4c3GSpXMnqM5Koi4nmfL0WGJl7isjVasXvyKcLTfgb78Lx/1f43zgawId9+BpvRV/l734OO7Cz2EXCjdLooPsSQ7xIEUtQa90wxjqSVKwKzEBdkT62xDhb0Oo7zFkkgP4Oe/hpxdaqcsu5G57kLnuZnXkaTNN+Nh/h8xtH66Hv0EQXlCZG732GrMhBJWfLX7OB/C028/7jBKl8CXE1xUfhyNY7/0Op0N7kLrbs5kmcgwxTPa3r3W+Ar2OUpDxSrteHeSJh70VCdpwjHGxtNRU0VZXw0hvN3z/lEe3luhra+bsySHuXrsILx4wcbyNvpYqVrlI8ZHBKIPcCZV5EBEswd/1AAGuFuxd95+4l/bvSPf+kp/9PwEc2LOOdZ++zScf/4ZvNv2FbTs/Zd/BjXy353P+8MGv+XDdv/Onv/6WP374Nr//869JSApnZKQTudybwEAPCotNzF85w8R4L5Pj3Yz01ZGZqEGYg28++A0b3n+Lw1vXsf7Dt9m54UOcrHdxfqqf50+W+PGHuzx9uMjszAmk/i4U5qYQFS7jsOU2XByOUJCTyq3Fy9y6NsfSlTn6O1pJTYhnpLd7jf84NTbCo7vLXDwzTl97PSlxYbjbH8Tfw5oj+zdisWs9Xq5HUMok7N21maAgL4qKc7m5dJWx8WGCpL58+tn7/CN32UAb9jYH2Prt50RHyDEkhBOuDiAmUkFRXio3r19ibPQ409PjPHp4h8uz57k2f5Gbl2f5/v4dlhfmmbtwluXr84z0d5EcryVE6o2vuz0SVyuOHdrJkQPbcbS14MiBbRw6sA1Ly518+tlf0UaFvRIyePED92/d4+n9x/D9C+bOzzB75iyLV+Zor68lOSEaY0I0ggn8A5yJ16lQh/ogV7jj7nGUjz7+HS6uh4iLV5KQqCE1JZr83BSmT4+uuW5PjA3T2lTLw+Ub3Ji/xO1rCzx9cJfvHz/gh2dPefH8GY8e3uflD895+uQRj+/f4cnDOzx9cIcnd2/y6PYiD+/cgB9fcP/eHR7cWUbog+uXZzg50ElFvomECAWCYGLflo/Zs+mvpMUrEH4BqXFSUqJElbucBOVaspoWJRU9kHTKlXHS//PRnFStlLykUAr1YWRGSkkL9SM7QkpOpAxjsBcpKm9SVJ7EBTmRqPxbZSVB0GAK8yFR5kyizJmMcF+yowLRBTljCPYgRfVmVV+vkBAf6EKKwkMcjwp2J1XpQZpKQlqI+xpZOjvS928M4QxKR4xqV1LD3N+8X+WKIcSZlBCXvwEefx9AYNEAACAASURBVAMi1NaYoiVkR/tiVLujlzpjULqQGenDq+7A6vFZBQOrIGJ1P2W88lzSvAZAYnhToamMN9WXTK+FmVeme6vgZAVELEyPcnqoHa3Ci8G2Klor8kmNCSVC6kVqTCgTx9s5f+I4j5eucmP2DPcWZpidHGByoJXC9GiStUEYo6WYk9QIO8HLehfBHkeJVXgQI3cnSupOpL8TEb72IlHRGEWCwpv0iGBKUnS0l+RRYIhD7mpHX30Fp3pbmOhvQe3vRKTcjdBABxR+Nvi6Hkbp70iMUkKg836kTnuJ8rPCFOpOWogooZUgdSItIpCseDXTI73w9B68fM65iVHOjR2ns7aQxtIsBlormRps49yJbk6PdDPa08S58QG+v7dIlSBQJQhcmZniwtQoLbWlNLGZJjYjk9gSo/ZHKIPRnuY1h+X/9v/+X/z1T/+G9YH9SP28qass49mjh5wYGmZ+do6nTx7x6OEdFhZmgGf88MMj7t2+zrUr5wnydydFH82ZiQEunjtJSUE6idEhlLEXE3ZQJDDUW8/PWSZU7kZyvBJBMLP5qz8jkqhNhAS4rlRuxS+5NCuJ/pYKTvY00N9cxfHGMk511zHSWsZAYwkDjSX0VBfSVJhFTXYaNdmpfEYf6VEq8g2RZMUriQ12JSLQGoWHBU6HN3J011ckRwUz1l3HjZlRBEGDt/UOAmx2ERtojz7YmfggO7S+1kR4HyPcxwatvz0R/g5ofKyJ9LFZ4UY4o/a2wdNqD4IvaJV+RCh9kfm64etujzk1gbL8DLKN8cxMDnNtZoKepgrKc1MZH+jg9tUZbl65wOLCBZ4+us3l2fMUFmQz3N9LT2cLyUkxKII8qS3Lo622hIIMPZWFJpqbK+nsrGf69CjD/a10NpaQnhjKoe2fI/wDxCo8SNVKyYwLQacOQBcqIyVWQ2pcJDnGeD5iEIWfDYLwkFC5m9j2thPnaIuwhDmBmsoinj28DT8+Y7S3jdy0JKgSSAyTE6/0JCLAibAAFxwObkWYAswCOak6Ll84xfOHy7x4dAu+v8/kaB++rjaU56aSY4wjN0VLQaqWtCgpOqWE+GAPElQeREud0PhYo/I6ykhrKZW5SUSrfVbOCw2+vk4EBEjE8UTBTF5KHPkpMZgTw8g3hGOOV5IVJ8cY7k16ZACvTIKM6PBkw0fvsumTP3NkzyaEw4gRCAFuB4lVSRCESOJk7mRESDFHKciJUVKXnUR/XQFNBWkYI2UryfEq+VojkuuK4OjuDRzZt3mFIP8Qf0873mGaZJ2GUyOdnDnZTWdDIWW5ejKSIohWSclLNWA2JNBeU8GFiRPcv7HA8/u3aK+rpCg7nfhINeHKIHTaUNIM8ZwY7OHq3HkKclLFOX6tlNyMWGS+NqLRo7CAIGiQu1ui17iTEuGJMcIHU3QAuYkqilLCyNNreF3+7hcs0lGRSW9tLr21uTQXp60BiJ6aXHprC+ipyV+L3toCcXSpuYre5iq6GspprS4UjeOqCkR524fCGtgSIsWtLzFoBIGCzGg6G/Mw6VQUpEVRW5BMS3kGXbW5dNfl0VGRtQYimopSqcvRU54ey2HyqDEn0pSfQnNBCo05CdRlRFOZpqUsJZzi5AiKDOEU6MPJTwoj37AiB1glvn9lTiov7y3C41ssX57m5b157i2cYmqggZZyE8KfxOetgojspHBy9GIHEL1AW0U+jxdnebI4z/KFSa5NDNBdYUYf4kOSyhuD2peoAGdi5W7EyFzxtd2FICxwZPunoBHQ+FkR6LwXmZsF/o67CXS1xN95P4HO+wl2P0SUnx0JclcMwR5i8UjtjV7hTlyAI1F+dkT42xHqa43M4xB+LvuRuu3G12Er7is8CLejG/C02Yyvw9Y1KejNNBEptcLH/js8rDYS7Lmf+J/oq/u7WqAJciQsyJn3GeV9RsWO1q+AtwTReT1GxbkT3UwONFOcEU91vgFVoC2djWZ6WwvW9rXtm084uOtbPB1tMCXqmBwa5NaVyyxfnuf5vTs8Xr7J3NkJFi+eXREkeZUArHL8Kosy6Wyt5PRYNyf6G8hJjURivwPdsf/B3dTfYbnuFwjCNIct1rNp4/v8/g//zJatnxIoc+Hg0W3825//hb98/Dv+9Nff8sXGD/nN7/4HO/duJCsrie7uenSxGvT6KErLc3j4eIn7dxfobK0kPkLKe7/97/CRAB8JCEC4vyPHdn+NxXef4ud2hNH+Bh7dv8Kj+1doay6hptJMrjmBqVM9nDs9TH9PI4N9rUycPM7li2e5sTBHf3cHw8d7qCopIUwZsgYiFmfnWJy7xNTwIDfnZ5g+MUBGkhZduBS5jx0f/OGf+fff/DeqSjIZHmyjtbWW02fGOTk+Qv9gL7qEGI4ctUSlEsm+jrYH+fKzP6MIcIUmASeb/Uicj6AO9qGhroiu9gauX5/lh5dPuXd3SSTJ//iMhZlznD45yJlTI1ycnuDkUC+xkWoOW+7AzsqCAxbfsX/vZg5aboVBAUd7SwTg6/Xr2Ll7B4WF+QifwfNn3/Pw/iNu37gF37/k4dJdnty+x835BR7cXGJmagJdZBgutkdwd7ZCHuyJo+tBDh3bjoPLAfYf2Myn6/5ISmo0w6MdnDp1nLa2Kprqyxgd6mJibJAL06cYGeylsaaC3tYmOutrOXNyVCTtv3wJL3/gxx9e8vzZ97x88QPwEl48497tG1w6M8n0qRGWr8zA9494fHuJF08ewIunLF2bo7+zmS6+JNsYT4I2GOFnsOfbT/F22E9Hbba4vs5AUrgP6TEBZMQEkqT2FJPOn4EgTMOC8H8AIN4EEauR8Zosq0nlS4pMQprKh7RQP1JCfNAp/j6ASJQ7YlS7Y1C6YFC6kKISx59S1X87EpQk9yBZKQIT42tSr0a5B6nB7qSrJJjUXpjUonncq9e+Ka2aqHIiaWXsKVHtSkKIC4a/I+f69yJWdZTUKHeytL6kKj1ICnJCr3AlPczzNSBQhyAY8fMb4De/6eFVt2A16n6y39WOr9h1ULhtJ9h9x09Awurt1wnUdSv3rXY1ysTvUyOI+tN5xhjmpgaZ7G+nrjATQdCg9Hamp76ca+dO8ez2IqdHepgZG8CMFYnhUgzaIOJCvAgPcloDEaE+tqi9bdAGuRAjd0cb5EZEgBMp4f7EB3uQFilFF+xNgT6Ki8O9vFy6ymRPK40FWbSU5pEeq+HMYDstZVlEylzRyl3xc7EkJNAZQWjC3nIzgc77CXTYTZSfFQa5A/H+ViSrXDGGepIZLScp1J+q3DSmRvqYP3eGruZaZiYGmR7t4sxwByd7GuiqE02c+lqq6Kwvpa+1homhLnLTEuhuquTG5fOcHOiksaoIfbQaXxertWRII/WgvjSHwY56otUywuR+aNVyhns6mbswzfL1Bc6dnqKsqJD+nl5uXrvKjy8e8fzpHW7dnOf+nWvcWbrMudOjlBVlMTV+nIbKfDqbKijMNpAUrSIpWkV8hBxhDorMSfycZVLiFOijRWlGLycL1r3/awRBQ4TMnbAgV3Qa/7UqR09dIUOtFaIefUMxx+sLaClJpybHQG1uMo0FJurz0qjMTKY0LZFyk56qLAOZcSHEBXsQoxCN4NQ+h7E/sB5fRwvcrPYS6udEU2k6ak8bBEFDoO1ugp33ow92Ji7QFq2vNTEBdsTLXUkIdidW7kZkgL1oPKf2INLPgchAJ+KV3hRnxDMx2MHkSBddzdUc72jg8Z3rLC3M0NtSzeLsGSaHOrlwaoDhrgb622q4dGaEW9dmWLh4moXZc5ydGKWsOIdr8xfp7WiirDAbjSAQrZFSXZxJTVEmpwZaV0yfFrl/5xqXL01SX55DoIcNB7Z9wZGdX4oJgtMhSjMS6agq5NxoH7cuz3Cip4PjbbWU562qHjxEgxyLXd+we/vXeLrbscgvSEvR0dJYxehAN2ODPdSV5iEIGo7u/Q7nw3vQyjwI9bEjIsiNCJk7KVEhmPRa2utKmTpxnHs3L8MPj0SFnuJsQqVetNQUog70wKyPJCNejV7jR1SQM5EBjoT72aL0OIwgGJFYbaOxMIXZyV7EKsJdvNxtKCszc+HCJEX5JurYihkrBEFDtMJTVDuKlpGtU2GKDkKoEj0DNtPEZ/QRKXXHx/HQmlfF9k0fcGT/+hUN8CpiVRJSwv0xaWUUJ0eSG6uiMVtPe4mJsrQYTFFyzLoQavONCIehqchISVoUgqCHPIHhjipOn+jieHvN2hxyS20xzTVFCIhiDqpAV6JUviREKEiJCUcQXhDo7kxlnpnxgR5uzs/w/P4tOhuq8XFzQBB0RIUqiFBJ6Wlv5MWTe8ycPUVtpZisx8coKMxOINDrGCJn5gXCzyFYchBDmAepWm8yYgIxx8vI16spNoavuMpMr4xcdiGMQnNxKn11efTU5FCfn0x3dQ7t5Zl0V+fQW1tAb22B2IGoyhXBRF0xvQ3l9NSX0VFdRGtF/t/wIAKJRCgTOz/Cz8QE/R2mKcmKpa06602ydXkGzWUmmstMtJaaVrq5fSKhOiuB2uwkGvKSaSow0lqURkepiabcROrN8VSboik3igCiyBBOoSGCQkMEyeHiRVkjCKREhdBTX8bD65d4fm+RF/cX+eHuHLMT3XTX5dJQ/Eo9qjo3meONJRSlxZKpCyU7KZKMeA0tZbncvXyOx4uzXD8zSlFyFGmRUvKTwijQh5OXqCErVkms3A2DxpfEEAnaQAdyEpS8xQzpUf6oJIfE8BJ5Xyqvo4R4HkXjZSWCCKkLqUpPTGofUpWeJMndiA90IibAgagAByL87QjxPobM4xByj734O21HYr1pbb77IwYJct2FQrIPQ4Q7+nA3FJJ9uB/7Bi/bLbgd3YDd/s9wPfYNzke+wf7gBnyc9uLvegB/l4NrF2Gtwgsv+wMUpMWxMD3KjYtjtFZmU1dkRO3vgDbYjdgwD+rKDKIKipcVW6ljz5YvCJf5kRgRSnluNmdPjHDryjy3Fy7z7M4tXj68z9Lli0wN9ZJnFDsYUcHeHNmzCZuDO0iMUjI21E5DVR76GCU56dGkxCnwcd6zBiJ+/d/fXbnYL/PVl3/g40/ewdHFglRTNJ6+tny47t9Zt+EvfPLVn/njh2/z10/fpagsg9LSLNrbq2luLMXX2wGp1JPi4izycpI5arkVP9djKH3sMcUrEZxgerCJUB9bDu/4AmvLTRy12MSebevwlliRlKDG1no3vt62dHdWMXN+BAF49OA6j+7f4NbNeZ4/vQc8Z3FhnlMnhuloacbf2wuTMZUCcw4V+QV0NzfS39HK7euzPLl9lbGBNiryjMh97Ni28UOMiRouTY9yeW6KoaFuJqdOMnXmFOMTJ9CEqQhRyyktzSU1NZ64qBA0Kj/ys5KIjZCxf+cGArzs0YZJCfBzxt/HjcHBLu4/uMX9B7d4cPcGjx/cpLGxku7uRm7enGN5+TInT/bh7e0EfQIBAe5YWe1l797N4Cuq6gmwFi5ujlRWlTI0NMD3z57w4N59njx4CD/C80dPePbgEQsXZrgxP8uZkyPER6qR+0nQCAJJhgjQCcQnhBKhlbFtx1e898E7mM16Jib6mZgYpLm5ktGhHmZnRLftM5MnGervJttkXGG15lFZmMeNhTl4KSqHvfzhOS+eP+PB/bv88OJ7+PEFD+8tc2FynBP9XVycOsGj5avw4jHfP7jFjcszjA91091UTU9zFY3luaTGi7LLApCTHM71mWHOjbYizEBKVADCO1CQoiFXeB00/BREvEq80xKV5Bo15Bpf90LI+w+TbXN4EJmaABJlb1b9P6MPwRc6i/UU6GSv3iPUC1OYD8YQCTF+tqSoxPVj9XFdkCsJUjf0CgnGEB+Mco83gYTCjXSVhIxQbzI1PqRpJD/5X94cNUpUu5LwvxhZSg39+/cLgoYoxRGMWjcyIrxJUbihC3JceY0HqRoJr1y5u/Dzu7ACIjS86dZdh7fdJoJcVp3uRRAhd99OsGQnwZKdqLx2vwYWVkegftp5eB1A5L0GKswgmKG+OIO7C9PMTQ5jiFQivICyrGRmJ4a5fn6CqaFeynJSqSvMQqcJRO3vglbhjlxyDI0gsPub93E8uIVomSvJ4f4YI4NIi5KhU/mQEOJNerScWIU7CUov4oIlxCu8yIwNpSY7lZLUBP5/zt47vKkrf/fd5+Y+Z+45c87NL5NJmzCTTJJJMiGZkDZJgBRaqMGmGrBx703usizbkqziXmS5ykXu3bjbGDdwo5tiwIBpxhgwGEwLJST53D+2MTCZmTPPtZ/1WI+1195b0tJa33d9v+/7NhZmU52dgvAbeI2zvMZZ/J3Xk6iQ4GmzkiVz30fcKTUgsf0eQehB6bGe5FAXdD4bSQl3E9PamkD0qgBSoxTUlJg4vLePU0cP0FZXSk9LJbs76tjRVA4Gge2NZfS319PZWEGlIGBKi2dwzw7Gzw0xcvIwF88O0VpfgUbux0azRbz3p9/xaCcoLy2e/vYG0TNjYoyJsbPcu3GF0TMnuTkxzoHdu6ksLWFrYwPnzwxz9tRR7ty8zPjYKX68e43zZ47St6OZxtpimrY8DiqEA+Bmt55oVRBVRek0VZrY2VlDZ1MRjxx59/c2cGF4D3ptIJFyD8J87YhX+ZOsDSRRFYAggRpTMi2lGTROudjWmJIoTtWRFStKk+bGqzElaMiKiSBNK6ci83E9cml6JAaNL9ogu2n3Z4vlc5j32V/57ouZU14C4u5smKsFYa7riAuyI9rfmih/W1GVKdwLvdKbJIWEJIUXGdoAMiP9SQrzJj1SSklaNB11hQzt72H3jmayU+NhSIBRsVUVGqkvz2Ogdxv3r1/gUF8rakEsAbo5foar50/Q29FEXUUBpqxk9vR0cHhvD5dHTnDy0C4y9TpyDJHkp0bTUpnDtWtj3L9/gx/v3eDnBzc4Obibxqp8elqr2dVeS0y4n7ij+Ans5HMK0vUc3dfHqcEBTh7axUBf83RtanSEH/lZidRX5ZGWHE1hXjrjF8+yp6+LwX39NG0pQfAA581rkUmc8bK1QBPkRoDjOrxsVhMT7sPuriYmLpxg+Mg+GqqK6GjeQntTNWpBIDFKSWVBJuV56SRHhaMWBHKT1KRqg4gOdiXC1w6FtxVy9w0IQgPeNisoy4ji4eRZBCGdtSvno4uQ0tfXBosFOjqaSE+KIsTHhc1rliLzspsqf5uaECODSVb6YVAHsCVfjyrQhYw4Jfu6t7K/ZxtH9u3AEBcqcnb2IjqZCi1kx4WSFS0nQyulKi2a7ioTHRXZFCSqyI4Jpak4jd7GUgRLMdNTmRVHU1kGR3eLLu79nQ3MoYc59MACgf39nfR2NBGpDCLU350GlhOtCCRGKZoVPcskSqk/504e5/SRA5w8tI+R44M0VpaQOvX9cbHdhJu9FQO7e+CX+/R0biUhRsXiBZ8TLvek2JRIsK/NY4MuM0hUemCM8Sc3QUqBPowig5iFKE3TkJc05TtxWwwEMAi0lmfS31wy5SKewvbafLaWZdJelTOdfeiqKaBzS75Y0lRfzLaq/KfAQ0dd8WOjvURBJDmPInoiTIECYQiKMkWvl0S1P2pBYJg3aakw0lCSxvNchSyB1nIjwiUQXoXKzFhaSzPZUZNPW3kWTQUpNOYn05j7iBchZiPK0yIpMWgoSIrAlKhErwogPTqcsqxk2mtKGB7o496VEe5fH+P2+FlOH9zO3s5qWquyaCxNo6YgmX1dNVw5dYDdbVsoyYglLUqOMU5FYWoMW/LS6W6spH9rjSj1qpORFRtKWUY0+YkqcmLDyE9UkazyJTHcm8ggR7JjZTQUJFGeoSNe7kJMsCMGlRdxcpFLFSNzIU7mSoLMdbr8IFcTSFGMnEyFD2mhorRjYrB4TGywC7pABzT+dgS7myN1M3tqgQ5yXUnQlHu1w7o5BDivwNdhKUGuK4mU2YhKYQoI91mPXLKO8ABLwvys8HddS6ivDeF+9mhlbrRWm0hUB7Jvez0/3xzl0vBeOusL2N9dS1V+IlFhbkSGOqMNc0ZogASdP83VuRRmxnPiQL+Y5T97kgeT15gcG+XW5Yv8dOsG548fo7OpljJTBplxalSBjw0B5f6utNaVMHSob5rjFasJICLImReeW0293+vsi3iTP7y4fCoAGEb4LZiv+gZPiRXWduZ8NW8Wb/z1JZ598f/moy/e5bW3X+SLuR+gjgzGzm4d4eF+NDeW4eVhw7yvP2Pu7L9hY2nOprVL8HbcgLftGrSBzlP+H/5IXSxw3riUzWsXsGzBJ5itmMMqs2/5eu4HLF86m/UWi6koy6SsPIvu7Y3cunWRW5MXp7Mq3yCqFOm0KrY1N3Hs6CCZqSloVUpyMzLoaWtl6MA+JsZOM3ryEFtrC0mODsF+4zKs1i3Cz9MKT+cNZKbHcvbUIGdOH+fk8DGGThwhCwci1HKiopREKIIoLzayb1c746ND7O5pgUqBiFAf2rdWU1ddgCEpkp6eNg4f2kdHZzPllXlkZiWwZv1ynN2taNlWw/Hhg7R3NSLxc2HRkq/wD/LA2n4tazcsE0GEv0D/nnY6tjdRUp7H9h2tnDl7gjNnTzB5/QqXLp5n8uoVfvnxAfz8MxMXL3Lu+DHOnxyis6WO4tw0ejuaOLS/GxfSIVFAGRGIncN6Fi2ejeVmc/bt2869e9fo72+nsbGCCyMn+fHeDW5NXmFgbz/1NRX4e7sj9XZDHRLIltJ8zh0/yt2b1/jp/g/88uMD7t/7gXt373Dv7i0e/HCL+7cnuXV1jCujw1y7cJo7Vy/w852rHNnfQ2NlAbWlufS213HiUD97tjdSlBU3nY3raSnl5thRJs8foqUiky35SeL3rVIE7U86q/+rlpmsRBDU1BbrqTA9Cob/PYhID/PBEOpNouwxEAhwWDNdRnthoJXuql+rQBnVviTJfq14lBkRQJrCl5QwCanhvyZ7p8ndyQz3IjvCF5M2gCztPx5jIFHuQFKo47+85xSlyKl4kpz9z0BEZowX2Tpf0sM8p0FEqtJjCkQ8KkVS/4PE62MQ4WY7j0dSulLXpQS5LCHYbdk0gAjxWEGYt9kToOFR+dMjAFH4xP/bpuLwyikQ0YIQr5bReeBZynP1HOzdyvmj+yhMi2f2rRY+PJCLIITQ39ZEhSmTuAgZseFBRMolqKUeeNitJdjLFndB4L3XnuPbz97BzcoMP6cN+DltRBDceeYZOcGuG0nTSZF6bGTRF+/z3dwPcdqwkvgwPwwRwWTHqtArg6k1pZKglGI2/wuE/+sAFsu+Fp2BZ8LK+R/jaWuOr+MahEl4ZtENNiz+O1KntXhaLiVDJUEf6kFiqBeZ0aFU5qZycOd2Rk4eYfjwfjL10STpwphxoI4ZB+pwFwSSdGFkGWIQ1JAap6apqhAe3uLutQsMHdzF7YkLHDuwk+JsA2H+bnjYrRNJmS8cwMfVlpgIOSPHD3LpzBCH9vRy8ewJxk6f5JcHP3Ds0ADNdVtoqa/h4shperqaqa3K5/ihnQwyk0FmEqkMYo8gTJkI1VNuMhAXEYSfqxUSp414O63HwWIpgsCUr0UWjhsX01yZSWdDPvFKCeogJ2LCPIlTSEiO8CM5wl9cMOZAVVYs2TGibnN6pKjcFBfqRaTUlUipO9EyT6KkXugCPYiRSbBeOY+MKBkVxhi0QQ6EeW9E7rluehfDxdIMN8uVOFosxsfaHEFoQ+a4Bp2vNRrJJrQ+lsQGOZAc5k5iqIe46Ms9SFZJiJO5kh0TRE6MHGNMCKnaYEwGLVu3FLGlJIuUeC0xajkcEKYXb0FQs3dHCxdPDtC+JV/831StfvfWLeSmxpEapyY1QUN1UQ4Pblzih4lRJseG2bujiaKMGOIVfpRkRnP02EEmJi4wfvEsP9y8zI3xs0yMnoQH17ly7hj7e1rJMUSzec0yfsttvJ2syTemcHjPTnZvb6Wp0kRrrYnu1goujxzi+uVTTFw8Se/2FiYun4WHtxgfOwW/3OX2xAV2bK3hNr+lsTSXxrJsImWeKH3s8NhsjiCoKcxM5PjBPvb1dUy/XhQCGfpoxs+fZGigj/QELe31ZagFAYM2GL3Kjzi5h+jDEuSMxt8BQegi0GkdfvZriFf5YmuxBF8PG1L1OoZ4BxYLRESEsLuvnZqSHBJ1onlOrMJffC+nJTDF8pnSzDiWzJ3FhpULidfIqS7KYuz0YXEybpsCEM9ApNQVgzqA7JhQcmLDqDfp2VqczvZqE/0NxeyoyaepOI3KrDiKU3XkJigwxoRhjFNQkBZDe30ZTVWFhPh7YLXOjGhNOI015VSX5FGcm8aB/i4G+topyEgkNTaCADcHtCEB9LY1c/3yGPt62jm4czunj+ynqaqYwX29VBRmiWVLmlAG9uzglx9vcuTgTtydLQnyc6aq3AhSAaSC+H0yie97itaHrNgA8vUhlKSqKEtXU56hozxDR75eJRL/XhWD9LKMKNqrsulrKqarxkRdvqjYJBrPZU+TrB+5me+oK6KNBbSxAKEG0TiurpiOumK2VuVNf/bLaRDFILrEXfL8NA3CM5CFA2pBQBPsOi212lqVLaZEJQJkCQgGMXNhUAeQGxdOU2EqvfVF9NQV0l6exbbSDJpMemqzYihL1VFi0ExnIooNWgqStVRl6WksyZoOUo/t6+HB5EV+vHGJ04O7aa8x0d1UxI7GIloqjJRkRtNeY+Lozm1syTNQlBZNmTGekox48g1RZCeoyYqPICNGhS7Yi5hQCUlqf+KVPuTEh5OvjyAjSkZmVDAJYV5EBTqSGOpBssJ7Cig4Y9T6kaXzJzbIAf2Uz0yKwhtDuBeGUE8yFT4U6IIpj1eQr5WSow7AqPQlNdwbfagH8cEuRAU6ovWzQ+GzEaXvJhQ+G0VDNhdzvG2W4LpxPpWsQeq6CqENIvytsFs9B4nt0unPRhdsjZ/zCsL9NkwvzLHhHlPCFjuJkntQmKZjXp+qUQAAIABJREFU57YK2mtMbG8o4MJQP7WFSUTJXVEEWCP33YAiwJo59NBQlsahvhZaq/M52N/BTzev8vDGFfjpPldGTjFyfJDd29sIlrhjuXYlwRJXktQhxIYHYmfxPQUZCWyrL+X8yQMc3tMBFgIZSWqSY2WE+9vxwnNLaA95jUynGTz3v6QIQgvLFn3IwgUfsnb9PNasn8f7H87gpRn/Dx9+/gbLVn/FzI9fZ63lUpgUYFIMvL6c/T7Llszhk4/eYsYf/l+WfTeHcKmXqC7nbo21+QJ8bFdhv2oe8z/6Myu+eo/lX3+As/VyLNcvQBHqho9kMxs3LcFbYsPqdQuxsV3NJquVaLUyDh7uY2Cglzt3r/INXZSW5aEIl/HZ32fh6+PJ0WOHcHN1ZMH8r9Eqw8jLyqC/s41zJw7R2VxJWKArHvZr8HffiO3GxVit/46u1kq2d9Zx9PBu+vu2k5ObiVAIfr6eLFw4l9VmS8hIjePS6HGuXhrmwpnDnDzSjz42DPNlc9HHq9jZs5WWxkq2bt1CYWEWHp6O2Disw9bFAiv7tciUPmzv38qJs4coqcolUO7FF1/PYoO1OdaOGwgI8cZi8ypKawq4OHGOs2Mn2Lm7nSNHdnHhwkl+/PEGV66c58bkFe7emuTOjWtcvXSBm9fHuT4+xqXzpxjc18/B3Tu4PDLEuVOH0Ou1+AW4oBYEFn43B4UqiPLKPIaG9nPq1BH27tpBc0MVZ4aPMTlxifEL5xjY3ceO9lbiozSY0hLJz9AjVIqbMTu7Oxk+Psj1K5e4MTHOgx9uMXF5jPOnT3L+9AkujwxzeeQEl84Mcen0EXZ2NFCck0R6vIoiYwL1ZdlsrcmjviSD/FQteQY12YkKeltKOb63TRSx6Wl8Oige/E/4D49bgfHJsqCG/yP40HrbYtQEUZb62Ek6K1bOkd5GTu9qoKsilfIU1VN9MjX+GJ7gTqQ/IRebqvD958F/sOhBkR7mSZbKh1yNP9m6x8cmh7k+AR7+NWhKneJD/DsQIQhqsuP8yIsNIkvjhyHUnSSZC/pQF1IU7jyZwRFBxI5/6F85DTSC3Zbh77gIP4eFSF2XEi4xR+75PU9nGioRzVrViBy9RyCiZaq1PfF4qr391p95792/sODr2bRuyedAdyuZ8WpeeeF5BOEDBGEGLz7/HOvMVkydVAxoF379OX989WVmvvsX3nrjNV76/XO8+Px/8YeXfs8rLz7PH176Pa++/AKC8BrPPCPnmWfk/NfcmfzvWW8ivDgLQXiNj95/h+hgb2JkEhLDA/B3teavb7/JG3+awUvPP8dLzz/HmqXzONrbyPG9bbRUZJKk9EEnc0X47Vye/6//xSsvPMcfXvwdy7/9HFOcnJSIAFI0UkqNekaPH2b05FFc7G14+603+PNrM/jTq68gvDmLWS8IvP7HV/nza39k1gsCq1cu5ej+Hi6fPcbw4d10ttSgjxHTdD3t9Zwe3M3NS8N8N28u//u3/wNB+AOv/2kGs7/4nL09HfDgNtcvjbCtvobO5gb29e5gb38P6YnxqGRBFGan4Odhh73lKmw3mjHrr68x78u/4eduw5aSLJJ0IdOKNI+aMsAZf5eN2K5d+DjoMYGnzUq+//ZDbFbPQ+ZpiUHtT3yYF8kRfuiVPqgFgfwkJcZoKVFSF1Q+tmgCHNEFOaMLckHla49CYo/K15EIPydUvo4ofRxY/Pm7+Niak6IJIDLYacoBW02CypvUaDnVhenEq/zZ9P1XBDiuw2H1twTYmaPztUbna0VMoC1pKm9yYqVkRAYSH+pOrNyDFLUvscEuZEb6k64JJEUTQGZ0KE3lWZw5sodTR3ZzZXSYS+eOk5kcIw7kKRCRlxbHQHczLeXZLKBNnIiGQOZlhybEhyx9JKb0OPIzErly7hhXzh1j5OhuWqtNZMTKydeLBmidXa1cv3aZ2zfGuXZllPGxU0yMDfPg1hXODQ0wduooh3Z1TZG2y+lsqaO3o4WDu/owZSRhTNJQlZfE8OEezp/Yw+SlU4wMH+DY4Z3AXe7eGufmtQv8cm+SBzcuMXH++HRAtrOthoyYsCllJPGzlfu6UGZKo7Iom0cKaZ+wl3hdOJfOHWd7Sy2GGBXbakupwQyhDcK9bYgMFIFZYrg3sSHuCMIovnar8LY2w8p8PuEBrjRU5xOjk2PCBrncn/b2Rm5MjHL/5jinj4h8FpXUizAfFwzaUBRTv6VG0aPAz9Wa8rx00hK1xAkCxIpEfkYF5tBDsi6IBJUvsXJPsqLlVGTEUG2Mo6sql71bK+itK6SxIIXS1EiMMXISFT4YY8LQq4OJVwTgM6XAphYE2hq30N/ZxuiZkxzcu5Oi7Eyqik2cPLRvmhSfFqtFGSihsbyQS2dOcOPKJYYGdnJl5CT3Jy8zduoo4+dPcuzATlpqy9jf38nk1fNcvzLCnv4OEmIUnDi6m4ujR9jd04AhLoQQX1txLusRS6kyo/3IS5JRmhZBRaaWSmMUVVnRlKZHkq9X0VRioDRDS31BMtsqjHRuyaWtMovqnISnDOi6agrobSylv1ksIxQBRSWdtcXsaBKVmdpri2gqz6EqL5kcvXrae2E5DY8zkoshL1VNfIQPwiXwcVyL8BuoyImnvcYkZjD2ClTnJCDEIkpTC5Oka6WUpUWxtSSDrmoTXVW5dFbm0JyX/HhRig6hIFFJWVoUZRmxlKbHIPJoJokO9acwLX5qwYftzdUc6GujvbaA+uIUqvOSaKkwUmqMISdJSbUpmcLUKPINOp6UDxQENXHh/hi0oeiCvVBL3YhT+hCn9CEjVk64rx1CJHhaLkcpscEUJxddwlU+mGJk5MUGkxruiT7ElXSlN6nh3qQqJaQpJOJjuSfpYd7kRgRQGCmjJCaUoqgQTNogjMopfkSwCzH+DkT62aGT2qINsiHC34pQr/UEOpvha78cie1SKllDgSGU7PggQjzWYrd6Dp6bvyPIxRyp6yrCfdYT4LycIA8zgt3NCXA1RxtkR4DLWoQWCHBZT6o2kEQkJCJB6IJtlRnIJRuJC3NFr5Wg8LdELbNFE2yPNsQZvTaQOKUfcYogyk1pbKstZUdzLfkZevLSkxEWwOd/+ysLv/ocqbcLwd5O02PjyJ7tXB09zrWxk3Q0lZGRpEankKCUiruUa5d9RIf8dQJXP8//+O+eCEIs5ss/Y93ab1m0+GO++nYmX8/7G5988RauPpYcO7ObHbuaqW8tpbTSyHfL5iCoYaXZPDZbrmTFsq9YseQrdnU3c/7kAVqq80nWSAlytsBh9XxqMCPYZR1yz41425mToPPHfvMyNlgswNzsK8IVXqRmRGLnuIZv53/Kl3M+YNHi2YSESjBm69m7v5uh4wcx5WVgQSlWmy1wcrYl12Rks/VGvpz9GfO+mo3Uz5vG6lL6OpspNaWglLkh9d6MIsgJe8ulxKh96e3cQqHJwMDebrZtqyfLmIpaE46joxWLFs1h4bwvkMu82NW7ldMn9zJ6+gCT48Ps7mlCHSahrtLE6RP7OXl8H+dOH2Hv3h4CgjxYs2kZazYtYbPjWjbamuPstRn/EHc8/OyRhklY/P03bLA2RxrmS6xeS6BcQmtXA/37trP/UA83b11g5Pxh9u3vYnJylMuXz3DlynnaW+sJC/GnuWELvzy8w92bVzl3apB7Ny5z59oo46NDXL00THm5CZlcXNsjo8MZv3qOhz/f4u7d69y4cZljg/vo7trKscEBLoycYuTUcU4NDXLmxDH6O9tAIYhCGFMg4k2GaW9pYPTcMHdvX+f25AQ3rl3m+vgYVy+eY+TkYQb62uloqKCpMp/S3ET0UVIMMTIKjdHkZ0Qi7lZHkhAhbtSVGmOoL06dHqcHt9c9HdBOcbf+IxDxSG73KRDx7/vUZMayvSKbRzvx+UlKyjKiaCpOZVtxEhWpSkr04b/ql6nxJ0sXSJYucCqTMYTcyeJfXif1iWxHpsKbzAgfjBoJGRFeU4H9I/DwKEvwpO/Cfw6ingQRgqAmPyYYo9qXFIUnyWGuIlgJf8ytaKsvIlnr/USAX/jEeSIJ8VhBgNN3+NjNJ8DpO0I8ViB1XYqP3XyezjjcE5uFKHYiSPk3IKIBYWd/Pxnpabzx+p/wdLYhPyWWADd7Xv/TDHJzsunr62XmzDUIgh2P/AwszRbwt/f+wqIF89i1s5/+vj56e7rp6BD/9vR009vTTZYxk1dffpFwf1dkEnvefftNTLk5dO7ehX14CC/+/jn8XSxJjggkOSKQWe+9zaz332Nnfz99vT189tGHzP74Ay4O9nF7dJDy7Fj87FezfOEcXp/xCi31dfR078BqowUzXv49mZGBpGulZEaFU5SewMixg5wbOsyyxQv5buECdu/qoLe3h76+XvqnWk5ONjabrfjwb++zYd1qTh7eyYmDO6mvLGTz+pU4WK1le2sNDybHONC/jZl/fYel69zo6N5NW3Mzs2b9jWB/Cb/8cJ2Ht67S2VRLekI0ZSYjLBdguYBGHsRVnifIy5E1y79FLfchPMgDWgTRrdrbnoggd2wwYb9+CZ62q4mUeVJmjGdvRy0tFUYK03Q0laVTnh1LiiYAq+9n42O3UgwIfayJD3XHEOGDIDzEhXSSwjyJljqg8t4skm8lNmgCREMikbdijybgsRRaiiaQNJ0UXZAzpkQFxWlqQr024bhuPsI7kJ0UMbVEJmI2/2Oc1y/G03IpwU5riQy0Q+VpgSBEkqbxoTRVRUmqmozIQBIVEpJVEmKkzqRrfUlW+JCokJAdp6B/WxU/3x6Hhzfg4W3u3xynqjgHsyXfTqs2pMQoOXWwl+21+TQWpVCSFoleHUSkzJOMOCX56bEI6ZCZqGV3VwM/3biAWhCoytWTFRtKVXY83BMoKy3g6pUx4Ece3J3kwd1JfvnxJvx8D+7f4PzwUc4MHWBi7Cz3b19j4tII4xfOcfr4EeoqCtDKJcQqJDRX59LdWsGZY3sZHx2ib0cze3e209pUxfDQAPx0i19+mODInu08z1XUgkBLZQ6PzG1sVy9m86pFbFi5EEEYREgEQZikpqKIimITHs62yAI9CZdKyEyOIiclFhfSEdQQ7LoRXYAz8XIvkhSSKZUrE55WK1D52hPqYy+eLxGk/q5ERobR39/J7dtXGT03xP07V7lw+ihVhdloQnwpMuo5e3gPpw/uRK8JpYtv0EglZCbqOHN0gOqSXFLitYQGejDKq9MgIjdZg0EXhDrImUSFD7kJCqqMcfTWF9HfVCxmwGLlFOhV5MaHERfqhSFiquY+0BONVIIwBHHqcE4cGuDBnZvcmZxg6PABKllDfnYGO7vaKchKReJsJwb7QhtdjVu4dXmUn+7ehp/vws93uX1llNtXRhEk0LW1lp72Rg7t6ebi+RNc5Xl29bZx6/ootydHOTO8jzxjDFIfa/zdN+JusxxfezOE18AY409BspzyDA2VRp1o0JYzRW5O1dJakU5NXjxbyzJoKU1na1kGreWZVGWLTtzNJem0lGawrSKH7bWF9DeXs7Olgh11RbRXmWjfks/2+mK66opoLsuiMieJwjQdgjCE0CZmEqrzkmgqy6AsK5azvEZ+ioaIQCfWL/0SH8e1/JbbVJkSaduSS2tVtgg2XoWMKJm44D4LGbpgcuPCKU+PprEghZaiNBrykh878j4PmTop+Ykqig1achNUCDawcfm3ogoOM4lRSkUQ0QXRShkt1YV0NRQzk0GiQrwoM8ZTV5hGWpSc9OhQTHoNBu2Uz8gCMWPzJsO8yTDxigCSNTKykyJITwhDHyXFedMy5n36FkIk2Jp/S3yoJ2lqPwxKCRlqPwrjQsmPCSY5WDSNqkpWkaXyIzPCj0yFD+lhIohIC/EkXe5FZpgEkzoQkzqQHJU/mQofUuWeJMncSApyIUHqgjbIBm2QDeqAzYRLNhDisRaZ+xrknusIl2wgwGklTuu/wcNqEdEhDqTqJET4WyEIJqRuZoRJHis8Bbp8T7TMnkSlB0kKL5pKDNTlJUyDiIzooClp7PUkR3gQ5GJOksodTbDt9Dn8nNYS4m2Nv8tGQn0cCfN3w9fFGlsLcwQhls3rV2KzwZyy/Cza6qvJS00Ugd5vQPgNlJtSSY4KJy1OSVFWHOkJYajlrgR7beT1l97lnP6vbJ7/PIKgxsnyW6ws5rHBYj5zvnqHWZ/+kbnfvMfsb/6KUAid/TXEpypZb70UW6dVLF4+G0EYZMPGpdhsXsknH73B90u/oro0i9Hhg5w82EuCyhcbs29Y9OlbRAY40NdYwMWhbrrqTUQq3FlrNofVq+ay8vsvcXWzwJgTxyZrM5Z+/zVLv/+a92e9wZxvPqKwNJO2rjriEjVYWq/B29eVLXVlbO/Zxo7eDnLyMrG22Yg0QEJRfjY9Xc1sqTDB5wJJMSHIA+xxsFqK5dp5aMM9cbIxw3LDUhRhvsyZ8xFWluvZ1tqIh4cDOl0oGlUwkVoZjbVFHD2wg4H+Vvo6t7ClNJ2SvCQSkTB6dpCzpw+xs6+V5uYqJL6OohFpJNg5rcXBZT2Ll89m9tcfYG2/ijCVH8EhnnBWICZOgUzujYeXLcEhXihUQcTHq6BHoG1bGUgFKsoyOXP2EJemwIG5+XckJUUxOTnGD7fGGTk7yMN7E/x0f4Lb10b44eYYDx5MsmdvD3v2dHPy5GF+/PEWN2+Oc+/OJD89uMOdmxNMjF/g+vgYP/5wkytjI4yeOcmRA3vZ3d1OdbGRhzxDJFIW04JgBsa0eLa11HL86ADXroxx744oCsIv97kxPsK+nm1UFxrJMURSkhVNRryMjHi5yN1aLnLjBA8w6AIpxYKmsgyqcvXkG3SkRcn/fwXMj9rMqXqN8EBHsvWKaV+mX2UFVD4YlCKp+VhP/RPPxVKRGUldXgIlqWpKUpTkxgVTkBT6q3NkRUlJUweQqZOi9XNAEIZwXbf4P7rP1HBPUsM9/8lzjzIQWTwtr/oP/RWupIQ/WU71pMzq08cWJYr3nhcbTE6UPxk6H1LVXhhUHsSFOhAQsGuqnOkR4Cp8qn+4zxpkHivxdfgOb9sF+Ngv4tc8h8pfXVdsTwKHrqnWJjamfmytrXj7zT/jbW9JrEqG8Owsent6AFi9ygzhj46421oQHRqA1MOGr778FFtrK/7dT29vD4LwPjJvB8pyk3j/vXeIj4sB4ODBI7z84vMsWzCbABcLpM4beeXF5/GVeAEwcu4cr778Agu//IR0TRBFKRoyYkMI9drE6zNeZuG8r6ev09rYwB9feZFNZt8RE+JBviGKqtxUDva0sbW6lDl//5R58/79vdbV1fH+e++yYd1qDu0SCdUVhVlk6KM5sr+H21dGiNMpmPnXd2ltbJzuN3/eN8ydIkZKiaSjsYb8DAO7t7dxcGc3pbmZVORnc5XnKc9L5+CuDkZODHD26F7KTaks+PJDHhG2bTAR7ueIKtCFaLk31aZkbl0Y4tKJfZw+uJ3hgQ7GjvbRUGhAYmOGt80K1H6203W/hggfMiP9ERogWelJZKAdSu9N6ALtxOOCnImUukyDiUipy3R5UHGqjolT+0RlplBPktU+uFsuIS7MHeEbSNIEUVOcSbzKH7nEBreNojW6xHoFSu9NPDI2iQtxpjhFSVVWNNnxISSEexMndyPYaS0ZOj9yY0PFSUg4S7IumMHdXYyPHIPfCPAbgdQEHYHezghzYDEttNWVsrujjoPb67hyYjeXju6kozqXrHglGTFhGCLlKIPcqchLYWhvFxNnDqEWBAqS1eTEh5GkkMA9gSwcuDx2jnt3Jrl2ZYxfHt6BX+5x9eI5xs6d5NihvQzs7uHh3Rv8dE+chB/cEV09h4cGKMtNxpgQTpImiGyD6OK7p7uFsCBP3Jw2ERLkBT0Ce7tb6euoRxnkjiCALsSTmHAfjHHiRIiZwLd/f59Z7/yJr/7+N4REYK+APk5HhiGeIlMmxtRECrIM7O/vJCcllkQkBLvbIMRCQqg3eoUvyUo/EsNFMpef/Wqc1n2Hr5MFiVoZTArkGvWMj49w88ZVbt64yuTEGHduXOLU0f1sKTURHR5MXmoiR3d1c6i3HbUgEOzhRHNlMfkZeiryjRjiNJiykjmwq5Nj+7bDQwHhIYT7OaIL9iBOIaEoRUtDYQrbyow05Buoz9eztTSdxkIDxSkajNEyjFEhTKdKW2BwVzcNFcVEKcM4cmAfNyfGGT0zzMDufvRx0WiVYXS1NNLV0ohGHoSj5XpoEbh1aQR+use9m9f5YWKM21dGOXN0gJuXRxg+sg9BaCPY1w2Jqy3rVi3Bz9uJVH3U9M5YY10Bvh6WrDf7CluL77BY8QVqQSA+3A1TYjAlaYopABE5nYkoz4ymKEUjBooFibRVZtFckkZzSRrbKoxsyU2kNk9PfYGBuvxkGgrTaKvMpaehhN7GUjqq82guyaShOIOtlVm0lGezJV9PUXok+Ska8gxqTMlixnOYN+mqL+BAd73oeh8TgiBkgc1j8nVDSRotFUYYFGBQmObpiF4gV0WQECmjUK8WSdYmPRXp0dPgUrARg6GiZA15SSqET4DnBcJ9nGivKaGhPI+IYMn0e1ZTYqK60EhNYTovcYmXuIRgBoWpUaj8nQn1tntsELVAHMvJGikHu5soyYidchtXTxnbDSJkwea1C/BzWkdvSym7tpZxoKuGamM0Fek6ciOlZKh8KYiSkh8ZRJZSQpZSQp5OSq4mkOwIESSky71IlXlgkLqRHORKSrD7NKhIl3tNSTJ6kR7mTabCB3XA5mkgofKzRO65jiAXcwKdzQh0NkPuuQ6Z+xrCJRumSkd3Ti2eo/g5LiP8CRCh9FmPJsAStb8VKh8r8hLDiA1xJTrYmWSVhCSF+JqjZfYEOq0kSelGpNR2ml/2qEwqwGU9EvvV+LtsxM5iOebfzWX10m9xtFzL4m+/QB0awC/3bnJjfBQLSrG3WDUNIgQbEGZCgLs1qmA3ImSueDuY4Wa9hG8++QOT6e+yevazCMJZ3GwWss58NvO+ncnsuW/zyeev8+77L/Dl1+8iFMIG26XMX/YZT9ZXPwoQ5nz5Hku++5yMZB2FOYn0tFaTm6xh/mdvEei8hmCntZSlRdBemU5LmYEwX0uWL/gb68xnY/b9Fyxc8CFr1s4nQOrMm++8zMwPX2fB4i+Y+eGf+eizdzh4pJ/27fWEKgJYumIeGVnJHDqyl4FDu9i5ZwcnTg3S3dPGqeFjolFoWQ4xuhBRFcpDEGWanwcPx1WYLfmMBV/P5MO/vsL8rz/GatNKHGw3Ul9fQWdnIwcO9FBdaSIhRpQWravMorokDUFQo48JQSlzIxEJFUVp1FblYWezBkf79Xh62uLiugEhEtauW4CD42qWLpvNou/+TkGhgYF9HbRvq4azAhkpUfhLHNAoAxHU4Oa0CVsrc+iZKqMchQ0WiygsSqG0zIhGE8yiRXOIigrnyJE9/PxwkocPrnF7cpR7ty/BjxNcvnCc/ft76Nq+lTt3JoD73L17nWvXxuCne9y+cZV7dyZ5eP82925dh19+5O7Na9y6Ns7xwQMcHehHLQjYYEK4BA5kIZjBpvXLsbVagyxIMm2ad+HsCSbGTnNuaIC+jnoq89PJSdGK49YGsvVhT4CIxOl5vRQLSpnavf9kKtjnX2UdTFPt/xykG/VTpO1/ABFFeuXTAbZeSVVmFIKgptoYTV5iGEUGcTPTGC2lPF2NKV5GfqKcYoPiV9cxKH3JipIRHfSfOUKnhXpgCHWfbpmaJ9WZHgGIJyVYfw0K/nn7d/4PYqtMU1OWpqQoOfSpawYEdPPWWx38u9Ivhe9aApyX8jT/oXJqvuvhaePjR0DhH7MQj0BEjfj3UTB87NgxZvzhZYT/6YguNJDXZvyBnp5uACw3buDzT2ZRVZBJWZaB6DBfvvriE5wc7aeD6Rd+9ywv/O5ZXn7hd7z68gv86dWXmfHKiwjCa/g4bsSYEM57777Fpx9/ON3n41kf8Mc/vIhQCSsXzOGl3z/H1oZ6AOJjY3j5hd9hvXIRMVK3qfpvE5Zm83n5hedIT0t5CgS8/ebrfP7RTFK1QTSWZHFgx1b2dDSRnRzNV1/+nQ0W66aPfeP1P/Hmn19DmDWLNfPmcfv2bQAKCvL58IP30Snl9HY00dG8BR7eZvLyGcbPDbFw/tf8/cv/euq6CQkFCP9tFoKjiP5Ks9P46eZVfpwc59ShvRzs66KzoZqSnJQpYpEBYTHs7mqe2n3ajPXaZVP00jkIQgtOG78nTGJPtSmZG+ePcnxPBymRUtKiZeQmKNAEPCbr6AId0Cu9MUR4EyNzIis6kPJ0NcYoP2KC7YkMtEHlYyWSC93Wo/S1JjLYCaWvNTqpI9EyNwRhlKhgV9KjAsmKk6GTOk4pKHlPEewTWLt8Lu+9/nsszebhbr3yiYG2E22ALTKXVUT4bCJZ6YkpIYQCvYKcBDk58WEUpqgo0iupzNSSovKjJE0nllD0QGSYP4KNuItcWZQ9PbnowgLwcrTkzJE9nDncPz3Aa02JNBWnYdAGExXiRVFGHJUmAw8nR7ly5jAXju1mX2edSJr9BNLUAeTGhlBWmMPEpRF+eXCbuzevcu3yBe5MXuXGtcs01VeTkZrEscEBJicu8fD+bSYnxrh7e4Lzp4e4dO44TeU5GCKlZMZPTUCWIJwFX3dbJK7WuNpZ4OG4CT93G2w3LMdh4/d42oqBR0SgE3nJWoRvQK+VkaAJITVOzZZSE9wTVXjkwf50bGviwL4+Tg0dYvLyOU4O7qWtvpyS7GT6WqoQDJAY5ktciCeGJ2o3fWxX4bRuCQ4WS7GzWA6TAh2ttYyNneb+vVvcuX2dG9cusrNnG11ba6kuyUX4HDITYhjY3kFFTjqlmWmESTzJNSRSZjJia2GOzM8dXYQM7glwT6Ch2EhTaTbp0aHogj1I0ckoeFQPGxdKc0kaDQXJFOhVVKTrqDZGU2KNxCV2AAAgAElEQVSIoCRVS7oulFULZrPp+0XUleQRpQghMVLDoX27OTV0hN19vejj42iq28KpoSN0NjdwaHc/E6NnaNlSziAz2bqlGO7foJtablw686sJUimT4O6wkSXzPsfSYgUBPk4kxCimA+LYKBnOtuY423yPRu6OKUXJ1vI0StIjMMb4U5QSNs2JqDXFU5+fSH1BMu1V2dTmJ9BQpKe5JI3W8kxayzNpKU2noTBlCjykiOpIeQYaCtOmidWNRenUF6RSmZtA25YcOuvyqTIlYEpWYUpWkZ0YTrI2gJRIKXpNANcEQVyw74lux9OLkAXcFQQmeRbmCDBHEFPNPYhSwxZP+3EUG7TU5iZRk51AiUFLfoJimgMivApFyTpxkW8BYRD2djRyfeQ4+3u2UVWQSX15ATcvj3Dm6EEaKgqpL84mRSdjZ2vVlIGnFeuXzMFi6Vwc1i1BENTEhfuSb9BxdOc26grT+A33pua0LFKignFBVHXKTdWIQOjWecZP7Ka3sYgtWTHU5sTRlJtAnTGG0vhQjEoJmeFe5Kr9yAj1JkflL2YawiSkh3ljVPqKHAi5JwkBTtMGUnF+DsT7OmCQupER6k1GqDfRIU5EyRzRBNqi8LEk1GsDoV4bUPpaoQ6wITrECbmnBcFua58AEUMIgpowbwtCvcynx5nc3Ryl93p0AdZEBtoRGWhHjNSZZIU36Vpf9AoPNH5WhLqvReG1Dl2AFWpfS0Lc1+Bvv5KavFjqCuLxd15DkNsGgj2tMF/8BTwrwLMCafEakqJVdG2t5fr4KKOnjhGlCGHR3M8RaiBBG87zXGXlwtl42KzBZFATo/DCz2k1XnbLmffZDCYz3mXeZ68iPAOb13zB0kXvs3TpR6zf8C2r1s3FfO0cwtWeZOZHi2T+ezBv6cfMnTfzV9+rr+a+h4eTBZ7OG3C1McdmzQIEQY3bpsVInVYR6r4WlWQjMSEOrPjqbebM+gMOmxezftUcFi74G5abl/Dp52/z/qw/Y2ljjouHFRaWK1Bpg8jITkAq92KD1UrsnCzIzU/jyNA+jp0Y4PbdqwyfGWToxAC5uWm8/fYM3Fws6e9ppLu9ClmA3dTntJNNa79mxaKPeeOP/xNnW3N29rTQ1VFHU305hwb6GL80zOS1c3R31kObgGKqJAVLQQzwewT8PTcRKLHB1X4tNlbf4+K0AV+JPZnpMWhUfgT62eHjvglnW3N8PSxhUCA7TQc/TfDw9kUoFKBQIFYViDLIE6vVS7BZt3yKUWg5DSLMVnyJudlXbNy0DIuNy9louRJPbzu2tdfw4ME1jh3ZxZaKXEZOH+KX+1fo7qxHpw6lqrKEXbu2Mz4+wvjFs9y9PcHVyyM8uDvJ1Yvn4Ke78Mt97t2a4O7kOFcvnGFg544pt5hn+AYx4PNyXo/gAt7u1sRGhhLg40JpoZHdfe0cHehHGIb68jyRbyUMI6hBr/EV5xkXeJ6rCN9AeoyMvV2PCLiPDM2eGDv/FESY+Pcg4gkTtK4pjtgTz1dnR/2Lfo/KhQqpyookL1FOmtaXdJ0fufEyyjN0FOgV0+BC7PM4sM+MCiYjUjq1rv7zsqNUuedTCk6PWl5s8BTJ+R9fw5MSq/8piPjH9rRcrCleRnZM0BPXyZq+XkDA8SlORMsT99DA06VUhTxNlH702e2carFPPO7iMWeygccg4rGCk9R71WMQASBPiOatP7+Gm4PNUyBiw/p1rFu1koHeNipzReQ++7NZzJvvNN1XEF7h/XdeZ/WSr1m5cA5m383Fdv33SD0dqC1IRbCArz//gNf/9Cptzc0AqJThvPC7ZxGSh3nnjRm88dqM6fN9MusDXp/xMkovGx7V6zqtX8Ccj//KKy/+jpGRcwAcPTIIgK/Ei1dffoH0KBlnD/UzceYowm/BAwNzv/iUTRssps/959dmsGLJAoSQUF595SVWma2cfm7J4kV8+vEsDHEajIZY7t8c5+7kGHt7tvLmG6/h4e4GwMGjxwEYGRnhxReeRxCcEIQDhPl5squjBe7eYGJkGAEoy0mnt62RYIkzX336AcJiUIf4UlOczeDu7ezr3kpKZDi6EO9pV09BGMWSQvKSI0nRyQj1tpseCLbm8/C0+h5BUBMf5kV0sDPCbyAvUU5WdCBJ4e4kK92JlzsR4bOJCD9LomTOhHlbEuFvS2SwEwqfzagDbNAGOUwNLjFVHhvqhj5CgkHtT7TMDQ/LFQivQaJWRnJMGP7uljhvWoaXrTn+jqvwtV1JoKM5Sm+RdJim9aXSqKMmL57CFBX3+A3CJ9BakkplppasKBn1Bcm0lmcj9AA2Aou++pg4bdjUbrIJ4RmxHOLQri5uXT7D+WN7iA52RUok6bogkUCapMak11CalcjVs4NMjg5x98oZrp8bpK+lgtwEBdmxcsrTtJSlakiNi0TwgNb6Kn65d5OHd29wbliUwdvaVMvWplp2dLZy4tghxs4Pc+PaRR7cvcaVsbN0tlRjiJRTkhn9eDfxcxFE2Fqs5M0Zv+Mvf/o9Sxd8zqbViwjwsCIq1BvhHfBxWE15diwH+JADfMjxgV6O7u9m8uJZfr57nYlLI2xrqSU3K43TJ49yeewc588e5/LoaS6cPsqVkZPcunyGMwf72FaRQ5ommLgQbwwqf/QKXyJ87PGzX8OqeZ9ig4m1y77F39OeLRX5DA0d4PzIaW7euMqhgT6a6spEns/nU/cvtJGXnMjEmWGunj7Jtqpywn28sFu/Gn93B4J93Vj87Rcsnf8FOUmRDO3u5Orpw3TVlZCTGEF2goqYMC8cLRaz/ru/T9XRj1KgV1CepqU8TUuRXkmBXkWRIZqzvIb9BjOilTLaG7awt2c718cvcur4US5fGOXgvr0c2r+Hfbv6qCjOx5SeQnWRiarCbA7wIeWmNAb6OuimlkKjHl4S4CUBdYgvPm42uNlvQB7gjiEugiiNDLUiAD9vB9atWsTKZV8jDMIC2kjHhUIsWUMlMxmk3KglM9qPopSwaU5EfX4i9fmJ1JgSaSlNp64gkYYiPU3FqdPlTC2lovJZY1EqdfnJNJek01aZS0d1Hm2VubSUGmkoTEMwQH1xClsrjbRUZFKRE0d+yqOF4SGCcBtBUKMNdhUn72fF3VXh0lQTBsUNiLPQUmFkW3UOjaXp08pWgo3IHRGEHoxRIeQlKKkyxtGQb2BLVvyUM3e6GBAIo+QlKDElRpAZHUpGjIK85EgO9mzj6N4dlGQbiI2QkZeeJJp07uunvryAJHUIOYkaDvVsnc5qKP2c6Kgp4MTeTvINOsqM8fQ0lXFibydFadH8hnskRvjxDV3EKiQIBoiQudLdXMKB7nomzx/mQFcN28ozKTFEUJqipjojkjpjDNVpGkri5ORHBlEQGURuRAD5Wil5miCyVH4Ylb5kRojSrkkyN/RSVwyhnmIZU5ALCQFOGKRu05mJKJkjUTJHdFJ7NIG2KH2tUPpaofIT58HIYAeUvlaEeW9EG2SHwscSx3XfYmM+B5nbakI9zAjzXInCezWCMEhk4GaipXZESx2ICrInRupMbLALsTInoqUO6AKs0fpvJlpqQ1yIuJkTE2xPuOcGilOUVBp1RPhbEy6xwtVyGQu/eBdVsBttDSX0tNXS0VzFkf19jJ07yZkTgwzu3cWl08MMHzrAjq11BHrYExUewK72LchRI0cMKjxtlzDv01eZzHiX1196Vxxjz4qgaPnyT7B3XIG98/fYOi5HFelFrEEugoipIOXvc/7yHwc4zhbz8bZejI/1EpzXfo3MZRWuG+djiJRwdH8zzbVGXB2+Z/aXf8Fi09L/j7L3jmrrTNe+n/Wddb4535p3TmbGqZPJZGaSHCdxMnEyThzHLY4d9w4GbMD03psEQogihBASvYjem+nFGAPGxsY27rjjjnHvPXH67/tjC4GTzDnn9VrPspC29pb2frSf67rv675uHF3XUFmbx47dnSSnx5GVq+OL+Z8yd8E0ps/+kCmfvssqy0X09W/myvVzfPvDQ7765i6JSdHMnD2FL7+cRnlpJhcvDHLs8DY6WYCT7ZcIcRshKli+8CNc7RfT1pjPtYtH4adHPL5/BWO2juLCVHPROD2Cy7xqJtyjw8HqSyYyhK+7FdFKP7o7azl5fIArI0cZ2N5OZKgrzrZLSNHI0MUE4e9mRWFaHE9unOGHeyOc3r8VKgTRAc6oQ9wJcrIk1NUaufc6FMEOKELXY281lzUWs1hrM481VvOwd1jFWttlWK9dSkJiJI3N5eTnpxAfF0ZlaRb1VXn0M53sDD1Junhyc9MYHh7i3OmjPLh7DfiGq5fOcv7UUW5dO883T27D9494fOcK+/p7qCnNpZ0lGPGQbKrfQGpA6gFlBcns3dXFls2NHD3Uz+4dnWxqrkKcBR6bTBsmYppbnXzAIOnxQbRXZ7O5Pp+dm2uReu2MguUKzFKcTkwAWM+z8pySXwDjMTA7HoCrTZmHAdprc/6HuTj6njHwX5ampFAvpyorhrayZKqy4ihKiaQ4OZKaXA1NRXrzcfN0ksFDeuxocfSz9RelydEYY4J/9djGuACKdTKyY3wo1oWOe61k3Hn532deniVERvO5KjATh/EEZ5RESGA/NPSEiUSMSqjGExHtuOdNrkpml6VmRntLSdfpNlLQtocxAjEaVJHeFxlsQajfKnzdlkgkoqa6CoDHjx/zyZSPmPT2f/H3yf9Jb+9OAKwsLZg3eyaNFfmIFUhjpuvPSMQk/vzKC3z64SQ+mfwOH//jHRZ9MYOGolRaSjNpKE4nOtiVV195kaBASbJ0/NgxXnr+D3z8j7d4ccLv8fORAPqxo0eZ8NzvTF9I0oyrgx2J8LTktVeeZ/aMaSYAfxF/X28ANre3IcQrCLGCb24N09tcjSbclGJydWWOxdhn/ftfX8PbxY7mCiMRIX68P+kd9u7ZI2UWkpP5x3vvUlGYRaYhnta6cjpbqllvY8Fbb/yNLZs7AQhVeTIyMgLArJnTeeXF500pvrPQI7h+5ihNZXnUY0FsqD+RwT642FmyesmXrF29GIMmipFTR7g1cobB3b3oomXUlxkZYiKRQR4Eu9nh57QGT9vVeGBk6edTfjZB1bham3R7E6UUd0VWLGVpSnThrqRGe6KPdEXlb02CzIG4EEcivK2J8l+LOtSB2GB7EuSO6BRuxAbbo/SzQe5pgSHKm/S4AOkH1Q4pqiD0UYGkaiLobqtCDIDdys+Rea1Fp/Agyncd6uD1iIDRdOP3NBXpaK9MR9yXoqN8LxAhIISeZIUPmeoQ8nRKClJjSUtQkqpVEurnhhD9pOliWbHwc/xcbRnkA7ZurGNo/zYO9jZiTAglPSaQxHAv8vQqqnP1FKbFMzK0H57ehqe3uTq0zxyRDUFPY2ESdXlahBggWa1gS2s9B3f2sql5A7v6utk3sIPKskI2VJdJjhKH93Jm6DBXLg5x79YwfP+Yo3v7aCzLxqAKQoRIxNSHTEQqqMJ8iYsIZL3VEkJ9nRgSAovF0xGin+hQZxR+dsTL3clKVJCg8OfSqUPcuXKaJ7ev8PX96/zw9CGb2psY6O/j228e881XD7h88TQXTh/jwpkjPLx1iZ++usN3dy5zdHsnlRkJZMSEkhUXSkZMMOogF0JcLFELqddLfZmRI/v6uHDmCFeunGP3ru0MHtrL1ZFT0uIhLiOB1v3kJGqoyMzk6okT8OgRvc1NuNusYeHMaQR6OKIWgi9nTaGyMJ0bZ45w99xxhvZuhfuCRGUgcTJPDDGBZGrlUvfR2yBuS8SwKCmCmuxY6nPUlCaryIiPYNOGUh7dGObG8CkeXL/E1/duww/f8vDuLYbPnuL6tUucOHKInX297Ojtoqq0kJLcDPb2dZGdFE9lfjoV+RnUV5VSlKVnc3M1Q0xEiNsow3ywW7MEm1ULMOKBq+MaFDIf/L0dWLFkNlMmv8nUKW9hSwVGPOC2MCXgJQvaAn0o1TnRbMiNp7EwkY7KDNrKUmkoNNBWnkF7ZTrtlelsrMwyj46qbDqqcuioymFzbR7tFVlsqs6js0bqx2KuEciErjojHdWZtJSlUF+o+8XCYVD6mm7kUu1MgV75TG+I3/AUsR96W0rRIkcYoa0qm+aSNOry9VRkSg0Ea7K1ZgLRUZFNY74BIZ4ihkyypyFYQTMCKDREI96AjppCrp0+zOObFzm5fxebm2vpaKhhcM8O+rrapcI6OYgFUJmjpzo3mQ0FaYwc2wM/3Of84A6E0JOnV1FboKepLB1hhNS4YOqKktETAk+FOSI7cnwnpw9s4cCWRqqzNdQatZQYIinWK6hKi6YxV0tLQSL1WXFUGBQSkUgIpzwhnBKNjCJ1KAXxoRQkhGGMCSRV4SVZvkb7Y4wJJF3hTUqoGymhbmTIPMmQeZIgdyYxwtWckdDInFCHOqAOdTBnJ+LDHNHInEiQOxMXsp5Qt5XIPFaTHOVOuMcSon2XowmyIklmj17ugF7mhF7mgl7mRlqkN0lhrsQHrCc+wA5dqAOpCjfSlZKTijbYnrTIscZ1WrkjSj8bwr0sWTXvQ7wdlpCdrODMsX5OHe6nvaGcM8f2c2X4NAYh2FBWwu3LI9weGebmxbN0NlTTUpHP6f1b2d1VawJ6agJdl/LRW3/hcvJ7YyRCDJrm1hg4cnBZSJDcFt+wdf8NmBktnv3la7YrZ+BiORt3q9l4rJlJiMMCwt2lDHVarDe9rXnUlyYRFbaetZafExTsTFCIG1U1eZw5d4h9B7Zy+uxBYuJCWbr8c5at+MJsi3piaB83b1/g+Mm9tLZXo9EqqNlQyObuRi4MH+HmjZN0d1YSH+1jdk0bBU2RoU60NuSxY0sTD+5c5Na1swT6OrHgy0/NJMJi5WzW2yyU5De/BSmqqsbLaTkTGSJa4YE81IX6WiMnju3k3Ol9HNm7haN7tnBsby+HdmySrmGkH6UZGjZW53F67xb6WsowKHxRetshxDAqH3uivO0I97AmLswZRbAtHk5LcHVYwtJFn/DptImsXD0PC+uFWFgvwtp2GfYOq1m7dhnrbJYS6OtIZJgXTBUYdDHERMmIkAWwtWcjvd2tbN/awbVLp9m9o4uTR/dy8+oZHt+5xK3Lpxk5c5ij+7fTXldGuk5JsiZQyiTokdZiUzCsZ/MGmutLED6Qn5NEhiEGMSCRiJJsHUIU4EAJ2UnhtNVks6W1hN3ddezb2sT+He2m9eQyQtTDoIBBgQdGKgsy2NRYzXgSceXiMOMlcz/++D0//fQDYyRifLdkNTXFo5KgX86/+kIt1ca4cWC6nvHAuSYnjsrMaJqLdGypy6EqR01ZViyV2XFU5IyC5dHjDo7b94D5cUX2v8p6jI3sGD8KtaG/8trod2nn/45E6BkN+BgiPcjVjScPP9/X6ONRErGHN9/cxJj96ngCoR23/SiJGN3OVNvwTLak/2dDIhEyv6XIAlcS6LUMW4sZzJvxjkQikg1JpCQbAGhqbOC9d9/mz5OfZ3tfHwBudnP4nasVsXJ/gt3sJV/z37mybMkiMzBfY7EKi1XLsVy1AotVy1m9cjmvvDiBtSsW0FiUxum9W6jM0fHhpP96JuMw5cN/8OKE53jp+d+bpUxxsdFShkIkovJ1JE0VSFq0H7Yr5vDS878nNycbgNycbH73uynmfT03bSrvvPlXWity2VCQQWtFPoZoGcLKlTlrx5GI11/Dzd6KXV2NDGzdxLtv/xe5xhwAjDnZ/Ndbb7CxsYqmmhJy03X0dbUyb84sPp7ykXkfk6a9SkpGuek9Ofzp5RdZt3IJ4nsT6RGCmrw0Ap3WYUyKI9DDmfzsVHZu6aK7vZHm2nLuXR/myvkhTh7czebmWi4c309JVop0obdJADwhIohAl3UkRASiU4ZQmplkdjlYPOMDAp3XIPdex9xP3iLcywpjYhgZan8S5S7EBq0jJnAtiXJT0yUfGyJ9rYkJsiMuxA6NzIHECGcSI5wRQo3MYzWZ8UEUpyrJ1sgoSY2hMktLbX4yPa1VHN3Xi0bph5PNAmRea1EG2BHsshJNqOM4N4X71OSqQS3gn0KKoF42ySiElhDHVUT62FKcEsvIiQGe3LrIgxvnGdzTR5ouFm1MOKV56ebIvTU1HN3djRCS9j8/KZI0dQg2i2dKAC1Akn0c27uNw7u72dJSSX1Rmik2Fyn5+0+H7e11XD9zBB7fpqE8D2oExw8OMHLuFI11VZSX5EuOEgd3s2fXFjZv3MDWzkaGjuxiYNtGKnMNpMWF4e+4RrI5RYoS1xRnc334OLcuDTEkBENCEB6wXrLrrJEifBmaUIrS1eQlx7Kzu4XvHt7gq3vXeHL/JnduXqGvdzPW1Eg+3V8/5P6d6zy4fZU710e4MXKaEwf6uXHmCHs6G6lI15AeHUJGjEQitGEeRHjZ0VGZz4Wju7k5fJIHN0e4f+sK9+/d5ML501y/NsIAU6WIdQ9Ss63nQBsehhCDDA0M8NXlyzwYucDxXTuICfHD3U7y2O7b3Ahf3+HMgX6Gdm9l18YGCpLj8HNag/f61dQWpnDv0lG+u3uOA9uaaKtIY0O+ltIUBRXpUdRmxpCvlZGTGEkqATy4dg5+fMK968NcPHuCndu3cO7UCXbv2s6poWPs3bWDQ/t3c/fGFQ4MbKe2rAAyBeW5qVLPDTd7SvKy4LZgmNdRC4G7vSVO61ayeO40HNeuQKMKJTTQjYwUNUV5KSjDfVHHBGG56gvEWfiAQcSAScozDJnxAZSlK6jLV1Ofn/ALEtFals7GKolItJVn0FqWTmuZ9HhUxiTEWWpzdWysNLKro5aBzjoksvYYIZrprM2mqSSJuoJEM4nIS5KPi36pJZLXDHk6BcUp0VTnaBGd0n0gUQgGmCqR8vsC0Y5UY1GTS3tFFs0laTSXpNFSnEZrSTodFdlsqsyRMhG2SFKGAUmKsJ9/SvP33yRyoEXO5qYq7lw6DU8f8OT2Fe5cHebutYu0s2SMRJRIw6hTUZmjZ093MxeP7kKIIdRhnoS6r0UINdHBzggjiEEpA/OU35Crj4TRtlsm2UdZehx6hTclKSoq0qIpT1VRlRFLfa6WprwEajKiKTNEUKqTj5GH2GDy1ZKbSqFWRnZckGQiIXMjXeVHTmwgaZHe6IKd0QU4og9wQh/g9AyJ0Cnc0Ia7oJE5mUlDTJCd+bXRbRPkzugUY+YTKu8VaIJsSAy1IzFkPdpgBxJDnEkKcyVT5YdB7k5CkCOaQAeSwpxJVbiRqnAjOdwFg1z6O2Ddl8+AhmCXpayeP5lUtR+3Lx/i8pm9lObp2NhUzvGD/VSV5bKN2fi7udNcXcOhnf3cvTLMqYMDNJXlUleYSn6yEp1C0nLLvVZgP2cCQ0lv8toL003AanAcwKowP15tM4Pl1jPGfZ7RbZ6Ngv7aWLv8U5xWT8fDehY+a+cQ5bWK+EAbc0FshtqXqKC1BLmvxGHtXObMnoyDkwU5Rh3tHVJDSbv1K0nSR+HsasWHH75lJhENTWXcu3eJjs4NaLWRDB7ZCTyhpa2STZ01XL9xksy0KJYs+gjJSWZoHLBKxc/dgogQFwwJ4WjVctydrZg65S3mzf2Qye//mWwhyBYCldzVtGb1IwS42S8kVuFBkLcNn015k1e5jDFLQ19vE8cPbOPCyb2cObybLW3VxMm8UQW7Mir9MCglswutzJ2EECkzlRzuIc2JEGfC3Ffh57yUIC9LrFfPYuqUvzFr9gcsWTabBctnYbluKdPn/JNpMz/A1n4l0dEhaDURKMN8GGAq1haL8fF0wtHeCm18JB1tG+jtbmX3ji4O7OmlutxIZ3sNR/Zv4+rwEe7dOMPI2YM0VBoJcLdGiEzUEY6kanxJ1QYSq/AgOtwddZQfETIPbG0WYY5OD4xmpppN4BLyU1TSb/p7GGIiO7ubMINwPWOPzZr+TLo3NXJwbx9894RH927z8O4dnn79BCGGEWKYhw/vM1YzMDbvbl0aQggj7TVGitKifzH3mouTaCj6OcAfIxEd1ek0FemoyhqrmzAmySlMVVKaGUNBSiRmcvPqOLmUHsYi7/+7rEF2jB9FiWHkaX/NDtY4DoT/b52Z9EgZ47MU4PKzfY1ekxKeLdYeJWq/7Oz9yzE+QzJKIgbHHaNn3P6OIUQ/Yd7Lsbf8mGDfpbjaf46r/RzilW6E+K5lzfJZoyRCzzsT3+LSpUsAuDo78Zc//4nerXsBWLVyOZP+603O8gYNJUb6NtYye/onzJk/Bsx/7d/LL/yRVQtm01qWRXNJBkatglXzZ/H8H/6TjpZmAGJUSl7443/y4oT/NNcm/PPD9xHvz0CIEsLcbFB425IQ5sTsqe89I2WaNGk5QkyirakbAB8vD1564Y/kGWJIV4fTVV/Kga3tLJgzE0e3+ebP9de//JkQH1e6m8rZ3tnIpHcmYsyRSERGRjri+ckkqSOpLcujtiyPwT3beP+9d4kIlwHQ1t3N83/8PdM+/QSA4eERXnphAuJtJZF+rghx3wSBB6nJSeHa6SNs797IqROHuX3tMof27qKlvoarF89w4/Iwj25f5dJZyTXH28kOi8Vz8UDqMlmUYaCqIANNZDCxcn8JANVDsOd6wn0daa7IZt/WJiwXfoqYC/Fyd3J0MpR+Nsg8VqMNdyE22J6kSE80MpdxaXxblP6WYzcOUUKg02KyE4IoTVeRogogPTaY0jQ17VX5fHX3IjdHjtPfXU+ozzqCXC0J97Ehwlu6QYmJICbBP9lPXUECK2jmdYapwJb0+CBKDJFEeq0hIcSVcE8bovwc6Wku4/TgLs4e28PwqcPkpGqJVQRz9vgBfnxym86mKpJiZGQkSJ0mE2QeFKdEI1zAac0ixFwJYKXrVKRpVVTkpVJdmIZaCErS47kpBKIC0mODKNTH0tdcRX9HA0JAcpySnT0bJQnOMWhv2UB/XxddG5toaagAvaCxpoCqojRqitIRwkhhSiy7Nzcy2Iqcxd8AACAASURBVN9pkuYsx9/dlp1bWnlyZ4SdW5qJi/CWFrYVo1IUNZkJIcSHe2PUR1NbnMW5Y/v4+v51rgyfZkvXRnNEfNfOPi4On+HR/Vvw/Vf88PQhNy+dYdumRlor8qnM1JEZK8eg8CdNFUxGTCgGhT9xwW4U6mM5c2gHPz25ze0r5/j2yT2+efqIb795wqOHd6BfEOi+DuECapk/Uobve9MN6ym/5TE721rGdPX/BsnqCM4c3smlk/skucxz0FCQSXVuKrWFaWyqK6Z3YxU9bWUM7mxjR0clB3rrOLStgfayZIoN4RTrQslRB+Ntv0yyvyyA88f3c/b4ARLVUSxfMp+NrQ2cPHGYM6ePc+L4IFcvnefpozscPtBPbroObYyMADc77C0WkaaN5syJQVo3FFOam8zGhjK2bqrHx20t4jnwdrUhPNgdN6c1KMN9OTbYz9ePrnHy2E7EsEQanuO+ZHcYALk6GcWpCjbkxdFckkhDgZaGAi0bK9JpL0+jsShZIg7lqbSWSzUSbeUZ5kzEqL2rEGfJT4qU6nASIhDiunS82dIcbSkzsCFfTW1ePPWFWiqzYzAmhpAZ//PFZxuVWRoqMuOpyIyHTlNDuk6BGILvTB2ruxoK6W4sYnNtHq1lGWyszJbqM0rSaS5Kpa00g43lWTQXpiDEbSyopx4LtjEbD4xkqSNIV4dLXWMXQEZiNAf7u3l4Y4R7Vy/AN4/gx6e0s0QiErchKyEKMQBlmUlkahSkxspoKE6nRgg0cm+ig1xJNGuGB5F7ryVLK0MT7mGWQKlDXNlg1JGfqCBF6U9KlB8VGXFUZcVRmRlLVVYc1dlqKtKjKNLLKUySUZ6soFgrHyuqjgnEGBdEZkwAqSpfDJFeJMrdSFX5Ss8pvEgKcSExyAldgCOJ/g7EhzmTIHclMcKdxAh3tOFuUu1XuBs6hQeJEe6kRPuiDXdDFWBHXIgjcSGORAfaowl1ROW9mjhfSxICbUgIXIsmYB0JAfbogp1JlnmSrvAlNdybZJknhjA3kmXuJMtcMYS5oA91JjvamzSFGzLHRXhYTMfdchS8N+NhOxd9tBfDQzsYOTWAMS2GdH00HU2V5jZshTk5HDs4yKNbNzi+bw8ddZUUpGhIivIjKXLM5jHCZxX2cybQG/lXXvjDfJ4lB78csxa8y6dz3kQINZ/MfvNXtimQ7u8/87tftegj1i3/BA/rWQQ5zifSYzkqz5VmEpGm8iTCazWua2Yxb9pbrLddSlZWIs2NZdTUFKDXKeEDAR8IUlJj2bmjg219bZQUpTEa3Y5S+SML9aBjUy2HDu+gf1cnR47u4MixrXi6r2La1L/yxYw3TduPfk/JxWq9zUIsl3+OEGrsbJayeMGnTHr7Jd5983kyUyLpaCrEgRI8HZcgfgPutgtYt3ombuuXsHb1bD587xWsLeewtaeOxw9GePrwKt8+vs4AU4kJ9yPAbS1+rmuIDHAiKsgJIQqI9F1LfJgzsYF2KH3XEBuwligfC+RuKwj3ssRpzWy8nJby2T//yvRP3yJS6Yu3vwPLLecza96nvP2PvzN3/nSyjQaOH9/H/r29Ui+YAAHNgiB/N+ShPkTIfejqqOPk0QFaG8uprynAkKAgyMcebWwIWzfXsndHG9UlqaiVvgR5WaGOcCRWbocQBSREu6GUSU5h8mAH5EFO0COICHHj3PEBnt6/RF1pFkI0kxITQntNHvUlmZKrkwcIUUBVUQbPkAi9ZIQySiDOnz7MyIUTfP34FvAN/Pgdj+/f4+tHDxFimG+/+Zox7X0Bd25eMc+tI3u3MEYuasZhlF+fw1XF8fxaQXJF5i+dmPJTo/i1zEBNgZ7K3ERGpfO/5gT1fz9GwXo/z5oW/HIUakIoiA82f+8CXEwkot+0zSgZGSUR9aZzMkr4a/6HzzJeIjX6ufabxngS0Ww+lu3KKXg7zEXuuxJF4BqCfVbg5byQIJ81JET7oYkKRB7gKpGIlGQD7779Fl5rpczCyZMn+fMrL9Pf2wvAsiWLee2Vl7BdtZAD2zrZv62d5Yvmsc7GygzMDXodKcl6UpL16HWJ6JMSeeXFCaxaMJuseDkV6RoyYkJRB7vw6ssvYL3GAoBNrS28OOE/sbGS/t67tZf/mPw2wlWPeAki/RyJ8LVD6WvD66++yOczPwMkKdPzf/gdf3zu/+Dr7SmB++ZuxL9PZvWiueQkRrGnu5lju7pZtnAudutsnslEBHo5c6BvI0f39PLeu2+Tky0VaqenpfLyiy9ga7kUZZgfjdXFhAb68NYbf6OtqQuAkKBA3nrjb7w98S0umSRNkyYtRYjX8XOwIsDJBk2oN/u6muHRDXh0C779mrNDx+nt2kRrYx1bOjdy88pF7t64wrWR8+ze2sM6i2VYLluARiknMtgPWyqIjwyld2Mjng42OFguZwnt5KZo2L99M4O7ejh3eCfDx3axta0SMRfS40MozYwjKtCecF8rdFEeKHysSJBLKXxVwDpUATaow2xR+K5GiAJiQ2zMkzdXF0p2QojJAlaKbu3taeHY/q0c2L2Zw3u7UIY4E+Jhjda0+ApRgVggEQjxW+ioTofrgn6mk6ENIz9ZQUa0PylKTyrT48hUhxDkZElMqDvFWUkS2BJqFCE+9HW18tPT+3Q0VLBi/kyWzJnKZ//4O0KkkqYOQRXoQn5KDEcGetjXt4mOhgo2NVbSVFX4jPyjPCeJ1ooc6gtSKDREUZmmkYpJxX3y9HGcObiLmxdPU1dRhHgqRWo3dzRQVpQldQhGsiEVH0gRW43cm9zESI7v7kFMgIaSnDGHHDl0NpdzYFeHFLGdAAkRnlTnJVBXkEB1XgJZiQoaK4zs7Gmjr6sZvnvCleHT9PVuRgxDcJAfrS0NnD83xJPH9/jxu8f8+M0jHt66xMDWDvINavISVWSrI0iPDiMzVhpJ4b5EBzgT7e/Koe2b4YfH3Ls+bLLq+5Yfvv+Wa5cvSMWDDgKxYlTj2o8Q36MO8JeyOUIQ5uSI04olUoT6N1LNhBA9lGYlYkxQkSQPQhceSG1+Oof6OhCin02NxWQbImkqz6ChLJVNG3LobcilsUBLqT6c0qQwqBekxAZRW5JGNNFUl2ZxaKAXPSF4uNpz7fIFrl29yLWrF7l75zpPntzhzs2LHNq3nYrCDKLD/Zkx5R1sVy2gzJgMX93m1qUhDu7q5tj+Pnraa7FdswjxEsiD3KgqyTRbjOZl6+horaK+No9opR/PcV9yKRmG9IRgilOVVOXE0lCoobUsyeTMlEB7eZqZRLSWpdNUYqC5VCIU4+siRqOfQugRFSAsYJjX4bcmMqYGIaC+UEtNbiw1uWo25GuoyIomXy8jL0luvtGnxwaRrZFRnBJNRWY8tbk6WsuypKyaEPBY0N1YBPcFm+sL2FxfQHtFFvUFBtorsmgrz6SlOI2GfANNhSm0FKfRVJBMTVYCc+mRnJVMkavf8FSKLP4bWFNDmTGFIwNbuXnxNCcP7ubO1WG+fXSHyxfOsLm1nm1tdTSVGmksyaGnsZKavBTS1eHSYqaF5OhgIv0cCXCWzAQi/e0ll5apIF5izB3qdUhTBWJQ+JIRE0xBkoKSFBWF+gjyEmXkasPI1YaRHR9IRqwfOZogivRyyvWRFCXIyI0NIivan2SF1FMnPsyZeBM5SFb5SKQiwhOD3J1kmTspoW7og5yJC3FEI3NBp/BAr/RCr/RCp/AwD224G0mRnsQErSfC25roQHuiA+2J8LZG6WNNYqgduhBbEoNt0QbZoQ1cbyYQaRE+GMI8SJF7kRbhQ1qEj4lQuGMIc5OIRJgjcb7WyJ0WE2w3PhshgYtQz5WEB66lu62ETc0lKGWeNFYXmhuTnh86zcPbd+GHHzl39DDbNjZRmplEksIHvdILdfB6ovwsiQtdi/0XEomwWPz+s/NTqHH3WjruOYkUTJ83kY9nvYEQaqbNHl8ToR8HWEaLKceAicWC93FY8Qm+NrNRui8nwmUJftbS4zh/K8JclhHgsBC7FTNYvXQWewd6OHFsAHVsGCplACplAB5uNuzfu4XTQ/uoLM8mNjqYjDQ1OVkabKwWsHjhNFxcLRHWUFKRQWlFhvker1K64OO2hAVzJkpr0GgkdjbYW83DyXYJay0W4GS7DPt1S1hvu5iocDdOHevju8cXObZ/E5mJoThbz8XHcSmua7/Efs0X2FvNxc56HqlJck4c3c6Fswe4cO4woh82tlTBdEGwryNhAU6o5B4oQhwRogCZj+ROFBlgTaSfBYkKBzRhtsQEWqEOtSfAZRl+zsuZNfVNbNbMo6Y21xxA+nDae0ybM4XAEG+6utu4dOkUt66d59yJg+ze1kFddQHZmVo2b6qjIC+ZqrIcersayUxVE+Brj04dhrerJQNMlbLO4jHBPmvN10oTaeqLIwoID1pDTLgT0REuhAXa4e9lBT2Cusocrl04IjVdlHlTlK6hq75Y6pAe5MECOrkiBNkGNe11ZWwoz2XUWVL0SCSiuiKfB3ev8NWjm3z33QN++OERt25dgp++5/H9ezx9/Ah++hH4kR++/5bvv/ua8TKd04cH2NRQSpUxifwkxbh5N0pQfkkAqks0ptfGS3f+e4BvNEiByfaa0Uj+WWkfo/K47+GXUqr/3b6fJRGjRKjmV9+bofQgJ2Y08DIK8ksQoofO6hz2dddRl59EhjrQtGaPZiBGSUSN6fz9KxJhZIyQjUqi2k3v30+Y96hJzn6EOIuLzQyE6GfFvLexXPQ+butmEey5DB/XxSz+YhLOdvPxc7c0tU/twcPRZoxE/PW1V5n8smBzezsAqSnJZhKxeOECXnBdzheffkBiZAi5hhgWfDGTdTZjjkd/fuVFXn5xAi+/8Eee+z//H//x7/8Pz//+/+Bpu4LYABe0IZ4kyXzQyTxZseBz3nj9z+bMw1//8grVVRUAqBzX88qLE5D7rsN93WLWLf8c+5Wfs3rBp7w04TnzdocPHydJpyU2NY/8vFzz5/jdhGn8/bU/kaQMor+jjr62GubPmfEMiRDPT6YgV3Dm0A4qCrMR4k2KalsBiI3P46UXJnBXCGazje3dbXz4wfu89tqYdKuwsICc7CxyjTmcPHkSgMyMdMT/O5mFMz7Gz05aSJuLs3g4fII750/y4PZ1tvR0kZ9npLamimODh7h17TI/fvs1t69f4ciBvejiY6ivLufx7RtcPX8GY1oSCdERbO1spX/LJmpLcinOTqGrpYYnty9x4eR+9vVtYnBXF/evDbGxPp9yo4Zyo4aESA8iA+1Qh7ui8FuHKmAdscH2KHysUPpZoZHbo/BdhbAGjdyOmGAbYoLWkRkfQHZCCAalH7FBkgtUc1kuHY2ldG+spr4yi6hQF+Q+tsSGOpknZSY+pMV40VJmYGtzvrmBWllOPKWZMaSr/DAoJE1wS2kakszjPnmpGoRQE+TtzPQp71Fblsf5k4dori4iOT6S3JR47Fd9SVSAM8VpagpT1DSUZnFz+ATnju6R+jC0VDO4Zyubm6spydaTqYuiLFtHZ30RjSUZCC3gIjXjEuI+/W218OQOfPeQgzt7GZWdzGYb5QWZnOUNepiLPNCR1xnmNzxF4etAgV6FnhCKMxKoL85mY13pmNRjAkTJ3PF1scR9/RICnFex4LOJiN9ChiaYFTSzgmZ62jawsbGC+zcuce/mZYbPDbGhtpKG+hounD/Nd99+xQ/ff83jBze5f0fqXrptUzMlaTpKUhIo0EWTE6/AqIkgK06GNsyLcE9b8hJVnD7Qz8PrFzh9dB9Xhk/z9OuH/PjDd/zw7RMO7e4iSRVo/hwixKSNFZfBQlCRkkxPTTUpkXI8rFYgSQSuExvmQVSAM8YEFcmKUNJjwinNGNX091OSo2VLezndraV01OVSaYynIEkmdSdPDKFEF0pNRjR97eVcPXeQzuZy1EIQ6OWAnhA62uqlTuI3R7h37xoPH97k5s0RLpw9yqEDfeaboSE+wgwe2jeUsKEsh8IsHfkZWpShXqa09DC+7usoL0yjOD9Feu8bJiJ4TFroJnEMMRcKMmLJTY6gPDOGiqxoNuTF0VQsEYj6/AQ2VqTTVpZKXX4SjUXJNJUYJIemikw6qrLZWJnFWIq5xHQTP4taCHITTaD/qWTBWpSsoqEokQ35aqqNMVQbY6jKiaUsI4ri1LFoWbYmjIy4EJKj/BHCSG2uns6afLrqi6XeEI1FkixwSCqw3lxfwMbKbOoLDLSUptNalmEmEY0FyTQVplCfm0RluprR/jHSwihlyTI1CoxJseQZ1BRlJtHdUsOB/i1s39zKteHTfPPwNk8f3eP8ycPUF+fSUpbPQFcL3Q0VSARTzVgEMFUyjDBdI2XA+jETgn+Tfh9CK5Esfbg3qUp/ipKUlKXFmObaEBmxAaRE+5IW609mfACZ8QHkaIMpSJJRnqykWCsnLy7Y3GE2yt+WqEB71OGuaMLdSBjNMshcSQ73IC3Sm7QIL/ShrkT52xIf5kyyyocMdSAZ6kBSon1JivQ0u9XFhzkTHWiPKsAOjcxFiioHO5AU4UZapDsp4U7owxxJCnVAH+oskRS5Fykyb1Jk3qTKfUiVj5GIFLkHhjA3kkKciPW0NF9nP+vP8bGehffa2c8AjhAfSxJUPmQlR1Jk1JGbpUNkQl9PJ4/u3ef+zbv89NU3fPfgPuePHiBLqyJJ4YMhypv4UHtig2yQe60gbPXz9Eb+lVULJzEGZqTjLFr6/rjrJoHu6fPe4pPZf2f6vIn/AygaBXCjXvZq7JdNwddmNqEO81D7rCLKbRkJgTYYZA6ovFcT42OFKsCOlIQINrXVkJGiZu7sKeRkJHDy6G7iVMEYEpUoZN7884M3mPLh31m94nN8vdbh7mLJPyb9meVLZxIY7IqN3RK++HIKAUF2FBbG4+u9CutVU1lrORV/jyU4287BxXYeq5d+gtWKmWagowr3JjjAkYxUFZM4xr5dbdy8NMiVcwNsaS3Ca/1CHCxn4WT1OdYrPsNp3QIcbRfi7baaRE0owhqKitIR/WBrv5q4OBnNjaXkGRPx9bJh1YrPWDb/n8yZ/gaOa2fj7jAXV9tZhHhKNuihXstMXdJXY7t8Ouut5pKWrKS7p57WjmoMGfHYuVoTqgyiobmagT197NjRzfnTh/nu8W0e3rpIdbmRooIUeroaKC1Op7JUcntcQbMkUZ0OIf62GDQhJhIhkcBOFuDvvoKIQAsi/FcS5LnE9NsdLyNSI0QnlcUppCREIIzgZb+Cwf4Orp8+IAVDnkJDRSE7ezayf+cW+rpaqSjMggUCrgsaaspQx8hpbariypUzPHx4nR9+egx8jXgd4DuePrrP14/u882Th3z96L75uM8WIGfSWJlNfnIUmeoQE/DOHDdK+LlsZ0N5IjWlCfxrkD9sGtJ9JkUdREPZzztJn2WUSIyZ2/wrEvHzczd+VPzs7wKeLRw3rWfjesZIv6VRcmCkIFFORnQgRQYlRckq1CEuJhIxep5GgwISOYkLtuWXMiy96bOOEpNnG8RFBFgSETCqRJHe42wzE3uLT7FZ/k+sl32E7apPcF03Gx+n+Xg6LsJy+ae4rV+KPNDR/Nva1FQvkYjY2GRefflF/vaXV3ntb4t4/Pgxjx8/5vLIMADLly3lBdflLJz1MUKoiQ3z4oN338Jy9UozsH7lxQksnz+dnRuraClNZ96Ut5j5/l8IdbUmNsAFTYgH2Wq56ULZId6YTFWFVFPg6+1hJhS/+91HLJg7gy2tJfg7r8Zq8Qwi/dcz7cN3+NOLfzBv96/++a9fj/iPyaxfvYi6wlQaS7KYN+sz5qwek169IgSO6ywpyjIw+f13EOJNLl6UJFKWFqt4/o+/J02rIj4ymA1leUx6ZyIJGs1/e9yRixf5w3O/4/2Jf0cqdAGZ+1qKkmMQ4ixJ6ig0cVHkZqexa/tW7ty4yrlTJ3jy4C4j589wbPAAm9qa2d7bzY2rF/n64V1uX7tEdVkRvZvbuDZyliMHdtPX1c7eHd08vHWJHV0t1JZm09/VSH9XI3VlaeSnqMjSyUmI9JDkRr5riQsbjcQ5ofSzIcrfGo3c3jSBhokOsiJeJkmctOEuJEa4Y1CaWsEvgZq8NHZ2N7G9u46IYGciAh1QBjlIQOED0Cs9yNEE0ViYSF9rIdvbSthUk0V9oY7i9BiMWjklKUqy44NRBztL0ifxmDAvW3TRIcQrg1Arg4kOD+Ta8BBH9u1gcHcve/s62dxcTUVeKsmxYUQHuZKfEkdTeQ6nD/Rz5vBuEIKCrCQ6W6ppqMhnc3M1/V3NHBIChqVmXHEyb5ggCHOzISshkovH9sHTezy+NcK5EwcpK8pCiCHkId7Ulhlp2VBCXbmRouxEynJ1yH3sGS14VYd5U5gWz9bWWoqzksjWx+K+3gJfZyuz/7un3VJcbOaz4LN3sFwwBTEdhOhEGeJKU3UeJw/vZOT8cZ4+uculkXMM7N7BubNDfPvNE3749gm3b1zm1JG9HNm3g509bWRpVRTqY8lPVJEZKydNFUy2OoIcTSRC3Efm6cD+rR3wzX34/mu+eXCXG5eH+farR9y8cY27t65y9tgeDu3YiLCQwHSxPp6ylESMcZIF6mB3J2oh6KoqRogeAtZLoMcQHUCSwg9NiBeG8AAMikCSFH5kxIVRlBZDSaaa3ORISrNj6ajLobUqlYoMFcWGcMRZyIryoSotmg2FBo7u7ebE/m2ohcDOZhnpKVru37vJg4e3efjoDt98+5ibNy5z+PAe9g1sZVtPC0V5KcQo/GmuymNXj8mX2tSTRLwEwZ52ppvgEEIMM3/Wh9ivWYjVSqlJoplEvCQBWi/nlSTFBlKWE0+uPpxqYxyV2TFUZauoL4inLk9DQ4HWXBMhhJra3ESpDqIy0ywbMt+cbTE93o/ABKJD3NnaWIGYiKlZneRWNipjKs9UUW2MozYvgfLMGPJ0ESSGeyLEdcRUSXM8nX5KUuPo2lDI1qYyuhoKEakQQCptVdl01uVLxGJDPq1lGTQWpZhrIpoKU2gqTKGxIJmabC0lo7bEQk0AqQjx1CztEmKYrITIMTtFNVQXZkrdwB/e5trIebZ2trKhMIva/HS6N0hRwGh/V8Q2pP9HiyEXQD/T6ajNHbtOHqZ6KGtMRaxG4oOcSY/0pywlmsr0OJKVvlRkxJCXKCMzLhBjYhglaZGUZURRkhZJaWokpXoFhVoZRlMNRHyIE5G+a1EFrScxyou4MGdiQ52IDnZgVNObqvQhVeGFLtSFSG8b4sOcSY/xJy9JTr5OToY6EL1CknlG+9tJWY0QJ+LDnNGFuxMX4kh8iBPpMb6kKz1IjXBFH+Y4jkB4kCzzJCnEjeyoIDIi/SRCIfcykQhJVpUQYE+8vxQV/je+R4gKvK1mjl0TpwUI0Uyg2wqeibJmgsiEK2eP8/D6NfjmW/jqCXcvXaC5PJ/V86YR7LbGJCk1ERTH+aSu/xN5bq/hYDkVT6d54wDQzxtJ6Xn/o+f5YsE7/wIQ/ashAajl897B1XI64R7LCHdZSJzfavxtPifMYQHxgTZEeKxA4bkaVYAdeenxktZ+AGZ99g/KSjKoLM8mLiaEFcs+5713X8Ni1TyWLZlFanIMGSlxLJg7lZnT3seYnUhqRixC7MfVwxKtLhRNfABrLD4jNHANwf4WONnOwWb1pyyaO4npH7+O1YoZzKUH2gU5mXGMRswDfNcSEmhPapLcBIPm4uG0CKuVn2K7ZibWq6bh7bocq1Wz+Pijv7HWagERch9iY+WkpiXS1FLF2bODHD3cz6EDvegSwpg65W9oYnzRxvqwqSWXzW255KSGkRDthizAgohgG3zWL2H9qs+Z+Opv8few5sCeLRw7NsD+gzvIzNFTUJxNQ3MtJ04e5vSpY2zf2sXgvt0MDuwkL8NAbpaeyvIc0lPVqGPD2NbTTG1lrrk/lZQ5NqIMc0Yb7WsGmFFhjng5L8TPdQEyv+UEei3Fx3Uxwb6WP7umnTjbrWS91RLiFYHs6mlm5MRe+js3cEwIynMNHN7TixDbaKjMk4xUxJC5b8nObV1s39rJyMhp7t27xtNvHgDfSM5wpvHD0ydmE43xx31WqjReljQK2sdI67PAXE1tsYaGch3VhaPPF/zKvqTnkqL9fvadR0nEMGPZgvG2p78295/dpzRuI4Qazgp+SSJGQXw9BqULBuVojVXFuNf0lOrDyVT5kBkTQFFShPn9eboIMuKCydEGjzsfEgGKC7JHiAIS5S4kKVwoLBwZ9z3GExPpHIf5WyLztUAWsIZnHZf6EaIfW8vPsF31KXZrpuO6bg7uDl/iuf5LXO2+xNV+MXbW8/jw3T/xxYzJVBVmcnT/Lk4c3DdGIl7708s4Wq/glRefJzY24xmA7Ohgz+czPiUm1JN1S+eQqPDjn/94B4tVK8zbCPEKr7w4gb/95VX+8e7bvPH6a/z5lRf5659fwW3NEqKD3FHLfQj1XIfc1xbxxmQsVq8wA3CAtpZuxH9MJsh7Pfu3NtLbUoIqyAlVwHpeev732KxZbd5+5bIlzJljIRVzr15JikEPwMmTJ/iPyW8z/aNJbMhLoiw9nnmzp5nlUwAvTPgD4t8nI16cjHh9MtVVldJ+R0Z49U8vM3f2ZzSU55Kti8LdcS1vTf4tJ08dBSBRq2WN2yos3VZjb2fLens7Ll++DMA6G2uEeIWKR8upx0K6QEsgIdyHZHUEKRolamUwA32bOXF4Hy2NtZw8OsiVy8OMXLzApZFh7t+7w9dfPeTJg7s8vHeToeODbKgu4+jgPvbu3saNy+e5efUcxw8PsLO3nfMn9tFck09jhZHcVBWZWjmGaH8M0b6Ee1kRF7KecC8rYgPXo/KzReFlTUyArYm9SsA4yGkhsSFrkXmsRCNzIi7YGa3CGzEBZJ4O/IanlOCAk80Cpk1+HZtl00mK9iPC15YwT2vJOrU2h62NxPq7DQAAIABJREFUBexoLWFrYxEbKzKpy9NRnRlPZaYao1ZOZkIYGZpQxG0IdrdBrfAhPNCFdJ2KpuoCTh7cyZO7l+HHx1wYGiQ6PJAomT8iBFTB7pRmaCjN0JBrULG1rZp9fRtpqS6kra6E1toSNjdXs6mx0hwNvc9zBHo5kZuuo6Y0B4MmknVWS4hThXDl4hBXR05x/vRhqsvzaGuqYt/uXnZt38zdmxe5c/Us27tbOHdsH3eunKanuYJcQww5SSq0kQH0d9azrb2Gqrxk1ESyZtFMc3Tf1WYxqmBXtrSUs7e3mfKcBMQkyEtXMnxqN3eunYQfHnDn5kX27umnuqaM3i2d3LgqeX1/9/AWl04cYHtLNVWZWkp0SvLUYdRnJ5KlCiIxVJJyeKxdiXgMlXmZfH3nFo9u3YDvnvLV/fs8vn+P44cH0cTG4Ofpyq6eNgnMyeE2E+hrrKYyPYmsmAhivV2pSZOaspUbYhGvg8zZGiEGkLlaEeVjT2KwG7kxoWSpgkiSe5KjDqYqK4bavHiq8+OoyoulY0M6G/I1ZKgDyY4PRZyFQl0klWkaytLj2d/bwoXj+zi6t4/OtgbaWhv5iR+5ffcOT755yo/8xL17d9ixvZd8YxoJcRGownyR+ToSFzGm+5YAag3it+DtIFkdS4uoWgILv0VyShvt0ixAiOu4WM0l3McGrcKD9PggCpPDKU1XUpqupCwjipYyA43FOtoqUthYlUZLmYH2ylTKM+LoaSzl4PYO2irz6Kgp5Fl9qZSJ+A1PEdeh1pjMhf07TcfeT3laPDVGLQ1FSTSXJlNXkEhldhylaTHkJynIig8zbXud9cvnoBaCsnSpoeHWpjJ2bqxBTISOqlGrQ2mh69qQz+baPDZWjrlEtZVn0lScSlNxKo1FKVTnaCk2qKjO0FKe8kswaIwNwRgbQolOyoj4kIleFcaunjYeXL9I/5ZN1JXlk29QU56hIStORnFKLIVJqn+xyI4b05H6WLRj8owfICHAiZQIT4wxwRQkhFGSFEF5qoq2khQq0qLJUQdTZFCwITeBkhQludowKjJiKDFEUahTkKMOJVnpi1bmjibMDV2EF0lRvmjC3FDL3IgLcyUuzNXcSycx3BNdhBexAbbEhziQKHNGF+5KerQPudoQchOCSYv2kWxZw5xICnclLdqH9Ggf9Ap3DAp30qN9SA13J0vhRY7ShyyFD6lhklQqI9wLY5Q/xiipS3ZmhGQzm6P0IzPCG0OwC/F+tsT4WqL0WYXMbQlBjvMJcV6I3GPZM+fL137+M39rFV50NRRy/mAfI4f3cPfcCa6fPERbmREhYOnsD0iI8MSYJMfTbj4y79V42M0h2e5lUuxfxnXdLII9Fv0MAD17jebMlOogLFdMY92a2b94ffr0N5jx+UQ+/fztcc9LgG7x3InYr/gYL5tZeK2ZgdxlMVFeKwl1WUSg4wJkHiuJ8LMm1Ndaipb3SCQiOsqfrGwNwSEufP7FFD748A2mTf8Hsz7/J1ptJOXlOfh4OnBRCLzd7UlKVJqAzn5GC0HXrf2SNZazWWczB8vV01m68AMWffkeM6b+jZVLPsZq1XRsLGYS7GeNp/sqRknEvAUfMeXjN/hk6kTsbBdhYz2XxYs/wsJiGn6+K7G2+ozFCz9k1vS3eeuNF6kozeOrR3fZ3S815CzMTeXk0QG+fXwdfrjHjp56Bvds5sbIIJfP7ePC0C6OHOhix5YG8o0JeHvYYL9uCRbL5vDem69gvXI+7Q2VDJ89ys1rw5w4epCq8iKqyorZu2sHV0cucu7UEH3dW6gtryQvM5u0pCTS9IkwLAXGyouMHNjVy4Whg8jRQo8w3YOeIkQnTlZfmIDtbbwc5hPotQwf94U4rZ+Nr8dinO3mERpgx//P2HtHtXWn67973Vl3zbnnd+ZO5mROMjOZTGYmmTSnkNiOW9x7xabYNNN7LwIkISTUkEAgQAgEiF5NsbGNbdxxx723uNvYxgVX3J34c//YAjuZM+dcr/VdFmiztbf23t/v+7zv8z7PYGXJkVDQypNpKLPSsaSWiyf2c3T3ZjYwGUHoprIwnYFme2VKADnaRAYy+0cO7GB5awPdO7q4fes6Dx/c4fLli/T13eLHVy959Oghj/rv8erFU+719bJz2yZWL2/hf3Jn/nmgn/fGdq8N7ga2aSnX0Fyhp9qq4J+Ach3kqhP4b83X/ER6lwgiBvoK6hz32EDW/5fH0/TGdgPbiu+JIOKfz6EgI/4X51PIzxujxddWbQL5vwA6+dp4UewmV0aeKhxBMKCO9yEzOQhFlCdvAicRRAxQw177ZshiXFHLAvlXikvBvjPwcRuPl9s4VKmBxIa74D53JHOnf0N8uCuSGC/8PGezYO5Epo4bRlyUP0f2bgOe8NOzhyKIyM/L5eMP/4rwIQz55O/8P04fD8qXAvgu9uH7kUMHTyw1wodvv/jkZyDCnGsSVZ5yTFgtBRQW5JNvzuVP7/yeBdPGI48NRJUcQXL0YvSKKH4f782/OX3ys8pCVGQY7/3xv/jVrxoQhHaabAaM0gi85k3i97/7zWDloqTYyjtvv8XnH77Pt1/8g7/86R0++ehvg/sZM+o7PvzgPeqteuwmBVPHjyLAb/Hg+8VFVkzZ2ahzSjlx4jggytvOd57L559+zCF/0V0yPtiDv3/wZ4a9//7g3w4bOhSnr79m4vhxjBrxHX/94C9UVlYA0LykCUH4Iz6C6L4sCBcxIZYX6RRor7Oxckkl29a3I2yHpUtqOXH0AD1XLoi0kx9fcO/eHe7cvcmL54958vg+9+7e5NnTh5w+dZT+h3e4feMyx4/sRRA2iOoyp8CgSiTS3419DGUfQ7HoJRQbJKgT/TCkBJIe7YFeEow2MRBVrOiyqk30RR7pSnLIHBSxbsijXcjLiEAR40HYgHSsoEU4hKj3rk1izTI7Zm0CXBSQRXuTp0mgyJiKEAYbWu1sW1HDrtUNbF1eTWd9EW2l2Syx6Kgv0FCgS0IvD6c4W87Odc2sbqtAr4hBnhhCSmwASxvK2Lutk7u95+nvu8KNyz/ww9G97N66AUuWZjDLLwidrKy3cXjHWo51b2Db2mVs7VzK5tVtrF+xhJY6+yCIKCowkmNQ095Sz9mzR7h16xIVFYWYSMJEEj+9eMAPJw9w4exRNq9fwdZNq6itLKKprozuLWu5ev4ELx/10XPmCJdO7mdNSyVVhQbWLa3h6un9XDzWzbLaYtLigogLEsGUxJEZ371xOf29Z7l98Ri3LhymvlRPS62JJ3fP8ujeOY4e3Mb6zmXU15dTKQjU1pSzZ1cXJw91s33dcja2ipKzS4uN1GenUSiLpESdQKUxDbtBgSomiMXzpiOPi2Dzmg7OnzjGD8eOsXHtOvZ17+bqpcssb1uKPCUZrTKNwmwt+Vo58phghB6ozjNgksWRER1EoUKCJS0Ju16OXS8nKyUceZgnyUHuCALIwzzJTY4gOykEXYwfZlk41WY5tZY07DnJVFukbFtVRrEhnvJcOasbimgqMmDPSoeLAvqkCFJCvGmw5bCpo4XbV87Sd/MqBw7s4/zFCzx+/oK7D/t59uNPPH78mMuXzrFzy0aK8wyDlCtFgh+CoOWjj14iKQZhOo7JX8tAc7ggOCoOGxh0Yhcb5O4x0HyZJQ+hQBNDXkYUVn08NZZ0WssNg6ChuUzP+tZi1rUU0VSipb3aREdjIdtWNbGlo0WkrgkGys36NxasswxWR4QmcQH/FQhCK+Y0Cc22XJpLs2iryKatPIcmm4Fai4ZKsxKbQUp+RoIIIsIgMdCd4kwZGxxcZFHLXjQ9W9dcxvoWO+tb7GxaWsmW5TV0tVezvsX+TyBiaYWZtvJcGooyqTClU25Mp8aUQZ1JRZUhDbtaQqkqnnJNEjUGKZa0GJoL9WxqrWJFXQn4CbwQBKy5BiqsuTSW5GLVSMhLj6PanEFljpJqc8Ybi5Vj0VPGU6xLERfg38IHOK7R2yLIy0kOwZoeg10noSIzhWqTnPo8JcsrcmiyarEbUynPklJboBKrBeo4So0pFOuTKdYnY9UmUZART64immxZBEZpOEZpONnySIzScPTSMDJl4YPXJksRhUEeQY4DEBhTAsmU+JMjD6VQHYMlIxqTLASzIhyTLIQceSj5ykjy0iMwyUIwyUKwpEeKErLyKIoVMRSlRVOQGk5ecigWaQTFihgs0giK0qIHHbKLFTEUpIZjSghEH+uDMsYVRcx8pBFzSA6diTR8HukxroPfmzR8AYmBs98ImpowycNpsIoylpuXVDAQCKvjAhAEsBpSONrdwf6tSzFrY9DJA4gJnIFkwdvs13zEjPF//x+CM3FMHfsxztOd8FwwmgDPKf/0/pw5w/6bv2tCEGzMmfoZvvNFEJEcMAN1jBu6JE+UjvVEGu1GYtgCQvxmMmOyE3HR3qztbODO3XPs6u7E23cunwz5M+MmDWXM+G/401/eQqOTUVZegDQ5Fl9vN4S3wZKveyPwGajUtPKN05/xXTyDpsaCQSETTXoYyfFepCR6khS3kMRYd143kO5j/JSvGDn2MyZOHs4ir5lMmOzE51+9i4v7aJxdhrNw4Wg8PSfi7TUDWWoUVy+f48GdW/T19qAVBFrq7HQub2TnppXwvI/jezezYWUdq9sqOL5vIxdO7mFn1woYKoBNIDjAg/foYaHLTBa5zKG4wMTlc6cRuuH29StcOX+GYwf3ce7kSW5fu0bf9RscP3iYTZ0bWL9qLTs2b2Pfzm5WtLaSk5mJQaOi2m4TPXZ6L3Lq4E7YIBAT7O54xjoRhH6E8eA1fwRBi8YTHTITF2cnXF2GERk6l5hwN0L95+PuPBmXmZMGQURjeRnH9+xk5/pVHN+7lWN7Bua0bgoMIsVSJxfnYaELhFZQy2KRxIQQGrCY/JwsThw5zONHD+nt7eXKlSvce3Cfhw/vw8tn9N+/zc3rl9+4lgNZ/QHqzS+pSG9m3t+gTQ7+/Mv7cqAK0EqhwdFrVgf/LUgZ46BXIp7Hm8G8GIjb/8VnaMXEiLCPIm0cgyCiQ0wCDWyzbVkdldkDFeA3KVkDBnADQ5w/CzRxFOoSKNQlUKCJGzzmfG384DnnpYeRLQ1GlxSANjGQ9GifwaZ2EUSc4edmfttJiZyPSF8b+M7POp6F7Uwc/QlBPrN4l17epdfRGA8pcT7EhS/EecZwvN0moZSGk6FIoMRqYt3qNs6eOkj/ves8fnCDB3euiiAiLzeHD97/k0PuLBLh/3Ziovtr+o+/vy//FTzvtZ25cJYhH//tZyDiX/175z/fwnnK92KQ5chGjP7mr3z9yZ95+3f/L2ZzyWAQ//vf/YYvPn7fwdp2pr06lyabgZFOn/Hu228NAo5xY0by/h9+T0aMD8bUEFxmjOW9P/wXxx3Gc5k6Le/94b8oMSlZXl3AuFFDCfT3/ZfHuGfPHuY7z+OrL4eQrUuntCCTSF8XwnxcEL5wQqtRA7Bp3TqGfP45erVafIicQfjACR9vr8Fz+MeHf8Nn4XyKjFKSMDmKjamoEoKptOg4d3QXB3auRzBAE4s4tL+bkycOs3XLRm7fus7dOze5fesa8IJnj+9y9fIZnvT3wU/PuNV7BVdaaccZvVrKlAnDmTTKCTGAeoognKU8T4UxLRKjLJTUcPfBXgidJBhtUhDqRD9U8d6O4YkqYRHqJE9U8Z68Sy8+80cTuXgOYV6zEA6BcAhSI3xY01LGtTO72dbZABcFpFFeKOJ8KdQmUW/VsXlZJTtW1bNn7RJ2dNQxkDloLNRRZxFBhEoS6FCyOITVpGDmhG8QBC2J4T5sWt3CmaPdPLx5iUe3r3DvxiWunj8BvQKnD+0Sg0ODOEk2282c3LuZO5dPcP3cUfZ0reboni2DQdfSxkrOnTjArZ6zHNq7gx+OH6Sv7wp37vTw6MENli+thzqBnkungCdcuXCCxtpS8nO0FOcZWLuimb3bN3Cwu4sLJw5y4+JJju7ezPbOVlY0lNJ79hB9l45z68JRdq5bypGd6ziGyD9WxAeTr5Ni1oj6zi/v9XD74hGylJEsbTDzsv8SPecPUFacTUxkwKC29oWzJ+m/e4OeM8fY2N7ImgY7W5dVs7LcTIk6gSqjlHJ9MhUG+eDE0VRm4dKJQ1w99wOnDh3g+MGD6NUZFOTmcObkCU4cOczxw4e4de0KFdZcYoK8RJlOwU5BhhQhCeShflgzUslOicGmlVOWmc6Ar0COIg4hDgpUCRgTQ8TssU6klJQZJVTny1hRa6J7Qx3l+VIqLQqW1ZhZYs9GAOwEsbK6GLMikWqLgY3L6zm0cyP3b/Zw9NBedu7czqauzRw+foJzly7zoP8hL18+B17As4fipDYehzGemEn6SAESA29UHrSOCf8egnBRvE9+5RjCMcSM3OttCzQxWPXx5GVEYdHGUmGW0WjTsLwmh/ZqEy32TNa3FrOmyUKdVUV7tYnOFhvr26pY21b9unk/OfK1Z47Q9MbEncdrEKGlQJVMo9VIe1WeSGmym2gszqSuUEtNgZrSLDn5GQnMpkPMdOao6O5s4ey+zQOCqAi3YX2Lnc3Lqti6opZtK+vYubqR3Wub2bm6ka726n8JIuqtesqzFQjCPiqN6dRkiSOPOGoMcmoMUmoMUkocDujFOil1RdnUFedSV1bI6mVL6FzWRFOpmZJMKVW5KuxZaVg1EvKV8Y6F8SyCoEWfFIJVI8GsiKVYl4I9K42STCkV2QqKMxIpVMRSqIilVCOhwiCj0iinKiuN2hwl9QUaGgt1VJoUlBmkVJmVVOamU5Ylo8qsxKJOwKJOoFDz2vQpNz0GQ2oYmsRAjNJwDKlhZMkiyE2PIV+biEUvIV+bSG5GHFaNKOygT/JDE++DMSWQvPQIzIpwslKDyFdGkiMPxSQLITctjNy0sMHXlvRICuSRgyChKC0aizQCizQCqzyKEmUcecmhFKVFU5aRgF2dSLEiZtA925jghyrWDVW8CCTkUSKAyIhfiCBoSQmdiyzC5RfBShPqeB9M8nC0iYFYlQlYlUlo44KRBIpUlHpbJn2XD/Dk9ilaak0Y1WGkxrgwbeQfuF/6GXOG/25wf+5u3zF33tf/FBC5zvmWxa6jCVg0Dh+3sThPd2LimA+ZMuET5s8bPrjdxOlfMnbaz92sXWd9SaDLSKK8xpHkN4X0iHloEz1QJyxClbAIWYwrUQEz8HIZw7SJX9G6xMarH+9w/8FlKqvymOM8Dqdh/2DClOH86S9vMXTEZ5RXFrJ3/1aOHe4Wg+K3IdDfjUXu05gw6Uu+cnqPuc6jmTrFCUFoR7gHwj1RtrmtpZAMZRjhoc6/OM99jJ/8OROnfc3MOSOYPG0oc50n4uwyEadvPkAA5ruOJDbBjdhYN4KCZmMvM7J390bu3LrGy6ePuHfrOpvXdXD1/AmO7N0CSQIbVzZSaTXCIQGNLJK8zFQqioxUlmSjTk9gkfsMxo/9hvfooawoD5vFzMqlzVw+98MgtevhnVs8vn+HJ/fv8+rZM14+fsyNK1f44dgJfjh2givnLtB7uYfenitsWreW7u1b2LV9M6ePHeLh3Wt0b1lDeXE2YX4ujnmuC0F4ipfLWFxnD8Nz3kiCfCax2HMccbEuRIYvYN7skYwa+g9+zVM0aUlkaRTU2Io4vGsHT273cv3sCQ7v2kjn0hqspjcVjhzZ+UIwaRIQWiElJphSSzbLmhvY0LmKy+fP8ePL5zx9+ph79+7w8KEDRLx6yf3bonT5q6f3HAHtm0Z0Biz6Xxq6Dbz3Zk/EL4Pyn4OIjCRHr8GvHN/FmxKuvxhR/LJRe+D/gez+AIh5DUIiPaeiS/KjpVTPmoYC6gvVmNOjHNs8pTZf88ZnDFC1HNTOn9GlxG0G1OLyMmIQ2qEwM4k8Tdwb+8h74/88TPJQlHE+pMcsRhLsRrjHTIIWTiMtxp/D+3ZiVicQG7SA194Pv6w+iIajc6YOZ9KYz0hPCaWhMgdpQgA5+iQqbQYkMd6E+jkzY+LXTBv/NaH+LmiUSezZ1cW2rrVUlBWyt3sLvHrKq5ePELw8FvLd0G/4wztvOxDZBoRvTPzHv/8bY78fjY+3F6OG/IY/vfM7hKGwcMYYpo74nC8++Tsff/Q3hz+EM67z54mv588TX7vMZ6GbC3/+wzvMmzyGSF8XxrAdeUIgrrTi9NHveef3v+U3v/mIubNnMGrEMN7+3X8wc9zXRC+eQUKgMwZpCOU5Cr5z+ozfvDWKBfNms8B5Dn/4/VuM/+5LslJEWT9phBd/fOdt3n9/HC7Oc5k2ZSJ/+dMfkEb5UaiVMHHMcL7+cgjBgf74eHviscgdH28v/HwXM2XSRIZ89invOv0RS64BOgWmjRvK/GnfIwiRCMIfmTh+HD5eXrz/9Uyc/i8Bky4DoQv8Fi5ACIxHeMuJiUEhuCxwZsinHzN90veY0qLRJgVhVsaSnxGPVZfM9tVLuHp6P+va6xgoi4UGePMePeRk6Th1/BCPH97h5vWLPH3YBz894tGda9y6fp4bPefZsmktrrSSGBdOdLgfsWGLKcrR0lRlQeiF1NjFlOdnkKOKpUAThyLGC1mkO/qUADISfFEm+KJJ8kcR74U8yg1FvAcZiR4IwlOk0W68Sy96aQjleQraqsyi3vshkEX5YlLFkadLJCZwPuGLZ6OI80WVGDD4gGxeVsn2jjp2dzaxo6OO9U0lLLPn0GTVU1+oJU+TgEERSdCi6cQGujBjvBN//+O/E+w1D3VqFPXlBdy5dobHfT28etzH7avnsFtzmDN1LMIQqCnKojJfi1YQKDNnsLq5goPb1tC9qeNnqkxaQaCpuoT7Ny/Dqyc867/Di8f3ePz4Nv39N3n04AZnTx+COoHCfAMH926lo72RyrICujas5PnDW/DjIx7e7uHejUv09ZzjxsWT7Fq3nKU1RWQrE+nqaOLsoe08vnmek3s3c+n4bgQBstIT0KREopfFoEmJJFMeS75OSr4uhSqrhlx9PDGhbrg7jycuyo/IcB+cnacTGupLY10lR/bvcmhrdFOQkUKZQcYSi472EiNVRik2dRJZKeGkhnhSkCGl98xR+PEZd6/30Nd7lX07d2LUaampKOfqpYtcuXCe08ePcaPnEquWNpEcHYT/wrkIKlDFRyAI/aiiQzAmx5KdGo8lI4XXgLSDbEUchXo5hdoUTKnR1OaoqM1RUZ4lp70yh9WNBeSqowhwH09JTgq1Ni0lJjnFWTJqrQYs6lQsKikbW+uoLDDChwLb13fw8PY1tm5ex8GD+7nWe50Lly5y6ofT3LhxncuXznHz6gUe3LjI6tYqsYfjt45gvQ4+ygaJ5ABixqgHMftz23EfdiIChwEN7H2Oc+lxvLaTq4wgXx092LRbbEikUBdHSZaEZVXZrKjNpaM+j6WVWSwp1bGiVqQfCd4geIvBSkqkL68zYgOT9cDiJv4+Rx5PsU5OTZ6ehkIDq+qtrKwT1Z6WlBgHR02BBkG4KAL2e1CapUAQOunubKG9ykJdYSaCYGLrilp2rGpg5+pGdqxqYNeaJvasa2HXmia2LK/5XysRpXo5ZToZ5TrpIIhoYhGVumTGsJ3lZTl8wEWWFGdzdMc6bpw9ys2LJ7l95SxbO5fRVp5HebYCTXwgHtNGIviJGXGzIpbUkEUsnj2WQnUStfkaSjKl1BVoqSvQUmqQUZevocIgo1QjoUSdRLk+lUqjnAqDjAqDjOpsBdW5SlpLsmiwaCnPklOdp6K+UEudRUNjkZ5SoxRbZgpFOolYjVAnkKOIJjMlFHVCAKo4P3SSYHIU0Vg0iVgNKRRnSQeHJSOabGkwmngf1HHeg8DhzYrDgPv0QGXCkhFNkTaOUl0Cxao4SpRxgyCiUBaJVR5FqSqeCq1kkMJkS4+lRBk3SGfKSw7FJAlEm+iBJmkhGQluKGLmo4h2GaxExPpOJTFwNqlh81FELSI5eD6CoCUtciGGlGA0CX5o4gJQx/qjiQ8kWx6JItoHQehiw/JyfjiynvKiNAaaQ+dO+ZSVSX9F5fEunnOdiAyYhCBomTf35yBi0dxh+C8cS7DXREK8J+E26xvmT/sSb7fR/zLwGgioZk/7FM95ToR5jCHOdxLxPhORBs9EFeWCImoB0nBnEoJmErhwHC6zhrLIZTzLWsvo3rkGVUY8k6cMY/TYL/hu9BA+/eJ95syfhM4oZ/3GFTx9fpeXz+4hvA2Txo4gMT6YFSuryStQMHb850yc/BVOX7/HmNEf/+zY4mIWOl4PNJIO0FK0jBr7EaPHf8qI0f9gzLgv4ZjAlGkjGTvuCwSgoSmPFatKsVikdDOCJU1F7NrRSXtbE/t376T3ygVOHd3P84e3uNt7nuriXFTJUQhCDxwSiAtdhK/7NAI95iCND2LxotmMGPoJnu6zyM1Wc/ncaQ7u2cXmdWs4dnAfz/v7+enZYx7d6+Plk37u37rFy8eP4eVLfnr6lCf37/Pg9m1uX+vl6qWLXL10kR9OHKfvxjVuXLvEtUvnuH/7Gt3b11OcpyfQZx7CB7DQeSx+HlNZvHAyC2YPx2XWcHwWjsN70Tjk0gD8fWcy1OkDvhnyPpW2XM4c28cPR/dz+dQJLp8+xpVTR9i/bR2C0E++QYpGFo4yJUj0W3KAiMiA+WIv2m9Bl57Mjk2dnD52mHOnjtPbc4WHD+7x7Oljnj17wuPH/dy7ewtePOH+zR4EoQNePuTyD/t5DRLE/RoVof/yfvvfRo0l7TUwsP8SOPy8WvrPo9XhjVH1xvZvVkdeV0ks6hiaS3RsXlrKxlYbS2x6ivVJqOP9f7bPfeuWIgidg35VAyprgtBER/Wb1Kpj6JIDyVfHOsxgxd8b5GGDa4lOGkh2WiiZqf6kRXsii/ZEmeBP5OK5TB/1BcM+/TOBC2dx9MBuxz3fBTbBsSb+HDy8Hi/JN6ZRaFJSaFIyf8YYwvxcqLObsWSno0yvsod5AAAgAElEQVSJwHfhTFxnjyPU341d29bRf/8mBl06H/71j6iVqfTdvMKT/j6EBbOmMnPyWBLCF1OYmeJYhI/hPGsK06dOYP68WQwP/grJ2VDcZoxGIwlDGrmYuCAPRg79ilFDv2LoF5/g9NlHDP3iE4Z/9RnfffU5Q7/4hG+HfMyEkUNJi/QhR5mE0AsVBVrWtpWTHOGJIKj56IN3+cdf/8CHf/kvPvnr20z45s8smjGUMI+pxPrNwZgahjLOH+HXwXz+tz/h9NnfGD/iK/LSo7DpkrCo48hMDiLcZwHjR37L6GFfIQhDEQJMZMujsJsUVBbomDR2JBPHjmDsqGGMG/0dY0YOY8L3o3CeMxM/74VkqlLIkCWQGOHP6G8/4dtP/8LcicMRhOl888VnfPv1lwR/KRAe6M+BHV3s2bKB1uoyhjzcRUj8vyP4BjPsq8/5dsjHBLhNJ1saSbkpjYKMeKrMSja0llNdqGVdayUdTXbqywpoKC9CEPrFm74dVi9vof/uDZ4/7uPRnWv89KSPe9fPs7trDd3bNpKly0DYByWFueRnqdnVtRqe3uXkwa0sqbRQYEylNDcdQdiONiWI5HB3UsNdMasiUSUtJi3eC21qAJrUAGQx7qQleJCesAjhXXCd6URhVjyHdiynY4kViyGZUK9Z+LlOZd6kYZSZlezbsowdnY3YzekkhboT4iHSnppsBja02tmyvJqdq+rZuryaNQ1FtNlNLCnKpLFIT44qlixlNIKgJWDhFFKjvEkMFSd9tTSC6uJsrpw+yOHuzfScOcLJA7toqrSJPREC1NhyObl3M1tXN1NtNVJRoIc6gYOCwF5B4IkDQGzpXMamVa1cv3iKp/dv8PT+DXj1hJfP79DJdLZsXMHOrWtoabSjTk/EYlKTrZVhy89k9bJ6blw8yaPbV+g5c4Sje7bQtWYpGztaWNlQTmOZmVx1MoKgpb4kh+2drRzYupojO9eJcpk2cRLIlMdSaEhDJ40mNcqPhJBFUChAoUBupgRZUgjYBRZ7O5OaGsepU4doa66ltb6SfEMGmuRo7NkZaAWB9lITFcZU7PpUyjOl2HQp1BVmsm/TKm5fPs3Tuzd58fAeL5/0w6uXHD98iISYaDTKdO733YYXT9m3azs7t6ynpc5OtlqOPT8bIQrkUcEIQh15ylQKNWlYtWnkp6fwCafQpcSQlZ5AbkYqpvREcmWx1OVmUGPOwJ4tp6Usm+byLDTJgSyaM1KkHc0GkyoOs0ZCgy2HbEUSrpNGM/HbIQR5zuezv76LShrP+dNHudV7hcuXzvHSkbV68OAe9+/dZkfXOgQtNFcVYc2UDWbsBG9x/x99BBLJBkQQgZhp+tUAZWkgw9NDlO9sXgMiLepEP/EYP0Ds2chMoiQrhWKDBIs2HnuOjBW1eaIrdYOFtopsGoq1tFeLQb8gHKIiT4cgNLG81salo9002HLIVyUjCK1U5miwaqSOxncJubJ47AYlbSV5NNtMg14TSytyaSnLptVuoq08RzSU+0A8LqHOMYROGoqM1FsNNBZnsbqhhJ2rG9m1pomdqxvZtrKObSvr2LGqgW0r69jYVvEzENFelf+znoiBxupSvZzaHBX1ZjU7BVF7ng6Bp/yayWxgaVkO65rsHNyymr2bVrFrYwcn9m+no7mKZZUFLCk2kpUaQXKQOyurLaystlCZoyRfGc9Sey5rG0uozddg1UhotmWxpNgoViQcFYdyfSql2mTKM6VUGuWUZ0opM0gpz5LTVppNZ30RyypyqcxNpzI3ndoCNVV5KqrzM2gszqSmQO3oIZGQp4rDlBaFURpOZkoo6TGLMaSGUahNosQoxWZIpUifTIlRit2URoEiguzkQPTxizEm+ZMnD6NQGUWBIgKzLNThPB1ErlSkL5XqEqjJkVGfp6A+T4Fdl4hdHY8tPRqrPAKrPAJbejQV2kRqDClU6pIoUcZQkBqKRRqGLT2aUlUsRWmRmKVBZEp80Cd7o0n0QBnrhjLWHWWsO9JwZ+L9pyMJnktq2Hwy4j1RJ3ihivUiy9GfkZkchDLKB1noIpKD3Qb7PJQJvgiCDWtOMmkSL0IDpuDjPgoft5GvKU0T/k5M8FT8PL5nkctwXGaLQMJr/nAC3McQuPB7AtzHEOA+BvfZTng6DyPAa9y/CLZeB2Jus78iwPU7orzGkeg3EVnwdNIj55ARvYC0yPkkBc0i0mcSvi6jcZ81jNCAeUgS/AkLWci06SP4fuyXjJvoxKixXzF0xKdIpBFkm1V0bV3F0+d9HDm0nbqaIkYM/ZxJE4axsqOGQ0c3MXvuSD757Pe4LZyI9+IZuLq8blCfN++7N4LOKn6mSjV7KFNnfsv34z9n6owRg/LcEyZ+Q1SMBydPbKGqSo9eH0VMjDtx0d5olInERoSQlpLkEGJdRFN1CZs7lyIIWtISwhCEHqrwIzHUg9DF8wjynEtcmBdu8yYxf84EGmqKud17gb4b17h3+xbXr1zmzs0b8AqePeqn70YvPz57ypOHD3j++BHPHz/k2aMHPHv0gBdP+nn++BGPH9zl+pWL3Ojt4dzZU5w6eYSD+3Zx+MAutIKAXp2Cp/tMnOeMZf6s0Xi4TsDTbSIuc0fhNnc0Posm4+UxmUC/OXgtmkZ0hBcGbSpnTu7j5aM+nj24zfP7t7l56Sw7N3ZQWpCJIPSQl5lMrj6eiIA5/JZ7/JZ7qFLCiA/1Ij8znebqUkoLzKxZ1sapo4d4+uABvPpJVEO0CcBLXrx8woP7t3l4+xoDFJ5zR3e9EdgX8rr/4H8L9n/e11Cek/yL9+2OtWDfG78bACr//X7rLMo3QMSbgMPEaynUNysSJmryFdTkK6nMTaMiR05lbhqvezW0IlVqDI7m8zeVpzoH53htov9grC0IWvI0ceSoohlIRhnTHRLWshDUKf4IQ0Rali41mNRoD/zdJzPu278z5IO3cfr4zwjCPsrLL/0CRAz4cBxzgIh7DEryCi/Zu2MtVaW5JEb7ExXiybCv/o5KFsOS2mKK8rREh3oRHrgQtTyeDWuWs3b1coz6DNLlyWxY28HFc6e4evkcwiAnSychRxVHcoQ3liw5h3dt5E7vWe7fvMjFHw6wbW0bKxpsjpPRokuJQJ8aiVWXSpFeikWTTEqoJ7Iwb4d6TCqa+GBsWilmRTwJQR5E+S2guSKPE3vWIY3xJthzKpG+Mxx+BiHEB8/Bf8H3hCycSIzvbILdJxHnO49SYwpZkgA0MV5kS4MpyUykNDOZEr0EqzaBbFkY6nh/1jbZKNKnEOQ6BaELTGnRFGoltOOM8InY4JyVnoAsLogMaQzCZDi8Zyub1ixjV1cnJp2CFUuqWNZQLioeaMVzVUui0CuSWb+ijTNH9nP9/EkObt/E/m3r2LCsgdXNFZzlQ9EITtBi1UnIlkVgkkdikASRny5qoudnJCAIG0iPC6azpYZje7bQUlNGa305uvRkGiqLOXNsH3eunuX0oV3s6VrNmuZq8vQKljXVsHndaugRoEfgwqlDPH94gztXz/Ko7+LgzWEzpaGVhpIpCyUjyZ+MBB+yleGoJL4I74FOFkSOOgqlxJv0JC9UyV4IAkQHzqRrVSWXTnSxc32jyHOrE5CEexDiOZOM5CAshmS0KSHIY3xQS4IwKWMoz1FgM6SyodVOV3sV21bUsKmtnI5aC61l2TQXG1hiE1G8IsGPuGAXhLehe0MrwmRIifElJcaXqqIsKq1GzJlprGyuprbUwvKmaq5dOEn35tXYCwx0b2inscxMpSWTttpiWgWB0jw91cU5otTrsgaO7d3K0T1b6O+7yqM713h89zo/PbnL2R8O0Ml0OpmOVBIB7QKZmlQSIv0pKTAgqCA/S0UYNnZ3reHQrk0sayin2mZmVUs15XmZ1NlMtNfZEH4rSoXmqpPZvXE5F47uYmVjGSPoxt9tBsXZSjIk4YT7zCchxJNQrzkEes4gPSWY7ZuWcvZEN9gFaqut7O3ezKuXomfE47vXufLDYVYvqcKenQFPRZnQlRU5lGdKaSsVF8j6wix+2LeNx7eu8rivF1484cXjh1w+f4Y7N2+wd9dOOjtWcvHsaR7eEbNAN69e4tLZE2xas5y9W9czhGOU5mTSVlWKQZpAdpoEgzQBkzyJfI2MIqMKi1FJfqaCAl0ahepUqnPU1Ft0VJpVFGfJKMiUUF9iZMeGFjavrhd7EIR7CMJTynJ1JAZ7Y5Ql0r1+JXWl+aTEhaFWpLB6ZSsvnj+i/+FdXr54wvNnj4CX/PSin73bN1Bi1lFkkIvgGhBcRVdy4Vfw0RiQKMTeB1GJR8ugPN+vBybIp4OLROTiWSSGuKCI8RID6exUSrNTKdQlUJSZ5PCJ0LK2uZi1zcWsrMtnc3s5qxosVOWns7TSxLrmUuqLs6gvNlFsTGfjsjoOb+vElqVEzPacZSBzVaSVkZeehDYulKzkaOwGJdVmDUvLc1haaaLVbqK5NIuWsmxayrKpt+pFPm0H/B/6RRO8AdroUGi1m+lsKhusPuxY1cDWFbVsWV7D1hW1bGyrYE2jbbC5uqPOyvLqgsHRUmaipkCDNSOZ6hw1bcVZCGfhLB9ChwDdoqv8kiIDbWU5CEIrtVaDeK/XlrJ2WT3CKajK09Bsy6KpyEBHTSFHt6xkqT0XsyKWanMGq2qtdNQUUpOnpiRTSr1FR22+BntWGo2FempM6VRkSinTpVBplFOdrRCBRJacSpOC5RVmOuuLaC3LptyURkWOguo8FZVmJTUFatrKc2guzaKuUEtZtpxCbRJ5qjjyVHEUqBPIlkdi0SRiN6VRaVZSmiWjSJ+MVSehODMFS3okudIQTClB5MkdFCUHgDDLQslPC6dQGUWxOhZ7ZhJ15jRai7W0FmtpLFBiV8dTqorFlh5NUVokxYooSlWxVGgTqdJLaDDJKcuIIz8lhPyUEEqUMVTqkrCr4ylMDydb6o9R6otO4kVG/ELUCR7ok33QJnmRHuOGLMKFhIBZSMMXYJSKilDF+gRy0kSvnuTABahjF5MS4k5quDvqRD80qQEIgo2IwBlEhc4kIng64QFTiA6ZwdQR73Kv5FPmfvefSCJmkxQ5l7iQWa+fC98phPtMItRjHIFuo/GcO5SAhaMJXPimg/U/Z4XdnL9h4XwnFrsMI8RjJNHeY0nwnYA0aBrykBkowueiiHImLcoFSegconym4u8+nuFO7zN29GeMHfMFY8d9xYyZo5gxezRTZoxixpyxTJs1humzv8cvwI2QMC9kqVH4eM1j/pyJREX4sGNnBwePbMTHdybfDvuAoJD5BATNY8zofzB82Ad4eExgwoRPmT9vxC+OuRVB6ObTz/+Tr4f+mW+GfcD0WaOYMWssI0d/iavbNKSyMPLz5KSnhxAf74G392TGjfmcb778O++98xYTvx9FUmykCLrbBQboLglhixGEVpLCvEkIWUSA+3R8XKYhifRl3rQxjB/1JUtqbDx/3MeDO328fPqMp/2PeP74CbyCl0+f8fDuHfjxJa9ePOfFk36e9t/naf99fnz2GF45qJ28gFcveHC/j93d29nStZ5VK1pYvrRxsPoe5OeGp/tM5s8dx9xZo5g7axTOc0axyGU83h5TSUkKZMbUYSyYN56aigK6t69l/+4ujh/Yyd3ey/TfusZ2xlBRlI0xIwllcjAKSQBqWSDRwc6DIMKWq0WflkhdWSFGQcAoCKxdvozn/f3wkwggBkDEs6f9PH/2iEcPbnHx5AG2rxsAdXW8bioeCLIHGpb/JyAhgoiKHOm/eH+AgjSwf+3/z/0OVJG1vM7cv/ZTaCnVO0CACCIKNbEUZMQ69mvnzaZvmz71FyBi4PMHaFOtqGJ9UMX6kJkaPPj5uRkxGNPCHevJPgYouKaMaDLTwgZBhEEVySLn7/n8b2/x4Z//A9fZE8g3KLl69qgDRLQTR54Y8zpARGO1lVOHdw2CiJ2b1wzGizevnOHciQOsWtqAx4KZ2PKNrO9opbm2jBx9OnHh/vh4OLPYy525s6ZiMZu4ef0yD+/e5vaNHh7dv4MgCAYy4gOosmhoKsvGnqdmdVsFV04fpP/OZR7fvcq1i8c4f6ybQ9tXk5UWS0LQQvSpkeRrktFJwlDFBWJKi8V18nd8/Pt/Y8JXf6dAlURJppyC9EQS/d0cDY49mDUS2qrzifF3JjZgHjEBs4lYPJWSrESaStQsKVEjfAixi2ciCL14TB9OuUlGk0VFiTaeQnUMRdo4MTBXxVKsT8KqFbmy9mw5tRYte9e3sry6gJoCDaVZcjSJQQhBA0izg+l0MuLrjxCEizRW2TjY3UVvzxm2d63h5KFu+nrO8JJf8ZJfIQh1RPi4snP9KvpvXOFp33We3rnK01tX4HEf104d5NSezdApEOu7AF1iMCWGVDKTgjGnRVJuSMGqjnfwh0Xqw7LqIgShi7rSPHZtWsXWte3s27aO3V1r6FzWIAY7OVpsJhVFBgUWvQJZfJR44V0HArV7rGlv4HD3Zn44soPinAzCfOdSmptOrU1Po91AQ1kmBfo40uI8X5uoCN1kayNIk3ghLAJ1qi/CCEgMW0CeLhZrVhLFpmTkMV5kJAUSF7iAKN+5+C6YQKjnNILdJ5Ec6io2bUtDqC3MYHmNma7lFWzrqGbryirWt5awvMbMktJMmop1NJdkkqeJIy3Wm6RQd6L95iG8DcvrrSRHeJMatZjUmADSEkLIUiVjMSrRyhPYzhi2MwZB2I7F6FCDGQL2AgOdS+toqS5mdWsN7Q12OpqraKoopKWmBOEiXD9/nAsn9nN83zb2bl1LuiyWhJhA6BH425/ewst1Jr6L5vLBO79BECAm2Jv2xgrCsJGrldNWW8qmjhbWtNWJOvr5BoQmxAZYBxe+zKzh8I61nN6/hUPbO9m8spHSXDWFhrTByWHEkA+Y8b0TsSELiQv3oChPRWVJNgkxAVRXWtizaxOnT+yn78ZFeHGfm5dOsbKxjCKDnDKjHC1pVGSnYVUnUWFKFycmV+horODRzR548oD+u7fg5TOe9t/n4d3bnDt9gu5tXezduY0r58/w6vljHt67xY2eixw9sIfTR/axu2s9rdXlDNJyNkBCsA+CcJH36MGslpGpSEIjjUMQbNTmZ1JuTKdYJ6U6X0uz3Ty4gG1Z18yd6yfZvrGNiiIjk9mA0AGa5GiGcIz718/z7N4Nei6eZFlzHWs62ui5cl500uYFz5/c48TRfZw8uodNq1qpthpFCpMdCtUx5Csjxe/TGz5KBMlK8VlODXd3fM8DmacuRHrTvsFFJM5/rug6nBJEgSaOMpN0sPpgMyZTX6RhaaWJTcvsbGgrZVWDZfAebrTp6KgvoKu9iupCLUvKcqnI01CRp6HEOHCNOxlQD8mWRmOWx5EjjcEoicAoiSBfkUCpQcYSm4HW8qzBSkSTzUBjcSbV+WrR6dqECCA2DDzfWuwmJRW5GdRa9GxeVjXYC7FjVcNgFWJ9i33QsXoARKyosbCytpCOOitLK8w0FGVSma2iLNNxzGdBCIJKUzp1+RrqLTqqzRoKtSmYlQnka5KpL8l53bR3CmyEUW5Ko0gncfQlVCGP8CQzOYQqs5KctCjKsmTUWTTUFqhFjfMcBbUFalpsRupyM6g0plFhEKshdfkaavPU1OVraLDoWFVrZVWtlUZrJvasNCpylVSaVVTlZdBYbKDelskSezbN5SbqbZmU5ykpzpJSmiWjPEeB3ZRGRW46NfkZ1Fk01ORnUJGjwJaZQqEmkaKMGAoUERQoIrCqoilURpEnDxusSJRo46kwJlOVnUpNjozGAiXNVjV15jRKtPGD1YdiRRQlyhhKVbGUZcQNAov6bBnlmoTB7coy4qjUJVGhTcSmjsaiDMWsCMaQvBh13CJ0iV5kpfqRLfUnU+KDOm4Rif4zSA1xJkcejFUTTb4ynEyJL4KgRRbmSl56BOp4X1LDXVHEeKBIfG0mJghaosNmkhQterz84e3xLIn8EJXHuwR7jUUr9UGT6s2Akkti8EyiFk8i3Gs8YZ7j8FvwHYGLRuGzQOyDmD7ub8yb8SkL5zshCFoCF49HELT4uo/E13U4wQtHEen9PTE+44hfPJYEn7HEeIwh1ms8qaGzyIhfhCxqAaGLJuAy/Rv+49cCs2eMIjZ6MZ5es5gydTjjJjrx/YSvGTP+K0aM+QJn1ym4uk/HecFkZKmRzJoxhtnTx+DuOo2U1BD8g+YxZfq3jqDzFJOnOuHhNYVFnpNxdx/LxImfER4+n7i4RbjMH8H8ecOZM+sbpk4dwqSpnzPb+TumThvGlKnDcXL6iE8+eY9pU0Ywc/pIlOkRWCxy4mIWMnvmMEaP+JTxY5wY7vQ5wX7e7N21nYN7dmK3mgn0dsWQLkEriyM9IQSjIp5Qrzksmj0WtxmjiQl2Z+zwT/n4r/+JrUDPrevnefXiOS+fvOBB330e3nnAqxcv4adX/PT8Gfz0Iz89f8LLp494+fQRr14+gZ+e8dOLfp709/Hgbi+XL51l396d7O7exv59u2hvb6KszEJ9fRkNDXaslkx0mmTCQz2ZO/t7Jk/8llkzR+A6fzxuLpMJCVrI5InDCPR3pb62GKEX7DYzdpuZZS01rF7WyHbGEBvqiTwpiMQoD9zmjSQiaLYYbAoCy5sqMeuVvORXlJhzKDBkUpBloKOllXMnT3P+1A9s2bgBwQBbNq7jxPFDnDh+iJPH9rKuvYGaIgPmjCTH3PxmP0K743cDP9v47xqty02i9GmBJobS7DerEAPVpwHDuTpeN0YX8r+7OQ/sY6BfYTvV+TIaipQ02TJoKtZQY0mnwpzm2P+b6k12JrOB3PQYTGlRWHUSSoxShH2IQ6jjtSHcQGWjjpQwsa/JpIhw+G1td2zbhSik0YkxPQJjegQGRTiyBC/0qjAiguYywul9hn35PjFhnmzuXMqL/tvc6jlLeXmPYz0SRQSqK6wsqbfT0d5IU3UZu7rWcfvqBa6cPYEgwK2e81w9f4r+vuvUV9hIjY9kV9c6fji6nxMHd9O1diWyxGjGj/4OWXIikqQ46utqOHhgD0cOH+RGbw+8+hFBOAVmZRzN5TnYsuXi4u0HZw7v4tnD6/RdO8vqdvEC79nULmbntZCVFosuJYLUMK/BC1FXmIlwCGZ89zmG5Ajy0hMoVEnITYuj1KTEZkpHGAryuMWkxXpjSAshKcyZ2MBZBLmNJdxzEkGu3zPn+39gTA1CEHpRxnhjVcdj08RhloWSlx5BkTYOiyoWiyqWIl0iFnUchZpE8pSxrKov4t7Fw7SV52LVJbNtZR2HupaL57VIHIVEMX74ECaPceJderGYtLQ0VnD5/HGO7N3GlbPHWNVai/B/IC02hHytnCxVCnu3dHL1zBEe377Cw2vn6D1zhP2bOzh3cDt3LxxhaUU+xpRwjKlh5MqjSA5cQOiCCRgkIeiTQhCEDbSV53Hv8knaqopRS6KoKsqhrqyA7s2rObZ3q4hgO0EZH0KuKhFDaiTZigSSI4NJS4rHYtKzbcNq7NYcsrUyhKcgjQ+irbYYSZQXVYVaCo0pZCkjKTXLsWTGI4lwJTZsLgOSrrr0IPGaGUCV7DN4/XSyIAqNiaiSFqMbQMnvDlRjAshXx5KZGowmyR9Nkj8mRQT1RRrqizTsWF3LzjV1bF9Vw/rWEpZV5dBUoqfRpmNJaSYGaQhZigjoFZg97ku+d/orvi6TiPJbQHpCEIJwjE0dTWxbuwx5fCg2s566sgLSEiNwnTVx8Bjl8aHUl+WzrL6MjuYqen44xNkj3ezdskZ01kSLcBFaa0spytFi1ivIykhFlhgOvQJVJWZOH+lm/84N7NuxnuJcHYGe81m3vIkLx/dRnKPFkC5h86pW9m5aTdfKFvEBNyFK6X0yEOjtQ7gH2ztbOXd4By/v9XDm4Dbaqq2YVEmYNSnUFmdjNSqICnAnwHMOCRE+YgYYgeHffExyQigGrZyigkx2b+3kzrUzXDq5nyXl+RTqpdQV6vCjCnu2nNelTxOCKyytK6PnzDFe9N/hxeMH3Ll5HV695N7tG9zvu8n92zfY372d7m2b2btzK9eunKfn0lke9N2g98oFDuzaQkdLA0mYxPPZDqrEaBgvytRlqVLECdgE6tQYSo1K6i2Z1ORpKclOp6pAR1udlV2bltFzbj/P7vdw49IxUU3o12JmXdgH8pgQ2mpLudVzlv27u6ivKeHIwW42rlvJmo42jh7azc6taykqMIpZrBFiEK1LEjnrlVkSavPllJtSKcpMojRHITZWv+egAP0sS9WEqNjUiyCYkEd5kBg0H6MslGKD6MSer44lVxklyublKagv0tBQrKW5zMDGpWWsby1h49Iy1rXYWN1YKFYl6q2011qwZSkoy1FRazVg1aXSWJyFILQ7FJS0WDIkmFKjsSiTqMvTUZ+vp8qUQW2emiU2A0srTbRX5Q0qNNUVaqk0qxDCEP0DDuFQo+ogSxaNMBlqLXrqrQbWNZexZXkNu9Y0sXtt82BT9foWO+1V+XTUWQc9LFbUWAZ/bq/Kp8lmpN6SiVESQayXMxJ/d4ZwTKy2diJ+Z+0ipbLaoqeqQMeScjO1xUYYKtBsN7OuuZQ2u4nmEiPNJUYEoYr1zaXs6KjDni2nLEs2SEGqyFFQapRSW6CmvlCLVfv/MfaeQW2mad7vU/XWOVN1+rw7tWd2tyfsTs/O9Ez3TE+326mT2213O4e23c7GBBNMBpGEQCAJBSRQBElICAECiZwxxthg44Azzji0c8A2tnGO3XbP/M4HAfbsu2/V++GuolSCkh7u536u/3X9Qyq+AhUVehkVehnVFhW1di21di11RToai/X0tfvY2lBKQ7F+DECU6LMozsukvFCJ2yyjulhHS2UBLZUF1Ljy8FiVVBTk4LOpqS7KpbJQOaalqC/Oo9ahpcyYjV2dSlFOAlZZLFZZ7NjP5sxIrLJY3NpUyhWr1oAAACAASURBVPPT8ZqkVFmy8ZmzqLJk4zVJcSgTyU9Zhyk1jIL09RRlxVKSI6JUlUxJjgi7NIaC9PVUaMWUqVPGgEWpKnkMRJRoRLg0Iqw50eRLQlCKVqFKWk1eejD5khC0aYHoM9aRHbsUdfJabMo4zNmRaFIC0YlDMEojMGWtx5wdSWbUMhSi1RhlkSjFa8lIXEZsuN8aNjxwGqLoBQjCGf7nW4FkLvsVHSl/4F//+bV1rCptDZKYRcQFfUPEyilErJxCdMA0YtZ+RcDCcSyZ9R6rFn5E8LLJhCyfRNiqT4kOmsqbBVfosk+IXOWfQiQGTyU5+CtSQqYRs/IzIpZ9StK62WTFLSUxZC7zv/oTH/7+n/jykz/hcug4eaKPDR0+klPCmDF7MpM+e4/Pp/6VT6f8lUmf/Zmp08YTFbOWyIhVJIvWUeN1YDbKRu7tAQThKH8d92tmz53IpE/+k79+9Evm0MXs2R8xa9aH6HQicnMT+HbBBBbM+5hvF0xg+vQ/8dmU3zF/0WTmzvuUOXO/YObMz4iMDKSi3IrDnkvHhgqMhnRWLPuKb6Z/wLzZn9LWVMm2LRvp6mijf/9eers309fbQ1d7IxcGDtG3pY20qGBmfjmJd9/5NR++/3vmf/M569csYPIH7zD/m8ns39HJq6d3efn0Ka9e/MDffvjJDyBe/QSvXsJPr+Dv/vX3V895+eIxL1885MXTezy4O8iNa2e5fGGA3p6NNDVVce3aOe7evU5LSw2pqTFERARgMqk5uH8rHe3VaDUSVi6fw/SvxjFrxiS+XfAlC+Z9yaeT/0xw4BJqfCX09mxAGAJhCApNGhJjQ0mND0Oe4afTJMWsIiZsMSFrviZfHUNTTQF/4Dx6pZSA7xaSnZJET3sbDRUeqkvL2NG1mS0dnQwcPsz3Jwf8jS4R7N/TS0tLDa8bPKNC41Eak+2N4np0ejAKIvxAwqOX/B8CgNHlfmN5+D+bQrzxN0aopaVGMeVmCT5bNjVFypHp8Hn8jWD/Zw7BMxa69jrQTo3wwn+GC+NGQYS/qN/RWoYgqNFnRSOsgjqXduR33qRpXR4BGv6/pUhbh0IShiIzFLU8GkHwMH3K+yRErWHntnbu37nK/duDPLhznb/99JK+HT1kZaRSW+XhycPb3LpxiYP7dtC7pZNThw/y46P7PL8/zNO7t3l8Z4gLJ49z9/pVGrwe1FkZ7N66hcN7dnFs/x42NtWTmZxIamIcbU2NnP3+NOfOnuHE8aM8uH+Xv/30kufPniAIc0AhWodBnoi3KNf/zw7xFw41FXZaWcwXk94naNkcio1yGssKqLDmYpAlIU8KxyRLwqoSs6ezjnMHt7G1oRyXLgtrThr6jHhK82T0NlUwdOYg5w/vIGTpN2SLgpElBZEeuxxp3HIk0d8RvuwLNGlrcWhF/IZBIpZ+RaUlC6cmldyUUAzp4ZgzI9GJQ9GmrcOcFUuBLB6bKgmPORt9ZgzKpHWoUsJxG7IpNcowyRJpdBvZ2lRGbloEwgewscbF4Z2d+FwWhBngKS7gzuB5Lp0d4OHwDfj7cx7evkqdx8ET3qLIoMSkzsSuV1Jm03PpZD+Phi7C02EG9m5je3sNN78/PLYJSvXZ5GdEo0tbT609l5zYQLJjAnDmSnAb5NQXmzm4tZ0b3x/l5L7tNHldFJtz6WmvY0/PBtyEIwg9JIWtokQvIycxjAqrjroyJ+eOHeH7owepKStmS1s9DZXF/IwXmLWZdDZ6sGjF6OQJ5CsTkcSvJjV6OWkxfvFeavwSkuJGIs6ngCAcRZq6BoU4EHnaWnLSgtHLo9HLo1GmBJEVv8p/E4ZDUuhCYgJmIY1bSWasX2ehTgtBI16HLiMct1HCzg1lbGtxcWR7A3s2VSIIg7iNEprK8vDZFZjkcWQnBMCQMCbcTgxdQsTquchTwpDEBWFRi9HnpBG7bjmpMSG015ZxdM9WNjX5OLp3G81VbnwlhTRUFtPkK8HrKuDyqX6ufX+E7Z2NbO9spL22jGp3IcLbYFBKUGUkkhgRwNeff0TomkVcPXsE/v6E21dP8+j2JTTSJLzFZo7v28bBbRs5sLWDCpue8sI82ryuETnUAHHYaKsqpq60YMx5aWy9A90tXoRfgCh8FU6DAodejiB08OrBICgEUuOCSYlfR21lEZLk9WRJ4vnzH39N4OpvaWQZDT4Xx/Zvo2MkzMtlkGNTpyEYwJWXgSBsp7ooj60tPpornHiLLRzdu51XT+/zw5MHPLx7m8f3h3nx5CGP7t1h4MhBdvR04XHa6d+7g1MnDnP1it9a9frl8xzeuwNBjR9EWPyNg+0bmuAdgfbacgQnhAd8hyCoSY8Pw6mT4s7PoiRPisuYTalZSXWpieP7euDvj/jbszv89PQ2e3s7EGohJnAZQj+QKkCqwIFdm7l68QSDl0/Svan5tQ6gdURLovADAn9B/oBinZhyYwbVBVnU2OVUFmTjNmbic+Syc3ML/nHssL858A5jAYajXSlJ9ApykoMxymJx6NIoM8lwG7IozsvANiLMdWjT8VpVNJUaaSjR01ldRHdDiV8E7bWyua6YTTUOWspfT12MgkDUqvn4CnMpUkvwFfoT1wtlKVjlqThUEsry5dQU5NJYpKfZaaTBmU+H18qmWjttFQVU2TVUFipHCl+Vv7kB/knX6PV4awQgnYcaRz6bapzsaKukv6eJw9ta2NNZQ09jKV21xWyqcbK1qYyWcgtNpaaxz+okiqZSE41uI3UO/Zi1cafPyeGeVnSSWLTiOMosKoRWqLRpqXbqqXUZKTUrceRnUssqzh7ays3TezmwuYZah4ZSQyY1RWraK8y0lhvHXis1ZFJmlFJZIKfarqKmSI23UEGZMRtfgYpyg4wyvf/nFreJjgorLaVm6hx5bGssY3uzh001TlrKLTS6jXisKlzGbCrtGtxmGWXWHGrc+WyoLWJjrYPmCssb2hLtGIioKcqlxW2kyaXHY5RhVSThzEnEmZOIW5NCuU6MS5WENSuGInk8Zdo06q051FtzaLApabSrqLHIKM1NxZYdi1myHrM4FLM4lAJJOIUZEZjFoRhSginMiMCVE09lXhrefDEVulRK1SLKNElU6FLxaFMoViXg0Ysp1aVgSA9FHrMcjSiA/LQQDJIQbIoo9OnBaJJWo00JwCqPxK0T4cpNoEgZg00RRZEyBn3GOnTiEDRpa1Ekr0IlWUuOJICUmIWsXTqZ6JDp/mLpFzDh/Ql8b3gXxeq3+Z9vBY4UPn0IgpqI1V8RuOQTVi+cQOB3kwlbNYX44K+JC5pO9NopRK75nLjgr0hZPwtx5BxSwl9bvwYvmUhMwFRSwmcijpiNJGo2mTFzEQVPJ3DBh8SvnUb4ss/H3l/tUlNXYaKns5p7d87z8ofbPHl6nS3dDWTJE/jiqw/55Is/M37yu0z+/H2i4wLIUaeQLFqH06Hh2OFeDh/qxk/NcI8UcV1Mnf4Bkz79PR98+DZz6GLZiqmsWDUNgyGVwMCZzJ//MfPmjWPatD8yc+ZfmDN/HLPnfsz8BZ8zd94U5sycwuKFMyguMhKOG40yhaSEAGZ+8yGfTf49e7a3o5RlMHHCeCZNnMiE8eOZNGkiE8Z/zKeTJ3L8QB/9Ozejkybz9r/8f/zHZ/P4ZOJ4fvcfvyYpYjmf/OXfkSaH8WjoPD8+HIKXL0bcl17w45Mn/PD4MS+fPYaXL+DvL+Hlc358ep+Hwze4feMCp47vp6XBg8Oq4wlvkZ4aS4nTTLXXRd+OLg7u62V9+CqWLPqGhfO/oqamhObmSg4c3Epk1Brmzf+Slavm8eXUcYyf8C6zvvmcGl8JD+/d5MfnD3j+5C7Dt66yq7cTp02PODkSUXwQYYELiQ5fTFjQHKIjFpCdHkh6UgCL5n7JR+/9J/O/mYZOkc2RvbsZunyRU4cOc3fwOhdOn+b+rVtcv3SJn1485d6dGzx9dIcLZ0/gcReQl504BiKy4tegTgvBKIvkv3boR6cRdtWoPuBNapJ/lVuy+UcA8GbAmoEap4rXU41auhtK8E8N/neJ1uoRkOEZey4VaZIoNUhG3PdGAYQfRJTopTi06YTgIQQPdk0aJlkCmTFrcBsz2b+lho6qQkb1CXs2+Uaeb/1j92BxfjouY+b/BkQMkhj5HXHhi0hPXENyzHJEscvf+E6g12Xw9OF1Ht27zg/P7vPj80c8evgAh9WCo6iQY0f7OXP6OLv7etnas4nD+/ewvbuLm1cv8fTBXR7cGeLJ/WGunP+e08eP4C0rQSGV0FRbxfXLF9i1rRu7xYinxMmG5gaOHDzAmdMnuX9vmHt37/DwwT1+evXjCIiIguTQpbR6reRl+a2qNFnxJEUGkhC1ljylBBAQhFr08iRsuRl+waOgRpjht4HUSWLZ2V7Foa2ttHtsODQZFMhTMGQmUGfP59z+rQydOcjx3RuRJgT+wz8vPWoJYSNuEKnh8+nwGfkNgyQFzyczahl54gg0yeuwyeMwZ0aiTVuHThyKLUdEuUGKXZ1MjiiI3LQIdOmRKETrMGYnUG5W4NRl4MqXUuPQcWBzHTvbKuhpLOXF7QvcuXQCwQKVxRbOHNvPy2cPuH97kHs3L8Hfn8M7/u6iJCECfU46gnAep0nD5VP98PIh5w7vpr7URpvXyfDFE3y/bxs29evi0pgZh69ASZEiBXNWAhVmFV315ezvbuX7/l08uXmJ4avfs6HOgzQpCmEidDEHYeB1d1UvTcCUlUCbp4jrZ45z58olThzYza4tG7l8+ig3L56kt7OJM0d30VrtwqBKRprsdwkIWDyFhV9/yOpv3+SIDvMakbuRS4JQZYQgS16DLHkthuwoDNlR5KatQ5EYQErotwhrYf3y6UQsm0bUym+IC5hNasRipHEryYpfhVEWTX1JLrs7K9jaXMy+zT62t7n9xalwmaYKPZVFCgTBggURW5pc8PgyvLxNZ50TaUIQ6bEB6LIS0ErjkadFY1Sls7u7jZcPb/LT49tcPnWIY/t66d+1ZWwS1lZbztG92xg8e5STB3ews6uZF/cGOdW/E7NGirAMpEmRRAYuZf3a71g6fxoqqYiejjrOHt9L76ZGdm1uodyu5/q5YzRXOLl4bB/Pbl3mzMGd9DRXjWQCQKFayuamCn68d5WjfV2UFeZSbtX6D5dxIMzwd93LrVoUqVEoxTHY87IRhA7KrVpMagnha5eQHBfChsZKrp0/zrnT/ZQ4DDSyjEaW8YS38LlMY+5MFlUKRbnplORnYpaLqHHkM5F+8rKTqHAY2drRwJWzx3n57BEvXzwe4dC+4v6dIa5fvcCJwwc4sLuXk4f3MXzzCvfu3OD0qWPs37OD1oYq/2HaCuqMNHzFVnyOAoQHwDsCCnE8GYnrxw6tqpICGor1VBWqKDPI8Nk0VDnyKbdq+BkvuHByH8/uXeOnp7e5deUU3x/x3xtaaSKxQctJjw9DmhKFINTSWFXyD4d1VMhyRFEB/ms4wz+FKNKmMtqpKlIn4NIlj4GIGlc++3o3IgivyMscdfPoQhD6UKeF+ide0igM2TEUKBMpzk+nolBOqTF7jPritarwWlWUmWR4LApqHFoE4QFCHHT4bHRWF9FWUUCNQ0u5WY7bkI1aEFAmR1BdlDeWxyIIA1hz0shNjUKXGo0pMxGHyq8dqbfl0WDPp6YgF49RTmu5mY3VVtorC8cKXp9NjceSgyAc9YOg7SNTLs8IbfE8lBoVVBfl0eGz09NYOqaN2NnuZXOdi7aKQprLzDSUGGirKGRbsz9fwqGVYMiKp9ysoK2icOwMeIsnvMUTuus9NJZZx/QYuZJ4UiJWIUyBQnU6lXYNpRYFFTY1HT4bh3rq6ayy4tZnYFMlUWrIpMqmpMIio1gnHhMYeszZeAsVVNmUVNmUeAsVVFgUVFs1eC1KvBYl9Y48Nlba2FJTTKeviLbyArY2lLKz3Ut3g9tPxapxsKG6iJbKQtqr7PiKtXjsKsptSrzOXKqLddS48mgpN7OpxoHXqvJf0xE3p3qHjlp7Ll5LDmX6LMp1Yr84emS5VEkUyeMpUSfjNWTSWqyltVhLm0tHs0NDtTmbEnUy1qyYMRBhSltHgSQcmzRyDEhY0sOwZ0XhkMVQrIjDIYuhMCNi7H32rCgKpOuxy2NwKOMxSsLQJgdika6nMDsKY8Y6TJmh5KUFohatQpsSQEF2BE51HPacaMzSMIwZ67BmrycvbS3alABUyavIjl+KPGkZkvgl//A8DV35Gf/6z7MxB/2SbVm/43dvv89/XzS9Xqu/HU9U4HQSQr5BFDqTxJDpiNZ9TUroDJKDvyIu4EvWfTeJoG8nsu67ScSu/QpxxFwyouaRGT2frNiFZMYuICV8NoELJxCz9uuxgnFLSwm7umu5c/0kr364zU8vh4FHDF4/SanHzILFXzHps/f41X/8vwSuW0xXdz07d7ejUoqIjlrxxuccSUUXPGPF5pfT/sKatbOo9JkoKdVgskjIz09GENTMmPFnpk79A3PnfsTXX7/H1Ol/ZN6CiSxaPJXJn7zP4oUzCApYhjgljnDcyKWJhIUsYsHcyQSvncvQ1QGi1oeyauUKeru7x1aN18vkSRP5/NPJqGUZrA9azX/85pdER64nJjqSd/79VyybP42P33uHpfO/obqsCJ7fZX9fL+5iB26ng1KXk5uXL/DDkwf89OwBzx7e4cCurVw8e4y7Ny5y4kgfvlIr0vQ4EiIDecJbfpON5gq6Omo5cmg7W7oayMqMJ1MSi1EvI08rpb6hlKPHdhEWvoIpX35EwNpvCQ75jvXr11Bg0nD00B5uXDvPzcEL3LpxiZuD5zh3+jAbWnwoZcnERq0mIngRgatmELT6G/9kXxyEPjcZRWYChXoNWztbuXjqBM/vD8MPz3l29x5P7gxze3CQn1485emDu7x89oih6xe5eG6AgWP72NjipabEiCD0YJLHoZWEYZLHvAEQRmlEPkyyCPIzwzDLoyjSJPGa4jNaYL+i3Cyn3JJNqSkDmyaBcksGglBLpTULl16MPTcJQfBQbvHTKZvcow5Qo0BjdE/Z/mF/lVukVNmUCMJ2rErRGxbeUOvUUVGQg8eiwJWfiSDYMMsTsWvSKMhJwqIQYVP7bbLrS3T4KUk2ysxZVBTK/SBilb+2M48JqNWMUvP8FNYu9Io41BkRRIXMJ3D5NIJWTGfpwk8IDZxNfOwKxrJiZMmcO93Pkf5dHD7Yx5mTR+ne1EFtjZf+g3s5d/YU+/ft4sTAYQavXaSro422xjrOnx7g6YO7PH90n1fPnzB8c5CbVy/R19uD02qhpMjKlo3t9GzqoGdTB3t2bGPPzl4Gr13i0sWz3Lk9xN3hIZ49fQx/f8nTJ48QLAp/mp5GEkV+djwmZSri+CDC1yym0m2hu6OelUv8nYjspDA06TEY5cmYFH5P31xxNOrUSBSiMEyyJMzZSRiliVhz/DSmEm0Wu9qqOLClgddWiK0j/8wzpEWMpna+QhDUFMgjcecnky8JRRq9lIzIpX76kiwWvTgMfUYEOnEo6qQQDBlRjHLqktctwZTtF1LnZ8ail8ZhlovGphG3zuyjyW2gUJnCq3tXOLZ7M7Z8BQZVJmpBoLOtgfu3B7lx5RwnjuyBdwRWLZmNMANkaXGI48PBLWDSZLGvt5O6cjuW3CzsOjltVcV01ZfjNqkQfgEKURiKhFDUyeG4ddm0lhWyubaM3rZa+rdt5PqZo/wwPMj1swNsbW+kym2nxJJPUmQQppwMKu2GEUs1P199z8YGLp84xLUzpzi6ewf7t21hYP8uLg4c5Mb5E9SWFSKOCxnz1RaGICJwDovnTGDlok8Z5YwnRM0hMcovrssULSdfEYlBEYVSHEJOcjCO3FSc2hSsOX4+rl+o2oU0eilJwfOJWDaNpJAFqFOCUSUHoU4JpsycSXejg92dFf4ESAV0NRZRWaTA51TSXGkYAxGCoGZXRzlPbxzjxa1TvI0/nCVh3RKyk8LISYtElyWio9bN/evn+NuT2wxdHODCiQMc3buNuzcu/oOV673r57l1+TSnDvVxceAAAwe2c2B7B/t7N7CtvZqM+HVoMuK5dGIvty8PIMKCCAtDvM2p/u10sIAOFiAI/WyocvHkxjl+uj/I7fPHOLildQREDNPX2cDzO5e4dGIvXoeecquWRo8NY04apQUaLg/s48Tebu5fO01fVyMuk5Iu5vhzQrJExISsQJwYQWJsCAVGNT1dTRw7sJ1r54+zY3Mz+7ZvpNSa5+efD8ChHW14i3IpK1Dg1EkoNcooMSowq9LxOUzs793IueP7uXL2ONcvn+fGtYvcu32TVy+f8/zJfV798IThm9fo693MlbMDDF4+zdVLZzh0YBdbNrb4w4VSwZwrp6nSTZvPjSA8QXgAccErUUoSOLhjE/t3dCIIakoKNLRXFFBpllGgEGHXpCEIYM+TUm7V0t1WxaOhi9y6dJID2zvY3d0CIgFhLajSYlClxyJavwZJcvhISBwIggdxYjDi+CASw5b6i+ZlIMwBuSgQrTgUlgmwTBh72Di1aVQ7dRzc2UWpIZMCRQLGrBisShF2dTJObRol+RJK8iW48tJx5aVTZpRSYZHhtaqoKFD6O/8jE5D8zFjyM2OxqlL9nykOap15dFY72FhVRK0zD59NQ71LT6PbSF9HFc8GT3F69yZG6WUubQbFuRL0khgs2Ym41Ol4jQrqrLnU27TUmFVUGuTUF+fRVmmmvbJwxNrVT8UpM8n9n+cXjCSo4n+gSsCmTsdjUVHjyKe90kpXbTHbWyvo66hiR1sl3Q1uNlYV0V5ppbPaMebK1FJuocNnp6+jip3tXgRBTaXF/9BqKbPRVVPK2f5dDF86xbG+bloFgW+/ngzvCSSGLceZn43PoaXUmE2NQ8uudg9bG120lBnwmLMpNWRSWSCnyqak3JSFU5tGuSmLCouMygI53kIFlQVyKgvk+Kw5VNnUVFv99K4aq46mYhOCoGaj10FLaQF1Dj0dPgc726vY2uSh2WNlY42Lba1etrZU0t1cRnuNnboKE5UuLR6nZkT3lU+rt5At9S5qHFoaXPm0uI00FudTZ9VQbVFSW6imwa6l2pyNJy+dEnUyLlUSLlUSJepkPHnp1FhktBZraS/Jo70kj0a7iop8CQ5FAgWZUZjSI7Ckh2FKW4dZHIpNGklRdvQYkDCLQynMiMCeFeUHDZJwLOlh2KSROGQx2OUxeA2ZVBozKcyOQSMKRC9eR0FWJAVZkdgVseSLg9ClrkWfHoxVHkmRMpqC7HDyxYFok1ajE61CGbMYVfxy1KLlKBKXokxZhjR+MVGBX46dr//y80V89/k/8cD5Hgsn/zP/9/+VStSaN8XSHv6RAuJ/PWT5Z8QFTSc9aj4ZUQuQRMxGvG4GKWu/JG7l56SGzUYUPJOkkFlIY75FlbwCdYrfslaRtIyIlZ8TtmoKK+d/THLUIuSpIWjlcdiNmZQWqdm/ayOnT+zlxuBprl47yYGD3aRJIvl86l8ZP/ldZsydhN2Vy/lL/ezoayE5KXAkC+JNwDOa9Otvgo06+xgLMtHlJ485KI2+/6uv3mXp0s+YNesD5sz5gDlzxjFr5gSmfP5XKsocnDpxmP1927l07jiaHDHJiSFkpoViN8u5N3SWsJC1BAcF0tvdzaSJE5k0cSLp6WJ6u7cwccJ4xo/7kPf/9C7/+dvf8B+/fpvf/vpt/uPX/8ZvfvmvvP0v/8xvf/NLPvrrn4kMDWTShPFMmjSBSRPG8/G4D1m6eCHD1y9y/8YlTh7u4wMGqKt00tvZBBYBrTyV4NULWTJ3Kt98+RF2cw57+zbS2VrJ5s4a7IUqVIokiqxqtnTVsadvE9t6WqircfH5p3/hy6njKHGb2NLdRE9PKw6HkUOHdnPjxkXu37/JlYsnOXRgB/0HttHVWYfPYyN47UK+WzSVkKC56HNFqAWBDc1Ojh/aTHujh727tnD5/AlePL7LTy+e8NMLv03t0LXL3L5+lZ9ePOXvPz7n5bNHPLp7k327ttLeXOUXBX8weraN1n+jOggf5pxIhA8gaPFkEkPmIggecpJHhccj9t3TQC0IFBuy2NLkpqXSjD0vBZM8ikprFnUlOZRZxBiyIjBkReAxS6l1qKgwZfOaRjUKIt7US9hw6iVUFOSM3Btuig0Z2DVp2Ecm2CWmbAo1qeRnx5ObET2iS7VhUaVQYsoe+S5vThN6GE3zLjFn4HXk+Gmjq143iA3yuBEb1/8V1KfErmDd6hmsXjKF5Ys+Y/7Mj1g0bzKrlvtp3UsXT2fq5x8SHLCYtORoeja38+ThMIdHNDNDN69y9vsBDh7cxY2blxi+c4OTx/w5Uo+Gh3n17Bk/PH7MD48fc+f6da5duEDftm3s3bGDA3197N+1i/49ezh19CjnTp7k1PEjnBw4yv4DfezctY229kb6dm/nwcM7vPrpBYJaEPx8r4lgVIhwGmQoM2JICF9DqUNPR5OX9SHLSIoMQCuNJ0+awFHG8QEDFKrTKVSmYZIloUmLwpgtwqYUU6hIpVQvp9yYgyUriSK1hPzMWP/FXfAmj/kMgmAgIWgmopBZCIKa9cumkB6xEJ04hEJFDJqUYIrUInLiVpMV6ReXvf797aiSQ4heNQt5QhCOXDE1Dh1FuelIY9diU6fhs2nYvbGKH26c5HB3PYLwiryMGErNShIjAuhgAU3VZTTVVrKMRrYzjbbGagr1KtYHr/RTfxZDudNEudNEtjgOV4GO8iIjltwsDEoJFlUmBrkYbUYCuvRErEoJLp2M0ZRcaXQwmxsq2dHRyPHdW7l96Xse3rjM2WP9HNmzg0unjrGjsx1BAKMik62tNeSI1iOIoNqm43BPO7s6W7k0cJwLxw/T4vNQbjPR7Cvxpyf2jWzQt/1LIYmgvtKI0yLldVpnB0mxc0lPWsKo9Z1BsR6TMg5dRjiKxEByI0ZDRAAAIABJREFUU0KJD5hN8LxPSA2eh/AzkEYsRha9jIC5E1jy1V+IWDYNRWIAmtQQHLnJbKq1sm+zj97WEnqanGxrd9PVWEStO5dady4Nnny8jhzMiljkogAcuhR8dgXN5QaqHeoRl6dEVOnRqNKjEQQ1TRV27g2e5dnwVS6dPMj1c8e5ePoI/PCQi6eP0N7gpaGymGP7ejnZv4v+XVs4tGszXc0+TvVv59yx3ezZ0ozHpuPIrk387dENHg2dZ1tH7ZjLRO+GGhrKrfyCYQShn4bSQg71drBjQy17uprYVO3GlSdHWAxtniJe3r3K+aN97O1uocXrwGVS0ruhhkc3znLv6imunT7IoxtnuXrqAI0eG+mxwShSo6h1W6h2F9LVVkNSfDji5GhEcWFs2VDHsQPb6etp48DOjShQ8HMeIAzA5qZSnPpMKmwqzPJEqovzqCs1c2T3Zp7eucIPD25yZ/A8Q9cuMHxrkFs3rnD1ygWuD17m0f3bDN8a5OjB3Rh0cooL8yl3Wmht9LJvdw+3b1zg3EA/teVOSq35tHpL/KBCeIKghhKThr5Nzezc2EhGYhiCoMamy6TJlUdNoZwilT/0q8wko9SioNSsRBB89G1qZu/WNpoq7HgdeZQXqMeAQWrkSn8nZjFvgIgz5KRFIEsORRT2HamRK8ZSm6PXzCY7YfUIgBjls/rHyU5t2lghKwhq8jMisSpFFOvEuPUZY93wMqMUtz4Dtz6DUkMmxXmZeCw5r0GEMESZSU5dcf6Yi5EgDNJUaqK90kpzmRmfze9EVVmooig3nX1ddfz97iXunT88YlJwFJM0Hq9FiTtPSokuE3duBuV5WfhMOdTbtDQX5dNSrKfKpqapTE9bRQH1rnwqC5UjFKvsN3zNB/335khYXolehs+mHaMzbW0qY9cG31jHfhRAbPDaaK+0sqnGyaYaJ41uI41uI90N7rEHd4E8BbdBzoZKJ32dDRzdtYXr545xZHc3RQYldn0O9R4be7ubOLSjja5aJxWFchpL8tjb6WNTtY02j4n6Yr9ZQp0zl1qHZoSu5J9CvAkgPOZsPOZsfNYcah1av4C6UEudPX/s/Pa72XUhCJdpdJvZtaGa7e1VNJUX0lJho6e5gt42H90t5WxsLKG93kFLjY2mqkKaKi00eEzUlxqoLzXQUmaizWOhrcxMvUOHz6SgQp+Nz6SgzqqhxiKjUp9BiTqZYqWIEnUy5ToxXkMmNRYZtQVyGu0qGmxKvIZMXKok7LI4CqXRFGRGYZNGYkpbhyElmAJJOPasKAozIsZeK8yIGJs82LOicOXE49GmUJ6bTIkygdLcVLwmKUU5CeQmBaFNDsSQHkpBViTF6kRMmaGYpWFY5ZE4VDE4VDFYssLQpQagTlyGYv1CssPmkBO9CFXCEhTxi8gRfUdm7AKi13zB+lWf8bu3PyRz2a+5bPkTNXG/4df/9ikR300k8r91XBqlRvi7sSsWfEx0wDQyohchj11MdtRCpGGzyQieQVrANBIDviZ2zTREwTPJil0ylnuhEK0gK2EpkWunsXz+OETrF5IYuZiIwHnM+uqvRId+B+8ISNLWU2hSUlfjwl6kQ6VOZdo340dqgH6mzfwYqSKOqlorDpcGUWIAi779nG+m/ZVvvv7QD6yFrjdAxGgR2jpSFDaOgYivZ3zAzJl/YebMvzBv3jjmzv2IxYsn8sUXvxtpG3WwdcsG7t25weClc9wdusrObRvIy00nOW4t+epULp/tJzI8hODgIHq7u5k4YQITxk9g4oQJDA8PMWnCeA4c2M+2zZvJUynRKORoFDJ+/fa/EB0Zwe6+Xezu20VSYjwfffA+ixctZN/evezduwe7zcq4Dz9AlpHKgxvn+QPnmUEPChS4LLlsbqka4dk/YLQT37e1ib07W3BYZH4K529AmAKpCUEY8iTs3rkBYTukp0Xx9bQJyLNFDN06x/UbZ+jt3UBRkYHGRh+XLp3mxx8f8PDeda5cOsHg1ZO8/OE2d4a+R69LJ3zdt2iUiRzY3UZfbx33bp3kx6dXuTl4kv59PbQ0eOjf18u1i2e4d+s6/O1H7t26weN7d3j57DF/+8EfzPf0wW22bGyhwKhGmhxNdlLYG3vuPILQilYahiB0oMkIRhq/lMyEFbRV6jm+p5XtGzwUqFMQhGH+B6/GGocn93Vxct8mNtUX47HJcOnFlJrScZtSKdIlYMiKwKaOp7FES5vHQKVZhiB0jbBsWt/YLzaqXLqxz1Rp15AjDkcQbCjTIyjUpOEukOOxqvxa4dE6S1AjCC8QfgEDfMA7XEYQWnmLJ/yMF/jpSj24TBKcBjFWbRIVdjnF+emUmbMoNmRgViaik0aNuQuqMyJQpoe9cW8eJXD5NJYv/JQFs8bxzZT3+fLTd0lNCiErI4ZF879i8YLp1HhdbO5opmdzO9u6O9myqZ3ebZs5d+4E169f4Pbty5y7cHzEnqaPgcOHeXLvHo/v3uXe0BD3hoY4OzBA7+bNbN20iduDg/zw+DFDV69y+exZzp86xcDhw5w40s+mzjaaW+oochSQkBhNrjaH4ycO8eDhHYQdbZX4WIs2M4ZCTRqCoEaTFU9EwBLCg77DbdcjhIAkIRStNB5laiQFKjHCz8CuzcSiSEGTFoVZnow2PYbFtBK6eAZpYSspycumIDvZT1N4AZP/+G8j3LDXHDfx+oWkhM0jLXweSSGzSAyciTYtkKS1s8lLDcapEpGbFETU0mmsnT2R9IglFCriUCeFoBIFY1MlYVWKsMgTkcUHIksIRpUSztoFX5KTFEqZSU6tU0dHhYVNPiuC8IqUsGUIQh/p8WF0sIBypwVWCUSGrmU706iuKOH86WNs29KGMVeGsBi8bhtXLgxw5OBOaiuK8br9XRFVZhJFBhV5WakUarJo97qpKynEY9ZiU2WMbX5vkYm9PZ1cPX2MoUtnGb52kaHLF7hw8jhnjh7i0K4dROFELQjs695Ak9tGiV7Gllo3t78/wtWTR3hy6yYPb1yl3GZBmyXmZ7zAZdH6r+8wbGx2s6e3ifYGJx6XmvSkgLFNKQhqkqPnIEtbgSCcR5q4HE16IHmZEWjFoejSwslNCkEYB9988CsCZo5Dvn4xOVHfkRo0m8yIxYiC5iBZvxhFwiqUyQGUmdLpbrTT3Wins8ZCT1MROzvL2NpWTLNPT115LrVlGnxOBaOe/UXa5BHaVAwmedzYPkiLWkVeVhxqSQxqSQwukxIhFTbWlnPpZD93b1zkwZ3r8PfnDF44yc7uDWxsrmZfbye7ezbQ7HPR3VbD+aN9HNjWzp6uBvq3tXHv8glunDlIc2URdaUF/JwHVNjz0MtTqHaZ2FDlQocEuzoTj1lDlS2frY2VtJXb2VDhoFSfg1ObzeCpg5zY282pA9voafXhNCjYWFfK0b4uNjdVcPXUAW6eO8LxPVuoKTHjMimpsOfRXFlE/84unj4cQq/LITMtkciwNWzf3MLGZh92oxIBxkBEeaESlzEbU46IJo8ZbWY0BepUmirsnDncx8ObF7l58STXL57i6YPbvHzxmEcPh3n+7BG3b13n6aO7HD9ygKMHd7N5YyONVaU015TS2liBt9zGji2tXP7+CAd2dNFQ4aCnpdoPIn4OVQ4Dl47t4dKJvfS0+hBFrkKeFk1dqZHaIiWdFQaai3MpN0jxFiqpcego1ssQBB81xSa2tlXRUlGEp1CDUSHClZ+JRZ6IEOUHB8Irf7c9JWoFCWF+GkZm/Fqy4teMuFUMjRzUL8iKX4NOGoVNk4xDl4a3UIFb77f28xYqKDVkYpbFYZBGY1Ml4cpLp9SQSYVFhs+ag8+aQ2WBnAqLjAqLDIdW4qcOfeCnDO3jU9orrTS6jdg1YqyqVNSCQJU9F59Ng8+mobpIi9eqptQoQy0ItHsKOblrIxf7t43s2w4cajEtbhO1hZp/dCDSy6kvzKWt2EhHmQVvoZL6Eh0t5WYaSvRjdCq3IfsfnTxGpolFuRmUm5X4bFqqi/LGhNV9HVVsay6nraKQuuJ86l16WsottHoK/NqWXzAWNFfrzPODiEa/rsJjUVFly8dXpEc4Cg0VDg7u6OLEwe08GLrA41sXuHvlBCf3b6a3pZzWChMNrlzqHCpay/U0uXXUOdXUFCmpsinwFsrwmKWUGTPwmKVUFmTjLZRRWZCNxyylwpJFtT2HBpeOOkcejS4TLaUFNJWY8RZo8HcZaxGEB/hsWnZtqGb3pnpaKmw0lBfQ1VjG1jYvW9sqaK9z0lbvoH101dhpqrRQ5dRSVqCgpcxEY4meWnsulWbFWJhdRX4WXoOMKn0m3jwJ5ZrUMdGzN09ClT6TKn0mlbp0qg1SqvSZlKlTKJYnUJIjem3tKo/FLA4hT7QGQ0oglvR1mMUhGFICyU8KwCwOGVvWzHDcqngqdMkUK2Iwpa1DHrUCh0JEmTYNW3YsloxIjOJw9GkhmDPCsWSGYZdHUayKpVgVi10eiSkjCG3ySlSxS5CHz0UWNgt19LeoYxeSvX42WZFzkETMZP7U37L0i39im/QdHjjfQ7H63/jd2+8TvfxTYld8RvTqkdwHEYz60v93K2LNVCRR3yKPXYw8ciHy8LkoQueQvW4u8SunEb96Oinr5qJIWIE2PQhN+loUqWuQp60hO2UVoQHTkaYFs3rZNCTokKDDbs6BdwSiwleRGBtMZMQqXptEnB/ZA/3MmDuJeYs+Y/a8ScyYPZ65cyYgCGpmfP1XXtOZ/PfcaxpKB6+nEv7pytczPmDc+F/xxdTfs2TZZ3zy+W+ZPe8jvv76j0ya9GsWLvgcW6GGqxdOc+fGNYTtwMvnXDs/QJ3XgUwSgwQdE+ln7erlfDE1mG29B/hiZTBBQUHU+nzUer1M+Hgcw8NDzJ09kz//6V1yR0DExI8/4vjxw7z37u/54+9/x+XLl3n3979lz+4+Zs2Yzm9/8yu6OztZOH8uUVME/oAfRDRVWP2gOhxQCH6gIIxqAvx0HrUsipjQRa9BxP8AQXhFdPgSxKIQQgIXIAitfLd4OmplCvv3drFxQzUOex4ulwWVKoPDh/t49eoRP/xwlytXB+jsqIFGARoFCiwyYqOWI5VEUFdt5diRLdwdOsmZE9u5cHY/HW2VSFKjUMqSqaooYl9fN88fDfP80T1+eHiPZ/fuMDx4hb6ezfR2tTOFPkabmGWFalq9hQjCAxQpIciS1yJPW4sxJxpVRghmVSzWPBFb20o4eaCT3VtqMSmTEcIhSxTKib2buXvlBDfOHmD7Ri+VdjVOgxiXXoxVHY9RHkGhOgarKg5XfgoNxRoaijWUGzNw54upLNL5AcQq3gAzPYxpIQQP386cyJKZnxAX9h35MhFOs4wScw4WtRihD4zy5Nd70fYaRPycB3577rehrcrsnyi/DV5HDm6LBIs6gWJDBi5jJnqZ32lQmxWFPDWE5Milfu1q/CokogAEoYfI4HmEBc5mXcBMAldOZ83SaSye9zkbmso5fWwXjdUu7CY1/ft6Oda/h93bt+C0m2isq6SizIHX42DTpgZ6elopcuSxZMlMZk6fSrHdxrFD/ZwZOMGlc2e5c/MGp44fo8ZbycDRI9y7fYuhwWucGTjBtUsXuXH1CmdPneTsqROUuh0QLrA+MpjFS+YiTk9kW+8mzp47gfD85hlaPQUY5Imo0/0c4ye8xeJZfvwy6cM/8N5//isrFkxDnhKBSZGCLTdj5II6UaWsJ1ccjTI5AsEGgg2WTp9EwNwvMWcnoU+PQ5gBRWoxIYunvXFjGMYOA0nUIsQR84ldM43Y1dNJDZ1H4pqZZIQvQpUQgFUWS17qOmJXfIMoaB76jAjy09ejEgWjz4zCIo8nTxJF/NoFrJ77OdLYtcz+5D2EcSAKWYI8IQi9JBJBAEViMJkxrx2lApfNx6CRsqG5lrMnj7B3Zw8V7iJ29HTy8tkDnt67gdOmx16g487Nizx5cJO2Jh8NPjeqrFRyJIloZWnoZGkITtjc6KOxtIhKq4GWsiLKTVqEHvBYjTR6y+hub+Lwnl1cPnOS8wPHObpvD8f27+XhzRu01fi99l1GDfVuK7UOI61lNo5s6+Tozl5O9x/g5vkz9LQ1saWljmZfCbLUWFQZ8Vh0Urraymmrd2LWpZGvTkAmCSU8yB80NDq6VmesJlcaSK4kEG16CHmScPQZEeTEBVCpl9JarKUoOxpp6LfIwxeRG7cc2fpvKc9Pw5krwpS1Hnn8SmQJKynOS6bda6CjykS718C2Fie7NpWzrd1FR30BTd58akrVVBXnUOfSYFeLsGlEGGXRyEWBIw+SFyyc9hHxIYvRSWPJy05EmriO7KQI1JI4nHolHfUVxGEjDhunj+7j++MH2LdjMy21HrZvamZHVwut1W66mn101pexvaOWKyf2sHtTPV31pXx/0F/4H+zdwIVju6krLcCel83Nc0cYOnuEMosGV54cpzabOqeJDZVOfIU69m9q4vqJ/Zze00NvWzVNFXZq3RbqywpprizyHxYhcHzPFg7t2OifOrhMFGgyEN6CzvoyLhzbDX97wqsX97lw9gRbNragU0txWfV4SwtQZST6RbXCGfJlCbiM2biM2dSXGhAED9Fr5xOw6Kuxh40wBwYO7eLh8A1e/fCIx4/ucv/eLW4NDTJ08xqDV87Ts7mdK+dP8ezRLbraaqBLYNWyuaxaNpdscRy9mxoZPHuUQ9s3UWnTY1Kk0eEt5taZw9y9NMCergYuHt1FX1c97dVOOuuc1NnkdJRpqTJnoheHYciIolgnQQAsyjTcJhW+ojxcBjlVTh3lZjk+u58Xv62pZOx+K9SkkpuxHkVSEIJgI239UuIC57F63if+94zz0/GSwpeQGLoIcfQKZElBuPLSKcmXUGaUIgh+u78iTQp2dTLFOjEl+ZIxEFFlU1JTpKbarqLKpsRnzcFjycFn01BmkuPKl9JQYqCz2gFuAdx+oG9Tp1Fm8msgPJYcGkoMNLqNfMAA73GG0QlevTOfMn02hoxYHGox7jwpPlMOFXoZ5XlZePKzqTLmUFegodGmo7FIh8+aQ41T4w/pc+VTZdeM6S1K9FmYZKO+4yN2hNP8RURloYYqu472Siub61z0tnjY2lQ25ry0wWujq7aYDV4bgjCEXSMec2saDbKrsueypb6UlvJCvw5C6EI4CgZS6dlQz+XTh7lx8QQXTu6jf3sHmxvdbPBa6fCaaS3TUWOX01yaR5Nb5wcV/wVIVBZkU2HJGgMRPqucKpuCmiIlDa5cmtz5tJUX0FFZRKdvtBg0+IvIYT/wqRUEttSX0tvmo9ljpb7MQketi81N5WxuLWdDfTHtDU7a6opoqbHRVu1fDWVGvEUaP4BwaPEVKKkwyak0yPAa5fhGlic3jUpd+lgwnCc3bQxE+PIzqNCKx8BESY6IkhwR3jwJNcYsvPniMRChS1xNflIAhpRA9MlryROtQZe4GmNqEMbUIAwpgZjSgrFnrccpj8YsDkEVswKjOJxqs5y6QgXOnESM4nDykkPQJQdiEK/DIA7GJoscAxDmzGDyUlejSliKImoBgqBGFjIDbfRCNDELyQqbiSJ6HtM+fhtz4C954Hyf7/XvsmzKz1k++8+IAqYiWjWFxJVfsP6/JFDPnj+Rr2d99A+vLZ77EaErppAaPp+sqEXIwheSEzYf9br55Kybh3z9YrKjliKPX4kqZQ05KavJiF9Kevx3CMJlVi35hNC1M4gK8+sK/v1X/w+lxUaGBs8weHmA1kYP3nIryaIwvpw6DkHo4vMvP2DiZ+8y8bN3mTF3AtNnjWPG7PEsXTmNwLV+R6nPPvnPNwDDqC//6B5qfeM7jPLeG5n86Tss+u4TklJXI3TAkmWfsXr1l8ye/VfEaWGcGtjLj08f+jVI22F79yYunTnK/l2baKhyYNRmMJF+Zn09lS+mBnP06FEkWgOSHAOSdAkTx49n/LiPGB4eYsK4D3n/j39Am6MgVyFn0YJ5bOncyDv//iv+/Vf/OkZzGh4eYsv/z9Z7Rrd1n+m++67ctebDrDlZ58y9yUyab8ZOnDlO7CQusi1bkq2od4qURLH33gkSBIhGAEQvBIjGBvZeRFKkRFES1XuXZVWrUV1Ws2zJthL/7ocNUfKc+fBf2BskNjY2sP//93nf93me9cOMrR9maHQTb8xfPQUihJ8Sun/Fz4JKQBB2opWIwgeCoCUtej5rw6aTnbCInJSlIQAxjtgG/hxw7EWsZh5l8YIPyc2OIS1lDbnZcaSlRREWNp+mJh8HD06wYWM3VpuCsOWfELHyb/BAgAcCwk2ICJtJdORcav16tmxsw1etwaArwFQpISl+WUj8/hl1fhtHD+7g9rWL/PDkMTz9msd3bzHa34Mg3GQ6O0NCGQcRWqDRrcWqykUvTUFXloJaEoddm4O6JAZpbgRrl31AeswCZIVxSPNiyU0JpyQnFiEPju3ayLFdG+kJViG8AlW6IqzqTJyabCzlKVRKY3FWpOPWZuPWZhMwFOHTF+DV5VNvKQ1Vn+8irAaVVFQ5Ep7CqiUz+AnPmDXtDxgopbwoma5mF5uHWxkdCCJMgEldEPp9HRSTUO6Qml4QWogKRSZZU4pXm/r9dNTqafaq8VuLsWkycFcWEbCWYVPnYFVl47WUoiqOZ+X8d5j9/mtkJCymJDeSwswI0uMXkZWyjJy0FWQmLyUndSXLFnxAVMQ81oaLa3hzrZuj+7ZxYPcEh/ZuZ9/OLdy5fYO25gBmYzkKZT7ZOTGsiVzAh9P/xPT336a1MciZz05y6vgxLpw5zf07t7k5eZXxDaNcu3yJ+3duc+n8OU4cOczVi19w58Z1rl+5zM0bVzl54jAkCeQXZJCUHE1hURZmixaP146wfbCZepsSrSBgoJTViz6mo8HB/okR2hurKcxK4C9vvMKn7/8RZWEyNVYVwSodbr2UiuI0zLIczLIcnOoiugJWjk8M015tpLI4XTScy01CEC5xcEx088uJWUJZ5gvCVGHiAioK1yBNW0JB/FwyI2eyYubr5K2dQ3HcQvLWzqHZJmVLp4cGUwmWshRc6myqNfmYS1PRFSVgKEmmSp0/paTTYFchSVnF3975Hc+z8KIi0UkSls8S+RLqImpJYh4baPDZ+O7r+zy4c43R4V68bis+l5Xjh/Zw+uQB/NUWRgd7uPzF59y7M8nIUI+oojItNAQtBmUpVo2cZo+DwdYGNg90sX/TMAONtZRmJlPvsmOtUGOtUNPVFGTr6HqGensZGRjgxOED3Lp8kbGBPgrTknBXqhlqqWOw0UuVSiL+cJ9Bnd3GeF83O0eGOHVgF58f2olDX05leT6psSuw6ouoMkuRFcVTkr+W0oIopIVrqZDHTV3vyrJIqrSpVOsycajSscnTcMozKYxZjLs8m909NWxvd2PJj6E0ai6alGWUJy6iJH4R8tQVFCcuJidqDqVpy7GWp9DhUzOxLsBoh5OtQzVMDNeyqd/Lxn4Pgx12Wuu1NPtVaItjqCiMwlCSiK08HXl2JIJwEo9egs8gyripChMpy4njmiCwfaSLC8d2cXDrCD1NfsgTIErA5zbTVF9NZ1OA9qCPWpJY19HAcFeQDX0tBN0GWv1WBlu8+EzlFCStEjPgz+DEnk1c/mwfTR4TNVYNN88e4e4XJ2iuNlFn0eDSlBK0aQkYFNRbNOxZ381Xlz/n6vG9NLoMjHTVs6m/mcZqI511TnqCbtwGOW0BG+s76/CalfQ3exFmw0wmKE6Pps6p47MD27hy4XPge549eciRA9tpD/rwOLSspoM3OIlwF5SFiVRIUrBr8umqs/CMn5CbsJz48L+x6JN3xcXiJ7BxsEOsyvAtT5884tunXwHPgGcc2LuDdX3tXDx7kpuT5/A5K0mJDcfvqmTT+k7GhzsZ6Khj81AnW4fa6W/00F/vps6i4cSOEc7u3wxvCGzsqWWkK8Bgm4fhdg+9fjXd1eV4VOlocyMRhA04VXmhDH8FhtJM3NoSqnWl9NXbQ5lhI8J08FUW0hnQUWstxVKegU4ikv+Fn4MAJK74mLQ1s8mLXyRm3WpDPbRZofFLRHDxc2iwhECESUrQKqfJrqDJrqDOJKXeXEajrZwWp4o2l4Y2l4YWp4pGh4KgQ02bp5KeWqt4rLdg+2Az1Aq0uHXsHmlnYqCRoWa32PIkaKnSFOKqKMKtLabVrZ3ySWiu0tDu1lFrLGOgzkaLU0PQJKfeUEaDoYygUSZmv20q2uxqWmwq2qpFKdl2byUdPsOUJGm9TUmdVYGroogqTSFOdZEYDMwU2xWaXXq6AlaGmt2MtHkZ76lja3+QLX0NjHXVTLU0tXsNDASdWAUB4Q3gkoCuOEWsvlwCQfDR5jGK190HgnAJv11Pf1sdQz1N7Nj0nOB3mnUtbvob7HT6tHR61fTXVYrbPi1dfh3dAT3dAT1dft0UmGhxKX8EHnpqKumvN7EuaGFd0DYFIoabPLzoGw4FgFkiiFjX7EGYBr0NVfQ1uVnfWcP6zhqGuvys76lhuDfAQKeHnhYn/S1VYjUiaKfFq6etWkerW0uLU0OTXUWTRUGTuZwmcznNFgUNuiJaTFJazWUE9cXUawunQMLLo7FSgl+ZQ11FAZ12BT1ValotpbhlqViLYjDmRWIuiMJcEEVlzmq0meFoM8Mx5K7BXBA1BS6sRTE4SuKxFcdizIui3aFgpMFOt1uLsyyDyrwYDPmxGAtjsEjiMRZGUSVPxqtOxylLxFi0Bl1eOOqs5ShTFyKLnoUqfjaGzMVoUucjiZ5B1II3qEn5FQ/9f2Co6BVm/Ol/UBD3KZqMJZQlzKE05lMKVn9E8soPWBU+k1lz/vIj4PB8fDLz9z/aL01YgDJxMdqkxVQmLkaTsBh12koU6SuRZ6ykNG05L8iwIuGVcYG8zHAU0mSyM1aRELuML84f4e/f3+e7p3d5dO8KF84cwu81kZAYjiAMMHvuu0ztepBFAAAgAElEQVSf9UcWr/iYgpJ4YhIXs2TFh//H+S1b+sF/eU4UUnix3xMCEKJU6Ky/vcGaqFlTICI2YS5RUTOZPfs/0ahzOfP5fvj7t9y4cpELJz9j09A6Lpw6yvZN66h1G7HqSnFb1AjCu8yJDWNoeBPCr95B+NU7vPP227w/7T3e/OMfuXv3Jm/84ff89je/egEiFi9k3/6tvPXO/82vf/Ez5nw6E+Gf3+Hu3Zu89ttfI/zLOwj/ERqvF4mZ8Z+KwyLPFuVBnxLyRzooBr7CXVRFMaAVQCtyxBRFzxOhwyHg8CB0Tx0MxTx7RZAubAjd10cRhPNERi0lryCZNZGLWLDwQ1ZHzH3BpSwCYRgiV80hctUc8rKjsFtk5GVHkZSwGGlpInm5a6dARJVNQ43XxvYt6xkb6mXzyADrulooK8xGlNm+iVYQKMtPQyfPps6pxlCeSbVJgsdcgrIoBoMqnfLiGBIiP+XDv/6S0ry1dDbZsegKUZamietBSDK2zlU5JchhU+ehL0vCrEzHUp6CVhKFTZGMtTwJsywBhyINmzwFpzwdQeihQpYjKtY5Ktg41AoHBYSnUJgZQ15GFF67ht52P2eP7+KbB1f46s4XnDmxSwSaodb7nISVZMWtQHgDSjLXIlyCBrfmxVwWUtRb1+agrkqOXpZMeWEksvzVlOdF4zFKqDYUY1Zkopelkhw5h0+nvcrfPvgdfqeczkYLNdVKNPIUSvLXkpawiIhlH7By8Qd88sEfWTLnQ6a9+TsO8jYFmYlsHOxi3/Zxtm8eZf/uzVy5dAG/14zDpqZUkkpqykriYhfz/nuvk54Sy7FD+3n6+CEP7t7i3u0bfP3wHt9+/YhL589w4+olvn54j3u3b3D65DGOHNjLwb272LdrO3v3bCczM5Ho2JUkpawlKiaMpcvnsHT5HGLiwhF+wjOEeSJpJS1mJW21VTy+e5mv701y/eJn7N6+kez0GGZO+9+kRi9HkhGDsTyfBqdeJBJPWWufx6uTcvv0QQ6P9xGolOIoz0WWFsnzVhZBmCB68UdkrJ1HxhqRrJ0fP4/c2DliKX4eeLRZpK+awZq5fyZzzaeos1bhVmYwUKOn2SbFUpaCrjB2SrVJnReHoSSVBqtSXDCzoK/eSU+tnYh5H/LRH18hMWw2gvAY4aeQuvJvFMaHkbxqATaNhI56NwPt9ezdtpG+9gaEHjh6cAf7d2/mwd2rfPPoFrevX+Dksf1cu3KOb7+5z7bxEYQBUEqysQoCFo2Ukc5Gvji2j8nPDnNyz1Ya3RZq7Ub2jY/QWe/DpJThNuuptlTiMhsQLNBY66OnvZnNG4Y5smcnm0cGsFQoaA24GWytY6i1Fr9BRV58JCXpKVRVVuDSaTAppTj05Qx21KMuyeR537isMA69Ip1KeRomZTq6siTKctdQmhOGLG/FVMbCpUtDEAZwVWRhlT13bM2kMGoB2ow1eOSZqFPCUCUvw5wbSWn0PDIjZlGSvBRJ0hIkKUtR5ooENqc6g9EOJ1v6fWwfCTI+EGC0u5rN62oY7fHQWW+gxafBqcnGbyjCpcnBpckhP2EpuXGL6a2zMjEQRJYZRWnmWnQlGfhM5XTWONjU28TEYDuDHfUc3LWZPdvHWdfbQmu9h5Y6F+t7mqm2aljf3cjESNeUb0B/sxdRyq2W2LC5ZMSsoMlj4uDEIOMDLZiV+bh0ZWwfbufMgQk29wap1pbhVBbSUmWgw2Ni70gPx7YOcXBsgDqLhp56F1X6Mtpr7LQFbNRYNbT7bXTWOFjfXkuLx0xHwE5jtRFjeT7jAy1s7G0kee1ytLICzn9+gslLF/ji7Od88/AOt6+eo6bKyGo6qJRlo5OmY9fk49IXoypMwKrKJWAtZ8doO5v6GynKiCElJoyFn7yP4Iahvg4e3b8Jf38K//iW75484sbkRZYxwDIGqPfaaapxopHmUSHLY/tYPxc/P8iJAxPsHh/kxJ5NbO5vod6mps1jpCdgocYsp6fGTE+tBac6H59ZxroWN+0+HeubzQwENLRVldFVraKv1kCTXYFXL6HBrqLZWcFYVw1dATOuiiIkKREiUXw6FCSsoN6potauwGcoxaHOESfdaWBXZeJQZ9FdWxkyEDovqhPNRiT2/3MIRGTBeUGgP+jiwLZRglY5nR4dvQEjXV79FJhodihprVLT5hI9CpqcaoJ2JZ0+AwNBB5u6a9nUXUNvnY1Ov5Htg81cPraNb2+d5dyBTWzsDNBgV4Y4XD2YZVmiC7JNQVu1juYqTUhyV4u5NJ0ev4k6k4wmi4IGo4waXQkBrYT6SimN5nJabSpa7Wo6fXrRU6VaR7u3knZvJc2uChrsKuqsCgImGT6DlGpdKYKwl9mMEzCV0+41MRB0sW1dE1v6GtjcWz8FItY1e2hwanFoiukIWJkYbOVtDiLcFUHEYJOLA5t6eKGb/mxK17yz1s3YQDsHtm8UqzAWNYqiDMoLU6l1aOiut9HoVFNnk9LhrSBgLJninDxXX2pxKWm0ix4eHR4NbdVq2qrVdPkrWRe0MdxaxXBrFUPNLrr9ZnprrCFX7OfBX6jqYgkt1JMwjw0MtXkY661jfCDIaFeAoXYv6zo9DHZ56Wtz0R200dNgozdop82jp8Yso95aTtAqp9mqpMEkJVBRiFeVh1+Zh0+dT1BXRJtFRodVTlBfTK0mnyZDCZ12Bd1OFd1OFV0OsWLhLc+iTptHR1U53VUKgqZi7JIETEVi0G8ujsNUFIs2Zw3K9JUo01cgT1lORXYEhoK16HJXo8uKwJgXiaMkHldZCj51Lh1OJU1mKQ5pqkjWlqVhKoxHmxuJoSCaKkUKHk0GdlkC+oI1VORGoM5eiTp9KcqkuWhT52PMWkJ53CekLX6TD/7zf3LZ8XtUa37G3Gm/ojInDHN+BJaiSMyFa9BmrUAaP5/MtbNJTV7GvMXv/zcgwsFzc8PnIz92LuXJi9GmraAydRnapKVoM8PR5ESgzVuNKicCWeZKFLmrsaozqXcpYVygudbEltF2ggELGwbbuH7lcyYvfcaDu5e5ffUM+3dspFyaw9o1i0LB7jhvv/8ai5Z/xNq4BSwJm/7SOf33LVcz5r4VCoxvvgQo3Lwgz46H9ieYu+BN5sz/E4kpC8nMDGNVxCw81RVs3tjLiSO7EfZCS61/6thNAStWbTGWigIsFUUIwrt8ODuWoeFNvP2Xv3D0kKizr1XI+MPvfxcCBq/w61/8nNIiC6VFFn7zi5+xb/9WNNoMVueWsmViP4LwO+w2Cw0BHx/OjsXtaOHXv56P8GpaqL1mJ4KwE6cqD5ss+6XP8pzPeHcqKH+haNSCOmREKFb0J0KvORl6zV4E4VLI5+lBCGjsFOOgfxI5YR/Peou0zEjeff934jz7E0J+CA8Qfg6pCUvRlmdSmLMWeUk8spIYJPlrkeRHU+vVYjOUEhe5hEqVBK/DgK1SibQgi2XzP+V8SKzm7GdH+OLzQ9y+fJzLp3bS2+Sgv8VBk7cCSeYqlCVxCIKDjISFzPn492xYVw//uMPOzb10t7jpafEiCBOoJBm0BURBBl1JBhWSZGQ5azGWp2JVpKLIXU2lNBZDaSxGaRxOdQZ2ZRqWshSESchNjUTYAH6nlo3rWti/fT0jfY2M9jfxxal98O1dvnswydd3L3Dr0jE+O7iZrSOtU7+NBTPfZvpfXkfQgr2ihNHuOrYONTPYXj0FIirlaQgDoClLRJofiVAE5SWxxK+ZjXAJTIocOCmQunYhSz/9Kx/8+RUWz/ozSkkymwYbObxrmC2jrdR7tVh0BRRmrWH18o9ZufhDIpbN5pMP/8wbr/2Cg7zNxsEurl0+zbmThzm0dzsH9mzh+LFDJCeuIj52BUsWzSApIYzc7Bj+8Pt/Z8XSeUyMb+Txgy/h79/BD89EY8Pvn3L/zk0efnmbJ1894MbVS2zfsonO1iaa6mvwuhzodSqio8Opa3Bz5uxxRjf2UVySxcqIhSxdPgcheuVihllEc32AA3t2cvbUCa5eOsf9uzd4dP82588cp605wHt/fo0Z772BJCuBKoOCWrsem6oEh7IkRC45T0FMGN0+ExZpBjZpGjZpGprsSOQZEcQs/ogZf/o1gqAlO2oRsUumU5oaTll6ONlR80QQkQdNVTKaXXJMZYmUZ0egLYhCXxSDpTQOfUEkqswIFOkRKLPWoi9MwlSagVWWS8CoxG9QUWfRsW2wmzP7d1BrryR6yVwSls8VM3tvQcaqeZSkRKDMjkUQDnL5xG62DrVj04pEzX0To9y7cYHvH9+Gf3zDjatnuXvrCjdvXOHWzas8un+TyQufUecyUZqZgFcvp8akoidg4/jEMKd2jjEx2E6rz85ITzNnj+1n83AvLV476qLMF6jfIhJ1/NWmqVaVwqwEqm1amvwOmvwObFoZ6zuCHNs5zt7NGzlz9ABTZiQG6KyzI8yErFhR4aooeRml6StQ5KzCVJqAJi8SaepytEVr0Ze+kNatsxYiCCcxSuMwShPQFUZTa5KgzY0K/Y+4qCjSI1ClryIz4lMyVn9CYth08uLmI0ldFsoaa2n1qOmtNzLa4WLfWDs71zexa6SZ7UNB1ndU0+bXhzT8tVjlGXj1RRhKkqmUJFFvlYnyaxNQnhWFNH0N8qxo6m1KPHopFnku/Q1VCI/h6vmTPLhzjVvXznP2xD5a66roCroZavezbX272JP4Cgg+8FhUtNVW0dMcwGXRYDeocBqk6Muz0JfnYFXnY1cX4TFK8Rvl2MtzcSgKMJak49VJaXJoCJjKaaqqoLfOQaNLT4vPRMCmwm9W4DXK8ehktFWb6atzUW+toDtQRaPDQIvHSk+Dh62DnazvbsSglFCcl0GNP8D1a7f5+/fPeHTvDvzwLacO7URdnI7wFji1hfjMpXiMEmrtiil/hfPHd3Pzi+OcPryTwzvH8Nv1KCXZrOtq4dK5z7h97TIP7tzg8f073LgS8n/oAKEDPBYNxenRlGTGMtBWx7XzJzh9eCen9k1w/vAONnXX0+k10mALBeBVKjo9OvrqzPTVvXBV7qoR21jaPEp6a3RsaHMw0mKjySHHocjAWJpEk13B1r5a1jU6qbMqiA+bQ2lWDNPZSXudk4ZqM88zl9PZyXleRV+WgaPieZ/pQZ47ugvCXmYygZhlC4qPPwFhJlS/9hrFSrGqWGMoocerpcOlotEipUZfSI2hhNYq0bW4xiyfIk93eMXAdqzTz8YOD+uCDroDBvrqrAw1OdjQ7mXPSAsDDXaaq1T4Kkvw6Arp8hupt5bjVOSSuGwWUfM/oDRZrKR2eQ0EKktpsJRTZ5JRY5Di00mo1hTiURXg15fQZFHQ5tJOyZ02V2lo9+jpDpjo8htpdlZQZy6n0a7GXykNtSlY8OnLaLCq6QnY2NAWYEObj3VBBzuGWti1vo317QH6m73opNmMdjewfaSL0e4GnksAPveTGGx00uk3UWPS0FXjxqUtp8ai4+SerT9SOmutcXKQt8X2OkGLAKIZnQGEV0NB/j9Bi7MCn66EoFXBYIONTncFrVVquqq1dPsq6a010V9vE5Wimqrobaiiq85Km0c/Nf949BI8egl+o5Raywt392ZXBcJNWN9azebeOka7/Ay3uNnYU8Ngq5vBVlF+d7TdG/qeNNQYSvDpigiay2gwlVCrE0GAsyQFe3ESbmkaPkU2tcps6ivyaDWUEtQVUasqoMumYjhgps+to79aT69LJFX7NNlUK9PwVmRSo8vGr8umSp6KPj8GfX4MDlkaVlkqqpxISlPDkGeFo8mLQpEVgSJ9JdrcSKwlCSHidSyG3DXYpUlUqzKpNxYRNJfiUedgLEnEVJyAVZaKWZJIjbEYqywVRVYEDkUa0tSlWGWJaPPCUaTOQ5O+AHn8pxSEv0fWsr+SseB/cdb8Ggum/YYWTSrapIWYciIw5Kwias6bRMz+EwXxi8lOWMLKpR/y4Ue/56/v/OqloNzHCz6BG2E6pMTPRpK9jLy4OaQuf5/yxAUYcsJRpy+mNHEOqkxRIUqZEU5x4lKy1i6kJHU1RlkOg20BNvW1Yq2QMtjRQF9LDS6TmiqjipsXzrBjbD12g4b46JW8qEY9r2hsmDqvd6f/lmkf/Pal87Tw3IV41py3xOfSnvOItFOgQTyGBRGcTvDJ7DdYvvx9Fi96j+jI+WThRlaSic0gx+vUIewVKwAVZZlT71VREo9Tk41DnYHw72n8+r0F5GRl8MYffsdQRx2n929GkpOCILxCqcKC8LN3eOVX/8aH02P5cHosv/nFz/iXdz4gLU1BWpqcf/mXPyIIv0MQ/j8yM1IpLbLw4YcxCMLbCMKnLwGGnS9tPx+nQ+f13KPgpggGpvgSky9do4MiQBCOho41wXNVxhfXZkKMH0IgQlznb/LCoPOSOH/8KyHwIYK5gpRlJER8zJLZf6AoYzmyvEhSo+aBT8CqLaS3zYMkL4E1K+ZRnJ+GMA5ZqfH0dbdx7coF+OEb7l07xcWT2zl1YCO7xtqoq1YhK3webzhIiplDVsoSaqs17NrSzRen93L53AEmxnroa/PT3+hjU1cTgqBFW5iOYABdcTKVpYnoS+IoTllKZuxctJIoqvRZaEvjMMiT8JoLEf4Val1a/A41DZ5KNg40cmLPJo7vHuPYjg18cXQXe8d6uffFMb6+dorLx7bR4CjHLE8lKWwGK+lh+dyPKcvPoq3Ow57Nw+zc0MNodx2bB4L8E09x6Quxa/PISwujMHsVCmkiCXELWRn2MXHRC8Rq8CXgpAAnBTLiVmHXl7OuLchwdwv7t21g79YR1vc2MdRdT5VZRml+PLGr55CRtJK1qxbx7l/+wFtv/Ad+t42bVy8A3/Loyxs8+/YRwToP2yY28/67f2Tpok9pIYoWopAUZvDpzPdoaazl4Ze3+f7JY766f5dvv37EP757MmVQ++3Xj3j84EseP/iSE0cO0tnaRMDjIuBxUVvjpb2tkd6+NtraG+nobMRi17M2JpylK+Yi1LgcjI0McfTgAa5evsLNmzd5/PgRT598xYP7t7l9a5JTJw7S1SwidllBOiZVCVW6cjTF2XT5qzi4aYiSpGgSlnxKRXYcxsJk3MoclBnhlCQsRl8UgyBoeefVf0UQtCSvnE3C8lnkxy0jY83cELCYR1HiUgwlibgrcsVWG0Uq1vIUtEVr0eatRpMTjiZ7NZUFsZhKUjCVpKMtSEGRlUBfXTWn90xwas8EF4/u44cHtzi8bSP5SVGhIBaEZVCcEIYmN46CuBUocmJxa0twaIqnFt/uRi+Xzxzmh6f3eHDrItevnOHY4V1cm7zI35894cubVziwc5yOGhfuCin1Fg1Bi9gPPdHbwJ71nWzpa6TVZ6et3sVwbzO8LSDLSeYnPENZmMpqOijLS6IIC0ppNjp1MUlxK8WM6y/BZpBj1cqoc5vZObaOo7s3c+vSudBifjc0oYgThF2TT06CGNDnxs6jJHkxFflrcMiTsJbEoc9bg6EoCnX+apwV6dgUyXj02egl0ZjK4tEUrMWmSEWTF4kguJGlh/O8X7kwfjHFcUuRJC0jN2YBCWHTSV09C0nqMkrSwijLjMBTWcBIexXbBhs4tKWb3SNt7B5pY2t/w5TWvnAUhKNgLE3BIktHnRdDi0vNpSObufn5HnYMNlGeFYVFlolDkYdLXYhbI6HeoqLTa0Z4DIf3bOXL21f56u51EUTUOOlurKan3omwF/6Zx3gMMpq9Zpr9VsTK1wOGe1vxVlkQBJDkRk+RWMuyo7Er86iuKKayOFXkJRyEoE1Fh8eAQ5WPqSwTd2UJggAaSRo+i4I6uwafqZyAQYFDUYS9vJAmh56gVU+X38lz8xy7pozmgJOuRh8bh/tobW3n7JmL3Lv7kDs3rsMP3zJ59hjLGMCizMFvlNLgKKfFq4UBAQYEeoJVXDl9mKf3Jvn7gxs8u3+dO5dPc/n0Ea6d/5xLZ05w4fRJ7t64yr0bl/nq7nUmz52kvtqC8HMwK4rxmZTs3tDL5c8Ps3/bhpCL5mm6/Hb8xjJqjTJGW1z01ZhY32xntNVJf52Rnhoj64I2BpuqGGi00R+00u6roN2rordOT09AS0uVnCZHGR0eFQP1JhpscoabXTRV67h4bCdnj+7k2J7NCMIzhA5grwAbBEpyk+CgANNELxbhPAjCQeyaXBEAhSQBvXoJLlUBlrIXBPwtJDNeXDwV/Pb6dLQ6yqk3Smi2yeio1tIdMNDm1ov8BpuaoKuCgQY7g412hpudDDc7p4zSBhqsU6pDG9qr6akx0uWvpK26gianknVB29R7L2KYZoeaFqeGLq+B4cYq2t060T/DLKfGIMWrLcalyqdKmYdXW0y9WU6LUzPFzWh1a+n0GeittdBTY6bNrSdoU9FgVeLTlyIIBvyVMoI2De3VRgaDbjZ11rCps0aU2a2qoKPGTJvPynBHLUOdDZzYt5XxwQ6GOl+AiJ3D7ewZ7aC/3iZWOSqVtHkd9Nb72TrQybXTRzm+azNfXf+CDlbDW+L1nNjQC3uFH4GI1Us+oclZiU8vp84oCk3U6qW0OytotMhosStegIiAmd46KwNBF31BF+01dhpcOvyh6o0gaDFIUzDL06mqyMNrEMU8bMosgk4FPXUmBpsdjHZUM9TiZKDRxli3jw0dPkbaPGxo97Kh3ctgg4M2lzYEHqQ0maUEjSLfIaDKxStPxytPx6/IpEaVTY0iC78ik0ZtEU2VEhoqium0KhnyW+ivNtDlUNNulYsGc4pUqhQpVKvT8GhSqVIk45Sni4kxWQYuVS628kwqCuJQ5q2loigWadpKytLDKc8MR527BkNBtEiaLorFWhSDR5WOW5VGtSoTryYbpzITU2kSlUWJGCXJWKRp6AsTiF82HX1xPDXmIqo0mUhSFlMpiUKZsRBt9mLUKfMoXfsRS6e/wnDhKzhj/p2iNR9hTV+OKW0p7uI4KtLCSAv7GGVOJNqSFFYseI9lC99h5szXmTPnjZcCTy1/nf4r3pz2b/x52s+mnote/QHxER+QvvpjtDkRVOaGo8tZSmXecipzw1CmL6c8dQWqzEiqNUWMd9Xj1ctxaKR4DEok6XFYlBJaAg5Ge5sZG2jnya3rPHt4nxP7d6Eoyw8FqM+z6nsRhAHemfE73pv5Gh/O+j0ffyK2WH08/T94Ie264cegRxgIPZ5EEPYybfpr/Pmvv2L6x6/z0Yw/8Ke3/p25c99kzerZfPDuf/LJx3+ltd7N5XNHOHFgC8f2j7FpsJm9TENwQ1nOC3nYgCGPrLglCL95B+E37/DOm69jlqXjVOWgKUpCEF5F+O07CK9+xPxZ0xD+r3cQhHeY/8k0BGE6gvCfIfDwOoKgQRBm8ct/+38RhF8iCL9BEBYgCFZeVFIm+LGr8+n/Zky+BCImUeVEUpIURm7UwpA89HlxrhVuhq7N82P2hB47Qo+n/wuIuBuaN56JFYnnVYkQiHiuaJiy+iMcmjQc2gzUxbHgE2jxV9Lb4iJs0XRWLplJX3sdwjjs27mFM6eOcOHsZ5w9dYgvJz/j6K51U9fXpEynylSIQZVOevwCTJpM3DYJwiLoaLSxa0sPB3atZ2y4jaO7x3h8/QIHNw7iVJQgTIOegA1XRSEVRfGoimIwKdLQlsZRKUvErE5DEHqwarKwarLQy5KxqvPpCTo4tG2IU/vHER7D+vZaOgJ2mpyVBB0VNNrVBG0qevyiIZ2pNAFF1kpW0kNbTTX7t2/lxhdneHxnknuXT3P5sz2c3DOKMACqwgQiFr7HbMZRy9OIi5nPe+/+lpjYxQysa6S5zklbnZvBzia8tkomRgd5cOMKT+/d5dyxI6zraCbodeA2a6lxGZjNOEVZsaQnrCAlbgUfvf8WP/9//oU3/vBbjHolD768zlcPbvH44W1OHN1HUX4GQ4P9RK5ahtmgxldtw++xU11lprujkVPHj/Do3h1uTl7m/p2bfP/kMd88ug/PvhXd0r9/yrdfP+Lv337Do3t3OHvqBMcPH+Dc5ye5dXOSHds3Y3eYMJl1bBofYdferYxtHqZ3oBXhyrnPOH/6My5fOM+1q5PcvHGN7797yjeP7nPpwmluXb/Mo/vXOc3rSHISKclOJC5ikaiy5ICxziZunDrMtj7R3lyTG49TkYuvogBF+kqMRbEEbaXUGktD6FZLYcIKihLDUGRHo8mPZc28d0kKm0Hskg9IW/UpBfGLKU5egiJnFbriGFR5q9DkRKDJEZ0+zZJEbLIMLNJMKvKTkWfEkR8XwdGto3xz7QIPrpzhya1LTAx2TvUbijfSAwRhL/L0SCTJ4cgyo4hePJOElXPFmygOjMpiGv02Rgfa6Gr2s21sgAtnjnLr+mXufXmTMycPs2fLKKNdTbRVm2mwVmApzaZGV8pYu5+DY33sHOmkze/AZVYhXIIgcdg1UrpqXazvaODo7nEO7djI5vVdbBntZd/2DYwMtk8R04Va6GkOcGTXODfPneDwzk14bUbyUuPIT4ljY38rJkUBwqtglGeikyZSlLiUnJi5lKYsobI4GltZAg55Ek5ZEiZJDEILtFbLCZjysStTsJYnYS1PQpW3Bm9lHuq8KKrU2dSZS5BnRCAIk6SFzyZm4QdIU8NICZ/F4o9/z8dv/pw1C/46tXhaytPoD5rZOlDHvrF2dq1v5cCmbnatb2WkzcNIm4eugIneWhMNNlFRx6XJY6DByu71zYx1+mmwKXAoc/HqJbg1Rahy4jBI0qg1yfFoJVRppRzes5XbNy7x3Vdfcv3iZ6HsqZ1fMskvmaSr1s6+TX2k4UPMxDxlfH03B3dtJuh3IgiQlRyGxyqnvkojKkEVJWMpy8IszcSpyMNRniuSZKu01FrK8Rmk2DUFCAKEz/8Qp66EqpChoEtdTI2xHG1BGoqsBCzSAlrdFmrNFRSnxdIeqOLp/et8OXmOTSMDbNu6nePHTvHF+YtcOoLYw48AACAASURBVHuWr+5e5/r5E/Q3V9NQpabDZ8BnlGBWZOM1SfGYymjyGDi5f4KHNy7w5PZl+PouT76c5OCOMfrbGtk2Nszkhc95eHsS/v4EfvgWvvuKA9s34tIrKM1MwFlRyo6RXnaOrZviAggtIESBWZZFoFJKR7WW3oCR0VYnw002Wl2iVOdgo2jkta7JzlCLk64aPe0ejdgb79PQ6VUzUG9gvMtNl09Lk1PJYKOTngY7h7YOMjHSRb3bBE8FeCrQGfRzcMc4uzYPir4YoezXWxyl1q6gxiZDEDqot8sJ2pU02BTUmeT4K6W4KiQIb8Nry6C4+DiCMEDQKp8CER0uFW1OBY02Ud41aFNNmeK1B0wMNVXRX2+hO2BggGX011sYaLDSV2emO2Cgy19Jf72Fdo8IQjp9epqrVHQHDLS6NaThIw0fV45McGS8l9GWagbqbAStCupMMhos5dQay/Bqi6lS5uFU5FKtKaTWWEaTXRWqQqhodWvp8hvpr7fRX2+jy2ei1aWj0a5+KYAw0OWz0F/nZKixmg1tPrp8JkbbPCKnYy/iELQIPSD0wMb+VoRJ2DLYxrpWLxs7a+mrt9PlN9JarafTZyNYZaS7tpr940N8df0C/P0xfHV7ShpztLeFybPHOLRjjLY6N8IGCDgNrO9u5Pi2UQbq3axv9CAsgyaLknpDGfXGUjpcGjrdFXR6dPT4TfQ32Fnf6mN9e4Cu+irqnBWhIMWBIFhQ5sail6RMmTV5K0twhNS8XrS+Gqacwzd0+NjUXcOGDt8UiBhurKLTU0mLXUGzrfxHIKJeW0hQV0BQV0CDNp/6ijyaKotE2VVdEa3mMhorS2k2ltFp19BhU9NqFvkQPnUuVfJkXOUpeNXpuJVJWEtiMRbFYy1NxS7PxCbLoFKShCY/FlV+FJrCGMoywijPjkCTF4m2IApDwVpMRdE4JfG4ypIIaLOxyxIxFsVilsSL1QdpMpVFiegK4nnu21CSvJxWl5KyjDC0RdHoiqNQZIchT12AJnMRquR5lEXPYM7b/8pD7+sse/d/UpUbhjV9ObaccKokcWjSw1BlRtBXZ2Sw1U1R1hoiw2fw3nu/4r33fsWMT1/n7Q/EroCZ8/+TP3/wC6Z/+iozP32VGR+/QviyvyKcBuE0+HXZaHMiyI+agTZ3Bfr8CHT5a9DnxyBNWYUiM5oaYzkBo5L8xNWoC9OQZsejL8th07pW7l87w5dXP5+SNj++bwK1LJcXVceXgYE4Zs39I/MW/ZkFi//CvDl/DP19GLFy4g69LtQKN8Wt6eDjWW/wQvZViyDUsnrVJ2Skh5OevIb87ATGhjp5dPcSPzy5LXY/OJhad5WFL6r1rooM3NoM3BXpuNTpeHSFONX5ONWir1aDo1zka9WKoL3eXkattfSlHvqJlz6T4b+M5x4Fvpe2J0Ln/TKIcPOiXfz0lBS/MD00/hnkGRGUJC8PGXU+b22aDN1vN3lRjTiKWNXdy4tWqbuhmOiBuP2TULJVeBo6xnP1tL3idigB91MevPgssyElehHJUYvJSAjn0K4NPLxzkbvXzvHw9hWePLjN4y+v/uj7ledFIs+LRFMaS2b8PGa992s0pbEY1RmiBcAi2L25hz0TfdRW62ivc7J7Qz+NDgNl6fEI08BvlJObsJykVbMpTF1ORsw81JI41JI4nvNkYld9gqwwBnNFDi6TlIBTxb9yl3UdfoTHUOvQ0uCqxKUrwyTPRVOQSHl2DIaSZAriF5Mfv4DCxAXIsyOxaWU0BbxwVCCOIAe2rGf/lgG2DjXjMZWRnxzOwpl/YjbjtDfZGWDZC1naE7vZMtrLaF8rk+dO8tXtq3zz5U0e3rzKV7du8PDGNYa723Aa1Ah3IeizMptxSnITeCQIhC2ewayP3mbhvFmkp8TS3lLHmVNHOHxgJyeP7UetKCEhdjXjmzaQn5NKY72X+ho3Bp2CrvYgD+/d4MbVSzz88jb3bt+Af3wPPzzj6eOHfHX/Lk++esC3Xz/i+yeP+f7JY5589YCv7t/l7s1rXDhziv37djG4roe09ESKJXns2LmF4ycO8Nmpw+zYvQmB779m8uJ5Ji9d5PatG9y/d5cf/vEdD+/d4viRvZw7fYxb185zmtdFIJGVwEd//QOv/fyn4sLT0cjhzevp8jrQ5CXhkOdjl2ejz49DlhJGVblIcNm5LkidRU5B/HIkyeEUJYZRnhWFR1cYMu/QkrD8I3Ki51OctIzCxEXIs8IxlSVikSdjLI7GUBSFoTCGyoLYUAYnFbM0E6ssl0Uf/AlbeSET/a3sGRHbJuS5sUQtnfHSD7h2KnDZyzTils5A2Aur5k9n4Ud/4fVf/jR0sx1FKyvA69CzgXnwwzfAtzz48jqfHz/I4V1b6K734NaX0+Y20WzX4lYUErQq6fJZ6KxxUGvX46wsx2lQYqkoo6uumoNb1rN/83qunTvG13eu8I+v73Jn8izfP77Nl7e+oNqpF/vB/xk66qs5uX8bXxzbx4Wj+7l86ii7N49w9cxRzh/fS0/QjSBYKE5bhaIgCl1RHIWJi5ClL8cgiUGbtxpjcTTVyjRx8SqJpdFZSsCUL8rzFUdhKovHVJaIW5tNc5WC3loDDVYpFw6MokKFIHSQF70IWUYE6ZF/I2PtbFZ8+gYRc99ClR+FQZokTmZxMNBoY3NfDdvWNXJkaz/7NnYy2u5lrCvA+jYXGzs8NDrkuCvyqbfKaPdoCdrL8eoleHTF+CpLsMgyqVIVYJPnUGuS0+TQUG9RcHDLEHcmz3Pt0lluX73ApTNHGOxowGPRQJ7A5v4mLh7bycndG6dAxIa+Fi6eOsSXk+c4d3I/G9Y10Nfqpq+pivYaMx59CaayzCkQMd5ZQ6fHQK1RRtCqpNtvZl1jFV0BM36LHJ9FQW+jC2eFhOzYFcgzYjBLXzhPNtoqabDpGWmt4+iOMR5du8CTe9eYPHec29cucvvmLS5fnGTy0mVOHjkoEqI2DtATrKLFL8pUBsyl2DX5WJQ5CG9BnbOCA1uHuHXxM66fOcqVzw7y2YHttNe5UUpyaanzcv3iGb5/fI9v7t/i0Z1rHN+3nYH2ICZVCXmJkchzEjHICijJTkIrCOQmRBIfPp+C+FXUmOU0OzQ0WGT015oZqDfRE9DT5haD57FOL1v66tnUXcNwaxV9DSZ6aw2sC1oYajQzUG+gv66SoUYzQ41WuvyVBO2iOlNXrZOBtgBHeQudvJDxoT52jA1x/sRBvv7yCif3T4Tuxb1oBYFau4I6RzlBp0J0I7XIqTXLaLAoCNpU1JgVVGlLaHBq2bNlRCTP2hV0uFR0utVT34NfLxqfdXgMdAXMdNbY6K63MdjopL/eQk+NkWnsnapC9Naa6PTpGWy001NjpLkqRIKurqC5SkWHV0d3wEC9WU4aPnaua2JLdy29AdHBO1BZOkXmbbCU49eX4FYXUKXMmwIRjTbllBlbi6uCTp/YRtVfb6O3xkqXz0SbW0+TQ0OzU0e338q6BhfrGlz01znpr7PTW2NlqKlKBBHCUYRhqJTlipK4z0RQKEyKILHGrqbFXYnfWEaLq4IOjwHhDWhyG18KZJ6Kykh3QQDGBzvZt3WEQzvG2Dm2jr1bR0Auqsfs2TzMsYkNbGyv49jmQY6M99Hp0hPQSqgzlNDmVNHqUNLurqDHb2KwqYqt/U3sWN/BSFf9S8FNqGWkMBGzLBNXReFUa9OLOfq5So2B8Z5aRtu9YktTp19sZWrzMNbpZ7Slmh6/iTanimZbOY2mUhoMkikVpjZzKe0WKS1GCY36QjrsMgLaXBpC3Ih6bTHe8hwCqkJq1EU0G8to0BXhUWaHAEQGAW0W1apkzMXR6PKiMRUnYZQko82PQ5UbjTovBkVuJLIsUa1OnS8CCF1hNIaCtRgLo3AUx+EsTcBVniJWhLNWoc+PwhRSxTMUJ6EvTECdE03ishn01lTSYJVSELcAZe5q6syFlKQsmgIRmvSFpK94l+Ll/4tDmv9g+cz/wJKxFGduBPqUxZifK0WVJtJWraav0YZNn8+qsA+Y8dGrREbOJLdgFQuXvo0gaJm98A2mf/oqb73zM2bN/j1rVk+nMGc5henLKM8Np8FaQoO5EEtpLNXqNFRZK1FkRWAqTUKWEYkkKQJlbsJUm669ohidPJuKskz62qvZM9HHUE8tXrMSv1WNWV1MduoqXvi/PF+XO6b2P53/JkvDprF85fssXvxX5s1766X/G0YQNjB91v/m/+RP7OXNP/+Cd6f9loWL3yMsfAZRa+eQnLSCwtwkUhLWYNaWsXGwg2P7tkyt9eVFiQhasUXSJEvBJEvCUBqPURqHRS7GH5WlyVTriqdciQVBKxJ+XxVbaCvKsinVWyjVW3jdsYcXVYDnfKQfm/u9aCfzvbT/HES4Xxp7eSGJe1IEEc+NOUOka2X2Gp5zPp9fB3FuPc+PJX0NiCBrMgQiziO2MD3lRVXicei4z8H8aZ4rY6XHzuaFgpxYcRfBC6SuXUheagS7N/dx48Ixju8d5/NDO7h8+sjU++vLkijPWYNGEoM8W2wJjQ17n/CFbxF0lyFEQX7KMjITl2CryKfaIqM0NwZZQSK6kizKsuLJjVmJMj8JeW4sCeGzyU1YilaajCB0oJYkkBW/WIz90FJtLWO0r44gcVSqcijOiUIjy8Smk6AoSkMlycCoLESWm4gsNx6jLIfnVZ+s6AXkxi1EmhGGkAaygnQkuekIgg+NNI/K8kIM8jys6kKk2bGsXToLzgts3dDBtk3dGLSlSEsyqKgoYfOmfhp8NqxaGVtH+rl58TT3rl3i4c2rPLxxjbtXLnHu+CFM6jIEH/S0+Gmrd7Fn6yCPBIG4yEVkpcWyYX0fRw/t5t6dSdEgeaiHHRMbyUyLZ9H8T9izeycffyiCjRnT3+HNN16jOejnxuRFfvj+KfzwjH9894RnT7/m799+w/dPHvPs6dd8/+Qx333zFTz7lhtXL3Hu85PcuHqJ61cusm3zGAatGqVCSkpqPBZrJbv3bGNs0xD9Ax3UN3oQnj68E3rxFb775mu+f/INTx8/5PL50+zbuYXjh/bw+dHdHN+/FWeljD1j6xhqq2PZpx8SF7YQY1khHoOSsvR4SpLXUKUoxC7PprIgHnXWGqpVmZSmrMCpyKaiIIHMyAVIksORJIcjz1yLr7I4ZEB1mpjF75MTPR955iqUuavRS2KxlqdglCZgLonFKo3HWpqIsSieirxYKouScakKqDOXY5PnUJK8Cln6WtT5CeTEiDyBrOgFZMfMf+mmPkla+GycqjzMZRl49CX0Bh3s29T30s22MzQusYF59AgCPSHVE0GA8qJsqgxKDGX5aPJS/n+23jO4rTtN8z1V82E+TNWdWzt7b9/d2emeGbu7x+0OzrIlW1lWjlQgKeacAwgSIAEQGUQkEkGCBHMAc6YiJVE5Z8nKmcqyLNuSLbe727/74YCQ3Lus+hcI8BAAwRPe532fgDY/mTqTApeyEHtZAU5tCc1eK70tNQx21rN9qJOJkR4mz5/g0rEDXD1zmIfXL/LyqwfcvHSa51/e5cbFUxzdN84488Sk5F/B5u42zh/YLXaZX3zFpROHOHNoF/u2DXLj7EF8llKqKkpw6nOxK9KRZ6xGlR2BQSL6DQu/AG95JrWGfOxlSVjLEnFp0tEXRVOauQazPJGATYpTnUGtWYrPUMAX+0fg+7tE0IsgdBK58EOKklZQkr6GvgYTTa5SpKni/bLs9ShyNoQ0MZ2MtrvZ2d/A8R197B9rh2cCvQExVK7WXEKzU0FTZRm1ZjEwbKDBxnBzJT21FdTbFLjU+TTYleKyqXCrC5nkXzl/cJwXT+7y9OEd/vb913z/7B5nDu2iv62WLb1NHNk5zMndo+wd62S0M0CwrpKJkW7OHt6F8E9w5ewhnj++zO4tQepdGlwGKfqiFPHEVpRKlbaIOoOMhooyqvXFOMpysMjEUMMmp4bBVg9Pb59hzyaRi75joIV6azm5G1fyPsdocRqpt2rwaGW0ui3sGAxy9+JJnj+5xZPJS/zw4gl//eEljx8+4dmTx5w+dkhMsBT0OLSvLkp+m5y+pkoaXGoEoYJah5qeRg87htrZv7mX3kYf48Nd7N06iMeiw6IpZfe2UZ7ev8XubaOwUXSwyk7aSGb8eooz4tEWZSAEoMqqpb89QH+zn91jXRzbPkSb1xCeRAS9ujCdThDEznxfwEJfvZ2hZhdjHR4Gmx0MNloZba1kS4eT0RYbPX4dHV7VKyclQY/XVEKjy4jPpqalppKdY73cvXqBE/t3cvbIXr7/apLJy6fEC+ivCAE/saPoryimSi8W4R51AbUmOY32chocGoQNUF+p5ejebXRXi8LuJquMvhpDuOvT7FDS7TfR5tbj0hQiTEK9Ux0KI3P8b3SmvoAlpI2wvkY50obBQ2+dmZEWJ321VgYCdrZ3+hkI2Gl36wh6DTTalAS9hjCQqLeU4TeW4NMVUWMopsGqoNWpIWCVh9Kz1XRUGej2m+kL2MJi406fSMHqqrYy1OhhtMXHYIOb7hobnb4KhhpdtHl0DDQ6EYRTojWkcIotLET4J9EYw6gopMlbQbDOzlCzl756Bx1VBozSFIS3YVOHH+FP8FsuUpqdQI2lHOEBbO1t5W9fP+T7R7d5dvcGdy+f4/yRfRwQBIqykqm2GRlsrKbDa+HAcJC9gy0hS1slzbYy6oxSWh3Kn4GIPcPtHBkfYOdwR2j/bvtZAeXSFPy8IAt1k6f+j/0NDrZ01jDc4qa/wRGeSoy1eUVdS0c1/XU22p3lNFlLxSlERTHNpmLaLHK6HGV0VyrosMpoMRXRapdRo8ulwSSlzV5GrU6CR5FNtbqQWp2UemMxtboCqpXZVClSqdVkUW/IobpcBBGVpWk45OmYipLQF8RjKIrHVJyIpjAGeeZayvM2oMpdjzp3HbqCSCxFMdiK43BK43FI4zAURKIKFeAGSUwYRFhKUrHK0qiQJOLT5NPl1VCeuZ5Gi5Qevw6fNhNjYSSabJFKZMlfy8rZb3BC+wbFq/8F6cZZOPLWYExdhiZpEXbJRjzKVFEPl7mWksz1oWJRz/Kl71FTo2LXniBKTSqCUMFHn/47H8/8Tz6d/Ws+nvHvLFvyLkW5EZRkr6Msbz21ZilVuhx0BdFYy5IpSV1NeW4UgtBLWVY00vQN5CWtIS9pDVp5OkIRSLIjyU2LoEKXhyzU3ZfnbiQncSVpcUt51V1vCq3OUMHchCDombXgbZaseJ/Fy95l3ry3+GzWb8P7yDsf/oqPZvyaaZ/+hvem/cff7T8BPl/0Pp/OfIt5C95h+crprFo5g8gNC0hNXM/M6e+SGL2GwqwEEqNWoCvLpbHKTKWxRAQRslfLo8+jxlyIR5+DpSwVmyKbOquCV9kCNbS4tQgP4Ca/Qma2MfUlK7a9KrLDIOLvReJefg4imvh5AODrU4gpEPEyBDSmpjhPQuv534GIptD2p0LvYar20YeK5InQ857ilRbi1KvnCU8nHrz23kdf+/nU39Qmvqd/gNg1s8lJXEmjR0dnwIapLIsqszzUer6IsSQZWcZqFNlrURduYKpZkJewAJVkPW59BoWpSynOXE1e8nKS1s0lN2kVRRnrkWZEYirLIStuFVFLZyLNiEQjTaEkOwqTIh2XuQijKoPPPvxP5nwi0uDU8gyoEdi/Y5D2Rg8eRxlmfQEWfRFlRckkRi2jODcBu0GGojA1BHKymdKhpEYuICdhiSheTwdtqagVK0iPIysxkrSYNeSlRKIoTCU9djVRK+fBVUFcowL+Kltodp3Oc/4Jo1aOpjSfrpZaDk5s4czR/fz52y/hx5d89/QxNy6ewWXRolMUEWyuwmUtZ6inntH+BtSl2XS0+Ll7+xpfPrrL/ckbSPKziFi1lGJJLjNnfMS6Ncu58MU5igqy0ajk6NRllJYUcu70MV6+eMZPP77kz999GwYPL75+yqN7dzh9/AjjW8Y4c+IoZ08eo7ezne6OVvZN7ODQvt1sHRvG565ELiui2udmbNMgR47uZ/eebWzZOsTQaBfCncvnefbgLgf37OL29Stc+eIsu7ZtQkgGYR5sGgiyfbiL8eEOLKpCTuzewpUT+0mLWo0kNZb9mwb4/uFNGuwGzLJcrPIcnMo8XGU5lGdG4i3PxiCJIzd6sVjURy9BmhxBccraUMp0ETUmKYqs9SHHpidkRs6nKHkZOslGzPJEyvM2oC+MCiV8ZuAsS8dcLJ6A3eX51Jpk9AVslOfGkh29iPT1c8MHa2n26tcO3DamxqAF8SuJRzzY9jGDH7+8yW+5iDQjRrRvFfQIwk2kWYm85B8RLkJ9jRuhExIjV2PTyjGXFaLKSaHFacSnlROwqAj6bDS6jLR4rUTQy46RLu5fO8upvTt48eA23z28w/Wzx7nxxUke3rzE2WP7uH3lLHvHR/G7LVSUy5Dnpotj1n+A4dYGTu0e5+SecXaN9SJchIM7hrh1/iADrR4UebEYihOwlKWizFmHKjsCfWEUmuz1aLLX41Kk0WArxqXJRCeJwqPLxFqWiKYgCpsihWC1Gq8+B7MsmUZHKc/vnOb0RD/K7Chilk8nYu475MYtJTN6AcEaDcJzyI1bSF78Ekqz1lGWvZ6p7kR/o40dffUcG+/lwKYORlo9DLe4CdYY6PYbaHWraHSU0uxUEPTp6aoxhpNvu2oq6Kw20VltwmeQYpVn4dUWMdLs4c75Q/zl2yf88Pwpf/72S5GO0wYtNQ42dzezuaeRrT1NjAVr2bell4HWavqaq9jc00iz18pAu58DO3pp8VdQZZZTYy3DpshBnRuPTZ5FvUWBpSiNWn0JfqMMe2k2+sJkBOEJdmUubdUm7l06zECrh+G2ak7uHmWkuQqDJA2PpoTtXY3kxayh3WthU3s9BlkeXpOKq+cO89cXj/jpx2+4f+c2Vy9e4sn9Sc4cOSgmZb8PWnkmLoMUqyqHZq+G7nobXlMxvhCHXF+chTRtIxZFASZ5Lu01lfS2+NGXFWFUFrN3fBNfP5rkxMHd7NoyTLDBj0qaS3rsWoqzk5BnJyEEoNZp4vLpQ1w8uhdBeMD5fdsI2JRUaYtod2todZbj1ebiVmfTXFlGu1dLva2UOmsZbV49Yx0ehloqGWiwMNgoTh6Gmyz01RnEJOqVQJOAU5XPq65bgJ7mGh7fvsJX927x5eQ17l37gi/vXubckQlaq81hak6DQ0VDpYKAVY7PIMFdno9XU0i9RUGrS0e1qZQJZvFmKRzdu40un4mWShV1Rgm91Xq6q7S0O0WHHuEfoTQ9SuzMT4rj+aBPzCuYuvD2BSx0VhsI+vTh2xZXeZi+JCYtG8JuRDt7Ahzf1sMXe0cZaXLRUqmmr9ZKm0sb1j20OjU0O8rDIuuAuZQmu4o2lzacnN1gV/4MSPQHHAw2OOmqNtNVbaY/4GS0xcdIcxW9tQ6CVWaCVSY6vEZqTCWMtfsY66yhv6mKo7tGCJBMc7Wd8eFOtg8FuXJyL6OdtdTb1dRZRWCeuGo2P4aKc4syh3O8TZPbwMRwO/UuAxeO7uKnbx7yw5NJfnr+lK/v3eTc4b2MdLbQ6HOxtb+Tjio7tRUquqostLv1tDk0bG72MFxvo8WuoMOlpqfGRH+djcEmJzv6mji4tZfxwTY6A45wQeVQ5eJU5/8fiio9nTUV4aJjsMlJb8BGZ00FvQEbI60eBpucjLS4RUpTu4+BgJ0Ol5pmWxnNFhnNFjH3IWhX0F2poMtRRodVRpu5mEaLlICpkHankqC7nDp9EX5tIa02FUGnllqdBL82n2plNj5lGn51JgF9NtXlKVSWxBEwSHArszEVJWGUJFJRkkRFSRLqgo3IM9egLYwOTSKiMJfE4SpLxqtKo6o0Bbc8CWXGKsoyVlGesx6TNA5baSq20lTspRm4VDlUlmZQpc5Dn7cRhzyVJmsxW1odeMrTcCuSMeSsoSI/ArtkAys++m987f8vFk/7BS7JelyS9TgLN+CRxeDXZFApT0SWupJXXWMRRMz57E3yciLweORk5qwOF60ffvJLFi9/j48++SWzZ/6W5LhFZCQsRZq5DrcuH3VBLFkbF1GeH4M8IxJNURKC0EvMyplkxi4nJmIuOclraKwxhK6pYnGsK08lOV7UPKbHzicncSl5aStD/+8toe2mtBFepoLkZsx/i7mLfs+ns3/NB9P+F4JwlT++/0oQ/umct/nTB7/kzbf+hc9mv82qiJl8vvgDFi39iGUrPmHBwvdYsWoGa9bOYu6cPzF/7vthW9LhnlZGetto9Nlpr3czjUNiEfkagBCEQ2iliaiLYtFL4zHKU0Vd5W95rYCvoafBLhoDjIJMZ+PmzZvcvHkTWelUBtYUCHh9WuL9uzX1+BSAmJquTH0up0JrSoA+lbq85bXnfx4CDa/rJ6aaoaFmjXCOV/SpwdBrTblZHeMVUJmaRohUqJXLPyB+42wSomeH32tOynLSNi4I308M1VtFaVOC+QnWff4+hUkrxQZGBFTIEqiQxWGRxaN4rSbLjZtDTtwcUjdMZ/msN0N/N+QmLiUvcQWpkQsQLoJGmkLcmrlEr5gZTmCWF8RSJonlbc6xfsUM/p//S2D1ko+Z2NrF/h2DUCOENIB6lLKU8Oe7YfUcEiKX4nfp6W2rRq8ImUlM0cSKRM2JIOjDFK6MhIjwexYiIHrV5xSkxVCan8rqhZ+xaOYHWDQyGBVBxMSOTezbPY65Qk99bRX93c24rRp62gLcunyGL+/dFBkETx/D337k3o1LdDb7sRtVuG1qEjeuJCctEp0yB526AJNWgdmooaujma2bhrBW6EiKj2ZksIeh/i58Hge3b93gyME9nDt9jNs3LnPr+iVu37jMjy+/hb/9yLMnD8POTN88fczh/Xuwm41kpSXjsluoq/aiK1fQUFvNzm2bGRnoZcfWTeyb2EFbayP7lHm1qQAAIABJREFU902we884u/eMc+q0SGc6feYIws0LZxhlKcPdnRw/tJ8dYyNYtOUi720eWLVyap1GvBUKAg4NN88c5C9P7+A2KCjLTaHBVcFYZyP9TdVUqopQZsVhLErFUpLOFB9PVxBDTtQi0tYtIDdmGZmRi8iKWow8fQOa/FjsikxaXErMMrHTIUlcTknaSozFcThUaZhK4tHmR4kuTaWpVCozQpqIdKyyNCwlqZiLU9DkRVMQtwhB0JMVPQdB0JMR9SnpGz4jd+MCMsLg4hgRc99BlRMjHixvg3BOTOAWnOCtUCAI+9g92sOPT+9y+uBORvvaObRvO7QJ0CYgCM+pNqsxFeeKJ7+L8D7HGGryEfQ7IF4ggl4i6OXa2cOcPTDBo6uXeHF/kpP7Jrh06ii3Lp7l0O7t7N42yrVzxwl4bOwa7ef4nnEMskL0gkDQV0mj00xLlZ06hxGrSopdIw2dKEAnSaKjWouxJBFNYTTq/EgqZAlUKtMwFsVikMTh0+eKdmeKFGotEuzKVCrL09EXxeDW5OAszwqlRx/Coy9AlrGOpDVzEYQaLKWZFCatJH7VDGQZq8mMnsfGZR8iSV5BeX40qrwoBOEvou1om4tdA40c2dbNoS2d7BpoZM9wC6PtbgYaLNRUFODR5tLuVdNTa6TBLhZW3X4TndWiK1BHlYGAtYxas5zNHT6+vHqMvz27w7P7N7l49jg7Nw+hLM4VKRwVIqd1uKOWnno3/8wzgn4HvQ0eehs8bOqsY9dQBwe29TJ59TAjPTW4jEU4NPlUm0pE3r1Nibs8n1Z7Ob2+CtorNTTZVXTVVNDq1oqcbYucLT111Ls0WFW52NWi+Fs4BDt6GvnyykkuH9pJf70Y5KUryWJLTwsPbp7n4a0veDx5lRuXL3Dm2DFuX7vM+ROH6G2tpbpSj9eqoMVnZLjdS3+zk1afAYsymwZHeWhfheLUSDQFydhUEnxmNZqSXIqykgk2VPPlvZvw0w989egeT+7f4vmX9xnuaiE/NYbsxEiyYtdSkBxNXspG/E5T6Dkf4FIXU2UopsGqpNVZTq+/gt5aI4MNFkaa7fTUVogc/ioDg01OBprsDLc6GWlxiunFdSZ6a4301ZkYqDdzdmKAw1s6GaivZHNXAL9VTUuNA0NZIR31Pp4/vMsPTx9w8/xJrp09zBP+hSf8i5izkg1dfjOdfiPtXi2NDlGkXFchp9WupsNjQBDAUJLJm6WiJqLJrqLLZ6DJKqO7SkunR013lZYmuwJraTr/zDNUuXG4dMVE0BtyRBInDlMAYirZemryEPTpGWlx0uxUUWeR0ebRwEuBgFVOm0vLYL2D8a5a2lxa6irkdPlMYeDQUqmm1amhpVIt0pdsShptSpod5bQ6NdTbSkNLtIttcWnorDYxUF/JSLMnDCbGWqvZ3O5nqNFDsMpMq8sQ1kzUmEQ9TkuVgRavmZFgHS01DiY29bKpt4VDO0d5evsL9mzqpMNnJlhdwVCTk6bKck7vHkJYCvV2JW1eA9dP70YIQEeNHUEGV08eYN/mAQQBMedmuJ8Xj+7x4tEDTkzsoC/gJWBRU6OX41Ll02IrZ1ubj5EGO/3+Crq8OpESV++gr97Ols469owG2dbf8jOgUGUoxquX4lQXYFfmYlfmhoqaTkbbqjjH28xjnKFmN331DnoDdoZbPKI2p9nFYGMlo60exlo8DATsdHl1IqXJVkpHpZJuZ7m4KhV02ksJ2uR0WGX4TQU02Irp8KppsMmwy9Kwy9Lw66TUGUrwawup0xdSp8nHr84MTyIC2gx8qlRabCV4y7MxlyRhladgliWjLYihLHstZdlrMUhjMcvjcSiScapScSuScZYm4pYl4JTFo86OQJG5GlX2OkzSONFaW5mBR5VDlToPlyILTXY0mswNtDsU2EsS8etyqTflYymKwZCzFnPBerLXzcAZ+z8YK/p3ohf9AY8sBq88lgZdOjWqJJyliZilMSKoKYxBpLD8fQe8LVQ8jjLtk//gkxlv8N4H/4tZc95iY9R80pNWIExA9JpZmBSZyLOjMZVm4tAUoClKRlucijAPYlfPwecow2uTMxD0cv3iHu5c2x/29ddqkhAEL3FRM0iK+pT8lEUUZS1/7b1MuUNNgQjx8VmL/sD8JX9k+sw3wo99NOPN8Pcz5/2Bdz78Fb/70/8gKmYhckUaS1fMYNr03zJ9xlvMnPUHli2fwdJl05n24W9YuOBjlPJ8Thzey6N71ziwZyu7tvTTXFdJYWbIJjWk15TlxYqFeadIEyxKiwi5GdW8BiJCACAUVlepL+TDg1vQF6ej1Wfy298aQ1OB10HExfBnLv7+6zkbU1Stv59YjL623dSaAh+vuzrtew0ETE1ApuhIUxSqzteeoym0zSCvgMk+XrlldSII+5i34A8sW/kB69bNIGrdp6TGLyQ+ah55GavISVlOce56shOWIElfTVr0fGQZYqFdnLKK/LglaPI3os4VKX7ytBWUZqxAn7+e8tzVSOLmkRc7i4L4OQijIIxC/Kr3wyAia+N8MqLms2rO78P6nPKSZKy6/DCIkOVHh64iT8Ti/21QFKcyef0UXz24Tk+wIQwi5s35PcuWfIgQAQnRS7Doi+kL+qmq1BEXuUw0VgGKcmLQlKbjq1Tgc5aG9+WMxNWkx69BiABmCDBDbMpM8q8smfOxaL0eCp89sn83t65d5sqFc0yMb+fqxfNcOn+MygoVxXlpbBvp4asHt+GnH/j64T1++v45P738htG+dhTSnFBAX4ByeRY5aetJT1nHulVLmPHx+6QmxeL3uWgMVOO0V3D+zHHuT97g++df8cPL7/j66UNuXb/Eg7s3+earR1y+cIbbNy7z7MlD7t+5yfffPuPKhXMQL1Dv92HUlqOUF+O0mRns7aKu2svoYB9nTx7j4N4JTh07zIkjB9k9Mc7JE0fYs3sHe3aPc/CASGkaHulBeHrnBlv6ezm2Zzf3rl/hyJ5dCC/hFzxg/vR3KUyPxaIqxKmV0lpVwak9m+HFI7b1taEqSKcoLRajPB9zWSEaSTrqvBS82iKqtJIwiChJXIUg6EldO5+S1HXkx61Akria8txYCuKXU5a5gYqSJHSFsZiKxS6PpiAKbWE0ppJ4NAVRoYI4RsyIKEnCXpqBTZ6OoTCB8uxoFJnr0ORFMmUVV5yyKHzQFKcsIjViBmUZa8mNWYIyOwptQRwlqRHoJEmkU4M8YyNufQltPivCRnDpSvl68gr89TlnD+/CZVHT2uhjqLvllU2rE8pykkldu4wNn89EmhxFg11H0O9ga18zu0aC9Lb4OLRzlD8/ecjLRw/527df8cXRg3zzcJK/vXjG1fMn2TbSw+GJrUxeOcejG5fYv2WYbT0dCL1gV0hp99qpMpZjVkgIVBoxleXhUEtw6SXUWmVoJbEYS+IxyRLQSTbiUInTB1tpMmUZa6koTsQgjRWTHC0SDNJY3NosChIWkxe7OAQEahD+FRaFxoEFyWsQhBpKMiNJjVxAcdpqJMnLSI+cQ27cQlR5URSnraYsez0Bu4wWj5qdAwH2jbZxYFMHe4Zb2NnfwJ7hFoZbnTQ7FXTWaAj6tCHwIKPdqw4Xcz21FfQFLLR5dPQFbLS4RJvOg5s6wgd4e1MtI70dNPk91LosmNUlNFc76Ai4CVQaiacJi6KAnnonTW4Dbq2Unf3NnNg5wGivn64GG35bGUZ5OuW5sdgV2fiNJbhUeVTKs6jWSHCV5VBVXiAWiG4tDmUO1rIstNIUXAYpHmMxdQ4VbW499rIcglVm/vzgKndOH6TRIXbYSnMT2drbyr3rZ3kyeYm/vHjMD18/5dalC0xevcSlM8fYtamP/g4/rX473c1u3EbR2rWtWrTCrKmQ0+TUYFfm0+I2UGtR4tIUYVEUIAgvsetK2dwf5O71i7z8+jHXL53n6oWzvPz6MX0dTdSQTsL65QinoK3WxZaBTszqEqyqYrTFmWjyUxGECbwaCc0OsYM/2GBha9DDQL2ZRoc4FWjz6umrt9PpNzLS5mJ7dw2b2j301hoJVmnortEz2GDhwr4RuCpwcCxIwKGjp96LTSsnGPBxeGIrF44d4qfnT/nbt1/yw1d3OX9oF/yzgDAOPQ12egM2egJmOqsNtLjKabAqxE6+RYkg6DHLs7GXFzLYUsX+8RFqTbKQxaiG7iotHS4VIw1WRppEbcO2zlpOTQxxfNcwW3sDDDZWMtTk+N/E1N1+U5i21FtnZnOHlwZ7GTUmaRhsDDba2dpRTdBroMtnIug10OHR0+rUUGMopqVSTZNdFQYMU/dff6zRoaDRoQjT9ZqdaoI+I4MNTja1+djU5mNLRw3j3Q1s6wzQH3DSXKmj3lqO8D54NBKanWoEQU+w1kJHjZ2uehf7tw/x04vHnNy/nc19rezd3ENPo4suv41Wj57eOit9ARsXDo1xYlcvmzp87Oxv4MyeEcYHGmlw6mj2VBCoNNLTUIUggFlRjCQ9maMT4zy8fpW+xgCd1ZXUVqhwqyTwQEzUncpk6Ksx0eMzMNRgZ7hRnCBs6vCzZzTI+GCbmDL7WnFUUyHHrZVQWZ4fBha9ATtbu2pZySB6QWCwycWWTj9bu2rD2R4jrR766+0MNlYy0uRiIGCnt9pIj89AR6WSLreafq+OPo+W7koFQZucoE2kNrnVmdRWFNJol2MvS0MSu4zCmKUoUjegSN1AwCANayrq9bnU63NpNOXRaMohoM+m063Ery/AqcrEo8nBVpaGKnc9pVkRaCUb0RZGYilNwFWeRqUyBbMkGk3WGnQZq9FlrcFYGIUqOwJl1loMkhgcinTc6myq1Hn4NPm4FFl4VDnYpElUylJptcswS0RXJ23GGqySaOzSGJZ/9msu235N1pL/jq1oA3XqFALaNLylceHP1yKLp8qQy6vO8/8+9ZkqNj/77Nd8OvM3zJ77e6Z/8iYzP3uL5UumIUyAqiSNivJ8Zn30WyRpkSgLktDLMql1aUUu/Dw4smeA7WON7N7ezoPbR/jLy2tcuzSOy1mIVpNIYsIcEjbOoChjEQWpC8hPW/B/KJibwvc/nPUm80N6jVergvmL30MQnLz70b8jCHo++OQNPpn5X/wLT3B6VESsn8ens37PosXTWLHyM5Yt/4zZc95l/tz3KVfm89OP3/DnF1/x4tkjzp06SH+wEYtOjjQ7CbOmGBkVyKhAV5oF4wJVtjKqbGXUOlS0VptCIGMKFHgRaiCA6LBoKsuiMHUdhtJ00ehgBiKTY4r+8wYhELEl9LmfE0XM/8BrRf3rn0kbr4DeOK8mE69PMqZ+NgUipjIlpkBEiOoUpji9rrtoC72Wk1cgbl/oPdaEQcWSFR+yfPVHrFwzjQXzfk/U2pmsWvohcZFzSYiei6IoBmnOOsqLYinOjEBdsJHkiE+RpixHkRmBvnAjyvQ12OUJWEtikSUvQZG+DJNEdMFKXvUeGZHTkKV/Ts7Gz0jb8DH5CfPIj19AUepSJMnLSFj9KalR89jaX8tobzV97U7a6yswlWcizdlAbvpqFs55m6i1swlU67l5+Qj8+Sk3r55Gry5h4dyZrF62iML8aHKy1lGQHYnVKKG1vhKfU4tckkZ2ahRLF3yCzVjK5XMHuPrFAa5fOkAT8TQRT056BEkblzL747f55N03kWTF4rVpsOpk6MsKkWQn09VSy4Hd2xHi4YvTJ+AvP3Lt0kW2jm3i2KH9nDq6n/5gPZLsZNLiN2DVq7h+4TQPb13nu6ePeXL3Bvt2jBGostPW4MZQLmH9qrm887v/yawZf+LD997m3T++xYa1Kwm2NdLb1caxw/u4d+c63z57zIO7N/nbj9/x3bdPef71E7599pg7N6+wZ9c2KgxqykqK+Edecvr4ESaYRWzUevKzM1Ar5OjVSob6urlx5SIjA710tbdw9OA+Lpw9xeUvzjI21M/Eru0cPLCH48cO8cX502zZPIzNakStkSMc3zPOD88e8+3D+zy6eZ3TB/fT0xTAqi5FENqIW72ISk0xltIcvHopI60+mtwGVIWpaKQZqIuzWcooFmURitwkdIXpWOVZDDc60eXHkbpqVmiH1qPM3khW1GLS1i2gOGUtpRmR5GxcjConmtKMtSiy1mMoiscoTUCdH4m+KAazXKTeGCRxVBQn4lCkY5ImUJq2jtK0dchT15IduZDihOUUxS0OHywZa8WUy4x1H5IfN5v82AUUJS+jNGMt5blRVJSk0GAvY3t3LacmBmlyamh2aTm0pYfhtmoanAbOHdjOlze+4Nqpgxzft52Lpw/y7aNbVDsMZCdGkhO/gUq1nDN7xxlsrkWSshFhKdhUUqrMSoROaK4yMdRWx+Vjh+Gbr/nm/l0e3bjGd18+4LsvHzB55RxDnc3s3TLM6YM7OXtgJ9dOHeLothGOMYXMnViVRdRYNFSZVLh0xfhtCiq1BeilidhVGShy1lGWvRazPJGyrAiM0gQa7HJ0hfHkxy1BnbsBgyQGbUEMmvyNaPI3Um0sRJETRZ1Njk2ZiTw7EkG4ScTnH1KUtg5J+joKUiNIWjeX/ISlxK6YRsq6maSsm0lRykqx0zUL2qrUDLVUsrmzivHeAFu7RH/3wSYnA42VDDTZ6ak10lmjodWjoMkpp7FSRou7jI4qTSgN10hvnZmgT0+bR0NHlYGmynIa7Eo6aqycPLCDi6ePcv3CaS6fPc7ebWMc2LGJE3t30FztoNFtZs9oF90BF8I/Qb1dHeaZe3USnIYCVJI4lPkx2MqzcSizUOVEo87ZSJU6j2p1PsrUdaizojAVJiBLiaA8dyPO8hyMJcmU5cZQqS/EpZfg1BXiN8lxqvLxm+TsGWyhxamnJC2KrhoHQ+1+DjGNQ0zj4K5hvn58g9tXzvPF8UM8unWVc0f3sXOslyN7xtjc14wwTeS0F2dEIggv8RnFjnOTQ02TQ4tJmoEyKwZTSSZObQkWZRGZ8evxO81899VDXjx9wON7t3n57Vf88M0ThnvaqSGd9cvnE71qIV2NPk4e2MX+8RGESdAWZ1JREhKF6yFglole/zV6emuNdFWLwuLOakM4Xbk3YKO/wcFIi5OxNjdDDfaQpaeZkaZK+utsVBuL2dZZy2hHHdVmNXu2DPDtg9s8vXudu5e/gL9+zw9P7vH15BVunD7ExHA75/ZtZntPHa1uLR1VOnpqTPTUmET7UKuSFlt5+Jg+vmuYuxeOcPXcUXr9FvrrLPT4dDRaSujx6ejx6eiuFmlLW4N+DmwKcmR8gEPbexhuFnUQU2sKUPQFLPTWmempraCntgJbWYao0VoIQZ+egQYbY22iE1BnlZHOKiNBryEMJDo8etrdOtrduvBUotGmpMGqoNGmDAOJpkqlSA+ziNOINo+O3jorw01uRlu8TPQ3sW+4jT2DbWxqq6Gr2kqLU0+DTY0g3BSLtmzE80HIH7/JW8FIVyPH9mxhYlMvTT4b1dZyuuorafUYaXZpGWlxU29ThICTkY4qHQ2VCmoqZOJUwCinyqSgwWniwJYB+pv9ZGxcx9rP59HfVI+5TCZOi6aBKjtRLDT2gfDP4NdJaTDLGKg1s6nZSa+/gs1tVWzrrqWv3slAs5fxwbZXtpEh3Uu1SUa1SYZZLmrS9jEDoQZG26oYbatiW3cd4731bOn0szlYw7buuvD5pNtvDidTd3j09FYbGag10+kqJ+hUMeKvoM+jpU6dQ6O+gF6XiqBNTm1FIWOtdjq8aqa6tgeHm2lzqNkR9FNnlFKjy6feWER7pYw2Rwk12kwqS+NwyOJptEhpssqorSgUp7zFceiLYtAURqPMW4u1LBFLaQJ2RSLO8hQcsni02RGoU1egyViFSRKNriASTV4kuoJo7LIUqtQ5+DT5eMtzqdEUUKXKxSNPp1KajE0Sh7UwFktBNJaCaFFXkb+BiBn/N3c8bzHn3f9JedoyjNmrqC5PwiWPQ521kuLERRiLNr4GIjoRhAAFmSuJ2TCd2A2f/ayo/OijXzJ/3h9ZsvhDli75iLlz/sTvfvv/UmlTsn0syNaRoFgQJ0NpfjI2bTHG8jzU8jTcVjlt9RZaAkaGejwc2BNkYrwRd2U+WemLSE2aQ1bWIrLT51NWsAxZ1kJyk2czRXdatvIdZn0+pXeo4Z3P3mDusndZuPojBEHP4pXvM33WfzB7/lt8MvO3zF/2QVhQ/c6Hv+LD6W+yZPl0Fi39mBWrZ7NyzRwWLvqYxUum86d3/pMlSz8jJWkd/KvAySP7eHL/FrevXeDSuRNcv3SWLaM9tNR5OLBrjLH+NoRj4HcZEd6AWreBsf6GVw3DX4RWGyxlFEHQh6hbFXTU24hbN59qhxJBCE3Iw/qB5yI9ehBeTQ+mxM6vTwaaQsX8FBW0jVdaBuffrantp1yqXg+nm6I7TeklJpkKmX01/Zn63hl6rdfpUTWh23Gmz/4Ncxa+zeLl7/H5539k3pzfk566gk+n/Qfv/eEXFGavozh3PYqCaIrSRZpaQcJi1n/+J4xFG9HkrKUkaYno5pW/AVXGcuTJi1BlLA+BiHdQZCwKUcj05MXOIid2NhmRM8mInEVW9DzS188lftUMzKp0BOEUBmUqmYlLMGsy8TlKwn9LW6OVrx5d4K/f3+fhnQucOLKLrvYAMkke+yfGmbxxlCtf7OHy+T2cPLKZ8yd347apWL18DsI5WLNiLmaDnEtfHASe8eThRQ7uG6K0JBmlLIW4DQt46z//GzHrFlBamMJAVz1bR4L0dQSIWPk53kozF86d5PGDOzy6d4cbVy5z9uQJrl68xOnjR9gy0odcmhmaoczA73UweeMSzx7f5+snD7h78zKnju1lYnyEY4fGkRak8NH7bzL7s9+zfPFnNDdUs3VsmNPHj7Bn53a+OHOSn358yV9evoC//chff/iOx/cnuXjuNLevX+G7b77i3u0bjG8Zo6WhjsLcLP6RlxTmZjHBLLSqMpoCfpoCfloa6rh++QJ3b13n1rXLnDp2mAN7dnH6+BEmb17jq8cP+Obpl3z7lZho/WDyFpcunmP7tjGCwUaEU3t3cOPcKb57/JCH169y7cwJzh6Y4PS+carNajSSdAzSdLT5ieREL8MgScOlKUJblEFpbiKSjDiWMsqcaX9g/rQ/krphGZXlheweaEYQ9FgkKQjzIH7ZZ2RGLqIkdR3Z0UvIi12OIisaWdpadIXxmGXJYbFaRUkS+qIYKmQJmEriKc1cQ0VxIpq8aNS5Uahzo1BlRaHNi0X4CySu+Axl+tqfgYjU1R+RHTmdwriZKDOXiqPk3PWU50ahzotGVxhPpSqb5pDoMlhdgVmeid+swKsvwVScTdDv4Iv9O/jzl5N8/eAGf/3uCTcvnGCst5UT+7bTVuui1m7g8tF9nD+wi1avHV9IcK3ITxYDcVaCk3yEcbh87Cjnjxzih6eP+HLyBmcO7+Hgzs2M9bYysamPA+Mj7BgMcmjbEMe2DtPts+MoLUCWHI1QA4rcJFw6WfhEoMyPoUKeiluXS2lWBLKM1eiLYhCEJlQ5kXh1eVSUpKCXJGArTcVckkBpxlo0+RuxyFNocSmxKjKoVOcg/BaOT/Rx4chWtvTVkRq9iPSYJcRFzCEveSUpkXNJXDOD/ITFCGrIT1hKUcpKseCaBS0eNT0BMyOtnnAg1OZgNZs6fIy0uRhqsjHQWEFvwECXX0uwWk2Hr5ygT0vQJ/roTxWo/fVWOqtNdPvN7B5s4vaZ/UxePs3E1hEOTmxj97ZRDu7cijANyovyGetu4+bZo3wzeYVDm/sIWFT49MXUVcjprDLSXSWmSepkyehLkrGUpWORp2GUJGIqTMBanIIxLw5BCFCeGUlpSgTxSz5hahSszI1GK01Gkr6O8sIE6hxKGu3lWGSZGCQpeDQSdvQ04jcr2D/azf6tfeFwmT9xihdf3YE/f82LJ3f5cvIah3ZtorOpiv4OP93NboRpYFbmkB2/kry4leFwL6cqH5ssB11+IsVJa3EocvkFD9BJMzHI8giQzJUzR+GnH3jx7Al/fvE1Xz24zUBnC36nlU19HVTbjFRZtVSUyyjMiCdlw0p+Rh/YB0GvWLwP1JsZqDfT4zfQVSMW4wONlSJ4COlbxtq8bGr3MNJUSV+tWfy9gJWJvgYOjgW5dXIv5w5s5+iOUa6fO8qTW1dES7vH93nxaJJLxw5weHxEfO0H0OW30VhZjltTQL2tlKBXJy6XjvbKV65L3bV2ju0c4tTEEINNzlBWg5Heaj1BdzldXk0YRPTWmRlrrWJHXwPb+5rQCwL8SqAvYKG/3hq2dx1stDPQYKO/3spwcyUdVTr0gkC9rZTBRjGEbmoy0lNjpqfGTHd1BV0+089ARWeVkVanJrymKE1T04hGm5J2rwiSgj4jQZ9RTNBurGRr0B8GEAdGO9gz2MZoi49glfnVJGKKm5stGjsIThA2iBaFbbVOgvUeupt8dATcdAacjAT9NLv0ONUFtHv1BH0iTazFJdrf+iuKQ04zUqpNpVSbFbh0Mly6Ulx6BZkxa5kY6eP5/Vuc2bebrtoqhC1glechnIMOj4GhOgdtDlGP0FttpN9fQXe1kaGGypAY2sVgSxXb+lsYH2xjW3e9qE/5J/DqpQhCgCpDMW1egwgiJmGk1ctIqzc8fdgcrGFTRzVbOv0MNjnpq7fT7TcT9BnD4K3DpaatUsWg30SnqzzsztTnLqffo6bFVIRfJYa8dXhVdLhUYkrwBvjbw4t8e+0kX106GhKIS6hS5+BWpYZWCi5lIk5FEvUVEjHQ0CzBXpaCOj9SdGSSRKIv3ohDlYKlNAGzLJaKkhgMeetRpq2gPGU52szVmKUxolYtLxJtfhQWqajv85bn4lHl4C7LwqPIxluagUeejrMkCac0Eac0Hqc0njptNqkR0+nK+Te6cv6NtIhPMBdFUpG/jgrJOkyF61GkL6MkdSmmkhiqKwpeKxa3UJC5ktfzXpaFAAAgAElEQVTBw9Tj0z9+g/nz/sj6dXOIi13KxqglfD5/Gt2dddy6doZvnt7l2P7t7N4yQFutM2RpWkNRTjTG8mxq3AraG03U+srwuaXo1AkkJ4hU4rWr3yEp/lOy0+dSkvk5RWnzyEuZQ3riLOJjPmNVxAfMWfg2H83+9WvF7yAfzHyDT+b+mrlL/8hHn/2Sd6f9K9Nm/5o5i99lxuzfMX3WW3w4/U0++OQNFiz6kFlz/8Q77/8n06a/xdx577No8QxWrZ7HipVz8JJNRlo03e2NnDxygDvXL3Pn+kUe3LnG43s3eXDrCvduXGB8rE88xgChF37FTWSFqa/pI0+Jx14bIbrJKwrS6UNbmaIXv1rPQ8D5SdiGWSzOQzqVX0xtdyz02NT0wRb+37wKiPMi0tL+HkxMaV62hG4HX1vHCOdKhG1bpyYRU1ONKTrZ1Gsdeu31ehGEc0yf/SbCMxCewfJl01gX8Snv/PEXrF89g75Od7hb/9l7rzQr+fGikY1VnoA6dwPKjFVociLQ5qxGlrQQWdJCsiOnk772A0rTPqcoeS6C4CU7+lNS1n3MugVvIzghM2ouWVELiF3xCcrCjfyJUxTnricraSlmTSZuiwRB0JObvpIdm5t5OHmKx3fPc+3CYS6dOcSZE/sZ7Gnn9rULnDg8xt2bx3g4eZqnD79gfFMnUREL+Pi93yCcg55gHedO7eP29TMcObiFE0dD1sEh+993f/f/8TbnqHaqOLpvFP78hBdf32XX9kHe/eOvkRcXcOzwPu7fucmDyVs8vj/J3Vs3eXh3klvXLuOpNJKREkVhbgqq0gIa/B7OHD/I3ZtXuXX1Ig8nrzM21InTpqMnWIdGWUBRQSItjQ6OHtzO/clrPLp3h2+ePmby5jWePLjLX16+CAfFvXz+Nfdu3+DMiaNcOn+Gx/cnuXbpCzaPDIbBgsNioq7ay8hALyePHuLh3ds8vj/J4/uT/PDiG7775iu+efqYx/cnuXPjKjeuXOT+nZt88/QxP7x4zvNn4s///N23fPfiay5fOs/+fbsQHlw5D998xb2LFzgyvh1BuEhvfQ27hjpp85hxaYowl2TQaFZglabhUORiLM5AlZ+C8D6U5qdSlJ2AcE7UFQht4oG4d6iVAyNtot7AJh6IuTHLKEldR87GpRTEr0SdF4ciKxJNfiy6wljRlSk3SpxGFMdhKRVpTTkxC9Dmb8QkTQi7WjTZFewZaGA86MOlyEKevIrCmIXkRc5BuCoGJSnSFlOW+jmKtMXoC6PQSTaGBXCafNEW1VaWIboC2VToC5Mxl2RhK83FJM3CVlbAUGMVDy6f5Mb5o9y+fJLj+7Zz+tAuXjya5MqpI+zdNBjm6Am9IIyDVVkUtmHjooBOKjr9fHFoP7cvnOXGuVMcnthOT0sdw10tCILovdxZ56an3s14TzMHx3rY1FJNm0OHIOgxFonPIY4na3jlujBKdsxCSrMiUOSso0KejFYSi1YSj6UsHX1RMmZZKkWJy0Vak0QU9cnS1lKSGoEyNxq9NBFFXixaaTJT6ZjT/vhv4ZOCJGsDKZFzSY+cI55g1CBNXYU0dRWCcI6AXUZPwCyGRIUsGUdaPeHbgSY7o212RlotDDVXMNBopKdOT2eNhvYqFW1eJT21RoabxaJuiuLU6FDQ7tWypdPPiX3b2Tk2yNF9O9k+2s+uzaP0B5tRFuXRXutl/5ZBzh3Ywab2Ojq8FfT6rQRdOprMcqrVufisJdS7xSwCR3k2FSUpmItTXrugjiMIAZKXfYogbMFanIIwCYVxyylOWUNhSgSFaWtRFcSTn7SaDZ9/RErEPHQFSRiLUqk2lLC9J8Cjy8cZH2zBVJaDIPwFeUEyleYytg51IMyDnuYaqqwaDMpC3BYl7Q0O9IJAXaWG/havOIV4I3QcCWKo12izh02tVaEsgVB365A4TvfZjWwe7ObM8cN4HBYcZgMdzXVcOHWEC6cOsXOsn/PH9sNVgZzkaPKToklYuwhZWgxevRSrLJPmkLNOd42e7ho9HV417V6t6NBUb6evXuSl9zc46K+3M9TkDE8ipor+BquC07uGePDFEfZt6mG0ox5BJl5wL5+eGrUfC/uAh4Vsgh5rWRaVqlwCVjntbg0dLjWdLh3dHgOCoKdGK6Wv3sl4fzObgzUhqsBN2lxqgu7ycEZEl1cTBhHDTW42dVQz1OoTL/rPCNOXeuvM9NdbfwYiROBqYFtXNSd39mIXBAThJs1OFUHfq2nD1PQh6DXQWWUMA4opTcTUdq/bvtZbyuisNtBbJ+ZD9NfbQ0nZbib6mziypZvDm7s4vLmLPYNtDDd5afeYaHJoabCpCVgUeDQSAtYyhDfAVp5HlUlBsK6SjoAbn02LVpZLR8BNf4uPzoAj7HJUZyml2lgcmoLIxCwWnQSPRoJbK16EvfoSmj0VuHQynFo5xpJ8vrp9mZ++ecSTG5cY62ikzqKlUinBq5YS9Brpq7bQUFGKXy+h1aGkt9rIUIOdwXoHvQEbg00eBluqGAnWie5iY52v9oHn4qSwr97J1q4AgnCTbd31bA7WsqnDz9auAFu7Aoy2VTPY5GGg0UmHz0h7lYGOKoMIwnwmOjx6mm1lBEzFBAwSGiuKadBLaKkoobtSQWuFlCZDIf0eNQFjATW6XBorQlkQZVk8OruX87uG6HTrqTUV41ZnIwinkCYtoSxjFbayBHyGDKr0mVRpMmh3ltEfMNLpU+M351NZnopNlYxVmYS1LAFj8Ua0BetR5axBmb6MstQlaNNXUJG/AVtpomitLYkR3ZmkiVSWpuFV5lCtzscjz8SnyMGvyqFakYVHloJbmoS7OAF3SSJ+dTbzPvgldzy/I2L6P6PMWIkifRnlmSvQ5q5BL1mPpnAt5XlrMcljcZSnv3ZuEzvnses/YfHc37Bo7n+xcM5bzPnsTZZ+/h7Ll0xj0cIP+WTaf/HeO28we+Z7jA138ezLSeAH/vL91zy5e4Wdm3rQo8CqL6K71UVHow2fU0Z9tZIaTzHqshh+Tr2xIQjjlEnXUJQ2n+L0+UjTF5CT9jnJ8XOJ+P8Je8votvI03XevNR/OWnc+zNw7M2fOnT5zmru6KtWdVBekOMycODEzM0iWJYsstMiSbZlkySgzxBR2OBVOhStQYXQSh5OqFHT3737Ylpzq2+fMh/8yyZL21ob3ed8H1kxn5vy3efez3/DuZ7/hren/yfS5bzF97u+ZvWwq4QnzWBX2EXOXvM1Hs99gxoKpfD7nbWYvmMaHn73Bux/+illz3+HDT37P57OmYStTkZUdy2efvUN7u4f161updpcy0Ofn4tmT3Lh8gUf3bnPzykXOHD/C3RuX+PbZOGM3L3Ps4B40xfkIAF4h6PM/6WJ0IggQOpuq/g4gOx/kxIsF+avXJnCBxxycsGadKO6DVKPOiWL+dbH1Zn7q1FTKTy1iXfxU7xAAEYGJRABEnGdSH/G37zkAXAKJ4SMT/xdwzholEOQnPIFZc/7AB+//gukf/BJ9SSbHDg4x2FNFauxipv3+X1g5byqesiK29lQH71PF6WuRxC9BlrAIU34YRYkLg6+fHfEphclzKUgQQafwcyhKW0JGxEwEF5Tki5rLtPC5ZCUsIjd5KYJwlJSoOWikkahlUSgKwrCUpGPVZeGp1NLjr2DbiJ9tw51sGeqkq8XDwd1b+ObJRcauf8n+nX0c3jtIQUY0sz75A8IojPS1cuLQTs4c28uBvZvZt2skyCTIy40mK30dUzjDFM5wbP8I3zy+Cjzj3u0LHDm0nfDwFbicVm5cv8TLF495OH6XJw/HOPTFHqpcDqS5mYSuWYw0L5nRzevZvmWAfTu3cGDPKDcuX+DerWs8Hb/DyWP7aGmowlfnwGpS0Nddz/Gj2zh+ZCcPxm5y69pVbl+/xs2rV3h4b4ynD8cZH7vLX3/4nh9ffcvjB/e5fOE8Vy5eYHzsLtcvX+KL3bvYODTIyWOHOXZoP3t3jnL+zEke3b/Lo/t3efn0kTjN+OuPfP/Nc169eMqPr17y3ctnPH14n5dPH8FffuC7ly94+fQJzx495IdvRYena5cucOTwFwhHdmzm6skvESRQYShhBruYwS7sxQVYizJxqnKoMUjpLNeLIrRSBS5tnuip+y7UOY30tXm4dv4Ygh/iQhaSGb2ajioLAz7nT06ktNAF5MWuQJkRgSozkuL0cGTJazAXJmIpSkSfH/0TOpMyMwThv0HI3D+Qtm42+rwo7IpktNnh1JmkHB/t4djmDtyabJQpaymIXkxR/FIM2esw5Yaiy1pFSdrExTw3FG1uGJoc8auhIIZSWQI2RSoOZTomaRIudS4VWgmO4hwqtIVUGxS0lpvZM9jBy7Gr3LlymhsXTvDgxgVe3r/FzfOnOLZrKxs6W9i3aVDstL2Y2N4Z4LFrqCotwm2SY1bkM4NdYqdjCWKhuAQchmICXMuOeqcYjlVl5owg0FBazNaWak5s7UOCXfSIFvaJX3Mnvhc6SY+YdEqwKJKo0GdTacgTi+WiVKyKdGqNEso1GchTVuNUicmbJbki2MiKXUpxdhSCMEqNU4lJnUFS5GKmvfnvCIKBkKUfkRIxd/KCNgXUOeFo8yLR5kVSrstiW28de0ea2Tvcysb2anq99oliwiW6+jSK4KHPZ6CnXhcEEC0VxTSXK2hza+me6IAHCq7OGqOYJNxZh99TzkhPOwd3b+P4wT2M9HbR19bCht4OXGYdHR43I+0+Ghx6fFYlPVVmWu1K2mwK2h1yWmr0dNaX0lKpxanNwpgfR0l2FIqE1WSGzOX1Ma8lP57hBseEs88JBMFFUuh8lHkx6KSJpIQvZN289xF+BF1uPC51LpqsGByqbHq9Trp8TmrtagQ7jPHvjPHvbB/uYM/mXhrcVmwlUkrkmZRqC/D7HHzCPgY6anl25zy5uMjFhRAL5rxEmm1qtvpr2OSvwmtR4NZJgo5GkfhJjQklMWod82Z+iiQng60bBtm6YZAzxw5w4dRRblw4w9Ox61w6fZTTh3ezrb8dkyIbTXYi1SYZHrOcDreeRnsx/go17W4t/gp10J2o22Olq85CT70dv9tIa4VOFClPAIgWp5omh+hOtKG1iqEmN94yI+ub6hjubJk4ZvbR4HJQadLicZhx6RVMcoDFkb7HIsdnldPiUIqZAy4d7c4SBMFLvbGIJpeervoyuj022qqMCMI1Otx6/E4lnZVaMa26UktXtWjNOthYzsb2GobbaumfEOT21lvoqjUFgUSAyhQImuvxlHJgo5+Lhzaxs98b3AcBakAgVK65TBOk0wSAxOsg43UQEZhEtFfp6ao10eOx0ue1s76hjE3t1ewdbOXo1l6ObOnh0KYudq9vDd6AW1wGmp16Gh0aKksK8Fjk1FkUweO0y1dOS23ZJNViIjyrTCehs9bG1u56Nvjd+OxKfHYl9VYFtWYZ1QYx1FF00hK7bRUGObVWDUZZJiPtPsa+PsWrBzcY+/oURZRSbSzGJs/BIk2nXJ2LW52HQyYKg1scSga9Nka7ahlprqDbY2Vjex0bOjwMd9Sze0MXe4ba2DXQyqYOD/0N5Wxoq51I1e5mR38zo72NbOtpYLS3kdHeRrZ2+xhqqaLb46CtykRrpYGWCl0w8bu/3k5vnZWOihKabApqtNkUxS1HGrGIMkkCzaaCYE5ErSqddoecdoecbpdmgvqk5dqhLezrb6LRUozHXEi5NnOywBMM6KXhODTxBPz+7bJ46sx5eErzKS9JxaqIw1AYiTY/FF1+KJqcEJQZK5GnLqM4eTGa9OVYc9fhlEXhKE6gtCgmCCLM+THiNEKRTo02lzpNLvUl+dRrc6hRZlAhTcCZH0u5NBa3LAlbQSwZi/+Vi/bfseTT36JMXYE0bgGF8QspTFqIJnc1emkoemk4WmkY6vxwAiLZvBSRPpISPZNl899i9ZKphK74kJWL3yNs1eesXPIhH33wBu9M/RXz5kynoCCNkycPcf3GJe7dv8XjR/e4ev4EB3aO0NlUyZahFq5dOMD+Xd2U2wow65KQ5q4iOW7SFVEQ3GQki/clWfZy5OkLUWQsQpa+iJzk+cRFzWL58vf4ZOabTPvwl/zxw1/wn2/+30z79Dd8NP9tZi+bytq4mSwLfZ8Z89/gk7lvMmPBVOYsfIcFS9/nvY9+zdT3/hfzF33A57P+yPJVM/E2uFCp8oiNXcOJE/u4efMCO0eHOX3iEIf27eLLQ/u5c/0y3z57xLOH93g6Psa3zx7x8sl9Ht+/xeimQZq91eJkLChUDoCIXRNBcufpb6//+wX5eRFElFI0UbQHKEVjE6JsJkTal4LH2OsTjf+/fiVAWwr8bP+b7/8WVLheAxEjTDo1BUDEk795zYBAu3diO3uZbE4G9BlHJ56jkwWL3uWD939BZMQ8PLV6Gn2laIuTWLHoXSTZodSVK9k50kR3o40aq2zCXljUbGRHzsEhj0WTMenMlBM9g4L4OeTFzyZk3u9IXvcROTFzSY+cNfFexO2LXzvjtfc9MvF5GMhOXEhO0iI0RdFoZLFkJi5H+DVY9XlIs2IRBAP++grOHNvL7csH2TzkpcpeTJlZKuZxNcGeLQMc2z/KlXPHOLZ/lG0j3ezbtQGTrpAiaTKqYpGuH6CwDfXUcurYVnbv6MOoL6Sz00tDg5sdOzby6tUT/vzjt3z//TPgO3bv2ERU6Cqmvf1rIvFT6TRw9+ZFHj+4wdjNy1y9eIYXjx/AX3/gwZ1rbN8yQEerh707h2msd2IxyWhucHDu9AHu373Bw3tjPLp/j4f3xngy/oCH98Z4cPfORFH/DX/58cfg7188ecz42F2uXLzApfPnuHXtMl+fO8NgXze7t2/l0vmznDh6iPNnTnL5wlc8e/SAZ48e8PzxOC+fPuLFk4e8ePIwCDCePXrIN8+e8vzxo4k1zs2rlzj+5SGELb3t7N+8AW1eNsLPoNFhocqgpN6iwa2VUqHJo04vZQ29cEsgFxeVJQWUFmXw74wheOEfecF3z+9y58ppepvcVJmVuNT5WGVp6LNif3JypK6bjzorCmniGrIil5AdtZiS3GhUmaHIU9egzgpDkx1OccYaSvLE6UFR6kpyYxeiy4/AIkugOC0ERcpaKjS5OOUZpK2ei12agiD0oohdTknqGpQJS1ElLcWctRZzzjp0uaGos0NQZa1FkxOKURKLVZ6EQ5lOmSoDZUYENaZCytW5WGVp+CxqOipLWV9fwbbuJnYMtXNo5wZuf32Kv7x4AH/+ln1bhhHOwJd7d8KrZ2zrb6eJWIpzEtjY6ePUvk3sGmjGgBKXvhhFThoWdVHQ1UGJgZyUSNp8LgThBTW2YsoNEjwWOe6SfLQZ4bhVWayvtSKMgCwpgpSQhaKn9VQmPP1fv7jYKUxZhbkoAZc+l3JDATVWBQ1lamqNEmp0OWizIrEVpWAuTCQ9bD7KzEgMsmSUOdE0EUurx8Jfv7nNpbN7GerziMCnFmLXfEbCmk/FLvBE0VKSH4W5KIFKQw6DLU72DDdxeGs3o71e+nyiWHaopYKRtgq66nR01mroqFHTVqXE7y6mtVJBa6WS1kolbW4tQ80OhpoddNboaXKK1IvhFrGr1e+vp81bw1BnOwd3jNLT2sQn7GO4q4ORnnZGOprZM9xLv6+SrupSeqvM+PQSWswS+ivVuEvzKdNlYlEkoZfETKRyG8iPWEh+xELkMZOuIeqUEKq0WRQnr544ZmdTkLwaZV4Uqtwomiq1HN7Shb9SjyRhNbq8OIqSQ5mcaIxi0+Qh5MIPgkBXSwUnD27h5BebaKyyIEhgCmcoyk0Q+eVu0er14Gg/QicYC1LorDLTbFPTYlPRYlPhL9PiLslHEAxs62mg0qig2q7HqJRi0SlRSPMY7u/m669OsWmonxNHDvB0/A5/ffWMB7eu8HTsOre+PkVfUy1WdT66vBRUWdE4ldmUq7PwWeW0VWroqTOKrkteq9ipb3RO6CGctE+IzTuqTXTXlNJeaQgmNbe6dFTpxRRvQTAw2FLPoR2b6WtpwKQqwlBYQFlJMZUGDZVGJUZJJmZZOk1lOuqtCrwWBdX6fHylMrrcevqqS2m1q2kwieLqhrIS2mtt9PnKGGwuZ2Orm55aM+3latZ7zMFJRGeVaNnaV+9guNXNSHsdQ21VbGyrYqDREXQCC9gLBzQ4G9sq6ag2MNTsZPdAA1u7atjU7maDv4L2Kj3NZRpu8TNaXSX4y3XBnIgAnSlAb2qvNATtXsVAPHFCMekEJSZWDzWXM9pTzxfDbRze3M3hzd0c3NjJrv4Whpur6K6101Flod1dKlrcGmVUGSRUm2TU2oonCw/AIgj0+z2ipaEL8pNDqTEr6Km30+e101Ftwmctxmsppr5UgcdUTI1RTrmmQCyU/l0UeVbopKhy4jmxZxNjF4/z6NpZju0cYbC1NggijHnJmCXJWAqSsUlTqNXn0+XW01tjYnObm8EGJ90eK9t6Gtgz0sHeTT2c2LeZg5t72DXQypYuL6O9jewdbufApm4MgsCeoTa2dvsY7W1ke18T2/ua2NrtY7i1mm6Pg5YKPR01ojano9pEd52F3jorPbUWOit1+J1qGksL0aatw6vLY3ODgxazhGZTAevdJdRrs/BoMmkxS6hSpFEuS6bRWMiIz0GrQ0NPlZnOKgMNDvnfKc4C3V3xZ1nSUqQJiylKXY42dx2Gwgj00nBUWavFlbmC4vRlqNOWoc9ejaMgHFdRNBZZDPqCcPGelheBPltcdmkS1ZocfHoJ9SX51KoyqSxMxpUXgysvhqrCeGoUqcSt/IgN0l/hiv4P0tZ+jrVQpE0pM1YG35s2PwS9NBxlXkjwd/HrZpIRt4D81KWkxswifMV7RIZ8SFzYLMLXfMaqxdOZ8/kU/oEfycqIZqDPz+nTR3j85D6nz55gz76dHDi4h1uXz3L+y30Md/nobnaxY2MrnU0WVIWRSLNXEbJsGuFrJgXRWYlzkWQvQ5a9EknaYpRZyyhOX4I0eSGpMbMIC/mEhQun8fFnv+edj37D1A9/zX/87p95f9abzF/zEXOWT2PhmneZsegNpn38P/hw1m/4bP4U5i1+lzkL3+Gtqf8v097/OaERC1izbh5Lls1g2p9+w7x5H00QbJpwuUrp7/Gze8cmbl65yPjdWzx9eD9YGP35+5d8/+0z4AeePb7P5YtnMQgCZrPmNRARoAcFQMQIgnCQE0x97RgxgEuAfxeIxC86Bwa0FAEgkRqgL12aABSB5319Ej76k+f8+wF1/7sVsISdFFhbpeFMUpSeTDzXCJNTiF5+mqztRQQt+/7m94Fk8THe++AXJKWs5Odco1ASQ0rSimA9UGmXUyyJY82SD7GoM/E4VVjUmbzLUYpSV3KNn2MujESWPGH3HzUJDmJXvktK2CcUJC1CnrHyJyAiOLmIX8Skk1QvguAlJ1E8tjXScPJSlqEvikddGEcAyA521LN/xyDt9WZcpQUEpjarFnyCRprG1bNHGbv6FU/HrjN++7L42f0IkaFL8NbasZmLEcZAGIPC7DBy09Zi0GSSlR7GnFnv4ffX8uTZXW7d+ZrnL+/z9aUzHDu2l/Nnj9LSWE3omoWsXj6Hvp5Gzp09xOWLJ7lz8yL37lzlycM73Lp+KUh93ryhlw5/Pd2d9RTkJRIeuhCFPIUjh0bZsW0jt69f49WL53z38sVr9KKHPBl/wL3bt/jx++/55tlTnj16yLNHD4Mg4/njR4yP3ebkscOUO6xUVzjZMNjPQG8XGwb7MQgCp748wp0bV4NJ1WO3rvP4wRgvnjzk2aMHPLl/n2+ePOPB7dvcunKF8TExBXvf7lGEHYM9HN+9g7bqSqzFhXRUlVNrVFNvVlNnKsKtzqW2pGDCO3cMfVYMVXopFTop8qwYtIWZ7NjYw51rZzh3fB9VNg12dQFmWTr2oix0mTEIgpu86OVEL/00mFStzIjAoczEpkilJDea/LilZEctJDdmMTnRi8iJWUBJXjg15lzqbZIgtckiS8CpSkOdEUlm2CIyQub/5EDTpYZxkOno09eiTVmJPS8Sa14EJklk8CJekheOPj8akzSOUlmSSG0pSsVnV1JjKKTVpWOkqYreWgd9dS5GWmoZavfwxbb1vLh/jVePbnP28D7EkJZrVFlN8Oolrx7cZu/GfgZaPRzZPsTVU3u4eHgbW/t8VJpU+CqtDLT76Gxwoy/Opddfg+CCSmsxTW4DlSapCBAM4k29w6UW3UJMhdSblSI3cQGiJdoK8fMITDFkqWLBm7R2JjmxS4P7w+NQ0VKho71Sh0USxyVBIGTWNPT5sSizwilIWE1qxCJkmeEY5Ckc3j3AswcX2DLSTKPHTE2FBqH2tZHsE/gZt1BliyLgSkMObdUl+Kt0bO+v5+hoL7sHmxlsLqen3ka3x0pHrRG/W4XfXRxcbVVK2qqUoi6iRktvvZmhZgd93lJaK9T47AqqDPnUW4vob3Bi18nx11czduUS3z1+yPfPHnN03+6JfTDGxp4ORtoacGlE4NtdacRvKcKjyqBSFo9VnYoqLwJ5eogIWFPE/ZW1dg6FMUtJWfoJ0ohJTY0iabJjIklYjiY/hnJTPgZZIi1VOm6d3svO/gZkyWuRp4aSHbkMZWYU0qRQUiIm9v9UEUTkpIbiMhfhKdOKn5sESrUFqAvTEGLBUiLBbVOya6SdFreZZqeezW01tNg1NBqL6K40MuCx4y/XUabMRvgn2Lexh4F2H8X5GfS1N/HDN8/YtnGIKpednvYWrl78iptXLjJ2/Wu+ezbOxZOHWUMvBlkOleZi2txWHKpsagyFCIIdr6WIdreWfm8pQ032oD4l4M8/2utjuNXN+oYycXkddFaZaHKo8VoUVOkklOTEBffZj/wD+7YM89WRA+zYMDDR3buEIPhxm1SUqaQIgp3BxkrqSosQhFtU6/NpcShZ77Ew7C2jx6bb/NcAACAASURBVG2ivUxHZ4URv9tMV30Zm3saOHNkD0ONLjqrDLS5VAx6LfRU6+mrNdJdI4qHO6tL6W9wMthazaDfzab2atY32IOgIaBR8FeW0ORUBVOq+7xWBpvKGGp2itqPFhftVXrWex2s9zqCHfDX9RGdVSZ666x015QGg+de10j4y3V0VBsmxOpm1jeUsaWzlj2DzRzY0BGkMgXoTJva6hhoqKCv3klXjS0IIoR/YoIC0Ykg/AjjAhaNVNR87BKgVqDCpGDPxk4eXj7B0dE+uusstFcZqS9VUGdUUGuQU2uQU2OUU6GViMWFa+K6IvSKAu5diOGbo/DfmKRB2BW5WKTpWGVplBVlUKHMpt4kpaOiBK+5kPZKcTrTXm1ic2c9R7YP8NXhHVw5tZ9zB7ayf2MXW7t9bO9rYvegn53rW8Rk6+F2mCLAFIEtXV5xitFWy3BrNX0+F21VJvxuI363gdYKHU1OUSfiMRdRZyigVp9PY2khXRVabh7azIOTu+iwy3FJ4+ktV9NbrqbNJGHQraPFKMWny6PdqqROk4s5Nx6vRUFXrSmYURGwuyxRRFEsDUEQahF+DcqUVRQmLqEoeRm6/DAcqkRsqngMhRGos9dQkrcOXV4I6qyVlGSuxJgbgj0/DFtBGKWyKAySCIzSaMyyWEoLYjHmRuEsSsVrlNJgkOJR5+KWpeDMj6c8P5aqwkS8xak0arNZ/NH/5JnnLZZ/8K84FSk4VSmIHdnJ7rJREYmpOAZV/lok6StJjZ6LIBhIDJ/JqgVvs2jmr1m7ZBohi6eybvl0IlZ/xrzPpzCFM4Qsn0lPl4+x21e4O3aDR08eMPbwLl99fY5Dh7/gztVznD60k+YaW/D1SuTxSLJWI8laQXriHAJp6NLMpRTlrEAlCUFZsJairJXIU5dQmLSQ7Og5xK75iBWL3mX2rLf5+LO3eP/Tt3jn4zf4/Xu/YE3sIhLz1rE6egZr4z5nZcR0Zi7+Pe999gs+mfsmcxa+w2ezp/C7Kf/GrPnTUKgykciS+eO0X/HmlP8MAohYmjCZ1AwPdPHlkf2M373Fo3t3MAgCRw9+wZWL57h/5yaPHtzhh1fPeTB2k2OHv8BdWUaA0vvTXIYA9Wdk4p77GoDwC0EQIdYEgayFgHB6H4Hw2snshr8PIupNBbQ4FD95/v9qVSuSaNRnMwkiJrMsxLVrYtn5Ka2plp9SmgK/D7xv0V1z3oKpfPTJb5kxawpT3/kZi5d+QFLicmJjFpGavJKYqAWkJK6kMC+a5Ys+4ON3f0ljbSnH9m9k63ArLRPT3KayQmzyOJSZq5AkLiIj8nNyYmeTEvYJIfPfJHrFexSmLsOiSprQf+0jwBDIjFrw2vYFgJEXSdpSchIXkBo5i9zkxVi1KcH9Kc+LZqTHg12fj1mR8tr2XaLSXExnQwUHd2zgxf3r3L30FbcvnQ2CiI3r2zh78ovgsSTLjaIoP5y48PlEhc9nxfJPmTX7T3gbyvnm1QN++Mtzbt29RN96PwplDoWSVBLi1rBy6Uzk0jRuXDsDvODW9fM8Hr/Jy2cPeProLkcP7ePAvp0I12DPzo1UOE2kJoexZNGnJCeGiGnreYko5RJ2bx/l7s0bvHjymFcvnvPt82d88+wpd2/e4MLZM3z37be8fPqEpw/FUNvxsbs8vDfGt8+f8f03z7l17TL93R2Y9Vqy01OIDA0hOT4GgyAwvL6Xc6dP8GT8Ho/u3+XB3VvBacS92zd48egJj+894Ozx4+wZHWXvzh3iMe8SEJrK7XTWVbOxwy9qGia6L5qMWMqLs6nW5NFiK6ZMkkSdJpdWuxp/uZ69w+18fXw3p4/s4uqFY9y8fJKTh3ZQZiii3CjHIEnBJsukTl+IPiuWDrfo9S5NXIM2JwanOnuiS2agTJUhdrZzIylOX0t21EISVn9CZuRcFOmrKc5Yg1kWS1HqSnS5kbjU6ehz48iJXEpexDIUiesIjv0mlP6O/DiM6esoK4ilNCcMszQKoywKsywWs0ykTIkrAXNhIjUG6UQRYGJzWw3bOry0Og20OnTUW1T4a+10N7nZ3O9nsKOBOpeFTf0dbBvq48yR/Ty9I6a97hruobO+gm5vOX1NLo5s6+Xise2UG4o5umcLdy+f4fLpQ2zoa2HzQKt4A/dOLMFA5FJR0FuuTKNOn02LRbQetMszxIvTKKLYK1WkTaWFz53oeAS6GCJ6z0tcTWFaKA5tLnZlJk5lBv11pTQ5lBM3SgN58ctJXjtPtHGNWIgg7OPS6T2cOrKFVp8Dp0XOztGeyZOvdIKu1cSELew16u0yerxmOutMbO+v58CmDkZ7vaxvdNJTL1JP6u1ymlxyWirk+N3FdNSo6azVTEwmtHTUaGmrUtNWpabJWUybW8tAo+gm01Kuwe82cmjnRi6fOc5fXjzj5oVz3LlyiavnzuKpcNJQ5aKvpWGCNneCzLDFVBRn0GgooKEkh1p5EjZNGiXSGNQ5oh6mOC2E3IgFZK2dQ37EQqQRiyiOW0H2urlkhsymOHk1kpglk6AiKxxfhZqykmzUedFBq05tTgya7GhUGVGiKHoi+EeSGk4tqcyfMZVdzMBQlEq5UYq/1kpHgxO/zyHy1pU5tNaXcf/6KX58coOxi8fYP9JJd42FsqIMyiQp+B0aPEaJmH5crsdjVTHCEjLiQkmLDWPf9k2cP32czcPraWtu4Nih/Vw4c4KtGwZpb/YxumE9tc5S1tBL7OrFBIR0Fnk6pdKUIIhoq9TQV29msNEWLKIDScG7B1vY2l3PRn81Iy1ixzkAInzWYjrcJtSZ0UgTwviRf6DRZeHelfN8//gBl06dmAQRdnCWFGEvLkAQ7DQ79SJHX5tHo704GB7WYlPRW2VmqMZOt9tMe7WFTo+D4bY6jh/YQZ/HRodbT5tLRX+dif46EwP1pfR5RBpcZ3Upfb4yBlqqGGitZKDRSWeNMTjhainXBEPlml1qPBaZOMGYSLAOUJ+6ak0iqGh0MdjgZMBXFgQSr4OIgPA6YAEboDQFgEQgAXyouZxN7dVs7/WyZ7CZ/SPtHNrUxeHN3RzZ0sP+kU629zSy0V+LIJygq8ZGs7OEOrMchzJzohDp5B95QZmukJbaMvZtHeD6uWOcOriDzb1NHNs9zNXje9jaXU9njZm+egf1ZiXVOjnlqkBKtBux84joviSMiRTLXeJ1qNoix6rKpLFCh9epQRDGRSqmcAZbUTpOeSYVymyqS3LxGCW4NdniJMlaTJNLS099Gfs2dnHuyE6+OryDs19s5sCm7iBVabS3kR39zewe9LN/Yxfb+5oY7W1kQ1stvV4n3R4HvV4nPfVltFebaSjT0OTS0uTU4LHIqdTm4VBkUCZPxalIo8EspcOlZmuTk9GWcnpcKny6HGqUabik8VTkxVKvTKdBnUOLUUqzUUalPB2bJBmzRHTqc2ozELvP4yilYThK0ycK4zEEwYAmYzWarBCMBRE4NclU6NIwFEYgTVmCOnsN+oIwDAWiD35J5nJMeWuw56/Dmh+KSRqBviAcsywWuzIJuywRc34MFcUZNFsVNJuL8KhzxSlEQQLVsiTqFWk0qNIpSVlN4ep/5UvDb1k9/w9UqjOwKxIxSSKxKmJxmzIwFUXhNKRiUcdTlPN6wKqB8BUf8Nmf/jvT3/5nYkI+YuX8KSydNYXINZ8z+5PfE7pqFm2NlVw4d4Sx21f46txJ7ozd5Pu//sCzb15y++4NDu3ZSk9zzU+e16JJxqpNwlAcjU4ejiRjEdkJc5GmL0GZF4I8exUFKUuRJC9GlryIgvh5pIXNIGzpeyyY+Qc+/eh3vP/hG/zpozf57R//E2EXZMjjySiKZvHa6YQmzCQsYQafLfgN73/+SzGEbsE0Pp31FtPe/zmJaavp6K6jzmvj85l/wuEs4eDBUa5fP8edO1e4evUcZ04e5dKFM9S6yyk1lFDptLNpeIALZ0/xZPweL58+4sHdW3zz8imTtJ8AiAgU+r381DnJ/tokwh/MjRI1FLcIUpiEsYn/HeOngXOBwv11MOAlAMLay9X/B9DwtyF1BmqVKbQacv+mBrC/BhIC1rTi9oWt+YDlC/848ZgAyHm96//6lGIXc+b9geUrP2bh4vf4bMabfPr57/nok98xc/YfWLniExYvep9FCz9gxqdT6CSU6e/8Er0qhyaPnf5OD5sGmghMZEryQlGkr0CSuIi8hAUUZ4nHamb0bKTpywhOgDKZdKMTDGREBprFXgJ5FmkRM5AkL0SavgRV/lqKMlehlYSTFDGLtYvfQyudbGoJ74K2QKQ4afLj2dzdyJGdw7TXlbNlfTvlJi1aWS6bWYBFV8S1C8c5sm8rTpsGlSyF5JglSLLXkp2yhuSEFawNmc3Hn0whNHwpvuZK7j64zD/xhOpaG2ERS1m9chbhYfNZs3IGuVnRVLj0XLl0gsfjN+HPL+Cvrzh1/CAjg73sHN3Evt1b0aokhKxaSGJ8CBlpkaQmr2PG52+zasVsKpxWzpw4zuMH9/n2+TO+ff6MJ+MPePpwnCsXLwRBxDfPnvLiyePgRCJAfXr59BF3b17j5LHDDAgC4WtXs3zxAmIiQinMz2HT8ACnjx9lfOw2zx6Jj//h2xd8/81znj8e5/nDxzy4fZeTR44x0j8APxPgZwKJsVEIPqedniYv/IsggojzkBmxGkNuEvVGGY1WOb1VRkZbquhy6qjVSYnETyR+ntw6z/kv93H+xBf88HyM4we2opIkUWGQYSvOxKnMwmOUYMiJJiVkPoIAs975FamhC5Alr8VQEIehIIaS3EgMkijU2etQZoYgTVpGethcsqMWUpC4nKzohZikcRglsdjkYlK1NisSbVY0JRlRSGNWkrhshngiFE3QbQQvirilOCSxOGTx6PNEIGFXJFKmTMZenIJNkYpNkYq9OINqo5TBBhfdNRZ6aq34y0qo0xfSatPgUuVgVWThK9dPnHAvqHOa6PBWIwibGelq4+b5U+wY7qO0uEDkhDe7cWnzqNDl015tprO+guNfjPLw2jnOHdvLmcM7cBrl9DRWTjDulpBKLRZFCuXqLBqtMrzGArzGAirVWeIFIFHsRB5kOoIXwha8P3FyXvv7FxwJGIsCCHycY1u7uLB/E6rMyJ88Li1yCcIaUOfHs397L2NXTyCch5Z6G90tr4nIDASnEsqsUISfQa1Fgq9MTn+jnW29dYz2eVjf5KDbY2WguYz+hjL8lSV47VIanYW0u5V01Wnp9ejoqtPRXq2htVKcSIgWlCU0OYtpLFPischoLFOyvqWChzcvMn7zCo/vXOfZ/btcPHWcY1/sYe+2zbjMOkzFUlqry/DZdXitIq++TpONW55MlTwRkywevSQGXV4UutxINOnrkMUvpyByEfkRC1HELkedEoI0eglZoXMpSliBInUypVKREYq1OBW7Kp1SeTJWeRolubEUpaybCC00IESC8HMQhB8JW/opKkkCnko9tU41vayh0lRIe63YyXMYpBTlxVGQEc36Dg9jV0/w9PY5xi4eY2unB59VSZNVic9URINZHpxQ+d1mVDmJ6AuzUBWks7GvnfvXL/Fi/B7HD+9nZH0P925d4+aVi3S2+kiLF8/WrORY0mLDSIpYxbwPpxK+ZCYWeSZmaQouTQ6NZWKK+HqvLehMtKmjhq3dHjZ31jHa62NTRy0jLW6GWyrEtOAJOlODTYmpIAlleiSqzHi0+Wmsb/Hw8MYlno7dFLvkuwTiVy9DEPzYlFKENVBXqsYsS0cQxnCqcmit0NHgUKHPjaMkOwafVUl/rY1Wl462qlI6PFaG2mo5cWAHQ81OBnx2umr09HpM9NQZ6feWst5ro8djpafezmBzBcNttWxoq6artpRml5q60kI8FtlPpg/+ypIgYPDa5DSWKRlqdtLvs+GvLKHfZ6O7pjS4AmLq1x2aAn8LTCg6q0y0VehFcXWZWrRzbalga7eH7X0+tvd62dnfwL4hP4c2dXF0ay/HtvVxaFMPu9e3sqWjnqEmNx1VFhrsaprKtFTqJQi7EAsYCVTbtYx0N3Hu2F4unz7E8S+20NNYSW9TBTuHWsRshZYK2twGGmwqqnUyflqMBL7vnPi6jwAXWpsbh0WZQaVeIr5uoDvJBJVScOFQiNOIClWmmLGizqGutIh6m5L6MjWburwc2z3M3k1dfLGhk73D7Wzva2JLl5cd/c3s39jF4a19HNrSy4FN3ewZamPEX4PfbabRqcM/AR5bK000lGloqdDTVilaP9cYCnGpsoNAxiZJpN2posFQQKU8lXabgkZDHuWFCbSWSmnU5FIjS8WryaFRl09FYSpuRQZNNgWGvFi8NjkWRRKCcIbsxMWoZRE4SzMQhFE0hWGUl6RQrkrCJo/DroinsiSNKmMGdmU8mpwQVJmr0OWFYMgNQZOxAm3GMqz5aykrDKesMBJNhtgM0+WGY5HFYc6PQZcVjqMwGZ+pkDabkgadSLdyy1LwFKfhU2dSr0wnZO4UThjfoHD1v5IRNheLJA6nKg1HcRIWeSx2dSJGWRSOkhQmMwA6gwVY6MoPWDzzt8z79OcUS0KJDPmYJXPeJiZ0LsI4CONw7vRBHo/f5O7dq5y/cJpzF85w7sJXHD9zgkuXz9HX1YBRnR08ZsyadOrdCnzVCsrM6ZhU0SRHfUbUqneRpi/BqoxDLw1HkbkSVc4ailKWkh+/kNSwWaxd/AFzP32TD979FVOn/YI/TvsVb73zS4RdIjU6Rx4bfJ010R8z5f3/hw9n/YoZ895k7uJpzJj7B3JxUWLK59CR7Qxv6KRvvZ8jx/bw4MFNxsau8ec/v+Txo3s8fXSPh/dvc+LYQaxmHTVuJxe+Osn4vVt8++Ix8EPQV3/L5uGJQjvgVhQAEYGO/uv2qxN6hYnOdcCYQ1yvg4gx8b4dGaA2BaYEfiYnFIH/E4MBOyo0dFRNOtP9/SUCDp8u5//w9wBYEUGETjl53w9d+cHE902Ik5EAqKl9bYlp1jNnvMWc2X9g+ge/ZNbMKcyd80fef+8XfPrJGyTiJT5mCSuWfkInoXQSSk9bFaeO7mDTYCuDPT6GeurZNdhAnSUfadIyCpNFYKnIXIlVGUdh6mJUOatQ54ZMggjBwKRuxM5kaGIg2VzcjryEBWjz16HKX0tm3FyUuWtR5a0jP3kZ2sIo9m/1B0GEILiCurGCpFAG2+porLCI218KQilsZgH/yAsO7dnKkX2jjG5ej0kroTAnCml2BOlJqwhbO5eZn0/lV7/+N9774E1cFUYOHdnB8IZOQCA2bjURkctIiFvFB+/9ll/+/J+JjV7Fnp0befroNs+f3GX83g3sFh35OamUqGXoNIWkJEYQHbmCtJRw4mNXEhY6j6l//J8snP8Rg/1d3Lx6hQd37/D04ThPH45z/85tXjx5zL3bt7j69UW+f/WKb5495ZtnT/nx1be8evE8SDv6+twZ9uzcyv7dO/A3e6lwWBkZ7OWLXds5cewg504d5+qlc4zfvcWLp+O8ev6EVy+f8N2Lp3z34injd8Z4fO8Bt69e5/D+A7Q2NmAQBLy1VQhH9u3gm6cP8VQ40coLkKYn4nWKgVdCKnRUlNBiK6a/2orfrhUFKQtEUee9r09x/cwR9o8OcergKK01Foqzo1FmhWNTJIsR56nL+SeeEL5sFktnf8i//DeBN/7j/yI3dgUm6YSFa+oKVJmrKJVFYZZGkROzgIRVnyFNXo06L5a8xNWU5EZjliQE06lLpYmYJQmUZEchT57kgAqCgSZiKZMn4pDHYS2MxlmcgKUgkkpVMl5THr5SKdX6fMpUWZQWii4W5SX54s3aocGtzsVRmExFcRoebQ412mysslTcOglGaSoFCWsxFGZgkudSViLny91buHrqMENtXnSSDGosarrq7DiKs7AXZ+C1KhEEA+115ewc7MRtUnH6i1HOHhhlx0AbdTYtmbgZbhVDp6oNhfjL9XgMMky5CQiCAZc6H4ssC6EXYpfNIn7VXOJXzRYDa6ZAXuJqCiY4/IJgICdxGfLsUDSSaEokcRSlhnJ8Rz9DTRWYZamYClNQZ8ewbv508UayBhLXTjgn/EwEk3ppOiUF6RQkhYqCsClQrs2kUpdNYCxaUZJFZ42eDX4XI63OCYclK31ea1Ao3VVroK1SRWe1lv46A331RvpqRTegnjojffVmOqpKGGosw2dXUK7Npsmlpd5WTJVRSrfPwZUzR3j19B5Xzh3n+sUzvHr6gHOnjk5s748Ib0AonZzYs4kd/Y1UavOo0mbhNeVhzAkX/f8nuhhWaSKGnGjk8auQRS1DGrEERcJqlEkhaNLDkCWuJityEQWJK5GnryM3bhmC0IshLx5LYQrG/AT0uXGo0iNQpIQSdO84DwFXjfiQOfQ0lXF87zDVNjkFySEUJIfQWKFDmALrFn9KzNr51LlKaKopZedwG3s3dTHSUSNSNhxK0ZfemE+NoQDBAAXJUQQcQjq81dy5fJ67Vy6wZ/NGzh45xBfbt3Lr0gXuXL3A5a9OsH1jP+QK+IlkFzNYMPtTpnCGtNgwpBlxyDJiqDIrqNRL8NpV+N0GOmvMtFUZ6am3sbG9hi1dHobaqtjcWcfmzjpGWivp8VhpcxvEUDiHmC4euODnxK1l3odTyU6KZKCrmWaPmzKjFmVOGjOmvUlm1FrxhrpGBKN1Nh1WZR5lWineMj1CE0Qtn4VNlSveJJ06fE4dTa4S/G4jGzo8nDy4k846Ex3VOrpqDUFnrw1+kXrUVWehpUKPUARburz01Jfhr9TjtRRRa5SI+o+KErqqjXRVixSo5jIVLU41Az476702WpxqumtMDPjsQdcVn11Bs0s9kWMyCUBaK7RBUNLntbK+wU53nTmYtdHvczDQWiFORForGfS7GfFXsamjlp3rmziwqZMvd6zn+M4Bjm7tZe9gK9t7fGz0V9NdY6HeUoynVIFLW4DwBPTSVBgX6PCVc/PCMa58dYhdm3sY7vUivAEd9TaG2qroa3LSVWdh2F9OR7UJj0VOuSZPpMQJpaJz3sT1Qp+XgCCcQJ+XNHHDFjuedoWYKm1X500UHKUT6xWCMIJLlYNLlY1dnkGNoZA6sxy3QUqdXQT/u0b8HNjWFwQPI/4aRvw1bOtpYO9wO/s3drFvpIOhlioGmirZ1OGho8ZKQ1kJzeUGPFZVMGyypcKIz6GlzqKgtdyIv8JAo11Ng01Js01Fk01Bk0VOk0Um0kD1+Xg02aJQuSiNquLMoIC5TpeLx5hPi0NBZ7WOZpcSkyyWrOj56AqjqbHl4TKkB/ePS5uMU52IW5tCvTkbb2kOlZpkSiUR6LJX4yyOxV4URXHyYmTxc1ElLaQkbSm2AnESYcwLwyyNw5QXjSB0khM+H2NuFNq0dfhMEpGO5VTTbC6kRpmBR5ONT5eHT5fHyun/xjPPWyz88D9wFCVhK0zAUZSEr1SKv0KJ1yrB5yjErkqeuBa9YDKB2M78uVOY/u7/IC5qFhZjJqGrPyU8dDaff/IW7077JcWyTA7t386lC6e4cf0S165e5MLFMxw/cYRTp7/k9u3LDKz3UWaXkZWxlpystZj16ZRZ87Do07AYUijKCyEtdjbpMbNRZK5EV7CWUnkk5sJwFOkryIqahyx1NVmxSwlb9gnL5r7LnE/f5oN3f8N7f/o1Mmkydkcx2fkRIniI+IRFK6fyzof/nQ9n/oxpH/4LK9a+y7LV7/Hu9P/FZzOnkJQShsOh5/ChfVy+dJ5X377k5dMnfPv8CU8f3ueb54/grz9w5euvMAgCu3Zt5uypI1y7/BWPH9zgysWTbNvUT2ebl5bGWjo6Gjn31UlefvN04jrufW39LYgQwZpBEIKpyJOPDUwy/ncg4m9AfCS8LqBucSnoqvmvQMR/tQLnqQhajIVhaAtWvwYQXn9sIEnb9dr7CORHnOfD6b9m3uyphKz6nNCQWXw8/TfMn/VHPn7/V6xYPJ2U+OWkxi2nMCcKtSyJZk+paF1+EM4e3c6FY9sZaatgc0cl9TYJmpy16AvCMEojUOesoiR/NQbpWlTZy18DEbcm1onXQETg/YmfTdyqj0kJnUlB0mK0+aHI0paTl7CAgiSRlqzIWY0ye/VEY+8oguCitDgDuzaX6FWzyE1cK1LDO0WKsZjvYWDrcA/jt6/y5aEv2DDQy0BPG02eMkp1EoqkySxZ+BHT332DGZ+9Q7W7lNOnD3Dz5gUOH96F1aolNnYtK1fOZ9WqBXzwwdusW7eU7duHuXTpFC9fPuDlywccObIbqTSDTz+dxpw504lPCCE5JQynS0tObjTZOVGERcxj4eL3WbNqNju2jXD72mXu3rjKi8fj/PDNc14+echfvvuGZw/vc/fGVb5/9S1//f5b+OEVP377gj+/esnDsdscO/gFRw/sZffoRnr9zVSWlTLS2yXmpXx1mrGbl+HVS8bvXuebRw949vAuL8bv8ZfvnvPji6d8//IZf3n1PfwZfvz2B+7cuMmpL4+J15l/AmFkfRdHD+3jwdhNjh/eh9thFP2Sj4LwBhjz4/CYC2myqtBlxiE0gc9WQmOZiZtnj3L11CFunfuSOxe/pK3OgiYnBnNRAmZpFJKEhZjy1tDvNbCxt4mBjiZykyNZMed94kPmEEhXlKcuIy9qFnlRs4IHtqEghvyEFUhS1mFVZWKUiKAh4Kqjy43EWBCDPi8KdWYohYnL+NsTySKLoVyTQqUmhfKieBoNOXhKsrBJ4qkuyaWr2oxbJyE9fCnFGdEY8hOxFaVRJk+lXJFKlTKVyqIEHJJYvOZCak1FbO/xcWBTNwe29HNg23o6POV4nSb6mmo4smMDgrCLFQxQb1NTaypCmR6JOjMah1KCXpKFpTgfm0rCgY39nD+wk03tDdSaVTSVGWiw62gqM9BabqTZoaPerMStlWItygxavNoVuchTokT7TJQ4NbkYJElYlBloC2KRsoAeJQAAIABJREFUpE6OsgszQhCEzZTpMhE6wSJPp96mxChNZuVMUQSXHr4UQbCjyU6kKCWKjPAVorvEJRAuQeTi2VTopGhzYlBlhmKSxmFTJKPPj6ZUloDPXkRvvZl+n4XeejM9HhM9HhO99ebJn+uMdLk19NboRBBRKwaDdblL6KgqobNah79cS5/HQq1ZhlWehtsgobwkD5c2l7baUr7YNsjtK1/xeOwal84eE0/+EcRiZgAELUSvWcRUTlBlLMRnV4qOK8o0dFkB0bMIIpQpoqg6N2whkvDFyKKWURizHEXSGkoyI5AlryEzYiF58cuRpa+jIFEUeuWELiIvYimKxLWYcuNRpYSRsmZucH/HLPuMnJjlCF4oSA6hpcrA6GAj9WUqQhd/RMABIzN2Bf0tbnZv7qLOVYK1JJ8mt4mRTg8DrZXU24qpKMnBrcvGrcmkoiSHJncpPvckH9nndrKht4MOXz1N1W7qnA6+OnoY/vIdf3n5hG8f3eX+9Yu0eSsJpRNJThp6bTEum5EaVylCJmgL0ynTSjHKAsXSPgabRWvUQPDXxs56tvQ0sLG9RnQ7aqmgu86Cv7KElnJNcGIkvAHS1FA0eckochOx6eTUuEwUF+aiKMjC57JSbzeKoDcSMUhxCgjCeYRPoNKkwm1Woy1Mx1dpZqCjVrxx3AJhDpQbJFQZC+n02Dmydytt1Xo66wzBNdRaxlBrGT1eCyP+CZ/zIhjtbWTXQCv+ch0NNgVeSxGtLg3dNSa6a0yiELvKQHeNiRanOvgYn1VOd42JkWYX6702fHYFLeUaOqoNQXF2m1tHa4WW1gotzS41bW7dhANT6U9cxtY3OehtdNLlc9BZb6PLa6evycWGzlr2DLVyZFsvx3cOcHL3EMe3r+fgxk72DLQw2u1lwOektVyPozgHYTpk4qbSLGf3hi4O7xrh/Im9PLwt0hOViNPHUk02bbVm2mrNtLpL6G+00+e10uRUUanLx6HMxCpPo1SWEgRI0Us+4wRTOcFUDPnJrxVMYjGiLUhAL0vBoszk/6PsPaPautP9373W/8V5cV7krnXK/O+Zc87MmXIyM8kkk3jSbCcu2MYNMAbTexFNFEkgCaECCBBCCCGa6L13jBtuuOMSG5e417h33O3EcT73xRbCyZk7/3tf7MVC2ghp7639e77P8y0Wvdj9tGYlY9VIsWqkFGcmYdOmiOL6oiwa7Tl01RYx2uVgfLTN5c60tb+JbQPN7BwRbV/3rOti50g769odDDbaGW2rorPKTGtZPh2VhRjJEm03XwvUW3KoLdJRXZj1ExDRaNE6gwl1tBVraTZnUp8ro0qbRKUmgUpNAmVZSZSo4ijOiMWmjqdcn4QjN5WqvDSq8tIwqyKx6iSUZifQU2tksLmASlMyRlUosuhlVBgTKDdIKNFEUqQMpTA9mAJ5IPlpazCm+JARsRiLMtjlhZ+T4EWWZAU5CV6U62IxyUPJSQ1GSIIE3wXU5supzE6mv9LIQFUeFbokWorUtJnV1OfKaMxTUJudStCyWZSG/Rvr0v+LgOUfY9cmuLaGwgw67XoaLCqqC+RUFsjEDAxnyNysj/43sz//FZ988kvcl/yJr+b+ltDgRXh7zearL9/jvT/+G7M++h2bN/VzcGIH3146zf17N7lz+xrXrl7k8qWzXL92icePb3Hv7ina24vJzIxEoQgmLWUNWaowtOpQ4iLdkYS74bfyI8J9P0cj9SZHvoasRE+y4laikogaMUnwMvyWz8Zn+RcsX/AxH/7hf/OH3/wzcz7/I9s29zAyXI9aE8PKVZ/gEzAbv9C5uC3/A3MX/Yov3X7F3IW/Zt6i/+bXv/tHPpv9LtGxASQlxtLS3MjF8xe4ffMWL58+gx/f8PDuLU4eP8y5k8c4e2pS1A1ZBA5ObOf7V/e5d+sCF84cZtf2USwoKMzLpLOtlsuXT/P02UOevXjMD7x5C0BM1xUW3qYmDeHFRtzfer7rLRAxbb06rTH4OS3JCSB+BiIEQWy6/f8BDW1W9c8emwY0Iogo0YSTnTpdG1gIXPEXgrxmEbDyr8467OchdEZEoCS6Pa1c9imrVnyOx9JPWOr2Fz754N/54N1/YeGcPxIf6UXgqnnEhXkQ6uuGJHSlCK4m4Jv9m7h2eoJtAw1s6qqkrUxPiT6OvPRgtNLVZMavRJ/sxTZBYEYUfgJBGBcp23GQHr2MmYTtJqZdx8K8ZiMIr8lM9CEjzgNVgheZSatQxnuQLlmGRupFkTacGksKVeZM7Hnp7FjXzmBrGcrEIGx5cgY7KuhpttFaZ6GsSEdOVirlxbmiO2KODuEp2IoK6GipZsvGPuQpUfzx9/83X37xAUp5HGuH24FnfPfiAVcufoPNlo+n5yLmfvkJHp5L+PSzD1mxchHDw93cvn2FqakbnD9/jNHRHlSqJHx9l7LQ7RNS06IYHGoiKtqHEpuOzq5KzEVqgkOWo0iX8PXETh7du83zRw948fghz6bu8/3zJ/Dja548uAs/fAc/voEfvuPV00c8vn+HV08f8eTBXc6dPM7ZY0cY37SWltoKdMo0bIW5HN63gztXLzB1+yoPb33L1O2r8P0zvntyn0d3rvHmxSN+eD7F988fww8/whv44eVrZnJHxIamMLFjM0cO7ObS+VP0djSRm6XAnD0dAq/Ca96HVOalY81KRVDBxs5G9m4c5OCWddw6d5yzX+/h8O4xLp+YoL26CJMqHntuKpbMaNKjl2HXRjKxvokXdy/x+skdto32IIv1RyHxQXgJkV6fuS5eacCXJPiLiv2koCXM/+g/EYQpEgKXkZ8eQ4EiCmNaOAZpMNkpQeSkBqNN9CMj2ovUUHcyoj2QBolFncR3LkZZIHZDnBi7LgvGroykIiuOcm0iFYYUqvOV1BdpabDosGQmkZMaSVZ8ILnJIVjSoyjLjKVSE4tDn+iaRPTVlbCxp5EHl7/h228OkZMuJTNVgi1fKy7ITn1DxGp3asxa6ou0VBdm0VZZjFmbjkGeSFm+ji39HTy+do4LR/YyPtJNT3UplXkaKoyZNNvyaS0toL2sUOxyvIeYG9AGGAW0SZH8I0+xZKXQV1dMf72VcqMCkzoWXUogmiQ/1zFVxq0iWxZCZkIgwSvmkhbhjfAUSvSp6FPCMSokSEO8EP4B6ix6dg53cnjrWr7eMopJmUKA+zxkkb7kKaJdOR6iID2KqnwZvTX5rG2xionUVbm0lxtcKdTTIKLHYaSrTEdvhYHeymx6Kgx0lYke/x3lBjorRH//kUYrrfYcHAVKOiry6K0xM9xkY/eGTo5NbOPGhRNM3b7CzcunGeltFQvMa5CvV9JRX47dpMOgiCNXHs2Mt/c4gmBEEeFFnK8bqUHLUEevdt3gpavdkPkvRR68AlWUNznSYDLj/UgL90AVvwaDPBxdSjCpISJITVrjTvDiz/CY/R6CYMRn/kfIwn4a5CQNWUlsgLt43maJUyJpuBfJEatYMOu/qTRncf/KN/S1VJKRFE5bXQmNFYX0N5fR32Sjy2Gi1W6gMi+NInUMxVlJFGrTGO5qpKe5BkeJieGuVsqL8slVK+ltbmTf1s38+OwJPz5/xO3L57h39Tw3Lpxk27o+TNlqOppr2bxxLYf27aC9oZIsjOSokrAa0inJdvLkJ6G72syGTgcbOh0MN9sZbC5nbbvD9djMJCLHJUquK1JTY9YQH7yC8nwNo6yAlwK8FMjP1nBoz3buXDrDkxuXRRCxEYTfQqkxS/x9DjiKcqgryWe0q47bF45y+cQEDfZ8TFmpIpVLqMOqS6GxNJc9W0ept2potutpKs2i3qqmuyaPjqocuqrznZofkXqzbaCZYzvX0laa45o2dFfmiWnXTpvadns2ww3F9FWbaLXp6SzPZaTRSn9NIU3FWdQVqmgo1tBqN7hsh7uq8lzTiM5KI612w08E29MJ7AP1RQw2FTPYYqe7vpi2qgJaK/PpqS9mQ08Ne9d38vXWAReImNw2xMFNvexZ2862vgZGm8voriqks6JQbK4IAjajim/2b2Vy7xh9bdXUEY0gGDHnyjHpU6kvz2Wo1U5bVT4tZQbWd5aztsVGtyMfR4GSosyZDjs2MTjrELOcPG9nAfRLnO5vdRSqk9ClTfOL67Bmp2EzpFGiTXEBCLs+jZKsZKrylLRX5NNdZ6GzxsxgaxnbRloYH2plfKiVHcNt7FrbwZ51Xewe7XQJrMd66hlqKmOkpYLuagu9tVYGGkpFECG0IRyCSpNGfA/vQGOxniargbpCDfVmDcJpcWreaTPQVKimWp+MXSXBroylXB1HaWYCVqUEq1JChS6ZRrOStpIsGs1KKo2p1JhkNNnUlBullGYnkK8KRZe6BqshFptBQmVOPI6cBEo1URiT16CVeJKduJpcqS+GBG9koYuwZUVhzgghK84TkyyQ3JQ16ONX4TAmoZcGkBq2EiEJWm167p/dz/VjO2i2aCBJoEKXRLNZRXNBBtX6ZGr0ySjClhO24J/FbIg5/xdFyiiqclKoNqZRmZ1MvSmdVquG6gI5pfpEBOG1CMqdblL+a+bi5zuHRYv+xNIlf8Z98ftEhLkTFODGIrePiJf4k6GQcPb0Iabu3+DB3Ws8fih28O/c+ZYzZ45y+vQk166ddhq/zyNbH4teG+26fvL0MUjCF/PbfxeY/Zd/wSgIpEtWII9eQnq0O7oEz584SAmCkQDvecz7/A+89/t/IT7Kl/17NzA81CDeL9+DsKhlrPabg5ffJyz1+jPz3X/Pp3P/jU/n/JKlKz9i7vw/siZgMa3tDo5OHmTvnl1s2rCR8W3buXXtOj+8esmDOzf5+sAextYNsm/3ZirLzHh7uxMTGUB/byNPHl7j9ct7jI12YUFBdKg3LQ1lPJ26zo+vnzBjedr3kwL78pmjPy3WLaJGcOaxaSrUNFWp66f7/3yz4MrR+ntbTUEGtSYltSYlNQUZCIKR2sL0GWvrsr+lo5gGESKdyZDm85Pno/znMG3BPfM5RQCxdPHHLF38MYLQxIKv3mPxwo8QhCFWLZ/NMrdZzP30v8k3pDLUXc36wUbqKvLwdP+M5Qs+xs/jK2TxgXTUW9k01MyRXWvZPdpGU6mOfGUkuhRxaiCPWUZ67FIUMYvZJghsc2bbiGt2m7h+v/fzY2NxHtNDhHp+QazfPBQxHkgCviI10h1lvAcZcStRxC4lK3kVJdnRNJYqsGan4ijKZNfGDka7qxCECXqbLOzZ2oPwT5As8cWolWIzZ1FSKNZyepWM2ko7tqICJnZsYufmYX7BLYL8VlCQq+LWtTM8e3ybRw+uAy/YOjZMWJgf7u7zCAhYRWjoGj7+6H3c3ObQ19fGgwfXePjwOvv3b6e83EREhC9BQZ6EhKzCaFQxNNyKf8ByNo31cPvOWQ4e2oJMHoVSmcjagR52b9vGhVOnePn4Mc+npnj5+DG8ecOLR4/47ulTfnz9Gl6/hu++483Ll/DmDXz/PXdvXOXKmZMMdbdSYsohUy6l1GzkwK6tXDx1lHMnDvPD8ymeP7wNP77i9bOHXLtwikunj3Hl7Ake3L7Od0+fOu8v1xDNHKb1Q08Rpm5f4cHtq3S2NVJXXU5NRQnrBjo4vHvMdeLqiEabEs09/omx/jYmd23m6L5tnDiwgzNH9jLc2UBrZTEWgwxdWgS5igjy5CHoknzIlfpiyYxm5/oerp8/zp7Ngyji/J3uQkaSg90QBCPB7u+jjlmGLskHTfxqlLHehHjMJtTjSwrV8RjlEZjSoynMiCFfHumaQMjCVxDrMw+J71coIlegiFxBvN98UkMXY8oIpVQvoTA9hCJZMMWKcMqyEqgyJFOskmBWxtFdaeLwlgFaS3OxaqXkpIRTIIugOCOa4oxoyjUS6vLkFGcmYlIlUqhJpbxAx/kjezk2sZ3i3EwO7Rpjy3Av5eZsamwFzn7eJIUa0YfdnCmlSJeO8Aso0mVQmKWg2mLk0uR+Lk7uY11nA+W5Gvpqy2i25VOiU1BnNlBdoEX4ENxw8ii7EC1X70FWUhgZsX7kyKJwmFRUmdJdIEKfHEhGrKfz/I27zmNq1Gr0KeFkxAcgCOeRhnuRGr6apNBVSPyWEb1mKW1lhRzcOsLxnWMc2raO0dZaynIzyFNEugL6TMooClXR1JozGG6ysKHDzmCDmY6KbOotKuotKlrtOrodRrodRnHSUJJJh01Du3PrKNXRVWagqzKH7qpcZ9aAAUeBkrIcGa32HFcg17aBRu5fPcPdb89w4uBurpw9xv0bFxntb6ezycH9G+c5cXAnJw6MM9xejUkVT0aMr7MgEsWgYgfDRkaEl3MS0ea8gf58tOs8VmEryZIGkqeKwZAWSnqkSBULWzqb+NWLUMWI04ywFXMJWTYbyZrFxPu7kxC4DGnISlIinQvnLMhKCaXWqmP/1n6MqgROHhrn+b3LtNZayZRJ8PNcQFz4amKCPBGEJqzZaXQ5TDSVaCnPTaO2SIPZoGCgvY7+tnpKTdl0N9WSl6XEaszhwPg2Lp44Bq9e8OzeTXjzCt684OrZ45w+spf9O8c4cmA358+c4MaVc+KN+h/AmJmM1ZBORYGY/SL0gXAZ+uqKRcDQVkFfQym99TY299aJKcIdlfTXWRCEKdrLc2i2TS9eU8hifMlRxDPKClJiQzAKAt1tDVy7cIrLpyaZ2LqB5iqrq0EhnBbD6N5hysVV3b91mKe3znPz3BF2b+xjtKOWrpoS+upK6HIUMtxayde7t9BWkUNHlZGOqhzaK7NpKdPRUJKJ8CtcLjt9dcXsHu3k6I4Rp2uSgY4yMel6GkC0lRpot2fTatPTbs9GEMrpLM9ltNlGU3EWualhCIKNse4q1rXZXVSlabel6W0aPEyDit4akyvIrrumgA09NQy2ltFRXUhLRR499cWM9dezf1MPh7cN8vXWAQ5vG+TwlgEObOxh13ArY101DDfY6Ko04cjPRBBGKc1Vsb6ngQ29jU7PeRN1RMOQgN2spafZzqahRrYONdHbUExHlZGRVhujraWMNJfQas/BokkkTxFNiS7ZlRfRX1vM3TMHOb13DEtmMplxwc5Fw4FJlYhZK0X4pTgREoQuyrLl2HSplDinEWUGmXP/17SV59FTU0RPfTFDbeVsHmx0OTHtGG5j92gnu9Z2MD7UyraBZrYPtrC+o5reWqvTjckkvpa7SJ2dw26XFuO3nEd4B6rylNSYMqk1qWm26hmpt9BXlU+7VUetUUFlViJl6jjKnZslPQa7JhFHdhr1+RlMc9pr8+WU65Mo0UqoL0qnNDsBkyoCXbIvWck+2HLisBkkWDMjqDEmUZ2biFkRTE6SD3kpfhiT16CJ8eB/8RqTIhiTPBRVlAfqaE8Myf5kJfiIE3NZOLVFGg5s6mZyez+3Tu3h2yPbEIRDkCSQneCPTS2hMiuRyqxELIoI5n3wDlftfyRj9T+TFOhGmS6RqpwU6goUVBtFWm5D4XRInsgTz8kIJy3em/io5UhiVhAUMA83tz/iseJj/Hy/JMBvAX4+85HE+jA60s6VS8d5/WqKV88fcuXiKW5cvcgP3z3hydRtjh7dz+GDu7l04SiHD25knHlkZoSIRdyH4vnQKAKRRi1j0exfYVSFMtJWSH2xnMx4T3TSVRTI/ZFFLkUR70uw7zTTYJzZf/0dixb8hSKTmqvfTqI3JBOf5IfwHkTGeeDh8xlfLnmXuUt+x+cLf82chb9lyfIPmfXZf7Js5WeUV+Vz8OudwPdcu3qJTRvXs3XLGNcuX+Lh3Vs8vHeTi+dOsH6km7ENA9TWlhIY6MEqz4XESwJFg5CnoFMlYM5JZ43HfJocRXz/7DYzQuT/OUG4c+UsgmCku7ESh9Uo0jKbpteYNma690YE4ZCzzhlimnXx98HC20F9/3OrNSlpKMqkoWjGven/3cmpnBn9xQTTmRHy6CV/Y9+froHuCz9gpftf8Vj+GSuXfcpy97/yxae/x33RLFYu+ZQl8/+Cv/cC9u0Y5vun1zg1Oc7lM/sxZaeRrYonMy0Sn+VzSI5Zg9AHg60VtDtMZKdFiI25tGAyJF6kRr49wRl3BWQWacPJzwhmZjLx82Nk4qcWtEaCVn5MpM8XJATPJyViMemSFWhTvDHIfDHIfJEELkUSKH52rSwUQZigND+V6tIsshRh+K/6ElN2Cts2dHJycicHd49x7sQhHt+9ztcTOzmwazNb1vWSn6MkPiaQDJmE9SOdHD64kyOHdrFrfAP1NaVoNHKam6s5fvwgZ88eo621gaGhLs6cOcKDB9f4/vtHPHhwjcnJ3dTWlpCeHk9enpqWlkpMpix27FjHmzePgWdcvHgMs1lHfn4WRoMWtVzOYHc3r58/hzdveD41xevnz/n+2TNePXnCm++/h+++4z1O8PLxY757+pSHt29z6tgR9m3fQpXNjCot0eXyd+/6JW5ePsvU7atcPHWUiR2buXT6GI/vXufm5bOcOXYIV7it04l0BkQ8df6cQng1dZMnD25x/swJ9u/dwabRAQ7s2syVs8cY6W7iH3jJP/CSI3u2sL6/jXV9rewf38SBHWMMdzXz9e7NCMItMpIi0abFYJDFkCOLdFKNgtDEeJAYsAhZtB/VJXlUFTnHdF6QqwghwvNTkkMWUpQZSnq0O36L3iczzpvDW7s5//UYTTYD8qjVGOURmJWxFKkk5MsjyU4JIjPOh9TQZcT6zCMp0I30qJVkJfigl/qRrwjGpoulPCeBckMcjhwpdbkplGbGkZsUSKEiikaLhoFaCwO1Fhx5GVjUCVgy4qgwpFChS8Isj8CcFoJdE09mXKDo/rMFzn69m0c3L3L6yARjwz3cu36B25fPMdrbxp4t65jcu1Xk2PlDtjwOQegjLkjk5hVkZbii1BvtZjqqS11fHmEe4hfeDcpz1S5K0a+4LDowvXQ6FnSJYjjxRBrRSkNotGZhVktQSVYjj1hJgv8MNUwWuRxBMBIdsESkkbmJFBFBmCDMe4EI6oQhkRY0BEV6Od21Nu5dPsHJia1YdGnoUkQAUaJLoCgzFqM8jPLcFPpqCxhtLaG/zkRDsRqbPhGrNp5qk4L2cgNdVbl0VebQUZpFe0kmbVY1rcUqWq0zQKK7PJtmq5aGokzs+lQs6gQq89JpKNY67T/7WN/TwNZ1Pezbto6rZ49y/8Z5RnqbqbAaOTKxjZcPb3D93FE6aqwkh3oS7+9OasgK54UuFjcRHnNJD/fk5zfRFN/FxK2aT4zXV//jOU1yEPLoVcT5Lv7J4y0lBuoKM1HGriHCax5JQcvJiPFFFulNargXWdPi9XchNyOG4fYKJrYPsXm4nTNHd+Ny/ZgDHu5zCF6zjJgQL+LDVqNKCsWel06DVUe9VUO9Tc+mwVbGNwxwYMcYu8bWcvrIAUZ7O+ioq6G7sZ7B9lZunD/L9fOneDV1lztXzrJz0wg3L37Dq8d3uHfzCg/u3mDq7nX6OxqcZfa7FKiTKVAnIQg2fsk16BIYaChhrKeWDZ0O0d2opYItffWiuNoJIjoqcl2aiJnj8pp0STAmnQyjIJApj6e20sa6oR6aqkuxF+Yw0N7A2HAPlcViV30j7ph06c5Ivlu4sYUDW9ayb9MA+zcPsW99H6Ot1Qw3lzPQUMK6zhrnPaeNequGljIdnY5c2iuzRSrHr8TvB14C40PN7NvQw7ucFjMFKoyuhO12u3jNNVu1tNuzXQBDEMppKs5ioNZMuz2berOavmoTFw6NcXhrL5u6KumtMbmAw8+pTD3VBS4AMdJcQn+dmZYyAxt6ahhur6C7zkJbVQF9jSVsG27m0JZ+jmwfEgHEWyBix2Azoy3losmD3UhVnkhXMAoC+7cOs767ydm1M/FP3KO0UEdfWxVre2rparTS22BloNlGpyOPptIsBuqLWN9eRn+dBXt2GrmySExKCcUaKWZVAkXqRPpri+koN2HNShXpU86CptyoxJYrR+xsWijJkVGiTaFYI/3Z90X8nomBeF30NZawtrOKtZ1V7BxpZ/tgi2sasaWvkfUd1WzorGFrfxP99Tb4lQC/EpwFz2uabKJGJpg2LCiY4DPRhz8aBKEPh0lFU4me/poitnU7GKo102hSUaFLpkqbRLVe/FmhScAsj6JSn0KtUUG5Voo5PRJzeiRWdSyCYKRQGYEjP5VSfTxWnQRLVhSWrCjKchPIVwRjyQilJieBOmMSJcowTCkBFMmCKUgLRCvxxiQPRRm5kjx5GIpID0KXf4E80ousxAAyYteglYZSalRgyZKye7SNqUtHODrutPi0QEbYSgpSQ6nIiqPRmMaST3/NuPY39Ej/k1Xz/kBDQTplukQqDFIaCjNoNCtpKc6k2aKmLFuKIIziKFQwPYFNjvMiImwxQQHz8Pf/kuBgN9zc3uP99/6VZUv/ilwWjtWi5+zpQ1y7cpr+rhZaGxwM93WwbdNahvs6GOht4cDerVy5cJS7N46xtr+CbE0U6Sl+CMIUSqkPSqmPuG7Ng20DFXyzp4/BBiNGeQAFGcGYlCEkhy/mi4/+nUXz3mP+nHcRhFG+mvOHGTvNDe3ospNZ5vk5gmDEw28Oizz+wqcL/otPF/wXs+b+B/OX/InP5vzO1WzYuXs95y8e58L5U7x4/piph3e5dfMqP7x6zutXT3n+5A4nju2lud5Ob3c9FRWFrPZ1JzjYy7X++XsvEFOSU8LF1xVe8u3pQ7x5eouZBtNMgX3v6lkufXOI0Z4mhjrqRPDQNg0gpkGEkZ+AD6/pTvo0iPhbQGG6IP77IGJm7fl77k1vg4jpMLmNTIMITeIqUsKmKbjTn83CtG3qoq/+gPvC91npPguv5Z/itfwzvJZ/xpez/8h7f/gFbvM/ZOnivyKooMikZONICxUleo4e3MzlswfYONyMNiMWX48vCfBegNAHhdoUdGkRyGJ80MvCKNRKkEt+vg6PEx0wl3DvT996v2+DiDbn+5223XUMWygdAAAgAElEQVQwY5E7hP+yD4lY/TkJwQuQhrmRGrmEdMkKFLHL/8exifSbT3yoO0qpD5myICRh7oSu+YqsjHB62+ycmhznyplDTN25yNP7V9kxNkJXcxXjmwb5Bbd4jxOs8V7K0kVzWDD3UwJ8PAgO8GZ0uIe7t67yZOout25+y8MHtzl/7iTff/+EN2+e8uzZbeAZFy4cZWxsgJaWSmy2fL755iBnzhwhOTma0dEezp07yosX97l371tKSvIIDV2DP12s9vSgqszOo/v34Mc3vPnuFd+/eM7rly9EKtObN65k7ccP7rvsXi+dO82e8S0zFuHO7fH925w+foQ716+wc+sm+jpb2bl1E+dOHkOYM63heSswUZhkJsBwGljcQ7h39SzPH96EH1/x7aWzHD64m1tXL3DjyjlG+9tZ29PM9YsneP7wJoO9LWSmpzDQ08yRgzvpa68XxSi/FAWl2rQYCtRJFGmSyE4OQREpUkA08b4khngRG+hBkKdYqKVFriQtcjmR3p+jjvNwWuP5oJZ4UqyJoac6j0ZrFkZ5FNmp4RRmxFCcGY9FHUduahiaeF/UktWoJatRxXqjjPEkI9qDzDhvctOCMKvCKdZEUaqXUJ0npb5Ahl0dQ0FqKMUZ0TicwVbV+UrKs2VYNUkUKGIoVERh0yRQooqlUBZOSUYk1UY5msRQhEkoNig5O7mPN88ecPzQblrrKhnqbmXz6AAttRUIk6BMlqCVJ4g3EC8QJiFPI0MllVCabxBBxC8hTRJKvjoNQXhJtjwBYQpmcYhCjYziLBktpQWsbXGI3Y4+kfYR5Dmf2R/8GsoFKBcQtoAuORSbXopRHkZmnA+qKA9kIe4krplPsv985BHLifZzI9JvEavdPyFHGUNZgRKjKo41y74g2t+d/MwkygrUCBYYanNw8dhezh3Z5ex2GtEkBVCQEelMdTWikwZg0yfS7TAyUF9Iq11HqSEJQ0oQ2anB2LOltNp1dFXl0lmRzYAjl55yPe0lmbRYlDRb1LQUZ9JSnEmrVUN3pdgpFkPHFFSbVDRadTgKlBQo41BLI9CnJzI21MGx/ePs3DTEjrEhNo100dlQwZkjexjqqEGbEk2k7yJifNyI8p7nvOBnHB908f4UyCJQR3qT7LeEND930vzcSQ/1ICVwKVL/n3ZqZDHeJAS5kx65GkXoDG1JEeFNeuRq4v3dkaxZTJT3AqTBK0gIXIbEb/o1xM5UUpgHFYUaJGHeCMIECALCe6DNSKK3rYaR3mbaG8rZv2sD4xv7EUbBqErAUaShwaoTC7h3odlRwuE927h08gjnjx9mfX8XRdl6ogP9yVUrGe5sp9lRhr3QiEmvor2ugse3L/Pdk7s8m7rD7RtXuHjmuEgFc/JNZz7rZQQBOioLXCLq4WY7Qy0VbOiuY6yn1pWA3FtjptVuQBDKqTWrqMyTu14nLcqfVUtmkxwTzMbhTk4c2U9bYzVDfa3s2bGRby9+w4OblziwaxOTfIg1L4sN/W0wKsCoIAL1aZD7T9DtsNJVVUxTSR7NpUb6Gu1MbN8gHlsV1FvVtFUYxN/9nSDbXZxw7BhugVGBjsoCBmot9DrEULF2ezaNFo2rs9duz3ZNKKb1EcMNxYw0WtnYXs7etS0c2zHIrpEmhhqLXXqQafrStNC6r7bQNX0YbrIy2lpKf52ZZruewRY7g61l9DWW0FVbxFBrGTtG2ziyfYjJ8WEmx4c5sn2II1sHObipl/GBJoYbS+ksz6e1NJf2sgJsBjlZyVEMtTk4tmfLTJLqebAV6Ng41M620S6aqkzUFGvprCmgt66QtgoDnZVG1rbYGG6yUWvOpFAVR6EqDmtWMiXaFEq0KRSpE8lNi8GalUp9kZ5iTQqG5EhK9DIKs5LeKjhE0aVZleDSQljUiVTnq2i2GhDmiNfR2o5K1ndXM9hidwmrN3TWQJbgapx0OYoYaalwTSA6q8wixc0JmAThNP50MYtDGDCI4Ywu4beRltJshptsbO+rZbCmkLq8dMq1UmoMKTQY5dTlpFGZlUiJKo7qHBnVOTIs6TFi0Jsymtp8OW0lWVQXpFFnVlCojCBfEYopIxRzZgQVuYlYVOHYMyNx6CRUaKIpTAsgL2mNaB2eFkyONJDc5CAUEV7ifbpP1CXoU8LJS48lWxFNtjwWVUIIhZpkuussNNmyMavjKTOkIVig3aqjq1RPqzmDCK/PsIf9kiPG37P883+jWp9Afb4CuzYBR24qrVYN7TYtHaU62m1aqgvkovvMLJxF1glSE7wJDV6Ij/fnBAbOY/bs3/DF579l2dK/YsxNo7e7huIiHZs29DIy2IE5T48pV4s+U0GwvydLFn6BVp3MwX1buHv9FHCXnWOtKFP8iQ91J1sZSpFeQlFWDBX5KdQWyagqSKYiN1E0VElchU66Gm2SN0nhi1k0748IQxAfN00lHeWTz37DkqWzWOXzFYLQx4JlHzPP/UM8/b5i3rIP+Muc/+CT+b9httt/88Gsf+c/fv2PFFk1TmLVOCdPHeHqtxd4+uQhD+7f5uaNK6KYmlc8nrpGW0sFiZIgsvUy0tJi8Fzlxpdf/cUVHuaivP4KF4gQHxvlb4GIc0f3sWfjoPi7S5P3t+hK09OLIef1Ov2YjZ8ChbfF2+P8NDdiepsWSM881mzV0lyi+Rv7/q1tGkSIwEafMm1CM12IG5luRq5we59lC95n6cL3WbHoI1a6z8Jz2ad4LvuUpYv/yry57xEeskJ0wFRBVLgnDnsORl0yNeVGBroc2Is0yJOCWeP5FUZBYKC9ko2DTfQ32agr0VOkk6JLC0UR501azHSeVZOzUHUKwf8XbxWr0yBi2nFsOr9i+liJQClo5cckhbqRLllJcvhiYv3nIgn40gUoEsOXIY1cQcSaecSFLiJN4oEsbiWZ8gAyUnyRJa5CIw+mvDiT/TuHeHDzFG+e3+bR7YtsGG5HlhhBhdXIhqEuBruaOHxgB/t2jbF9bJSu1nqOT+7n6aM7PHt8n8cP7/Di+SP48TtOnTzK5cunefjwOtevn+H06UOkYiMlJQqdTkZOjorx8fWkpUmIjPQnPj6C3FwNOl0GanUaa3y98PfzZvGCr1i+ZDFFBflM7N7FrWtX+eHVS95894rXL1+43Ji+e/6MF08e8+DObW5du8q5UyfZu3M7O7du4tG9W86cIREYnDkxyVBvJ+uH+/lm8pC49g7htMp/ygyAuIbI6pgGEeeZmUzcQ7h54TjfPbnLjSvnePH0IU+m7vLg7g2SKCeJcm5dvcDlCyf5+sAuGhurqLAXc+LoAV4+e8CFM5M019goNChJT4xAkxJFbnrczAX8jvgFkoWsQB0fSNSaxayc9wFh3l+RIfEmLXI5ssilyCLd0SR4kR69DFWsB7lpQRhloWgTAshNjaA8W4ZFHUeZIYUyQwqm9Gi0iX5o4n3RSwPITQtBm+hLZpw3askqtIm+5KT6k68IxpQRikUVToU+gdykQApSQ2kqFK1rC2QR5KeFU5ufjl2bRLFKQqEiCnN6NGZ5BEWKSMq1iTQUqrh0ZCdXThxk57p+Du3cxN1vz3HuxGGO7t/LqWOHGVs3zJEDu6mymamyFrCut4W13Y30N1Uhjw2hqbKY/rZ6xoZ7qLIWICCCiNICHUMd9Rzavp58dSol2SreYYqUiDUYMNBgyxOBiA0+ZBJJqCehvotFO94TIAiv0aeEoU0KRJvohy5+DVkSb1SRK5EFLyLFGRkfuXoe1tw0Wh35HN07yot7Z9nQV0PY6oVE+S0hKzWcjIRA3mGKgZZyTh3czuGd6xGEOnIUEvIUkZhV0VgyY503HxN15gxGmiwM1hfSWKzGkhlLVsIa9NIAyrKltJfp6arMobVUy3BtPv3lBtpLMmkuyqDZrKKlSE2zRU1TkYqGQnGrK8ykyphORY7cmbKbiSUziWy52DF0WAxYjZkUaOVMTmzlu0e3+PbMJKrkaKICVpIQvAq9LBJDShgzXR7RESMjyhtzejSlWYkYpSFoon3QRfuSFbkaozQEQ2Ig2jg/pMEzoXOyGO+fhPeJ2wRxfouYHvUt+eS3hHvORRCMTuDy9r5OIBEl8lFNhnRytWlYC7RcvXSS757fZ8fWUXZsHeXe9XNcv3CM/tYqygrU1NkM1Nv0lOalY9IpGN8wwNWzx7l+/huOTuxi37ZNDLS10FBup45o5PES4sODSJVEopElMtjRyKupmzx7cIMHt69y5eIZvpk8wIFdm13845kR/GnsOXIGGkrY0OlgpKWMwUYbw62VrO+q/RvuTGIXflpYXZkv2oemRKyhrFDLxPb1nD2+n4tnjnN4/y6uXDzF00d3uH3jAt8cnWDLxkFM2WqMGhm7Ng2xeaCDepuJtspiWsqLaCjOo6XERE2BgfayQjorLXRWmcWciL3baK/Io70yl05HLt01ec7PgEhpEnbThw9bcINRgebSHAbriumvKXTRmBqKMnHkKag1KWm16ak1KWm0iGC211FAR1kO3ZV59NcU0lmey0B9kWsC0VKqp9mmo9VucAmtOyrEfaatYYcai1nXZme4yUpHlZG+xhJGOipZ1+VguK2c9d3V7NnYNQMetg/x9dYBvt7cz8FNvWzvb2Sgzkq73Uhraa44LdAkky2Po7+5gjOHdjG+vp+e5hqGOpsoLzKybV0fE9tG6G4qpaE0m47qfFFU3VAo2vc2WBhssNJUoseenYZVK6UsW06lMYP6Ii1VeUqKNSmYMhIoUkspUksxymLJSgojT/XWfV3Y/VaBIxZRpZpkagrUdFeaWNtcxqbuGjb21jLSXkFvg5XhZjsDDSUMNtoYapqZvrbYc8XrrNlOl6OQ7mqzS+vUWGLgGr9EUIlW1SXGVFfhkyMPp0AVgz07hZZSPetb7XRVGKnNT6cyO5Vao4yGgvQZgbU+hZpcOVWGVGzqeOzaBJotajHlvMxASWYMldlJlGTGUK5PoEwvoVAZhjUzEmOyH1XaWMrUkVgVIRSm+JMv9SMvyZ/cpECykwLIiPBy2TAbUiMo0ctEjZxgxKCIIzs9nlBvN1qrClnX5aAsV4E9O43CDAm1JiXbuxysbyxGl+hD2MJ/5ppTB5ErWU1jbjKVeil2bQKNZiW9lWI+SqNZSUNhBlV5aW8t6iAIU4QFzGfJovf4ZNa/MX/+H5j9xe8I8HejsiKXo0fGeXj/IhfPH+Hgvi2Mb1nLhrU9VJWZUaXFs3qFG8vdvsBm1nH57GGePbwEEwJMCAipIAlaiCrem8LMKCrzpThMKTSXKClID0Et8UQTvwqlxAN51DLiA+bhu/wj5n/1LsIQzF/4Pn96/1//RnHch9uKWXgHLsArcD5zFv+JWV/+hk/d3mX2ovf44wf/xiL3T7l24zR7JzZjzNdgKy1k186tbN2ygQ3rh9mwfpiRwS72793KzvFRMhQSPJbPISzEg9Bwb9KVCSxx/4LwUE/qKvMxqCWIwGECl9OMa2Iw7Z70f0qMFjv+Q3j9nX2mQcXfmjK0OR93pmL/jKYzc5z+Zz7E//dtGrjsZib07vJbz99jeoqydP57uM/7E8sX/hnPpR/jvfwzVnvMZtmST/D1nk9asmjq4rNqHsmJgdRV5lNbkYckYhWrV84lMmg5KXH+BPm4kZUew9e71/HwxilunNnPhclxhtvKyFZEoEz0xaAIdn7et0FE3VvHa/r9ToOGUefz06CojpmJyhRJ4YuRxa4gLngBod6fEbLqU4K9PsF/xUd4u39AQvgSAr0+JWjVJ0hCFhAXtgBZ3EqkUe5IY5chS1yFOi2Q7mYLF0/u4sH1E3xzaCt15QWkxYciBMO2DYM8uvMt1y+e5MHNS/DjK148vsfLJ/d58+oJT6bu8ujBbS6dP8W+3dvpbGvkm2MHucUv2L51iOIiHanJERQX6Wmos6HPkrNm9TJWeSwhU5nKsiULiI+NQJ6aiFKRQrC/L57L3XGbN5c13p5YTHn0drYxsXsHN769xJ0bV3n17DGvnj3m6dR9XjyZ4snDe1w+f4ZDE3sYGeil0l7CjEb0GtNZJkcP7WXLhmFmQIETNPwjiDXT23+zxXU+pnhH/Jt5YM7TI1w7O8nU7Svcv/UtVy+f48Txw5w/d5LWplqy1Ao62xrJwoiluIDOrhbOnzvJzRtXOLBvnJ6OeoJ8lqFIinAWwBmU5WaItqnzQPgMIlfOIWTZ50StXogsxsd144j2/ZKwVZ8ii1xK0PK/kBq2CGnwAtKjlqNLWkNuWgjFGjEzoTBDgkUd57JnLDOkiCAj0Q+9NICc1GCyUwLISQ3EkOyPLmkNOan+FKSHYJQFok30pTQrnrKsBCp0SVToklygwZweTaEiiqKMGCzKWGyaBMp0Usq1idjUEizpURQoYhAEIyf2bePyya/5evdmbvELyiz5HN6/h9HBXtYN9XHjygWOH9rLsYO72LlhmEM7N/H05kUa7YU4rHlcPjXJd4/ucHRiOykxwRgFgeHOBi59c5BbTrvcU/vHabIXsGrhZyz+7H000kiaKwoQhHs4iGPzSCunj2yjvjRbPLHloIhaRXZKEHppAKooD6R+M1Qmqc+XCIIRbXIQeZlxbOir4cD2fk7s38CW4UZ6GqzgLoorlYlB5CrjRY76L2DXhl52ru9huLUSm16KJTOWfEU4gvAUU0YkPQ4jW3urGGmy0FyiwZoV5wJ1jnwZnRXZdJQbaLaoGaw20lemp7VYRZM5nWazilZLJm3FGlqtGuoKMmgqyqTVlk1dYSZlhjRqTWoaLaKjzHTnoTg7nWj/FQR5LEJYAZ315Qx11dPisIrvWzCSp4ojTx5DriwSQXAgD12ONHAp8nBPTPJI7NokzPIoClLDsSpisCpiyE8Jc4FKWYQnoStnMw0iMiQzgjRFhBeCcJpwz7kkBS1FEJ6SkxZGdmoogmAkMXCa53kNQTCSFu4hdm7+CVIkwQhxYLcY2L55hD07NvL9iwecP32EQxPbuXLhGFdOH2Hf9hFGu+poqcynvECJzaigp6mSR7cu8ebZA14+vMX9a5d4cuc6R/bsYs/mTTRVliMJCSLU14tg2lAmSzDpVUzu28bju1e5fe0it29c4e6Ny/z4coo4HMThIE+ZREm2wtXdG2oqZaiplOFmOxs6HWzsqWe0o5pN3TVs6q5hfXsFA/XFLvehjopcmm06KvIyEN6BLbjR31qFURA4vG8rRw7s5tSJr7l/5yo3blzk8MGdbBjtpbezAUd5EQ1VJWxf309vs4N2h42RtlpaKyy02s2MNDo7ZV3QWWmhvdxMW3kB7RX5dFTm01aR89ZCY0PskrwUzQ3aQNgI7RX59NcXM1hXxECtmf6aQror82gqzsKRp6CmIIOWEh1dFUY6ynIYqrcwUGumpURHX7WJtU0ltJToaLbpnHatRfTVFrr0INNi646K3J9QmAbqi1jXZmddm52+ejNDrWWMDTSwfaSFsf56Ng80sG+sxwUeDm7uY/+mHg5s7GFifRdbe+vprRYzMlpsOVTkppOdFolGGklTmZkjO8d48+Q+Pzy9z/r+DnZsXMuBHWOMDXXQVGWiraqAgWYrvXUFtJbr6a0xOW2XC2m2GajMS8eenUZ5jgJHvgprVjLFGilVeWpqTFmUaNMwq5KctKa3C5jp7ux0cSMWH7ZMKZUGOd2VJnYOikncG7uq6awx01qZT19dMb21FoaaSlnBKIONYhJ1b62FTd01DDbaxKC7cXCY1DhMapgjiBqISbEYF0HEdOFzy7UgWjTx9FWbaCs1UG9SUpOnoC5PTn2+grqcNJHa5JxClGullGUlUZsvp92mpTZfjkkejl0bhyM3GZsmlnJ9AtbMSPLSArDrYqnQx+HQSShND8MiC8IqD6VYEY4xOQBtnC9ZkjVEes4jLWwV6TH+zOIQPXWlb73XSYRrEOW3nOx0CbYcMWXce8HHTrqmuJ85PYp5H7zDtbI/ofT5F1IC52NNC0N4F4R3oVyfREepjqFak0hj0iVSmhVPsebtNN7TrsV/+dIP8VjxMXJ5EOVlegpNGQz2N3BschenvpngzKmDNNbaGVvfzxbcyNYqmNaKlBbp2b6pl5tXjnPz8mGO7h2iODseIRXKjFJy5cEUqaNosamoypNiygglJ9UfQ/IaNIneZMSuJF2yklj/LxEEBx988K8sWvoRXj5zWbJ81luC4pli1st/Hh7+XzFn8ft8Ov/3LFz5EV8u/4A/f/Yr/vzRr8k3aTg8uYsbty6wVxDYKwgU5GezYf0wTY011NdXIE2IIDU5EoMujagIb0IClxIZvooMVQIyhYSFbp8gS42gqjSbTFkYBVlxYiHr5qR5COP8tNj/eyBimrY0raF4q8ifhJmcg79X3Hcxk0cxPY14ewIyyox+bzogsu4nr1OTJ6NcF/93/s/0375dlFuY4bv/fP86li/8M97L/krAqi8J8pnPkgUf8OXsP+Lv64YpT0FcjA9hAUuJCfPEkJmA17IvSIhaTUZKGN7LZ+Pp/hlB3gsJ9V1MRaGa8bWt3Dy7n8ldI5g0cYStnstPhOcKnO9rlJmgvOkm4CFmJjnO75NL79HHtK16tL9Y60T4ziZs9ecEef6VpXN/I06o/aG6JIPkaNHGPsJ/NgkRbmRIvUiIcEOZuhqNwp+EqKUI0TDcXc629a20OvKRRvsSEeDBki//SkSgF4f2bOX5w5u8efGQx3evwuvnfP98imdTd7hw9jhXL5/j4b2bnD11jFyDxknU/QW93XWkJkeQIg3HlJ9JvlFFqTWPmMgAqitL2LNzM6PDfewa38yRgxMcOThBe3MDsuREosKCSUmMo85RwdrBPnaPb+Xr/Xs5fGAfzx8/5MfvX/Ly6SMXoJi6d5ufUsLEe8LJowd5ePdb5/3zNDOgYhpYTjBjDz2dZ7KRt/U1U7wjBpPOA6M2HWFDfyvCZVwnbXTtADvGt7Br5zZqayphSECog7HN6/n68H7u3b3B40f3OHtqkgN7t5IsEYO2JEGeZCaFUaxNRRCmED6EGO+FRHrOc479zmNSRyMNXep880YiVoscyHeY4h2mkIa4oZasIjPOG3N6JMUqkV5k1yZh1STgyFPQUqKjOj+dfEU4uWkhFKRHoJcGYJQFkycPoSA9jIL0MPIVweSmBWBIXoM20ZcKg5QKQwr1JiW1+ekUZ4jTBkt6FAWpoaLtq15KoymDSr2UoowY8f+qZzpwZq2CJ7cvc//aOWpKLciTYkmMjaTCZmHT6BDnTx3n23PfUFdRzIHtmzi0cxNHdm7i5P5xxoY6OXd0gpcPrnPy0C4qLbnU2PI5dWAHPz6+zfVTh7k4uYc9G/oYaaticnwtXY4iSvQyaosNCIIRG6lcOz3BzXMHETtORlRx/ihjfVxOVenhy0n0FbvhiqBFaCKWoY5agTR0KcokfwQf2DPWwcb+WgZaS8Wb1uj0GPw8gmBEmxaBJiUCVVIoORlxlBoVmJWx5KWGUJQRRatVw4aWEjZ3lDHWbmes3U5flRGrOpbMGG+MKcFUG9NotYoAoaU4k+4yHT2lWjqK1TQVyGkuyHCBiGazikazmnabntZiPTXGDJHS5KSaFWTEkiOLQhDuka9KpFCbQlWRHk1aDN2NFUxsGxWNAMZh/se/x2P+X1DG+JGTFkGRSkJxZjym9GiKVBIsylhx2iSPwqqUUKqMw6qIwSgNIUcajDElFJ00CGnwMkI95xDjv4gsaSBJQUuI93cTb9qF6ZToEpAGu2NWx7Cxs4xcWSjyyGmb4RMIwgRRq8TpRKE6HkHYwpKvZpGpiGPxvFl4LJuP3ZrHpXPHOPPNIc6fPsLt62fZNTZMe72N2pJcjKo4SnJk9DXZ6G6sYKizgVuXTsPrZ/DiMXz/nJcP7nHzwjkm9+6mUK8lPUlCSmwEUYGraaws4f9h7D2jo7rTdN+91nyYD7PuOudOn3P7zpngudMz3TPT7W6Hds4mZ5BAKOdcJVXOOZcqqCSVpFIu5YwECCFyTgZsjLHBgAFjwBhsg20c2t3T/bsftqok7J5Zs1j/BewKe9d/h//7vO/zPs+9Wx/w+wefcu+OqLzy9f07XHznJG8cmKHGpsIqLyHiUIvHfQpGWgPsHGlj/2Q3e8Y7mR5qY2pgjt400RlmojPMSIv3IfdnQRCpe9ryHITbIp3o5OGdvPPmcdpic5nn3buniDWGGSMVm0lJ2GsVe6z2b0cQLtAacDEYq0MQPqXRZWKgIUg85KGnTqxGDDT56aq10V1nZzDmJhnMzvI8NzIk0mBuwEQ8RH+jm46QOQkcBhocTLQHGGn2MBh1MtzkTvZJDEadCIIIJrZ0hZN9EUONrv+0gXqo2Z2UdU3QmCY6g0nX683xMNsGGkTQsGuUYztH2L+1l31beti7uZvDU/2itOtsX8TpXeMc2zbI9v5m0VgtZKWv3kXQIEFfnoFDVU7YruPulfe4f/MqF956g/aGMJsH+/nk2iVO7JumuzlAd9RFa8jAQLOD8U4/W3sibOmuZXM8wnh7kJ46O80eDVGHima3ljqrnAa7kqhDQ4NdTcSiIGioYi4bJc5zxCanxaunp9ZOZ8BMi1NDp89Im1vHSNTLVHcDU90NjLeFGGz20dvkoTvqYlt/EzNDLWzrb2K8I8xYe4jN3fVM9TWypaeB0bYgHSELwn7oCFk4xZOsYZKfcpugNWFydh+LMns2mBhLPrP8hmJGWz3Ewwaa7DLR/M4hp8OnpcOjodWppN4sodFWTbNDPvueCmoNpdQby4maK4k5pDTZKqk3lRLSFlCjyiagzqFWX0CDuYQmUzERTS5BeRZBeRZhdT4+RTbGkhTkWctR5q1loqNWpH4Zqx4CERlrFjEWj3L5zEHOHt7OaEcElyCwpaeBN2ZGxMzfX8GieX0Q6177JXG3gphZQiJDONLoYFOLh06/hla3goixDJ8yj1pzuZhAKk8lQTerKFpBVsarpKx9hjJi9PdFuHL5NKa1oR8AACAASURBVNu29vHuO0e5ce1dNo10Y9BIUVaXYNFWk5+xjqSJWhwGOusY6W3gwI4BNvWGqHNXYpSmYK3eQNhSTKOzkha3lHafjIF6A2FTkSiKUroGdclqymZFUxJc9n/79U/ZkLmArPxl/LBpeeWG51mw8nEWrXmalWkv8cxr/8qjz/yD+PdT/8hzL/0a4Tb09LVw5NhuOruaOXBwJ2+8cZBLl97hk08+5PTpQwR8VtLTlrNsyfO4BIG01NcJomLDhmWsT1vGupSFhGqMHNw9Rl+7H5+xbLY/8AJzlYA/35uwOf6DbamJfogEiJhXPfgvQcS1H+zj+Lx9J0DE1LwxXyZ2fgZ+bvQEtTTZKqkzlvzgtQgPA5BEUCmCiPLshWSufnre+/tIW/HUvP9HWbHgMX7xT/+D9NRX0SpyUVZlUpy3ktSVz7Ni4RNsWP0iaWteQlG+MZkIeO6xR/jlI/+DlMVP49aXc2RGBAu9DU7cmkIkecsoTn913n72z8Yfx2efNT9sQu9jDlQl5ur4vPmZX1mZRBB2k732WXJTnqeqYBlvHRmjpVaTfI+yYiVVxUsoy30FVeUKyvNeJQHmqotXIC1Ygb4qI/l+s7KUvI0rWfzyk+ybHufbz29y9cKbXDr3BjevvMeNa+f58INzjA/H6WqNcub0UQ7s3Y68qpTFC56nMDeF1StepLwkjdKi9bz+8hOUFGzAJQikr1+GpCyXLeODtDbWMTbYy/UP3ueTG9c4cfgAwjloCNcQCXjZt3OaOzc/5PNPbnL14nu8f+4Md29d596dW3z31T34/bez83iB+ZSwXVNjRPzW2dfO8TDAmHcNzwomCMK52YpE36xzuGv22SC+z6Qqp6+znn0zmxC8ZiXRgIPKoiyKaGd8pJ/pbZs5sH83J984SmdHC8GAl77+OLc/ucEf/+M7HnxxhysX3+YPX9/lwpkjCIILSc58Gbf7CEtAU5iKR1mEMAXpS56kLP01ije8jCBEKFz/PGlLf42QCqNtDoQoVOUsRFu8GnPleoLaIiLGMmp1ojxfraGcZpeSnloLrV4NXnU+LkUOXnU+FslGjOUpsxWMTDyqHLxq0bjOp8nBp8mjwVJJSFdKg0VKi0tJra4ElzQTT3U2AVUBIU1RckHxK/JwSLOIGCtodsjxqUsIWpTEAg62DcV5klM0h71sGuzmzPEjXHn/XT7/5CZ3bl7l/Jk3iNX66G+r5/jeKfZtGabRZ2U83syOiX5O7t3G1EickE1LvcfAns39nD+xl8+unuPDd45y9vB2TuwY4epbB9k50jZ78/tE5HcOZsbaZzPu4olVFa4VpVel6dgqN2AsXoMyexGK9NfRZC9Gl7MYRdZCVMVryEl5meKNCxF+AmcObWHnRAeCMImyTFQaMlTlPHTDKkpEf4WAUSJmbd0K4gEd4zE3091htsVDTLR6GWt20R3U41flYyxJwVmVSdQqZvs6/Rp6AnrGGqyM1lsYDBvo9qmIe9T0+nV0+TS0uRS0OpUincmjI2qRETFX0WCTEzJU4qjOY7DJwxAbKUpdiFtbwVBriM560Z/j1MEZLp89SnejH59Byl/xAOFTsFbl0OiQEzZW0GCrJmqX0WirpsEiJaIvJ6wtJaIppV5XTp2hAmdVNsaS9RjK07BIM9GWraciexmCMEXKgl8jyVyMpngtZslGVIWrqcxYhKkyDbssC0X+Sioz5jdft89ylE+hLFjDd/wlnBG4duE0+3aM4zDKyc1ch0ZRTjTiZXrLMGdO7MNnU1NVtJGuBjcuXRkl6UvQ4eMv+ANei5qTB3fx/Rd3+PKTGzy4e4svPr7JR++f5+u7n3Dm6GGaQj400jKQCOyZGufOhxe49v7bfP7JR8lKxMV3TnLqkKi+ZpQWUGOqFo93hXhNzQy1sG8iLsq6DrdzcGqQXaPtTPU1zgIIPwONzqS8a3tAT71DiZAKLk0lwm2IN4e5eeUcN6+JztkuQSAejxEKucnOSEEuKWH7ljEO7Z4iGnLT3hCkrc4nLuhjYub1Z4igVhiCvoYAg01hsSLR6BNlRFv8jLb7GW51M9TioCuiR/DBGiYZafMx3hmgt8HJGiYZjXnpr7cz1uJjsiMo/ptUOgMG2nxausNm+upEsD7Q4GBTWw1DjS7iIRP99XZGWryMtHiTztbzm6gTgGGiM8jmeJjJrlCyGrG1J8L2oUb2bu7mxJ5xju8aZe/mbvZMxtm1qZP9k92c3DXG2YNbxarErnEOb+kTKylRaPcb6Qxa6AxaMEtzMFcXELbrOHNoF5fOnOL6hfd4+9gRbl2+yNToALs2D/Hm4RlkRPDoS5gZjtJZq0se53h7cLYx3k2rX0+DXfnQiDo0RB0a6m0qIhYFCVBMUEAogkanmkanmo4akyiv6jXQF7bT6tLSE7QyWOeip9ZOV8hKd61oENjb5GFrb3TOa6RXNNvbOdLG7rGOZCWiPWgmYpOLVB+HkhpDJQGjhHq3Cp+5FJsmG0N1+kMBjvBTaPIqGGi00x7QipRXizTZ85YAEY226uRosEjFtcVQSp2hjAZTBVFLOQ3mMiKGYoKa/CSIqNMV0GgqIWoqolabS0iRTUiVQ0hbgE+Zh6l0A7LsFQw1e7l6eh+bu6MMt4U5sWsSYQFI89I4OD3CR+dPcPvSSS6e2sfWgSYmuiL84dMP+OT8Cbb1NvL/LtBRl/u3vOX6Ocuf+zu6AwbGGt10e3V0uTUM19s4urmTXQMNtLjkRK0SmuxVBDSFWKXpmCvT5s1LkPLC5axa8QSZ6a9gtZYytbWbwf4YAb+JmekRLl94i46WCE6rhvqwG4OykkRmOhZxEnRpcRoqaajRs30sxsxYlLZaNW51Fk5lBiFjIY32clqcEjp9cpocFfg0OZgk69GUrqGqQKSErl32GxKg7ze//XvWpb3ChqzXmMtsilTTZSnPsGj1kyxLfZ5lqc/z1Cs/5/EXfsary5/gpYVP8PTzv2JtyhJefvUplq14lVDYw7bpTezdO83Vq+/y7bef8dlnH9ETj5KVsYr83HW4BIHmqBuNqpilS18kdcNy1q5+HY2yiPHBZuaysPeZAxHxHwXonX4Vg/WiDPlDMU4SRHyKCLR/ABY+hYcD/oSb9TXEbO9cUCa+PjMvQE4AiETlIT6brR8SK1Oz39vuVYnrrE9Jo7Xix8eQBBHzt53CqcpGX5FCWdYCZEUr/szn5u6xVa//mkUv/5Lezhr27xikqdaEojKdlYueYPFLv6KqJAWNNAudNJOAtZrOBjt1bjUeYznbhmJ8d/ciB7f00NNgw1YtJp0VhStIAtbkvqaYy3of5s+rWZ3iYcCVABfXmKPHiSAia80zJKRI7docDLK5e6Q873WkRYspzXmZoswXKMx4noy1j1NZsJCKvIUUbXyYlmzVlKKXFyEry6alzsOurUMIMhBkYFCWIzwg6ditrC7B5zbhtGkpLsikIHcDj/7b3/Pzn/0vXn7hV5SXpBHym5kY7WLb5gFamwI4rSrys1N57cWnaYmG+e6rz3hw7xO2bhphw9qVNNcHOXZwN5/dusY3X9zlj99+AX/6HfzuK+7eusb1S+/y/XffMOdRcoE/fPsFp4/uF3twhcnZOZ0HItYk+h8SPaO7HwYRP5j7y+8cZDheh6R4PYVZK7DpKmkKOxFqbBqiAQcBlwmvw8Sm0QG2To6yc8c2zr3zFocP7WPXzmkmNo1w7eolbt+8xp2bV9m/YzNij6h4kXs0pfNuyj8gCMcxlKcTsVbj1RQhCC5K015CWbiM6txFs80vLyH8AaIeCSbJepSFK9CXrsWjyiGsLxHlWM0SanUlNFiktHo1ScWUgL4Yv7aQgL4YhywLW9VGnPLMZCXCrczEpciY7YvII2qX0ebTEw8YqDdLsJSuR5W9HGPBKlyVaUS0hYTVYh+EvWIjxpL1BDTFRO3iQurRlLOEGQrWr2D98tewaqp549Au/vD1Pe589AF3b1zh7MkjXH3vbc4c20+8KcRAS4S+phD1Lj2dETdRn4kmn5l6jwGvXnSBjde72dRZx/GZUaYHmkUKyWAzx6eHZqU055Uio+JFK4IIseFIXbQOhzwbQ1kqlvJULGUp6AqWo8lbijZ/KdrcxcgzF1Cy4WX00jSssmz0knSafepk1qDOJTbGWuR5uFTFczfp34K+PAu/voKgvowOn5pNLR6299Syo6+O6e4wk20+hqN2Yk4ZflU+tsqNeBW51JnKaXZU0+ZR0hPQM1RrZDhsZCCgo8crgohur4Yut4qYvXqOs2xXEjFICOsqiBgk1KhKsFRmYSxLF3/zb0CStRKvXkKdW4uqLAtBgKM7N3H9vTf45vYlDm8fRDgHUadSNJyzSGn362jxqGmbHQ0mCT55PgF5AQ160YzKWZWNMmcl8rxVWKuy8GiLUJetJz/1VVEZS7hMecZCqvOWI8tfgaJwFeqiNWSveIaK9IVUZiyiOnvpvAXhFCVrX0L4CxhorWFmspevP7vGf3x7l09vXoJZtxaLVkp/Z5SBeBRtdRGqihw661101TuotVaLjWbfiY3VOyaHOX14D3evf8Dpw/vob2vh5IF9HN+7m12bJxgjFbWkFG1VKYUZKQSdBo7snebDy+9x/7Pb/On7B9y88h7T433ISjKoyFqLR1c5660RRFgB0wPN7N3UxfRAM7vG47y5fyuHtvaxbyLOdH8jo6019DXY6Y5Y6AwZafFpaPbqxJ+jg/LcFIa6mnjw2Ufwx+/45MYV4h0xuCxQmJdJe0uUg3u2c/n823zw3hm2Tw6hkZZg18iQl+ZQkr4WZUkOLkzcEQSEIajMSOEZjhMwyOgM2xlo8tLb4KS73kpPg4XhVieCcI0lzOASBCbiAXaMNLKlN8IaJrnMz4jaZXQFjQw0OJLgoaNGT6tXQ1fQmKxMJIDGYFSUHh5qdDHW5meszc9oqy8JKOaDiARdaLIrlGyuTvRFzAw3cWCqj5P7Jji2c4TdE13sHO9g90QXB7f0cmr3OGf2b+b0HlGZaf+muKjANiRSQttrTNTb5Xg0pQTMMhxqCZryQsyKKnZOTnDv5g3OHD3C4Z0znD12gI8/eIc3D2xmeriJPZtaGIzZGWp2M9Qseq9MdIYZba2hM2SmzionoK+kwa6kziqn1iynzqqkwa6m3jbrHyIMwZDAt4JAo1NNg11JR42JeI2ZLq+RgbCDTo+B7oCF3pCNeMhKb52T4WY/o21BRloDbOtvZHqgiemBJrb2NrClp57N3XWMd4REY9OfQZNHg/CXgEqgI2SGJQJudTEOdQFecxFWXZaoUvcTkJeuIiFB2+ipJl5rpMWnImqX0WCrpsWlpN2rodWtSlYfotYq6kyVRIwV1JnKxWEQjUVbbBJi1koaTWXU6YpEoKDKIaLOo15fSIOhiJA2j5Aqj4A6D78iD7skHXXeairSFqEv20hvvYPxjjBb+2M0eg0YJLloyrIZ7Yiwf2svm7vrGG0LYqjIwFady9v7J5nqifJ//VU2G1/831xv+HdSnv+feOQFjDX5iNeYiJqraXNp6A4aGY+56Q7qCWqLCGgKqVEXYCxJQZq5GNu8rKkgBJFVrGPdmqdRKzPo6vTT3hGiocHL9NQQx4/sZuf0OKUFWUiKc6mrcSWVksIuA/1ttcSbfViVhdg1RUTc1cSCCtyGHIyVa7HJNhDQ51NvKaHZXkG7p5p6cxkBfSF2RSYPNxBPzQaKffzYcM3FotWPIwgunn7ln3h+wb+yZM0zLFz5W5584Z/5zTP/xBPP/wuP/vafeOy3P+exJ35ByvplSKuL2L13K2fPneDu3Q+5cuUcH354nnv3PmJ6agidpgKPS8uxIzNcufgmQwMteL1mRsa62b5tmD07xmeb9hOUuPvMGcP9MLB10RUQ17C+h5To7s8mXT4Ve19sIn3yx1WJ+eOHVKTEvhLVvvlN0InX5n9m1iPhF5BMLgo+Wt1ijNIT1P4n+/3h6CPmVxAwFVORuQB9RQqVWYspz0ioNs2vfohVgtWLH2dsIMLuqW56Wt1sHm6ir91L2ClnsN1HvNGJS1tE2C5jergJhgRaBYFJQeDtgxMcm+77M8eRmOf5ylYukrTUJI0p8dtdYqAr7OeH/h1zsWeUDSueICk/OitHmpv2SmK5pST39eTnynJfYf2KX5G55nEKNz5H/obnWPTcI2StfIqQpRSHMoe8lFdY/vKvyd+4FJehCo9JRmeTn7YGD5WFG1j48hMPgQiDppJP+Qmf8hMe+du/5v/8P3/FY7/6R1Ytf4HykjSao26OHd7G0UNTTG8Z4MiBbbQ21ZCWsoSCnBT27tzMl5/f5Nrld+BJAZ4UaKmv4atPb8Afv4U/fQv/8Q387gv47gtuXT3PvVtX+Y/vxSrE15/f4qs7H5FUA4vOVhSStF/xGiU+K2SSvP4SzuWx2XhnNlEzO1cjPbX4bdUUZy0nL20RJbmrxf611jofOzcPcXDXVjaP9HD0wC4+vPI+d29/xPFjh4h3tbF1yyZuXPuAOx9f56vPb4s8sD5Ra15QQchcRbNHQ9BYjn42qy0IYyjy12IoT0eRP+tYueEFDOWr0ZauRF++Bo8uB9vsH0FwYaxMxV6dTp2plFpdCfXGctrsMuqN5TTaqpP85RaPGp+mAL+2kLCpDI8qD58mj4C+kKChCL82H5ciA4dsI25lJj6NaFDXGTDRF7bhluUiS1+MPGMJ1pJ1eKsyCKtFOVevLAd7xUb0RSlYKjNwykSTJZusEKe6grx1i1ny/OOYFOWcPXGQbz67xa2r59m7bZIdk8PcvPwuQhk0+qyoS7MwSPKxKYpp8uhxqEqxVOXj1pURMEoImqQ0OFW0B01s6gjR6FLRHbExHPMkGwWHGl00OuREXSpR6UFGUjFJEI5jqkzDrcxFV7gKY4lYDVLnLkGZvRBN3hK0+UtR5y9FkrEAZdFqqrKXI8lexuGt3Zw9NDnrpyDyIj2aEoIGUV1LeIFZ1S3RmdZWmUGbR8mWjhpmeiNsi4eY6goy0eplOGqn3atKltdDumIabVJaXHLavSqxkd2joNenFgGEW0Hco6bHpyXuUdNqqyZml9PqVBJzqKg3VRExSJIgwiERm+ynuiMMN3npj7rY3F3PQCyAzySjo87NxTcPcu+j83z7yWWunj1Is1dHraWKemuVyGkPm2n3i7SpnpCJmF2OV5ZHjSyfZnMVAVURXkU+xpL1yQeWXZGLS1uEWZY9qwB0GX3FeqrzlicfuvqyVHSlKVRlL0WWuxxFXiKrIz4gjSUp1FmkHN81yr1b5/n9Fzf53Rc34Pt7fH3vI5pq3aiqChjqaeL8Wwc5f/oAWwdbqDFLcSgKiPk1xAIGWiMuDu6Y5OieaQ7u2MLV995m15Zx/FYz28dH6W5uZP/0FPV+F2pJKRppCdd4BKdBjsOoZHQgzr7d2zl2cDdD3S0Y5GWkr34dwQY2RTGCEMSrLUNYIRrOTQ80s2O4lX2b+zixS+Tsn96ziaPb+tnWF2Wo2U1fg53eehvxWjPddQ6x96Mdat16zp08yJd3P+TmtYt8ePk9dkxN4vfYibc1c/Xie3zzhagYdfXC2STVSVqUzcrXnyNz7RKagk52TwxyRxC4IwiUblhNKmP8sxlOH9rLSGuIgSYPgzE3m7pqGGi2MdruZqTNRX+TlYl4gD2bWtg5GmO03c8Cdot+K8/AZEeQyY4gU90Rdgw0MtUdoaNGL4KFFh+b2mqYaA8kZWBHY94kiPhhNWL+SACJRBViPog4uK2fk/smODIzxPYRsel4/9Ze3tg5yrtHpjm1e5w3doomczuHWpPqL11BC/Gwjc6QmQanCq9egkFahKwwm6DdyrbRMY7v3Ud3c4zLZ89w8+I5rl94k88/fJujOwaI15kY6/Aw0VnDWJuf8fYgm+MRJjrDdEds1FnleNWlRCwyggYJfm0lAb2UiEVBnVU5S2lyIQg+6uwKIhYZjQ4VPUErvSEbHW49XV4jnR4DvQErQ/Vuxptr2BqvZ7qvicl4HYPNPjZ1hpnoqmUyHmFTZ5ix9iCDzV66aq1JEBG2iPtqrTHQETInVWCEnyBmEpVpJDJtuqr16Ks34NTmUueopK1GQ8yrpMmpoNEhp8WlJOZU0Girpt4sQYhAraGcWkM5daZKolaJ6AZvLCesLabNUUWrXUqTuZyItpCALBOfdKM4qtOp1RcQ1BbgV+XikWclF9bS1NfJWf4c2pJUwmYpNlke5elLWb/wKbQVGQSMEhqcKpo8Gpo9KgabPNTZZESdSnYOt1Bvl/Pyr/8n1+v/HU3K/6IyczE9ERe9dW4anVoCWgkhg4QOnzbpVB0P6OgJGahRF6AvWouhLJUaXRE2eRZ6aRqCEKQ0fymZ6a9gMRUy0B+hOVbDxEQ/F8+/yfBAByX5maxfs4y6GhfH9u/k1KHd9LREGO1uZsdkN/un+qh1KbCp89FJNqAsXUl10RLUpStwqTKIWEpotJfTbK+g2VlJ1FpByFjMw3z+hMPwfOpJguPvYk36C6TliQHdo0//DY8+/Te88Oq/8cwr/8pzL/87Ly16jOdffpTnXvo1L73yBKXlORw5tpsr197lwTd3uXHrEvfv3+LNNw9z6NB2ZmbGUMiKeOmF3/Ds0/9OeWkGE6NxprYM0NgY4uDBnVy5dJYzpw7MyaoL12YDqASIeFiRabjRRH+dnvGojYGgkcGkL04fc5UU0btEiJP0NhErDj9WWxpu8s77/+HZkQjiEoAhQVvqmx2J7afmbftxo3VvSEdfWE+rq5oWWwXdPsWP9j8XpItDV74OVfEqFIWrqM5bTknaa4hAJhFU9iEI+0lZ8jj6qo1oJRuwa/LYOdHC0Z19dNQZ8ZtLCVnKkWQvoTJrcXJuEyDCqciht26+A/fuef/e/2eOb2b2Pr/NXFUicT255p2r+Z85N/uZKCKYuM0ciEi4LCeGi/LcBQiCi8qChWSlPEnaikcpSn+e9FWP89yjP6Ek7RWGWhw0uKrJXiPSkvPSFtEUMlHrUSMIsPS1x1m+4EkKMpczMdzG4b2TjI+0kZu5mn/6h7/mN798hOz0lSirC9m7a4wPr7zF53cv8+CL63z39S3ePXuIHdODnDqxk+H+FsqKNmIzyZgcE+W779y6CE8KFGStQVNVyMkD2/ngnRN88+l1vv3sI947dZC7H57n+/u3uH/rMh1XZhNPwinmA3m/IMybvwSI8Ilz9hck1fCEImblsxOmg7PbXyH5ebMijw2rnmfDqueRFK4TQcRId4zTh3dxdN823n3zKBfOneSTW1fhj99y+o0j+Nw2onVBzp99k4+vXuY4z3CcZ6BPwKkowyrNxaMsokZbgledTwI1V81mZEs3LqQgRWx4keW+jqZ4KYrCRZRtfAl9+erZk32bWls5ZukG3MpcGiyVBNWF1GlL6HQqxOY4h5yYW0W7X0e9tSrZDxE2leHTFFCjKyCgLySgL8SnycOtzMSjypqVei0mYKigPWCk1asjYqwgrC3GU52No3w9NdUZ1KpycUs2YitPw1i0DkGIUp01p8qTtvBp8tcuoCxjNa888W+kLn6JBr+N7uYwT3KKse42Ng92smNiAKEMjFXFBMwKeurdNLo1hE1V2OUFmCqycKtFF+IafTm1liq6wia2dIVpcirojYiKRpvb/Yw0OtgWD9ETEmVPxZvBhSA8mG04L8ZenYm9OhNBcKErXMXcTTWXUdEULCVnxVOUpb2OrSqDJznF1ngtF45to82nRRAeEDJUUmupotGhpN4uFy/EmdkLbD+0ulVsanazoyfC5lYf/WETvUED/WGT2BwdNBCzV1OrK6HOUEbMXk27WzlLVZLT4ZIRdyvo9ijpcsmJu1X0eDV0upTELFLaXCra3WpanWqarHIazNXUGaUE1KW4q/OxVqRTZ60UqScRG7tG24k41NR7DFx88yBffXyJa+eOc2DrAHs3d9NaY6TOLqfWIqEzZKSvziYa2tVaGI46ifv11OrKqNeV0+XW4FcUENaX4ZblJudQW7Yep6YQl7Youc2iyEBbmYKmdA2S7EXoy9dhlm5AnrsURd4yZDlLZm/CKFXpC6hR59ETMbF9sJlv717i+8+v8eXty3x5+zK3r72Dz6amMHMVnU1+vr57lStnDxNvcNJaY6DOVkXAUIYgnGGwo47xvjauv3+Wz29e4fybJ7jw1hu8fewIB7Zv48Pz7/Ll7VucPLiHer+LquIcXEYV28Z62TTYxY6pTRzav4ujB3Zx/MAOTh3ayfnTBzg4NUxHrQOPppQaQyXCM9Do1jDSGuDgll6Ozoyyb3Mfb+6d4NzhbZw9sJkDk3E2dQSSEqeDTS56G1y0hS0Ifwv9bbXcvf4+v39whxtX3+fWh5e4evE97t25xTef3+X+7Zt8eedj7t++yfEDu3AJAn0djbjMaoJOE5v6Ozm2dxvXL7zFlXMn2THWx5beTsbaovyzGd48vI/OsJ22gJGBZhfTg/VMxP1sG6hlc0+AgWYbQy0ONvcE2NRVQ0+DRaQqPSNm9rvDZnojVkZj3iRYSCQoEn4Rw01uusPmJLgYb695qBLx5wCEGKTPAYitPRG2D0QRXCRBxIGpPjb3Rdk2FGP/VrEKcf7YTBJEHNrcy3RfEyOxGnoiDrrDNuJhG90RGzGfHk1ZJtlrFmOqquTIzhk+ev8ibx99g2O79/POieN8fecWX31ylSMzQ3TVW4nXGZiI+9naE56tkIgGjlu66xhodM8qMkkJm6qo0VXgVZfj11YSNsmoNctnQcRx3OoSMfFhkFBnkRGvMdMdsNDm1NLh1tPu0hH3megL2xlt9LGlq070uWgL0lVroyNkFvtYmr2MtQcZ7wgx0lrDYLOXgSYPLX49ghDEpSrCry8nZJbOLoZDCEI71cXLKC9YiCBEUEpWY9Nk4rMUEnFJaPTLafIqaPYoaHYpaXYpaXTIqbdWUWeUEtZVJP0FXIJA1FpFZjSPwAAAIABJREFUzCmj2VFNvbGckKaIRlMZUWMp9doiQopcfJI0XGUpOErWYi9bR406D5+mAI8qL/m8FQQXheteImv508S8SnaNxChLW8grv/47vJoido210OhS0OLTELXLqDWLvVkRs4TxVj8z/VGWvfBzDlh+xnDVP7DmtUdpcukwlOdSlZ1CoiJsqsihM2AiYiyj2VHNWLOLwXrrXPAZhKEmBwIgyUv0Gxxnfcpz5GYvwGQsoa7exdato+zbt51YYxhlVQXbJsf49OZV+P4Bt69e4MDMBAe2j3No+zAHpvpo9GkJWiW4dHnJ32tTrCdkyafJXUmzR0Kzs5ImRwWRh7j4sdm1Z2j2GA/zML9fjBFSMp4nq3ABgjDF60t/xRPP/h2/ffb/49En/o6XXn2U1SmvsXzly6SlL6daXsSRYzv58sHHfPX1beBr7n52jcOHZ9i5cxM2bPj9ZtatWUB62nJkVQV4XDqOHtzB5ffPMLN9C6dPHefm9Utcfvc0c7SPBIhIeDg8DCJGW22Mxaxs7/QxGjHTX5swd0tkzmeD4BUgCA/ExNt/ASLmAEECDBye0+5Pzs0PQcSfG5FZOpUrSUFpslXSG9LR7pHTaq+kL6BmPGphJCoG8IVp83sQLiAIcWrmnTdN6Rqqc5eQu/oZ5oL9xG8YY8Oyx8lc/TTS/KV4DAVig70qO7kOlm18lYxlT5Cx5HFcgkBxyoso8pbhrE7DVLKaOeAzH0QkAtv5oKBv9t5PnKPvZud5hjkAIc67CAYSjcOX531nQs3pUxL+Nb/91f9m5cJHEYQpqouXkZf2HMUZLyEtWETu2qfIWPEY6csfI2PF45gk62lwSnDIs7ErspPHNjXWwsRgFOER+O0v/w92QxlnTmzn0rtH+OD8MbaOd5Cbvpznn/lXDNoyDu3fzDtnDvDxh+/w+e2LyfHdlzf43Vc3uXPjPS69e4TDeyfpjPmYHGlNgrALZw8y2t/ImqXP4rMoGO9uRBBcHNg2PHudXGN6pJOLbx5EEA6LICJ5/f5XniMJUYwfUpb+k/e/QvL7OhusSPJXUpq1BL+9ivaoHcElCAx0RNk8Eufe7St8evMDzp05xr07N7hy6RwNkQCTrGGSNfS0RNm9eZTjPINTUUaNToKlUmxGtVbM8c0qMxahyF9JRebDBl3qggWUpjyDPG8BlZmvUp7+Mj5DHkZpCi51DlZZuggM9CVJENHhkIu0lxo9XUEjPbUWml1K/NpCas3lNLvl1FkriTokRCxiSdWjysEpT8cpT58FEzkYytORZKygcM2r2CWZ9AYNNJrKsBatJiDLpE6Tj7VoNeqsJX92IlNfe5KyDUtorTGjKskke/UCVKU5VOZswKGrJj9tFWZlOX3NYVyaSnaMxtnWH6O71o5dlodDno9TkYe1KgenIg+fthiXPI+ArpS+egtbu0N0+jUMNdgYrDczHBWVjCZaXMRr1LS4lHQFzSRKniFDOS55YkFrR5O/Am1hwlglPnujig3sqsKlOKvSKdvwGqbSVAxlqTirsmnzaakzVeJRFtDiVNPsUtPm1hJzaxCET8VMzUZx4d3VF2XfUBM7eiIM1VlnKUhSOjyqJKBodcqpM5RRqyshaq6k2SZKE0bNlcTdCnq8Kro9SjqdMjqdCrpcStrsMhqNFbS5VGIlwq5MgohEJcIty8VakYaucA2m8o2oi9YRD9vw6crxGaQIF+DIjnHOHJ5h96ZuJrqjtPgN1DsUxLxaYl41XUEjHbNViP6IlS6fjqhZSpNJSqdLTVAtqnM5q7KpzlmBIERRFM7J9knzlyMvXkl59kJ0klQ82jycqmzs8gwkWQvRFK1CW7waVcEKqrIWUZ2xEH3RasL6IjoCWgaaPLx5YDNnD2/n+nvHuXbuOE9yCrexmqqSdITfwKaeKB0RG0IMOkNGpvvrmOoJzz4gg4z1tnLv1lX43Zfc//g633x2m89vXOf86ZPcuHiBy2fPcOXdM2we6qWyIJPqklwGOxs5tHuKm9cucuXSe5w6doBj+2c4vGsLl94W+5n8xipqDJVEbHJC5irClmqGW2o4vWcT7xyZ4fD0MG/sHOXNvRO8vX+S49sHmeqtSxqtDTW7aQ+aEYTduLUS9vMKbx/fB7+7x5++f8Cfvn8Af/w9/PH3fHf/My69c4aLZ9/ijYP72CEICH3gdxgIe628cWgX333xCfdufcCnNy9x++p7HJyZ4Nrbpzh3aDcndk5x9sQh2oNWmjwaOkJmBmNOtg81sHM0yvahOsY7vYy2u5mI+9nUVcNQi4tdQ81s6Qoz0R5Ijh0DjewejrG5M0RnwEA8ZKJj9jmTcLOOh0wMN4mqTAkgkQATCeAw1uZnU0cgOSa7QmzprmW6v4EdQ00I52Dflh7e2LuJA1N9TPY2MDXYnKxEJHwiTu/ZxKHNvWyJ14tN1WEbXUELbX4j1qoc6h1KvHoJusoCdowO8eD2bb74+DZHdu7l5P7DvH3sOP/x5efcuPg23Q0euuqtTPWHGevwMNkVSFYitvbUJ6V6u0JWmt1aas3VBA0SErzisElG2CSbBRFTBE1S6qxygvpKgvpKYg41bW4d7S4dvQEr3X4zcZ+JTp+ReI2ZwaiHifYwoy0BeupFUNxVa2WgycNoW4ChmLifvqiL4RY/zV6tWGH9y/nZXFGUwKnNR1qYAOcRqsuWIwg3khm0WmcldQ4pUbeMJrdYjWiwVVNrqiSsqyCsq6BGW0JQX0a9WUKTXUbMKaPRJqXOUEZQXUiDoYSosZSovoQ6TSFhRTaB6gxqqtKpqc7ApcjBpczFpczFLstCX5aKPG8FlRmLKEt7Hacih86QHm3JOoyVqWzq8LNvIoZXU4CtaiPqvJWYSlNR5izHVJpKPGAgb90L1Of/PWfcv2Dps39LzupXWfvKU5RsXI25ugRB2I9HK8MiLabZpSZqlRBzymhxyefWpkdAeARO7xpE6GO2EhFFECZJXfcsixb8O6kpLxGLBTlwYAf7989w4sQB3nnzDfjT7+FPv+N3X97hd/c/4dTBGaaG2hmL1zPaGaYtbKTRM7cvtWQl+qo1OFRpBE0FNDjKiLkkxFyi4/fD1JuEcs652SBvfnOv+H1r0hLB6lwV4MVXf8FjT/4Dzzz/C5578Zf8yy/+hldf/y3BsJ2ZneO8cWofN269z4NvPoE1AhMTvdjtal588TEWLnyWR3/5CGZjNZffP8Pnd6/z/TefcfPaRa5eusAH71/gkxvXuHf7OnOZ7gSASICIh9f9kVYbY212tjQ7GArpfvA6JPsoZuV8hZkErenPBW/zKUpjzCkPnWKuCpIACfN9JeZvmwcuZkEEeWKmucOrYLRxVkbdp2AwrGOy2c5km4eBRjtObf6PjiVil6CvWI+yaCXVeUupzFxA8fqX5r0vAQDvIwhR8lOeRZKzgLKNL6MsXIZTmYFVuh596WrMlSnIcxeTu/wJMhf/msq0l/mhx8WP+zMSAOKH7uBD4jn66Sw4E24gZtDPIQhDyMuWzzu+RKUiASIShnQJEHGb5a//hgUv/JyqkrU01+owKdJJWfooacsfoyz7VYrTXiBv3dNkrHicrFVPYq3eSNBUjKZ4LSbpxuRxycpScBpLMKvz2LjmRdobHZw6soX3z+3n9PFtdLZ4yM9aSn7OSrZMdPLd1zeA+8CX8P2n3L5+jpNHtrNn+zBH9k0ws6WHhpAZr11OjVtBd7sfvSqPjSkvIwhDlOSvZOlrv2HXRBfCLyFgrCJslxPzGbHI86kxSIl6tQhCjI6O8/zQffy/O6b7G/4b7xPvYWVZ6rxtYwjSokzMqko4LPDW8b18cv0it66e58FnN7l39zrDfZ38jMuwRuCn3KYiO431i1/CISvCJS/EWpGOozIdS1nKQztUFq6gPOP1eTemeKJzVzyKNOsVLFWpOBQbcagyMFavx63JJWwtI2wqI6gtos5QJkrzWaR0OhX01Vror7cnM4RRRxUtXiWdQR1NLhntNSoa7JX4NHnYq0VVJqt0PRZJKsIDyF31EhsWPMWiJ35G9pKnRZCiK8JdsZ6ovohaVS76nKVIU1+hdE3iJhJPSM6Kl8he/iKKvHV0Bi3UGKQUrl9G0caHG5J8RgWjHVHqnDqiLi2miiwMZRkEdOVYKjPwqERalbkyTVyUqrMIaosYqDMxUGei06dkrMnOcIOJiRYHAyEtE002+sJ6Or1augNmwtry2Rsqhq0ywYM9hSDEUBcuR124HJGOM4WyYBGG8pWYJeswla5DECJ4ZTm0eZQIwikCmkKabTIaLFI6vXra3Fo6PDo6vHpiNpWo/e7QMFTn5OBoG3sGokx3hRiNOujwqGi0SIjZq4n7tbS5FMTs1TSYxCpPSFMk9rKYKoiaK+n2KJNUpg5HNR0OeRJENJkq6XCqaLMraLYpaLLKiZqrqdVV4FMU4ZblYi5bj7MqE0d1DhXpi7FKcwmZq7DICglZFewY7+bimwc5PD1MxKHGWJmFWZpNd0SkgiTkPBN+FG0uFTG7nJilmpilmlpdGQFNMQ5pFrrS9Q+d15x1LyArXp28JiR5SzBJN+DW5FJrLcMmS8ci2YCxPAV90WrUecvRFa7CId1Irb6IJnsV3RELEz11bBsSr6mmGhNqSTYV+evELNZvwKIoojVkpiNkxq8rocWrZM9QIyMtXvxmOdPjfdy+eoFvP/8Yfv8N33/xKVfOneXOtSv84cv7vP/WaXZtGacwYz0vPvkrbFoZ431t7JnexP27N7n10RWO7N9JR1OYvLRVVBWJD0e3toKITU7EJk8uUMMtNZzcNca7x3Zyet8Wjs8Mc3iqn2PTA7yxY5jdoy30Rx10BA30NdhpdGuIOJWoS7OQl2Yy2NnIe28d4YMLZ7n03hk++fAK39//nMtnzzDa3UVvS7O48N4AnbwSlbSUxrCPk4d388nNy3xxRwwAvv/qE25cOsvFk0d59/Ae3ty3g/dOH2MoFhDpTM1eBpodTPVH2DZQy7aBWrb0BpnsrmFzT4Cp/ggzw1EmO4KMt/qTyky9ESvDTW4m2gNJB+t4yIRLEIi5VclqRKIZez5w+CGASFCYEiBjvtnc9oEognCBHWPtHN89lqQz7ZmMc3zXKKd2j3N6zybe2jfJyV1j7N8UZ7wtRE/EQVfIKiogefV0hsw8wjUe4RrP/vKf6G2s59T+/ezdup1YqIEaq5Oxnl5mWMIMS6hzahhuF6syXRE9wzFRSWq8PchUbwNTvQ2MtPjpCllp8eoJmxK0pfk0CTEJUaOTELHIaLArCRul1GjLiVrkNNtVdLj1jNS6GAo56Ava6PKb6PKb6K93MdEeZrIzwlhrkL6oi6EWD+OdAUbafKKpkeAi6lbQETYS82to9ChFpcAkiNiP31CKQ5M3S2WKIQgPqCpdhiDcFvsjXpkL2CJ2CVGnnKhTTp1FStgo9lXVGaXUWaQ0zKozNTvExmRRuKMkWYloMpcTM1fQbConqiukXpNPgyqPiFpUAnSp83Cp80TaUMV6lEWrkeUvQ5a/DJssHVXRSkyS9TR7q3DKMwkaCvBr87FXpyFNe42YQ8rugTpGGm3sHoyy4aW/5mbjr0h94f9m/cKneenRfyRv3WJmRnv48Nwp3jq8l21DPfQ1heiN2GlxyWlxyWmyVxHWl9DqVtBXa6LZLefgZPuse7LYVCoIF8hMf4U1q35LyroX2bFjnBsfXeHI4X0cPLCbDy6c46MrF7l3+zpff36Lrz+9yZuHdzLYVktbrXVeMDIncVpVvAhF6VKM0jV4tdnU20Uj1xb3D53LE82xiQAx/oPXgqzb8DzLVj+GILhYlfIES1f8mmdf+EcWL32MZ5//F3771M/49W8e4Z//5afk5KxjYKiV7t5GpmdGOP/+SVIZgzUCFquc1xc8xerVr5OVtYZf/ds/opKX8fGND/j9d1/wx999xcfXr/Dp7Y+5d/cO3355j99/dZ8EAyKRoPlxsPvfGQnwkQjKZ/shnpy7Jje1z//eBIhIBMz7SVSt58zt+ma3J7LFCSAx77NLmPd98yonPtjc5mG00cZASMtQrZ7xqIXxmJPxdh89jY4fHIuYkJQXrESWJzJHyjYmqhURBKGdyvRXxR7WnIVUZr5KyYYXyFvzFPlrnqIi/WUU+YtR5i6iKuNVdEXLMZWtRpO3hLmG7v9qXqPMAcjJ2b/PMVcdOsxcz8ofZmncid8+RdKcTmhnvqHsXE9JdHY+b1OasxJBuEbAWUV71IyqYi0pSx9FENrJWPUkRRuepzL7NfLWPM2aV36OqmAFAX0hspxlSDJF81ht9SyYiIHTWIRZnYdFV4DTXEqNqwqPVYJCmk5uxiLKi9bid8npbPPR3Rli17ZB9s6MMdjdgM0gQVqahqwiA0nJBvIyl1CYs5z8rCUUZC8lK+1VSvKXk6hMySpS6Y46afHr8apLscvz8WvLCVuqiFhkBIyVCIKLjo4fN/dP9TwM2vobrAw1iyqEIy1uJjr89DVYaZonnz3a6vnR9yTOV8RVxerXf/WD7RcgigQOC7TW1bBjywhXL5zhxgfvcvvD9zl9/CBui45nOJ5E2c/+4u9xyovxa0oJ6EpR5a7AUPwDs5WfgiRvCalLE00u4nZT5WoqM15BUbAUrzYHS/VGIvYKIvYK4rVGYh4FIV0xLQ4Z7Q45UX0ZTaZKumr0dIfNDDW66ImYiDlltHnkdPpVNFjKaXZICekKsUrTMFWkYpWm4VBkIjwA4QFsag+zZ7SLFo8OedZyLKXrCany8Ek3ElbmEJBlos5ahCTlxXkXosjHW7/wKUrXL6Y6ezWakjSk2atY89pvyV79GuryTPF9Z0C4D9fPHePU7gmiDhVuZTFWSQ4ueQFWaTp+raikoStZh0eek+wf6I+Y8Spy8avy6fKr6PKrGG+20R1QMVhnoDekoTdooidoIawtp1ZfyVwj0WES3ExVwQpMFeswV6ZgkabgUqbj0+UQ0OfTaJMiLAB13mrcsmwE4RRBbQmdfh21hvI5fXWPju6AmXiNiS6/keEGNzO99ewejLK9J8T2eJht8QDD9TaabJWENEVEDMUioHBIabJKCesK8clzqVHlin0tjio6nTK6XHI6nTLa7VVihcmjpsutos0uo9OlngURMmJ2OY0W0RTKryzGI8/DVZ2BV5GNX5WPW1GItjiNoKkaQdjNtsF2bl86y+8/v8l7x/fQ7DfR4FQRtlQz2OQRqWxuNd01BnoCRjq9ompLp1dLm0tFk7WaBpOEiFHMWHqUBTgVYrBgkmagK09FJ0lFVrSCwtQXURWvwibPwC7PIGQuIWAswla1EUPZOpQ5S5FlLkKTvwKHdCMBTT61hlLG22tE9RmHOinpmJ++SjSoWgHCL0EvyUJbmoYgTDLU6KK3TnQmHWnxIwhR2uv9XDp7gj989Sm/u3+Xbz69w5d3Pub7L+9z6vBBpsaGeev4Qcb6u/CYNYyRKrpSPwljQ10cP7yLi++d5q3jezHISijNXImiKI2AUUKttRqfrgynshBBcJHKGDvHO8RAN9EQPNbO3k2dnNw5wqEtcYZjHtpqdMRrzbTWGJEVrOflJ37Oc7/5F8rz0uiI1XP80D5uf3SVG5ff5/xbpzhxYC/bxkdoa4jgs5nRq6pwCQJOi44j+3dy7+51vntwF/74NX/67j4fXjzLif3bOTI9wYFNg+wY6ebY3u00OtXEIzaGW/wMtXjY3BNiIh5IjtF2L0MtLsY7/WwfqGeys4Zt8RA7++vZ1O6jq0ZLe41IYWr365KUJpcgIFwTKU+JasRQo4vhJjfDzWLjdWKMNHsYjXkfojglJF8TTdZbumvZ0lPPlv5Gju4c4fiuUfZt6eH4rlHOHtnGO4emePvAFk7sGOHo9CC7htsYbhaD+66QlXjISrvfSMAoSbrUtwSdfHnzKsf37EAAcRwHIUu8jsQgZoquWiutAQ1DLaJErehzEWJbX5StPfUMNXpo8xmI2pXJCkNQJ50XnFxIPrd9mjIiFpnoJ2GQ0GBTEHOo/3/O3jM6rvre995rnRdnPStrPWfdlZvkJCHhnMNJISHhJIbQsQ3utizbKlbvXZqRNEXTe9XMaKo0o967rO7eC2Bjgw2YagMGG2PAENNJQpLP82LPjOzAPffe58V/WTMaz2ztvWfv3/f3+xa6HGoE4SKDHiMDXiP9HgN9PiNjrU5mewLM94XY0eljqsvLbF+AhcEwO7p9/BNf8098TcBUT5dPw1DEhnARcV2KFws2SDSfLNoC8bnlUFe+Ll5MfBVfnyEIJ/DqKwlapIQt9fgNoi14QC8hZKwnZpfT7lDQYZfTZq7Hr6nAoyxJNjsi2gpadZVEdVW0aioIKgppaczDW59DszQbpywHh7IAZ1Mh5oZscRJRvClpsKCuTqe+aCPlmStFgFGcglEivk5fk05YX858u5Wze4dwNubhkOVTu/F7HNH/B9kp92GUFjPW4efd156DTz/gj+9c5PpbF7j+1gUuPHOCmS6fmAmhKiNmFbff21RK2FBFQFsuNtBURSQsQiUVm8jPXkFJwWqKCzewY7KH119/gdkdQ5wXBA7tXWB6fJBXnz/D59ff4eLzpzj/9BH2zwwy0tEcP+6fsZRQvuSU41TnE7JU0tlcT4ernoitBmVFKkse80N8W1c/LfOhf3hOLCAfXvnvrFj9M37/hx+zas1v+cMD/8kDD/6S9Rsepro6n7Nnj/PRR2/zxVcfcPnyyzx16gCjo52kMcW9997JmjUPYrGoiMVayNm+mRaPjQ/fv8wH197i8xvX+dNnN3j79df4/MaH/Onjj/jw6qWbNBGJv8/Ftwm/bxX8/uO2n2CpC74YPydPirkE8ddNRW3cmv1wM6BKPJcodgMkKGypzMafvxlExLdlrRg8Kwh9oqD7WxylBrwKhv1NjIe1TEaNTHe7mRsKinadfYntE0FEZdbj8WMtPi8tWCuCiu+A8BBIch/HJgioK1NoKFxNUeq9yApWo61IQV64BnXZRvRVqWjKE/TvxDZ/ezietnwdS8BpDGnuI1Rm3k9SX/LPsGQ7amPJjemrm5672bkp8fN5lhybElOJIQThJIVZa8jPfBzhPmioSmNpOtYVP4bisS9Je5i8lD8gyV9DReZyctaLdrdOYyUKaYJt00ddxWZqyjaxbdM91FVspiRvFaX5aynNX0tlyWZqyrdSmLOW7duWk5+znsbafBymRmR1BWzfupLC7PWUFmykMGctdZVplOatpzR/LVs23MP2rQ8gl2TE/4YumurSMEqyMUvyaLM20marp0V3c/inuL4NRHzbGg7r6bA30mqVMtv5TZDn11fRrChOPvZpqmizy4jEBfzCFAhTiJhAsCEE3FYEAU4c3M3ijlFGett585Xn+esXN7jx3mW4JhB0mTk0N8apPdPs6AohVIK0IBW7ohybvBRNzXZu5jom18X4zWAP8RP2EoJwhartj6OtzsDVVEKzugynspiYU0bMLidqE8fRUUsDUVM9rQYJYUMdbVZ5ksc8EjQQs9ThV4v2e13WOjrtEpwNuTgacrE15mNpKMBUL3I5Xzm5n2cPzHP57JPsG21HEPZQlvIIHkUh9toMwtoSnNJM5PmrkRcucdoFYYiCzcvZ+OhvyUtdzuaVvyNtzR8o3PYYBVtXIAgRyrPWIgh9FKU9Jt78LsFAyEJfi4kOl5i2rCxLx91UgqE2A2VpCiZJNm5lGdb6IjyqKgTha9zKSpbf9ROskjw0ZeLkYO+wj5itlpGgjm6Xgi63SkzXjvum25KCmSOUbXuUujhiTojOHfJCnIoiMbTPJBHDfQ5Ai74Gp7KcsKWeLo+aqEPOUNgsuptYG+j2qhiP2Zjt9bBrOMjBqRj7x8Ps6LQy3W5jptvOkF9DxFSJoyEXVelGXI15eJUFtBqr6bRLaNVV4q4XBeudFgndFik91ka6LQ10mqR0msTHPTZZUhchCqyl8UBACa2GeGGvKMYty8dckyGCR5car0aCojQbt0bGh2+8ymfvXOL1Z09x+sBO9k31MxRx0unWMhgwMxK2sDPqZSbsZNRjpNuqpE0nJayT0GqSimJMq5RWq5SgsQaPugyvppyAoRKvphxbYy6m+iyaKlKoL1yDrGQ92pqt2BrjVofWGlp0peLUK37uy4rWoalMxSzNxKkooK5gK4JQg1B0jq3rV7F+9UrWrlqJsKyUZXffxUR/lO+SsAqcpcuppMejocujTQJUl64eZW0Ju6dHefbEsbj/w3XG2I7wOMxOjvH5jetcfvMlWpz6eMTNNYRloFNWEws5GOtr5awgUJW3mZX33IEg2PBoKok6GnE1ldBYtFksSoXrCBE4NNfH4cUBDsz1cnC2l8Pz/ZzaN8rJ3cMiMPKoGY5Y+Ce+RltXSNih54kDC7x87mmOHtjLkQP7+eDdq3zy4Xtcf/ctPnrvMn/54gZPHj9AwOcg5Heh18g4uG+Bjz96l8/++B7vXXmDN15+jk/ff4fnT51g13g/PV4LgwELc30RzhzbLx7XVjsjrXYGguYkrWqmz8fCUJD5wQBzA37mBvwsDATYNxxgz4CP6ZiVgXjg4ZBfw3BAT79XzWSblW6XgrkeH4enOpMucDs63Ex3NjMdtTPVZmaq1cpMzMGOmJ3JNitTURs7Op2MtVmYiNmSE4rJLjdT3c1M93qTNJ0OQeD47nFOHpjmmcPzPHtkgbNHF3n+2E5O75/mxPwIiwNtDIUc9HpMDLRYGfbbGGgRO0fyylzxvbzwiSCIVsbbEQsDW1y/dC3RrTtDh0tDj09Pb4uBvqCB0Zid2V4/e8di7Bluo9+jx6+updXYSLtVSVArwddUy1LX81L8xh6hWVOHW12LRyshZJLTZlMlg+n6WiyMRFwMhRyMRFxMtvuY6Q4y0xtiti/MXH+E6R4/C4MR9k10sne8g+keP4NhGwMhK2MxF+PtzbS71QTNcROJS3FAEW/oeMzlmNTo5g9NAAAgAElEQVQJbnK8e3kH4hK+ivvyn8Ctr8Crr6TFWE3YIqHNLiPmVCSzIzodCqKWBvyqctyNhXjkxbQ0lRFUlRJSly2tpmICikIxWE6Wi6U6lbC2CK8yH025SF00SXMQhD7CDgWy8nTu+cUPWP3AnVTnp+A1SqkrTCVok6Msz6Db2UibvoLpmJVul4xmTSmhwtvorLidmvwNDEY9XHj2CfjqI764fpn3Lp7ny/ff5sNLr3Bi1yQxexP9Xi2OhrhxhaEWtyyfmEXUJOxoN2GSpmNu2E6zrhh5ZQoaWRaGpjzSt9yHTlOGqqmEybEosVYHAa8JVUMFBoWEhYlB3nvzJd588TTPHN3JQJsjvo8/QxCGqMlbSWPpOvFc+wWY6jPx6kqIuqUErVXY1Us6sqXi+Nbiu7RwFaqGNBrrNlNZ9jg1lWvIyr6Ph1f8hHse/D53/vb/5b/u+1dWrPo16zffz30P3sldv/03OrtDHDiwyNWrb3DjxjU+fP8yX3zxEUcP7aYoP5MGSQV7dk5z5tQxBnpjMCVg0Co5cnAPf//6S/72ly/44uMP+PjDK5x/5gleOvsETx/fi00Q4bcIIBKOSAn61c1A4ea/I8A3tBDCEEsTiQTYOnDT6/8RMJy46bkDojD1FhrTiTh5XAQR4j3+mxQgEUTcDDBuFVoPhlT0+WUMBWXMdVvY0fUtE4F4MShMgc9QccvvGkrW0VS1mcrs5QiCjZrMR6jY9gDVGQ+jLF6HpTYNS20ahsrUb77v/2apKzeir03FWJuCpnwDiqLVKEoTNPIDfBMUuVgSe59AbErfXDCfQKw9/3GqNMUSSDzJkhB+lpz0R8lJf5TMzQ9wM4gQhD6qC9aRvfl+clIfQFmTTntQg91cSU7OChJAsDB3BdlpDyCr20ZV8VoaqlPJz3iUioL1SCrSyElbmQQL6ZtXkL55BVs3PkJlcRpyST7FORvITX+MyqIUKos3Iq1IpTTvMbK23kdu+v1IKkS6ltNQhL0pF7+2hOaGHDyNufyv9ut/ByIS14luZz3DQTVDLWrabVLarZLka7w3aT9dDUWYqnNplpUR1ktxKcrpcKowS8Tv+lLtOYYwNdyLSS3j+IFdnDi4m73zotjqb19+zNF983BCQLgbulqszPSGODY/jE9fj1FaiF1RjkNdSWNZGrmbH+IbQqJZ0GHjoiCI6Pch4tzBMdSVGdjlxbhV5bhV5Ukf/zZrI23WRtptMjodCnrcKvo8GrrcGkYjVnbE7GLSqL2edlM1HcZq2o2VxIxVuGW5+JSluBSlmOsLUVRux9RYxq6xbk7tmmFnf4xdfa1EzTLsknyi5lqCqmIs1VtRFq1GVbrh1u0vhNzNj5Ky4r947A+/pGDbKhrK0inOXEX2poeQFm9GXrkVQbCRl3I/K353myis+jEIwjlkRduoydqEub4QW2M+hto01BVbMNZlYW8swiwpIGxqZPdgjLP7Z2luqiJkrEcQTqKvyaTfr2Y4rGWy3UqvT02PR0PMLhf9orugFtEnfcmtSVxmSV6SA+zX1RA0SehwqxkIWeIXrTE6mjX0BUy0OeWMdzjp8WsYajUx0elgssvJjh4ni8MtLA63sKPHyY5OK0MhDSMRHaOteqL2OtxNBVilmWjKU7DUpuNR5NNmqiJmqSGoKsYlzcIry6NVV06vTUaPtZFOk5SYvpaoroaYvpaYoS65OkxSoiYJYV01QU0lAXUFbnkR5tpMXNIszDVpeBUl+HV1tGikBE0qdg/386f33+WTy5d47fSTnDm4i6MLE0zEvEQdyqR952zAzmzAzqTPwqBTS6dZTpupkY54CnrEKqXN3kCrVUrEIiFql9LpltFhrydsqMKlzEdbtYX6/NU0FKxBU5mKrTEbv76MqL0On7YEszSTprJNKEs3oqlMxVCbhq0xm7R1D/HD738XQfghP/rX7/Nvt/+U//j3f+ff/u121q9bx12/upOUdauY6w3SE8/OGA2ZGQnb6PboEb6C73KdytwUKnO20h/zc3T3Tg7tWsRhMlFeXEJ5cREGTRNPHj/EqScOYNZKyUhdTnb6SqTVmZi1NeibqshPX40KF9LirYTsjQjCVzgURfEupniDepwDpDLL7GCAw4sD7JyIMTscZnowyOxggP3TnTy5c5CFgQA9Pi3dXh2jURcvPrWPz959gy8/epe/ffEpH73/HhdefoWrb1/m2uU3+csXN5IdwIMHd+J0GtHrFXR3t/L008f44/V3+NNnH/HH96/w2nNneProAeZHB9nRE6Wn2ciA18Bsb5hnjosgYjBgZjhiYyzqZDBkYaLdzVx/kJ3DrSwMhpnrDzLbF2Cur4Vd/V72DHhY6HYwGtQx4G1iyK9hPGJkotVCt0uRvDAenGhnR4c7OYUYCpqYjtqZabOw2Olkvt3ORNjMdNTOdLuDwRbtN0DEVHczO3o8zPa3iN/Pc+LaPdnNofkhntwzyemDszxzeJ5zRxY4vX+aJxZG2TkYZSTios9rpt9nYcBrptttiBfLAREkxEGEYAPhPPGbZNxN43ZoMTTQZlPS1ayjx2ug26tjMGxlotPFbK+ffePtnJjuY6HbT5dNRau+gXazgjZDI0FtPWIhFRHfD+KWkp/h1Unx6esJmuWErUrCViVRp4Yur5Fun4mBkJ2xmIcd3QGme0QQsTDYxp6xTnaNtLNnrJP9kz3sm+hmrj/CSJs7nvfRzExvgKGIXXRrEj4TG09yWApFitM7ZkGYBUVN6pJ704/FbfSaKvEYq3BoSmnWlsd1Eo2ErPXfzIlQV+BTluJVlCSprQldRKuuklaNCCT88gJ8slzadEX4ZNsxlG9EVy5SFRuLNlFPAAFIW/sAbr2UgEODQV6JtCQTjaSYf+Jr1FXZOBsLsNZl0GqqwaspF7ev8Dbs6bfznbRjCKWi9uz1F57m7VfOcvbYXk4f2snJ/fPsmeilRSeh3aogrJeK1yyHHK+yiBZVEW2WKmI2Uejs0S7x3o2KbCQVm9i4+jesW/VrGqTbafE24XYoiIVsNNYUoa6voj8WZHGin7GeCINRD4IwhFGWlyxs64tX0VSRgvAL8KiLsDRm4VDl49QWYZRloZQmqMzeeA2wh0TAXKIgrChehaJ6I4raTdRXr6Whbj0VFY+Rnvk71m26k4dX/jvLHvwxD638BY+t/R3LH/89GzavYGp6kFNPH+OjD67y5y8/4Y/X3+XTGx9w+dIFThw9wHPPnuKtN17lnbdfx2kz0iSXEg546IiGGB7oZm56nL27Ztg7P8bsRA+CcAVhLZxhGUvFfwJEXOEbYtMfw5JeIsASQEhQkYbi5+gst9KbbDf9n9n4+fvfTSNi/JgrJHUl8anc3plh8bp0nbg+YGk6KKQm7vsJAHKdBMjp8sqI2JZyI8aiVsbaEzQV79KaAr+phoTdLX3iNVBTuxVt3TYaS9ejqd6Comgt9dkrkWatQF2yAUttGjZJBrfsq/+DpaxYj7JiPYrStTQWrUKas5zqrIepy13+La8/EL8O7WFp6vhVXAuVmEgE4vskAT76WHKVEkGZCC7EQL8tG+9j09plbFq7jH90bBKEWTJS7kcry8fYVIi8Nh2dPA+TppjNm//AxpR7SZgDVJZuYHva/ZQXrKKxZguN1duoLt5A1pZHSF1zL9u3rCBry+OsWXEP9959B/f//uekrH2AqpJ0ygo23ySmtyW3oThnBRV5KzEpcwi5xWaOpSkLqzwTv/pmPcv/PYhoN4nnQpdDSr9HzoBXQY+rgS5HA93ORnpdSjqsokNmRF+HTylOOqJGGV55JZ12Fb1uHX51Dc6GkqX3rgfhyN4Fdk6PcfzALt6+8CJPH93HK2dP8vWn13n9/Gl4SKAj4MTeVEuLoYF9E90MRZzY5GWYG4rR1xewNI7zUpSROBnOiaDhAOIJejcEqOfmG4JNUUyzugKfrpqQUUKrpSE5iWgz1yc7Rz1uFV1uFSNhC2NhE90uBTGLOH3oMIsFa1BVjF9djF9VjqYiA0NdHk5NNVZFJSFbE6+fPsrJxUlOLYwx39VC1CSh1VhNi6IAa8027NJM/NpiVDcFr+SnPMLq+3/J5hXLuOMH/w93/uRfWP3AnZRsX01N/iYkRSk0FG+iLn8dDcWbcGvKRD6uSYK7qQp5cRqyonR8utq4i1KmSLOqz8XWUIitoZgej55Tu8b44vKLnN4zwZ7hNo7N9DDV4aDHq2Q8aiRsrqHTrSBmlxPQ18Zvrpe4WXzVWLCUlqwqS8OtLBM5wDYZUYdoHfvC8QVeObkn/iW8TmPxVmSlWxhrd9DdoiZsk9LdomZuwMeu0QALQz5m+tyMtVtotdYQsVTT61MwEFARNFZgbcjCWLMNVelGlIXrcDZk02aqotVYSYuiAE9jLn5lIWFNKYOuJvrs8iSIaNVUEVFXEtFU0aYTRdjtlnpiZikRfQ1BXRV+za0gwi7djrVWnOL4dRKGwm5eOLafqy8/zwcXX+bCmac4/+RBTu6bYbLdQ9giCixjjkYGLE0M2zUMObT02VR0mMRMii6nkj6fjlZbvQgi4v92umX0eJV0u2RELXVYG7JoKttEXc5jNBSsQVe9FYc8lxZdKRFLNV5NMXZZTlKHY6hNw1iXjq0xm3t/+3MeX/EI+3buZP/uXRzcu5dD+/aRmrqZg3v3kpGexn/c/lOkpTmMRSxUZG2mPGszDmU1nW4tgiACxloiRD1Gnn1yP599cJWPrl7m+TNniAaDqOQyHBYj504/xduvv0x/R4CqknRmSYXPBK7xA+zGBhoqs6gp3sJAqz1+DokXXre6mGZNCfKSzQgCjERtHJrr4Yl9YyyORxnv8TI9GGRuKMyeyQ6OzHQz19dCj09PZ7OGnhYj7198Dv78MV9/eh2+/hOf/vEjzpw8xd6dizx35iTPnXmS3fNTeFxm5PJaCgoy2b49FYtFw8hgF2+/+Qr8/U98+tE1vvrj+3z6/ju88swp5ge7GArYGfAa2NEd4Jnj++lvMdLpErUCY1EnI612pjo9LAyG2T0aZedw6y0gYmefjz2DLSz2NjMeMdPnUdHnUTEaErURi/0BhkNmOl1qelsM7Ojysmu4lYWBEBNRBzMxB1MhM3MdLqajdga9GqajdhZ6PPR5VIy12kR6000uTTM9XuYG/MwPRxjr8jLRE2B6IMKeqR6O7xzj9MFZzh6e5+zheZ7aPcHRuSF2DcWYiHkZDbsYi7gZDjro9ZnhPtEy0SYIophWuEarU5ecLgpCIN6g+ZqQqZF2pzpJieqMi5pHY3bGYy7m+4M8NTfIsakeRlosBNV1tOobiJnktJkUtGikNCtraFbVkkhxFYTPaDE04Dc2EjTLCZrl+I2NhK1K2t06Oj0GhltdzPSGmB9oZaY3xExviJ3DMQ5M9bJ/soe9413sHe9iz1gn8wOtjLd7GWlzMhZzM9XlY6TNSX/QLF7H4nbBYoNEFJ+qGtLRK7OT3um3evIHCNgkJII5fYYa2pxywrYGnKqyuA5CQkArBpcmmhQtTWV45MVJENGmryJmrCGmr0xq5TwN2fhk2dhqUzFVpmCrz0Rfk05ZxgrqCeDW19EVsPDq2eO8cOowTr2M8tyt6GVV+C1q2j0GJqIOohYpQyEDvS06pIUbGam5DV/VT8k6JSfSbOLk4V188NYrnDq8iw6fjZjHwminn8HWZnzaOqI2Rdz0woZbXkTYUEXIUE5PcyNhYwV9LUqM0gxkZRuoL92IXpZN5ub7WPXoz8nJWMlAr5ey4i1sXPcAk8PtzI73MtbfzsLUEE8cWLip6AggCNdQ1m4hZ+s9yedNkgxs8hzsilw8+hJcumLMihwMTTko6zOoq029qZBb6sIXlq6jqnQNtUWPUV+xlroKcWJeUPAwmdvvZc2GO3l83a+45/6f8NCKO3ng0V+x4rF7qKjK5eDhRd65+gZvXHiJd95+ncuXLnD9vSt8+P47vP/u21x56yJPHDvI+Eg/i3NTLMxOYjVpMelVzM9M0BrysfqxhyjN24bLoiQBIupJZFgswpAgWtYLiSIe0Vs/kigwE8BgiCXB+J64Hic+tU2Fb7crTXTSEyBijG/as8Y75zFxKvHpu68iXARldT6D7X7xd0kQEcOprmdxtJe50Z6btssmbsd5OMDj/KMWYTxmo8evYyBsYqbPR6JjPxgx4tFVxOloV0g0gvXSdFTVS1MGY81WVMXrkeevRlO6EXPNtv9fIEJVsQFF6VqoF6ja/hDFW/5A/qbfU7zlD/F9czMIS4AIr1hPCmIzYylleU/851fixyRBUTrBrXQzEdBu2fwAW1Mf5FbwIK6ygnWU5K2hIHMlJTmrkZRvoaYkBUXddkrz15Ky6X7SMlawbu2yZCxBWeFGirIep7p4E5tW3o2kZAv56at5+Pc/55F7f8WK+37LYw8tY/uWdWzesByVvJJIwIZWVYXwzzfRgQRQS7aTn/YgJZkPI/wLdIeUeA1FGBtuFjH/r5dLuoUXTx+hx1bz376u21lPr7uRQZ+SYb+KXrecqLmWZlkRdkkuHnkpAXUVflU1rYZ6Om1K2owN9Lm1tBrqCeulxCxyOuzypfc9tn8nly++xIXzz/L1p9e59uYrvHr2ST66coF3XjnLwkg3Q9EWWkwyLI1lRGxNtBgasMpKMdUXIQgxtq5aFj9oCRGWVzwhF+PdpH8Rx+xUiihXL8khISRyKkvjNpbn8WmqCBklydTRkL6WiFEiUpviadWDLVpRFKcpo9VYTauuHE9jLiF1CW6ZqDNoKt2GND+Fyu3rKNq2Gr20mH6/nSfnR9k72EZAIwbYNcvzMFduJWqswKvMxynLpql4E9VZqyhPfwwbOmzo6PSZUNcVsPahX7Pinv+kInc9TdWZVOetpyZXvCDKSjdzZK6L0/vGaLU1oqrIRF6chqIkE0uDmK7tkOcnU7bdyjI8qiqGQzae3b+D9146yVOLw0x3ejk81clMt5tOt4LJdisdLpEHFzQkBGw3RIAmXIqvBHfyKwShD0XxFlyKUlotDWKgllfDRLubI7N9XH3pSYZb7dgVZQilYJEVsqPHw0jUgrJiK5qaDMY77CwM+ejxq4i5G+kNqDFJMrDLcmiz1dLjlRMyVeJU5GGuSxdzKDIexVqXQcRQQUhXlgQPMWMVMWMVIx4V/Q4FXeZ6OowSoroaWjVVtGqriRnqbnFzCuvEMKiAthKPsgSrJAuPLAe3LAdTdTo+bQV+XR1dXiMnFibZOdrDhTNP8PqzT/H62RM8sXuC/oCJgLGOiEVCxCKhU1tPh66Bdn0D7cZGOqwKup1q0fY1aKLHp056zUcdjbQ7G+hwNdJhr6fVVIOmMpWGgjXUZq9EXrwekyQDl1LUm/i0Jfi0JbiU+dgaszFLM9HXbENbtQWTJAPhn0t58OEC9u1c5Bc/u4Nf/+pOfvvb33DXXXdxaN9e0tO2cfttP+L2237I7T/+V27/0Q/4yQ+/z20//D5NVXm0GBpwaWuIebQ8sXeSG1dfgz99wp8//ZCvPr3Bqy+8wMzkBK3BFvbvmufFc09zeM80g91BrLpahEVwWeS4LHI0DcXUFG/BJCvBriojkVLr05cTNFejr92OIJxnfjDA3ql29s10szDWxmRfC7unOtg/3c2+iQ4Wh0MMRyy0u1R0+wz49PXsm+rnjedO8tkHV/jwnbc5efwIM5MT9Hd3MT7UR3dbgKnRftw2A3XVJXR0hDhx4gAXLrzAO29f4K9//pTPb7wvNjRePQ+ff8zfbnzIM4d2s2sgymSrk9neMOeePMRoxE6PR5cEEaNtDlE0PBRh92iUXSNtyUCz+X4/Owf97OpvYa7LzWjISLdLQbtDpAj2+XTE7HImO5qZ7w8y2emBmEBPi4F2t0gJ2tXrZyxoZCbmYL7TzZBPy3jEzEKPh+GAnvE2e1IfcUuKdZ+PmYEgkz0tTPYGmR1qY/9MP6f2T3Pu2E6eO7rIMwdneXLXOEdmB9k5GGUi5mUk5GQoYKen2UirtQmfUc5oR1AEET8A4TvQ7jHR02KmL2AViwZ5vKCJX9wHg1b6/Wa6PFo6vWqGWi0Mha2Mx1wcm+rhydkBdrS6iejqCWlEE4V2qwq/th6fWkLQKCNgkuHRSvDp6/Hp6wmYZIStSkIWBWKxuHTTn+4JsmuknZ3DsSSNaedwjD1jnewd72JxKMr8QCvzA63M9oXjWR9ORqMuRqMuBsM2urw6Wu0KQpZGAqZ6XOpyBCGAtmE7OkUWSe/3NMSCJ+7QZFMV47fWIQiXCJhraXXI6PHraHXIsMqLvgEiAuqK5GppKsOvLCakLrsFRIRVJfga83BJMtGXbcBYvRlLbRqm2jSqs1aRufYeGsrSGesNsHOylzdfPMWOwXZ2DLZzfK9ol/rl+2/x/Im9HJvrx1CTjVtVSZujie/9DwlPOX9Eybp/YXIwxifvXeLamy9x+ugeOgJOdNJybKpavCY5hvoSQhYFEYscd1MVgmCjbOsKIhYJbeZaYg4Jfn0ZYWs12rptGGU5SEo3ICnfTH7Go9RXp7E404WsvoA7/u1/UFGSycUXT3Ph/BnOnjzGq88/zakjexnsDOCxyLBoKnCbqzEqbg6ws2GWZmJpzMLZlI/fXIFDU4hamoZSmk5x/mMUFjzGhg3/xUPL/5Obqc15RaspzltOQcb9lBespKxwJYJgY9PGu0jd8jtWrvoZK1bdyX0P/Qer1i/j4RV3s3zlPUgbytm1e4b337vCmxdf5sXnn+Hq5Tfgb3+Cv/+Zv/75c/785Se8e+VNJscGef21Fzn5xBFC/mYO7d/FpddfoTMWpiR/OyGPmROHZhG+A3dwkaUGXKJYTQh0r9003f+aWynaie52ousdB7FJhoUIIgYjRsZabUzGEpkQN9OV/lFongARAVrMDcwNR3lq/w4cGgnquiKO753hzRdPIwg2wjY9fUEvL548xsXnnuH4nkXOPXGYv34ifud5RYhPJhOg5dYCssunYbzDyeJwKPmaiL0evSSL+qL16CWZGKTb0dVlYKjPQF6+kcbS9Vgas0TgXLEZVfF6dOUp8X337Z/z368uqBeSqyBlGRmr7yJr3d0UpN4ff80ignAiPgXqY0lsfUk8Pkm9xCwiuLgRr33i4OGfEC2dhSvx6+EUS9qpxIKC7NXJxwVZjyGry6S6eBPCInBeQFqxlbz05Tz20C/57V0/Ye26B9mauiIJItyWRuQ12eRuWyk2coYgfcOjPLLsTrauW4m8ppyA28r4QBftrV4O7ZvhzMmDTIx00GxTiiBiOejkRega4lTNX4Pwaxhu1RKyluNqykruu7C6mP/Vfm1u2EZQdev3dcSjZNS7FJDY19zIgFdBv0fOSEDNRERPr1uOX11KQ/ZaJJmr8MhLmYm5GAtaCWpqCWpq6XVpaLfI8cjLieildDmV+FQ30d92jPQx2NXG8X0LnHvyIFdee45rF57n/JP7mR2I0hdy0u23ELIocDZVoq/LR1+Xj1tdjbmhmESkvSDYSFuzjPxtjybf3ItcpDF9Nz52TgV52VZMDfmYGvIx1udhbSyMJ1pfRygFt7KMgL72FnpT1CZLTiJGggbazJL4KLcEX1MxzoZcwvpKdBVpOBryaW4qR5K3iYd+fRv33Xkbmuo8mspyGA466GvW420SXYMc9VnoS1PwKfJolueiLttIU/Em6gs2ULV9NT69hHPHdvKXDy/xtxuXOXtsng6fHmXVdmoLNtJUnYmqSkSKFRkrscsLEYQjVGaKyY+NBSKStzeWiMChqQiHvJBmVSl+XQ1+XQ19PgNHdvQwFLTQ3FSJX1fHYMDIQEBHr09NX4uKHq+SdqeMkFFCc1Pc1zkNltB4/GD+MwjCRdTl6bgUpYRNUrrcKgaCRqa7fbS71YzFXCwMhjk808uZA1N0t2hZGAoy1GpCUb4FgzSb4TYzHR45Bul2DNLtOJoKk511r6aYsLmKFl0pPm0JXlUhpto0GnIexy7dTsRQQVhfngQQ3TYJ3TYJw81N9Fjr6TTV0WmqI2asSVIHOsx1tBqraTPVEDZU4deU0aIuxacqwSXLx1yXjkeWhU2ahrYsRQwUVJbhVlcxFvMQazZydGGCF586wMunDjA7GMajqcajqSTmaCRorKLHpKBD10BUK6XTLGfAo2ci4kg674zHbAyGDHR5mmh3yelwNdLlbBRpczYp1oYsVOUp1OevRl68Hn3NNmyN2UkgETCUx91YxLR0kbom2t4tu+sOHnxwEwvz+7nzFz/jzl/+nDt/+Ut++ctfsDCzky2pm5mcGKemqoKf/PB71FZVMDk+xo++/z+pK9hGs6YGRWUmI+0udk928uZLT/HFh1f44o/v8smH7/Hx9fc4uHcXwmfAdwTaIy0c2TvHy+eeZHqkk4aqXJxmGY21+ZTmbCRl1bJk8m8i0VMQbHFK0wmEH8D8YIBFNtLXamV2OMzOsSi7xmPcziVm+wIk3DDa3Rq6fQba3TpsyhpmSaW3zY/DqKapUcr0xCinnzrBay8+x9U3LvCXLz7hxOH9dERDPP3UMd67dpmPPrzGO2+/zgvnTnN43y52DA/w+gvP8fn71/j7xzf446ULHJ8ZYqHbz+JQlPOnjjLfG2Ay5mY85mKmp4WxqJPpbh+LQxF2jbQlKU3zcTvTXYMhZru9ojGD30CPR0OHW02HW50M3Jnq8rFnrJ1C+iAm0FCahlsrYbrHz1jYQo+ziYmwlT2DIWY63IyFLUy22RmNWJMi64l2J2NRO6NtohvSZJebyR4fs4NhZofa2D3exbHFUZ45PM9zx3fx7KE5Tu6Z5OSeSY7ODbE40MZIxEWvz0y7U4tfWy864cUbGscWx5O2nmG7hojt5pTa6whCgJhDRX+LkeGQlcGAWZwWedWMxuwMR2wMhizsHWzl2FQPC51++t16okaZGBrn0hM2ygnoGsTUaosibmAwxY+5EgcPic/rI+FwM90TZOdwjN2jHSZz2z0AACAASURBVCwMtjHbF2ZxKJoEFQlgMd0TZK4/wlx/hB3dAcbbm5no8DAWczMaddEfFPM/Oj1aurw6lqhaNsxNuSxZYorFl6xiMwkg4zFWIQiXaDHW0uaU0xc00O3V4DfUJl2Z2sz1STpTItMmrKvGKysg0FRCRFtB1FBNm7acgKIQtyQLa3Va3HHGRkPeKhoL16OsSENRmYm1qYKusI2xnhAnDsxRtH0zR3ZP8/kHb/POhec59+QBrr72LK+ePoSqMosfcA1VbSHfu9fJouo3FK3+Ae9eeoWP33+bS68+x5nj+1jLHvSyKmQVOTg0EqJuHQGLAoeyCqO0mJqsDTiV5cz2+hgI6OgLqHGpimjWlODRldFsqKQw/VGKs1ehqs+htUVHNGhl+UN3k7ltLYf2zfH2Gy9y/d23ePOV57nIHbQ4jYR9ZtpDFuyGGgQhIWAXj3XAVE7IVIlbXYhLVYBHV4ZWmklR9nIyUu9j07q7WbfmNzzwwL/zu3tv4/6H70AQbDy06k625y7lExRlP0JR7qNsXPsr1q/7FWlp97Ep9R7Wp9zDPff/O7/6zY/4z5//K3f/7udUVhUxOtLPG6+/wltvvMrTTxzmpedO8/47b3Lt8ut8cPUSn3z4Lp9+dI23X3+ZK2+Krzmyf6c4zfz0Q544so8nju7h6RN7ePPlp7n4/JM8eXCab/jox2lyt3OJhzgRd7o6z622tQkgYBMzZ7riLIvtsIcla/gev0i9vpmqtGTRmpjU3PwdEj+jNGMdggo8Rhk+q5qZ4U4SRfrl82d589wzfHz5Enz9Jz5//xqvnX2GD956E/76F5IF/VciXZmAgCDE4toJ8bP6Q0ame73s6PHQ3aKmx68RTRiWgaYmDb0kE1NDNjZFPvamPLR121BWpmCQpGOTZWGqTdDWAjet/xsQ0ZVc8pJ1CMIUBZvvZevKX5K26jdkrF92Uz1zRrwXCV/HjSIS4XGfIQKI+OO4SYl47YsDje8kqEInSNCYbtZEbFx/Dwnr18a6LOTSHOR12ZTlb2DVI78iZc0yBjqcaGWFpKz+PZKKdCwmGUNDHTxxfDdHDswxPdbFntlBxnvDIoCIg4jl997F6gfvYcvax9A11jM7NsKJwwd4/uzTXHr9JV57+RxHDy4yM9ZDf6efkFuDIHyFvjGfpppE0K2XXcOeb+y/kKoInywbe82361Dc9VtvedxnX3Jc6rDV0euR0e9T0O9TMBLSMBrWErXUYZNmoyjchE2ay0KPh/OHpzg0HiNmbSSkr6XPrabDKiOoqabd0ki75R9CDA/vmae2JJcWm5Zos5m9U4Psm+pnR3eAwaCViVgzEYscXW0eNnkZBkkBpvoi7IpESMln3DqFsFGQtlz8An4H8ctz982jozHMjQVY5UUIggtXUxkt+hp0NVmY60UAEDJKiNpktDtECk+btTF5ox4Lm+h0yAhoyvAoCmmWF+CSFeKSiTZ8zU3luJoq8OkluFRVNJZmYpAUEbGocCuqccvK6XQoCGoqsUkyaVHmY6pMpVmei61+O255AaqKbVRnraPVrkSohfP8mvcuPIsgXGei24uhoZDago2o6zJRVy/ZgZalLUcQjlCdtQaXohy/rg6HTJw4uJsSQXjFNKvEwCGfpoo2q5yp9mb8ujqMtXnJictIxMREzEbMUU+7U0aHU0nQUIdTXoI1HoimLNka/7IlKAfXEYSLmOpy8aorabU0JD3vB0MWJjs9dPv0TPe0cHSun6kuL4VbHsGtqSBAPR5dhdhFabdhrF/qTmiqt2GX5WCSZCSzNxJ6gA6HhFZzFda6DHxNhbQaK2kzVRE1VNJuqqbbJqHHLqXfIaPDWEtMX02nqY52Uy1hTTlhTTlRcy29bjk9Lhkxq4SgrgKfqgRvUzEuWT4WSQY2aRr6yk0oC9fGAU0W5sYCYi41nS0Gxjp87N/Rx/7pHiJOJaqKdOzyQqJ2KX59Bb1mJZ1GGZ1mOb0uDWMhGzNdcfecfj8T7Xb6Azo63Ao63Aq6XTI6HQ1i+qdNSpulGoc8F1V5CrKidShLN6Kt2oKtMRuvppiQqRK/viwJrhzyXEySDEySDJbddQdbUjZy6dIlDu7dy4E9ewgGgwjCf7Ews5MN69eRl5PNxPgYP/nh95mcGKe2qoIfff+7aKqysTSWUFuQQptbSbOxjt3TvVy9+DwfvXORa29d4O3XX2V6fBi72UBHa5BDe3fy6vNnePfSK4CATl6FWlaGrK6AMyzjDMvI3vQwYhfnKwThazTV23AoC8RJxA9gz3gbAhD1atg91cHRxUGm+wMIN2C41c7O4Vamurx0efV0+PR0tZhRVueTt20dKmklSmkVdpOO82dP89F77/DWqy/Bn7/ki48+4PSTx7j46nm+/tNnXP/gKlffucTRQ3s5f/Y0b7z0AhdeOMfHV6/w3hsXOblvL4IwxK6BKFNtLgYDZsbbnMx0+Zju9CYTmCc7mpnt9bMwGGZxKLI0hRgIsTgUYWEgwFS7i+GQmYGgkYGgmT6/URQdB0wkhJUUClAo4DU0MNbhY/d4F/smOtFX59CsKKXb1cRsZzM7+/xMxi1gd3S4mYg6xOtTHECMtFoZbbMx0eliR7eP+eFWFkbb2TfVy7HFUU7tn+bU/mme2j0BgsCx+WH2T/Yw1xtmtNXNYNBOX4sleVPpDziY7mvlyPyoSGOKb2+7W8dQxLmUsSAM0enW0t9iZDBgZsAvWhwLgpehuMVjl0fLVJuLnb1BptuaGWmxMNBsYMhrot9jImZTEzbKk5MIQTiD39goaiN+kSiuEnSMCAMh+y3ahx3dASY6fMwPtLJ7tINdI+0sDkWT4CEBKhKC65neJTAx3u5mpM3BYNgaN+QQqQwWZT4mZc7SNnhFfri6Lh11XTouXTkuXXl8u77Gb6qjwyM6h/X4tEmNXUJYHdHXENJWEdZV02qoxdOYT4uiiJC6jIi2IjmFcNZmYq7cGheQJmgVYmFmlJWIRdtXcPLITvrbW+ht8/HepZfhzx9z9eILnNg3y7uvPYcQga6ATTQ6uAb/lrGeS6Ffkbn8f/L08f1MDHby8rmTvHfpZfbMDmNS1qJrLMetl2KWlVOVk0puymPU5G0lYmviyGw/JxYG445gViJWKY6mQoyyPGoK15O39REqCzegkORQlp9CWspKhvtjXH7zJT6+fpV3377IJx++y6ljB7jIHVzkDrqjbiI+PYmiubzoMcoLl2NQpNFiKCVkqcKjLcbelIdLV4pBnkNZwRoytz3A2tV38eCD/8Gye3/Csvt+yrL7fsoDy3/Gpm33U1S6BEYEwUtO+oOkrP8ta9bcxcaNv2PDpnt48NFf8NCjv2bNugcxWRSMjfdz4onDPH3qCV44d5rPb1zn2uXX+eP7V/jovct8fuN9+Puf+PKT67z/zps8e+o4xw7u5uLLz/Hhtbf54uMP4K9f8s6l1zi6b56RnjD9MTfz4x3sne1lrLflm4VYvQjOhc8gmWL9L3BrOJotPnUQqVCDEf0tv4u55YQtErq9GpYARMLGdOqm5SIBKJZxBuEa5KasQFDB3h397J8b5ds6/Xz5GXz9F/7+2Sd8+NZbXH/7La689gofX73yD39PjGRHPy7mnuxyMzfgZzBiJuaW0xvQJkHEkjsTOFVFOFT5mGVZ6CRpaGtEe/il904ACC/f2If/RyshYj4Sr18uxT//azavvQdBeEW0sf1BfNvuSIAExPvVd+PHKR4eKtaXN0gY9yy93xGWxNgJbdUVBOFrsrc/RnnpZqrLtlBetIn0lAf5w9238Ye7b8Oqq+LpYzNIyrctuXgtgrAIX3zyHl9+eo3Tx/dwcOeE2Cg/ABnrlpOXuoYWs5q5kT4mejvZO7OD1194nitvXuTdy5e4cvkNXj5/ljOnjnHu1FGO759loi+CIHyFrakcR1MxS3qVW/dZzFBBSFWEW/rtFLLmhm04Jak469LwycSJRJe5lh6rWPB32KR0OqV0uerp9cgYaFHS09xIQFuOuTaTZkUxQ34dRyZj7B8J0+9V0+WUMx7XIffalXSaRefMgPpWEb5QSB/ymlIEoQuHup6eFjM+bR3dHj3DISsjYbGTrqnKQl+Xh6m+MG4D+VX8YC2yhNQTCDt+oZUjnjA2xJPiO7AUqiKeiF59NWFbA83qCtyqcrzaKkJmKR1OJV1uFR1OpQgiWs30+tR0OmTErPViqnVTKc2KYpqbyrFI82nRVuNRVaGqyKTTo+PJXaMMR5vR1xUSsSix1hcjz0/FJs3FJsnCWpdBzFSJU5qOpTYNpywnCSIqM9dQlbWemrytlG/fRH/YgaGhCElRKorKTJoq00WLvwJRjF2w+T7kpZswS3Pi21JLd7OWVosci7QQr7qSgKEan7YiTsepobmpHL+uhgG/gf1jUSZjTsZabXQ3q+lqVjLaak6CiU5XEwF9bVyQLY6+5EWpSHLWU5e9jsr0xxEtwc7hlJcQMdcnrSt3dLgZCJo5tKOb3SNtYrE1ECJglFKydTnC3TDRbmcsauXgVIzpbjeCYKOxeAMOZQHamjTM0swkiDBLMzHUpuHTliSRbVhfTlBbSkhXRtRcTaellg5zDd02Cf2uRvpdctpNtbSbaumxN9BllRLRVhDQlNFmqqHfI+oP2sy14gRCWRhPHs/DIsnAUrcVY/VmdPFpgKo8FbuyiGZtJe1eLZ0tBjp8OiJOJSZZIYrSVKyyXMLmGhHsGBrptasY9ZmYanUy2+FlvjfAzqEQu0cijMas9Aa0dHma6PGp6fc20eVsFG1rzbWEjRU4FXnoqrfSVLYJRckGlKUbMdSm4VLm49UU49OWEDCUE7FUEzRW4G4qwNaYzbK77mB7+jYO79vLb359J7/8+c/46U9uQ7j9v9i7uMiDD6bz43/9PpcuXeJXP7+DF55/lp/88Hvc+5tfYJYWYaovQlmRhllehLwqE4e+luUcYTlHmJ8cpL+rDUHooj0S4PUXn4e//YXPPrjKC08/wb9wA2VdKeWFadSWb6cjaKFJksem5XeLF+V/Tox9u/BoS7HJChCEG+ydiCYvErunOjiyMCBemIH+oJmpLh8xlxqHqiZpJjDWFWCoI8DJw7s4/8wTHNm/kzdfO8+ND0ShNX/7C++99Qavnj/HF59+xN+//pI/Xn+Xi6+eZ+/iLBdffoErF1/lzZfPc/XCq3x0+S0RRKTBoN/GUIuJ/hYjA34TQ0ELoxE7kx3NTHf7mOsLiPkHcQAx3dPCjm4f0z0tzPUHk0BjtM3BcKudgZCVnhYjfQEzQ1EngjAF5wX00mLGugK89PQhrl08x9OH5rEJAobafIaCFiZjboaCFma6fOzo8CR/ToCGBIAYabUyHnOI1ooDfhZG2tg52sH+yR4OzwxwdG6IY/PDHJkd5PDMAAemetk10s5Ul5+RNjej0WZGo80ikPgMDk8PcXRhjIS//VDESV/ASrtTS7MqoZ0Rr8N9PgOCYOO7XKe7OTHO9tIbEPUrMWcTw34zExEHwz4zQ15TEkj0ug10OnVErSpCJvk/TB664jfjk8RcWmIuLQMhOzO9IXaPdnBwRx97xjoZjTbT67cw0uZmrj/C4lCUxaEoC4Nt7Bppv0UXMdMbYK4/xGSnl/H2Zsbb3Yy3u0XL1z0kpy6CcAKTMi95j9FIMjDJc7E2FWFWiE0Vu7IEQYjg0VQSMEpJCDF7fHr6PBpRW+dU0mGX02lrpN1ST6uhlrCuOgkiEi5NQWUR3oZcHDUZmCu3YqtPBE5diS8b2SmPkJ++Gkl5Fm6zkq0bVrA4OcC5pw5x9on9zI/1cGhujGizWQQRIVcSdDx+3x183nM3WSkP0NMexmHW0tsZYqg7jFVbj6yqAJOympqCLfzuZz8QOfepUJ2/lQ6vkYOzfcwPhOgLGmh1NNDerMDRVIy8Io2c1IewqspRN+RTVZzKmuV343Po+OrjD/jzpx/C13/iL5/e4OzJYyxMjXD6xFKRrFeVUZCzMvm4tPBhFNJNaOu24tUV06wpwtiQiV6Wjbohm8qSTeRkreTRR3/Onb/+Hr+/56c8vOJOfnfvbTy0/OdkZD9Kdt5KygtXU7D9Ebasv5uUtb9ha8o9rF17N48+8kseXfFrNm99lDXr7+f39/wCk6WJPXtmefWVF/jj/8fZe0fJWd75nu85s2d9dmfPzt07945n7TvrGTO2Z4xtbOyxAIECAkkox47qoM45VOiu6so55+qu6gpd1V2ds3IOIJAAgQgCRBBIIEAGkUWwzZjP/vFWVbeM5957bp/znO7qerur6g3P+/s+v294/zq//+ITrrwqdho+/eBdbrx7la+//AS++T3X3niZixcex4QKu0nD3OQwr730LNfeeJl3rr7K42dOMBQP4bf2ELDI6XP2ELR24dYvCuwTrogOZ8JNcT6M5PQHpxABxKlvFXezAzYOjfk5Ohliz5CL0V4DE1EzUZuUgD5nk5yj++VARGjR77MA4bvZIvg6CEKct19+Cv7wIe9efp7Z4Rj7p4Z4+cJjXH/1BQTBxHuXX+LDK5f548c3+N0bl7nw6CPMDg8xmR5Y9Hlyr2cS3ZeyIGJuwM1MwsmAR0XCtTg4T6T0GCWlWLsqsHVXYpKWLHp+sdVsnP8VEKGsW4ui9kFuFZ+fQhC+XuiKfz+3z6+JgG47ou4k1zHPdR2WZsHF+iyI+EEORJxBBArnst9zHYjXsvPWx9nvX1NUIJ7jhTtXsGXT3fz4n/5vlt/zEyzaFl69+DBvXHoMs6aZnZvu5dCeDM8+9TDCPrjw5MN88em7vPfmSzx2Yp6/5iY7H1pKwmtiOOrm1N4JLj//BJ+8c4UvPrjOe1df44WnnuCdN9/gww+uc/3tK1y7+orYeXzpaQ7PDufPCZHJcut+61VVMmBuJKKpwyf/cxe0heGW7sQjK8An30VIWUlU00DC0MKAScKApVNcoDWJCfMJewcDTglRcwu+nlqc8krCulu1FJaOUqKmNubjdvYkbCSMnUR1zXhl1fmubX57eUstW1bflz0QJlzKZnqNUvalA/l2RsKhwKdtQ9Vciq69Imud+jUL+Q+5TkSGBdQ+x4KDQQTOCwjCKTprtqJsKc4+58PaXYNP34pDUYdVXo1FVoVH3UTM1sWQT0vGryPtUZNwduHuqcPaWY5HUUtA3YhTUYNNVo1LUY9b2YBVXotJUkV3XQFmWS0+XQfdjbvoqismau3h5FSSPkMH2sYCPN1VWDuKMDVvR1O7HmtHEQ55Geb2EiyyKqzyWoQ7QF5fzmy6lyNTA+ilVZRtWU5N4QO0V64XR8VaWstWI6/dhKxmI+omUThtl9cQMcuJ2ZS4FI14VU155x+fRnxsk1Xj6Wlk0KthLuHi0HCI+aSb2biTmbiNiYiJsV4DUauElFtFSN+Oo6v2W92IruptdJRtoKNsA8q6nTi6aolaZHlL3Pmk6A0/6Ncz1mdl31CQl88d4t0XH+PKheMIt8Pl84c4OdPPqdkYe9JuVM076Kh8CENnCd31W5BXixkUNnkZVtkudK07cSl3k3JJGfTI6Te14FNWiW4hOpHGFDe2MGBpZ9TTTcbZRcLUTsLUzpBDTtomJaRpwN8jdiJC2kYC6nqc8koMLYVomneiay1E21KAumELxtZtWDt3YJMU0li0jK6aDdiVVSibduJQNxJxdmPqqkbZUkx3806UjdswSXfh19bh19bRr5Mw4tVzYMDPsRHR4vLAcJgj432cmk0wnbQz0mdgOKRjPGJisldP2tVFv6mNXn0z+pYdqJu25YeibhPy6vUo6jbl9SJW2S686hoiltY8T9kiLUUQirjnnhJOHj3Cz3/2U35++0/58Y/+mdtu+yHHDx3inns2IAj/LwGfl6mJcVL9Ub73d3/LttX3YZPXY5RUY5BUYJCU4dK2YpDXopbWsJxTTA3HyCTCaBQSVF0Szp48xh8+/Yi3X3uJA9Nj6OWdlO3YyPIlP2PVfXcg6MCqacnaySJO1t8Rb2C27kq0reIqxiqOwTkBr6mTsZiD/cNhsbATzpH0aAiZZLTt3kpNwUPiTegcPHfuBE+cPsTjpw5ycG6McyxhLBMTC5d//4o/fvIRv7v6Ou+8/iqsFziwd4aXLl7g7JmTfP7xDT783dtceuYp3n71ZV579gLPPvKwuAr01xC3qRn1GxnvtZLxG0i5NWJRn+1AHBgOczBLY5pP+5mKuxiP2pmMOZlJepgb8DIdd+XTklM+PRGbgn63mkyflTEK8egknN4/zvXXnuH5s0c5OjvEXCZC0mdkNuHlyoWTPHdynpGgifFeK1NRB2mPlok+G5mgnuGQIQ8gRntNTMXszKdcHBgOcnBU1AYcmUjkx9HJJCdm0ghChhMzaQ6MRJnodzMYMJP2mxjwGgibu0XXlq9B+BoePSjm14TN3WIXImAi6dIQd6hIeXT57sNSzmSLaLHwTbp7SAe05DoR40EzEyELGZcuDyQSZgX9JgVxm5p+Sw8hg+i+lPabGIs488Bl8c1mLOLk4Gg/RyYSPLxnmGNTAwyHbYTN3fQ71IxFnHlq075MX96h6dBYLEtp8jA74GMu5Wei38lonzUPIqJ2BQt89ZyHfgpB+BqDvAxBuJTtPtx6Qw0ZO+g1y/IAJGySiin1DkW+G5GydzFgk9OnaxUD56QVeOW78yDCJ6u4BUR0lj1IW/mab71Wxc6HaKjcjrGnHYdRQdChJ+jUoZE24jJ0kwo6EIRztFQUMhwLYFJ20FFfzpYHf8Ufh39LwYa70CgktDfVsLtsBy21ZXR11FC2cx3LfvMv3P/bf2Hr2rtxGxVMDUZIh+0MR53MD/Uyk/Yxl/IRMndiU1RjV9ZgVdbR3VTIwal+zOpGOuoL6Gqv4OlHT/C7N1/j3Ilj3Lh2lSdPn+TkoT28d/UVnjxzhKmRCGZdC021W6nctSr/+Qq3/5LW+gfpadlM0NiAR1eLrGELtWWrKStcyfqH7mT5sn9l2Yqf8q+3/1dWPPBzdhStZOWDP2Pdpn9jd+06SktXUlG6gsKtS1i59J+4f9mPKNhxH1u3LGXZittZef8v2bL9fsort7GzcAOHj+zhvd9d48MPrvPlZx/z1ecf88mNd/j4/bf57MPrXH3tRd56/RIvPXee6bFB5qdG6PU7cZi1dHU209pQxWCij0vPP8XpYwcYiHgwKpvodSoYDJvJRK0M9/8ZDeevs3Oh8HH2u7ggl3f2uT3XFVv4m9E+HcNhDfNpB4N+NRNRMwlXN/32nF4oByIOZUdI/N/tWVbG7eLcK7rCidt/ceMKn7//BjfevMSZY/Mc3TPOU2eOIggmPnvnMs89epwXzz/CB9cu8+y504wmo+i7JdnshxxdaBGIWEr+/U722xjtNZHyqvOBY+K4gSDcwNpVgefPrF4XQERu5F7DxbcF4gvD0CoyNMwdhdhlxXRVP0hP/ZpF++JQ9j1mi/3li7oKf5PtNi7JdSFAEK4sot9+nV2QznUociDhTLbuvJY9blfyny33d8uX/SsPrPoFG9f/lp3bl1FceD+lxQ9QVbaOvoCWFy8c590rT3Pq8CgH51KMDHi58PhRLl08x4F9YxxjFaPpIGOpIHZdB7XFD+HQtHLpyaN89OZzXH72EU7tG+ORw7P5ffXM46e5/MoLfPnFJ/zpj1/wxy8+hq9v8rsrL7Gw+J7KH6upkCq/H6OahWLd1SkCO3vbt8XWzs7tvPDkSSKaGmL6emK6JuL6ZgZMEtJWOUPubqLmFtHm1d5B0tFJxNRMWNdExNj6LRARNbWRsEkYdHeTtEuJGlsJ9dRhbS3G11VFyipZ2D4RcjOZjiB8LH4AfVulyDUOGYmbJfRqWxh0K3Eq6zFIKrIHbnF6YE5hnsuJyIak3AbVRaLoWMiIqygL3rKmRRZXKdy6FsIWCQZJBR51E4N+LWmfhqGAjtFek8hftknxKGoxtpfni2+nsh5bVx22rjrM0mq82nbsikYMnVUoG0voqitE3VJGV10hYaOMpFNFr74dS0cZptYiTK07sbTuxCkpwi4pwdVdgbm9BKeynp6GErFtWQGHJtI8vGeItF9PR+UWqnesRLJ7I6271tJYfD/atp10127EJq+gsXAVFRvvJqBuJu3qIaRpZ8RnIKRvJ6hrI2zoEClapnaC+hbCxjb6bVImIiYyAQ0pj5JBn0rURXg1eZvJhENBzNZF2NCBV9WEc5GwpadeDEHpqt6W78gkHArGe815qsV03MWxyRijvRaOjEc5OZPk5lvPw0eXuXBiiv0ZH0cnejk508++IS991nbULTvzNBd59Xq0LTswdhShbtqWBxQxaxvDfkU2p6MYa0cxffpGBiztpG2dDDmkDFjaSVk7GPMqmImIidwRQxMO6S6csjJCunps0lv9jxsLlyOvXo+hvZCuqofo2r0au7QAv6oSY2chXTUb6KrfgkFSirWnBqe2AYemHk1nKfLG7fQ0bUfdshOXsppMQEXMJGcsYOJgOsix8X5OTiU4OZPk2GSUg2Nh9o/4GY0YSboVDHiUDPt6SDnl4sWjbcSY7b4Y2guxSEvRtuxAUrmWzoo1qBq35l2ZLNJSgvoGek3NeQAjCNXcc085584+wq6SYrZt3cKWLZu5445fcOLIEXbu2MY/fO/vWfvA/Vy5coUtG9bx/33vu9jktWhbyvHrO7Er61A07kDeUIi1p4nnnzjKs48f47UXnyCTCFJXUYhS0sLjDx/j3Suv8PoLzzAznKKnvZmgw4hFI0Elr8egaBQnYF92te22XCv7HBZ5OU6laI0pzIFwA77DV2T6FhIsky4Nwt9A+aaVFK27D2VzJQJgV0l4+swRzp7Yj4929s9koFD0Yr/07OPwp9/z7usvw+8/49KzT+J3WdAqpXgdJl589kmuvfEyH7//NjfefoMvP/wd/Pvv+fDKZfYNDzLod5By6Rn1G5noszHea2U0ZGY0ZGYiamc26eHIeJRjkzEOtgXLCQAAIABJREFUjvYxk/QwFrExGXMyl/KJnYmEm9mkJ7/SPRgw5lvVXkMnfXYV50/Mc+3SeV584gSn9o0xnvAz1Odk/2icJZxjCec4MhbPh8GN99lFy+RrYJXXMhQwZKlxVsb6jBwcCXBqNsaxySiHR6P5zsPRySTHpgY4PB7PijwzeWAx2udgJukX554rEDJ1oe+oxtBZg2ADv16KIFzCr5WQcKoZ67URd6gYcKnzHZpBry57A/0akXp0TVx99PSwQLE4R9qpZtChYdChIW1Xk3HpGPVbGPQY6TV04dN0knDrmB0I5I9/2Nyd7zLMJP0cHo9zbGogDw5Ozg4ylwoStavyVKtMyMp0wpenMc0k/XkR9oGRPmYHfNQToZ4I41E7swNeJvodjPZZSQe0BE1t4n3Gll1VXSJ2tJWthQiCDbuyLnv/OUdA30Hc2ZNdwFEwHBCB55BHTb9ZSljXRsTYSb+xg7CmGb+ynkBPA175bnxdotWrv7saj6RM1EPUb0Nbuxl59UbktZtoq1jHgo2pCbWkDo28gYE+F88/eYrnHz+JU99F+da1dNYWY5Q1ImvYxd6RBBOpPgThFKPJMFVrvseb4V/SUL4Bk1aBQtrKAyuW0NlUxYp7fsGODSvRyBsYSXg4fWicNy89zbtvXOSJU/s4MBFnJOJkLOZg71AQj7YZs7wSk6yCntYSLIpa+lxK7PpWdF21BB09PHnqCIfnJjF2S9HKOxhP9vPZe2/x+4/e4YO3X+HpswdF90QdYnDhOaivup9c58cgLaDP2oKmfSeNFatprt1IwdalrFj+U5atuJ2yinVsZ4pOWQUl5Wv45Z3fQyovY2zSR2PjZkoKllJRvJxdBfey8aFfsuzeH3Hv0h/zwOpfsXHLfazfuJzbf/6P3HHHj5DLW3np4gW+vPkRX376Ed/84QtufvAu7165xPvXXuOt1y6yf2aEONV4bToSvR5krbUUb1uH16bD7zAQDTj43ZuvcP3qy8yNJol5tQQtEpIeDdMpN5k+E3ZVQ/68Xs8+sT4hW98I+1jIIriRLWAX7k9pv5LphIX5ATujYS1pbw+jYT2T/ZZFib/7uNVGNjfE2ilqV2a1F6fIAeQvP3iLG29eEkX2Dx/mzzUU5x/ZR14cvEZcqe/urEVIgceiyNZgmYX3ehu3PM4E9aS8agb9IsVxYdxggT71H+kccoDBx39Eu8kNXduORY/Fz6Bv3oC+eRMLuoccCJnLzlP7xLrydvK2zQvavZsL3/MA4isWOoOnWAibu4IITm7kx113/SN33vk97r33n1m16naWL/tX1q/7N0qLHmTntuX89tc/pGLXelL9Dk4fneTo/mH8TjVOo5ynzh7m6SePUUGKksLV1FRsoLOpiObqLbRVb0Zat509wwFePn+YvSNhbKpmFO3l3KKnuQ5vvnGJr7/8hC8/e48vPnp70f5xMRVz5kHEgLUNQTAx6pQwYlvIcQh0V+LqLMLVWcDife3s3E7SXMezZ4/hlZWStrYS0zUR0zUx5lYx4dMy4leRCaiYTVgZ9CmJOxZ0DWlvF/22Bf1En7mF4WBP3kDH21OVXyAOqmuJGJoIqGoW3sPN967y6tOPEnXqkNXsxCKpIWrpEjmkpk5ipk4G3UrcqsasqxLZiyvDrZZmZxadVBezPLVM9oS8KRYt37/1QhQEk5io+xMImjqwdFUT0LflQUQmqGckbCRilaGs2Yq+WcxXcHbXEdC34VY101aWszYVLb1W/uqHcExgy4pfIanajl3RiLWrnohZLnY0bDIC6npCmjr8PVW4pMW4pMUYW3bgkJfhlFcSNLTj6G5EWlUkiqfiZFf2TKhaiumq34GmpQhZzUY6d6/FJC1B3bSN9rIH2bXuN1RvvQ9LRwW9+nYCqlZ8ymbad61H1VCIT91M2qNmyK8m7pDTZ+4gYulkOmZlNKxnyC8+N+jVMODqIeUWAUXCochTu4K6NgLaVryqHHoUL25jezluZQNBXRtRi4y0R03GryPj15FwqZiOuxjwaJhP+Zgb8PLc6XkuPjLPWJ9IZdqf8XF8KsKetJuIrQNDZwmq5h1i0FrNBlSNW1E1bkVevZ7u2o2YJSWE9Q3Ebe0MueXYJaVoG7Zil4huWf36JgbtEtI2MWgp45QxHlSRckgIa+sJqGrwqapxdS9u4y34YMuq1qFt2UFn2QPIKx/E1LYdd/cuLDLRLlfVuj0/QTVXPIS6owR1RwnS+q3o2ovw6RroM7fRa2ol7VQz3e/k8Egfx6fiHM+mL5+YjXNsup/5QTcjfQbizi4iVgkJm4S4tZOwthF3127MHUUo6jYhq1pHd+1G5NXraS1dRduuB5BXr89TnBR1mzBLSvBr6wgbm+g1NXPPr3/Kv915B1a9DofZhN1kwmmx8MADq+iSy1m5fBk/+Ifv89Of/LNIZfr7/8qONfdik9XiUjZjVzSibCokYGxnJulh/1iET95+ic/ee5V3Xn+W63wXAfjpbd/HrJFz84N3eeTIfoRmcOpUXHnhAldffppDezK4TbJsEvDN7M1tCkGYo6PyIZw91TgUucnhNYQ4fJ9rjMedxBxKes0y0l49YbMcZ08rx2cH+d3lZ7n4xAnOP3yIsyf34aNdLEZcEA3Y+FtuMJrq5dlzp+FPX/LO5Rex6rrJe35Dvpi/cO4UVy89y42rr/LvH7/H1YtPMzPQL1JBbGoyHh37Mn08e/YE471WJiP2fBdC7CpFOTQWyXciclSmPYMBZpMe5lM+9g4GRL69YCITMmMSBHxGCcN9Dp44NsvV5x/jxSdOcGwuw2Cvg36PgUyvk4BJwRLOEbWrSPtNJD16+m1KhGvi+485lMQcSuJOBUl3D8MhHbNJB4dGgxybjDLeZ+fYRJJH947y6P4xzh6c4MRMGpMgsH84kgcW0wmfuCq3XAQRRlk9ndUFIogQTNnjdYmEU814n52pfhcDbi1pj5aM38BI0ETGv6ClEASI2bpIuntI+TULWhB7D0mbkpRNxZBTS8alI+PSMeQ2kHRo6TN202vqZjhs4+BoPzkud79DTSZkZTLmYS4VZP+wKBqdSwU5MBLlxEya/cMRUj4jSY+e4bCNoaCFwYA5L77eO9Sbd2ma6HeScGtYxTFWcYw7eIaJfgeZkEk8Th9DzKUQQVU1aLJhS2ZFFdaeGlzqRgLGdjzqJpzKesImKUm3mrhdScqtYTJiZ7rfyUTYRNolaiNymoicvatLVoVbWoFHVolXvhuPTKQyWZsLMNRtRVOzCXn1RrrqNov3tL8B4RTZguU1tq29l5BDw4vnT/H2qxdIhRaKMF17FbbuJkIWNR5dF06NjPa67VgqfsA5y88wa1o4uGeKR08dYe/sCAfnRmisLmQo5uNPX/wOvvmYb754l68+fot///w6b738FA8fnqDPocTUVUvC00PUIcPRU4tZXom+sxyrsg6npgWNpBJVewVObQduXTfHZsfZPzZI2GbARjdXLz7Je5cvcuGxg0ykfQRccjyWNuJ9SgLuNlrqs0GqJXfR1bAer74Wg7yUhrI1FG5dyoOrfsHylT9j7fq7KN+9ifsfvBNBCLG9YCWlZWuI9BuY3dOHVFpI4fbfIggmtm68k7Wrf8599/2I3951G7+9+8csXfZz/tN//t9Yet8vKS3dTn9/gLeuvMoH773NjXff4k+//5ybH7zLG5ee4fWXLjAQ8Ym6hZvgtmhorCph4+plCD+BTCJMLOQi5DbzyvNP8salZzgwM8Rov4O4WynqZPwaYi4FftNiSlPu2soVtlkQ8Ve51W9TdhlhCYIQYjisYTJmYjpmZiJiYLzPyGTUvOh/LQYQuZXxZxCEQ3yfa9lMiFTWRUj8m4/efhlBuMbx/RMIwjVOHZzJ398yMQenD49w5tg4Y2kvfkc3QZeK6dEoFx4/yvx4jlJu41b61F8u8gf9i4FE7u/+Z92Wvp1Gbego+IuPxe8LIELbuGHRdn/+/vaRBwH5vK0ceLhOTjch/vzan41nEIHDM4idy2ey+/1j7r3vdh566FesWXMHy5f/hKVLb2PF8p+yds2dbN20lOKCVaxedSfVlZvJJD1kkh46m8soL1pHd3sVg3EP8agNi7GdzpZiWht2sLv4Aeor1tJWtQFZwxY6ajbhMTRn81XOZMdXC5/tOjx6+hCXXzzP5RfP8/bl5761X+fjIo08beskZWoloW8gZWgkbW5h2C4haWohqq2lV1WJV1aMtVUUWNvbt9Kvr+K5x4/jkZYQNzQQ1zcT1TSQtsgY86hJ2qX0mduyxy4nKYhkX3uxecDCcYnaREZFv70Nv7oGv7pazAEzNd/63vnsPU7Oj3BsaoCgUUqvUUbcriRulTPkURM3Swhpm3Gr6pHXbV20g3Ji3hQLIXM+8UCvgiv8YMHh4DtQV7rQCpY3FSAI1zF0VSEIZ4g4u+m1ywlaJAz41IxGzIxGRGeTsT4zfRYpdmklAXUjbmUDxvZyHIoGgkYJquZd+Qu8dOMKBB1wTGDDvT9H3VKGW91KT1MpXlULOUeZXn0zCWs7cUsrEV0t/YZ64pZWfKpqDC3FeNQtpDwGpmJ+QmYNjwkCwnnQd1RikVVhkVVhllYgq9lIU9EKOspXY5XtQlG3CVNbMe7uGiwdFXiVDWTcWjIeHTZZLZ6eZvqtcoZ8Wob8agbcCtJeBSMhDbMJK+N9eoaD2edcPfRb5fRbu0k4ekh71MTt3UTMUiJmKVGLjLChA7dSXE0xtJVlhdqd+ecTDgVpj5q0R02vUYpwO0xG7OxN+cn4DewfDPLI3AD7B/0kXd3sTbs5OR1lT8pFzC7BpazG1FmKplnstHTVbKCzYg3tZQ8ir16PsaMIn6qakK6etFOKrbMETf0WTK0FuCS7CPXUiGnihmYCqhoG7J2knVLC2vr833mUu9E0LnYV+Dj/c3vFanqatiKpXIuts5iwto6YuQWvplrMZOgoYDtTdNRsQNNZSnfzTtqrN9JevRF1cyFOZS29pnbiDjkZv4H5pJfjEzFOTCc4Nhnj2FSck3MJTswn2T/iZzblZNCvps8iWrsmsx7KdkkZxmzkfd2Oe6nbcS+NhctpKFhGc/FKOivW0FG+ms6KNcir16NvKyCgqyfhlBCxtLJz3X383d/+J777X/4z/+17f88//eMP+PnPbhdtXm+/nZ/86J+5Z8lvScX6sRl0/OB730Wyezs+dSuO7kZ2b72f5pJ1efu3uaEgH755Ef7wPl9+9CbX+S6sEjD0dOAxq7jx1mtkokG00lb2jaZ5/OQBZkfjJPrsGJVN+f8jtui/RhBcKBu34VLVYMhZzQku/pYbhOxdTCbdDAUMhPSdJF0ahsMWRnrtXDh9gD9++DZffvAWH1x7lUdP7EM4B9ruVvSKVvZMDGQByz6oF3jh/CMM9Lop2romv+rndxsw6WR4bRouPvUI33zxAX+6+T4fvfkKD++dEr3aKxATe51q5tMhnnn0OGNhC5MRO/MpHwdHeplP+Tg02seRif68vWtuzKf9zCScTEVtHBntZSJqJWyScmp2gLcvnuGJIxOk/QbSIRPTKR97Mn2MRl3EPXqiTg29NjV8JZDwmtiTiTIUtiEIVxjw6phOeJhL+XnyyATCHESsMgY8KiYiJiYiYpr1gaEAwwETR8cTPLZvjEf3jvLwXCYPngYD5mxB7Sbu0fPX3OSvucmhiQRRpwZzV6O4v2wgCFM4uhvpNcnJBEwM+cRsCzGZ3cR4yMhoQE/a1ZMPLhxwiCBiMKhjtNdCJmgk5VCJFsc2VZ7OlLarSdrUxKwq4jY1Q34z+zJ9nNk3yun5DGMRJ0mPHkG4xnDYxnjUlRdRT/S7mU+HODGTzndU0n5TngKV9OgZiziZHQgwk/QzFffyHb7iO3yFcFt2kWY7optMoXjMxVVhE5au6qwPvw+zvJKcQ5NL3UiO7tRvVxA0dBKzKcj4xXTz0ZCFuYSXuYSXYZ+WpL37FncmT1cNPkUdIXUTzs4yXJJy3NIKXJJynO0lIpWpdgvq6o1IylffOkctzRU2ryEIh6gqWIvHICXm1aNs2ZXf1qFowNXThLalkqTLwP/zf4UoXPZ93o//hqIVf8fesQFee+Ep9s6OcO7MUb749F3eefNFPnn/Dd5+41kef3gPv//0TfjmUz54+xJnj88zPxalz6HEqmyg1yolZGwjoG/B2lWBQ1GDV9eEWV6FsqUYvbQKh7qFuMfMS+dOc/npsyS8Fmx0MxH3cngySSZqJRnUEnRKCTk6CHs6semrEYSL1O9eTkf9atyGanSdBVQX3sfGB3/BlvX/RsHOFTy04W7uuvd2/vXn/43f3P0jBCFETf026hq20dZRRGdnIRXl9yMIJpazsOi4Zs0d3HXPj7jjzh/wy1//kNKyzRw6Ms1zzz3Be++9Cfyezz9+jw/fvcpnN96Bb77ksxvXOHN8P16bjo7G3dSU7WTTmuXczkVu5yJ9PhuvPP8kj544wIHZUd649AxPnz3JcCJAOmQk7VOR9qnIBLUM+tWk/CpuLeROsSB8zhX9OZcgU7YDJs6NI71axvv0TPUZmI4Ymew1MhExMRzULvp/uVVy8eexPnHeGQmbcSibxBrpDIuKOXE7bhOYYnsWqJpwGLqIBXVE/Sp6PQriYUOeFnWINQzGXZw8PM5Tjx1gAQjkgJD4fmOO7ls+a26x8n8MGP7SEIGWUVL0F59f/Ht9FkwY27eib96Eun7Df/A/c92Wiwsp9MK5bM2WA3LXELsMF7PjGAuZEZey1+J5xE5HTkh9nrvv/QlL7v4nlq34F+5d9mOWrfgXNm5YwsYNS3ho7W/YsnkpmzcspaF2Bwf3Dee7yxXFG5G0VNLeWMa2zcu4Z8k/88vb/56aivV0NGxHJd1FW9U6VO07UbcW0N2wlZxmTRSrf5x9T2MIwjWiQSvJXjsRj4HxlJ/ZoeAt+2AibCDtlOeD4YJd5QzoGxh3y5j0KhjzdDHikjBkbyWmr8XfXYyjYxuOjm2EenZx8cmTuCXF9KqqSBpbiajriWpaGHWrSHm6udVRazFYzIGIHDhc6DhFbK0M+mXEnR3EnW2k3VKSbglBbS2WziKskmKED6+8wPkT8xwej+d5tQMuNf0mEURETRKc8iosskraKtZRvO7f/uzFzy88/q54YucV7R+Lbac1HEIQUsgad6JsK0HZJnK7bOoGeu1y4l4VSb+GTJ8pn/Q6nXQymxIFi0FDa1YHUY9NVo2qqQiHooGJfidHpgbYPx7DY5BzdHaIC6cP0GdXsYBav8YkqcLZXUefSUK/uZOIsZW4pY1+UzP9hnoGHe04pKVETM0MusUVRY+qnZlEmEuPP8wj+6dQNBTTWr6e5pK1KBt2YJaVoWktQFa1Lr9Kr23ZgatrN3ZpedZutoKkVcGQW8vehJfJiJ2RoInhgAgWhoPiRDQTtzDVb2I0LAKIlEeZpy6FDRKili6GA3oSDoX4GbKi8z6TBLeyAYtkN1ZpFT51M30mCTFbFwOuHqgXj8NwQE9Q14GnpxmLpJqAtp20R8ts3M1oyEhA28qAW8GhkQCPzCeYH3CSdMnpNbXi7qlB11pId+1GOivW0Fy8kpaS+/OdCJ+qmoBGFFVb2ovELoSqhqCymqCymrCqFl9XJXFLG3FLG726BtxdFTi7ynF2laNr3k5n2YMIgona7UvzJ/DurXfRVLKSrrqNqBq3omvcRlBdQ8zcilNRib6tAKe6ikxYw74xH0FrBzppGUI1FKz7DWUb7qKncSdRi4xBn4pBr465AS/Hp+KcnB3g2FSc49MJjmdBxNGpPg6Nh0RxnFVMqk475fTrW2650HdvXkLlpt9SvfVu6nfeR2vpKmRV61A3bcuHz4WNTaS9XUxEdKS9Xfi1DQjCFNauRvaOp3jyzAnevvo6f/j95/zh80/54T/9gE0b1tMtl/GD7/899999JxFjJ35NGx5VK6rmcuTVOylZew8dlVuJONS8cPYIr7/wGMIYnBAEXJZuHj42x8fXL/PS048yOxzn9MEZHGoZM5kYrzx3lifOHGAiHRAFa9vJTsIXs5N9MXbFbiS7N4rZJ6Win3qfS8lEwkXao0U4D56eFgYDZqYHQjx2ZIZXnnmM5544yfWrL4lF7l9BWcEGCjc/kJ8HpM3lKNqqKNiwgt3Fm/gOX2ESBPZMJZG0VVFZtilvsfjx9ctce+VpHjs8ly+mBZ0IRAbsPcwNBHn6zLG86cNkvyPfWTs02sfRyRiHxiKiI1M2tXo26WE+6Waiz8Kh4RD70j4SDgX7MyHef+UJ+OQqF07MMNHvJOnRMtRrYTBgJB0ykfQZ8egk9LuMHBxPcXhykITXxD7WE3VqmB0IcHw6yRtPn+DoRD9pn4bhkIHZhJ2pfgsTERMzMQcTfXaOjyc5NTPI4dEYBzIRZhP+bGqzjWZCpHxGQhZFVp82JwoHTTne7w1MgsBo2ErE0s2Q38h0zM14r5WxsCXfiRgN6Bnx6xh0qxhwKBh0Khjy9DDgEYOmRsJmRsJmhr16Bl0ahpxaht16EUBYlMTMSvotPQx6jMwm/JyYSfPEkWmePDrDgZEokzEPYxEngwEzI712ZgcCzKdDzA4E2Jfp49TcEMenU4xHXaT9JgYDZpIePUNBEXjylQBfCQg3YShoYShoIuXTZ4uILCXhb3KdssWOMBGc2oYstUm86bnUjfi0LYRNnQyHTCRcKjJ+A9P9TiYjDqb7XcwnfUz3uxh0q4hb5YR1IlUgZ+/aq20hZurMA4jccHWUYmspxNSwHV3dFiTlq2nb9QCNhSvF1ek1ZCm9+1joyGfEx1kRtAkV5vZyFNXbiFu6+T/+96OsvP0fecF1F4qd38Wta+fgdIbzjxzjhacf4/kLj/H5J+/w9Vcf8NWn7/DqC2eZGonw1GMHeO2FR9k/kyTkVBGydRPzqBkK6Rn0q/Fq6wkamzF0luDo3k1A34JJUi7Sg7XNeDStJNw65pIh9qR6sXc14VI2Y+2qI2pXEHF2kw5rcenqkTdupqU6C5g2g65rJ2ZVCZaeXWgkBaglhdTsepDN637DhvVLWLbyl/xyyY+4d9Wv2Fq0OnvPzelY/vJK+M6dd7Nx8xJWrvoFS5fdzopVdxIM23jvxht8/vn7/OmPN/n9zQ/5968+5ZuvPuX61Ze5+NSjTGbibN/wQJ4dUFtewNZ199PRuJuHj+7l9Zcu8IfP3uet1y5y5eVn+fzDd3j2iYcZTQRJejRkglrGI2J682ivIZvi/Ocg4gwLQGIfC0Ldm4s4+mKXbySkYTykZTykZcjTw2hAmy0av86OxSAit8hqEgGAlPz8NpUK5IvPycEoqAQ8Vu239lsirCOTcDAy4MJpkVBdtpG2hhJS/S5OH51etO2CXiFk7iTmEuuGBTtUcbu0t4eEs+tbr/M/Grr2nWjbdqBp/ctBaCapqKszdBbmf2f8Czz+b4OIFAs2uq7sPvkaEVCIVtILlLBcx+EKYrGeC6o7lD1eOY3EJe5e9i88sPoXLFvxL6xe+0s2b72b9ev+jYfW/pqH1v6GlSt+RsWu9dyz5Mds37IyDyLk7dV0NFawhkM01RfRVF+AtK2UJx6Z4/UXH+HFJ/djUVZTV3I/jSWrqN5xHzVFKyjfdg+HBYHDgpB9HyKIMPU0IwgupPWF2Hoav7UPBhwyBizt9KoXqOpJQyPzYTXj3m7GPF1M+LqYDnYz6ZczaG8irCrDJdmBV17Ii+dP4ZGWEFJWMmjtJKZrok/VxKRfx3BQTZ+1/VuveevICedzP4sj5ZeSCXczFOoiE+4mE+4m4erEq6kWtz05P8JM0s9k1E2vSc6AW0vYJMUur6PXKKXXKMWrakLTIqLLkvW/zb7IPhYi3TMIwlfc5K9F8LAZaBbgnCBOtkJO/3ANtaxCRGnN4o1yKGJiNG4j02didtDL3oyf2ZSbubSHqYTYgnSr6nHIduNRiFoIV08DXk0rKZ+e47ODXDx3jLcvXeDjd17hT5++w7kj09kMi6/ZvWUFTmUjLkW96FbkU4tiEVsHXkUljs5CAsoKguoanF2iXaxTuXCAr73wNJcvPIZfn+OQjdFevg5F3RbadomTbXv5A/TUbcTYVoCsYh2NO5ajayggpG4iqGrG093IqN9Iyq3JCjEt7Em5mE2IfMpBXzcjIRVpr4KEs4t+m5SwoQOfupWAtiNPxcrpIXIhcjkQYZVWie5P6mZ6jZ0kHArGwibmEi5mYo4sUGgnpO8kbleSdKoYC1sYDhiJWmSE9O2MhvUcn+zj4bk40zErMbuEiKUdn6YeQ3sxsqp1tJauoqFgWR5EGDuKcCsq8amqMbcVYu0oJqytZ8DeSVTXSKinhlCPGDw37O0irK3DJi3BJi3BKilG3bCZ9vIHaCldSWPRMiS71yCpWosg7KOhaBnNpSvp3L1GtFJtLSCoFkXYFmkZPQ3bMMnKSHi6mE7bRYeWJaBqK0W4BqXr7kLfXkbKrSFilubpXMcmY5yeT3N6Ps3JPWlO7hngxHySIzMRDk+E8yAiYmwlaZMQVtWja9yBNAugRKAjAp6mohX5zIg+cwuDvm7GejWMhtVMRHTMJS3MJsyMhrW4eprQd1Rz4dFjvHrxaWYmRkmlEnjsdjZtXM/f/91/QRD+gXt/83MCqkaCmhbs8joG3FounNzD28+fJe01YpLWoe2oxa2V5h2aygvXYFK34LP1cPbkHt546TxvXnqa/ZNpcvzbeMiKy9KNpLGEhopNiyaOa7SXr8OhrMKu2E1D4SryKxUV4qLARMLFeK+VtEdL0qkm4dYxmQhw9sg8+XZys3hNS5p3o5I1oeysQ9ZSgaRhF7uLHqJo8wrqyjbRUlPId/iKw3uHObRnkB2bVlBR/JC4ip9lxotpslfElNYzZP3Yz98CInLUnZywek/az+GxCEezuog9gwHmUj5mkh6mYnb2pFwcSIvJ1XMxGyN+kS54fCLKey89xrMnppkPyW9dAAAgAElEQVSOu0j7dIxkV+tH+6xMxlwkfUZef+YsT506yGQyTMJvZjIRYCYVZLjPwXDExtHJGFNxFwMeFSmvmsmomfkBJ3NJG1P9FsbCVg4P93NkJMaeZJD9Q30cGYvnxdZxqplO+BiNLuYZzyEI5xF0YJbVMhKyMNZrI2pVkHSKOohcivGAQ8GgW8WwT0vGq2HQKQKIjFssboYCOtIBLUMBg5ju3WtjMmxlzGdiyKllwNqTF1b3W3oY8pqYSwY4Opnk9HyGc4cmOTGT5vh0isPj8Tx4ODGT5uE9w/nnHtk7womZNBP9btJ+U57KNNJrJxOyMuA1IFyDmFPDYMDMeNTBVNydPU9Picd9fe7nhRucTVFNxC4Vsy56jfQ7uwmZO4k7exgOmZiKOhgOGJmMONiXDjIf8zAbdTEbdTEetDARNpHxaohZRLepHIgIqZsIa5rxyCpvoTN5JGU420uwtRRibt5JT80GJJVraS5eKRaTq3IFWa5QnmJhRe8mrUVrsEkq6Dd2MGCWMuxSsf6ef+Bp449I1P8jlTuX4VZ1MtTr5vP33+T3n17n2P5Jzpzaz+uvXODCkyeZGI2g7KpHJa+lz6fDZezEa5TgM0sIWaUMBjWk/UpChka86hrUTdswdxThUdVilZVj764moG/BrWokqOvAq2ql1ygloG1nLGwiZGwjapOS9HQRNjezQIHL7ftz2NS7MCmKiDpbcRtqifnl2I1NdLQVI1yEDVuW88D6pXRpWpEoG9m8/X5RU5ET9i4GD9t+xaaNv2Djpjt4aMOvWL32TtZtvIefcInDR2e4+cXv+Oabz/nm68+4+MxZrr7yHC8/8ziCcAqHvju/KGESBLwWNbMjCc6e2M8jR+b5+rP3+Oqjd/joncu8/sJ53rl8kY/ffZ3nHj/F/skBhkL6LO1Iz6BPScqnYKRXy1hEz1BIzWTczILldY6GdClLpTknuifdyDIrhCmi1g6G/D2MBTXiMc9rPF/Lz6uCYPozLYUPu6KRiE2Brr0KYTv02tTMDPYyEHYyGPFwne9iULQzNZxgfmKQ9965zLnTBxEEE8+c28/RfYM4jBLKi9ZRU76F8eEof/jiPd5+/eKi11mgqogAPfv7PIgQ31PcIafftpA8HNA1Zhe8/vsgwigpwtBZiL6jAF37TnTt37YdzW3zPwdMFrs/5X6XA2MZ8o5NwjMsBM9dYsG8J3e+5hYiziECiNxz59mw+Tfcced3eWD1LygoWsH9D/yCHQUr6JLvprFhB/cu/VeW3ftzmutLCfvNDMR86FQd7Nj4IFvXrcBuVvDYwwd48ZmHufnBZW68dZFP332BmEdN1fYVyGq3YJSW49Y00FGzia7mQkRAk4tAeI2/5QY+47cLeY+qlmFfD6PBHib8PaRtnQQVu/FId9Gva2Aq0MOoW86IS8aYR8Zcbw8H4nrm+hQkTLU4O7fjlu7kxadO592Z0pYOEoYWYro2ZsMmhoNqYk4pt2pZ/iNdyxQL+Tzi8Juq8Rp2E7SIRhbpgIx+Z1av0e9QEzZ3E7F041Q0MeDWknCqCWjbidkU9JlkuFWNKJt20rzrwUUn6ZXsAc5eLD/J3uyvZ1c5v4PoiV2YRe7NLNj1/Rr+iq+zPuDHmEy5GI/b2T8W5sBoSAy6Gg4wFrUQMnfiUTfg7q7B1bWbgLqZoKETW3cDekktUbeeI3MZPrz2Cu+89hyXzp8Sgz9MYO2qR9VUQk9jMcq6nXjVDaScckYCSgZdMtxd5egbNmFu2YaxZQc+VTUxi4Res4yO8m3UF2yi12pgKhlG+Cvoqt1OS+kapFWbaChYQfGaOxCWQNXWJagbNmOXlaKq34ykbC0uWRUJi5R+o4R+k5yoUU5ILyFiljMSFFcqp2NmhvwK4o5OBtwyYvYOek2tBHRihoQYPtdKn0lOn0mGTVaNoa0Ml6KeiFlKn0mSF1n71M35fI2UW8V0v519aZ9o7+rVMOBSk3SqGPLp8apaiNkUeZrUngEP0zErxyf7OD7Zx1ivgT5zGyFDMx5VLYb2YqS7H6Jt1wO0lNxPR/nqhZyE9kIc8rJ8FyJiaCJp66BPU09YVUtU10ivuo6UoxOXvAxd8zYs2QRMacXq/Imsbd3O4q5WU8kKOipX01q2is6KNVg7SvEpawio6rDKyjG0FyPcBHVrAdL6zZgVVViU1YzFbByZ7ifpVmPrqiOo6xDpec4exqN2Do1FODGf4vS+IR7en+HkngGOzsQ4PN3HnhEfY31G4g7RbjYHIowthUjKV9NauoqmohU0Fi7P05h6GrZgaC9kwC0jE1Ay5FcQs3fQZ24h4ZQwGlYzm7Aym/Tw/CMH+ObzG3x24x1ef+UlHBYLuS+LTifejL4D5tZS+s1S8b07VDx5dIYLx/cy1utC+DV0VhchqSlGUleCpLEEk7qFTWuW0Fyzg7qKzRzZM8yhmUHqy7Zi7WkjSwxh+8blVBWvW5gsloKseisWWSU+XcOfOXOI1+lkysN0yivmMkQczCW8TMW9JLwmfBYV69nHevZh1XUT9ljwWNWEPAb8dhWC8DWNlVtp2r0NaVMpVk0LrXUFtNbtQKtoQNpWilnbxuxEH6eOTBDrNfIatyGcgaGwjYRPt9DVFEx5OtOFR48zGjIz3psNmBsKsm8oyOGxSF4TMRlzMhlzMhV3MRWzMxO1cHwsyN6knRG/hsleI2NBHcM+8fxPuVXEbF2i61PQKOZHeLUwJjAedWQBk0kMzbSBz6DgwFiC6YEAvXYFMaeKlE9H2qcRNRFBLbMJO7MJUes0GrJwcCjCwaEIszEfBzIRjk8O5MPZJmMeBOFjrIpm8Qa4HPFGmc1FMAkCwvchEzAxErIw0Wdjos/GSNDESNCUBxEZr4YhjzoPIka8asZDorZsMKhjKGBgtNfCXL+LuX4X434zabuahFmR70REzUpSLj2TUTHrYe9Qb14UfXJ2kIf3DHN4PM6RiQRn9i1oPE7NDXF6PsPRySRjEScpn5GRXjtjESdpv+mWMRgwMxy2MRaxMx51IAgmbN0NVJBCuMQiTnSuyDARc3Uxm3IzM+BiMKgj4elhtNfCfMrHTMzFWNjCTMzN/sEQs1EXk2Ebk2EbIz4j4yEjGa+GfrNUvIeoGunVttCrbSHQ05DXROSGu3MXzvYS7K1FWFoKUNVupKvqIWSVa0W93y3F4SVy1pE5akV35Saiumb29lt4eDTE+ntuY6rtHzmt+SFr77qNqEmOdPdO4h4jH157hetXXsCildHWVEFbUwW7y7ayc+uDNNYVQrV4/usVtUTcPURdCnqtnSTccgTBhFW2C49S1G3ZpKUENLWEtI2EDM2EjW34tU0k7d2kXT1k3GpSzm5mohYGfUqSLikDHikBfR1uTSVGaQGCcIruxg3oZAVYekowK4uxKkrZXXAPpVt/S27Ft3TXOjZvv5/qphIyUwkGJ/txeLRZELFAi9hVtJTy0nsoKvoNW7f9kvUbfs7qh37Bmod+zfpNS9m8bSVqbQd7945y8dlzPP/MWfqDTobiAVxGJZ0NFQiCKT8XJMMuXnv+CW689QrffPEB/Olz+Ooj/vDJdT649iqXLz7JM2dPcOboHqYzMeI+E4IQZ9CnZMjfw6BPSSagYiyiZzisIenpQhBsWfCaPZa/zh3fc+JzqxYfbxO9ppzgNQccMyKIkOa2yyVTL4S9Cd8VFwNs3Q30tFRgoxsb3cwPR3ns2B5ev/iESG+M+rh+9WX+9OVHfP7J9W8Vea21RQwIAnunBrlx/Q3495v84bMPFm2zmO9+68gF+P73inp3Tw2ORTpFq2wX1q5dt2zzl4CEfpEu4j+iOv2PQUSKBRpWDszlRNKLqUxnsttfYkFQnesg5bpHx8iJtr/PNX74o/+T+x/4GWUVa1i/cQnCFFjMHahVjSi66pmbGeB3b7/Mpx++yYvPnc0v0rXVVxD223jxwlneufwiN99/k4/efJkbV55jLhXMxoCaePb0PFefPc3x6QRxrxZjVx3t1TmAlQUR+sb8fXbAK2fQpySaNacZC6mYCKkZdsmJaOrwysroU9eScUiY8Il0pnGvnJmQggNxPftiagbtTXhkBXjlhbzw5CkC3eWElJX0axvp1zYyYJIwHTQw1W8iE1Iz0qslbG79C8dg8bEIkQMRbRUraNx1b/a5BQpU2NqYv74FTXMZA24ti0NJolYFEUs3gz4DEUs3DkUDqpZC2isfonrHcha4g7kX3icKhM5lb3ZZKsRSzogUpzkQxrKrijZxdVMIIfJKpQsX3nTKzUTCwUTCwfyglwGfGkdPPW5VPcbWEtT129A3l4huTLJa9JJawnY186MJ3r96icsvPMEjh6cRjkHx+mU4e5oRTKBp2YWkYhPGjl0ENQ2kXFJG/UoihkZc0mI88lKixibCuibs0spsJ+IYrbt20N1QTU/z/0/Ye0fJWZ933/c5nMc5Pjlv8ua1Yyd2nofExBUSjMGmI4Qk1NsWbe+9zU7vvfe+U3Zney/aVUMFCUQvEVhggUUXRoAMohqMnTjO5/3jnpld2STPH7+zZWZ37pm7Xd/r+hZR1Nhaup7uqk1IG7bTXXkP8kYxREfftRtdm8j1s3SVEFA14pM3Eta0kXOpGPMbGfEayLq1DHl1TETMzCStTMWNTES1TMZ0eQDRQ8TUgV/bilPWiL2/Eb+mi6RN7B4JJ0HTWopT1lhM9BazMdqLguqCNe5S1suB4SBzA06G/TqWUl688lbktbuo2vBTgupOJoJmUjYpcVMvh4b93D8d5/hklNm4hbS9j7ipk6CmGWd/NYauveg6dheXsnkb0vp70bbuwNZXjldeg0dWTVTfQsraVQQQw04JaXMnMUMLHkU1dkk5jv59mLv3Iq/fRFflXXRV3oWmvcCVLIBTB/LWrfTU3YO0cTN9Ffega96Ds68Gl6IBr7oZn74Nq6wWWdturMp6Io4+njm9xIdvnuXUQg6fpouIUcJYyMJQwMD0gIuV0QhHZlPcvz/HqYOjHN+f5eBMnANTYWaHXIyG9QwHNIz6VUUQ4ZXXoVtD5yroYLTtuzD3lmGV7CNqbidkaMGvbcQhqyo6WHnV9aScEnIBA689c1pMsn39PJ9/8iF+t4sLFy5w4cIFNLoAQX0v57iWsKaNybA4tUrYFMSsagoapIhZjb63BW13A21VO7nzpu+yZ/Mt1JZvoKt5D51NuxFKobZ0I521u6jfs4ENN19LJurgyPIYE1l//qJ7ufh5B/TtRCydJBy9+YvHaF7PtMj+iSj7xyLkfHrC2m6SNgUzSS9JtwF1bzPCIsyMpjn/3FO89MIZRjNh8XxXFKg4DnR9dQiCg327bmffzjvoat5Ndfk9dLXu4cETM3zx6ev88ffv8MgD83n6UyWa7mpc2g6SThVpt5qcT18UVp99/AFmEk5mky4WB/0cHIuKqdRTSQ6Ox4oWoTMpN0u5ICsjQVYGXRwb93N0zMfigJWZqIHlrJP9GQdjAS1LaScrwz7mUy42cJLJqIWRgJ4iNWOz+F7knQ1svvNG2ip3E3VqSbi0eA09ZH16xqJisT4ZF+mKswM2ZgcsTMZMLKV8nJjMcHg0yUIqwKGxJMemsyxmQ6Jt6jfBLG3hWs5hV3YgCLPcyBnKtt/B5tv/pVhU+zRdJO1KUg5RuyZOhwxMhIxMRy3MRs1Mh41MBHRFEDEbt4gheGknc2kPi4N+VrIBllJeZsJ2Rj0GBu1qhl06cm5DEUQsZkPF1OmV0ThLuUgx6+HgeJJjs4NF+tJDByaLwXIHx5OMRR0MBcxMJT3MZ4OMhG2MRR154OBnJuUTQ7YWYThkZjxmJ+sTk6pXi4c8rSt/nxkMaFka9nOJb3KJbzIZtxYTy5eyfgThTLHQnI25mQo7mIt7mIt7mIlZGQ8airblBRpT0tSDX9GET1p75ZJU4emtwNVdjqO7DF3LdtTNm9G2is0TQXD8ieXryTWFSwJ57Wb8shoGLd007voZtqq/4+XAd7nrX/4KXeMuwpoOBuwK3OouglYlfquatoZSKkq3sGXjrcSjDv7tqZP8/JnTeRBxDK20jqhLwWBIz2BAXbyJm7v34pZWElTXE9E1kbJ3MRpQMOyTFa0a44auomA/Y+9j2CNlPKRk0N3HWETBaFhO1t9D2NKIXVGGSbIXq7wch6pQDKZZ7QSLeoH1G2+gsmE3y0dn+fkvn+T+Rw8xszCE3lQw/HgVSbeod+toXU97+93UN9xJadlN7C75KSVld7Bt5y3ceff1RKJ2Tp5c4YnHjjM7naWvvZae1mrW/exfaK8vZTQVwqjopqlyN2ceOcHnl9+CLz7kg4uv8Pnlt/jj55f5j09/zfu/eomnHzqG0AOpkJN02EXQqkQQhvIhcZN5sbSDiaiW8Zi+CCLijny+w2zhuFsRi9RrrgQQf7omghoEYZKUTUJIm7ccvqpAdzvL2m5v1Coj4VAStaswS1uYHYrw/OMn+Oy9C7z6/JNM5xKceeQEf/ziI/74xUdceus1fvfJr3ngyCIXXxYBSaGp8tyZx/n0g1/z/jtv8dnl9/j40jv/43YWlthw0DHsVf23z/Gr64tffZoGnMpqnMrV7Ai7vPIKAOFQVBVpTILguOL7//sqdMRFSlN31briY+2Vd9G473ZWaUwFjUpBj3uGgi5pNVyvAB5mWaU+iaFzu0pupabhXkrK7kJYhL177qCq8l6eP/sQl975JW++9hzHj8yzvDBeBBHCMRCOwfz4CI8cP8pbL7/A5Tde4oEDsxh7WhCEJzHg4Imj87z/yrN8/vZ5Xvv5o1zFH7Ape/7s/TrklbhVNSQdXUxGNExG1IwG5IwG5IwHlOTc/ST0rQTktUTUjaTNncxHtCzG9CxENcxHlOxPaFke0DAT6mfI3kpMW825px8ogoiQvI64ppkRh5xJn5b5tI3RiFacXDp6iVo7SHskfPUrvXz1KwVtjAjk7IoybPLSNb8rbPufiu7zIGLAoSLr0RHU9dBRvpne6h1o2ipwyFoY9OrJenRELP1YZfXiP7mWfJesMLabzDsxvYpwIzAriNOHG2GUBvH70/mCYqgwSnsVQfgY4QygEFhhN4JwSQz7CuoYiRiZTjmIWPvQ91TiVDQQNXTikdfhlDXi03bi1XZhlrdiVnbjsSjJRNwIPXBkaZyhmAtVV5140XCApb8Bj7qVoL6diKmDYa+ChZSZyZCKtK2LnLOXoLqBtK1XnHhou/CqxRCtQZ+dQ+NZuiq20l6+gd6azfRU34uk9l782mYGHD0Yu0vwaRqo2Xw90pp7GXLLiJu6SVp6mY5aSNtlJKxysm7RcnApK/KlpxMmsSMyIIZDJWw9BPWtuBQNWHprMHXX4FGK3fS4RYKppwJF006skmoipi6i5m4xK0PVhFvZSMzSQ86vZipuZiHjLDo+jQT0TETEbuih0Rh+TSc5n+jOkrJJmYlZOTwS4PhkmGPjQeYTZoZcEhKmdkKaRjyyKtxycXkU1TilFWhbdyCpvgdZ3SZMHXvwymtw9O3Dr6wTaUemDoadEkZc/UT1zbjlVfjVdfhUtdgl5ejbd6JouJfOijtp3L1WZ3MGsaPnQNq8mb66Dei69qCo34pTUiWCGnk9us4ytB1reJaXIBvUceG5B3jm1BJRSz8xq5SZhIu4RUYuYGAiZmEu7WFp2M/hyQTH51McmY6zNOwvOjMl7RKyThnDbiVpq4SIqhWPrBZrzz5ULduLgmpZPjnb0leOsbsEh6wKU0+p6GDVvQdF8xa6Ku9Ckt9+U281YZuM888+zLsXXuQXzz7JwtwUNqsFvaMfh1FJwNArUtHiFjIOKVm3ipGQiZChL98JO8eedTdz90++T9mWO9i+/qdcd83Xqdy7Hp9dSsyvZc/WmxFKobFiC/UlG9lzz0/xmfp5761f8NuP3uD+g2MUubpXgSBcIOnoJ2joIOWSYe3PW+1+HwZDevaPRVgeCbOUDZA0y7D1NeNRdZHxmPgal1EQYGU2x4mDM8yOxtHJWkUQcRKEs9BWu53mKhFsp+lA0lFOyfZbKC9ZR2vzTnbvug2TsYNM2oHXLeNVrqG7ZQ+nyd9ITos0grGQmZmonSNTac4+dkq0Mo1amU6KNq+HxmMcnoizPBxiKuFgLCKKiJeHQxwei3BqNs5yxsH901GOjgdJ2XoZ8Sk5PBJgJmZmOetmf8ZDwtpfBBFzA04RPGwuFAMOXuUanHopiyMDZANWnOouRiNWhvyi7mAyamEmaWU2bmEmZmY2bmIx5WA54+foRJqVoSjTMTcHRxPcP5fjwEicyZgL4ZuQDZiZTvt5+oEVSlnEqGglE7EylvayfzTOgEtNzCYn7dIQzdMcJyJWkZ4YczCfdLCQcDAbNTMRMDDu1zIVMjATEymUi4NeVnIhDgyHWc74mY87mQxYGPUYyFiV5Jxacm4dObeOibCDg6MxHlwS6UoPLo1xYCzBYjbEXCbAXCbA4ckUD+wf4/jcEEem0kWB9XTaT8prIOHSMhpzMp325/UPoi5iLhNgesBbBBEDLjVxu4KEQ1ksFoYCBrI+HcMhExmfmqCpm+GwoQgi5tIucZp9LcylXfnCSgQRwjoYCZgY9huZTbpZSPs4MOQXrbI9ahLmPhLmPpKWXgrdS0dvdd72W1zOngoc3WXYOkuwdJVg6tiNpmUb6uataNp2omzeRm/1Rjor19NdvSFf0FypATA076C77Hbq7/k6F+M/pOS2v8bbX01c04pf2kBE34WkbicefTcJn4nOxtIiT/7N156DP3zMf3zxPhdfP4vHvNo9HA4bSHsV+df7mLVmFGF9E0lrB5MhNSNeMSxzKqxjNqwvPudQ1sVyxsZcXE9Y20jG2cVcUseQX0LE3IxXV4vfUI9XX4dZWkrBhargdrPqiHOYW+64Fl/UzJGT8+isElq7ymlq23XF51BXfTsNDbfT0nY3DY13UV55K9V199DUsou9ZRu45bbr0On6GRqK4XWZqa7YxV233cDebXfzw+/8HVGfhfcvvszTjxznoRMrXHjpOfj9J7zzxi/57Ufv8s5rL8LvPuHzy29z9onTYpr5EDgNclZmhjkwm2E8bhKvd9eSL3Kridu7RICwAqvdb0d+Xy5yZcH0ZUssumYiJgQhQUz/P1GBIjikTXhV7cSsUtJuNXG7nBPzWf7AVfyBq5gaCnJ8eYK3XjnLR++8xtuvv8gn713kyP5ZlieHefbR+/m30yc4MDuGIDh4542X+M/ffMIfP/uU33/0wZe85iSrYMjBoEPBkFPJdNjMQsLGVMTIsFfFkHuV0hTRr81dERsoQX0zbmUtLlXNn72GQ/blYMGlqPnS51+51lLeAujbxCm5qmkL/fUb6avbQHf13bRU3Elz7UYqyu/K75dHi8efeEwWQMRpVgXXBRvmglXveQThNJs238CmzTdQVnoXGzdcz93rrqWzrYyO1lLuPzbH55++xZuv/Jxzzz7MK+ee5vTxZf7AVXjMGvZPjFCY8hyazpHymlC31aBqq8TQU0/WZ2QoYOa+2UFOLI4hdIChvyW/DauTuYyzi5y3n6mohsW0mfkBIzNxHZMRNWN+BYPOPiK6Zlz9lbj7Kggq6pgNqVmM6VmMaZkOyJkOSFmIqor6iKS+geefPEVUXUdc24Szu5SAtIacTcKQXYIgBAiZ2jH37qO9Yh2bb/0O66/9BpIdf0vVnV/nW9+4Gb+hHqusDBEsrAUPa4/3L9mPGaeO5cEIh4fjhPX9WHubkNTuwdBVx4BLS9gsI+nR4NS0i8j626wJMHlS3HGFtMFjiIX7jXAzT4rdyEJ4SJ7iJKLzPJJsgbNcL174e2AkrGE2ZWcybiZm7cXcV4W6rRR1217UrXuw9VeRtEmxyZowSOqxKNqQddThNiuK/2MsG+GNF5/BqOimes+9FDhp2p5KQuYOPJpGXIo6xsJaDuY8zMaMjAfUDFi6SVslZGyyNTtctOhSNpdRuflmGnffWTwQGnbdtuaC40DVugddRymWvircysbiZKBALVrO38Sm46Id3EzSylhYz2hIHK2Kr7MLt7IRn6YFdesedO3lRIziSPrAiJfJmI64tRNvvjsQMrQQ0DXhVtYS0DURMrQUufmTMR0jQSUjQSUTMRNjYStPn1ji9TOneXhlnMmYQ0z/DRrIOKQcGBRvLPsHTMzHdEz5ZQxaO4iqqvFKSgmrq4no64ibGonoG/DIqrB2l2Dq2IO5bTfquq14JNUkDR2kTB2kzZ0M2rvJWDsJaxvxKKqLSdeGrr0omrbSVbGOjvI76a2+h1X+YoHfOIk4Jj6MoWsvmvYdyBrvxa9tJG7vQdW6B0ndVvFzayvBJq3nvpkEzz+0zMGxMB51KzZpPVFLD4M+FYMOBZNBcZw/6JIz6texMujjvrEIB4b8jAX0DDmVpK1SsnY5oy41QzY5QXkbxrZy9J0lSOo30b7vTvrqNmLsLcWprMEsKUPVth2brAK7vBJjbwmK1s0oWjej79mFub8EU18p2t59Rd3A6eMznH36BK+++CQXXz+bB9GLWOTNhC29CMKjRM3dZD0ych6leL5sgG133EDzvm10Ne5l95ZbCLhUvPLCY/zimVNY9d1c4puU7ryTyr3r6W0po71uF0mvnteeewi+eIcP3n6eibQLg6Qu/xmfZ8ivJW6RELdIipS4iFl0MpsasHNgXPTsn014CWr7CWhWheZf4zJ+fTcOQWAkZiZkl9BRu4WO2i1i4d0Bwl9CS/VWtq3/MZ1Nu5F0VtLRupeS0vXcdPN3uO6G/811N3ybf73xanbuuR2dth2ZpIbhlFu8bnxbBBFLWT9LaTdHZzKce+o0C1kPUwkbgvAZuZCe2ZRTnDiMBJmKWZkIGVlMuTicC3JoKMBcwsp82sFCxslcys5kzMRE1MhMws5ixsPBXICZqJ2JoJmJoJknDkywkHSTsoo3WFlrDRtv/wlxrwV+e5lP33mZ/aNx0p7wLgIAACAASURBVC4NGZealE3KZNjActrFgbSD/UkrKyk7hzMuDuaL98PjCQ6Oxtg/FOLgaIz7JgdYzIYY9IqU0gdWJnjv1ed44xdP8MSDB5mfHODnT93P6+ef5uXnHuboQo5syMJQ3uloJulmJGAi69YyE3UwE7ExHbYyFTIxFbYyG7cxn3SwmHIxG3OwnPZxOBfm4GCQhYSLiYCJUa+eUa+erF3JoEPFoFNNzq1l2G9kJuHk0GiM++cGOTmb4/D4AMuDEfYPRTgwEufQWJLDkymOTKW5b3aQlfEkK+NJDk6nmcuFGQxbGY45WBqLM5X2MJV0MZlwco5r+SaXmB5wMx6zIwjncanaiVikjIQtLAwGWBmNsjwSYWEwQAFYjMdNHJwIcWA8iHASekhwlusRTosT8N2scCNnmM+4mRlwMB41MxzUM+jTMOwXr7GDHi1Jm5yEVUbC2o8gLKJp24tX3Yyxex/6zjJcijrcynqM3WVo2/dg6SvH3FuGtn0Xuo7d2PorsPSVFyfR/XWbkDeKk9lVF6dRvvoVBztu+hvejP4A5d6v0VF6B3FNKylTF0MuKT5lE/quClzqFpIeDR012+ls2EMu6eHZx+/ng3df4f2LL4uNuAqQN5eQ9mg4MB4m61fh1a1Jjd0t3pM9qjoGbF1kHRKmAhqmA3qyFgnjHjU5l4LpgJGDaTcHUq5iAOiwR8pEUEXU2IJNug+bvByPrhanrgaDtCT/GpfyBduTVxSm6zf9K7tKbmfLjhvZuOV61m/6Ebv23kRtw91U1d5Jbd1dSPp3U7LvRkorfkZrxxZqGjayY/dtbNtxF/v27UCrkfPzZ5/m8cce4qFTJ0lGQ5SX7KS9qYb7j+7n808u8fknl+CPn/PFb97j8rtv8ttPPuCzj97n1xff5ONL7/DbDy/z2eVf88jJ+0hFPDgNcubH0pw/+xjHlkeZzNhX6dRrJwtfCiIcTKTMJL0FC9grH1t1PyrQcFbIuVTE9IUJTESkQ90I+q5yHNIGBCFCUN5GXNtF3NBF2tZLziu9wq9fEI6xOBbm8MIQyzND4jW0BRbGc7x05nFeOvNo8bmvP/cUn779Gv/18a+5/NqLnFiYXP0/xTqrACJGi4+NutSMe7TMBA3MRExMBvWMelfF1T5NE6FigKMIIkw9pfg0DXjV9XgV/31qsiA48CnF5/lVjbiVtf/N82a5IhDvis/VQ3/N3cibNiFv2kRvzTpaym9bc8ytsMqaOZ0/JgtOTAUtRAFEFCaDBXBxlns33cDOHbdQsvsO9u66nV3bb2HH5pu45cZ/ZCBq4tcXn+P3n17gk/fO8/GvX+KXZ0+zPJ1kOuMlFzQyHDLh13fjN3TiVDXTXbMl32B3oGgvRdNdhUPbjlnRJNYmvVWsTlYTDNq7yTl7ybklDHv6GfXJGA8oWEqZWco3tlPWTuLGVhIWMYbAI6ti1NPPiLOPEWcf4x4pM0EFsyElU34ZY+4+Iqpazj11mri2iYy5g7i2CXfvqlblqqsc3HvLd5Ds+Fvm+/4PLwe+y8XQdbzgvo5PMj/AWfYP3Pjdf+Avv9r6J/tkrfXrl4GINMJowMpkyM5sTLxpj/gtRM1ygnoJEYsci6wVl7YTs6wx/0cXEacJj7Ia+OFAEC6LLiqziNzCa/LUpUkQavK/+wtEetNfQnE0tRmEz2DQr2AooCzyFTMeBW5VE7rOfWjaS9C07cXQVYpL2YxH04GxvwGbtov+thqEb0Iy5OLoyiyHFic5dd9+slEfJw7Mk/BZEYSzGCQ1xOw9RCydeLVNZD0ypiJ6RjwqhpxyMrZ+Itp2/IoW9G1l+dj734nb/xciPaO3Ziu122+leuvNNO25C+FqGPJr80XXRYRvg65zH1FLHxmPioRdSsqlYDJu5dBYkIWMk+mEhemEham4mZGglkGvkkGvkpChA7u0FnNvJfrOMuSNO9C07cWtbCRkaCPjlhCztuPV1OGQVxZHYh51LW5VDVFLG1FLG0lHF8NBORMxDZNxLfMZMwfGfDxyaJJXnnmYl546yYGxBBm3lvGolf1pHzMxM9MRPbMxHYsxPfMRNVM+CTlbOwOaGsKKfSQNtSRN9SSNjcT19YTV9fjl1XgkIlo2te7BI6kmrmsjY+kha+0ma+siYWghoBItUg1de9G27yrmLfTXbUJSuxF54xZULduLF66+mg30120qHiP6zj3ou/cgb96CT9dI1idF31XOqvOFyGMVu9FREnYpus4yrNIqBlwSxqI6xtwqpgN6Jn1ahh1yRpwKZoIG5iNWZoImxtwahmxyMmYZObuKMbeOnF1FRNmFtasGq6QSVdsOems30Fe3EU3HLhyKany6BgKGJhyKKmyyCnTdO5E2baS/cT3arm1YZSXYFJXo+spxGNqJeORMD/vxWPv4t0cP8pvLL4vnQA3I2/eJYF04R0DXxoC1h6S5A0F4FEt/I/fND/HCmVN8cPEFTt03zcn7pvmvP7zPmaeO8czTx8W8CKFwgzxLPxGOzA3y9ktP8dDxaYYHrGh7KtF0i4I3r6aNuEVCSN9VpLVFTb3F/JHJuJWDExHR3SiXYMCmJW6+cgQe0LXhEAROH0yzPObGoWlA+DaiM8XNq82Dx0/txyEIbNt4E2Wl6+GCQHNHKR391UQzDrLjQYTDIByG8pL1RS2A8NcwnRBNAOaTDo5Op3n+yQeYz7iZTtrJhfQMuBVMJ+0sDwdYyQWYilkZ9+uZiVhYjNiYDZnFqUDKzkLazVzaxVTCxmTcymzSwWLGw+KAh7m4kyMjUQ4OiaLcmaijuB18TUCv6OLI4gTvv/lLXn/+cWazQYZ8huK2jXhUjLqU7I9bOJhysBAxshg2cijj4eBIiCNTSY5OpTg8nuDoVIpVRxIQhDRsFnjwwDTPPHIUWgS4SmB5YYQLrz3L5x9c4MFjs2SCZjJBM5MJN8MhKyMBE3MDHmbCdmbCdqbDVnFFbMxE7cwkxG2bidjYn3BzMO3nQMrHQtTBpM9YBBGDDhVDBQDhETMWZhJODgyHOT6d4qGl8aIofH82XAQSR6bSHJ8b4tTyOCcWR1iZHGAq42ci5WVmOMziRILliSRjCQfjMTsTcQfCozCf9TM94EYQRhlwqQka+4jbFeSCJqYH3CwOBdk/HGYpF2IpF2Qu62Yu62RlLMBc1gk3C0wkzHBZpC99jcv5JGCxO5wLaRGES0wNWFnMeRgNmxny64nbZAQNoq4uFzCQ8agIGkQjDb+ujbitD5+2FUt/JVZpFVZpFaa+fVilFRh6SjD2lmKTVWLuLUPZvA1Zw2Y0bTvRd+5B3boDVdPW/E37GD/57g95RPcjMi3fZvPt/4iqYRsBeT1Zh4SMQ4JDVoOscQfm/lqM/fUoOirYfNf1VJduYGkqy/NnTvNvj54onmuL2QDHZtMcmowylrASsHSIj3XkAbuQxiGrImHpIG3rZcyjYCagZ8SpYMSpImOTMexQMhsyMxc2MeJUkLX2knP0k7H34FHUoOvchbG3BKe6CrehDpu2CoO6Ml+kFbQfxygkhwvCSbbvupHKmrtobttCZc0dbN91Pfuqb6WxdQPlVbdw77Yfsm7TNdxy5/+mtOIO6pu3c+/WW7j+hn9m184tDOcynHv+F/zqwpu8/eav+MXPn+Wpxx7m52ce442Xz/H+u6/zu88v85///gm/+/xDfv/bj/j80w944ewzPHzqBC8+9ywfv3uJD9+5yBvnny9S2mI+M4NxF9m4lYhHyqpr0h/yxdHZvO5mhZirjwHflVqBlTFfXvuyFkSstVAdLRa2gw5FvljNc/vzIMIjb8AtqyfQ30RY1kJE2UJM3ULKJNrKp+0dBA0NRK3t+AxNOLXN9DTuor12TxFETGaSPHP62BXb9vCBGV5+6kFeevIBjkxmOTKRWvN44bqy9mfx+zGnmkmPjtmQkbmw6UuKQlHo69U24NGIxXHU2kFYJ2pSPfI63LJaPPK6L/1bt6wWr0IEEX/+eIG2NIutd+8VGRlrP1tJ9TqkteuR1K2np+IOWkpv5c9BxAoiQCjQlc4hAt2CxasYPimugvXrabZt/hm7d9zOnm23sXPzzWy/90a2bfoJ62/7ASZ1Ky88e5J//80FLr3xLOfPnuLU4QkiTjnCX4CydSf6zhJUbbtoLhENViQN2zjP9xEEB/0tO8WMKmU9Rlkd6p5y9P01rKWzDVq7GHVJGPNKGffJmPDLmQoqmU8YmE8YGPPLGbB0MGDrZMQvYzykZNjTT8rcTlLfQkLXzIChlaylk0FrFyljW1GEHdc2kTK2MWBoJa5tIpFvMvzlV1u58bv/wFz3NTxr+z6R+m+hKvk6u2/+Gvfe8o/s/Nlfc1guPlZ159e4+hv/ylf+ly1/jozmvxYA89p9lf/ep+rGrWjD1lOPtbuOoK6HgK6HkKGPqFWGTdmKQ71WcDkq7pir84BAuLx60LYgBk215E+8ijytoRBbXnBpuqYAJM4hCJPMUkEuqCLp7CPtkjEeMTAc1OPTtqPtKEfRvAt9Zxl9NZvQdpQTNkuQt5WzZ/Mt3PSjf0T4phgy8/mH73DiwDwHZsdYHBvk0eOHeOjofgThLJKmXbjUDfj1LTiVdURMXeQ8Ska9aiaDeiYCBobdarJOBbZecQzXV72dVRS5glfThrRhJ+3lG+jKp3FHLX2MR80UXHAsklpiVgkplwK/roOopY/ppJ2lQTcTUSM5v5qRoJbxiEG0cvUqSTmlTMXNDDj6MfdWomrZjaGrHH1nGcLXwCqpxNC1F1NvCRZJGRZJGcYekTZj6i3B2l9OQN9I0NBEzNrOoK+f8aiamQEDS0M2Do77+cUjh7n0y2e4cPYRjs0OMhG1s5D1MZ9wMWDtI2PvY8QrLYp3CiAibWwgqaslbW4kaaonrq8npqsjpmsipmsiqmkirGrC3VeFT1pLTNvKkF3CsFNCytxOWF2PV16NpacUbfsu1K070LbvEoFB556iNe7qBeYkvdX35Lt7W4rhbur2HTiV1fh0jRh6SvLUuIuoWkuQNuzEpWzFp+3ErWrB1FuNua8Kv76FAZeElLuPqYCGSb+aca+SUbc8f2MVb64jThXjHi3DDiVDNiXDDjWjLi2DVgVhZQf2nhpMPRVoO/eiaNmGtHEzipZtmPrK8OkaiNk6ikIzY98eVO1bUbRuRtMpAiNdzx56Gndwx03/xA0//AbSrgp4VOCVc4/Cf7zP048cYijuIOnVkvJp8xfACENuMVdj2Kvg9MoYLz3zIPzxIz58+0Weevggb7z0FO+89Twv//Jx3rrwcxbn0nS1lBaP2eq99zCacHHp1TMk6EHeXU533Tbsqmailj5iVnH6kLJJGXQpSdmkpGxSIsYehFdBeBWOTMY4OBZlxG9jIuxiKuohaVNgkdRTGO3qukrI+hUMuPtZFfTlGwX94vn+8H2z/OLp+3n01BIKaQMr7GZ0IsLRk7M89ewJFlaGxKaDB1E7tSLSoSL0i0JbYZSDuQDH57L8/LGTTCftLGQ9zA96mEzaipOIgyMh5lMuZiIWZiIW5oJmJrw6piJGZpJmltLO4jRiJmllbsApAosBcU3HncwNeBgP2ZmKukjZNbiV3RycHeHdCy/y3pvn+ey9C7z3+vPMDYaI2eQIQoSlrJ+5hJ2FhINDGQ+HMh4WohYWImZWBpys5AIcnkxwbDrN0alU8etcyo8gXGTApcVnkLCQizGeDtDVVMb85AAvPPcY7717nksXfsHS9ABcEog4VAyHrAy4tAx6dCxlA0yHbCKQiNiYjdpFABG1Mxm1MB21MBEwMRe2sRR3sRR3MR22MuYzrIKItQDCZxDpYwkny0NBDo/FODmb4/6ZIY5NZjgyNsChsST3TaY5MZ/j1NIopw9O8dChaQ5OphiOORgf8HDf/BBHF3LMDAYZidkYjVjztKMVlnIhZtNesj49IZOEtEdL1qcnFzQxHrMzk/KwMBhg/3CY5ZFwUVB9YDyMIKThUYGxmBnOiQXjUFAnWll6lERtEgqWmVMDdg5ORNifCzKf8TISMiEIEWJWKVFLP8JukDUW6DeFYnERY285DkUtXm0TbnUDTrk4SbX1V+CUV2PpE7NztO27sPSV45BVian1XXsxde3l7p98i+GWazgs/x7f+bsf01e9EWXDNkKaZnx5h0KfthWHvJGxmBlFeznt1duoKdmA29LP/HiKYwenuf/wPGG3oZgLIAginWkwpMdjaEHevmtNYXsJq2QfaUcPI14FEz4V034d4x6x+5y1iwGyEwGd6B3vUjJo62PQJtInHP0VCEIaY28JFlkZ+v61+T2F9SSr1u6HEYRZSspvo6p2HXvLbmbrjn+hlEVKWWRf1W1s3PJ9Nmz+Hpt3XMf1N32dW+74J7bvvoWS8o3sq9yO12Pnnbff5K03f8Xvv/gdH/z6Ei8+/xyvvfQib//qFd558xU+vvwWn338Np988CveeuNFLrzyAq/+8jmOLi+SCHhJRwruXieZHcki/A6E30HYqcVnlTGWcbE8E2EgrMw/76K47VcX6E2/w29uJxNUXvFeZ9LWNSDiT+lOa9eZYpEqCBHSVsmaAvZJwpo2MkYJaX0vCW0HA/oOhuziRDdpacWtEvUENkUVNlUD+v46UkErDx0VGy/D8WBeHO5geSTCTMrDTEqc7C0NBYo6p9mUm2J3+Apq3aoLz5hbw5TfwFzYxFzexU0QHEQN7Zg6S4tZGCFTa/FrzCbStALqJtyyWpz91bikNX8GFtYCiIC66UuOnQAOSYEe9yUd7eJ2J+ivXoe8fgOK+g1I6jbQUbWOpoq78o+vBQjnuDK5umADWwiuK9i+nmHTxh+zZfONbNl8I5s33sDmjTewbfPP2LntVrH5PQtBl4rHH1xibjyGsq8GWXc1FnUbwl+Aqn0vmvYSdN3llG36MUICEs5+zvN9HMoGBMGBuqMEq7IWk6wGQ3/FFZ99ythGzt7DuEfKZEDBVFDJTFjNXFTL4WEXB4cczES1pG1dJCzt5Lz9TIRVTASVDNq7SZtEIFEAEVlLJ0l9CxFVPRFVfRFYxLVNxLVN5Ow9tJXdRsltf8Wztu8z130Nm3/2d/x//08ZX/3KKqPgK/9LwdXf+BGSHX/LC+7rOCy/hp0/+3/527+5l6uuMnClFmKtG13+dxm3Fp+6k5VskJxb1EZ4Ve2EjRIilj+1o7pIwVdeEP4gThiKI6PL4kj15jylqZBIWwyx+IyC3ZbofCAKXQThpBg4JMCAS0LWo2AmaWUybiWg70TTXoa8afcVB6Kmuyof6HOGC1zNBa6mo7GSt19/kV8++wTvvv5Lzj/zBGOpEA6dFG1vI9KWPVhl1bhU9djlNYS0beQ8SubjVpbTLgYdCobdakZ8Wmy9NbTsWY8gLFKz7TYE4TRORRNORRN9tdtoKbmbtrJ7qNl2S3G7RsNGYlYJAX0nUUsfIWM3LmUzYVMPEzELoyGdeLKau0k5pYyF9UzGTIwEtUXglHJKxWK1vUTk/XeU0lG+np6qDXRVrEPWeC/Gnr1Y+8vRde4SLVGbNqPt2IlTUYVPW0/c1kEuIGMipmEqoWM6qWd6wMzKcIQnjs7zxNF50bYyYGIyaiPjkGPsKCOqbyPr6GUqqGQurGLS00/O1k7G1EzK1EDSVE9UV01QWUlIVUVM10TS2ErS0EFc10ZU00JQ0UBM28qwU8qoW0rS0IZfXo1bWomtTxyt6Tp2Y+wuwdZfgUtRI44+tY3YpZX54+RJuirW0V15N301G5A3bhGBR+cu3OpabLJKtJ178evEkatL2Ux31WZ6qrfRXbWZvtptaNpLRKBo6SRu7yJq7WAqoGHcq2TcqxQBhU/LqEtZBBBTfgPjHi0jTg0jTg3DDjVpk5SArBVrVxX6zjL03aUYekqKyywpxy6vxK2uxSrdh11eiUNZgVVWhqF39ZjtqFrHYbajkTYyPRLm4fsXsGi6Mau7GM8GEf4SZocijMbtZLxaCsLyhKmTEVc/4wFx3DyXC3Px/NOszKSJeLXMjkVJhs2cODrNww/ux2Hqo6ZsIw2VW6jYtQ55VzVHF3I8fmKeR45NUxCY+YxdhIzdpFwKMg4501ELo34dOY+anEdMqy9s++EJMWfBq+xBWISAppeIUULcJmPAKafYnbyK/E1gNn/ePypeH46BvKMcTU8dmaCZj/lrDMpWJD3VhCMmNNp2tIZOGpt2i/7ckXyuzGYQhFfFm/jVMOTSMBUxMx23MR42MR41M5tyMp1ykAvpmUu72J/zs5ILMJ9yMRu1Mhu1Mh+yMB3Qi7zwuImllI39GRdLaSfzaQdzA07mU6Lb0ULaS9KmYD7lZWVItL1OObXcNzXII8dXRN/5Jx9E+DacOjTH4miCtM+IIESQ1u8hapIwE7Uz7tcz4tGwFLdxZNDHSsYranFyQQ6MRDkwEuXgaIyV4YiohxAu0sAoEZuSsbgHg6wNk6qTDy+9DP/5CZ98+AYPn1giKAhwScCh6SLl1pFwqBmwKxkNilkP0yEbMxEbczEHM1E705H8ZxUUwcKU38RsyMpsyMpEwHQFiMi5teTcWka8esb8xryGyslixsfyUJCVoShHJ9Kcmhvm1NwwJ+eHeXBpjIcOTPLwwSkeOjDJ6YNTHJ7OMJXyMTsU4r75IQ5MpRiO2ItUJi4JCL+DldEo81k/QwEjYXM/oxErI2ELI2ELY1Eb0wNu5rN+lnIh9g+HWRwKsDwa5MBYlAj9YBF4QBDEHJHTMB6zkfGpCRh6KHaDG2DApRITin06hoNGBn06Ch21uE1GQN+JRVKLW9VEoVBUtuzG2FuOpb8Sp7KOgKEVu7QSu7QSp7waj6oOu1Rs7Bi7S7BLK4sgwtxdQsnGH2Gp/Cbnfddw4z9/jc5y0d2kt3oj9Tt+VuxSG/uqaa/YiFnWiLS1DB4V4FGBdy48z7tvvsATDx3hkQcPE/OZEfphKu5k0K8n5VEyGNYStK7h4F8DgnAeq7RCzKhJWpgK65jwasTrnEfDkFPJsFvJTMTEfMTMmFtFytRFTNuKW1qVD9RM41BVY1NU0t++mVXf/isFquIqFGoXKWhC9pb9lK7enSg1lTQ0b6Cs8mZaOzdTWXcnO0tuYuvOm7h3243U1O9EruwgEvbx5BOP8O+//4JPP/6E9999h4/ev8Qf//0L4Pf85sNLvPbSWR44scxDpw5y3/IUp48f4IN3Xufff/MBr/7iWR45cQSjQkJ3Qw31pTuhQmDAZ+LxU/u5bz7L0eUhcXuvBkG4JE5HW/JsijzjYMfdP0DdXZJvhBSoG5NiXVMEEVcKgFd/FkHEqFPBmEvJqEvJTEhHAdxlHRJG7EpGbDLWGtgIgoOIvgGntJygoQmPph63ppkO0kymfTz3xCmeOHkfK9O54vOHwwaGwwYWhrzMpJ1MxMT8iz8vxr9sCiCCiJmguP9nQ0bGfBqGnHKEb4O2ZRenWcdEVM9EVPsl/+PPJw4+ZQM+ZQMBdRNBTbNow69t+R//9svXlSBCWnM3yoaNqOs3Iq/fgKR+E62Vd7HqhjXLKkgo/Pxk/vgsgJRFBOEkt93xPbZuuYlNG3/M+ruvY91dP+KeddexZdNP2LX9NvbuuhNZTw1qaSNmTQfCX0BfWyXdzeW01++leu89tNdsRdq6i/5m8b5ev/s2ZM07uX8xxZPHJwkYxamgSVKBW92AQ1GLQ1GNqEVoJWPtJGfvYczdz4RXxmRAwUxYzUJcz1LSyOFhF8fGfSxnrAw6ewlqG4gaW8i6ehn29DMdUjHm7mfI1k3O3oNfXoOjrxxz1x70rTvQt+7A1LEbQ/tONE1b0bZsY9ut3yFa/y0+zfyQSN232HzLP+VBwZfvg8LEwln2D1wMXZ+nOP2fL6E4OdZ8vpMILkUbaZeGh/aPsJjxETH24VG24FYVeHGHWR0B5icJVyFSl24uoHpEncT385zDkyBrqyieXCI/71XEaUReVP19cTqR8qkpdPEnonpmB2wcHA0wn3ETtfRh7K1F27U2Uv0cwlUQMEu4/+AEp+9bpIcEPrueLz6+BL//lP/67Uf8/qN3OPf0QxyZHeXUgQn8pm4CxjZ82lZcykaCmlaGvSoWEg7m43aGnEqydjk5t5aASjwg2svzlrbfFycMypa9tJXdQ2vpeiR12/MaCXG7DN2VeNStJOxSEnYpQUMXXk0bIWM3A055ESzELD1FEDEVNzPkUxGz9ODTtOCU16No2omiaSfm3j+3SOupWo+ha6+Y1txbhqJpa3Gc7lHVETa2MuDoIevpZzDPtxwJKhkJaxgJmlnKRVjIBMm4taQcKqZidmbjNjIOKWFtC2lbN5MBBdMhBeMeCYPWNlLGJgYMjUR11YTUFQQUFYRUVcT1zaTM7aRMXQwYO0mbeolp2kkaOhhxya4AER6ZeIOy5lcBQPi1jYQMLYSNrVjzidDK5m1XvGdF01b0nXtwKmvQdOzC0FPGSFjDfVNRhvxqNO1l9NWKac7i1GoPqtY9GHvLcasbiNu7GArIGA+oGfEqxA5dUMNEUMOwR07OpWDUq2bEo2HYrSbnUpFzqcjalSSMEgLKdpz99Vj6qjBLKrBKq3AoanGr6/Bo6nGpxIuFXV6JQ1GFU1mNQ1GFSbIXecu9dFbdQaGoOXpggt988CZvvfYcj5w6gMMkE73H/xI8hn7CVkW+s+1A37KXtLmbjKmTrLWXAaeS0YQrz30+g07ejN+hwGboQbgImbidf3vsCGGPhurSDUja9tFdvweztIXThycZTdoRhCG0PZXYVc045I2k3UqGvRoxnCxf+I74tOQ8agY9amaTDvbn/EzEbFh6GhEW4UluxqfpYiJmI+0WO3e7WcnfjPM6osnChPKyeN1YzE8WzkAmaCZgVzAQNjM86KO3q5LurgrUimYE4TPxBn+12FUUhMM4BIEBixy/sp1hr4alrJeDIyEOjIZYHg4wnXIwFNSxNORjacjHQtrNZNTCTgi5YwAAIABJREFURMDARMDAtM/AtF/HTEjDXNzA8oCFlayTlayTpbSTxZSLhQFnPjfFIaY0jw+QcupJOnSk3UYWcgkePi7y7YMuAyMDQTIRN1pJK0IphCxKAgaJGACXDTAZspBza/MCRocIfpJOZtMeFjJ+FjJ+FrMB5tM+xiMOMm49E3EXhe6asrueQwvDfPDuS/z67Zf4/NO3OHfmQYL5lG8BEHog4VCTsMqJmaWM+8TguOmwVdRGRGxMhkSHqVG/jhGPjgmvgXG/kYmAiXG/UQQR+VUAEYUcmfGwRUzAHnAzn/KwMhTl+FSWB+ZHODmb4+T8MA+vTPLEkTmeODrP4/fN8eDyOIenM+wfjbN/NM7SSIy5wRCTA172D4dZGAxwThA4JwjEBIGlXIiJuCPvbCVOKsaiNqaSLhYGAyyPRIraCJHeFGIdp2lhSLz33AzCOtDgYSxqI2qVYpY0iNbi1xQm4OK9K+lQMOTXFylNEbOEpENBxqMi5VIgCOfQdZaxSpm4gL67FLOkAoeiFktfObb+CtzKWrzqelyKGsy9ZRi7SzD3lom6rbad1O24kbr1X+PN6PfZe+tfUbP9J3SU34kgHKa/fhuq9r3E7P28dOY4Dx4ep3TLz7jzpmsYooUhWijdfhdhr577j8xxaHmCR08f5vzZR4r7PWjsJeVREnH0idTBwrUyb4frVtcxnTCwMGBlIqgp0nXTVtEwYtyvZS5mYT5qZNgpJaRsxNlTgblzL+ZCc0dT4LKn1xRto4hNwHx2SbFYK9hqiiCivWsHrR3baGnfTGPLRmob7qaxZSP7au5k775bWLfhR/zwum+y7p4baGgqw2LRcPzYYf74n//Ba6++zIfv/Zr/+OIzzp97jqcef5C1wvFcyk8pi0wNxbn4yvP8128/4q3zz/PYicOMpUJMDISYHYwxlQly7vHjfHzxHA8cGGM85SRo60GcTv0uX4Ocy19nJhGuhz0b/zU/0Sok+65S48QVWLMKRfqVPvsjNhmjdjlzIT0rSRsFEDEV0IjH4zV54JIHESlzO35VNU5pOXZZBS5VLRFrj8jS+DYcmcvx/GOn+ODCLxEEBxeeO8nKWICwpZuMT85c1s70gJmJuIHxSCGRugB+xEbUsE9a3I6cXcGEV8dsyFx0cRv3axl2K4kZO/ApG8h55BydCnNkwv9n9Yerf7Um8Slq8Svriq6MQXUDIU0jYW0TYa04hQio/mf9xJVr7WedWPMeJunc8zN6KtZRt/Mmdq37ARtu+Q533XoN6+76IWJ9+iRrGSOiZneIuzf9K7ev+x7rNvyIjff+mHXrr+WO27/HXXf+gE0bf8zWLTexZdNNbLrnBoQzYNL3MDMWZ2YsyaGlMaZG4kg769i6/ib2brkZl74du0asi/ubd6PrrWImbWf/iI+QqR2rtAq7vIaArknUrWrF95+wtDPq6WfMLa5Rl4RRTz+TAQVzUS37B0xMhlSsZG0cGLQz4pUS0jUS1jeRdfUyEVQyGVAw7OjF3l3Glpv/DlXJ14nWf4to/beI1P09zrrviavsO0Tq/p5I3d9zWPGPvOT/Z0pu+yua995KPA90/m/rb//mXtZf+/ccll/DC+5/QbLjm1z9jRv5yv86IZ43RTqfQ9xHlffeQsKmwK/pJGzoxd5fj7VvrSBmco1IpzCNmGU1mOVV8WS8qkBPukxHzU70vQ04VJ35v3WwGlteEGiJ4GMsZkQQFpkdsDCXsrI06Gb/kIeJmIWopQ+rtBFDTw399TvyJ+w5tt5xHaquGo6xmbdeOctTp49ydGWat19/kT9+/iG/++gdfnX+5xxdmsCtk+LW9hC1SXCpG3DI63HI6vAqGsk6ZcxGRf50oYAc9RkIaFfD5lpKN+BWt+PVtNFXu43W0vV0VmxC0bwHSd12GnbdQX/9DiR123Eqmojb+gkZu3HIG4uTiKRDxuyArUhnGvQqGQlqGQ5oiJi6sEqqUbfuYS13UdG084odW7f9p7SX3YG2fRceVR1uZS3G7hJ0Hbsx95bh1zYSMbURs3Tg1zYWxdYpZy8jQTUzAy5m034monYGvXpGAkbRsSXlYjJsIKJrZcCS73z7ZIw4e8iY20jo6olpagmrqwlrKolqa0kYmkhbOshYushYekibuxm09pMx95G19jLslJJziMmLEXUjAVUdtr5ynPJq0eVBUYNLUVMUh4cMLbgUNTjl1Zh6SpHmxYn9dZvQdezGKtmHV9uQ5yNXE7f3kHLJcCkbUTTvobtqMzZpPTZpPRZJNcaeCsySCjyaehKOLnJBMfOhsHJuGUMuqchNtvWTsvSRNPWRsvSTsckYdCjI2BQMmKVEdT0ENe045fWYJRUYesowS8QLfsDQTMDQjO//p+zNo+Ss63z/5xzP78yZ8acojKLiiCIOoCg67BCykD0hayfp9L7vtXbt+/LUvu/V1dXd1d3Ve2dfISEEEgEREBQUFBUVNKOOE73MHcfr3Pv6/fFUVRLEufPLOd/Tp6q6n6o8W33en897MbXjN7TgHt6PQ7kXq2w3hv6tKNvXIggig03rUPbvZ34yx+9//TY/++ErvPuT1xjLhvHZtIylQ3iNStJeI3m/Eb+2C1vvHkq+YUqignJIT8QyxFNHyhyfL1SKdJHulm0SGP8QvPz8af70XvXanKdl11r2bHoIZcceIg5l7To0DNbjM3QTNPZSDEigIe9WUwoYKXq0FH06xvx6xkMmyZ1IEMl6tGScOk5M5jk9W2Ai4iTlHCbuUBK2DBG2DlQc2i4hAYd3KuftRekeoURyWXpYSmm9n+fRDDZJ3cAuJL3U1uok4w0E4R1CRhlVqmTOqWHErZXE0iN+Do4GWch7mc95JKetmSSn5zIcn05woBCQhNVhC1MhM7NBC3NhM0txM8tpCUQcHXFzdMTDoRFJdLyYEVnKByn4TZLQOWSjfsMKND2NjMd9uHVy5sYz6JV94BCIB+wMdTawZc0DDLTtYzzh52ffe55nTy5wZCLFkfE4h8dizMZdTAal7IaFvJ+FkQDLhTAHRiMsF8Is5AJMxUWKQRsZT7UIeBujopOLZw/xo9ef44fff4H/+T/egf+8zLuCwLuCIFG+3oKkS0vWrSXlUDPhM1PySyChXBGHT4VtjIdMTASNlAJmpvxmJoOW2poKWZkMWZkK2yQA4TVQ8BkoBiRNRDnhqlnpnp7JcXZ+jCdmRzk2kebYZIanDkxKIOLEAt8+c5AzS+McLqU4PJXhYCnFfCHCYjHGibkChwVBWqVEjbPOewLLxUiNmlFOe2p6iKNTKU7O5iT6kx+OTCalKUzlb/vII5yHbOVxwqnGqepA3bG7cg4Vpb+tBGzlfXpm0iKLIwGmEk5yXh1xuwKfrgupyy75z1sG91EFHtJ1Ll33VRBRnUT4tM24VfuxDdVh7t+JdXA3Qw2P8ti9V4TUf39dlSYlFZqd+1bTuONhqoXxTDFERBzm8MIIRxYLFOmipX4zTrOM+XKe733nAv/6m5/yh1//mNefewJeFAib+xkJavFberCq9kvb2lilCx8m6uhhMmFgIqJn1Kti3KdlzKsh51IwHtAxF7exnHGzELcwJiqJ6ToQ5dKk2C7bg02+B0stifg81zreVGk7Fyvvd54rIKIKNkQaW1azd/+DbNj8ZTZs/jINzavYufd+7nvoZr50x/U88PA/ohzugD8LZDIRvvvqi7zwrW8SDgXIpZK8wl2YDcPoNTKyyQCCcBmfXYPHqsRjVjBbTPKjV5/jVz/+Hm++eIEfvnSRH750kZ+88k3e+f63+dFL5/nuN09w7kiJ6ZSbiaSdg9MRCrFKd/1mpGaFIEoFZwmc2lYWx/08dXi08n9HKuhrhW21qL22038g7uJQzIUgiMx4dJQ9wxxM2Dk54qMc0FGwDzEXNl4BEZU083JAU9MMJiztuBV7ccj31ibswk0wmfLy1JF53v3Bi1x681n+5SfP8eozB0h75IQs3cwXHJTTVgpBFRMR7fs+6/uLQz/jopZy0MxCzMFC0lF7rRTQVxwl+xnzD7OUdVJOSvkFfxkCJwGIsK71GpDgVzcSGG4ipP1grUT1M1y7vXRlX16dEXH1KiOve4iBHfehbFhD5/b7KufYadY/cjvrV3+ZNavv5Eq6ePU8lN5v1bqv8vCqf2TF6tt4+JHbeGiFBCDWrf0aWzbfy+ZN9/Doqq/x4H1fQngRJsdjvPbyM/zu0lv8+hdvsjwziry7ia6mnQx21TE54qWU9+A192NVt2CWN+IabsGpbsZvaMdRqXGq10TK1smI2E/OJYGIklfBhEfOuChjzCOjVJkwLCZNlIJqDuYdHC2KlKM60o5e0o5ein4Fk6Fhxr1yctYebvnUF7lguo1fpO4g0foZPHs+i2fPP3wgiKiKpa292xn3KK45ftcel78MnKtSnBoeuYGXXbdzfPhLFRen1XzoQ5bKRONuael69hGxyvFouki51Ph0XTgUzQzsX8euNV++6oKpiqrESkHyXuVAX5YuyDYk6sEQCIIfx3AnPtMAgrBM0KK4MqW4AQThMiHHFcu6A0U/81kXi3mRubSb8ZCJjKghZpPj1fXWTqq6dd+Q3F72bWD7o/fwmiAwO57ih68+z3PnTpCLekgHncwWU0xno4wn/CwWUxyaTOMabsPQuxvr4D5EdQs+dTsF9zALSRelgJGURU7KIifv0iCqOhjcv4W9a+9FEM4y3Lkbcbidpi0P0LTlAdq2r6Bz16rK55ccDBQtW7EM7sen68Kv78apbMGpbCFiGaAQ0DObdtToS1UxdVZ8P11MAhHqtq2oWq905Bs3/RNt2+6na9eDaDu3ENC31gpvp2IforoBn7aZhL2XlLMfv64Fh3wvPm0zea+cctLCTFok7zUQtyrIuDSV8DkTWaeSsL6LmLGLpKWbEccAo+5BCq4+MtZO4oYWwhppAhE3NJG1dVFw9UnOS44B8vZBctYhRp1KJjwaSl4tRbeiAi76yVp7SZi7cMr2ENC3ErN2EzK249e11EBEzNpN3NZD1NKFqG5A17UVddvGGt/YqdiHR9uCe7gJp1ISIw42bMQub8KplLpxqrZtmPr34VI149FI2peUe4CMZ5CEq5u8a5Axn7JmXZuy9pFzSn7xcWMvMUMPKctADUjknSoyNjlpq4ykdQivpg23qhmHvB6nYj9eTQshYycRs7TCpg5pQiSvwzq0C33PVuTNj1IFEd3NOxAdep5+8jinji1yeHkai1YmBTNVfMvjLj1plw6vsgNd63aKbgVFxyBTAS1ptzShePrEDJMZD8I7EPPrGOjehV7dyrefPcbPf/wCgjBPw85V2Ic7cet7pS/6i9S4rtq+PfgM3SSdCka8WkohEynLEJNBkxSM6B5mzK9nKmbjUDHEUt5HxjXMUi7ML7/7Ld793nMcGI2RcmsoBE1kPBUecR2SG5uyCgauJKia+vdLN9azSPkwL0odZHXPXlr2rKV177qaBkPTtYeqOHzMZ2LUrWc6ZJc65RVwUwwYapTByaSdM8sjnDswyum5DEfGIyzmvCwkXczFHSxGHSwnHBxM2TiYtnI4a+dI3lUDEUtZj6RlyAeZirskMHQXuDSDTGcjnF6aJu2zM11IcP7UQX7w8jfJRkQcRhUXnjjG9164wAvnT/HzN76DkIfRoIOZlI9Do3Hm0l7mEm4pqG9M6qQfLSU5PpXmyESChVyAUtTFaMCKR9sn3cy/CCZlFwuTad76/vP89tJb/ObSm/yP3/yEi08eoNaA+coVEJH36CmKBsY8Rib8JomiVJ0wBI2MBwzXTB8mg5YaeKi6UY36jeQ9UqjliFfPWNjCVMLJTFpkJi1yZCLBiekMx6fSHCxGOTaZ4qkDE1w4Ms255XGeOjDBkYkEi/kghybiHJtOc7iU4Nh0mrPLY5yeH+H0/Ain5vKcmMlybDoNXxQ4OpXi6FSKEzNZjk6lODKZ5Hg5U/t9URAQDlPzbOd5gZt5m/t5HrFCZ9L3NkgTcqiEm1Y68zeAV9ePQ9lJ0qmiGDIzlXBSitlr1KaodbCWwWHq34NdfsWyMmjqJOEcqGkivOoGPKr9eNUN+DVN+CoTYWPvdgy921h/74285Poihe7PsumRWxhsXENXXdXFr8z2Dd9g2/p/YqhrJ70tj6GVt/C9F8/C//k9T55aYAeHGc+H+d53LvDKi+f5+U++y0svnKE0EkDQwExaZCxsYjJpJR/W4bd04dQ3UXXhsarryPiGmEzoKfiVjPgUlEJScOaoV8VUxMBc0spswkIpqCXvkpGy9hA3dRKp3JMFIY1FXsdAy1quDZ4qc61Ty/PSd79QnfhcrL3W0r6W9q4NrN1wB2vW3UZH90Y2b/sn7n3w8zy64S58QT2vfO8Zzp0/RiLh49DBBaanxunsaKGvq51CLsnhA/Ocf/Ikj59YJiRKVOCIqMWm7sKp7Wck4iQXskNRIB+0crScq027jk2nEMKQcClYyHt5fDHHVNbBRNpGIWYk4VVWgm4rdc3d4Dd2MT8icnouxWTcUmFKlLjS4T7OBxXnB6N2FgMmFvxG5n0Gym41C0EDxzNOlmImJj1KZvw6ruQcnEbYAXNhPVNBteS6E1AxFdURNLRhGdhbmZCI+A2Dtfd54YlFLhyf4Ph0gphtQLqHCiLCZUjY+5mM/df0o+qaDluYTzivARFTERMFj5KEpZe4uYeYqZuAtpmQvrWSFxHnLzMCrl3VyUR1IhE1fJCwugoiqkLdKoi4Fjzom9dibF6HoWkt2v2r0dSvwti6EcX+NXTveIiGzf/EzrVfZ+OqL/PIQ7chCJe5/6EvcYWnX6ps9zgPrLyV+1bcwv0PfoGHVtzKmjV3sGHD19i86W62bL6HrZvuRchDJunm6XOH+MWPX+WFC49THsswNZpifiLPSNzHWNbLdDHIXClK0KVAN7gPq7IZp7oZUduGT9+GS1lP2NBK1tlDzt7NiLObothHzt7JmHuACY+8No2YDKiYDg0zF9OzmDQxlzByMO/gYN4haSB8cop+BWMBJQVxiDGPDEXDajx7PsvrvjvZdt91XP+RPXz4b7v58N8OomhYg8dm4cN/242hcwuGjs01GlLO2sOET/FfHr+/tq5QnG7mdd9djHfdwt1f+iwSgLiVhx7ajZBwqolY5fh1fcRscnTdu5E1baRx871se+QfEQSRgYbVCIJI7961V10Mr0ioWqwCirclVH+DVES4tN2EzENEzArCFoX0+2urXMRXah9yqeBlccTDcsEriY/jdtJOJTGbnJR7mKhNgUvdiap9J4Jwmm2rv46mr54193+F1wQBLgscKI/y/ZcuYlb380XeQtkjIa182IFwA2i69uFStWLsq0NUtxAz9RLWdjMqamogYsxrIG1TSunSXj0Ju4q/4Y8VvcZ7uNQd7N94L527VjGwfwO9e9cy2LARQYize81d7Fn7DVq3PYyuezcRywAx2xAeTQc+XRcZUc2Ib5jRgJaCX0NWVJIVlSTsgzgVjVcdtDQNG+9G27n9GhAhCCJdux6me/dDDLdvIqBvJWHvJaBvxaWsx63aj1fTRFYcYjysISsOETZ1kLD3MhnTs1wQOVKKk3FrEVWdxK1ypmIOZpJOJoJ6RkQVUUMnMWMXKVMXWVsPOXsvaUsHUV0TQXU9fqVk85p39FAUhxh1DZGzDZAxS6vgUDAdkLQGBYeCrFWi4Yy6hkjbenHK9hAxd5JxD5Kw9xIyttc+Y9LRR94rJ+nowzPcKAmpux+rBbnZhurw6dtQtG5kuGMbNtl+LIPSaFUc7uRv+CP6njpsskacyiacqgbClk5GAgpy/kFCllaSlm5GPXIKoqwycu0i75LVXLmuBhF5p4qsXUHKMkTSPEjCMkhY30XI2E3Y1EXE3E3U0kPU0kPE3E3E3EnI2I5X04RbXY9bXX/NsevY/QjdzTuYGE3y7s/e4NWXLnJ4aYblmQmE58Go7EUQwa7qIeXUkrApEGXNzEetjLkUjHtUZEQNGb8Bx3Anz5yc5QrFUJS60hETH+Y97Lpuuho307lvAwMt2xCE8xXtUmWEL1zEOLCPiKmfuHWI6bCFgntYsr4VNYy41Ez4DcynXJyYSnBkPMKIV0/WpYdlAeEdENU9jEVsJEQNQqlyTRtAEN7ApmpD1vaYRG8qQ8DQR8Y1TNxauYlpJApk1CY91vXvJ+ZScyOXyPuNNTCRc2oo+S1kzUpyViUTfhNTEQun50f4/osXmEm7yIhqSgkbTyzlOTWb5uhkjOURv6RzSLmZTzhZijk5kHRyJOPgSMYugYisU7JhzbtZzniYS7uZjrs4NZOjELSSD9rhPy7Df77HG9++wLfOHuc3P/sB//wzKa303IllXnj6Cfg//84f/vnn/P7Sz/j5D17l2bPHOFjKMZcNM5cJMJMUKUedTMedHJ6IcWQywclylsfnRjg+lWYhF2AsZCfnkay0BQE0PY3YNH1EvUZee/k8v/v1T3jz+89JlLAyksjcIU2Gq3Smgs9IwaVj1K2n6NEzXhFIj/tNjAWNjAWNlKOOmg6iCiKmI3bKUQflqIOCz0BO1JJxDZN1axgNmpiMOyin3FLuRszJ0kiopud4fG6EC0emeerAxJXJwlaBclLk0FiMx+dGeGJxlNOzeU7O5jg9Lz1+YnGU0/MjnJjJIgoCx8sZTs3lee7UPM8cnebs8hhPLI7y+EKBk7M5mBdgXrgyVXhFWkriiILAQMNjNG55RDr/7qqCiKr+7krK8fHpFMujIUaDJiKWIeJ2BaNBE8WQkYyoJu1WEDB04ajcj8OWblLuIVLuIRL2fsKGNvyaJtyKfbjke/ENN+KvNHGMvdtZ9Y1PMzf0Wc6Zb2bFXTcia1lHz94VtO+8n5ZdD7J/54Ns33wvm9d9nbrtD3P7LdfTvG8Tl37+Gr/48au8+9PvkU96OX18nh9+/wWeu3Ca6VIWs1FG2GfCqepg1G+kGDKSD2gQ9Z30tWxi3/b7EYQUgvAiBsUOcmElGb8Su7oFh6oFt6YDu7wZy2ADTmUrblUbNlkThp496Lp2o+/ejSCUiFeaOdcWETYEYQJBGEQQ9Fc9v8xjO+6htWNDpRC8iCA8USncYjzw8BfZuOXrbN3+DR5dfzvrN32V1evu5J77b2XdhnvR6vu48OxJTp5eIhbzcPLkQZ579mkuXjjHW2++xnu//y3v/f7X/Muvf8E7b/+A1166UHtvVfc+hEsgXIKYSw1FgbRPz9JomHJapBi2cKyc4NB4mPmch3MHRlkeCzKVdTA76mGmIDISNVCjY4ggCOdJe5TkAxrSbgVXhOrVwraq/bhCX1qKOjiScLEcsjDlVFOyyJlzD1Oyy5mwyTgQNXEs7WAhYmDap2Y5bEUQTpM19jLmkFMOaJgJapkJSQLbgiij4JUzFTGQcsoY8eo5NplCEEReOL3IkckkMxkPc1mv1FCqgIicOMz5A0Vm0473HTuRqYiBieAVsfiE30A5Yq3oxewIN8NM3MpM3MqoV0XK1k/U2IVX1YRTtucDAMBfFplxUydxUydJSzdJSzcpaw8pa88H/u6VaVV1VYGEtJ+1bevQN69F1/QouoY1aOpXodn7CMN7VjC8bzWahkdRNjxKf91Kmrfez45H7+IKq6VKn60Ck3kE4TgrH72DB1beyooVt7B69T+ydu0dPProl1m79its3XIvLY0bEfIQCRrxOYdZni1wYLaIaXiQdEjk7R98l//5L+/A//oNL3/rJN965jCTBR/K7p0YZPvxfIAL1YRPxpi7jzF3H0V3NxlzG6POPiY8csrBYeajeubjBhYSRhaTJpbTFmbjBuaTJspRnWT9Gh6uZUeMemQ4ZXXsfuij/Dx5O7pdN3D9R6Tjk6+kX3sG6/j+t59hxN5H0tBOTNtSc3JKGtopuAaI6f+a5e5/taTjfv1H9rDmK59mYfDLvO67hzVf+RyCcCu//e0lBMNAM4Mt27DJW4nZFRj79tK1eyXKls10715x1cbOM9S4gaHmjZWDVhVMX2099naF1nAel7aboGmQkHEQQfDj0vUgmgeIutSs5Wzli1CkGNIzGTOzkJMcjEb9emKWQTKihrBFhlPVRcAyhM8kicg69qyjZdcatq29H3VfE8MD7XBZIBN2U0j40Qy0I5pUCH1glnUwGnRglbVg6t9PQNdN3DxAxNBL2ipjMmhiym8ma1Ew5jUw6tGTtChI2lXkvQYuHp+ROqdpaYriVLYwsH8D3XVrKvQqkf769ay7+wusvusf6Ni5EoeiGXG4HetQAw5FsxRyZxmoTR6Chi7Cph5yHhVRSx+Gnl3IGjfQvv0hmjbfS/v2h1A0b0LVuoWOHQ/X9m3L1nvpqXsEddtmHPJ6goYOYtZeYtZeopYesqKcmFUK0ysGNcymbcymbcxnHRwY9XFiKsF4yELMIiPv0UnuLRUQUfCoSVn78Cob8SjqSVq6yFXyHULaZuLmNhLGZuKGJvKOHsY8MvL2/hqNKWMeqLk+zEUsTPn15O2DJAxdJAwdJC3deFT7iZg7yXlkFPzKml6jFNUxEdEyGlARt/Xg1TQhqhsQ1Q04FfukEftQHdaK5/Fwxzb0PbuuFNEPgyCcxa/vxqPpwKFoxKHcT9jSSc4nI+3pI2huImnrIWHtJmbuJGrqIG7pImXvJescIu+Wk7YPVNYQKdsgSesQCcsgMVM/UWMfUWMPEUM3CUs/WacUVBUzdZOw9JJzySj6lbXOjV9zbchO89b7adu7mYtPHuOPv/8Vf/jNz/jpG69waL7ERDbGSxfP4DWqsCm7CZnlpBwqgsOdJA29lDxqRp1KiiEzAcsQMZeabNBE0KmsfRFu33gv8t49ZGNWhDLs2foQ+x9bgbavAmY+XO26STdZn6GbuHWIlENBwT1M0aMla5GRt13pViznvBwdCzOfESkGTAR0fRwZSyIKAm5VN9UR9HVclgDDEJXJh1i5gUthlD5NJ7NxF+N+M6OwJ99VAAAgAElEQVR+E2nnMDmPnoLfRMgsJT2/8MQSP33pKb5z9iCnylkWUl6mQ3amfBbG3QZGnRqpOA4YODQR57UXnubC0RIvnV3k2VNlHl/McWYxL2kkUi5mUy4OZL0cyHo5mBQ5kHSyEDZxKGXjUNrOUtzMYsLKoRGR42MRjoxHmM/4OFiMUk77OD47wm9/8j34t3/mp9/9FueOzPPPP36V//X7d/nBSxf4xQ9f5Y//eonf/PxH/NvvLnHpZ2/ym5//iOeePM7sSJyJhJeZlOT0NBNzMRVzMJ/zsTQa4vhUmifmCxwtJZlOuCkGJZvFuKMiZteAUz+IyyTD79IQC9nJJN1XviyLVIIHRRJODRmXhqxbew2IGPMaak5LoxV9y7jfVBNNl6MOZuMuZmJOShEbY0FzbQJRCBgZC1uYiNqYjDuYSrqYTrmZiruYiruYTrgpJ0XmMj4W80EOFqMcmUiwPBLiUDHKsVKSU+UsZ+YLnFkY5dzSGE8ujXH+8CSn50c4MpnkcCnB0akUx6bTnJ4f4ckD45w/PMmZpSKn5vKcmsvXgITwWxB+CwsjYWYyftZyFi5foTVREqRpXhVEbAXL0NVcbIk6dKAYZjLuIO0eJuFQkvPqKIbMFAJ6sp5hwuZeIpY+4vZBxsIG5vNOJmIGsl4FExE9MXMnYV0rPlUDfnUjQV0LIX0rXnVDTUj9g8AtPPLVjzLQuBpj/w50fdvYseY25B2badizkvvv/TyrVtzBXXfexMqH7+TwconnLz7OpXfe5He/+jFnTywxnovw4jfP8vW77uTWL36e2750C7ffdit7t60jqO8j6xlG1bOXz//Dp/jMp65H+Pg9CMLnEYRORHMTIWcPt37hJj530ycQhJv43Gc+wedu+iSf/+yN3PK5T3PL5z6NIHwJQfgSn/3UDXzuM59AEHrxDTeSsPcyElBXrGM3Igj/gCDchiDciiDcgSCMV/bptSJY6V7wAFJ38osIwtcQhHt5eOU/8uCKLyC8B5/45Ef52Mc/wsc+/hE+8tG/42Mf/39patlJMOjgtdde5F//9Vf86U9/4I//9jv++Zc/rf18+uxJnjp9GI9ZwXDvfj7MeziGO3nxqUO8/PRhnj05y+MLI8xmvcyPeBmPmJlKWDlRjnNoPMh0wso1RdF5EIQ/k/ZpKMYsCMIlQpZ+SjErOa9kFS0IItNxO9cCiCqIEFmI2FmK2jgQsbHgNzLrUjNtVzBlkzNplTHpkDEtKpn1DTPrG772/QU/RbuMAwkLOUsv8xEDRbeMckjLTMzAXEIKh1xISxNMQYDnjs/yyrmjnCwXGA1YKfgt5EUj8+kA3zo5zzOHJnn+6AzfOjZ7zXvNRB0IwnlmolLgbSlkYjbhYCF9JTNjKetmNvHBVq//txXTt5Iyd5J39JGz95K19ZC2dBG/WqtTW1frHdLXPDYPbMPcswVD50YMLeswtKzD3LoBU8t6dPWrUO56ENnOhxjc+SD9Ox6kY+t979v21UCiauhzGoklMs+qtbezedOd3HvPp9i86U42b/yaRAm9DE5LH5vXfYPtmx5g0+q7yUbdHF+e5MTyNK9/+xneevXb/O7dt/jPf/8V//s/fsnrL58hEzVjVbcg3ABBcw9hy9XgWzpHspZ2RmztjLt7mPbLWE4aWUqYWIwbmQ1rGffKKbgGmAqqOZi1sZAyczDvYCljZTqiZSqqZSFjYT5tJmJoZ/MDn+bN0K3EWz7Nng1fYcw9RNE1yIi9jxF7HyFVA69/+xky5i6ShnbiulaS75sG+ZUSTTGibSRl/qBJ0V8HEYIg8qEPWfjMJ3fSvPrjtKy5nk/feL0EIurWP4CsdRfKtt1YZS3Y5S2o2rbRuXMFDRvvon79V2na/A2at9zD3nVfZ//Gu686KS5JB+vDVA7cMoLwDsM9ewiaBhGEt4hZFZXXnicmqhEFgbWc5XnuZyxsYCpuYTbt4MhEiIWcm5ChF+tQE0mHmkLQTMypIVYJfBI2wq7199Jctw5BeIPdWyRKUXPdFoQ/QzLgQDSp0PS2IHSBWdZG0qXFLmtFVHUQ1PcQ1HbhVbURN/ZLQlKPgYR+gLC2l7hpSPpSFnVMJly8cuEY33/hbO0kFYclDn7b9qvBVZj++vVsfkCa2ui6dxMy9RE09mKTNWIdapC0EdZ+ko4hwqYeQsZuYtZ+XMomZI0b6KlbVfvZu2c1iuZNyJs2Vk7IZQQhTdu2+xmoX4OhZwduVWMtFCbpGCDjlpGw9xMydhI2dZEV5ZSiBmbTNg6MejgxHePIeISFrI+ZpOSVf6QYYinroRQykHMpGHHLCeva8Sr3E9ZJnfuooY3AcCOB4UaC6nrCmgbyjj5KfiWjLjnjHhXTAQPj4jBTfiOzYSvzUTszIRNFl4qstZ+0uZe0rZegroWUs5+x0DCTMT1TcQPTCSOTMT1joWFGfApi1m5EdUMtBboa7mQd3IOsaWOtSyhsBU3nTuTNW1C2bsfYV49d3oRD0YhNtr+inagnYGomaG7Co9tH2NBGxNheAxBJWw8pey8pW3+tAxMzdRM395G0DpC0DtVWwjJI1iknaR0gYem/CmgMkHUOMeYfJuscqlEcnLI9DNWvZKDiytK7bxV9TdvwO7SUiwmeOD7PiYNlbHoZ6v42lqcLXHziMC7dABGrkqm4C1HehiCEOVdOUY6Yybo13MzbJEQNYbsCq6odfUW7pJE18tz5g0zkvQhd4NL1MJ5wVkDEe9L6IpURPfh0XSTtcka9WqZCZmaiNoquYcbckkPZbMzO0dEQp6eTHB0LM5N0UwyYOTqe4vmTi5TibhTtdVzHZa7jMqq+/cg76rCpO3AMd2KTtxIyDTDilZyeUjYZ5aiDmZiLyaiDUsROMWgh6VCTdmmYSYo8c2iS0zM5DuZDzEZdzATtlAM2yn6rlNnh1TEdtXJyJsfrLzzN6bkM5w6McmZ5hBOzKR6fz3KgGETIw0zSyXLGI624i+WEgyNZN8sJGzNBPdNBHUtJGwdzHsoxG1mnkrGgmeVCmONTaV4+d4T/+M1P+N9/+CVvvHieJw5OcXgqw8XTixydLfDiM6e5/Msf8z//5ZfwH7/n5z96neXpIpO5KMWYD0F4m5zHyFTMyaGREMsjQWbSIvN5f62Lf7KcZSEXqN1HMh4DEbta6jCmQStrQ6fswKDpk6aht1XoYteB3yInalMRd0ii6qRdRcGlk4DE+/IexoJGxkMmJq/SP1wNIiajdsZDFsaC5prw+GoQMZ1yU06LlKKOGoCYTkigYjbt5WAxyonpTE0HcngsxtGJBKfKWc4ujPLkYpEnF4ucWRjl6FSq5rZUXafm8jxzdJpnjk7z+EKBo1MpjpcznFkq1uhMoiDwN/yRxUKErRynjuXa84IgShTaeYkiV6WjSRSbZWJ2NeNRJwfHIsxlvZRidkaDptqqCqudyiZSLjk5r5q8b5j5vJMjk0Hmcg7GQlqyrgGSlm4i+jYi+jYS5i7ili4c8j20rLmBt+O3sfuh6+ipX4mybQPKjo3I29bTvvsBuhpW09W6iTWr72T7toeRDzVz+vg8f3zvn/nD797lx298l2PLs7XCajQT4etfu5PZyRLnnn2BbVs3seahe/Co27mZt7m+6Odzn/kk585d5Ny5iwjCTQhC1Q1ugs999hNMFPJ88+KFynqGb37zAufOPV9Zz3HxwjN88+IFNjy6kge/cZtEybRUw+v0fPLvr6O+vo9z577JsUOnkYBHD1dcmarF9TxSQ/Em6hsMnDt3kbGRHDf8/UdZsfJ2hPeogIjr6ehs4/zT52lqbuDjH/8o2XyIb33rSf70p8v853/+G3/4w6/53W/e4V9/+y5v//j7/ObSz3j9lRcYy0axafroqt+MsnM3hYiVE/M5BKHIRNxK1qch59cyl3czn5PW0cmIRHG7DgThtxRCBvIhA7mgnnzIwETSzkzew0zWzUTcykLeS86roRgyMuLXVUDE1VSmK4nDgiCyELYw49Ex59VyIGCk7FAy41QxJ6pY8GtZChtYjhhZDOmZ81+VCD3czvGch7OlECVRwWLMRMmjpBzQUA5VgkWFi4x5NRQ8Gsa8OiYCZr596iDPHltmIRsjK5oQ0jAd8/L0gTKPzxR44dgSzx6e+YAi8HxlnWUiaGQmbmcu6US4GZZzIgtpJ+XYX3fs+WsrY5Uch0bdgxTFoRp7Ie/oI2v7oEnE+0FEdaojPTZ1b0bXvh5t86Pom9dialmPqWU92v2rUdY9zPC+1Sj3rqQaGveX279cW3vrVnBFwyJpBDeuvZ3GhkeQ9W9j+5a72LH1n1ieS/Ddl04hvAN1jz1E/c7VFJNeZkZjTOWjvHD+JG98+wI/+8FL/OE3b/Krn7+MIIg4DJ0ounZIrJsbeN/nuKIvyFvbmPb0Mx9RsxCRpk7TATWTPmUtiHcyoGIpZWYpY+VwwcXhgovFtIVyXE85rmc8pGbLgzfxHfFL/DD8JTbeeyOh4SZG7H0UXYO1lTS08/0XL5CqiNoDinpCqg9OE/fIdv7/Pt6CIOJQNWBT1/Phvx3k5k8+TG0SIRhANAyRFI0IwmH692+mv34je9fexe7Vt9NX9zDyprW1DTVuvvfKhv8GhD8jobpVEoewt2ETVmVrxR72LZJ2JdVR00jYTDnnZSbrZi4rcmDUx5FigIMjIo+XEyznRDzqduTNj2EbaiHh1BB1aAmY5dIJcT/IO+qkk2iZmlh099Y13MYbCK/BcH8r3fXbqXI1rYOtFCti6YihF7+qHfdQEwn9AJM+ExMeA0nDIFHdAEFNLym7hoxbz+FSind/8AKX3/k+b71yHmXbDmyyRiyD+2ndJk0I9D11lVRkeYXaJNKxcyX6njpM/ZLbkLx5C05lCyFjN1lRSd6rJu2SE7cN4JA3oGzZjLxpI7quHRXgINZ+1vb5pnvo2PEg8qb1UuCepqU2iciKcsZCWkLGTnza1hpXP+UcZCykZSHn5GgpzFzSyYEKeDg8GmQ552UuaWciqCfvVlIK6UjbB/APtyAq6/FrmgjqWvCqG3AN1eFT7CGormfE2U/Jr6yFFE0HDEz6DJSDVuYiNuajdmbD5poHecEpI++SETG2kxWHmIzpmUmZmU1baqnaea+8BiKqzlOmvh21TAm7bB/WoSpFKI2Qh7msl7e+fYbnTs4iDndi7NuLTbYfp7IJh3IfTtU+vPoGguYmQpZGvOr9+DWNhPQtxC2dEoCw9xK3dBExttcs6mKmXhKW/gqQkEBDwtJP3q0m41CQssnIOBRkHDJStkHSdmmSETV24VM310DEcOsGhLvB2P1Y7Tju2boCQXgFWXc9fW172L1lFRZNP9957izv/uhV5otxgiYZCbsKv7YHQXiRhKmP2Zi1YmT8NsI74NJ2ERPV2HSdVEN3Th8eo5T3oB2oRz/UgLkCMHr2rpcK0C4QhDB2eRNBYy9Ju5ycS0XRo62lc4+5pdwMQXibQ3k/JyfjHB0Ls5DyMOKtUACWwSZvZ/e6B9m3ZSXb1z3Avu1rELZC2m8iKepJi1qybg3jfhNTITMF9zAjbqnTXYrYmIo5KEVszKZE5tIeJgJmZmJOiVoTsTMdtlEOWpkOWCRHIb+ZMa+O+ZSLM0tFXn/haQ4UgxyeiHB8Jsmp+Qyn5zIsjwb+AkQcSLhZjrtYiFqZCUmhg+WgkaWEg/mEk7xbDbcJcJvARNTGfM7HkwfG+cFzp/nO08c5Mp2llHKzNBriqUMTHJ/L8eQRyRXulefO8e+XL/Evv/wJzz55EuHPEHOZEIS3EW5EckCLOSmFTMykReZyPg6Px3l8boTH50Y4WIwyFRel7mLQSlLUI7woaSJOs1G6x52mBiIs2m48xkFCdhVJl5aUW0faOUzKoa6BiGrydNFrYCJgZiJsZjJqrYGGKn2pnHBRTkhTksmonYmojfGIlfGItZbMOplwMp1yM5PxUIo7KKdF5rJeZtIiUwknsxkPh8eiPD6b41Q5w7FSgiOjEY6MRjgxkeDx6QxnZ/Ocnc1L/9/xGIuFEMvFCEujYebzAY5MJnn6yBRnloocLiVYGJE0FVU6U5kmhD9W9oHwGoLwNm/xRYTbkF5LI01n+kDZthNt915MA42YB5uwK9oIGAdIi1qmky4m4w7GI1YKAWNtIhGzDVXWAFmPlFDs03WQ8UiavaxXQdTSQ941SMbSQ1wvOdBUqRv7t3yd45rPE23+FK3b72G4czOq9o2oOjchb1vPYOs6dmz6Gg/c9wVWrv4Kj679Bu0du7iOy7z0wtMIx6GQSXDvV7/MltUrsWnlCJ5XuPPLt/H8c88CsLduFyvu/RoOWVMNRAh33EP13xUQcQlBmOBTn/wY585d5L/zb+/uHdz3tVsJm7oQa4LLOj71iY9z+tjR2u995SvbEISvc0XEWi0G5yvP3YTdHgLgwoVn+MQnP86aR+9i954V7N6zkutvuA6Pxw2AxyNy661f4Ne//SmXL7/Du+++yWuvvcA77/yQH//wVf7l1z/jxNEljhyc49zjxzg0X2IsFcCi7GA652O5FCfj1yMIRRzDbbh0bSRcMsoZB0tFH0tFH4cnIsxm3GQ90nEuhi2UUi5ms17KabE2YSun3EwlnEzGHeR9+grN1818xvtXil+R+YiFGb+BcZuCcesQZbeaWbeSeY+apeAV2tehuJn58NXhnEUmHPJagTtqH2Dap2bMJWPcLWfCq6QKIkq+YQpuFTnrEILwZ06XR7mmqKswJI4VsxwdTXHxwBynStUJ0dUWr9UpiqTdnIxamY5L4ZuLGRfzKQflmIVy9L+nqaiuEWcvY55BiuJATT+Zd/Qw6u5n1N1Pzn51d75KD6sKqqs0sbDUABgC59BOrH2PYenajKVrM7auLdi6tmBu34i+eS3axjVUzQ+qVsOtjz1wzWfauOpOdmy8h/27V1B/DYtGpLn+IVobJTfNum1301D3IPGgWrIVfwfa6h9F2bdHooyWq5TI93h8qcSZQ5OM50RJcyWIKHp3YJDtQzS0XZMan3H2Mea5omOZCSqYDyqZC6tYjOqYCWmY8quY8qskt6aAivm4gcMVLcThgotjYx6OjLqZS5nIewZZf9/NnNTdwh8KX6Z1zfU1nUPa1FmzjJ3wyBlzD/HGy9+sgYi/tjxD2/7L1z8QPCj24FLWv+/5egThJglEqLoq3d2K8PL2T32YrQ9/hc4dK2nc9E80bvgaXTvuR9W6ifbt1x404TYkvrVSGo1pB/ZiV7cTsAyScqlJu4dJO9WVkxjpRLoMRydjPD6X4pnDRZ5azHCk6GPUO8zBES9HJ+LMpCXHkqhNxUDTTjY//PVaJ7W3ZTvpoE3yzq5HcqZ4ETatuo/9OzZQiIgcmxtlKuFD1PRi6KlnLGgmbhoibh4gpOnCp2wjZRxi0mdi0mcia1EQ1vThUXSQF41MJkTOH53hzZee4vShEofLabJeHT5dFy5VK911a6gWtO07HsE8UI9T2UJ33Rr2rb+bzl2r6K+X7GG7dq9G07kTy8DeGpXJMyxZhr7/YA01rGegfi2D+9fRu2c1bdsepGXr/bRvf4jePStRNG/A3L8bz3AzYVMXKecgBb+aiYi+xs8PGjrw69qImLvJeRRMxozMZZyM+bXMp1wsZaXuaylkoByzMBO3MhUxMRUxMOpVEdZ34Bjci21gF27FPkRlPY6hOqK6FmL6Zkac/RTdMlKmHtKmfsbcGoquYeYiDmbD9lregpTBoGHCq2YioCHt6GM0oKKcNDGXsbKQszOftTEVN9TsaBP2XnzaZkR1A27VfhwVxxCnYj+67ivo2TxQz3jEyhvPneI75w4SMg2g7dqFsa+u4u++D1HTQMDUSNTeQtzZhqjch6jch2+4gYixjaSth6Sth5i5k5C+tTKF6CFh6a9NGRKWfmKmXqLGHtJ2OSmbjHSl+M67lRVKUy8hXWctydNbsbO1Deyq5KFcfYzfQhBeoWHnKm7iHfSKDp48Mc+f3/sVb333WU4vl0h7jWS9RlLOYQThFfrrHqUYMBC3ysn79MTsCkI2GdmQkYjrWmH+7HiIN146Q9ipoLdhE35DX+WG+1s03buwyhvx67uJ2YZI2WSkbDJyVjl5m0KaQohaxkUtkz4D8wknh/J+yb0r6iDv0RMxKxDyIGvdhX24F1VvI1pZBycOTPHE4Vn8NjVWVScpt0ayHjXLKHn10nQq5mTUb2Q67qSccFHwGaRU5ISbrENNQdRVQIdVEgD7TIyLesZFiaJT9OlYSLs5s1Tke88/xULey4FikJNzaZ48OMrdvMjdSBk0M0nnNXSm5biL2bCV6bCFSZ+BgnuYvHOYok+abiyk3Tx7rMypcqYW3HR0MsFyUeJZl9OS1e2xqTiHS3EOTSUZT3pZnsrzq5+8zr/97pfwhsCH+DPS1FLqsuWcw8zGJGqC5I7m59BYjJPlLKdn8xwai3ElNKlasLyGdbgXo6oLg7pLSnV9UeL6O00DBKwKoi4NGY+BvN9MwScFzhVcOkacWkZcGgpubQ1ETEatlBMOljI+5pMiMzGnBCYqIKKccDEddzIesTIRtTERs18DHmazXmazXuZyPsldajTE8miIA8Uwh8ajHJ9McnomWwMS1cTvw4UwR0YjnJxIcGoyxRPzBQ6Ox1gYCdaSqKuBcidncxyaiDOfDzCb9XFwPEZWELjEjTX3JUF4j7y/4mB1I5WEZrFCZ3wFQTiPsX8/5sEmzIONmAYascqaETXdhMyD5Lw6sh5tDTxErTIiliHC5n7J8civIWyW6Hh+vSSolo7JWSwDdZIAWd9OSN1EeLiZmLGDkL6V7ffdwO9H7mDbfddXMmx2IG9bT0/9IzTtuJftj97OfXd9gh3bHmBY08GKR77K7XfcxHVcZqi/A7fNzLoVD9G6p47Z0REWJ0YRPK/wxc9/jm9evFADEQ98/ctETP3kPCqUvfu55ebP1Ar8T934MSTNwkUEQcUn/v6j3PiJ6xCEm/jsZ/4eQbipBir27NrOZz99A1/4h09x802f5NOf+BgPfuMf8WlbETXNuDXN3HnH5/nIR269Bmyk4yUE4fbKPpnn0fW38+j621mx6hbufeAm/u7v/h+8PhGAZ545z99/4mPc/8CXWLXmDtas/Sp/9+G/we12ARAI+rnzq18G/o1Ll97imWdOsrw8xZ/+dJkL50+xvFAiFvbw+MlD/OInb/Dvly/xxssXuXBqiQunFpgZCeDQduLUtOM19pDwKCglTEzEjUwmrSyOejk8EWEuKzIWtlQanFBKuZjL+ZjJeJhMOKVVAZZjYQvjESuLOT/LI0HJ7OJGaoXvcs7LhF9HwaGQGhEBA2MOOXljLyOGXt7/Xf5fr2qXvPLYUNWUScV2NctoJqxjOqhj3KdlMR24ZhtHx3Ms5xM8szTNq08c5YnpURaSQebjXiQQUebqlOcRt5axoJHJqJWpSlL1QtpZAxGzcfMHftaEoYOUuZOC64pjZd7RQ8HVR8HVR97RQ8baSdrSQc7eTcH137ERLVV+Vsx6hqqTQ3AP7sTZvx1n/3bsvY9h7dyMqW0D6vqVklPTrgcZ3PUwg3tW0btrJc2br65Jq9ONK/t2/27pda18F1UQ2LZ/BW37V9K8+0Ha9z1SuW6KGIb2kvFf0ZC4hzuJO1QkPRquTBj8NactUXeFthw2tBI1tdf2gyCIFOxdFG09FGw9zEV0TPlVvNrbScrSVcuJOJCxMh3R8LJ6kNcGekj7DBwb87CUs7H1kVtZlH+Ot9rbOaH9Ans2fAVBEGt6hzH3ECWvogYm3vzOs7WU6qtXXNeMd2gnAeUuQuqq81r8L37v6hXQNiEq973v+TUIwqcr62YE4dOVSUQlYCdk0zHYtIfruMyquz7PYP0mhhrW07jha3TvfIDOnQ+xb93XrmzwRol/WnWWcRu68Fv7ibkUxN3KShiVtnJC/5HxmIUrqB4en0vx7JFxnlrMcCDvZjyg40Be6mwVQ2bcqm4GGh5jzd2386m/E9iy8us8cs+X2LNlJUm/hTdffZaRhJfGus20N+zgsbUP0bBzIyfmJ7iOy+R9VvyGQVzKDiKmQeKmIdJWBWmTjIR+gLRJxqhTQ8GuIWWQkbMPE9b1k3ZoSYt6DkwkOXNoktGEh8l8gHJaxC5vkqheu1ZVRObSvpACzvYw2LCRjp0r6d27FmXrY6jatiFvlkLQHPKGWhaEsXc32s7tyJs20rnzWsTcU7eKvr1r6KlbVXuub+8a5E0bUbVuQd+9E5eyiZi1n7xXXXN6SjllZEUlaZe8Rp0qBnWUoibGwwZGRBXliJm5uJRSORk0MJ+ws5R2MRe3MR7QMCIqiBg6sfXXoe94DEvvLpxD+3Ar9pG19ZAyt0v8R1sfUW07CX0Po041o041CzEX5aCVCY+u0tVWSzfbkJ5y1MhYQMVkTF8DEEsjTg6MulnI2WtAIm7rqbk2RcydBA1tFXpTPbKmjVQFUz5dDxlRw6nZbKVQfw1N505UbVtRd2zB2L8d1/BefIb9+Az78Or34lLtq6V9ezQNhExtxGxdtfcJmzqIWrqI2/pIOgZIOWUk7IPErP3EzX0SiKgIrdNWGXmnirxTRcoyQETXRdTQSUTfgUfRgK1vN46B3dj7d1UKnLPvuxjfoXHHI5jV7Ywm3UzmAyyUEtLNyKFmaSxONiB1hlyqdjKihsfn8/zuxy/x9ivnGY1acem7r3E4E4TDCBfhjZfOcHwhx0jYzHzej2TJWETbsxurvJGAoYeEQ07WqZQmEa5hxkUtU14DU14DJa+ekldfE+CVY5L9p7Gnnqyow6vp4/BUhu9cOMXyVJ6LZ47yu0tvIXwFiaMuCggOiJtkpK1SyNK4qCVjV+HX95J1a5iKOWoc/HLUIXXMKwBiJupgKmRlzGu4UhB79DU+7/Fyhu9cPCOlwBeDEpVpMceRUrT2JTIdl/IZltIiSzEnCzEHBzIBZuNuiqIB4f/ncbQAACAASURBVG7p8xUDJo5PJnn+xCzvvHqeZ49NcagYYj4jMptyMZ10MJ/zcLDo5/hEkHLMxGTUynIxzFjMhSDCieVpzhxdQBD+TNhlJB9yUU77asel5NUyG7Myk5a6oEsjIY6WkpwsZzkykaiEzVWpoZeoTjH0ig70qs6KFWWpcp8N4zPLCNqUkh7CY6DgM1IMmD8QRJSCFqZiNmaSTpbyAeYz3hpoKCdczCQl0XQ55WY8YmUy7mAm42GxEORAxU1qaTzC0rgU8nZoIsbhiRgnymnOLBbgDYHTM1mOTsQloFDOcqac5fhYjOWMj4WkyKGMn6OjEU7NXHHPqbo2VR9XJxPVKUXV3vXIZBJBeI2cz4AgXCJg6r3qy28ZiSb7NoJwGuE2sCmasMlbsMob+f9Ie+8gue4y7/dU3bov9y4Zw4KxWRPXsCYZY7AtWZKV44w0OeeZ7ukwnXPOOffMdE/qmZ48o2QFy1myZeMEGPCCF8yubLzYgIjLC6bg7n7uH6enJdlmX957VfWr6unuOTpz+pzTz/d5vsEmb8el7iRgGCRqkzIeNJLzakk5R0g5R8h5tYwHjYwH9Yz6tcRtkkrgnI+cd4SJqA7/VXaVWUs/SV0XEXUbUU07SXMv0qa7WVH+AyuKj3Fw62cYaBAn1ANNmxGEZZr2f5ma7Z9lRHKI40fHeejhNdo7ajh4cBsqxSCFXIrl0jSqIQln1tb54y9+wU9f/AHFRITr//5DPP7YBQCO1B5k01e/QN6jZiKsF0HEx6+AiBtv+CC7d3yRDffE9uatiJ3C2soX/xUQ0VhXwxc+exPD3bV01u/g4D1fwaFoFBtP9kHcuh5uuP6DDA70AvD8898G4NKlS4h6h3sQhBibt36cOzbdyJZ7Ps3OPf/EO9/1PwiFAxUQcYHrPvheNm+5he07v8jdW/+J97znnYRCQQAymTRf+MIt/PT1H7G8PInTqSUed3P69DLRkJOHHzjJ008+zA9/8C0uv/Yy/Ncf+fPvfsZ//v51nnjwOIWUm7hPS9Qlp5i0MpNzMJO1EnNJSPmULE34OV6KM5fxMBmzM5N0MZ1wMF+hFC6Ph1gtRlibiLIyHqKcEcH0bMLJbMLJQsYrZlEZJEz4jVXq72zMzKRfKzbIfGomHPK/oWD+G5Zpo9m00bH3MeGSiW4+ATWzIR2CkOOp02v87J+fq/7eubkxHlme4vvnz3B6MsVC3M1S0ssVkLIxgRDrrum4VdRT7bjS3FrJuVlMO8RgwrjpbfcvZehizD5I0TXElHeYKe8wE24JRdcQE24JU95hiq4hJj1SJj1SJtwikMhbe8mau6/h3495rwYZLxI1thM1thPWtyII4FXWVWlCpr49GDp3oG3bhrJxE7K6O5AevgPZkU3IG7chrd/2ln3dd9fNiPStc+J9s0IHv0JF25iebUxrTrMBIjR9B/DpOytTTx+y1l1oeg5yBZRdBSJOw9Up5jnXEClbHwlDJ7GKJnLU1seUW8asXyz0l9J2Xurp4aWeHp6WD/Do8WmeVQ5Vn9tY/ywb4lsaGWsjN1WfM9R9kJSpm5ylj6y5l1HbAAWnhFHbAMnKfWpq6q00LzHNuuNNE4gYfw1EpG09ZOx/bZpxPQf27uSuuw6yASYuX34dIWQ3MpNL8PjZEzx5/0lRKHkRGrffhqZjH8rm7WjadzJ4eNObNvhiJfjKh1ZyBJ95gIhTJgIIn5pCyMRc2s0LgsDRYpRjU1HWJsMs5DzVk/feqQjHCj7KCTNTIT05p5yYeZioWUYxZOORo2W+e/FBnn74JB7DsDh5aAazup8XnrvAt558kPF0kOXZMR44uYzHrCLhNol/wxugaDuIQ9ZO3CIjY1Uw6lQz7lCTsyjImuUioDDIiGgGKbj15D06Mg4tfr2EsFVJ1KNFENaJuDUUwmacynYU7fuuARD9ddswDTVgGKhD13cYedtehhp3MNJ5AIeiDY+6C5ushah5gIxLTlDfg6G/Fk33Aa5Y5m1Yk6XoP3I3Qw3bqkveuqsKHgz9tZiH6vCqO0g5hhnzqxn1qci45MStQ2TdiurjjEtezaRIOYZJGAcYd48wFzWzmLSzmLQzH7cyEzJQ8KgYdctJmPvxKlsw99eg796PsfcgDmk9PlUzOccgaXMXOeuAaNtqHGTMLmcuZBY71wk3cyErE24NBaeKaZ+W+YiZ5aSVpbSNqbCaUsLAfMbCYs7G8qiD1XEXizkbM3E9Y34FCVs/YWMXMUsvcWtf1X3KIW+shCldYmMUemouw9PnljlZShHQD2CTtaDpOYiyczfGoYN4tI34DU04VTVYZPtwjTRgkx3GIq3BoagjoG8jZu0hau4hbOwiqO+oWM5u6ExGyHtHyHmUZN0KJnw6Rp0jJE0SEkZRmC+6GanIWKVkbEPkncME1e1Y+mtwDdfhllWod4KPK2PmcSQtO+g8fDfdDdsZ6jzIYMehCtXJR2/jHtz6IYpxOxsuFmm3mqXRAA+vT3L/SoHphIOoQ4HPPIRN11O5af4FlaQB/XAzCbcK4TkwDjXhUfcgCDms8hY82m7itmFybhXjXg0Fj6ZKYSr5DMz6jUz79Ex6tJV0W1HTkLbJRAegkAVDfzNTSR8n5yc4e6zMz3/yL3zj/FmEWyAXcbE0kaSU8pJziAClHDRTdCqxSpqgWSBukTEZtohOM2ELC0k3K1k/sxEb5ZijCiJmQhamAiamg2LGwULKyULKydGpBM+cv4/ZlIPVQpCj01HWpyKsFUPMphwI74CZmJWllEhXWo45WIg6KEWcTIUdzMXcLOUCHC3GOD6Z4N6ZNGfLuSqAWMi4Wcq7mUvZmEtZRGvmpIUzMyHWR50cHfdzbCqKIOSIu/Vkw04msxEm01FOlEXKwWRMTJAdd6uZdKsYdyiYSzooZ70sj4ZYL8Y4NZvl9FyOoxNJymk/gvCGOA2+DYRbRNGfTtmNTtXPFS/+SofMKCViUZBwqMl7dIz5RACxQWfa0ETMRsWu43zaxepYiKWcn4WMtwoglnJ+FvP+a+hJq8UIx2eSnCpnOT2f494FcZ1dHOXkbJqTpRTnlsY4IQjwosB983nWCxHunUxwejrFmekUx8cjLCbFVOyVpIf1fJCjE3GOTSc5UUpXbVzPLIxycjbD2kSMY9PJ6vNnF8c4PZ8XsyDegXjdvAPcmi60/YcRhDdIe661LLTKW3CMtONUdWBXtuFUdRAw9hOzD5NwyhkLGMh6NCQdSjJu8ftJnL7YmIpZyHqUjFdEsBvmDG51Kx6NqD8bd0rJmvqI6zpJ6LvIWvrZd+dH+Un2c9Rveh/DLVvR9e8n6R5ig4fdXns7PU2bOHU0y2uvfod/+eEzzJXzPHT/CV749tP89vLP+PnLr/D9577JL1/+CX/51a/43SuvkA96+ciHrqtOIurvuYeDOzZTTtvJumV0Nu7iphs/XAUR13/k/ezZ9WXe6qCzzFD3Hj764Q9cNdWo5e6v3cLRSQ/ljImQoVMM0TN2E3cM0VG3ixs+8kHOnT4FQHOzikuXLlUoTXsQO5Ax7tn5Gbbt+DTbdvwjW+75NO969zsIXwUiPvSh97Fl621s2foVbpq08d73votIJCRONXJZPvXpTzAzm0OtHqCpaT/9/c3odBIKo3F+88tX+f73nuHpJx/m5Ze+z39cfpU//+5n8IfLPHBintJYiNXZFMWMk6mMg3xEJ54nFaveE+UUwgtiivlU3MFM0sXaRJT1yRjrkzFWixFWixFWCmHKGU9FK+ajEDAy5tOL10raS9qqYDpkYX0sQMGnZiZiZC5qpuhV/5Ui6393vY3jUUgsTtPGbtGa06+kHBFBxImpJP/67MPV987FHIy5tSylRSe62YhIH52P27mWxrRRMFYSx3dAOW1nKe9mNe9hKeNkPmGmHDcxF9b/1f3NW3uZ9EiZ8cuZ9smY8csph1UsJ/SUAorqmvbJrgEZE14p414JBf8wEwEZG0V9ytZDwtJFzNRBxNBGWN9KUNNUBRGG3t2o20WgIG/ahLz+TmR1dyGru4vh+i1IjlzdgE3RsutrNO78ylWF8iRvBRG+6uORnt2YhmvR9O/DIj+CTX4Et7q56so51LCxfRFwaIb2oxrYi2pg7zUgIu8bJmntJeMYoOCVMRfRiA5MCSOLER3loJpJj4yQSfoWwPC3rqdkfdUpwwaAeDN1aQNERFRvDSr+71ZgpBbfyJG/+rpbVscGiGhulnD/qXt597s/zeCggeef/xbCkw/ex/rsFBGnlbl8Eq9OwaFNt3Lwzn9C1rgdeeM22nd9kZHWneKH2b4TeftOBOE3CO+Fkf5D2NRtBKwDhOxDxF1ioubSaABfJZ10ZTTIaiHIYt7LbNLKVNTIVEjPREBNwatkzC1nIqAlbZOS92iZiTtZHY/x9LljvPy9Z/jxd56gmPBUhVLSnnrKEyle/M43+PH3n+PbTz3Cr3/6Yx68d4Vc0IFTPYhZ2o6utx5dzxEiRgl5h4qcfYSsWU7GJCNvVTJmV5E1KYhoBvHKesg6dYx6jOR8RiI2NbrhzsrJeBFB8JHzqgmbBjENifZavYe3IGnaibxtL6ahBoyD9Sg79tN7eMs1H4JF2oRp8AgeVTvmobqrpgyT17yvt3YT0qbtDDfvQNq0HXnrLnS9h7BKG3ApW3EpW/GqOwgbRaH2Rqc8ah4goOsmZhkkYurHq+4gah5gzK8m7ZThVLTgGGogrOmm6FWzkLAxFzUz5lJW7U0T5n4c0nrU7bvRdu5F33cQfd9BTIO1uOT1xI1dhNVNJPRd5G2DjNpkzPh1LMUdlMM2FqIOZvwmii4tE24NcyEjywk7qyknS2kbM1EtcynTNQBiYwpRCI6Q8wxXsyJill4CunYc8npsw0dEECHkKsXyMm5VN3mvnqR9BKeyE5usDbeqE8PAYdQ9+7AM1+I3tODTN+IYOYRZtgfr8CGMg/vQ9+/DIq3Bq2kmZOyo0qc2QqTi1gEyrmFyHjk5j5ysW0bGJWc6aKTo1ZKzK0hbhhl1jlDwaEiZh/DKW9F3HiCk7sI/0opt8DD+kVb8I1coa/21X0XWKnIy2w98hT2bPsX2r3+Cgztvpe3INhoO3Y3foUQ73Iakq5bxmKNyfjxH3DVC2CxF21uLUdJAzq9hLGIkZJfiMIggQi0Vx5Q1O75ET/022g/eSdOerxLQ92Edbsan7yVqk5L1qBjzaRn3asRMDKeKokvNlFvLtEfHlFtLwamqTlrSNhkRfT8+tXgDc8i7uW9lmpd/8E1+8sPv8OzFh+C9AnGflfNn1/nmhTOsFGJk7SrxPPAbmfKoKcVtrE6EWBr1UQwbKQT0FAJ6xjxqRt0qSmFz9UtwY81GLMzGrMzGrCxl3CyknKxNxHj6kTPMJGwsj/nFbY77WS0ExS/MdhFEiDaGV0CEAIz5rRwtpHh4bYaH12Y4PpVkPu1lLunixERE3P6ol5OTQZazDlZHHRwr+FhImpgNqzk+5uTkRIDZpBVhK0zEXczkoxxfmGQ6F+X4XJHpVJCYRYkgvEDeISdvGWIhZqKccrKQ97MyFmZ1PMKJ6RRn50c5PTfK0YkkU3FX5Rx/SmyWxEDsflXMK66+6VvkRK2iuDrr0pBza6sgYsPidcOJaYO+sJTzs5j1VQHEYtbHcj5QBRG0C7BVDHF7J7/nJi5xopzh3oUcpxbznF7IcGI2wfGSqEN5cHWcB1bGODkdZynn5VghxGrex0LCUXG9MzMfsVbScb0sZP2cns/zwOoEJ2czHJ1KcHo+z+n5POuT8arg+uqUatEv/yUEYZzppI24Q4pN0YxH20nCeYVeETT14Rhpxa0RfdvtyhacqjaCpj5idgkxu4S4TU7CriDlHCHjVpPzahn16xkL6BgL6JiIGCiG9WIx+g7oOXwng41bMEuPkHXLmPDIyVsGSOq6iOs6UTRvJdX1UR61fZzanZ8l45KwNuGhlDGh6t1DT8Nd1O/5QiWHepInHz/BvafKfOu5R3nt1R/xu1/+jD//4T/4+cuv8Nuf/hz+55/49aWf8OjxEww2NXL9VSCirbmRun07ODYZYj5jo7t5D5/4h+uvAREbwmrl8G6u0OPmEQQ/H/3IB3jiiSsgYtPtn2M2ZWA2dYWv79d3Erb08eVbPsWnP/kP1W2/+92fJpcqVihNRd7/gXciCH0IQonautvYve/zfO3OG3nXu99R1TxcuHCe6657Dzfc+GE+8pEP8vd//wGuu+591UlEIhHnuuveR0vbIeSKLhTKbnr7GkhnfJw5tcT66jRjuSjPf/Mi/OUP/OHXr/HLV3/EU+fPUBqPitO5eoj61JhUbQi1wPMCPC9wajnHkw8ucXwuzVTKJU4MhdOsFMKsTUQRamEh76/mhRRCJtIuFeN+AzMxO1MRK0eLUSYDJsx9DcSNUsoJO+MBDaWEidmYkYztv6Mv/fd5Cte+7+r3zosAIrRRnL7IuG2Qkk/OQlRH0a/haDHMs+eWeP2fL1Z/L2sbJu+QMxPWMRs1MBvSVEDHBoi4+v8Ri8zpuJVSwsJC1sly1sVi2kE5bqIcNzEfNVIKapnyKChedY2JhesgU95hZoNKymEV8xE1C1ENizERfM8GlcyFRpgNKpn2yapAoxRQMBNUMBGQVQHFRiGfMHcSrQCIjSUI8zhl4vmsat+GvHkz0vo7GG64k+H6TZW1BWnd3QzVbq3o/a4c2w3jm86aO2k78FUa993KcLtIQR9o2lwxPdiJtm8vG8AqYGgnYu4goG8TqZISsAzuR91xTxVEuDQNuDQb1rdXgEnQIFJ/osZOCl45iykzx/JOVtNWSn4VY7YhFqI6fvy9Z/j/+u+73/3W2wilr3y2UXUrzz/5ML7hOmKaNv6WczBnbSdpenvAEdV3EFA141c3E9K0ElO387VbPsX1H3wfPruVU8fPMFMY45ZbtiN846FzLE6MsTQ5TjEZJmzVIPwemnZ8FVn9PZi79yGpuYOB2rsqB/MiIkXiMoLgwyhrwKXrJOGRE3fLSHtGmEpYeZGb8QkCJ0spJqNmJiImMSgnZWM+4xA75NZBYvo+4oZ+gpoufCOd5NwaJsJWsm495UyIC6eWefrBE3zrsbM89egJgnY1CZ+J2UKCV1/6Dr/66Y/IRl2cXi3x8g++ibAJjNJ2NL11GAeaMA00EjMPk3eqSZmlRHWDJIxSxt1apiv+6mmzgoBqgKRVhUvZS8SiYDRkZzoTYCobRBBAeCe4RjqIWiTYZC1Im3cxWHcPDlkrpoF6FK17UXUcQN15sKKHWOfqMZiibSe24XqMAzUM1m+lp+au6gfWU3MXPTV3IW3azkjHXhRtu5G17GSkYzfmocN4VK34tV2E9P3EzBKSdikJ6zBR8wBhYx9BfQ9hYx9x6xAhQy8uZSshQy957wgxyyCG/lpMfbV4FM3kHXLm4iamAjoS5n5i+j6yDikRfTfqdjEpWtG8HeNADcaBGgz9h7BJagmomvEMHyGsaiVnHaLgVDIXMrIYs4t0mJCVaZ+eCbfY2V6K21jPuFlLu1hI2FjK2Fkdd3FyMsi9pRCnZqOcmA6wmHNQDKkqRbtYvMetfTgVTej79mMarMV9zcUzj7LjIIaBBqTNexhs2I5T2Y5N1oS27wCq7r1YhmvxalvwaBuxK2uwyg+i79+Hpmc3mp7dmIYO4lY1EtC34dO04lQ0XDOJSDulZN0y0k4pSfsQcesAEwEtUwEDEz4dRa+WCZ+OvEOJU9KIpG4re2+9CXnTDqyDh7EOHiao6cCrbOHKBOJE9W9oP/AVWg/dzmDbbuTkkJPj1OoE33vmQb7xyHFKuQBpn46EW03ELiftVjOTsFEMGiiGjSRdCjzabhJuJfmIAYehB3eFitHftAPhIvTWbUXWvhubrAWnsh2/rpeoRULOraLoF/+GgkdTpTPNePXM+o3VacSET3QHyTmVRE1Swgbxi9Mq7WAuF+a3r/2Y/3n5JzzxyFmWSuMIz8HiVE7k8N8CfvWg6Bbk1DJmV/LgapFlmjm3NMaoX08xaBIpQwk7MxEz00EjMyETsxEL5ZiNckLU6szGxGT3+bRLpClNxXn60bOUkqKjyvpUhNWJEOsTYbZyXsxESDpYzQVYy/lYTXlZTLoRgMmIg1MzOe5bKLCcD1IMmplLujhVSrOa91FOWDk67q/QK3XMp0ycKPpZTJmZTxg5MxNiNe8iaZOJXOtKLo7fqibqNjKZDDAWdjAaMJN2qBio2Ybwe5gIiE2V1WKU9WKsao16tpznvvI4905nmY65rjpHYvjNMjzmYXwWJX6bAr9NQcgmJ+YcIeVSk/MYyHvFsDlB8FVBxJRfdGUqRezMxOyU4g5mEo6qq9KGw5LwqmhOIHwYkAvQLmoPXhYEeEkAl8BFNjFPO92UODab4gS1nKAWYYeoazsxIwb7LaYdHB0PUo7ZGHOpyDuUTPv0LMacLCdEDUY57eWh9Skunl7gRCnNfM7P0akE985lWZuIsTgavCa1eqUQ4ehUAkHwcaKUYqUYpJxzM+rXkvGqKISuFMABYy8+bRcBYy9+XTeOkVacylZ8+m5Cxj78hh4C+gHiNrmo06vQmq4GFhHjoJglNNiAru8wkoYdNOz4kpiG7ZRRcMnJmgaIqtoIKZrZ9uXreSX9WTrvuQ5j/34sklrKWQtm2WGa9n+Z4e6dtNbdQe3eLyIbOoRUUk9L6z5OHJvl/MOn+cm/vgh/foM///Y38Mc/8sbPfw5//COPHDuGRSHl5k998sr0oO4wd3/tS6ScMhayTvpa9vOpj99QLTBuuP4DNNdvRRBexW5uxGFpwmFpwqJvQBBMCMI/cPHxx6ogYvPt/8RYQM5MVMu4T45X3ULY2IVN0cwN138Q6dAAAOdOn+JDH3oft9xyENigNH0cQWhHbHBcYve+z3PPzpt517vfgcfj+psKolQ6yYc+9AF27Pg6XV11HKndjtUsRzLYSlvLQbSqIR558DSv/NuLvPQvL/Crn/2EV370vYr+5bkqiJD21bF/x60c3HkrDkMfJxayvPbSM/CCwNp0HFEce5mIXS7qaa5KjJ5JOCglRUOBqZiNlfEQ986mK4F+NlQdNTzF17EMtbBeiFQNYEoRPSnLAGOOYVYSVtaSFq40BN8MDN68rp0oXgMgKmsuqGPKo+DqcN8J9zCzUQMTgbdOQObCekpBNaWgmpWUhYW4nqXk1Zkeb92nqYh4Ty2n7SxknSyk7MzGzMzFTZRjFuZiRmZDop6xFNQyG9JUnIVUzIXUzEfULMb0zMc012x3xi9nNqhkNqgUgYNXJq7K85O+YcZdg4w6+hEEkToTNbQR0LyZez+PWXIAQfAx3LKZwYY76K/9KoNHrugfpA2bGW7YiqJ5JyOtuxmo3SxmFpWg78jd9NdtYbBxC/0NYuOu9cCtNOz+PANNm1H37UXefg/GoYNVECH4IKxvxadqqIKIK/sjBteJ6+pjmWM6oqacNFCKaZkOqZgKqihFtCwlTKymraynbaylrKxnrNxhfur/1xIEH9aefaSN3Vd9tj4C8gZylh5imrcCgujItcc2qDpETPfXpw4ZSy8xQyc+ZSMueR0eZQMhTSsJbSc+WQO3ffbjXP/B93FFG3EzwjMXHuCZCw9w78ocQjP4DDKE38Pg4a1Iau7C3LmXvr230rH7S+LY7+uIQOIGkLZsxSZvwKfrIOdXEjT1VMRporK9nHMzGbcwk7KzOhHi1HySU/NJ5rNOsm6FGN5lHCRqGMCr7MA13I5P3UvSPkLWrSXvN7FUiPHoyXmeuP8oj9+3xiP3LrI0kayIpV7FKO3Eo5Py3CMn+emLzzIaMLLR4TcNNeFV9RA2DJGyDuNRtBI1DJB3jRDW9RHR95NxqkhY5cTMMibCdoJ6KQm7lsmol7Gwi+88/gD3rUwivAgDjddy8Mz9hzH11GDoOoi5txZdx37kTTvord10jYvVke23IGm8G7u0Fk3nLvpr7qR99630HPgaqrY9DB6+G0mdKBSS1m9hpHUnmo496Lr3YB44gEteT0DbS8QoIWGVEzEO4lP34hnpJKDtJWoaIm6RErdICRl68Wk6Cei6qxMK23Aj2p79aHv2krIOMhPXkzD3i8WzpqMS1X7l7xpq2Ixp8BDukSZcykas0sN4lS04JHV4N4BIyEgpoGcuaGApZmUl7mQhYq5w6vXMRc0sp52s570cHfdzsigWYKtZN8cKPk5Ohlkf81RuYGJWyHhARcatIOmUEND3YJM34FF3kHJecTzQDzQw0lVDzdbPk/YoWBpzoes/iFvdjFvdjEVSi6pzF+qu3VgktZiHalB17kLTvQdV5y4UbduxSg8Ts/QS1HdgGz6CU9FwTfjdqE9O3isjYeuvPN9fGWebmY1ZK7alou3rVEjPTNxMRN+NS9mMabAW02AtDmUDHo1oN7uRmSAIPtyaNuzqNiyKVuZGA9y3NkU2aOWxs6v86pXv8/oPv8np+Xw1CGsuZWN9zMdsxMKTx2dZzviImYfxanophM34jP14Tf3YVK2Y5I0YhusRLsJw2y766jah7tqPX9eNU9mOR90jes27NFUNwoaAeSHqYC5kpeDUMO7WMhe1MxkQBd1pxwhJm4K4RU5QLyXu1HHu2DyX//1HvPzjF1iZn0Y3ImX/rq20NxxE2d/GkR134VENkraqyDp1lFJuInYFxciGgG+Z1bEQczEHC0k3SykXi0lnNfyonLZTztqYz9mZzzuYyzoYjxn4dCfo9Q9V/N7Psz4RZn0izPFJ0cL46Fi4Iu5NspTyUArZmI87ub+c52w5w8kKZWk+6RCTqkf9LGfFkf5y1sVq3sPaqJe1US/LWYe4LwkrPnU3MauUYtiMCxfrk3Fms4Hq5zoWdTI3GhF/1oGgg6TbwIVTi5yeH+NUeZRSysvyaISjE0lm4x5OTqR4fG2G05MpZsOin33BayDv1JBxqsm6xW55IWSqioKzHg1Zl5pRl5Zxqb/4EQAAIABJREFUj54Jr5Epv5msdYQJr5FSxM5k2MqY38xowEgxYmU64aScDVDOBhC6AQSR8imc5mZerNqlvnlRK1Cim25KIBdYnc2wUkqyMB5EWIa8R00pauJ4wcexnJfZoIExu5KCUyXqWEI2llMBjhcSLI+GuHh6nnvnMpwopTi7OMpKIcyJkihWXy1GmEk6GQsamYzZqtqMxdGAKIBNulkvxljM+qvTgrhNTsIqx63qJGUXwz3dI214K/c/r6YTv7aDkKmHhFWBT91HQDtAIWDCpehCEC6Sc2uJGKUEVH3iMbdrcMq6cUo7yTjV+ASB+YSbjFVGSNlBUNmKvmc/+iPX8WLkU+y/65PEDJ1YpDXoBw4gab+Hzvq7GO7fR1fbPWzb9o8cqb+bWk6wa/cdqEf6+O0vX+F3v/gJf/rNz3jjl6/Bn/6DN37x7/zl1z/jm48/QNBh5NOf+jhPXBR1DPV1h/n6bbeQD+mZCBnprtvNJz92ZRJx0w1/T0vdPQjCJQzaI1itVwqH7s4tXP+R919FZzrMlq99gQm/ioRJtPQOqluImbqo2Xk7gnAD91eoTL29XbznfX+HIPzjVZSmAwjCLWIxL1xi94EvsGnbJ3nXu99BICBOIi5ffp0LF85z/vyjXLhwnotPXOSpp56qbiOTSfOxj93A0EALWvUAe3feiaS/Bbmki7077qa+Zj9j2RTPPfUEL77wPZ587FFOn1xlspBCEJ7jOi7TcHgPBo0Ut0XDZD7Kd595lFd/+C3xvH1BEMHuC6JeThDGGQtpRRBRoYgWIkYm4xZKFR3QTNJVXYujwap49sKpRX7zr8/zz4+ssxw3MW6XMBtQMx/Wcbbov+p7880BalcXZxvmCRsg4q1AYyHurqTNm5nx697yesH+VsHyfEjDQkTPYkxc8xEt5bCGxZie5dTb6xsEwUc5YacUtzEdtVBOOVkZD1DOuJjPOplPu5iJmyn6NaL1u0fFpF/LpFfBXEhNOaIT05YjOkqRKyBiLqJhwiujFFCwENUwG5BR9stYCCqYcQ9VaU5/i/DarWnArjyMbuBal8qhprsZaNhEf/1dDDRsYrBxM9KWexhu3c5g45YqiBhs2spg01b6Gu6ir0Fs1rbWfIWWQ7fSUXMbg82b0fbtxSo7XAERp8XQwUrw4Jv3J2/tv+rnEEWfnKJPwWRghFJESzluYC6mpxzRsRAzsJTYEMXrWE6aOZF3cTRrq4IBaeGFt6w3v/bXQMQGeBHGEZfgI6ZpIapqIP4mMJbSNJLWiflaHvlufKr9/8tjnzEPENV3E1S3EtC04lM14VbU45AcxiE5TNo6SPv+TUhbD6Dpb8Iw0IgwNRrj9NEF0iEnbYd3U7vjdnoOb2Pw8N3Y+mqIjlzdBX5D7DQKLyFt2lIpxvpFIapXTsYjE183wXJB/J1i1MTimPh4vRTheClKOedk3K8j41SStslImCVEdIPEjVIC2gFcym5CBgmjASO5oJGwTc5oxMG9i0UEwUfcqSNoliPrqMUkaaO/fjfnlgs8dW6FlHOEq2lC+t463MoO/KoubEP1+LVdxK1D+DU9hA0D1a5UxDRMzqPDp5UinINCyMUPn74Av3mdH3/zPGeWx/DqxNTrjW0be2swdhzA1nsYc9chjN2H0HceQNayk56au6qZGg27vkjv4a+h79nFcOPd9Bz8Kh17vkLfoTvQdOxj6MiW6pI1bkPTsQdj337MAwdwDB/Gp2rGr+khahom7RghZVcSMUoIaPsJ6fuJmoYIGwaIGAcJGXoJ6nuucYKySI5gHqrBLqurCpddykYsklr0feKJJW3awoYDgaTx7mpitEvZiENej3O4CWNvDbaBOhLGAaZ9oni64FBQcChYilkph4zM+HXMBg0sJGysZkXO5UrOzWrWzULCxkLCxlrOw7FCgLVRL0sZsXAshnRMRgwUQjqyHiUJu5SYdYioZZCIeQjTRnCa4GOgcTvCOTAP1xGzDeDTtWGTH0E/sB9F23aGGjYja9mOtmc/hp5DaDv3I2vZhqxlG/LWe7BIaomYuvFr27ANH8E90kTSPlAFEBNhNeMBJWnnECmHqJEo+jXMxqzMJx1Mh02Me1UUfGomIwZm4mZiln782g7sikbsika8+jb8xg6c6iZEOsplBGGe/mZxrKqVNKIZbEa4CZwaKaNhFzPZIHMZv2ixGbUwEdYyE9axlLbxjaPTnF+ZYCXjYzbhFLUFMRv5gJa4S4Fb34VZ0YR26DCq/kMMt26nr24T8tYd2IYbr70pOtVMB81icnHQwpTXwHxEBBRjLg1Fr565mINiUAQRKecIMYNEvP5vAGV3HTP5KN999gIP3ncMh1XHof276O5oZmY8Q8RtwyQbEJ3TboOs24hwURReTyfc4s3KqSZhVZBzqFgfDYnUpYg4eSglLMwmzcxlrJTzVuZHbSxPigWwcFm8cY4GdZTSDlbGA6JG4Q0QnoeFpIcHF8Z5eKnIai5IOepkLR/keDHM0XF/1ZHkWCHAvVMRVnJuJoM6xr0qJgJaSlET5YSVhZSdpYxIb1ovhEg5R0g6VRQjVk6U0jx6cp7z9y5werHA6mSSyZSPlM+ESyehu34PXvMITz1ymv/8/c/59uP3MRZ2kPUaxEK+QstczgR5aH6ciyvTYtZOJRRw1KlmzKURHVVCRmYiZopBA+N+HeMeHWNuLWMuEexNuPRMug3kbCqKPiOliJPJiIPxgIWxoIVizMlWzrOV8yB/e7Dw5vU7QeBVbmCeduZpFwuzTeI6sTTKuaMTnFnMslbws5Sxs5J1UA7pmQ8bmPSoSRsl5CwKJn0mJrxmEpYRpqJ2zi2Ps1qMsDQWZLUY4RZe4OhUnHvnMpycTbM2Ea06Qa1NRFktRqpOOuWkj6VsiJmoC+EdEDFKybpEQBU1SUk7FESMgwT1PdV7oEfVjnukBa+6jaBuUATBukFC+iHCBgkr+QgXj5XJObREdFLmE17mE15iBhkZq5Zzc2M8e3qdR1emCWv6iWh7SOh72HvHJ3gx8mn0R65D3rwF+1AN1qFDaHr3YlY0oBg8QG/nTjo6trPvwG3s3PMV7tr8Rfbtu5ve7nrWliZ59cff47/+8Et+++qPePmFZ3n9R9/lOxcfZDTmQafo5/O3fJYnnngCgLq6w3zhlk8Tcysoho0MNB3kkzdeEVZ//IYP09O8h1RAds11rlLto7vzbj56/RVNRFP9YbZ+7UtM+rVkzH1ENe1E9R2EdG18+qYP87GPfa263UI+i8/vwef38p3vPAdsuDTdzKdu/iCf/eIH2Lrjs2zf8zne/4F3EYmKmofHHrvAu9/zfyPc9lWE277KP9x0Izff/Bmyuay4jVyWz332H5mbGWU0E6SrrRanScXTjz3Ac088yrHFMudOneClF3/Aaz95hSefuMDTT1/gwoX7CIfdtLfXo1ZKeeKxh3nh28/yr9//Hvznn/jpj1+onsN2TTdmZSuiHmDDtecFRE3dZQoRI6W0g0LMSsqrIYWKFCos8i4m4i6KCRfLkwl+8oNn+X9++a88d+8s5aCGgl3CQljHYkTPsczVQXYb04S3AxE+xCnjRRFAnBev85V8ovp6zqVHEF5g0m9kwnelOJ/3qyhaB5l2DjN9Fb1ozquk7BuhHFRTDqqr7j+lwAjzES2rGcvb7ENlm0kHc3EbMzEr5YxL1JNlnJTSDmYSNiYiJsZ8WvIeNWMeNQWPiimfimn/CLMhDXMxPbNREeikLL0EVM3MRrVMBUdYSupZz5gphxTM+YZZ8MspeSTM+kW9xNUWqFevqLEdv64Z10gdVnnNlZDfq94jad3KcPs9yDq2I+vYjrRtG5LWrW/ZlqR1K5JWEUR0H/k6PXXXOjj1N96Fumc31SmEcJortrNXQMSMV0HJLafoEIHPpFfBtH+Eaf8IUz7RkncurGUhZuBY3ilOgirgYSagYsqnZD6q51jeyVraUgUDTz5xgUuXLnHp0iUuX36dS5cucYf5KS5ffp3Ll18HeFsgcQ2IEHKkTJ0kdG3ENE1vARCC4COjbSSjrX/b4/22q5KxE9V3E6pQoryaZpzKetyKBqzSOuyyJlHjaxmuapCEB0+vMjOeQNLVyOHdm6ndcTvdtVsZbtiBpmUn2ubtSGu+Tsv2WxCEFxGug5G27ej79uPXtpF2Ssl55KScMrIeJbSLXYDlgtilm4iJLjNTaSvz4x7Wp0KsFP0sZNxMRczkXSPETUNEdINEdIN4RnqwyzoIGSSMBU1kAwb8JgmKnisx7MWYkx88/RDCG/DEmUVm0x4Mg00IQgm3qhtJ025EcVsIaeNuDH1HcEibsUsa8Gu7RBqQYYCMU1nlRCbtIyI9wG9FOAejfjuvff9bvPHav/HKd59gPufDrenAOtyIvr8WVdsedF0HMLTvx953BE3zbvSdBzD11DDSsRdB8F0VzOej8+BXULTcTe8hcULRvf92Bg9vQtu5H2n9NiR1W5HUbUXRvB1DzwHs0sM4ZUfwjjQS0rWLnVDzMDm3hrxHWwUSG+AhoO0lqOsjZOitUJsGSNgG8Ws7sEiOYJfVETF1EzJ04lSIvr/Oq6LtRRAhujhIGu9G27O3CjxcykZcsmZMfbXYB+tJmgarFq7jdjlZ0xDlkJG5oKFCcbKyknGxnvdWhVuLSTtzUTPlmEV8bcxXfW0p46QQ1DKXsjGbspH3qUi75Iz61WTcCoKG/opdqQ/RAEhAKIFhqBZ5+05s8jps8iMoO3fQd/gOemu/zlDDFmQt2xlp3Y26fS99h+9gsH4T0qYtGPoP4FW34JDXYx6qwaNqrjpCZd1SxvwKMi4JMUtvZTohZTKoYz5uZzHtYiZiZtyrYtStrAqvE7ZBQoZuPJo2fLoOQqYuQqaN5NwXq8d5sHUHTk0Xx+czPHf+XoSbQDvYgd80gk3VT9A4zHjIRCluo5y2spZ3sT7q5lRBFKuu5QIcLUYJ6gaIWETRqFPThc/Ui1nRhHqgBlX/IdQ9+1B07ELVKXZzbLIWhBJE9UPkHCqmAiax8xUwM+U1MBsUH4+7tUz4DJTjTiZCZpI2ke6RtEhFwa8K+pt2Y9cOMTUa48R6mccePcejD93HQ/ef5vvffponHrqPx8+eEP38BbGjFzQrWSokEFJQjNjFwLmwVXRmClur2oe5uKUyZrezNOZiZcLN2pSXY3MxlicDTGdsjMcMFKMmSmlRXH1iJi6CiIsgCMucLed5dGWSlWyAmbCN1VyAo+NBUcvwTuCSwFzKxlrBz2LOVXU4E15AFGSmbJQSlipveHUswOlylpeee5gffOMcx6aTPLA6wc9/+CwvPvMwoyErU2kvhbgoqPabFZxdn+PS95+jnnXqWWcy5WM65WU0YCZikrMuCKxkQ9w3k+XeYoLTkynWskFKYSuFClAQhMtMhIzVwLjJsInJgImizyC+x6Wh4NBScGgZd+mY8JsoRZxMx1xMRhxMRB1Mp7xVELE2lWGpkGAuF2Y65WcmHXj7CcRtlfWQwDLNgMAlboKUmKfhEwTOH5/i1GycxbSNmbCOcfswYzYpObOkCiJEipWJvFNHxqVhtRi5xhlnPufj6FSc0/M5Ts6mOVXOcmYhz6lyluMzyeokopz1spQNMZfwUvBbyDjEkL1Rr56cW0PSpiBmlhA1DREx9RM1DxDU9+AeacOpaMKjaiWg7SftGCFilOBSdBK3yHh4dZJvPXiUUa8e13AHaauSjG0E/0gvUf0wC0kPR8dizEYdRLR95Owy/sf/qaN584d4JfM5tnzpIzgkteh79qDr3UdP3R0oe/cx2LWTpro7aWnZxs7dX+Zzn/8wXd1HMJsV9HbXs3/3JviLwNPn7+OH37zIK//8HM89epa4y0jUbSTkMfOZT32Ci4+LhX/ziIkbb/gwWmkrWa+O277wWf7pM5+8AiJu/DCdDTvJBOTVe7hcuguVfDeDPTv42Ec/eBWIOMK2r3+J6aC+alubsvRiGjqMINyARGL5b6lIly5d4u/e+Q4+fP17+dLtN7Bz75c43HAn7//AuwiG/FUQ8YEPvIev3v452loOcvTYHF/44ufJ5/MAjI2Ncdttt3L65DKjmSAuXEyNxjh//0m+88xj/PKnl+C//sx//fkN/uPXl/m3H73IhQv3c/bsMdKJMD63jQfO3Mt//ukP/Ob1f+f1Sz/m1z99mecef4jjCxNwToDnBNEaeRKRQbGpQmVyUQURsxknEzEzGa8K4TKkfVpOLY5y8b4lTi8WWJtKcd/KJMenkqzlPKJjkm+E4zknx7IOlt/iZjSP2MDcKEjfXKhdZEPk7BMEllIbE4kcGxkIU4ErNL2FiJ6lkJZjbzNVmPermPermAuIazGmr2YGzEe0rGWtnBh3cTRvZyX1VkCxASIWch6OTUUp59yU0g6mYhaKYWO1aVHwaasgougWi+j5hJFS5Nok7snQCBN+BYtpA8dGbSxGNMx4ZZT9Iq1pyjvMhFf6V8DVCYJaEUBYpAfR9181gYiJ+jBpyxbk7feg7tmNrn9fRc/w1kJ4qGkz8vZ7kLffw0DDXW/znhidtV9luHUrgvA83pFGrkyRrnxmeXOfCM6iemb9I5T8KkpBNbMhzTVrPqpnMW7k3oKXozlHFUhM+0cYd0qZ8MiZC2uZ8SvfdrqwARikhRcAqtOIjcdXr4ytnyv06BhxfRs5SxdRdSNJXQtJnUhniimPkPirQumr08Irz7VDcLi5CiJihi6iejEzxq9rxq0S6yRd7wHUXfuJ24bZcBM8suMOhMfuP0Fb/T52bvoK+7d9jYa9dzHYuAtd1yFUrTtRHNmMqnELbTu/gCC8jqp9B4befdWudtI+RNI+RM4rumVMxk2sT4U4s5gVi6ebxRHReMzAdMbGStHP8VKUE1MxlnJein5ddRLhkXfiUnQRNkqJWeSETFLiLhXFuB1VfyNCPUgYR8K4SDF6A1H7MNTMhnOPYUAsjOVtV0Y39uEWfCPtBNSdhI19JGwS8h41UxEzhZCJmFVGyqHCo+olalExlw7y2MkVfvnSC7z6vWf57mNnkLXtR9tfg3W4EXXXflRte7AN1WPtFwGE7PBWZJX8iKutxxp3fhlB8NFfdweKFpGf13vodgZq70JSd3d1EtFfs4m+Q+Jz2s69WAYPYZPU4Bg+jEfZgE/dTcQoIe0YqVKwIkYJIX0/YcMAAW0vfm0XAV03EVN/NTfCr+3ALmu4pvvuUjYSNV8bey5t2kJv7derj0c6dqLp3oNx4CAOeT12SYM4yVG2k3fImQ0amPHrKDqVjFqHmfZqKIeMrCQdrGfcrGRcLKUcLKbFNR+3Mhc1s5CwVSlOG2mZc3GxYFvMiSPV8aCWlFNWnUYEDeI4UT/QiFnaws28yHIhgFvThqJjF3ZFPZbhWqQtW+g6+FV6a7/OQN3maq7JQK0otOqp+Rr9R+5E2b6jclHsQ9e7D/dIE151C0F9B3FrHynHYFXcHTZ2kbQPMe4eoRQ2Vzn8G+PerFtByjFM1NxHQNdZARA9RCw9+PXtFTrTxs3pDQThIZQ9hzixkOXf/+VZ8mE7u+74EoLgQ9JeS9gsZyxoJOdWMRM3spZ3MRlQs5J0MRUwMe7WErfIsEpa8OsHSDjleA19eI09mOSNqAdqMAzX4xxpxjny5oCY54gZJOSd6isCXL+JKa+BGb+JUsBMwaNj0m+kHHdSDJpIWMUwrpix/0rnYQ8I56Hp8E5CPjOvvfojfvbTf+OnL/+Y7z77BN945H7mR7PMZuKEDBo86mGyfhsXzqxQyvgrVEQfy/kgR8cijLo0FQBho5ywMp9xsJR3slLwsDblZX0qwNpkkJWpIMuTARYKXso5N+Wcm+UxP2vFkCiu64di0MzxyQT3l0dZy4eYjYoJzWvjQRayTmbiZv7C/8FS3s16McDKmJf5jIPlUQ/HJkOcnIlydEJ8bylhYS5lYynn5cx8joePTnPf0jirxSinyjmeOLPI2eUJxsI28mErc6MhTi1NcOHMCjdxiXnaMY8MVItzRU8drQe2MNi4l6Rdzfp4nOOFGOu5EGenM5wsxFnN+ilFbGwEdI77dRSDBmYrFIRSxMZU0MyEz8C4W8uYTc2oVcWE18hkwMxs1MVcysds0stM0kMMHTF0+ASBE3NjHCvlWSokKOcjlRWinA+9BUj8ShDgJoH7BQFUIkWErQJf4nnOLuU4M59ibdRNKaJn2q9m1CohrGwjoe1lxifqYOx9jQhCiKC6n5hVnJwtjQU5OZvmzEKeE6UUx6YTHJ2Ks1qMcHo+x0MVB7KTs+kqiJjP+VgdC1OKuRn3mSn4LRSDZka9epI2BVGTFL+mp9pECep78Ko7cClbK3qyDqImKVGTlJh5mLBhiLBhiImQmYWMl6RNQVg7iFfRxTf7evCrexh1aUmYhglrB3HJ23lsoJtv9nVzyy3becj8MdJdH6Vz/60oW7fxQGcjkuYtqPv2Yhg+wnDvftoat3Lo0O1s3vJZduz6Ms88+zDPPv0wo5kg/EWAvwh4TCP4jEpGwy6CFjUbdJegw8BH/v6DTBcLADz55BN84uM38rGPfpiP33g9n7rpRhKxSLWo//gNH6a15h7i7iFc5o5rrvmhzh3ceP11XLwaRNzxZWZCBkZdMnLWAbL2AQ5tv52PfOi9VUtXv9/D3n272FNZ+/bvqdKROjvbeee7/i++vvkf2b3/NvbX3M77P/DuKoh4/PHHeM97/o5bv/IZjh+d5k9/+iVfue1WRkdHq5OIm2/+DD63CaNqEJteht0gZ7Vc4PGHTvOjF57jN7/4d974j1/z68uv8a1nn+SlH32ff3nxe3zv+Wc5d+YED913mtde+Tf+8Ktf8Jff/5ZnH3uYs0cXKReSlMZClHI+MkE9SZ+KqbSVybiJmZSVTVykENEzGtRRjJqYzTgR5KAdbOC+1QK/evk7/PqV7/Kt86c4tzrFydkcc2k3aYuEGd8IRzN27psMct9kkPW0jZL/6qyeq4vRjbUxBfEhPMSb7sc+xFyZVyvF3f9KU/EmIOBVUvKJa4PKNB/RshjTs5qxcDRv5/iYkxNj7rf8bilqYTpqYT7r5uhkhKVxP+Wcu+pWNhMTgyqnw6aKHlDHmFvOZGCEhbSZyZBKNICobjNVDf9dSOlFSpNfwVxAeQ2IKLivFqVvHK8TeEfqcSuOYJEexDi4D0Hwoe3fXQUR8o6tqHp2oB/Yj1GyH8PgAdS9O//KsbmEIFxC2rqZa6dCoSqIGGrajK5vLy55XWUfrrU8Teu7mA9pWE9ZWIiKaeILMQOLceP/S9qbR7d53ne+7zlz7szc2/ZOZtpJJlvTNlsTx0lseZFt2bJ2UdRGkeK+7wRIgCD2fd8XYiVAAiBAgPuifbEs27ItW0riOIqX2I5dV1marWnHbZM2M83tfO4fLwFJttPpuVfnPOcQgEC+74sHz/v7Pr/vwkJIw3xQXaUuLU/qWU+YWU+Y2UhaWE+YKfmVTJmHiGp7iOl6iWm7qdWcuAMUvPrKy7z6yssfAA4fBiIOaDa4BbrSKNt24B6rJ6JqwTt2jLxbxrOnS/+GeVPplFX0umUx6606F8X/F9K2E9C24FU1YpPXox04hG6oHt3QcTHaoXZTnyScRDi5mKevtY66fY9ybP82Du+8j+b9W5G13cmf6j54H4LgRN1Xi3VM9JWOmAaJ2kaI2kaY9qkoRAysZn1cWk3z7OlZBOE11gshhLsgO6lnJqKjEDWymHawMeNnNe0Rfei9GlJWBWHtCAHtCIKQxa8dQT/SysSASMWYdKpRj7TRVLMNq6Kf9dkYwj7QDDbR3yAGu3UffRxlr2hHNXh8F4aRJizSVlGErO4loBZFyCHDYHWHL2IewybvwiRpJ2wcYyUT4cVzq1XebcplIuXWYZN34VZ1o+k/irRlD5qewzjGWjEN1DN45FEGDm+jt/YhBMFJ+777aD/wAG0HHqB53xYa934NWccuJjp30X90K8MN25Acf5zBum2MNu2m99DDdNdupbPmAXoOPoi0cQfKrn2oe/aj6a1B11+LQ94p7j5rhqrgwT3Rg3uiB6+qD69aBBFORUc1bC6o78Ot7MAma0Y3eLhKYRJToCtdiCy9R7dudiJufd6jrTuRtuxA3rEH3eBhdH1HsYw0ElT1MmUdI+dQMGOTM20ZI2uTM2WUUPJqWI/bWYvZKPg0ZOxypl0KZv1iizbrmqAU1FdBxELUzKxfdOqamzRSipooxy3MRU3E7WNYZa3ohxuwjLWhHxFpddqhJhIuBcI7txYwi+w4ip59DBx/hO7DD9B/7GH6j22jrWbLHefUefA+ug7dz9DxRxnv3MtY2y5k7buxjDbgVLTgVrYR0HUTMfVX8yNChl4SdikxwzAzTmWVdpPzqsh6lGSc4yQsUnyabtxK8dqHjQMEjb04JipUwIodMnQe28bx/fcj66vDpZMg7apHyELDvsfoa6olYBgjHzYz7VFTCGtZipnIOMZYClvIe3TEDKPELHJKk7duDJKOA9hUnWilx5kYPIpB1rwJZHpxTbRjGd0UXH0GIjoJU7YJ0QbUrSXv1JBzqMk7NRTcuqpFaDFgYsqpIqgbIWySEDcPby62vxIXji1wcPeDtB2voZhL8NTF01w8s04xkyJotyLt7mQ+FQdBEJM+gXrWyASs+HRS+KWAIJwk5xFtXnNeDTmvhrxPTT6opRjRUYobWUhZWJiyUkpYWJiys5h2sDBlZy5upRizMJ+ws5x2V5OU52NiwXl6NsrZYpyT0yGWYk6KYRMrU24uzid4Zm2Gy8vpqrNQadIiirbTHs4UIpyeDbOa9rAQt7MQt7OccjEbNouBZW71Znqzi2zQRMIjUi4F4Qo+w9im9d9NBOHHxNx6LBODPHmihNs0hkbSjmm8l/kpP5fXZllIeMn6DJzJTXImN8n5QpzzhRhrGT+FkBnhpjjH0x4VxfCm01LQTMFvFE0hHCoy5glSBjl1pdJGAAAgAElEQVQ5l46cR08pZGcx6WMp5aec8FRBwelyhidW53hyvcz5pVlOlzOcKqVZn02wNB353boIQYAhgULCyQ2+JoKI+TgbWa9oze1RUPCMkzIMMKnqImMW14HIRD/Sut3ijdsKU241CaeSYtTGei7EmVKc8wspTsxGWM74WEp7OTef5JkTszy5OlOlNy1OeShvfq75gKj3KIQszAbNJO1KgrqRTWqn2In1KHuxyzqwjDZjHWvZXA9FUwHnRDd+3SAh4wheTT8uZQ8OeSd2WQde1QDDzbtvWSpKBzkjH+TqYO+HWi7mh/+E5/o7qo+nmw8g6dzNYPsuGo9upf7wVu7b8sd8/d5PYzRJuHBumUjAjmp8CLNGxmBHA27jBL/Hr5gOOPEbJ5iNepnymUl4jXzq4x/jnq/dXaU3XLv2IjqtGunwEGsry9XOwOjIEJ/5xEfRS2/Rjg3jx9GOiuGcPQ3b+fh//cgdnYjtm52IKZuUmLGfSWMff/7ZT3LPV79c/b1/8Aef4w/+7//IH330D/jIH/4e/+3j/5X8jAhqyuUSv/f7/5Gvb/kch+u2sXv/PXzkI7+P2y2GzT377BX+00d+n527tvLqd6/yzjuv8JWv3EUsFgUgGAzw6U9/kmTMx3TcRzxkI+ozMxP3slqe5u3XXuK3v/nv8C+/gX/5J/76Zz/iB+++xXe+dZ3vfOs668sLnF5f4dfv/Q3/659+RRcFuiiQS4QIOXSE7Wpm4y7+kF8SscsIWUd5YiWJINxkMe0gH9GT8WuYCeooJ+2s5UQ9zjsvXYZf/xV/++7LvHBugfVcWDR5sY4zqRtkLW5hPWGl5FezEjVxZ3F2+6iAgdvBRKVgdiIIaf6fn37/X3nfh4GJ4B2PZ60SZq0ScjZxFD1y5gNKliNaliNaFsJqlia1rCdNnJl2sha13gEgcl4NM15N1Sp7edpDOWmnEBFtjyuubnMhI7N+DeWIkbxPyVxIy2LSgiBk+Rg/u+2Yzoo0zU0ny2JwnFJgnJJPTt4poeiTMev5IJ3Jr2rBKavHIavHKW/AIauv7ogbJYcRdoFh5BCqvn2o+/eiHTyAdnA/moEaJnp2Ie/c+b4C+RaIELWIFT3i5c2ieYnBxm2Mte+kkg4uFuYiiIjquvGNNxNRdVD0yFmZ1Imak5CGhUkdSzEDSzEDi1E9i1E9SzEDy3EjKwkTq0kz61NW1lIWSiE1KeswEV0PUW0PSUMfw9rJD+1C/FtARI1q/Y7rpu/ai3XgII7hQzhHDvO5zyVFreAH5lTwdzz3/mTzTRCxHYTtENS04FMfx6Wowzx6GFnnPizydizydlpqHhI/b+GlzSH8iuMHd7HnkXto2L+NtkOP01O3g6GGXdVf3rbnbjoP3MvQ8UfRDhzCMd6MX9tDxDRIzC4h6RI9tldm3Dy1McNzZwr8syDwz4LAeiHEaj7AwrRIaZryTpDxqyiEjJSjVpYTDtam3OS9ekohC/mAiaRDRcyq4E4ngysIwks8fbLEXMKDZbyP3uN7qq/rhu9Upo+21WCUNONSdBPSDxNQ9+JTii1ur7qHtEtJ3CrDpezDOdHLti9/iqHj+8iHHKzNRMkFnaj62kh7LMxG7CSdSlKucaxjLVhGm3GMtaJor0HWtIfR47sYrttO14EHad71dZp3fZ32Aw/QffhhOg5upa1mC9q+A2h69zHcsA1Z607GmnfRe2grQ8fE9w0cfZTeQw/Tf+Rhxpp3VTUR+oGDGIcO4xhvxzneg0vRi3NcvPk55J3VHTi/tg+nogPHeCs+TTchQz8BnVhE2uUt2OVNmCTHUPUeQN6x545rJWvfvemJLPoejzRtR9a+G2nLDsbadon6iJFGfMpuUpZRZpyKKoiYdU5Q8mpI6ocpulWsTFpYCBpImqX4J7oJqHuJmUaIGYZJmqXkPSqWohZWkvbNhUlNzqsiH9SSC2goxcwspuykPRMYJY3IOmoY77ozqn1jNohB2oxeUo9m8AiKnv2MdexitH0nY227kHfsQdqyi766R+g68CCdNQ/QUbuF7sMP0H34AUaatqPsqWG8cy/jnXuxjh3HMd6MXd6Ea6KVgK6bkKG32pVIO8ZIWUbJudUU/XryHg1ph5y4WUJQ04dL3n5HUnjSMcqkdfA2EFFG7EL8kpZDD1YzIobaDiFcB+E6FBMBQjYVEYuCXEgsGPNBNQuTBtZSNua8OvIenZje7NNTmrTRe2wnu+//M4RJsKu70I81oRyqQyNpwK5oxa3uxDHeiknSiPAZ8GmHSJjlYjq0R1cFEXmnptqJmHaomHaoyHv1xK3j+NSDBA3DhLS3J2Ferf483NuAVjnMZNDBxNgQLpOeoN1K0u9lMZPm2oWL4l74SDfCmxD3GMTitE8EEWHDKEsxF9NONTPuigZAI3YBYgbmk2YWp6wsph0sph08e2GZZ84tUIiaKSVsrE57OVUIU4rZWZrysJT0UI46WMsEeGIhzaXyFOvTAYphCwtxOxszfk7PhlnLeJmLmMkH9BQ2W/uV109kA6xMuSlHreKNNCI6ucwnnFWO/kzASMqtIWKR49GPwD5BzHg4C10UxJtYJU25Dc6t5Xj9paf4+5+8yU++/xLCr2A2Ymc2ZGEtE2BjJsTZYpwnFqY4W4qznPaSD5vJ+DVk/BrRljFkZC5oZi5oprgJJLI2NdMWJbMeAzmPnnLYwdp0mBO5KCvTIZZnwpycS3JxpcjV8+t88/IZrj1xkhcurHH1/CpPnShzdmGG5Zkwi5ngHQBiNmanEHcwl3SBXGAfFzk/H+fiQowT0y4KfhXTm/ancW0vWZuUnF1GTNNHcLyLnG2Cp0oJXnvqBGeLMWYCBopRmxi6NxPgieVMlcq0lg3yxHKGZ07M8sRyhtNzsSqlqRSzkw+IFLhy1MF8zFkFERHj6KboXzSW8GsGcMg7sclaqwDCq+7BqxvAPtGFVzeAS9mz2ZKvOK7cRBCcLA22/X/2cX+qtxX1SB1dDY/R1bILl1WKStmFXtfPX7z9Ei88e56puJ9yLsnlM2tIupsYH+xgrLOJuNPEW996jl//9F1+/vYNXry4jrS7ma/f/WUajh3h+rVrH0orGh0e4s8+9QkObn+AmFWKW92JabwZp7YDv0HcQBpu2ssnPvpf7gAR2+6/m2mXnCmblEl9L+r+I3zio/+ZoSE1AGdOXEAQPsmX7vokD2//c+7b9nn+6L/+F3r7xAC6X/7yZ/yf/9d/4I//5GMcrnuMx3Z8lY985PdxVUDEc8/yqU99nO2P30ckZCMW8/LHn/l01eI1FApx91e+zC9+8jbvvvkS3/3WM1xkHxfZh9uq5NWXnuM3f/dT/vqn7/KPf/9zfvs//p5/+Z//xGs3vs3Nd97inTdf569/8iP459/wk3ffJhMLMpeJcWa5wHI2Xp2/wl0ic8GjH+SpjQyCcJNcWEy1nk+J3cxy0s5q1sdsxMKTqzO8/NQ6FxenWM8GWZsJMBs0Mx9zkPeoED4G07bRfwU43P7zj28rUgvc2vlNb94LKv/3dsemSmH3fhBxWzdDcFK0j1K0j97Ricg7R0UtxKSOlUkd8yEV8yGxI3FyynYHiJj168hu0pXyIQOLKSeLaRflpJ25qIVCxFTdtBBd8kRzj8WkhZW0naW0TVzbHuG2QhREiouTSUs/swE5pfAE5aCCWc8oBe8Yebf0AyAibu4lpG0XqWcvQUi3GfB4F9VgPIfiOJaxIwjCe5ikhzCM1KIfPoBuqAbt4H60gxVq0xJiB7eidaiAiJ9tXs9K0Nz12wrgq3ccT8o8QEwvFv2Va1r0jTMXVDEf0VaBQwVILMUMrCRMbKRtrKUsrCbNLMeNzAVVTDtHmXaOMutTsBBWM2UZvENAfTtQ+N+BiG65B8NtFC7b4J010b8OIt4v+L9zPgmCE5/kGOGJJqLqVoTt4J+oxz1eh112CKPkIIIUIvZxpjwaWg5uw2eQ8+zZVV679gxCf+tRPvGRf88XPv4RHrv3C3Qc2Ym0rXbTpvT2g7lK/7FtqHoPYpM141S241Z3EjIOEbePiTut/w4ur0/zxFqG0/MJmlgCucDabJCNuSDFpIWMXyUCiU2f+JxXQzFoIOfRsRh1sJzyMh93sZBwU4o7CdvGUVcBwk2E30LAPIbwRTafzyIIQbqPVihEFWemBoyS5uqOvXeiC+9EF9axFjyqbpL2cYK6IbyaQfIhEyHDKIquOpJOPX6djI1ckozXiiCsYZB0YJN3EbNKEYQ1TJJGzNImho7vYKRhB9LGW4CrY//9tO4XOxFdhx6i69BDdB58AFX3PlTdexhu2Ia8bRejTTvprLmPvsNioTt0bDu9hx6m7/BDjDXvQttXW6Uz2UbrN0FEV3U45J04x7twK7uqFq9ORQdORRtBfR+T5gH82i4c481YRhtwjDdjkhxDN3gYacsOmvbcjSA4q0V1/7GKha8TSfPjdxTZ+qEjVTAw7RgXuwr2cTGV2q2i7NOSs49T8mqYD+jJOycIa/pxjrZik4pUsqRZypR1jLxHTPBdjFmYC+nFgjGgrYKIbEDDjF9N3D6Gc6ITdf9RxtrFrlj9rvvQDDYSsY6iG2lE2X8IzeARxjp2I+/ag3boECbJMTT9Bxlr28PQ8Vuiq86D99F7dCuDDduqFCbjSF0VFFtGGzAMH8U4UodT0VLtQkyaB0jZpCKdya2pgoiMXU7CJCGg7sUx1kpQ00NA3c2keYiMZ5yEfQSnogX90BHxJvIxEASRH68fbaGWs4z3N1ZBRIUq5NGM4NUOMeWcYNqrYNanZDVp5UTSLTomuTQ4x3vwqQfRDDbiNwyRCepwaLoxyluYGDyKrPcgqv5DGKUNWMeaxDmv7iNskpBxTpD3aSn4Nm1VXWoxbM6toejRkrErSNvGRZqhYQSXohu/rh/T8NHNm6G46Cr669DKRerE2FAbDYd2MSEdYH1+jhcvX+LK2bOsz87yzrdv8L3r1+CqII43BcrpIJfXZnlicYasz0DMMs6UTcyumHYpyfvEpPVyTAQQyxk7q9NuVqfdXL24yvMXlllMOVnJeDiRD3K6GGEuaqMcF/MI5uMu1jIBzhbjXCinOFuMcaYQpRy3MeVWknCMM+VWkvGqyQX1zEUtlGLW6u9cyXhYTDmZi1rIhwxiez9sxq8bJmwarXY9PJpBnMp+skETUaeSK2wnP+kgYlNScYWpgIhs3MmLz5zgb378Om986ymEX0E2aGE1E2Ah4WZ5ysfadJAT+TCnCpNs5EIsTnnIR4xk/BqmfWLndC5ophSyUA5ZKPqNFFx68g5tFUQsTLo4NRvnXGmKjXwU2gROlVJc3pjnm5fP8OoLl/nu85e48dwTvHL1Sb711GmePbPE6XKGE8UEyzNhnIJAMeGkEHdQTDir6/hqRkzvPpX1sZywkHWPkzQOEdcPEFX3kjFLSBmGCMjbSeqHuTKf4O++9wL86se8eKZMOe5gOe2tZlOcn09yrpzgwkKK9WyQCwspLi1nOFdOcGYuxrlygpOzEeYTTmaDJlamvJzMhVlKupnx6ohbx4lZ5CTtE1WaZ8Qowa8ZIKAdZNIkJWoWAYbXOIBN1Ylb34dN0U7AOEjcKcMwchz9yDFssla+882rHyjW/63/btx4me7GRzm4+27qDz2IUdOLzSolmbDzy1/8BW+/8TKvv3yd3/7DL7n5xg3Ukn4EAQzSfsrJML/60dv893e/xz//4iavPncR4TXwW9R86Quf5U/++JPcdbSJHV0DREJBpMND/OknP85nP/UJ6vc8RtZ+u/Xnb/Ab+kg55USNw6i7jvGZT3yUPTu301hfxxc++yc8vOUuUjYpCcsIQW0Xwy17EIRPctddO9mxo5VPf/oBBOGTCMI1Htt1Nw/t+Aof+cPf5//49/+OPXt3U1tbwx89dC/CgSGEi7B95z189KN/yJb77qGp6TgHDuznz/7sM3zxi5+mvm4PEkk3//k/f4TPfe6zHDhQw44d27nvvnuBX/M//uGn/N3P3+HZJ9Z45ZtP8cZ3nuPl65c5uzHHpfOr3Hznu/zl91/j53/1Q376ox/CP/+Gd9/6HhdPbuCxmEj4vVy5cJofvvFdfvbu61y7dIpCwsts1MlszM582sOVMwUuraYQBCfluIX1rJelKReCcJW0R8XajE/MnMl4WJ/2MePVMBs0UAybmNRLmQsZWY5ZOZF2EzMME9b0/w4Q4aWibbhFU7p+GzgoIwhOpqxj7wMRt+sn0rw/P+rDxpxj7AMgouCW3eHOtBzVsRLTb1qNWlkKW5gPGCkE9FUQkQ3oKMdtLKZd4kg5KcdtlCYtzEXMLEStLMZE6ufajIf1nFvcLNmCmGmxT+yWRhzDVHIoks4RZgMKioEJSiEVpcAERZ+MvPv9Cd8vkbT2M2noEkHE7a/dRRUEBLXt+DXNCMJ73OoolHGOH8WlqMOl+DD+f6Xzc5kKuLkFHCog4s73pO0jzHpkFLxycq5RZhwSZhwSsk4pee84xYCScljsSFRGBUhUOhBrKQvrU1aW40bKYQ2LUT3rU1bO5zycz3nQuPO/Eyj8LmF1jWoNx/ARTL01GHs+XAsigohn3/d8Zd5VQMTv6FC8A35pHSFFA5OqJoKq4/gn6vEqj+GeqMMiP4ogBUEKM2EzcY+OJ0+U+OsfvMEP3ngZYSUfQz/ax8HtD3DgsXtp2PsQHUe301v/OION2+mre2Rzol9lsOEx0bdfdivN06ftu+3ALiLcBM4KCG/CpfUsF1YyrBdCnJiLsDDtpBA1ko/omfFqmDRJCaj78av6yLq1zPoMrEz5OF9OcboQYz7pZj7t5VQ5gU01iCBc5tDjosagv2kfgy01DDXtY6Slhv4GkR83eHwXo201qPuPoe4/RtgwIt5EJrrwq3qqQWwph4KAdpC4XcGl5QwraT/CZ2EjF8c5MUw+5MIk7aOyU2CRthM2DiEIazTu/jqy9v1oB+rQ9R2ls+YBBo4+ysDRR+k58gidB7fSfuAB2g88sFnAPoC8bSfytscZqHsIWetOpI07aNt7Dz0HH6pSmVp230PL7q/Rd/ihTe3JfnT9IphwKjpE0LBJYXJP9FQBRGU4xltxTbQTMQ0Stw0T0HVjHTuOcaQOTf9B1H21GIaPIm2pBKgk6Kt76H0Ta4nR1p3oBg+j7qtF1XsAk+QYk4YhYqYREiYJCZOEKZOUzCaVacYqYzFoEB2afFpmbHIi2gFcY21YRhoxDTVQ8GmY9aopBfUsRS0sRM3VHIBS2MB83EIxYiDplOPV9OLV9BIyDuGc6GSi5wj9Dbs5tnMLrQcepu3gQyh6jzDUvANFzwFknXuQde4WEyc3fZH7j91Ks2ze9fXqz9KWHZil9YQMvXhU7VhGG3Ar27CMNoi0rU2hdVDfw6R5QBRa20fFxG+zjLxHw1zAIGZfTIpaj7xPjV/VhV/VxaR5iGmvgoR9BLu8CU3/wdsWsB8z2Lp7MyhOQnfDXmS9jTy+5csIHwOttAu3ehivdojSpIUzxQAnMk5WEhZmXWqSZjnzYStZn57r5xb4zc/ehP/5U75xebkKIsb7DzPcvpfR9j2oBw5jl4vdEL+un6h1jKxHTSEgUrJmvdoqiCh6tFUQkbLImNoE2Q55J15NLxFDL7rBwwiCE83QUfRjt/QWdTXbkA928PK1Z/jB91/jB299j5evPs/P3nmXv3rrbZ49dw63SS3aQz8IQbuak3NTvHn9SU7kojjkPUR0Uib1UgThBmmHAuGLUIwYKMctLE6JWpmFpI2rF1d54dJa1dp1Oe1macrFctrLfMLJYtLDiVyEM4VYldJ0aTHD1TMl1mZ8pD0qZvxaFlNO1rN+ltNu5hN2ynEb8wk7iykny2l3dSymnCwkHUy51ZTjDkoxsSsZtd7OhXYiCNdxCgJPrhfAKCD8FpEz/HsgCNfxmGUI16E0HeDlF85zYTlL0qNn2qtnNmRhPu5ibtJOKWZnOe1lIx9mLRtkNmZhyqsSj9sr0szKYSvzYSvlkIWS10TRbaiCiMWom7NzKRGg0cdaPsrpcoanTizw0tPneP3a07z6wmVefeEyb3zjCq9cfYLrl05wfinHmflp1mdjLE2HmJ/yM5/2spDxcZ0HWZvxsZi0MT9pEjVOYR1Z9zgJ8zBx/QBx3RAxXT9J/SDTFik5+zjzfh0Xc0FeOl3khdMlipNW1mYCLKbczIbNbORCrM0EODkbYWnKcweAOl2M8sRSmnPlBEtTHhbiTs7Nxbm0mGZlykvKIXYhYhY5KYeSSdPYJqgYI2oeJWkfJ+vTMuMV9UVhuxSrsqNKlXCpu8VkXOE9DJJ6XBPt/7993DuObaO7dTcNRx5h/557OXLwEczGUV5/9UX+9qd/yY//4g1+8YN3CNgN7HzwHgbbjpOP+njl+cv89V+8xpvXnuHp9RIu1RD5oJXZkA3HxBBH9j7O9ofv50uf/yyf/cyn+dNPfYLaxx4ipJawFDJScKuI6EWuuXqwjqBhkKRDRkg9QEw9RPP+HWx/4Gtsu+9uHr73yxgkLSQsI0Qtw3hU7RgkdQhCF4KwD0E4iiAc40t//onNAuwyDzz2JR7ZcS8f/9RHuesrX+RIXS1NLfUk0kG8fhPdvQ3UHtrNQw/fx+HDNTQ21tHX104uF+Vb33iKTCbC179+F5///GfZuvU+2loaKRXSwK/gf/09//i3P+Dmm9/i+pUzbCxkED4GJo0EtbyPZNRNJhkkm05y46Vv8bMf3WRtsUw2EcOsnmA+O8X/+sf/zl+9/Qrfv/EiJ8tpZiI2TpVSnCzFKaVcnJ6LicGIhSBnSxEuLMSY9mlwCgL/gd+wnvVXi+bllItCQM9C1EoxaCCo6mcpauNE2s2ZrJ+CT8OFQpif3niaF0/kNr/7V24bmyCioh/btHddjRmra8WptPN9RV0FRJzlTtrT7x4zxkGmDQOkjQNMGfrJO0fJ2iVk7RJKPgWrcQMbKTOrcQPzQXUVRCwExc5CzqupgohSzMrytIfV7K01dSFuR7gBK0knq2kPy2knazkvazk3MxENl9klFvl/CDHvKLmomE0RMPWQDSqYDSvJ+eTMBZWUw2oWIypKgU2wu0kVv1XU35mdIYbRVR6/Q8zUtdn1qFy3BLfcsN7fzak8rlzHymsVm90Pgoe8f5xpp5S8V85CWC1es5CKafsIKfMAU7Zhpp2j5DxyigElpZCaUkhNOaxhPqKtAorluJGT0w7OF3yczXvYSNvYSNs4NePkUjHAmRkXNQ/92R3dh/evIR9m8arp2I1z6Mi/Oh9ugYiKaLqie3g/Zcn5wee6QOiCiLKRqLaFsKYJQZgkqGvGr2/GrWmhp2EHh3bfz0BLLcWpAE+fXeEHb36Ht298E+HmK9dwaaQ8+KU/5vF7v0jboccZaN73vj86iSBcoevIVjQDdVhlrVjGWnApu8j4NaznA5yai7A04+Umn+Emn2EXl1mY8bGUC3BuJcXp+RjLOQ+zkwZSHkV1sY+bR0lYxogaRlmYtJNxa1lKeTlTjDMXc7CcDbJRjHKynMAycYtS0V2/k8aarci7jmBX9KCXNGEaa0XZexRp6340A3U4FB0E9QOknHImDUNMGoYI6geImMTWt3uihxm/nhfPzfPEYgbhs/D0eqnKC+s5up+IWU3MqsSvGUK4AoquWvqPPcZY2z5MkkZUvYc3gcJWxtr20X34YRp2fpW+ukcZOi4KrTtr7mPw2EN01HyVnkP3M9ywjb7DD9F7aCv9R7bRXbuVxh1fRXL8Fr9P2bUPZdde5G078SpbRcCg7MUibUXStJe+ukcxDDcQMgziVLRhl7dUg9K86g5cE634NJ3YZI1VgbSiax+Krn1Imh9/3+d7stqZEAQnPUcerBbUE937sckaCWn7mTQMVUFEyighbR5l1jnBvF/HvF/HctjEQtDAtFVGSN2HT9GFR9GJR9Epek27Jij4NCxExCyAuZCeuZCe+UkTSyk7Gc8EYdMwXk0vmoE6+uu3M9K8G5O0BYOkla4jj7P3gS8gCE7CFinK/kP0NzyKomc/6oHazfAY8RzaD9xHW82WKp3p9vPVDR7GJmusXieT5BgmyTEmuvdX6U0x6xBTrlGilkEC6m5ihmFSxlGmreMUPVrmA3qKfi3TjnESJglhXR9hXR8x0xBpxxgJ+8gtK92RowifBKuiiaG2PYz3HUXafRhZbwNd9fvQSXtZmonxzadP8+ypMgspN2eLk5wrhSiFtOS9E8y61MwFTBR8BtIuNU+vZuHvf8g///It1maDhGwSjPIWhtv30te0A3nXfkyjx3FNtONWdhA0DDJpkTBll1WFcrNeNSWfeC5zXg0zNjlpm4y8R9R7iILxfoKGQYKbXS1BSGz6rYu7noLwG47s30p38yGePrfG//yHv+EXP/xLnj5/lmwsTi6W4tLpk7gtGqIBC7rxAXyWCb7z/AW+8+xZihGxezDtEXeWq5/TFxHzFs5CQD9AxjNBOWbm2qV1rl1aZ3Xay3rWz3rWz0rGQznuYCXjY30mxNp0kI1smDPFOKcLMdamgzy5Ms3lTbrC86fncAoCU261SK3KCpTjDpamPCymxBTn1Wk/p4tRTuTDzCec5AP6Kk+4EDKS9miI2SrHW7lBOYlX3FW+hihYqxWBxEh3HQQFNGOdnF3NcoOvkQ3byHh0rKT9lGNOCmEruaCRfMhEOeFkOeNjPu2iGLOQC4pCyIJfFFeXQxYWJ+0sheyUfWbKQSvlsI1SyM5syMZsyEaWPlayEU6V0jx3dpWXn7nI6y8+w6tXn+L1a0/z5jef5cZzT/Dc2VXOL+U4VUqzmouxko2wmptEEJZwCgLXeVCkfPk1ZD1KZtwTTNll4nqqEQMrnaPtRPVDZCxjRDUDhCZ6xFR75wRZ+zilSRtzUVsVLORDJhZTbq6cmK12dlYyPtZmAqxO+zmRD3O2FOd0McrqtL+qoauM+ZiNGa+GpH2i6vHHW3kAACAASURBVNCUDxjJuDVEjKNk3BpKkzbyASNTThUe4wAe4wCqkXrk/YfRjTYiCCDvriHpGsOjav/AzTx3+ccf6uH+u7zc923/c5rqHqHhyCPc89VPs2fnFnbtuA+TQUY5N8U7r77MM+dPoZWNEHFbOLdS5uxKke88d4m/euNlLq4USTr1JF1acgELKYeK1bSf77/4JD9/82XevPYU5+emKPpMzAfMLAZMFN0qZn1KPCrRCU4vOU7CJSdplZE0jDHn1FF2G5iyykk5FKSccuK2UWLWEZKOUeIOKWHLEC5dN631D3Go5us0NjzKA/f/KQ8/+mXuf/gLCMJrfPGrf8yumkeob6ph/VSJX/zND3n73VdZP1GmqeUg7Z31aHRjBAI2wmEngYAFk2mcfHYStXqErq7jPPXMWV544Um+/a1nCKLkQa7zINd548YV3nn1KhG3hpmEk9H+Jlrq97Fn+xaG+pqRS3uxGrSkYzGee+oSL3/jRS6cWOPCyRVe/ebz3HzjZV7/1rM8f2GVk3NTLM+EWc+JyecV7c3ajI+zpSjLaTdTbiWLCQdxq4yNrJdr54o8tZRkLqQn71OzErdRCupJ22QUPWpWE3ZW4g6W4nbW06Jd9NPLaYKagfcBiM3uw2cQxydv7a6vJ8zvK4IrIKJ8W6Fbodd9mLPTB0fOPMy0eYiMaZAp0wBJQx8pYz9Zu4RyUMnSpKiNKPmVbMTtLARNzAeMLMZsYgq3S+zGluM2FqZEStNKxsPqtJe1jBfhBgg3YDHh4FQhyFLGyXzKRjFpQZCLVCO3sfeOY5qfMm2C8+uETb0sJ43MhVUsRG+5Tt0CEbcX/WvkXBKyzlsuThnbINP2IaZdt4OKD7PPvb3zcJJbQb+JDwEY4pg09jLlGGHGM0bWKyPjkJDzyCiFVCxGdSxGdZRCKvJeOTOuUWZcY2S9coohFQsxPctJE6tTFtbSVlanLBRDKlZSZs4VfVwsBzk/5+dswVt9fCrr4cAjn2NN/if8w8xd/+aNCa/06L9pLnzuc1lUqmub5327rfHt1KWKPmcTRMjB1rOnCiJCigYS+k6Spm4EYRL7+DEMI7Uc2/1lhJcgm/Dw6jee4o3vXOXN77zIt198mu9efx5hKR2gqeYxJO11bPn8f2Prlz9NY81W0YtfKHN0x5erhebA8cfQDzfgUnZhH28Xd3OEIE+sTHF2MbFZVLzHFbZv2jueZa0Y4ezyFOeXU2zMBSknrUwH1Ew5J0g5FKQ3x4xLw1zQTM5vZD7uohixsToT5JUXzvHatQt88+kNnj49h7AmTr6B5n00HXiI3mM7GWmpQdF7ROTJDzei7j+GVdYq7qCahkm7FSQsUhIWKTGrlLRbQdqlFFveFhmr036WUl6ubBT4wY0Xubxa5GxphozXyrTPRtIhUkiskiYmOg4wdHwH0pY9VQBRGb1Ht9FWcz/Hd32N3qPb6Kt7lPZ999FdKxax7fvvrtKZBuu20XNQ1EL0HX6E44/fzWDdLXHzWMsO5G07kbXuwDXexKR5BLusA3VvHT2HH8UpCBx97Muoeg8SMQ3iGG8lqO8jqO/BLm/CLm/Cp+nEqWhB3VeLpv8g4517UXTtQ9qyg7aae2je+9Xq32vZ97XbuhKTVVG1vGMPZmk9UeMwSetolc40Y5NXNRFzHjULAT2rkxaWwiZyDgWTukECSpFG5h7vIGYYJmGSkHVNsBAxsZywVe1dV5J2FhJWkg4ZHrWYOqsfbmC4aRdDjRVg9Q6q/uN4NIP8J95D0rYfm6IV9cBh+hseYaJ3P/KuPZufQ8UXOkjXgQfpP7KNzoP33bEAmSTH8Gk676B86YeOYBypw6vuIG4bJu0eY8o1yrRLLmo6DFIyFjmzLrH4LrhVIqVJ2UNQ3U1Q00PMNETWoyDrVxCzDuGaaMUsFb2aTbIGxnpqUQ010Fm/g6baR5F0HmO9MMV7P/o+/OMvePtbT5MPm5kNGlifcbEYNVLwq8jaJ0jbJkQdQ8DIypSX507P8eRahohdhlHeglHegkYi/g1J6y7kXfuxjjWJ4NIqJeEQAUTWoyTnVla1LZVR9KjJe1QkN92YfJpeArp+AvoBYqYhfMpOKrs/E32HxcVpH7TWPc5A2xGKmTA/+cs34F9+ww/eeoNkMERfaxudLY3IJD001e9DNtzOxsIM33jmDDG3no18lKhFtOzMuEULU0Fwou2vFzmxa6JFY9IhIxfQ8OzZBZ4/v8xKxsNGLsDqtJdy3MaJfJjltJe16SAX5qc4V0qykvZXOxPPbOS5fmGRb1xc4hGuYhnrIG5X4BQEkk5ldYe6UsAup70sTXlYTntZTLmZ8WpETULETM6vI25XVBOPo1Y5EYucys6tOMdeEn/nFhCEH5MIGLnxjSf49tVznF/Z3Gm8CVHLOLmAiblJO4WwlXzIxGzYzFzURinuYC5uZXbSRD5kIB/Qk/fqmfUZmAuYKAXNlLwmCi49pYCF+YidxaibUtRFKeqChMD6bIxzi1munl/nO1ee4PUXn+G1F56ugojvPn+JFy5s8MRqgbMLM2wUkqzl46zPxtgoiPzytWyIQshIMSi6ksVMI6RscqY9aiL6YQwDDUR0EnR9x7CMNJO2id7yCf0wGYtIYRQKkAsamfHrWUi6ROpZwsl6NkjCMSHqHkImChELy2kv69kgq9N+VjI+NnIhVtMe1jJeTmQDnMgGWEw4qiAi5VAS0A6T9emZi1jJB4ykXWr8miHMkjYEJaQnDfS27qLh4IOM9R5E0lVDheZgljXh03XdcfO+cfM9AHKXf3zHc5Vx+/OV0XxsGzW7vw6bVgLRkA2lYoCw34ZZPYHbbODps6d565WX+Luf/Yg3v3OdmM9KeTpKPuol7beQ9OiZCZiZcmmYNMlYn/Lz/WtP8Pc/fJ03rl1iYyZEzq1lZVLkuadMwzjlTYRMA9W5l3DJRScvt46CXUvWrCTvEW07U045MauUuE1CwjlKyDyIQ9NJX8vjDHTspb1pB60tu9m1+1527b2fLQ9+gcd2buFQw26+dv8XqW+qIT+X4Mar13nuhUucPL1I7aGdbHtsC0q1hOnpSXp7m3nkka9hNiuwmhVIhttZXJzhlVdeJJ+dRCHvZaTvOMO9x8il3Dx7aYmfvvttTi6mSEesdDfX0tV0kGTEwdWnznD1ygWuPfcM377+An/5/Tf40bvf56UXnuHkcpHyTIziVIjTC9Os5CdZSAdYyYU4VYxxphSv2gZfOZGr0hTTHhWzQQOC8A4xq5RvnC3yzrWzXCpFWYpaWI1amfNqyFilFN0qliNmVpJOVpJOFqJWZtwqsvSh7a0TwUMFNFRAxCaX/xalqdLlD/LBnfTKeI9bmxEFbu0oX+VO3v6tLkXBJtKDstYRopouJtWdxLTdTFuHKQUmWJrUshjRUA6oWImYqyCiFDZRDBrI+rTMho0sJB1VELE67WVtxsfGjJ/1aR/raQ8rU26eXEmJszorbu6YFW1iuFvluPpEuovwMaodPkFwspIyUYqoWYyJnYpSeIJicJyiT3TznPWMMusZJescIeeSkHdLybulVTAxYxti2j5E1jlE2tFH0nrLVfL2n+/s3lR24D8IOCYt/UStAySsg6Tsw2RcUqbdo2TdYxT8CuYjGlYSRtZSZlaTJpZieuYjGvJ+BYWgklJEw0JMz3xURymioRBUkvONk/XKmQurWZ2ycDrv5kIpwIVSgPNzftambSKAGP9Tfp37CjdcX6Bm6ycYNad+J3g4pD1B2tRDTNnygXP44Ab/5CaIqHQiKq8FuSXqr1yTy1RsdQU5eIZqCYwexdK3l9BEE77xBszDhzBJj+BQNlLVlbwEVy5t8Lc/eZuf3vweN9/6Lq++9CLffuE5hNNzSa6eXeREMUV/Yw3H9z3MQPM+htv201H3CEd3f4XhVnHnWtF9EJuiHZ++H4+2n6BphKWMmxcuzlPdmby5+eXZAoJwlhOlOCfn41xcTXOyHGYps0lp2rQYq/jDl0IWsm4tOb+RfNCMXztCYdLG69cv8sY3L/HERpbFrJ+IfZzh25yj+o/vZKR1H5K2/eglTVjGWrDKWvHr+gkZhwgbB0jYRQCRtI4StUhIOmSkXUqCuiE86gGSTiURk4yrp8v87I1v8/R6icVUmNG2eqyyQVS9jSjaDt2hfajoHdoOPFD94No2xdSS5t3o++tQdtYycuxxxpp20rjzS7Tt+wqy1p1oeg8gOf44vYe2Mlj3GEPHtn9gcgweexhp02PIWnfgkB3HqWjDNdFJOWbmmfUMi0kbZmkT6r5DOMZbcSvbqhauJskxrLIG/LpOPOo29MOH0Q4cqnYixtp2VUXGQ8cfZbBhGz1HHmSs7db5VaxQVb0HsI4dJ6wbIG6WiIWnW0l+c4cx71BQcCkp+7Qsh00shoxk7eOENf14xztxydtxjLXiU3QRUveRsctZnDSznnaxmnJUE4KzfjUBXT/m0WasslZM0ibknQcYaty5qc8RXRaWMz5MY63svv/P0EvqMUjqGTi+DXnXHgYbt33gOnbXbr2twyMuKsONj4k6D1131c61ArzcyjZChl6ilkES9hFmfOMsRMVzyloV5O1Kyl49S2ETZb+OtHmUoKqXSX0/kc1ORM47wVxYTcY1il/dUQURyoFapF01ONS96GXtdDfs5eDj99HTUMtTJxdZLyaJ2pRELDJWptwsJMxMO2UU/CrmvDpKQTNrSZHakXFrSLnVJFwKHOpexvsPY5S3UPFvVvYdFLsRkgaC+j6iVilJp5ysR9Qc5NxKph3jTFtlZCxjpM2jVRAxqRvEOyEmngf1A7iUXYS0/YiheRdFHmylvZwVC/2uxn0YJga4dGaZ937+A37+45ucO7mOWaulramBhrr9HK/by5Ha7Qx01WNUDMEWQezQjPXgkPeIYYqGUfzKAUwjzdUbbzFsYtavYS6kF0HEhWVOZAOcng2zkvFQnDRzIh/m4uIUW3iJpwWBpwUB4SIsTnk5WYhyfmGK506XeOZEgYtLGa5dWOIffvQaP3/rm/z4tRdwCgJXeYRS3MnqTJBTxRgnZidxCgIho5SMWyXmRsRsFMMmppwTTJqkTFpkJJ1KggaJeG1eA6ey/zZAcXOzoEjzdz97i7989QXSQXN1fibsSkqTdgohy+YwMxsWhdyFSSvlpL3KVS5NWqrC6oWITRwBqwgkvEbmI3ZWk36WUn4WEl4Wp/xsFOKcX8px7eIpvvvcU3zv2hURRLz4DG9cf5ZXX7jMNy+f4ZlTSzyxOrepjUhVxakniglOFqKsJJ1MO8aJ6IeJmaRMmsbwagbxqgaIGEc5yRFOcoSx1lqmnWrR/cWprLq0CQWqlsFJ+wTlqJ3VtI9zc3E2ZoLVOZ1xa1hKulnL+ClN2piPOTiVj7CYcLA85WB9xsNG1stiwkHWpyXlUDDlFDURaZeaGa9o/xoxjiFrO1RNDxfqQfgZjA3WkwhqkHTVIgi/RRCcGKQNeLWdH7iRvx8sVEDF706UvcjBfVvYveOrjEnaWF/N8/Zb3+bdt19hqTTL4lyeX//NL/jHv/trbr71KlgFcbwnOph5DDKSHj25kJWsXwRCsz4Dy3GRonYyH6MYMJOxK5kP6FmKGMi6ZcTtQ9Xv/WhvDSGbhFxQLzqw2dTkbGoKPh1Zj5K4bZSQYRC/vhe3uhON5BgjXXuR9NYyNnSE2pp7qdm/hdqDD3O0fifbHr+HfbXbuPehL/Hle/606rT2wvWnOHF6EX4s0N5Zj8GkYHE5z5Ur5zl7dgWzWcHJUyVqOYvPoycYsjC/kEKt7OfI4W001e3ApO3nwsk8Vy4ssF6MEnGrGB9qpqflIDbdGG9+9xp/85N3ufnWq7z12g3e/t6rvP3qDV5/+TrXnj7H+vw0hZSfhVyYpWyQ+WkvSzN+TsyJFsJnylFOFyOcLkaYT9jJeNVkAzoqgXMXynGKQR3Pb8zwxrNrXMj7KQc0LAS0FFwKsjYpZY+KxbCecsRMIWQm5zeI39GgiZBewvMni7eBiN+KowIiPlmhM26um0KQW8nVFfCw+R7hvc1x5X2jAiIqXYrKjvtSdQ3JWkeIqDoIK9uJarrIWIaY8ytYjGiYD6koehUsBPQshszMB0QqU9ajrobNleM25lOOaieiAiI2Zvyc3AQTpwph5lMOBMFLzKXAru7iIvswT7SLx/LmJoj4w82Nk89C0jbM+pSVxaiOlaSe5YSOxZiGckRJKSACiYJ3jIJ3jKx9mLxTwqxLStEzRsE9yqxLSs5WARIDZGz9pK19TNsHyDqHmHHcbhf7bxvT7lGx8+CSknZKyLikZL0y0k4JM54xCsEJ5qNalhIGVlImVlImlpPGDwUOMx4Z0+4xpt1jZFyjZL1yShEN6xkb54o+npgPsTHjoGazA/Hr3N181/Pn1D78KYKaHmZccuLGfqSGOId0p9iqu86gKoh18BAxZQspbQexiUa8I4fedx6327SKXYVbwuoKiFjiTmewk5vzrXJfuoJ7qBaf5DBuySHsQwdJGLsIatrESAFlK2Od+6jfdw8CwG8FvvfKNf7pvZ/wi5/8BT/94Tv81c13+ME7byJMWsfpPLyD1elJfIYxBpoO0Fn3OM21D3N091dpPnhf9WauG6rHo+3Frem5Ncn/gxj+dX45LVp87YK1YoSVfJgTpTiCUObkfJzzyylOlsMsT7soJcR49fmYjaW4neWEg3LYyoxLQ2rTmckx3otjoo/pkImFjA9B+BXG8U4mBhroOraD1kPb6GvcQ9P+++mue4yuo48y1lmLIDjRDh7DpezCq+nFMd6KU9FWpeP4NL1ilsJmQJtL2UfMNo5ltJOISSbytoU3iVq19NfXohvqwjUxiKrzKNKGndVuwUjTLnrrHqXz0EMIQpoDD32eAw99nsbdX2e88wD20RY0PYcZrtvOwJGHad59F+3770bWuhNd/0FkLbsZrn8MaeMuJMd30rb3TjvS3sMPIG16DGXXXlzjTZvdhnZyAQ0vni3w3Mks+aAav7YHn6Ybj6odr7oDu7xJTGGWH8ev68StakU3dAjjSB2q3gOoeg8w3rmXwYZtDDc+hqJrH/KOPVXQMNJ0C9AouvZhkhzDLK3HJW8noBYDl9I2GdNWWbUTUXSrWAjoWYmYWQwZmbHJCan78Mg7cMnbccra8Mg7CKp6SdtkLEUtH0isnnKNE9D141B04FJ24ZzoxDByHEX3QWQdtSj76pF1HmEmYGAubmWgcReaoaOoBw4z3r2PsY5d3PlFu8UtrYC/CmCqgCW/touYdYiEfQTXRCuuiVY8qnZ8ms7/l7H3jo7zLvd9Zy3WOfeexbmXy4UA5wY2JRsCJBBIdVzj3mSr997LaHrvvVeVKRppNKM26pJbbMdOceI0YtIDIQlJNjgkIQkkIRDYsM/53D9eeZywN/veP54leWSPpdE77+/5Ps+34Ne2EDK0k3QPMhM1MBPQk3drybk0zPqNLMasLEQtTLpVJEwDRX54zNhN0iHcUEbtffjVTRsgQjhIdOJqTNJG5N2VXOZafCYZK7kk964XmBz24lb34tf3kfFpGbL1k7ANsJpyshC1sTTiIec3csV5UyRyEbYMEDD3C9kQyiY8hk7c+g5ssjqMA5VYxNU45Q0EDd3ErAOMuRWCcNmvJesVAgOzLiVJs5gxm5SUXcqoRUzc1EfE1ItP045d1ohH3opLuuGcITojfLxDODgqD9xOe91+lOJGklEXy7MZTq4tcOG+s6wuFjDpVbQ1V9FYf4SxVJD5mRTyvmZOL+ZJ+i0EDIOM2NQMWeXEDGLC2j4ixn7SHjXzoy5O5mMsjNhZGLHz0OkFHj6zxHJaWLkXEi6B05vywQNXw9J6avYTs8lZyoRYHAuynotzfnmC04UU961O8pufPQp//A1/fecVPn7zRf7n717jZ4+c5sS00DSfmr3aSOt7awU3uSELhREns0N2JkNG0h41oy4Voy4Vrg2qZdgsIW5XfKJx+OR2wiU0BL0g6oWoWc5U1M5aOkQuYCYXMJMPmpkMmYVmJWplOePn7HyC5bSP2SE7UyEh92I+7hQq7KAQspPzmZiLOVlNhVlKh5lPBCgkAyxn45yYHeOxs8d5+sL54ibi+YfvEwDFI/fy5AOnefTsOvcfm+dUYZy1fIK1fILjM2lOzqW5ey7JatpXzPSJW6TELDKcym4M/U2YxC0oO6qxSNpYyUS5p5Bm1KFk1CZlKmwipO3G3N/A/KiHmbiDfMTKsWyUtfEwy+kAhRE3c8Muxv0Gxv0GZoecLCS8zA45mRt2sTYeZGbIQj5qZCpmYnbY+qnfQdKlJOlSM2SV4VV141V1C1bhtyAYfpQKTd7/xp+JeFWwLkJ0E9SWbELdW4VF0YhL1USVdvL/E0T8RxuKqyDiEju338Duu27iyOHtaNV9vPjCJd59+1e8/LPn+OWLL/Cvf/yQd976NW+8/hKPPnQP2ETUlO2htbYEeU8DHoOYuEvFmF/IsJiJ2BixyEh79YJpQNQumCD4VGQcYgIawdzAqatHdC0oBoTtuEfbSUjfT8amZsprYtytJuNRMuqUEjJ0Y5PVoeo6Qnv1NsoP/YiyQzezc+t3uOkHX6G0fCv7D2zi5lu/wze//WW+94Ov892bvsatW77Hjt03c8eWG3F4dPSSoq2jFpmih2Mn5nno4XuYn8/y1FMPsbScJT0WQK/tpanxIAcPbaK3r4a+3kpEondRDNbhs0s+dc8ebKugpeoArdWH6Wwo5yJbmMoMc/7UGk8/8ShvvP4Kr7zwFA+cPcb6/AT5sQC5pIcTSylWpiLMpN3kR60UMm6OTYU5Ph1hfTLM6kSwqHeaCBmIWsRMhoxcOjtPYcjKWsrDPfkwM0EtObeCuaCGaa+CnEvKtFfxqbMkoO1lbtjFcjpANmjiZw+d5GcPnUT0GcFYRiT6m0D3vPbvQMTnruojrnL0rwCFv3HV3eit4uN5u5icuY+spa8IIrLWfiYsfRtNogAkMtY+Ro2djBg6GDF0kLH3k/fLmQ2rmQoomHBJmA3oWYzZKYQtG4DnFUE4PeokHxOGGrMJ56cE5itjftY2qjDiRN9XyTe+/F1Kbvs8X7uhnrU/XDlzhe/Fo20l9Al602RQyVrawdKomdWUjeWkiYURPXNxDTMhRRFETHoHyboGPlU5l5icS0zW0c+EvY+0tXsDQAjgYczRS9reRcLSWfz/Urarn/9HNWztZswzSDYgL9ZkUEEupCTtFpPxSsgG5ExF1J8CEktJC2sZJ4sJC1MRDeM+GWMeCRN+OVMRDXNDhuKWojBsZCVt53jWw8qYg0Nbr2wgBABxZOs/MWIbZCqkZcIr/G4mXBIm3RIy9l5GdK2E5NWEpVVE5VUExaU4O/9eXnAFSIS4uon4e3em+Y3r6Mo1t/6J6+188XNX32FMHXuw9R7Gq6jB0i/0VKKLILoILZU7mUh4uP/cGm9efpmP3n+Ty//yEm9ffp0P33ub3//2TUSK1nLKd96Ksr0Wq7Sd8t23U3NwE03lO6jY/2O6Gnayd8u3EIlimCV1BE192BUtuNTt5OKWq37iYhH3rE0gEqVYycdZmopzfCHF3SvjnFnJcHoxybHZKEvjXmZGbczEhSoM2SkM2ZmJ2MgHzUSMgwR0/Qzbleh66+io3otT041J3kJ7zdVwkdaKHbRdCXW7Dip2/5DGkjtoOXIn3VV3oe8rxyarw9BbjrbrKI7BeiL6bgK6TuzSBuySJhzSZjzqLobsckYcKlIeHV6NGJHoMaaHAkQtGkSi19F01qJtLWegcifdZduEFOSNKblI5KKldDMtpZspvesGavfdjLrjKB55M5a+amR1++gt30rH0dtoOXQTAzXb0XYcQtVyEHmjkKY8UL2rmBVx5QLpOHo70oadmHqP4lc3knBJsEsbcMgaGbKJGXGIi0F/V0TCXnUTTkUtNmkVblU9AX0LDnkNmi5hm6DrPoK2qwR1x6EiXUnXfQR1x6FiENuVwLm2o7cXM0H0PUdxSRvxq9qI6roZNvUXNRFZp4Ipr4aFiHlDvGUubiICyraiK5ZH2kRAKVjEFmIWVtMelpMu5uIWpiNGJoJaxnyqYlp1yNiDW9WKVVKPaaCO/vqDqLuqcSo7eOBYlsWMD6+uDX1fOcqOgww03EVr6W00H76F7sotdFduo+nQrbQcvJ2+yrsYbNiFtGkP6o5DGPvKinSvuLWHhEtMyNAuvH7yumJ5VI3ELN2MexXMhYxMeXRkHSpyLoG+tbCxjZh0q5iNGkjaxYS17UR0HcTNXUSNHfjVTRtv2jMbb2QXXbXCdXyZa3nknlX4t494/bmf8JuXnuTS+TXSfj0eZTsxSy+TfhVTIS3zESspuxJTVw0iH3QiHGpWWRMubSdmeQNWZRNWZRP6wRpUnSUoOw5j6q/EpWjEo2khZOoi6RhkwqckF1ALGw6/UGmbmJR1gDGXlAmv4hM3oxh+XSchTS9hbR9eVddGgOQlruUyIhvUHbkTaU8lokaYy8bJjUVIj4ZYLORIjcZoaqxBp5Pg95v5yWPnefzhe5jOxOBf3+eZh84IDbVRxpBVTsqhIuPWkvHpmQgIDikzcRvzw0JdvHuBh07NMxO3MR0TmsmFhBuXSIRb1YlF0sJ8ys8T961y8XSBpWyEiZiNibCF5fEwS5kQy+Nhzi9PcG5pnEvnV3jrxcf53atPcen8Cmfm09y7kuWexUyRyvPA2iTrEyGWky5mooI24MomdSKgJ+PT4tV0E7VISGxkScRscq56aX/i5i++QnU4w7BVxXLCz2zYznTQSs4n2LYKwxQV434Da+NBHlqfFLIqQkYybi2TfiOzG+Lq2YCVuaCNmZCNxREvxzIx1ibiLKXDuEQiliZiHJtOcfHUKk+cP80zD97Lsw/dx7MPnee5i/fy3MV7eebBczx14QwX717h7vlJViYTLGeHWZ9KcnIuw5n5jGBz5FMbPAAAIABJREFU6dcxapUTt8iI21VcWYvXHNjGmEhEwKJAdBGevO8YLIuImSXMDtkZdcg5lo0KzdaXIeFUkQtbmIoKJgEJp4qJgJHJkJlc2LJhxys0aquZkJDZMWJjIqgm5VGQDemYG7ExO2wlGzQw5tUUhdVeVTcOaRtxs4K4WbGh39lYye+GrtYSilSzm0AkehejtA6HogGLqvM/BRFXNhAT5y//O2eV6w6vcujAj9mz84ccPHA7dquCxIiPJ39ygfffeYMP3vst/K+/8a9/+gPwV+AvnL17BZ1ajN2qwOPQMBy0MJnwkg6ZiFmlAtgaDzIbtTMVtQkgLGxmyqdlMW4kF/ykuD/HJx1XNANVBAz9jFjkjJhkRA19pJwyQXdm6i2eM3VHb+PIvhupr9zC1ju+SXnpZpJpF909NWzd/iMamkrRm6U0d1Vwx47vs/Wum7hrz23cseUH7Nh9GxrdIGfuWeONN1/hgz+8xYULp8hmhxBdgv6BBro6y9m+7XscOHQrtfW7GRio4OpUXfhe+9sF4OPChAsTOkknq7NZ1ubyTGdSxHxuLl28wLtvvMavX3me86eWWJlNsTAVYy4bZGk6xBYusoWLhMzdpPwKFsecrOf8LI15mBm2IhLBiFNJSN/LUsrLsfEg88MORi1iVhIuloYsTPvUzIe0LMeMzHoU5OxiZtwy8i4Fw5ZBNJ3VBHT9rGTCLCT9hAxiTk2Pcjw3xGf5SAAC11EEEX/77StXg7k+t1HF4cIVEPE8ItGLXM02eIu8S8GMU0HeNkjeMkDeLmbaKSFnF5O19pO19vP3qcMZez8pi6CNGHcMMBVQFEFE1i1lxq9jKe5gPmJlzK1CJHqFpZSX9cnwhlOV8DxFc4mEm4WEm5mYBUnLfo5s+zpDrV/lScf3uRzdRLbz+3zrKzfzmc8IgvGkT85YUEU+biAf1TMZVFKIGziednIsbWc5YWFx1MD8sI65uIbZsGD/Oh0U8iSmfFKyrgHGbb1krD1M2vuYcomZ2gATGXvvxqZCwoSznzGbACwy9n6yrgEmnGImnP3/IXiYcPYz5hIz5hKTcQ8WaUuFuJ65mI6ZiIaZmJbZuI65IT2FYQOLCTPLKStrGQfr407WJtwsjzkojJqZjuvJR7VMx/UURs0sJK0spmysZJysZz2sTbiZHTFyYPO3ihuIZdk3KdnyT6Q8CuG+5VeR9SmZDghBdlM+OZNuMUljB1F5DcGBcgIDR//Dn+fTWgfhGvg0iLjy/roCIp7n6kbrAQYrb0NRswlz5x6s3fvRte6mr3KTYOCjakLdXYGyu5rupiPcwiUWZ1K8efllPv7493z80Xu89eavePfty3z4u3e4/PpriOQtZZRu+zElW36MvK2ShpId9DYcpKfxIEf2/pD2+l3Ul95Of/N+vLoO4g4pXl0XYcsAyxMB7juW4/xalotnC9x/coqzKxOcXspw98o4Z9cnOX9iivvunubschrRZ2F5wsfMqK0oUMyHjOSCBsFxJGonYhzEp+llbsRD0ChGtAX8JjHK3mq66vcjaRNU6p01u9EN1CJrO4LoOijZ9l2q9/2Yuv230Fa6BU33UWyyOiziaswDVZh7qxi1DZJ0ywU71A2rVLeqk6Chn2zIwqnpUZ578AxxmwaRaIZGZjh054/Ze8v1SGsP0n10K11HttBfuxtJ4366KnfQcPh2ag/cgllSR3fNTnqqd2Lsr8arEKg89p5qlE37kdTuoOPoLfRVbUXddgBtewna9hJULYfpq7yLvsq7aC+5k4a9P6Jh74/oLL0DZctenNJqgtpmQRxr6GbMp2IiqCVu7SNs7MKvbcE8UIFbKVCa3Kp63Kp6fNom/Lpm7LJqtN2HiyBC3yNQm+Qt+1B3HCranPZWb6O99A46yjYVrVANvaW4lQ2CTkDZSkjbSdzQy7Cpn1FjP0mzmHG7jLxHTd6jphAyMhcyFkGEX9Fa3EQ4BupwSxqJG3qZDhlYSbmLqdWFISvTcTPTcTMTIR1D9kFhi6Roxi5rxCZtQtZaukETEW7CC2NePNpW7PJ6ZK376Ku7qifpKNtEZ/kWWkpup+3wJrrLtjHYsAtl2wEs4sritsGnaSZkaCdu7SFu7cGvbcEhq8UmqS5mRwT1bSTsYuYjZmb9RvJuLXm3VpjsRC0sxW0sxW3MxYykHIOENG0EVC2EdK2EdK0EN7YaPl0LIlGIjpq76KrdQ3fDASTtlRybTfPbXz7Pq888xjMPn+XEdIKoVUpQ10PGr2Q6rCNpFzMTMBLTD+CTd5ANmjg+GSPt12MYqEXVU4lRWodRWoemv5Lexr20HL2Dzsqt6HvKCBk6caubCRo7GbUNMOaWCVMQr4KcV0nOq2TCJWPcKWUqpGUqpKXonPF1iFr6iRnExI0SfOorK2QEcPQFaK/aiaSjDB4T8fB9q7z4wiM898zDXLhwmkxmGImkm8l8gvseOMHMVIKQz8wjD5zkjZef4aVLFxD1glPeRcQgJe3UkHKoipad2aCBxaRHSLKOmnjw5NynQMRi0kMp68yOuJgbdXPx5Cwfv/ki/OVt3njxMU7NX+GBnmfIoSTp1TE97OLE9AgzI24eWM/z80fPMD3sYjxkZi7h5dzSeJH69NT96/z2F49zbj7JatrDuFcl3EdcSoEOsBFUlwkYyEWtZCMWRt1q4d5VvOk/hmgGRKIYb/FltiBwnBM2NWvJIKNmOXMRB5NeI2NONUmbgrhxkGGbnPlRF/cvZ1hKeckGDaQcKia8+qI702zAynzYwXzMxXLCXwQRaxNxVrNxVnMCGLh3tcDFU+tcuvcMTz1wjqceOMtTD5zl6Qv38MyD53j24jkeObPG3fOTLE0IAXQLmRhLE0OsTMTIhS2EtX0EtH0kXDph0vUZUPe2MDHsZ0wkIuTQsZQd5eLdS5wujLE2EWU5EyTtUfPU+RV++ZNzrI2HuZ4XmYk7BGCyIXwessoY8+qKQKIw4mZ9IsL6RERoaJJOsiENaa+SXMTAQlKgN13RqIQNA6Q9go7AKWsnoPmEH/1nNjjatQh1ExvX958RiT7CIm/GoWzGo235hyDiitD6H9kzHjm8jb27f0hD/V7YL4L9It7nc/z61Rd58bmnePjCffz1X//M66+9zEu/eIFfvPgcuVyKhYVJLr/xc568dD9nT0wjuh4Sfj1ebQ9pj5qFEScpp4Ihk4SZqIVCzMKUX81MSEXa1YN58PDGz/k6V7aE9XWbMaqbGHKrihNHa38dQY2gEfzkNLP2yK2UHfoRJft/zI9v+n9obyvhkUdPMZLwIVd2Mz07xrn7j2Fzyymr28mmbd/jQMkWbrvz+9xw0zdRaQZ45dXn+OhP7/D+h2/y1luvYDJLqa7Zx+49N7Nn902UlW6muXU/tQ076Oo4iEJehUpSjVYuWLcHnRK6Gw4g76ohE3fz7GP38+6vX+HV55/lzdd+ycvPPcPPnnqc1158mscunGZ2Ms70eIjjSylOLI2wlPcx6pciekugrCV8EpYyDlYmPGQjWqKWfrqrdjHm1zMTt7GaCTAXt5Gwy5jwqDie8jLj1whbiICauYCarLWfnF3MYkAAFmFtH25lFxfW8rzyk/M8fGKWMZ+B6biT6biTq9thePnxc1x+9iIXj88IAGILnxATb4CILwgAVqgXKYQtTDrVjFvl5F0q5twapuwypiwS5pwyZt0ywdLVLiZnFzPllHBVQBtj3DFAytLDqLGTtLWXSa+UmZCKmZCKvE/BtE8YRM1HrEwG9MzGrJzIRTlTGOV4Psr0iF3IzRgWKuFS0HD0dsrv/BJLUkEM/IDlWwwc+iIlm7/MC0ObmO/8ErVbr6F26zW07PoiLbu/yOGtX6O/YScTfjmLI2bWk3ZOZJzMDxkoDGkpDGmZi2uYjwm1ENeyENcyG1SQ8wySsfYwZukm5+hnxiNh1itl1itlxqdg2i9UziMl6xpk0i1hyidnLiQ04TmP9N813DMBJYWwhkJcz0xEU3SLWhg2CsBmxMRcTFekLl2ppaSFlbSN1TE7axkHS2k7KxkBTByb9LI24WYpbacwamZmyMDahJuTUwFOz4ZZHLOz/85vsST7Bh+N38hw21c5sPmfKYw6WUy5yEWEsNqsXwAQxU2KpYuErpmwtIrAwNH/BET8Z3WF4nSSq3kZgmOYtPqOIpAQ7QfRfjB17UXfuY/eys0o2w7gVrXSeHQ7h+66lS/wLtdyGY9Dz5tvvsbvfvcb/vDhe/zxo9/z8Z8+5E9//IA3f/0rRAO1B2k9spP9t99Ie/keumoOUrb7ZvZv/T57tn6bI3t/SH/HAUyy+qIOImjqY8itoDDm5fRimvNrWR45t8C9x3Pcs5rl/hPT3HdqjrPreU6vTnLueB4qRVApYjHjYXrESj5iFsRfQYNQASFIKe3RETYOMjvsJhezY5Q0E7JKGfZpMMlbkHUInsCStiNY5M0ETT301u3m8NbrEYlctBy9g46KLSjaD2Hor8DYV4FNUotdXMd1vMJkWE/Y2INX1SFkSKi78Ki78Kp7SLq1vPyTB/jJ2TXUnY14NRJEL0LNnk0oG4+gbDyIpqUETWcp6o6jSJquevZKO0poK99Kf90ejP3VWPqqsfbXYO2qZLBmJ4rG3fRU3IG4dgf6rhIMXaXoO4+ibD5ET/l2+qt20nroDhr2/oim/TfTcfT2IpUpoGnCo2pkyNbPRFDNiEOMQ1aPS9GIT9OMdbCqGJTmUQvl0zbh0zbhVFRjFpdjEVei6TyMrvsIht5S1B2HisnVxr4yNJ2H6avZjrh+J9KmPQzU3YWu+wg+TTMuRb0QqKZuF1yKrIOkLINFi9dJl5K0ZZBpn5ZC2ETeq2HEPCC4tkgFm1fHQB1OcT1hTSdZr5qlhLO4jVgcdQhp1UMWxvxqgoZuHPImXMoWPOo2XMo2bLJWHIqOjUPRhUPZiqanFIeiAWnLXrqrt9BaehuNB39M/f6bELYpAoDoKd/OQN1dyFv2YR6oIKhvI2LqxK9tKdLAomYBkDnlddgk1ZgHKrAOVuHXthRBxHzIwlzAxKzfWNxELA/ZWRt1MR81knXLGTb3Ejd2Ezd2Eta2EtA0CzQzRd3G9/4W0vajSDrKMMnaOVHI8PCZNR47d5xk0Iq6qxZ1VxVeVQcpj4yZiJ7psI5xh5K0Q8V83MkLD57g48sv8NT9a0Rtgyi7K4pp1eLWg3TV7aKnZgeS5n2Y+ivxqJqL4XNRQxcj1n5SjkHSTgkTLhmTHgWTHgVZt5x8UMN0WMewpQ9Tf6VwAH4G/MpuIrrBT4CIjQoJh2Nn3R5En4Pl2WGeefJe3v3tL/nNb17imWce5eIj5/jpUxe5+8wK+clhlucneOO15/jjO/8C//NDzhQmGPOZGPeZGffoGbHICWl6CWl6GbHLNrRTenJ+Lfcfm+Hi3QssJdxF+8Fj2bAAIE5M89pTD/Dr5y7yi0vneeK+VU4UkmTjdtJ+AxGLlKBRzIhLzRUO8nouTiHpY2bETSHpYyEdYCkT4sT0COeWxjm/PMGZQpKT+RhLCaeQvu5RMhHUFulNhRHB2Wk+6WUqbifp0RC1yohYpIRMQjhV0CghalXA6yKuiC0TNjWLQx4mHFoKITtZp460VUHCKmfYJGHEIqMwZOe+hRTrEyEmQ8ZPgYjpkIUZv4VCyM5cxMFczMnCsI/FVAhSItZzw6zlR1jLJzg1N8n5lXkeOX2cS/ee4af3nd34eFoAEg/dwyNn1ji9kMMvEjGTCDIZ95AJOxgLmEl7dHjlHbgVG5SBG4DrREwMB3jv8sv87o1XObmYZyzm4eT8OA+dmufswhjTQw7iFilTURvHxyMsjXo5N5vk4moOYUzTiKgXEjYFaaeaXMDE4oiHtXSQtXSQpVEv88OODQtoPfmokcKoncWUq7iJyPi0DNvkRE2fDgJTt1UjTHnni6BHVHlF7O4SQMR+EInWsSuaGHVLaLYU/uEm4unX3y/6uH/y8Z19MbZv/TZbt3yH/r6aIoB4n8+RScTo62yltbGO0ZEhYtEgkWiAc+fv5qWXn+PXb7zE2799hddffYYT65NMpnxkolaGnQJInY1ZCWo6GHOrOJENc/dkmOmAiri+BdvAEQaa7uSq1eV6ceLotncTsg9iHGhEJPoIU081TknDhuXzldAtgVtdUXIze3Z8D9H7YDb1cob9yIgxkvCzuj7L7EKGUNyM1trLzn03c/Pt3+azfMRn+YhBaSeFhSzrlHL/hbsZpxODcZDevjr27L2FPbtvoqfnKC3t+6io3kRN9Z20NO9A3H2Yq5uTk3hN/djVPYz4TLz8zGNcfvln/P6NX/O//vgRH7z5G3718gs8/uA9LM+kSUStDIcMTE94WZz2k0+ayCcMQlr8ScgNaVmbdLOUcZD0SvBqWwmb+nn6/jXeePYCCwk3414N88MOCjEL034dWaeMjG2QvFvGtEvGpLWfglfB8aiexYheCOkMmHnrxSd444XH+Om96xyfGiUfd5GPuxgPWa9uISqFGnXrGAuYPxHM9mcBPHxhQ4AsepfHuIOVYQ9zAQvjNgUZi4xpj4ZFv4EZp4Jpq5RZh/TfgYhPT6RjZF2DpCw9DOvbGTF0kLb3kfVImPRKi3SmK8LqfMjI/LCD9YkQJ6ZirE+GmUsKdCavroOKvTfRuvsaLliu4w+ZG1mSfoPKLf8XVQd/RNQ8wOf/ezUlt32ehYHruBy5kQ8zN/Dh2A38ISPUovTrtO6+hpq9NzEf0XN8zCE07AljURuxOKRjcUjHUlyoQlDJlEdCztFfBBDzAQULfgVzPhlLUT1zATV5t4wpj5y5gJqFsI75kJZZv6pIP/uv/0XF//HZJq75/D6u+fw+PNJach4Zs1Ets1EtczEd80MGFoaNLI6YWBg2Mj9kQCRyURg2MD9iZH7EyNyokULCxHzSLFTCwlLaXgQR61kPKxkn8wkLs8NGFlM2VsddLKRtRQ3EG6M3oq28hrojN7OQcjGfdAs0zLBe2Gb7VZ+6X0VUDcQUtQTE5fj6Sv4BiPj7oLgzXN1iuRDocJ8M03ua/sotApD4jDBA0bRsR7QflI1b0bbswtRzEF3nIY5s+w6NJXeyZ9P32bX5JkJuMydW53n4wXt5/bWX+JdfvcLv33+Hf/3rn/jLn//EHz58n3fe/i0i22AzcYuM9tLdNB7eTlPpDr75xc9w4zc/R0vNTsoO/BhFfwVOTQdmSQOmwfoiqk4GtBSSXk7NJ3nw1AxnlsY4vTjGg6dmefDuOU4tpFmbHkUkcsGIiOUJH3NJIcRpKmphZqNmIxYyLg0Zt5ZC3MWwTUHKo2Mu4cVvEm8gqRiNZdvpqN6DU9OFpK2U1ood+PTdGxoN4UVtK7uTtrI76a3ewUDdLiSNe9F3HsWnbEXUCpMBLT5NOy65oIsIaLvxarpxKTtQtJajbKtgImwjZlWzPjmKSAbNh3fQV7EHZeNh9J1lqDuOIm06QG/NLtorttBSuom28s20HL0DbU8pIUMnflULfmUznsE6ZPV7UDTupq9qC/KmPZj7yjD1lKPrOIKiaT9dpZvpr9pJ0/6bEYlcNO2/mfYjt6Fs2YdHUYdP1UBA10pQ30HY2IVL0Yi+pwyHrJ6gvg2nvA67tAaXor4IIryaRnzaJjzqBlzKOgy9pSg7DqLtKsHQW4q2qwRTf3kxydo8UFGkOCnbDhS1A1doPaaeclzSeiL6ThK2gWITOu6UknXLSVslzIWMrCbdLI86mQrqGbUNElC34xisxyVtxCVtJKTuIONRMj9sYznpKoqrr9AT0j4VAX0XHnUbYVMvQ/ZBohYxXu2V5lUIjzGKa1B3l2GT1SFu3EVn5WZaS2+nbt8PKd9xPdW7f0DHkU30V+2gr3I7A3W7GGzYha67FL+2hZill6C+DZeiEbu0hoDuCp2pYcOpqRxjXxledQtJhyA6nvEZmPUbmfEZyHs1TPm0zIWMzMetzA+ZyQc1THgVZNwyErYBwtpWvPJGXLJaTOKKje//eeEwqYQLpxY4szRFS/kB6o/sFCZpohnssmb82g4mfMImYsTSR0Tbx4Rbj+hauH85y5svPMrLT5wjP+LEKGtEL65jsE0wHJC2HsChaED0PIieB03nESziahyyegLqVgFIWPpI2sVFEJHzKkk5Bkk5BpkK61hOOpiKGXCrmxGJLmEbbCak6SNiFONTd+JUtAqNWncZnTW76Wncj6K/Bnl/LS6RiBPHZnjxxUu8/fZrfPyX3/HUUw/z6KP3EgnZWKeUF59+mI9++yoXzyxyajbFkE1BzCxlyCQh5VCRC5jIB82k3BqGzGImfYKd7rhbyWzMzPKoW2guY1bm4jbWxsPMDjnJRa2CjeiEkHY8NeQkG7EyTidJr4GTHOYkh4sgYjUbZWbEzfSwi1PToxzLxRjz65kImbh7dpRzi2Mspr3MDgtOYvPDNpYSTpbSbpbSbuZHXcwO2ZkeshUdhlJeLUm3lqRXR9QsxansxKfrE6aOYhB1wqhdQ8KmJO83sxB3k/ebSdvVpCxy0g4VKbuSMaeaxVEXDyyNsTYeZNxvYNgsJe1UM+kzMOHRkXFqyXoM5HwmJv0mJoM2ZoY8kBIVHZZWJkdYz49xen6ah06u8cT50zxx/jSP33OCJ86f4qkLZ3jygdM8fHqVM4t5AUQM+8kEhPtgUD9IxChm3G8gbpGh6a7DIutiJZfEJRLxwqWHeP7xh5jPjhIwq4g5tKT9JhIuDWmPlpm4Q7B4jdrI+oysT0SYClnhLRG8JSLhVAmCYY+WqZCV45MxTudHKIy4yQctzMQd5II68lEji6MOVjJe5kcF211BD6Ek7dFeDcEqJgI/T8fR3TTsv7PYXIvEG1+/4cpU+M+IRCexyeoYcfQz5hr8Tz3b/6PHyg7dREXZnXR3lWIx9tPcWEIt84R8VlobqihlnQN770Iq6ScxGiOVHua++8/y579+yF/++j6/ffc1/u3fPuDVl57klecf5RdPX+Ds8jgLaT+iP8OIXcZy0sPpqSgrSQdJ5wBxcyc+bV3x3BOoMkIzoVRU4Hf0YpLVo2gpxS1tw61swaNqxjxYvQEeBOpDTektVB29lcba7VjN3ahVgmD2cMl2du++A5WqF6tdSSYXwuwQU9d4gNs2XU9p+W50BjG/ePlJ5hcnWacUo1FOXV0Je/dtor6hhM1bbgCTiB3bv0955TYOHr6FkpJbqa3ejlJSi0iUQiWuQSQ6iUXRjryrBqd2gL+8+2s++M3r/NtHv+ffPvo9H759mXtPLpFNBElFHEwm3EyMOpgZd3OsEGEl72V+ws5kXEMmrGB21Mhq1sXimI3xkJKYrY/ZERsPrE3wyydOM2wZIOWUsZp0M7lhCjLj1zDlVjLn17IY1FLwqVgO61mNGsg55RSG7OSjdl585Ayr4xEmw1YKo17B3c2tIenVIboO7PJOfLoBRJWCVlTUi0D/vAIkPgEinOLGDZPbO8h7DcXf5Zxfz0rYwpxbRc4qYcouYcopJWcfJGsdIGsVtmx5h4RJp4SsY5Apj5wxaz/D2nZi6lZG9J2kzFetUedCRgFABAQzm9mYlflRF/OjQg6ORVJLybavo628hpfD13N55EaGWr/K4S1fo6duJ2m3kqkNdzqRyIVX3cFXvrCDb3z5uxza8jVad1+DtvIa4q3Xckr9LT7K3Mhp7XWU3/klJC17WExZWMu6WB2zs5S0sDBsFKxUo1oKUe3GNkFK3j3ItFdKIahkMaKhEFQy41OwEjcx7VWQsfaTdUpYiOhZHbbgUzTQXbmZ8ru+x83f/ic691yDu+qrnFRex8LAdbirvkrt1ms4tOU6NB2HyAYULAybKMQNzMX0n2rQC8NGCsNG5kdMzI2YKIyai7WQtDKfsBT/PJ+wsJiysTzmYCXjZDquJ+kZZP+dAoXpjcSNVGz5HKrOQ4w6B5gZsjAzZGE6bt7Ix9IyWQQRV3MbAtJKfP2luHsO4e8/QlD8j4DEFXH9FXrcFWG+ACKUTXu4Gny4sfHaABHm7n1oW3Yhqb4Ted12DJ2HUbXu5/v/47/QeHgrHoOEVNTHc08+xjtvXubdd97kww/e5d333uRPH3/IX//2Me++8yav/vJlXnv1FUTdFTtpP7qNxkObUXdVEbQMkgoaqDoocOP7mg8i7y7HONCAZbAJs7gRs7gRt6qTqFVK0qMh6dWyOBbgzHyK04UkKxNhTheSPHZmnrvnksKLY+gnZh0k5dUyGTIzG7VTiDlYjDlZjDnJew1MBc2knWp86m4c8jYcinZEoo8QiZ6nu/4gg21liETLpENG9H11dFbtRNp8GK9GmI61HrmT/tqdqNoP01OxmY6jt6No3ou+4wg2bMxGLIw5lYS03YKFpUrg7IcNfWSDBgL6HlQdZTgVraxPRjm/lGHIpqCrYg/SxhIGaw4gazqMrrscecshOso201O1FV33ETTtBzD2HMEhqcKvbCCgasIvq8c1UIWltwxN6wHUbQfQtB9E13kYQ/cRNO0H6avaSuP+m+gpv+osVLv7BrrL70TXeRintAa3vI6wvo2gtgX7YBXKln0oW/ZhHajAo6jHJavFLa/DIanGJasloGkmpGvFpxIaWIesFvNgJbr+UnS9RzH0l2EcKMfQX4Z1sAqXoh6Xol6wOh2oEDYl3UewiStxyWpxSmsw9pfiVNQSNXeRcokZsfUS1LYQ0DQTNXaQsIuZiRpYGLEyP2xhftjCeEBFQNeOdbAOr7oNl7yViL6XbNDAQkJowIoC+1FX8bGpqIW0R11Mmw0Z+9CLrxyYf9s4+AVxb3vZVgYadtNRtpmWkttp2n8zLQdvpXvDrlZatxNJ7V3Img+ibDuEsa8Kl6IRr7ptI0OhlYBOCO6ziKvRdZdjk9TiVrZsTPFbKQxZmQnomfZpyXnUTDgVgrORW1G0TM2H9Ez4NsSLFjFxQy/jTkF87pE1CFkRIheiz4KsvQpZRz0mRR8bOKOVAAAgAElEQVSiLVC+fxu7bv8u1QfuwCiuwSSuwCWrZTqsYS6sZ9whJ+3UYB1oJ6CTcH4pz6X7jvHrnz/K/HgI5UAt8u5ylL3lSNoP01u3E113KUnnAMPmbkQiF6b+cmySanyqRqLGDkatvaQcA2QcEjIOCVMhLRFdB2mXnMWUi6m4mWzUwLBLikj0CnZpHUF9Bz5Na/E61fSU01u3m5by7dQf2UZ30xEW8iME3XqGIg5eeO5RHr14jmeffYy3f/Mav/jZT9Gp+kgNefj5Uw9y7ngezUAdmu7qjeeMEdL3knAqNgSzapJ2JaNWOWNOIStjNmhiJmxG4IDPk3YoyPn1THg0jLvVTHg05AMGYVIfMTPpN5JyawnopUwNh7h3tcCJ2XHyMR9r2RFOTSfJ+I2CrXREWPEnXDJWx31MBNWcnYlyIutnIWlnMeVgMeWgMGplOm5kKmZgKmYqHhBXKFZTUYHvPxG6GjAVs0o3Gr3nEVVCQNdPyq1hImAs2ltnfQbGnGpGLTLiBjEJq5zFYTf3FtLMxB2kPDpGHSoyPgNZn5G0U0PGrWM6bCMftFCIu5i7Elo37GIpG+HYzAjHZpOs5JKcLExu0JpWefTMMR4/d5yfnj/JU/fdzfMPneOx0yucnhunkAiRDTlIe40k3XpSbi1pl5Ihq4SYWULEIsWrFyMS/bmoictEPEjaavHoBlmbiJPxCdSrlYTA458dcjE77KYw7CMbshAzyYlZZJzKJ/jlE/dy3+IkcyMe5oa8LKYCTAZtZPxG8mEhO2g2amc17WM+bhcCEzfyMkatcqL6T1CXRII+oLtqz8YkTnAoMfXVC/k/oo+EJq4U4SDuFahOXl0Dw5YO0tZuRvVt1Gmy/7983Fvrt9NYvYWm2p1k0i7WFpPs3P4DLpxb4cK5NbLJMGaNmJl8ilQqwvHji/zq1y/z8Z/f549/+h0f/uEdfv/+W3z00bv868e/4+1fvcSDZ9e5Z32OJ+4/IYAIh2pDM6Yg4RITtnZhklV/4ue9dLVREK1jVdej7REcXdziWpz91XjVTZgklRt/X3AHaq664+9et484fPBm9uz+Idu33cDRkm0MDjRjMA5iMA7Q3lFBbd0Bdtx1Mza7kviQi48/foeXXnqSX770DPecXqW+5giVZfvZsukm9u3eDCYRtbWHaWgqpbe/kb7+RgqzKR6+cIp8Jkxj5T76WirwmWQbTdAMD51eYnkqwdOP3MMHb7/Caz//CatTI0wOOxGtg2gdZlNuCmNeZtNO5tMOCik72YiafFzHsZyHtayL8aCcEWcf4wEFSbeUxZSD4xM+pjeCEmdDOgohPTmnnDm/nmmPhim3mlmfjsWoheW4jcWopZgJtDTi4PhEgJWUm8mAXsjicCgZ8+tZy0ZYFokQidaJWhWIRO8LIOLaDRBxBUioQCSD6YiRlFPBqVyUs1NDRLQ95Dxa1kZdrI86mPGrGLP0krH2kXNJmLCIyVoHydmlXEnHztmlTDnlG4BCxrCmk2FVO+PWQXJOOWlTPxnLVVrlbEQY2l6xeE065Vyj87Lzxm8Rb/0qb4zeyMuR69FWXsOBO6/DMlDNdMTMuFcjDHtj1uJzTQb0jG2kXqfcKnIbBgouRTNt5Zsp2/Ql7tZcx0fjN7Is+yY7f/R/Y5ZUUUjaWMq4WErbmRkyMBXRMB3Vkg+ryYWU5AKKYlbD/JCBuZiO2bCa+bCOmLYdbdtBmo/cyp7b/onW3V/EUf8VTqm/yUuhb/Ph2Pd5yHA9saZvIC25BkPl/yDb+Q1OKq/jScf1uKu+SsXmz1F61/cw9Jbx2f/W9an6r/9FxfywhWPjXk5k/ayknCyMWFlK2FlKWllMWFhMWFje0D+sjrtYyThZHnMQMnVQsvVrXLBex9Pu71Cy5WvEnH1MDemZCKtIucTMxHTMj5jIB1VCArZfTtLaUwQCAVkVcU0DMXU9EWU1MUU1UXkVIenfZ0V8MhNjfWMgIIAIed3Wjee7zNW8EQFIKOp3oG7Yia55D+qGnQxWbaW/bDP9ldtpObiJ733pfydsVXHpwbOcXCnws2ee5P3fv8fv3nuHDz94j4//9AEf/+kD/vzxh/zhw/d49Ze/4Nlnfoqot3onXRXbEV0LAWMv775yiY/e/BmOYrR7jIYjW3EqO3CrOnEpO3Aq2vFpe4iYB4laJAQN/YwHjcWQpsW0v2i5eCwXY3rIQdgkJmwSrAFTDhX5gIm5qJ2FqINC2MZMwMxc1E4uYCJiFGOVNKPoqtwAES56Gq7Yui4jEsWo2HXzv0NoPVV3oW49hKWvEk37QZQt+3BJahix9OESiZiPO0naZASUHQQ1HYR1XUQNPaRd8mIIT9wmJuGWMxkxMREy4NV0I244xGD9YTrLdtJZtpPBhn2I6/cK2oGKzShb9mIXl+GWVeFX1RHSNhJWN+GT1eLoq8DUfRR9x2F0nYfRd5Vg7DmKqbcUTftB+qu30Xzwx8Wmt37vD2g5dHNRgG0frMKjqMerbMAhqUbbcQhZ426ULfuw9JfjltfhVTZgE1filtfhltdhH6zCLa8jYmgnuiG6dqsbMQ5WoO4pQddfikVShU1Wg0NWK2wwVI24lQ0C6JBU41HUE9IJdByXrBZN1yFMA0fxqBsIm9oJm9rx65oJ6tuK4uS0V8pS2smJfJCZIRMJl4SgvgN9TwUOaTO2wUaCuh4hA2HMz3Lax2LSw1LK+ykQMR2zMubVMGSVEDH2EzL2YZQ0fAKxv44glrxEc8kmemt20VO1nY6yzXQc2UR32RYktXehat4ngLeW/SjbSlB3HMXYV4VDJtjlOuVNuBTC1D9s7CFs7MGjasWlaMajasU6WIepvxq/qo1pv45pn5ZJt5CvkHbJSTllJFxCJd1y4tYBIYvE3E9U103SLCZlFuOTt2CT1SESXeQLvEvFvs2CNeo4DHY2sZRPsp8ztG5Y/ep6SvAq68n65IzbJYwaxYzY1DikvaR9Nh67Z40n7l3nsfPL3MDz9LcfRSutRyuupa9pH311O9F0HkHV+mlXB/NABV5lAxFDO8PmbhK2Psbsg4w7pYx75EwG1Iy5FYy6ZEzFzcwm7MRdcuyKJkKmDoKGVlwKwbda2XEYeXsJA82HaK/ZQ2PpDpIxGxfOrrI4k+LMyQUef/gelhdy3H/+BL975zLPPvkwJvUAamkH2aQXt2ng6gErEzQD5oEaArpOhqwSEk4FYy4N4x4dGbuCCaeKCaeKpFlwdRnS9ZG2ysh7dcWvZV1q8l4d034D034Dea+OcY+eB9YK/OqFn8IH78Kffs+Lj97PfDLM8liE5bEQM3EnaY8WzovgvIjJgBAetJZ2sDBqZnnMxVLaWQQRcyMWZofNzA5bmRuxMZ9wCInOGxawkyGhRCIXubAF0Z8RSuQq3vAnIxZmh5zClD5kIRcwMeHVM+bSkLQpyLg0rCR83FtIkwtbGXWqGbYpGPPqiyBizKUlH7QwFbIyOySAiHxcABEukYjVqSHWpkdZyo6yPp3h7OI0Dxxb5OHTq58CET85u8aF9TlOTaeZT4SYDNsZ85lIOnWM2JVEDX34tR0E9H2EzYMEDIP4DIMkAhYWxodZzad4+PQy7/3yaV594l5mInYyLhWrI25yHi0zETvLYxGOZ4dZTIWYjXs4nhvh2ftO8M4vfsrDx+aYTwRIufQkXDoSDi0Jl46M10Tao2PMpWFpxMPyqFcIXHSoGLHIBOcip5qg7grX/yMkTSVouqqEbcNGRdXdhNRdXE1zXRfuIz6BzmSTlhHS1pIwtuLsPcqOH/yfxCKhfwge9vbFaK3eTFfzbtoadnF4348oO3wHB3b/CGlfHa+++BNefPYij9x3gmcvPcDKQpbCbJrzZ9d56aWnefPN13jzrdd57903Nw7kF3nkofs4c2yJzFAQ0UV4/tH7eOLek6xNDrGWDZCP64hauxGJQkh6Dn3ivS1MHFWDZVhUdThU9VgHKvBJ6xjVdzKkbcejacQoqyz+G3HbLiRde686Cm28dleqpvIu3A45czOjzE4neIXrkA62YrcqmJ9L88B9x7j7ZIEP37/Me++8xt/+8j6rS1NUlR+gonQfg/0dJEfCPP7I/UQiHjRaKUOjIWZmxnn88Qv8/NlLzOfTaAa7Cdp1BC1qeurLMEjaGfIYyAw5uXsly8mVDJMJN7NjPkRfh4hdRsypIBPSMz1iZz7tYjHjYTKqYy5hLTZ100M6xoNyMgEZEyEFUzEdM0MGZmI6Jv0KJlwysk4Zkw6hptxq8i6VACICehYjNhZjdmYjFvIBnZCj41MxG9IxFdKS82uZDhlYSrg5lg1zfmEMkegtVjLRDbNjoUTXwsJ4iLGgTgAQ7wr3usfvFmzxZ2NW4qYBRsyD5PxaVoYdLA+bmfYpGbP1MWbrIesSQEHOqWTKoSyCCJHIxTWf38c3vvxdPv/fqwkr2khoesg5lcy6NWQswn0y71EzEzYzHTEX3dLqSm6hauvnWZJ+nT9kbuC09p9p3f0l6g7eQtTcx2rax2rax+Koqwggrmx9RSIX+ZCRyYCeyYCeXNDA1Cf0rbmggTGvmso9N6GtvIY3Rm/kjcQPGGr7KiXb/gmLrJblcTeFpI3ZYTNzIxbyUS25iKbojJQLq/DrmhlovIvD2/6Z8k3CpmOi9+s8YP4mfxj7Pi+Hv8Mpzbew13+Fll1fZNetX6Xq4A9Rdx8maGzns/+tiy9+7ihf+cIO6rd9gWznN7g8cgMvh69nqPWruKs+XfXbvlCs1l1foGWjyu/8EuW7bqBs1/cp2/k9Sj9R4pbdNJbdSsWWz/G053ohA+LOaxl2DbCa8zCXsjA9bCAbkDM/ZGBp1CxoMwIK8n55MVhPJHLhk1QwrGtiSNtI6P9l7D2DIy3vtN+uos5uvbXHa+/isA4Ym+gCs2DC5JxnNEqjnEMrdc455xzUUrekbuU8kiYDw5AGFjAGTDI22IxtMGMMNsZgxmF3ve/5nQ9Pqwd2z1t1PtzVqh71dFA/z3Nf/yupa4goq//HHldY63JEAUToau/DL6tEr3+1eP+6lGkdRLyBruMAmtbdaJv3YGjbj751H6qGnchrdiKv24u2tQJJQxnjyQCn5id58sKDvHf5bX77/m/429/+gz9d+Yi//uWPXPnkQ85zkD9d+QPvv/cOP7/0OqLuqm0lEHF4y60UYjbmR4IouqtwaDup2n8PjWVbCBgE2U/Q0EvI2EfMKiXpUBA2rVNmwgZvJu0uAYn5IR9zGS+L2QCDbjUxq5SwoY+EScKIW8tkyMJMyMpUwMyk38RMVIg4HHJrcCnbkbSum8aW+ExVtw/aKwQjbUfFNmTNgjdB2rgPffdRzH1VmMUVGLuOEtQ285pIxGsiEfMJBxmbjLCmi4S5l7RtgIxDSiGoo7dmJ+Lq7dik9UVjbw9WSQOazgo6K3eWnrtx/wa6q7bRX7eb7qpN9FRtQtawA7+qlqCmnoi+iaihmai2maCyHq+kBkd/Ffa+Smz9ldgHqnBKj+GQVGPsPoKsYSfiyo30HdtCR9k9tB+5m4HabWja9mPsPiJcDHQtuGQ16DoOIq3fgbR+B9r2A1j7KvAq6wnrW0u/F9A0YeuvxKOoY8jVz6hfTsImxq9vwTxQiarjANruw1il1TiVdTjltTjltbiVAqBYByUxUwcpm6Dr9yqFhCdjbxlWSSUedT1+nSCdipo7GXT1k/XJSNp7WBx28tBimsVhNzm/moStH5ukDoe0CaesmZi5n5mkg1PjMU4WoqyOhlgbC3M8F+B4LiAkQqRdFMImhtwqkjYpMesALm1H8WJXKN4KF86WIxvord1FV+VmOso30lm2AXHFZmR1O1A370Xbuh9Nyz703RUYxJUlEBHQdRDQdRAuFhLGrX2kHBICug5ciiaC+k5Chi5ciiZc0gYm/Tqm/Dom/ToKfi1jfg0jXhXDXiVDHkUp9STjkDLqE1qshywDDFsGiBeZMrO8nphTiUXRhdugIhsNkvI7OTmfZzRuZ6D1gLBB7zpIxNDKqFfGoFFMUt9LxCDFq+7jxHiG9998kY9+9WPeeOERMhEz69pmn7kHTW8ljYe+h7h6KwM1O+gq21DaJFj6K0sgIm0Vk7H3MuaWM+FXk7b0Mx0zC+/Jp+L4aJA7eZk7eZm1iTAzg2ayfinDXilxuxhjX2XpmDi847tI2spZmEzy1COnuXjhBBceWGFlscDwYJhoyMmZE/M8/vAZ5sYzDHTXo5O1Y1a10996BFl7GarOMoy91XhULUTNPWQccnIeNXm/kfGgmbxbw4RPz4hDMM/5JM0kdD3k3RqmAkbGXGoKHm0JSKzfTvoNjAfN/OD8Cd772St8/Ks3+fff/YpfvvgMS7l4Mb0HZpJuphNOgrpuBl0yXNIGCkEN4yEtp/IBTo4HWR3zsZxzs5QVQMP6Whx2s5DxlPwRsyknE1Eb4xFrKVUnYZcLcY//UARNohRDXi0jfkHyMxm2ltZESMj4nwiaWRkK8NDsMPmQhYxbS8alYTRgYjxoYdRrYNRrYCJkZTbu+gyImBn04hOJOD6RYGUyzcrEMCdnxrh/YZKHV+d54uxxnjl/kuceOs3zF87w2Nos5xfHS8zCVEJgIoZc+qJZuV0A3zoxYfMAYbOMoFlGJmhlNhfl4bUZ3njucd5+5SkenMuSMEkZcatZy/iYCZlZGvRxZjLNmUKSiaidrEtLodiBsJwNcWIkSj5k4UYuMUUH80kPc2kvEyErUxE7p0ajrGVDzCdcTIYs5P1Ghp1qgmohUtIpa8Wn7iJo6C12dlws6s7nEInmyNrkpC0Skg4JcW8x/lX0kWB8Fb2Hqe8QHnklrv4ydtzxj7zovYll+XVU7LoZQ19dCTxUqHO0VNxNc8W9dNZvp7V+B8fKN1JVtpG/56/s230Xyws53vr5izx4dpGFyWEKw1GsRhm5TIihVBClrBtpfyf5fIYXn3+GSz99jQfPncRpMeAwqultrUP0FDxx9jgvPHY/z11Y4fxihqmUseititFRt6V4/AnG6b6Ovezb8BXadl9bWu17vkjHni8Kptc9X6Ri47V87csbaau+F03/YUzKSkzKSgzKagTvyN8Q9NRv0NZ8kEjQwOLcMNMTSS5xYyk96aevP8fbv3yVl354kTd/+kPevfwGz7IRm1nF/j2bueeuWzmwdxs6tYQnHz9PNptAp1eysDzDaz96kV//+ud88Ju3efSBE6zM5Hnu4oMlmU/YrmZ+NM7jDyzyyNk5BqNWXMZeRhM2RqIWciE9I2EDkyk781lvKXlJJIK5ITunJgLMps2MBBRMxHTMZczMDpo4mfcymzRSCCiZCKmZCmopuBUUnHJm/FomHEqmXGpmAwYWY1aOJ1wsJZzMRK1MBPVMBw2lEIqpoJaZkJH5hI3lIW9xCBbg+GiYpWwE0VegklM8vDLBD86fYG7ITyFuEZiJD+DEeJgLi0Js88pwkOmonfGAgdmYheWkg8WEiemAmoJHWuxPkDPpU1Nwq8g7FIw5FYhEc3zuH7SI932JHwe/S6Hveio3fJHuys2MuZUshM3kXVeNxjNRKzZpHUe23Yyx5ks84biBy0OC36F685fpb9zDdMLKybEwx4d9LGU8pYK9xUF3CUTMJR1Mx6xMhE2Mh4xMhE1CME6R4VgHE7MJO/MpJ3pxOdWbv8wrgVu5Uvguvx4WjMbl26/HJq9hbtDGbNpKzNqNpusgzRV3c3DTt+nY+yUGO7/BA4Yb+fXQ7Vwp3M4TjhsY778e6ZEvUrXxi1Tvvo2euq1YBiqJGNoY8kgoRISi1/G4jtmMhYWsnZlBM6N+NdaBYxzYdAPtu69lsOMbDHZ8gwcMN3BOe2NpXU589zPrSuHT6/ZPLeG9POG8kSecN3J56HZe8t3MoU1fJWzuZDptYm7IynzOznTaJICjoidjPmkUDO9htRBvG7jKFuVdPWStHaT0TcQ19f8HACGACEvjZgQD9Rw33XQavf5Frkb/vvGpxxR/vgLyxp1o2/dj6DiIqmk3/dXbEFdspXH/vfTVH8Sh6UUn7WIw6uexhx/giYuP8dM3fsJf/vxH/vLnj/nw9+9xnoMlIPHG668i6ijfzED9Hkx9tTQcuo/RsBnRy6Dtr+Pk3CCiG8Fv6sOt7sSr6cKr6SKg7yFuk5F2qYonbB+aToFymR30cGI8zlIuyHjMRi5gYCRoJOvXk3YoiRn6ieh6SRgHyNgUggbYqWHIrmTYqWbUK2SvBw29aLuP0dt4kKtRZm8hEr1MPmHn5GQSkQ7Ex3Zh7K2h6eA9qNoOo+sqQ968rxifegC3vFaY+v49TIZMpMwDRHViMo6rU+Mxv4aVUT/Gniq0XeVELb24lK1ouyrRi6tRtB6h4+j2Ioi4l+6qbQzUC/Gy/TVbkDfuxCWtxCOvxqesIaCuI6xuJKRqICCvxyuvwzlQjX2gCpesBq+yHre8FpO4DGXzHqT1O+iv2Up3xQb6jm1B13EQa18F5p6jOCTVhHQtmHuOMlC7jY6ye+it3oyyeQ/6zkPYB6oIapvxKusJapvxqxtLrETKJmbI1U/CJsajasDYV4668yD6njJssmPY5TUlP4RTXou3CCCC2uaSTCll6SZqbMejqMUqqRQ6J6RVOOTHcKsEmjxhE5Ny9BLUtxKziJlKmFjKehgNagX/iaYNp0yI1U3apMwPujk9EWdtLMxy1l8CEJ8GERNRC1mvhpRdRtTSL0zINoKgB3wBgYn4K61lG+mt3SVImY7cS9uhe+g4ch+9lZsYOLYVSc02JDXb0HWVl5gIr7qVsLGbmKWXQZeMsdDVEiaHrAHRRWFiHDZ249O0EdJ2lIzk67r8fEDLaFDLSEBDzq+mEDGQsPUz5JQxETYw4laSMPaQ1IuJ6bsRNUBf8z4yQSMvP3We937+Om++/BxnliZZHE8zPugqHfSazgOEdM3k3BKShi4i2m7cig58uj4uHB/nym9eh//9IX989yeIXqD0uHAxfrm7Zgfi6u0oWw8gb9jHOptnk1QTMbSRsolJW8UM2noYdcmYDGgo+LUMOWVkHFImExZu5zV8IhFqcRXjCTOzGQtxWxdJew9RqxhN51HkbYfobz7MkZ13IG2vwmuTceHMIsfnRmhvrqSu+gAquZiu9jr+xjUoJJ0kgnaaag4ibqlAI23EIG3Epm7FbxA2g1FLL0n7AMMuZanJfiJoZsylZjpo4sLyBFVVKwRkrQxZpEz6DUz6DSUQMeET2r1HnSrGXGrGvTomQxamk15++vxF/vD2T3j6wVVEr0HGa0B0IyRsCsYjNhaH/ExEbdw/k2Y8ZOT4sI/JiJHThTAnCgFWRr0sDjtZHHaylPWUEoI+DSLWmbXFIUEeNRmzc56DfFjcnAtMqiA9GQkaGQuaKIQtjHr1jHr1QuFm0EzBb6TgNzKfcHFqLMZowPQ/QMSYz8iYz0ghYGYm5mQm6RaK61JuAUgM+5kfDbOYj3NieoQT06Ocnsnz4NI0j55c4MlzKzx9bpWnz61yfnGcszMjxNARQ8d41EnOb2bQoSVhleMpdYT4CBr78On6cGl6CFmUDAYsxBxaRoJ2AXh4dIz5BPA34laTscmYCJqZjTuZjQt9QDm3rvieDQw5VMSNQtGgaApEU3Dx+Dj3T6YpBK4yMxFtDyF1N4NWeQlcpq1yXJIW3Ip2cj49Q16tEPUrby1+zsJrztrkxE19RG19JP0y4cJ6j2Bubau9D4e8gmuuWeCGf/kuj9uuZ1l+Hbvu+iqW7iOom/cgb9mNpGknXdWbaDx6N40V91F58C52brmJjfd9ixu/9Tn+nr+iVXWSiDjIDgYYSvk5tTqNx6pG2d+GuPUYe7fdy/bNd+Ewa3nhB09y+Zdv8qMXn2Mqn6Ovowm3SY2kox5x3VFm0kGWcnFOT6Y5NRFhNLwe6RpCkCwI3yNx6262/+s/8kPfTbzou5nH7d/icdu3uGj/Nk84buAJxw1cdNzAH8du40XfTYz1XsexLZ9n931fp6XybiQde7i64XgKkegyNRVbaGs+iELahFbVSVfHMbZtuYMjh7by2qtP89c/v8/vf/cLXvrhEzzx+FmeZSNN9eU01JZht6iZn8nz4Lk1Hn/kfqJRL9lcmueef5r/+PcrfPLR7/jgN2/zwMllTi1O8f1HHrhaCniR4qbnDUaSLpIBIzOjEcbiNvIJe/H4WSUf+6ye3alsIBtQMjdoIR9Wk3EPkA+rmcuYmR8SisImIhoKASVTQTXTAS3jHiXjLgWTHhUjpgEmHErmgkaW4jaOJ1wsxOxMhkxM+LTMhozMhvTMhQ3MRgxMBw1M+nWMebWMeIU0NVELwvoKTMRcjEXsTCX9BAx9JXA+mbDwwHyaHzwwz8NLOe6fTLOaDTEXtwsrYmYmrGfSp2TcK6PgGWDcK2PSp2bMqSBrlZCzSRm2Sbj75m9yOXMb6favcVxxPX8cu43jim9Su/ULNB25m55jWzm06dsc3nwDZVuuw930VX4Wv4U347eU/A7arjIKYSOLg26Wh7wspF0lILCQdrGU8bCQdpUAwlTUQiFoKH3uoz4t+YC+BDDW1/pjV7J+ht1KDm+9iUzndVwZv4Mr43fw6+HvMtj5Dao2fYmarV/AWPNFVpTX87L/Fq4UvsulxK2sqr6Fp/mr1G77J8q334z42GbM4jJS5i5GvTJGvTJybglDjj5SNrHQKp0wkPPLGfZKmUwaSiBiKePixGiAE6MBRv1qQoZO4tZe5G0HSibsr315I9d/+Tau//IWrv/ybdxz8zdo311kJHb/M+27/5l0x9cZ7Pg6gx3fYEX1LZ4sgohM5zfYe983CZs7OTUVZG3cx9q4jzNzEdbGfcynTUyG1YwHlczEdCwU2YhPAwiRyEfW2sGgsYWUvomUvomo6hiB/jLiCoGV8HUdwNG+uzhUnystAUS8/SkW4g3EjXs+83+LRE/RWbUBWctuNJ0HGGjYTvOhu/vXR6AAACAASURBVKjefRstRzax654bYVVEe30ZBmUfmUSIoNfFHC2cPbPGKy8/z68v/5IPfvcuH3/0Oy6/8wt+8Oy/CUyEqu0wPTW7iwdjO05NJzWHNghPfCNYFa3Y5a04FW24lO14NV1EzAOkXapPsRFC8+LsoIfFbICZtJtC1Fpqcx10qhh0qkhb5cQM/UR1vcQN/QzZlSUdcKYIJLJ+PUmHAoeiDXnHurFktTh9Fowlj52YwKPtQN5ymP76ffTW7sIyUItBXFmMYN2Prqus9NiltJOJoJ6EsY+ItpuMQ07GIWfIqWAibOKJE+PF//8KQYMYn7YTVfvRUheESOSj6cBGOsu3IW3ch7x5HwP1O1A07cLQdQinpAK3rAqvvJaAqoGIupmopoWIupWQphWX5BhO6TE8irqSNMkkLkPdug916z4kddvpr9mKsnkP1r4KXLIa7ANV2Aeq8Cjq0LTtp7tiQ+m1DNRuQ9G0G0PX4ZJ8ySGpxlmUrIT1rSVpkk/ThENWh0VyDIvkGA5FPR5Vk5BapWwUGq/VLUQNncSMXYS0bYQ0rSTNYkY8cvJBJSlbNwF9M05FDTZpFdaBKmySarzqRiKmjmLcbCeqtsNY+muYTlrJ+lRY+msI6jtxSJvwKNtIO+QsDnn/B4hYGQlyPBcoGVUnY9ZSK3DE3CfEMh5c3zB/ULzQTCG6HcTHdtBbsx1x9Va6yzfRXb6JnoqNpe9Kf/UWtJ1H0XWVC9IqleCJiJp7yLjl5MN6xqNG4tY+4SJ6EWKWXtzKZow9VXgVzUS0nST14qvpVF5BwpTzqxn2CdN7kchHzNLLeEjPqEco3ItpOglrOhCJQNJ6GNGz8BGf58fPXuRnP/w+7735Ix4/u0jA3I+s4yDq7kMYeo7gVdYz7Ownoe/EJ29FdAX+gSusjSd44twsP3n+IZ59dIX1EiRtby2S1jI0XdWouypoPbyJY7u+K0zprgeRaEhoHrd0MeTqZ8gxQMbez6hLxoRfzWzMgl/VStomZa0QYS7jJmaXEHfJyceMrOR9JSO6V9uCsbcav6GT4ZCRgHWAtuq97Nt+B8q+FqQ9jdRU7sOkG8Ckl9HSWMnfuIa/cQ2XuJFL3Iiqvxm1pAGR6BQxtxyPtgORaAmfth2RKEXaJiXnUVPw65kMmRhxKJkOmnhsdYaqqhcRic6Td2sEuVKRgVgHFONeHaNOFaNOVQlEZH0GHlou8NMfPMJKPsHJyUFeeeIMJwoJThQSTCfdzKQ8nJ5I8eMnz/LLFx7llcdOcmosxkTYxHLOy1LWxeKwu7SWsgJwWMh4hIbxjKfUb7A2FmVxyM9M0sV0wsliVphUruajLOWCiEQ+wcAdsTKdcJJ1aUoJRYWAibzPwJhXz1TYytKgj9GAiWGvnmGPjhG/ABzyflNpTUXsTETtTMWdTCZdTKXcTA56SmzSEg0sFzKsTgxzZi7PIyfmefLcCk+dXeaJUws8uFDg1OQwPpGIiZiLkYCFjFtgIeIW2VXZ2acuSg5VN25tPyGLEpeyh5BRTsQkI+VQMR4UPBE5l4q5uJ0xr5acS8WoR8dM1FpkFIT3OR4wkDAOkPcJMtfTYxGeOF5gLRsgbZGRtsjI2BTE9H3kXBqmIzZybi0jHh2zcSfzSTcrI2GWhgMEDb1Imw6jaq9A3VEpGKmLZvakZYCItZeoux/BV3VVxnPNNb9m191fZVl+HS96buTQhn/BJ6vB3leJulXodelp3EVr1Sbajm2jqXob+3d9l3177qCj/Qhrq2M88uga715+neFMkMry3bjsOs6eWiQedtFWW8aW732HnRvuYCju5/1fXeL37/2KN155njdfe5FLP3qR45N5Xn36cR49scjsYISLJ+ZYycVYGg4wGTeTdq/n4E+xXkz2v/7uVbbd8Y+86L+F48rr2bvxetqPbaKp7G46qzchadxFX8N26o/cycGN/4Lk8LUsya/j7cHv8Pbgd1iSX4e++lr2b/gKX/vyRj73D61cc839iETvUXH4Puqrd9BYt4/62v3s2HYnne3V/PD5x/jk48v84tJLrK1M4nHp+IBroSCio7WGk6uzvPbKc7z0wtPkR9L4fDYev3iBdy7/EvhP/vTH3/PbX/+SC2fXOLU4xfm1RUaiXkQ6cGklrE0PMz8aJ5/2szyZ4cmHjpOLmK82QU9BrGgazkcMjIZ0hAzCNWjYK2ckIBR9Djp6yXmlTMV0pK1iRr0ypoJqxn0KCm4FE24l4w4ZOVMvOWM/Ew4l8yETS3Ebi1E7MyGz4LPyahhzCmBjNqBjNqRnyq+j4BEGF3mfjhGPDlGqGNt6D8xngiRsKkSiVdJONT6RiAeX0sxlnKzmg5ybTjGbcjIVsZH3G5mNCabnSb+OcZ+KcY+8BCLybgnTIR1BZRvS+l3UHvhXbviXW0p6/+u+dBc9Nduo3PhFjiu+yeXM7bzku4WL9ht4J3Mbn4zdzidjt3PRfgPGY1+ibNstWHqrmY3ZmAqbmQyZmAyZmIlamYlamQqbmY5YWEg6WUq7WUg6S78zHjAIwMmt/m8bVIHtmI0JnrXFlIvjGS9r2QAnRkOcmYrR37KH2u3/jKf5q6yqvsUTzhv5JH87l4eE+NjBjq/TsfdLlG//JvUH78TUW0bU3CHEsMaNzEWF9u0Jv5IRj5QhRx9Djj6yrgFmk0ZWck4WM1aGvVKh3ymiYWHdJJ22caYQ5P7JCGs5D8sZBydGvJwa87OW8zCX+DQoFUIH5pMWFtPCY+eTJrIeCSFDKxFTBzFzJzZpNdLW3UiadxE0CZ1ThYiGczMRTk+HODkZ4NxclFMTAU6MeZiNGygElExHdSylTEJMs/uqnMkvrSZr7SBr7SCuqSckryasOEZUVUtS/WlWIvYZACESPctNN71c7Il4Fmlrsb+sfjdXk9uKwRKiOVprNtDdsJWWqnup3n87ZTtvpadhH9UH7oVVEUtTGX7w5HlOr83hsOqQ9ncTDLh58olH+Pij33Hlkw/51duXeOH5Z/i3Jx9F1Fa2UZABiatpLd/CgQ238OkyGJtaABUORRueT7ERQUNvyRMRs0pxKdtJu1SMx2zkIxZyAQOjIVMJEESM/SSsMoYcKgZtClJmKYNWOWNePTNRe4mizvkEQ+WgW41f34Om69O6sHVGYoqYXVL8UHzIWw6j6TyKZaAWfXcFkoa9qNsP4VU3IxL5WMo4ODkSYCZqJmnqJ6zpImWVkLJKyLqFGMWZpANJ/X4aD96Hql1oSW4v30zjwatN0i2HNtJftxtV20EULfuRNe1G33kQp7SagLqOkLaBiK6FuLGdpKGDpKGDuK6DiK4dr7yutNkP61vxKOrQdRxE0bQbTdt+JHXbkTfuKsmUXLIaXLIabP2VmMRlSOq203n03tKXoqPsHvprtqJp21/6fUPXYcw9RwnpWgjrW7H0lqNtP4C5R5B4GXorMPVXYZfX4ZTX45DV4VI0CEZjTStRQydRQyd+VTMBVbNgtPUqmAhpyXmlxG1d+HVNuJS12CTVJRARt3YzGlST9SnQdZWj6Sgj61ORckiw9NcQMYlLICLjUrI07OPMZIIT+QgrI0FO5CMlFmJxyMtc2iXEWfp1JG1SQuv+HBcIDMRbgoZ+SYjU66rahqRhN/11O+mtKgKJo/fRU7GRvirBa6JuP4KmowyDuBKHrAGPqgWfpk3Q37tkDHkUBPWduJXNgizJLccha0DVdhinpB6fvJmwso2oTpDCJe0DpByCPCLpkJB2yfBq2oiaeyhEDCU2ImuTEjf14FK3CBeY6yHmNJD22biwNs/brz1PIeVB0VmOrHU/TqUQyeuS1ZCy9hJUtWHtrUXdUY5D0UbcpcQoacSp68KmbkcprkbRXYWktQxZeznqzir66w/QsO8+6vfeXWxMHUIk8uFRNQimareQzJR1SRlzy4WOCL8Wv6qVIaeCtUKEh4+P8KOnTvPa989xZjZVojCj5m6ill4hPcshZdCvI2CR0Hh0B/WVO5F01aNXdnPmxCw/eukpYmEX4s4GrEYFq/N5Hjq7iF7ZSV35Lppr9jLQUYFuoB67qp31BtYXuIeEuZ8hp4JRj0bYgNoVTPj0PLY6w4WlCUadqpJcKe/WlDwQMyFzCUisMxPjAQMzaTcpl4rZjJfZjJdXnzzLf/7uEk+fnWctH+fC0hjHRyI8OJflmbPz/PSZ8zyynGc1G2U8aC42Jds/I2Fab05eyHhYzvoRid6jELYwk3SxOORnLu1hJuliftBLIWotrXxESGJJOhQMuTXkQ2ZGvXpGPMJ0fqwIIEbcWsYDJuYSLvIhCzm/kaxXT84neCHyflOJjZgIWQXDddTOVMrNzKCXqYyX2VyQ5fEkSwipWYujKU7NjPLIiXn+7f5Vnjq7zMWT85ydGWG1kOROXmY0aCXj1pO0q0lY5QKIEPkQfQC8V2RUGsCn68NnGCBkkZN2GcgFLSTtavwaMUmzjDGfgZmoneMZL9MRCyNuNSNuNdMRC1NhMxmbjISxjyG7vAQWpyMWFlMulgc95H06Bq1SRj0aFlOeIvy8xGLKw5BDRcoiYzxoZiJk4cG5YUTnIGzqR95ShrylDFFHcfAghvHA+vT0rU9dT84jugcsyirK997MWO83+KHnRrZ/93PoWvbhk9Zi6S2/OrhpO0x7zU6aqrdRfXQTO7Z+h69zmZHRIL//8Bf8/sO3+NvfPuLMmSW2bb6L/p429BopfV0tbLrzFo7u2YxB1s2F00u8/9ZPefPVH/Kj557mTx/8hh8/9wzLhSwXVuZYGI4z5DGxPBwh59aRMEmKA46ibLiY9HPNNR9z98238oL3Jo4rr2ffpm8xEtORcktwKxtJmMWl3peQoQ2frgljfzkd1feyb+N1HNv6eZJtX+WH3pv4w8itvOC9EX/tDRy970tc96VyDu/+Ds21O6kp307Zoc0cOrAZmaSV4UyAtZUJHnvkJM//4FEeffgkFET0dDViNSl55t8u8OpLz/Li808xNZ7l1KklXnrxOX71zi/4858+4i9X/sCfPvotP3/tJV555iIvP/0451dmyQQcPHFuhQ/ffoNLLz/Fc4+d4fH7l3n45DRRh1xgKy8LpvixqIHxhJnRYkHpWEhTKl/N+ZUMuweEos8pmIhoGLT1MBVUsxA3Mh1QM+FWMulRMe6QMWwQM2qWMOVSsxixsBiz8mpfDylTH3mfjgmflgmvhkGjmB9Ie3ilt5uQUehImvQbmA1byLk1PK+QkHIoOT83ynw6QMyiYCzk4JHjE5xfzhb3KzEhAl7ahKhDiDaeDFsp+I3kfTrybhVjbjlxfQcmcRlt5fdwePO3qdn6BQzHBJDwku9mLif+lcuZ26na+CX+7v8SUn6Sxh6k9bs4svnrJRlbzdYvULb1Jg5tvpH6w98jZugpsR6CVKv4vD7dZ4DCRNBYAgVTYXMptGIiaPzUsfT/vaYjls8AiePDPk4UQpyajHJ6KkbKLcUqPcZAyx4qdn2Hoztuoa9xOw5lLbMpo1DwNuZhLefk+JCNpUELsxGh72I6pGEyoGLEI4SGDDv7GfPJOVXwcWYiwErOSSGkIucVFDJLQzaWsg6WMw5Ojfk5NxHm5KiP5Yxw32rWzclRH6tZN2s5DyvDVxUBS4N2ljOOIpCwsDRo5fiQnRMjbk7nfZzO+4RG7pyTfFBJ3NpN1ifj+IiL05NBTkz4hVXwcX4uxslRD3MJIzMxPUtFw/inP7eErpmzOSens1aGLe14+48SlP13U/V6xOs6KBCYh/WyuY7KDVw1XqeKt49wtaV6DpFoleojd1B95A6qDt9B9ZG72MlFWmt3UlexjfFckD9++CsefnCVirI9bNt8Ny6nhdmZcZ64+DCvvPw8l978CW/+7Mf87KevIard86+IRD5kzYfob9yPMPF/j3UPgrjxADZlGy5VB0FDLxHzAGFTf8kXkbDLidtkJB0KBt1qRoJG8hELwz4d63m2aZeKkF5M0nJVprBOg01GzMwm7CVtXSFsIuvVkHYpiFj7MfbX0nVs56emYIXi7SUkjQdoO7oFVftRLAP16LqrULYdRtK4D11XOSmHhJmU0DC7nHEwHTWQsUlImfvIOOQkzP2kLDKmo3aePjOLSLSKqa+WliObqN17J21HN9FXt/szf8SeY0JcqLRxD7Km3Zh7yvCrG4gamombWklZuhi0iRm29ZKx9JIy9BAzdBLSCFKjkK6FqLEdl6wGRdPuEqMwULsNVctedB0H0XcewtZfiVtei7nnKNL6HXQevZeOsntoOXgn68lE4sqNqFv3YRILpm195yGsfRUlI7Z9oApdx0F0HQcx9lSgbj+EsvUA2s4jmPuqhA4NaR0+ZRNBTSshbRtBdQtBdQsxQydDjgFGXTKGnRIGHb3ELF2l3oj1QraIqYusT8F00sxoUE3SPlCK0PVrOgkbeoia+ko/j/h1rIwEOTuV5EQ+wupoiFPjsRKAmB90M5tylkBEwro+ffubABpA+G7u5VMtoL4SiOip3EJn2QY6Dt9NV9m99FVtRlKzDXnzARQtgsHaOlCLU96IW9lMQNdB3NpXjEAUfBIxSy8JWz8OWQP67grcskYi2k5imk5i+m5iRjERk5iwsRuRCAL6TgbdVzPqJ2Im5pI25uJWJv1Xs6Bbq3dydNfdSFpraGFOMNl9sE7fx+hr3IFDUYNbVYdXWU/CLMYnb8UsPoas+RCKznIMA3XUHry3aMIWaH9t7zGU7RWEzQNoOqrprNhFSN9H1qsrnUDMfUJfStzULRTO+ZRCO7VXw7hXQ96nQyS6zKhPy2jIwMmJBM9dOM7FszNMpR2say0jJjFhU6/gGZI209d0iIayrXTU7AeTiKWpYSZGYpxanYZ7RNgsCvrFjaTCTn53+Wf88YO3ePj+RRIBM6H/Ns1y6zrx6joJGXu4lg+EUjeXghGHvMQ2PLIyxSPHpz7jeZgKGDmecrOUcDIftZXAxHTQxKRfSG2aiFqYStpZyvk5O5Pi9JSw7p8b4sR4nFcvnuHM1CDzmSCTcTeLmRDDbgPjYRcLGT+FsInZtJ2VUT+rY4GS92Eu7WIhIxSn4ROBT0QIE4tDAYEViDmYH/QxnXJRiFoZDZkYCRoZ8mpJOZVkvTomojYKAVMJSAgTfA3DDhVjXj3TUbuQdhQwkS2aq7MuLSMeQQ6Uc+sEeVPQzETUzmzGx0I2yFwuyGI+yomZIZbH0yyMpkog4tGTczx5bpnHT8xxfnGc42NxBkUiRCIfw149KYeKhE1B3CIjaioegx+tx4j68Ot7CRj6CJkGiFikeFRiwsYBkjYFaYeKQsDMXMLFeFAY3KxvxqYCRX15QM+ET8ukX8ds2MRUQC+UV3rUzIZNFDxqRhxywdAaNJEuAplhh4oTuTCTYSvDxYbzhElCxqUmYuzHqWhD3VHJQMNBAURcL5wfZuI2xoIGIS1n/XwiegutrIIje25CX30tb6dvpfzef0JRtwNrVxkW8VHU7Yfob9xLw5HN1JVvYd/229ix+RZ277ide+/5Nnv33YvFpuCZZy/w+k9f4IMP3+HpZx6jr6+d7q5Wujua2bdzM+KmKrJhFzPDcebG0vzo2Sf59w/f48+/+zUfX/4Fa1NjjEV9TCWDpBw6wtp+xjwGhh0qBq1SAup1OdlHiERvcY32Y2746g4W5dfxQ9/N7NnwTXJxHdPDduIOAXD4NC1CO33UQNYnI+XsIWxqw6dvwKdvwK46Rm/TNo7suYn9G76Mvvpazuq+xS/Tt/Lj8A0sSL/OwKF/Zuf3rmXHphvYvf129u/dwL1338zdd92IQtZOYSzB3Ey2ZKpOJ/y8+87P+MuV38N//ZlLP32Vp59+lHd//Ta/++A3fPSH3/L//O0v/PuVD/n4vXf45Wsv8taPfsjPX/w+Lz9xgdd/cJEfPHyGh9ameeD4BKdEIk6JROQTVoF90EE+YmAp52U6ZSPnVzPkUTARM5B2DpC09DDskpJxCD8Xghph45h1sZKyshgzshDRMxvQMelSkLcMMGbuZ9yuYM6nZylqJahu5VJnJ5c6O3lW2stDeinPy/pL962vV3q7eUDZxzP94tJ94ttNiEQxhlx64mYFWZ+F+2dzxUhhAUTMDrpYGQkzk3SxloswE3PgkjTTWbWFih3f4cjmryE98kXS7V/jov3b/HHsttJ6Z/A2luXfRHn0K9x980187h+iCD4WH0N2KTmXgomgntmYhdmYhZno1Ql7wa9nKmwusQWzn0qPW0y5WEoLRvJ1ILEOKtYfNx2xlNiK/w4cCn5hQzwRNJbum084WEy5WBx0szDkYmXUz8nxMKcmIpydjvLAXIL7p6KsjXiZT5tZyTk5U/Bx/2SQ03kvq1kHy8UY2OmQRpChFYHEmE/OkKOPEY+U6aiOk6Me1nIuljMCazAbF4DOQsrMYsbKatbNyrCL1aybEyNeVoZdLA3aOT7k5OSoj5VhFydGvKxm3SykrMwlzCUWYjZuYi6qL7VLLyXNrA05ODHi5tSYl5OjHhZSZuZSJmaTRtZG3Ty8mOT8QoIzUyEemIvxwEyEcxNBVoYdTEW0TIc0nymaWwcHF+diPDTuZ9w9QFheS1hx7H981uuJc8L36RIi0ctFEPGX4r+fKoKFK8XbdZ/ECwjkwGpxf7+KSHSRmsp7qa3ayGDcyMx4hJnJBCNDIZrryyg/vIt4xEs04icU9BAJ+zi+PMelN38iDAT+/DGimt13lECEuHY369NAkchHd8N+RKKhEhMRMvaRdChI2OVELZISeEg6FGT9elJOJSNBI3MZL2NhM15NF05FG3GLlIS5vyRRGA8ZmY5ZSxq7ibCJYZeSQthUMtSmnEI/gEPZUno9ms4KRKKnULQKyRTylsPIWw4TNIhxKVtRd5QLBXB3grnvGKNBLcs5L8NeJfmAmrxfRc4l6NrzAT1xUx9BdTdDDlUxP3wVh7yVliObaC/fjLLtMN3Hthb/EOuozoe4eiu9NVuRNe/C2ldOUNtERN9E3NRK2trNkKOPnENC1j5AxtxP0tRLzNBJWN9K1NhO1NiOQ1KNpG474sqNSOq203dsC+rWfeg6DqJq2YtJXIZbXoux+whd5fexzj5c/SKFShG2JnGZEGXbc7TkuQhomkoSJ33nIRyyOjQdh5E07EbRsh9TbyVOeT1+VXOJhYjoOwhr20oMxHTUwLhPRcrSUypNC+qF4juvuhGfpom0c4DJuJFCREfC1stMykY+rC9+XiGG3CoC2i7ilgHSDjkTUQsnC1HOTadKhuoT+chnWIiZpKMkZ4pbBijRdl9fPxFfFD6D/iKAKMrLJA276aveRtfRjXSV3UtPxUaktdtRNe1hoH4P0sZ9aDrKsA7U4lY2l7wRSfsAQX0naaeUuLUPr7oVt7IZ60Atxp4qnJJ6MjYJg9YBUtZ+EuZewsZu/LoO1ludRSIfQUMXcWsf+bC+1LCc92kIatpLRUgNLHFwy/cQ11cgSsGxfVuLf885Oqs2Yuo7ikddT0jXQsrai0/eirW/EVVnOX3N+1B0ltN0dDOq7kpaK7cVAb8A1nXiGnbf+e2SgffMZLp4krmEsacKh6yOiL6DjGOAfLG1esKnZdyrIWOTlYyTaZeCpVyQtfE4s1k/q4UYSzk/4xEzMXM/UUs/GY9GOCZ7apG2VyDrqMZvV6Hsa6Gvs5aNPItR208i5qKztRq/Q8fjD67y9KNn+Oi3l3jvrR9xbm38MydHq6oNt6adsKmXIaeMvO/q65sNW5jw6Xl4eZJHVqZK5umpgJGFmJ2TwwFW0h4W4w7mozYWYnbmIlbBdO0V/CtrhRBjYSMnxqPMpJ1MpxzCZPMyvPHMeSH3XdNLzKJgKuZlOu5jMuphNuljNGBkNm3nRCHEyfFwKUVsLu1iadjH4pCfxSE/JwtxHlrIcW46w/ygrwQiZgc95CMWhrxa0i4VcZuMiHmApE3OiF9IoBrx6Bh2qhlyqMjYFAxa5eRcGsFoHbaWIl7TDhUZu4qsS0vOrWPYqSmBiMmYg4VskOXRCD6RiJXJJGcXRzk1N8LKxDAr40NFOdMsj59e4PziOCcnB2GjiPG4i5Gi9yLlUBG3yomZpazHCAqR2+fxaLpxq7vwasUEDH0EDH3ELDICul4SVjlDbi1pq4KMXcV01M5yxs9E0CiYRuM2Rp0K0sbeUuv9kGWACZ+WtLGXca+G4yknEz6tUGbpUTNslVDwG5mO2Hjlwiq//dHTPLEyLkxwAyaGnWoSVhlGcS3qjkrmaMEy0Fj8jgpJNitZP/OZqxGVQvnXJdprNiI5LACIY1s+T0/FfTi6yzF3l2HoLEMkmqK7bg81RzZzrGwr2zbcwpaNt1BVuZ29++7l7ntvYf/BzbR2HiOe8nP+odMkkkEMehWSATEzk2NopD2Mp0K8+cOn+NnzT3F2YYJHTi7zg0ce4Mz8JKLrIWBUMRH3c25mhBNjSWYiDsa9BsEQbuwlrOssvva/ck3Hx9ywYQcTytt40XczO+/8Ai59KxNDVmayDtaZR5uslmGvnLGQhvGonmGvlKi5E7++GZ+uCb+xiYCpGa+pCZu2ho7azRzd9x223fUvtO7+Z3Lir/O8+wZ+n7uVC+brsNd/iYPf+zwb7vgqlYc28PS/PcDv3v857737s5Lm/0cvfx/4C+++c4nf/uYt/us/PuH9d3/JO7/6Ob++/Et+c/mX8F9/4T+vfMj//tOH/P5Xl/jk3V/w2tOP8fE7P+PdN17i5HSW+VyMpUKKuFtPxKHg++fnmR60I1qFdaVExqNg2KtkImZi2Csnae8jYRaTsvYyaO8nH1BzbjLCi+dn+f5qjhMZB9N+FXMhLXN+LTlTLxlNJ2PmfqZcahYCRpZjNh41yP8HYPj/u8b2Ghl0aCmE7IwFhM22U955NSlM9AE/ffYB3n7xcZ57cIlC2MSRrbdgafwC53RXo0o/vV7y3Uy6/WvUbP0CBzd9my9+voL/9XfyMYLh7QAAIABJREFUIhB+uQQiMjYJY15BmrqUdrKUdjKfEIZZIpGvBAymI5YSkFhfF2YznJ9OcyYfZSntZjZmYzZmYyZqZTJkYiHpFABBysVc3F5iJ9aPp6mw+TNAYy5uZz7hYCHpZCHpZCZuYXHYzepYgLV8kNOTYe6fjXN2IsxqTpjmnyr4eHA6zPmZCGfH/awM21lcNyEXQcRMWFt6zqxrgLxfwXzSxELKzExMz2zcwHLGxvEhe+m+mZieEyNeFlJW5pMW1nIeTo35Wc26Wc26OVMIMp+0sDRoZzFtYzpqYDKsYzZuKj3XQtzITFjLhP9TZvWwVgAXcQNzCSPHh+xMRa6+vrVRNzMJgxALm3VypuBnNeukEFAy5v7vsdQxZkLFuF6/nJy1m5Suhaiq9v8AIp4tXdtFope56WdwanGUpiP3cXT3HYjegua6PVztkTjFVTXPZ6VQItHL1NRsRiwuo7enkobavezfcw/N9UeYzKd47vuP8fYvXufVV17gmacv8uorL/DB797lyicfcuWTDxGJRD7Kt95Kd/VOJM0H+Wwb3roT3Idd3krQ0EvcJiNmlZaM1WmXioRdzqBbTSFqZSkXZHkkxGjIVEQ7lxgLmsgH9IwHdEyFjczFrcwmrEzHzEzGhRbS0aCWXEBDyiklF9AwHjMRNokR9cPCsBtTbzXDXiU+kQhjTxWmvmMMNOzF1FdLQN99FWQUNbBxm4RcQEchaiZm6SVp6SFt7WXILmXErWTUpyXr0pCyyIno+hDJIGEVYmiNvTXU7buLpkP3omg78KkPX/hsOso3om4/gKnvKC7ZMQKa+pKMacjRR96vYDqkEzZnZglhTQcxQ2cpMtUtr8XQdRhZw076a7bSd2xLySxt7jlainV1yWqQN+6i+cC/Ur395hKYWAczPVWbUDTtpqdqU8mEbe2rEECDpLoU8epTNWCX1qJsPYSy9RCm3mpsfTW4ZY2EtB0ENe3CpF3fLej+TX2MOhWCPtOrYcghUMMRUwdZnwyXog6DuJykvY/RoLBBK0QMgj/Ao2bILTBP69+jmLmfkF5cMp8uZDw8tDDM6Yk40wk7a2NhphN2FjKekql6PGJmPGIuMhHr4OEj4b1/HmyqphLg7ajYQlflZnprtiOr342sfjf91VtKkiZJzTb6anfRVbkVaeM+HLIGAroO3MpmfJo2ErZ+wsbuEhMR1HeWWAi7tJ6kpY+kqZeMTcKoT03GISWo7ySg78SlbEbacgCzpBa3ppWopZdhr7JYa29g2CEjoOtAN1DLUNzKXD5Gc9UB2qoO4TXIaavc95kTxEDDdpyKGgZd/SRs/dj7GpE1HqZy1x1U7L2D/tZDRF0yoem3NGG4eiLKuLXELDKUrRWsy/1EIh8GcSV2aS1BTTtxUw/DDhljXjWjThWDpgFG3GoS5n5CGjEuZTunJpPwgYgz80McH4swO+ghYZWRcanJBQwEdL2IRFe4k5fpbylH0laN0yhB2t1AfdU+NvIsvV31SAdaqSzbReXBbTRV70N0BR46PcfD9y8i76un8dgePNYBzKp23AYxdkUzMeuAwPZoO1mIm5ny65gOmliI2Xl8TZAzjTiUZMwSRp0qVge9rGV8rKQ9LCWcLMYdLMYdLMTszIYtTIaE6WDK0c9S1sPcoIP5IQ9nppOILgsSnUGXRpi0fwQzqQCjASdz6Qj5kBuRGAadKgphEzNJB8tZPycL0WIIgIfV0QiroxGmE05OT6R49HiB5WyIQtjKVMxNIWwl6xcCIwbdalJOJWmXiiGvlpxPT9arI+fWMhWxMRm2MlTsiRj16Eoyz/GIjSGPrmSszvtNDDs1ZOyqoknZwHTCxdpYjJOTKY6PRUvpTGcXR1mbHubETJbTsyOcW8hzbiHPqZkcx8fizGYCjISsjITMDHv1JO3KUmBG2NBXvAAVZXGVAmD2asX4dD0E9MWlFRM29BE1SYgYB4iZpaQdKoaKPR/TEQtLCcE4OupUkLPLyLtVjDjkJHTdjDjkzEctZG1ScnYZ414NIw45ebeKYauErFPNRNDMhdlhXrh/kYfnc8wn3RSK8a8JqwynrPVqC/b6hDUbYDLhEED9oOPqsTIH//R/11G95R95K3UrksPXIq64D1dPJXZxOfqO9QjVKRqObqH8wAbqKndz+61fp6Z6P3JZBwcPbUOt7aenv5l/vvYf+do3vsL2HVuYnBphdWWBZ56+yPefepz8cIq9O7ZyeO9O6o4eYj6bZCIZwqkaYOtdt/HdW25k/46t7Nh4L3u2bkDZ08qp0SjLSReDxl6cPTVU7dmASHQIkegI227/HGd13+JF383s3XA9d373ZvZsv5eIS87ciAeRaAhdTyVRS2/pWjoW1nN8zEvaLcGvb0HfU4ZTXYdFVkXc04usez+Sjn1s3/A1yvbdRsXhuziw/WY23PUVDt/zBXTV13JG923ez9zE69GbmVHeysFNX+PRC8v8+p3XWZzLk4r7+PMnv+XKx+/Bf/2Z//zrx3zy0ft88tH7vP/eO1z55EPef/dtfvXz1/nzH97nr394j99c+gmXX3+Jp+4/wcPHZzg9NcLxQprF0QTjaS9xtxanrou1iTAjITUi01UQkbT3MTdoY8gjI2roJmnpY9AunKPP5MOMelScHAnw4HSMh6einBi0sxjSsRDUMutRM2bu5//l7L3D5LoLu9/z3PcmJC8BQrGNLVdcsVyRbNmy1duudldle+9l+uzs9N57353Z2d6bumRJlmXhgm0wYMCAAwYcEGCMExQCwblJ3vDc93P/ODtHKzskua+e5/dop+zs7M45v/P7/r6tYOphyqliJWzhWNzBStzOD779Df5P/33/+99hJuFlOuHGoWqmufwpump3oGjcSyFq5OxchgtLOfJBPYd2PoCp6np+kriXf1sU/QH/PPEg7yTv5Yj6VoyHP8v+J9dRX/YI+vZSkpYeUSLrUjHm160CiAsIwllpXTMR1DMTNTMXt7KQtLOUdrKSdUubKjMhsxSBvRh3SHPlSkqU8SwnXdIcWmy4XojZWUpcPXeK8+ps2MJCzC49fyXllhjh+ajt6s9Iu1kedLMy7OPYaJAjBb/UJXW84OPMRJhnJoJcmI3xwmKSS/Nxzo77OZK1rpqP1SymLRLDMBXRXXPNnA71s5S8dsF/bNDB0aydlbSVo1k7yykLRzI2jg85OZl3czLv5viQk5W0VfrepaSZxYSJuaie2cgAC/H/XLZVHAWXjHGf6j98bDJ8lW0/OSJKpIY9Sgou0QsxE9Z95HtGnX0U7F2Mu/s+9FiaYrCAuPh/XSrYvOvHYHgfako3ULrjARoqtyHvPkx7Szn79m5cs5af5qop+y1EduItmlr2rI59VB7exuGD23E5tLzy4ll+8/7P+Mcrv+L3v/sNf/937/K37/yQn/7t2xKQEJpKxYVp+8EtqFr28+Fa7bLtD9FWuQNZfQmWvjqChm6Jhci4tWQ9/WTcWmbSbo6MRDg3P8S5+SEWcwFyfj2DXh1jYZPIOIQMYknXalHXSGiA0bBeMkeNx0ykXQqChnZCxg5xsuiDqaSV8aiRnE+DIFzGJqvG0HUQRcMe7Ip6Mm41CbtIues7D2FX1BM2dTPo1TLo1RI2dhDSNRPVN5M0dzJoF70Qw54Bhpz9ZO0aPOo2VA1lCEIBm7yO7qpt1Ox5iANb777mQ6ze+QDdlZsxdu/HoTyMV11JaKCOsK6BqL6JtLWTglfBVECk7/N2FUlTNzFDGzFTK2F9E/a+gyjrtklAoOiHKMqYXIpK7H0HpZz/qm33Igj+a4zVxW4JZd02VPXb6W/eLZXZWbrLRTmMtUOSTrlU9ZIvwNpXhVNWQ0DbTMLcTdzURUgr6v2LO4Ti7q8oMyh4NKRtPQQGGkk5uvH112OTVRKziHGYxZSilENGzNxL0iYnZu7FrWrC1leLU9FAQNfObMopAYkLC0OcmUoym3JybCTMdMIuSZmKIGI0ZFw94Aurk6W443JVkvDu6v9v037gCToOPknv4aeRVW1FVvkUPQdFg3XRZN1duRVlwx6sfVV4tU34+psJGztIOWQMedXELN1ST4RdXoOp+xBudYPofbD2kraJEa4JWy/+gVZCxg48umaKTbEWebXUtD3oUZH3qBm0y4maerBqmqk7tBWvWclQ1E3aZyMfdmGTtyGrFyOKZfVbUTdvx6mqJGxswattwtJTi6Gzms6anfQ07kUQ3qKzbhcd1cWEBj/yxn2omsow9dQQGOjGrW5b/buIIEJeLwJHl6qWiL6dpKVHuhCNuvsZsipImno5XghxeizByckkc1kvAUO3mMkesyFsg4ixl2G/gfGonaRdjfBHEP4IWtI0HdxF7YEd8KoAZ8XRVFfO/pKnaWmo4FDJU9x7y6fpbKzANtCDrLManbIFjayeiG8Ai65DOsdCxi5ixk7ydgXHMk4mvKK3ZMKn5/mVKZ5fmWLSb2DEpWXMo+NI2sOxrE+6gP0pEBExtZPzacj5NBRCBlFWMBrlxROTzGf9zKR8vHxygR+//oK0s4pegHcE/kUQGA0ZJfP/TNLBfMbNSj7ESj7E4qDYB7E4GGAm6ZZkPWMhOzmvnqC+R2Jsc369GPm6OtfmfXqWMj5GfAbixj4SJpkUgT0dsTERsjCdcJH3GxnyDIjlbz4jWbuGlEXJoENLziX2R8ylvSzmQyzmQywUwqxMJDg5N8ip+QInZvMcmxxkZSzNYiHBXC7MbDaAEAchDuNxB4WgmbRTTN2LWeWE9N2rF5pLqxexyzjVrbi1Yhmof7U/qAg4QvoeoiYZCauSlF1N2qEh49QyFTaznHSwGLcx7u2XwELG1IOQho/xr4y6NRScKib9A8yEjBScKqZWAeRkyMKwWyc1eefdOom5CfV3EjX1MRI0cXo6zbGxGLMZDwtDfqZTLnHEzMymr8o3/rL3e5Q/9mn+JvQAhsOfpWzbXbhkh3B0VWBuLQKIUwjC65TvfpTSnV/i/ntu4xOf+J984q/+kuuu+wy3334Ld9xxG3/96U/yF3/x5xw4UMHdd9+J223nFz9/h1/94m/5zfu/pHTvbu649Ra2b3maGz73GTqqDmBVdPHgHev4zKc+yd133kFTfR07t22hdO8u7rj5RtyqNuYiZizt5Wx94JPcdP1nuOWWJ7jlrlKEv9jIi4472PbwX3PHrTdRsmcn9959B5sff1D6/Ux9lXh0zdhVddjkNfCBQMatZiJuxq6qoXzLPVTufQBdTxnttU/RXLmJukOPs+GBz3C4bAN+7Ch6DlNftY1d2x9k59YHefyRm3ls/fUoy6/nkuN+/mFqE3U7/opnvn4j6AV8bhMnjs7y0598j9/9w3v89jfvAv/Gv//r7/n97/+O3/72Pb7/5td56dIzvPHKJe7lbS6dXOLs4gRHR7OsFJIs5mLiMfmSeEx8DLF93KVuIOXqYyJhJBdQMxrWMeRVspRzkbB1i/OyuZusQ07eo+bUSIjZmIXjeT/PjIQ5PxLieNLKYmiAhaCOGbeGgqmHgqmHaZea5ZCZozE7R6K2/1bJ4H82Wndeh7LsOtKt6zijvp4X7HcwIbud1p2fY/uXbmbnY7dhrPwcP4rfw+9H7uefVk3P3sYbqdnyGer3PYq6YRcRbTPLCTMLUQMTfjGoI6bv4DYuIwgvrWldF/2rw261yN6GDExHTNeACUGYl3xjxVFkbItzZfHYKQKH4piP2piP2qTnzEdtzIYtEohYSjiZi1il5xTHctLF0YyXo0N+FjNOqU9nYdDFXNLCXNLCUtbBsWEvZydDXJiN8eWFBM/NRDg94pGkTEspk9QyvZAyX7PbX1yIH83ar7lPEPzMRfUsxU0cydg+MtaCB2nD4UO3r5Ub/f8bWXu3tKEsgomr73kyPMCw88MA4UPAxN7FiKObiGotE1EEEReQPBEbQDDDXVNgeAWENLTX76Js96NUlDxGWckmdu95jKvFdMV11KuIATWXETeIfsf23Q9Scegp6ur3UnloB53tVcxP5/jFz37A+7/6KX/4p3/g3/71D1z5zXv86O3v8/3vfYvLP/sxQvENNu1/Am17BV1VuyjuwIgXuWJhxTFUTWV4+9slL0TapWHQqyPn17NSCHNyMsmzi3nOL+QkNiLj1jLo1og6O5+OvEslSkMccjIuBVm3krRLIe6ahAcY9KoJGtrx9TfjUNRi7atCEE7hVtSQMHeSsHUjCO/TXbkVr7aJnF9Lwt7HSNiIW9NMT+0u1K1lRK1y8kEjabcojQqttkgnTB2kzD2krDKSZjlxo4yYQY5T3gp/FBCEAjsfvY2e6u0Yew5Q/vSddFY+KX2QdXseRl63DYfyMP6BeoK6WsL6esK6BiIDjcSNrWTt3Yy6NYy41AxZFSSMPcQMV4vbDO0ldB54nKZ9D9NR8Rjymi1om3Zh7anAo6qWvAyy6qdpLnnkmoOro+IxibkQBL+U6KRv24euZQ/6tn04ZIcI65tIWEQJlU9Ti0tei665FF1zKZauQ9h6KvGpG0kYu0gYu4hoWkgZusjZ5Iy6NUwH9MxHzMwEDYy41OTcCvy6JhK2bkKGVpzKmtVEjF4KQR2Dbg0BXTtuVRNRUw8Zp4aYWYZL2YylpxZ/fxtTcRuLg16Wc37Oz2U5OR6TGIipuE1q+52IWhgLm1YjMa+spjKtTpb/Q9RlK9tKEYRXcSjrEL0BQ3RXPk3v4afpq9yConoLssqn6Kp4nNaSR8VFeu1OtC2lq63UDYRX5Udpp5y8X0vU3IVLVY9NVo255zCW3kqC+jZyPg0Zu4yEuZukpYeYpZuQsYO4rZeAsX31PHkHu6qOqKWbpENGyiEjaRelT2FTN0ITmLQtXOY2LnMbzQf30VldRnf1PpSN+1E37UHbuhtz7368/dV4tXU4lXX4+ztJOjW8cmGRi2emEIS3WM9bUgxt8fzUtR5cc5yImwCqplIEwY+iYZ/UjxEzdpK29VHwiMlH414R6Dp765lcbRl+/sgozy4M8/LpWVbG4/COgDCOGDPq1pFy9JOwacTJSA/CKaBOwGNREvWayKV8eJ069ux4jN07H6Onowa9vAVtbx0BhxZLfxfzk2n+5jsvkx/0o5WLBXYuo1gGlrDLiZvEY3E+YiRn7WXCJ/ZBXDoyzfMrU1Iq06i7n4WYnaMZLysptwQg1oKIyZCJk6Mhvv3cIsdHIwjCNJaeapI2OQtDfo6MRJhJeZhOunnt3DJvXDrJNy+eYiYdZDoV4l8EgbMzWQnYzqVdLOeCPDOd4ZnpDBNRG5MxMR1pMupi0KUnrJcx5DYwEXGScWoJDHQTtykY9OoY9OpIOdXi53QBhv0GFlIesnY1LwgCgw4NE2sSmibDVqbiTqlsbthvpOA1kLGpJRBR8BrE6Neondmsj5WRKMemUhyfyayOHMvjaWaHQownPYzEnIzGXRToo0Af43EHYzE7hZCJtEtDwq4kZpUTNvSsggjx2DLLm7Erm3GqW/H2txPQdRLSd5KxKwgPdOBXtxHV9xK3KIiZlMStarLOARaSoslyOeNhPGAg51STd2nIuzRkbQo+xr8yFTaLoRcWmdRCPhE0kndpGHbrmAiamYs7GfUZSFkUjPqNzMQcYlJTQNw1jFpkJB0qCUAUQiaGg0YStl4ybiVpj5y//PNvsuGBdbxie5RA9W2UbP0CHlU1LtlhbB0Va84jselVuAG2Pbmekr5b2V/3BOfPnObZZ87w/LPn8bmc3PD561i37kZeuHiRhx56AIOhn/HxAvmhNC67GUHYw/6SfTx39iyf+eRfcceN1/HUow/y0H13s/6+e3jrre8wUhhGLuslnxvi9nWfp/nALg5sf4y7brsZeelnufG6v8bnsOFz2Ljxuk+z9aFPselL93PHrTfx/PlzHDpQhiCI792kqMYorxI3W9bBvbwNHwg4VC3kAgZ03YdRtpYRsvdwZilDPKCgjwIV+x7msYdvwO+ScfHcFHZrN+0t+9m7ZwMVZU+zd/cmomEbM1MpDu55hOHeO3knfT8l1/0ZPZ0NdLXXEQk6+MXPfgD8G//7j//M73/7a77zxmu8/voL/PKXP0KcvdYzlU8QduqJ2AcoRF2MRd1Mp33MDfqZSDglVvB/8EcEMySdvWTdfYyGtYyGtSwMOphKmDgzEabgU5Oxi+zlRFDs8VlKu0WDb9TGsYybUxkXRyJGFgM65n1apmwKCvouRo09zLu1LAVNrESsrESs1wAC2chbHxkffuzDIOIP4w/wh/EH+FHsbubNd2Gs/Bwn9Xfxbe+jvDv0AL8efoifJO/jqOZ2FPs/x/4nb6Fx/+N8+Zn/i/PjKZYSdvI2OTPBAY6mbaIRPLDWP1ZkoF+6upgU/Iy6Ndf4jmbDJuajFgRhHuFjMBMyXyP1XLvwnw1bPgIyiuChyGCsfU7x6yKIKIKN4n1FAHEs6xPP+0E3R3JejuS8LA+6mU9ZmV+VEB3Lezg3HuS56SjPz8U4PxnkZM7J0YyVE0MOzoyKfodjeRfLWZvkdyjKm+ZjBo6krH9yQT4T7Gc+ZpB8DcWxFiTMRfUf+r6h/zZgiGoa/uRjY16RdRjxqRlyKBjxqdeAgf/6tdP6ljW3ixv8okQpqK4ipKkWQUQMcnEn2x+9mXW8yzreZeeW+3mdTbzOJg5V7ubg4V3sLX2CrTseEZvfhSsIbxbLJt+h7NBm6bwr3/8UFWVbCfstvPH1l3jnR9+Tol3/7v1fcuU37/H//PPv+M3f/6rIRByjbu9GNG3lyBvEhcfhvRsR5SNvIwi/o2bPYygb9+PTdZCwK6Vkppxfz3jMxpGRCMfH45yaSnF8PM78oE8CESm7Qtz59GgZ82jJu1Riq69DRtzWS9jSRcDYTtTWQ8TcRUDfhlfbhLWvCm1LKcqGXXSUb0LXvA9L7yFUjbvZ+sDn0TSXUAgNUAgNMJ1ykHapMMtqcPe3MJl0Mpl0kvH0UwgZRD+CoZmYoYWgphlHnxiZpW04gLqunNfZBH8UaCnbwvaHb6GrcisRSxsdhzetnqxiQ2TNrvUoGrbh0dYQNjUTNTYSM4lSpuLrJ82dDFr6GLTISRnENKikuZOIoRm3sor+5t0Sq9BevpHeys3Ia7Zg6S7Hr63DpahE17KHnsNPXgMiih0RitqtyGu2IKt+GmXdNrRNuyTmothkHTW2kLC0i16GgRbcijoMbeUY2sqxdB3C3HkQj7KeuKFTMg0PWWWMebRM+HRM+QeY8g8w6lKLv4tTRszSyXBAQ9TcgV1eRdjYRtLeR94vfsY+bSsuZSNRU48k04iZZXg1osl6PGKW4jDPTCU5WggxGbMyFbcxGbMyk3Qwk3QwGbNeBRHvrMb6CW+tnnyi3t+kWEXox4rGZD/Khl2o63ehrN0hgYjiQru7ciuqxr3XdEXErT2knWLySdTchVNZJ6VLifIfsT0579cy6FRIhuqErZeEvY+MV0XY3rO6kAeDrJKAUWQiigA5Y5cRMfdg0jRxcmWEI7M5hEtgknfQWLqDzkO70bSUoWvbh6mnFLfmECFjA35dA35dC0NePcuFGG+9foGffO9l5gthhAIIBXComld/9jKqhv3/wcQ0j1lWg66zAoeyDr+uRdqtG/HqmAyZpAK3yZAFQSjgV7dxdDTKV07N8tNvv8jJ2Sy8I7CUC7GQ9VPwW0g7daSdOoQ7EQHN+9BVV8bFMwv8/u9+ypX3fsx3vvkiXqeOupoSdmx9mIaDu/jK+WWeP72AUd2OqreeaMhMOuFEKIC6rwGLtp2EWyu2xYcNTAb6WY6bWIyI2e2LcQeXjkxzcWVS3J1e7YRYjDs4kvawknJLdPxy0nUNE3F2IsEPv3IaoQkyThUTUQtTcRuzGY9ocnZqybp1jMdd5IMWjo9nef3Z47zzzZf5+nPHeGY2SyGgl4Bw3CIusKcTTpZzQUZDFsbCViYiTiajLmaTPpaHIswmfQy69KSdWmJWubTILW6+DPsNFAJGcq5+Rv1GXhAElrN+McZ0tbW6mM6UdetIOzRizKvXwKBDKwGIUb+J0ZCF8YiN2awP9ILkjVkaizE3HGE87ScftpEP26BOgDqBmYyXqZSbfNBEPmhi0Ksj6VARtymI2xRETX3XgAirshWbugW3ug1vfzvBgQ4JRET0nYT6O0lZFCStmtW4Vz3jUSdLGR8rWS9zcSd5l4aMVUnB089c3MmRQR+/+OaX+db5RaYjNsb8epYzvlVdtZuZqJ1juRDHciGO58PMRO2kLArSVqXohzDLGfKIsgB1czkJu5KZtFsqRI3bRPYw7VIQtXexd9PneSXyKJOa+/nC59ej69iHR1WNs+8Q1vbyNefP++J88zGoLN/Kuhs/x969uzl/5jSf+uRfcfPNNzKaz+Fx2rn1tpu59967efDB9Tz44Ho2bHiUjRs3cN+99yAIX6Rkz27Onz7Nx//iz7nx+s9x67qbuOfOO2hqqOfF5y+y4ZEH2fjoQzz8wH184ZabuG3d9ay7/tOsu+7T3Pi5TyEId2HWB/A77dx0w2e59abrueOWG7n9lhu5eO4smzeXSyBCEPwELJ2kfCo4KxBHj544+bAN4TJYNc2k/DpmRvzMjQVJhrXIOsvZs/1+Nj58I26njBe/vEw8ZmJo0IPHpWXXjo186ZE7aW6sQK1shWWBxi1/zrvZJ6jf9XGCPiuVB/fiFwQKuTgvv/Asb37rqyzNTzA8FCOR8DCcC0sgwqjuxKnvI+UxMhp3MZXyMj8UYGk4xHTGSS44QNylJOXVkA/pODEZYDigYsgrZyI2wHTSjK+/kdGAlhG/Ruq4OZ73s5ItxgeLLfZH0y6WwkYW/P3M+7TMetRMWGQU9F2Mm/tY9OpYCppYDltYCpmvAQQTl97lzcu/483Lv+PKlfd58/LveMLyunQbYOLSu9d8T6DlZmq2rKNi+wO0V23HY+giaO7glusaqH7609RtW8ft95aiad2Po6+RmEEOHwjwgcCm/z1QAAAgAElEQVR00IIwBFlTDxNeDYsxI6Lufe28vowoaX5HAhEjLjVjHu0qc3cVQCwl7KyknAgfEzed1jIH00ETs2HLNTKnIjgogociGzEdNH3k8eJrLSddHMv6WEm5JZCynHRJ8/FCzC56NAZFWdNS1sVC2sZC2iYlJJ0a9nB+IsRzMxHOTQQ4mXNyfNDOmYKHC9NhzoyIBuajOadoYl4FBIKw6lcI6Zjya/iPFuKDpg5G3HLp9lRQe42MqOh3EJn9Yhu4CCLWejD+T0fO3rPmdpq1sqSYroljg44/CYImPApSA81r7hunWDBp7yjB1r4PW2cJ/c27OLT1Hj7OB6zjXQyqOnZsvpeK/ZvIDwVoa6uisrKEsrJt7C/fyu6STWzf8yi7yzdxoHYH20s2cKB2B41tZTS1VnC4cjel+zbTVFfOLi5x8uQSr736It/59td56cWLnDyxwjNnjosRr0WEU7/vsVU5U/HNrpWR+Knd+ziyun04Vc1EzH1ELTISdiWjEQtL+SCnp9MSgFgeDjGb8TCZcDAasVAI6BlxqZkMiIg671aQsfeSccnIeOQknL1EbV0Igh9Vy170XeWYug9g7KrA0nUAW88h5NWif2A0oOW7l5aYiBlI2LrJuBTkfBpmMy4WhryMx+1Mp90cnUwylnQSsspJupT4tXWE+usJaOqwd1eiqtu7ejJeoHHXU2SdBr775TO8fn4Zn66Nnurt6DpK6G/f+5EPVtm4HW9/LRFzE3FzM0lrK1l7FylLOwlTGylLl9hWbFOSNStIGPvI2HoIDTRi7alA07iTvqqn6Dq4iY6Kx2gv30hHxWMY2kvwa+s+AjSKQ1b9NP3Nu9E07kTbtAtT534s3eVSLKyhvUSKeB32KSj4lWKqkqmDkK4Vl7xeGo6eGgLqFlLmPmL6LqLadoasCia9eqZ8BsbdOkadWvJWJWljNzFjO0NeJfNZOxFTO6buQ2LPgltD1qUmaZMT0nfi7+8gZpYx5NGR9+nJODUkrAqxrOrjMJd2cWQ4yMnxGEcLIclEPRmzMp2wM5N0MBW3SSfKvbyN8P5qiY9Ewb0q7rQJ/lVz9ZVVwDuNvrUUTcNu5FVP03d4s/S36zq8BXXTPiy9lbhU9VIKU1HC5FTWYew6iLalFF1bGZbeSjyaRmKWbrJusZQwom+XjNgZt5JBv2YVRLy5aq4ex66qI2LuYsirFhkap4KgoROtrBahCb58bpn/9bv3rvlcB9oOYO2pwN5Xjk97mNBAHV5tHb7+ZgThJY6OpvnBt17gf/3+F3z3tWcRPkAca4/J2j1c9UcUzVR+LPJqzLIq3JpGQoZ2UlYZg04Vo74BMX0jYGbUfXWiXMr4OVKIcnZ2iHMLefyCQNY7gK+/m5RNKxkEqziGYAY/drEJs70aS38XE7kor734DG++8RIWg4zqyj1U7H8KZUcNNk072t46mqv3Ieus5vjKBF9/7TkJFDVUivnWMWsfI14tU0EdCxE9x9I2sewpYuXSkWkuHZ2Wds8mfHrmIlZWUm7porX26/moTUoYmYrYSFuVvLgyxg9fPcdsqhjnJ8oBMq5+Ui4twyEzUxk/b7xwGr8g8NzKOKen00zG7MylPcxnvAiCn/GIlRNjCebSXrGF2Wcg5zGymA1xbibPidEUo0EHaXs/EZNMSrTLevolY3rGqSHnFX0DR3MhLs7nOTOeZD7hYipsZT7hYmUw8CdBxJCznxGfUWIixiM22CDABoFTc4MsjcUYS7kYS3kYClvJ+k2Mxl0sFmIcGU8xN+inELYw6BtgcDUxKmaVEzH3ELX0rnqbWB3iMWJTt0j3+bStBPtbxNABi4yMTcWQU0vKpiVmUTHkNTOb9jMddTATczAetDDo0JC2qih49SykvJwoRHnrhdO8efEY56aynByJsZTxi4xMyMqRoSDnpzKrTSN/JOfUMuIzMB21M590MxWxkbKrCBt6mMt6+em3vsxrZ+dJuzRSIlberybp6mPHxpuZ1N3PWcuDfOGOrbTXbsahqsTZdwh7ZzkfnutFyeQblOzcyO23fJ5dO3fw7Jkz3HLzTdx55+3U1FQxXhjmxhuv58qV93n00Yd4YtNjvHjxIi8+f5EvP3eBe+++i5K9e/jud7/FkZVl3vr+d9Dr+nnkwfV8/fXXuXz5MoXhPHXVlVx69jy33nQ9u7Y9xauvfIUXXvgqgUCWG6/7awIuB0G3k1tvuh6FrJevvvYqF8+d5c03v83mza0IQiVeQwcBczcRpxybtonOul0iiOhr4szCOBdPzDKa8WLRtmPuL8Yqw8H9j1NXs509ux6iZN8GrJZuRscivP2jr/HSy6eJhm20NB1g5/YNNNTtp6erls9/tpazAw+iP/w5qg7s4snHH6Suuoy66jKCPjupeIBMMgRvCch6G9CqWylqs702BdmImamsl7Gkg5mMh7msm7msm+mMnYmkhbG4iZGEifGEkfH4AIWQirmMhdm0mYyjG3nNFhLmTqZjRo7n/dJrHx3ySxHPI24dEV0b5pYSGvY9RPma+NPWHZ9jz4ZbqNh8J+Wb76Liqbup3vHAn5QpARL7AEggo/h1cXzza+f5x1/+DUtjCTIBC7mIjZOzWU7PZDg6GuWF4xOkHRqOjyQ5NzXEpcUx+EBgKmRDGAJhCAoOJcUd4qsgYnrNcVkEERcQhHFGnCrG3BomfTpmggZmQ0YWohZWkkWZ0jtMeAZYiNhYijmYD1uZCZiYCZiYC1mkMR+2shCxsRgVuzKW406W407mw9ZrHluOO1lJuKRxaijIsbRXev5KwsWRpJul2Kp/ImZhJn51zMZNzCXMLKZtLGdF/8LpgpdnJ4KcHw9wetjNyZyTMwWPyEzkRSaiaJheyxzMxwzMBPuZCX60u+K/N4o+g6sgYi6iYz46IJmdT6/1U/03x58CNYLgJ6xpJKRuIO+QsZyyMRf+KFgZc8mY9qsZtnV/6HMfpxjt2l/7FD7FITQNW/k4H/BxPuDscpa26u3UHdpCc91uuE2A2wSGMnGePXucc+eOki/EUPV3iImXy7D/8Db2HXia3SWbqDi4g7r6/ZSXb+dQxW6UsjYKhTSRsA+b1cCAToVc1oXFPMCZ08eQ5EzNZU8ia9hLT80eKvdslN50a1VRe/0qbQe2MtBxGLemlYC+i4RdyVTSyZmZDGfnBjmzepLMpN2MRa1Xs9EjZqYCeqYDOgouBUlzJ0lLF4M+JUP+jxpSFE270XeUYe45iFtRI8aQauvordyMo6+S2YSZkKGVkKFVMvWmXSomEzYWcgGWC2EWCmFyYTN+Uy/egTYxsUhbh19di63rsLTo6irfTd+hEuJmDRcXx1gYDKBrP0Bj6WPI6rfhUK2N2LqAIKTpb9uDT1dD2NRIwtJCxtFBztXLoEM0bw86+qQG3TG3gWG3jrS1W5IyKeu2SeVynQcep6X0UdrLN2JoL5EapzWNO2kv30jTvodp3PsQDXseRFG7VUpv6m/ejbWnAlvvAQZa92LtqZDaq0eDao4Ouzgx6mU2aWTIJSc80IZP3Yxf04JX1YSzt5agppWkqZdwfztBZTNZs4wJzwATngFGnVoKdjV5q5KsWUawv4WcT8XikJOgvoWB9nLi1h4G3Rpi5l7ilj6ipp5Vc6WMpE1Jyq4i7VCTdqjFuMWPI3kgToxFJSBRLJcrgogikPALAm1Mr5b4XEKoAsEvphwVwa8g/G7VI/E+guDH2F6GpmE3ssqnUFRvQV23HWXNVukzNHQewKWqx69rwdffjEtVL/kfDJ0HMHQeWPUP1BMYaCVm6ZaaqCP6dsLGDlGu5FaQ9qxpm5wXzd4hcydJl5x8oJ+8X0vC3I1D2YBJ24IwDgGHjm+8dB7hEnQcKkFWW4K+owJ730FsvWU4FeW4FAcxdZej7zyAr7+boaCN9955k3/7/bu88ZXzfNi3tHaXQ1F/1agta9jJQO8BLPJKvKv+j7RNfg2ImA5aGPPoSVsUTEftvHx0krOzQ5ydHRJ3FWM2jo7FCRvlmLvqEdbDQU5xkFMIp+AltqEnTl/TQZ589C4aK/dxfGmMd95+g0jAgryvkeaG/XTU7GP/1kfQdIoM0uhQmO9/5xW+8frz/OCtr1HI+lH31iJ8ChzKBgbtcuYjeilNZS5skox+SwknRzNeaSIdsiokJuJI2nOVRk97rpoAYw5G/UbSViVHc6E1F44iiHiLmEVB0qlhZSSKICyLq+R3BRbzIU5NpVgaCjCdcDIRtXFmKs2Pvvosbzx3lLRDw3TCRc6rJ2ZSiubjgzAZFdOAQgN92GSNBPRdEnObXY23DQ50kXFqmAxbOT4c4dRonPmkW2x4jjtZTHmYWZVKDXoGSDs0DLp15FxiKETaqiLn0jHiM4pSppTYEbFMHcen0yyORhlNOhlJuBgKW8mHbcwMBjkxPciJ6UFmMl4yHh1Dfj1Dfj0Zt5aoRUbI2LUaWCEuYuzajjV/sz9SLGrzqpokWWTa0kvWriZpUxI1KoialWTcRkZCYlLNeMTGdNTBRNTOREhMnJqNu5hLe5lLuFnOhVhM+zg/l+P5hQITUTujfhNTETs+ZQvWzmoC6jaG3TqpJ2LYMyDG4wZNBAe6OD2d5v0ffo1XzswiCG8x6NURs8oRhAvcfsN9THbdxyuBR9nw8Dr+/M9exqw6RMLRia27Aktb2Zpz6U1E9rOAIPyOLZvWc/utN7J71w6+971vk4iEiAR8PPPs8zzxxON8+tOf5MqV93n44QdYnp/H7/Oy8UuPko5FCbrdlOzdwytfeZkv3nMXGx59mMuXLyNs3Eh15SEuXXiWe+66g0MVZVw8dxZBWMcLL7zKtqce56br/ppnTj3P+ofrCLicBN0u7rv7C1y+fJn77v6C9NzNm1sQhLUNtWEEocC+bffTXLWTmeEEC2NZTi2Oc2Q2R2ttKe2N+xGE5dUumT/S1XmA2podPPb4XZyljLOUceL0NMtHxpmbz5MbDNLcWEF15R40qjY+8fE8ieYbWVTewsaHbkGt6CCTDFDIxTl7+gjJmJ9zZ46STQU5WLGd9rYKrKYeyQwadijIR8zkQ2IAykhYz0hYz2TSxHzOyfKom/mCm9khK7mAgumUgcUhO8MBFXmvnGGfgq+dmeAb56Z5cTlPEUSkbXK0TXs5tO1+Dj1xPZnWdYz33sqb/rv5w+j94hgR//9g9H4+GF0vjrH1/CR+D9lU8iMAYuLSuxLjsBZErP26OP7+59/jGy+f4djcEMuTWUYSLiJ2JWMxG0dHxQ2alE3Ll1cmufyNF3nvzdd44+wRZqNO0ga51ANyFUSc4mqsZ/HzLXZ5rYIIu5JRl5oJt5ZJn45p3wCzISNLUasEJCY8A8yHrSzFHCxG7cyHrR8BDx8GEGuBwlqAcDTl4WjKw0rCxVLMwdGUhyNJ90dAxJGkuKEzn7Axm7Aym7AyE7cwlzBLZW7LWYcUm3qm4OHsqI8zBQ+n8i5OD7s5PeIRo1ozVpGFSIrm5+lQP1NBrdj/ETOyEDUw7ddQsPcybO5ixLqWAShuCLx79fZ6xON/dV6bCWmZjw4wF9ExF9GxENMzF9Ex7VezGBIX+WP2/9zLMOIUDdNj7g+nL/kRN0bHpds5u1j2WnApKDj+9OteCyKKm/vitc/SshNXdymW9r18nA+Q1W9D33eQw3sfoaNhN+V7vsR9X/gcg/EgH+cD3v/lz3jjjVd57WuXeO7LJxGGQGPsoeTgNjZtfWi1DeoCTvcAbW1VtDQeJhnz85WXL3Hp+fOMjeYwGrT4vA5efOE5fvsP718FEW0HnqazajtdVbuoL9ssAQgRRIwj7gK/hbJxP3aFeEFMOdXMZb08u5iXmIjFXEDS1aZdGtF47VQx7FAyaO4mrGnErxaLcHIBNRFLB1fjp4ao3fcI3TVbkdVux9hVgVdVh637IPqWvSiqt+BV1xAxiJ0GeY+SIwW/uFizy8n5dUylXEylXAxHrRRiNtJ+Pd6BNrGAbaARv7oWc/sB5FV76Du8m/6Gw9i6WjB3NUs7otW7NlC540F0HSU4VJXou/dJH6KqaQd2xSGChnpCxgbi5mayzk4KXjn51SbgvFshNehOeE2MePXEDG24lVXoWvZILETngcdpL99I6/4v0XP4ScxdZQR1DXhU1fQ376bn8JN0HnicroObaC/fSF/VU1IMbFG6VBwuRSWB/nri5jYKfiUrOQdnJoMsZq0MOmX4NU14VU2EtG0E1C24+uoIadtIG3uJaNoIqVoYtMiZ9OqZ8AwwbFORsygYMsslEBGzdFMI6vBoGtF3VBAxdRIz9+LTtuLvbyM40EHYIAKJuEVOyq4i6+on69IiCGEG3RoWB72cmohzcjzG6ckEpybiklG1OIreiMmYldGQkeGgXjxG1q+CiG2sOaHeWo3nXd0l7TlEf9Ne1HXbGWjeg75lLZP0EvK6XZh7DmOTVaPvqEDTXEJ/637UTfvQtZVh6j6EXV6DV9tExNRJ0t5H2ilnPKQnZe0lZukm5ZSTcMpIulYp0tUOk2xQSyGiJx/SMeTTkHbKCelascpqRRBRBUIV5GIehEsw0FGHvG6V+egux9pdikNehr2vHM1qS66+owa/ce2E9K/UlG65ZpJRVBd/x+lVEPEmguCnp24Lup4ybKpKfLoWIsbuPwkiJoJmpqN2XjoywbMLw1xYHGUi4Sbu7GduMMhSTkz7sXQ34dF0EzWrRanZOyBrPkRHdRnV5Tvw2bSM5SLMTQ1iGuglnfTgsqswyBrpbRSZzuqKLQjrYXE2z9REmp/97Zv8/Cff4sULyzx7dIyFIS9zcSvnRgMcz9g5lraxnLjqe1hJuTma8TIVMPI7PsWou58jaY8EII4P+jkxFOBY1reGjbAyGbSSdw/g7Gu8atpsggJ9CC9BYKCbhENNIWwh5dXhFwRm80GOTaWI2xSSdGkq7mA25ebMVJoTYwmG/UaGfWZGAlZpITPss1JM0NjAGxSZtSHfAOMxG4WQSTQvm2VkXVrRPB21i4AhbGUiaGYiKBqKx4NmxsJWMXbVqiTt0JC1a0iY5CRMcgYdWimdaXEwwExGlIb4BYHl8TjTQ36GYw7yUTtjCbdoGN8nsDIeZyrlZtCn/w9BRMjYhU/bil3RiF3bhVndwdUG1LdxKRvxa1oIaVuI6NpEr5lFlEAlrRoKQStjUTfDQTujYTvjUSfTcQ+zaT/z6QAzKR/TcQ9TCQ/TcQ/TSS9TMTcvnZjl+y+e5dmFERazIaYTYrPvc7ND/PiVc/zoK2c5M56UWqsnw6IU4G3uJWLuYyRsXjWuvyX93W+6fhOuuuv5duhRNty7jr984Htoe/Yj3AZ+fQPOvkMf8kO8KvqvPgbCw+IGyBduX8ee3Tt59dVXqKo6zObKVl746jeoranm5nU3cuXK+zyw/ot8+bkL1NVUc+/dd3LXF27nM5/6BGWlJVx45hm+eM9dbPzSI1y58j53feF2ystKuXjuLDffdAMHykt55uQ5BOE+rlx5n2dOP88zJy/yzJnnWf/EVRBxqKKMi+fPcetNNyD83xt55vTzbN7eiiBsJWjpWV14in06PS0lBJxKeFMgE/awNJnjudOLBBw6OpsPIJSJC3pBgNL9T1C6/wme3vYAZymjoeUAZruKdNbPm999hR+89TVmpwcp37+F0n2b2b7tEQ49+Ul+FLuTXU/ezQ/f+ibv/fLHvP03b/CdN15jbnqEE0fn0ff3sW/P42x5+j5273iIqgNPSSDiTt4h4VQwlbQyFtMzGh1gJmPm6ISPkzNBViZ8zOdtzGbNzKSNjEW1pJxdzKfNPLeQ4FffuciFuSRORTW6G/6MhvX/E3P19RzT3sGP4/fwwdgDfMd3N+O9t5JtvelDYx3K/Z+jbed114yWxvo/yUL8VyBCmXqeb716jiMzWZam05xeGWc048Vr6Cbj6ef0VIaLy6MIb8E3nz3Gv/z8B3zw0+9zaX6UiYCFjFGxBkS8vTqKptii1ObYKoBYRhDmGXWomHJpmfT0M+PRMeXVMeMRgcRCwMhixMK4W8eUz8B82Mpy3Cku7hMuFqN2CTwUAcSHWYjluJNjaa8EGo4k3RKIKLIa/xHoOJJ0czzj48RQgKNDohdiMeVgIWlnIWUVWYiUjZW0XTI8Hx+0c2LIwcmck5M5JyeGHBwbsjOXMLKQsbCctbGctbGUNIvehvAAsyGRsV6MXmuEHrX1Ssx51tx+FUS0IQ4JRKwyBwE1s+F+ZsP9zEV0LMYNzEcHmAloGLP3MetRM2btJSavJW/ouOZnja+ChnG3gmm/5hoWQpQzvbQGRIilycMOJbn/ApQIgpjWNO5cC4gKq6/zJoLwJtqazWjrtqCq34aqcSfK5j1Ul3yJ6vJNHCx5jD1bHmHbYxskpuI3v34X+Hf+/h/eRRiCbXs28cgTX2RPxVb0ViX7uMDXv/kSkYgLeW8bQ5koP/zBd/nf/++/8U+/v8L5c6c4eWKFX7/3c+DfEeR1u655w52VO2mv2klL5XZ6m0rpqt/L4d0bKJZbKBpKsSsaCRl7yLi1zA/6uLA0zKmpFCcnk1IqU7GQLmzqJaTvJKppwddXjb29Apesiqyjj1xAjUV2GEE4RfWHDMSC4EdRv5NQfxPOvkr0LXvpqngct7KK0EAjEX0rLnk1EzETs2k7izkfM2knc4M+JhIOBoNGZob8TA368Bk7RW+ArgGX7DDq2t20lT5FW+lW1LUHsHe3ommswq3s5Px8AeFhaCl/AkXjDhSN23Fpr7IRNvlBAvoGIuYmQsYGYqYmss5OxgIqCl45OZecvFvBmEcn0qnOAYYcGoJasfxN27SLroObaC55hKZ9D9O6/0u0l29EXrMFW+8BQgONUpu1qn47qvrtaJt2oarfjrxmC/3Nu3HIDmHvO4i2aRfapl1YusvxqmsI9Nfj09Ti09SSdfYwlzIxHtYS0bcS0DYT7G8jbugmOtBJQN1Cwtgjpkfpu4nrOik4NcwGzUx69eStSjKGXjKGXlKGHqKGDtzqBsk7YOo+RFDfhlfTglPRgF1Wh1vVhL+/g4ixl5RdRc47wLDfSN6nZ9Ddz1jYxPHRCGdn0pwcj3FqIs6piTiLg15mU05mkg5mU07mM27mM26JkZhM2MgGRPlHzK0k4VUjCAXMyhppwezVNhAYaMajrMXYXoa+ZS/WrnJM7aWoarfRVnHVHN/fup+B9nJ6q7fTdXgLivrd13gm7PIafP3NkpQp59OwmHGSWwUGGbeShFNkI4rAU/gsEogYCmhJOmRELd1EDR34dG30tR+grnoXwjSEnSIV21CyFUtvvejBaCvB2l2KS1mBTV6Bukk8LzWth3HretEr2ylKSDpr99NdW4axqw5bXwPGtsMY29Y2uw9JwNwgr8CprfkvQcRM1E7Bqwe/yP6cGE8zHnfhGeiBLgHeFJhNBri4OMGFxXHSTj0f5wMErQgiWg7tI+Ix8q3XLoJboLu9mv17NzM/m+PU8UkSngEc/e0IwgWU3SIb8ZUXzvDPf3iP9979If/w6x/xd7/4Hv/4y+/z4qkJpiMmTgw6OZqycjRlZSFqYSnhlFJBinKloxkvz02lxRSQVQbixFCAk7kgxwf9kk53NuokY1Ex7NET1nUz6NBybior/c1+KwigFcSL8x8RG9G1YmrFkYkEkwkHY2ELw34DkzE7VAnkfXqSNhUjQTNRo2KVefhAPB6EPyIIaeZpEr09y7CPC0QtMoZ8A0ynXEwlnYwETeR9evJuHSM+A3MJF8fyYRaSbimNaDbuFFkOi4KwoVcEElYVCZOclEVJzqVjyNnPZMzBbMrDaFTMhfcLAgsjEWbzQQZDFvJRO78VBPKCgJ44c/kgUyk3YzE7GU8/GU8/Kad6tVD0qpzJo23D0b92N+xtXKpWfNpWIvpO4oZOEsYuhhwKBh0aUnYVExEnpyaznJ4uMJcNMxp2UghaGQ5YGIs4mIy7mUqsAoikl5mUj4XBEHOZAM+vTPDi8Rmmk17GIg6xZyPh5qWVMX70lbN88+wii2kvBa+eUb+RYc+AlDDFvQLcKyAIywT0Xaibyynbfh/6Q5/h59n7qHzqU/S17MbcX43X3Iy9vxpl0w786nrcvZVrFm5+xOSS9xE+C8JtcPstn2fvnl08+8wZbrrxem6//Rba21pZXl7i5ptFEPGJjffw3Lmz1NXWcMN1n+WWdTfy0APrKSst4fnz5/niPXfxpYcf5MqV97n7zjs4eKCci+fPcctNN3DoQBnPnDzHdZ/+hPhan7gLQdiIcP1G1t3w2Y+ACEF4AOETqyBidyuC8ATDUROCcJlTHMSkaaCtYRfWgXYUHfUE7AZeff4s7//sB1z+8bexG/vExapyFUislndu2/kwW3duYGQiyYVLJ/ibH36Df/rDr7j80+/y2ivnaW89zMGK7ZSVPs2OTV/gcvZ+qp7+ND9865v8ywe/4Sdvf4dvfO0lXnnpOcIBJ6X7nuJA+RZkfVWMD/s5eWSY2dEQM3k/U1kXMXsvR0eDLOZdLOTsHBn1cGo2xOm5MMsTHmaHLAyHVOQDCsaiWlzaGmQN2yh58g4qN9+Aqeo6jmpu5xfeW/hj8nb+fXYDf1d4hCPq26h88gZq9z2CsWEP3q6DeLsO4us+RKivhriqgUmHgmNhM0dDFlYiVpbDFobsso+Yq9cChf9MznRscYJfvfMtLp1bYHkmw8xInIBdRcypJmTqZS7jY3EoSN5r4rmFUa784Jv8+rtfZTHpp+DWk7NqyNmUXPWjvs1VSVMRRBR3o5clUL8QMEpjzqdn1jvArHeAeb+BhbCZGb+R2aCZhYhNWtwfz/gkydGHQUQRSBTHiayfY2mvxC4UmYeFiI2ZgInFqF1iKNYyEsfSXrHDZ8greiGSdrEEL25iJmZkLmpkNmIQfQEZGyspM0fSFglMHB+0cyQrpjItD9k5lndxfHhNPGvcxGLMyMRaVcCHx3pIG1tJG3qzNK0AACAASURBVFsRpc9XVtULb60O8XkTPiUzIS2z4X7mowMsxg0sxPTMBrVMOOUMGzvJ6dsZMXez4O/nfM4rfW/B3suwrYe8tZsxl1w0c0euNWuPeLVc9USI9w1+hC25dkx4FEx6lYzau9bcL0qaAr37sbbuwNNXilddy7kjY6gad3J41xepK3sMVXcFva1l7HrqIXqaGkQT9Zvwh3+8wjxNXHrxPF29LfgFAZVBvM6//u2XpLCNU2eWmBrP8cbXvyIBh/m5SZYWZ/jaV1/mym/e459+fwVB11xsZBapsub9G+k4+CSN+x5n6/qbkNeW0Fe9h6s9CUPY5HW41A0IL8HpqRgnxsMsZR2cHA1wZiLMQtpG1t5NUFuPX11LqL+B0EADDtlBPKoqss5u8l4ZPk0NmsYd9FY+SUupCCLqd6+npfQR2svFYjVLdxkJSxuq+mIk6iac8kPEza0EdfUE+utJ2ToZD+k4ORpgLNjPoFNM0klZe1nKuhgLDmDsOoi55zDWvipUjXtpKn2M9gObUTftQ920j76aHQQGWjk1GcWlqkfbUoqmuQRlwx56qkSD7kDbVoydO3AqSgnpa0jamknZOkhaO5gIDzDi7yfn6idrV5OxFYdIu4eNbZh7y5HXb6WnejMdhx6naf8jNJU+SvuBx+mufBpr32Eipna82gYG2suv2R2XVW1loKUEl6ISj6oKc0cp2sZtmDv3ENBWEtZWkTQ2ENbWEOmvZdyjZC48wLBdRnKgjbCqiZi2lZi2lXh/m9QHkTKIyUxZm4ycU0nepWLIoZBK1VLWXrGMzdSGQ12LWXYYh7oWn64F7xo5kENej11Wh1/dRsqiIGNTEdX3ENZ1kTTJSBt7yVuVzIYtnCyEOT+V4pnJBMdHIxz7/yh77+C4DvPs98x45mbm+iZOLNuyrciyJTuyLIkqpCRSrBIbCBBE78Cibu+9994XCyyw6L0RICmKktVsyyqObMuOYrlHiWVLsZVYcYvyJd8X3S+/+8dZLEnbuXMvZ95BIblY7Dl7zvu8z/O8TznOZinCWjHIctbDUsbNZs4vNoEZH/MRKxmjjHGPgdmIg+mQrfo655wK0jYpceugmP1g6MKjacOnE8suP4dOchJV++70Ps1g/T5GGvdX35TSxoPIm49iltQRNfRTcKvIOVSkLDJyDhWTQTNLOS8zCTvjQQOjPi2jPi05t0psNJ8TzbpjAT2lkLipKutSErcMi16Q06BoOYbww+t9DPLmo2h7TmOXNomSJmUbfm0XDlkz2t4aND0iA2aTNpGyyEhYZSxkvDyzNYUgiKsPZT2nMSta0csbK48rTrA0AzVoB89gkzcSMHSJjZ5pkJxFlJ2Me7VMhoyiAT5iYTJqZyrjEVOX8wKT2TCX1mZEADEsQFog7nHwxNYaP/6bb3J+YUr8eTMiO+TQSdFLe5kZTeAxKelvq6MQ87C9NMnXnrmAcaQVp6ayv/8D4utwhTou7awhALOlLFOFOItjKXZm85TDJi6MB1iK6jmfczIXtLIYdfHi5S1efvI8E0EdTnkDMVsfT6ymWBi1sFi0sjLmYn3Cy/lyhK3JMOujARbTLhaTdqZCBgpOOVnbCFmHnKxDTso6glBHZRPYFYRtqutd67iCIPyG6ZSXyZiHtNfCaNiFWzsCLQLa/nZSTj1jIQc5r5nRgE18/dNXj/Pb3MTzF1f52+ef4rGlacqpIGNRF2MhBxmPltGAgfmsGNA4nbAwG7cxnxRDm+ZiNiYDJkbd4lQrZFETtahIOnRknQYyDj15p46ix8hU2MFszC1KhVIenuM46xNx1qcSLJci8JDokwgLAl8TBITnYK0YYS7uui64bqwSNJe0KwmbR/AZB/Ho+wmZdm924k3Xqx0gaBwhblWScmhIO7VkXDrybgNFn5lS0MZU1MV8wstC0sN82lsFYWMBcT3rbMwhej5Gwywn3CzFXSzHXKzE3awnvGym/GylA2xmAkwGDGyOhXhyochmMUrJZ2My4GAi5CZh0TIV9TAdc1fO/7crDdZvMAzVceS+T/AV1y1MS/+SUw/cTMbYTtrYSdLYQVTTTlDdik/ZylXJyCTCjSAySdtio/1BuO2zt3Dy5AmefuIJ9tx9F3vuvgtJby/PPvkkn7hR9ETsu0FA2XaGV77+ZboHj/H0lStIervpbG3h8aef5dabb+L2Wz/Nu+++w62f+iRN50QJ082f/CgHDnTx+MVnEIR7iERyRCI5DhwdJBKZ4IH77iVaARGfvukTfOc736ary0hXl5F3332HA6cHEYRewm5ZpVF6nsHuGrTyLtoajnPs0H001Z8gLAh89zsv89LLX8TlVopMy43iEES4AYTbobZhP7XND5MtefnRW9/kF7/+MT9567vsXFyipvYwZ889Un2P9Lc/ysvhO7C3fZzZ2TG++MQmayuTPHZxmWee2ga3gEbRi07dSzig55kvbvCdv3meLz2xxeWteS6uTlNKB9mcznNhochj80XOTyXZGA+zORFio+hlMmbEKm3gzKHPIXn0I1ibP8Lz3lt5q3g3v5vew7/O3MOb2UO8mT3Ed+KHmFfeysm9HyNrkzPptjFu07DgVrPoVbLsV7Mc1rES0VdlK8spExujTpYzFuYTBuYTBi4sjP4BE3Ht1++++07VWP3ME4+z3/EKGqWMpxdjXJzwUA6MkDK1kzC0kjZ3kTX2UHKOMBfUILwCwiswH9SzGDayErMwFzBQdqsZt8spORTicfmTXS8S/w2IyDPr1zLr17Ic1rMU0rEY1LAQULPgV7EU1LAeM7KVsrIctzAT0jEb1LGSsLKRcbKedrCetLOVcbGZdrKWsLEWs7Aet7KVcrCdcbGdcrKZtLKVdbCZs7ORtbGesbKRtrKesrCZtLCRMLOZMLOVtHAp4+DxvJtLKTubYQMbIT1bMRPnYzbOJx2cTzrYjNtYDZtYCuhZCOhYCOjYTNrZSNjYSDk4n3VzoeBjJ+9lM+1kOW7iwlSQ81N+zk94OT/hZavkYWPMxWrOxlLazErazHLqj5mgr1xlHoQw1c1Wlc1lghBmLaRhI2JgPaxnI2JkM2piI2xmNWBgNWBiM2xmzj7Egm2AeVsfC/Y+5p0S5hw9TNnamTC3ULa3U7a3M2HvZMLeyZRLwkJghMWQgqWgyFKsBXTMuxWUTP3/r8Dh94HGolvJrFvBXFAESuZKPEDS2IG+4zDm/hMoWg+h7TvFYOMh7r/1wwy3n+KFK+vMjyaoP/kwRqOcn779I4TX4PkXn2KFHvYfvJ8RuYT1rcXqff5//ce78L9/x7/++i1++vd/yzdf/iJLCwXWz88ikXXQ0HYamUbC2tYMzz1/mRdffgZB2vgA0sYHMElOMnB2L+0n9tBf/xCarho6TlybkPxU5eL8Eg55G35dN6WIgUtzSXamY6zmXWyN+zlfCrCQspJ3DhHRdRBUtxLStBHUtuJRNOBXN5Oy9ZGy9eGS1aNsO8Rg/b4qSFC0HkTRerD6c2XNB7AO1mAfrr3ua7+6GY+iAbe8gYCmlZR1gIi+G3nzYQbPPoR9qEFMvY2aCGq68KjasQ43YOyvQ9H+KN01+5Cc3Y+i/VFkrcdQtD+KrreGiElCf/0BWh65G1XnCUwDZ9F0P4qs5QFUHQ9i6j+CV1VL3NJO1tVLwTNMwTPCmE9J0aui4BYb6FG3rrI9xUjRoyNhG8CpOIem5xEUHYcZaTlA/7l9DDXuR9V5DHXXcVyKZsLGHtzKFnS9NWi6T2EaOItd2oSh5xS2wbP4VM14lY1YJKfQdh7GLHkEv6qeqLaJtLmDtLmLgkPCYtTAQkRPwTpEUtdDUtdHxjhA1jRI1jRI3joipmlXQETOLqXglDPqUlBwyqv5EVmHlKxbTtw+gFvThnmkHruiiYC+RwQS+h782i5c8nb8mh4yNgVFj46URYZX3oVH1klMP0hU3UvGMMRM0MT2eIQnFnJcmc9ycSbFhekkWxNRMbE652Ux7WI1K4bXrMSdlH16MkYZU0EriwkPU0Fxm81k0My4X0fGLqtuWYpY+vBq23Grm/FoWnAqGzEP12LoPY664wgjjQ8hqb2ven4Nnn2I4XMHMPaewSVtJmkZZtSjJu9Uk7LIyDvVTAbNzCTsTEbMVRN5yi4jYR3heY5yC2+SsstE2V7YxHjQUDWah/QSAtpeZmJmhB+CbfAchp4azJI6LP1nMQ2I5VK0Yhk6VzV0mwbrkVTYE5+mE6esg7GAkafWJ6qTAhFIXEJTlWG8XTF4r6AZqMEwchaXupWIpY+CU15NCC77tJSDRsphE1NhK5MRK9MJVyWvOgwtAnryfJD3+P6rL3BxbZbpfJK16Ql++v3v8B//8gu+/PgOmaAboQOEV0F4CUa6m7CoBpH1NuPUS3n1had492c/5BtfvoxJ2kb9sXvgTQHhA+LqRvlwNwG3lbAgYDcocBkVFKMesl4DfFdgwqtkMaJjO+/iYjHGctzHbMQhnhtjARZzDqZTRmbSRlZKLmZzZuayFtYnvGxOhFjKu1lMu1gr+FlOO5mPWykH9RWQrCTvUjLqUTNaaYie25ziyZUS33/pSZ5eL1fW321TTriZjF3doz7UWkc+6ODi4iSC8DwZt5G4TUPIKMerHkS4DZJ2NUm7mqxbz0zSz3e++jSbU0UiNi0ho5ycz8ho0ETWoyFhl4pBjSEd434dpYCectDIZMDAuFdPwaVFZDbeIW7TkHEbybtN5FxGRt0GSn4Lk0Ebc3GPKP3JipKlFwSBbUEED/QLV7MvbhcQhB+yUggxG3NWtzwVPXryHh0ph4qYRUbAsOuDCIsg4gri8f4jICLj0pHzGBj1mhjzW6ryrpmoi5mog2qw0Z9A3qOtbqNaSLhYyfhYiruYDVmZ8hqZDVhYibpYT3hZi3tYijopB42UAnqSZimukQ7sg+34FQOkzGoKHrMoHwtX5I7CmwjC8xgGznBs302saG7mK65bOHrPx4iqm0gZ2ohrW4loWqtDLresCV1vzTX3uwWxcbttV1aywK233syePXeiVqvYt+9+9u27n/v33YvT4eDGj36EkNfDvhsE9t0gcO5sHWGfl7bmJvbceQcnjh2lS29F+MI+PvWJj4kG6Zs+xkP77kWpkPLJj3+Ym2/eR1eXHEH4LIJwE12DVqzOLAcO1POXH/8YjWfraKqv41OfvJGbb96H1einq0vOgaOD3PyZMwgfkSM8JC6a6Gs/QcvZQ1XJ4clH9lePv8elo0/SyOma/QjCG7R2PsLDR27nyPG7OHHmfg4cuZ12ySliOTvPfe0C33z9y0STLpRqCR1dZ7E51Fcfyy7D3vZxXg7fQe2xO8lnw2ysTZFN+zEbpXS01GAxjLAr7StkfeRSPmyG3fyRV8mEHKxOpBGuwIWZLBsTMZbzPhaydsyDtRzd8yFmZLfws+Jd/KYs1vOeW3neeyuz8k9jaxFlSHv/6ibOHvw8BZeKf/7Wy3z7sU2WIj6KFhVLXi0rAQ3rYT3rcRNbKSsbWZvYFOdsLKZMzCcMzMZ0zMX1LCWN/7/zIbyKZqaCcsbcgyQMrYTVDUQ0jcQ0LWSNPYzZh0TZSwVEzPg0CCuwEDIw7dUy6VKJgOFDXA8iPkD1tdrdErlbCyED80ERQCyH9SyHdSyFtCwFNayEdWxUftfFqImpgIZpv4bFqEkEEGkHm2knO3kv57NuNlIOsZFP2NhKOTifdnI+6WAjYWE1YWYlaarWakKs9bhYF3NOttM2thMWthMWNsMGVnxq1gJatmPmamO+HjKxGjCw4tez6Nex4NMy59Mw79eyENCxHDaynrRzoeDj8niIx0thHisFuDgdZHs6wE7Zz4Up8eP5CS/rBQcrWSsrFSAhCGGW4gYWIzqqvpF+fu9125UwXfUVbkQMrAa1LHpVLHiULPt0rAWNrAYMLHvVzDuGWbQPsmCXsOiQsODqZ97Zy7S9g0lLKwVtPXldPQV9I0I/lGzdTLkkTLkHmXIOMWsfYdYuZcY2woR5gKJRwqihj+vBwx8CCBF8GJiwDxNXt3EtE+EZqcUtq0PedADr4BnqD36Oh+/4KG2n9rJYCPKtr1xmLh+hp+k0XreeZ790iYWlcTS6Yc7UHePg4fspTWb49W9/zs/f+Xvef/93/Otv/5FfvfsmN/Aub/3kdb767A6XLy1z/uIizd113L33cwjvgtOrJ1MIUZ7OI4w07EPffRRZ8wFkzQcYOLcfacthjJJ6es/sR9leg548onH1VQRhAetIMz5tF6MBjTgtKAVZTNtYythZSFmZDGnJ2geI6DoIqFoIqFpIWntJWHqIm7uJGjvxKhvR9zxaZRx2S9l2qAooek7vYbB+H4be45j7r2rbZc0HMElO4pLV41U24VM1k7EPUfQqKLhluKSN+JTtTIb05F1yfMp29H1nGGo8RH/9gaq0pb/+AMqO4yg7jqNoF01phkrQUPOxuzBIajFIaumtvZ/u03cw1LAHfe8hPEqRicg4e8i7hxj1Sim4xbTMolfcTjLuM1ZKDEQKGbqxjtSi7DzCcPN+JPV76am9l+GmA+j7TmKXNuBVt+HTtGMbOVdNl7YMncMpb8E2eBbH8LmKAbcei+QUhp5j2IdOEtQ0ENM1k7WKAKIckLEcN1H2Kkhou4mqOkhoe8kYB8iZh8iZh6qhcqN2mTihtkvJO2QUnHIKTrnIQFQC1nIeBQnHIE5lMzrJaUxDdbhV7fh13fi1XXjVHXiUncTMQ1WJQdw4jEXSiH2gmYi2H7+0nZiql5Jbw0YhwJX5LE8s5Kq+iJ2pBFsTUVbzPhZSTpZS4gq5hbCVklvDqE3NXNTJStrPdMhGyW9kOmKjHDaJEp2AhpxHQdjciyC8gXGwFvPwWaxSsWxDZ7ANncE6eAZj30k0ncdQtR9B23kcY+9pfMp2Ivpesg45Ra+GgltFxi6j4NJUGm1zlWXIe9RikvYHgB8KCMJ7jPq0TIRNTMdtTIRNpB1y/LuTd+EdymEDEX0vxt4z6LpOVVft2kYasQ43ENT3YB6sxzxYT1Dfg0/TeZ1J2qvqwSXvxKnoxKXqrjRK/1Gd6ov1buXjq+j6a7BIz+HTdRCzSBh3KZn265gPm5gLm5gKmZgIGpgIiKnJq8UIwmswX4hSzgSIOQ3sLJf55U9/wN+//g2e2Fji1a88zbs/+RHfe+V5prNRckGnmFehF0GEoqeZzrpH6W85jbSrHp9JhvAmHOV5TNI2eFOANwV8NiU2wwhLc+PwlMDiTInZUpZU0EHKa0GYhKmImWcWM+yMelhP2llP+ViO+1hMeJiN2pkMGVnKO7kwF+H8dIDVcRcrY06WCw4Wc7arm0CSThYSDpFCTzmYj1uZDOgY9ahFWVfEzGLaxYuXFnn9+cf48vYc33p2B6EO1sdjbE0mWciHEITniDsNhAWBi4uT/NMPX+Pt17+JIDyPRz3IaMBGzmum4LeS91mIW9Uk7VqKAQtjQTsvX9nmS9urXJgdZybpJ+PSETVLiVukpOwyxv0ail4Voy6xim4t4149JZeeUbdBBIe3gFCHyHp4LRQ8Zsa8JiaDNkp+C3NxUc60mAtwA+9yA+/yn5Vm76eCwA+Fa4DEFfHjbMxZDdwsuLSkHSriVrkYWqgfqLIqYbMM4TkQ3rx6vu2CiF2wlPcaqwBiMuxgImRnImCteJZ201HDFFwaxn0GyiELs1E783EnsyErJbeOUauScYeGuaCVpaiThaCNssfAhEfLZMDAhN/IStrPY+UMc3EPSbOCUbeBMf+1eug0gjBJ3bG/Itv3CX469nmO3PWnGHtOkjN1k9S3E1I04Zc3ENK0ETd24xg+VwERY2LjdhvV964gvIFwA+zb+wU+9KH/ixtu+HNaBIFyKccDe+/nrjvv4LbPfIbP3XYr99+zhzPHj/HpT/0ld37+r9hz5x10N5/jC58TgcHeO2/nc7f8JZ/65I3cdttfIgi3cdPHb+Czn/54BTx8FuH/6ET4kBzhw/sQbt7Hxz/6F9z7hc/x6Zs+wadv+gTCx+QIf3oMQbiJj374z/jIh/8UQfgCwtYlDIoWhA6w6fuZn0jy7BPrlIsx6BFIRD28wW28wW3c+PH/k1OnH6JvoJ6augc5eOQO2jqP091/hkdO3Ut92xHONB2iqesEXQPneODAF7hv718hV/bChgAbAv2DrbS0nObwnr/gpdDn+ar/cxy55y8wqDrp62nggb23c+zQfdScOEB/XyP9fY0M9DYyJGlBr5AQcZsopUNMF2Ii+Lly9dzS95/h6J4/Z0Z2C7+duotp2aeQPPoRjt7z59Q8/FmO7r8X8/A5nIpWPNoBltNehIOwXYjy+lM7/PLbX+NvLm+xEvMxblOz5NWyGtSyGRUn8ztZB+cLTrbyDjbydmZjOmaiWmZjOuYTBpaSRuZjOlTykf9PAMIvayKhE8FpSFFPSFFPTNNEythCUt9KwSKpSl2qrM8NIKzsMmdvU2UdPgSC8N7V71dBxK6ZendDT5iVmIXlqLkKIlYjV2stamAzYeZ82sZq3Mp82MBsUMdCRGQ/1hI2NtNOtnMeLua97GTdbKUcbCbtbCXE2ozbWIuZWIzoWYzoWIrqWYrqWY0aWIsZqyBiO21jKykCiJ2kle2YWWQhIkYuJKxsxyxsho2s+rWs+rVshAwisKjkdqxHxRDA1aiRjYSFrayDnYKbC6MedkY9nB/3sFXysD3pY6fs52I5wM6Ej/NFF+s5G2tpS7VWU2ZWEyZWrkuDvh58XQsiZl2DbER0rIU0zLvllK2DzLsVbESMrIX0zDlkLLqkLDmGWHIOsOTsZ9E9wIKrj1lHJ2VrG8IC1YUBV1kPsQqGDiIDYl9Z1HYzZRti1iNn1iP/I0bt65emTNsUTDsVf+S5z2DtO4ltoIb+M/fRX7eX2v230nb8HuYyLr79pR2uLI3h1w5y7tEH6W49RThoIRZ3Ult7hIMH7+Huuz+D0Sjl+eev8IMffBP+9+/4r//7t9V7x9988yt4nVoMukEUGgnHag7wBrehMgyRygWYWRilOJ5EULcfxNBzjO5TdyNrPsBI88Mo2o9hHqxnuPEoI02P4pC2V574GwjCO1iGm3Ap2xCEFWZTNlZGvRU5j45xv4pRj5ycY5C4sZuIroOIroOEpYe0XULC0oNX2YhJcvI6xuHcw5+h7ZHPM9zwIOqOI0ib9iOpvQ95y8PYh2tRtR9mpFFMHu47cy/qjiO45ecIatvwq1sIajqYS5j58uYYcwkzcVM/OacMU18t8uajVXah7fg99NY+SHfNPvrqHkLWekwEJq3H6K8/gK63Bq+6g85T92OQ1KLvO0P7ibvoOvX5KohwyU8T1DUSM3WQcfRT8Awz5lNSCqjF6W7ETDlkYSJgpuQX01UDuk4sw2dQdByuSpm6avYgbTmIdbiOkKGbkKEbn6Ydp7wJ63ADtpFGnPIW3Mo2XNJGHMPnKhuZ6nGNnMUlrSWoaSBt6yJv72HM3c+Ye5ByQMZcSEvBOkBE2U5C201M3U1KL6mCiFG7rJoaW3SIEo9dIJF3yKogIuuQknHJiFkk2GQNaHpPYhg4g0vZhk8rMjwOWTMR4wAZp4LpiI2ZqJ2kWYpjqBWvrJOMVU5cKyFlGGTcq2U97+fxuQxXFvM8vpCr1oXpJOujAeaTDubjdhaTThZjdqYDRqZCFmYjDuZjokl2KiyyEWM+LWM+bdWvsHs+qXtOoO+vwS4/h0vVhLHvBG656DlJ2STETN2if0TbSUTfTcI8UAliUzLm04pshEvJuM/AbMzBWEDPqE9Lwauh6NcxETaJF/c7oejXMR40MB40UAoZGQ8aSDt2Lw7PVRoo0VNk7D2DWVKHvvs0mo4T6PvO4JA1V4+1XSpORGWtxxhpPsLuulbbcCuC8CbdZw6g7qmrAIYfVm42FUBxzUXGPFKPQ9mMX99JxNTLqF1G2au5mv/hNzDm0TDm0VHyG7kwnWEpH+TFyxv88u+/w3deepZXnr3Mb9/+O379j3/HcinL+bkSwkFQS9poPnkYn1Eh/vy94rSzq/4R2muvbsJS9jXg1g8TsMgwjrTS13gUeU89fS2nKab88JQATwlc2Frkq89cZnEyJ5qQr4AAXJiIMOGWsRQxIXwXZgJ2VhJeBOEpfMpOYkYJM0kzC3kbsxkz2zMhLsyEWUzbmEtY2R4PsVOKsph0spx2spi0MxcTE9iLXg2lgJ65hJ21gp+XLy/zxFKRlENFyqFid4vHVNxZOYbPkfFZWZvM8bu3/w7+x6/495//Ay9e3uDS/DhJhyg5Gg3YKEVcpJ16igEb5ZiLpF3L+liGFy5u8O1nr/DkyhRFn5mgrp+4RVo5h8U99+NeLeNeLRN+IxN+I2WviQmfhYzLQNxpIOXUk/OaKfqsFDxmxn1mJoM2xn1mZmNuFrN+ZlMesdl/E9grMCoIfPcaEPGCIIBd/Hw+4WYiYBZZCKeGlF1JzCIjYhohaBxC8IvneNgs46qM4iV22YmYRVEFEQWfiVLQRjniZDLsYDwghkLtLj5I2uTkHCrGvHomAiILNhOxMROxiQDCrqJgUTBmV1P2GJj2mSi79BRtKvJWGSsZD19aK/HO377I+//4A/764jJZqxgYWvKbGAuYCOr6MQ80MNh0gL5HPszPxu6g6eE/Q9l2nLy1l6y5m7i+jaCyCZ+ikYCqhbCuC9vIrhzwtcrv937lY0X+cCfU1hyg6dxRztYcwm5WcGl7mde+/iL/+u7P+a9/+1e+uHOeJ8+vM5aIsFjKc2VrkdXJPFPpUJU1mk+4WR0NcfyBW7hiuo1872e57RN3YJCerXoShDoQ7KK0yGXpJRvSMeo3slIIsVIIsTuVNo80YRg8y1XT5mtYtd14zEOUC2G+/tUn6WeB7dVp4iEPTz6+zWMX1ikVkwSDVtY3pmBS4KGHb6ezp4a6cwfZu/+zPPDwX/FIzYOcbXmEY6cf4uCj93Oq5mA1KHNYFwgPRQAAIABJREFU2klN7WFqzx6ltvYI3d2NHLr7QzzrvIV/yH2B3kdu4JZPfYL21jM4LEq62mrZ2pjh0oUlLl9Y5rmndnj91Rf4wWtf4+tfeZIvPb7JExvzPLkxTdDUz7F7P8ys/NO8VbyL5z2fQfLoR9D0naAQ0jGVsFDwqxkLGVgp+LlQjrM1Hub8WJSNQoiLYwle2Vnih88+zgursyxFPMx4Tcy7VCz71axFDWylrGxn7FV5zmrGwlxcX2UhFhMGFhMG5iNayj45IdN/DySWi1GS+nYKll5ylh5S+lYiqgZi6kay5k6K9m5GbT2UnMOUPXJm/CpRv78LIqq+h10g8X7lmr4LIt5D9LddqdZi1MKsX8t8UM9awlYFESsRA+sxIxtxU7W2khbOp21s512spx0sxcQtmYthI8tRcxVIXAsiNhI2NmJW1iJmVsMmMVsjpGUhrK0CiV0AsZEws5EwsxhQsxzSsp2wcKXg4cmCl8fSDi4krFxIWNmJmdkK6Fh1qVjxqtgKGdmJW9iJW9mMGrmUcbKTsbOdsrOVsrKeslaAgLhmdSltZilrYS1vZ2vMzc6Ej50JH9tjbjHZOmO9vlIW1iprYJdj169+HTO2M27qqH494xxgI6rhfNzIWkjDnEvGvFvOeljPalDLjG34OhCx7BpgyTPIolty9XEXuAok/mCT1vW14JKzEtCwGNQwH9IyF9IyE9BeBySK1v/OKyFK2uYiOpLGLswVICEIYSyW58i6xSUwCyknQfVVpuPcyQfpaTuJdKiFR4/eS9O5owwPNBH0GvkQv+FD/IZfvfuTKgvx9ZefppAJcPr4Qxw6fA933vMZ6lpO8Aa3kR2LMlqKs7IxRaEYR9B3H2WkYR8jjQ8x0vgQ3TX3Mtx08LonLms5Ubl5vI2i4yR2WStORSuCsEIxoGG54Kl6EbKOYfIuKQXXMBlbPylLH2mrhKC2lYihg6C2FftwLdquYyhaDzJ07gH6ztxL96m76a+7H2XbIbRdxxhueJCuk3fRX3c/uu5HULQeRNok6th7a+6pggufqhm3vAGfspWsY5jNMR9jPiV5l5zpqAmzpI7e0/vora1kLrSIN7Tumn10nd7LYMPByu+2gCDMMNR4CNtII3UHPkdf3UMY++tQdR5jqOE+FG0PYJQcwSE9iUdZR1DbTNzcTdouYdQjpxRQMxUxMx21iNProJmJgJmJgImEbQC3qhG95ESVjRhu3o9BcoqgvoOUY4iYRULY2FMBFL0EKpN+n6YTv6oNr6IFr7IJv7qZgKqZoKaJpKWDoneA6ZCMmbCccc8Qo85+xp0jZIy9xDVd5C2DpA395C3DjNqk5C3DFGzSKogouVXXsRCjLkXVE5G0DFZyFNowDdWh7TuFTdZA2NhHrJIs7tN0krHLxCl+pSnN2ZVEdQOkzFImAyYmvTomPFqmw2Y2R4M8PpfhiaUCTywVuLJc4ItrY1xezLExHq6CiOW0uM5zJeliNeunHDSLRtPKBpusQ07GLhOBW9zMWFCLaEj7Dfr+GmyyBgKGLqJWCYrWQ1gHz1Q3WKWsA8RNfSQt/WQdFdmWQ0rBrWDcLzaY434d5bCJ+aSD8aC4ZSzvUTMeFE3iYuP+HyRtUtIOOTGzmN6bcSpEpkIIV5v7wYaDaLpP4ZS34FKIxuKhxkPIWo9h7K9D3XUSh6wZj6oddddJhpmh6eidf3AR8ah7mIjZKrKlVxCnVyIFqhuuxyhtwKJoxqVuJWjsJmaRkLSIx37SpWIuYGAuZKTs01N0q6sgYjwoBqI9sznPb372A9749st8+bENXnvxGV79ypMslzJMJAOkvBYcmgG0Ax0i01B5Tyn7mvAah5lMexF6QD/cxtpUkulcQPQb3A7y7jOoJI2YlX2gFkAtYFQN8bWvfJHvf+tr7OVV9vIqeb+JzVKMnVKYon2EV9lLRNFHQNpLWNGHILxN1iFnMqRnNmVjKm5kIWtno+Tn4lSErfEg63kvmzlvdfXratbNYtLOTMREOahnMmRkJmZlMe1iJSfq9Zdyfhay/sprDeMhcbo9k/QynfSzVIjxtSfO87uf/oB/+NaL/PLHr/H6C09dPT5PQcSspOC3Ugzamc+GWchFSNq15N0WlrIxzk/kWcpGKIfslPxGRt1aMlYpYx4NJZ+O6YCR2ZCZ2ZCV6YCZKa+JktcsyogqBv6sx3QdEzERsDLuMzMTdTGbdDMZtTMeslBOOGFGBAuJCoDYmEywVoqxPhYlLAgspryUQ1aKHj05h5qYWUrIMETIMETQOITXMIBbJ6mAiJeqACJgGK6CiIRNJfohvEbGA9YqCzHqNZG1a0iaZWKKtVVO3qlmzKtnMmBiKmSp1qhdxZhTQ8mto+TWMe7QMGZXVytrHmEubOLieJjvPLXJ2994lsvTGaK6AYpuLZMBE3MJO0WvButgPU0P/xk/G7uDvkc+jKr7GAVbPylTN1FtG0F1C2FtO2F9B0FNB151G055C+ahRvE9dcsuE/EOVTbiIaireYCuluMohlq5sDHD+//2S/7tVz/n3371Dv/521/z7GMXeebSBeI+J06DGq9Fi1U1Uh0ERPUjZO0qVF2n6HvkI0QiOaxGP7ff/sLV9/KNIngQ39/v4bcPUYybKQaNLGZ9zCScBA0D2KQt+A19xB1SAuYB1ANnUfXXo5e1YVR04TSOkIk46WeBVNjNC196mqeffIyVlRlefPFpfvzjb/Ozt74HkwLNbSc4dHQP+w9+gcOP3EvfYCN33fsZ9u2/g3sf/DwPHtrDgYP3wtviyuOTpw9x8vQhBoc76epqYBI5wTc6ue/2DzMlu4V/mbiTyeGbOfnw55gtjzI/PUqpmOSLV87zg9e/wS9/8Q/8+2/e4Ve/+Al///o3+N43v8p8KUd3/X7sbTfy89K9fNV3G5JHP0LNw7fi0XUwEdMznbRSihjIehRMhE1sliJcKMdZzftYTntZyfhYz/h5vJzmy0sTXBiNMee3shiwsuATmYhdj8B2RgQQa2kLyykTC3E98zEdc1GtWGENc0E10z4FZY+McZeUhF1ZBQ9L+TDOwbPkjV2k9R3kjV0UrN2MmrtI6VvJ6JrJWzoo2XsYc/Qx6ZZS9siZ8iqY8iqqQZBXQcRuvX9NPc/VzUy7DESapYiFaa+auYCOtZiFpZCBlYiBtZiJzYo/YRdEbCcsbKdtXMy7OZ9zsp6yshQ1sBDWsRwzspWysZ1xsJ2qNPAJK+tRE+thA6tBHSsBLctB0UOyGjVUGYiNhJnNpEUEKSkrM44RZp1SVgIadpJWHks7qmzERlDHhk/DikPKgmWYJdsw6141W2Ed5yNG1kOizGwjbhAfL2NhI21lNWFgOWZgMaZnNqJhNqYT/St5OxdKXi5N+rlU8nFhzFOVpm2kRb/GWtLMStwoel8qm5JmnH2UzB2M6lso6JoZN3UwZe9l1tXPckDK+YSenZSR1aCaebeUBY+MebeUadsAC84hlhxDLDr6/4CJEIQw48YmCtp6RKP7SqWfvJrXdG3NV1a2TtiHmHBJmfIpGXPJmPT9sbWwfxxEFJ1SbuQdbuQdAvImPsh7uPif5NxKAsoOgqpuPNIOQuo+rhrzn+LU4buoOboHxWADs6Uw+aSTD/EbrlxY4LEL8zx5eY2JYgyXQ4NspJPDB+9hz55baW6vIRh3MjmTpTSVFr2TYQGLTY2g6zqC5MweBs7uFevcg8haD/3BkxaE9+g/dwhtby0uZQcedQdeTSc5j4KVUS8zMSOjHjkZ+xAFt4wxr4ycY5CcY5CiR0rRJyXvHiJh6cGnaqoyEUPnHmDg7F5GGh9C1nwAVfthVO2Hq7r1tkc+z2D9Pgbr9zFwdi99Z+6l78y9yJoPYBk4jV/dQljfQd4lpehVMBHUkLYNMuZTs5JzU3Ar8Mhb6a7ZV214RPbhbYYaD10nGek8dT/SlqO4FK10nrqf5mN3oeo8gapTlDrpew9hGXwEp6wGr/IcQW0zUWMncXMPKesAeZeUUqBiWA2YKPmNYppsxEzKcRVEqLuPoew8grr7GA7ZOZL2frJuKUn7IHFrPynHEBmXjIRtiHDFdxAz9hI19BAzdRMzdRHRtRPSNhMztpJz9jIbUbAQV1f0mO3kzBJGbYMU7SNMepSUXErKXg2THjVFu6wqZyr7tJR9WmajZmajZuZiFuZiFqajJsb9GjL2EWJGCdbhevT9NZiG6vDrO8m4ZBR8KnIeBRmXCCDipkHixmFyDhWjLg15h4pxr57ZqP1qKmbSyfZElCuLeb64UuTKsggint4o8cTKKNvlOEs5L0sZN+t5f3Xf/0YhRDloZsJvZDntZSHlrOra5xJ2yjETxYCmcrH9D8zDZ3FX/ABx+wD6nuPYh+vwq1sI6doJajoIaTtJWvqrUrSCW8GYT005bGAmZmU6amEmZmU+6aimaJejFqbjNmaTDsKCQN6jJmYeIu2QEzEOEDb0V3MzBCGMcCPYR0SGwS5twiFr/oMLg6b7FLaRRvR9Z3ApWqv+Dn3fmcrvU8kzqNClF+aylQ1Aea7uCg9jljfh0LTj1XURNveSdg6T88jE7BK7jEmXStwjHjAw7TOIwM4vnqt5p4aJsJXlQownVqZYm8wxk42wPlVgKhNmaTxNORPguUsrvPPGa3z3lecoZ3zsUq9Bq5yLy0W+9/Wnibl3AdQGLp0EXhO3O+mHmiglnfz1szvwjoBwFNIhJy8+d5mvPnWRV3iI+WKM7Zkc//T9v+ap5VG28j5yFimbmSDLcR+XFibYni5SDllYK/hZKwbZmY5xcTbBcsHD+qiPy7NJNrIeMqZBBCHOQtjKRtbDctrJQsLGfFw8potpF0sZN8tZD2mHklLIzFI+eM2wQaTAC77dSdYbzGfDfGl7icuLE3xpe4mwILDCrmytcuN4Dg7yEsJxKAbtzKWDlHwOykEnkz47RY+RCZ+JmYiNctBI3qFgzKNhwq9nNmSuJHFbKPuMTLj0VVAjfBeE90UQUfCYybtN4mMFrJT8FmaiLqbjTiYiNiYiNmbSHrhGwrQ6GWeznGR9Is7GeKwKIiaDFgouLSmLnFAlD8Kv7cevH8Cj78el7SNikVeBRMAwfB2I2JU0ZVy6qql6PGAl7zaQsiiJGYZJmKSkLDKydqUoZ/LqRaYlaGYqZGHSa2DKb6LsMzLm1JA3y8mZZBRtKibdWkbtiuoiiOmAntWUm4JNTlQnYTZqZcKvZzFpJ+0Y5vSDH+fb0c+S6/sE5x69nZSzn7C2HZ+iEbf0HB5Fo8hCVphfQQhjHWnGNNyIOOXfBRFpsbm/HYR7oPbkfZw+tofu1hMsTmf4X++9w/v/9i/w/v/gd+/8nF+9/TP++c1/YDQexagY5l1uQLgECkkb6+Mp8h4dQd0Ah+/6M6yWLLt/Am7HVbnaQ5Vp5gd3DbVhgrYhMh4NOa8Wv06CrP0UQy3HMI404TNK8OglGGWtjHTWoB1pw6EbIuTSV4/7l7/4GP/45ht869VXWFtdYGdnle9//1XeeusHTM/maW49xd33fIb9D99Fe3cdNpeGBw7cyZFHHuT4qYM8evJhZIo+dAYph47s5ZHj+6mpPcqJUwepqTmCUtnPxESGUMhJd+Nh7G038tuZe3kp+HlO7LuRjrYmpscjbG0s8i//9Cb/9Z+/4z/fe5d/fuvv2FqapbVmH/bWG/nH0r28PbYHa8tHqT38OUIWCdNJPbNpI1NJE+W4mbGQjtGAhpmEvXr9nI3bGPfqmYnYWIg6WE152coGmQ/ZmHTqWfCbWI+aOB83s522sZN1sJN1sJmxiVkAKRNzUS2zEQ0zYTUzQRUzfiVTXjllj4xpt4xZr4L5gIJpt4xRcw9ZfQc5Qyd5Yxc5QydpbQuj5i5K9j7GrD0ULZ2U7D2UK7r4knOYknOEcccw447hyvF945r6IVclf7u1yzDFuSphSrMQMjHlUTEf1LORsIk+grhZlAElLWzETazHjKzHjJyPmzmfsrKZtLKZsbOWtLAY0bMQ1rGRsLCTdXIx72YjZmYzbmEjZmYtYmQ1qGPZr2EloGUtpBcf8/dqF7BsJszMXyPLmXGMMOeQMmsfYcY2zLxDyopDyoptmCXLIKv2ETY8Ss4HtWyHdGyGtKwGVKyHtWwmjJxPmdlIGlmKapkPqZgLKkVQFxVXsK5lrewU3WKGRKV+n4FYTZhYjhmqHpHVkIwF7yCT1q4qiBgztjFl72XeM8iMU8JyQMpGVMVaWMGce4hJay+T1l6mbRLm7AN/YKy+VlokCDMU9Q0UtA3kNeeuARNhEiO/H2IppmFndO0ULBLG3VISpquswXTEds2//cNMqCtTCcxdFf/WMAjPUQURnx2BhL6HlKGfkKKLwEgnuo4z1/1/SdMRehoP4dR109v6CJrhZgzKDvq7zmDVD6KW9zAgaaa/v4WjR/ey78E7mF8e58svPcnffu+v+dbfvsjqxizhqItYzIOgbD3AUP399Jzeg6T2PvR9JzEPnqHt+D3XgIjvIggrSOoPoug4iXWkmYC+h6Chl7RTykLWyULKyrhfRc45QtGrYMwrI2sfIGsfYNwnZzlnZTKsIuPoJ2rsxCk9i6L1IANn9zJYv4/hhgcZbngQRetB1B1HGG54kM4Td9Jzeo/o1agAiN6ae5DU3sdww4Nou47hUzWTtovT5FJATdYxTMY+RMY+QtYhrYaE9dU9xGDDwap8SRDCaHtOYxk6h7xtd0NVHmN/nbjf3zLAYMNB1F0nqw2Roe8o1qETeJR1hPWtxEwdxM3dokTmGhAxERQNkmM+rUjbR8yEDJ2Yh2qQtx9C1nYQZecRdH3HcSubSDkGyLqlJGwDJGzi53mvkqR9mIhJQsQkIWbsJWGWkLb3i5up9B34lOcIqM8RN7Ux5u5nNqKg6Bogqm0hb+lnLqSt6iCn/Tpmgwam/TrGnQqKDjlTfh2LMSsrSQdbxcB1tZr3VLMRooY+TAO1GPvPYJc2EDH1kvMoxPWnfg0TQR1Zh5yIXkJE20/OrqTkM1DyGZgOmCsXdjeLMTsrGQ+XppM8vTbOM+sicLi8mOOp9XGRjZjPsjURZaMYZKsY4nwhyHrGy2rWy0LCwWzUKiYtJx3VTTbLWQ/lqIVRn7bSVC/gVLQS0PcQMfcTNknwyJsJajpEIFYBZHFTnxh66FUwEdRRCmgphw0spOwsZ10spOzMJazMJazXBeHNpZzcwpuMBfQUvBpybhVZl5KEdYSkTVrdzCTeKF7DreggaOjFrWrHOtKIOM39YfXioO05jXW4AXXXSVzSqyAjZpQgMiuVC8AHIGwa4sJcVkyK/j0wYlO14tN3EzL2kbQPUvQqGPerxFAbt5ppl5ppr5Zpr5Ypr56yT2zkxn0GVrIBLs5kWciGmYx5GIt6KEbcLIwmmM1FEYQwWb+JV57ZgX//Z977+Y84P5et/myropNC2MTWbJqEW1FpqPMIAqxMRCmETQy1nUC4CRbGopRzIQThfcyqQeI+K5c35lku5/jRt77KN5+9wDefPo8oI4qzU4ry/Wcv8c63XuJ7L32JJ9fmKgnNNop+A4tZD+cnY6wVg2yNh9mZjLGSdDFqV1ByqllNuFhJOljNulnPe1nLeVhMu5hPOkT/TcbN4wsFNsajojdkLwhmsYGbjNqZjNpZyAZ5hYdwynsI6oeZjLqZjLpZzEcRXoOUU0/SoSNgUuLVy+BPBPgTAUEOUzE/s1EvS4kgq8kQsxEXZa/YMM+GzCxEbZR9eqYDRuaCVmYDFsoeI+MOrZjUbgYhXgEm+utBhChlExO3Z2Nu5tNe5tJeFnMBVsej1UYyLAisTyXZnsmwNZWCpwSESarG6lG3jpRltxEQQWvAMFhlInZBRMgkJWgcIWgcIWyWETXLiVuVRM1yknY1OZeeUa9JZCGcuiqISBqlJE0jpC0ycnZllT2YidiYjztZS/tYiDoouXVkTFISukHSxhHGXVpmgmJuzahNKkoxbdIqoMhZhim5VRTdSsZ8Sh7ddzNfcX+aFc3NHLnn43iVjUQMHdiH6rEN1WIbPItd2oBT3oRd1iyChKrR8pLY0N1eYQOEijThRkRvyFFxcjzUcwaHYViUhj19mV/+7O/gv/4n7/3LL/jlW2/yrZdfqKiKRRDBgsCl+XHGQxakbY9iafoIkUy5uuHHaoyLz+ODFTnTB0AQ3kfYC1ppMy692GC4NV1o+mrpO3eQ/sbDKHvPoJbUM9x5iuGO07SdOchIz1k0Q+2YVP3V4/76q1/jF2+9ybu//AVv/uTHfOf1b/KLd95khmE8PiMP7r+T2rNHuX/f7dy15zOcPH2IcNTFV154mme//AThmBetfgS7U4fOIMViUzM43MnDh+7j7rtvI5n08+KLT/PVr36Rt978AZdLH6D/xI38oryPX87u52uRL7BiuINl/ecZOv1JTj/0SaQ9Nch7axg+/UleCn6en0/cj63lY9Qevh3dcFslM0JPOa6lHNdWQcRU3Mx8xlFdAy4IYdGkHDSxmhID1OZDFuYCJiZdGiadOtaiNi5mXTyWdXIp7+JCzikyEWlrNVxsOqRiJqxmPqJlPqJlLqhm1iuChmmXlCnnEPM+KfM+OZN2CWPmboqmLoqmLgqGDvL6dkrWXsqOfsqOfqacA8x6hpn1DlJ2DVByiuChaBukaBtkzDZyDYB46ffAw6uVBnR3kr07yA2zFLGwFLFUNxpdLgYqW5TsnE+KxubNqFE0kIf1ogckaWE1amQzaWUjYWEppGMhoGE9amIn7eBCxsl6WPQo7PoU1gI6Vv1a1oN68XsVZmM9ZmQtahA9FyEdayFdxZCsZMo2RMkkYdIyQNk6yKRlgAlzP9OWQZatQ6xaB1mzDbHhkrLlkXM+oGI7pGErrGE9pGIzpmUzoWc9pmUprGTOL2XaP8K0T8ZCWDwuixEdywkjmxkbOwUXF4seLhY9VaP3rrxqPW5iLWassicbEQUrgRFmnX1MmDsYN7YxYe5g2t7DvLufGUcvU7ZuZp19LPuHmXcNUDJ2MGHqZN41xIxVwqy5j1lLD3PWHmZsPUxbO6+5/+ZJy0+TGL42l+pqjcrPkR2uZTdHKDZSR1LdUvn7K78HFt6rHO9rTdZvXvd4xxHvjbsgQhBmsFi+zmdHIKxoIywIOCX1uPoaSOj6GWk+gqrnFFrJVUDReWYffY2HMcqa6W19hF1PzslH91Jz6gCnTx/k4UP3odYN89rrr/DTt3/Ee//+Lv/+v37Nb//1HV75xld44YVnEPrP3IesSfQhSGrvQ9tzHKe84ZonHK+c5G8jfBD6zx1C11dH0NBLxNxP0j7MdMLCctbBRFAjshA+JUWPtCplGvt/+HrP4Lju+977zHie8QvPndxEN3YSPxnFoziO48R2ZFkSRVLsBEmAAAkQvW/vvffegQWwKAssgAWw6GBVoySq2pJlSZZkq9oqpizakmzJkhM5VhLdez/Pi7NYkk7mefGbRRtsObvn/L//b/MrKMa0pGzdohRH11IDEYPHb0HRvAN16y7Urbswdu/HPngEU88BlC13oG7dhbn3ILoO0fw9ePwW+utvpvfotxk8fguWvsPEzZ0kzD2MeBVEDZ2M+VVMRYxVjbsSj7wZdfsBNB0Ha4Ch4/DN6LoO14zUoqRp21gNK4UgDtkJ/FpRO6fr2I2x507skoMEdY2kbJ3kXP2k7b0kLF3XyJnMYtRrUNRdjwdMFKMW/NoW9D37kZy8DVnLDrRde7EM1hHUt5LzSMi6pbUW7pxHbElOOSQigLANENF3kDD3kHX2k3P1EzO04VXU41MeI2o4SdrcynRYXgMRBZeUtZyT1ayL+ahJbLOsgogJj5oJr4Zy3MbmSJBzE2IZzLWznPdRjJpIWQcQd0Oi2CQNeFTNxCw9CEJJZCOq8p8hl5K4qZ+EcZBRj47piI1i2EopbGMh4WY+ZqcUs7GY83JhNsul9Ske3Jjinsoo58tD3Ls8xsXVce5dGhWN1lMJNidirOaDLKXczCedrOaDLA/5mYlamU06agvG5XyA+aynWh5zuQZwkw4JSYeEqKWPkLaNhLmHIZeUEa+CEa9ClN15FYz6ROnbdMzMbNJGZdjL2liQpSEPcyk7pYSVyaiF2bRLvJ9qVXzGqSDv0zIZtRC3DBK3DJJ1Kcn7tAgCuBVi9G3aIa+BmasnhOt3GPoabsfYexS/qhWn5NrP391sx2oOnthLFitZrs+fdqjbMMka8WjbxM+lpY+sowoiAmrG3HIRPHi0THk04nj1TPr0FHwGRr16JoIW5jI+Mi6DmB4iRBkKOhCEPBulEVaLWe5bL/HKUw/y6zee55Uf3s/aTIaUVyteCLd3Tj9HNTpPlN4ELf3VRemn4uL8y4jGT00P6v4Wkn4r77/9CvyfT7j84tPcv1lmczrPWMjG2niC2bSH1ZEIW4Ukbz15idd+8BgPbFY4XRzi/PwIxWpb8WjAyOZUinvmR1gZCbKa8/PgwijPnCnz5EaJuaiF5SEvW+MRNsZClDNuilELUUGgnHEzk3QxFbNTGY1Wnz98xucQhDJDXj3Ct+C+5SL3r86Q95tZHc9QCDtJOfUIL8BoyEHSoUNogZWpYV7+wcM8fekuZofjpF0mikEXpZCT+aiHxYSXhYSbuaiDuaiNhYSzxkDMRxzMBCxMuA2MObQIwgc0cY6beIMv8R5pl+G/NVZPR13Mp/ws5cMsj8XYmErD1FUAsVJMsTGb48zcMFulHFwUqIxEmI46al0TOYeaiHGQgK6PsHGQiEVKyColYB78/wURCZuKqFlkJXIuPXmvibzXRM6lJ21VkTBJyVgUZKxyMlY5Qw4VY1490xEbC2kvy0NBLkxlqKR9jDo1xDS9RNU9ZM0yJn1G5qIOJtwigzrp1YhsqktJwa0ib5cRUbcy5JTQcvifWNb9NT+K3cShW/4cezVMwatsxNh3DIukHrvsBHbZCcwDDai76pC07EWULb1m1B+LAAAgAElEQVRQnXNVYFG6amityZteQxC+z2DnYU4euwMKAhQEHr7nDP/20fvw2b/B//lP/v13v+XnP3uFydEsU2M5Hji/RjHjJ+VUcvC2r/CT6E7yPV9HqYqiVEb52td+IJ67Pr9tqI2KYQU7waJpJ+Lc1kdna23xdlUrXkMvJnkLvCQg/AkouhpIB63EPCb08i54Q4A3BP7w8a/5P//xB37xzlv8/PLPePsXb/DmW68QCDo51rCP+uN7uf2Of2LfgVtpPHGIxqY6vvf9S/zq3bd58gePodbIMFs0nLuwyiOP3YtWL2HXnd/hRHMdJ0/WcfHiGa5c+RnvvPNTnuU7eJwGLpg+h/LA/4O7/a/4cG4Hn63u4j9X7uCzlZ18trqT/1jewX8u38GHcztY0H2Vup1/h007yGjMxnjcQilro5S1UEzqmYhpKKbMTKdsLI342JqOc3o6xXI+QClmoxg2c3Y8zj0zWbbyYUpBM5NuLWN2JTN+I2eHg1wY8XP3iI9zeQ+nh1xsVDX3i0kT5biBmYiG+ZhebCpOWViOm1gM65jzqyh5ZUw6+pnzy1gIKZnzyyi6+pl09FKwdjFiamfC3sOUs682M55B5vwyZjyDjNm6mK52CBScEgpOCRMuBVMeVfW9tx1a8yxXW+G3QcR/XZCupFysJGxcGAvx0FyWi8UEZ3JuTmddbKVstaSh5bCetZiJzaTILmxkHKyn7SyE9cz7NVQiRtYSVpF9iFyNN12PmlkNG1kNG9mIWWq+hdWECE5WIgYqIR2LAQ0LfjVln4o5j4Jph4QZp5QFv5pKSEfZp6LkklGyD1AydFM29VCxDbDslLDikrLskbHiU7ASVLHkk7McUrEcUbMYVlEOKpgLysWI1ISWhZiB+Ug1vjaqFz0ZGdHvsZ5zsBg3spQw/RevRm1iKpbDcsq+AWac3RTtnRTtncw4u5l19zLv7adgOkXBdIqyb4DFgIQpWwdFWxfLQTnT1h5mzN3MWDopWTuZsXdxfZN4/r89VhPGDs4m9Cw5eplQNxLvFlUtkYE64srjXO932T4HbYOIS//N/xQZjm0Q8ctnL7JdYmez/ZC/dYMgvRpTbmmtw9JxFFt/A+rO/Wi7ReWNpusAkuadqDv3091wGz0ndyMI0H1qP8fqbufYkZ1889s38dW//2vyY0l+89t3+PDjX/Lur3/Oj1/6Ie//5jJvvPUily+/hqA4cTuq5juw9h9E2SLq9LWd+66+OI8ijpBHNHPejU/bScTcS0DfSdI+SDFhYTZpYcyvqi7ITJTiBkY8UtLWHnKOftL2nuqufScxUzteZSP6zr3IT95eM1OrW3fVIl41bbsxdO3D1HMAc+9BLH2HULfuQn7ydhTNO5A0fpf++pvRtu/Brz5J1NBJ3CTKikQgoyXvUZIw9xHUtKPrOoy+u66WwiQ9uRtDz5FqhOthOg7fjCBEqwkd4FI01yQoxt46dB170HfeiUNSR8TQQsLSSdTYRszUQdreSyGgphg1MBMX+yImwyKQyHvUpG2DWAePouncg/zUHajad6Nq342ybRfmfhFIZFwSMi4RTAx55Qz7VAx5lWRcMpL2QYbdMobdMnKuAeLmDnyKRhyDh/HIjxDWNZF3djPuG2AyIGPcJ6HoVzEX0TMbNjDpVTEXMbMQtzEd0JOv7t4tZ9wsJh2MOOQUw0bKKQebhTBnJmMsZF1V8CiWlnnVImrOeWTk/UoKAS1TESPFqImpiJG4oY+UeZC8XcWE18BMyMp8zMlCws1i0iMWm6VcLOcDnJtJc3G5wP1rE5wvD7FWjHN6LsPZco4LC8NcmB/i7HSK9UKEleEAlZyPuYSN+aSdyaCeyaCeyrCX9UKIpSEfS0M+ZtOu2gk4Yu4nbpOQ9YilWRFzPynrADmnjDG/hkJAW5vJsIHpmJmFrIPxoIZSwszpqQinpyIs5z2UEmYRKIVNFOO2WsyrIEzVDNZTMStZl5LRgJ6xoIGsS0nSJiXtkJN2yMWoV3MvdsVJVJ0H6T+x7TnKXnfyMXQexjHYeM3vptiW0ahaD6PvaRAjWL8g8AdBoGHPN9mOTrRIGwkYu0i7ZGTdcpER9CkZ9yrJOySMWKWMO5XMBo0iHe43MuJQipKzgInpqIOYWSqWgiV8RGxaRiJuSsNx5kbjbM7meehcmbdf+j7PPHyGc0tjVCYTJD1qMn4dTAm0syYuvr5W7V1o2qbsq96Qz4myEGFn1Th6GSyqHr7/wBk+fPtlHjizyPpMnulsiLRbx4XyKD+8b53F4RCj1cXyA5vLPHxug6WRBKVsgGLCw8JwCI+qixu5zGTIyoXSEKu5IGcKCV66b517p7NsjgRr6UzLQ162JuOcm0kTFQTOlzLMZ32Uc35mUh6EK9RO1lFBEB/vt8SZTXspxp2MBq3k/WaGfBZyXjNplwnhJeAmgScvnuWzj97lFy//iPu3KkzEfEz6HZQjHlZSIVbSARZiLkpBa42BWEg4KccdzMecoh8iaGPKZ2XcbeHLXOHLXEH49PrUj7GAvdYPMZf0sTwcZWMyJaYvGQU2Z7KcLg9zviIeq9XpNJQF+ExAEK5QzgUoxV0UI3YmQ1aGXVqiJglBfT8hw8B1noht0LANJsJmmShpMsmImuWkHBpSDg1Zp46cS0/OpSfr1JG1a8jaVWStSnIWOaNODbMRO+W4qyZdKrh1jLi1jLi1DDvVZG0KUmYpWZuCUY+OYtjKqFPFuEfLlF/HuEfNsH2QnLWfvFvGVFjDyQNfx3byBt4Z/zqHbvki5r46hj0SHLIG7NL66oJsCkF4Fn1fPcqOQ/Sd3EvzoVvobNwlvjc/J5qaW47toPfUASSdR6oLvO10nIu1zyRNIoAYS4c4uzLPZ7//CP7vv/O//+1jPvjlz/nwvV/w9huv8OpPnuU3v/gp962XEHZdwtD0ZX4S28WNXz1ejWP9VLyPFsR42j8B7cAxTPKTuPTduPUiUBDPbaLhNunTkPCqeeH7d3NmcZSprB+rphujvJOnHr6bB8+vcpE6LlKHakDclXzrzdd45dWf8MnvP+JfP/ktc/OTtHecoP74fo43HWTfgdv55re/ysBgJ61tjeRHMjz62CUmJkcxmXWk0mGefuZ7PHjpblbXysyUCsTifu6+e4uPPnqXX/7yTV588RmmJ/MEvDZ6OpsxG5RI/8fnOHzbXyE9sj1f5vBtf8X+7/w5/Qe/xE0H7uDP/scSggCLE2lmckEmUk7mht2Mxw0MB+TM5qwUExZKKSdL+QDrEzFWR8WNgKWsm81CmOfvqfDM+TKXFvJUEo5a30I5aKISE3fcz+VcnB1215iI1YyNxaRooJ6L6kSpTNrKSsLMQlhHyaug5JIx4xyk5JUx65My55dR8koouvoZt3XX2Igp54AY5ekT2Yr5gJKSV8aUc4BxRx8TjkFR/171REy6lUy4FNeAiO2F5DaIuH7xWA6aWI7ZWUu6WEu6qMQsVGIW1hJ2Tmc9bFRjVLcX+WsRI+tRE1sJK1sp0bewlXWI5uWsg9NpERhsA4Ltv9+ImdmKWzidsLIVt7AVt7AZt7AeNbESMbDk1zDvVlQjS0XZ0rxbwaxbXjMkb/dxrEQMIoiJGTkbNrDhUVCxDbBkH2Ddq2ArrOV0VM9mTM9aWEMlqKTsl9XA2lJMQyWupRLXshjRsxDWsRDSUg5pWQzrRJlSTDR5b7MO296NbSCxzUisR9WshpVUAlLmXL0UrR1MmtuYsrQzbetk3t1XZRe6mHX2sOAdYME7QMnRzaS5nSlzF7OOfhZ9kmuOi+hXGdc3XnespkwtTOhPMaY5yZi6hYK2mTlzB6Pyazesp/B278fdW4dPehzHYEMNRGi763nj2UeqIKLCtWlc10+Jc5MRtr2ZNtuvaiAipu5gwq3F299CTNNNSNuBXdqEpZoSpe8+gKFH7I0xDRylv2U3XU07qdv7TY4cuoXDdTv4x29+hZa2eoRn4fI7r/HcC09w/wMXuOvuLR5//AFefvlH/OqXlxFsfYdxS+sxdu/F3Lsfy2AdVsnVvOzmvf/Inn/6S7qO3lZd8Ig6r21PRMjQRcI2wHzaxnTMyHTMyHzaxkLGynRUx5hPTt4teiHi5g6ixjaixjZ8qibMvQdRt+6qxctKGr+LtOlWNG27MXbvx9RzANtAHW55A+beg2jb70TTthtt+9UEGGXLTuyDR2tSlZS1j5S1j4xdlDQlLf0E1G211Jv+4zs4tf+bnNr/Tfoabkfesgdl6z6kJ3cjCPlr5EviqNr2Y+4/Wo2e3Y198DAh3UmS1i7S9h4yDlFiVAiomYromY6Za3Km8aCBEa+GjF2CR3UCQ+8BpM23M3jiVpRtu7AM1hEytJF1D5JyDJC095NyDJBxSRjyKmtAIuuWMx7UMBHSMhZQkLB04pIcw9S9F/vAAfyqenK2DkbdvYx5Bhh19zPpVVAKaZkNGyj6NRT9OqYDesbdKvI2KeMeNfMxK7MRM2Mu0UxdDBtZzIiyj+nYtfFonxLUtxOz9JB2DpLzyBgP6piOmZmKGBnzaxhyKBh2Kim4dUz5TZTCNspxF0spL5W0j4W0KBtZL0Q4W8pw99IIdy3m2SylqIyHOVvOcW5hiPPlIc7MZmqSptV8kJXhAKWYhZmombxLwahHxdKQh63JKJtVc10552U27WI8ambYryUf0DEaMjDk05CwS8k6pIx4VVW/g5VSwsps0sZ8WowDXRvzU87YWR31cW4mznohUIssnomLGf5TMZGREC/mU7WCufGwiWGvhtGAvuaRCBt6iZr6iVsGiVoGSHvk2OQnrntv9V3Tol1jFWogoowgrDF47Gopnqm/Ca+2m61SlpFotaW3egJxKJtr8sJht4JRr2jUKga1THpVjDkVFL1a5sNVMBk0MeJWM+LWMhE0M+TRUUp70VJAS4G7lkuwR2As7mM07mZtOsfW/DCr02kWClFGolbiLhUjUQszQz6iDjnbEZ7iFBCEDzDLm8TncmP1sX6+uhBWgmAE/WArQhRK+aru/xsigzGZcFPORzg9m2cy5iLl0JD3m7l0bp1L59aZiHmYy8dYncgykw4yErRTTHgYD9mZT3kpJ71s5CPcO51l1K5kJethZdhXa0xdzgc4PZXgfCmDIFxhOuFkPGwh59GJ6UzPIo4gSonmMmIHw1zGx1RM1PyPhWzk/dZaMtPn+VTsmzi7Ar//kHdeeY77tyqMBJ2Me23Mhuwsxj0sxt3MhkQfwJTfQDFgZC5qYzYiMndTQasIIHwWxt0WRj1XS5SGfJZrFhxRihEnswkvpbiHcjpAZSTC6ngCXhNYnUzyBjfxGl+DlwTe4CbO0URUEFgcDjGTdDMVtjERtDAeMDPk1NRARNg4SNgsIWgRgUTIJK0BiW1GQnBCzKK43hfh0jPkNjDkNohgwqEVAYRZQcYkJW9XUQyYKYVtTPqMjLm0jDo15OxKMlY5CeMgUV0fUV0fKbOUvEvDRMDEuEfPdNDEdNDEuEctMhF+FVNhDeb+w/Tt+zN+Ufh7jt92A3/6rRXMvYfwqE5gl9ZjHTyKWXEK0az6LPKuIwy0HoCsgLa/SZQdbUvY+q/ZxVNX5QrbqUk3iExaW9Mu2pr2EHbrKBVSvPb8k1y65zQvP/cUn3z4Lv/303/h3//lA37/u/f49Hfv88kHb/PSUxe58YtH+ElmF4aGL1cXIJ+JnwPhJYQ/AWnnXgThEhZlC9qB6xcmVxebl2g68B3u25zh3dd/xO9++VPeff15Cmk/o0kvLz/zGC88eYmL1OHQDZDHyMJ0njffeoW33v4Z//4fn/D2L35GX3879cf3c6qtntvv+Bbdvc3UH9/P3n07aG6pZzifYb48w+pKhe89/jBPPPkov/3oXX75q7d48gePsL6xyCOPXuS99y7z+OMPcOXKG5RKBTbXFijPTqCU9RKPeIkKAptrC7z33mU++OAKL7/8IzY3lxgdTpKM+MTP2E3gNauYzscpJN0ELRJGwgbKI16KKTOjYQ3zORezaRflnJeVsTCroyEWc97a9eru6RR3F5NsDvkpBQwUHAqKXjWLYQvLcStnhzwigBhy1aRMqxlbTc60mDRRSYqL0aWInjm/ihmnlGnbIDN2CTMeaQ1EzPqkTLsHmHL2MenoZdLRz4xHSskrY86vohzUMB9QM+tTMu2WMeUS/RBTXkUNREx5VFUm4u4/mgr/3a72QshcAxGrCed1IGIr466BiLWYibWYifWoic24hdNJm5iOlBZBxFbWwZmMKHvaSFhESVJIX5u1sIG1sIHVkJ6VoI7lgJblgJaVoI4lv4ayR1nzO1wLIso+FYsBTY392EhYarMZt3AmYmTTr6LiFhmIjaCaMzEDZ+NGtuIGNuJ6ViMaFoMKFgJyykEFCyEli2GxrG0xrGMxrGMpqGU+oGbBr2bOr2LOr2I+oGY5drUjYylqqBnAl+OiL2IjqmMjpmEtoqISkDLv7mfG3kXR2kHR2kHZ08+cS/Q6VAJS1qMq1qOqGugouyUsemUseAevHpcvw6imnoJONFTnVUcp6Joo6JoYVZ9gWHGcYVkjw7IGMn3XrytjA0fw9RzC3nkAW/ch5Cd2cttX/5Tbv/bnlLJe/vXtF/nDuz+7BkCU+OMOCa+sGbe0kaD6FILwKQ+drfC3+7naMRKsjhDFKWvBIRdTP7dlciHdqdr/GmzeSXPdP1N/8J85Vncr+w98l32HbkNjktWuheOTWZSqAVbXyrz88o948smHeejSfQjW3kN4ZA1o23fhkh3FpTyOeeAwNskxnPLjtTtpO/QdWg+Ku/XmgUb8ug6Chi7Cxm7i1n4Wsg4qw26W8x6W8x7WRsVZyFiZCmsY9gySsnUTM7UTM7UTMbTWwMF2a3V//c1IGr+LsXs/toG6GogIaptxSo9hG6jDPngE+6AIcgaP34Kk8VaRjVC1kDD3kLT0Eta1I+yErENKyjqAX9WKV92KruswPcdupePwzfQcuxXpyd1oOg5i7q9H3rIHxam96LoOV30TU5za/00kJ3ahatuL6tQuDF37sA8eIaA5ScrWzYhPSt4rJePoYzyooRg1MB0zMhESvQLjQR2jPjVZxyAhQxtORQOazj3IWnag79lPQN9CytFHxjVA1Nxdm4Stj6xb9EWMBrWMBrWUM3YWc07m0maG3AN4ZA2Yuvdi7duHW1ZHVNt0tR3T3s2YU2QjZoI6pgNaJr0axt0qCi4l424VE14NE14Nhao/YsghY8yrphg2MhM1M+pTEzV0E1C3EdSIKSZiFGofQy4pk2ED82kHcwkbk0F9LX1pwmtg0mdk2m+uZb1X0j4xaWk0xJlikgvzIlg4XUqzPBFhbsTP2kyyKh8osDYptldXRoKsjoZYL0TYLISpDLko+FWM+ZQsDXlYL4RYGakWj237FXIeikk7k3E7EzEb+YCBlFOUWg25lEyGRdP0XMpeAxHljJPFnJOlIRdnp2PcPZ9mZdTNbMpEKWlkKqKnENZXAUR1MedRk/dpa7GvI35drYguaZPWpE0jfh1jYSMZrwKD5FqDVQF1x8EaM6ZrPyh2RwxelTIpGnaiPL4LRdNudJ3HsEqacSrb2ZhOs17KVHemv49H34VX107M2k/OI5rExwNqpkM6SiF97fgX/TrmImbmY+IO+LBTKRpd/QbSTjXTaQ9aCkSdWhYKGd4QxObq4nCEyZSXe1eKzOaChM0y3hAEuo7tJOvVMRG3k/PpCJkG8Gg7CBh7/ugiKO7yprwabMrtaL03EPaICzZV1/Hawk34AIaCNl7iG/iNMjI+MymnHreqD5u0k7s3Fvne/efJh10ELepai7QgXOKjt17i8nOPc//KFKvDEZYzfrZGI6wPB5lP2lnN+1kbCVBOOZhLOVkdDbE1GWdjPMrKWJSlfIj5XIBzc3ke3pqDrMB4xMbSSITVQozl4RBzSQ/jYas4EQd5v1WUMX1BLNDjWwKP33Oa3115i1eeeYIfPX6JcwvTjHlMTPstlEL2mml6wqtj0qdnMmhkOmKhGBZjXQt+E2MeE6MeCwWPnRGfnZGgk+GQE6EieiLyXkuNiZhL+iinAyxkgiwOh1gpxOGcIE5FBA/C50UJniBEmc35mU64GA9bKfhNFPwmMd61aqwOGQaImCRErTLCNhkhq5SgUXIdG/E1XuNrvIbwebFYL2lXiylNLj3DHiPDHqPIRtg1ZK1KMkYZGYOEIbOccZeOSZ+Rglsnxro6RDCbtSlqICJuHCRrVzLqFYvpxv1GRj06BCFKyjxI1iZh1KckbGij6bYbeGf8H7CdFAHEZ3yuKkWLomjbQ+fRm7mRy6gHG2k7vov2xt0MtB/Goe9hc3GMD7gBXhDobTssypZugrBHQ8itRtHfRMfJPSK4/Qacaryd5uM7aG7YhUHVRcRn4rEHznHfmVWefOhe/uX9X8Bnv+ffPvwVn/3+N/DpR1VAbcPQ8CV+Et3JjV88Ji4YPw/CARGkqvsPM9C2G1VvHS59Jz5zP5/nUz7PpwjvgejbEL0SjYdu5fUfP8HHv/oZn/z6Mh9wA2tzBQrpIIKwxRf4hC/wCXpZKxZ1F9OFOJtbFX71mys89+OnOXthHV/QhsEiY8fOb3Ln3u/wD/94Iz19LRw7tp9MJsILzz/DD558nKeffIKXX/oJb7z5Km/9/FUmJodxuc3Mzk3w+Pce5NVXn+f++89z4cIGJpMKSX8HBq2M4sQwP3zyEXhUIBb2sLm5wMUHzkJWgKxANOQkHnZh1sjQyXtrTF/ab2YoaKFSiFEpRCnl3KxOhFmqSlbLGTeVYT+r+SCVnI/FpIOFhJ3ltIPltIPFmIVStbxsOW5mM+vm9FAVPFS7DNZS1pqGvpK2sJyxspqxiWbcqKEGIIrWAYrWAWbsEqbdEmZ8MmYDCmYDCmZ8Mqa9Uqa90prxetavYi6gqc2sX03Jp2LGq2TKq6ilMxV9SopeNdM+DbPBa6M9K9eBiFLgajTpQshMJWpjLeFkNS42Pi9HLazHbGwlnWwkrGwkrGxWmYOthJUzKTtn0w7OZZycTls5nbZyJmPjTNrK6ZSFjbiRtaie1ZCWlaCGlaCGtYCGVb+aFZ+KikfBokvGglPKokvBvEvOvEvOnFNW+3reraDsUbLoU7McFJufa10RKZsYOVtlIzZCOtYCGjZCOs7ETJxNWTmTtLCVNHMmbWUjbqQS0rDgV9am7FNQ9ilYDGhYDGhY8ou3iz5RRiUIUUpeBQshrchSVJu6l6KGGqgoh7SshrSsR7RsxvSsR9UsB5QseAeZc/Ux6+yl5Oih5Ohh1tnDom+Q5aCM5aCMeXcf07ZOym4JCx4pZc+AKGWqNV5fqY547EZVDYwo68lJjpHuryPdU0eq+zC5vrrqht+l2vh6DuFo34+14wCOgXoE4RyG7mP89KmL8C/v8N4rT7E2niCk7ydtVZAwSIho+vArOrD2NOCVNWPrO8p4UINrsImLmwvou46hbt7P69+/twYiXJJW0k41kwkHM2knTkUz5v6jpJ1XAZFp8BjdTTs4dfwOjtXdwi3f/Sp33PltjrfU0XjqWI0Nv+WWf6RSKfH8cz+kMDaEXqdEUJ7cgar5DtStoqTJ2HcQ+ak70HTsxSbZNoJ8UgMSxr4G/LougoYu/LoO4tZ+8n41C1kHG+NBTk9F2BgPcrYY5t5yinPTERazNqbjOkZ8UjKO3lrxXEjXgktWj21AlAtJm26tRbe65Q01OZNffYKw/hRBbTNBbTNeZSOmngNIm25F0niryEYM1BM3dZNzSqqm2f7qAl6KR96MX9uOvrtONJhUgcN2D4RloKHKRFxlH7ZvVW376Wu4FU3bnZh6DuCQHMWvPkHG0ct4SMlYQEHa3stURE8pYaaUMDMV0TMR0tdARM4pIWRoI2xqw6s5gVVyBKeigbCpjZChDZeikYCurTYRUxdpp5SRgIbxiIHJmImlIRfLeQ/lrJURn5Sg+iT2gUNYevdi7tmDvXcfXmkdEc0JUqY28jYx5nXKp6bo19RAxJRPy3zUwkzIyIhDTq7aXj3slDPqUYmAIGQg55QR1LTjkTfjU57CIz9BSNtWMyNPhg2iAbmavz8TEmNDxz16xlxaJtx6pv1m5iMOFhJulof8bE7EOF/thzg3n2N9OsHSRISFQoiVYpy1mSSbpRRbMyk2pxJsTiU4U0xydjrBPfNptiZClOImSnET64UQ64UQ5YxTNEBn3CIbkXUzGRcjEUdDJoZ8OpIOBWFdN2mblEJAX43hFT0QM3ELpYSVYtTAQtbBhdkk9y3mWCt4mc9YKMZ0oo8ioKEQMiJ8iVrU61jQUOuPKMZtTETMjPh1tTbrjFPBsFdDPqDDpT6FIGRpq7v5OiCxXSpo6T2GS3pCPDH01mNsPYix9SCWjjos3UcRhCmskmakLQewSluI2GUIn4Jd1YpH24FP207U3MuQS864X8tMWJSyzQb1zPi1FP06igE9pbCJmaiZgk9Hxi4jYZWRdqlIudRE7HJWZ4ZZnR1hba7As9+/n+89eI6V0iiViQzCJ2CTtTMRd7E2lWEi7mAi7mAsYmUkZGY4YCBmk2FXtKDtOYpx4DjbZq1c0CCawIRy1T/xAd1U5UJT8ODpRd55+Wkev3ud1eIQ09kQdVwk6Tbg1g5AnYBd3cvZlTnOrS/gs6jgNgHNQHvtpPziE5e4/PwT3LUwzmI2wFTIwkTAxGpelDItZa/2RZQzbpaGfCznA+Ku5nCQrWKa8/MjvPDwOT5683l+9OBpSmkv0wkXlaEgi1k/pbir1kkgxuJeZew+x2c1MPTT557ilz97iXffeIW7KrOMeUxM+cxMBy1MB8XI43G/nomAgcmgkZmolamIWFCZ95oYcZsZ9pjJe23kfXZGQy6+xQs1EDHiszIecjKX9LGUC7OUC7OQCTKf9bOYD7NSuGqqLmY9jEStjMXtTMQdjMfsFEIW8j6xYG47mSlplhExDvlJnI0AACAASURBVBI2DhI1S4nZ5EQdCiJ2ORGLnJhNSdyuQvgYcZSQcmjIuHQ1g3XWqasxEVmnjoxNTdosJ2uSkzVKGTLLGbGpGHNpayxE3q6i4DMw7FSTMktJGAdJWWRk7UpyDhVZu5KQphdrr8jkxQwDtW6Yo7f/FS8k/44Z5Y2cOPQPhEztnJkXTYmmwQYUrfuQt+3jRi7DRYGe1kN4bTLiAQMeq5TKbI6NpTHKxRRui4TteE1pTwPyvkZ62w4j6T5K07FbEYSXONlwO52n9tHRfBBZXzMW7SCnV0q8f/mnfPzuZfiPf4XP/pU//PaXfPzem/z0+ScQhAI3fvFmkYVo+jKCcD9GeYMIIIzi66iq7lQquutw6jrwmwev6RL4FOFbYFS0Y5B14LMouGt9njdffJp/ff9yFRxu1ab31CEEIU/Mq4FvCJg0XYQiTsJJP/FUkNJ8geGxGJGEi5bWI/zzd/6OO3Z9i66eJviGQDzu5+J9Fzh3dpMLZ05z6cH7+fijX/Pe+28zOzfB3Pwkb/38VX7zwRVeeOEp5ucnCQadPCMI3Pytv6ezrYmHHriL93/1cx67dC8mvQy7XY3Lo0OnG0Cl6sHvMeN1GZH2ddB+4gjSrhZMCtFAvjSZ4dELy5xfGGU67aYyFqGc84rn+IxbTFXLeCinXCwk7JTjNlazLiopO4sxC+WogZWEha2ci/Ojfi6MBWqxp9vSl6WEGB+6mBRnLWtnJWGmHNRcByBmHVLm3QpmPFKm/XJmAwqm/XJmfDKmvHJmquzCfFBLKaBjLqBjxq9l1q9l2qdj1ieef2cC6qsAogoiSgEd82HjNdeDbTPt9SzEtM9QAxGrcQcrMXu1v8HMWtTKRtzOetzCRsLKVsJaYx+2AcS5jJPTKQtbKQunq7OZMLERN7Ie+a8gYi2gYcWnYtmrZMktZ9ElY84mYc4moewQAUTZrWDRq2LJp2axOpWAKGFaj5tZj4vgoRI1sBQR2Ym1qJ61iJHNhEl8fBkbp5O22vciiNBVwYOqGrGqZN6tYMGrunofVdZk+/VZCmpZDIjsz3xAzUJIlD9tA4i5gJrlwDaQ0Neec8WvYMknZ8kvpeToYcbezbStixl7FyVHN9O2TiZMrYzqmpkwdtSAwoJ3gFlnD+PG5hqIGFUdY0R5lLziGDlpHdm+OpJdB645jp9eAyLEa6Kvpw5f71F8A/V4JY2cuvPrZOwS3n/pe/DbN3nxobMMOdVYe5sIqroIa3owdzUg3AbWnmNkHWIozEzcxKhPzfcunmU0ZEGIwunpLGuFFGG9hGLCR2UixbbvJm4TfaLCo/BlruBWn8AsqUfeeYCetr20teylsWkPDSf2U3d8H7v2307D8UN0d7fg9Vo5e3aVs2fW8XrsmE1aBOnx79J/9J9RndqBtn0XqvadyFpE86/45C8jCGUO3fI39NTvoO/EPmRtRzD0H8enbSdhGyDvV1PO2NmcCHF2OsbmRIi7ZuM8sj7Kg8tDbE0EiFr78WjasEgayTh6SVq7agyDtf8wpp4DqE7tRN+5F5+qCZ+qCUPXPgxd+/AqGwnpRE2+X30Cl6weQ9c+lC13VBmC/Zi6D5Mw91AIqGuRnVMRIzmnDLfsJEF9J8beoyhb99WaoLdLvf74Q7vdaC1v2YO8ZQ9dR25GdWoX+s592AaOiA3ZrgEmIxomwmryXimzSQvljL0mf5kM65gIaRnxKsjYBwjqW0nYu4nbuvBpT+JSHsejbsIha8DQcxCPqhm38iQeVTNBfTtJ+yAjAQ2TMRPFhIW5lJWFrINS0kjeKyFubMevOo6tfz/ath1oW27D3Lkbn+wYcX0LOXMPeVs/BZecSa/IQIw65BT9OhYTduaiFvJ2GRlTP8M2KUMO2X8LItyyk3gVLdj6jxHUtNZ6FbblT/NJO4sZF3NRGzMhM1NeIxNufQ1EzIVF/fNqPsjpqQQX5odqIGKzlGJ1OsHqdILT5RznlvLcszLGvctj3LM4wvm5HOdLGc7NJFkf81MZcjCbMFMZcnHXXIqz0zEqw14qw6KUaS7jpph0iuDBq2fIqyfr1pJyqEhZZOTdWqYiZmaTDmaTDkqJq2zEfNrGct7DuVKU87Mx1gpeVkbdzGfMDHtEedmIXycmtXwJCiEjUzErUzEr42ExIWg6YSfv0xK3bCP8CrbBE1w1yWX/y3tNEKJYB4/jlp0koG4joGzFOdCItfMItq6juPuO4+5vRHlKXGT0Ht/NDXyARX4KSetBJC17kbXux1ptNo+behn1qChFDMxHTcyHjcyHjcxFRTlYKSaCpzG/jpRdRswqJW6Xk/HrmR7y89srr/HO68/x2gtP8PGv36IyN4p6sI3lySxzuQhrkznOzo/ywqN38d5rz/DwmQUm4g5GwxbyQRN2eRtdx+7gJt6gmHKxPB6rLcyEG+ApbqOf8nXPv4UtnnnoHP/54WVee/oRHtha4KkHL1DHRcbiPhSdJxhJePjBIxd46nsPslgaJxf1cNfGAmvzU4ylIxSHkjzz2EUev3uT8aibUtLH5niCylCQCzMZNgthyikHs3Erq3kR0K6MBFka8rE2Fibn1jCX8bIwHOLSRon3XnmKN595iNMzOWaSbuZT4sJlPuWhGLExFjQzGjAx5DWKTIQQpY6LGMnDRRFE8B+f8P7l1xlPBhnzmZnymcXY1qCZyaCRiYCBiYCOiZCembiNyaiFsaAZQSgw7DEz5LEy7LUz7HcwFHSQC9jhT4Ra2Vwx5mUxG2JtNMFCJshswstUzEEx4WI246OU9VFI2MkFDaS8WnJBI2MRK4Wo+PiHPDpyDjUZm5KESUrcKCFiHCRikhCzyIjbFcScSmJOJQmHmqRTQ8qlJeXSsodHeZbv1GRM27KmtF30RWSdOtJ2DWmripRJxrBFSd6sIG9ViiDCoaHgFEHEsE3JsFNNxionZhggousjqu8nrO3Fp+7CJW8n69QhXAThIpTpp0w/TlUzQ71/ySO+r3Dnt/+SoLmLkLmLibSVhFNCT9MuPuELBC39TI5EMOl7ONW4l/HhELOTKYQrYNL0EPEZeOKRs5Qm4qgkzbQc301nywEGu+ux6nrIJRx0dxyiv+8YjfW309V+mOamvXScOoJZM8BqeYKoIPBvH17h3z/6FR++81PeffPHPP3YBREoCCbad32RnyR3cdNX7qguIl5DKCAWK34H5N370QzUYde0UUvtkVZBRAEUPSfoaztK/YHbSYecXDy7wuVXX+DJh+7FrpMi+hXFMas6EYQobnMPRuUJulr38QlfoP7kIbRmOYGYg2w+jMEipafvBLvu/DbdvU0cqruDtrYG7rprkwtnN3BYjJw60YTVYuLxxy7x/Sce4cFL9/L0M0/wyqs/5oMPxbQnu82IVNLLM4KAXiNnfWWB5555kitvv8F77/ycVNyHxSqnq7cBmaKDSNTOcC5EYTTO3PQIsxNDFPMpzi6XWJoY4gCXmB2Osz6TZ344zGTMQTHuoJz2spjzMp92UYrZmIlaKcdtVNIu1nJulpI25iN6yiEdS1EjaykrZ4ZcXBj1sRKvFrFVjbbbPQKLcSPlqJ7VpIXFiJ4Zj5wp2wBTln5KdglLbiVLfg0ln5LpoErsjQgomfTIGHfLmPTImfKpxc2aoIEZv17csPFqKfoMTPvEn5UCOlHG5FWIrEQVRMyFDJQjJq4mMOX547KyhaidxbCFSsTKctTGctRGJWKmEjGzGrGwFrWyHjWzGbfWGIhzaQfn0g7OVsvetpJmNhOmGnjYiIrRqmthnQgifCpWfCrWfGrWfGpWvSpWvSpWPEqW3QrmrVdBxKJLIb4uPjUVv4blgJZKdZaCWiohXc3YvRQRpxIzUomJzdQbaRubaYcYPZsU06S2UnbWYiaWgjoW/GoWvGoWvCoWvGqR6agCFhEM6EW51TVAYsEvSpy2mYhK1EAlaqiBiPWAgfWgno2Q2Fmx7FVT8SioeBSs+BQsuiSUHQPM2fooWbuYsXQybe6gaGpnwtRWAxHz7v7afU6aTzGmFdUFY+p6EURIj5AbOES29zCprgMk2q8CCW/jTlz1t9dAxPbPfQP1ePobCCqaSRm7ebAyymuPneX0RJywpgtLdz3OgRM4B05w7Ds3IdwGcVMv82kHmxMhgvp2IqYe7jtdIePVi96qKCha60l7LZxbLMJOAY9JgccgwWfsR4jCmdkUX+YKXu0pbPJGTLJGOpp3cbJxJx2dR9l/+HZuvuOfON5Sx+07/pm9u2/l/nvP8/prL/LW66/w3DNP8vxzTyN87cYv8tW/voG//5sv8vWvfIlv/O1f8o2v/hW3/tONbJs3xHjXHdz2za/yF//rf/IX/+t/8pd//qfYFafIuMTijIWsg/VCgK3JcA1EPLw2wqWVYboaD/CVv/4Lbvzyn/P//sUN6LrrCGhOYhuow9C1D13HHjRtu1Gd2omp5wA+VVONbTD1HMAtb6hJmLaTm7Ttd6Lr2IO1vw6vsgn7QD0pax9TET3FqIGpiJGJkJ60bVDc4a3KmQYa70DWfCf67jqMvUfRdBysNgOLB3Sbqeg/vuNqt4SQRXFyF8qWnZh7DxHWt5L3ShkPqZgIq5mKinKjyrCbpSEXcymrKIEJiFKmqLGdoL6ViLmdoOEULuVxLIN1ov9k8CjWQTE61SFrxKU4QUDXRtI+SN6vZiJqFE1lCTOLOScLORsTYRVDzn5S1g5C2kYcgwcxtu/E2r2nBiIyxi5y5h5GHVKKfg0jdploqPaoxZSmKhMxZJUw4pCTtUkYdsop+DSM+7Vk7BIC6jaRxVG14pQcJ2rorEXobv/9ZFDPTPSqMXQ7onIubKccdbKU8FBJ+9gYi3CmmBSBQXmIM/NZtmbTbM5l2JrPcr4ywnaZ1T0rY5wvD7E5lWBtLMzKiJ+lnJNy2kIpbmJ52F3zLcyl7CxkXbWdqsm4nWG/CCBGAibyfiNZt7ZWcjUds1bBgyhpWci6qAx72RgPsjbmZ3XMU2MgFofsLA3bGQsoyLhkYoHcp/A1XmMiYmYm6WA6YWciYqaUcoogQ6jg13RW3zd3V2+3EISLdJ+4A0GIImkTgav01B503XU4Fc0ENe1E9F2ENR24BpuwdR3F1nUUZ089jp567JIWpM37a5X0flM/3Y27kZ7ah6G/AV31/eyRN5OzDFL0iznilZiF5aSdlawYWTufdjCTslEIGUm7FFdPZKYBLt21yBsv/YA3X/0hr/74Cc5szBEJWPDYVAxHHMxmw5ydKyDcAAm7ltOzecr5CNNpHzMZP4LwBgFDP0N+A1FBYCxiIevVkvPpWKOd4bBJXDTdDUmPhrBNhl3ehlAPUbuKlakMc/kYkyk/928t8cDpCsIBGE0G+ODKT/nff3if1156lnsubPDEw3fz6Sfv87tf/4K3Xn2eV194itd/8gw/eOACE0kfo0FrrZxrZSTIxlhIZCBSDrbGI1yYzXKmmGS9EGFtLAzfEhCEp5iI2imlvTx2doHnHzrLxZUpVgsxymkvlZyPhYyPmZiDsaCZEb+RrFtP3K7iAJeo4yKXuZGP+RO2FmZ46Yff466NZVJeK6Nek1ii5jdW448N1WZ0NcM+0bg/Ft5mNQoMec3kvNUULkD4BL7BSwhGGAnamQi7KCUDLA9H2RxPs5QLM5f0MRm1Mx6xMRkTGYehkJGUV0PGr2coZKIQtTEeszMaMJF1aUiaZcQMg0T1A+KtSULULCVulddARNylIuXSkvHoyXj0pN06hI8Bq0DKoSHt1F71Rdg1ZBxaMg6t+LVNTcaiYMSmZsymZsyhqYGIcZeOEYearFlGzq4kbZERNw4S0fUR0vQQUHUhCKWqOOkzBOENHLIu1idT3LU4ik/fie3kDTzs/RsaD3wdt74Vk6wRTd8RzLKTVVHPF3DpuynPDpGM2enuOMpgXxNCEtFAb4Xe9qPYDH2opS20Nu2h4fCtNB3dwfG622hp2IWsrxH2CEgljRzY/20624/QeOxOjh7aQUvD/hrjc2FjnjOVaeYKSTGatw4E4Slu/OJ3q+3Uf8Of/fUSgvCxKJuyihIeteQwOslRLKptKaMIIpTdx5F1NHD8wG10nDhE18kjNB/dy/zEMJ/85gpvv/Zj8okwPCrAowIRlwHha6Dqb0QQXkDoht62XQz2HOYTvoDOImN5c5b0SIjhsSiD8lMMylro6D7G/oO3snP3t8hmw7z++os8cuk+jFoVu3fcjqSvm+89/jA/efFH/PDp7/PCj5/hued/yCuv/phfvP0Gp7dWCfhdhENeHn3oIm/+7GU+/PUveffKz3nhmR9w9/k1FMp2Dhz+Dm2dhwnHrGSyfspzo/zoh4/yzs9f4Xfvvc1vfvE6l86u002FbiqUR1PMD8WZz0Uoxp0sZv1Uhv1iL1DYzEzUymLSwXLGzUrGyULUXJMRzQXULIR1rKesnB/xslbtNdjI2NnMOmqFZNsgYiGso+RTMmUbYNzcS9HSz5xTRsWjohLQ1kDEdFDFlE/JhEcuggiviimfmlLIyEzQIEZn+wzVMVH0mZj2G0U22Kdk0iNn0iOn6FWLDEV1RABRuAZAlJkPW1mKO1lOuqlErH80IohYCYuzFjGxEbtGxpSycyZpE43RMbPIOsQMIhsQvQY8VBmIJbecikfBsvvqVFxylpwylpwyFuzilB0yFpxyFl0K8bXxa0TvRHW2QUQNSFTBw0LMyGLCzHLKymrGzlpWTIpaTVpZjVtYS1hZjZpYDGgp+7ZBRHXcKpa96tos+dQselUseESWYs4lvw5ELEX014GIWb+KzZCFzZCJjaCRFa+WJZeKsmP7+UiZtw8yZxNjXEuWHmYsnbUpWjuZdw0y6xqg5OihaO1gwtQqggdtA6OaesbU9eQVRxgaPEym7wDZ3sNkew+zXSIYPHEn/qY9+Jv24GvZR7j7qu9Y33gHltYDjNglBKQniKhbmQkayJoH8EtO4uipxy1pxtpzDEF4ioSxl1cfP8uLj53mqXvLhM1dZD2q/4+u9w5v+s7zfX/3Oc+5e++dzcwsSUidSTKZ3UmmpJGE3sHGFFOMcbclS3KRbPXeu2RLsuTem9zpLaRACBASII30BqmkkpA+ZWd293X/+AmRnLPnj8/DI8GDSCzZ39f38y7opJupK85j5QN3sHruHxlMRXj3pTO8/9pZdlCAIEDUbcJChBafjs6wgYSzjoChHGv9Fgy1m9m87gFWLP0jS5bezfU3X8VNt1+DtL6cl19+hv6eVi5d/Jhvv/qc776+yD/+9j3/8Y+/IsxdfQ9zV9/DvNX3MD/3XhasmcM9C+5k9qyr2Lj8jxlimkIQ2pk96xcs3baQ6mgVN8yeRWPVRpIusVhqPGlnqs3FdLub6XY3e3r9HBpp4qHhKKsXzWHusrvR9Ki4+fpZbFh+L0ZJLspti7NpS/JNc6kvXIS+cjU2xXossrVoy1eiKVuBoepK9q6hKgdN2QoaS5ahr1yNs24TQW0x/sZiElYZ3f7GzAFeRdwix99Yik2+GWN1PvVFK6lcP4/K9fNoKM3BotiMQXrF9yEIAWoLl6OpyKNm6zIk+QuyzysLl2UhIqwvJeUUk5Ja7NXZA+dEq+gJGWoy0uVrIGlXENSUio3aDSI8GGV5GKrXoJfmopPkoJesySSIbMAk25CFiLBRQouzjnZfowgSATXjSTuTbXZ6giri5kqaTaU0GYsI67biqV2Hp3YdfuUmIppCoo3FNKlLaLPIM10RYsxrl0NJp72edptY3pQ0yUmZFbRYFNnW6oRZ/P9mlW3CLM3HrtiCV7WNJmMVrY4akrYr8qduV0Omb8LCaMQqQkPEwXjUyWSzm6mYR0zK6RKlSbv6mtjZ38SOgSZ2ZgBi53Cc3aMt7Ekn2ZdOsns4zkxPmPFWMX1pNG5jqtUpyuICDfSHROlRl6+BFlsNPQFtVjPbFTKR8mho8+rFg5TfSMLRmNVWd/sM9PjFAsDBqIXxpJPtnX529wbZ0eVjPGWlw1tH3FpFf0TNaMIoStYsMuK2OoQkIBOyENEdNNDmUWcSmy7rWsUEF1VxLoIQQF2xjqqCxVxOZZBsXUJdySoaKtaIG4S6rT+BCId0E+aytVjK12GtWI+5fB1uVTmCcIHiNfNQV+bj0UuZyynmcgpBeBijbCO6qnWYJBsIKktImarpttcx4tMwHjEx3ephNOkQDYrNZtr9WprstQSNcgJmBQ2STYz1NXETFzhxZDcvPnOUHVP9nHryYd5+9TStQQdV+TkU5y7F1VCNX1eLMAwNZZuzINHb5OTQZC/CDrHTYFvOXIrXzEdYCANJN+Pd4ewPSI+mCre6Ep9OSqtPT3vATG+Tk86IE0EIkPTbmOxtRRAu8NbZp/nbd5/w+isnefWlM7z91ot89P5rfP/Np/zt+0v85dsveOHUcV46fZxvLpzj3PMn2J/uZKIjSHfQRLdfR69fS0AQmG71ZDcR+wfj7O6NMhp3sL07ykxXhKG4m+6QhfG2IAdG29k33MpEW4DhJgdDEQu9fiNtTjUpl4Y9bCRuVxMy1WGSl3OAdfCFgFZWgaFOzo70IMmwj7BNR8wili+mbCraHCpanSqS2Vbz/h81nAcyN8oiTMRdZhJuC8L3mfQeYYx2v5XugJ2BqIfxlgDTbREmUyFGmj10B820efW0enQkPVpi7kaiDiVNzgbiHg0pr/h83KZCEL4mpKkm0CjBp6oUQSIDEGFjzf8GEcJhiDnUWZCIWlXEbI3E7WqarQ00WVRZgLg8cbOKFrOSlLGeDrOKDrOKNmM9rSYRKBKGGsINVSTMdcRNtUQzIOFTV+FTVxHQSgkbFDw80c/BsX5OHpjhjVOPcfqRGfrjNjbP/znvtd3BrdctQBBOYVJuRVmVh9ckZagrQDJgQFdXxCOHZnj88G56upooK1nPssV3iYd4GSxe8AdWLruX9XkL2LR2AVvWL6J4ywo2rV3AqiV3sWLpXTQ1W1FrKiguycNoUrBl00pyVjxIxbb1cECAAwLGBqmYSLb0ciQszLqqkaJF1/NSaBFz/nRTpn/ilAgZ7T9N27oCEQGsDeV0RO1EnVqKNqxkw6qFFObnUFNVRKopQH9bAou6HrW8micfe4jnnjxCX1sEn0WF2yS/ErOcMYWv3biQzaV5FDHFnkOTlEs2Uy7ZSFdfEyXl68hZs4Cc3PkYDPUkkxEsRJBVlaNVKjn88EE+/eRD/vq373jp5ed4/oXTvPX2qzx96jgPH9pHV2eK/ft28uLZZ7j46Ye8e+51/v7X73j/nTfZs32S1pYQGAQwCFRK87E5Vbg9Opx2Nal4gO2Tgzz9+COcPHyIvelhZga6ePLgHp46tIfdg12kU2FGEh4mU37Gk24Goxb6AgaGIhbGmqykoxZGQnoGPI0MuOoZcNVnuh3kjPqU7IgZrzQ5Z+bHW4ghfwN9jho6zVLateW0acro1lUyYJYxYhGlO72uOno89fR46ul2K+ly1dPlqqfXoxYlol5dZgxi07xHT6/bII5LR69TSbejhk6bXDRZ2+vocdTTZaulw6Lgcn/A5SKyYb+R0aCZdMhCOmRhzG8g7dNn5zI8jHu1jHu1THjVTPl/ZKaOGNke1DHlUzPhaWDK1/ATcBh31zPurmfSJc7/Cg/jFnm2HG7EICFtqREhwihj2ChjyCT6JEYdIkiMOutJu5RZeLh8iB+77E0I60g3mZhoFmPnJ2NWJpssTETNTEZMTEfMTAQNpN1qhh0qhu1KRmziDFtrGbPXkbbVMmqtYcQi+jIuz4BFzpBDlEBdjpe9LKMa8ohbpHG7mkmnmimXhilXI+N2ZfbvGrHI6NWW06+vZNAoTr++nF5tKV3qQtrVW+k3VdJjLKdLV/STz+xlkEjWrCFWvYqmihVEy5cTq8ghUbUmCxGx8vU0la0nWrqOpqqNpOqLsxeCdXkPIF8zB2QCyASc0vW4JPm0mmXE1OUE6gpxSDeJfsm/gvBX+OjsY7xyfAdHd3aRcNXQFTGiKM5lzaI/suDe3yAr2cije6d4+6VnePbkUXZQQG9HC2dOPMbpowfpTXgIGuXY6rail26gIn8uxRvmwhsCvCGwcNHv+dc7b6SoahMPPb6Xd999nVMnn+DzTz7g3//yLd99fZG///U73n3nLYRicwEl5q0MXxhG1VlHqbWQNVUruXbWVQjCHIT/S44gyNh39maEW+/njrt/w5333M4Ns2cx54//SuG6paxbMZfl8+9j2fx7KFy7lG3rlrFy4X2sXjwHZcVGbr/lRlaWLsG118FN183ihmt/yfy7f4Ni8zyKc+5BEFbyb7++hjtvu56F9/4Wc3Uehqqc7JZCVbQEfeVqzNV5WfmTrmIVFtlavA0FRAxlJGxSWl0KOn31tHvE5mx/YzGu2i3Y5BsxSTagKc1FsWkxsvyFaEpzxfjW0lxK19yPsngVpWvuZ+uKuyjJnUPl+nkoi1ehLl+DfMsS9BVrUBUtxVi1lmZzpQgI2mL4XoDvBUbjFiZSDiZSDoaajHR6VcQt1XiUIrG6VAXoJDk0lq/AJF+Lre5K+oauKhdj9XqM1et/BBGVtDhraPM20O5rJGmvZSQm+iLa3fX4GwrxqQqI6kuJmctIWCuIGoqJasUJNxYRURfTbq8h3WRiZ6ubqbiNAZ+WdquCFqOMlEUmgoS5mg6XijZnLS0WBRFdOQ75FrRlOWhLcjFJ1tFkqCSZiQ1tc9bS6W6gLyCadAcDeoZDZkbCFsajdiabnUzHvUzH3UzHvUwl3OzujbKjN8RMT5iZniAzfRF2DEREkBhuYv9Yiv1jLewdbWH3YBMzPWGmu/zMdATY3inGrQ5GDbQ6a0naFbS762k2SWgyVtEb1JFOORmMWegK6DNSIxP9URvdQRMtjgY6PGq6fGJnR09AT1/IyGjcxo6uAPsHm9nbH2bfQIRdvb6MZEzGQFTDaML0U4j4H6KZ6nLk6+VkJnELEUDMbL6c81qmLwAAIABJREFU+R2gdqu4zqzcuIBNq+4Sb5WFADVFK9BK12OUbcQk24CrrhCvahteZSFO2UasVeuwSzfglOZjrd4gAsj/AMmmZShL12JrKKdBsolTzKW6YJlYZldTgEWaWYs2lpLUS+i21zEcNGQhYjBmoS9qpM2nIWJV4DdI8Bok+MxyHJoqfNZ6Th7Zw7uvn+GdN57l68/f4anH9xPzWZjub2PfeD9PP7qXPaNdCAtFE3Rb0EbKb6ItaKEjbKMtaCHmVhO21dPsaqQtZGK8OyKW0x2G+vL1eLVSmmxKeqI2Ei41gvAPolYV2wdaGUwGeXzPJK+fOc7+iUFeOXOM1184ztFHtvPh+ReB7/n20kd8e+kj/usfP/Dlpx/wyQfnOHv6BJc+eoc3nn+SrmY3gko0rQpLRQnaaIsHrhbgaoHhJgcHBpPs7W+mL2RkIukjHRfTjUZbvPRH7YwkPKSTPnrDVgbCVro8GoQAGWlcA+1ePcJZiJhUPH/kIE89vBt2CEi3bSLktPDd5x/x2IFdxP02hLOZf4sQoMWqJG5T0mSu5XJEr3joC9BkURFzqLmbs9zNWZJuMymPhaTbmMkGF9OqeoI2BqIuxhJ+JlMh0nEf/REnHT4DCUcjzVYlEUsdEUvdFUmSrY4mm/i8+F79Gr9G3D64VRX41JLMFkL0PgRMdQTNItyEzfUIh8luIy5PwqERo24dGuJ2NYLwJDFrRtJkVZK0NdBqa6TFWEuHVUmHVUnKWEPKWEOrqZaYrhp/XQkJQw0xYw1NevkVSZNWStymRDgsmtaFhTDT08K+0Q6muqN0BI2snHsrX/ffyeoHrqNBug5D3VZkZWuoLs2lQVFAdclaNHXFPPbIDo4d3cfJEw8xnu7EbVeLX5OzsG1LDlvyV1CwcSWrV8xh4bw7WbnsXnJXPcDyxfeybMnd+Px6/CEjiRYvo+kOigrzyF+/jNHBNs6/9iztMS9C8rLZ8hSCEGDWVVspWnQtLyUWod50E7MeTIseCKEdMWkpwOXElcYfFVFVbVuNU1/DY3snOfv04xzckeal50/Q0xGjrSXEIwd2oVcpUMkkRL0u+PsPfPXpezxxaBczox2Zi789YoTsTVBevJSVa+5nWd6DFDGFxaFkyYp7KSlfR6zFRaO2ipzc+axY+QCVlVtobY1w4MAOFPIqTPpGzp97nR/+/DUXv/iYE08+zo6dk0zPjHH2xWd44fnTlJUWMjrSz1tvvsKlix9z6eLHfP7JB7z52oucf+MVqquKqVOW05xwMjrWyYGHpjl8eA89PS14nCaSzUEeP7SXV555isN7dzLWleLMkUN8++E53jp9jF39rUx3hrMSxMGoWDg6Frcz3mxjJGSkz6Wi215Hr72GXnsNHQYJSU0pnSYJI16VKGEKi+Aw5G9gwKtkwCs2U/d76umyVNNmqCSpKaVVXUqntkJMZjJK6TVW0+OspdutpNetosejoselpNfbwFBAz0jYxIBXL3a9+AwM+E0M+sQAhX6PgT63lm5nvbi9sMpEr6JdjHltN8tJGaS0mRT8r4fTsbA1I2UyMuYzkfbpGfXqGPWK8DDhE5ulx7yNGYjQiBGtGYP1lF/DuFtF2lmfSVvKSI9c4sE/7azNypimXcqsjGnCXsuEVUHaVM2IQcKwvooxay2jZgVDhmr69RIGDFIGzDKGM36FAYucQbtogB4LqBkPiH6IUW8jQx4V6YiRsWYzkzFRejbVLELEdGa2N1mZDhoZ82gy2wcRHoYsdQyaFeJh3yRnyCQCzGVz90hG6jRky8TLOupIe1QiyHgbGHLX0++owV6Sj6tyC4HqQlHa5FYzZFEQqN6Kv3oLibptjFikjDsUjDsUjFik9OlLaFdtIVW3kWT9FpKqAtoaCxAELYIwh4V/uJWNC35PqjaPhDyHWNUKIiVLiZQsJV6+mmTVGtqq1tJWtZZYWS6R4hxCxatpkuTTpa1g0FojFsUdhpCyKAsRY01WnNWb6fWoccsLUW1dhbZsLUbpJkJ6KZrK9YRNMoKmanz6KhzqCkY6gtSUrid38b1IS/KZGenl/Csv8M5rL/PR+bd45qkTnDpxlC8/fo+Pzr3MQzODdEUdCMIweYvuZPn9t7HsgduoKFxBnWwTS5f8kbkL7iSe8nPx0oe8+doL8Pe/8OWnF/jzN1/y5itnufjph7z20gsIV//iZ1zzy39m+MIwV//iZ8y++udcd80vEYSbuPpXv+eO+YsQhHu5/58EhN/fz5wld/HrW65nzuK7uPOe27np+mu45ebrmb9yDnc/eAe3/eoGfnvrzSxYfT/3zL2TW26aza9uvJZyexFltiJ+d9ct3D3/DmZf/XP+8NsbmT3rKmbPuopf/+E+/jT337jml//M72+/EZNsHS5VAV71NryaQiw16zHJ16CpXEHttgXItjxIffEibIq1hHTFRHQltFgltDpkxEwVhDRF+FQF+Oo346zZiKlKzMeVb1iIdO08zFUbUGwSb4el6+cjy1+Y/fCW5T1A5fp51BYup6E0R+yYKF6NLF/8c4bKPIKa8kzbsZjK1BPQ0hfS0xfS0+ltJGFV4GsowVi1HmXhMszVa7HK12OS5qGrWI2+MgeTNC9z6/gKis3z0Vfm4G3YStQolsq12MUEkjZXHWMtLnoCelpsdSSstcQtNUT0VQQ1YiJVk7GKVmctzcYqIrpyUnYFcbOUFquMyZSDhwaijDUbabMpSBgrxe4Ai5SkuZqkWULKIqPbXUe3W0ncUIGnZgt2+QY8NVvwKgtpt9cQ00kIN5SRMFTT79My3mwjHbUwGNAzFDQwEjaRjloyiRmWzGPRzDqadDDW7mSqJ8D2/iA7B6PsHo6yL53g4EQLB8eS7Btt5kC6hUPjLewbjjHV6WEi5WKqzUN/k4neiIE2bwMhQwVO5VbcDdtIOBT0RcWeksGoIeNvEKVK/WETPQE9XT4tnV7R7N7t12QL5S57ePb2hzk43MzB4WZ29waz26SBqJaegJp2dz0Jez0tjgYE4QJtHi3tXh3tXl12CxHQXamtv7zdkm3OvKeuhrmcwq0pxqMVpU7VWxZSW7QMg3QdFsUGgppSrPL1ojxPkY+rdhPW6nXYpHk4a64Ap2TjYgpyHkRfU0zcbyZoVaKTb0WYArN0PY7q9bgUG4g0biOqKSGqr6DNpWQgYhYL1jLa++6Qjpi9hoC+kqhNjt8gwaevwm+S0xm1sjfdyeP7Jtg12klb1Mm+mQHeffMZvv3iHb7+/Bx/++YCH7/3Enumewi51fR3BAl7NDQoCuCCwInDM/z9+w849/Jxuprt7BxqpSNoYajFx6mHt5NuC9EVttHi1tHqM2KpKafFZaA77GSio5ljeyZ4Yt80OwY7GO+KMdEd5+BkP5+dexn+4zv+9vVn/PWbz/jPv33Hpc8+5MjDB3j26RNMpQdoiwVwWxqpLt2Itq4Cr7kBh1qBIPTz7GN7ObY7zWRHlKmOMP0hC/1BM30BE4NhK6PNTsbibkZjbkaaXYw0exhpdjHdFsxqTT97+STvP/M4k6kAAUHg0YkBHpkYYiAmPo64jHz3+Yfwn3/mxeeeJOgyYaypIOUxcTVfIBRAzKYhYqrHq66myaIi6dKRcuuz0+LUknQZaPWYaPeZ6AyY6Aqa6Q5Z6A1b6Y/as7GzIwkPQ82e7HskZmuk2drA5UAMn05O0CgnaKomaJRnnp9CNPqJzdR+vUKMbjXWErY20uTQEnVqCdvVhCwNRCxKBAMkXFoSLjE1JuZQE7c3ZKEl+/rWemIZUGqxKmmx1RE1SEjaxUuKhFlOu62OuF5KoK6IQF0RHVYlSVMNTRoJ7toiPPVltDnVtLo12GuLRYhQkfHTgENVTsRSx/IHb+GZwO2ULL4ORcU6VNUFyCs2UJi/hIqiPNaueABEdOfE0QOcPvlotk1aUr4ZaVUB6/IWs2VjDgZtLSODHUgrC1m8eA4rV86npGQzVVWF+AJmqmuKsdobsdob2bhxNZvzV9Pd3sxXn77DB2+9kAkOCPwUIAL3kqz6PbfM3nBlAyF8j0aWx5XCyYfFG8s5UFWwGknxBiq25eOxmzn/5mtc+vJTPrv4HsefPMTnX7zLJ5+9Q2trhA0bViOTlHD86MM8e+ooZ08fzV5SCEIAednabNrUspX3cP+i37E2fzGLlt1NAAcBHKxa/QArVj7AkkV3k7t6HlqtnIMHp/ngwpvs2JXGbFNz+tljvPveGxx5/CEmJofYf2AHJ548zEcfv8P+fTsJBtwcemgvH114lz9/+xXvvv0Ge3ZMc+rJYzx6cB+J5hCdHUleefl5Ln35Ke++8xbPPX+agw/t5aGDe3nzjVf49qvP+fLTDzh7+gSPH9zF28+f5OsLb/DKU4+wa7CF7ZlC1IkWJ0NRg/jzJmJgOKij3yt6Dnoc9fTYaumx1dJtVtBplNJnkTPsVjEeNTDeZCQd0TMc1DAS0jIWNTAa1jHgayBlrKJVX0lKV0GbrpJ2fRVdpmp6rQoGHJleB3s9XbZ6uhxKep0N9HvFzp2RkJEhn45Bv058HDQzGjQz6DPQ61TTbq2lzSInZZGSMkloMVWRMlXTZpHTYauh017LkO9KQMNE1MpUxM540MKoz8iQW8ewS0farWfMY2Dcqxc3ED51RjqkZDLQyLhPxbhPxVRQzUxYy2SgMRvLOmyvZcLbyLhHfG7SoxYP3yYZY/a6jEegjjGrQpQxWasZtUgZMUsYMUsYt9WQtojyn0GjCBK9Bgl9hmp6jeIM2msZdasY9TYy4hFbsUf9WsZDBqaiZiZCZsYCxkzKlImZqAgPO6NWdkRNzAT1THjVYvKStVZMf7KIqVADBilDJimjVjnjjlomnErG7HWMWmsYtMjpNUjoN8vE9Cirgn6zjH6zjEGrgqKV8/j17Fn85sbZ3H7TdZSsms+UT82CP/0bt91wLbfecA133nIDfUYJM14lI9Yq+nUl9GqK6FBuIaFYj3XLQhL1mzNfozlcddVvWbloHr+65hdoN8ylVZZHu3wtnbI1tElWkyxfTqp0Ge1lK+isWk1g8zwG1FvpaSjAV7IMd+kqvBV5WYgoXTmHiaSPz157mu3dTYSNNTjqy9BLtqKvLkAr34pBWUJl4SrWrZjDlrwFFOevQFZyJbxE+ILs53rv9ATnX32Zz957n/def4MP336Tbz77mNefP01nPISuthKTSoqutoLSTavYnLsQr6WORNiMXlVG+bY1FG1djUErhU8F+FTgw7de5YsP3uPi++/y/FMneHTfbt59/VUEQZjDXfPuIHE6wTW//Geu/ZermD3r5xR7q/EeCtMwYCR+KsX/O/8B7r9VwLnHzsK1D1LuKME4pufmG67l9t/+iuELw9z94J3MXzmH5DMtFHtriZ9OsU27hZuvvwZZSyPeQ2FkLY3ET7VQ7K3m2n/5Z2686Wocu63IWjQ4dtuQRCqYPesqchb+EYtiA2b5egzSPFSly1CWiAVtiq3zqClcSGP5Mhy1+QS1hcTNlbQ6pSJEmMsIq7cRUG3GW7cJp3w9UU0ZghCgYqWYjqMtyUW6dh6N21ZhkeQj37gIQQhQkjuH4pz7shBRX7QSRcFS9BVraShaRWPxauyKLYR1V7ookvbaTMGcOpvIlLAqCKjLst8YtGU56Ctz0FWsRlN2xWzTWLIc+aZ5SNbfT2PJcpx1m4gay2mxV9PhraM31MhARM9ITDR0dri1dHn1dHn1JG0qmowyogaxmbvD00C7W0XKUUfSrqDZJKHNVSduSOJmejz1JIyVxPTl4jcyi5SURUqbTUa7XU6Xq5Z2u5yopgRv7Wb89QU0aUtJGCvpsNeTNMmJ6STEdBJSZgVdThW9HjV9Xg3DIWMWIq6ARAYqmq0MJsyk251M9/rZ3h/Mzu6hCPvTMfanY+wZjrJ/pJmHJ5IcTMfZ3uNnIuUgnbLTH7XQGzXTGdQSd9QSNFYQNFaQcMjoDKjoCTbQE2ygN6gRTe5RM0MRsSW726ul3V2faRTXZE3UO7p8PwGIh0Zi7BuIZDsiBiL6jCytNpPI1EjS2UjKJR5uWt2abFJTzHblJqmxLDdb6iLOHmq2LUVfvQ5zzcZsdrNOujb7/g7pSnDUbsQqX4erfhPuuk1YpHmYpTk4a9fjzWyuSvPmIilYiUlVxWivmKRkV0sIGatxK7fgkK0jpNpCqFHcgLnrtzLSIrY+jyU8dAX0dPi09EYMtHpUhM1VNNtleDVluBtL8GolhM01WSNtq9fMYDLI0UMzvPPGGb65eJ6LH73OO2+c4fSJg+ya7GKwK0x/R5D+jiDTo0mOPzbNi2ce5uTh7Yz1NdHsVpP06PFqFIymwpx75hgHx3rpDjvpDjvZM9TB+WePk26NkHDq6Y266Y26GYj5GEoESHlMTHU2MdDs5tHpId44c4zXTh/j/dfOiiVff/+BJ48+RtDnpFZeRWtLhJGBdibTvTz31GGeP3mYvRPD7J0c5KUThzn92B52D7Qx2uKlw61jMGzNliOONTmZiLkZi3lIN7sZjXlJxz3s6Iwy0x7i6b1pPnv5JK89sZ90/MrBXTggxtVWMcxgezN/ufQJf/72MwKCQNhvY7yvle39HQylIgjvIepSXSZidi0tTj0pt1EEBo+RNreBVpeeNreBDq+JroCJTr+RroCR3rCFwWYHoy1exlsDTLQFGW8NMBT30h2ykXTpMgBx+b33PT6NDLe6Eq+uMvvc5bhQQQiIPRB6BT5DDT5TPSFbI1GHniangahDT9iuFs3jGYi6LGmKWlU0WerFrYeplqi5jiZzLc2WOpotdcSs9SSstSSsCuL2GrFM0ywWZ6bsClpMUmLaKpo1lbRbaxGEszRpJNmDr1AgTkgvu/Lfk+3vEOVeaxbfwVjDr0lU3MjPfnYcQXgCSfE6CjYspapkHVvzV1BXvQ1J+WYe2jfJqy8+RXqonfZkGIW0mE0bVlFalE9FaQEdrc0cP/4ow8PdlFcUsXTZAgq3bWJicoiBwU6KyzaxYeMq1uevZOvW9QQEgefPHOPNV8/wwlNH/huAeIB3W+6kaNFNCL88hyDsyEDE5SjPJzIjZs7XlK5FW1PK2uXzWLZwLlaLgYcOHOSb7y7x3NmTWD0atu8e4elnjuBw6dlcsAa5vJxkMsKjB3cz2JuiH1lGMhUQf/0d5Oc9yIZNi1m8+h7umnMLDy78HRvyl1BUvIaykvUUbF7F2jULefD+35GXtxibQ01XT4xo3E20xQtfCFhtOrp7Urz40hm+/e4i773/JsdPPMb42BCHHtrL+XOv8875Nzj88EFCPjf1imrak3H279rOvp0znHryBB+8/y5fXvyCr768xF///Be+/PJL3nrrDd5681U+++gDvvniY869+hyP7p3i4NQQMvrZPphgKOFie6efmXY3kwmbCA9hPekmE2NRE8NBHYNetegvcNTT56in1yqCRJ9NlHQOBdSMRHSMRvUMhTKPQ1pGQloG/Y20miSkjFW0GcRpN0rossjosSnoc9SKRunM9DobsqWdo0EjY2Ezg14tg14tQ74MSAQMDHq19DhUtFsVWYhImjMQYZHRbq+h21lPn6eB0aCRdMjEWNjMeMTCRMhK2m9i2KNn0KVl1Gkg7TKSdutJu7WMeTSM+9SM+xqZ8DeQ9tQz5JQx6qlhKqhmKij+3oirngGbgpnglSbqEUc9Q5Ya0g4lE07lFX9DBiLSFvlPAGLYVMWoWcaoWZb1EWTlRNYaBq01DNhqRC+DR82wu5EBl4pBdwPDfi1jYSPTEWs2nnYiaGLSf0WSNekX4WHCqxZ9FS4lo446hm01VyJlTVJGLLKMEbruJxAxbJbTrauk31Sd3UwM22oYMMsYMMtYevcdrF6ykMcOHiBvxVL+8Jub6TBV85ubZqOqkZOKx7j1+qsxFK1BuXkVys0rqN24lC5tKYOGMoxbl1G07D6q8hZSvW4xgvAn5s/fwKP793Hz1T9nxR9vRZFzP121G+ipWUdndS6tZUtp2baQROECEkUL6a0TN43hiuUEq1YRkuZhLlpBw8bFaIrXYJEWMNEe4skDk7QGzOjlJaxdch9qSSFBawNeWz2rltzFv906i6LNK0lEHDQFLAScxixAzEykCTjt4kY0CZ+99z5fffwZn733Pu+++grffPIRF95+jYAgUF2yBUV5IU6DEruuDrWiHKexHoehDm1dGXWSAoo3rWTN8nvJWXIvfCrQHY8yPdjLvqkJ9k6Oc/TQAb7+9CMEQbiJeblzcOy2cc0vr+LqX/yMRYVrse+yIgg3MesXP0PWoiFXVoogiLBwy203smjdXCJHQtx68w2UGArR9jbym1/fSE7Fchasuh/h/7mfRYXFmLc7ufm6q3HusbFk6zyu+eXPuP33NzN8YZjZs65C1tJIqaWQG679Jb/69ezs84KwEU3F6uxqWL5lgdj2vG0JDWXLMUjzcKo2E9aX0myuIGWX0eaUZ1qyywg1bCOgKsBTswm7dB0RdSkNW5ZTvWauKCfZuJjSlfciXTuP2k1LqNm8BOn6+RTn3EfR6nuR5C+gbtsKaguXi39+8xJ05Xl4VcWEdZUENeX4G0uJW+T0BLT0BLS0u1W02GqIW+TZfgpBCCBdL75m1bo54t+1ZQGNJcvRV+agLV+FctsSFJvnoy5dgb0mn5CuhJiliqRDRrunlm5/o6gDDZrpC5oZitoZbnLQ4zeStNcTMytIWMWSsW6/ht6gLttw3R/WMZ600+msocVURbOujJi+nISxkrihghZTFa3WarpctXQ6a0gYKwkot+Kt3UxUU0LKIqXDocj2SrRZa0kYqmnWVpEwVNPpUGbkTEZGI+afQET2ccxGf8zIWIeLHQMhdg6Gme71M9ntZXtfgN1DEfaNNrN7KMLeoSgPjSV4aCzB7oEwU20uRlqsjKU8jCRd9DebaferiTnkhM1VhI3lREwVtHtqaXWJMqfeoIaRJhFeBkImujyabKP4YNTAaNzCeNIuenf6QhwYauLgcDOHRuMcGGpiR5ePsRYbg1EDnV4VCasiE+Wq+QlIiNMgxri66rOSlMYyUZ525SD3JNJNi6jNRAdf9kxYajfhqN+MRbGBsL4Ub4MYY+xXF+Kp34xZsgazZA3Omnw0RUupXv8AOkk+1YWryV16H367hu0jHZiVYi+DpXoDNmkeIdUWgg1bEYQIwtUw0e5hT2+M6bZgNk2qv8lEV1BLs11GzCGn2aYgoK/Eq5Xg1Up+IrVIdzRx4tB2Xn/mKJc+eI2P33qeI3vTDLYG6G5y0t3kpDfmZudQK28+8zj/9c0Fvv/kdY7vS9MZMhO11mflLjt6E5x5eAe9EQeeRilJl479Ix18/c5LPL5jmN6Ig86Ahb6ok5EWP6PJAP1NLto9RlqcWnFT0d3C6cMH4Iev4D//ljW2BgSBwZ42zr/xEt99cYGLF87xxYdv8fZLp3ntmZPsnRxkz0gve9PdTHfFGWx20ubU0Os30uvRs5QnGGtyMhn3MB73iiAR95GOi9uIdNzNvv4ERyZ72NEZJWUXfTCjiSCdPjvCYSAp8LkgSqYCgsATh/fz/JljfHL+FY4d2IHwBQhjkPRZSfqsJDxGIuYGkm4jrV4z7T5x89DmNdLuM4nSpbCVTr8xK9FLJ73MdEXZ2RtjpjvGRHvkf5NCiHNYvOEWnsSvlxEw/OgwHiN7CyYc4H+DiCangZjbRLPLSNSpFSEiSdYPEbEoCZnqsv6JoF5OUC9GBkeMCqKmGprM4sY0bpGTcisJ6sWtaYtNTtwkI66XkjLJSeilDPoMCMJZhoImRppstLs0CBshZq0nbJBjqyvGq6mizW9AACY6wwhCO2sX38Fn/fdh23Y9//f/HEX4BSgqNiEpXc/aVQ+yIXchDTWllBbkcfThXXz9xft88el5vvvqY6bG+qiVl6FpkME6gbGRXl566Qxnz54iEvZhNmmpKC9CIi1Bq6tnwaJ7WbZiLmvXLyc/P0fcOgXsomxOBTVVW1k1+39i3Hw17ybv5IDtT8z57b8w6yoTYhRkQCxdvP3HXojhbFu2vHgN5VtyyFsxD6/DwvFjR3j4oUPgEMAhkL81h2DESXPCz8pVi/j9H25n5YrFaLV17J4ZoyMVoR8Z1WWbM2K4uxGGobp8PTEMxDCwYMmf2LJtNX39MR47vIOx0Q62blnN0sX3sHnjCpxOLZPT/Rw8NEMk5iLQ5IIvBCqrinC6TDxx7BEufHSe9z94i527JkiPDvDWm6/wX//5N1595QU62xIEBIFUIsrJ40f44PxbnHv9Ff79zz/w52+/4buvLvHD99/y93//K5e+vMiZ00+zc3qC0yeP8+Yrz3P26SfYPd7HQEuAnqiD7ogYmjHd6mEm5WS8ySymzgW0jEVNTETNpEMGhnwZ87KjPruR6LIo6HPUM+ITNw/jMROTCQtjzeJGYrzJyFjUwEhIS7ulmjazlHajhHajhA6TlC6LjF57DX2OWrps9XTblfQ4VPS5GrMQcfngPxIwMOzX/2QuQ0SHreYnEJGySOmw1dDjUjLgUzMc1DEWNmcnHTKR9psY8RoYcusYdGlJu4yMOg2MunSMujSk3RkZk18Ehgl/A4N2OSOuWiYDmkzsqYpxn5q0p4H9CRczQSNTfi0DFgXtDWWkHUp2hPT0GiRi2pKtllGrXByzjBFTNSOmaoaN0qyM6LKp+vJh/bL5edhZz4hLyZCrgQGHkh5rPT3Wevrdaob9YrLURNDEVNjCRNDEiEfNkKuBEWcDabeaEUc9o05lNuVpzKUUjdNWhRizm4GIywbwEXttFhT6TdVZiBi21zHqVDJsr6PfLKfHIGXxXb9jy4Y8vvjiU1KJGL+5cTb3/Ost3Hr9NTx18gkeO3iAW2+4httuvJbf3Hgtt91wLbfdcA233XANG+bfxS3XzeLXs2dx6w1Xc+sNVyMIN4kQcWAfgnAzgnAzv7rm5+Te81s6FHl0VOfzENfaAAAgAElEQVSSqlhBomjxjz7nolQxKl0lRjJPgbF4JQ7JRszSTbiUZSgKc9i88kG2rlmEUyunIG8xfrOSZq8Rh6GGnGX3UVKwmiOHprn06TlOHt3PTLqPE4cPsGtyhLPPnebUsaOcf/VlPjp3nk/eeZdvPv2Mv3z1JX/58iJ//epzPjr3OsIfwKatpycZZUe6n5DTwOY1S6kqWp+Ra8PG3AUsn/9H8pbfT+mWXCxqBRG3BZ9VR8hpoa81zvHHDvLN5xcQrp31c0qt25BGKrnml1cx6+f/Hw0DRhYVrkUQbkIQbiJfXU6+WsINN17N8IVhbrzuGm659QYRKG6+npYzLdz1wO+47Vc3sLp8Oe59Tlx7HcRPtVDdVMWvrr+G4QvD3HHXrcyedRXX/osonxKEmxi+MIxjj02c3TYMaW3mdcvFH4K54jdc6ca5yLcsQFWyHJNsHV71NiKmChI2KQmblJRdRqtDTsIiIawtIagqzB6GHdX5WCrXoi/ORblpqbiRyLkf2foF1G9ZRs3GxdRsXoJ84yIq1s2lLO8BJPkLqC1cnoGIPZTn3k/tlqUYq9bjrt9GUFNO3CKn3a3KJkGlHHU/acnWlq350co6QFnu3VTk3Yts41waipehrxS3E5qylcg2zqVu6yL0lTm46jcT1BYTMZQRs4gypaEmK/0hESQGwlaGonb6QxY6vRpanSoi+ir8jaWkHHX0BnWkHDV0+xvFm/y4haRZQtxQkQWHuKGCqKYku2noctXSZpPRrCvDV7eFgHIrcUMF7XY5nc667Mahz6uhy6mi1VJDu62OPq+GdNTyf4SIsSYrY3E7g3Erk91e9ow0sXe0mZm+AOOdbqZ7fOwaDHNgLM7uoQi7+kPsHRI3EnsGI8x0iFr+8VYvQwkHXSEdKY+KmENO1Colaq7Mvg9iFjF+ttOrYjhqZrRZjAJsdzbQ7q6nL6RlNG7JpmiNJ+1ip0lvkP2DUQ4ON7NvQHzNsRYbQ01GegJqsbzNpyXlUpOwq2hxNJByqX8iZ4rbazIQ0Y+YrvJkJuM9QH3RclSlOdQVrcwc7B5GEAIYZOvxNBbh0xQR1pcS1BYT0hUT1pfgUxVgrV6LWbIGh0KEg8aiZShLcinIeZDiTSvZOdnHySP7MNWXUbjqPpSFy7BU5eJSrMPfsBVBOIDwO+hrsrC3L872jjD9UQvdQQODMQudAQ1NtmpiDjlOVRHW2gLc6kqa7UoECzSUb2Tb6oVsXHI/wy1Bdva38tSBGR7fMUpX0Ercrqa/ycVQ3Eub10g6FeSZR3byt0/ehu8/5uOXT7JvKEWLo5GhmIsTe9NceusFvjr/AsKnMNUZYTThZ6DZyesnHuY/Lp7n7OG9dPiNTLZFmOwIk3Lq6I846fSZ6Q5YOTg9yr6JYYR/gndePM3Zk8dIhn2YGpU8tHcnzzz5OC+eeZJvPv+AH774iIsfvMlfLn3Ed59+wMO7xumKeOmMOBlpydzgRx30+o3ZhvUfQ8TlTcRozM10W4ixhIfBiI1un4Eur4Eev4lev52eoIMOrw3hHyD8A1gqAoTDombfrnE+/uBNXnz6cZJ+u9iLIRyg2WUk5jLS4jURdxuIufQiSPjEafMa6fCb6Q7Z6I2I0a29YQtDMSeT7UF29cXZ3Z9gqrPpCmj5TDRZrsQeBg31hIxKgsba7HN+kxxBeAVBeIU5PCvKX8799xAR95iJe8z8gq/FVm4P2Q1EyFQntlfrZAT1cnyXo2F11YT0sixIxMwK4hY5bd4GAroyooZKWp1ieMNlWVOrWUG7pZ6UuZZWu5KEOZMathF86ios8kK8mirCJgXtASMRSx0zvc0oileSkvyKzwfuY83i34mfq19AReEa1HWlmLXV6FRVrFpyH4rKrezbPsLbrz/L+Tef581Xn+URQaC6ahuSiq1UlBYw1N/Bo4/uo6+vjYryIgq2bCA3Zzm5uUtZnbOErdvWUVG1lYULxbhDp01PKh7Aa9Pw/VMCi3/7Tzyuv4H3uhaRlP+e22+4B0F4jiteqScQcqGmfCXq6rVko1yF7ynLX0yDZBM5S+5l28bV7Jwa4+InF7j4+accP/E4JquGzUXryF27lFW5S2hoVBBPRAgFPUykBzm4ZwdPHz/MmRNH6G1rJuwyZsGac0IWInLXLaCobC2PPDrDl5fe4djRfdQqipn34J3YLEqOHNnL2ZdO8vkX7zKza5jx7UN0D7bS1h5janqEp54+yq7dkwwNd6PR1hHwuzj7whnOvf0ab735CqdOPsH46ACnnzrG22+8zKXPPuLSZx/zw9df8t1Xl/iPv/wF/vF3fvjmaz758ANee+lFjh1+hEcP7uXE4Yd4eOck490tjCRDjLR4GUm4mW73M5N0M52wMxY2ivIlbyMjIT3pkEFMZfKqRfNypgm601pDu1lOr72OQa9aNPQmxBmPmZiMmZmKW0hH9PR7VaJXwSqj01xNl0VGt1We3UL0O5W0m2vosIgw0eNQ0e9WM+TTMRIwkA6ZGI9YGAubGQ0as0Ax4NFkISJlqqbVWp3d+Pd5Ghj0axgO6hgJ6bPwMBo0ipsMr4ERr4Fhj54Rt5G0y8So08iIQ8+wQ8OIU82YR8NkQMt0SMdkQEOvuZoRVz1TQR0Dthr6LbVZ8/XOiIURh4pxTyNDtlqEXNjXbOPJwWam/Zr/FiJ+DBKDxuosRFyOd01nUpSGHHUM2msZdNYz5Gqgz1FPl7mWTlMNndY6EbzsKkY82kzHhVHcVjiUjDgbGPNoSLtUmREL5dLO+p9AxKBRwpBJyrC5miGr6InoN1XTa5DQo6+6Imey1TJsr2PIVkuvWUa3XsKiP/0bm9fn8eiB/bz04rPcduNsbrn+GlYtWcD2qUkeO3iA39w4mztvv4XHDh7gsYP7efTgfnKWLuSW665m9ZIFnHzyKE89+QQzUxNZiHjuuefYv/sgx44do6ioFkG4Ccmyu0hKVpGqXEm8dCnRbVdk8j/2SgpCAIdkHcHGMkpy5mYvEuJeI3sn+3j59BFawjb2TvbxwtOP0pn0EXBp2DPTz1+++ZC/ffcJZ08f5fmnj/LFR+f54O1X+fKzj7lw/m3efPEFnjryOE8/fpQLb5/j7999ww8XP+P7ix9nX5tTAlND3eybHqVRXoGivIDSzWuyECEIkJ8zn7KCHJTVRXTE/Dyyb4rTTzzC9GgvFm0dukY5OyZHRIiQRCootW7LmKlvwrzdyR3zl2QhIvion0UF85iXcx+O3XZuuv4abr7+WiJHQmh6GmjsVnLrzdczd/m9DF8YZt7ye7n1puvQ9KiodJby29/enIGPWVx/zS9YsnUeoccCXHf1zxm+MMx1V/+cazPeiNlX/xzhl/cjLDuLIEwhzAFB+BpBCFC9aQGqkpVYFBvxaUoIGSqI6CsIacuImSQkLNXETBLC2jKCqiJCDcUElNvw1hZgKl+DtmglNRvmI183F+m6B6kvWIK6eCXGyjxk+fNRbFqIdKPYEVGWNwdJ/jwUBYtRFCymZvMiZPnzs1+EqKGS/rCOLl8DYV05cUt1diL6CqyyfH58K6gtX4WqaCl1WxdRX7iYhuJlNJYsp6F4GcptSyhe9UfKcu+mZssCTNI8vA1bCetLSTrExKl0zMFQxEaPz0CXR0e3V09fwESvX0+XR0OzQYpPWUyLRUFfQEdvQM1Ywsr2Dg/9IS0Jo4SEUUKLSUqrVU6LSUqTtpxmXUX2uZRFRkxfSURdSkxfSYejlh6Pim63koGQgcGwmaGIhcGwOZvT3R80MhAyMRASzW4jTbbsjDbbGYs7GU86Sbe62N4f5uBEigPjSXYORkV/RG+IPUPNHJpoZd9InJ19Ybb3BNnZF2ZXf4Sd3UEm2j0MNFkRhADNGdlQ0FhB1Col4ZCRdCkI6UoI6UpoMlbR7q5nKGJipMlCr19Pm0NF0l6bbdkejduyM5FyZdKZwuzpi7CjK8B40pmNQx2IGOn2a2jzqEk6G4nblCTsKto8WroCxqw8SBAC+LWXm5qnMjePZ6ktXIqqZCWG6nway8VYt/J1c5FsXIi6Mhencit+bSkhXQlhfSlNpgqaTBUEGgtxKDZgrV6LXb4ee/Va7PIN6CT5mOtLmB7p5MtP3ubLj97isd0j1BWtxiRZh0W6FodsHUF1kZhRPwz9zVZm2kPMtIcYjjvoj1oYaDbT6lERMlXSbJeR8qgIGSXYlaW41ZW0uHV0R+wk3UZ8GgUdbgN9QRsTiQBdbiOe2goSJhXjcT/DERe9PgvdHhO7OmO8fvQgX776DG8df5gD/a30eI0kLEp29cV4+cgenn1khkfSnYylfAyEbTRb6nh8qo9/fPYWb598mJRLTbfPyHDcRbtLy1DUwXCTm3aXnv3jQzw0k0b4J5joSvLYnh2cOXaYl8+c5KVnTnLkwG4O79/FR+de5YfPL/Dtp+/Cf/4Af/2WV84cEw9VGoGYTUOHz4AwB+KmWgYDYiniWJOT8WYXo00uRqKXm6BdTLUGmWoVU5raXRraXVoGI3YGw27aPWZiFvE9gEaAX4jbiCdZyPhINw/tm+aVZ44z0NZEW9TNznQPQx3NBMyN+M1KWvxmIg4NzU4dcbfY2CsIAdr8JjpDVnojDvoiNgabnaSTvuwWYrozwnDCR0/YToffSsKhE+H1f9lIBExKPDoxitvWUI4g7EB4Ag6zMttu7DPU4TPU4TfW//98vWd0XOW5/r3/66z3PessTpKTmGaKCSGkkQQCGOPeLVm2LFm999Foeu+9SiNpZiSNeu+SLfeKC7axKSYUE2rABgMGDBgwJQEScvL7f9jSgN8P74d7zSzVWXvvmf38nvu+rouwVUWj00DUI+ZTzO2czSWgRmzKJEQE9TWEDBJ8cyF12kpC+mrChpokRDSZq2mySQiby2mySUi4FbS7FKI5g1dHj0fLRJOTsYidLq+eoEr0Yu8OmRlr8dHi0SAIX5Hw62mwynCpyhCEGdY9eCMX235L2ep5XHfXYwjCGNq6YgKCgFlbhc0gIejWU16YzvhAgidPHuTZJ44xOdSBcF4EvrKirVSV5ZKWsgqTXoHNrKGkMIuS4jzWrF7GprT1KBTVbM1KY0PqcpYu/RNr1y7GpFeAVKCvK8a5syc41i1gz/sJF/uXEZf8jrt+tQRBcJJ02noAhP+EyrxV1BavZy6kqjpvLQWblpC++k8UZ60lZeWDbE1bQ39XK1evfAj8Lx9+9B79Q53kF21l5aqHqags5tjRg3xy5TIvv/Acb73xGi88c5Z333ydp04dZXqkh6nBDk4f3c1zTxxlZDAOVwVSM5bz0JLfsmbDQgJBM61tQYoLN7MxZQnFhem0xgOcP3+Os39+lIvvvMoTZx/l1JNHOfv8aR49cYinzp7i6LH96PRyqmtKSN+ygZyczVgsGvR6OSaTCodVRzjg5PVXz/GPr6/yj799xjsX/sonl9/jq8+uwL/+Cd99y4eX3uavL73Aq395nleee4ZXnnmal58+w4nd00y0NzIS9TMe8zEe9bC9xcfOFi8zMTdT9VYGfToGfTpGgkZGgrN6BK+WHqeSLqeCLqdCdCC0Sumyi7v9E81WxhrNDIX1DIX1jEfMTDRa6PepiRsrabdI6LDW0mWtpdsmpcdeR69DRp9TTr9LQYe1LgkQvS4VA15tcpxpDiJGQ6ZkB6Lfo6HXpaLTJiNhldBqrqbdIaHXI2coqGEkbGAkLALQoE+T7F4Me3UMebQiPHgNjPlMjPksSYgYsuuSEDHqVov2rkEdfVYJCW0p28IGDrX5GXGp6DJIGHKo6LPIGLLL6TZUM+ZWM+7RMOKU81h/I6/uHuR4R5Bhu5RhuzTpgDQHE3MWrz+0dh21SRmxi9arA9Za+qwSBmwyhtwqRn16hjxaeu0K2i1SEuZaEuZaemxyBt2apMvUgFNBr62OQbucEZeKycCsxsOtYHhWKD1glYiCbauEfnMlAxYRIJIQYa6mx1gphgJaJPRZJfRaaui11NBjktBpqqFTX8XSP/yajLQUjuzfRzzajEIqYcFN8xjo7aA4P5cj+/fx8/k30BJtIuT3cuctN5Cdnsb26UnuuGkeMkkVa5cv5vYbf8qR/fvITNvA4sXpnDp1CkG4lR/96DdcvHhxdr0srhGbStfSWLoK4TXESiZbfw8R2xJuJhN+yjNWoijNRF9XwvEDU7z455O8/+aLbB/vZry/lSdO7mekL0pHW4DTJ/bxxafv8NYb53j6iaO8+foLfPHpe3z20SX+9sVnXL70Ns8+dYb9u2Y4efQwb7/xBl9++jHnX3qBo/t3MjXciyAEiIbdPLJ3G8cP7sRt0aCVlVNTmk1R9kZK8zdRU5ZFRdEWygo2IynPpqXRzfR4N48/up9tE71IKvNYvvReKstyEW782Y9x7LKxJPVBbrr+J9w47ycUWnJR9pv5rx/dRUp1Ht5DDdzwsx+To85EP6Jl/g0/47abb0DboxK1EAtFQfWWmo00PBrm3oW/YYtkI/GnY6zJWMqajKUMXRpixeZF/ObeOwkdDZCt3MINP/sRoaMBCi053PDT/2Z5zsP86g938Lu7bhHnYYUAwlJElwnhJNLclejKN+KQZePTFOLXFhFQF+JT5hPWFieFxBGDuBCeq7CqEE9tFpq8NdRsWoS1fBPqgrWUb3yQjQ8sIO3BOyhPW0j1lsVUbHmYwpQ/kbv2D0lwqc1ZgTx3FdbqLfiU+XgVeYR1JbS56mj3yInZavCrCghqimgwlBHWlWCpEsW1ksylqAvXoS/bgCJ/JbVZS5BmL0WWuxxp9lIkWxcj2bqYktT7KE65l+qMRRjKU/AosglqC4jaKunyqxiPuhiOOOj2GWhzqEg41XT7DHT7dMnQqhablHaXgoGwkfGYjZkOLxNxO+1uGVFjBc2GcmKmStpsEtpsElos1bTZJHS6ZMnnc9XpktEf0DAU1tMf0FwDBqNNDkYa7QyEzXT7xPTjHr+e/pBJTBH9AUBMxNxMtfnY1h1k93ATh6baODjZyu7hJmb669k1EGHfSJTDk20cGIuzs6+eqQ4fUx0+ZnpC7OgKMtXhYzjqnH3zfYNHXYRDkYNDkYNbmYNXnSfa6MqzCGmLaXVK6Q8ZGGow0xswzKYzV9HqlNET1DEYMTPcZGU0amc87mSy1c10wsu2djGTYqjRQn+9kYEGEwMNJnpDelpcapptchotdUTtCtp9erpD5qQbVItbjlddJIbRCV3JxZyufCOa0hS05ZtQFG1I7gILQgBt+SastZk4ZNn41XkiBM1CRFhbgFeelQQJY8k6rDWbsdTm0N5g5ckT+3nh6ZOcObaHp0/uZ6TVR9wuwSXNxC/PEo/VSag3VTLT28BYi09cBDeLwXx9EROxWY/oiK2KoZgdcU47jqJ4Ex5NFdt6mnn+0f1cfO4M9RoJnQ49gwE7nQ49rWYVQ0EH4xEv7TYt2+NhhkNOZlrqOTM9xImxXgZCDjrsOoYb3AxHHPSHrUy3BphqDbCjo56+kIXxqIcdnQ0MRxxsbw+zqytCX8hCzCKjP2xlIualy6un3alFEGbIzHyCQ9OjjMTqOb5zko8uvAr/+ha+/RsD7XEmB7r55NIF/nn1I66881c+uPASV9+/wHeff8zHb7/GmQM7QSPQaFUnd2oFIcBAwMxQyMpw2MZw2MZg2M5g2M5QRBRZ9wTMTLcF2dXdyFjUQ5fPSMKlpdWup9GsImJS0+KxEDSpeV4QYKloafnk6SO8+PwT8M8vuPr+BT699DofvvUyGewmg92iZd+YeKMJ29VEHOqk9iDuM5IIWelucDDQ6GQk5mWqPcz2rghT7WGGmt3ieb4XBA1sYr/4t5qY7XgFEHUPXzGnzbmXcwjCGUQTTwt8JeDVS/AbZUmICJoVNNh1NLmMNLtNNLn0opg6IdqS/hAi5saZArpq0dlpFiB+2ImImCW4lQUEBIG4S0aDuYo2l1wMtnSpGQgY6fFoGQya6PToCKor4CWBoWYXgrAfl7KEiLWOZocCa10hgtBFbd4GoqXz2a+/i1uW1OGzyqgp3kx5fhoGRRnSymzWLr8XaWUuLY1u3n79HK+/eBa6BMIeExvXL0t2jkoKMijMy2Dd6iVs3ZJCVkZqUkzYGAlSUJDJ1q0bWbLsT6xY8SAGg4xD+3ewc3qUwa44z589QU7qA5xy/5Jjtju466ElaCozcKryxPEl4ZJ4jmbD8rSSDEyybNSVW6jKXUdh+nJyNy8nN30VnfEQQa+F9tZGPvrgHd6+eJ6/vPAs9Q1+lq5YiMNp5pVXX+DDy5e4/MG7vPn6X3nnzQtc/egjPrz0Nnu3TSbBsFUQ+PNjj3Dk4DZq64rYkruWrLz1oqi8Mpuq6lxWr7yfnKz1VJZnY9BJOHRoO23t9bS1R5iYHqBnKIFSX0tzNERnV5xgyEVK6ioOk0JObjqpqavgKQGeEvD77UxPDHL65CN8cOkCn3/6Ad98+QnffvUpfPM3+PZr/vW3L/nio8u89erLnD11guMH9nF83x4+vniez945zyuPP8r27hg9ASu9AdGYYybuY0+Lj91xLzNNzqRAd273f8ivZ9Cno8etugYi2qxSupwK+v06JpqtjDdZGGkwMtJgFB2Cmm30+9TEDBVJiOi2SZPwMOBWMuhRMeRVi0Jqt/oaeJgbPxqvtyQ7Dz1O5TX6iS67XIQTp4xen0Icq4oYmWi0MFpvZMivpd+jSoLHoFuThIg5V6Zxv3UWIswMOwwMO/QMO7WMuDSMecROQ6e+ik5DBSf7mnhl7xj7Yl76rUqGHBo69bUM21UMWOsY92iSEHGwxc1jvRF2N1gYcdSJdq1z2ojZILZxm/g416kYtYmwMWSVJgGizyph0KVk1KdlImRmPGhiwKulyy5PgkS/U8WgW8OIV8eQW0OfXUa3pZZecy391rokRIw4ZQzaapPC6D5ztWjhOgsPQ7YaBu0110DG92ntATpNVSI8mGroMNeQMFax5I+/JjMtlUf272PhfX9genKCX9w2nyfOnOTOW2/iyP59LLj5eo7s38fi4kruuGked9x8PVeuXOaOm69nw8plbJua4Mj+fVy8eJHFi9NZvDidfbsOIgg/RxBuZd+uAyxenIUgzGWOzX4Wz362W/OWYMxbgi57cTK/JpsZspkhZJPR2xJk20g7H7z9Mm+98TzPPHWMkYFWpsjnkQPTNNZbcdkV7N89xrtvvcifnzzG46cO8vEHb/Kvb6/CP/8G//6Of379Fa+88CyP7N/DqWOP8PSZMzz6yEEe2bOT5pCHxoCLgc4WuFXgInewd/soB3dN4rGq8VjVyKoKqCzKRCevQCEppLxgC/KaAvxuPdUVW6kqy6KmKpeigk2kbVpOdnYKws3X/w/GMR1/WnoP9/32Tubf8FNuX3AjRdZcHLtslIdLmH/LPK7/nx+RVrmBlNK13Pizn3DLjfModxWj7VFx14Jb+cXt8/nV3QvQ9qhw73WyvnglkqYqHl51H6u3LCG9JpXqxgqcu+1srFiX7HL88p7bUbRLceyyUWTN5bbbb+D3d982q4eYXXCVi60ebVkaDlkuAV0pQX2Z+KgpIagpIaQuIW6tTS6mG7XlNKhLadJV0KyvxC/LxVG1BemWJZhKUjGUpuKQZJKz4rcsuvO/qdy8iKr0hylJe5DctX8gZ83vKUl7kOqtS6nNWYE0azlhXQm9IS1trjrCuhKazJW0e+R0eBU4pVk4arfikYtWnaaKTUni1JWkIMtdTnXGIqq2PIQ0e2lSB1GZvpDK9IUIQoCytPuTEOGWZ+FT5RIxldLukTPW7GS0ycVA2EqXV5/sRHR5tcStdWLgW8SS3IHf0eljR6eP/rCOVkctrdaaZDei1VpDu0NKh7OObo+C/oCGTpeMXp+KPr+aHq+SHq+S/oCG/oAGQehjIGxmOGJjtEkM3fohRHS41XR5tfQGDNf83HjUxXSrj+0dQXYNRNg7GuXgZCsHJ1vZNxZj93ATe4eb2T8a4+B4CwfHW9g71MR0p5+JhIfpTj8znQEm272Mxt30NVpp8SgI6MuwSDNRl6WgKFyNvGAVmuK1mKvS8KsKiNsl9AX1DNaLHZIev564XUrCrbgGIoabrMmOw0izjbGYg9GonYEGE31hA/31RnpDejp9Yhei0VJHg6mWZpuchFdHZ0AMbYs55CR8KsLGCux1OVhrs5Lnfi6FXF64nqqtKyndLGaP6Co2Y6vLwSHLxlqbiVeRR0AtdiMajCVEDCWENAW467ZiqUwjpClAV5JC6eZlmGTFDHeLya5uswIxVV4snyJH1EM8AEIXNFiq2TscYzIRZLLFnxxn6m0w0uKWEzKVEbFV4VYVJl+z8ADUFWzCXFtIwm9lR28LjupCmnW1JKwqul16xhpcTDX7GGvwMBJ2MdbkY7zZz0xbEzvbo/QHnDToZMRMakYiHrp9Brq8WqZjHqZavBzqj9Lj19Pr1TEQNjMWsRO31tHn0zMeddHt1tDp0ZDNDHdwkQ67BkEIkJm5nV3DvXSH3BzdNsrzJ4/ywhMnef7MSVRVZXQ2hXjv9Zc4//xZnjlxiL88fpw3XzjLlbff4PKbL/Pso4c4umOEnX2t7OqLcnrHEAkUoh2jz0i/30S/30RfwMJAyMZIk5eJuJ/pthD7B+I8OtXDI6PtbEuE6Q/b6HCbxdCye6HNZ6PBpk/Cid2s4uMP3gS+5m+fXuLbqx9cM2LCXQKsFIijEXerpLN1Dpq9euIBE4l6Gz0RJ4NNYjdkZ1cjO7saGY0F6ArMduesaoQHRGcO4TwIJ0HYPQcTc9fGEILwGsJ5GJx9DT6TjIBJTtCsIGCSJ0EiYJIj1EOTXUuzQ0eTXfu9K9NKrhlnmoOIuZqDhzlNxBxECJtgPOGht8GIV11E3C4j4VQSM0ro8+m/F7XHvAw3Ohlr8XNgJMGO3maa7Uq66y002eUIwiW82kpKM5bTXDKfQM6dXPdf7WxNXYyiKl6fhDcAACAASURBVJvy/DRqSjIoyFpH1uYVlOZvoqokUzzmDgGDsoqi7I1sWrcMeXUxzBPYlLKCotwMNPIawgEnAa+NY6zlGGtBIxAOu5FKy2lu9jMzM8LU1ABPPf4o33z5CR9fukBWyv2MaX7Dae+vWP6HnyAIjxEyVxO2VCBcB8Km2cqfPTfCeYRbQVWVSU1BKmW5G9iy7mEKMtfz7BPH2L97EqtJzSMH9/D02cc5c/oENruRhQ/dR1sixv/++x/A//LPf3zDZx9f4aP33+O7v/+db7/6nNdffoHejjjSigKkFXnoFZUU5KSSsnEpKzc8xPLV9/PQkntYtvxeUjcuJSN9NQV5aaRuWEJ1ZS5Wq5qikq3k5G1CKi+nTl3Dpq0prFq9FLVGRiwewWLVk5u3hZLSXHJyNlNUlAVxgby8LThtWp5/5jT/+PpT4Gu+/vIjPr/yPt9+/ilff/Ix773xV95+9WU+fvst3njhec4cOczjRw7z+jNnuXLhFc6ffYw9vXH6fWJw6WjIwlS9lR1NTnY2u9gesScXqlP1VsbC5iRAdDrktNvqkhlIUXMNbVYpPR41Iw1GJqM2trU4mY472BZzMNVsYzikp9slJ2Guod0iodsmTQLEkFfNsE/DiP970fTc+NIcPMyBTK9LRbdDIbo32WRJ8bX4e2LnYWzWIWqiUdRyjAT1DPo09LmVP4AHsUY8hh+UiVGXiVHXXEfie23EsFPNsFMpdgIcCs7NDPD+Y/s5nKin36Jm3GNmwKph3KtnwmdgzKNh0C5nwFrHiFPJiFPOgFUUWY865MkxpR+Gu407ZIzbxe/PdSCGbXXi2JBdzqBdzpBbxZhfx3jQxKjfQJ9bS6dNQcIio90io8+hpNeuoMcm6iW6rLV0WiR0mSV0W0RRtjgWVUufVewy9Jqq6DFW0mOspM9SSZ+lnD5LJf3WKvotNeLPWSXXQIToODeFIEzRbpHSYqhm8R9+TebmNI7s34cg3MrhowcxN8aoD/r53S9/ztGDB7jthp8xPLyHjLRUfj7/Bn73yzv5ywvP8PP5N3Dx4kXWrlj8A1iYg4jDCMKvEIRbOXXqFPfcswZB2CACxCxEBMrW4i1dja14NabiNegLVqMuWE1d3hqymcEgzSfR7GTfjkEGeqL0djfz9FPH+OyTt3nn4ktMkc8U+djNcqTV+bTFAuzdOUpPRyP7do3x8QdvEhAE3njlHJ9/+jGvvXSOkf5uIkEvgz0dDPV24bKa8NsthNxWxvo7Oc9duC0a+EagwWfj6dNHefGZMzx2dB8+ux5ZVRFtTQFi9S6qS3IozkmjTpJHyoYHSVn/EOvWPMCqFfeyZu0DZOdsQJh/48+49ebrueXGn7Hm4T9Sm5/C/Bt+OtuV+DE3/PRHXP8//83dt93IgltuYv71Yhfil79cQPzpGPcu/A2/uP0WQtoqfnHbfH5x+3zx8babufPWm/n5LTeyYP4NLJh/PbfdPI9bbvwpN837Mb+582YEIWPWEeq/uXHej0V72Xk/pjxzGTZpBuaaWXFqH2JHQgjgURUSMpQT1Jfh0xQTUBcT0pYS1pSScMrpC+rpcCuT4t9mfSVxUw2+uhwiyXGTAJrCdTwyGk36sc+NKxWm/ImcNb9H1GEsRpq7UhxJyVuNo3YrQU0RIW0xcbuE/no9HV4FPmU+jtqtmCs3Y6lKxy7JRF+aSk3GEqrSH0aeuyopoJbnrUBbsg5tyTqk2UspS7v/mtGDktT70BSvTeoiYvYqMa260c541MNok4vBeluyOtxqGg3VdHnVTLW4GWu2MxyxsLsnyPZ2D51eMf9hrtvwQ4jodMno8SoZCGoZDIlhMCMNRvr8ajpdMjqcdbQ7pIhz/k0MhM1JiBiO2BgIm5PV6dHQ49dfAxETMTfb2vzMdIbYOxxj31iMAxMtHJgQMyH2jcXYPyrau+4biXJoopUDozG2d4sjTFMdPra1+xhvc9MZ0PO9QKkJuzwbTXkqdXkrkGQvRZq9FG3JOjzyXGK2GnoDOoYazAw1WBmst9Ad0NIT1NFfb2SoUUyqHoyY6Q5oafcoGWgwJUec5saY+sIGcZTJpSTmUNJoqaPeKKHJKqPNo6Xdp0cQmmgwiTPfLW45UYeUoL4seT7tdVnUm8qpy19P0cZFs4FhAfSV6Xg1xfg0xaJdrSwHnzKfoKZI1MKYymjQF+OVZ2OpTMNcsVG8rqqyuIvzVBZnIKnMQ15diCAcQ1uRiUuRj0+Rg7suE0FI8B98R8KvZVt3mJnuCJMtfjr8OhJejZha7VPRYK0kYqsiYhV1EaJNpZhpIC9Kp9Vr5tGZIXZ0RtjeFqbDpSOik9Cor8VbV4JHWioGWgkBeoM2BsJuojYtUZuW/gYPI9Eg3X4Lo00udiaC7OuO0OVSMxax0+3WMFJvTQYVjjc66HKpabcrGG2wMRQy0+lUMRy20OczMtbk4dEdExycGqLVZYYmgYFYhANTIxzcPklPrJFje7bz3OnjPH54Nyf2bmP3SDd7x/s4d/o4jx3exXRPG7tHOjk80YcgBDi9Y4ixZjfdbl2yejx6enwmBsN2xmMBtiXCHBpOsLcvyp7eZvb1x9jZ1chIk5u5+VFeEgibVNeIvG0mJe++9QpffPY+X3z8Nl9eeYcTh2YgIDAzK77+pyDARYF7eIk7uEg+UwjCSZq9elqCZtob7HQ3uhhscjHdFmJPb5SdXY0MN/sQ/nO2W9sF2czgUFVhrC1FW12EtroITVUhwhmQlWSzlmPcxXm+4z9Exyi7moBFgc9Qh0dXew1EzJkBNNo0yRKEAM1Ocayo3iLqLH4IEQ3muqQ701w1WupottTSaKlFeABO7e5DEM7h15bQ5hKzWxp0lQwERHhLONXJUMi+Bjt7h1o5vr2ffcNtdIZMOBXFuFRleDQVFKcvJZBzdxIiokET7U1OJKWZYBHAIlBZnM6mtQ+RnrIYDgtwWCB9wzI2rnmYvIwUzBopipoSTLo6tm7ewCsv/JmXXniaDy5d4KMP3qGx3o+kqpQLr7/I7t1TTE8PcvHiK/z7uy+5+vF7XLr4OtkpDzCs+hWn3L9kxR//B0GQ49ZV4DdU4DeUiPetpYjBdk2zcCecQbgVaorTKM1ZT2luKuX5m1m1+F60ympMWjmZ6alMjg3y5Ref8tSTp0m0RVFrZIyODfLyKy/w3qV3uPLxh1y+9B7//ud3/Ovrr/nmy6tc+eASvR1xmBJINAex6etYu3ohK9Y8wANLfsfi5X9EZ6rF6dKQX5BGVuY6Vq24n7ycVKYne+ntbaEp6k+Gw6VlbkCiqKSwKAeny8KOnVOcefwEwyM9tLY1Ul6eTx/VFBdns2HDMjTKal5/9Tnxmr96iY/ev8A/vvyYy2+9zntv/JVnT5/i2dOneP/867z23DMc3b2TE3t28ti+nVx45nFePX2MA/1tTDZ6mGp0MuzV0WGUMBUwMR0UnX3G/AbGAkYmQqIGoc+tpt1WR4uphpixmpixmkZDJQ26cpqMVclQ1LFGMzNtbra3upKdgOGQnsGAljZTdRIi+l0KBj0qRvxaRgM6xoJil2EOIuZGmOY0DCNB4zUA0e1QMODVMhY2MxkRMxG2xRxMR61MNplFq9mQgSG/lgGvmn6PiiGPlmGvLlkjHgNDLh2DTi2DTv0sRMyVkRGXjmGnmiGHikH7rK7ArebczAAXj+1mJuyiTVXDmNvMmNvEsFPLuFefBI5Rl4rh2VC3Kb+WMadCLJdcTKF2ijXpUjDpUjDuUjLmVDBilzFkFwFi2CWOIs05Mg37NAx7dfS51XRY5bSZpLSapLMgIaXdKKFNX03CIHYJum1Sem119Nrq6DJW0mOuptdSTZ9VDJDrNVXRbaigy1BKp76ETn2R+NxQSpexgk5zJZ2mKrHzP2fknIQI8f4bN0hY9PtfkZEmaiJuu3Ee+flSLl68yPpVK7j/97/l2MED3DLvf9iYJuPJx09RmJvFrh0zRMJBfnHrTfzlhWcozs9BJqn8QScik2effY78fA1SqYtTp04jCL9AEPJnIeIqoeoUQtWpBGpScVSmYipPQbp1CVWZSxBm4Dq+ojlk4qnH9nP8kR0MD7Yhk5Wyc+cI77zzCp9++g5PPHGE/oE46ZtWsH71QoxaCW2xAA1BG7tnhnny9BECgkBrc5izT5ymozVKTsYmstI3Uu93M9jTic9pRSkpRykpx2XW0tPWzPhABxODneybGeOpU4/w7vmX+PrqZR5/9CD9HVH2zYwx1N2CTS8n7LcgrytkY+pDpKYsZN3aP7F+w0NsTFvCyjV/Qrjlhp9y283zWDD/Bh685y7WLf4jjaYKanPXUbJpCQUpD1GXvQp1YSrK4gxuvel6lmUtInKini01G7lrwa1UZKWyvcXDdMxFWFdNWFtNUF2OV16MQ5KHuSoLWeF6KrNWUrz5YQRBTsWWh8Rxn+yllG5ZSl7qgxSmLZoNXkvDXpeJR5WLU541CxNfIQhdeNVFuBT5uBT5BPVlRIyVhLSltDlkdLiVtDlkRM01xE01tM8mM8eM1cRMlZhKNlCXsRhF1jKUeSsxlqVgqUxDU7gGZYGYSF22+UGKUu9jzplGkr2UurwVKPJX4lPl0mQpJ6wvImqrpL9BS7u3LjlKoy1Zh650PeaqNNRFa5BmL6UuZxm1WUuQ5S5HW7IOY0UqutL1qApXXwMPcxd++aYH0JdtwC3PIqDJJ2avEvMP6i2MNjiSM9vTMR/bWwKMNtjodosWq+ONNqaiTqZjLnYkPMy0uRmuN4jQMGvRGjOKAXNtViktZkkysXogoGe80cZksyMplB4MGuj1iguINodCHEdpCzLTUc9E3Mdgg53+sJWBehudXj3dfiMD9TZGm92MNIluNru6Gzk23cXxmR6ObO/i0FQ7h6baOTzdIdZkO4cmEhzb3s3uwWYOjbVxcLSV0bibkZiLbe0B+hos9NabZ0cDEgjCFPWWCpzKXAyVG5Hlr0RZsApF/kpsNRmiEL3eRG9A7JJ0ejR0B/R0+XV0+XV0B/T0BA30BA10zuoZBCFAwq2iw6uhL2xiMGKlv95Mb8hIX9hE3Kmi3ighpK8malfQ4TeQ8OoQhCbChip6G4y0ehQ028VgOo8qH0PlJkzV6fg0hVilueQzxXnuQhACmCXZOBX5uJUFuBT52CVZeOS5+JT5+FUFNJnKaHNKaDSW4pJmYqlMwyPPRVsh7qoeJoXVy+9HEGaoKkrHravAIc+jwSD+3tw4U1+jlZ39zezujzLTUc9w1ElnQE/UIaXeVIkgBPBq57oQ+8VgtpUgzANdZQ5mSTH1JhkNJimtDhVhQw1tHi0hfY24MDKIH97l6avRlGfREbTjUFVRmrEBWXEWdmU1gvASwxEHo2ErU00udrYG2NHiZ6zeRr9XT59Hl6xet5Z+r56hgImxehsTEQeTjU4GgxZ6fCYOjg9wYHKIhMcK1wlwncDTxw9x4S/P8O5rf+Efn33It59e5puP3+XoznHRUnWp+IHd3xYhEXTRHnYkz/lIk5tmk5R+v4kOhxoFCQaDFobqHfT6zfSF7IzHfOzojLCnt5ld3Y1MxH0M1NvpC1m/f/9qIIPdSYBQS8qwmZS0t9SzfWqQs48d5tzZE1zkDrKZYYhyzrCUc9zLPK6IOQjMjiQJzxDzG+mIOOhudtPb7GG6PcKOziZmOhqZiAf53qb1KYSTMI8rBASBmYF24n4blTmbceplbGI/HpMi+bqs6hq8ZiUNDj1BixqfUUHIqklChHAds+K6AGGjnIhFRZNNQ5NDTZNDjSAMEXPraHKok+5MDea6JEjMdetC+mqCuioaDFViJ0I4SdBURUBfQVBXQb2+kkZTDTGLjLhVTkhdwUDYSrtbR5fPSKNFRmfQTFBfS9AoIepU4lKWEDLV0oQBw9kCAjl301F3PfLydM4cneGR3cNMDLTwpf7/cENZmNX334A+82dkPPwj1iz6NcVZGwkIAlODHTxx/CDPPXmCzng9HqsWjbyGMyce4ZPL7/Dlp5d5/903eezEEQ7s3cFjJw5z8eJrXLz4Cu+89Qrn/3oO/v0ttSUbGdP8hidD97Dm/uuRV+SJx81ci09bRthcntSRCJdBWb5FdGb6D7EzISnOIGfzarakLCcnfS3rVi1iS9pqUtevoL+nnQ8uvcXVTy7z/nsXeeLxk2jUMvLzsvB5nTz39FnevnCef/z9a/jff/P+O2/z2ceXef7pJ/E5zRTmbEElq0CjqGBjylJWrn2QtK2rae0I8/qbz/Pcc49htSpZsew+8nM3EvLbaIuHmZgY4NjxA4TrPaxet5S1G1eyYfMa0jatZ2i4l/MXXuXI0QMEQy6kdRVkZaWxdetG0tJWkZe3GadNy4F9k7z79stc+egCL517nKP7t/H4sQM8fuQgR3fPcGL/bh4/cpAdIwMMt8XZPzFKf2OYnrCHkUY/uxIN7GmrZzJsY8ApLpLFhbKBcb+ZEY/oWjTsNTDoE3e9ExYZrSYpMaOEqKGGZpOEuLWOhFNJp0fFaIMleX8bb7QxEjbR79PS7RJ1FJ02GQlzLZ1mKX0OJX0OJT02OQMuNRMh0X1pLGxmosHKcMBAt0NBm0lCq7GGhLmWLruYHTEHD9NNDmZibrZHXUw32ZhusrE9ZmO62cJYvZ7hgI6RoF7scriVyfyEZDK1Wz8LClpRTG3XM+wwJMXVg3Y1g3ZlUhsx5tHRb5WzM+LiQEuQMbeJCa+VKb+TFkU13WY52yN2poNm4opSmuuKGPdq2dvsZFvQyLagXrRrNUtEULDVMu5WsC2gFQPrHHL6jNV0GyoZtEkZtMnoMUkYsCkYDxiTWogBl5Zuh4pOm4J2q5yERUabuS4pTJ8bb2o3VSdBos8pp8cqodtSQ7epkg59WTI5vFVdRKu6gBZlHglNPh36ErpN5fSYq+g0V9JuqEhCREiej2hi89psBfArSnn43t+y8E/3Iq+V8PNbb0YQbkWrUvDAH37HPXf/ApVMyu03Xc8d828kf2sGjfVhqspKuOv2+dx5y408/MC9hPxesjansnhxOvfcs4bbb3+IxYvTyc/XIpW6+NGP7mXBjT9BEGawFa0QR/AXQbg2nUBdOs7aLRirNqMoXI+sKAVN1VbK89aTiHoY7I0RCtmIRgP09rey/+B2jp/Yz+EjO+gbaKGiIoeM9NVszVhLrMnPnp3jVFfkE2300dcdZ7CvjemJQZ568jQhv5PlSx6gNVbP4QM7ef6ZJzl5/DAH92zn8VOHefL0EV598Wn+/vnHfPHJB7z75mt89tEl/v2Pr/jy08ucf/UFnn78BHtmJpiZHGb39nGiES8yaQF5uWvJzlrFxtSHWLf+Adauu58HF/0KYVnaQlZsfpiV6Yt5YPkfuO2meegrM2kwlOFXFWCryUCRt5aajBV4ZMUsmC92JO7++QLuvG0+m1c9zI6OECONs/HzYZO4AA3pGPBr6HEr2LxyIbfc+FNuvv4nCML3GQm1OcuQ5a9EW7YBReFqtGUbMFWL4VtOeRZedR5uZQ42qZjqGxAExijGrSwgbKygxS2ny68R7VWdchJOOTGLhAad2IFotdTSaqml2VBOSJmHrmANsswlyLcupTZzMYrcFehL1qMtWktdzjKk2Uup3rqYyoxFVGaItqzyglVoStcnR4zqDcVETKXE7FUkPFKitkoCmnzMVWIugDR7KYr8lWiK12KTpGOp3iT+3YxFyHKXoytdj6lyI4bylORxKEu7n/JND1C15SGUBauw1mxOhs51+GSMRq2MReyMN7oYizgZiziZinrZ3hJgstnFYFA85qMNFiaa7Ew2O9je6mJ7q4vhegMJe20y3KlBXUpEU0ajtpxGbTlNugriJtElpd+vS4bHdbtVdLtVCEI9gnCZTo+OgXobU60BtreHmW4LMh7zMh7zXgMUgw12JuI+treH2dHZwL7+GIfHOzgy3c2hqXYOTiY4OJn4HiQm2zk43sax7d3sGYpyYKSFvYNRhqPOJEQMNTvExdJ14i5evbkKn64IpzIXiyQdReFq1EUiCFqrtxCz1dAfMtDj1yYhosuvo92jps2lJOFWJROs56onaKDDq6Hdo6YnaKAvbKI3ZEw+7wqaiNoV1BslSU1Eu09P3Kmg2VZHm1dJ1CEl6pASc9YR1Jdgqk5HW5aKuSZzdjjiWDK12KkoxKMuwa0swCHLxSnNwS3Lw1WXjSAECKrzaTaX06AvxlmbQVhbiNAE2uosrvIT2pp8uGxaEazugLTlf0AQjlGethCfKpeQtpi+iIneiI3RVh9DzS4R9gJ6WlxKmu21hI0V3y+ChWNi/ZrZD+IhJLmp5K1fSlHackIGCWZJLi5lCW51GfqqbKbIp94ipy/qpT/mQxgS/akDNhU7x3rYv21odqH7EkP1Dna1BdnZGmAoYGLQb2R7zMu2qEcMZXJp6LApaDWJycZ9Hh3DQTPDQfPszLyeTo+OfWO97BntFRe2dj0TnXGeP/MofP05fPd3/vXFFb64/BZvvvAUh7ePsJKTCEuZ1T7MEHVbaA87iDp0BHXV9IWsTMZ99PnE/zEctrEzEWZnR4SxJg8D9c7Z0DkXY1EPo81u+kIWOr0GunxGurxW2r0WBCGQnHHFI8CvBZgSBdYBQeCZx4/y7JmjvDerwZjHFdF5bup7u8+buEw9FgRhP81ePW1hK52NTnobXUwlGtiWaGAiHmSwwUWb2ySOMQmvISyCW7lEyKrh+O5JuqIBynI2cR1fgUdgoj/Bmy8/w96pAYJ2LWZlFW5dHX6TkoBZRdCiFkeYhC4E4TyCAoL6OsJGOQ1m5azj0zEEYYa4R0+rz0jcoydiUxKxyGiyKb4vq4wGUy1BXRV+TQVhXQX1xu+tZYOGSsKmaiJmCc2WWuJWOa12Je0uDTGrHJ+ijHafgWa7Eq+6gsqt68Td+90Qc6nw6aoQhADXjTxGa+UCWisXcN1/iYFt//X/KrnlhkWkL5lHj+Z3XGj5NWf9v+Bi228pWTWPjPULydm0ho7mAB+8+SrvnX+Zg7sm6U00kbsllceOH+K9i6/z2ovPcuH1l9k+Ncp57uKN117gq88/4sMP3+Kt8y/y7NOnqCpYj73gFr6bWII9/xb8JtFRyiYrIWyuJeqU0+yUJN+fm5f/jpKMlQjCN9hU5VQXplOSs5HCrFRqKvLxOg2UFmWTlZGKXiNn3+7tHNi7g6OH93Hk0F40atn3Nsb93fzt86vw7//l808+5aVzz8M3AnwjcBfnKSvMJn3jKoryNlGUt4k1qx5k5doHWbTij/QNtfDBx+e5evUSXBHgikBO1gbyczZRUpjJpk1rychMZUPKSu5f+HtWrl9KSvpaNqSsxmLVU9/gR6WuI3PrRlavWcKaNUvYsGEZW7asQyotxuPSwVcC0SY37W0hGsP2a0L4BtpiTPZ18fiRg/z55DH2jg0zGG+kK+yh0++gP+xgWyzATNTPqE9Pn0VKr7mWQbuaEY+BUa+RAZeWXruKXruKLruS9tmFaqtJStwgIWaU0GaV0enRMBg0MRYR74mTzQ4mmuyMRazXQESHXdwpbzXW0Kavpt0oSe6ad5qlDLi+d2IaDhhmd9rraDNJaLeIGRJz+RCjIROTERvbo65rIGIyYmFb1MpUk5nRsI7hgI7RkIHRgI5Bj+r/HyKcWobsOoYdekacBoad2lmwkictUqcCJroMEqKyUroMUkacBvotGvotOrYFnfTZVBxIBNkf99FnkbEtZOGl3SOcPzTJqb4mRl0qBqy1jDkVTHrUyYyGIVst3fpyBswSeg1V9JlrGPeo2B42Mx00MuzR0mdXJMexBn2zqd1ePV0OFa0mKVFdNa3GGlqNNbQYqmkxVJMwViVBosNcQ7uhgnZDBR36Mtp1pddARIsqn7gilxZ1Lm2aQtr0xSQMZbTqS2n5QcirqEN8KgkRTSYp7roiKrI3csctN3H7zTfw4D2/4ld33Mbdd9zOuiUL+e0v7uCO+TciCOsRhHLuvOUm7r7jVu66fT7rH74PWU4qv77jFn4+/3ruuHked9z8M+ZG8b+vnyMI6xCEJxEE0GxdhLAI7OXrCNdtIaLJw1q9hYqMpciKUtDVZKOszsKkLkOnquR3v7mNu+6aT15BOipNDY3NPuojbsoqcsnOTSNj6zqKizPIz91IVXkeek0thXnpbJsc4Lk/P8aVDy/y9Vef8MXVK2yfGiFl3XL6ult58dxZ3nnrdU6ffIRnz57kwl/P8eF75/nwvfN8cvkd/v2Pr+B/v+Grzz7k0w/f5fMr7/P+229w+d0LvPvma7z24rOcfvQI7S31WEy1ZGYsJzVl4fdicWDd+oUIJbZ8Sh2FlDkK2VS5gdtunsfD9/2GxX/6LUsfuIfcjcso37KSu2+/ifvvuZs7F9zCbTffwIJbbuIXC25l+cI/svrh+ynbuoHegI6SLWtZev89LLn/tyy577dsWvEgt998PUtSH+A3i1fNHvSM5IlXFq1BWbQGVfFajFVpOGRbcSmy8ahyCegKCegK8arz8GuLEIQ4AUHAo8qnyVZNu1+ZDA5LuOqI22qIGMoIaUR3oRZLNXFzFU36MtySDHQFa1DnrkSVs4Lq9IeozVyMrngdxrIUFLO72bL8lUiyl1KevpDS2VyHOXclQ3kKzrrM5Ny6X52HV5mDX52HPE8U1NRkPkxl+kJqMh/GVLkRS/Wm5Nd+CAmW6k3IcpdTlnY/Jan3UZu1BH3ZBpx1mUlRddxRTX+DlrGYjfFGB+ONLkYbHAyHbYw3utgW9zMd8zAWsV8T9jbeaGM67mA67mC43kCHs442q5SIpgx/XT4+aR7+unwCsgIa1KVEDVVENGKgXL9fR69XQ7tdRrtdRrdbNevCZGYo4mQi7mdbIsy2RJjpttCsa02QyRZxV3e02cOOzgiHR9o5Ot7FkbFODo21c3iyk4MTHRyc6ODQZCePTHeLNdXFoYkODowl2DUQBsjRVAAAIABJREFUZd9QC3sH40y0BRiNe5ls8YsLm2Ta6yV82hJRVK3Ox63MQVeegq50PeqiNZgrN9NgKKPTo6LDraTVLqfVLqfNqabFriRqkRG1yGixK5PBfV0+g2iX69GRcGmSXZUun4Fuv1FMNW6wJbsRghBIZkXEHHKidhlRh5RGaw1NNsmseLQChywbU3X6rEaiSbR8vUm8obqURXg1pbgVRTjq8vEqCvApC3HLcrBLMvEr82k2V9JkqsCvzBevwyaQlWwmYFMxNdZNayzES9yDz6ZGVZGJpTYHbVmqCJ9eBdt7Qkx3N7B/rJ24U0XMKidiltBoqaXJJqHeVIlbnY9Fmom2fJPYDftPEIRzCEIAQ3Ue/U0+XjpzaHbn+yu8ujJCVgnb+pt4/sxezh7fwYtPH+Xjd17kry+cYbQ3zp7pAa689wYX//o8u6YGEIQhEi5tsoM2HLYxUm9npjXIdExcwA8GLXQ6NcRNdbSYZXS7dQwEzPT5jHS5tPR4RA3Q4ekhDk4NEXPqCZpVCMJhLnErTx47yCeXLvDe+RehT4A+gY4mHys5STzkYMdoDwOJRuqtOiIOLfUmBYJwjkajlFa7MjnKNBy2MdMaZHtbmOEGJ91+Cz0B8+wOuYEun0FMUnao6fDo6fbZ6PTbRIvX8yCcEcW6r/FrmBJQyytR1pXT1xZBABEiFkHIoSOZGG2cHSFaC4IwRcgip9GpocVvEoXVYTtTrWEmogEGwm463GaaLOprANBCPRGngZeePsWRPVN8w38ipUvUAvxE4KU/nxHHmFxGMAh8w3/it2rw6GWzad5zXb7dBPV1hAwy6k0KGs2K2fC6Y8zjCnGPnkTATJvfRMyto9muJOZU0+LWEnOK5gP1RgkBbSV+TQUhbTlhQxUebamYiK4rx6ctw6sqw6Ms5RK3ElCV0+bUzB6Pb4g7tAR0EsLGOhIBMwcnOkUB+jdgqM7BXJvPdfc/RnvdDQSqfsXWlD+x5I/zUW++laPWBZyP382YcgGZi3/Eontuokf6c672/JFuyQIe/v1NmNW1fHv1Qy698RIHd0zgtmioLsljuCfBu2++xuV3L/CXZ8/yHf/Bee6io62Jt86/zIvnnuTksX2su/H/wZxzI1/2388pz92s+ONPufTVj/Gb5djlpfh0lUSdcsLmcpzyHKx1W5EXzVq63gOK8mzKctKQlGRTU5oLSwVmpkfYt3cHDruJ1JQ1FORmYtKrOH7kAI+dOEJB7haqKwppjUV45cXn+OTD9/nb55/y9y8+57tvvmb/7l08xSJytm5mw9plZGVsQCopRFKdz+b0lSxefi/3PfQbduwZ5fzFv/Dqq3/m9OlD6NQS0lJWsG71EvKyN7Nu3TKWLnuQFSsXs2T5Q6xct5wVa5exdNkiUjeu4+HFD7AhZTUpqatYuephlMoq4vEQcnkFZrMcl0MDXwnwlYBeW4nZUINVX4tZVYMgnKMt4kcQTtLb2ihe72uhs95LZ8hFwmOm22tmrN7BRMhKn11Bp76KLkM1Ix4D40EbEyE7Iz4zAy49vU4d3XYNHRYlHRYlCYuChEVBu1VJr1vcENgW9bEzEWSm1ctU1MlYxMpw2MRwyMiAX0e3S0m7TXReajNJaNVVEddUEFWV0awspUVbSadZmhRW97lFkfVc52HQp2O83sJkxDY7umRnW7OTHXEPO+KeJESM15uYajIz2WhiNKxjNKBjPGRgLKhn2KdhPGBkPGBkwicmUv9/IUIUUuuSY0zXQITn++dDDhUnemNcPLqXk71tdOmVDDsMDDh0HGpvYE/MT49Fwd4WH++dOcA7j+5mb9TFsEPBoE2WDH3rM1bTb6ph1CFn2FbHpE/HmFvNqEvFdMDAgRYvRzvD7I55GPXpGXTrGHTr6Pfo6Pfq6XXr6XCoiZvqaNZW0WqsIa6vIqarFCFiVoPSbqqmVV9Bi66UVn0ZCUMZ7cZyEoYy2vRzMFFIiyqfFrUIEnFNAXFN0Q82v34AERro9OpF57pZ44lj2/r46/E9TDd7aTPX0W6VM+g30ufREdVW0eNUzsLHU8xlOM2FFfZYpfRYJfRZyukxF9FlLEAQAiR0ebP/8/BsXZ4tUG1djGrrYoxFq/FJ0mnQFiDJXsmiX9+EvHQzIx0hXKY6HCYZ8roSliy5j7XrlzC9bYSxyQHqG30o1BJWrH6IdRuWsj5lGRs3riQnJ43Nm9eQkbGe7OyNjI/38uSTx7ly5R0++OAtvvrqKsePH0SrreOJJx7l/zL23tFx1mfe931Oznn32ZMnD5sQMGACISQhG5LQMbgX3JssWb1rpBlpeu+9N81IGjWrjXqx3I3B3QYbDBhjg+kGDDEJEJKQhN1lN3l2P+8f92gMm+ctPud3ZI3alPu+5/e5ruv7/f7+9x9z7doVnnv2GK+89AxHn9rN65fO8eUXv+U3H77L1Xdf5/Pffsin197nb//2F/7jX/7EG5de5tyzJ7l0/hxvXHqZNy5d4MzJw+yaHsBmbqK+ZjPCW1BXsxUBWLvuMYR5N97AbTd9l/nzbmT+vBv5wa3f547bbmb55sf51cP3cMdtN+XE1vN4YNEveOCxe/npL37I7bfcxI/umM+qbUv45UM/5c7587hz/jzuuO1mfvngT1i26THuuutW5t/8Pf75vruQpFRIUip+fO8PEIS7EIQAmurVaKpXo656Al3tWhwt2wjoygkZKgkZKomaa/I5ABFTbf6F9qrLiJhqiVnqRTvPmJE2exNJcz0RXRVRfTVpcwMdtibS5gZi2grs9RvzAKHavpTGLQuQFjyOtmIV+ipxvEiVE+nKipfQUPAYVRsepHS16NIk2boAeclSrI2bcn7+5bhatmFr2oxDtjW/3PJCLJKNyEuWoq5YibVxU368qaV4SV7v4JBtpaV4CdXrH6Bmw4Noq57I6yD86hJipmp2hFSMpswMx035TsR/h4iZtJeJhDM/fjQUNDAatTDZamMqZWc4YqDXo/gGRHilxXmQiKiqSOrriWlqaLdI6fNq8iDR61bR5xW1DtmYg9Gkh8m2QB4iptqDjKd8jCTceZCYyYR5cqidUzMDnNk9zOmdgxyd2sHB0Q72j7RzYLSDg2MZnprsFtdEV+7E7WGmN8qefnH0ZqY7wlib2OEQhCsIs+JYQMTcgEtZhlm6FY+mjICuHHMOyvQ1azDWiuLqlKWJtFVK0tREwthIq6WFhElG3CglaW7OQ8QcKPT4DGRcGjqcanp8BvqCZnr9Rnr9RvqCZroDRhLWlryF5dzMd9TUSNTUSMrZTMwiIWKqJ25tJGapJ6ivIqCr/FrFfwpBSCMvX49VVpy/+BnrC7A3FeJqFjsStsat+BQlJM31tFoaCGkq8MiLxRyK+dBQtgmvU0djfRnlxZv4B77iwjP7+fDiCZ4cTTIQ0ZOwNdEV1NMVMjGU8tBqVxA3Sgnq6ggbGkjYmohbG/Fqy7E2b0NZuTa3ifwiF4b1CarqAnrCTl579hDTvVECxnrcmipsynJCVhnTgwmeOzLDR2+fY/9UP0/tGWFisINLL53kr19+xvvvvMLJo3uZGswwmgowHLYxGnGysy3ATCpANmSl32tiJGJnMuElG7LS69LT7dSww20QBc5eEz1ePR0OFYKQ4emdwxzZNUZfzEPcqUO4D64xnx1tMa699zr/+vtrkBYgLeSTOw/vGecvn17l+eMHSbrMePUyknYtbS4NfUELHQ4VfV4DPS7tdXgJWOh26+l0i3kQ7Q51ztpVQ9qmoN2hptdvYjDspj/iFiEiNwK5imNI6Ectr78upJYJ18eVgHTIQdJj/hpEfCE6J1kgbFWQcKjzG/buoJWxVtFKt8f7tREqISCKdUvFqpDfquaD18/z8ZXXeOnMkW/oM76+MAhc5l5cBjl2VdPXUqC/IGRoyXcg4lY1KbuGtEPLDXzBDXxBq0tLJmCmK2QVOxIuDSmnmnaPjpRTnQ+HC2hFu9eIvp6IUYJPX4tLWy3ChLaGiLGJa8znGvPp9RvxK2tptcjzj8utrCONRhSdXwbhstiJsMjK8Oka+PaDz5CquY0eye2kqn7KB+338Hr0MRKVt/DEw7egbSnCaWlm+5YVLPjFPI7Zf8iXkz/jRPhuVjz2HXakvXz5u2t88dur7JkYIuyx8ZkgkO3r5Kn9s5w6+hT7Z77F/plvsWbRz1i75OesWPAjalbdhHnTDfwh/kNOu3/C8vu/x+zXntuukJWwWUrU0oRbXYpTvh2frgJTU7F4HXsajPI6GisLaaopoWDjalgkUFVZgrSpnvXrnuCXv/gZV7ibK9zNvt3TTI4NsH/PFAf2TnP8yAF+8+v3+c2v3+fLL37Pbz76gKtX3uaNV19heLAXuayO7dvWIakvxuVQo9dKWL9hMY8t/hVrNy/j8PE9PH1sN8GgFaOxGQ4KcFBg+ZJHeWLFQtavX8G69StYtnwhS5Y/zqLlj3PPL37C+g2rcXvsWKx6fH4n4YiHSNTL4cN7OH78AO3tIQxGKbOCgEpRhU5TR4usDJW8UuxESMTiRNBhFEc6cwF9wmXYkQww1CoaBfR4DAz6TAy5dfSYm+jW1dJrbCTr0TMatDEZdjASsJL1mRn2W8j6zAy4DfQ5dfS79PTnfn40bGcq4WF3OsjeTITdmSCTSQfDYRNDQQPDISPDISP9Xo3o4DSX6WBsIq2pI6GoIqGook1bT5fpekbEHEwM+cSAuJmkkz3tPmaSTqYTDqYTDmaSTmZT7jxEzCTFfIuJmLhGQqLWYiJsZDxkYMSv/f8BEWpGXJqcmFqEhiFHM1lnCyNuBRN+DeNeLUN2OfuSbl7dPcIrM8PsTwaZ8Frpt2nYFXczEbDQZZCxO+nijScneGmylx0mGWNuNSNOJeMeFVl7Mz3aWkYdcg6lXBzrDPDCWIZnBpIcaHUxFTCwO2bj6e4QT2aCTEdtZD16+t1aehwqumwKOqwK2i3y3Gqmw9xMm0FCSldPu7GRbpuMHnsznSYJaW3N9ZRwcz09lgZ6LA10mepyXYkKMroy2rSlpDXi5r1VXU5SW5HvoKetUnFSYRb29CcRJyjEEM6Lpw7wr+9cyF9b2oxSuu1KMmYpHaYmhnw6sUBZKTor3nOPFZvFjN1qJmZsod/aSNZex6C1mn5zJYIQoFtflr/eC8LTRGRbCMk245FsxFa9Gn3ZMvRly7BUP4FNsonydY/yk1v+B6aWcj778FU+fPsCJ4/uRaOUsGrV43T3pPnXf/sjH157l117J9EZFSxa+gir1y7m8UX3s2nTSoqKxLHBTZtWsn79Mux2rVi4ugLT08Ps2TNJPO5Hq23m2WeP8uabr/DGGxf48MO3Obhvit7OBHt2jvD+O5e48uYlhAAcPbSX08cO8e4br/L5b3/Nqy+/wPPPnOC1Cy/xxqULvPXaRV67cI4Xzh5mbDhN1K/nXi6jU9dyA19QtG0lws3f+w633Pi/uPWmf2L+vO/x6LJfETkewjSuJ/ViilJdIbfd/D1KdUWkXmjFvd/J8tLFPLLsfiInwjQm6km9mGJVxVLunD+PGmcFkeMh1L0Kstey3HHnPO5fv5rUi62oeuQsXPdwrhsRQFe7Nj++ZJVuwa8tI2GrJ2lvIGlvIOVspNUhIWGrx68twykvxCkvxKcpxasuwaUoIqyvoMMtJWGqIWYQXW1SVjFlucMmIWmoJqwqxVq7HnnhQlq2PY6qeAktRYtQlixFW7ESZclSWooX01K8mObSJSgrV6CuXoWiYjmSwseo2vgA5at/gbxkCc7mrYR0ZUQMFYR0ZXgUhdiaNhHWl2Nt3IitaRMO2RaUZcuQbH0UVflyrI0b8SiKMDdswNa0maC2jKC2DGPdOhSly1CVr8DcsAGPogifqhifqpi0Q8JEu43pTidDUQOjURuTcTdTCQ+TcTfTSS+72oLMpn1MJVxkgwYGfFoGfFpGI2amW+1MJW2MhA0M+NR02ltI6iVEVDVEVDVE1bVEVDXENHW0GhpptzSTscnp8+ryIteRiJUBv4Fuj4ZszMFwq4eJjiAz3VFmuqNMdYYZTfvIJt2MtweY6Y6yf6iNwxM9nNo1xJl9o5zZN8oze4bzELF/pJ2DY5l8R2KuCzF3go+1+RhJeRCERM7i8XOxPdlPTpR8EVvzdrR167HLi/BpSrE0bcar3I6taTPm+k24W7YT09fRam4kYWwkqqsnopMQ1TcSN0pJWeX5jsPXq8ttdiUZl4a+oJnBiI3+kCUPEnNdiIC2nrChkZhZRtQkJWxoIKSvJ2mXEjU3EDbWEbNISNobiVsbcvA7t+mbRXQcy2Bq3C5u2IWLuU7LXDu2H1PdZtzNRcQMNcSNtQRUZfkxp4rNS1i3/CHoEUAiINwDB9nI/okuXjuzj4mMh1arhLCxjpE2N7sHW9k9mKI3ZCbj0hC3SImaxI5JwtZE0FiNW12KV1P5zc3pfSBYoHrTSlTVBbSUrSFkrKPVKSdmleKQV9Dm1XLpzEE+fe9lfvfBa5w6NEO2J8kzx/Zy+eVnefm5Y7z47FGGOhM8NbqD2UyE8aSfyZSf0biXbreeHo+JkZiLgaCd/oCFPr+4kehyGeh26+nzWxkIWnMdnAwFBTspKLhGT8xNe8iGcB/czRXCHhP0COyeHICvBOZzDVltIaN9rXz20ZvwH3/i0w/eYN9IH0m3gZChhYRVTjbmZIffyGDAzA6Pnh6Xlh6Xli6Xjk6nNg8RHU4NnW7t144TLX1BC0MRDwNRD71BF2m3+WsCvwCfcyOxkDMPEQ4COWHtLK1ei5jBIASIO3WErSqiFhWC0E/MpiRpV5N26cj4TPQErAxFPPT7HXS6TOLrkxEdoQQBhCKwNNfjNiq49PwJfvPeZT5859VvgMMruY9/FgSOsYoFnGMRZ/JwIEjAr2shZGghalaStGpocxro8hjp9Jryjyvp1NAZtLAj5qQnYifjM9Dm1pJ2aUjYFPlRpjxsGyVEcwF3XkMDbnUNblU1XlUNfk2dCE4Hwa+sxaeooc2po8tnJmqW41bXk0bDt/kSR0slLmVVrkO2HWnZGgLVP+WlwN2MKe+gfMk8Vjx2F9vWPoJF00BX2oempZKywjVsfOJRlt//PY7b7+LjyUf5IHsf1Su/T8mGBQx1hhjuacNp0tBYXYqkqgSvzUBVRRnWkls54fwRf+j6IVdHF3M1u5hr2Z/zRnYBO6R3snLB3QTtpvxzfGr/JLsG0iTscuIWKUF9FSFtJS5Fce58v4JBVklD2RZWLXyIgvWr2LhuFS3NjXR1tlFZVUp9Q3XeMnUudXr39Cj/8a+/57/++mf+419/z//+6s+8//ZrfPbxh/zx89/y16/+wu8/+5gn9+/E7TCKx8c9oJRXIwALHvsZi5c/QJ20jNm9I4xM9GA0yqmrKyEecaNTNyGVVLFwwf2sWL6IDRtX89jjD7G5YD0yZROVdeV4vA5eufgS3CnAnQLhiIdnnj3K3/72Z95882VeeOE4s4JoGNAsLUXaWExV5XpqKjdc36DdCKdYRtBloD3uZagrydiONoYzcaZ7WhlMeOj1Gulz53IGDA306OsYsEnpNrfQ59aTzbk2DfnNjIRsjIcdjAZtjAZtjIXsTEScTEZdTMc9zCS8zCa84se0j/G4g6GgicGAkZGQhdGwlWzARL9HR9ZvZNCrp9eqoF3XSKuqjrSmgU6jjF6rmHnQY5fnE5hHQyYmolamEw52trqYituZiFrzXYm52+cgYjxkYDIirrHgdYiYCBoY9f09RIy59Iw6dYw4tIw41Iy4VIy6Rf3DsEsEiCGHjKyzmRG3nFGPgiFHM/0WGT2GJnaG7by5f5p3D+1mXyJAv01D1qNnyKkl69JxoC3Ic2M9HOuJkXWIv3vYqWTMrWbQ2kyvoZ6ZoJ7T/TGeH0nzzpPjvLprgGM9ESZ8OrIOFeMBI5NBK1mPnj67igGPjkGfiQGvkW6nhoxNScampNOuoMPcTMrQQFJXR9ooyVvqthnqSair6DTV02VuyANEt7mejKGGNm0lKXUp7boysbh1NyTV20koS4mry/LvV1FdrdjtPyeChDALghDhzIFpJntbeX6mP/+9HaYmWrV1tGnr6bMr6DI35r4mQodWa2Xun91qYdAmYcRWx7C1hqylmgFLFf3mqhxABEgoConICoi0bCMg24qrfj3GilWoty9BUbQI+fYlSApXIilex1R/K//7L7+Ff/8DF148SWXZVh599Fc4XRaOHjvEm++8xhtvv0og6OSRR3/FtqJ1NEor6e/P4PPZUKmaaGmpZ9OmJ2hsrEKrbaasrICysi1UVRWyfv0ytm1bSzbbxb59k+zdO8HZs0c5fGgXp44f5Njhvdfd4gKwb/ck4yN9nDz2FO+8+SqvXniJty5f4g+ffcrnn/yWD9+7wqXz5+hpCxMLmPBaFcjqi5FUb0MmKaVo6yqECksxldYS1tWs4tbv30DqxVZWbFnInbfdzC8f/omYSn3bzdQ4K9D0Kvnh7bdy+y03kXqhleVbFnLHbTfzRMUyTOMG7pw/TwSHnCPTxoY1/PN9P0IQ5pN6oZU77l2EINzNnC5CU70ae3MBXnUJHlUxEVM1KWcjbW4p7R4ZHd5m2txSErZ6bLKt2Fu2irkAmmLcyu24lIUEtWUkreLseFRfQcJUQ7tDQodNQsJQSUC+HY9sK66mzahLlqIuWYq5Zg3munVYGzZgqV+PqnQZsqKFtBQvRlm5Al3dGvT1a1FXr0JavIjaLQ9TseaXNG9fhEWyAY+ikKC2lLC+HL+6GLt0M1FjJc3bF1G78UEUpUuRlyxBsvVRpIWPoyxbhl9dgrO5AGdzASFdOVFjFT5VMc7mgnxnwqMowqvcTlBbRk9AwWyPh129XkYSogXmdNLLTKuPqYSHqYSH2XSAnSkvUwkXQwE9fR41/V4NY1FLzg3CzmjEyFBAS49LTbulmVZDIyljE2mTlFZDI62GRtImKT0uNd1OFX1enfi3Up78SdflVjMUdXzDp35nTywPEzPdUaa7IuwfauPIZC/HZ/o5OTvIs3tHeO7AOGcPjHN6b5YTuwc5NtvP8V0DnNg9yKm9WU7vzXJqzxDHdvZxlTu5yp202hXsCFvETXY/uZP1CvaW0m9sdHX1ogDfJNmY7wyZ6zdhbyogpK6i1SwK7GJ6cY46rG0gZmgiZZX/XRei3aHKdycGwlaG404Gwtb81+fGNMKGRhLWFtJOFa12BQmrjLhFmu9CRM0NtDpktLmbSdob8WsrsDdvFy9wwie5zfCU+P9/IJeB8rccXJxBEL7A0iB2IhKmOpLmekKaCtqdMgThGjGXivGBNJGAnZ7OVro7YgRdBi48c5ArLx9hJO2g3SmKpgcSNqZ6InSFzExmgmJQWs6SNmmX5gPAfLoK/LpqrLIimsvWkbeoOyhCRHPJBuSlawhqqnBIi/Gpq4mapAwkHJw5OM7u4TZ2ZztJeo0Mdyd5/42X+NMnH/CnTz7grVfOIQh7iWBhJOZhKh1iojXAWMLHWMJHf8BG2qIiaZSTtqjIOHRkHDrabRo67Fp6vWYGwjaEedATNnIfF/EZG8W0ZSGA8Dexuq+QVeFz6XHZ1Ehqi2iN2IgFRLC4fP40H731Cu9eOsfB8UE6gjYCOhlBnYROt464oYlOu4ouh5pup4Zet44ul46MQ0ObXUPaJkLD/wkiBkKu64nVU+DBA/MFFnEG4RqMDHYSEAQMJLiRz8VOhGTuNf9cvJjnj2mxIxe3KknYVKScWjI+E71BG/1BJ70eKx0Ow3XIuwYGEqJd7L0Cca+F4wd3cvLp3fmNbXSu+/BtARYIkBW4B9HqVfhctJMVZODVyPIQEbOoSNl1tLuMdHtNdPnMtLn1fJsvEb4FnUELA0kP/Qk33UEz7R6dCBDmZkJ6CQFtPUFdA2FDI3FT49ce32W82jqcyusueXMQ0Re0YJOUEDE0i2noTg3nWEBv3MPekU7CRuk3zv3mirUEmn9Ka/VtNJStRPexAVnNVkq2rKBo41LWr3qEtSsegilRm5Lw21m14MdUrptHVnsbH2f/mY867sNcdiMPPTofzeMCF+UCckk1Olk5DWtu5bO+BZiKbqJ01XwerFnIneWb2VxzB4sfvIPHHn6QhN9F0udgqDNBXyLIMwen6Q3bsTWXEdLXEzbWEDPWoq/bgCCApn478qoitm9YwYYVCzFplRg0SmLRIAcO7CObHeTw4afyELHosYeoKt3Gl3w7/3peeesVPv34Ch+99yafffwBv/n1+3xw5XWOPr2PgNeCpC53jbSAcDAHtGOwePkDVNYXEYza6e5Lsm/fJFNTg7z3ziWeP3OURNRH4dZ1lBQXUFi0mYce/hVbtm3AE3TRuaOD555/hnevvJmHiFQ6wvmXz/Kf//klv//9h1y5cpEzZ5+itzuCoqWCyop1yKTbcVibCPq0BH16ejuj7JoeZGaij8lsF4f3T3Hm2D6emhlmakeKgbibbreeXqeaXmsLGX0t3YZaBu0yOkwyelxahvzmPEBMxt3MJLxMxz1MxdxMxz15eNgZ9zAddTEZdjARsjOddOfGfs0MBU15iBgJWUSNli8n0nao6dA35QFih01Jv0NNn0v1jZyIuVTqueC7ubC5Ofemr8PEdML2DYgYDWjy40wTQQMj3r8fZ/rvEDHqVjPqEUeXhl0tDDlkDNobGXI0MeyS0WOsY8ghYzZqYsKnYzpo5o39E7zz5CyDDh1Zl44dNiV9ViVjPhO7Ex72JL1MB82MuDR5q9Zxj4ZRl9iN2BOzcLQrwKE2N8e6wxzOBNgTtzPiUrHD2kKfTc6AU8OAU0OHScZwwMSejjD7OqNMJETHu7mORErfSFJXR1xTI4KEXlyt2hpiygo6DLViN8JQkx9lSmsqaFVdB4U5iIgrC4kqS4iqS4nOFb9kX7OznoVXTh/ko8vP89rZI2QiItDtbvMyHrEwF/wWbCpiImyk1yYT9weD8xXEAAAgAElEQVRNhXmIuHr1KlevXsVuNTNgbWDIXM2QsZIh438rtgkB2jUlJBTbibRswyfZSD8S1NuX0LL1MaRbHkWy5XE01VvxGJoY6Yrx5itn+PTqm4wP98DnAps3r2bBYw/i9tg499IZzr9yDo/XTmlZAZGol917xzl58in27JlkdnaMbLaHqqrtFBSsw+ez0dYWZfPmVaxdu4SFC++nsHAdfX1tPPXULvbtm2T//ik+uPIaH3/0NudfOMWp4wcRNsKlC89z5Km9HDu8n1fOP8+bl1/h3JnTXDz/Ap9c+zW///QTrl55l2dPHCHmtxJ0akgErFg0jVQXb2Dr+iUUrF+G8PjaB1m47iHue+xnPLDw56RebOVHP7iFH94+jx/Ov5nstSx33X4Lrn0Otso2ceftt/LA4l+QvZbFtc+RXzXOCu647WYk8TpSL6aQxOr4+QN3c9vN3+PWm/6J7LUs3/+nbyMIq6ja8CD1WxfkIcKt3E5AV07MUpuHiIyvhU6/nLSriYipGlPjBmzNm3AqtuGQb8GtKiKgLyFqrCRqLCeqryBqKCNhqiZlqyGmK8fVtFEEhpo1uKVb0JWvwFS9Go9sK56WbXhatuFo2oy2YiWNBQtQlS/H1LgBq2wzRsl6VFUraSlbSnPpEhSlS5EVLURZtgxb0ya8yiI8ikK8yiLC+nKyCT0+1XaMdWuxSzfnl7N5K3bpZgKaUvzqEoLaMuLmGtqcjbS7mmi11RMzVRMxVBIxVBI1VtFqq6c/omG608l0p5ORhJmRiJWJmIuxiINswMKQPzc7GnMwHrUz6Be9svu9GibiNna1u5lJOfI2dv0+PZ12BW1mGe2WZtotzaRNUtImKR3WFnrdGrocSnrdGobDFkajNoaCJgQhm3caGGvzM9UZZqozzHh7gImOIDt7YuwbTHNwuIOjUzs4OTvIiZ0DnNg5kIeIM/vHePHwNM8dmuCZ/SOc3jfMM/tHOHNwjOeeHOe5J8d5dv9ILn5rK2FDYw4iAuIIz9qct7owhq5uE4YGMQ1cUfkE5sZNWKVb8KmKsc5ZAgsB3LJiYvq6fCdCvD0hVg5yTkNdHt03QGLu88GIjaGoXRxj8urp9urzFq9xSzNtLjWdPj0Zr2iX2unT5l2ZomZxVKjN3UzKKVYj7c3baSlbJwLEPMTOiidn+ejJtfXvFJ12rJICHNIiAsoKUpYmMfPEUI9Duk3UVCTEPIAXzh7jw/ffZN+uMeIBG8f3jXJ63zD9MRMHBqOMd7iZ6A5waLqHyR2xvMVrf9RCh0dNq0NG1NxAwFCFV1uOomIN5qZtuefpvOggU4qY0TIfdBUb8MlKiOpqiWjr8CuqSdsUDMadZHwGugI2hFPAlwLneYi3uId9E9nc7xMhottjYSwZZLo9xlRblNFEgE6XibBGRkTbTEwvp9WsJm3V0mbT0eEw0Oky0eMTk4v3D6fYPZhiIO0RIeIgYuUJsJsV7No5xIXzJ/nsk3fhv76AhwToEfJV9B3pMCGzhrBVRcqpz48ztdkUtBqktJlbcpUzFe02FW1WJUmzgqi+iQ6nJj/uJh47evpDVgZCLrr9NnoCTroEAQ8eMjEvGRQIQoCnWQufi89Jllqy1Iq5EsLfRJH9wZyOQpjNQ4QgzBI3K2i1qcl4jPQErPQFHHS7zOLX7xZb2ALAVYEeZKARGMzEObx3mumRHTgsudC7+eLmc0gQx1bSaER9gXAqPwYlfBt82mb8upa8I1OrTU3aoSXj0tPu0iP050axvgVtXgN9cRd9cRedfiMpp5qYpUUMndP+t9TqXKdOEALYlJUEDBICBglBgwTh2/DkUDuvHJ7lyaEMgvAVSauKdo+BmFVNxKzkxWP7+Oqz93LXgABzwsnv/s86EpW3kKq5jVa/DsEAtSVr2b5pGVXb17JqyX3fgAinvgWjvB7huS+RfOdbLHrsRg56f8nVwcX8afJejoTvwVBwIyseuYuVD97EJ72PYC2+Bcl3vsUnzCODgpamKipKNpNO+Lnw/GneePkch3aOc/nF0xyazHJ01wh+bSNGSRF+TQ2OliKihhrMjVsQFkBjyXqUNcXI60rx2fWcPHKIvu4MsWiYqakpXn/zMu+/f4VYPERFaSGrli9i/RNL2bBmCetXLyQgCJw+vp9nTx6ktzOBUSuDtECmLUZbaxiVvB6uCGIBIBdsJ+wlf/w/sWExlTVFKDWN+Q3GpQvP8+5bl2hrDVNfU8q2go2sXrOcdetXUVVbxhfcgC/s4czZUxw+8iTjE8Ps3jPN+ZfP8tbbl3jttRd46aWTTE8PMD7RQzxqo762gKLC5WjUFXRnvOyc6ub0yb28+fo5/vD5B7z37gUO7Z9k30yWE4d2cmTvBP2tfrGrZVfS5RAD2jp0osi2xyyh0yqn12cgG7KSDVkZidiZSIgd+amEJw8Tc+AwGbRfX2HR4W087mA0amMkIsLDcNBMNmAiGzAx6NWT9RsZcuvoNrfQaZTR71Az7DUw4jN+AxoGvdp8ONyAR0O/W814xJJPz54TYc9lSUxEzYyHDExFjdchwqdlPKBnzK9j2KNm0m9k0v//AhEeJWNeJaMeBcMuGUOOJgYdYnFs2C2CxFw3olvfQJ+5md0xF/sSfgbsYvehxyKn29zCgFPDsFtPn1VJt0lKt0mat4oddakYdakY92jYl3CwP2ln2NHCkK2FQYucQZuCYaeaQaeKPpucPruKIbeOjLmZ6YSL48OdnBjpYrY9SK9bR6uphbSpmVadhKSujoS2VlzqKpKaapKaahLqKtp0okg6ra0Ul6aCtKaClLqclFoE44SygLiykISqiJiqVHzPXMX1kc45kJgPzxyc5Lkju7lw+ml6WgPsbnVztC/B7pSTNl0thsIVpNXVnBxMMhnS02dppEMjFjfuuceBVmtFq7Vxzz0u+ozVDBoqyRoq+CZAXKZTW0ZatZ2ksphwcwH9SOhHgrZ4Ocpti5FteYz6TQuQbl9DxZaVlG5YQW9biC9++z5nTz8NnwsUbttEQBBwe+w8ffggg0O9uD02IlEvHR1xxscH2DU7yfFjT/HCC6c5e/Y4Xq8VEmKGzXPPnWDfvkkxUaJ0M01NlUSjbvr725mc7OPQoRnOPHOIUyf2c2DvJDunhriHt3jq4C7OnD7Gaxdf4pkTRzl/7iznzz3PW5df4/133ua9t9/i8sVL7J6e4MDMKAemh3h69xg96SBaWQ1VxRup3L4B4ebvfodf/uQHzL/5eyzZ+CjufQ7uvvM27rr9FlaVLyFyPMQdt91M9ESYFQVLuPP2W1my6XFc+xzcNu9Gbr/1ZgThfu64bR6/eOgn3Pvgj/nhXbeyuKyM7LUst970XR5Y9HNSL7Qy7/s3cO+Pb0NWujT/QthkW7E0bSZkqCRmqaXVISHtaroOEfYmgvoKrI0bsbdsxiHbgrlpPW75NuLmSuLmagKa7cSNVcSM5SRM1cRNFXibC9CVL0O5fTGa0mUYqlfn/6ZTugWndAv2xk2Y69ajLFlG9dr7UZYtF0PeNKX5CrdVugVB6MGnKkZZtpzm7YuxS7fgz6Uk+9UldPvlzHS56I9o6HBLiRqrcDYXiAnKunL86hJaLXW02SVkXM10e1sYjOgZTZoYjOjpdMvo8sjpdMvodLfQ45OLI0xJEyMJM0NRA0NBE8NBMwNeI102UTy2w6VhyG8UL4I5kVi/V8NU0sGejJeZlIOxaE5EFjDS7VTRZm6hzSyjzSwjbZLSZpbRaVfQ5VCSscnpdqro92np82rodioQhCkGw2Ym0j4mMyEmMyFGUl4GYo58IuPegRQndg7wzJ5hntkznO9EnNk/xnMHxjm9Z5izT45zet8wx2b7OTKzg6M7+zi+a4BTe4Y4netIHBhp5xwLEIRIbqRpLBeYNRcVP4ayci2mxgLU1esRhADmxi045duxNG1FVbkacUZSFEcFNVVEDQ0ENTVEdBJCmnqC6joiOgmtlhYyLg09PgM7AiayUTs7AiZ6/UYGwtZ8F6LLo6PTp6cjN+/dammhzSXqJroDol6iP2qhy6uh1d5C1NBA2NBAyial3aMgbZcR0tejr9+GmLeRQRC+zM95C7OIm0mPuFm3NGzFKinA3VJCwtgguo0Z6lBWPJE/fr2WZs4e3593ZAk4tAStcjIBIz1hI2+eOcDJ3f1k0x5mBpIMZwLs7I0zmQkymHTSGdCRsDcTNNTi1VTiVpXjkM8Jxa6I90chvrbCFHl3FUP5OhLGBsKaavzKmtx4VAttbi2DCR9tHhOZkBOfQU7MaWYgHSPtdzLQGubJ0V6m2sOMJLxMtYcZjntotSiJGZrp8hhJWVXismhot+vpdJnocpvJOI2k7Bp6gmZOzA7y2rMHOXNomumBFLwlAoKDAFvZC+cFzpw6yHtvv8wLZw+TjDqprdqMcBHCTgNBiwabooGoRUXcqsarrCdpbiFlaaHNJL9eNbO0kDLLSVkVpKwKWi3yvCZChAktPT4jgxEngxEnvT4b7S4jd3KVXUNdHNk1xuxIL8J5yKDgb3yLq9xJAAcJDKIt7ls5HcLnIghtZS9CDyJkpOe6b2mxG+C3sSPkzI0y7UX4BBEcTomA8G+CAKsEJvo7OPXUXvbvHL2uf7hBDFkLCALXmM/TrEVDWtxYfgFTlCIIZ/BppQTyjkxyEhYlSauKtE1Nq01N2NiMoAGPqp64XUVPyEZPyEbapSFmaRG7EIamv4OIsFZ0aXKpqglapEQsMhyKSoyN2xEOwuk9w/zh3Zc5uTNLm1vUgCSdGqJ2EfZ2ZzuZHexAKBKPwabSDQjH4Ka7w5xw3IV6+3z+8f+aRFq9hbJtK1i77EFKClayZvnDbFz9OKuXPkzhxhWUbVtLVfFGtqxdAoLARUHg7nsWkq7/Oa/uWMzVycX8ZeBBPt3xKJ8PPMao+mdsW/sIJq2SsqKtlGzbSEtTFdKGcg7vn+Gvf/4d7716nrDTQHfMy/sXz3Lx1AHx+bA2IwjiOZ3PjPm2eE61VG+jZMsqtC31PHPyafbtnWX3rp28+ebr/OUvf+LVVy8SCQfZXrCZhY88QMhrZ//ucXo7E/T3JJke78dl01JcsCGv/XHZDYwM9dDblaSjLZhTU1xBOCe6dgkHRYvjf+ArVq5byP2P/hyzTU2jtBKNRsbExCCHDu3G6TSy+ollPLF6GZnuNIcO7ycc8+ePJa/HQSwaJBEP8eTBPbz//hu8+uqLnD79FB6PAYtFgaKliurKLVSUrUetqqS3K8jRp6f54+8+4DcfvcG//8un8Nc/8uals+ybHmRyoIPx7gTtPiMJq5y4UUrGJobGpXS1pNXVdBjqyVhEs4UBvykfDDkUtDActDLkN4od+riT0ZCFrN8opj0HzEyH7czEnEzGnUwlXCJMRO2MBM0iNPgM+Y9jATMjPmPe9SnrNzIRtTMRtedHn+YsqQe8+vx773DQLH5PyCK6E3n1DPkMjATNjIYsuWRrIxNRM5MRE6MBXU4HoWfMbyDr1vx/QsSYW8m4V86Yp4URl4ys47rj2YhLrKSPehTsMDYwaGthd8zBkF1NRiNhZ9jOgF1Nr1lOj6mFPquSQYeGQYeGAYeSAYeSca+ebC43ImuXM+5ScyBhZ1/MSr9RwoRDwaC5iUFzkyiwdqvptTTTqZfSa1Www6lmT1uI0+O9nBjpYjLhpcOipFUvo90iJ22U0Gaoz3cfEuoqEpoK0toa2vU1OYCoykNEm7aSdt31jmVKWUSrupCUOqclzLmeiWYUn+BVlFG3eTGSwpVi4XEWZgbbmc1miHkMDDhVTEdtDHlUtOlqiUiL2ZWw8vrBYaYietp1VbTrqhiwNbHD3PCNomO3vopBaw1D5qr8bXMQkZYXEJduIdFSQFi6FX/jJlySTdjr1mOoeILmwkXUbHqMwtWPUFW4htWLHqB06xMce3Inb772IufOnsDjsRAQBJKJMKMjg3S0tzIzPcbkxDAyaT3ylkZefOEM77x9mVcvnee9917n2WeO43KZGBrs5ZNPrnL16luMcRG324LDYUAub+CJJxazbNkjVFUVotE0EYm46O1K4rLruIe3mBod4K3XXubFsyc5fHAvLz17CmERvPvaJc4/e4ZL517g4ysfcOmF55kd7uPgTJb9U4OEHHqaa4ppqipiShAQFt73U+yyEh795T3c/eMfkL2WZcXWRfzyoZ8SOR5iVflS7rhNHFP68U/u5Ae3zuPeB8Uxp8UbFnDn/FtYK5EgCA+xRd2MctbJP37nZ6yVSkieS3HrTd9l4bqH8T4V5h+/80O+/93/iSBo0dSuxizdhEu1Hb++nKi5joxPQX9YR49fRadHToermbihHldzEbJtC2nevgh91Wq8yiISphqS5pr8x5ihirixiqS5lpihEnvj5vyLrSheirJsOYIQoGHLo+gqn8DeuBlL/QYsNRtwNGzBVrcJR1MBEV0VcVMdQU0VXnUFlqZtSAqXYm8uxCbbhqZ6LcaGTfi1FVilBejrNhAx1dIX1dMT0pC0NxI21hDQVSIIl7FKC4ib6uiwNZGxS+lyyMWUaL+OoZCOoaCBwaCWAb+O4YiBwYCewaBWtKNLWhmJmJlIiJ2GAZ+WHS4NGauMlL6RtFFCj1PBUEDPgE/LcMjIaMTMeMzKdKuT2TYPE3GbCBhOLd12NZ1WFRmLgoRGgl9agbuxGK9UdGxKGSWiq5FHTo9PyVDUwEjCzGDUxHjazWSbn5lMiJ2dYYZb3fRFrHzBDQQEgbU8zeGpHo7P9nN8tp+jMzs4MrODk7sHOb1vmNMHxzh1YJQT+4Y5smuAp2Z28NTMDo7NDnByT5aXjs5yYvcQ+7PtDKe8dHj1IhDkLTD35tYxrLJiDA0FNJeu4puVgbmREFFjYai77gKWsMoIaGvxqqqImxrp8mroCxjya6rVzQ6/nk6XKp8NkfFqaHer6Ama8mLaTqeWLo9enNv36Ol0iiMuHQ7R/ShuaCJmaBIdf/xGerx62uzKr92/WQThoggPx3LVk1XkXZsEIYBdVkLEKKHbpxUDuQx1WJrmHsuZ3AZzDK++iaBZQdCsIOU1IQgZLLIKxjsjDCQ9dIZtTPYl2T2SYbqvlbGuKANJD5mAkZhNjk9bh0ddhV9Tg7G+4DpEGHJwk811IgIgCF9ha9yGR1VOQFdNSC8hZGwUA8Zscto8JvrjXk7sneTFYwf49J3XeffCOca62zh/4knO7J9goiNAb260aqY7Spdf3DhkvHrilhaSNgVph5Z2l54Ot4EOt4E2p460Q0vaoefAcDevnjrEy8f3sjfbId7fWnEjPp9rzOMTzNpGujvC9HbGxBCe1qDYqdDKMMlqEIQxAvpmHC21hHRS2h1aQqp60kYFrXoZMV0TCYOMlFme00HoyHjFrkVP0EyXz0zKriHj0ueBaKzVT4/PTLffxhfcIApHl8EZFuEgwHkegosClYwxmhtteojz4kbvGNzAF9SSzc//C8LnxG06BCFA2mlCEL6gN+Khw2cTx1QsIKMHMjkxb07z4Ldq6Ez4YZl4+6ggwKzolDNLEZ9zYx5mjrGKjRxkLU8jCF8RNMrw65sI6JoIGZqIWVqIW+XELS1EjFIEARZxhrChiYRNQYdHR5ffSMarJ+1Uk7QpiJpkhPSNhPSNhA1NRIxSgjoJfk0dAYMEt7oGh6ISj6YWt7oW4Uvoa3Vx6cxBjswOMdwRoi1oxmNowqVrIuLQIKyFpnLR3lvfVIWytoSuqIeyrYs46P0l5avmIXwhApFwGTatWUh50VraYp68S9e6JxaxefMKVq58lMLCNWLn5zIITV9i2rWUH9eso2jzP1K9+AZspbdiK72Nko0LOP70kyikDThtRuIRP06LjsrSLXQkRGgVAqCuK8ajaWCw1c1Q0k2HT5c7j0SIsMsr0EoKEdJQW7Ka2rJ1NNVuQ9VSw8ToDn790Xt88cff8cUffwf8J8PZQRQyKYWbN1BRWMC1K29z8dxZTh1/mqnxLEadEmVLIzWVJWQHevjgnTf4w6e/5pNfv8epo09yaP+0eN5mxeyQwi2rWLNmIQ8+/s8sXvsoi9Y8wiPL72fpmgWsWL+QRSse4bGlD1NctpXlqxazpWAjQ8P9XLj4En/44necOHUUn9+F3WygPRXDbFDjc9uYGs+ye+cE0xPDdHUkYFagqaGc8pLNVFdso762CKddDVlxhO7FZw/zwqmnePXcCS6cOcLBiT4Gkh66g1Y6fQbaHWKHL2UWr6FJnZQOi5Jel54Bn5mMRUGbsZkeh4YBr+isMxKyMBFzMOjXMRl3Mha1MBI2MRI2MRoxMxoxM5JzYhqP2hkPOxgPOxgL2RkP2hgLWBn1W76xRnxmBj1G+tyiw9CA38RQ0EKPV0+vTzR7GAyY8x2R4bBNdJsLiWs0bGcs4mA0bGckZMtPDYyGreJ7cy7hejQkJjtnPXqyLh0TPpO4PEbG3QYmXAbGnXrGHDrGHBrG3QrG3TImPM1MeJoZd7f83Xtf1t7MiL2FEadSDJKzKRmyKhi0KBl2aunSyug1yJkM2pkK2XKjWkpmE04GHHJ6jY0MWGRMeTXs9GqZdMgZtUgZM0sYN9UzZqphwiph2iVn3C0Cx7BHy1TEzhtP7+Kz88/w4dkjvHJgir0dcXocWvrcBjIWBR2GejpN9XQYamlVV5DSVNJpEm1dU+py0poK2nVVdOirczqIclLqcjr01y1cO9QldHxNB5HWVjLnihRUVcICgZ6gKa+J2Dfadf258WjpMklp19fRYain2yJhPKRlOq5nwC0lpS2h01zFDlvd3z2v4jqVA4g5iOjPW0+nFduINm4g0rQBf+MG7HVr0VasRLp9MQ2Fj1O9bRGVhStYt/JhfvHTWwi4dFx48QSvXniW996+wMF9U0SwYNC2cOLoIT7+6D3OnT3Fk/t3sX/PDCePPs2H773Df/31K/78h9/xL3/+PR+9/y7tqRiXuZczp49x4ughXrv0Ct2ZNH6PnWjIS8HmdSx67CEsZh3hiIfZXeNMTg4xNT7I7NQQ+3eOcuHsCeYCU0e70rx47DAEhLzpxbvnX+Hdl1/m4OQwh2fHmBnoRCupprmyGKemRYSIJx6/H5e8ktKNK7lz/i2s2LoI84QR07iBlWVLuP2Wm7jrrvm49jmZP+8mbr/1Zm6/5WaWb1mEfkSLc6+DxcWFCMLD/ON3HqHM24B5px/1qJKf3fcjbrv5Ru784S3oR7RsUVchiqq1KGtWYZJtym2I+nEpiomYasm4W+jyKuh0KWg1N+KTl2Gp34S9cSsuWQGelkJ8iu0EVCWEteXEjdUkzbW0WupImmtJmGoIacqw1G/4uwNBXrECXfVqHLKtJEx1DIR1TKXszLQ5abdIxVA6SxOt5kYi+nqStmbSTgUBfR1xayNpV0suSKwcp7wEc2MBhnrRwnMusThmkeSEtVIE4TIBXTUZt4L+nOj5v69+r4Y+jzoviB4OGRkJm9iZdjPd6mQkbGI8ZmUsamE4ZGSHW0WHRUrK0ECbqZFuhzz/u7JBAyNhE2NRC5MJe/7nd7g0dNvVtJvktOqkxFQN+JrKMZVvRr19NaqiJzBXbSSiqqLDKaPDKSPjkjIQ1jDeZmWqw8V42s1o0s14yst0R5DJTJCpzhB7+pMcnuhGUMDTk90cme7l2M4+ju7s49hsPyd2D3JiX1aEiK+BxLE9Qxzfm+X0vhHOHBznpaOzHN3Zz76hNiY7wwwmcqLqZSBo5jbYGQQhi1VWLNqZ1m7+fzjhAzSXrv7G5zGrlJCxgYhRQsohp8erpS9gYDhsYTzuYCLhZMBvEFO3oxYGImba3SqSjhba3SpaLXJSZjlpi4I2q5IOu5oul45er5EdPhMZh4YOu5o2q5I2q5Iul44dPhOdTi1xo5Q5EdZ1m9fcONMCxETbG0EQ+jE1bMPRXErM3ERPLhCvzdGMU74dj6o4BxGnEIQAFmkJdnk1dnm1KLTNQHvASiZkp81voTfuYWYwzZPTfewe6WJ6oI3Rzgh9SQ/tPj1hUxNuRQU2aTGmhm3Xny9Dblb+SxBOIVbG54GxYQsuZRkhYwNRi4y4rYWkU0XKrSGgb2aiM877F5/n3z69yr9/9mtmKULQiFXzA8MdjLd7GYhZGUm5GEl56AmaaHdr6PRdh4iUQ0WbS0N7boxmDiJSdgMjrWGeP3KQZw7tocNvul6R+gIqGUP4ClSycvTKOtqSPgZ3tBGPeIl4rSjIoKwpRugHTc129DXF+NVNZBw62qxqWvUtJHXNxPVSksZm2uwqOt06uvxix6nDa6Q3bEcQAmQ8RjGFO+ljIh1kJOGly2Mkm/AiXCQPEYJCBJxv8yULOIfwOdzJVXETm8214C/DMk6hIMOXfFsUOQsXiVm1JOx6kg4DgnCKdr+DhNMkQvLnEMECAYFnBIF2QUDdWPn3Lkw3CvA3UWR+N1cwkBATsb/Kvbay3P0QruLXS/DpGvBp6gnqc3BoaSFmbiZqkonHhBAQIcIqp92tJePV0+7WknaqiZmbCRuaCOokBHWSPESEDU0EdCJAhM1SQqYmvNo67Kpq7Kpq2kMmntrZx/NHd4lFnvINyOsLxfMiAAkMJDDwytljvHTqCJ2xAE/uHMFhqOWM/2fUrroJ4SHEVQrCfSBvLBM7MDcIbFy7lMcevpflKx9h/calLF3+EKtXP05tVRFl2zdSW1ZA8ZY1lG3bSEAQ+L8Ze9PguMo8X/NMVExUxNyJqLldt5vqW92Xia65zcwwfeku6GZxUTYY40VeZO37lkplSpnKfd9X5aJclKldKSm1y7Jsy/u+YAwY7AIDNjZgwIABA6YwS1FUNVX9zIeTOjZVNRHz4Q3bIpCtzJPnvM/7/y1um5H+TJKTRw6wfX6K4YEMnBJIxEKY9B1s2fAELbVbJYgQ0qBvLsHcWoZLVYtL9Sea6UoQhFsI/wkULVtoqtlA0bqHqa/dzKFDO/njH7/ht998wW2HHYkAACAASURBVPX335Hety1FG8gm4+ycnebLGx/x7a1f88VnnzAznaetpZHayjI2PLma7fNT8Iff8eVnH3Hj/bd4/swJju7bKUmZ7uEKNaVFbNn0GOs2r+LhJx/godU/Z03xKtYUr5Ig6+HHHuCxtY/y+NpVKFWt5MaGuHT5FX73+9/wyacfcmD/bnp7upkaG2Ymn2PvzgWOHtjD6eOHOXJwDz63BRYFOhRNyJqqKdmyjrVPrJAAgryAXtlMOuRh38IEB7blQSYQ0LWScnYyEXez0BtmwKsnbmgjZemgz2Ug4xRljQMeE4NOHRmjkl5zRyHOtZ1Rn4HZQnHcckfVeFg8nJuIGKWVD5uY7rJ9Dx6m/VamfBamfBYmvWam/Vbx60Eb4wFx4p/zmxgJmhkNWxkKmBkupLaNhmyMdzmYiLqYjrqZiXnIh+xMhB1MdTmlNRGyky98v+mIk+mInZmog+mInekuG5MhcfKR9xr+DCJmXIbbEOHqLDRHK5j3KJn3KMXDHimQI8iko50Ju5Jxq5Ixi4KcpY2cpY1RiyhDGtDJmXTqWAg6mPYaGbJ0MOEz8tREhndOLnFwMMyYS0XeJca8jhllzDra2Re2sOjqYNbcyKSxlkljHZPWZsZtcnKWVnIOFRM+Ix+fe4oPnj/BcwuT7OlLMOq1ktDJyZg7iHc20mdulszSdwJCRl9HQl1JRl9Hr7GBfnMT/eYmKer1zp+xT1dV6DEqeBH0ogwqqa/DryyDBwV2DUf55PJZ3v7VcU4sjiEIQU7sHGeuy8pMyMyAVU5EWUa0vYw+SwOD9kZ6zbVkTVX0mqvps9R9//MrpBEN16cKa58IEMsQsRZ6NaV0KzcSUxThl63HWv+4eC8reYiGLQ9Rs+VhqkpX8ciD/yf3cpEzT+3h8qvPceXiWX7/zae8fukFIljJ57J89N5VvvniMy6+fJ5D+5c4cmAvH3/wHt98+Tn8x3fcuvkx779zlRdfeI5krAuLQUu6O8reXYt88N67XL74Mi+dO8u5584wOzlOPjfEi796ntcuv8wHH17jmWeOs212HNICO2fGuPDscV57/inG01HpZyYoSCCxfWSMm2+/Le5RVoDfpGE8002P30XcbWXnxAiCoakUX2cDKaeatY/+K3//t3/D3T/9CXf/9Cf8t//6N/zd3/41f/+3f8Pf/eSv+elP/hqLso41v/hX/tt//Ql3/fh/4+9+8tcIwgMIf9WK8D8eQPinBxCE/xvRQP1ThL/LIfxPD/Bf/vP/yl/96H/hH/7+r6jf8gDiqXJefJN+LJZBedrLSNpkjIR1jAT1pG1thDpr8baXETXUk3XJ6fMoiJvqCWkqiehFI3W3uYG0vYW4qZ5g5535vcua7Fssy2FUlSvpqPgldtlmMs42pmJmJqMmhr0asjYFKauchFlG1NhCj1vNSMRCb0BHQFdHj6eDkaiJrE9N1NLCQEjHTNbDZNpJUF+PX1uLs70cn6aGmFVGyNCAX1tL2qFg8o5TkXzIKE0W7oSI6aiV6aiV2bidnVk/29Oe70FBPmRkwNlBxiInY5HT72gn59MyHjRI/998wsl8wsn2tEeaRIz6DIz5zfTbNaQMCmKdLQTaarDVFaOrWIu2/Ekcsq0kzDJGQlqGgxoGA51MdFtYHPSyNBJmLuOTmqjnegJsH4yyZzzNkblBnto5zpFtQxwpdD8cW8xxctc4p5bynFrKc3xpnJN7Jjm5d4rT+2d4+sCs9OtzB+d5/vACJ3flWY7wncmGmEz7pYeq0ChudDqqxYI+u7ICR3slFnnp/ydELC9za4lUcNVllpGwK8Xpgk/HcMDAZMTG9h4/i5kA80kP8z0+FvqCzKQ9YjGbt1M0I9tUJM23T39Slg56nVqGfCYpDnTQKyYKDXgMDPlMDPlMSCVuQrpQlhcUNzyywim/UNhkFDoDbPIyvOpaum0KhsImRsImej2qwmRrOcs6iLGlGJuiEo+mGZ9OhiBcZywRYKovhs+gYDXHGE0F2TXVx5GdeQ5uH2dpepDZwTi5pI++kJluR4eo3VZWYpGVFG7Y50XT7q0CSFwrwM79oKlbh11ZQUDfSJdZTsTSRsQqTiJSbiPdDh19XW62jWSkUxqPXmxLFu6BHm8nQxEzYwkH+ZSHkZidrF9PwqmSTr4TDg0pl460W0/arSfl0pF0aulxW8h4rOydzbNrcoSwWVm4mee5ixuUsoiRboQVoFc1cmjfNq5dfZWd26a4n/NM9HYzP9wDi2LZm6ejGX9nK12aViJauQQRd04hBv0mBkNmMdnKb2Y44iQXcTEYtJELO5hK+JlOBhiPuknbNYzHvQjCWaxECBgKreH3gPCjAlAsT8mKCvK1QwVZ001YyyF+yLcIRojZNHQ7dCSc+sJDc56kx0rMYUQQzoglcqsFrggCVIoQgUI0V18UBOgWxMK7Q2I5571cRDgmmrAvcJ/oi7hVAAkvCMJNvNomPJpGfJomAroWqYFagggrBLTNEkT0uLVkvXp63FpSzk7ChlZCehlBXcv3ICJiaiNkaMWmFE8Q3bpG9K2lGOTl2FS1eI1y8ZormPkrNz3GljUP01qzWfr8D/WE+eCNi5w7dYSDi7Nce+1XZGJmzvjvoeHx/0JLzSZxQ/8zESKqSp5Eq2qkunwDxRsfw2JQ8NZbL3PlynkSCR9et57+bIxE1Iu+o4XW+nLkDVUszozz6otneerYAcZG+pmZHuf4sYPMz03S3tZMXXUJZVvWs+6xB2mpLhYBQlaB5GW5B8Siq4tYFVWFCV5QKma6l4uUbPwFResexmxs46WXnuE3v/mMCy+fYzw/gsNpob+vh5GBXt5/+02OHtjL2VPHee+Ny+zbvUhuqBeDtoOK0s384uEHSMaDfHHzQ/7j919z8aXnmZkYRAjCD/gORUM5ZUWPU128lqqy9fxi1c95YOV9PLjyn1m59hHWbFrF4+t+wS+feIiVax6mobmKTcVrqaktRaVu4+ixA3z4wTWuvfMGo7kBRof7mJvMcf65p/jovau8fvFF3r36Gq9eeB6HVQNpAVlTJdUVm6gq30hTfRlN9WVUVW2kvnYLdeWbeFcQeFcQCFk1kjwt5dIwFLaSC1uJm9qImxSMRcTPVtZjJOXQM1LYoA84NOKptqWDHlMbw26t5Alcjm4dCxoYCxrIdxn+IkRMFSBiJvB9kJjyWcSvh+zSBGE0YCYXsjASsjDoNyEUwaDfxFDATC5oZbzLwVTcw0zCx0TY8WcQMRl2FEDCykxUlFHdCRFTYStTATOTfpMEETMeI9Pu5QmE/s8gQgzlWF5XmbIrmLIrmHGrmXS0M25VkjPJGTG2kjPJGbvjmTVuU5Ezd9Cna2E6YOTZ2QFeP7zA5SML7Mp46TPLGLErmfZq6dM2Mm5tYylsJW+SseBSMONoZcbRyqy3g1mfhnG3mhGHiiFnJ6cmBzk4kmbIpSdtaqffrmHUZ2Kh28eoVy+Zpnt0tSQ7qySIWDZQZw319JkaGbS2MGSTMWSTMWxv/TNYEu4B4R7oNdaRNdTSo68jqa+jW1dPwtDM0Yk0n7z6NB9ffJrLZ/Zz7tA2jswNMhsyc7C/i9mQkXh7BQl1JT26ahLqUtLaCvotNfSZq8kaqv9/QMQdILFWBImUagtx5UZ8LeswVt+W69du/FcqNj9I2dZfsmrlP1FRtobZ6T4+ufEmv/nqQ165cIaF+RyDvXEWZkc5cXgvL71whk8+eJe3rlzk2MF9vPj8s3zz5ed88+XnvPf2m1y9comTRw8RDfkJel0M92e5dvV1vv3ma3796Q1ev/QKl1+9wNUrl/jo/Wv87jdfwn/8nj/+4VtYIWAzi5/XXbOjvHb+aZ45tMRAxIeoklhEKBX342cO7Ofw9u28evZZcj0JshE/pw/uZn50gM2PrUBQiFAh9Pr0JB0qMh4tIX0LFnkl5rYaXOomQkY5aVcnVmUt7bWbsShrids6yPr1mNsqaa/dTGvFegQhx5eCwFVBoPSCA0F4HkEIcbuI4xDC/3wBQehAEG7QXPoQ8vIVtJY9grx0BcqKX+LtKCeoqabH2cZY1EguZKDb1IKvvRK/qoKQpppBv5gjnnG20qWrJmqoJWasI6SpJG6qx9fxp5vK5b9f3KB11IjNxqrKlRjq1uJXVdzukzC3Etc1krS0knEoSdoUpF0qsl4NMVub1JLdH9SScLRhlm3Bp6lhMKynP6jF1laCqWUznbVrMTRtFB8gQbDKtxLS1ok3tkI+dT5kJB8yMv4nX5vrdjATszHX7WBXb4DtaY8kT5qN28n5tGQsclLGFnptCml6sSxfWki5mU84met2sJByszPrZyHlZjpip8+mJq6R4WutxtlYiqVmM7qydXSWPoGmbA1BdQ1ZZzujXXpyYR0jYR2TCSuzGTvTKTvzWT8zKZ80jZjvC7M0muTI3CCndoxxatc4J3aMStOH03smeXrvFKeW8hzdOcqhxRxHd41zau8UTx+Y5czBOZ45JALEC0e2c2h+iPGUl8GwlYmUj8m0X5xGeAsP4h/cPoFwqaqxtpVhbCm+470+dcfvv0UQjmGRl+JSVdPtEMu8QsZmYhY5GZeKfo+GQZ+OfNjCXMLNnsEouwci7B6OsXs4xnzWz3CXmT6/joGggYxTnDKkLB0kzaJmPmPvpM+lY9BrZCRgKUSUWhjymRj0Gul1aonqWkV4uK8gETqEuInMFQDiZ8u6zhx2ZQVedS1BXSPdNgW9Pi39Pi1phwK/tpqATtyI2RSl2BTlBPTNJFxaMn4TA2En544scem5Y1I79lRfjD2zg+ybH+b47hn2zo0w3R+lL2Il49OR9miIW9sI6hqxycsKsHNKhJqzIJwXT9GFRSRjq11ZgV/XIE6HtODXtxAwyAgalKTcRnLJEDMDSfrCHnKJMM8d2Scavpgn5VaR8WkYCBsZiljpCxpJezQkXWoJIrrtnSSdWmklHBoSDh0pl4G4TcOO/BA7J4cQhGnxJh4R/40rOCOajSPgMLXx/OlDfP7pNQ7s2SaasEE0MQtBggYlEWMHMbOaiFZOyqImbVKRNqluv68ePYN+E/0Bo+iJ8ZkYCNkYDNro85kZClgZj7qZiHsZj7rp8xjFKFQhj7AS0l7DbQgWgjj1ciJuPR6TslDod12U6t1X2MhPi7AQs2lIOPWk3EZSbiMJp55uh46U21yACFHCxXmxbVhFL1wUxD+fF+CWADcEuC5wjbtFsLoAwnVRXsUNgXkqxZP03DJEHMKlrsfd2YBH3YBP00RQLxNBwqwgZlGKICQEiZoVJB1qetxaetxa0i4NSYdakjEtS5mWV9jQSsjQStgsp8sufg71raVYO2pwahqwdzbi0rWQCpjQtJRRV/Ikw+kg71x6no/eepmrF5/jzVfP8sZLz7MwPsKbF87z8dtXiPk0nPL8H9St/M/i5+n+wjV6lwjomzaskF7/F184waVXn+ONK+fZv3eOZ546wPVrl+GUAKcE1j32MFG/k/fevMTnn1zn4w/f4cJLL7B7zyLnf/Ucb7x5CbNJS/GmdZQXb2DLulU4De14TEraa4uR0taEYAEiFnGq6m6//4iv/71cLFjr87S11dCdDJCfGKJvsAetTsX2xTmef+EZts1Pc3DvErsXt/H265d44Zmn6Ap6WJjLk03HGehNcO7sU3x64x3evfoa5547wSHWcoi1EkQY2puw69u4wV3UVm4EBDaXraOkaiNbytfz6OoHeWjFP7Nm3aOUlG9g46Y1dKhkhMJuScowXugUSQiiOX1xfpxrb17it199wtuvv8p7b1/ig/de58jBnQz1J9B1tsIFgYDXwtKOafqzMVpbq2hqKKFdXkeHrBZZTal0PxCEeVIePXFbB0mHmqRDxWDIwlTazyAK0m49Q10udo2kmY17JUnukEtHv13FqM8geR3+FCImIkYmoyYmo6LEdzpil6RMyxOJ2aCdmYAIFJNeM1MBqwgaXQ6xwyZkYThoZjhops+zLFO7irAaadI83uVgMuZmKuJiKuJi+i+sZYnTdMQuypoKADEZskgQMRewSBAx5dIz5dAx5dBJcqY/h4iCLFa4UIDw8wWQUDFuVUrPwrxVRd4qhjxMOdUMm1qZ9mo5NzfAh88e5PLBefb0hRh2dTDoUDIdMrAr6WEx7mR7l41Zr4GcSV5osJaRdyiY9KiY8GoYcqpIG1pZLok8PJZlIuwgY+1AuA8mQjZmow66NQ30aOuktKWUppqMvo4BSzNDNhmD1hZpCjFobWHY3iotESiauf1sFzfvfaZ6sobbU7+ujnJi6homu4wcGU9ybLKH/WNJJiM2vMoqspom9vcG2NVto9fYwLClhX5zA3HlFpKdZQyYquk1VdFvrKHvewlMeW4fRp+6AyoKEFGQl6bVxcSVG/E0PYm+8hd37D2DzFPJqpX3subJB1j9xAOsXPXPuBydLO2cYGI8y9REH/t3z9MvCDSSZ2n7DO+//Qaffvgel195ibdff40b19/ljdde5bVXXuKt119jdnKcloZaHBYjOxfmeOO1V/n2m6/5+ovPeer4Efp6kkznR7n86gURIv7wLa+9+iKsEGhrqcZj1nB87wLvvPJCIUj6AsJK0DbV0lS6ibDVxPtXXuPTd97hzJFDTA5kmRzo4fUXz/LmhRdgWkBYhG1jgwgLvWGmEh7Gow6S1na6dC1knJ0MFpISklYxzjLr1xO3K3Cr6xiOWugyyzA0b6Gu6GGEH4k3SPFGOo2Y7Z8rSDRuIQiDKKt+ibx8BYrKR+msX42heS3GlnWYWjZglW8iZW8lZW+lz9vBcEhLxqHEq6zA0rgJW8smIoZ6BoMqRqM6hBUQ1FYS1lfTZajBpy7D31nOnwNEEEGYF8vcGp5EVfs42trVWGVFuNq24m0vo9vQwIC7nZRJRlzXSNbZznBAR6+nk5RTzPv2dNbi19biVlUStbTg19bSWvJLZFsfxa4oxaepwdJajL6xCGWFOMqytZUgrBUhokvfwKBPw2hALzVLL5fD5cMmJiMWpmM2tqXczMTtTMdsbO/xsi3lFovjEk5mYjZGvBrSJhlJQzN9diVjAT3TUasEGTMxG5NdZvIhYyHm1c1Cys1M1EG/vZO4pgV3c3lBxrSWjuLHUJesRlexFo+inKi+kbRDQdYtvgcT3RbGokb6vGomU26me/xMpX1MJD1MprxsH4xyYKZP9D0s5Tm5c0yKb31q9wSnlvIcXhxh//wAe2b7ObAwzLECSDy1b5qnD8zy7IE5zh7axqmlCWb6wuRiTqYzQWZ7w0ym/YzGnPS4Nbc33NL7enupa9ezbKYW11ks8lIs8lIc7ZVErWJLc9jQTNTYQsqupN+jYcivZyxoYqrLxs5MkB3ZIIt9IRayAfJxO31+HT1uNVmvpqDZ1SAIZ8i6tNLqdevodevEpJ4uu9RunHFqSFo7CGmasckrxBv93aJ2/8fcFGUkP6JwqnG7wXq5DC5ubSPl7CDtaCdhbcWtKhc3nsIgJtkWbIpyQkYZSbeOjN9EPhXiqaVZPn/3NT688it25vvIZ7o4uH2Uo7smOLprir1zI8wMxBiI2ekNGMj4dHTbFNI0QoI1owgQwilE6c156Khej7FpC251DUFDU2EzLgLE8uvu08qJOvTi6LNbnGJcfuE0n751kX3TfYwlXCRdatIeDWmPhphNSbddxUDIcluDX4g3vb20dNu1RMwqgnoFxUHYkRff64hVibDvth9CWAtWbQupqIPdC3k4I4hrrbgEAfy6NtzqFpJ2HT0uI2lrJ4NeM312HX12HVnHbd9Lv9dAxqMl7eok7dbT4xHlVSmHlqxLz3DQxnjUTT7mIR/zkHEb8KmbRclS4TXZNpoi6tLQXr+VLoeGLoeG2/6eO6/jmwhCkLhdS8KpJ+kyIAhBEg4dcbuWuF1P1Kot3E8PIRhFGdQ0tXRj5Ft+yNf8J77mPzFNLYuUMohC3KxB4e8bZBAFF7lX/Foj4olwKQjCWVzqejzqBrydjbdlTWYFcWs7Ib2MiKmNblsHKWcnaZeGlLOTpENNwq4icgdwRM0KIqY2aToR0LXg17eIwOIFnawUdVMx8ur1tNdvwaFpomzDLwnaOzmwmOfrT96G777gsw/e4MtP3uHbzz/k/SsXufryS/Dt17z96q8I2BWc9v4j9av+isbKDQUwOyaeVK6AitLHaarfTMCrY+/SBJdefpZjh3YwM9HP5EgPB3bNSdfHwsQwJw7u5qP3rnLjg7eB3/HdH37Lm29f5uo7V9i5ewG3y4rLbmLfrm0c2r2N7ZNDgEB7bTHjPUERYC8U5GF3FaCmkIrUSB4tafZRBIfECdHq1Q9SXrmRwZEMr715kZdffZGrb7/O629c4tTJo/T1psiPDvLS+ed49cI5hgfSzM/ksFu02Mxqzp89ya2b7/L6pfPs3z1LLGAj6BYnVz/kW0zqZgbTAbJxryhtQ6CkfCNby4qQtdVTtHkN//bgfdQ3ljEwlKSvL87LLz/HRx+9xbNPH+EmP+YmP5YgQvgWafO/ODPC+EiGgWyEqfFeTh5dgisCpSxSWVlEIGBh585JUqkAjY2l1NUVs2XjaprqSpE1Voj3F6N4P/fqW+l2qkm6xcLCjNdI1KbC0ynDp5WT8dmYzkQY8BhIGdrImMW+iJzXyETIxvaU2AEx1WUT05YKh3LLh2szMYvolQhbRc/CcqdEQbq0DBETPhEippYnEX8CEf1eA71uHYJwlbRdzQrOsIIz5IJW8hEnMzHP99ZsYc3FxV4n0TNxRyJUwCQZwJchYsZnYtptEM3Udq0EETMuXcET0c60W4l0YixcYMKhkCBiytnBlLOjIG3q4E+fkzmTjDFbG4tRMydzUU5NpNiVdjPkFBUNewbC7OkLsbc/wtOzgxwciJH3GpgJmpjwahjzdJBzdTDkVDHkEuOwM9YOCSJOzA6zNBQXje9eI3v6IzwzP8hS1kevoVHyOvToaqWpw7C9lZyz7XvTh+W1XDjXa6yj31LDgLXm9ub9T362uKqCHn09/ZYWUtp6ugplrlFlNc6Gzfhqi5j165nxdtLTWc2goZGstpqulg0kOraQ1ZTRZ6hkyFTDkOVPIWLxjj+niauL6dWXI00greIkIqIswt2yFkPNL//k39fNurX38/N//Qc2FT/K2g0PUl2zgbHxHhYX8wjCFSkwoZE8PbEgJw/u4+L553nn8kWuXbnEy+ef56VzZ3nnzSt8/ukNDu3bjc9lZ24qz5uXL3L6xFHeeuMK7117i+OHDzA61M/cVJ5fPf8s77x5hevvXmVydEhK2pwd7efwrlleOL6PS8+duH1NDUKX3cj0UB+nDu7hzZdf4urFl3nj5fOcPLCbI7sXoVYQFQoroKfLjbB7JMF00stQwCQaQ01tUl7+cnZ+r1tLt01B2NRE3K4goK8n6VJibi2mtXQlgtArflPhYuFhdb7wULwlbe4sbRsxy4uwKzfj05YTNFQRNFQRMtQQtTSQtMnocbbR71Mx4FfTY1cU4iQb6DY3MRY1MpEwkYtoEYSLUtdC3NJAxFiLrXUj2trVCEIQRekKTE3r8HSU4FRsQVP3BMbm9SirVqKuWoWtdSPe9jLcihLC6ioytlb6HO0kjS0SRGRcKqLmVvGUVlGOs11cAZ1ouNbWr0dd8yRuVSVxWyu6hg101q6lrWwVquqCHv9ecHVUkLK3MejTMB4yMh2zMRO3MxmxSA3T+bCJuYSThbSHmbidqaiVhbSH+aTrexCxPIlIGprJWtsY9nQyFtBLcqZlY9lE2MRs3M72tIftaQ+zcTsDDjUJXSt+eTW2umK05U/SUfwYmrI1GOs24u+okiBiwK9hJu1gd66LHYMBJrptjHc7mEr7mO7xM5H0MJX2sXOkmyPbhji9e4LjizmOFdbxHaMc3zHKkYVh9s31s3s6y9J0L3vnBji8mOPYrnFO7J7g5J5Jnt47zTP7Z3l67zQ7RpMSQExngkz1BBiLu8QL/wewmmPig/qHt2HCJNvKsldCPEkXN3AWeSnWtjJcqmoSznZ63Gq6bQq6C5OIQZ+OEZ+eMb+RfNDMtoSHbQkP80kP0wkXY1ErgwE9PW41aZeY0tPj6EQQrojGar+JAV/BXO3RM9pllyCi160jbVeTsLQT0jTjUFSJgK0ST++FafGDLMof9mFtK8OrqcOva5AgImpuJW5tI2lTkLTJCRnqxNSwjlIs8q24VNV0meXE7Goi1g5CxnZGu/1ce+U5vrz+OkuTA/QErGwf7+HQ4hh7ZofZOzfErskMM31hRrudDISNCCvA3laOq70Ka2upCCorCxui5Zz5q4Xf/xBsinJcqmrc6jqxNEzXTMAgJ+01YG6tQVmzFVn5RjAK9IbczA1nyCVDTPeG6PGKyTX9IRNDESsJp4qIWSFFhIpLRaxwcib+XkxSilrUCEIvxUEoLj4gjbWFa4gA8TU8yFlkNUXo2+voxoiiqYKo346hvYmrhUmp2MwcJOM2kbBpiRuUpK2dDHvMDHvMDHqN4iTJb6LfK0b7dtvaJVlVwtZJt1VN2q6h32siF3YwHnUzFLDS5zPTZVCIfo08/Lsg8NzRHURdGly6VoSvIe4x4NK14tTK8JmUBEyi3CBkURG2qgvX8hJRq1g+F7N2ErWoCZuWzfk3Ctf+WXGCdV70g2xhiWvczXf8gCvcgxcvRrrFdJ708mFOkNUc42dcFUFnHm6faF7D3SkChLfztqwpYmojbm2nyygnbm0n6VBL04f4HZ6JZdhI2FV02zokk3VILyOol2FVVOHRN0vJQUFBQFa5FlXjVgIWJTGvkX0LY3Bd4KuP34Lffw5/+JL/+O1NTh9e4sIzT8O33/C7X9/kgzcuEnJ2cNb+tzQ8/mMUTcWiv+Nu2LzuIdY+9i9sLnqE2qq1tMnKMOqa6UsG8Tt0JMJOnKYONPIGDO0ttNaWMTWc5ZP334L/+B23PvuQz2/d4A/8jtGKsgAAIABJREFUjvMvv0DfcJaK2jI8XjsGvZqZyRGuX7vM77+4wbuCID7nDoEgnBElfDIQ5Re3xPUdXORenAThO4Gr/IyzPMjKxx6gRV7DvsN7+AP/zq+/+oxLb1zkg4/e4+zzT2O26Ohob8Wg7eDQ/p04bVq6Qjay6S4G+qIszo9y5tQ+3njtHLt3TBAP2bDqZSL0HwPhBug7anAY5EQDFuZncnR2ytm6dT0lJRsoKdmATFaL12smHvGwd2mON6+8xLWrr/Lhe5c5f/Y4xw/voJJ5ltgiHgpYQdgCQiXkcz30JHxwXtROc0VA1lxOZWURTU1lKBS11NUVU1GxgZaWCoKC6Jno7JChVbWI3+dnYFLWkfDoiTk1pPx6CAoID8JQ3MtoT4jRdBe5uI+sQ0Nc00LaqJBaqSfDdhbTfnZmgswUEpSWm6iXIWI6KsqBxShXKxMBcS0bqaf94loGiOmwg8nI7UlELmxltMvGSEj0RSzDxO3JRJCxsJ3ZuJfZuPd7EDEX9zLf7WNbwsdEyCYBxHghDWrcb5QiZO+EiAmHlgmbhkm79s8gYsqlYNLZxoRDXliKAkj0Igi95G0KJuxK8jZR2jRqbiNnEg96Bjqr6dNUM2ptZdypYMDcQq+piT6rnImwid19XczGnEx02Tk4mmapL8aIR3ytBxxq+hxismPcKCNpUZJ1aRnwGen1GXjh4DbePXeC8wfmWezrYsSnZyZm43g+yf6hIKMuBQOWZrKGesnv0GdqpN/cxJBNxqhLwYhDfsf0QZxQ9JkayRpqyRorkSRFCgpxrkGSnWJHQ0ZfR7+hgYymhkR7BWl1Nf36Zvr1zWQ1DUSbS8hZ2hjUNRKVFZNo20q8bTNR2XrSqq30qLbSqy1nyFgtgoThTpBYhrY8YUUR0Y7N9GhKxNW5lR5NCSl1MXHVZvxtRVgbV9NZuRJZyUM0bnmI2uJHKK98nAce/u88vvZ+2tXVzMwPcOT4IuLk8goepwGVogFFUw2xgIuJoX62TYxxZGkn+3cs8MIzp3nr9df44rNP+OPvf8sH777NKy+e47OPP+SPv/8tr196hddfu8jli6/w6kvnef+dq3z+6Q0++/hD3n7jMs+dPsHe7fMSROyaHuP40jwnluY4MD9O2Koh5bcRtunYMTXMudNHC4eWonH9rdcu8O0Xn/L6hXMszU3CPgFBBTaNHGE+EyTj7CRqaKXbrCBtV5F1aejziOVKvW4tWbcaZ3s5KVcbWZ8aq3wLYWM9UUsT7ZWPiaeXiyJEdBRSkORljyAIQXSNa/B0ltJlriVsqiFmriPlaCbtbCFhayRpbybjlhM1NpB1KxkOacUV0DHWZWI64WCux8lcxsV4vHA6Z2sibmkgbmmQOhaMjWvR1T1Be/mjCEIQTc3jONo241WVSl0UNuUWbK0bxWhWdSURfR1JUxM9Vhn9zg4ShmZ67AoGvJ0krG34NfU4lZXomzZjaNqIX1tLQFcnTR209evRNWzALNuCqnoN6ponaa9cjbZ+faFgLIhHXUXW3cGAt5N82MR80sVC2sNs920dZz5sYiZul74+E7ezmPExn3Qx0WVmOmaTTNXLENFjbqXf0S75KSbCJskXMdftYHvaw46Mj/mEk3zIiKFqveR/UJespm3jo8jWP4Jy62MY6zaStLTR59UwHNIzHrOwbSDAgek0B2d62DUaZSYjSpjmekPMZAIsDEU5ONvPU0t5nt4zycG5AY4sDHN8xyjHdo1xZEeOQ9uHObBtkP3zA+ye6WPf/CCHF3Mc3TkmGatP75nizL4Z9s/0s20oxkw2xHQmyETKx0w2xETSK174xoIUaNlPIJyls24D1rayv3CyewiTbCs2RTleTZ3ka+hxq+n1dNLv09LvEcv1ht1a8kEzM1GHOBpPephLe5lOucnH7aIvwq2mx9FJ1qVFEOYZ8BklgOh168i6tKLpLiw+bPq9BmkS0aWTiXKmZSlTXpQ2CBdFMDK3lkgSIb+ugaCuUSyqMoom8G6LnKRNjlSkU/gZQ8ZmUu5Oup0aQiYFg10uZnpjnN63jecO72SqL0bCY6Qv6mA8G2LHeIYD8yMcmh9ix2iSmd4gY3E7Pc4OvB2VuJXlWOVbxYOAuwpTiEHEptl7RWjT1W8unAJNY2gqwdRShlVRg0vdKMZ+Rhyc3D3LoYVxliaHOLI4RT4bE1OIChvgiFVBX8jEUNRO2qsjZJLj0zUTtamI2lRELLeTrCIWNRGLWtpMCz+G4o/E5de3iNeFtfDarhBlHD/lOip66cZI1ZYnMavlDCZD9Ed9hS4OUQ7QZWiXHkY9Ng1jATtjATujIbEhOxe2MRQw0+PWkLB30OMxkHLpSDm0pJ06si49/V4Tw0Ebo11O0nYNPa7CxqIXKBWgSGDnZC/dXr0knQlYlPjNCvzGNkKWdiJ2NUGzUvzZrR2SQV44DxFzOxFzO1FLB11mEawCejHOMWBqR6gsTIBXgJY0eRolk7YXL0ts4Qd8VzD3BnFo60X5lKLwefoRhbK7PB5NA15tI35dEz5tI15NA35dk1gYZ1USMcmJW5UkHSqSDhUxi0Iqlgvqmv/svy//PxGTnC6zHJ9RhiCcJWhVSDKfyf4IQ6kA2aiL3XMj4on5dYGTBxfZvW2M8YFuXj53kovnTvPCyeN8/fFHPHv0MM+fOIROWcEJ1z9Q/9hfiZOvM+IEYMuGB1n7+H2sefw+Nhc9VACJEio2PSG9tsrGCrY+uYqtT67CaVAR9dp458orXL38Mof27+SVV8/x+tVL6C1aHnnsYSpqyyjeupE2eRPdUT8vnTvNxXOnRU/J3WBR1uLV3pHq8iAiuJWClQiymiIa64qYppZpajnFSlY98W+UVG3EaNOTHc4Q64lx4Oh+9hxcQqPvoLRsM7LWOhobKwn67HBIoKOthnZ5jTjh/zEM9Xdx+tgSuf4IAZcG4QdQW/YEwk0RqMuKHqG1diMUideiSimjtbmOrZvX01hXzuxUjqdO7Kc/EyWf6+GFZ49y6cUzXHjhBJdeeprzzx4iKAjc4C6OsRrhRuHedR1KWSTiN0rRwfdzHrmsgqbmUhqbSigueYJNWx6jqaUMo1mJ0aQmEvXR0xNlYqyPnQvjkiE+ZOsg4TOQ7bIxO5jg+O4Zzp3Yz3PH93LqwA5O7p5n31hWMjBPR92MBS2MBszMxN3MJ323ISJkYSIkph8tpyBNhkzSJGJ5GjHzJ2uuyym1XU9FxY30eKEvaLzbxXi3m9GYk6Gwlf6AeIA06DeJ98lTMBX3fE/WNBVxiTAR9zKX8DIZtv8ZROQDJqYCZqYCZgkiplz6vwwR3k6m3B1MutrJOxTk7W3k7W1/DhFmOXmznAlLGxOWNiatCiZtbewIapmy354a511tjLoUjHk6GPdrxQNKq5Ihj575dJCD41lOL+TZP97LgM+Mt72OZfnUIAoyHh1DXQ5yMTfDESe7x8WeqAP5DAfGU+zsDTDXbePYeIKn5zLkvR0MWlskiOg1NkhpTAOWZkYccgka/tRgndHXkNKVSRCRNVWRNVaS1pWRUpeS6BBDQcLNRQTr1xFv3cqIvpGcvpkBdR1DmgZyehkD2iYyikpismJiTRuJthSRattEtrOUXtVWMuqt9HeWMaCvZNR4OxVqOW57WdoUU20hWVgpdTEZban4bC88T7yKIoz1a1BU/OKO73GBNZv+jftX/COr1z2A2a6kVVHBylU/p7mljFW//Dmq9npaGsqpKFlPZfEGako3sV8QmBwe4Po7b/LVrU/54tcf8/UXN/n0xvu8c/UyH3/4Ljc+uMY7Vy/z2ac3+PrLz/nmq1/z7W9u8c1Xv+Z333wB333Li8+e4cUzp3n70gUO75xnONElvZ/9EQ8GeR25VFh8nlhhx/SoCBG9IAhfc+Hcc/zm1k2+/PQDbrz7JqcP7xElz8J1hEG/kYC6QZIxLRdvZV0a0nYV3WYFXfomosYmejxKPOoKEo5WXB1lBHQ1rP6XvxVfpEok46iucQ2qmlUoKn6Bpv4xHO2biBhriBhriFvq6XHJyHrkZNyt9HoVDIXUdFuaGQ5pmUxYGY0YGA0bmU442N7rZ6HPy1BQQ8LWREhXRcRYS7e1kS5DjQgJbZvR1T2Bvn6NFOUqCGnUVauwyopwKIuxKbdgby/GKivC0PAkrratpGwy+l1KUuZmsjYF3fomMg6laOp2tOPX1GOTl6GuXU/jpofxaWrwa2vRNxbhUJYR1NcjCEvYFaVo69djaNqIoWkjtrYSSf7k19bS51XT51aRD5vYlnKzI+v/3tRhKmplMmJhW8rNXMLJXMLJzt4A21JuCTKGPZ302ZWSnCltkkkQsVw0tyxjWvZEbEu6GA+K4FWz6l9oevJB2resQlv+pJjKVPEktuathDUNZFwqhoIGcl1GRsIGxrqtbBsIsGOki239IZZGk+zKJVgYiLCtv4vd+TSndo1zpuB7ODDbz9HtI5zYnefkngmOL41zZEeOIztyHNs1xr75QQ4sDHNkx+hfhIi5gQjTvaHvTSG2D8XZ1h8RTwGWCqfhdxdOw4SzCEIOa1sZ2oaNBYjIFcg+iL5pM8aWYuzKCuJ2BRmPCBJDQQNDfj19DhVpcxsDDrVUODTVZWMu7mIh7WNbxs9M2sNwyEjK2SGBw53wkHFqSNvVpGwqBnxGRkJWafPZ59GLk4uIuMEVegv/fgFRu31F/HAu+wxCxmaChiZC+ibChmZC+iaCukYihmbi5paCsVq8ITnay4la5fQFjfT4jHRZ2onZNCRdBtzaVizKeuIuPUNxLwNxFyMpnwgR24Y4vG2YnaMJZrN+JlNuRsIGkjY5LkUZ9tat6Bs2ia/3XYgbzoKpzSwrL5xK5ESwEIJo68XYWZuyFnt7Hd1ODWcObOeZg4u89NQh3vzVGSZ64yxHyC3rxiNWBSGTnIhVScSqJGhs/R5EdJlV0loGiZBBiSAco3gUpodSBI2trOSUKNe5BsJSIRMfcUP9HT/gLm5QtuExhIsFb4cQREDcYHlVLdJNf8BjIh9yMhF2Sakr41EnubCNXp+elFNN1mci4xVjZ/t8YgHeQOHX4aCNoYCViFFJ3KLCr29FQIxELWWR+7jANe4WJ1H3gSB8h7ACInY1Sa+BbreOhEtL3NEpvj7mdrpMSiJmcTITt6lJOrVEbSpCxnbRtH2/eF2t5hj3c557uCJ1AfyYmyKkDhZAofC6uw1NePTi8hqa8ZtkCMIxwmY5Xm0jPl0TAX2zBBE+baMEEcu/ii3t7URMcgLaJrzqerxqMfI3ZlGQdKik6U3MoiBmUSAIx/BIhY8XcGga2DM7yGsvHOPgjgliXiP9gkDMb0JeX4Kho5GGiiI8FhUfvXuJr26+x+9+/QlffHidudwgXBfYvObnHHf871Q/epf4+VopQvkTK/8fVv/yXp547H+wbs3PucbdXONuakvW01y1BaEIOpqrqNtaRH3JRnbOjOG16XjqyD76s93khjIcPLRELBH+XtKV02VlNDdIb083i3MT9MT84qb6vLjMihpsymqW23CF+cJnfFGc5jU3bZb8EGd5kHVFq1i5ZgVPFK2mprmacCLMFe6hrLoEjVHNM8+eIBrzwz6BpqYKMVFLAVVlt0srHValmIl/qjA5/BEomoq5n/PUMo1eWYnH3ApFArGAi10Lc5w/8xQj/RlaasvpRUUjeW7xI4rYx/2c537Os4Uljuyb5enju1hayInJZ14QbgHfij6cRvIoGCQoCIwOx/mOH9DaUk5l1QbalDXU1G1m4+ZVVNVsRN5eK0nHzjxzkk8+eY+vbn0kXsPCLZx6OcI0hO2dDMQ97JoZ4sDiJLvmchzds41LZ0/y7rlTPL9zisNjWZb6YuTDNgZcWkYDZvJhm9j9ELZK9/LJkInJ0HJJnInZmPt7ay7qZiHmkdb2Qtv1fLeXmbibiZiTfMxJPiEmyU0kvYx3uxmJ2BksGK2XQWLQb2Ii6iIfcUoG68ku522Q6PYUIl+/L2eaCJqZDlqYCVm/BxF5u4a8tZMJm+bPIGLCqfyLEDHtUDJlVzBhaZMgYsqmZNapYt6jZqCzknHLnRtjcQ1ZWxl2dTAW0ONrq2Qq7uHlwzu4cvogv37jJT569QUm02GEu2Ak6mJpLMORhVFOLU3x1N55Tu2a4fD8GDO9MaYzYeb7unhmaZxjM1n6nAqy1hZy3g5G3Ur6TI2SiXoZInqNDQzZZPSbm8ga6qXkph5drZTelNJVEdNspVtXIv27M4YKUtpSkqoSutuLibZuJqUsJaMso0deQqK5mK6qdQy2V3Ok20nerCAtL6e7pZiUfCvRxiKijetJyjeSVmyiv7OUTPsWepRb6O8sY9zcyKSthTFTE/3aGqR0ReEMSU0J3WrRSM0+AUnWVHiehNTFWJvXo6r8JU2bH5Lue6QFHl3zz/ziift44KF7+L/+6e/4+QP/yKrH7ied9LO4MEZ9dTH33fsPtNSWs18Q2C8IvP/mFX5z6yZf3fqU96+9yc2Pr3Pz4+u8eeVVbnxwjd998wXvX3uT33z1Od9+8xW/++YL/vjv3/Dtb27x608/5NanH3HlwovMjAwzMzxINhLE2NYkQYTP0F5Qd4h+u5qSteI97Ka4b6lknqMHlrh6+WU+v/Ee/P5L3r50XpJmCv0eHUmLkgGvniG/UYo0Gwma6ffo6LGrChKQdrotzXRbmokY6vGqSvGqSrG1bqSt5JFCbOV1lvVjyrKHUZY9jLZ2FXb5BmLG2kKPQwNpezNZVyv9XgWD/g6GAirGIgaGAp0M+NXkuvRMdNuYSjqYSbuYz7rp96no8bQRNtbiUBbjVpUSNtYS0FVhlhWhlcrkpqULTVH+KIamddgVW/DpKvHrq+gy1IheCl0tUUO9NIlIGltIGltI29roc6vocYrJNeaWrWgbRDgwtWzGo65CEKD0sX8qTBuWMDRtxNi8iZbiX9CwcfmiuYggBHF1VBA3t9Dr6mA4oCMftTCdcDCTdDKTdDIZtzHWZWLXYJj5Hg8zSSfzPR4Wsj5mkk7Gukzk/DqGPZ0MulT02ZX02ZUMODsYcqsZ9nQy7OmUuiKWJxMzMRsLKTcTYRO9NgUt6x5EU7YaY90G9DXr0FY9ibVpM0F1HTGTjKGgGG2ai1oZ7jIzlfawZzzJgakMu8cSbBuMMJ0NMNcfZmk8xaG5AQ7PD3JsMcfpPZOc2DnGoe3DHF4cEQFi1yj7FwbZvzDIkV2jHFgY5uD2EUnOdHr/DM8cmuep3ZMIQo7p3hATPX4mUj6megLM9oaZyYYY73ZLF7ugRRyr30XhVOI6ioonCp6IPKLMQ9wwqWvXY5JtxdlRhU9bLxrlHe1kHB302MWxbNaiZMjZKZUDiWV+BgZcnYwEjcxlfMxlfIxGLAyGLIxE7IxE7FI+ftarJ+3SELe20x8wSUbTPr+RgaCZtEsjXgv3FMDhB4hQUYpU4OZoryRoaMKva6DLLCNmkUuTiJhFTtzcSlhXT8zajEMpGsmDBnFq4dM20mVpp9upIZ8K0e3QIQgXiNg1pP0WMkEbQwkP87kki+Mpdk/3sneql4WhKGMFz0faoSBqbMClKMHZVlpIaUoXjOzidEffXIKhqaTw2p4VN6jChe89jKyKGgThBkmvidnBBNtG0pzcPcvhHRMIVnFKIORFAIzZOyR48OsLS9dGQK8gbOooTCE0CHdDyKgioFfgaG9EEIIU+6C4Gwa6rOJJyIXCqXoaMcwAUd5zP+f5Id8iq9gsxagKRWLqRLdDx1Iuy8ntkyz2xsjYtUx2uRkL2Bn0GkVJUyHSsT9gFJvJ/WYRJAqxs5nCNKLXbaDPY6TXfdsvEbWpENaKP/MyRAj5AkBsuQ0RfmMbEWsHcUfnbbmUQyN6Qaxq4hYVcYtKAomYtV2cCt0r/qw/5TpXuEc8PbqIeJDTXdhQl4Io75tHlJeK9yO/qRm/qRmvoRGvoZGQuYWITY5P30DA2ESXWUbE0iqtuLWNhF1JzCIn5ewgYVcS1DXiVdcS0jcRMcmImGTErW1Eza1020Rg73GriVnkREwyhG5I+nQIwk2EaZBXF5EIWHjl7DGigkBUEMj1RmlvrqCmZC16VSPtLVW8/spZ+O5L/vDNTf7j61t8/PYbvPXKi8zl+lm94r/zQvBnYk/Eg+LrWlz0ICsfuYeiJ+/n3+7/Bx558B/pChoY6g9h1ciR15UiLEJrbQnNFcWYO1rZPT/B0rYJzj51lLnpUYI+Oza7nrLKYmQdLbTrlBJIHBYEXHYT22fzzI4PSAlkqsZSvp8hH0QIAioBj6GNBzlLfa3YSltWsY40WhYp5ZFV/8Zj61ZhdBg4xFp27t+Jw2ujdyjD2+9cZsfOWXS6NlF6VoCILRsfpWzr4xjUDRg7G8XP6SmQN2wW/9614qTgx9xEuArcI2DVNPLiMyf4/Zef87vPP+P8macgLVC68UnqyzaxjyKK2Cc2kk+L0z2uCOyYG7rtN7oF17ibfRQhIEbvOglyN9cIB4w4bCqaG0uQySrZsvUJHn/iQTZsXsWa9SvYWrYeWVsjDU216PQqjh7dy9OnDoqgNQ+nWIlZ1Uw26mGkp4t7uMI9XCE/kGRhYpht4/2cWJjgwFgv410OKUJ7yGdi2GtgPGRl1GdiqsvBfNzFbNTBmM/AoEPNiKOTnEdHPmgVm67DdqYjTuaibubvgIi5qJvZiIvpiFOUM0UdjEcdjMWdjHe7yEUdjMac5KIOBkMWKdq4162T2uv/X7reMzjO+0rzfavmgz9M1fW961vlvevana3xzHhnfceaGcmWZFqBYiYIAiByBrqBbnTOOQd0BrqRQ6PRjUSQBHMQRVEkRVESRVESJVEireBRFi1RwZZkyzPe8e9+eLtfkp69pfoXAlnsVoe3z+885zxPftBJYdBFYdAl2cAuJXzszgQoRZ1lNaQMEuWdiKWInZVBJ0sBCws+UYWYd+okiBDVCIOY++BVUXQPMO9SMu9SUnQPUHIrWfAMsOBUUHL0U7L1UbTKKVrllGx9Ys6Ds58lj4xFdw/zrm4Kjh7yjt47rt/THg1JQw/7RmNcPXOYF08dRPgRLI+kEDSQchl47vFDfHT9Bd64/CQXTuzj5r+8zq/ffIWnH11jZSrDdMLD4UKWi0cXODAZFSc83P0sxkzM+QaYdspFKChDwu1qw5RDxqS9l3FrNyOmDimtekjXQkbfRNrYSMokGucMmRvJmVsY1jeSUdeRUFQT7dlKvHc7Q321jCobGOmrI9uzk1F5HbOaVlbcaqZ1naR7aoi1byXWvpV45xYysu2MKHcyY2hiSr+LCc0uxtV1jKnqmND8R/dHcazqWHk/c43KPooIEtel4+7bga13K/qOzfS3bkAQLrB+2z+zfvM/8vc/+c/8Yv0/8F//+v+grmEDr1+/xNtvv8yxY6vYzCqiISeXnj7LcUHg3//wFf/+h6/4/def8c1vP+XGh7/ii5sf8m/f/oZ33n6d5y8+ydtvvMoXNz/k019/wC+vvcLVly/x7q+u8eF7b/Lhe29y5rHj0jVsd36G43tX2F+cwa3rx6roFBtN3y03naT/h3IzJCBChDAGv7z6Ip+8/ybPnT/JtZcucPHMEaazQYSZsJXpkIWZsOiJXIg5mY+7KMSczIStTAZMjHm1ZN1Kch4F4wExRTqsb8LVX4285l423PV9Kgui+rb1WHs2YevdjLlrA3bZFnyqnWTsXQw5uhm5DSCmw2pmozryg3oxlTlhoZS2s5x1szjkZi5uJR+zMJ+0MhHRMeztI6hvwiavwqWsIWJqJaBrxNK7DVXzQ/TXr7vjCR9oehBHfzVhYwvOgRp8ugYS1g6G3TJGPApy7n5GnH3iKedEDNn7GPWoyLpVhA1dOPrqMXZX0119P+qWjSTsMhEeHgKPqhGbvAZTdxU2eQ3ats1oWjeJ7kxCGkPnNoL6NmbiFsa8aqaCemlEazXnZ89IgOUhD6WkgwOTUVZzflaGvewZCbBnJMBi2sXcoIXZiLj3kA8amPSomXCrmPJqJBViPmJm0iN2E1YzHg6NRzg+k+DEbFI6IWUT1rZtaBs3YGrbir27Gre8jri5l6mwiVLazULGQyHlopBysTDsY3U8wup4hOWRIGuzKfZOJ1ibTXG4mOVIKcfRxVGe2D/HxZOrXHx8L2cOi4vUpw8WOHO0xOOHCpzcP8ujazMc3zPNo/tmefxAgTOHSzx1YoWnTqyU5bI8pVyIYjYoOTMtZEPMZ/zMxJxMhC0M+3RiESKFz0XKr7mr6DrETBBN21ZR6q8Xx1ZEB6Nukk4FaXs/GYeCIbuCYWs/w+Y+clYFY/YBJl0a8QPHZ2DKo2PcqWYubGE1F2R1NMR80slMzMls3IUgXGE8ZJFAYTxkIevVk/MZxMRVh0r6OWkfQBC+FhdYN3ArYfOvxALPpqjHp20jaum9AyJi5dTruFVOzNRDSNuKo78Gr3oXPl0TEXMXQ141GY8GW38LndUP07btIaZiXs4cWkYQxkh5TcRdekZjTiZTXvYVhjiyMMqRUo7VyRj5hIPRoJaMQ0bM1EFA3Yhf1YBHcevCaejaial3F9a+Rqyyipx8Q4SiMcoXUjD1NojfF8UC5Jabxe2OGqfF5+YGCMJNBm0KQiYZAYMMn66HoKGfkFFB1KJC+B7EbDqEczBo1Yrd9/IYT23tPmojldv4UrxPNeXbXYeoklwo78+sQufOLXTVbEXT2YBLIyMiCJSyg1w6sZ/Xzz/Gk3vmWc0OUhr0Uox67hhnmonYGQ+Jy9UjAcsdi9W58qnARKZc8CesKrGQT0OAAEqm+BHXb9l9ChG8+l4Cpj5pjCnt0ZP1mRjyGEi7RDWiAhBph5a0UwSrhH1AVF3eQewSxUXV5fvcEB+Dhyq3MYWYJxLBrRcTk92GdnzmLoKWHgLmbvymLvxlcIjaZASMnYTM3eUmzBXCpm4i5h4JECqL/kNuFTGLjIiB8oqjAAAgAElEQVSxW9rdiVvF123C1kfGNSAaEfh1pBwK4lY5CYeSpFeLWdHCDb5POmBib3GM5588zvF982TjbjobtyNrq0HR04C6rwW1vJVnzh7ny1//C/zrl/Dvv4f/9Xv+9PXn7JkfZ/s9/xefTf8d6//5/0b4C+CmQEv9Q2x6+B/Yue1ncEjAqOvgmaeO8OqVs6zOT+CzamjeuYmO+u3Imuvoa63HZ9WRiXh56vQJ5qZG8DhN+Px22ruaqardxsaqDTR3NaEzaAkG/Zx54jH2rS6KUNoNQjfY1V101W4qd9ZFWBPeAo9BTsxrRNffgrx3F2pNJ+3tNRTpFkeaNv8C1gScAYfkrlTXVEOPvI1kKoxioJPm5mp6unbhIUJLw1Y626oIeHWiA9cNAaOqldZdjyDv2CEWNVvKDQqHCNhmdTOjSTff5wa/ufE+X3z4Pk+dOo7XokfWuguXUcUUSqZQivtPhjLsxkXb4R/wAe0s8S3f4R3+ih9zVVwXPyfud1zhLnTqdjrbd9LYtJXG5u08+PDdPPjIPeys28z6jfezfuM6tuzYTHNHC61tjfT1d2PSK/F7zAz6rbQ3bsNnUfHsE0d55vQRfsR1SlPDjKUiPMQ5RuJ+jhTGWc6EJevs2bCdmZCNGb+FSa+BGZ9JtFKNu1iI2pn1GZh0aSSImA/bmY86xL2IqJOFiHgWyzsSFVemCkBUlIhCSjwViJhLepiJiQF5owET437THSr0fMzNfMwtwcRCzMNS0itBxGJM/FoqqxELIXGk6XaIuF2JWHQbWfQaKHm1lHxqSh4RJCpHHGW6yqJLHFtadNx5lpxKlpz9LLp7WXB1U3B2MWfv/g8QIQgRpr16TpcmePHEXg7PjSD8CGZiAQQNrExl+NWVp/nivV9y/fnzHNtd4Prz5/nk7avcePMVBCHO0kSKlbFB5pJuJkPiOPpCwsqUR8HUbWpDRWWo7ESMWbqYtPfeNr4kQkTlfg0ZmsmYmkiZ6smYmhgyN5M1NTNkaCSpqiXev4NQ+0YinZtJ91QzLK8l27OTdMd2sl3VTPTVM6XtINvXQKJzB8muKtK9VaR7tzEkFyFi2lB/B0SMq3cxoalnSicajkxY2m57rCrj02vcsn6tuGZdJ6qtxdNfja17C9rmR+isW3fb3zvHPff/kA1b70GlbyMUtXDphdM8/cxJjh1bZXp6mLOnj/Kbzz/mqy9/zW+/uMEffvcF337zOU+eeZQnzzzKpzfe5ZOP3+HKC8/w3DNnufzced791TXeuHaFs6eP8+ix8i7T/hVOPXqI+ZkJgk47udggl86d4de/eoNP3r7GgdI0UbsOcUrgHA4qVrbXEe5GzHkKII2BHtu/zOPH9rI4my1beHwtfp7no3YWUl4JHioAMTfokCBiwq9n2KVgxKsUFQGPgqy7n6mwjoyzB13rem5ZYaXxqWrxq2vwDlQT0NQSMzUx6pYx5pEz6e1nKqBkNqymMKijGDNSipuYDuuYjRooJCwUUzZmB82M+TWMB7TMRA2MhTSkPTJ8ugbMsm3YFdUEjc0EDE3Y+ndg69+BWbYNddv6O94Yxp4teLX1WPuqcKvriFvaxT2M2yAi55Az6dWQs4sZEVmnuNAaNnRhl+/C0LUDTesmXMp6CmkH+aSNmLVHSrR2KnahbduMrn2L6MrkAEGYwj3QQNjYwWhQy6hHxbhPw2zEJI1prY2HJZBYGw+zmvOzO+tjz0iAlWEvxYSdfNRMPmpmIWYjHzQw4VYx6lAw7hqQFIiFmI35iJkZv4580CCF1o27BkjqO4lr2ylEjfgH6jG2bcLTX0tQ04K7fxcRfTvTESPTg1YmwiamohYRInJBFnJBFkdCLI9F2DeT5GBhiKOLoxxfHufIwghHFkY4vZbn2VN7uPLUEc4fX+L43ilO7p/l3PFFnjyxxOnD85zYN83xPdOcLKsQZ48s8NSJFZ48tiTOj98rIKxCMSuqEIu5MPMZP7MJN9ODDqaiNnIBgyjdy8sfdMLSnxWr3yKO3lxHaAdjdzVeTSuDVhkpl5Kh8lJ1yiInY5aTtfSTsyoYsSrIWfqZdIl+15NuLRMuDYWIVYKIYkqUsMdCFoa9ejJuLTm/kcmonfGwlazPQNymJGKSM2jpL+cdaBm09N9yKPsLJJtMp6oJj7YVj7aVgL6DqKWXsKlb6vxWCrK4VU7U0IVf1YRP00jE1IpLtQunsp6kU0HM1s8USjyaLuaHIswmA6S8JgRhjKGAlcXxJKXxGNmIjb1zGQ4VcxyYy7CQCzIRNpF1K0lauojqWxk0tBHRtxJQN+NSNGKV12OV12PrbyqPaUTEi00l8+BiGYjkIAgnRYj4Epq3/YKGzfeL3WHhIoKQxW/uEwvbCCJUCTcJmPrwGWS4tb04VF149XJ8hj5RWm2mfHF7i6hdR9SuIWIeIGpVUlu7j5XZsrS8jvIF8I/ia+JiWZU4VB5f+lYEG11XM+8KgqiG3AXDPgtrU8McnZ9g93CUfETchygNeqWxhMpuS86nZ9ijlTIrht0Ghlx6srednNtA2qYmaVOLECHcRBBu8gM+YB0XxAA5xPvqHGglYOiRxrnSLg3DXj1Zn4Ehj05aSq44HaWdajIuDSmnmoRDBCnxdXQbTJcVGHFR/507INtr6sZr6sZj7MBr6pTgwWfsxGvokOAhapOJx3KruKikmUdNPSTt/WRcAwy5VZLCkLT33/FajVvlpJ1KyYygoqpFzDJibjXCvXCMKkzKdlTd9ZwRBGJ+C1ZtLzadDHlnHZsf+in/9D//OxseuodY2MHxw6v8+r3r/Ps3N/nTN5/yu5vvMRwxMWv8b6ya/prOxgfF99ZfQE/7FrZv+mc2P/yPbN5wD1aTjKfOHebZC8c5cXCZzKCH7pad1G1/mJ7mWuq3b2DTL34qguXMGMmon1jEy7Hj+zl99iSFxTyhWIDRqRznzp/l4sVn+N03v+GJU8d5iHMiSNSAob8Vt16GtqehDHBr4u/J4jYqxF2PGoH2jp1UV6/n3vt/wi8e+Clbtq9ne81WPEEXpZV55AO9PLj+59x3/z/R2dVER8cuejob6Oqopa56PX6nlunRGLPjCcaGAnhsSowD7YTLY3CSlfT3QLiKFBolFEXzgeN7l7j57ttcefosEUHAoevj0QPLPFZWWe7msmiVfLe483CRe7nIvZxkiwgPN8T9iCmUfMt3OEYVh6jhEDViFkRHLQ1NVexq2IY/ZGdybhS1UcGWHZvYtH0z04UZLjx9jsNH1ti/d5GXX3yaVy9fIBFycHzfAl98+Bbv//IKrz1/nivPnuPJk0e5zo9YmR3n0skD7M4NMlm2V8459Yy4dOSDNqZ9ZqY8BvIBC8VK4rRbx7RTw5xbTylooTjopBATU6bnow4pUG7ObyHvM1MM2UXAiLnugIi5pJvZpIvZhJu5lJdC2ke+DBKVJtJ4yCLtxM0nPOKJuaWGRHHQSTEiqhAVm9dSxCbuRQTMFANmFv3m/y1ELLgMLHj0lLxa5n1aih6NeMoQIUKrCBGCAMsuBcsuBbtdClac/aw4+1l09LHgElWIOXs3eVsXeZu4w5O395F3KJlxqsh79Kxlo9L7f3UswTPH9nL58cO8d/U5PnnrZd588WnefPFprl06zxfvvYEAnD2+jwOlKS6dPsyzx/ewlAszHbZSSrrIh4xkTF2MWrqlXIjKTsTtC9aVXYgKZNwOEYIQIWNuJWVuIm1qIW1qIWNsIa1rJDFQR0xeTbBtE6H2zSS7qhiS1TDcXU2qfRup9m1ke3aS6qkl1rGDWGcVadlOhvtrGOrfQaZvO8PK7YyoqxlRVzOq2cmYRtyNmDI0MWtqZ8bSwYSl7c8yJLLcsnE9V4aK62RtbSRNjUT1TQRUdVi6thERBJoaHuDedX/Dz+7/G+79+d9y/y/+HqdnAIdbxehElBMn9/LY4/s5eHiJV199lj/+8bd8/fUn3Lz5Hp999j43f/0eo9kES6UZ3rh2heNH9lEqTPLshSd4/dXL/PL1l3jlpYvs3V3E6zLTzCpmwwDJWACH1SDd76DdyqUnT0vua2LdVA5IragqlfDOinlJEXLJgNQgUXJrdMujb78FEcWEm/m4SxplmgqamfAbGfPqGfVomAkbmQrrGA+oSVq7iZk6GA+oGXLKMbRvwNC+AWvPVrwDtQS19QS19YR0u4iZmxlydjLh6WPS28+0X8lsUEUhomU+pqcUN7GQMJMfNDJd/vfH/CqybiUpm4yUTUbG3UfKLSfhFEcanAM1OJQ78Wrr8esbcavrJKBwqWrRdW5Etut+qcg0y7bh0ezCr28kZm4jaeskY+9lyCFmRIx7lEz7dYw6lXdARFDXgaWnBnXrFgkQhjxKkg45TsUuKbFa27YZdctG1C0bsfTeSlFOu/pJ2GUk7DJGvCpGPSqmQwaWhzwcmIxycGqQfWMh9owE2DsaZHfWJ53FtIvZiInpkIF81Mx81MK0T0vO1kfa2C3ZvM4G9MxHzEy4VWStckYdCqZ9WoYtMlxd1ZiaNmHvqCLnkBPSNOEfqCdu6iBu7iagbmbQ2Ml4QCvZ2eZ8WgkiisN+StkAq5MxVidjHCwMcWJlgsf2THNiZYITKxOc2p/n/PElXnzyEOePL3Fi3zSPrs1w9tgC5x9d5szREo8dyPPovllOHSjwxKEiZw6XePLYEmePLHBiZVL0Uj8GsykPxaGAqEDEXYyHrYyHLEyEy/74FXeQY+UPS+GY2HH9XrkrXg5+EYQxSYWojGeM+rTkXCqyNgVZm4Ixh4pxp5pRm5KcpZ9Zn4G838isz8Cs30gp5mBvNsjKsJ9CwsFMzMlYyELGrSXlVDMSMDETdzEdczIaNPNdvuQurhAxyct5B5pbHYu7K9JnBMdAI35DByFzN0FTeZna3CN2fe19UqGWdiqJW+WEdR34BhoJ6lsI6Boxy6pwKHYRNnVjke0ialVy4dhu+OZTvnrvOpdOH2ZhLMFo1EV+KMziZILSeIy1fIb9cxl2TwwyPWhlyNlP3NxNzNhOVN9K3NTBoKGNkLYV30AjLkUjDkUTDmULLlWb2GXJlzuc+fLjPIY4830MhL+ElFvHeMyFR9cjduPvgLwigvCBWNjfC159L159rwQRbm0vHp1MakZE7ToGHXpiTgMxp4FB2wAxu5KQSYZP14lP337r8TWI0FDZD7iXi2J3fkosrvmjQBXHxNeZHCLmAUb9NnJeC0M2DaNuI/mgg/mI2EXMRxyM+01kXeJsf8WdqQIRw27DHRCRdeklJeL2D76KQ5JwuazS/EiEqIilj7hjgJRbQ8atZcijI+szkHFrSdoHpKTnhE1J+jYP/aSz4v9+WgQn4WoZnC+KKoSkRNw6PnMPfks3PnMXPnOXBBHSfTR2EjB2knApxOPoZ9AqI2Tswq9rx69pw69pk1zDKuBQUScq0Bu3yiX1rPJ3YhYZYYN4W9aBFoTvgEnZjlHRhrKzjrBTy7G1EiNJP1pFG9s33kfN1gdRdDfitmuwm5VYDArGMmEO7s5z6tASHiI8UPtD3i/9T7oe+R5BV5/kOFK/cx3bNtzN5of/mUce+kfUijYO7J3n+OEVrnAXS8VxokEbzbWbkXc0oOhson1XFVPDcZ44cYizp47x1LnHeOed63z19ee8/9G/8Nr1l/nk5sd8/buvuHbtNWamx8lm4rQ11tDVXIPLqETd00Rv4zZqN95Xbhqsia/16+IowDouSAV9NOTEbB6gp6eFXlkbm7aup76ljrbOJrZWbcRgHMDvt+NyGWhtrqJ25yPU7lhP7fYH0SnbCbh0LM7lePva83z87qsc3VcoQ8Rp8f2YFwsAOXnk5AnZ+kV744sQdhrYvzjDW/yQhN/G4d0F3nj5IgayeIhQxTG2cJLr/AgNY2gYYwsn+T434C0xX0Qva8BCmpt8T1LBervraWvZQWtrDVu2PUht/XZSuRj50gw6s4baxhocHjdXX3+Nb7/9HW+9eY0rL1zkl1df5JevXOLyU6f55tP3+PyDN3n/l1f46sZ7fPHRu3xz82Munz/H8swErz91muXhCON+C9NhBynzAGmLirmQnWmfmUm3nhmfSYKCvEdP3qOn5DezFLGLy9JJcVRpIe6mFBWTpOeDNgoBq+T4VBx0Uky4JRViNuliJuEkn/Qwl/Iyn/Ezn/FTSHml/YiJsJWZiJ25mIti0ksp5aMYF1XN2bCd2YiN+bD9P0BEIWim4DMy5zVQ8hopekSAmHfqmLdrKTrEsaaiS8+8W8ucR828WzyVsSZBuMq8Q8GCU0Fl92zFrZQgYskup2TvEef7yyrErPXWbsScrY+8XUHBpWHcrCBnVkp/9uzhFW5ef4kv3n6VD159jj98+g5/+PQ9fv/Ju1y7dJ6Ljx9FAK5wFxcePcj1S08iCGMIcSgNBVjM+Bn1aEjqO8kaOyQF4vYxpooiUdl/yBnbJYjIGtrIGW/tAqYt7aRNbeIxtJLSNhBX7mJQtoNw53aiXdtI9daQ7asjJ68l1bmddMd2hnqqiXdWE+usItFdxXB/DTllHUP9VaTl2xhSbCPdt4UhxTayA1WMaWuYMjSSt7Qxb+tm3tnLlKX9z9SI7G2nokxcZ9jeRtrSTNLSTszYIo0Rybu2smHTXfz03r9my7Z7qNrxc9q7quiW1WFzKglFbCytTLFnX4FTZw7x6uvP8+rrz3P9zSv86p3XuHTpPG3NtTQ3VDOWS5LNDDKaTbBYnGYw7GH30hwH9i2RG4rR2VbPGvUEfXbiOIjj4Co/Fq29hT+KjbwrII4nf4sQqUDEMQThMp+/d5UP33wJoQpGkl4OrExLsFqBiKXpGJmgGmv/ToRSzMVC3E0hYqcQsYtR70EL034TUz4jUz4j4z4D4z4dkwEd0yEDOZdYbI96lcRNHQzsegBl3S+wdG4mqK4nZmwlbmojaWmXdiCmfAqmvQpm/QPkQ2rmozpKMQMLCTMLCTOrI16KSSszUQOzg0amI0aGXQrCxg686gYChhYiljai1na82noJDqx9VdgV1Rh7tmDtq8LaV4W+a5P0ZKtaxUVrl6oWn66BmLmNtKObrKuPEY+CCe8Akz4V034dY64Bsk6FFDbn19x60ahbNmLvq8WrbsKlrMcq24lP04xLWU9n1b2oWzaWMyKyUjEbs/aQ9akYD+uZChuYDOmZi1vZOx7iyFySQ7Nx9k9FOTA9yJ6xICs5H8tZL0vDHoopB9MRI5MhPbMRE/mQkQm3iiFzLwldBylDFyP2fqa8Gsn6dcTez7RPy2xAT1Lfibl5M6amTfj76jE2byCorifjkJG0dhPWtRAzdZD1qZgaNDHkVpFyKMj69eRTbkkJyCc9LObC7J/LYCHNoWKWg/PDHCpmObEywROH5nnqxDKXnzzIs6f38uSJJZ44UuSJ4wucfXSJJ44vcOrIPI8fnOf0oSKnD85LFq9PHCoifEecUx+LiI49hbSPmbjrzmKobOcmBBDtRscQu6/xcmH2l+WO+LFKp1vMXRi0ykg6FaRcSiYDBsa8WkYcA4w4Bhh3qpl0aZi0qxi3KpnzGkSA8BmYC5pZTLjYMxxgKeNlLm6nNBRgNuFmPGxlNGhmOuakNBykOBRgOuaURhsqSkTSoRILb+EdaWnJ2LsTx0CjOHvu6CNiLS9Tl5WIQauYD1F5LiLGbqnjrO/YjFOxE4eylpCxg7i9D3NvHUGjnHOHFvndh2/CH38Lv/0Y4VvQdTfg1cspjg2yvzTKWj7D3pkkxWE/Wa+GqKGDkLaVqL5VSn+P6lsJalokiHAqG3Eom8X03R9Ttgr9VhwZqiQej5XHa/5K9Kd/9emTnDm0KKoEAcq7FXkqOQhCUeyUenQ9+AwyPDoZLk0PLo0Mt1aOz6AgaFYRseoYtBuIO00k3CZSXgMpn46kS03QeJsTTnf5dr4Wb7+KY8jJizPhFlA2VEvz3hs4LapZ78B01EPOK7rLjHvN5IMOCmGXlD5esehNO1XisnAZIrIe8VTGmSoQkbKqiFtuhTwJ74gJ0VkM3M1lvs8N8T4JEQkg0h4taZdGVCM8OjIuDQmbUkx7NvWRtCgYcqjL4W76O1SASgJ75faiNhkRa0VF+EAEhPLeQ9AigsSfA4YgRAiaOgiaOgiZO4naeojbZcRsvUTMXfh1rXjVTXhUjQR0rVTk+Litl5Sz7z+cpENOzNrDoKWbmLWHmLWnbD4RwdjXhFMvQ9PbSMCmwm1WkgjaOLg7j0XTQ3fLTnZVrWdqLMGb1y7z1vWXOHJgmcGQE7uhH5O6DZ9VjknRgKX2P/Gr3N+x8YEf0tm8vvyev4EgnGPbhrvZtuGnPHD/T2ht3M7ESIK9K3Nc4S5mpzMsLUww0NdKT0c9QhZ6WuuYGI7x/IUzfP7xu/zuN5/y8Qdv89nNj/n8i1/z1def8yf+yEc3PmRxsUT1jq3Ie9ox65QszI5ycGUOr3mAlh0Pi3sEpXHxsa1BWrr+K96BiEAi6uLSM0+wRj0BAiiUvWzZuoFtVZtpaq6jpbWek48d5rPPPuSTj3/Fvt15TDqZVIicOrqHG+9e4/OP3+Z3n33Av1y7TH4kLoJ3FSK4t5ePcJWgVSEqElsEEaivgNBMGS/k7F2Y5LUXzpOJujBreyAvJqDnpzKcOLIbj0tLU8NW2hu3wbcCAQIs0Y6FNPWsSYvYqzRTt3MT9fVVPPTwfWzaup627hZ21lfzyLZHaGpv5tjJR/nyt7/hk09u8PylZ3jlpUucOn6QPQszXH/pIvzuS3736YfcfPdN+OYL/vD5J3z50Qc8cfQwY4koJ5cLDLtNZJw68nEvIx5j2ZrZQs6mZtJtYNorQsS830LRZ6Hkt7IcdrI75pEgYjFRPjG36NYUcVIKO5j1m5kLWsWRpzJEVFSICkQU0j7mM37pul9I+yRForIzV0r5WEj7KSa9oltf2M5M2Mp8uOwaVQ6bK0VszAVMzHkNzHkNFFw68Ti04rFppDNn15B3qJh1qcm7VeTdKgouFfMuFfMOBQV7PyVHP5UF3xVnP7sdcpZtvSxauilZuii6ZMw5e5iz9zJrvXUtmLf2MWdTUHLrmLWrGTEpGLEMsJz08/T+Ei89doCz+4pcPnWIz956hc/ffo1/efki+wuTjES95Ziyu3ju9DFx8f6mgHugi2I6yNMHFzg6l2XCo2XM2kPO2C5asdp6JLvXEVOHtAfx5wBRgYissZ0hcydpcwdJ462aLKluJK6oJyavYVBWw2BPNYneWob76xmS1YmjS+1VJLuqGezeQbSrinjvDjKKGoYH6sgodzA0UM2ItobMwFYyA1sZVu0gp9nJuKGBKXMzs7Z25hydTFs7mLS2M25u/rNraAUk3kEQ3iFpaiSiqSGo3oV/oBZ7TxUDzRtob3yIhvoH+ek9f8WMIDAjCLS2b0Zv6MThVqHRdZMdizI+nWJybpjMaAyDTYXFoyeZjeDxmHjkoZ9Rs2MD8aiH/HSWlcUZJsdS9HY1UrdzEwatHLNBQd3OTXR31DM9kZEgQrKcrkCEcJOKfas4IXCRoysTPLp3hqm0h0oeR2kqwVuvPMNn71/j6ccPsrcwxOGlUfblYwz5+vDrGxBW0n4W4m5mgxZmgxYxKCRkZS5sk8CiELGLBZhbzbhPw5hXzahHRSFmZT5uY9gpp2PzP2Fo3UhU38qws5ecW86Ip0/86uoVFQj/APmAikJIcwdELCYtLGYc4l5E0srqqI+94yEKCRsJuwyvugFrXzVudR1+fSMuVa0ECJr2RzB0b6a37j4UTQ+gblvPQMtDtz3JU3c86UFtAxlnD6NeJSMeBSPOPrJ2GdN+HeNuFSPuAUY9KjIOBQFtOzZZHcbuaux9tUTNXURMnVJWRMTUiUfVSM0Df0/DIz9BXveAtB9hk9fg0zSTcSuYGjRRSNgoJGwsZ70cmUtyvJjh0GycA9ODHJlLsjYZYfeIn6VhD0vDHkppJzNRE1Nh0e52JqBn3DXAsEVGytBFxtTDqEMh7UYsxGyM2PtJ6jsZcyrJBw2MOZWEFI1Y27ega36EnFtOMWUjZevBo6gjbu5kJKBhJKCR5puHfTqmYnap81IcCrA8GuXEygQW0uydSVLKBVkYCXFwfpgnDs3z7Kk9PH/uAC8+dZgXzh8SYeKxFc6dXObso0ucPlbi7NFFzhxZ4PTBeU7tn+PU/jkeW8sjfAdWJmLMDwdYGBFHmeZSXnJ+4y2AUJaL1lVEi8H6cuF4WuxACnLxw1GQl5WKdWDvryegF4vtjEd1B0Tk7EpGbUrGHSqmHGrpTNpVTDjV5AMmluIudmd8LKTc5GM2ihk/cykv0zEnk1E7M3GXBFqCEBHHaIRDxG1K8YJyGdF28mJl5OcylVGmQbuctFdF0q0k4egn6VQwaBVHSSr5EDGLDHFkCyxdVZh7thM2thA0tuLTtpS7xT34dD0M+Yy8dOYYb18+zysXHuNAcZzRqIuJuJeFiTh78mn2zqTYMxVnPu1myK0irGsjpG0mqm8mZmxl0NBCWNuIb6Aej6JehIj+Buz95RDHDYiFSFW5GLlZfg4o/3xRXOacz0U4vnuGoEUuuiXFy8WUUHYMuoCUiOszyPDq5WWQECHCq+8nYBogbNHeAREZv4mUT8eQT0fMrsBv6BDvV0VyFf6IcBO+y5ciLIyBcE6ECGVDNQay4sX0u+J9mYq4GfFZyTn1zIadzIXEMx20MuEz3XLe8pQLeI/hDogYKYNE1qVn2KkjbVOLgCJEEIS3kJMnjgMlU3RTLAfQXSdslpN0qUl7tKTcGgk4My4NKYdKgoiEuZ+kRUHGrmLYqSbn00oQEbPIpNdL2NJT/jCYopIFIQgRgpYeaf9BECL4b7Ms9Js7CFg6CVq7CJk7CZo6cAzU49E2EzS0EzJ2EDS049e14te24NM049e24FU34de2EDV3SQpr3NZLwi5jyKMk41aQsMskiKh879e1Iwhr6Pta0MqaSBAjNbYAACAASURBVIdsEkS89sJ5Xnr2NKeP72P/Sp6rV57mT//2Jb//6hM++/U7PHZ8jcp4mCBE2Prw/+C067+Rbv8+u7b9kwi3P6BsQ3yOHZvvY8fmn8P3BVR9XSzMTXLq+EHm5nI888wpzp49StBvFoE4Kzp17VmY4YO3r3Hj3Te5+tJzRASBKy9c5Kvffgb8G1/+5ia796zQ3dtVHt45xJH9e/jNJ+/x4tOn+QEfwHWB5544zBsvnkcQsvgsKgThED/mKhFBYLU0ye7iBHsXZ9Gr5ATK/+2o2sKO6q1MCAITgsDLLz/HR++/AW8J+N0GOpur6G6txqbv4/zjh/n847f55P1f8v4bL/PsmeNkB73lMiEu7t6MVR6L8rjn1TLoHypfi8qBfxbSUiNAyRSJsJ2RoRBqRTsel46xkUFUynY622vQq7u5wl3kkeMhgocImt5m1L0tqGQt9PW2ULdzC1U7NrP+kV/Q2d2GUqtgS/U2Nu/YSo+ij+U9e3n7V+/wxhtv8MTpU1x6+jz7Foskgx7OP3ZEhIf/9Xv+9Ytf8/ubN/jqxkdcu3yJ/YslXjh7mv35MUZ8VoZceiZCdnJuA8NOHdM+M+MuvQQR836LGBwXtLMUcrA76mY17pUsWytKRAUiFqMiSBRCYr1THHRSKFu73g4RcymvpERU9vaKQwHJ9nV60EE+4WYh7ZcgYi4mNiXyUdGOthixSRa08yELcwETBZ9RPH8GEfN27R0QMWNTMu0YYNY1cKci4bylHEguQeWfl6w9d0BEwSVnzt5L3tZDwSqjYJEzb1VQtIn/RsmtY9quZswywFzQxv6RGAcmkiwPRzgwM8yp1QJLuSTzQ4NMRH2MhD0ETVqEy/DEoVWeP32cI6UZxsJuTq7k+fyNl/jwpQscmxsm79dK7kzj1u7/X4iowMOwvvUWTBg7/rcNkLimiZiynsG+OmLyWiI91US7q4n31JDo2km0fRuRli0Mdmwn2lVFpHM7sZ4qCSKy6hrG9PXM2loYM9Qwqt/JiLaGnGYnI9o6xvT1TJqambK0Mm3tYMrWwaT19pGmePlU8qlEiAgoq3DKtmPv2YqhdSN9ux5k1/af0taygfvv/Wv+6a7/gtvRRyJuYXomji+ow+FRY7AraGjbQZusnubuXfzk/h/z9/f8HQ9vXccvHrybRx76GRFB4PCBZZ469yhXXrjAlRcucOzwKrGIm7OnT3Dh/GkoClAUyE9niYacVG1dz9q+3bdBROV6egNRXRhDqILDS2MI3wevoRtzXzNxj4614gjf4Vvu5SI333mF1y6e5NzhAnMZG251rfjZu5L2U4q57gCH+aiD+ahDAoi5sI1CzM6oR0POpWLYoSRh6iVjkzPu0zDiHqCveh2O3h0kLV1kXX3lTn8f434lE16FCA9+ESCKEREgFhMmFpMWllJWZiJ6pkJayeZ1ccjNZEhPxNSJe+CWtZehezOG7s3ouzah69yIoXszFvl2ZLvup7/xli+vvP7n9NbdhyBM0Vt3Hz2196JpfwSfqo6krZOcu5+cu5+sXcaQtYcpn5YJjwhHI+4B0vZ+QvpOAtp20cPf0E7c1otH1YhX3YSltxp9x1Zs8hratt7Djp//HX27xKTCkEFMuB60dDPkUTIS0DCftFNMOdgzFuRoIcWRuSSrowF2j/g5OBPjcD7B3vEQy1mvpEbMJ+3MDpqZjZiY9GoYcyrvsHgdcyqZcKuY9KiZj5jJmHqIDDQz4VZxdCrGY4UM8xEzQWU9/oF65lNm9k36GQ8OEDN1kPMoRICwinaiaaeSkaCR8YiFqbiTwpCfxdEIS2NRji2NcXx5HOFuKAz5mEw6WZyIcmLPFOePL3Hhsd08f+4AL104IqoSZ9d49uwaF07v4cyJRc4eFc8Th4qc2j/HyX2zHF2ZYHUqwWzKI93O0kiEuZT31hv1x2X1Ya3cCVcijjIFyt9Plb8aygXuFvED1KFowKdtI2aTM+zTMOHXM+7TMeZSk7OLI0yjNiUzLi1zXgPTTlGVmHRpmAuaWU64WU55mI87mIlaxMXqhJuZuIvJqB3hCkxEbOT8RlF1+K5YyMZtSgRDOQCtMsZSpPxmvYJb00LSrWQkbGAkbCAX0DES1DPs05B2D5B2Ksm4Bhg091JxGtO1bCJiaidiasWjacDWV4tb1UzY1EvAIEMQ8hxfmuGZ4/v49ZtX4Lcf8+G1yxxenGJ2OMjqbIrdk3FWJ2OUhryMBvQkLD0MGtuJGVtJGFqJ6ZoJaRrwKnfh7t+Fs78BZ38Dtj4x70S4gLhE9a3Yya9BLJCEG+XfXxch4oe8xd1c5hA13M1lvsuXZDHARQE84my4U9vFB/yAZlZx62W4dL24tHJcWjkefT8+o5KgRUPErmfQaSTuNol5CnYFSZeKQVs/5AWED2Aybi4HXa6JQPmX5YKp8nrYIILE97hJFcfE/QThJmMBOxMhJzMhh7iw6bMy5bUw7jUy7jVKSeRZr060LHXpyLj10jhTpYgZcmjJ2DVk7BqxmC2Kr9NKsfVjrnIvF8s7EUuEzTISzgHSbjUpl4qEQ0nCoSTlGCBpV4q5CpY+kpZ+UlYFaZuSjH1AUqfiVnl5z6CHsKkbQTgpjpgdQ4KIkLmbkLX3jiXq2z98vca2OyAiYGzHpW7Eo23Gp23Bp23Bq2nGW4aHSsOkAhRRcxdxW6/UVBm0dJOwy0g65CTsMmLWHgkubt3uGjZNN1ZtNx6LgsbqR9DIW7h04STvvXWFP37zKb//8iO+vPk+/Ps3/OGbm1K+gdOswKJtxaZrouqn/4lPJ/+GB37yf9Le+AB8KyAnjyC8I4bMbf05jTUb0Ci72LdS5O3rV/no3bf56psbPPvcaeJJLz09DWzf8iD3cpGJ4RhnHj0If/oDLz77JBPDCVGdyqZ54tRxrr58mRPHD9Pc3Mj96+5jV10NLc27WC7mufz0EwjCKj/gA6bSYjK0+DxHcOjkhBw6KVRN+CEkw26sOiWNtdu5yL2sIY4dPPCL++hob0LW28FSaYbxkQSDISeGgS7qtj3Ijo33M9DdxNpinrevvsCHb73Gq5eeYmE6Kyp+60QlUMiWvxduisXkBkS3pfJrUjpriHD/JfyI61zkXkIeAwuFEabGEhxYK3L6sUPMzY0yNBSBmwJLtJfRX8xhucqP0fW1M9Dbiqy7hfaWOrZt38iWrRsIhPxMzU3jj4YJxQdJDA+TzubYvbqXtbU1RkeyzE2NMzuaJeqxszwzwavPnOP3n3zA+6+9wpsvXOLK00/x+KED7C0U+OD1V9k9McRM3EfWYybjNJCxaxh26pj0iCrihEsvQcRCyM5y2MlKxMWeiJvdsVuOSwtx9x1KRCnqlJati4NOCSIKcRf5hEvch0i6mMv4yKe95NNeCkMiSJSGgxRSXmZiovHGXNLDQtrPYiZAKeVjPuGhEBfHxPMhq5gPEbZSKANE3m9k3m+iGDAz79Yz79aL+xAuPSWnuBcxbxehYtKmYMoxQN6tYt6nZcGnY8GnY8l7a4RyyT3AirOfZUdf+XdXWLb2sGjroeTup7JAKwjnmLf2UbT2UbIqKdkHmDMrKDm1zFpVjBr7mHLpWRh0sZL2sycXJW5SsGc8yVwiIN3ekN9Bxudkf2GaF848xkfXrvDFr67xy4vnePO5s3z70Rt8/c5rvHBild1JB9NOOUO6FkZMHRJE5Izt0jL17SBRsXoVhAhD+jYyt13DYlpxxCmhaSU+0MSgooHBvnrCXTsJdewg0lFFuH07gZYtBJs2E2rbRrR7B9HuHcTl1WQGahlS1TGk3smIfhfTtmYmzLsYNdSQ1e5kSL2DYU0NI/pdTJjKKdbWDmZsnX+WZi1CxLCtiZyjhZyrlbSlmbB6Jx55FY7uLZhaNqJoeJjuhodprP0FNdt/xs/v+yEuu5yXXjzF85dPUVzMUte4kZqmjTSzyl/wRzbVPswD2+9n3Zb7eXDbOjZuXsf/+/f/HYW8jafOPcqND9/iX3//Of/6+8+5dvV5Xn/1Ejc/+YCvfvMpj53Yz3f5kpnJIUqFcZaW8mV4qJybvPXaC/zbVzfopkjdpnsRqmA4ZEL4fjmDSbiOW9fJd/hWgojHDxR4/MAcpREvIVMLhq5HRIhYiLuZC9soxVzSKQ46KUTsTIcsTPmMkgqRtsqY8OspplzMRC2M+XWM+TWMeFU4ZDVEde1kbHKS5h5ihk6GrXKm/GrmIgbyQQ2FkJZCWEcxaqAUrwCEncWMQxplGg9oyfpUxKw9OBW70HdsRdWyUXriZLX3Sd87lDvLjjUN9Nevo69hHcrGB1A2P4i65WHUbevRtj2Crn0Dxq7N2Pt2ENY3kbZ1/W/HmSa9osqSc4mpjIPGbhK2PjFszK8m7ZJj76vFpaxD174FdcsjDHmUZH1K5HUPoO/YLL15By3djIU0zMQtTEaN5GMWCgkbqzk/h/MJ9k9EKKYclJIiWDxaHGL/VFTciRjxs5rzszjkZj5uIx81M+pUkrP3M2SRkTH3MmyVM+JQMOpUMupUkrX1MeXTUoiYKUTMzAYN5Oz9BPob0DdsIKhpYiZuYu94gELaJtroDruZiVuI23oZ9qiZHrQym3QxHrEwGjYznXAym/IwGbOzbzYlFvN3w+JElKmUi0IuwP7iMCf3zXDq4BznH13m4hP7uHR2P88/dYgXnznKc08e4KmTK5w7uiieQyWe2F/gsT0zHC6NUMqFyAVNzCTdzKY8Ymdf6uheQRDSYgetuQwIP0YcYRHKMHF3+UO6nA8R0HcwaBU7tRUVYjRkYCpoZDJgYNKrY8QxQNbSz4hNyYxXL82nzpT3IYqDdlbSXlGFiFqZDJoRBCikvBQzfgQhy/SgQ1y09ugYtPQTNsqImOTErApx8Vj4WhxjklMGjCkE4Rw+fTtDfg2TcSuTMTtTMTvTcQfTcQdjYTO5gIGsXysqEeU8BnXLRsK6FkwdWzB0bsE10IBT2YitvxGnph1BKBKyKFgr5Hjj8lnef+0iz5zYw9JYjPnhEGv5DMtjEXZPRFjKBZgaNDHsUpC0dpMwdzJoKI8yqRvxKOrvgAirvB5BWBVVn2/F7IOHOMcWTopAsSTuIzzEOakjehdXqOIYaSysUQ9jAqQFPhEEWCeIy5tjIAgfSGNgLl0vbr1MgoiAWUXYpiXmNBB36Ym5VATMveydH6NWB25NC7mQaKHr1rSUk8sRH7PvUO6yrCKr2SoWUadByJc7sF9Dwq4lV7ZonYnYyTm1ZB0asg4NIx6dFLZZCVZLOVTSkvOQWysBRLq8TB019kuz+QLiYmolx0LDmPhYVTpoDiUpl4qkc4CEQ0ncriBhE08loC1pEe190zbREKAyxiRliJhvG+kSTpdfc+fw6toImbuJlCEiWF6ivgMidC0ETR2ELbcgImrpJmzqJKBvw6dpxj3QgHuggaCmRWyg2GUEDe0IlyFq7iJm7ZEU2bCxg5ChXfr9oKW7rJaI91HbsYPWmg3s2PxzulurRQvX3iYmhyO89tJTXDhzhN9++i786Ru+/c3HwDd88el7XLn8JGZ9P06zAquuk7rN/8hY7/9DQfGf2fLQ/yAVMYohT98B4S9gx+afsXPrz6mpegiLQcGZx4/xqzdf58Xnn+Gd967yNX+JTN5IMuljOBMk4DFTGUl4/NgBaWzIolUQcNuxm3TYLXq+5TtYrAbpz5OxEKnBAKs0IwiruAz9ZCMOlqczsE58jYs7W1/jNQ8w6DEha6nBppFh1fRhUsskyMxioK29nlg8wMLiLC+99DThgJ3aHeup3rKOrqYqIh4jQxE3jx1c4a1XnuO96y/xzOmjJAN21nGBdVwQsxy+X1bl1iHuZvwIETDbkRzDvsO3tNQ8jLp3F8KqaBN8LxdxWwcI+y1Mjif46IPrfPnlR5w9e5zV1SJ2ixqOCXBM3IvghiCOPnkE5N1NdLc14LKbUPT30tcnY3p2in0HD7C4ZzdPPfccL1+7xrknn2Jt7QCPHj/B6ZOPceXZi7z96isc27NbHNVa28OxlUWOLpV48shBFsZyTCbiDAcDzKYTDJo1dxgaTAftTPrNjDkNTHqMjDt1THmMzPktLIYdUojcSqQcKJfysZj2sZwSz1LSK+5GlOudxYQIGvNxF3MxJ3MxF7NxJ/mEm9mEON47l/JKY00SRJSzI2bjLgopr6REVCCiGPdQSnilJu1c2MZc0Mqs30zeZ6YQsLIQslPwmJj3GimVz4LHKC1ZF1w6Jq0DTDtVzHm0lAJ6loNmloNGVoJGlgMGln3aO4BCskWXdqUq5xyCEClbwPazYFew4FCRN/VTcpZVELee5ajoIDXh0jDm0jIVsHB+rcTBqextt3EBQbjALy9f4Mv33+bGm6/y2TvXufn267x39XluvPESH79+mRdOrXEgFyTvVpLRtJEzdDBh7WXU0k3O0MGopZsRcxc5UydZYzvDf7ZUnTa0kb7tGhbXtkoQkVA1E1fUk1A2Ee0VISLUsV2CiEDLFsLt24nLaojLq0kpRIDIDNSSUuwgo6pm1FDPqKGOrHYnGVU1qYEdDKl3MmpsZNbewby7hxlbOzO2dmbtHcw4ysrIO5CzNTNkbSSq20nCtIuEsYGgphZ3v+gYaWrfiKp5PW0167jnH/4LdTvuY+Mj/0B/Xy2ff/kmv3r3Rc5eOCQBegUi1m/7OZuqH2Tjjoe4+/5/oKZuM3/7tz/AZdfx+afv8e03N/ni5vv89ouPeO2V5wh4LRw/eoArLz7H9MQw3+VLvsuXTIymuXb1BQkgvvntZ/CnP/DpB2/wxpVnmB0O0123kfoN9xA09rB7YpCJqLVcTx1jNGTC2teAQ9nMk0fmOb1/ivGoBq+mBnv/FuLW/4+vNw2O867zfZ8qXuQFtypVlzs1tw6nLrcmcy4zJzPDDAEC2Zx4t2VZ+65WS+pW7/u+763epO6WWlJr32V5i+3EcZzESZzEBIeYiYEEAgRIiIEACQTIgBky93zui//TLXs497z4lyW53VY/y//5fX7L99uOtJR0MRe1MRu3U43ZWEi5mEs4qIRMzCYdLGe8VCJmSgEtcykrqwUf81kXlbiZcsRAKaynGNJhH2ikfdc/kbYMkHeq6n3ny3En1aCZ6aCB2biV5YybtbyP1ZyXpay7nqFfznlYGfezXAhQSdhIOgZxq4UyknXgMNqOXeyU6lZEhrZvDxFDK2FjG9a+Pei7dmHqfhirYh92xT60HQ8KD4taFaNnN1F9K2NOBRM+NZP+ESoBARJzUQtzUQsTXg0Zcz952xBTYTOzcTsTIT3liI6cf5CotZuAoQWXuhF9z8P49a0sjbsIGtvlE5UkYGgh6exnLKSiHNMzEdWzkHKwOR6u99kfL0ZZLwRZHfWyVYxwohRjLR/g3EyG09NpTpbjbI6HmYvaWM54WUy7Kfv1RLRdTIXNlHw6QiMdjHs0pC0DlHw6KiETM1ErGdsgRa+W6YiFsKYT73ALUXMPp+ZHefn8CmeWcsykbEynHFRHXZQiJuayHvJ+LSnnEKWIicWCn7VyhK2pFCfn85xeKYrSeAHWptOsz4xycrnImfVJTq+WOb9dFY7Upxd54YlNrlzc5uWnT/DaS4/zg399jmvPnOTKuTWePbXAMyfmOLdSYn0izvJ4mM1Kkvmcn+qoh3LMRtankwd/5MBr4ZZsmiQHam3IG+Wp+ubo13WSdgwJWUlZs74UMlIOm5gKmJkJWZmN2JmN2JkOWpjwGii5dRRdWmbjThbTXmbjTmYTLtbHIqzmQ8zEHHWIWBz11a+l7YkkmxMJsg41WbeGMb+BnEdLKWK5bQMUZc5TItgwdBB3KCmE9FQzXtG+NZmsZ7mWi1GWi1GqGS95v1Yc710iy+5RNuIbasI73IRr+CiukWY8+k5cerndSLrK9soYv//Zd7h8dpULG9PMjfo4Wy2wkguxXAhwZjHLueU8Czk3GfeQyCLbFCTMvSQtfcRNPYT03QS0nfhGxPJrupGk10UQDsJ9+kPRAvHXyP2UGyK72cU2V7ift7iLU7RhpQQfSVQwCoWauyW4Jgnd6Y8EPAQsw/hMg/Jg9SAhi4qQZYiwdZioXU3KpSXj1QkzNPsAazM5Tq5WmMt7OT43iiQlSTiG8et7ZP+QK+J4fBI6991PQD8kZ2cvIX2MMOa6An59PwnbMDmvvg4KY34D5bCFyaiFSszKRMRMKaBn3Kcl71ZT9BmYDFmYDFkYl4eg0w41CdswKdeIcC2uIlruhBAmn+J90WaiFNdyzDZEyjVC2q1BckLGoyHn01EI6Mh41KQdQ3Wp1FJYT9GvI+9WiyFl+xCJumnb29R8CZKOnYx/2NRPzKok6Rgm6VSJapXllnaATwvAipj7ZK8RBWFTL2FDD3GLQgCKRUFE301Y10XaMkDBoyLjUyFFwW9oI+nsJ+MZJiG3dmbcQyRtSmLmfuK2AblFT1ef0UgG9KwulnHZdYSDVrraDjLU28zLzz/B9a89R7WY5jvfuMLN3/yM//joV/zHH3/Fnz/6Jc9dFGIEHocW6U744t//Fe9O/wMDu/8PTqxUePbxY2gHmurBTOOBr9DZtheDrg+FokVcc29JcF0iFrHidqqJR2186/pLfOdbL/PjH1zn+rUXyCR9xMOuOiS8cuU5Xn35RXKpGP1dbRSySR4/f4rxcoZMJsqv3vsxT184jd+hwzDYKbKjPrO4vj5mpzogfUTArMCt7cU53I2hpwVDfxs2TT8qRQtaqkSJcrR1L529Rzh1do3NY3N0dByi+egj9LQdoPXwLhI+C2+88iwXthfZqo7x+OYc+ZAdbc9RkUBpQK7GfSTg5YCowEkNt+yVbXLSpQIuXT9n1md4+uwWMZ+Zj/nEbcZ6r117iW9846tcuPAo6dEIjU17ZeQJglMCr5idoCKhH+nHYdZy5sQWo4koqWSc73znO5x+9Cxuf4DRQpGTZ87yzFOXOL65xVR5gq+98BJ//PVv+P0v3uPt11/n4onjlKLRehtGNR2nmooxGQ1SiYWYS0WpBO1UQ3Zmww7mIk7mo8IjYi7sYDZkq6szLcXdLMfcrCV9dQfqjUyQzXyQ1ZxQXlrLh9gqxjhWirM5FtsxisuGWMmFWMoEmE/5mU95WcoIt+qNcqJuOLdUCNcFQBZyQappLzMpD7NyNaI2F7GaDbGS8rOc9DGfEGsu7pWfbW8yE7AyH3GyEveymvCxkfSxmfCxHvOwGnSw7Lex7LexFLSyGLCwGLCwFLSyHLawErazErGyFhbrL9t9riNJF2+DiHWfkjWvklXPICuuIZadOy1Nqx4DK14jK0GzeP+ojaWYjaWEnaW4k4WYmzeePsfXz52Q37/mJ3Clvue+8+Zr/OR71/ngxg/48+9+wQc3fsCrLz7FM6c32MyGmfUYyOoUjJsHmfHoGbcNUzD2M+3TUXIMMm4boGDrY8y+s1/lHb1kLV3krb2MOxRMuAcpOQfIW3rI6sVMRF7bxqiqmbTczpRUHGZU0UBm4Aj5oSYKw81khxvJqxspaJvIa46SGxFfly1tTDu7qdg7mXH1UHX3UrZ3MGZoIm9oYcrRw2JAyaJvgHlPP7W2pZrU9pS/n7K3hwm/goKzi6Slhbi5lailFbf6MOq2r9C+9x/pOvJlkgRJx8z0dO+l8egDrGyWmV8rkZuMorEO8NSL53jmpfMsrk9xngZCIQePPPRFxvNxMpkgA4NtHDz4AC6XjnPnjnH+/Am2t1e4ePEsqXiA8+ce5Yff/y5/liT+LElcYg/PP/0kP//Jj+BPf+Dff/s+/+MPv+HPv32P17/2HOtTOcLmQUba9qFp20vM3M9ESE8pMIIYsj5PzNDGRHiEsKmVqK0N6RMw6u4i7eok7WglbjmKtJL2sJR0sZByMRu31yFiMiwgYj7tohTQMuZVMxM3MZ91MJOyMB7SUQhoGAtqGQ/pqMSsmHsPUfIZKPkMTHoMlJxa5gNWqn4L0xELcyknyzkfq4UAK3l/3dxsMedjJulgbtTNbMbNRMxCyj2MT9+JfbgJm7IBfdeOdKu+40G0bfdj7nkE1+BBrH17sCv2YendXf9ayM5W5FXC3r0b/+BhkoZ2Co5+yl7VbRBR8euYDhooe0bIWhTkbUNU/AYmfXqydiUe9VEilg7C5na82qM4hg+h696Ftuuh+nC3JFXrw95BYyspVx9jIRUTUb2Qds0FBDQUQqJVJuVmPetnJe1hMx9kLePj1ESCrUKI9ayfrUKIhbiDlayPSshExjFEzNhL1jlM3NSHX91GxjFE2qakHDQw5tUw5tUQM/aSMPeTtCjwq9sYdQ7z6HyOF88t8+K5ZTYrccaCesaCeophI1nvCIsFP5NxK+MhA9MpB2vlCMeraU7OZTi5kOXYXI7ji2Mcm8+zNp1mo5rh0bWJuv/D48dmOLc5xePHZnjq9CLPnBHD1JfPb3D1mZO8/sJjXLuwzXMnFzi/OsGJmQxrxSjL42FWS1Hmc35m0m7Gw2Yk6Zqchb8hNsI2uT3lLkSguIsdh0V52ZSNwrjNprzNrG3cp2XMqxHZlLCt3rI3G3dSCVkoevUUXBqmIjYW0l5m0x5m0x5WxyOsFaOsjIXZnkrXXWKVrDATtbNVirMxHiXrEK0nY34DaYeKQsBAKWKRA7srOIZaMPQcEAGepYe4Q0kuoKWa8bFdzXJmeYJHl8ocny1wYm6MYzMZFgpBcn69CABkxR3fQCPBoWYCqha8Iy14dW14TZ04jZ2YtS24rT1YNC14Tb1IuyDv1ZF3jjAfdXGynOTcQp7T86NsTkaYSdnIeoZF250cOEaMvTJAdONVd+BRteNRte8c4/dFJUL6GBo4L2DirBysXIQSVlZQco17uML9XOMe3uIurnIvZ2kS6jR3SNzg09zN62LI+FPgNSrxGAYImJQyRAjVpohFWQ+4M14tcYeSjE/F8aUyZzZmOL2UF21CUhKfrpuAQZSZHcMdmPqbA73qvwAAIABJREFUcKl6iFrUnJybkA3eLoljaQSpKkq2ox4taZeauE2Y/aWcQ+KaCegpRwxMRI1Mhg2y0abwGRnz6Bj36sl7dWRcIyTtKmK2IaRPUlfo2qCPXVymjw1RhbiOHDjcoG6GeRkxR3M3pF1q8n4tGY+6Pps0FtBQDOkY9wmFt5xHS8qpIm4bZMfgKEnQILJ2fl03AX0PIWMfMauShF1Iq8asyp1zeL/I2EtRkKQNkjYlSZuSuEVB1i0AJmUdIGlRkDIrSFsGSFsGSFr6REb7dQhYOkm5B0i7Bgmbuomae+rtkAnrAHHZ9boGtpIVYn49L14+z9euXqZSydHT2ciJrUV++qPvUC2mcZtUVHIxXnrqLL/+2Q/gzx/yy598F0naxmNTU8yE6W46gLv1r3h/+UtEfCPwx1/z7vdeIx9zsTPceArVYAvSvfDI7i/gdOuYnMniCpjo6TyAarCFqYkELz5/lj/87md8fPN9nnriBH63AbtZzVg2yonNZX7yw+/yo+99mxObq6wuVPnWa1dJZ0JY7BqOH1/mnR+9wXguwtljS3zr6nOMRT14Nf0EjQOUog4BiBvivhWu4Encqi7MfS2Y+lqwDHcy3NvI57hOG6do4DxGKlzhfvhY4pE9X+TI4QdpPvwQHY27yUYcnFycQPoY4nY1pagDSbqEe6RbHOezMshLl6lXaLtkgPDKq/Z9EraqRX78rVd47avPIEV3lJwusYekJBENObHZdBiNKjRaJd19zTsQ8aEkllFUXLgukcHLleef4vyZkxzf3OCZpy+SSCToU/TTO6DE5fZSGi/y1Rde5J0f/ohfvPsu3/76q1y+8ARvXrvGT17/Nhv01SFiPpNkKT9KNRFmKhpgLhFgNuxgPiLWQtTJfMTBXNjObMjGbMjGXNguACLhkYeYfcKZOh9hMxuqQ8Ryxs9qLsjmeJTNYoy1QoSlTEC0HWWDLGfDLI4GmUv6mEv6WBwNspITLUprBaHKtCwPWC/mQ1QzPipJF1MJF1V5LmJlLMJGIcpGIcpWLsJGNszKaJSl0Qjz8UAdIiY8ZqZ9NuZCLpZjHlbiXtbiHlaiLpaCdhYDNhYDNvlrGSBCNgEQ/5MlSUmWQ7b62pEgPct6YIiNwAAb3gFWPQMCItyq+mD1ssfAktfAYtDEYsjMwi3JsMW47TZYqK/o7c/gX/30e/z2l2/z/ns/5He/eof3bnyPb736EleePMNWPs5i0MGETUvJrmXKY6TiNlByqBm3DVN0DjNmHyRv36k4FNwDZB29ZG3dZC1djNl6KTr6Gbf3kTd2MqptJaNuJqNuJqU8QlKee0j0HyLdf/g2iMgMHSanOkJB28S4voWioZWSsY2ypYMJaycVe7cYnHb1UbZ1kTe0kNM3U7Z1MeuRqxDuXmZdvdRltGUBnbShCUmCrK2dtK2DpLWdiLkF18hBtF0Pomj6IqahRpIEKYw66ex4hC/c+7cMaFoY0Laj0HcwPpthYbPC8TOrPPrYBudpoPXoPqJEee7JMzx+bpPGpt3s3ftl+vqaOHDgfrRaBblcFEVvG4OKTl756ku8/cPvMzNRZGIsx2tf/xq/+dnP4ea/8ct3vs/3XnuZH33zFb7zymWOz5eI2tXYlS1oOvYx2HAfUhL8qqO4+/fjVewnMHiIpL6ZCb+SUWcHKZeAiJSrDUm6SNxylIixAWk962ct42Np1EM1ZmMu4RCViIiZasJONWGn4FGRcw0xGdbJpm8a0q5B0q5B8v4RimE9GZeK4aaHCKo7ydpVTLj1lJxaFkN2VuIe5mMCUFby/tsgYj7jYW7UTSVmZSpuo5KwMRGzUAjoSNiV+HWdOIePYhs4iLnnEZzKA3hVDTgG9mNX7MPWvxetbDJn6HwIc88j2Pr3YundXQcOc88jeBQHCAw1ENe1krP1UvIMMxXUUo0YmIuZmItamI2YmfBqyNuUjDvVVMMW5mN2KiEDblUjCUcPEUsHjuFD2IcOYlbsRdV2H8qmL+EeOYJH04hXexSv9ih+fTNxezfjYTUzKaGwtJbxMRuxsj0eYSMXYCHu4GQ5zmzEynLKzXLKzfZ4hPmYndmIlc18kKWki6VRMdg+ah9kzKupw0HM2EvSoiDjGCLjGCKk7SSo6cDe34C9vwGH4gieoWaqKScvPLrIpZOznJzLMBm3MupWUQjoqCRERWKx4Gc+52U242Y+52WzEufMUoFHF/Mcq6ZYmUywPp1ms5phs5rhxOIY54/N8OzZFV44v8GlM8tcPDnPRdlQ7tlblJgun13ltUuneeXxTZ7cmGJ7Ks1aMSqC9GKEhXyA6qiHqaRTBM/SJZmE35cfjNflysPHoudd+lh2V1yQsyErOIeb8es6iZmFtv2oUygdjXk15FwqSm4d00GLGHBL+1hIeZgKWyl69eSdI4x5dMwl3Sxk/SzmAqyXYqwVo2yU45xdHBeZeKmE9Das5oKcqKRZH4sw7tUz7tVTDJpIO1TkfDom43bZHG9FrM/tbLYJ5yCFkJ6FQohHl4pc2JrlyWNznFut8NjaFKcXx1kaD8uvv4FQeKrgUzYQUjUR1rYS0LUSNHURsPbgMnVh0bTU39+p6+Sp47PMZ3xMha3MhKw8vVLm/HKB9XKAStzIeHCEtFNJyNBJQNtJ1NRHQNspZF3VHbiH23ANteIclN/3lKg0SAU5AK25QxdEVv8t7qKPDbgqcYCLcE3ibT4DNyXe51O8yWc5K0mwLcEVkSH5DG9jH+nBre/Dre/DbxQgEbHsrJhtiKRTTdo9QtSmIBfQcmZjhpOrFcoxG+c3Kkyn3aIKIdWUMsRx2Kzk+OG1F/nxv14REHF3DTxPiQD+EwIkkg55QN3UKzw77IOiiuUfYTyopRzUUQ6KGamcS8WobZiMXcWoU82oU03cOiQSFW8JwIwS5RRtFHByjXv4LG/SxFnx/7chrut7BXBIl6hXDrLeEaG49J8goujXkPOqBKS61EQtA/I98ZGsfHVJ/syIe+MekKSKDEa3tjwtiLa62iyR9H4dnGrwVPN7GHUO1/eUjONWU6obRJ19ZHxDpJxKAvoOgvoOknZFHUZr1RDx+otIGxD2aCjkwkxOZtneXODSU2f58P13+ckPvk06JMs3S+eRDgD3S9zJhyxOZdCrOlAPNDMac/HIl/+W50N3MaX+Gx47NsOf3n+Xb371KbIhC3W32DtAkj6UIeLzDKs7yeSCjOaDSDegOp3lG68+x5t8lh+9dZ3vvvEKkZANo17B8a1F3n37u/zpDx/w0W/f4wdvvsbxrWUuPH6KF154ipOn13jy6TO89tpXxbzA7DjfvPo8P/3BN+vHJ2RSknJpke6BgKFXBPdSkpBJgVfVjVPZjlXRhqG/haGuBtpbdnP0yIMcaXoIIxXO00AFIw1HHuLIwQfobt1PX9tBMQAtJfFobh3qvIRV2YokyW7lSnl/kl5Hkm7ueLlc3QF/aVu+D5xwYrHCh9wpT2WcgssSVkq47TqMOiV9fW10dh6lp6eF3v4WmrsO0Np3kLe4i7e4S1QktBImnYJTtDFZSHP25DGeufAYS3MzGLUahgYH0Ol0lEolLj75BD986/v84r2f8fN33+atN9/gjevXeP3aKzx/4Rwb9LFBn0gMvA1TyRCVmJ9yWMwuLSW8LMVFK9B/hoi6R0RSmMndChHbhShbuTCb+SAi1hGViI2xCBtjolqwmBLtS0uZAPOjQWZTfmYSXmYSXmZTfhYyQrZ1NR9muRBmRZZ5XcgFmU57mIg7mE666xCxXAj/BUSsZmIspsPMxjzi/DUhIEKe5VgIO1mMuFiJuliOOOsQsRKwsxp0/AVArEYcrEYct0FE7WerEdGmtxpx1D1U1oJq1gODrPuUrPqUrHiGWfKqWfJoWfToWfToWfAamfcJl++50K0VdbkDQAaJpXSQakyuyr9eew4v8O+/+zkff/QLfvurH/OnD3/On373Hj/53nWuPX+BxWSIKY+FCaeesktP0aGh4jUy6dGRMSooOm+dnxJrzKkg7+glZ+9h1NRBztwlpF0t3WT17aRGmkkPHyU11EhCcVis/kO3QURu8Cj5oSbGNE3k1Y1k1UfIa44yrm+hbGpn0tZVX9POXirOXkrWTnKyeM+YqY2KvZMpm6g4Vp233IMHQEhsi+OTs3eQc/WQtncSNjXjHN5ff237wc/LiZ+rPLLrv/OPn/svPPDI3exp+BItvfvQWPspz41y9sljPHZ+C6Newb5HvkTbkb1olB34PHoOHrqfhx74HAf3f4VHdn2eR3bdQ/PR3bQ3HyCbCvLSc0/z5rdfY3V2mnwiyisvPMfNX3/A73/5U9757r/y7OPHuHx+m5efPsXGdJZMwEDKqcIz0oZzoLFuKhccPkJYdaT+uSLqBjKODkadHWKPvQMk6SIxcxOSdBZpqxASAW3KRSVkYjpioRqzMRk2MR2zMh2zkncPk3EoKfrVlIMaRl0DRM09xKx9ZL0qimE90wk7XnUbSbOSuYSLlbSPab+Zqt/CfMheD4ZX8n7WxoKsFgIsZb3Mpl1UU06m4rY6REwl7UzELOT9WqKWfryaVtyDDdj69+IeOoR/pBHX4MH6MnbtQtN6H7r2BzB0PoSh8yF07TtD1u6hQ1g6duHs3UtI1UjG0s2ET81s1Mhi0spy2s561stiwk7ZM0LG3M+4Uy1ci8eFs3QxpGE8rCZsbseq3I9j+FDd3E7XvQuPppGQqY2YrYuYrYuIpYOks5dSVMNCzsl0xMRiwknZo61XHeaiNh6tpJgOmlhOudnIBTg9mWQx4WQ+ZudEKcZ61s9yxst0zErGMcR0zErC3E9gpF0Mf5v66t87BxpxDjSia9uNsXMfLuVRgpoOFrJeTsykWSz4KYaNde+EYtjIXNbDxmSMuayHpbFAfW1NJTi7PMbphRwr5TDLxShL5Rgrkwm25/M8vjVdN4577twqz51blQdvhCP1i09s8uITm1x+fJ3nz6zw9LEqT29Mc3ouz8pYmOVCiM2JBKulqJwtSTIeMpF0quTzti2DxIL4/g65CiHdQJiYIeBCSuIYasIz0kbQ0F2HiKxbzXhAOI/n3WqKLi1TAXN9/qfmyF7zQsk5R5iO2plNe5jP+OpViKV8kK3JpICIgsj2PTqT5eTUKIujPoo+AxNBM0v5IOWwhULAIP/+H4rs3+dqGcIkHm0rMfsAxaiJlVKUM8slzm/McG61wqNLZc6ulDk5X2ChEJSz58IF3j54BNfAIYLDRwlrWwkZ2gmZuwnZevEYuzCpmxjq2UspZePV507zbz99g2OVlIAkl5alpIutcpj5rIPx4AiSlCRq7iFs7CKo68I30r6jxqRqrwNEbUnShghO2+RWiU/L2c2zQt1GyQq8L8FVCS8ZWJFEVvWKBBsSH/FJkWm8Klx2KUg4KfAZ3q5DhM+g+AuIiFoHRaDvVJFwDhJ3KDm9Ps3ptSlCpn5SLjUpl5qdB88CloEWpIuwkI/Bhz/j//3gXS5szYoHYAZxXF9HzKq8KR6AtUpEwq6s+yFk3ENk3EPkXGLl3WpG7YOkLIMCJOQB6IhpAK+2G7PiKNrew6i6DnEnH7KAihJWtumii+2dtqar1P0rpAYQsxvJ+qB0rZ1JzFrpKQd1jAU0FHx60i41MatSDtLPCij4rAyon5EhQq5ORMyKnWD+Lm4DWXG/XSJmVZByDjHqVhE19ZFxqequ1LX5i7xXQzlqrM+uxN0KUr5Bko4BMXxt6CRm6SVm7pcliZNELANErUrZcPAmHqtCDCtP5bnywkV+/ct34N9/x4tPncU68j9RXrkLpAXobt6DzdBPxKOn+St/zR9W/5n2vZ+FP3zAO2+8wmI5QfzW83+n2CPaEGZv+/Z/ib7+o7g8OqRPQSLm4sL5bYpjMaYmR4lFHOx++Au0t+4nmw7x8ktP89Fv3+O9n77F85ceZ3oyx/lz25RKaaJxD+/c+B7f/ObXMOqUzE3neefN17jy9FleOH+SpbEEWZ8RyQgx2xBhs8iohuVjEtD2EBzpxTHYibbnKMOdh1F0HKSzbS+NRx+iqflhDhz8Mp/hbT7D27QeeRhFx2F6mvaJ4L/2GWUJ1zpQ3F+rQtQg4rJ8HdykZiTl1/ezMpElSBKpAJqeZvZwqV4t+zQ3MI0o8Fi1dfnXQUUnCkUHfX1t9PQ109pziEOtu2hq283AUDPcK0QSuFNiF5c5RRsVjGwsztTbosYySaYnily/9grv3vgxv/3dB/zh337LzT/+jv/493/jT3/4De/+6E2uPPsEV5+/yNbCJBOpENV8nOVyhulUgLGgnVLYzmo6UB+CXoq7WYg6mQvb6yCxFHezmvKxmhJKSytJL5vZUL0ScSwfYjMbkFubwhwbi7I5HmUlExQKSmnhUl9N+phJeJmOe5hKeJhJ+aim/fU2pZWxCGvF2F9AxOyoj7mMv+5svZIRhnMrSQFA8wkfM1Gv2DevCICY8tuYjzhZinuYDznqELESdbESdrIccrAedrERcdcB4lZQ+F+BxFrUyXrMJScaNpCkDVaDQ6z5hln2DbHkVbPoHdmBB4+BWY+BqteEJEE1YJITFJeoG3rW2yHlZ3Jd5Weh/rPf/PQH/Oqd7/LBu9/nvR+9wRuvvsirzwr/gSm/jSm/hWrITkkGiQm3loJ16DaIKNgUjNn7GbP3130hMsYOsqZOcuYusqbOOkSkhhpJKBvkViYh45oaaKi3M2WVjeQGjzJhbKcwcpTU4EGSygNk1UcoGduo2LuFkZyti4q9+z8ZyiXrMFFbNZjYWW/J6xTSnZB395JxdBE1NuNWH8TcvxtN90PyaytI0jXu/9LfsPuRf+Te+/4bX/jKf+O+3f/IVx7+J0JJOw6PlraOA+x++Asc2PNl+loP0XTwIb74+bt44L67+e+f/T85sPeLXGIPl9jD/ffeTTbh4bWrz/Hmt67xq5++zRvXvsr63BSXHn+Uj37xU25+8HN+995bPHZ8TnQO7IHJtEuOtYTTtqVnfx0i3P378SsPktS3IkkQGj5EzNhMxNh4C0Scp+6PsZkXffnVmI2iV0vZr6cSMlEK6JkIGZmKWoQxlW2AvHuQrHOAiKkTn6ZVKHU4leT9I0zFbcQtCmKGfhZSHlZH/aLUGLCyGHOxOuplJetjNecXswCFAMs5H/NpF9WEnZmkg+mEnam4jemEnUrCxlhQT8yqwKtpxda3vw4J5p5HMHbtwjGwH/9II+6hQ7iHDuEY2I+p++H6CR44/PnbTrip7UECQw1krT1UAhrmYiYWk1aWUjbWs17mY1aKLhUZcz9jDhXzMTtbhRDb5QgLOSfjYTUBQwvukSMEja241A11mVlj327cI0eIWDqI2brqRnhZnxiwLgd1VGMWit4RlkZdrOa8zCftHCuFqcYsrGQ9bBVDPDafZb3gZzXn5dGZFOsFP8sZN5WImZR1gMmwiYS5n5ixl+mYlZR1gKCmA5fyKN7hFnyqVnRtu7H2HiJu6iNu6qMYNFAMGkS7hFtF3q+lENCR92spR80s5H3MZtwsjwdZLYVZLYXZnklxdnmME7OjLI4HWC3HmR8Ps1SOcXJpnKdPL3L58XWeOrXAuY0KZ9cnObdR4fyxGS6enOe5c6tcrqkxnZgnKUmcqKTZnEiwXAixMhZmoxy/5fwUbulp30aSPpIHkmsblmyM8gn5NTVZT+k9JOnteo93yj5I2rHTllL068i5VEx4DUwHLSzEBeDW3Nlr7qS1YVpJSlIOW1jMBVguhJjP+FjKBxlza3EPNDMdsXGmmhNGOiELWYeaiaCZ2bSHYtBE3q8XD/IG0UIQtQzg13UiSW/h1rQQtSnkSkSQk/N54SK9VJTN4MY5NpNhNusj7VGJYyIVsCkbcCoO3gYREUsXQWsXbkM7RtURcYw+Bec2ypxdHiNuUZJ3jrCYcFPy6ZiOmammrfVNRJKSREydpBwDwvtEhgivug2PqhWPqh33cFt9eUY6ROCtkjeRe0VGU7omQGKbLgo4kZqAtyRe525RjXhb4jqf4zK7RB/1hgR9Eje5gxJWURXQigy639RfB4haMFprj8n4Rog7lJxcmeLMxiz5gIGsT0cxcks/8GUw9h0V8NZWC7xKO8GXvNkHjf3i/DSAJF0jbOqvG/6lHUNiOZViUNg+QNqmYNQ+SNqmJG0dqs/BpB0qcQ2+LjK+6q4DDHUc4A5uchdvCWh4HwGgKjkrXAsItXJV4DqyA7uoKNQqIeNBLeWIgcmwmDvLuEZuaWdKiuN/p/xvuxD3i/R63RVdPLBunYOo/bzW4pCsw0vNXC7lHCLn0zAW1DMeMjAW1N/y0NgQWWz594/b+sWy9pGwCXBP2kQbVdw+hCQJsJSks5g17fhcOpKSxLWvPwf8Gx/87C3eefM1MWQvq5fFXDoyQSt2bR8jimbGRz2c3KgwPR5D8cj/zuXwXSjbH+KbL13g2bMrJD0jOIZbMSmPiN/tbhkSveLcNhz+Mm0tu2lt24P0KVD0tjCoaEer7qO95SBtzQfgDgmvy0gs4iAedbK0UKJcTGAyDOBx6bjy4gVOnlwmFHHicBvQahV0tTfgderqcy+nV2aojoaI2VRI0lUiFiVhs4KMV0vYpiRk6ieqF8ur6sbQ24i68xBD3Yfobd9Py9FddLTtZd+eL9Bw6AE6WvYhfQwdDY9w8KEvoOpqEKCwIVywpc/IEPE6DDbvkRWhrsp751UZMFbENdUApaiDY7MlUT1MCnGEJs7iJVNXULuTDyEoUcLKKdpIShIOq45CIcl0dYxhXS89wy30D7ZwlXv5kDvhshi2tmgVxLwWKhj5mE/wMZ+AkqhGLk8X+eGb3+LDD9/jlx/8jN/9/gP+/c+/589//j2//tVPeOObV3nlxYu88Y0XeebcJieXJzm1MsGJhSIL4zGm00IVby1zu5pSrSpRa3GqQcRa2s9yQrhPb2SCbOXCrI8G2M6H2MoGxJxEPsLxsRjHxnYgYj7lZTbhZirmZjLmEivhppL0UEl6qKaEI/ViLsiSPGBdTXuZTDgpx+zMpDxU0155T0mK90x4WIy5ZeGPpEhanIKS10zFZ6UacrIYc7OS9LEQdghlqaibtaibjaiTjaiTzZiLYwnPbXBw66pBRK2F6VaYqL2mBhErQRUrfjVLvhEWvTvSsLM+MzMeI1MeI7Xs87RfzBBKn0GsmrJPXfSktt6/7fsrF07zjctP8upzT/DUqXXOrFZ5anuFjbEUMxEX02En8wkPE34zGfMgOesgE14hXT/uGKJoVzJmVYhhamsvY7Y+ig6FAIdbICJn6GBU20p6+CgJZQNZVbNYw01kho6SVTbetsY0TeRUR0gPHWJ0+LCYhzC1U7Z01NekrYuyrYtxc/t/+oz/8zXl7hH33OdEkmbM1U3G0VVvaQoajuIYOoCh9xGM/TXvMiGrqlQcZP/BzwsH6wf+H+758t+y7/CXeHjP5zl0+D6OHtnFgT33MtzbRG/rAR768t/x4H1/j17Vxqmt6TpE9HceRDfYRsRj5PVvvMy7b32HJ09vMF/OsDCR5bHNRZ47t823Xr5AJevCb+oRst/yXlCDiJC2lVJQxZhTgVuxD3vXw0jSeUKDhwkNNxBQH8E/chj/yBGC2iPUZiayrj6ktYyPxYSTqbCZgkvNuEdD2a8n51KRd6uZCIkAeNSqYNTWR8zQgXe4EedQI35tG1FLL3FbP2nHEHGLAqeiiXGvvj7IuhR3s5kNsZbx3QYRa2NBVvJ+FkbdVBP2OkBUYlYmoxZKERNZ7wgRcx/ekRZsffvRtN5Xrzjo2h/AqTxA1NhGxNBKzNROQHO03sYkSUmUDfegbv4yIy1fYejg57F07CKqaWbcNXBbK9NCwsLqqJuFuE14RXg1TAdNzMfsoiqQtFNNW8kHhgiZ2ohaO8n6lLJfxQ6Fq9ruq5ve1WYjIpYOcl4l0zEzS6MuFtNOFtNOtssRjpXCLGfcbI4HmUvYWM64OT2drEPEdjlSd62ejllFW05AeFgU/Tp5XkVP1NCDQ3EEn6oVv7oNXdtubH2HiZv68KlaCWk7iRh7674JpYiJ8ZCAirxfSyVhYz7nZXk8yPpElGPTSU7NZzmzVOB4Nc1qKcxGJclCMcJSOcbplVK96nB2fZJjczm2ZrOcWi7eBhJPn17kyRNzPL4uApqN8Wi9TWh1PMJSPshk3E7Go5GDIxkQ7rj1T/GANCkO3xIc3aBmKlerRNQcn2sqNjXn3FoGedypoezRU/GbmAlZqcYcwkk042ctH2Ip42c24SLv1VHw6VnI+lkdj8h9n28jnYWUWclqLsjJSprlbICpiI2CW8tMzFHvkb99c70kKx3UMhYLogfeo2I67Wa7muHx9QrnN6Z4dKnIibk8q+WY/PnelDfuAmbFflwDh/CrjhKSISJs7qxDhEm945Lu0XdiUzbiVXeQtg6xlg8xHbEwah8QVYjaQ6EJXMNHSDlEVdGv6bht1QarvWrR4hTQ94gg9QBy60RBnJsPIUlQeEJIGwJQzgsXU5yi8vBLSYJPSFTRIiECoTu4KRSe3kcMWcsP2rB5oA4RYbOCqGWAmFVJyj1MMWqiOQIbs+MknSqSThVTKTdZnx5pA4ZadtNz6AERVHeBJFXFNdQlZ6ela/J1cwmnqiaEsEHcNkjE3EfMqqjP1KSdSqEyZBcgkbKKNWobJucUVYi6AspZAVRD7Xu5nyvczevcyYd15RypJAfiNWPEpJDIlT6Us8h3gsjqJHcAOKilGNIxERLCFSn7IGmX+pZ5g8viXMi99y5Vmzgvn6w95G/Kf4oMmXj4v37bQzBk7hXVF1lMIeUeJmYfIOvXMD3qZDLt4A5uCuA5L1838ixS2NJD8hY1ppRdVHPitkE5wyWMjO7lKvdylaOHH8JhUzMxnuClS49x8zc/48dvvMpSOSNDBPApicnRAAWcFHDytctnee3qRZKShOLBO3ln8u/5L391L0knT8RUAAAgAElEQVSnikrSyfSok6x3BEPffjRdu8Xvd6d4oB/a+y+0HH2Q/p6DDCobcdr0tLcc5h/+/m/o627i4L4HaDqyB+6QmCim+carzxMJ2RgcaKWjbT/dnYfIpH08d+kMjz2+iULZSnPbQRoaHkHR23KbCdwp2kgSJGBQiL3iYwibFaTdI4RtSiEKYFAQ19+ikvU5AT3dzXtoa9yForeB7o79JCWJzua9YkB7W2StpSvQ17ibmE0lIEJKYhtsQ5I+RLoKSaeG8zSIliVpQ74ua2AhKhKf4n0WimnGY16h5PSxuCe4KdWvU6O6XwyjnxKfa2oiz+VnL9Q/p82rxRMwymf0XpEQ+FDCaxkh7rVAQUL6CD6ByFrv4jLz4yne+/F3gD/y6w9/yq9/fYMPPniXd370BldevABGiZObszy2vcDmwhjL5SSLpSgLhRBTKRfTSbdI6KS8dUiorVthYjnhYX1UVBrW0n7WRwOijSkbYj3l59ion620j610gGPZMCcKMbYLUdZGg8IQLulhKu5kIuqkFHVQjjkpxV2U4i6uci+SdJaZmJNqysNs2oskJZmMOeQ216q4hu+lDhGLKR+LKR8rSR/LSeFBU426qQTtTAZsTAfEoPh8xMlC2MlS2MFK1MV6zCM8LmSA2Iq72U5665WFW1cNIlYjjttmIf5iXiJiZTmoY9mvYck3wrxXzbznFmNMWaCh4jVRkSsR0mdgOmi5BSJqrszi3/zs1Rflr6/+RXB9YrbMi+eO8+TWEkv5JDOpAFmXkaxLT8KiIuvQMhG0kLOPkDAqKHu0FB1qis5hivYhilYFY+Y+xsw9lK39TDgGyJm7dqoQpk7yxk4yurY6ROTULWRVzeRkkMgPNZEb3IGJRP8+0sqDFLRNTJg7mLJ1U7F2MW5sJatppGRuZ8LaScnaybi5nbyhhYz2qPyZMpRNOzYDta8xSmLvPyv2nLytg1FLOylrO6P2TpLWdkK6JlzDh9F0PYxecYCdRM42LU33sXfPP7H/0BfYve+f+a+f+d/Y9fA/oR5uo7XpYY4efACvVc1wbyPtjfdjVLfw5Nklfvzmy5zZnibiVqMdaKJh9z10HHmQp84d463Xr/Hq848jvQ1Ru4aM30LApCQd0ODQNWFVNeA3dxA0dcgQcQNJuoFn+DDlgEp+Pn5EXNuMJJ3H07sXV+8eAuojBDSNBLVHb7sWRh09SIsJJ7MRYcSVd6oYc48w7tGQMPeTMPcz5tVQDupIW/oFQAwdwdKzF0v/QTzqZnzaNryaVkohI/MZD0mzkmrcyUzIylxUuECupnysZXx1kFjLB9gYC9WNvKoJOzNxGzMyRExEzPWSetTUR0DXjkt5uN6qZOzahaHzIVyDB4ka2wjrW+otTrfeGNq2+zF0PoSm9T7UDV/E2buXjKWbSb+qLu26kLCwMupgM+9nOeWsz0YsxB0sJpwsxB3MJWzMJi2UwiOEDK04hw4R1Nf60GstN5eRpArajgex9O/dkZS1dTMeVDEdM9erDZNBPcdKYU5MxsjalRyfiFKNWZiJmtkqhlgv+FnL+9gYC1CNWVhIOVjKeqkm7EyEjAK6YlamohaqCTsp60C9lckz1Iypaz/OgUaCmg5sfYcJjLQTMfYStyjIuFR1vflR5zAFn5ZKzMpS3s9S3s96KcKp2QxnFwucnstyrJJgYzLG1nSa1XKMjUqSM8tFLmxN89jaBCfn8xybGeXUQoEnNqd45uQ8T5+Y4+J2lVq589HFMTbK8TpEbE4kWB2PMJv2yJKmFjIezS2Q8KHYyD4NtZYlSUpi7D8kNmxZncupbsGtbsWmbCRk7BEgUdPRl4PBrNzfnbep6iAx6TMyGTQzHbExl3CxNOpjORtgKeOnErNTTbnZmkyyVoyKYE8u5y6mvTw6k2VzPMpaIcxqPsRE0Mxc0l1XZxp1j4gb8xO3Z2wC+g7C5k5i1j4yHjXVUQ8n53I8sT7Fk5sznJorsF5OUEk4RHC7p5b9KWAbOIh7sIHgyFHC+hbCxjYili6ith58pk5sI014DO3Y1EcJGLvxatqJWxSEtJ2MWpWkLbf0qEvX6y1WVsUBMRchy3kGdO0EtJ31VatO+EZqmZlaECpvPveLSsRN7kCSLqIbaBXvnRQ+CfdwDW5IaKlCSeJjPsFHfJIKRj7NDTEX0IQIsrd3svGSlCRiVtRX1DJAzDZIMWLh9NoMp9dm2JxKU4xYmUq5yfkNJJ1qRj1a+hoeIEgSLVXh06GUgeJuBJhdB+6V+CQfIWkhoO8hZlUS0HcRMu4oFNUgIm1TkLIKkYK0TcmobZhRm/DmkD4WECVdAWlFKFfVIMJJQQTgZxFtVNKHouqQFJWJ+7kiMshOUQ2JWvpJ2JVkXCrhFRLQiLkM3wh5n1q0WblVsjdEUkibyg9/IW9bEYPjfy1XPaRLciC/IgeSHwlw1LbXASJiFf9n0jFIMWoi4xsh7VGRDxuYTMsBUh87g7v3yMfQijCms/eTcipJOcV7iM8wRMqlJmQdgDslkj4NsxNRnr90msliAqO2j6BbT3E0WD/XMYeWydStLvWXmBuP8vS5FR4/MUs+YuGRL/xf/G7xbv7vv/47XKomzP0HCZk6iFt7CJs7cakb5c8qALntyFc4vO/z9PfsJxW38MD9X6Lh8D4GFN3MzpaJRDwcOvQIfX0tDA93s7Q0gVrdTXPLHlTqTkrlBMdPzBGOWIjF7ZQmUpQrWWIxD9//7r/y8c0PePb8ScYSPt567WWSBInZVIRMSnEtb0PGqyVkFa1dUX0fEW0PAXXnzj0oG+W1NtzP/of+haZD95OUJOxaBa0HdzHUfqTuk2Md6uTZM2u8+fVn64Am7RIB+4XteR7bmJGrb28hfST8H6Q7qbd4NXCep09vcGp5miBJKhipYBTn+BJ8jutwQ+LMyTW+/vKzPP3EGb712lV+8/5PxSzTtoTNo8MTMNUd4G9yB9yQ4IbEE5KEW6/ApenDMthB2DzIp3iftVKS7197gd+//xN++d5b/PmP73Pj7Td48uyWGM42Snz10mnOb81yeqXExkRSCGwEjOQ8IxTcWsY9GuZjdpYTLtbSXjazAbZyQTYyfmHclnCxmvKwlQuyXQhzLC/al46PRTiWD7Ge9rKecLMecwkDutEg27kIx/IRVtMB5uJuZhNuKjEHxZCNm9zB+3yKe7gm7nEpSSlkQZLeZjrhZCYpEkMTMRsTcbuQQ894hbN1VvhL1CrcG5kg65kQy8kAc3Evs2EH1ZCdubBQlpoL2qn6LbdAhFi1SsRWVFQi6j+Pu9mIu/8CIv7/2ptqELEU0LLo1zDv0VD1aKlVJ2rV7ttAQAaHmaAYWN/5u7O3vQ6k2yBiLGARe8Q9cPnRDZ4/vc5neJu0XUfaqWcuG0G6Bw5wkZUxMayec6jJWQcZt6soOocpOYYFRBh7GTP2Mmntp+JQUjAJgMgYO8gYO26DiPjAYVLKI6QHG8kMHSUzJOYgbl2J/n1khxsoGduYtvcw4+ilYu2iaGpjzNBC0dRGydxO0dJB0dLBmKmtDhCSlKFkbGHC0krF2sGkpb1+7dbmnmoV3py9a6caYWkjZmglrG/GrWrAWesYkJKICoCIdx55+G4efOCz/Ms//1fKpSDf+PpTXP/GJZ554hjbK5PY9D30tu7CpmtjPO2gkLShGWiQY6PLqLsPous/QrWY5PkLJ/n2yxeYSrnr/9dw625MgwdxG5tx65twaI7g0hxhqO0rtD78dzJI1H4vAREpXSvhoQb8vfsIKg8RGWkiomshbmznPwOlNBe1MRMy31aJGHOPENF3E9J2knUOMxHQkTb2Ehlpwdm7H0P7Lszd+3AONeJWCfUkU89Bsm41vuF2piI2piM2VtI+cRONBljL+OotTTWIWC8ExUC3PMBdq0hUYlaKQQNZt5qEVWRKnQOH6gBh6n4YfceDWPv24Bk+jGNgP7b+vRi7djF45At07/2H+o0xfPRL9O7/JzSN9+IdOEjB0c90SEM1YmA2amRl1MF2McBWIcBS0sF00EDFr2MmZBYbV8otvBpG7VTiepxDh+jc+w/011ulLssX2kUk6TKa9gewKvbhGj5MxNTOeFDFQsZKwTPETNTMesFPwtjDfNLOas6LpWsfyxk3K1kP80k7xyeinJiMcWIyxslKXPhITERZHw+xWghQDhqYT7uYDJvq7U0xYy+BkXYciiN4h1twDzYR1HQQ1HTgHGik4Bkh79XU4SFuURA29NT7oMcDepbyfuZG3SwXAnWIOD6dYqMcZWsyztZUio1KkmMzozy6NM6jS+NsVzNsTac5MZfjsbUJLp1a4MXH1nj29CJPHpvhsbUJJOkjtqZSnJjJCDWMYpTNiYR8zD5iKulkIR+4RdGodjHflIPVbQaOPsRI555bqhFi+Q1deDXtmPoO4RhqImjoFgoxsklg0qYk71Yz5tVQcuuY9BnrMq/VmIO5hIuFlIfljJ9q3MlKLshaMcqJmQyPLZeQtiEuZ8VnonZOT2d4fGGcxbSX1XyIY+UE5YCJStgqt7Zcoa6+c9u6iSQt4Ne3krArGA/pWBoLcHqhwOOrk5xbLrM5maI66tnxGrhnJzvtGj6CT32EkK6ZsLGNsLGNqLWbmL2XkLkbl64Vq0oEUYa+g9RUNMKGHlLWAYp+jWzYeB5Juo5Vsa/+Gp+mFe9IC35tG35t2/8CIk7JWWi5bUZW3pFuIiR4pSS6/mYk6dpOqRQRzOAUuvI1D4l7uCa3rr0t1p1y8HPLMav19IdN/UTMCpJOFRHLAM3PwTdefJL/8Zu3efWZU6xNJEi5RuAtiR/96/M8vl4hbh/mPA0iaP9YDoKlm0jS+0hNMJ32sFqO80k+ImzqxzHUgl/XeRtE1N3pzb1EDV11iEhbh0iYBpCkBQGY1+WgvSSy9V1s08Yp7uGacM5+D6Qbcnb2uhzk31GrlOwAWcKuJO2SxQD8Ogr+EXJeIWgx6hJtVhmPWkBXE1CS6gDh1bRTcx2V+uTrR6rI50rM1TjVLbi07fiM3TvBu32gDhEJu1ANKydtAiCkpMhYVxHnOVn7fd9EMoLf3CXUxmz9JOwK4rYBwqZe4vYhkp4RfOa+egb72Qsb/OLdNzh9fJH/j683DY7sPK80b4R+KCb0Q9GtidA4NGE5Wj3NabPb7BYlkuJWxdqrUNh3JPZE7vu+7/ueQGLfd6AKtZAsUUWpSJUkSk1btEXZtE1btExblE3LHIvdYnjkCXbEMz++mxcoWjPB+AigkBvy3vzue97znnOGei5x4dlHlYtV0m0g6zeR9ZvIBy18yGeRpHvUUy6KUSu5kIl0QMfZx77IL5ce4rmv/O+kXMNMxwwsZq3ELMLiWLlAfxoG256g49JXufTc7zGuukQp72FkuJ/NjWX+4f2f8f/8y0d85zsvc+nSac6ff0opCC5ceJLLV56mf+AK8YSDRNLJI//ltzGYVbx6/0W++/1vyhxJibt3Dimngjh0I7x8tC2C5qQaPt0QzUCvYtBIzCnGu2L6IcKafoLqXnFsPoMQP5tAasBI90Ve4ym2F6vce+EA68QgHWefQpJqMk/wFH/++/f44Kc/5n0+j3G4HekU6AavcrRWJ+s3CVD/eZDehnrSA1+UeINHxTHsFg5q0keCBXuc1znFfU5xn0/xMQvoSEkSjVqW6/trzE+XuHPrkN9/7VUWFmq8LAkNhFY/go+c4mvP2xK8LUBELmTDpRmAOxK1iE3eJ95ipRDhxvYih5tzvPrSdW7uLDGTj1JP+9mezfGTH95jTx51Xc36lTDbulfHXMjMXMDEUsTGatzJVsangIW9QojtrJ/NtJetjI+DUoTr1biyjmoJDkoRdrJ+EeoWcbAV87CbDnCYFyzFRsrPQszFYtKjjIg0QUQl4aKYcFKMWpmO2piPO1lIe1jMeJlLu5lNuZjLeFjM+9mqx9msxRSWfbsUEQLunAASa0mfAiIWI05WYm5WYm6Ww8cgQowzySviYCviYDd6zEjsfGKdBBLN708CiyaIWI9YWfXrWXog3Tp1AkS8xSevWQ2/hfmQneVoM0vl4ETh21wr/+p+kpRiv57hxlzlGGw8JHG0XOcPv31HARH3rq3xvdtbzMWcxPRDlJ1qqs4pASKsY1SNQ1SND4KInKmXrLGHrLFHGWdKT7QSG75EXHWJxPBloYcYb1VcmUqTHZTVnRSnWqnoOsQIk7lHODOZe2g4BljwDFMxdT0AIo5Hmppg674SPjfn6GfG3kvd2n3i775L3TPEtG+UsnuItLmLiL6VuL6DhKkbn7oFQ/+pTwCIZhP6Hu2tj/HMU/+BgG+Sa7vT/Pkff5vru7NYtH2M9V2k+9JjPPPl36bzwpdx6rqxTLYpIKLv8mNM9V/AqLqER9PL1kyMpUIAff95HONtJF2juPVtRD0DmMbPMdbzBC7NFezjF5CkGo6R4xy2Gf8E0alWvEPnsHU/g6vnFNHJq0Sm2ojqOz8BOOS1ELEyH7YoGQMzIRMZ6yhhXR8Js4qiZ4qaX0t0qhvX0AUsPaexD53HMXwZi+oijrEWgvoefFqxHKPtJM2jHNST1AMm9ssx1tM+9ssRNrM+tnJ+rtXiHE0n2SmHWc/5WMt62SqHWM15Wc64WUq7qEdE4FbaMU7eO0nKOqiIqG2qs9hUZxVXptErX5aBQ4qgto2AphVd91OYB06jbn+cwfP/GfWVrxCavErNO04jOMVcWM9a2s5W3s16xsFhNcJi1MJSzCoyLWTHpNmgiaWknVpQQ86lYiFlwjV2UXluSUqh7XoS88BpEpZewvoOtF1P4hq7iHNUjGDVw1P41W0kLQMsJC1sV/xslrwczER4cS3Pi2t5juYT7NaC7E+Hub2c4fmVLPvTYVZzTpYzTlayHjncz8JS2sVszErKOoJf3YVvslNxYwrr+oQA1DZK1DBA1jEuGJ6ohaJnSnRTHePKbbKOcUpejWLpu10Jc202xbXZFHv1GAczCa4vZDmYT3O4lOXGWpGb6yUOl7JsN+LsziU5Wi3w0n6Dl6/N862jRe7dWOLVWyu8cnOZO7vTXFvMcn0hz7VGhp16go1yhOWcnyO6eZzXyXm1lEMm+cN1hOi0NQvLt5HeANdUJ66pYxcip7oDr06Ervl1vVhHWvBMdREzq5SsiKbLTNYxrgirl2JOluMuVtJetophdisxdspRdqtx1nIBrs3n+M7NdWVOuBwwspD2sF9LcFBPclBPslOOspz2Mhu1MxO20ojYKHh1SJ9Dcfs5FsCmkKQNPJo2wuZe0q4xKmE9K0U/15dyvLg1zZ3tGVaKQZmNaXaSU+j6zmAZuUDI0EnM1E3c3EPc2kfKMUjarSLhGiRs6cNv6MKpvorf0CWKk7chbhEjhknLMEXPJEn7EJJ0B8fYRQK6dpodJI+6lai5j5Chm5BBAAmPuh3HaCu24RbsI1dxjDbHpe4jwPLrx4XQO8gC5dfFRcUkF5sPIzQAKRFwJf1aTvGWXYWcU/3yfU6GF52crxUXtqCuT+QeuNQEDEPcOVznL/7oNV6/e8iPv/MCRytlpAWhwxD3fx3pM7CAjgV0YszqbZT06kd4k1LIjJgd70eSargmu3CrOwkZB0jZRVBa0j5MxNRPRN9LWNdD0jJMwqwibhwmohtEekcUZae4z6O8wSnu80XeRbotArw+z/tK6N6n+bVgHT5EEXOHTMOyLW1NXAx84n1LWEfIuiYpB7VUQjpKXrXipJX3qcV7/hkBIooBDW51O35dt7gYNfMwpBq20SvKMfYbevDpewlZVURtw0jSh4RNg6RdE5T8OooBHRn3JIWgjlrSxnTWiSR9IJxy1DIL8RRi5OwiSBIErQOkPeNkPRMk7OI8F9qflGDhHkKMQb0L2ZiFejFILuFiqOs8yaCF3eUqkvQaNmpMJ9zk/SaqURtHK2XuXl9idyHLdNaNJIF28BJf+0//K79c/j+5+Nj/Ri2ioRZSUw+rj/eDycvi+89Ay+nf5cyTDxH2TPL80SLXdqfJ55K8//d/yy//6R/4l1//ip/97Cdsby/z0ktH/OhH32d3dxGzeZyu7vN0dZ+nf+ASff0XuXDxqzz17H9GNdLB2GQ/AwNtdLVfoL/7EsPdVxjuuoRmoJ2oRU3MNiknyDfP4XeJOsYJm4dJGIeI6ZsAroEkvSveS9nlrOPcY/Rcepqkx8w3rm2S8dsFiPiElfXz23PK3ylJb6LuvYR5tBNV6+njkbO78uqXvzbZsHvy+fcebDDGBmO8xcPCAOGexEu39vnjH36PP/2jH/DSrUPyqQipqJ+gzy4CI9slQhEnBsMYQb+ZyfEeTJpBnMYxQqRYLMepxJwknWpKARPTURslj46kbYJyyEHYqqES85Jy6sm4jVTDdl45XON7NzbYKcUoOaaoODTMeHRU7JPU7RPMujVsxh0shkysJR3sFQMc1WMc1WNcq0Y4KIfYKwbYznm5XotyezbFzZkEN6bj3GokOarHOCgG2U375HEfJ3uZINcKUbYyAR7mLU5x/7iIiosRpmrcRS3lYTofYKEUYjbhZDHlZLXgZ7MSZrngox6zUImamEnZWSsHWa+E2KpG2K5F2a1E2C4JtmQrE2A14WU95WczHWA96WM5KvItluWU7aaOoTnGtBt1sBOxsxWyshGysOo3sxq0ykDoGGzsJDzsyeNOJ/URq0ErKwGLcFvym39jsd90bmqCvePshxQLYZmBOIL1qIs5hwZJOhCvMeVlxqPjeJT7k+Di5BLs7Eu7y/zzL37Kz/70D0hJEncPljmYy7Gc9hGa6iNrHiFvHmXaPcWsW0PNpGLGOsq8Y4KyoY+KdZCMoZu0vksACV0XsfEWwUJMtJIaFeLq/GQ7+cnjUSYFTGjaxJItXuvmHhq2Y2emmqXn/4OJSMlssWgMVEwdzDr7qVm6SE9eJKs9HiUu2nrImbpJGztJGztJmTpJ6juJ6zsIa9tIWnsJaluJWHrwGzvQKqP3b3H57MN0tnyVga6nGew6JQOE22hHrmLX9THe+xyd5x9hsezlcDWLeVw0VK1jV3FNtWMeuYK29znG259RXk8lpCPtHMWlvopb24Jh9DTW8bPYJ8/jN1zFb7hKQH+V+aSOP/j6Eu++fpN3vnvIjZkA0ckrOLqfwj90htDYZey9p/GPXSY0eRXP8AWa2pmcYwhpOe5gJeFkPmZjI+9nuxRiIW6n4FaTso4QNw0R0/cRGGvD0XcWQ8fTaDuewtB1GsvAeZzjVwnouvFqukm7JggbhlB3PEfKMsZiwsULC0XWUl628wE2sz52CkGu1xMcTSfZL0fYyB9rJVZzXlayHpYzbqajFjLOCeG2Yx8maRnAP3VVsW81D5xWguRGLv9XJtseY/TKl3GMnMc/dRXr0Bnsw+dwjJzH0PsM2tbHCYxfoeIeZT4i9BDLCQurKRurKRtbOS/TPi2zQQMzfh1LMTvb+QArCSfbpQDXZ2M0Yjp2aj7q4Sni5h78U1dp+rWPXvmyIvrWdH6NgKaVtH2AqLGLlZyN+YSZpbSNnWqAa7MxDmYiHM0nuL2c4eZiiqP5BHv1EHv1EDcWktxaSrM/HWYt72I5Y2cl62EubmM+YWc152Ux5STvmlRsXc39F/Cru447pvYx8q5JqgE9jaiF1ZyX6bCJgltN3jVJ3jVJ1jFOzjlByasRG2TOy041wrXZFIeNJLu1KHv1GNfmM+zNJtmZTbA3n+JgMcPBYob9hTRHqwXu7E7z0n6DV24u8+3bq3zraJGv783w/FaVm+slri/lOJzLcjCdYrsWZ6McYSUfEAXo5xBi5C/K9L70oQwiXqc5DjXa9iyOyXY8WvHB9ul78Wi78Wi78et6CRoEIxE09CsuMWnHuACgrknF4rXuNVB168TFyqtnKelmpxwVwED2Db+5XOLO5rS4IEtCZH04l2WrGGa7FGGnHGWrGGYl42Mu5qAeNFP1G6mGzFSCJooBAzmvlpRzkqhlhIBcOASN3UQsPaRcw9SiRjZrEW6vl3lxa5qbq2V5jCklkmalX8vvgyiOouYeouYeYpZeErZ+0s4hMp5h0m6VzEb0Ebb0UU8YxaZ+Fkp+HSF9P161MECYiRtJ2PoJG7uIWXoJ6Nrxa9tI2AbJe8cJ6DrxadpxTbRiG7mMefASpoGLGPrOo+8/f7yhSq+jOMB8Tu562+RixYQYqbmLOHavI0THsgD1Ed6URaD3cUz1YFd345jowjnZjSS9j0/bR9ikImxSEdD2Ks8Zsw5TDpqpxx0s5Pxs1hOyLuN9pJKwalUYn0fBNtYhRuHeFoXsp/hYtsm8J4o2kwAUAvDU8Ov6Masu45nqImkbpRI0MB0zUQ5qydhHiBr6iBkHxV5oUCFJr4nH+1iMbdmocZG7nOI+LdzhId4WgAmE3uNDeX2EEJI3gZayZBDxaQjp+8k4JxSL15JXTdo5SsY1Rs47ScjYh3QWXtqt8/xGiWJAQ9jUj0/bhWIpLCedB/Q9hIx9YpkH5eRqoU9K2EeVHJWCV0M5oKcaEQWRJKXE67+L0Ky8KwOCdnHMHbo2/OY+Yq4REs4RFOeWUzITEkN0v9+R7/u++Ps/y4fY9Sr216r8/iu3kF6DUshK3m+gGrZSjVjYrMW4tV5ldzZNI+vhHb7EfMGLcewCP84/xMhz/xa/to2IoYO4fKH3aa8St/cTMHWKwrwfrpx5BPXwZbyOUXST7cRjQf74x2/wwT/+HR9//BG/+tU/8id/8kPef/+n/M//+Ss+/PA9btzYpH/gCo9+5T9w8dKTXL7yJE8+9TAXr3yNZ898hTPnn+TixWfobDtPf/cluq88R9/VM6LIcEHQOEJUzjiRpBRh8zBh26gYG7MMkTQ1nV+OEEzMx+J9HYPRjrMMd5whRYjFUpKY08hw+0VF2G4Z60HagJRHf7xP5GSAviOfXwecCBf7gC/wHu/wJRF++CZIvxYA96zccy/h4l2+qPwkzCIAACAASURBVDBGIMFnJGV8KeiycLC9yqsvv8g3v/kC+Xwcp1NPJhPC6zIS9JtJSRIhUuRibgoxFwmXlqh1jJxHJ7JNHGpybi3O8T78mlEaCR95t4mcS0/FZ+bmXIHrtTSrcTezXhOLfhPzbj0zjkmWPDoWXGrqtlFWYza2sh4OK2FuziQUgHBYCXNQDrGecrJXDHC9FuV6LcpRPcbNmQTXqhF2sl6RwBx1shFxsZPys50OIKmg4bdQ85loROw04k4aCQ8zSQ/VuItq0s1M1s98IcB8ys1yxs1aMcBmJcxK0c9MwkY9YWUu62K1FGCtHGSzEmarGlHGtZtMyVrqX4OIpZCdlZCdtcjxKNInQcR22CYDCdsDDk1NjcRvElg3w+l+M3gQgljpCyggouK1UvZYToCIBdEw+BLH9t4PwV7Cw1bMxXLQQtk2wWbayzdWawqIyDs1/CbGYjkd4P6tXf7g1Rf4s9df4e0/+DZ/8r2XuL02TcY5RcI0Ss4+SdY4TMk6TsUySk7bT82kYsGlpmEbo2QeIGPoJqXrJGPoJqPtfABEZMZbycqjTNnxVrIjwqGpCSQqug4qug7KepFYXTN1M20RGRHTtj5FXN18zdUT359cZWM7kpSi4eijYuo4cbsSdecAaX0H0ckrRCevKIV2wTbAR3wGKQZxYxdZ5yBJRz8uTQu2CaGTaDv3sLw3N40vBIiQpNcZ6z+HXnUJneo8jZyD6YwNner8idu+I3/dQdKBa7KNuHVIaRxKUgp175NY1Rdxa1sImNoImTpxTV7AP3WZvHuQnK2XvL2PnKWHpLaN+OQVouOXCA6fwz1wmuD4ZZyDZ7H1ncY7cpHmiHdE1yESq7fzAVYzHpGcPJNkqyjGZlLWEYKaHrxjrdh7z2HtPo2h42nUrU+g7zyFXXUJ92QbHnW7kjCdcaop+vRsFEKsZHysZf0cVhOspz1sZXzsF8PcqCe5Xk8ooWpbxSBrWS8rabfCREyHTWQd48RNQ8RNAwSm2vFPXcU1dhHr0Bksg88pYELYuTbTrBewD5/DMvgcuu6nRJJ17zOKsDpl7GE2pGEpblYsXneKXm7PpdnIuNnIuFmKWVlNutjOB1iM2ljLuil5xglq2yj7x0la+3COXpDZiBWmOp5A3/M0k22PYex7FvPAacL6DiqBCYreUWbjejaKHtYLbjZLXnaqAfbqIQ5mIhzMRBT24SS4uLmY4rARZbPkZSXrUNiH2ZiVxZTI8WgyEZ7xdqyDl4gaBsjYx4ibhoQrU0CvsBBreR8zEbMCIprhWRW/jmpAz0rWw1rex041wmEjyWEjqTARR4s59udSbE/HhMh6Js7+XIpri1le2KzyzcN5Xj6Y4zu31/jeCxvc3Z/l2mKW3UaCg/k015dy7M2k2K8n2a7F2axEFeejRtIpUp6/KBcqTUpe+kDuzt5BP3CsdYnahok7RgmZB/Hpewno+8QYhX1U2HTK40xNq9ecU9hz1jx6So4pErohguPdRHWD1AMmtophrjcyHM6k2SiExAeyAbMJJ7WwhZmYnaWsj6Wkm6Wkm+WUh5W0l8Wkm9monYrPQMGloRI0UQtbqEWtVMJm8j4dCfs4IeMQfl0vMUs/CVs/WfcoM3EzezMJXlivcHO59AmXqhUk6U18mk486lYCunbi1j7itl5itl4Sjn7S7iFyvlFyvlEynmGSzkF8ug7i9kHKIR1p1xhm1UWa2pGArpOse1jppkjSO3jULfi1bfg0rYSNXQR0nbgnj2c2jQPnMPSfRdN9iomOZzENXTn+jH1aLhalu0hSTRwvWXD9AZ8TnX6VKKykd0Th0sIdUUzeFpuPY6LrxN/8JpL0Hn5dP2HDAGHDACF9P80OWUDfR9g4TNA4Qsw2yXTCjSS9S9qtO05/bj5WNzLA+EDMnX8BPsNHYkb8Dqi7z51wpngfRSAupfBquolbhoWtadRIOaglYR7EN9lO1DAgln5InCMfiA69iQaP8gbt3OZzfMBF7oogvTfhUd4QxXhTPP62DLhqHLsoqeTX+1kwDV3CN9VN2jGuCKsL7gkSNhUFn5qIeQDT0AVCxj62pyOsV4SOwK1uJ6DvkS/eID0CAX0PMesQcZuKqGWQkHmQmH1EcWMSWjcj00EjFa+WmYhZGFukHccg4oMTIOJzzeOdQpI+ImwfIu4eFX+X9LFgHmRRs3QgA4iG/L0OcVzeFAX+Ed3QkFgoBqlGbRT9RhpxJ9NxOwtZLzuzCXbnksxknHAg8fXDGbKhCb4T/RIjp/8NXu1VEnbxmYiYu0jY+4hYesT52XQQexw6Lj9O68XHOXPq97h+tMNP//rPgX/hn3/9f/GX7/yYP/zRa/zFT97k797/Kza2ZjFZxnny6Ufo7D5PpZagMZdDrenn2dNf5syFJ2hpO8vFi89w5tRjtF5+lqHOS4z1tqAd7MA1OUDAMEzcLsIHw+Zj69qUe4KYpZ+4qY+gpkOA0Kbm66wMbqXb6AavMtl7lcGrZ7nw9KP0t55jvVHhR9+/RyUhZpyNo7Ll5Jfk8+hDAdS/wHviPZfTqRfQifdeJY7Fl3jnmBFDjDTZqKFih3f5IjVs8K6wY/6Iz8CHEhuLM/z8p2/zf/+PD/jlBz9ne2ORWNjDC7f28LqMVEoxUpKERac6thqWhZoh0yhR8ygJyyRFr4my38ZyNsbtlRlWMyIHp+DQsZb0sRCy0/AYmXZoqVonqFsnmXOoWXQKF6Flr5bVmI3NjJuDckhhIg4rYfaKAXYLftZTTrayHnYLfvZLwQdAxHbGw25a1kUkfWynA2wkvCyG7TT8Fup+M/NxF3NJN3MpH42Ul5mkh3rSw0zax3zWJ1z68j7WS0EFRMxnhLh/qehjpehntRRgoxxisyJGtbeKQbYyPjbTXsV+djPtZz3pZSXSBBFWVsM2BRjsxBzsRh0KiNgJW9gKWdmJuRSQsBFxKBqJjYgIomuKqpsAYiVg+Y1FsAIimu50Tbe+T6EEqs4GrMcg4nPyekisBa+OimWUqmNCDqGD6aCRnXKYvEON0sj4xPMeLddpZCP84O4N/uEnb/L+2z/kB3cOqATNTIeszIQsVJ1T1F0aph2TFPSDFA1D1G3jVMxCZH1ynCmn7yapFhkRWXU7eXUHOdmZKT3aQlp1mbTqspIVUTd2Uzd2UzN1K0FzNZPQQfym96li6fkNLk2ykUbz57snm0FCW5LWthGZuExk4rJ8XSkpnylh0nLMvEfMXcSsPbinWpjoeurEY72OaDS8fmK9wXGo5oYADNJbHFvMChAx0fkkhsEz2EYuout9hs5TD/HUw/8WSXqP2ayZ6ZSB6ZRoRJiGTuOVGdyR8w8zfO530bV+heDoBdLaq2J/+gIk1C2k9V2yY9NH8pL3fek20nraw14prGgU1nM+5mM2JdQspO3FO9aKoe0Z7N3PYe89g7n7FLaBCwSmxCy1a6KVqEVF1KKiHDBi7L+EQ9XKatavdG7XUm52cgGuVWLcqCc5qERpBt1t5fwsp1wsp1wsJB2yrayOrGOclHWElFVFWNdFwtJL1NiFe/wSztEL+NQt+NQiP8I9fgl9z9MMXfg9zAOncYycR9v1JDbVWcwDpzF1PY2t7zRxXSdzYS0rSSsLUSNraTtHM1F2iwHmQkaWYlYWIiLTYSvnZz5sYSVhJyI/fz08RVjfgXXoDI4R0aGd6ngC19hFxq9+BemzYFOdxTl6gZxLRd49TNY5xExEr7AR6wU3e/UQu7Ugu7UgR/MJXlzLc2spzfW5ONfn4txcTHFzMXWCjRDAoR4yUg8ZKXqmiBkH8U504B5rw6/uImYcJGkZJmoYIGFWUfZpFfZiLm5T7E6b40tNMftc3MZK1sNqzstmKcj+dJzDRlIAiPkML66VuTafYXs6pjg4HcynOVrO88Jmlbv7s3zr2gLfub3G/VurPL9RUW6720hwuJDhYFqAiN3pJDv1hMJILOZ8zKZcFAMG/Lp+2e4yhfQ4OCY68en6kaQUtvFW3JouIlYVKfcESdc4EauKsGmQqEVF1qMm4xbjb01NRNwyTMY+Jv5mxxRZ8xjhyV48qjaC6l6qPgMb+SCH0yn2agll3lyS3mEu6RKBbQnhvDQTslAPmKj5jdQDJqZDFupBMyWPjpxDTd4jvPyrEQvViIWCX6+wEWHTIDFLP0n7AHnvODNxI5vVIAezKTbKkRObxzu4JzoI6LoJG3sIGboV5iAmg4i4vY+kc4Csd0QBEWm3Sr5/juNO5xFSP4RN/fj1nYQMnWQ9KgL6NqwjZwkbu4hb+/Br2wgZOgnqu3BNtGAeunDi9Qjf+YmOZ1F3n2W84zmOk0s5cZtmIXQkj7u8JhyTvoRwLYnJ3eiYfKF6Ck4Ks/y6fqQPIWxSEdL3K1qMT27sIdMoPt0Qeb+JrNdAwjGF9DEkneoTtzuShczvyoXNe2KM4zaMtp0Sf8MKso7jQ3kjRNYVLODX9BDS9xOzDBKzDBI19BHUdIlRJtOQGGVqzrK/geLr/2l+zcO8JZ77A1HUPcKbfJYPBai4J78HPvmirLgofSAKPzUKE5e0jSrjTHnXODHLIDnPBFHLII7xqwT0PRQDsoBfShExD8ggIvUAqIhaBolZh4hZhwgY+4mYhRtTwathJmRiIWJlLmRm2qdnNmJhMeVkPuOiEDaIAuMDGRx2N1/bBl5bL9JZSPkn+bokySBCfF4FePu1+JpDsHl3msdbPj79ELaPU4payXi0VELi81ILW5TMoJWin+3pGDMpO9WYmf2FJJrBU7wa+h1GTv8b4vY+8r4Rko5+ko5+isFmqN6CWO1y8dwOT3z13/PMk/+Rja15Xr3/df7u/b/iW6+8QDDswOUxEgjZ4R2J3v4rPPJf/z1feew/ki9G+Mlfvcl//9Xf8d3XvoHDpeX02Sdo77pIf38rA71XGei5zFDnJXQj3STcJkLGcSKWcZJODWm3hoRDAImQVTgyCVv0NkST4A1xgY7J56diKPA23ReeUZiBjfkK1zeW2F9tMJMNEndrsU/JI2MmGZD/WjB8j/O6MoL5WT4En3iMT/ExX+IdVOzwOQQ78ShvMNJ7hXucfRBE3BGWrW/zEG/zEC+/cMQ//f3f8OE//Ixf/dP7vPXjP+C7377LT3/yFuVCnHckiX+SJCyGUVT9V/m5JPFzSSIftjOfj7BSjFOLuEg5dMwlQ1xfqPOdGzt8fVM0I9JWNUndKFH1ACmNiuTUINHRbup2NSs+E9OWMRbdWrYTdtbidraynn8FIvZLQfaKAXbyPrayHjbSLrZzXq5VI9ycSXC9FmW/FGQr7WU742M3KzQKm2k/Kwk3i3E3SwmPcF5KuEVGREpeGT/z2QALss33pgwgNithJZx1ueRnrRp6AEQ0mYjjcSaf0IXKFrXrSS9rMTcrESerYRsrIasMIFwPAggZRGxHLOzG3ayH7awELKyH7WzH3ezK1q8rAQurQasCHppjTEs+028okFeObZtbkJ2X3hBLBhHSgrxk61LRQFhh3qNlI2ZnPmDgoBzizlIeSYK7m3X+4rsvHF93FCBx7FxZi7qJ2HVcX53mB3dv8O2bO3zzYAVJep/tcoy5qJ2yU0PNpWHOb6RmG6dgGKJoGCKj7aHiGKZsH6JoHRBLFlYXtF1iye5MTRCRGb5CdqRFsBBTXTQsfTQsfcxY+xRNRBNENJkISUpRMnVRMHRQMHRQMp1sdDUL+DfhIwk+ko7HBpXbbJDRtYuCvmk5LRfiouBvPkaKsnuIhLmTrHOQmLUHr7YVy+jFE4/VvM4enAARgnloP/MIQ61PIpiLBs3MhnTASCFqZfjqV5nqepKx1q9y9cl/h/QpWCq6+OG9fe4eTnN9OUU5OIW+71l86hb0XU9i7nkaS/eTuAdOE9dcIW/sUF57wdRJQtOKb+TcCRDRPMa3hTvTbjHEdinEUtJJ1aej5J6i4FaTto2KELPhK1g7n8PVdw5n/znM3aewD14kpO0mYurHr+0ibhsRYwchE5bhq6g7nqMRdwixajHMZlawENerca5VYuzmg8JZIe1hLeVWkrLnolZqfr3SMRdWs5MU3GNUg5MUvaPETN2EdO1EDJ0EtW04Ry8Q1LYpOgnv5BUSll4CmlaC2jZipm7C6laCEy2kTb3MhbUsJyzMhnSspmzcaMSIa3vxj7aSMQ1RdatZSTjZL0cE+Cn4WU7bWMvZ2S57qAUmiRu7CWvbcQ6fxzl8Hkv/aU5+WM19p0hb+6n6BRtRC6lZytlYLTrZqHjYa4RYK7lYztu5vhjn9lqGmyspDuej7M4EubYQ49ZqmoM5ERK2lHYwEzFT8esoeqbIuyaVcbO4aYiYcfABHUs1oFesYOfiQutSDxioBwzMRiyspN1sFYNijCzjYSPvZz3nY6sYZL8W43A6weF0gqPZNM+vFNlrxNishdioBtmbjXO0nOXWWoEXtyrc3Z/hlaMFXr2xyN39Ga4vZdishdishdhtCMvYw5k0hzNp9htpDmYz7DfSbNfirJZCLGS9ZNxTeKZ6RDdT7qiFTCoxEiB39ewTbXh1PaTcExSCOjJeNQn7KDHrsEj7lRN/m0AiIY925ZwT5K0TZEyjxLWDRNR9pC1jNMJWxeJ1Netntxpnp55gOednLuliMeNlKetjPuWm4tVTcE6RtU2QtU1QcAnnkJJHR9GtJefWUPDqKAYMFPx6sh6NnIQ8TMg4QMjQSdI+QME3QS2iYzZpZS4lDAQyzgkUjcJkJyFDL1FzH1FznxBSm7uIWnuIWLqJWLoVRiLlGiTlGCRpHyBm6UVzQqcjHYFj/Cr2sRZG2x7HOnyOlHOAmFUUm0lHP2nXICFDJ2FjF35tG87xS5gGzyJJKUyD53nw4nNbFIjS+xyzfilZAP6R+N0X5KKzuR5FbIKfRQCNx+WvUk0u3oUGJmgYVMT+vqlu3BMdeCfa8E22o3TOpBRZjwmvRoV9rJdq1MGN1Rov7c1TDlvkcC+5iPy03AW/KBdpLaKrNt7xHL3nH6P/4hMyE/GB8tjHRehtvGohNg8ZeklZVeRdIiMiaZH1ENJd0eVdkS/E7wlBtYodpA9F1/dh3hLsiwwopBW5oM4dX3T8+kEk6R0xLnAX8VV6j7BhgKx7nKJ/ioJ7gqR9GL+2g4Chi5BJjMRlvWOEzb34dB1Erf34dOL3QWM3fn0nXm07Pl0HIZNgJJpgO+0Yp+LXMRs0MRcw0fAZmPboWIrYxP6bdKB0v3SiSD02ORAgNeob4SJ3uchdSmGduNgtyCDpTZBKMNR1it7WJ+m++jXR6awJcB6wjBBxTJD26ch6tVQjFjEG6NaymHEzm7BTjRhYzLmYSVnJeCcoBDUMXP0yr4Z+h8rIb6FXncavb8OvbyNq7SHtHiLhaOoNPhaF0ZgAes89+wgtl59kaaXKnZcOee/v/oJrR+t0dl/gubOPcebc43T3XuL3/sv/wZlzX+Pi5WcJRZzceek6t1/YZ2a2gNNtQGccwxe0USolqJVTuO0aOi+dQtV5kWLETcKuJWIZJ2abJOWaOlEEnOwAy+f/F5ufhddPFAn3mRq4gqrtvADeG/DuX/xIiPPbwaFTYZ/qw6U7DsMa77mAqv05pDdRwEOTIZPekW2Edzg+9/pRAMpMOc6LNzZF1sN7kgIgNhjjIncx0WC+kueVO7f43r2X+NHr3+WDv/8bfv7uX/KWJIFL4h1JwmqaZFTVRVvLGWqlOPe+fp3v33uRP/v97/Bnr3+bg6U6brUKGzWWSknu39rnj7/zDV492mIhEyCsVSFJ7xHXDFHz6IlO9pHWDzHj1FA0qphxqqm71GymHOwWvFyvhbnViHOrEefmTIwb01GO6hEOygE2M05W4hZWE1a2c24OygEOK0EOK2G2s35280HZbj7IRsbPasanWLHOxZyCjUh4WUj5WcoEWc6H5RVkvRRkqxxgsxpkvexnrexnvRJgvRZkvRZkteRjvRJgqxZiux5mrxpmtyL0Gs3n3c4G2U4H2Ez62Ei6WU+4WI8KdmEn5hDrBHhoru2IhS2ZcVj2m1kL2RQQsRVzPQAeTgKIB0HEwnFR/2lOjL01i8I3BNhvMhMLoLiANe8nN0/mAzr2ij6u1cPMxyzc3a7x6uGCDCBWiBsGKdrVD4AI8Xg10i4T03EvkvQ+CZsaSXqfnUqclbRXXKMNKqoONWXbGHmTipJpmJxxgLJdRdk+RMk2KOxejb0UjL2U9D0UtF0P5ERkx1vJjV6lONFOVdPNjKGfWWs/czZh6zpt6VUYibq1l4ZjgIZjgGlbH2VzN0VjJw9e+5og4vhnPpL416xL8/omQMQbPHrCIlew6kndFcquXor2XkLqi6RMncQMnUhS6VjXpTQC78vrLRlE7CBJO0z2n6X/yuMMtDyB9BFcPf27qK5+lXLSSSlpZ7TjMSwj53BPtYjH+RRcX8nylz+8y7dvrnAwn6bgU2MaPEvM2It96CxJYxehiUs4ep/B0fcUyakrzLj6mXb2kdW3yXt/k/VoujPVkKSGcGfayHhZy3qZCZmObV5lJiAw1Y1j6BLBkVa8gxexdz+HoeNprD1n8U22EzcNkJBtK/26XnJeLbMpFyH9IDm3htmoXcycF4IclqMclqMKgNhIeVhNuliK2VlKOllOuZiLWql4tcrITTWgpxbUUXCPUfSOUvSOknOplC5/U3eQtg8Q1neQsPQSM3WTc6nIOodwjV0kZevHrTqvJFY3cyLmwno2sk5uzSWUpOrZoIHluI3dYogbMyk2sz72SkEOpsMsJIw0IloWEkZKnlHcoxexDZ4houvAM3YJdetjNOko/2QLVf8E83EDcwkD0xEN62U3q0WnAiRqEQ05zwirRSfXF+McLSXYnw2zVfNxMBfh+fUsh/NRFrN2qgGtknnQFEcfg6wpooYBghohAJ2L24SuJGyi4tcxHTaxmHCwnHKxknYroGGnLBiozUKAvWpU+fmgHuegHmevGmWvGuVgJiE2z0qArXqYa4tpbq0VeGGzzEu7de5dn+eVowW+dW2OF7cqHMwn2Z6OyAAiwV4jpoCIg9mM0EfMZtiuxVkpBpnPeEg6JnCru9EPXMKkasGj6cWvH8Cn68c9JYShQmRYI+WeoBwxUgjqSLsmlBGNrEetCKqboWFN5qVgm6RoVytfp4NmVtJeNvJBVjM+tkoRJCnHSj6g2PitFoKs5APMJpwKgEiZR0mZR8nYJii6tVT9RqGLCJkp+YUeIu1Sk3RMELOOEjIO4dP24Ne2EbP2kHGpyHnGhPOOr9lBF3PqrvF2vFMdhAzH408xaw9RGThELN2ETJ2ETJ1ELN1ErUIrETF1E9R3YBw4rRT42t7nUHc9y1T3KZodDM/UFYKGdoKGdmLWHuK2XvzaNjzqFjzqFuyjFzAOnEHXewpd73Of2Dzf4jgA8H2OmYQPj60/H5I7WZ+Rf5belJ/7SGyun2sW0O/KNrMl3Opu/DrBPnjVXTjH2nCMtuIZb8U32U5gqlNhJdzqQTpWoWMV7h2t88qNDaTXIefTE7WOHm/Aj8gA5ghZOCieVz9wmbH200x0nmGy66y8IYIk7WAfa8Wr6VZcyyJyGnPCPKiEzR2DCHkMqYS8sX8oAMt9xOiPLKL+FB+Lwvq+XMi9hizSu4Nzshv3VK8AI/c4TrI+C+6JDhI2FXnvJEXPpJzFMIIkvUnI1EPA0IVP14Ff30mMGJLUwKfrIGwW3bSQqQf3VCsu9VX8+k6i1n4SdhEGV3Crqfn1THt01JxT1JxTNLx61hMuVpMuGlHLMdMifSSA4d3msTu24E35JynGDBQiumMG79PifmM9Z+hre4quK4/Tcfkx0RSoIUCJ9AER+zhJ5yQFv1628tSRc07QiFoUMWDBP0U1YiDjnSBi7Uc/cobKyG9RGfktNIPPEjC0k3QOkHINCi2EdEfOGrkvzkM5Xf25U1/mwrnHSWf9bGw1ePOPX+Pg2gqj491cbnmWC5eeoqvnImfOfY3l1WnyxRjxpI/5xQp2hwGbXc/W9jJHt3b4we+/yssv36JSTJCOe5ivpJkvJylFPcSsUwSNI/LInRBTSy3y50GSrYwflgu0LzT/PYUkHaDuOy/ORbngaDn7BNIGeG0aHMZJgi4D6aAVqRvc+iGlINEPt6Huv0z3xa8JO+M3EBqkt0D6GE5xn4nei4z3X3oAQKzMFfjTH32Pv/nJj7hDC8mQQ/ldDRs1bJho4CPHYq3IzvIcq40qP3r9u/zg2y8rIMJqmlLuF4m4+MH3vskH7/81f//u2/zyvZ/y4c/+ipcOt7GMD2DTDFPPhrm22uC7Xz/i7rVNNmdyJB060k4tm5UYd9bqxPRDgERgrIO8eZTFiJmCdYSFsIHVhJWdvIfDSpDrtfAD66AcYD1lZzFiZDFiZCVuYT1lZyvrYrfgZacQFM3SvLAWbjrzLSe9LMRczMddCohYTAdYyYVZK0RZK0RZLYRYL/jZKgfYqARYK/lYK/tFU60eYq0aUEDFVi3EznSE/VqEveoxU7JXiAinynRArIyP3bSPHVlnsBt3KiBiO2x7AETsRIUmogkW1kI2RVS9FXMpDMVJEPEgkFg4BhFN8CCvqtdIxWcUAEIGEbM+g6LzkaT3BXt6EWVfqDjHmA3pqPpPMsA5eQngUHXraATM1Fw6YvJ/wsFM3N5FiXrUzfef3+P+0Sbfub7GcspDzjJO0TpO3jxK1jBI0TJC2TZCztRH0TpAwdKvaCKaTERW3S5GmSbbH8iJKKs7mdb3MWsaZNrUw4y5lxlrHzVTNxVDJxVDJ9O2PuZcQ8y7Vcw6B5WciObrrFp7qdn//8LnmiCiaQYjxlgf5Q35/4+S0bWTnLqCJG0Qn7xAztxOXHPleFRM2kCSSng1LRzn+5wELycbXSUkqcHpR3/nGMR8BLqBs8zkfFTTbsa7nsClviKHHnfhmLhCLW7hxe0Gm9U45ZCJqGlITH3IQacZYy9Zcy/RwcQsgwAAIABJREFUySt4+p/BN/A0Ge0V+W9vHtsmiPgEO7MQsbKScLKSdoukar+e6aAYmSm41SId2dBPdKIT39AlHD1ncAycw6O6gneijYi+l4RNjJUUAzpi1lEc4x20PfWfCOoG2KnEWEl72S2G2C+G2ckFWEu4WEu4ZMGRm8WojdWki/W0h8WEg5pfT8k9JRK0Q0ZqQR151yhp+wBp+wAl3xj18BSVwAQ5l4qUrV8Jm6uHpxT2oeAZQdv1JElrH9beUzgHzxLVtFNxj7IQNbKasrFX9nN7Psmt2RTbeR+H1QgHlTA3ZlLcnsuynQ+wVwqyXw8xHzdQD6pZy9lZTJpImHqIG7spukfIOYYITrUiSfcpuIap+MZZzdpYTJqYTxqZTxrZrHpZzFpZzFrZmQ7QSBgo+MbYqvk4nI9yYznJ4XyUrZqP64txvrFb5uZKiqWcg7xrXHEaagKIsk9L2ael5NUoAuuYcZC8a5J6yKi4OTWiFlYzHjYLATYLAaE9SbkUILFdCnFQj/8rENH83XYlrHRYDuYS3FjOcnutwPPrRb6xW+f+zSVeuT7PvWtzvLRT42gpw14jxl4jxv5s/AEQsd8Qa28mxWYlykLWy0zCIS6yoNiFngQRXm0fEasKSToiYOwn41VTjhiFr717krxPIwCEd4q8Z0oJmyvKc9+NqIW618C0z8i0z0gjYGYp6WarGBYsRMan+FtXQ2bqEasSNjeXdJFza8hYxxUWImefJOdQU/bqmQ5ZmIs5mEu6qARNpJyTxG1jStJyzDpK0NBPQNdOxNBBzNRNwtxP1jFK3jX+wIbhm+wkqOkiaugjZR2UwfKQGNtw9RG1CxARkIFAyNhBUN9BQNdOzNKLT9OKJC0w1fU0mt5nRTGxIHdGpDfxTF0iaukm5x0m7xuh4B8l7RxSgIRz/BIW1Xn0fU1WrblB3hWg4FG5OPs88sXinvjeJzZPs6oF50SnXFgfyffdQfES/3yzoG9gGrqCWdWCbbQN12SX4gTlHL+Ka6IV70Qb3ok2/OoOvGqZVv4CdHT8gjfuv8wv/vIPOVwsIT0FjokuMp6TQX9vCyevFrnwVYFx6AruqV6CRhVebT/m4Vb0A5cxDFyiacsb0MuhjGYVUfMAIUMvQU0XfnXHA+NMAXWvuGisyIXbrzke3dEhusEp+b2XHaqkFUSH+R5I0rtYRtqOGZMUYjRlQRScrvF24tYhcp4Jip5JMq4xFrN2GikzpdAUQWM39vHLBJpuXJIQ7p8EET5dB15tOwFDF2Fzr2I2UPZomPbpqbs0VK0TzLp1rEXs7GT9rCVcVLxaZfzIax3EZR3AbOzEZupCkg6U/JOQfYhsSEM+rKU5B6+wTQ/BSO8ZBjufpa/9afEeNEfIPg8+4yBB4xAZt/i8NpshwuRBTc4zoYxhifNoh+HOx0j1/Dapni/xmf9lirizn1xglIRLZoY+0wSv95Gk27Sc/ypPf+13OXP6Uc6ceYwnn/lPXGl9Gp1xkHF1F5euPM3Z849z9vwTXLryDKqRLmrTWWx2PaNj/YxPDDIyOsDcfJ0f/Ldvc3Rrhzf/5HWef34ft0NPoyZC1P7xb/6cF3ZXiFrUirA67daIi/0XEefg4zJw+Jx8/n8ewUhdBFXbU4x1PYd26AqjXecY621htK+FRNDOwc4iOxvzXN9fUbQObtMwTcMJ9VAL6qEWeq8+g/QWqIdaxHgZIL0PPCzhtYyyOpfhhaMNluYKbK3U+P63X+QP/9u3kO7DHVqgXTgvvc7jrKDmFPdRsYOPHP9DkviBJFFLx3nhcIdbB1vM1gokY358bgsWi4aUJHHt+jZ/+7d/yb/88y/5xc//mv/+i/f41S9+zisv3CRgNRJyG2FFWD3PVpPU8xFWZ7Lkw3byQQsv7c3z4nYD22gbINGIWpiL21jNeal4pyjYh6m5J1gIG1hL2tjMONnOudkteNkr+tgr+thIO1iOmVmJW1iOmVmMGFmOmdlIO9jOB9jI+1lJe5mPOVhMuFjJiKTq2aiDxaRHXj5WMkE2ClE2izE2ClFWsyIUd6PoY73sZ7XoZa3sZ6seZqMeYqXsY0X+t81qkO16+F+BiP1ilN18mJ1MkJ1MkIOcWPsZL7sp9zGIiFrZjljYDpnZCVvYD1vZjRwLqz8ZJtfUQZwEESeBxLLfzKrffKxx+JIAD9MuPTWPnrLMppc9Oipe0VyY9+oEgPhY3ttlELGetCjBhGtpO/WghlpQw3FnOsfBTIKCc5KqW0PaqCI6eVyAf+valvL96y8d8cOXb/GzH73G3/7R93jnBy9zbSYtN/pEknXONELBOkLRNkzG0KPkRCS1HaSm2snqushrOoUuYqJNAREF9bG1a1XTzbS+j5KmjYqug6rxeESppGunbu1l3q2i4RgQLk22PsXitWrtpWbro+7opeHoe+Ba3XD0Me8ePPFv73PMON7hUd6gYumjYhmgbO4lrblMRn+FyPiZE/dZEHvCRyh5EpL0a8yj51ArdrBi9Vz92gM/d138KgOtX2Mm4+SbNxcY636GWs5LNe1mrONrmEbO4tZexaG+jH7wDJaRNlIuLUn7FD5NP0HdwAMgIqHtJG/tp2wfIKNrxdv/FM7ux0lNnGfWM8DxqPRvWHNRK/MxG6sZ4f7TCJuZiZiph4wKEzAfsxEab8c9eAHP8CVi2i7ihn6CmmPav6mJ8Ez1MB23o++9gGWohfm4k9WsnA1RCAqgELWxHHewmRX2rvMxGytpN+s5D6sZDzMRI1WfhlpQRy2oo+ybYjZmpOAZIe9UUQupaUS0ZJ1DhDRteCevYB14DmPfs0yHtNhVFwhOtTMT0WPofpZ6UENc103OOsC0f4qVpJWtvJudopf9SoBr9TDbeR9zISOrSQfraRcHlSgvLOS5Vovz/HyGzaKH7bKHpZSV5bSFhYSZelBN1a8mbe2n6B6TAcUYlcAESykr21Uvc3ETjZiOjZKL/dkwq0Unm1Uvd/cq3FpNs9cIcf/mHNcWYtxey3BjOcleI8St1TT3jma4s1Vgteim4pdZGb+eakAvRJFhE7WggZJXQ0TfT9QwoNi9hnV9TIdNim1uEzRs5P3Mx8RxXk652C6FFBZisyBE7nt1Mc60W5PZiWqIg/kkB/NJri9luLma52g5y9FyljvbVV69sci3Dmd55fo83zxocGs1z14jxu5MVAETBzMJDmYS7M2k2JtJsFNPsFYUXX/ps3CWe0L8OgaS9B6eqR45AEycV0nHGGHLEHHbCIWgjlJQT9o1QcY9SSVsJO/TiCWDiLxnikrQoLAyCxE7sxEbcyErsxEbK2kvO+UoO+Uo67kAtYBJnKuFIJuVKKuFIHNJF7WwharfSMosHCSKLg1ledOt+o0isC7lYSnloeo3krCOETOPkHZMkvdoybpE1omwT23Hp2klqO8i7RwVzju2UVGcSe/hV3cR0nYTM/aTsasoekcp+cbI/b+EvVdwpGe57/tVcUGd8gVnnV2n1gWnNrsWtdeqxdpgwDiOJwfNjHKOLalzzjlndQ5SK+c4mjyOjHMAjI0DBgcMGAcYY2xswAFwGNu/c/F1t2ZW2FtVb7XUkjp+/X7P/3n+wTVE0tFHxNpF0NCBT9uKV9OCV9NSF0eLzkqNjLbcwtDxG9D0HqyPpZeLboKGDkySvXjUjaRcAyQdfaRcAyTs/VhHj+BRN+NSNGEbPYqu78B/slmcoe3A9TTv+zbt+79bnQo9ddWJSdQYPF8FH6JrmbJj/xW38fAOoBAuUEsdNw81ou9rwCw5hkPWgkvRhlPeim20CetII5aRZrGYrIKIpx+9h7++8RL3npqvd9DC5pHq7V4S7+cS+A39YhEXFrs9AfMIWZ8el6oXRddhVN2HMQw2IggXsY2I6aQWSRMOWUtVlyIG8bmV7fjUPfg1vQQ1vfjU1RPKddUOu75aJOqrBWItPC+HCI6/UnttNq54jHHxNdyuAok7qYrVP8St6CRulZB2iVOImGUIp7yVpFMU5cdsg5glx3AqW4hZhvDruwgZ+ggYukXgo+vEr+3Gr+8ioOshoOshZOgjbpKQtcvrCbEFi4xZv5ETGT+baR8LURsZmwzh6+DT9xF1yYj7VYTdoyS8cnyW3ioN7GG8um5SHjlZv4qkS0rKoyTqkO681y/BaN9hBrv209e+Z4dfLZwh4VbhRjwpJW1yIsZhMi41If0AGY+KcliPT9+DfqTqTnQNXPN/5Yh3/TNz8m/w//5DLQtlBnGKdwFBuEjb4WvparkJYS8c3Hctrc17cDjVRGJODjRcx+4D3+LGXd/glt3/i917v8Puvd9h165ruf76f6W5+SDf+943+OY3/ydHj+7jll3XMyod5MJtp+EfBSanCtx2+ym2t1co5mJsrs7w8ycf4YWnH+X+27cIWBSELHKSHg35QFXU+vXqcSHE6Tn+vWqBURGBmL36nlc7wtLuBrgsIO1t5Cmu4wf3XeDdN3/N8888yo8fup2FiSgByyhOrVi4aIaaGGrbx1DbPtqP3kx3025k/ccRFsCiGkAtaYd/E+DfBN56/Xk++fAPPP/Mo7z088fg0z/zwbuvIzwMJrWEr/EarVzAIB/CZ9VVVT5fw65TohjsgfsFCokwy1NlTq4tcPGOs4wXU/BDAZVqmFDYzdraHC+++AwfvvcOH773Dnz2MXzyd5585CGy8SDlfJx77jrD9sY885UM85UM995+go2FMjOFKKuTaYoxByPth5jLB3j+h3dxdjHPVNxJxqUmph8kaxmh4lEzGzLWhdQbabfY6c96WRuzs5KwsjZmZylmZiagFScYMSuLqSo1NWKjEjQzG3Oymg2ymg0yG3OykPQwn3Azn/AyP+ZnKRNiORtmIRVgNulmLu5kOeNhJetlIe1mKStO5VdLQeYzTuYzbhZzblaq04jNkkhnWs952cj4OJENsJkWAcRmysupTIDTWT+n0l5OJF1sRe1sRixVEKGvggg9JwIGtkJmVgOmunvTesjGasDEss/AklfPss9QX0tefXWJYGLJa2TRo2PRrRaPx/thyiFnwian5JAjXIKiQ07BLhN/BtEA4qUqiLgMCy45Uy4ZS1UQMRcxsBAzkbdJKXlU4uevqrOYCpnwyjr4D4FkQpx71uZ4aHuFpbEQszE3D59a5rEL6/zk9i2eu+88S2Mewso+xgwj5G1yshYpWcsIWfMwSW0XGWMfGWMfcXU7CWUbaW0XWbUYODcmbSEtbyOraCeraCUrbSYrbSYna6GgaPsvC+CSsYuKfYCCvoNcbRnbRWG1ubMOIsZtO25NZWs3E5ZupuwihXLGOXTFbYq5DynclMwigMhod4BLVH6F7qE6idjImYnp2hCEy/VmiHnkCJqBfch7dyPr2YOkfRfG0WZaD34TSfsuPNouhBEwjzZSiugZar6BtrbTTGa8qHp2oxvYj2HoIKoe0fJ1tG0/xqEOPKoBbKMdhPRDCGZwj7ZgHzhCTN2Be/AwroEDxJWNROUNOHpuwdW7i5ji6H/5+glCHGE+4WIh6aYSNFMKiGLRtFNF2qmqB6uMWUfxyNuwDx/DOtSAS9pEWNdLzDJEyNCHV92JR9mFU9ZOzDyKbaSNsEHCSNNuZhJOJqM21vJ+ltJuyn4dUxEzMzEzE0Eds3EL01ETC2N2ltJ2FlMOlvMuxgNqYpYBknYJXkUrCVMvAVUrMyENfmULjsEGIrpudO27cY024h1tImHqp+LVMBnUM+FRU/KIlq2zISMhRScRdScVr4aNjIfVMScrSQebWS/raTczQQNLcRvraZG+dKoU4lwlxrlKjNPlMNvlEFNhndhhKPlYTNqZCKgJaXso+ZTkXHIKHjmVkJ6ZpJnljIulnJPFrIv5tI3tio+NkouNkovT00EuLMS4sBDj7HyMcwtxzs7HODMXZaMSYKXk4fxyiocuzHJxu8zauI9KQMeEX8+U38Bs1Mpi0slCwsFk0EjBpao7Wfk1vYT0A8TMooVjJWJmOeNhMWlnObGzFpN2lsYcO0F3SRvLGRfrBbGTslH0s1oUeaDLBS8n5hOsz4bZGY0+y3olwG1rWS6eHOe+0xXuO13h7q0iZxYSrBTczKWsrOXdnJ6KsVH0c7IS4dRknM1SQNyMx+xMRcz1LpvoVHKnmIZe7T6H9ANEjEP4NWKicMI6St6vJe/V1CcOea+GjEtZ10MkbVLSTgU5j5qCT0vRr2PcZ6Dk1VP26pkKW1lKeVnPh1jPh1jJ+FlO+5iLOxGEZ9kej3N+Nst8wkXGrqTk1ZOzq5n0mpj0mijY1BTtGmbCdlaTPhYTHmYjDsa9RjJWJRmrknGvkdmIgwmfiaRZikdV7QjbhxhzSklWi8Owsf+qD2RA3UXU0E/aPkreLSPnEqdtMVM3EUM7QW0LPlUzHkUjHkUTXkUrPmUbLkVbVRT9Uv22Gq7/F9zKXszDx3GrjuPRNODXHydiaSVu6yJh7yZm7SZs6sCtOo5Dfgzz8CE0PXuQt9/8HzaLgZY9HN/zLQ7e8M9V6sjziFOKK08WleqlCBa0XQdRtB9A0dVwhSf5s+JJp07pEEVj5oHDOGRNuJWt7Ai341X+eA1EwLn1WQQhzsMXVnnt2UeuuO+SaAP8j+yk9dasaGu5I9fBwPFbkLbtQ9tzGOtQI/bhRiz94uZu6W8Q97mRWjq6eNs+bTc+rVik74iYH0YQPqpyXi+JIEBd7TzrqwDiGhCnNn+pJkt/tHOC/VIVcNipisBF4OVRdxO1DItGAXYxfb1mdR3RD+BWtuOStuFRdYihoLoe4iYJIUMfMeMQCdswCfOwCB60fcRNgyLttHpcjfs0lDwqCi4Fs1EzpyYiLKeclL3qOiAM6nsJGfuJ24broXdp6wiCcAn3aFvdTjpT/QwWfFqiFpFSFjAPIdwIko49NB/4Fg17v4G0Xww0CtmlCF8VcwoeZi9CA2TcWgpBEzZlFz6zBJuum972mxnsvZWhwb00NX6T/o4bGNr3D9zv/e80HfxndCMHMUgPY9c0oR05RPPBb9B+7Lu0NV5PS+NNvC4I2F1KglEb3qCJWw9/mz0N3+Vw800cOnY93/z21+jrP0ZL016+++2vc+2//Q8minHWlqe4+45TpFJhunta8PntHG88zOFD+xjs7eKO82e49PrLvPTCUzz+w3t45w8v89RjF8nG7QhCiYhDQdhWA1MficdcnbJQoyVUncMaqiBSAC4LcFnAZ1EgXAchm4K1qSRjPh1Jj5piWEdA31v9/wVUvYdQdB9A0XuEzoYbOb7/uwhCCeFxGO5pxKGXQU7AZ9fz+CPf59F7zyM8DMQF3nz1eZ59/AHx+HwHtulltL8djbSfcyeWuf+us0wV0zzFdSxOlbjjzBZT5Ty3ndnmwukTPHT/93n6Jz9iLB6ipfEIFrOOSjnH6e11nnnyMf7y7h/4wxuv8eGf/8jbgsDS7CTP/PgRfnD/3Tz92MM88fA9/PSxh3jo7vP8+MHv89gDd7I5P07ApkH4Epxdn+XHD9zB5nyRyliQuFNHwiSl6NYy6TMyE7GxkREDbOvGMBkf24UA24UAaykXywk7q2NOlpNWZiImFvMB5gtBlgohlvMhlvMRlquThpVMiOV0kOV0kMV0kMVsiIWcuOaql1sTCbaKEdayAVYyflazYvjrSsbPUtbLSj7ISt7Pck7UT2yUw2xPxtkoh0UqVMrDZsYjCq3HnGyMuTiV8XEq7WUrYWc1YGDZr2HZq2bVr2EzaGArbGAroGPVq+FU3CWGzoVtbEcdbIbNLHlULHuUbAR1bIb0rPk1LLqVLHk0rHgNrAZMrHhNLHp0rPjU9XRy4X523JkuVddIdVXdu4SXgGsEJh0SJl3DTHpVTAU0zAQNTAf0VDxqxp1qKi4NFbe2fjunSrEqZWwHRBTsCgpmBRW7hsWAlXmfmZWoizm/hZxRxkpctLyd8RsZd6rJW2SkjMMk9UPVNUDGJCGt7yep6SGh6WRMLa60sl10Z1K0kJI3MzbaSGK4gTFJA1lpI2VN6/+2AM7qW+vAIGtoY0zTRFLXJAIIRw8lazd5czvjjh4m3Tvn6itBxYS9l/BoNbDty4iT18ehZO7hSgqouERqccnRXwcRZc8QGWv3DoiQg0/ViFN6BJNkP8ahfWj79qAf2Ie651bkHTeh7rwFQ99eNF27GGn8Loq2m2hrO810xoNj9Cg+VQu6nj003fQ/+M7XrqkLva/hQzQ9RwnpB8g6ZXjlTbiGj+AY2I+9dy/2vt14hw8SUR4nojyOW3IAc/ctRNVN//XrOJt01V1o6rxuh5KkTS6CiqCJqEmCdaQRs6QBy/BRXIoWQgZRCxEy9OHTdGGRNOFRdqHrPYptpA1N9xGkLXsJGyRUIlYWMx4mwibKQQPjISNTcTMzSSvTCQvzaQfrZR8zSTNblSDjYS0uRROmoUNIGq9jpPE69N17MHbtIWXqI6rpIGnoY8IrThgS+l58o63ENL3kbVImPGoqXh0Vr45Jn55Jn56UcYiIqpucdZSFqIWVpCiY3sr5WEk66iBiI+PhRN7P6XKY85NxLkwlODMe4cxkjM2Cn7uX85woBZkKGZiNmil4xIlJwaNkKmJkMetivRyod+FPTEU5NRPl5KSfzbKTrXEPZ2fD3LYY57bFOOcW4lxYStbXydkoW1MhLqxmePD8DHduFlgueKkEDPXnMhsSRZCzUSsTfj15p5KST0vaLiNmFrnPtcC1ol/HbNzGStrF6pizvlbSLvG6jJu1rIeltDiurdGW1koiiFgt+lgt+ZkpOEQ6Qm918xHizBWcnFxMcNtalvMrac4vpzgxHWal5GFzIsDp2RgnxgMIwv0UvSomwwbmkzYWUw6W0k7mkzbKfo1YWH4k3qah9xDWoWOiIHBDLM5c0hZ86h6Cun5SDnn9GMq6VaSdCjHh16Mm61aRcYnTiNrKVNO6JwImSl49Bbd2Z+ow5mE57WM57WMp5WU57at3Au5YLLKeD1H2GRj3Gyk5tIy79Iy79JQcWibcBuZCdlYSXlaTPhYiTmaDNibcBkoOLRWPkbmQnZmAlZJHJ9KtPHLSXgVjbhlx2zAhYz8BXU9VA9FPUN9LRN9H0iIh55JT9KrIueSk7cPEDF1EDe1E9G2Eda2EdB2EdB2Edd1E9GKnufahdqt6dorvG0XrUKfiKE7lQdzqwwSNjcTtHSSdXcSsnYSMrQT0rXjUjVhHj4ibVfdulJ276mLtnsabGe4+RH/zbpr3f6dalC9Q0zy4VD3/yQZzBk3nlVONhSqIqAGNl6ub7ONcaZ1nGW3YEWfXKDIjIMShre1V2mRiN3wm5WFtPIog5LBIW664nx9ST8L+t2ohfy3iJr1LHOEqOvej72vAMngU22BN0FbTf1Tqj9cma0QQ4riU7XjUnfh1PYSM/YSM/fi03VVgEEcQ/iKC4Jpt4rVUaV6XqlOay9WJys7ro+tvqP/OOtqCXdaGW9VVF0GHTUMEDaIo2qvoJKTtI6IfIKTtI6jpJaIfqIfgpe2yuolAjRoUMw4RMw6RskkpeJRknTLS9tH6yrnkTEdNrOW9jAe0Ytf86xDUdJN1yij51CKdyjRE1jRK2S66p2RNo6RNYrcw5xDpSCmHnIT9ikmEsIJ26BhB2zCzBW81p2OBgHUEl24AviwQNMvw6SQEDCOELHIxMyZqwWWVMDx0ELO5E7urn8Gh3Rza+08M7RVBROvhb+DSteE1iY2Gke5baDt2LU1HvsXxw9fSePwG2jv20Td4nKHRdgZlHRxu34VE1U5D6y3csuebSEZb8fp0HNx7HU1Hb+UH99/Oyy88ycsv/ZTXX3mBJx9/hPX1ebK5OAOD3Qz29nDPHXfwm1/8gkuvvwx8zMd//yO/e/15fvrUfYR9atwWCcKN4NH3EbPJqsf0UwgCqLqOXEG5uiQeG3FoPbKbvrbDGJUDRL0Gwi61ODkLc9WxIuwCt7KZqLkfQQDz8HE0/UeQ9xym/fD1qAaaKCW9CL0w2HEMu0GB16aDZwV4VhBf/yqIKMS9nF6f4czGLML9oBzqxKQeoZJP8MSj9/L80z8S+euvQSLs5a4Lp3jmycd45dcv8rNnnuCu28+yODdJ0OfEbtGTTcV48L67eemFZ7n/njt57AcPcuHsNnFBwGU3YTfpePTe7zNXKvDsjx/l/bcu8YtnnuCxBy7y9uu/4lc/+wnz41kcegXCl+BRQeBRQWC6kKA0FiTls+LXSih5DZR9RrIONSWvgemwlZmIjaW4i7WUh61cgK2cTwQPCTvraTfrGSeLKQcLxRDzxQiLxSgrpRirxRir+Sjr+ShruQir2TCr2TDL2TBLuTCL+TDz+TBzhTDzhSAnynG2ClHWsyFWq2Yx67kgq1VQsZwLsJT1MzfmZDbpYDHnZWMiwsZEhJW8n82sl+28nxM5n2hDm/FyKh/gVNbDVsLOZtTEWkjPik/Nik/NekDLZkjPiaCWrYCOM3E321EHJyJ2tmM2tsIGVrwKVt1yNnwqTgS1bPrVrPk1rPk1rPsNrPqMrHgNLHu1rPiVLAfk1MW/NRBRcw+qgohOztDJGTEv5BqBCccAE65hik4pRbeSCnoq6Cla5dVMBxlFk5ycUUbFqePuuQLnKmMIwhl4TSDnUnLHbIYLpRhLfjMbYTtp1QCmpn0klX1MOTVM2JRMurVMOMUJac4sJWMeJWuRkrPKKNgVZM3DZAxDjGl7SWp6SGu7SdVE1cp2UvJmcUmPkxw5SmrkCFnZMUpqcc/N6trJGTuvDpH7dytnbCdjaCFlaCFn6aBg6xKXpYMJZy/T7gGmXP2MO3qYsIvnuxnPEIKQ2qGz1kCEcP8VK07B1nvFfV1kzNBOSHEMz+ghotpmYrqWHVG7HELaJryKBjzyI/iUR3FJD2GT7MPQewv6npsxD+ylZrFu6L0Vy8ABFvIBlgpBnCMNuKXHsQwcRNZ0Pb0HrqU2JbmGDwnphwhqugmUSz5oAAAgAElEQVRpOrENHMAxsMMWMHfdjL1/D96RQ/hkR3BKDmLp24Nb8p+xE+IkDG0I03EHC2kvS1k/4yEzRb8oEs26RdFbwacnYR3Fq+7Ep+kgoOsSPa9NA3VnJru0GV3vEdyKTjTdR3AruvGqerGPtpOwyjg5NcZ6KUQpoGc26aAU0FMO6Zgds5F2yahEjaScI7iVrcynbcQsAxgGDuCUNyJpvA7z4EFUbTdj6t6LT9pIVNNB1iqh7JaTsQwR03bjl7YRVnaRMg5RciqY8huYDhiZ9OmZ8GgZd6uIaXqJa/uoeDUsJ+ycyPvZyvnqtq7/HkRcmEpwYSrB2Yko5yfjbBcC3DadZDFmpehWspH3sTBmJ2roJ2UbYTJsYLXoY6sSrhfhJyYjnFtIsl3xs1Vyc2LCWwcRFxbEKcRty2Pcu13ivpNl7toscNtqhnu2Kzx62yIXT0ywORFiNmplNmRmJmhiLmxhNmplJmKp+7xXQkaKXs1VxXPGpaTo1zEdtbCe87KZ9bKR8bCR8bCW9Yij1ryPzYKftby3PoWogYiaSGyzEhZPiAtgpkTAKvqCz+ZdbM/GObOY4txyhvMrWTYrYaaTVuZSdtbLAeZSdlEo6ZaT8yrrIVrlkI5ioBqcVPXJFzu7cRyyFrHANFeLQOFZ0fpUJXK7a9OF2vRhzC7bCczy6yj4tGRcSlIOORmXkpxHzUTARNGjI+tQibkObi2VoJm5uJPFMQ8LSTer2QBLKS/CV2GzGGEl46cSNDPuNzLu0lOwqclbVYy79Ez7LcwGbSxGXXUQsRh1MReyM+UzM+UzMxeysxBxMhOxiQA6rKcY1JJ2y4lZJQQNfWIqsn7HUrTmBlTwKMXCzy4laR4gqu8kZuyor6ixm6hRBBAR/X9WwMe558QsQf0IfQ3XY5cdwSrdh022H5/uGAl7N2l3P3FbF0FDCxFzJ35dC3bZUczDhzBLDmMaOoRx8CCCEGe0cx8aSSOy3sPiSadUK3K26W24kZHWvcg6DqDrb8A83IRxoNbJv8LJSXin+n4+fsV1NSHZU9XLGUR+aRUEXIdIC2oAHhdoW4O2aer/O9yyB4eii7BFgmmkCXnXfnas714Wu/2t1RPmXkQuuluciCg79qPpPIC2S3yOlv4GrANHsQ+LwME8Io5x3Zp2HIpm3Oo2gsYe4vYhUi5ZNa25Jui+XL3P7SqIeVx8nW5kR0tSfY61dHWTpBGR0nUBm7QVp6IDj1rMPvFpe/FpexFWIKDvR/gy9fyXWmZF1DBI3CQhZhwSzQOqJgs5l5K0XUbCLE4k0nYZBY84LU3ZRhizDlPwKJmJmVlKO1lKO6mE9DvWjhuQtEiqOqwRxswS0iYJZaeCSa+GCbeqToHIOURgMuYYJeWSkXbLCZkHEIQ4dnU7k2kbblIsT4vgLuJQYJJ1wZcFQhYlUwkf4xGXWLT+NxjuPkRb440o5U1MTHhIpHQ0NPwbI4MHGNr3Dzzg+xpHdv8Tdm0bPks36ZASk6IRSc+ttBz9NkcPfpOmYzfQePwmbt37La6/8V+5cdf/orFrP0fb93Drwe/w3Rv+hbaOQ4yMdnBgz3Vkkj4+fv9t/vyH1/j4wz/x+9+9zFu/f52337rE6TNbxKJBnnv6aT54+4988PYfef/dt3jvnd/D5x/w5qUXxGPENiIey3Wb6JfYcW95rUpreke0GB5EXC9BZ+M+hrqOIRtoxaodYqSnAcXgceQsXHEcx7HLm6qapziiuPIdsaFTDQw7tVTixw/chkMvQy/rZ21+grvPn0DOAnIW2MUP8VvVWNUSfBYVj957nl8/97go9v8heKxafvzwRR576PssThXgHRFE+JxmlucqvPent3j37Tf47au/4kePPsDZU5tcOLvN3Xec48zJDZYXprnv4h2cP3OCMyc32N5cYWayxOxUmY3leX72xGM8evFu3nvzDV578Xk2F6Y5vbbIO797hVdf/BkvP/cU91w4ye0nV9harNQF24IQRy/tJWxSkHHriZsVBHVDlINmNgoRVrMB5uPOurPgRsYj5j0l7Gyk3WznvWwW/Czk/MwXgiwUQywXw6wUwqwVI6znw2zkwmzmI+LtFcTfLRfDLJbEtVwMc6IcZ7sQYT0XrGvp1nN+1vKi9etK1stS2s10XNzrZ5JWVgpe8Xxa8LGe83MiH6wDiZM5P2eKIc7kfZxIOjiZtLEVM7Me1LHq17AeULMd0nEyrOdUxMTZpItTUScnozZORi1shwyse5WsuGSsuqVs+pVsBVRsh8SpxLpfx6pXx4pbz4pHy7JHzpJXKgKIWlL1l3dARAU9FftAHUQUTd2ULb1U7ANMuobrORE1EFGq0iGFj0D4CKbcBs4UYtw9V6CWc8BrO0LqRzenmXJqWPSZKFvk5PTDPH/nCd7/+Y94ZGOKcYeKkk1B3iIjZ5aSM0spWOWUHSpxOmEeIWscJKXrY0zbS0bXQ0bXU3dnGpM1kZI3k5Y1kpY1kpEeJSc/TlHVxLi2lVzVsrVk7KBg6qBo2HFgKpg6KFm6KJo7KZo7yJvbKVg6KFo7Kdm6KNm6mLL3MusaYNY1wKSzj2nHTtPuKhBRn8CIAKLiHGTKLWE2WAtEfVjcD4TXiKga67a6QeWxHRBRvd2gppGwrpmkRTz3e+RHsQzuwzq0H+dIA67Ro7ilx3BLjxHVd3FyLsPJ2QwRXScxw5Wg5UqqlWjnmzQPkDL1IQgfktJ3ElEeJ6xooKZvi2lEYBPVtlLTpdXouDFNM0njFQ5WNT/89VKESsRKOWiiErFS8OnJebTkvTpSDjkhQx8RUx8J2xBJu4SYZYiArgenvBXL8HEM/UdFVxVZJ+ahZkoBI6bBJvyafhbSXtaKQTIuJQtpN3mvhoJfzXzaQcQ0UC0oVUTN/cynbaRdo9ilx3DKGxltuQFt92703XtwDh3BPnCIoKKFmLabqKaLtHmQmLabsLKLmKaXjHmYilfDTNDETNDEdMBYXXqS+gGS+gEqXg1LcRubWS+rY04qXg3TAf1/oDOdn4xzfjLOmXFRF3GuEuOu+QwbGQ95p7xOCYroRcrAZNggUoHGg8yl7EzGTCxmXWxPhdkqedgoONksuzk9HeTcXIQzMyFOz0Y4txDnwTMVHjo7yT0nx7lzI8892xUePj/PvScnOTs/xnLKzXJCdLNaiIp2uDMRC5NBI2WvlvGAnny1E38ljWcibGI+6RDt5nI+tnI+kcJ1BYDYLPjZKgfZKgevmkKslwOcmIxwciaOIDzLciW44/Xfiiiq7IXJpIWlopeNyTAbEyHm0g4E4SKVqBHh6zCfdsBHAoIwQ8wi8gdrl+Kq0luuDHLJVYtH4bU6vcmn7iFmHibrVpH3asi6VaQc8roTU86jphw0UA4a6r/PezWUAnqKHh0Ft5asQ0XapiBjV1L06KgEzcxE7azlgmyVoiKlyQzjfiMzUTuTIQuTIQtTPjMFm5qcRcmk18Rs0MaUz8xMwMpSzM1CxMlSzF0HEvNhR/3nqZCF8ZCRUkhHIaAh41EQtw2L4lFjfx2Qhwx9JMxDZBxS8m6F6MxjlhDV9xA3dhM3dZIwd5Ew9dQzU3zKNjzyFqwjjWh6xG6BovMgQb2Ep+87y0Nnl8l4VNikDZiGd2Ma3o1H00DC3k3GM0DC3k3Q0ELU0oVP24xddhTr6BEcsuN1sbVpuAGd5DgaSSPtR77Hrm//9ytyDkDWcYDhlj3oBxvxaXsJGQeveG/PXPH9yyJAqAPGv1Q3tfurhfdGtWh6irqt3QVEx6MFsQhra7tIWy8Iwp2AQMAwxPSYi7BFgrxrP4NNNzPavofR9lvF+/xHRLrRv1QLt4NUN3HR2lDZsb8OIgQhjnO0Gb+qE69aDPuzyRpxKFvwaNrx6ToJmXoZc41QCGgohXTk/VoynivC7oSa1eE74vP8KuJzbtwBEeK06ErHj/vRDxzFPNxUn0b4dX1EzBJSLnHSJrrUifqnmrVz3CQhZZPWAxVrqzaVEDN2RJvjqKGfhHmIpEVCyjbCRFDHckakMdYARt6toORTU/SqSNtHiRpEUJu1S8nbpBTtMgo2KTnrKFnLCBnbqEhzso+S96nIepWkvQqSrtpEQkxdF8zAgkAp7UE93CqKeQUBi6yXnM+GcFF0DprJhVmfy+J3yJD0HWJ0uAGlspHm5utQSZtp/N7/w18W/pX9N3yNoHMYt6GHfFS0sVSPHKXj+PUc2v0Njh36DseP3cjBQ9/jwMHrOXL0Fq696V9gRKCl4yBHm3bzne/8T4aG2rCbFVRKYzz+yD385sVn+fjDP/HCsz/hxeee4c3fv87K8hwmo5anHnuMj//yHpd+9Us++OMfuPzXP0NOQBAgETZQEzuLFL1nEYSXyXpkO+9x1eZ48PgtxAWBvuNiHoS0txG9vIeJbJBSysfR/d/hEl+tgwifeRD1QMNVwnlByCH8N5B2HUQ71IR6sJGR7mOYFH0EHXoevecCv37+qSqwvSwe82EojwV48M5T3HV6lcXJTN3JiQWB89sr/OjBu9lcmiIuCHjsRmSSXix6Jc8++SM+fO8d/vbBn3j/z2/zxm9/w6sv/4I3fvsbLr3+Mr988Wf85MeP8uB9d/Pic89w8a4LPPv047zw86e5+45zPPXjH/DKi8/x6gvP8Yunn2Rxokwy4Ga2lOWln/6E99+6xG9/+XN+9vgjvPDUD3j0ngvctr1MJRtlfjzNbDnJ+nSW8bgLp7IPEJhJermwVGJ7coz5hIuVrKjnW0+7WUk66pqJEzkPp8thBD3Mpj3MZXws5vwsV6cIaxkRFGwVomwVI2wWxQyjtVKU1XKE1XKUtXKE7Vq2VS4ohshlfVeBiOWMGEY3k7BTiZiZiptZzLpYKXhZyYraz/V01e4147kaRKScnBqzs52wciJqYiti5GRYXwUQBk5FTJyL2zkTtXMqbOZk2MiJoJZ1r5xl5wiLjsE6kNgOadgO6Vj3qllxKll2qFhxKlmwDTPvkOwAiC9R15PVgMGkrZ/xqjtRydhFydzDpK2fBi7WQYSQgymflkm3mgmnmopdhfARrMadbI75SRtGq/vcBeaTDn58+yq1yWTBImPaq2cuYGI7G+Ctpx7kTz/7AbdVkky6tVRcGkp2JQWrnLxFRt4io2iVU7LJrgIRKV3fVSAiq25nTNZEWtFEVtFMVtlITn6cnPw4BWUjJXUzeY0oqh43djJh6mLC1EXZ1EnJKAKLcXNXXfswbuumZOmkaO2kbO1iwt7DlK2HWWc/c64BZhx9zDqvpiHvrAvMeiXMeIaY8Qwx55f+u98/XF8ZcxcxTTPCP0JAcVQEElf9reiGNGbtImXrJahpxjV6FOdIA86RBuySw7hGjxJQtTJm6efMYp6TcxlCmv9q2jJTBxE7yeI1i98KY/qWKm3pEj7ZEVzSQ7ikR6jlfwTlR9mZ0l+xJqM25sbcLOcCjIfM9ZTenEdb10bELSOiuFDTQVAvetgHdD24le1YRxoxDjZg6D+Kvq8BTfcRhhtvxaPsYbjxVgYabsIl72ImYSdqkjCTsJP3ahgP61kvB8i45SxknMynbUzFjUzFjYyHtYSN3VWR5z6Gj38XWdP1mLr3Yu07QFDRQlTTRUTdSdEppeyWM2YYJGMepuxSMhsyMhe2MOU3MBM0sZxwMunTkjEPU3TImY+YWYxZWYrbmI+YKbuUV4GIzayXk8Ug5yoxzk5EOVUKcdt0krsXsty/Vua26SQVr4acQ8Z02EjRLXaNF1MOTk/FOFmJMDtmYzysZy5lZ6sSZD3vZC1nZ6Pg5OSEj5OTAbbGvZyY8HF6OsRd63nu3ihw23KW07MJzi6kuGujxF0bJc4vpsVMhzE3S3EH8xFxCjEVMjEZNIoZEH5dHUQUfNod2ljMylLazWYhyIl8kK1coJ4LUnNj2iwE2SqH2SyFWCvucDtXCwG2JsSwuPNrRU4tZ1mZCFOMmki4FSQ9SgohPeWoic2pGKvjIdbHw6yVQwjCRTEfQdNL1q0iZOxH7M69xI6TQW1t1AtKbd8hRNrLBoLwTj1IK2oSbTazTgUFj+jaVTMAKHo1pO0yil5NPdW75NPWE7nLfh0pq5ysQ3VVtkPOqabsM4g2xONxzs1kWM0GKHn1TARMzMWdzMYc4graGHfpKTt1zASszIXsVDxGKh4js0EbCxEnCxEn82EH82EHy3EPq0kfcyE7BZcIaLJeJTmfioxHQdI+UqcDBvW9osbIOMCYVRRcF1wKcQphGiKi6yZu7CZh7iJp7q2DiKC2HY+8BZf0ar6irr+BqGWUx79/Av78KndvTmCTNmCR7MU6vA+f+hhjtl7yHgkpex9hfRsxUzd+dQuO0QaskkPYho9gGz6CaeAAmp599By7AeFGWCyFqhScHerQaNs+/PpBolYpCbv8qseiaL9yDFoTwdbe8212ujZX6iqq3fxdiNqCmeql8Afa2h6hbQyxCyt8yFP3n+HCSgmfvg+LtAW/oZ+YfRSXugPzaKN4G1+vTbReYrBlt3hfVbtZ20jLjvvTVY8zjl0q2qS61W2EzX2ETL2EzX0kncMUgiomYnoqMRPjEQMpl+KKqUS8ClTurIKI+9kJvxOTsR3ydmxSkY/rkLdjktQE5Hfi1fQQNg2RcikoBvVMxayMB/T1z3vRrSbvVIrudV4tJY9GtOV2qcg7laStUpKmYRJGCUnTMEnTMCF1N1FdHzF9P0nTEGWvmvm4lUpAR9wwQETbS9YuZS5mYS3rYSFho+RRkbGNkrVLGfcoyNtHyFiGyFolFByjZB0jCMICCfMAeZ+CrE9Oxicn5ameOEugGjiAIOSwacXOXX/rQWIeE8vj6R3Lx4sQNKl59edP8MVf3+LlF36E8BGolW3otF3YbRL8HjW7r/v/+MvCv7Lv+v+OVtpCjV9skDbTfux7fCoIfCoIHDt4HR2t+2hr2UtL015aWvdz/a5vsvfwjWyfWWJtawaHQ8fKyhTry1PIJL0oRvpJx8OsLc6yujDD/Rfv4idP/IjZmQomnZonHn6ED956m/d//3s+ePsNUQz/pdrE4YfV9VR1b7uMXy/aOYvHwiVEGsnzDBy7kYEqkIgLAorBJkyq/vrPIY+Gxak4T/7wdi5sT3L3uXmKcTMBYx8R8yB+XQ+1ZHJp10EGmnfT27gL3WgXhbiblekCP33sgR3nFXv1+O8VQ+kuntvgzlMrO4FjXxInc3FBYHt1lhMrM8QFgYjfyQaDbDDIk489zOuv/BL4lE8/+oBfv/Qcv/rFz/ntq7/izUuv8tf33+X9P7/Ns08/ziu/fpGHH7jIW79/nXfffoPnf/YUb7/xOq//8kW+wl+o5NLV/N4PKY7FefieO3j396/x218/xyu/+CnvvPEbXvzpj7nvzlNMFRMsTuVYnM7ischxm2X4rUrmixF+ePdJfvLAWS6slFnI+lgrBlkvBFjPiY3BpZhZtIQdc9T1UbMpJ3NpD4sZj6hryHhZzfhZT3s5kQ9XLc0joqFIOcr6eJj18Sib4xFOjkfZLojai/W0u04DXs24WUm7WEo7RR1k2slcwsrsmI3FrEusbZI2psMiBXkp7mA5IQrCT+UDnMn72E672E5YOTVm58yYndNJG2fjZk5HjZwMa9kO6TgbtXAmYuZUyMh2QMuJgIpNn4wVp4Q5cw9L9kHW3CNs+eVs+hSsOmUsWkdZtI6yZJOyYJGwYBti2TG8A3hrtq6dIs2NuEDF3AuPC/C4wISllylrFUTMQMExSskhpeyUMeGUM+FUUrErmLDJmQsYqFkP10CEIFxgIemmNpErWOXMBkyMO9XMBkycG4+zHHOQM0uZ9uqZ8uiYcKpF5zirnIJFRskso2AZ/Q8gIqvvJavvJa/tJqfpIKNsJasSHZgKmhYKyiYKykaKqiZK6maK2lZKujYmjJ1MWXqYtvYyZe2lYu5m3NhJxSw6ME3Z+5iy9zFpEzMSJm294nWWHviC/+364ovPgM+vWPD555/zxRdfiN9/Vv27z8XLTz4V//WTLz7lMp/wGX/nnfd/z2U+5W+XL/PJ53D5c/jgb/DJZ/DJF/DR5/AJ4uXHn8HfL8NlxN99ivj9Xz/+hM+A9/76EZ8Bl78Q7wc+hy8+hc+rV3wOH//tC/gcPrtM9etT4K/Ah9XLT3ee43/xJUzHHcyNuVnK+uv++FMxO3mvjpxHS9atEYWt2m686nZcihYcMtE1xTBwBEXHHkaab0bRvg9lx3469n4bVechVJ2HCBskqDoPkbTJmRtzknWLgUKViKiHWCv5KYd0zKcdFAMq8j4FCdsQWY+MqLkXl6IJn6YNbfduho9+B03rzXhHjxPXdTFm7CdtHiRvH2E6qKXsUlJyKuo5D7MhMxWvjpmgibWUh5JTQc46ypRfx+qYk8WYldmQkdmQkQmPmrmwqS603sr5OFkMcnYiypnxSF2wtZJ0kLOOMunTshS3MRM0MBnUk7VLqYT0rGTdnJqMslUOMpO07oCIsp+Ngov1vIPNoovtcS9b417Wiy7Wiy62K37OzMU5O5/g1EycjfEgGxMhzsyPcdtKjttXcqKzUtIlAoigiQm/nnGfKLae8OuZipgpV6k8pYCe8ZDxKhCxVQz9BxBxJZCojWQXMx7mxpzMjTlZSLtZLQTYmIiwPZ/i1HKWE3Np5gs+ynEb5biF2bSHxYKPjUqcUsRIzqdjOmnnGj5EqMDg0ZsZbt6FbrCWhPxOFRHXCtEL1Y3nyiLufgQ9RKxDRKxDxKwSktVua86lJO9WUfJpqYSM9SyMGli48rq0XSYGzdllhLWDJM1S0c7OpSHrUNVzHiYCJtbzIc5Op9kej7OU8tbF1jU3j/mwoz5hqE0bakLrGoiYD4tgo0ZzWo57mPKZSVvF7IqUS0bGoyDtlpOw1QrOOxGEjXoeQdYpUk9KHhV5p5yUZZiEqb8OIhKmnv90ErGzgYsFsEnSSCVm42cPi8W5S3YMh/QgTtkhgromUvY+cu4hUvY+osYOYqZuAppWnNKjmAcPYOjbh7Z7N4q2mxhuuoHh9j0IN0LcpcSuqnVEP0S4VrRPtcs78Wr78esG/pMOyAaC8FHdHlQs/uLI23ex41h05XpKLM6+UqUDXaBuNdjWC23b1Dm8j96+xmTCQdA0SNIlpxw1kfGpsUibkHftRdV7gGt5lu6jN9J9/Cb6m3Yx1LpHPDEKL+FWiNkQNXcm8dgU6VamoaM4FM349V0kHBIiln5Cpl7i9iHyASWVuIHJuJlKzETWqyZuGyVoGKieNH8o0lpuhHrgkhDHLmvDIW+v51J4NSIVzanoQKSp3IlT0VGfRCTsUsbsMiL6ATI2mTh19Onqn/0anbHs1dZ/ztrljJlHSFlGSVulpCyjRLS9dRCRto4wGdSznHKyNOYQhadJO5WAjpJHRSWgYyZiYipkoOxVk3fKmfAqKblklFwyyr4r7XS38Wk6RIqXe5S0V0bUNoggpBAugU3VgsfYi1nVi7S/CYOsjzNrM7z4xCM8cGFbpKk1CJxbneW9N1/h0/fehE/e5cN3f8O5k1OEA1q0qk4shlFu+fZX+cviNzhw0z/htowy2LGfmEsFaoGRnsN8KgjEvDq2louszudxWGXwjgDvCMhVEjL5KL/7/W/447u/5f777ySbjaFWSNh1w7dpPnqIpoaDHDu0j4Dbzo8eeZCXX3qBl57/Gb964edcfv8DPn73XT5694/86qdPVoHhH6jznq8BQfhLna7nUjUTMV1NM1R3762DhYHmW+hp2cVQ5wHkQ01Y9RJkQy2szGV4/52X+ei9V/ngnV/y2d9+x5mNMgmnjIh1CIeyrf6Z0Y+2oBtuwWsc4ekffJ83f/McK9MFTq5MU0yFaT9+AJdVj2ywk6BDL+Z1VB/v8QM3IsyA16JGOdSJcAZGWAFB4OzWEmuL05w5scrcZBGvw8TDD1zk9Vd+SVwQePShe/nF8z/lzUuv8vorv+TS6y/z65ee47ev/oqXf/k8zz79OD975glWFmc4f+YEj//oYe674wJf4S+kwgH08lFMKjnldJIXf/oEf7z0Cp///T3+9uc3+eKjv/C7l5/nntu3CXtM8LjA3wUBr1PLeDHM9lqFe2/f5CcP38lj957hru0Zzi0VWR+Psl4KsZEXi/zFqInZoI7lqJmtrFvURaTdIoCoTi1qjpG1tZn115tqIpAIszletSgfD1dBhEcUbqec9c/PYtLOXMJa1xUuphzMpx1VUxUH03EbkyELMxEbs1E78xErK0kX23k/p/I+TmbcbCWsnE45OJ9xcT7r4HzSyumoXpwsBNWcixg5FzFyJqTnREDFdlDJiYCCVZeEWVM3C9Y+luwDrDglrDglLNklLFl21rJ1iCW75GoQ8RXqpibEBaYt/XWAVwMSU9Z+pmxD5C2DZCxD5CwSCrYRxh0ikKg4ZIxbZcwHjeL556vixPWNZx7mtvk8pYCRqZidMfOIuEd5tKRNI8yFLSzHHGSMI0z7DPVJxIRTzbhDxYRNecWSU7AMkzMNkTEMkDb0kjP0kTf2UdR3U9B11ScNZX07JV2bCByqAKKsaWFC00ZF286UvpMZcw/ztn7mHAPM2ESAMGnuZtLSw5S1l2lHPzPOgZ1l72fG/H8GEVcDiM+vKrQ/++wz8ZsqiPgC+OTTL/jb3z/mM+CTLz7mw4/f5zKX+ejzy1wG/vQevPjSe9z7wCvYXXNcuON5fKEFfvcmPPDIr1hYvYt3/gzlyjq33/0ol4Ff/PoSL738Bp8BnwEfXxZBxJ/f/5jLlz/n448/hi/grx9+zCd/Fx/P3//2+RUg4fMqkKhBksv8n76EhbSXhbS3LgxaLYSYG3NT9BsoBYzkPFr8mt4qfakLp7wZ68gxLMPHMQ42oOrax2jLLRj6j6LpPsRI0268ql5c8i7WSxHiFilFv4HFjIepmJXpuI3ZpPghm0laKYd0lEM6KlE9Y45hMm4pEVMfdukxHLjm/5YAACAASURBVLLjWEcaMA8exNS3H03rzYRVbYRVbcR1PRQco8S03Uz61cxHzEx41PWpwnTAyLhbQ8WrYzFmJ28T7cJmggbWUi4WohZmQ8b6ZU0PsV0IcLIY5HQ5XJ9EnCwG2cx4WIxaEIQ43uHmukC5EtCRsgxT9qqZiYguU3MJK5WQnomgjrmE6FC0Pe7jZMnLyQk/pyeDbI/7WM87WS942J4IslX2sz0RZHMiJNKJqlOAM7MpblvIionSCSfzEStTfkM9fXrCr2cyaGQ+6RCBRNDARNhEJWKmEjEzm3SwmhNTqLcLO0CiBh5qm+Zs3MZs3MZk1MJE2MRE2MRk1CKCiayHqaST6YyHqaSLQtBIxqsjHzAwHrUxmXCQ8eqqBWwKQQ6CHJzKbl7m66i6DzPceiuaoSqQ+DLU8gLErpp4ktVKduzPPIYePIYeApYBki4pieoUIudS1q2HJ4IGil4NKZu0nplRy824ktIRNQziU/QQ1UvI2JViwrRVTsoqp+DWMhmysJB0s1WKslWKslEIc6IcYyXjr9OZ5sI21lI+TuTDrKV8LEQdzEfsLEQdLMac9cv5iJ3pgGglOx0wM+HRk7UrxYBAxygpp5QxRzUf4hoQhBlc0pY6iMg5ZBTdSopuJTmHjKxlhLR5kIRJnEDEjd1E9Z31tHaX7DiO0aM45c3I2m6pv36a3oO4lJ1ELcOoew7gVTbhVR7Hr24iauwgZR8g4xxizNZPzNRN1NhFSNeOV9mEfeQIxv59aLp2oWy/CWnrjQw138Ro575qoVvt1n8FOg9eh6R5NzX+tmW0Dd3AcWqTBU3PlfZwVwbViMtc1VyoO3Zj7DtIPZjumioN6KtVGlKv2DVrs0CbROwsavuPE7VKsck60A8dw6HswCZvQ913mJG2XfQd+x7X8izX8iydR66n+9jNDDTvRtK2D1nHAVQ9RzBJRJ65ZaQZk6SxqlO4+jH6dJ3ErYOEjd2EDF3Erf0U/EomYwYmYybGw3qyHgUJ2zBBXX81HE/klu44UInAziFvxyFvxy5rY8wpTm2upjbFsUlb8ai7Cej78ev68Kq6RXF0FSzUJg5Ft5qSRyNqogIGpsNmJoNGcg4FKcsoGZuMrF1O2iplzCxhzCwh75QzEzGxnHLWu6kbeR+nJiLMRs2krSOikNouCilLHhVlr5qSV0HRI6XkldUnKjt0tTuvaAbUUmp/iCDECVp7EYSXsOsGsWmGmUiH+f7ZDZ548CL3XTgFzwpEnGYeuvMc/P1PXH7/Lfj8Az776860sq/jAO2tB7n52q9yafpbdO76v7nnti02Foo8dNdJUAsMtu5H1n+c2VKE5558kEfuOYfNMFoHEcmxCCdPrfHLXz3P7998lYcevIeB/i4OH9jNgb23cPTgPnbfdD233vg9VNJhFmcmWVucIy4IPP//U/aeQXLWeZ7nM8PM9F70i4m72YvZ2L6I3rmO2Nm7vRiz3TNMG0AggbzKV5Y3mVXpvffeVGZlZWZllvdWVaVSSUICBAgQQkgCBKhxMghJIIzwIJwEEvrciycrJZru2bsXv6gsVYYyn8rneer//X/d8Wd5/skn+frSJW7nGLdzq6dn3y3XxHFu9QAF9NWE9TUENJW4FGWY2zahaVyHXHIPrZV3UV9xJ42Vd9NWvx6dQkJl2Z2sFjjt3zvJ8aP7OPTYIl0hPTFnJx59YxHgfoQgvIK6ZRsOTTOj+QgvP/MYvz/6GA/v3s6Nrz/mrddfxu8wsG/nHJfePM3Zl5/lb7kkeoISkAzZOXHsMY498SDdYRcD2YQI6ASBufF+njtykL0rCwzm06RiARLRAGaDmoggMDU+xIGH97FnZZH+fA+xsI9UIszYcB/Li7McfvIAzxx5kuGBXrbPTvDi8aOM5HPs2j7H1NAA8pYmQi47Rx5/FL79Br77ig8uvsGZl5/n3fMnOXfyRZ459AgD2QQcE7idYxw+9CBvnDvByVePsWdlgqmRNNsns3wgCOya7mWmN8R0xsdsWvRFjAZ1DLgUjPlUzBZTCCeSdiaSYpjI6kwn7EwnxNCR6YT4s5luV0niu73Xz0I+wFI+yHzWzXS3nYkuMd1wNGpmOGpiMGygP6hjJGZmtMtR2oQbSzoZTYmbcoNRGyNRu8huh0xMRG1s73aXQMRC3MLOpJ1dSTsrSQs7IwYWAyoW/UoW/XJ2BTTsDmpZ8atZ8nay7FewElIy525nxChh1FQnfjXUMmaoY8LUwJSpmUljExOGRqbMjUzeMqX0umLvz7BBwpBRUgIRw6Y6Bs11DJgk9Jnr6TGJAKLb0ECPqQkJCxSsbeQtrWSNLfRapaR0zfS7NNw/2MUz98+ydyxL0i76HlNW+Q+ujcGgkfGIlbi2mZxVLqY82ZX0WRX0WUWZVMEip898q1RUnG5DA1ljE1ljI3lDPb36OnLaanp1NeR1VeQ0FeSU28gqttKr3kpBW8aAuoIBdQWDmkqG9DWMmesZtzUyarkJJAqGGgqGGgYt9Yw6Whl3tTPibGXI2sSIqfH/B3j4nu++u8rVq99w/fp3fP/991y7do0bwNffXOUGcL24br8OfHX1Cpe//oYDTx7m5VPn+PpbkVnYvuMILe1h3r0Ebs8CX3wFFVVxRsdfJBp/CJN1kkBoB2fPQf/QIxQGH8DtH2ZgZB+HDr9O/+BOXj31Id9eh+s34MYNkYTge/Ex38MXl6/cAh4oMRR8zy3A4pvi/HFAIUymfaVm3sm0j+lMgIGIlZRDWfRDdGJu3UZAV49TXo6pdSPmtk24FFX4NBI8qhocnRWEDS2YWrYS0Dbj1zQRt3TQH7bg6KhBWramtDBNu5QMRMyMdFkphMSUpqxPRdrdgVW6hW6XDJtsK+q6NQR0NVilm0jamnF3bKVzy7/ikW7B0rAOj3QbOYeMgLySoYCGqbiNvFNBt6mNXoecfo9WLFWyKxjw6ug2tZE0tNDvUTMZszIaMjISNIj6yaiF6YS9ZKjekQuUzNQrhTCLGR/LuQBPLQzQ51IS1zQwGjKSs3fS65AzFDLQbZWWdvHyPjU5j5KCX8No3MJ02sFKX5CdBR87BwKsDAbZ0edjLuNgLuNiseBnJGZkImktldmMJOyMp1zMZIuN0UkXU3EHoyGzCJCKu5F9Ph2DQWMJRPT6daImM2xiMGphLOlkPhdgIRdkKRssAYm5nh9O3if2g2S9GnrcqhKjUQga6I9aGepyMZhw0hsyk3JrSLrUZANG8mELvSEzU7kQuaCJiKUDv74VQTiBqb0SVf0mFJL1VKz7Z1qr7igCiX03Z31Rs35bccf2NnDpJNhUVVgUFXgM9SSc4k7+KtuwyjgMhIzkPOpSKs1qm/dqo/etIMLRXoVf2UC8WBQX1bcRM7STcaoZCJqZTHqYz4aYywSZywRZzEeZSnkZjtiYTHoY9BnZng6wUogz3+1nPGJnMuZkpsvDdMLNWNjGZMzJeMROv0dP1iaW+fQ61GSdSiL6RiKm5lsYiIiY5S+vwt1ZSUAtIaJvJGluo9sqGlaTZvGc7TI0kjA1EDNICGur8SvLcXZsKcmNtHVrUNauQV59J63bfkNH1V1oG9fj1Uho2SpGtXoUZXiVWwloKokaJSQsDXRZG4mb64kYagloKgloKvEqy3B2bMbcci+GxnvQN9yNtuEeLB1lxQSk1UXiMpVr/4mGTb/B2lFNyq0mYpFhllYirbyH1jKxsE7fUoa+ZRsdknWlnetbd+aNTevQ1q2hs/y3tyzKPru5MFul3H9KcfF0BVHDuR+H4qa57Sdc4SdcQVq1BmX9ffj09TiUVbRX3kFL2e9o2Po7mivuRlpzL7La++ioXkdH9To6a+5FED5D0yDqPe2dVcXOm3qcClFbausoJ6CT4FVX4lVXEjU3kPHK6QtryQe1ZLxKuuxScaNFVVdq2F6Ve4mAYhlNwwassgrsnVW4VRKGu+wIwmck7B0EDc0IQgSyAvbOKoRjELWIxm2fur7U2TIatZJxKEiapfTY5aVNhIJXW/JIdVs7iBtaSyAiYWwrAYKhkKGUX9/n09Bj7yDrlNNlEj0OPfYO8h4VvW4laZuMtE0mAgl3Jz2udlL2FhEw/H0R5AkHMTTfe/NzKh33qr9pN6LkZzc9ERdHDuzlmSceZP/O7eyYHKY3Hmast4eDD+yBq1/w9UcX+f7LD7j6+bssTOZxW2Rwl8DOpRkaa+7hqdB/o+We/8j9i5PsW57iwmvHmR8VU7UUjVsZzkZ48+RzvPTsE3RHnCTDTo488QBTkyMcPXaIc+dP88a5Uzx//CijI/3MTI5g0CrYsHYNnW3NZFMJsIiNzKwVZ3Z4iGcefZTnH3uM0Z4Upo4WUkE7ZtUfY90uFBdL+wgYaoiY6oma//B5u5E3rqet7l6kjRuRt2+jqvwupK3bqKtZh17TQCZpR1iA9qYNyJo24ilK5bSt2xCEWUydNTSVr6FNsoF02M5YvouZoQxPH9jLRxfP8Ml75znz8nO88doLXPn8PX5/9HESOEjg4O85xfx4nnfPvczl9y/w0cUzsF9AOAiypmq0nc2M9Gfp6QozNtjLIw/s4tATj2A1acl0x3n34jkuvHGKybFBYmEf8YiffXuWCfldZLrjbJ+d4MTzxzh6+Al6M0n27t7Bi88e5fIHl9i/e4WAw8apE89z7cvP+fS9t/niw0t89cklTr90nPOnXuLcyRd5+fhhpkfypCIerEYF+Xyc3798hPc/PMfzLxzk0OP38/QTe0rHNIiCqR4vM0W2YDSoo8/RyYhHwUzcxGTMynjcWoo1Lz2OWhiPmBmPmMX48yK4nk27mc94Wcj5WewNsFTwl0DEWMJcAhADIT2FkI68T01/2MRQzEp/1Mxg1MZoys142stoys1Yyst4ystY3CWGecRsouKhx8tCyslSys5yt8hCLCcMLAXVLATkLAUUrARV7A6puT+kZk9QzU6/nJWQkl1RDQu+DsbM9YyZ6xk21DKkrWJEX8OkqZ5pSyPTpkYmDfVMGMUZM9QxZqi7GX/9U0rmXuHnN5mJUUsDI+Z6EUQY68gYGknq60nq6pCwgIQFssZGevQNYBFI6uooODvpc6vwdtYwFnciCAnsHbcakG+CiNVNj16HkiG/gT6nmn6n+ubPLSJ4yBs7fnSNZcxN9JqbyVub6DOJRXEFgyhNKuir6dWKICKn3EZes40+XTlD6koGVRUMqioY0dcwYa5n0tbEhLWJEfMP/Q0D5jrGXe1MeTsYc7czZG1izNL8PwUQN25cL80fMhI3EBfw167f4LtrN1mCd9//jFdee4tIvJ+V3U8Tik1w7Ph7fPs9TM0+RXtHhIHhhxkYeZzjL37LxMxLSDvz2F3byfc/RSC8wtVrkB94jOnZZxmfPsqTh98j3/8Qbt8YLt8Iff37+PRzuPT+dT75FK58WwQVpcO4xpWrX/4YRJSAxNV/H0QsDSQIaJvJeLQs9MXQNWymyybHrajDJq1iKGYnZm4nYmrGr63FKS/H3rENp7xSXASpanArq8Ucc0MLXlUDYUMbQV1LiYXwqhpK8pq+kGgy7fEo6AuLF2DU3ELE1EjIUI9fW4tbWYlTvg2PqoKQQUKXtYm4sR5n60Z01Xdirl+LRyqaq3usbWL5SchIr0NOXNtITNNAt0lKzq4ga5PTbZKWpE6rcqf5bneJkZhO2BkLm5hNOtmZD7FnIMauvghLWT/b0x62pz0s9nh5cCTJ/QMxJqMWRov/x2zSSZ9bxXBAT4+9gy5TK4NBPVPdTrE0zyVnqtvOUs7Lrv4Ae4cj7B2OsNIXZHvOUzI2j8TMzGVFWdFQxMxg1EJfyCh2HHg1zKa9zHd7mYzZGfDeXDQMBAzkXCpG4zaxINCpYCBiZqrHy1xvkKWBGPsmelgZ6OKBkR72DCTZng4wm/az2BthNu1nIGCi4DOQ9+rJ+cTp9RsoBE0MRKwMRm0UQiJYyIct5MMWenx6Um4NuaCJ4aSbkZSHgbijuLiY5OdcwNReKTaoFi9Oae0adO2bEen40VtuKte4afYRn2tVVmJTVeE1NpBwysi4lKWd19WF02q87apsI25oJaRuIKiqJ25oLWnG07bOkpwpaekkaemky9xByiqn4DMwGnOU4l6nUl6mu33MpP3MZYIs9EbY0RdnRy7EYibAYkZkdESfjRi5OxoSc8tHQ+ZiEpiSAa+O0ZBZZI78eryKalYNTKtxrDFjcykFZ3URt8qkFVxK0bxqaCnqz5tJWZtImOoJa6tLXRGuzq14leXom9ahqb8bdcNa9C3rMbZtxNC6oRRRam65D0f7RsLaGjLOdnJuWalpPWVtJm6sE2VSmip8ijKc0k1Ymu9FX7cGjeQuki4pEWvrDxaJDZv/DV3LZvyGJnZNZDh59CEEC9g6b8o47PJ6VE1b0LVtRdu2qfTvsopfo6m/G7t0E8amdejq1qKovIOmjf+G5L5/pXnzHcXnHitGvX5ZBJoHWC1rUzdsRjgLLAh0e1Uk3Qq8ugaM7duwKyoJW1pwqqqRVq2huXwNBrIIV8CqkFCz4d+o2/zbojfis+IO8CydtWuxdFSIsarK2hIL6+4sLwKxcoLaamKmerodrWTdneR9SiL6eqKGBqytW9DX34e7sxqRebmGIAzikFdj76zCIRdLFEu/x/UQs0qJmNvw6xrpcnQy3xfGggiiRN/Efu4fSbE97WPIbxDL4qydZG1y8k4VfW4NObuCXoeydP6t3vuyNnlxI0XDTJeDxYyPmS4HE1ELkzErQ34daXM7OXsnGauMtLloorbKyDsV9HvU9Pk0eBWVdNnbcMrLEYTdeNXV2OVlqOrvwaEoJ2xuFMfSxKohUPhZ0YviEPX3szQylO3iwZ3zHHp4H48/sJvDj+znkT3LPH3gIb766B2uXX6fz997g0P7V0j4TAizEHCoOXv6Jdrr1vHx1O0UOv6OsEPFw7u3Mz/ai1Xdgqa1imzEwY6pAZ554gHO/P4Yo/kkD+1e4P23zvDM04fo78tx6MnHuPjWOT768D1eP/MaV7+6zP0rO2huqCGbTvDGqVc4/coJgk4bbXU1zI+P8P75N/jm/Uu8f+Yk80N5jLJGajbfRfVmkfmzG+twmxvRdm7Grq1AEI6harwbr7aKiKUJp7ICh6KchF2KW1NbBFYXMCpqcRhbaKnbwNZNv0bWVoZGKcGoa0IQDiOpvBO9ohq9ohqLpo5VbXnt1t9RV7aGzff8kvqytSiaK0rs7/LMMPt2TLN/zyLvnHuNbz67xHdffsC5V55D2I84X8LUUA8fXjzF9S8/5K3TJ5ilsVgxdwGvTcejD+4mk4wQ9Ng49NhDXLzwOrt3LnDoiUe48MYpPnr/bQq5brgkEPA6ePrQY6zsmGfPyiJjw33MTo2yc2mOB/eukEqEGenPc//OJY48+TiHHnuEzz96nxvffsP3V7/i4rkzvPfWObhxletXLnPypeOcO/0yD92/jFxaj0nfycBQDydePsabF0/x/vtv8MGl1zlz8lgJROwYSbF/rsBiIcygr9ha7dMw6OxgJmJgLukUg1SSDjwdlQyHjUx22RmNmhmPW+nzaZjPeJlNuxmPW5nPeJlOORkLm8Tm6ZyH3SMxxrtsDMXNTKYcDMbEjbqsXwzymM2HGUo4CBha6XZpGEl5GEw46YvayPpMDCdc9PqN5NxappJiP9Vk1MJKzs9y2snOtINdKSs74nqWgmq2+ztZ9MvZGVSw6Gxnxd/BsqeDJY+M5YCcWVcb044WliMqFgKdTDqaGTPXM2VtZMrcwLi+mim9hDlrM7O2FmaszSIjYWq4CSB+iniPWi0NLYKIIaOEfl01eXUFGXUlGUMD3YYG0rp6JCxwFwe5i4NkjY0l0J02NdGlFzdDehwqhDJAITCa9PHCo8v8MKkvwkjEgiBE6PdoKThUzCZcPwIMPbo2Bh1KCvabYCJtbCBrbKTX0kifqZE+c70ouzJJitKkavp1VfTrKxg0VjFsrmFAsZVpcx2TxlqGNRVMmuqZtPyxTYCbM+aSMRtUM+aUMuuW/xFvwK2rbVH6c/37q3x77So3+L709G+/u86Vq9+VmIer1+C76xCLj/LEwbPs2fMqvblHee6ZKzzz7BV680/wzXegt+Q4cvwt5lceZXr5QU6++TEnzl7igcef5+kXzvP705/w6KGzOAOjjM8eZnz6aQbHDyFX5+hQZnjw4bcIx3ciqQ/ywolvyPc9zuHD7/LwgRe5Bnx343u+vPoF1295rzfgx0Dp+z887j8AEUMxO87OWlIOJbO5EEFdC2NJN30hM/mAkfl8hELQQMTUTMTUiF9bi6OzDJeiSmxJVddilW4jpG8mamrDq2ogoG3Gq2ogpG+l26nC2l5JyiEv7XKnHHJyfjX9EQM9HgVBfQPdLhld9raibEBCQFdDyCAhZmkkaWsmaWkiIC/HXL8WQ+0azPX34pFuI66rJ+eQMejTkrV1ENM0EFHVkdC10G2SlpoP+z1qRoKGkql6OmFn0KclY5VRcClLZupVBmJXX6TkiVjuDTLb5WBnb5CdvUFmEnZmEnbx+3yoFCs3FjbR79cyEjExGreUcv7HYhaWcl5W+vzsGQyxeyDIYtbDTPLmjshoVLwxDUct9Ho1pQjTLlsHBb+OlYE4K4Uos0k3A14dWaeSfr+e0aiV0aiVoYiZgZBRlC/1eFnoi7DYH2VpIMbOwTi7h1LsHepmd38XS9mwaCDrCTCRcNHvNzIUtjIQNJPz6UtStnzAyEDEylDMzkDMRj5kosejI26X49U2Y+uswaVqIGRqx6GowyytRNu0Vbwp/QyEt+HnXCAd0NOw9TdIa9cUmYhVU23xgv1tcZF4ywW8KmfymRqJ2dvJum9qwQteLQWvtgQQukztZBwKeuzyEphIWWT0utXkXCq6rR1EdK0kTDLSdiUZp5qMU02vR1fqi1j1QUylvKWZ7vaVgMTOfIQduRA7ciGWskGm4g76PWJ3x3DAyHDAWEoEGwtbmE44S4AvbesslkqJx+jX1pVScpLWdrrtMjEBxyYrAdJ+j5oeiyhnytja6ba10G1rJmlpJGaQ4FdX4FFsw6Mow6eqwNS6Hl3jWjSN6zC0biiBCFP7zYW7o30TIU013bYWehxtJC1NdNtayLllxI11xAwSIroaAqoKPJ1iEoS5aR2GxrVo6teirr/3ls/oIIIwi1NVS8LZSTZg4MH5ftJeHZ0199FWvvYHn6dRVo66ZQP61k0Y2zdhlW4RpUEGCXap+B61knto3fJb6tbfTuPGVWbiing+3Y4IJn4hgtSO6ntRSDYgnIV9swXefOkJVia6cShrUNSJ73NVQy6rvpuKdb/CQBaXtglV0xa23PWP1Gz4N4SfQEvFGpSNmxCEZTRNG7ErxK4Gp6IGZ2c1HpUYpRvQVBHQVBEsvu+YqZ64qYmEuRl3Zzk+ZRXm5k3o6+/D3n6zJVXXsBFTy9YSgPiBfGk9dDk6S70QJcOr8IoYldu0CWt7OWMxWyks4o8BhbxTVZqsTU7G2lliYUdD5pLfazphZ8ArlnGuFkdlbR0l4LrqLVsFFd2mNmL6JlSStaVmbJeqkqChEZ+uFp+2joxfgUW6TUyuckgRhMPiYvW3YpqL8AvQS2vRyRpwGpQ8uHOeLz98F658wblXXmK8L8vPucCT+/ewf2WOoUyU7pBD/P28AsmAhReeeYrpkR4Glf+Vjyb+lYrf/CemhzO8dvwQHBDQtFbhMXXyEX/DUDbO/FgB1gosTg/z6u+PEREEDux/gJdfPM7lzz/mi8uf8M7bF7h4/iyTY4PMTY+xMDfJs08/ydFDB0gEvBhVMlZmp/ng/Ov8kuP8ElGu1Fy1EUVLGQ1Vd2NU1VJX+Tsqt/yKzpZ12PTVeEx1eI0NmGXbiAgCIXMzLrUEa2clflMbzZVraJPcx/o1/0T5pt+wad2vkLVVoNc0YLdIUUjLUEjLaK5di8vSjMvURMStYlUy2FJzH3Vla+ho3MLMUJrH9y3gMslpr9+Gur0Om1bG3Hg/X3z0Nlz/im8+eYdP3zlbMlt/IgiM96d49tBDHHxohYggFC3Us6xnP8P5FC89f5QH9+zg6KEDvHn2NZ479pTobdi/l0Q0wGBfFi4JcEmgumILO5fmeOG5Izz/7NPsf2A3c9NjFHLdOKwGtKoOHGYDCzOTvPzCc5x86UUuf/wBH7zzFh+++xaXLp7n0sXzfPf1ZT778B0+eOc8p15+nr5sEqNWRjLu49nnD3Hi5WO8cOJpTp58ntMnn+PNN37P6y8fYSQTZLYQZc94hoV8SNwYjFuYjpqZCulYSjnFv9ldjlL/0NHd4xzbO8liIUjep2YwbGAkZmYoYmQkYmI6VYxB73KIbEQhyOJAmLGUndm8n/G0k4i5jbhNRsYvltklHEryYQuTvVEKMSeZoAVBOIFHJyVolCHIoD/ioNdvZCbtZ7kvKkqnezwsp52s9Ni5v8fBri4TyxE1i0E5SwERROyNqHgkoWdvRMWyT8ZKSMmOsJI5r5RJdysz7nYm7E2MWkRWYtJUz5RJwrylgQVnC3PW5h+AiElTgyhrWk3wEq4hKGDc0siYuUGUMxlqRSChrSFbBBGrZXSrIIK3BX7G2/yMt+k2NpLQN8A1gULQxNJgdzE84RT/3mJdECL02hT0OdXkrD+WL2VM7RTsHeTt7eSsLeSsLRRsIhNRMNXRa6glp60kr6+m31jDgKmaYXPND2ZIVcaUScKotpIBxVbGDRImzH8qYUmchaieHQkTk145o472PwARPwYQcK0IHr7ne27w3fVrXLn6Hdeui+Dh2+/FZ/X1L/DJp9DTsw+zcZKm+gx+/wPEYgdwupd5+TXRNH3pI/jyO7hyA97/Ar74XrQ6f/4dfHENvrwOn34DV67D19fFr4eOfMGrZ+DIc1/x6ZfQN3yQRx6/iEpXoDBwCIWml117j7P/8Wd58eQZrt64wTXE1/shRvr+gJ1zYAAAIABJREFUhyDi3wESwkjCScajpcetYSzpJufTM9XjZyThZNUvkfVq8GkkCBHwqKqwybZi7yjHp5HgVlZjbtsiatYdcoK6FgLaZgLaZpJ2BfmAEbusGp+6nrhFikcpwdlZTT6oZSLtLBXOZbxyko52wsaGYg9FLWFjHWFjHRGDhLS9laSxAX9nGZaGdZjq1uGVlZE0NpG1Sym4lPRYpMS1jcU+iIY/ABKtxehXLSNBAxNRC/0eNRmrjAGvhuXeIDtyAZay/pKcabWxeqUQZkfWz0ouyM5sgKW0l4W0h+VcgOVcgMWi6Xq22Aw9GNSXUpvSNpkoIeh2sJTxsLPXz46sl9mUnYmYidGQkeGwkfG4ndGotVQaFzdKCWmaSVnlTKW8PDiRYd9wisVMgJGgqeSH6PfrGQwaybpVDEctovypL8KOwTjLQwkW+6PM5wLsHkqxkk+wnIuxkk+wmIsyEXczGLDQ5zUyFncxFLbR6zfS49bS49aS8xnoC1kYitkpBE30BvXkAgbSHhUhY5souxAiOFW1CFlwKGvokNwn7uxKxCZUn7EVq6IaoSB2TBjI8uMWxwh+Q0Nxl058XDJVW1qI29rJ+7T0+/Ul3XevW11Kqem2dpR04gljGxFtUwlIJM1SorrmUjrTqpF6IGhmKGxlOGIrdUWMJ1ylWf1+KuVltifArr4YK4Uou/pi7MxHmEt5Sib3VQAx5DcwGjIX0z58zCbdDPkNpG2dzGW9DIYNpB0ddNtl5DxKer0qCl5xp7fXIafgUjLk1zESNDDgUZOxSEmb2uixigv+lLXpJhtR1Fr71RX41RXYO7ZgbtuAsW09ZulGLLJNmNo3YJFtwikvZzCso8chJW5sJG1vp8+vouBTkrI2E9JUEzfWEzP8kI1wyTZja10vyqaa7kPfsh59i+hbMbVtwSGvxG9oImqTkvHr+TkXcKgb8OhbaNp2N81l94gNzopiKpG6Gr+hAbuiHEXNXShr1+CQbcYt34ZTtg1Ly0bkVffQvOU3NG/5Ha1la6jffKfIQPwtNG25g9UkHIeirsR4TGT8PDCfJ+1TIwgLGNpuLXWbxdC2lWcOLHNk/w7GeyM0ld+Drr2KpE+HumUb9VvvYFWLLggL6Fu2IQhZMW61owqXQgQOq5KvoLaKsL6WiEFCWF9LUFuNX1VNQF2DQ1qGpWUztrat6OruRVV9t5hg17ARp0I0pFtlFbhVEtIeFVm/tsREOBU1mNvL8OsaidtkJbN1QNtI0iwla5OXCjTzThUZayfdJilJQ1vpZ6vAdpWhWD0fV/tvVjdP+j1qRkPGUsDEoE9Ln1vs08k7FeSdCjJWGTFNA56OSqLmFgLGRvy6RiLWVtI+Nd1eBSFzK25NLT79ahLRamHfl0ir7qS1/A6E9aBsKqe5aiNtkm2M9/Xw1uuvcuXzDznxzFMEnGbxHJGAobMJm6adLo8ZQQNefTu5qJMds6NcPHeK+rV/x3fb/4V5/X+hufpu+IUgSiANnUVW6SzCWXibn9HWWMPYYC9PHHiAZ58+xLkzJ3n3rfN8fflTPv/kfT68dJEnDz6Kw25iYW6SF547zFeffcAbp08wPzHE1GCOx/fu4ulH9rEwksembMUoa0BWv5WJ/jjy1q0YlDVsvu+fED4Do7oaj60Vi6YWk6oWh7ahZKS2KCQ0lt1FffnddLZsI+zWkYzY6I45SCfdDBYS+NwaIj4dWkU1sqZNaDsqCDplRDxyrJoG0oJAWhDoClp4/eUjnDj2KAf37+TV5w/BzwTM6lb0nU0oWmqI+6wcffwBTp94BiYFmBTlSsLPxOuR9QIPrsywMjfK1GCGpZkRhFMgnIK/5xQnnnuaF555ig/eOc/hJx7G57YR8rvEwjqZyD6o5O1s3rCWsi3rScZDnD97kkvvXODNc6d5/tmn2bdnmaDPSSHXzbnTr3HhzBnOvPIKr504weWPP+Dt82d59cTzvPLicT567yKff3SJt8+/zmcfvsehxx4iIghkU1H27Vni88sf8Pq5Vzl95iUuXjzN66ef59Jbr/H2mRcYz4bJhy2MpzyMRq0MeDWMhfSMh7SM+VRMho1MxayMhS0lSeATS0Mc2TvNjsE4/WETs7kAAxFzKYhkLGZjNGoVN4OKiU7CbhhIWBHOgoYCgrBflAUVI1MTHh09IRseg0zcJDsLbl0HEhaYLnTx1N55Du/bzvJwN/PZEEv5MDtyAZZzPhaTNpa7rezutrEzbmAppGTB18GSr4Nln4xFVyu7vDKWXFJm7M3MuaUsBhVMuFrJaioYs7cy4Wpl0tHCmLmeCWMdM+ZGFu3NbHc0M29rYdbWzJS1kQlzfWkmLQ035UwKGLM2EMHDkLGWQUMNg4Ya+o21oin/LCUQ0aOrpkdfCW8LJSCRNNSJyW1OBQ/N9nP66KPcTGT8n4AIh/IPmIru0uOcRUa/q4M+p5Q+p5R+l4xBVzt99hYKpjqyump6VGXktJX0G2sYstQyZqtj1FrDiKWaYXMVY+oyZow1jGrLGVJtZdpSz7StgVHDH+9YWp2poIYRdyeTXuWf8EBc40ZxbmUgrhdhxarB+doNuHINvr4GPv84JvME83PnWF56n5Wd7zMy+hIvvnSdL66KyUsffAZvvAlj06eJxJ+lXbaL9ZsG+efbI/w//+jln38V4vbfxthWOUpV7TjuwCFGJ8/z2usioPj8qgg0XrtwlQ+/gJkdB/FFp4illzh59ltiqQWC8SkWdj7JNcSUJzE86pZjWz3eVXXWn2IiRhJOhuMOCkEThaCJvpC5FPU6ELEW+yIU3CyOSmCVbsEmK8PSvhWbrAy3spqEVUbWqyFu6SBqkpKwdjIQsTKdCRAx3mxPtrSVIa+6h7i1jb6wnh6PgoGokZxfSdLRTshQT0AnIWSQEDbWEdTX4ldXEjPUkbY0k9DX4WrbhK1pAyFlNT3WNnIOWWnXLKFrIqKqI6ysJ65tJm2W0etQElXXlyj6Aa+G0ZBRpOrdKqbiNpZ7gyxmfMx3u0veiFUmYinrZ3c+zHLGz44eH8sZP0sZH9u73aI5KuNjOKBnKm5jyC+Ch163UvRHeFQMhQyMhw3MJKxs73Yyn3Iw3WVlPGosaTGnU26GQia6ikksfmUDnk4JPQ4Vu4ZSPDTWw/2DXSz0+BmPWEtRjwljGyF1A0mrjOGohdlcgNlcgJmsn+2FMNsLYWZ6vCz1xphL+plPBdhV6GIxF2U4ZKPXpaPPa2Q05iyBiIxHR49bS8ajI+czkA8Yyfm09IWMjKZEs1jWr8WnbcAsK6aFZMGuqEZWu1ZM8hGusRprWLPhXxAKoGq4F6Vk7Y8uVDFxpLt04wiZm8UyL4e0VGA1EDIyHDaLrEuxqTvrVP5AspSyyIjqmvErJASUdcT0LSSMbUR1zSX5Usapps9vZCRqZyRqZzBkKXVFlOJcizMStTPR5Wa628euvhi7++PcP9jFnoEEO3IhZpNuJmN2JmNiBvhU3FF6LLanepmKOxgOm5nr8ZD3qYnoG0vlhN12WUmrPhzQMxI0lIz+eYectKmNlKGFbnMLCX0dCVM9XeYGEqZ6okZJyQztU5XjVpZj79iCrXMLDsU2nMoyHIqtuFTl+LXVdFnaiOoaCanrSJiayLo6yHsVZJwykpYmusyNdJkbxf+7CCS88m042jeKudTtGzG1bkTXfF/xc9qPtnE9yvr7kEvWYe2oJmhso6nsLv7x//zfxN3NrWtoKl9XhI4GNC2bS1Ijj6qGiKmRuKkJt3wbflU17s5yDM0b6ay+B1nlGjqq14n9Cuuhau2vEIQLlJd/QDbqxi6XIAgnGESB8FNwqmqxK6oJmlpIuhW41DWl88ullhCydvDYrmkieGgqv4eOuk20STZQtenXbFn7PxA1/CeQ1qyjQ3IfmoYNmNvL8KrqCBubcHVuxdW5Bbd81VdSR8LSSMxUT8QgIWFuJqSV4JSVY23dgrl5E7q6e9FK1mFu3oS5dVsRFIgJTW6VhKilnZhVWmIhHPJqhL+GuUKIPZM9CLeBT9tA2qUU002KzMKq3+tWEJF3qhgOGJmM2UtR0GNhC1NxB3MpTyk8YlUDvuoDm4haGPLrKLiUZG0dZKwycnZR25x3KkgZWwmqJNg7q+iouYe28jWoGzdg7ajGp28kYGjFrqhGEJbFUr3bRcBoaC0TG5Wr1tJevQ5NaxVNlRuo3boOv03LyvYJnn3qMfbv2YFV10lP3I+DBH/DR4RtWgRhssRk/IQrMCnw+ivHycStLJp+wWej/zdb/uVvCFrVaFtrEU3dyyUQoZA2kYgG2LEww9zsBMeeOsg3lz/lyhef8e7Fc3zy4bt8+flHnH39NWZnR3niwAN8+tFF4Bs+/+ACj+3byf0LE+yaG2WoO8JoJoZWWovXLKc7auWJ/fME3AriIR1KeRlmY724OfJLcJpaUbZXYFLWY1e3sPXuf6GtdhMaWS1Vm9ewZ8cEzx85ANcv8/nHb/HuWycZLCQQhLNYdK1oO6uQNW7Aqasn4pSSCmjwWqQ89sACxw7u5cC+7Vw49RzdWFBLJQxkIngsSszqVkSfCgTsOmaGcwgfIc4BMX1JlO59hl7eyHBvnF3zYxx8aIXXXjzKzvlxUX7238WSuVjQzc6FaVKxAEeeehyf20Zt1TaQCURDXjbedzf/8N//K5Vlm5gYHeC9t8/zzZef8uXnH/HBe2/x/LNPM1DI0Neb5sSzz3Lk4EEOPPggRw4e5I1Tr3Lm1Zd458IbcOMaF8+d4e3zr/P6ay/xzOGDDPR2k4oFOPzEw1y8cJqvvvyUjz+5xGeffsDHH1zktZee4YWjj/HUw7uYyifojzjEgJiEg8m4mdm4lZm4iemwnqmIiYmwlZGIhemUl7xPy0jCyeJgjJneELN9IUZTbgThAoWwKAUeCJrp8+kYjdoZDJsYjNvFlLgvxcU0PxPBYcShQFq/if2sJ+41YuhsRN/ZRCbmJSIIsFmgkAxy+vhTnH3hKV54fA97Zwos9idYHoix2BtiPuVgR7eD5W4rO7oMLEZUbPd3sN3Xzg6/jJVAJzt9Mpa9UnYFleyN61iJaVmO6dkeVjPmbmfY3sakR8aUW8aYtZFxUx0z1iZmrQ1MGmuZs7cwYxdBxKSlgQlzPaOmOkZNdTdBRJGpiuAhggcQ6C/Gn66CiLS2hrS2ioyhih59JSlNGQnVVuLKbaTNjQg/hbRDzvJQiqMPLnN0/x5+GN/9780fBxGrM+DuoN8lo9/VzpBbyqCrlUFbE31mCTmteG/tM1QyaK5h1CrOsLmKQWMFg52bmDBUMa6vZFRfwbSlnnFTLQN/ssF6FkGIkNLUkjaKsqcfg4hV9uEmA3Ed+O6GKFlaBRAvvXKBsamdXL4iGqaDkTmS6f14PPeztONtrn4Ll78SQcbeh96jvWOQf/ilhr/6X8q57S/rEIR2BEHBn/25nj/7cz3Cn+mKj7UIgoyf/ESDIDQj/LmE//DTOv7zz9upauhlbvkMH38FX9+Ay9/BwNQjbN9znImFZzBYR4h07SGT38/M9kN8+c1N0FMiHH7k//gTIKI/bGE47mAgYiXr1TEcd9Dj1pAPGBmOO4raeANhYxNW6RbMbZvwaWpwKapQ163D1LqZuLWNLlsHWa+GhLWThLWTlEPJcNzBfD5Ct1OFTVpBUNeEpm490rI7iZiaS8km490O+sJaejydJGytxCzNJGzNdNlbiJobCOtrCagqSZkaSZkaCcjLcbdvJayqKeWWd+nFiWsbiajqiKgaiGub6bF0lBqrV3fg+twqBrya0q7bVNzGUtbPQo9X9D8UZU078yF25AJsT3tYSLmZjduZjdtZSnvZ0eNjISUao1byIUaDBsYjZnodcpKGFvIeFSMRE8PhItMQNjAdtzCXtDOXtDMdtzEREXOjJ2N2ZtNeBoNGorpWXNJqbK0VmJu2ETdKWSrEfgAghgNiR0TGoSCsacQlrSTv0zKRdDKT9TPa5WAoZmU8JZb8Tac9TCd9jIXsTEZdLOdizPeE6PeZyNjV9PtM9AfM9PlN5HwGsl59iY1IuzSkXWrRzxLWM5ywMBgzkbBLMbdvpaNmDe2Von7dJq+g1Eq8vnhTEr5E2XQf+uaNqOvvpb3stz+4WJs3346xdTNW6TYs0m24ldVELa2k3XLSHgU9HgVZn4rRqPh7mk6IKVXDAWOpSHDIbxB9Ii413SYpUXUjUXUjabOMvFNFwaUupTJlnGr6AyZGYw5GonYKPgNpu5Jej468V0/eq6fgM4iRfCEL4wkX090+duREmduegVjJM7PaIbLQ42VHLlACofPd7lIs8Hy3m6mkQ0y+sbThkVfhU9bQZWotGfH7/drSwm4sZKTfraLH3E6XrkkcQyMRdTVhbQ1RvURkDG4BEV5lGW5VGQ75FuzyLbhUZXg0FXi0Zfh0VURM9fjk1SU2Lu9UiGllxdb3AZ+KXqeUXqeUnLONjL2FlLmBqLaagGIr7o4tODu2YGpdf8tnd1js9JiF1vI7kFbeQ3vFPfQn3Dz32G6e2LudgEXB5jv/BUGIoGutZLW0RhBOETG2EjE102VpIayrI2qsI6yrwykvR9u4HnnN3XTWrqW9+m5aKtZQt+HX1G34NeXlOxjPd9Gw6be0lq0hbJZSiFjIR4ykfWoSzk7CljYcyioxVvgwKOrupa18rWjA7PZh7KilTbKB9Xf+Iw0Va5A2bqRq06+LoHcQVdPmIqjYh0/dSMzYilO6GUf7RlyyzQRUFSRM9XTbmku+krC2BnvbRowN92JqvA9j/XqM9euxNm/G2roFt6JW3JH7G3DIRbnUait1QN+EVVZB2NRKwt5ByqWgL2JCECIk7B2EDS1kbXIGPTqGfQb6XRrydiV9TjWDHh0Dbi2TERszcSfzSQ+zCRdTUTuTERuzCRcL3T7SpjZytg4KTgUDHjXDfh0jAT19LiUZi5ScrUMskjO2krFIKTgV9LmU5GwdJM1S7J012JQiGBMugHABDNIKfLoW4na5uOj/BUzSirAe9C1lyKrWImOUoLEdbVs19WVriQgCqZCTB3fN8eJzh3jsYTH6Mx5wMD6QFu8fQkQEA8LbCH8tdhjIGGVyMM2exTG23f6/8+nI/8Vj7v/Cb//H/4Fk813iZ6eBret+i6ypGr/HyvTUKDuXF1jeucClC2/wzeVP+Przj3n5hWc5f/YkL714jM8/f5+PPnqLDz64wMlXn+GZpx/hwINLjPd1E3bq8RrkBK1K7GrR2JyOWAk45bhtUrSqWnweOc1N67n9X/8OQTiArK0Mg7YZrbyBmi1rqdlyb4mN6EkGsZs0vHn2Nd5983W4cYUPL53n4Qd3olE00d5cQdCtxaJtoKXqbkLWdjIBNdmwAWEzPLRnji8+fpM3Tj7HI/sW8Du1GFTNGNUtNNduKUomL7Ea4bn6umOFFMIpkNWXIcoDP0MQrnG2uMiNuE0cfHgPc+P9pTSz5rpKwj4HTz2+n7fPn+bNc6d57+3zfPn5R5w/e5I9K4t0tDdhM+vYsTDDK78/zsULr3P168/56vLHXP36c869/hr371rCZTfx9JMHGRsapC+X5bmjR/ji00/4+P1LvPTCczx75CnevvAG77x5jtOv/Z5cTxdWk5b9D+zmkw/f5trVy3zx2YfcuPYNX13+mDOvvsixJx8WOzAsMNkbpz/iEKWpMRuzKTtzCRuzCTNzMSOTYVFuOhy2Mp8NM5Z0UwhZmMoFRT9fj5eIpQNBuEAuaGIy4ycfMJFzaxkJ2xkKW8nHbOL5+CUUUi7mRlPsXRphZXYQj0UuntcRFya1lO6ol6cOPMje5Xl2zI7zwZtn+OTtMxw/uI/l8RwLg13cP5Hjoekcy31RJiJGduV9LHdb2R7VMBfoZLu/g6VgB7vCCvZE5OwJKdjuaBZBRJeRcUcbvToJfdZmBuytjLg7GfN2MuHuYNTWwoS1iRlrE9PmOsZ0VczYm4tG4kbGLQ2M3Qoifok4q90ix8RZ5R3y+mq6NdV0a2pJa2vEMjpjNVljFWldOV3qbfyCs/yCs7f4LN4uethe+f8EIk4Uz7xbW9r/2PQ52+hztjHoamfY086Yu50xdyuDlpvSpIK+QgQOxgoGDOX06baRab2bEc1WxnQVDGvLGNZUkJVtINl63x+8xurrz/7otVfN0999d5Xr129GoN4KIL7+9jvR93BdlC999gXkCnOcPneZTy6LLENh+H5Ov3mFq8XehxdeuoHFuYf/9J87+OlPZQiCFEFQ8xd/ZuYv/9LBf/hLJ3/1l27+4jY3t93mKY6vNH/x5z7+4jY3f/VXTgRBjSB0cttfyRD+rI7/+LdKlJqHeeoZ+OoGvPkx7H7kHC++BuHYw8zOnyQS302+/wEmpx8qGa6/u/Y9V69+gxj1+nVx/jgdIax2RKwCielMgELQxEjCyUDESs6nJ2nvJO2WE9TXETLUk3S041XXoqi5G0PzRlLODuIWKSmHnIixvVRSl/PpmUz76HFrUFSvxSWvwSWvwaOUUAjpmOxxMZayM531UAhpyPoUdLtkpJxSul3tdLva6bK30GUVtdsFdwd9nk56rC3EdfXEdfUk9A1ieo2uiYSuqWSsjmmaSnKmjFU0qw4H9KUdtlX6ftCnLfVC/KGUaXWRuNjjZSntZXvSxfaki4WUm4WUm+1JF/MpF4s9XuZTLqbjNnL2TlLGVvr9WjE/OixKBlYBxELaJTIRcRvjYRNjYQsTURuTXU6GQibihnac7VWYm7ahr9uEu6OWPr+R7WkfoyEzvQ6laKAs7sR3mdqJ6pqZTLmYzfiYzvgYjtvoCxkZiJgZSzqZTnsYjTgY9lsYDztYSIeYTvro8xrJOjTiV5eWnFtHxnNzVkFEt1Nsv0675SQdMsLGJizSbXRWrwKI1Vbi0ZuLAIVIjatbN4JBKLWjqiRr0TdtwNK+FVnFHTRs+BXy6jUYmjdiad+KTyOhyy4l41WS8YqlhEMRIxMJh9j4mfKIPRe37PxPxuxii3fASN6pImVsJ2Vsp+BSMxI0MR6xknGqS8VyI1E74wkXI1E7ea++1B3R41DR41D96LmTKfF1FzO+kkfm1vSuVRnc6vmz+pzFjK8kcZtI2Oj1qkiYW+mytJF1ysl7VPT5NKKPpghCx0JG+lxK0qY2kvpmkvpmEvoGIupaQpqbQCJqlPwASNwKItzqcrw6cQLGKqKWeiLaBiKqBsJKCTFNAxmrjH6Pml5nB12GRgb9SoYCKoaCSgYDCgoeGRl7C0mThIi+iohBgltZjrlkjl4u3miPIwhfsv72/0bTljswyWp5ZHmC8y8f5Sy/oG7zPeQibgQhQqdkU9F4fwrhNjC3bREbkW1tdDtaSdlbCOrrMLZtRF5zN9KqO2mpuJOmst8hqxIZrJFslPJWxPSnn8HCYIKn9s6QCWhJeZQETS04lDXY5BU4lFVYOsrQtWwmbleVTJgPCwKSbXdRs+1OasvuYP2af6C+XFyItlavluOJ6UKW5jLcndX4FOW4O7bgkm3GpygjZpCQtIipWRFdLU7pZlYz+G/jGvbWrbhlFQhChIC6aKS+DXRNm37Q6u1S1hK3yYiY24hZpYRNrUTMbXQ5OsVSv7sgampjwKtjLGhmLGim36VhwK1lImxlNuFiJu5kJu5kMmJjxG/8AcgY9hmYCFtLICFlaCFlaKGn2EC9ep5lrbLS92lTGxmLlKxVRtYqo9vaQcanY3YgztP7F3jl6EM89eA8Iz0+/PrWIiu0+sf2FIKwgJAFIQv8UsClaqKx7G6QCSAT2LU4xnOHH+GVE09z5NDDRAJWQm6jaA6WiExG0NyJGGc6Sl/URn/SR7tkM11+M9vu/QcOuH7OJ0N/T9Nd/yuNZWvQSmuRlK1D2S5hoLebqfEhJiZHmJ+f5fU3zvDm6dd4/ulDnHzxOI88sIu56RHUihYigsDevdvJ5aJEYw7+lkulEQ6Kx6BuKUfVJn6W9ZVraJKsY/26f6aq8k6aGu+D2wW4XeCpw/fzwN5Zgn4TNpOSqi33sWHNHVRv2Ugs6OWhfbuYHh/hpd8/z3sXRdnP0cNPoNd0EPJZ2bcyzQtHHmZyIIa6eQtpn5LRbiu5kB5B2Mf9y5OceukIzx99lNdOHOaJh3dyll/QVLuJmm3rEBbAppUhCPsR/hH+ms/4az4TI5IbwaJqFWVfjRTP7ytopPV0h13Mjf+/jL13dNxlnqf7cwA6zMzePezemTNz787Oztnb9+yesz1ze2d2uhsammDjLFuSlVWSqkqlyjnnIFWWVKWcoyXnbIyxjQ1OtA0Y24ABAwYMbbCNjTO2DM/941dVtrun5yznvEcolFRVrvA+7/cTuhBug3AbOCPCx+Z1q3j37aPcvXmlUDB38vhR1kyNkU4005aK8v67b3Pj6iWuXDrP++++zTcXvuTC+c8LzdZHj7yGw2KEMgGlXMZQXy/ffP0Vl746zxefnuX8uU+5ff1bmPmO7+/c4sPTJ/G5bUSCHs5+dJrbN77h5rVvuPntN/DDDN9d/5aP3z3JqaOHmBrowqWW0dPioTtkp92loTdoZCJhYyxiYqzZwFTUxHBQjNqOGmWknGqE85B0axjOBGkNGtmUg62umIPxrmYmO5vpCltp8+jo8pvoCJjoSboRfg1/zxle2TnNqTf28Mbhlzj8yjYO5S4fFgQifierV43y9rEjXL38Nd9/d5Mb35zn9jdf8O7v9rJ/6zR71o+wZSTDuq4oqzNBsVW71clEWMOAs44BWxUT7nrWBuWsD0hZ66tn2imhX7OCUUsVA8YKXCVPYVr2SyKyZSQ1ZayOWxjyKemzNTBgrWXMLmHMWs2oqZwRY5koY8oBRB4i+k3l9JsegAhJbuUgosNQQoehhKyhlJSmlKS6hJSmlFZ9MW2GElr1K0iol9KiXETSUCxChAIE4az4XC50F+VfG6K5j5vIhwT8MUQcoRAV/69ARIddQoddQq9iesjcAAAgAElEQVSrjn5PAyNecQ04qumxlNOhW05Gs4xO7VI6tUvJqhfTrlxIVvo8/eol9GmW0aNaQmfTEmKSZwlX/fZPQMQf/+27d7/jD6VM33OPez/M8N29mYKE6eKV7/huBs58cpXugU34w4Nc+BZeeuUddu57h9vA5Ztw9kuob8ryV/93GcLsZfz0xxoemW1ltuBlthBi7qwIc4QgswQPguBi1iwns2a5mTXLyyzBzywhwCwhlFsB5ghBHpkT4EeP+fnRYx5mzzYhCErmzlHzkz+TsnhFiuOn4foMfPkNDIy9SzSxl3DLNt48cYu1G4+xdcfrzHwvdliI0qbvuPfDdcSEpj8BEb3NNvKt1b3NNgbjLto8WnoiVqIWOUmHEo+ynKC+iqhVQptXQcLRgE1WRGPJ02ir5hPQVRIx1hEx1hHUSUg5VSTsTSQdSoaTHnoiVryqClrdKvparPQ2W+htMdHbYqIjKCY1ZQOqwsr4lWT8Ctp9jbR55bR7ZAy26BkMaxkIaegLqOhwNZIyS0iaasUSpNwoPmWqJ2msI2lsKKyEob6gOW+zysjYGwt64OGIuTBtWNPmK2wA8yfLq1u9rGn1sqE9wOb2IOvb/KxOipOJ1Uk3U0mxxn5tm4+JmJ2sQ0Ha3EC3R10wLg6FTYy1WJmMO5hOuQvAMRw2MRyxFqJbh8IW2p1qIloJQVU1HnkZbnk5LYYGsg4labOsMFnJG4bzMY5jKTfDcQcDMXthEtEVMtLXYmUs5aY/ZGMwaGO02cVk3Mdwi4tOj4F2h4YOt55Wh5pWhzo3eVAX5Eytbi1tHi1ph5y4RUJQL0b9qqueQ1r8BPLS36CpuU/zyprn7z8RN4kmtrj3wXKqJKrSZzDVLCxIP5qKn8ZQJfYJRPTVtDobyXiUZDxKuoM6huM2xhJiGdBUysuatgDrMiHWtgeZTvuYTLgZDJkZDJnp9ekfivYdDJkZClvoCZpFIIi7mUj7mUj7C2VyGbe20GSdXylbE+0uDd0BEwMt1pxZ2sZE3FFoNc/HAU+l3IV+kTxI5AFiKGwqeGRSdhlRQy0xo4SEuV5MZNLXPtS0PhQy0uNRk7HJabNISRnrCsAc1q4krF1Ji6GCmKXq4YhWXQke9XJc6qX49CvwG4rx6VcQNJXSYq3CLVuBtWoxgrAOa9ViEgYJA0EDPT4VcUM13V4FPb4m+oJK+kMqegNNdHpktDtqSdqqCOvL8DQVYZTMR12Rf+HdhiAcoGrxL/nN//hbFv3mf4g+CGECQZhg/Wgnn773Bvu2rkGYhuqlz1K16DfoJUViBHRYT2/YQMreQJtbSptbSrO5Cqt8McqKZ5CWPEl96VNIVjxFU7n4+OhNhxnpTBAw1LO6N86rW8bYPNqOQ7mSoElC3KUg5mwsJEkFjNUETRIqFz6Jvn4lmtpiWlw6NNIS0i02lA0rKFv+WwaQ/onTr+MIu8XTNW/TEpzSRbjlSwiqi3OyrxI8jcuw1S3AXDOPZn0lrQ4pfmUJbnkRYW35fYgQJjDVL8PeWFLwR3g1lYXpQ8goIWKup6fFkot/Ff0fnUEDA0ETY812RiM2+n0GBgMmphIeppNexprtDAZM9Hp0dNiVZKyKwmq3NNJmltPhUJA21RPVVBHVVJE0SEib6kkZ60gaJIXP819L6GuJaatJ6GuJmxrwamvpbw2wZ+MY7x/de18mI5zNLfH+UpTdN/ILSWgoeg52C0jLFlBbOg+PRcGaiS7WT/Xz4tYp3n7rNXbtXEdHWwRZ7QrRiPlsPtFtE9WLfk2LVU7SaxDL+5bBjx89QcWTj/NN789IVP4lP370IMIMmFQS9r20kauXz3P2kw84cHAfa9at5tMvzjE93Ed/R5odG1czNtiNtK6CX//Lz9HpZOh0Dfz2t/9U2Dz9JedZvuAJqlY8iyAFSfHzOA31NFQtQFI+j3TMQiJmJtPuJtvpL0DEhx+/wXvvHWXvy1vY9eIWXt6xld8dOMC2DRs4eeI4H3/0IadOvs0nn3zErZvXuXvnJq/u34NJr2LVWC+fnznBR+8cYfNkJxZZCUFDNdlALvZSD0GvkWxrCK9Ty+hgOy9tX83+XZtYN9mPrKYYeW0JS577NYKf3GbsiNj0/rdi4k5nIsA7R/dzZO+2XJjFJkaQMIKEA3u2g14QD3zaIB7xsXHNRMFcvfflHbx+aH8BfFqTLSRjYb7+/Wf8MHOLu7ev8eXnH/Pl5+I04fVD+3nz6CEO7N9NWzLGcH8fBo2WVCzOeydPcXD/Pt783et8+tEHfPHpx3x/5xa3r3/Lyzu3koyF2bNrO9e/vci1Kxe4fvkCd65e4btvL3Pn6hV+/9GHnDj8Gqt6swg/h0zAxnhrmC6/kcFmK1Np532ISFgYCumJm2QIIxDSSTklCJwSBNYOttGdEGVH21f3s2/bKl5aO8RERwvdEQftHiMpm5q4Xc1ANowg7ENNBy9tHYfrAsmom0TEgVkvK0BEf087p987wddffs6Fr7/k5tVvuXHlIjcvneOTk4d5a/8O9qwfYbQ1wEDMyXR7gNVpF1MJK4MeOZ2mCnrN5Uz5ZGxsVrLO38CEvZJ1XilTjlrW+uR060pxlj5Fm76Sl/qa2T2S4NVV7axJWOm11tNvq2PUXs+QsZxBXQlj5gqGTWUMmssYtJYX1oCljAFLWQEyhaocRJyCDsMKsvrlZHRFtGmXk9auJK1dSZtmJe26Ytq0K0ipltLcOJ+gbB5pUykxQwlBdQkJhywHEdN/sCGfyK1NuTXwwNe25R6zPTmA+NchostZT7ergT53PQNeKUPuOgZdksL3s9oiMppldOlEkGhrmk9S9iw9TQvpViygtf4ZWuufobNpEa3yBX8CIPL+uIf/9szMnQJAfP/9DHfv3XnIA3Ht5l1xNvEDnPn0Bpu3v8mqNYcJhCcJxydo65vgWu5MP9N7kP/wl5XMeaSS2bMU/PhRJ7MEB4LgY44QZO6cMHNmhxAEH4LgRhAcCLOsCLPNCLOtCLPtCIILQfDkfsYn/ozgzf28BUGw8aPHPLkJhZJHf9yEMKcUm/dVrn4HF67CiQ8g2LKeb2/Al1/BjVviBOXmd+Jk5c7M3X9LySRCRHfYQsqpot2rI+s30OrWEDE2kPHpCWhryfoNhPS1aKvm02yWkA1oCBtr0FTOQ178FJqKFzDXLSNskBDS1xLS1+U09DraPFpWZcOsyobRVS3Gr6miK2SmP2oT3xhjdiba/QynHPS2mOiPmXKFMBYxizmqZzBqYihmZjxlZzCsF+NcQzq6vUpSZgkpU33BkNrtUdPpUuYkG0rabQrSZllOM6woQETWoShkQw+GjEyl3EwmnIWN4HTaw2RCNCOuynkepuJONqR9bGwVIWJt2suWzghbe1rY2BFiddpzv6vC0kC7U0HaLnZHDLVYctMIESQm42JaxGiLtXC63u3RMhy1MxCxkXFr6fDoSNuVNOvraTE04G0sJ6SuotWupNuvJ+vW0mwQI00j+lr6ImY6cwVxg3HRCNYTMdPXYmWi1ctgs53hqJPJuI+xhIfBiIMun4GMU0vGlZtCOFQkHapcR4iaVreGrF/0yYhxtTJaLHV4VCVoqp9Hsuxf/uBF4sEYt3wB1bo/eDKKT86m4qdxSIvQVcxj3j/+J0w1C3E3FhO31JP1qsh6NbS7m+gJGcVCvNwEYjrtY302zObuKJu7o6zPhplO+8SJRMzBUIuN3qCRbr+evpCpYJDLw8PqbIS1nS2szkYYT/kYaBbH4GlbEymrgpRVQcIsJ2lppNWupNMr/p4er46hkJGhkLFgzM/7Z8aitoKsKS9fGmkWE7d6g3p6ArochNUXHhudXjUdHhXdHjW9Pi1RbTUdziZxOhU00ONR0+VS0maRips5Yw0thipaDFXETDWkbBLS9jpSNgkxSzUxSzVhYwUhYxlhcwURSyUhUzlhayUxh4TprJ+tA0m29CcYjtpJmxuI62vJOGT0+FRkHA10uGR0+xrpC4oTiW5fI1lXA62OOuLWaiKGclxNRVilDxeyKcvnoaxYwPP/8jPm/+q/IQinMcvLRT/DIuiMeRCmoSfu481923n/9d2s70sSM8kQTkFPQEe7SzwsSNhqcTUVoal5AUXV8ygqF9BYtYDaFc/gM8ko2gqZqI+038Tpoy/zzpGdDLX7iTmaaLbKiVhkNNukeLSVaGvFN4kz/D2KsoXISxYSsakZ704QdCh5+8hLdLX6SDVbSUfMaKQrqFjyJMwINK6cLwLEKREgRIgSo2/t0oX4mooIaIrxNS3HIVuMvX4hrsaldPlV9Dcb8DUVY6iah63u4fvK3lSKoX4pOsliMcFImCFoqMUiXU6LVUrKrSTuaCTt0dDqVtHq1tAdFL0Oq3IHFkNhESim0z4mY6J5v8+rp9enp98nljiNRsR2+4xVQYumhoRBUpB6xnQ1hUlDHhiaVRWFCUUq5y2LqCpo0VTRYhTLEaf7UginYMtk5wNvtB3c9z/1UOgAGQBhG6AQSDrVpAMGBAGUdcsJu3WEBYHpiR6uXPyUOzcvsGPLFHWVS0mE7Kwd7UTYJl4+Dw6CJO+3mOC//NXfs80krv/yV/8fgnAFQ2MlB/ds4d53V+DeTb449wkfnnmPqdWr2Ln7ZXpQkIz4WL9qhJ6OBItfeAq1opptmybo704UGnqFAShZ8iR1ZS8gr1iEtGwBypplNFQtwGuTsXqinXff3supt/fy+Wdvcu36Z7zz7gH27d9Mb1+SzRsm+f7udS6c/5wP3jnBtUuX2LJuA6eOv8WnZz/mxvWrwPdcuXwBmGFidACHVUdrIojQg7iEcC6gIoyjaXluc3UOQThPyGNAq6iiZOkzhDwGXt29ic7WEKVLn0NWuwJp5XIyMT9IBJAI/IzThftvBAkvrh/no5Ovs3lqkIBDW9DDhwWBz8+cYvuGVbTHg2jkNcjry+lojfH6gb1c+PIzvv3mK+AuX335Kb1d7bSloly5dL4gX7p7+xpfffkpH7x3gl0vbuG9U2/xyZn3OHP6HW5du8rGtWvYuHYd7554m76uTkYH+ziwbw/Hjhzk1PE3eOvYYSJBD13ZNJfOn+POjcvc/PYS3PuOOzeu8vmH7/P1Z2c59bsjrB3sI+mx41FL6W3x0Bd2iBLa+dDuVCL8DbRoqkga6/CrKgjoGhBGoDfhZ9e6UTaOd3L45fVsHO9kOBvh0K51nDy4k93rhumJusgGLLR7jMRMCsKCQNSnh3NCYbPpsjQinAGzXloAiB1b13Du3Bl+/+WnfHvlInfv3Obqt5e59NWXCP8Odm1axUA6QtJlIOHQMNEeZGNPlF6vijVpB8N+Fd02CcMeKZuSZl7M2NkQ0zHuqmfSI2V1QMGGiI4ObTkRyWJeGYjx3enD3H7vEJ/sXc+u7jCDdjkD1jqGrRK61CvoUhYxbCpjyLiSAdPKfxUk+ixlhftOmC9ChLATOCbAMYGkcglt+pW06spo15XSpl1BWl1EXLGITYIgTnKaFtFqqco9fi/mACIPEfsQhJ0PAIN4OCKcIjeZnkGU4Z3nvvc2/7MPb+R7PPX0+aT0+2X0ehvocdbQaaska74/Dc3ql9NlXE6XbhmtinnE6p8mK3+BRM3TeIp+QaDkf9EqX0BWVURW+6AnIg8R/zrE5AHi3r27Yokc9+6bqH8QpxCXr8LqDa8yPL6XQHic5vhGsl2v8MXXIjy8d/YHfv1bM4/+ZDlz5tbz0x85eXSWn0dmNyMIfgQhKE4ZZuVhwCUCwmyvCA4PQYTjIZB4ZG6YR+ZGeHROhLmzg8zKAcjc2X5+9GiQObNdzJ1rQhAq+M8/0/L6cbj5Pbxy8PeE4lNcvCp6Nj78+DK79v6OO/fE23VnBu7e/TcgIh/lmjdUp11qEvYmohY5LWYZLWYZUYvYuJuyN9LuVhHW1aAtn0/DkicwVi0hapTSYmigWV9Ps76epFVRaAEejrkYibsx1y0nZm1kOOkl6zfQFTIz3hZgVVtQPClvttAd1OXK03SiBCQmtkL2BHQMhnJJRn5dYYmSJDGJpNujLURs9nh1hSjEVou8EPMa19eRNsvo8eoKE4B8kk7+gTIRdxVanfOymYmok9UxN2uibqabnYyHrEy02ESTdbufNa1eRqNmekNauvwqugJqOoJq2n2NZPxKuoOitGk4Yi383dEWO0MtNvpCJrr9erEoyq+jxVhHQFtNu1v0IbSYG/BranBKS/E1VRLR1efubyl+TQ1ueRnWhmKCOgldIXOhcTwPaSMpN/1RG/3NFobjDiZSPlHe1Gyn06+j3SW2PveGLLS7VSQsYuNzytZEyt5I2q6k3a0iapESt0tpNtVzv3As/8R72IwkCMdyMZUP50LXFf2ShqJfUVf0S6TLn8TVJEZGCj8HQRjAJS8hZW8UYcirp8OjoTdoZiTmYCzqYDrtY0NHhG19CXaOtrNztJ2NPVEmUh6Go3b6my0MRm0Mxx10Bw2kHQq6AnpWtftZ1e5nKhNgbUdYjNbLBAsSsi6frjC9aLXISZtltFrkZOxNdLk19Hn1ZCyNZK0KelwaBgOmgtZ8Ou1jOi0WgY3GnQy12MTrELUz0GIVCwA9ahLWBhLWBlJ2mQhHAR19IQM9AR2dXjFmMw/DfX4d3W5VYRrR9sCELa6vFWNfLVIy9kbabfLC92JGCVFrPVFbAyFjDS71Sly6csL2eqyyEtb3Jdizpp+xlJt2p4JWu5x2u5ROt5yMrZ6MrZ5Op4weXxP9QTU9QQ1Zj4KUo46kvZZmYzke9XIciiUPwaGuZgF1y36NV1dFxCITJRQ/E0+iZGXzsTaVo5WJJ+/bVg2yd/0kgtBD2mYgoW8k68hN7bxKouYqvOpSXOpylNWLWbn4aVYsfAqzVsLq8U6KLkPRZRjoaGF6uA1B2EmzU0mzowmHuoqkW4OtcSVRmxgV+Ow//B2lz/1PbI0VWOXleLV1rB/OkPIZWTvYxnB7mM6WfD55EkEYwamspM1vEpNscuN4p2I5dvkSLHUvYKidh0O2GK+6GJ9qBXb5Eow1z+NoXFr43C5dhKupiKD2vsE7aKknb2yVl89nuNVXKGlr84nJZ/nXxu5calhf2EZ/2Mpgs5mMu5HBsJ6xpNhvMxq3M5320OXTkDY3kHE10eMVX0O7PVq6fOLrYJujiYRVJqa+Geto0UuI6SQkdHWkDA20mWS0KKtotzTSbmmkWV1NWFNNyt5IzNxw//obZbTYFEQsMgLGWvKSBFnxU4VoWnXF86jKnyvcTuFYflpxX9aglxYTFgR6UBQ2YL2ZOB6rlkwsyEAmhkPdgKGhrJB8ky/D+uv/uJBU1V9xLPL3/OK//l+oJUUoJcVkUwHOnH6Dm9cucvfODb6+8CUff/IB6zasZWr1KmT1lYQDTibHevE4tFSWvIDfrmJ8IMnasSyZmB2HoUbstNgG1UVPU1/6PMqaJejkJdj0NRjU5cQjRiaHWzny6hYO7N/CmdPHeOvoK2zdOIHbruOd47/j+uUL8P1d7ly9wt2r19i7fQfrBIF1udt69NCrHD20j9Mn3+D46/vZMDXI+sk+Ebx+Dqr6IhrKnsdrqMFrqEEQzmBpqkT4GRiaqjCpaqivWIxaXkbJ0qdpqBajZOurltAW9Yi/Z0AEeOEvEW/TU6J/QDgOmYiHzRMDPM5FHuciQrEIEQd3b+X944fZvmGCgFNPqtld+Pe5dP4zrl76istff8mdG9+iktez96XtXP76S25+e4nvv7vBd9evcOvqN3x17iyXzp/j2jdf8+WnH/HNV19w+/q33Lp2hc8/+ZhvL33NkQP76e3M8OqeXbz5+kFe2bWDfS9vx++y0J1Jcvz115i5cYl7N69w6+pFvjp/jvdPn+Ldt9/gtV3b2Twx9FAHkSCEC5vg4YSfHRN9bBnpYsNglqm+dj77+CRnPniT904eZv/LG+lKB3j7yEucPraX7dM9rB9Ms2ftIC9OdDGZCdMbstNikCOcgRfH+3hj/3YRInaDIOxG2C1Km6Q1y5DWLcdmUfDWG/u5ePEzbt++ws1b3/L+B+9w6tQJzvE3YorT34vPEa9GRsqlY7I1wEjMQZ9Py+qkkxM7Run3qmlRlvHqZJZXxtoYCRlYk3LR75IzGdGzIWFnU9LNsEPNdNDC2Z0buPfOUT59cS272oIMm6WM2xtZ7WtixFpNr66UYVPZ/bZmTTG9ulL69CvpN5TRbyijzyiuAkTsfBgi0qqlxBWLSWmXkzGtpM1QQly1lObGhfchQr7kAQi+mIOGnTmAyEPEJu4XzR4g7925DxHHuT+lyEPEw/KiPreELlcNfX4ZXd560tY/jmlNapaQ0S2lXbOYVsU8kvLfEm94nnD1UySk8xix17AmomLc10ifVfJHl78vvXrY3A3w/ffiFILcBGLm+3vcuvs9t++KxuiZH2DtxiNUVLtZvf4kSk0Pp94VT/hf3HWP//R3BoRZVfzFn5t5dI4NQdAzd3YQQbDmgMCBINgQBLP4cZYLYZY/t1wIsxy5j384hfA/AB1eHpndzGNzo8wWIghCkNlChDlClMfmNvPoIy4e/bGK/+PxOqKtB7k2A7eBE+9fwGCPY3VmkSpCfHMZZr4Xb9NDhut/bRKRT2bKpzKlXaKZNu1SFzoD2l0aklYFMZOMmElG1CgtxGa2uzTEzXKiRikxk4y0XSmOFnMFXsMxFxsH0tQvfRqbtJQN/SmGEh6SDpVYA59LTnhwDQQNhdUf0NPnN9AfMDIQNDEYMhc08D1eHd0eLSPNNobClkLsZj7FpMutEXsVrI2kTNKcP0LLUNjy0KZeEMSYsYGgibGog4m4i7Gog9EWO2PNdiYjdqYiDiaCVkb8JoaDRiZaxL6I4YiZ7oCaTp+STr+K7oiOnmYtHWEVmWATnSFNzhthLvy9kZiDgYiFLp+OdqeS3rCJvoiZFnMD1oblWOqLsNQXYZIsxS4rxqeuIairI2KUEjFKCWgluBQV2KQlWOpX4NfU0O7VMZRwMxh30ddiZSBmZyjhZCBmZyzlZrLNx1QmwHjaQ3+zhaxXQ9qhIGVvpM2lJG6REjXVk7DKCl9P2RtpdTaRdCiIGOv+oI13HQ1FT9BYIrYlFwBCWJd7At4WTdbCkcJlJMv+hZol/4xk6a/wqMvoi5rpjhgIqCtJWGV0+gx0B0x0eHRkXBq6fAb6w1am0z7WZUKFmNVNvTE298VZ1xlhMi2axwejNnoiZrrDJtIuJS3mBtq9GsZavUxlAky2+VjV6mMy7WU86WaoxVZ4vHS5NXQ4VWSsClpNMlKGBlKGBtJGKa0mGZ12Jd02Jd1ONQM+A6MRmygnyUHE+i4xaWM87RFlZS1WesMmOnIt4im7jJRdRtohp80lTiJ6Ajr6w8YcYJoZbbEWig/zU4i8Rj1lkhZW2iyj3dJI1tZE1tZExqogqq0VY22tojSmxSrFo6/Ga6ghZJfTGbEStTfR5tUzEHPSEzLS4RE9EVFdOT0eBR0OKe3WOrJOKV1+FX1hHT0hPZ1+FW3uBhK2KkLGMjzq5Q+9uKoqn8VUv4Tp7hAJdxM6yWI0NQtRVs7Hra7C2lQmZuwfEDXXcYcRn7KRmEGDetkiEvpGupxqenwigLd5FdgVZRTP/yUrXngKg7Ke7myUI4de4v333uTwwd3YjVLE09mz6OQrcxuK04TNMmIOJXZZKZqKhWwdaefsW68wnPJhlZeTPz0vm/8rJMueoa7oWZrKFyEISVSVS9DWFCEIu9kuCA+BkqVhMeb6BRgl8zHUzsMuX4JfW0pAtxKPagVGyfxCQaarSUzLCuhWEjY++Ca3CZu6DEG4wtG967n51WnOnTpA3kshTh9ECWHGLeqxB8LiBHE0YaXL38Rgi5GJtIOhqInRhJWRmI20TUa7U0GXT9SE51PM8q8vSZucFrMYIxs2SIjoa2nW1RZAIm1oYCRkodUkI6gQU81anU1ELVKMdUuZwwx2eRkuVRX2xvuRiHrJCwjCReSlvylAgk22FJusCHP9Eu6fLh7PbQROiz/3FNSXLqCufAnqhopC0VUiLCbCgIBNWYeyqkj83hxxGvTv/2yA6qf/PWczP2PJLx/nx49qqCt5gdIlTxML2vnqy4+4feMbvr1ygZu3rgIzvP/haV7Zv5eurnQucyYMCBzjFyjrluPU1iAI0zjU5eIm2y9u5GuW/5aGlfOQVy9CJV1ObdnzPPPkf8NurGf9VDc7t0zQ2Rpg/aoB3jqyl02rRwkLAjPM4Ydb17l34xoz16/y1dlPGe7upD/bJmrmvXYmh3o4vG8X3/z+E07+bj8dyQCy6uU8eDhTV/JcoaVaWCR6GAyycooXPEltyQvY9Q0EHGrkkuX0ZMK8tHWSqdEsn33wBsIANDv0CMJt6oteEAvEHsvB3HFw6xoLUZ1NtaVUFy9EUVvKoT3bOPvem6yb7Mfv0JFJBAoQcfbDd7hz41u49x2nT76F32Vj3dQ4F778jJlb1zjz3kkufPkZ/HAXfrjLravfcOXC7/nkg3f5+MN3+eqLz3jv5HHCgsCta1f49KMP+ODdk3z/3Q3Of/4Jl78+B3dvcOLoQV5/dTeffXiSm5d/z8yNS9z89gJvHz/KW8d/xxeffciR/S8x0d3OeCbOQDRA4dT7Z+LJ9treVvZtnOLAixsL09ATJ47w0dl3+OKL9zn+5n7WTnZz/PWX+OqjNzi0YwpBCLNxIMWWgVZGE156Q3ayHiP9QRcb+zP3Ybc1hCCAcA6EadAqypDWLKFRWsJgfxr+u3jPjk8MEI2FCAb9uRaFv6G2eAn6hmoE4RyDCR/bRrNs6U/Q7VGzuSvCvskOBgJiTPjrW8Y4tWcjr6zuZ3UmTLipFG/9Yjak3GzNhBiya9jQ7GZvNs7h/gwHOhOs9xkZ1EkYNTUw4ZSK3gdzGWOO6kKT9aChTJQ55Vqu8wbrIWsVA+aK+yARFle+P4TzAknNMjKmUrLm+yARkf7qidEAACAASURBVC0h1LCINn0lQg+kNRV0mCQMuJQ5cMhHvObhYFvu82MPQER+Hc+tPIA8OM0I02urpNdZTa+rll6flN6AjK6AlA5f/R9BwIinli7jcpKyZ4nVPUm7eiltKjH6u89SSYe+jJhsKVFZEZlCPPWD635a5IMQ8cMP94sTfkBsoM6nMJ39/CreUDcfffo9azacZHDkKN/dhRu3YWzya378EwWCUM9f/DRQAIXH5jYzZ3aIH/8oiiA4EWblAcKMMNvOrDkehFl5SZPv31w/eizKjx6L5qYaPkRpUwBBiCAIYR6ZlUAQ3LkJhRZBqGXWI8sIRndz7S58cRGOv3sFjb6V149dYv+BzxkZ3cPMD/DttR/+NETkPRFZv4GMT19Y+elEvrF4oFk0LsVMMuJmeQEowloJAVU1SatCPMW2KkSDU8hSKPAajrnoDJoZaw0w0R5iMO6mzaOjP+pkIu1nLOmlJ2BgIGIp9CX0+rSFFCXREC2Weg1HrAVgGAiaClAxmXAXvAV5gOj2aAvG2l6fvlDS1OvTP/R7hsIWBGEnrRZ54Xc9aN4db3EwGbEz3exkMmJnLGhhNGxmvNnKSC4iMWGRkLBIaHXKct6OJlIeKTGHhLi9nk6veP2Hwvezp3uDRtocTUQNdWQ8atrdKjzKcrSVC9BXL8IkWYqhZjHWhuVELY3ErApiVgURoxSfuhp3U0Wh3C+grSXtUjMQczLW6mck5WYgZmcw7mA46WJVu5/pbJCpTICxlJvesEkstXM2kXYoaHMpSdrkJG1ysdjtge/lISKoq8Fct+wBWJgpPMHUFc8iL34S6fJfPwAUD6+aJf9MzZJ/pmz+PyAII0iW/oqgvopsQEO7W5QwdXj1tLs0BVlRyqqgzaGix6sr+EaGI1ZG46KedG1HmDXZkCjZitroChnJ+LQk7I3ErDK6wyamO8Ns6I2yOhd3OxwX7//hqJgH3hcyMdJsYzBkLqTftFsaSRkaSOjqiGslZK0KslYFHbYmet1ahkMWVsXdrG71s6YtwNaBJJt6Y6zuCDGSyG3SfVravRoyPm2hVC4PE612OR0eFQMRE2MJR8GcvSrpYihsotPZVEjLyUNEvkAsY28qAESnQ0W3KwdALvE+bPWqH7jfOzA2ljCeDSMIu2ksmSemp1llpKxSBkI6enwqer0qsnYZKbNE7F3JpUZlPGpSdhltbimtrnpi9hpCRtFkba4X5UJ+/Dz3i7/FoSguwIOxQTQ0u9VVhHGjkRcTcqv5BcfwG5SMpGK8vnk9H766h11jPWI8adzCQIuRvCHPa5EzNdTJJ6ePs3/PFva/soXzX37E6XfewKCqRhB2YtXU0J32IVwH7IJYdngeBAES9ibG2wJsGm4l7dYinpy3kT8hkyx7Wmy9fuAxaqhbjiBc56dcz/1/GGXFAkx1CzHVvYBRMh9T3Qs4GpcWYqj92lKMkvlYpYsKIOHXlhIxVRI2VuDXlyMIBwqmYUEIs3vjEIdemubVLWMIwhniDtFDlrYrRU+OpYmMU0tf0Mpo3E1fWEebs4EufxMjcRNjSVsBJtL2BnGq5FSIj4Fcf0yXT0fKKiegriSkryWgryGoqyGkFScNLZoaouoaYhpxs+qsWYanoZgWvYSAuhKTZCkedQVdERNbxzIMJFwEtLUYa5egq34BbdXzKCueQVnxNIIQpn75r1BXzsPcIF7Or6t9+DUA0SMl3Ibakhcwq+sI2HUo6soxqaVkk2E6kxEEoQ2bsg5BmBAh4mdQsfCfKPrln/NJ5mdUPPk4/37JKoQBWLnwNyx5/l/oao1w7tPT3L39LfdmbvHN5a/57s4NfuB7Ln5zgZHBDtyExX+D+bnTeX1usyRMi5Ife+60/ilEL0HuZLW69FlkNUtorCti24Yh9u6cZvV4J6vHOzmwZyufffg2YUHgp1xnhjkIUTh59HVuXLrAxXOfcXDPy5z98D1OvPE6bx87wt6XtvLyjk0c3L+T4Z40ankFzX4zhqYqbHoJ1aXP8tQ//1fqcpIm4TqEbE0IT0Hl8mewqKvZsmaQycE2zFoJW9cP8+mHb8AcgVuXz7FvxzrUtaUse+aX2IlCh4AQhZrihTS7TYx2p4n5rNSWLkZVX86mqSFOvL6PE0f3s3nNiAhY8kqqyhYTizjZuW0tt69d4tb1y1y5dJ4P3jvBq6/sYsfWDby8cyuvvrKrsMl+9+SbnP3oNMdeP8D+vS/x4raNsEmATffNxxvWr2b9umnee/cEcFeM2n3/BJcvfsH7p97k0P6X+fSjU3z52fucO/sex48epLcnS29PlsMH9rB7+3oyER8bh7p46+Vt7F8zRptdizANg81edq8ZYe/6SdFfk4Oll3du5N13j3Hhq494/53XeUsQeEsQ+Oydg+zdMHwfIobbGIy76Q7Z6Wt2MdjsZfABmAoLAmGnlqb65aLnLwolS3+DSV/H+rVDTEz0YDYrWbp0Hr/+1T/xzDNPs2jhPFQNEjpiISZ7MryyeZqXVw8z1dGMIJwRpXq/hpGYg3anksnWAL97cZorH73Fd7//kHde3UaHQ0FUvZLXxtrZmPaQUdeyKepmQ9jO1hY3q516xi0KRoz1jJrrGLGKaUxjjmqmvPUM6FcyZCxnxFwpGq4fSGsaNFUwYq9hyFolSgb/132IECZEg3WscSFx1RLSuuU5kCgjrVtBs3wpvtr5RBUr8EsWEqpfSodJwlhAhFhxnRYnYmoegIpjzGEGsYA1DxHnHlg7c8CRBwpRPjnqkzIZUTPkl9PrkdHtkZKy/Onm6Yz8BbKK+cTl94tSu4xltDQsxF/1PGnVSiaD2j95+T+EiPx/MzMzzNz7oSBnunELfv/1XYzWVpSaNIHwel7e8w2370Jv/2n+/N9V8+hcI7MFN489EmG24OfPf5JEEMzMnhWkMFWY7RXXLCfCLA/CHJ+4BA/CrACCEBI/zvIXZE+i2dqNIOgQBCePzs1LmbzMnRXisblRHp0T4dG5YQTBxp//OMKjcxz8xZ+5+A+POxGEIiy2V/n2mjhNcXhGSHdsIN05zcDYFk6cPs/MvzWJ6Gux0xUyF6YRWb+BrN9Q6IzIQ0Rf2EqX30ibU03MJMMtL8NQuRhd+ULMNctIWBpJWBpJ2ZrIenT0R2yF5t/hmIvRtJ/hpBePsoo2j47JTJiRlI92l4bhmNiRkIeI/rCZHq+mEEfZ6RJbWLs9WoYj1kLMZ940m8/mH45Y6fXpCxKnLremsHEfbbEXGl/vFzC5GI85GYs6aLM20uc35FJ4/Ewm3Iw020TYCFuZCNuYanEy1eJkvNnOeLOV8dypcbdHTdRYTdRYTdwiIe2QErdLCBrL8elKCejKabXL6XJrCm3Gw1E7XT4dMWM9/qZyAupKPIqV6KoWYqhZTNQiJevXEbVI8WuqaPOIBuekQ0XE2IBXVVUo9OsIGEnYm2j36hiMu5jMhBhv8xW8EeNtPiZavaxq9zPZ5itscrNecZOY9Wro8GlpcylpdTaR8ahpcykLEoi4RZQxBXU1eFUVolHvD/SKTSuffuhzVfnTqMqfpmnlb2gseaLwdWnxEzSs+DWCMMLK5/8RRelvscuX0+HTin/XqSZlayJhlhM3yYibZCTMchKG+kIzb4dTRU/AwFjCJRrTMkGG4w7RFxI0FE7/u0JGVmWDvDiRZddkB1uHUqzuCDGadDEadzKR8jCedBeSn0Zb7GKeeC7h5kGQaDPJaDfLRUmTW8tI2MpUwlMweW/qjbGxJ8qazjCjSRfdQQPtbhUpZxNpl5jKlJcytbubaHcq6PCoGGqxMNXmLUDERNxBf0BP1t5Y0K1n7WIrcbtNcb9QzKEia2uiy6lmwC+mfPWFxNZysQwwv4HroLFqAfXLn0NaPA+vWkJ3riOjK6AXYd2toNPZSLu1gbSlTgwh8Iht3xF9LS75CtLOetrcDaQ9DcTsNfi1pdjlSzBLF+PHj0tZirZaND8vf+bnVCz8X+gki1FVLiTh1bB7+zg3Ln8CzwrE3Sa6Qh7e2rUd7lzngwMv0e3XM9EqprSJ1/s6v+AY5z85Ddzi7neXeOfkIY6/cZAd29Zi1tZTvOQpIi4dqbCFye44vUk3gjBQgAifuhqHfCUhYz2CsA/hKXJgIEb4VS16AkXZC5Q+/8+FN08RKk5xiv8uvvEVHtOil8dU9wLm+gU4FcsKhZh+bSnm+gWY6xdgzcuY9GVETOKbm1MpZpgLj4NFWYpDW4GicgGYBYTHYcNgioixgZhVjCBuc6ppc6jIuDR0+8SpQpdfVfDB9IbUjCVtjCas9AQ1JK119AR09AREcMi61WTdajo8GlrtClqMdfg1VXg1lfjU4hIeg6BKTOyKqKr4BceIqKpI2xqJW6QiKNQsYrIjyO/fPcBbu9cyELNjk67AKFmEpWExdvkyQqYK2vyNCMJtlBXPoK9diL5uCaZ6EcA01Utwq2sRhAm4InCan5EK2Whv8bB5ehjOCdRVLGflsvkMCwLLnn+CFc8/QfXSZ3ObjdvUr3ia537xf3I28zPCJX/HX//HcnFDMgLCGSgvepah7hR3b10UTdVnT3P5m6+4eOk8J04cZ3JqAr/bQF11EbK6EvFkvg0RKMI5qFCA0JH7PJnb8KhFWVPVit9SvORJ7MZ63jj8IuunuvE71Qx2J5gYzDLW305nuhmrrhFhBiIeJx3JOK/u2smZUyf45qsvufj7z7l25QJXLvye1w/sY8/ObRw9tI+D+3dyeN8ONk4P4bI0UbTwCapKniMeMjHY1YzXIkcQpmkLW8XbOwIT/Uk+PHmIglRkEQx0RWGOwJY1w4z3t1G+9DnKFz1D0msRE5ceF/Ba1OzbsZ43D+6mPxNDXltCWBAY7knz/okjXP3mcw6/thO3U8t5/pJEzMNL29dw8vhhDh/YwxvHDnPk4D5ee3UP6UQzLqcFq0lLPBamLRVF2lCDzawj2hIk4HXg9zkJeB143DZKSov47TNPsqJ4KWXlxVSUlxBtCfHK3pf4+MN3+eiDk7x17CBbNk7T1Z5gx5bV4nTxOjzORbxeK06nkTWTw+zevp6eRAhhH4y3NjMaD4rxttNwbOdGPjq6n5Ov7kJNB2o62LV5mlde3sKJ4wf4/JOTvPf2a4XG5Tf3bmT7RAeTHWG2jrSzvi+B6BNVk3brSbuNxOxawoJAzGdi42QvOzeOEA0YREiJQn3VIhqlJQwPpOjMtqBQ1ODxWHh513aOvXGEzZvW8fbrh/j60w/47PRbXPzkXY6/+mLuIO4MCXsT+9YMkD9574s62bthlK/eP8bMN59z7sQh+vw6Nnf6eWNdL/3OJprripjwaBl3aFjrMzJuUbDK3sQqh5wxi4RhSxXjzhpWeWpZ5allyFjOsKmCMWs1E/Zaxuy1jFirC0lNg5ZKMakpDxFluedDB2R0K0gqlxBtWkSLQoSJlHY5SU0RLY3LCNQtoFleRKBuEUlVGZNhA5vbfDmAmLnfQ6GmkAQ1hxkRIh4nVxKZX+dEsPopufsnDxHi6/CYV8GqkIZeh5QOez3dLjmtlhoEIUyLasUfbfxbKp8iI11AsOZJEo3z6DQW02VaSappKYmmZQy5ZP9bACEIYe4VWp2/5+692wVT9Vdf3eC1/e9y+zYMj7xCV+8uvpuB23dgZOQ8f/HnFQhCObMEKz95LIEoPXIwSwggCF4efTSEINiY+4iTRx9zM+dRN4Igeh5mzXEx9zEXcx51Mnuum9lzvcyeE2T2nCBz5rqY84hNXHMdzJ7tYvYcJ3PnWnjsMSs/+pGLRx8Rk5zEyYSHubP9CIKduYIbQTDy08f8/PjHboTZjXj9b3DtOhw5epE6uZPbQM/Idl45+Akz38MPD1HE/YQqIR/lml9dITOdQdNDQCEIYTp9Bjq8ejJuLQlLI15FBZbaIpzSUsJaCXGznLhZTtqupNNnYCjqZDzlYzzlYzThYdtolqCuDk3FIjYOpBlvC5LxGQoTi6EWW2ENNlsZDBlFbXjOLJ02y+hyawpA8CBE5MuV8tKUTpe6sNnq9enpDxgZizoK3x8MmZmIu1iV9DzkhxiPOZlO+5hKeRmLOhgImugPGMVoRb+RkZCF0bA199HMSMRMn19H1qEgbq4lZqohaspl3xvK8WlK8OlKiZiqSZjrHyqEGmy2knWriWhrcEmLsdYtw1q3DG3lAmzSFWR8WoaTLrpCRlrdqkKbZqtbQ0hfi7OxFK+qgrRLyUBMjOfta7EzmvaxKhtmoj3IUMLNSMrLqmxYlPLkIGI47vgjiGh1NhUmESm7uJEI504tI/pa3E1l+NSVBHU14ibkIe1gB4IwgLz4SRqKfpWbRjzx0BNQWvwEgrAOZcUz2BVF+HWVOJtKcCqKCRtrCtel3aWh1aGi1a4smJ2TlsaHGnm7PVp6g0aGo/aCD6EnZBRXzkyeh6fNQyn2rOnl1fUD7JnuZstgklXtfsbTHtEr0eoTf0eunKsgb3Kq6bAr76fb2JWFXP68J2Iqdd8TUZiKdIZZ1e5nMGp7CMyiJgltLgU9IT19EWPBEzGWcLAmKxYa5hOdBnJdEQ9m+nc4VQUw7vXp6XFr6bAr6XKqGQyI07dOrwhiMbuckDGn9VwGFmUZcaeGQ9vXcmTHOoZTAfojuZ4Mp4out+qhxuIOpyq3GdUSM8nwqypodzfS4VeQ8StIuRqImKrxqEqwNS7DKl+KsW6xKAV5CuqW/4aG4qfR1CzE2LCM0Y4A5z76HR+88yojXXHm/fIfWPHbXzHVkWL7aA9Jh4qUvZHuiIG4M6/BPyBKT44LbNu4mpPHD7P/la2EA05CATtaRRW/+p//T0HCMN2X4uShHXBboNWnYzTto8XcQNavw1S/jBarHJ+ulqAxP/ruoXLhr3AqK/BoqlGUzUcQriAtfhZtzZLCG2geaARhG4baeQ9BRFBfJprZDeXY5UuwShdhy3kl8lMIr7oYW+MyHOpyQnY5+oblyMrm8VOus7o3xqbhVrqbrfg1VeL19WpEaWPOK9XhEaFgIKSj0y2n3V5PX0DFqpSN0agR4VlotdbT5Rb/Hdtt8lxfTg1xfR0JQz3Nulqxl0JdjktZVvAveJvK8CnLCSgrxMZ3u+iHChskhA0SRlo9fPi7nXDvAoc2jxA1SVCVPoOtfjFW6RIMtfPwakto9clJeuRiu7xdhkWxEmnxc1Qv/S2S5fOwq8XHIlcENA3lvPbyJnZtnqavPUp9+TJkVSvoTIbob29hqr+V7pgbY/0KhMfAWL+U3/zDX7PH9bf0Sf8z//kvf0n1st+I6S/TIFwBSdlCQm4jYUFgamKQY8cOAHfZum0D5RUlNEhraWpYybNP/iPLFjxJ7coFCNHc1EGSgxGJKGMS/h0IUqhd/jR1pc8ir1hAY81iSpb+htqqhUxNdDI61IpBU4eqsZLiZc9RXb6Ef/rH/5fS5S+wbOFzLFv4HKVFi9mwepLzn3/CzK1r3Ll5jR++v8Olr75kz67tvLbvZT79+D3efvMwr72yg0w6QiRgRSoppj3h4cN3DrN7xzQukxynqYH+TIhXBUE8wPlbeGnLGP+dU1h0dShkpdTXLqOucjGdqSDxoI3qFS/Q7Dby5v6XCjKrGeZwaM8O3jqyj+62KE2yKsKCQDLq4+jhvcAtLpz/pBByOzrazbrVI3R3p/B6rdgdJsKCgNVm4Ilf/zMLFz2PRt2I3qDCZjWwsmw51VUrKV1ZxOJF86hvqKa+ropFi+exongpK0qWsXDxfJ7OwUSjooFEsplTJ9/k0qUveOutw2zaNE3AayPos2I2KBCEMFaTaJT2eq0M9WbZu30DW1cN0WLVYpVW4FXW0oOCHhQc2DTJ9vFuNgxmyZ9wv3N0P+c+OsmZd47ywYnDHN2/nf3bVyMcgCM7V3Nw2wTrB5JMdgTpizlIudXi9GYntPlNtAUtpINW0kErOzeOcPzwTga7mgkLAoqGZSilxZSXziPWbCMsCCgbawgEHIQFgU/PnuHY6wd4Zdc2Pjr1Bp9/8DaHdm9lrDOJIByDnwsc2rGay5+cKEw6/pazvLxhkhMHd/PaSxvZMJJltMXKpwc3cmLLIEMeJdMhA9tSbla5tQyZGpi0NTLlbGTcWsegXux/GHfWMOGqZsRWXoCIUUsVY9bqAkAMGMtFb4SpvNBSLZRxf0XFldEXE21ahL/uWXySZwjLXiCmXEKsaTktjcvod8npsTcwFtCKEuY8OAgz90EiDyi/QExgyxUbCo+LckXh57lV6Jo4xsNSqLxUqYkem5SMtY5up6Lw9bBiBc2y5fRbGxh2SAtfz8oWE5c/S6rpBdq1S+g0FtNhLCVrKKXXJgJIQlWMs+pZWg3lZO3VfwAQoqzpzg9i0OkdvuP6va+5xy1+AF7Z9SbJ4CS7Nn/M27+7yejoHu7MwIHX4M9+omXOrMbcFMLL7Flh5s4KIfz/bL1llFxnfu67TaPxeM7MzZmT5NxM1slJnHXm3jjJZMZjlGVZjM3MUI3VXczM0F2N1YzVDGqxZEkWWJbZliWDzJLZMshCi8H63Q+7aktO7od3uVXV3a6uvWvv//M+JFi4794ggqDjrjtN3HW3EkEo4M5flHHPvHruuFPJnXfqufNONXfPq0G4qxThrgoEoZI777QjCAbunqfmrnk1CHfXINxRz9332Lhnnhnh7lKEO7MR7i7kF/dquetOP4IQZN5dTQiCh7uFMPfe1SCxFcJdTub9XxaEX6QTaX6Oa5dh2/ZXcTdMoXNNUlU7SHPLXq5dF0HU5csXEd+JK1y6cgoh0RHRHzKTaK/uDRjp8RskUCEIPikOMzHkSbR7PArz9q97vXpGGu1MtLgZb3Yx0minw61lXU8DTZY6JqN+urx6hhrtjDU5iTXYGGmwMNJgYbTRymijlfEGM6MhI0M+Lf1uMbYzEdmZYAgSUqRYQNS2JzwSt3shep0qiY1IlJINeLSSqTqR9pMAFAlT9e09BCNBE0MeHaN+I2PxmMWRgJ5YQE+/W0WbpZqAKh9vfQ4ueRbO2kws1Smi0VKZRdgoml4TbMqgVydJmRJlccayVJy1uViqsqRivrChgmZrrRTV2hvQ0+aol2RF2pJk3IpCWu11DDZYJQCRABFjrW7G2zxMRn3MdHiZ6fAyHfUwErFKcqY2m1w0VBsqaNDLJH9Ek6mKoKYUv6qYoKYUoywdoywdQ/ktPXxlxkLp69qcRVRnLUSWNp/S5EcpT300/tw4pckPU50jMhXy/CUYq1II6EtxKfMxVabhqMuh2VwtSqfi51azsYaIvkpkIXSi2bnNWC0N0v0+nZTGlDCl93g19IeMDEesjLU6me0OsDXWwu7pbvav6+O5uX6emehgrjsgGa2nWl2MNlqlcyoBJPqd6p+tQbcIKBO7/gn2K8FkjUVsTLW6mO0U3+vxFgf9AT0dTgUtlhp8ygKaTBV0uRX0+TX0elRik3lQz3iTVeqZmGqyMRI0MOBW0euoZ8CtYtinlRi2Llu99Po6zXI6zXIGXHEfkEslgYiAvly8+MVTbjbEOvny7dfYNSlS99aqAjocarpdGmZb3YyFLWIcrUNJh72ebpeGXq+ePp9YttTtUdLtldPhqaPZVklAV4SjLgtjVQo62Vqq6UEQYihL1uLWFFOdu4z5//p/s3bBv5C67E88vXGAsaFGAg41VnUVrW7Lzy7UEWsNYZMMtyYfQfgAo6KQOlkulwSBS4JAyG/D5zGQl7UaRW0xsb5mRgdaKctZI0kWBMHHq7tm2DbeQX/IiLU6G4c8j5Behr2ugNq8VSiLk6nKXo4gHKFgzXwChko2j7TFC9NeEHekv40DiIVx+v0PcDulLgg+zFXJuJXZPwMLluoUiYUI6gvxa/Nx1mdiqU0nYK5Elruc4rSnKEhegF9fQZtbTadPh7YsDXttLn5NKVFHPYMhIyMNFgYDBrqcSlrNVXTaqumwVtBmKmPIr2RTt5uZVgsDXiVDfjXtpipaDRU0qksI1OUj/C00qEoJKYrxyPOx1+VhkedI0bKmigyps8chz6NBLyNsEIvtbPJc/LoyxqNuBMHHl2/vZ1N/CFdtJvriVfiUeZgr1iLPfQp16QoMlWsZbDYSsMhwqEvQVGSircrFqiynviQbeWkOVYUZlOYkE7DraG90I+RATupyclOW0+AxcvLLD+H8t1z67iibR9pJyB5WPnE/LYX/m+ftf+Cp//gddyWdJW/tE2SseIw1ix/k9pQoBIGx4S4OH3yRuXWTrF2znEcf+wv5Bdmkr32KrKSncJnktxn/4ZZvI0Zdvti+XpK6gILkBZSkL0KWswJZ/ipkRUnk5yzHYqwm6NNTV11AWVEayasXUl9TxNz0MK+9tJdtG2fo62yBPwrs2bGVU999zbnT33P61Pfc/Okqly/9yJF3DnP8y0+4fuU8B559BrfDiFZRTSTkxOPQsmPrFJfPfsPzezcT62vm/cMHOCAIHBAEApY67LoKdPWFqGrzkFdkk7zmCRY+8W9kpS+hqjST6pJM0lY9iaGujJd2bY4XodlojXg5sHsr2zZNUVNRAJsEgl4LH71/iO+OH+Pw4RelQfYy88jNTyE3NxmNrgaFsob5TzyMTxBoa4/g9thQa+qIjfTT1d3Gho0zzMyOMzo2CAMCK1ctobAoh/yCLBYtXYCsshSVpp61yatYunwRsspS8gtzKCsvZGi4l1defY6DB1/g0KGX6Oxsorw8l6TVi8jLTkKnrkatqKKnM0JvewMjPS2sj3XT4tDhqCuhwSCn3aZmqi3A1uEORpo8cUjRwwAy3n/tOc4cP8a7B5/npT1b2DjWzcaRDhoscl7aPsHbz21mtjfIQKOZLr+eqFdLB3UMtDhZP9zOxrFO2gPx69U8ED4Qrw8ZzJGfsYjivOVUlabidanp743gdmpRKMTUpsGBHrZuWsf02CCvv7CHr469w7Z1o/S3hxnva0UQvuK57TN88d5rfPHeazzAEXyCb2tbkgAAIABJREFUwAeHX+LzDw6zZSZGZ9jOrtFWTr61mxcnWhn11PP8UCMvjzSzOWQgppcxqi8jpi2iX5EtGqhVGQzpsxk25DCgzWRYm8OwNk9aCfDQp8qmV5nFgC6PPk2OBCK61Fl0qjIlEJEw4bvLluIoXoRXtoJwbVK8wTqLUU/9LVCQWPcjgV4JVCSeS4CI38Wf/218JYBEfKPjFoi45U+bDhoQBB8tunKcFVkE60VPQ6g+j6iujLmw+HzMWE5bVSptsmSaa1cQqV5GY/UKWuvX0qEVgUSTIo1gTTKB6hS8Vcl0Wopp0ubgk6+97f4kepWu34AfTv/EVa5wlXOcvXKKcxeusu+Zt2hv2IjTMEYkMMe5H+HDo9e4/5+0CEIVdwj13HuPI26gdiIIRu6d5+XOO8z85jdO7vuVFn/gC4ZGTjE2dYZo19f80z/buPOuUn7/92Y6ur5jePQ0w5OneOzJKL/6lZVf/tKMznSYkakf6R48QU7BDu6+R8M985TUafYwt+0co7PfkVe8Oc44tHGPEOY3v4oi+itc/OqeIL+6x8c9v3YiCAX887/WYbWPw3W4ehm27z1C68AByqtjnDwF12/A5csJFuIKNzkPXEAYaXYy1GiT1nDETqzJwUiz82drstXDUMhCj0cnrU6nWmr4Tfy3x6NjOGxlosXNVJuX8WYXsQYb3T4DG/qbkKUuJmKWs66ngamOAI36Kvp8BgYDBkYbrUy2OJlqdTHRaGE0HoM6GjLS41DS57plTk6UjCXM0QkAkWAh/jMTkTBi3/47RoJiTOLm7hBTTQ7JB3F7qdloyCwOjEEzE2ErE+GE4dpALKCnzyXe5H2KXJy1mdiq0jDLkqUdS7s8nQZ9CWFNCS36SjqtdfQ6VVLjtK++EKssA2tlJj5lEbaaHLQlyRhl6dJg0eaop8unoiegodOrxK8tRlOyRmwML07CIc+jN6BnvM3FTFeQiXYv420epjsDTHcGGG/zMNPhZV2Xn9lOkZUYDIlylg6ngk6XUgIQHU4FfX4dXW4VEaOYyhVQl2CqyEBVuIbK9EUUr3k8vktwkKrMp5DnLkWeu5jbh0IRRAxI/67NW4y+Igl16SoURcsxVKQiCEcpT30Cee5SgppSwrpySRYngQdjDW2WOqkjo0VfSYdFzoBfL6UydTmVdLqU9Pl1DDVaGGt1MtXhZeNAI0+PtbN7upudEx3sXz/As3P9bB5qYrbTJ70f4y0OSdqUON63m+5HQ2b6XGo67PXxv2cbUVsdPW41/T4dgwHRozEWuWVeTzA+nS4lzeZq/KpCIkYZHc46uj1KSX4y4NcSCxulOOHJiJWxsImYX8eQV0PMr2MsJHp3umxiGlmCHes0y+kw1dJrV4rAwicet0ZLdRxEfIZVkY+2OouStOVoZPnI0ldTmryUoLaaXq+BTodKfN3xc73fZ6DbpaHbqaXPZyTW4GSs1UOPV0OnS06LvYZGcwUBXQnO+lxMVekIAtJNW5a5iPqi1RQwTnXuMrhPwKoqoDh3MSGvktmxKJ+++zqv73san6FeOj/aPEp8pjJMdVkIfwB9XSGq6kJRQz0zwUBvO6PDXbz1xgu8/vIe3nr9WTaRgrw0k50bY2yd6KHVq2XzSBstTiWC4KPdVYe5Kh2vupAmWy1uVRFhUyXtbiWtzno0pcn4dWVsjjXTbJdTl79SpNzPI6YKJRJu5oHYoHxQer3GirXYatNw1GVgl6djl6djrkrGWpOKV51LMB6561Jk4VTmIAitqGiVdnldqhIqs5Zhrs7CpSzEIc/Dpyyi2VhBn1fNeINZLCr0auiy1xDRFhK1ltNpr2Cy2cCuWAMbOp0M+ZWMN+oZ8qvp9yjodSoY8KiZaLQw1WSj16kgqCrCUZ+PRZ6DoSoDXUUaelkaxsoMrLU5OOrjPT+6nxsUzbWiibrJVkuDthRDyWoc1el4ldnoSlZgrFiLT1eIqTpV+hltZaY0APS1BuCoQEVBJtWlubjMajZMDaORl7Nq8eMUZK5Glp9Gc8DKt5+8DZe+uzVECD5KUx5Bn/Y73g3/iUUP/J57f9FEQfKTFCQ/SebKx1n11J8kEPEPfMY/8BkvHdhFY8jJkiXzqawsIhzyUlqST+bahTiNtexYP8IrPIJoZk/8rW8izANl0Spq81dQlr6QotSFlGUupTRzOXnpi0lbs4DsjKUkr36S/OzVZKcvpygviaK8ZLxOHfue2cy5U19z+ceTvP3Gy7Q0+JiI9XHquy/h5lWuXb3IV19/xgcfHuHwm6/zybEP+ejDI3R2tJCdnUxleQGV5XmUFmWyY/sMcImzJ7/gw3df4/R3xzj1xRH6W5zxPpN4gdwSUZa1avkjFOSsYVoQKMpL5rAgUJ6XirKykOnBbo4deYNPP36bXU+vZ/eODQz2tVFckA6bBAb72vjyyw95+uk5Is1ejGYFBYyzYtWTrElewvKVC0hOW05qxlqeWvIEkZYQu/ftYHRiiO6+KG8deYPj333BjxdP8/3J43z25VE2bZ3D4bZQXllMUuoqUjPWEmrw09QeISUzmSeXLCApfS2PPPEw8598hLUpK2mNNrB5yywvv7KfaEeE1PQVpKQsIzl5KSWFGXicBtZNDTHY1UxvS4ChthABvRxnfSk+dTmu2kKCahldLi19QbNkqN47N8o7L+7h8IFneG7bbXHjMugJmNg928eBjTFiLXb6G0wMtdjoa7DQETQy1d/I9pl+pgeaafHq49eAo/yReFBAByxhD2WFqygrWENO5jIMuipamz1s3TTFJx8f4fvvvub6lfNw8wqXfvyeH08f55P33+DYewfZuXESj1mFTxDYtXmSt197lq1zo+zbsZ4r577n/JlvOLBvOyPdTeyZiLJrMMi6RgOD9mrWh/RsiRgZNVcwbpExoisWGQilaJwe0GYzoM1kQJvJkD6bmE5kIoY0uQzEgUNi9amyfwYiupWZEoiIKtJprU+VQES4di3h2rVE6lNpUWVITHAiZU54AFEumIEUmCCsicsFq28DEf9w2/MJoPHbW3KnxDWky1pJj60qDiLmuGW2/q9yoxZT9X95rLEijVDZWpprV9BUs5xIzUqa5atpU6USVWfSrEwnVJsUByW5UuFeu6WIW1GvIohADGXiBtf57sy3XAWifbO8+sZxrt+AaOcG3njzcy5cu8YHn57mzw/queeuCn7zawtib4OW//G7KPfc5UQQ6rn7bj3CHVX83d/rOHEKvv4e1m0+yQ9nYfszZ7nvt2vZuuMSF6/A1h0X+fYMvH8MBKGAYPAbLlyFjTu+5djXcPJH+PV/qyY7dxM/XoHnD17gpTfPc+IcrFy5HkEwMk+Iey/mWbnjPjt3CCbuFBT8/h8NjKw7zoWbcEks4YYbYle1o6EPR/hpAs3P4g1MceMn+OkmXPvpEj9xkeucRRhv8zDS7GQ4Ymek2SnGrkZ9zHQFWdcTZq63QTogI412qahrIGCSknSGw1Z6vXp6vXoGg2bGmpxMt/uYbvcx1uRkKGSh22dgqiOAtTqPyaifTo+O4YiDmaifyVYPXU4lwyET023x3eG432AkaIibTfVSodjtw11C2tTrVNFlq6fdVEOLvpIWfaUU/ZowV98OQBK/Y7bVzfb+CCNBk7QLPeDRSiCl362hy1YvMRe3vk/M/2+zVNOgLSWsK8avykeYD/bqdPTlq9GVrcJWm0ZYJxaMJYriuu0KOuz1NBur8NUXYq/MwlaVhSMOIFSFa6Qd1JBeRqOpilZHLV0+Fd1+NWFjOfryZGqyF1OXuwJdaQpRlzK++x5iot3LRLuXud4G1vWERRDY5mKmw8tsp4+pdjcjESsDQQN9fh39AT0hbRlNpip6vBqGwiZ6vBoa9DKctbnYqrJu+2AejX+YOxCEuZ+xEbevivTHURYuRVu6EmWhWExnlWdgq8tEX5GEqSodZdEqarIXY6xIxa8qJqwrl8remo01tFvFiNfhkOh36XdrJHYpFjYz0exgMGCg1VxDl1vFQNBArMnGeJuLdT1Bto20smemh/3rB9g20spzGwZ5YXOMnRMdbOpvYGNfWDJcT7Y4GYvYJGlcwrCfYLr+8wUqqCqh1VxDj1vNYMDAcMjEcMhErNHCaJONsWY7gyEjUUc9EWMlzeZKog45PV4V/QGt1GI92mhmssVOn0sp5v+HjCJ4DuiJ+XVSt8hoyCyeN4kWbo9OaibutorgosuppMOpoMFcFR8II5jkOdSXpaCvKmKaHKbJwaetYbTZT4dbS5O+hsGASfo7h4JxIOHW0e3W0eMz0x+yxBmVKsLGcgK6EvzaYjyqAqy1t58be9BVpFGRtRi3pphn1vWwMdZEb8SMw1SGSVvMwRe3c/HU51w5/TXvvLQXs1yUuoSst95feXkS7BdocJuYHOrn+X3PMD0xxJG3XuHTj9/mrTdeYPNsjMzkxbgMtby6fzMHtk3hM1YRMlWLUheZOIg226qxy7Ox1+XhURcTNMhoMIvxr7W5y6nNXY5XU4KqeC3laQsZFgS4LGqdxV4CfnbTMlclY5CtkfwPCW114nFTZZKUyuRWZuO6LeL1nZe2c+n7D2GPgKYsDZ0sA3tdHg55Hp76Ajz1eYTUxXTY5YyGjEw12RgLi/04UYuMQX89w0El6zvt7B6NMNVsosVQQpe9ii57De3mWx04Gzq8bOjw0mWTYypNxlVfIIEITXkK2rIUCUQ4FQXU5a+kMnMxghCTDOAudREOpeilCCgL8dflENYWiUzNt1Cfvxh7fRblGU9Qk7cUXVUGQauchIShyWfFoq6lrqKYVUuf/Lk5VRCYGOpAXp6Dz6K4JR+LAwhDZTIL/vg/+bTt/1D01F/xV7/OIhEpW5S2iKxV81mz6CEEYRPzeUEcOh4B4QdY8Pif6O9p44svPuL5A3vZumU96AQcumr6W9zi4CL4qC1cw8/iJCOIyweVuSupLUqhsjCJ4uxVZKcupqw4heTVT6JRlEGBQGVZFkQEoi0+3j70IlcvnuTj997E5zSTvGoJvR3NcO0Cly+c4uQP39DQGIBqAaoF1s9Ns33bJqLtTfi8DnTqWmqrSpBXF7Nh3Sjvvf0qr720l2MfHuLsiU85d/wDRjv9RFwqeFMshBPmiyAiec0TaBRlBDwGFLXFLFv0MNkpy6T3+a1XnuPQa8+xc/scLx7YxdR4P0plBSaTgqmpQQ4deoGdz2zE4dJTIy8hNX0FTy15lNVJi1nw1EM8Ov/PPDr/L6RnJZOdl05JeQEp6WvYu38XP148zflLZ7jJNb765jNOnPqGcxdO8crrL6DW1fPEwkfJK8wi0tZIa2cLSelreXzhYyxY/ASPPSk+l5GdQqksH5fXQmtbmLr6ClavXYTba8LjMeFxGpCVZNMctNPfHmbrzDBbJvtocWoI6qvwKEsYb3YhCD76fEaGwzaEORDm4JWn59i3fkx6L57fMs1gk4uxNj/r+5skbX67U0FPUM9wq51Wr4qj3M9R7pc+uyGbQvSlCD6xZPGr+LlyGYTPxJ36jKQF6DXlNIRszM3EOPbROxz/+jPOnvqOiz/+wOkTX3Dlwg9cv3yaox8cxmKQYzcoGI918szWdXz12ft88+VHnPnhS7j+I999fZT9e7YS64qwfShCozKXLe12nu5yM+6qZdxRQ7cihw2+OsaNYkP1hLmEGXsZY5YiBrSZDOqyGLMUMGrIJ6bLZ1CdQ78yix5FJj2KTAlEJABElyKDLkUG2ARpNcuTaVdl0KrOoE2TSYc+hy5jPl3G/J+DiEe4le6UEZdDFSABOqGOW63YObeBiMRKsBFxANFuLKPDLKPDLJM2LQVhGn4Q+P+bOeb6G+n1acXrvraENk0RXfoy+iwVdGnS6Nam06lJo12ZTIsimRZV6n/5HeWr//02ZjsBIsSY2ZvnxeH6wsWzXI8Letr6dvDymyd54/0ztPXMcu7KTU5dPsNV4PxF0BsPIAgFzPulnt/9rhlB0HDvvCCCYObuu8wId1Tx+/+l4MJViPZ8xN2/WsoLr1/gyFEQhH/h9bfg9cNw57wnaWjbwOUb8Ne/q2I0dp6vvoW77/t/KKvxcvkG/Pu/2aiT7+bydfj7+xfyH4+t5vJPUJC3gXl3afnFHRbuvseG8AsVwn0KhLtr+POfG/nsOJy7BmcuiSbxGxdvcOX8Za4Cu15+k7ah/agtEwyPvMwnn1zl8tWEN+QSNzmPMNbqZrDBylirW2Idpjr8bBpsZvNQC5NRH31BE10uDf1xQ2a3W0u3W8tQyMJkq4eZqJ/hsFV6PtZgY6zJyWjEwUhcstTl1UsJTT51OWOtHrp9Bjb3NzHR4mayxSkl5gz4RZnQZMTKpi5/vBnYQ69TRauhin63RpIdDfsNP2MZElGw/3mNN1ilBB6xuMnOhg4/W3rCbOtrlOQit7cc97s1t4zQfoNUYNbv09FuFc2xbZZqQtoSgppCfMo8AroivOp8TJVJWGtSCRmKxEZec5Vk6h72izKFRp0Mv6KIgLIYR00O9upsSYLhU5cQiksMwsZyWh1iq3ejuRyPKg+PKg+7PBNzVTouRR598QF6MuphulMEgTNdQaY7A6K8qcXBdNQjSW1GIlZGIlZijRaGwmLHQrO5mg6ngqijXvJJmMrT0Jckk5AmiYkJiXKpRHRrot1xE7K0+dRkP4WiYAmakhWS4dRUnYq9PguXKheXKhe/roRGSyVBfSmOuhz8qmIRyMQlcV1ONX1ePcMhC6ONdmmoTxy/8SY7021uRhosYvleXEs+1Ghhot3NXG+IbSOt7JrsZPd0NzvGo+ye7mbvbC87JzrYPNTEup4gc90B1vcEGWu2M97ikOJfE8lNCclcSF2KszYXQfDhrM3FqxB1k63WWvoDevr8Ovr8Onp9WvoDeiaaHazr8DHaaBXTctwKen1qBoI6hhuMYiFd2MhwyMBQUE+Po56ZFgcbO32MhU302OvocyoY9mmJ+XVSbHG3XSGmlHn1DHl09NgURI1iP0CCkWmy1YrH57dgVxUSsNbw6p6tfP3eYc58+j6H9m5ltNlPxCynzSwCtfEmOwN+Pd0uDT1uLT0e8fPa4dLT5dXToKuUIms9yiLcikKCunLkeStY9B//C0HYSU3OMhTFazBWZyIvWI65NpN2r4KSjAVo5RnkZSwg1hvk3Tf2886rzzI50I4gvIK5vhC3oYxE1KldX4JGns+Sx/9ExONitK8HHRFOfv8l3DjPzWvneOnZ7TSHbAiCyFrYlWU0OhQ4FEUIwjamuzzM9QVoslbgUuTg0xYTMpYTNJThUuYjYyBe9ibGENblL6cs9QmEVuAFQdzt/QMk9LDa0tU46zMJ6AqkWFePKoeF7EcQfOjLV6MvF7/HLk/HIFtDQFdAq6MSW12mBCKOvbGXkTY3iR10fVkqAW0Zztps5rp97B5vZ6LFwpBfzUTExGSjiZGAmlhASSygZF2bhZ1DQTZ3u+h31xI1ldPnrKXLKnZ9dNtqpKStTksVHeZqAspC3IpCPGrRG6EtS0FTnoJFnoOxOpP6otXUF61GK0tF6IH+iBm/rgy9LA23qghNcZJ0k3VUp+OqzaTNVkVAJ+qJDVUpGKvTMdTcDih92LS1+B0GyvIzaQr5CAfcqORVbJwdZ9eWWSaGOmjymyAmQEyIe1D2YKpKpzxzPrq0/85n7X9g+fx/RC1Lp740nYrc1SQtepDH//2fyE1eTG9bQDxvfKI8KnXtErLSVzEzOcjRD9/k4w/eYs+uLfCgIHogHkA8tn/k1mDyexCEzyQQUVOwBmV5JrUlGagq81j8xH+watlj5OWsRq0sY3K8m2ibn9rqAogIlJVk0BVtYHZqCLtFzYP/8QeeWvAXZKU5+ASB5/btYCTWz9qkFVAt0NLagKK+GqWihsYGP59+8iGjwz3UVpWgUVZTUphFS6OHkcEO1k0NceH0l3z6zvNcZh6C8AICUJ63koLsJeRnLiUjdRG11fmoFKWUFKWxduUCVi9fwOeCwOeCQFuDjxgluB1GXC4ThYWZGAwK3n//MJ9/8RGvH3yBt995nZdf2U9hSTaPPfEgqRmrWbriSZasWsjjTz3MU0ueYMXqJSxd8RRZuWloDUpiYwN8/Mn7XLxyjnMXTvH9yeNcuvoju/ZsJxD24A+5WbZyEc1tDQQa/bgDLgrLCnhi0XwU2npWrF1OWUURdcpqUjNW4/SYUWtqWZu0jLyCVJTqSjweEw1BBx6rGr9Ny0ysm/ffeJ4v33+VQ/s2MtMdRgCarXV4VcVEDNViypYJJqN+Ng20EWv2EdDXMx5t5OXt64g1exgI2dkQBxGbBiOMtjhEo7TQg/AmEojob3ezbV0fA60eusM2SZYzTgGCDLR1uWQmPU5B9hJUtXkYdRW0NLrYv3cbnx17j++/+YLLF85w8vsvuXzhFEc/fJvzZ7/n2EfvsG56mHfffI3Pjh3h86Pvcer7z+GnC1y7dIqzJ7/i5rVzfPLRW7T5zXTYxUK6cZ+SuYiR2YCKYbOMdZ46hnQFjOgKmbSUMm0rZ8JcxJA+lyF9LqPmQiZsJYzoCxhU59CnyKRPkUm/OocBTS59qmy66zPo0+TQWZ9OlyKDfm0uXeosHuEVHuEVmuXJ+MuX80fe5I+8Sbs2iw59Lr2WInHoT3S5JEDEGm55Kgri4CF+TCQQkWArEjKn+xMbNnEPxTxoM5cSVGbT66oloi+nwyEWIPODQH+zgw2jHby8byOHX9ohXXP2rh9kPOompC2hxSyjRVdKRF1Aa30yLXVJtClS6NJmEtX83IQdNRfhrllLZepDxCJapEI8qaeiA65fgxvXuHz5DNdvwp4DXxGM7qVM1YmndR2fn7zBFeA61zn140VOnoUr16AvdpS7fpmPIFRz7y8auEsIM++uJu4SAtxxh47f/y8Fp89DS/Qod85bwfOvnefIUbjvvz/Bwbfhw49AEP5MW880V27CXXesZmbyAlduQGW9nZktu7h0A/75/lp0mr1cuQ4ac4RASwcXrkFRwRR3CzViL8WdOoRfaxF+Vc4/P2Dh5Dm4/BOcvSS2U8MVuHmdCxcvcw44AXRP7adjcB++4CZefvkEV67DhSvXucEVLt88jTDa4mKwwSp5IgbCFglITHcGGGl2ih4Jj46BgGjG7HJp6HSqJcAwGnEwHLYyEDBJhuqEjCnxM90+AwNhK15VmWSunukK0WqpY6TRzlSri7GIjfEmO+NNdkZDRuba3WzrC7Ohw8tUk4Meh5ImrUwCErezEYlh7/aVGDoHvbpb6TtxBiJhrJ5otDHeYKXPpZYK6xIDawKQDPvF1uNOh1jg1GGvF9kHTQkRo4ygppgGfQk+ZR4+TQFuZa4kdwgZimg0lIo57vG0qB6Hkoi+AldNLs7qHHz1hZKBOWFq9KlL8GtKRSbCXEGTtYI2ZxVhYzEelQhWAroigvpS2pxyurwaBhvMTLS7menyM9fbwIb+COv7GpntDjHZ5pIkPAlj8WiTjZGIlaGwiQ6ngqCm9Gcxrwnq0FiWQOyJ0pdEMtNnCIKPglUPIQg7KV77MCVJj1CZsYD6/MXoy1dLEg9TdSoORTYeTT5ebQFBQxkRaxUNJhk+TdF/ARGdDhU9bi2DAROxsHisbl/TbW5mo17GIjYxFz9oYDhupp7p8rN5qImnx9rZOdHBzokOdk12smemh72zveya7JRAxLouP3PdAdEf0e6WmLAEmBgNmUUTvKOekF6GV1EY3zUuwKsopEEvI+qop9OlpNujpserYSBoYLJF7I6YbnMzFDQy1e5kotXOWLOVsWYrU60OZtpdzEbdzLS7GG8wM9VkkwzWo3FfxJBXw3jYJHl8+lxqRoImphrtTISt9DvVtBuqJS9Dm01OxFqDT1sqAr41YJDn4tbX0BvxMtnTQl/YSVBfg1clvt8d9vrbig81dLu1dHp0RF0a2h1a2p1qmk21GEpT0BSnSF4d4Qh0+jTsmu5ipNWBTZ6LplyMAPbpS5ju9THe6RIlSsILFGQtZMtMD8ePHeLjt16UgKhFUUTAWnXbRf0D1FX5GBVVBCwWZmPD2E06tm6a4eKPp7l2+RxXfzwBcwLMCcz/8/0UpSzmEV7Brsin1V3HlliEqU4nIUMJQX0xTkUePm0xXk0RgvAKyqJV8f/X/vgQeZ2S5MepyloUl9r9gCD4UBSuxFApxrba5enYatMkGZNLkYVLkYVdnk7IICZWOeszcdRlYK5KxlGXQVBfSMhUiqCDvZuG+fj13bBQQBBa8aiLcSsKsVRn4FXkM9ygZ12ni/FmM5NNZiabjIwGNYyG1KyP2phtNTPbamZDh53N3S7WR22MhbT0u+R0WiqImsrpd9Uz6FHSaakiaqqg3VhJMH6uejUlOBUFGCszMFVl4lAWYK3LRV2WzHRvgOPvv8CHr+1AEGLoylOR563AVJWJqeJWq6uhNAlLRQobBgIIgo+ugJJ2rwKrIh+TPA9hIaSwCeEBGIg2MNYXxaiqZd+u7Tz/7J7/wkYIrsQwnzAwRhCEH/i7v07ijcA/o0/7HXlrHqKmYA2G2gKYL8B8Aae+hsFokInBdl7Zv52wx4SsMJ28rLUsX/wY6noZscEO9u3exu6dm2nymsWhRXglvo4gvAmVWcupyV2JtjyDipwVFKU+RU1hcpyF+orMNYvJWLuYfXs28uLzTzM20kFHu5+8nDXkZq8mPXUpWRkrWLNyIYV5qTz84L+gUVbS2R4mNWkpZcVZ9Pe38e67b/Da68/zzbdf8N77h/F67CgUlWzZPMe5c9/z3fFP2bR+ktamAFnpa/C5jLQ1+fC7TQTdenatH6Q3YhbP1Tpx8MrPWkxe9jLS0xaSlrKY5UsfYdmSR0hPXUp+dhJrVy6EPYK4FopLp6tDpapm/foJzp37ni++/JjDb77Cp599wJF338Dts6LU1KA3KVm1dgmPLXyIRxY8yMLF81m64imKSvPIyk2jpq6C2fWTvPb1Ck5iAAAgAElEQVTGS7z34ducPneCbTs2MTDcw8BwD5u2ztE/1I3DbSE2NoDRrCOnMJtwc4jXDr/K9me2EZsYJjY2QHLaaupVVTyx4CFWrV6MvE7Gw4/+G2azknfeeZXPjh3h7defY/fWaV7eu5X926bpa7IjzMG+9YMIgF8jdqC0xLunRlvcbBpsYetwB9MdYSaiYTbHetgzG2O4yc1oi5v1fY30eDWMNdt5dn0vu6aibB9vZ9dsN3s3DXNgxwQv71vPoRe3sXGsk55GKzZVCcLfgktfjk1djEGRT3HOUopzlqGsyUWnKKEhYOH5Z7fx3fFjnDrxFSe//5prl89y+oev+fqLj/nmq2Mc/fBt3njteY5++DYXzp3g6qUzXP7xJNcvn+bGxVP8dOkkXD3DFx8dZv1wOztHWtg7EmE2bGAqqGHSU8eIVcamoJoZZxVjxiKmrGVM20qZMBcxbMhjSJ/LiKmAcUspE2YRSAyosumLMxA9ikw65Wm0VyfTo8qisz5dAhJtdakSiGisXoOraBHh2rUSkBCEM7eYgwSASEia1iD6yXJuYyESICLjNklTBuL5/PsEgEiACIjoCggosjAWL8enyCbqUtIdMGCVFyAIc2yd7eeLj1/n/KnP+OLoIen69NGhfRw+sJnxqJtGcwURQymxBj0jDlGq2a5Mp0WRTKQ+RfqZqKWAdksRHU4ZrbZyhP3cBiK20ekXI2C5cQEunQKucOitD4j27OPto6D3z/DxCfj+Epy/cSsK9eZNMaHpwjXYsP0E9/1Wzrxf2OI9Dl7uEVoQBAP/8/c1XLgGbZ2f8Fd/k8veF87w1oc/Idz5Zz4/Di+8BPf99kmi/dNcvQl/9zfldLd/xdXr8N3pm5w4d5WrP8EDf9CgV+3n0iX4+ju4Cpw6B0V5k/z2Xh133WlBuMeAcLeMv/mnel56Ay7fgO9OiwwEXIKffuTMhbOcA148CUeuwUvvncbuGWZw6CDpGS5OnoVrN+E617jB+VsgImGo7guaiDU5mGj3MtXhZ7zNI3ok4ozCaMTBQMAk+hiCZmINNglIxBpsjDe7mO0IsK4zyESLm+GwlcGgmZmuEEFdJev7InR6dPT4jfQFzWzqizDbEWA26mW6zc2G7iAbuoOsa3OxuTvA0wONrI96mG52EgsYiZpriWjKaTfVMOTTSyAgIT/6z6br23evYwGjVCSXKJMb9OrEtJu4IbvTWie1Xnda6yR2ot0qJ6wrJ6Qtw12Xj654DbriNVgr07FUpOGsz8ZUmYK5KhVLdRoG2RocdRk0mEpoNJSK5sh410WPQ2QhnNU52CoycdXkYq/OxiXPw60Qdw2ddfnSbq8gQLurmg5vjRSv6VHl4FZm41Hl0WStIOquZ7DRyGTUw0yXn9nuUBwEuuj26RlrtotDctTDeIuDWKOF4QYzgyGjGI3qUuJTFhFQl+BTFolNtQ8kPkw+qR9CnrM8fqP/FlEK8BmCsI3itQ9TtOYhitc+THnq48hzb0W+2mrT0FckYavLlECEX1dC2CS2YIcMZQQ1pTToZTSbamm11BG1KSQ2YjBgYqLRJhnfp5ocEohISJqmox4xfardLUmZdk12snOig+2jbTwz082edb3snetj51QnW4abmesNMdsdEFfcEJ1ga9Z1+JhuczPaaGUwYKDbp6XJVos/3ijukIsyFK+qmLChQgJenS4lvT4to41WZqNeqR17vMXGSMTMUNjAUFiUMY02momFjQwF9UxGrAx6NQx6NSKYaHFIkqbpJtvPOk3GwhZmmpxMNdoZ8ujoNMslz0abTU6TrTbuiZgTd4J2Qs6ahVTkJIu7QDpxh8ivkdHpVIuSNp9OlFg1mBltElO9BhusdHr1tNqVRO0qGvVV+DUyAloZIX0lQ4023n/pabhxEsEHuvJUVKVJCB+AvGA5QVM55tpMVLIkBOEg8vI17N0S44fP3uYID3CEBwhalbh0MrwmGRalyPTcz1E2jnVz8LndnP78c57bsZPkVcupLC/g0Osv8+3xz/j0gzfZ+/QcLX4rPS0ufILAI7xCwCij2VnLaKuNdlctzvpsGkwleNW3J4q9grZ0dfzr8whnxIGxIv0JanMWoS1djbEiGYMsCYMsCXOVaJY2VyX/LJnJq87FLk/HWLFWMlW7FFk0mktptslEU3V1CgFDMU5lMXMDTZz57E3e3L8Jt6oIa20OYWM5nvo8mo0V9PtVjDcaWd/hYMdAkC09bmZaTMy1W9nc6WRTh40N7RY2Rq1s7/WypctFn6NaNIG65PTaqxn2Khjxq+i2VBM1yGjXl9OgFNlOv6ZUMk476vPjCV6ilOfpqQ746QTfvv8iwiawVGWhLUlGEObin3kflemLEAQfpso05Hli7nrEWoVDmYdNWUB51lJ82Ng42c23nxzhrVeepS3kpLY8nzP8ljP8VgIPDW5TvPrNBvMFFKVJmGszUZet5Rf3HCZvwd/ybvhBljz4P1CUrUFfk0tJ1ipkeUkMRoN8c+wtLp76nN1bpzGrKxEEH8krFpCfsYq0pMXISrLxOPS0Rrx4nQaEFOCgKIMgEmea5omyJqEa0pY8zIr5/0Z9aSZtQTsGZQXlxVnIinN58cAuzp35ikuXTvD88zvQ6apJSlpEZuZKHn/831m69FHWrn2KvLwkamuLaG72sG7dMG63Hr2+hoMHD3D8+FGuXTvLlStnuXDhBDu3b2As1s2509/CzYt8f/wYRz84zN5dm7CbVTQHnTT6bITcZgRhG2GbXHytd8VlX38LBdlLKMxbSXraQtaseoLFSx7iqaf+wpNP/oWM1FUUF2RSmJNBT7SF1195jp3bN2DSKyjKz2B2dpTz53/g7NnvOHbsXT748C3eOPQSNrue7JwUUjNW88jjf2Lh4sfYJQgsX7GIpOSVaLT1pKatoaAwm8GhHoaGe5meGaO7p52BwW6e3rGZY598wLFPPiDc4KO1rRGfIODy2BmK9fPdiePc5DrHPv2Irp4o7dEmpslBXicjPX01ixc/TkFBBo8++u80BB0cev0AVy+e5IcvP+LYO6+iI0LYrpTkSsI0uJSFYqeJPFva2On16hkImJCM81/BTE8rU52NjLR4mekS74/i9c7Cht4Asz0+1vUF2DLWzNbJKBvHW5kdbmJmKMLOdf30NFrxGsQWa+GouKOuqc3GpC6iujSZypIUinJWoVGUsXXjOCe++YQrF09z6fxJzp8+wYv797B751Z6u9oY6O3gxQN7eevQq3DzKly7ANcvcvPyGW5ePMn1c9/y3bG3OLhvM/vmhji0bYIDE1EmfFqG7LWM2GoYscrY4Feyzl3DhLkkDiLKmbSUEjMUMqjNY1hfwKipmElL6c9ARI8ik+76DKI1KbRUrJHAQ0ddGi1Va2msXE1T9VoiVWsIVazEWfiUCAqk1KV4I30icel2EJFgGVL+k5Qp8fgD3EppejAOIv4BWrT5t8CEDyK6PIQXIKDJY6rLx0iHj4Q3YuN0j3Q93793A+8feZEP3n2BZ7aOcGDHBFvGWmlz1Uls6e0rUpskJkvJk6XHmvS50gaDsSqFW83a23CpixCEGPx0iesXTnPj6o98+uk3BBs3ceEniG08xM5Xj3EZETRwNe4r+Oknrl25yoUbcPY6bNl1BkFI4Ze/0HGP4OYOoZH/dl+QX/+ugB9vQGvnhwjCk7x86DoH37nJnfMW8eExeGbvOe79zcM0RWc4eRZ+e185sxNw+gzc+5t/RWdp58p1uP8f9GjqX+fKZbj//2SwbHU1V65DUd5GBKGeX94b5s55doQ7s2nvfovLP8Gp86Is66ebiOfgtQucBd78CRb4dtD3AZwF3nvnDJHIPgaG3uKbH+DKTbhw7RJnr3wveiJiTQ76Q2Yp2nWwwcpUh591PWFmuoJMdYi+hel2H5OtHmINNqlITuqBaLRLMqZ1nUHWd4eZifoZb3aJCUxNTkL6KgbCVmSpixltcdMfskj9E3OdfuY6/WwbbGL7UDMbO31s7g6wpSfIdLOd9VEfc+1exsIWadhPyJJuT1K6HUQkmq0TnohYwMh4g1UaRMcbrJIcKgEkEkV1ia6JdlMNreYagppSbDU5WCsz40O0aBquTl9IVdqT1OaIN9ia7KfQlKzCWLEWrzqXJms5EWMZbZbqnxXm9bjVNBkq8SuK8NYVoCtOwlCaglGWjqUqC3ttLh5lEUFdOY1mkYWIeqoJm4pwKsRdUNHUmUlQX0yLvYa+kI7xNheTUY+U0CQIPrF0q8kp7baPNtkYCpsYDBnpD+jp8Wro9Wnxq4rxKgpx1OTEP1w9JPTg9tpcRLnJuLiLN494DNs0Yrazj+qshVRnLUSeuxhV0TJ0ZeL7YKpMQlWyEmNVCg5FNi5VLm5VAR51IQFdCUF96a1kKIsY8xq1KSQ2ot9nkEr6Eila021u5jr9rOvwMdniZEOvyLbEmmxMdXjZGmuRWIinx9rZNd3F7tkeds/2sHOqk62xFjb0NzDXG2JdT1DyiiRK+RLD/0iDRUyycipotFTj05biVPy84dKrEjsZwrpyWq21dLlVDAYMjDfZWdfhY0N3kIlWO1PtTmY63ExHXUw02xgOGejzqul2KehzKWkzVtKil9HvVjEVsTLdZGOiwcxko4UNHX6mmhzS+T0WNDMeshDzGcQEKbdG8kS0OOpEEBG/qB/kQWoKk5EXp8flN+OYKnNotNQyGDIy2mRhvMnKSIPY3B511NPpUTMQttDfYKHDoyOsrWSy1cumwRb6gmZC+iq6fXp2THZxcPc6NseaCRkr8BvKcaoKYb+AvGA5ssyF1BeJ/RHZax5CVZ6GXV2K1ygnYLm95GcObXUa2uoMWnwaVLSyb/M6rv9wmsm+AYIeJy5ctDU3sn5mAuG3gErgmU2TvPPabvZtGmN2MEKjrQanKp9Gc7nEDoQMRXhUeYSNpTSay3Erc9GXx9M3vgXOCAjCQerzl6IuXikBDEt1GpbqNEyVKViqU1AVLUNRsARTZRIeVQ7O+kyxK6NsFaqiZTjrM/Fr82mxV9ATUODT5KErW4VLlYu9rgCvVsaBLaMc3DNHm0shhidUZxJQF9HlkjMaMTLbZmVLn4dnJ5rZPdLA5m4XW3qcrGsxMtOkZzqiY67VxNZuN1u6XAhHIGosZUO7ndGAmphPScynpNtSTaepkk5TJU2aYhrVZYR15QTjINirKr51Ln8Fwlfw3svb2DLSgk36/L+CIMyhzFuJpSoHed4qUeKlAo+6GJ++BFXpGgLGMlEedAZ8gsD2mV6OH32Tj958CY9JwbInHqS8KI+M5NXkZySxn4UE7VrUFbk0OhQIwh60smTcmkKM1an89f1B+ur+hZbCfyRn7Z8RhGny0xaTk7SIsFPLq89u5b1Dz7F3+zQPchB5ufh6U1Y+SW7aClJXLWTl0vkU5CTf2umMgwhjvYzakixkOWuQzNXVkLLkEaqL0uhsdMMeAXW9jPycVAJeB2fPnODGjR85efJzpqcHmD//jxQVpZGevpzCwlQqKnJ56KH/l7S0ZVgsCior81CpZCgUZaSwCbdbz6lTXwAXuHLxJJcufMdz+7ZLIOrtQy/yygu7+fTjt3lu7zZivW04TSoptlT4IQ524uV3QkwcnvOzFpGTuYRlS//MY4//Kwuf+jMrVz5JSsoygj47B57dye6dW7l+5TxnTh5nemIIvUbO3Mwox788ypEjB3n33Te4cOEk5859z6effYDNrufBv/wrf37wAZYsX0B+USYFhZlodQo8Xjs+r4Oc3HRKivPQ6hTIyovwB1xEGgOs3zDNiy88y6effcS7Rw4zMjrA+rkpfIJAvaKG0fFh3v/wCJu2rOeFF/eTm5dJWvpa0acVB5darRyrSY1BW0tbs5/BvjZOff8pJ7/+iEsnPkUQfNL37t00iDANDeYKdGVJ+DRF0kZYj0dHl0tDSCUjqJYx1dnIur5WpjrDbBxsYeNAM7EmG6NNNkabLPT5NQyFDYy0WBluttDh1xC21RBxKugMGZkZiNAVNtMRNBCy1orHowRqSpNobzBi1pRQlr+S5JWPciT++rZtmmLf7m3sfWYrE7EBRgZ6OPT6S7x16FU++eh9Tn3/DS/s38vLB/bx7ZfHxJ3uG+e5euoLTnx8iAObRpnuDrJrPMo7O2bYM9zCqFvDoE3OhKueCWct084aJm0ypiwieJiyljFlLWPUVMygNp9BbT4xQxFjxiKGtXn0K7Porc+QPBGd8jTaqpKIylPpVmbSUZdGY/lKwrKVtMpTaKlNJihbgb98+c9BRGLdDiB0t8mYEiAiBalzRQIUa24DEQNIxuo2bT49NplUdNduL8OnzECog92zPdxqdB9g/WQXH7/7snT/+OG7j3jlwBYE4SDh/4+09w6S8szzPF8JSd1qaaZvdm5jb7fvpndv9mZ3tufGdU93z6hbDkkIW1Deu6zKqvTee1+ZWZWZ5b33hSk8QoAQRgIESAIaZJCEJCQQIOGNBILP/vFmJahnLuLiriKeyKysisg3K9986/n+vs6lYKTFT7NXiV97P661RZ1PSi0mMsXkcymTolTJXPUSgnCQngb9fZZU2PDAcw7C93fhHnx/+w737sGrOz7B4BhkaHYvV4CL36W7FG6kgcR3N+Hede5xm6t34Np30Dv0Pj9+vJQfP2bgYcGPIFj53/5CztU7EEu8z4+fzGP7rjscPgqPP1HI3jfhwjdQVpXgjbcuc+s2CEIJY4Nw4wb8+IlnkdR1cOs7+D//woNeeYJbN+B//ff5/PYpPbe+hfLibcwTLAiCjx89buc3v3by3Xdw47Z4mDdvw93vge9v8z3wESBde4qfefeSNfIFX96B4+9cITu7gcGR9+jq28W123NY6VuE8ZYAI0kvHQEjcauMBpOUNp9eTPRJA4jRlE/0LSR9GSaiJ2hmoMHOYNRBX9iaYRz60y3U40lfJr51MOrIlM0NJ7xYavJp9xuZ6YwynvTRG7IwnnAz1exjfW88AyJm24PMtgcZj9uZTnpZ0xZiVYvY5zAYMjMWczAed2ZkTXPSpj8GEn1+Q8YYPR53Zrog5tiIwZA50379x10TzZZ6Ehaxrdlcm5Oezs1tfEYRhFmKFvySOdNfxdLfoC59CVvtUiKGEpIOCTFTJR0e0RTbZleIzctp+UiLQ0HSWo9PWSKamOsLMpnxMYuUqFn0Dfi0+UTMxfh1eXjU2YSMxaJUwlRBs0dGo11Ke0BDT8Sc9ke4mGwLM9YselrGEiILMRfx2hcx0xs2ZUBEq1uFR170AIAIPPAhe/D7C4glR6fvT/KEQQQhgLr0JTRlCzBULc6AB5NkMcbqRWgrF4qyEEUubnUBblURblUR/jSQiJtrSdhEKVOzQ0WrU02bSyNGjfoMmW6PqYRHbIlu8bO6I8yazgir2kOs7BCnSh0BPUNNzkwy05yUafN4K1sm2tgy0camsRbWDydZ0x9ndU+UVd0NTLYFGHsARMy0B8W/VVQs5mt0yIja6zKbZJeyGJeyGI+yBE9aLhLRV5G0y+jwaTMRtFPNPtZ2RxlNOJhs8TDV6mWkyU6nV0z1ajLXkLRKSRglNBmqadRXkTLXMhg0sLrFx0zSzUBAz8pmP5NN7kykbCYpLCQW5HU4Raldu1dDwqXApy1HK1kuMkWa9EW7BCYpQNgHXk0FcXs9nX4NvWEdU61uBqJGcfNcswK3spBmr5qeqIWOkIl2j55Wl54Ov4WukIWYRYZPXUlf3MHeDaO8PtvPSLOHgFGkjdtCWlzqImzyH+rk6wpfpLbwZeqLszBKS9BWz/18JcrKRXQ32og6FfiNCtYO99HuD2OsreejPxzFg4eu9hYao0EWPPtbjCoJqbATQQgQtiqIuZSELTV4tCVETBU0OSTErJVEzKU4HygistQuRVkspolVZf2GssW/RF74bKZ12iQRW6xdipxMdKu69AVUJfPRlr+EpXYpVqmYwKYqmY+y+HkcshXEbVVETGX4tYXErJUEdEViWpO+hIhZirEmD7+2mqRbTdKpIKCtwF6bTaOlhv6IntnuIJv6wqzr9rGlP8zmvgCrm21MN5mYSZgZ8MvpcUsZCioZj+pY3Wxj13iS97dP8PpYgukmCwN+Ff0+JZ0OKZ0OKV0OGS0mCcl0THKDrkocFqQbrB3yQgzVy8liluGU+4H3Ks5czKpdIr5Hs2SJUb7zIWKpI2Kvo8mrwmuoRIjAQLOb3VvGWTfeDj8SGOmIoazMJW/xcyya/3ukFUV4bTp8Vg1rRjo4sG0Nb+9aS0fEiLF2OQ5lHoJwll/+1d9yKfWfWfrrP2fevCkE4RLVJYvJW/osS1/8F9xmBZvXjBIQBCyaGhS0EvYacVkUtDb6aW30o5VVpGUS6VSXClDXlaGXVSKvKqS6cO46vhN1TTHrpwY4efQAfzj8BsN9HQR9TlxOK9PTk6zfsIabNy9y6tRxOjoasdk0vP32XrZvX8/x4wc5duwA4+PddHc3UVWVx6JFT7OYDSxmA1nMIpUWs2nDJJ+dOsr1y1+yhQWY9XX3mZhBgTd3buLi2Y/Zv2sLB3dvZbCjifXTQ2xaOcJQR+yH1+DeNLuY/TRZS57i1//0lxSXLCW/cBHLsxdQWV3A2FgfX539nF2vb+OzTz7gm/Nf8sqGWdavnubrs6e5fukCR94+wDuH9nH0yCEOH9rHyplxSkvyefqZf0ahlNLZ1UJbexKjScPGDWvYv283fd1t2KwGAl4HJcV5LFv8EtGGAO8e3s+ZLz/l3JnPuH7tIpe/+Qq4zb07Nzn1yQds3/EK27Zv4fPTnzA2PkQqGaeyooTGeJj2liZk0grKinPo72nl7QN72LJhhvHhLrZuWsXVC59x7tRxvjhxMLN5ne6Ls2vjMANJJwmPHGXJAlyKPJx1uXjkBbS5xC6hFquCNreO7TNDzA53MNkZY/1QC6u64/Q2WBiIWukJ6ekN6+hvMDDYZGOgyUZXxERbSE9v3MFER5juqJ2kR0tnzEbSr0MQAlhVRdSWvUxbo4WwR0ld5TJK8l5klizsZgVmvQy1TIK8toL2VCOzM5N88IcjXPn6HN9/e4trl77m8P43WLtykiP793Dz69NcP/MxH731Gu9sXclsVwN9fh1r24N8vncru0a7WBVzMxEysypiYiaoY8xRy4Szhkm7hDFLJePWKibtEkZtVfQbyujVlTBoqmDUXMGgoZgedd6/kjPNgYh2VQ4t8uXEJQuJ1S6iRZVNiyqbqHQRkdqFIqtd8kcgYs5AXfBHIGLOYJ2VBr4PAoifQ6upjGZdsXgu90KroZSkrogWczlxXSFJSxlN1jJ8yhWknDXpuO25NbexF72YH53Yz9lP32Xn5h+mNvWGDQ+U2YmPdRjKeDCqW1xzMc87CQgCF04e5K3ts0z2JjPD4pRLye278P09MaHp5jW4eRNu3IEriNP6m9zm7lys0bfArctw5wrc+57vgcu3RP+Bw70BQVjOv3syzMOCjcf/RMq+wyBTHuDRx2vo7rvA5MwdHn1YxgvPj3PwMLz3EXxwCopKp3lYUNMUu8vGTfDIj3LJyunnxPvw53/moSj/AG+/LSY1/fq3TRw9BosXbmaeYEUQ3Pz0SRMrpz/kzl24fRtu3xGlTHfviZaPbwDra1f5L9Gj/Ch6nP8rcZRDX8OpjyAc2Ulj835au17j49Pf8R3wLd8jTLaFGGv20xk0ZUBEu9/AaMrHRGuQsWY/4y0BpltDTDYHMiCiN2RhKOb8gYxprqF6DnAMxZz0ha30ha0kHCo6g2b6og5GU37KF/+eFo+OVR0N9IbEZJuRuIPZrgbW9YgSpjk2QizhEjeQMylR2jQ3kZ5jIuYiWeekSg9m+A9HrBk5zFTCw2STm9Go/QdeirkI2U6Xmhar2JCdNElpMtQQ0YqNr9qKpQ+ceK3iRF44iCj5mU3fRjIgIqQrImGvpsFQTp9fR4tVRqNeInZepE3a3X6xkbYvYqbDpyXhkJNKT4LbfGIrpl9bjEW6BLcqC6ciC4d8GUFDEWFTCQ3mcpo9Mlp9KrrCejrSU/OukIWp9ggru2KMpkTwN2eo7groaXWrMvGuLS4lEX0VVkk29tpcLNUr0ozLaOb1zkkaxMdOIgjvpO8PZn5HVvAcyuIX0FUsxFi9CJNkMfrKl9GUvYhNlo1Nln3fF6Erw6spwa8tJWysTCcY1ZGyKzNMxJykqdOrz7SMz733wzE7Y00uJpJiYdxIk5MOnzZT0re6J8qGoWTGUL15vJXN461sGhN1r+uGEqzpj7Oqu4GZzjATrX7GW3wZyddUq5/xlIehqI3uoIGkW0mjS07ILMGpKsYuK8CpKMKjLMGtKCasqyRmqqHFpRSjZsNmBhusTKa8rOuJMZpwMJpwMBiz0OYRPTWBdOpNVF9JwijJNLQ3W6QMBPSsafWzqtlLv193X8aU8LCqJcDq5gBTjW5Gwlb6fQYx1tgpejOanHI86tLMtEx4L30h/0vxwu/UlBMyVhOz1ZJ01dHqltET0jIQNdLpV4kTe1st3Q1GeqIWkm41A3EXcZMcr7KKiKGesKGWoE5Cf9zFnvUj9MUdJN1K5CUv41QVEzJXoZcsw1Kfww82QEIAQdiAvHgpspLlKMqWI8l/6YGfXcNUX8jG0V4OvfoKKZePnmhSjHqdnmDr5g3MLF9OecEKJKXZ/PZv/yvCT6F8+Xws8iLiThkRaxV+rQiy4/ZKGixlhAwlhI2lmWI4Vcn8zHOWLvpHsfOg/CVMksVYpctwyrN/4HnQVSzAXr8crzofe/1ydBULMgBCUfQc6tIXsNcvx6XIwa3MJWIqI2qpSJfRFePXVZHy6mj26HCrygjpxdAEe202TdZaZto8bBtPsGO8iQ29ATZ0e5ltdzIR1zISUbIyaWEoqKTPW89gQEGXs4YOezWrmx0cXtfLnslmViZtDAU1DAU19HkV9Lhl9LgUdNjqaDbXktDX0KCuIKgSJ/FKlysAACAASURBVLYeZQmCMImhejmmmuwHWs7n1iXxVgE/4zSzo52cOiJO/yJ2OQZpHvKyJcRcciL2OvZuGYN7X3Px9BFO8XPs6koKFz2DproIj1nDW7te5V2Lkcf+26fs3jjNtxdOcvyNTTTYJeyQlPJ6bTn/6d9LCOT/Fa+E/zuL5v818+YdpXtBkurSZSx76Z8xqyXs3LKKj4+/xabVI0wOtvHu/h1YdLU4TDImBtt5/8g+Du59NX2NEkFEQBDw2nSsGu1j99a1IvtUALUl2US9Fo4eeJ0vPznBx+8f5eMPj/PG3tfZsGEdbx06yMbNG9h/YBdr1oyhVtfw2msbxS3D7cvcuHGBK1fO8sEHh1m3bpz+/mb0eimLFj3NokVPI+yDazzBNZ5goLeRLRsmMWgkLFv0NCZdLU6zHJmkgK7mCCePHuD4oT18deoEb2xbz8UvTnLq+CFxo1UButos0UNSAEIdlOQ/T172c/z+6b+hXlaCUl3Jiwt+x/Mv/DNNjRHgNpcunuOLzz7ixJHDfPnpR9y6epFPT77HO2+9yeULZ7lw5nPWrJzA67KyPGsR//D3v6CivIhtr27iyzOfcujwPqYmRzh+9DBffPYRG9etYnykn1XTYwQEAaNOydT4EO8c2sfX577g2xuXgdtcvXQeuM3Naxf5/rvrXL3yDZ9/9jGfnjpJQBBQyKV0dbZy6MBejr7zFq2pKGXFOfR1NvPWGzvZv3cb7x7aw9tv7WL31rVsn53InJdOTTleQzUBswRBCFBf9ALK0hcxSJZgrFiCqXIpAWUpjaZaUmYZzTYVEx1RmjxGmn1G+hpd9Dc66Y/Z6G8w0Rs20BPS0uqWiQl6IR0DcTv9jXa6G6x0hM10RqxEbXJiLiUJnxYxkOEsggTCbhkNPjWCMImiNo9ZsogErERDdtpTMQZ7Ojjz2SdcvvAVn3/8Iee++Ixvzn3F+TNfcvWb83z2wQne3LaFk4fe4M2NM6zqaGBDdwNrmj2MBDSsTji5cHg3eyf6WJ8KMxWxMh00MuFV0W+sZNojY9Jey4ipnFFzBVMOKeOOWvr1FfRqyxg0VjHlqGHUUv6DiNcH5Uwt8uW0yJeTrFtKQrqElGI5bZpcWtU5NMmXEa1bfB9EzMmRch4AEZ4HQMIciHiK++zZ3P+fByNdR8XVri8loS4gqsghoS0krMwhYS4l5agkpMunwy+7DyJyxGjeB69T7x3exbbZYQZSAaqyREXI9vF2tg2n6HLIfgAieiwSEunIbbHhOnkfRPwSBOEOR/Zu5MO3d99nUoRbtPt1XLojYoO39n/M5OirXLwAnf0bePfzr7kIXEyTEN/eQAQSd67D3etwF779VlQ4Xb8txqguWRbhUaGOJ3/k4ZF5Ch6aV89jj1kRBBmPPCbnkXkyHnvYxeOPOBGEQp78aSXCI/k88b+oEQQTgqDjz/6dE0GoEsvoHpbxxE98CIKGn/zEysOPqhEEKY88ZkIQtDw2z8yTj1p4/nctfHc7DRy4zT1u8z13ufL9PS4Dw0du8evOj/jT5Gke6z7Hk+EDtO6+yaVb0DdyglXrv8AdWEnP8Da+A67eviuCiPGWAP0xR6a1ejjhuc9ApKNCZ7vjrOpoYCzhzQCD4bgrAx7GEl5GGt2MJbzMtIWZaQsz2uShP2KjL2ylt8HOq5PdxK1yOoPmTMTrRMrPbHc80xGxtjvK2u4o00k3K5u9rGkLMNnkzPQ4PKiNnwMKcwbpP15zgGLORD2V8LCy2c9MypdhMOYkT3NeiHaHkoSxlriumka9hJi2ioBS9CmoSud01JPcNwPOAYizmRNVUTQfQ8UCvMpc4pYKosYKOpwKURplkooyKbucZrucNpeKbr8+ww50hYx0hYx0h020+3UIsxDQleCQL8erWYFdthiLdBEuZTYedS4+TQFxm4Q2v5rBJhujKQ8jSTcznVG2jHWwYaiFsWY/w3EXI03OjIk6YasnaZdlCufCukrstbl45EXYa3Ox1Ty4+buV0UP/8arLey7zmhVF81GVvIi2/OUMiDBWL0Jf+TJ+fYnIQKgLCBrLCJuq8OvK8GtLCerLiRolIpCwyEhY5SStclJpb0SbS0OXW8NQWPRGDIbMdPl0GQDWGxTTkZqdClo8akZTHtYNNLFxOHW/J2Kqnc2TbWwcb2H9aIq1g02s6o0y1R5kvMXHSNLNSNLNWNLNaEL8Ww3GbJn3JOFR0uCox6MtE1NshADmulxcymLcqhJC+ioa0iCiN2xisMHKUNTGRNLDbFcDa7rDrOwIMNniYbjRRl/IQIdHRbO9nqRVSou1jlZbPe0OOd0eNaMNFmaSblamPEw2OujzG5hodLGus4GNPXFmW0NMxJwMBkxi3KtDSZtLBIVJt5KwSYIg7BMv+LP8MEpPSOJRlxI2VYkgwiejyVbFYNzAUMJM0lVLxFJJa0BJZ4OBZq+aJpuaNpeJVo+RhF1DzKwgpK9BELZRm/sCtvpCfNpKLPV56KqzUFcsor7oBRSlC1BXLMKpzMOpzMNWn4+6PIvK5fOpL1iKR1NN0FiLNP8l/IZKBOEaGNLa9V6BVZ19fHJYLGBy2y1sWreGXa9t5bUt63CaFCyd/88oJbl49bUEzLU0uuRErFW4FKLcL2wqIWIupclWRdxSgV+dj0WyGH35S2hK5iPL+z2SrN+gLX0BfflLWCSLccuz8SpzcclW4KjLwlGXhblmCWFjKVFLBZbapcgKnkFR9Bza8pfQlL3IT7lEff7TmCSLaTCX0+SQ0GivJmatJKgvxS4roj1gYiTlJ2KW4lGWZTTBMVM163rDbBpsYGNfkI09ATb1+plJmRgOK5iIa5lOGJhq0jPZqGO0QUWnQ0KTrohmUwX9PgUbOn2MNegZjxpZmbQzEtaJIMIto9spp9UspVFbTVhZlglyEJvnJxE0oK1Yiqkmm7rc+ejLluCVFeGpzc8YIgcTQfa/tjFD9Ts0FTS4FEScctyGKgJmCQe2T8Ptc2yfHUBfm4dVUYK2MgdNVT7jvS000cbJykpOVlbSPV/OMZuRfQpp5rEHV7fkf7C5vDDzfUVJNs/+9v/Gqq3l8w/fgXvXuHr+FHu3r6OnJUJtRQ55WfORVuSxZe0EH584lDETJyIuhno72bZ5LV99dpKrF07DJYF53KEkezEOvYKV5LCSHAZ6OzKvcd+B/Rx7733OnD/H+QtfMjbWg05Xx9Gj+7lx4wLXr5/n7NmPuXr1K44d20dPT4JDh14nkfDz8sKnkNYVUVGZjcclDoM6Ul6GehpR1BagqitibCBFW6OHioJFCD+DVNjJ9GA7P+cUDgIIe+Ymr7fE6+1cAdfcZFcBhXkvsODlX1NYtJjS8uX86te/4Jnnfk1ZeSGza2dYtXKS1dMT7N6xlQO7XuPq+bPcuXaZuzeu8u21S7zx+namxoeQ11WTl72UyrJCOjuaOfnhcb69dZWzZz7jvRNH+PTj9/nkg+N88sFxjhzaz5u7dvDa1k3MzkywanKUT0++x80r33D5wlmufP0V9767AXe/47vrl7nz7TW++uIzzp85ze7XttHZmqIlEefSha+4eO5LPv/4A1ZPjdCaaGC4p42x/k6mR3rY9/orCEKAoENPMmDBKC3CLCsiaJFirMtHWvQSAUHAULOUsLkCn66YgLoIryIfT30+cV0l7TYFCYsMJAJIBPqTfsbaQnSGzfQ2WGh1K+gNG+iP6GnzyGl2yjKMfkfIQMKlImqtpztqI+5Q4NdX0+RSEbTUYJEXIAizeK0SsbNDmMSgKsPvVJOIedi4dpzPP36P65cu8OHxo5z59FO++OQTbly6xLdXr3L64485+tZ+1k9NcGjnVt7auo6VnY10erWMho1MR41MBtWsS9g5sXkla1JhpiMuRrxGRl1ahu0yujRlrA6omLDVMGQoZ9gogohJp4wBQzV9ukqGTNVMOWoYs1YwoC8SU5rSQGKOiWiWZdFYs4i4ZCHNsizatXm0a/NoVefQrM6mSZEl/i+ZYxjmZExzhmnP/XNSmM99f0QB97tf/h9ARKu2mJg8h3D9chrV+URUuaSs5bS6JUQMhQjbQNgGYw1Out0GOj0GWl16Gsxy+pu8rBtuo9VnQvhzqFvxAnZJHn94ZYbd4+3/ar/SoiklLF1BsCaLYL0IIqzVixCEg2kJ0x3efn0DHxzaw8Fdr7B+cpT14/2s70twBfj6Nly6DLt3nCTsHyXcuIrzwL6v7/ExcBa4Cly7iQgg7t3k+jc34Htx0v/dHRFMnDkHP/8LNQ8LSp74sQtBcPKQEOPxx5oRBDOCYOQhIYwg+HlIMPOQoER4qBbhYRWPPx5IAwkDjz5uQRCUCPPMCIKZeY85EAQVT/7UzyOPeBEEHQ8/YuDJJ9U8LuTz6vpv0l3Tt7nHFW7dOc933OECsOcKLOw5wqPetxHazvPo8EXmBd8gr+swZ4D20XcZW3mczr7dRBIruXxD9EYIc2zDnJFyOCEWls0Bi9EmD7Pdcdb2NLKyPcJQzJkpm3tQxjTHTgzHXUy3hljZHmEs4aU/YsukM7V69fTHnOJU0yqnatmzbB5tY7ojwnRbgJUdITYMNLGuJ8Z4ws1kk5OZlI/RqJ21HRHGmlyZduCxmIO+kNj5MPf4UFQEFQ/ezoGIsZgjI4mabQ8zk/JlNqT9AWOm1brXp8/ImFI2GSlzHVF9NRGjBF3lg1Kmg1Qs+xdkhS+kv9+GIGyg+OV/pDbnKZSFz+KoyyJmLqfRXEFUX0nKXEeXW0Of30CbS0WjqZa4sYaUTZbZ0Ld6NbT7dbT7dTS7VQhChIipCrcyF78uD6diBRbpEjyqPAK6IiKmClp9CuK2WoYTLjYOp9i5qp9DW1fyh10beHPDOLN9iXTxXECc2Af0YoxruuW53a8jaZfh05QQ0VfhlOdjSafs1C7/PaLnQaydl+b8sFROU7YQY/Uy7PXZ2OpWZIzlTnl2Rg7iUuQQsVTi1RZlQETEUklAX45XXYxPU0JYl+6JMNfSaJHSZK4nYZFlgESXW0zjGo+7GQpb6PKJrd+9QVGW1ebWin4Ev4HpjhBbxtrZPNrCxuEWMeZ1podXpjvYNN7OupEka/qbmOkMM9bszTA0w2mN7GDMRm/YRFdAT6dfR0dAT9wuJWiq/MFr11UuwaUU/R0BbQWhtJypJ2RkIGplICp2WazqDItelKQjHbUrdnYMxa0k7TL8iiKa7XLixmparDKGwqa05M7BTMLL+i6xDHF1R5hNAwk29sSZSfkYCprp9xky522HR0O7V0ObT0vCpUhLi86mOxNOIjwDVbnPIS14AV3lEjzqYhJOKZ0hDU2OWnoa9CRdsoxG3lC9jJaAluGUly6/hVaXnrhJTkgnJWZW0GRXEtBJEACXspSgQULKp8ZYm42ucgkOeT51+c+jq1yCsmQB2orFmGpycSrLsMlKMdWVYlOUIy/NoivuIBXQs2mqi/6kn9wXn6YmLxuv1sCnR/7A3p3bWTk1yoF9ezn2zkEuf32aqN/KqrFOjh/YxkCzj7BZikstmvbDRnGqHjOXEzGUZEzQhqqF6WLEncz5fioW/ROmysUYyhdirVmCV5mLV5mLtWYJhooFGCtFn8RcupOs8AVKF/+G+vz7n4Wfpq3DVulykvZa4uYqIvoyknaxH+QSPyVuEhvZ46Y6mp0KRhMuQGC00c7Kdi+jMSNDYQ2rW+1s6vUyHtPQ56thZcrEZJORmZSFiUYD/QE5vR4ZwyENEzEj41EDwyEN/T4FMwkbm7qDTMVt9LgUdDvlGRAR11YQUpRmQIRHWYJDXoxdVoRDXkzQIEFTuhSbJI+gqgxD0SIalOWs62nklcl+Pv3Dfv6wfzstYSsZScCfQ8Aq5Wec5meczrAUJUufRV2+AmNNAWwQYINAxGP7NwHD/5u1sbSQrIW/Z9nLvyPsNXJg9ytsWTuB36HDpq+npiyHrMXPU7D8ZVZPD/HlJyc49s6bTA138/knx9izfTPbN80yM9pPKurDpJYiHAPhGMzjjqjDzgGXTcv62SkCgsAH7x/j088+4vadGzApoNdLcbv1nDjxFnCT69fP89VXn3L16nmSyRAKRRWzs+OcOPEW7R0N6PQ1KFVlFBW8TGn+y3Q3B1k33UcibGNOKhZy6JBV5InSq8D9zZeiIgddbQF/zoUHZKNpUBGBJS/+I4tf+iULX/41Tz/zdzzz3C/5p9/8DxYsfJotr6xlanoYn9+Jxaxj08ZZPj35Hp98cJxbVy9y88o3cO825774lIaQF7tFz8KXnkMmraKvu40dr27ixPF3uXzpPDdvXOb7Oze5ceUin3z4nhj/eOVr3n5rHxcvnOHwW2/QkowxPTHMha9Oc+fba1y5eC7DQsBtbt+6ypVvznPr2mWOvn0QrVJGTWUZu3ds5cKZz7l49jM2rh5nZrSX1zatYefm1XjMKsJOPT/jNPv4DT5dNS5lMeqyxRglWfh1ZeJnUhCY7Q2QdEgIqIsIa0sIqotwVC0noiqlza4gqq8mblPQGjbz0aEdvPv6WoaSLlo8ajzyAhE4uJV0eFR0+jUZD1zcKiPhUNIWMNDdYKXZqyZgkJD0qrApi1BVLqXRpyLkkuM0VYspWHEBu7Een13L+pWjfPbhHzjzyUnu3LzGlQsXOP/FF3x95gxXvj7HhdOfcfzwW+x5dRPvvbWbQ9vWsXGgWdyvhAwMeRVMBdVsbfOxtS1Ir6meYYeacbeGSa+OCaeSXm0FG6NmxmxS+nTlDBgqmXTKmHIpGTBJ6NNVMmyWMG6tYthUSp+2gL50vOtcxGu7IpvmumVEKl6kofxFWhUr6NEXZjwSbZpc2vT591OVFnD//hyIMKTXHIh4QNrU46gTQcSDcbA/T8uM0rHKSU0+jcocUvpCouockqZimswFOKQLiOoKaNJW0mXXpD8HJ9OLjBxqTrbEPoH+gJmjm6eYCN9nLFKqImLyPPzVS3FXLMJbswxf3XIMJfOpWPxLBOEgQ81OMWTjEtz65jM+eHcfgnANQbhGd9jCReD01RtsffUdJoZ34XIOcPIcHLoCC9yTVI3sZvYCnEKUBX3HXb6/e0NkIq6LMqh7wHf3vuUOsGbtaR6bV8xPHrPw2LwGBCHJow+18fBDPh591Jc+9hB/8pMmxJZpHT9+wsnDj3h4eJ4PQTAw71Enj/7Ij/CQE0HQ89AjFn7yJ14EQcnDD4f58eMNPPSoFkHIIXdRmLs34RZwjW+5yXm+5ToXgQ+AyjWn+E+RQ8xLfIbQ9Q1Cz1l+0nyMf4jtZu8t2PXe92is3Wzb9SU7dn/O0ROXuHQ9DSKm2sOZWNbxpOh/mLu/uqOBdb1NrO6MMpry0REwknAoafcbGGx00dtgI+lU0erV0eLR0u430Be1M5oSzb1DTW56IlbaPToxxSmdBtUXd+BRlzPWGmCmO8p0R4TVPXFm+8Tnmm4JMp30MhYTzaQjcTGOdDhmZzSRlrGkPEwkRQ17b9BIf4OFoaiNwZiNwQYxeagvZKI/bBZ19E3imkl4mU56MxpzsWRL7B4YbLDS4lDQZBbbm7t8Oto8anyaEgxVS6la/juKF/5T5uSszX8mvcEWN9n5L/wNFct+haroWew1SwhpCoibymk0SWi219Pt19Ib1NNsryeoKsEjLxKngrJCAuoymt0aukJmEg4lDSYpEbMUr6YCdenL2OpErbpVmo25ZjkeVRFxax3NbhWNtno6AkamOyJsn+7l4CszHH1tA8d2buTIa2s58tosswON9EWt9MasdEcMdIR0dAS1pDwKGu1SorZqgvpyHIpc7PXZ6ZSCPZmlKpxPXfYzIgOR/XtUhfMxVy3BIV2Bsy4bjzyPgLqIoEacCPmUBXgV+biV+QQMxYRMpQQMxXg0+Xi1BYRM5UQtVURMIluTsElpdStodStI2WQkLHWkbDKRifAZGIm7GI66aHWqabap6AtZGGhw0OHV02iWkXSq6I85WdPbyJbxTrZOdfHqVA87VvWxZaaHzdNdbBrvYN1wM7P9SVZ1x5hI+RlssNMfNmdWT8BAh09Nu1dFq09Fe0BD0vWv2zAFIYmtbgVRSxVhYyVJl4zOkC6z+mJmsQ07bfheP5xkIO6kOutphPkgL3iJgFZM+2p2qHDVF+CSFtLmUjGR9DGR9DCd9LOuJ8bGwUZeGU2xdayZDX0xJlNuBkP3S/G63Bq6fDripjpCeglNTuUDx9mL8AxUFzyFJO8plGUvIUo93kNbsZQGSy2NDgUtPh2tPgNdYSvDSR+9UQfNXi3tfiMpq5I2m5qEWU6zQ01AW02DScrawSQ7Zwdp9ukImWozzIxLXoSlegXmiixsNTkYqrOxq0rxm2pxaivpbw6waqiFqoLFrBrpYO/2Wbqbg5w8tp8r5z/FY9XSnmhguLuD4+8e4tVX1zM+3s+JE0d4+9CbXL/8JXtfW8/hN17htfVjRJ1KAgYJjQ4ZXWE9KUc9ghDAV59LzFiBvT4bbeVC6gufoybnGaqX/y4NJETJnqpkAQFBwFS5mJCuCHP1IiySRfgUOWhLX8Aszadk6bO4dVUY6wowSHIRfgn1+S8jHINvv3yP04d30h+xEdZU0WpTEtNK6HSp2dTbyN7pLmaSbrrdKjpdSlpt9TTqq1jMBmZSHsYbrYzFTfR4ZQyGlKzrcLCyScdouJ51HTYmmixMtbiYSjoYiZoYCmkZbTAwETMxGtEzHTOzOmFnbauPta2il2YoZKTToaLZXEuHo54mfQURVSlRfTVRowSfugKnvBSHohSPppqAQYquKht16TLsNfn45MUkLLV0erVMtIbYMNxKk0OFTVZMk0tNo0cDJQKUiJN7j0GCsjKbupKl1JcuZ6QtypycKOUxMT01yf/Xr3ffPZRhCDSKSrra4kwM99Lc2EBzYwO5WYvTMOZnrF09xbsH32Dn9k0cPbyPr899ysd/OMzrW9bgtajhrABnBYzKqvuSjEnSHopZBGEnK8mBEgHhP8DnHx2iOeFCoy5l04Yx9r+5la++/EgUPnsE8AhYjTqsJi2HDuzm1EfHGB5sob01CEkBvaac4c4429aMs3/bBo7vf52OqI/KnMUY6yooX/GyKJsoId1NcgyXtoLts30c2b36PniYjxhm8R9g8Uu/ZPnS37Ho5af47W//hgULn2bBy8+ycNHzzK6d4uChveTmLSUeD/DJJye4dOksp069x6VLZzl58hjHjh3k4sUzhIIeSorz+Lu//WuUCin79+3h8KH9XDh/hls3r3LzxhXgDne/v833d77j8qVv+Obrr/jm6/Mc2L+XkeF++no7USnrmZke5/y5L7hw/ku+Ovs5N29c5syXn/LeiSN8dfY0X539ki0b1mLWa6iXVLBp7QyvbljJzHAXcZ+FBvf9VmirogRrfRE/4zT6qixMVQuxSl7GU7eUoDKboHwFDcp8Oh21TDdZaLNW06gtISjLJVCfg1+Wh19ZQIOhkqS9jpRLyWCjg8m2AKMpD+1+XeZ82jycYtNQkt6wiVa3it6QhQ6vnoRVQdKmRBCOEdJX0RHUEjaJICLqlCGvWMxQVwjhNMglK6guXYLHpqC1yUeywU0y7GFyoJtDu1/n6vmvuHv9BrcufcPnH77PlXNnuHHxK955cydPsYfJ7hT9cQ99YZvIvtQV0GmuZVXUzJRfw5ipinU+BatddYwaKxkzSRg11TJuqWOVT8dqv54Bo5Rpj4bXO8LsaPMz6VMzZKllwFTBoKmUblU2XcoVDOgLGDGXMGQsYkBfwJCxiLb6pSRqF9Jcu4h25XK6tbl0qrNpU2TRqsyiRbPifqTrHBvxi/Q5O1fSaOB+D8QcqHgmvR6Mg50DEHMgQgEdlmISmmxaDLm0WQpI6FaQ0GXRbMwmrlpBj0sh/i87DS0OVboM7gEQ4YG+pJu+uIOhJjfCBhgJW0noJLQapDSolhNVr6BRl4+98kVsVS/SaCnFWrOYrGf+ivawhvcObuLG+fe5fe0z+O4cZz87QoPfiCBcoyNi5DzXOXvrJgFPBzp5I2PT+zgH9B6Fv3Xu5b8G3uCvwztJfQDvpVmJW6JLYq6djbvffwtc4sqtC3x3D8zWlQhCIYKgZ95DUcRyOyOCoBUBwqO+NIAw8vAjjjQDoeWJJ+MIgj39u06Eh108/qQHQZCKYGKeE0EIIghmfvQnGn78xDL27DjFvduiJOsacJ1rXEQ8Vvsbl/iPwbd4IvEpP+m7hNB1AaH1c/608xT/pekgrR/Dl8D2vSfZe+AcwYaVjE7s4873iMbq8ZZAxscwnvQx2uRhOOZkJO5iMuXPsAo9EStNdgVBXTVRcx1tPj3tfgNJp4qkU0XKpabVq6MrZKYvaqc/5qC3wUZ3WDRiT7UE6YvaabTJGUp6GE552TjWRnfUxlRnhJU9MVZ2RcXjafKIm8aQjV6fMQMOhuJpEJHWrs/dDsXtjDQ5M3KUuQ6Eobg9w1xMxl1MNbqZbvJktPVz/oluvz5TdJe01hM315JyyEk55MRMNRirl6GvXIK86EUqs576NzaU4makZNHfU5v7L+hLX8BVl0WDtpCEqYKkuZoWh4wun4Zuv5akVYpfIRqZPenGWltNDjZpAY76Iqy1+bgVpQT1NXg1FVhqcjBVr8Bam4tTVoi9Lh9rbS5eVTlxq4w2n54Wj5bhhJfXVvZzZMd6juxYzzvb1nLs9fUc372BDSMphpqc9Dfa6Y2a6Ima6IuZ6Qzr6QiqafEriFmrcanyReNo9UJkBc9QvuRXqArnI897Ns1OPEV9ztOoi17AVLkYe+1ybDVZeOR5hHWlxEyVxEyVRPRlBDXF6XK8AoLGEsLmMoLGEkKmUqK2SuI2CQ3mSpqsEpqddbR7VXT41HR61XT5NPQGjeL7ErAwGvcwGHHQbFORMMvp9pnoj9jp9BlJOFS0+42MpvxsGmlj+0wf26Z7eWWii1cmutiaBhIiiGhhti/BdEcDo41ueoP341N78V094gAAIABJREFUg0Y6vVpaXHKS9joa7VIa7TX4NEU8aMaqz38aQZjEULUYr7qQoL6UhFNKR1BLV1hPV1hPX8zMYKODoSYnQYOE9qCRqc4Ikx1hEi4V5to8LDV5BHXVOKWFxIxSUnYlSZuCwQY7mwZSbB5sZqLZy5aRJJvHEmwZSbJhIM6q9gAjcRu9Pj3tDiVhTQVtLhUdXj1Jp0qk4W0yXNo0eyIBeekzVOX8loCpBF31UnHjMghRiwxteTbK4mU02tUc3jbLl8f2sWW8k2aPjp6IjYGAlQ6HlkadlA6vnnaPjrhdLjbnJsUNmE1WRMhYjaO+AFtNDn5FCSFFKZbqFaS8WmzKUhyaCrQ1uWjrChEOgnBQTPSZne6ntjyXjpYo1y+f5fjRA7SmIpw//zm3b1/l8Dt7eXX7Ot56aw8HDuyiFQXTo50Iv4CBliAefTUeTQWNDgWNtnrixmra3Ur8sjwCqkIEoZO6wueoy3+eyqynyJ3/DxS89Ctqs+e8ERvIfe7vkeU+h6s+B5dsBX51HlFDCU55Lv/8N/97usn5DsJfglFagvALCOhq8Wtr2DM7hiAEaHfpiBvq6PEYSRlltNtUTMZdjIbNTMasjEVM9HjUdLvFZKqVzX5WtQdY1eKjwyVjOKpjY4+P1S0W1raY2dLjZDphYE27L5PqNRozMxw20OdT0uuR0+uRMxbSMRU1sTLhZHXKzcqkj8m4i5EGkW3t9aro8ihoMtfgUxbhqivCrSrDp5Hg0VQjLVyKWyvBq5VgqyvCrRCDAoKqEswVS1EVLBRLIP0GIsZaGsz1hExSmlxa1o6009vkFfsVhABmeTlP/8N/pzJnEZqqQoySIvSVufzWuu//11qR9TxBv5mh/jb2v/EaZ784xcTIICqZlGWLFtLenGLv6zv48MQxTn96kvNnP+e7m5e4dvkc3L3OnavnOH5oT7qjeB4mVXUmz15CL6wU0NXmidfySbAQEc2jT4DLISU35xmKCxdSK8lnbLiLI28fYKCnk4KcbCpLSxgfHoBZgVe3rMGgq6GsdBF6XRnyulzCTj0TnSl2rJnm1LsHeWV6jKBJS1vITdShz/gchAVQV7AAbdUyumMGhltt90GEcDYtR7xEYc6zLFvyexa9/BQLF/6enNwlZC1/mZzcZTQ2RQhHPFRWFcE1Aa4J7N6zjRPvvcPaddO88eZraabCjsGoJr9gBVqdgp2vv8q5r77g1Ccfcv7cl1y6eJ4b1y9z8ZtzXL92hatXL/P1hXOcv3CGs2e+YM/encRjYWpqKygsyKGru5V33j7Atu0bWbd2JfsP7GLfvp3s2L6FQwf3EfK5cViMNDc28OaubcxODeGzatKfq0m8+trM9VVdthhtxWIE4RY+TQFhdS4h5TLCimXElMuJ1C0jIFlEVLqclKqAuCKfqCyXqDyfiLKAgDwXd30OPmUBEVMVcbOEDp+a3rCBvoiRnpCe7qCBtb0xjr8+yxuzwwxGHcSM0rSkVkHKrkKIAFkCw40OZrqCNHsUNLrqiVhr0dQsZ9VYMzmspLp0CWUFC4iHbIwPtrJmfACPWUN3IsaRN/fywTtvc/zwQV5/ZTMbBYE92zcj/BKCDj1PsYf2iBNhJ/AbAeEk+GoLeG0gycGZXiZ9amZdUrYGZKxz1TJlrmDGLmXSKmVAW8WAtooRs4wBo5Rxh4qNTU42JZ2MOOtoVRXSrsxnxFpBvy6fblU2/br8DIDo0+YxoC+gR51Du2wZ7bJl9Khz6Nfl06fNo0edQ7c2l1b1AyBijoWY80jE00BhzkNQkZYv/ewBEPHzf2PNsRIKUa6U0K2g1ZhHuzWflH45Kf1yWk0rSGiyabdKEYRJTvMzVnXHeHv7GmZHmh/orehk19YJts8OIsbOn6LNpSGqqsYvLSauz8WvWEJYnU1Qk41bnoW1bimKkuepWP7PbF3dyVcfH+Dquff57MP9fHbyIG++vha3QwmtAjsEgSuIU/yvPr/H2umDdI1u5cN7YNsD/9H3Pv9H9xV+GvuQ/xx+k9jxu3wMnOF7rt1NN0d8D9z9lhs3z3CPa9y4c4eL12D+S3Ge+BM9jz4SRBACaWbBiCCoER4WU5WefDLFY4/5efgRF/MeDiIIHgTByE+eiPLwQz6EhzwIggHhYS2CYODJP42kQYQN4ZFqXloc4rtb4mFc+e4Ot4DrwGkg+Ye7/EVwLz9p/JRHO64wr+0b5rVfYF7bWR5v/YQ/SxxBdeA2p4Etr7/D1OqDrFl7gnXr3uPGDcSI19GUCB4mUn4mUv4MiBiOORlPeJlqCTLVEmSw0UWrV0fMUk/UXEezW0Nn0ER32EKrV0ebT09HwEhXyExvg01kHNJrPOljoMHOQNzJTGcDoy1+TDW5xOxy1g03s6a/ibWDSdb0NoqG7j8CEX0hE30RM4MxW6Z9ebotkOkHmJOjzJWozfUgDMZsDMdEE/V41MFUo5upRjdjMQcjDbaM1GlOX9/p1ZKw1BFLZ/8H1GVYqldwf/P4PFXLf0f+gr/nvsE6SdZz/w1BCFC94jcoS57DWr0IrzybmL6YpLmSlEVCq11Kt1dJj09Fylb3AyYioq/CUr0CTelSdOVZmKpz8GsqiVnqCeklOOoL0JYvQl+xDL+mnIhRko6AraHdb6DVqyNqrqMrZGHnqgHe27uZE3s2cWLPJk4deo13d6xhw1CS0YRLNI01iABipMlOX8xMX0RPZ0hDyiHFqy7EWrNENI8WPUd97u9Q5D+HPO/ZzFIXvSDKPyTLcNZl46zLJqAuotFSTbOzjmZnHY2WasK6UnyaIoL6YhqsFTQ6JTQ6JSTctTT76mnxykk4pcTNEpqstSK17BV9In0hEwMRi8gqBa2MxNz0h2wkLQripnraPXp6ghY6vAYEIUBn0MxUe4RXJ7vZNTvMa6sG2DrZzZbxTl5d3c8rK3vZPNHJ+pFWVvc0MtYcYCBio8tnyDSbd/nEqNSETUrUWEVQX05AJ24kNWUvUpf3e2QFz6AqmY+m7EWM1UtwKfLwa0tpctTRHtDQFdbTHTbR22ARmZ8GC10RC+1BI6t647y1dZrXVvfT4tPhU1eQdKpw1BaQsMpJWOU4pYVEtNXMtIbYNtbB2t4YW8ea0yCiiY2DMdb2hBhP2un2qEmaaghrykjZ6mhxKfFryjHX5iAIBwlapFgVheilyzDJsqgtegabKg+ntpiQWYJdXsxcaWB/k5e2oIn2kJneuJMWv564XS7GPvtNtDvUNBmktLm1NDvEyNvuBjPNfg3PsJNn2IlHXUrUXEvUWIVXUYhfUUTMVIMgBFj23D9QuvxZhJMicMhd/LvMNDDiM1FTloNZL8NqVHDqo+PcvPY1169/zeeff8jHp/7A6tkxNm1aw44dm9CrJaKn4Bei1GMORCTdagJaUT4Y1pThqlmOuXIxgtDJ0qf/mvwFv6Im73kKF/yG5c/8HXkv/Iqc5/9R/OxmPY288AVsdSsIaguJGIppMJYQMpTxyspetq4ezhzvzzmFvHgptroSRlJBUi4NQzEXcUMdMUMt3R49KbOMFquCXo+ObrdKNMj7dWKJZcAgbhqFXhoM1azriTHbFebVsSZ2TiZZ1WKjzydl0FfLYFBGUFGAT15Ig7qMZmsN3W4FfV4Fo0Et0zETo0EN42E90zErM02iDG4m4WUqIQZRtFjraHPUETeKvRRBdSWNDgVxmwqPphqfrgZNRTbq0uVigpRTLJ901GTjkubilBbiri8mbqrDKSvGrSjDpShDEE4y3hnjo7d3sW60A6O0BE1VPmMdTeyYnaDBrsMoKUIQ+FegoL73GL3bTlPfe+wHjz24Hvz9hQv+hfbWCO8c2sNb+17nND+jsSFEfnYWg709XLt0Ee7d4d7tW9y4+o1o8r17k1vXv4HbV7l1+SvOnz7JR8cPclMQuCkIGZZVX19K2KX+n4y9Z5SVdZ7v+yimTtN3Tp9ZfdaZF7PWPffenjM9PWe6nW7tZEaQHCvntGvXzjnnnEPtyjlTVYSCQoIoiIAoKAZQUERAEFCigiKCfu6Lp2qrM7PuuS9+a28eXuwNtWs//+/vm/AaG9A3FonJT4RwG2qpLn6aFUv/grRxFcWF81m6+HFkjZVEgh50KjmS2hr8bhd7dj0PGwTqa4pZtOAR5j75bxQVzmXlskcpXPwkAbOamNNILuRiKRs4w98z1pkl6THPMCA7ZmKzxXuNS/e9KOlfigev4uV/QRC2Ulb4FAuf+ROPPfJbHn30QXyCQG1dGRqtnPGJYVrbUlRVF/OnP/0u/5ldu26M2roKenrbyWTjPPnUIyx45in+5Tf/iELeyEenT/D1rS+49dUNvrhxjS9uXOPm9Wt89OFxrl+9xOVLF7hw9jTvHTvMa6/sY9vWTcQjflatWsSShU/j89no72mlrq6E+XMfwWpVs2V6ghPvv0U6EWbJM3NZvmg+Zo2MjROD4v20YhVCIcjKl+HV1ub/vfLi+Qh/Dz5lKQFNMUH5SvzSJQSalhKVryDatBJ/3WI8FfNxl88jULOEcONKUupSMoZKYpoSPDJRlhjUlJEw15JzNeWnzaug3admstXHq5sHeHljP5OtAXrCJnrCJlpcGjI2Rb5kd8tAmh3jLfQlLCRdYsCGun45w90RmuNWFjKNQlJIa9pPT1uMV3Zto7s5TmcqxlB7K7uenWb98CBeq4mGymKEo5BLBPAJAt3ZMK/umOKt3ZvZMzXItsEcR55bx9XD+zi9dwv7hzOsdUrY5JYwYa5mWF/BWnsjaywS2qQlpKpX0NpUTo+ung5VNV2aakYdMjo15cRrl9LctIo1znoGjeV0qQroUhWIkiZVAZ3K1XQqV9OjKRKjX2Ur6FIV0KstpkdTRK+2WGQx9MV0mkp/CCRmex4e/d78ZGZmQYTwvWv/gOjnmQXFc8TrCW0haUMRcc0qmg3FNJtLSGpWktGvotVSTEZXjLFkEb/kPH5lLc9PdHPyjZfYtraboc4Yws+hOW7/7v3MgIhmh5rZdMmMpZqgsgB77WJM1QvQVTyDoXYxIWMNrSE9ox1hpoZzDHcmSYWsTE30MtiVQaOoy4OIK1/D0Q+uMTX6KpqmGGpPjPeA1dPXeSB8BiF2hft77vC36ZP8r/R++j+8ybmZrf/Xt0U5k0hLfMONG59zB7j1Lezae4f/478qEAQDP/pRirvvDSIIZu77qRPhXhuCYJphKFwIgon758S4d06MOYKPH/8oMvP3Du6ZY+We+0wzbIWFuwQfd91l4yc/b+K53V9xC7jDN3zL19wCPrkFu6/BP0UO8vP0ae7p+AKh5Rb3JK9zX/wyD+Quck/mFPfEj7F06xXeB46cOEtX33OkMltpa32Rz64hls0Nptx5JmI07RXlTHEnQ3EnY2kvE7kgU51xxltDDKbcP+iU6AyZGUy56QiaaPMbaPXp6Qia6ImKtFJf3EFPVCyjG0176Y3ZGUy5WdsVoy/pZDDrZfNwjqm+FBv702zoTrCmJchY2stQ3Em/30ybQ02bWyzF6g4Z6Y9Z8w3MY1kPA3FbHjDMgofZHoTeiOiVmG35nUi6xVSbGRnTrFm3OyC2Urc4lXkmIqCu/F5b8+xMUjzvQSqWPET5kofy15c89v9QOO9fqFv5RzTlT2GtW4RPtpKYpoS0sZK0qZaspZ42ZxMdbjkZayNhTSUBpdjUHFBXYq1fhVVShFdVRVBXR8IqI2kTD4X66mU0FT2FrGgeVkkBPnUlXlUFfk0NcUtTPlmrzW/k2cEcr25Zw8FtE7y2fZK3d02xa7yLNc3e/JdkZ0BLd0hPX1R83uqR0+KWkbLW41eVYKlfjLbiadRlT6EqfRJl8VMoi59CXfo0+soFmGoWY2tYjqtpNR55IT5lMRF9JWlbw4xBTULMWI1fVYJLUSiaUi1VxO21xGw1JBx1ZL1Scl65GFFrqsvLmTr8GnpDYmJXp08n/uw9BvpCNrr9ZtJmOXGjlGaHmla3jqxdRdwiI+fRMZL1s22kjd0bBti1ri/PSGxf282W8Q42D7ewcUCM+OtPuOjyG2lza2m1K2h3qmh1qWi2y0mY6wlpK/GoSnEpCvMt5KryuT+IAjXWLcEiWY5HVUrMUk/Oq6QtoKEjaMjH7bb6tHRFrbSHTPSnXEx0RBhIu4lZm/AoKwloa4kZJET1DUR09YS1dSSMjfQEzWzuSbFvqo/twym2jqTyIGJdm5eBmJF2p4K0sZ6UuYGwTky5cirEJDGrrAiPvhp17TJqix/Dqi5EVbeE8hV/waWtZCDn4+Xt42xgKcL94FbXknZrCJkkpFwqepI2OsJGElYpHS51/rMeNzUQ0lYTNTUg7IC1PVF2b+qjPWLErSonbKonYZPgkRfjlhXlTXg/4To+QcChqaY14WSsN4XXqsCul6JqrEBWV8Kf/vAbnnjk96QTQQ6+sptjx94EvuKLL6/w2qE97NixkY6OFHVVq1m+8FF82LDr6vCZpFibxChVugToEjBXL0VX8jSSFX9FECYpXfQQTaXz8WgrUVUsoWLxX2lYPRdZyQJqlj5GU+F8NBWLccgKSVrqyDobyLkb6Y0b2Tic46192+lO+3lz7xbRhDdD66srluFT15Dz6Aiqawgoq0RPj15Cu1OTTxbr9uro8hsZiNpp8+jFjXeXyAZlnCqmexP0RvSkrbWMJo1E1YUoVjxEXFvMYETHeLOTdTk3I1EDPR453e4m+j1y+twyRkNaxsI61kQMjEXNrInZGI3a80xE1iwhoqvA01SEU1qEXVqCoWYltcufZOWTf8DcWCqm5hQvxDfTKeFVlBFUldMT1PPSZBdtHh1ZuxKPrJyIroG4RYawH/rTPk6+8RIfHNqNVy9FWbWak2+9wsm3XkE4CkmH7j8FESdPngSga8eZ/LWLF89z8eJ5Tp48+YPrD5v3U1q8iEzKxwfvvcn01DjVFcXUVJRSWriKV/bu4fyZj/jw/aOcP3OK219d5+KFM1y8cBrufMGXVz+Bb7+Eb7+CPYI4vxQ4IIgdIZWrF+LQScgETGQCJtqQcJhfY5aXUb7qSR5/5Ndk0k5qq1fw5z/+BkldKVPr1jDY20U0GCDo9bBmeICWbAKbWYXFJEMqKaK0ZD61VUspXv40yrpSypbOo2DRkzAkcIa/J+W14tJKxT6IWbOqMIZZXoBLV4pFsRK7ugBBOIMgg1WLHkIQtlKw/BEWLfgzjz3yWx5++J8xGJVs2bqBdCaG2aIjGvMhV9Qzb96jeRBRW1fBeX6JQtmI3WFi0eJ5PPzQ78gIAhlB4N133uLml58Dt7l98wbcucWVT89z/swpPv34NN98dYM7Nz/jxR3P4hMEzDoF6biPZNTDE4/8npZMmGNHXmXDZD9aZS1qeTWJiIPpDcN0NsfwWPVIKgppKC9AUr4KQfChritCXbMav76eWZ+NvmYJlrrlCH8PHlkBtppF+KTL8EuXEG5aQVS+ioh0BYH6JXgrn8FV9jTeyoX465aSUBSRMZST1JcTVBbgka3Eqywg46inzSejzaug1SOn3ackY5eQdTQymLAy3RujJ2wS47kDelo9alrcKjr9s11KKvqTVlp8KhJOKWmPEpe+ir7WAF6blIVMk4k5eGHrJJsmB3hh8zrakiF6m1PsnN7AK7ueY+1QLw69Ck1TDaN9bWyaFJcS0+M9nD/+Orcvn+LOpx9w/dTbXD16kKMvTPFcb5YdnRGGrXWstdczYqhkSF/FOqecSbucTnk52brVTIesvNgSYNKtplNTyZiziSFrHR3qEsZdEtZ6pYzZavJdEbPToVhFu3wlXaoC2mQraG1aTqdyNd3qQnq1xQwayxmx1TDkrGXAWfMdgJg1ST848zjbxzILGGZDAGYBw6x8KQ8ibiL4IKEryU9UXUhSX0xSX0xEtYq0qZh2Rw3NlhqEDeBuqmTHWC/HXtnBW/u209sSpKs5iHAS1g63fQciJmG4OUJn0JYHEebKhcSN1YQ1lbiaCrFLi3DIy/BoavK/H3Gvke1TY6wd6mR67TABpxlFYx02vZyOlI9b38Lhw5dJhaZIpzZy4INzvA08MvEpQvI8Qse3CK1fcU/2An8XfZ0nOvYy/NFtzgKXvxUTmrgDNz7/QgQSt67z+Zfw1R3o6jrNffcqEAQrc+4Kc++csChVusvCj3+WRBDcCHM84ggeBMHBHMHJHMGGINh4YI4PQTAy524L985xIggWHpjj4967dSxY2MWNr+DzW6KU6cqt21wBXvkM5qWP8FP/29zTfgWh+SpC7iY/a/2WOZFL3Jv9lPvbP+Gu+En+OvIRp4CTF64yvGYfLs8aEvEt3PoKhN6YnYGkK++BmAURA1E7/REbQ3EnIykPa7J+8tKnjJfOkJmMU5X3RrT5DWRdajJOFa0+PX1xR77tuiNoYjDuFGVRM5Gxa9pCdEYsJJ1K1vUkmOiI5OVMo81+RmbeQ6dTiyD4yDkUtHk1eSAxmLDnC8JmQUNf1JI3x85KmQbiNobiomxpTfw7mn82manXb2AgZKbLr6fdoxFbfy1S4qYG/KoKtOWLEEvX9s88bmU2O7hs0e+/x0jEWD33n6lZ/hDKkscxVs3HJVlKWFlIylBBxlxHxlxHziah1SElY64jqC7FJy8hqCrHLinA1rCakLaarENO0iYnYZURNjRglxahLJ6PvPApGlc+RtPqJ9CWL8JcuwJj9TLUpQsIa+todqjoDYusz0QuxPr2GOvbY0y2hJhoDtAdMMyYkfW0e1R0+jR0+bXkHDJSljqS5lpihir8ymIstYvQlD6FqvgJNKUieNBVLMRYvQRbw0pcTYV4FSX4VWUE1OWEdVXETXWkbY15KVDMWEtIW4lPI0bRhs2VhEwV+HRie3DcXk/GJSXjmmEf/Br6Y1ZGM26x5Tluz3dpNNtUdHqNdPiMZO0qUhY5WbuKtEMEEHGLjKxLw0DKw/RAMy9M9vDCZA/PTXSxY1KUMm0aaWHTYDNT/Rkm2iL0RO0zBm0dOauMFptcLGybARFhXRU+TTledQluZREWyVL0NQvQVT+Drnoh6or5KErnoiidi1tZQsRUS9alpMWroc2vywOIjFNB2CQhYZeTdqlI2OUE9HV41FV4VVUEtLWkLDKS5iY6fAbGmwOsaw2zJuNjujvJ/k0DbBmIs3UkwfaRBJt6g4xlrHQHVbS6ZbS4msjaJfiUxcSMtTR7lUQt9QRNNTg0pUjKnqa6+Al0slXUlc2jtnQ+gnAV4Zcw0hFjojdNe9RBxKbEpqzAo68laGnAqizCoSymxa+mL2yk1S4jqKokbWskbWskbhVBRNRSzwvrO5jsDpF0NWFrKsCpKCZmqSdiqsXRVMz+rWMcPfAcu6ZHmOhN8/6be7n68Xs8v3mcdNiBTxBY/PRf6OlI05wK8uRjf0SvacJs0nLixDscPvIaZz8+wUn+AYtFRVnRYoZ7s2zfOIxRUYFZXkFDwTyU5YvzJl9F0VyaVj5OzeI/UbX0r5Qv+yv1RfOoWP4Yi/7yG1Y88SCyUrF0Tla8EFNDAV5VBRFTLUl7AyGDGA0rvAHCn6E1amfvtgn2bpvgBUFgVu8fMDQQNTfR4tUR1NURVIsBASlzYz6lqydkoT9qZzDloSdqRxB24VXX0eo3s3mwlY6QhXXdcTJOBQlzPTtG0mzuCtDmkrChzcXh54a58MZ2Lry+jVfWt7Gh2cH6tJkNKTNjITVrwhrWhHWMhfWMhI2MhM30+UWvTNYsJWGswysrxisr5Si/gpSAIITyN9DZ2TnZQ2/MjqOxkJC2mrihlrRFwvbBLM12OR1eLRFtDWFNLUlzE35lNdN9Oc4deYWOsJPGwqV0hN2cfPNVjr6ym7Ag4NI00uwy/qcSpX8PFmZBxb9nIR4278ft1LBpaphDB1/ixRe2kE6EkdbXUFdVzq4dz/HGwQNsmFzDrh3b+OLzy1y7fIHzZ09w59bn3Lx6iSvnT3Pj0ie8+8arNNWW50GEz6qB/WIyi76pCr9ViTAtHnZklctpKF/Clql+ujvCFK1+mmTUxYfvv8X5jz7kyBuvwbe3GR3opaxwFQXLF2PSNbF+oo/pqQG4KMBFgYjHiMPQhEPXRHdzFIYEVPVlNJStzMurNgsColepC5+pGqe2hF9yHq+xDJumCK1kOYvn/iuFy/5KfdVinpn3MI898lseeeR3aLRNPLtlPbmWFE6XhZHRXmx2PW63mU2bJnjr7dfYsnUTA4M9aHVKVixfzG//9Z95+KEHiUYCTG9Yy9lTJ7h5/Ro3rl3m+pWL8O1tzp78gM8vf8IXVy7w7c2r3L5xibcOvMRgV4bulhg8JGBQ1iFvKKG3Pc4br77AprX98AsBeUMRYa+e57es4e0Du5ieGCAbdiIANlUtMcd3i4mUU05HSEfKKsEhWYG7aSURdQmexhWYyp8moSkloyulWVdBQlFEqG4ZnooFuMqengERz+CsmIenegFB2TKi6kICipW4G5dglywiaa2mxdNIq7eJjoCCvpiOjoCCZpeEDr+KX3GUX3GUaRbml1ntPjVdQQMtbsVMapPokUt75LQEdQhCG2GXktqyBaxe+iiduSDNCY/4M98hTshu5N2D+zj+5gFGe3KYlPXEfVY+fOc1Ln/8Pj/nKiM9aZ6fHubCB4e49OFbok9jqIXRtI+cXU2LuYk+SwNrXU1ifKu5nrVOJZMOJYP6evq1tezKeDnQl2JTyEi3poIRWz2D5io6VIWMOepY75cx5qijV1+a74joUBXQoSqgbaY3okW2glzTctqVq+nSFNGjK2HIUsW4R8KYVyKCiF9/D0TMypJmQcTPvwcmfgAirn4HIn4NEX0xMV1pvlTOL19FXF9GWF1EVFtCRFNMUFmA8Ci0ORtJmmvzHosje3bw0ZFXZ0KTr8OjAqNDObZPjzE50gY2gUzIxivPbRSjzYVpBEFUHDzbl6EvYidpUxA3K3ApqjHWl+a/+157aTt3rl/h09Mf5L30f2vQAAAgAElEQVQd48MDbNm4jumJAfgGBvufRa5sY2ztu+x6/TzHgH8bvYSQOsfd/bcR0ueZk/uYv+s6y93OnTzc8xbTN+EUYvwr3yJ6jPiCb7jGt3zF11/DrZuglW7jPqGJnwphfiSkEAQXd93tRhC0CD+1I9zvRvhpkDk/tiMIau4R5PxYMPBjwcZdgoV77nYhCDbuFtwIgpGf3mvhv/xMxu6dN7l9B768A1e+hbPAzpvwVO/7POB8mb8duobQel5MZOq8gZC4zJzW6wgtlxAy57k/cZY/tL/Hh8Dx05fJtmwhmd5Ob88+vvoShM6Qmb64yBKsyfoZy/gYSrjoDVno9Bno8hu/S2GaMUyPt4bojdnzB932gDEPIJrdGrrCFoYzXsZyAQZTbrojVgZnwMhYTkzOGWsN4lSUIy9bxObhXB5EjLeGGMn6GE15GIo76fEYxMKYGRDR7tPS7hMjUWdBRHfISJtXk0/FmQUQ3/dEjCWceYp/NGr/QUfEbGRoi1NJxtpE2iIlYZbgV1Wgr1yCZMXjLPvzP/4HRkIsZPqPsaeNq/6MuugxTJXz8DYuJ6ouptlcS9pUmwcTcV0lflkhrsYCPE1FOBoLcUqLiBrqyNhlRIwS0Vitr8clL0VVMg916XwURXORFTyJvnIJHnkpblkJpprlBNU1tHl09EftM2WAJvqjDvqjDjp8ork851DQ6lKJxmGXgja36D1ImuqJ6isJacrwK4txN63GVL0AZdHjKAofQ13yJPrKRRirl2CtX4GrqVCkmdXlhLSVhLSVRPTVPwARGbs0f9hM2kXZUsrVQMRShU9Xgk9XRtxeT7NHRotPBBB9URNjWQ9r24JMNPsYiFppdalImqQkjU20ODS0unU0O9RkbEoyNiVJm4KoSUrSpiDn0TGY9jI90PydJ2JNB9vHO9ky3sHUkAggpvozrGkJ0RE053sosmYpzZYmsjbR1B0z1hLWVeHXVuDXVuCUF+CQrcTauAxj3SK0VQtQlM6lqegJpIWP41aWEDbWkHbI8wlbbX6dmJRka6LZq8UuK0VeuhBdzQr8OtH8nLDKiJmlRHT1NDtU9IQsDM4wgFMdMbYNNLNjtIVN/WG2jMTyIGI0baE7qKLDp6TTLz6K0rFS4jYJSVcTIVs9dk0pKskylJJVPMkOilc8xnBPjMqCefmt0Q6+60yoXvUkNmUpLREdYXsdbk0JWa+Mdq+CTreKnENGb8hAziUnNtMl4RMEmv0qsj4lCaeUoKkGv6GKsKmWsKlWjJs9Cm+8tIl92yfZNNrO2fcPcemjdzm4Zxs9LVF8gsAru7dy6cJJPj59jO6OLCa9gs6OHHabERs+hkd68AkCSxc9ScGKeZx475CY/29soqFkEcWL/kLR/IfRVC1DEDYgXfU40lWPU7PsL9SuehxVzXIaiuezYu7vqVz6GBZpWX5TZagtxCYtJWyaCSqwNsBxgQ2CwE3uF2NyheNMDbdCl0DQIkXYA/xSvAFl3GoybjUBba2Y6OJR0+bVMJxy0hu20hE00xm2k7Br80bEBznIjnXD7JwaYbInzXhHlHXdcdZ2hBlJO1jb6mHHSJKXxpuZzNrZt66F1zZ18WyHh+GgksmEgS2tLjbnHKwJaxgNqhgOaBgMahgIGuj2ashZZcQN9UR1tXgVZcRNDXQEDeQ8WgQBdq7t5atzx3hnz7P8AyfpopbhjJeAupKUVTrDlpbR7lThk5aQMDYQUlfhV1QS0dbhk1XSFTDDQQG3so7Jziy3Lpzi8odHOX7oZb4UBLJ+Gz0RN//UdOT/F4i4ePH8f2AoHlGOEQqYOf7e62zfso43XtvHjc8uEQ8HaKipZHRwgPfffQefIBAJeDn4yp4ZSdMVvvn6Onxzm/MnP+Drz6/xzusHxMhgk4YPDh/izvVLvHNgL4wJ4uFh9ru8EpzaBjxmKR3NPnIZLw01Bajl1ex8biMXz53i2OE3+PjUCZqTMRbPfwq1rJ6Ax0wuHaA9F0YuLSESNBH2GhnoSvHu63u5de08Rw/tIxV0fHcQmwa3vgGDtBhd4yo8hkrxPfwCHJpChF9BfclTLH/m3/DaGvE5ZTzyl9/wu3/9H/zpT//C/GceR62RsnbdGKc/+oCPzhxnYLCTN97Yz8WLZ/j69pfc+OIae/buQiaX8PTcx3ns0T+TiIf5+tYXfHXjMy6eP8vnlz/lk7OnuXT+LN/e+oKP3j/G5XOn+PqzC5x57w0OvLiFl7at59Vd0+x/YSM8JBAXBAQd1JUuImBX4LfJxZSpeaCWFNActTHek6Et5mKwNUzSraMj5iThUIrLFGU5fm0FaVsDzY5GQsoi7DULcdQuwNuwDE/9UlLqUpr1VTRrK4k2rcZfvRhf1SICNUsI1i4mXL8Ud9UzOCrnEpAsJqpaRVS9mqB8OT7ZUpKWCppdDWQcdTS7GuiNaumNaukMKumL6fgVR+mLGtg+nGLXRBtjWRctbjGtqTOgZjBhpjOspS2gIe2Rk/YoEYRmnIY66soX05LysHXjCGppJVpZNfLaMjSN1dg1MqbH+9m5eRLh12DTSOhqDnLq2OscFQSe2zTCcHeKXMzOeH+G6bEO1vc3s37GszcYdzEUstFlrGONS8GorYkBYz1jliZGzVIGdHUMGRroUVUxbpPRp6+mVV5Ar76MLk0xuabl9OhKWOuVssZZT7+xPA8eenQl9OhK6FQX0qkuzIOJWQDRqy9l2FrNhLeRYVcd3Zby78DB/d8DEcJVcWalTrOT9/JcRxBuz4x4LW2tIWYox6dYjUO6nKi+nIC6lKCmjIBaPFuI3RAHsUtLKJn/CHGbnkO7tnHizVd+ACI2TPazb/cWXn91J5smB3hx63qOH3p5JqRgGuEm7BrvZvf6fpJW1czZbT+WxgpsijqM0mp2bV7PtY9Pcvvzy3z2yTm+/OwKH586wYfHjnHo1X1MrR3iqy/ucOLDa0SSW9BYxjhy4g4fAP89/jZC20WE3Hnu6b6KkD3FPc2n+dv+K/xN4m2e6D/C1utweqbl+eY3t7nDl8BVvr79CXdufwl34PNPYMkT7dwlyPnlz3IIghdBsCP82IIgqGdYCDuiydrAA3NM3HeXhXsFNw/cG0YQnMyZE0IQbPzkp14EoYy66lG+/RpufwtXgXPA9qswr+Mdfpk4zN/0XETwHELou4aQu8B97VcQ0p9yd8cNhNbLCLlP+HH6PA+2vMsp4NCRjzDbenn7yDfcvg13boPQETTRG7Mz3hzI9zuMpDz0R2xifOYMiOiP2kVvQ9bHus4Y/QknEaMEv6aGpE1OSF9Pyq6gM2RmKO2ZiRQVOyiG0h7avXrWtUUYSLrojdnZ2J9m7/QQbSETo61B1vckWNsVywOPkaRbBBIhG51uMc6zMyD2AbR5NfRFLflW4e6QkYxdRqtHnZc7/Xtj9XjKLRqqYw5GIqIfoj9oyk+XX0+rS/W9Q2Q9blkJ2vJFSFc9Sfn831O54CGqFj78nwKH70/t0j8gWfoQyoJHsFY9g79pJWlDFUldBSl9JRljNQl9FWFVKX5FKUFVOQFlGV5ZMWFdDQmzhJC2moi+Nv/cVLMUbfl81KXzMdcuw68qm/EQyMg65CTMElrcqjzg64uIErL+qJ2ekGgcb7HJaXeq6HCpabY0krNKyVmlxDRVhJQluCUrsdcuxVq9GGP5PDRFT6AreQpj1TNY6pbn20D9qjJC2kqihhpixlpixlqSloa8n6HNq6LNqxIN0l7VjE9ATUtASdIpIWCowK8vnwERYvpRzqWkO2RkOOVkLCsCyE6fgWa7kpS5ibhRSsamzAOIhFVO0qYQtwoWGXGrnGaPjuGsn60jbbw4NcDO9X3smOzmuYkutk50snE4x8aBLFP9GcZyQXIeHWmLTEx7MjWKPR7mRuIGUcrkV4mHcq+6DKe8AK+6BJ+mFKe8AFP9UnTVC9FWLUJbtQiPspywoY6EVToDJDS0eHVkXWrilia6olYC+jo0VcvQVi/Hq6kWNelmKX5NDSFNLVm7khaXhqxdSU/QzMbOODuGW3m2P8XGvhDTQxGeHY6yaSDE2nYXQykjvWGNCCb8KjJ2CQ7ZaowNS3GpS3HrK7CqijEqi5FLViGpXk7Ur+fw67sY7EzATQGTqoaIS0d7yk3ALkNStoCq1Y9jUawmbK8hYCrHqxWjEzPmOnJOKT0hMf0oaq5jtMXDuu4wYUsdHm05Hm0lIXM9IXM9Hm0lfkMNSZecpEeDihR7t02wf8e6/PZnerIfnyCwbeMYF06/x42rn3Ds8Ot88fllzpw6zsED+zh29G0GBjpobU1SUriM5UvmolXW8vqrO0V5lE6CpHQxqpoVVC17DE3VMhRlC5CsehJBOJp/rfriZ+CqAFcFUh79jCGvmfrCRaRQoa8rxKmcMWfbpHRGDKzrDrO2J/pdTK6wAeEk9Of8bBxpwScITPQkaAkY8sxE1qOhM2KiPaCnL24j59GScKiJO3UEzSqCFjX9zTF2bZrgxS3r2DDSTVcyQNZvoTvuEvXET4KjsZAOr5regIYOdxNDES1jMQM9Hik5YwVZfQk9jjpGgwrWxg2sCWsY8qvp96vo8+vo9mpoc4i/P80OFRGjmDCWcaoIGyQEdPWsaQ3z7t4t7Frbg6OplKi+gZRVSkhbTcYuI6qrFhPlPGoypoaZaZxZ7KiIaOqx1BYgWTaf2ZS6D1/fx6fHjyAIW9k00ocg+OiJefjVr1/+34KIWQaia8cZ4DsJ1GOqcdTKaqbWD7Jh7RDvvH0Q+JrpDWvBJ+BzOTnw8j6yyRiVpUWMDPZw+sP3uHrpY25/9RmfXbzI1198zunjx/Ofh81rx+HO11w7/xFfXj7H9MQAca+FhM/yve/zo6gbS3FZZJSXLGT54scpKVjIxnXDvHfkEKMDPQTcdmxGLV6HhW3T63jx+Wle2budF5+f4qggIG0oRFJbSH93mgsfvcvVT05wcO9zbF43RCFjFDKGQVaJXlYitssLGzDLV4mpUcJBBGGXeCCqhZUL/4DX1ohWUcKfHv6frFz+FPX1xSxZOg9JYxVDw70c5EEO8iCvHngJuMnt29f5/PoVTp46zujIAKUlBTRJ67GY9awdH+bKxXPcuXmdi+c+4vrFC5w5fozDB1/h0P7dHH39IEcO7uXU4QMceH4jA81BgmYZSASCZpkIICTM+Ht8M2z91TyIEAtZv4tFT3m1+PV1NHu1JG1NREy1+FUl4hJLWUTaWElcW4yp9EmMpY8RbFxGQLKUqLSAuKyESGMh/tpl+GqWEm5cSbRpNeHGlcRkq/A3LMFXv5CIbDkJ7WriupnRF5G2VdHiaSDrrCXrrKU7rKI7rKLN10RXSEnO3cim3iDv7VvH+/um2NgdynsnBuImOvwqYpZqkvYGItZ6YnapuIAYgra0m3TUzpsHdjLQmSYRtKNrqkZRV0rQrmPtYAejnUkEwUdr3I0gnGH7xmGOCgK5pBO/U0nAqcRpaMBvbiIXtHCUX/H8RC+71g2wpS9Di76eIbuMYWsT/cYGRm0yRm0yBvV1DBnqaZMW06UspV9XxYi5lmFrDQOmCgZMFYzaaxl3SRhz1DNgqqRTXUS3toRBcxWD5ip6dKV0a0voVBfRpSn+wZ/7DOWMOOoYsNfQY6mkx1YzwzAcnZnZtuer/xFMzMqWZiVOwu38ZyVuriSoLcarLMCjKiZqEJMhgzoxTj+kryduaUIQDlK/ch6tASd7tkxx/M0DvPfmq5QyRHsuxkEeZKi/jXcPH+Di+Q+5ffMKt29c4svL5/jkw2MkPTaEm9AdsbGxL4MgHMYur0QQLiIIt7HIvpMznX3vMHz9BXz7FTc/v8LHpz7gjQP72bh2DcMDnXx2HTzBTm7egX2vfUnf0E6OfgP/mHuHe1vPI7Sc4672T7in7TxC8kPu777Cj5tP8wv3bopHjvIh8PEN0Zz9Nd9y89ZF4Cp8e1U8jd+GTz+GP/4+iiDU8dO/CXHXfX6Eu5zcJXj5keDnZ0KY+4Qwd82JItwXQ7gniiCEEYQggpAUF9v3ehDulvBPD5o5e0ls2T77+Rd8CDz/JTyTO8g/eF/ml60fIyRP88DQlwgtF5jT/Cn3NV9GSF8UQUTLJe7quMyPcuf5TfNbvP6lKIfq6t2FwdRLY2OUS5e/x0RM5IKsbQ2ztjXMeHOA4e8lNA0lXIymvfQnnIw2+1nXGaMnasOjrMRcX4BHWYmloZCwoSHPQsxKmfoTToYzXvqjIlDpTzhZ0xJksjNKf8qFsmIJ3XE7a7tirGkLMZB00Rky0xuyiK8dstHtNeQjXEV9oggiJlsDjOd8+QK1Dr8u75eYTW4azbhnojLdeQAxHLbmC+lmW637I5a8JyJtkRLW1WBrWI2iaB71yx5FW74AWcGT1C39C/XL/kpjwWNIi5+gduVfKFskRr6WL3yQ6sX/RvXCB6lZ8DsalzyEseQp3HVLSGjLialLSWjLyZpqyFrqSZtqSRvryVgbCSjLcDUW4FeUE9bV5BuQE2YJQU0FTmkBqpK5KIrmYpesIqAux6csJayrIedSztCuKto8OgZijnwpYLtXT6fPQLdXR6tdQZtDSatdQUJXQ8pQR9pYT0hRhle6GkvVInQlT6MvnYe+dC760rlYqhbgkq7CLS3EIy8moC7Psw5JS4MYn2drJOeS0+5T0x3S0xsx0hM20BnQ0u5T0+pX0+JTkPXKxJjCBxFvjH8PcWsDCZtoCO4M6BlM2BlKOugLW2n36GhxqmlxqkmYmkhZ5KStCpJmGTFzE3GLjKRNQcquJGSQkHFpGM0F2THZzf6ta9j37Ci7Nw6ya0M/29d2s2mkJQ8iRrJ+Mk41cYOEtEVG2ighbZQQN9QT1lTjU5bilhXhlItjb1qFT1NKyFCJV12CtXEFpvqlWCQrsUlX41VVEDbUEbc0krQ1kXWpyXm0ZJwqYmYprQEDW0db2bd5mLVdMdIuFXGbjIxTRcquIDQjD+nwGRhNe3m2N80Lo+08P9LGloE0G/tCbBwIMT0YZvNQhOm+IJNtTgbjBjoCChLmWjpCGsLmavT1S3CpS/EYKtFKliOcBOEkRIImjr+zn+e3TDDUk2GoJ8NwdwahGbqyPtqSM5tRoRltwxIcmkLc2kK82iJc0hW4GlbgkKwgPdN9kLSIaVRhUy1pl4ysb1aeIMr9gjYpMacCU1MxGZ8RFSm60142r+lkoj9H1K1n9/b1vLh1Pf0dGV7cvpFzp4/z9uv7effwIS5/+jHvvvMmFz/9mC+/uMb777/Nzue3kk5G8Dj0dLbGCLr1zP3r7zDKq0j7jRgaizBJCqle9kheGlKx+M+oa1eiql2NSVbOWFeKPVsnEQQfMYeeN3Zv4YW1w7QF7cTtKhIOJSFjA31JOzvXdfHcZDv7to/z3MZBOhIumkMWjrzyHNz6hI/e2cearhidCcfMge8gKZeKjrCZZq+a9pABENA2lOC3ahjqSLNjaoJdm9ezbcMatk+N8+LWKSYH2pk1+Xq19XRFbOJCJWFnLO1kS0+ItVkbkykT67NW1kTVdDlqGfRK2ZyzMd1sZzJuYjCoodenpsenZVZjLoIl8SDnEwTCxkai5iZCBglRs8iSdYUtCEKM8ZyP4ZSTsK5GBBPqCrI2cdGQNUtIG+tJG8UyzpShkbShCU3xYjxNM3pp4ebMwXErgrAVk7wh/9r3PXzqfwsiZp83dh3+AYjwOg3UVK2kYNV8pqfGOH/2BGdOHeedtw6BT6C7vY0jb75BV1sOi0HLtmenOPjKHvbufo4T7x/mxpUroo/lsGjqf3nn87y883k+PPI2186d5fW9u3hx6xQv73iWMUFgTBDyJmdtUyXVpUtZsvAv6FS1aBQ1TG8Y5a3X95KJBylYvpiVSxawY8sUX924yKkPDoNK4OD+HbRmg+g1NdRVrcJpVbJp/SDbnx1ncriTHc+O5w8wguBDKy367sAtAbF76KT4XSlDTMKZFOevD//fPPHYb+ntTrFr1zSJZJBVqxfz1NxH8yBiy9YNbN++kSNHXuPF3Tvo7mmnJZdGIW9k65ZNnPjgKC/v2cm50ye4deMa33x5jTtfXOX9t15jrLeDiNPMS1s34hMEju1/gRfW9SK0QdTaRFdkVm/ePBNucJWGwqdm2oFvzmydtyIIPmzyQiyNBQhCM5bGAvqSdrojZjoDWnQVz+CQLKMvqCYgW0VEsZq0tghb+ZM4yp8iIl2Gs2IecVkJUWlJ/jX9tSuISgsIS1bhqlpIULICb8MSgo3LCCtWEFWtIqJcTkxTQMpUSspaSZuvkXa/lM6gjKGUkYGEnna/jHa/jIGEgd6olpGMhdGsla6ghg6/ir6ogd6InolWJ61+OW2Bma6C64hm9yHobY0gbyhhJZMkQw5GenMMdqRnoiYepT3pZ+emUS7yC9G7panJd/FkYzZySae4OBB8uHT1M8KqX/Hq9rV89OZetg+00GZqZMStZtilYsSpYCpoZFPIJMqanDLGrBL6tOUMGasZs9bSpSmmRbaCDlUBXZoiRu11jNrrGDBV0qUppldfxoitllF7Hf3GijxomAUS7coCWmQraVcW0GMoY8Bew4CjniFPI8Ne6fdAxJmZuTkzV7/3XJx2Zz1hXRE+1So8ihXiZ/t/gXAcbNKVBHQzrNv/gLBJ/E4ShBhRqwJjXRErn/gTox3N0CXw2p6d7Nq2iVKGSEX9cF5gemqcc2c+4Ng7h7h47hSffnySqxc+4otL52mNhfCZ9Wwf6+DE6zsRhMOYmkoImJqIOFQkvUaaqgrYuXmSb7+4xK3PP+WbL69w8dwpLp0/zWv799DV3szIcB+ffQ0tPZvYvP0kE+uPsGvXUc4C/5p7EyH+Hg90XURIneFH3ZcQcucQoqf4cfdn/Pf2j/lvtp0UdbzBKzdEOdEnwBfc4c6312dykr7m2rWvuPUNnP0U/vG3RoT76phzn4X7749wnxDl74Qk/0WIca8QQRACCIIf4Z4Iwn0p7vpRFkGII8zxcN/PDAg/LWRqzxUuAx/fEl+z+8Q3/D72PP9XcD//LXKUObHTPND9JUL6E4SWS9zffJH70he5K32Ju9s+Q8hdQOi6zL25M/w6d4gPgKs3IRQdJ5F6lgMHP+XKVRBavDpRotQcYKozzsauBGMZH/0RGwNRO8MJV76VetaE3Rd30OrTEzNLxaxxaQk+dTXG2lWEDQ0MptwMJF355uu+uIOBmIOxjC/veehPuRhvDzPU7CNulzOQFs3WnSGz6LMIW+mP2FgTd9MfFBOWuoKGvGxpIG5jJO3KF4XNeiIGE3axP2IGQIykXYwknYzGvwcg/hMQ0eHV5gFEVFeLT1mOrWE1uorFKIrmoSyci6ZkPvrKRZhqlmKoXYy6Yj6SwseoWvZHapY9TO3yPyIIPhpX/In6xb+nZv5vaVz0BzSrH8UrWUFYUURCW05SV0HWVEOrQ/RHNFsbiKjLcDetxtVYQFBVTkRfS1hXQ1hXIx7YTfUEVCVYapdgql5ESFNGp19FX9hIu0fsCMg5FLQ4lSLgCppFFilgYiBqpy9gpMOlJmuWkjWLDETWLCGqrsQjKcAtWYmhbD6qgifQlTyNpWoB9trFuBqW4ZUX5t/TbNN10tL4g9brWRAwa2yfNbX3RS1ijGxARUtAKeonSxEPTI+CS15K1qUkY5fRGzHn5XTdARNtbm0eRHxfuhTU1RPQ1hE2SAgbGwnqG/Bpasm4NIx3RHlp0xCvPb+OfdvWsHPjAM+t62HLeAdbxjvYOtbOVH+GwZSHrEtD0iQlY5XTbGkioasjoKwgqBLlWRF9NW5lCRbJSnTVC7FJV+blTS5FMQ5ZYZ6BiJklxC2NpB1KWrw62gPGfGKWR1lJ1qNhvD3M+p4EnRELKaeSFr+eFq+OsKGBmEFCh89Af9TOmqyf7YM5do51sKUvw6aeOFP9IXasyzLVH2JNq5PnRpNsH0kwEDfR4pbR4pYRMVXj11Xi0ZbjUBbnDyRGVRmRoImBviyt2SBGrYSQ20h/Z5J1I50IzeKmyCwvw2esn6GBfdiVq7DNlBt6FKuxNywnhAlPU5HovXDKaA/o6Y5ZyHpUCMJ+IhapmLZkk5GNmAnb5cirVhC2KsSbrrAfj0FKyKGjOxtmuCtLb0uciNfKmoEODr26h7df38/VS+f59PxH3Lh+leufX+azaxd5affzTK2foL01Q2nhErxOHZ25MBUFC0n4TAy2hpFVLKFyxeNULX+E2UheTfVy6ooWsGL+XxAOwntv7OHwq7uIOQ3s2bKery5+JG4Jwy7aoy5aQlayXp14uHNByCpl56ZhjhzYyfObRjn3wZtw4wIXT77Fi5tHWTeQYaAlwLNr2tk00sL6gbTITNwWb5Z+k4TubJiJgU62bVjD889uYNe2Tex9YSt7X9jK7uc28eb+FxGEPfATAX4i8MnRV7l94T2me1IMRM0MRfWsz9nY1u1nQ7ONNVE10y02tnW6mYhrWZ82M54wMRjSMpa0kjI3/ge/w+xsHWnLswZxSxNtfgPtXnFJM5py0R8xkTI3kDDW0WxvEk372nJa3TJShjri2mq6XBpShkbs1QV4mypo91gQfg7m+gqqVyxkxbzHqSlegceqJxvx4tE1kbSrMclq/j9BxKyx+vtyporYy7z28nPYrQpWr5xHOuHn/aNvcvb0Bxw9/CYnjx/j7UOv8/677/D2oYO889Yhzp35kPfefYsd2zYyPTXOq3v2ibK0XfBrDuf/L95/+w3e2L+X1/bt4sS7h7h2/hTnThyBmFgcJuyBhoqVOM1ytPIqlJJyQm4jkqoiXGY15QXLKFy2ALtBxdapCU6//za7tk3hd+iwGaS4rUqUjWU01hcgl5Ygk5QiqS2kZNV8hnuzXOQXzErqvMZZwDU983gTk3Sm4PRB8XBesuKvPPPE/2LF4j/htCuIReyk037G1vQjaazit7/7Z+bNfwKrTUdNbSlerxj88TMAACAASURBVJVcLs5bb7/GR2dO8N6xw+zbu4vDbx7k8qcfc/PzK9y4+gmffXqWb25c5tr5U5x97zAdyTAbBjtn3sd5uiI21vckGEi6aAvqmWgLIwjNGGqWz2x1x3DIi2aYiFnmYSvykqcwNy7Hqy6jLSjKgSbavXT4VeScEjSlT/HimjQHpjpIaIpJqAqJyVbgrJhLtHEx4YaFRCXLcZQtRDL3j+hXPE27qZEBj5acoZaEsoyIooiospikvpyMQWQyIqoCYpoCEroS4voSIvpiWjwN9EZVdIcVdIdVDCT0DKdNDCT0dIVUdIfV9EQ09Ea1dIe09IR1DKesTLZ66AgoyHmbaA+qSTilNPs1CMIYL0yP4bWqkNUXkww52L5pgld2b+fgS9uZHOxgF4+ikZTTFnOBSyBgkf0AREwMNdOSdBJxazDIy7EoKhGmYbwjztUTb7F/eg1DMRedVgUbEw42JRys8WjZEDDwbNTKereaMauEMXMDw4ZqhozVDJuqRGCgL6XPVMGos57pmJY+UwXZpuV0aosZcdQx4qijz1RBl66ETm0xyYbFDFqrGXXWM+qsJyVZQqe2mF5jOW2aEkY8Uoa9UpGNEPZ/b87MfAaOf29uitd+KYKtgHo1bvlyosZywvrSPIjYu6lbLKk8D5wUGMh4xW26ECPm0PLXf/4/UVUV58Myzhw/xlhfN7UVJdTXlBMOuBno7SDgdbB+cpRXX97NgX27Ofbm65w5fozdW58l5LDR7NMxPdpCzKnAoizDoijHpCwn4tYgqVjKxvFublw5xSdnjnLho3c58PIOtmwaY/vWSd5793UufHKGz4FD73+OQtNKfX2Ew29+zImv4OHW1/ib7Pvc03IOoe1T7s6d5/6uzxBaP0NIXeIn7Z/zi8wF/qvnCA9l36PjNBwDPp2JjP3iy6/55huxyfrSzVt8DnxyGx5b5OaBH1czRzDwEyHG3YIPQbBzt+Dlvjl+5syxIQhaBEGDMMeAIMi5/34JwpwnGVz/LheB08BrgO65s/zPxG7+Lryfn4WO8HdtV7krexUh+onIOqQv8uPMZR5IfMo9mcvc1XptBkRcQsie5F87j/A+8M7JCySbp3j1tatEY+N8chGEhFVGb8zOZEuIjV0JpntSrG+PMpkLMtEcYGSmdbrdq6fNb6DFK8ZpClfJJ3xoK5fhkpfj+n8Ze8/oNs88y/NtV7lid9fO9HT39vTu1O7U7tT01mzXVFd1V5WzLUfJsgIlURRzJgASBJETEQmAAIgcCOacJVI5Z8lKVJasnKOVc7b92w8vBduzZ8/ZD8+BjqhzpCO84bnP/97frcydKPz6th+iM2AR7U0RJ/1hMVTdHbKlRUN/0k2gtooGk4yusEh5SjrVtLp0NDnU9HhMdLjEluq2eh0tbg3tXn26K6I3ZKHTb6SpTkWLW5NGwH5XSAyEbfT6TPR4DHS79XS5dHR59HR59OnG6qS1Oh2qfWlnqlcV4VLk45TnYiyegalkJpby2VilmVgks9CVTkOR9zGSrPfImfwv5E0WUZEln/0bpVP+QMnk31M5/TW0897HUTYDrzyLkDqfkDqfsKaAuEEMWkcNpQQ1hWl7k1dZQIOuDJ+mZGIaUYpXlYezai66wk/TD+k6eRZBnUjmiZkriRilxMyVNDtVtLp06UxL54R9q8OlpdlWQ8JUmT5VDKqLCaiKcFXOxVI6A1PRZ9jKM6iTzcZVOYf66iz8mgI8ynwxLGqUEDZJCRm/07JtqfqelewlJeulpazVK5bbJVzyb18wsW9DT/EJIkZvyMJw3E1v0EZLnZaERUHUVEXIICNqrk5bl/x6KV5tBfWacjyacrw6CR5NOVGHiqEmHxsXdrFr3QJ2rBlh64oBNi/rY+1YB6sXtLFqqJlFXVF6wo60iHg5ifDXFFFXlUtdVS7umjzcNaJYMFbMQlvyGZbKObjVBdRri3Cp8nHW5OJWFeHTleFWFeFWFeHXS4jZamhy60Tf+UQDbbC2iphDSaJOTcyhJGytJmSRi50OpkriFgXt9ca0/UwQYghj0O2vZf1QitF2D4t6vKwaCrN5cRNrh6P0BA00OqroDRlp8tSQciuxVGXhVOeT8usRBCdzPvszOkUulZJ5mAyVRINODu7dwsVTBzl2YDtH921l0UAbk1iDQ1OKQ1PCSwuCTZGJuXIm8txJOKrm4lcXETaUE9CW4NcWEzHLSDmVNLl1acRrU4OZHrKpqchCEBoxKkuptygRhIH0xs2sKMFQXYqnVoXPrseur8YpCKxdtoCHd65x5/olHj+4zY0vL3Lv7k3u3L7O2TPHuX/vJmdPHWd0/gAUCywY6uTk4V0M96bYsXEJyYCFzClvUlUwHUXxTDRlGegqZqMonknujEkI4+BBR3cqyK6NK9L/ng7yEYR9mCpLCdn1hOxaBCtpEdEZc9IWcbF+6TArR3s5tnczp/ZtY3zDEhb2puhN+WgO2kh4TQy0BFjYGxcFxAsQBqA35WP5gl42rlrE1nUrWLtiESsWz2f9qiXs+nwDB3ZvY9eWdWxetZi+ligDTUEuHd7OtaM7mZ+sp8tnZDBkYDisYziso89bQ099FQsTRlY22xiNGhmL1TI/YqarXk2jTY4geBhu9LJv3Rg7lg+zcayPdWO9jHVExaZmYQyXqpSAUcZwok6cYtrktHs0NDtrvvNckRLQlhAyTIAgJHOpLZ6Jdt6n6HM+o7Z4DsaiOQiCk1pJEW6NnDpdNX2tCfbv3MSW9StpjvlJ+R2ErEp8eimfGZf8v+xL/yP69bu/ryjJYn5/MyVFs5nyyZvYatWsXbWYo4f3cfXiOZ4+vMedG9e5ff0ap48f4eih/Vy5eIbLF05z4uh+zpw8THM8ScDjpWDePCqKipjx6Sf0dbZx8eQxnt+/w8NbV/n68W2e3L7Kk9uXOXN4nO5UCBV+5k77kCkf/BldTSlT3n+NsvzZlOTOpiBrBrOmfoS0OJeD45/z8NZl7l47z/oVY/jrjJTlz2bO9PfJyviImdPeISdrMrNnfMCMqe9STiPCDdIiwlRdiLk6H71sHrqKDMTAfjZW+UwEYSKsKjwgc9prvPlvv2LGp3/G7zXiqzdRVVWYvpY7u1o4dvwQe/dtZ27WDN5++484nSaOnzgsNm/znAcPbrB/zzbWrFzEgd3b+ObJHU4eHOer+9d4evsyp/dvx2OsoSVQx8sOpJC5Kl3U1uzR0hkwI/hBVTgVXek0BOEodcqc7wiIQxgrpmOWzsSry8elyk2fXrfWK4hbymlxVRHWF7BvWTvjY400mYqJ1MzFL5uJt/xTItWzqC+ZjLvoUxTT3sGQOYVum5oNHVG6HRpUcz5EnvEe9rIMgppCNDkfUzz5D0hnvI6peAruytk0KLOJGArxa7OJ20rp8CvoDqro8Ctp8ypo8ypo99XQ2aCm3aekzVtDq0dJyiknYRNpTq0eJQMxI43uStr8KjrCJgRhAEEYYLgzzsYVo7QlGxjsauLg+Ba+PH9cbDueBIIVeCLQ6LXQ1+hDK81Blj8DYRJ0pbz4nCoMikLMqhIsyhKEXwEPBNbP7+TQxsXELTX41WWsag2ystHNiFtLt0nKiL2G+XYFQ2YJIxYJfdoiOmty6VLn0m8uodtYSEqZTZuugBGXnCF7BW2aHFKKTLqNhQzZK+g1F9OmyaFZmUWnPp+odAYRyXR8RZ/QZSigXZtLv6WUDkMRA/ZKht0KhtwKeh0S2s3FEwJiwm73PQFxZ0JUiCIiZswhbCqgOvsdrLKZ2Coz8OkLaG/Qsnakkd6YFUG4SnfUwfrRDnavX0RXrB6HWsLHr/0Om0rGtXMneXjzGlfPnmLtiiV0NCdZMNzHzm2bGN+xhaH+LhYuGGTblvUc2L2DLetXs2RkkL62ZpoiQcw1uZhrctFI56CpmouiYjZleVOQFc1AXj6bBreWnrYAsYAVi6kSRVUefd0xLl34gnPnDrP/wDjXv4JY1xo+33mbzzdd4suLT7gBTB88wc+8e/lB/DJ/0XQHoeE8P2y+h9D2DCF4GyHxlFcTj/nL6AP+PnKF/82zE9XWB+yd2OTfmRATT4GnPOX+N3e58+IZT78Bq2U1PxXy+etXjQivGnnl5w5+9GMXfyFYeEXQ8pNXtfzkpyp++BMJP/9rGa/+1VzaFpzjKrDnBYQP3OH9xC7+wbqJv/Tu5mfxs/wsfpOfpp4iJJ4hJJ7wg6YnvBK7zc9C1/lp8AavRm8jJG4jJK8jpL5ECBznnaELnAVOXr7Dmo1nWLLiBLLqBm7eBiFmq2G0RZxALG4NsqglwFiTn7GUj9FGL4MRJx1eE+31Rpo9ekRerSgi7PL8tHioqxEbbOs1ZYTMVXQ01DIQdzGS8rKkM8KKrhhjTWLmoStopTNkZaTZR1/CRaC2ika3ltG2AL0RB01uHQmLgrBBRpfLQJ/fQk+DOb0p/W7Z3EsR8fLku6vBRG/Ikv75QNTOYMROn99Mb71RFBAuMQfxUkC02JU02hSk7DVi0ZhJhk9TgrumAHdNAR5lIc7Ked8ueTb2ykxMkgzURZ9SnfsRxdP+SOHUf6Xo0z9QPPVfKZuwOClmvYUh9yOsxVPxVmUS0eQTVucRVOUR1hSI1iZdEXFTOSFtEX51UfoFHtCWENCKU4h6ZS6u6rkYS6ZSOedtyqa/TnXW+5jLZuCqnpf+s1GTLN2x0FKnTpe1dfmMdHoNNDtVBHXl2KVz0wx4hyyLemUubkU2rup5eGpycCuyqJNn4laIIsKnKaFBW0HIICNiqkqvWG01cYuCVrf+ezmMl0H67gYLLfU6muvVJF01vCRZmXDyC+4gCBtorFPR5jGkKWCdPjONVhVRozzdCRE1V+PXS/HrpYTMcvwGGS5VKS5VKX6DjHq9hKhDRX/Sw5rRdnaunc/4+lF2rp3PrnUL2LK8n41Lelg/2sHy/kYGEx4SDjVBnYSAtgJ/TRH18nyclTnYpfOwV2Zhr8yasDLNwSydg706WywuMpSKhWb68vQE4uW94KguIGiqpNljoNVrImJR4FKWYJRkYavOJ2CuJGSRoyubQ9GMd1HmTydqVVBbnoWnppiIqYrmOi2CAF5lCQmLguVdYZb0NLCsP8SyviCDKTs9ERMLWjyMNrlpcauI2ato8xloqtfiVBci6EDQQZ1ZQnnBZyiq8igryUQuzefY4Z3cvXaWG5dO8PjWJXh6m0V9TYTsapyqEqL2aoK1EpQFH1M+5w20RZOpyHgHqzSLiFlG2CTFrxavh6hZTsSioDdaR0/MzfZVo6xb1IdVIyFz2ntM++RN8uZMQbgKCY+Z/qYwYacRU005TkM1DU4jgjDG4pE+Th/Zz7OHd7l/6xp8/Zyvnj7iwvnTrF+3irs3rwHPefTgLsePHqS9KYbfYyHoqcWgKqc8fybZMyeRNfVtdLJsSud9jE6aRZ2uhJqyWZhqSkULwkXobAxybN82ju7dTndjhN6mmCgYZKItQ4Ufm7qCX3GS7oSLBR1R8boNQSroYqAtRnvcT39rlN7mMO3xeka6EoRcBhoDdoQMaIs4aYk62c4fWdDTyLYNK9i2aQ3bNq1h84aVfL55Hft2b+fEFwc4e+Iwxw6Mc3z/Tg5sX8/mpSPsWLGANUMttHkMDMecLIhbGImZGE2aWdpsZ3mrk8UpK0ILdLqrGYtb6XAraXOLU9qF7WHWLehkuDWCIFzEKQh0v7ToHPo29OhSirmrZmcNKauMFoecZnsVUZOEpLUqXYzZoCtCU/gJdtkcGrSFGAumYSyYgbe6CEvZPJyCwPalC3hx8zJ3L5/l7rWLPLp/gzOnj/H55jUE6kxUFc7GKM2lXlfO/5W94v9XwVy4zsi2NctYs2I+kvJ5TP/sPewWDcsWj3Du9DGeP37Ao3u3efrwAU8fPuD29atcv3KRR/dv8fjBbR7cvcbTR7e5fuUy169cZvP6dYwM9NPd1sy9m9d4/ugeXz15wLP7N+Gbxzy/d52nd64g3IEf84QaSR4qWQGVpdl0NoWYM+0DNPISlLJC8jKnolNU4LbqWDbaz73rF+DFA65fPM6ebWvhtwKyknlIS+Zit1Sj15ThsauIBaxpMo1TEGCDKADq1CXUqQqxVs9FEEawymeJJ/v/yLfN2sXw7mu/pih3MoP9jfR0xZHLv/V1Hzq8l2vXL3Hi5CGiMT8qlYwVK8Y4cGAn166d59GjW9y9e4Wzpw6xfPEAPqcBtbwIt0WFH3HxRLRXeXRSBMGJpSqXBkMFA1ErI0knPUETTXU1CG+DIvtD7JWZaZuRRToTc8V06hRzcdWIK2wunthoHkUQQtSrs/HUZBE1l5CyVbCy3cXipIWkvgCfdAbO4sk0SGcQV8ylLv8DrNkfoJ39ISl9FZu7G1nbLk5u1POm4JLn0e7RIQgjmEpmYpNk4pLnENAV0WiR0myvImWV4FbMxa/LI2oppdEppdktp7VeQYdfRXdQm7YvCdnQ4dPR4dPR4lbR4lbR7lXT2aCixaeg1aekpUFHwqUh4TUx0tXIltWLWDTcTVdzlPUrxrh85gjXzh1l8XAHf8MN1NI8hlsjdMe9KMvmiba/SdCR9GDVlk/Q5XKw1BSKqNsBWD/YwsLmhvT3emHzEsaHm5jv0dFllDBkkzNYK2XAWM4ih5w+bRHtiizaFNl06Qpp0eQRq86iSVvAsFtBh6GIJsU8mmuy6TOXMeKoZNAqob+2nCGblAFLBa2qXLwFkzFnvMmIo5JlDVoWemroNBbTpisiXDmHhDKHbquEfmcVA3Xyie/15brzvRVUzCKsmUvUkE3xlN9RMfM1mlyV1CkyccjnEDCVYqiYRdnsdxGEq2xa1MXaMVFECL8Gl6GKuZ++Q8hl4uKpI9y+dpnD+8Y5enAvV86f5tqlczy8c4MLp4+zf3w7Rw/u5fypY+zZsZXBng5aG2PEgj50Sjm5s99h8nv/N6W5H6OryUYhmUNxzidkzXwbScl0ZGUZSEtnMuXjP/LhpH9Bpy6mvy/GyeO7uHHzDMtXjHEbqIsvoKd/J72dm9i66QjnX8Dc4VP8tXcPP0rdQojfRghfEclGifsITc9E9Kv/DoLvS34e+ZJ/SF7hb+t28nbbAVouw0HEdutrj+4Bj+H5PXjxHF7Aw3uw9fNH/Pd/1SH8vBDhB5WI4Wo3r77i4sevGHn1BxX84Cc5/M+/UrL6CzgO+HfCh6mD/Ca4j7827+Tfhy7yi/ZbCL6zCJG7CLEnCJFHCM0vEJJ3EYJXeTX0JT+OXOeV2G2E+C2xtbrxCj/0HmbuqrscB45feECqbR3rN18l2byCB09AGG6sZ2lXlMWtQRY2NzCS8DAQcTIQdjAUrWM45mIo5qK7wfKdU4YbNBikNBikacxruFZOg0GKqSILpyCwsC3I9qV9bF3UzY5l/YwvG2DTSBvLe+IMJT10BC30xevoitgJWuRU531G3CniYvui4t/fUqely2WgzamlN1BLb8iSzjsMxhxpEfFSOLycPrwUD+lcRGiiodr7nWnEd6YQLXYlSWt1WkSEDWKw0FGVQ111nhh2VhXRoCzEqyygviYfd823py7aks/QFk1GkfM+lXPeQhCcSKf/Gelnf6Jm5pvos97HkPsRLkkGIVUuYXUeDTU5aVtT3FBCo0VKwlxBzFBB2FBOSF9GUFcqigNdEQ3aQryqHCwVM6jOeo/Saa9RMfNN1HmfYJXMwqsswK8uImKUkrLX0OoSiUz/40rZa2jQlGKTZGIomo65NAObJJOwsZSIqYywsZQGbSGu6rnYZbOok2fiVeXRoBObPEMGGWFj5fcERMJaI9rd/LXp1Ru0pa1JzR4tLfU6murVNJjKRbvMrxEbi4UBUi41LS4dHV4THV4TKYeaiKGKkE5Gg7qCemUpDQYZLmUJbpX4a59eir26EHt1IV6dhHq9hIhdSU/SzZrRdsbXj7Jn40J2bxhjfP0o21YNsWV5P1uW9LJ+tINF7WFavSZCeileZQne6gI8VXk4ZNlYK+ZSWzEbi2QOlsq5WKuysMnn4azJpV5bRMAkEnwilipCZhkBoyTd0yEITvx6CQmHmlaviTafmZZ6I33xOup15Zik8/DqK0jUqQmYRSCBT1eBX1NOcCIA2xeys6o7zsquGEtag6zpT7B1SQdhuxg0m9/iYTDpIGYXiWXtfiMDcSfB2ipS9XqaA2YEAZz6MkJuDUZVIZWSeZQWz2HG1PfSL6Zdm1Zy+eRBzh/ezaKeZlxqKfqyud9OGwUnFbPewFE1FxNO9MUzEQQndlku1op52CW5+NTlRGqVrOhpZu1IFxe/2M2lEwf4fO0ShnuaCPkd+JyGtOc3aNezZfkCdm1cDg8E7Poagi4Ly8eGuHruBHzzHL5+xtfPHnP9ykV27tjK2Ogwh/fv4fb1q3z94gnwgn27tiKXFiKMQWVpNhUFs5EVz6E8bxqKkllkT38LVcUcrMp8dLJsGhxaBA+opIUIFyEVqmfnxjWc++IA548c5NqZE8zvakGIQdJrZ+lAO3s3L2fj4j4W9qYQBCf9LQlaI356UlGagvUsGmgXg7DVYpDQqCgTD1kyIFhnZLgzTm9zmMXDHWzbsILN61awddNq9u/ZxpmTRzh3+hiH943z+ca1XDj5BQd3bmbXumUIv4UFLWL4v81jZEHSTYdXSadPSV9Aw1hjLUtb6+gPasWeiRboa9AjCFvoCdayuCvC5sV9ojD6e1CU5X5PRHhNCvoS9TR79KScIuK5w60kZZWRsspotEiJmaU0ORQ0ORQ0aAtxK+cxiTWknHK2L2pl64IWBoNWmqxKIoYqunwODm5YyY1TX/Di/g345ik3b10mFPUzM2MKRpWE7BkfoJfmUlM4nU//8O8I+L3/n+Lh7cp+pDkZDLU3c/vyOY4d3olaWconH71OTtZ0dOoqVi5byIM7N3lw5yYP797h8f17PLp3m0f3bvPs8T2eP7nP8yd3+ebFQ/jma548uM+9WzcZ376Vuze+hG+ec//WNa6cP8mz+9f56tENvjx7hLNHdyPcAUFoxKKVkQg4WL1kiEO7NzPUnWL9igW4rRqUskLGBjtZukD8vz5+cBf3rp/jzNE9bFw1Rn9Hgsawm2TIhcMsJ2fOx3jsKlaMdbNwsAWfTY3wY1FIROxKgrVVBIwSAvpi6hTfyUcIW0Q70+sw/ePf8/af/k+mT/kTBl0FSkUx77//JzJmfYqzzszxE4eB53z19SP6+ttxuWo5cGAnd+9e4fnzuzx7dodr106zY+sqGurNCB6Y8ckbZE37ltBmkYseddFyqaReU0LSLmcwZmNhSz3zG+toq1dNCFEnVulstEWTMZVPw1Y5C48qG582Ny0iAoaC9EazVjIdj2oefk0uUXMJLfYKGmtLiOsLCCvnUV8xjbqSKUQVmSRqsqgvmoKrcAqC4GQk4GRTT4p2h5Y6aS4d9UbW9KVY3BFGEEbojTjYsrCLtf0pVvXG2LqgjWXtQeK1MqyyjPTm1SKdiU+bR7tPSU9IR7NLMSEiRELgUNzOcMJBT9A0MVHXEbeV0+KT0+pT0uTT0BaoJeE1IWwQw+PxgIdYg5vetgQ7Nq3gxoXjnOWXnOWXNDi0rB7tJmjTEEOG8AsozZ6GpGCGGEyfEIgeXTm26nxcinw66vW02JU0KIpY0x7k4uZFHBhtYaHfQKexnH5TBYOmMvp1xcy3lDNqk9CnL6SxKhNB6EAQOnAVfcbPeUBDZSZjXjW9plLa1Hn0GEsYskkZskkZcVSyqF7JiKOS/tpyEpVzCJZOY0tzHRuSNkYclbTrC+mxyGjWFNFmLKHLUkGroZg2Y0n6MOIlytUjmYpHMhWvbBpe2TTqJFOwV0zGWPQxfSEd2xam8GnzqMn5iHpVHg5FDo6aXFr9BjYv7qYrXsdAs4+lg82EnBoyp7yJ26zk+MFdHN43Tk97MxtWL+fS2ZMcO7SP08cOs2fHVg7t3cXJIwc5d/Iom9etorutie62JnwuO9Mmf0hVWQZzpr2RRvlq5DlIS2dSkv8pxXlTyM38iOlT3yB77ifIKrLobA+xfu0Cjh/dwbbtq2hpjXMdCLYtZcXqk6xefpxEYgGXANPO5/xV3Q5eiV9HSNzn1Zb7CPEbCI33EBofIvhu88NWEBK3eSV5k7+IXOXn0Yv8+4Yv+E/uLcydf4KOM19zDrgNPPhK7KR7/BwevRCnFHe/gZ4lV/lgTjuv/kLBD36m4Yev1iAIufzTf1GhUC7g0l1YdRiKo9uYEh7n7eRxPhl7xr/1PeQfm24hhC7xSutjcQIReSJ+Nj5GaLqHkLjOX4Qu86PYDVEIJW7xSvMtfpS4yF+591G1+RkXgXWfn6CiMkJhqZ9DRx/y5AUIizvCacRrf9jBQMT5vZ6IvqCN4bibFpdoMwrXyvHpKhAEJz6d6AFPOtXEbDVELNW4VSU4BYGti7o5smUpTkFgz+oRjmxczIE1C9i+tI9l3TE6ghbaGsx0hKwk3Vq8+gr64nXpHoqBsINOr4mhgJ0+v4XegDh9GIw5GIo7GYw56Atb6Q1Z0vallyudhZj4eV/Qkp5EvLQzdbi0tNeJgeNmm5gneDmNiNdWEdCXp+07MUsVSbOMuFFCxChu8oOGEvzaQlyqXOzVWXhU2dRKZqDO+xDF3HeoyngD2bQ/I5/2GsqMt1DOeQdr8VT81VkEarJpUMwjpMolpi8mYSyl0VxOslZslY3oS2jQFKeXX1MwYXfKwlI6TRQpM15HOuN1lFkfYCycirc6j4CqiJihgiarnDanmk63aNtq9+hEu5ZNpCDFLFVpBGvELCFaKyVaW5H21gcNJXhUYlOoT5tH0FAiZiAmGpXDxkqiZnlaQLwUEd0NlvR6OVXoDdrSzc2tfh0xhwKfoRzhJOID2ANJp5o2j0GcdtXpRPqSRkKDugKfsgy3ohiPugxrVT61slwciqL0g9JaXSBy+o0y4nUaBlv8bFray/6tSznwpjDu7QAAIABJREFU+TJ2b1zIznUL2LpigC3L+9m+YpBtywdYO9RCf8wlEmaUJQRUopBwVuakRYRVmpkWD84aEUP4ksAUtcqJ2aoJ18oJGGXposWYTUnILNKjQmY5cbuKlEtHf8JFwFxJbWUOXn0FHUEL/QkX7X4zcbuSwWgdPQFrWpgtbQsxvrSfHYt62DDUQtgux6yYR8RRzcKOAENJF80eLW0+Ex0NtQSMMtobLLQ21JKo19MWcpD0GXGZq3CYZFhMlYQDFvTKMoQt4DQpiHhq6W0MoasoxK6owFlTjltZLhb5WaoQBGf6RTjW5EcQGgkZKgnqZQS1UhrUUmJmNe0+O+0+J8t62zi9dydnD+/l7LGD3L52kWtXznLlwvG0iHi53GYVbrMKr82A8EeQleSRivjZsn411y+f56unj3jy4C6nTh7nwP693PzyMhfPnuLYkYNcPH+Ga5fOsHzxEEaVjKyZH1OSM4Mpk/6N3/3XfyBj8p/RyrNx1UqpLJyWthbFGupoiTfQEm+gpzXJ+JaNXDx+lA3LlrB97WqEX8DSoR62r1vKsfHNHN+zaSI0OkZ7LMBwRwsLuttZ2NdFRzzMcEcTY4KACj8hqtnOH5nCEvwOA70tUZYt6GbjilGWj/WxY+sadu/cyNHDe7h47jiXL5xOi7nejhY2rFwMLeIJ8EsRsXqgidGUn+GYk/6wif6okS6/mr6QjtGUnaGYmQVxC5tGkmwZbWFpl7iZGm4O0NcYpDXqxaqtJlBXS9TrwCkIRF1mcdNTpyNkrmIw5qDbb6DdVUOjRUqyVkLcVE5QV0rUJOGlP9mhmItTlcVg0sKdE5/DndNsG+sgbJCRtIn5kXP7tvP13S95eOsy584dY8nyMQLxAInmGEUFs5g38wNkRTOY9Pu/ZZfzP5Mq/V+Y8tZ/RivN5CPVMH/Sb2eSYpC8z94g85O3yM2YTMBpZ+OqJSxd2EeVLI/srKnk52Qwe+YUAj4XZ08e4+HdW7x48pgnD+7z6N5t7t++wZ2bV3l47yZ89Ug0Cnz9nAd3bsI3L7h2+QLPHz/g5LFD7B//nPu3L/PV0zscPbSDdcvng0r8XkAspPPatYQ9FhYPdbN1zVK2rVuOXV+NtHAuyUAdqxcN4hQE4n4Hi4c6Wbd0hLi/DoNCgqay9NspQjbcEwSWjLTT2xxkpCPGiqFWVg21Mr+5gahVgUdZSNwiockmTd8rNtl08f75LeTOfofinE/Iy/qQ2RnvM23qO7z22j/z/gdvotMrCIa8dPe0YbXpef2NP/DGG3+gqqqYeLye0dFu9u7dzPETu1ky1oOkLBOhRwwH/5qjCL+F6iLx/aIvz6DBWEaDsYx6bRFxayVt9RoGolbGmj0MxiwIwgYsklnYZHOwTpS6+XX5hM0l+LS5eFTzCBoLSTokCIITVdHH2KtmkbBX0FxXSadPyXDYQMxQRKAmi6S+gEjNPELVc0kocwhVzSIgmUGDZDb2wlkM+G2saovS7tQTMlQy3OhltDWM31BFoFbBkp4k46sWsH3ZEHtWjXJk4zJWdjfiVZXiqJpHg74Al0JsXQ4aSljY4mZByknQUEZ3wJi2Qo8kXQxE7aScSgRhhIhZIlqeQip6o0a6Y2ZWCgLki9dJyG2lJR5k1eL5rFg4yMpFA1w+dYjxLSvxo6It5iFRb8VtUBBDxj9ykeLMKVQVzsZnUdAd9zDc7CdYW0XQUEFYW0pAWUijsYJ+j4aVjXWsSbnY0OxhtF5Dqyqfbk0BQ6YS+nQF9KhyGTKVMGgqIVWdhbf4M2KKHEZDJla3+VmWdLCpzcOYV0m3uZReSzlDzkr6bRK6zaX01JYx5KxkwC6ly1RCt7mUHd1+RutraFLl0KrNp1VXwoCjmpF6NV0WKQllDi36InrrZKKAmMBWJ3TZRFSZeKSfYsp7B232mxgK3kOVPYkmm5RkbTmq3A+RZLyFqWwGtbJMLFVZxBwK4i4lOmkWqrLZ4tT4AYyQQbLBxo1Lp7hy/iQjve0sXTDAF3t3cGj3Ns4dP8TuzzewfGyI5WNDbF23gn07NnNg11a+2LuDrRtW0dWaZNFIG36Xjl9zFJe1Bl+dlpLCmZQVzSE7cwoZ0ybx+h9/Q8hvpasjit9by/q1C7l04QgGbRV6vYJbwKFzDxgc2oFU4mf7+JdcBKJn4D+4tvPDxG2E1LOJ0rbrCMFL/LTjMUL4FkLiLkLqJkLTdfEzcZNXozf5y9A1/kPDBf6T9zhvt57HvBuWPITDwEXgxkRR3UPgLnATOHUXlm17SOvgKVauv8316/DNV/DoKVx7ABdfwElgD7AVWAKYv4QfRy8ixO/zSvQRQvQRQvyBOIVovI7QeJVXGm8gRK8ipO4ixK4hJC7zP8XP8kvPXlJn4cwLcAeGuHAZlq44x6Klh3j8FIQ2n4mkU03SpqTVrf/2BLnBkka8dnhNtLh06UK5gFEmnp7qJYRr5cTtygk2upLOgIVV/Y3sW7uA3auG2bKwi21LevliwyIOr1/IgfVjrBtuoTNkpdlroDNsozMsZiSW9cYZbqynJ2ynP2Sny2dmQcTFSKSOngZzuqX6pYDoCX47nfhuY/VLxOtL0k9voFYkMNVpaXeoabOrxPZYu5Imq4LGWjlNDiXNTtVEh0I1YZOUgL5cvKlNUpJmGQmTeEIXr5URs0gIm8rw6YvwaPLx6/KxyjLQ5n1ITda7KGa9ReX016j67M9UT38d+cw3MOV/gls6Ky0kIpp8Yvpi4oYSoroiEsZSYsYyghpx4uFTFeJXF+FV5eFX5uCQZKDP/wRF5rtIZ7xOxbQ/I5/9Lrq8ydTLcwmqi4kZKkiaZbTYlXS6dXTXG2hza4nWVhKasKKEzDLi1koiVhkhYzleXTH1qjwajCVEzOX49EV4Nbl4J14IMYuYfQgbK9N2prhFQaNdlV4dXhM9ASu9QbH9/GXvyMuW8o4GE50hsQE5YpMj+OF1tiD8EhIOVTq8n3JoRPqSqhy/qhxvTSl18kJcypKJl2os/XJ1KIpwqkpwKIuJ2JU0+0yMdkXYsWaEI7tW88XOVezeuJBtq4fZvKyPTUt72b5ikF2rR/h8cS8L20K0ufWE9FISpkpCmjJc8jxsErFp2SnPxqXKx60uwK0uwKMpxKstTWNcI5YqwrVygiaxHDBmqyHp1BCzKcVpyUR/RcymxKkswquvoMEko15XjqOmUOyKMMrElnenhvZ6I2FjJV5VKT0NFtYPNLFpuJXVvUm2rxjg5N41HN66lP6km6i9ht6IA0G4SN6UNxGEi/gNMjrDThq9ZrqT9YxvXsL2jQuJ+S0EPAZam3xY9JVkZ3yMoboUfiuwfKCTvngAR3UFQaOKRpuelE1Lm1vPYNDKcNhOf0MtrW4DTkHArSjGq6rAW1OOtSwfXcE8tHnzsEhKWNDSyJl9uzmxbw9H9+3my8vnuHxJpGWIm9EH4ssGJmyRHoSPwKZT4LYaaAz76Ots5Yv9u3ny4C5884JnTx/z5PFDbly9xNOH97h+9RKnTx5j2cJh7GYx4FqUPYPXf/9fmfXp28ye8jZ5sz+kumw2Vl0JpfM+RlgBkXore7at5+j+HVw9d4KvHt7jyN5xfsMhfDYLsXo3wi9gqL2ZrauWsG/zanauXYLwG0j5HSwb7mfP5o0c37OHwzu3s2HpYrauWkZnMk4yUM/6ZQu5yt9zlb9nsCPFzo1iuPLInm1sXrOEQ/u2cfbUIe7cvMzDe9e5fOE0u3duZc3yxWzhdbbwOrQIjHU3s7irkaWdCVb3NjLa6GVhk5eRpJ0lHR6GkxYG42aWtnsYTdkZa6pj++IOBuJO2gNiad+IIDDUkeTSycM8vXeDp/dusGi4l8VD3RzZvYUjO9axoC1MzFZDu1dP0lpFV72atjoFHW4lLQ65mJkylKdFhFM1D5cuhxa/ki+2jHD35A5GGz1o82fwK07yK06yf/Mqrp4+zL7xzWzeso7Pd2/l4KnDXL19hd7eFI0RB+/84ZesMfyS1fr/ldf/+e/Qlk3GrZqNQ56BtnQKsnkfIp03mTVMwmPRMdzdwdYNa+jujCMpn0dRwSwqSnOYlzkdr9vO8S8Ocv/2DZ4/fsTj+/f4+tljePGUxw9u8/TRXfjqEV89u8/Xzx7z+P4d8br66gknjh6krTmGxVjDogW9bFy7iJ6OGE0xD0IIkkE7gudbOpMoEkRh8OmkN3j/9X9hztT3senkXD51iMunDhHz2fE7DHQ3halVV1Gel4lOXo5KWkjRvKmYNaWiZW4DbFgywMGtq9ixcoSzezZxUhDAKVBXlUuTrZLhkJFWh4R6+WxssulYFVmoJRloqubS4FJiNZaTnTWZmdMn8f77f+KDD98iLz+Td959HacgkF8wl8qqUmSyYj788A1mzfoYjbYCg7GSgrxpCFbRry/IEIlsvwBl6Uw0ZTPE6UJVJja5iLUWs2tL8GuLaXYpGU44GG2qoydoIG6V4tMUEDAU4tflE7WUEaktxa3Mwq/Lo7W+ms4GFRHbt5SuRqeUhLWcVrec3gY1UX0hUW0ecX0BQXkmoeq5eEo+wzT3PbylU/GVZxBSltDlNrG0Kchw1E2DvgqbvAijNBcxw3UI4SNY3NvC9uWj7Fg2yqK2JDGrHrusAEdVDmFTGRFzOYIQYiRpZ/+aQbYv7qDTr09DW1rcGroaTDTXafGpy0RqnqGMkUYLC1ptDKUsCMI4KwWBRn8taxcPcfLgOGeOHuDymWNsXbcCsgUOj2/m1OHttMU8xJARQ0ZfKkzcY6WmJBtjVQl+q4qgTcVgykvMocRRnUfcKKHNUU1EWUCbWcJIvYYmdSGNynzmu2uY76ymQ5NPv76QUZuEYWMxvepc+nQFDJnL6dQVk1Dk0u9Ssn04xaFVg4wvbGNxyECftYI2XQF91gpGXHIG7FI6DEW06QoYsEvTAqPPWsGqmJkmVQ5haQYtmgKCkjm06kpoNZTSbipn2FNDv7OKqDIrLSAEP7Raikjqc3CWfYxqzp/Q575NfdV0TIWTqZPNxlw8deJzGpr8yUhmvUt17icIGaAtzZi4RsZQlc3GpimmJOsjgi4txw5s597NK5z6Yh/HD+7m5uWzPLt/k+cPbnFw/HPOHT/EpdNHOXFoj4gm3r+LCye/4MDubaxaOsr5E/thXIBxgZHeZpYu7KMwdxbTP53EjKnvU5Q3m+mfTmKwr5XtW9cQj/iIhuppSobIz5mNpKKYh8DJq0+oVgTx+UZJtKzhPDD2AP5LeDc/jl1HSD1HCN8UpxKRS/yk6SavhK7yw+RNhKarCC3XJkTEfYTYI34QecSPwvf5WegmP3Gf5D8GT/JP0UN80PkFmo1f0nr8MUuvfsX4fTj+DI7e/5pTd59x65uJHMU3YhP1gwmRcfprGH8CfWdAuugaU9qO817bYX7TdISfRi8gxO7yauQ+r0buI8TuIiRvIqSuIqQuI6Sui4Ki5T5C8hqvRs/zNw2H+J13JxufwNWvobFtHcdPwcJFp+nq3sizFyA0GKS01BtI2pSkHGo6vCb6Qt9y+hMWBUmbkjaPgWaPPh18jtuVxO1Kkk41KZc2jbMcTLjZtWKQ/etG2bakNy0i9q0a4cCaBRxYP8aG+W10hqw0urV0hKx0Rx1I5n5MyCKnzWdiuLGexS0BBsIOBvxWWuxqunxGekMWBmMO+iM2ugPmdD5iMOagrV73vfVSVHT6jXT5jOLkwaGm1aYU13dERMpSnc4QNDlEa1PELCNoqMCvLcU7sTmPGSqImaUkLJUk7ZXErVLCpjIC+mL8unws0plocj+gJutdlHPeQT7zDeTTRCFRk/E6ptwPcJbPoL5yDoGabKJaMRPxskMipi8maiilQZWPV5FDgyqfgLqABlU+Dapc6mSzMRZOQZk1Ccn01yj/7E8oMidRWzKd+upsgppCovpyovpyGmsraa9T0eXR0+rSELXKCVkqCRglePXi6ZJTmYelci768gzM0llid4OxBL+phICpmJC1jKitglBtOUm7glhtNVGznFitiJJtrtNOFNtp09fNy8LCgYiToQkrnIj8tdIbs9Pi04t0JqtISRGEEAmHiKVtdeuJmqvxqsqoV5ThV0nwKSuokxfjVpV+5yT7JILgpF4vmdjglBD36GgNWRnrjrJ99TCHd6zk4Lbl7Fg7n00TAmLD4m62Lu1j1+oRdi4fZGVfIwNhB81ODR0uLQlTpYh3rcxJo2y9umJxaUvx6cpoMFQQMEoIToixcK2ccK0cv15CyFxF1FpDxKIgZFIQNteQsGtp9hiIO1V49RU4agrxaMsIWeQi5tUgxa0qIaCT0PydTpZl7WE2DbeyabiVDUMtnNi1mt0bRlk52MT81gCLOiIs6ogwv8nP/FSAzqAD4Y9ikFfIht5UA4d3refhzbPs2LiEi6f3pck/+ZmTkRbMQYhBR9jLUCpCzGYgbNYQM6tpcRpotqqJaCQEaooJa8tJ2lS0eS10+qwkrGoi+hqiBrXo1/6juPi9wOm943x5+iR3rl/l9vWraQqJkAlV+XMoyfyMnmSATStGSQVdKCVFaCpL2b9zC3e/vMz9W9d5dPcW50+f4vqVy9y8cQ34mq+ePuLBnZtcOn+WUyeOMNTbjqQkj8zpH5MzewqdzUGO7N/MuWPjpCJ2PvvgD+TOmiS2c1dDKuJhyVg/u7dv4szxQ9y7doWdm9YTrnfTnoyzbGSI9niU4Y4WVszvZ/3SETavHE1PC5aPDHFw2zZOHzjEkV27GN+0kWN7d7N+6RIObP+co3vG6W9LEXDbGBvs5vCe7Zw/cZDLZ45x9th+Lpz5gisXT3Dn5mXu3/mSLy+f4dgXe9k//jkHdm/jdbawZtEgp/ZsY+uSIUYaG+gJ2Gh2ahiJ19HsUtIft/Bb9hGzy+gJGmhx17CCjxCmwNKuMN0ROxGnlrawh8VD3Zw4tIdnD+9y/fJ57l67yNcPb/HoxgUObVtHW8BGyFxF3Cqnza2mx6el369lfsRMf0CXpsZFjBV4lLkIN8ChzsJrKKAnYmAgasWjLERbMBNbVT7JOiO71y/j9uVTXL10ki9vXOIJT3nMMy7dvsz9h1fRVM+lWfdPbAn/d97/w99RmTsJRf4k9OWfUJ33HuVz3iDzw39h6ju/JWfmx1i11XQ0NzI2f4DBiWD1Jx+9zuSP3uKTD9/GVqvnyMF9fPX0Ec8ePeTh3Tvw9XP45gVfPXvIV88ewtePeXT/Bl9/9YRnTx/w5OEd4DnnzxwnHHAjLctFyAC1opT6Oj1+13c7IsSlkOaIUxyvg65UhLi/jlTITZ1JiaIil762KKP9LeiqS9BUFhOoM6GtKmPejMlM+/Bt3vnjP/PZ+3+iJPtTKotnIWyAroSXRT0pRlqCLGyPglMUETFDBe1OBQMNOrpcVYRU2dgl06iVZ6KWZCAp/BSTuhCjpojS4lnk5UzjzTd/x5/+/Dt+89/+D6ZNn8yGjav58tp5vjiyF6/XzpQp7zJ5ypvUuTTEIg6kkkzmZLzHt0FYsQ9DJ5uNUTYLc2UGDsVcHDWZeFTZRGpLqa3IwKPMp8WtYihuZyQprpdCIlJbSthcQpOrikanjIChgCZXJYNxEx1+Jc3e6m9FhLuSgKGAhLWcJruEpLmUbreCmK6Q+ooMQtXzsOZ8iDbjTVLqPFr0pTSZ5XS6jCxMBRmMerBWFSKdNxW9NB+/RUNb2ENzwMX8jka2r1zE50vG6A75cdfIsVWWYpflpruNYhYZC1vq2b2inx1LulnU6idpU6YPx5rrtCSsShq0EhJWJYMxB8u7PcxvqaU3ZkAQxtPPBR7fgmf3eXL3Okf27WTV4vmQLTDYkeT4ga1sXT2K364h6qpl7dgQnbEAiuJsvg3LO1EVz6JWmo29MpugqoiUSUJKV0KHsZyeWinRykySimx6LRIGLFJ6DKKFaUFtGUO6AgZ0BQwYiug3lNCmK6JRXUBMXURMX05QV05DTQFtxjIS1XOJyGbRrM6dyDkU0KrNp11fSJephBZNHn3WCrpMJcx3V9OkyqFFk0ezOp9mTRF9NjnNumK6rTIWBnR4y6aT99avqfj4t98Wz/0SgopZCMITHKUf4ZJNJqLNIqovxF42A3Phpygy3/3e/WWpnIOQAbbqbATBybypr5E5+Y/M+eTfyJ35FuP8nrDXysKRPo4dGJ94lt2Br57w/N5Nju8fZ/OqpWxZvYye5gRNYT+7tqzjwc0r3L52kasXTnHt0jlWL1sE4wLDfV2sXbGEqopSpn78AXJJGa2pBNGgn5VLF3Hq2BcsXbiAKkkZMz+bQioeIRb28/AbsSzu2TM4+MVTakzt9G26wkHgtcQufhY4yw9TTxFCN3k1cZMfxa/wavQCPw5d5KfxywiN5xBSFxASN3klKm7kfxy5zk+j5/hZ7CR/lTzDL6IX+Hn9Bf7SdYG/8Zzhb137+Hv3Ov5b/QpeU/eib97AwUt3eQHwHJ4/E8XDgSeQPAEz55/jf/dt4ReOLfzMsZd/13CCv4ue4mfB4/wodplXozf5aeg2Pw3d5gexmwjJa6KAaLqMkLqG0HgNoekOQvwqfxU9zX90b2dW02HOAmduQ2vnFhzORQwOH+LmLfjqaxBe2pG6/LXpDWF7vZGOeiNNDrWI2LTWpLn3CYeKpFNEUyYcKhEP6NLSE7bj01XQ6jWKomFiErFv7QL2rB5h78ph9q0aYd/aBawfaaUzYCHp0tDqN9EeEJGxoy0N9EXFIPdLxGef38Jg0E5HvSgYXuYgXqJEe4K1DMWddAe+DV53+AzfFxSeiSC1U0ObXSVOI5zq79mZGmvlJCxyGmvlNNoUNDmUpOw1JK3VxMyVJM0yGmsrabZV0+pS0e7R0OpR0uRQELdKCRpKsMvmoMn/GNW891FnvY9i9jtUTn8d6Wd/pmb22xhyP8JePv1baoS2kJC2AL8yD19NrthorSsTcxfyXHyqQoLqYnyqQiKmMryqPKySWajzPkEQnJRNfx117hTc1bl4qnIIqIoIa0sJaUqIG2W0OlQikckpFvTF7QqiVrlY8qMtxaXKx1Gdh706m1pZJl5dMVFbJQlnNY2uapo8NSTr5ETMEpqdKpqsShprFTRZlbTUaWn3GOioN6Y/+8MORhIehuNuBqN1DMfdjCQ8DCbc9MXr6E84afEZEQRQ4UcAPOpSkk71xIO7Br+mAmdVAa6qYvwqCQ1qKZ4aEedqry5MP3g0pXMQhBcIPwaXpoxUvYH2/4et94yKM83Tu5/p3u7emT0O67F3bc8eH7/etdebvH7ftTfNdJiZnunuUc4JgciZgsqJohJVBVTOEYqcJFAOKCKUcwS1cmgJRRRQTr/3wwP0ztof/h9KgjpVxVPPfV/3ldw19DV62LuhgxND6zg2uIY9mzrZvjrNnnWtDK5Os3tNM4c2dXFwYyc7uuKsCttoadDR3qAnVlNBvSyX2ooM6qQrcKnz8WgLcanzaVAXToCHMty6ElzaUlxaEUT4ayppbNATt6sJmmR49BV4dJX4jXLiNh2NTgMORQHWqhzqlIUEjOL3qU4p+iDiViURo5SYWU7MLKfdbWRzc4CB1hAbm3wMtIXZ3Bnh8EAXe9e3sb41wJpGDytj9axt8nFwYxcndqxmfVtkCkTYq6sYPjbEw9GLHN67hfNn9jG4dRUFmXMoypzPV2zCX6unyW2j2esgUKOk2WWlzW0halSSMCrocZvpqNfjVxfTVKdnVdzJZKxf0ZxvMJfmEjXpiBi1dIV89Kdi7N+8gStnTvDu2RMe3LlFYyqGcIOpRXdrXzuvH3zHu/G7HNuzlb72RtZ2t9DX0crI8SNcHDnDjcsXOH/mDGN373Dr+jXujd7i5bNHPL5/m2uXznPi6EF8ThsrMuaxcNZXzPnNLxgcWM3Jwzu5fX2YgfUdZC36DcsXfE3W4q9F780QWI0qrl8a4e7NK3x35QIvnoxx4sA+9mwbYPjYYbavW8P2dWvY2CsmSXU3hWmNeehqDLF17SpGjh7h+rkRbnx7jrtXr/D8/j1O7t/H7auXObR7Jyvbmjm6dzeXzp3h4shpbl69yJXzw9y/c52xe99x/cowl86f5rtr57lz6wrXr5xj5NQRThzey9a1vZw7tpdLx/exviVK2mkiadPglhcSrpHQVK+iPSAyDTXlSwiYyglbpGziK5rcBgRAX/F9Sk9vS4L2xihXzg/z7NF9Ht6+Du+eM3Jkn2jilRbg0pZik2QRN0pI10ppr1fQH6yh260hpC/Ao8zBo8nDIc8gUV+JTbEMp1pkXRUrpqErmIdfX4G3WsLx7WsYPrCd86f2c/bkPi5dOsnzV2OMvxlj5NJJspZ+iWrBH3It+Of8+u/+Aw59EQbp0qnvc8bMvyFn3s9YOuMf+eaLv2bmr39KcX4GdmsNfp8TjbKchfN+w/Klc6gozaMwLwu7xcixQ/t5+fQxvH/Hy6fjvH4+zquJa+/5+Ji40r5/xfv3z3n9+gnwknu3r3Hu7DEqSnMoyFnC9K8/RRAsRP02cXM3Wab1FQjCFRbRySe8QDgMj0cv8+bJHbat70YrLSR/+VxKchaRlzGHvIw55CyZTcaCaWQsmEFB1iLKCzIpyV5MoF6HJHceyhLxPZcunz313v+a42jzFuJRF5G2KUQ2yFhKvKaEiC4ftzKTisyvKM+eRsacn1JVPJ+AU0tfb5wtm7rghsDChdOpkBSyZ+923vOK6zcucebscZwNNvLylpKdNZfM5dPIyZqJrHI5epXI7BZlz8KgzBUlTKWLqcqZQf7C7zd55ZlfUbT455jKFuHTFtHhqaY3bKHdq6MrYKDDpydiLsdXnU+gppAWt5J2n4bG+ipWRmtYk7IStZcTdVQQsZcjz/2GFp+KqLWUVpeCNqeclX4dW1J2UoZinGWLSGkLaCiaS33BbLZGTOxIOHBKsmi0qlgdddLmNmGWZGOuzKE1YGNbXysnhgbY1NNMdzLI5t7R00b6AAAgAElEQVRWDg5sYOeqbhqdDqxVJVgrVqArmIc6dzaWimVMJkV1BYy0ecS9Q8wqIzYR8hExyfBWS2jxmNjWHWX36qhorHbK6E83sLLJzfY1rVwbOcqD7y5w8sDgVITzTxlC+AvYsbGb+9eH2ba2g864n7aQd+Jz7ZyY1qnP2aMuImGqxF2Vhbt8KQllLnF5Fo2KbNr1BbRqC2jT5ZNW5dKqyaWnuoi0LJNY2aKp56jPn4uvcjkpQwlhTSGWogUYsudgL5pPozaHcMUCvEWz8BbNwlM4E2feNHzFs0nIlorJTdJl9JhKadbl0WMtp8NYTG9tBVHpclxFC+iwSGgzldNmKiepLyT/V/+TzM//nO56xfcgYutkT8gLIprleKTzsZXOxF6+EOWyX+OsyqBq4c+RLPyCrS1OnMos6pWZNGhyqcj4NbO/+DPy5n9KzrzPyJknAoidfI6keDnyykI2revh6YNRePmEd88f8Xr8Abx4yoXTJ+hKp6goyKXeUs2l4RM8vPsdo9cvwvuXPLhzi8EdW3BYTVRrlIT9HtTyKvJWLKerrZlL3w4ztHMbJ44c5Nql8zQlopQV5VNRUsjZU0c5dGg373nHs5cwMHCGeGoXC1dY2X3+LYeeg37/Q/617QQ/DD/iI/8Yn0Qe8XHwNh94rvAj3w1+13eND8KXESJX+TBwl498j/jEO8YPfXf4JHCZT4IXENzD/G7wBr8ffsy/Cz7mD5zf8R/rh/kfsZPM7hpmYByuT0TD3nyLKK96DLWbH/NZ3VH+sGYfH5r385H/W/5ly30+TjxE8N3lA/8dPgzc5YPgHT4K3OFHnrv8yHOXj/13+CA4ihC5OcFG3EMI3RHZicAN/jB8gT+x7qB+52PuADefwJqNwxSVBKivW8Pbt/DyNQgORYG4sZk4XZ4EEhGjlGC1hNCEbMWtK6NeU0y9phh3dTk+YyU+YyVBi4yoXUWDtgSLNAeLNIeoXcVAd4yTu1ZzYmc/e9a1cnhzDyN7NjI8tIER/pR2v5W4XUOqXk+z20jcqiJQXUlvyIFTXkSqVkPaoccpL6LRrpk6KfBoSglUSwgbpQQNlfj1Ffj1FWLLdr2eRoeW5oZqWpwGGh1aMTXIoSVtU5EyyUjUVNFoltNolhM3VBLVVxDVV4j/Z5ISN4jypsmZbHiO6MqJVUtIGqWkLCIIiVuqiNVUEq4R00w86gKs5ctQZE6nZN7PKZj1Kfkzf0bO9L+jdMFnlC38nKplX6LLn0mtZDFOZbZomJaumIpSrJfl4lQViKlBqmI8KlE+1KAupFaaTU3JEmSZMxAEC3mzPkOZPRunqoAGed5UxKtXU4xfV07coqDRrqHRriFlUxM1yQjXVBG3KIiZ5QT0ZTTIC3BUZePVFE/8XumUP2QSSMVqKkkYKklVV9JUIyVtlNFklpO2KGiyKGg0y2lxaGh3G+jyiYb2npCVlTEHK2MOEUSEamn2mcQb3i9hGusQZNCgKSVsVZKs09GgLsEhzadBUURdVT4NskJcimJqJTmikboqG3XR4ik/hLAI4nUaIjYl8ToNrX4zvfF6+hvdrG/2M9AZZVt3nIHOKLu6Iwz2RBnsibK7N8aeVQl2dUdYE7GRtilocYinr/byDCwlC7FXLMWpzMatzhUTstQl1MnyqZMV4NWKpXcuVQk+QyXJOh3RWhW10jziDi1RmxpPtQSHupiihV+TNeNzrFU5U9euT1dOsFpCzCwnUl2JS1ZArEZK3Cij2a6lJ1DLprSfHZ0xtrZH2NTiY2uHjx09fnZ0B9nc6qY/XktPyEh3xMLKmINtvTH2rG/j4PZ+Nve10N0cZnBgNcOn9nPkwHa2b1yJy6pDLy2mIGMuwiwQZsGJnRs4u3czyTodLR4THV4zLQ3VpOs0tNapaa1T02hX0OIxkKjXknLqcVeXoy1cQq00j6BRgfAhdIc9HNq2jssnD3Lm0CAHdw8wtHMj69d00dIYwKKrYGjLKl48uMa78VFePLjBy7Gb3Lx4lv07NnHz0nnejD/i9OGD7Niyke7WVpLhMF0tbYxevwKvHvP22T2ejI1y5fwZTNpK1FWFeOtMrOlpYd/uLYycPsTl8ydpigdpToaxm/X4XXYsBjXxkIdU1M+1yyPcvH6B4dPHePTgNne+u8bo9Su8ffGUa98OM3brBsf3DdKWCNPX3iiyEhv62LN9A5eGj3H+9GFOHtrD/l0DHB7axdVzZ7kwfIpNa/sZPnWcW9evcPXKBXGuXeT6jctixviTu9y/c51D+3dz+sRhbt+8ysP7ozx//ICLIyfZu20DTSEn/c1RvAY51sp8LOUrCOlEf1NLg4Zmp4a1TW5O71rDqcE1bGgPM7Shi1f3rrK1v5XWsItLpw9x/uQh9u3cwqGh7dy8fI4bF4d5MnoD3j6H54+5eHiI9ekISZtGvA5rKkgYy0maykhZykiYSgjq83DKluOQLsMpzyCszyVmyCWkyaa+cgm28kU4ldlELZWknFrWtvhxGSUEHWo2rkpyaXgPwyd30Jpy8M1n/52GZf+ei94/ZeZn/wZp8UJq1AUUZE5DXSmePi6Y8bfMm/F3LJr7OfPnfMGyJdOZNu1zfjP955jMWga2rKe8rIjsFRn0dLdz8MAeOjvaWN2/int3b3Pv7m1ev3rB+3dveP3qBS9fPOPxo/s8fnQf3r/m0aNbPH16l6dP73Ls2G7qHXoyls5kzoxfMP3rnyEIFnx1erHH5o8n4n03wWRhn7w0A6OqiI64myO7N9KR9NIcaSB32Uyyl0xnxdKZ5GXOZem8b1i6cBqzp/+SyrJcgl47e3as5fDuNVOBB2VZM6eae/+a4/w1x6lT5otxyVYZUZOEFoeKRqsMlywHY8kCVLnTqFzxFdLc6RQs/ZL8pb+mJeHg/ugZLMYqAkEbb9485Ny3J3kwdpt3718ytGcnxhodhXnLqberWbHsayJeA0ZNITO+/BvK8xagLM9EJ8nGIM1DkrsASe48Zv7qf7Fk7hcIwnGKsmfSGrXS6a/GIVnGuriNuFVCp0/PupSDFpeaVVELCVsVTfUKWj0qWj0qWtwKml1SWj1y2gIaEg1VROwVhGtLiddJaPep6Q1Vs9KvocspJ1GdT1KfT1SRhbdsIf7ypaS1hfQ5FKz36IlqCklbqkiZqzAVLMAtz6fJoabFaeD4tj5O7lxHwKLEUJnP+s5Grpw6xP6BtUTqzZirCqlT5iMIm1gZNrG3P05vyEjQUEyLU8X6xjp6g2aanRpi1ioCRgn+mgqidhUrEw0Mrk7TEbLQGqwh7TPQ5K+hO+lkY3eMgb40m1Y1I4xAU6hB9PnthGpZIWu7kty6fJLTB7czfGAnwn4Q9oNDWUadqhSbLB9z6XKiBgl+RT5RTSEpfTFpXRGN6lxS8kxS8kwalctJypbTosmlUZFNWpVPSpmPKWM6ivm/mgIRveFaBtr9rEnY6HZrMK6YhmrOz1hpLqNLn024ZAb2ZV9gX/YFruxf48v/Dd6CGfiLZhEonk2sajEt6hV0m4roNBSRkGYQqVhMozqbqDyTqCKLYNUy0sZSOh1y3FVZdDo1vLh0hJtHNosAYisTVYeH8UqXElItx1EylwbJUqzFC5HM/xzpol/AcQFr2XwspXPQ5ImHoqWLPqN8yRdo8mdgk2eiyJ1B1oy/Yyefo6zMITtrHulGP7x5wtOHd3j7Yhzev+bdy2e8ffEUn7OOWmM1QzsGuDhyGnjNq+cPuXf7GvfGRunoTmO2VFNeUUTGsoV0dbYwOLiFQ/t3MbhjEyeO7uPOzYucPLqHgY2raG+Osm/3Fi5+e4L1G3uBl7x68Zr3byES2UpDYBMb999gFNg+Dv/Zto/fc13jd/33+Cg0xg8CdxC8t/hR6C4feq/zQeg6Qvg6HwZv8rH/Dp/47vOxb4wP/WN8ELzLR9HbCO5z/K79EP+pYYhfx/ZiGLjI0D2xnO4ecPbFK0aAA0DVnuf8N/th/tB8hj9wXeOPGu/yL+LX+EHsPELsMkLkFkJ4DCH4VExkColA4odeEUT80CeCCiE0OsFIPBI9EoknfOC7yk8Cp/hb53aGHsDYOzDamykoqSUe38HBg/d48xZev57oiXBpS3GrS/DpygnVVBE2SgnXVIlSponHLm0pdeqiKV23Sy+CigZtiZgqoS/DVLkCee48VAULcenLWJloYO/6Nk7s7OfM4DpO71qLMA9WxhpI1KqJmOSk7FqaGwykajWUzP01rQ01hKqrcCmKxdSPumr8WtHE61aX4FQWTRl7JzX6k49DNVVETOJJwqpIHTu64gz2ptjaFv4/QESTRUGipopYtYS4oXJK5pSoqZqapFFKyiSb+r2kUToFQBImKZHqCgKaEnyqIhrkebiUBdRJc6gpWow8a+ZU23XmN39L4dxPKZr/M8qX/Bx13nSskqU4VTniKbcyd0o6NZnSM2lg9WolhGqkYruyrhS7PJ+asuUocuZRlTmLmuJleDSlOJVFU5tTn7aMgL5ClOlMsEppm5hylbIoSds0pG0aEiZxExupriRqqCKkqyCoLSeslxA3ykiaFWJbeI2MtEFKi0FKm1FOq0lBq0VJq0VJs1VJ2qqkxaam02Wg22+mJyDe0HqjdnoiNtqDZjojDtKBCQrzxUThXD8IQi8hi4KIVYldXiACBrnohXDKi3ArRWBRpy7CLM2Z0GhPUqEJBCFB0CKb6iNp9ZpodtfQ6bOwNulmW0eUXT1JDq9tZN+qGPtWxTjQn2BXZ4DVEQsdLg0dLg1dHh1pu4ygrhCnLIv6quXfT2UWToVoOPZqy8XiO3UpbnUpQZOMJqdhqgE7aJYTqVURsauJ2NXoy5ajwo4qbwHmskwa5CJA9KtLiVRXkqiRkTTKiRukxA1SGq0quj1iY/WOzhg7uuJs6wyzq9PHzk4PW9tdbGquY22yllUxE11hIx0hE83+GnobXaztCLNtfSeXzh7i4e3LnD15gP7eFsIuG8vnT2PFwhnoqgpRFGVhlheTdNbgM0mpKcskVa+jP15Hd9BCt99IX6SWJpsUY8kCZDmz0ZYuJuXWIYyCMAopp17cZH0I3VE3V0/t58HVEc4c2sWxvds4NLSFdf1ttDeHEIQmtq5t5dvjQzy/fxVejvFy7DuunzvOyQOD3L12kbvXrzCwtp/Hd0YZ2rqFvMxMPHV1jBw/wtvxu/D+Mc8eXKWjMUBFwTLcDj2Xho/w/sVDbl4eZvT6RS4MnyIccNPd3sKaVT0cPbiP3du3sHndKtrTcY4dHOLwvl0M7Rhg9Pplxu7c5PnjBzx/PMbYnZvw5iUvHt3lyNAONvf3sHP9ao7v28me7es4uHcLW9f3sGVtF4MDazkwuJXDQ7tY19fD7u0DnD15jIvnRjg3cparVy8zeucWt+/e5N7YKI8e3mX80R2uXf6Wx2N3ePnsEbduXGZ87C7vX42zc+MafHYDIbuBiE0/0aNyTzRe1+tIWKV0eg0MtAc5tKmLwf5mhL8RN7sn92zl+Z2rDB8Z4sqZYzz47hJ3rl5g+PhBLILAjg2rGbt6iac3r/P2wW3e3L3BxQM7WZv0kaxVkbYp6PFV09GgpNFaTkiXR710KbaKhdTLMwhV5xJSLSdlyCFVU4hXnom5cC41xfOpV+TgN0kwy1ZQsnw6dYYyNvSE8dVW8JvP/hvyOT/moue/ct71J8z+h3/Bn/U30JzyUa0qprLkeyZixtf/m3mzP+V//tUfMW36z5i/4Ctmz/0Vy1csYN/BXTx7+oi1a/pxuxpYu6afSxfPc+H8OfYMDbJl80Zuj97k6fhjXjx/yvNn47x984rXr14w/uQRz5+NMz4+ytjYdfbtG0CtLmP2zJ8jKV+B2SAld/kcQi7j9/cVGfBLAX4piB6siTjWpoBlyvB5VRBQS1ZM9cCU5i+hNeVDJsmjpTFAb1cTek0l9XYDLY1+AnbVRLhARJxl37NzTl0x1SVLcCjyCBjKSTlUtDTo8KiL0OXNR5s7hwU//zMqMr5EnjMdXdkiVsz7AmnJIhwmydTzJJNe2tpTnD5zjNNnjtPR2UK6KcXBfYNcHD7A4EAXUV8NhZkzKFg+E4e+Apu2Ap0kF31lHqrSLLG/Yiqys5OmZAP9XWFWJxw4ZVn41Hn0RS1saKqnN2QkbCqjxaWm2SmChw6/lq6gju6Qlt6InlUxA/0JI21BLSmXjHid6JHo8Krp9KjocivocSvpsEloqhFTf5LqHNLaQtLaQlKqPKKybCLqAhylS3BKsvAq8miv17DSb6Hbb+bMjtWc3b2eNr+VUK2anWs6uD58iBN7NtOTChKtrxZ9gIZi1jfWcXhDmk3N9bS5VfSGDGxocnByawcb0g349MUIwhtc2mLag2b6Ui46I3Z6Ew30xOtpi9hIB8y0hGrpiNXRFnWI18UICB4Y4U8R7kGooYa+tiiHdm/gxrdHuXB0D/s3rqQ9UIdLJ8GlLRMPlFQl1EsySejKSOqKaNQV0aTLp1lXQKs2jzZtDq2abFKKDNLqLJqUObTrS2ivkRKSFdJoVrK3v2XqGti9Ls323hDdbg1haQZJyWL6a4rw5v6acPFvSFXOo0m6gKRkLrGyWURKZxMpnU28chHRigWsNJfQrsvFtPgXNORMp0WTi690PnX5M4goMogqskhVF9DmkBHRF9NWr2Fk12q2twbF9bz/exAxKAhTU1uyCEP+HCL6YuqrlqHO+gZN7jTSjgrs0gWiD6d0NjXFc6gunoOuUOzg0uTNgocC1apCykszaUr52DO4mTu3rvB8fIxULMymdavZs2snq1f2sn9oF29ePJ2SLB47vIfdOzfT2t1E56pW+td207+2m/aORkbOneD27cvcu3cNv8dGOFDP7h0bOHtyH8On9rNz62pOHNzJ6ZN7OXR0N7x9BO/eceTAFRYt0tDceZDBI9cZe/WGG8D01nP8K/tZfui5xQ/8DxC8dxGC9/gk8ogf+G5PnPKP8kFwlA+Do3wYuM+H/kcIgXGEwBN+J3iP/9b3kvzL0DoBFL6daLceBa4C+wDNodv8mXs3v2c7wr+M3OZHkYdi67TrOoL/OkL4KkLgMkLoO4ToA4TwM4TgE9HvEL7Dx/4JEOG9yye+u3wYuCtG0vofIYTG+Sj5jB+4zvOHdXtZ3H6cW8Cz97D30CVC8T5a24b47jt4/x7eMyFnalAXUy8voF4uxnh6tWUiA2GUioyEoXIKRDhUhdRriqfMoTUVmZgqV6ArWYq2eAnqwkUo8xdQXZaBz1hJf6ObvevbOLChk1+ylb6oCCD8eglBQxVRs4KYRUnYIMVYlEHYIMVSmkW7y4RTXoSxKIOERfVbIGIyIUjcbIsn9W51CUGDqNsPVEvo9FkY7E0xtKqJ9SnP/xVETIKGKZ/EBEhosihIT2yOJ2dSBjVpzI7VVBLUiiVlbnk+DfI8POoi3KpCHFUiY6DOnUvFkq/JmyWedOXN/nuKF3yKfMXXWCqW4FLn4tUVTUhmxPFO3Fz8egkeTRl+fZX4+VgUU74Tt64Mh6KAWmkuTmXR96fbE6AvoK8gpKsgYZLTVKsmbdPQaFWRsihpqlXTWqenxSGW+E0+bq3Tk7IoiRqqiBqqpsBGo1VFyqSgxSin3aSgzayk3aKivVZNe62aVpt6KvGqw1lNl88kAomQlVX/BER0hO1iG2WneJMRAmKTpU2WT9Akw6+XYK3IxlyWhUOaj6MyjwZZIR5VKfXyQuzyfCzSnKnrza0rE426wjgRq2hKbqrTkbSpiZrFssJuv5WNTT62tUfY2eFnS9rJ1hY3O9p99IVMU5GWXR4dvX4DnW4tabuMiKFkqvzPVr6E2tKlOKpy8WnKRUCnqxBZCF0F0VoVTU4DCYeWVL2ekEUxNR1BG7v60mztTmCX5+NSFROslohN3LoKEUjoJKStalImBUmjnJRFSafLyNqEi61tYbZ3xqZAxI4ON1taG9jUXMeG5jrWNtrojVloDxpJ+wx0JeppCdvobPJz4sB2xm5f5PZ333Jh5Ag/ZYg/5gJCP/Q1RxlY2Up7xInPJEdZsEjUtVvkU/HJq8JW1ibqxMKkX4JTV4y2dDF2ZR5Nbj3hWgXmKlE+49KVU6+RIKhg94aV3L58Bp4/4NzJ/TQlJin8JhIeE11JL0cHNzB8cBeb+9poi/voSkU4sH0TW9euoiUW5NrIWZojIZbMmUVPS5q3zx4ydusC354YFDdxQhNCL1QVZ7K6K8WBwU08vH2Vd8/HeHj7Ot1tjezYsoGRU8d4+vAe1y6e4+Gta2xbt5Jdm1YztG09Z47u5+2zh7wef8Dzh3e4/901xu/f4sGtq1z99jT7tm9mw8p2Du/eysXTR7h9ZXhqoT68ewu3Lg3z4NZlblwcZnDbRvbv3sHw6WOMnD7ByRNHOP/tWa7fuMzo7RuMPbzDm9fPePX8Id8On+Tit2d49uQBD++PcuPyec6dPsqODavZ3NdOdzJAs9dGyKRk32pxc9DlMxHQl9Dq1NIXc4iyz0AtsTo93TEnh7evZezaOa6fO8bgJtHHcXTPdn7CDSJuO0MDGxg+fJAjgzu5OXIGnjxg9MxR+hN+QjViR06jVUbSUk7SWkaqtpyosQifJhuvNoeosYC4PodkdTZRbQ5u+XJqyxZiLF2IXZ6Lt0aC3yzFa5FRI81k2k//E56sP+KK/79zNfBnyOf+W6b9/C9JhOo5dWyIztYI9VYltArQKjDty/+PX376V3zx6V+yYO7PKa/I5LPP/1/+/h//Cqtdz6WrI1y/doknjx/w6uVTRm9d59DBvWzftpn9+3YzfPYkF84PM/5kDN6/5v27V7x7+5LHj+5z/dolLl4YmbB+/zGlxcv52T/+D5TSArTKEuZO/4IVS2fCGwHeCP/sgEJMVdJJsqmrltAWrWfDyhTCuFgIpixbgZAFS+d+hVZWTDLUQGdrlKMHd3D04C662hLoNZUTxt/+iRGfX4KHs/vWcenIAE6d6LFq8xlJOVRYJZlwWsBfXYYmZy4LP/8rsqf/HXZFFgXzP0NfvhhZwTx0shUT2WlX+M3XP+Xv//4vcbttHDt6gH17B2lvayEcDBH2eyas+0PoFPk0WOVsX9fJ0aFNbF6ZxqatQFG8nLrqKrFPRdhJraECg7oIYQjctXLcuhKStTKcilxWRqx0+Az0xWx0B2todqpo92lo92no9GnpCerpj9ewrtHChrSFDc02VidNtHkVNDVU0u5V0O5VkHZU0FZfRX9Ax0qnglZLGenqYtLVxSSUuXhKFlGXN5e6/AXUlWVgLFhEUFtKe4Oe1WE7q2MN9EXqGOxNsWdNKx1BG41OA1u6k5wcXM/eTT30pUO0BWtxqfNxKrOIWcpodSmJmksJ1RTR4lTRE6yhJ2RkXWMdfTEbwjSI25XiuhWqJVGvpdlnojVgoS1oRfgchM+hI+agLWKnyW8WE+A8wDKBRr+V9oSH7qYAA6vFpvsDA/2sbBS/23GHnoBRSnNDNV1uE0FNES1mGU2GUlLaQlKaXJo0eaS1uaTVWTQql9MoX0ZKtoyUbDktmnwaVUX4K1bQ5tBzYmAlw3s3cGBzFxePbubbvatorpXgKZ5LsyyDeOkcAgXf0Fg1lxbFYpKSuURLZ5KomEOycgGx8rnULvsF6pn/m2jFQnyFs8j76X/FmTuD9Q0KLEu/xJL5JXFlBildDjFNDmlTGRFdAT5lLi0OFfGaiikQIfwUhF5xJkFERF+MvTJz6vq3lC/EVD6fmuI5aPJ/g122FG3xLJQ536DKn4GueB66koVYqpZTX13GT7hBW0uItpYwXe1J0qkwFqOOebOmU5i7gt07tjN29w5XLpxjaOc2Ll8Y5uihvaJv5YqAw2Vj/5G9HD9zlIPH9rPv4C5Gzp9k5NwJjp84QG9vK729rdwdvcqVi6dx1ZvIzlxAa1OYA3u3sXnrangl9hfxBt6+gVdv4ckz4N1zHgH+C/BHDaf4F56bfBB4hOB/iBB+ghAan5hHEyVu9yc29PfFfwuM85HvEYLlEv+18SHZJ8H/DNreQtdzSI+C4wzM6r/OH3sP8wf20/xb3w0+9lxF8F/ng8Qd8flCjxGiLxGCzxACj/kwNsbvJMbEuFnfLdHUHb/DB4H7fOK7zw+94nzkHxNfr/shQmCcDyOP+bBhhD/xHSR4SZRPvX4Pz17Bm/dw7x48ew4vXgBMMBHWqhzqZPnYq3JxSEWTZ8hQScwsJ1xThV9f8VtMRL2mGJsin+qyDFQFC1EVLEQQPCjy5k+lzhglWVikOYRrFfTE6ugJ2ml1GYlZlPj1Eny6CgLVlQSqK/HrJXR5rVQunj4lZfJpyqmrysejEuMk/6mcyacrn2IiJtmTmEVBzKIgaKjEpysnUaui02eh3WMiWSumFE0aqydBQsokmwIO/xRATBbSNdeqSFuVU16KfzqxmkrC+vIpJiJYXT7VeO1SFogFdRXL0RcuRJ41ncK5n5I3++8pmPuPVC3/FcbShThVOXh1RRNTgr+6jLBRSsyiIFQjxastJ1AtJW5VEbEqCZllBIxVBIxVCIIHCR4EwU7MoiBqFhN+oiaZyCDpJUQNVSTNChqtKuJGGXGj7LfAwSTIaG8w0O0x0+LQicyDSU7apqG1Tk+zXUuTRUWrRflbAKLDpqHNLk6LTU3apqK9QU+Hp4YOTw1dATN9MQer4nX0Ru20eM00umtETf1xkcoXfgy10jyxOVpdiqk0E1NpJvaqvH+iG01QJxMBk0WaM1VqGDBW0digJ+0ykLJrpuR4sQmpVrJWRbvbSF/QTl+kjh5fNT2+alYFjawMiMVcQV0h0ZpSOlwaOt1a2hpUNNmkxE3lYszlBJCoLV1KnTSPgE5khSZZiIhJTsKhJW7X0KAuobGhmqBZTsiiwG+U0h2p48rRnVw7PkjcqhT/tmY5jXaRBfKrSwmoSkWmx6qm0Sz+bbrcJtbEnWxuDrC5JciGtIedHd4pJmKgzSYPYxwAACAASURBVMnGlnrWphysjNvoitSyOu0l5qrGaZQiCAlWtce5ev4Y71884NWT2xzYsYGdfC56JnLBbVTgNspIuYx0huysS/to85lprFPT7q2hJ2Ci229kXdzGjs4Qo8N72N6XIO2pJl6nwmespEFbQtptRBCGRBDxCbSGnFw6fZB717/l4O7NtKVDCIIFt1WN0ygl1mCkO+Wj0efArCjDUFWEp1aPMAQaSQFRl52VrUnqjDp6W1Ic3zfIdxfO0NXox2VVYNeVo63KQV22gvxls2BIgCGB21eG4f1zePecA4NbOXN0P/dHb8CLp4xePc/YjUsc3TXAmYNDXD17nHtXz/P64R0efHeJ0csjPPjuEg9uXWZgXe8UWBBuwIGdmzl5YCfH9mxlTWcKGgR2blzF1bPHOXf8AMf27mD7xtUc3rODiyOnuXphhPNnT3J++DRXLpzj5ndXeTo+xpOHtzlz8hAdrY2s7G7jzMkjFBKhkAgOSw1uuwlB6EUvKUSCh33ru/h232bWN3oJ6MsIGSpI1spI2BQIgp2wRU6yXs/u1W08/W6EZ6MXuXPxtGiUHYdcEvwEsWSuszHG0b1DHNq9i+sjZxm7eokDW9aSajDhrZYQMVeJLeTSTNyKLBKWUlobZKQdlcStZaRqS2m2lYrShLL5OCoW4VLlEDZV0OIzYREEipZ9xZf/+9/jzvwjrgX+nO26/4xszo+Z8cVfsHFlkpNH93Dh3EmuXDjFgT1b2LtzHWt6U0hLljNv2mcsmPVzTAYJB/duobQsk2+++ZSyilz27N/BuQtnuHXzKvfu3uL26A3OnD7OwJYNrFvbx/Fjh3j08B7Xr13i8aP7jD8Z4+6dm1y9coHdg9sJBjxcFQSuCgJSaQE//Ye/oqhgKd9dPcPBvVvQyAqJ+m2U5CygWlHEKH+I8OOJOGIPVOTMp2DpdGzaMny1KhrMMqTFS6nIW0xF3mKyFk1n9tefkrloBnnL57F+dTtXLpxg07oeVnWn0SjLJ0BEJ7qKZVRkz6QydzZpn4Ftq+J0hCzYlXkYyzPw6EsRBAvS5dPhtACj4lgEgRaXll19cdHonT2T6sosvHYlFYWLWLF8Jisy51JUlMmpU4d49/YFd27f4sD+vRw5dJgdA5vYvGEl+dkLyFg8nbUr01w/f5w7V05zffgQq9uiWNXfH8oIy0Sm+MtP/4rcjOloKzIxSrJorFOLRnyHghaXlvVNTtamHLS6NXT4tbR6lLS6FHT4lKyM6FmdMLImWcPqhIE1yRpa3VU01ZfT5VXS7pKRNBfT5qhkU8JCn1dNh01Cq7GMlppSYvJsvKWLSakLWO0x0GhW0u2rZXNLiJ9wg59wg06fVYxADtrpCtlJ1euJ2dS0+y30pVz0xuvFdadBj0eTh1OZhUu1Arc6G5dqBX59PjFLBUlbFS0uNfHaSjzaQjzaQlo8Bja1BViT9oqezVoFSaeeZp+JtqCVrqiDVWkP/S1+VqW9rGryE6rT0dPoZUN3AuEv4PcYZ89A35T/L+2vpTvmJOoQ14uoWU6720CzXUm7Q0mrtZK0sZRGXT5JdQ4JRSZR2RKilYtISpcQKZ9PvHIxaUUOkfLl2LLn4JMXsCZez40TOzm5q49LhzdwdmcXrbXlBCULaJFnECucSbJ8Dk3SeSQq5hAqmkZSMpdeQzZd+mziFfNoUmTgzptGZ3U+vaZiopIl7EnUcmFtkiZVJrbsr4jJl5LSZJHUZtNiLiWhL6S+Ygn2siX4Fbl4ZdlTzJzQCz/hBsJPIKEvRCygO8yKaf+IIJxmTdJOoq4KWfY3aApnYSibT+myX5A772eULvsSafYMlIXz0ZUuQ1+5gp9wg1W9jWzf2s/RQ4NYBIFwwM3p40f49uwpTh07ytGDB2hLp3BYTSRjQfyeehy1BiyCgMGixyIILMlcxLTZ3xCMuBk5f5KHj25z5eo59u/fycjIca5dHmHzhj6cdWamff05ixfMxG6vptZRDe8ew8vnvHwGb97C2EN4/w54/ZTnvOcU8L98x/gDz2V+N/RYlBGFXyAEHvGD6DhC8L4Y/RqeABDhRyJD4H/Gx95x/k3gMb/fcI0/qB/hP9Yd4z/Y9vNf3Mf4E89p/rX5IL/nusAnnpv8yPuQ3w084XeCD0TwEL0tGqID4wihtwiBNwi+52Lfg28UwX8bITY2ES97FyEoAoePJ+RUH/nH+Mj3iI/94+Jj7w1+332SX7Sc4jhw573IOrwF7t5/ydt34vt+8xrev3+PUK8qwlqVQ4OiEIc0D3tV7hSImNyQejSlePTlNGhLpmYSRCjzF6DImy+aXfPmU12WgaF8OaqChSjy5mOV5RKxiWkHfr0Er7Z8aiaBRKhGSsquRZoxC3XOAhK1ahzSfHy6ionTeIlo7tZXTJWcTYIIv75iKj1qMm40aVOLvRYTiVPN9Xra6nVTwGGSXZhkFSZ1/ZPg4p+Dh6RR+lusRJNFMZXsFNaXE9SWEjVVTUXERoyVBGsq8OrErO/qogVIlv6K4gWfUjD3Hylf8nP0hXOpV6yYummFjOJinqhVkbSpCRtleLXl/wcT4a+pJGCsIm5Vkq7XI/wYWpwG0nU6UjY1SbOCWI2UsF5CUFsuSmZM8qmZZCOSZgVRQxVxo2xK3jT5uwmTnGa7lg5nDR3OGtrrqmmzqmizfg8gJkHEFBNhV9NWr6PVqafVqafDZ6Q/Xse6tId1aQ/NHhONToNoJrMwcaJsoV5VTMAoxaUqwVSaibksC3tVHrXl2dgluTTICnFU5onXpjwfhzSPBoXo4Una1CLzYJKJMa0T1+zk+2yrr6bbZaLbY6bDqWNVwMxKv4lmu5KEqXIivUpJo1VGyiIlaignpCuZMtBHDeWi0V2yAq+mlIBOgk9TjltZQqC6kpRdS6NDR9gomqmTdTpxU2ZVErYqSTVUs645QNyhpV5egKU8C5skW/SrGGWE9RJCmnJi1VUiC2FSkLZp6PVZWZ/yMNAaYnNLkPVNbnZ1+tjd42dXT4CBNherEza6Agba/AbaAhNeE6EV4R4I98Cqr2JVe5xDuzdNgLH9KIqySHlsdERdxOtqCNWqaXKZ6I7UcXhzt1gEGbSIRY1eA51eA+uS9Qz1Jdi3oZW+JifhWhkeQxn+msqJeOfvi+nawg1cOXmAJ7cvc3TPVg7u3sy+3ZsQhMMIwmHq9VX4TSqsylJUxZloSldQp6sk5KihVi1Bmp+BujQHYRropUUc2b2Zgzs3kvDZEYQbCMINTPI8TIp8pHmL0FaswKIqRVgHZw8PMn73Gk9uX+Hgri1cPH2E5w/v8OrRvX9C9a/kweURnt26wrdH9rBnUz9DG/sYPjjIjW9PcO74PnpbYlM/PzkDa7oYWNVOa9hNW8TDuWN7uXvpLHsG1rBtbTe7t6zlxP5dXDx7nCvnTnF55CS3Ll/g3o2rPBz9jhdPxnj68A4jp46wf892Lpw7ydi9Wxw/sp+WpjipaBCTVk553nKWz/6ajJm/olZWTNiioDtgo90jZtaHTZWEjBISNgXJOtGfMrSmldd3L8HTUU7t2cKqpiCCYCGXBGa1BK+tmsaQl4vDw9wbvc2TO3dFgCSM4qpREqnV0OyuIWaVYatchr5gFg7pMsLGIgQBIuZCosYCUuZCPPIl1JbOxSFZgkdbSNolLswz/t3vIJ/+r7js++9s1/0/LP/5v2H6L/+aRdO/wCgr4cCODdy7dRXePuPZo7uMP7zFt6cOUW/RsGT2V0z/8h9YOv9rli2ahqvOQFFRJomE7/u23puXef/uJedGTrFmdS+dHc1s3LCaI4f3ce3qBR49vMu7ty94/eopD8fuMPbgNk8e3+fcyCnaWhsx1mg5cmg7a1e3snZ1K2dO7eXe6AXOnNhDMuygrGAxWmk+G1alxc9mHsiLllJdlUtF9hykBYtJ+Sy0RJ34HXqs2grqzSoMylJKcxeTMf8bFs76Fcvm/wZJUSaru5uwmTVQKkCpMFFv9aeoShahLV2MWbaCel0RgjBOecZv0JUsJlGvxltTznpBYF3aw5nB1Qytbvq+GHJTB2d3rxHbjv8VLJz2D8z6+m/hLwT4C/FnViyfz1VBYO+enYw/ecStmzd4//oNr5495dL509gsWoLeWi6ePczj21e4cHI/m3tbaIu4KV42ewpEGKR5COsgd+k3BBu08MfffxcS9VqSdWrWN3vpDJmIWipINyjp9Glpcytpc8rpcMvp9qnoDajo8Svp8srpDSpochSTshXS6ZLS3lBJylxIZ4OMrU12NkbMdNXJaTaW02appNNaRbdNxraYjZNrWtjWFmd3fxe7+troS/ppdpnpCTewtjFAs9tIyq6dWvfjtfLvx1JF3FJFfdVyPMoV+NQ5hPQFRM3l+PWFWCuWoM2bhb+6hHpFDvWKPGJWGT0RG/3JBrpCVhpdYjR52lNNe9BMW8g8BSR6Ew10Jxtoi9iJu6rpbfLQHqvDbZazpj3Cwe39UyBix+pW9m3sJu01EbOJfo42VzX9ISttdUraHDLarBKaDUUk1DlE5RmEqpYQrlpEUraIcMksEhWLaFPl0CjLIVSxnKSuhC6Xnn39KXpjFkKmYtzKTAKypSRkS2mqXEiqdDbe7F8RL59NWraQZvkiVhry2FxfyVpbKS3KZbRqVpCULqFRnkGjPIOUIoNVtWX0mIupz/kGT+EMfGVziEgX0VqTz6oGKe21FcS0+YQ0ecS0BST0RXirMrAXzcNZJkb1Cj8Bb1UGwixY9OXfErYo2NgemlozDOVLkOZOpypnGiXLviRn3mdkzf2c7Pm/JHfhr6jMnYdJXYy5ppLC/MWEgw5amsJYTVqOH9nP+MP7vHz6mDs3v+P5k8cc3LubzKWL+Jv/+RfU2820NcdxN1hp6UwTTYX51W9+ya+nfcnWHZt48/4F341eJZWOUW1Qs35DPz5vAwq5hP37BmlrS2Iy6ti9e4ANm/vh9UtejT/j7Xt49R7evIM7t16Q8IY5dmyYUSB4Bn5iOsy/9N1DCL5ECL5AiD9F8F7jo+BVPg5enkpJ+tA3zofeV3zkec3Hnld84hnnh977/Mh7kx/5rvND/3U+CVznE/9NPgqM8pH/7pQESpyxiXbp+yJgCIwjBCY6IPzPxMfBJ1PzA/9DPvA9QPDd5cPgAz6MPBBBhusWH/vu85HnNj8O3+b3ncf5L65B3BfFvondRx5x4/JbeCd6IN6/B97Bu7fw6uU7EURMNuY6pHlTTMSk7CJYLRF9B9UVOHWlU36IOnURRknWlIxJkTcfVcFC9KXLMEqy0BYvQZ47D33pMhrUxURM8imJzqTe36MpI2ioIlGrJmgQN8vKFfMwliwnUasmZlGiL1hC3Kr6LfnSJIBwqYpxq0vw6yumTnqTNjXtHhNNdTp8unLCRik9gVo6XQZa7ZrfAgqTIOKfS5f+OYBIGqW01+loc2hptWtorlWJxurJVCfd5EmhgpYGHW2ualrd1STtSpyqAqqLFqDJm0XF0l8gCBZKFn6GOncmdulyPNpCvLoi0VBnkU4xKpNMhE9XSdgoI2SWT4EIf00liVoV7R4T3YFauvxWWhqqabR/DwQm5TKTsqZmu3ZK2tRs19JoVRGrkRI1VJEwyfEqRZ1+WC8haVbQ4tDR6TLS7THT4zbTavsePLQ7tLQ7tFOfR4tDnPYGvfjenXo6/SbWJBvY0OJjY6ufNp+ZZo+JuF0jygT+BlzaMnyGSrFXQVmMqTQTS/kKHNJ8asuzqS3Ppl5agL0yB6dSvEYnGTOnskiMm9VX4FGXENBXTEmxwnoJseoqWmxaul0mVnqt9AUtrI3a6fYYiFSXEdKVkLYpaLTK8CrzCetL8asL8SjyCOlKSFmkpG0KYjUV+NXFRE0ygvpKvOoyfJpyYhYl6fpqUnYtQUMVIbOcuF1DtFZkjVy6cly6coJmOdaqXCzlWQjTwFC4BHtlzhTAi+gkhLUVRHTia07bNPQF7Qy0htjdm2JXT5JtnWEGu/wM9QbY2e1nY7qBroCBZL2SeJ2KpFNPg6ECp1FKf3uMlqiTpXO/YuHMX1JbLUUQOulrjnJqzxaO7dpAV9xFosFAi99CR9BGR9BGsk5Lb7SO1Yl6saTRpaMvUktfpJYWl5Zmr4GIQzF184/ZVDQ5qwmZ5fhrqvAgwWOQc3j7eu5fGebAjg3s3baOPdvX4XVUY1WW49RVUVORR+HC6XzIG2qqCnAbFQgyEGTgNErJmidGllbmLcSqKyPUUIO2YsXUBme2G1rjHvF1BEBesIygQ093MsDWNZ1sX93F2q4mju/ZwZXh4+Km8MfQKwisToUZ2bOdb/ftZKC7mbSnlhafnXXtcda0x2iNuVjbleTy8GHOHNuNRRCIB+roa0/SHvUiCDdY05Lg5rkT3Bg+Rn9LjM64n/U9zRzYsYEDOzcytHkth3Zu4drwCR5cv8z9a5d4+P/z9Z7Rcd7nnfaz9rFzssmu15tYjqJ1HNtJtHFV7MR24rjKapTYxQ6id2AwDdN7x3RMwxQAg0HvAHunSErsFDvF3qvYqyjJlHi9Hx5gJDvv+364D0kcHpYDlvv6379y9QKH393OqaMHeHD3fR7eu86Hj+7ywYPb7N7xNj2dbejkDSwb7GHP5nUMtYuvrRGLkpRTh0NSLIYs6GtosckQhHdEWBQcZP1Gti7r4fj2NXRGRE24IDgQDoNwGN5eOcqF44c5e/IUjx58wNWLl1g+NgzTBbgk4NWKBtJc0IhfXYKtbi5BTTEpey3N+tJ8mkxYVUBAsYCQupCQtgR3YzEBYx2VBS+hn/e3XE29QNGLf03l4inoGiqoK15IydwZyMsLaYv4uXD6OJ98/IiPHt6Fpx9x6fRRLFoZi2a9ztypL/PSr37Ki7/+Ka+99J/87Gc/Ys6cqTSqJNRLq7ly9TyXL53lxvXLXLxwmv37drF711ZOnjjCrZtXefjgNh9/9FBMYppIY/rw8X3OnT3B/n27eO/IfuAhH37wPvAAnt7n1LE9rF7eTyrqRHge/A41pw9vZf87K2nxGemIuciErOglizFIS0iHHawaydHXFqU7HSYT9eA2K5FULKRi8SzU0gpqyxZQumgmUb+NXFsM6gRcNi37dm5gKBvCKC1AXzcfm6KIhqI3CCPGnjqVJYRMdQQMNUTMEnoiVkYzXpJOJZb6RVglBThkRdQvei0fKlFd8AYVhdPgewKRoA1NYx1OmxajQU2uI8PFC+d4/9oVbl57n8vnz3Hm9DFOnDjI1Uun+cPj2/D0EScP7MBvVjHOdMaZzurBNhIePWOdEVpDZt5e1QerBd5a2ikCRMjMlqVd5MIWBpIuUm4FCauE3oiOobiJwZiBwYhmYlT0h5X0+mV0exvo9dXTbi8n66ik1yeh1yel013HYFDFmjY3q1td9HmUZAxV5Cz1DHnVjPo0jHjVDPhNZH22/O99w3A3R7asY+/6pWwYaKdjIkQl59WR9WhotclImmtJmmtJm2vIWGqJqEuIaEvxyRfhVxQQNVbhVRYiCMtR4keJXwwuaA+wcSDJso4QHQEDLQ4FGY+apFNJR8hIb9xOd9RKLmwi12zNS5z6WjwIX4SepIeAVUbSb0I4DCsHWxlsDyMI1zi+Zz3vbVvFUMbHkvYQS7NBukMG+poNdHmV5JxS2kzVpLRlxBsXE5PPRxA8ROpn0aqYS6JmGpn6N+lUFpCVF9Klq6LfKSdrl6AqeBlt6etUz/oPqqf9G87SVwhWvE64+GU6JLOIV7xGTjmXfv1icsq5tDW8SVfjQgaMJQxbyhlz1rEqoGTYVkOrXLx+RGpm4C+bQrR2BmnFHCK1U4nXzyJnKKbXVkXOXEGroZx2UyUZfRkZQyUJdQm+urk0Vc8kKJmLt2pa/v+MXLODg1tWfE4y6EBePhO9ZCENJdOoXPQKc6b8nOI5L2JTVaCXl1K2YCrlBdOpKptHdeUCKsrmEY80sWnDSj54cBs++ViUGH0iwvKTDx/x3sF9pFsirF+znPVrlnJg73aagm50Zg1vzJzCi6/+lnRbgqMnDnHh8hnWblhJMNREpjUhetC6sxw+tJcD+3ezf99ujry3n2xnCj75A3wqlrp9DFy89CFedyv7t5/g6adw+o64dE/rPs1z4dP8ZeIhQuwRgv8qf9n9mC/GL/Gl+CW+FLvOF6N3RIiIiF0RX4qIkqYvRW/lk5TEq8XExaJlQgoV/2y+EPt/HyF2T5z4PVEuFRc7Ib4YuslfJh7y56nHCLHb4oWi5QZfzNzmz5K3+R+Jm/zv4Cm+7niHN4fOcAjYewvM9n42rDzCyeNXuX3rEZ88QTRDTIzg01TSpCrHoyjBoyihSVlKQFNJ1FBHwtxA3CSZKCiTENDVEtDVEjLUE9DV4lKUYZcWY5cWo6+aj65yHpb6xbiV5fmPmWoX4VVXkXaoiRmkhNS1+UUsopOQMMlpdWjojzgJaUX9u6WmgICujoCujoxHh6W+EL+qKm86jhobCOvq8j6OkFaUO2Wc6nxbstg50EDSphRbt5tt9HoNfyRV+vwl4vPwMOl96JhIH+pwqD5bmCf0/5+Ph01bZCStMtrdanGBbrbSF7GS8+tpNtRirZuPtW4uisKXqZj571TO+g9Uxa/jlhfQbKgmaqol5VAQtzTkexg+Ay7xWhM3i83Qk76PlL2R7qCFwagz3+6dcajyYNCibyCurSdllNHhEP0KXU06Oj1aur16upp0tNmVJE0NtBglhBoriOvraHc00uMz0B80MxCyiIVjISt9XgN9XgP9PmN++nxGer0Gur16ur36fDrTQMTGSNLN8myQVZ3NrMyFxfbqiJ0Or4EWqyJvgp/0uvgaK7HWFuCQFNGkKMfVUIxbWjKRHlUmplVNGNddDYV4FaU062pIGOqJamtoMUrImGWkTVJa9PWkjQ10uTQMBsyMhG0saXExGDbTapMRVJYSVpWTNNXnrw2TV4i4voaUWULWqcxDRsYqLvdpi4KYsYG0vTFvWG91aUg7VLRYFTTr62lt0hGzyvE0VuQLGNu8emImKc36egKqKryKckKNVSQMDaSMMhI6Sd5g3dVkYEmLl419KXYu7WbX8l52LOtkc3+Mt3rDrOkSrxC9MQsdISPtQRPtzVbWDmc5fWArH925yOlD20n4LSiqC/DbVCztTfP+yf3cPnMAQVhNq99MR9BG2qNDX7WAilkv4pCVkAua/wgixlNuRhIO0k45GY8av74aZfF01GWzSLnUCMIxMh6dCIbfEbsghJswmkuyaqSbpQMdjPS2km3x0xnz0eLUY5NWoCpbgLm+mIBRSpO2DuF1qC+ciVVZRm3BdOzqSrT1BZTOfZmCGb+hcuEUKua8RBmtNDt1zJgxlP9PSFUxH6+hAauiCmE2RJ0GWkMulva0sWygA0E4h1VeSy7oYUlbgvHWOMPJEH1RL21NJpIuHQmHBp9egr6+iOGuGOeP7+H4oa2sGMshnIOH/AWdUT+DqQgruls5vG0D+zavZrgjxlB7nCXdGVb0Z1k2kGWkI8mS7lbeWTXGoW2bOLt/NzfPHufYgZ2cOrYPPnnM048fikVo/IGLZ0/R39PBW6uWc+LAHs4cepfLx/YzWfBlbShFAAzVC/A0VjAZyS3ChANBCNPapGNFZ5TR1iDZgJmIrZEXWY9DEDi8fSMf37vJqRMnuXL5Ont27Wb5+BjLhvrhkugB8BvqaffpCBkrCenKyfoU9DRriJjKMVS9gSD006Scj0e+gKCmmLC+AkPdfH71wnP0Sb/F+60/ZvZ/fpXyv/wCDkFAWllCbUkByZCXZf3d7H1nCw9uX+fjx/d5cPs6504eZcXIIIq6Ct548Vf8/hc/pap4ITNefwl5fSWbN61joL+LaCxINB7m5Kn3uHrlPE8+ui8mpDy+y+OHt3jy0X0eP7zF9avnuH3jEo8f3uKjD+5MpGBtpqsjRVdHinc2r+Xu7fNcOHeIY4d3cOTAVt5aM4Qg3ERwgMPQQPmiN+jPhtmxfpTdb43x3s41rBxIYZSKRXOZZjdbNyzFIQh4rRoa60pprCulbKEY6yqpLKBw3lTsBjkOQeDc8QPcvHyabDLM2aN7JjKYfoQg7MeuLMYoWUjIUk9n1ELYKsEqLyRgqsWjLsdYtwCrdDFNmgqaLRJafVoiVhnzXv4pNQumULt4KhZlBUZVBcmIg0CTkaDPxtpVo+zdvY2tWzawevkyejtzRPxB1qxYzrmzJ4E/cO/2+1y9cIqbl0+za9MqBlqjZJtdjLY3I5yC/mQTx3euYeeaAQThCawWYLWAWVHJjvXj7Fo/RjZio8WlIumSMxCzMpgwMZwwM560sDRpZkmLiZGohv6ggh6fnO4mCT2eGrpcFXS7q+n1Sejzy+j1SRkIqRhPmOnyKOiwy2izSMjZpHTaZbQZagk3LMZaNgdbQ3UeIrYsG+XxlbPcOXWEvWuX0NfsoCdoocdnoMvTSIejgTZrLW2majH1yVxJn6+RrFOCX7YIn3xR/hIhWCCgqeTsrjVsW9bJcIuLnF9PX8TMcIuD7pCBFlsDEUsd7X4NAy12+lvs9MTE3qO+hIO+pJORtgA9cSdpr45M0Eh/xsdQe5DBtgBjnREEYZz1Y+1sHG1nICUmFvbHHWRcCmKmapalHfR4G0noygjLFhGRLyQiX4ggeGgqn0KyYRbJumnkFPPpkC8gXfcmnZoSOg2VeKpmUfHaTzBXvoFfOY+gYg5R6WyC5a8SLXuFHsU8stI5dMjnkZXNJVE1lWDRSzSXvkqbbB4DxjIGzBWs8MkZsdeQkc0jXj+LaO0M4vWzyKoLyKoWEK17g2jdNGINs4lKZhGTziHVuJCkqoA2fQkxZQExZQH+ujdxlL1BWDqfQP0cBGETqrJ57N+yhmO7NrN+tItc1IXwCrj1tbQn7OjkhUgqZvHGiz+mqngGy4ezDHbGKVs0g7/gIS6bijWrBnHa1axdNcr5M0d5d9dWQq64GwAAIABJREFUTh07wuXzZ3h07y6PH9znxHuHWLdqObu2b+H+nevcv3ON61fPYXeZ8fgcjIwP0DfYxZr1Kzh4ZC9Xr13kxMn3ePDwDv0D3WzesoELF89w8tRR9ry7g9WrV7Jw0Vx+8+J/wtNHfPqHhzx58jFPn8LePRfItW/gw0fgDQ6w8fAFzgFrnsK37Sv5q6b3+GrLfYTwLYTwXYTExxPzgeiVSN6Z8EZc4wsJETC+HLskXipi10SQSEyARPKWKINKfH6u/3/MtYnEpckRP/6l6A2+HLnDlyOP+W+RRyKMtN5GaH8fofk0X2q+xF9aD/Pz5pNs+RROfALr91zB7WmlrkpFNJJm397DfPThp3zyRLxE8BQEr7pCfOloWIxTWohHUYJfXZGPC42bJGJsqL4ev7YGv1bMyg/q62hSVeJWijITh6wEY81CdJXzMFQvQFM+h8aSWdgaisSlcSJxya+sIqpvIGlRkjDJiRmkxI0ywrp62tw6mhQVzP7lC/REHHjV1YQMEjyNlXiVFfgaK/Mxmc36+j8yg0cMErITXQXdQUte6tLhNdAdMDMSddDvN9H1OSPwn0LEnwLEZOpQT5P+v4BF1ikWlE1Ou1tNzqsj59XR6RMbs7NeLTGzRDQSNSygsfhVKmb+O+Uzfk5j0RTc8gKiploSVgktNhnNhs+M459daxrysq5J0/ikDyTbpKc7YKbTZ6TdrSVpFWVMky/ccW09GbOCLree/qCZriYdObeGHp+BHp+Bdkdj3teRMNSTdaoYDFsZi7sYiToYCFnoC5joD5rp95vo95sYDJgZmJi+gIm+gIlev5FOn57+ZisjCRejLW5RypQNsjwbZDzjzftTOrwGUvZGUnaxGyJikOCSltCkKMdSswiHpAivsgK3tES8QKiq8CnLxNIcVQVN8hJcDYX4lGXETRJabQpabQqi6mpSxgZaLXIyZhntVgXdbm0eeMbiDrJOpdi7ISsi1FhGXF9Dxiqlw9VIm11Om11Ou0ORn6xTSYerkQ6Xmm6vnlZbIymbko4mPV1+E20uTb7RPeNUY6lZREBXm++PaG3S4VaW45CViC9lPiNpeyP+xkp8sjJiOvHzkzbJ6fYY6PYY6AtYWJr08VZ/mt3Le3l31QDvru5jY08za3M+lra6GU25xNdo4R36Mz560352bVzKucM7OHN4B7cuHoUnd7l0bA89qQBxt461g22sG2pFEFbj1dSQ9ugIm6T5kqveqIPxNhH6xtJN9IVN9IVNDMVsDLc4EL4CDkUxyuLpeBrLWNbRzKruOF1hG50hK2mXkZ5oE6NtcbasGObUwZ0c2rWZFaMTWejPgQEHFkkZPm0Dcbsan7YebfUiGgpnsnjGb6hdPJXqRa8zb8p/ULHwVUyKYqb+7gUEYRxF2QxafVq2r1/C8v42OsJWWtwaonYVHk2tmKIzGxyqeoTZEHEamUc/8+inKxZgVVcrb/V3MhDxkrLpSNk1tFiV4lVMgIC+Hk3VfDoTLlaOtLN8OCteSM6B36EVX42/CUmnia6INy/v6MsE6E566U56Ge2MMdwRozcZoj/dzMqedg5tWsuDS2e5fOoI48NdnHxvP08/fsjlC6fZtX0L48MDDPV1i0bw/e8y1ptjWX8nw22fnfyFbtjBz2hSVxPQ1+NprMCvrSFqqidpl5N2N+JS1TDUGiZkVZHxGRAOw7qRTi4c2cP5Y4e4fu19zl+4wta33+HAu3vo6mjjtZd+h/BSOeULptMRMhK11hI1VdPhV9IdVtNiryGoKySkLyFsKMUhnYddMh91xUx+9cJzKGf+Fd1lz/DSP/537PoafiII/PaXv+Tl3/6apf29nDywj7OHD/KHe3d4cPsGRw7sZaS/m7kzp/Lj7z7PrCmvoK6vpSeTYufmjfR0tOK0GNi8aR0H9u8mFg+xdPkY129c5pNPHvHRB3d4eO86Hzy4yZOP7vPJxw/4+PFdHt2/wdMnj7h3+yrXLp/h/StnOXF0P8vGB+jOpVm9YpShgVZRq/0K6NW1ojdLuIbQzURqkgNFzUIcmioEKfnxGuvzn+snD66zd+t6Nq8eo6c1Cr8QMCprKZk/nTde+gVTXvx3Xv3tz/Lff9+OTaxeMkB7wkfQKiNgqoVLAlGHjLRPg0W2GEXZDDzaCjJ+LQFTLUbJQkwNi7BKF6OuehOzZBHpJjWG2oX87sffRlY2m7lT/oN5035N0fxXee3FnzF7+osUFcymqGA2A71Zbly7yNWL51i5dAnFCxeSise4fOkcHz5+wNlTR7lw+ijb3lrFcGeSbWtHaQ1aWd2fIuFSMZhqorPZSmfEht9QxzCz6aCILauHuXRiL5lmJ9mona6onWxQx1DCSndQzUjcyJKUlRUZG8vTVkZjevqDjXR7Jy4Rnjr6vOJMQkR/sJH+oJq+oAa3ZAEZSz1DYTNDQQM5h5y0vpq4spSgvIw2r4Mty8YZzbaytr+b948d4OH5E5zZ9RYrO6IMR+z0Bwz0NCnpdcvpdTXQbaum01JJh6WSVlMFcW0pTfVzaVYV0xvQ0upUIAhPEIQnHHxrlP0bhtk0lKYnbCbtlJPzahCEfqKGGhJWCd0RE0uyPpblAoy2ehhMORlMiZ60voQDQTiHW13JuqEMo+1BuhIulvbEGc4G6YiKXooVPXHW9CcYbHHRG7MwGLfQ7lHw7vJ2VqSdZMzVhJWLaVEXkdaVEpHOxVP2GtGaqbTJZjNmqWDIUEK7dB79+jI6taUYFvyGmGoxLcYSOtzVZG1lRKUzCVdOIVkxhXjpK8TKpxAqfpnm0ldJ180kp5gvAolyIbnGRfSbyhm2VTNkraJDVUBGMZ9+SwXDjhqymoUkG2YQrXmdSO1UgpWv4St9lYRsDp3GUtq0heSM5TQ3zCEomYu7cjrGgpeIKhaRUBXyFe6S8Vo4vGsz9y+f5umjG2xfN4aiZiEDHc2kIhaCbjVOk4QFs36HtGYRW99axpql/UgqC1gwZwoGXT0tcQ+JmIdl431s3bKOtzetY/3qFTy4c5Njhw+x/e0tBL1u0okoHzy4zcN7N/nogzt8+Og2q9cso3egg4uXznD2wknOXzjF/Qe3gCfcvXeTS5fPke3IEAr76OvvYvfunaxZs4rW1jRSWR3f++HzfPrJDcRu6D/w9An84UMYHNxGk3+IPcfuc/4xbL58j2OA7/BDvm1by3Phk6J5OQVC/BPRs5D8ECH1ACE90WKduoTQcpEvxc9PyJdEkPhifAIAkjf+fyHiC/Frn03iyp/MJfHL+DW+lLyNELqOELrLf4s9RojfF0EmcxMhfoG/brnIPwWOEjooXlTW7LhDLLmET5/Aru17GR5awvX37/zRFYKnIHhUJXhUJfjVZbhkYqtjxFhDyiYlZqwlpKkgoKogYpDkJSXN+vp8R4OYmV+PV1mBs6EYS80ijJXz0ZfPxVAxD5e0RPRUaOqIaSUk9FKSRjkpk4KUSYSLuFF8aY+ZZISNDdTNn4JPU0PELMOnrcWnqcHZUIyvsfKP4l1D2tq8xGnSVNvhNdAdtIgLm0Mldl841YzFXfT7TXmZ0p8mMP0pPPypubrnc/KdSQlPt1efX8h7Q6K+MefV0e5W54vuWmwyAppyrHVzMVbPQF06RXxBLX4dS+0cfKrSCV+EKFcIamoIqKvxKitxy8pwNpRhry/Cq6zMS7liE1KzVqcY2ZqxKonp6kUfhLaeFn0D7TYVKaOMuLaeNmsjvX4jHa5Gcm4VfQEDPT4daUsDLcY6MlYpSVM93V4twxErg2EzvX49vX49AyETAyETI1EHQ802+v0menwGBkKWPGx0B0QZ01DMwZK0l6UZH+MZL8MtLnqbLXT4RLDq8hvo8hvIeXW0OhuJmyQEVBV4ZMV4ZMU0ycVrmEtWhKNhMS5ZkXgVM4lm9YBKLN5rkhfRJC8ioBJBIG1poMOpJGNpoMVQS9JYR9Ymp8+rYyhoYiRsYTTmpMdnIGOVE9fXkTDUk7HKyTpV5NzipabDpSZllpI0idn8k5/friYd/UEzvX5j/prT6dHS0aQl69HQ5lKJVyRTPVFTPYmJnPGQoZaArpqwsQ63rBRDxTzC2loyDhV+eTlBZSVZuzp/LWq1iMb3sbiHzYOt7F7ey46l3bwz1s47Qy0sSdpY1uZhrK0p7xEQhOU0GWUc3LaWWxeP8+jGeW5dPMpHt85zdOd6Yi4tUbuSsElK0q0m5dKIcrgmHau64xzYOMapnWvFE357gP6oTTRWJ5wMJZz0hoy0N6nIBY2MZwMsz4URhHHa3Fr6mu0MRF3kghaWtsfZtnyQdYOdLO9r5/ShXezdup5tb61AEM4RNjfSpK6lzWemJ+omG7AiK5yFtGgG5W++RMH0X1M292UoEljNK8yf+gv8KKkpnIK0dDopj4qeiJV1Y930TciZIha5uGT/BRhqi4naNAiAVVGD8HWYRz8GHGwY7aM3GqAz6CZp1TIcD9AbdCB8DzJONYqiaSiLZ2JpKKQtbKG/NSjKoJQw0JPi4O7NHNy8lqzfRcSsYTAVYtf6MZb3tWBTVZDw6uhOesjFnWSbHfQmmhhMBumLBVjT087JXW9z6fghVo33s/Odjdy9cZk9O9+hNRVjqK+bA+/u4vK50ywfHiAR8NAeDbCiv4O3lvQjAPv5EYOpELlmBz69hKhVgUtRRshQT8G03/HtbzzLN559hm//3XP58ekl7Fq/hDsXjnPj0hnu373H/QePuH/3HvduXeeHP/g+r77yEi///rf833/8Nt1RK2mvgri9nkyTjI5QI+mmBoLGUlyNC/GoFqOrmUX1/Bf5xt8+w//+X/+DZwWBr3/tr/jOt/+e7333n/npv/4rc+e8yQtfEZj/nMDrr77CWH8f996/wq1rl+jOtfLqi7+hqrSIt9et4dbli+x8ayPn3jvCnauXWbdyGctGh9i3dxfX37/MylVLcXvtHDq8F55+yKN71/j043vcv30ZeAw85tb759jxzjqOH9nDhjXjbFgzzuH929m6eTXnTx9m/563ScZ8CMIxESJ+IibrVBbPYuGbL4uGz+dFiFDXLqTFq8Otq8lDhE9fK8bkrhrm3PEDfPr4Dp98cJuj+3cw0Jlm7vRXeHPqS9SXFbCkP8eq0R4O7drMoV2bJ4IufwLPCwxnQ3i0FYStElJeNT5DNXZlMaaGRThVpXi0Fbg15TgaSzDJFjNZ6qgom4GibAY1C15DXTmPt5Z20p30IK2cx8wp/8Gb037HzKm/5YUf/AO//dW/oWmUMNCb497Na4wN9lE0bw4GtZJtW97i7JkTPPnoIZfOHWXjqhEmC9dc2mpC5gYyXg29cTtxhxyfriq/YNsay1m/tJflw1mO7d3CxaPbWZJrJuVRir6skIbhmIH13V6Wp+0sTVp5eyjKijYnHR4pQ1EtOVct/V4JA0EZbfYqYoYy2j0y2j0KPLJC9GUzWd8TZW1HM0ljHZ1OBV0uJZ32BjbkouxeNc625eNsGR9m9+qlnNuzlWsHdrJv1RBjcQ9ps4SsTUrWUkunrZahJqkouTGW0u+ooc8toc1cSVxbSqdbzmCzkZRNSlBbRdqh4ty7Gzm9ax371g6wrD1AxiEnqq1CEPpJGKtF30fUxGjKwXjGxXjGxUjGyXDaxUDSQcBQhU1WSE/MxvqRNB3NJjI+ff5CIXwPxtr9LOsM0xuzkA1oGYhZGU5Y6QnpGGzWk3U00NxYiK9hPs2yBSQ1xWT0JbTriugxFJFVzGFAV0SPahHtkrl0qwrp1BTRqllMQlVAk2QGkln/RtZWxqivHlfBb0hWTKFT+ibNJa8Qq5hKpv5NOuQL6GosoFO5iHb5fDINc+hQFdBrKKXPVEKntoAO7SJyugLaVPNJNMwkI59Ni2Q6keoptEhFeZOv4lU8pa+QbJxPl7mclHoxGX0ZTdUzMRW+RuOc39AsL0BXNA2PTsaF4we5fOIwNy+eYLy3Fau2jpjfjNPcQCxooT3pRaes4MC7m9m/ZzOBJgvD/VlMejkel44Vy3o5emQn7+7azMZ1yzl/5jjLx0dIxSNYjQbSiThbN2/k1vtX+OTjRzy6f4trl8+IpZ7H9nPsxD6OHz/AmbNHuX79Ao8f3+HTTz7kyR8+4O6dG2Tb0yxdMsKJ40c4efI4jx8/4sGDe6zfsJqq6lKecoMP/3AdkSCAT0SD9faDV7gH1JhjWNJDbL18l9NA/fL9PO/ewN8l7yF474kJSC23xMU9dUc0O6fuiICQEMvf/jxyjf/efI0/i177DCLSNxBSou/hi9HPTewWX4zd4kvRG+LExN6HL0ev8+XoNXFiV/hy9JoY4xq7j9DyUGykbrmF0HwHIfKAL7d8yNeSt3nWvYOyldc4MlFoN77sMEN9W+AJBL1J7t/7KA8OH3346WcQ4ZAvxi4roElZjEu2GLe8kKC2goi+WkzsaCwloCojYZHn+wgmY0ib9fUE1NUE1NVYawuw1xfm9eriIjxxPdDWkrE0/pdptarI2NVk7GpC2jrSDjUdATP6qgV41dV4NTX4tLXE7Y24FGV4lRUE1NUEJ4rYJgFi8teTsMjzjdufN1q3OtWMxpz0+01/FNf6px6IzwPE5y8WnS5NHiLyMDGxYPb6jfQFTHkvQKdPT9ajIevV0uHTkXYqaTZUY6qeja5iav51UTL/RbRl03DLC/MRryFddR6MQto6gppaAuo6AuoafI1V+WjbsK5O9ADYxC6HjFWZ9zakjOIVImNWEFXXEpCVE9fW0uFS51/WOz3qvJF40kScMNTSapPR7dUyEDIx1GxhqNnCcMTKaMzOULON4Yj45WDYykjUwZIWD8NxJ70hM70hsSNiPNXE8rYAS1p9+SbxnFdHR5N2osBMT0eTNg8RkxKlgKqCoLoSv7oCb2MZHkUJ3sYywvoaElYpYW1l/s9jk7wIt3QxXkXxRDu3CBJps4SUqZ6MpYGcQ0lvk5YBv4GhoInhiJ1ur560RUZMV0tMV0uLUULKLP1Mkva5gsFWmyJ/tekLmPIwkXOL7eeTPpCOJi3tbjVtLpUID6Z64pYGYlYpYWPdRMt1LZaaRSgKplE143eoCmfQYpTS7TWSNEjxSkpot6nyPRGjMTebBjLsWtbDjqXdvD3axraRFMvaPAzFbPRGbYy3h1k/mqMvEwIE+tqi3L1yCj59yLnDE6+swjWidqVYCmlTkPFoSbnUhI0SImYpuaCZ0YyfJe0h2jwi+PZFrCzPBlmZCzOSdNMTNNAV1JP164nZxbhKl6KEpE0pyulibto9Ygu5Bw1LOpKMdrSwadkQ3elmJsu6gpZG/owPCegb6Gp2knBoMNYXUbvwdRZN+xVv/PpHFM78LZrahTSUzZxQKX9m2vZqK+kIGFjSm2GgLULc3kjI2IC5oYSQWZ73NyQ8ZprtOoSvg6G+gvbmJjYtGRR/nJ9A0mEkblIRMchoc2mIGCR0BY1iy31Az3pehP0Co70pWpqdrF89IspT9u1gPJNgKNnM3g3LuPTeTlYNp9FKFuHSVxKwSWiPmsnF7LR6DXT4rfSG3AzF/Iy3JTiwfSN7t7/Fuzu2sGf7ZtavWU5/TwdLRgbZv2cnZ08cZf/uHezfsZU9b2/k7dVL2bhkAIcg4Dc1cvfiCbKRJqyKKjI+E0GDhMp5r/N3z/0NP/vXfyGXTbN2xXIcNiv/9J1v8Q/f+juchkZCTQ7SiQhDgwM8fvyIt7dsJh4N84Pvfw+/z4e3ycN3/v4bVBVMY87rv2Tmyz9nzpT/xKsrZP70XzPr1Z/z+os/QRDmUb3wd3z3+e/wzW88y+yZ0xkZHmL96lUo5DJ++IPvM3fOHBLxON/++2/ywx98n5/8ywv80z98h9ZMC163A6NWRsH8uQR9Xi6fPsqJg/s5sX8f969d5dDunaxZvoTzp45z+dI5Dh/ax9lzJzh55igXLp6Epx/w4cMbwGM+/uAWl88fY8+Ot+jJJWmoLUEoAqEIpHWlxMJudm5dz65tGzBqpSxeMGNiYb6GIEDBgikIwikE4RRvTv3lhNFc/LZVWZa/JOxcM0Cu2YpDENi/fSP3b1zk+sXT3Lpyhg/uXGXtsiHmTHsZjayaAzs2s3PTGo7v387ty6e4e/UMuzavRrDAqpEcA61+3JpyzNICBGEYSeHrKMpmYKhfQMwpx2+swaosxtCwCEPDIgRhB+Xzfk/1olcRBAd1i15n8Yzf0Ba2sG4sS9Srp2jBa8yY8p/8/jf/SkN9Mbn2OMm4n0TUz8olQ6xaOkp7IkpHMs6GtStYvWKcIwd3c+HMIdYu7SPuNyIIx7ArSjHVL8QuX0zUJiFkqsOvr6ZJI8ZqC4IDp1GKz65ixXAb725ewpJcM9mgjr6IkZxPwWBEQ0hdQG9QxcbeIF1eJS3WGrqDWtrcUjpc9XgbZuOsnUncWE6bW06rW0nSqSRhV9IZsvDOaAcbepMMhCz0eLWEFcX46ubRHzCwvD3KzhWjnNy+ieNb1rJ72QDrcwkGgzbx33xTndjUrC4ipV5Mj7WSXlsVfbZKRr1S2vRFtJvKyVqr6fYoGAjqaXOpyDjVDLZ4OLRpCXvXDfPWQIa+sIWMVUqXV8XKjIe3B2OMpWyMpm0Mt9joj5robTbQFzHSH7WIF4Wkg1zYwLLOMBuG0/S3OOmMWhjMeOhsNtMe0DOScTPW1kR3yEDWq2YgamIobqHHr6LVWkdCV05YuZiospCUtoRWQzlpXTGpxoV0G4voUM6nW7WIHtUi+tRFjFqq6DWUkVIuwFL8e4yFv8Mvm8VbnQ5GvHVEa6YyYiojVvIqmdrZtDXMJadYSFdjAd2qxXmIaJXOpV25kF5DKYPWchFYNAtpVy8go5xLomEmifpptCreJC2bRYtkOrH66fjLXyFYPZWcoZhA9TQCtTNJ60qxl02jZsq/UTvt38VuD1UFNQtns2Z8iE8e3uL++xdYv2wQl0nBlN//HJ9TjcemxGaWolfXkmuLsG7VKGNDnaxdNc6BvVvZtWM9jx5cAR5x7Mgejh3Zy8F9u9i4dhUGTSNd2XY2rV/H+dMneHTvNo8f3uH61Qvs27OV1StG2bBujK1vr+L0yX0cPrCDE0f3wqePgY94+uQxT5885szp41y9coHHH9wXO2Ye3ufG9Wt8+OEHHD6yn4+5zYdP78Cnn8IT+PTxp9y585h9p6/gax+hf80hMkPvsHLbIS49hfeABT17eNa6n6/HHvLnkesiGCQmZUp3xJnwOnwxdktMTIqKQCH2N0z6Iia+z4Sp+guxe3/ihbg1ARU3JuY6X5yAii/FxFhXIXILoe0xQutNhPgVhPgj/jzyAf+j6X2ete7nzd4jHAGuAtmhrZiMWXLp9Zh1zSxbspE/fCxCw8cfPeWDRx9/BhE26SKsDQvxNpbgbRQvEmF9Fc26KoLqcsLaSqKGGlqsCsK6unyPxCRETC70trrF+atD2iH+5ZxMVIqbpLTbNbRZVWTMSlJGef4akbQoSdtUtHv0tFiVBPX1SBa+galuMX5dHT5tLSFjA02qynx6lEdelvdHTMa8TiY3TYJExqnOXyeynolimqCFbo/uv1wdPj+fB4jPg0S3R5cHiF7vZ/Aw6R2YTCXq9On/6BKRtMtpNlRjrJqFunQKkgW/FSVN0/+DhgW/x1I7j4CmHG9jGX612CUgXhykE14IJXGzeK1JTpQAxk1SWixyWp2fxbW2WRvpdOnI2tWivt6sJNpYQ1BaTkJXR9oio8PVSFeTJg8QGauUdoeCDldjPo2o3aFgIGRiOGKlL2CgP2hkNGanL2xhOO5ktMX9mWQp1cRoi5vBqJ3+Ziv9zVbGU02szjWzvC1AX9hC1qOho0lLh0stLt8TcbBtdiUtRgnN6ioCClGuFNZWE9RW4VOV06Qs/WOI0FcR1FbgU5XilhfiaFiEU1qAV1FMQFVGRF9NwlBLyiwhbWmgzSYj61DQ6VbR3aShL2Ah59aRMsuJ6eqJaGrFiFVdPTFdPc3qGuJ6CWmLgja76o86NfoCFvp8xj/yxUxeJLJOFRmHklZnIwlzQz6qN2aWEDHW5S9Mky/3YW0tttoC0hYFSZMMW8UCbBULSJvkpIwy2uwqhiNO1ve0sGNJF9vGO9k8nGF1e4DxtJOhmI2eiJWRtiA7141yat82Du54i2zcz4Zlg5w8sJ1ta0cZaovQGXGSdGnoDFkI6GqJmSXEzBKCWvHylbTLybhEfX3KoaC9ScNg3MHybJDRlIc2j5qYWULc0oBVUoBLUYK1biFtHjUDUScdXgOjSR/9EacoCfmR2IJ9ZPtGzh7cxaqRbjpTYbFrQviQHfyMHfyMZqscl6qSbMRGk6EOaeksJEWzKJv3Ggum/pqSOS9RVzQTviKglxdTMuclzBP9IEPZOKuHOsk1OxCEYfx6GePZONtWj7FqoINd65azcayfdMBNXzrGWGer+PosOGhYPJcmVYOYfGRV0ROyEtLUkHYq6fDpaHEoSHq0sF9g1UiOlePdbN28Eocg0B0JsqIjwztLBlk/nGXdaDsjnWEchvK8JEoQTiHMhnSTeqL920WP30lXyEOuJUi/INCbyzDU28HObZs5sHcnhw/t497dm1w4c5JTRw9z5N1dDAsCnS1RVvR3Mt6V4fied7hw9MCEOGsedYVzaNLW8ePv/RPfff4fOHRwL9OnTuFrX/2fWM0m+npCPPvM1/jmN57ju//3eX70wx/wwgs/oqy0mB/98Af84Pvf5Z+f/0eaPC5cTjv/59mv8dzf/DV/87Wv8sxffYWv//VXePaZr/I3X/tfPPNX/5NnBQFBeI7fvPBX/O3f/DXT3niNw4f388rLv+fff/5TxsZGkUkbeOGFH/K97/0zz//TP+ByOrBZLfzN15/hO9/6e/7uG/+Hb33rm/zg+9/jn/7xH/jGc8+hktRxZPce7l65ysGdu2hsaGDz+jXAE27dvMqx4wc4e+E471+/wN1blzh2eCdnT+7n+pVzdFXUAAAgAElEQVSTDPSk0alqcdnU9HenOHfqAJvWL0GtqKI5YGPXtnWMDmYnGql/KTa0/0iMNxbKxJLLOdN+hV0nXhqEV0AQziEI5/LRu5MwkfabWdKf4+yJw9y4coHTxw6yf+fbHNy9laHudsYHujj73j4+uvs+Jw/u5P1zR/ng5kXu8hWMihramp14dbUIz03+HBMRshMdLIIFGkqmUVPwGvVFb6Cpn49WsgBJ6TSqF7+GIOxHeA6m/uZHLJ7xaxzaSuTV81DLiuEXAovmv0Ym5WfJWBduu4aRgQ52blnLu9s2sWywh3Q0gNtmQCWvxmlVkYy4cJsa0EpEYNHXzaVJW4JNvpCAsQKvthxBGEYQhtHVLMBrkuA2y9ErKnAa6kmHjHTHbfTFzXSF1MTNlXR4JLQ6auj2KxlOmBlLO1neGWRJe4CuoJHuoJqIrgSXdD7CnyEWjgrkHzs2jXexabSTLWM59q4aYMdoG/0+LR3WelZnmmjRN7CmPcp768bZt6yPJfEmWs0yEqpK4qoyvNVzaFEWkVYX02EoY8hdz6Czlk5jKV2mMvrs1Qw1Semw1RDTlBLXVYphKG4tQ0kvI2k/Y60BRlqaxIdAp5LBkIH1HT52jLawNG1jOGGir1lHT0hDb1hLf8zAYNzCcIuN8YyL0VYXIxk3g0kH/QkbgyknQ2kX3VEz3SEDwy02hhJWugIaOv1qhiIGhiIGupuUJPQVRFRFNMsLiE1AREZfRlpdTItiIQnJbFrl88nK5tMunUeHdD6dykW0KRYSqZ+FvewVXFWvY6t8lYypiGTjfFrqZ7PUUUemdjZdjQV0NS7OT6eygJxChIg22TzSsjfpMRQxbK+kz1RCa+McEg3T8xOqmkJcMoNI7VTC1a/TXPMGTSW/x1H4IqGaaQy66khrCknrSnGUT0c5/yXCqnJsVfPRlc2lpuBNYj4XW9evYMPyEQa7UhhUNfzi3/6ZFWNdnD7+LhaDlJd++1Pqawt5Z/Nq3t60ioHeLDu3bWBooI2b10/Dp/e5feMCHzy4ya3rl3n84C6rly9h17atnD99irs33+fmtctcvXSWKxfP8N6hPWzasJJsKkBrwsvmdWO8tXpUTH07+x4P7lzh5tXzXD53gvNnjueLQD/9+DEfffiQ+7dviVFEPOEDPuIJT/j04z/Ao4/g6UfARzziKd5MD1J9iv3HP+Tjp3DnE7EgbgfwUssxnrW/x/8KXeHPm8Wm6Mn5cnRiyY9PFL613MpDxRdi9/hS5B5/Fn7AnzWLaUx5Y3ViYiZBJPm5r7dMdFG0TEigWibkUPHrCG33EFreR4jd5H+mnvCM/yY/cB9nce4Y+z8Vi+1yS9/B6unB51+LwzrMu7svwkSk659KmT79dAIi7LICcSFrLCGsryJqqiWir6ZZV0XMWEvS2iAuchMQMbmsf77cbfL6EDFI8nr3z18C2m1qWi2Nn0GEQUaLQUbcKCNhEpOZJlNuPKoqYjYlrV4DHk01prrFeNVVeORluKQluGWleVlVxCD5I4nTZOTrZMpRm1tLl9/EULNNNAj7jPlrxOch4vPwMClZyi+MEx+bBIh+/2fwMBi2Mhi25iU9k1KdybSlmFlCQFOOrX4euoqpyAp+T82cX1Ix4xfUzvkN2rIZuOWFeVO7X1WVh4iERUHSpiZlV9Hq0NDu1tLu1pK2N5K2N/6RnCmurafVosw3H7eZlcRUtYTllaSMDSSNdXQ1aej162mzy0ma6sk6lfT69fQFDPQFDPkrRX/QSKdHTYuxjrSlgYGQKQ8RY0lPHiTGU015kPg8RKzpjLC8LUB3wEirs5GcW/NfoK3dJpq6o9oawqpKgupKQpoq/OoKmpSlOKWFuOXF+NUVNBuqCekq8esq8DaW4JItxi5ZiKNhEW55If7GUsLaSiL6auKmOlqMdcT1NaJJ2lRPq01Gh0ubb+iehIjJmYSJyWSqnFtHV5MhX8LX7TUyHLYxGLTQ7zfR6xWvEh0udT6hK2qoo1lXk4eIiLGOgEa8rIR01bS6NKzKRVnRHqbNpaHFKCWmqyeurSdrV+cTmlptjQyEbKzORdk2lmPbeCebhtKs7QixJO1hKOZgsMVDxmciG3Wz95113Lp0kkO73mYwl2Yol2Qsl6Q75ibt0eHXihAz6XWa/DVNwlmLTUbEWEdnwEBvs4W+iJWuoJGsV0vG1UjUVI+3sQxN+WyilgbSTqXoc0n7SdqU9Eec5HwmVrQnEIRNOASBI9s3cunoPnZsXMF4XzvC86CqEtuJbfJSJMUzkJe/SW+qiYizkbJ5r/D6r/+FmS/9jFkv/5zCN1/ltV//hIUzfo/QIS5Zk4v6jBlDrBvvxa6oQBCG6Y376EuFObJ9I5uWDHJi9zvs27KerauXcvbAXtYM9SP8BAJmA/2ZOK+wGn4t4FOL6XBJmzK/1AV0tfgN9XhNUrasHuXk4V0cP7KHTWuWsGl0kOXZNCu7Wtk4mmMk14zLVI2ifhZ2UzFiOdkpBCXkwgZGM366/RZyLiMjiSC5mI+Iz0ok6GTjmmXcuHaR61cvcO7sSe7dvcmt969w4+olLp87zeY1KxnKZVkx2MtYZ+uEvn4LOzavg8MCv/zJd3EIAs8KAovmz6OjPcV3BYF/EwS+/c3/Q8ii5gsv/BBJfR07d25l586taNQqXnjhh8ybM5sdO95m/aqVbNu2GafdyrPP/G9qqyvYunUTBw++i0op49lnvordZqatNcG5c+f4+2/8LfO+/9955mtfJZAM0SCp4wff/y4//vGPeOGFH1JVWcHcOW+ybtVKXnn5JQ4e3MvBA+9SUlzIuXPn+MH3v8fff/Pv6OpsR6NW8fVnvsZYXw83L1zk8K7dtMXiyOqqWbV0jNu3rnHjxkWuXD3Lhk2rSCQD7Ny+jn27N7HjnTX5YjhZfQnCdDh7cj9nT+4nGWuiZPEsDJp6krEmNq4dY8lIJ8lYE+wRkNYvpqJoOoLQjTAbAi4VW9b0g0EQF/znRNgVhG6M9QWMtgeJ2RUoK+azeqyf86eOcePKBY4e3MvmNSs5dWQfa5eN4Lbo2LB8hEc3L7N94wpWjnSzfcNy7vIVMs0eNHVFOJRlEz4mPvO6vCJ6NGJuJarqOQTtDbT4NdjUpUjLZyCrmIkgOKhY+DK1RVOpKXyDioWvEnDK0StL8Nil2MwSXn7xx5SVzMJpVzLQk+Lxg6vw9BEf3rvK9fPHuH7+GCvHevC7dCjrihEEB4018zDKFuJUFWKSzsEinYO6cip2xQIssgXYFIsJ2+XE3GraIw6SzVbMmirkFXMwSgtpccnpatbT4ZWTslYTM5TQrC0mZqokaZfg01RirFuER1NNd8RB0iUn7ZRja1ich4gWn5nhbAKxR+MwggBtPjObh9rYOtTKcLOJLoeUQZ+auLKUHkcjS8JmRvx6Oq1S2nSVtGoryGjKcBS/QVpVRLelih5rNQOOGnqtlbRpFtOqWcywR8Kwt4GUtgSvZD4xbUU+lcmrrsYiKSJsktIVmAgHCZkYCGoZCGjo8zXS7VfS7pHS7pHRHVQzGDMy0mJhLOXIx20L08VHlJhN9E+Mt3sZSDrojVnojxgZiVkYjpoZCIvwMBYzMxjS0emSkbXXk9KVE5YuxF83l1DDPBIKsSE6rVpMq7qAUVcdw+YqBvSl9KgLySkW0msoo9tcTlJbQLuljOKXnqfg19+iuWEWGcV82qTzGTSU56GhQ76QrGxBftrl88kqFpCWvUm3vpBBaznd+kISDdMJV79GtO4N0orZ9JiKaVPNp0U6i5yugAFbOUnZbNwlLxOomkqgegahujnEGouQzPxP8d/sn4By8XQMNYtZOZDjFN/BbzeQifj+H77OO0zK+l77T07MOSfFaNTYW2JiTEwx0USjMUZF6Uhd2N57md57n53Zmd2ZndnZ3iu7sMvSUUA6iFSpIoL0XqSpCJ/3j2eZJO97zst1fVlghwtmeIb93c/3vu8PtSEPxbmJ5GVMZ9mCXj7ZJkIoM9KmkpUxnYG+VjatX86GtcuprvKwYLibw5/v4Mypz8Rt5PWLfHnxDLt3bGX+4AAnjnzB1UsXuXHlEmdOHOXgp7vZv2cHO7ZuYMPa5WLLnzQHl0FCY8SDQxAY7G7i6Kc7OP65mBFau3IpVy+e5vbN65w/dZzb39yA2ze5ePYU31y/whXEVibxRH0NuMytmxe4/u03HL9wg6HFO/jqFhw/fotiuYuWees4DGwCJrcd4cnyvdwfOMpPAse5N3CSu4On+X6VWNsqREfC07V38g9ilev3K7/k7oor/CjwJd8Lj3Am4tuJkd8Tu/D/Tu2dz9153BmE+tMIjecQoqf4fuw8D1ed5HHdBjKa9/PJTTgHzF+5mU07ThGono9S18HeA+Lz+WZEQHx7c4SNMSIgbt8GwVI6E7s0CX3uZBxliVRosqjU51Kpy6FSl0O1qYAaSymNLpUInjOUUmORUWdXxu+M36mCDelLCBtKiY1Ate58vs6upNGqosmiotkqCopGq4p6i5Ias5iLiFrk1FgVNHj1eNUFaHJnYpNlYZdnEzCUUq7+J8eiXJFLUFtEyFAaB9BVj1TRVuqKiZil8S3EHRHRG7QwUGVndtBKm0sTh8vdOdT+/wTEv24iun1GMVj8LwKir9JKu19kJNwREbUOObUOOVGrhCpDAeXKdGylM9DlTkSVORZZymhkKaPR507FLUvDp8qhQpMXf14Rs4yYTUmtXSNSvW0qmtxamj26eAtTzCSlWlNMhTQHX1kWIVUhYWUhUU0JdQYpYWUhQWkuNfoSIroCml0y2stV1NtKqTEV0uyS0RPU01tpYE7ESm+lge6AjvZyFWFdLo6iBCoU6bSWa+I++YGYm76Ig76Igzm1Hgbry5lb56WrykJP2MZQXTmLWioZqiunzaenwSkGk5sdclodCtqcSlqcCprsMurMpUT0hYQ0olUpoM6JbxrspUnYS5NwKdLxaXPw63LxajNxKVKxls3CXJKAtWwWLkUqFZosQsZ8wqYCwqYCqvS5VKgzqVBnUq3PI2opImYSAXxRQxnVupK4cIjoS4kayuITM0lpdoqbi96gjS6/mVa3Trx2Ks30VBjo8uno8Gpoc6totMuos5RRqc2j2lhErU1CnV1KlaEAtywNlzQVnyonThRv8eqJWeX4ZTnUmmV0lZuIGSRxC1qzU0NPwMqilhDrB9vYNL+LNXOb+LA7yoImPz1VVoZbQgy1RBnuauTT7Rs4dWgfR/bvYqinlc76EA0BJ0GzjBqnmohZGreKVaiy8crScZWl4JGmUaHKHsk8ZRMyFtPkFW14NTYpzeVa+mtcNHk1WIuTqHUpRXBgjYv5zQGG6vx0Biz0V3tocGlZ0dMSPwxsWDrEhmXDCC+C0yBHmpeCIn8m0txpePSFyPNn4NDkUxcw4TNLyU2ZiLwgBVl+MtqyLMI+C1ppLlppLkZlIdXlFgIWOa+xBi17WNTfDjGBhoCdjcvmsXJeL9tXLWP1wkHWLBpifm8nmz/8gDOHDrJkTj/lZiMddTE+mD+X+koxFB1zGwkYSmnyiJZDQXAgPAROeQ70C8zva2X9ysV8snUjOz5ay7r5g8xrjNEacNNd66e/o4r2RicBbzEK6RRM2iSsuhQqrHl0REwMNvpp8xmpMUhp9pr4A9swa0ppb45y4osD3PrmGlcvn+Pc2ZOcOnmc8+fOcPXSeW59dY1jn+1n10cb2bJ2JcsG++lqjFEfDSM8BsFyF+s+WMjnOzby/HPP4nLYUXuC/EYQcGlK+PMff8+zz/yMZ3/xDDt3buUvf/4zL//lJT75ZBsvvPA7Nm5cQ8L0qTz56ENUBipwOmw8/sgDOGwWfvGzx3nogXs4e/YkDz1wT1xEPPLw/Tz37M/584sv8MB997Bw3hATJozjj3/8LUUFWTz22CM8+ujDTJw4gYXz5nHPPXdjMhlQW4IIP34BR3kMuUzKTx+4j0OHDvHmP97g1Vde5vb1K1w9c5r927bid9j4eMNavr1xlZMnvuDrry/HNwHFpRlEqlzs3raGodnNNETLEYRBsRHsPURGQtIk3hv7OgmTR5GTNpXUmeNZPK8rnktITxyLIDgwqvPElh+LKE6XL+hg0ZxGdGUpJE54DUn6e1ilGUjTJ+LXF4ilGILAUF8bN65c4ub1K3x99RLXLp3j0907aKqpIhLw4Lcb6GqM8un2DaxeMsiqxXPZvGqJKIJHRIM2fwbCXsQRBqnzaaiwlNAStrBkTh3nj2zlxIENhMqVJE19naKsiRgUaZTkvEfKlNdJn/4PMma8SW2VgYBbgcdeht1SQmHeNOSydAIVej7asIS9u9bx5bnDfH35BIf3fMyapYPxLeA/6zUHkeeMQ1M4CZc6EZt8BtrCCThUSRjLpmOVpdASttHfUklfa4hyuxxlaTKlWZMxS1IIW4to9EppKZfR4ZdRbcim0VnC7IgFReZEXnrmfkrSpjDcXY+wEoSVEDSVUpo6CaEf6ipd7Nu2noO7trBhxWLWLJvHnNYYw20xNi7s4eOFHazpreb9Rg/DlTq6rcV0GvJpVmXSIE+jWZVJiy6HBlUGUUkSMVkKA14pc8plNOkyiSmSqVeLgd8+VynN+gxaDJlEZMnU6nJY1lIRFxFeZSF+XSmxEUBtf8TJQNjGQJWB3nIVHU4JnT4Zze4Smt1ldPgV9FRq6K7SMjtiYrDOzrwmF+/3VPJf3BBp1hEz81rK6aq20FlppD9sZiBkZE7YxGDEwrwaG0MRCz1+Fa22EjqckpEbEQ1UFM4gWDyDqCyZBk0mzfoc2ky59LtLqJMk0qZMZcCcT7sqjT5LPn3OIpot2dTq08gZ+1vyJ/yBFmsOLfoMqvIm0yZPo6ksicbSRJrKkmgqE4VEqzyZNlUK7epUmlWJdOjT6Dal06ZNIlr2HlWF46iRTKJFm0i3LY+YfCbVZdPoMGfTZc3FlzsOZ/oomnXpVJVMx5M/GVPmBLJGv0Rpwrss7aih2WehzmtmdktdnBrf2RDhbd6nICuBZzhAdcDC8GAraAS0ygLm9DWzasVCYhE/DbUhXHYdFpMMnaaIupifPZ98xJFD+zh8cB/Dc/tZsmAex784DNkCZAucOHKIjzasprerlaqAG49ThLDqStNZzGgWMxqXrpSo38Kh3ZsR/iB+nQr7HXy8biXHDu3n6IF9XDh9nK+vXorXyF4FvoKR7y+Kc/s6jBymr92Ag4cvYzDVcODwbQJ1K9n8BXEhkTx4lp95dvCY7zPurzjO9ysvIYQuI9RcH6ljHSFK153iP6LH+c+qU/wodIm7g1f5vu8i/xU6zfeqj3NX9ATfjZ7iOzVn/j14HT4pCoz6iwixf6lwrbuAUHOa79SeRAgf4T+DR3gkdIhfulaRO7CHgyMZiF2ffoNMUcfAvP18dgxa+tZy8Pg33Lz9T+HwP30T9AVTMZckYMyfikuaTECbTfBfBETMVkKdXTpiTdFRa1PE74TXWGRUj3T1V+mKCWoKCRtK48TgWpuCiEk8uMUMUuoMMhpMCposqriIuBOubvLoidgURGwKXIpcChPHYSxJxSbLImgsE+tlR7Yddyw/d2xMYWMZUYssHra+Qy+utStpcGloLRd97XPDTuaGnbS7tTRYZDTZFPHg9P9mY7ojMv4nEXFnegJmWrxa2nz6f9tE1LvEj1FrqdjBXjoDQ/57mAqnYCqYhjF/KvbSJPzqbKoMRYSMxfFshyggVNQ5RF5GvV1Ns0cn1oo61dSaZUT0pQRkubiL0qiQ5hBSFRJSFBDVlNBoVlCjLaVKnk9MX0KlMjtOaI4aC4gY8qmzltDqUdDp19BXZaSvykhPUE+DvQxXySx0GRPE1gynhI6gia6wLS4g+mtcDNaLXIGBmJv2gJG+iIPhBj/DDX5mVzto9xtocovtVa0uJW1OJe0uFW1OJU12GfWWMqKGIqp1BQQ1uQQ1ufjV2f8mIpzyNMo12aKAUKVhlSaiL5qGvmAqpuIZuBSp+HXZhE0FhIz5VOpzCWizqVBnEtBkUaXPpdpUQFhbHBcO//rjGqOEOoucsLY4zsqotyro8puZXeWgN2ijo1wvbiB8Oto9ato9ajq8GlFIeNS0ulXU2iQ0OOU0e1Q0uZWEjIXxjYlblkZQW4SzLIOwoZSwoRRrXiIV8lwaLArcRWnUm+W0ODRxyN/C5io2zutgy+I+Ni3o4MPuKKtm14oguIibOY1h2CZw89IZrp8/wRef7qKlppKgw0TUY6baIRLOIxaRdOyVpeMoScKYOw1BcKDJmIQpbzrO0mTK5Rk4JWnE7DJafDrqXcqRmkMrAW0+ggZc8kzq3Crm1nnpr3HRGbCIbBK3ngaHhqhZjVteKPILRoBYguCgJCuR0twkmiIOSrMmc5b7Ocv91Pj0BF1KQl4d7XU+1r0/yOz2GN3N1axaMsiHi+eyeKiXvvZ6uhqrGWiu5oOBFlYtmsPkmTCNfpb2t7N7wwrOH97H5hVL2LRiCUvm9NHbVMfKBcMc4ikO8RT1VUFi4SDRqgqG+zpF2qnXhEcjHhK7qiyEjMUoMqYgz5iOR1fGgtltDHS1MH/ubNa8v4SOUCVr5/WzaqiXOS1hhnqjfLxxkFXLWxFeBkHYhtOSTm2lnI6ogaFmH3NjHpqdGkIGKYq8VKw6CauWL+Da5VNcvXyOG1cvcvvWTS5fusCxo19w6uRxbly5xPHDBzm8bzeH9+zi2P7dfLx2FYIgQvMWzpvL9YunuXb2CM8/9yxqtR2308FTjz2MQyfjhT/8jt/95jmmT5vKoUOHWL50KR8sWcLyJUv4/W+f4+zZkzzz9BM8/shPcdqtuBw2nnj0pyTOnM6S+cMsnj+Ps2dP8tP7f4zVasJmNfPwg/fx25d+xcxJr3DvPT9i0fA8xox5lx/f/QP+8pc/8swzP+OJJx5j3LgxLBqex8MP/xSLxYxaF0T4wQs8/7eZfPjhh7z66iv09HTz/G9+TaiinFOHD3L8wKdsWbOagMvBySOH4PY3fPrpTg4d2o1DEJg0dRQqTSFLF/Zx7POd1FQ5RfHwjGgfuyM0MpImkZ44kczk98hJm8qov/+J9MSJGFSFuCwKhEEQBiGdFoTvAnsFhB4Y6AgTcqkQHgLhIZBlTsEmE7kNIWsZxUljcAgCkYCHzRvW8snWzRw5+CnHDh3g+OHPWLVsAYsZjQEHQZeZnRtXsm3dB6x7f5jVSwbJpoFsGrBKM8Q/Y0RENAUNRN0K9KVJWOTp7NuyFK4e5sTnm8T3Tc57+B1lVLil5KaPpSB1LFZVJqrSWUgKp1GQNQFZySzUynTkkhRmJrzFxAmvUFqUSFb6JFrrylnz/lx6mkJY1Pk49MWYZJlxESHNGsNefoVNPg2XegYBczoW6RR8xnSM0gRkue8hnIW2Wg9djQH6O8Po5ekUJI/BLEkibC2i2Sul3Sel2V1Cu09OjbUQSdI7/O3XD5My4Q22rFrIldOHWdjfzqLeJuZ11NAQdNFRH+LAro+5ef0SVy6c4eyJwxz9bA/b1n3Ah8M9LOmuZX6jjwV1ToarzfQ4iuk15NCtzaBdmUKrXGwUalUm0yBLJCZJoEmZxuKQnmURE53WAurVaTRos2gx5tHlKKJ7JGRdLZtFq62E3ct6uPb5Vo5tXcXaoS7WzOtieX8L85uqxIr2CgMDVQaGQkYGqwzMi5npC2noqdTQF9LRU6mhw6+gq1LL3Fob8xqcLOsOinyWe2B2rZ3hVh89URvdISMD1SYGqgzMCRkZrrGxIGpjIKCjwymh2VxIs7mQBm0ONYp0IrJUYopU6tUZNOtzaDHk0mrMoV6dhmbSK1QXTmOJX02vIYcOXSaNmlQiqkRUSa+jz3ybqD6VOl0GMUUyTYpUaosT4gKiVZZKuyKdTnU6XZoMOrXpdGrTadUkj0wiLepZ1MmnUSOZTL1iKq3GFMKSaQSLJlNZNJmodAa+3HEoJr2IM30U8ytVLAjrqFakoU8biz7jPebEyjm4aQW9sQAuTRmqohy0kiKiFS4Gu5swqorRyHIxaQrRynOwmspAI7Br+1pOHNnDrh0bWbZ4LgN97dRU+5CUZsIGge7OWtZ8uJi9u7bw/pL5LJw3l4P793Du1EnOnjwB2QLHv/icTetX0dIYw2pSo5IXU5b2HjZldlxECIKDao+ORbObEYSTuI1ygi4jNQE3iwb7uHzmGCc+P8DGD5dz/fJ5Ptu3m2sj8uHbOyLi9lXx1vw3wAg7obd/mEjdIJ8fA7tvCX0LD9E6/BEngB2AZu1X/MH/MQ+5tvNgzXmE4Dm+0/g1Qs2XfKfpqigIqo9yV/QE/xU9y12hs9xVdVmkSVed4j9Dx/he6AT/UX2C71SfQqg+jRA9ixC9wF3N1xEi5xGqz3NX7SXuil5AqDyBEDjOXZXH+H7wIL9oPcOj3k/4jWctrq2X2Q8c+hY27L5IWlaI5pbd5BXF6Ji9gc27P+f6Lbjxlaij/lcRocufgqV0Jm5ZSnwLUaHJIqDJImopot4podGloC/8LyyCERERNUvjhyK/Mg+fIpegRgRzNbm1NLo0ou3GpiSqKaVWU0atXhQT9WZFPGBdZ1PR4NJS69LQG/Uw2FRJyCanwW/EqcnHXJZOyCz5t1amO9mMiFkaFwtRiywuIO6Qn5s8ujixerDaxVDETYdHJ9aA/l8i4v8OVP9r4Pp/EhE9AXO84rS1XBdvHqqzi8yHiKWManMpVYYCLEUzRF/2CHDOXDgdW8lMPPL0EVaE6KOPWmQjpG3VyIibiHq7mH9ocWnjtOOwtvjfRERQnkdAkkNEXUyLTU2DSU5UVURMX0KFLAO/PI2AMoOwLpdqfV5cSLS45bSXq+gO6Oj0a4gY8rHmT0ObPh574QyC2mzaKgx0VFnoiTjiNM/hliBDDT56q+00l2sZiLlZ0BRgIOqiMyCGzUV/qYoOt5oul5oOt5p2l4pmh1xsUxqxHgnCz7YAACAASURBVFVq86jU5sVFhK0kEVtJIg5ZKh5VJh5NBnZFCvri6ShzJ6HInoAmfzJWaSIeTQblmkw8qnQ8qnS86gwqNFkEdTnxqVQVUKUujFuY/hWuV29VENGXxrcSgtD/b7C9vkornV49bW7x791kl9HiVIiCwquho1z7z6yJTULMWka1sQi/UtyquGVpGPNmYS9JI6gppEpXjE+aTYU8V7QwWRTUmWQ029U0O0UhMVjrY+2clriI+GiohS2LOukOWam2KXCqi2GbwL5tG/l87w6++HQXDWE/Tp2CsNNAjVNLuTofU8FMAuocnEWJWPKmok4V78gWTXsTaeJoTHnT421XNZZSWnw6Wnw6Gj1qYnZZ/MCmz52OPnc6TV6NaNMzlsUPJBXKAkJ6OYICwhYtdV5r/HBXblGzYKCNOZ3VFGSMpyRnCrLCBLSSNIyKLMyqPPo7aqgPe6iPeOnvrKe/s5HOpigt9REWzetn9fvz6akPsbCnkcXU4GAzwmMwnvksH+rlzMG9fLxyKWuWLKCDZG7yXYRK0f7EaIFIhY8lC+bR29PB0gVzEZ4BdWHGiB/bQZVJ/H9Fnz8LmySbOr+ddcsWsHhoNkP9vSyY3QfPCzR47bRVeRnsiBLwyOLtNYLgQRA24LZl0hBW0VlrZqjZx2Ctl3avgZhNTXPIy8olczl17ABfXT070mF+mitfXuLSxfOcPHGMUyeP8+1X17h68RyXT5/g0N5dfPbJVoS9MMh7LFy0hF2f7OAs99Pf3oDw6xcYOzaRxcPD/Pypx/ndb57jb397laHBuSTOmsnGjWv53W9/yy9/8QzP/OxJnn3mKc6ePcnPn3qMJx99EKfdgsNm5s2//5UdOz7mmZ89Ft9EPPLQfdjtFuw2Cw8/dD8GeRoOs4qf3Ptj3G4XBoOee378Ix544D7GjHkXm83KO++8zaLhYZ544lFsNgsmk4Ef/uA/+eEP/pPVq5fT1dVJVmYGTz/1JIf27eD4wU/ZsPwDgk4HJpWCDatXsn/Xdlpba5k9u5X+Oa14/EbmLejg7Kn9HNi9gcpyA/KSNBSl6WQkTaA+4uajtYtISRjD6Ddf5O3X/0B+5jTSZo0jYfJbTBrzKhlJExj79ouopRkI30Wcp0CohqaIA2EDiFT1HpQ507FI0nGrsinX5lGcNIbGoI0zRw9y+LMDfLR+DUc+P8CF08fh9jdcOXcCIR1MylK6GqM0R/w0hLws6mtjUV8bwvuIMyJS6rxqQtYyjKVJCMIBClPGoitJZPFALeQLdDV5MSjS0MiS4UUBp7mA1JlvEnSU8tHKPjatmo1Jk05ZwWTyMsfzxuvP8uwv7mHM6D8xccLLzJj6BtOn/J3slHFkJo0jdfo75KZM5LQgjLxfwViagL5kCkFLBlXWdByKKShy3iZr2p8wS6fh0KQiz5+CcBYWDjSwe+sKTh/e9v+Q3GO2Qlo8pTTaC2n3ySlJeIPXnr2f4qRx7Fy7lIvHP2Pfjs0c3LOVM4f3cv7ofg7t2cbRz/Zw8/qXXLl0lhNHDnHjyiUunD7Oyc/3snPdByzqrKG70kTHSF3rbGcprbKZdMln0KOcSY96Fh3KWbTKRPZBqzKZmpLpLKhQsCRsoMdRTLu5gHZLMY26XGLKNPrdJXTb8qlRJlNvyGN1Tw1ffPQBhz5ewa7Vi1g73MvSngb6o16xAMSroS+gZbZfTae7jHpzHg22Arr8cgajRgYiRlFEBFQM1JjpCemZE7PSU21AuAfm1DqY1+hhdtRKb9jEnLCJ/goN/RUa5lbqmRPQ0uEoo9GYT7Mhn3ZLMa2GApq0uTSos2lUZ9KszaZVn0urMY9eZxkdlkKsM99mwF7C7t5q5rtl9JhyaTdlo018nYx3nsOaN54GWx6VskSqpUm063JpkqbSIk2hTZ5GlzqLHm0OvfpsurWZtKtTaVEkUS+bQU3pPwPUjaoE6uTTqJVNpk41g3DZdOo0KdSrU4hIE/DnTcCRNoqYIpEV9Vbm+OU0GPOpVGZSocqlxqHCXJIRz/101lUT9bkZ6mll4UAHfruOpqgPr12JsiyDt1//A5PGvMrqFcPs27WRle8PU+4yUldTydCcTsa8+2pcRAwPdrN4wRzaW+pZvnQRB/fvEQ37N7/h1tfXuXHl0kioej09gkDQ70SSNgm3JocGn54KY4koIlxa3NpiUiaPotZvp9JlRFGYgdOgZPuG1WxcuYxyq4HaqgDdbc18PWJnuslNbvOVeHv+5sgvfgO3v/mab27eYv2Wg/gj86ht2UyJrI7mjqWs3f45Z4Btt2D4Koxp3ckDzrX8oGIfdzdcRAifQ6g6I07ojEihrhmxOdVeRKi9xPeiF/jv8Fn+K3ye74XFkPV3Ilf4TuQKQvQKQvgyQvACQvAc36s6zw/DF7gncpmfRC7yYNUJnvDv4UnTct4Jr2fJdTgI7L4BK/de4bPzkFHcT337YRo7N1LT2Mu3fMWX186JkZBv/z8iwlg0Hac8BZ8qg4A2G58qA6ckCbcklSpdPjFrGbU2CT1VVpo94nbhzkTNUqpHgtMVqny8smzK5TmEDaXUjwSa23xGuoJWUTQY5dSZ5NSbFTRYVbQ4dbR6jbT7zLT5xemr8dIatFKWMglrWQZudT4N5QZqHEpiNgXVJglBbVE8WF1jldPk0dFeYabRrY23M7X5TfHpCFho8+kZjLqZF/PGW3r+VUT8m5BwaWhzqml1qGixK2mxK0URMdLU0xMwxwVEp88Qb2rqqDDS4tVSY5FQqS2I+/td0lRkKaPJnvRX0sa+RHHCm+hy3sNaPAuvIoOwqejfNhERs3RETCiIWcSpscjE190sE7c+ynwCijzKJVk4i1Kx5SdhL0jGlpuIryyLerOcWqOUKnk+YXUBFfJMnGWJeMtSCWlFKnNYlyvSmZ1i6LqrQjwMV2myseROR585EUvudJxFibT4dHRWmpkddTLU4GNxe4ilndUM1pfTWWmmya1msNbLwuYgvSEbreW6eO1ts1MlEq49Ojo9OtpHGB0NFjFPENEXE9Tkj9iZcnBKUrAUzcRcmIC1TLQ0ebWZ2OTJaAunIs0cR1naaBTZEzCVJuBUpmIuScBckoCldCZOeQrlmkwq9Dn41Zm4lWlUqPIJagpHoHUFVKjyCagL4va7WpuCeoeKRpcmbhtr8xnprrQxEHaJoEK3ikarKH4aLLKRULq4iWjz6YmaS0TrkDZXBDTq8ylX5+JRZuOUZVFpLMUjy8EtzSJmlRNU5mMvSKZaU0xUVxrPs9RbZfRV2lnVU8vHwx1sGmxl28JO1vXX0+BWQYdA2KYhYNWwcfli9mxZT3dTDXVBL9VuMxZZATZJNmGLTGz80uVRrkzHXjoLTdZESma+Rc57fyNvyt9RpI3HWjxLzJaos+NWpkaPGkGYTwvprJnbxMb57VSbS8WwtUlCs1dPX7UbQThAhbqYoEZCyKSkQi/Foy7DWJZL2GXEZ1WyYmE3PY0+NEUzUeRNQ1OUSH7SWAShGkFwYFLmUmFX47UqqPKa0EnzcegVhP0Olszrg/mCWLVYbiJabqKh0kHEa2Q881k60MGnW9axddVSBtoa4iLiJt9lG3+g3GIiGvDR19XO2lUf8P6iIfo76wl7zcTKzQw0ViIsBkHw4Jbn0+izUuuxMNTRxHBPBx/MG2TZYL8oInx2arwmupsqRlqnNseFlN2UjteWQ7RcQk+tjf56LzGnigpdMbVuI3u3rOXLC8f5+to5bl4XQXN8e4OrVy6OBPducenieW5c/5LL589w7dJ5vvhsHwf27KS3s43MzEwE4Wb8AJeaMJmnHn+Ep598nGVz5+J02ElOnMXQ0BB+n4/fPPcrNm5ci91mY+y4QlqaannysYdpaa4jVBUkLTmRtWtXYjUb+f3zv2LH9o8Z8+5bWMxGzp49yaMP34fDYcVht/LwQ/ejLsskceoYHrjvHp5++gl27NhCYWE+GRnprF+/mrHjxvD222+yYGiIH//4h6SmJtPR0c6vf/0s9993D1JJGYcOHeL+++/lN7/+Jbe+vsTCodmoZcWoZcWMeuM1xo3+BwnTJjB69OtIZHnMHepgxYfzOXxkN63NIbxOLYW5iRTlJSErTmfmlHcwaYrJTZ/G6Df/zD9e/T2J00ZTU2Wnt7OWD5fPpcJr5G9//Q15GVOZ3VnD1o3LsBuKRzYZhxCqoTj9PQThJFkzRuHTFxF1qZBlTsEhCIRsMua2Rzh8YDc3rn/JFwc/5cbVi1y9eJa92z9idkcTVR4rQrUoSsJeMxGflQM7NnB4z0cM9zbSXuPlw/kddFQ7GGisoDvmRBA6KEgeQ87MUSjyplEf0BP1qUeup73c4cAIgoPCzHFkJvyDxpCBJXNimNWZ+F0SlGWzGPXG84x+6/e8+/YL5Ga9x4TRL5GRPIas5LHkpk2gKHMygtDBaUGg3JSPpmAKpenvoMgZjSLnHZQ5b2ORTKIw6a9MH/0rTJLphL0SLMoMAi45G1fNg2/Pcf3CAXZumM+xfavj16BLMpOYJZ++kI4KdTodQR3blw/w5ZHdfHX2CN9cPsO1S+c4eeRzbl69wK2vvuTEFwc5fHAfV69c5NzZkxzYu4uTRw9z/tQxrpw5ypFdm/lwbis9VVZqTUXUGvOZ7S6jU5VMrzyBLvkMuhUJdMin0yaZTot0Oi2ymTRIEhhylzLHUUyNNJGYLIU2k3hAr1OlE5Mk0KpNp0Ej8hf6fGoGIw56qsQM2J2mx7ChmEa7jL4KPXOCRlotJQTKEimc/Cqq9DGEDDmihanGSodPSatXSm+Vlr6QjoGIkTkxK3NiVubW2hiosYhBbL+KuWETfT4V3R45feVKOp0S6vW5xDRZNOnzGChX0euQ0mYspEGTSZ0qnQZNJq36XNpM+bTo8+mxSwgWzGBFrYsDw810GvKplSfTas4l4ZUnyXj3efQZ7xBUzKLNVkS7pZBaSTItykxaFWl0qjLp1eUy25BPrz6bDlUajdKZ1JZMI1w4EX/Wu/izRlFT+l5cRFSXjCdUNJ7Kovdo1KRQp0wkWDhJpFjLZtKsS6PHUcgXK7tZVu+g3lxIWJtP2FhG+sQ38ekkbF+zjM0fLqO/vYFqn4Ouxmp6mqOs/WAec3oaMOCgJC+JumoPHS3V1EV9zB/spjZawfBgL8UF6WhUhQzOaWXRgl52bF3H2lXL2L5lPbt2fMyqFUs5f/oEN65c4tuvr4pQy4un2Ld7Kz2CQH5OMhGvHq+xjPaIB11xGorcWQjCJ5jlOVQ6NDRUOmgMe2mvDTLQUc+hPdu4feMie7dvZNFgH3t2bOH2yFn65shHbo/85M4m4tYtAC5chcvfgkxTR1fvBo59cZ0PV27DVF7HWUR701rAvuMr/ta8jR9bV/BI9CB3Vx3m3toL3F1/VSRPh0+J2Yb6swg1p/iP8Fm+V3WWu0Ln+Y/Qeb4TvogQuiBO1Xnuqr7If0fO8aPwWX4SOsV9wWPc7TrA3bY9PObawRvVn+D7+Db7EAXE9jM3WbD+M8Ym27CH1yG1LCNQt5k9n1/jW+DrmxeA69y4OvIl6n8TEYq0sUiS3kGdOQmfKouYXUKFJgd97nTUmZNxStKoNot3KAfrPXRWmgkZi6kyFMWbdGJ2Wby9ya8qIKgtJmQoi0+1SUpIV0rEKKXWqqTRqaXZrafFY6DZK06dQ02rz8S8hiCtAQt1bi0eZR4dVXZaKsxUGksJ6IvxawvxaQqo0BURMkuodalpLNfTFRYDp4IwSLPfSJ1bQ51bQ8ypImyREjFL6Q07GW4M0hNyiIdFhxhMbrAoRCuJQ0u7U0e7XUOrWUmLSUG7VU2XS4S1dVda6K78p4WpJyBC1/oCFjq9IgW6ySG29IQNxQTUedhKklFlvEdBwlukjn+ZpDEvkTvtDSSpY5GnT0KbPRVLUSLl8iyCmnwiplLq7HLq7HJiVjH3EDFJxCzKSMYkqC3Cp8jFp8jFK8vGWZqOPnsGuqzpWAqS8CvzCOlLqNQWUaktImwoxVUmWoQcJaIfPqjJJ2woJGIqJWIqpt4qo8Empdmpot0rCqs6cyk1+hJqjKW0ujXMjXlY2VvLurnNrJ3TxKrZ9XzQFWVxa5XIkAiIUL851c5/o2M3O1W02rW02DS0OXR0eIy0uXQ0WBTETFLqLHKCmkJCejEPUqHJwyFNx1KSjLU0Bac8DY8mA6t0Jpr8SUgzRlOW9g6yzDGo8yaiK5yMqXQ6+qIpGIqnYpPNwqVKwaVKwaNKxatNx6/Kp1yRS7kiNx5erzZJxNf0Xwjad6bZq6c37KSvesS649bT6lCJNjF9CdWa4pGaWAm1NtFK51WJYDmnIhO/vogKUxFOZQ6G4mTkGVOxSTIJ6iUE9CX4lPl45bn4lXkEFHlitayxjHqzlHaXioFKG8uaAmyYXc+24XbW9MZY2VUjBsRdWrYuG+TE7s3sWr8cIV2EqznUpXj1MvwmOTZZDl51ASGLDLcqG4cyHUPJjPihNy/hDSTpY9DmTcVQOAO3MgNTwQxqHXLqnOLzF54CZ2k6+1bNQ5gJmxZ0UO9SUqkrptVnoj9WQW+onAaPmYBOTtShwy7NQxAO4dUW41DnYZSkEbJLcCkzyJ7yOhmTXh1pwnEgCNXIMiZjLEkZuaN/Ek1hCgZJJpLsmehKM6mtsIoiYi+c5X40ZelEvHqqnErRe1xXzq71S9m8fIiB1ggt4XIaQl56m2Is6O9moKOZuT1tDPS2sGxRP1s3LGfLhvd5f34v8/taGOqspbPGT4PPSpPfRrVVh1dVRkCvpC3oZX5rPRt4mdmNIQ5sW8nyhe1oZMmU5E9Bq0xGI5uJWZNKc1hPrUdBrUdFfsK7qPNmEi03UOnRc/SznfD1ZW58eY5rl85w++Z1vrnxJde+PM83X1/j8qVzXPnyAje/uc6li+eBW1y/doXLl87xyc6tLFo8jMVqiP/bLf9gCXt2buOjdWt49a9/5Zmf/YySoiIq/H5mJSTw/K9/zQsv/IGX//wSqvx81JogL7/0Io8+9FN+9cufY3fko5BJmPnu86RNfpX77v0RY0aPwmI28qc//paC/Bye/eXTTJwwlvHjRvPwQ/eRlzaNcW+/xluvv8xzv/olL730J7RaNeXlXkaNepOnf/YkL770R9LT07j7xz/k8ccfQSGX8c6ot/nJvT9mxvRp1NdH+eEP/ptZMybS2V6DWl3ElCnv8JdXfsPf//Eio979K2PH/513x7xOSuoMxo57i9/9/jmKCnOwWDTodDJMegVGnZzC3BTefP0l3nz1TyhKcjCpS1BLcikpSKWpLsD6tUv44tBO+vtbMJmlHDqwjRNH9rBpzWJaa/1iI9MzIAiLEQ6JFhSHIPDJmgW0hewIMYh4NKxZ2MuapYOsXrmEs+dOsGf3dj7etJb+7lYGuprgRQFeFBAs4DZKqa20UhMwEw0a2bphIV2tAdyWEprDdhorLbRHXVRYylDmz6QkfRJ/2RYja+YYlIUzcOmy8Rrz/iW3UE3KxL8gy52INGcSeUmj/nmA1xVS5VTiMpby6gu/4G8v/YrX//wcYZ8JkzqPCe++giAUIQhqJPlTkWRPRFs0mbK0d5Ckv4OxeAqqnDEost7FrUrEKk2gMPlNhtp8LBtsIORW8v5wB1+eOcjtGyc5d2wHx/av46tze9i5Zi4xjxS/LpsKTRYtPhW1bjmLu2s4vH0NfHuFm1+ehRtXuXLhLF9evsjly5e5DXz1zddcvfolt2/d5NSxL9j20XoO7NrKF/t28Mn65Xw42MWCtmoGa730VZppdkip1+fSrkqjTT6LTvlMelRJdMpn0lQ8GXfy29iSR1GRPZ52pVhf2ihPpLYsgZrSmdTKU2nVZFMvTaIiaxyhgql0WQrocRRTLZtFoDSBemMODZZC6kz5RLTZhBXpNFtKmVdlocUsib/ms+t9rF/YxfLZdfRFbLRXaOgJaukNaugJqBmMGumtUNNVrmCoxkJ/SE+7V8acsIneCg1RXY4Y1PYoaDAW0GItodFUwFCVgYEKFX1uKR3WIpoNuTRos2jQZdBmyqXHUUqvQ8Fcr4Fum4yoLJN+r4qFERtRdSa+slkkvPpzMt79HdLpf8OeM4GqshnUKlNoUKXRrEqn15BHv7GA2YZ8erQ58YamdnUqXboMYmVT45uIaMkkwsUTCBWNJ1ws5iKaVTNolE2hMmcUbeoEWpTTiRSOpVWTSLh4EvWqJLocRXQ6S2myleAonEXq6L/SV+MlmQ6S6cDnMLB3+0YO7dvKxlWL2bphOR405KRNJegxMae7kaSE8ZQVZbLt4zXs37MNLgpkZyQSrnRz/vTn7Nm5gXWrFrFz23oOH9zF5o0reX/JILt3buL6lTPcunWFEyc+Y9myIaJRP2PHvsGMGWNZtWIxC+bNxmXV8+qLz5OTOg1B+ISAS09h5nSUJem01wfYv2Mtp4/u5eDezRw6sJ3L549w7fIpLp85MmJmuvlvQuI2iBuJW7fu3Avi65tw4xb0D69m286j7NxxlIwMLZ7AIM39mzlxHY58LVapfnwLwnvO81rVQh53reDHnq18r/wAd1Wd5Pux8/yo/hw/qDnKd0MH+c/IKb4XPcddNWf5Xuwc/xE7y101p7kreorvRY7yg+qj3Bs5xIPhz3i0cjePej7mccd63uo6hWMfbAQ+B47eFkPULQPbmJbiYdXWmyjsc6ho+IBFq/dx845Aug03b4gpkJs3b/7PCuKOiCiZ+RaGvGkEtLnE7DIqNHnocqahTJ+EpTAZvzqXOqeCVr+WBreCanMxNTYpNTZpHLDV6NaOVLqK1aRho4SApohyRR7lijx8ynwq1IWEDGXUWBXUOzU0ew20+ky0+c0s64wR1BYTsymZ31TFnJiPslnjsRSm0Bt20ViuJ+ZUETJLCBpKCJklxJwqmnwG2oIW+mo89EbdYuBO8McfE7HJidjkhC1SusIO5reGGKqvoN1vot4hVnm2unW02jW0O3V0ufR0OnV02DR027TMdhmZ7bOI9aQBIz1V1pH2BotY8+oz0uM3xTcajXaxdajaWEKVrhCXNB197nRkaRMpmDGKzEmvkz35DQpmjEKSMh5t9lTMhbNGDvXF1NpkNDiVNDmUNNoVNNhEQVFjkcUbp8LGsrily6/Kxy3NwlqUgik/EWtRCj5lXry16g5HwyPPxD5CJq/Q5FFtLIkTyWNWaZz83OJSi/yLckM8aN7tMzKn2snipiCre+vYNNjKlvmdbFvYzabBVlb31jG/zkd/yM5A2MFA2EGX3xivwW12auj0mmh3mWhzGml3G2hxaIkZZUT1EqLmEaE0YlfzqnKwlaViLk4SaeqyVOzyZIwl01DmjKcs7R1KU0chSX8XRfY4VLkTMJfNQF80BX3RFCySBJzKZJzKZNzqVMp1GZSr8/FpCvBrC6nQFRE0lFBlKqPaKotfHzGnilqXmCWI2hXUe7Q0eHXUO/9Zm1url1ClLKBckoVPmk1QUxhvKBMEDynjX0OZPY1Ki4RKuwynJg+L/J9e5IBBQpVZTtBQSoWumJC+hKhZSp1FnEaLhDankn6/kUU1Hla1VrKht4b3m6sYqLLT4tKyoruer4/u48bx/SMOz8U41aWEnQZU+SnkJIzHoymiyqrAWpaBS5WLWZ6CXjoTRf57FKa+Q97Mf1CUPApF1iR0BdPxqrOwliVhzE/ALcugzW+iM2il1iZaGYWZ0Fyupr3CTHuFmXq3gYhVRcSqod5twa0oIWCQUWWWU2WW4lLlUZY+gdyEt1FkTcJUMA1J4igKp/6DgilviOCvZ0CXNwN19lScimzRXlQpCgxjWSZBq4JYuVG8g9TgR+gBoQfKrRKCdjleUzFVDjkVljKW9DfQU+8j5jfRWVvB+/N62bRiCes+WMjioV6WL+6nsznMgrntHNy7mYO7P+KD4V7mtMb4LjdZMaeLrkgFHmUpQgMImyFq03OSh2jx2wk5lbTXe2ipc2DSZpGZ/i55WWOx6rOor9QRcyvpCtvoIJmYU41DEJjX08Dp4/s5c+ozvrp6lvOnjnDh9FFu37wOt77iq2uX+OraJS5dPMv5c6fg9jdcu3qJo0e/4Pjxo3z99Q22bdvCnr072f/pLpavWIJDEPh4y0YO7P+U3Z/sYu+OHUwYN57nfvUcv37uOZ564gmmTZpEa00Nz/3yFzwiCPz3C7/i508+ztTxoxCEX/OHF77DL174EQ8/+ABPP/kor7/6EsKvX+DnTz/OU088wuOPPcijDz/Aww/+hAd/ei9/+v0vkBeloyjKRlGShc9r4dW//oVnnnmaZ555mldeeYmJk97h3p/czQ9/+N8888xTvPbqyzz22CP85N57ePkvf2b1quW8+84o7vnx3Uwc/zoNdRUMzuvgnTEvk5Y1hRXr5tMzt5HC0nR++dwT/O31P+Pzu1i6ZBE7tn/MvOEBzBYdWz7ewK1vbxCt8vHeuFFYdQoWDfbQ1VzDYG8rXW01RMJu5g12cOjQJ1y5dopjJ/Zz7MgeDn+2g0+2rGLTmoWi5W0apE15E6+heKTS1EG9z4C+OJVxb73KtIljyM9OIy05AbNZx8ZNazjyxWdsWr+S9xcMsHSoj9qgi/d5G5M0n5xZE1CVpKIsTcaqy+eDxR0snN+MsFm8pq/wQ6zKPKQ5CQjCAV576XkE4SUE4SV+/uQjGMuSqbQWoy+ewYS3XuLlF55FEF5FEF4lI3ECgmDEIQh0xjx0RL00VTrxm1U4BIHNqxazff0yPt2+lskTRvHAffdw/313c/99PyJlxj+Q501CXzIVedZYsqa+giJrDA75LAxFk7FKZ2IsmUGltVjcsEnAqimgJebj1JE9nDuxj/72kPiefQ1qPEq8ujyCpmIqzSUIDhAc0FJpZXZzmN2bV3Nk/y6+vXGFObP7yM3JJisri+ycHDIyMsjMzCAvJ5t1q5azeukwiwY6OLBlNTs/XMCHs5uY8DUJpQAAIABJREFUGyunu8JAl09Dp0dFt0NCgyyRhtIZNEtm0KFMoksxi9Jxr/D0g/fy9IP38rOH7kP23qs0lEylXZ1Kty6Ldm0Wbdocuk2FNMpTiBbPIFwwmUjJNCKS6YQl04jKE6jXptBfIaXXK6HJlEdUlUGTsZjZfh09Lh3VmmLWze/hwuFP+PbcQXZ8OERvtZ12v47eSgOdPgVd5TJ6/Ao63WV0usvoC6jorVDS6ZXTF9AQ0WZzP2fhrABnBaLqLNodEtodEgarDCyqsdHvV9Jqyqdek0mDNos2Sx49zjL6vUrmePR0WZQ0aouo0xYyXG1jbqUJa857qJLeQT7rTYwZ4/AWTaVSMouIdBYxWRINqjTaddl0abPp1mTTpc6iU5UZr3rt0KTRpcugTjqdetkMGhXi1MqmUiOZTK1sMo2KacRKxtGmnEazbDI9+kQaJZMI5Y2iUydmKGrKptOoTaOyJIGoOpOwJodyeRZL2yMMNYdJpoONqxZz8+oZvv7yFLs/XkNLXQB1aQ6l+ckEPSYUJVnc4L/wuU1sWr+cw4f3wUWBv/71jwT9dvbv/ojDn+3g2uUTXLpwhO1bVzN3oJV5gx0cP7qX7VtXMzDQSjRaTmrqFF577Q+88caLBIN21q1bw/IVS3EIAi2k09/dyukj+zj86Vaaol46GyuJBqw0Rb20NwYJB+3xmxFHPv+ELWvfh9tX4PY33L4tioivRpxMt0dWETe+/EpUFrfgq6/Ex5y79DWNzXPYu/9Levq346kYRqoKc+1b+PTEVY59A58BO4HGLyB/+QVeqv2Ex8s/4gHXJn7i3MCDnk08Xr2buwN7+EFw/8js44eVe7m7ag8/qfqEB6t28NPy9TzmXcVT1sW8FFyNZPl5Wk7BB4jMiv034QLQNm8z+bIIO/eD1jhAY+sWlq85yqHjV+IblpvXvxUtWt+KGRAxB3LrfxYR+tzJyFPHYCtJpMpQQMwuw6/ORZs9FXnqBHTZM7CXpsRbhqrNxUStpUStEmJ2GWFTCY6y1DgTotokJWZTErMpCRnKqFAX4leJBOY7W4qwUULMpqTRraPNb6YjYKWl3Eh3lYO5tX4a3TpafSbaKyz0R710Bm10VNlo8OoIW6RxWFatS02Tz0BLhYnuaiedITt3oEEhs4SoXUGtSx0/GHaFHfwf0t47uupyX/f93bHHPWfss+/ae1npHQRFEARd0hGUTughvc70MnvvvWTOzPTM9B5KgISOCqIUaVYQQV2KgoouxQ4qCJ/7xy+ZS8/e5457xskY78gYGTPJb7bkfd7n+T6fFzqqOdwdYWeNjwaXWI/a7jPS6hCdiE6Xnk6Xni6nnq0eEzt9VnaGHDQ5VbQE9Gwps7GtQszJdwfFus8uv5FGm4Imu5J6m5waUxFV5iIqjAUE1BJsBQnIU1ZTnLiC3E3PIVm3kIK4pRhzNxPS5VBlLabZq6UtYIiyJlrcGhrsCjHuYy76k4iossiidbsBVXaUneEoTMFRmBIVEZVmaVRM+FWZOIqS8MjTqLSIbkeVuYhKUyH1TpHZUG0sJGKR0uRUReNd3QETO8ud9FZ72FdfwgstZbzSXcvZvjbOH9rGW/u7Ob2rhZfaKthV5Y7C6Dr8BrpKTGwJWUQR4bfQ6jaIETa3gSaHlhqrnGqLLNrmVWUtplSfi1eViVOWil2WhEOejEuZirFgI/q8tagkK6NOhDR1CfL0ZSgylmMu2ogudw3anBhMhRuwy+NwKhPwaJIJGNIJaHMJGQrE/Lu5mFJjYVRoVjuUVNrk1Hm0NPj0VDuUUeer1CgS2av1RdToiqJtWO6CFNwFKQSUWf0OXA5VdgWVDgV+XS5+fR5hqxSXNhu5ZAMuVQ6C4MSjyqXUJKPMLKVEl0+5obB/bqhfxDkUtLvVbA8Y2VPh5IV6Hy+3hNhV7mR3tZcmpwbhOAjH4bPzr3H2YB8BvRy3thivXoZNkYNCEo82J4FSi5wqhwotXnEVbECdty4qaAqSlqLJWodNmkiZuRBB6KUwfhmCcJyAKpt6l4aeai8dpWZ2N5bQ1+Cjrz7IrkiA9lInFRYlXmV+dANWopdSblfh0+UhS1uHLD0GIRVcylQ06avQpq/ClLMRc+4m9JJ1CJPBUpCAIDRgzE9ASAQhEWo8WvzGYsJ2FQ0hG4KwhdeO7OLEkZ1/OKU9jrYgEZ8xnxJjAVsjPg71NFDu1mJT5dJY4ePNEy/xyaU36WmvQ+gFh6mY2rCDHZ217OqMsLW5grZqP//CHZqCDsqsamzFErzqAiosagzZyQh7QdgLa+jFYynA7yyiOG8DG9Y9g7RgPaU+GQFrHrUeBTVOBQZJLHtbK3j/3Msc3tPNpQunuHvnOz775BK//fgPuHeLu7/+yO+//CD2jN+5yQ/ffgXc5vPPrsC937jxzZe8dvJVLr13ntOnjvPF9atcfO9tWvvrXvfv6+P9S5f54rPP+fHGD1w+/x4v7j5Ac3UEeXY+VQE/L+/dzc72ZlqqSglatTgFgUjAjCB8R3ekhK7aAK+9uIM9XdVUeDQIH0JPa5B/Ofk962b/O1cqJjF32mCM6mTk+ZvRFGdy9EAv58+9ykfvv8G1KxcIBoykZ6yld08LRbJklix/mqXLZhMTs4i05I0UF2bz8MMPIcnIID0tlUkTJ7Bx/WqyMjejUeVgsshYsvwZCmWpdG2LUBK2kJKxkQ2xK7FYtZw9d5Jfbv3M1U8/oqGxhrJyP6+/foITJw6jVxWjVRQSKfdTXepBmIy4EiFbEsfB/Vv5+Mo7/HbnBvATt368Dne+55MP3uTQnk5CTi1CLSTSgUefiyE/AZdKgkKymZFDH2booAd5ev6TrE2PYe5zz/DYY5PIyZbA3Vt8duV9jhzYRU3IA38TeInFePQy9rKSErsal7mIkEfDts5yerZWs31LjfiaXQlBhwZB+BBNUQqjRw5lUspaCqrjGD70YfJSY3DpJTw+aTRDHr6PYYMfYO7Kp3h02liGDX6QyY+MYdTwwYwZNYzRw4eQvmkVJmk2TkHglQPb+e7z97l6+XVGjRjK7PV/I8WbxF//43/gsRVRX6bFrk5GKVlN8pqnkKUtxaVKpDjl+f6DmBg82oyoiHAaCqKNTvt7OxiARgpzYHtTiD3tFZTZZAxwHgQnhKwKqrwiU+PFvTt58cAepk+bxvxl84lJXU1M6mpWJa9kZcIypjzxGBtiVnL+1YO8d+IQfHeV366+yycn93GktZStXhUdtkJazXm06DNoKN5MJH89kfy1tMhi6VRs5tkpY5k6bQyWXgOjH/4rGc/PpFm6iTLJSoKpy6jIXR9tcqqTJdCkSqFWGktQshJ9/CImjhzEmKEPMnHkIEzpy6nTp1FvktBozqXFVkylRkKwMJVSVQ7H+tp57/RLvPfaQfa0lVNjl1FrL6QrqKGn3MDWoIoOdxEd7iI6PcW0uwrp9snE9iWXFEv6Gh7ga17trOLdg10c765iZ5mFemMedYZsGgw5RHSZ1GoziOgyaTbm0GLKpl6bSbUilSZ9AQ3aAlqMRTSbi2l3yvHnxzGRS+THzCIoS6BaIwLqGvWZ1CoTqZUn0KpLZaslm269RBQPylTaFCmiC6FKpk2dRJs6iXr5JprV8bTpEqKD1bWyddQr19Os3kRp5mIa5etokK2lWbmBuuIYagpW0m1Ipt2YRJctC1/2SlLmT8SQspwSWSrVlmK2lDmosKloj5TC3Z/57ouPePf1V3nr5EuE3DpykjewafVCkjYuZ/XSOSyY8wQmXRGffXqZU6eOUFSUicWioq2lkm//cYUfv73GF1cvcfHCKd6/dI7jr+6nb1c7+/du4chLvTQ3luF2asnKikepzCESCXLgwHb6enuoKA9hNGg4sHcHcIt7v9zgxucfcPrlPRze043XJsNhKKLErSU7I5aYFfNJS1mPUirh8P6dcOdX+P029IuHm8BN7vArt/mdO/+MN90UbYrbv8HN26LYuPEzlFfvQa1rwB3Yw9kLv6O09NCy630ufC62I30NXAXeuAV9n/1Oydmvyeq7zNKGs8woP8WjwVNMKDnDuMBJJvhPMKnkBE+UneSZqpMsqjlBWs8FKi/+ygvfw5u3RafjBvB9/yVt7zuN1dVGReNR8jWNFKpbkarqOfLiJfEibwO3fvuTzXIH+OnOt9zhZ+6Jma3/tARHURymHLFmtNwkdscH1BKM2ZtQp61Bn7kJc+5mwoYcXNIkSvXZ1LnkVPV3xte5lHjkadGWpBqbkiavgSavgWqrglKdSFwOafMJafOjUadqqyLqRrSVWNhW6aEjZGNLuYtmn1Fsa7LIKdUV0OjR01Fmp9FviJ4aD5wUN/oNNPoN1Hm0VDuUVFhlCMJxGnx6WoLmqINR61LTVmrlQGsFJ3a18lJnjehG2JS0uHW0unS0OXV09K8up54tbiPbvGa2B6y0uEWAXFvAQGfIzLawTXQj/Eba3FrqzFIarCL5uNpYSIWxgHJDPiWaLJzFySjT1qCVbECVvpbixBWoM9ZRosuhJaCnq8wa/bkDvIXOgJFml5qIRSpu7vvbpiIOVbSJKqjJJaASIXx+ZRZuaTrOolR8CrFSdCCmU2EqJqTLwSNPI6CWUO9W0ezVUm0RBUqTRyMKH0PBP0nOpmLqzFJaXRq2Bi1RQbC9zE5vtYcXWso42dPI6V0tnNjewIut5fRWe+gpd/QLB3XU1RDnBvQi18KhjbZM1bs04pC+S0mtQ065pYgSXQ5eTQZuVRpudQpORQoORSLqrBg02avRZK9GnbUKRcZy5OnL/rCpdKKSrESZuSIqJKzSWJzKBHy6VALaXMrMxVFnakBIDIiIaocy6kRU2RWETUUiN0CXR1CTS6W2gCpNARWafMrVeZSqcsSlzSOsyxdPG89BR5mdkKkQc2ESbnUWYatUHOS6IJ5G2oozKDXJqLQpxPeDNk8EB9oVNDqUtLpVdPl07AxZ2FPh5GDEw6GGEg7UB2lyaqizq0U2Q9BOmUWFXycjoJdjU+RR7jRwaHsLh7a3UG5X4VRKKKCSxBWz8eklODQpmOXx6Ao3ospaiyIzBmN+LC5lKoLQgSD0sqXKiVAL9S4NNTYF7UELnaU2XuyqYluVk0aPjha/kY6wi+aAtX+oWBQRuuwktDkJrGQvK9lLpVNJY8iAKnMNXkUqypTlyJOWo5esQ9MvMPTZmxCEBuyyNHQ5m9HlxuNQZOLW5uPS5GEsSkMQjmKUZxH2GujpbGRHV0N/x9PXVDgUbKn1sjXi40B3DRZ5OoVp6zEpsmms8OEUBJgjIFwXRUTQpcWmK0AvzcShK0RXmMam5fNQSOKxFktwKXIRhDsEdVK0mQk4BYEXuxs4tr+LpmoHsvyNrF/9N9bGPEV+9mrU0s0UpK2gwl5EvU9FubGI3c1l/Hj1Ip998CavvLiLSxdO8fONa/z6w3Xu3fyWW99d594v38G9m3zz+RX+fukdzr32CmdeO8rxV15iT+92EUb31llePfIid3//hS+vX+XsuZO8/dY5Prt2hRvf/IMfbnzLl1c/46NL73P66DF2dXXTUl3DG8eP8e21K1y7fJ4P3jrDiYO9TOYCJfoChA7Y017N8b3dvNLXQV3QhE2ZSZVXi2CF+5K7UMQNojQUxOGwYdYVkRa/lCJJIju7m/ngwhnev3iGSxdPU1nlYuHiaWzc/BypGWsYP/FBFj83k0CJmY62aloaypkwbgyDHn6IyY9NIjsjGYdRTlFeChaTlK7uCKEyK8tXzyU9ayMLn3uKaTMfwRuw8uHf3+XGt1/y268/8923/8DpNEZjJZ9+fIn3330Tt13H2uXPUpiVjDAZ5PlpKKUSyoJ20AqgFejZ0UzXljq2dEQ4tG8rVaUONMXpaItTEXoQl/BW/98QE4IwhaGDH6SougD/yz4KKvMoP1dOTPYqJk16hJhVK0hJjOf5RQvIWSZQMlJAeMTJE48+wvQpjyIvyMJl0bB+zXLWrV1BTMxSnn9uPosXzCE/PYGMhPVMn/IoM554jP82cyrJpgQkwQzGjRmBLDuWZYv+xvAhD1FUnY/3sId0fwql58rYULSGB+77C/f9+7+RqI/j4QfuY/rjk8hLS2DZonlsWreKzRtj0MiyGfzw/YyfMprHnhzPyOGDWL5kHksXz2b6lHHMeepR5s6cxFNPTGDGlHFMmzScrM3PsnnVXBbMeoLpj0/g6RmPs3LJfBI2Lue5Z2fx2KTxjB4xRHRF/lsDe7c0YNfKmP/MDIRHchAeycGqLuKFnW2cP31UrJz+8CIH9/Yx7YmpOPbb0TSryfFkke2SkGlPY+yoEUx9bCJxa5aTGruGvORYTve2cLDBT1rMYpY8PYUlTz9OwpJZdJmz0WxazNpnHmfe5NHMnzyatOdmMH3MEJ5d8RSWXgMjH/x3Fj0xniVPTmL2pJHMnTwWXdJq0lc9y8Lpk5jz+FjmTR3PvCljWf70JGY8MoIxQx8kzRzP6KEPMmvqBKQJy5g3bRJzpk1k7rRHyV6/hDpTMYeay3lhSx3dNV6aSsy0hiy0+vXU24to88jZXW2lr8JAh7uILX45WwMKmm25dHmlbC/V0WgroFKTzZ5qN1+9/jK/X3mLvx/tZU+1mypVFu7sjfhzN1OlTKPZnE+LpYBmYy712kxqVelUyVPYFTDR4zezK2Rhq0/PFp+GYFEiMziHcuNCKlWpRHTpNBkkNOnTozGmTkMGPZYcdpjzxBiTMpVWuRhlalMm0SSPo754Ew2K2Gg7U51sPeX54ixEdfFqIvK1hLOXUFOwktLMxYQyFlFXHEOzejNtugQa1XFUy2KRxTyFIDjpCRs41ByixWfAnJOAILxFR02IOz9c59CuTkqsSna2VdNa5cGhySV54/Okxy0nZfNSnILAwb1buPrJu7zyyj6OnTjIyVMvEqkJ8NXnH/Dz95/z3vlTvHy4jzfOHaW1uYJsSRxmo5QTxw5w+b2zXLxwijdff4VLl85x7JV95OenIC3I5d/4CZ1aRndbA+++cZyP3zsHt/7Bjc8usntrHSalBL00E69VQW5GLMnxq/E6dWzvbuDF/b1w547YxsRd7nCXX7jTLyLucIe7Ijvhlrjz/v2mGG8a0BTf3Pydz7/4lZdf/oCS8B78ZS9idO7D4jlIZf1ryNX17N77Ote++IVfgB+AK/dEl+IicBZ44TfYdwv6foTdP8CBm3D0LpwDLiHOOXwEfHJb/P5fgddfv0xH6za2d/ZRFe7i3h3wl+6itvVVevZd5MwbX4qC4ae78NttuH1HvP5f7nHvHnx38ya/8Su3ufm/FhFuWSLO4nj8qvRoS1BALcFemIg5dzOWvDgseXF4FalY8zdTqs+m3i3yDxo8ajpKzSJYzaGizimSp9uDVpp9RirNsmj2e8CRCGry/pMb0Row01sXJOJQ0+jRs63SQ2epnYAqB31mLFsr3LSVWmkKGKn36qLioSVopiVoprnERIVVhl+Tg0ueQYkuj4hbE52NqLDKqLIrqHGq6Kn2cmxHM8d3NLOr1k+b10CrR0+nz0SH10i7Sx91JLrcBro9Rjo9RtoCBurdKjH641LRVWISSdVePY02RTTPHrFIqTKI4LGwLpeAWoKzP5rjlKViL07GkBOLOT+eEl0OtQ45EaeCMn0etTYZrX7R7RiYMegMGGnz6mhwaUTnxKmm1qagwlj0pwFhv0KCV5aBR5pOQJkVrdqtd6qJ2JXU2GWUGfOj8y3tJUbqnUrqnUqRtt0/u9BgFwd768xSao1FNNoUIjPDp4/Gk7qDZnrKHexvCHK4vZIjHVXsbwjSW+2ht9rDtrAt+nM6/AY6/CLFO+JUUO9U0xLQ01pioM6jFiNxtkLKLPkEjTn4dRLcalE4mKWb0OWtR5UVQ1HyEhQZK9HmrEWXuw5N9po/CYiBNTBwrc9bj6lwE3Z5Ah5NKkFNLhWm4mj1b5VFJtLU/8AUqbEp/jDU/k8BVm4oJGKSETFIo21KzS4tzS5t9LnYXuVBEJzYi1PxaXPwaXOwSVPFSknBiVuZhaUwBZc8kyq7kga3jnJjMSFNLpWm4qgL1OxQ0ekz0FNqoa/SyYEaL/sjPnZVualzqGjxGuGKQIPXBMMEGCYg9IAqO5mwXUeJWYFNkYNfX4hPl0cBlbz+0jYEwUmVuxi/IQunKhWLNAF9/iZMBfH9AqKD7mon77zcS19TKVV2BV0VTrrLHOxtCtPg09Lg09IasoiuX5mbOrcBYQ74tUUEdMUo0mIhU6A4ZQ0r2ctJQeBktBXGSXHSMgoTlqCRrP1Pz5tDno4maxOKjA1YilOjXzfiRJEdh16aRdhrIugy4uB79EWpaPLicakkVLlUnDq4BacgoC9MpLnCQUOFE2lWPCVODc01furKXSjyk8lKXouqMBVVfgoDDIABOq8gHEeXnYRTEEikg4lcYld9OZ9fOMWRvlbKfGoUhbHUlBt58VALVWVa8jKXY5TH4dVkYMzeQK1NwfG+dt49cZCTh3fSu62B9uYK7t36mktvneDUkX0wTuDji6/zztlX6Gyooq2+goDTiFaZT2tDNW+eOc7H71/gp++/4t5vN3n7jdNUVZayb+8u/vHV5+JQ6pfX+eHGN9z87ju4e5d/fHqVv194lw/feZvvv/iM2999ze8/fA2//sgvX33CP947x+6GEO1hO72Npexvr6LCpqDMJqfKqxVPl7trWLtsGi6nPWpVe9wummr9JNJBpNzPpbdf484vX3Pr5+u8c/4Y/qCeYnkKGzc/hyB8zYKF01i+Yi6y4gzqqoOoirJoqinl8N4ddDZVcoVRZGfE4nFp+fDvb9K1tZYly59h7sLpbIxbzvKV8zFZlBw9epAjhw9y5MX9HD92hPj4daSmbuLc6aPALX789nNOHX8RrSyXJQueInHjCub/bQq5kjj+g+9E8agVxHmH40Rdro0xi7DpCmivC1CYthZB2Nu/nGxasQBBGEZGII2iqnyGPPwgY0ePZPaSvxG5FOHxyY8yeeok5i2fw2PLJ7Jg7gOMGDqEoYMeZsb8aUx75nGmTX2caVOnMG/JbOYtmc2c557h+djFjB87hgnjxjJ21EiGDHqIuStn8fhTjyKLFJNhT2Pyo4/QVGFj9tNTeWrhE4TPlDJ08AMIwjBGLH+K1mutjBw2mPmrZ9N6rZVZy55ixNDBjBg2mGFDHmZBzBxGjx3OsCEP89CDf+WJOZMZMXowgjCMuav/xphxw5g6+1EGPfRXhjx8P3M2TGLOhkk8dP+/M2HMMIYNeZDhQx9m5oInGD9lNP/xl//B/X/9Cw89eD+TJj/Cs+sWMHPudIYJAvNW/QdDBj3EuPGjmDRrEf/6lwlMemQ8AaeZq5ff4vvrn/Dlpx9iMeqZ+MgE/C/7WB63hMceGc+k8WOZMGYk40cN55ExI5n3/NM8v24eE0cNY+qEUTw+djhjhzzIrAVTmbVgKuOHPsSMCSMZN+RBxgx+gKfnTmbKE6P7I0z3ES9di6ZDzphB9zFm0P2MHnQ/z658monjhjFh+GDGDHmIGbMfY9yYwTw1dzIz5zzGyIfvY9Tg+3l21d9ovdbKs6ufYeywhxk99CHGjR3KglXPMHbMUEYMepCihLW80F5Fe9hODxvoYQO76ny81FnB3noPOyvM7K21sz2oosNZyPaAkm1+BU3WHLp9MnaWG2lxFnOgIUBflYfd1X4O1AfZEbbT6lRTb5ZSUpxCp0vNnko7h+q89AQNNBrzaTDksNWrYV+lgyONIfrK7HS5NbTa5PSVW2m2SylcPYu0Z6dQJksUGRiqFJq0aXQaJGw1ii1MW/QZ9Jiz2aLPoF2VLPIh+kVEsyKeBmksLZoE2vXJNKniKM9dhT9jMSWS5ynLW0FFwSpqi9dSL99Aee4KAumLqS1eS7N6MzVF66hTxdNukRAq2kitLpOrp/bx4Yl97G0K41ZI0OYk0Ndex2eX3uTkoV4CJjlmaQbSjPXELp/FivlTCdnlvHKwm7Mn9nHu9EHOnn6B02de4uSpF4jUh8jPTcLvNRKpCdDZLkYWAz4TeTmJ5OUksq2rnovvvMbHH7zFxXde4/jRfezu7WBLR4T83CTcNhO7d3Sza0sbL+7ejiA4aar0c+7V/bx5bB+dkQA2bTY6aRr5mRtYMGsyc2c9hqwwjfqaEvb1bhNnH+6JkR5xyPpudEVnjv9IdI7ern/9Dr/9Bnv3vUbfnjO0dhyjo/sMN74Do7mDt87fZGO8nnc/uM2lq7D32Ke89Rmc/gSu3YXPEYnS14HP74ruxef3xM+vfXCHT3+Ak+/+RGndQS58cIvf7oLNUcvnX/zKjW/u4bRVc/3abWpqd/DKqxf5pb9g6vZvA3qgf7bjf7r+e9zlXlQ0/BdxpoEKzKBWQpkxN0ra9Skz8CrScctScRQl4VOmiX33+mwqLQWU6nMJ6XKi1aQDMK16l5bWgDnqJIT1hZTqCvDIMvHKJVFBUW4sptauoslroDVgpsoipyvsYGdtgHqXljqnhp5qH2F9IV1hBw0+fdR1GFgNPn10NZeYKDMX41FK8Kmzoxn3WpeaGqeKsKmIUmMhzT4D+1vKObq1nn1NYbaFHXQHrWwvdbClxEqX10RHv3jo9hjpchvocBtoCxj6qy0LqbFKafPqxFN2p5pao3hyP+BEVBkKCOtyoyLC3T8k7JCm4JCmYCtKwiFNwavKpESThV+VSYlKQoWxgCaPhq5SSzQWNNAANSAeBoasQ5pcfPJMfPJMguoc/AqJOKSryaVUm0eVWUqDS2RLNLq10cadJp9W3MT79dEI1cCw+IBgaXFr/iSMWpxqtoVt9JQ7ouJmW9jG7lofB5tKOdQcprfaw64qN3sifnZWumhyihGdrhITXaUWWgJ6Im4RwlfnUVPnUVNpLyJoyManzcSvk/yBBbEZXf5apOlLyU1YiCR2LtmxCyhOWYoudx2mPwwIiw0/LX/akCoyVqLLXYdO0t2ZAAAgAElEQVSxYCNWaRxOZRL+/thRtVVOxCE2fQ2IhVq7knqX2Dr0x9rggdtF7EqaHRpa7BpanFo6fSa2hGx0lVhE+rRVzhsHtrKz1i8KD6uMMnMxTkWGKCBUEqxFqVgKU/Cqsql2qKh3aSk3FlOiyqZElU1YnU2VoYAGq5wOr55tQRM7wlZ6wzZ2ljlocmroCFlp8ZvgisD+jjreOLyHPZ0NuDRF+I0K3Npi7MpcnOpc3OpsrNJU/LpcWkpN1Ljl+A2Z2ORJ2BXJ2ORJmIrisBQl4lSk4dVI8GmzqPNokaxbRPaG52gJmqlzqukIWeksd9BVYWdrtYet1V5aghYE4Th+bQE+TT7qzHjKbEp2t1VxeEcTrWV2NNmxFKbG/PN5SVtFcdIycmMXkbX+WYqTV6LMWEtO7HNkrl9EA5lYpWm4VFnRjb0mL56agIl3Th3hhy+vcPbYCxw+0Is2LwVDUTIlxkJqvVpe3d1GU8iMVZFOS4WdCo+G9LilOPT59G2r49hLPbjNMiRJa8hL30hm/GpyU9bTGQnyxQdv0lUbhL3/rK/srgrQFnbT5LfRErKjL0zCqpUQcBVz+GAbn3x8kq2dJeRLViAIkLd5MbrMtegz1nOovYqjO1uwqbLxWKVUh+188PYJrlw8w8Vzr8I4ga6GcvbtaKM66CQS9tBQ4afUa6WjsYoLr5/gk/ffYc+uLo4e2sOZEy+zt6+HC+ff4NdffuL2bzf57ebP3P3tV3776Sfu3PqJK5cucvWDy9y49ik/f/0Ft77+HG5+A7//DD99xe9fvM+JnS3sqPZS51TTGjDjVkgIGgoRhB48ugLaqr0smzUcp8POlStXuHLlCoGAD/iJ068eJOAxs2dXB59eucCly2d59dge6hpLcLgVIq13FDwz61Hyc+NpjATRKHJY9fwctrVH+Ojdc3zx8QW6W6toqgvR2V5Nc0s5clUmy1bOZmPcct5+9yTvf/gmZRVuDAYZBoMCg1aB2aDE6dTz4ot9iLTaG/z03Re888YxdPIcpLkpbF67BFVxBvl/EBFCGISO/rUFBC9IktbQXOtF2AzCZjjOHKyKdEyFSSya/SQjhg4SBcPMSQwfOphJj4xnxtPTiElZycwnp5NqSKbsbBnGXgPPJy9m5oLplJ0Nk1eeS/m5cjKtGTw5bSrG7QY0LWo0zWr8R/3I62Q8/tijTJsxFf9RH/J6GfZ9NsrPlrF4/QKEGQupDZuYNfNx5q+eRfhMmLHjhzN86EOMGjGYhWvm8PjUiaiblJSdDZNkiBcFwqYVhE6VE2fPp/R0KZNmLUQQhqHZbmbSrBhGTp5H67VWFG0y4nSbGDr8ITwvuTHs1GHcpSezJI1RIwYzY/5UwmdKSfenUnq6lPVFaxk3djQrMpdT8moJ6iYVkUsRnl23gEfGj2Nj4Xr8R/1IghmET5cy69mnmTf7GSw6FdWCQH5OJvPnzmH0qJG0Xmtl7KjhTBw7ionjRjNh9AjGjxqGdbcJbZcKS58Ry24jY4c+xCNjh+I/4sHaZ8TSZyArkMqYwfcze8FUys6UkhVIJXymlDjpWkYPuo80w2bSDJsZN+RBVqc/L96mJI2yM6XMWzqDYYJA5FKE7GA60up8wmdKWZ2xhPFjhyCtzqfsTClp5gRGDr6fVenP4zviQVKSRvhMKY8+MZZHx4xAEEqodWnoYQN7m8Ic7qrm1S01vNxRyp4aO10eOY2WbNodBWzzK+j0FNNsy6XDK2d7qY4On5ptISutLj0VmoL+SGwWIamEFruGiLGI3eUujrVXc2ZbI4cifrrdGjqdKnaFLOyv9ojug1dHp0tNnSGXRmsR/vxYEudOIn7WeKrkidQoxEHqTmMWO2157LLlsVWXQbsiiU5NalRAtMgTaFUk/inO1K5PptOYSqNyM6VZy/GlLyKUvZSyvBWU5iyjVraOVn0CHYYUkR8h30RFQQzu5MU06VKoUsRTWryZGkMW20qNlOkL0GVtFiOGQgdmaTZCC+zrbqC9wo2lOJXs2CXEr/gbyuwNvLqvjc/eP8nHl05QETZRU+2kvinImvXPsmLVfFatWsjypXNYtHAm69YsZm3MImI3LiMlaS3dnRG++fIjfv/1Bl9+9j49WxrxOnWY9cV0tFTR29PKBxfe4PuvPuX765/w01efsL1VjBgapem49QXoCpMwy9Nx6fLRSdOQJK2hKCeemgoPLx7YyeEX9v2XG+j/nY+BvfmPP/3KzZtw7PhFrl69TfeWkxw+/DE//AzrNhl45cRXZBWEsbq3oDDWs2P/eVq3vYavdBefXIdw1W40phpKynv48VfoO/A2VXUHqKo7iM3dRVnlPt6+8CO/3QWLs46/f/ozb1/4jP37XqOuZhsH9x+HfvFw5/Yfr/B/dhn+/30IEaeMWoe034XIp8JcSNiQR9iQR5kxn6A2uz8Gk0FIJ8LASjSZBLXZuKQp2AoS8Ksy8SkklKhzqDSLQqLepaXaqoiSl/84XB3WF1JlkVPn1ERFREfIFq15bfToqXNqaHDrKNq8ggqTlAafnqaAkeYSEw0+PTVOVdRdqPfqaA/bqPfqxFy6TU65RRqNrzT49FGGRL1Lw5ZyJ72RADtrfGwtd7K13BkVEx1eI21uPR1uA50eIx1uA60uHa1+PU0+LU0eDc1eLR1+sY2pxamm3iKjziyl0Sbm2mtMRWLTkCGfUr1Y9WorSsKcH4+1MBGvKpOgPpeS/nYrvyqTMn0eNVYpTR4N7SXG6GByZ8BIZ8BIk0dHrU0RBfuVqLLxSNPxKySEdfmUqLKjNPFqi4waq5zGftBei88gug8hE60lohiqtclodKujpO0BAdHm1dHu09Pq0tBgldNoU4izEf0OxMD93ha2sbcuwIHGEPvqS9heJg6b76pys7PSRatHS4tbQ3fQTHuJkeagjiqnlLA5j7Aln7AlnxJDNh51Oi51CnZFIg5VAjZFHPqCdUjTl5ITP5/MTbPJ3DSH7NgFyNKWYy6KxalMwiaL79+cft2f1/3zybYhfwOmwk1REeGVZ1KizonGvAbmSwaEQp1TjSB0UGYojAL/BtqbGt3aqFu1pcRKd8BCu89Is0tLo0PkpkTsSrrCdrrLHFTa5NEhboc0DVlyDOb8RJyydML6gmgjVLmxiKA6B68sI8qsGHAitpSY2VJipttvpKM//lVhklJtVXG8t5OfPr3El5feQBCcvLqvhzKnAWmG+JgYClMpTlmDtTiFiFtDQJ+DMAfMhXFYiuLFqJgqA2txEjZpMj5tFkFjAYLgJOLVUm6T0VXhYmd9kAqrnIhbQ0vQTLVDSchQSNhUTIVNgfAfEDIWETQUkh27nBe3N/Dtx29x88vLXL14krqgkczY51Fnb8CQtxlpyip4S4C3BIKCQNLKWRQlrUKevo7UNQtoIBOVZCPFKTFoczYjSEEIgzR9I05BpEhvbaqmb3sHhSkbyE1cSXHKGnQ5mxE2gFuTiSYvlvzkVSSsmUfihoWYVZk0V7v46N2T7OiowqHPR5YThzInniqfgddf2cNP199nX3cdQYucxqCVUwfFkyphFFiL0slPWI1dJSHkVvSLm14E4RKStKUkx85FEEQmxe5GP3UOGQFlJh1ldio9Guy6HAJOJTvbKkVy7wA3QIAje7dweM9Wzp9+GaFW5Be01ITY1lorAtTi13BgZzfvvXWKTz66zPUvrvLV51f58duvRfrPnV/59afv+e76Z3z96RW+v36Vuz9+C7/+CLd/5t4PX/H55be59NphTuxopc4qQ5+6FkXiSqx5iQS0eZRZZLhUOdQH7ej+7/+L5GcfYK9zCg6NBqNBz9bOJt469woVpU60ylxyJfGolTlU1/iI1PmRKtKJjV8miggvrFm7EL02l48+OMeFN17FKQg0VPq4+MYxLpx7haDHwNauGnp3NlNZ5cJkkbFuw/PYnWpef/MV3njrGEp1LsuXL2DjxhWsXb2EtauXEAo5OX/+NeBnvv7qI7j3Ex++e5b89DjM6nwO9nby4cVTtNSVkJG6lsL8RBITlkXJ1MJxETYn/AvoFWn9m5swmrw4XOoMdHmxzHj8EZ5aOJ3IpQiCMJnhIwezIGYuy+KeZ3HMQqY/MQWJMwNZpJiRw4by+GOTWJ6+lMVrnmXa1CnEFm/Evt/GlMcnY9tnJSZ7FU9On8aKxOWUnytn+rQn0LZqyPPlMG3qFKZNnULrtVYeGPEYwvocyn1a5j4zneHDHibFnEDrtVYyg3IWxMxm1PAhjB01gvV5a9B0qZg5WmDmaIGlmRmMGTeCEcMGkxksIqY4FUEYRuu1Vv71L9OYNGsNoVPlCMJUHrj/38mryCVBv5khgx9k7PgRWPeYGT1yKPNjZzN93hQEYRRzN63GusfCk9OfwHHAzqqkFcycOYPnNi7m2bULmPXsM0QuRZjx1HQmPzqJvPJcUvTJPDJ+HBPGjeVJQeBJQUCYOJMH5i+g9Vor5j4j1t1mrHvMTBg/kkUxc7DsNjF22GDGDx9MmimB0YMfQFZTQKYlkUkjhzBp/DAsfQYmDHuYJfHzmLVgKmMGP8Dq9Ocx9xoYPeg+LL0GVqc/z+iH7yNOupYJY4YwdsiDSKvySNbHMn74YFqvtTJxwghGD32IVGMcspoCxgx7iJjMpWg6FYwZ9hDTn55E5FKE8eOGMXzQ/RQG48hULuWRMSPZ11zG+aO7eeflPs7u6+ZIdw0Hm4Lsq3OxpURDRC+hSpPC1oCCHSEdHS4pbY4iWl1S2twyOv06ytX5NDn0NDn0dPotVBvkhOTZtHuMNNpUdPvM7Ksp4cXGcvZUe9kZsrEzZGN7wEyHU+QrbQua6K2w0WyX4s+PI3vpDDbOGI1h82IRTKfLpNuUzU5bAX2OAnZZctmiTaNdkUiLPD66mmVxNMviaJHH06pKpEObQqsmmTZtCvXyTYSzVxDKXk5l4RoqCmIIZC4hlL2ciqK1NGuSqFVsokWbTCh3Nao1M6mSxVKnz6BKnUZ3iY5mlxK3NKOfB67Eq5exq6manY1VHNnRTk9dCK8mm+LklUg2LMBYsJH3TvVxnUHRtWH9POISlzBn/mRm/u0RFj/3NKtWzGfBvOksnP8ka2MWkZy4hlXL5uGwKHnv/Cm+/+ZTvr3+EVtaa2iuDdFaF2ZrWy07uhr4+OKbcOt7uPkNl88di+4ZSswyLPJ07CoJPlMhJlkGxVmxGJXZVAQt7N7ZxrvvnObNN878H4uIu3fvcu/ePVFM3INbv8Lvd+Hoq5e5/TvsPXie0so+svJ9BMp3sX33G2QV+nj70g/07HmdhDQD4epezl/+nu4dxzh05B1u3gZfqI1rX97jzBtfIlWWolCGefPtr7hzFz659jN6s5/G5h7u3YVfb/1TI9y5Laqan3++9f8tIv4X1a5REVHnklPrkFJpKaDKKroKUfCZTUqZMT/KOghqJXgVqf1VsGIHvUeeRpW1mBJ1DiFtXjSmVG1VRF2ICpOUcmNxtLmp2irC1BrcOpp9Rlr8JloDZlr8Jlr8Jpq8BjpCNnrrghgkm8WIVNhGV4WTznIHzSUmapwqKm3yaGypxqmKDlo3+g3ReFPIUCB+3aun0aOLAuha/UbaS8x0hqxsKRMFRLvPSItTS7NDI85IuMVoU7NDIwJoSs1sq3CwvdL5z5P7/lamiKmYRpuYa49YpNHmowFRVqLLwSlLxSVPI2wqoNohp9SYj1+ViV+V+ad2piaPhg6/ge6gme1ldnZWutha7ozC/gbEhFiLKg7m/hHyNxBhavLoaAuYaAuYaPRqaA+ZaPJpCRvyCGmyqbXJaPHpaPJoaPPqaPVoo793S4k5CtjbGrT8c8jbUEDEImVLyMK++hIONIboq/GKYsGnj7oUAxWvnQEjjW41DX41gtCLV5OBR52OT5spzj5oUvFo0zAVb8Qii8Us3YQmVzy9zomfT27CAgqSF5MXvwh1VgwuVTIlRglebVq/YOhAEA5SlLyk35GoRRCcmAo3YSnejE0Wj1OZhFuajk8hoVSXT7VVTr1LE+WKDNS6CkJDfzmAlLC+IBqBavLoaPMa2Bq00RN20uU3U2dVRInXjQ41LT4DbQETHf3tRY0eHeUWKX5lFg5pGg5pmvhadKiod2mi4qXSJEaaIhY5jQ4RajhQG9wdMPUzNTREbCrqvXoE4UPqvEYEoYe6EhuC4KTaZ40OPj7A12jzExAugF+XLW56+zkIPm0mpeY8qpxSQqZ8bNJkLEWJ/S6EOPhtLU6hNWylq8KFUxBYN38aWkksLUFLv/snrup+0eVV5yAIR+lpCHL1/HFOHtrKtsYgF08f4viBbpTZm9i07G9kxy4hP3EZlQ4ZL2yvZUuNC0EII9n4HEIiMErg5V3NvHagm5awFa82B0N+AoqM9ahyNpMdvxZ1QQYFaXF4+RpdfjLGgiQMefH4tFmoJevR5WzCrkhFlrmWjM3Pk5+6GpMqncYqOzs7q1EVJLFp1TzkufFsawrz9okDODFyaEczLeUuilLX41RmI1wD4RrwiwC/CNjlEoJWKXp5Sv/msxdB6GF9zFMoC9cTsGRzfHcDjR45PeU2QhoJQX0uLWEr6rx4BOG4CBs7CpwS4JSAILxFT0slvR2iYAjYNAjCd1xhVNQN2b+jgxuffciVy2/z43f/4Pc7v/Dz9ze4+9st7v52i6+/uMrP33zF3Vvf89UnH/L53y/yzacf8suNz+CX7/j208sc6dvCjoZy6p1qRP7AJbpKLdTaFFQ7VLhkWViLJQStSh7Tb6azaBSlRY9hVko4/vIhGmrKyJUkIi1I48ypl9i7uwuNJp9QqY2KSjcKtQSdMV8UEpnw3KIZKGXpXD5/grMn9uEUBPbtaOHE4V66m8vZ0VlLYXYcixdOZ2t3Lbt626iu9bOzt42cvERi41aSnZuIz2ehvNxLjiSRzRtX4hQEgkEbVz56h+vXLnPl8pucO/kCdn0xVm0+DZUefDYlYb+RzOTVzJ01ifnzJjORS0zkkijglCAI30UPGnQFceTGL0GbuwmnKp1pj41l3qpnMPUaGPTQAzw6fQJJxgTMu81kuTKZ8tgkTH1GVmYu55HxY5k25XFisldh32/DttdK2dkycsJZPDZpIq3XWpmzeBbTpz3BqsQVOPbbmTFdFChzn5/NtKlTmD5jKq3XWhGEYSgFAVVRGuPHjmTUiCGMHD6Yf73vKeZujiNyKcLC5dMQ7p9JjCafGE0+wwSBYYJAsikB23YN5j4jkUsRpi1fyL/+RRQn9//134hVryczqEYQpvLX//h/iFyK8OScqTwx9TGmPj6JKZMnMmLYIOZvmo25z4ip10D4TJisUCaTHhnPZlks5efK0bRomDtrEo9MmECaMZXyc+U4Djhw7LfjOOBgddYq5i+fg22vFds+K8btBh57dCJzZ03CtF3DiCGDGDdqOKOHDWb4ww8wftwILLtN+I54iJOtZ8LYYYwe/ACRSxFm/u1RJo4YIsaTHr6PsUMe5Pm4uaJj0Wek7EwpkkAKowfdh++wm4UrZjJm0P2kGeOw9Bkw9xqIXIrwfPw8FsfMpuxMmNFDH2L0kAdJNcWTZkpg3PBBpJsTSDPFM2rIA8QrNhA+U4qlzxh9HJYmL+LJKZO5/u5J/nHpDCd2d9BZaqPVr2d7mZWdFVZ29hOtBSfsqbSwt8pKu0dOm1tGk0NKxFxIm1dHo11Hg01PiSyPKr2MSp2UGqOC3ooA7R4jO8rc7Ay76fKaaXVo2RqwcrA2yP7qAFv8FnZW2Gl1K2iwFBIqTkIdu4i1TwxnxcQHcKYup1GTTqcxi132Qva4ithtL6DHmMU2bRpd6hRapHEi6VuRQLMsjvrCjdQXbqRRJsL66mWbaVImEJFuoCxnJeX5q4nIN1JZuAZv6vPYEhdiip+HN2MZofwYOq1ZlBdtIO/5ybgzV7Cn0kJQlkiFLgdnYRKCcJ3ChLU0hFy89eohfvz0fW59/hGXXztMZ4ULtyITR1ECPlUSYYsEtzrxTyJi3ZpneHbxFOYtnMyK1XN5ZtZk5syawpTJo1i0cCay4gwMukKWPTeL4vxUGiMhaiq81ITdKArS2d5Rx2tH93PkwA6OH97DqcMHePu1I3z54Xm+eP/t6P9L4b+D8N/BqcnGZyxAJoklP20jIbeOlroQXW01HH5hD5UU/B+LCBBFxO3bv3Pn938KiTt34c49+PpbuP4N7Nh9kn0vvk371pfR22t4/8pNGtsPceDweZ6au4aPr92ie8dhXnv9A34DtvUeoa6ll/qWvezee5q9+89y5x78egd+vCXOZdy5Bz/9JGqD27/CrZt3udt/Df+1gPjfEBHNfh11LjEzX24qIGzIo9xUQI29mBp7MaX6bLyKVDzylKgbEdRKCOly+oFaeZRosghp8whpxXmHMkNRVDQMrIhDTZVFHuVG1NiU0RaniENNe9BKR8hGd5kz6kpsq/TQ7DPiKEyNOhEDcxD1Xt2fhEOtSx0diA1oc/Frcig1FlLtUNLoN9Dk1dPsM9DsM9DoEWcMBk7qO0NWmr162kvMdPhNYuWrR0+7TzwlKNPkUedQ0BY0srXcTndYFBADJ/YDzUwNVjkRizTaqFRhLIg6ET61hIA2m5Ahj1JjPmFTAeWWf7Zc1dpk0VrYSlMhTU5VdPZgZ6WLrhILrR49jQ51dDXYVWLzUcBMuTafWrOMRoeaZpfIwGh2aenwi8C09pCJ9pBJjBX1x7KqzEU0uFS0BQw0OpS0uDW0+/TRiteB+tqtQQv7G4JsC9sIyNJRJaykTJPDy53VvNxZ3c+W0EddjIF5kS0hC+0+PY1uNYIAfCegz9+EPGM1DmUKXl0mVlk8bk0qVvlmHKoEHIoBh2EvqWueQrJxNoVJi5GmLkObvR5LUTyWon/eRnQiXmIA0qTJWoc+dyOWonicihS8mgwC+iyqLbLoDEm1RUajW0ujW/un10G9U02NVR6Fz9XaFNHmqAERsS1kFxkXdlWUM1JvU9IdtNJVahOZEiVmmr16amwK0TVS50TfVxG7PCrcaqxSqsxSInYllfpCWtw6toUdbC9z0uE30eTU0GhTicP/fhMOmYQOEsmPX8OGRbPZtHQ+aRtWUJweh7E4K7o58ujz0GRtwqPORBB6qHZKEYQWfGoJIUMeAW02HnWmyI9QZIhD4CoJHnUWuuw4KmyK6Eb2/VMv0eA30lpqo8alocFvpCVk/YPr04IgHKU+YGBbYwkOdRbK7FhKHQq66vw0ldvJSVhO8toFFKevRZa2FkNR0h/co+MIiUR/39G+JupLdDiUafj02XTXuvjkwnE+v/wWrx97gb1bW3n9taNEAmb2d9XQWGJEnxuLW5WBIn01dkUyxRmr8JnzGMY1DIpUHIYcKjw65j85HqcgkLR2EWUuDR+9cxwnRrR5SSiz4vDoRDdGCEOFQ83xvd1EfMY/3NeXEHkWHQjCSyRuno+ycD2Xzu3m4vEedkXsNDqlVBnyqDAX4tVlUZi+Jnpf1TkJ+I3F9LVXEzBJEa7A7q46Dva00FDuxiCTwEqB5qoAn77/Jn9/9wy3bnzG7zdvwJ1f+erzz+DeHRGq9MtP3Ln1I/x+i59viLTft0+9jCD08MKODg73/r/s3Xl4Tffe///3WpzTntOeTqpVpah5qKFlkVJa8xySEAQJCSEhiczzLPOEhJAQMxGzGkoNpaWlpaWlqkqrrbZaWmqqtTx/f+xPQn/3/T3T9/7ejqurvR7XbmQlPtl7X81+7ddnWM6+rRUsnZ1NaU4CxUmO7aJXFSRROj2MFQXJzIgPIi86kInu/ejV4RnmTqzH2Vkt6Pfi46TGhbNgbhGJMREMGdSbEcP7M6cog3nF2ZQtnMm8klzCIiYzyW80g5xfY+CgV5CmOAjERfgyKyeamZmRbFu3gA/e3kxuWjhRweOZNN6FwQO6EDh1LMOG98XTywXPcW6kZ8YybtwwQkMnsXrVAt47sIMTx96lcGYaudkJFOQlsWj+DA7u386Xp46w+40KVi6cxZsbl3Pmk/eYK8I4jwG4DOzChPFDCQ8bh6tLV6b4uzNh7EAmj3dmktcgxo3szXj3XkzxHEiUnztSAjlxfrzYqhFdBzkRtz6Gp2s+Qb26tan33LMEFQcwKmwETRo2IGNnOl36d+LZZ2rRqWcHik8U80rfl2lQ7zmmzQ3CK2EsTVs0ZuG5hbR5oRUvtWuLZ/QYQktDqpqH5k2b0KRRQ3q5dSd7dwr1n3sWr5EuTB4/gsbP1yN+Qyz16tSqCgreyZ4kbIyjScP6hC8Lo8uYEdR++klGhgwnc3cGLVo1ol7dZ8h/L5+ug5xo5jSY6LVR/O3hBxiT5oFb6FAeeeSvPPbYwyw8t5Daz9SkRfPGdO5p0LW3E07q52jX5QVq16rJ1CJ/xsR50LBJfZ7r3Jvn6tah+6jXyH8vn1f6dcE3bSKTMybRvn172r/0Iu3atqFpkya0bNGMtm1eoF3b1rRp3YrWL7TEN20CoaUhtGrelMb1n6NBndrUq12LLr0Mmjd7nuatGzAhexzhS4J5/tmnHVOfaj9FvaeeoM2LjWjXvintO7eg+EQxRpeW1H/6CYKK/PCKGUH9px53XF+rBiMDh5Lx5nQa1a9F/Vo1KHgvn279O9Br5CuO1qJ2TRrWrUX40mAG+/SlUd1aRCwNwdmnHw1q12R8/GjGRLlT56knqPdMzar7PmTyOL45+jbHdr/O+vn5lEx3TAEuz49naWY4C1KCWJw2jU1zklmVF0VZSgClSQEsyYhgeY5jU5HCuEBmx4VTFBvB3MQYFkyPZ3FmMstz09gwO58dC+dQUZDOwlTHGUprZqRRkZ/K6rxU1haksSonidKkIJZkhDEzzJucqSMpCh3H9PHOxLr3pDh4DKsSprA6wY/VcZNZHTuRVdE+rIocx8pwT5apMzbKprn/FwuCR7IgeCSLIsayINSD+SGjWBDqQWnoKOYEDqNoqitFQZ4mLiUAACAASURBVMPI8OlPkmdPpo/rR/zo11iaOIklSZNI8uxNeWYwW4tTEbnEgfUL1Xbn51k8I53d68v56pMP4PIFDm3fyMrZORQmhZA0xYOc8HHMS51CVtgokgNcifV3JmLKEPr3aMqgfm3x9OxD955tGDaiF0bH5nR5uTXZmXGwT2CfUFyYSRuO4OE+kIigiUzz82LiGDeG9OlKTPBk3nlzEycOv8Mn7+/jyN7tfHpoH3s2rWLXhpVUzJ9JzNTxyAOQHRNAyIQR5CWG4OnaB59Rg0mODmRxyQw+O36IXbu2/A+GCLPqo2vXblRNcbppOtZN3FSLsX++5tgB6v1j5zj00ZecPneFG7dh3eZ93DDhw4/P8MVXFxy7J12HbW8e4P0PP+fKVTBvw8+XHd/v2s3bXL/lcPvu9Rq3K8fgaCFuVFUUdy+eVv/8oxBRkhZGcUqw4yTa+KlV02vyo30pTJhCUeJUtQZiIgUxkyiImUROhA/Z4ROq1kVkhflUTRfJj5ryuwBRGO84ebksM7Zq16WS6ZHMTQmnODmMeakRzE+PZm5KOAsyYlgxI5Vl+clVjURWqC++Q3uyonA6y2amsDg/kbKcuKopTbMSp1Wp3P61cledvJgpFCYFOw6dU1NWKqewVJ5QXJYRzZKc+KpTiuenhDM3IZiimAAKo6cyI8IxVahyF6XKELEs27EYedH0CEoTg1mQHOo4zTjRsS5iTmIQRfEBzIhVQSLSt0pu9OTfhYjZSUHMSwlhTmIQhXFTKYoPoCQpmEXpkSzPiVNrIxJYlB7NgtQIyqZHVk2lmZ8SzuKMmKrpMJXBomx6ZFUQcryodayFWJQTw8JstdA5aRqzEwIpig9wnFGggsTCtAiWpEexLDOG8twEKvKT2DQ3iyWZ0eSFTiAraBwL0yLYOj+P1+dlV02DqrQ0K6bqML6lWTGUZUQ65ii3hLCJji1G4wIcQSAhyIOU0DEkThtFSogjRET7DSXIqw8iKYSM70vUZMdi6rgpI0ieNoakoNHqRd15YvyG3/Ui7zyRvq7E+A0nMdCD1BBPMiN9yI6e6NhCNi6QWbEBVY/7gvQoFqhWamFmDCVqt6h5KWG/++8F6VEsyYylPDeJ8twklqTHUDbd0U4syYytWpxfNj2S+WmRVeGkctF1fqQfWSGO9S8zY/yZmxzs2FY3IbCqMVqSGcvynARW5CayOCOGeYmOg/jmxQczNymMmfEhrCzOprw4j/KSAt5cu4w3Vi+hKCOhKkQkhU2mKD2azNgpjmlNk91JmDqSlGljqgJsjtpCNy3Mm5yYyeTHB5AbO4W8uKmE+biRMs2bELIpTA7l5AHHvtozE0PJipxCXmwANbigXkjvUDtOXSBq8kjmFyRQXppNRow/EX6jiJo6hphAT5LCJhDk48ZUryGMdu7KkB4v3hU+VIiQHdyiGgPYxJtr5iHeIN6QHOLFopkJfHpoO1e/P80H+97gyNtvEhr6GSI7SA31IT3ch6mj+zPNayBJQaPJjlaHdc2B0hlxSDYcoQ0hvu6UFiSzubyE4px4x/QbZ8iOCyJmqhdxgeOrxuQ32pk965fw/cn3wd8RbhbMTCY5ZjLjRvdlvFc/REoYNtRgQM8WxAcNZ1NZOsUJk5kR7k1uqBfZ4d4kT/MkYJyjVQuZOJyZqRG8u30NsgkK06KYPyOl6mfNTAhB5DxlRdm8v3cb3LyIdfUHuPmz2snpFqdPfsoP357jyqUfuX3zKub1X7jw9eccP/IOnx7Zz9vb17N2UTFZ8cHkJYezYGYaWbHTyIqe6thVKyOS1UXpjv/n5SaSGe6HS+92jHntCU4XNGV3XCNcOj9DqP8YVq9YQtm82YQGTWWUuwseIwdRNDuDkNCJpGdEExMXSL8Br+A/1ZMRowYyYmQ/3Ib1qpra5TjNuwS/8c4sm5/FyrI8MhKCyEoJIchvFL1ffZEhg7vR/dWXMDo2p/MrbYmImkJ4uB8+PiPITI9h+dJiigszSU0MhXUC64T46AAWlORw4K1NXOJRpowfzqLiTI4d3ME7b67h5NG9fHzkTT7+aBfv7d9EZkYogQGjSIr2xc97CC79O+Lcsy2eLt2YNsEZeQikBEpyouj28os0dHqW4hPFDAtypUH9urw2shsFBwtw6mlQr05txwLn+rV55qma9PXqTcaudNp2eoEhkwZTcLCALgNfplNfg8xdGbRq0YxWzZsxqWAi4xO9aPR8AwoOFjDQpz9dejoRUhJMwsZ4mjRsQGFWAp7ug3m+fh0ydqXjkzOONh2b06nHS2TvyWR4gCtNGtUnbn0M3Ud2pUHDOgQu9CeoeCo1OndjZOgwR0CoVYM+3qOZUhrJo3/7C5GrI+g0tAOPPPJXHn30IfLezaO/dx86dG1H1p5Meo/tTh/PnqTtmE7zdo3oP74P+e/l0XlAR17ub5B/IJembRvx6pCuFJ8opkPX9gz0GcCMQzPo1rcrL3Zoy/DAYbR+4QXKSuewbeNq/EQYJUKrFs3wL/RjcoYvbVo2p8nz9WnyfH1eaN6E5M1JTEwZT+NGzxE8N5CgOVNpWLc2Be/l4+zTj3btm5K5K50Bnj0ZOnEAmTvTade+Cc7efSh4L58eAzvSum0Dik8UU/+pxwks8iNotj+t2z6Pe+AQFp5byDOP/w33LC98sr2oX7sm9WrVIGNnGt0HO1GvVg3i1kXTa1RXmjetR48RXSh4L592HZvTpPFzDPTuS7OG9dm7cQVfHnmLveuXsjgvhaLkUMoyY1iQHsHCtDCW58RQnhfHipwYlmVFsTg9nIVpYSxMi2B+WiTFyWHMigtmdkIE81LiWJI1nfKCbCpmZrOmMJcdC+fy7prlbJtfyPLsZJZmxFGRn0pFfiqr8lJYnpVAaWIoM8MmMDfWjxnBYykKHceq9FAWx/kxL9STjZlhVMRPrgoQFTETqIgaT3mEFyvCxrI0zIPFoaNYGDyC+YHDKJnqSslUV0oDHE3EguCRzA8ZRVmY46C+eUHuzA/zoCxiDDMmOxM3oisxI18lybM38R69yPQdTK6fGxmThuLT8wVK4yaxKjeGvFBv1szOoKI4i1tUo2J+Icf27+HrEx9xbP8elhTmMiMxnJKMaMeGKlETKIqbwKwYTxZnBTAzzouUUHc8nDvg592PpNiJuLq8Qt9+HUkRwc2lN7veXM/FH8/CPmHX9nXMyE1m9cr5lC8uZnHJDAInjmH4oJ6kxgRTOjOTLauXcHDPVr765AN++fpzzh13LO6enZFAYrAvubHBhE/yYOKIAbhSgZ+XG6Nc+lCUl8qRQ3s5/dkxTn32CeXl5f/XEeLm3XOJ7nqRfst0THH69bpZdZDdLeCnK44gcRO4fONOq/Dzr3BTbb96+fotrv6mvsaCiz+b3PjNESAuXzXvLOoGbly/s2j60qVfMM3KdFA5nsq/+V8NEdMjHFM70sMd05LCJ5AV5qPOjAhk3vRg5k0PZnZSQNW0p5wIR9DIDp/geJc9ZDypAV5q8eqU351W7ZjH7Zi+ND89mkXZ8SzMiqM0LYp5qRFVU5oqF2OXTI9kTpJj4enq2Zmsn5fLwqw4iqeHVy2SrjylekF2bNUaicqF03kxU6pCRG60f9V2sEUJ06reZa50d4hYlBVbNRXo7t2PKqcMLc2PZ/mMRJbnJzjWEWRGO9qItEjmJ4VQlhLGgrv2+5+bHExxkmMr3JlxU8iP9ScnahJZERPJiZpEQdwUZqkAUZQY6JjykxqqTqoOqnpRvyg9Uu2KlFD1grXytrKRWJAaQWH0VIpiAiiOn8b8lHAWpUezOCPGETzSo5iTGOTYHWl6KKXpjnUdJamO07VnRPtRHB9ISVKw43RpFSJWZMexuiCZdbOmUzEjGZEUZkX5UTY9vOpQucppTJXToRamRVQ1EpV/Pj8tHJHduFKByAH8PPoS4zei6sV/aognydPGkDLNg5RpHiRMHUacvyvxU9xICx5FVqQXqaFjqqZBpYWNqwoTlW2D43tVkBAwiuRpjmuzoiaQH+/HjMQplGVEV7UPlVOPFmbGsCgrtqqJqvx8ZbiYnxbJwswYluUlsjIviVUFKazMS3JMe7s7pCkL06J+1wJVthSzE6aRGz6R3HAfCqJ8KYqf4ng8kqZROj3Msb1vVpxjnUVKJPMSQpkdE0RRdCBz40OYlxyOuIK4Ot6xf3vLGo6+s5NzJz/k1i/fse+NdchDEDppNPFB3kyPnIRICvFTPciPm0xOhA9SA4oSAylKnsbMBMf2tpnhvsRNGU2otyuOrVrTyYj0J4Rs1i6YgeRDhQgVIszPTqAkM47ZaVGkhfvCkTuLkH3ce5IS7k1KuDc+I/sw1qU7AeNdaMgpogO8CBjvxuQxg/AZ0Zfxw3vj6zGAmEBPIqeMxndUP0QuEBc0hpCJrhyjJUVpIcxMCSAnbhIJAaNImjaOeTkJzM1NYsOyUkJng3RTh9JNdjyPIiYMRWpUnoQ9h8DxQ5kwqi+SDcP7v8zCWSlc+OIw+98oZ1tFCQUpIUT6exA+eSTBE4bhN2YQImUUpkewaflszn92kDNH9zIrLZy0qMmEThrB5PFDKk/cwHXoy3i4d2Ga3xCK0qdSEOtNir8r2UEe5EwbS1aoJ9NDPIn2H05a1ET8xw4myt+xI5RsgnC/saRFByByBZErLCjMYsX8WXiPGsriuQUcfW8PP3z5KdcvfgO3r/Hzhe84d+YLfvruGy79cJ4zJz7m048OsbF8IdIR9r+5nj1bV7KyNI/pUf7kJYYwNzuejOipiDtkhPmSEexDfmwAOVH+RPuNpLfxDHMnPMfZmS0o8KqLW9/2rCybw5ub1/HWm9tYtnA+ESFBJMRGsGrVApavmEtyShjLVsxlXmk+Lm59GD5iAGM8hzJiZD969+lIj1fbOKYNPeA4TNC5Z2sSwzxJj/UjMnAsiVG+jB89kMF9XyY02JvFC2eRl5eMl5cbS5cWs3btYvr27YLRvinDhvaiY7vGiBzCd8JwRo8awCj3voz3HEJogBdpCYHkp0WQmxrGgqI09m0v5/KFk8CP3Lz+FUc/3EHJvOlEhI8jNtQTX8/+eA17jWkTh5AZ50t+ij/yEMQFjCQrzg95eQe1nqpBs3aNCJg9hfiNcQQVB/By7440bdyI+g3rErUmkpo1HqdWzRo8+1wtAmZPIXZdDD08XmN81jhaO7WkywAnJuT60Pj5+jRuUJ8Jud70cuvO8/Xr0aWPEzGrogktDWHwhAEM9OlHw/rPkZccQXTgOFo1b0yTpvXxyR5H3PoY4jbE0mVYf0SepV6dWgz07kvsumhq1G3BS11bE7YshCkrYnmu5YvErY+hXt1aDPDuQ7/xvXm65hNMnulLm84tefihB3jooQdo+lIjpi0MJHZ9DD1Hv8rTNR+nVu0a+C8MJGZLHEP6tcU7exztu7VBpD3uwW4kb04iZlUUzp6DaNGsGa1aNGfENHeStyQTuzoWZ89BtGn9Am++sYFPDr/NuhWlZCSG07xpI/xnTSJ5cyKxq8KJ3xhH/IY4Wr3QlFf7dyF4biDxG2IZnziWli0b0bh+XTp1a0v40hDi18fSZ/SrtHi+Hi2bNWDanKnEr4+h18hXmJjthVO31nR8pRU+WZ7Uf/oJOrzcnIilIYQvmYbxSivi1kVT7+kajI8ezXD/ITStX4enH/8bsWujaNTwWRrWeZohE/oRvyGWNi81pn6tJxkyoT8JG+OIWBbKq4NepnH9ukjeEWQdpIf5E+Y9kqxwf5bkJjrWbKaGsywv8c7vzJxYVhQksyw/iUXZjgM556bHUZKZQFl2KstnZrOxpIgtZXPZVFrIxpJZ7F5exvubVrOvYhHr5uRSnpfC2lkZrCvMZO2sDFbkJFEcG8S8OH8WJQcwL2oiSxKnsm1WIhuyIymP92dbdiSrYnypiPGlImYCq6K9WRk5juXhniwN82BJ6CiWR45lSfhIyoKHURIwlHlTXCiZ6sr8acMpCxnB8lhvyhMmsiRqHPOCRlASMoqSkFEkjuiGh1GHjflRLE2dSoR7dzInu5Dq40xe4CgCh3RmSXqw2uUuhcjxw5idGln1u+HQnu1sXrWcFBF2rF3J3g3lrC0tcLyJFjeZOXE+FEZ7khnoRnqgK9OnDcfb1QnfMT2JmObB0IGdSBEhgnRSRNj31mb2v72N19cvY2HpDGZkJbJ9UzmvVyxm+4aVTI8JJmKqD0vmFpAaEUhJXhq7NpSzf8dmjr+/j3PHD/PBnq3MyUwkMyaIguQIJo1ypkeHFrhSQU5qFIlRgby+rpzPTx7lwP63+O3WNT7/4jTfffcdHx75gI1rK9i/+w2+PX2czz48wPY1S1k4KwuaCstLZ7Fn63o+/+QIP54/x68//1S1CcZv166CZfHrpR+5fe1Xfvnha7757GN2bipnXk7lG2rrEDmg7CPYayAZERMoyYvjwPbyqjeditMCCBrdg/jJgwkf251U/0HkRIwh9F3IDBpKbrg7YWO74TfMIMFvEJnT3MkKHU3YuH74j+xF/NQxTA+bhHSEwvQEyhcUs2BWLvvf3MTht7ezZlERIb4jCfJ2xd9rIIET+uPYxCaFYJ9+xAe4kRhYucGNCDabzWaz2Ww2m832L7jnA7DZbDabzWaz2Wz3l3s+AJvNZrPZbDabzXZ/uecDsNlsNpvNZrPZbPeXez4Am81ms9lsNpvNdn+55wOw2Ww2m81ms9ls95d7PgCbzWaz2Ww2m812f7nnA7DZbDabzWaz2Wz3l3s+AJvNZrPZbDabzXZ/uecDsNlsNpvNZrPZbPeXez4Am81ms9lsNpvNdn+55wOw2Ww2m81ms9ls95d7PgCbzWaz2Ww2m812f7nnA7DZbDabzWaz2Wz3l3s+AJvNZrPZbDabzXZ/uecDsNlsNpvNZrPZbPeXez4Am81ms9lsNpvNdn+55wP4b2maRrVq1Ww2m81ms9lstj8kTdPu+Wvy+y5E2Gw2m81ms9lstv9Y93wAv1OZuB577DG8vLwYOnQorq6uuLi4/FNcXV1xdnZm0KBBDB48+A9nwIABeHp6MmLEKFxc3HB1HfZPcXFxw8XF9f/A7T4wjKFD3Zg40QdX1+EMHer4s/ue6123rnd9fNfnh7q4MWy4OxMneDNkqOvvr73fuf19Q1xcGeXhgff4cTi7uPzD6/+fGvZP+leu/TucXVzw8vRkzJgxOLu6/h+uc7vr9l/g5obrMDfG+XjjOmxY1cf/3bWud93+z3D9B9wY6joU7/HejBw5EhdXl3/ia/7vuP2Pcfk77r7m71zr5oKPz0SGD3fDze33nxv2v8XtX7z2f4Cb61Dc3Yfh7TMRV9ch/2Pf93dc/zO5Dh2Ch8coxo33xmWI8z//tS5/xz9zzX8AF2dnPL28GDNmDK7Ozv/l8273Ecf97srw/59h/weuQ4fi4+1NjRo1fvf6+D/MPR/AfxsiGjVqRE5ODm3atKFz5844OTn90zp27EiHDh3+cDp27ETLls3Jzp7F8OHbePHFMl5+eSlOTktxclqGk9MKZRVOThU4Oa3GyWkdTk5r6dhxPYaxHsPYgGG8rmxVtmEYOzCM7RjGTmU3hrEXw3gLw3gbw3gHw9iPYbyrHFI+wDCOKMcwjKMYxscYxnHlpPI5hnFaOat8hWF8rZxXvscwLigXlZ8xjMt06HCZ3r2v07HjVTp0uIFh3FRM5TaGwb+no9IJDCels/IKGF2V18DoDkYPMHopfZX+YAxUnJWhYLgqw5URYIxSxoIxBgxPMMYpPoovGJOgwyRwmgq9I6D9FDAClWAlFIwwMMLBiFJiwIgFIw6MRCVFSQUjHYw0MDLByAIjG4w8pQCMGWDMBKNIKVbmgVGmLFaWgrFcKVcqwFijrFc2gvG6slV5A4wdyi5lDxh7Hdq/Da8cgB6HoP27YLwHxvtgHALjMBhHwPgQjGNgHAXjEzCOg3ECjM/AOAnG52CcVs4q58D4GoxvwDiv/ADGBTB+BOOi8gsYl8G4AsZV5QYYN8H4DQxT4d/XUekEOCld1G1foA/wCtAdk+6Y9OQ3enGT3tygH1fpy1UGcIWBXGYQvzCEizhzERd+xJULuPED7pxnOOcZyTeM4ms8OMdYzjKGs3jxBeM4zXg+x4eT+PAZvpxgEseZzCf4cxR/jhHAhwRwhCAOE8whgnmfMN4jjHeJ4ABRvEMU7xDLXmLZSzx7SGQniewihR2ksJ3pvEE6W0ljK1m8Thavk8NG8lhPHuuZwRpmsIaZrGI+6ymmgjkso5jlzGMppSymlMWUqX8XMZ8llLKEEpZTzHKKWclsyilkFYWsYQarmcE68llPHhvI5XWy2EQWW8hgK2lsI43tpLCdFHaSxC4S2U0Ce4nlLeJ4m2jeIYr9RPIuYbxLOIcI4X2C+YBpHCGAIwRylCkcw5+P8eM4kzjOJE4ygZP4cApvTjOO04zjLGM5y1i+YjRfM4qvGcV53DmPO98zjAu4cpFxXGQoF3HmZwZzmYFcZiBX6cdV+nGdPtykFzfppZ4V3bnNq0BXpbN6Fr1817Oq8pn2Lz5DbxtgKjeVGwZcVS4rvxhwUbmg/GDAeeVr5SsDziqnlc8NONkBPnOCU73heHv4xICjBhwz4IjygQGHlHeVAwa8o7xlwF4Ddhuw04BdBuxQ3jBgq/K6ssGA9coaZZUB5QasNGCxAUsMWGhAmQELDChV5hpQbMAcAwoNKDJgpgEzDCgwIE/JNiDLgEwD0gxINyDVgBQDkg1INCChPSS9AtN7QHR7iDIcwg0IMyDUgGAlUJlqgL8ySZlogI8yTvE0YIwyShlhwHDFVRlqgLMyUOlvQD8D+hrQS+lhQHcDXjOgq9LFgM6Kk9LJgI7K3/vl2749dO8O3bpxu317bhsGtwyD3wyDm4bBNeWKYXDZMPjFMLioXFC+NwzOK+eULw2DM8rnhsEpw+Azw+BT5WPlqGFwxDD40DD4QDloGLyrvKPsMwzeUnYqOwyD7YbBG4bBZsNgS4cOvN6pE5ucnNjk5MR6ZY2TE6udnKhwcmKlsrxzZxa2bs07+fnUb9bMDhH/aoho0KABnp6eiAi6rt/zcd0PdL0aIoKn52Tq15+JSDiaFotIDCKxiCQoKYikIjIdkQxE0hHJRiQHkVxECpRCZTYicxEpRqRUWYDIImUpIssQWY5IubJGWYfIBmWzshWR7cpOZQ8ie5V3ENmPyLuIHFQOKx8ichSRY4gcV04ickr5QvkSkXPKeeUHRC4g8iMil5TLiFxB5FdEriu3EDH/ebqJVFceMJEHTeQvJvKw8pjyhIk8aSI1TaSWUttE6ir1TaSBiTQ0kcZKc6WlibygtFPam4ihOJlIRxPpYiJdle5KTxPpbSJ9TKS/MshEBpuIs4m4KMNMxF0ZpYw1EU8T8TIRb2WiifiayCQT8VcCTCTQRIJNJNJEIkwkRokzkUQlxURSTWS6iWQoOUqeiRQohcpsE5mrlCplJrJIWaosN5FyZY2yzkQ2mMhGE9msbDOR7couE9lpIntMZK+yX3nPRA6ayCETOax8ZCJHTeSYiRxXPjORUybyuYmcMZEvTOQrEzlnIl+byHnlBxO5YCI/mcgl5Ypy1URuKLdMxLzbLcS8oVxFzCvKJeUnqpkXqG7+wIPmeR40z/NX82seNs/xsPkVj5lneMw8Qw3zc2qap6hpfkYt8zi1zBM8ax6jrnmUuuZHNDAP08A8TEPzEI3NgzQx36O5uZ/m5n5amft4wdxLa3MP7cydtDN30d7cjmFuxzC34WRuxsnczCvmRrqaG+hmrqe7uYbXzDX0MlfR2yynj7mC/uYy+pvLGGQuYrC5CGezDBezFBezlGHmXIabcxlhzsbDLMTDLGSsOQNPswAvMw9vMwdvMwdfMwNfM4PJZhp+Zgr+ZgqBZiKBZiLTzHhCzBhCzBgizAgizEiizTBizRBizRASzEASzUCSzSmkmv6kmn5kmL5kmL5kmT7kmN7kmuMpMD0pMD2ZZXpQaHpQZI6k2BxOselOienKfNOFBeZQFpmDWWQOZqk5gGVmf5ab/Sg3e1Nu9ma12Z01ZnfWmq+ywXyFDeYrvG6+zGbzZbaYndhuduANswM7zRfZZbZjt9mGveYL7DVf4B2zBfvN5hwwm3LQbMxBszEfmA04bDbgQ7MeR806HDVrc9x8huPmM3xqPsUp80lOmU/yhfkYZ8zHOWs+wjnzYc6ZD/Ot+SDnzQf53vwzF8zqXDCrcckULpnCL6bwq3Jd+c0UTFMwbwnmdcG8IZi/CuYVwbwsmJeUHwXzgmD+IJjnla8F85xgfiWYXwjmGcE8pZwUzOPKMcE8KpgfCeZh5ZBgHhTMdwVzv7JX2SOYO5U3BHO7YG4VzM3KRsHcIJjrBHONUq6sEMxlgrlUMBcpCwSzVCkWzLmCOVswC5UCJVcwcwQzWzAzlOmCmSqYyYIZq0QKZoRghgtmiBIkmIGCGSCY/sokwfQVzImC6a14KmMEc5TirgwTTBdlsGAOUvorvZWegtld6ap0EUwnxVBeEsx2ygtKS8FsLpjNBLOx0lAwGwhmfcGsq9QWzFrKk8rjgvmY8rDyF8F8UDAfEMzqiiaY8o9dF+GaCFdFuKxcFOEnEX4U4XvlG+WcCGdEOCvC58pJEY4rx0Q4KsKHIhxW3lMOiPCOCG+LsEfZJcIOZavyuggblbVKhQjlIqwUYZmyWIRFIiwUoVSZK8IcEWaLMFPJFyFPhFwRspQ0EaaLkCJCoghJIsRVq0aECIvGj6d2w4bc/fr4P8w9H8DvVN5Jzz//PD4+PogI1atXR9d12z9QvfqfEBF8fAJo2LAEkQSqVUtF1ytlKNnoeg66nouuF6Dr+ej6THR9FrpehK4Xo+tz0PUSZT66vhBdL0PXlyjL0PWVSoWyBl1fj66vQ9c3KZvR9a3o+jZ0fYeyE13frexT3kHXDyiHlA/Q9SPo+ofo+jHlE3T9BLr+Kbp+80QndgAAIABJREFUSjmNrp9B18+i6+eUb9D188oF5SK6fgld/xldv6JcQ9evo+s30PVbym10nd+rrvwZ9L+A/iDoDyuPgP648qTyFOjPKHWU50BvoDRSmoDeHPRmoLdSWoPeFvR2oLdXDNA7ge4EehelG+ivgv4a6D2V3qD3Bb0f6AOVwaAPAX0o6G6KO+gjQB8J+mjFE3Qv0MeB7qP4gj4J9MmgT1ECQQ8CfRrooUqEEgN6opICeiro00HPULKVXNALlFmgF4JeBHqxUqLMB32hskRZDvpKpUJZC/p6ZZOyGfStoG8DfYeyC/TdoO8BfZ+yH/QDoL8L+iHlMOhHQP8Q9GPKcdBPgP4p6KeUL0A/A/pZ0M8p34J+HvTvQL+gXAT9Eug/g35FuQb6ddBvgH5LuQ06d7tNdW7xJ27xZ27yF67zF67xMFd4mCs8yi88ziUe5yJPcoEnucBTfMcznOcZvqUO56jDOepxlgacoQFf0IhTNOIUTfmUZpygOcdpxTFacYzWfEhbjtCOw7TnEO05REfepRMHcGI/XdhHF/bRjT28ym5eYxc92UFPdtCHbfRlG/3YwkA2MZBNOLOeIaxjKGtxowI3KnBnJSNYyUiWMZoljGYJnizEi4WMZz4+lOBDCb4UM4liJlPEFGYxhVkEUkAQBUwjl1ByCCWbCDKIJINo0ogllVhSSCCRRBJJJo5UYkklhnQiSSeSLMLIIZQcQsgniHyCmMlUCplCIf7MYRJzmMQ8JlCKD6V4U4YXZXixmDEsZTRLGcVKRrCCEaxiGBW4sRpX1jGEdQxhI4PYxEBeZwBb6ctW+rKdXuygJ2/Sg928ym5eZS+vsI8uvMPLHKATB+jEQTpwiPZ8wIscoS1HaMtRXuAYrfiYFpxQj9opGnOKRpzmec5QnzPU5xx1OUddvqE256nFeWrxAzW5QE1+4gku8RiXeEw9e/7GVf7Kdf7CdR7kN/7ELf6ERTXHs++2DreUGzpc1+GaDleUn3W4pMNFHS4o3+lwXodvdTinnNXhjA6ndTilfKrDCR2O63BM+VCHIzoc1uGQckB5R4d9yh4dduuwU4cdyjYdtuqwWYdNynpljQ4VygodVuqwTIclSpkOC3WYr0OJUqwU6VCowywdCpRcHXJ0yNIhVUnSIVGHBB1ilSgdInUI1yFUmaZDkA4BOkxRJuswSQdfHXwUL8VTh9HKSB1G6DBcBzdlqA5DdBisw0Clr9Jbh57Kq0pXHboonXRw0sHQob0OL+nQVod2OrTWoZXSTIfmOjTRoZFSX6mrQx3lGeUpHZ5UHtPhcR0e0eFvOjykw4M6/EWHPynVdSp/0d7SdX7TdW7oOteUy7rOL7rOJV3nJ+V75byu87VyVvlC1zmlfKrrnNB1PtF1jilHdJ3Dus77us5B5R1ln67zlrJT2a7rbFNe13U26zobdJ11SoWus1rXKdd1Vug6y3WdxbrOEl1noa6zQNeZr+vM1XXm6TpzdJ3Zuk6hrjNTydN1cnWdbF0nU0mrXp0EEconTeLZRo3sEPHvhAhvb29E7Cbin1XZRHh7T+X55+chEo+mpeJoHlJwNA7piGRxp3nIV2YiMgtH8zBHmYdICY7moUxZjMgSHO3DCmUVIhWIrMbRPKxDZCMimxB5HUfzsBWRHcpORHYrexHZh6N9OKAcROQQIh8gckQ5pnyCyAmlsn04jcgZpbJ9+IY7DcQF5SKO9uFnHO3DFUSu4WgfbuBoIG4hchsRfk8HqQZSHeQB5a8gD4E8DPKo8gRIDZAnQZ5WaoM8C1IHpJ7yPEhDkEYgTZUWIC1BXgBpo7ykdADpqLwM0hnkFZBuSg+lF0gfZYAyCMQZZAiIqzIMxF3xUMaCeCreykQQX5BJIP5KAEggSBBIiBKuRIMkKMkgKSCpIOlKFkg2SA5IvjITZBZIIcgcpUSZD1KmLAZZArIMZIWyCqQCZA3IOmWTshlkq7JD2QmyW9mnvANyQDmkHAY5AvIhyDHlOMgJkE9BTilfgJwBOQtyTvkW5DzIdyAXlIsgl0B+BrmiXAO5DnID5JZyG4S73UbnFtW4RXVu8ADXeYBr/JUrPMQV/sbPPMolHuUiNbhADS5Qk+94mvM8zbfU5hzPco66nKUeZ6jHFzTkFA05RWM+pSknaMZxWnKMlhzjBT6kDUdoywe8xCFe4hAdeJeOHKAj++nMPjqzj67soRu76cYuerCDHuygN1vpw1b6spkBbGIAmxjMOpxZxxDW4EoFrlQwnBW4s4IRLMODJXiwhLGU4UkZXpTiTQnelDCROfgyh0kU4c8s/JlJAPkEkk8QuYSQTQhZhJNOBOlEMZ0YUoghmXgSSCCBJGJJIYYUokkjgnQiyCSUbELIJlh9t0BmMIVZ+DMLP/W3+jIXHzWS8Wp0nixiNEvwYCkj1U/hTjluVODKaoaqn9aZjeoeeJ1+6l7pw3Z1T73Ja+xW995edY++jRMH1L18UN3z79OOI7ThCG04qh6hj2nOCZpygqZ8ph7Jz6nPGepxhuf4imc5x7N8zTOc52nO8xQ/qGfGTzzOJR7lEo9wmYe4wkNc5UGu8wDX+TO/UY1bVMNCczz7bgvcUm4IXBe4JnBF+VngksBPAheU7wTOC3wrcE45K3BG4LTAKeWE8onAMeWI8oHAIeWA8o7APmW3slNgh7JV2SywSWCjwDpljUCFwCqBFcpSgSUCiwXKlFKBEoF5AnOUQoFZAjMF8pUcgWyBTIEUJVEgQSBeIEaJFIgQCBMIUYIEAgWmCvgrkwR8BSYIeCueyhgBD8VdGSbgqjgrgwQGKH2UXgI9lG5KF4HOAi8LdFQ6CLwk8KJAG+UFgZYCLQSaKo0EGgo8L1BPqSPwrEBtgaeVJwVqCDwh8KjysMBDAn8VeECpLlBNQBcqf9HeEuE3EW6Io5G4Jo424hcRLomjkfhJ7jQS50X4WjmrfCHCKeWE8ok4WoljcqeReF+Eg+JoJd5R9onwljhaiZ3KdhG2yZ1W4nURNoiwTu60EhXiaCVWiLBcHK3EYhHKRFggwnxxtBJzxdFKFIlQKMIMJVeEHHG0EhnK9GrViBdh5cSJdoj4V9gh4t9nh4gz2CECO0TYIcIOEXaIsEOEHSL+80LEX8QOEWKHiP+n7BDx77NDxBnsEIEdIuwQYYcIO0TYIcIOEXaIEDtE/C+45wP4HTtE/PvsEHEGO0Rghwg7RNghwg4RdoiwQ4QdIsQOEf8L7vkAfscOEf8+O0ScwQ4R2CHCDhF2iLBDhB0i7BBhhwixQ8T/gns+gN+xQ8S/zw4RZ7BDBHaIsEOEHSLsEGGHCDtE2CFC7BDxv+CeD+B37BDx77NDxBn+0CGiO3aI+IOFiIftEPEHDRFN7BBhhwg7RIgdIv4D3PMB/I4dIv59/32IqAwQf4wQoet/zBCh9YBqf9AmQqsA7Q8YIv7KFR7hZx7l4h8yRIT+YUNEE07Q7I8bIvbof8wQMUIH92r3d4j4d7d41TQuaZodIuwQ8Y9V3kmNGjXCz88PkTuHzWmaZvs7Kg+b8/MLoXHjEkTiqFYtBU2rlK5koWnZaFoOmpaPpuWhaTPQtJloWiGaNgdNm42mzVNK0bQFyiI0bTGatgRNW66sUlajaWuVDWjaRjRtE5q2RdmuvImm7VLeQtP2omlvo2n7lffQtINo2vto2mHlI+VjNO24clI5haadRtO+QNPOomlfomlfo2nfoGnfomnfKz+iaT+haRfRtF+UX9G0q2jaNTTtpmKiadbvVbPQqltof7bQHlQestAettAesdAeU2pYaE9aaDUttFpKHaWuhVZfaaQ0sdCaKS0ttFYWWmsLra3ykoXW3kIzLLROSmelq4X+qoW8YlFjsIVHooW8alGtn4XW10IboAy20JwttCEWmqsy3EJzt9BGWGgeylgLzdNC87LQvJWJFpqvhTbJQvNXAiy0QAstyEILUcKVaAstQUm20FIstFQLLV3JUnIstHxlplJooc220OZYaPOUUgttgbJYWWqhLVdWWWjl6nadhbbWQtuovG6hbbHQtlpo25U3LbRdyl7lbQttv3JQed9CO6wctdA+stA+ttCOKyeVzy200xbaFxbal8rXFto3Ftp5C+175UcL7ScL7ZKF9ovyq4V21UK7ZqHdVEwLzbqbSXXrJtWtm/zZus6D1lUetK7yiPULmvULfa3LdLYu8YD1IzWt73nS+p6nrPPUsr6hlvUNdawvqWN9yXPWF9S3TlPfOk0j6ySNrJM0sY7TzPqE5tbHtLI+opV1lNbWEdpah2lnvU976yDtrYMY1gE6WfvpZL1NF2svXay9dLV286q1i1etnfSwttPD2k5vawt9rS30tV5ngLWRAdZGBlvrcLbWMtRajau1CldrFcOt5bhbyxlhLcXDWoyHtZixVhme1gLGWaV4W/PwtuYx0ZqDrzWbSVYh/tZM/K2ZBFr5BFr5TLNyCbDSCbYyibDSibDSibJSibGSibGSibcSSLASSLJiSbFiSLGiSbMiSLMiyLRCybZCyLaCybMCybMCKbCmMNPyZ5blx2zLl9mWL3MtH+ZZ3pRY41lgebLA8mSRNZrFlgdLrFEst9xZbrlTbrmxynKlwnJhreXMWsuZDdZANloD2WT1Z4vVhy1WH96werLd6skOqzu7rG7ssrrxltWFvVYX9lkvs9/qxH6rE+9Z7TloteeQ9SKHrbYcttrykdWKj6xWHLNa8InVmK+sQD6zWnDSasgp63m+sOpz2qrHl1YdvrTqcM6qzTdWLb6xavG99STfW09ywXqCn6zH+Ml6lF+sh/nFepgr1l+4aj3IVetBblrVuWlV55alY1kalqlh3VSuaVhXNaxfNaxflIsa1k8a1o8a1vfKtxrWNxrW1xrWl8oXGtZpDetzDeukclz5WMP6SDmsvK9hvafsV97WsPZqWG9pWG9qWLvU7XZli/K6hrVRWaus1rBWaVjlGtZyZamGtVhZoJRqWPOU2UqhhjVTydOw8jWsHA0rW8PK1LBSlEQNK0HDitewYpRIDStCwwrTsEKUIA0rUMMK0LD8lUkalq+GNVHD8la8NCxPDWushjW6GtYwwQpsgZU6EGuwYA2rjuWqYQ3RsJw1rEEa1gClr9JLw+qhvKq8omF1VjopHTSs9hrWSxpWW6W1htVKw2qpYTVTGmtYjTSshhpWfaWuhlVHw3pWw6ql1NSwntSwamhYjyl/07Ae1rAe0rAeVP6kYVXXsKppWJrDTU3jhqZxTdP4VflZBYiLmsYF5TvlG03jK+WM8rmmcVI5rhzTND5SPlAOahrvKm8rezWNPZrGbk3jTeUNTWOrprFF09ikrNc01moaazSNVcoKTWO5prFM01ikLNA05msapZpGsVKkaRRqGrM0jQIlV9PI0TSyNI10TSND15levTrxIlRMmUKdxo3tEPGvhojGjRszdepURIRq1ard83HdD6pVq46IMHVqOI0azUckjjvTmVK500RUthC5iBQolS3EbETmIlKMo4GYj8gCRBYpSxFZxp0GohyRNUplA7ERkS3KNkS242ggdilv4Wgf9vH79uF9pbJ9OIrIx8qnymeIfI6jffgSkbPcaR6+wcnpEn/60/eI/IjITzjah1+Uq9xpHn5TLBzNw3/TPvwjlc3En0H+AvIgjlbiYZBHQB5XaipPgzyj1FUqW4nnQRqDNAFphqOVaAHSWmnHnVbirkZC6wLSCWoOgsB8kM6g9wLpCdJX6Q8yEEcjMZQ7jcQwZaQyGmQMjkZinDKBO22EnzKVO21EsPL3mojpIBlKZQuRB1KgFCqzQeYq87nTQixSlikrcTQQairTM5uhzW6QdY6TqmWL8gbIdhwNxG6QXSBv4Wgf3uZO+3AQR/vwPo7m4QiO5uFjkE9wNA+V7cNp5Uvla5BvcLQP3ys/gvyEo3m4DPILyFXuNA+/KRaO5uG/tA9/z200bvMAvyHcxI1b9OAGwq88wmUe5jKPconH+YnH+YmafE9NvqcW31Kbb6jN19TlS+ryJfU5zfN8TkNO0YRPacKnNOMTWvAxLTlGG47Qmg9px/vqvfGD6r3yA7zM23RmH13YSzd20Y3d9FAnV/fiDfqyhb5sYQCbGMhGBrOeoaxhCGtwYxXDWMVwVjCSZerk6kWMYRGelDGe+YxjPhOYywTm4sts/CjEj0ICKFC9QTb5LCGWWYSSpk6trmwiUlQP4WgiUlUTka6aiCxCySGYHKZRQAAFBDATfwrxo4jJzGUixUykpGokXmp0Y1jKKJYxkuW4swo3yhnGalxYyxDVQAxkIwPZTD+20Pf/a++8w6sousc/EEhCemIIxdBBQL6AbCAWsNEUsKEoCEQRFKRKFxXBACIgRRFpIiU0QSNIlaCIVOm9DvKCtBcpglIF8/n9cXc2uzc34YbXcMOPyfN8niRbZnfnTDtzzpyxLBAp1GKZuUv1ch4x7TnVWWPm6DqqsRGDDcSxhcpspTLbzB2qXbtUuyS0nzIcoChn6MthynCIWH7jbo5RiGMUMqWd37I8nCGC84RynlAuEMQlArlEIH+Th7/Jy3Vym6XqBiUv1eQfAX+bKMvEBQHnBfwp4KxwWSZOCzhpclzAMZFmlTgsXFYJZZnYa7JLwE4B20WaVWKjyXoBawSsC4JtD8AKAT/ngmXCxVIBKQK+F7DIZJ7JXOGyRiQLlzVCWSSmm0wxmSjgS+GySIwzGS3SrBGfmAwTLmvEEHFjS0RP4bJEdDV5S0An4bJEtDNpbfK6gNdMXhEuK0RzAU1zw/MCuhvwSQLUE/C8HzwnXBaIpwTUF/CkSW2TmiK9BeJB4bI+xAuX9SFOwH0CKpnca1JOwD0CygiX5UFZH4oKKCKgkEmMgPzCZX2INAkTLstDiIBA4XJh8hdplgcvOtdUIfhHCP7JlYsrQvB3+fJcKVaMv4RwKRZCcE64rBK/mxw3UVaJw0Lwq8l+IdhroiwS20SaVWKdyVrhskisEi6LxM9CsEwIlposFmkWiXnCZZH4VqRZJGYJl0VimskUIZgsXBaJL0zGiDRrxEiT4cJljfhYuKwQg0WaJWJu584ULVsW+/g4h+HzF3CgMunuu++mZ8+eVK5cmQceeID4+HivqVq1KoZh3HFUrVqNe+8tR69efXj66XFUqTKA++8fTHz8IOLjBxMf/7HJMOLjhxMfP4L4+E+Jj/+UqlVHYhifYhifYRifYxijMIwxJmMxjPEmEzCMLzGMiRjGZAxjEoaRZDIVw5huMtNkFoYx2yTZ5FsMY67JfJMFGMZCDGMRhvG9SQqGsdRkmclPGMZyDONnDGOlyWri4tZQpcoaPvhgGw89tI777ltPXNwGDGMjhrHZZCuGsc1kh8kuDGM3hrEHw9hnsh/DkE7iTKpKjGom8Sb3S4wHzN8PmlSXGDVMHjV5TGLUNKltUldiPGFS36SBxHja5FmThhLjeZMXTRpL4ppIKr8kebSVpOdQSaUmkrhXJMYrEqOFSUuJ0cqktcR4Q2K0kRhvSoy2EqO9SUeJ0cmki8ToLDG6mXSXGD1Nepm8KzHeM+lj8oHEGGAy0GSQxBgiMQZLjKEmwyTGCJNPTT6TGJ+bjDEZKzHGm3xpMlFiTJLETZZUmCRp9I2k6/eSclMkVWdIjK8kxkyJMUtizJYYX0uMZJM5EmOuyXyThSaLJMb3JikSY6nE+EFiLDNZbvKzxFhpslpirJEYayXGOpMNJhslxmaTrRJjm8TYLjF2mOw22SMx9pnI9MTJfcTJfVSVe6gmd1NN7uYBuZOKcget5S6ayR3cJ7dSXW7mQbmZ6nIjNeQGHpYbeFSu41G5jsflWmrKNdSUq6kjV1JbrqSu/Jkn5HKelMupL5dRXy7jKfkDT8mlPC1TeFZ+z7PyexrKRTwvF/KCXMiLcj4vyvk0lnNpIufQRM6hqUymqUwmQX5NgpzNK3IWLeRMWsivaCmn00pO43U5jdYyidYyiTflZN6Uk2grJ9Jefkl7+SUd5Xg6yvG8JcfSRY6hixxDN/k53eTn9JCf0VN+Sk/5Kb3kCN6Rn9BDDiZJfs0gOZr35Ef0kUP4QA4iUQ4kUQ6kvxxAfzmAD2U/BspEBspEBss+DJZ9+Fj2Zqh8j6HyPUbIXgyX7/CJfJuRsicjZU8+l90YJbsxWnZhjOzCGNmZ8bIT42QnJsgOfCnb86VsxyT5JpPkm0yRrUmSrZkq32C6bMU02YqZ8jVmyhZ8JV9ltkxgtkzgG9mMZNmUb+XLzJVNmCObME++yHz5IgtkIxbK51kon+d7+Rzfy2dZIp9hqXyKpfIpfpT1WSbr85Osx3JZhw0ykZWyHitlbVbJWqyRj7NG1mSdfJR18lHWy4fZIGuwQdZgs3yIzfIhtsgH2CbvZ5u8nx0ynh0ynl2yGrtN9sk49sk49ss4pDSQ+w3kPpM9BnK3yQ6T7QZym4HcaiA3m2w0kBtM1pmsMVltIFea/GwglxvInwzkMpOlJikG8nuTRQZyoYFcEIecVxm56HHkyr7Ibysi58Qhkw0XXxvI2QZyloGcaTLdZKqBTDKZZCAnG8iJBvJLAznBQI43GWsgx5iMMpCfG8jPDOSnJiNMhhnIoQbyYwM50GSAgexvkmjS10D2MZDvG8j3TN4xkL1Mepp0N5DdDGRXA9nZQHYxkJ1MOhrI9nHINv+H7N0QOaw98rXyyDZVka0NZCuTlgayhUmCSXMD2dSkiclLBvJFk+dNGhrIZ02eMpBPG8gGBrK+yRMmdUxqG8iaJo8ZyEdNaphUN5APGcgHDeT9BvIB83e8STWTqgYyzsRwsc8w2GsY7DEMdhkGu6tWZUe5cuxq144dCQlsKV+erVWrsskw2GiyzmStyWrDYKXJz4bBcsPgJ8NgmUmKyRLDYLHJApP5hsF3Jt+afGMYzDYMvjYMvjKZYRhMM0kymWwYTDKZYDLeMBhnGIw1DEabfF6tGqPi4xkVH89IkxHx8Qw3+Tg+nqHx8Qx54AEGVq7MlF69KFCkiFYibobQ0FAKFChA/vz5iYmJ8Zr8+fPfscTExBAeHkZ0dCgxMeHExITdgFBiYkLJn99OSBYJ9pKgG5AviwSmIzQ0gOho9+MBXuJ/80Rnkbu8JMo7oiP9CQ81/4/MhIgsEu4lYTcg1EtCskCwPzHB/kQG+ROWz/V3/owIugH5skBgFgjwEn9vCLCINn9H+AcQaTvmIjBT7nKQL0Oi0hHkkUiL4EyJsAjxinCLUI8E+wcR6h9CuH8YYf6hhPmHZUqog/AMCbH9DvGPuCHBFpGZEuQgKh35PHKXRwL9wwj0v8tGdIYEeCR/OvwzI8BLArNAviwQZJLvLvwDQ9P+VwR7SUgWCb0BYV4S7iURGRGDf3gU/qER+EfGpB2P9JIoL7nLS6KzSP6sE6CIiSEgPJyAiAjX3+bxQC/J5wVBXhJ8A0K8IDQmxiNh7uTPT3iBAgSFhfl8LH7bKhEajUaj0Wg0Go0mPWpNrA/fwfeZcKPM0dxoQXUeRwSr3Llz4+fnd1Pp2Aujn5+ftR7F1994J+JJHkrO3twvRC5y586t5Xqb4C4bJR8lv/8Fq33IAd+pSY97G/5v1FFV9+3p+vo7NSZmP50nTx7HmCctiIy3bXz6NsN+LJeWeY5FjdO8qZeexsf28YB93KeVCE2WUIUod+7cFC5cmJiYmHTnspJOnjx5iI2N5a677kIIYRV2X3/nnYQ9zwMCAihatCjh4eHWuYwaFU8ytXc0YWFh+Pv7Zzkdza2Tu5JJVFQURYoUseRll+XNpOvn50dkZKSuyzkQJRM/Pz/uvvtu8ufPn+7czcjbfiw8PJyQkBCff6smTUZKtiEhIRQtWpSgoCBL5jfTxkdERFC8eHEiIyOtZ+g2Pudhr59+fn4EBgZmOQ37uK9QoUIUKFDAkrUP2njfZ6rm5lCF5bnnnmPJkiWMGDGCcePGsXjxYqpXr+64xpt0WrRoQUpKCkOHDmXSpEnMnTuXihUrep2O5t9BNf49e/Zk0aJFfPTRR3z11VdMnz6du+++2yt5qPOFChVi1KhR/Prrr5w8eZLdu3czZcoUyubsaA93HEpexYoV46uvviIpKYkhQ4awZMkS3nrrrZuWleqsmjdvzu+//06hQoW03HMQSu5NmjQhJSWF4cOHM2HCBObPn09cXJzjGm/TU9cXLVqUnj17Mn78eEaOHEmlSpWynJ7m30fVvdDQUD777DOSk5MZNGgQ8+fPZ+jQoZYycaM6quRYsWJFpk+fzpgxYxgwYACzZs1i3rx5GIah5Z3DsFsPoqOjmT17Ni+//LJ1zps01P1PPvkkS5YsYeTIkYwZM4bFixdTq1YtX8jc9xmryTqqwLVv3x6AJ554wjrXsWNHx7HMCpRKp0+fPvz9999Uq1bNOpeYmMilS5esY7oxyn5UxzFjxgxOnDhBEVtUhpkzZ3LixAliY2MzlYc6XqFCBU6dOsXly5fZsWMHp06dQv0cO3aMUqVKabnmAFT+lyhRgjNnzjBq1CjrXLly5Th37hxjx451lI+spBsbG8vJkyf5559/rPKkZe57VNvbpUsXrl27Ro0aNaxz3bt35++//+aRRx7xWl7qmtDQUEaMGMHhw4fp378/99xzj1YacwhKDoGBgWzZsoXly5dbM9FhYWFs2rSJNWvWOCzGmck6Pj6ec+fO8frrrzuuHzlyJKmpqcTHx3tdfjS3RvZRUVH06dOHo0ePAtC0aVOE8E6JUNc0a9YMgEaNGlnnXn31VcexWyjz7H2An58fefLkSeebac/YG13j7tuZK1d6H9LMBKfuVyh/QfXcrGZ2ZuZG9W7253h6tvo/s3RuNEgsW7YsgDXAyJs3r3VuzZo1nDp1ioiICEcB9pROfHw8AB988IGVjjp/4MAB9u7da/lu6s4oe+uKEK5ZY4DGjRsjhLA6lJiYGK5evcr8+fMd8nMvN+rvLVu2MGrUKAIDA8mVKxfBwcF07972Q6pFAAAaiUlEQVSdv/76C4CJEyc6nqvxLatWreLUqVPWoELJXU0KqM7BW3mp67755hsAzp07R9GiRTMsO5pbh30WGWD48OEI4Wp7VR3eunUrR44c8Wpm2m592L17N0ePHuWee+5xnNNtt+9RdXLo0KEAVKhQASHS6vrDDz8MwIABAxzXZ8SOHTus/sC+NiIgIIBTp04xb948RxnQ+I5cuXLRvHlzxo8fT69evfj1118BvLZE2K3VqampzJo1CyGEYwy7dOlSLl++fKstzrc2E7PyUZ4G0u73/y++wu7peNM5q2dlt3Aye456z88//xyAhg0bWsfVYL9Pnz4AtG/f3nGPp3RmzpwJwAMPPJAunXHjxqV7xq0sM3cKdn/Gbdu28ffff1O8eHHrmL2RAKhatap1zpNMW7ZsyZgxYxzXqHOffPIJAJs2bbIURj3A8A1KJrVr1wZg+vTp1nF17r777gPgp59+8lpWqv526tSJBQsW8OOPPwLc0IqlubVy//LLLwGoXbu2dVzJTg00mzVr5rjHHVUeoqOjkVLy559/UqJECYRwTixpfIuSQ+HChbl8+TI7d+50TNgJIYiMjOT06dOcPn2a6Ohoh3zd0ylVqhQAgwcPRoi0Oq/Or169mp07d/r8uzUugoODadSoEaGhoQgh+OGHHxyThTcaWyn5Dh482NEuqAlpIQRdu3YFoHv37o57spl/P1FV6ENCQujevTsffvghiYmJ3HvvvQjhHPiXKVOGd999lw8++IC+ffvSrl07axGpytR7772X4cOHM336dMaPH09SUhKjRo2yBr2eFAn1f5EiRejatSv9+vXjvffeIzExkcTERPr168eHH35Ily5dqFy5snVfZg2uOtejR490/qr2hvz999/nk08+4aOPPqJfv34kJibSu3dv+vfvT//+/Rk0aBDDhw8nMTHRWkTnrjTcc8899OnTx3HM/ndQUBAHDhwAcOSryrMWLVoAsGDBAo/fpdIpWLAgZ86c4Y8//nBor6rwvffeewBMnjzZq4KuuTmUfOLi4gDYtWuXw/qj8v2LL74A4J133kGI9I2ESufdd9+ldOnSDpmpax977DEApJRWg6aVCN+gZDNixAgAevbsaclKySQ2NpY//viDK1euULJkSYecMytLJUuWZP/+/RQrVowVK1ZoJSKHoOQaGRnJ8ePHuXz5ssNCpOrpW2+9BcCMGTMcZSUjeU+bNg2Ali1bIoTLZeZmLO2a7EHJVfXNX3/9tSVX+yTSxo0bAXj66ac9yl3Js3LlygCsXr3aOm6P9nPw4EEWLVrkuEfje9wnBJs0aeJRznZU+ciTJw/btm0DcLiqqXtffPFFAJYtW+a4L5vJ3syqUKEC69evB2D79u2Wdq0yMigoiNKlSyOlZNasWURHRztMuh988AEAo0ePpkKFCsTExFCqVCn69+8PwPjx4wkICMgwwwIDA4mNjSUlJQWA9evXU6dOHRo0aECrVq2YOXMmFy9eZOPGjZn6n6q0CxQowPXr1/n8888dglf3VKpUiYsXLzJy5EgaN25MrVq1mDdvHgBfffUVNWvWpFmzZowZM4bLly9Tvnx5x/2qoenbty8AZcqUcZy3Pwfg1KlT1mJb+2Dz2WeftQaKKiqHPX/UdbVq1QJg//79BAcHW9ep92jXrh0Av/zyizaLZyMqv9944w0AfvzxR0deq/NDhgyxypJdju74+/tnOINVoUIFANauXevz777TUTJatWoVAK+++qolV3UuPDyc3377DYAGDRpkKne7nFNSUujatStCCDZt2qSViByCkt1DDz0EwKFDh4iKirLKgzr/yiuvALB169YM3UmVHKtXr2619/ny5Ut3rZa371FyVdb9Tz/91HFcyWjRokWZThTZozEdPnwYgI8//thxrer/H3/8ccczNL4vA0rOyhLhjRKh7ildujSXL1/m0qVLjgklde8TTzwBwJEjRxwRNrP5u7I3w4QQvPTSS6if+fPnO+LfqkI/ZcoUWrRogRBp/oFKgXj//fcd6anfr732GgATJkzIMLNU+h06dADSfA3tM31lypRh165dANY7uDe6Kp3ExEQATpw4QeHCha3n2oWYmJiIEMJSbtQ9nTp1chwfMmQIDz74oPU8+wzVwYMHARg6dKjHb1eNREYdUN26dQE4f/68Zdq2f5P6ntdffx1wubbYlQT3juzw4cOEmTsnaiUi++qKMlXOnTvXITP38rdmzZobpukuJ/fZCtVJ6Q7GN9iVBFXfn3/+eUsm9kWY+/fvB9LcEzMyU9vbOzUbJYRg3bp1WonIIbivfdq1a5dj4K/ON2zYEIDff/+dAgUKOMqMe1rKQjlixAjq1q1LUlISCxcuZODAgQ5Lta+//U5GyU5NaCpPA/e+/dtvvwVIN1HpSe7vvvuuNbaaO3cukZGRlC9fniNHjvDGG29ouedAbkaJUOcef/xxwDV5rML529uMRx55BICrV69Srly5WyX/7EtcfVirVq1YvHgxq1evtho6dV51elOnTuW1116z7lUz7Xv37rUWlqmO1W7yXbx4MQB16tTxKAh1XefOnYE0/0F/f3/y5Mlj+SSWLl2aM2fOcPHixXTWAVX5ixYtysKFC5k4cSIAvXr1sp6prjUMw3KzUh3DRx99BKT5qanjjz76qLX4za5QvfPOO0yePBkpJWfPnvXoZqRW5x84cMDhkuJe2C5dumQt3vKkRPTo0QNIM4na9xUQwhV6EOD48eMZ+mhq/r26MmbMGABmz57tkJmSV+/evQHYsmVLltczqLTmzZvHX3/95WiEfP39dyIq32NiYjh58iTgtDSo83nz5mX37t0A9OjRw1EePKVXvHhxfv31V6sTEUIrETkJJbu2bdtaddmT62L9+vUBOHv2LMWKFUsnN7uSuW/fPsBlaX/vvfdo1qwZY8eO5dq1a1y5coWEhAQt9xzC2rVrPdZl90AI06ZNu6HMcufOzaeffsqVK1cA1wz0Tz/9ZCmOt8gnXpMF3JUIb9ZEqHPPPfccAEePHnUEzXG3bv7zzz9UqVLlhuXnXyL7Elcf1rZtW8aNG0fRokU5f/48AG3atEEIYUUimTp1Kq1atbLuVTOugwYNQoj0lcHd3SYjn/2MlAh7emowphYqDxkyxJGW+j1w4EDefvttYmNjAfj11189ugq5D8QHDhwIQLdu3RzP9nRPREQEK1euJCIigo8//tihfNgX0CQkJAAu87XdDcl9oeaVK1c87vWg0lEzGatWrfL47i+//DIA//3vf/Wg8xbUFWXqVu5KGbm5bdu2LVM3vozSV24PSmHXVgjfYXeRVEqECstsVyICAgLYu3cvkLGLg72spKSk8PbbbyNEWtumlYicg7t1fPPmzR6twMrafO7cOY/WZLt74rVr10hNTaV+/foOuStrx19//cX//d//adnnAFRddB8PKLnPmTMHwIq+k1mURjWpmpyczMWLF0lNTeXixYuMGTPGsUGpr79Z45SbEDenRCgvgiNHjnicPFbRvYBbGZo/+xJXH9a6dWtmzpyJEGmuTdeuXaNu3brWtUlJSdaCMCGEtY5AKRbuGaz+r1GjBgA7duzwOKhyX6SmFAR7J6zSaty4MZAWBcWeVlRUFGvXrrU64blz53ocjNkjUHmjRLj7vHfv3p1x48YhhKBatWqAa72CUlY8WSLsioz7LNaFCxesjcUys0T88ssvHvO3adOmgGtfAftOmNld0e40VH6PHj3aYwei5PXhhx8CsGHDBkeZyyxtexnbu3cv48ePT1ceNLceuyXixIkTANYg0K5EBAcHW+EA1RoHdyVClYUOHTqwYsUKK32Vxi+//ALg9WaFmuzD3RKxbds2j5YINWA4ffq01e94WtemXBiOHTtm+UHnzZvXOv/TTz8B6f3mNb5BeWRkZIlQY4vMQnDbA7n8/PPPJCYmEh4ebkX7AlixYoXD1dnX361xkZ2WiJo1awJw/fr1W7lRcPYlblcilGlOCNdAGVwuMsp1aMaMGdaGKX5+flZFs/sIexKEimZz9OhRj5p3VpQItch427Zt1kyO3cVI3StE2iB9/fr1GQ7mbqREKOxm6WXLlll5IkRag6LWaihF6fnnnwdcaxXsg3v3WawzZ8441m6450ubNm0Al0ndHiHKHipUKTLe7qSpufm6osI6zpkzx1HO3cO73Uy4zwkTJrB06VIrXS1H32JfA3Xo0CHAGUrZbp1U59Wkir0NsUdx2rNnjzXjHBAQYLVjSolQbjHaAuU7lOzU5lC7du2yLPL2tldF8XFv41U66rqnnnoKcLr+2l1fVRCSxYsXp0tDc+tQ+a6i8vTu3dtRHlRbv3DhQiBtPWRG4wU/Pz+2bNnC999/77i/bdu2XLhwAUhv0db4nv9FiVAeJqdPn/a4JuLJJ58EXJPHt3Az2exL3JMSoRZNq4VgW7ZsQQjBpEmTLCVCiLTZk4wyWP2vNkr7z3/+4zFcpbsS4Wk2xr0xXrt2rSPjg4KC+OWXX6hUqRIBAQGEh4cTERHB1q1bgYxDsXmrRNjzSYXzy58/P7ly5eKFF14AXJYCe2F58MEHATh58iQFCxZMV5iUpWL37t2ODsr9mU8//TQAe/bscVhy7JYRgJUrV/qkwt0puLvdLVmyxCEzd0vFlClTPJa5jNLt2LEjmzdvTlcWdOfiO+yyVWEd7XsC2MMw//e//wWgVq1a6eSu/q5Xrx7Xrl1DSsmRI0c4fPiw9fvSpUukpqby22+/ce7cOa8W82myB/dZw4MHDzqCVri7O23atMnjRJU6VqdOHUsZsbfh7gFI1q9fny6UuObWy33y5MlAerdpJRMVjjkjq6N7JD+103nevHkdbmypqalcvnzZCmGv2/qcgXuIV2+UCHVPlSpVuH79On/++acjLLR7MAb3NiWbvyn7ErcPjqdOnYoQaVGR/P39rSgFo0ePZvLkyQ4lQvmGZ7RphnumZTQz640Sof7u1q0bgOXuoRSeVq1acezYMZKSkkhOTiY5OZnp06dbvo0ZzfB4q0QoVqxYwcqVK5kxYwbJycl88803zJo1izNnzgDw1FNPWdcWLlyYP/74g6tXrzo0TvcOyD6jrQqbfSF4uXLluHbtWrqF0yqdAQMGAGkRsPSgI3vrirJwbdiwwTqn/F6FcFns3OuFkmtGEcXq1avHzp07rQgvaoBqH6hqfIOS2ezZswHo2LGjQ65CuII+XLx40WPHoRDCFdRh1apVrF69mlWrVlmsWLGC8+fPk5qaytq1a9myZUuGEx+aWyfzYsWKcfHiRc6dO+cxeIYKomCfTfbUht97771AepdT9wh7ys1N4xuUXHv27AlgjYncgyioycknn3zSOm+XuZJ7cnIyV69edew1ZS8/yiX8xRdftNLxdR5o0lsiXnrpJY/yUXXYXtejo6M5fvw4//zzD5UqVbLSc9+DRFmnblH/nn2Je7JE2DOkcOHCHDhwgNTUVK5evUqjRo2se9X6hOTkZIRIP/BWGrdy/1CbNGW0sNqTEmEfSPn5+bFmzRogbfdQJZyNGzdaM4AhISEEBwfj7+9PbGys5ctcvXr1dM/3Romwr8dQs88hISEEBQVZlhW1bsG+vb0QaZqsmomwR7tSvvMdOnTwmH92P/kdO3aQmprqiEqlnjFlyhTAuzBkmpvH7h//xx9/cOLECceAQJ1fvnw5cONFU0pOFStWZN26dVYUMPf9Rpo3b24NTLVCcetR9fLNN98EnLHj3a2ty5cvz7Kc1LVqwkMNVvWsZM5AReqx12dVJpTVUYXqzKgNDwgIsEIA28M6qutbt24NwKRJk6yy5evvvhNxX/xqn/i0uzb+/vvvnDlz5oY7Vn/zzTdcv349nbuyuxJqD9bg6zzQpMlJedtkpES4Y4+uCFCvXj3rPrvbPWQexS8byL7EVaa0atXKasDcFxHFxcVx9uxZIG39gxrEqo5P7Q6dN29eR1hWNRt/9OjRDCuculZFcRo4cKDjPZRgVDSosWPHIkSaFaJFixaWK48nU7La/EtFh/IU9Un5pCrzpDpuT2flypU0b97ccUw9r3Dhwlb0lvvvv9+6V0Xe6NKlC0K41lSotFNSUrh48aI1aBDCtXv31KlTrcgt6jmq4ClFITAw0Dq3c+dOjhw5otdD3AJUno8fP94ha+WCFBUVxblz56wZRfvCyrlz56ZbP1SwYEFWrFhhKbihoaEEBgYSEhJCeHg4LVu2ZN68eT7/7jsZu8vShQsXWLdunSVDJfdWrVoBWGE67fV2ypQp1iBCrXNR2Gct1ZoIHZ0pZ2BfCA9YVni1y7QQLsXv9OnT1uJYIQQlSpRgxowZ1p5D6lq1p5JSOAICAizXppEjRwIZh0HX3BrsLqRbt27l/PnzlmxVXa9SpQqQFgZf9edNmzYlOTkZwzCs9JTnhAoLHRAQQJ48eayxy6RJk7hw4YJjAa6v8+BOxz5B665EuIdsDw0NZdSoUQwZMoSAgADreKNGjQDo27evVXaUzJOTk7l+/brDYn0Lviv7Erf71S9cuBAhnA2YOq/8/pXZTWVm2bJlOXr0KIcOHbJmUtX9MTExbNq0iYsXLzo2bMvoHdReDcotJ3fu3AQFBVGtWjXmz58PwLBhwxyb0OXOnZv9+/c7NnhSHbR6jypVqnDt2jX++uuvdL6H6hq1/sPdlcpuhThy5IjDX93dNKnSmD59uuOa5cuXc+LECauhECItjGfbtm0RIk0hGjt2LOrnscces9IJDg5m9+7d1oJy9f3PPPMMgGUh0p1P9qLKTZEiRTh//jzfffedo7woM7hSqtWgccuWLYBrA0TVKYWGhrJu3TouX77Mrl27OHLkCP/5z384dOgQR48e5dy5cw7FUcvWd6i879ixI5C2xipXrlzkzZuXPXv2WDuYuy+wA/jss88c5URhn+HcsGGDViJyEEou/v7+bN68mQMHDlj7BwmRFuTjlVdesa4TwhXFEFxx4O0DypCQEHbs2MGJEycs9xYhXErHtWvXSEpK0nLPAaj6q/ZxUgNBNeaZPn26wwothGsSUbk029cmhoaGsn//fg4ePGiti1Tp33///Vy4cIFXX33VcVzjW+wTw8ePHwegf//+DhmpdrxLly5WG+9ujVywYAFnz561XJSFcLmzQsZeOdlI9mVUcHAwLVu2ZM2aNUgp6d27N8WLF3dcozKlX79+DrOOauzy58/PxIkT2bdvH2PHjqVPnz588skn7Nixg7lz51K6dGmESN842mf4OnTowKZNmzh27Bh79+5l2rRpTJ48mYULF7Ju3TpmzZpFfHy8430KFSrEF198wdmzZ5k0aZI1m2v3Ty9btiwjRozg4MGDHD58mCVLlljXCSEoVaoU3bp1Y+vWrRw/fpwNGzbQoUMHK0KKEK6Fzdu3b2ffvn289dZbDt9YlRcNGzZk2bJlHD58mIMHD9KvXz+ro4iMjOTbb79l/fr1dO7cmV69erFt2zY6d+5s5Yv7rNfJkycpU6aMo6AVKlSIH374gRUrVtChQwf69u3Lzp07rbC7uvO5Nah8rlixIps3b+a7776jTZs2DBs2jO3bt1tudfboSmpg8fPPP1uzjx999BGXLl3iyJEjnD17llOnTlmcPHmSU6dOsWHDBh1LPIeg8r9r164cPHiQQYMG0aZNG1JSUpgzZ461SE7V17Jly1qdULt27RznPKW7YMECjh8/nq590fhe5jExMSxcuJDVq1fTqVMnevfuzfbt2y252ttw5dp66NAhK1yvfWJtzpw5bNy4kfbt2/Pmm2+yfv16Ro8eneWNKTXZh2rjGzRowIEDB5gwYQJvvPEGSUlJrFmzJt2Eab58+axolaNHj3aci42NZcmSJfz2228MHjyYdu3aMWzYMFauXMkLL7zgeJ7G9zRv3px3332XxYsXc/z4cQ4fPszevXsZPHgw3bp1c3iONGjQgOvXr3P16lVr0leNT4OCgpgxYwZbt26lW7du9OjRg+3bt/P+++8jxC2v59mXeN68eSlZsiT58+cnIiKCkiVLehy0qBl3u5uPEMJhjo+OjqZOnTo0adKE+vXrO/wAM6skwcHBlCpVirvuuouwsDAiIiKIjY2laNGiDm1fPc9uSipatCghISHExsZaDbb93aOioihRogQRERGEhYVRsGBBx3Xh4eGUKlWKqKgowsLCiIqKolSpUlYeCOFqBKKjo61r3SNM5cqVi2LFilGgQAHCw8MJDw+nePHi1t4Q6tsrVapEQkICDRs2tLRT93zJnTs3Dz/8sLVvhP0Z6u+4uDgSEhJ45plnrFlt3QjdWuxhXR999FFeeeUV6tata7mUue+kHhISQu3atR0h3yIjI63yEhoaSlhYmIPw8HCrDGlyBkquBQoU4IUXXqBZs2YO66Z7ZJ177rmHGjVqeFU/Q0JCiIiI0HU5h2Hvv+677z4SEhJ47rnnrLrsLi8/Pz8eeeQRSpYs6SgL9nTKly/Pyy+/TOPGjTOcZNP4FiWP4OBg6tWrR0JCAtWrV0/nymyfDK1Zs6bDWmXvtytUqEDTpk1JSEigVq1a6cYHmpxBoUKFKFGiBAULFrT658jISIoUKULJkiXTRU+sWrUq9913nyMN97rerFkzGjVq5Ms9gHyfsZl9uH0Wxh1PEWluBvsixtuNjJSozGYl3f9W+extOprsx9M+DhnJWodt/P8HT/Uto7Lg6W/N7UdW2l5PEz/epKPLSM7DU73OSIYZtfGZXa/77tubzNr4rIz7bgHZnxF2/pd07OHtshqhJCP+l3f3Js2snvf2/d2v8TZvbqR43Wwea7IHe/jWzMqHu7wyK/P/Rn3UZB9Knt7WVW/T1PLO2WRHG65nonM23tZ1T218ZjLXdT1nktX+OCMl0ZPcfShz32esRqPRaDQajUajua3w+QtoNBqNRqPRaDSa2wufv4BGo9FoNBqNRqO5vfD5C2g0Go1Go9FoNJrbC5+/gEaj0Wg0Go1Go7m98PkLaDQajUaj0Wg0mtsLn7+ARqPRaDQajUajub3w+QtoNBqNRqPRaDSa2wufv4BGo9FoNBqNRqO5vfD5C2g0Go1Go9FoNJrbC5+/gEaj0Wg0Go1Go7mN+H9tl+2EevnoOg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4" name="AutoShape 2" descr="data:image/png;base64,iVBORw0KGgoAAAANSUhEUgAAAxEAAALGCAYAAAA6KxxFAAAgAElEQVR4nOydeViV1b741/313HvuOdWpbqc6nU5ZWTmAZak55TwLKojMm3Ezz7CZBwG3yiwqipqmFpp1LElJEZzF1BxAoyRHTDNQVDQtKet8fn/s991scG/YqOeq5777eT6PuPb7rvG7vuv7XdMWQggUFBQUFBQUFBQUFBQ6wD3PgIKCgoKCgoKCgoLCg8U9z4CCgoKCgoKCgoKCwoPFPc+AgoKCgoKCgoKCgsKDxT3PgIKCgoKCgoKCgoLCg8U9z4CCgoKCgoKCgoKCwoPFPc+Awj0kPj6eyspKmpqa7nleHgQ6Ul/19fXU19f/27ZHW3m9nbLfL9yLNjBWX3eaj3slSw9K2/9v1M+DUhf3Q3keJN2noKCgp2VAZmYmxj6tn/tXfZqamqitraWwsNBkpouLi2lsbASgsbGRoqIi1Gq10Xyak2dz0jSsn8rKSn36ALW1tRQVFenTaK9+GhsbqaysJD4+/l43fotydLTe2iufWq2+rTyVl5d3aCApKiqivr5en359fT3l5eV3XI7brS+Z2xlwOxL/vaatvD7IxtO9aANj9XWn+bhXsvSgtP3/Rv08KHVxP5TnbrdHYWFhCzvB2JggI485TU1N7Nq1y+gzarWa4uJiampq2h2fysvLbxkTbzfdwsLCW8Y3U7aKOfHFx8dTU1Ojj6+ysvKey5XCA82tgWq1Wi9kNTU1Jl/etWtXC4UiG/JACwPSVHh8fPwtSiM+Pl7fYWTD3JDi4uJbBL+ystJs5XM7acrIiqG8vLxFOVp38rbSEkJn9DY1NQGQmZl5rwXArLrrSBuq1Wrq6+tpamq6LUdJVvxttYWMPKgZKlW5PVoPdsbk2VjZZdm/k/r6V7fH/UJH8mqOo3+/cL+0wZ3m434px93ibsvQv1v9POjcrfYwHJcMP8YciV27dunHKrVarZ8Ea/2cPKaYk0d5fJc/xgx6c9ItKioCjNs7xcXFHY5PrVbT1NSkHwfj4+Npamr6t3J0Ff7XMf2lobAZo7y8/BYhNdXBOhIuDxTGvHe5c7YOb8/wu5M05bJC24atrGDMKbe84nM/dF5zFXdH2rCwsBBo2wk1RlFRkd6JqK2tbfNZ2VEx9X1r5QjcsjrSlizcaX39q9vjfqAjeZUnAO51nh+kNrjTfNwv5bhb3G0Z+nernwedu9UeNTU1eiNbrVbrDe/W44Ws6w2NfFnGTE3wtZdHY3ZRa8xN15S907os5sYn14PhOCg7Kq2dEgUFMzH95a5du4waXjI1NTW3zDSb6mB3O7x1urLRak6hO5qm3EHbUwyyY2BOnO1997+Jufm4W23YFvX19WRmZuodMlOyJyu+9paoodnxMzYomMpjWytE/+p2u1/k4m7mVW6vf7dy3e/5uF/KcTf4V8jQv1P9/Dtwt9rDmEFsLG7ZxjHU9/I4bmq8by+P8iRYTU2NyW1H5qZrbMeCbI8YTrJ1ND7DvMjx3Q8TmgoPJKa/bMt4lrestA431cE6Et6WUMudpamp6ZYOaq7y6Wiasvd+O1uP2lI4YHrlw1geDJdIDR241gfSDOvIWJ4NZ2Vk58ucursbbdsWmZmZesVobNuaIbW1tcCtzmTr+For2zvNY+t35LpubGxskZe2Dgkanumpra1t0xE3Fb+5srJr1y799jnDuA3LbCysPZlrq/6Mlb29j2EbyW0Lbfe5+6FPyHmV0279juEsqKk6bEtWzM1HR8rRXp5M1V1jY6O+7uT3DcNMlaUjbdFWmxr7GKYht0VTU5PJyYXbbWdjGKvH9to1Pj5ev+3EsC7kcpr6zliZjYWZI5Ot82iYppxWU1PTLavu5vRrY2cqO9JGptqjI2UyhbE2MjVZBaaN6rZkxtDRlT+mtkaZk648EWa4NbimpuaWvJkbn6m8t1UmBYV2aPsBY8tfQuiE29jWno4KqTFFI29TMWVAyMoVjBth7dHRNGWD73Yq2Fi5DQcfc/f9Q7PBLCsq2QExHHTlGRhZmbd2Uurr62lsbNS3Z0fOk3SkbeUBuiOzGzU1NS3qX1aeHclLR5+7HeXZuq7lshrWtWGbGL4rDwryu4b1Lz9rTvymkA/VybJieMBPlvXW+TIc+M2Vubbqz1TZW4fJeTO1bbGtfn0/9Ina2lq9vMqTKsbqovX+46amphb61FR9dVQ+zS1He3kyzI+sn2SnvrGxsc36NFYWc9vCHJkzVh65DLKxZmrr6Z3oPlN9zVC/NTY2tvi/OXUhnz+Uxx9T35nbb82RSWPyZdg28n56oMVEnSk5lR0P+Vn5ogvDd81tI2Pxd7RMxpB1aOvx3VT7tyUX5shMYWFhC/kyNuFpbrpy35MdrzuZvDXWruaWSUHBBG0/YGo1oqNeenvhhp+ampp2b/aRZ63lT0duGOhomu11MGOftr7raJ7lwa+tPBnLY+swWXEbKhDDA9Pm1pupcHlAMFT05tx4Jb/TuoxtOVp3mueOxtPeO+aGGVtOhpYz8ebG1RpT9XU7smKOzJkjE+2FyX3YcHAvKipqt2/cD30CuGUG31jchs+YWmHrSD0aw9xymJsnc9vvbobdbpvKct/6PWMzurer+0z1tdb12HrSo61yG3OSzfmuvfppSyZNyXHrZ2QHrvUqrqn6amxs1E/CtbWa31YbtVXGjpbJWPrGVqRNlactueiIzMj1aE452wqvrKzUO2vmbtUyFm44GSDbO6YmiBQUzKT9h2ThNRS6ju4XNCf8dg4bZ2Zm6r1rc28D6mia8qctx8Zwpki+HcFUueVlYbnjdmQlpbi42OgNEcbSaR1makXFVNt0tA0NP21dQ2eMysrKW4zftlYzOpLntg5fmxtPe++YG2asDVrn0dy4WmNu+3Y0flMyZ45MtBcmD2CG2wwMZx7v5z4hv2vqOmNjccuGqznGZkfk09xymJsnc9vvbofdTpu2vgnH8HM32tkYpg683m4/uN3vTJWzI1dsm0qzI3lvPf6Zqq+22shU/LdTptby3dEV7dttI2PIDuztpltZWak/MC3bDXfilMjXwIJO78r5U656VbhN2n+o9QGdtrYQdbRTtg5vT6BNdV65c7V3o8/tpCk7Ue1tPTJXKcrIswLm5Fnetyr/vkTreM1Ju6Ntc6dt2xHaGmTg1oHJ2Ax2a+R6auuGqNvJu7ntbCys9ZV98v8NZcvcuG63fcyNvz2Z66hMmHpWNhLUarXRFan7tU8UFha2kFtzZ23vtB7vdtvfiYzc7bC70aZ3Uj/mcift0ta7Hf2udVh7MnmnddNW/uQx2Nh1pndSX7dTJkOMnUOSMbU1Cm7vTIQxjF24Ym66xi63MTwfciflaN1u98N18woPJOY9aGi0mTNrfyfhclqmtrGYmuG+E0XVVprm7kk3Fm97eTInz8buhW79njlpd7Rt7rRtzaW8vNzkQUhj92Qbhpv6QR0hmp20tpy/28m7ue1sKu5du3bp5a2xsdGs/anm5NPc9jEnfnNkrqMyYepZwzbetWuXWVcN3i99QpYzY9cSy4aPscOO5mwV60g+zH3f3DyZ2353M+xO27Stlc+70c6GyPXY3iqyuXVxu9+Zet6UTHa0bsyV08zMTP0PnIHpswftrU63Vf6OlEmmvLy8zTSNGdB3ejuTsbppbTOZm25btykZht9OOcx9RkGhHcx7UBY2Y7c2GNKWQupIeOsDoobPm1IgxpReR/JoKk0hmjtpW53NWLxtKRxTBz1vJ15znjG1p9JcpdjRNjSX9sovt0vrcPkwoqklbvmXyG+nTHfaHqbCdu3a1e6SfEflSMaUI3w7snInZbydMhhuSbxbbWDOM3fSJ6ClMd76NwyMnVGRDYDWTnNH6tEY5pbD3DzdSfvfbtjtPiOXvb6+Xt8e8fHxLfTKneo+U/VtaBwa3i53u/2go98Zq5+2ZNLceOWJs9aTNKbyZ7g7oamp6Radbk4btVXGjpZJLkNrXSg7IvL/5dUuQ9mX4+/obgtTFBcX3+LImJuuuU7/7ZRD+aE5hbuE+Q+39+Ned/KL1a0F3dBpMfyFaPljqLTUarXegGpvpuN20pSRZ1lqa2tvOaAnd1hD5WKYVuu4OvKr1a1/wbl1WqdPn74lHcM6l8tpWD45TcPbe9oy5s1p29v5dWpj19W1Rs6j4QBkKJOtZ/MLCwtvuSmlo7LQkXeM1YGpuE195LMx5sZvDHngN2xfw5vMWsuTXGeG8iTLQHsyt2vXLpNlNBVuOHvb2tiS4zf3xwnvhz4B6H/XRI7LsFzyXuzWNwK1jrOj9WgMc8thTp6M6S1jebmdsLbawhyZMyZDhvEbfozNyrZXP22tSLdus9ZbMI1d89xWXbSlW9qS+bb6LbQtk6bkGJonyOSLMVqP9aZ0U2u9bOy6dHPaqC2d2dEyGWsf+dPaMZLlSq1W698ztcJtahyUqampaXF2o6ioyGRc5qRrbMuzqQs0zC2HfK0vdPzHYBUUjGD+w+YcqL7Tj2GchkoeaHFAqbCwsMX92YZKxhS3m6bh95mZmVRWVrY49Ae6Tm44y9zeR/5JenOMV3mpGJoVvVx2wxuqDMtjqoyGB9HlQc9wD/LdaFtz5an1p60fg2vrOfnaO/lTX19v9vmVjubd2PPmhsl9yNTgJreLuXGZ6qOGP3ZkbOnbUJ7kQaa1DLQnc8aMgrbqSM4boL+ysnXejf32y/3aJ+T4DO++N2bYxMfHt9BTxg6HdrQe26oTc8rRXp7Mrbu7HWaOzJmSIcMfqDS1B96c+pEnJcxZEZOvBpfjM7UCaKrcpg7XG/vO3H4L7cukKZ1mqJuM3VbYXnnak9v22sjUe7dTprbO2BnTMYa/XWJqa62pj7F4wLzLRcxJt7Cw8Jbxrb0fsWvrdzjkK56VMxAKd4l7ngEFhf8zFBYWGlXeHfnF9Y5ibLC73+jIgWoFhX815m6r+3fgQdAPCgoK9y33PAMKCv8naOs8jfwDhP+KdB8EI0G+avBe50NBobi42KzD/f8uPAj6QUFB4b7lnmdAQeH/BKaWkeWtef+KNG/n3Mf/Fq2X6O91fhQU2rvN59+N+1k/KCgoPBDc8wwoKPyfQF5tMDz7UF9f/y+dgW9r/+69Rt7vrhzuU1C4N9zP+kFBQeGB4J5nQEFBQUFBQUFBQUHhweKeZ0BBQUFBQUFBQUFB4cHinmdAQUFBQUFBQUFBQeHB4p5nQEFBQUFBQUFBQUHhweKeZ0BBQUFBQUFBQUFB4cHinmdAQUFBQUFBQUFBQeHB4p5nQEFBQUFBQUFBQUHhweKeZ0BBQUFBQUFBQUFB4cHinmdAQUFBQUFBQUFBQeHB4p5nQEFBQUFBQUFBQUHhweKeZ0BBQUFBQUFBQUFB4cHinmdAQUFBQUFBQUFBQeHB4p5nQEFBQUFBQUFBQUHhweKeZ0BBQUFBQUFBQUFB4cHinmdAQUFBQUFBQUFBQeHB4p5nQEFBQUFBQUFBQUHhQSIxyJWkYBXxAc6IhyHC0xatxgfCBYQL/FnAmuUFFM3PZumcTHLQ8PX+nXBNIIZAZ47zbkEem0vWcP70UXAVxPirmB7tzwyNLxFuExGiGOEBwh+E2EOcjz1CNBDqNpH0CD8W5aVTvXsrS+fnkp2eTMXWjZSuKyYsyB8fTzcWzptD0bIlfLB0MfHRkeRlzWTxgnmUrV/H14cO8s9fb3Cx/hyHD+5j764dnDl1nN9/+RluNnH9yiUaG+rZtmkjeyq288lHK9EKQYY2jdzMGbw7fw4la/5B8T8+xEvlhJ+HM/vpxb4d5Wz49EPiwvxxtR1LLZ2I8LQjxteJOH8X8lIi6EINQuyR0DI92h/vyaOgWkC1IDnEAyG0eE8ehRBaCdAKgRBaorztiPZxJD7AFa3GDyEgNymSaZH+sE3ANsG0yECOHaig8dwJtEKgFYK6708CNzl37iy7du3i22+/paGhgW+++Yb6unP889cbXL14nusXz8PNG/DzVS6e/55ff7lO3Q9naLhQz+lTtWzbspXyDaVoheDDpUvITEmgmEkIsYrsGB9yotzJ06goSPAmV+PBzHA3ZoSpyNZ4kRfvz6yEAPKTQ5mbGsF8bQw5CcEkB6lYjR1UCPaU/oNz3+zl6P7tFK9Yyq5NG+C4gOOCpEhfEkI9iPK119WdxoO8FD/yU/zJT/QlL84bbagT6UFOiAJID7UnNdSeaRFOzNC4Mj3KhbQwB2ZEOpMd605urAc5Mbp/Z8V7kR/rSU6UilyNG7PjvMgK9+TdtEgWTg2nICGIjUvzqK/cwomda1k9J428aE9yotzJilCRFaEiO9KVXI0buRo3sqPdmJ2sJifRk+xYN7KjVeRK5Gl0ZEc4kxnmyMxQR2ZGOJOhcUUb6UpKqAPxQTaka5z0cpISPpl0jQPRfuNIiphCarQTSeH2CFGKEDnEBtkgLEA8CULcwMtlsCQ71xB/gGHDXuPxx/+Et7cHU6cms3DhXKqqqoiNn0XK1GSGDR/Ko48+gvWEcfTv34+BA/sTFOhHRHgoE6yteO21V5k4cQJDhgzmlVc6YzV+HOPHjaVr1y5YDXqJYOtnGNLzSfKypjErL5tOnV5g04YNLF++hIyMDDIzM8nKyuTVV16hh6UFY8eMwXr8eCZOsOatN9/E2cmJhoY6unfrRm5ODlvKyrDo3g1Hhyk42E/BYYodDvZTKPmsmJNHj3Hi26Mc/eYIhw4cZO+uCr7YsZUdW8tYv241H3+4jA+WFbJoQTbz52oRgADiglx0deIK0R7WzIxwJUujIjvWjZlxLmhjnAz6XC2hAeOJDrclMcaRQL8xBPqNQghQOb+Nl/tA4qNsSIqyJSlyov69tFBrZkTZInqBEBUIcQMhqhBiMUIsQKXqhxD7cZrck0DPIfr3PFz76dpKrJLCinBx7If4AzrENdydR7NkUTZHv9nH5o3F2NmMwXGKFdHRAYy3GoiD82hc3MdgM2UguAoyiKNP/5fp368z1mN64e04inD3iUS4jkeIaomzEo0S1yTqJGjmSRAPN5Me4cnUUDdoENCg0zNUC4So5o8LDtNr8Ou8p36R6rwejOrzDAvzpvJBYTYLM1JYkp3MopnxzIz0JC3QmfwYHxamBDEvwY/CRF+Wz4iQ6qEYIfIRogYhbko0MHpoV+wm9MV5ymCEKCDIZ6KkI0vZTy+WFqRz8vAXbFz9ARtXf8DifC1vUCWVaZXEaqn/1En/lur0Q7QLycG2UvtVSN9V6XgYhDjLc+gQWhBDQLwBIlhCK1EEYoyEqJPKUCPFqavTp56YjhDdeP750Rw6dAC1lzvjxjmzffsOxo1zZcAAe2praxk3ToW/fxLbt+9EiFeJ08wkTjMdIV5FiFdpaKhDiOeJ08wgTpOBEBYMGODC+nVr+a8//iczZk5n8YJCxo3zY/v2CuI0qbzSuROHDx9g3DhnoiJCqajYynN/fQLbUW+SHDiWGM9hTA2ewOxkNdMiHQ36xn6EKJH+XiC1zzLp78UIsUmqWy1iE5KcaaXnShGiQHpmsSR7ixkxpie9+7+Mo2oUTp5jpXZvRIgiKd5tUhzbGDLMkhGjejJ0eA8mWPfD1WU0QQF2DBtsweclqzH81NbWklwyVE9DQ12L7w8drmJWXhbLl73LDz+cora2mpPHq/h83Urs7UYayMoqliw5iRBFONsNwmnyOwb1IbNaKpvWoB+3xMFhMNZWbzNsqAV/f+GP9BvwKqPH95K+z0A0wgS7voy16YfF26/x15efodfA1+nZ+1W6dPuLTsdbgBBa3Kf0JypgApqQycRGuGBj1RehlvVOFW/0epl+Q3pg2bMTsYmBfLG3lPAoD3r1fpkJE99hQN/XGDmsJ/3eepmJY/thO34Afh4TcLEdjofDKPzcrPF3n0CYvz1h/va4O44iW6vhXG0V/PMKDfVH2bFlLdFRvszKTaO0dDVHjuzj5MnDWFGCFSUE+rtStGweWzd+wqG9m6ip3Mbmz5aTMzVUatcFpEV4GejIxTxGI4/RiHBEh/ScEDlSHZdILJbCDOr4IYzWe2sWZIQyJz2AnCQvs55viWGai6W8FBjIqiwzOZKcnzV4vkAqQ7HB3xXSv6sRopZmXVyje2dg6zJVIMQqho3oQ5++3eg3oAdDh/dh6Mi3sZkympAIb5KnRrJgQQ4VO9ZTsb2Ujes/YUv5WnZXlHPgy52Ul36Gr7cr3h5OhIf44+/jgburA6nJcWRo0/j04w9Zt2Y1e3ft4MS331B7/FuOHanm2JFqTp84yg9namm6fpX677/jzKnjfHO4km+/Pkzd2dNc+OEsP//YyO+//Mw/f73B77/8zM0b1/nlpx/55acfuXnjOiI5xI2pYR50ohbRCDG+DqRHeiNEAX3Zg7ADYQez0mIoKsxDKwRHDlTw1Zc6R0IrBF8f3MPmkk9Y9/FypkYGEuJuh5/DOGnALGmusEm6CoxW2yFEFemRPszRxrNyYT5HDlRQ+cVm9u/cAr/f4NefrvL5Z5+iCQ9Bm5qMm7MDUWHBjB89gnf69SHIT83nn33Kka+quHT+B5quX+XUsRqq9u/l1LEably7wu+//MyPlxv44UytvuJ279zGxs/XsnPrJvbtrmDH5o18Xryab6urCFC7YT9xLJoQP/ZsLWX/zk0sKchl5eK51NKJfMLxtx8nlec4p4UgLymcaVFqOnOczhzn5P5tbCteTlKgG0JocR03iGBXa9R2IwyUr6S8i0FtN5oQ1SQiPO10CmWxzsnIiA1huiaQ3es/1T37MHongps/0nixjqYb14DfOXnyOI2XL/Ld6VNcOl/Pbzeu8+uPjfz24xW4cY2bP17i6uXz/HS9kbNnTnFg/x4WLSxEKwTLl7xHXGQk7BGEqT1wnTASIarRhrmRHe1BRrgjM0LtmRHuwvRQV2aEqciK8iQ3zo/8xEDyk0OZnRLGrKRQchNDEF1gNXZkxgax9v15VG1bx87PP2bZ/Fx9/jNSNIgCaOQxwtHVR5TahtQwF7Li1OSnBDIrwQ8htCSq7SiYGkxamBPTIpyYGa0iO96TjBg3nUMhORF5cZ7kxnqQF+dJfoI3s+O8yNW4kRftztwENYXJoSxICWNOXAB5Gh8Wp0ewek4aK3MSmR3ry6wYL3Ki3MkMdyUjzIWsCBf9+zkx7uQneZMT5052tIq8OA9mx3syK9Zd70RkhTsxI9SeaSH2TI9w0jk5EY4khdqREGxLXOBEZCciOcyWtCh7ov3GIUQFcSE2pGqcEUJLsMco4kInN/eZPyApr5vojNhaHnooiZdefponnniYxx9/hFGjhrNuXTmPPvonxGM9eeXVznTr1pW//e1ZOnXqxPjx43jttVfp2qULNjY29Or1Fra2NgwfPoyuXbvg5ORIl9dew95+CoMHDeKVVzozYXBn7N55ArW7FZ07v8ym0lLs7afw2qu6eLp26UKX117j1VdfYYK1NY6OjnTt2pXu3bvh4uKicyK6GzoR3bHo3o3u3brh4uxM71696N69GyuXL+Tk0WMcr/mWwwcPsHvnNrZv2cimjWsp+WwVq1YsZumS2Yg6EHWQEhdIbIgnMf4uxPk7Id6ABB87poe6kqlxZ2a0itRwe5LD7Fop6+OEB1iRFO1IRPAENGETiQqfiIeqv36giA6z1rWB12BaDjI56AzFGwihxdrxDVzc++PuPkD/nKfj2wR4DEbtNlByIjbp4vUHR8dehPiPIdh7FLJhz03BmpWF7N9RymM0sgB/FuCPaJAM1f0Q4m+Lh+twDI3/USNeZ7JVPwJVVsT7OxoMWPJkhuxE3JC4ppOdx9AhICFwcnOcD4MYAREek+CG0LFK108Tgt2xHzOAXj2eY+eMNymJ6sygHo8RF+JFwcwUsqdGkZMYwcxYf+amRpIZ40NujC8L08MRYhnzEvyYn+DDEm0oMyNVxPraEuA8Ut8eOoO0lqHvdGbiuF6MGmGpr8/QgMmScXeNT1fOZefGT/T6o6G2Whrg5TLLRukyhCgi0Hk4kR5jSAq0JSXEoC9JzoXOyKlFdrqe4yyiM+Sg0TkQMsEg4tDVZ5HkSDhKdaZ3IuSyHOfRh5cyzOJFhHidRx7pRVREKHGaVCwshiPEcwwYYM26NZ/j6BiEv38ijzzyJkJ0ZcAAJwYMsEeIHgjRgziNFiFeYMAAGwYMcEIIC55/fjiOjjH89x//iyef+h9SUpJIS0uloGAOcZpUhHiOt97swbSURDSRYbza+Xksur7IHK0/iUHjmBZpR2acM7NT1UwNm0JSsFwv23Tji9Di7TgCT/shOEzsixCleLgMwt35HUm+NknOtJZAj5G07FubpHFtEzqDajWjrN7EJ8gGzwAbqX5q0RlaNdLfpQhRRN8BXXirz4v0eP3vWE/sj43tEMaMfouhQ3rc4iQsP7ucGZumk1wyFG25lqpD+1t839BQx/59X7BjRxmnTn3N3r2biY8NlOSiRN/P1xa/y6HK3QbyUCR9l2FQpnyanQi5j2W0KPeECX0YMbwHfd9+idd7PkdMnLdUNi2iL4hGEPlg4zSUl3s8zyuvdyYgwkuSO6l/WsCwAS+imtwfL8fBRAXZERE0BQ+X0QYyW8VLr/4Fa7thDBrWk8HD30QT68sEmyEMH9GLdwZ2Y4rtcBLj/HB3Gk8xkyhmEmH+jvo+YzOmH+72o1GrrLEdP4Cxw94kmAKqseDTVYtZvWoxBfnTCQpQkRgfwoL5WaxZs4KysmJWrVhMTlYKwf6uLH93FlvWf8S+HeuoKF3Fmvdnk5UcjBA38bQZirDSOeIactCQg84wlyc5Wjtpbfz/IYw4Ec3OXGaCD3OmBTM7LZC8FD8KtCHkJHnrv89P8W31rjlOhKFzIE96FNM8Buw38my+QRyyE1GDEA0Y6jhd2DLJiZAdE63B85Le7gVvD7BEZIA2I4GUdA0qd1sWLcpj5QeLyM1KI3NGMloh2FDyD0o//5RlS+azqDCfks8+ZtPGEvJzM5iensy6NaspW7+ODeuK2VpeStX+vXstuJAAACAASURBVNQe/5Yzp45z+sRRvjt5jHPfnaL++++48MNZDh34kj0V2zl8cB+1x7/lhzO1NNR9zy8//UhjQz0//9jIrz9fo+n6Va5fucS1xotca7yISAjUDcbzpseQlxJGAcEkBauI8XUgwtMWUQtCo5uxyUuLIykygI+WzufTFe+hFYJpCVFU7d5GU2M9J6r3IYSWadGBZMQFSQbQMpKDXSVlpROKD9+dzUeLC5ga5kV2ciRL8meyZG4W3xyo4PDeCjYUf8zGkmIunPuOvbt2sHjBPGbnZrF8ySJSk+KxGjOStOQEtpRt4KvK/RzY+wVnTh3nWuNFuNnEb00/cePaFW5cu8L1K5e4fKGOs7Un2L1zG9s2bWTHlnJ2bN7IVwe/5ND+PXyyqoi5OTMID/Am1McDrRB8uuI9jhzcTdlnH6MVQvKnHyPE2YqEACeivewIVVkT7WWHEGeZl65he/EyGr7dB5dPsXf9KtLCdSsRkZ42RHlPJjHIBUoEfg5jdAJUDHH+LoS62TBfCHKF0DsR1Ts3cuzLbewrW8v02FACXCeTGheCVggunjvJlYZz/Nh4gd9+uQ7c5PqVS/DPm1y9dIH9uyt0Cu852L2plLPHvuG3X67TcOEcF86f49jRb8jKnMl0bToHv9zL5g0bmJudSWFOBunRwQhRQITbRGaG62bhM6NcyYxyIzPSQ09WtJqcWF+yotXMiPJiVlIIGdG+CFGrm0X8A+QkBLMsL5Xls7V8VvSuXqFNjw/R/y07EeGeE4hS25AU5MS0cHeE2IbaZhhCaIlwsyY93PkWJyI93JFpYQ7MjHIhL86TnBidMzE7Uc3sOC/yot3Jj/WkINFHkr9t5EapWZASxrzEQLLC3ckKd2duvD/5sd7kRLmTEebCzFBnMsOdydW4MSvGg/xYT7I0rsyMcCIzyoU5CV7MTfQmL8aN7CgXcqNVZIQ7khY0malBtqSF25Mabk9iiC2JIbYkRUwhIXgiQpQS6jGc+KAJJIXaEOUzBiEqiPQbLw10LRVUeMBESXFVSGF7cHLui7vHEHx8R+PtPZqXOz/LqFHDWb/2Mx555I888uifsLW1YcO6dfz9789hZ2dHQ0Mdb731Jt26daWhoY6RI0awpWwjOTnZ+rAVRcsoKlpKQ0Mdfn5+dHntNXamdyXD4wW6vPYamzeW4ujgQNcuXejWrSvdu3WjW9eubN64kc0bN1JUtIw9eyqwtLDA1dWVhoY6LLp31zsRlhbdiY7WUF1dxfz586iurmKyrS3du3XjeM23fHP4EPv37GZreSnr133K2jWrWP3RMpYtKWDe3JlERagJCVARqLYnxNuB6AAXxB5ICXIlKcCRRN9mwzg5zA4f11H4e4zGSzUcIYIQ4n19vfp6DCEqxJp4jR1+6qEE+Y/E3aUvCRpb6ZlJWHb9Gxav/ZUQj3cIDRiuM8CfgzF2FqiDRxIYOhZf32GIzujYD6E+I/D3GoKv12CdESpqcHXrp0830m8sGv8JiD3ATcGMeH9mpWlICfehlDGUMgbRAGkRXmQl+qON9iDadyLBXmMlOdiP/cSBOFj1p3nVwdCJMJz5uoF4BvQz/o/pnIWEwMlMDXfC0IEQIyDAaSzR/o7kpETw0ENJ2Ax/k77dn0I98ll2Jr/OqpAXGPzWCzhPGsGkUe+gmjSacLUjaeG+aNRTyIzxRxvhgc5AX4YQyyjKjmVxWjBz4r2ZHu5CYpAdgS7yZErz4DqgXyeGDHoNG5t++ne9PMbj7TYOd+dRBPtM1usLrRAwRDTXu9BKacoG1zKiPMebMBhKaTZiZW7oB/UcyfQR8upDnMQkiS6GTsTZVkZFKQ//MYIw607MdHgJIZ5DiNelfzshRCcGjHNnXUm5FPYCQlgihM5JEOI1hLBFiJelv7tLdEWIydIzbyD+ozevv2GJSuWKl5cHu3fvxH7KZF5+6Xmef+5pnnnqcZ556nFefflvaONVzNbqZmeTQyeSEjaJ9Ch7IrzHoPG1Ii1SWs0TNehWV3RlmTy+Fy52/fHzGIGn62DdWCLpp0DXYQS5j8TfbTj+niPRGVmGRt4edM7ENsZOfEvSXcuk8AXonNpqZGdDiE107fEsvfu+htXEgfj4O+Dja4fKbQKtPw0NdW2uRADs2b2DTZtK2L17M5WVO/XyJEQJmzd9yJ4vPmPFB3ns27sdext5EkB2MoqMyMximg1c2bFY3OL7Pn1fRjyn0w96J0LUoTMiixBW0LXXy7w16A1m5E3V990pkwcSFWbPyEGd8VONMIhzm1SHVQixif4DujN67ABef6sz7Be8M7gn7h629O3XncHvvMHA/t1ROVmTkhiMyqHZiVhcMJMF+dN5b34mLpNHERmoYnZmErnT40iK8SeYAogTpMSGMH/OTGZOSyDY351+fSwZN3oQaSmxiIegaPkCZuemEeLnRH5WEp9+WEj52g/48N1sRCeYHueHEDcpIFiqqxyDulssyc9imidQZYN7sSQTFTSPcTIZ3NoWq8hLCWWuNoL8tFAyE/zITQokLzmAWSmB5CT6kZNgrvNg6AAb0xPGnIjV6Pq8PIFg4OQ8Y+jw1NC8MtxA82pwFc0rL7L+keM7q49z0LBe+Ad5kDojAe8AFX369WD+/Bw++fgD8rK1REcGkTE9hbVrVlG5fze7dmym6sAevqrax4lvv6Fy3x4OHfiSU8eOcu6701ysr6OxoZ7rVy5x49oVrjVepLGhnov156g7e5ozp46zp2I7pSWfsWFdMV8fOsj3p09y7Eg1R76q4tiRamqqD/H96ZNcvlDHpfM/0FD3PZfO/0BjQ73OiYj1c0TNYtQsRvwBkoJVJAS6kBLqToyvg06h1kFSmC9xoT6kx4WRm57Ex8sXsXX9GjKmxknLz7oZoWeoY3S/HggrSI/0ISVYNyufEKDbYrDy3dnY2BwiyseZuTOS2bj6AxbkTad6XwVnjn/Dwjk5hAf5sWnDOo4dqeaLHVvZtmkj5RtKKCn+hPycTDZvXE911QGOfFXF4YP7OHWshp+uXobff+XnHxv1ntMvP/3ItcaLnD5xlN07t/H1oYOcPnGUqn27OfbNYerOnOLAngqWLZzL9JQ4psaEEeHvyfpPVnLs8D42l3zCyoX55KeEE+I8Xq8APKwH4TiyD+GqCcyIUnP20A6O7y1DCC0L8GfLPxaTEuSK96ShBDmOZfKwN7Ef1QdXq+al0yAXK92KjdyJbgJWAleKKP1wCee/rWTHZx+RlRRFcrgfmVOj0QrBlbpT8M+f4ffrXD5/ll9/auR6YwNN1xrZsXmj1FmlTuioa7viT1ZRMDePlSuWU3PkK7ZsLmdT6QZuXL1KY905vq08wM7SEjYXf4gQy4hVTyEn1pf8RF/yE3zIjPQgJ9qb3Bg1uTFqZiUEMCc5mPzEQLJjfFiSlUhGtC/TI72ZnRJGfko42fFB5CaGMHtqFMvnZrF41gxWFOaxckEuW4o/4ETVNr75Yr3eOIgPdEAILWnhOkcuRm2PKIZgp3GkhjoyNWQKqaH2TI9y0W9nSguZQnqoPVkaFZlRrmRHu+m3M8lOxLwkX7RC8Ax1ZIS6Mz8phMLkYGbH+pIT6Ul2hIfeiZgZ6syMECcywpzIiVKRH+vJnHhvcmLcyNK4MivWnfkpvhQkqcmOciEr0pncWHemhUwhJdCm1cxnHZqA8SRH2pGRoGq1xaZ5IIoNniStPqymeYuGFp0xWC0psAaE0OKtHkZ4hA1Rmimo1eN4/vmnGDDInXXF5fzxj//F44//mSeeeJyGhjpefLETc+fOZc+eCjSaKCbb2rJnTwUWFt3ZUlZGbm4OFhbdaWioo3fv3nTv3g2NJootZWV069aVkX2eIcOjE127dtE7CjnZ2eTk5ODi4kLvXr3IycnBont3unfrxt49Fbi6uqKSnIgelpbk5eaytayMHpaWbCkrIzAgAAuL7ri4uODi7Cw5EUeorqpk3+4KNpd9zrrijyj+pIjVH7/H0iWzmZM/jWlpGhLjAoiN8CYpSk16jL/OiQhRkRTgKNVPA+mRLkwY2QchnkWIZ/nrM0/w16cf58knHubVl57Cw74vno79CPcbQ2yEDX7eQwgJHI0mYgLT09zwUA3m6af+zPChA+j88nP0tHwBb/f+0mBSI/0rGeb67UkNCLGAyOBxOqNBFEtORA7Ozn2QZ8x9HPsS4T0GIUqZGu7CPm93orxtWgxg2fEBHNKEc8hPzXxtpE6+w50RYj8PPbSNRSMSeeWVEwYDjyRDHhOaBybZoHlGh5ttfwLdRukdhmeo4xnq9FuZEkNVxAe7YjeuD0PffpFJ/R5hVmB3vl7QjyM5r5Dv/iwv/7UzLrbjcJo4itgQNaJGN2hGejowI8aP5q1ezU6EEAW8mx7MgvQgMmM9maZREe4pr+TKqwg16IytBvSzsw+B1fg+CFHNBKu3GdTvVTTB7iyZm9nsROgNlMU0OxFa/KYMJdR1VIs61fWnIin+GuxHviWlK78vzQzK25W0uokzggUEC90kmuxE6J23s63SKEWIDBzfeYadCRb87elRkpzI3zvx/PO98fH2QLzRGyHmSe+sRogqbKx7YW/bD4cpg6Rw2YDRGSBDR0h5/o/ePP/COEJCgpmeloqzswOv9+hORIgP2qlBqN1G4eM2DH/3YS3ylxxpS1LYRNKi7InyGUO0nxUp4fbojOJlUv1UMHFED7wchhLqZ02A91hUDrdu9XGb1AfnCb3wdBiIJmQyOqNomdQO8vYOua8YOhGys9sgvbMNISro0ftlulo+R/9BlsxbmMG6DSsJDfe6xUnI25vXwonI25N3i5Mxe3Ym771XQEnJKiord7J1czHL3ptF2cYVfLGrmOVLs1B7jWfJEjmv8kzyMm6dHW+NvMVJNoZXSW21iRdefFjX5+wMjckiif2S7JXo29Z6Yn+SE9XkZUYxuN+LuDm8Q2KUK0LcZPjArrzV42/07f0So0f0ZszYfkyyHcFLrz4N+wWFC7P5cNUi/PydGTdmAJNtRjDJagjWY9/hjW7PkxgdwJqVS6jas5nDe7fx5fZS0uLCyE6Pp3TNSvZsXc+61e+zcE4GxAky0uL5YOl8Plg6n6wZyYwa1o/khCj2frEV8RCsKnqXzGmxuDuNpQs1ZKaGsWJhJqIYxCqpvH+AAoIlR6LAoOyLDfRBfqv6NOh7opGWzplxshICKZwZS25yCMkhKvKSQ1icnUhOYhA5iQHkJgS0G4f5ToTsQLZ2IvZLsn5Wpxs0tHIiFtBye+lN6f/7pbLKK3Hyqqi8YrEHIRoZPLw3k+zHYe86iclO1jirbMnOnsbaNasoLMglKjyA7Iw09u/dwc/XLnP+h+/gn7/wy89X4bdfdFv5f/+NxoYLXL5wnssXzvNb00/8/svP/PrzNa5fucSVi+e5dP4Hvj99kuM1X7Nvd4Xezv760EGOfFXF9s1llK1fx7o1q/nyi50c/eYrzn13irO1J/ju5DHqv/+OKxfPI4TQkhCoQggt5AtElW4ASgn1ZGqYbhbDe8oYbEf0Y2ZCBLmpsczJSKGs+ENuXq2HG5d5d3aGpBBuEBPgwci+rxMT4AEInRJxbK7geD8Xls/PxcbmEGGe9hTMTGHr2o9YlD+TxXNzqDm0j/KST4kKDSQ1MZYtZRv49uvD/OPDIj78YBk7tpRz8MvdnPvulH6rUkPd91ysP8flC3Vc+OEs5747xflzZ/jxcgNXL13g/Lkz1J05RXXlPr46+CXVlfvYs3MrB/ZUcO7UtzTWn6Fq706C1G64TrYiZ1oSB3aWceKrLzmwswzUujMMvjZDUI15G//Jw4hUWRHnbUuslw0hjqNZmhXPgmmRCKFlVkIAMyI8iPaYSLDDKFZjx2rsiA9wIjM+ECG0aNRTCHQej5ftSCgQzIwNZPXiWWxe/T6r352NUMP24pWsnJdLSrgf02KDiA/xRCsEP188w82rdXDjMvz+MzRd4eqF79leVkJaggYh8okNDSAlOhw/NycmjB5K395vMHrUUJwc7fjg/feoqT7EyaNH+PHSBS6cOc3l78+wYfVKjny5nZKiQrSRajKi1aQEO5LsP4WZke66cxLS6kN2jI9eUTxE82A5I0pNor8TCX6OpIW6MzsljKI5WvKSdY5EyQfv8vHCWXyx/iNEHVw6eZDqihKWz07TxyE7FWuWzkErBPO1MUwNcSLBfxIJ/pP0joQ20plpYQ6kh9ozPcwRbagDM8KdyI7WnWXIiVLptzOtW5hF6Xuz+LRgOotSI8iP8WFBSghLpkWyKDWM2XFqvRMxPVh3tiEnSsXsOC/mJqgpSFKTH+fBrHhPZid6kxnlSrLfJFL8bcjQuJISaEtSoC2p4fa68w/SNkAxCeJCrEkJn0xSyCQDhZRDkGoICWGTiQ2e1ErBFkiskhQPCLEYL69B+AeMJjJqMmFhk3FyGsrTz/yZIUMG8flnxfzpT//NSy+/wNNPP0XZ+vXY20/hq+pKAgL8WbFiOelpacyfPx9LSwvJicjF0tKShoY6LC0ssLSwwMXFmS1lZXTv3p2i5YWEBTrSrVs3tpSVkZaairOzMy4uLowaORJLCwtyc3UrDVvKymhoqEPl6opKpXMiXu/Rg7y8PLaWl/N6jx7YT7Fj794KitesIVqjoXu3bvTu9RYHv9zNoQP72btrB+Wl6yj+ZCWf/uN9Vn/8Hu8tnsWs3BSS0JIYF8DU+CAypoaTl64hZ2oYOUnBzEoJJicxABEu65leDBsygHVr1rNuzXpKS9aSnpbCU08+imWXvzO0/2uMHmqJh8tghJiCEFMYMcySMaN70rXLswjxGuvWfM64sSMQwpnXezyFbjVjEo8+rEJEL0ZEL+a//vMow4d0R4hJ9H/7JSntHFrOXi1Anp3yV71DoPtQgjxGkD3Vn+Oenhz39GSTpwufBHqxaESQPkxmn6eKf/g5s1Xtpg9TWyyX4qw1kJla3UAkrZgIq2ad6z6lPx52A/F2GIy/6yi9E+HtOALPKcMZN7QrVr2fIMX+L3wx9QWO5XVmZdDfcRn7V8YP7s5m7/8Hqbo+6eNiy4ZPijiwbQNLZk/XbdvoCzojqcFgUNTJ8NxkX5ZlRTEn1Z+8VF80vlYGedYZkfKzvd9+gf4DX2WKw1Bc3cYiBDg7jcTX25acGXGs/XgpYhVsXvchzUbKMkS4bvX2C4kI97EIoWVusi/NRkoREa6j0TnpewxYLLWXZByMAdEJVuHIKhx1KxEDDVYj+kKz07NNokF6P4Nerz7P2TxLOj3dnZaz9P4I8Xd0KxC9eOihDJqNVl07ujkPxs15KP36rSBOk0GcJoN+/UA2vkeO7sfrPV9D/D9rxH/05i9PPs4Lzz9HaLCanZs/YXpqMD7uY/H1GEVsePN2vnk5QSRrJpMQNhFtvAtJEZNJCJtMQqgdOiOqiJbOxAI8HIfi5ToCD2fZGcnAbUJvhNDiYv0W4wZ1lowgeWY1A53Dc9xAhx2X2ne/lE6FVOfHpX+rpDj281LXv9KzbxfmLc5h98EtpGpjqD5S1Xze4dCBFg6ETFVV85ams2dPs3HjZxw8WMHRowepqCjlvcWz8HCbiKPzCCkPOkN+yZJjBjpX3r5iaMQaOweR0yxzLZzTYoO62ESzESrL6DaDepLlUT4bsEz6/009o4dYYjW6F1NsB+PtYYMQGXTt9hxjxg0kNV3DnIIZLFyYy9KlcwkKUOHpPhk354kMfedNBrxtwcr3C/nu2FecqjnI+TPHOHvia45/fYCv9ldQ/91RGr4/wYlvDrK1tJjM6UnERYWQEB1G0dKFLJibi5+XK+8tnMuubWUcPrCX4zWVbCn9WN8HkjSe5E2LoHmcKkGexGmWpRxOC6HvVynRvjTrREPjfZX09yZJhoytQMjOvpbM+EBmTQ0n1s8RtwmDSQ31YEl2MgXpGvKnhhl5906Q5UHOl+wgF6N3IsQe3f8flvSEtOW1mWLpueM0O9nyKkS1FF4jfVeHEDfpYvE8fQa+wSirITh72BGXGE5goBfpU+MgVUCqYMX7Szh65DC/3viRHxsvcOXieX7+sRFu/sqPly/x+y9NXGu8zK8//0RDnW67v3xO+Lemn/TbkmT7+NL5H7jWeFFvO586VsPeXTvYt7uC7ZvL+PrQQc6cOk7d2dOcPHqEb78+zHcnj3H5Qh0tnAjxJLiMH4QQx4kPcCU5xIPEIDfiAlW6PbIhagJVdiybm8Wls8cQpfBTwxmu1p3Svb8Nls7JZMWCWVysPaLfYyscwW3CUNwnDiPAyYr35uWwZG4OASobYgI8yJwaQ1yYP8P7v8WsjHS0QuClcsLexprpaSnkZc3k3cICVhUtp7rqgH6bEv+8yaXzP3D10gXqzp7mYv05rl+5pK+c70+f5NSxGk6fOErDD2eoP1vLqaPfcObkUc5/f5pj31Rx9KsDXDl/li93bmbkoD4M7/8WczLTKf9sFRVlnyFK0SsNbZgbogEiVVb42Q4lxHE0Ea7jCXYYhc+kwaQGORM4ZQTRHhMJdxlHlJs1oU5jiFVPpnLLp9xsOM7PP9SwICOeAKdxRPvoDhVTINi7cTU/nftW8uS1CDWkR/iREuKDNiqAmfHBxAapmB4bCA8LvtpdzrW64/zSeI7qL7fpzjfMz2fFIl0HzpueSmSAGmcbK/q/ZcnwIQPIn5VFVuZ0Fs2fS9X+vRw5XMmpI1/zw4lj0o7sBWz6dAWiCjLjA8lLDmFmjJq8xEAyY3zIjvMjS+PL1GAXEn0c9ErSa+IQxH7dlg5RoZudDXIcS0FaJAtnxDJ7agTL8rTM0yYxJy0WIVbptrvVwXt5KaycPwMhFjAz1o/p0b7MmhrO4pypHNldxsXjh1m/spCpIU7E+U4g1seaqSFTmBmtIjPWnQyNKzMinUkNnExq4GSmhdiTEelCdqQrmeHO5ESpmBPvzacF09mwJI+SRdksmxHL7Fhf8mN8mBPnx6xodQsnQhvk0MKJKEj0YW6ibjUiM8qFGeFOxHmNJ8BuMCGOw4n3syHB35ak4MlMi3ZhRpzKYJZ6P5H+I6XtTDrFEqQaQqR6NIkhk8hOVTMj2QPdgJZvMPDIg5A8EOfj7j4Ad49B+PrptjJNmtSXp57+M0OHDmb92rU8/vifGW81mr///W8kJSWyZs2nrFmzhu4W3aiurmLFiuW4uroYdyIsLenRwxIXFxfdGQaL7pRt3MCGDZ9jYaF7Xl59mDKqOz0sLYmJjqa6uoq3+/Th9R492FpejkqlQqVS3epEvN4DlcoVSwsLJk+2Zc2aNcybN49uXbvyyccfsXfXDrZv2ci64o/4aOUSPlyxkBUfzKdw3gxmTo8hCS1ClJAaH8D0lGCmJQQgxAKSwtwQ1TTPIveCHl07YT1+NBtL1vHUk3+m0wvPsnz5R2giw3j6L4/y9JOPIsSzPPP0Yzz5Pw/zlycf5cknH+Gpp/7Mk08+whNP/Il1a8oYM2Y4un3qzyL+s6cOYYl4pCfi2Z48+eQjur9FJ/7niT8x9J2uBsZBBv4+w3B17Yt8CNXLtS/B3sMQ4gaLXK1ucRjMZdGIJIOBt1aSE3lgkgY0K0NHoka3CiG0qB2H4Tjhbd7p9RwvPzeYMOtOfBbZibOzLSmJ6ozG5hmsB71ISrQX8f/5Hy22Ec3L0vLltg3Unfyak4f2UFG6GtEXZsb669J8SDawj0sDoi5P89ICmDctSMqDoXzLK22bkI16O8ehRMa44+w6GiFgnNXbqL1t0KaEYz9huG7mU3Jcovx0K3sRat3q3xfShRV643mqPy2NwWqaDf89BoO85EQM1DkQohM6Z+xJiYESFkjnAmQnwpDjCHGWTk+/ydcz38C6z18M2kienZTK/Ji8orEMY8ZLnCZbbxjHaWYydkQPrK36Y+8wlhEj32bQ4J7Y2Y7Eatw7jB3Zj+AAZ+wmDMLJbig+7mMJ8rEmLcmdqQmueLoMwNdjEP7ug3QXmzwDieG2JIbbSZMXqw3yKa8c7EeI4zjYDsTfW3dOyHlCH3wc3sF7ygC87Acyqn8nmmdTqxEiA1GA9K5sSMrOwjKaZ1qraN56V4XsdPcb1pOe/bsy0WEMsVPD8Q5wYdUnH+jroerQfpafXc7ys8tJLhmq//vQoQP6Z1auWsahQ7s5cuQA33//Lfv2bSU/T56cWkBLJ0J2dgwpkZ4rovlgeetn5JUL2bBtNppbbnuS9bf8XgWGDm2zQ7EMIYoZP9ISIW4S4juZaUkBBPrYIkQNgwZYMGTQ6wwd1oveb3dl8NC3GG89GC8ve92EbxXk56UT5OeK9dhBeKrsqNq/k4vnTsIbgsP7dnLim4P8dLmexvoz/PLjRS7XfUfT1QZ+bDjHonmzsJs4FndnO+TzWvt3b+dKwznWfvIhy94t5JOV73Hu5CG+3PkZK5ZkSausWmlbn+RI6Mc72eDOQYhSyj5fQ9m6j1g0O53ZMzQG5xw2GWxn3kSQWlqRtTCc0TdAWl19jrPMnaaRJrhX8VFhNt9UlPJ+vpZFGQnMTY1kdkoYBWnhxuO5LWQHwtCJkNtfciL0qw43pG1tJZJ8y3IvT5jsoXn7luGFGHWMsRrEgME96f76i4weNxh1oBs+Qe54+TgzePDbjBo+kAnjRzBjWhIb13/G3i+2c/b0cZp+ukLT9av8dFXnNFxrvAw3f+XyhfPw+29w81euNV7kt6af4J834fdf9Vv+r1w8r594/63pJ5quX+XmjetcuXhefy5CPmR99dIFGhvqOXn0CF9V7ud4zddc+OEsQggtAt22o/kz4qlgIFNG9iU13JtYP2f9zRX+zjZohWDE2z1Ijw7mo8VzEaVwk4e4yUM6L7UE1q1cQvXuLXz+j/f5XAhYIOjTtZO+QeIC3Xl3ThbMsSF/WgKztUmoJo8jPjyA9PhIJo0dzthhA3Gym8T4UcOYPGEcLva2xGki2L65jKuXLvDj5Qa953Wt8SINdd/TYOS7xAAAIABJREFUdP0qvzX9xG9NP/Hzj438eLlBz5WL52m88APcvMGVhjou1p2FfzbBbz9z7kQNP5w8wr4d5UQFejNVE8rCWTNYOi+Hr/Zu0zsRCX5OuoN1knJICXDEZ9JghMgnUmVFhOt4wpzHkug7Re88RLlZE+VmTXqYG9U718FiweEd60gIdCHax57EIFddfHtgx9oVXDxRRfHSeQih2yaQFR+Gn/0EEgLcSQ5xIyXCk7QIL1KjvMlKCuPd3FRWFOawojCHgpkprF46n/JPV+pvfxJCS2xIEDNSEjlx9GsuNvzAzaZrXL96kfqztdSfPsn5705xvvYkm9d+yj/ekwa6KqRbo5yYnRZBRqwfuUnBxPk5MCPKh2i1HRMGWCIeg2Cn8ZAjGEOpzoGogI8LZUWSwYwoNamhHvyBG0SrXVmcnQb7BRTo8piTFExucghCLECrUTM92pfZaZGsmJfBuvcXsO79Rch73T0nvk2U51hmRqvQRjqTGmpPhsaV3HhPpoc56pyHaDfdLU3SzUry4ej8GD/mxgcyLzGYgoQg5sT5MTvWl7nx/sxPCmJWjBdzE3QHrKcHOzIt0I7sSFdmx3lJZyJU5CepyU9SkxpkT4DdYOxHvIHNEAuE0DJ5xOuEuI0mOcJBKnsjugFVdzOOxncssoEV6z+e2ADdjGyw50g0QRP07eXq0B8hivB2H0HzUngGQhQREjIWIWpwch6Ag8M7DB7UlaeffozhI4by+Wef8dRTT5I+LYnu3bthbW1FQ0MdaWmpWFh0Z8WK5VRXV2FpaYGltLUoLzeXHj10TkSPHpb06NEDlUqlO8NgacGm8jK2bC7Xb0VydXWhT+/eFMd0xdLCgpjoaPbu3UXfvn2JjY2hoaEON5UKN9mJeL2lE7G1XJfmqJEjmT9/PiuKltG1SxeWv7eE8g0lbC77nPXrVrPi/YXMmzuDnKxEtOlRTE0JJn1qMEKUEBOmQthBXLiK2GBH3WBfDULsITPZh8QwB96weJHx40axsWQd4qGePP2XP5Obk0VURCj/8/ifpNtvXkKIlyhdtxar8aMYN24kyz/4jKqqKgYMdGfjmjW4uA9CiB5otXls376T7dt3YmExGf9ILXOXfoAQL2FpKd+m8yzv9H8FQ8MxMsyK5GQnpkzpiZtrH4RYjCbcmqjQCXyxs/SW/dzmfqqqKmm5DC87EccRewwHYZ1j+sf/Ws7Df/ThL4+PZUCPZ7Dp/ygfh3Xi1JwuVGe9RLrTM1j1/h/+9lRfcrXRVO4u4/g3X3Kp7jhwjV2b1/LRews4sGMTdSe/puqLzexc/wk71n+s65uPoTMaLEC4QvNtULXMjFbpbvXR384iD6DyzNx+yRiRtkI9CULU6MMGDe3BmLFvExaswsN5AquEIDNNw6zp8RjOUDbP9DYP/tpQB4P/ywO2PJgbzhRKe5xlZyEDnd6XEZt0joXeiWjtQFSjMwiP/3/W3jOuqmtr+57vnfcUj+YkscbeYuxgAQtgBQVFmvTee++9bnoVUVHsImpERcVurKjYorFFjUZUVFRUlGrJOf/3w9oFk3Pfv+d5n+fD+LFZLPZee8255hzXGNe4Br2+MaU6bBTuer3461/CO31Ojfyz6j67RgfL6Xi7zcPFYQ52VtpYm2uRHB9DXV0ddXV1RIdn4Gg9B1ureSxaqE2AnyP2totwdzbHdNFsdKaNY5rm98ycNor05ABC/K1xdZhPdLgN/t4LSYi2ZeumNOXnFWV6kxxhRaBb5+JoRRZCQbdRODqKCLoMe3MdvO11sVkkZSMWzR3d6Z7L61v+pph7Coddoe60vtN9V9R41aICHNJ1qE0fxQTtsYycNIzZBtoYLNZlR9X2P83/hOrZfzr29OkjNpaXsnJlIdu3r2Pt2mL27dvGD1vL8Pa0QpVxkYDSmjUPUanqKBxFhTrP/wQiZKiUhEr+cLz8PxxTmEL5ShEoUtQErEeI9bg56mNkoEFUsAMpsd54uZiyUE8DDbUhTJn8HdOnjmLipGH4BzgwXWsM+vOmoaM1HicHUw4frGTPrgq83O3wdLVha3kZB/ZUgrqgdGk+lVs2cPHsKZ7X19H08hkyIXjf0sTLp4/Yv3sHWWlJqABOC03PH/P62UPOHDvIhlUlLCvIYO3ybHZtXc6msiw5iGhUqbspsxGdaiAmg+iAi2dPcPp4NRtKM6X1ug8wUnxWEylL8sPbRRFkA1GPpBJ5G4qSAuhBIz1oVIKI7BhfORi5zZZluZzctZn1BTLKshMoy4plfX4im4qSWJMb9d+Mxf+ulaOiZnVmDKxHRW+SggiqtW+9/NzOIF2x7t2TPw8KGlM9QrRgbWuInYMxs+dqSCpNelOYrTcFnZmT0defxZyZU9HXm0FYsA/r1yyncttGjh6q5sG9X/j19nU6Wpt4/eIZr188418f2vn9fRufOtp539pCR8tbmt800vbujZLW1NjwhIf371J37w4vn9Xz7vVL2t69ofXta1rfvqa9uUnpY796/pTGhif8+ssNLp8/K2cPXOCX61cRQsjwsNBnXWEqFcuzES2QHCxVuYe7W5Ec7MaJPVu4fuYom0sL8bI1xcd+MWmRARSkRLMiJ4X06CBlqmvXxpUsz04m2NOBZbmp7Nm6jgJZnPIBMp07neLsNA7u2kZxViIhXo6E+jizoXQJZ47uY/cP5YQHeOFib42XqyMu9tb4uDuzdtUKak78yMP7d3n94hkf21v414d2Wppe8eZlg1KCSoGw2pubeN/6Tpm1eN/SROOzx7x8+ogPrW/5d8c7Gp884On9WzS/eMzbhoc8r7vDoV0VGFLN/spNlODPCWZBg0TLSvG3U04qzSFfodb378ybMJgIZ2MCrOcTYD2fKFdTIpyNSfK1IcXfjhD7hUS5LyYt1BVWCzYtlRHqulgCEIpIoTM8v3MJ3j3h9f3rXDqym7RQb/ztTGGyQNhDYqATqaGupIW6khzkREqwM5mRnuRE+5IZ5UtefBBVG1dwcu8PCHFCuu6rgprDB2l7/ZK25te0NL+mveUNrxrqeXjnFs8f3Kf91Us6Xj3n4rGDyodDJgTpEd54WekjC/dAFu5BnJ89MT72pIV50kgPMqN82bYyj5O7y9lamq1cFK78uIuXdy+wsyyf3GgfguwXqRYXebSYSwKhLQHXzChv4vzs8LbWR4gWYn3tyIj0IiPSh5RgT2QhvuTGBFCU6ItMCEpSfUkKsCDOx5SMcHtyo5xIC7JCFmhFZoitJPMZIVGZckPtlTKvS2N8WR4fwMqkYFYmBbMiwZ/iaC8Kwt3ID3NlVUoAyxN8KIpyIzfUkcxAa9L9LckMlMBJSoAFQuQR5rKQALv5uBjpYDJzHLPUB6M5qg8zJw7C2XwGiaG2yKIdiQ0yRYhLuNtOQYgWEgJNEaKSWD8j0sKtSAmzJMrfiEg/YxLCOzs7B+WLioLOJEWrZMQj6sDXz4CgYFOSkjwQooa+/bozbdoU8vPzGThwACtXLcPYZBEjR33Prl27mDdPj3HjpGLnFStWMH78eMaPH8+KFSuIjIyUO/eSk6+mpoalpaXyvJMnjnP61AnU5OdbmJvjYG/HktwEpmhqMn7cOFasWMHxI0eIioqitHQFjo4OWFlacvzIEdTV1JTH1dXGM3XqFCoqNnLs8GGWL1/O5EmTmDhBnYP79nDkQDX79uzghy3rWVNWSGF+MrK0EJIS/UmI90ZUQ2KMGynxniRGu5IU5UpSlDNClBLmY0KkrxnJ4baEexuhNmYwCwz0aGxs4ODePRys3sO1a5cZNqQfvXt8qXT6hejLweo9aGkZYWCgy8mTJ/nyy+8QYjB7dx1Aa7ETBi4BbNi0GyHGoaVlz5Yt5Xw5eLoSiISFBlJWVkLv3l/xZdcI+XgVYblYHVuryQQGLui08ayWR9qKmBZT+39kqqLecv76l8N07bKBb7oV0vPraAb3HsPg3mOYM3YA1jrfyot9h7HNbyS380fwsGQ024OHsFj7K/R6/wXvrv9FVLAzafH++FNCzdFdfGp7weuGezytu8Gbp/cplCVSuaGMO1fOUn/3Zxof3KKpXlFcKJetTkYy0UBCgCVCdKgi+0oQoaARNaGKSncqNFSACHFbuUEvNtelICcRHzcr0hNCWbs8mwg/J/n3P/EflFwkykRepBOfOQPKaGm5fENXZG/kn6copM6Sm1LhSg4iRBOfZyEUXGcFLWEr3+hWUOQ+hkyrfnTtskz+OeXyOVD1+fUosxNVeLjMw8VZFxcHXVIS/QgJCSQ4OIDwQHuM9CdibaFLdKQXp09Wc+jAD5StyCXQ1xETw1nMnTmJTWsKuXX1BNsrlhIaYIWz/VwszaYQFmjKimIJzIT66COLsycxzIIYPyN5YKPztSiuR0HxUtQuSNFzQ91xGMweja2ZVJBsbqSJENVYm8vli//kdJeiAiYHUQGTo/L7dQlVRkgmH4taRkwYwnC1IXw/cTgTpo/mx1NH/kdQ/fTZI279cp7aCz+SnZ1Afn4KRUUySkvziI32w3CRDpbWc5XXMldvHLpzx/M5CFWAKQUIqObPHH7Fd1KAD0Umaesf3kN6vdhcIfeq+BxFBLscBY1JW3s4OlrDlfff32MxIb7W8s+X5t8MrbFMVB+CvsEUtHXGMWOmGgF+9rg6L8bHy5YD+7Zx8fyPFOSmEujrQqCvC16u9gR4u1KUm87ObZs4X3OCR/fvwMd25V794O4tjh7YiywpTvoO/aG96QVNzx/z9kU9d65d4ui+XVSsW0Z6Ugj+Hoq6vUqUIEKpUCaTxlTxjMlBRPn6FRTlpZCR4I/KwVZReis2FJCZGsSKokTl/IgLdmTHmnw2LU37w/2TUVNdzsrsWMQXYGswk/zYMI5u20hJajRFieEUJ4axMiOKNTkxrEgP4c/jJ1lmhMN/+7c/myIT0Xm+KKSQ16OiJNXLrY7Pa0CO8nkWtF7+XRWBoFqkLFAHCw21mas3Bb15U5k9VwMtHTW0Z0zAy8uB1SuLyMtOJdDPneLCLDZvLCM9NY7gAG+yM1LYt2cHp08c4d7tm3zqaIXfPygzDx/bW/jU0crv79uUakv1dfeVak13bl7jt7u/0FD/kKbG57Q0vaK9uYnWt695/eKZkv5+7/ZNpUzs3VvXuXPzGqJiWS7bVxVxFF2OosvxneWU5SSTEuxJUqA7iQFu3Ll4gqunDvHwxkWCKSKYIpJCPIn1dyEjOgBZpB9oCzYty+HisX0c3VVBcVYSlZtWU/fLVZ799gulBekIAW6WRqxeVsjmtaUkRfiTFB4IJwRVWzZy59ol6u5cJzs1Hgdrc3zcnXFztCUpNpKSIkki9NSxIzx+cI8Pbc00v2mkof4hjQ1P+PfHjs9AhCIt86mjVXrd3szbF/W8fvaQpw/ucO/mFV48vs+r+vv8XHuS2mP7uFZ7HDELAt3t8LYzk6hFI6EsP5XkQGf8bRaAXKk+1ssaWYgrMiGwnDuZQDtDAu0M8bXSx9V4FhGui0kOcCTM2RRZiCvBTsakhroS42OLj42iuDAPdAVluYlcPLITIbaya20JQtzAbPYUFs+ZqgQRCf72yMJcyI70IDPcDVmIs9xcSQt2ITnQWUkpmkqtUhLz9KEDNL9soOVtI1evXODksUOcOXGUny/U0PDgLo0P73Oz9pSyrmFjSS4yIehKC11pISHItdPCISM/KRw+CdYWpbNuSQb7tqxmZW4ijfRA1EBpVhz7K1awIj2GdflJLEkKoTQjlkgvZxKCfTHXm4GPnRkui/WZP20sqaFu5Mb5U7E8ExOq8LEywNd6AbHe9qSFeJAZ5ktmuCerssKRCcGK9AAi3Q2J8TKW+kWE2JASYKGsh5CUpOzJDbUnJ8ROCSRyQ1wpCPdgaYwvpYlBrEoO+qy4ujhG6ouRG+pIYaSrUt0pP9yR/Chn/Gzm8kc5OI2RfdAc2Q9t9aFojPoWY92JBLoaEhdkRYyfCWGe84jwnkd8gCFBznMRYjVR3gtJDjEnKcSc6ABjYgLNSIq0wc1+FkJcwtl+JqrCeAXHth5xAlJT7QkNMyUq2obwcHumaA5lxIgB9O/fl2HDhqKursbln85y5syPaGpqMH78ONTUxuHoaK8ECVrTp6M1fTpq49UkU1NDXU366erigrq6Oupq6mhN1+LZk3qePamXnz8etfHjWbqkiKbGl9y5cQVnR0fUxo9HXf4e/5NJnzuN8ePGMXasVIg9edIk9u+u5MiB/VRXSQBi47rlrFtTxPKSdDLSwyQAMUvKcgoTSIpzJcjPhCAfY+Ij7EiMciDM34RIf1Mi/I0J9TFksvpwZSaid6+v6NPrnxgY2LF31z769paKznv1/JKePb/kwF4JREjym0fo3r0bvXp9xcHqvWhpLSI1NYmrV6+yt+oIe3ftIy8vGyEGsGHDNgwMHNmyZTOzZk6jf7/ufNH8VlodRBHhIUaEBhkixCXsbTRROawy3F1m/AkUmGZdxWf1DUyzrv7H4388f3DvmUweMQprnb646/Ul02oIhQ6jqQ4bw0+yidSXTKN+yWSOxg3iaNwg8u17kWrTB8e5PZkxoR+e9np8cf4tx/dvZlfFMlKifQjzlQdJSkGUwvOHt+DjO948vU9adCir8jO5WXuC5qe/8XvTM/jwGlV6X3KsI73MSQi0ISHQSukESQ44iMr/RFVQ9BtQRMCrEaKeqVojmao1mvn6U7G1W4it5QLmzdEk1N+ZkoJkooPdEFkQ7m3dCUQ0wW1VFjYz0JrMAEuUEWCFg6Os41CNiRAyFYhQ8tMVIELh/ChAhILDLJ3nbD0XIW7wFU107ZJA0KK+bPMbTq9v3FHJnxZJSod14GY6rZNDoihArkKIIhabTsfMZBqmhpqYLNTASH8iBrrqWFnq4ullxY7ta9lTtYmUpFAM5k9nzoyJGC2YwaqSDJ4/vs69X2ooKYxDlujNpjVprF+VLO83IAUmQr3mE+41n2C3uQQ4zsTNfAqBjrqo6ng6F7vWy52fSoQoZ4b2d+jOGYO15UysLGZgvEgT40WaLNBXY9asEXzOec9ClZFQFIrXdBrnelSR2BOosjRXpbkiVxlLzI7jwMkqtu7YyOma45+Bh9Onj1OxdR0XLx/nt7rrPKr/hZMn93Hm7EEqtqwkJNSdebpTlN9Hz2AiCwynYGQyHcOFU/izU9g58lzFfwYRnWVfS/nvMw9/tPWoiswVVsWkiQNQV+vLyO++QXvaCMyNZmCyYDqqLI/kXJoZz8DVZRFa00dSsjSFyu0rSUoIxNPdgvS0SHKy4lm2NJOlRZkwVZCaFE317h+4ee0il86f4v5dyfn70P5OCSLevHjKT+dPwyfBto2rOylMlSMM4fqF0/xce5LjB3dSvqGYo4e2cu3SUfkYKRziTnz+Ivk6rchI1UDl1jUUZicQ5mtDcoQLnUG+EDJWlchIivEhKyUEFchU3F/FedKxopRAyktklMgiiPd3IsDejJ1lJdw8dYQfVhSxNi+VUlkMqzKjWZ0T+b84Lv+7IEIxJxR79EFUa8JtFDU+n2ccS1CJTihqKRQgWpHJu4FCKc7YZBY2VvroG0xDW2ccc3U18fNxICsjFk83W5wdzCnfUErFplV4utliajSf4ABPNqxdwcF9O7l57TItbxtpffeK1neSDGvbuzdKf1hB9X94/y6PH9zjycPfuH3jZ27+/BMPfr1NY8MT3r1+qfSh29694dnjOp4+eqD8n/q6+9y6doXrVy4hNhVn0fDLZRp//RmhDttKCyhMlCIXhYnhJPi7UrVxBXXXzvPo5iUliJAiNZXkJwSTGSUVC29ZWcDti6doenqf21dquXTmODcun+Pq+dPI4sIJ9XbC29GC5YXZbNtYxvH9Ozh9eC8p0SGE+LoTFx5IUnQornYWWJouwsrMCOMF8/BwtsfLTVLsOXKgmudPHsGn90pOl6L5xb8+tPOvD+10tLyl7d0bFZB438L7t695+6KeX2/8xNnjh7hSe4rH925w9sf9lGMvLTTyRd7JwhAnMwOsF85B6IO3rTEF8YGEOJuQHurO4W0rabxzkdb6G1J0HH/QFsT72RHnbUuAvSFx3rbE+tjgbjqXIEcjYn1t8bScJ6+DkKKIV1HnaOU69m5azvayAoTYSryfi1JVpSgpgkNb11NRkkO8jy1pIQ7kRLuTF+VOVpgzmaFO5IS5kBvpQWqQszRhu0JhSjTp0cEkhQciE4Kj1bu5ee0ye3ZXsrdqO5fOnebRrzdpb2yg+Wkd1878yBd8wp8SlqTFsq2smNsXjiMTgoQQDxxM9TBfMIswH2eCPOxJDPcjJsiTrMRwfjp5kJ9OHpRARClkxQaREe1HdnQgpVlxCFHFpuIsrp7+kTs/XWDH+lUc272N7WuXEeJmzVc0EehoTIksgqVp4RTEB9LEVwjRSKSrFQle9iT5O5IcaMvSFB8ywu2J9TYhI9yepAALIl0XkBFqS3qQ1ORNASJyQuw+AxE5wS7kBLuQF+rGkihvlsX5sjzeT5mNWJ7gw/IEH0rivCiO8aAoyoXsYFviXA3xs5iFIko3ZfS3TB83gKljBzJxRF8mfD8AzbGDma81jsXzp+Bpo0+4txmx/mbEB5iQGW2DiidaRbiHfqfFRSrU83Wbh4fzXISQYWU5FXuHGXh5LUQVoW1EiNVER5sREGiIu8c85s9X47vhX+HoZMqqVcXs3LGNW7eu0PC8nmcNj3lQd5tztaepe3CD1rYmztee43xtLS+fN/D82VPO1NRwpqaGszVnqD17jl9v36StpZXztbWcr63lRcMz2lpaaW1u4dmTes6fPUPtmRra3r2lpekNLU1veFb/kNPH9mNjpI3lzB7siRrNppDR6E/rR3yE+x/MjZ0VqyjOS6IgK5YcWRTbK9axbtVSSgozKC5IIzs9mozUcHIyIli3poCM9BDCwxwRsyA20o64KNtO0WQZQlwiItCUYB9Vsa630ywmqQ9joYEeB6v3KGsZevXoJs8eDJF+/j8T6P7NP9i7+whaWpZoaZlzoHoPQvRDiH7s3bUPLa1FREWlyYHDIHp07yrVQYh+GBjYsWVLOdeuXaZXr38ihKZynI0NRyGEDF8vXaLCTXFz1pFr37lL/SK85v8JKABcrWsCUIKG1UfrlcdXH63/7H+aykZRv0SD0wlqVIeNodBLin676/XFWqc/w76dxuDeOhjNG42N8WQ87XVxMNMm0MVImk83QNyAXHkxYmqML14OpoT5OLF44SymqA3n5KGdvHx0hy1rSliZl8Hm0mJuXzxNw6/X5RumIqtQRUlmFFlx3uTG+xDiuggPy5nSpijvTfFHEOFgrCHfiLcqHZIpmkOYpDGYadqjmK4zlqlao5kzdxKmZnNwsDMi2N+ZzJQINpTls3vbalYWpaBywGVS4ERJj9kqDx7YsjTGFSGKSAo0RxltnqpwmBQUE8UzqYgmfurkGCgkUJtQNY66Sri/FSres8L5rMdapy+nY0fSr7cbqoLRrao9Rulsy+lccoqXoZEmQsgwNZ3GYtPp2JjPwMJEG8P5k9DRHo3ePE1iYv1ZUphKVIQ3NlYLMNTXRmfaONISQthQls+po5VcOreX/VWrKFuWQGq8uxJEOFto4GOvjb/DDISQ4Ww6ET/bGSSHKO6LjC++2I0Q6xAiFyFSEeI8A7/rxaSpQxmv3g+dmaMxWKiJkYkWhkZTmT13HPMNJkjXvHgahoYTsbOb3WlcrqKisFUjxG2mzR7F9Jkj5XMHuYT8JVSF+S2ogMQnmv/1mi2VawiK8CYg0JHAEHf09CYyetwwdOdps2lzKadqDlCxtYzsnHgOHPyBPXs3k5gUwjzdKUzW+A4qBfoLNTG3mIuJmQ4G+prMmT0OFZAo4osv4uVjFcEXX1SgKnpWZBw6gwgF0FD87VOncxTn5eHsPOMPxxQBOWmejh/Xh9GjeqA29lt0pn/PbK0xGM7TZPb00Uwc0w8hWjAz1MbP2wIvT1M8PUy4dPEAhw6Ws2Z1DinJgSxaqI2bizmVP6yl9uxhVq8sorgwg2tXauFf7XS0vuZD+zvevnpBW/Nr3jRKlKaH925xqHonTXzFiqKcz6/NEHZuXs2+ys1UCkGlEJ2eBckZnj19JO72BuQmB0q1SlthR/lSao9XSfetBlaVZJGXEY2n40LSot3/cI8kC/a1xcFCH1UwQaFa9nnQrjgtkLwEX5amhVEik6hKBzev5ezeSk7u3MK2FfmsSItmeVo4ZdkRrEgPQAgZGaFW//Fz/9esc/3LH+lMiiLwqk73TgEiFNlKxbgr5o1CLKUcFeg4iBAn5FRJKavlaKeP4cJpzNQewzxdDVyczFhooM20KWPw8rBh3ZolxMcGsmjhTFwcLdhWsYarl2u4df0Sjx7c5u3rZzx9fI/6h/d48ui+EhgohYbkwfeG+oc8+PU2d29d58LZ01y9dJ77d27x291fePH0sZLN86GtmaePHnDlYi0Xz9VwqfYMp44d4fyZU4i8uBAuHq7iyrFqhDpkRweSFOhOcpAHBQlhZET4kRMfwnIh5FEaGRbztSUllB4gRCmpoW4kk8z2NcVcP/sjDb/d5G3DQ9rePOfSudNkpSVhMGsawV7OuNqYkZ2WyN4dW6k5Uk3lprWkxkVAtSA8wAtLYwM8HK0JD/DC1c4CCxND5s+ZwYJ5c4mJCGXnD1u4e+s6HS1vlamZf3/sUHK9FKmb5jeNtDS9ksDFxzb49J6m5485ebia3T+Uc/HUESkF30cauOykSGUhHf6C43u2SZrh8shUqKsFER6WxPs6cnzXeh7/fIZ7l37kxikJhKQGuxPra0ewoxkupnMId7UkNdSNSHdrlJvoVJXz42dnKAGKDqQ+ChtKqMScOF9nEvxduXi4ije/3eD57avs3bCM5AB70oPtyApzJDPEnhQ/SxK8zEjxNifN35bscImClh3lR2qIF6Ieluemc2J/NQ/u3uLuL9e4/cvcSI3WAAAgAElEQVQ13jQ+41N7M88f3ePG+TPUHtnH4e3l7Ctfw7bSIsryZWxfUyLREtQlmkKAmw0yIYgmi+SoYMrLSjh9eC83L53hZd1dju7ZxvF9lfJu1yWkRPiwuiCdaF8nZEKwKi+NV4/qaH7ewN0rl3n0y3We37tBzYGdfEUTsnAPcuP8KV+apuzHIUQ9eZE+5IR6kuLnQJjLQvLj3MiJdkYWakt+nBtJARaEOc1HFizvEh1qpwQR2cFSrwcFiFA0mcsJdpFnJdxYEuWpLLDOD3dWAonCSCkLkRNih8LJmDVhIOOHfc2g7v9Fv2/+ixEDuzN94vcYz9PBfvECwnycEH+D2ABVmjQlWN6NO9Sc9HBrMiJsSA2zVC0osxROTwkB3gvxcNH9D4uYYnEqxdVVG18/A1xc5zJr1kjMF8+mrKyQffu287DuV141NtDS8o7mljc0t7zmw8dW/vXvdn7/VwfvO9p4397B+/YO2lvbaG1uoeVdM63NLbS1tH72+tpPF7CysiItLQ0rS0uuXqzlfWuLnFvZTHvzO9revaX1bZPSSotl2M4dyo9J43i1fiq1meOozVDZuYxxbAwezXLPoSz3GMIyjyEscx9MidsglroOpNh1IEtcBrDEpT/pDv1x0u2Fw5weWM/oL5lOX6xn98dap5/cemGt05fJIwYwuPdEZk7uy+BhRuhM7MPAAT3Q0rLm5MkaFujroqVlhExWyMHqPfTq0Y2ff76MtbU3bm6OXL36EwYGuujrz2XvrgMIMRjxXxPYu+sIWrOcUBs/Sn6OHR4ezqQkJyDECLp/01Vec5JAz55fIsQyunbxw9x4PMYLR2NkMBLjhaNxtJmKk+00umqeomsXDxwXa2JtPOkzQKAAC9NiapWAwWf1DYD/NhNhpNkdXY2B9OtlQ8+vI/nGuYKuXbL561/ud5o7NQgBhem+5Cb5EOpmQoSHhWqDuwG5iYEIISPU05bEcG887c1gsIDBgh2bViETgsRwP6q3bKBq0xr5WqZwJmq5e+kkP6zJpzg9goRgB9KjPbAwmNQpqim/ls6dWg3BxXTqn5yuKZpDmDRxINO1RqEzYzxTpo5k6rQxzJmrwQxtNextFxET4cOaFdkc2LWRjStzPn+PBkXEvR6F014U7khJtCvp4dbyztUlKMGPEkR0dlYUUUJFdFAhQVuHAkRkp/jLjymeTcW5UuHw5BEDqC+YyODec1AFELYS5big0+dsReWQKRwJKSquv2Ay+vMnskB/EvNmj2ea5jDGjO2LrYMhS5enc/THHRw/sYcD+7aSnhLJjOnj8XQ2JyHKh8PVm4iPDkR39nTUxw1n9IgBzJo+hmCP+QS6zMbPXodQl7mEus5GCBmRbnrE+xnjaa0jV4yaiBDDpedAjED8vxr8tctf+KrnPxg7eRAz509Ea+54dA00sHaYj6WNLibmOpiYaWNsOo3Zs0dhYaHD5wDsEpKzLTmHvb79J736fMngob1QUYNMEMISITZ3GgMp07N8wxKiEoLQXaCNmaU+2jMn0aPn1/To+Q39+3+LvYMFGVmxmJjpYmI6l527NnDk6E5WrsrD19sOnRnqUCkIj/HAP8gRw0VazNPVQH++Bgp60RdfrEKIadJ3FkMQYhZCrOeLL9YihC5CTJbbXPnPKQhhihDrmTr9O0xNtDrNg/9UL6FwJhWOpwLsVjJZcwhq4/szQ2u0MksQFeTKIr2pCFGDk7U+7k4LcbDTJSjAkiWFsaxelc7hA+VsWF/AQoPphAQ5k5MVR15OAhmyaH7Yspb6h7dpb3nJ08f3eFL/gHdvG3ne8Jifr17k/NnjHD+6j83rV5GbmcixA7toePiLfD5L47a+NJ9luakkRPmRn5uEELehUkClwNl2AUbzNUiIcIXbAm4LWujK0ar1EoioRgksKtYVEhlohyzGg8+db4Ud7fQs/adspYxNJQmszo9kZU4UawsSWZ4RgxAyKpbmsXvtCvZtWknnmqjVOeGszPy/pdakGE9FduqPGarOqlKK4MBVpHVWEXjofL6c2v3ZHn8UFdVJ8T6KAEwTauMGMnrktyw00CYqwpvgQBd052igPX0c1pYL2L1rE1cun+Ri7XGuXDrN7ZuXuHzhJFcuneHmtYu8bHjMy2f1ysZyip4Rzx7XceViLbU1J9m1fSsH9lZx4expZdM5hZzr3VvXOXPyGFWV26iq3Mbh/Xs5tG8PZ04eQ8R4O0rOsi7kxASRHu5LWqg38X4uJAd5sCQ5ksKUSKRF7wbZccHSTQhHHmUqJS3EDXWuInSh5sBOnj+4xe8tb5RFPNFhQQR4OpMYEciSrBTOHD/M3RtXuH7hNBdO/8jpo/tZmpdBcW46Pq72OFmbsdhwHoZ6MwnwdifA2135cG1at5rjRw5SX3efD23NvG99p+Rv8ek9/PsTv79vU3bU62h5y8e2d3S8fcmLx/dZs7wIVzsLAtwdEDJwtTZGiHpCvBwRfwNWC6ZSizmVrCvOhiqBEJ9ICvGkKDmMzChfbp09xO+v6mi4fZF3j26qJkMWDKYOZ5O5+NpKqhYhLuZ4WOgzd9JwVGnxBrZijaflfEJdLUgIcKYsNxFZuBc+1kaEuVrz2+XT0PqSl3evsb+8lMxwN7LCHMkOcyQr1I6MACtSvM1I8zUnK8iOjCAH8iK9SfRzwN9OKoI/d3Q/LS8a6Gh+wzP5IsK/P8K/PtLw4C6KzetvSLJkFw7tZu9meXo3GYSzBCLOHN3L7euXiSYL68XGLCvK4bdb13lw+xoXa45RsWa5xPUeC6IcEkO8KUqLRXfKeIxmTSEjJoQV+XmcOXKUZ/fv0fS0nnfPHtKDRu4JgbiNvJeItJnLAp1JD3QmN1zVOEZRD1Gc7E1yoCWyUFsywu1JDbQkLUiiMimARGaIrURlCLRWAon8MHdygl3IDnImJ9iFgnA3iqO9WB7vR2liAIWRriyL92ZZvDfFMR4Ux7iRE2KHr6kWeur9GD2gC5pqA9DRHMHksYOYOGYIpgvmkBoXxua1y1m3vJBluSlkxwWSEuJCcqAtqYEWpAaYkeJvTFG8CwUJLqRH2sg7VZ+Qc0oV1IHO3GDJzG20Ov1+j8WLx+Hjq09MrB2GCzWxs9Vnx44NnD59hEcP7/Pm9Qs6Otpo72imte0t7R3v+PCxmY+f2uhob+VDx3s+ffjIx/cfeN/eQUdbu9LaW9toa2mlraUVKysrbtyQouM3blzFyspKCSL+CCYUIOJDWyuvnj8lIcoDW91huBv0/8yCTfpJAMJzqAQgPIZQ4j6YpW6DlACiyLk/hU592RsxlB/jh1CdOp7qiPFUhw3nx/jBHI0bRHXYKKrDxlId9j0/ySbyatUI6pdM403ZSOqXTaN+yTgmjxiAutoo0lITSUtNJCpKhrW1D0MGf0vPHt0YOFCflJQEDAy8sbb2ZuBAbQYO1MbaLhrx9wmIv0/Azc2JgQM16P5NNyZNHEdKcgLe3pF8+eVIJKnOCdTUHEdNbSRTx3Un02oYmVb9ybQfRoFjHwqdvqXAsTcFDr0pcOwj/XToTanHAI7FD6YgL+ezTERjY8NnmQgFiFAcu1rXpDx/flglCd6LSfCzQNX06LZ8I2pRzZkSaRMqkvmSHGJPWriLXMSgkaVpYWTG+iKLlHTVHYx1URQQyoTg53PHeHznKjIhOLSrAlVxofSeNQd2cu9qDecO7WTT8gwKUkJIDHEkLdINLzu9TiBCvol2AhFeZlPwsZ6Bp/UMnCy0sTXXRnIyb6MxcQgzdMYwe6Y606aPRltHDYMF2iTEBZKWEs7+PRXcuXWOk4cqEeuRTMg6ra31Un2enGNeHOlMQai9fNNWbO5yEGGPvBBckRloQSVTqqhzUFgdKrqVQppzPZ2dLsX7SgpN41ik+Q1C3CDF35QYZ0W2TOGEVKJoJqairigisBLI058/ifm6E5gzczwpqaEsX5nFlh9WcvvXCzyou8aFiz9StXMjm9aVEB3qSXZaODO1pzJoQF++Gz8ErQWaDB3Wj949/snAZFfi/BchRA1Rnvqkh5qREmhErJcBrqaTiPReyOIFGgjRH5MQe7TNTRFiMFHbU+jSbRLduv+DSbPGojF7HKM0hqAzbxLRyX4Ur0onOsGL6TojMTbVYoHBZNxdF+LjbtRpbVNka6oQQp0u3dT5XnMYXbv9jaHDe/GPrn9jwMi+9NCahRAT5ONYgxBXma6ngfrUUfQb2Jt/dP07PXt159u+vejWrQtB64MYM30Uo0YPx8pmIXrzpxEY5MK52sNsr1xLZlYsyYkhRER6U7lrLVsry8grTCQwxJk1a950GuNyhChGiBGYhLigbW6NEOqMnzICIaYjRH9Ga81gtJa20gaOnYok11uIxpShaGuNQEWDUwCEPwKIElS9BxQ0KmkPHj2qN3q6E5mkPpLvRwxl2NBBaE+dyMLZGlgaz8TXwxgjw0kYGWpgZTGDNWUZbNtSTHSUGzbW83BxNmLRQm0WGmiTlhLOnV8uAu38+1Mzre+e09hYz7u3jdy9c4MTJw5y/Og+qnaUU7aigFXLc7n98zlaX9fz7nkdw7nHcCT1qvS4EAK87MjKimfX7nKWrcjB2GQODrYLcbIxIDrEiY2rMllTnExyhBtlhUkc3rmWtcuk9WfVklSO7auQzwPFcyY53AkR3nxeeKxYXxr+dP9Ks0MpSvVmdX40G4qTWF+UQk5sANtW5LN3/Uq2ryxkWVoUeTF+rMqMZPPShP8wBv9/TAEY/icQ0Xm8FYCjutO68Mcs1Xo+r0HqPEcUlD7FvZLWUHWuMlNnPBFh7mzeVEJOVgwuTia4Oi8mNNiNvJwEtlasYvOmFezetYnTJ/fx4+Hd1Jw8yE8Xa3jx7BFPHz3gycPfeP3imZK9o+ifdvzIQdavXsnuHT9w7aeLXPvpIreuXeHe7Ztcqj3D/j272Ld7J/t27+T4kYNcOHuaMyePUVtzEiGuyhdhGUR5OiIL8yM93J8Ef3cS/N3Jjw+nLF+m1M1ekhYtfUlvEJMhws0CX+sFykZGW1Yt4c3T+zQ+eUDllk0syc+hYuM6dm7ZQGJEIHnpSZw9foj6+7/w7uUTnj64w9F9u8hLT2JpXgZ56UlEBfvi5WxLWnwkJw7t5eG921KX6WNHOHKgmtPHj/Lw/l1lM7mP7S18bG9R1kV8bG+hvbmJtndvaH7TSNPLZzy4fY1r508hEwL17wfT75t/MGn0MBbMmoIwAR8nS2SxIVizFeEvNdZrenyXumvnSAz2IMrHkWhfJwKczDm0fT3Pf73K+SNVVFeUkZcYJqWiJqMEO4qJMW/qOD7xBZbzpkh86XL5Q+IMcX72hLlZkhzsRry/E1FetoS72ZAR4cfpPVv5+cR+qjeVsSQpjNxID7JCHZSypbnBdmT4W5Dhb0FWkA2p3lak+tkR46lqdX/mcDU3LtRy7tQxrl25wMO6X2l89pgP797w4W0jZ4/sow8N5MZHkBUVxPZVxZQvz4dSeWfYekFpgeTAHz6wB39vD0wXLWDD2pU8e/SAn86fYe3KZeAtWFdaTGlhFmI4JEX4K69hx/oV3Dh/mss1Z3j9pIFX9U+4VnuOE/t204NG0qMCyU8KJcLNguxob9blxbGpQGrrnhviSjh53JC/V2GCB1mRjiT4LSbBbzFpITZkyHtFyAKtSA+yVvaLkPlZIPOzICPAiqwgG2S+dmQGOJIb4kp+mLuyoLog3I2CcDfKUgMpjHQlJ8SBoig3CiKciHSYj7nWd0wb/k/GD/saF7uFFGTFUpidQFpSJPlZqWxcs4KdWzawZe1K1pbkSnNBPvbpQdYUhNuRF25NWpC5arEoBQWFI9THEFW6X77pyrvxWjvMlBbXPAgIWoCT0zS8vOcREGhMV1qwttJjz54KfvvtFvWPH/Cq8QUtLe9oa39Ha9tbWtuaaGt/Q2vba1pb3tHR1s6nDx/516ff+f3jJz6+/8CHjvd86HhPR1u7kr6UlpZGY2OD0mRpMt63tvChrZWP7ZLiw8f2Nt63tiizEp3//rG9jQ9trXS0NCvpT9evXODwvp3s372N3ZXlVG5Zx+b1K1lZkkN+ViIpCaHERHjh72ODcakxxqXG9AzPpWd4LqaG6liZTcLYYBQ9v46n59ex9PzalpmafdGZ3IfBakZMV+/BTI1vGdx7DLo6A+jZvSvf9pbqIb7t/RVC9KNXzy8ZPKgP3b/5B927d5U7AQPljssExJgJSN2EJyD+Jh0bPKgvvXr8kx7du6HoPPzllyPx9k5j764jCDGYyePUJABhNVQFJqwGku/Qi3yH3hQ69qHQ8VsKHPpQYN+bPaGDyM/NVoICn9U3aGxswGf1jT9lIhR/V7yeFlPL/NAfiPM0JcHPglhfUz6P3jWgcoZvIMQnimU+FCT5yjdqyamfzCUCHY1xNJrdaSMsJ9TDniWyOF7+dgs+tchT7KrNsigtjrKCDDYtz2dVQSrpMQHKebuuOIn85ACEWM3W1TI+i/h3ykr4m08n2H4u/vZzcbeeJT+uUElSONR16M7RwNrSgLAQd7IzJYewfH0Jly8coeboLlTKKAqTF20qejqIUlYleqvkf/Xl6285qjoKe0W0r67TfVOAjXudpHKbVM+nEkRUdbLbyv/p9c18qsNG467Xl7/+pZJoN31CrHX/g4Oi4JYrrr+qk3NxCWsrPWws9bCxnkfV3o1UVq0jLTOSsrX5lCzLJDkljKVL0rl8/hh7d6xHY9J4BvT/Fv8SHzKOpuOS7cjK2yvRNl9MN41RzJk+lgmjB6A2sj+TxgzCZoEGetNHMXzgN6iNGsjwoX0Qoj8Dx2rTpdtYunQbzYb6DUidtafx9bdf0XPoNwwc24eRasOZqqOBvqEuk6eMR2eWOgYLZqClNQk9XW0CfO0ZPXIwo0cORgg7OU1qK0KMxiTEgQ31Gxg4qi/duv2NoRrdsSkMwCTFG/EXDYTIQCxyR/zFnX9270rPvl/z17//BW0jLXQt5jJ02GB69e7BtIVT6duvNwMH9WXMuO8YMrQfQ4cNwMLSEBdXK0aNGs6ECWPQ0tbEwtIUEzND4uJDSUgKZsECD6RO4DYI4Y4QrggxgqjtyajPHk+Xf/yN78YNpFffnkyYq07B+QIsoswxCbGXgywjJIW38QihR+9eXyLESoQ4iyproTAnPs9mmPDFF0sRwgEh9BFiId988w/GjxtOr57fMMdsJrNMdBg0oB9mC+fiYruAAG8z5umNYob2MMxMplBUEEVSgjcmxtMxNdHGQF8Tb08roiN9yJBFsXXrai5fPkljYx3QTmvrK+7f+4Vz545z8GAVrBeIBsjNTCQ9JZKdW9Zw6qg0/zqDiPy0KCKDXQkIcsfRxRJPX3t8/BwI8LNHX28yNmazcGc1oV4W+Dkbkh7rLc1tEykIWSQLl56NgyqwnpMSTGyYG9Ymc5FAxFb53Fc443IQoQT50vNSmOLF+iXxrC2Mp2J5JqvzkliXr1IeE0JGcZIk7bqh8P+GMlMWnwMGhWOvOFbeyRRrmCKzJtV2KXo/fA4gFCBCqoEQk5GzEmSo6ogUtSefEAIMDTSZM1sNC/M5RIS7EhrihIX5HBYaTMfSXI/wUDcK8pLIzY5nTVkB+6u3cGDfNk6dqOani6e4ee0yN65e5tdfbvDyWT1t797w9tULHv32q7Jh89byDRzev5eG+oe8fvGMV8+f8ui3Xzl+5CAHq3dz+fxZ7t+5xZOHv/Hk4W/cuXlNrs4E8kj0QdwXGxDt5UCCvyuyMB8yIvxICfZkVXYSezevJtbfjbQIX2mCVElR98HU4bZ4HmO5wVikGoFnv93Em1Ks2UpxfiaNzx7CasHtK7UcO7CbQ3squflTLdcvnWXL+lVkp8YjE4K0+EhK8jNZkpfBmmXFHD2wlwtnTvLo/h2aGp/z+ME9frpwjtqak/xy/SqPfvuVl8/q+dDWzKeOVj62tyjrIRTyVK9fPONx3a+0vHnO+VOHWbO8gBBfV+bPmMJMzXHyx2W4VLS9r5KLx/dSmpdM7dEqnt69xIWju8hJCCAx0ImkACcS/BxYl5/ErjWFZEb4EOZiQWKgomCoRA4gWhCiCuPZk/GyMcTPwYQjO9ZTs38bicFuxAe6IJwhwMGIWG97ItwsiPa0JdTZnBgvO9JCvcmM9Cc7OpD8+HByYgNID3Uhxd+KRB9zUv0tSPIxQwgZYbbS5pQWYE1qgP3nuu556awoyqFiQxnnao7z7LEk8fb+7WvaXjVQvWUDQuQR6+NCdnQgsjAf4v1ckEX6cWj7eknKTR2EqOJg1Q5+PLiPi2dPc/2nC/x25yZXLtRIC012MgWZSeRnSOMohksLyKVTh6ClkfevX9D2upF/t7Vz9+drXD5zmusXzrBnywaEtQS8KkpzEc4oKXO5EV4URku1NjIh2LlSRnaUE4m+ZmRGOJAWYkOkuxEx7sYk+1mSGmCttGQ/S5K8JUv1s0EWYEdmiBv50V4UxwciBGSFuKCQYgu2MSDYxgCbORMRopE4d3OywpwJsTfAVm8iZnMmUpKfwNbyUnbt2EDFplXs3LaJk0cPcvTAXirWrWRJVhor8mUsTY8lPcyD5EC5UlSYHcl+JsT7GaNoQuRkromHrTYR/ouICl5MgHdnmoMMWzttnFzn4u5jgEKD3cZOk6gYM7y856GjMwRtrRFkZURx8+ZFblz/iecN9bx53UhL81va2lp4/6GVDx9bef/hHe0d73jb9JrW5hY+dLzn94+flCBCQXHqaGuntbmFd01vsbS05Pz5MzQ2NnD+/BmsrKyUAOH39x3868N7fn/f8Scg0d78jo6WZmWmovVtE81vXvP2VSPPntbz9Mlj6h7c587tW1z7+TIXzp7m4L4qtm5ey87tG9myuZRlxWnERXso556X5wLEcAgNMiHYbyGebnNwc9aR5FNjrfD1niNF3EsgJcGauAhTIoMNiQpaSFayXEJZHESIBgJ99QgLWkB4qCExkYuJilqM0tGdDF/wiS5rr9HV6hRdv5foR5KpXgthyvhx35OcHM/AAb0RI3TomtL53EN0jTuFufF45s8ZgrHBSJwsp+JuqY3FvPEs0hnBtDE9SLPp8xmdSZFpULz+I52pM4gI87AmwXsxUR7GhLoaEO1tjIqD2yBXSKpRbXSGdNqYJBCxviiFFZnR5CWGIBOCY3sqWJmfQoy/G6sLM3h652dlYEQIGfu3byY3OZaUyGAyE8KJ8HNFf8ZktNSGoXCuzx7aqgQRn23GnUCEp9FkAiy0CLXXxd9udqfz6jpZLXpzNTFeNJuwEA/WlBWyckUOmemR+HpZkxzry/byYpZmRaJywGvl/6uiJsU6G5AbYkuG/+I/g4jOBd9KEHav0+YtLxZV/l0qPPay06NzLYhknf/nHt90C6DIYTiZVkPkCk2XCLSYiRAyvC3n4GE5V+6IdMqKKGUfFZHOcubqqTNzxmhmzRyDqflsZFlRmFvPR2eWGuoThqGhMYrZMzSwtzHBxtKIIYMH4L3Ei+DSQPr37cWwIQOYazeTgtolfNvrKySA3J/RWtoMHtSLb3t+Sf8+XzNRZxQDB/ZktJY2QgxntNZshPiO0VpzidqeTJduUxmtZYgQ4/jrP/5Cz7496PVtTyboqKNnpcvX3f9Jr17d+f77YeiZzWbK9EmM/H4Yg4f2ZfoCDXr1/AqpqWMuQnyPTaoXG+o3YBVtwZf/7MJQje4kHYhjwlw1/tHt7wgxhi7dJjFaywAhRtP1yy58pz6MoNJAAlcEMFFbndHjRjJ1vibf9u1F9x5f8eWX/0Bj3iSGjBlInz496d27B/0G9mHCjPGMHPMd+rbz0Zw2ieHDhzBoUD/EXzXo0m2K/Hup0bdvHwYN6s/K2yv5bvJwevT6mlFqw+jS9e9MNppE9I5oun3ZRX4PByAFH4YgxFBGa+nSY+AMhJiEEJPo0m0YA8dq0GPgGHoMHIMQ3yPEEEZract/748UkOhPj4FjGK2lR5du4xCiP8PGDiJwuT+R+e6oTxvL8KGDyU4NxtRQk/l6YzGYr85Cg4mYm+kQ4GeJn7cFurPH0596EuP8ycmIxcfDhqS4YKr3VHDq2F727KqgYtNqivIz2LiulB+2rFeCiNWl+fL1QvEclSJEDX+jg9XFGRzcuZHSYhlW5guJiAxk774fqKhYRWpyOFFhXhRkxeLOahLC3UiJ9iIzUapDyJOFEOJpzsYV6ShBxEEIpojdW1eQlRQMUwUqYL4ef1QUME5IgjIyIaTXQkY1hmwpTWdldgxr8hM/X2P+G/s/q4f47zITpZ2sqtMzXIuKAqlQa1KouH3qtM7UohJtkCt7DZczOTpTQJXZSkUWrwkVXVORfZbh6mSEhdlsfDwtcHM2JTzUjSWFqZQuz2bL5lL27/2Bwwf2cOzwAX66cI7HD+7x8lk9DfUPlYDh6aMHVO3YypED1bx++ZT3bW9pa37Nw9/usGfXD5w9fYynj3/jY0czHzuaefv6OU8e3ef504eIJ0Kwe91SChNCiPGyI8LNgoxwT7IivYn3tSc12JXSjGhEE4gmKIgPJicmCCFKifFzZasQHNy+kapNq8iKCwWZkPdnriQ60FXit28FIYMTB6r46dxJykoKOHZgN9cunuHwvt2ULZc6EyfHRVGYk0H5htWsLyslN1PG0sI8dlRupXL7FlaWlrB+XRkVmzdw6uSP3Pv1F369e4v2tne8e/uKd29f8aqxgY72Zu7fu82zp4949vQhb14/5+7da1y6dIpfblzk4f0bnDuxnw2lhSzNTuYSk7nEZM4fqYLmp6xHKuLesiqTvCR/on3MSQ+xIdZ9EflRriT5mBPusJD0QEeSfexooStXhOCKPANxFXWuos72slxu1FRT/8s5WhvqaHrygL0Va1m/NIf8pHC8LRcQ4miCr5U+Ea7mBNkbEexgTEa4N+FuNsR4OxLr70ZWbAAJwQ7E+C7uNMGkSRzqvIBw9y9ZhP0AACAASURBVEXK40nhrpAsCPGxpzA3iQP7ttHw5B6PH9zj7atGPrW30PyyQVKVMpA28RBnS/LjgpCFupMS7ExRUhCbS2RgIliaFk58oBvHd+/k97dveXb/V25fucCLx79y/tRBVixJIyLIBSGOEh3qjpeTOQvnTOOOyTmqt23m9zeN0PwO2lp4+biOX69f5fiBan5vlVQi4pExktsSPc4ZhDYSkPVTyTPuW7eE8sJ4SpJ8yQi2IzXAmhR/K5L9rEnxtyEjxJG0QAeWpYaQ4GtHrJc1eTF+JAc4EelmQZS7JbIoL1Ij3FmeEYUQEOYi3UuZEHhTytqsOE7vKmdNdiLVGJIW5onL4nk4m80nTxbD2dOHOXP2GOdrT3P50jlu/H+8vXdcVde39jvvzT2/xIjRWBKNMZpqTTR2RcWOiPTOpm9g0zt709uWXm2IihFFgwEFY+8ae++KHRU7KnYsSb7vH2s3ze98zjn3vu/9Y35gb9ZizTXXXHOOZ4znGePEYU4fO8S+P7axec1KFpfNoLK0iMWzcpiljiEt3J2MCFfylB6kR2gXskqEmIu/11hC/Cfr7k/hMx5lpAQKnR2krCGKgCnoDaJ8vP3GYu88CFeP0djYD8PadhQZ6mh27VjPjYaLPHn4gGdPntLy4qWke3j5kpcvn/PqzQve/tlCy8vnvG15CW/fSAVoNEVo3ra85PWL5/DnW3j7hr9ev+LMsYM4OjqgVCpxdHDg1JH9OnDw+sVzXft3tKYXTx7rog/NTfd5cPcOd+/corHxOhcunef8hTOcPXeSQ4f3snv3Jtavr6Zy8WzmzM7QLbbe7hNJVLqQpHLB3XkkwgTknhMJ9JuKq6MxDjaDCfCbbPAuSBtRSpwjAT7SnA7zm6wrsCbEBmmRVv8bvq2GEtOzch/KlCKUyhx6OuzTJI5QI/OQPOUeLiMQooY2rVOROONd6PJ5O/7V5RoesuG6/6eKtCIzSUaY/3iSo62ZleWLzeReeNiOIicxCLVSTnK4KzaT+uHiZP9OpEFLXdKKqI83NNPUdOed70yja0gJsCNObkmkpxlRPmbvgohULc9f6xnTeso0IKIruvzuPLtBc+Np6o9t0zkekqL8KVSryE2Kpiw/g621y1hWVsLM3Ol4uNgxdcJohvz0A2OG/ITc1QZliA8zsxIQQk1xRiSx/tqIm8b41jki9J66ALuhRLmOJdbTlAB7Y6zH98J6ys/oM/ccx9zcBDc3W1QxoWzeUMvmLSup+nU2M4oSyUgMIC7UBX3dAS2IyNbfp+4ZG4g1TdHo+AyzRhlSmAxBRIP+uGg9iEAuQC7Qp20tNrjmFoRooHWrIsKmfcnyoB/o9Gmwpn8SnSVYNp5AV21UQsuDNmx6Y2XchL5MnvwT1tbDyS1QERTqSo9v2zNg4HdYW0+kpCSH2ppfmVGUi7OjPX169aSsvoyBxv0ZPXIoJqOH0rvvtxpj/EeM7cwp3F+Mc7oPxQeKMJ4ykC4d21BWX4ayOomQ8hiE6KqJPnTF2M6Gsvoy5AURKKtTUW/KQYhefNLOCN8iOTnbc4iqjKLoQBE/9PmOfv16UVZfRt8hP9C1ayeGTRlIQm0cn3X6BEnzsBIhBqCsTsMqwoey+jI++6IDQgygrL6M3iN60a79J/gX+6GsTkNeEEvh/hm0MhqIifNoig8WETQrABPrUYyzNSFpVSKftDWi55DvydySSdSSSIoPFuGqdOGbr7/CIcKO+JVxhMwJQlWlpORQCUL0QYg+yItUKGsyiJwfQfHBYjp3/Yy2bdtQ0VhBq1Yf8uWXnRkxcgD/1/8tsIuxxTneiU6ftUcCBF0Rogfd+o5GvSmXkPI4CveXYCp3QYjumModKNxfjLI6iQFmY+nWdzzqTXk4p/tQuL+YAWZjafNJK6wiPFBvykFeEEVZfRmtjH7A2G44RQeKCCjxZ5jpIL784nOSon1wdhjPKOOeTDEdhMW04UwY2x/j4T35sU8XBv/Ug5yMGI4d2Er57FxkdlPIS49jUWkhualKFs4uZMv6VWzbuJrnzfe4d+sy929f4Wr9cR7evgwIPZAYJu3ByhAfAj3tqFk8h+olc9myuoYTB3dz/eIZzhw/yP6dm9n7x0Y2r6lh/qxcctJVxEX5ExnoRnFOHAWZ0WQkKJhbnICaRClFucjmyI46dqyplFgZLdp1YQF6D71atxaxQ7wDIoRQU1sxh7W/zmPVkrkUpRnWYdE0Xe2Kd7/PVuq1irlxHv88738EIorRUxm1joRK9IUXtfoorcHfhJ5misE5LehSdX+OvrjlO9eahT67mVZf0ai7Rpi/DXI3M7xcJuNoMwY7i9GMG/MjFlONcXc1x9PdkrycJFYuX8rVC+c4cfgAB3bv5P6t69y6dplDe//g0N4/OHviCPt3beXYwb3cbLjA46Zb3L/VwPFDe6irXkpV5XwO7t3KuZOHuXfzKreuXYQ3z3n5pAlRIwQrFxSzdslsZqZFofJ3JE7hxPRoOTkqBVmxfohn6NKd5iiDyIjyQ7vhVwnBmt8qePvkrpTiaxYsmJEpCa/DNWHgKglRLi6bwZoVv7J763rOHN3P7q3rObRrB39s3cj01ERS4mNJVEajio4gKS6WeXNmsmndWnbu2MLvq1ZQWJBDxaIF7PpjG8ePHWLP7h1s2byeK5fP86DpDm9eP+f544fcuX2dE0cOcv3aJU4cPUAzbalcNp8VtYsRw6DhykmunDvCkT2b2FizBBN2IEQTi2dlUb9/I+UFWj5dDdEKG7KU7hSqPMkMtSMzWKLJJHlbUhDlTbLcnggXc+amSilI1aFeFCYEs3SWmsZTO+HtXZ7fqefWpVNcPHmE2sqFHN+1mUuHdsG3gjCZBXE+9sR4WKMO9STa3Rql3IEQV0s8LCZoxrkBMQiiA+wRogWZ1QjdRAtxn4JSYUugmxk2kwdjNrY/0SFulJfm8ceONVy5dJyWlmbevHzBo/v3uHn1KhvqVqAWgrJ8NWlRgSSHepES7E5KsBupITLSw9xRR3hKOgylv1RdWhRzYPMm9m1cx9FdW7l69sh7NAWpAmXD2CU0jF3Ceat9rFi8kGeNjfDyhW5hmJGbxabfa6k/foSSnEysTCcyTwgdiEiPCSMjJljz4jRIhe88rMmJ9CQrQkZWhIzcaA9yor3IivRAHeaOOsydzCg5Kl8H3M1NCHOzZnqUP/EKGb62U5gytB+qMHdEPoh8uCkElcioRMaGyjK2VJVzYG0NLbcucf3EASmaMghkNqakxIawcW0NB/bv4vDRA5w6fYz686e5fP4sZ08dZe+2zaytWcqi2UWUF2dRlpdKQVIoScEuJIc6khbmjNJ/msHCUI/McSgeLiNwsh2Ir6cJeq6sGg/ZSPRGoAQifPwnIMQGzKx64+AyHGu7oTi7TmLmLDVnTh7gyaN7tDx7ypuXLfz55i/+evs3b9++5e3bt/z591vgLx2I+Ov1KwlIaACDFkT89fqV7rOWjmSogdDSmAwjEe9TlgyF1k8fPaS56T5Nd25z5/ZNrjRc5vyVC1y4dI4Tp4+we89WtmxbTdXy+eTkxhMe4kJBXizqVH+C/cxRhtuSGu9CYqwDqQluhARYESC3wNJsEFoRXnyss37hbQuiOyi8xxHkOxF/97ESiGiWoqbSWqTxeskMF+pLiGGgzC3SpY5UJhVpOPw1ms3iGd5uo3TneMmMCQ2YQkjgFE1xtyr8vMegirbG32sM4f6TSIt1QBlohjLQjFjFNFZXzWFjXQVdaUR0gLzEAOxMf/ovU7xq9RHaz7FeU4n3tULlY4HKz4L4QGsSQmyIDdICiWb0XFspAiPEHUQ9+ve1NZzZs5YLx7bqaKrH9m+gsryAxEg/4sPlRPrKCHSzIz7YhxiFJ4VZaSxfVkH53BnERYdSPqeQLWur2bzqV26cP0JZ3vueQa0HX+Ohl4OQQ5CLMYH2w4hxG0+qwoI4n6n4O2oz2GzRbKrSOSbjhuLiaMWMoky2bqtjVd1Cjh3eKN2XLtqijbhoxY1aY15LPdAAiGKDTbqDlj6gBSDPcHY0kdYbcVrfZ0MgIe4gRIsBXVULzrTX1XK7GxFCjdOoTuyK78cXn3kiURsMM7RoIy6GQEeradFmgdmBEKcZO6EX2toUDs4TMBnfn/nlRWzbtoYdOzZw4ugBLpw9hbOjA2PMJUP7i86f4epoib+XLZ91aodE1/sRU7kDrYy+oXOnNoTMDkAW70CXjpLh3KFbH9q3/YjeI41Rb8pG0kZ44pzuhxDfIcTXFO4vpvfIcRjbWZNQG88n7drwcetWKGYosAm1pvs33ahorKB9+zbS+cHmRC4Op0OH1giRgBDxiF6DKTw0g25DzFBWp2IV4YMQA6horODrb3vQtUcXpirM+NjoIz5p25rC/TM0IGgAhftn0HPId3Tq9CkuCU64Z7lhZNSKogNFDJsyhO+/+4afR/5EWX0ZP3z/DbJEF9yz3GjV6j9o29aIisYKevTpRiuj/kwLmIqRUSu6d/+S4oPF/Dy+PwPG9afoQBFt2hjxxRed6PZlZ9q2/YSIeRGkrknBI9UdqwhvjO0sNeNRQu+RkxCiBx26/UxZfRlaTYm8IBSJ7tRVOm6MRH8aYDaBkPJYhPhSA9Z6IMT3GNvZ0qFbH9q1M6LoQBG9hnxHpw7tMJ80mtLCJFydJjN82PcMHfIt08xHMGHsz1iajyItIYSCrDj+2FRL46UTbPm9irgwXxJC/SjNTWdrXRWPbl6C18/469VTePWYO9fOc7X+OAQLDu7cBAjMWYPoidQ062RydCD7tq7mwvG91B/Zx8MbV3n58C5NN65w42I91y+e4fihPaxf/RvrV/9G6cxs4qMVFGarmJkfT1qCL3oPvfSebKieL71zBiDCHL0gWp861VCsLGk2N9ZUcnjbWjav0DpF/vvGf2aMK9lKN3LjPMhRuf+Pzn23aVP7akGElo6lBRGG6aobNe91A+9o1XRARBvF/E9AhEYiIIQaYQdKP3MCnMfonk+E7zQSw10QQo23y2SszYbiZGuCrcVIzKcMw2KqMWohWLigiGMHd3Px7EkO79vNicP7uXfzGhfOnGBVTRULSmfyx9b1HD+0h7uNV3j17CG3r19i3e/LyUpPJCrMj/zsFJYvXUBmehyZ6XG6dXDzujrEHHUs2bEKls3KpCQlgsQgVx2IKEgMJivWT5fG1MdqHPEKmYa+I3mzI+Qytq2pZklZMaIYEiL8UQtBWkyALh+3k/loogO9pHSjq2v4q+UpLx7d5+CuzVy/eIar9SdZX/cbxXnTiYsOR8yCOSUFHD6wmycP79N05yZXLpyjauki1q1eyY2Gizy8f4url85xaP8ujh7ay7PHTTx+eJvGqxdpuHyW+lPHECogUSD6Q4C/q/Tgh0HlwhmIRqQmqjBhB6FutkT5ODAjPYr4QBeEWIO3/TiEOE5apCvZ0TIyQuyJdp1IZrgrKvdpJPk56B54rKctMV4ORLjZEOI6jcLEUI5tr+X1vQu8arrEk5varCmwd2MdT6/XS8ZNNCT4OhLiYEq83IFodytivO109DApnaUEIgb/0IVpY34mRuFErJ8jsX6OhHtaY27cj55djPj281bYmY2matFsHt+7zqsXj/jz9XP4+w1/vmrh3q2bXD53DnEa1ixfyou719iBCTswITHAVQciEgOciPW1J07hhDrKh4KkcMS3sGVlNaf27uDE3h2kkkpSdBAeztOwnTaWsSN/Qi0Ea6oXs21tDdtWr4BGwYVD+7l/+QJnD+3j14Vl3Lx0jid3G9m69nfS4mLJSknURW5+XTCHpqvniSZf8kDMlUBWgp896UHOZIQ46bJSJfrbaaIQnmRHeZOrVKDydUAtpOrZGRG+dKeB0ukJupoZWhCxpfYXmhtOseqXmZzbtYEjG1eyvLSAnbVLObJlje4FUbjbMzs/g13b13HxwhmuNFzkRuNVrt+4wuXzZzl8YDerq6son1XArwvmsKAok1mZCeQnhugiEZkRMuICLFGGWmsMkVm6NJ9CLCLAbyJR4ZYaw+EtWuDgKhthsOhkIz4Hd+8xyBWT8QswRxnrTdWyUi6cO8rdW9cMhNN/8uebv/Qg4s83/PXXW161vHgHCPz5qkUHGN5vhpEGbfvzVQt/v3ktAZA/3/L3m9e8bXmpoy1p074+a36kozA9vHeX+7dvcftWIw3Xr3Hp2mXOXzzL/kO7WbN2Bb/VVDBnTi6xygC83KcRHOCAwmcaro6jCfKdSnaGH0XZQaQneRIXI6O4UEludgQB/hbouPMqpErpbTWLrROajGsaw1UgvUOfS++Ro+sI3SIsitEAircoC4p0GhBlUhHCHOydh6H1VPt5GVJvWhAfQmiQKT6eErgIUkwmJtwKB+sBeDgPR50gIy7UiiA3E8J8plCYEcH8GRnMzFKyZG4mqytLmJMVTqSnKaYx1f+tAnMpoQ7kaKq1T49yJUvpTkaUC3FBViSE26E3qPMRC5AM7WeaVq9pGi1AQXIQGSp9wgppHE6TqgpCGeJFgMyWKcYDMR0xAIuxw9m5SQpzP7x7g6MHdnH94iluXDrJvq2reddA1oPlf9Rb0Fw71msSyX7mpAdaofSago/tCLydxuBiPwYX2WSmmI9k+Mh+DBvxE+NNhuMhs8Vf4YKPtxW6iEHqv4kq/aMZePiL0T9vmQZEmIDeU6g17E/zUgiqfilk4Ww1McFu+DhOxsdhIkGyKUT6WJEaoU0CoRWJZuv7pckMNej7b2gs7Ef3z0byfiVt/bW047YGffEpLZDQ8sS1/7eJn4f2YPykgWzetoInT25x8eIpVlYvQxkdhrnZFMbbjiWxNoHPOrbHyW4KX3TpiES76YVk3LqhrE4isS6esvoyxjoOx3jKQIoPFNGxXSvat/2IkbZDiF+pQoivUFYnY2xngxA/IcS3KKtT6D1yPCHlSo3w+muE+Bn7WDvsY+0YOGEAWVsz6dixLVoQYhUho0P71prsR04I8ZPGeB5M75FTKKsvY4DZFIoPFvP1tz344qvO+Bf7kbQqkcS6BCkyYDQQLdAwavMRRkYfIct0xS7Ghv6j+1F8sJguXT6nR49ufPHF51Q0VtD9q64k1iUwwXUc7doa0afPDxJY6vgp7Tp+QvDsIBJqE0iola7xWZeODLMeQkJtPK1bt+Knn3oyfPggunTpTPLvybjHyxhtNYreIyfSra8krC7cX6IZm58Q4mtdBEdZnYSx3TQkfclQTaQnFWV1igY4eSHElzin+2oiQ3506PYzWopTRWMFbdu0QohxzMpWsXC2mugIT6wsR2E2eQhuLlOYMLY/oUEu3L95DnjCk3tXqT++h9ql80lThuDtZEmYr4zVyxby/P51Gq+e5+WzBzx5cJv7txo4f/ooBAtSVOES1UhTDDInVUlp4XRiQ+SE+LpQs3gu547sovnmVXj+iDdP7tN04xJ3r1/i1tXznDq6nz07N7BlQy1ls3OICvEgIymEWQUJJKu8iQiwI8jHnMWz0xEim51rlvAudWqDQcT43WiCXlsqgYjfl5ZrPr8vVP7vt9w4j/8PkYhK9I6lRQafDRMIaKMGdejraGiTPjRp7sUwW5OG+qndv7pKzlTRV7On9UWio9pJESJJ6yWdG+QxmdRoCRC52IxhvHEvrM2H42I/jqmmQ5lqOpTIME9qq3+htmYJSxfPZ+nicmqWL2bt79VsWLuSmuWVlM0p4crFszx5dI83LU951HSbnds2EhMZhKX5ZLzcHYmLDqUwJwNVVAiqqBBmF+eyqmYZyysXIXKUAWTF+JMW5kV6uFQRWR3lgzrKhxyVgtnqaBYVpbBl+XxK1bHkxYVABwEbBNH+7qz/bTHnj+3l+N6tzMpNk0BEfChxIV4khnuTGuVDhK8jGXFh1CxZwOFdW+Cv1zy+f4uGc8d5dOsal88e5/SRfXoO7ixYW1fD+dPHefLgLo8f3uV241Uu1p/i+ZMHwBuaH9zhzs0rNFw8x4Hd26hetognQrBz0xounz0qTUAVZCRqQl4dICzAFVW4L7owU7AGdX8OKWHeRHjZEevniNLfidgAZ93DMhvZEy/L4ajk5kS6mVKcoMDXagwWw3pL+daFmmCnaWTFBKD0dcXPYQrZqiCWzs5k/a9zObt/M0LMZX5JNmHeLmTFhfPrnHxEHcR6SrSaOG87guwmkeTvTF6MP2EyC2rLS3SbvPPUcfTu2h7xVjKG4gM8CHCyQNiB6dB+jB3YG6ep45lfmM3RPTvgTQuvnj3m6aNmrl1t4PaNRtavWiUZU6dhdq4mWiTUqBTOpId7kxLsRlKgMynBrmREepMV60dmjC8ZUXLUJLJ62UJdBdqYYF/Mxxsz3ngQJsMH0PubL1AnxXDq4C7uXz+vE2YXp8Uzr2A6lWUzqV1WwZO7jVw5I1GaDv6xnfMnjrJt3WoWzi5m0ewi6pbMJyVCISHo/GRqy/Ipig8gI9iFvBhPiuLkFCi9yVdK9TIyIzxJUjiSq1SQHxdI1ZxcjNlNUZLE9W44upvGk/tRC0HtkpnMzUtg3fIyjmytY8X8Ii7t38rO2iXMSldBk4AmwY7fl1OYFkegpyMLZ+eza/s67t+7SdPDuzx8dI+7dxppuHSeYwf3sr62hsVlM9iw4leWzClgtjqegqRQsmPk5Kq8KYyTkx7ppJlLd3CxH0xYoBnhQVMRQo2nmzFCqAkPMUeIbNzdjREiG0XAZKJjbAkLt8DL2wRv+RjkiokEBE4lJcWXuaUZbFxfxc3r53nx9KEEEl69/geIePv2NW/fvn4HOBg27feGomjt3wyBhfZYLYjgrQRMtZoIQyDx5OEDHZXp3q2b3L7VyPXGG9RfusipMyfZs+8PVtYuZ1FFGaWlBeTlJJE9PZZ4pR9hgQ7IPaYQ4m9JQVYIJbmhhAVY4uI0lrBQZ1SxBgWLrCTPjbfHaIIDTFH4TsDbYzQ+7qOROQ4nLNCc6cneCLEbRai5geG4ACGkc0OCpShRz4J9KFLUKBRx9OxZIRmcNZpWrF24d0gJJYQaf/lYQkL0FX89PUfjaDcQS/N+uNgPJTxgGup4D+JD7XAwG8SEkb3xcJhMbKALv8xKp66ikKLUIJJDHYlTWOLiZPefgoc+Pmc0Hqo1ZES5kBruSEqYA+pYVzJiXIgPsyYm0ByFh4mmf9osPzV6EKF5b/WF2d4yN09FTUURyysK2cIEVBFeRATICPN3wctxGq4WE4kN8CRNGcq1S2c5e+owV86forHhHDcunUSftUhrDDdpjIN3sxXpgYRkPMd6TSIjyJr8aBemhzmi9LfQjKMUWTAe8yPDR/bDwmoigf6exCtDiYiUY+8wgX9qB/4L8KBt2r1lkAQizp3epaEzNUibs7H0+9ySZPLUEQR5W2M3dQR2U43xsp+IvelQvGzG4GM3ljDPaYR6mElzUGsI6XQNUr+6fzZAk6Gpo0G/ahBCzYe0oFRYG3yvNTy09Ka694yR3QhxnH4/f8GIUT2ZOz+XCxeOUl9/lJXVlcicbRgzaoQEIuoSkITQPyNEV5zTfeg90gRTuQPqTdm0MupHx08/pvhgEaOmDmas4wgSa+P5vIMRndq3xkllh6PSDiG6ot6Uo9FH9KCV0Xcag74vyupkeo80QfKi92L65ukMtRrMCNthJP+eROfOHZCM6WSM7cyREhhUIoQzgycNoOhAEZ+0acVng7uhrM5AWZ2GsjqFT9t/QkRFOIoZ/vTq/T29Bn6vMcz70q3vRAr3l9C2XWuM2rQiboWKAeN+YvjUYSStSqJt2za0bt2KEbbDydqSyVfdupK9LZuBEwbw+WcdMbEYzYzDJXTt2oXIxRFEzAuna9cu9B7Uk4rGCjp16oAsSYZHqjuffdaRkSN/ZtCgH+nQ4VMqGiv42fgnunT5DImW1ZfeI8eirE5HAhADGGBmpYvgqDdla8anK71HjkFZnYqUOrY7UlSnu04v0croG4ztzDVRjK/o1ncwhfuLadfmY3p905WEUHdyk0MJ8XfE1sYEha8dLXxI316fI/ey4vK5A7xovs7zB9fZtbmOoukJRAV44ONsRYCHA7/Om8HDm5d4+vAOd29d5daNSzy8e4Pnzfe4euE0B3dt5Y/Nq1ldU8n2DXVsWV0DswTMEoT5uVFWnMXJ/du5c+UM9xrOcfrQbrauWcGWtSvYtr6WzetXsmPLKqoqy8jPTiTI15HYCHcKMqNIjPUkzN+KhCgZadFe/L50BjW/5PNu3Q0NiKgzABKpkgPEMEHN/86WF+/5//JcQy2EFkhoP2tBvzYxhPbdNUz60GjQDP+vRi/xgQY4tEWKCGmi63ptmuS4iA+0Jko+TaJFGmSX83KehKfzZLxkU3C2HU+Anz3Z06OZV5rNmlVV+Ho7YzJqCGaTTVDFhLJ102rOnT7G3l3bePXiMX++fs6Dezc5e+ooK35bir/cA3trC6anJ7FofikJseEkx0UxuziX0hn5rFtVzf5d2xGZ0X7kxQVJEYcoib6SFx+IOsqLrFg5v85Rc2RLDWf+WMPc6ZLinQ6CX+cUcnTnBv56fJc/n97jYeNF8BREBXigCvVGCGkSbKiez76NNcwrUHOYQbBbcPHMUQ78sYWdG2rZvq4WPAXb19XqaCRCqPl10TzW1/3G6SP7aLp9jYtnj3Pi8F6unD/Fo3uNPLrXSMuz+zy41YA5a7CiDtEI1Yvn671rahCiSVefIdzfCVWwfgJlKQOZl50IxwWpod6khXkRK3dAiGYUrpKRZz9lON99/i+EUEuZm/qC3HocU4b0xHHicCI9HRCn4Q6fE+nlSJi7A5FyZ2L8ZUT7OROrcCU+2AMh5uLvYkOIuyPxwT6o/N0Q4jTUSC+K0ssW0R2UXraohSDG246qOdk00B2hhuXzZrPxt1+hp8CY3bp7UAvBhl8XsXXlco7u2MrNc2e5cPwYj+/cpfFKA7u27SZHnU1BVha+nm6Iz4Gu/H5liQAAIABJREFUgsKMJGlsBOQlBJMe7k1ikCsqf3sSg5yZHi0nW+lPeqQ3CUEy8pLC9aLt+Ah2Y0yqMpK8jFRSVbFULpjHzo3rOLpnB/u3b5CqSxdkkB0fxuycJMQgKMlMZffmdRzetY0rZ09xp+Eydxouc3j3Tg7v2sba3yopy1ezfP4MDqxfQdOFwzy5dIya0kxyo7zIipChNVAS/GxJC3YmI9SNtGBXor1sUMrtKU6OxJjdpIR4UZaVwOk/pL4c+2MVr5ou8mdzA4e311I1N4+cuGDm56SQqwrVvPiLyE+KpTQ3HU97SzztLdmyuobm+zd5+OAOzY+bePL4Ac2P7vPo/h3uNjZw5ewpTh3cxdFdW1mxqJTSzEQKkkLJifXVgYjMWK3Ady7W5n1R+IwnNMgMIYrxch+Fj89YPDxG4e1tgofHKITIxkc+DiHUhIZNw0c+jqBgMyIirQgKNCc5WU5WZiRFBans2bOVx81N/Pn2tSSY/vNv/voL/v77b037k7/+fs3fb17raEiGAOKv16/4+83rf9CVtE0LMlqePeX1Cz0l6u83r98RV2vrRmhBxKP792i6c1sHIhoaGjhx6iQnTpzgyJFDrFldS/mCUubPLaF8XgklBWmkp4STEhdATLgbAd6WKCNciYtyxcV+DFPNhmBrb0JQoD0JCT66+e/nb0pYqCWJiS4IsQg/vwloQUZ4iAXZGX54uJsQGWcosNPyVhfg4TOOyChbKUo1CBT+pvj5TsLD0wQ9JWeRVNE9Fext++LmNpSoKA1FbRAIUUNg0FTcZKNwczbG03U0QXIzkqJcSIqUEeFnw4yceLJTwlEFy1DH+ZMT70+MnzXJoY7kxnuRGeOK1YReuBqACScnJa3+dUia8xoQIUSdzlMX7DUevQBYb6RKlATJsP+At7omuqP5P5oIQX9ALehOA1rRf7CvPZFBrng7mZOZGM6JfVu5ePIA61f/RtXSBdRgx8G9W3k39elhaBToQERr0FONtCBC662TgIQ62IacCEfUoQ7EB1ojd9FHekaO7sMk0xGo4sOoW7GMzRtqOXBQSxVqxFA/oPS3IjPSBb2nUEtz2KE5tlnfBhmAKW3RwrYGv2v7lhCIh8NkZLYTULjbEOxpo+ubwnkS4V4W7xkUWhChbdDp0ymsieqFfOIX/Os/tNztucTJJxOnMCchyIYIfwtkdmM0fdUCv0UGhof2XrS553fz06BuRMR6Uza/gLL5hezatZ6jh/7A0d6Gnwf313n2Wxl9g6ncQwMc+hA0S4G8IJQO3fpgEzKNisYKunZuhyzBEe8cdzp3bMPnHdsQtTgcU7kDWo+4VYQXrYx6Iy+IIKRchRA9sIpwI6Q8hlZGPTGVy1BvyuGTT1oz3GwoOduy6da9MwPMxlJ0oEgDQgZpnv13jLQdSvxKFR9//B+0a2dEb3MLKhorNLSpHyg6UMgEt3GMMh9JSGkwyuo0hOhH75HTUG/Ko1OX9nzc+kPK6sv4ftC3fNalo5SBymIk/Uf+RO7OXCZ5TKRv315UNFbwzffd6dy5EybOY0ioTaBTpw4UHShiotsEfhj8PZHzI0hfl0737t2ILo/CK8mD7777milTRtGlS0e6fPkZFY0V9O3bCyHCNc/FhFZGkv6j90gzOnQbhXpTPgPMrGjbzkgDtvogRDc6dOujOc4YIXpgKpchRHcclHaaMfxGo6EoQYjv6T1yDOpNObQy+h4humI7aQTKQBdCFPa4uUymdFYGLXyI+aQh5Kqj+b1mIcuXzGbz6mUsLS/G3WEqQ3/6Fsdp44lUuJOfrmLz78v5dfEC0lITWFg+lxW/LWXf7u3s37ON5833ePboLicO7+XUsb2cPrKHxstnqCyfTXxUEMnKMBaVFrJ70yrW/LaI2fkZJEUHaUB3PatrKzl+eCc7tqxi3pxcIoPdCfa3Q50UiN65oKUlaal6iww+qyUAYQgi/kft/ZoT/yebIWBYZNAM60hoHQCGQGIH0n7TiD4KWY8+GcZbpIi3Zp1qq1mjtfqO7pqIhIalMDMjUNLyeb47Zh6O47A0HYz55IH4eVkwb3Y61ctmkpEaRoC/K0MH98LO2pSczCSWLi5jy8Y6tm9Zy+6dm7h76xo3r1/m/JmTXD5/lhNHDjK7pJC4mGgWziul8pcFJMVEkh6vJF+dRooymqIsNTs2rEWoI+VkxfhTkBhMRqQ306PlFCaFkJ8QQFasnNLMaFYtKqSuvIiS5HA+5w4VJWpabl/l9YNGbtYf5/yxvWxYuVQjQJNu6ENa4I7g96WzaTi5h00rF0vUgx1QXbkQqq0J85Xh42SDp6MVBeokaBFo1ejRIf5MT1ax6rdKrl04zYvH9zl74hC7tm3g1LG9nDm6l0O7t9AdCUSIBRr0JuokAKGlsAg1wglCPGwIcrMi1s+ZpBBPEgLcyAj31oW5Y7ztyFUGoPJ1xMd6PNNG9Ucch7yUCFAJUAmcqJL+9zBIi5Czd201N88dZcuKZRL1SOSjQ6IfgLfdFKYrgxGins+RakMIoSY1zFcaCxVU4cQw9ktGTHcQppIGICPcm+wYf1KCPCnPS6Ph6EF4+4oL+/eSGiplLRJvYUHOdB5dqocXz+DNG948eMDp/QfBRHD66EnWrlxLQmw8e3fs4OSRA+zYsFaD8KXqmSp/NyK9bUkN8yAl1J3kEFcSg5xJDHIlKcSN1HBPMqJ8SI3yRq1SkJscSXSgJDzftuZ3Lpw4ycWTZ7hx4TK3Ll/h0snj7N26TufVVyv9KcqIQogmFpeWcOnUUR7fucHLB/epP36Ey2dOcufqBY7t3sb5w7sRQkpte2B9NdVzc1lfMZNZKaFMD5WRrLAlzseCeLklQqhJUtiTHiIjO8qbrGhfsqJ9EQ1QnBxJdmwgC/NT2b+uhm01i2m6epSb9fu4e+kwKytKmJkRS3qkL+qoAIqSo+lAE6IBYgO8CPBwwHqSCXHhAZw6vJcnD+7y8MFdHj95wLOnj3j65CEvnzbz6lkzLx818eT2Na6dPsrG6sUsyEtjZloU+XEKHYjIVXnqRJwO1gNQ+IwnMsyCAL+JhIaaExpqjqvrcIMF4RlC1ODpNYagYH3mpuQEGQr5FPx9LXBzmYKTwxQqKsq4fu0yr1peSPUeXr7i1as3OirT2z9bePP6BX+/eRdIGAIILTXJ8DvevtEBhT9ftegyLxmmeTWMVmgF1u+DiPu3b3Hn9k2uXbvByVNnOH36NCdOnGDd2tXMLZ1JQe50iR8LeLha4uNmSYCPLf6eFoQpHIgIdETmOIE4lR8hoTKSUgIpKkkgPT2QgABLvL0nIUQdKqUTQlwiKGgKCQlSFNHHcyyqaEd8/SajNfA8Q82QjF/JAyTzNiEkwgpFwBTkPhPwlU8kMMAMf4Up7h5jcHEdiRCzCAmdJJ3TF9w9hxEVY0F4zDQ85WNxMhBWOzmOxMp8IK72Y5g2sT8W4weQlx5B/YmdrFq+gDRVAKnRctJj5CQEO5MZ40VmrAeZ0TIyIp3wthmGxdD2HM36nqqQbowa0FkycE1A7joaVYg1ceG2Bhu0BCJUYRZEKCaj4/Nrog3ST6nGjwQg9GkKk8NkqJV+GG5EUcEyYkLdcbYcT0pMAPu2rmbHhhXERPgxr7SQ/OwUZpdksnV9NVqgoI06StfW9mu35rPWiJdAxJzpASzICmZ+RgBFSjfifKbi5zDqnT6MHN2HMWMHogh000eDdNGCRt7lS2sNiUr0QKXp3c0/HBYtmKnXhMgMgUOzbm6ItuBuPwFPx0n4u1uSEOkjFf4K/Xf0B0OP5GnNd/s1xsEzPjVyoNjtG7Icv6R1q1CEOE281ziUnmMJdxtDqNt43qWBVWr2Di2lSWtw1KE3vqoQYgdTrUZg5ziJCZOGkaGO5ZdFM4iJCuTLL7vQre9wQsqVKKtTsIrwppVRfyRazWBCyhOIXBxO/1G9SKqLp3OnT7APs8TYzpxO7T+mU3sjvHLc6dZ3MK2MvsU53RdjO0uU1clYRXjSyqg3QnxNK6PvsYqQoaxOxTldQSujPrRu/RGffNIat0wZqholE2QmOiNZqrWwAyF6M0E2FqvgaXTp3JGeP/RAiD7IC6IxtrNDiB8YbjOU+JVxBM8OZLjZEJzTAxGiL62MfiakPB6rCHc++vhfqFao+KjVv/joo3/xo0k/IhdHoqpSYeo1ma+/7k7PPt+TsjqZrl270L59OyZ7TMIyyILOnT9jovsEEusS8C/2w3jaSPyKfPnyyy/wL/ZjtLkx/fv3xc5+MkOGDmDYpCHE/hJDv359MDMbjwQi8hHiB3qPnERIeQIh5YkMMLNEysw0jLgVKj5q9R+If01DiMH8PKE/IeUxKKtTNJGZrrQy+g7ndB+U1UnICyLo0G0AQnxPK6PvCSmPxSrCHUnAHaSZH1VMmTSQ1KRg5F5WKLxtWFe3iOqlpZSWZLB1bRUb6pbg527LxFE/MyM7mR2YEBvsjavNFJ0D8JeFZVQsmk9RfhYJqiiOHdxL0+1rtDx9wM2GC1y/eIr7jZfYv3Mjv8wtht0CEQzzS7JQx4dr+tKkAxFC1HPv1kVuXT9L3YqFpMYH4+dlQUyo63vzW7vuGNbJ0IAInRbjfwAMNIXsRHd06Wj/9zZtf9//Xktf0kZC3z9Oq4kwrP2idXqcRp/SWQsiGtELrw2AhNbRo9VJ9NWPT82CDOl8T4hW2JAcKSM6wJ5whS1OVqNwtRtLnjqSXduq2btzJTkZUYwb058J4wZTmJ/CujVVVC6eQ152CnNn53P9aj23blzi3OljnD5+hEf37/D8cTO7tm+jvGwuy5csYeHsOZQWFZCqiiUqSMGM3CwKpqezYFYJIj8uiJmpEWSEe5EaIglqC+IDKEkOIVfpR0a4B6khMpICtd5UyUi/dnw/jxsv8vLedR7cuCA9yAWaBV+oES1gzG7d5F27vFzSIMyFRaUlLJxdpPubmclQ7KZOINhHhrezDWZjRzBx9DCmThhNoI8bC0tLuHnlLM13r9F89xqP711n65oVCFGl8aK9pUAIHZpNifInMVyuG3S1EER62yJEJaEyKXQe5+dEerC77qGlBLgyIyWcKiGYkRpJUognoi8c2r6ah9fPIj6A3RhTPb+Q3xaUcO/yaXj1mKbr51k2f7aUnswOnKZNlihObdEVWCJfUIMdzBIIK/B3MCcjwpfs2EBM2CFlsMpHY0oJImWW5Eb7kxriQbSXLeuXzufBxXO8vXeHu+fOsGxWMdFebjpx8NOGS/zVdIe7F87RSFeWzVvAkrkL2LJuE7u27GL7pm1cqa/n0e1GTh7YTXpcJIM4TDYqxAeQGx9EeoQXGZHeZER6khbuTnKoOylhHmREyZmu8icu2BlViDOp0dK4zshRc2zPbm5dbuB502NuX7nB03sPoOUlT+42smNdDbPzE8hOUKCO86cOK+qw4tjubdy+co4XD+5w89I5Gs6dZPu6VWz9vYZ9m35HiCoqZ+awuFhNTqyCvBh/MsM8iPexJiPEibKMUGrmpCGEmrxYH5IUjqQGuZCgcJbmrzazg2Ys5+eksLg4k/KCJCpnqVlRXkCsnyPJoV7MzU6gOCWGaD9XhJ0UOUsIVaCOi2LR7BK2rqnl4qnjnDt5lIcP7vLk6UNePH/M82dSDZIXjx/w9P4dHt64zOXjB1mzrJyy7GRmZ8RQlBhEgcqH4nhfChJ8SI5yJDzAHHfHEQTIJ+nmptxnAu5uo9F7JdTIfSfi5TkWby9txVvp2PAgCyynDMDafBjurmaEh3qzZfM6mu7f5vHjRzQ3N9Pc/ISnT5/z4sULWlpe0PLyKS+eP9aBgf+sGaZvNQQcWuH1f9a0IMIwrasWRDy4e4f7t29psjPd4vLlq9TX13PkyBE2b9rAipoq5pfOIi05jgC5O/bWplhPG4eLgxkezlPx87QhNtyb5IRg5i/Ix8fPHrNpI3B1n0JouAsxSg/NO6bNzd2IEFuIT3DVjVmcyoWA4GlYyYZh7TUCfYGpZ0y1748eULzb5PJx+PqOx9d3PD4+YxBiFgGBo5G5DUSIBfgHjMMvaDw+/hMIirDE23cStrZDcbQfjcxxPHK3qTjbmOBqM57SwhQoFlAsUIV6kxQhgfKEYGeSQ5wJ95wi0ZoCrEgOdSTKx5zR/drQMKMn8omdcLcdQaDnRKKCLclK9iBvurbyazFC3MHLdTjvhNg1lKX9DEMfMdBGX5rQGtuzpodTmqskPkzKXBLqa0dkkCuBPrbYTh2NwtOW0qJ0inKSiIsJJD83GV8vKfKqr5+wW+OUyEYvSNaOo/Zzs86Az4v3ZGF2OEsLYpiXHkh6sP0/xn6qxUimWowiMNjjnyBCZ/y/DyKyeSdlora1NeirIYh43/sn1LjbjCPSz4FwuR0O00bjYjUBtRDM07R3hdzapvVGau9VGmd3u2FS3RCnb2jdKkIzP0+T6DORUGdjzbmGgOE0enG2tlDVGoPnpjVGdvPz0B6MGNWbIcN74u5hyWTTYZp+ZdH+0zaITwcjPh3MZ53aIhnwUtYlIbrSsYMRn3+mrZ3SlU7tP0aIrvTo2pbPOxrRqYOR7lipdUOIbzS/D0aIWKRUptpUp98jRF/6/fgN7du34aOP/h/atW1Nly4d0WZCEiINyXCaxCdtPqL9p0b83L83udmRaHUAEjXqW83vXyHpLb5H0nMMQqJn/YAQX2H0yce0av0RrVp/xMdGH/Kvj/5F9x5f0e/HvvTs9QPDhg2hc+fPaNfuE9p80hojo1a0avURn37aji5dOtO16xd8+mlbPvzwX3Tt2oUePb6iXbtP+PLLL/jhh2+xtZ2KpdU45L4y+vXrRZ++Pfnuu6/54IN9mvvYgRABmv59j0Rp+pmvenyBvhbEQIRYjxD5tPnkY03fe2rua5xmTL81uNfvkADDtwZjMpgPPkhEa6TaW40i0NcGR5sxxEV7sWH1In6tKGHxgnzmzZhOdmoUbvamJET5cXz/Vrau/Q1vF0tGD+2n2xePHjnAhvWryUhPxlfuweq6ap48ugdvnnPv5lUe3Wvk6cM7vGw2oN8Ew7tguUlPuxENXLlwlFvXz7JpfRUL5mQTGeKCn4f5P95rvSh5LrqoqVDr3mmatc7N/2Z0oUq/DvyfoT79OxChRg+AtNmT/l2fFyC9v+/TnHagq0Gj01A18M9kC/p1LMxzPNFyM5T+FkT7mfNLiRIh6smJ9yE50gVVsB0xgXbEhDhgP20YQrQgmkA0QVykB9NMBzNuzI94yKYxsziN8nl5rFpRwaoViykpSGd17TIunj3Oto1r2bT2d86dPEbDhQvs3raNut9qWFtby84NG1ldvZzM5ETiIsI4uncXJw/uY8mCOYj8uEDi/ByZHulDrlJBrtKPrGgfcpV+FCUGkROrUdhrVONFSRGUpEUjxBrqlsxDzgLkLJAMeC2IiAbRgK74mhTyb0YESzUpVlQuZPu6OpKjAyktUKMK9WX04B+R2ZpjbToWtRBc4lt+/KEHP/7QA1c7C0py1axduYxj+3fQ8vguDxov6kLTmAupmQiEqEPhMo20KD+EmEtKmCdKfyfdJuQ8aRhuZiMJdzEnO1KOOsQDhfVYVF62qEM9EWI/x4Rg8/JyMJVEuuwX1B/cjjo2iNlZibTmGc/uXaPx4mlEV5iZn6mnUDVBW5qZi0ICDUIt5XAO92flolLp4Qo1GZEKMiJ8ET0hLcyHyhmZbK9ZSEVhKgXKQNKDPZge5o3KV6Jh1JXPoXZhKTPTE1D5exDt5aKbZFgJZgjBHT6nka5SJqy5paxbsZIVvy6X+pUNKapIijJTEN8aFMX7ABKCXJkeLaV3TQ1zIz3Kk2yVgqz4AFKjfIgPkTEjM5yEcBfiQ93JiAtDLQRP796j+XYTL5qe8fbJa57cfcjTu/doOHeSNb8tYm5RMkLMJS1a4rEXpCfyx/pV3G+4wNunD3nVfJ+3Tx+ya9NautJIZWkReUnRRHk5khLkiTrUk2R/RwqVvhSp/MiN9qBA6U1xvC9JCnv8bcYQ7mpGXqwv6WGe5KkCyI8PZWftEm6c2MPqitlkRgeSFuZLVqwfcQHO5CUEkRnrR7YqiHBve+KDvRDFMCcnjQxVJDGBclZU/sKjW9d41nSXJ/du87z5Affu3qT5cRMvXzzh1fMnvHr2mJbmBzTfauTO5XMc2raBpbPyKUyMpCgxlMI4BTma/hYl+JAS4UByjBPRQRbERzkQG2GLj+dYXF1GahaTt9I7Ii4hxAJCQywIC56mW5wUXhOJj3Jmyti+WJoOJjFWQUX5DM6fPcG1his8fvzYAEQ8paWlhdevW3j96jktL5++Ez14Xx9hqHvQgghDANHy7Ok/akNo2/tA4sWTx7rMTA/u3tFFI25cu861azc4f/48Bw4cYP++PZw9c4qDe3exeOF8AuSeeMkccHW0wMJsDEN++o7+vb5CZj+VkoJ0ystLCA71xGyaMaNM+mE8uhc2dsb4BUhOAZnbaPR5uLUb1r/bAKqYJhuMngKk8QB9KHnp/YNMcXEdjkw2goCAyZq6JZUIMYugYBMUQSb4B47BN3AcTrKhWDn8jIvnaKJinbG0GYo6PQS1ECxfPIO921Zx6sBWDu5Yx9a1v7FkfjEZcWEI0Ui0wokwb2uSw2Qo/WyID7AnyseclDAn0iJdadPpd8KmdeFc/reMGtCZWQUR5Gb4MT3Fg1QDkCTd81yEOE54oClCqAnxMUFv3F5CHyHQAtUqSlKCWDY7jdpFBaRGeSKEmqzkEJKV/kQEuhAd7EFxbiLbN1Zz9NAWHTCpE0ICEae1nkhDQ34Bej2EdkNsZK8Q7BUC0RWSQ2yZHuZIdrgTaQHWRLtPxtArOXhoD0aM6smgod9jaz9ZejbRmj1FCyS+5Z1z9BGIFs1GfUkaF+3x5gbtHcH3M36rmIFapSBa4YQQxcidTLGaMIixw3oR4uPIP0HY+/NKe71Gg/mkpmNbS+bJvybLsRutu/2B1huZ6j+FGLexBDka42s/Eidzbbax942NGt71aGqjFBsQ4jDDjX/A0mYMxSVppKWHowU4FuZDMDMdjNmkwdhaajO9FWuEzekIocLWciDujiOQjFapuVv+hLfDEGzNBmA28UfN9wmanyrNz/3o01ouRg/e9jN4SE8GDOjO8OG9yUiPoHxBnuaYGrSprT/4IA+ziQOZMKYfJsY/YGc5Eh93M911JIM5QjOftdefywcfzNQUq5uBEEH0H9qTL7/5jH6DfqD/kN64+zixYNE8llUv4dflv5CTn0bPPl/Tu9/XfP1tZwYM/IExY4YTHORP6ZwiCgtymDhxNDKZPXv2bKWiogxHRwsCAz2pWVHBuvXLcXKeQm3dItavX86c0lx8fezR1wCQDMEPPnisebfm8sEHpzTv1nZNOyHNhQ/gg/94jBC7NMfWohfR52nadD74YBlC1GnGIEgzHkX/mG/W5sMZP7oPMscJBMit0bIfZHaTGTeiH1bUsXVtFW+f3WX7+hpKcpLZsOpXNq5bxfn609y908iVy+fZ9cc2Vq6oYvuW9Ty4d5PHTbe4fvmcpJ1ovELL47uaOV2M2CG9+/rMZFqvubZfpzl7ci87t65ix6Ya8jNjcXecQKjCxuCYRe/N6Sq9l72rZDfqQYQhOP+vDP33o5L/fzXtevd+tOX9v2vfa23TppDWOhy0ousG9IJrLUCrfOea8YHWJIbakRrpREKwPfFBdkyP8yJaYSXZ280gBKjIRkU2QlTh62aGzH4cMscJlBQmsKBUqitRkpfEsUPbqV1ezsrffqFmaTm501PIV6dRtWQRa1dUU710KauqlrN1zVr+2LiJAzt2sm/7VqoWLWTP1k0c2fMHG1ZVI3Kj/ciPVVCg8ic7yht1mDvTwz2YHu5GWrCzjncuOmg7WUx6pC9CrGG6Koz5hZkkRQXCXEGIjwviDshsJhGt0EYuKqVzNbnCPVlEbdViju7bybVzR7l6+ijLyueAqcBh2iRMhg/UgYhLfIuthRlmE8cgc7TG1cGKqGA5i+fPZFZeOrPy0qVJ2aCf4GohkNtNJDHYDSFmEetrT0qoO+wQ4CkY3fMLJg/4hkRfR+K8bUj1k4xUlZc12VHeCLGf8rwk9q1dztrKeToQkRkXjloZiq+TVC14AXJoEdAiMGEHKcpoVv1WyZJ5M5mRncJcFCiYyzYhqJpXxJ71KzFnjUS9GgQKF2vUQrDr9yoaTx1g2ew8zu7egPCEKA873cRJDHAlwsOaGB9HIr0lr12Ehy1KHyeD6JBaU1dhFuKD/0Xbe4dHdWVpv+d5/HxfP/d67vjO19PT3eOZcbfdbWywjck2SUIBJZRzDqVUylJVKecSykIgkQUIkI0AgUUOBltgMgIECBAgQCiRlFAGhPjdP06dqhKmp/umP/ZTuc45e++z9/uu9a61gCkCVAokxkSyekUJrBEQhP2okxVkKKMI9LDXLQjvQ2q4J5nRvsQHOZKt8GNZRgQ5ykCWJoZAtYA6MZj0OC+yE/zJUgVpScS5n37mRd8QrwdeMdI9JHok7t2n/pefEJqgKDsW4UNIinDXZly6KAj0tN2DsVGePrhLb3sLl07+RGVZMetLdGQsJ1ZGVrg3S6N8WJUeQWliMAUKH3JjPMkME7NiUScQ5myCOsqbrChf8pRBlGUquXhkF1uX55AfH0ZxcgzZMcHkqwJJCBarYufGBxPt60CWIphspRzaBZghYGdmSOXqFTScO03HvTsMdT/j+ZNHPO96Qkd7C329z3je/ZSh5z30dz9l4Nlj+h93cvVMHRtKCyhJVbJUIac4KZzlKWEUKH0pVPqyIi2IpSovUiIdUcltSYxyJCnOhdgIW4L8TTQLjUQidJZcVYz4vahACxLCHYkJXIKV4Rf4u5mRpAihqnI1l86fobeni+7ubnr7+hkYHGZkZITRUbE2xNBgHwP9Pb8KktYnE1KAtEQK3g6+HhsdYWSgn5caHh3UAAAgAElEQVTDQ1ryIWVvkoiHPokY7OvVZmd62tnB4/Y2Hty7T9fTZzTdvEXjtes0N93i4b1mLpw5TWqiCgcbKzZvXMuGNeXs/L6Smm2bWbuyiKK8dA4fqGHv3mr2Hajm0JGdFJemY7lkDswQiFV4kpYpIzzCGm0MgzY9q5rICBtxw/MFCUDb+szBwX8uWkvbJLQkQhAe4+u3ELncjJAQUy2J8POfQ3SMiXZswmPM8fafj5vPXJw95rLEdiayIJHQqAWBg7s309V+m9amyxyt3cbJI7Uc+GEr68vySIwKwMfBBOE9iPC2JD3aA6XMlrz4ANKjdQTho3+bzM3CTyj2/B0O5l8QH+1AkJ8RQX5GhIUsRmfVUxPot4CYMHNiQ81QhVm+tQmXa1t2pBsliTJWZISTFx+AKtiRUE9zVGFuBPtYkRjrS5jMHk9nUxxsF5KRGqklEDQLuixPx3RyBkmmoAMZfXobagsT4xjqSA+1JyfCiaWRziQHWiPXxkMUYbBoCjPnfIzOQ6ABLBKJmKJpn4j7iVrpS5y/teYeOqbZvJvQEot50obcpNdAEOqxNJxJbJArSxNDCfexQQTc57BeNI10VTD1v0gEQSJiDUgB66P8Bh24F71ZCeGORPgtJszHBBvTzzie/BFehv+L9947gL6kIcHXGJWfKUqZBSFuizTgQjp/iSgcYyKBqEVX6Er8jpO7McqEQE0MihiUPf3rDzFeNBk3FwPcXRfqgRCRcHm6fYuLvVSTQ9/iWkSY9wJCvPR/U8mvg0klgnNKr40x9euPmTzlQ8wWz0SdHcPykmS9/5kIDD0cDTE1+JwVRSqSFN6aa9MHaMf0rlfqB6mQ1zlmLZzClBl/4avZk5g59yus7E3Z/sN3/HL+Z/IKs3D1sMXAaA5//M8PsLU3Yd+Baq5fv8iVy+d5MTpA68Nmqqsr2b59M7dvX2HVqiLi48P48ccf2LvvOyIifZnzzWeEhXuSlR1DUnIYVhYLKC1Wa+fQ9JmTmD77M908E44xoeCj8Ficv++JBtRFJlM1fVXHxCB6aawPa/pYP1mAfvyAGjuL2ZrnEqmVxm4/30z/GBvzb0iND2Vd+VLWr8xl2+YyCnPiqa5ay83rl7nd1EjPs07GXgwyPNBDX/dj+p49ovtxK823rnLs0B4O1VZz5/pFdOuH5nxaRMOwWLNBOlcNyN0veSrWcOnsEfbv3sivU7C+HS/QgrAGsbXoExRxPROfV6MjCVLfvCuZwv93JKIkJYji5MB/4LvSMd8eM+mzUr3xk+SWUqB1EzqjhJTSulmcL1qZk46oxQbolAsJcltUIdYoAq1RBtmQEO5IaoybHolQE+ZroddXo0QE2hItd6QoN44dW0spLUwgRu5KWXEqR/d+x/atqynJSSE80AvnJaYsMTWgRJ3F4drd1J88wYGdO9i2oYKrZ89w+dQvHNpVw/4d1axfvgweCwhFqhBKk8IpS4tgWVIohapA8hUB5ER7sTTGG1oEBBlsKkpFMAC7hdNBJhDoaEWUvxspUcEIHwBrBHJTFUiLbJZK1O3HBmrc1RkgqIExgcN7dtLZchteDYrSkyax+Xs4kaKMoqwkj13fbaEgJ5NkVSx2VmZ8+uf/xNrciOlfTmLyJx8y5+vPWDBzCl/95UPcbEzYsDyHh4LAQ0FgEk0UJYeRFiEVGDkGdQI1a4opiA/VVk9cr1awLCGIWDcTUoMcKVT4kxriQnFSGAer1nDo+wr2VK4iWxlOcmQggiACYSEEXGwtcHeygd8LbFy7kl3VVdobIQU1jUwhLTpYm6pU0iFTL+iKr1TApbrDjPU+ov3mJdYVZSMI5WRE+hMf6EagvTFxvvbEa7wRcQEOxPjaEutnR5yvDXG+NqgC7EmVu5EY4kqannZ3aUosh3Z/x5G9OwiTeTL5z/+OIKgJcLNl0cwp+NgZI7wPRclhbCxOJVclI9zDnPgQJ8pzYilIDScx0pNMZSDFWdHkp4RSlBmB4AmzpvwZfEVS9uj+Q94Mv4LX8Oj+Q1709vCw6brmhqhB+FBTY+QxCL5wURDY830lfR0Pedn7jOvnTonjMQPWFGRy6dhebp46zMbCVLYUpXFy53rKUuQsTw6iSOVHfpw3y5ODqCxMYNuKdARbKFSJpNZ98RyRoDlbEOfnRJ5KTkFCJClyX/KUMvKUMlLlHqSGe5KjDCHKzxE3KyMtiVhdWkDDudN0d7Qy1P2MNyNDjPb3a2Q6opRpoLdLrIre08XzJ530trdy9dRPrM7LpjhFQa4yjKLEMEqT5RTF+5Mf502h0pvsKBeSw+xJiXQkU+lBVoIXglCLzNcIaYMP8FmEIBxGHmiGIsKOpDgXUqKdUcltSQ53IiXCFZmLKelxgaxepubCmeN0Pe7g+fNeurp7tSRieFRTcG548J0k4l1EQt+r8N+RCMlzoV8/Qj9drJStSSo2JwVX32u+Q3vbQ2423uDO7Vu0tzygs/Uh1y5fYnlxEUH+Puza/j03Gurpe/aI3qedjL8YoPdpJ60Pmjh79meuNZ6nraOJa41n+O77cpghkJMbRYzCjZgYJwKDFmNrNw07+2noLOGjogHjE8RFex7ogJkewNYDps7u4mYdFmaOIDQRIV+Mr/dsIiKNiYo2JSBQ0vBXYW3/NdYO0zE0/gwPd5FkrCtXU3/qCK13rnDj4klOHv6B/mcPOX/yMBVlBeSmx/Ih7eJaUgouZjNJCHYiWe5MtsKH3IQA4oIcCPezxMf4d7SUfcbiOX+gtCAcdbo/Gane5GQFIEyB4KDFCEIVft7ziY+z1W666bH6VkA1ErDJDHchL86boqQganAkK8ZHXJffF/B3MSE8wJ6QAFu02UL0m6+mfQAiqNP074R0p2q91y2IQEkC4nXE+poR52VKoq8FSyOdWRrthkJmia/zfPy8jLF3nMev9MFSMLTkWZDSH2quLT5QSpHcyERvSLNOdiERid9qiKZGllKQGkGE1xKSwzz0zl8iDBowqIlfE4QGTTrKKm3LSQgkPswJQWhB7m2qff93/7KY48n/hev832n+s10LHNThtmSE2RIfZEWYxyLN55KWuhYdCZKIx2HNPK3U9GsNOmlEkYZEiPEYC+ZPYtaM/8Ld1ZDM9CBkvlJRxlN6c6FS75j64/XfgaY16ApfVemNv5qpM/7CZ5//EQdHY+ztFuLhbkZ0hCde7ouxsfpGMyaH9Y5djZ3lTIpzY8hODda8V/HW8STiKd2rUi7+SgThMNPmfs60bycz+euPmTn3K+YsmIaHnxMxilAKSjLIUKuIiQtkR81GHj1p5vz5E9y53cjYq2GeP3/C7dtXuXDhJCdPHiY83B8LiwVYWi7ExdUCZxdzjE1m89XUj/h27mSWWC/gs0//HXPT+TjamfEf//G/EIQGLKwWMvmrP2nmagMTs+88ZkJQv9bKLBImK7u5mjGRZGpSdi+d58HWaLpe3+v3TT26KsbiGmZtNgd3R2NU0f4oo/zwdrVAGeVHsjKYmuoK9tVu58a1S2JNoaE+hgd6GOp7St+zDp51ttB86yooBAShkuKlKegAcN9bx27SfLZGTDTTwgQSobv3JBJxTMwOp4lX1d07Gsv7hKDqUiamT63Wk0pKRDZPr3jl/78tT+X7D3xPc06/IhFSDQmJROhna5K8WXXoSIT0Wp9EiP+nCrYgKdyexDA7EsPsEFxBGWQjtlA74sM0RYh/g85gPxUytedfhMxzMbHhzhRkRZCVHIIq0oPS/HgqV+eRHi+nIENFYXYCeWlKVpfkcGzPTh7dv82zlmaarlyg+VoD965f5cc9tWTGK5G5u6IMD6airAShOCGYFami5bQ0WU5JYhC5sT6khYrWXrUgkohd6wpRxwTQxwcgE1DHhSEIzSSGyxAGYWVhFldOH9P4D5pFF5hwjpyEEPFCDoOPsw3qZAXX6s/S1fmQV4M9dHU8YPO6cmgScLZbwqZ1q9hXu5OGi+c4cfwodceOsHbVcoJlPuQvzcTRzoqvPv+EJaYLCPV3JTzAnfXLc1lVkCbeBGrIjPEnNdyTXJUoycpRyMiMkXF6/w667lzmyPdroF0gM9yNDLkTmWGOKLzNyYv1IlFmR3KIC6Vp0azNT9EOpORF0Pd4JKuiObT/B348vI8tm9ZQu/M7ctJUIhj5BFaok5lKg8ZNV0QlvuzcuIoNK4q0VbLrMODUkX2oBYFvpvxVtPJNcHlNtNKEu5sS7W1BhIcJwU4LCXc3JjHYjtRwV5LD3VCFulKEgiIUHK7dyu7qCkL9XbE3N8CAOkqzk7j48z5+3lNFaYZYFyQtwoPUcHdSw93JUQWQlxhEpiKA3OQwijNjyEkMJVMhZsQJ83HA1nQeHvZLcLI0Z+PKVfQ9espIz3P6Hj2m4cwpdmxeh7RhZir0ctED1AooKGLDiiLtdQtFoocrNzEawQD2bCpjeVo0ZalRbF+RRW6EJ6VJgZQmBVKk8qM8LZTa9Xmcrt3AzlU5pMvFQNpUuQfZMYHM4RwJQe4sS40hVxlGrjKM4oRgSlPDSQvzJCnUDbUimDAfOwI97FhRkM7VCye5duksAz1PeT06xMtBMVB9bFgCyIO8GB1koLeLl8MDvBkZ4mV/L92tLZw6tIfynAyWZyRQlBRNYYKcksQQShICKFb4UhDjQXaEMxnhjmREOpMb7406wZuESDEjl6frXEJli5GAbbLClcx4T5KjnEQXZrgTCcEOxPrZEOFlzbqSLPZur6T13i3GXo3Q399HT+9z+p4PMDg0oiURoyNDjAyI8Rt/i0RITT/G4e3PpMBpiTTo15DQ91xIn40M9DPQ20Pvs6diTERHO4/aWnna2cajtlZ6nz2m99ljep4+4mlnGxfO/MKRA3vZuqmCE8eP8rSzjY6H92H8BbwZ49XoAIMDPXR2tHDr1iUaG8/RdPMsZ07vY8XyFLy9TfHxXoSvjyHBQWYkxLsREWpFeIglOisP/K2UoP4RkoehBUGowcVjFvHxDm99rwFBqMTV7WttamTBFiytv8LTZxHFxUpt4oXSgiQkYLbv+40c31vDurJCtlWu4ce92zl59AcO7dzExhVZ1DODwpRQSjMjUQU7kih3oSA5hJyEYHZsKCLU14z9aV+yLGQy/+pZSGFOGCkJHiQoXAgJNsPDcz4W5p/j7bWAqHBLJBKhCDInLcoWnXVbso6qyY3zoDQ5iJXZEWwojBcNHe+LTfgAvSKSGvKgrbOhIQO/Qaz+rCUR9fxa0ytZwqTNsYtIHzPy4/1YkxXGisQAVqYEsSojlMwYV0K8TXB1nIup2VS0JEIC7xKJcNQ0LYnQXxsleZO0WWvOVaPb1mVEkVLPiue1fW0+K9WxxPrZaH7XqLf2NmnO5TFaCZSGROyrXqU9Zn5aiPY8IgIsEIQqHC2/4njyR7jO/yM62VcjgtBHvsKNrEgHFAHmeiRCysjUiE42JLUWpMxTX876EzoSIYHQcs0Yl2NuNp15c/9KVIQrNTvKSE2WMTGl5OG3HqXjTowxsTL7Su/45XrPD6MD9OL358ybzKeTfs+06R/z7ZzPiI70YXV5DiGBjiyY+zlz53yq99+S5V6Nrdl0IoNs0Ccy/u5G2FvNQAe8ajRjVc3EIl/1TJ39KZ9O/g++nvkpc+Z9yYJFM0hJi+HSlZPce3CNlofX6e1r5eat81y9epb29mb6+h7T09PO6GgPT5+2cPr0j0RHB2FhsQBDw5nY2BixyGgm1jaGmJjOwdFpMWbmc3GyNycvJ40Vy5bi4+NEljqRlLQ45htOZ6HRTCYSiCa9530sNpmFh6cF386fhJOrEbJge3wDrDE1n6HxVEhgsp5fx9zoz281Oq/iYXR1CdQsmv85dlbfkBgXQLIyEKEehHrw87aBSoEjB2p4cKeRgZ7HWjniUE8n3Z33Ge59hFoQyEqMxs/VhuS4EL37SfIqSuC/SW/uSOeyRvv8t3RpvlOl+f2oSCK0BLKKeZzSZJiUCH0FOpIgpYA9pued0JubGoD8dv+EU/6r995uq9SRf/c7//eb5HWQ9hbJWyjFfehncpIMBHXoeyZ1BgTpPcnoIh4jUb6E5Ai9/eh9EFwhUe5AotwBLeH4DUyM29LcoyHS3lcqxsHOAVWYlK1Q3C+y40NZsyyDtcWZ1GxZxdFdVXS33Wb4SQtDz1rh5RBtd26wu2oLlfhSiZhc58KJowj5igBKEkPIjvTSSJm8yI700B40OciOnGgvKvKTEICadSW6CTEFPKmi8cIJWm5e4sbFkxRmimlgxWAcNUILjPEe7nZmqAWBM8cP0/Okg5a7t7h++RzP2lq4dO4UUfIgQmR+HD9ykMbrV2hsuMLNG1fpbH3Iw5Zmmptu0Hj9Mid+OkKPINAjCJw6foC7jfWcOb6fqnWlIjMW1KSEexHnb09mtC/LUsLIU4UgCOfYWJrLFBphnkBRchjZMV7E+y8hOdCaGA9j1JEuJARYE+dtSZTnElLknsjsTVEFemg3WVwF6g7Vcqh2B2dPHaej9R6XL5/hwN6dtN6/wfhIL8f37SA3MZpoHye2ry7kxi9HIES8IXZtqeD+jQaO7/8BPhLgI4GSpdlUrCglOTYCP2dbTXC6pv8S3s26lQFLRKuenyUqmTUpcmeSQl2IC9BMtkrYjxWH937PyaM/8NP+nQi2sLowncHO2zTXH2dljpIchT8FicFE+ywhK8aHpfEyVKHOKEPdWJoaTm5aBHFyN3ISxSwRecmxHNu7nYsnfyQqyI8iFAgKaG68xr0b18hNSxSPXzFRYqYWBGo3r2NzeRGYCWIgc2IcCeShCgvkFPNIiQykPDuRquXZrEyPIT/Wn4JoH4rj/MmL9WJZooyShAAKlb6szIhgc1EiK1LDife3IyvKl2s/18JYH52N56heVUB5lgpBUFOQEKn1sBUmhJId609cgDOZymD2bd9E842LPGq7Q9v9Jl4M9jE2MsiLgQEYG2N89CW8HBPB98thBnq7eDH4HF6OMj7Yr81CVZCsYkV6AmXpKpYlhlOsCqIkIYDlCTKWqXwpjvUiN9IVdaQL6lj3d4xpO8JvIDbMhtQ4VzLj3EiS26GSWZEos0Hpa4Of9UKCHM34fk0xR2u30XL3BmOvRhgaGqJ/YEgkECMvePHqJa9evOTliyFeDg/wYvj5O4vKvU0U3lWMTp8c6Mc/vOu15IkYet5HX9cznnZ20Nn6kI6HLTx71E730w4G+7oZGeij+0knXY87eDk8wNjoEL3PHrO/dhfnT5+kv0dMoftyeICXwwP09zyDN2P0P+/m/t1G7jZdob31BqdP7SU1JQQToylYW03H18cIRZwL6cneCDMgNdFTvI9GdfdQYJgJUUobAiNMkax+gdFmSADb0XU6foEGqFR6lnwNePX3/RYtIPsIfHwNcHObT2SkI7W1a7TzXBmpq4iaFhOqfX971UbOnThC290GOu5e4frZI5w+XM2p/VXs21rG+qJEshV+JIa7ERvoSEl2DK0d7+Fu/L/TV/E59nP/mX/5pyDiY1yIjXTAz3cRMpkZvn6LWGz2GbIAY2Q+hghCFVF+pqRE2LIsTYZOHiKeU1GCLytSQ1iTHcmW4iR2rM0R1+twWEMIawhBEFo0mxJ6wcwaQvIeGq+N+Ju3U6SKlnFpY5UAvCj1KEjwZ0VKMNlyR/Kj3VmeLCMt0gl329kYLfwrugrRGtCeAEKzHoFwlI7dpNkspc1bSq+qTyKk/9KcwyTQgfRzmjGXSJZEFGuZGPCssZhqzida5khFaYZY4PCUCIAi/K31Nu9S0pWeGM35L27kfs2SWb9FB7q6tOeSGmpLlMci5K4GRPktRgfI6hGEZr6dP4Wv50xi6pzP+HbRdD6f/mc+nvIHvpr1CZ9P+w8kSUgIa5hIpuoxNvqS6Ah3VpWnk5woI1zuoKnIrb/eVDIRvL4tP5GaBIb2a57vR1edV0cMZs76K59O+j0ebhbsqF7LhnWFRMg9iAzzRB7sirujKQ5L5hPouwQdASlHF0A6hiAUEeCmf56SVb5e81wCmDqZ15Spf2Kh0QxKSrPZtLmMyw2/0HjjLJWby6j6biV37l6k89EtDhzYTl3dQa5ePUtnZzMjIwNcvXqW7ds34ePjxF/+8gcWLpyOjY0RX331MYsWzSI5OYqKilKUylCy01VcrT9D7a4qlmYnUVm5ih01m1m+MhdHVwtmfTsFHfgTSYSl+TxmT/8UZwdj7bz091uCLMgOg0Vf6Dxk70ng75jeePwt0CqRMElTL/afo808LE2n4+Nmjo+bOWYmMwj0t8PHcwkhrOHCmeM8e3SfV4M9jI/0IjRC09Wz1B2q5dr5Om5eOgXRAkQL1B3cQdPlU+jItkgo0pWhrCnNYeu65X/j3OqYQT0S4ZjDubc+F8dMoTFzkiGgC1SvQ2e5F0G4SCAk8voPAHoZmgKjuveWp0VTWZzOxiIVG4tUbChUsi4v9q3f/r+RQ739W30ZkzRWOuKrW7ckWZe0Hu1nIpFoZ2KxTh0mTAi111tz2xFJRJHm87dIRAgaEiHNzVLNd6XvSNegmXcNUJwRzQf0cXTXBs7/uJtLJw5QtW456aoonJeY4mpjxsaVJQx3d8L4CII6wovcaF/Sgp1IltmTEuhARqgL2RGuZEe4khPlTl6cqDcXAOF9EZyWpsdThEJLIhrOHEfog7hQH1JigxCEZvydzRBaIMTTloqyIo4e+IG2u030dz+h6foVGi6do6PlHlcvXWD7d1tYvaqc69cagHHuN9+jre0h95vv0d39jNGRIToftdLe9oCDB2opLc6j7scDPGm9w5HabagFMQWri/k8befE+dsjzAB/eyNcLBbhYWvBFBqZiqg7z1H4khzqQKy3KWlyOzLCHYnzWYzS15JwNzMSgl1ELbCBCAIamIowA2q2VnDhl+McPVTLqRNHaWysp/tpG81NV3h45xqXfjlKJb58QB+VBemoBYGdG1dRmJVK/S8/8bK/l5tXL/PTkYNsXLOGX44f59qlC9y9eZ1Lp0/CVAHBFT6iRRMgI15PhKcZMT6WCEIj0R5mJASIGuxwd1MYFYjxtdabGIfpEQSarp1htLeTlpv17Pt+A3lJUeTEy1meGUt6lA9KmT3qOD9yFP5iVqYoT7JVAeSnRpCdFEq6KpisRDmC0AzRAjs2rOT5o/swPsKlU8eJDvVDECpZszyfuHCZWPfiExAq4JcjtdytP82di6douXaeKycOa+NIeF9gZV4WwiDs/W6TuCG/Dweq1iEAqzPjKEsJpzwplFJVILkxnhQqfSlJCKBI5UdurA/ZkR5kRXiSFeGJUAGHv1tF990rXP15H1tK1ahkrjgYzibQwZysMA+yI720JCLCx540ZRCnj++F8UE6W2/z8P4tRgZ7GRsVATFvgDHg9Rvx9fgrRgf6GH7ew6uB5ww8eaRl5YLQR05sGCvSlJSnxVCaGEpJQgDLVP4sU/iwLNaXoigvCqI8yY/zRh3rSbI2M41ohYuPcCQp0pmEUHsSg+1IDrIjwX8JMR6mRLmaEWhjSKiLJZuW57Hn+0ram28D44yOjjIy+pLhl695+eo1Y+OvGR97zeuxUcZfjjD+YuhvFpv7W8Xn3iYR7yIb76p4/XJ4iMG+XrqfPOZxexudrQ/pbH1A16M2Oh/epedJBz1POnjc9oDep528GH7Om7ERhvt7edLRyvPupzzpaKXtQTO9zx5rM0WNDPQz/nKEkf4e2u43ce3yLxw7soMd21axvaqUZJUviUp30pJ8SFK4I0yC+Fgn7WIbG2tLVJQlv3Yji4u5X7AhWkt0HmITSokONxfnc4ZkMavlMb8nKnwJPt4GWJh/gbXVdGT+Yl2Z2HBPUpSBJEYFInOxxsPKhBAPJ47sraF2pygvvHjyCJd+OULd/u/5DaP8hlGu/7KPuxd/pHbrCnKTQlGFuonBvmvgX/0KUS75LTfyv8Du2/+DiOAl5KnDCJSZ4eFhiIPzN8yZ+5+EhS9BFeukSQfYRVygBUVJ/kwM7BPXh2WJMvLidGRHIhGi8add9ERIJELyYnyCZjPs01Z/F7+vbzGXSIQOMOt7KBT+VqQG25Psb0W2XBf7JQiVmmwro3pNQyCawdZyNhPBhD6JGEWKZ9DJB6RsTXoEQksiujQbqua63pOAh74VUZ+Y9GFvPgcvOyOiAhzEgoFl2SxTi2CkLE+BPoiQ+y5m4fQ/0l4yk4/+TarlodnUNYQqJcT2res5JV7Tb9DGfUyfPYl5i2Zg52aBma0hf/jz/8kXs/7C9HmfYWQxR/xfM5hn+AXfzv8cQWhh1syPEYTDWFl+g431t/h4muPqtAhPFyk96dsA9bDmvcq33n+7SdlmJGmRfhasWgShgZmz/kpggCPlK7LJz0mkYGkSVZXlFOenEhvli6OdASnxMqQaH9o+aQSJROiIQiU6i7s0b6Vjit6QWd/8lRmz/4rx4lmsXVfEiZN7uX2nns2bSrG3NcTB3oDSZan8/FMNSckRBAd7oFCEsHJlPg0N9SxfnsMPP2xl3boSNm1ayaFDu7h8+RTnzv3E6tXFbN++iStXTtPa2sSta/X0dz/i4L4a8pems3p1MWfP/8SPP+3D1cOWv3z278z8ZjJaGZ3QTHSkH0kqORmpkZgs/Ip5sz/ByOALbKy/xdxsBrIgO5FE/FYCf1IQukTS3paYSRmB3iaDVdrXpkbTMDacypyZn+DiaISd7QJiIn3IzVBx7sQh+h61MNTVRnf7Xc7+vJ+aLWu1skrtPWCLpjLyOU0imAoEoQZkAqlK+X8zR/Qt7Hk6T0Kl7r5WC6ISQSfhkkhEo6YfKjXX3oUg7GeQ9xnk/b8zNzVtPxpple69FWlxrM9NYUup2DYvS2ZTcSIbCuNZmxvHP0oiSvW8jRPHQ1+GJ60dEomQ1lyJREivJRIhNX0SIRGJdnTeY4lEjGqOMya+ryURo3qfqTUJJETPTHywNQkhorcvTrbk1zEy6N8AACAASURBVNfwIQgfQXK4iygr13ipPqCPknQ5K7KjUccHoaCIihX5bCwvpGrdcm5fOcPQs1buNJxFyA73RB3hxfKkEHIiPUkNciQj1IWl0R7kx3lToPChQOlPXqyM4qRw5K5WpEX6caCqgvTYUG3H5aUpSYoOZkQQEOrAfP7X2BjNBJlAlkrO2bqj3Gq8Qtv9u/T3iAGqTzvb6Hrcwa2bjdT9fJzNmzexe/duent7uXv3Lt3d3bS1tTE4PMTo6ChdXU85fvxHEpOU5OVm8/OxQ9y/fZ2zdWJBsTA/FwxmTBI7LMCR+CBn/GwNcDOfJ6aSNZyHr4s18RF+CEILcg8xYCVZbkt2lDPJwdbE+SwmM8KJxGAHor2sCLA1xN1sHoVJYlpUVWgA+3dW0dUhVn9sfdDEgwe3OHf6GG0PbtIvCPQLAjkKTUGQStEif0YQaL17g+dPOrl8/gzVVVt5cLeZztY2hgeH6Hn6jHu3m+jvfsomQWCTIFq48RUzPIW7WxHja020lxWC0Ei4iylKXxt0C28jcf72RHrbiPUZBIHVJTmM8R6ttxt48uAGwjxoZAqNTCEvIZRl6VEUJoWQFOpCjsIftdKf+BAnYoMdyFIFkZsWQWaSHH0X28HtWxnp6mRs4Ckv+h6xf/cWBEGNh5M51mbzoEaADIE5nOP43hrGe7smeCNiZJ5QK4itTuDorm30tt5BEGqIlWmqhAMqX3sKFTIKon0oUQRQlhoizkWFD2WpIZQmh5AV4U5qiItIIiTL57mJi4haEDNsqSO8KFYFkSH3RBAaiPZ3wsPeiNx0BY/amuhovU3rgzu8GB1k/PUrXr94KZKIl+PwcowXQ4PwZozXo0NiJfAnj2m7fYtTBw+Qo4oRq56HB7IsOZbVmQpWpkVSHO9PQYwXBVHuFEd6sizSi9I4P1YkBlIU709mjDtJkc4kRbsgzAG5tylhniYEuxgQ4WqEyteSBB9LYlxMCbFeSIyHNdGedqxUp7BrSwXdHa3AOANDg7waE0/19TiM8wbevIY3r2BsFF6NaDMuvauQ3Nvt7aJ0+nEPkgdC/zNJ5vQ2iXja2cGzR530PH3Ei8Eeuh49pOdJG+0PbtP58C5jIwO8HOmnv/cpr18M8/rFMI/aWjhz8md2bqtiTflyLl84T39PN6P9/Qz39fGk/SFXLpzi4N5tHNr/Hdfqj/G04ypry9MQhMNkpfhTmBOmHf/o0CVEh+qnGzyFIKzB21cKrNa3qGpA8wzdhhoRqgtqc3OYTligCYJwDl+PBTjbz8bGchqW5tOYN/tjTBdOoY8P6OMDFCGeuFkuwsvKhNTIYHZu2cCR/bu51XCOtuZrnDm2l5WF6VoS8dPujTTU1bK5PJtsVSAlWbEUZUSjTpajTgjBatHnxNn+juZlf2HBl/+MIsIFHx8TbOxnY2j8GerccNZvzEQQ9hPsb0JMsBUp0c4UJvtTkiJ7xwb4ls56KqK+2VFcIyYA+XogRYAqQdNnGnlYEWIhzzmiZ4AGAUnTq5MiSHIUHXBcmx1JfrQnyf5WaAG2lPe9GnQxEZrx0AKDtzOhFDExsFECn3mIVt2WdzQp+FUKTu3SIxFSxi6p9Wm/72FviMzVgpX5ieyvXsOzB1e48NNuhBAI91tCXIg9wZ6mmvnUx6Ip/0Z7yRcaEqEHmIUqzX9KwKJG77wbNMBA019zwNBkFs6e1rj62jF5+if85Yv/ZPKMj8nIjUeyFE+b9RdmffNXfPxtMDaZjtGiqcyf9zmzZn5MoL8dIf72uNkb4OlsoPmNJMGQQIskn5W8EeUIQjNGJl8gAqIqJhbakqzT0nVJlvFyZkz7GCcHY9KTo1hTnseeXVs4uHcbmakxpCTKmUjiNb//jUhEYwLMCPYwxM9lnt446x+7Ah3YrsDEbDrz5k/GyHgGiUly0jOiyc6MJSjQAVcXE/x8rXB3M8HN1Rh5mAfGJrOZ881kllgbsGdPDaGhXly48BPd3Q9pbr7G7t1VbNu2gaamy5w5c4yGhnM0NTXQ0XqXl0O9tD+4TePVC2yr2kBJiZr9+3eQkRWPofE36AJldfE4cTEyypZlkxgXiK35N1iZSDEOx8RrmYNGbndK73d1SGvUr2Mhavg1iZA8fvsxmDsJa8tvcbBdiJnJDGys5jL320mEh7ojNMDB3Vu5e+08l345wvF929m/o5La7yu0JOLWxeNi+mNPDYnQpAnV9wa03m546/hqOh/eQ1pb1y4vQSIRW9auQBDGJuAgcU0Q5wDzBHQV6Bv12v9zErFaUxBZauUZSjbkp7GhMJ5NxYlsXpbM5mXJbF2eStWKNDYWJbzzv0pSQihJEYnDstRQlqUGszw99K3vVaIjdvoGCP1xk+IgJC+nvqdTIov6BOIUuho7UlzW22vXmOaxD+0a+R4a441m3Z4EqqAlKGQWqIKs0K2nmvOSqmFrSIS0NuUqvRAaYXVOBIKgFkMXBLFWSP3Jg/Q/vs/Tlpv0dTbz6N51kUQUKvwpUgawKU/FiuRQ8uO8yY/zpjjen0KlL0ujPciO9KAkQU5GhA9rCGFjSSZ1P2xjWVaiZsNRkxIbihAN7XzIFBpRhHiyeWUu64pT2Viex+Xzv9DWep/2lgf09nQx/voVw0MDDA6IqSmvXLnCnj17qKjYyKXLDdy42cTjJ8943j/I6NhrBodGePz0Cesq1mNtbUVJcT4Xzp7k/u3r3LxyljfD3dR+r28tUZMdJyM71p+VuUlcO3+S3Kw0hCJQhE8sHhTmYYgq0BJVoDmJgVbkxLiREeZKnK+NduKHutoi1MPx2h08a7nDq8Eehge6uHZFCohq5ujBXezcspbc5Cgxm5KPaGko1vxH5/273Lh0EQwE5EGBbKncTP2FSzQ332fs5Wua79yluekW0ZQSTSns11gItHmaq2CSmMo23s8B7aJ/DDGWQiN9ivRzRZgCyvBAVhblcqR2O1vXLkOYB+kxMtJi/Ij1dyA5zIOlygCUMnsUATYkyp3ws1+IleEXBLlbkBEfRIpSzFTgYm6KWhCo/+lHhp6203LrMk9bb9F+v4Hf81gsprelnB/3VVNWkEmGMoqta8p/JWm6ommoNa1O4OSBXVSvW66pMK5GcBUfk2WO5Ed5syoljOXJQWRHuJIe6kih0pflKaHkK/xIl7uRFurK0jiZSCDOgVAltjyVnIOaDFvzOEVJfLBIIqZApK8DPs6LyUmP4+qlkzzuaKa97T5jr0Z4Mz7G2OgLeA2vR8cZf/GasdER3rwa1ZKIu1cb+PnAPi4eP8aFHw+ydXkxa5emsyJNycr0WFamRbJM5U9RjDfL4rwpjfKmLMqHcmUA5Ymi1CknzotshRc5iX6EeBrj77wAP/u5BDstJNrdBIXHYpSupihdzZDbGhHpbEGogxkVhdmcPLSP508eMf76FSMvRnk9Dq/ewPgbkfvAuEgiXr8QicTYK22TrPv6xOJvVarW90RItSCkonNS+tfh/ufaJkmZuh4/ouvxI/p7RPkSr0d4NdLDy+Furl85w/nTx+h50sbIYDdD/c8YfN5Ff+9T2h40095yj5+OHyEpUcn3321l+3dVXDx9lrpDhzl59DA/HdzH9i3r2LphOd9vWsa6sgzNvXyYVJUnRTlhTCxupEYRaa25hwbRgrZPwNN/HgGhRkQqJC/eKcyXTCIw0JCICHO83WdjYzmJaLkFof5irQaJRITIzFFnBJOTIWddWQb7d62jjw/E7GLx4ZSmKzleU0X3/Vs8fnCH242XedDUQFfHXe40nOG79ctIiw4gNtCJvIQQSjOiiQ6wJ8jNDJXcnZRoX2JD3fG0NcBy7mS++K//jS3Bv+ei+hPmf/HPODnOxdV9EZY2M9i9dzUHDm9AEPbj6Tqf6FAbslTeFKUEkqfy5l0bpQ7Ual63oNnkujSPg6K22ljTStFsZhrrWDlim4O4iX4kkomJqV9rRB3uW8fOi/Igzt0UnZW+Vow1kZpEJAwk74GkvdbfoN8VDCwBcmmjbtZr0mYsEQjJK6Fv9dMHxo1I2nY324WYLZxKSY6Kg7s2Ur2phN3flVNVkU+s3In4KFdEgF7Fv/xTBbkuf2Z72Jf84bfStde84xw1e1WVBNROaY63Rjs2C42msdh6AQtMv+Grb6fw2def8OlXH6FIDkOK3/jr539gvsFXeHgvwcnZFFc3c6yt5mOw4Cuiwr0oL0ljYjKBc0z0tkgAXR+YNmFoNBldsKv0nWomeiIkL4Gkiy/FYMHX2FoZEhPhz4E91dy/c4VNG0rZuL6IXdtWowNKUj+IhCLc24gQLylTlxRILj2v0TteDfMXfoaZxUysLGfj4W5GVmYUzk5G2FjNxcxkGuam03G0n4+Z6deYGH1JTLQ34RFeuHtY4utnx6FDe5EFulBRUcqRI7s4cGAnx47tpb29mUePHrBhw0qyMlPYumUDP/14kItn6rh59SJdT1p51H6PS5dOo/NUNb7VdHNudVku5SUZJEb7kRDlrXlfuu5qvb6QiIQ056Rg27fndxGWBlOwNp2Op6MhHo6GmBl+ianhl1iYTMNi8QyszGdpPFHzMDWZztpVORzd+x3H9n5P7fcVVJSqKc5UUpAWSzWuVOOKWhDYWJotJlmoFqBaoA4DkVBMRW+8paxQ0jWc4pefftReQ93hg1z8pY6rZ09z9qcjCMIYwofwvPUewjxNyn+hSYzDmiemnhdjRmvQFWOr0sw1yaP4DxAIQU1pRgxFSeFsKc3i+M5NbCzKYI1alFevUkezsSiBqhVpbF2eqiURW5en/s3/k0iEIKgpywxjRcZ/54WR2mEmrlMSYdb3fEtxRfoGFikDmzQXatERfCnmTPLuSsHXfWjlTBKJeE+DgSaBTg41xgSjjJRC9iN0sqg5IIyJuEmqPyYImphoYwmD9rF/x0bqDu6gs7mB4a4WHty4iLAqJYy16ZGsz4xmVUoY5cnBrMuMYJ06ivLUMAoV/uRE+6CU6VzPj5su8uJZC/cbzrJt3Qrx/Ur4kHY+pJ39Oyq5eOIQTZdPcbO+jgc3L3GvqZHnfT20PbjPk8ed8Gacly9GGOjv48XIKK9evKTr6TMuXrzI/fstPHr0hPv3W3jW1UN7xyOuXr1KfX09y0tLMDaYT3RYIJUVZfx8cBeHfqhib3UFFaVZ2uJTvg5GZMUGUFNRTO/DmzDcT0fzLTaUFZAQ7ovcawlhnuZkxrgS67eYWG8TUkJsSJPbkRriQLrchZJkOZd/3IVaEFiqjKSiOI/mK+fh1RC9nQ9pvXudE0f3ih3tCvmCQHZiFKkxUoqwRmzmfYmX1SIyVbH88uMRbl69zN6aGg7sqWXzpkr2/LCXwwePsGG9aBH48dBBjh8+wL6a71m3vICcJAV2xvOY8/mfmPnJH2GSoNH9DYopvWzFG9PHagGJge7E+TkR6+eCKsQHZYgvSVGhxMv9SQzzJUsRTJiHNXJ3S1ZkxVKaHoUq0Im0CA9K0yMQBHBZPBv3JfPEehDxwQiCmpWF6dTt2c3xH3bT3/6Q9tvXuXDiMK3NDbwY6NAShNs3z/Lw7hWqN61CGIMDO6o5/sNuscjNz4dpuXae9puXQC0gGACuAonhAawtzGJ1fhrr8tPJVYaysTAVwRdC7RexOTeBEkUAGaEuqPxEoJca4kS+wo/ihEAKVQHkKwJIlDkg1IEBdSxVBJEY7EZRUjiPbpzXnl+63IWC+BCtu7ZkaSKNl0/S0XaLJ08e0vnoIW/GX8Kb17wYGYXxN4yPaVD5mzF4NcTLoV6Geh5zbN9uli/N4njtDvof3qHl0hmOVW9iQ04yZclRlCXKKVXKWK7wZ01yKKtUwZQrAimNC6Akzp+8GB/UsZ4UJssQhCKEKjFQKsbXihS5M5lyV1SelkQ7GaNyt0LpZYefpQGuJgv4oXItbU2NdD/uoKf7GSB6IF6Pa0jEmze8efNavJbxF/B6FMZf82Z8TNvGX7/i9divycTbRELfwyAVkxvuf64lE1JdiN5nT+nreqatVP2ko52uxx0MPe9j7MUgL4a6YOw5b1718+Oh3axdWcTZX47ypKOZsRd9PGptZqDvCd1PO3g1OkDrw3v8sHsHFy+cIzkpgYTYWCKDZGQlxSMILbhSTYFalFOW6Gtcf4/YNGB0abKYoS03zYdkpRORoeaaoGANSBbOERpmTHjkYuRyY2SyBYSFmBAbaUlogCHB3vOJk1uSmeCBMtyGdKU7IX4myAPMiY9xYfP6bO38amk6TfP1k+SnRiEIsDI3hbsXTvKqp4OejvscO7BLu2kUZyciCNUkhfuRGy8nM0ZGSVoUSxNDEQzAxmgmixd8haPFAhbMmMTCrz9h4bQ/Mevz31Id+V8cT/4T0z/7XxgYfclX0/4DQThGZk4kYWEOWFlMx95qBm42swjxNEYVtOQd3ohGvefnEIRysd+09RTWiB4AKTOTMZqNa1TTbxqLVwjib7Wa+V+DHn0SsTEvjuUJMmrKUvm+OJ4JUqtoaZPrEjetCjQkQv9/JTAjBrrrgObbUhi9DfNXtR70tet/DxBIoOAYxvMn4+u2mKggJywMpxKsV1Ar2NMMSZ7x0b9ZcDlrGjKTD/mf/+Mhuqw7EhAW5SEpmjx9uj7Yr/0/V4eFmn4V58ucBVNFkPA+eAY44OBiilRt29LqW0wXz8Rw0VR0RKmWOd98qgc69EjEHGn+q/F1mcOv072q9fqmFJ2uWx/YS5/pZ6Ip1f5+5td/IS7Cj22bVxIR6oWp8WzkIR7oSzr83Iz1xkgEjGE+Jvg7z+Pd41GOIBSxwGASs2Z+xCLDL3BzNSY9TU55WSYGC79g4bzPsF3yLeam07Ewm87cWX/my8m/J1BmT7ZaQVCwC75+Dhw/fojgEHfiE+QUFqaTnh5HUVEGly+fpL6+jlWriggM9CA6QoaHqw3Z6Srqjuzh4N7tTLScSySinonzSyTTN66cYGLaV8nyXoe+vFDsOwlIN2isynVIQcdO1nOxMv4K43mfsnD2nzGa9xmOS77F1nwWM6d+iInBFxgbfsmCuZMwWzwdTw9zfHytcXJcxL49W2i8XEdBVjz+rtYo5N5kqOTER/jxW7poYhJNTBKNkcckQ0GLzisxFb17QbNuNKCRhZ+i/tRJHt6+xe2rV7jfeJ2hZ0/o62jT3YsfSiS5BimLmFbWpJWONqGTI0rGjTx+nbXr77eNRWl/87Pq1dlUlaWzsTiRTSVJ/9D/LU8PY83SWO0cLU37e2RCGktJnnYKHZGQrlMiEceYmMa5WtPP+sYQKeD+FDojiGQU0ZAIaT1+T7N+SzU4hDGRUEj7ojAmFn2W6db23zAqptp9X0MmpHEXxkSJk7FIIAShDyEDVhWnIBzT8yyVJ4ZQnhjCutQwEewky1mfEcWWvHgql8ZTrAoiMcgFVagoNVELAn3tN3nd286t8z+x//sN5KiiEKZAZmwEW1Yu4+qZOoa7H3PpTB0Pmq7xtOMh1y5dYLi/V7TkDg/Cm9e8eTVKf88zUW/+eoyOhy0aYDJA6/0H9D7rorO1jdMnTnJo9w+c//k42yrW4Ou8BGeLBUhlwf3sF+Jrt0AjQzhGbKAjwe4WRPk5wu8FWq6dZ7i9BV4OU4SC9DBfot2tiPE0R+FtjjrSmZwoF2I8jMiL8yYrwh2lvwOladFUFGRAn0C2Mpa81GTUgkDX/buoBYFjGHNy/052bSrnovBWxcQPgEqBrKQoVpfksHntai6cOsXj1lY6W1q4dPYsVy5e4O6tmxw9eIArgoCVmQnCMVghCHhShaCA9eVF2sFysDDBy3EJQj1iFoQ+aGISxUnhYsChoCbO145YH1viZc6khXuTFe1PRqQv8TIn4mVOpEV4UZgkZ3lGNMUp4eQnhJCfEEJhkhyaBI5sX0dz/XHtdaTHyChfmkzVyhLO/XiAx3dv8LDpCi23rzDQ207jtTMTg6d3VbFlw2piwwKp3ljBiUMHUAsCNZtW87zjNjfOH+eVIJKI1flp7K4so7I0m7JsFTvWFFCaGsX+jaVa70Z2uDf5sf7kqwLBTCAxyIllqaHkxvqQFeHOenUs6SHOZIe7izdAA+QpZSxLi2RTSRon9mzh5x8qyY8PoCg5WLvQYyuArcCt6+d49eo5r8eH6Rvoou95F2OvRxkfH2NwsJ/BoT7ejL+AN8OMj3Yx8ryDnw/VsDQpkg3L1KzMSeDotrV8tyyLipx4ViVFUhYfRrkqjPL4UMoVwaxQBlOiCGZdloplCXKyI3xYlhRKaZqc7BgvsqI9yVX6UZYZwdqlSkqT5aQFuxHrsYQYZ0uiXJYQ7GSJ7aJvCHZ14FBNNfWnTtDRco+nTx4xPDzMmzdvGB8f5/Xr16IXgjGxvXnJ2KthXr16IRafeznKixcj2vbq5SivXo4C44y9EgvM8XoMxl9rScT4yxcMPO/n9asxnvf20dPVzfDgEIP9A/T1dvP0ySM6Ox5y/95t+nqf8erlME+fdPCw5S5trfe53XSdkcFntNxrFCsAryqkUJ1E1YYyrl6o43l3K+Mj3fT3tPFiuJuXI310PetkeOQ5fc+7OHP2JFs2rSMmPIjs1Bit/CQtyU87TzMS/MQsOR+hXbAdqcERcSGPCbMkSm6FBOSsLT4lPs4aQThHRMgilBGmZCc5UJTlTX6KO6nRtiTKLcmKcaIg2Zu8JB/iQqyQ+xgRJ19CcowzyjB7YoPtUIS7kJcRwc6tpRRlx5KbFoEwBoXpMdSfPMiFuv1sWJ1PbLg3Okt9FYJQTbiHHaHONhPXDgNxgZa52xHk5YwV+wnytGdNSRbbt6xiyYI/cTlvEltC/sjkP/0T/zpwH0E4Jlr0NHUcArzNSFK4k0EG2fFe79D0Nk58/R46EjFDD3i/p7FaaeMlzqHbECUL2n6NhnoQHeA/hg7Y6zwG5Qn+fF+k1Lxu17RaBAFtVjvhE3QkIg+989RY6G1BRyKk4E3pOOV6Gy5MlEhIz6XPJXCtT0aq0JEUXQyAlelUnO3msmj+p7jazyMq2B6Z22KiAx2Il4tZ8QShgv/5P8qRmfyOy1mf89G/mepdXy0iiJR01DXEBy5BB6z0r0FNgIcZOgByCjPLOVoScfBIFXkFSswWS/IYNYYLJmueSxZLCbRKJEK6dhHcxIXaat5/V5zE20RBIhFSViapj6rRZe45pnktym2MFkzG2WY+8dHeFOfGs35NPseO7kIQatm/ZwvREZ4YLZiMpek08bePxXkWG2RNuK8Z/g7z3jofiWDVMvfbvzL/20+Z+sWHfPH5HzA2nEpYiAu+XlY4OywiQSnD082MBXMnYWk2k1VlWez5YQvnzx/nwYPr7N33HZcvnychMQxFbCAxUb7EK4PYuqWU6m0rUcT5IXwIlhazcHYwwHbJt/i6WxHgZUdqfCgTSYRICAyo01SI79LMNek+l7xd4nhYm32LINQxfeqfMDachquTKS7Oxui8GlIArnRviZZ4a/OZGM6bxDczPmL2tP/kmxl/wsjgC6Z99SHFBfFsXF+AocGXzJv7GaaLZyILdMLF3RxfPzuy1QqSVGF4OFqwNFXB9s2rUEUG4GZnTHSQu5ZErC5JZ3/1OrasytOkXR3Vy4YkEonRni6EBvRIRB3Xz5+l8fxZ6k/8zJ36izy7d4drp06gq+Quea70Le81Yup3DammXoB64a25p08ipHWlCB8HPYngO+Ig/l7bUJJMoLMR2Qo/Kop/TSTKsqInvs6MmHBOG/NVVBYmsH6pklWZ0e84hr7kTLqHpbkgkQgpbkKSNUmvpVau955ESPbr9V8zOhmidK9rpE5aQ5CGXEzS65/30ZGISW+RCEEa6ya0gd2HIT3CRXyegdg+5P/i7M3DokqzdN99n3zOyXufvn3r9KnbnVWd3Sf7VFZXVqVZlXNqpqYTjszIPM9jAAERAUEwBRDMMzIPggiK86yoqKg4pKKJijMqKioqKirIqP7uHzt2REBW1TnP/eN7IPaOYQ/fXt9613rXu4yA82MQapMjqUqQUaLwYVVKJM1ZampT5JRqwihPCKckPpwsVSB5WvFilWSredp3CUYG+OnANqqzU8hPUNJSXsLVnzo4tX8vx/bv5sLpk5w+fpTDB1ppa93NnZ5r3Lt1g/HhlzA5zvCL50yOiDzz4cGnXOjs5OLZs7x6+pR3Y2MGVZznj57w8NZtBvv6uPlzJ2srSojwdjKiLKlj6wfS4ncKmcdyIn3tUAa6wQcCHbu3iFz9TQKFMVGovR2JdjZHF+pCvtKbGI8lpIWtIDHIhiyFJ8kyN5LCPNAEu+NntxxB0KGLi2UprSyllWe9Nw1O897mGu4LYlouNdqP+HBvYsM8DCjv8IFt3L9zlbs3r3P25Em6z53Tn98o93tv8uTBPfrv3WZVVRnFeVnUVZaID1MeaGLCycsSC7OvXupi/94dNNVWQZPIT+7lI/auq+bE7mYEoZXkUBei3M1ReVuTGOxEYrATcf4rUPvZofK2JtbXlsRQN7JUgeSqQ8iOCSIrJpg8jYzqLA1cFdi/oY72bWuoyk4gMdwbnTKIgkQFpRmJVGansqm+glOHdnP94k8I78Gm9Q1oNHJ4X4D39bUYJUbgs3/bFu5fv8z5kwd5fOsCQg9MCKLKVXlWPIIwSkqUL9VZGnLUoSSEuNJSouPktkbWFaVSEBtCfqxYDL22PMMEYYsPq9LDnMwodzKj3DkhCBRqxOxJYZKMmlyx4VGIyzIyVT7oFF7EBKxAq/BFqwxEqIVD+7cy8KiXFy8eARPABMOvB3kxOMDE5Gtggrdvh5h8/RhB6OGOILC6MpvkaF/K0mMoSAznQ/oQBB3lCeGsSlVSGhtCgTyAilgZ5TFh5Ib7UhgbRmmKgry4MAShgdRIT7Jj/chR+5MbF4DC09xkEekjysUStbc9cT5OKLwc8bU3hxkCwR4uNFaVsn39Oi5f+JnnTx7z9s0E4+PjTExM8PbtJG/fTvLm7RgT1lBb/wAAIABJREFUkyOMjw0xNj4kgocJ4xgfH2ViYozJyXEmJ8Xsy8T4qJ62JWYmJPrSxMhrXr14yeuhYR703efO7V6eDTxleOglQ69e8PzZAK+HX/Dk8QMGnz9h5PVLXr18yssXA9y+dQ2dINBxZD/btzSzuq6E5Hg5Wakx1JbnsLG5il1bGjl1dA8Pert5+qiXB/euc/dODz03r3D33i0m34xw/UoXZcUZxKsCiFN6Ex5iRUSoJdp4T3J0oeSmyYiXuyK8B8kKNzITvDGmcptIT/YiPNgcwR/8PH8kNsqa5DgHYsOXoYu3pzjdi+x4R3RKO9IUdqRG2pIQYk5CkAWJMju00U64Wn9FpN8yshP90ETYk6r2IisxCG+H+YT72pCeEIZK5kaAuyUWC7/Gwuw7VOHehAU4sXTBl3i7LicpNgh1hC/KYHeUgW54Wi7CfuEPBDtY425uZihY1gkCa+vKWd9YS115ATs3rKazYx9Xuk6wZV01877475xM+Q9W+vwr8+d8QlZOIgwK5OTGo4j2JCHWhwxtIIKgIzXGnRy1r+HZ+GV0V2dUXPpaP3ZhoAUa+yyMMpW+ITkHrSYgYhdGKtF0FZDpow8jwJAoAN1GEGGIUho/M4Nuk8LPLv3x5CE6HFLNRIceTE7nWZeaHJt0XKaFwuJi/FgQxN4Vtt/jaT0T+2Vf8eP3/4HF8i+Y9d1H+LgvpqUhl7KcGAKcl+DrYGagYP7m1/NYH/afZDr9G/9ktVZ/jqZ1GNtQBVnqz7UXo1MuAokQZzOmFmQ2IAiVLFzwGYIwSXikC7q0CIIDbVkw54/Mnfl7BKGUBXP+iNGxl2o5pMh3D5KajzzAml8qwZg6P1INhMnc+IXizCaTa93EL2hx+s/YLPsWebADWSmRXL10ggd9V7hz+wJ7djWTqo0iMGAFgX42yEIdiA53QRCGiAq0ITbMAVWAFRHui/Eyl4CS9P2iTOann/wL83/8DH8fGzJ1Cjxcl7FowRf4eFri5W6OIPTi42lJvDqItU1lvHpxn9u3L3L58mmOH9/Hw4d32blrLanaKLw8rPDxtiIvN5bMjGjsbGcjfAi21jNZsujPeLgtRqsJJVrmSXJcCEaH36Q41iCv2Su+/tg4/7LS5GgT5NRVFSAIg3i72/DdV3/AxWHZtGvWhLHQthPTzNTSRV8y89v/wMNtMeoYH8yXfsMSsy9wdVnEmsYCzp09QElxMsnaCHx8bbCw/pGvvv09P/z4GfPmf4WV+QLqqoo4f/ooFzuP0rZ7IyV5WkrzUvjpyC66Ow8b+nUxKuifHyOIOLR7Gwe2b+XYvr36edVnmD/SWn9i305OH9hjcj5ZGKWSO0yevfZfyLSKAGK6fegx/L+6LJNNq4oRhDzoF8QmZ9L7pvgExrELi7/yneLIS5ZRVxDP7rUrf7GvIkMUSihOCqckOYIKncKwrzRZRnV6NLWZSirTjABiZVLY3/gtU2qTBNj1NTFTspNZTAUQDUyVrW7BGNSoxJjF6NJf2x6M9RLS/yYZCilLIdQiCIgZBj2IEP1mCYhI96uP6VKzwvt64Pgh+kyZTpznDWkK6rRyqhJCaUxXsCYjhtoUOTUp0TRkxFGWGEVKhDcybxveYxLhfdi7pZ4HV8/SdXQvDYWZVGQksX/jWvoudXHx+FEe3rrGzUsX2LdrG8wWONVxBCZGuHfjKnevX2X4+TMmXg/B20leDDziwJ6dlBXl81PHEd6MjPB2dNSgRd/fd4+n/fe5cPI4R3ZtoSBZTbCrtX7SNBHitJBfMQj+Yjv2IMcFhHuKSimf6DF2Vlw0RYlx6CJDyZSHkirzIcBqHqEr5qNyX0qw9Sw0/pZkRrmSGu48dRLoL1awhwvBnu6UZ2Ui9GHIRAhCr6imUSm+TxXsjCbCm8/pYsvaKh70dvN25DljL55x78Y1OjuOcvb4MY4d2MehPTu5dPY0V7vO0nXqOCfb9xseyHbmYbNsPoFeTugEgebGOgaf9jM08Ijjbbvp5SPKsxLZuabccKwxPjbInBYT62tLQpAjSi8rotzNUfvZEe1hgcrbmrhAJ5JlHqRGepMm9yFTFURBQgQpkT6UpamgS6C+MJXM2FAyYkLIT5STGSNDEHrRRoeQr43V157oEGaAXOaDh5s19naLKcxLo2l1JavrStnYJErZ9t+8Rs/5M9y5cpbn96+JfMtggQF+TbiXHaoAZzJjQ8mPDydV7ku+RkZ5mor1K9NpKtCSHe1PkUZGUoQXCZFeCL8GD4vZhqicMAPSItzIUflSFB9MZrQPhQniA61TBpAc6U12goz0CHd0ke6ky70oSYkiSx2GkAcHd25g4uUTRgYfM/JygFcDD3jaf5d3I0PwboxnD+9w9MBOwwN1RxDISZKTohTpJxKFTxviRoEyiLK4cIpVIRREB1KsCKYwKpAsmTdZ0f5kxwSRFxeqXygmifG3IS5IlORVei1HENqIcFlKuNMyotysUHraEulihb/NEjysFxPstoKc5Hj2blnP4b27uXntMsMvBhkfG2FsbIy3b9/qsxBvmXwzytj4MBPjw0y+GWF09DWj42L2YXx8lMnJcd68mTDQm3j3hrdv9HUTbyYNIGJseIg3Y6O8fPac4Rcv6e+7x63r13j84L6hd8T461eMDb8U5VrHhnj5/DEP+25z/+5Nfu48iU4Q0MarjOlPvQJEni6O9ES5gZd5ipns2bGe8+eOc7PnCpcud3Hh4jl6b1+n58p5ThzeTXN9ITXlqaQk+iMLtiQ8yNJoXIcw0STXkRwjamFHBJuhS/YR+0aYgafLLOIUtsTILchKcqU0J5CVGX6kquyQIn9pcjtSI1agkzuRoXJDHWqDOmIF6ggHNHInklXuqOUuhPlZ4eu6hKQYP0J8bfB0WoKLrRn2FnPxcbMmwGsF5ou+QxHuxdqGEo4d3Eq+INL4ApyscFwyj1A3e7JiokkID0YdEkh2vJq1dZW0bt/I1nVN1JYVUleay+bmag7s2sDu7WvJ0cVh/s1/507ZDNSOHxLoY86Btk0ir3USJKc6QeVGYpQTSTJHvW0bNLFvUuTeRH3pY30GoNYERBiaZY1irGHoxOhISs7BLqZy73UYnfVfcpvLdKGkKVymbdc7rrJfOgWizS9iqmMsOXISf7pXHFJvCf1rqTmmILShI0GfoTJ+d4DDjySGOxIfZk9skA0yj8V42/+Ij8NcrBZ/gdmCT5k37xN8vc3J1smpLEokIz6EINdlBDgvMYCIBTP+hecVn7Bgxkf6xb8PI5DowUhh0R/nNOdbE+Jg8h7TY5QA8QB2trNZMO9TZn71P7Azn0msXGqq2oRBPctQ52EEIuK9MAF+Qrv+GCSgZXKt35t+/U0jom0m2yVK03QQId4PZ5s5BPtYU1aYwv49Gzh7+gBbNtaiS4lGExtIVnq0KEUb40uQjzneDnPxc5pPkPN8ZO6LCHb8kalSsC2ITk4Xy5d8TVyMH2sa8tm0vpyk+GBSksJYtvgrBKEXZ4cFWFvMwt/PlvZD2+nuPsXAQC/3+i4z+Pwxu3Y0o1L442i/iGVLxToCN9elzP3xT/h5WxISZIej/VwcV8wjTuGnv17SXJcUdUyLYltFGkiWaM8W/vgpc2b+ni9nfIixf8RVSkvSiZB5UVudz5JF35rc5yaMDcekwlrxetpa/UACOhRyD6ordFzlE2gVCAq0J14TzNH27XSePsCVq6dY3VjCQrNv+ff/8d8IDfOguiafqvJ87ty6xKvnD3j66BbDLx4YKJ8H927k4N6N7NnWaAAR+3c0080MqgrT2dRYSXVxFkbBA8nhrBWDt3qbs39LI0ZalzR/NzFF1lTqOD8NRJiyGQRBJ6pSfozY3FI7DXBMBxGCjm3rTCmPog3Zpe/uJQg6yjKMQGBLfR4barJYXZTErjXFrC1LozozxrC/KkPMlJZpI6lIjaImQ4Vkv0oSQylPiaAyTU55ith3ojwlgorUyGnzfzqQkAC7ZDelbMVfe25KTUYDoj0wFZKQ6pOkGuAO/XdLc6bH5B5J6k59GO34JmKDbTE2RJRsVD9GkCNtG0K0EZN6oDzAL2xFXWoUdVo5zVkx1OuiqEoKpzIpklW6WBpzE2nISjDeXLW4uHyCyGk7vH0t5VnJ5CXGsHvtanr5iF4+YvT5Yx7fvU1zQy15Wel0HG7jzrXLjA4+5fXAE0ZfvoA3k7x68kiMUh5uoyA7g586jsDEKCOvBnn57CnvJkZ5eO8uZ08dp6oghy2ra/R85jZCnZdjTJ/2ovBZRrT3chS+VsQE2aMJdUMd6sFH9KIK8iRXHU1Dbga68CDCHJYT7rgUXbgbyYF2aENXkBJmT5bCk4Qg+ykXKMxDfB0V6Cum8X4lOkD1xVlGec+P4T0miXC3IjZIBCFtmHHmyG4G+29y91oXA/dvw+QYz/vv0r5vJxVFOVSV5NG6fSOt2zfSvm8nvdcu0vXTMfbv3ExeeiJ+7vZkatVsXtvArWuXmBwboqf7PNXFOWhj9Ck2k8VW6WVFnP8KkkKc9YtAK3K35cQHOhDtYUGUuzlRntaofFegCXJGG+5JhjKQ3LgwctShVGXGUZevpSApijRFIDmacPISIkmJ8kenCCEnTnxQ8pJjxEUzD7xdrVDKA9i6sYGb185x8ecODu7Zwq1L5+DtCIwPMfr0If23url/42doEaguSCUvSUGouzVmtKFTBhHj70yGMpCyVCW6KD90ET6UJskpS5JTlaEmP1FObIg73jQY5mMeSoQZoIv2JEXmRnywE1kqf0On8kF+RQPeZGhkZMrcyI3ypjwhnGpdDLmqYDKUwRzc1MTk0wfcvtDJgW0b2FBfw/H9u+i7dpGbXafZ2lhLpiaa4vQ4VmbG60uOmshPjKA4OQrBH5pL0gzGMTVYDybiI8iN9CMj1JO86ABWJkaSExtIQXyoaBz00V1thDMKH3OkaF6MjxXhzkvwt5qH9/I5eC6dg+viOXjZLkUR6Mm62kqunPuJW5e7efzgHqNDr3j1cpDx8XEmJyfFWoh3bwyZiDeTI7x7O8bIyDAjY69FCtPEGG/eiFkLCUC8mRwXQcSbSXgzyZux0SlKTE8fPWZw4ClP7t/n2qVuHvT2igBi+CVMik3hYALeTYiKS08f8eDeLc6cOMqG5npWVRdz9sQhgxFMiYsgO1lFgU6N8D4kRAejVYdzrG0Hz5/c5drln7l65QJ379zk2NGD9N64xIPbl2iuLyQmygOnFd9jb/MNtuZfYL7oM5Yv/BxhCFI0wWgU3kTL7JEFLSfYfz6hgQtJjvckPSWQiBALg3FVR9uQnuiCTuNIVrwLKUojiFD5LyVRZkd6lDM6pRsZGl8qi+JIU/si87dEKXPCy2UhK8xnoopwJ17pT7wqgNrSTFZV5rFjUwOXzp9gXUM5ro7L2b55NRd/PsaV88epLcsl1NuJZXO/xW7RHFZmaGmuLGFncyP7NrawY90atm9oYve2TWxuaaK2opiizCRWleeydV0t6xrK2bZpNYmxAdjP+Sce1X2NxunfiVN6iYt6FwhCD2q5C3GRjiRHOaEOtCE51IFo7+Um9k2iXOgXG4m6IIEIKSsxpeuuRFkyVRjZxN/ueCxFs41FkiVxflSkhVGVGUlekr/xvVJgYIoT24+3w1yMDpW0SEpFh5IDp19U/0EPHKQO1cJVjA57HmeP7UVHApmaECqyVKTI3TGVSPS2mUWQ80KC3Bbh47gAL/sFLJ47g0Vmn7N46VcoFV4kJwajDHcl2NuSEE8LqvLiKE6N5B//wYNIy9+yPuwTfvNrOyQQEeTyo8kCbcqdn16EXkmmyocobwv87OeaXI8hsTZknrSIt7B4/mfYWc5CGxfI7i01ONiY0H9mYuIESCBCuj8SkJCORXJiTKOO/Zgt/Mu0+yg5aU1Mla2c6gQtX/QFSxf+BTvzmQhCHzZLv8HRcjYxET401hbQtqeF2vIMgnxscVwxj1ilD3U1GWzbWDaltsnN+jvD/y6W30ybSzqkegTL5d8RKXNh2+Zqqit0aGL9MV/6DT6e5rg4LsTKfCZqlT8hQc6sa6nm5o1znDqxj5s9V8hMV+Puao6dzXy++epjfvj+EwN3fN6cGSxa8AXGwvs+jI6gaRZiF8bMRCcGsPc+Jsd5ddropTBfy7GOPQgC+poBCYxLlB9pjpSyeNFX2Fr9gCLCjUA/G6Ij3cnOUEGrwAq7eTg6LOTk8T3cv9cNvOTps14yszQ4Oi1j85YGHjy4zvDLRzzpv8Pg0z6GX/Rz81oX+3ZvoKY0h/QkJelJSlLiI1GSx/uMYkYbZrRRXpBGcXYShZka8jNiEIQhavEXBRUkENEGZdlxeiWn6dQ4STCgCAPomgHT+z9MBxGz6dBLp/8tx1zHq8c3/vb+tqnAozJTRXWumtrcODZWZ1FfkEBNjpo1JVpKU+TU5cRRlaGiQqegOl1JZVr0FBBRpYuiNFlGSWIopckyylMiKNOGU54SQZUuihoTkPLXQYRUN2ZaPySB8+kF5KbUzG0YAUMeRiUoKTtYiTEwYDpvJAAh2T9pDndjBCimwELKXEogYkCvdCmBiF6MlKlpQYcabSSr0qJpSFdSlxrFqlQldWlKViZEUKQJp7lQx+HNq1lbnWfogigIPVTkpFCZm0p2gpLK3DQqcnQIg9C2fTP3rl+iv/cmHYcPcHCfWChcWZDHnk0baN+9kxvdF3j6oI+e7vMcP7ifU+0H2btjC8fb2xh82s/E6CsmRoZ493aMq1cusr6pAZmPBzmJKqQoSLibJYEOC5HSsVFey4hwX0yoyyLDZOw6upsDW9dQnKYhOSKIyvRkMQoY4EqYw1LiAx2QOSwkwnkhGn9rBKEHmdNi8ea4w6aaYjbWlRIfEShezC6QZLJ0gmBI+2Ohj3LNM07cU8ykdUMdyAT4XODY/u3cvdbF076bDNzr4dzxQ2xaU8vWtfXs2byW4227eXL3BveuX+ThrStcP9/JtnWNnDjYyuCje/TdvsGT/ntcO3+Oo/t2cPGndoQZEB/mSaSnFRp/RzKivMlSmOrCi9cm2sOCaA8LIl2XEeq0lHBXc2L87NGGe5KuCCBDGUhpqpJyXQxFWgXZcTJy4yMoSIqiJFVFeUYcNdmJGBekfggWU5/1FTncvnaWgQfXGXlxnyf3r3HrUie9V85x5kgrZ9tbeXrvOl0n2vRF76MUZWjY0ljO2SO7EQQdxWkxpCkC0cr9UPk5ER/iRprcl0xlICsT5aRH+1NfnEFZdqJYd9FYRseuZq6e3EvX4a3kxAWRHRNEriaUouRI5N62RPrYE+Jhi1YZTEpsGIVyT/Ll3pSpQylRh5EXFUiBOpymomyObdtAY3EOmTGRJIeHsDI1nrq8dAShm0xlOHkaOXnxUayvKWBHYxnrq/JEQ7AUkTu6DQ5uqKUuU0NmlB8FsSGUxIeTI/cjK8KLorgQViaFMyWdK7SSGLaCPI0vaVEuRLibofAxR+lrRaS7OTKX5YZ5rA50x9/RknBvZ5qry7l+vpMn9+4w0H9fbO429JKRkRFev37N8PArRkdfiwDi7RiTE68ZHxtiZGSY0dHXU7IQb95MGAqsx1+LvSQkKtObkREmhocZffmSkRcveP7oEX23btFzsZuTR45w59oVeDsBo2L/DN5O8LS/j8vnztD980/c67nMjctdHD2wm03N9Rw/tIcnd2+wpbmWAl082hgZOUnR6NQy4sJ9kPs7k5sSy7njbdzr6ab9wG46f+pgoP8+d25d4871bp7d72Hf9iaqSrQkx/mhUbrjaDcLq2VfMff7P7DCcg4hfg7EKfxQyd3x8TDD230uapUjSRoPCnIiKcwJN8zjhBh7Qrzn4uHwBclKe9LUziRF2aIKXEZypAMVmRHU56soTY+gKD0KjdITmb8tHo4LMZvzKTP+8Gs++89/ZtZXv8Psx89xdVxOfmY8Wbo4WpqqePzwFudOH6GsJJu8bC3NayqoKsvBxW45f/rdv/JP/+f/wb/8w3/B2mweKTHRNFaWs6NlLc111axfvYrj7Qe51HWWcz8do6W+3DAfWhrL2bl5NTu2NFKQGYPv4t/wqO5r7Of8NyL8rdGqA4iXu6OJcCZB7kyy3IWEUHtSIl0QhB4UPua8x6SYWRauYihulUCERG0ypTdNkV+VFjXJHrSKi5qBi/vXgEQTqzOiWFegoTYjSq90UoqxJkBfFzAbpvYgkJ6Z6dKSEohoMVkU9SDCQL8yjeiKNvHhjbPYsM3QN0IdtAJBGEUT5ogg6PCy+YE4mQuxMlc8HRdib/kDP8z8PZ/88V+wsJ7NQrMvWWT2OaWFCRRmqZD5WHNi31oEoYt//+flnEv9lEjLD/m//ms+Uv8E8RylCGKnYewWBHYLgsk+aYh22wgiJDrUIFItjSAMYmsxE3+P5egSQzE4Fh9Ov/5S9NJ0WwfGYs88pAZ3xv1S7YPEy96Fkbct0W2kWhLJERKz00sW/JkVVt/j6bzA8H2ejgtZPv9L1BG+tKwqoWV1MQmqAFzs5xPoY0VWWiSrqtJITTSl20nOjJT1aGdqhstYl7PC6ntSEoLJTI3A12MZdpaz+Muf/pkvZnyArcVMPFyXYGs1B29Pa2IU/oQEOnGkfT9uzstYuuhbli3+Dkf7RRhAwgcY/58CIkyzEFKNjeRgnUIh9zIpYJUyFFIx7VWmKoRJTp7+2ftQXBvFay4Bkl6+/uZ3zF/wOXNnf4qfhyXOdguwWjoTZ4fFmM3/kiVm3+DnbcvZM4d4NnCb0dePuHblDBERvixbNoeamkIuXz7N+Pggz549YHJyiPt3b1BfW0Z1RQHtbTtpb9spirQMgtCHQXZ6Bt3s3d5MU20hxTlqA41QAhH1FalGZ71B/KzQZzL/JFEGoUE/PyUAKs2/v+50d5/c8zf3CUITAsaiXjEDYYywC4JOD2bE9+9qKKO5OIOy1CjSlb5EuC2nsTCJhvwE1penU5st1jasKUhkVbaa6nQlNTol1WkKKrRyqlKNwLY8JYLSZBkVqZFU6aKoTJNTmSanJkNBXZbq7xyzKZiQqEitTG1G18JUIDFdqamJqSCill/ajel1XxI1yZTS2a6fY70YgcCoOM8lFT4DHarLZO736rcVmczdIXFbXWoUDelK6nUKalOjaMiIZXVOApWpKvLjItiGDd3MYF1Noeg4n0Kk7vSIP5ibFEMfHxLm6YxWFUn3mRM8uH2NOz1XObRvN9s2rWcXFtSXidyz+tISLnaeZqOtLU/u3Gb4ySNuXOzi9PEjnDp2mId9t3n96hn37op1B3QIVK7MJyNeRaYmGsEM/FYsRh3ojCCDaG8L5J5LkXsuReVnidLXioQwMUV+cv8Gdq+rJksTSVp0KILQS74gsKE8l2C7RUS4LEUQdKi8zVHqlTaivWyIcLdC+AAKtLHIKBWVC4Qh8XjmCYR5OojG5GvRAGQoRe6xjgQEQYfS155oXwcEOQYQ0c48SBDY1lLHzyfb6L16lrMdBzi0exM7N6xm37b1nO04yIEdGzl9ZD/PH9yh98oFrnWd4fXzR0y8fsXL549p27Udd5q43HlMPPYAZzQhLmTIfcmM9jEarA/Qd1TVEepghtxtOZGuyxBqIcx5GQpvW5LC3EmL8iMtyo+USB8ylIFkqcMoSIoiNz6C2CBXonzsSY0OIEMZjLAJwtys0Mi82IYN27Bhz6YGxl/e593IAJNDjxh78QBhFE4d2k3dyhwqc9OoL8sjP11DsLeDaCDNQOiW5N5OmUTZRF1onSCQqQhGHeBEmtyXlEg/chKVNOGOBbtoLM9BJwj6AvBKMmMC0UZ4E+27gmWz/gT3fgv3fosg6OjnA1JiwymL8Scr2IV8uS+FigAqEqKoSYsjJyac3Fg5afIQMhQyMpURpEeHkREdhhltFMRGUqAOJzHEk4r0OAoS5FRmaJBAhC46kN1rKlhdmEZTcRp1OQkUxMvIivYnLyaYovhQCuKCyVB6kyRzJknmjDbCmSSZPSmRTmgjHIkNsCQuyJokmT1pUR5kx/pRmBBOYUI4aZH+qPxc8LRZgr+TNavLS8Q58WyAocGn8GaS18OvmJiYYGRkxAAi3rwdAyZ593aMifFhRseGDFkIqQ5ifHxUpEKNvjbUQkgSsIyP83Z0lNeDgzzr72foyQC9V67SffqMwYAzNsLI0wHGXz7n9cBjrl3oNOyrLMyhrryILc0NnDrcyp2r5xl+cldfLv8BhWmxCF9Ddrwc4T3Y01LH+eP7ON2+lzNH9/HyyX0mR15w79Z1rnV3canzJHgLtG5bw6bmlaQnh5CWGIRa4UHrzgbWNpTQ0lRJaVE6mphQVNE+aOL8SUjwRZvsR0ZqECmJvqQkeBEdboNG4UhqvCfyoKUowyzITvImK9GLeLk9ct8lqENtyEsMJD8xkPhIF9zt5+Ppspgl8z5n4ZzPcLVfjPmi7/j6z/+TRfO/QRUVyLwfv+S7r/6E+dK5aGIjqKoqpraqhL27NrNn5ybOnzvJ8aMHSEmIwc/TmfBAb2T+PsQr5FQVF7BxTQMbGuupKV/J5pZmrnaf5+mjBzy8e4s9W9ZQnBlvEq0bRRCgtjQTP7dFqB0/5FLFLKxm/5qYUAe0Sk+0Ue4ky12IDbIhPmQFCaH2GJ3qLqMDIw1JIlACEcKg0SmSQESb5CBJTqSpw1+EGIk13aZjZawPtSkyVqVH0VSg72g/JWUvRec6MWYVpoMIKfI73RGWQIRJdN0AIIwqOeLYxqVTrQhq2FCTRUK4K+lKb5R+1qgCbQn1WE6i3IPGinQyEmU4Ws/FYvG3/DDrT3zy6W9ZuORbZs3+FBvbubQ0l7CxqRiJBvBf/0snznP+mUuZn/O733xmck7SMBaGGqWHaxGEHj3lopKphZXtmNZpGJWxJMdDp6d3SU5tB3+/YZwpJaiLqQXVnUjBMYOjZqBcSFxsU+Ah1W5J59Qw5a+DzWzMF/0FyyUmO2u6AAAgAElEQVRfIAg6nKxnI/O2ozIvidOHtnHu+C6qi7UEeJoT4G1BulZGQqwPAd7LMdLtOqd99/QhOdqi4xgaYIsg6PiYHj6mh/mzPyE+xpejB9eTmhjConmf8f13H+PssIAAX1ucHcxwsFuIq9NSImUeNDasxAgcTIM9Axh7N3RgVGKSorrdrCxKJl4dhCC0kZMZg4frMuysf2SqU9djMiTHTKKaGLnr333/B5Nj6ODbWf/J7DmfMuvb3zN31h/xdbdAEDr58YcZ/OHj/5e5sz/D1mouCZpwtm9tpG3/FspLs1i+/EfMzeeSnZ3IwYM7uXfvBi9ePKK7u5P8/HQU8hCaG2u439vD27FXDD1/hDAIt678zLULpxDaEeuPfg10CFSVJBtAhDMtrCpP1nek1oPPXkSJdh1Mqbd5D4yZviaTc/9fOdx/H0RIQKLzmAgs/5qMdNuGVTQWpNGQl0JxUjgZCl80QY783LaRju0NbKnJoTghjKbCJFpWptKYG09tuooanQgkalKiqU0VMwy16QoqUiOpSI00gIbq9GhDFuLvZyKmD5PAiwFsSs9mK0awJdVJSCDiFFOLrqXvy9I/i6bB4w6MIFbaLt0Xyf5LIHjQGHgxw+SzUyl14rMAxuzakPi9qzNjqE9XsjpTzSqdipJ4kSaji/IzfHhNiei0bWgoR7ABeaA7vXxEMKLh0wkCGfGxbFvXyMC9Www9fcjt65fpFgS6BUFvJFtIjhL5z4f27GZT0xpWZmdyeM92fj51lDMn2rnTc5meaxfQCQKtrXrFDgHqqoq4c+Ucl04eIlsdQUygC0kyT+QeFiQE2aP0skDptZzEMAeSw12IDbRHE+pKWkwgWoUf0f5OZMWG42Mj9jrQRviy7NtPkAyVJsAOTglwSkBowdDROsrfjcrcNGgSCHazY3tTDbQJ0CZmIWSetvprJC1Y4qKYEOqOJthdfP2+KH2rVQaytraI+rJshD5gUuDUoV2cbt/Drg0N8JEAHwns2djM1qZVXDzVwZXOU5w6uI/nD+5wrfs8Pde64SMBH2dbfJ2tCXW3ReHniDbSi4RAZ+L8V4hAwbBo5hkmQYj9QqLczRFqIdLdErmHFeoAR1IifdBF+5OuCKBEG83KtBjyEiJR+jux/PvPWPDl7/GxNUOQgz2bWFWQzKb6QhFENJXT1bGHZ/cvM/nyAeODfbwbfoQwCqWZSaSqZFTn68hOViEP8qSD2QhmYL14DnO++hM6QcDXwQIbs5l42y0xNJbRCQLxIR7Eh3ggCLsoSFQg93MDC4F9ggCVkiMFAQ5LSY32Y2VaDInh3vjbLyE9VkZNYRo7WlbRzwckKsNYGROINsCe/Cg/ClWBSIt1qKMlCh8n0hUh5GnkZKsi0MmDqEyNZXNFDg1ZCSQHubEmP5WqNDX5sTJyY2VgI7C5ppgLR/Zy6+wxMlRhlOvUVGXGkaMOJT3aj3xNGIUJYWTHBJCnCaQoKZj8eFH+V+wkLKbnYwLMUQdbkxzpSIbKh6xYPzJUASTK3JG5WuFuPh9Xi4X4OVpRU5THkdad3LtxjWePH8K7t7x6OWiizqTPMLwb5+27cd69HePtm1HGJ/TZiclR3kyOMjH+mtGRV4wOvRBV08Ze825ilHfjI7wde83bsddMvH7F0/779F69zM2LF7h9qZv+nh4O7tyOUATnOo7SvnsnP584wp3LF3ioL6KWnpFEZTiry4u4eOoopw/vY2tjNVV5OmJDvAn3skf4GhJkXpTqYuk8sJ1T+7dSU5BBU3UxLx/18fr5IyNg0XPaa0uyaKrJIzrMmagwB1wd5rNzcx0vnt5hcvQpZ39qJzE+kqAAZ2LVgUTIXVmxYhbqGA9SEn1Ryh2Ij3UnXetHaqI3JbmRrKqIJz8tmMxEX+KjnAn1XIyT+VdYL/wMh8Vf4GbzI75u5lSWZRCnCCIkwIUdWxrZv2cDq+tKOHvmMP33e6itLTEc76ZNTayqryIjXUvTmlVcu3qRpwMPGXz+mFPH2zlyaB99t2/w+P5dHty5xcDDPu7evE7XmVN0tB/m/NlO7t3t5X7fXW5cvcj5M4cNmeD8jBjSkyJE++gO1cWp/Kt5CJlev+NshtiMLsJrOSlyd7SRbsi9lxEbYI060EpvD6TItk78jl9hjHq/ByIQ0Ef3PtBHST/EmGloA2N6vQ1jpFGnD6xMBRFlcX6s1ARiSn3BTAAzAUP9wpSCUmnRkzIUkgPXitGp1G8zqLOYFkdPddzuCAJ3BIGkKB9iAp0Q1JATF4Sf3TzD8ahDxExEfqqcNdXZSPxva4s5LFo8E09fe/xD3VHEBpOdF69XwzM6hP/8T/FU+39Ckccf+Kf/W4HUz8C4qLfzS2eiVXSIhKnATOWzbNr5nEIQRiFBMHmfBARMQYIUrZS2SZQIKQq6bdrvS46IdAx/x3ETdmEs8pScHumeGOlsdpbfYb38a+Z89x842f5ARKAtglCL47JZhHtYkSj3RhXigrP1j9gu/w5FhCurqtIoKohFHuE05dg9nOaYvJboH6a0KnHbsoWfEepvZfJekeqUnRbOnm3VRIc7sXzRF3i5LqZlTSEH9qxBEFooyUtgZVEKuVlx4jw07bjsLjlTHRgpTJKogJGWFuhnjyC0k5et4efOg7Qf3EKMwh+LZd/jZL+IX1LXpDljUvBq0lzx2x/+wBff/k9Mwf6Pcz9jwdzPcbJeQGF2vGEOzJ31KbO++SOfz/iIObP+jLe7LdFyf1K1SrIzEqmrLiY9NY7crGQ2b26m49ghGuqrCZcFkZmRwvGOw9y73cP9uzd5/vgBzx7d48mDXu7dvoxkIz6nS/SHihDHbHGu6ARBDyJ0xEW5iiDCTLILesD/IVTmRZucZ7vhefFGAst/iwapY/9mE0f5A8iMkxlqnRgQaN871c4cb9tM94l9U7bVZSdRl51EmTaShlwNzUXJ9Jzcw9nWdawrSaEoLoSG7Dg2lupoyomnNlVBTUo0NSnGDMQqnYrqtCgqUiOpTJMb1JlqM5VU6aKo0on7yrThf/Nc/vqQQESeyXUwDZRIIEIKOEggQspGmD7nUjZCsjtSpqIJY/ZyG0aALNlHaX6a2oYOfklL02G0xd0YgwsDCGuy1dSmRlGTEk19lgbhV+C48Bssf/gLQhYc2NA4haumEwTK84za6BV5GWxYXU3XyaNMDj/n9fNHvHjcx/jwC34+fQKrZYtE+bZ+fVrrfagsKKAoW2yLHurjTl1pIVe6TvN2/AVCO+hS1GxYtwpaBWgVED6A5/dvMPLoFo0l6UR6WBPqtBSZy1IyorxRelmg9rMixscChY8lKj9r1EEOJMjcSY72IS0mEEHoom1TPce2N9O+pQHjgiVy1YIdpM60A6L2+ccgtEOqOhKaBH46uJ3Lpw+BUmqMooPJ6ZJk4oj0sCU2wIXYABexMMgbPqIXQdCxvaWKgvQYcrRKhA9gU2Ml29fVkaqOZEdLPbvWr6EiL4Oje3dCngB5etnGPmisr2b35g36nrhiQYzLstl4Wf2IwsMaQShFE2BPQpAjMT42hDsvIdTBbMqxaYKcUfrYEe5qLmYjZJ5kqoJIVwRQmqpERikySnG3mIvZ13/Ank2UpasR5NC8Mp39G2pYX5XDNmzgVwJnDm7jzOHt9Pd0GYqlDu5cR3NlIUVpGgRB7CaeoAqjoiiDiCAPrBfPwXzBLHK0saJedJAnu9etojAlhrVluaRFBxPuZmswlkIvxEcFU5yVwu6NjQhDEOHtQENJJk2lmQYqVH1hKj3njvHo5nku/9ROPx/ou+zqyFX6kxDgQKE6mAy5L4ErFrHkmz8aohqCEkNGJNLDlnyNjI2V2TBbID3Sh8LYMFJCvKjPTkIQOrnKJzQWZXBsRwtZseFkqMJBK5Ac6YtOGUBOXAg5cWKHywylN9mxkhypOHdkbvMRhD5kbvNJiXJCK3ciM9abDJUP6iAHQl2WEeKyHKW/E/HhvnjZLcPP0YqM+FgK0rVsa1nLhXNnYHKCVy8HefPmDe/evQNEIDE6NsTrkZeMjb4SJV4nR5h8IwKIyYkRxseGeT38guEXz3j57AkjrwYZeTXI6xfPGHo+wPDgUwaf9HPr2mU6O46yb/Nmbl7ogtHX4twrglxtAvFyGbXF+RzauZWHPZd52HOZgzs2cUYQOCMIZMSrqCxIZ+OqciJ8nEmOCiY/WcnG6iJklPIB/aQrglD6uaD0cyEuzJeaggxOH95Hz8VzXO06y43zP0O72JgwPy2O5Jgg3B0WkJ4URqCXJVvXV/HqeR/vxofovXmZxvpKYmJCcfewZPbcP/H7P/w/zJ3zMbEKZyLDbEhN8iMx1oMAryXkpIaRnhhIeIAVMWEOpMb6oVX5EOC6GIfl3xIb6sTaujy6z7XzZuwZ9+9cpnXXRk51HOB2z0Ue3LvO+Mggo6ODwCgdxw5RVbmSjuOHefS4jxs9lznTeYKHD+7yqL+PsdEhng708/jBPSZHhxkbfsmr5wOMDr2gr/cmly+c59qlbm7dvMG1q5c523makx2HOXN8H9mp0QhCJwqZK5oob3E+uRudvzmf/5Z1sn+jM/33zPnsH4kPc0Sn8ELha0VckC2JYStIjnQ0OAjBzvONEahfmWYl9LxuAx2hycSGNJjM43Z+qeNeS1lyMHXp0xbUr9H/rrigTQEReqlu8be6TBbNUZOFq5OpUqx6Z88AItpMFldxYVy1MoXDO9dQmqtBFxtEhI8tCj974kJciPS0ItxdrA9xWvoVqSpfNJEepMUGkZ4kQ3LsnB2XYWe3mNLqAjbvbmF1c4UIIKaBiK//8yP6Cv7Cghm/4b33EkyO1RRETOc+T+UWawJsSAiyIzlshX6RlhwHcYggQgKAV5laI7ANY4SydNo+KdAlRTmnO+bSftP6jKZpn28yOR8pCyU5NS1IgGWF1Uysl3/NsoWfoUsKZnXVL7/P1XI2XvYLCPKyINTfimA/S+QRTtjZzPobxyIdq1iLsdzsz9P2iSMi2I6pTrtxX5CPOamJQZw5ISndtHD21G6MzroEIlpFqpuklX8VhFH9EE5hbfEDRpDbjcWy7zGb/yU+ntYcaF3P84GbXO0+RXF+Cm5O5jjbL2VqNky6f5JjLb0WQYTwHnw/91O+/O53Jp8pZfG8LynL13J430Zc7RcjOYNzvvuUObM+w3zJbGwtF2Bvt5hAf2cU8iDiYsKxtlhIdGQg4eEB1NaU03HsEOfOnuLG9cu8fPGU4RfPuHPzOs8fP2To+ROudXcZG5DpQYTB/2uBNQZfcBctDfmgFijNiyVXK9ODCMlpvaqnaLXq57ypo2wyzKCTr+nk61/sq84xyq/qBEFkwFRCQ2kGW5rLudZ1BEHQ8fDWz1w8fYC+G51cPX2Qw9v1c02pX9cFHdXpSpqLkqlMi6ZKp2BdSQpNhUmsLUymRqdkY3EqqzPVVCXLqUiMoCoxksoEsXC6JiWayhQRJFTpomjIVdOYr6EuS2UosP7b6kz/u+OXwhO/3N/A9FoSI4gwBRZNGG2o9OxIIMK05qYHYw+KbRhpUDqMzfGkoIUEpJuYqmjXg1CdpqBYE0pqmAfl2mgG+DWJYV7MpoOKbC3n2veyqjhbP3Eqaa4u5erZk1w+e4LSXB2ZSXGszMtgy7rV9N64xKtn/UyOvGB8+AVPHtylIDtdjKDppQv9HR1YW1fLqgqxm3H73h0c3rOVzuMHQSdQXpKN4A5D/ANX+YQP6BdPvA+ESciMDSVJ5klcoBMqX1tifGyI8bEiI8oTpZcFKj9rNMH2RHpaoPC3RavwJjnah8RIXw5ubeT57Qvw5pleWUlHsswTQehnlPcRhHZGed8ENIkP0PZ1qxh/dpdnvRf121uRGt8IQinuVgv16X8dsYHuCMImlH4uIme+CKOmrlJ8naQKRBAqyUyMYm1tCfu3reXw7k1UFqRzpn0/XccPc6XzFHcuX4BKAeFzQCseU05qMod2b0EZ6mOIErgt/17fwTqPtAgPkkKc8bWcTbSHBanh7sQHOiAIYuG1IOiQuYiLp8p3BQmh7qRE+pAdG4JQBAVJUdQXprJlVTE71xh52EXaKMrSY0iN1meo3EXD6kwLlTliczjhc6gpTKMyT0txZiJSREInCDTVrYQGARoENjXXcaXrFLcudXJo10Z+Pt7G0MPb9F05x71LnWyoXYkg1JIZI0MbGcAuLJAHerB3yzoe9FykdUsTW1eXc659N1tWFaNTBpGmCCQ/Uc7aynyunDnM7Qs/kZcax8Lvv2Lh91+h9FtBgsydNIUf4d42ZKjDSFYEQaWY2RCUEOhqRX5yNGGeVmhCXakvSKClTEeWyp+MCF/KEhVkK4LFB6wV0uQh4hwoBWEQfO3NSVUGkaL0J03hR2GyWIiuCbYnO9aH9CgXBKGb+CBr1EGWqIMsiQ+zJSnCXu/c6RDeAzeLWfitMCMx0hdVkDuZcXIUgZ6kqsKpLc6ndesGzp3ooOfqJQYHnoh1DW/eGDIRY2MjDA0P8mroOSOvXzA+NgTvxnk9PMjoyEsmxocZejHAi2ePeP3qGcMvn/Lw7i3GhgYZfPKQx/fvMNh/n4tnTtG6bTPHD+5n94YWdjY3cvZwG79iEG10JBlqFZlxMaQoI+jYu52f2vZwYt9O1teWkp2gRBiATE00ydEhaGR+qII8DYV4R7ev40L7LjZW5esd4R5So4IIdrWlKC2eK50neHL3Bk8f9DL05AHjz59yZOc2SrKSiZF5475iAbm6aISP4FDrBm5dP0/vjUvs3rGZuJgogoM9iVWHookPQRHtQU5WJCsLlcSp3ImJdiFW4UpstDtajT+B3svxdDIjOtQJTbQXWdpw8nRRbF9fzrVzbWxsXEn7vq10d53kws8nONa+j6EXjxl++YSx18+BCUZHXjL06hkPHt7l2vVLXL9xmcdPHjA2Psw7JkTVrEnx7+jIMLdu3uDe3V5evnjO04HHvHo5yO1bPdy4fpVrVy9z5fIF+h/eY6D/Pt3nT3Nw73oiQ50w0j0mTQx8B7GhTkT5WTPn89+wU/Ef7FR8xNwv/hVthDvxIQ5oQleglTuhU7qRHOmIOtiaLNSwS4BdpkonJlkJg52THAPpPS0iKJjxt6PXFclB1KXJaNDJTLbXmowW/aIkqQ716PXMpShvA6KTVSQek2FbCxrf5eQpXfnrDbuKiAt1QOFvS3aSjKbKLFaV6XCzno+PwyJ8HRbh62CGl/Vc5D5WZKoDUIc4khDpiVblR7LCj2AfayQnz2HFYpYtm8PsBd/i4mNPUJgHgj24OC82/O4//kMTkZa/ZZfiY/71X2bqt/dhVEUyoSoZAFu3Ybgs/Rq3Zd/oBRZ0yJznER9gOc0RmO7QD2HMDkjRX51+4W/DSA37XzkvkuMhOd1SBLMWgzMoDGKkmUmOjGmmpVL/PaVYLfsKT5eFONnOIjnOh63rikiJ8UUQdPjZzSPcwxKHpd8Q5m1BSpw/SWpffvj2IwxN1gzHIdIlvNyM2SIvp3lMBT467C2+QRAa8Haeb7JdirSaUkRaCfBaQpLamx2byjE66BKI6MCQWfnEJDOm77tisfwHPNyXIgi9/DjnU0KCHRGEDr775j9ZMO8LliyaSWG+lquXf2Js5AkHD2zFxckcswXfMjUD0cfUGpdB42/qJTdnfPFvfPT7/8Zcs8+RAGFyXAgpmlCSYoMI87fHyXoBznZmSHS3uT/8hSULv9OTjLcRHuZFSJAbAX5OWC6fz4IFM6mvr+DZkwc8H3gIbycYeTXI8cOH6Th0iDs3bnD35nVuXrrArSvnuXr+J/Eafg2CUAkDU9WQrnUdofPYLq6cO2zsRD0DjNSbXgxyt3+1aHi6E6z/3/mv2xRJ0GTH2koe3fyZu9dO07q1gfUNxezeVMeO9dXs3VLP8b0b2NZYhtFGTiIIOupz4qjPiWNVtpr6nDga8xNoKkyiuSCJNXkJNGbF0VKQzPpCLY1ZcdQkR1GZoAcTSZFUpcqpzVTSkKvW94hQUJ4SQUliKEXxweTF+iMIOooTQihOCPnfeO7+/4II6Rn9e+9tmvbaNIsngQjpWZNAxC5M1xOjlPMmk/8bMAppSHVBPQgl8WEUakIoSYigQhcDDQK3z3Wwe90qqvPT6di7lTPt+1EEi4ZAThFPeq/TfaaD6pW5hPi68x6TtO3dztWLZxl4eAcmhnn59BGnjx/hxJGDdDCbHj6GXgF6BbavX8vpY+2cP9HOy0d3eXCzm7s3zhsUAQShk8LsRK7yCT9+/2e6+JzUmGASZB6o/BxQ+Kwgxs+eWH8HfeTdHpW3JeHOi5C7LUXlZ43C14aYgBUkRriRFOVJcrQv9SWpnD+yQ99mvRXhPdAEu0KvwCjvU6RVUJQaS5U+0zL3288MN+LXDHB01zoDCjfeoE7wF0SJWQtpsRONoLfdEix++EKsI/kQ8WacQnzfKAjCKNVFGZxo28Gt7jOgFdjWXM/Lh3eYfPGUSoKxYRsF6VpOHDkk0pnsBZF3eArqizMwLJx+DlMmUGKwE2kRHsT62qIJsEcb5kpisBOmRU0yl+VoI7xZmaIQ6zqKoDA5mq31JfR1n+TN0150gkBtXjJ5yZGUZanJSRQjjFq5D05Lvsfdaj5CP9AlsKG2mN3r66gqTCMvVU2qJhKtOpx1DeUcObiLtY1VrG+u5faNCzzv7+XCmWP08wHdp4/weuAeE88ewKsBHt24wK41NQYAc2BzE6tKcynJTmXv5ib2b25iVVE6ZZkJ5GjCyVKHkRLlT3acjIqMBFqqC2nbupZDuzZSkZdhEq0tQjATDd729bXcuHiC692nWLd6JYowT+KjAhB0kJ8qJ0XpR3qM2KBOF+VNptyX5CA3suUhNJhk4oRWxKY5HwKDAhmaCAq0CvISwqnMVJGh8jM0aUmNEIFCQrANgvD/cfbmUVGlabrvXqvuPbV61elbq2/d6uruOt3VXdXVWXWyhqwys3IwJ9MpFQWZQeZ5JgYiGAMCCOZ5FBUQBRUEFRkUERQVFRUVBRVlFJlkEHGeMvN3/9ixIwLN6j7n/PGtiNg7Yu/Y3/72973P+z7v85YSF2JNotKBlHAX0RP7Q0hSe5KuCWJbZhxlOTrSohWkRiuJUwSQoAqmLD+bi6famb17h4XZaR7en+f5sye8fPlSH434hm+/fc1rPYXp9aunfPP6Ga9ePuHRw3me6IHF00f3efF0kVfPxVybuam7PF2cZ/LOEP29VwzX9wNeiwpqR5tJJYJUIjh39LAhvK0Ll5MUoeBSRyv3BvuoKMjAwWylCKrnINjNjohAD2zWfIYfJaRGhYoFFRNU/IDXbE2JRhPoiq/N1+TFh1GQFMWO/DQudBzhwdQo3z5bZGHyDsIy2J6VTlK0gi1Z8dTvLWF7fjzCL8TK44VZScSEy1GGBJCSEEtOZiJJiWoqdmTRf/MUiws3ONm+i3iNF/IgWzyc12Cx/i/Ymi9nzRe/x9fNAjeHr/F22UhiTBA1FXkM3TjLg6l+2purSY2PRBnih0oRTG11JZN3h4FXPHu8wOTEKI8ezvP61VO+4xUvXj5h8eE8iw/nefjoPo8e3uebF895tCC+wrcs3J9janKc+bkZZmemuTM6zM0bfdy80cfoyAC3b11naLCfseEBznW2k5sVi4vDKuO8I1GM9InOKp9NRAbYEC934vM//JjLyf9OTfC/sPrDfyM2yJ6oAFFKONLfgkh/C6IDLY366pmmC7dkxEkJnl1vL0w/hKWe7qVGQX6sDwUab0q0fpTrAtmi8THZX0oPf8TUw240tCUjS/JwSwugqbKR6PUuTw5iV7psyXmjfDagcFuH3GMDIe4bUfja4O20npWf/BYXy9XEyDzY8OWf+ey9f2X1R7/BeuUytDI3YkOd0Co9MFJz6pAUTr5Y/kdWrfoIeZg/4Ro5m2zWiIvwu1IkYpCf/l0YTcrfELrhX/jR3zRipIpJeRwl+m16w+rH4GG1HId172Px5e+J8LelqigBTZA9gqAj2tcclfva/8RISNXfg5Y3+r4LI4joZyn468boUZTWKCkKIvW7dJ8lQ7BJb1BLlDWJymTK4a5YIiiy8es/42D9GRbr/oSn8yq0Ee7YbxCVlnxtV6LysSLUw5xgj4242X+F0eCXQMQgRhWwCqzMl+Hq8Pl/0hc67C0+YvOS4nSSV1UcQ4rATcj8zfHY/CWBXuvQxfpQVvYQYzK5NLY6Ta5PBBGN9Xvx9rQT15AgY7SuvW0fgvAA8w2f8fWaD7GxWo27qyV7qkoYH7vByRONJvfhzfwcUxDx2Hi+H4vP9GY3M+RqDwpKdNg4rmbV6mV8vOxXeDqZ4etmgaPVV3i7bMTb2YKNaz9mxfLfIwjjWJh9YQARVy6dZHzsOlu3ZBiKySVqw5kYG+Cbl08YGeinbm8V6TodlWVltDY10d15ioHeHoZu9HD8yH4TdTYpgqhjavg6E0PXuHPzEkO950V6kwQilshH68Sx/may9c/FHIu/di+n+dl/eq8FQcfzuWEudTaza2s62/MT2Z6fSFlhEjtL0jhaW86+0hwadxZxaEcB6epAtiWLuWTlaREUaUPZqlNSkRHFzkwxB6I4LpTSJBXlOhW7UiPZnRFDVXo0FTo15QlhBjpTeZqaXVlR7MyMZHuykiJtMHkx/uRG+5GvCaAgNvD/gNL0f9L+KxAhthTl5je2meZo9WBUF2vCWLtCiixKdCUpcidRFk1BhH6+yYrwpSA2mGSZB/EhblAhIIxDB18wIQiM3uzh3qhYoVkoFQcLy8XWfKCaLfmZbC3Ooe1oA7duXGFibIAnD2fhuxfMTd1hcWacTpbjYW9LsKc76XHRNNftNRgpt69eYCVt9F08JV5IHQh10Na0l32VBcj9nVD4OyII46RHBZIg8yBe5kZCqBvaACdife3Q+Njivu5DPDZ8jOu6v+BhsZwQ568J8zQnKtCW5EgfUqJEdGhPNV68MUoAACAASURBVDwQDFKsps2JKhp3l9J55CDp2nB+/+//zLu//DkRId6G7+Rqlcg9bcVaFWZif3Qdb2ZvWSGfvPeOsaqfEyz/w69xWL8ClZ8rH/7+V4ZkZEFoQwCydNFU4EbLwT0cObCXbXnp1O+tYKjvkiGJKUJvut3qu8rs9F0O7q1CEPpQ+ruJSanSYmWoLFkl1hqwX4PL1x9it+I94oPeHExiC3JYh8rThtggF3QKLzKjgkiPCqa+ooB7t7r5Zn6Uvs4j6NT+ZCeEUZgaRYLaj1iZJz726/nwt/+CkAuh7rbk66KpyE9jZ2EGghayk2LYJghkJkUzf2+Yo00HOFBbxe2bPcxO36GlcT+RigBDou3YzavM373N4vggjyaHaT+wl8hAD0427mPw8hk9EJgjJyGK6u355CaEkxElIzMqhCSlLzkaOSpvexTudjAoUJQaR+/5DmZHb3P2WDORCg8EIZevv3qfKpzYvbOI2akB+O4x46N9tDTsQRcrIyzYGT+3DcQp3MmMCyJT40e8zIn86GCSgt3ZFh/FmUPVhvFbUZBF/e4dHNpTwfa8VCqLs0iPCSU60InMaH8Dj/1d+tAG2qLxs0Ljv4m4YBt0CkdSwl1IjXDHjxL8KOEXjFJVnEbLvp3UV25nW1YSSh8XNDI/5F5OJEeHc7KlkfuT4yzOzzA7NcnszDRPnz7V14p4bahY/R2v+O7bF3z37QtePF3k0YNZHj2Y5cnDeZ4/eSBKsr5+zvz0OFcunOVSVyeHD9QukdvTEUNpfi4HqyoMIOJAZRmJEQqEOoiWBZAaq6KsIJ29ZQXoomQkRISQrlWjRYvMx5EYdIT5unDswG4EQUdCmD+FunBiQ9xRedpwdO9WGnYVkaWRIfOwozhNy7n2JgauXeT65S4aa8T5IshFlO4tz0tl9MYF6veWEOrtQLC3I5vWfomrvSWFmWnc7LnAnds9NNSVs3tXDpe7m5mbvkLt3kyC/Mxxtl+B7aZPsbP8HCfb1Xz16e9wsl3L5x/9T7769D2sNnxJlMKb1qY99F48ztkTzciDfHB1tMXXw5XtxQVU7Sjl+tXLTNwZZmSgn2Oth+m9dpm52SmRJvZUbC9ePuH1q2fw3bd8+/IV37x4yYsnT5mdmWZu9p5YFV1fGf3B4hyTE3d49HCe2em7jAzeZPBmL7XVO0jSKQii0LhQGygHojEXGWBFVIAVCTJHFG5mLPv3f+Ky7j10jv+A+cp3kbmtQRB0hLisRO1jtiQqEelvYbK4vEmTMdKDloIIyfAvxFgjQnRoFCcEUKz1QxB0FEV7UKQxzp89+vipIFQx1NPB1MAlk2P9tcVRSi6WDL1U8iNc2R7vZ/iOxtccjb8F8aEOqH0tcbP6AlfrFfg4m+G1eR0e9hvZV1FIfHgg2QlhNFWXUFueRX1lPumaIOIU7kTLXIgOdTUcc9WKP/PlZ3/gL++/Y5Igqk+0NYCIfv7uv0eQ6/xrcp1/zd/9d9vv8aZKRuMoPo5f4G73GS6bPsNu3V/wtF1FcVoEZblxuGz8DIe1ywjzMCPEccUbx5AWe9PPb/aXRNHtxmi4StQHU46zlBw9+MbvpfsuUaly39hfoj/vOEaK2dvRDjurj7He+AG2Fh/iav8Z6774D9Yv/w8DJdp50yfYrn8fZ5vPWFr8T0o8foCXfrz+9Vat/39GEBVoAF5Skr04JmU+G4gIscF81W9Z+9kvEYRSPYiQrlkfIdJHBdxdzNldWYwRcOmNf33V9qItCeyqzMPJeT02tqux2PQl5hYrMDP7wuRZaTG5tjcT/MdZKpmsz4vQgwiFyoPCLTpGxq6QX5TAlyv+iOWGj9ls+SU2Zp+w7ss/IpSKqpCp8XKcbFezaf0n+HlYY2P5FX7etlw8d4yxkR7Ktmbh62lH7d7tbC1Kp/lQNVgLyIP88HbeTJo2npaD9ZxuPca59ja9Q0F8xozF4toQhHpu9ZxnsLebM23NdB5tZGLgGnNjtxjuu2iwhQz934LokM3Q6kGEBMx0IoiQfU/E4Qfoae9vbG8Rt5WkaxAEHT9jmnF+jk4QaKjZxr6d+QiCjoL0aA7uLGRPSQZlGXGG30uJ1cLPoTwjitqSFGpLUtieGk66ygttoCNNO7KpK0pid3YsVVkaKjNjqEgOZ3u8gq1xMorjgtmerGRnZiQVGRFs1cnJ1wSQE+VLTpSvQe71fx8Q/BWal0lLVtgt+Zwkt39j/9JaO4mhtmJ9I4UDqWGbSVdLdWSkOb4TA3XPkHwtzScSiJBU2aRIYwlLQUQnhihodqQfRQlykY7SIk6UFtSjIwbsBc51tHLqaBM6QcCLUnYW51OQnsS1i2d48mAGvnnK7Zs9dJ5s5f7sOA/mJ5m7N8bzR/MszIzzaG6SlkO1nGo9wt2Bfu5P3WHkxlUqtxUQ4O6IAKIKTnI0Pk4WCMIgR/fvYG70Gs9mh7hyuplBfoUgjBPmZY3MVSyYpgtxE1uwM36UUJYcRmmSksSQzSic16HyNEfuZobM3Yw4pTMhnuaE+dsh87Rk88ZP2bx+OdIkLKJfcZLeV1bEhY4jHN6/hxRtBAGemwkP8SY22JOlihQ6w4NTgRtgNLzoF4ggFXWwF401FRw5sJsOvkDoA/oEURLWTDDUFthbvoWxW9e4efkcZ9qaOdt+GJ0gEB+hRCgFZ1sLWpsPMTZym9aGg/BDAV99/Yp4uReCoMNr4xdIC0aIw1r4iQA/EfDYsNxQJ0L8331UY28YAJG+DoR5WJMo9yQ5zAddmC8783Qc3rOVQzsL2VOcRmasnOwkNUkxwXg5bsTbYQOpMTJKsxPZV5rHqaZa9pTkUJymFas3a8Hd0YLQQDeK8pIZHeozgsabPdybHOHcqTZ2lW0RE7JG4dTRBlr276W+sgxBgJ35GSSpQ2nbvwc3KtDI/JC8pNlaFXEhXghCFwkyL5KUvmRHhRIf6klyWADb07Wcbq7jxdxdeP4AfiDADwTUMi9CA93ITo/j/LljLC7cZej2VTEq9Br8PW0I9bMnItQFXbgPSWpPklXuYmVppTcZSl+yI4LJ06ihTmDP1gLOtbUwOdTP2fYWDu+voq2hmt1b0snShOhrQhgf7rgAG7SBtsQH2ZEo30yKymiwxMmcRfrbWshJDKd6ewGtB2s4eqBapEsVglANUaGBHNyzk7sDt3iyeJ9njx7y7OljHj9+zLNnYiE5KbH6m29f8M3rZ7x+9ZSHCzPMz0wwd2+c+ZkJnjycB17x8skigzd7OdJwYAl4yEnRkZuaRGF6Kru2FrIlM5lBfkVSVBgFqQloFEHEh4egUQawLTeFG92nuNzZyoGqbRyu28XOLRlo0ZIaq6AgTUMQhdRVGI3TSH8nNMFubEmJoKV6K/1dx8iMlePnZEFGfDjFWTrSE6PJ0MUSJQtBHRCEwssLQRiExwI8FgwALU4ViNLPg6aa3UwN9rM4OcrUUC9Xzh7hYHURpcWx7K/JpTg/kphwd4L9rImN9KHpQDlnOxrYVpiKPMCNEF9nslM0xEWE4OVsJSb+O1kQ6OuELi6amqqdXD5/lr4r3TTX7+fy+bMM37rB9auX6Wg7yqXuLoaHbjF+d4S7Y8PcGRticmqM2ZlJ7k9P892LVyKr6fkzHi3c5+mTRzx58ojpe+M8WJzjydMHTIyPMD8zwdT4CHeH+xm+dZ0sQSA6JkCkROolhcV+7EDpvxGFjxmR/haofTYQ5WeJIHTyo78pYuPyn3C95CNUlj/jn/7JnyCnFcjd16AJtiI1wpW0SDdiQ2xQeq4zWWAkPn2fPtJRpzcmOvTPX7XJd+oRhEFjVellIAi5FMT7U6L7rznChSnhlGbHmxyvENFoKWSpetAcRiNaUi15+3hqj6/RBNqgU7mRFOFNrNKdYC8rnKxWEKMK5MKpI/R0tTM1dBW+uc/L+8MMXz3J7pIUNDJX4sM8iVV44O20HkF4jNnqDxA9z9MsrZXRgTGi289/+7934bXqHzkd9Y5IZzKAiKV0JFuz93C2+hiHTR/jbLOCUB8b8lIjOVq/k6bqbeQkKIiTORPha0Wo8yr9om1KK+hgqbSq7o33pkBCMsj/K6/lmwZMrslvSlmqpCMZ510YjeO3wYy1xV9wsv0Mu00fYWv+PvYb3yc53MNgZCp8LPDcvJLsVBnGfBGxP4cGTtFwoIiMlBCCfc3xdl1DiI/5G/9Ryv+QojzivOLnIkXqqjAm6OsIcFtFiNfXmOaLlJXdeuP6XyMI/axbs4yl3lnjfR4bv8KtgbP0Xu8gJzcWO/vVREYFYGm1ymS8moIIU/DwfepMo5gmV3++4j2Ed8DMfDk2tiupqMwlKzuG95f9gnf+9W/5xc/+L2w3fkKgpwX2mz6nOEdD3e4CNqxexru//ikOVl/x9er3MTf7hABfe6LCfdBqQjjRtp/F+yPsKs8nNT6cGFUwG1atICMxnhvdFxnq7TPmFhlARKdJf7cZ+vLe6ADdp9s43dLA9NBNQ1/NDF03UMAlECHkivaR5Dz9Ic/FYrPVEojI5e08IZOmz4GQQIShdYnH3VGcwo1Lx421ZfStPDeRfG2Y4fPWpCjS1N6UZ0VzvHYbl4/t40Tddipz4yjQhlKkDeXsoQra9hazNz+e4rhQimJDKEtWLzlucXyIQYmpOD6E3Gg/A4gojAuiME6kbv7v0pnS1S7/6f5khR06mQ06uRVJcluSFKLtl6y0IVlhR7LShjSVIylhtobPqWEOpKrsxNcwB5Lkthjn2E6MdFJp3JoqOFWzFARXsbSuhQQ29NHJzEg/8uNCENxAGyJ6t3WCwM8ZR+brRnFOGk11NbQdOsiRmmr6L11kV0kx50608WB2itcvHtN17hRjdwaZnZlgYmIIeAHfPqfrdDv0CNAjMDU2zMsnizxdnOXpwj3uT43Qd+kMg/yKZXQT4uWIh+06eC1wuaORZ/cG4cU9hno6yNMpCfOyxsd2NR6bvkTmvBFtgBMJQS4kBjmRFOLCwZJUDpakUhAbSIyvNdH+Vqi8NyL3WE+MzN5gHB09UEpNeSZKH1sEL2nwVRER4I6ghZbaSvrOn2Zq+Cb3p0ZoOVT7vTfW294Ci1WfE+DpTAVuBPl7UVmxnaL8LFgmwDKBmj1lHGncx9lTRznR0oBOEPgRj2lrPkhJXoa4SEsRBHsoLcrBiSqR+tUvULE1j0P7dtFQu5uei+dYvH9PX6ejGq06GJs1y8Ub7AbX2g4gCIV4W3xuyH2gT+DgtjT8rFYQ4Wn5xjWIk2ekr6h0lSDzIC3cn2S1PwWJagp14WTGhFKcHElBUgRpcUp0goDc34XIUG86jxzgu4f3mBnspePQPqN6w2OjhnNRfhrd5zvo7b3I4MANWo40MDR4kxfPHwGvxIhVlYA61B8/V0c2rvoMOkVZ3zl+QpwigO3ZyfyEOXhH0HujbYjyd6U8M0FM2PZzRjAD+eaNpKp8SQz1Ii7YnX1bcxgUBAYFwQAiKrbm0FS/l+ZD1Vw638GjhUkudZ1CJwh4OlkiCCXEq/zJiA0hPdKfZKUHqUo3siK8SVd6k6XyJ8pnM96W61F6OVNTWsyNS11M3xmgoXY3tbu201hTwd6t2eRoQkkIdSHKc5OhzxMCHUiSOZOqdCM9wouMSG/iZU6ovCyJDtRHi5ZDZJAnaTFqyvKzqa0oN4CIYDd7okIDKS/KpbvzFPP3Jnn17CnPnz3hxYsXPH/+XKxM/fwpL/Syrs+fPeTZ00XmZ+4yPTHM1PgQ0xPDLMyM8/LJAnNTd7hw5gRVZVuoKttCaVEOJXkZ7CjOo2p7MbtLt1BTsZ2C9ER00QrUwV5EhPoQ4u1EtMKfKLkfldtzGew7zzdPZmhr2ktKnIK0+DDCQz0MFb15LcBrgZToUFKigwn3dyIm1JV0TTAJKm+iQ1xQ+21G5e+MKtCdUB9nirJ1nDrWSG1lBSWZ2bQfOMTF9jYDiDh2cCdleYnEKX0RhB5unD/N46k73OrupPt4I90nDnCwMoukaA8UQdZEqpyIUrni72VBQlwI3edbmbrbz/kzrUyPDzA+epOH9yfo7DhCRkosOkFAGepFfnYS+3bv5OLpk0yNDDF8o497d0a4N36H2cm7DN7sY27qLrPTYpuZGmPy7jCjI7cZHupndPAWi9P34NlzePmKpw8eMDs1yb3pcRYezPLs+SNmZid59fopiw9mGR26gU4QOHviCKeONaPTqsS5alDfOsWoXIi/GQp/M9SB5qi816PyXo9WZkd6lCcZUT4EOa3G8pP/h9GC32D/6U9x2bgMTbAVCQp7ktVOJKudEAQdsSE2LA11myoiSSBCCm+bqtQ8JheZns5i6rmWQuNSYvD/ymJayNJqrabGaqfBWJESJU1bUqAlCQGWaIOs0ATaEB1kR3iAHX7O67Fe/zHrvnqPxDg1ddU7GL11hfmJ28zfvcnk0GUEQYc2zItEtTfBbub4Oa/HaIxPs2ndhyyt7DqnN1o6oUPQq9X0sezX/4Px7N+x7Nf/A2OCepW+lSAIbWxY/S7WZiKFbtO6j3GyXkNCVCgVJVm0N+7l8P5yClPUhLiaEbx5FUZagakn8E0QUYUR/EnbTOk5nXy/MpTEiTYFDG0m76U1QnKaSffflO7Trb/nxijSmq9+y8Z17+Fg9RHWG5dh8fUf8LD/nOJ0Bc17cowqiMJjk+vr4MTxXZzprOb0iT3U7s0mL8NUMjOVt8GQBGJzDf/R3eYTQjzWYiyGZwp+JO+q2E9lZT0m16jDmNwsgQC9YtKvMOQI5RXEsr0slR07M8kviKd8RxbFW1JYveYjrKzWYIxaSMeQQMTgX2kivW1i8gZXr3TAhwLCO/D+B7/iA319CAf71Xzx6W+xNPsAP7f1NNYWU19dgI/LeiLlLmTo5Cx//99Yv/rPqOUuJgnKmTg5rEYR6sKZU4cYuXWe7NQowoLciY8IxXGTGXtKtzEzPExPZ6dYAdoAIpZGHncUJJr05WsunGyhtX4vXcebMUbHJIPTRMkp15T2mIlpNEIQWhD6TIGE5JFPfUvIRycI3L586nvGsI7Hs4OGvBVp2/Ysrfi+XqRSbUmMICsmgB25Gpqr8jlaXUzttlS2p0ewNVVNRVYM+7elcag8ix2Z0aQqPcgM92FPnpbqgoS3zikpMRXEBhqaRGcqiA00gIjcaL8lCdcFGr+3jpUf40V+jNeSbbpQ6yWfUxR2pCptSVVak6KwIUVhpd9uRYrChlSlNZnhjmSo7chQO5AV4UB2pBPZkY6kq+xJUdiQEe5EmsrxjWeii6WAud7ks/SsS8+ONBdI4EGac/QgQpLW/BGPad5bypljDTTX7ebQviq6Tp/g2cIcl06e5Hh9PVVbt1BRXMiJI0188/IJ01NjHGttprqmEp0gcPz4YWZmxni8cI/qyjI+//BP/IpBrl+7xMTYEBNjAzyYneD18wVePZ7jbHsT/EpAHeCiVz7qQKiH3tNNXDt5iJ25WhIVHmjlLkheC1MQkRC4GV2wM8mhrlQhLooRnhZE+VkSG2RLbIgN2jAnSvCjvlqsVXH59CEOVRUiWICf3QaUHo4IQhMVBRlM3e5jdmyAx7PjfPtsgR/x+HsG7zhCEAR6OFNRUsT+mj3sr6um9dhhmprraT58iJOn2mhorGX//t1cunCaof7rlBUV4OXkSG3lTprq9rHm8+X86z/8lN/86z/zu3//Nz74w29Y/v4fWPHJ+3xIF6wV6O3u5MXj+9ybvMO1KxdorK1G6EZfDuaHWFMnRpF+LD5EInVJ5HPSJ1AYF0KEpyUhDmtFiVfDNYwiCDpCnc2JCXBCE+hMdkwIKeEBpEUGkROnoFAXTkGiWtSHXwZ5GXEcb6nj3Ikm7t66Ao9n6e1sJ08XQ1pMmOGBP7B3BzW7S+np6eLJk3mePr3P5MQoF8530n/zGlOTd5gYGwIvgSsXOmnYL9JVouRBhmNIAECoQ9RPekdg95ZsQEDuakWhVmWM/JQKrKSNTLU/icEeRHg5kCDzQfgx/IpBBCGT063NTI7c4ta1bo421FGzs5zTbYe5cLqdaxfPMHDtIoKQS6IqgGj/zaSEebNVp6Qg0g9dgAMFMSEkhXoQ5bOZtAgZh6pKuX3lIvfuDDM1MsiT+RlOHD5IYXo8SeFBxAW7EhfgQJy3NZFuZsR4W6EL3kxamDuZ4V7kaPzJ0fgvHVPCOJ62G5D7uhAe5Ed4cCBxqjCEOvB2tCYi0JOshFj2lJVwpv0Yo4O3uD9zj7nZe7x+/ZqXL1/y7NkTnj4VlZmePF3k0cN5Fh/MsjA3wb3JEWan74gRw9kJFucmGR24zqn2Ixys3sXeim2Ub8mjtCiHnSUFVG4rYnt+Flk6DZqwYBKj5IT6OONmtxEHizUEuNvj4WhOWrya+MgQirK05KdrDMmjqmA3QnztUARuRunvTIzCB8lITFB5ExXsjNrfgXRNMK37y7h58RiXO1soyIjFxW4DCbFKTh1vpqV+P0NXr/Ny9gGv5ucMuVWiOpporMYrA6jeksvphlrONu8XC2QWJZKsdkXhY0ZYiDVx0R7kZUZQmBPDoQNlDN++zOzUMA/np7jec4HhW70szk1yb3yY3p7ztB2tZ0/lNqp3l3Kq9QiNtTW0Nzdy4VQHrx4t8mR+llePFnnxeJFXTx/ydHHeQBd7uDDD5N1hrvdd4Ur3OYau9zIxMMjEwCAjN25y5cI5DjccpKnxIBe7z3LyVBvXr19iemKYC2fbxUXUDdHLj94b1wI/Y5o6rPXVREHhvw6NwppYmQ0xQZbowjaTpfEhTxtEUbISV6tPCd3wj1xP+yOWH/8tHlYfEhNkSYTfRiL99bLCb4W7pTFpEnU1eJ0lT7VkhLXx9vyYyVIQUYrR46zj+2kykkey0GShMqW6tJDkb0VqkC3JAdZkhNqRHmJLSqAVGXJ7EgIsSVM5ER/qgNxjA972q3Cy/hJ/N3N0mkCaG/azbUsurYf3033mGCM3u5kbu8HByiLUAY6kRgeg8rMzMXLGkYDEUu/xc4xeO6l/+vjnn77H5YR3sP/0p/zgB4v6+fXNpGcJDFSz8rM/8qff/xv2m9agCvEiRhWILiYUhY8tHjYilUnutpqlHsI3+7kTI5CowmgQS8nC0nd6vue3OpYqGD03+f1fM9pNKRAdGPMXjMBm3erfseHrP2Jr8QEOVmIkIthzHRFB1kQEWRPqbYZooIvH9XRdSUKsJ1GRzqhVEi0j12QcSKBGvH7vJfkRhXz/dUmGjw6Z1zqTz0avtwgiSti07o/ivrWYFGDs4i0QIQwSFOJAYpIMO4eVbDT/FHcPC6ysV+sjERK4lkCEaVTibQAR4LcZd1dLCvISMNYBmUMQ4M9/+gXmG5ezft2HbLL4jFUr/sCK5b8myGsDybG+yP2tsbf4BEEYJ8jHAnfHNahkTgaVI2d7MSLj521JgK81SdpgqnfmoA51RaPyo2lfBRpFEJUlhQxd62Hw8mWunzvHq/k5Xs/PIAh9ZMbKebOeQ1iQO4LwmqykKJOaEG/2fZMBQFTgZlJ1+s2IlwQipkVnaur3HUtsvedP0NlSR8327Lf369UVxXVeR1frfg7uLCRHIzeAiCbMDLbCrgItpVlRlKSpKUlRkacNITXcm20pamqKk6jK05IXG0xJooJDpRk0lGVSmrI0IlEQG0hxfIihbkSRNpjCuCCKtMGG9xKwMFS3jgugMNafwlhfCmN9KYoTAcWWeH9KEgL+6rULgo5kubUIIJSWJMstSVZsMrymKKxIUVoa9qcqrcmMsCM32oncmM1khovUJykqIQgSPSqVpTVsSjAqL0mf6zE6h4wgT9xWh0E8Ij9ORn6cDOEnoEVLRX4KgqBjZ0kegtCJThC43nOJ0b4+TjY2ip7wUqgoKaar8yR5uRlYWW8UK6nWVFJVVYrQBjVV5eyu2EZ6oob4GDUtRxoQ2qCnp4vpyTFmp8dYmB5lsPcC79CP8AtIUAcQ5uOA0tOafK2CzMgA5C7mRPrYIHfbiMNaSelAR7jHJjR+diQEbiZd5k52mDdpCg9SFK4kBDsS6btJLOgltyfC35JIuSOh/lYIQiE7ChM4fXgPPBeICZHqYTygvnI7PH0ALx/x3dNFHs5O6BPLjF6N+GAvqnAiIUzOjqICuk53cP1qD9eu9dDQdIj2E21c7rnI+YtnGRq9xb2ZMc53naYwN4ectDQO1tSwq7SUjKQk/L3cef+Pv8NszVfsKtvKtqI8olShBPq4kSUIlBRmcOPaee6ND/Ngfpozp9o5f/K46JXshgyNQjS+/R3IUJlW+xRBRIbam8QQZxTOZihdNhj2R/s5IDzWewl+Ij68CjdL0sL9SYsMIksjIydOQU6cAoNXzQzSk6O5c7uHp/PjTAxcY/z2VTqPHKI0Jw1hWoxAnO84xncvH/PymUjNGBruZ3ZukiuXL9B/s5crly9wvP0ou3ZsAy+BnaUlHDvcwOGDNVy90MmDqVF6L5yGaRN6mLWA2s+VwYunmeg9z3FBIF0dSFGcgmOVW8TaH/6bUTqbE+lpS2ZkIIJey9rZbCU6QWCg5zKD13qgRGBHUQG6qEgEwUizejI9xsyta1TmplGsVZEZZvQa6PztSZF5IAhikvHR2l3Mjd3i1cN5HkxPMDE6CM+fcKxhP7pwOQlyERxoAx2J97Ul2mMj8QH2pMrdSVd5kRbmSZramzS1N5F+9ghCP5tWLkMA1P7uxCqDSYuNISNeS4omli1ZmeToYqkszuZYfR09504x2HeNseEBZqcmebAwry8092QJx37x4Txzs5NMT40xO32H8Tu3uTc5IlIOp+5wd7ifvkvnaD9cz6ljzTTW7WF/1Q7q9+6ioaaKPWUlxKnlWK37Co06hD07iqjYmkNSbBgRCh8ilb5Yb1yBt6sVQT72uNivY1thsh7QdhPkY0uAlzWO1itxtlkrRpI8rYmSe+Bus4pQTyt2FCZQv7uAwZ4OeDkDrxY4wxV45wAAIABJREFU016PPMANWZA7Rxr30Xv5Ag+nZpkbHaer9ajhnsWrfFF625OiDiInVk1+XARbdBp2ZCWKeuI/BoXbWrQKO+IiXIjXeJGZrmJrcSInjx/kZu85blw7zzfPH/L8yQO+eflETyUaYvLuIMMD1xgZuc7I4HVOHj1M7c4Kzhxr5eH0FLx4Di+ewbev+O7ZY/hOzC/57uVjvnn+kLl7Y1zsOknNnh0U52Wxo6iQc8fauXmpm6vnz9F5oo3qqp2kpSaSEB9DepqO5ORYjh4+yNHmOgOI0CgDDAtlJ8shRuAnzOk5+oWE+n9NRPAGElX2xMpsSFQ6kqx2JTncg+y4ILJjQzBb8VvCLP+e0YJ32PjB/0uo62rUPmYoPb9GEHTEhdoSG2TN29KBOhNjSKKtVGFMqjV9/31AQnovgQjJQDRVCzFt0vdNQcRrJMM1LUAUj0jy2USuwpGicFdyw5zIj3BF472BaO8NhDqvQeWziYzYQDISZaTGhZCfEUn13kpkoQE42JoTqQriaONeujuPUFaYRGSwsz6xulNshUajxAigpPacpR7VPgShi//vx8Fs8/o1KXb/xN/+KO2Nvqh743qr+fyTP/DZ8j8SJvMmM1WDMtQLWYALyoA389ckECH1mwQYRMP4iiBgVK+SvPOvMapWSYDi++6TRI9683zSeZowqrJUm+yTrr8OI6AQDRILs/ewMl+GrcUHuDp8jpPNJwR6rUOjtCfIYw1K/42EBW/Cz3M15ut+x/ePmVz98apYGlEQIzEyj7WEuK3G26SOhIvFBybfM80fqX/jHKko/cz0IKIUI+Vr0CTPqANBGDdWbf85hvu/yeozVqz8A8EhTpCrd3q+VUdCAhGmuSliW5y/w92RXpZSm+YMzdfLimXv/YIN6z4iOMABHgisW/UnzL9+Dx/XVbjaf2ZyLeN8/dX/ZMXyX7NhzXv4uq/H1XElG9YuY82K3+Pluh5fbwu83cwI9rHCa/M60uKUzAz10XawhrMtzSzeHYOHj3g1O8vjiTF+whw/YY6K3ESEOhFYveYH5CSrOHxgJ/t2FbFrWxaCDoPzeWn/dumfnRYDiDDmSnxfMwERBiCh77sfoHeW6OhsqWNfaQ6CoCM7wUhVMt6zpcfdW5SGYCHOmU2YcaZlN+da99JSW8KO/Di2pIdTkRfL1vRwksO9KM+KpnpLEjUlyVTkaKjIEpUZq4t0VGTFvFVMTgIShXFB5MX4G3IitiSEGiRfc6P9yI32E/fHBRgAhHSMwlhfirV+bIn3fysaIbUkmRVJMitSw6xIUVqIAEJhLgIIpQWpYVakqSxJDbMiWWFOktyCNJUl2VEO5MY4kBUpgohkuTUpCjuSFXakKO1ZSiEzzUmT5njTedkY7RN/J4F8PYjYlhpFWUYc/EjkqeXpYkAngE5AAhFn2o/B06fcvXkTnSAQ6O7Gji1FnDt1nJ5LXdTVVFG/v5q+qxfEAdMG+/dUcKe/l8ezk5TkZZCapEV4B2gTqD9QwzyejPNzRvmFaBSvFAdC4GYzwn1sUXtaE+VtjS7UhbQwT1LCPAmwW83PmMbL/DPkTutROpmh2mxGlNsmUkNcifG2IdbXjkgvK+NNCHMjMsAOha8V6hAHopVuxEf4si1bS3F6rGGiIVegIE3L9NBNXj+ag9dPWJgeNagPCIIOubM1gjBKRoyKGxfPMTFwizuDtxi4eYPm5kYamg5x5lwntwb6GRoZZHh0gJ5rl2hsOkhuZgbpumQa6g5wuv0E5SUlbMnLoyA7Az9PN5rr62htPkTD/r10nW5nZmLEoLQwMznEwsw4VThx6mgDP2Oa5EgZo9fOif0tqazYQ1zQZqL97MhQe5MW5oncaT1R3tZEeFoQYL8ST4vPEYRxvQqWGI1Z++Fv8LVbS2yIO9kxMsozteTFKYkNciM/TpR87WYZOq2K9sN13Lx8hjPHGjjRsI+dhdkkKEMQtFCSlUIVTowNXGduSvR437hxmWu9lwwFn6qxJz0lgX17d9Fz8RxNB2vZV1lGWXEuV86e4Gz7YXYUZbI1J5nW/bt5NjPGifoa+i+c5Pb5ExwXBI4LAilhPhTFyTlRs50TNdu53LKPLfFKNAFiFW6JN7mvtIBdhRkUpSZQtSUPQdChUyvJ0ESJIMNcBMDd7a10tx4mVxNOniZMr7QljqGciAASQt2JDXJje7qWG+c7+O7JHDx7wOLMOLPjw0wM3qSpppK0mDA0QR64bfgcYRx8zD8nIXAzSaHuCEILKWHeaENdiQuReJDTCIDc24GCtDgaanZRVpBHRUkxtbsqKczIpryomIO7K2k9WMuVM6e5O3CLsaHb9Pf1Mjhwi7nZeywsLLCwMM+DB/dZXFzg4aP7zN+/x+TEqEirGbjBjd7LDA/cYGp8hJHbN+i5eI5TrUc4VLNHrPmSk0l99W5uXL7I3Ngot65eZktWBhtWf0Hd7h0szozx8tEst3vP09F6gH1VJXg6m+NovRrzrz9CGxVA5/EDhqJkapkbLnZrcLBcQYCHDTkpUeiig1D4O6KRuxPsvonoUFfOHK3h4omDjN26wFDfGTpaatm9o4D9e7fT1rKfPTu20HpwP12tR2ndv5cjNRW01u0w8Hjz4lSkhQdTnBBNiU5DfqyS7OggdAoXtCG2JEe4kJuuIFkXTHiYO6FBmynflk3r4VqOHTnA4pwIqvjuBY8fTHF/5o7oPLnaxcSdfiZGb3P1/Fka9u3lVOsRZsZGuHr+LC8W78O3r3j16AF884LvXj6FV0/47vlDpsYGaW9poDAnjbjwMA7X1XJ//C4zY6O0NzfS3tLMjWtXuHKxi8PN9TQcqiMzLYEzJ1u4feMS1y6epKNlP7oomeH51gmC6F2zgCUJmQaFlx7SIt3I1fqTEeNLuiaApCg/1IF2/NNPPyHH+V85rXmHZf/+c1TeZsQEifNkuO9GUtUuJIc5mSwsPbzNt3/TyJeAxF/3ogmCDm3QJhJDrEy2mXryxcWpOOnNiq+mhrponBgWcH3NlT3pCgqj3EmT25EQYEmS3AGFx3q8bL7AZ/PX+DiboQ51ZnuhjqjIMCLCFfj7uLJ713bmpkfo7T4FWgG0Ago/J/35OsXqtz0SHUmMZBo1000Bj0T96OJv/luLXub1N/zDT5x5u79Mozz1CEIXdjZfs60kk4ryfLLTY4lW+RKn9kXtb4/j1+8jCCKVwegFXBrBadPrGRqpRZIqVK5JH0vGbTWCMM2GNb8TZZaX3OdxjFEWCfRJUSTpOFJ0SQIRpsduQ0rOtLb8CFvLj9i0/s84Wi/Hct2fcdj0MWYrf8eaL3+Dt+sqPJzESIv1xmWG/+HssJz1a36r7+8ejNKSEviU+k8ECPI31Kv8Hb74nrFXb9KWRi1EENGkP580niVRgRaW0Y3RwO9Hes4++fjXbxy3HmO+UJ9J61/SXJwsSE+NxkhxGtU3I4iI04Tw3u//BQvzT/l8+e8IDnKEBwJhchcCvc1xd1iBu8MKfFzW4O28GkHoxMb8L3z5yS9Zu+JdNq1/H1eHr/B0WYub40p8PcwI8DbHbfMqIkJdkHlZExHkRldbPbtLcjhWt5s71y7x8O4oz6bvijl5OkQnxWP0jsZ+fog4Lh7NjfHi4TQTI70IQoceQOiFBgwVlbuWAHBr9A6Rd8AIEk0Beh0ECRD0nwENHacO72Pv1ky2ZGgoTo95a3/l9wGVfhFE1JflMD1wgemBC5xrraEgWSnmIOqVowoSZOzKi2NnbozYcqIpTVezJUlOabqa6gIt5WlLoxEZkUaxiBSVKwXxIm2pKDGYgvhAcqN9yAz3Il3lQVqYK/mxPuRpvMmLXgoW8qI9yY3xpDDWqGAnRQykppNbka62IVUtgoWUMBFUpKqsyQi3JSPCjuwoB1JV1iTJLUhWWpIRbktWlAgi0lW2pKscyVBvJlPtQka4i/48pg4LyUlRgRFESK+mIML0+/q5oiInhdKsZHSCQLCrE8IcxMhDEUbFAmnoBBprq5m7MwLPnnDhRDtl+bn0nT/HNw8fsDg1wYsHs6LH+OcCQgdolcHUlBbT2VzP7uI8yvMyECLAbOWXfPnRB4QG+KDTRJGfEk9Bcqz44K6UKDkl+gHXRaSHBbG+NkR5W1KeFsGuTLHyYJSnuCDJbI2ShzEeVmSqfAlzssB9/WdiqEyvlBToaEF0iAtZWhlBbhYIQRDiZY+PkyXGZDkdrY21XD53guvdZ0TOdUMN2/PT9F4/ccHUCQKVJflMj9zm0ew0jxdmmZm8y/Wrl7nVf4OJ8TEWFuaZm5th5M4oN2/109/fz5XL3Zxsb+PQ/jp2bN9GRel22o+20N7STEF2BtnJiaiCAzi4t4odJflUlW0h2McNQeiE5wJn2hpprNmB8CPo412O1lZw93oXOkEg0t+RaP/NqLysiZe5ka0JJiPCn/gQVyJ9bAhxWovcVVK7qBc59kIuoseqinB/J3ITVCSr/dmSFEmeRkGm2p+8yGCKokNoKs/jXHujoa+zddEIP4aStARSw2VsS0uAFoG9JXlU4WSoOv0ufdhZrcPeZiN0C9AtIAv2o3bPLur2VvJKEHglCGQmxpCboiUnKYbMhEiK07Q07S1n6MpZnt0b5puFcXhxn+7jh8jVKkmQeZAVHUyy0ovYQCfS1N507C+nSBeGwsOKBJU3FflJ7N9ZxMHd29lVkkOs3J3IICeoEEgKDyJeGcCuoiyunT7OWN9VzrU0036gli2pev6nGWhCvegXRBlX4R1jrkfv+Q5ePpgycDHLC1PZmhVPaoyMtOgQklR+lKbHIoyDjhjUXvbEheolJK1B4eOIyt8ZW7MVUCegi1ZwqHonR+r3cfxoM8ePHqbpwAFqdu+hrrqGww2NdLS20n32LAPXbzI+PMr46B3GRu8wcXece1PT3L8/x4MH91lYmGf+/j3m799jdm6Ku+Mj3L51nYGbfZzvPMmVC+e4ff0ap48fY2fp1iXJ1Du2bWFqbISXTx7Ct6/h1XOGrvfS2lDPlXNnuH7pAhNDt3lyf5KxgavUVBaRHBdKZpKSrGQlu7ankpmkEHN8loPwA3CzW0tEqBstByu4eKqR+Ah/fQKuOJbkfg7kJIfTULON6h257CxJo3JbBlWlOZQXp4kUqbQo0jTBZMaFGBbzk/UVdDZUiQueoCNdHUx2lJycaAU50TJyYkOQqFNJUV6k6UKws13BRrNPyc7UcvvGJR4v3OPBvTvMjt+m7/Ipei+d4OyJg+LELQjEqYJIjFDQc+4Uw7fEGjFh8gAS4iI42XaYF4/vw3cveP1sEb57wavH9+GbV/DNK6aGBrjWdZZTR5opK8ijub6OQwdqOH/2JIP917l66QI3rl3l9o3rnDjWwp2h24wO9TMzMcKjhXGGb1/mQPU2YiP88PewQBC69eprmRjrD+ijhMIcEoiIC7UnNdyT9Gg/UmL80MX4khjtQ2KEO1+9/89UB/8zF3W/5JPf/z0xIXYkqVyIlzuSHuVOZoynvpK6pMjSZmIUvUmJkcDLm4uL6QJjlHzUBlq88R3RANP4byJJ7kBOtOcb+9/29gtCF1mRxiTE4ngfciLdiQ+2JtjhS7QyO1zMP8bV8nNCPCzxdtpAeXEa48M99F45y/Dtq5w71cbd0VuMjdzmzvAtqqt2Ym2+nt//5pcIFYjVeQ3e/iqT/1KK0WiU/qOp4tEoGz74KePZf+IXf/+lSX/lmjQpr6AJQejGzn4t2ng5lTvzqaspQacJJMzfjgCXtcjc1qD2Xo/c6UsEIRO1x9dv9I9k+HYgCN3InVex1HO4FEQ4Wrxvsk3ylEugo5Olhp1pdKIKI7WpAiOgKsVYHbxDf4wSNm74CDfnddhbfcHGNe9jt/FT3B3XoosPYXtJEtmZ4YSrxHtoYfZnHG0/QRB0mK1/lw1mppGJQozyvxVv/LcmZK4mcsf65mPzicmY6UQQOlH6mel/U2jSN4WUld3AmDNimkBtOv469f3Vqb9WCaxLIMq0GUGEtNYJQj9BwX4UFGTwtkKTKYgQgUSiLgwPt0188eV7fPLRu3z2+R9Yt/YTdPEKtuTG4uGwlnUr/sCKj/+DTV9/gMzPCs/Nq1n16TsIbZCdHIqb/ZfYmP+FJI0P3q5r+OT9f2LFx78kMtiVeKUfKZEhVOSnUJGfxNa0GE4c3MXd3rOcbhYpXV7269iw8n0DiOjgC4Ny4NzkNLz6hvnpCf09lwQPJDApPS9SQ6RbC6UmIOINNSK9sMpfjVakgtAm7j+wq5jmmjJqdxR8/3dNWsse47xUVZBId9t+ejoOmRQOFLcL47A7P56dOdGUZ6qpzItkT34UFZlKKnPU7M6LoCxNzrYksUidIIjFYzNjvMmIFssepEW7G86VE+dDTpwP2TFeZEV7kxvtQ16ML5kRbqSFu5IT7UlBvD/FCQHkaLzJinQnI9KdQq0feXG+5MZ4kRq+1AmhU9qRpLAkJdyG9HA7dGFWJCutSIu0JzPSgSSVNenhDqSGO5CmciRZtRSE5ES7kapwJCfSndwoTzJULmSqXcnTeJMd5WHy3VyM85MEJkp5m4qmIy3KlPnyDsQpgiBTYONXXyIjlxL8lso86tuRun28EgQudhzn7nWRCjLNzzi2fx/nW49w7XQHjAtkxISTEalia0oiQgViE/porNnLvopy0hO1ZCbGk64JJ0kdSnJEsL5CsX4iewd9InC1IUKh8bNjZ4aGPkEgWS/Dp/WxId7X1nAxWv/NBNmuFz1JfSD4iTJoPnYWJKsCUfk6IgiPsdvwJcYJVGz52UnU7i2n5/xJjjfXQb9ATlK0yeAeFznKP4NjDbXcGx3g9ZMFXj5cYPBmL/19VxkdFL3Cz5894dGjR4yPj3Pr9iA3b95k/O4dbt+4zrnTp2hpauR461H6eq5w7dIFDh86QG1lBTu2FLJv1w7iI9WGPn/ODynOSqa7o8lQgVGr8Gb8xnl4LVCeHUdsiCtamTtamTtJYV7olJ7Ey9xICvMiJcwTTaAdcvc1BDt/JV5LvaknU0d+cgT5ukjiZT4kh/mRrg5ka7yKHbpItscpObKjgIlbl2htrCEixJvUWBXSIluSoqUiK0WsLP4uKDydiAn1ZVdRlqjyk6whM0lDZkoizfV13Lh6idvXr/AhXXxIF3HqUEpykslKjCJLG066JkysXF2SxaX2emZuX+LZ1G2eTg8weu0MLdVbKU4OJyMqgESFB4kyV7KjA8iPl5MgdydB4Ul8mBHtp8apCfRwIE62mZhge8P2eKUPdeVFjF+/zKu5KfovnGOQXxER4MvHv/sPfvfLf0SL1pjk9TOWPAsDV7u4e+sSr/kB+3cWkBkXisrPntgQV9KjAqkuTqf3ZLP425+Lnnnh52C/cSWf/vk3fPTH/yAi1IfK0kKykrXs2VlG44F9HG89SvvRFhoP1nOwto6mhkbaj7Vx9uQZrly4zMCN24wN3eHOyCijwyPcGRllbPQO4+NjzMxMs/BglgeLc9xfmOHezATDI7fp673Co4X73O7ro/fSJUZu3WLk1i0ud3VRu3u34ZoO1dYy3N/P4/v3ebKwwOP795mbnOTb5895On+fiaEBbl+7woXT7VRszUEe6IyPqznKIEcKMiOJi/TUh6Qf6J/b1wS4W1JWmMTw9bP0XWxjf1URSTHBRqChvx+BHlZEyT1QB7vg52pBkKc1YYFOyHztCfTYhEbhhEYuynfGhjpRkSNK+BXFR4hJgUIqaaogUsP8xcKJ+mrLSh8rZH5WBPhZ4etjiYebFZooOafaj/D80Ty8eMTizCin2+rISg5DZ6KsofZ3IzrEj7LCHOO910XR2FjDpQsnmZ4YZP7eKNPj4lwwdKOH3gtn6D7ZzpG6atoO7efMkSYO/f+MvXlUVGmW9nvWqrW+vr1qVdftzntryuqurs6vyqo2M80sK1OznOcBEJFJxmCegiCICIhgHiKAYA4GmUEUVFScJ1RUVBQHFFRUFFBUVFRUnDXTzPzdP06ciEDN/u4f71JOnDhxznveYT97P/vZa1djys2gtDSPngtnefzoHiMP7nLv9k06jh5hz46t9Pac40pPN+fOtLNr21qEGpE2Ktgh5iRNAkHoNjs03loFGbwkj3knwjhIi/IkK9YfQ4w/yWpf4jU+JGp8yYgLwBArY/qXv6Mz4xOa5P/OtC9+S2zIEuLDl1GYEkx+UiA5cb4Y1Muxggjbeg5jDQTx3w+BCNvPDQiCEaPSFYPcDCT+AJIxpo90+Ynv2yZ691iMD4NalDvMUrubEwUlqo1I15EtnYKn4zSc5n2FIsSNxpoi2g9u5+2LB1zvPUvLjk30XTrP+bOnOdC6j5W1daQkJ6KUh1FRUmizcUog4kO5CAbzOZ1IBug//68qoux/z9H4T/ndr1wQhB5CPGeb79tW5aSR6bM+Z8bsL7FbMo3QMDf06Uo2bShHFeGOx5J/oA5ZQsCyb9Cr3NH6z0ftM5uEEEldTzLCbKNBBhID7bAmX0vJ6VsJNBvpYutmLGB4zfvGs/Qb7YylN0jcaZPNcSNWoCJSelycZ7HcdS7ebvPxcpnLcseZxKsDaDu4hXVNZdTW5KCOFiNec2eOY/7scf/DGLJN5mzENukzJnARmg/KwLYgCCZiQ+3Ryh0ZS+Nqt4yV2trLNsdsIwj1WHMwbHNyJMpW2zufSSCi3XItCURMmz4ZEShI1KV3AYTUXiM5BDpO7CNSIePzCX9k3vzJePs4UpifzJZ1VcjcFjBr8jh8XOaQp1dRYUoiOswVF/tJonKbGdgvmv0XNJHLUIYtQS13oiAzitatq9nWUEVOYjT6mFCK0jSsyIhlbVkm21YVUZgejSrIGS/HGWQmydm1ZRWHWjchOU4NgsC1K9d59fQlY43Kd+lwP9E+Fm3AQf7Ah4zS/7+N58P0d7ezusxISVYc0voiCEYxkmI+b0udNX9ix+pimmsK2b56haVo3dY6E4c219HNBJorjebog4bVBbE0mrTU56mpz4umoVBDfZ6G+tx4VmYnWK6ZEeNDstIVdagobJEYvYzUGDeM8b7kJQdgSg7GlCwCCFOC+P/CpCBMycGUpIVRnBpq+bs0PZzS9HBK0sIoSgkhN86PDLUnaVHiWmdQL0evciZL60qW1hWDZhkGtQvZOg+ydR5kaFwxaj3JivUgQ+Mxpr8yNB7kan3IVnuRrxHBQ26MD/laf4oTQygek+wtOSF2mueJtBa+mx9loCo3lopsM62sES+qC4wc3rEdU4aevYJAZmICu5s3smlNA031tayprWJz42rStDHYsRMdRsgTROnVZjBlpCF6nUawY6e4+Qlv0WsiyUuKRRseSPexw/DtC74bHeHk4UOi9rs2mtgQGaZ0LbGBHuaSKL3olX42uQgmFG7zUXk5kB8fQXGKgrjAZUR7LBDVbhReSIumytOe+pwUtlSLiConLprqvCwOCoJ1sv8SmCDwBwbFDvjEOvCSYhUcbtlCz+kjMMGqDiB25jDCBKgpzuZGbxePbl+DN0/g2+fcHuxneOgGD+/d4dnTUV6/esGTJ08YGhqir6+Pq1ev8vjRCCPDd7lysYfuztMMXOnlzs0bDPb1cvl8FycPH6Sn8yQn2g6wY2MTFYU57Niwhq04kqSJpK/rKPxBVM3aiiM711ZSnZ9KssIXvTqQzNgQ1AHOZmPDRIYmkORIb2L8l6L2sydZ7kxS5DJxcIyDVubgiMSfNSAZCrlxkWSpQ6nUx1Jj0FGgCaFSH4sgbBWVWMaDNjKAZGUIglBKVqyC4rQ4jNooVpmMbFlVQffRfRwx87q7Olrp6znF84d3+f7lKK+fPODZyB1OHW6lboU40ZPU4ehjFRi0CgyxEWTEhFKYoqKpzMiRras5d3g77XvW0X10Bwc21bEiI9YCIDJUfhhjAokNWkZeQgRBLvOYPP5jKBWIDvFEFSYjSRNBYqQ7aSpvMmODLZMlN17FuooiNtWVU1eUixITBkGgIC2BTQ1VVBcZqSk2cv7EIbavb+T8iePc7r/M2toyjrRsMafh/QyhBuIjvUlQ+FCkj0Xa4KXF97zsMRfdBzgve8zXn3/Cl3/9D2Z8/RmJ6nDqK4vI0Sexpr6Glh1bOHa4jcMHWtm/p4WD+/bTfuQoJ4530Nlxmu7TXVy+0MPAlatc6x9goK+fq1cu03v5IgP9Vxm6dYPhu7e4c/sGN24O0D/QS8/Fbs50nuB6Xy+3rvUxcneIx/fvMnJ3iOFbg5w5cYzGlTXUlJeydlUdZUUFdHa082L0Ifz4lh/evIQf38J3b7h/c5D+nnMcatmKIUmNv5cD4QHLiFF4kRYfgv28v7F4zhd4Os9EWAA+bnOJCnUnR6+mvtzI+voiLpzaT0NVLoogCfyL88958RRy0lTk6TV4Os1m4Ywv8Fg6ixi5N/kGNXlpkaTG+BEb5kqywoe0aH/Ufi6ofV3JjlEgCFvJiA4lWxtBfpLCQqkShOdoozyIinRn86ZqTh3fx6H92zl9vI2bA5d5PHyTF4+G2LSmghx9NMU5WjISI0jVhrJv61qOt+yiICOVpQ5zmTn7K7y9l2Iw6NCnxdC8oY7Wlk0cPrCd44f2sKauzLLOrFyRx6FdzVw7d5Kr3R0k6qLIyUrm0oVO7g5d5+7QdW4OXGHLhnVs37SepoaVFGSlIadUrAfxHLO6yaC4tsolGpPBHJEQaRaentNxWzYJQTCgDlwigogYPwxqP5KU3iSofUjR+mPQ+ZMc5UGk9wKmffYvnMn836yT/54pn/0KdaA9Rp2vWDdCYasMUs/7idPSBtPL+8Wl3m2vsVJkjBRqvSmK82Wsws+717f1OktKURK/3OrJTFcsI30MRcpAtP9iomSLsZ81AZnzHDyd5zD1739FJZcRpwolLyOB6jITrXt2sG3TBvbu2s657rMMXh9gbNVWyXA2X7sUm/uxzRtpt7TffLSc9RF/Icr+9/zi56UIQg9h3nPeyttjAAAgAElEQVTxcRKpPLZgZOr0v/L3rz5hwhf/wdQpf2Xxokl4e8wnKTaABLUPiUoPTKlhlOrDCHWbSqy/rbH8jif3g4Z3KWHuU8RnsUgCd9s0WxDRaj3+Mxjb943mvVWSmZWMjFbGffobrMXUJDWvE8yb+zfcXeYQ4G2Pi8M03JfMoLrUQPP6KtY0FrN9Sx0xajES4ez4NfYLPxPnzET48PNI+ThSf5s920KNtf+HsdQXUHjPtnmPtgmj0vVsQYRkKEn/fgjMSCBJumYb1mq9O7ECg3ZOHj9AdnYKVkAyZG4SiJCSrCXwMGxu0jx5y/GOvSQkKvDyXkJ+QSqRChluLvOIiZThYjeVMNlStq4r49HtHq6eayMzSY7nshnMnPwnJBDhYv8V4f6L8XWbgbvjZNyWfEOYbCkNZfkIeZCiDiInMQqTXk1uQgTx4R5oQlzHOMmGBy/Y9EEp61avNNsWgz89Bh1hDG3MLAYhgQiDIJhBxE+M3bwPjAHT2GPPh/u5ePIAlflplmNSHof0d36Sgtr8JHatEStXl6SrKDbEUZmbLDow/gCtzbWcO7yNKydaOL6rgZ0NhawuTqAyK5rVJh2bqvU0V6exukhLbXY0DQVJNBakIggGsnWBGDTeaMOWEO47mwjZHBKUTqTGiEZ/aWYEVUYllVlRVOgVrEiNoDwjkuLUUAu4KEwKojApiNL0cKqzoykzyCkzyClJC6MwKYhsrS8ZNsXi0qOXkRHjTGaMGwa1Cwa1C1mx7mTFiqAhM2Y5GRp3DOrlpEe7mb/jRlasF/lxMnJjfMiJ9iRb7UWBzo+iBCt9qjozesy7tq7x77+j2jwdDcXJNJakUF+YQFV2DMJbfsaJA3u4f32A46372LOpmY5DB3j7/CmjD4Z5cOcmTx/e4+zxo5YB1sN4qkwFFkkyIVT0PkqKQePoFaUIU6EgRYdBEHh+7xZPhm/w/dNHjAwNcmTvLvSxCjK0CgpStZQZ4hlHL9kx4eI15SIQSQp2R/gEdEGuaPyciPJajNLbjvggJ/RyD9LC3W1kNN8iCG/xopHaPAN7N67m5sUuhvk1fs6LmT/1b2MmipeLvTU3QDCwdf0qXozc4uXITYvCjHjdfsbRyyf0U1mYyePb/fRf6OTe4BVeP3nAq9H7/PDmBW9fv+Dbly94+uQx9+4Oc+PGDQYHBxm6eYsnD0d48nCEW9evcfPaAM8eP2J05AFD1/u5N3SD2wNXeXx3iAunT9DeupdjrXv44cUo50+2s3/7RrqO7mHViiw69jazsVakCxTpY1H5LyPaz8m8oA4iTAL7KeNxnv03cVH1XERCmAsJYUvJUHuSLHc1GyHSImxAEBr52//+LcHui0mKlBEb6EqmOojS5GhyNcHkaMOICfMWOdqCQISfG6nqcNLU4eQlqCnPTKY2z8CqkhzG08N4eogO8SY1Vs6pI3v49vkwj4cH+eHVY3j9DL59xsOhAYzoSI2NJDk6lML0OEoy4inPiqc0XUN+QiS58eGUpqmpzU2iKE1FfYmeyux4C4DI1YWQpQkgTeFNepQPQjPM/3ocrgsnU5WXRnluCiHey4iRB5CkWE6m1h+jLpSECC+xqI+fG0r/5QgLwM/ZgbJsPV1HWnl0o483j+/w6uEQ965f5Gp3Bx0H93Js/15ePhzmzsAlrnQd59j+bexaX0upMZ7sBAVpmkCSlQGkqYMJdbNHF+KNKUU7BkT89Y+/Yu7UL9FE+BOvjiBeHUllcR67tjZz/PABuk6f4uSxdk60H+P82S56zl+g68xZzp48Q9eps1zo6qa35yJ9V67Sd+Uqly/1cOF8N/19V7h+rZ+B/l56LnRxurODk6eOcfLUMU50HKVtfwtXes7x/PEIL0YfMnxrkHtDN7hz4xoXu8+wa+smDu7dzY7NG+m/3MOlc2dp299Cx5FDXDh7mv6e85w7eZy+nrN0HjtAWWEGaQmRFGRpyctQ4+M2F9clU/B1n4uP2xwcF37NMrtvRM18jWjQL3ecSUpsCJGBLoT7ORHgsVjceBZAgMdiCjO1FBnjSIkNoSQngdWVOeSkqVCGuBMd6kZabCBxkd4EuS9A5jSXMHcHVL7uJIb5IxnvsiVzCXCdR5S/k9ngeI422hONypt1a0vpOLqHnu4Obg9e5da1q1y7fI4HQ1fZtKaCZG0Q+QY1pbnxZCVHUVuSzaoSE8kxSrw9luLoNFfc1Jph/tzJJMTJEepBpfCnKDeFJG2EWYLZ7GmfAPWlRioL9aQnRFNfW8r5s8e4fL6TvkvdlnWoo20fe7c3s2drE3JKoVkgPzMWqze82WwISuChE0FoIkTugKfndAvdQBBqSAhzwRDlhV4lI10tI10bQEZ8MCaDgjSVN4mR7kT721mAxA7NfzLts38h0nsucWGOaINFj3eUzxysAMDWALMFErbGmeQBt6X7vO/FKk8JsjHAJG+uAWsSrQQiTAjCCbYKgvl5JYO2FEHIIy3SiZQIRxuDpokA56loghzxdZ7F3Ml/wWH+18gDl2PKSSY1LgpddAixqjByM1OprVrBkYP7GSuHKhmKP6Vd3/xOk0DEVib+6Y8MFUxg1viPLWMxSraQIFdJTUh8tnlzJ7B40VcsdZyCt9ciNGo/so2xhAQuJd8Yw5Z1pWQnh7Oh2oA6aDE+Dn8nJnDRBzd0qWXYUMXi/RdgSWRvN+9fWzErDEn9J33XRpbTYgy/++6khEtJqaWVf8wYz9+/+RNffv1fWGk/bQhCDxM+/z3z5/yN+TO/YPqkcfi6zic9IYLUJAUrStPZtKGSdWtMpCaEEOA7D0e7LxAEA75eU1m08K/MmPHvvG/0SwneUsK19C7M+9cwRFpyIiRajW1i6LvPbQUT1ndjtBljtu+7DStdKw8riKi3jJfHD68xdPOimKNlARASUOi3HGOOgBVQmJOpzRFTcW6L9kuXINAlCDSuKSdC7sP8uV/h5TwfP/eFxEb6UF2s5+yx3Rxr3UiCyg/nxd/gsXQGjgv+jtOir/FxnYnMfTYy95l4OU9Hh5Hy/DTuXb+IkAcZcREkRPlRmK6iNj+JCqOODF0Ie5urOdnazOlDW7h+8STfvxjG1q6ygoh3ow9mUGoBEUb+wKDoqLXUeBgeI91qHWM2ACKPD5wjtn2b6zl1cDsy6mkozyU3xZpDJVKmrOfW5CVRnZtAWrRIM7K1+RIVAeSnqGiqyufYrrXcvXyCEy1NNJVnUJunoywjmvoCHc1VBtaUJFCdHU1tbgwrc+IsIKIoVW4ZU8qghSiDFmKI88SYJDJkKnKiqMvTUJurpjozmgq9giqj0nJ/uXF+FCYFUZQSQml6OOUZkazQR7BCH0Fpejim5GAzrVQ8P03pSmrUUtJVSy0AIkPjSmaMtQidXuVKhsYdo9abbJ0POXG+5CX4UZgcSGlqCAU6P3JVXuTF+lqUoX66ncAWJFZla0WwIPVvrpbaXC21eTpWmxIRJtJp6eC6shLKC/OpWlFM36ULjAzf5smjezx//IBznSc4c0JMtE6KUWHK1mMQBDEBKRSG+Jj6FYU0r66EfgHhNcygjQBXB3oEge7jB/juyTB8/4qhgcvsal6LQavAlB5HqioMA4lUZMZbJlk7U6jNikcQDMT4iiBB6bsEld8SksKXk6mRkaXyJTnMlVg/BwSh1Wwcv2WUXzLKL9lUX06RIZkWFmA/+xsUQV7UrcjjUlcHe7dvwHXpYjqZyOSJn/HX//od9eUF8OYxr0cGMQgCenUgCWGeCEI74+hliI+pK83FIAhsXFVB256t3Ll+ReRC//gd/PgtP3z7iufPHjPy4B73793l4ch9Rh8/5Omjh7x4MsrDe8M8e/wIfvyBb1++4MGdWzx/PMLd6/08uXeH65d7OLq/hVOHW3k4dJ17g33c7r+I4Axrq/LoO9PG2opcBMFApi4CbYg7ci97MzVkkBmIC97E//o37KeM/8CEN1gmliAYECbBsnlf4WE3nZ/zHL06mLQoPzI1wRhjgsnVhVGcKqpAnTvZypWuo0QGuCGXiR7L/BQNwhzISYymSK+jME1MQGpeXWYZV1ubarndf4GXD4f4bvQ+j4b6GOEjhOfg67QQT/tZhLqL8rNpUX6YkhQUpyjJ1YVQoAunOEVJqtKPnPgIjNoQ0qP9yNWFUJgYQW5sAMZYf1FKrg0qjHF0HtoiPt8k8HFeRLwymPRob4zaADJigkhV+lkXeR2WWia1BVkMXe6CN08YutzFrUtnuX7+JPVl+dStMLF/2xaeDN/i5pXzXOnu4NGdPm73dUG/QFSAC6maYBKVgejkMhZPncgf/vX/YsJ//pbzPg84L3vMskUzcV48C3/PpeToE6gqyWVVVSn7d2/l9PEjXDp3ht6eC1zoOsul8+cY7O/j2tU+zp05S/fZLrrPdnG++xyXL15ioK+f6wPX6Lvay6WLFxjo7+X6tav0Xb1Ed9dpjh9r4+iRAxw9coDDbfs53NrC6aNt3LhyiSf37vD0/l2ePRhmZOgG/T3nOLJvDyfaDnDnWh/fPRuls/2w5f0d2rOTsoJcTMYMalYUkp+ZjKAEP097VHIvQgMcWbLoa3w95uNk/w3zZn6G85Ip+HktxN/LTpQCtANl2HICve1xc5xBsO8SliyYhGz5QgRnEJwhMtgVZdhy4lT+rKrKYfvGaopy4gkPWIav2yLmTZnAnG8+I8J3GWnqcCI8nPBaPAeFtyu6IB9iAj2I9HIiyH0BCn8n4lXe6JSehAc6kJocRrTCm4gQT6rK8rnV18vzkXt0nzzKzk1rqK/IJVkbRGpcCPrEcOKiApD7L8fNbgHOi+cxa8ZEFiyaIkZZR4FmAZoFhHqIVviiT4okNT5cBBky0dslTACNfLmlVsaWjfVs21BP06pKVlUVU1tWgEEQMGUlU19eYE6SNSDMgTy9yiqYIEekh30EsoA5YvTULPgQrXEjUeeNIS6A5MjlJAQvIyXcjfQoH9KjfUlR+ZKm8SNT609siBOqAAc0QY4EuUxn2qe/YIfmPzmT8QlO3/wC5wWfEh+25B2jddDm/z9RFMqiI95jc6wRK9XDusmXpQVjSpBhNdhtz6+3OW6r4tSC1cBrt3wnLuh94zrCaz7Rwc54OEzDfelMirKTWd9QzppVZWSmaynKN7CpaTVWLn8bgtBpUYH5Pz+rLZgQDYl//l9FRNl/zNH4/+Z3v5qHIDQS7buQaL9FhLrPfOe74OE+G2WkB/l5OrZtreP0qRZM+Ym4OE4lNS4EdYQ7Y43cd9buCHuyIq11f/JVLmTJJUeapIRlAyIEgxlEvGskSxGJNt4HEbaGngQORcA3d9FXTJn5KeO/+D1//PO/IQg7+cv43/D1N3/mH9+Mw8NtHsuXzSY63IPt66soyoknLzseY1YMCboQus600FCXg6vTZOZM+4QAn5n4+8744LOKzXZMWN+BOmChGHmYBFbwajtWbAHEuyDCYDM+JSCx1XLtscX92m3Gdqv5vdSz3HU2qigfNm+sYmyk510Q8aFmzikaAyJgsd0Upk3/HGeXuegNGrx9HHB2mo2z3XRkrosI9nIk0MMBfVwkpbmJxEb6IA9w4tNP/o0aAlm64Gtk7nPxWz6PuGgvMpMjiFP6snvzKm4PnOfw3mZKchIoz02i1KijIE1JbnIkGqxG46EdDbwvqvAWK0Cynbe26lNtNnPHaK7qbr2GOz+l5GYYAx7+ZzWn95uUvL26NIuVhamsKzeSFOnDR4y8R8kXBAPN9cVsXl3Kmgojx1qa2FCbR3mWljVlejbWZLO5Npvm6iyqczWUZynZUJFOfW48awrTqMuNpzxTRXmWUhxTH0OcwomsRB+yEn0QhDwK04IpM8ipyFRQaYiiLE1OdXY0BWYFptw4Pwt4KEkLw5QcTHFqKMXmvIjCpKAxzyeCiGWkKZ1EWlOsO0btcrJirfRsg3o5Rq03BUkBFKeFWChTxamhlKaGYooPoEDnR2lyCLVZyneiD1JrR4ooCkIedfkJrCxIpDYvntWmRFbmx1GTpWGFPooKvZLaXC3rS9MQ6BRwZCsn2g7Q2XGUNfW1xMWo2Ld7B4/u34Ufv+W7188YfXCX3gtdlpehiQwRqy/3mIuUAKasVA7taqbKlIWP82JmT55gSW5ev7KMN49v8/DWVU4dbaVly3qMCSoMsZEYtVGYUmJoxIvCBKW4SdZASZKKdLkf0T6ip0WvDiAnLoT4MDdUMjsSwlxIVXgQH+qMzH4aan8nUqL8iYvwQRgHLotnEuDuhD5ezc6Njezf2cz61VX0nDnGyN0b7NjcZNFWDvR2IVWrQFgAGASK09UY1AEYY4JReDmAnfjcaytFyktWkob1K8sY6DnDD6+e8P3LUXj7Gn58y4/fvea7Vy958/ol3755xZvXL3n59AnPRx/z9NFDvnv1En78gR++fcOzRw94MfqQ+zev8+DWIEP9V+g41Ep3xxGeCgJPBYHmhhpKjYngbJOfIRiQ+ywlNtjNqiAVCoKwk5rcBBpL9KLm9SSQu81D7fUT3ixnqMyOZ6UgUFOYgkETRH6SgoyYIDQBy8iMCULyShkEgctnDlNlEr/L43+Bx/9CuNdS5nz134R6OZKTrBKLCf0M9m9bQ36GTlx0zQV7PqEfR7YywkfmZH5nhCbwXizK9UW4L0Sv9KUkOZKixAhMCeGsSI0iWxdKYYqS/EQ52bpQSxTCqJZRlBiGMSaQigwN/af3Q6lAbKgn2AlM4gQ6RSApCg8yYwLEKtSxweQmyEVjT4Z5AcqlLCuVxvJCrp45xuObV5lIJxWEUmXKIjc1kd3NGzAIAlvWrqS7o42RW1e5cPIQjVUFCBNAFerFPz7/L7759BMcZk5i8vhP+PTff4UgGMhIVKNPVFFfWcj2jQ2sX11Fy7b1nD15lJPtBxno7eFG/xUG+/sYuNLLYH8ft28MMtg/wMVz57nae4Url3u52nuFgb5+MRfixnWuDfTRd7WXK709DPT30t93mZ4LXZw9fZzjx9poO9DC3t3bxITt3Ts4f6qDB7cGefZgmNHh29y51sels6cxCCI98fDe3Qz1X2Gw9yLrVtbQ1rKLns6TnDx8kN1b1lNbVkCMIhBBCQHeS4lTB6GO9GaZ/VRCAxxxXjKFuTM+ZcHsCSyYPQGXJdNFrmopxKn8CfZdwnKnWTBOrP3huHAyHstmW8LMwi8h0Nue2ChfVhQks7o6l+qSTGpKs8lO1VJbksPlM+3c6+9h55o6SvWJrCsrJDdexc611VzsaOXY3vWUFyShli8nWLaIAJ8FpCeFkxgXSm5WAju2rOX2wFW+ffqYa5cusH1jA4bEKOLVAcQovIgOd0cfF0l2Siwx4cFoleGkpmqIjPITAZG7ufWDYBB1yIU2xCTB8WJkRRgHAZ5zCJWJCbHp8ZE01BSjj48mRh6APMCDGHkAqyrEfAsjOgRHSFYFoo3wJCrQCVXIMnGMOoMSE6FhiwiNtLdGSe0gRieGvCsLdBQkhZEZ7YMx2pdsTQB6pS8pSm/SVL4kyEWvVYLcDYMgEBO8BE2wA9O/+C0F3r9isHgcMU6/ZvbfPzbXOfiQ88HEh/MjJAOz0Xrs52D1ZluNtaJEPz5cRVnyiksGYwvv054kfroIbuKDF7+XcBzhNZ8EpQ/5adHIg1wI8XUmyHcZDoum4+vpaDHWxoKIGrNUqqSBnodtNCJR7kRGrG2yom1Ni1J+89Fs1kf8mSj7j/nFz9UIQiMa30VEeb/P2e/nE7zdZ+HvvYhAPwfkYe6oVTIC/Rzx87EnMTaY6HAJREiRGSsIy5A7kK10IlcpUrkMYXbv/EbNO+1d8NOClaYmveM2xoJF6VxJeagdW6rP11PG8dU//syXX/8XCrUvcxd9xdQZn/LFxP/k7xP/iDzMHWW4B6oIT9bU5JOdrkKfGk1SYjgOiydRX5dNtkHJUvuJONl9yXLnr1FHORES+H6ytEj36UWiNguCiWDvGUTI5qAOsq20Lt2vLXCQcjj+J/qXNJ6asIIUKTolgYghLGDTkkxfiiCYcHWejlbjh6kwASuAsI1GSODMFkAMmdtzm/EottCw5UyZ+ilfTxqH49KZCMJr5s35OzMm/TeeS+cSHeKJv7sdMtdFRAUtRxXmQXpcOF7L5lBDILWlGVQVpZKqDSYqxBmPpTOwYyep8XJLTmVmShTVxXpsC7uZUpUikOjEHE2VQESjzfjrYayYgMGck2ULuiRA1mwGERIYFqOaHzP0P7yLDzVxXI7yy7FgYJj3AMKhbY3saCizfNeoC+PKyX0MnDnIoxu9XD51GEEwMNTbScf+TRRn6lhbkUutKZWy7DiaqnNYX5lNU2UmW+rzWVkQT1asP4IwTHOlkc0VOdTnJ1KRpaYyWyX+zseQrJYiAmMTx1foI6jKUFKVIVKb8hMCyIrxpiAxkIpMMTpRkhZGXrw/hUlB5mTsAPITRIGLHJ2MrBhvM0XJhfToZWTGuJGX4E1Bki/5iWMrXecnWqMXUs6F9LcpMZDS5BCqDJHUZimp0CvMn0nzRXpPjZZ5UF+YRG1ePBUZGlbmaKnLjqUmS0NVhorqTDX1uTqaSlIRVlcWc+b4Qc4eP8qDOzc513kSgyBQVVaCQRBoO7SP/r5L8P1L7tzq58C+HVRXFNG6ZxsH9+4gKU6JJlK82R7Gk6ePZ319OSvL88gzxKEK90Vog7ioINZVF7LCmMKWdSvZubEBwRH0qlAqspJIjw4hN17JuhW57GuqY1W+NGjFhTQt2p+CNCWFqZFoQ11EcGLmFCaEu2LUhhDl40C6KogifSyTOMGeTQ1cPNXOtqZVtGxp4sDurZw71c7zx/fgx+94+eQhvedOs3PTOnq7Toi8SjOIiPJeQorcnCX/c0SgNAOET4CdAgVpOoqNKbRuX8/Tezd583SEH799Dj98y49vX/H9m5f8+N1rePuGH759xbcvXzA68oAnD0d48+I53716ydvXr3jz/AmjD4Z59XiE4cEBTh05xIbVK9m4upZ6ZDAskKpVopPLbCb2EHnJ0aiDRCQa4Wn3Htq2bL69kBjiis7PWjnZWnSuDWEGrC3LpDo3gfhwD0I9F5EY5YMywAmDIFBq0FCRmyBKq+5ZB28fwkcCfCSwdMFkEUg8/L9h6DfEhHlSqI8xL6avSVAFkBQbjCA04eM0D0HopyBVKxpcbVCQHM2uNRUc3dbA9vpiUkklUylWiyxJlJMXE0CW0odsjR+58eEUJCvI0ASSJPdCr/TFqJaRrfGjMD6EHF0ga0vS2VSTR15iJC0baunrOsokTrB45tckhLtjUPuRofHHqA0hUxOM8E9AosjTzElUU2fKIjtBRZkxhfY9W0QpxF9DiTGd1JhoUmM1YiXxchPXLp7l7bP73LkmqvYwKuDjupgv/vx7/vjrf2Hh9K+Q+3mSpAyntjiPrhNtHNq/nSsXO3l8f4irF7s4e/Iol8+fpafrNLdvXOPurUHu37nN/Tu3uXd7iDs3b3Dr+iA3Bq4xdPMWt27c5OaN69wYvMbg9QGuDfTR33uZq5cucKGrk4vnznKh+zRnTh3jZHsbR9v2s3/3drZvWs+mtfVsXreKg3u2ceZ4G10njtB98ihnjreRiMECIiqKctm3YxOn2w9SXVpAfmYqZ4638Wb0AdcvdbGurpwI/+W4LZ1LRNBy4tRBREd44u2xkIoVBvbsbGBVXT7uLnP4fPzvWGL3D5FTLocgHwe8Xefh77nYAiK0ShmLZv9tzGYb6G1PjMKH6lIDKyuMxETK0CpDOdSynbvXrnDtQhc3LnRz92oPZw+10FRZTFacUpSMPt/BYE87G1aZUEW4EyxbhFblhVrhSYExnpNHWnh09wajw7d5+/wJvH7BneuXCfd344u//pZP//QRjgsn4+9hj9PCGSxbOJ/M5AQOHtyOwRgnRk0cxeZOE6P8EoaEsV43RxFghAXOJzrcAckwTo6NQBHogSrUB21kAJWFGVw8fZgLHftp3braMt40Ia4kKLyJj/SwmcsmZAFz8A9bYNWv/zmWDas4K5r8xFDyYwMpig+lUBdKZrQMvUpGdnwIOQnBpKm8qc7TYhAE8pNDSDKrM9nP/DM+sz5isGQc6+S/Z+KfPifI5R9mfrmth1oygk5gjRRIaj+SkVnPh73oUkTCltMuGeONvJ/I/a4KjvS5ZIBJnl6r99x/2RQifRYSH+WNJtSd6lIDLVvXkJ6oZO3qcpoaKxkLIp4zJoHYC7NRJBmdViM8K84Lq1FqwhqpaGLin/6DoYLPmDX+t9hy8RVe8whxmY7f0m/wcBDrGPgtn4OP+yyc7L9h7qzPmTf7SxwWf4NS4cve3WtoOyDJmErPOdaoSgtdiDHKkZyopaQGfSix+F0QkcdYD34rUl7D+0BRAhJ5WAGHZJhL0aat/OWz3zJp6l9wWDadDVuqSctUMXve3/jzX3/Fn//0ETOmjsfJbgr2877CbvZEvFzmkhATxIriNPTJERhSIkiKDSDIdz4quROOiz/7wHOYbMaeCE6DZLMI8Z+DFSDYAohGm+NSgrn0rj4EIiSg0W5u9VijFVIezgnLe1g071N83KehUboQKJuPZGy5uUwjIsyZ9NQIohWejK0TYavGJL1PEUTUEMi7AGJdUwVHju4gJVWJ49LpzJj5OVOnjWfxokm4O84mxHspcn9X5v7jc2ZNGk90iCcJ0UHI/V1ZMncyrvbTiPBzISrYDVWYBzK3eSyYPgE7dqJW+pGdEcfKmnxOte/kTPsu8xjutxknZtpSJzZ0bglESHPaDCIk4QfLnBlrrwmCgcJEBVUGLRap3o+xRGXffR86xkb+7g5K89o8JrtB6IbDezaxrtaqznRv4BzD/d3c7eviyO4mSy2JMcC98wA/vnjAo6Gr3B/s4fWjm5xq20lFYSr1pZmYDBqig1wo1KspzdKywqhlXVU2tQUJJCk8EYRhjm5dRevaChpMKawwKM2RCAOZCS1fCF4AACAASURBVL5kxI815tPNEq0r9BFUZ0ZTk6WiODWUvHh/UaEpKYgV+ghL/oMEGnLj/MjW+pIb52cBE7lxfmTrfMiMWU5mjBs5cd6UpAdTnhlOqT6EUr0oBCJRlyyA4j21OwNl6eFUZSreOS6BCEkwQRzXtTlxrMxLoCZbR0WGhkpDNNUGFTUZamoy1NRmalhpjKUhLx7hcvcJRm4PcG9okFvXrrJv9w4OCgLlZcUY9CmUlxXRcfwwvRfPcvN6L9f7L3Lj2mUe3bvF3VtXObB3K/nZqayqMlGUk0pBRiKtOzZwq68bXj/k9sB5ooI8SVYFk5UQhTFRyfYNq1m5ogDBETJjIsiKlZMZE0F6dAil6TrWrcilwpCAmLhXgS7Yg8IUJcaEcHITw8hLCidF4UGExzyCXWYS5bOI+LDllOjVVOcmo9eGUZadytXu4zy+c53DLdu43H2KNXUVHD+0l5sDl7lzY4BXTx/xePgmd65fprfrBIkYSORDi2qjmKfhDkILIBMsBaAy46LpOXWYH148gu9ewHcveP3sMS9GR3jz4ik/fPvKDCa+4/GD+zx99JBXz57y7PEjMSLx3Wse37/L3ev9PLg1yPlTHezevJHa0kLqkZGqVYkSZzo5kucsXu6LQmZNKowJEpOiehlnlig0vFeAJXSpbVi93mYAGQh1m4/C2x6VvxNJkd50MwGFnyPxkV40VedQlBFDy5Z6Xo0OMny9m9v9ZzAIAhWFqUQFu1FVlM6T25dp22P2OHwsep5j5N6U5ieJSbQmCPVYQn6KBkNsGDnxkZRlajm6rYGj21dDrwC9gmgY/RNkRnmTrZJREONHSWI4WbGBGDSBqPyWEuY6l9QId0pT5BQnhZMbG0BZmgJt0FIKkxWsr8zmetcRHg1eoK44E024jCS5B3qVjNQob/QqGZkxQZhQUqLXcGrfJlo3rkId5IUu3I+aggz0sQrSNHK2NdZYwFkbM2hjBmtrKzh1eB9Phq8zePmspVDOpM//xJ///f/hk999RIiPG217tnOxs4Prl85xo/8Sz5/c5+HwTW4PXuXZo2Ee3bvFrWtXGX1wl+GhG4wM37bQ3h4/uM/dWzcZHrrN4wcj3B++x727w9y5fYubN64z0C/mQ1w8d5YLXZ2cOXmcU8eP0n5oP617drBv1zb27drGrq3NbF3fYKlGXV1aIFakripl09p6mnAXx/xbiFGE4u3qSGZKHLs2N1Gcm4HD/Jk01JTyYuQ2N3q7aKgqItTXFZmHAyq5jKgwT2Qedmii/VnbUMzgQCdPH1/jwL71NKw2UV+bJ9JxZoDD/K/x81iEr/sCXBymWfrVft5XLFkwSYym/Ryc7acyZ+qnhAcsIy0+HA+n+Xi5LMGQGMfmxtWcbT/C7cs93LzYxcXjh+g+speSjESEcZAeG4qcUtbW5bKiIIEVpng2rCmiKC8OQ7KSTWtrGLjUza2+K4wO3+H5yD0unj3OibZdVBYZKMjSkpGsQB0hQ6sIIjMxnpryEnqvnqFoRaZIe2kUI1jCHHNrMrdQcUOVhy5GHrKIsMB5lghLsLcD9rMns3zJXEJ9nAnxXkqaNoJVK7JpKM+2MYYMMCIQFy56tyJ9FiIILeLv/Eza2N+aDRPJ4G1FK3clPsyFzChvirTB5MWIhSYz1f4UpSrI0gWQIHejJl/H9oYCsnR+BLlORylbSEKEM0Hu05j26S84k/EJnRmfYP/3f8XL/ktixujx15gNAluDXzLwn2P1xL67fkqtHWuCbj1jQYQ5EVXqyzFUEFvKSb14ntBNSoQjiaFLiA1aTELYUqJkC4nwmo/D7C/Qyb0427GHm1e76Lt4ku7Ow5zuaEV0PI1ilahtx6q4I92nZDBJIMKWX2/CFlz88//KIcr+dxyNH8/vfjUNqyG6k2iv+cjdZhHiNoOg5TPxd5uJp+MUHBf8Dft5E/H1mI8xQ8PmjVVsXF+F1cCXojFjwVisr5hfkSG3J0vuQJL/HOK9p9vc24c8ue8a5lIOigTSpM9em/vm3e9IXuhG/jL+N0ye9le+njKOqbM+Y4H9ZKJj/fGU2fHphN8za+6XONj/g0/+85f4uC+gsTaf7NRo1tQVsGZlIR3tO7h7s4vd22pZV5+POtLlvWf86dZo839bsPAuiJBA0Fiv8Ng+MJglXksRhEZcF03AKsFbY3ZQmsz90Yn7sql4u00lKtweoyGMiBA7XJZOwnv5DDxcpJyXFsYWnZNAhAQoJBAhgV9x/CFIxQKhf+AMNAusWVtK3cp8soyxBAYtY9HCr/FcNo/lS2ZjN+sraBEI9XHi/IlWDu5swnPpXBZM+5Kvxv+BbyZ8gvOiaaTpwlCFiU6IeFUQ3Z1tYuS0H17zT2xoKKG6OA0LiJhoXku8QEOeGJX4JYyt5yLNffO8rBlrY4yd+2JryE+x+bvtvc+lNsovEQQD5zqPM3Clm4tnj489p5t3Ev/fae2wtqqAxrJ3Cz0auHpqP+dPHWKo/xxvHt/i6XA/R1qaWW8jFTvrqz+Rk6xgy+piNq8qYvuaUtZVZbO6OJ1djaX0HN7O8a2rWVuSTkm6grLMKEoz5eSlBZGfHjzm9z5miGytmB9Rnh5pOZ6t9SVHJ7NEHHJ0MnLj/ChIDLQACGOsj+UcKQE7P9GfnDhvsnUeFCT5UZEVQU1uFFXZkVRlR1GXryY/0Z+CpIAx1/4/z6l354WV9re6MJn6/ETqcuNZmRNHZbrS0irSoihPVVCZrqQuKwZh56Y1osrQj9/x4M5N7t+5xanjR2lsWElxUT6nTx3j2dOHPH9yn/4r5xl9OMT33z7h7q2rDA/1cfnCKSpX5FiSqoXXsLqqkOHBizwfucGjO320bm8iPy2GrDgFOYnRaMN8sJv2N4RPIMTVjoRwGTlxUSRHBuAyezKLJ3+Oxt+ddGUwaj831H4upETJSFL6khrtQ31RMunR3gQ4TSMvIYQMjQyDOoCCZAWmVDV6bRi1piyudB2jt+sEFYVGThzaZzGg2g/s4fnIPXj7hlej9/nx9Sijdwe5cfkMa8oLyEuMsnRulPsCdAFOaIPETT1bEGiuKxJpXBXwa4apKc7m9OEWhq/38vDOIDf7LjJwqRvBCNevXoLvXsMP3/P29StePBnl5dMnfPvyBW9ePOfpw/vcG7rBw9s3uXD6BFfOneXAru3UrTBRW1pInj4ZQdiJNsJX9BBMAW2YF4kKP8ukVPkvQxDeUo9MBBGhPzXZTFiTNbciha9iAp1Q+tqjCXJCE+REktKbzkOb6Ty8hXU1OeJzp0Zz/kQr3cf3sXdLA5vXVjI8eIHuE/v58dV9kX9ry8EVQHgt6kwXG0V4NsTHZMSEkp+kJFkuI0cXTmWmjkx1IKP8kqLECDEaVAPpoW7ka2QUxwWRFxNAQUI4qVG+xAY4ERfsglEtE8vKJ4dREBeIUS2jyqghNz6c7Lgwzh7cxtClk9y6fJr2lmZytMEkR3iQqfanICGcnLgw1pQaOH94G3cuddBQkklqVBCZukhykzSkq+Vkx6sp1icitEGsPBxeCyxdNIeNjXXs3LSGm33nLF7p2VO+5Hcf/TN2c6eiDAsgTiVn89oGLpw+yUDvRe4OXWf47k1GHw7z/MkIL5894sXThzx7PMKTh/d59njE3B7xfPQxzx4/4umjh5aE/Af3hxkevsOd27cYunWDwet9XL1ykZ7uM3SdPsG5zhNcOHuKE20HOLRnJwd2b2VDQy115UVsWbuK9fXVrKsrJzc9gVUVRaytLWNtbRn6eDVey+xYNPMbfFwc0CpCqC3Np+v4IerLTQR5udDcUENv13G2NtWSopXjuGAqM775jGCZM0sWT7eAgeAAZzL0GnZub2Db1jqa1pdTXJQiRvBmgMOCSUSFLef0sV2cPLqD9Q0l7NxchyFZQbDM0WwMDOJkN4XIEDd8ly8k0McBjcKf1dUr2Nq0lo4D+zl56ACnWvdy61I3D/ovcubQbnEDkyFucuOs4zA5LsiieZ6VomLftg0IgoECg56dG9bTun0r6+oq6b90imcPr/Ps4QCDV0+Jxe7W1nF0fwvXrlxkd8tGfPyXIVSYQYSdCJSFUnB0nIT94on4y+ajCF9CRMgiIkMXExm6iBD/OQT6zGHW5L8S5uuKSR+PNtwPVbAHcpkTaepgkpQy5L5LxHseD4wXEAQTSYrl+DlNxeLN/DkIwmuWef/DLJP6FkndKjXGl2F+zTC/piI5kkJdKFkqP7Jjg8iND6UwNQJNkCNZugAMMTKSFG6oA+0xCAK60KVkx8nQBNox7YvfUOj9Zy5mTyRs4b8xb/J/8LOfJWIFEbY0GcmT3YkIBiS6UbuNsWT2bloMUskgkSIW9QhCD3sFgb2COfF0qy2IsKVO1fOuFn1i6BISI5aiDbInOcqdCK/5hPvak6zyZ2NjKaePtlBVarTMUyuIsPUCt4m8+km29IsmxtJiJCN9rKrU//uvMtZHjDNTmXRYjfSdqLwXoPZZiMJrnuV+3e1FtRyH+X8nLHAp5aV62g5s5kjbNqwgQorwiPeRGG1VaTFE2GGMerfmxv8EIup5n34mPYctuJMUgkzvnLfT0ufTZn7G5xP/gN3SqRiyYwiP8rQoKs5b+BVevnZUVxlxXTaL2vIsnj7og1fD8HaEk0d3UFedQ2fHTgb7OsR6MmPu0cCH8lAWL/nqnWMS4JDejQQibAGD9K+JDwMJqdictBdKfSiBY+k3hs1juwVP18kE+s7Ew2WS2Jy/wdNtCvLQJTb9KTr5RAeeFIGwpc1JUYp3xt/PgDkC27avhmaB3Lx4qmty2LSlCnWMjP/64y+YMfkvBHs7EOKzBFoETh7awfP719i6top0nRxlsAd2s74iYLk9mxrK2bNplYV2bDImsHfXeguIOLR3PbkGDZoIDwzaYBFATITx9JijChLAbkWKBCarvakti7fpo61UF+loKLeqJFmaxlz3YSJUZ8a8//kHGokCNSvyEUbgzPGD9F/o5PqlM+Jnw4Ild6Trp/Il2qEgPZbyXFvQIhrETVX5bGwo48Lpg9wf7OHuwDkO7lpLcXa8+bxRBGGU7vbd8OwWd66cpG1HA9saS9lYnceakgw2lBtZU5hGTbaO8kwVpYZICtNCyE72JytRRm6qRCUa5mOGSIoQnbwFcYGW+8kx14rIivEmW+trMfiztb4W5SaJxmQbkShMDqQ8M5yS9GBMKQGYUgIoSQ+lJD2UwmRRllv6jiAYzMDEFtgYeVcsosqoeudzaZ6IfdZQkERjYTKr8xNZmRNHRVqUpVWmK6nSR1ua0N3RBt+/4On9u9y/fYORu0OcOXmcg/v2sKm5iX17d7Jzx2YOH9zDwf07uXj+JC+e3uPVs/sMXOlm9/Z1rCgwkBgTYdH+12Hk6P6t9HSKHLQkdRhJUcHkJok37rZwGgqZC0pMeC2eiSDUYNRGkhoVhEEQaMaZZpxJiwpCENqJ8HQgIcKLVLU/BSlyDm6pYVONEb3KhxUGJbnxwVQadZRnxpKXGEWGNpyGsnzOdRzgfMdhmlZWsKmxljx9MqasdLY0reb65R6+f/FUpCG9fALfv6Kn4xDZCSpyExSYkqIoSYoiJdQdo9of0Yvw1kolGC9u6MI4EJqhLDsNoQKG+TW0C+Lia4R1K2u4fP4sr56NinkSL57z9JGYaP36+TNePxtl9MEw929e58q5s5w/1cH6VXWYstKhzapMopPL8HGaw6yJfzaDBBOC0C9O1ucgCP1iImeANUKh8LZHEAxE+yxB5bXEZtBIRoC0WRlICl9OlI8d0TIH0lS+7FxXxoaV+dSVpFGZn4QpS0dtSRYZCVFkp2kQ2qC9dYvFgNy1qZ6kmFBrXZBxgE7AhJJeQWBDTREgUJWThCB0Eh/qRYY6iEx1EHqlHxlRfsQHOZMW7kGVPppEDNTooyiI8SNbJSM10ou6/ARa11ewr6mU+lwd2Ro/cjS+lCaLZefztGJdjJy4MBpKxMXj5IFtHNm9gQyVH/EhrsQFu5Aa6UVOXBh1+UlsqStgW72JwhQlWdpwjLoIdOG+pKrCqC3Ioig9gfjIEBoqy9m+oYk9W5o5f/oYe7c3s2/HRjEiJbTxzd/+QoCvK7s2N3H+zEnOnGjn2tXLjNy5w/DQLYbv3uL+vSEejgwz+vg+L5484tWzUV4/f8KbF0959WzU3J7y8ukTXjwZHQMkRh7c4+7d29wYlJKpz3H+3BnOnz3NuTOn6DhykNPHj3DswD4O7NpO294d7N++ifX11dSW5rN5TR17Nq9jXV05K/IySI5RcGTvdi6f7aAgI5nVlcWU5hrY1FjLzSvneXCzj57T7VzsPMb1S2eoKs5CFe6NKtybUJkLynAf3J3mEezvyu7ta7l57by5vrojbu4LRINsAaLYgVyM4oX6O5GXGUvn8d10ndzL4f0bOdLajD4pUjTOhWYCvO1RhntQWaKnekUGJflJpMYr2LS2nu4Tx3h46wadhw9g0iehj1VYpSF1UsEi88Y8XtoM+9FEeZEYE0RGklUhQ6eIZG1NLTvWN9G2ZzsXOo/waPgqP7we5sc3D+g9f5yBS2e5efUyw7cHWd1YTlCYhwhU2rBIZ06fOZ4Zs8Yzd+6n2C/+Ej/vOUSE2KGMcLD8lqvjJNwdZlFTnE3LxgaKMxKJCfOmOFNH88pCmlcWkJsciTZ8OYWpkQg/gySFWBND7r3APEdNZjlqkSo4nh6zkEQPhAoQKtBYksKe+gK2VmaxIllBZrSMDI0/6WoZ8f8fbe8d3dZ1pv2etbJmsmZ53ZtvJskkk2SSjJ3EseUmy5atXiiRquwdbGADCRAkUQiABAkWkAR7p9hFipRESlRvVC9Wl6xiUV22JFuyVa1GUlSLf/ePgwOAsjzzffeu+8deEoDDc/bZ5z17P89+3/d5lQGYk4LI1YaTHDmHXK2M7SsXcHrfSjqq0slM8iMzyQ997Bx+9+tPiJnxay5X/42KsD/z+m/f4J//ad9LC/cll/9LMp8SwHhZoUbanZUAn7SraScRdoDgIBHCFURQ9nL+hVP5KVvlTVaiJ1mJ3mSqfLAk+ZOh8seY4EdGilid15GY/kucJCLF3hwgTjp/v/2aUmy8685cLU6FqC6cgNHKr36hpCnmLxQG/pHX/qXCMQYamTva8FmoAqcROf8TtDGepCUEEB3kRqDnBMIC3CjK01JcaKS5oYiVva0u4yPOy1p1KD9dNfx/t7XjTPiVno80thKBGMAJpJ0kYtzkt3n7PUktyUneYhL8qarPxZyThAi0xef38ad/JTxsDkH+bpQWpLFmWRPnT+zmwK7VmNPixPwPdSgGTTgKuZTLIZ1XBDlecz8kXDad6KjZBAZOxn3Wh4wkBtLfSGEYUgiGlMfiSoIq+THBEq/nJBEDjBwvqeaDK4lqcFw/yPdjomSTiQiejM/c0WJ17nljXN6DcyKJ+LkdHzjGfpfzd0eB25EkIlEZip//dBKVwQjCCeIUvsxwH83UKaPIMsRis6ixWVIwa2NYUG5hWUc1OQYlUYFzkNFFbKgn2WRzcMdaNq/qJD7Mmykfv0WOScWmdUvZsnEZMbTw2fYVLGosxmpUoFcEogyf51BVFHrFAqmCcAJKBary0umoK6Sz2crKpWUuNvrjnKmVC0vpqMwaQSL+J/vsW+m0q/3b17Nn82o2r17KoZ0bObJ7E9wQRBJxBxgQXkkiuttqqSvKZGlzBbvW2wmgPU/UKgjU2zIotxrpai5lzdJmVi6ux2ZxrgU2sxTic5DPNi6h/8AmMeG6qYSu2nzWtlfTbDNRbVZTbVGzsDydllI9xWa53cak5/nf36uU9yAB/tJ0uSPESSIUUliTlCdRZRGTpBcUqKjJjaMiS06ZOdKR/1CaEUVJ+v/kdZAIxE/lBv3494XFJhYWm2i1GWjK1zk8EK8iEsLBnX28xgAbVixD6AXhBiztbOfU8aOcOHqIPTu30NvTxbqV3Zz8fC8H925lRU87q7rbWLm0laaaIoQYyM/UUFFoRhB22as1nnB0yJQcS1GGhkhPdxKCvOmsLmbdoiaqc0wIMvFBl2ak0ttcxfGdax1qOVnqKMLmTUEQKjHEB2LVxVCRpWJ7bxPbltVTna2iJieJcrOCpkIjTUUmFhSm091UxumDO7l15QynDu5hw7IuWqtLKbaYKMs101ZXzvH9u+HxQ3g2BE8HuX/9MkIvVOWl016ZR32enmJdHOa4IPKSIshMDEUQuu26xdcQhF7M6igykuToE8LIS0tCEK7Qhwf9jEL4OZj1onzn8cP7uf3dNYYHHvF0aJDvb93k5vVr3L9zm0ff3+bujetcu3Sery+c5eKpE2xes5Lm6jJ7wJRYpyIx3AdVpJinEDxnEoJQSULofJLC5jNy98x1whQXIFXwbJxa3/BTu1bJYbPQx3iRqQ6myppKqUVFfYmJtupcOhvLHBWahVEikHLNw9i7Yy3rVnSwsLEMB4gAiix6StExin4WFGVRlJHCL7iPURFKriYanVyssp2jjsCcEEShJsoRVlZhjKNEE06lKR6bVs7C0gw2LapibWsxzVYNRdpwSvSRLMhRUWdJJDcpRFR0ykzCqovFqAyluSKHEkuqowDQM0EgPT6AAq2csvQE8nVyspLCsBniyVDKsBmVVGTpKNAnkRYbTlaygnWLF3HhxDFufX2Fby6e49TR/ezesp7ujkaE9TB98sfMnjmR1SuW8P3Nb3h47xZ3b37L3Tu3GHr4iLu37/Dg/vfcf3CHe/fucu/+bR4+uMfgwEOeDA/x7KmYiP90aNDhoRp++JCh+/cZvCd6Je7fu833925x984Nbt28zrVvLnPxwhlOHjvEkf17uNR/ki9Pf8HpowfYuXENq5Z0sGbJIrpbF1BhzaKlppS+VUtori6ivsxKa20Jezavpv/IHi5+cYhLpw5z9LMt9LQvgJ8J8DOBXZtWcoL3OcH74CYgD55NYrQvptQYdm9dRUVRJjariaqyXLqXNNHZUUuiIlS0D4lEvIkz6f/34O85GVVcAIbUKMxpcdhyNaKVN0BU6BwiQ2YT5DMNVVwAmYZ4rFlqFHI/ooK8yTZo6KivFsMN/gSiTKIUgjHgUthSlEAVQXcLerUzZlUe6I1VEMjSaVnR2UXHgnp6O9s4c3wf1y+f5PL5Qxw7uIVN65Zy6vh+vjx3mi+OH2b5inbiksLE3KhdMG3GGKbP/JCJk0bhNvMDvDzH4zn/U6Kj5qJW+ZOU4IVRF4o2OQDfuZ+SqU3g1KFdfHP+BGu72zAkRdFam09veyXdrSWsaK+gzqZn1aIK2CbYY3FfekfHgCB02ZXY7iAIwySoPCnIjae+RM/C8nS6a7LpKDZSl51MXW4qFdlJZKhEeeMCgxxToj+JoTNJlc9hVXsRm3uqKcmIIUPpQ05qEFlJvuiiZxEy+z3mffSvHLW+znrtG4z5y7/yL/+chDOuWyISkrdAIglSf6XQhqMuv0tgVPJmSPKd6/kx0Xg5odq5K2pR+5Ct8sai9CIr0Zv0BE8sSf4UGqMoSo8lOcaH6ED3kSTCnlTqJBFSP11JigRCKxlZEXoXzrhhaeNFVC167V9KSZ73B3qUf+fX/xqDIWo2grCelJAZJIfMQBU4jVi/KVgFgQTZHDTx/sSFzSXQawqJMQEEB7iTaUoiNHiu495T1WE4Q63+T0jEy16El9tLyeoOsOt6jAjCxk98k/FTRjF+8rtMmP7BiGPc536Cf8hMvAOm2YuIdTNxyju8/e7v+PSTvxIWMotUZSjhge5U2UzI/GcwfeI7aFQykuL8cBIWydszsp8x8jnEyOcxf94nr/zd+fdWRnrHpOcnkYyXJV6dO7GtracQQdMAKtk0l/NKYXrWl74TN978548m1O8TZk3/O+/9/f9m2oQ3CPD51MV+z7n0S/LuXHKx83M4d/pFEjF12himu40Rc6IcSe8ncJv5AZOnvo0hLYrdW5ayZ8tSdmzoojRPgyrah0xdNFn6OHRKGUkx/qii/dAoZKxe0kRjRR4+HhOQ4SwWt2vLSmJoobujitbafCrytOTookUiEToHRZAHQXPGE+49lZiAOSyqL+bozo1sXt1BV5uN5rpMu+2L9/KyHGttYRpt5Vk4CboV2gVoHwn8m4oMlJpVlFqSWbN4ASs6F7CkpZo9fStZtbiZpjIrixeUU1uQQQqVpFDJBPZy7MBOrpw9Bm8IbFnTzYkDO3AQBrsn8dD2NfS214r9muCshN3bXs2i+gIayyyU5aQ6hF4EwUpLheS9OMiK1nI+W9fFlmXNLG8sod6ahik+mJrsVOqzNbQWm1hcm01L6cselp9695w2JxWVk1SaBEH0GkihR1J4U1lGtEOxqS5PrDHRUJhEfb6SmlwF5ZnRFJsi/g/mBStOot3Fq8MHRU9ETZaSBbnJNFt1tOTraczVsCA7hYa8FBbkJlOfo3a0BbnJNFpTEfZv3cBrDCCMgrmsp6akiEN7d8MPz/n268uc/uJzvv7yLGdOHuHE0c+4wW8ozDbStqCMTSsX01JTjDYxipVLmuk/vIvPNq+itaZIlNy8Iz6kKmsGDYXZlJn1bFrcwXdnjvP1ycOc3NXHzpVL6Ki0UWRUs7AiF0EYEAt4CVaXIjIiQyo2JVCYFkNTYRqtJQaK9XLKTXFUZigoNyZSn6ejoSCdDYsbuPPVaR7fusrRnZtZ2lRLc3kBFbnplFoMFFtMbFy+mAc3vmH43i2+v36FNzlHaa6JUksa9bZMigxKCu01Egq0MfYk6/V28FKKNsqfnNQYik3J2NKTsaYlIRgRmwqEuVCYZaCtrpIDO7fx4M5NHj96yNOhQYYePuDB3Tvcu32Luzeuc9Mus3n5bD+nPz/Mrj6x0nGRIKoLgZgr0FSezeFtq6jM1RM4awKGBBklGSry9XbXVTcvGcXLk27fSwYkTsTq4JmkhHpgkHuSrQ7BpPDDmBBAXlo0VVYtRZlJZKbGiIklHAAAIABJREFUigTCDg6sgkCgr7sjqVhQQGGeQXxeXiB0QWpCOKuXtDrUbEqztFTmGljWUoVwH7LUUQS4fYIgWEmL9qfYoKA+W0ORLhqT3If0aG9KUiOpy1JRnamiLD2BIl0U+Slh5CeHYNOEUW6MptocT0FKKAWpMspNCgrTYigxKcnTxlCRo0MZ4U2WUkZbiZmO8kyqLWqqspIoMcY7ciQyVTIs6nDytDHkpMZQZtZQaTEgrIa1XR30Hz7I7W+ucuvryzy4+S2D39/g9InD5FnSmDtrCiW2HO7fvcHw4H2uX7vC4MBDHg8O8cMLePHiB548ecLw8BCDg48YGHjIwKMHDA48ZGjwEY+HBng+/NjRnj0e4tngIE8ePeLxA9Ercevmda5/e5Vr31zmm6+/4uqVS5w98wWH9u5i26Z1rFi8iB0b13H+xBHOHjvE7o1r2bt5A4d3bmbzym4W1pVybN82WmqKKck1IdTClbPHuPjFIb7sP8LX509w4sAOOpuq4GcCBZk6DOpYjMlxJMWGoJT7Eh8+j9jw+cye/iEl+SYspiQa64optWUSLvNCo4kjNNRTXAw/EUmDMAoxnGmU+HnOjI9IjPHDqJETETxLVG96E3zmTiAs0J3osHmEB3kQ5DONiGARjIgL7n2RlNjV3pwkYq/YPEAj93XE1jqaAgoy1RRn63iNAbK0SWJthu07OLRzF9W2Qix6rSgigEqUum4oprurkUvnjnP/9g0unTvNpcv9GLLUzJg1Dk9fN8IjffD0mcqn495ipvtYJk8ahZfnRBLifDHoolAnBOA1Zywff/AHRv3112TpVfStWMquDauoLc4hKnCeqKySFkd+ugJbphKLJoIqayoVuckOAGRWyVBHe9rvVdotHxYJxVwQ3CDPEkNlfjIl6XGUGmIoSYumxBhPbZ54rsyUMKz6SJLCZxEfNJ0Cgxx9nCdp8V5o5HMwq/zRx87FkhxARqIXypApKAInkhA0mRljfk1bzJ85Yn2dMX/5V5fQJlcS8SoZTdcE072MTJKVjm0X7WIUOGsSuMa5bxvRcjVBZCV5Y1Z62r0QnmTEix6f1Ah3TIm+mJOCiPCbRlpiCEW5GkZUBtYh/vtL13lSOr8EQl3DrVwBvPT5HA4SYQcu8z7+FacLRzPtw99hSfBBAlmKgCmkhHuQFuvN4oZCrEYFMaFzUcb4Eew7A/fpYxn38VvIw32Ijw0iImw+TiImAc1hwv3Go4t1zU3570iEqzSuK4CQlIX6cOZGbEP4OcyZ+lf7cbVI4Twfjf0v/v7uf/DmqN/x7kev8877f8BJAiU7lELYrEybMZqpbh8wYfzf8fOeQpDPNCaN/RtpSeF4zfoUa2YSfeva6WgqHLH2CIIVmfd4vDwkouK6brUjCDZmeXxIRPBkomWTUURMQxH2smyuBNq7XmpSArykpOU8vrX1FPFB40mNnElq5EyUwVNdrrkeJ8mV+urMg4kMnsg893dwm/QGhTkJHNm3AicB3ouT1LTjJN3rcYbSiTk5UVH+/O3N/7DPZeIcl6AMsNvrXgShm0lT3iIocBotdbns39HDuRPbaavPI1HuSbi/G3OmfcC0T98k2GsqOqUMefBszJo4MlJjxY0bBcjoEufi30NJXhplVj3VBUaq8vVU5+uozNNQkBaHMnwewm8g1HMyqzoXcP3icb6/doF92+0ewJ/DyyRCGpN2ImknkvoCw4hxdiUR4vHD4jv0JzDEB7J+6QI2LG0iWxMvzsEFGXTW2VjRXOEYq01Lmzi2dyu3r12Cpw/gDYHiHCMHdmygu63WTjNSEBSwZnEjh3es/W9lYsvzUkmN86PApGD3+i72bOhCqIWm4nTWLqqhb0kDnVV5CIKVxTX55GtiREyngjVtZXRUmqm1SrkOTjwl1Yl4uRXpIqiyxLMgP4kF+Uk/2S/XECapsnVtbqJIJApUNNrUNBT+9N+Lx6t+4ndpzv0pEuFstRYVjbkamq06mvK0DhJRl5dMXXYS1dkqai0qanPVNOSlIBzathFBB+bUZASVc3f56N49MEEqd36K/s8PiGCxG0pyTQTRTWtNMQvrSjjIJ+JD64cVHXX0tFZhFQRaKq00l+WSp1expbuLy0cPcvf8OZ7fuwPDg3x5dB/tFYWUZmipyk5Dmjytulg0seJDzibbYRAVZhH4WVPFGhFFmkgqTfFUmuIp1cdTk5lMfmoclVkaDmxcyeWTB9ncu4SK3HSai3OpyjZSZEwhK1nBary4cvo4N786x1enPmf/1g3UFVuxaBLJSonHqk2gxJREuTmFzEQZxQYFzt0EK/pof4yKYLJTosk3JJJvUCF6X64gCHcQfgE6pZzinHR29q3l2dAjBh+I4So/PHsKL57zZHCAR9/f5sGdm3x5+gsu9Z8Ud0/3is+hp72Zlppyaorz0Clk1AsC9YLAms56DAkyslKiqXC45doRtr3KfWgj1s+ND//yH3Yt6PskBEuuZNF1ro+chy58Fhlx3mQrAzAnBqCP8cGql1OSoXTuOBwFZALCJagty+eznesdJCISZ4XmdiLxnT2dhooCulsXsGpREzG0EEOLSLLsrFcd6Ys63BuTPQEsJyWSaksKNn0MxmhRBz1XGUypPhqbVk6xIY6K9HjKjLEU6yIoTJVRopFRro8gLymIivRYbFo5WUmhNBQYydfHUWBUkpksJztRRmeZhaXVOdRa1JSYYrFqwrEkBWNLk5OTEk5WUhhWXSx52jiEGBBiwP2jD4gL9OP4vs948uAezwce8I+hR5w8up/epR3okhNISYpj5fIl/OPFMIMD97lz+yb8AP/4Bzx9+pwXL37g6dOnPHn2lOGnT3j8ZJjHjwcdhOLRowc8GRYlgZ89trehRzwdfMiwPczp4YO7XP/2KucvnOb0mZOcOX2C48cO8dmOLWxY3UtrfSXtjTWsX76ELauWs3bxQvZuWsP1c19w5+pFju7ZLNbmOIojnp/7Age2r2PD8g62re0WJYxbqinJMTBn6liC5ruhUYQTH+ZNXNhcUuIDkIfOYfb0D1HIAwj1n0Ww/2zcp3+C29RPmDt3CnPnTmH6jLFMmT4at1kfiWpGr9kJhfCcyLC5mE0KLGYlQf5ueMwYg6/XZCZ8+iZzPMYyx2MswQEzmDf7U9ymvk+QvxuyAA+igz1RhPqQIPMVF9zX7DvMwg1xcfOD6pxUlwq9/Ujeudy0RARhG9QKtFSVsWvDOr7Yf5DdGzaxp28Tx/eJhTQLc/ToNdGkaWOoKMlm09peLl88x62b19m5ZxOJKXLGTRnN9FnjiYwJIDhsPlOmjWHO3EnM9hhPUMAsZEFzEfpB6AduCCjkfjRUF7Cso4nOpjoW1leQbVCjignGd+4EokNmkZoQQHSoh30ncj2pcX6Y1DKMylDSEoLRJwYhCH3oU/1IMwTZQfdz4pTzyMqSk58TR1VBChVZidTlJdOUr8FmiCUrWUa2Poo8YwwWbRgpUXMxJfqzcmExTSU60pV+xPpPQhCspEQ6lX40Ue6ow6aTqfIhNzmAKR/8B2u1f6RH+Xf+9O/jcYYs2VwAkwTSJA90PyOqCjviw11rLHTx4zyLWpcdTolItJCvl5GTGkhWkjeZKi+yVd5kq7wxK5xhmilRs9HGeKKO9qY8V0NLXT5OEmF1/v+Xdg+ZIP27zd6XXYiAzzW3wxnyKbY+52d7Yv2f/n0c18pH2wvNScCiG5VsBspQNxJCZuD2yZv4zh7PuPffQOY3izkzPmX65DGUFJrp/2I/Irjay8hial0Iwmo8Jr3+Ewu+PczN8VmKa5a+cwXUEmFyHu8/6z0EwcqsyW8wx+0tl/P08t4Hv+e9MX9i9vyJKJLDMGYo8At0s69/A+J7J2xzPPdxE99ihsdHTBj/dyZPeJu5Mz/GY+oHFGSqWdxWzrmTOzl3ahfLu6pwBeTyQDHh3HeOFBL0Y8+L9/zxJCvmo1VI3poGnOSg5aXju3ASPlcVLWeT+45m95aVxPh+hDbCjbTYOahlbjgJw2qXMWvnR7Km9u9l/uNZ2lHEg9un2LuzB0lmVgTNUh+u4fRS3ODkyQNcvXqWjRuX4cwXkgjjfaprLeLfbANn9EAvYYFTqbSl0t6QR7YxGnWcN35zP2XSx68jD3Gnt7OaruZiMjRRlFn1VNlMJMcFEjBvEnmmJFZ0NiL8HsqtRlqr8mgss1Bl1VGdq0H4BCrzNDSUpCP8BhpKzTy8cYm718+J87d0z78Hp5jCj8d1WVv1K+3UIYcqWCnUR1CWEU9bWQar2ys5sWs1SxfYyFJHON77/euXsHXxAloLTXSVZWIVBB589yX3blzh/s2rIwjCtnXLHDL9lQXmV17/lYDdnMCimmxOfbaOI9t6aCvLJDc1go7KbI5t7WVjZ63ofcjT0VFuoTnfQG+9jRVNronbkjdN+uxK4KU5UXw/KrPiqMtTUm9VOSpSu/ZH8kZIJKLcHENFZiyVWXFUWeKpzolnQYGKpqJkl7/776SLf4wDf9qr9+PWlKelrdBAe4GBlnw99dYU6qwp1Oaqqc5xEpm6vGQEIzaOMgahFlwLz61f1sPyzg76VotVirevX+FQJKJPrJNQbbOwUBCcJELYiyDcoK26gM82LKO5LJe6QjOFaWp2LF/KiW1buX32DM+/v8vty1+yrKGWAr2aIqOaRlsWVl08RaZESjKUZNjd+dlkk6EKRh02j9zkSEpNCmxaOQXJYVQY46gxJ1KsjRJJhFlNYWoc+alxrGqp4+SuPrYsX0K5xUhNjoHS9BRK01Mo0CextLGSq/1HGfjuKoO3rvHtxdMsbamnMF2D1ZBMTb6ZAr2SAl0iOcnRlKUrMcUFIsX+ZqnCyVZHkqWOIjslmgKjOLCF6amUZOkRfg8zJ3yIUh7KoT3beHj3FjeufcP1q1f4/tZNngwO8OLJMM8fD/B08CH3vrvGra8vs2zRQq7wJ3o727hx+QJXz52ifUElydGBZOviWNleQ2fdj19gQbDa1QskV2wlwi8g0O1DZox5g7Fv/xHPGePtyYPOyT85xB1dxGyyFL6Y47wxRM2lIFWGRRVKdnIY2ckR/Jxh3NjGwtpyejtaMaQoWNhQ7Qg7kmymZ0krxw59xoqedioKcljatoBDW/vY17eWlZ2torLNQRw7JEI3rF5YhyCsx5aWSLY6EmuqONZF2lgMclGW1pIYSJYyBGtqJBXp8dRkKanJVFBhiqFMF06JRkaRNpyqjDhR9jUtljqrDtncidAnkCL3JztRRpkhgVJDHLlJMrLVIWSrQzAniqSpPFNJekIghYZ4KrO16KKDmTFmFG6j3yVHk8yy9ja+/eqSqBJh95DJwwKZNvkTggM8Wbd2BXduf8ujh/d5+PAhAI8fP+HunQc8Hn7OwOBjBh8P8fjJME+ePeXp02GGh4cYGhpgcPARw48HGX4shjI9GRzgycADHj+8x9CD7xm4f5cH9+9w89Z1rly9xPkLpzl54gg7tvfR09XOgupyVi7toK2ukqqCXNGz2IWYUyMD4X1Y291GU2UBVwUBdGLOTnJsKLWoWNJSLYZ4/BJyDEmkqeSkxMnITlPZ5UijMKjDCPWdQliAGx1Nxdz59hxfnTtKW1MFeTl6fL3cmTLlY6a5jWXazLF8OvFdZsz+WMwhkJJWvUAYA3NnfcK0ye8ycdzfmT7lPTznjsfPewryiPnMnzMOTXI4Bl000ZGeyCPmkxDti8ek0UT5z0IEgtJO6CWEGLvLWqrdINxASIHw+VPxnDoG3xnj0ClkaONDsWgS6KivZuuqVWxavoKe1oVcOXMWnj/l7In9VJVYUCqCiYn0Iz46yGHXW7dsZOmyhVQtKCLNrCZANp+QcC/kcUF4+czAx88dN7dxTJ8ylk8/GoWflzur8UJGF0W5Ro7s3cbBHdtYWFdDW10l7QvK6WqpQh0XTGKUD3pVKGnqUDvgcNGil0FC6HzUch9M6iAE4QbRcjcCgscRFDaZZF0AublxCMJectIkl3gMzUV6anJTyNXLydCGY0qVkaWRUZwR5wAuK9oKaa9Kx5IchCBYkft8ikY+i4xEL3TRs9DKPTArvclLDiBDMZ+J7/xfXKl+k+R5f+BX/ysIVxBXnBbmMg9JJEIiBntFD5LDM+GqpuNKIiRS4Tq3dTt+z9UEk6sJIk8TIFZnTQ0gL9mPbJUvGYle5KYEkakORBfrhcx7MjFBHuRnqelur3M53xUcoTxvSgTioP06LomxjuMlwOQqT7sXZ9JzA4Jwg9/+cgrbM/5Ewqx/45//STdiHGL8JuI55R28Z4xlfW8Hm1Z1sWnNYhLjQpk/ezLO0A+JREjhRr328erCSWhcQa7UJNDyqrjnLkauEZLXxeqwL0Gw4jHpdSKCJjnXDXtuxLhJ76DWRNO8qJKupfVEx/niDCuTzi1K/P7trX/n/Q//xAfv/yfjxv6V2W5j8Jj6AXpVGGt7mlixpJbepbWsWFJDidVZ6EodPY/YEDe8Z422f7cXp5fi5XvpcnkO0jGS/KjrffYiAviR+RBRfqMd49XaeolonzGkhk0jTe5OSsQMUiNcJXNXv3TOlwFYO4LQTbpORlNtlot9r0Z8f0/Y7UfMiQjyn8u6dcv59ttLiITh+YhmNCXAsICtWM/0Ge/b7V4iwOJmn1RzRhCspGtCSYiaizrOmwM7e3n26AqnDm9mx4Yuju/fQG9nLTGhc5nw4RugEDiyexN7NvSye0MPghGaSi3YMpTUF6TZMQGs6aqhAYW4yeQY/xsuoF0iQy+PjZXKgkxaKwt/9L0gWGktS6O9PI1VzXl0VJhY0ZzP1mX1HNy0mCNbl9NcnE6lJZnGAgNbuxs5trmbDW3ldBWb6CoyOs4zcPc6/Z/v49iBnQiClUe3rvLo1lUufnGI1Uta6F30PyiU/cZJiJpLDTSXmljbUcGiKgsLCnSkJwTSkK/j2NZl7FrRRnmGCosqjHJjIqsaS1hSmfvSOV9FIqT3w3VjxEqVJd5RkVrKi3D97eW+lqbLHWSi3BxDaUYUVdlx1OcrXY57tWjA//vmJEEt+XoWlWTQVZzBQpuRhgKNWGTPpdXnp1KfL77LhMxzF8Nm7gvU2sQCJNvXreXY/r3s3LSeI4LAmu4OVi1uoa4kl7K8dNYtaePAlrV01JaQEh1CsVlLrk5JZnIM5dl6qnP1ZCZFUpaZQkOhhTKTkZ66ek5s207//n2s6eqkJttMe4WNPI2CnJQ4zKoI8tLiyNbKSZZ7kpboR74pmhxNGHq5Nykhc8lRhVKkkZOrDKZMK6fGpKAkNZIybRxV6SqqzalUZKSwsDSfzd3trGxpoECvRhsRQHKoF/roQFIi/AmimyC62b95HfxMoLmymPx0HTk6NQgCdQUWCozJVFoMtBRnUZQWjzk+AAmk56VEYUtTUJCWQJ42jszkGMfDyEtLgj6B5/xMTDruXczlC2f58vw5Tn5+lIN7P+Nc/ykGH9yHfzzjxfAgTx/ec4CWRHkENcX5XPzic74+309lYTY6hYwcfTxlFg2CAJqYwFcbwm+kMA8rgtBHjPcU4gPd2bmhh+Yam6gsY/em5KSEk5sUgipwGqqAqWTGe2GUz8OmDSc3OZzs5DDSE4J5k3NYBYEju7Zx7fxZLpz6nNOfH8aMlcx0PQpFpEP54cj+PWIdhBPH2L+9DwYecePCWTav7Ka6KJvmKhvt9aVsW7WENYsb2bayk+4mUZVBuAMFujjKzCqKDQpMcf4IghVjtA856jAyE4PJSgjAmiyjwhRDTWYc1aZoynThlBnkYoiTNpLKTJVdK2yY2MDZmNVRlKYpKEiRY9PKKUmLpVAfRbFRTokpmrzUUKzaCKzaKIpNou4yVoE9a3q4cHAv5w7t58zRw1w5d0YkEYKVX3CfEH9PFtSWceTgbs6eOcndO9/xww8vGB4e5unT5zx/AYNDz/gBGBh8zKPHQwwMP2bo6ROGnz5haPgxQ0NDDA4O8mR4yEEiHj96yOD9uzy8e4t7t77j7s1vuXD+NBcunuHsuVMc/fwg27dtYvmyxbQ319FYW86yzlbWdHfS1VgjSuX+RtytFmRi6A+CwLqeVlqqC/gTV+A1gbI8sWaA0C7uqIrhau3oEsNZ19PKwroiYkM90SaGkhA1H0/3McSEzaGuPIuLpw9w+fznLF/aQm9PO10dDWg0CtxnTWD0x3/jrXf/yEcT33SCtffB32cq4aGz8Zo3AT/vKShi/QgNcmfyhLfxnDue7EwVWRmJ7Nuzhu+uneLQ/g0s6aymvamY9toCFlZZydVEI4KsG4jAy754t0CU53j4mYDwCzFRURsrEoGafDNV+SZ6WmrYuWYl+/v62LV+owhuPaCzcQFSuI1VEEhPS0SvFd3rZqOeyooSTvYf4cq3Fzh0/DOyrEZCw30Jlnnj7etBaJgPs2dPw8NjCmEhvug1SpITYwjwnoP/fA9iZMF0tTSRbUwjy5BKc20pi5qryNDHEx/phSrWl7jwOSijvYgLm+t8l2WQGhsMlQLpyaL2uCLGndg4d2QR04iMllR/dtnzP6zI6KI0I56q3GTK85LJTo8hReGLWj4Xc1IQNlMMJeZ42qvSaSrRYTNGEUk70u55jO+nxPmPJzF4MikRM9BGzCRFNp1In7GETf03The9w7RR/8G//HMKhdoQygwR1GcrfmJRsoMg+ziPBMhdOPMMpMXQdXfZNfn6DoJwh5zUQAr0wdgModh0wVhT/MlV+5OV5Isxbj4GhTeqMA9igt1JDJ9Phc3I0b2bX+qT1Id+RsqoSuE5rmDxDj++J8lTIEqxJsd4EOH9MU2xf6Ax9g/4zxw1AlgoZTMImTeOtlobD29e4e61i5w+tpeCXBPx0SG4JtdK9TGcnphunODZNcZfIhCu/bIxMlRBuo9LOIHGFX50PzKYPeUvBHh+9AowIT6j6bM/Ya7nJESAtMv+rkhgSSQmf3vr33lv9B95953fMWn8W7hNepd5Mz8mJT4IU0oUkcHumPXRLOuspLOlCGmnXhk5mxDPT12ufcIxtiPJptScqlXO5/GyN8L1GTYQEzyekWS11p5YbSUxYDyJAeNRh0xFGzULU4IPxgQfJJIkD5n+E7ZtdenDfZwkQiJqIomYNXMsc2dPtN+PFP4neR6eIwjDzqrVByFO4UuIzJ2o6HlMnvr2S89E/L8uyZcCSyz6pACSYufT2VzAAK9xeM8qrp7fz6kjfQ458riw+RzYsYp7X5/n/tfnxfXACMIJyFJHUJOnddqgtHnhIBHO9nL+g9Ra6iqoKMihuboEoRT6ettZ2lzm+L3WpqGxWEt1toLWohQWVRppLxcVjlpKDCyqslBn1VCfp6GrIou1zSVsW1TFloWlrKgy05XvJJz7d27CKghsXruMK+dPcu3L0zx7eNPRt8Wt1TRVFlBuTaep3A74x0BDafaIPq/pKGZRdQYl6XFUWZQUGaJZUptNR0UGiysz6a7JprM8k5bCNJrydbQUprGutYLOMgv1ea6qRrV2G7C/j7+UNrLAdTOkJitBzGsoUFOXp3TUhpDyHl5FIlxbRWbsj+pA/P/TnDbWkq+ns9TM4hIzC21GmovTaC410FJmpLXcRGu5ieZSA43FeoTaonysgjCiIuBDQaAw08zi5kZWL12EG9v4JXcQjiIaixt8LwjUFuVRnpfJqsUtbFrRxaZli8T4Pj8QSqEmL43GQhNlGalUZpqoysyiQJNKb1sb3kFiHKAxPpJKiwFVqDdJYV4YEkOwaORkpkSQo4siRxeFPs53xM3mKkMxy33JV4ZQbUygKj2RGpOKMn0CFSYV1pRYBGE1Nr0aQQcJQV5YBYGp7/+VGWNHMfatPzPmb//JdUHguiCQk5aCMjIEozIWvUIOjpdlGIe+8yUo1kmyWXsxJ4SSmyIXQ1/sL6E+IYzQ+TOIDfVmYV0pW9Z0s6S1luqSPM6cPMaX589xeP8+kaRt7uP+ndvww3N4Nsyj72+xY/MG4iNkTBs31iFL+Rtu2BMqu3Gf9B6j//obogNnYUiQiX35OUgSdzq5H8b4QPQxfsQFuJMYMocGm5HD21dw4cReju3fSs/CGn7DDRJD5qCL9kYf7UmC31TmfPQnshP9yVOFYE2WkZkYTIE2BpMiiDc5R3O5jZaqClZ0dvDdlQt8e/k8Sxe1UGLLIVkVa9fl+oRDe7Zw7WI/N786x/N7N+HJADy4w/Dd77h5+Qyff7YFW4aGpU1VdNYVs7arkfbKPAQ/qMnR0lhoojZHQ6kpUQxNSghCGz6P3CQZBanhFGujKNFHUqqNoFQbQZkukkpDNBXGOExyLyyJwRRo5Q4SsWvtYj7b1EOOOgJDjD95KVGUmhRYkoKxJAVTqI8iJzkU4RdgVgZTm6elLCOJKosWQbDy6Mp5frh/k/PHDvPVmVN8c/EcTdUV6NUK8rKMnDy6nxvXv2LgwR2+v3sT+AdDQ0M8fDjAD8DQ42cMPX7G8NMnDD99zOMnwwwNDzL4eIhHgwM8HHjEw4cPeWKvbP54aIDBB/d5eOcO39/8ljvfXOPGN1e4dOkC5y+e4fjJY+zctZW161bSt2ktJz4/yPUrF7j/3de8GLjLmSP7uMFv7K7nS+LC4Ael2TryTUrSEsPJTVOQmRrLuqWNbFm5CEE4h+AG6epI1PIA6ovNrO5qwKKNJcp/FkFzJzFz4ii8Zo3FrI8lXRPLri0r+e7KGXZsWcXKZR1s27ya4uIsvH1nMm7Cu0yc+j7jp4xi9NjXGf3RfzFn7jhmuI3GY+ZYvOZPRqeJpnGBjQxTItOnjmbKpPfIy9FgNiWya/tKbl4/zxfH9rB25SLWr2ynNFtDfZFJtPlf4JBXFYS9CG6QFOpOXW6qSCI+Eb0T+zZ0c+Hobg5vW2Of6C8hjIKagmwaykpQyaNIjo0mQS4j0MuDhNgQcrO0xMgDiIsOQZeaSGNdNVWVpfRtXsORY5/Rt3U1yZp43GdNYoZnd2NgAAAgAElEQVT7BOZ7uqPTqdi7dxtbtqzlywunufLlObo7F9JYW8mqZUvo6epg85pV1FeVo1MlYEnXoVJEEBY8n+kTP8Bj2hg+evc/+fi9P+LMHXjuTIhc3+WY+0oK1VSUpZGcHGh34h8V54d+EN6AmjwVlRYludpwsvVRZKVFkZrgR642HF3MPIwJfqQrAyjOiEMeMIUw7/EoZDNhlwC7BFSy6aREupOR6EV+ahAFmkDyUwMoNUYwe/LrVIT9mc8y3+T1375BRYacynQ5P70oSTupEsCSALyUUOuarCx9lsCelBArgfleLGo/B4ko1AY5PBHZKl/KMqJRh7uTFu/Dvr6lXD29jzOf72Dw7tf88OSuo0/Hj27HubMvhaeK+RB3+KUY8jcCiEqkoY+Ru+HO+0yN9yBh9r+xPeNPzHaEHolgMispmDxdFBt6W7l5tZ9vvzrJvp3ryNAlEicPFNdKqQbIz0R7HkkinGDYqRLkSiKk2P2Xd+NrEUnJJV5VtM41bGi+29v4zP4Qz1kfvuJ51LqczzURug9X+VdB6GLGzDF88P5/8unHf2HcmDdIkPuwsL6QxCgfokI80CiDKM5NJistipdzTtwnv8m0CX9lwtjX+XTMn11sQUrQ73W5726X60r3/iq7kfotPTfp2F47iVhPuOdoQua8S7TfWJLCpmNUzCdd5fPSsxfzIF4GWk6g2M/IatXbcJv0LgFeU1zsXbL9S876MlJBt59JAP4aAf7TCQufS2KCPx9/8l94+UxApfLD9dklK8Q8IIteRnpyMJkaGQO8RndrEcIwdNRb0cYH0lKZTYklla2rOtmzvofzR3aJJKJfJBE0CLzGAKwXRJKvwBFtMsJWehGbC1m7eukcl8/2c3jPTo7s3cHeretZ3tHA+qVtbFjaxLLWUhbVZ9NQpKO1LI3uWrOj2Fm9VU2VRUmjTUdrsYnOSgvddVaW1+fTlJdKa4GO3hoLRepgUvwmIwxAliaO/CwdtahoqSvh1tVzMHyP+ze+5MTB7RzavZGdm5bRUm2jOFtHY1kO1QXpCGMgZP40ijMTHfUv1iyqcLGJfpqKDFjUMr4XBNrL02m16WkrMoqt0MCikgzaSyQ52Jd3/6U5ZDWCVSIQYrhXc4mGRdUmmotSaSnW0VyUSkOeWgxRMouqSzU5Snv+g/KVZKIyS+GQf63MivvR7y9Lt/5/b853p7M0nY5iI602PQvLTLRVGFlUncGiGjOdNWYWVppoLUtDaKyrZ8e27Szv6WXF8l4Wdy2i1JZPSV42G3oXs3fLGnATwE2MiY8M9iUy2Fdkfu0tbF6/mv7jRxCei4Yp7IXpH7+D8EuwpSkoSounJltDfZ6ZAr2a8sw0elob8PbuJzk80FG92CoI/Ps/CUTMd6M0I5UCvZLKbC1mVQSm+GBUAR7ow+djiPRCEzoHffh88lQyyg0JVJiUNObqKNErqMpQg1lAEFZTYlA7QimsgkCcPJhImS/K+HCsgoAtx0RLTSmxIX5M/PAtkuUh1OZnsaAgCx2lqKjF/aO37Yovu6jN0WLTxyP8HvK18eTrFQgC9nwI8RqTPhqFp8ckVixpYf2KTqyCwLpVS/ju2mWuX/2Kp0OPOLz/M8dC8d03V+xFxm6zblUvSxctZOeWTaxbuVwc0+diCIhwDpLig0lRhCK8AclRfoiLq3Oi10X5IAgHmcBecVzfhI4FJfDse4ZufSVZOMLPwRAXQKZKhl7ujU0rhwEBS2Iw+SkR5KrCSY8PwhQX5IjvFhfXFrhjD5FRiZNfXVU+d7+7yK1r59i8povt65by7YVjnNy1kS+P7IZnD7l74RSXTx6ku7maRXWlVOUZKTAmUZwuhoBVZCZTblbTbDNRn6ejzBhPRXoCJTo5mXF+pEXMw6YOwxLnQ35iIBW6KKoNMdSlJ1BtiKNAFUpVeiINeSL5KDUn0VJh4eyxnfD4Bof2rGVBvgFzooy81GiM8YEY4wMpTItBGAVpsb4I2SKJqDArqcvV0lKUTmupmY2ddVw9uZcNyxchCNcoyDQi8/ekqtjKob07+PJcP4/u3+bFkyFePB/mHy+e8eLFM549e8aTJ2J7+vQpT5885umTQVGJ6fljnr14ytPnTxgaHuThwAOGnz5maGiA4aHHDNx/wI2vr3HzylVufvU1F/r7OXbsGAeOHmR93yaWdC9m2bJu9uzeCT8858nAfa5dPMPJ/btY1lprX8jO4UjQk4EhPghBGEYXE4hG7kuuJpbidCU5qTHizpNd8ceUICPCcwrpiWEc7Othx8oOSrNSyU5ToVfHsGn1Enb2reTovq2s7lnI3l0bWN3bQXx0EGm6eBIVoeQXpHHgYB+lZRlERnvh6TOZMWP/ivvsT5k6/SMmTRnNO+/9meLSLAwGJTNnjiM6OpiKinzKinNYsayDdat7WLSwgY3rellQWQB7Bbt0sgQAt4kejjEgCLVkJoUhCPdF8NUNQiWsX9LI+SM7EK7ZJ3Z7LZMof3cSIwPwmzONCZ+8x9RJH6FJVmAVBDw8puDhPo2K8iL6Tx3j2jdfsXHDalav7qa1tY7gYG9kMj+qqorIz88kOTkei1nP6hXdfHPlIvfufMeh/bvZuHYVB/fu5lz/Sc6eOsGNb65w+eI5Vi/vJiczHV1KkmMOqCjNRxkfjkphF29QgCBcQ1CIdVZWddZgSYslLTWclEQZ8z0m4Dt3GiZtPJ3N5QgtIiAQTkBVvpJcXQiWlGAKM2LJN8ZjUPhjSvAiS+VHhtLPXsCukiCviYR4TyHEdyrh/m4oIuehCPUgLnAKmih3shI9saX4UWUKozormhKjjNd/+wafZf6dwsDf8btff/I/LEgNjNTI32sHYVJOxMtgTwKO3S/9Li7cuWpfrCn+5CT5kJUwn0zFPHKTfCjQBFOeLkc2ewy1ecmc2b+Ri8d3sn55C2eOfca97y4xeP9L9mxfRk9XlYsNSeEZL+d1SP2R+v8ysBbDslTRTlWfeR//K9fK32HyB78dMQapsjnoY3yoKtCxdGEpCxdYyTbFExfhKRIIqf3c7jl0kBsJ5LiSh5cBzMiQCSe478NJZKQ+S1Kj9oR2B4A/hyD0MWPiX/Gd7/o8S12u8apn24czCd4Z8jVl4rt8+uFfiA3zoq2+iPaGEhoq88jSx5GaEECa0h99gueIawTOG80c93dxm/Y23YJAtyDwwbu/Y2Txst6XWpfLdbtwtbl2IrFhxFlArvul4620tl7GqQLmHMvkGDfSk+bZP48kiz/dbtj7KtnTCZzKWpKXr0+UKpUUsUYQR5FEvP2X3+Ln5YbnvCm8N+oPTJzwFr3LGykq0KJVBiGUMsJGjaoAx7kNSn/yDFEIw2AzKrAZE2gsSqexMANBsNJeXSjmwx21kwjsc8YYXBTL7ow4v0Pgxt7EXA+RkA7evsnju7e5fvE8F04e5duLpzmyexPrlzTT21JG94JCFpan01iopbkglc4yI/XZShZXpFNrUVFlTmBJbTZtRWk0F+lpKU5jQX4qnVWZdFZl0lZqxJLoD/0CW3oWsHnFQlrrbLTXF9O3upNbV/rhyV1ufPUF547t4eGNSwzcvsTa7hYaKrJpqsqlpjgD4TWoK82k/+hudJTSs7CGzas6WViTT5YmhjWd9exlAoLQz/eCwO6Vraxrr6AuO4nmAi31liSqMxJoLkh1GYt2MnWukSDSO9eFM39GtKfKwkQqcuJpLtLSlJ/Cgmw1NVkJ1GYqqc9R0ZSvodWmpcmmo6Eghf89e5PIrNReRSJe9d2rwr1ePm7kMR2lBtpLdbQUa2gp1dJWqmNhRRodFQbaKw0sqjQiLF3aw+YtO1i1biM7d+3hwIED7Nm9naMHdvP1+RP0H95lT4mNwSoITB73MVkmPV9dOMuLJ0Ncunie+uoKvOa4I5wABQ3EBXuRnhhGQ6GBqowkitLiyVbH0FaWT6XFQEddJT1tDZRn6ikz62gotFCVbYRrAvEB8zEro+3J1s54OKPcD3OsPxkxfhgivTDHBlKYGo1TLWM1dbk6WovNYBaoztLSmJ/OovI8ju5Yx9Ohu3x+9ACHD+3l1IlDnD9znDvfXeXal6c5vHuL4zorFtYjCN1sww0VtSSFeqON8MOsCKPYkIBFGWlPDm4hMylSfLkaBIT7IonQq6Lxn++GShGGPjUOg07Jru3refr4IcMDDxi4f5cTRw+xZeM69u/ZyfEjB7l88RzfXL4Ez59w+7trXLl0nlvffsMAr2HGygTE3an1q7vYvXWV2FcFdvWrH+sTF6crKc/VUVWYAV0Ce7as4LuLn7OxuxlxoaokJcITizqczMRQig0KfskdSvTx5CjFGMBSk5IsZRg2XQJd1TbOHt5DT3sjgiDuZvBzAaEPejrruH/rEvdunOP8id2s7qpnTVctm5c2i0SjH87v20ZtnonqfDN1Ngv6eBlBsye7uEf70Ub6UGxQUJmRSKEmihKdnFJ9NBZFAGmyOdiSQ6kxxlJjjKVQFUy+IohKfQwNZjV1GSpK9fGsbChmdVslDTYTBekqcffv6y/Yv2s1WeoI8rQxlGSoiA/0IHTOBHFCHCU+t8K0OIpN8WQlhVFsiqfaoqY8I5EFVi0VlhRKcowIwjUmfPgus6ZNoDA7nf27t3Lnu28YHrzP8+FBnj97zIvnT3nx/CnPnonk4dmzZ7x49hxePOfF8KBYE2LoIUOPHzIw9ICh4UEePx/mxQ/PefDgHve+txeXu/4d3375FZdO9HNgx042bdrE0t5up6yu1UqRrYBz/Se5cvEsXxza61Lt92Vgth5hCpgTZZgTZaTFBJCptANWYb194mtBmILDI7ltWQtXju3i7L5NbOpp48S+ndy4epHVPR3s2rwGjTKatOR4FDHBzJoxDs85kykuSKey3EJtdR4Xzh/gdP8e2haWMW/+BGZ6jGPy9DGMm/QeHnMnEpcoo76plOraIppaqli0qIlbgkBzUx1bt4jqZLJgP/AQxHZHgD5BfPemgDJ8HkmREhjpEu1SuC+GcTmKle3i91zj91yzE4kuBAVkpISzsL6QuoocMk1qqisK+PzoAXqXL0GREEOhLY8zp09y/lw/xz4/yIXz/dy4foWrX51l3eoeNqxdzukvjnD00B6OH93HzW8v8+03X/HNlYs8ffyQ2ze+4ejBfRw/cpAvz59h4P5dbl7/muGBB1w8e4ZtfZsoshWg12lYunQxX315nu+uXebypdN8vn8HzXVFxIf5IthAGeGNQRlKnlmFTh3JzMkf8enot0iJl9O+oJqNvZ00VuawaEEegtBAQXokZrUvGUm+ZCWHiO+4KgSdfDapkTNdbOMoCXIvIoI88J4zEe854wkLcEMd7U1avA+66FkY5DPIVc6lWOtHlTmCSnMUxtg5zB/7vzhd9A5BE3/Na/8Sy8hQG+tLn3fh1MmXFj3Rcyr1ZeTOu9REMFNmjKYqMxZBKMWa4k9+agDWFH/y1L7kJvlgTfajUBNItsoPnXwuy5sKOLqtl/2be1jUWMzKriZ6OurZvK6VVT019lAaaYfbDvz6wZlA7brTLr1DlfbPR1k7P55f/coZrhEd/DG/+lUZByJDuBQVxeQJYx2/Kbwn87OfXWdrRAiFmYmkJvj8P6y9aVRUeZruu9fKdU+vs+pD3XXPOV19Ors7qzuzK6syqyqr0so005xT01mReZZ5DCCIIIIAAgggIpjnYAYZZVBUVFRUVFRUnFFRnEAUFBVUFJxRf/fDjgnSqtO3+7rWfxns2BF7x3/a7/O+z/O+xCu8UEd54+u6mNWOVmlozSDibZoRa8Pe9P7sNV7D7OeApXiUYdbn2ozvVWIxgExgz1pEbKJIWV/L9JkG49+mz3QjCK389OMc3BwWIg1yQ6uOoCAjkc0tomGnknoQ5r0Yqc/CGfe5fNFHfPHFr83zoFkQmE8n8+lk7p//N99/+c9YJzWxrHkTMGhA6v4jPrZzzVmCRBBhTVWz1pHMBiWmY6VEBCwgWWFHbMjiWb/9bUacyVi07rcTWHQnzcZxMV230zjOXbOiEOIzaN6ff8uqJd/x9Re/5/e/+0eC/B25e6efkeunyE+LtgIRaQR7LCQ61M5IvRLvKU7iREaMP+mqAOJCXIkLdhP3vfcRM9p5iSBiiPcY4j3R0WhkOYh9awIRWUzzjhWIyMJC0xrh3o0hpu7eZnTgClfP9vLw9jCPbl/jyK7NNBRn0lCgpcmgEwGCTkpdVjR1mTFU6aOoz4qlQisjNzaQDIUPGQofajJVrCvVUqqXUZoqpzxdwVqDhprcOIq0UnY0FzEx0sfo4GlOdm9jS0s5B3auo2dfG51bG7jUu5/nE9d5ePsSnVvFMasy6MhLVSG8A2V5SQxcOGWeX35UkpWsoig9nvbGCmoL9bRWZtNeX0h/9zZ6tjXQYkiiqSCRmvRo1qTJrcbdpLexjoCZ5k+a1WsT4G/AkBZORbqcCq2M0qQIihPDKE4MozQpggq9nKo0hag50EViSA4nLyHkb8y72SDibZoIEzV09jHr/fltICKL2SBiTYaM+txoanIV1OYpqcuPpi4/mvoClfm1sGtXJ3fujnPl6iD9ly5y5Mghuvd3cuHMcS71HrGIZmvK2L6phZaGGoau9MP0cyYfjDMyNEBVWTFZqSnIQn1prCxE6IPStDgKkiJJjfQlTRFAqiIYXVQIxbo4Du3aSlf7BgqSomkqzuJM13ae3rrKpZ69lKUlkBMvpyJDQ1p0GLHBoopdG+5FSrgHiSEiN1jusRKJ4yJMVIwFf34fdbAblWnxGJKVlKXGkZcgo0QXw8UTXQxdOsOBfR1cuXiGu7cGmBgfZnJ8hJErfbyausfBnW3kJMVQpE+kKlfP4W0bONrRxvnuTgaO70cYh8xo6/RZE7zDNB9yEXrFPjq4azOjg/2cOXaA08cPcKJnH+2b13FgXwdjt4d5+XSKOzdvcPp4D/fvjvLq+ROuXbnIzeuD8Gaaxw/v03+uF60g0Nd7kpLCPEID/UjRxLF96zr6z/VwqqeTDkyZXIYQw9UzU/ppBYFDHcbwdiukJkTQXJmDIDwzbmINyLzEzSfK2xaVvyPBjguRe60iPsSdRIknKn8nVP5OpCuDqMxIsHz/FJTl61lbVYAhKxGtIPDy8SiP7w1x4sB2itLjWZOXYhRMZ4mbkxdG4DWCIIzMyOSk8HdGEKaJ8FhJVkwIJcmR5MWFUJQgoTgxjCz5ajSBdujDXCiMDaAwJoicKF8MMUEUxYVQGBNCsToMfYQ3hgQpJVoleZpItNGBlOcksLm5jMIsNbroEFJjJCgCXVlt+4O4IWeBRupNU0kaW+sNNBi0ZMeHkx0fRorMhxSZD8U6BYLQRaw0kCU/fo3LqhWkJqopyEilbX0Tozeu8eq5MaPSi2e8ejnN9PQ0L1+K0YjpV294/fo1b16+4PWzZzD9Engt0p6ePWby8QRPn0/xaPI+d8duMfFgjEf3xxjo76enay/7tm6DCTED1oZN61jb1MDaxlpyc7NZ17KWyxfOcezQfo527cbsbfw7EIR2YkOdMRsR70OQ81Lcln6D29Jv8LFdYDnfZFT8HQhCBxP8kjuXTjA5fMFCqdm2ibvXr3Kp9ygdm5rRxivQxESiUUfyyEiBjAhdjZfnSiQhbhTkJ5KYIMHbawVzv/gNCxfPI0oVTFZeEip1GI3NFRw/2cWlK6d48HCE/ft3UFCQhkoRjiTYh+uCwHVBoLLMQMvaSupL0snXRlGoV7JTEJAHOBLhY4sgdOHntFD0pOUZH5jmDE01iF7C26jDXEmUupGs8CEnJZLKQi3rGkrZtX0DL55O8OjhOONjo2zevIkdO7YxeusGRw4fYPOGdfT3neb+2C3Gbg9zrvc4l/vPMnL9KlcunuPWsEhle/XiMed6j3Pz+qC5gOCLJ5PcunGNgUsXuDk0wOT9MW5eH+Tm9UHqaqvRpiShjosmJTmBi+d7uXDuBPPpJDc9HgMSwv0dSZD5YUOb2dhUyQKoMGRwcNc22ppqqMhPpX19Je0tRRjSwomPsEctsSU+zB5lwEqUvrbEh7ig8ltGhOd8q32iC3eHH7FdOo/53/wBm8VfsOjbP+Bm8xVS7yVIVy8g1n8ROdHO5MW4kh/vQ0FSINlqH1yX/5k4u3/klPZD5nzwP3nnnTXGh08PMwGEtaFmMlKtBcBZ5v1qJi1ntqGsRR/ljl4h0pjSolzIULiSqXQjPcqFVJkTWqkzkasX01qRyuTwOR6O9FFZqEUR6o0sZLXVQ9fkve8T909jpFUQ8sTifZ9g1G9oxb3LKiLywQeHuOrtzVVvb8rnh1LusZRuT2fzMVPbsiIQv4/ldLg7Ws53t8F2yaf4uS9E4rcKQcjCcfk3FhBhBjUXmRmpsQYRJs+2qW8azOcFeH2HBUhYGxgmQ9skDrc2xLVY9A2m8WnHIi6vsWqmZ4zB+MwxGd+mTFatfPP1Ryxa8BlfffE7wgJd2LdzPTs3N5IcG4Za4UuQ19JZ17YY43O//ne0gsBvP3vfPCbz6eSPf3qXeV+8R2jAoln3LgItic2XhNl9RYjj1wSZxeGm7GHWIKKDmcJyUxTCun8aCPH+AUXIEiK8vmf2c/XtIKLGqr8Mxu/pwQI+Tee3YQFCRhBhYwKOInXRFJlY8O2n0CmQro/m3Nku9nW2oJbPpA1G+C5HEyVSmk30qziJA6nGTINyH1uRCm0CEe+LYIU2AdoEEUT8CqMdYQIRprWRBUMCF/mQmQbxRWaK/MU2eP4UE7cG6D++z3ysIi1arC2QJKFMI6FEE059VixrUhXUZcZgSJSYqVM7G/JpNGgo1cuozVNTkxtHRYaSqiwVxbpIyjNVjF49xpN7V7l67gCt9QU0rcmmulhHeb6G04e3MXz5KJd693Fsfxu7NtewY2MVFQVJFKSrqDKksHtLywwQ0bV1Hfu2NlGdr8egj6EqO4GKjFg2VmTRZEgx10IwJARTkiRh5thbOztmgwhrWl0pgtBARbZc9OinR1Opk1OeEklpipQybSSVqVGsSVdSlio3t2KtlLzEUP763LM2+E1jYz3fsmb9P/v13xagmyIixVoJNVlRrC9JZK0hlrWGWBqL4mgsijP/3VAYg7B//34ePppi/N4D7j24z5XLFzl1/DBnThxm5xaL57Pv5CFGhy4z9WAM3rzk8cQ9bl4f5MHYbfpOH+fcicNsbq5lV1sTQp+oh0iPDiZR4kFxSpSYKlXigzAXju3dwc4NjWjlwbTXl/FsdAAejnL1+H4aCtPJjJWKWQKESgIdlxHtL/LzTSBCBBJZxAW5gFpA4WOH++J5yLxsyYoNJz8pirLUOLLjpSTL/KktSkcIgvVNaxi8fIbnj+5yf/QaRw/s4uCurYwPX+Xovu3o4mTiApeCIHQz3HeSswc76WEuwjjoIgNIV0jEzWdaXACmWhhT/ILLZ47B0wleTN6D6Sfw+hmXLpxhy6Z1tLdt4M7NGzwYu83Jo4e5c/MGvJnm/t1RRoeHmBi/Iz5MekWvBCfEfj9z8hhDAxc5f/a4xWP3Kwh0WWHcBKfMgx/muAiZ+wo0YZ7M9AwOEeFjS7j3KmJD3NBIvZG4LpuRL93EB9bJ/EgI9SAmwJkUqQ958REYkqPIjLWE2jatLaOyQG+5nwnRk1ZVlIYhIwFBGCEm1Ae5jyuB9sv56S+/Z/4Xn6KKCEJ4F1rryjjWtYNDHZs41rmZzbUG1CFiFencmFByYoIoVIeQGeVDYoAtsX4ryVH5mq+fLvOiQiujKC6EDKk3BapgSjQyI2ANpDBJjiBcRebvQHykL1pVCLroEDQyf7r5ipaKHA7tWEdpZhyFOpVVZh8tOkUQ6WoJ2ih/CpLl5CeJc+KHL/6Mq8MqOto28OThPa5fvciZU0fFIoJPJ5l++VyMQrx6ZQYRL1684OX0a16/hjcvp3n19CmvXzyHN695Nf2CR48mmHg4zuMnD3kwMcbt0Rvcu3uTW9cH6OqwgAehD9RoOXBwD72nj3F96Ar9faeZnBALFXa2bwZnQaTrfAXyQDcCnJeSKPM295lasho/x8X42S1G4rmK1Svms3jeH3Be+DUWQ6GBmZ6zCb6im1iJ2PfF2Wn0nzpCa30lg/2nOd3TRXGuDqnEm8zUOGThPjjaL2DxwrksXvQZgtDOksWfM++rj/l+/qck6ZS0ttVSXJ7Jjp2t3Bkb5NmLezx/eZ/jx/ezfXsrLY3V+Pu4sWrFQpoaqjhz6qg4xxqgzpDKjpZKMhPCyYgXq+X6Oy8i2H0ZgnDCOIYmA9QoijVWTU2We5GTFE5shAeuq77jp2/+RJCPI1KJL0UF2axf18iF82e4ePEC164N8Gr6BeNjo5w8epjeE0d5+XSKh/fvcPPGAI8f3ePF00fcH7vFnVvX6e87zeCVC9y8McC1KxcZuHTB3EaGBhi6eol9u3YwcPE8L59MMv3sMW2t60nSJCCXhSOLDKOqvIjKsgLm08kiOshPjWdnWy3tzeVmkWRWupKocC86t69j7MYVune3k5k0My97bIgNSVJ7tHIX4gJWofBayc8fFKI32ddtEZEhzsRG+ZGXHmMWdcv9liPzXogmdAV5Ma6kSleRGe1OboIfOfG+pCrdee/vP6Il9H1aQn/De3+/EAuVw5R+0zrqYMqmY52aczY1x5Rl5+0gQhC0ZhCRrnAlJ8aT3NjVZCrd0EU6E+mxAH2UJ2sNyWyqy2d9dT5FmYnM5Pab7sk0v4eMrWbWfmky+kx9JVKd/D4u+Blg+I+2jQ4r8HaZT2aKlGydzOr3ZzFTN3LVeD+z6V4mg7XD6t4acHf87K/0p0kLMI4Yre7GYoRbn3vR6rtNwKkLSxSkHUvqWROYsO6nSgQhj7mff8CcT38tCokXf4nDyu+JDPVAEeZDRKCrVZE5S/th3j9b/d3FR1/9jl9/9hv+6c//huAF//jbX/Hrj/+RmUXyREM8ZMVcZHbfEGH3NWNzfqcAACAASURBVBEO3yBx/tYKRGiN9Mw0q3E1gQjrqIt1RMUkJG/gZ1msZrVQj++QmqN63ViMOdOcPYGlTsVsw7PNUujMxhiVEK5iLbB3tp3PavflVFdmc+L4TnpP7qI4Jw7rNaEMsSVZ6Y4qxAapzyKUQSvQRXuQpvImOsCWSvz4FbdpyE8WdarvgRkA/AKRTjUDRJh+uxG0mgD1LMApAn6r4+/CmqIsTh/Yya2LJxEELRsqszAkSqhKlVGtlyJ0QLEmlC0V6dRmqFibo6YqTYEAdLCIM50tdDQWsCZLRX1BAo1FSQiCliKtlMrMaAq1EQi/hG2tFRzqXM/WdWWsrcykPF9Dflo06+vyqSnRU12so3NrHfs7mji4q4UqQwoGs5ZBC+8K8K7A7s1NPLk7SL0g1q1QSzwoS40hMzaEjOgAMqIDyIkJEAuvJUmo1Edg0ARZFXgzzX9rgG+9Zkzt53tYdZqSKn0UFXo5lalRRv2FksoMsfbZmiwVlRlKDCkRP/vsTP2DdSIKE4jIYmaa2bdFKf7PrVQvpVgroSjFAmSaitU0FatpLok3N9Mxoe/sOcbGxrg/8YAnz55yc+QGR7r3sWldA2UFaZQXpLJ9QwOH9m5nz/Y2bg5e5MHdEcZHh5l+OsmLxw/hxRT3R6/TvbudwnQN+SkqMmLDKNDIiA9xIztWgibch+ocLbqoEEqydKwtKyRdFc66slweDl1g5NxRanJ15GuUxIV4EeCw1Fz5WeK6gqLkKFKj/FEHuxIX5IImzNOYX8mZtjV57NtQTU5CBBmxYeQmRZGTEEmBNprMeBlalYTinBTOn+rm+uVeXj66w9TYDbp2bGRv+3o6t7RQkJpEpiYWG9rE7DU9ooFcmZtuXDhXyY2Tka4IJyNaik4WKuoEehFTatbA+PAgvH4Ozx7zbPIBTx/d59aNa5zoOcThA/t4MHbbDBwGLl1gbHSE6wOXOX/mFKeP91i8UtOQna7nKu+zvqmBvt6TbN+6kYbqMtFQFLSs+O7zGQMvdVmKwm0ZUpfFBKw0pQ7UEua+DJNYMybYVazB4SNqWoRp02bQxt7WNYwg5jlXB7uhl/ujk/mRESVqWnLjI0gIX02WOsKYIWqadxkhOTaMomwNsbJAEpShFGQkkqONxdtpBd/86bcs/+ZzlMG+JCik5KYlo42PZkfbOk4f3seBjk3cG+rn6Z1BinQqchPCyVQEkq8OpTgxDH2EB3E+K0iWOFGiiyQzNsBMgdJJV5Ol8CdXFYIhPoLyFAWG+AgqdEYKnEEM3fra/YReFYouJoz0+EjUUj9uXT7F83vX6WyrQyXxQhDGEdrAaenXJEcFk6wMIi02jEKdCo+VP7Domzk4r1pKYW4WV/v7ePPyGa+eP2Hy0X0eTz3ixfOn8PoNb96IbXp6mucvpnn2/CXPX0wzPf0a3sCb5y95NjXJ1IRIW7p/b4xHD+/x9Mkjbo/e4MqVc1y5eIbe44dYV19FakIM8TIJQh8sooP2zc2cPHaQZ4/vc+/2DW4M9LN/53b6+BgXm6UWqpMgsHDeH5EFOBO6eiUJMh/z8a1rK+lqb6YkXUOYtwOhHvbIAlxRhXhj+9OXxgeUJ4LQYPxfiyD0IahEcNu+voHTh/dx4WQ3XTs34em0HFe7xQT5ObN04TwW/PApK5d9zeKFc1mx7Gsc7Obj7rEcv0BHbOx+wC/AmdT0OCqrcjnSs4vz548yNNTHzeF++s8f5d7d6+zdvYXczGSaGyqoLMlHrQgj0s+NSF9nhGcwzTsog9zMWcMcFs0VH8hmfvGE1UYuro9khR9COzgsnoerzXwSoyVs37SWJLUS25VL+PorMU11oH8AKckadm5r59H9e/DmNS+eTPJw/A4j165yqe8Md0auiwUi+/voPd7D+sZ6Th87wq3rg9RUlJKflc66tXW0NNRyeP9ejh8+SH1FKevW1tJ/9hQXz/dy/Eg3B/d1cuXyBUaGr5kTE9gu/ZFFdIgeROODvPfIdtatzSdVJ8XdZRFFuaJnrWNTI7k6o9hcyEMtsUUdupLkcDt0kc5ow13QBLsQH+Bo9fCxNpavIg12QhMTSLomAlNa0givxUR4LCAuYCnpkQ7E+i8iMdQWndwNfZQ7yVJn1BI75nzwPzil/R1xdv/K//y/E7AYwCZj01pHMNtINxmys6MW1l4+47nmdKxaksLs0UqdSFe4kmEEEBqJHalyNxoK1DQUJs28hknEOsMgt/bMtzLTw28NYEzGp2h8VVVd4D/778yZk6yvz+Po/o2srcogUSlStNSITh6LRsPUh3mz7tna62g6Zoo2GJjZnyYQYS0qfpvBcNHqe0z3UYlFS2BtKJViMYytryF6sX/4/o/86ZN/Nq//H7/+I5998q98/flH+HqsJMh7JQFeS36W7WiZzecssv+Kvyz6C39Y/CW/X/otf1w5H8EL/vXrP/C///RrrEFEpPcigh2+Jsz2a6T23xLp8B0K1wXE+C8j3HM+gS5GIPEVzJzvpiiA6btMwMEaYJr2DBOI6PlZn3k6zEUQmgnzmI8FdFmPkcHqc6YxaXtLs47OXTWOxQgmMLF00Rd4eSwjTRfFwb3rKS9InHUvXcRFOKAIXI7cfwnqcDt00R7olR7EhdpTiR/NJSm0FOtIkXkZ59eE2H6B+TqWNVcz657fMl/exQwijnfvEp2dreLzeEtjOX2Hd3Lh8HY2VWZSlhJOY3Y0LbkqShMCqU2LYv/6YtYZEqnLiqY6Q0G2ypcOFtG7u5H9m8pow4b4MEdKUkWHZUmqlObSJKpyYhB+Cfq4YHa3raFnz3rzPRWkKsjUhKOPCyZVHcLG+nx2bapi79ZaBEFrobMa9XIn9m1n/7YWeg/sMIOI9JgQurc0sGlNDoYkKXnxolahQi/qOcr14ZSlmKIRs/exTqt1aDpmPY9mJjwo00ZSpo00gwgTeKjKjKYyQ0llZjSVmdEUaf+aPuJt0TETmLCey2/73F+LTIgtJ0EUducnBlOgCaIwKZhyfTiCoDVHHkxAoqU0wdyE60ODvHr1ihcvXvDgwT36L5xlz65ttDSsocKQhVYQ2NxczaG922ldW82VvlOM37zG04m7vH76kPOnehi4cIqh/l6O7GmnQKdGIw8hM15GnkZOfKgHSRHe6JXBZKtlaCL8qS7MormyiLxEBfUFaexqqebA5ia08mDK0xOpzdNTX5BGU3EWQhCogtzIS5CSGuWPJkwsCqYOFetICB2woSqHfZtqSI0NIS9ZQaFOhSJQLGCWo1FQmBrH6UM7GbveTw1eHNmzlbHrF7l55SwPRwfp3rWZ7GQ1whywoQ0fF1veYwgvJ1vcbJeLaSI1MVSkJlCSomZdSR4HNjVTkZHCCO/Cd6KBNnypn+lHEzx/+ID7d25xa2iI2yPDDF29Ql/vSdrbNtDVuZPDB/axbfNGmuprSNclIwsXC7qhEchO15v5oFpBgB6B1ua1bNu8EdpEIZSvq50xE4BxArwjvo73tSfe1x5BMBDutJBwl0VEei5H7mOLdPVKVEEuKAOczFkKTMXp4kLd2VJXCBIBha8DEpelRHnbkRDqgV7qa8xKlUdatD+pygDiQt3F6pQZarq2r2N9fbHIrxT6EDNaPaMkJ5WoYF+Uof6cPdrNwPmz1FWVoRUE2tY3MXChlwsnDzPYd5yuLU1UZCZQmCQnKyaE4iQpVfoocqL9SZe6U5QYgl7hTaE2kpr8BIRloI30Il8dSoUumlxVCPmxEnJVIeSoLMXx0Agsox2hE2LCvGnDhqp8HQ+G+5m6fZUTXe3oYsKIlfpRnK4hM0lBTpKKAHeRJhPm64L9ku9IUkXQUF3Bxf5z3L87yvCNQcbHRpmafMCTx5NGepLl3/S0CCCePnvB8xfTvHz5CqZfiae9ec3Lp094NjXJ46kJHozdZnjoCr0nD3Py2H6OHd7DhsZKokJ9WLXoW1xWLhBra4yLG/iW9bUIKvglE0bOahfCu7CnfRNXzp5kz5ZWNq2tJFYagK/LciS+9kh87ZEHeFCVl8rlk91MDF9m8EwPJ/Ztp7migAgfFzxsFmK/8Bu0goDU1xUvuyVGetM4Qic8FQSSVJE0VBgYvnyOLS01JCgkhPi6kKgKJ8jPmfnfzeHLzz9kwQ+f8sXnH/L9t5+w4Mc5+HrbolAG8P38T/lh/me4e9rg4LgIhTKIggI9mzbV03N4FyVF6eztbOP2yCXOnT5MU30pQhuoIgOR+XsQ7uUk6nEqBXKTlGyoLrBESvlY9LYtQhSK/w8wReoSZO4kRHoTFeRKRoKMjo0NDJ4/wfkzPSgjw/jdv/+bpVDimmqiFUqSE+LpP3eW1y+ec3tkmOdTD5kYu83gpQsMXrrAhTOnOH74IN37Ommqq2bvzu3s3r6VOKWcyhID/WdP072vk13bttDaVC+mQkxLZsu6JnZv38Kt64NMPhjn9YunTE3eZ8O6tYQEevHTt58THx1KvCKEeHkg8kAXMpMjSVIHoEuREKcKRJskIyVOiiB0YEhTIwh5hK9eREzQChJDbUgIXoEmxJZMmSc5Uf5kSL1nPUzaxbX6C6Mn9H3T2u01nxfuPh+lz0KSw2xIDFmOOmglSRFOpES6kBjmgCbckV/890iuentzPn0OKz7/f/jv/20jglDDf/u/simfH8p2m0A++KAIizGcxzvvpFE+P5QPPqhkpuFrevBag4ghzNmqjCBCHbSShJBVZpG1RmKHOmglmnBnIr2WzXowWoEIP2uv6mzKlcnQNgEIa3DTgYle9EVMz3+p7dlWx87Na8yaCBM4acWeVuwxpXi1VJU2MJOzbG28mMbRRBHLm3WeCTiYfttt49/WxuLf8kiWWl1Hi8XYNHnsTZ58UTfx+Wfv88P3f+TrLz/iT3/4FyQBzmxqqWBtdaF5bQX5LMPL9Qfz985f+DE/LJvDAscfWRbozA++zszzdeMrfw++9HFhjvMKfr/8B/70019wdp2PNGApCv9lRHosQO78I5EO3xHp8B0xnotR+b2NKmUysKyBhOh1r6q6YDUv27EAyTSr1yIY8HP+BlNqXT83q2jHW4y1xYv/hAWcmeho1toLE0CxpvkZ57gwgin968rFX/DJ799l7l/eRxnpiWjwWwPCLpKj3YgLsyUuzJYEqQOxklUky5xJU61Gr/Qwz6W0aF8sNKRWq3uwjtz+R+eF2Lr3trGhqYzO9ha6OzexraWC7S1lbKnPo6UkhfpsFbXpkdTpw6nWhVOtl7KtOoPmgngqdFKq0uTUZCrZXJnKgQ2lNBSoES6CTuHJlrpMmkuTyE8KMWYDSqAyV/3WNLOGdEsktiBVwZrCJKoNydSX6meclygP5NDO9dwdPMveLQ2sLckQ6z3liW3w5B5UpKEijfK0KGqzYijTRlKkCSU7xnr/NK0LU2RLaxw3k9PEei+zgIicGD/yYgIpiA+hSBNmpjKZQERFuoISXeTfAA9/C0SY5vlfBwg//5w15WkmvSk/MdgchahIjWBNhsysgzBRmqyjEsLorRFePH/K5KMJRoavMzhwiYHL5zl9rJs9O9tY31BOaX4qI1f62NnWQteONoYvn4PXT3ly75YlJZgxt7BOFUG8NBC9Kow0VSgFyQrSYyTkJ0XRjDPlGfFsrjVQkKwgIzaMiswEchIiyYwLJ0UeQLE+hs21BgZOdnHzfA+/YIqS1FixsFuYB1q5LxmxIaSpglGjZX1FFqf2byYvWUGkryO6aAnZSQpUEi9jbYVgSrM0tFTls766EGoE0tRSDm7fwMC5o1w7fwJ7WkWv/HsQ6OmCIjwIfbwKH1cn5nz8WxyXLkSvCCNPLcegiWF9aT4HNrVQX5BJnETMJ79/6xYejt7kwc0Rxm4M82RigpePn4oe6JfTDFy6SFN9DU31Nezb3cHeXTuorSonWi4lyM8bH0837FYuE3PTo8Vu5TLoEaiuKOXooQMcOdgFvxIrYYb7exEj8bMMvJGWJHdZgiD0ItiA0n0p4U4LCLX/gVDHBUR4LiPccwXBLouJ9F7F2tI0URBuI342KsAFJAJpyiCifOyReqwgKXxmVUVNqCOJYS4Ic6AyN5Ed66s4eXAHdeW5dDIfQegjKswfoQ82NdcxdmOAWwMXmbo3yuT9MdrbNlBWVMCZEz08uH2DWwMX6N61mUhfZ2xoQyvzI00RQKbSn7yYQLKVfuQovDEkSpB6r0AW6EBdkZZd68qpylJTkCilLEVBaqQvBbHhXOV9cpQh5MWG0btrA9y7RilBlBKEWhaEXi1jx4Z6BvuOcfPKGWgVqCxIoyxfT0t1MQd3tzHFL/ByWoHE1xU/N1vSEpXcH73Ggb27uXVrhNevLJqGN29e8fz5U968eWV1zBiJeP6c58+f82L6Ja9fv+bp5BS8mObF1BSj168b64Zc4Nih/WxsqWff7i20b6inriKfxGgJtku+RisI2Pz0JW6rFiBoQKuOEPUlpjHRiK/fZYRNjbVMT97n5aMxHt6+xs7NjWRpo4mJ9CM8wIWYCH9ytHEc7tzKw9FBnt2/yYObV8EgcnElPi6U56VSmK4hyNOBCH93c80RrSDALwWSVRGkxEipL8ujriyP2Mgg8jISkId5o02QUVeZR1VZNoG+Tnw192NWu63E2X4RLk5LcHRaiIfnCmRyX1bafMd33/yRn+b/hdUeNsikviQnyEiMi6BlbRlnju9DKwjUV+WjigwkaLUjQW52BLsaUz1/jFkQrxUEWqtzSVH64+MwXzQWg0wgYmjG/E2Pj+TEvu3cHepndLCfvTu3UpSXjS5Jw/ZtW7l88RIT9x9wcP8B9u7azcT4PZ49esSd4WGm7t/n3ugoZ0+c4OSRI5w9cYLeY8c4dfQwO9s301i7hqrSIjp3tPPg7ii8es746DAXzpzkyrle1tdVsaWljuMH9nCkaxenjx3m7OljHOzazcljh7h5Y4BDB3azbWMjI4Nn6e7cbPHA/x3otWFER3sQ5G9LhMQNWkUvYB8fkyjzRhGwkoQwO5LD7UiSrEIX5kCO3IsCZRC5igASgu2JDrQx90W49woEoZJg7xWIntDbWGhg4whCByq/xcQHLSUx1AZ1iC3JMjeSZW7EhzmSEO5EUWrUDMpO+fwUyufH/4zKs91G1AiUz48wH/P7WIXFi25NAejCrFcwg4jbZgqIOnQV6tBVJIXZkxzuQFKYPYmhtsQG2SL3WTHrIZklpjp+VwQRnVuaOb6/g2vnT1g9OC3cZSENsZnBjTW96ucgIrisj6rOEYLL+mYcs27W58slrigkblgKCpoMO2sKgrWnXAQRgau/xGKUapnJYR/ibcW/LIDBuv2fjUPL50wic+uIhOk7urFoIUzvNzPvyw/5bM4HLFzwGdWV2QxeOcGl80cZuX6Wne21HN6/nuaGTAShBlfX73B0m49zoC2rowNxUIbyQ6gvc3xW84m3J3N8VvOZrydf+LiywNuOgFAH5BJb5H7LEZZBnNdyopwWIHX4DtXqxbP60NRHzVhARIfVsQZznYiZ/WoCbWk4LJ9LkMdi8292d/oST5d5SHwWIvVZNOs6JiOthnnz/g1LRMk6utHGTG2GCbx0Gb+jFwulbQo3hwX89N0niJqJ28bvs4wRiMZ0TKgNwjJIkjsSE7qCZLkjGbFeWArZdaBXriZV5U2BPhwTaHjHKJ22AGnTfLMYoPUlSTOu2dpSyomjHTPvQ2Ux6htK9NTmJdCYr6Y+W0lFSijlCQFU68IpTwql0pilSRC0lGkjaMxXszYvjvXFlutsqk7j6oltdLWVkZsYRFW2kqbSFOP7zAARhtQo8rWRZGvCZtyTIGj5mL4Zf/ce2Mbgmf3cuXKK3oNb2bgml5JUCwC5cmwXw2e76GwppaUkhXVFyVSmyijTRpAT60OmwpM8tYlSbQJzncw03q3Hu2HGewXxQRgSJRQnhVOaIqVUL5uhg6jIUCIIWnL/Q6Lq/6/tb6WAtXaYiHtiiW4mlaohT2UWVdcXqGgojJmpieDNa3jzirt3Rrl6pZ/+C2c5duQAwjRs3djMmWMHuHpe5OOvr6tgXW05F04eZvLuMGePdtGxoYlDu7cY8wiLXugYiS+pMeFkxstoLs1EpwgiWeZPU0kGezbU0FqZS55Gjk4RRGp0iJjq08jbS5b5o1cG09laTWdrNQXJCmKC3cVIhDKAZJkPSZHexId58iEX2bu5lse3L4ppWN+BMG8HEuWBVOSmiAVH2iAjQUaBNpqaAh21hWnsXF/DYO8RRi+foXNLC6pwf97nKkVZOnZt3cDW1kbu3bzBxXOnKczJQBkWhCEljvz4KAoTVaA2ZpEoyaOjpYEzB7ugU+DBzWHGbwwzdmOY189e8Orpcx5PTHFj8Bonj/Zw7PBBBi5d4MbgFc6cPMaGlkYMedmsa6ynZW0dxQW5xChkFAgCB/d1cvp4D50d29i3u4Od29opLshFELSsdlxlHGDRU+Jv+yMW3ms3Gn97YlavINLpJ2TOC4n2WkFciDORPisRmsWFeHB7o9kI83ZYSILUF1WIB7EhHiJgC3UnytsWhddK4gLsSAhahSbEjiSJk8gzb4eTXW3cHTzLhVMHRRBhHENNjJymmnJOHu5ioO80D+/c4tnUQ64PXOZKfx9Hu7soNtLE9mxdR50hHRva0Mn9KUqWkxMTRH5sEGXJUqq0Uir0cmMmnmliwz2ZwwnWFulEQBkdRKYiEK3Ei8K4CBpzkqnLSOBYexPPbpzn6tHdHGlv5Oi+bRgyNGxpXkNtSTbra0vQq2WU5OjY2dbEye7d8PoxWkGgujSPzm0b0CdGU12ax/07w8A0jx9PMjX1iDdvXvH69TTPnj3hxYtnTE+/4M2bV+bj09MvxLSuL57xygg6piYe8Gh8nL5Tp2hpqMWABAMSyotySY6T09ZSTWpiFIIKQn0dyUmNZueWOg7v2ci21goSFAGE+zsieIE0wJW0hCirhd4F7wr0HjnAy0djPL0/yt3rFzl3vItQfxeWL5yHNMADtSyYAx2b4Mk9pu5ep2fvNrSoEd4BXZyM04c62VBfTnVRFvt3bDSGe9uxhEIv4utig7+bLQEe9sRHhZIYLcHdcQlximA2tVRx6dwRDu3fhkYtxXe1HT9++yn+3g7YrfoBdXwY69ZXEBcTQpo+Gl9vW9xcluHpugLf1XZ07dnIQP9xDDkafNxtiJH7k6yW4uW8HJsf57HaZjHhq52ReDogJQ8peaTGSPiYPpbRTnSIkwggskD4zgps/QqUIa7Ig1dTkZ9Gji6BjJR4MvXJtLdt4NL5Pq4NDHL54iWuXxvi+rUhpiYecu/ObS6ePcub58+ZuHuXuyMjHD90iDPHjzNx9y6vnz/h5ZNJRq5dZU/HNlISYjmwZxfXLl9g4GIfzybvcev6AGMjg1w+fZQjndstiSrqKjm8fw+NtVW0b27lcn8vo8OXGbp0hkfjQxzdv50j+7aIXvS/g3CJHba2c7FZ8QVJcaGUCwLlxgiMNjoATaQ7yZFO6GVOZCrdyFV6kRvlTY4sgGx5AMlSdxKlLsRJnJAF2BDhs5IIPxuj4XDbKt2k6BENcvyG6IBlJIbaoIt0RB1ii0bqQmKEM6qgVaiCVtEc5Paf1giUz5daGS6mCISJ3mEypm7PaMkyF5KkjiRJHdFKnYx1LFzQylxR+q2wpLB8C/Wn9/AeBs4d43LvEU4fsua7W3sOTXQUo0EwLfLF59JDkPuKn4GI3qEJAKo6R2YcMzXr41/E9GC/fB4W4HACiwfTeC/vgcVLbQERPzd2Tc3k8e4R08SaAcBsAPHXQIbW6vonmFEt3Wz4WgOWGiyGsAkEmXQFWuOYneC7b/5IeUkae3e3sr6pgp5D2znZs40jBzaSky43/zbPQFs8pB44KQP5fLUTv3G2518cHPhXVzc+8vTmY08PfufmxF8clxOlDiRa6ig6K5dBgv8qol0XEWH/PdGei1D5LcPiCS7FAhhM2edmiqurqixGucXDbcDbfRGuDt8zU9cjggW/1d8jCFrk/kvxXjXX0n+/wNhXNcYxNYnjTdEkoxbC3Nr5ebYpMcmFn8cSvF0XIQJ5E5C+jTUlTRG8ikj/pRY2wjLQRjuRonREH+1qvu80lSfZcb5owh1njHlmYjDJM6ITpnk/e36ZjGXLHGysz2NtXa7575WL5ppfl2fHstaQTF1eLGvSIlmjD6cuLYK1mVHUpcspUAfSmBdnPr86QyF66ONm1j/obq9ic20GqdFeGLRhVGSannWYq6ybmj7aD3WE+8/mtQlEtNXmUFeUzJr8JFoqM9m3pY4DW+pYW6SbASKOdjQyfHYv3VvWsLEyjRZDIkWaUAoTgslQepKj8iYtysh+mdFPpr6x1j+YIoHi+itICKA6Q0F1RrS5VaSLGZmK3qJ9yE/+OSj66wDgvwokrEGElrLUSMpSI2ecszY/xpyJaXZmpto8JQKvXjD5YJxXz59w5uQxTh49TKsg0GpcWJfOn+D65bPk6hPRxytpX1dL7+E9LKOd7JQY6otzaK4ooBI/5tNJhjqS3CQlsRJvilLV6FVhCMIE2qhAyjPiOSAIFCQrSFOFkh0vJT1GYl7I/g6LSI0OoTBFiV4pVg5OivQjMcKHNGUQ2XFhJISvRhnghGAQM+t0bVnL+OAZM0LVCkbv+rvg47AMoQ3iInwpSo1l45p8ujatRfCCtSU5tDetQTBAXWkupw7tZUNDFad7DnDjynnevHjCyLUrjFy7IlIkhiBLFUaqPMR8ncGThxk8fQxBADoFNtTXcrn3DBOjt7l/+y7PJ5/y5OFTrly4zI3BAfrP9XLp/FlGh4e4PXKdC2dP09O9nyMHu+js2MaenaKRUVNZxsN7d+H1S+7ducW9O7eYmnjAof17iQj058cv/2L0Ehuw/+EzPJbMw/6bTxAELZoAB6I9liFzXojaZxUqz+XE+dkiCENIPJaQkxBOx/pyNtbmY0iLpUAfS3GWhpToY29j9AAAIABJREFUUBLl/sSHeYmp4QQtiRJRyK4OWEVqhBPJEnt0kS7kqAMo1smpNWjpbGvgwqmD7Nu+iZzUJLSCwKZ1jQwPXubh+G0mx2/xcuo+zyYfMDx4mYGLfRzs3E5VcR6FGSlsblrDo5FLUCpQootGJ/MlWxVIQVwwRQkSKpLDKUmOoDI/kR1ta6gs1OK45EuETyDA/idy1eHU5mjYUWuguUBHY04ylVoV+XHhbCjJYF/rGtaXZrChtojqwlSm+AVT/AJB6CLA3ZYNDRUM9Z9icnwEngnwTODcqR6OHOjkyIFOTvYc4MnkOM+fTfH4yUNeTj/lDS+ZfvWMN7wUwcWTh0y/FOtA8EY89vTJFM+fTQHTwDRTE/cYHrzCkX17SNPEi9E7LxCirKgkvwKhEvzcxIjUQN9Bxm6c4dKZvZbzBS2aqCCEXxi9MgZEQXElHNrVjlYQSFCEk5uWwPnTB9m5tQmtIBATEUCYrys52jioNOp9CtJFECFo0SjFjauyIJ1dbU00VRloKM8HewHsrUPIokhWFxdJdUkW2bpYQnycWPTdX6gszuDu8CVePRnn1o1+2lprUUUFE+DjiCTEDVfnxTjYzSc+NpTaNbmEBDrj522Lm8NCnG3no1YGoAjzIlrqhSzEAyEIQnwciJcHkqyQmHOsh3rYmx/8H9NnBhGRfqsQPgFZgOhxlwcaRcVaCPZYSWSgB7k6NZ1bW7l+uY8Hd8W1defmCLdGbtJ39hx3bt7i9shNRgYHuXntGtcvXoIXz5gYvc3NqwPcGbrO+PAId65f49Hd29y/NcLZY0c40b0fRXgQCUo56+qruNJ3ildP7jM2Msjk+AiDfcepwQutIGDI1LKxqdo8z072HKD3+CEu9lklT3AGldSXcH9HFOHuJMR64+n+I6nJ4WzdUMXe7S0IQha5KQoSIr1IlnuSqvAgQ+lBRpQ7mQovchV+ZMtmFzDqRjTUW7HoR0Tnj5m+JuQRH2pHktSR5HCRMhQTuIqEMBcSwlxQBdohCM84cWjPf1oj0Nt7iplaiWar+zKJtEXwkBUXKHpToz3JjPEmM8YbvcKNhDA74kPtzIalsMwaRPw87H9szw72tK1je0s9zRWFVu+9pd6CsUbP+toi0bFQqHsrRWk2WDCBitlRiC9ievB0WmDs/z7MRUzNed5vM1PDMFvAbDL4Z4smjcbyJ9YRFOvPmIzDtwGJbv66gNhkFHdajY/JQBKpPR//4R/45E//wp/+/B5/+ex9vvjyQwThBD9+/2eWL/2KzPRYTp3Yx9p6AxvXl5KVoSAoYKX5nlZ5LsFfLeFrTzt+67iKX9s78A92TgjCNP9k78J7Di782s6e3y1fiJPXSiICbZD7rSTCYzFRrouROc1H5jSfWO/lRLhZay1KsSSKaMBcDEzowgIiBs39pRUEunY3M5PiYeKZ5yGXuGCJSGl/ZsiKrd3qOiZa1GxdymwwYS3grsGiUzDNDWsQ0WtsF7HQhk3XnhmlEAQtyTJnkmXOBDp+RXTATJqfLsabPK2E0uxo4xyYPf9nZheai+ispFmgMCeWguwYygxJxCp8+ObzDxBKQSiFpvJUGoqSKdFFUJeloDFHSW1qOE3ZSkoTg8mP86NcG0ZNhpzi5BAKEgIo0/3cYK7KjsKgDSUp0pn8pCD2bCg2v9fRJK7bg1vWUJoeRW5CCPnJYbRWpCIIWpqKk83ntlal0VCYSEVWNBWZcZSkKTBooyhNVVCVFUtlZgyGlEiy4gLp2ljO6T0t9O5dx461uZToIkhTepEZ4yvqAxIDxXmhwcwAyNYHk5NqihyYaGFWkU1BS1FSELXZCvM9lepllKdF/ew3W7dcjXVmJlMyiv8oWPjPtFYsKa1/3tbmx1CdE0VNroKaXAXVOVFUZcmozIxkTbYc4dG9u9y5eYO+3pNmQzwsxN/8MOs5uIcDe7eJE2kcju7bztTdIfP72ZpoGoozWV9VQG1hGi0VeRRoY0iLjSBJHoSvwxIUge4IQpYoek6UmcFDTkIkZelq6gv1NJdmkh4jISnSz/y+WrKa+DAvsTCWKgR9VAApkb5mOkNtfjLCx5ChjjAWfNNSmZMi5pQfF1jx/Vzsfvqa3CQV+SkqIjztcV38Ld52i1AEetLLJ/TyCeeOdnH68D5saGP7phb0iTGcO9UDDQI0CGjjFSyjnbhAd9IVIZTo4mivK+VoRxtb6ivJiI+mAXcaK8s5d7SHeyM3eXBnjIdjD7h3+z7Xrw4xdPUKI0MDPLo/JvKgJ+5x/swpdmxtY11jPdcHLnPrxjUu9p1hdHiIyxfOMTo8xN1bw7x4MsmDsdtcNKZ//fwPv+WLP/475AmQJ/DdH/+Fnz59H0HQEuu7Ck2wE95L5vLDR//AT3/8J6I8liIIpYR5LiYtJoDc5Ehiwz1RhnkaucIjCEIz8mCPGZNH5W9PfIA9Mb4rSAxciSbEFq3UmVTFarLVIRTqlVTkirqQrh1b2NRcx5YNLZzvPcHTR/fh5WOmHz/g2cMxHt+/zcO7I1w+c4zq4lzyUxNoa6yiY30d25oq2d5QTJk+mkylPzkxQRTEBVOiCadKK6UwSdxoTh7ezoGd69DHSoiP8KEkVUVlehyFGhmCkEZ8oCuJgW4UqCOoTldTkBiJXu5PpiqEZGUIJZmJbKovoSxXR3menrbGShMZj/uj1zh/6jD7O7dzc+gyXbu3ceRAJ2dP99C1p4O7d0a4d/8OL6efAtNMv3pmBgi8ecHko3s8ffKQN9NPefH0EY8f3eP1yye8mX7M/bERbg9fo/f4Efp7j9G6tlrUo3SKIEIevFrcLD4UaRfxUb7k6Kw2GhvjXRqNaKmPAxgEMFiE1FpBQB9n2qz6OLa/A95McuNqL9s21KFRhiEN8CAtQUGO1uINYr6AFJNhMi5ufu8hFix0xswTFRZhTH3ZivA+tDVWssaQQUSgO44rfiQ3VU1bcxU3B/t4fH+EWzf62b9nC3HRElYt/4GQAFcC/RxYvmQeooF4gvBQd3zcV2C/4htWLJqL/+qVrFryJTaLPyfQywZZqAtquR/yQBd2tNRwq7+X7IRoVn4/Fy/bhaQogiw5zwUtIR7LCPdegdRPpLWYQYQBlGGeREf4UWXI5ErfCV4/n+T51AQP793l2dQkozdvMfVokuePn/B08pG5YvjU+F0e3hnl/q0RThzs5viBg9y4fJEr587Q1bGNjrYN7N2xmX0dW2COQFKsjJa6cg7v20HfyYPcHb7E2I1L5vz1WkGgXhCoKcnj5OG9jAz0c+1yH1f7zzAy1M+lsz00VhcR5OWAzaJ5YCOQqglHrVpNaXE8TXU51Fdl07imkKZqA/u2tbC2LJ2s+BCy1P5kxXmjj7J45tR+rqTLA6yMlW7MHub3sMrQMo1owIie7MQIR3RyUbicFOFEYrgrWvlqtPLVJIS5EBfi+F/WCMwspmYytKz4438nRkYKksIo1kdQmBJirt6arvIkSepIYpgDyVJXC4jQwkxju5SDne3s2tDEnrZ1bG5YQ0NJLhVZOsv6mmMy3kTjQOJlT5ivE+trizh5cAe/ZAJBaOYj933/IRDxtgjFgqgNLP9pDst/moMl0mIyEKyNBGtxtzWIqGEm73oWfecda8PW2qts8oRbG9Sm8/5aFqIGq890WR23AJFP//Iev/v47/ndR//Abz78X/zmw//FF19+yNzPfsNncz5g6eIv8fJcSWSED5npsaTr5aypSsMEYheu/BKXQEck2mj+ZL/cKg2piYZjArdTvPfjt7h42xIRbEek3yoiPBajdF+KwnUxcueFqFYvRe65eFZfmUCEKaIy03gXQUSzOSJsMZ4ruc2vMIGAiCBn9Ini88fb/VtMICI2xI6ZNLE2ZhbHs86yZQ0iLPN7+bcf4Ljkk1ljPmLVrjIzKmf6btN1RjCLpY1AIiZkOeowG2JDbEiMcEAduooUmTMmEFKkk2CpG2KK1Find7VuWuoLxcQNRFmctFpBICzIASfbb1n+0xxi5d5UGpLYtq6UukIN5ekK1hVpWGeIZ222goJYH2ozozAkBJIf50exJhiDJshcwdoEJAzJIRQkB1OWLqUyS45BG0pdQQyHtlkATn1BAns3lLGtIY/aPDUVGUpKU+U0FCZaCjcaz12THUNpqhxDSgQFSREYUiIo0UdRlhZFWZqSEr2MwuRw8hJDKUqJoC5PTVNRIiW6CLQydzThzmSofChMCjZWi7YA9GxtILoEb34evZkJ/AsT31ZlenZ7Wxa2GmZmtDNFtkzn/P8JLFr/6nuNBbHU5ShZky2fUSuiNk9JbZ6S+gIVwtmTRy1CVLVAUUE23fs7Odd7nKuXznKu1/K+IAzRXFHI1Oggl08cZE2ejgJtDJVZiezdWMvGNfnkJilJkgeRlagkWxNNWpwM8gQy46XoFAHolYFsbqxgU0MZ2ih/KBXE1iHA+wJZ6jByEiJIkfshCFpS5H7kaSJJlvog2IN8tT2GZCWbqwvZv6mer+jmK7pJiw5DEKC2MIOz3bs51bWDzfXlCPMhQy2nQBuHzM8N2/nz+GHOR/zw6cfmjtKipr68EBvaiJWHkpum4eihTjOISFRGkBDuTZoikJy4MIpSomkoSGN9eQElaUmoI4LJUMewpbmRq2fP8OjOXZ49mmLy3gPGR8eYGL/HxPgYTycnePPyGbx6wfPHjxgdHuLsqeN0d+0xF6e62HeG1y+e0t21h13bt3J94DJjoyNMjN3m3Kn/l7L3jo7qStN+91p97+d119y7+n53+pueGc9aPTOeabrt7rZ73G7cTphkTEaAAsq5pMpBlUtVkkpSqZRKOQsBAhEEiCyCibLJWdgYMMkCA5bJGGxj+3f/OHWqSoB7+vtjr1KV6pw6Z+999n6f933e5z3Atg2r2bJuBf4CK++99Qrq1Nk0+W1sXdFGuV2BKXUmOdETSHjvNSb/6QUm/de/he7TpYmj0JiCMmka08f+kVnvvRFejF4AmzYTIXrRpcwiL2MORbpkSnVJ5CtmUaCcTaUlmWpHOgW6BCIVVIZ4ntv8nNU93Qwe2s/w0CV+fHQXfvwGvn/Ag5tDfHfnGoMHdrF6YQuldj0lVjXNfje1hXkE8nUsb/bT5M2jyqaQKlZbs2jyaGgt0lPlyCXgNfPp8QFuXz3DpVP7uXbmKJ/s3cKKpgpaSxxUWZXSYvhIMjwKVUnUunV41EmMZh8FxiyqC0x0BooQQkpaP7xnE0U2LaIdehe30VLrp60xwK5tG9mxbQPHj+zlxNEDLOpq4/q1z7l7Zxj4Dn78lrt3hrl7Z5hvHt3j0YObPP7mLreGr3D3qy/47uvbPH50i++/uc3339zmwZ1rXPpskG39qzk7eCj8PE0CU3YSWfOmU5CXg2zImBSx2NSJoT4OfT+4SHqFQOwDHQGufnqcH+5cZ9fGvmAxokEqCm3s/WA9hz/cwuKOWrqay0mPm0GBScmOtcvYvaE3VCdDCC8eYy5hKslj3mQAZdJcBngTXfo8DJkJnNq3Ax4JkqImIiaBy5hNnjIZXVYCxQ49Rz/6gHMnD/DBxl761/TQ0VhFvkVLZUk+NoMCgyoFVVYs8+ZMRIjbxEaNRZ0dQ8LcCcTMHENc1FiyU6YTPe1Npk34I6QI5kW9gzp1FoasaMpdBjoDpRgy4jFlxYc3z9HSPWhSZ5KTMAV1yjRip4wmXIRR+p7LlIkyPRaHIYeNq3u4ceUCjx/e4/tvvuaH77/hq+EbwA98ffcOP377EH54zDd3bnJz6DJeIVi1pJvOxnqaA1W01QWoKSuhyGmm3JvPgtZadm1Zy/EDO1mzvIvt/b3wkoCXBKeO7uKzU/tYu6RV8mCmQK0QbO7r4eKnR/ly6Bw/PLwFPAQeMvTZSdrq/QzxPB0NPpgpaBQCsyEuzO8Xj1m7fD6ttaVkxs/AqUvDZUihxJ6BzxapJy8ZTW51ODEwTzGXnATJ4IqfLj//Mh87+J3M6RQZ51FqSaLYGE+RPo5CfSLF5nS8eWl49EnkaxNGGNOzfMfIaR9klu/Y07kDP/G5ZFj1M7JCc3u4EFcw6bTIlEqdV0uVW4HfnkqpJYlCXSx2xUwsmTPC3385CCK8smMkzPVd0lLHkV1bOfXRDtYv7iTgtmBTJEkAIggiPtq8jGUd1WTGTWHOlDdZOj9AuALxUhZPjv+rIGJW2bFQBKJj2xBA6HvjDCuYM+0NMhKnEDZmZQPhSSMiUiFKBhmyUfwk6OgjHLmRn2EvYYWgSMUrOTdAOjZu9uvPMBxkr7acENzNpCmvBT9bzxtvjUIIL2+8NYrXRv87r/35P3jlj7/irbdf4h//6TkmTHyN+ISpRMe8x+Qpb/DmW39gVtRYMtJnoVbFIoOIidPeYFZaFLGGbEZNncSvps1EAg/3w8+2eIScoxOdNANN9hyMWXPRJU/DnDwDc8IUDDETMcW/hyl5MtZgBNKpijTw5QR+GXT1saKtnGMdHcjGvAQi5LkigQgJSITBmDJ7OlZDLNrMqbh1cRH91RXxtxyt2RacfzKIkIGfNA7K+HeJnfwHwhEn+VrlRGtZ6ldWbZKTrmVQEf7MmjsDu2oGTo1Ece5jJn1IICJfM4cKexrFxvhgouwxWsp0wfkcOS9kutczInLBueDEG1QS83Ll/EE29XWSkzaTOdPeoKHKSVttASsXBpgfcLGwxkV3rZOmIiVdfiNdfiMLyk20etU0uBUhECEDiZZiNbUeBfWFuQQ82dQV5dJSpqPeq6ShWMXiBicLqm3UenJpKzOyuqOUvk4fy5oKWFTjeOp6F1TbaPebaCrW0ujV0OjV4LdmUOvJpdVnoq3MSFOxnlpPLrWeXBqK1FQ6Mmkq1tJWZqShSE2VM4taTy7zKy0sa3IHr+1ZgOBZNLBItSsv9R7FM44LEF4HIiiUIypQy4nZ+wiDiKXBMXoWiJCP9UW8/2vg4dl0qJ4GN8ubPfQ0uOgOWOmqMNHm19FZaWRhjYXuOlsoL2JJgwOxZEFHGES8ILXh60M8uPsVN764zPB1aRNd0FxDkU1HjdfBygUNdNWWUu2WFJiq8vU0FFupKzJTnW/iBc4x/d3RvP/OnxDCG+LvlloUQRDRzurullAV4dpCI+UOyRtQU2CgwqmmQC9thj5rDh5NCsWGDOzZcegTo8jPTcZvVtJdW8KmxW3UF1oJIfZDsKytlu9uXIYHwxzZuQnZOPtgVQ/7t6yjPN/MlLdf4/f/+o+IMeAy5hIo9RAo9XBs/y4e3r7G3S8/5/qVc2zftJq22jIWN5TQWe6kzqOn0qEmkG+gwWunvsRFjddJS0UJx/bu5v6N6zy6dZvvHz7km3sPuDN8m0f3H8D3j+HHx/D4G779+h4P70nKPJ+eOsHu7Vtpa6pnRU83+wZ2cfzwgdCYyDkRBz/azWenT3Dziwtcv3yalYtbYZJg7/aVfHf7PB9tXkqgSIc+bQbGjFl0VjrYtKSRgEuDKm4yWXPfJXnGaFJmvUl67EQS54wjduY44ue+jwgAxwTqzHmIX4E6cTr56kSqbFlUmFMpUkdTYU6ixBBHgTaOkrxUvotUSqiAQruFDzas5YsL5/AKweWzp3hw8yrf3rvO8NCnCNHO6vm11BSY8NvV+K25eA0ZeDQptPlstJfZqcnXUmnNxp+XQbkpjYZ8FS2FOvyWLL4Tgl2bezl9ZDcXB/fx+akDod9vKbbDc2GPfGbUeKyZ0dQW6KkrNATDsb24DWlBeVoJRKxd0kqjP5/2Wumhc1s1GFUZVPu9HD/0ETe+uMjlC2c4deIwly6e5ebNq/z4wzd8//0DvvrqCreGr/Dg7pfc+WqIW19eZu/OjXy0YwPXL5/mq6vnOHNiLxc+OcSDW59z6viHNNQUU+Ix4TAqkD2A2XHTSZ09kalvvyLJEr4J5pzwJiXTjWyaBDRpUbBesHX1IrxCUF1owysEX57/mNv8XAIFpnDCcalLj1mVQmWRhTKXnu7mCjavWMiGZR101ZaF+k+TFo01N1VSgRKDeIVge18PK+bX8RLS+7NH9/DBmsVsEALxEphVKVQX21i9uI0jA1vY1b+a7Rt6KfNYSIqZRmL0dFSZiSxqr+fqhVOsWtpOoVNDnjaV2KjxZKfOQpk5F7M2mY5GL9s3Laal1k2hPZuWmnzWLGtkYWsp5R4NTn0ysZPfQp0s0Zh2rl1MqU2FEMNBb7UXbdoslEnT0KVHMeXtF5GMkLCn1aZNR5udgC4nmbqKQvZ/uI2H978KgsLv+OH7b+BHqao4jx/x8NYwHx/dz8DWjSxf0E57bQC3xURm4jxS580hIzGGhLnTmDNtAtEzJuArsLBt43LW9naxc0svC9urKHAoWbeyA5xCMnDHS6pa4lXoX7WYy58e44uLp3l05zq9S+czeGwv1y59wqa+Jdzm5+zZ2senR/ewdH5VaG7k6RLJSJrJ6y//mmnj38CXbwrVjhG/hLJ8BZ68ZCo92tA8MCvCEUabKg5V8lSy572HKmUykZ4vZcIEDGlTyNfEUGpJotSShNcwj0JDPN68FEosGZRYMig2p1NsTh8BICI98DntgyMABED7E/kBEoiQeeqyak6k1/s+TlUCRcZ0Co0p+B1ZFJuTKTLOo9AQR75qDiGjORJEPOHRPfvJEXZsXcv1cx9z47NTXDpxkJ1rl9FY7KBAn0GNW8/yljIqHEpc6kTs6gRiprwRYajJIOIYv/jFB/8tiOjYNhQCE5Eg4p1YPTMmvUZ6wmSyU6ZHGA9PGiEBnooyhN7LIOJZ1KQnP+vmafWpJ+UpI9swYdAt54lIqkVjxv2ev7z5a4To59XX/pW33vktb73zW8aM/R1jx73CW2+/xG9f/Efi5k1iw8YlVFbl8+7YPzL69d8wN3oSipw4UpKnERM9lrkxY0lKnU58xmzmZMTwduwMyTnyshyFuB9sw6H2v15+hSmzJqDMisKsjMOUPjtkAOnmjscYNwl9wnuY0qZiyZ6ONWs6YcNcpngFyI6eiDl9DubMuaFIxIh+e8wTRpg0NssW1WHUxKLKmkpC1OtoU97/K/0oU/SGCBvlEohQxLyFKmEsIxXIIkGEfA4ptyQMDmUQEU6+1qROx6WPx6WdG1JoEsJLnTeb7gYrRcY4vKZ5VNjTcKvnUpaXSIU1hWpXZvA863kyNyPgVdEZMNNe9Wy6TU+7j1MH+rny2QH6V3eSmTSVSe/+Aa0iGlV6FGnREzFkzqHao6az0iYZ8QUqVrUW0lSQS6dPz/wyA+0l4TyAGlcmrSUaatzZNAflROVW7kijQB+L1xRPV5WVjvI8FlTb6K51sjBgp6vKSmeFOfT9pmItrT4DbWVGWn2GEL+/pVRPmSWVGnd26P+NXg017hxq3DnUFShDoKGhSE2tJ5dqV3YQdBjoqjJTHRFRcJvl/VkG5s+aB10/8fmznml5zYr8TAby+whHC/cRBijyvJaFAyLXjUgq308BCR/Poj+2+010VpiZX5lHZ4WJ+eXGEIiYX2ViUa31qYJzQt5oTOrs0KbTt2IxZ0+f5NbwF1wZusDFzz7m/Kkj9C5socbrIFBoocyqocymotFrptVnp8ySQ8Cjp9Kl4wXOoU6JwSsEPpeFEqcRn11NcV4WRcYMVnQ1snJhMz5rDiXmbIrzwgMkRyBkAOFQJiD+DkwpcxEXQVyEQlUq9ow4ivVZdFUUUZufR6EmW6p0OQZ8Fi2Xj+7n6yvn2dW3LISizx3dD98/5Pbnn7FlZQ+3+TldDdX43TZEPRzY1c/jezf44cEwd69fhB8fcOvqZ7iM2RKnzmukJl9Ndb6GQL5OAlGFFupKXCxpqWPo7Mfw6Gu+vjnMg1u3+Pb+fe7dus3dm7f49usHoSjEj9894tH9O5w/8wnLFi/EKwRV/lIGdn7A6cHjHD24j41rV0uqTx9sYe/AjtDYXDh9hPOnD3FgYCNrV7TxxcUjnDiwCbshGU36LHTpUdhU8SxrKePQtpUsqvNiSItClzwFVcIEzNlRNJbbWLe8jWUL6ilwaGGnIClmGnOmvkvs1DGokmaFJXSFF3dOFG5lFPnq2RQbEyl35iDEtdA1rVjYQXt9DScO7OX65XPs372Nvh4pHPfBhuWhB6LKpqDKpqBIk4hXn0bApaHEmIHPmEaDRxv6f4UlizJTOjVOJQ0eLWXmbKoKzZzYt53vbl6Bb27zzZcXWdJQTs7cqbiVKbT7XPCc4PSHm/h072YW1RbiUieGvfhB1R514nRKbDn0tPo5tHMtl07tDy7QXgzKVJpR0FTn5/TJw9z+8gq3v7oK33/NZ2dO8tWNS/z4+AHfPrzJtSvn+PzCx1w8d5JTRwZYu2IB/kILFV4bfUvb6FvaRkt1EZ31PjauWkCJx4Bek0xuRjTZyVGhvk2Y/i5Z0e+RFf0emqQZiJ+BTZWAEO1o02cjbay92PUpmJTzKHFpWLmoiWKrljXdbQjRR2ulRM2w5KbhcxiCIgdeCvIkPnyxLYeW8nz2bFhKf08H65e0cPvCKYbPH2d+lZec+Onkxs3AKwST6JcK8GXIShiPeMRz9LRVsnnlfLxCks2twERLZQGrulvpX9XNuRP72blpFV1NARJmT8Vl1lBbXoQ6K4XDH23n7Kn9zG8pR587jznT3uLdv/yWKeNfJXbG23Q2eNm2biFN1U6aKx3sWN/FZye2c2jXSjoCLsQo0KTOYvOKTrgmWNNdH9Irf3IR1GfMIWnWGPL1qREULMnT7cpTUF3mYl3vQs58fJi7t67x6NFtHj28y+2vrnH18/Pw+BE/fHOPY/v3gEKAQnBs706+vTPM2mXd1JZ56V+9lMGDA8H7raKu3MPSrjqWLazFV6CnxK2m2memrsLGwjZfCEQU50keqYp8I6UuI6Ibdm5ew5rlC1EpkoNJ/VUI4eU2Px+hRNLTVYkzL42DA+u5fOYoB3Zt4ehHO+DRLY58tJkl86vpbPJSUaJDLCUkoJCnSh9xHptmHhYBRjnMAAAgAElEQVRVLHk5srdWMnQK9PNwqubiVM2m0BBHiTkRrymeQkMcRcYEyuzZlNlyKHcoqcrXEPDoQgZye4TX/djF2yHAMMt3jOHhawwPX/sJECHnQAwQ9qL3kT57HJqk6RQZ06l2a/HmpVFmz6TUmkqpJYVSSwqFhriIY4YZmYjdS1dzJbXlBaHn/8bZQT49sIerp45weu8OOsrdeDQpeNRJKOdNIpw3MEwoR0ScJuT9HQYhjvFPf17zV0HEsYu3GR6+NoLONEbTw9zpb5CaMAmTOp5wReNIT2akwRm58UfOb9kwiPR4PgkeZHnY7ifO340i9p2fMCjkyE2kESxLgUrnH/vu7xBiG6+8/Dyj//zvvD76Bd56cxRvv/M7Rr/+ayZPeZ2ExClodSlYrApaWv1kZccwfuJopk57i/cmvkpszARylXHkahLJ0aeRYcrhndiooEKgRF0Kv95GiGF+/vvX+eXvXmbMxL+gSJ+JU5eCNTsm1C/aOeMwxk1CGzceXdKkiHvvRjbOLYkTsaZNw5As0RxVcZM4sFv28sqGoEzzepIbLn2n0mdgzvTXpPMOybQ/GWxFfl9+fxohLpKTPJHuhnzCyj1yxEGOBERGmroixlMGETuR8iJkEHEMIc6hSp6OU5uASxNDXvY0rLkzydfNpaVMS22hguK8BCqc6fjMUjSx1qWImC99NJaog/e8b8T1d1bl8ew54uXSiXBF6u5mH83VHiSjOpt3Xvs1//w/ZbVHCYCv7iqnvkgy7BsLc+n06Wj0KKhxpNNSrBpx7rpCBW1+HU2l6hEe/0pXOnVFOaxf6Gd1WxGdfgM1rkzqPQpaSzR0lOmZX26kxpVJbX4W9R4FTUVKWks0tJVqafaqaCzMDR6TTbNXFaJQyXkZAWcGVcFW7cqk2pVJpSOTcls6FfYMKl0Z+OwpP9kvTzcZuP93Brz8nMktModGft6frDUhP5cyvTEyr6w/Yh7JQONvveaRrd1voNWno6NMz4JKKReiu84WknbtaXSGgITo7mjiyN5d1FWUsKpnAXu293Pi8F5ufHGZH777mqtXLrJj2waeZ4gx7KQoT0VnoJjOKlmWC0pNmRTp02n0mnmVQ7RXFXHyow/wCkFjZQnuYFKk365EiCGWtNWwrLOeSpeGSpeGEnM2FU41TlUiQnRRalGQr0kmLzOaEFd1J7SXOGgpsjKK01TbNPhNOTS6LdS4TBSos1haX0lXRTFCBNi+YjEH+9fSU19FS2kRLeU+9n2wmZsXP+Ph8FXufnGJ3ZvWML++ilKnmdTYGXw2eJBv71zju3vX4Mf7/PhwmKvnT9JS6abUnEGZJZ1yWyZVLiUBt5Zqt06qS1HqYFl7PedPHeGHB7d58NUNbt+4wbf37/Pw3n1u3rjOl19c5f7tr3j86IFUqOzWMKeOH2GpECwVgr7eZXx1/SqXz5/lzlc3uHr5AqeOH6Gvdxl4pY1wU98SLp09yvcPryN72uRN0qJLRJE6HVldQ5ks0RxUKVGkzZ0QmhzZseMoMGewobeDD3eso62pAk1uMorUGJQZ82C8oNiSi1uTFBpfR+Z0As50qt1Z+O3pCLGT5FnjmTN5DNkJ0bjNerrbWzi4ZydnB4+wfdPqkLSqL9+AEF508ZNxZ0VRZ8+izJhEuSmNepcSIW4jZkK9WyPRmOw5BBy5lJnSKTdnUm3PodScxZpFzZw59hEnP/qAvoUtdNeVU2ZRY8uUqFVF2gyWN1dw4/QBrn96gEV1RTi1SZTYFJQ4cuiuKwppQpc7pMQl3hQc3rGWzmD17Vnvv02Jy8SJg3v4/NzHPLw7zHdf3+bbh7f5+t4Nfnx8D354wBefn2b7ltUs7W6hta6MYrcRj1WNNnsexpxE8vOypCreKaDLiEaZNoucjFnoNfHocmLIiJ8cXMAl6tiiOi8frV9CuU2JMXU2QhwLjevfMywp9PwK+oRgUUslnxzexYUT+/nu5hU2LV+IWA8pdLG4uZpjA9ImyCgRWoz0GbOx58Yzv7qQZS0VPM8QX1/9FI4Jyh0a7LmJiJ8HQcNtmMp66TMh0Wce8RzhzbYXsRMSZo4nNykKU24KToOCAzs3cemTIyxorqG52seO/j4CZQXoctJprimjyuck35rLjEmjSYl7n7FvvEjqvMm89/bvUKbNwqJNQJ0ZRb4xmUJLOmUhqbtHUq7II+hp9VNdaMCulj3r96U5PW9yKF9kzH+Faz5sWdkRNKB78VgUZKVEYTcp2LF1NbdvXmb4+kXOnRvkwoVP2LB2JS2N1Qzs2MyZjw+zY+NqUAi8ONm3fQO3rl5gz5Z1bFmznMMDWxk8uJtzg/s5//FBDg1sQmyDJfMrseiSECrI08RTXqzloRC017uZX+0OLe6tFQWIbhDd4ahRqN6FEAgVCBWMf/MVcpJnU+bR0xRwUVFsYFVPE4s7akPPc++ido7v3876lR2hzcTlyKLQrcHrMUVQUbuQkzEdugRs6hjycmZL1anTp1KclxRUX4qm0BCH1xRPkXEeRcZ5FOcl4bNlUWLOosyWQ8Cjo95rYpp93Qiw8GQkon3bEO3bhkYAC7m9mDBAOJw/EGyS8eG35+JSJ+JUJeCzKpC9pUWmRIrzkigyJuBQRgWPkT3Wkoc2LXoiDeVutqztoX+NJCpQV+Vj/eJO+ha0cnjbevZtWkmVU4cjdx5Vjlx85jTCXrmhYH7BuYgm89IHEKKLFxP6R0i6ziobSdV6Ut71F7+oZOb7rwXXZvlcT1IgIg3Qn/qsgpEgQjZyZSPiWQmS9aiz32MkdeWngIRsuMje6Z3IidXjxv4eIXp55eXn+fNr/8bro1/g7bd+w5h3/8Abb/6WseNe4Z0xvyc65j3S0mfjcKqYNv1t0jKiqawuQG9IIyNzNlk5sWQrE1DoUknISZacO7EElaluP9GG+f9+O5p//u0fGP/e2+RmR5NvSMOcFYMhfhrauZPQRI3HEPse2rjxaBImEunNzUschzVhPNaEiRgS3sOlmBvqz46OISIjAuwTfCfEiD5ZSiwj6KQjwIk8LjLw+6kxlBO2ZZDYFXZujIrMY4nIBRJe5P1B+ntn8Nl4jAwiZNqZKXMmufHjcajm4nemUe3OwqqYTr5mLgFPNuW2VEm2+CUIRzb6CCtxhUFEZ8BMvVfaG9v9fz3591ntrVf/g/ff+sMIGfImv4Vmn55Ov4H2Es0z5qfUOioMLAiYnwIRLWValrW46W32sLDKTJU9jUpbKotrbKxuK6I7YKXTb6C1RBMCDjKwaPfpRgCIOncWde4sGgtzaPaqaCpSUpufRaUtlbqCnBClqqlYTaNXQ60nVyq8VphDwJtLOK/lWfe/lNQUWdXL94zn9FlNUpFr8hlZ0V5K34JIoz/yWZdBwbHgmMn5UgHCCfiDhJXdZJpkpPLSf0dtGtm6a+10VZmZX25kYZWZJQ0Olja5WN7iZnmLm6VNrjCIeJ4hHt68zvdf3+bY/j18dvoEPP6a+3eGuXL5Mz4+dZxN61fT09mEuAY+u56aImvox7gvSJsxRrrIWHiVQ3QGwklrDoOS/DwVPruaSpeacoeSFV0NzHJDqUXybsmvbm0yhYY0ivMysWTHhNRXhDhGb2M5O3o6WFLlpbXQSluhA58+B58+BzEeuitLWdVax4qmAK6cNPJzMugs89LhK6Kvs5XHN7+ER1/z+M4tHt26wfWLZ5GMkG5KHHncFYLBA7vg0U3uXjsP39zi4scHEOI+XfVeyu1ZVDoyqbBnUGbNoMyaRaVLTa3XIhV88sGOjau5duEMD28Nc+8rSWP+268fcvfmV3x1/Rp3b37J3Ztfcv3KZc58fJLD+z/io9072LNjG0MXP+Pxowdcv3KZa0OXOD14nN3bt6JT5bA9uIjt2donPaChh3Rn8G95ssmbcTdC1DOTvqDuuTQW8VNeJXH66xgV0SxfIBXq2r19HVs2raKxtozOpkoYFJS5tNhz4qSCdH1gTZuCRztX2riDUpApdLFr0yo2r1pKW20l+3d8wMFdO9i5aS1CdFFd7ECkgMeUhUudiM+QiF87j1Z3LvW2DEpVUkjwJQbxYaXJo6EiT1JmqnEqKdYlk58TixBeCrSpNJTms7g5QKDAjjEzgXx1JqUmdZAjLm2OjV4rqzuqafU7yNenkG9MxWvLxqZPwm/JYlHAzcZFtTR4Dcic+Uq3gcUtlXiFICNhFgVWLUf2fsDZwUP8+N1dbt0Y4saVC9z68jK3hy9x+fxJNq5eTHG+CashC7dFhcOYRUWhGacxQ/JSDRECEYr4KcRM/QsxUW8zY9poUuImokyfGTRUhhBzwJIVTVelG0NKFDkx7yNE7wjDUpkmRyS8OA1ZlLr01Ps9dNT5pc0hCCKYI9i6ciFCXAtuUN2YMuZgC9KjsuZMJGvORJ5niFafXaoTIh4hGRB9wY0ycpHvImxceEO1F3ISZ2BTp4YqWuuzE1GmxtJSXUJ2UgytNX52b15LS6CM3ZvXc+b4AQy5yeSmzWXGpNHkaZJoqy1g3fIWutv8NFW58LvV6LOiYEAEx9Qr3Yd4xC+R72cYaTONNISkzVmTOospb/+emWP/hEubRkd1Ic1+F6Jd2kDN2mTmzRmPSZPCh7s2cO/OFS5fHOTQod0MDh5gde9i8h0mUAmpWQU+Tx42bSYvcwz6pbHYuamP5Qua2SAEC1qq2LW5N5wk3xV8nSpfv7Qp1PqNVOVrkD3nLeUexMvwMx6Hxnjos1Pcvn6JwcN7EL+CCq+NVUva2LFpebDm6vNMGfsKMTPGEh/1PqX5NsRSqKuQiiqVeAyhDcNbpKVncSMH93/AlctnufPVkAROhBenPhGbZl6o/yTqUgpFxnm4tdG4tdF4TfEhY73ImEBJXirFeZkUGtLxmjKpdGmoKTAwqnZviLI0PHyNnPbBEGCQaUyRn0XmRYwEEcMRY3ua3WsX0lmVT5ExnTJbLhVOFQ5VDE61LFXZH7HWDQQ3Uckoaq3KZ2lnLet7F3Bs/w4unBnk6ufnQv3cVJJPmU2Fz6yg2JCORxkbnNcDwfEJe3ulFqaQhNfWbl5M2PI3JY//7GfLEKI++LzLRtxIDfu/bmTIxudPGS9PJmB3P3F85HGy0fysZOprEcfInnE5UuQNgogu/vTqrzjHC7z5xq955+3fhkDE6Nd/jVqTwMJFdYx+/Te8+Pt/wWxTsHtgIzt3r2fPwHra2isoKbNisuaQoUpm/KxJ/MPvXkSMh+deGs3/8fsxwcTYMIj4h9/8mV+9+AfmxEzFoE3CpU9HlzILbexk9DGT0c2ZiC5acpKp4yegTZyALnkChqQJ5CWOwxI/DmvCRLKnj8aYOAlDvJQPJIEIWfK1DzEa2skY0ScSiJCVnuSxk/tQBguyBPaTVLHI9xXPaPL35PW2O1i3wUs48Vn+jqzK9DhiLkrStS8xSL42lnJnJqU2ScHMkj1dUv3rDTYZRHjkyOwwYRARjmR1Bsy0lBlo9RvpqpJsvDav4Yl5Eghe/2OenkPBFqReCuGludLG/ICDeo/ir4KIn2p1RTksrLXSVKSksTCXSlsqLcVqNi0qZ/PiyhCI6KowsajaQk+dg546BwurzLSVSrSpgDODWlcaNc5Uahzp1AVBRUOBgtr8TALO9FDydCA/i/rCXOoKcoJRiWxqC3NorjAE58FtfgogWG1xPFvy9VmtO2KOVLB6USXremr+xn6Rc2fkKFUkiJDnnkwV/WsUxr/eFlRbQv0aWWRuSYOD7jpbqGaEKHFZ2cdo7g9f58zJwxzZu4vhKxd4dOdLxDmorSylq6WOHRt6WdPdRku5hyqPka5AEWvm17CguoBCfSpijiS56dGlU11gxu8yUWjVhlQXXNo0SsxZVLo0rFnSxqxZKyjQp+I1ZeK351Jmy6XImI5LnYQlOyZ0I14hFcOqsirpqS6mwpSLT5dFa6GVcoOSSrOGZbV+ltX6afPms6ajMbiJPyLgslDrtrGwxs/lT47z3d2vuHt9iJOHPoLRAiHuM2PSWNobqtm2YTXLF7Ty+ZnjDF8+zbkTHyHzM8sdSgL5ChoLVFIFQ0c2fls2FU4V5S4dZS49gSIHnXWVHP1oF1/f/JIHX33J/eEbfHPvHg9uf8U39+/w7YO73Lv5JWdOHWf75o1sXt/HySMHuf3lF3z74C5f37sJP3zHiaMH2LxhLc0NAQpcdhgWCDGIy5wlbXh/LxspSF7q0MCvJxwuJagHE+bmZcZOQJk0Da8jl8Vt1XiFYMn8BnZvX8ea5V2sXNxKoMRObtJ0suZOwK6Yg0cZjSFxEpasKEosGTg0SaTQhduQw65Nqxi+dJbhz8/zw/279AkpnJkSM1MatxSpbkepRUF+TjTFqlgqjMmoZr/DrD//JyIFukhBjIGmQj0+Yxq+vCwq7UrylZLCjCk1CiHq8RiyGebvGebvmTn2dfQpsdLcep7gYgja5Cgs2fOwKuNx6VIQMyEr/n0KbFkUaBKpcilZUlcozdcQ1aWPO5+f5tLgQVoDJcRMG49ZnYEVH5fOHGPbhpUcP7CTLX1L2Lqmh5WLWvDadQixHrcllzXLWzmwZx0rlzTic2voZxL9TCKADjEKVMnTyZw3kZ6FFSQnTmTOjDeCEaOgh30O5MROilgMLpIV/R52dSJ7tyyHCgEVwZylYckQTJg5FmXy7NC4ypKtXiGkROPRkofbljMPkQI5cZMR/SB+SYiyNIl+ukkI1VsQYhjxfGQxnyGO8TLjX/018ya/JX1WIT1XMqVpKhIFQJcRi0ufydxJ72BQJGFRp1NZZKN3YTNLO+u5fuEU1y8NsqitCqMqgcyk6ezbsYqtaxfw+Zn9CNGMTZMQet7vhqhKQXrKq9K1y9EGIS4GX0duyA0+K58c2MKPdy+ze8NiJtEfOjYzYRoOUwYbVi/gzs0LfPv1Dc6cPsSxwwN8fvETbnxxnr7eRWSmxkoROavgVQ5JwGA8QSNQUjNZ3FZL2OMUvIZfIv3WIwlAvsyx0LNZ68+jrsiIEMfwWZU0+hxUFZqp93vY3b+a3ZvXcuXcKS6fPUkC3QhxiDKPjb6eTga2rmVn/0rq/A40mdG4LSrWLV/A9g19WDUqXvntC8TOeh85FN4nBJY8BV2dtZw6dThETx0UYS+rS5dI2ID3UpyXRKEhDo8uhkJDHKWWFMpsaRSbUigyJFFsSsNnzcFryqTEnE21W0ddkYkiU3oo4nDs4u0Rf8uvcnRCBhmycT1qVCthmoa8fh1CiNMj6FdC+HDpEnFpZPpSP09q/oefnfU0VzhprvbQv2ohQgHnPznMri19iFg4+eE2FtaU4jVl0+g148vLiFhPBySpyhCIkIGN/H5fxO91I4SPf/pz90+ChxcT9hOOOKyPABEDjMyDkOewPB6RHkN585eTML0Rxy5lZDJsF0/TnSJBRST/PWhsPBf5TMkgQlaNkqkvFxGinvcmvoIQXs7xQqj916v/xsuv/CujfvOP/Md//i+UqgTWrlvMrKjxFHnNrN/QQ119CaU+O00NPpYtb2fN2m5sLi2z4qby7vQJ/PMffo8IwP/9u78QppHdDxW6FGKY//jDK2RmxuMyZ+FQp6CMC1en1kW/h2bOOFTR76KKHYNm3li08WPRJ7yLMf5dzPPGYp43FtnT79XEhe9dXIwY016eHaWRQYQXOfI5MnFWep097b8ixie4Lr8kz2M5EhHJY6+PUBOSxi0MIuTf8BIGkIOM4vTI6+oHIQKU2dMR4hCFpnmU2VIotSSF50KvZH+FpEknQTjfZyfhInheuusdLG5w0u43ML/cyLIGF8vq8hHCywK/laeT+n+6ZSdNI3r6G9T686gqVJGviqYzeF4hvKzv8rGyrehvOpcQXjrK8+iuttNarKO91MDK5iKW1ErvuwNW2kq1LKq2sKLJzbIGF/PLjU8lNFdZU6i2pRKwpxFwplPjyghFJ+aXG2kpVtNUpAxRoCTwoaDRG6loJReSizTSpTEv9WZG/N5fAxGRil3S/rV6UeUzxj6yrX/inDsj/g5GS5+TbcEBwjVc2nm63ozvifb0NS6qsdFRbqSjTM/CKnNIjUlWZppfZWJ+lUmqEyHEY/YxmoN7dnHhEymJsn9lDwc+2MT8Wj/lzjyayjzMrylhfk0JfqeW6gITvZ019DT5Wdpczsk961nf3USzz0GgMI9CUzZlDh0yWuKaRJHJTZzGlLdepr7cw6xqifsdKMzD71Ljs6uxKuPx2dXo0mdTbMllw9JmPt63lU09zRTp06lyqKl2agjY1dTn6wnYtVRaVNTnG+n0uah35VHvsUggYjyU2w0IEcDnMISMpTMnDyJMMGnCGLxC4HE78GFl546tLFuygP27t3D+44OsXtREuUNFpTOXMks6VdZ02golb3mpIZUqpwanKhltarAATr3UTh89wPDn57lz7XOGzn7MvRtX+P7+Lfj6PvdvXOPe9S/wCsFRIfGtZePv3OBxLp49xfDQJRgUMCjoWdjOicP78Zc48NiysOiiceUloc+aKRmgCUFvthgmcc644KQ8hLQQ32bO7HdJTJiMEAPMmT6GmZPeICd1DssWNPLFhUFuX/uMvTvW01ZXgseci9ehIjt+CjkJ0iLtUs2jxJRCXkYUhgxp8bWpsmir8rGss5nB/Xs49uEu9m7r5+DObSxpa0J0gyIxJnRf7jwVVmUaprRoKmxKxD5wq5JoKDTRVeWhixSaS6wsqC6gNC8bEQsF2lTqUbG82S8lDAsvurS5oXOu6mpgUUPQeOwHfinwWbQIMYxIgJSo9xDCS1EQdDl1KRQZUnCq51FmVQRBqhw67oNRguN7tnDm8Ieh30iJnkplkY0NK+ZTVWjGlZNEgTKJfKVMpZHVS0CVPRu9KpbE2PEkxYyXjO2/l4z53PhJLGsvY+jCfnbvXMGtGx+zb9cqQp6tFAnIRILDfYymyW8LiqtaSaBbMqx2BhcJHUQqsfjtucyvdkug1qEK3deWZfND9/NLroWMsxJbDss7KkEnGeuVbgPECqlye4p0bgYEC5rKQ3Q72bsUAivnkFrEwmPInEPqnHEkR72LTRVHbuJklElT2LZmPpfPHqSlrhiTOhGLLgV1VjTpCVPRZs1FiGaceqk6ukMTH9zoIpMKT0tG2Gh4jkeMZxuRG74pMwqXOhEhrtHPJD7Zu0mq+bFUSIb9KNCkReHP13D0o03cuHyKK5+d4O7wRb69d51vHtzg3q0hThzcxfJFLZQVmDFrJEWjYpsStzEbpyGHkCRiMOegzKHDZ1VKi/ULcl90U+nR8UuuESg1015XSKXXGPyfZCTVFFuoLMijptTF0s4GBnmJi58c4/Kng5w5cZRil52k6Nm01lazcdWKUJ/v37mJz88c5+aV8+zeugGDMhNXnoG9O7YhG5d5OhWrly9h1bIlrFu9Cq8QFNollTy3IQ2HJpECQzIefUJ487MkhShMJaYkqRnTKDVl4rcoqLApKTZmU2ZTUVNgorHERkOxGTEKHHpFKOogA4YnqUtP0pleTDiGZLReJJyEKm+ezYzkafsi5roMImRjUzYA5XVwpFzlmu561i1ulugysSAUUOXJk6TGXVqe9AwzICI2YBlEyL8hz8eB4HO0EyF8/Oxn/fzTn4/xYoIEkKwmD7Fv/QM/+593kLyW/cGkYRmMyCDC+9TvhwHDk9QDOVky8rMKIivkSlSKSNDQTRiEbIs4JvL9zifOKR/XG7zm9UR6ql/7y7/z25f+gXfH/4G/vPEbRv3mH5k+413S02NQKJJwOPT4ip3EzJnCi7/5F4oK8uhoq6a8zMXqFQs5ceRDPvnkMK3tNXR2t7Jo1dIQxfR342YFKU1PJ1b/58t/JDl2Jm5tCnbFPBRzJ4auKSdqDPr4iQjxCM3cd9BEv40u9m20c99EFfVntHNexxj3diha+AJB9annIHP2OzBeHsteSm0qVi6oe6I/+oLg8ulEaENmFNPefZFwfoS8LwTBxT7Z0SF/Hqm+42Mk9enJhPluwoXgwpS1MJA4Fj7PVBDdUOFMw62di0s9GyG68eiipT4NOnIlVofcThMGriOjAwurjCxvdLEkYKXTp2NBuZHuKgtPz5W/0oLKf/nWNGr9efgdWTQUaVnZVsqSeg9NxXoCbuX/3jmFVGehrSyPjnJLMEFaR12Bks4KMwsDdrprnXRVWWn3G2gp1VJXkEOFXRLpqXakE3BmSM2eTsCeTq0zk/r8bNpLtLR61TR6cmhwK2jKV9DszqHZLb2X11enKuqpa/LZU6guyKamKIeAJ5uReQrPuo+RDqjFjW5WzfcTBh9yjpQsOiG33uDYPWn8XwzOB3kPkr8vA+DIvKv6Zxz/dOuqMtPuN9DpN7CwSpJy7a63s6TRyeIGB4vqbCyqs7Gk0SklVleVeJnf1MDijlaJ1kE7GbSzsKaUdr8HnzmXgMeI36ml0m2gvsRGoDCPpcSyc+1ivr91md7OGhp9DkptKgpN2TjUKVTk6yUP6jWBLm0uhaZs4qeNwWNWM6sa3PoMAoV52FXJWHISMCvi8ZpzEL8ChzqFpjIny9urafLbKc3LptKpotyai9+SQ61TS7VNhd+UQ5VVTYVZSUOBmUXVJRSbclHOm4m00QRwaDIRVpg24S+cZhTCBHGxs2nvaGbFyuWsWLmc/v6NbN2ykb27JeUeYYIyq4JGr44Kcyp+fSKNTiU19lyqrLlwLmhMPYLM2JmIx/ArLvLRB/2cPPAhd65eZPjSWa6ePcWVM4N8efE89AvEAIgBmEMvmQkxMCCo9LpZvqgDnhMwVfKAmtTZ1FYVs3V9L494jjx1NAbldOy6uRJnehQYs4OVq1NApqRIG8RtpIVYCsu//c7vGPfuq6QkzMJj09LdUce5wf18d+9aUOZUjTp1NsrkGRizovk5t0md9S76tBnUFulQxL6PITMRZUoC6bFzWLVoPtfPn+Hq2VPw8B7f3rrOsQ930FhRhNukYcNA/GkAACAASURBVHFbLWeO7mdgyxq8NsmAsqtSUcRMw6lMZfvKRZzZv4Mz+3fw8YdbWbuwgUhZw4w57+FUJdPqd9FVVUiFXUWhIZ2lbeUc3rGWo7vWs6KjlgpMVGDiMT+DZmk8xr76InFTxlCRr2fVghq6m0opseXgUMmKCjKV4BBvMsAYdiJEBQe3beDO5bPc/+I8ezaupK7UAdsEbBPB4nQVhCvEyhtxr1TUMPF9Yua+jVkfj8eeEYqEydrtbkMyK5fWU+LVsnp5I/ObiwkZFbK+e0hqUgIRf8d9+lc00xFwS/z5Jx/0F0CILvKyZmHNmYMtNwZbbgwl5iy6SKHUksvuNT18dmgAEQCnNlkCHzr5XP2gEzT6negzYySAshMqvBYOCsHBYC7Bl5+f5tFNKfdmQY1X8q6PhxJzNuasGAr0YflQZcL7KBPeJ2PuGDTJk0mZ9RdiJv0XZc4c0uKnoM2Jx21VkJ0yk5y0KMq9JqiXDDdz7jzyjalBTf4hIj3lYblH2Vj0BgH06WA/dgf7UaI/iW5oLDVxVAjJO/MqKOInY9cksXnlfE7s38KOTctZs6yT7s5aFnfWs2fbWgaP7ObSp0f4aPsaZEPLbUjDqUsjT5GCEFKkJHHme6GoWF2BETlvy2+TCmR2BDw0lNqpLsqjrab4ibHro7LAiC/fgN9jQjwHqAQDW9dz/8urXD13hoZKP1adhs1rVnP25HGWdkm5HUNnB7lz7RLDn5/j/CfH2b11A0f27uKrK5fZuq6PuDmziI+eTc+CBWzv72fX1q3s3LKNno42WsoLqXbrKDFnUWxOD24mg5izpuFSzwlSmBKCICKFYkMqJcYMyvMUVFjVlNvUVLp01BSYqCsyhVT0fNYcJlvW/G9JvP6P/zPS4yuDiKEn+kk22iMARMjT1idFVn5GqO+l4w8hRBebepro72miu66IKpcalypB8vIqoNZroabAEFGXoIKQ5y9YYE7OfRCiV6rPEvJUy0ngA4zU1j+N+Dn84pdNtOa8SGnMv/D//F09EuVjW9A5IIOIMPgPG5jd/G0carnJnsquiPZT33nESAldGRRFAgjZwOgOPnPHgve6Pnj8OWSD6J2xv+Mvb43ij396gXET/ozFosTrtZOSEsu4cW+gVWVSFyjDadOxcd1yPvv0CFcvf8qDm9fYsWU9hW4ziclzWLpyCZeGr9KwaJEEJFQ8ASKGkCORz48aReLsydiz47BkzCU3ZhKauEmoYycgxFLsGTMQ4hHG+HEYYt/FNO9d8ua9gzH2LcIG1T6EqICdImJd2QfjBctb/XyyfxviNKFkYbl5hQiCiHDie2r0eDLiJjCyFoVMK5PHQqKpSA4RLyPVcwKEvdpypCGskjTyGZDHTR7Pc5gyJqNLmRjMcziHLWcG5qyplNmSQyDCrZ2LQykBM8YICnVpocKc4fk7EiTKrbNczdI6K71NTnpqLfTU2FhQbgz9f0VjOIKgIGgo73tij6og/BtBB1SLz8yy5hIW1rhpLDZSW/B0tWYhvPQ0ellU66Gz8mn51paSPNrLrHRWWOkot9DqM9FUrKenwU1Pg5vuWiedFWbayvQhEFFuS6XKnvYUiKhxZFDnyqLBraCzWEt7kZrWAiWtBUo6CtV0FmnoLNLQXqSmuTCX2vx0qh2yhPbTOQbNXhWtxTrCRnskYPQysoifnDchOxH6I46r59mUw4qIc0SCAJkSOkA4Sib/jrw+RIIIGWDIgOZJR0ZwHlSYWFCZx6IaG8tb3KxoK2BFWwHLWz0sbc6np8nF8laPBCIunPmYrev62Lquj4HNG9jc202pTUehPpu2MheFuowQiKgvsVFTZKbAmEWgMI+elgoWN/mpL7FRXWCixKokUJhHvi6d6gITW3olb+iYP/4H6xY389nR3Rzas4W+JZ04NakUW3Lx2dXUFVspsUqJ10IMETflbZyaVHx2NV5LNhV2FQG3lgqbknJrLvX5eupcOqqsamqdemocOmpcBgJOIw1eOzUeM0V5uYgX4L2/vIJZlYYmK57k2JmsX72Ms6dP0t7RjMvt5MCh/dy69RX9m9aGNhJTVhyG1FkUapNoLTZQkBtLRV46AUcu1U41OKW6GtbcVDJiZkjUiZ1w8dRxPj89yNkj+3jEc2xctoi92zaybH4H9AsUSQl4hcCqV1JgN6HMSMKiy6XGV4BVq4CpgoGtazm4eysbVnXTWOmNSGy9iBD9qNLeR5cxHasqGkX8JIR4HDS+ZAN5EGnxP8arf/p3/vTaf/LG6y8x5u0/olIk0t3VwMqeNsqLbRTatTRVF1JkU5M0dyJp0ZMw584jasKfQpSVEqsStgkKTBoay4rYvWE197+4xMHtGxGx8MmB3XzYH16MZM/pyY8+iOC3e/kZj1m7sIEzBz5gzYJ61iyQPHKbFrdQ7dJTmpeNz6xA9IMtO458VRK1bj3tfidV+VoKDWnYcyXVqCqXkQJd1giu84KAD59FS2OxgwqnliWNpbSVO8nXJGHLDUdHbDlxtArBmwxQlKdCiG7WLGrl8uBBHly7wDfDn7N362qYJGCSBCJc2fMiHvDgQjxKMkQSYsYRNfN1MpLfR6OICmrcnw6Olxdpwx5i8oRX0OZGY1LPC55jKbnxk1AFebrSpuAlX5tAuTOH1nIzpfbs0IJVaEwJP+S/lDddLx79PAoMiZRYMvDbc/HoUvHo0kNUKL9Ni9uQRqk9B48xnTxFbHDR6sauSZHA63OC7rYKtq9fypljA7TXl5JvzqGtzsf5wX3s37qKZS1+ugIFlFoUwYWrneK8TKyKWKyKWNJmj2H6Oy8x7tV/JWHaX9CmTCErZjya1Jmos6LJTp2NJisOpymb7Zt6+HJoEOoFxtw4Sh3KYDRCNraGCBdAux/sz95gHx1CNroKjSmhPB0huhEKJFDZJ4LHSwZrBu0IwKFNxmNRYNGlkKdOwaBKwW1TI3PFt65bghCnKS80YtenkK9PxaZOxm3IRc5V2bV+BUMn97NuUSOlednUegyUmrOodKqksRkFXnMOLn06FYWyBGHEIj0mHNF5kwHEIVjT08mJ/bs5PPABJ/YP8PGhAwydOc2tK5+zadUySWHo4ifw6Bbf3P4CHt7mu7tf8tngYdYsXURbbSXVpV5WLl7I6WNHuHbxPF9+folThw6zYmEHjT4XFc7I6rD1CLEThzKKAn2sBCDMiZSYkig2JuPVp1BsSJdAhE1JIF9HwKMn4NFT7dZRla+lwqkK5bRNsa39m3IEfvH/2gl7mWXuu5x/IEcgugmDiH2Iv0NqoXB+F+PZFoxIETx2p2SMigE6K10sCHhoKjHjNaajTZrOgoZSdq5fwqEdq5/YLJcGq8ZfjPhM3nhlEOEj7Ak8FlGLQqYRSWvu//U/VqGd9k/ssf+Wf/6HGOneXpav71zwN54FIuQWCSaeVGqSN/oAI0HEUp6mPyx9xvn7Is4vAyFvxG/J51sf8bty7sm+iL7v5YVf/0/eePt35KqSyM83kJg4m9/85l9xuy2sWtFN77KFHNi7HX54wOnB/XR3NXHyyD4ufvYxly59wtoNy+lZtYRNAx9IlBxVJIiQ++zaiJY8dyrGlFnkJc8i5JENcv6L1LFI+90hzAkTsCSOx5o0DkviWKyJY5GNWUvGRJ4ymn9FqHitADSZ0SP6JZxU3cfLHCMxakwQfMqgS26ygVZPGFxEjkkf4UiGDCL6mPT684TzVNbz9Jh4CSs5eTFnTcWY/n7EPDqHIW0SpozJ+KxJeHTRuLVzpShEsJI0Y0REUcmhiPE/R0tp2JBf0eRkaYOFhdV6VjQ6WNNewKpmDyub3HRXWVhS42RZvZsVLcWsbi+np7443Ic/CXiD524vY36VkyUNRXRVu579vdjweRbVep76f5PXGAIR8yttzK+0hYBET4ObJfX5dFVZaSnV01SspilYf6LCnhYCETWuTALODGocUqvPz6bRk0NTvoJGVzZN+QpaPLm0F6joKFTTXqCitUBJc2EuDQUKGgtzaP3/GTvz6KauLN2ftWp19eqV91Z3dc2d7s57KVfXkEpIKnMIU4Awg7HxPFu2ZVnWLEuyNVmWZcmW59mWjTEGzIyZYsI8hRkcAgQICYQQoAIhhMyp9Kvf++PqSoKkX78/9rIlXelO556zv733921fKb01shxt1AFvdRXRU62jq0r+TFZPkqse5DHjJbardSyHYaDZ/sDvyvd5B7HllF21uvB28nuxgFSev4ZjXscC1c3cD1i+n5UYbLIy2GRleUs5K9odbFhczfrF1azr97Im5GFlt4uVYWAhvEJw9d0LeIXg2L6dnD9xiNfXLsOpK8Cty2dx0EmDXUOLx4xVlUlR6hyEGMJUmIq/XCIWB516/OWl1Nq1BCo0NHnMVFtUNHnMbFrWxcreBvT5SQz31HPmjW28d/Y4u7eswanLx6VXUGNTU21RIawwa/wTkYnDqcuXaiCz5uEvU9Lo1BC0lUQyEU3lpTTaNHS4zbTY9VRpFdINGZCiU00eC16LhoAQdAQ93Lp6geEl3Rzat4PzZ8dobWlgcHCA9967xJdf3ePtc2/SWOeRtPnV4DXmEygroFqXSY0hmwabkiaHRupxIASDbQGGOhvDUrY2FrCB5b2drAh1cYnf0Fkb1vlfABpFHnNefYXZr0yiszHIkX07eOfMSbauX8nIqkE2rx6is6EarxAc3LmRz25d4f0LJ+lq8MQ89FItZWn+LKzqJOw6iSCZueBlhBIp1TkOpAX6O8a/9HteGv8HJkx8gqlTn2f8i4+TkjSL+oCTtqZq1IVpLJwziYzEmaQsmEZpfjIp86YwY/w4shOmoc9PQpubiDorAXYIXIZizhzaxcHR9QhxBTEGVWWl7GAq7X4X+oJU+pv99DVXRx07k2TpsycgxBoCNjUfXTyBEEFqLJICj12VgV2VQcBSzFCLl+HOGgKWYky5C7EXp1NrUVIbJt5bi5Il0nJ4sNfZtGwa7GJDXwfnDm7nzL5R3ty7GVdpNlZlCmZFIprsOZQVJTLQ7GRZezXLO3z0hKPUj3AFIUKYi7Koc5joDlaxdVU/fCfwlEVrKu3FadHo5Y/CTk04e5C8cAJeIVgxGKSnxUE0yhQGdD8FIYZZNO8ldMVJlBYsRIgz5MZPpiBxCrrsuWjSZyEeBlXydIpTpqJOfzWGSDqMNmcuNlUyTm0a9tIUHJpkPMYMhOjCoozHqU2h0pCJvTSNoFNHe005XbUu4uLW4tAqyEqYRlzcOWrsGhqqzMTFLUeIzegUSbhNhYznAHduXOTim4d49+xRdr62mqG+FqqdJoZ6m6n3mBhs89Fd50Ry8jdQlCyVjbkNChzaPKotxSzt8LG6v56lHT56G5wEnTpqXTqK8xeRmz6X4txE2oIu3jyyg6uXTrI9Lo7tcXHExW2m1V9OXAjJ4u4QF7eUuCfD1/k38gJ4l7i4W8TFXSQu7hpxccuJex7i4tqJiztIXBxhkxfk8ETZBXFjELcd3NZi7GVF2MuUmLT5OKxqNMXZxMUtJi6uHTEMRlUqNn0WXksh9VVmmn1Ogl479Z5yVvS1cnTHJnaPLGdpaw39jZX0NbgJWJXhzMwB6t064rKQLO474uK+o7XGTlwBdATdtMfFsXZpN8tDLVg1ikivgxqHiaP7XufjDy9z4/IFzp06QtwtiBuBcycPhs+znXfeOsatqxd498wx1iwNcXj3KB9dvcSXdz7izs0P+OTGh9z9yw3OnTzOyIpBeht9tPlsxMXdI8qbksb22sGmsLWwdqCV1YubWd3fwur+NtYPdDIy1MPIsl4aw4p09Q5JJEPitt0jPv4eIyt68FZV/pfgQaks41rzs8x77p/53e82hb/3RYzdID5+L/Hxq4mPHyU+/gJR8qcX8RDEx79BfPwF4uO/Ddtq4uNPhu0M8Zvg0I4Ryal5BFo9Bloq9Qx1N3Di4HYujB3k7ePyPiT72c/qESYIWhQI4eWFFxYTH79L+r34t4mPXxu2k8THXyL+TaLfE8PheXkNL7ywi/j4rcx99idca3iSKY89Ej7Gj8LndoP4+Kv87GdvxyzWQV54YTR83rvCf48QH789bJuIj99AfPza8P6ii/wLL6wLX6ddYVsdY0cwm3dgNu8lLu4IUQCxmfj445jNl8Ofx9re8PvvYDaPERd3kGikek3kN1va/DS11LB0WS+bNq9leHgJ9fU1dHW1MjZ2jLOnjzOybgXbR9fz9pljXDh3kotvv4kZOD12gosXz3L42AFe372d0T07MF8As/kb4uK+IQIux0F8/CeYzZ9hNn9GY1sba4cH2Tg8wKYVA4wsD2E238RsvkmgTEHAmBUZK0saXWxe3s3W4R62DnezdYVkm4e7GVnRwcjybjav7OX1DUN4jdmUl6RgViajzp5PU42VJV0BPrh0NOZah2LUzQaIZkhjnTaZaN3G/SVqMrjwxnxPvhfS/5P//KsYR1Ces2Tysgwso1HpssI5WIrmEnUupfO2KudFMhEeQwrV5nRc2kWIM4RzprfDIEK2EEJcosOrpqumFCHa6K1R0+ktpNunZKjRxLImM0MNZazpcNFTraPOVkBfnUXKEtTZWdZaTW/AgddUFDm+47vXs36ohaBLLa3Td+HwjuWsH6gnVGf7QYc1ajeRHevFDfYf3KanpiySiegPSuTv7hojvQEj/cEyQrUmOrwaWiuLIwTpJmdhJAvR7CiQrEIRKWXqrFTRVlFAW0UB7fZCulzF9LpLJADhUtHpVNLuKqLFWUCrq5Aubwm9NRq6vCU0VuQjRJAqbTIN5Xl0ekofOOZYEBELYNdwf9bKS6jeyvJOD0J4WdZRRaffHHOf/UTB5hD1rgIGWqzhnh6xWdFYk+d52WK5PLG8rOg96Q+aGGyysqy1ghXtDlZ3uljdXcn6fi9r+6oiWQi5rGlFpwMxtLg3grbfvXCO9y6e4+3TJzh94hBnTh7m9NEDHH9jN2N9fRzc/Tq7RjeRHT8VU2Gq5ExNhbOnjvLWySOcPnGI08cPceLQPsaOvcGZU0e4eOYUd29d5yBvU6ZMx2Mqoq/RQ9Cp5+SRA4wdPcjJw/s5eXg/Vy6e5cJbJ3n79AlGucbpE4c4emA3ia8+h0eXR125ijqrirEjB+jre4++vvcYO3yAM8cPceb4IS68eYK3x45z4a1TnD15lOYqKwdeW8fpgzu4+d5Z+Nt3fPnZXW5/dJNL71zg+ofX+Prrr7h37x6ff36Pb77+gr9c/4DG6gpq7VqaXFp8xjzGDu3l9LEDnDl5iLMnD3P62Bu8yTGuv/8ud/5ynZvX3uf9d99BnEfiRnSBGII3jx2lbwv0bYFjhw8xdvIEF94+x727n/DXb77i/3z3DZ/c/kuEjMsvBWd4jOtX3+Vvf/2C7775jLG+Po6+sYu+JdDX9wV9fXfp6/uWQ/teR5EyhZTZz/PKs5KsZd878jZ/pa/vP+nr+4jXXhvhtddG2LhxHatXr2DdulUkLHiV3KxFLJz3CnNmvMyendvYs+t1Duzdya7tW9m5bSsnjhyEJX3s27mN3a9v5cSh/bR4bQz3NGLX5CPEFfr63uONvTs5wRh9t+HNY29w6shBVnGPsb4+xvr66BsDvo5yPzLmTOT4G3vo63uLvr6rHNm3k8Oc4cQbezi2fyenDu/jzPE3GDuyH2dxCk5lGvbiFKp02Zw5eYiLbx3nnTMn6esbo69vjFOH9nPlwlk28xc+/eg6f7n6LkdHV1FtyMejz8ajzeLkod1YlAmIDSA2wKVzY1x46ySH9+0kdBpCF+DkkYMcO7iPE4f3c/rEYc6fOYU2fxFCeHEa8jArEgmFThEK3SMU+huh0F8Jhe4SWg7bt41wKhTi7bMnGDt+MLwYjkoP/0MQGoBQ6Cb7do8SCr1LKHSKA7tGObDzNQ7s3MrRfdsJhd5HiCbM+fMpK5yPSTGX42/s4Mj+bRzev42jB3fwxp5RDu7eyrGDOwn1Q+htOHV0N+qsqVhVC8IZkM8Z3bCcfds2sHd0A+ZdsGvrOrZvXMVJlrNz61pGR4Z5bcMKhDiMsSgVuy6P8RzgreMH2GE2c+fmVa5eOseVi2fYu2MrK5b0YjZ/xc7NqxjdsIIgJsQY2EvTyI2fzPBAJxtXDrB5zVLOHNvHjcvnuHzuJEf2jjIyPMDwki4O7d3O6qVdaArTUeYsQgg4emAXxw7uxtwN5m54bcNwjFMjOzqHYuQfRxHiMKEQmGuRnIxhJDN/itl8MPz3G8zm8MI7HglYTwLzEJjNt1m3ajHLB7tZPtjDkv52lg12s2fnFvbs3IzZDGIY7KZc7KZsXIZszOYdrFk2wCb2som9HDu4iw/fOceHl85y+vBeDu3czIHtG2l2a6gtV9FWU0ZTlTFyXhvXDLF7dCR8Pl9w4uAuPnjnDHeuX+bi6WPYdQqpHOAwCLGHzeuGOX5oD1ffPceZk4cxfwbmk3B43w72bt/M7tc3c+LwPg7t3MSH77zJlXMn+Orja/Dtl3z35T2+/fIefPsVn925xdtvnuTgnu3s3baRnZvXYDbfQSbRuvUZeAzprFrcKAGIwRbWLmll7UAraxa3snagjZHBLkaGelg32Em9U+oRUe8sodFdyqaVURCxdrCNVQPNrFzchMNYwNyKjWH+wzF+PO99fvZyHTXJ/4v9jseY8tjDpKSUxQCIC2EHei/x3xIBBtJCeBy5DCg+/gzxORAf/zXxIFl4200rQhzbvZm3j+1BPAJefR61FikIIDnWW8NO98ffAxE1xnTqynIRIsQLLxwgPv54GEScIb4HyWQQEX+B+PiT/OxnW4nNAkjgYz+P/GIq+8t/h3buv4WBw0fEx18N//3oARDhjQER94OAKDiSQYTspEpRbGl/q8PAanXM//uJj9/OCy9sJC4uxI9+1EpsVDsu7njY2h+wEeLi1ob/X8WPftSDEG08++KjPPXsvzNl2jji4haTnDaDhEWvkJg0g/kLpjJz5gQSEmbhdpezZ882rl4+x7LBXubMnMR5ITh3+gj797xGbU0lra1BGpp85CkziUuHuCfDFvcFP/rRVWRFJiFuExd3i6emzefP02ayIC2JaruBgEWJv0yJz1SAuzSbKm0OFYULaLDmU61OoiJvDj5DJj5DBrWmLALGTPyGdPyGdHymDHymdKoMGfQ3uRhZ0Yspfz5eczRD21ZXzvDiBl7ftAQhvOzdMRxzj2VQsIEooJCzELEZBhlADDzg0MmOnAwi1pAZ/wLP/emnJM35c5S3EwYUOYkvEo00t6FMmYA2W5ZqP8D9kenjODWJ1FgyKVctwK1LorY8B68pTeqddQZp7Mjk6kjtvBSc7KguoS+gocWZT70ti5C/lLWdLla2VjDcUs7oUDSjNdjsivzfVy8pnZVmLmBxo5uNg610+W1SCa48xmMCflGH1c8PN9mLWqjORqjOFslaLA5W0Fdro9dvodd/Pz9D5kX0BiRVqR6/gTaPiha3MgIm5D4Sra4iWpyFtNgLIiCiw11Mt1tFl0v62+tRR0uZKtV0u1X0eNV0eIppr1TSWaWK9JpodhTgN2VQV5ZLq7OYbq/+B89HGgMyiBjmfhARtTV9fjYubWDTUDOrQwGi3an9Md+Ttl3R7WK4x00UaMjBS7l8cUPMuBsiKrwjZzkl8NDhK2VpazlDbRUsb7OzvM3OcIeTVV1u1vV4WNPjYU1vJSu7XRE+xGCLlaWtNobayhEXzoyxZcMqvEIQcEudbW0lWXhNBdSUFWIrXEStrZi6CjXrw+UnDm2exHW4IlBnxUsOYlkxPmsJdQ4dDm0eQaeeOoeOWruW98b2o6YNW0kW1RYVnQE73rJiqi0q6hw6/OWlNFeVcf7oTq6dO8Kb+7fShZJKYyEd/gqaqoz4y5RSbwa7hlpLMcGyYmr0CryafOotahptGrYs6eD0ri0c2LSSTp+d1upyTh/cwd++uAVf3eHzW9fgP7/CKwTbRzfxzdefc/PGh3x47Qp3P77JRx9elho4HZb08hsd2ohKkDBBtbkQX1kRPmsJXiF4583D3LvxPreuvsPZ44dw40a0AY8JdLlZiAx4mGsEnRVsHVnL+TNvcvXyRT7+6EPu/OUDvvj0JscO7GADCyQQcT7cpXrTIDfeOcaJfRuo9+hQ587FYcggP3USQlxDmTGV/OTJ5CROoDhjJomvPh3OvsgycNeY8NJjTHz5cZ597j949rnf4xWCZ575I88++xhPP/0H/vi7f+e3j/6a5/78B+bMeJm0hNl4haDOU8HRvaOsW9qHRpFOYWoCHQE3F4/vZtfIEoTogr+XVSeGsajSaKjUU+8y0FhpwqnLp9qi4tjODVw8vps9TGIPk9ixZjEHNq8gaNciN3YqTJyOLmsBQlyjLD+R0rSZ6LPmYlEkUJa7AGv+QlyqVJzFSVRp0qnUpuMqTUWIISo12QhxBk36XFzqLMZzgGanDiHGqDbkU5o2E1PePAw5c1CnTaW8JIlxjDGOMd7Yupw7753ija0rYY/AVpKDVZVLSWYi+oJUSrITsJVmkzp3IlmLpqLOWYA6ex5SxCBM+vsl4YfyJgtmP8e0SY+xcPbzzJn8BJkLJqLJnIvkrN1GiK/DkndSlCVv4RR02fPRpM+iYOFkSpJewZQ9ByG8WPLmYiuaj6VgLnb1QkyKWRgUs7AWJyJuSmUw6swwsTBcI15RmhAZo+Lvwa3PkMizuhyEGGBJs4dPLp9ilxCEGl1YS9KxqNIQ4nPcpkJ85WrcpkKcBgV5KXOkLFtXUBIesJZi1eRRVVaAqWABFuUimio1tPuMvDbczraV3XiFoDtgoyR9NuaCRfTWVbCqp442rxlV2uwIgGyv90REA4SAcl1hpJu9sSg9UvpmVWWiyVlE1oJXwnwfSbXErZeeKbP5Dgt4i6c5/oCSz4MWVtAYj8ShmCEFPYqyZ9EatHHijc1cuXiUT2+9w8nDo/BLQb3PhKdCicOcIQhGPQAAIABJREFUg92UiaVkEQVpM3jpiUcxIV2TkWXdvHNsFwe3LKetykilLod2r4FOn0mK1nv0VJUV4jLm0xIop8lbhsccVu7IQJrIr8HIUBu99W5MRcmoaUNNG3Kpi02XzWC3n4BbGy7luUkkivgw+J0GmmsqWLu0k9F1g4yuG+T8yX289+Zhzh6T+oic2reNpR31+Mo11Dk1+MoKYxacDdRY8/Fbc/GVZVNtzqLGkkOtVSGZpZA6axGNthIa7SUErIU0uNQ0VWpodJfS7NHSUhXtMOsxZuHUpuDSpRKoyKXNp6a9JiYqNwce/dUf6VfEcTbwFDXJ/8ajv3qMh/7BTbT5WkhSt/r6QcdD5hLsQEySAGGUQzSEsEJNWSHBiihR012aRXlRSsxvyGTHa3y/3jjW2ZPr52MjzhukZ/g+ZSjZGbzfEfifD9WhnfsIK0se4+c/sYW/FyazPsQD+5adqAdJmPLCP/rAe2NEI9ZN3O+YemOOfTjmN+XzihLDJRsjGv2N3cdwzO8e4KWJv2PiK4/x0sTfMmnqH3l11jNMnvoEL034E089/VtmzZpAa2uAK1fOc/36e3z9xR1OnzoM4wXnhaCjpYYlfS3YykrR64tJy4jn6fFPSvfwMcLSzV8TLXG7GfP3Ox5+4s9Mmzdbmh/CTrMpex7alOnheypF4t1F8VizZ2JIm4IhbQqmtMkYUydhSJmIMX0iupTx6NInoU6ZSJUpC7N5B4WLJuPSZWLXZmErzUSRPgtl7nz0KrmZXWymISgFTxbA/SAiNqorW2wteizYiOVBrMGqS2fe9CelcREGEbnJE1CkTUaVMeW+savLmc790sYygDiA/ExXm9MxF8zGqUmkriIXuVzwYa4RARExpVFRh13PSJ+HgaCeNncBS+oNbO73sbbTxYpmGyN91fwQd0K2ugo121b28PqqHpor9SzrqKI3+N8RsX9IQMBLX7CcgUYHPQFLBET01loZbHSyOPh9jkSXz0CHV0eHV8PiegtLmytYXG+hy6ehw6uOlDW1uZW0VxbTXlksAYkwiJA5EV0uqaRJJlSHKtWEKtX0ukvodqvoq9HS4yuls0oV6TPR49PQXllMvS2XFoeSTk/p/wNE+GOeydhnNwZsDd8/761bHGRFVzUDzXb6G60MddgZ6ohmaNYN+FjR7QqXNu3BW5bB93k1MpCQx6qctWiizadmoMnCik4nyzscrOx2s7LTxfI2OyvaHazqcrO2u5KVnS5W97hZ0elgaauNJc0WBlusLGuvkIjVb58+zoqlPTgtpVi0CpwGBRZVGk6NJO1XZy1i67JWDr02zLun9iGEF5+1hFq7ltV9TazolhZWGSBIfQkOII5LUd+K0hxGlnawdbiX5qoyPKYibCVZVJmVNFaa8JYV0+A24jEV8TyHeZ7DEvn4aVAQ4vU1izm6cy2NDi0tlXoaKkppqCily2Omw22kwVpKU7mWOrOKgWAl+9YtY2SggyaXmQa3mf5mPxuWS1EcrxCcOXEoAiLgr3zzxT2++/oL7n3yEd999SkXxo7AYUGtXU9rpZFAWRFCfB6um/UihqDSUsL2kWHufPgeX39yky9u32DX5o2s6OtleW83awcHEANIToECDm3byvX33+Wze3f4+PZNrn3wHnduXePu7Q84fWw/DAhsegU+lxa/SyM5ZUEbfnshQjSRnzyZzPiXSJ37HEJ4yUuahGLRJJzaNJZ3emn0aJFqbq8x55WnmTrhcWZMe5ZJE55k/MtPMH/+K2j1hQwt6yPU105KajyvvjqR0tICFLlp/P63/8qLzzyBVwg+uHQO/vYVJw/uod7rIOAsZ+/mNZw59BpblrWHVXA+Z1VPbdgpWYOtOBW7OhOvqYCATRVuEihxI3au7WegqZI1/c2SZr8AIUapq1Cjz12IMvlVTPkJ6LPmY8pdgEOZTHnBQjTJ0zCkz8RRmIi9aCGV6mRqzTn4jVk8+IA2WFVUa/PorbaE5Uq9WPMX4FAm8CO+o8aYTnlJEvXOYg5uXcp3ty/BV9HF01SYTml2IqqM+Mh7qqwFaPMXhdWD5LTfcWkReV5y1tOTppCaOIn5s55l5pRxuKyFGIuSSZn9ErnzJ3OfFOUV0OYtJG3WiyRNe4bilOkUJkwhc8Zz5M1+AVveAoTwokmdii5rOvrsVylXLcBcMBtz0Rxp4rkJzdWSqoylJAEhgqhzp2FRLyAqExmiTJWIEOexqFIJ2EsINTrZONjCLiEQvwGnJhshRjEVJWMsSMFtKMBpUEj9QTR5bFzew/tvHws76J9jLk7HY85Dnzcbfd5cmirVtHq17N3Yx9k3NnFy9xpaq4wY8xOwKlPxW4upLS+NiAg0eSyc2reNGoeRlHlTyWEArxAosxIpzUmmrDgHj1lNSdYixCSYPfHPeIXgqd/+WqrnFV6CdrVECH4MzOavIuVKLl3mfQuSvTQthkTvlZ7dceF79ksJSOSnT6ej0c6ebcvZvnUpe3esZM922VmITsI2fVoEAPntOtYMdtPf7MekzKDGomJNqJ5V3QHaqow0OtU0uUqpsxfT7DXS6DEgxAFG1w+we9My3MZ86fetkhOiSptNSfpsSTUmKNnzHA6TOOVjDy/2MogIExTZEyYVHwaxACrNRdhKsyMKX5XmItyGAhorTTR5zNQ5NXhNivsWtBprPvXOYhocxdTaCvAas6kpy6POVkB9RRENFSoaKlS0ONQ0O0tpdKppq9bR7tPTVKmmOZK2v0mFehFiCOyaRNyGFPzlOTR5lDR5iojt5/CjH/XwLz9/npSXf85J7+846f0j2rn/wiO/eIKH/kEfXtzk7fdwP9n0PFEHzIsELMNmla9Z1Cnxm2PP93Pps9/JTmusIx8LIGQ+TqwymLwAD/F9adnvgwgh2pj77D9ztuYZHv3VM2FgHOZE3AciYh1NOXotO2qSQotbm0CFen74PXmfTUSlYB/kQsjHJx+v7LTIDsthor0vYr/3OdFafpk8LpXuyCDihZd/w7Mv/i+eezGOJ5/+d16a8Cdenvgkc+ZMorU1wFtvHQO+5tKF03R3NMJ4QTDgxuM0UpCbxPgXxjFrzmQSkmYzfd4rCBEGERHOUzQLEQUR1/jXJ59ifoosZy1dA2PGLEqTphILIuTvmTKmYsqYGnlflzIBY/pkKvJnYs6Zhi7jFZoqS9i6ZgCjYj5OvbSeGJVJGFTJqPIXhPd15r7r1Ndso7GyCKNibsy4kQGCHFWWQYR8/R8EEvL/ITqbHIys6qQgazbTJ/2BnLSpZCdPIjd5AtmLxqNYNAFz4Xyi92hzzP3dw/0g4jBuXRK+sgysynlEo85hztFtCFYU0+418f2yFsnWdjsZajLT4syn2ZHHskYLK1srCPlkzoT0W2sWNzK2fxOblnewtMN332/sXr+Yjmozq3v8dNUYYz7z8/+jCCSDhiVNTrr9ZfQELPQFy2n3Glja5GKg/odLnGLLmfrqzPT4DfQG9PQHTfTVGenx6+isKolYm1tJq6PwvpKmtooCWssVtNjyaasooMuhpMelotctEa27qyTQ0OVV015ZTGdVCSG/jp5qHa3OYlqdxXRUqumo1PwX5xd77rEEe/k9WcxgT+S9noAFmXC9vMPFym43QgRZ1VPJ2j4v6xf7WNntZkmzlVDQSHu1+nv3NTqnbIjZXzQ4MdRWwXCXi6Wt5SzvcLC8zR7hQ6xod7Cqw8nyNjsru5wMtZUz0FTGQFMZS1ttUWL1wb2j7Ny6RiITq7Kwa7OpNhfgtxQQsBZSqU2n02didLibJa0+eoIu2nw2qsxK3IYCfNYS3IYCqsxKGtxGhF/qeJs8czwL2BDhTgQqNBFVJ5deQZvPhhDDlGYvpCfokjIOHjPtNeUMdQQQn8M1HmZ1XxNL2rwEy9UEK0rwGQuos6pYHLDDJBHhQ/TV2Glzmxluq6Ol0kJNmZoOv4Nahymia32cp2FIcO7UEd49f4Yb1y7D3/7Kd199xjef3+Gz29e4dPoIm5b3UW1Ro0qbi1CAG7dE1DwA5AgcZhV7R0e4/eFl/nL1Eh++e5G3jh3mxP69LOvtpqMuEAERdrxsWjbI55/e5u6nt/ns3h3ufXqbb778lKuXz3H5/Fg4SutmeEkji1urEIDHnEetUxkhFabPe4mSrNmoMmdRkPoKabOfpUKdzKpef4wChJdp4//I5BceY+Yrz/HqK8+Tm51AW1st69av4O2Lb/Lm6aM0NvkpKcmnsbGG/Xu2cfb0MfZs38JbJw/z8fUrfPjeea7wCFd4hOKsNM4f28+ukSW0VOmosxcjxOf4LAqK017FkLeQipJ09LnxGPMTUKbMJIMhOnwWyQn9e+iuc7JlRQ89DW4sxRlYijMwFaaiSIx20naWZlKWvxBD5izUyVPRJE/DUZiIV5OKNW8uduUCaozpVOuiESlr/kKMmfOx5S+iw21gjHH0+szoM2aiWjQJQ+YMGsrz6PKqcenScWrTWB0KcO7QZr748CyXju8khWFKsxOxqrIpV+eiL0hFtEWJr36XJvyA35UexBSYM+0p5s18hvSkKaQkTGTm1HEkL5hAhSGXvKTpzJ84jnnjH2fei09QFD8d2UnQ5cSTPP1Z4ieNQ506g7LcBXhKUun26LDlLaAofjym7FlUFMfj1iRRbU6XgETRXA4wngOMD08AcnpZWihL86bjNqVhLp6PHDkzFydgLUnBqc/Brs2SOsMqwqU9v4T8hKnMHC/rdTx2H//j/PE9/PXTD3n3rUPIUS5jYQK1FQrMhfOxqRIoL0mitkLqLNqGGtlRUabMpGDRdPS5iYgD4NYWIH4K54/to6vBy2trl7J1zaDkOIelLw0FGZw+uIOLJw6wMtRKyuwpUlbMaWZVfwvtgQqEuCYBARHCbD4icReEl2hqXnYy2tDlzou+/g1Rzfl/BE3+XIqyZ2BUp2LRZaJXp9IQKMPjUIWzBLJyRRcWbQqddUYYFVwaO8Dls8fYtXE54qcQtGsJ2kuptRXT7NbQVWOm3Wug0V1KZ62Ftpoy6lxa6jxGrOoM6pwa6VisoMmahzpjDoa8hVLQxR+OxuqI0XGXScN3o+d4HsR5aV7haREuf5LIelJmSboOlaZ8qq1KXIZcHKVZCBHCa86TMjnhbarLcqmtKCRgVVBlyMKjz8RnziVYXkijo5gmh5omh5pWZyktLg2dPgM9dWV0BUw0e0pjQISX8pJE6RnJAacuiSpzOj5rJtWWcBY3orQjbf/QPxTwyC+eRjv3Xzjp/QMnvX8g5eVf8C8/j+dn/1TCQ/+g4cd/t5L7yYBhEPGPSEDLLWeoYiPpUoo+aFMStCklp+MmUYs4YQ8u8LLjKoMI+b0dRB1w+TPZefMiN/WUSeqywtS//fxJTnoeRzHt1/z4704RKcn6HUQJ3A/KPwap1qd8zwlwaheG9x/rdMSeg+wkxBKx5bKFWBCxgfu7cMfuOxacyeBEdjYP8MSfH+bPz/0bE6b8nldnPcML4/+DSa88xUsvP8Hjj/9vMjMTOHp0H+++e5ZLF05z7q3jXL18jrWrltDVFsCsL4Q9AvYIchWpzE+dx2+f/aM05n/zIIiIJVRf45/j4pg6eyr5SdMpWjAhcv2V8ROJRv1l4BX7fWlu1KdOxJz5Coa0SehTJ1Ky6GUaHEo2rgyhzpweARGqvPk4LQpyUqPyseJhqHYVYdEloS+YjV2TSGmkpOjBMiUZgA3F2IOlT3J2SxozRk06zz31b3wlBNriBDTKhRTnziIz4UUy5z0XASyGnBlEif17HjAJ8FbqkwnYsnFqEomCiPB4uw3iNqQwHNOsdoAWTzGLG0wsb69gZXs5qzvt9PhKaLLnsqrNzu6VzYz0RsenEJIe4sUTOzm2ax3rljTT4NTS3yD1khjukhzlrcselMn97wGE7DQPNDoYbHYRqrOxuMEeARRDze4f/I6s0hSqNdHlk8qaWtwqegN6hlrKGWopp6/OSJdXHbH2yuIIiIgoNNkLI0Ci3V5Ir7uExV4tS3x6Bmr0dHlK6K3R0lujjWQhBoImBurK6KnW0VGpptNTSqdHS1eVjl6fmVCNJKoRsOTT4lb9wPE38f0M5J4f2O5Bro30nG8YqGHLsiCjw41sXV7P8g5HeKzJc9QZ5Ka60usoCO2u0zPYVs5gi42+ehOLG8sYbLEx2GSlP2iiP2hiqKWc4TY7S5ttrOiwM9hipb/BRH+DiaWtNoa7nBKx+qPr73J0/zb8TgO20mxMRcl4TQrq7Sp85ny8hiwC1kJc2hy8ZcUEKjQEKjRUlOZETtJjKpKyEDskuUJ2CImAHWbbt3gttHgtVJmV+MtLafPZqCjNIWHa86TOnoDbUECL10JXrYN/5C6hhkrWLm6hxWtBlTEfn60Yr0FBb2051QYF9uJ0equtlCuSqTUV01lZRmdlGbVlJTTZjQhxibYqG4EKHX1NNRE1lBp3OSOrhnh77ChXzp/lvQtn+eCd83z72cdce/dtDu16jc2rltAdrMJSnIXYIH1vx5o+mrxWRBBWDXSwd3Q97547yf/55jP++uU97t66yfX332N0wzpCLc3UC0mfnkQBDwmafR7u3LoOfMdXX97jyy/u8vmnt7l18zIfvncOugRtqCU1na8FNXYlhoKFCHFeivI9BEvaqjgjBI9wBaMinmlPP8Kcl/6DSU/8CyIRFs14BikqcZdZU57hxad/x8svPE6ZUcUbb+zi9FvH+OD6ZT649h6797xOS3OQ1auW8fFHH/LJ7Rv87dsvufruBW5cucj1yxfobAjQ2RCgp7EOh05JWXEqeYumoM6eg8uQTUnWbOZO+hPzJo8je+FkitJmkTb3ZXIWTqOx0sR5ISRVqRlQkDyHvuZqlnTW0ea3E3BoafCY8FqKsKjS8BjyaKsy4jPnIwSY8uZFxpZXk0qNPgNXSQLV+lTcJUkIsQN7kTRZ5s0dj0uVSkXhosh3lAmTcCgTUC2Smg/ZCuaiyZ5BoDwfly4dly6TVT21rF/chM9agqkwFVNhOpbiLEzKNCq0uTRWmTm2ez2LO6opzJodlnndHHZ8YcHs5/AKQUHOXHQlKVSWq2gJlHNgdBVLW31YC9MQasicOYnCha9SnDyTgoRpNLt11JgKyJ71AqpFUwmaC1jXWY2jMBFT1kyMWTMpSZ1MlT4VjyGVzPnPIIQkE5s083me/f3PmT3x9+EsgbTwl2RPI1LqskbKkmQnvMwaEllDovS+Qi4b8GIpSqHKqGBldy1neIyuWgcuvQJbSRaMExJvhN8g1LBtzVL8dg2mokTMhfOxKOOxqRJw6dIjpURtqBlq8+LUZFGSPoeS9DkUJs1EnTEfm1JapHsbq2CNpMm+Z9OqiOKJInkeW1cOcOPim3x+4z1uvf82XiEYe2MH1y+d5q+f3uCdU/sl2dw5UkZh67ohgm4tDk06HmMOlYZsbKpkTAULESKEKn0GEUfwl0SJ8OIuOYsmUpI/h9LCBPIzZpKbMRNVwUJpks0gUiKmLVpIhTGDgKMARgVrl7RyaOcm9m5ZSVfQSaVegUubg89cQIOjBJ85n0aninafkZZqA81eIw1V+jBPZYP0uxuQyjjGgV4RT7W1QFKnGQ1Hqx+WAc9Y2BGQS2EOE3VibxKVGr5LREY0JrpeZcrFrcuhQp1KeXEq0SipF4cmFYcmlUpDNj6LAp85H7c2k2pTHl5jLoGyAlpcGto8GppdJbQ4VLRWltJRrae71kyrVxsGjzvoqDFEOSc/UJZTZU7DqVvE/aTSqJrJQ//g4NFf/Zaa5Ic5G3iC/Y7H6Vf8BzXJ/4pi2q9JefmXPPqrP/HIL17gZ/80mx//8/vSd92xwFF2GqPOSme1XFLwYLTvQWemK8YeBBGyg36GqJSwDCJuEwURQ0QzAtcQYgc/+R9KmjL/g6bMOH7yP3REo9qjSCAi1mn3Sh2GI8cbdR46qovD/8uOqDd8LLEgYpgfdtDk7WNLnjYQbcwXu+0BJOdlKHxcsiMj368NPP7Ur3h58u/407h/4alnHmHC5HE88eSjTJr0NCpVDv39Haxdu4zNI6u4dfN9bn54ieNH9rD9tTWcOLKLN0/tZ/36pfT0tVBiVvHnV54PAwjC2ZofykTc5F8f+z0LkuagTJmJKf1VojLm8jWRQdIOogBJBhF7KE54CX3qZDRJ49GlTMCWP5taWz4jwyHKNUmoc+fy8jOPkDD3OSrtheRmTGfm1MeJgAinAps2EYNiJuqMKajSJqHPn4m5aG7MfYwFa/J4iJVQvd+OHtrK5pF+5B4NXwlBT7uLUIeb4txZFGfNoNOvp8GlJPrsyvdxDybFLDyGFGQg4dQkRgjV4iFi5hQZtB5AiO9IYZgUhqk25dDklsdWG2t6K1ndaWdZs+T0dniK2bLYz/61HYz0+uj1GQnYilnS5mXflmWM7d/Enk2DrOgJ0N/gZLBVcvBbI6U8ssraD5kcEDj/vc/avQY6qo33vdfpM9Fba2W43cuqzvszHz1+Ez1+E0J46a7R0+HV0OZR0+HVfC8TITv+nVUltLokHkSPt5QuTwlN5fkRQnWoqpTFPp0EHqp19Fdp6PWoWRyQeib0BfSE/Dp6ffqwGen1GRFiiJ5qA6GaMkI1ZfRUm+j06Omo1NFaWUqbR/1fXpNVPVUsa/thkHS/ydnKaFahr95EX72JjYMBNgzUsLzDQWeNhihYlb8rrxHSXNHXaKa/qYz+BjOhoJFQ0EhfvYmBhjIGm6wMtZRL5OrWCgmMhftCDLWVRzIQa0Ie1oQ8iK8/vQEPSc5uraMUj0HqLB2wFkqdSi0FNLm01Ds0VJmV2EqyqDRK0pr1LgPiCgSd+giIcOryGe6p550T0kRUbVHRWGmiyqykuaqMepeBMmU66qx4ytXZ+MtLIxKvTR4zDW5jRD52qCNAoEKDXpFIX52DJpeWnhobTQ5tBF3nzJpIv9/B0noPPb6KyERSV66jvcZOu9+FmAT1Xgc7t27g3q0PuXT2FJtWD0f6Qawd6sOKH9EEtQ4T1RYNK7saOLhlmI0DbYi7MMoMvELw+sgwH1w6w8fXr3D7xgd8fPND+M9vee/COc6/NcaurZupFwJlZjp1bjvdQR8Htm3hL9ffZ+eOUU6/eYJvv/mc7765x8d/ucKpw3siHYR/yU1EBlSWKQi61PQ22qiy5LKkrRKhBIcuh9LMebR4DLRUaqlQJVGaMYPk6U+hTJ1OQcqrzJk0junjx/Hs448y9eVnMGmLeef8W3zx5V2++voen9y9xUe3PuTyexe4cf19vvzsDhfOvcnnn9ziszs3eXvsKP2djRiK89jz2gbOHj1AR8CNpSQdiyoZU1EiBSmvokieTqUpH5dB0k2WAaEcwT8vBGXKTMnBGAdOUwnNASfNASe1HjMNXitBtwFfuZpmr4na8hKiTaTAp8+iriyXOnMOPn0GdZZs7MoFWPPnoU2bhmrRFOQ6P4cyGU9pBobMOQirBPy0adNQJkxAlzEVV0kCNdZcKg3pWJQJGBXzsRQlY8hbSOb8Kcyf/DRFqfOYNf5JXnnu9xgKU1jV38Dlt/azvL8ObVEiNmOm5OA9DOI3kDDvRanx3coOTh/bxuKOGuo8Rg5uW83188d49/g+Ni/tpkyRhjE3mfz4VxDCy1Czh81LWhDiPNq0mZQmTSdoLqA8P4HC+Amo06ZTVhCPx5BOnb2AYaS67sJUafx11ZXjtSjwCkG5RvrMUhIfM1nERjK/Q4jRmEZ2UglFjbmIJc0e9mxYghB3aa22UmVWwjgRARFCDJE6d7IUwf0p2FTJVJdlU2XKxlSwAIcmVXp+rOCzKLCrMyhXpWFSLMJRmkWDU0+1WYk2eyGqtLl4hcBQmIYQezjA+Pu4DDs3rODSqTe4fmEMIaTySB6KkvGjMovS9q9vXEGrr4xKQzZVplxcukyc2gysxUnS+Yrj4Xng8zAoOI/s6OWnTCEjcSIFWbPRFSdRmDuPhXNfRIgdGErT0BUnoytOwm6Smt9J13gATIKl3Y0SkHlYMrcuB48+m7pyJV5jNvV2Jc0eLUGXGn+FCl9FcRi8eKUF3URYhvQ22rz52DRp0UxEDjFStd9JC/9PQYgzUXnGmEyS1On268j5WlTJ2LUZEVDl1GZgL5U5AbHlO8O49RlUl+VTW6Gk1laE15hLTZkEKII2JW2VOjq8Olrc6giIaHaraXCp8NsUkQWp1aul3lmMEFBjzaXKLMkvO3VSOaPHlIrbkBx+LUfHZRARJVj+5H9k8eiv4lBM+zU1aY/Sr/g9m41/5GxgHNeax3E28DgrS+J4Ou4n/M+HrPxwtO6/MzkK56fGnElDeS6NFTnhZ+IKUUdftvBiPYZkYoyo83MbIc6AUhAlPMrKKTv48d+ZUEz7OSc9v+Pffv5keDxu4P5eGCFUWVMfOMb7QUS7V84OytmODTH72RDz2hs+vlhwEnvPY0GEDCRir8ul8N8fKnWRHeE9CLGDSa88zh8f/xUTpzxJWsY8EhNnoFCksW3bCMePH+D4kX3s2z1Kf28LZUYVBk0+y5Z0cPW9t/jssxvs3vcaSkMRL86aSCTw8RsZRMhA4i5C3OSf/v1/E/fkn0hJm486Yw7W7NmU586NOacYzsIMpHOeAdESJ+me69KmYEiZjCFlIkJ4iYtrZ+OqPoQIkjT7OZ4d92taG6ws7fejKU5gwZw/U5T7KlZjEm5bJmWlC9DmTkWVPoHi1IlhfoLs3MvZkNiyseGY6xYFEoEqI2NHX+f+0qZR/D49nS12GJYaZB7euYJox2F5PyHcuiQsRXMxKWbh0i7CqpyHJmsqZYVzoj2AZDnkUWKOSwIRzW41DY5ioj0FpOMfbLYw0uch5Jeyi0NNFrYs9rO63cmyxnLW99Qw2OJhdX8Du0aWcHTnGvZsGmR1fx0DzU4WN0nkZ68Q1AtBCAXR7t4/ZANEwP93/D+2iwIJIbys7Qkw0l/PcPv3t+nxG+jy6eg5GBecAAAgAElEQVSs1tLhvb+kqMOrJuTX0RfQRzMJ3lL6/XpCPq0EKCpL6PWoCVWV0ufVsNirjVifV8PigEEqXwqXNEmlS2o6PVo6PVoeBBG9PnNk/y0OFU1O5X95fsNdlQw2OwjVSTySxQ3ldPvLIp83u2UAIj3fUkfyB+cN6bO+eulaDbbYYsanzOHaQGzAoSdooKdWT3dAF8lGLG22RTgRy9vsERAx0GiOlDItabZEeBFLW22Iv356A+EHj6mISn0eVcZ8AlYldeUq/JYi/JYiasslDoS884rSHHQ0sayzloe5JoGJNVIjn56gi/1bhvn0g3Ps2biMitIceuvd1Dl0iESoc+ho8pjZsqKHc4e3s3tkiHqXge46J0GnnjafjaBTT3edk32bV7BlRQ/+ihIsBcmUpM2izqqivlxNnVkZkRCr1ipwKjNpryxjsKGaJU0+WiotNFdZ8VcYEAIqDKXs2DzCN5/e4cblSxzatQ0mCanm+jYSiBDXsKhyEWKzVJ88HOY13IyWt+zeup6r75zl4w+v8tW9T/jk1k1u3bjOf37zNXz7LXf+cp3hgX62jaxj9aDUJOqDi2cjWvxeIbhw7k3EXek31w8PsHX9MpR00VrnjNTtVpoLaK+VJMzWDjTSUKnHrcslP2EqdRUljK5o59DWQa6f2x11Pv4RClJn4ncaGOptYev6FaxatoT3373IF5/f5bN7d7j6/mWufXCZm9fe59aNa/zt2y/57qvPeOv4G9z+8F3eO3uS/vYg+akLqK4w0O53Y1JmkJc0nfQFE8hPmU7GgknMm/IUqqx5VFmK0SmSmDF+HAunv8iiGROZ/sI4Jj71BxJfnUhxRhKF6YtwWXW0NdXQ1Rygxl1GVbker11PdYWWoNuAv6KEuoqSiFPl0WXgL5MAiku1iKA1h6JFL7NNCIY73NRXFIXTsl6Kk15FuWg6FkUCjfYS+uos2IriyZz9DAmTf0/GrKcoTp9M1vzn0eXOwWPMkuRfCxZRUZoDAwJTYSrl6my0+YtImTOBpFkv4jYpwo6cHO28JC1S/wgJc17AqE4l1F7F9s2DtATKUecnIsRmDm5bC+cFjZVWsuNnRJ4bfW48xryFJL7yZ4Q4Dz8S+HR52AtTaHVocZdmUKnJxGvMRZ05C13+AknwwKmmJDue1YubuXX5TW68c4y3j7+O+ClYS5OJ9gfxUqFLw2HIoLIsD7c5F31hYqQTthB7EG6pI7i/TInfWowQX5M4VeLaqDLmE6jQYSvJQXwOXquaztpKzMWZlGbORZ05A6Mingp1KjZVMuUlKZG+G4a8hdiKUylMmk5+wivhMprDqNJmY1dnsrTdT2OlCSHOY1VlRvgnqiypA2iL386y3kaECIZ7y+tALRgKNcM/SkRs8RBYlIvYsXkVbTUWKg3ZVBqyIzwIc6FcO/0dEcfw78MA6jHJ8S/JmYPLkseSnho2rZGaa5abFCiy5pGTPgNF5myEF9zWfNzWXMo1KRiKpN+tq7TgNimRI4AubTYOdRq1tgJqyvIIVshSh5/HHEd08heJMpg7Luni/wap30BGGJikhMGBlTBpOJze/mkYPISlS8X48Pby64cIH5MUZXYaMigvScKmCl+PDPn+DyOehkpDJjXWAoIOFXXlKnzmgshc31Chot2jj4CIZnsRjY5imt1qgg4VtRVKGlxq2n1GOmoMNFWGF7iYjuu2cJMrpy4pAiiizoOcHfh+icOP/24TD/1DLz/7p4X87J/cPPKLmTz6qz+S8vKv6Vf8lrOBJ5j33E/42T99nxcVsORTpc+MvLYp4h8g3Y8ixDBebRp1lmxa7Irw+7LzeuYBi4mm/igWRMiZCRmYyufQRjTat4ZHf/UnrjT/jrnP/gQJ7B0gWsMuO3APOhRD/HDTuVi+hDfm2slgaoz7sy6xkeDNyMBNmzbtv9jn1+GxI0fP1xCt7ZePfQgh7pKcNo30rJlU+y1s276W9vYAgYCLLVvW8sknN/jmy0/YvWMLoe4migszmTntRZIWvkpeVgKbNy6nvTNIfkkOC7OTpOt6H7n6QSBxjSdffIacnET0OfMwp02jLF0mVLdFn6twjwghjodBxEDMZ6OULHo5skYa06ZSU5bH5jWLESJI/MynmTN9HKeObubk8S10tpajVs5FiOPo1fMxqhegVcxAm/MKJWnjH7gP8n4eBBHyfZRAxOqhNkyl6T/w+UBkzKgU8/g++X005r6GqDKmUlEST1nhHBylCdjVCzHkzcCQN4MqYypCB1XGVKlHhPAiRBdBex7t1Wo6a3RSFlR8/sA+omNhaaOJpY1l9NcaWFJXxnCLg3Wd1azvqWFdXz2re+vYtLSVXetD7FzXy4YlQVZ0VbGiq4oZjIIi+rx5hQir6l3iwQyl/LxwRRLn+f9ttri6q4ZNA43fe3+goZzF9Rb66sw/+L3WyuIIiJCBQMinlbILfj09Xin70F8tAYY+r6TMFAESPh39fiOhGgPdXi2dnlLa3SW0u0voqNTQUamh12emp9pEr89Mn99Cv7+ckM/6356TEF5WdXlY0lhBj99El89Aj99ER5Uh8nl7VdT3DliyqbNJDV5rzPJ8J4+R4AO/Pcr94gDytj98HK1VKjqrS+mu0dJdo6UrDJiEkMj3oaCBvnojvXV6uvwaOmtK6anVIS6d3M+ydj8eXR6V2ly8xnz8liICViW+siKqjAo8hgIy50+hMGU2IhFKsxfiLy+lJ+iiq9ZBm89GnUPHttX9XDl9kPffeoOzh15nRXcQhzaPrlqH5ECEewYI4eX6+WPcuCCpq7gNBbj0CrS5idg1uVIk8rxgAdID6zbmo8+OZ+74x0iZ9hyhQAWHRoZ45+AoiwNOPOpcuqusdFZZaXNbWNnVQFeNg9bqcsQV7otm/pKbrFu+lF1bNrBlzQoYFhznaZqqKvgp/5exN4+OqkzXvvdarrd7neU5n6dXv20Pnu9wvlbbbtFGRUWZ5ySQkJHMcyVVlZrnSk2pSiqpylyZR0gCAcIcEBAFFBQFEQUFGRQUJSoqKiradmv3+/v+2LWrKpE+7/njWRSpvZ/a+9nPfp7ruu/rvu/r3I2oF52FuBB71EWRc4e72vjqow/47vqnvH/xPJ99dJXvvv6Kf/ztr3z1+XW+/uJzvvzsU06dOMaZ109Ezts41EdToCbyf9JFyRdF4ZfuDljT2cjYcBf7ieMHQaDZb4kcX2UqjTxoeWYcsvQleHX5dNboeH6n9IKK1+vUFtDT7GN9fxtPbdvI8RcP88O33/LtVzf49ubXvH/lXT549zLvvn2R068e592Lb/HltQ/YOjrI+v42Wmpd4mKcB4KwH1nWSvJTFmNX55GXtoiS1XHkpCzi4Xt/ywO/v5PUpXPIT4tHlrkKWU4KpauTiZ83i0UzH0JTUsDaUCtrOtro72pj/foBBvvaqatx4PfaaGvw0tVcTajOQYNHT6jGRJNLjUuVHZYsiLIBW9kqHIpUjCXxfM/POTI+yM7BRp4Jg4TyjKXYy1YjCOOosxMI2sqo1udFiq2p8xbDQfFYQ8mKyFiaStPoaXCwZ6OYYajJY6C1xiJm6siKozB9URgY3US0mjWJm9608Oc7pM1P7C8vbQlludFgOE1ptgjwxiCO/ZSvXoYgDBKwljPaVs1Qk5tqdQGmohSUq+NQZa+gMHE+JamLSV78CMlLZuIXBAyKbAxl2dTYVGKFbVmUFNjUWciyF1NlLiDolos1SUpX4bUUU2Mvx6bOwW8rx6svwqcvCsubJJD7PUwXsJZn01lXiUWeg654NVZFPi3VVg7t2oAgfE+o2oZbU4BNkUGVrpAomIIaUylBuwJHRQ52RRZmWTqm0jR0heI4aPKTCHn1HD+wldGeANwUn4M6/L1FmRuzkEkW0kEx29gwHNq7hef3boY7RMmfR5fHs7s30eIz4Nbm4tHlEaklEAFQVxCBVRgQ/jq8mc2CzJWzMKmy6O/wsWtLP/vGh9k3Pszq5EVkrJpPeeEqEASqbDIEYRSXLg+XoZB6t46I1GIQhGTCcqFMGh3lMQRCuo/OmAJPVxCEayJBvi/8t5Vh0rAk7G0IX584t8TMNGJfl8R5tifc7iCanej2cH8SwYhIVUQdrKV8lUhSzES10HOIFiZ0Kqi3K/CbSglYy2moVNLq0tDp00fkTK2OMhorS2n36Wj2qGjzGVjT4mQo5Kaz1kjAXsZki7I/kmWrxpKL15ATMy6x6R39xJJfQfDTV60nChCvI2n3b7utg2l3zseZ9p9MtM3Amfb/Mu3Ox7ntNtekTVEyOoScChqtpWESIa2Pw1M2U6nFAtfr4ePOhsfxUsyYSnNeapI8SZIWSaRABIW/+kUee0x/IGvu78JzEkTQFh6rSd6UUMx9j/LP9eO9/NTDIBGB2ONi73EPqnzJaxsr/ZLayfD9SRrqs0iVvwXhrKhSOCogXBHn/ILFD5KasYC6ejtHX97PSy89w/Hjz3H06EE+/vg9jh55lp7OZkbWdqFTlyIvzUKtyEdetBp5aRZ/+MN/sDh+PupKfSRFfDQ7U2xsxE3+8w9/ZP6SeSjLsrGXpWPJWYoufT7GzEUx432YqAdbIkHDkfvTZC9Em7UQKQjfnLuUakMe+7aPYFYkoypdiUWfw6W3X+SL62d447XdDPSIe2ClMYNKfRqV2mQmp8uMJWASWYkSSEHYFom5ikrlroTfC6kPKTBbIhKSB0wiEvvDpV7FpBpefSbVxizcmjQqlavwaNPxGTJxqlIwyxIixKLGlI3fnINXvzocHyFZoqVEBDcj/U+eB9H7Gm4yM1CrZ1u3j6eHW9jWIwL4jV01bO6NSorWdbgYbnMx1udnbauDt1/dHyYqEvGNJVhSVqJbkdjRmOuMBcDSOxE9fnt/ffT3Qy7GuqvZGJECTe6/P6inp1ZDh09JX60m0nr9ajFQ2q+h36+hr0bNcMAQaUN1eoZr9ZM8EYNh+dJgwBiRMomF5fSRGIg+v4k+v4k1QRsjjW6GG24VCH7r+JCh5koG6i30B80MNljpq7PQ4dXR6dPTFxOkHvKURwroNdiLpvQTSyLGiJKIYX4q65z8+z0BLT0BLb11US9OXzgGRBD89AW1DISJRF+9jk5/BZ3+CvrqdQg7BkN01VhorzLQYFPgN5RSayqjzlyO3yyn1lwRkS711LsioL/OrqLFayJUbaGj1k5zlRF+FHjjxX3hxfsCXQEHrT4zLV4TbTVWMVDVoWF9V5DDuzdw5KmNbOxtpNGtp91vI+jQRKRS6zoDYj+XwKHJZ6w7yFhPAI8qH0EP27rrGW5wU29S0O4yUKuTUW+pIGCqoDfgpsaowKMvQ7gCblMFd3MJloigfNPQIC8dfJpt69cizBADwT84c5Kx/jbu5hJDLX7Wtwdpdhlp91p5/dBe3jl5jEuvv8YPN77g/3x7k68++Zgvrl3jy8+u8/e//o3vbn4L/IMff/gr719+m6NHDnLi2Avs3r6JsfVr2LZpPX5BICV+GVatinGSGScZiUQIWSDLTcWFX8yikwX8KFBfZaLRZ0GenUTGkidR5yRhKkmlSp3LHdwIV6r+HmNpEhaFGBdQ59LjsWhpqq3ijZOv8MW1a3zz5Q2+/Ow6Vy5d5stPPuHGp59y/PBzrO3uoMpqoCQ7FVVxFqriDAThZNj6dhZdSQolq5exOnEe8YseZtmcGTz58D3MfeSPKItXU+cyoS0rwK5RYtUo8FpM+GwWaisrGe3v4/CefTy9YycbN4wwsm6Qnu42mpsC9HW3snPbesa3jTDY3YCxIh+PpRyvWYapPINoYKn4YqjzlmJTpJC57GESZt/LqnnTyV0xG7cqH2t55qQXwipPR5G5mFavEg4KhHwVVKpSaHSXxmS8uIAsfQkWRRYDLR7Ry7RrlBf2baTJq8euzsOpLwgvcFeQKoAL0yE7ZQ7ZKfPITplHcZZYcE1ZlIIsJxrLsXTOIzz+4D3R61oiWYwHafaoaPcZcCizMRQk41LmEnIZCFiULHnkj9xz5+08ePdvWTx7BjadjPu4gF8QqLFqWcDhcKXeCZy6QuyaXEqzlvDon36FpiQJM03YNbkEXBX4LGVUavIJOCqo0hbQaFdGMi41VqposFewptlLFmO8tFeU9xWlLkdblIEyN5mKvBR8pgqUucmUpC5GX5SMKnclgnAB1AIlqeJmrs5biak0DWEJbO4PcPLQFvoaRNessSSVGnMx9ZVKfIZiGhyxAWZREKkPp+O8iwm8dhWbhtrpaa1G+CW8+eoBBlrcNLkrqDYVsX98A40eLW6tREB+ZLKOeyL8702xTSMiQRJJIWjlGShLUinMXkFO+jLKi9JRlmbgc4jrncNQhCCMcoH7uMB97GElQ4Ig9h2WKNmVq7HLM6g1F0WqjYuAYVAk4XlhsC9JDVYSrY4rXAj3czQ8DuFNdwZEMwBdiEnv6o+uFdMQLa6SlyUO0YMhSZwk0iQMi+fnEclg5DXkUWMW4yHqK5UErQpqDKU02Ctodqlpr9JHSES7V03IWU5jZSmtHjVBu4Jmt5aegI3uOqvYf4wX1CpPRyIR9Y4yWqoUNLkV/NSVfjJapVg4S1+1kTV1Vgb8xjBomBqbMIggXOB//3sWSY//O2/VP8xa2e+Zee9/8i8/k1JJRoFjKBzwPxl893LrNJX7mUwGJogSh0tM9jxIIFsiqaf5KRg7iCAM8qtfZIRJxK+JZAiT+umUPN+xJMJPtKBo7HeDU/o/POWaY7MBneSn93cj3L/0rk0NRD9KNOj6Wsx9nUUE5EeJkh/Rk/Lwo9MQhNNY7RW0ttbQ2OhjYKCDdev6yc9JoyA3Ha/bzIq4+XhdBnaOraXJX4m8OANBOEyw0Utjdwt/XjRPzHZ3H9F3NJxC+1f/eS/3Tp9OQuIytIocKmUpVJen4C5JDHsjYsejk9g4BGX6/Mj3+oI4rEXxVBbGUa/JxF2SSI0+j6d3jOCz5OO05ON1lTIyVMehQ+s5eGCIUJMBiz4NuyEdKR1ylERMDZaWLL0HY1osKI8hEZF5Gks+JLC3n6kkQhCGI17HgK0AnyETtyYNpyoFlzoVr341bk0aptL4iKzJq18t1ocQehH3rIloOuS7mDRvh1pjLfciuVnXYmVbr5d1TTbW1JkZa/Oxo6eWzZ0+NnRUsbmnhi39NZHzWjxyhkKV7N3YJu5LC6Q9WyIRw0wmEdGYqMlNIhFhIjgtvK5MAbwb2n2Rz+vb3P+URKxpNDHcYmWg3kCHT0zJKmVn6vWr6a1WiZWqfRX0VqtYW6tjOGBgXb2J9Q1m1gdNjNQZWFOtod+noturordGy2DAyNp6M0MNNtYEReLQU22gt8ZIt09Pj8/EQK1IIkYa3QzU3irVbew9iWMhxXesabSJlbgbKumrs4hVugMmBhvMkXM6fMpb9DmVoMSSr+FbHh90FNHgEL0a/Q0GeoO6Sd/31GoYDOoZbDBGSESsJ6KvXifOoZBbR8Agw5CbiCYzHmtRGrVGGY2VGgJWNUGHgY5aF6dfeJoTB3eyY7iDdr+NFq+JVp+Z5iojLV4Tw+219Da42T7UTnfQiSAcxKbMQ5CBW1dCi9fEus4Agy0+6p1a1oZqOP7sdo48tZHuoJO9m/p5akMv/U1VNFcZ2bupnyUchCUCbX4zz21by/mX99Hm0WMpSadOX0qDWU7IoaPDbaRaXUy9pQJPRTHWslwEYYwNPU2MDbSLFn1ceJ12ntm1g7deO8GFUyfYvWkEO0GGOxp56ekdDLbU0l3rZHNvC89uHhI9GnUu9qwf4Nur7/Ple+/xjxs3+OHLL/k/334H//gHP37/Vz7+8CO+/PJLrl69ypEjzzO+axutLQ3s2D7GoUN7efX4Ea5ducyls28w0CZWuI5YGaS86HmgLMqmv60BbVkeghk4LmnBxQVAk5eKq6IAfUEyDnkWblUmhsIVGArjUecuR5UXj3AbeK0V1NiNdLc0cvWdi7zz1nmuvPMe75x7m9MnXufq5ff44sOPeOu1V9m5YT0uk5r0hIUUZqzArMhBU5yCkAfF6QtR5MahyF/BikWPsHLZkyyb9wiLZj9EaU4KPaEgI71teCtNtPiraaj20t3UzKa1Q+zZvJ3n9u7nhacPsX/3HrZv38qaoX46u9vo6m5jaLifHTs2sn64B5/bSHrSIgozE1AUJqPMTxQX459LlptB1PlxaAqWk5c4i/yk2RSumk/G0kcpXLUATb4E3gcRhNMosuJwqrPpDhhxabJImn8fOSsfxmvMwqZIiQbpCj8iCCcxlmUw0Oxlx3AHm9c0Y1FmY6nIwijPiAl0FTeHlPiZpMTPJG3FLLKS5yLLTUBXnkle6jJykpdQlJVIfuYKEpfNITF+HiUFGUx156ry4qnIjkeRuRy/IHA7N3Gritk+2MmO4R5Ge1pZ399Gc50Hn8OIGTErxtljR4i6uEcRBD/vCwKzOE520pxI/5InT7I++a1K3Kr8SPGtFqeGkEdPk0NNi8dAFmOEvCa2DbbS5DFRZ9fgUBfT7q9k+1A37f5K9EVpCMlgKk2nq9bKpp4go51+tg40IghnsSuy0BUl8tRoG++dPoQEWizlaVjlqThUWZhkKfiMhUQzi9xAELZxibvxCwIFGcvC830ich/CL8FtLae12kCdTYbXIOZ4b/Lq8BkLw0TiZHjxlKzN0kZ5lAiwT5ZAnChLseoK2TTUzmvHDnDxzDE2DnfS1VpDZ1MVAa8eZVEKisKkiDdwTVuNaI2dIgGwloXjUaaLllqRpIyLG3YR0Qrn08IW6CyiUqQIKDlKLFhcvuzh8P3cEM8RzkalS7PCFuH59xO//OFonE7EGhsGL34QRsPEVaqtIBym1lpIwF5KvUNOo1MkknXmcpqdGtqqDHT6jBES0VmtptOroNlZRotbQ9CuJGBT0OBQEbQr8eqL8GgLqDaWELDJEcFPkBpzMQ1OBW3VGjpr9UTrLUhWWEmzLt7vSIODTSFvzHsSG5sgAWsRgP/b7SZm3vO/2WO6lxfdfyLp8Tv4xb/m8d8Vrpq6Yd+aSExE50oksDfW8zCVRFwPnzOVRIjr0K9+kcYe091hEnEjqlW/XZqHsccf5Z/HeQwSlSSFwsdJ5++fcp3imOakPUYUpN6I9hWJpZHAbYgoUbhONC2o5JWQPDgSqJWI2DYE4TQrkxYQFzeHe++9i6VL51JT46QwL4P0lAQKclNZGb+AzlAtB/ZsITaj0Hd//YKxp7by0MJ54vtwHyJYltIwCzf41X/cw/0PTCclJR6tPBN9bhxBdSbNxnzcJYmI73lnTBtDn7MUQRhHm70Ea/FKHGXJWEoTEZaALXcZfkUqvvIUrEXx2BUpOHWZCMJBZCXxFOQtRqlchcWchQTGKk1pMdc9NUBdmm8iESjNmoOqWCI30jsteYSOhzOpxZIPqY0RlT5JZOIo+uIkilLmYStPpy9o5i4m8BkycalT8WjTqVSuijR90TIMxcsxyxKIJl+4hkQiXPjFzG6SISXGczUSMrO2OVrbYLjJTH+dloC+gFClnA0tHiTiOdJkY2ObqJfvrdMi3AYhb9QDKxq3ps7d2HGSWmymoanz/VYkIviT92xtk531bW7Wt7m5lTxyoN7AcIuVwQYjXVI61jotAwGd+NmvocdXQY+vgoFabSSgWiIRo/XmCIno81bQ7pLTWVURIRKDATN9fgNdXh0dnslVqnurzRHy0FdzK4lV7LWKY9BZraW3zsjaJrsoz2pyMhC00eM30e3X0x8U5U2t7jI6q2+V6Ulqo9ExvKVk0k+TR0aLt5xQtYKOmgo6/So6/Sraq8Xq3i0uGa3uMtq9CpFw1WknkQipSVmahKCxLBKMKsl96oxyqvXlWGR5ePRyCAms72pgbaiGJo+BarM8EtvQVmOlp95Fb4ObrWtCvHJgR/SCwxufuiCFKoMsEljt0ZfSUWvnma1rGV/XRZ1dRV+jh66Ag6BDg70in3a/ja8FgbYaKw1uDZu6AgRtcjQ5K7GWZtDm1OKW5+Aqz6XZpqbdZcBWmkXCYw9w353/Sk78fEY6gmLw6+gAa7raeenwId45c5oXnn16ksSpr6GGgYZqGh1GAlY1fpOSZpeRUJWFeruW4dYAGzraOPfyMfjb3/nu0+t89M57/OP7v8EP/4cbX3zF66+/zo4dO6iqclPtr2LN2j527d7GSy8/x4cfvMPfv/2av375OW+deJl928fYPjpEb2sDTqMmch0vHNjLzc8/ZvfW9eiVpVR7LGSlxLN0zqMIF+DKqZfYPdxJwCLHqymgwS7Do87CXLKSolWzWTn3TxHLYM6qeBxGHe+ceYOvr3/BR+99xNVLV7l89iIfXLzER5cu880n1/jbl5/z5rEjNFVZyYify4p5D5IR9zjq/ATyk55AmbMYZV48D/3xLuY+8SCJy+ZQUZ7P2p5W9u3ayrO7d3Jo/172bd/BvvFx9u/czeFnD3Lq5Vc5+fIJThw+zsljr3HwuUNs3LqJkY3r2LBpHaMbhtm0cYT+nhAOqwZZQSqFmQmiZCMuDLYmWc0OoiqMZ+e6Vj546wWOH9hCqMYkSuzCWVSK0hZTmLqIzIQnKM9eRkVBHCZ5CjZVBvXOYursBRhKVlCaPpdoJo89CMIomsJUEub8mdUJT1JlKoX9Aj6rjGhA4x6E6ZAWN5PMlbPISpxNRsIs0uNmkRE/G2VhGpmJC1mdtBiPTcO+3Zv54L1zfHT1EsdelIIW/aQufRh9aTLGktSfBA7vWt/PJ5fOhgsYXub86RPs3LKRwZ4Odoyug0EBBgUsqhKaayqRLKYOQxEXTj2HXxBQlaRENrqyvESEOVCYthR5xnKEKxAwl9Nor6DDZ6LBLi5GrooC1nfU8cGbL3H86e0ErGo0hemMdAQZaPbj0ctpchoQksFans2+jT1cOP4MT63vZHNfPYJwlmpTEer8BLGWQ5gYK3MWYyxNQl+cgFWeiipvOaq85eiKVsjsBzIAACAASURBVExa1CQSsWGwkcPPbGZ8cx8+RwXrBhrZJgjUerR4TWKKUp+xkJSUrTRVafEaCsIkQnLVNxHNHX+aaI2BsfDfbiBp032VajYNdfL8M9s5/MxOXjiwi76OAF67Bp08h7K8RLy2cpow09vkorvBhXAFrBV5xLrZLbIYb+KMsCV1OtECd5M29HBMzRzp74cRfglJSY8hkoUJBOE08xc8yKLFj7A8bhYJK2aTsGI2iclzWZ7wOIuWPszipTNIWPk46WnzxPc9Eo8Q9oII42J/P48hEHcQ8VAEK2XUO+Q0udQ0OzU02NU0VorEsr1KT6tLRatbSbu3IkIiml1qGp1a6ivVBGwKai3lYkFSm4JGp1jJWhCOI8wQA+0bXUraqnV01ZnoqjPR6tESBWI/lSlEgW0vIkiWQNbRmPOOIgij/Ox/hfj9b+6mNf+/eKv+QWRL7+R3v1rGbbetjenrfxZz0GQtDI+71K5Naf6Y72IJhEQiftqnIPiZduc83go8QNbc3zCZIJwNP+upJOZWgEDSOscG6cZ6TabqzGNAmNBL1PswGiOtmwpmmsJjK92vNM4nI/e1cOmD/PmR37Jw6fTIO7ZwySMsj5/NY4/9iccff4Cioix27NjI+PaN1HgrUSuLwu/gSaLW9cO8euwgb5w5Tt/6AVJLCvnDnIX8y7T7owRZ8h4KN3jwwQdZnbYSdWk6hpw4qsslWZEkS+tEn7kwZhxE75uzPAW3KgOrLAljUQLCEnAUxEcKujnLkjCWrEBVHIcgHGRV4kzSU59g6dL7yc6aQ1nxEiz6VKIAeIxbxzMMI8+eg/jOSTEaISbn5hfH0IWfaCrY2D6kz+NEvRhHxeaHOksZp5/fzlCrFZ8hE0E4jd+cg0udil2RhFOVEvPMD8bMj2vieM4iSiJ+Lo1vdM6ubTawpklPd7WSdS0WtvZU0WAVY47mcDR8PdcQFsBIo5mRRjObu1xsbK9koEHPhi4nB7ZPTeka+w7Gxq50MlneJCVYuNU5UoyRNE+l+xJl2yJ5mPqeRPvqqdUw2GBksEGsGTHSbGGo0cRQo4mRZgtrg2La1t5qFWuDBjEOIuyNGAkaJ2VnGqzR0FVVQZdXE4mB6PZp6axS0+ZScet7F1u7S0e7S0uHJ9Z7IBmMhhGEJnprpLgKE8ONdtY1OxhudLC23s5AnYXeGn20P89UL+vU9UKaS1Old/5w7R4F7f4KOmpVdAU0ooQpqKOvXi+2gI7+oJ6BegODDUaGm8wMNVvoC3seJEnT2hYzwyEr69rtCAFDKdM5y+HNA2wKVdPpMVBnlKPMTCRt0ZOoc9MYaKimzqqk2akR6zW4NHTUWAl5TbR4DPQGnbT6zBzauY5XD41HAtowC2AWvQABRwXVljLqKpWRLEzVZrEoklhHQo9DXUigUk2NRYFLW0yjR0tTlY5Gp5qgTY7fUMLOwRbaPHpq9CW4lQVILkRrSTadXhsbOuoxl2ZHFs2dI72cPfY8E++c4/rE+5w79QpPbdnAc09t5/ndW+isc9PsMhO0aQhYVDQ7DTTYtYQ8ZtqqLJECT2sa6xlobOKpDRs4OL6bVw4f4crblzh/5mwEBLa2NqNUypErSnnt9eN8dn2Cjz9+j0sX3+Trzz7ELwj8/eaX/OPbG3xy5R3eefM1Dj+9OwygeuDH7/j8oyt8NvEue7ZvQl6SR35Wqhg7cQEE4QoeTSmNlSpa3Bo8qhyqNNk0OcpZ3+Ymc9lM1IWrUOanYFQUsrarhQunX+Pj9y7z7fUv+ebTL/niw2t8PvEh1969zN+/+Qr+epNXnttPpa6c7FWLkecmoshbSXluPHFz72fVoj+zYNY9JC6fTXlpDkZdOc0NPo489zSvnXiRZ/btYv+eXTz37DO8fvw4rx8/walXXuXimfO88eopXj58lNdefZ1jrxxn177d7H16DwcO7Wff07s58OxeDuzfxab1/XQ0+/g536MuywiDse/FxUu4ibRp5icvYF1XLSOdfgyydHxmGX6bHEXuCqSNfnX8LJIWP4S2OImSzMUYylOp9yjo8GvQFsZRnDobWdYi8lbNIZr9oomi9CX0NDrZu7mPGnt5uICfZIXyIwg/kpE4i/zUBZTlrUBVmEJJdgK5qxaTFj+XRbOmY1IVsGmok5MvP8uH75/jL998ytUrF0WLsODHpcsL93WdfkFAEE4jJIsE/shTYxzYsYFP3jvH919e44ebX8CP33Psheep93vpb61nY18bdZV6PAYFdnUR07jCUEctJ47s5qWD2zl6YBu7xvp4fu/mcJ3wwwSqzGzsC5G5bA53McFdTBCwKKm3qbCUiRKi/MQFbOyu582jT3Pu+AFGOurwWZR0N3hQ5qXh1MhY01TNSGst5pLV1JkV9Dc4qTaW4DfLMMtXh6V00kIvLv5meTrKvHhyk2bz5AO/Zfnse0hf+jDJi2eEn5e06frpbfVw7rWDfP3J25x8aS9twUoCXj2CcAGvTYFbn0+1qYCAtQS3NhuLLBmnOpMoGbwRflZTA8mkzVzatCTiOIhRmYPXrqLJb2OkrwWTqoiC1fGU5iZhURUy0lvP7o29tNVaiAJJaaO7Hv43RNSyHpbi3EWULMwJg/i7pTkdvtbbIHHFwyStfJRFC6cTt/RhEUjdAUsWP0TiijlkpC0hL2cFhUXJZOfFk1uwgqLiVZTKUlEq0tFrciaRUOEg0exNMxHjirxhD0mksJefOlsJAXsZjU5VZE0PWitocqhpdqiot5bRYJfR4lLQ6pbTYJeJMRMOFc1ufcQTITWJSAh3i78f8urpqjPRW2+lO2Cm02+mw2ciCnYkK9lUoL+fqHToAlFrZSyJEDfg225z8btfzUK29Ne8VT+D1vy7+f1vpvNvt+fzs/9lZzI4keZlFDy12MpotpXQWllCBChFvr/G1KJnYouNkZggCo5jSYRI4KfdOY+Jlplkzf1VzHeHw+f1ErVoS8A/luhMBUexWZemgoY9MedIHolYz6dEBkbDIH0qYDseM1bSejj5mCfn/YEn5t7Lnx+5Cwn8LFg8g0VLZ3Lvfb8lJyeJrVtHOHbsEJ988h6XLr3Jcwd2EyURJznzymHW9baIFvnjoNWXklOcwyMLF/JfM2eHYyMkY4AYp/LAgzPISktEXZSKR7kaR1F8ZNycJSuj4/JrycNzBQnc63KWUpz4KNrsJdSb8vCWr6Ii+QmELLCXi57rwqx55GbOEUlE+pPMmnUXqzOeIEoeYkmEtJ5sw6NLxSRbHjNfYq3ssdrz2PktWd0l4tAb0/+2mM8iibAqV+PR5fH0WBfvv3mIDV2ucMD0aRocReEUr5L34uCUtp9I7M2ssAHhjhgScQm666LW85FmM5s6HKxrsbCjv5rBgJHYOfDpWy8gLIAt3R5Gmi1s6fWyc62fLf1edo0EObyrn7HB2PSr4XfnIGKLk7wfEomQvGoSiZhKJG4VEyS9wxLxnerFmHxOt19Lb52etU1W1rc5GQ3ZGWm2MNJsYX2rjbUNRlHaFCYRg3W6SBuo1UZIxdpaHWsCRgbrDPT5dWHyUEGbS0nIqSDk/OdZl37apHud/C53+9T0+XWsrTezrtkRJhH2iGRKSiPb6iij1VFGZ5XkiZi6LkjrhTQvt1FvyaPdJ6fNp4iQiFafPNqqyiOtrUpOZ7UYXN0b9tr012nFOJKA2PqCWgYa9Ay1mMWMTa0WhDpDEcI02DvURl+NBYcsk1pdCcNNPrpqKvFqZQStapptFTRbFbTaKwg51HR6DHT6THR4jbRVGWjx6Ng10s6H50+I6VfDubwj0govdNYa6fSbaXJpaHbraXbraXToafWY8WjKKElZTsBWgaE4nYqcFbRW6fDo8ghWluM3lNDsUIuZmewV9PorEc4S1R4LvRzaNsq186e4cOx5dg334lKVsm/DGq68cYKLrx/n6ttneOngU4z2hziwawPvvnmUF/eO0eYz4tMVU29VELTIqdHJaDCp6HTbCNlM3M5N+huDtPqr6W5qYNfmTYxv2ULQHw2WXjcyxKnXT3LilZfYv3eci+dO8ZdvPuXjKxd489UXWdPdgl8Q2LJ+gKtvn4F//JVvPv2QQ7vHeenZ/bz+4hEun3mDzyfe44ebX/Dmqy+ye+t6jh89wOFnduExq0heMivyMtWaykSNu6EEjzKLPawkmXEspRkYitPpDro5NL6J765f5dvrH/LZB5f55pOP+fraR/z4zRecPvYC519/BaYJ6MoLSVo6j8VPPkTqioVUyLJIT1qEUV2ESVNMevISHA4t7iozTS017Ny1kTffPMHZsyc5efIop0+d4ML5N7nw1mnOvXmKc2+e4p3zZ3n37fO8c/4sZ8+c4syZNzj5+iscfekwzz/3DC8ePsCJl57njRMv8MaJw4wNdxD0Gbidm5EiZILwPfGLH2BV3KMkLnic3JVLOct00aK0ADLiRMKQuCic11vYQ0VhPLK8pVgqVlPtKMNYkYHLXIi2ZCXSZpuzaja5yaL8Jyt5LqW5cWjL0zh2cAtPjXWiyFuGMmcxJlkisvTZyLMWkrr8EdITZ5OVtIiMxEVkJS6n3lvJgfEtjA60Y1IV4HdrePap9Xz16dv88O0nfPDOGxzcuxNhFCpVRdjkOQiCmEygXxBglkCzzyTW01gAz+3bykeXz/KPv3zJzc8/5sKZU5EFIujQ0ObVU28Xg2E7asyEvAa6Ag52b+yNWP9fOrR7ErDcObaO9y+cYf/mjbwwvo2969bS4rYi+MFeUUiNRRE59jiz6G31YNPmU+1U0RPyMtgZ4OmtQ5w6sIedvSF6q23UGeXUGEqRZy7HrspBVbSSzFVPkpc+nxWLHkJKtbjkyQeR565iMOTnhX1jbOxvEAOiDcVgFw0NHmNJ5B5D6Dl+cAf8KEQyNJlVeQScKqpNBfgMWfh0mXj1mfh0mbg16TEb/ARTiYOuMFY77Q9vrDfCgH4QfWkyXkspAVcFbnMpRmUWstyVtNRG0+t5zAoCThVeQx5uzWpRDif4I7+lyhdT9+qLE5BARmQDl7wDM2PB2xWk4NEVyx5m8bw/8fjM/2LB7PtIS56LIFxBLkvBqCvA59FQXJCIXJaGQV9AeVkaek0erU1O2psdKEuSIwHowkmgSSBqPQ8DyTsk8nAQQRjDbyqmoVJOq0dLZ42Jdp+BFreGGoOYla/JqaKhUkm9vZxGh4JGh4J6ezldfjPtPgOtbh1NThWNjgox+YalDL+plEZHBa0eLV1+Mz11VrprLXRUG2nz6glV6Wjx6GivlohErBRFAluxOn8JYEtgYZx/BqZ/8a+rSXr833nRPZ0X3feHa0z8mkXT72TanfdTmrkAoyKZf7vdy223uejyaOn16ej36ujxxMoCrjFZ/y95dqQg4+HwmEqB2BKxOExUkx+NvZh250wmWh6YQiIkoB/rLWgiSgRGY4BALPgcnNL8iOB/T/j3JWmY9P1Uz0YMeZslecyk7y7E/P4Y+ZF5PBy5jukzfsPMJ/4//vPuf+PJ+X9EEPzMXjCdeYv/zOLlj9He5Wf/s9t4+fiznD13nNdOHWHn+DoE4TSjG3o48vxTPD2+kfaGqpjfDVJWsJK09JX88dFHw/I+KfD3ewThBvfPmElG8koMpVnYy9JxyBKpLE0i6hEIP6+Il0UKjB/GXLAca1Ecfm0mXVVyvBWpqDLnUJE9F5dWzFq2aO40klc9RHr6LARhkKSkhxEEP6WFy/gpgRhDEIJU6bPRFcXHjKlIIkTDqfQMx6bM06lkOZZEbGOyl8NPVDL5Pc/t7mdjv5dGdymBygJqLOFEBTMlj+ZUAjFKNL7iClFidkX8/hJii7mekcao3n6sw8OGkJOh5kq29ddx6rlt3HjvVU4e2oggHGW4zcFUD9hojz/iDRXTu8aQiMg7ETu3m2I+T/Yg/PfVrYNEPbaxxEw8vi9opi9opcuvpy9oZrSjig2dXtY02RlqtjHcYme4RfwsVbcearAw3Gilt0bLQJ2BtfViAbmhBks49iF6zEBAJxIIdxltLjltLvktrvGnrdEpm3IPkz8PN5lFi3+jKfL765rtrGu2R45ttSsIVcZ6PaRxHYzpU0paEV0/Wj3i/tob1OI35+CoSKbWkkt7tYL2agXNrhIaHUW0ectpc8voqCqnr1bNQEBLv1/NQK2GoXoDI81mhhqNDDeZGA3Z2NBmZ32rlfWtVgRneQbO8gwcstXYS9KxFafTWqlma08T61pqaHJoCbkM1BtltJjLCFmVIpGoVBFyqGnz6GmvMjBQ72RNs4fd67oQEB+0Fy/r+xtFkGKT0V6jpb3aSGuVjo4aK61VxjCJsEYsFMrslQyHfDS5NFSbimipUuPV5VOtK6K1Uk17lYFWp55mp45mpwG/SYVdXogwCM9uW88Pn0/wl0+ucOq5faxvb2C4NUBnnZvueh/dTTU0eK20+O2MDbYw2hsk5NXT4BBTHdYaS6k3ldPm1NPhMNFqNfBLrrOhuZHxkbU8M76Vt159hZvXP+H6xxPs272LloZ6Wpobeevsm3z/l2/57usvefedc3z0/jt8/dlVLp97nZee28P+PVsngTuuiHERNAms7+1mbUcbfkHgmfGt8P03fPflx1y+eJorTOPZp7ZSnp+OoiCdlKVP8Nh9vyNu1h+xlGYQtJRTpcxlDyupNZaizllJccoiTGVZ7NrQx+dXL/Ld9Q/49vqH3Pxsgm8+vcr1q5d4/8IbjAsCTBPITI5j/qwZrFgyh7lPzCA7YyUlhavp627m4DPj9PW10j/YxqYtQ+x7ZgcnT73M+x+8zZX3L/L2O2d478oFLl06yzvvnOHy22/x3qXzfPDe23zw3ttcfvstzp89xWsnj3Ps+IuceOUob546weuvvMjBvdvZPjrA2HAX1Q4NbquM27kpEokfCW8sflYlPEZ6wkJyVsYjCDeRZ6WQsngWyYsfodpWBhcEUhMeIW3lw1TZC6h1l6MsXklu2jwKVi/GbpACpEdjFiDRCpidOp/c9IXkpS+kMHMJqoIVUCSgyl1CQdKjFCU9hiB0Up67nOKcBOLmzWTREw+zeNZjyPNzuc4vuc4vIy/thdOH+Oi91+BuAe6OSTEZtg77BQFBTUTSJwh+0tkWyZ5zFxOcOfkCb776UiSzmFAEPkMxTQ4ZDXYZflMhAasYGNvo0dIRqESeuwpzRRGDHQ3YtHI4Lc6z/U+NMz62kVNHjvDs2BjPbNog6uX9IOyHF/aNcWPiLCQLkCzgspRQXpiIvDiF4f4mzp1+gYm3T7Olu5XdfZ30VTuwy7KxK7KpsZYRdKsYJQ+dPJUdmzp5als/e1iJVVuMvjyPYYoQBD9/EQQuvvY84ySzb4u46TZWGaixKbGrwyk740SrFXeFSYTfit9eQa1dTp21kDpLLrXmHGrNOfhN2VRp07HLEzEWL0cEH0eJXbzNpfGYSuIwFi9HX7SMktRZFCTNRJ23GKc6A5dmNWZFKnpZEkZ5BjZ1DnVuNdvWt4vnqwsxqQrQlWdQqUzFLk/EUraCqDZ9G9GAyaaYOXYjbPWTmggYi3LjKMxZTlbaAlITn+TnfE/u6sWU5Cdg0ubitJZSWrCC/KylaBQZ9HX6qHLIKStKpLw0lXVDLTy9a4TW+koMisyoVCkvTFgiwZPSGFwP//73VOnzqTGW4DeVUmMsIWAtJ1Slo8tvpstvJmAtp8kpejglgtDkVIkyJkdFhAyEqnS0efW0+wxi/SCXmoZKZeT8dp+B7lpLlHR4tDS7RO91i0fHZFAWC7JigZZEImIJhbQ5Ts2uFOJffmbj97+5H13iXbTm380e031MtD3AW/UPsMd0N4HM3xHI/B2Jj/2C3BWPIQh+Oh3KKSRiLAp+BKIxLGFLuggSYwP4/UTlFhIxkjb10X9CIo7yU0t/rERpdMp3t2qxJCLWUyr1L81BiYCFwe4gYvtJfxKZ8TNZAtGEFAfywEO/ZdbcP/Do3Ht5bPY9/GH6r5i9YDqC4Cc5YyGhLh/TOUtru4+SsnQk2VdOXhIqdQEOp4b2lhqqbGoU2cuQQJ+lfBUlhcnMeGKmOI/vClvOw0Tt4cdnk5uehKE4HW1eXMw4SfKuWNnGDaIZno5jK1yOKXcxlvyl2EsSsJfGoc6dj754Ce1BLdvGeklLfgiTMZ1AUElJWRypqbGxJJKef4wqbR66ohW49DlhA4T029LYSSTiVmQvlkyM8VMvh/S8YqVSEgn8nqZqOZWaNOrs+ZOfZ4RExBCESVmeJBJxlMnJAgbprjXEXJMk/5wclL8u5GJjl4/9m7s5eWiMjf3S/GpCEHqhU4BOaX8Lz8PbJ88vJgSYEMIG5VjSEPvOT41nkDwNtyIRseuEJF8ViURPnZk1TQ4EQSxa11NnZrjVzWiHj+FWN5u6qiJtY6eH0XYX69uckTbYYGao2cZou4sNHW7WtzkZbrFHyEZ/nZbu6graPeW0OktpdZYSiqSJvlWLegObXKUxf58SuxHQ0RcOYB4I6FhTb2Co0fTf9HsrsvXPYr2irbWqjPrKQprdpQw2GcVYBsFPs6uEoE1MFdvpldPlU9BXq6bfr6bHp6Tbq6CvRsWaQDToel2TmfXNFoYbjAw3GBFM+auoLM2gIn0ZhtxETPmrcMuzabApCZjLqdIUUmuUETSU0miW0WJT0mKvoDn8b8ito9Nnoq3KQJ1VTnu1hR+EsPzmAhwcX8drR3YRdCoI+dSEvHraq430Bp20+czU27W0eszsWNPBzrWd1FmVdNVa6at34DMWEvJpxYqqxlLqTGW4lQU4ynPprXNwZOd6Xtw9xraBNoTjUO808saLz3Ljg4u8sGcra0MBGlwm2v1OOlGzfX1/pLZEg0dP0KXGb5aJxMajpcUpelyCRjkBrZw2u4kihjk8NsrZlw5z+c2TfHH1Pf5x82u+++pz3nrjdY4cOsirx17m2scf8v1fvuXbmze4euUdLr99ho8+uMjV985x/swJzr3xKgef2U1XqIHO5kAkR7K/0sYN7sCmFrPCHD2wj6+uXeXTq5f5680vuMI05KU5WNSl7Nu2jv3bhrFX5FOQNB9d/iqcimwc8iyKEueRtuAhVNkrUOclYpHncGjXBr76+DJ//+YT/vbVp5x77WWOHtjD8/t28tS2UcYFAVl+BnkZiRi1Zbgr9Sxf/CTZGSspyk/H4zQyvKaTujoXu3Zv4dXXX+Lyu+e4OvEun3w6wUcfv8/E1Xf59JMJJq6+y8TVd7k28T6ffnSVTz78gIkrl7l88RwXzr7ByVeP8dyhZziw/ykOH9rPM7u3sbarhXqvjYDbRJ1LT51bjakim/TEJ6OVhoXTzHviHp6c8Qee/PP9pCyZR2bCQhIXPkpR+hIsFVloS1dRmD6P2TN+y5Info8wDvmp8zArM7CqsmNeptgN8hLCz6EoezmZyfNIiXscbXkaXlMRhrJV6Arj8JtzCYb1oaqCFVTqC9GVZhKqc9NTX4ehvAS3vgIJGCATQDalONo4YpOqiDaJ4GTHcAcWeQ4eYwles4ygS01TjRmfTcWLB8Y5/vw+sVaDIFBj1dDqUePVZuFQZuDV5VJjLKLOWk6tXYFLX0JG/Fzk+Wns3LiGjoYaRvo78QsCT+/eAX/9jr98co2Js2fpawjgNVRglOViVuThFwRefHYzgnASkgUMFVkoilMY6mvkxNH9jK5tpzwvjeN7d/L0cD9+vRxzyWqU2QnoSlJwG4twGAt5ams3P958n799dYWXD+3ALwj0NPi4wH1IJKLJq4dxgRpb1IJjU+Xi1BVircjBrs4Lh5Cbqa1U0lVfSdClxmsqiZCIOksu3QEDbk0abnUqFllCzPMV5RjG4uWYS+OxyBKwlq3AWrYCfdEyVLkL0eQvwVSagKFkBer8ZaiLEjArUnEbi9CUJCPLTcCizsWozEEjy8BpKseiFrNAmUvjiYKBbUTBlwTaJMnNHvJTZlOQOoeijPmU5CxFuB2KcuPISlvAqoTHWZXwOMJBqHZXMNBdw7o1DXSF3BjU2ZQVJWLR57Njczd7dg7S015FZvpiarw6Ols8VFUqcRiK8Nnlk2RKEgmLBlhvQwrCFVOxiuPkN5WGK21r6Kwx0VljosmpotWjpdWjpaFSSdAmp9EhZmxqcqoihCJUpaOj2kiX30xnjYlQleiZCNrkYnYnn2HSd9L59ZUV1FdW0Fip4qfW9lu1WK/EYMz/pxIQqa9t/MvPOvnFv1r43a/imHbnY6TO/n/QJf6W1vz/YrPqbiZaZqBLvIvf/HLBlN+S+rxOJK/9NJDkQWJ66OOTz9kjWYElQD9ZejTtzkeYaJkRJhESSIyVrcR6C2IBlTQuk8eo1lHAT4HV6Zjfl0DefiZnx5kQW4REHAzfY6wuW5L7XZvSf2dkzbx/xm95bPY9TH/od0x/6HfEJYq1ZR574l5Wpc6nWCbFYh0lEjvya8QCqhHvjrj2ytJno8ici6ZgOcUFiTw0a4Y4b6fBudXnuf2+x/jdHx9mwcLFlGYnEy2EF0si9jM5WP9mTDuOIPyIo3gF9sJ4rEVxuOQrscjisMoTaA9q2b6ln/SUh9Fpk6mukbFs2Z+Ign9xzlVqMsPjOHXOSWMTCxZjLcOxmZckr4QE+KTnH3vcKJPT0+5HWALNPjmCMErQVUKVYXW4f+k46b7DJEJPeE5KBOI4Uc/aRMznQXrqjBGL92RgHr3P0XYPIyFXpBp1tIlzazKJ8LNvbGDKcVNJxK1AtiT/kub5P5Mq3apNECXvk7/rrjXRU2dmJORhU7efjV01bOz0sLHTw4YOd4RArAs5WBdyMNJayUhrJRs63Gzu8bG5J5oBaqDeRG+dni6fkm6vko4qOW3uMkIuGW3h4OP/nkj89/fR61fTXV0h1q4I6lkbjkP4v99/LJm41d//+Thu7HZN+r9bLdZqGm6Kkpc1AR3d/+Te1gb1DDcYGazTMlCrQbCXpEe+rFLm4pCtxlyQVPDLOAAAIABJREFUjKUkDZcyB6+2iDqTjEZrGY3WMpqsChrtSlorVYTcWjq8RrqqzbR7jTQ51HTUWBlqrcYvCLR4TXQHnYz2BGir1tFeo6fFo42QiJDXRMCqpsVtYseaDj6/9Cbjwx2RgD2PtoBmj4paazgOwKmh0aYmaFbS6jawsTPIwa0jHH96O93BKqoMCobb63l68zANLhNBhwGHuhRhGDpRs4DD6AkhjEOVSU5n0EGoxkSn30yLS0utqYxaQznNVi0tNgMhm5F19bXsGxnk/MvP887rL3PlzGt8fOkCn028y5V3zvPuxXN89vFH/OPvP/D3H//G33/8nq+/+pyPrr7LxxOX+fTjK7z/7nkunjvFtQ/f5fSrL/Hic/vhkgCXBA6zgI0DfdR7XJiUcnZvHuXimyd57fgLPHdgD+2tQQwaGeOb1vL1tXfh++u8/fphtg+141LnU5y8AE3eyghwLUldTMLcB1g++8/Y1UXsGO3n2KE9XDl/mvFNYuXdkd42mCnATIHmOg+VxgpaG6vxe22sjJtP2qplJK1YRPyyuaSnxKFQFPHMs7u5eOktrn/+MZ98OsGnn33IZ9c/4tNPJvj8+sd8+cUn4r+fXePLz67xyYcfcOXSRS6+9SYXzr7B8aNH2L1zCwO9HYQaa2mqcRH0WKh1Ggm69Kxtr6Ol2ohdnUdJznLSVjxGwpIHWb7wj8QtfJB5j07n0en3sGrpHBY8Np3S7ERCfnN4ET3NnIf+g/T4RyjLWUIeo1gqVtPoUVFlLEaeE090kd8z6YWQFyWRmTyPpKUzqXWpqLbIKEiZR3nGQmTpcyMLbMnqBVRq83Bpi3n9yH5ufniFrWt74TYBiUTkpy7AYyhgbE195Hk4VDK4TRCP2xb2LMyBwyyIxHJ4TMXUuzXoStMY6qjl6vlXePeN4wg3Aa/Ano0DrG12IghQkb0UlyaLGnMx1ZYSfGYZFmU25XnJ7B4b5NMPzvPXGx/z9+++4ODenbTU18BJgZf37+XY/r0EK800esR0yzZNMe31DgyKbLKTF1JeuIr0xLnI8lbhdWipKM2mvDCD5moXPXVV1Jt1KFevImjTEMd+LMpsXKYSBjt9zOQkV985zosHxljbXk1rjYVqs5yopVS0VrkNxeHUueL4xxKK6LMZx2MsodpWhs9SRrWlhGpjNtWGTHz61TwzPkJzlQJb+UqMxcvRRSr/xmqC/VhkCRFvhF2RhDJ7PgVJj1KWMQdzWRJ2ZSrlOUtIW/4QCfPvR1mwEr0sHXVpKurSdEqyEyjPT8KpK8RSloS1bAVmWQKG4uUx1zyO0BsFSJI3pDRzIXnJT5KREM7mtfIJstIWUJKfgFqejl6VhXAYhMPgdSpoa6rE61Rg1OTgtJbisJTQ2mBj/dpGetqr8DgrkGIFaj1a+tu8iNZXKR4k3MKpZmsrS6m2ien7nPoccQ2NIQXNLnXES1BvV0QIQrNLTcBaPql2hORpCNrkNFQqaXGL0ro2r55Wj5Ymp4o2r56OamOElLR59bS4NRECUmeVE7ApqLcpI8AhtqqrIPjZGHL+kw0xVqYzPuU7kUCITQKXowjCKA1uNf/ys35+8a8afvPLZBIf+yVvBWaQNfe3/OJfa2P6iLUQSzE2sb9xnFhL7a+5FgOOLxCNjYj2I5KIB8maeyeTtd8SUJsqOZLm7tTYh9Epn2P/P0xU1hSeiz8Zn8NEs0hJvyGRiFGi1uuzTA3ElPp69PH/4tFZv+eJeffx2Ox7mL/kwbCsaT8zHplGlKxeJ5rF6jTCr2HuvBkkJi3gT/fdFVkTvfpMJFBbUZbKvCVPRgjEudXnueMPf+b3D85g5YrlqPJTUa1eHPOMJcIkkQiJ6EgE4sdI85Stwq/KpE6fjU+TjludjE2xglCdhh1b+lkZ/6fIvaakPEp+3oJIlfj81DlEs2Jti3lusfuHFDgdGzAcO2djAd1UiY40p4Mxn/dQbc0Lk4fDdNXrGAxZafbJwxIs6fnFemDCxEpPJPGGWItLnJNihXmJWByNHD817kFqgwEjQ81SWlJJeiR9H/7NSL2vJt5+7SDP7RrmyJ7Rn/bHrciDP1wkVpJaStKm/xlo3tglpZedQCSmt/hdwc/aZidjPbVs7Q8y1lMbIQvDLfYIaYj922i7K0I0YvvpqtHQ4RPTwfZWqyKgv6NKTkeVnK4aVaQ42+SsSZKE69bXJwj+SMaovlpNRNIkxW38T8djcuvkp16dnx7XV6+ju05No1PcH2rNOT85ZrTFKhIEaRyq5HR6yunxKVkT0DFUb2CgVkO/X42gy16BITcR8cU7iDY7DlNBIjZZGjX6QgLWcnz6AuqtZQTMpdSZZARtclpdGtp9Btq9RkIePd1+K53VZtqqTLR7xX+DdhW1FjElYEeNic5aIy0eLS0eLR01VprdeuosKpqcBlrcJgYbfYy0+ekNVuLVF+OoyKHeIafBqSDkESPUK+W5NFZqaKzU4Pv/SXvzMKnKc+33PZff3jn7JN+Vk52dxB3jNjtOMWgSg4oyiMw03fQ8z3NV1zx2zV1dU8/zSNPMgyCzgKIig6AiIKICgiICIjYyT4JKkt/5Y9WqqkZM9nedP96rq9c8vGut+36f+34eXSndfnskHWt7jYWWGqvUOY9Cg8ssyQp+BIXp8VLq1MUgFkPQrqHZa8RvUdDo1tBRa8apzMehyENMgl6fkzp9FY1GqfhGM2beWLecg29t5fzxw3x7+Zxk1H5/Hx++t5dLF89z8cI5bty4zne3bnDt6kUuXfyKc2dPc/LEUT4+coDTXxxn7zs7Ocr9vLBwHiGPk56mBub3dmNVV6EszMdrNdMa8tPb0UKg1oVWVYFQwEf73uSr44cYOrqfI+9uZfPqBbg1BeTOGI2lPJ0Gm4LlsxpwVOVSkPwc+cmTSZ06GnVJFi6jkmXz+hHiHHdxC6/dBCMFemUpi+b2M7u3ncG+DgI1dvKyU3h2zBOM+P1/8/gfH+bRR36HUlnMrnd2cPrLk1y7fomLl85y5eoFbty8yrWrF7l65QI3r13m2qXzXD7/FeeGvuDkpx9zcP+77N+ziw/e3c2WVzby8ourWTCrl4DTilgGIbtBukfhKtW15jIsiiw0JUko8qdTkjOZ4uwJlOZNp73eTcBtISd5GsnTx9Hkt9IaNCPLSbISnqbBU4VTl40Q18hPGkth0liy456iJHU8WdNGIX3crklh1/sgedrTCNFNyvRnIh+4joCJiuwpVKQ/hzJ7AkKsRZU9ESE2oS9Nwq7M4f0dm+D6BaJF2wLUGkpQF8ajKZiOXZOJW5OPXRUFy4sJm6rDRMKpKaLFq0eIU8ynCKc2H21xEivmtnDiwA4OvrkJMQo8mlK6A5aIFKpWn4fPVIBDlYXHUECtuYzNTGLjinnwtyt8+dkB+O4KV85+zvULp9m8aQ2tdTVwTeCzaOgISKMQg50hDuzewrK5nQx0BlEWp5GfPo2irATsRgU6RQHVegWvbVjNySMHmNPawIqBLikyYlHj0JYgxC7UpSkIcZiR7MWLl4C9Ere+EJc6H03+TIxFaUQzv2zDro4tLhf+eNwljZJK0ZtdBKrLcGjysCoz8JpKqLeX4dVnUqNNw6VK5qWVc6l3lGIqmYapZFpMhED+uOxHiHaqK+Ixl05HXzgZQ/FUtAWTcOvS6WvQ0d9gpNaYi7EiScre5VKyZCBEW8BIk1fLGy8t5eUVs3HqCrGrc6nRZeFWp1BdmYCxZBraCHGJBRQ7iWrk92JRplKtzsCmz0WvzMBuLKLOq6W9oZpGv4EaWwVuaxk+p5LeNjedTXb6O2pYvrCdOb0B6rxaOhptOK2l+L0a6oNyHYVrRFPkHo2JfEkfZ7c+H5+1KEwiJMAesJREfAttHi2tbg2tbg0NNgU+Q3FEytRoV+I3llCjLcBnkIqPBkyl+AzF+AzFESlUs1MVkTa11+iG+SDk7cjEo8GmwG8qI2SVohutbg2dbvWw1IhL252s7JVHAHdyuzQtChJlkDyf2CiEvFwaMrBazPAiYMv4j58mokv4DQfr/sKEEffyb/8au32ZRMjm5Nh5K4lKPrbF3Gu5HSDqLViGEM3c98tHbyMRsWBsWcxxBRiened238ftIESeFxvVWEw0K9A2oiP224hGPW4nLfJxrI05ntv3MXwk9anR9/PMuIf48xP38qtf/wtPPfMAZZUp4euyOWb/u5D1/s+MHcGkyU+QljIZv1tDX7ONZk8ZcgrUypKZjBn/eEz9FPiPh35PQAgyUqZiKEoiOvouH8uumOsnkwj5ukkEorogDkdxAp6yVGqUaTgqEvDqM7CrkmgJaVi9Yjbx0/4w7PzSUp+iKGc83BLhKERsEoAfMrcvjpn/Q6O/d5LnyKRDAn1BezHakjiigyDbcOmzosuPkqVeMgk8GnNf91OPjXpsEomIzN8brtOC5CMM+xa6/bqYqKW0/Tl1emb51THHG+tfGA5IV85vZOuL89i/Yy3vblvDq6vk67Jfuu8jYPnsdl5ePpfvE/JAOBofuG1f/zOgvHK2XGxOfubuDNSX9vhZPaeJFQP1LOr0srTby+JOD4s63Czu9LC028vzPbWR6Uu6aqToS9udBzL6fapIcbp+n4qumko6PRX0yDUowkXt2txyxPefRyHmNhojlbQXt9tY3G5jUdvwuhJ9/n+c/Wl4++ckoq46n7aacnqCKnpDavpC6mHzl3TYeL7LwZK2auY1GJhTp2NuvZS9q6dWQZ+/isF6HXMa9AyENMwKqhGG3ARJfhQvddCK5PHoc+MwFSVSo8nGbyzCVpmOz1CIz1A47CPS5tHS5tZFMny0urS0uiS/QkeNif6Qg76gnXaP5DvoChhoq9HRYK+i1aOjxa2nrrqKBrsaj6YUl7qQRoeUj7ytRk+zS42jKod2r56QVUqR5VTmY6vIIWiqpC9oZ1aDiw6vlVa3CZ+hEr9FLRm7z0kPDl4B2wSb17/Ah7u3s3XjClxGBfHjRxI/fiSawjQaXTp6Q3Z6gjZ8+grEJKhIjcenraTTLenW5zR4CQjBllWLOLrvTS6eOsYXRz/ig91v896eXXz5+Um+PH2KoaHTnD17hgvnz3D+3BDnzkqj9Ac+3MeBD/exfu0K9jISjgrmCUF7KMBAeyvPz5nNa+vWsG75UhYM9rN2xfPM6u3AatETEIK3t2zk/bdfZ8+Wjbz0wly66uwo8+JRFyYyq9lJs0vNni2rWNJfz4KeOlYv7MVrVmBSFqIty6VaW0lZbgYTxzzJxDFP4nNa6GoO8cqG1ex5axvv7NzC+tXLaGn0M+m5Z/jtvb/kuXFP8dTIR9FplRz5+CCXLp/j5s2vuf71Zb67dYO//f1bbt6QiMTNa5e5cuEs58+c5vTJzzj0/j52bHmNLa+8xM6tm9n22ssc3LeL/W+/wQvzZtHidRCq1iMOgyonCVEPbk0BNkU26sKZqApmoC9PpqpwOjkpz+Jz6WlvqCFu0ijspnJeWNRFSe4MUqaPIjd1PEmT/4K6OAEh9pI/82kMJYlkThnJM7//JaMf+RW5M0YjxCnSp42iPGsa93E88uAlTn4aZVEyutJ0rMpsfijnvLYwDmdVDusX9fLRztcx04wqO5HS1CmUpU6kNO1Z1HmTMZTMwFKWgltTgKuqCFVOCpXZ8scwwOr5Xezbvg42CNggUOZNR188E7c2O+KNmN9WQ5tLQ6/fgkOZHSkYtHpeIy21KkwVqXhMxQTtSgzl6XTU29m3cxObNyyPgMrjR97n26/Pc+yjdwkIQVdDDT1NtYjDsHSwndPH3icgBC+tXsTnn+zn4Ltv4DRXMfbJxxj75GMoS/IY7O6gLejnjQ3r+DnnpMreNdWcEILD4ZaVOA4vXuSRKqcql2iGnVgweDsYiIKZOls59a4KfKYigvZSApYS7JpMApYSfKYCvPpMvLp03OoUXlo1j3pHaUSyVF0Rj6FoCtHRn8MI0Y2zKonqinhMJdPQFU7GrkxkQZed7etnsaDTib44jqC9lF2bl3L22B7e3baKWnMpLkMhZz59l+8ufsZAqwerMoOgJQ+fIRO7MhFjybSYY2/HVC6nrJVHJgMIsZd6VwV9zVbm99RiUmVhMxRS61Dgd1VhMxRiqMrCU12OqIdGv4G2eiv1tTra6q10NtlxW8toDpowqrLxuasI1WojJm2fNTbVXxhgm0H8GNzaXGpMEpEIOctp8qikNKxh4iAZpxU0OaqG+Rlkf0Otvgi3Og+PJh95xLdGW0CNtgCvrpCguSzik+j2m+gJmOkNWuj2S6lcG2wK/MYSavVFESLiM5YSskYlT3f2RsjASgbny5AGCWRgf43va8rvBIxlCYlMIqLzf/3LRNrzH2SH4w+MfOA/wlWvA8TWMZD2JffbzURJxNrb2oFIuxZ2c8lgcuSD/xUmEb+IOc7Nt533ZqLgXyYREhi7666dCPEMQoxEiGkxxynLbWLPtfm2/2WSIWdbmh9zbjKo6w5Pv4lMPqPTYq9rlKD98S/3MGbcw4wa8wDT45+ibyDInPlNMcvuDO9DBsL7eeqZ3zNq9CNo1fm47AqGkx/peMc8+xi/e/R+7n74d/znIw/xwJ9GEBCC/IwpWIpmMDyFqRwRio06bsKaPxUhBvEp0xHiGp6yVBylyTiKkrEUxGMqno7PmIVVkYDPUcKyJT2R41arEiK/q/UZzGqzxpz7SqKSn1iTcCyJiI0q/JC8JHZ6dFsN7vKY7cYSvm3c+V0p97mjMddFijTUGnMZXihRbhIWaq/V0u3X0RPQI6bBYJ2RRS1WlnU6Y45RJg6yx0s+9+jxLx0IsHxQAvPLB5tYvaCdlfPapHPoh3WLelm7sE/yNt6JRAxrP5ShKcDa2fVsnN/yA+vJ9+D4sOlzW5ws6vSyYqCe1XOaeL43wPw2N8v7/BHCsLjTw/M9UcnSwnYXC9tdzG913HFfPV4VfbXqSF2JnhrFcEmTp4J2TwUtzlJanKW0/kOvhNQWtFiY02CISJgWtlpZ1FYtpZ9tNDIQ0kqVtYMaBoL6cCHOf7TNWJP6D/VBqbW4S+kJquiv19IbVNFZO9wgPlivY36jkbn1euY1GFjYbGYgpKHPX0V/QMXsOi2z67T0B1T0+asQfk0h/EpQq85FiJsY8+OxlyVjKU3Eo84gZCnGo5F05V5DAfU2KZ1fg11Jg11K+9ru0UfIRKfHRIfbSFO1mlaHjgZLFZaSNJxVObR6tHTUGqm3KWlyqmn3Gmh0SKHugLmSvjobDfYqjCWpdPpM9NfbcFTl0Fajw6svZWlPEy8MtBAwS7rshmoV3T4rQVMlrR4DflMFrV4LC7ubqHeaCAiBWVnKykWDHP1wN99c+pILpz6mq6GGp//4AD/iJqbKXJq9Zlq9FsQy4JQgcdyTTPjz7yUiIvbSbDcyEHIyt8nN8r4mdry4jA/f2sLura+w47VN7Nv9NtcuXYS//5VvvrnBhQvnOH/+LMdPHOWjwx9y8vNj7NyxlX3vvsOrL60nj8XksZhXXlzJe29t5+P393L608N8euA99uzcEpZJHaSjpTECCBfP7mb14gFGcIDBzhBGZQ75yc9h1+Tz/Owm5rR7eWXVHGa11NDgNdAecmDTlqEuyaaqKJP8tATSEqby1J8eIXHaBDaufYF3dm7h08MfcH7oJMc+OcD7+95m3ern8TjNlJbmEgp58PudLFwwyPHjx7h8+SI3v77Bja+v8ddb33Lru2/4+splrl++xJUL5zl/Zogzp05w4ugR9ry1g/WrV7Bi6SLWrVzG1k0vcvLIB5w/9Slvv75BknKIfsRhCJqUbBQCv6GU6vJMtAUzUeVNpzJnKvlJY0ma9gRP/um/eXb0Hxn5p/vRVOVSV2sgNX4MGQljUJclU5oVm4lnL7lxoyieOZbOGi2rBhowl6WTNe1pchLGUpQ6EVmjmxY3juLMGSwdaKUkIxYcdlOcOBpD3lTk0a3y9HFUZU7BXpnNQMiNmAbGgnQspemYihIxlszAVjETa0UC5pKZuFS5eKoK0eTKGX02IO4DFgve3BSuEJ08DqTALzKY0OZNw6FIi7wYQqaSYab8Fq8mYkCvMZXiNBbjs1chg0l5uS0vr2IUuxjFLsSvYOFAGwGXARngXwkvpy7PpVpfQdBjZcwTj/K7e37B4488xP333M3EcaPRVpRSmJYUIREBIXj3zVcjv1ct7uLoh28wnyLmU4SmYAbRoliX8CgzItfVrojKJ+1VqfgM+bi1mXT5tLTWKHCrs6izFdNoL8etzSRkKaZGl4VXmzFMztTkqohIlcyl0zEWT8UUAfdRSYdDmUh1RTxuTRraoilUKxNpqSmnzlaMqSwBvzmflXNCrF/cxsJeLyF7BU5tLqvmt7FpxQAyWPGbcqjRpjH8hSyN4tpV8v1tx1QpVUS3KFNx6rLxWgojy4fcahb017F5/UK2vbyU1Uu6mdPtR9RDR301Pc1Ogi4VHfXVLBpowFtdwS3u4hZ3hUfvmiPmxY6QGV91OY6qHIKWcikxhLmMWmMhPlMRPksJfmspdS4FbT4drR6tlCUphkTEGqdb3ZqINClgKo25hrJsRDoHn6GYOmvFsHVa3Rraa3TD5FEBUylenXTuXl0hIWsF9TYFbR4tvUGp0mts1hupxUpCrhEFRAeIgmMZgN4u3ZEztxyOWe/2D+h87rqrj9/d/SeWqx5iuepBfnf3A9x1lze8/jYkkCpLo2SwuphotGAtw42oBxBiCOaHUzaHr1XW2F/EGKvlaEksgYjVg8cSiJVIwCuEEPcwenQCQtyLEFkx1yf2vA8QBXux5yp7dvYyPIpyiijhuEbUQLzpe9sY+9wjMduKTk9JG0etX8PrW5dT32ghGoWQAfU25ErYk6Y+SVLqBKI1WqLekKrSqRg0aWTlTEaIxTzx7JM88eyTjJ8yhpkzxlCWOQlT/mSi0Q35GOQBimjUxaNIxl46E13WFIS4hiL5OcyFM/Eqc6lV52JTJOPWpVOQMgp1aTxLFnQgRICq8mk4q2PlHLEkSvY+yUBXvv636/AHGd537yRdii5fby8haC0Mb1fan1QcNDYKJhEEtzYTR1izHr3f8u/jkeU8uqwIiZC2LUvsjkr98k8g/gS9QQMDDRbm1JvCXoXYeyuTCPm85X4fG+m5/Zm6XcYltVvcFfn9wc6XeX3dgjusK5OIO4PdlX0BXpzTyPoFtxOJbqIFF4+zpNvHC7PqWN4fYnl/iBUD9ayc3RCZtqwvyMqBEM/31LKow83CdtewOhOz6v6xkbnLo5RIhEdBl7tiWJPJRLurjFZHCa2uMtr/YS2HKImY22hkToOBha3WiBdiQYuF+c3miNRpICQVt5vl0/+D7cmkrz2m/8oDAt9fvtlVQru3go7aSto8ZTTaC4fN7/NXMRjSMhjSMrdez8JmM7PrtPT5q+j1KSN/u2oq6PZWImS5jzpzCkIcoCJ5HNUliRiL4qguT8SjzYx0Hr9Z0lB11BposCsJWaVKp70BKz1+C422KjrcRnpqrbTYtXR7LfT7qgkaKtDkJtDoqKLTZwrnFVfT6TPR7NIQMJcTMJdjV+bgN5XR4tYSslbS6FDR6ZNIR6vXwl3cijycbW4DjTbJqNdVayJgrqTepmJWk5ddm9dy8vB7rH1+Lm+9/hIfv7+bzw69y0f73uT850cYOnaANUtm8yNu0hl00eqzErTpEMtA2MBSWUBBwmQSnn0SIfbS5rHS5tIyGLKxbk4n+15fz6FdW9m0egkLZ/cgRsKWV1/mi1MnuXb1MlevXubGjescO3aUHTu3smfv27y3bzdHDh8Am5BauBr11a8+5/Snh7h+7gv469fcuHCGb66c4+zpk+x+awfbX3+V5UsX0N0UwGNWYVWXYK4qojQ7gfy0yZhVObQGzdj1hTEdSA4PDpI1czKpcROjGn2ThjXLFvLW9tc4c+oYl85+wdnTxzn9+VE+/fhDdm5/ld1vb2Pr1pfZs2cHe/fu5NDB/Rw/foyLFy/y9bXr3Pz6Bn+99S03b1zn2qWL3Lx2lXNDXzJ06gRfHP+UY0cO8db2LbywZCHzBvpYOnc2N/kR7+/ayqmP3+fNTWsQNsIp4ALME4IlHSFqtUWoc2dgLU/HWp5KWfoESlLHoy1NJjd9Mn989F5Sk55DCHjij/9F/JQnmTT6EVQlydhUuUSz4Ugh7sbqCs4cepMLn+ymo9ZIUdJzFMx8lvRpo8JZNo4jAuDQl/HamkUs7K7DUCy9sEsSx1GVNQlN1kSiOttBtLlxGAqS6PVJYUdrSSZVmdPQ5U9HkzuR6op4POo0nEopjWBACCb86cHw/bhEtaqQWS01bF4zjx9xkxdmh1jaJ43iq3In4VakYiudibMilUZLCeb8GdRUZRK0FtPi0xKyV+A2FiFEgB9zDV1FOkIEwmlJ5xMQgm2bVjGrsx5+JeBXgmi12QCF2Qk88+QjPPzfv+D+3/w7v/3Pn3L3z/6Nn//kf/G7e37B//tvd/Hbu3/Bw/fdy5OPjaC8KJ/c1GT+/PDvmD5+9G3SGRBiGXvf3Mi3F44jToE4BQ02SYInFJJ2tlaVQa0uG6cqjVpDDiFrIX5THiFrIQ32EvymPPymPALmfEyl8fiMuQQtBdiVKdTbigla8vBoUqnVZxAwZfPaukU0exRShKFgEtpwmtU7NWdVUriq61Qc6hQ8+gysCilPvLl8Ji5NBjX6bAaarDQ6K2jzanBqc7EpM/BbS5FJhEebjrMqCWtFPFGQNB9bVVJkX/riOMyKJBzaDGpM+THHMUSjT0fIrUZNN1s2LubAnld545Vl3MUtnMZi6jwamv1GGmv1rFzUCdcEXBMYlVmE3Gr8LiUeezkWbS7VujwC9spw1qoK2sKyola3hkangsZw7vKgrZx6p0QimmLkR7HAv9UtSYraa3SRbEpCBKJVtr2yvjqA31hCyFIe8UY02BQScdEXRfwWsg+ivrqSgKlbplyOAAAgAElEQVSUWn0RXl0hzS41jWE5VX9dNXPqq+nzGejxaImCLhn4yNKl4+HnLnaEXdbcH0AmcXPqTbTYSiP9X+qfMigfDlwlIlHPyAf+nR2OR2jP/x2//uXEmHdnrL9ClvrIYGonw6VWsTKnIWKJjUQiHgtXrI71bcigcpAGS1jiGDnvWJCYhBD/xblzQwjxZ4RQIQO2u+7ajBDTEGIUQoxHiElEDbQ9iH8vQ/zfZQgxGiESEEKPEJ0IkR1uI8PbL0CIieH/R4Z/T4iJesggcTHDDd+xRtwNw+5FtNDjXoS4FFMlWSYROynJmUhR9lhy055BWR5PSXE8laoc0rNnkJw+lZys6RRmTiKawlYmEfuJSiMPYy6chKVwKtai6XgUqYh7YPKffsMf7/l/GP3w3RTGj43cV48uC0P5DCY+9RtyU0azbLEUibAa0nBasxGiG50inqCzJKYvNMc0mRTIIDuWSMgkIlYG9H3/g1OdTp2tmOHvqFgSEZDOVa7rILbhN+eH11nG92V+7cgkokafHZEoySTCa8gLLy9FKhoclfSFjMh4bm5DrIH3cEwflUlEe/i8Yp+JWCN0rKFcBvf/GDz/n7YXenysHpSu5fL+UMx+JCLR6laxbn4rKwbqWTXYyNp5LayZ28yKgXqW94dYNdjIhkUdrJvXxMqBEEu6amIqXQcYqP/HJuZmRwVtjkr6fRr6PAo6XeV0uSvo9SqHRSW6vQo6PVKtha5a5T89L5ksLGixsKzbxew6HfOaTCxqq47UtJjb+M+iD7FtMcPfc4sZjgeHRydaPWV0B6oitR+ECNDuKo2keJVN04MhLfMbjcyu0w4jDp2ectqcJXS4yxDcjElDuT+qVTMWxeFQpERIBN0CbWE8dmU2LW4NrR4tbk0+ltJ0nMpcegNWmh1qOj0mbNTj15VRb1by4mAHB7e/xNLuEI0OFYqs6Ux4/HfUVSvoq7NRayimrUZHraGYuupKQtZKvPpiAuZy2mr0tHsN1FUraHQZaPVZoUjQHbLTV+eQthGspstnJGgqp666iq3rlrKor4lX1izl84/f57PD+/lo/y7e37WVfW+9RkAIvvj0Ay6c+oSDe96gt9lPs88W0aoPtAR565V1bHphAU0eyeDiM1TS67cwp87Oir5mVg92smXt87yz9SWWzRugIeClv7uDt996g48OHeDQwQ+5cPErzl84Q0AIrBYDbruVvq52PvpgHxvWrECoiTyQHBDcunIGblyAW9e5eu401y6e5a/fXufCV19yfugU7+/ajtgMqtIstBW5VBamkJYwluS4USTHjSIr+VmiocOd5KfHUVGQiqo4i5zkOKY9N5p6fw27dmzly5PHuHxuiPNDpzg79DlXL53lw/17OHrkAF+c+oxzZ09z/tyXDH15khMnj/LpsSOc+vwEly9e4sqly1y6cJFvrl/juxtfc/3yJa5fvsQXxz/l+qXzfPDubt7b/RYfvbeXD/fsYnZXO0eF4CY/Yl5PEy8tn8/Ol1dLxYUmyWH0AOaidNTZM9Dmxod1sAGKU56lt87MoT2v8NK6uSQljmXyhD9H+mh+5lQ8lgrSZjyDEAHyEp9FiA0UJz+HEIPUmct5aVEn6+a2oMmLR5k9ndwZYyhMmYAQ85nx7J/JmTmBorRprJrXybyOANaKTIQIUJY8Hk3uVEwF06lVZ9JoK6IqazwF8aMwF6fgVRdjKsxAmR4nHXPhDAyFU3FWJUmyl8pkuE8CNCtmtREQgl4h8BgrCNgUNNdoqXNUMthio8lVjgSYpJewtSQOV2UKrsoU3BVpuFWZGMtTsGpzJQKRJT2nbSELASGkKEQ/iEC4cN0rq7ly9gTvvrUZRkokoigviefG/pnfP3A3E58bycP3383P/vf/Iil+IkW56Yx46Le4qk2Me/oJSgtymdPfQ3NdgOWLFlFX48amq+KlVUv5cPcO9gjBHiFIYyX1XhM3hOCGkPYz0OjAbyyi0VLCj7lGUJ1Fs6kQjzINtyqVGk06Pn0WfkM2AWMOIXMejbYivNoMHIokjEXTMBROxa1KpaG6kDpLPm5VKi5VMg5lIi5VMq+uW0h7raQVtZTFYSmLw1QyDUPRlBiTtQzywu+zkunoiqeiLpiEOryMpSIRpzqdGn02TnU6hpJoJW1N3jQsFVKEQZkVu83FRD/+AeyqZGoMmTjV6ThUaTh1mTHL1iPSiD6X/bCTMfQ2OmjzmyQibYOATUGrz4hTV0izV0/QrmRup48FPUHe27FekpAFv/9BqXNU0lajoymcolqOLLS4NbS4NTS61dHmqGKwyUm330RDOCLQ5IgaAeWaERKJCI9oxYNYCV5dIR5NPqFwxEOuDyGTidhsTs1OVWR+0FxG0FxGwFQqHU94fodXT1+tiV6vkWiqzA1EwXQ7UbO4TOBl8CSTiGimphZ72PtxX5j4iF1EZSEy8IrNzCalhZ0w4lccrJMyNv3HT+VBGHnUVSYEsgla/kDvDN9PGUTuDR9PrOk1lkTI2ZkWc/uI/vAm+wjk0cM7kYjD3HXXABLYf5wRIzIYPToFIe5HiMcQIg0h/si998cx4tEshPg9I0YkIcQIhBjBT37yIKNHJ3DvvU8jxIPh+RP5yU8eZMSIiYwYMREh7kOIx2KIhCzjko8zFijebjaWDei7kMHrH0feF0MitiHESjKSnmHK+IfJTh1Ncd4UsjInxGxTvu4bYppM1CQSoc8djyZrLMaCySjTx1KrzoyQlYyJj7O0J8iLCzrYvekF9m9Zy4KOWjTFMxjz+N2kz3icDSt62bF1HcU54287L7nF+gFu9zPI0+VllsWs13zbetI6ku78n0md5PdK7HlvIypzkq/1NqJZuQJwTiB+Cj5TnkQepoUHx8RxGp0VCLGTOlspQWspwwl1IFyHQD4PObqzmShxa2d4ljT5uG6XIMpRiti+cScp1v9PQjGr7rZ+Ih3PioF61sxtZmGHVIdk5ewG1s1vZXl/iOd7A6wabGT17Eae7/YzrznqeVjc4WVRe80d99Xl1dHh0dDh0dDj1TDLr2W2T81ArYo+j4IelxSJ6PZU0utVRkmEu/x/dC5y5exFbdUs6bBH/i7tdERIxGB9NPrQ6Sqn21NJl/uHohyLiUrQZBKxluEkIhqZaHQU0ewqoSdQxexGPbOCajo95XS4y5gVVDO3Xs+cOh2DIa1koq7T0l+noduvpM1TRrMzhgzXG8vodGmJPKhmUKSOp7o8GVdVGl5dLqPYhbYwHn3xTKorM/GbSml2qWmr0UmG551I1U6dGnp91diop6vGTK+vmsXtQV7obWJhewC3poDqyiyKkyfgN0mpVRvsSjzaAoKWcvymUinq4NHR6FBFdLRttWbqHAaWze7k+dltdAVtNDqkvONNjirUuTMQ4gBOVR4+YzmttTbagi7Wr1zM8U8Ocvzohxzct1Oqz6CXQNaOV9YOuwkBIWgNONm97WXOnTzCvu2bWLGgj77GWmpNCtpcWvp9Fha2+pnX4mdpfxvL5/WycFYnG1cv491dO/n0yCE+PXKIo598xNCXn3Pgw32wWcBmwey+btw2MyJLAno5yXEIcSACJI68u52hYwc4//nHCLGWNcsWMvT5Z/C3b/n2ykW+uXSGwc4GfHY96rJsCjKmk5E0gT888B88/MDPeG7M70mY+hQp8ePITZ1CaW4SOSlTyUuZjqmqlEWz+9mx5VWOHTnI+aFTfHv9MjevXuTM6RORmg5yutZLF7/iyuVzkjH8/JcMnTklRVmuXOXra9e5clmKPly/fIkLX53hwldfcuHMaU599gknPz3C7je38vz8AV7bsJrNG9fwwoIBWkNOtGU5iFOQxFr6GjwosmZgKExFkz0Tc3Eqmpx4FOmyLGkz5RkT2bi0C74dYuPaQTJSoy/9rJQJ+F1qXt+wJJL/vCR9MvkJ41DlxlOZMQVNzgwMBQkUxo8m5bk/kzH5CeLHjIi85LLixpKXNIGUKaPITZC2nZ8wlrwZT6MviMNaHI82ayK63IkUzvgLuvzJuFWZOCqz0OUmocqciSZ7JoaCRFxVGVjL4nGrU6iz5uHVZhEwFLFxYTeXjh3g0K7XWdAj6UhNlZmoC2eiyJPPtZlYEqHOmYQmdzLG/Dg8ygypgnCNJtJPRRZU5M9ErIR6j5Eai5Ly/BRcBBjorOPAnjfYumk1G1cvZeHsLgoyE8nOnEFW9gymTn6aGdPHMnnC06iVJezc/ip7397B8sXzOfrRAd7avoUP3t3NV1+c5PCH+/n82CecPvYJn3ywh4/f38WZ4x9x4uP9jGQvI9mLRVOCXpFLcfp0hNhE2qQnUGROpclaTp2+gNrKDJRJY/Ao0/Co0xBiLXWWfOqtBdRbCyK/7ZWJ1GjS8ajTqC5PwFQ8HWtZPE5lMq6qFNzqFBzKRJxVSWxaI2VnkvuCaZhHIYChaEo49at0PT3aNCyVCVgVM6lWJmKpTMBYGh9TIC6AsTQeZc5EqrIno8mbRlX2ZHQFcVjKktAXTSeaHeh4+EM7P+KNsFQmYK+SIk8ufRZ1zlKaasKjUfUgdiKtex8MtLiZ1+WnyaOlHlvUUBqWG/Q3OWn0aAlUV1LvUvPWK8tZuaCNoFuBy1qEQRmVVLm1udTqi/AbSyJRBTlzUnfATJffRJNHgxgJzU4V/XXVtHm0+GMK/EkRuXMROZK8jUhEQgSor67Eq5P8cE2OKrrCKbFl47Sc9rXLZ6Q9TGrkoogyyWirkSRVHV695KHwGmmzq2i2lDMcOMmgRiYRsZlldsYsd7tZWF4vDHrvka750f07OXHwnZjlogDvZz/JIGusRCQSnvwZd/98PL/42VR+8bPUcEvnZz9RcNddq4iO0MZmb5JH3GUSIXsQZBLx5xgScTsQjQUAsQD2TiTiHoSQI1tTEOIhutsXsH37TrrbB9i+fSc/+cmDCHEPWVla9n+wn2DrLNZveI31a15GiAeIiytk//79BOtnsX//PuLichDiN6xfs5Hnn19Cd/sA+/e/RzDYEd5fEtF6KLGa+NtlEjKQls9JjtItRoidPP7U7xA/glFPPUB6ynPMnP4kE8c9wugn70NVkQTnBCVFMxieElUmEjKYlUmEFIHS503EkD8ZU/H0SK0Ua2kKHk0unBKsHGzh6ucH4OszXDn1EVvWLcBlyCdpyqO4jNmcPLKDoS8O3XYP5H4h34fYexNLAOTl5of72GLpGIZ5JqRlGuTCcHeszn4nEhEL1Bfz/crWUYBvKJ2GpTKeGkMmja4S6mzF1NtLwiU62wlYisIkInwNAxAbbVvYYmNBczXzG03heydHeGQyLPftvQyv17KfO2cXi20HEPfArAb7Dy6zemEn65b0sHFZ3w8s830z+rzW2AiZLCvsZ/WcpmHLLe3xs2ZuM2vmNksEYk4TK2fVs6Szdthyi9prWNJZ+73pQgTo8Um1NHr9RqlidFDPoF/DQK2K/holPa4KelwSieipUdBT8z8nEXI6V7kmhFxoTiYVt/si+vyqMFlR0O35RwXubie3a/l+3ZMouW0MF5nrDaroD6joqpEKzvX6lMwOapgd1DC3Xs+iNiu9QRV9YSO2TCQi+7WVpOEsz0SVLqUtdJSn4ShPQ5sbhy5/On5jEf11FhpsFajpjpjxuv0mFnX6WNIVZG6zh3qrghanhja3gVaXnk6vmYF6F/0hBy1OHYu6QizoCPDe1hd5bcUgjQ4VXn0RPUEL7bVa2mu1NDgqCVrKI56JVo+BvjoH8zpChFxGgk4DDW4DfosinErWGzFRt6NHkz+TGl0Jg20hhA3eeG09l8+d5vK50xz/eB9bXlqOAHa/8TJze5ol1r5Saj/lEi8sGOCjfW/zzraXafHbCQhBPBvCI7/LqDOU0ekx0RdyMa+jnragCyG28c4bm+G7G/z91g0uXzjD2aHPOXP6BLvf3sa61c/z6sY1/P3GNTasXI7Igvk9baxdKhWoGWiuISAE5/g593CKNYv6EGOgzmVlzdIFHNq7m5OHDxEQguLMmRRnJVKWl0x26mQK8xLIzpgMuwRxU59E/AgmPfc4KfHjMCgLyE+bQeKkcZhVZRx8dzenPjvK2dOfc+nsELduXuev33zNuaEvOH70CKc+/4xTn3/G6S9O8NXZ01y6fI6r1y5y5eoFLl0+x8UL5/juxk1uXrvK1YsXuH75EpfOneGrL05y9rTUTn12JFpBdxLM7m6ksdZGc8BOrV2LtiIbq7qIJNYSEILRf7iXjEmjqNUV467Kw1aeibE4Oeah6MeuzKbVb0BTkcrM6U+QljgaIQKMeeIBslMmsHJhL58dfIflczqwVuWRE/8s+QnjyIl7hozJT5A97Ulypj9F8vjH0OTFoc6PAsfitEnYVLlYldmkTX2KotQJlGdMRJE5EWvZTBwVMzHlT8FYMAVz0TS0eVMwFSXiVORgKZZ0/iUzJ1KVOQ17ZSoedRohSy51lnxqNJkEDEXDiguKzVEJ13DZ2UqEGEKRPYHqyiS8uly8ulycCnlUexB1UUqEgAaEIIALsV/6f+FAGxtWLKS9zkNjrY2uRj8ht5WQ28bcnnZWLB5k25YXWbpsNrNnd/DWW1v44IPdfPD+Xq5eucC5oS84ffIzTnx6lJPHPuX40U+4cOY0l84OceLoES5/dYpzn3/MfRznxJF9XDt3gpdWL5IIzQHpfNYtmcXahT1UV2bhVkv1JxylyXTaKglpsrGXJeJWpFKrziSgyyFkyCOoz8WvzaZWnYlPk0WtOhN7WSLa7Eko055FlzMZR3kStZp0vLp0XKpknFVJvLx6Pg880EPsCzSWSERJRACPJhWPNg1D6XRMlYlUK5KpViRjLp+JsVSWJm1DlEFVzkR0+dH0rarsiVhKE3AoUsIv371IaSy7w0Xnvv8ir1alUmvJp95VQZ2znFprER5TIT5LGeI+WDnYwsKeIK0eHW0+Y4RELOoK0OBS49EWYlFkUZExFSEOM9DopMGlwqzOxOsowaKJ+ktcmhy8unyanUra3Vqa7VU0VCtpdWnp8pvp9JkI2hSIkdDiUtPlM9LkqIr4GuqsFZE+eHuRObmgXKtbE5EmyVmcBhrs9AYtkW30Bi0MNNjpCZgjEY5Gu/J70ZG2Gh3dfpOUxcmto95YRkBTyJ1HgWVQs/+2JoOs2z0RMUQkTCCEWMZge4A6hwQIWn1mhhthA9z98wnoEn7NwbrH2GC6nw2mh9hgejjcHqI9/0EmjPhPfv3L5/jXf+kmKtmJbfIorkwiNtxGIurD691iOImQR3TvBF6TEOK3YRLxB4RID0//b+LiCtm+fQdC/B4hfkt3+wA2sxch7uH48ePce+9UhHiIuLiSMIl4lLi4ckaPzkGIe4iLKw5P/wPr17wcIRT33jsmhrTIOuld4XPbH3Nsd9LGx4K72OiEVEtixrSniJs0kj89eg9jnn6Q0qIEnl/cwWLycDul0dV6bEQB6raYtololOoA1eWJlCaPpXDmM2EAD5r8BEwVGTi1BTR7jRzY9SrHPniLfTs30dVox+cox6bP5sUXurjw5YecPS1r6mNJQux9kM7xYeSsWxtilg+3YSRCIkDGomm4VMkx9zJmm3LNoO+lgpUJw1qigP1OJCKApTIec8UMrArJDO7WpeMz51BvL6HBUUqdrViKSPwYIjVCfkoMiZC2t7DFxqJWGeTLhH0opi/LJOImd/Yg/RCJqI9ct9de6Oe9LStZOz9Kml9c/s+zFg0nET/smZB9SasGGyNRiLktThZ31bJqsJF181tZNdjIsr4gy3pCLGiNRh1m19tZ2Obl+e4gy3vrfnAfvX4zg3VW5oWMzPVrme1VMcujpNddGSESsryp21MZIRL/jEwM1usjREL2RsQSitl1ukg62V5fFf2+KmaHVFJKVRGg01NOV03ZD2y/ne8XPpRlibH+FuletbpLI1KlrpoKKQtTrZJZfhXzG40s7bQzu1HP7CYDs5sM9NVp6Ig1Y1sKk6lImoCtJI3C6aPR58ahzZ5GN2qmP/kALlUuTQ4F7W41LQ4ldeZyAqZSmu1VdPtNdNWaaLKraLRV0ebW0erS0+Y20Be001/vpNNnod0rGVfkqrgrB1tocWtpdFTR32ClzlZOe62WDp+OoKUcuzI7bLR20F5joVpZxKRn/szjv7+PgrQ4Qg4tnUEL7V49A3VWDu14UeLfNTp6gjbpobbBKxtW88F7uzn84bscEIID4QJg3mot9TW2CCBLnjaRWe1NHNjzFhdPn+Dg3jdZOKtdGuH+MWESIT1ctbpSmhx6Gt0W1MW5OI0aPj20n6sXvoK/fye1v92Ev93ky+OH2fLyGl5csYiP9r3Dx+/tYc+2V/nq04N8+cl7rFvUy9LeOlbMbkKInbAyKi2rNauxaxUIsZOls/uY39OGvrKI+3/9M0aPfIT87ARam9188P5WhvgVkyb+mSmT/8Lopx9h8nNPkJ8RT1biFApSEwi6qnn3zTf44vinXL1wluuXzvPt11f55voVLp//iotnhzj1+WecPPEpJ05+ytCZU1y+cp6vb1zh6xtXuHrtIt/c/Jq/fnOTa5cucuGrL7l68Rxnhz7n2JGDfHJoP1cvDHHhqxMceu/tyLVKYyWKonTa6hyY1YXoldnkpkykLDeel14Y5LVV82n3GrCUpuNSyqk/wyOz4rDU8X8EQlxj9BP/xbPP3I/8YZn23B8pypxGvcfI/N5GZrf5cenLKE2fRu7McaRPG0XKhMfJmTGKqtxplKU+S521hFp9HvJHIf7ZxyhOm0h2/OjIda/KnkxFxrOos8ajz5uIMW8S5oIpVKSNQZs3BUtJMpqceLImjWbmM3+mZOZk3FV56PPj8RtyabIX49Nn4VZlEjSWUmdSUKMpJWC9k05SlmpcQ4i96EoT0BTPwFCWTLUiHUdVTvTlfRMq8tNImzGBloBTGkG+H+LZwKrFc7h5cYjPDr3HrPYmnEYNDV4nBkUpDV4n508f5+uvz7HjzVdZu245n586xsVLX3Ho4PucPPEZZ4ZOc+vmDT775GOOH/2EQx+8zyeHPuTMqeMc/vA9Pjmwl52b13Efx9nxyiq+u3qa8198zKa1SyQioYCg00BACPa8vpbj+7YREIIGcynuigyshQk4y1JwlCdhL0ukuiQhQipqqtJxK1IJGfJwlCehzZ40zETu02RhL0skYJSMzc6qJCyWzd8jEfrCyQgRQJM3AV3BJMyl03EoE6nRpuHVZ2Aun4mpMhFrZRKmsoSIdClSFFAE0BZMxVgUW7xuGZrcyciENpq5R5pvrYjHXBEfk50pEC6QGH6GLYUE7KWEnJU02JV0BywMNDrp8ptpq9HTV2djVoODtho9TU414n4omPks+iKZSB+mwV4V0To3+dW4DLlU5E7GXiVlrgpZSukNmujw6GhxSO/hZoeado+eFrc20s9i60KIMhBl0BaODMgZluRCc3LmJTldqyxbanaq6PabIoRBJgk9ATOz6m2R5dvCJm45stHm0UYSckTIia2KoK6YoLaIBmMZUXB2u5xjGxFzqNhPdKRUlg6tZXgNmNjR01ipSTdRYCbLlSTwePfPJ5Lw5M/JGvurmPaflE3+TwbKHuRU6+NsMD1I2eRfcN8v/8D//nFreB8yCZBNzDIAk0nEn2IqVi8O/93JcFB6O4mQiYoSIe6PgvpRg9K7UfwBm7meYLAPiVz8hri4XNav2ciIERNjSMcfGD06l/VrNiHJlpJZsGA169dsZPv27eHpj7J+zUZGj05EiN8ixH/HkAiZtBxHiF1MHv8IyTP+EnPMsbr42yMrG2LuR4CnnnmIuKlP8tjDv+LRR+6m2lzOppeeZ/97r9PZUYNBm0t0FD42O9GmmLaLaM2Z/dgVWfiMJThVeQgBTm0BCc/9BSGayU+dihCnEHmwcmk/jX4TpXnTsWgyWDQ7wAsLY0euZRIRC7jkqMJgmETMv215ORqzKdKn9AVT0ORP4vsm92akd0ZspEKe3hzTF+W+Ic/bQBT0R6+lVZGAVZFAtXIm1cqZEZ9Xna1Y8k7cB+JWeCBPJhFFssRvl7StcKa/pR3yyP4yohLBTVI/2xVuERJxu5n8h9rw6MG7m1+I/J7VXsOapT1EJFXHkdo/JRM/NG/nHae/MKuOFQP1rBioZ3FXLYNNdua3eO64rEwi5rd46A9avze/129mboONBfVm5gV0ERLR51FEiES3s5x+nypSjE5uP3TcMmGQSYNcG2Jhq5WFrdYIiejzq+iplVKr9njLGQhWMVinZnZIRX9ASX/gh7wXMomITQQgS5xWxswbfq96ahUR43RfrZJ+X1UkErGo08bCThvz2iwMNOrpDsTUxDDmzcSYNxNTfiLK1MlYCpMJ6orpRo2hIBFTcSqOyiwCugLcikxcFVkEDCW0O9S0uTQ021U021U0VCtpc+toqzHSHaiWPAt2NcHqKmY1eShiPvXVGppdOjpqjTQ5pdGp1ho1jc4KgtZimlxSxiefsSRilBYiQEHSVGy6iojhqNFjpM1npMWtYXGHlwtHd3Fg+1o6vHoe5jAPc1gCB0ehpTEIg4KD7+1gy0vLmdURwqIupSXkYdf219j+yktYNFW8+uIarl8Y4uLQSY4feZ8P974hZRj4MaQnjCdt4tNocpPx6spx6yowVxaSmxSHy6Tl4tBJvvv6Evz9G25ePc/1C6f5242LXDz9KR+8s429b7zC25tf4tA7OyIFYX7OORpsClyqbGr1eQSMBbTXSB9sY0k6NQYFPosGv1XP+mULOf3JQQ7ufRNvtZai7ETSkiZhNpayYeMiagMGxEh4dvxjzIwfy4ypoxn31KNwj4B7BFteXscH777D+TOn+es3X/PdjWvcunmdb65f4eqVC3x9/TLnzw1x9qvTnD33JZevnOfmN9f47tYNbnxzjWvXL3HzxlVuXrvMxbNDEom4cJbjn3zEllfWs3LZPFYumUPQY6anzY/XocZtUQVtKH8AACAASURBVGDVFmNQ5lGaF09u+mQSpz+NUZXLvjc3wPUv4NY5Nq+cQ1naZKqyYsGb/EILhDv/KaaM+z3FuRMpzZ1C4tSRJE55gsLUyRSkTCF16mhyEiaRlzSJsqw4NMXJaEtSKM+aSvq0J5g+5vdkTv4j6jwZEC5DiM0osqdgLE8hJ+EZcuOfpiR1HOq8yeiLpmIqnIKtbDquynhspZJOP3J8AWlkZ3FHI2vmdNHjt2ApS8FnzKWuugCvPhuHMhNXVR5uVTEORQG6YkmGUpoxBVWBnFJwM+Jh6UVdnjMJdXECZmU6Dl0+bkMxXnMFtRYlNRYVZlUJNTY9nU1+Nq5eyiBlDFImRTn+/g3XLwyxZ+cWhDhHs89LtUaF06BjzZJFfHnyGKe/PMH5S2c4e+FLhr76guMnP2NoaIi///3vAPzt1l+59e13fHfja85+eYqD+/fy/t632Ld7O6+/vAK/Q4XPrqC9TiLfL69aAO0CMQ3shgrEz6Gnwc1721/ivdfXcYp7COlL0OfGEdLl4ypPxV6ShCFnGsqU8WgyJuEoTcanysanysZTmY6lIB5z/gyC2jzQS9LDgCYXTdZEfPosXKpkbJUJLOwNUGeXJDna/Inh9K7SvVHljEebPxFz6XScVUl4denUGjKp0WfjNmTj0GZgrUrBXD4zso5bI/k1NLkT0edNwlYWH5mnSBuDKnMc2vyJqHOfC7+I9/L9F3cYFIRJhEObhceYR8hZTotPS7NLTb0t+tJvdmlodmlosFfR6FDh0RbCSEGzS8OCDh9CBGiwVxGyVoY/5Dfpa7fiqy6mqnA6Hl0O9fYyQpZSumv1zApV0xew0OMz01Ur1eqRBm8kQNNeo5MGWQJm+kJWunxGOmsN9AYt9IWszGv10BeyDltuVr2N3qAlUoV6boub+W01MZleLMO2JZu1Y6fLhu0GRyUNjkqanUqanUoaTOX4NYXU6Utos1Xddi03MFybfTQKPMTKmHlr79BiMxHJmuD5RMHf7QREBo4ywZD2aaOef/0XM7/4WREjH7yfusxfs8/3MPt8D6NL+E/+46dlMccreyWikqqssb+MqROxmKhE5YeAUqyBexlCVCDEPVFQ/3+VIYQLIf6AQuGgu30hQvwFIR5CobCyYMFy7r33CWn5nz6B+OkTjB5fGI44/Jb9+99DofAgkYsE1q95BSkSsZHRo5MQ4oGY/f0XQhQTrccgAdjMxFFkJo76gXOQ2uhnH+aPf7mHx/7yG6IRow1MGDOCcU89hE6Zy769W7l2/Uve2b2ZwvyZMfdCJo6x5EHevzxvP2IMuNSFZMWNJSNuDJqydMY98SCj//IgZQVJiKEwgM6DjpZaTHo5qrISY1UqxrD0UGq3j9jKhFDW+i9muMchVhoyPyx1jAVpscRVvp8yiZDXiwV77XyfRNwKn68cIZFJxC4c6mTsqiRsVYlYFQk4Nan4zDlIBFN6T0RIRABJ0hROGy7yiP4eyW39LdbXQ7jFRtv+pyTih1ps8oDwc9z9PyER/6jtJJpNLcDCjhpWDTZGog+Lu2rDRVoDDNTZ7riNJZ1+lnYFWNHfwMI27/fmz663s6jVzcIGyzAS0e9W0O9WREjELL+UArbXK1W27vkH5urYTEyykfr5LifPdzlZ2umI+CFkEtHtraTVXkBvbRmDdVXMbVAzp0HLYL2GXl8lbc6iO+xH7rOxJELuzzKJkPug9F7qqVUwK6hmVlBNv6+KWX6VZK6u1zG3xcS8NgsLOqqZ325ldpOB3pCaTp8CoUydjKsiC31OPD51AUKspafGwHubV7N2ThuW0nT8+pLIg+VV5tJSraTXa6Tbo6fdraPLa6TFqaHFrcWrL0WIA5hpDhdH2cmslhrefHklh99+nfWLelnQ4ZNSvdorCFWX0RMyUG8vw2eSUsh2+U2RGhJCBNi8egk3L57mra0b/z/S3js8ijNb963n8tw7Zx7P3b777JnxOTPb9nhsj2eMxwkMJucgkUEB5ZylzknqbnW3Wmqp1Wq1cs4CEUQwyWAwJtpgMMEEgw02tsHGgEEEIZLhd/+oru4W9swO549FkKqrvqr6qmu933rfdyG0i43iSs05NJboqMzPodyUTrVV7i3P22mrclBgVIqN5X4lUj6Of7Kbr08fZN8Hm3CYNTTXlPPtmZPcu3GN3Vs3c/nbc/DwPo/uiI26zp89wQOGUFfl4L11S2h2FyAsAo/NgNtqoLmi1LdaeuijnfDTAPw0wJ3rPzBw9QL3rl/k7LH9bN+wgl0be/n6+EE2L+/ELE+lQJVCS6kJlyENU2YIVlkY+RkhvgmQFjYdqzzFR3U4d+wTLn11mke3r3Hv5g801pYSPHMM/pXsdmbNHcOU6W8RPGscUye/xeuvPMfsaWNwWnPpXdLGN2dP03/9KvcHbnHn1nV+unubh/cGGLh9g4HbN7gzcJOB22Ll4e49sWHevfu3uXX7On3Xr9B37TI3r12h78oP3Lp+hZtXL3Fo/27qqpwYNBkUW3VY82SYdOnolQnkqhKJWzyTWVOHM3rY88yc/CbBU4dj1CRy7vRHnDm2i952D6kRQSyeOQp5zLxBD0H0vPHEhYiuO5NG/Jnw2SMwKCLQZIQya+KrTB7xF8KCxxK3aAaRcyezaPo435eyPCkUuyBQbldSlJdKevwsQqcMJWnBKMKmv+Y7RpEugeUtDpa3OJDHz0IWNxNd6hwMaXPQxE/DmBqEPWseuclBKOPEaoawATG8++ipLiM7ci7GzEiMmWFY5IuxKiLIiQ4mbOoIQqeIom9Z7AI0aeFo0sLQZSxGkSSuNsuT55IWPZ3YRRPITl6AXh6NKiuCzKRF5KSI1srCU+AsMGExqNi4agXHDn7I5W/PsbyjlSUtjQgHvWMaA4JwBXlKEsmRETRXVnDm06N8feY0hw5/TF//NR7xgP6BW/TduM79Bw+5f/8nLl26Qv/N2/AI+q/3ceXiBY4fPsC2zWt4Z1UnwhEoNGZSXaKj3K6kskTPhpXN7Nrci3AENq3qRhLzHXh/A3vWL+c8f6TOriVl3iSS5o4jO3QaGQsnEjdzBOETXyU+aCTq6GAs6WFYM8KxpIehj5+LJmYWxuSF2LMjKciKIC9pAerYIMwZC3zN4yRL15zoyWRHTfJVISRQEfh/QTiPVRE26CVmUizGlCNSxXSpc1AnBWNInUtO1BQ08TMxpvnnYk74BLLCx6OOm47S16n6HwlkL/r+LTY9rKdAn0CJMR23OQdnbqbXzFecP3Z1MjZloo961FFhY/OyBj5Y0061XUN5vhxTdgyO3HTKbFlUloq0HFXaAuyaOMrM6bjzMqixKWgqNtBUbKChSE+dXUtNgY6aAh21RQbqHHqxGWiBihaXkTa32StAbkYQblFlU9JcmkdtocZXKah36GhxGWlxGWly5tLmNrO8vpilNYXUO3TUFmpoc5tpLTNRaVX4RNSuvExqCzXUFmp8fSfKzTmUW7JxmTJwGlIp1iVTJE+gIDuWEmUSHkMmlXnZAfdISmYkEBEIILoZTHWRIjARDQQKYrJHn+D9fpB+JyUhUlIoJXTe/T0rPePnEIQd/OtvQnn292+QNFW0bp009A8MGdLp3ea4N8RjPfHrGmSz/xBQiZDoTBsY7KAiLWhIISV1xYh0osCk/u+IFYI/8vTTb3PkyBGvSHo4O3fu9FKSXvSBhd/85k2qPV2sX7MJQfgjR44cJjxcydNPT6KjYznr12xEEJ5h/ZpNjB4937tvSYPxHIKQ4z2nfQxOILfxy3PfzrgJf2P0WLEZnQgitiGJrSeOfpmgScPRypNYt7abXbs20dTi4e1RQxkx7AX8mhfpfm57LHYgyBFjDOQr0pg0fCjZiYuxCwLDOEiBScHWd1f67uWOnevJkYkCULVMrHSnxQU2pmx/LKR7E0gnkkCElICJn9WkzMWv4wjcVkrYAhyc7BDOMnzN2Hy9J6Q5F2gCIL3TpTEW+/fTB2Z5CGZ5CCbZIpEl8YSU7O/BByKkY9vBoU/ERw2MEoGE2L9Bqux1+6+r95huYwplean4AMSvIFCD5O8aPTi6q/x0oXfa/0EFwdvwThB2iCDiF+fSYGG6/zr8kjD9IH563XE6K/J9guoOj9kHIh6PDnc+neUWujxWujxWVjWW/uJ2j4OIxvwM6k1pNOZn0JifQZ05jeq8ZB+AqMlPo9byjwFEvT2LlhLFz0DE8hoTy6qNLK3MpdPtr4gEViKaHRl0uRUs8ahYUqFlSYWWdpeChsIMKixJuE2PO3+5GHw9m/EDi8G0MnduPNWWVOrtoj6i0Z7ls3ltKMzCk59MbVEWbeUauqoMdFToaHR6hd/a+HnoExdgy4pBG7dAfIA2QEeZjRqrFnNWHNUWDcsIZxnhFGXFYveuILm0aZTqMyjRplFpUVJfbPAm/sexqFNQZ4oWdhWFOnas62H7qi5vczmx2VytQ43LlIFNFUO5JRObKsYn2i7UpOHQZfB+byePrl/kh3OfsX/XZho8Dhx5Muy6VBzaJDymLFy6JNx5GTQ5c9m1cQk3fzjL3u0bEPpA6IPt72/m82P7ObjnXVZ2NlCcr+X9TWu5fP5Lblz6noN7drF/z04uf/cNF789y8DNS5w6foCmulLWr+ni9LG9HNq5mTUd9TQ4C2hyF7F78zpOHf6YrRtW886Kbo7s383NK9/Bnevcu36Ry19/xs6Ny6koNGDXZlJZYKRQnY1dlS7ylvOysGVHoImfSbE60veA5qUs5DWOoEtejCIuFKEZTn+8l0e3rnLl2zMc/XgHJkMOzSQRn7CI0eNeYeqMEcxdMJGJU95k7LjXmBU0lsUhQUSFBJMaE4ZBmcUXJz+l78oP3O2/we0b17jbf4N7t8VGcbf7r3Pv/m3u3b/N/QcD3H8wwN37t8UqxO3r3Lx1jZs3fuTu7evcvX2dewM36Lt8gV3bN4oNltbCB1tWcf3yWdALmHWpxIbPYOq4oYTPH49Jm0TIvLEsnDeW2IjpuB0aersqxYZC8yYQMmMkFnkcutQwfs4XtSMI+4iaP5q4kPHMmfh3xr/xJ6LnTaCqUM+arjrWLWkmeuFMhr/8J/7+/FOMefN5Jr39ElGLJqJIX0RSjGgFqkkKIjlkDIJgJ3LWcFLDJ1JekEl3vQVDxkJkcTNRJsxEETeNtEVvo4yewFrmoYiayBX+jeyYYCzyeDo8RTz+5ZAdPRtl4hy0qfN8VCO/3aSd+PmT8K/EbCZ63lgEYQP67MUkRU1HmxNJTuoiIhdNYtKYoYx562/MmT6WzKQIzDoZ3W1NrFu1nK8+/4xTxw7z1eef0d3WjNNm8XczlUPMooVUCgL17nIO7NzF15+d4pszZ7hy5RKXrl3m2q0+bt+7yyPgEdIf3r8fwa2+a1z6/htOfHqAfYz0vqTqKbWI9rJ2XQrNHgvHPt7K/esXeJ4zPM8ZqkosOE1qeho8tLhsFKnTsMriSZo/ibBJr7NwzFAWjX2FeW//lTkj/kLklGG+l4ApJRSXJhlzahiKiCCyQ6eRHTqNnLDpqKLEvjV5qXPRJAWhTpyJNjnYp3lQxE1DnTgTQ9octMnBPpAhiZ8FoR2LPBR/omAnNycUiyICiyICY9ZCdKlzUMXPRJMYjC0nBLvc77Cki5+JKnYaqlhRZyFpIRTx09Glzh40B4zZoVjUUZiVEZiVURTo4nEYU3CaMnCbc6i0KHHlZlFukiEIdkoNmRQoEqmyirTQmgINS6uLWFJVSH2RnrayfIq1aThzMygxp1GUL/Jsbbp4rx1tJtVWOXV2FQ0FGuqsKqosSmpsapFOWpRLbZFBpFEV51JbqKGzwkpnhdUHIiRRdHWByhd1RVqaS/Noc5t9QKGr0kZ3VQFtbjMNxXqanLm0l+fTWGKg3JzjE3iXGbN8VYhiXSoObQrl5hwqC+S4TBkigNAkUqxMwqFIpFSdQkVuFhW5WfhBxBH8ibkEIqTrLCVrj1Oe1nodQyTh8zYCnWjoE6BPeh6P4Hd8cgWEB4l3L8Y5Bq/GNvO7f51OY9KfaUx6gd/9axR+wbW0emvniV/X4Aj7Q4DFq0RvkV7ep37xRe4HEBKIeJH1a95l/ZpN3thKYWEDgvAMQ4eG09GxlvVrNhIUFI8EMIYOnUJHx1o6Ot4hLd3uAxFDh85g/ZotVHvaCQqKo9rTgiD8kcLCcq8rk/h5cfunETUZkitVoNvV4yDCT2WSQMRbo/7MmyOf482Rz/H6288hCJt5+80/M/K1PzNlwnDmz59ORORCYuPCGTXq7+RkxeIHERJtKVDge8R3n99d1sGed9ew/Z3l7Nq8hi9PHGTv9g1sWbeMo5/s5OqVr5CS88/PHKLYaWRRSOCiwuMJquRa085g8NmNf/VWDEN2GLLE2d7e0FJyHygG7w743DL81altASBCmpMSvUk69mb81apfSsCXYVMvxiwPYTDY2uGdmxIgCQSmIiApNaYiCBepLJBTV6QMABFr8WuP/MeyyryLV9Jz520DUKpPpcVp+IV5+/PobbSzot5Gd6VfDN1RH6A9WIu3YvTPQMQvgYZfCumaivlCd5X1n4KI1lIjbS4T7WVmOsstdFfY6KkupMX5820bHXo6y4x0lmhoLcjxVSEa8zNotmb5RNYStek/Gqtk5SrRl7rKdT4g0e3R+3pGNBaJVFRRE5FOe6mcJR4Vy6q09FRq6KnWsrxWT0+1li6PktrCdKoL/pno+p8BNDEqzclUW1KptqT69BCSvWu5OYmqgnQaSmQ0u5Q0eRe0BMGOUGNToElY6HcJeUJMfvLSo1EnhFKkycSYFk25PoNGi4KavBzs2bEU5sRRk6+goUhPhbfZXG9zGb3N5SxvcrO5t5XlLeUI1eDIk1GaK6epJB+HJp06h54CRSKleZnUFWuoLJBTakynUJuIVSGiqZyY+agSwmlx2dm/dR07311FgUHG3MkjMGTGUFukwyqPw2XIoDJfdAqxCwJbV7XDwI/cvnYB9giwR+DrL0+LjeTqRWebXFU6q3vavE2zdnH2xKccP3yAj/fuZP+e7fRfv+jv+nvmCN+cOcR7qzvprC6hoiAXp0nN6q4Wzhw76BVib+GDTWu4euFLzn9+lOVtNVQUGqgq1FNuU1JqklNu1WPXZuM2KzCkR6BLWohdGYM5wG2FJ8UVFaEehDQoM2o4+P5mLnx2nIuff8aRvR9Q4TCTnRqJSpZIYvwipk0fwcQpbzJh8hvMmTeJiMjZ2GxaVva0UuG0YVDk0FDh5sBHe7hy+Qd49BMP7g8wcLOPa5cv8uMP33Hzxo88uD/Aw5/u8OjhPX56eJcHP93h3oMBHjy8y8NH9+DBXeA+PLzLw7s3+fGHczBS4En6RO1IM6zuqUOZHoEyPYK02HmU2JSs7qmj2KogbNFEpk1+jZAF4xk/6i/MmT6MmrJcju3bxJJ6B7q0EPLl0YgvYikBqGfB9OEETxjK7ElDCZv1FiFBbxE84e+EzxpDsTGH3VvWcOWb03TWl5OZGE7i4rmkxMwneNKbzJz0GrHh04hcNJHUsHEkhY4hIngYqeETyYicQvyCscjiglElzSU1fDKJC8egiJ9BXvp89EnBFMgWsZZ55KbMJjdjIWXmTFa3utm9finrO+tx5SmQx4aQvngWi2e+TWbUTNIjppO4aCKleZl8uGk5n2zbwPKmSvQZsYQGjWH+1BEMH/rv3i/iWwhCL6qsCGTpi0lLWERMeBBRoUEkxyxCliYKs6NC5tLT2cqJI5/w5emTHD98kPWrV7Jt0yY66hvYJQjsEgTmsZYZ4ycgS0ll48pezh4/wbUL57l/+ybXr1+jf+AWj3joww137tzj6tU+Hv30kJ/uP+D+vTvc7b/BmdPHWbdmqagFCsf30ig2pNBQYqDMIsekSKStpoT1y9soteoxyFKwaLMpNWsxZCYwZ8Jwpg77G3PGvY4wBMa/8gzT3nyBmW+9hCDUEx0k6VAOYkoLo0yfSn7GYrSxczEkLMCUEoo+fj6KiCBywqZiTBO7TxuSZ5GbPpfc9Llok4PRJgdjSJvj62atT5srVpPS52HMWog5JyTgi9KDIFSjTJnjd1PKCkGfNp+sqKnoU+bh0ERjV0agjhOrDpr4GSiip5AaOmbQy1OdFIQpeyF2dSTPcg6HLs4nbBTtFuPxWLOoK9VQ79Liysuk3CTDrkwSX07FuVRZVQinwCqLp6XURF2hjna3BbcxhxJdOtU2NQWKRAo1yXgK5BSbUnFbc6gqUlFmzqQ0N41yc5a3s7maCrOMcmMO1VYVzU4zrS4L9cV5VFj9lYauShtdlTbxufWeS0Oxnhq72ld9aPdY6K4qoKuqgI4KK23l+XR4LNQ7dD5NRJvbTJMzl0qrwmfr6srL9FGjGor1Yu+IXPFnFRY5TkMqRaokijUplGpScWlSqdBlUJOXQ5k2jcEC6uOIq6qPCzqlCBRYB9KeziAIpxjKcQZbu+7wAog9DBYJSy9WKYF9PCQAITpEDRmymUlD/xfn3X9n0tCnGDLkJI+LTJ/4dYEXREjN5qQxBK6mBoII6RhSAupBEJyINqzPe+NFBGE4YrL/LP7qxJ+8P5uEIDzNb34zDOF/DEf4H8PRq11Ue9q8v3+Op377pPffQ737eybg88OQgIQYDu+Y/PSbudNf8343+5+DMaP+7LuGY8a9xKgxLzJ6/EuMHvdXRo5+kbfH/IVxE15m7Ii/MmnUq8wJGs+MqWN4e9QbzAyaRK0g/MI1l0CECCwu8hQXeQqzLEO0oT8CXx77hEe3r3H90jf0X7/Id9+c5jhD+fzUQS5f/oq+vvN8+dVRBoNEMdl84YVmNBoJDBXjp8hJEVgtakebNAtZ7Az8lQbp95IIPNC9aAd+QLQHf/VJOn4ghU4CEYE6oG4en+ulhmTcPlceab/SnA+kfnkCznUtgvCAygK/y5o7P4vqAhkNxWpaSnUIwlpaS9QB/SJOeReNrnhjM4JwhSJNYsCxfw4gmp1aX9+Froo8OsoNrKi30dtoY2VDAWvbS1jVXkZ3oEVrPaI9rWDnxy8P/Gyf/nvznwERUkiLji6W1xfR4THTXGqgzW2ktdQPZlqcBlqcebS58ugst3gdmgq8ACngvBxaOkpNLKuw0lGspsWW7aMxNVkyabFl02B5nIr5H0cgaJBC0ki0OpU0OWSDtq8ryKDLraK7QkV3uZI2Vw5trhy6PEq6K1R0litoLMmm3pFJdWEaHmvSf3lMgiD2iZCiriCDTreGJeU62kqV1BfnUOfIptqeQaUtjQprKrWFotxAMOfEwHEBTXIoztxs8hVJcFFg/uSRZETNx2lUkC9LoMYsp0w1eHBufQZFqmRqCzQ0lZhwGWW0lhXwxcc7OH/yAKvbayi3avHYdLhyc0S+rkXs6ZCfFUOROgWPWU6VVUWhKpkGhwF2CIRMHUnYtDEEj3oNmyKdeofJh/5H//UPRMwYRZVVhduYgzM3mzKTHOEpEJ4C9ggc+fB9HvZf5dTR/VS5iljSWuvrSzBp9OsIa4GRAqdPHOSHC2e4eP4Lbly9wLHDH6KWp5KWtJiUhDASYhZy/twJZrFBdGkaAkX6TEyyBIoMcuqcVpbUe9i3fSMddW72bn2HNZ0NFOfKKM7LxG3OwaaKw23OwWVRkqdIxpAdi02bQpE2BbMsCnP2YgrVcQguMCKKz4VT/lXsQ7v2cOfKVa5+dYauylKoF8SwCMyfM565s8cxbfoIps8cTVJKOKu9Yle7ILBx3SqWd3Xxyf59nDx5kh8uX6K/v5/+/ptc+uECt/p+5PPPPuWnezdFgPDTbQZuXeN2fx88us+Dn+4wMNDPw4cPeHjvrggk7g/wzRfH2L6xl3q3jXM8i/ASVDo07NzUTYEulcSwmRjlSazsqKOqxII6K57XXnmaYW8+Q2jIRMJCJqCRLaapyszOTe1019vIjpmOMiEYbfJ8BKGbyFkjiAgeSdz8cUTOG8OCoDdJiJrCgllvERUyiQXBo7Easrjy7ed8c/pTLn51iv6r3/HVycOcOLSHnVtW8+47XRi1aYQvmIQ8ZTYZcdNJjpjCoplvsmDaayyYLIY6cT6hU98kYuYIYma/TW56CNrk+TzFRaawDZsykryMUKzyKIo0idhV8VhksZgyoxGEXvJlcaxtr0Coh6Sw6WTHLiAxJIhCXRZ2QaDBVcD2jb0YlGnMnjaOaZPeZtK44cyYMprQhUEsDp2NRplJQmw4BWY9G1b18NEH29iwQuxq3VThYduGdzjz2TFuXbvC7etX6bt0iS9Pfc6Bvfv5cMcejNpcYhdHs6Stg2/OnGH3e1s58OFuuHubBwM3eXCnH3jIw5/uM3D7Fjz6ifv37tB37TJ3+2/Ag7vcun6FE58e8M2x9NRI/IlZH8JLYFeLq+FVhXoKDdkkhs4mcs5UGCIQPmcqMYuCmT52GH995ne8/penmTbmTa9OYBlj3vgrM8YNJ3HxXMzKFAoN6QhqMOVEYpFFY8wIxZA0H238HHRxc9DGzkYXPQdl5EzUMdORR01GGzeDCksGuamz0ScFo0uejTlrEfmyULGqIDkvpczxvZhNCu/K2hAQhF4vlek8gmAnJWwKurQQCrWJVNnkVFqzMWaFkBEx0ffCjJv3FoFJnyYpyNezwpy1CHOO2PvCIg8jXxZOgSoKZ24ilbZM6osVNDm1vkTdaZBK3X0+nYG02t/kzKXGrvaJmR3aFJyGdMqMWTh0ojjbbc6hwqqgNDfD1/zNbczBbRQrHXWFOhocBuqLRAqTFA1FOhodWpqceppLDdTYlUgrpw1OHW0eEx2V+bR5TNQ5dTS5DLRV5tNRbaXFY6Kr2kqTy0BlgZwKm4zaQhUNxVpq7Eo8+dmUGzOpsshoKNLQVKyjxqagLDed8tx0qiwKKvPllOrTKZQlYM+Ko1SeTLUhhxarlo7CXBrz1TRYNYjJ+j781Iy13sZbv7RyL624SgmVtKJ6CkHYJOvbUQAAIABJREFUE1AJDEy61uJfWZf283jStwF/QhvoViMmj7/71xAak56jO/tpfvtkoLOLWDURQcQfOe9+nWEv/jv+hFQCSHb89JXHRckSiNjn/bvUG5UI/9cRBCGTIUOMDBmyB5FyZEMQ8r37HU54jJ4jR4+wc/de1q/ZzG9+MwJBeNU7Bo039iMISxCEcu//vcmAkOeNKvwuVH6R8MzJryAla1MmvcLkSa8wbsLfCHSWenP4M0yZ9hqzgt9i3NiXmDxxKGNHvsDIN15k9LC/sXDuNKZOepuQBTMJDp7I4ApEIJVNBBEn976PK09FvcNEblaiD0RITkf8NMDNqxcRhAciXUfYQGV5EceOfMS3X5/An1T7aWwiiNjJYArT4/QpCfhJFQYp8ZdARKAIXKrYSHNKmmcS2O31CrQlELGWwd2FA2lu4jwvUsfh0AzuJOz/7B78+o3A4weCYnG+e6w5/Hx+7cNPDRRBtw/YeilSLkMa1VY5g0G8ZGIw2K621aVlSZWJFfUWempMNDuV1BWKluTL6/JZ1WLn3Z7B87ymyL+SfXRHL/91wPDPwkWH28Sa5lJ6qgtoKtbR4TbR6vLrIjrcJpbV2uiptNJeqqe7/OfC61aHhqXl+azw5NNeqKTNLqPFlk2zNYsGi0hl+u+Mr7NCR1elniXVufRU5bK00kBrsZy2EgUdpSraH2syV2dNp92loLNCw9JKHV2VWtrcSlrLFHRVaumpzaXDo6a7SkdnhYZ6R+Z/a1yBUWFJoUmiK/m+r+xUWNOotmdSU5BJXUEmHWUahHxZHBwX+OCdbg68v5bta7vYt201TeUFpETMwZEno9KmoVSTSokygXJ9GlQLuPUZlOrTKTfm0Omx4dCkU5YnY/GMcSjjwzix5z0+2bYOl1lDpVWHy5BJtVlObYEGXAK4BCrzFZSbFJQasvGYlVhlibBD4ODWd3invRZtciRFmmyKddnUFmh4f0WTyKOrhkJVMs7cTDz5GioK9KxoqeaPnOePnEdPMec+O8IHm9Zg0ckRBJcoQP2VwOTxw3j15WcRgKpyO91E8cn+7UirQRsFAatJyY5t79BYW0pyfCgmXab40A6BoLGv8PK/P0kc7RRosqiwGykyKLCoMpC+aHLiFhI1a6z3Ib2CLG42uQq/N3tGzBxKjJm48rPQpi5C8ECJIR1FYigrW6px5KpZ3ipawNaXV7Oqo4s969YiuCAvIwGLMh2zOo1FcyawYO4EpkwdzoRJw8iRJ7L5vTWo1FnEx0URE72Yg/v2M3DzFv39/Vy/eYOrfde4caOPb74+y6kTR9iyYTVfnDzC3VtX4dFdb9wB7vPTgztc/fEy33z9FXdu3WTgxjUeDdzi7MlD7P9gIz2t5WTGzUGeOA+rOp6OaitVRVosymQaXAVUCgJrl3Swf8cWlnTVYjRlkpa6EIUsgpT4YNrqLDS49UTMeYvk0PHoUueQGTkFQThO6NTXiZ83hvgF48mJn0N6YjCpCbNYNHc040f9hXlBo1i9rJkH/Ze5+PVpuHcL7vdz68cLcPc6F748zsY1XcgzoogOm0muOgqNLIzk6BnEh06iOC8Nd34WCfMnEj1rDAsmiivmwhBwGlLRJi/kKS7iMqVhylmMxcupVcbPxiKLxK6KJz8nCj3FYqIyD/Rpixn32guM+OvTPkqTINgRZsF761eyY+tG9u/ZwYF9u9m2dRMtzXXYC8yYTXpkORmcPvEpAzeusX3LJva8t4Wzxz7l4+072P/Bdg7u/YATRz7m8xNHuXDuLPf7+3l09z7XL1/j+68vsPv9nXzy0QF+/P4Hbvf1cf6rM/Rd/h7u93Pt0nl+/OE77g/chp+8VaWf7vHw3gAP798G7tN/4zI/XvqW5UtbyMlMYNqUkYwd/SpzZ09k7IiXSQyZIZ7nBH8JOj5kJkFjh7EoaAIMEQibM5Whf/4jLz/3BwRhH6++9CzTxr+NSSsnNSGGpNhIslPisBhkVJSYqSzJRTgPVnU8hdpE0dY2ZSHa+Dmoo4NRRQWhWjwDRdg0NLEzUERORhU9lXdXtuLJT8eUPo/ctHnkpc/HlB1KXlYI+vQFDF7Zs5OnCPfyel0IwhX06QugT8CUEwnHBfJlsVjkcTh04mqfOjlQnyO9OO0Iggd14kyMmfNFwbY8FEuOGDZ5OJacUPKzw7DKFlOkjsGVm4QgnKHKmo0nP9vXQ0ECEZ58GXVFWuodOh+AKDNmiTbAM6BAmYBDmyK6JeUrqLKqqC/S+6oYTn0GpYZMKvIVlJvEnj0V+QqqbWrqCnUB51BNZb7/heAXHG5DSpJXNBXT2+JkWVMxnTU2OmtsLG0oYkljER21NrprbLR5TDQ4ddQ61NQWqqgtVFFjV1Jlk9NQpPEBiOYSPU1FGmosMmosMhrtWiqNMsp0GZSoUnAqU/BoMqg3Kmi2aGi16WiyaGgq0OFLJl8CyXrS76AliQQDEzqJg27HT82QQgQTfrcmacU4EDg8njxK80Zy4ZJAxEGkhHTIkDpmv/U/OeF4g2EvPo8fHIgJ1xO/1uEI+yOHbH/l6d+9gT9hlITdj68eL8NvsykBC+nnAavovwqkf1R7Py85BbUjBC1G+J/DEf7ncJ4e/nuEfxmOIIxFEBq95yQl+4GVmHb89qKB10ByI/vHicbwEX/ijbee4fW3nmHEmBcYP3koM4KGMXnSKyycP4a5QW8xZvhzvPrS7xg9/K/MD5rErBnjGfHmS0ybMpKI8FmMHfs6Ruz4e4GIY3CalSjjw8jPTkQRuxBzVhxZUXPZwQQOCAK9nQ2+cewSBAThAcwQeJ4zGLTZHP1kD99/ewo/F9zuBaPdvPBCFxrNAQZTiTb7jq2Kl9zWHp8TroDPSPc8QK8D+JPuwMR77eDtfI5W0rwI/F3gNe7m55WJwEpGb8A9Cvz8FfzmAhLgkbZrR1xAkbQX3QHnVE+VRYZTlyKCtDTwd4+Xjj14Dq2ot9Hq0tLu1tJdmUt3lYEOj5YOj8jr76k10l1lYHVrIYJgZ32Xkw3dpSypeTxp/z8DER1uE8tq/CBCEPbR5cmnvcxIo0NLd6WZJQGajXZ3rti52p1Hm1NHj8dMj2fwmFoKlLQXaWgrUtJRpKKjSEF7oZzWghxfz4j/TiWis0JHm1tNm1tNR5matlKlDzx0lKp+tn1DQSadbhWdFRq6q0QQ0eFR016uosOjprNCQ1ellqU1BroqtTQ5HweO//UoMyZQGWjj6gURHksqDSVyaqzpuHMTaLRnIxgzI3GhxoWaYvT0tpVz+ctD7Nm0nJTwYIw58RRq0qiza3DrM/DkZkG1QL1NQ6PDQHmenBJdJo3FZlY1V+LKUyHsA4synXKrHpsqC6dBgcckoyIvWyy1l+TRWmqizq6lLE9GiS6TUkM2NQU6yoxKGorNnDu8F0Foplgnw21SUWfXcmDzcg5vW0VDkY4SXTo1hVoK1RkIeti2ZinvrugQOfpToMRiwGnNpcxuQhCu8MHm1Wx/bw3lpRaiF89Bq0wlevEcstNjKHUYKXUYER7AiqVNQD+3b3zPoY8/QJmTyIjXX0AQxKTeac5BlhhC8Pg3WTR9HDHzvUKtbtCmxyEIG9ClR/Er7iBsA7smAZM8FpMiEVVGJKFBY3j5mX/hud8OYfqov6BImItFEYMpOxpBOMg7XfUc3vUe/Ze+4+r5bykTBMoE0QVHcIFJlkJY0EQWBI0lLnoOyYmLmDrtLSZMGsbM4HEoVGmkpsWxcMEcRo54k4P79tN35UcePHjAd9+d5+DBjwdZaDbWlLNl3Qq+/OywmIDfu8GDgevc6e/j2tUfOHniKO9t2cjl77/j5tXLXPv+PO+uXUYfTyIIzShTQtFlRZCyeBox88eRFhmMNi2ST/duY8977/D1yU85e/IQRw7tZPmKRhaHzWB20Nskx83GrE0kLmQ8cYvGEDLtVeTxQWRHzUAQ7ETNHknU7JFMH/kCgtBLQtQ0xo96nklj/8rkcS8TMnc8pYUGlnXU8c6Kdn745nMe3enj0Z0+7t28zMG9W3EXG4ldHExGUigxoeO9DwOEzx5BUW4SzWV6LLJo7Io4Dm9byffHd2NXxKGMn40ibhayuGCM2eHEzhvtG5cg2DFlhWPMXIwhLZRCTbLvWurTFpOXnYDDkMPypkqsqgw0abFkxIWxadVSLn93jkf3bnFvoI+B29c5eeIIdkHgw707+PbcF3y4ezt2QSCOdoSDsGHFcuyCQG9HG1s39HLo4518efoYly58zZ2bfdy9eZMbV65w48pVrl/+kfv9/dy5cYP7t2/Co/vcvXWVS9+d5fqV78SGgJdETQyPHviD+9y/cxO4ywfbNjIneBLCFXh16J958c//m7GjX+V3Tw7hlT/9lrde+nfGvvo8glDNvMmjGPnyc0wcNhRFagxbVi/jvXdWkJkQzQtPP0XwlHHY8jQUW0wUWoxUuUspdxZRWVpIc00ZXU0emqvsuG1KBAHy5dHkZYSiT5yDOjYIdcxMNLFBGOJmYYibhTpmOqroqSijprC+pxG3KQ27PAxLTiiG1LnkZixEn75AtHBNnet9cYor0wZZKMKTUJwrruwZMhZiFwT2bOzkvRWNVFgVGNIX++5vZtR0MiKnBHyB7iHwBW/KXujVWdgxZi0kL3MBdnUkVkU4+bJwLPLFFChjkMCC05CM05Aq9kswZvkasZUZs3xuSOKLei0l+jRxweMlwWe/WlsoahpaSk20uy20uy1ekLAD4Vm8/XlklOVl+zQX1TY1NQUaKr2mF1UW/8pfZ4W3uZLXZampNI/VrW7WtntY3eFhRYuLFS0uetvcrGx3s6yllGX1xfTUOeiuttNWnk9TaR4NJQYaSww0OXNpLsmltkBNZb6cKouCmnwFVSYZVSYZNfkK3HnZlOVm4TJk4snNptoop8GsosmioTFfTYtNR0uhl05wEZ8GT44HwSMlzxfxA4dmBrsv2ZEsLAdXIAI1DZuRGmGJHv/2gP0FCq7tojGIYBe394GRdl/84fcT2aB6EUfY0/zrbxwE9q544teVOMKeYXnmX/jdv87m59WGbfgpI/X4bK1/BX5wIwFXiQIlgRnJGjYATA0Rk+MhDdf5XbSDoVPDiQgKInzkUJ749S7/doLdO8/OB4xlBz6BrQ9IdAf8/fjY/THsrWcZ/vZzvD32RV4f/jTPv/T/ERI2kQXzxxAdOY2JY15i+oRXyFMnsKStigqnhciwWcyfPTHAGOQ4UkLe2eZh/+6NtNYUkRk7n7zMGPLSoxnCA1TxIv2wrshIT4MHVUqMbxz7GEl3Rz2bN/bS1dVAT0+T93dSoi4l3KIWwQ8iJBG+CCIMqXMZbBsqzQmpCiYBumX8HEQ8TmuSRP5rH4vegP35NRHm7MW48lLxVzOk+/9LIELSbQSCvEDL4IP4KwaSbbI09m7v/ZfAiAhU6orUNBRrvWLntQjCORFEpP2SbmEPEmiWNA9tZRo6ynU+ANFdZWBZnYmlNXl0eLT01JlZ0WhlbbuDdzqK6W0u/Ifz6r8bneVm/NSxtTQ6tLSW5tLmyqOxWD1o27YyA92VZpZXW1lRY2NFlZUej5kOp79a0V6kodWuosGSRUeRivZCOe2FcrEiYReBRJMt678+zgodLS4lzaUKWp0KWkrkdJVpfrEKUW9Jo7kohyUVWroqxeiu0rGkWk9XpZb2chUtLjldlVqWVOvprtLR5lb+h0CicUomv/1t2aCf/fa3ZTROyaRxSiZWbQplxgRK9NJz9i6NU7J44YUGGkrkNBblUGNNp7lIJoKI/JwY9KlheJAzg83s3rSUD9Z04jBkUZavxKFLozJfQZEqGbsikcR5k8hNXezrB1FdYKDCouW95aLOYPfGXpxGFQ6DnJqifBqKLdTY1Hhys3DniVWFOrsWj0mGKzeHcpOCEl0mdmUKNkWqOLGfF4V/Dm0OS2tKqbNraXHmsbTKTrkxG7cxh2q7BnN2IiV5cjwFuXy4ZS1LmioRboEgnPLZmoHARzs2Af30Xfmao5/s4trlc9gFgWK7gSKbDrczn5U9zfRf/46b185zt/8Sl78/w2fH9vHJR1sRjsCGlc18+/kBvj39Cas76nGa1NgFgSe4RXtVKava68SVaW0mxz/c4vsSqixUY9dnUGJRsKShlFJLDrMnvOK7eQ59IoaMMAr1qWJDpB0wIAicPPgx765ZxZolXZRZ9Ewa9jKC0ItNn0MW1UybPIw3XvsTEye9QWh4EAtDZhAaPpuKSic11eVUV5Vz5ovTfP/deU59doLvLnzNuTOnWbtqGVpFJsIeaKh0cuLQHs5/8SmXz3/O3RsX4e51Ht69ycCta5w7e4odH2zl4L6POH/uLLve34IgrKWPJ7EZMpAnLUKRsghl8iKSwqahy4hAlbqYYRzErM7k0N4dcPc6POzn0MEdoBeIi5iFLS+T+PDpJIRNpTQ/HeYJqJPneelM4nVRJMzGqoxFmbyAhbNHMH7U82SmLKC63IjDqiAnLYKctChchXkc/XgXD/p/5Or3X7FxdTeF+SpS4hYRvmAK6Ykh2HITBz0w4TOHETd3NJEzh5M8byw1FhnHP+jFk5dG5uKpKGKD0acuRBYTRMzst5k//mVyomZglUeRlxGKMn4u2uSF5GVGIgCrWtyc/WQ7gmDn9sWz3P/xPO3EYZSJWp3VS1rp++Fb7t/u4+bViwzcuuZLdmprPPQu76bAkkdXayNxtBNHO5wX4LxAgV7tb1o3QeCjXdv48vQJvv/mSy5d+IabVy/zYOAW9/pvcOX7896eJXfhYT83rn7L/YGr3L55lUvfXaD/+lV4cJe7/Tf46a5Yhbg3cIPvz59Fr8khaPoEKtyFNNa5iQibw9hRr/PnZ/6NZznHtLdfI2TGeGJDZjFl1Ov8/jdDeOXP/xtNVjIbVnazZlkndpOOnNR46jxONr2zivWrV/BO7zJ6e7pZ0dnO8o5WVnY2sbKjjs7aYioLNQgC5OdEkJuxEF3CbFQxM1FFz0ATO4O8hDmYkuagip6KLn4m2rgZrO9ppMyYikMVQZE6CnPWIgwSgEgSxc6ypDkMXnHtw2GIQZsmWrtWFuSwfU0za9rKyZfFokr02z6mhk9msIDX/yLXpswaBCIkIOHQxVCkjcaujqZQE4NDm4AgHPECiGQfgHDlZeLKy/T1Tyg35+DKy0QCEWKn6Iu0lploLRN5xjV29SAQ0VJqotqmRgIRdmUSbmOO6JCXJ343esz+ykO5SUaLM4/mklxfo7gqm5LaQg0tZSaW1BSyvKGElU2l9La5fbGqvZxVnR4x2stZ1VLGikYny+qLWVpbxJKaQrqrCuissNLizKMyX45Tl0apPh1PbpZoA27IpCw3UxyfKYdyk4zKfAW1FpW4EGXT0mjT0lqUKxphCHbu8Cvu8CswCgg7RGqnmChfxA8IpKRsGSJ4kGga+/DTl6SE/CBisirdUymBd+HvwHscP3VPFFeLQERK3gOTSzv/z//t8XW7FqsR0mp1L799ci6NSX/CEfY0T/z6l0SoUuJ5BUHw+PWIPhDxuPCxGL/YW6Ku7Ag4n4Pidi4YOiqcI0ePAHDsyEHGhU/Dl5gOQRTU/wrveQauVEvXQQJn3QxumPb4OXh8+oexE//Gcy/+C+Mm/I0CWzZpKfOJCJnIqDefpdCUwfdffsLBDzdT6bIwffII73lIK+HH2bVzDfv2bmIbU+jjSVqqC/hg/RJO7t/C0loHQ3jAEB5Qqs/wV3e9CfU+RpKfJ+ejPVv5/PNDvzDOQOqNqH944YWtaDQnEYQNWHJCA+aSNF+k7QNBQeB9lIDn5sdiLYIaMQYJrR+vTkgJfT1lxjRK9EmIuUKgOPqXXLCq/8H/A0Fi4Hh/6b5JQHgtTS4DHR5zwNwNBELn+Hmn9ceBhP+6dFUY6PToaS/X0OZW016uobvKQE+tkZ5aIysaraxpK2Jlk41l9fmsbLKzrN5Kd7XpH+zfDh4BPIK3CeHmf7jdzyOQTiZ2phZBhFjZa3ZqaSnV0V1pprfOzqr6QnprClhabqKtWEtLkZrOYh3dXo1Ei12sPrQW5NBiy6bFJoKHRut/hTYk3vOeWiOdFTrRMtWtFnswlGvpKtPQ7lTSWiynxSGjqcC/7xaHjJ4qvQ9E9NTmsrLRzIoGE91VOlpcctrLxUpFZ4WGDo+aDo+a1jIFNfafU65eeKGGM/HxnImP94GGxiky389+/rtM389eeqkYZ248TQ6Z2NfCpUGwyWIoUiXQWW6mUJ2E05BOozOXZqeRSpuKYn06ztxMClXJdFcWsf/dlTQ7zRSp07Cr0qmwaPHYDJhkKdi12dgFgYMMo9SsxW01UKDNwW3RUWVR4snNoiw3i8p8sTJRok3Dqc+iyqqh2qalUJXK0ppSNnY3ckYQOCMIzB33FlmR82kqzsWuSKAsN5NiTQqFqmQKNSmU5srZuqqTzz/Zw9E9W8VEyyWID0EccEvgIk9hMSj48YdznDl1mFPHD3B/4Crnz31GQ40LjSINk0HO2dNH4KdbXDz/BTDA3f4rnDp+gAMfbePQvm2cOrIbfurjp/5LHN67lffXr2BleyN2QaC1ooSDH2yipjifAl0mXxzeyYpWN9r0cPKVCRiyY+lscPLVsb30XzrFyf2bAsSNxyk0JCJPnIdZmUBiRDA5SRHs2rKOnvZGTn96EIs2mymjXiMjbhEmTRpZVLNg7gSG/u0P/L//IhAVMw+Xx0bX0ia2bFvPkaMHuHHzKvfu3eHmjT4+/+xTzn5+jC9PH2PP+xtxO/IRpojakM1rl3Dxy+PcFwROHNzNd199xsWvT/P1mZOc+PQAu3dsZdvmjex8/z2KC/LRylLRy1JIiphDevRcUiODcZqyEYRe2qoKGMk+bggC08cOo7XGw/VL5zn3xQk+PbyPy99/ybqVHYTNFZuKLW10cuHURzS5DMQvGI8uLQRFwlx0aSE489LYuaGL5op85GkhGDUJrOiq4MCeddR5LEQtmk5S1HxyUiI5uu8Dbl3+hk/2bMWgSCFy4QwWBI1lYfA4kqLmIkuehUQZyIicQvz8UShiZ2JMXYCQBcbkhaxtLKS1WIUlMxRLTrjP3cucFUpWxDTy0kN8IEKfGoIpKwJBOIMmOYRwlvloF8say9m6qpuOKidN7kLeW9vD/h1beDhwHe73c/fWVe7evsa2LetwOPLp7m6mtamazRtXs2/3+6zsbqW6tMibSt2hq150soqimz9ynvaGck4e/ojrl85z8dxZzhw/ypcnj/H158c5eXg/e7dv4tBH73Pp/Cm+//oEH+56l317d7Br+1ZOHD3Ed998xbkzp7nw9Zdcv/oDVy9/R0mRlQVzZ+AutfPFqaN8/NEOnA4zKYkR5Ocpaa5yUlmcT7XTSo2rEHlqHEIWCFlQXmxjZXcrFa5iWuqr2fPBVo4e3MfendvZu3M7Rw/uZ8e7m9m+YT2bV/eybnk3vZ0NdNWVUltiwGnKwKFNwKaMxJS2EE38TBSRU5AtnogqYgqa6KmooqeSlzwbc9o83l3ZituUhkMVQYkulkJVJKbsUAwZC9GkzEUe0OfBH+fEeEJMQmRxwb4Xqjx+DsrEecjiZpMVHUR6hOTmcgox2bKTEzMFVeJMcjPmkS8LwaZc7FvRLtJGU6yPx6GLQxDslOiTvKuKLtymdMqMaVRaFb4qRGBHaBE02HHlZfp6LDQ5c2ly5vrG7tCK2rGaAg0NDgN1hTofSChUJVOgSPRVICotSjxmOa7cLEoNmb6qRJvLRIszj3qHjiqb0mfr2lMnCmhXNDoRXoPeNjerO0TQsLK1jJXtblZ3VbC6w8Py5lJ66hwsopcZbGYGm3meM3RXFdBenk91gQqXIYNyYzY1NhU1NhWV+XLcpmzcVgVum9jfp9ImOlHVFepoKs6lrcQIzwvi83YFprCNKWyjmSSEO3i/Jz0MphZtY5CNps/VSUoEd3jvuRcYrAUfKPRZYx7x/l5K0CUQIQEV75zxuUQFJqPN3mrEX3CE/Tt/+P04hgwpRRB6+V/D9Www/B1H2LM8kb4r4HOBq/qbkdycfMmbb1yPJ3/Vj51rYDIoAdxlCDMgTW7nypWLvkhLM+Lva7LDe37N+MXLR7zXVKLtSMmaNNZAlxwpaR1Muxn+9nO8NfI5ysoNbFjfSkrSXGbPGMa8mW+x5Z1Wvjt7kD3bV8MOIeB6HicjPYySYi2fndzFR3vW4ynVc0AQOCAICFfEudDusTCEB5RoU3EZMn0g4rXnfk+xWY2UNO/eufEXrllgePALq7eybmULfkckqSIhzZ1AOqR0nQNdber5Of1oG4PByNoA+tnmgGM1U2bOpMwsJYkeBjdM9BCoMfnlc5IqJBKglKoTgbQo/3i7a2x0Vll8+2nzmKguVDLYtjYQDElj+Wcgwo6f9iYC+LYyDV2Veroq9XR4tD4gsbzezKoWO+90FLOyyUZPnZne5kKWN9hYUmNmeYPtF/fPHQHuCF5q4382Wf+lkOiNfnpgU4mKtjIdnWV62ku1rKqzsaQ8lxaHkuYiBR3FarqcfqtVCTxImggJRPzngYT4HPXUGumqFMFWZ4WOpZUGllYa6ChVieChMJumwmwabRnU5afSYE2nuSiHpZU6H21peb2RNa021rTaWF5vpLNCQ3OpjDa30kdxkgBHYEXCk59MmTEBizb5Z4DhPxuNUwLATYmCFoccwZoViV0RR2e5mby0MIo1KTi0KeRnxyKt2KiTQvCYlWxf1cWNrz/j/TXd1BWZRb2DPQ+7NhtOCSSFzvatmOZmJ1NhN1JZaKKiIBd3Xjae3CwqzHIRUJhklOozKDVkU25SUKzNoMqqQXgK1nXU0VnhIC1sNhNfewlB6KXCLKdQKXbKdudlUaJLp8SQQblZzZI6F6cO7GL/tvX0djbQVuNCAJzWXJIiF8EsAWYJNJPE8iXN7NuzlT6eZMe29RTZDBTb81izspPz5z7j/sBb/QHHAAAgAElEQVRVYID+6xfhwU36rnzr6974R85z6KP3+eHcZ5w+8hGH9m7jk13bOH34Q1a01LCms4G60nwSQoOw6zNQpS4mO24egtBHVtwCVi+p5fDujXx76kOunz/Kk/SRHDoefxOaXjQZ4RQaM+lsLOPMyY85fuQjvv/2cz7Z+x4xocEsDB5HVko48uwY4mPnoTek4yjW+8r/5y9+zpmvTvKIe9x/MMClSxe5cP4cF789y4lDH3LmxCdc/Ooke7auw6hMw6xO44wgsG/bWu4LAjWlVjobPLTWldFS66alvpLKcqfvvo5+6w3mz55CakwIC4MniIAnYQGqlFCUyZITzg5uCAIrOxv4dP8u9u3cyv49O1jS2YI8M5nw+TOZPWU07bUuju3dzLEPNyGch8RFEzFkhJGXtRh18gJUKQtp8eQjS1qAJjuC5JhgSmxy1q1sQiuLZfyIvxG5cAapsYtori5hyztL6WwsJy0uhNiwIKaNe505095Gkx1HniyMSW89TUTwMNRJs0lZNA5NXDD2nMUYEmdRbkiiWBmNNTOUvOR55GeEUGXNxG1M4fD7PaxtdVJuSkfiiBZpEjFnRyLMAmFWgJ3rHdCkRqFMiqQsX0upWUNLlZMDu7Zy7eI33Ll+mRs/fs/Vy+c58smHHDr0IY8eDQB36bt8gS8/Owr1Ag6jnjHswaZW0NNcy6731ojHPgh1FYV8vHsLnx/bz44t79DTXs/StjqqywpxO0z8G1f4N65Q67HxLOd4lnPMY61vjCc/PeyrRFz45iz79u4gPSUerSqHjz/awdFDH7FpfS9bNq1h3ZplHD+8n2MHP2TrhtWsW7mETWuWs6KrhbpKF8s7Wtm/Zwe7t7/HgQ93/f+kvXl0FOeV91/n5EzmzMm8J29OksnMZGYyEzvjzGAn8diJscFmM/sukAQS2ve1W73vq3qRWq1Wq7XvK2LHRthgYzYDxhhswIABsyNjMDsWi/GSz++P6upuCZyTeX/2eQ7q6qqnnqfqqerv9977vZfzp45z8ewpjhw8wMljH3Pq+FHe27mNfTt28t47W9jy+mus6+2kt6GalmoHNU4lFYY8bLJkLMWLMebNR50xg7LkKciTJqNOmYoufQaq1GkYc+ZiLVjIW2u7qLUV4SpbgkedgleTilO5TEzZWhyPtiia8cyuSWekFVBsmrw4ZOki2dAVJKDKiUOWPpfiFCmPfADR7X+LqNXRiSp7FvqC+ZhLFmOTJ1KuSg57IVJxqVMRhC1U6nPwm/LDL+5Cqs1FkSxGFbp8/KZigjY5NVYRYAuCM6KNaPJoaXCJNR1qrFFvglTMUywkVyYW9jSV4tOL70JJGxGyK6mxyKnQFuBR51FtKhXF1Q4lzW4tzeEQpPYqE8vrXQjCdl7vDiJ4QHgA63uCrO8JsrrDz/JmL8tbK1jdVc2K1kp6G1x0B+3017tY01bFE5xiRaMHD1o6/GaxMJ1FRmO5OkJa6h1KApZSaspVBNxqat0aQm4NdR4tLZVGOv1WsQDnEwJPcRy+EcTWKIjJMoRriKBT0jhI6VtHkwgngnAQYRFiEw4SJREHGa2TiWZD6iVazE76fv+oJpGM9UTDi1r54d+0hLURv6M569c89+TP+D8/8vKrfxjPkP9Zsqb/kh+qzjMy1CSWRGyK+bsVQdjCOHY9slZHti1EqypLQHM9gvAAIRnGvJTIjp27OXfuHDt27GbMmNjsZLFkSAKeu4hmoZIAZS+Pr0QtkZfR8xkkPnESDfU2ggEDCQtfRhCcJC54meaghZBPxxuvtROqsSII55j0yjOUO8uoC1lxOkpxWIsJVhux6HNGkAiXLgdtvmiwSZk1jgplDsb8JOa98nuS507k3LF9/Pn+NS5dOMb7770VGU8ejxu7aOXXlCzgySe3olJ9OmpNbBn1OepZihIJD1GAvVqszzMiDC4Ucy7nIySiXJ1JrUOB5AkYmR5WIgSSV+H7SESsEDz2eIlUxOovoseuavUy0ORiRbObaCG9WGL0uBbrGXm09YfMjPQCiqE6K5ssLK83RrwSPUEtfXVG+utNDDRaWNEUJTRdNXra/ZrvOYf0rEW9QK1e7V8Yr9Sk63KK6Lv/MuvbPQzUW+mq1okEIqCnx6+j3atkVZ2Vbp+GlnIZLeUy2pwyWh2ltDpKaXOKIUwdztKIN+J/H8rki8ylL6SPiqtrtPRUq+nwymkpL6bJIdZoaHEU0mjNo8mWT7OzKCKo7q3VsLLJxLp2O+s7HKxqNtMX0tJSUUKHvyziiZAIR4e/jCZPEY3uYuqcBQRtuRz9cBf/r/8dPBj19gXNOTTYChD02QuR4vtky2ZjzE/EKU/DpciCRoEJbEeXuwS/SUFXbQVvrugkgIzEGZNQ5aXR4ncRFAQ4LpCzZAH9TTV011VhlhfitxlwqGWUZSXhNxRTYyjGbyimUluAT1dItbEkoono9NvRZC+hXFnAno2r2DzQzgdvrWfzQCdFSQvwqHKp0OThVmYTMJWIYkKLTFzAzxFdcD+F1qCX11d0c+XcCYY+PcLXw9cQhkAYgj2CwIq+1nBMfy/CIAR8DlHMuAX2792GESfb3n6dn3KNIkI01flglxCuhf0Uhz94l4e3v+Dutc84c+QDPj99hDdWdJFML8n0Ej99PKr8JCotcgJOJbriZShyxaI4h959g08/fIePtq+hziVHlj4TlzaFjPhx2FTLEKbDzreWM3z9NLe+OAPc5cYXZ7l84Rit9R4KsuIRhG+YO+tFKrwazp77kMMf78CKFZ/fytClE9x/cItvvr3P2XOf8sEH7/Puzq3sfOdNDu3dxrWLJ7l06jAblregyE2i0WcWwe/fglNbhKY4HVVxBtkpi8jPWIqiJI+czBSSExfzX7/5NU/+6peMeerfmPCnZ0heNIPMJXMoSF/Ij7nFsgWTiWRBCRewuXf9ElcunOLLG1c5fvgwnBJInD+H3pYQ965d5OLRfZz4YCvCdhC2Q8HSmSgy40ie9zLJ816mKFX0dGQlzWT8H5+g3FzCpte6cFlKKc6Jx6TKw6otJH3JbLSyTLSyTGR5STQGHOjLsinOicdjk6MrWMyyuWPJjn+F3IQJZMx/gdKkyRhz5uFXp2DLW4g1dwFe2VI8ZUmkz/ojabP+SFHCFAShldc6Kqky5GIoiMelSselykSRMZ+yjIWUq7Ixl6RG8mkLQyDsEnVB6vw0VIUZVLssvLVhDZ+fO8nwzStc/uwMnxw5wIljB7hy6TRD5z7h+pVzPLh9hcE1PRSlJyEIR6g0a/EYFJQbSsV1vgWcxlJaal00B8vx2tQ4jXJ+z0Ge4BS/ZIgnOIVwOWrRLSKEcBxKCnJRl5WyankvVz67wJc3r3Fw//tsWLearvYm3t3+thj29PkFLpw9yZe3rvLZhdNcuniGK0PnOP7xR3y0bw8H9u5i3+4dHNi3m+MfH+TU8aOcPPYxp08c48zJTzh96iSnT53kk2NHOPLxIU4cPcL727aze/Nm3li5kp66ICG3Bb9VRYW+EIcyHXXOPDTZc9BmzUadIZIGdfpUDDmzsBTMQ581G13mLIw5c9myvptGlxy3YinliiQ8ahHEO1UpOFUp2NUp2DXpOHWZuI05eEy5VBiysJWJ4nhbWRJOVVrkB1Sbvwh9YTzyjDkUJk8jkhHoKRDB1RCCsIXshPEUp76KMmc2usIFmEoXY5Uvxa5IxqVJw61Nx6vPpsqcT8BWEslkVG0tFq3xpmJq7WU0ujXUOZUjqkM3e3W0+Yy0V5lo9o5MNdjhN+PTF0XE1QGz7JGQJUFwRoTVUopYryZfDPu0KwmG03G3VhhprRDB+4oGL8IYWNXiQ/CIIXmr2sXW1+ihI2inM+RkoNVHb4Ob7rpyukJOehvcFBES19VeMRSnxWug3qmOpKldHnLRE7CLKcAtckIeLbU+PQ1+E00BC60BK521DjYKAqwXGOZHMCSwnvlk0YqwSyIQ1xAJxKlRbXQIxq5wOuLBSGriaE0IiUTEggqJIMTGy8dmyQm/x4T9RMOkYsNRxH5+8veZTBrzTwwq/pOj7t+T9eovmfPHXzAUHEviy7/8HjDxuFCV7eL5vxltdR0Y9bk1Zk6d0e1Piev17350mDFjE0nM0jJmzAL+7oeDiB4PCVz2Eg0Hk8bjHDV/iVy1xpw3MGr/2G3iOJOTphI71sVzXyI1YQrJiyeRmTaHaVOfRZgAL734G/Jy4ygsWMzsmc8jCE6WLJpAaX4csrw4SnPnU5wxl6T5LxKxIp+DNo+GnoANbU4i9R4DX906D3++w81rp/ny9gXufHmeKIl41IJelDENoyyeKkdxmETEityl9SQB0FjCGQW1bBGi++yHqEdHInjS52jf9rJMqkwliO+RIUZqJUZneJKs5Y8DohKJiA3Vix3rppg+o+tmZZOb3rpYa38rI0Og/lKTCGV0W6dfz/I6C+vbPfTVmqg25cZcqwH6QnoGGkwjLe4hIx1VKlY0WB57nt7go9mRokQi+rnL//3hT48+T9K7Yj2CcIvugJ6+WhO9QSO9QSPL6yysCFlYHjTR7dPQ5i6jpVxGu0dBh6uMFnsJLfYSOlxlES2ERCJiRdX/uyxN4fCvsMemp1pNp08RIRFSkTdBcNLiKKTZXjCCRPSFtKxoNLK6xcKaVisrGo30hbR0VivoC2npr9ONIBLdNaqwRkJGk6eEBlcRY3V7/381aS41pmxRWK3NnI8gODHmxmMtXEpp8ixUGQvwqHLoCzoY7AoSMMuwyfJo87t5c2U3g8zmxaefFBdquAJhf1MNh3e/w8F338Zv01HvddBcJQnOBqm1lhE0lkRCAJzyTAKmUgLmMtyqfFzKPBrKdXT4nZzev5MLh97j6smDHN21hSaPmYCplHqHErcyG7+hCLcqlwf8LQGLCuFXMIHtYhrXn4LXoubIB7u4dvEUNz47w6mjB+gkDa2ykBV9rbQ1BcTaBmniD1UanWiVhXS0BFnZ38avOIcwHYb4JZVuM/LiLNglWnF3bnuDo4f2cvrYh5w8tJedm9ax6821tAXc+MyKaOz6NQGjLAN9SQrlunyc2gJc+iK2rOtgz+YBXJos5BmzcKiSUGTPwmvKRFuyOHL8Z2c/4uLZjxm6cIzhO5fwocRmLmVpwnSksJylS6axvD+Ev9rEvPkTcHsN7Nn7NkOXPmXtuuVseedNNm0epK21gd62OlZ21tPTVI1LX4KxJB2LPCtyvqZKM0ZZBorcJJyCwIwJf2LhrMmkJS1m3uxXGT/2jzzz9G8pyM1g+uTxbGcC/nIjBnkuxZkJNFRaSJ4/RVxgB6EgPZH5016mv6OBs8cP8/GBA6zq68OiUXGEMWwbXM++dzayoa+VkMuAIjOe9AWTmPanp1DnJ5KXNJPC1HnETfsTpTmLMSkzURYv49LZj7h+6Rgre2p5bWUzAa+OpEVTyEkRtRTJi6ahV2Ty2emDnDq6m55WH+XmEkrT5iBLn01ewmSSZj1HWcpUDLnzkC+ZiLs0AXvBQsw5cylbMpkKeRKW/EU02WUITtBmzkeWMhNV5jxssmTc6gyMhUsQhFYUmXG41DlUGoqQrIMOVUF0HaQJKPLTkGWn0lrr5/Sxg3xz9yZf3rjMnZuXuHH1AseP7ufksQN8eXOITw7uocZjwaGTUa4tRZsfzuo1H/FHq1F08wvnxMqjL7CX59gfIRHCUDgm14NYxfo4CKthyaK5zJs1nVdeeoG5M6ehLivFW26nttrH6oE+bt+4woO7t7h75zrDt69x5+YXXP7sHJcunOXm1ct8dv4MX1y6GPn75LGPuXj2FNevXOKz82e4dOEsX98f5sL5sxzYv4+hi+cZuniejz7cz9GPPmLPlnd4d+NGXu/todnnxWdS49aV4Nbk4ShLQ5e7AF3uPAy5c9FkzkSV9irK1CloMqaJRCJ/Aeq06WjSZ7BlfQ8tFUo8yiQc8iU4y5biUCQjAUC3Iap/cRtzcBmyEYRBbGVJlKtTEQHYLSRrnb4wHnPp0ohnIpIdaJxEIm4R+0OgzpuLsWQRFnm0KF2FIYsKQxY+Ux4BWxGh8jLqXApqnXJq7GJWpqBNTpvPSHeNjWavLlLoTaoK3RWw0hdy0hWwUl+uImApjVSPrrUpEIRvIqFMPr1kBRPBQCBcq6fKUEyFtiDinZDIRoNTTYtHT4vXEBZl70U4Ja6TnlonfXUuuoMOukJOukJOWqstNFToafab6W300F1XTm+Dm/4mr+g5aBWBfyN5dFRbaa0w0uTW0e4zs6LBy/q2alY2eGmvNBFyqgh5tNRXm2gJ2emoL6ezwUVvo4cVrT5Wd1RHnpcf8I34LheciARCAl4SIBidMScWUEnbRqdnHd3HdqIW5dGZbiQSIZGM0TUjwusjRtD9w78J8K8/H0fWq//EUffzfGh/hiH/c2RN/THRGPtYb1hrzPlPERV298b0K4HALeHzSZbpTkYCXwmYSIQr/PxLOovI2hV1HmI/kjhYGk8o5lrEipFjLfoBRoLJ1YwGl9Hwqs4R2xfOeoFJr4xh0sSneenF3/DKy79l7Au/ZtbM55k8cQxZqTMoyplPSuIkBMFHZtIUMhMnkbb4FVLjxhN0lLAi5GD3+g4Gu4I45Jm0+m28v/019u96k4MHtvDpyb08WtXYQ3zSeBISxJo0+alT0BYtpNKSh0p1mkfrLEj3foBHSZTUd4Ahfhlz7WPnGrsuY4lFLBiWQP9oEjEQ8/3jSESIKLnbTpTUSutoYFSfA7TEiIRHNsnTMZpEjL5+sSTiUe9Go0tGp1/L6mYnUS3PQKQvCSj31xkY7K6gN6hnbetfC7Yf33prrLRX6v+KfaVrFIpcl0aXjN6gkf6QmZ4ag0gkgiYGas00O0tptBfT6pLT7Yt6RjpcZfT5tFEthLWQZsvIjEy1+qzvGYMURhfr8ekV51Gro7dW9wiJaCkvpt0TNQ61OAppKS+mP6iJCKoHGgysaDQy0GCIZGTqC2lZ2WSK6CRGhzVJQu5mb+kjpGCB5yD5rUdY4Dk4YvvjtkVJhDindo8cwZgbj6VgCfqseIw5iagy4nArs5GnzMdWkkadXUnIrqbSqGKIX3Lu4wOcP/Ihb63po8ZpZKMgsGfzawx98hFf37jEu2+sxW/TUWlWU++10Vvnp9auJ2AqxSXLYALbsRSlUF6WRa21DJ++hBqLgoZyHX6jjA6/k71vruHk+9vYPbiSVc1BumvcYUG2klqrHHtpGtWmUloqjQRtGpyCgBGnWEVyOzh0MtYv7+TdtzaIQE4QsGjLeOO1VaJ1Kkx8eklGIhF9nc1c+/w8h/bviQLAIoFNG9YwdP4ke/Zs5fDhfXz94DbfPbzN1aFT7HhzLT6LBr9Vg7Usl5ZKM01eI15jEZXmEsq1eQjCXjSFSVjk0YXmUKZTrkxDkTmb3CWvUJA8CU1hHF5LDnZ9NlZdbmSMeTlLKZNlsSRhJgmLpzJt6nPhh+My0kv81SnPkhg/jUmTn6e21k1dXSULF85Eqylj+UAPjXUBzKoiXPoSZFmJlGUlIEwAqyydE++/RZWpBENxGorcJcizRY+JRV2MrqyAYJWbXTveYqC3i/f27OTd7W+zYe0ATBBFvotnTYLpAqEKKw1VDvSyHG4IYiyjLDcFr13P6r4OXl85QEuwluLMDI4whgqLgYYKOzs2rCRo08ApgYRpL1BhKqYkfQHJ815h7NP/xtK5E0hPnEFTwMb54+/z3d1LXLt4hJuXPqHKqWL25OdGPLiZS2eRljCVlqCDYwe28saadpyCQE78VOKnPUfO4okoMmeTt2gc8mWv4pUvwVm0EK88AVv+AlzFCfhVqQwETZzYuZ5d69opXToDeeoslBlzMRYm4FSkYilJ5glOociMQ5ObgKEwGUNhMm5dCW+v6ebtNb2QFs2CJZyCg+/t5N7NK9z+YogbX5wH7nPs8PvRfabDqWP7EDqj1kiHqgiLIhdBCPELLiMgEuYfMYxwTtRsCN8gFtciTDKeCx8/ECYRvfCHMb/h3//ln/jtk//Bz/7v/2H6lIksWxLPmxvWc+fGVe7cuBqpZP71/WG+unuH+1/e4u7tWwzfusnNG9e4dfM6t25e58b1q3xx5XOuXL7EtatXuHnjGjeuX+XqF5cZunieM6c/5eynxzn76XFOHD3MwQ/2smvTJt5auYp1nW20V1fg1cqwl2VTrszCWpqEXbZUTJFauBB9zhw0GdNQpEymbNkk5MkTI8JqU+483l7XTZ2zJCKsdquW4TNmIwE/hyYVlyEblyFbrBhtyccqT8atFcmFXRHN7KIriENXEIehaDHK7Lnh7Q/Cz9deRBAmAUrxeSvLmomxOB6nKgWHMhVTyRJcmgwqjblUmQvxmQqothZT71ZS51JQbS2mylhEyKGgpUJPm88YqRtR51RGdBCNbg315apIOFPAUkqNVUZ9uYqOKgt1DlUkA1OFtgC3KpqCr8Yij4iqayxyAmYZlbpCqgzFhOxKmt066h0q6p1qWivETHRbmMIYjtBSaSTkVNFSaaS9xkZrtYXmKhOt1Rbaamy0BqwMtPoYaPVFvK20CtR7dbT4zQhWkYj01DrpD7lY0eBlVVMlA/UesQJ3nYu2Ghs+RxmN1Wb6WitpCzlorxO9HJ0hJ3sEgZXNlaxsrEA4BW0VRhrLNTxKACQiIYXmxJIICZBJoF/aP7YPyYovgS8JeEl9HYnZR7rvEsgb7RWI/Qz/50eVPPfkL1hR+FuG/H+gdM4/8c//MJMf/o0rvG+AqEfkFNFwq8tEBfyxgnEJ/AeI1myIDYOSwmDDx6TBTwmTiXDmLZFEnQv3NyrcRnDG9CURK4mUSJ4JJ9Nn/XHUvJ0x/cSCaImMjBYiO5k0cQzP/fFXvDj2CZ5/7t948YVfM/6lJ3j6qZ/w37/5MYkLx5GbKmXAA0HYi7ZkMQ1VSjatrmf7mlZaXVo6qyzhcV1DEAaxaPOIEp/HgWBxrjmpkyPX7sknd4c9EdtjWiyJkMB6KxJxiPa9OkzORpOIkGh8FLZQbS0kNmWsBKo/EgQezeAknUu6348T4kvXVgLEsZ4xaVwiiWit1NHs1RAL+LtrRlv/pb4k0viXwHjMvCOhXY8LtZKApbRmxfvQX2dgRaOZtc121jbbWd1oZXntyMrQK0KP9058X+uvtbOywYUgOB8pEDeyRb1LUgra5XUmeoN6OqpUtPuU9FRrGAgZaXIU0WArEMNzYvpoc5bQU6GMhjHZimixjtRBdLhktLlldHilzEoSaYglEdL+URIhhTMNhKLXI2QeWfW6wZJLZ0UZ3X7FCGLQX6djoMHA8no9/XU6ltfrIxmbpFAmySPR4S+jzVdGk6fkERKxwHOQ4eFhrl27DEB+6xHG6vZy7dplhoeHGR4eJjB4bsQxQXs+NSaxXlSjvRBBm7kQTXoc6rSFeNW5GPKWkDFvIvnx0/EbxHhdY0EKTkHgBfay7fXVfHXtEjfOn+C13lZWCwKrBYEHVy9y57PTrGqvx1KWj1evoKXKyUBzDa2VNqzFqbS5dQjCA3oCdmrMMkI2BRXaIryaQtyqfDzqAvwmBU0eM20+O/XlBqrNair1MvyGYuylaZgLk7EULRMFg04VdU49m1d1smlVN2+s6EToBE1xFr0tIba/uZ7D7+8kVFXOR3t38tm5kwiXYRfjKLfqI+AtOWEBvR1NDN+8wv071zhx5ENqfOIi3fbWIDeuDnHt6iWOHT3Ip8cPsWfnZtb1t9FZ78OlLcUuz0WbsxRnWRYOuQhUzCWpmGSp6IqS0RUlU2Eqplybh6l4GbqCBLHWgHIZ6ry5ZMWPIzdpMrqSRHTyFBTFyxCmQOqyBaSlxWMwyJk+dSwvj3uamTP+xPx544kVisXNH8/4F3/Ls7//d6ZMep5Xxv8BpyBQU+Nl6zubKMxLJ2HeFOZMfJ6EGeMoSlmAIITQFyRhKk6hLCOOlPmTSVs0lcL0xdR4zex463WOHtzHsUMfcPKTw1y8cJqrX1zi86GzfPjBHjasHaC1rgqXSY22JJuWmnC9hEBUI9DfUYffbaEp6GNVTycbVq2gsz5EJ2kUpiQiz0gSU9cKQ3BKYFWLny3rOkiY+SL/+c9/z7/+7G9YMH0sC6a9RE7yfNb2NnL26PtcOLGPz898xNuvd+EyFVGUuZD4OeOQfvynjh9DdvIslIVLkectodqlodahJDdhGgnTn6dgyasoM2ajzZqNIXsOuvRpeOUJWPPm45UtJaDPxqfKpNZcTLNTjV9bgE+Xh0edgaEgnuLk6WhyFtFSoaW5Qg8I6AuSKFflUGGUs4UpbF2/nKPvbeXNlV1sfW0FQbeN25cvwndfwVe3uXz+BJ+dP8bhD98Nh120YlDlU+mIWo8qLXIqTWUIU8CpFV2mYzgieiSGRW+EsCkcPvUcCFpiRGiNqEuS0JQsI37uRH77xL8yfcpEcjPTcFiMrFs1wKED+/ji0kW+vj8cIRDfPLjLt1/d4+v79/jq7jAPhr/kwfCX3Ll9ky/v3OLLO7e4fesGN65f5cb1q9y6eZ0v79zi/r1h7ty+yZXLl7hwRiQRp08c49jhj/jovd0cencn76xdxZr2JnprfdSXiy9OjyYXbW4chvw4DPkLMObNQ58zB21G2BuRMjWS2rUseQrKlKm8uaqdWntx5Do5y5biM2bjUC5DEJwRElGuz6Jcn4XbmBMJM6oyi1oFc2kixuJ49IWL0OYvRFcQF87sFP6BnS6SeBGsbB/xYpdnzkBfuAiHchkOZSoWWRJ2RQoeXRaVxnwqjfliddiwNyLokFFjlUWqQkuVn2vtZdQ5lTR5tBENRI1VRq29jBqrDJ+hUKz6bCyioVwTqQdRa1NQ74yK/prcOpo9euqdauocKuocKmoscnz6okgYVINTLXqDrWUIE2A6mygihA8lWbTSXGGg3W+htdpCY6WBeq+Ohgo9dV4dQZealmpL9H1JL8d5imp7GR1QEokAACAASURBVAGHgsZKA50BG91BB71BJ3215XQH7HRV2+gO2EWCUe+iodJAd72Ltd1BlrdUsqKtinU9taxoq6K/yUtfoydyjg6fmWa3jmj9hFtEvQhHYtq58PMTC/glYC6FQUlaCqkdZGR2I8l6K/X5OBIh6RZiM9gcj1kXogD/Bz8w8qt/eA53wr9x1P00g4onmDTmH/n5T+bwgx9IYEwCkKfEef2C8Lrby8hiZxLxkEBiLGGSNBqBmEZ4ztI8JM+JL+a77eF9pWswQNQbIxEZCayKc3s8iYgVAXeO+i4WmIrfj3/lt7zw4hNMmfwMr075HZMnjmHci79m9rQ/4DTnYVKloClNpDBtJhKJkOfOxa5Npa/JQV/IScBUEq743ks0PW7UQzBvwTjiFr8yaizS96PD37aPatJ1lcCyBLQlEhHrZYi1yO+KJNTwmbNitseGNcUKnmPXj0QiJO+Tj8cXVZSuaYCRBEQith5Wt3jpC0khS39J5xD7fWBUe9w+0jXsjGmP7l/nKKQq4gEeqbXoC+npD0bb6PEM1JrprzHT7lU/8t3jWne1meUhB31B218Z3hQl+/0hY7iSto3+kJGeag2dPiVdlUra3DJaXaWiWFhw0mIvos1ZQpdHJAct1kJarIW02opodRTTXl5Kh0tGp1v+V4072kQPUHuVQqwRUaWMfNdoH0limmz5tHtk9FQrIyFKUkiTlKFpRaMx4pmITf3a4S+LiK3bqxS0+crortGMIASBwXMAjNXt5dy5CwQGz5HfegSABZ6DBAbPMTw8POKYelcx9bHjNGQnoM1OQBD2o8mKx1KUwuLJf0J4DowFKSgzxFSGTkFg3zsbuXD0ADfOn2DnxjX0NQY4sO0NtqztY+jYAba/vgKfWUWFUU7IYcAmy8FcnIlLmUdvjYNmpxprcSpLpr5A7qKpYgVrmwprSQaVumJqbWJhugpdKRW6UmqsaqrNYi2IWmsZfkMR9Q4ldXYFIbuSaouMGquajctb+eL0ES4c3U8RITIS5+E2a+htCfHh7q28t30T3967xbFDH5CZkkhS/HyCVW6cgoCsMJuO5hANQR897WKO8R1b3mDdyl4msJ0Vve2cO32MoYtn2L1rG7t2vMWq3lacejkunQyfsRSXMgePKgenPAOXIguPKgunIhOvPpcam5xqSylOZRaa3AQKlsygYMk0TEWJ+IzZOJVJyDKmU5YzF01RImkJU5k64VmWLZlLVYWDQHUFCkUhE195lt//7l9YMHc8CYsmM3fGH1k0bxyC4GTJooksmvsyi+dNJG3pXKq8Zpb3NLNj65u8ObiO6ZPHM3fKi+Qlz2fJrJejL7LnIDNuCmUZcajzkkieP4Wxv3uSaS8/T7DSwSeH93P18kWGLp7h4oXTnPz0KGfPnOCj/e/x5uur+fC9bby/fTM+h1EMjTglhs6wSKDGY2Hrm2voag4w0NXElo3r2P7m6+zavJHOumqK0xLhG4EOvxPBA06MyNIWsGzeJBZM/iMbV7Rx5ezHbHm9n1ee/28S505BU5iKxyij2qGi0Wdmw/IGgi41CbNfJHvpdGJdu1mJ00ma9wqlmXHs3ryC8x/vYWVbFarsxRQunY4mex6K1GkUJ7yCMmUqusxZOEviqVSlIAgDiAkHMnDKMzEVJFOpzcUuS46AnNS546ixltAbcmIqXoZLnYtXV4BFnoMsI0HU2AhO6r1W1nU3E3Tb2Lx+FZsFgSMHdnP90hlOH9vPdiYgCE4cJjk6RTaicNuHviQNt74AW4wHSxCcGGQpCMID1IUJImkoIpzLO4Ag9KLIE0XFdk02dk028uzFTHnxGYrz03h93UoOHtjL1csXOX/6JHz7kOFb13kwfJuH9+7yzYP7fPfwK757+BXffvWQbx58xTcPxL/vDd8NVzu/y/DwcIRQDH95m3t3v+T+l7cYvnWda5c/4+KZk5z65GMOH3ifne9sZuOalaxoaaTZa6fGqqXapMCrKcSjzsNWsgx56izUWXPR5c7DXLAQc8FCDLnz0GXPRpsxC23GTHSZs1CmTKUseQrdtXZqrAWUyxNxyJeE0zQ6sSuSkUiERCAc2gwc2gwqDHn4TAVUGHLCeojw9SwWU7tq8uehzpsb4404GP43GgNakDIV4bJ4X7VFi7Aqk7Gr07AolsX8WG3BY8jDayzEb5NR41QQivE4SOlVY70MLRX6ESQi5FCMEGJX6guoNpVGqlI3e/SRehHC30JXtY2uahvtPjMtXgNNbp34fgyLr2ttCmotSvz6UqoMpQiNoMUT0cx8ww84xRO0+200VZoJuXSEXDrq3Hpq3Tr8diVBl5b2oDMa/lhlwaUvwq7MxaMvxm9V0OA10h0sp6/OQ0+ti55aFwP1Faxu9rOiqYLuoIOBlkpe6w2xuqOa1Z0B1veGWNVRTX+TV9Rc1Ijko7PKQotHT52ljCiBkEjEdqIVrc+F2/7wM3AqnCr2cToKiVBIffTyaPG30aLq/TF9HYwBUBKBGAyPI9bq7OQnf5/Mc7/5DwLLnmDI/zsCy/6d537zL/zdDxtinmdfOBvTMFGAGWtxlsC9ZF2XSI8UhiK978LX4geE619I26+F95PmJgHaXeFjbhFNLeokKpqW5hJr1ReB7eKEiSPeR4+2WCt1a2TbK5Oe5oWXfsP/PP8rBMHHjGnPkrDwZRTFCezY3MunH2/lrXUt2DXpFKXPQidfik6+lJKceWiLEzAWJRO0K/Cb5THXQfTG93YFyEifx6K4V1ApU8nPn0fUAhyrcdgVMzdpDWwhShp3EfU6SfchVsgsCdFHGhWiJCrswZkAQpZIhEaGSsVqJWIF0Kt5lIg5aSxX0uyMBdYBRnoh1hO0PK4eQBTELw85Rt3DRh4lCOKajpKQ0SRC6m8k6ah3lhCyF1EbzlAUMOeE78tIEtFSIdYVeNx66fJp6PHrWFXvoLPy0fCr/hrrY4/rCVjoC9ror7XHFJn7S01c442uEjqqVHQHtGLzq+mqUjEQNNBTpaazQkFnRbTgW6sjaqySCES7o4QOl+yvOGfs+oi9Jh56a3V0Vqvo9CnoqlLS7ROJRLOziHaPjM6YkKZmZ1HEE9Fdo6K/TsfKJhOrms2sajZHSIREKCSNRJtPRnuVnK6Akr6Qnq6Amv46AwvMG/+iJ0IiEVJIk/S31GaM+zUzXvo1P//JNAQhH0GVsUgEI1pInPoiTW4Dg70NaHOSsZZmYy3NxmuQ0R5wc/3ccW5d/JQdg6sRfgRt1S4+3P4mfquGxgobfpMCl6qQOoeGtkoLAXOZWI3aVEpAX0RnhZG+oBOnPBNBGIyESlWb5FRoi6g2yfGbFFToSqkylhGwqHCpilFnJxE34VlKkmZTYy6NZGcK2hXUlxtY3uTn+rlPuHLq44g13G3W0BTwIhyBS2c/4d7NKxz8YLdYMK7cwubBtTTWVtHWGOTimeMcPbiPzpY6CnPSyFiWgCAMIyPAQE8bp04c5v2970Z+QB1GJcKPwKUtptZahq1wGd6yDMy5i3HLUqhQZaDPW4S5eAmV+hzK1ZmYSpJIWyBmrchPnIJNvpRyVQr2siXYFckYihLISHiVKS+NYeJLv8OglrFzxzu8887bWG1G1q7rIn7xZKa/+hwzX32WyS//NwtnjWXRnJfITZlDY7UVj02O26JkcE0PJw7v48LpT3h/13bKzVpKspayoq2GnMRZMcWWoCwjDnlmPIumjmXG+D/w/JhfM2PSi9T4XBw9fIDLn1/k4tBZzp3/lE+OH+bkiSPse28nmwfXcuyj9zn43k6qXRb4vYBdI8ca/v/IgXc5tG87295ez/KeRgaZTaXdwMZV3Wx7fSXtATcBu4ZKQ0mERPwtD8QCeH47d6+ehQfXeX/HG2QvW8isiX8id+kCClMWU5gaR+Lsl1EXLKUkcwFL573EohnPs3TeSwiCj2nj/osFU59j5svPMH3cGMxlGajyl2EuyyI/eTYpc19GkTEXfd5CtFmzKS9NwFYYhyZ9Jhmz/4QgDKDKiMOlyMaYtwxB2IsqYwGmwgQGGhy83lWFR5ONpSQZn7EIY1EyfnMpfnMpVRYlfquKtmoXuUvmEz9jAkvnvEph2lIafB762+p5b+ubnDi8l91bBxF+AfKS1PAL47ioYxD2Yi7LwK7KwlScgkudi1WRiUmejqE0NUwkBoj+8DlR5sdhU6dhVaUjCEewqbPQFieRs3QmC6eP46031jB8+xrfPrwLfM2Vzy7An78Ri8999zXffvWA7x5+xZ+/fjiCRHz38Gv+/PU3PLh3n/v3xXbv3jD37n4Zaffv3eHWtSvcun6Za59f5OKZkxz/+CP27Hibdct7aQmKRW08qhI8atHz6JBn4lRk4lKmYS6KR5szF2PBQuwl8ThKxXA7U14cptyFmHLn4yhejCV/Afqs2eizZmPKn4+teFGkYrR4/cRrYVUm49Bm4NRlYtekY1Wl4tZm49Hl4NJkYVekYCtLwq5cOkLXMLJJAGMYQWglf9k0cXuYRBhlidjVKTg06dhUqcSGu3gMotdIIhK1LjFEqb5cRZ1TSdAmj+gd6stVNHt1kdSr0vYaqyxSV6LKWBSpSB2yK2nxGuj0W+kO2CMW/96gk+6AnY4qS0T3IBWcayjX0ODQEjQrqLEoEI4AnYLYGsWU2AwKtPttNFaYqHPraaww0VZtpzVgp6HSREOliY7acgZa/Qy0+mmqsuA2FGNT5OBQ5eFU51NbrqWvzsPK5ipWNPlY0eRjTUs169pq2NAZZH1bNa911LCxp44NPSHW99SyrjvIqnY/y5sr6G1w0xsqpzvooMNnpt6hImgsZSQJ6I1pDxCEvTHF5QLh91qAqGX5cSRCak6iwG6090E6PtajIQE4CZANxey3K6Y/cQ394AdGfv6TRCaN+QcGFU/wrv63/PofnwofK+23NzyPIaJhR6NDp6S/Y/UKscCwl5FCcElL8peAzWiLumRllubSGXNOaV6xoVSBmPM/rn/Jeh21WE+Y/AwvjX8KQfAxdfLvmT3tf5gw9jfkps5EGIaOkJW0xRN54el/YN6031OcPZeygjj0ZcvQFy9DW7CM1AVTKM1MoCgrgZDfysVzh9i5bT07tq3n7bf62ff+IMGAjpHehBjxfaRQWuwz7gxvi9UnSHobCeTvGtEsiiV8f0VvieBKJGI/I0nL4zQYsdm2xCxEbRU6OiLhOr1InhC/oYAaczGx9Wu6/KawVT5WO/G4sTUy0tsRJYr9dQ76ax+fbjV2/dU7ZTTFWN+bPWW0eOXURWobSN6fxyUQeHxbVe+gt9pIR0VUj9BfY6Uv8GioU4tHQ3e1mb6gjeUhByvqyxmoE4nF9/VfY4mGfja6Smj3KekOaOmr0dFXo2NFrZGeKjUd3jI6vGV0uuWRDExtzpIRBKKzXPa/IBFSyKFEwsTrs7zeSF9IT29AQ19NlDw1hoXUsX002PLpqhK9Cl0BJb21GgYaDJFwpt5aUS+xotHImlYrK5tM9ATVtFfJIySit1ZaR/nMnztzhO5heHiY/NYjXLt2eYQn4nEkwm6v5pz/D9xqfZrtpv9AHfczBEP+MsxFaTAgsJpFYgXdTWtodIs3xK2TYSjOoidUxd7Nr3PhyAe8u3E1XkMZFTo5HX4X5coCXKpCQnY1jS49FZp8ghY5r7UHeK09QKtLi0uWwfIaB4e3vcb+zasQhEF6axxUm+QieTDKqNQV4zPICVhU+AxyHGV5OBWFVOplZMybSGHiDMrLMikvy8StyqWuXE3IoaPeY2JDfxsfbN2IUxCocugxKYsRHoBwBHrb6hjoamHbW2/w9huvs/3tNzl6cD9nThzl8sWz3PziEvfv3ODyxbM0hQL8YcxTvDz2eYwaBRdOn+Dbh3e5+sVnbNkyKIqyBSfCjyBl7kT0WfFUKNKx5S3CnDkfT2kSXlkyqtSZqNJmYSlOQJ+/GJcqk9IUUbipyVlIuWIZDnmSSCbU6djKUhEmgFMv45031nLu1AkuDX3GZ0NXuHjxIleunCY3ZxETxv8XyQlTSE2cyqLZY1k88wXk2YtxaETxtlmeR17KYlprfdz+YoirF8/x1oY1NPqdrOmqoywnEWXeUoSfwqKpY0mYMY75k55n3O+fYOn8qZiUhXS31LLn3a0cO3qII0cOc+zYES4OneXKF0N8NnSWE8cO8cnhDzlz7GM+2v0uG1b2EfQ6ibDtTbBt01qOH3qPMyc/Yu+uzTQH3cjyltFQZWN1Z0gUCs8HAgLCBLDJMzAUJlNlKeODbRvgq5s8uHmJK+c+YcuGleSlLEaelURm/BxKMxPISpxJatxkXnnuPxj3h39hzqRnSJr/IssWjiNxzli0xUl4TIXIshZRlhPPoffe4drZY2xe00VR6jyyFk9CmxuHrTSBKl06fn0GRYkTSJz8e/IWizUs8uJnIwiD1Dv11JhLscuSaalQwwuiXmbJ9D+iy1+CWyN6ITzafJzqQurcRgJ2HfLMpaxsC9ERrCAnaTEDbU18fuYTTh85wCcH9yAITga66ym3yHGGM+1o5emc4gncxgIqTAWUq7Kp0Bfg1OTiUOdgVWRilqfxaAyt+KNvKUvFUJKErigJRU48NkUOKzpquXPjM/78zX0e3r/Dg7u3+O7hffjzNzy8d5fhWzcjHofvHn7Ndw+/5pv7X/P1vYd8++Abvnv4NQ/u3efB/bvcDxOIB8Oi9+HenZvcvX2DO9e/4NbVz/niwlnOfHKIwx/sZufbG1jd005ztTfyQnQpsnEpsnDIUilXpOKQL0ObMx9T/gJsxYsplyWJlrwJoM9eiD57IcbchThLEnCWxGMvWoQ5bz667NkYcudiKZZSWEZBl1GWiE2dFvFEWFWpeHQ5ePW5uLXZOJSpOJTLcKqTH/MjKf29KQwExLCOorSZqAsWIvSCIPRiU6Xi1Gbg1GTFHLNeFLQLTtz6fPGeFEGwXBlJ4RpLJuqcyhGpXWusMir1BVTqCyJF6aSq1kFrGbU2sb5Co0tLW6VJDBWqcdBVbaOvtpy+2nK6qm0REiFlS2p0aWlxG2kq19PiNYnhM7+A84LArzgn5mNXCvTUumgPOGj12+iqdbG8yUd/s4/ueg8d9W7a61x01LvpavTSHnRS5zUQcKqpKddQW66lM1jO6tZqVrdWs6rFz5q2AOs6gqxvD/JOXxPv9DWxqbuOzT31bF3Vxjur2hjsrWNtVw0rWn2iaPuUQG+onFavgRqzjGpdEbWmUkZmlOklKjiWWlgYPIJEPE5ULYX6SEQi1uNwkKhXQyISsaFBUh/S/e4lLLlDBO4SaPLFHNfLD/+mgV//4xO8q/9v3An/ys9+bBj13IZ1DD+WNAyxAF+a86NAM3q8tI8EVM/xaFrjXqKeCem43phzSCRKAreS5XSQqBBXsuxLHouRQtspk56O+TzA9wHZ/3n2X3l10u+YOvEZxj77K9KXTCVQrqAodTa/f/L/Mu4P/4LfJWd1bzV2Yw65qbPRlKSSMGci4579DbOnjEVblkNna4DtW9bz0YGtnPl0P/eHL3Lr+kl62qPW9celdx7pZZTm7SNKEGP3l7wPuzhzeAsXjm1lJGHbH9PnwZjPg0RJh0QitjDSGyGBfenethJrwe8OGEfcv1prKX5DQXico4XO0rsrukaa3epRnghpHUgk4lENyYr6768k3eJVjaj83OnX0lWto6t6tC7hURH2X9P6/EaWB6JZmvqrLfRXW+itHpm5qa1CF/FESN6IlQ0u+oK279VINLolj0IrTZ4S2nxiiFJvQCM2v+jxaXYWieJmV0kkO1KLo1D0PjhLI1Wr28tL/8p5Sc/RSEItCGFx9SgSMbpJKV6lcKbReojeWk1E99Bfp2NNq5W1bTaW1+vDYUxyBKGcn/x9Cv/+izGUzvk5fSX/FiEFhw9/yLlzFyKhTRcunP+L4UwvvTSHaS/+O6mTf4Y67mecrP5PBG1OMrLUxQiDkEYnq9pCLG+Kcdf+CNr8boIOI23VLvZsWodTEPCbVLjVRVToSmnyGqk2yRGywFSQjFOeQdBYQk+VhVaXllpTKctrHNQYigla5DS7dQzUuVlR78FvlOFW5VNjUVBlEEOYGlxGKvUy7PJc2nxOdg+uZM+GPhqcqkgxo4BZRtAuej6c6kKqrBoEYZNoB1cX82Nu8WNukTB3GgNdTTTV+OnrbOWdTYN8sGcnxw4d4NbVz/nzw3vcvnaZobOfwjcPOHPiKD63g0Clm82D63nw5U2Gb18DvubOnS8iN9drkJEXPx1NxgJa7CVUlCyhWrGMkDaTSlkSlpz5OEsSqFSnU65Yhl2WjKMsBWtpEoaCeGylS6jUZVKhz8ShTEUQwK4uYOemdTy8cxP+/B1XLl9n6OJVhofvcfz4fqp9BlKWTCUl4VXSEl8lI+FV8pNnIQhOfsU5yjUFdNV60BSk47MZOHloHx+//x5vrBng9YF2+pqqaKi0UJKxiJT5k1FkJxL36gu8OvZpNMWZtAS9bNu0no/27eLDfe+xbds7bN+5g6OfHOHU6eNcu/45Vy5f5PNL57l/5wbXPr/I2aMfc+nUSd59ayMdkiZiAvCUwCJW8/abqzl38kOag+XIchOxq/Owq3Moy16MWZ4GAQFzSYoIvjywujPIyYN7OHnwPfZu28SnR/azY9NraIpyyEuKY8GUl1g6dxKZCTPITZ5J1pJXKctdQPbSKcTPep5FM/6HxDl/QpG3CIsyg6zE6SyZM56WgFjrYqAliCJ3CdrCpXh0WSiz5pA+709YihfT5Jaz+/UuPtnzBhu66nCrSxCEQTYt78CjycVWmkSzVxUhETXWEnzGIpRZi8ijkXJVDobijMgPRX9jNTy8zZeXzrC2p43VXW2c+nh/xHK6dqAVtSyL7NQF5GfG4baXIvwUKh0y6jwq3PpcnKoMXOocfMZiKk0yPPpi7CpR1GRVpmBVpmCSL4msS0NJEsbSFLSFSRSmzMWtK+LkgV3w9V2++/oe3z68y63rl/n2q3ui9+DaVW5fv8ZXd+/x9f0HfPvVQ7796iFf33vIw7tf8fW9h3xzXyQR9+8Nc3f4DneHJdH1De7cuMqt65e5dfVzLl88zYnD+9m7YzNbN65l4+o+Bjoa6QhWUOfQIAEuc+FSHPJleNRpWEsSKU56FUthHPaSeOzFiZjz45GsfOr0+eizF2LOW4CtMA5bYRym3HloMmeizZqFuWgRbtUyTMXxGMNNEIaxKFMiIU1WVSrlqmw82jxcI0D/yAwq6rw5MT/iUWFpSepsZFlzEZwQCyIdmnQigGI/iMBgiKileCBCIprC9Rmk1uTRjmjtVSaxWFuYPFSbSyLZmxpc6giBkIhBa4WRnhoHgjBMT42D/pCL/pCL7oCdJrdODGGyiWGfIbuSeruGRqeOdp+V3qArEgr3U64xxC8hTWCrINDfWElvvZf+xkpWtlazsj1Af7OP3hYfHfVuWmuddDZ46G/20ddUSV9TJctbqhhormJtZy2vd9exvrOWDT31vL2qnS2rO9jU28TqGhfrQ14GquysDLp4Z3kzO9Z2srGnjnUdAda0iWlle2qddNXYaXbr8BuK8WsLCZlljExJGQvGokSAvUJ4n1iSIJEIJ1GvQqymQgJ+kgBZIhGxoVNHYtaMFNIkAbLOmP0lEBp7ThEo/t0PnSSO/zlH3U8zacw/84MfNBMVgfeG97/GyMxPvaPmLYHzWIAu7SvNZ3RYzGihdmyLzbTSS9TjIhGo/TFzjD3+0dCb72+diIB1O1HtiUiactPmkpYwFb+9jFqXmrykmSyY+hxd9fZI1fLc9FkIT8FTHEcQfPhdBjZvWM7+vVvo764nNzsRu1VBY8jD+3s2xlwXSSPy6JiefLIOlSqWhEpgPxzylQXRSuhbCFZqeWNVAyO9EdLaGN2/tFYGH7NvbJhYb0yT7lGURHQHjPTVioZc0TovZWCKDYtazaOahsER9+dRz4J0Tols/GX9xPKgjf4aKwP13++haPc9TsuwPWY8f91a6fSKXojlATPLA1YGamysCNofCWnq8pvor7XTF7TRE7DQE7DQ5Tf9xaxNHX4lUXIjaXnCYD6gobOiLPK50V5AW3lxhERExheT5vWvIw8SSfPxuHS6Unam7yUP4XF0eOX01agjWZgGGgwRPYSUnanNJ6MnqI6EOYn9qPjnn7/ApDG/wJv4z5zz/44T/v8kkPKPJCbmjfBESOFMkoj6ccLq/05+G0HwEbDmUm8vwFKymNnjn0DIS5jHoqnjEQbh3cE1HN2zLeoe/gZe/sN/s2jaK9Q6TfjMKmrterzaEvwmRdjq48Qhz8arKkDIEgW1VZp86i1y6swlVGvzaHdraHKocMky8KhyqdSKGocGp5pKXTFBq5IKbRHOshzc6iL8JgVudRE2WQ5NHitb1/SwY20nfkMRTnkGHlUOHnUeVaYSXKpCMaf4rvC5BQFhAHpbQnQ11rB141q+u3+T659d4IM9O3lv51aOHtzPyaOHOPfpJ1w6f5obVz7jyxtfwHcPuXf7OhdOn+D8qeMc/OA9jh06wIF9u7l48VMunD1OdaUdm66Et1Z38HpHgKAhn4AqA29xAnWaVLwFi1EkTESTOg2XLBGvSvQ4mIsScchFMmEuEisiezXpVOpzcGuzqbGJFvjrQ6f58sZV+Bb4M3x1H27fusudm5f48IO3UJYmM3PyH5j60m+Jm/o8isy4yMIbIJGNvc0gEwi5bXTVB1je1kJ3U4iOOh99LdX0NVWRsnAqSfMmoy/JoCxnKbridFZ21rNvxyYunjrC5c/OcPHCGY4fP8bJU59y5fo1bn95g7v3bnH71lXu3L7GV8O3uDJ0jtMfH2Lo5HEOvbebrYKApiQXVouZhoTpEDdvspgdKXUeMyY+Q9aSaZgVqajz41Hnx2MsXoo2Px55VhwmWRoBp5pNa3tZ19fKG2v6+fC9HQS9Tma+Mpb5k1+iYNkiMhNmET9zjBcSJwAAIABJREFUHLqSZLYNdvLJ/jeo9ZRRlDGD7KVTWLZwHPNf/QPzX/0fZr78DHMnPYtJWYqyMIv5U8cx4bmnSIubjLF4KaaiREzF8cx9+T+RQIa0/pWZSZSlJVOWvgRjYRKK9DmosuZjKVmKS5VJtbmICn0BmtwEjEXL8OoKqHMbYZcAuwQ+3P4mn364O9Lfqs5mhJ+K6zTgtTBj8v9H2ZsGR3Wd6/67KlX/VMqnKpWb5OTc5Nzj5IRzncQ5Gex4iLHBGDOPQiAhCc2zutXzPLd6UktqzVJrnkFCzIPBNsYYYxvP2GAbbGxjg82MBQgkgcC//4fdu7sFdk7uh1WIvXev3sPqvd5nve/zPA/z6AP/l6dn/AVB8FCcl4BVk02lR0W1W4FDnUG5WSzDqbCUUuvSUuvSig7yujy8+ix8hmw8uvTIuXvwG/NwKjPR5CSSPO8x8lcuZM/mtXz5yQdcOv81E9cvc/HcV1z95gLnT59i7OoV+PY2Y1dHuXF9TMw8TNxicuwWN67dZGJUBBMTY+NiFuLKN9Hsw9VvLjBy/jQXTp/k7Bef8fnR93nr5b3s3jzIhp42+lpqaK7yEHIZqbLI8WmyCehyEdJik3vIlIsgeKJlTC5ZEqZcUa5XsXohuozlovx08QqcxQk4ipZTZc5HnTEHU94ibCUrKFOtpkyThluThlOVIko9zyZKrnbqMijT5BAwFhIw5TO1LENqDcTq6j2RSVqcYBWZi8VtHsRJ8S3x/O2aNXhMeaKaVjIiuV0iuQuDVDhLIzXvYuusstFeYaEtaKa9wjKldYXsNHq0hGxyahwKGso0NHl1tASMImfCrY1mFZq9BtrKLZF+RxGEUX7BGXpr3HRW2mlwa8VFFqeaBrc2yolo8Zrpq/Uy2BSkv84nZiUmQZgERkTDt6G2kJiBCFcw1BZifWcNg+0h1nVW098mgomh7lo29tSzobuOTb0NbB1oZlN3PdsHwuxY28KOtS08P9zJ3k09bOmupzPowFO4hipZDt6CNVRrCtnaUsW+9R1s665jY0eIzV019NS6afYbaSk30+o3UedQUWOWU2ctJRxHpBcEDyFjMTFQEA8ijhILqKX90ufOIAawEliQVo8lwHGCu6VgPXH7IsffQ0ShRwrEpH72IAZ7Uv/xPIkd/NtPZ9Ka+58MlfwXv/zXpyLbIyu2D4IgTDJ1lVkqXZIyEVKQekQch3cFgKPcvQK8ReRKCB5i5PD2uO+WxvsBYtyTA8QC/u8Kjv6ZoLCGGNiRyoL2IQjd4kKTcIGctEU8Pf2PJMx5iOWzH2TNshkYZCk8t7mDI289yzg/xIMVv7OUV17YQlO1ly1DXbz+ynN4BIFwU5CU5EUo5JncVcazTPzNGWUJCMJBRrmHUe5BELYwbdrzERAh3Usp2JcCXvH9kLV6DlOzCfHlbB5chjSm8iniQafU4jkMUrAvgYh4kv0W4suM+motrGt00F8tBcbSc9sQ9znpeqV7LZVhiSCis9zI+il8AWm89nM3P2JqWdraejfrGsoYbvIy3ORlc0c5wy3eKLD5bjChjfv//6Q29f2tt8LEQMjO+voyhurc9FfbGax3011lpavSQn+tk3UNYumVBCL+pz6lzEPsGUggolLkJVRoaCkrodFRQNhdTKevlA6vnPa40qJ4hSbJI+LuJoEGqUkA/s7fnYepmayprS1SGiaBiJ6qqaVMG9ocbGhzMBS2srbRFOVL9Ncb+Mm/rOLXv/gdisU/Z4fmt5wIiWaYyY//nF/+/BHu+VEeTd4Sltl2/D9JvP7sZ+J4qXMX0eKV0x5QivwRjyCQmTCfR//wG8yyHE5+8BZnjx9mQ1cz3fUVnIuoMplKsgmYVYScOlExJpIS1+SsQsiMOfZubg/RVKbFU5pJq1dLm0dLs1NJS5mOaqucsNdAvVMdda7264oIWZU0eYwEjTJxovZArVOPT1eCW1VAuUFOtU2BS5EVdWN1yDOosikJmBUiiKiBZAbpa6nhPo5S7XMwMXKWkdMnuHbhKyZGzvL1p0c5+u4bvPfGAU4c/YBzX37OF8eP8tWJ41w4fZKR86d55/VX2LF5GOEQ7Ni4jncP7ufTDw9x/Oi7wDU2rmvDoStiR38j62rL8MvTqNXnUKVKo9mShxAAjgvIk2biVabiUafhKE2hwpSHXZaMtXgVPm06Pm06tpKVOEtTqLIWc+LQS9y8+CXffHWczz48zOilEbgNNya+hW/h80/eZ9fWHnLXLEZTvBqLMp2kBY+izFiKIn0JpWsW49Pm49MWglIsERInMvGHoipYQ63fgscoIz9lCUUZK5g/4wFMijy2DnXywTsHOPPFMc5/fYKvvvyEM6dPcu7815w7d4aL31xg8vZNLl+9xOUrFxm7foVrly/xzbmvOX/yBCePfcT4pQu8tvdZBMEDGwQUJdloFPnRcSG1eTP+G4s6C7NiDfmp81HlxkCQUZZOT2M5nx15g7cPPM+h1/ZFP7di3ixmP/wnlDkpKHKSUOauorPOzSvPDeLSZ5O86CFmPvh/WL34YXKTZ5GV8DhefQ67Bhv56LVdfPLeQboaK8heuYjkRU8gz1yGNjcRa8lq6lxyahwlFCfPRpe9nGrr1IBFnZmIuTARY+4iTAVLcZYmYy1JQpuzFF3+CmylqXi0uVhlawi5VFTaVaxrqeT8p4fYt22AJkGgSRDEiS0i3Zu/ZhWrlj6NUVVAerJY5lbuVmNUZOI05FNuLcFjyKfaKcehyMCrKyRWx32ccnMBQUs+FdYCys05SMGSWZ6GPHMZRanLWL3oKYrXJHLg2e2cOPqB6AUxepnrV75hcvwaNyaucenieU5/fYrRK1cZvz7G5I1b3Lp5m1vjt7l5fZKJ0RtMjI5zY3yCseujjF69zLXLsSzEpbNfcfbUCU59+hGfHHmLN/c/z65NAwx2NtJS7cVnVWOUZWIpThFfqoVEiODivS1TrUb4KbiVIklaEDzoc5chT5mPImU+hqwVOEtS8KnScJeuxF6cwK4NXVRaCjAVLEUQPFiLEyk3ZVNuzBVJ0/eCcC/4LXn4zQW4tFn49PlU2eTUuEoJWgrx6DKjJU1eg0SMPhL5zWxAEKAobf53vuCFoyCtNHuNeQQdJQiZcIT7iZWCeKj2iCusUi1zT40z6gnRXmGhs8JKd5Wd7io7rX4jtXYFlaZiamylNLo1NJVpafboCHv1NLq1hH1GWv0mmr2GiHJRBKB4EJ2OI6VUtQ4V1dZS6l0awl4DzR49LT4jfTVuNnfUsqO3ieGWKrpDbrqq3exhNoQFehv8rGsRMwz94SDr2qoY6qhmXWc1Q131rO9uYFN/mG2D7WwdaGG4q57hrnq29oXZ2FXHM2tbeHaonecG23l+qI3N7SEqTSUUrZhD/oIZKJbPpWjxLEzpK1hX6+GF9e1s76lnU2c1W3vqaKuwUmmVi+Rxn4WwW0etRUmtWUZrmViD3RXQU2eTUWUootqiJLZ6vg+OSiBCAgHxAGIk0iQQMcrdIOJUXIvnFcTvu3NFMT6ovlONJ74mfAc/+ME+Hpz2cz7w/4Xkx3/BPT/Ki/X/Z8QV8N9CLACVArBBYkHfKHeDhXaxjyhYkPgAkYDpB1K5Vfw5huP+74mdh3CEWBbuzmu9U8FHKmuS7kM/sQBZCmol1SmJGzAYARGHIp8Nk7rkCXR5K9Hnr6IoZS5meQpBWzF5KXNwG3IYvXAMxs+zf88W3j24l8PviopIedmrWbZ4NsWFaZHvEe/bMrZEQIQn7hm+hbAHcAo0TpvGHp2OmBv5QWJO5Tt4Zfc61rUHWdtZQQxEVHLn81blL4jbH4iobMWPp3iAcieIkJS6JMUoMaMUNGbT5Cmlv87K+vCdJmzSinY7U2V0pbHRTywz5aG3yszGsD8qhzq1n0qmBvji31u6qhhuDTDYKJY2bWgJsLG1nC2dQQTB8w9BhCB46KnR01sb8aH5XiD6TwCJqqlZhY2t5ZHSrDilpXo3/XdkKdrLjbT6p67uV1tLaHSJqnztASUt3qnze9hdTF+VjjavnCZnIa0eGd0BJV1+BR1eOR1eOZ1lpbS7ZP/EuQfinpH0nO4sqQsQA3RvxW0L3NVfq0v0iWjzl9IWLKW7WjOFWC2BiLqyYorSZrBo+r9Tnvwr3nT/N2+6/0h58q+Ydf+/RkjQurv6X27f8U8azLmmfK7FK6fNr6Ddp0AYbq1hXVOluDqYBtv6Wzjy6vMIW+CdfTthgwgihC2gzk2lxm3AoSnAKMukpcpFY6UtCiKEQ9Df4KXcVEyDW0vIIqOr3ELIIiNz8Qy02YmUG4qiJMF6l4Y6p5oqixzxxdhAIWF+zAhVFgV1Tm1ExaUYr6YAtzoPn76IKpuSKpsSt7YIsyxL9HRoEJswEjmXg/Dqnu2c/uwj3nttL68/v43P3n4FQfBQplfS01THW/v3YcVDMoMcO/Ie77z+Kvuf2xW9lmeGBzh59H1uj57n2HuvUicIbOhrwKHOxlGaTrW5iFpDPjW6XCpV6dToshEC0F1hFDkQGWKQo8lfiTxtAWXKDMwFq3DIV+OWp2ArSaLSVIhNlkJHpZWThw/A6BlOffI+z2we4sCLz/PpsQ+hW+DZbYNM8gOURatpq3PRUC76Y2QtewJ52gJkq+eJD9gTCXB+JQU6b4myn38GwQmynATSVsxmxcInSFwyC4dFyYF9uxi5eIrxa5e4fXOU8WuXuHjuJOdOn2D08jluTY7zLXD5yijXr49ze/IWtybG4fZNbk9c4+vPPmH88nlGzp5EEDzICsRn0tsV5tqV83xy9D327N7Mtk0DtNQFsOllzH/yIVYsnEnO6qXiy3QeCMI4nQ1Bbo+e49h7ryIIh3AZFYS8Vmp8VjxGGbLMRLSFKdR6DRhK1mBXZZG04O8smn4/Batms2LWn0lf9Ajy5KfJXfp3Gh3FvLO7j0/e2cvYuY/Zu7WHcMCEfM0SNFkrKFPl4VZkieNCLhKc85bNoCBhBsrUeShT51C0YjratFkYMp5CnzUba+FiHKWJaHMXIk+fi7EoEV3hSjyGXAKWQrzGPMLlenaurWf3UAOD4QDbemKqLJ21FWxd282b+19g5PSXXDh5nA/ffpWecDUWVQEmRQ5eQzGVdhUhu0IkVmtzkUCEU5OJIPRTaStEAhWC4MGlzUGZu4r0xHn85b7/4JEH/0BnSyPHPzrCyPkzXLl4jmuXRxgfvczE+CgTN65F29Wrlxkbu8aNGzeYmJhg7No410fHmBy7ybe34PZt+Oqr01y/Ps6tm5MRz4jzXDr/NVcunuXEscN89tG7vHfwRXZt7EM4AsIRsKtzMcnSsMmSsctW4VKl4NOvwWtYg0uzWiQo/hic2hTs6mTsylXEB0jqzAUR+dcVGPIWIwhhdm3socZZiqUkMXpcwJBD0FRAtV0mmrtZixB+COWmIurcajELEWl+QwEeQ67YjNl4jBFDvyjJsRtBmKQ0ZzHKvKX/YMKYJBY4eRCEcWqcKup9ehq9eqrdahq9ejqq7PTUOOmrcdFb7aSzwkpXpY3+kJO+Kgdd5RaaXRqaXRrCkdbi1k5pHX5xdb6lTE9TmY6wO25COETU8V0QulnEDoQRCHsNtPtMtPpN9IScDDb62N5dx+6BZrZ01tBf56Gr2sk+ZsJPBTrrPPQ0+ulrrWCgrZp1HbUMdtYx1FXPUFcjG/ta2dTfxnBPmI3dYTb3trK5J8xwRwO7Btp4preZlzf38+qWPgYq7NhyVlGy9Eny5j+GbPkckmc+SHHiXBpcGvZu6GRzVw0717XSWVNGR7Wb5nIrjV4jDW49jXY9DVY1YZueDreJnqCVDr+JsFtLnUMpinXY4knX+5AUysR2PDKnjNzRpGcXCcY9EA3Cp0i2RngKUXfs+ACcCH/hCFOVj+IzD9Lfg8RUdTbwk39Rolj8v3nHfT//+W9/IwoSfhzp0yllsiQSuBQ0HY3r8624c5KIm5JK02hcgCIG/fL8+XHXc4EYeJL6riR+ZTYGEP6ngOmfWWWWlJAuxD0DCcDtYNbD00hd9CjqrMXIU+eiWDMXY/4yLBEJ5YEmB2++OMRH77zAq/u2ce7UUb7+8iMunfuCt1/fx5YNfWzbNEBMMeto5NlAPEASXaxFTsy0aW+xR6eLkPGlTMEOMpc/QWuFkVMf7OeDgzvjCPsH465naibGq19NjKx9KHIfj0a2SeVpB4gFlRKIkLIGIojwq9dM6be/3kF/o5v2SitTS4/iMwfxvBqp/E1qsWB8uOX7eQ5SG2gqY7AlBjaGWwOsb/GzvsU/5bj1YXfUZ6E7pKen2kB3SE9frYnOSi1t5So6K7V0h6RAXlKi+ufLmgTBw7rGO8HKHqb4afxYBMbt5UakjGF7uZHOSiPdoe8ua+oMaGj1KGiwF9FgL6KlLAYKJBlXQfDQ7pHRU66Kgogu/z/Lf/AwVfwgXmntbhDRU2skXh3ru/pr8yrprdRFQISS7modAw1m1jWJfJl7fpTHL3/+CMmP/5zW3N9yIvQgOzT/F8XiX/DrXzzET/5l1ZT+2isUNHoKo/9vCci47z7T94KHP6Q9y1TTSbE1uYtp8yvoDekRBMHDkQO7eGfvVhyKbLyGYvoaA2zuaeDGhc/FYLApiPAICI+Az1xKmaGEkMfIuo5aZrKPmYgrxm8KAi5tLt31ZaJ6klNNs0dHvVOFX1eAW5lNuaGIFr+JsM9IuaEIv65A1C4XRik3FFFlkUcNkuqcaoQ0sMvSWTT9TxQmL6RMk4/fVEqZrphyi5JGv52OGj+tVR6+/OAtLp44yrbBLlHlZploPBeuKKMr5OFXnOJXnKLeY8NUWohwBmS5WSQzSGtjHa+9uAeOCAiV0FBexubeVi58+iGHX30hkgwdxa3Pp86tptoqJ6jJIaTNoUqdRZ0hH788jSaHgr4aBy5VNqXZCQiCh7/d/0tyEmZhKUxCk7kUc8Eq3PIUzHkJuBXp2EtS8OnyGG6r5NSHr/P6i9vpbKwkadk8stck8dBff8d//99/J3nZU2Qlz0dXtBpBGMUjCJiLkiKE7cgk4CFSQuGhNH0JiuwE5JlLERLFCWrZ3IdIXPx49AXZ193Mqy8/x9mzX/DNN6cZv3aJievfMHblAtcun2H88lkmRke4fn2csfFJbt+Cb2/BtzdvwO2bTI5d5cJXn/Pt+BXef/NlKjx2SvIzcVn1nDzxCTfGrnDlm3Oc+PQoX3x2jJaGEKuWL6TCY8WqkyOjgYL0lQjzYNYj/w1hgc6GIG6zAkE4xMpFT2HXFrNrYw+behvwGItpq3ZR4VCxcMZfKE5bSl7SAlqDFp4dDOMqzSDh8fvJX/o46tVPY8pcFB27TX5t3EtWnDxMeWnYizMoWjEHddoSdOnLkK+aTd7Sv5O/7BFKVjyKLPER5IkPYcl+Ckvu06jXzESd/jTKzLno8pbgUK7GY8wmaC/Ea8rBULISc0kiQUsude4iBE8sU7ebeby7fw+jX5/k5sgFvr1+mXNfHOejd15HuA8WzXqU6X+9D1VOMiGnhqBZTtCqwGMsxGMppsJZSo1XRcCUj0UmKguZipNQ5a5AlrmMpMVPkpown6w1idisBva+8CwfHHmfc6dO8c3Zs1wfGWFyfIxvb9/gW25ym5vc+vYG18ZGGb8xxs1bk0xOTnJzYpKJMZEbMTF2g5s3bzEycoVbt77lxo0bXL0ikqovnD3FxTNf8uUnh/nq+GE+ee81Xti+jvYaN2WGAlF9KncFlpJErMUJOBSr8OjT8OjTsKuTsWmSEYMfDxaV9MI7iCC0I18zG1XGXAx5izEVJUQnT51uD9OmNU6ZSH26HPz63Kgkqlebi/BDcCoyCBgKCJqL8RsK8OnzKTcVUekoJeRSUum4c3VJCjxqUBYtRV2yPLrPrkhBEPpxqtIQgxQJRIRp9sdURWpdamqcKqodSpp8BrprXHRV2ugJOegJOegIWugqt9AdtNIVMNNapqPda6DNo6ejLNY6PQY6PQbavQZ6Kx10B210+M20eY20egy0eY10+M10Bix0B2OEaQlEtHmNIuhwauivdTPY6GNLR4htXTWsDwdFX4hKGx01TrobfPQ2BehrrWBtR4jB7nqGehoirYntQ93sXN/P9sFeNvV1sLm3nW0DXWzv72BbTwu7BtrYu76LN7cPsbcvTJ2+mNLlT5E/51Hy5j9Gxry/k7l4Bg55Bps6q3lxczdD7ZVsHWhmuKuW/nCQjmo3LQE7LV4rLW4zzXYDrQ4jHW4TfRUu+qqcdFbYaCrTUWEsxqfJI1Y6dOdELK3YS4FrRAEpkqUSszbEQIQssj1aAiUFfccjn5XAwvHIu/ZE5D0rrahLAf6dtfJSyVB3dN+9//o4L5vvx5/0K37241SipnM/jJyDjMixUsAoBYVSsHiQWJY5AkIeAWGRlH2O3+chfpU+5i+xj1imYHfkmreI9yjORyB96SPRflbO/AMp8/4a1+8WUhb/neRlj0WPn0oQbicWREsAZiT6PhbaIXnh31mz6BHyE59Al7kQt2wlAW0aXk0qbqUog95bb+fl5wfZNtzGZx++zsTV03B7lBvXL3L98nlgjHdeeyHy/dL1h7EqluLRr8BWupR4j5Bp0z6MmM0dQpe/AtmaBdgVaZRmLEI4BS9t6+L0UbEMta/BFXnHHIwsYkwN8vR584kBkUNM5VlcQDI7m1rS0h7dVq7NIOY+vpt/bDb3j4LXbqaa5UkgQnSUXtf03cChu9ZOR8jyPX1+d+naYJOdgXoL6xptDDbZowZu8dsGphjKSSBCAtTfdw39d/xfUvjqJgYiIvt+DDFgcmTK57qqTHRV3U2wbnMpaXeraHGUEnaU0OqKZSQktaUWVxE95SoGqnT0BtXRsqbocX4FXX4Fnd8jWRs7bwmYN9zxbMRnOdBoYTDs4LuyD4LgIexS0GAroclZEg3WJa8HQbDx85/M5YH/+g8Ui3/Om+7fcSL0l0jW4Zf88ufzKNOuock71RSvJSCjs0pFW7CUsL+EloCMtqB0HTbuu8/EH9J2R8DDbn72s6rI+cUDVrE1OAtp8crprtQieHWF7B5s49C+7ZSbZJhlWdR5TBQieib0NlaysbuZ/TuGEYQGvCY5M9mHy1AC94pE2lf2buLzD1+js9FHTZmGWo8Wv66Azko7HlU2XBAY/fIIe9a3EzQW49XkRWt8610aah0qGtxatnTWsK27jrZyCyFrKVUWsYxJuAcc8gzcymx82nwcimxUWYnIMxLwGmT0NQbZs6mPkx+9yWfvHYzqnzvURZhkOTjURVRaNAizIWvFAvxmNR6ThqaqAM9sGmb/c7vYvK5fzGgcEY1j+purGWqr47NDr/HhwRcY7KpBEI6gyFlBk09PlbkEb2k6dcYCKtVZ1OjzsOeuoMZURItPhyxtMR5BQJ67kt//+sckz30YnyYbhyyV0tQFmPMS8CrX4FOlo89JwC5fg02eTmulQ3QaHoT0pKX43Vbcdh1L5z/OqiVP8vT0P5KeMAtBGKU0fQmqzCXI0+ZRlPQUxcmziSloHCBGFvMgCCfQFiYjy0kgadlMli14grysVbS31PDRkbc5+eWnfP3VCUYunhHVeyaucWv8ChNXLnD5whnOn73AhfMjnD59lgvnzsOtSfh2krGRc5w9cYz3Dr4UHWDy/HRcZjXvv/0a578WsxnHj73Prh0boV/A4zDx9qt7+fKTwzyzsZ95Mx4iJ2U5BekryU1ZxtKnH4N7RfJydvIS3MZS7NpCAnY1O4e7OPXxO2zobSJz1QJykubTFLDw2Tsv8vK2XgbqyvCpMrHkr8ScEwsA05dOpzh1XhQMLnjk9yx89A/86Zc/ZtZ//ycZ86dTtOJpVCmLKE16mqIVT1C04jEUSY+jSZ1B8fIH0KY+jiLpMYoSH8aQswAhF4pTniJl4YMkzPkzBalPYy5NxqJYjb5gGVb5KmpdhSxji2igFfLR6HOwqaeFw6/u49znxxi7dJrzX34C7QIl2ak8/sDvWfjkwyizkwiY5dS6tFTYS6MgwmsupCVkJmgpxK3JpLXCiDZPBIq5yQvISlpIY8jDm6/u48jhdzh29AgffnCYi6dPc+XCBW5euyY+O8R2m5vcvDXO2MR1xiauMzExxs2bE0zeuMmN8QnGR68xOnKZa1dHuTE+wa2bk5w7e5pL584ydlXkxZw/9RnnTh7j/MmjfHr4NfZs6SUctOHU5CAIgxgKV2IqSsBStBx76UrKdKmU6VIRBA82TTJOfSoSkBCEI+iLl6HPX4wqax7qzHnocxdNyTrodJ8ybdorSKulNlkyXm12FEQETUUiiLgfytTZlBsL8enzcauzcamy8BtE/5YGj5YqpxyfKR+PKYfY6qv421EVL0MQAuhlKzCXJkcN5QRBdJ0XZoMgBAg5ZDT7DTR4tNSXaWnw6EQjTK+e1qCFnlo3XZW2aCaiq9IWBRGdATOtHj09QSvd5Ra6Ama6AmZ6/LHWXS6ChPZyCy0+I80esbypwaWhwaWh0a2lI2il1W+KuDyPIAj9YulTxGSuu8pOb7WTtfUeBhtFAnZbhZXfcpyeeh89jX4RRLRUsa6jlqGeBob7mtjQ38zGgVb2bF/PCzs28uymQbat62HbQBc7B3vZNdjDrrWdPDfYyes71/Pm9iGGQmWY1ixnzZMPkP7kA+TNf4zU2Q9RuHIuXk0eezZ08PxwJ+vbq9nc18iOwVYEoZuuWg/hgIUWr5nWMgstThNtThMdbhNdfhv9IZfoN+Q3Ua4XV9NEc88TU9s8CeBJK9KS5OYpBGFfBECcYToHmM4BcZX6IAiZkRaIKy36swQUImBhmdTf8anbo6uN8QpIUhnPhinn8qP/ryeOZP2vkQk6sn+RBAbuLFeKn8gH41rkmEWIZb13BSSnIk0CR/uIyZ1K5N9+YtmbA5E5ZB+C0E72iumkL3mYtAUPkr34EXITpk/pP21p/P8lovtBYmqREkt2AAAgAElEQVRXRyLneWHqs3gEFj39V/KSnyZz6WMUrJxB6erZyJJmUbp6NoLgwZC3FFNhIl59Fj1NHj5890VuXv2aW2PnuXL+Cz798C32P7+dU59+wFfHDyPPS2b5vIeRZHPVuXNxKJfGzYUikX7atA/ZtLYNCfipspeizBL9YUrS5uPWZLJjoI6tvdW4NZkoMheSuvBBchMfi16rOlvM/Fvly4hxIqQmAQJJgUmSjZUC4nZ82kxiXhG741qY/zkLdGcg3sBUz4nYvu6QpPwTK5fZ2FnB2uY7g97vCmbFzMdQq5fBpljZ0IZWN+vDToZbXKwPOxlsstNbY2Rdo40NrW42tt2pCCWd1/eBCGkBQAIJByLHi+fVEtBOUV3a0hH6nvsiZXZEUDFQLxrRxRO/21xKwnb5XSBCEMTSoQ6vnP5KLYM1RgaqdHT5FbR7ZPQG1fSUq6JlTv/4+cRnF6RM4d3XvqE9/j6JwOCeH90NTsJRXkZRXNbh15wI/Yk33SL34de/+CPKzDlURxyvOypFl+qYKlUcyAqpaa9QEPaX0Foup7taQ0NZAdX27O+8nqBpzXduD3tkdAbVCMrMFTgU2bhUuQSMJQjCOMIRoiCitcrLBX7KM4NdVNp1hIMOar0mBKEb7hUwqbM59v5+BKGB3Zu7qffpsSoyohmGtPl/J3f5LGodKloDZtqDVhrLdFOIf7UOFUPN5exZ386O3gaaPHp82nzKDUWEfUbWh4O8v28b3SEnXk0eRgJ4NXkUpyxGk7OK5nIrH77yPFdOHeP0sXc4+eHb7BzsoqPGT7XbRLXbJBJb2xupdBhw6ZUIHmivD/He669y9bxIpq0r9+A2aAjaDAStIrlbEDy0h1zsHGqjyqMhaJNTX6bBr83Br85CEPqxZC3DJ0vFlp9IhTaXOkcpuryVlOnz2bIuzNrWIAVJcynX54nmWumLsRWuxFmSjCV/BdaCRGzFq/Hp87GUpuPWF8M+gVdf2MGJY+9x5O1XOHroFTrq/aQsmSlmOMIghCEnYSaFSU9RsPLJCIjoRp46l5KUecS0yz3kpyxAlplAXtpi0hLnUpiVRFW5kxee287JE59w6uRnfP3VCS6e/ZprVy4yOXaVW+OjTFy+xJWLZzl7+gznzpzn808/4+svv2Bi9DLfnD7Fh2+/ypE3XmJ9dzMBuxaLqjBSSnWImnIHn374DhfOfM7YlQu8efAl6kMBNg310VTtRzgOW9Z1sm2om0+PvMmXxw5xXBDY0Btmx/puWmt8vP7iTr765D16W6tZs3IerXVeRrmHvpYqtg22o85PYbirFh4U4EGBV7YPUCcI6HMSKVk5F1PuCooSn0KXvwJl1hJyE2ejzU1En7uKBrcWY14SQUMRQW0B9sIUVCkLkK18ClXqHPSZ8zFkzEWdMhNF0mNo02YiT36MHzIuBhm58JUg8JUgoMhZjCpvKYaSlVgUqzEWJaDLX4pLlSwGJv3wyg7xBe8RBDZ2h9k53CuuPgrHcegVzH7sr1jVheza2EPQqsCmzKQz5MBvLsZrKhLHn0OO31qMRBwNOWTkJs1hyZN/YfnTD7NkzmPYDXLePrifa1cuMnr1MiPfXGTi6lUmr18XM0jf3gYm+Zab3JwcY2xCzEKMXr/K1auXuXbtKjcmxpgYv871K1e5fPECF86c5uo3l/jqixN4sPLWawf4/OMPOfL2a3z83ht8cewdPj50gFeeHUYQPPjNxYhBwwlc6gzMxaIjtUOxKgoipEyESFCUJtFRzKWJWEoSMBQsQZezEEPeYqwyScr1EDrdEaZN24ogeDAWrMBRmoJLmY5XKwIGCUgETUVU20tp9Gjx6fPxaHPxaHMpNxVR41RS51YTtN1JkJNqow9GJzFt8XKMslW4NemUmyN17D+NBWw1rlKRb+FU0ujV01ZhpTPkiLauarGUaW29h/4IoOgOWumrckRLmvqrHPRV2umtsNFdbqE3ILa+cis9QSvtPhMtPiNhr4GmMh0NLo3oQO1QUedQ0VSmo9GtpdGtxYmTVr+JtoA5CiyayrQ0lWlp8RloLzdHiNmj0QxZd4MIJLqbgvS1VLG2s5bhviY2r2tl2/quKIh4fst6dq7v55mhPnYP97FnuI/nhrrYv2mAd57bzAsDLVRoCihYPJPUGQ+QPushcuZPJ2vhE2Qvm4UqYznb+xrYORBmS28jG7vq2NzXiBRgNZYZaHDraXGbCbtMhB1GWt1GmpwaOgMWekJO2gJmqswyPKqciIOxFLwNTuFfGQmIY/CHxBR3IgBCyswKRyPA4cwdICKMSJ6eGQ9CBhG0UpbgOGJgLI3beBBxAUEIi6vtwm7EwFpalQwjCBv4t59m0Jr7n/iT/p17fiRp7u8mBn52M3UlM36M3q20ZChadMc2KRjtRgQREuiIJwFL900K+iVwcQgJREhlGJlLHiF36d/JT3yC/FUzyEucScaKx+/4zhpiBOp9xAjgg4gB+xYEAR6d/geaG1y0N7rRF61ClbkIWcpsshc/QuqcvyBLEkGER5NFmTpTXDAx5LF3Zz87N3Twxv6dnD95lD07h8lIXoJFW0yZRcljf5nGmuVPUh8nQzrVkfoIfmMe06a9wqa1bZRps9DmJZCfNJvSjEVocpdTkjaf/KTZWGSrMZckU7h6DqbileQkzqAg+UlyEx9Hm78Ih2IVMaAkBb57iAWyUnZKBBEP8lYk0xUPJuJXqMPETOe+D0TcqcQUDyIkICH9fadqUoBtfTVs6Qnd0Vc/3wciBlt8keZhqNnFpnYPmzu8DLe4GGp2RDMOsdIlD321Jvpqv0tm9U7Cv4dqRyFTr026dhFEdFTp6a4x0V0dn9UIs745QI2tlApj0Xd8Tzz5PcC6RgdrG+x3HddkK6LDo6S3XEdvuVga2uaW0eGV0xtUM1Clo69CEwUREoD4x+DBw1Tlq/hrigcR4sKumIkQn9Wvf/F7ypN/SXnyL3ngv/4jji9lQ5M17w6i9J9pzf3NFKK0IIimfh2VarqrdfTVGemtNdBZpaG1fCro6Qqp6ahU0lBWQJO3iO5qDWF/yfdeU40jh1pb3pRtUiaiM6hGsJSk4dEW4FLl4lLmIwgXEI5AS7CMTV1hntu4DiU1VNi01HksNPqteASB33Kcd195lpefG+b1fVsRhAbcpmJCLhXVbjV1TjVdVQ6Gw+WY8pNInPUg2uxEGtxa2oNWmjz6aBZCclVtDZhp9hqotimossgJ6AsJWUvpDjl5YX0b1VY5bkUm/bVutnSEaCzTiUAjYOKjV55l5MRhvnjvAIdfeY7OGi9BqwpBCYIywpOYjlirHSBaYvLm/hc48dH7tNeHOMG9CNOhKeCg2WelNWCl3FCEvTSDviYfa1uDdNa6RFMom4xKg+jQaMpYQoO5iEa7jHK1qEDjVGTg1uXyzPpWThwRg3mbLA1jXiL2khS8yjWo0uZTsuopAppMLIVJVFllWErSRLfjPXD6sw8YGznDqU8Pc/X8CY68sZfqMh02VRbKzOUYi1ahz1uBPHUuxStnUrLqSWQpcyhNmxcBEbFJJ3nRdLJWzkVXkkFTqIw9O4f5/JP3uXT+a86fPsU3l84x8s15rn5ziWuXLzF+dYSJ0RFuXbvCzetXOHPqJGe/OsWXx4/z1aef8MXRw+wXBPYLQoRQNh55cU4i/CpWvtNWV85Qb5iOlhp2bB7is2OHeWnPMzyzbQiNIh+fw8DpE0e5fOZzXtu7k+OCwJv7n+XMZ0dEAl4NfHn0HbYOdVKQtZKgx0hh5krmzngQt1FGxoq5hCvtdNV6cKlyObh7mDpBoDRtCSXJC7AUppC7/Cl0ucuQpc4VuSnqTF7fPcjbezZw8eM3eYsHeYsHqbXIMeWuQJk6D33mQsy5i9FlzEWRMgNtxiysBQtwFC/lQd5Cn7sIVdYCAqZcNvdWs2NdA1VOOSXpC8lPmY0qeyG6/KXiuMsEaSWxkDDCDxHBrddCudOAMAh2nQyzuoAP3nyRsUuf017tQPgztFdaCdpkhNxqqlyRYCMZBOEIqtwVLJ75J5Y8+RdaBYHU5U8z/YHfR+/9h4ff4fq1q9y8Mc6t8WvcnrgeNZW7NXmDW7ducuvWTSZv3+TG5ASj168yMnKJK5e/YeLaqEi+Hh1l7Mo3nPvqS744fpR9z+/Cg5X7OcLWwR6GupvZNtjJs5v72NLfRFu1A48hH3NxiviyvBdcyjRsJSuj49FrEAnNDs1q7NrVuAxpeMwZ2LWrsShWYlWuwiZPxFi4FF3OQvS5i+LKmQ6g033NtGnPIxE/7fLV2OWplKkz8evzKTcWUmEuptappNmnpy1opsoqi0xcCmqcSmpdKkL20qgxXKxFCKr3gyDsQVssZrP0xYk4lKl49SJ/RvhpJNAUPIQcokpXyF5KnVtDs99IW4WVjio7HVV22iqs9IQc9Ne66Qk5aAuYaPEZ6KywsrbGzWCdh4FqF31VjiiIkDISvQFLFES0BczR1uoXuQ4SsJBARb1TTYNLI/ImvAZafEZafEZqbAqqraXU2BTifo8e4Rex3+lgew1rW0P0hivpa6lioKOO9b3NbB3qZOfGXnYM97J78yDPbhrkmeEBdg/38dzGAfYM9/HsYCevbV/PwR1D9FU4kK+cT/pTj5A551HSZz9M2tMPs2bBdFLnP07Byvls7qpj17pWtvU3M9xRw1BbiL56H61BWxRENLv0NNg1NFjVNNm1NDrUtHoMtJdbaPWbqHeqqTSV4NcV4NPmRwKPU/yCM5E69gtiJuGHcSBiEAZJZpBkUUUrLTIXCMcxEhBBh5SFEC5wD6Ox0pvpEmg8FQm4JLBwJ4iIG0cPSpmMo3EBhMiPuOdHJSgW/5Khkt/y858kIwhhFIVLxPfnjyWgso8YeVkcj9830fuNqZG/47MW3dwdIEqlNA3EMhH7mOre/VbcdimgrUFS/lmz+CEylz5GesL0uEyElAmKB+M7IuexhVjALGaE+jqDBN1ykhc9ROJTfyJn+eNkLnwEa0Ei3RVm2gIGytTZmItWY5WlYVNmECpT4TEWsmO4nQPPbaKxyk1J9mq6mqoIeczoSjIY6qhm7/Ye6j2KCL9KvI/1HjmSt8W0abvQuWCo1Ytbk46peCVOVRpFKU+jzVuGLn85+oIErPJk5OnzKc1YQFbC46jylqLLX46uaDny9Lnc7WwucWCkcqY9/Jbj1JRpRBAh9MOkwFHuIwYm4knOkUD7IGL7XhBx53apj7szEX21NrZ0VbChTfLqCdzRXzzPYmoTS7nEvwfqbQw2ORlscjJQb6O/zkp/nTUu0/H/0rYgCAGavKrIfYjn4XTTFtTTWXUneIiBCEGoJGfZDPISRPf0sFdL2KeOO0ZSBROvta1cQ5dXS7dPBAstjlJaXXJ6AloGKo0MVBppL5OL5nLxqkh+Bd0BJZ2+Urr9Krp8Slo9d6/sT30O/UQ9a6aAxTuvXzrPQX7yL6soT/4/nAj9jROhv3Ai9KcIp+F3zLr/XylP/t/RrIMIMu4lL/lxmv2xrEVbUBkFEV0hLb21hiiQ6KmRQF7s2XdWqah351PvzqezSkVL4LtJ43WuPGqdudRHzPrq7Pk0OAsJe2S0B5R0VWgQguYSapyqqCpSP2kIW+CFTUMce+MVlNSgpIZKi5Zmn51qlx6PINBZ5+P9g3t4c/92tg210l7vocKhwmMowFSUQtBYTC7tnD38CldPvMeOnnqavQb8ugJq7ErCPmNUw7yt3EKdU02NXUnQWEylWUaNXUlAX4hXk0edU03QUEiZMgu/No8Wn4GBujK6Km3UO9VUmEroqXYx2BSgNWClyWfCbyjGbyoVX8hKEEZA2AGJbCAnZSV9gkCZWcdLu7fz3OYhLMpi8pKXITihePVSqm0qGt1aNrZWIFyAep+e9moH9REt9zpHKZWGXIKaLLp9Orp9OroCetzyNOwlKTgVGaiyliP8EF7Y0k2lVYZLmYlHlYm5YBXmvAQ8ijScJcl4FGmUKTNwKTNxq3MQBA9WPBzcu4Pxb76G29e4evZTPnjrBQTBg6E4hZLUhdhkKThLU9DnLot78HfrEQvCFhZM/xPsEWCPwGt7d3Ls/Tc4c/JTrl2+xPUr3zAxfp0bE2PcHLsuGoldvszE6GUYvw63bnLz+lUunvmKzz/6gC+PfshXHx9h/86NIoiIQ9eCMIkiZyWGkjVsG2ynrdbLxoFWvv78Iw6/c5DPPz7Cto3r6OtqoqutjuaaAO+9sZ8vPn6fDX2t1AYcVHksDLTVEp2gD4JVV8LiOdOZ9dhfeOxvv+Nvf/wN2SlLyU9Zwsr5j/PI7/+dP//mZ8x9+PfkrZyHsTAVeVoCy2b8DeEeyFz6GPK0eeQkzMStyqC/3kVb0MjWzmrWN/so1+ThkqViyV+BKXc5ppwlGLMXYspZhK1gKfqsORhy5mHOX4y1OAFt7mIKkp/CUprKYFuAmjIlltJUStIXIstYhC5/OXZFslhXW2fn6MHdtFXYsStzcOmK8JlLsagK0JfmYCTAUUHg3deeY+T0Ud4+sB0BMQCptBVT61HRGIjU3O8AIRmCNhnyzGXM+OtvyFu9kFZBIGHBDJ5+4iFWLJlHwOtk73O7+PCDw1wbvcKNa1eYGL3M2NUrjF29wvjYNW5N3gBu8y23uXnrBtevj3J5RJRuHbs6wuTYqNhGLzNy9iTvvvqSaLbWHwnMBI8YdMkQA++IOoxFthqLTCIcHsChSI46S5dpUvAZ06eMT6c+FYcuBYtqFRbFSrGVJKDNFT1QNFnz0eUtQVoZ1enOMW3axuiL21K8Co8mi3JjftRnIWST0+TV0RY001FpjX5XjVNJtUNBlU1OuakIvzEvzjCuBkE4EwniTiEIHoylKzGXrsKhTKVMm4HfmBPJRlRSYS2i2imn3qOizq2OABMFFRYZIbuCRq+ecEDkf3VUikCiq9JGs0dHo1tDq99IX5WDtTVu1ta46Q856a2w0RUw0+Ez0uEz0u0zibwJjwgI2gJm2sstdASttJdbvhNQSFmJBpcm7j4fRRDCVFtLqYuUjzb7jVEQsaU/zKbeJtZ3N4hE6p4mNvS3sGWwg+3re9g00Mn29X08MzzAzuFedq3v5fmN/ewZ7uG5wXYO7hjipY29VBmKSZn1EMkzHyRz3nRSZ/6NpBkPsGLGg6x86mGUmSt4Zm0LL23tZ1NnLetaKulvKqen1kN7pYMWv1jO1OzSU2dVUWdW0mBV0+E30+4zRa+v3qmm2loanSOksp1fcIZfcEZ8b0gg4rcg/Bi2sIwtLONeTiA0iCBiOgcQhOMRZt9McQykgSDsEDkP9xBREzsTUU6Kf6/GSLliO8GUFf/pEDOZOkB8ZlgQRN+IHZpp/Pwn+UQBwp8RPTzu4i/cGYB8X5Nq7qXgUAIR8TX18UGbtBotrZxLWbhBYtkQDytn/5nVs/9Eyry/RkFE2rK/R84tTKyER8o4HIx8VrpmiUjcjyBsoThvKemrZmBTpeLXZ7Nm4cPMZB/tfj2b2ipRZy1n/sO/I2HW30hZ8BjGkhTsqnSCNhnVZRoRBJ6CTf2tvP/Gixx6dQ9vv7yLc58d4u2XtlLtlCMIDdhLVyIIu/kBk5Hs4Z4oiPAIAqUZC9AXJETO66io7CQMUrh6NnZFChZZEqrsxaQvfwJjSTJWRRoOzRpiwOFg3N+R8rZ+EIQDbBtojLsnO6LXL3pexGeK7g7iX93Zx4tbOu7YHgMRfbW2O+r+p2YSukNmuqpMURAx9bjAHf1VcieY6KqxTeFKdFWZ6K0x01tjjprM9dVavhdEtPhVtAbiA3spsJayW/HjYur1fzd48NDqN9IWMN11fEfQFJ1/REL21LHbWCYnbJfTUaamx6+nx6+PZh8EwUObu5Q2t4z2shhAaHYU0B6n0vSPf3NSi882StcplbT1R445RAwIjiIIx5h1/685EXoYxeJfkvzEr3D7WnG76+LkWX8dzTrYFYm0BZV0VmmmfHeTt4Rmn4ywXx7d31Ojp6/OSH+9KcJ9iI2Rnhotzb7iKMm62fd9krURMBEpk6p3FNBcJvI0uio0Iiei0irHrc7BpythC8v46PV9vLhliIPP7uAE91KmU1NhMxMwKKmyaulrDHJov6hgFK50EvLqqSzTUmYowmeWwbhAMoOoMxPwqHLoDJh5c/cQfRETpLDPSHvQSp1TTZkqh4C+kNZATAe92qbAryugwlRC0FiMX1dAlbmEoC6XSkM+QV0uXmUGPlUmAV0uPk0uDtkaHLI1lBsLqbErqTCV4FZmI8yEvnqfuDJ1BEa5h727tvLstg08u2WY1/c9z/kTH3PlzOccf/dV7uWEOMHcB9XWUppdGp7ta6S/1k2dW0OFXTQXC5qK8KqzqNDn0O7VMFRvp9qUS405D7c8Ba86C48mB482l/UdVby+ZwMuVRalaxZjL0lBl70c9ZoF1FqLqLMVU1aail+bg1uVQa1LRdAm5wDTGexs4JXnt3Jj5Gu4cYkXn1mHIHgozVqOMnMZ2pzlqDMXoclaiDJ1zl0PPmmOSIIDgezEueQkLSTo1PPS7s2cOHaYayMXYHKC8dGrTIyNMzE2zs2xcW5cF1egb4yOcvvadRFI3J5k8soIZ098wmeH3+b0x+9z5uP32L2uQ5yQ4yY3fX4SDR5R/WK4o4aXn93I5NVznP3yY774+H0+eOdVBvs6OPnZUc5/fYJvb17h3Nef8smRt+CQ6DEhz4kZqGmL05n35MPMm/0oOWkJFOesZsmcx5g382+YS7O5IgiEgzaay60UpiylMGUpEgB59A+/oU4QqBMEDHnLyVsxA7ssmdK0eRjzE8hLeBJl+gJKkudSmjYPfdYSrAWJmPOWoc1YgD5rEbai5ajT56BMm4189ZMo0+ehzlpM7spZpC9/AlnWUgrSFlCasxxDcRIm2Wq0ecvQ5y+l0pzLmCDQW+dGOAryzGUYZel4jMU4dEUoC1M5KggcFQTu4ygIAvUVcS/mR6DWq4hMTGcQhG68piJ85mI8goBdnUs45GbNivnMn/kwJnUxm9f38+rLe3nj1Zd579A7TN6cYHJslBvXrkQ9HkavXmbs+ig3b97k9u3bjI9fZ3T0CpdHLnD1mwtcG7nIxOVLjI9cZOzSWU59coSfckFU+rpvajBVps9H+AGUaXKwl6ZjKU4mnsjo0a7BpUjCpUiiTJMSkVTdEAnKBrGqk0QAoVqFTZWETZWEuXg5qiwxm6bNXhABEZVImQifsQBB6MaQn4CleBU+XQ4V5kIqLSVUmIsJ2eQ0+/Rxk+Yeyo2FBAwF0UxF0FyM35iHV58TuZZTxK8wW1TJWFTJ2FSr8RtzCBjE+vtKSwE1DjkNZSqafVpaAnqafXoaPdro+ydkLY36OYR9RnprXaxt9LK20UtXyE5bwERH0EJvtZP+WjfrassYqHbRU2Gjw2+KgohOv4nOgJnmiMmcVBLaUWGjrdxCa8BM2Gekq8oRbR0VNlr8pqhfRLVNgSAcpTbiil7vVNPgFqVn48t/NnQ3sKE3zKb+Vjava2frUCdbh8Ryw82D3Wxf38fO9f1sG+xi52A3z2/sZ+/GPvasF/kQ+zf3UKErJOnJB0me9TBpcx4jcfpfSXryIVY8+TeWPP4AivRENrbX8cqO9axtrKC/wU9r0Eaz10TYZ46CpJYyPXVWBfU2JWG3joFqN91BkVRdY1MQssipMsuojDTRu2Mw8i6CqLTpb4kF/zvEhSQ2CGKWIU0K2MNRr6EpK70SiEiL/PYSgUkBJgVE3olUNhGvmiQFlkfi9rVHALa0wi9mChY/9L/4wP8n7n1oCVOAwj3igp74mQNMBSBTSaTie04a41I2JMxUEBGfJZECV0k9Rgrw+onVre8gtrLtYe6M35OT8ET0O3MTH2cqiXwysq+fKdmSRRAjDXcTM9LbwsI5fyZhwQO0VujZ2OGjOHk2ytR59EbciWf/9b+Y8cdfYynOxGsoptqhwFKaSs6qp2NKVqdAzO0W0lHvZ313Awd2r2fnUAtd1VKpiJghiYGICzROm4auVwQRgyRHzhcO8kh0MXXNkkcxl6xCnbOEguSnWPD47ylcMx8xkyJdt/SspectgojCNQuZChzE8fHV0dd4cXMXUzNFHlq9sTKZOqeMl7d1Mn76g7hnfHf2YUOb/45t4hgYbvXRFVEn6qwy0VNjZWN7gOH2cmIqXuHv6buSgaYyeuuddFZb6QhZ6Ky20lVjobfGSl+thZ5qE11Vhu9wqRZbe1BLV5XhO7gYUmAt/Rsb010hM311d5ccxc4vBho6K8xTfCH6am10Vhrpqbbc8XvZQTxwbnUq6PbpGKgw//+UvXd4VWXa9r2Oz+P93u/55uCb43ln1LGNvmMbhxm79CLSIZCQkIT0Xnaye+81u2Tv9N4rSeihiqCIig7WQUXFNiKCwogIioKA+vv+WLsF9Jnn/eM+kuysvdbae61139d5Xed5XgxXGxmqnmgD2+msoNstjTaXa7EW0+WuiIKIvoBqwvbtnvjMfbz4OF6fcrXF7TAx+ls9wqPHueOepexQ38sO9d3cfP089Ka6aJM3vd4dtWcNmYvoq9UwUK+jv+5aq9bo9x9U0hNS0VujprdGTV+tJtxob+J2A/WaOFH1vwcRV3/23moV/SGNWImoscqwVGbTWmXmpZ0bOPXB2/zwr89449mnOcrtaEqKCVqM1NsNNDjEzNWpDw9xcM8WzPJC/BYZ9T4DLQEzbm0ZXBRo8xmwVWSzsSNIq0NFUFsqZsfcWhodKuqschrsSuptCpzyfAShH1Xeqqg7k0dVJDaTM0sRhEN4lAXUGsvwyrNxVmbiVeZRrS2iWluEX1tC0FCOX1uCrSILt7IQhyyPaoMExgX+/uR69m8bxW83sWvzBnHRMMDxD9+FHy/wzclP+ObER3x/8mM+eOUZhDFodornPNrgZlOrl+E6G0GTBI+miA6/gfYqDXZJmggivEQGiK8AACAASURBVEpclWnUGgoJ6fIJ6YsIaPKRZy3DLsvh6Y09vP7MZqo0Rcy47yZSn3gItyIXW3kqxqIkbOWpNNsrqVLk4pRlYyxLJ2SpRFmYitAMjV4TR954nq+Ov8OdiFaesvxE1AWJaApXUpkxn7LUucgzFlCSNPMXLvpBiugmaFXg1JYz0FbL26+8wMlPP+TbM//i8oXvOX/2a7499w3fnvuGC9+eF7sXf/cdl7/7jkvnvuHC11/x6XvvcO7kZ5z57GOx7K8B+gWe2zKEX1eGPGcFNmk2lopMzJIM7uQjsWJVa2fvlgG+Ov4hP3wjAomXnn2Sox++wwfv/IPP/nmEM6c+4+yXJ7h4/ks+fvcNyBKwqsuRFYhuPfLiNSilBZQUZrBj0xAvPL2NvrYQytJMpPmryUtZSHu1lTdf2MXG3iZkeasRhHqyVi5ioK2Wd159nmpDEeby1fi0+ZSlzsNYmowg7ECSPh91fgL64iTU+Qno8ldgLknGULhCrAYI+ylPEUV/uqIVqPKWUpo6j/xVc8hImE5W0hwkuQloytPiJuRuytPno8hdhrk8OWYVeASqrVJMshyM0lw85ko0lbnhyU/MPBqVOXht5aKN6wNhOkSYq+3QFKGTZKApy6AsawVOfQV7t65l80gXDr2MntZaPvngMMc+fp/XDr7IPz94jy//dVK04/35Cvx4icsXxIZxZ7/+iq/PnObrr7/m66+/5ptvzvLNua/55syXfPPVKc6fPsW3/zrBuZOfcfbEJ7z63JMiiLgdgnY1dW499R5xInZqCnEq83GqcrFWZhCzhOvGq8slYCyIggiXag0eXUQD8RF66SpMitWYlalYVGk4NBk4NBmYK1ZF72Fd0XL0pYnh/b6GVnsGvylCQxIX9AidqUpThFtVgE9XQoNDEeYhg5j18eBRF+LXl0YbutU5pARMpXHPyzgx4awHi2oNNlUGXn0BVZo8hBAIIaixSGh0ymnxqGitUtPkUtHi0dDi1or9GbwG+msd9Nc66PSbWN8RYLyvjm0DDWzsCjLaXMVIkyf6M0JpGgha6Y2rRERARHfATE/QSn+tg8F6F4P1LvprHfQErXRXW6Kvr22qEq1ba+y0ew0IQje1FnGxaLCJ1qhNDlW4g7gY5ESd2tqCrOtrYXykmx0bB9i5aZDtG/rZtq6fHZvWsnPzCDs2DLN1tJcdo708vWGA/ZsHeXZTH689tYGDO0dptMjJWTyDzAXTSZ03hRXTHyRj4SxyEp5g8ZS/UpC0iA6/jefGRxio99Jf76bGqqDaUEmtRUGbR0eX30SHW0ezTUmbU0NfwMJog4eBoI0Wl4aQsSLatFR4jRiAiICI/xm+5t3hIUAWw2QxDFOFWPDYTqyyFgESE+bOuAD+NAjCUVavnEbU8SlKOTkS956NxATVkdd2hO+/EPFB9u033M/xxmmUrfofiIH4FcREAWGb14tMBA2RoCgi6PZcddx46sQvUVU2hvc3MXCc2NE6/mczC+ffT8ryKeQnxq8tB4gBp0gQLSYNpj56Jw89fAdioBhxL+smJj4Pn59CTDy51FlUmwoxlaVgKk5hfZuYLU2ZNxWXspQT773BV58c5tD+rWwfbhBF84fCIOIWcBultATt+G0q7LpS9BXZlGUtxyTNChsfiCAi0iBSWAw3cpJau4T1XV7GSMcqW8O9HMGrL2DPhlY+4k4EIUSNrZzcxBnMuP8PxABiRB8TAXC7EYSDJC9+iKBDQkTUHR/MckBg11gXz24bYLjZQ8gqIb6q0FetZWObiy6vkg7fxAxz7Fr6iWcZ7B5tmqDLenZzJ/s2dSAIYia/r9b0C5SgeAAZCXqvBShrW2OC38EmB0PNTta3i7oIUax8LdvBVimu1T1B7S/Ys8aP9l98/y9vFzm/2D0cMpZRa5bQ4Y0F0k1hgfQhHiCm+Yk8L+LzM1xtZLTGwmiNhUG/nj6vit4qZXQf7fZyejyyuOZy4jlG6Ey9fuV/ca4RIXV8delaDUjMTcrKzdfPIn3WDexQ38Wrrr/x8N1/QxC2oDfVcfToZxw9+hlVbid9ASWjTSYGamJAQOzD8e+D/Z6Qis6AnA7/RLF2X62K/jp1FEQ0Ootp91XQ5Cr5b+03HkQIggfBrS7CrS6i3Wdlz7o+zn76AVz5jitf/Yvd60YwSysJWow0OIzhh1IMdt7Yv5MtQ22oS9fg0JRgluYRtCrY0lfPq3s30heyhTNKWupNlaJrSDgr5NOWMlDnpNNvotGhIqAvp0pdjEtRQJW6mJCpMtpQLjJhtrmUBFR5+FT5uKRZVClyabbLCBklWCWZOGW5VOvLMJdnYpfm4pDlsbm7lhe2j/D2i3s48dF7DPd1iRWUhiCvPr+Xy+dOwvkv4fwpOHeczw+/xIcv72VjRzUeWR7tbhVDtVZanQqa3WKgUGeTUWMqp8ZQTFAXBg66XOqMBdToC6jWFmApTaE8dQGy7GU45LkIeVBvlyPLTmD1vAdR5a4gqCvEUJiIPn85AU0udkkaDlkGTlk2vnBmV7gOcpMXELDKOczkKIioyElAmrUUVX5CtAqhzV2MMlN0tyhLnk1B4kxyEqaRnzibopT5yPNTsKtLGe1p5v1DL3P+qy84//WXnD/7NZcvfM83Z8/x5al/8fmxz/jg3fd45skn2btzJy8+/QxdTQ0Ih2P8aQN+jBVhJf8tYrZOmRPvpy8GJ05lPm0+PUde3cvxDw7x6ZF/cPj1F3n/rVf48vOjvLBvd3Sfn3z0Hl8c+4gjb77MSE8zgnCQkgzRMcNjkPDKC09x8sRHHH79BbaM9bJr8xCyonSSF02jIGUR0uxETJJs1raFEISTVBnkvLL/SQ6/eoC3Xn6enf1BjEUrMRSuIKDJRZ2zJOqtr85fhrE0CWXuEmyVqdilacizl2AsTcalyIKLAplLHkWes5Si5DmoChMpSJ5Lwer5ZCc9TvrymWSunIOsMAlZfiJWRTbynKXoS1Zhl6ZFsyxtfi3KomRRHG2uQFORgUVbTHrS42Eet/j9OQyF+OID2xQQ/CDLT0JWkMKahDnIitLZt2M9n7z7Ov84uJ/n9+7ko/fe5tTxo5w8/innvvoXl77/TqSmffsNP1++CD9ehCs/8PPli1y5LHah/u677zh//jynvjjJZ8eOcurEMc6cOsGxD9/hjRf38c6rz3P6k3dF29DbxUUrYJZR59QQssupsYrVOZ++FJc6D3ERPUlEnGksX4VDsQaXIh2LZBUORVrYmekKgnAIqzodozwFhy4Tm2YNNlU6FkUq+tIV0c+vK1qOpighvJgcIinpK+6660ui3YOFjTgVOTjk2dik2TjkuVQby2MNp+4E4WmoMVVQZ5HSYJPT6FTS5FLR5FIQ6x8QCs9v+4lkbk2yVByarPDnGUYQhqk2FlNrrYiCiDavhkanUuwyHa4YREaHz0hXwMxAg5OeGivtPj1d1SbWtfvZOdzMtr561ja66ak201NtFgGEz0hXlZ5Oj44Ot5aOiL7BZ6S72kJfjZ2hBjcjzV7GWv2sawuwpaeODR1B1jZV0V/roLvaEgURguCh3qKk3qIMN2gTv9c2r4X+uqroMzjSUc9YbzPbxnrZuXGI7esH2Laun12bhtm1ZZTdW9exbd0g28b6eGZ8lOfGR9i/eZCXd43x3nM7eGFTH151MSmPi/SltAUzWDVnKsnzppO6YBZLZz5MRcYqdg530xNy0ea10OEzU2OWU2OU0WhT0+bRRYXgzU4VrW4N7VU6hmud9AUstLq1NNqVUUBUa5GFA8Rw9u8B6CcPQQDhdkAjRMdvEIXkJwQBTgsxAJESvk/igjJB8IQNwW8JByWi4Dlp+WNhcTXhoCXSF+CjsDYsAmwPEw0kU+KOEQ2+d3P7DfM5NzKZjFn/L4wLYdrUafHemxypXMQv4OPh6/lrICLyewTAXEsViYk923/lvZFsqhjsL174YNz/DsSNyDmIIKKiKIn83KWsXD6De+69nomOQxvDFB4xuFudPD0KIopWzyZ98YNoC1dSkb4IdV4SlvJMytMSOPTsk3x7/GO49DWXv/yIvRu6YiAiBd595Wl2b+lnpK+OnlYvNn0pxVkJ5K9egDRvJU5NIdXmMvH5fo24z95Pd40O4Sg4VZlYpKloilewrtPNkZe3ic1ahXYqshaQvWIKE3UPZ+Pmi6eRFy8n1tE6oimJAI0DcECAAwJWeQF1LtERTkxaRDQm4nfb7VNxreYh/hpNpCsNNTqijUtjAXNs+56QiY1dAda1exlssMe2iQLriDbm2iBxtD3WV2KwycFAoz3cbC5S0YqBgA6fmk7/xEz3lp7AL+73/3xEwJP42VvdKjp9Orr8ejr9og6irUpJW1WMbtTpV9ETjACxGADvdokgYKzWymiNhf6rwNpIjZ6RGn1c34UbmDf5Bm6+firX/+ciAtr8/8a5/lKFpxxBsCAIGxCEfq7/z0XMm3wzO9T3hG1Zb+Lhu/+MIHQgCLu5914jer0bvd6NRyfGAAM1KvqCsUpIX62GocZ4GpkyfJyY0Dwiqu4O/jL46Q7K6a259n/19sK4v+NtasVnt9ZUENVHtIX1I0LIIiVglESbtT27dYyv/vke508c5an1o9gUUhpcdqo00vDNK17QkE3NGOkE7UqEZsheOQ9VURodARM7h1oIGiTU6CXUGSQEtaVU68uxSLII6MsJmSrpDdnw68po9xrYu66Ldq+BJqeaGrOUgL4cl6IAQ0k6gvAa6rwknJWZ+FT5dHjUtDoVeJV5uBW5BHSlBA3lOGW5OOS5uJWF0R4TzR49XUEb63uaGelppaXWT63PCQjs3ryWF3Zt4rV92+GbE1w+9WHUIrTOIiWgK6a9SkObS0mdpYJmp4pGu4I6SwUhYxlBXSEBTS4BdRZ+VSYBdRZexRo88gwMhYkIQghZ5lLsldm4VQXs29TDC9sGGaxzYC5LQ5e/AmvZaszFiUjT5hHQ5FOlyMZSmoqxZDXCAaKLWNqyWViVhZhkOWhKU1Hki9auuqJEtHnLUGTNR5W1AEHwREFE4YoZ5CyfSu7ymC1dXspinhIE9u3cyJkvPuW7s6f51+efceLTo5z+15d8+slRDh96kxef289wby9tDQ30NLdgViuxKOUix/decfJX5qVjqczFWJKOVZKJXbIGU7Fow6kvSsYuy0EQjtLuN/DZuy/x+gtPIpyHnRuH2LFpLS/s283pU8eiLlOhgAejTklFSR7MFBCEZhyqYpzKAmyqIp7ZtZF33/o7p44d4dgH/0A4CsJREdi0evWYK7KQZieiyEtGEDYy2FLDlW9P89OFcxx9/20GawyYS5KwS1ZTYyjEVp4SBRHG0pVIMxeIFZ3sRbgUGWELvo1wRew2vXr+QyQ+/jcqspZgrMxk1YJHmP6321g2534euPN3TPnLzeSsmodJmkWNQ4pNmolfX4hPm0uNWXzoPIKAS1uEtCARozQbkzIPdWUWnU1uxgYaGOwKINwOBkUmXuPErEBZ5lIyV8wmK3Ee+auXUOM28tIzOzjwzE42jg5w9MP3+O7cGX66dIGfLv0gOjD9/BNXLl7g8oXz/HT5e366/L0IJq78IDYMvBzuCXH5Mt+cPcfZ01/yz/ffjfZ8IT1cQQmJvQfaAhaq9BI8+lLcuhJ8JklUWxC0hCewGyNZYXESMlek4FJl4pSnYS5PwipNwa5Mi05KDl0mFlUaXks+dm0GRmky+oqkKIjQFCxFX5yATRZ5zwFEkHKUmK/9WQShG7ssC5cynypNEbVWKR1+A321NvpqRRDX5FDSaFfQaFfQ4FBQb5dTa60Iv38/1wRm94KhMiXutZPR34OmMmqtFTQ4ZDS5FLR4NLR5dbR7DbR7DbRV6Wn3GugKVxBGWr2MtHoZbnIz1OhitNXLhs5q1ja66fIbY+5Jbi2dHh1dVXq6vQYRUPhFINIVMNNdbaE3ZGOgzsnapirGWv1s6AhGAURvyEZHuKt1W5VeFFALIohosKpotKnF4dDRWmWmt8YdBRFr2+sY7WlifKSb7esH2DrWx9axPravH2J83RBb1w+yZaSPraM9PLVpgD3re9i7rosXtw3x3nPb2dQWQJ23itR5U0iZN5WkuVNZMesxkubNIHn+LBLmPEZ/nY/tg52MtNTQ5DLQ7rVQZ1VSraugyaGiO2CmO2Ci1S02lWt2qujw6mmyKmiyKqLgocZUKVYi4q5XjVkqVu72hysRUZ1ObC71hO9rkZIUb3t6ZOK1FzwIApAlhIHqbropopuiKIgAAeE8oiX3VBCz8bvDi29k36dFiqxwkViWUgyu//C7Zeyw/o30BbcgjBMGERejxxYrKldnbSPUoP8qoBmOCwL6mVih+KVtx+O2GYt7/xiLFz5IcsIUVj3+V2I0kUj14RCFqU8gLU6kvGAlDXUmtKp8Zs76C0/Mf4gI/VIQusPf4Y5rjl+2Zh6qgmVoC1diLktDlrmc1PmPkfLENBrcJnZvGOLw3/chFEF/vYPshNmidXQKvP3K3ugzOzbQQHeLG6epjIrCRORFq7Cq8nBq8jHJ0vHqC4gE6S1eeWz90OZglaXhM+RT75Qw3GKjySPFKktDlrsYSeZ8YgAhMsLnH9GF5UE8OIxVaA6IJhjpRKtWDU4ltfZKGuwVxOhO8dc43tEnEpSGnX3C1ZSBehsD9b9G/xFHf501DjzEU238xETdEf3OtZqIXx/jNDoqaXRUci01Shw7BmvZ0hNgtEUUZo+1uljXfnXX7P8uiJhYKekNmhisszFYb6G/1kRvSEdPUEtXQE2nX0V3tYqBOj1DDcYJrlGRMVZr/YXjaLn5+qnMm3wDuuTf8/Ddf+Thu+/g4bvv4I4b/8ykSXcxadI9PHz3H8Odn/87596NIOQgCHcgCLchCLeRPutGOovu4WjtFDqL7ojrJF2OIMxEEB4Jj8WI3aXFWLsnIKM/FAM9PSFVtDO4qiSF22+9kTtuvZE7bvsD2SkLGG21MNRooL9Oew2dqbdGSU9IQU/ov+M0FQER/2b+CZoro91lu4NOPIJAm99Jf0OIvvogLq2cPPrJox8LHurtWqyVBXgNUvwmORt66hGawakuwaEqptpUQb1NgSo3CYckmwZTJc02Bc1ONR5BiFq8DtQ5o92qI9oHn7YUj6ooqpWI2MDW2xTUmivxKAtwynJxyfNwynKpUhVSpSrCUJKOQ5aHV1OCQ1ZASeoSBMGDRVYoiqvTxUm+xmujr7WGvpYgLz+zlX88t4N1HdVs6a3l6Q1dNDsVeNUFVOtLaHIoCZokuOR59AYtNNjkNJil1BrLCOqK8avz8Cqz8CjS8SjS8akz8SjSqVJkYilNQZ6xBH1BEj5lIT5NMWOtfrYPNdETsqAtSEKbl4BPlYtbmo46ezF+VTZ2yWr0BeJk2uE3sGuklb46B34MlGUtpzIvEUXhKlSFoh5CW7gSZdYiJCkxq72K1bMpSxFLz/krp5GbMC36v4wV83hKEBjsqI9WA7784jhffnGcz098Fm4gdo5TJ47z9K5d9Ha0smntEOsH+8AghDMYHqR5aRhKczFJslHlJmEoTsVZmYmpOAVDcQoOaRbGsnSEs1BjlfLUxm4Ej8g53TDYwf6ntjIy0EV/TztnBIGy0kIMejU+jx2DWhrjMR+FjoCJBo+G5pCTrZsGOXn0Hc4cP8L+7UMIedBfZ6fGUkl+4lzUBauozBIdkbxGJft2bubFfbvZvG4tHtkaDAUJ2MqSCKjF6+aWp+KWp2EsXi6KfpVr0BQloC5cjqE0mZyEGWQvn07QVMbBJ0fpDlkoTVtEfsp8+prcBF1qzKpCCtYsRVGaTmVeIqriFBzqPNQFidhlGbiVmdgq07FJM8EiMNpZjUWRh1Nbis8mAjOrroSTn77JR++8AN0CNl0+ZlkmEXFvQfJsUpdMJX3ZjGjAt2VtF688t5v9T23n5QP7+fKL43x3XhRMX/rhgggirlzm8oXv4coPwGVx/HyZn34U+z1c/uESly5e5ocLlzh5/AT//OB9nn9mD2wUSGEjwm4IOVQihWcHCONQ51LhM0mwqwrwmcpp8KipccgJ2irCC8oBBGEjVtkaDOESt0udhVMpViKs0pSwa0pEZOfBpllDlTkPiyoNfUUShspVUYtXQfCgzF00oU9E/CSnKVyJvmQV+pKUMKWpAK+2mGpjuUhnEg7Q4tFEHZHaPFpa3RpaXGqaHErqbJUIQj0BQxGCcDau4ZgHU0UKRulqrLK0a45dYyqnzlJBg01Ko11Gi0tNq1sTzaR3eA10B0RL0qEGN+s7q9ncW8t4fz2bempY1xFgbUsVPSELLR4NTQ4lTQ4lLS41bR4tXVV6esJUpp5qUfvQETDRWW2mO2Slv97J2hYv6zuDbOqpZftQM5t6ahlp9Yl9Keoc9Nc7GWhwEQlW2twGOr1WOqostHrCXV2LYhXG4bZaRnua2bK2m61jfYyP9rJlpI/x0X7G1w2xZayfbesGeXLTEHs3DfLUum72berh4M5hXt4xRFBbStaSGaQtmEbKEzNYOuMRlsx8jBWPz2D5nCmsXjyXZ8fXsXf9IMNNQTr9NurMKmpNcgLqMpptSvqrRfvbVreGemslDQ4ZbR4tPmUR1RqRwhQyVoQBRCRwEzn5LkUBVdoSqrQlRClsv40L8KaCkAhFdEdd+4Q7EW1cr6EyeUQLWOEsgtBPSe7yaMJDSIepHBRBRARAPBCpHBAOmCOBdnjBvYW4HhDiOV3/n6vZof4z2oTf0f7uE2FgE844L4dYgO8hxrGPZPevDuAOxI14EBGKe9aOcm3VoZ+Yi1K83Wg8GIkcfyMREFGy+nHyUmaTtXImuWnzSF05k4z0J3j0oTu4597rWbFyVvg5Ok6sT0V9+LOL+8xNnkHZmnko8paQueRR7JWZlKUtYtXch6jSSBjtqKW3wY9JWoRQBE5lQfRe/eLD1yfMIYLgYdumTm7nKEXZSynJXY5BkYldk4dTl4dLl0ekkmiTp6PIX4qpIgWvPg9D+Spc6qxYI8LbwShJFue9xeERvodk+ZEK6dXB1VHiwYayKBmPvpSgVUGNXcVAs4fWgIGeGisebQGxysFY9DOMNsYHuP3EtBdjIg37PMRn1xcTT5mrDx+/GeEjaPXqaPdHstVX3ytX28zGuzv9st2rIHhoccuj1KFfG9v6Q2zq8k3okr22yc5YWxWjrV6GGl3/5fsFwcN111n4/W9Xcv1/LvrFUZoxj7LMeZRmPE7JmjnIchdik63GJk/FqVqDR5uFz5BNlS6L3/yHht/8h4Y7bvzzr46Yder96JJ/z21/+D2JCUtIXL6EGTOSuO22aQjCLTx89x+jAmdB+CUwEhlWrv/PZAThLiZPXoDL1YAg3EZn0V3hykMEjFgRhGwE4VYE4VZmzEhk8uR5CMJNiOBDy6815+uv0zLYoKcoYyl33Hoje3ftZNH8ucyf9TBjbVaGm4wM1OvinJnEMdSoo79OHW069++BRPx9HpmDrtrGbygn6mU9VVxQnGoJpooi/EYVhoriGKe7G0xlOZglebT7rNTYNezd1M/hl55iXVctrV4jHlURxlJRFOuW5tFiU9BsU9DhNYQ1DsNkLZ2JuTyTOqucOqscQ0k6AX05QWMFXk0JTnk+fl0ZzS6RYxwyVeJVF1FvlVGtj1kylqUuxqMqokpbgq0yD3NFDoLQzb03/X8I6ZC9cj4WWSFlmasQhKNoKwvZPNzJtpFO9mzsY/dYBw0OBT5NIdX6EgK6YmrNEqo0BeiKV5M49wEWT/0zHnUhNfryqLA7CiDkGbjlabjlaXhV4u9VikzsktXo8ldgK08nqC0loBMBklWag0Oei12Whak4heLEWeQtfRR7eQpuaTqmopWYi1YR0OQz3hPi2JvP8c4LO/FjoDRjafRzy3KXo85PQJUXeU2c7ItWPEZ58kzKk2dSljybsuTZFK2aTX7ibAShnpKM5eil+Yz2NfPmK/v59OPDfHnyMy58e5bDb/+DUyeP8+3XolvTJx+8x/69T/LK889y+LWXGR8dxKyoRDgPVQYFLo1YytIUpKDIXoE6eyWG4hR8mkIChhKqNEUkMs7G7hAjHQGE60AvzccjCOzcPMIrLz6LSi5h5YqlrFyxlMaGGt549SWOf/I+uzYN47dp8Juk1NsU3MJxVi6ajsemYs/4MLvWd+NU5lOWtgCrZA0VaxagyBRFuObyTHxGGbs3DPHc7q3UB9ysWLIAXZ7otGQqSsBWlohXtQaPIg1TidiFtDx9NjZpMsbyROS5i/GocxlqdLB/Sx8fvLKHN5/byrsvP0WDR0N5dgL9bWJ3392bBznx4T/4+O2/E3JrKM9ajl6yBk1hEvqSVXiVWVSpRa2APHcljVVa0e7PA+QJKMoycZmkcJ3Ae4f2Iwgear1qjJVrEG4Eed4yClPmkJc8D1l+El5TJRsHW/no7Vd4/61XeOm5Zzh7+hTff/ctP1z8ngvffc+liz/Az8CVy+G+EFfgpx/gx+/58cpFrly+EAYQP/DDBbEj9fmz5/jnkSMc3L8v+rynsBHhOhE4RO69xiotIbscuyofj76EBo+axipN3EJ1NLqtWR4TxzuVGdgqU8S+GddMUrGJyihNxqpMwy5PRVeSQKzjrwdF3pJrFkRDaTKm8tVYKzPwqPPx60vx6UrwaosJmiQIKSKVsL/GRk+1mS6/kU6fgU6fgfYqHU0uBXW2Sqo0eaIVrWwNNnkGDmUGTlUmDk0Wbk02QVMJNeZS6qzlNNgraHLIaXYqaHYqaHLIabQraHIoJ9ir9gatrG30sK4twIauIFv66tg+1MSO4Wa2DjSwvrOagXoHHX5DGIBoafNoxV4O4SpEBES0enRR69i+OkcUQGzurWO8v4EnR9vZMdzC5t461ncGGW3zM9xcFQYRse+702vlajpMhObjEQTGeluuARGbR/vYunGEjWN9bN84yJ7xEfZsHOCZDT0c+wrbigAAIABJREFU2DrI33cMMdbkQpq2hKTZD5C2YAZJc6eyeMajLJ0zgyWzp/PE1IfIWrmI4ZZa9m9dT3fAxdrGIF5VOQGthGpNOY0WOd1eA30BMx1eLc1uJU0uBc1uJSGjhJBOrHZF9RDRIPI1Avpy/Loy3OoibLJcYh2rzxMFEfUiiBASxYTGQaZylNuZzOEwiHiNnWNxwZYD/GYJJnk2Vl0hFn0hRn0BVnMJHk8lam022bmLyCtaFgYRE+//KM1JaA73zvEgBoFiMDvpN8X40u7Al/cnXn3p/wrf5/EVkYir09NMdHaKBPO/sKALh7k2OxwfbEdcnyKBZGTbUPg1P7EsdSRIjYC1jeQmTCEvcRplaU/E7T/E49PvYd7cvzB7xn08+NDtxCox8SAiVslLT5yGrGAp6UseIn3xg2gKViDLWszUe25g1byHaa+2IoxBe62LkqxVlK5ZQUHKEoSLIFyEp7cP89qLO4noLV5+aTtv/mMP3Z1V5OWI2WKDJpOJWX1RQN4RMrJ7XAQTNnk6yoJlEwCEILwW1T4Ji0GetwRV4YrwM/NR3DU4GrMQDoMIVeFyTLJ0DOWpNHm1tPkMdNfZObh3A1sGG9jQFcQmz4qb98YYa7Ix0mBhuM4UNydGAN1+fCYJXUHzxOsaIgwiItWFegRhN11BM/31DoQrsLk30hPifNy1iojoh4kByB3h6x05ZjzI8NDfYKPFLeffd832MNLsYLjRFq1CCIKHvpCZoUYXgw3O//K9111noTxrIfMm30Bn0R3sUN8ZN+6K/r7f+if222JjRH47Dbk30ZB37fCl3Yov7WaO1t7/q+OD2nupz/kD8ybfwL133s5tN/2e06dP4nU70eu97Nt3gKamDgThJuZNvoGH7/7fCMLdCMIjzHz0rwiCAUGoQhBWIwiPMGnSfUyadA+TJt3DjBlJbN/yJCIwuIlJk+5CEP6GSEFyIgg3MXnyfA4d+gdNTT0MDa1n374Xw9vdjiBMC4/HEasUiQjCYuZOv5+50+/n/vv+xB233siMGQn85d47+fNdf+SJmQ/x+PQHmDvtfuZM/RsiUPFQkL6IudPvZ860vzKx6pGIIDzClAfvZsqDd0e3F8d+YnPZ01y9Xrc4yxHqHWra/WY4LxCyyOlv9FFtUWNXlmGVl2BVlNHfGGDfhmF2r+2lyamnSiOh3q5FEIZFnn491NlV+A0iCLBIsrCVZeKR5RPSllIly+NTQeBTQUDYKAIVt7IwChZCpkoC+nKqDZJwNSEPt7KQYNgH3CLJwinPp8WtFYXXgoAgiNnRgFEUwvj1UlyacvwmOarirOiiGLCo+R2nRVGo8DRGaT4dQRstVTpC5gp8mkLqTKVUawuot0moMZXjVOTgEQTkBavITJhLlbYEv6pI7AGhzMevzBWDQ0VmNKPtkq3GXpGMS5qOXbIaY0EiTkk6QU0RXkUBAX05xnLR+lVdkEjWoseYec/veOS2/4eC5VPwy9dgLl6BpSQJjzyL9ioNe9a1iZ/NUEZl7krKs5ZTkrpQbI6TtRhFTqwXRM7Cv1Gy4jEkKbMoT55J6apZlKfMoTh5DrkrZiIIT1OYtgSXUcL2Db28/9ZBPj/2Pqc+/4QvT37Gkffe4vDbb7D/6ad47/A/+OH8Wc6cOsHRI+9w5M1X+eDN13hqfAPCefCZVCgK1oSpQx40hclEFiqXPA+XMh+LJEsUJs8NZ+nC7iRZqxZj0UrZvX0TG8aGGN+ygWee2cvf//4ib7/1Bp9/+iEnPnqb53auo7FKi0Oeyy0cp8Fv5OD+7fx93xbGuoIIQj8uRRaOilQq0+ZRsXouguDBqchj+1Ar3586yrmTn7JusJvDTOYwk/HL12ApWYmlZAXVmiz8ajGg1RUsQl+yFJs0GZtsNdLshSJ1aybs3dDF5t46Ng808OqzW+lt9FCSsRyPIFC4JoH1g20cPfIq7762H4e+jILVC1AWJaMvSUGZtzz2MP4G1iyZznye5hFeg1sErnAdV7hOpFhcJyAUQb1Ph7w0hbLMxVTkLiF/1SzWLJ2CU5mPuiQVWUEKIZeO558a55ld42xaN8IXnx/n4oXvuHLlCpcuXeHHy1fgp5+59P0FLpw7JzpwfXeWH77/mosXvuXSD99x5dJlfrryIz//CD//CPz0M1+eOMGbL78E14XPxyEGPkFzBX5zfDOaeoQysMhz8ZrLCTriMxqxUqdVlYNZkYVZvgabLA27dDVudQZO9Zq47Y8gCEcwylMwyJIxyVIwyeKrDrHMqTJfdGkKWsu57joLZkkqNukaHPJM/PpiaiyiK1PQJKHaWE69XY5wL3QGjKxtdDNUY49qDiIgotEuI2Qsw6XMnnBObk02fmMBQUsxQUsxTS4ZzS4ZLW65OFzK6BCBhJJmpyra8K3No6M7YGawzslIs5f1ndWs6w6yubeW7UNNbB9qYlNPDcNNbnpCFtp9ejr8IrjpDojAoTdoERvT1djoCpjprbUz3FzFhq4QW/rq2TrQGB0bukKs7wyyrqOasfYAw81V9NSI81ytTU7IIKXeoqbZoScGIiL0haPR+XJ9fxvjIz1sHRuIji1j/YxvWMu6td2Mr+tj54Y+tq9t55kNPTy/pZ/dQ41Yy9LIWjiVpNkPkPLENJbOeISls6aQMH8OC2ZOYeGMR1m9eB7qomzGOhrpr/EyWOenwarBpyyhxaqmza6m06MTu3nXWOitMdPh19DiUdFTbabZJnJ43YoCAroy0aHJLCVorBATTZoS7PK82HW8M1yNEM7jwYIA0WdO0ICgQewNtD9SRXiN7SOtbB1uRhBOMpWDdNXaaPLp6e/w0t5kJ1Stpa7GQHVAg0yRQXrWEySmziQWJF9B1DXE87k/Ii15KqmrpsRRrIb5zX9U4Ev/E51F9/H734omImJAelrc18FIReMAMa59JBCMZKlD0WdoopVk/BgmVsG4mrYSE5/GqDTDcf8TAfyaJQ+Rv3wK2cseJXfl1KtARDfzZ91HWUkSFWVpLFk6lZmz/hJzt4p+NydJXT2XzNS5ZCbPxKLIIHvFNNQFK/DrCihMmsWy6fexd0MXHx/ajzAGTn0Fa1YuIPHx6ejL8ukIuREuwtmTH/LDt58RCYJ7un309/tRKNJZuHDyL3wHEZHuGHfdtYO929dikCSiL1+JvnwlxookrnbZyl75KCJoOByOOT6K299+opWfCK1J2I8sZxF2RSZmSTo1VqnY8NKuoLfBSXvQxNqWqrAb3MRkyFiTjTaXlPXt4veuyE0gddEjCEJ32HZ2YvA2MQETXzk4wPahJl7aNcI7L+5EBARXg4jIdxFxzroajI7R4lXT5o9kwsf5NepSPFAYbXYz2hwTZa9t/HXQMNrqZbTVy2CDk+uus4S1AjcwqriD47V/jdqaxo/cJ35/zahcfv0vggcRQNwcHXfceB/LZ97N8pl3RysQy2bcyfJZd5G14lH0BUvp8cjISXw8CiL+ePP13HbT77n1D7/n6NFjTJ68HEG4F0G4lcmT5zJjxgpEcPC/mTTpbgThHm67bS4zZqxCBAD3hkHETgThJm696XpmzEgIA4RHEGlMt9HU1IVe70MQbkEQbsHlqkOvdyMCjLnh/azittse5babr+f2W25g4RNzuO+ePzF58lwmTborDCL+xF/uvZOF8+dy3z1/ImnlMv589x3cdtPvmfnYX/jjzdczfcpDzJ83K27fN0VH7NxuYiKQ8CDOQzE6X6OthFaXhC6fHGFqOCfDTIG1LX66alyYKvPRlWVjUxTD/xRY21ZLPQp6ArGslkcQyE9cSG+9m+u4gkmSjVdXTqNDhVOWh0OSjbkwjYC8gICqiOEGN89u6mN9ezVbeupo9xpwyPLwqIrwqIqwS3NxyvNxKQqidKbIAlGlLqbWIqPRoRK3FwSaPXoE4WKUc6gvz2Gks5ZPD7/Kl/98h0Mv7GFddxOb+tt4Zvs63nh+F0ZpLrK8ZJzKApyKPJGG4JDiVebQaJVQbSjCKcum1ibj73vW89ZLu+muF4WkXkUMQERBhFLMZrvlqXgUaTgqk3HL03BJ07GVrqZKlkVQU4Rblo1bWYilMht9SSppCx9BnrGEVqcMe3kK2tylOMtWYcpfFs6Yr8BWnopPU4hbkY88ZwXla5ZSlLaQ/KTHKUiaFe5OLV6LguWPUrT8EaSrZyFNm0tp0nQKV0yjOHFGeII5Hr74J1FL1tDT6uWNg09z5l+f8O3ZLzh96hgnjn/Chx+8w/bxDRx8cT/8fBl+/oHvvz7FmS8+5dj7h3n7lRfFPiKCh4zlTyAIhxDmgqEkHa861tHQry8VF3AFHOFeZj94B1P+civZSQvoba6O8pNff+0g77//HsePH+Pcua957923eHbPDrat60eYD0FzZdRl57mdo9FAx67KxywRwVpJ4jSYKVC0bAqVq5/AIc1hoMHD8zs38ur+Pex/clv0fU2mIuzlSVhKVlClEJufaQvmoytcgFORgjJvPoaylZgrUpDniT0KROHafvYzl6c29eG3yLBqimkKWHly0wB9bSGqXXq6G73opDkoClZTkZOAIncl0qzFCMJFytOewCHPZT5PM5+nCdqVsEOAHQIREd5HgsBHgoBVU4wgHEGatxJ1STJZCdNJnv8g+tI0NKVpWOVFdDX4eGHPVrasH6a3s41333mbM2fOcPnyZX7+GX76iSiI+O7rr7n8/bdc/O4sly6c5dIP57l86SJXLl3myqUfuXTxRy5dvMzl7y9x5uRJDu5/JuokJQjg1ZXg1uRT45DjUBeKfGShHqsij90s5recxWsux64pwGMMaz/CP226fGzqXCyKDKzSVOzS1VRps3Cq12CsSMIsX41RnkJF/kIcukzMytQJi2Gk4ZVFsgpzRUq04dyOjX2ErJXYpGvwqHPx6QqoNpYSMpcTMlcQMJRRY6mk3adnoN7B2mYPm9oCjNS76AuY6faKAKLZqSJoiHdmioEIpyqTgKmQkLWEkKWYRofIY663ScRhrRTpNmE6U5tHS3uVSGVq8+ho8+jo8BroCTsnre+sZm27j7F2Pxu7Q2KFrtVLf52dnpBFBBABI90BE71BC/01tqj961Cj6Lo01h5gS189O9e2snusgydH29m5tpVtg01RALGuozpaheipsdHs0VJriwkPW5wGmh16Gmx6aq1aQmZ1dD6/GkRsXz/EtnWDIo1p0ygbRnvZtmGA7et62DrUynPj/TyzvoPOKg25S6exet7DpDz+MElzHxOpTLOns+zxOcyfOU0EE9MfIX3JPPRl+QzU+mh1mRmp81Gjr2Sw2kGv1yTSuKrNDNXbGWp00FNrpN2nZW2jm06PnoCuDLeiAJ+mhKBBQrVBgl9XhkOWh0WShbkiC3YLsFuY0NdhIymxRnO/IxrMewSB7Wvb2dBTz4aeejYPNIT9/U+yqb+esa4go11BRvtrWNsforuzioH+IPWNFiSyNJLSZjF97t08seR+BD8kpkxjYjXhaHjsZnXSY8QC/vNcd50l7NDyZ67/zyXR+VQYJ1y52B+3HxFMl+QuoDBrHjHAcDWl5ZcAhAdB2I0sYw4Fq6aSseKRq/YbcWdqnnAsQfCw4PG7EQQPaYsemLDf4pS5ZCfNIPGJBxCEcebPuo+CvGWsWjmbhBUzyc1bEQMRleJIXDWLstJkinKXISlIQFueTGX2YprdctY22fHrCjCVp3H00H7Of/EegtBPU7WZrFUL6WsMcXDvTo68/nfeee0FPvv4TU6eeJejn7zOhk1tpKTOJXn1LGbNvYvHpt1CSspUCgvj+esRQDTGXXe1oNW+gDx/ETHa2Vg0SBItqA9EvzdxHOLaYPtA+PXINd2PriQBjyYblzIbtyoPsyQDsyRDZCGoCxDpXNAbMiAI7WEAu582l5SAJpeNnV6Gm+zEXK3qrwIR8UAivg+I+FpX0MxYu58Xtg9FX0vnlwTUERARA5W/5Swd1foweIjsv55YJaudX6uArW10sr7t3+se+mptDDY4GW31TgAPnUUieBhV/O+oVuC66ywT3tvuVV0jpv6//4cGjyYTtzoDnz4HnyEbjy4Trz4bnzGH3/yHkt/8h5KhgEG0dg0YGPDp6PepGfBrGA7qGa01MRzUMuBXkZc0bwKI+OPN1/PHm67n0KE3ogF9U9MA+/a9QlNTJ/v2HWDSpIcQhMmkp6vCFYVejh79jNtumxcFEbfedD0GvYZ9+w4gBukREHETLlcDQ0Prwq/fQnxgf/r0SYaG1lNfG+TYsWPkZq/h9jB96aUXD0QByunTJ1mVuJzkxOW89OIB9u7aSV9vO8eOHeO22x7l1pt+T2V5CW+/9QYuVy3bt+yMvjc9vYy33nqdutogb731ehy48POLWkEh1rG6J6CMgYgrXMdAgwdhHFyaUqr0EnzGSu7kI4wVedzLEUwlufh1lczkwAR/8cNMxm+oIGSREzRWECmFGfJSqNOW0WSR0ebRcWDbMAN1TlrcWkxlGThkeTQ51QSNFVFtRKTZXITa5FEVUaUuxqsrx2+owKeXsHWonbHOOqzyIqr0MgwVBZRmJDHcVsvRt1/lm5Of8Opzu9mytpvNw10c2LOV9159li0DzQy1ekXPaUk6QWMxTbYK6oxF1BqL8Gnz8SjzqLXJeHbbIDgEcAjI81MJqIsJqQqpVudTrc7Hp8qmSrkGl2w1TmkKXpX4u0eRjkeegVOSjk+RQ0hViFOSga0yB5MkE7ssB1X+Sp4aboKzH3N43zp6fAqMeUsxFyxHnb0YdfZizCXJ6IoSKU15gsyl08lYOoPsxDkUJj9BccpcylLnTbioZYlTUaTPRZo2h8KEx8hZEr9QHEDMRuynNCcBq66EzWPdHPvn21w4/yXnzpzgk0/e49ixD9i5bQN7nhzn3OnPOfOvT3n/rVc48uarvPLCMzz/1A4664KwO0xvKxIXaWPpGszlmZSnLSHqBuNQErLLOcK92JVFtPrNODRlPLVlLS21Xo5zC+++8yZnz57hxBefc/Lk55w6eZyP3j/MM7s209/sp86uwKstxi7LobfRxUhPLXpJBop8UVTuVWZRVZkKMwXqNLlIkmahyV2BrTIHYTF0Nfj5LWd546UX8AgCLZYSnBXJWEtXEhGVybNmoytcgKF0GZWZc6jIFIV+ldlilecsv2XZrAdY21bNkxt6KM9NJidlMft3beTi2ROcPfkxX534gK6GKnw2OU51CRU5CeiKRZByhHvxavI4tG+crz4+REfQgV1dGqMIngdBuEhzyIlZXSI6oM2HNctnsHrxozzxyB0kz3+QRVPuEa/lYljb1cAzuzbT29GCzWRkaGCQr776mh9/EgHEuXPfcvb0V5w9/RXnz5zhyoXznP3qc749e4rz357h4oXv+OHCRS5+/wPffXuR8998x8+XfuLbr77ileefFat2G8VsaY2tghpbBdXWSjyGMjyGMuzqQqzK/HB2LiLOO0qVpYIqSwUOQzE2XSEOYwkuUykufSFOZQYeVQZ+Qy5ubSYWWYpo56rLRFm6HI8pF4sqDZ0kccJ9rS1chkWyCpMkmUhQtWNDHzV2GS5lNl5tPj5dAQFDCdVGsQdEwFBGvV1OT8jCSIvIxR3vDLGuqSrah6HTZ6DFpSZkLMOjzMOrzccbceAIgTAZMXt9kLDgtZ1qbQEBTT5+tWgxXWMopd4sodFaSbtLExZEG+j2Gun2GunxmRgI2hiIAxGRMdTkpjtkoTtkYbDRRU/IQk8oVnkYqLUzWOdgqN4p9pho9rKuo5rx/gZ2jbSxZ30Xe9Z38dS6Tp4cbefJ0fYomBhurqK31k5ntZlWr54mt4ZOr5V2j5k2t0kcHistHgsNDgMhm5aNpIiBdk8bm4d62DLSx7Z1g2xfPxQFEZvW9bNz8zDbxroZH2riwPYhxntCqHOWkTbvftLmP0zS7AdImPkQKx6fxqLZ0xA8sGjOTBLmz2H2w38l8fGZJM2bgUNaQovTxEidj16vhXUNPoZDDnr9Jjp9BnqqjXQH9XRUa2mtUot0NJ+JJoeKGlMlAV0ZPk0JVepiqtTF+LSlYgJKXUSNVUaTW8ME95lI5+n5iHatp2MgYn13A1sGmtnc38SGnnq2DrWyZbCRsa4gm/rr2TbSykCnn5GBWro7q+jp9uGukpNfvILUrHnMmP9n5iz+K48v+iuLlsUH2xG3LzHYT101Je5/oug6fdb1vGC6l5tvSBefucmE+1LsZyKIiGSUIwHraWKZ5QigELctitPIxSgqG5FlzGFis6v28N+7ibnLxPr9rFzxEAlL/oYgeEiZ/9cJz2VB0iwyV04jaf6DrFj4ILOn3MnKhKkkJswkLX0hs2ZPpqRctCmPgAirXYLVUkZm6jwyVs1i5bz70Zcl49cXRp3waq0VvPr0Or4+9iaC0I9OmsXi2Q8x3NbAmy/s559vv86Rf7zE+PpeOlp9eNxKIsF1etYTpGbMoaB0CfF0HEHwhL9T8ZpEQIS6eBnxIEJ0jfMTo/dEKF07+HX6WARE7I7uy1aZileTh60yHYc0C5s0nNUtiuhhItqGw1EQ4VNlU28u4WpQMJ+nxWNE7L6FZiYKoeOrEPUEzRV0BIxs6avjxZ1r4+6Bq887XlR9GGEm/JazV20TARGhuL9D0WNdDVr/q8pDZPTXiWLvq8FDvNC4O2SOmmFcPTp8v261OlgvdmjuCamu+d9QwMCgX8+AT0dflYYej4Iej4LeKiX9PjWDATV9XgW5ifO47Q8xOpPX42TPzh001NUgCDexpETKvn0vIwg3Iwh/o6mpD70+yKRJj3L69EkmTZqMINxFWZmN9HQFM2asZvuWnUyePJejR8WAXqxSRD7HPUyadB9NTd0cOvQGTU2d4W1u4tY//I7Tp09y751/5NabfkdFeQl7d+2IgohKSSl/vOUGbr/1Rk6fPklyYgLJiQm89OIBbr/lBv548w309bZHqxqfHTvGtMceFD/Hkky2b9nJzTf+L/bs3E52Riq33Pi/WJmwhBkzEoiBiIgOK+LM1RxtONfpldFbrUKwKYrx6CpgXOAgU/EIAg5d2PUCuJOPCKEJBwyHGW6o5qmxfj54+TnefvHpWDAkdGOT5SPsgNT5j6HPT8Fenkm9sYKQrgyfroRmjxZJxjKqTRVUmyqik7+tMieqhYjQmCIViIBWQoNdpFypC1PJTVrIxt4mXnxyI30NXtZ3NzDSXkOtQ0+d00B/UzVvPLeb8aFOWvx2htvq+Pz9Q7z94m6Gm6sIGMvx6kqot0upNhZjkaRSaynDWpGGT1dAna0Sl6qAgKWSZr+JgFVJg1tHjf7/p+3Ng9us7/3fZ+bMnE6nt9NzTlsopJSeQgstS6Ah+747m+14d7yv8iZrsSVZm2VJlmTLlhd533c7tuM4iZ3VJCFxQkhCEkICAQIkEEgKCQQIEAqlr/vHI8lyoL/be2fuH98ZWdby6NFXz/fz/n7eSwYudSrlqhSc+Qk+IbUpO4TCjGAsOWEYJUEUZYVQlBVCYVoQ1qww7NlR6BKDxJTqjCia7Bo6XQbOPz/Ip2++SF+VHl1qEIb0zVhztqBK3ERutCgMl8UGsmnhUyx68mHWL5pJ1PrFSCIDyIwKQBK2kozQZWSELiEzdBGpgXPJDl9CZvhi4tY9S+Tqmff8kMRgpJykIPKzt9DstvHKqUN8fO0y1959g4+uX+Gj61fYNtjNYH8HV96+wIVzx8Tv9jQMdrZMA44TI71YBYH81EiKchMxZschT9xMYvBKURT4hMg7Hhvs5ODYEGP9bewe7sYqCKhlmUSFBzO2azsff/w3jh07yqef3uKTW3/jy9sfcfv6O5w8uJPGEq0Y6qeVYJAlYFSkkB69Dn12DLlxU1Qh7zFFrXyGwuwtWPNSEdaCLCkKVUYiW9vrGG9xUFuYiU0WhSUnzO+81FCQthZNSgBWZRT6zM3os8O4zS9gTCArNghFSgSCcJdCZToKSQwGZQZH923n+rsX+Paz67z60vO0VNvQ5SYi2bKemMDFKFOCSd68GHVqIIJwjhJNGgMNIjDS5og7XYX5GRTrcpGmRCJLi0GZEQuVAlQKfOt3rturzQy3V4iA4w4s5TDdLdUM9XUw2NfN+VfO8v7773P79m3ef/99JidFkH/40POcOfkSb772Km+8dpZ33rrAhx9c4dNPPuLrL7/i22++47u//4Pvv/kHfA+ffPAhJw8fpKfRjTAhLroaSSTW/CRMygRsunTsegn63Bh00lgEh+i/L+RBsVZCiTEbu4f2pM9LxKyTYCvMxmbMwKFJpFSTQLkhDbs6AZM8GrsumVKj14VK5JKrs0LQZYehyxGpcspkr+7nGoJwmJy4NYwNd1BtUVCcl4BVGY8pN5YKY7Zov6zPxqWXUmdT0+22MtBQwkCdwwciusqMdJTq6SjV0+wooLpQhlOT7gEgaeKCmoe44E8gzmWJl+8uUjLMOdEIQg+l+SlUaDNwG3OoMeRQZ1LQZFXRai/wUHKMYpBcTTFbGxwMNDjY2lhCf72ddpeRBruaNpeRoWYnXVUiWOisKKLDZaK9vJC2MqMYKufU0+YqoqO6mP7GMkY6qxjra2T/YDMTw608v62NieFWdna56XaL87rCkEu5h+5Trsuh0a6j1qKmqjCfapOKWksBNZYCKoyi8M4LIra21DDc1chIbws7t4pC6pH+dob6Otja08auwU62dTcy2FLBoW3tdLoKCVz4F7asmkPU6jlsmP8UAQueJXjNYlYumM3cvz7N2hVLWLtoni+jZ+VzMwlZvoA2p5U6s47BunL63Q66K820lOiot+bjNuVSZcqmuiiX6qJcGorVvqTu+mI15dpsrIoUMVTUq33YgK+4cepEmmteSpjYkZgxJSAXbsLESDcTI93sG+rgwLYuxvtb2NnXwHBbFaM9dQx3VNJdb2ekq5rxbU0M9lYxPFxDU5MZV6UGqWILoVHLiU/ZyPqQBSwLeIYFSx/baCxfAAAgAElEQVT3rIX+BewFtkQtJS56GQkxK0iKW8WUbuIms/74ENdcT/HwfU+J5gVWxBR4B6L97C+8xa8/leYSUwLle3cJ73XYGfYb/rvQnuLUR1HxBqdV+l43Kmwh/pSmyLVTdq8xQfOJ2jSfwDWzCAqYzZrlT7Ni6dNs2riAwI2L+cMjv2TbSJsIIjwF8NHJMTo7XGzesJBVi59gwcyHaHBqsalTsGtS0WSEo8+JpsauYmJ7GyXGbILWzKbKUcBYfztvnTnBlYtneev8S9RXFSMA0pwtpKQFM1374C1wO/yKH9H+V/gFPProGPn55zDIo5DErCR41ZOe8/Od59x6AYP3vHn/vsedSbD63efRlQqXyIhaiiErDEG4hi0vAYc61bdOcVvwHI8IIiq06XgtYw9sdTNVqB/2da6n0w+9n63MM9f8OxOVuAw59NZY2dXtvuc4rQh7Yer7F7syu7p+XLg7NXqYDhz859e/4+Y0ffz0P3OY9eh//yh48HYeWpw6Wsv0P/r8Fr+QuBpz9rT/tZXl0VKqoNb6w+C0fpeWHlcBvWUaOkrzabeJQKPVKqO5WEqrVUqTNYe4oGW+4j1o4zqCN66jylXGscmjCMIDqAsrMDuaEEHEIwQExLNr+7in47AbQfhfBOFPTFGEorly5Rrnzp1FIlF57vdulBkQhNmI7k0P8vOfP0pkpIT33rtK0MZ1PPSgCGYE4QEeeuBXPP7H33Pz5g0fiNgcuH4aiAgNFkHEgd3jPhBhs5qxF5tZuXyRr7vy2wd+SeCGtewf38WD9/8Py5cs4NjkEQa3DpApSfUc48MIQjlTgXnerpXDl1jdWiIXQURnfTmnj+6nxmP1N0AkwmWRL5ovTcNlF1XoOzsbxR/BNYEb3M+unlYm92znxf07ESYglGEGBEG8EJpAGrOJMl0WRdIpblWlRUGtQ41VnUahIhFtZjTcFVg68/cU5Sb7fI+tslRcWpHHW6LIxK6U4CzIYSbnmMk5hBYo0+ciCLcxK1Lpry+l1qqlyqSivdxCS6mJbc1VNNoNOFTZfPDqi5zeN0RNkYICSSS1xfkYcmJJiVhJqSGTEn0GDp2EUkMmtgIJNlUaDo2EkoJM0ZK2IBOnKpnS/ASsudEUy6NwKLagTwtEnRiATRqOQxaOJSsQS8YmClPXoY1fiUWykTJpKJb0QBy5WzBniVaopqxItjUUs7+3mpK8RMy5cZhz43znKTc2hPyUGIRHoMKkY2LbAJmxYuHbQgrr588kduNiIlbPJn7DAqRRa5FtWUv8RlHwJolYwcbFf2Gq1T3qdzG0kha+GkECFlUO+0YGeO3lE3zw9pt89N67vHrmBK+9epLhwTZyZUmsW78A4TSQLTDa3cz5YxOcn9zHqeendqy8Q5ogBqshERfrE8xl/9huTh8/wZH9e9k1NCAu5CYDG9auQZqTxbmzL3Pt/atcvnSRyUMHOHPsIBM7B+iqsVOmy0KVEkSlwXuxuEBmTCDK1Ehs2mzMKgk5iSEc2N5JW7WVzLgg5CmhuG0qtgQsIH7jEgqz4ygryKRUmYwzLwVrzhaKsjy0mf8Qd3bU8WuwScMpygplA2PkpwShTo+gq7aYHb31nHphHOEJyEmORpqyhWqHkcvnT/DepTO8+uIBmiuKKFQmI00MIiFkOSkRK8lN2IgieROKpPUIAhTJo9FmhqBKDcYgjaJEm06JPgN9bpzoupUSTkFuMoIwhlUrY9fWdiqKdTRX2cVzulAQd8VPwAQrxfP7wh4+uX6Vz2/9jX988xVf3rnNrVsfs2/fHjIzJaSkJtDV0865V07z+utneffd13n3nTe4+fF1+Of3fP/3b/n8k0/5x9ffwPdw490rHJ/Yz0+4S0WxniqrDkEYw5yfQnFBImb1FoyKSAy5YehzwjFIIzDlbkEQrFRbZFRbZEwJOE9gyE+gsCAZiy4NkyyKSqOECkMGVmUitvxkBGESh0aCIAwjiRQ7P/qcaHTZEaI7inAYQRhGnrwWYYboiCMIVvbt7MdtU2HMjcEsFzMhrMpk7PnplGqzcBlF4C8IVrrqStnWWslgjZ3e8iI6HHo6nUZ6K8z0uIpotGmoNEipsShFDYVgRRC+E3nOVg8nfYNXOOkBEjFil6Y0P4kaQxa1xmxaLQqarXm02FV0OLV0ukSLxd46C1sbbOztqmFPp5tdrRUM1drpqiii02Wir8bGtuZy+usdopahroSuGjvd9SX0NjrprLXT5DJR7yyktaqYnoYyhjuq2TvcwZGxfl7Y1cfz2zrY2VXLQF0p3qKwRCWhQi8VbakNuVSblbiK5OK5KcqjzlZAne3e1NnDNJVb6W6sYLCrnpG+Zkb6Wxnpb2XHcB99nc0Mdrawo6eNsb5WDgx2UGspIHjJX4lYMZ/Q5XPZtHQO6xfPZu2SuaxZOp/lS+azbOFcls95zgciVs/7K5uWLSA1MgibWkZbpZ06hwGXUU6Do4BGh4YqYy41hVLqTKLFqwiqTNRZNZTpcylRZ4jX54JMBOEOFmUy1rwUivNTsealYFEmIzwiBovdzw2RHvRLqERGJTL2bO1g/3A3e4e6GOtvY6SzgeGuOoba3fS1utjaUcFofx07B+sZ7q+iqdVEmVuBwZqKsiCWbEUkSelBhEWv5LIgQJnA8jV/9QGVwOAFCMI5lq34C2vXziQ6bBmq3BiUORFEbp7vK/4evu8vXHM9xaw//hlBGIaFApd4jEs85ve9XL5neAXKXkclL91EzGSID/bveHiLaH/aU43f/d6i2Oss1OH3mB8WcRuXPU5C2BJWLfozm9fPI2jdfBbNf5x1a+ayYtksYqI3snb1PPIUqUweGZ/aQZ8p0o6LChXYLWoM6gw6mkp56chO+tsq0OTGIUsJRZq0mQJpDEWqFOJCllFizKbDbeHwzn7eu3CK7z75gL/fusbrZydpbyxHq5ag1WSQp7zXx98rFB/wfM4evBShRx8dZGL3IMWGNOY88xsSopfjBQwx9DCVA+EFEd4iygsYJj3jhN/wdo4uMSVev4ZTl+R5rEhhE4QTbG+vEHNshL0IGhioMzPUWMxIi8Nz3KJ+UxjG0xEe5oc2rFO2rWfH++hyFPj+f2i4maM7/bowGzxg1AMihlvK2NbyrwCAtxPifX4PPhrVYzAVTjjhdzwd/D9pJvwBxDnbY+xWP+IDDx2V94bT/WtgU28V6ZdVhVkem1wxJbunWu9L024ry6PVqaTRnjvtuZ3l+XQ6837wms12KS02KU22HGIDRSqPf/H+0AO/4tXzZwjauA6JRIW7vhvhp88gCI8gkRTQ3b2VJ55YyrlzZxBBxP+K+oWHnmPBgi3s2r6PBQtCOHfujE8wXWFKRxBUCMJviYzM8nUfBOEB1GoLFS4nMzxgRtRT/Ip5s5/h/ffe46EHf83+8TGCN63n4Rn38fCM+zydCJHOdGD3mO9+u9WMzWpmwZxnRRAx4z5+9+CvCdq0zgciAjcG8OB9/82KpQvp7t6K2ezyHIvKb86PIQhluAzJVBelU2/LptEhpblUhvALbvPSkb3s3jHETX6JMAxIxEJQg9gq08ol7OwRg9q8bWGnPp+2Kidt7vKpHZ4xGBAEUiLX8fTvfkFUwDzM8njkSVNBZJqcLRhk8ZiUSdgKxITr4vw0SjVioWhTpGNXSihRZOKQZ1CWn0OFToZJmsTegWZO7t/GXtZyl59Qbc7HmJ1AhUFOtSmPWouaCp2M1hIj7sI8SlVZDNWWsq2+FGe+hFqzkv46G6XaTKyCwMKnH2LNwj8THDCb7JRgcSdVm4FJmUSZLguLIglTThytDjUW6RYcyjiK5VGiC1NuJLrUTWgS1mKSBGFIXocucTWFqesoTFmDJnYpBXHLKExcRUHcClRbVmNKC8Mhj6cgKQhTViR2RTzqlBCcmnRProJnYt/1FC2n4foblzi2Zzd6qfiDCWIUc14WsRuXMufR+1jw2G/IiQ4gePGTbJj3GLEb5pMVE+B5Lf8Lgeei4fDsRkggYXMA7dVlXH7lZT7/8EO+/+oO7735OpcunOLC+eO8eGI/On026wPmY1Jlc3JiF5fPHGX/cDv99Q7q7VPJiYW58T5Hi4ldI6Ko3WJnfHQPJ4+d4ltB3F0f3zFKqa0Yo97A6Mh2jk0e4eWXjvPBlcu4y2yEb1jB5tXzkSUEUySLQ58eSmGOR4i7UGyLZ8QGkxEfhlaRTn1VMS+/eIDLr51k72g3Iz0NPD/aIVoDG7IpUSSh2BJAQXIY5pwYHPJ4yvKTKVPGo00UdQ95W1ahiQ+gXJ3EBsbYgJjiu6u/kevvnuf1s5MIElBlJ5MSHUyxTs5QWy2XTh+mr6nMdwFNCltJTOBCojfOn3aRyktZj1YShCZ9IwXpgRhyQrEoYyhSxKLLjhKF2Flb0GTHsXntYuY9/ajoYuXp3FgFgTKzypMQXYkgnBOzHI7s4+YHb/PlJze4deMaX9z+mPffe4eJ5/fS0tpAS1sjx148wpdff86tm9f5+OP3uXH9PT67/bHo2PTP7/n2y6/55osv+OKjj7nLT7jEY9SX2TjHTEYJwq7LFfUOmjjM6ihMijC/7zwcsywaqyKOcn2mJ2yuBXV2JAZFgu9xJk0ypbo03GYpPg72XBCESUzSJIzZCZ6FswZd1hZPoquVnPhV5CaunuKIzwCDIo79uwaosaspUsT7EqgdKgmlmkycBTk4dVKcBnGnqcFppr3KRo/LQrtdR7NFTXOxho5Sgy+8rMKjt6o2Kag0yf0W0gF+wW3f7rUgWMWF9DFxo0RogBpDFo2FUjrtKtrs+bSXqumq1NNfZ2ZrUzGDbQ5G2kvZ1VrBrhYXo41OBqqtdJUV0u6f99DgZKi1kuGOatoFgaHO2mmdv97mKgbaahjsqGG4q46xgRb2Dncw3t/ESIebbc0V9FTbfHOxXJ2J2yCjziTm27iK5DgLc3EapbiK5LgtKtyW6fZ/NZYC8b0ayxnq9ICIgRZG+lvZNtDFYFc723raGe1uZVdPK4dG+mlzWoles5TwFQsJWT6fTUvmErBEBBGr/EDEqvlzWTt3LmvmzWbVnFmsXvAcm9csIy0mhPwsUTBbadVQbc6nxpwnhsrppZQqUylXZ1Bn1dBYoqfBoaOqKA+nLpsyfQ4VhTIqCmWecDaxYPKmp4vz0fP5ZuKzjq5ERkd1CaNdjewZ7GLPYBejfS0MdtTR31rFSG8dO4eaGeyuoqZci0GXRGZuIIlZa4mTrCYmdTWhsct9BgReEDF/8ZPMnvdHlq96ls1hS1m/aR7LVz7F2jXPkp0eSpE2HY08jsQtK0hLWItaHkHAij9yVPskkYt+jbAS6gQxl0YMZ/Mvdvx32v3BgPd2C5vXP/0jhZgXLHjD0qxMFdajiDvc/hkIlT/y2lZm/fm/SAhfRFz4EsIC57F22dMEbljAquV/ZdOGJWxcv4SujhrsxQVkpG8hISaY1cvnIAh3REcsj3bRWWJg8shuDu7fzuhwB+dOHqSrxYVRlYEuLwVZeiSZiUHYdVm0Vpt4+9whPnzjJa6+Msn3tz+Au7f48sa7XLn0Mgf3DlPvtpNAB+4qsx/lx+r3OTuYAhA9WPMTePTRHeza3kV81DKem/kAjTVGpvIx/EHEGNNBmH83YtLvnHpBhH8o3RRVyUsnrirO58BIG0Nt5TjU6ViVyT4Dj6l1ugdBuCk64/kseb22u2X4W+T6j8HyQmoLsuiwqdnX8yNdCMHKUFs5x3f38eMdBG+OhFeoPYo/hUV8To/fff7z0Ds3vZS4H4KJn/5nDkuf/i/OWv9EU8rv+cNvHuE//kNPb42VHreF6fP2x8a/BifTAEGJ0jPk1Bfn4G8B3OLInRbaVmfOoMGaRYM1i9YSb25CEF4Q8dADv2L203/koQd+xYHxMYI3reOhh57j3LlzLFgQz0MPr+PgweMEBMQjCA9w8OAkEomKn//8cXZt30dkpJwFC6LZtX0fgvAYZnOFT/sw/7nHETURf8BsrvTRmB566DkOHpxEna/gwfv/h5s3b3he81HaW+txuxv53YO/5sDuMTYHruf3v72f/33ofh+I2By4XgQRD/6ahx8UQYS92MzDM+7j1fNn0GryePyPv6e9td4HIvaPj2G1mJg7ayZms8vjRDUDQSj0fK/ezQURNLrNEupt2TSV5IphdmNDXUw+v4uXJg9i0uWjVmRTpFfBBQEuCBRpFRyb2MVIRy3dVXYGGysYbHHTUGKmwWmhp6mK7sZK0We8qdK36OXEbsKsSKKuON/3Q0mJWIkidTOlOgllhkxqbUoWMsmurmqcmkzcJgUN5nwqCrKxSVOwSVMoy8ukSifDlidhR2c1dz+8xMRgC4IwQX+t3fe8Cr2UhmI1ldocWmwFVOmklKsz2eq2UWOUU29VUWWUUa7LQYZ4nEZ5IusWP8WCp39HbPAyivJTKVQkoZPGUWmUoZVEkxy0HG16JBbpFlwFKTjV8ZiyQ9GnBSIIp8kIWUh2+GJ0yesxSTZRnBPiS0hVRi3GkLQGe04odmkk5uwI7PIY9GnBaFODsOZGY8iKwCpPoMokY4wNBC6ehXAXeEJg32A/n1x5l90DvUyOjzIqCPS4nZzYs40b3E9GRACbl8wkJzqAjPBVxK6fQ9jKmUSvnz3thyXZshZd1mZUaRvIjF7m+9HznRi69NG7b3H14kW+vPUxd2/f4s6nf+PyG+c4OrmbYpuKyLDV2A1K9g52MjHUSb1dQ4lGQnFeEsacLZjkcZgVSZ79s0u8df4Ub198lUvnL/DyiTMcO3yc5tp6zHo93e1tdLa2MDa6nbamRkptxWK68pefYRUEUqKDSI8SqUrajAiMGeHoMsJ8OSNWZQZ3+BmCcJuk6EBKLGoEYZK3Lr7EG69MUmZWkR0fSKkmk+pCKar4QMryk8lLDEIniRCTwbO8NqOXyQpbii41CF1qEBbpFtH3fUCkPhiUGX50PSvy9DhiQ9YRtn4ZgcvnYcqTkBUfzJbAJQiCmCSuSg9FlrgJf56yNjMYZWIA6rQN6DKC0WeHoMsKRZMRSkFmBJqsaARBpCCpskUvdGVmIhdePso3n3/E5IGdNLjMVNq8FoDnPIvJYayCwJU3XuWV0yd45cxL7BvfyYH9u7lx/QO++uoON29+xJdffcY3d7/gqy9u8uXnt7jz2U0+v/URf//yc7j7Dd99IVp83uUnVFiNtJAC5wRu8ktsBRlYVMmYVTEUqaKnXdALcyMpksVglsfi1Eqwq9NxaCQ4DFlYNRIM+WKqeUmRlEqLDLsmVaQMXWGKoz4mDn12PNNoFz4Xm0nf+1k0KVhUyRzYNYDbpsGuSqNULfEETmZ6XHqkOHVSynQi57TapqW+xEiLw0CjRUWdSUmtOY9Gm4Yme4EvAbnCkIu7SEmjvYDWcqNPU+ATxt6Bovx48XgmpkBEvUlKs1VBmz3fByK6qwwMNdkY7SxjtMfFjq5ytjc62VbnYGu1le7yQjpKDbSU6Ghy6Gly6OmtdTDcVsWu/mbGBqZTB3dsbWFssINxj6h5pKeBka46RrrqGGqtpKeuhF63nQ6XGS9VplKbQ51JSYNZzKAoN8lwFuZSVpjrARF5VJuVvoXBZZRTY1Uz/i9AxMjWbnYO9rNnZCu7+joY72vnxJ5RtjW5yQjbNA1EeDsR/iBCkEHAvHk+ELF8zjOsmj+L9cvmErhqAQ1OMy2VVqqK8nDppR5ak4dGqsum0a6jo9JCV3UxTaUGKk1Kyg0yyg1Syg3SqbmzAcyKJMzKBCx5iVOpvr8EYZZnDIMAjHbVM9bfxvauRkZ6muhvdTPQVs2OgUa29dVRU65DlRtDQtwqEtJXE522nLiMNSRLNxGdvJa1QXNZsfZZAjbNZ+36+axaO4flK54hYN1cwiKWExyymE0b5xIZvgyrIYsKex5mbTryjM3olDEIQgO//u9gxpR/ImXVr/nPZ6+Kx3dt+ryfXtB7qTXeRd27yLcQtXku6TGr/0Xh5S16vcDC+1vz0mUGmNph93ueBzRvXvMMERtms37FE0RuXkjIhvkEbVzIkgVPs2bVPGJjgykvt9BU7yIqfCPTLHY9tro1NaXUVDk4+sI4PR21FBflc2B8K001NirsWnLSwokLW01WUghWTSZVxfmcPzbO1x+9yadXX+PL6+9w/c1XeOPscc4cm6CtvpzE2M33FLM9fn9PWZWW61IpzRdB5aOP1jI20kVa3BrmPPMbpjoWPUxRk+7VQniH9xx5OxBT2RBTAOKwL8hUEA6jy42gKC8ZsTshUp5EncQJv2MVN2wjGfAQC70gwlvAeY/phx2iVpOCbZVmWkwKOmxqRhqn5zwMdfiDhnsLfG8+hLf4dzAFJvxdmbwg4rDnXPnf7+2Eeeedwzc6K00U5yWzdOZ/cVT7+DQA8X8GBF7q1r8HHvxHo11Oc4mcJofsR//f7lTQbJf6RpMtx3fbCyJEMfSvEAXQYncgeNM6vK5G3d1b2bV9DwEBCYg5D6J9q9vdyK7tu4mMlCMIf+KJJ5Z6dvb/wM9//idf10Lc6S9CEJYgCL9FItH6xM6RkRIE4QEevP+/uXnzBgEBW9g/vov21nqfe5LZ7GLV8sU8POM+T07EGKtXLGb18sVUV5SL98+4D2lmOtKsdH734K9ZtXwRQ4MDDA0OIJGofJqIP/7hd7S11rN/fIzKijKP09QfmEpVb8G7IV1hTKHGkkGD3S8v5MprL3PqyAG6W+roaK7ltbMvcXRiN43VZZQVG2gXBCb372Csu5HhJhd7B5rZs7UNn0BoTPyhdNSVc+7487xx+ih7htoRJsAojUefGUMPMTSUqNBlR2HJS6TKnItZLuYlONTpGLNiKMyOpdKQS3OxBrdBRok8nRJ5Ok5lBg5FOtUmBXa1hPOHd3JgazPCI9DhMlFpyKW1VE91oVx0Q7Frqdbn0uk0UlvoQZ2PQaUhF6cmE6siDRmVvHnyea69/iI7euvZ0VtLqVFGhUWJTZOFOT+VEnUW8vhg1s56nGd/9wsyQpehT9+MKTsUbdomTJkhFOdGYpNFUZoXiyZpPebsMOzyaCw54ehSNyKLXk5ezErMGSFYpRGoEqbclwySEOwKkeqVHr6cvORgOipNvLRvGJ4QeHHvDvjyNu9deIWb77xFb10F2dQw3tPEW6cOcmhbO+Ndbly6TDIjV1KSl4hJGk1y8CLCV01xV6PXzUeZEihSQgQr8cFziA1eQGrkWuSpUbRWlnLq8ATvXDjP3959h+/ufMY/7n7Oq2eP091Zi0EnJTM9kkJluu8CViQXhaxFsjjUaaEUSmNQp4WjSA2jxCD37d5+/cmnfPbxp7x58Q0unT/PUG8vfV2dGAo0HJ44wHvvvM2xFw7z8Yfvc+vDK1w6e4I9g50cHO2GxwS0klBMWZFY5LGUqjM4PNrNR2+cZVd/M02VNrxc0aiQNQhjYNXnkhYTRErEGiTha5FuWefn432YvMQgFAkbyIsXQUrypnmkBS9ElxYidpry0xAmIDsuBOFnUxzqwe5mn4d4Y0UxDqOCPEkMyREBJEcEUOARzuWlh1NmyKRUJ0GXHYEieRPypPVigF38GjQp6zFkBKPLCEGTthlVajAFGVGivkCYZEvgMp7ftZWXXthNb1sNl155kWtvX2TnUCdOi4Zig3cXZZLUmBCC1y4jJy0BqyDQ3dbE4QN7uHjuZa6/fwX+8R3wPV9/Jbox+cLm+JZv7tzmrdde5Z3XLnDrg/c5zSwRwNGCkA0lBjkaHNi1mRRr0ilUxlKoFKlM00WZ4oWlSBaHWZ6IRZlCiT6bSquK0iIFhRoJBlUaVl0mTmMOTmMOXBHgioBQg9gtMHkKcuGKmHZ9v/9O23QxY7EmFbsmlQM7B6i1FeDSZfuyY5z5EpyaTCp0MqpNeQgC1BXrqC8x0lBqEFOcrSrRgtWST6NNQ7NDS5O9gIZiNS69lBpzHq1OA91VFnrdYsZCc4kOqyDgNGZRYkjHpk7CqozHoUpCEBw025S0l6rpKFHT4dTQVa6l113ISGsJewbc7BmqZXd/DTuayxmuc9DjMonhcfYCT7K1SCtqrTAz2FLB+NZW9gy1++be2HA7Y8Pt7Nvey/7RPnYPdzDS08BQu5vBtmoGmsrprS+lw2WmrcxEvVVFpSGXan0udSYl9UVKXyeivEiOq0guhjda8z3i4ymKRKVJKQKkCRhsrWGkp4nRgVZGt7azbaCLPaODHBwfYay/k7HeNk7t38l4ZxOymDDCVywkdNl8gvxAxJqlIngQspkKd5OBkAKr5s9i1fxZrJg3k2VznsIgS6ejxkGVRYNFmUaNWXS6qjOJuRutzkK63Tb66krorLLSVGqgtlhDVZGCMn0OTl2WD5Da1enYNanY1CmineYvIV8SOQUiFordCGED7Oxt8YGIwY46tnXXs72vnrZ6O6aCdOSZEeTmhJMhCyY+cy1JORuRFmxBqo4hKXMzqZmhyPITycyJIV0STvSWACIjVhAXG0BC7DrSUgLRKONxl2lprCykzCqnUJ2Ew5RBWXEW//1/JVMZ+wj2iAf52U+rPUWav/7hClNFplfo6C2UvcXlAKuX/pk1yx4nMmgBGXFrmaI+9TC9sLb6FQXenfYypvIcrkx7/9AN80gIW8GWoIVsWvE00ZsXkRC1mr88+isCVs8hT5GGOi+Lo0f3cebMJFUuO0sXzcIfRLz52il27xpkx45+bBYtCbGhLJr3FOnJkZw+doBTx/ZRalYTHLCQjSvmoMqJQ7gf9LIkxvubuP3eRS6dOuIrVsutOgoUEu4tDqfO0VQGg0kXx72FtyisnkCdHc7cmb9h84ZZfudp4p4hggkvDU48X/5AwnvbX7sgUptO7OtCECZICF3MFMXJK4yfEmLfCyJENyXva3lBRAdTDlo1066L/aV6+kv1tJnz6LCpGXCLCdFbm+z3nJcpoNBfU+z32x/2ew//eebf/fJ+zsNMd/Lyvta1xFUAACAASURBVIa/FsVBg11Nc6nWQ2H6H45qH/t/ASD+3dHhFwY4dX9LaR4dLhUdLhVtZf70JdFoockmFsDtTgVtpXKabDnUWzJpsGaRFbveAx68DkmxiLkO3r//6HfbO0IQhdKPeP7+rWfM9Tz+MQThLwjCo37PecpzPP0IwiJEDYL3uTMQw+amaFUzfvM/TGkVHva7vQRBmMFDD/yK33nsXx+ecR+P/+G3LJz1FzHJ+rf387sHf83jf/y96DY14z5s1iLc7kZm/OaXzPjNL/ntA7/yfG7ve+cz5cY1PdTRO5pLPSDt61vXeP/NV3n7wlkO7d3JW+df5utP/sbZ44dESopRw66+VlGDcD84NBmU6nOn7ZRxv8CBHQMc3TfK2SP7fW9ikiWzo93N3r4G3GYZxpwoivMSqDBmYs9PpNKYKWowfgIGSQQlylSqtNmU5afjVKZToc6iUpNNaV46VUYZDpWElw9s4+rZFxhqKPUBA7dJQaNFRYutALdBRpkqg9biAtw6DycuFLRpW3Bpc7HlZTIx3A5f3YTPP+D910/x5pnDdNaWYNNmYy+QUqrPpViZAZenPuOoIFCUFYpZGo5eInYRyjXJPp2GLi0YgySEvPh15Cesx6qIwaqIQZ0ajCpxA/nx69AkrceQHkRRVii69ED0kiCM2aEoktZTZcpm/1ADf//oLd48fYhzR/bx+skjvDJ5EEGwYpSlU6bP5dLx/Xx44TjnD41yaLiZviojsi2raXMo2dVWQoNNRl7KRr8vu4f0yBXkxK8UL1LrZhK86mki188nLXoDTqOKiR3buPbmJS6eeom3Xj3H365d4fbHH3DpwikGehpRy1PR5SSgSglHEM5hlif6dAqFOVEUycQQPZMsEU1mPC2kUG4t5NYH78P3eMb3vPbKGd/5rK0s59q7l/nik4957ZWX2THYxVBXI00uUUTcUVEoOnbkRGORi8nYNVY1b5w4yDvnj3P22AHRhjTPb9fuJ5ARH4IyLZxSTSZpIcsRfgKcEOCEgCx+PYrEjWgloWgloUjCl5McvAhFYiC6zGgE4RpGWSqj3c3UOYvF732gj9OTL8BNAW4KCD+BIEYpMciJD1nFiuceY+PSmWxc+jRJYSspyJyebiyJWEF62BLy4tagThRFwgUpgeK8SA1GnR6BOjMKvTSRGoeWN88d587Nq3zz+Q3ef9fj3+4p7ASrSBezCgIpsWFIEqMoNmrYMdjDjq19vDCxj+tXr/Ltl1/y1e3P+fbru/DdP7hz+zO+/+Yr7n5xm+++vsMnH17jpRcOsndkmNPM4jSzuMYMcffLhBjKleKh7fwMBOE79LKpkDi9LBpjbjSFslhMubEIwnc4NBJsKtHVrdSoQNxk+A6HSYnNKKe4IAunR3MwShBBjDLW38aRsSFqSwwIwhU02XEo0iKxaTOpLFZSQzYF0mhxniniKdGm49RlcXB8mKZSAzVGmW+jwKlMx6XJosaopMFagLcoaHYaaSo10FiipdFbuNs1NNoLaC7R0Vyio6VUT405jwabhvYyIz1VFnqrrXRVmmkvM9JUUkC1RYarSIqrMJsKUw7VRbnUWRQ0O9S0l+noKtfTXVlIb3URfbUWtneUc2C4kedHW5nY1sTu7hpGm8rpq7TQ7NCKVrDFahrtOhpL9LRX2djWXsO+bZ3sH+lifKjT133YPdzFvu29TOwcYO9IFyM9DWxtraK/uYKtzS4GmsppKzPRVmai0aahulBOtT6X2kIFNUYZFfocKgpzKTflUmmSUVUkx12kxF2kpNIow6UXcz7KDTI0ONDgwOqhVG3vb2LHUDvDA+3sGR3k0O7t7OzvZGd3Cyf2bGdHax05UUE+TYRQ6Zk/Ds9v0wMi1syby5o5c1g1ZxZr5s1mzUJxrFzwLMvnzSRi4wpaq4ppLC+iWJ3poagqqLPk49LliJS2UXHud7tt9NeXMtDgpKNyyhGmpCATh0ZCqTYTpy6LUm0mdnU61rwU0V5zKSLtaSEIkqlNgudH+xkb7GCos56Btmr62yqorzRhKkinQBGPQZdCePxS1oTNIiB0FlvS1pKj2kKePoVCq5SyCi02ez4WqwJVfjI5mRHIcqLJl8VQqE3DXVZAvctAa40Ft1ODw5RFmTUHuymNn/3UhD1iBvaI3/Hzn1nEc/eDwvg7pvPhe5jSQIiPW7rgT8x9dgZrlz1FfMRypkDEvYXXXaboKaKr2tSYAhHLFz3O8gWPEbT2OSICFxK06q/EhSwjNnQFa5bOZO6zj9DSUMaZ04fZurWdo0cPMDLSR2xMBK1Nbi6eO8nrr56Ef37NF59+yLmXJ9m9e5g6dymJcWEkxIQwvqOPO7fe55Prb9PTXI0iMx5VdhJ1ZSaE+8GmldJQWshoTwP9rTVU2k0Y86VIEqNYOu8Zv8/kT3vxggjv3z+k13hBRG5CAEuem4F/AOCUtuFeMOG1wj3sN04wpZUQAcG2NifH93QxBRIOM4NrDLY5mB7m5u0s+O/ge4t2f0Di7ZKIIKLKnIu/2LvJOLXb3lqkpMOmpqfC39nI38XJWww66K32Uogcfu/rBSr+XZgefBSmpSAs9bo41fg9v8E3Wpw6Wpw6BMH6/zOA+PHRUppHV6WWXreOnmotXZUaOlwqv/M49djWEhnNdik1pnQfiGiwZiECggymHJQMnr8zPLfzPbez/R5ThihEzkAQFAiCDrEuaUcQChAEp2f4v46/ZqccQTAj6hBK8KdViYBhrd/zOhCECgTB5rktR5awHlVaEEZpJBZFLDXmTNpKZRQrYjErYnh4xn1kZ4oWr8ePHeXA7jEee/RhHnn4Aaz5cX7HlcHU78g7L73Xmx+e76aSXAS+u8M/Pr/J1zdv8NWtG7x1/mUuvHSU104d493zJ7l06ii99WX01dnprjZTY82jwqxgoKmcQ7v6Ge5qwGHM5+yxCd65cIqx/nZcRQWUFsgpkqXRUmqizqoSU5olIr+9WBmPsyCV7iqDD0RYpLGYc2IoyhSHQ5aCW5dLfaGSGqNcXBhNCkZaXBwcbqPNaaCsIItGmwa3SYHbIEMIRUyo1eZQnp9BjV7GjsZyhBviglFj1lCQHktnpY0PL57im4+vcPu91zm4sw9hEvIkMdgLpJTrFViVGZzYPcz3H11lVBCwK+JxaRIplkehlwRhkIRgkISgSwvGmB2JImEDkohVrJr1vyx64gEkEasoViVTJE8UKT9Z4dhkUWhTNoqdjOwQzPIIXMZUSrWiKOzNU7v59pO34e4NjuwexCiX8MLYMAPN1agkW1AmhzLYIKbc1hTJKMqOojAjlPTghdQYM3i+v5ptDRa0ErHFG77qGUJXPUtG9CqUqesQhBYSwxaQGL6UhLAVpESuo9Sk5tLLL3L7+nucP3GcC6df4tYH7/HPu59z+sUX4DGRylOQJQIFszxR3HmWxWDLS6BYGY9JGk2JRkKRPAnhDtgKZBw/MM5n1z/g1rUPuPPJJ7z12qtMHprg5OQkZ146zoHduxjZ2sv5ky8iNIjUEIMyA0VKBEXyJIrzkihID8GYEUphZgQlKgkmWTI/4w5/e/sVXjt9hKHuBtzlRdAhHuPy+U+SEL6OguwYpDGbkMdtZHuDg5O7OsUkdkWsuPsvCcWYE0VuwkayYgLQZ8egTo9k9dwnkSVv4e3zpxkf2sqBXTt47/JlTh45zNF9oyKt6SeglSYgTQqlKD+VdYueZM6fHyBk9XPca6WXuHkRaWHLkMasJS8uAHXcOtSJGyhICkKTHIQ6JQRVahjKtHDMeens3tbGjSsX+eDdVxELh+8oUOXAOdEhKyU2DI08g2qnheOH9vDG+ZO8cnKSnUO9nl3rQU6+cIS3Ll7k6qW3+PbzL+Ef8NmNj/nq9m1uXr/Gp9c/4JMPr/HmuTPsGx2CUYHTzBJtXRMQOcUL8SS3ehbKpeANujLK4yhUxIu8c3kiZnkigvAdpdos3BYVLlO+R4gsggghFBymfKrsOry7Z6ME0VnjJIYexgfaEQQrxAiiocMVEDqmCilrQToWVSqWvERKtOm4DDkc3TtKT1Ux9UViQJlbl0tVQY5n08Czu+ehSzWXGKi3a2l26mkqN9DsMtJabqTZqafZqafVaaCtzEhbmZH28kKE0yCchp4qC92VZjo9Tkl1NhVVVnHBqLPn0WDPp8GeT1OJmrZyHW1OLd3VJnprzHS5TQw02hjvc3NgpJmJ4RYmtjYz3lXDYH0JbWVGGmweIOM00l5hpr/RxVhfMwd39nFoVz/7tveyd6SHfdt72be9lwM7+jk4NsiBHb2M9jXR31xBb2M5/Y1lDDSV0+oUhceCYMVtUlCtz8VtkOE25OLSZVOmn3IyKTfk4NJLqTDkUmmUUVUofi6XXsZPuMtPuItVEOhrqWRbbwM7htrZNdzDnp3DvLB3B/tH+9k/3M3JfTvY3lxNdmQgESvmE7ZsLsGL57Bh8XNTuojFc1m5YDZr589jzZw5rJ77HKvnPseq+bNYuWAWK+Y/w/J5M1m3fA61ziLaakpprrDQXGqi1qKmpdRIiTqLppJC+JknVbvByfb2anZ01jDQ4KSlzCBmYUgQ6XQaCU5dFk5dls+NrygvmWJNugginhABuRdEHBjpZUd/K10NLhpcZhori6ivNOEoykWVG0OmJBirILBs00yWrHuCTZGLyJBHYSoWAUR1TSE2hxJnqQprkRSTTkKxKRtHkRSXPY/WWjP1LgNttVYaKg1U2BW4bHLM+hR++p+l5G58kDHNU/z6Wbu4hv3A3tULHHqYslsU79+8cR5bwpezZvlThAYuwKhOobJExRR9qYcf2J0KA56iYABxV3wKRKxZ/QzrAmaxetmTBKycSXDAbNavmEngymdJjVnPmqUzCdm4hKYaB+9cPseJYxMMD/dwYP840hwJSkUO7129zJeff8zN61f56tPrXH37AseO7GPHjn5OHJvg4IGdTB7ew6cfv8eXn1zjzq33ufvph7ywdzvnTxzk28+u89pLh9na4qZYLcWiysFaoCQ1Lpz4yCDCgteybNEspnblxWLny8+vcuvGRb9z9X8W+1qUMYSseRoRRHg7M2NM6Rj8BdXec3jvdyP+v6PKiKMgzWPZ7XW5mgIRos7xXqG293sYZXohP+HpyE5yb/Fba1V4XkPsCLdZxUyHapUEQXDQUpxPe2mBX2bDvfqHFqYDUgdTVC5/WlcP00HEsGcdOM10mpEIItxmBTUWpe89f/6zJA+AeJymlP/9/wAgvJ1ucd52ugy0l+loKdH86OObHAray9X0VOvpqzHSU62ls2JKZN1WOt0a1l2YRosjlxZHLnXmDJpsOb7x7x2fl97V47uvoSSPqqJM3JZsz3nxn4f3nnf/36JXZ+L/W01E7Eo85BlBTAN0whjT57fYyWovzaWvSkV/tZreynx6y5V0u5QsmPVnUVTt6VQ8POM+/vi/D2LOi51OTfJpYn4s3PBfDL75DL7+jO8+u8Xf3nmT53cOs2ewhxfGRji+Z5TJ8RG2NrioK86nuVRDbXE+zS4jz2/v4uUXxhnta8FZpGHTygUMtNZT6zAj3IDOyhJMuemokmMo1WSLXuzyGMw5kejTN1OYGYFDmUCxLBZNchC23HgMaeFoEoMxpkfgkCdTWZBFrVFGfZGSmiIlLr1UzADwfDkuXY5v582lyaLJqsaUGUudSUmJPJXGonzePLKbRouGCVZSXaihQp+P26xltL2e9y+e5u5HV7n44kHEi2kNVSYNDnUuZnkGJ/ft4PuPr3Fpch8FKcHoUjf5Og2GrDAfLaVQGgMPC/CwQMyGhTjQELJ6NtLEYBSpYeizYzBJI9GlBxK44A8IghVNynrM8gjs6liMUlGsWmcXd1VfGOvmrbMvUOPQU+ssRJUZh0GWQE7sRrQZUeQlB5OfHIg5JxKrNApLTjjSyGU48+Molm0hLXQxW9bNJmrtLBKCF6NMCSQlcjGRgc+SEr2ExPClxIUsIzEyAJ08ncPj2/no6mUunn6RU0eeR7DC5IHdPm3HL7mJKi0CQThHflIwWkko+vRQirLFXXdDVgSG7Bg0kigE4QrjA+38884nfPLBFY4fPMDRA/s4dfwoF86e5uP3r8Ldr/jg7bd46YWDDHW14naYEVLAKEulSJ6EITsGY1Y0Jmk0BSmBGCRh5ERvIC8lgp9xh5ee38Gh8SE4IYjhd1cgOTYYaVoU2UnhbNm0GENWLGUFEvZ3u3n/9H4ODNfSUq5CmxVKXmoQmoxQsuM3kBGzAa915+JZfyE/M4WXj77Ay8eOcun8eT549yqH9oxz6oW9fCsImPLSEH4B4/1NfHDpBLu3NlJXokGVFo5YOHuBhMg/lkSsoCA9BFX8RvRJwRxmKcb0CHRpYWhSw1GnhaPKiGLU0+26+PIRjh3aRZ4sFeE24jghFjxXeJgLZ1/ildPHOXtykvMvv8j7l1/jxcP7qS0vZffIEJfOneHyqxd49cRprr72Jt999jV8B/z9W77/8iu+/ew2//jicz778Bpr2YtwTrSMnVocr4n0E8HqceM4gQ9AKJIoykvBokrFpkoXOw/5aVjzUinMTfJ87tsIG2DhM39h/fIFCDdACEJcSIUxKm16JnYN8s6FU3BD8HSSRPvDs4KARpoELQIFOaL+oLxITqEiCW1mNMacWBz5aYwPtDFQW0qTWUVTYR7Npnxairwi4UkaLSqaHVpanQafRWp7tZnO2mJ6Ghz01NvpcFtorTTRUVlEZ5WZnmor3VUWeqosCEuht8LsG92VZlrLDdR5FrAGp5Zmp46mUi3ewqPdZaS/XgyT66o201NjZXtXFfu3tXBwpI3nh1rZ19/IaFslve5iWp2FNJboaS0z01VlZ7ClivH+Fp4f7efgjgH2j/b5hpfKdGh8iINjA+zob6a/uYKehjL6GpwMNJXTXGKg1VmIIIzhNikQhAncBhk1RhmVBm+i+DXPGKVMl0WFUYrbs9tfY87DXaT0dVaveql8XbVs39rK+Egfu0YGOLR7O4fGh3lh1yAn9+1gqN5FZvhGopZPgYhNi55j/eLZBCyei2CClQtms2bebHFe5cGaebNZMfdZls97lmVzn2bZ/JmsXvIc+TlJFOZn0eQy01phpcqkoqvKTmVhPs2lJhHYNJQz1FrNaFc9O3vqGWypoKO6mM4aK4IEyk0y7FrRZc+uzcBWIMGqTsMgi8WqTsGhk4gA+bI4rILAULub/tYqWt12ap2F1JYZqHUZKTHLUGRFEhO9iojYFWyKXMS60HmExq1AqoqjxKWmqtaIq1KLqTATh01OsUWKtTCLsmIFlY58qkpUNFUX0lRloqPeRlN1IW6niipnPlZjGorszUQuepAx5RP85pcJYrF5995uhJXAdbNZtvBxFsz+AyuWPokglBG4YR6bAxcSGbacgNV/JTJsuYe66aUSeUHEjy3+oq5wil5zjYD1z5EQv46I8GUsW/gYi+c9ysqFj7Pgrw+zYcWzxISsZNPqeWjzJHQ1V1FZbkUuTaers4W/fXSNl04e45Vzp7jw6hlu3/oQ/nmXPbsGeev1M1x5+wJnzkzy9puv8O7lV7lw7kXeuHiaj69dhm+/4J2Lp9m5tYNXXjzInY+uMtbfjkOnJDchCnN+DnplNvP/+iTznn2CqNBN5Gam+Aqdv11/i39++ymff/oO77190q94m5658K/HXqZAhBdATDLJQs858hZuHUyJrMXHJIWtZAp8+HUY7uee4tB/h98LIrzXXO9rWz3rxwnP872fwz+nwQsgxEJ+qGoqALjDpqbRrKCuyOuS92Mg6t7X9BayPwYi/D/7sLjR5BPfV1JvUzHYWIK/BuI//sPEQ79+lpRV93HR/qSnA/GoB0D8O9+FP4jwFrVT9/uDiFanmlanmpZSlYfCpKG7Skd3lY4Ol4qWUgVNDhlNDhmd5dNdmWpMYshoa4mMFkeuRw/x7x6bP5D4V8ftP/f8aWP3Pt7fQtgLIrzAI9ozEpmeB+NnW+y7X3y/jjI5fdVqH4jwAoruChWKtBASI1aTHLmG5Mg1OPXJNDqkfsfXwQ8T0P+NcevKm/z91nW+vnmDv3/6Ma8eP0xTuR231UBXjRPhGsgTQ2kr19HiVNPg0NBUrqe53IQJ8cLe4LKSEhWCTpbJWU8x4DbrsOVLKStQUKaVok8PxyaPwa6IxSaPoVyTiqsgDQcaTyHxf5P2ptFN3Vm691lvPtS6b1atXt1V6b59661Od1W6uiupjMwzwczGA3ie51G2ZUmWLcuSrMGyZMuSB3mebXkesI0BMyVAoEISSEggAcKYMIYhIYQkpEKlfu+HY8kyId3VdVlrL+yjc451/md6nv9+9rOHUcb6kxfjh14SKUqa8lKpUKZRWSihQp2F4AsmWRKSCF/U6ZGUF2QgzIGi9Eic2lxcdj1tFjVObS52ZQa1mlxe623i8rGD0CJgLZDiNKqx5OdgU8s5MNbPvmEXQgtiCE502SkUpsdjyc/hzR2jnHvnDQThAdr0EFTJm5DHrKcwOQCDNAJ1ejDyhAAK00MR/g6O7Bnk6Otbaa3SYy6UiB2yE4JQSaJEDXzCBpY/+w8Igglp7GrUmYHocoLJT/fDpIziZzxAEB4iid+EwygnPzOahDBf8jOjRTKSFYE6IwxFoj+JgYtRpwSS7L+ABN+5yKJWo0r0RRG7AUmED5kRa4j2XcC6hf/Oijm/Jj50GQmRy8lJ9iUsYDHhgctIjwskLSYIU2EufW31DHQ0U6pVEea/QezwXGbEbtSgkaYiCPthTCDo1edRJgVQKotGLxELlXWSSEoUSQjPQblGyvuH9sAPX3Pr07OcOPpHLp3+0COnuXvjGt98fou7N67y1c2r7BkbZLi9HkthDurMGIyyBOQJAeQnB1KWl0Bhkj9FqUHI4zajzoxBGhuM3aBEuC0CgIANy6i2FfP+O6/z4bH9nhssJ9ofqzKZsUYrU50O3tnbQ3+jAaMiGnVOOBppNOkxvoT5LiMycDV0CFRbDby5bw87Roc5c+IEX935gnu3P+f8hyfYPdZLb1MZBZIYNLnxXPzgIHcvn+D2xXe5+MEBqg0yr5v7EN5SAkWCH6qEAAxp4ZhzYjHnxKJLj6QwNQx1eiRFObFsWv4yVaVqmmssDPc20dtV71XULRZdj/S7OHPyOOdOneCj999h39QEwz3t5KQl4Kwo5eihA3x28Ty3P/2Er2/d5strN/ni08/gmz/x53vf8MPX3/D1rZvc+uQizBE8JML9PQuzotHmRM08HNLcJEL8vViRgkmZjlk1Y69pKUinND8Nh1aBEAeBPkuY/9y/s8lnOfLMNNFZCgU8IYjuXcJdiBN4+8AUbx+YwoYC4RCUqHOx6vJorSll+1A7HBKP26BME7MDNyAnxg9NRiRV2hxaS1Q0GZS06JV0mtV0lRbRasinXienXq+gxayi016Mq9qEyymSh762CkY6qxhqd9DXVEZ3nRmXswRB2D8t25qiu9KAIFTisus90eXQ01NrpsWh9Tont3HbOPY1WelvsDLWXc2kq5b+5jL6msrY3l/Pwe09/HHXAHuGWtgz0MwOVx2DTeW0Oww0l2tpqzDSWWOhr9HOWFc9Owc7mRrqYsdwFztHutk50s32oU52jnSzb9sAr032M9HfQn9LJa4GMQsx2OKgsVRNs1W0466ezizUaKTU6nKp1kmp0MzMNpWrM6koklBVLKXeJBKuFqt65rwnzczSD7TXMNrbzFBfG/2uZiZHutkz3s9rY30cmuiny15Cgt9qwl9dROiKBWyeJhG+S+d56l1WL5rnkTEJUlizeD6rFr3CioUvsXLRi7y6+CUWvvwfrF42h3Ur5lIoTcGilqHOSaTJZqTSkI+9OI/G8mJ66m2MtDvZ1tPEjv5WJnsb2drpZNdQG0NtdlHyZ4KSglRM+SmeYzIXJmHMjxdfkE+DRhpLRbGUlkoDrgYbnfXluJrsuJrstNaU4qzQUGbMRSWLIzU5gHWb5rFu83x8gxcRHLMKaV4MtkoVNbU6bOVKirXplJZIMeky0RemUmbIwW6WU12aR5NDQ1utmY5GK001emrtamodKiymTPJyQ1jj8y9csb/M0/84f5pAuMHcIdwyghXLn2XunKeZO+dpVvu8iL/fIjZumIfPqhfwWfUC7szlTA3YfWbA6qFHnklum84jeNdDJCT54bCrMBRnEhuxhqjQVUjTQ1BmRWESBPzWLGTxK/9BdIgvYUEbWeuzmDWrV6AuzENXrKa5pZ4THxyDv/yJm9cv8eXnVzl+9A3GRlzcuXOZq1fPcOHsB9y5dRFOCpw68TY3L5/ls08/5t3De3n7wBSXPjrGvm2DxAf5IkuOxlGsYqy7mSJ5NgteepbYiBAmtw5x5PBrXLt8Dn74mk8vneTMh29x68YpHlfc+987/Hg7Ee1HmBQnVmaTCO+GW1P4v/oSM3KmR0nEXi8SUel1Pr0dnrwnbh4Fld7ZCpf4HE4DNxDtrtTRbM7zbDNSY6JBm0NXudc9PKvLtHt228XsmppHwzvr4ZZVuaVchzwkosmqosf56LaV/PzJWOY88w8MZP6WD0v/QNLqp/j1Uy/xxBPF/PWE7tH46dlw754RgiBmI9psStor8mcRiGZrLi2WHDps7kzJTIajsURCiyXnf5CB+HF0VBVRb5HzY9LmTTLcQH/2mM2cb+8idm+i4D6PR3h8vY77nFXiLE6m1ZpNhy2Xzunotsvprc5nsFFDd7WSdruMzkoFHQ45LeU5NJRmTWcibMxkH37K/vcn4v1Dr8HXX/Dnuze5dOIYR/ZsRxD20mwrocdpo1pXQFmBBIdWQl1JLtUGGTpZPMKTYDcoOLBzhM+vfMypo3/kxJGDCIIJQ14OVcUq7BolNpUMhyYXqyIRizyOUlkspbJYrIp4KgqSqdZIcOqyKc9LxV2srYjfTEFCMPrsOKzyFMzyZAzSJARf6K4xM9FVS1d1CcbcBbSnigAAIABJREFUZM82Zlkq5fkSnMV5VBblisXYRbl02fR0VhhoKNVQb9ZSayrCppZj1+RxYKyfgYZKuqvLqNYVIAgPMcoy0GYlkxMTQqUun7H2egThAYr4AIpSNzOjDZsiI8wHSeR6sqM3srXdwUOegPtXePfgBHaDAkliEBtWzCElfD0GaRRvjDZy4sCA5wUtS1iHUR6OJGYVmpxgOms1YjdwVTKpkRvJStpCYsRG8tLDUaSGIEsMQJ4QQNKW5RSkBCAJfVVs+Ba7Dnn0GvLjNyCLXodWEsLmlX8gO3oj0ZuWkhy2mgJpOFmp/kRsXsriOf9KSuwmIrasQp4Zx4aVC0iLCaa12oYkPhJpciyj3a2cOnaIz86dxP2w63CosWvSSQleSWlePCXyWEpkYp8LvTTO42x0++JH/HD/Fn++f8djP/rtvS/44uZ1vvvyc/juG3jwFQ+/vMWx/TsxKTPRZsejyYxGnRFBUXoYxZlh6CWhaNO2oIz3Q5kYTGakHzkxQRQr0ihWSpgc7uTNA9s5+e5BvrrzCR+9e2CWZZ4mQwTtpqxI9PJw8tMCMRXEUZgdhjI9hKyEAFbO/R1zfv9ryg0qznzwNt9+cZvLZ89w6eOPuXLhElcuXOKrW5/R4bSQlxaKMl20m71x9m3uXv6Ary6f4OqHh9FLxU7k0lh3Pcp9BMFEeugqpDEbyI8LIH2zDxGr5qJNDac0N4msCF+KMmIQhP3oclM4+fZr3L5yhltXz3Dh4/fYs2uEiTEXYyMuhvu6OXbkMJ9fuyyO4V++4/Prn9Be50Aty6SrsdpDhs8cO8bDu/f47s6XPLh1j+8+v8fDL7/mh6+/4fS7x3jr9X0wx91t2oTdoKSkIA2NNJbyolTPg9AkCHBcQJMVIrotyVPR56Vj1eRg0+ZSqpJgVqZiVWVgLsgiPz0GlSSJCkMRI652jh46wPaRIWRZGWIBOEXoCqTi7G9XIyOuZlpry9ja18JYbwv7dwxy8shePvjjbjgk0FCmm7ZqnUJogNWvPIMgmCjLT6dWk0uTQUm3RcNojYU2YwH9FQYGq8247HqP3bCrxkhrhYa2aoPH+3+wU2wk1lVnpqfBQk+Dha3tlQy3VNBXW0rXtIyp014s9pOoMtJi00yTfBhorWCwrZLepjL6m0RiMtBsZ2t3DZO9jYz31DLeU8/2gUamBluZGmxlW3cd27rrmOiqZaS9mv4mB11OKy12Iw1lOvqbqhjpEN2Cpoa62DXsYmpoxuLXJAjTkqZ+do+52DnUzvaBVsa76xhuq6LXaRHrK6YLxuuK5dQVy2kyKcXO3Op0HMVZOI251Jpk1Brk1BrEz5stKnqqTbSUFVFnzqe+rJBWhwGTINDX5mDYVc9gbzN93U3s2NrDzhEXox317BvqZLjBQW5kAJGrFhK+agFBK+bjv2Qufkvn4bt8PuuXLWDtknmsWTAXn3mvsGruy6yc97Kni7EggSULXmDx/OdYNv8PrFrysufcBaxZQn5GAm1VFhrLDXTX2pga7OT18X4me5sZ66pne18Lk72NTPY20lNfxtRQszjZlJ8qSvOmQXWxIkrMQCyAwqwINNJY6qwqBtsq6W+x09PsoKvBRl9rFa4mOzW2IsqMuZh1WaiUiUjlMUQnb2KD/wJ81r9MUNhKpLIoDCYJZWUyigoTMWhSMRSloC1IoLggGb0qhXxJBCkxG4kKXo1MEoWuMBW1MgGVIoaiwniUeeE8/Y+LuGJ/md/87xceeUFbcNc9PPf8/+b3f/hnlq94ntS0EGTyeAI3r+BJ7uPOpHpIhHDjEaDh/v9xNRKiQ9PSJb8jMmI1melBVFeqSUv0JzrMh/27epkab8eiz8V/7SKkadFY9PnERAQSGrSRgnwZTc21xMSGExa+hQKVnLfePoSLKI6wgCOH99LramDPnq2MT7h448B29u4egZMCBq2cphorbfUVvPfHfbyxexxdnoQaazFv7Z3k+scf8MMXNzi0cyth/htQ5qTz5sG9nP3oONcun+P8xye4c/My3z/4YvpY3CDMTSLcDj8/RSLcs/9uwDbjzCRmZ93n4JBnuV6RhJjhcdeceDefe7SfhDvD4AZ63gBwPz+emR5GtJe9iyBMocDmuReENOhxGqY/eyDaFXttW6fLodEgo6nEPePuJk8NXuE94/3fgUPvWoxhhprKqCvJo7wwg0eB/RNPFE1nH57iw9I/MJD5W+Y880t+/mSs13qV/FjO87eQiv86GsxSWstnCFZLmYwOu5JWq5Que57Xuh3UGzM8EqbGEsnf+DdtWFRJOIozvY7JOwPx35GIBmaT2DFm10q4r5dH/653/wbXrHPaYcul26Ggyy6nyy6n26Ggu1pJd7WSrqo8OisVtFXk0lzmzr70M0NmfkzaGszZNFu95WCPHEdrZRnjrjb2jPYz0FKHIJjITYoiNTwA7gowKVCuyqLGIMNVo6fFVoRRmYJJEDi8a4Rbn5ziy+sX+PbOFW6cP4UgmNDJMrCpFVgLpJhyM0TbxbxUrIp4zLkxGLMjMWRFYcyOxpQTg1EaT40mR7SC65jRROfGBqLPjkOfk4hZmY5JmU5zhYEWux5Lfha1JQW0VRjh/vSs6kOoUOdSZ8jHXphLlUZGY0kR9UaxEZ3TrKGquIDOSguvjfTw7bUL8P19uHMNfiXQQRxGaToVRQpKldnoctPQ5KSQGx+EURpLkv8iQnyeRxCm0GSGkpcogsbC9FBSQ9eikcayZ7SNA9t70MoSKJKKdp1Ba+fzK65weKyZt6e6GGk2ossJITNyJeqsLaiztqCVhVFfLlre5mWFYdZmIkmcsa/LjNlESqgPkb7ziQ9YQmroCqQx69BmbKbOkEFBwsZpy9hg0sN86HBoGCaIHb11nmLJAnksoQFLyU4NJjUugHUrXuHF//g/vPLs0wSsWYJwCPpanZx+9zBfXjnHd7cvc+nEOwy2VGErktBSnk9VsYScmA1YC5IwyePRZ0ejkURhkCaQGy8C/E9OHYPv78EP38D3X8NfvuPOjatcvnCWaxfOcvXcKU4fe5P3Du5mrKsefW6SSCDSwlGlBKNJC6Y4MwS9JJSilEAUsb6i1W5GNEZZGnnp0eQkR9JcY+H9d16Hv3zFd19d58alE7w22U+5NpucaH9yojZSmLgFTUoQBlk4VnU82pwIcpMCkaeFELh6LuuXv0KVVcsH77zBzcvn+fKza3x+7Qq3rl7lwunTnHr/fY+ri0Yaiyw5SDwnPlBryafdoaPBUkBK8CoSApeTE+NLetgaZLF+JPgvIyd6PXkJgeTHbyElQGxqlOC7HGViMOr0SNSZMWTFbma0q46P3n6NGxdOwl/uw1++FrtVN8/YJu8YHebTj0/z7Re3efDFTb79/DoXPzrGOwd3wTkBwQJTrOPt1/fx8O5dfrh3n29vfcHtT65y7fwFPn7/AyYHB7xm03/8UCwvSqVMnUSRJBiTIpJaYyaVegmmggwqjCpqStXYihWUFeXgMMiwa3PEDuGCCU1uMo02I2++tpNr509z+8qnfHD0KEO93bha6+lpq8NhKabMqKa31clQdwMdDRUMtNcw2OFkzNXAtr5mxrsb6KyxUG1SUa3Pp6FUQ41RiT4nni6Hnq0tdlrMYiai3aSiq7SIbouGwWoz440VjNSX4aoyIByFX3CbBksBXXVmhrqqGO+vZ7THyXBHJaNd1Yy7nEz01LK1vZKRVjuDDWX01ZbiqjbRU22it6bE84D9GQ/obbKxtVvs4bC1t366n0cru8Y62TXWyY6RNrb1NbKtr5Edgy3s6G/2yG6G26oYaa9mtKOG0Y5ahttqGGypor/JMYss7BrufiyJMAkC+7b1sXeil33jPewe7WKyt5Hhtip6akppMBdSbxJdjUQpUy6NxjxqDXIqdVlUGXI8JKLelEdDyUx37U57MW3lGlrKimit0NJi18MNge6mcoa66xgdbGegp4mJoU6xp0JLFa8Nd7G9sw5TdiLRqxcTuWohoSsWELh0DpuWzGHjkrligXUlYh3E/DmsnPcyKxe8giCBlYteZtmil2YIhWI6bGI2Yf2K+aTGBGPR5nFo5yg7+tvpbXDQ31TFzoE29k/0sXu4kwlXIzv6m+lvqmCyt5GKYilmVfo0oHaDMhOa3PBpQhFDsTyOGnMevU1lDLQ6cDXZ6agro7uxgq4GGw1VemrtWqrKCjDpJOiN2ai16WRJI4mMXUdw6EqiIteQmupPVmYQmSkBSFIDkWeFYtSk0lCpoaFSgzI7koC183j+P/4Jn5UvEuC/lI0b5uG7cR4REa+SmuzLr596lXcNLxC29FfExLzKDKC0IQinmb/wNyxZ+Swvz/8Ncxf9OxHRGxCAJ7nvRSKO4HFMnEUivMjEQxAnwbz1zm5wOczaNS+xfu3LpKUEEui7gPU+L1JanEVBbizFqnRspnwMRVJGBtrQFOayZct6pnaNc/z9d3jv+NuMTwyTlZ2GIJzGRRTx8cHERAUgkyYizU0kNS2MosIsTAa5SOj+A4RJiAxej0ElRZIYQVNlKXevnYfvv4JvPudPt65weGoMZVYK9lI9n579kL/86T5f373JD9/fB77zen49bib4EfJgw1NYPUMkvFzgnG5w7p0h2E9mzEYSQ9awcs5vmakhOceMw9IhfuzY5M5geGcrvO113STCDcqmlzlBcOIhEa760pnv4oMYj5CIZpOCNmsBXRVu2ZCbRDiZLW0SidOEXyq//GXFrGP/5S8raPIpYsIvg2eeuYUg9NNVWUR7hYonnmijyUfJM88cxLugf9/P/5/p7MMzfFj6PEmr/4lfP7WEJ56oZ6aY27vQ/dF6iv870lBdPBv815keL0uq1ac9NtvQYplpSPe3SZqm92+eXXPRahVdn5zaFGYKkx9XnOydKXJnu7wzVo8jECZmrJi9ycfsDEJ7uZQuu5yeKqWHRLiJRLtdRku5+9jdErYfZyAcmlScBu8O4N4ZvullrvoqhOeg3WlHEEyzXlhpEf5c4Vc4dDK6qw2027W0O3SMdddw4vAU9659zJ+/+oyH9z6DP33J51fO0um0oc1Np7xQRpkqB5MsDXuRVJQkFaRilidQnBVFUXoEBckhKBODUCQEkZ8UQok8mRK5CEiEJFFGNTNQR0mLCsCillFTqkaTk0JDmY7htlqMsjSRRESBEAVVujyqdQXoc5J5mksIAljVUqrNhdiL82i3m5jsbuTtqdFZgKqDOLSSBJTJkSgSw1GkRFKQEUtBRjR5SZvRZIZ6iqgF4T6SyLUIQgdtFWo6q3X01ptosBRQX6ZCEuuHtUjCiT/uQK9IJCtqA7bCFEyyGFSpgRRmbEGVHoAs0ZdI37kkhi5HK4ugICuU/JwIclKDWDzn3xCEKeY//y9Eb15BTOAy1i5+ho1LfsfKl/6Z5ziJIkG0KxWzJKKjg12TSWeVHlN+KuMuJ3UVWpbN/x3LFv+eJqeJA3uGKFKmsWbFy1j1CpqqS9g95vKMxfWP3+fssUNcPXWUwztH6W+qwK6TUGvOpbQgEVmiH9bCVIzyRPJTQsiK9iN07SKUadE020v49PR73L9zFf58nz8/uMetG59w7ZMLopXr1U85/uZBTIJAlbEQh05GaV4qxVlRaNKCUadsoTgjGLM0kpKcCDSpm8mL20RWhC8FaZFkR2/xfM+uJgdHDu7g1PuHOX/qHT6/dobLZ44x0VOLIJhQxAdgyIykQpmEPicUhy4FoywGgzwOZXoYEX7LMKqy+PDYQSZHeji0byfXL56DB1/z9Z1bnHn/PbgidmlXZkSRnxGKNieK3AR/8tOCkSUGoEoLQZ4QgCIxkKyoDWRFrCdly6vkJ22hIDmI/KQtpAX7kBa8RnSZ8fKzz4z0oyhzptPqeE8jh/eM8/1XN/j+qxuYBIHGmlJ2bxvCJAhUGA28e+gNHn71OZ9fPs/d6xe4celD2CvAOQGbSUVTlYVDeyb5/ssv4LsHfHLqtGe83j50iP1TOzAJgtiZ1Wf2i6jKrKDRpqLWKqdCm055UTI1RgkNViVVJSqqrFoqzYWUaWWU5GfM2rYgIxpJXBAOg4qjb+zl5qULXLtwjnMffcRHx49z5v13ObB7EldrLc1OGz0tNfR31EKcAHECXXUWWux66ixq0bqzWIlDq8CpL8St8R5ucfDhGzt5d982WsxqGgz5dFiK6C7X0V2uY6CqhG0tdnZ0VDPabEO4K5KIFlsRXXVm+ltsDHdUemLM5WSyr55tvXUMtzsYbK1gsKmc/gar2EG6bjoarAi/guG2GkY6a9nW18yO4Q62j4gxNdbNrnEX20c6EISTnomQPVu72bfVxa6hDgZbHAy2VTLc4fR0HKdY+BFJ2DHQya5hF7uGXewc7PrR57vHXOzb1seB7QPsn+xn50ALI+3V9NSUUl+iEi1sDQqq1NlUF+XQaMyjzqigrkSOs0TqIRGNZrEAs7NcQ5dNS2e5hnabhk6Hnq5qI21VepodOtrrSulrr2Z0sI3B3mbGBtoZ7mqgv8nBnoF2dnTVU6XOJnbtYqJXLyZs5UKCVsxH6EesjVgylw1L57J20RzWLHyFV+e/xMoFjxAH07Rcw20BqxCzEysXvcwWXx8y4sMYbHV6OkuPdNSze8TFzsFOtnbXMzXcwa6RTka7nGztrsVuUGAulCAIl8Qif1/3dW4TZWtPgk4WS7k2i646M1u7a+lvq6azvpyOujJaa0ppqNLTWmemtc6Eoyyfmkod1VU6yqz5FKlTyZVGki0JJSszCEmaP9kZgaQn+5KZvAmdKp62BgP9XTYs+mxiI9ayccMCEhIDkSsSyMwKIzZ+IzFx60hMXM9Tfy9jMv95wpb+M0kJ60mIW8uMo46JVatfYNHy/2RT8DKS0regM2QhgBhJ0+EBs95SmUcAiC8e85GZ5W7pjAho1/i8QEjQcjatm4MgDBMcsATftXNIjvEjNnQDv/vXX5KTGYe93IDFouXa9Yt88unHPPzLN0zuHCUsPBBBOM3atYvxWT2fJYv+QGpyCKt85rBm7VwS4gJFqc/T04Rnnfvn+yRHb6ajzsa1cx/w3e3L/HHXGL31lXz01gFOvLWf428d4KvbV/jL9/e4e/sy9z6/yld3P4M/3/8JoDUD3ER7VssjJMI7UzFNHJw8dl9R/kvISdpMRuwm8bqa5eB05JGfH5WeTMuSZslUvPfvLm7uxw3q2+xapoaamD0zbJshEY/JrnTa1Aw4jY/s200iZgq4n3lmhHPx8ZyLj6fJx0DScxVM+Mk8y9zxXloSSc9pafLJ9CxLeq4SQZiazj68NJ19eJ6BzH9nzjP/yM+fzGB2fYWbRHhniR6XFfrbekLUl4jgvdkqp8kio8kio9kq/9F61dpk6gzp1BszZv3uJhE/JhCPAcs/ipnPnSWP70khhve5/6l9eMvHvEnnoZ/Y5yFmrIXd5MNd7G2bPiYJnRUyeqvz6arK80SHQ+6ViXBfG48nEY+PR9bTK6UIz0G+JIXkiCDG+9qoFgSqBYGRdidECZSrs+mpKaG+JJ/Wihld8Nc3LvLtnSs8vPcZ929+wq+4wq+4gjY3DWtBNlaVBIsyQ/Rg18uo0uZQXpBOiSwRbWY0BSlhKBKCyI3fjLAC6swqdvY14aqzYlJm4p3WUUoSSI0OQiPPoKpUS4lahl2voq3KSnWJBrMq1yPn0EnTEYQjM6nAfwKnWY3DKKazimXJ2AqldNgNnHpjNwdHuz0DUiJPR5MVh0meTqFETMdF+S9HFu+PKnULkog1bF7xHGvn/RtuV4eM8LWMd9g5fmCUMlUqisRANJIIShQJ9Nab0EmjUaWEUiKLR5m4GWnsRtLDfAh89Vn8V/wn/queJS3KB1lqIJq8OLTKRDatmcOKhf/Jlo3L+Lf/8//y7G/+jhVz/xWfhc+wfunvWLfwt2RG+iBPFElEfrI/cf6LCV83jxZbEdYiCdkJQeSlR5IY6UdE0DokONk7NcyNK6d5bWqYjiYbd66e5vrFD7h56SR1tmK2D7Syd6yL7loLY121dFQaqTbIMatSKFbEkJO4ibTIdWhz49DJEhCEQ6RH+hHw6nw00lR6W2r49MwH3L5xkR++v8/D7+5x/cpFrn96kW+/uM2dy59Mk7ZJShQZlBVkYMlLQS8JpyglEHVyAPrMEEpyIjBmhaFODkAR64sqJYykoLWEr1smOm2VFTM+0EZnswO/dUu4wq+YGGzl9LsHOTDpwl6UTXbkBjKDfMgK8aFam4JWEoIgmEjYsoKNy55HkRbBmffe4N5nl7hz7QIneY7to/28sXcHBAl8cvoE+3dOIBSAcGjm5ZKfFuwhEYrEQGTx/uQlbUabFUlRehgpW14lZuMiUra8Sl5CIAXJIWSGbaA0L5VfcBttdjzxgT4If4cYXuR9rLuJowenOPLaJP/EDXYMd3Hz0imOHzzIZG8vVz76EP78HT/cv8XtT0/z1uvbYK9AvjSO7JRwXuQ4PBRwNddx8uhbvHvoDUzqItITE5naNsbpE8epsZnxWTqXEL9VlE5bpOoLUnFa8xH2Q3WJjCpTLpX6bKyFqZQWilkI4SSoc1OxGRUz9+bTIAgP0EjjUGXFUlWq4cDUOJdOf8iVi+c4f+Y0H588ydsHXwepQEttxQyAFEzi/XkSaksLcZryqSyWU6mViRMB2jyqtflUTxOKsY4azr7zGjc+OUe9sYAGQz5dNh1DtRZ6KvR02XQMOs1s76phR08tQ83l9NQZ6WkowVVfylHm0NtopbepjME2OyOdVWztqma0s4qRjkqG2uz0N5fT2yjWOPQ1lTHQYmOotZKdA21M9jYz0dvExHQzuG0j7UwMtzEx3MbYYAtbB5phvwD7xeenSRB4bayH18d7Ge9pZMxVx894QABjPyIH7tg5+Hgpk0kQPO5E3BB4fZpI7BnpYKyrlv66MhrMhdQaFDj1cioLs6jRSGkuyafRLJpi1JXKqDFIqTXk0lKqpKuiCJe92BOddh2uKiO9daX01pXS6TTRWVtKV1MF/a4G+nubGBtsY6S7USwE765nrNVBrU5G/PqlRPksIHzltK6/HzYvX4D/svlsWjaf9UvmsXbRHPFemiYLK5a8glAASxa+6JkAEuKmCYVkup5i2TwC160kOymS7roK9o31cWjnKIentjLQUkO1uZDOWiu7R7s8RELs7O4909cgApnimVqPX3AbvSKeJoeGMZeToa4aepoddNSVUVuuo8KspNlpoqfNRrPTRHtjOU1OMzUVOqrK1dRWaqirUmM1ZaPOj0EhDUWWHUxeTigmbQqt9Xr6umw4KwrJk8WSlBqEsjAdvVlGflEKyWlbCItaxZbgpby67Dc0ZT5LadRvePJ/JZOTFYSYTZjCGwRuCFpCUNRqgiN8ZsiAh0R4E4dHdfYN0/fr0Rlw8oT7eeaWMojgNjz0Va/tOlix+HdsXPMKoQEreHXJ86xe/goaVRajwx3s2rWVD068w72vbnHu4keUWDQkJIXjF7CKJUtfYOGi37PGZy75yiTa2iuoqS2mwlYgkoi/cxMfFyIodyFJCqVYmUFLtYWBlhoKs5Iw5km4f/0C331xlc8++Yjv7l7nT199xle3r3Bg3yQi+LwyHSZy0qNpri2l1q4lLnS68d4Vdz2BKHF6lERwXxDH7UVxHAsk4uRlZuxqsuLXkhm7lrjglaRGbUCvTKI4L9FrvL0b0T1K4NzhXbD8KJD0Bs/9VBRlMJO9+AlSdBqxeeJfBfhamE0ixkh6ruhHhOGvjSYfHT9/Mpo5z/z9dPbBXfswjyeecEz/Te8aEW/i0PBjAOoBpeI6XVX6WR2sOyuLabfPWNa2lqlmbdthL8RVraW9Ip/W8jxPuD8vV8VToU6cZeP6uHHyzkjMBviPG1NvaZaFSr2ESr2EBqsoJWuz59NqzX1kG28Xpsft050d9L5u3CTCO6NlYqZppDeJcBMPkQxUaRJoMKXTXi6l2yHWQLijrSLXKwvhvkZmf59a4/+gRsQkCKxc9DJRuMiIjxBdYD46yqm3D/D+G1O4nKWUFWZRX6Ki02Gkv6EckyDw7v6d3Lt6nh/u3+LbO1e4d+Mip989jOAEgzIDkyIVgyyRsoIMylTpOA0KqnS52AolmBUpGKRJaLLiUGfGTNuHJuOqK2f3cCfd9eXoFZnIU6JRpMYgS4ulwWGhsdKKvURLSVEe5QY1NRYDrsYa9o4P8cGbB9gz2k+z3UKxPIvCrFQcxWpa7VaE/aCVpSCsgw7iKMyKpjAtirKCDFyVJfTWlIg1FQUZFGcnkJ8aRmroBla88hvYK5CTsJnsWF8UiYEYcmMpVSaBIBC1cSHx/ovJS/RHEJx0VhaRE72eiHVz0ErCKEjZTFbkWpSJm0kPWYs02t8z8NnRG0VAECcwNVxHP2EU58UjywhGl5+EsSiDiaFm3v3jLrT5qfzrP/+MZ/6/n7Fp9Ytkxm3AoIxDJ41Ekx1OSuirSGM30lGlxa7NJjpgBYJgolCaRE5yJLYSNa/vmUCCEwlOzp05zoP7n/Hwm5u8vnOQ3RM9dDZYSaMBQTiNXZ+LJisGqyqDerOSGqOc0qI0TKpkCnMiUUtj0MkTRe9/jYz6Mj2vTwzQ21JDR30ln579kDs3L/PZjcvcuP4pd25f5+onF/j6zk3Ovv8eJkHAQgGN1iLqjApMOTEUp4dSlOiPOsEPfdpm9JliV3Bl3EbkMRtJC15L2LrFZEVtxlIkZedIN+dOvsX5U++QnRaFoUhKlbWICmM+0sQthK1ZQPSGhShj/SmVxlCeF0dxZohn/BVJwXTXW/ni6hmunjvBtYunGB/sosFhAV8BggR6W2pwNVVSmC3K0opzo8hN2IQiOWC6kdwmcuN8UaUFoU4LJS3Yh5iNi8iO3EB+QiB5cf7Ion0pSA5BkxmNMiUcc16maDcrTxPtUAXxharLTcFSmENjuYG2Kgt11mLqrMXs3drLg1uX+fzCRT7g++GnAAAgAElEQVQ8/EeO7dvHwe1b2TnYKR6Ld3M2XzBqssTmaKYi3jr0Gp9+fIr+7g7ycnKYmhzn+uVLbBvtJys9DimVVJaJtntVZQU0uP3FC0AQTlNnVSHAdEHdcYSTeD3ATMjTQsiM2UReWuiPAO8nH5/k67t3uHzxAm8eOEBXUz1IBdJoEDtiFwhQIHhIRLk2m8pisX+BUy+nRqegVqegVqukWpuH4ARXXTnv7tvG9Uvn6LAbaLGIXZ/7a0sZrrPQadfR5ShmtLWC7a5qRtttuOpNdNcZ6Wsqo6dBzCoMtlaw1UvKNNFTy7a+ehFMtjvob7GJ5KHdwZjLyba+RnYOtLFzoIPt/e1sG2hn21AH20Y6mRjuYHSwjckxF9vHex5LDKYGZ5rHue1T/5Z4x00mzglMDXfw2kQv+7Z2sb2vicEGm2hna1KKXbinm821W9W0lqloq1DTaFFQZ5JSZ5J6SESPXUuvQ0d/tYkuRzHdlXoGGq1sba9ksLUCV4OFtvpServqGOgTO1gPdNYx0FzJRIeT8bZKeiuNpAeuJmbNIkKXz0V4AGE+S9myYiH+y+bju3QeG5bOF68rN4kwiSTBUzT6CIlYvOAlcV2LGBtXLkCeEoNZlUt1iYaOmjIMeRIiNvkQumElI521vLFziPGeepyWQkwFGQi/Arf0pCh3C8JtMCijxEJ9qTgT/jSXaKs20NNSQU9LBW1OC1adHG1+Ks4KDYPdVfR3VnkIRlOliQZHMU01epqcWipKc9EWxJGbGUh+bijFRfFUVShwtVvp7iyj1JBNQvwmVq2bw2q/xawLXMKagAWs2jiHNb4v4xswn3Xr/oAt6ilsUU/x5P86iFi0784QdOApmvbIaKZn8YOYXle0En18oa6bRLilM25A63aF+e9mHBvYtG4uQX7L2LR2Pg6rmrcO7+LWZ+c5c+YYYxN9nPr4PT4+/wG79m1lYKQdmTKVxcv+wHMv/Iply/9AviqJd47tZGikHnOJdNr1zS3rEYu8wze/SljgSlKi/dAq0hAEE6mR/jRXGHhz1yhv7tnKeE8jX1w9CysEWOGWY7pJhImkhBD6XY3cuX5WBNqnHzdjL5KItxgSTR2ugCBMsr2/njkcpVgehzTJD0EwkRi6nLigJYT5ziEpfDXrl/0eRXow4uTh5CPhTRz2i+fE8x3cy7xBZOWsaCyVM0NEHmev+V/Pijv13jPhblDpLXWZKeBtbb3N3/rv+PH3pp2XXmAg8xnmPPMP/PzJLB7NpMwmEe7aisdZnIrnpMOho7OyGEEw0eMUw1VjpLvaQFeVni6HdpbFa6dDTU+Njp4aHa5qLa3leTRb5TRb5bSUKagvyaJKl4pDk0x1cRo1uhRq9WnUGdIfO35ul6a/DjiLhMihS0MQ+qfrCDv+m228e4T81DpOr/XcpMD7HHqTVPd72P27O5s4I+erK0mnuSybVpuUzkqFJ9rtMlpt7uvlxzKz+pIsGsw/nVmp1CXPXmYSBLb4+pCTFsf+XeOiC0x3I69N9LJzqJ0PDu1kqNlOnakAQXAh/AKOvradm2dP8qc7V/nzVzf581c3+eH+LS5++A6F2QlU6OVYCtIxKZJwaLMpL8zAocnBVpiNNT8TkyIVQTiEQZGOSZmJuSALm1ZOjVlDdUkRpkIpWkUGxfnZmApzMahkNDvt7N42Qm97I8YiJdXlJfS3NzHe382hPTs4/d7bvLl3ioYKK3kZKbTVOPjswsdcOH6MJ3go+s8/FB+8ZZosygoyqFBnUZgaTnFWLPlJIsCURPgS47ecuICVRGxaSlyQD4JgQpcTS26cH8rkLXRXF/PhoQnOvj3FYIOJvER/8hL9kcdvJC1kBXG+c8gMWYkiZi15seswZEWgTotAkx6DIJjITw7FUpDG1o4Kjr4+zPb+WgTBhl6ZQEaCP9biHE4e2wfchb/c48r5Y1SVFbDFdyGxoT5olfFUmWWkRa0hOXwV0YGLyY71pVybhTwlBP9VotY/PtyPrKRIpsYH+OzaJxzYv4e9uya5fuU8588cZ6ivhczEMNTyFHTyZGgR0CuSkKcEo0gKQpMdiU2dTn5aMBpZDIbCZAyFqZQUZZIVL3Z1Li3MBZvAvRsX+fj9tzm4ZztXLp7h3NmPOH/hNFevXeLW7Wtc+/QiPPia6+fPTjvR/4wqnZzqomzKFQlYciIxZgRhzAiiNDuMEkkIhUmbKEjYhDplC/5LnmfdgmfxXfwSkf6rkKfHsm2og7s3L7BtpJMiZQbK7Hjk6dFopHHYCiXY1RmUZMegjN1EYZI/9XoJwhwYbi7n8PZexrvr6G2sZKK/jQaHGYdFS397He7UYmL4JoqkSZRpsuhrKMFRnIkydTOa7HAK0oMozAwhLykAbVY4OkkkSYErMAkC3ZU6BpxGLPIE0oNWIY8LRJkejjQpBIMyg7oyLQPNlYy0O2muMFBbWkSpKhtZUjjqrCRK8rM9eudz/JbrH73Hw5s3+dP1zzh58CBN5dMe4MMgDEOdXWyuZhIEvhcExgabOHpkH59dPcf339zl9IfHOXVCjC9uX+eL21c5f+Y4hw9sp72xHItBRk+bDeEIEOaW952mgTQaSBNnLZ+YmcXNTg4RH1o/A0E4JAK/OHiR45513jtykG/vfcHd27c4c+IEk8MD1FWYsZcUUWPVUaHPw2GUU2vJRxBasKrSpy1Hc706LufRbFDTUqJBWAH15TpeH+/l6oWPGWq201NTSrOlEFeVkW0dVQw2WulxmuhvsDDSVk5fUyltNToaKlT0Tjsx9dWLRdSTrlq29dYx2VfPjoFGdo20smOwiYneOrZ21zDmcjLWV8fkUBM7R9sZ72lk52Anu4a72T7SxeRwJzumiYObQOzeMcjuyf4fgf9dw7OzCqz7nxOIyUGx14lVEHjIEwinYfdoF/u2drF7uJ3hJjstZVoazQU0mguo1cloMOTRWa6ho6KITruGVlsBTRYFjaVyWi35dNrU9Ni19FUWM1BT4iFhQ83lTLpqGeuuoa+5nLb6Uvq66xnsb6Hf1UB3s53ehnLG22vY3dfIgYFWTOkxZG9ZR/jK+QQvn0PYyoVsWb4Av8Vz8V08x9MLZvWiOSKBcIrXzLLFc2YIRBTMn/8CCxa8iBAHSxa+zJL5LyEkTVsGL5vHhqVz8Vu5kOiAtQSvW87KOc+y4pXf4zDmc3jXCDsGW2h26DEVZGDMT6dYkYI+LxW1dDNq6WbsxlQEqXgta3NjKM5LxFyYQXO1kfa6UhrsBnR56cglUVRaVYz0OtnaW09XrY3exkp66m00O/TUlOZjN+dSbpRQqk+lRJeMoSiB4qJ4LKWZNNTpqK/VkiePwddvIc/O+Rf+c96/8cLSf2fRmudZ7T+fDZsX4R+8mHXrn0cd9Au25v6ap/4+A1FrPzbtGHbUAypXbHgJD4l40k0gbnu90H9KQ+0GOKeZkVY4Wbr8P/FZ9Tzr173CxvVzvNbf71nHo9f+BfitW4AkPYLJiW5Of/QWo2PdFGlzkSnTGJ1wce7S++w7MEG+OgO5MpGE5ABWvPoHQsNXIckOITFlI7PJi1vq4iJ88wqiQ3zY5DOXLRsWIwgmchJDsaqllKok1JQUkBW7mbdfG3uERMyugzjz4VEePrjDB+8coLjwxxr3c/yWZ57ZyVsMIQjD1NmKaXboOf7GNvZubcOizkCRGjT99zchTfIjPWYdlSU50+N3jpnu096zwO5xO4RH0uQhEQ/Ez9zXuTdwe+DOkriJiHt/jyMRjyN5j4JybxDqllbNngFfqDryfxUflr5I0up/5NdPLeSJJ2qYnenwnkX3LhTu4FGg3VdnpsOh43EEqa/O7Ine2hJ6qvWzPndVa+mr1eOq1tJhL6TDXkBreR4tZQpay/NosogguM4kodmaS2VR4mPGT4wmc5bH5vWvL7B+1DrXfWxuC9yfIhLeDliPIxFuwu++T7wL/t1je4iZ+9wtnfMmitNkwJxBkzWL5rLsH9VEzCZEf83xiuHQJlGtT6Xe7DVOIwMdHNg3ycRoD6eOH6GrsZIaq472mlLKdXJ6G8rFmSL3LNIvxAfw7fMfcePsh5w9/jYXTr7DuQ/e4sDOEarNhdiKZVTpZdi12dQYpFQUZWBVSShVSjDJ0zHK0ihRZGApzMVenE+VSU2dtRirTkmxMguDSorDrKG+0kK9vZTqciNVNjNjQ32MDfXR2uCkp6OFqbERpsZGmBjsY3ygl876WrQKGdlJCXQ31nPrk4ucPvYOHcTRQZw48ylMEu67mIzw9eiyY1CnhWMvyMAsTUAQHiBP2IxVlc6xfSPcOPs2A202wjYtxoe9JG5ZRUFaGGWFGQw2lvL6aAu9zmJUqVvIT9hE2pZl5EavJj9+PZnBy8gNX4kgmEj2X4QkZD0ZIRsJX7uY4FVzMStTuXvpOPxwhx0DDSSGrSEzzg9FZgQVJjkFWHh4/zrffXWdHx7c5Pa1jygrySUxaj3K7HAUklBitiwn3G8Rm9e+QnrURoLWzyd2yyrq7To2rVroASCNTjvH33sHkyBw9colrn56no7mWsKCNrJ5w3Iit6xBEEzTJCIRc34S5rxE8cJ9GtYveoYg3/mEBCwifPNy0hMC8Fs9D0EwIUkIA5vAW69NcenUB5w79T43rl7izOmT3P3yNn/hIQ++u8+9z2/Bn77lysenGe1sxqFVYJAmYMqJoaowjQpFHGU5EZRLI7EpokQSEb8RVaIfhqwIyvLTabCoyYraTHzwepIiAnDa9LxzeBe7J/t5mks8zSVSogJwz9TZ1RmYsqJRJ23GmBFCdVEq9YZcOu06tnfXYtPmIghgMxRQJM9AkhiBp1Pok4jk0weC1s5Dkx2OXhaJKmMLRkU0eUkBqDNCkMZuRJ7gR3bUOposCv64rYtP3t3HaKMFvSSSrLC16KVxZMQEEO6/iogAHyrNhRzeNcLhXSP0NTvQyVMxF+SIxXL7wZCbjiDcgCmBoYYqTh16jdOHDnP79BlO7n+derNu5qY2SeltK/Wc6+8FgYP7Bnnj9W28cWC7Z/kXt25w7uwpPrtxmW++uc0PD+9y7uNj1FYbURekIvwWQvyXEuy3jCJ5EuYiqWjNKhG3vykItNfbMAkCOmUqHhKxzg1oroiuWE6oLNNycM92Ll84y53PbvDg3j1Ov/c2UyN9dNRV0GA3UG0uwGGUI6yAaqP4jKjWZVOty6ZKLTaOazaq6DTraDVrEVaAq97OwR2DfHr+NAONNoQV0GEvZqDeynhHJROdVYx32BluLWOgxUpfi4Wuej3NlUX01JbQU1PCYEMZ453VbOt2Mt5ZzVh3DZN99ewcambnUDOTQ01sG2wUY7iJbcNNTI60MtpVx67hbl6fGGDXeC/bR7rYvrWbHRO9bN/Wy/jWLnZu62PXtj7PmG8fEp2EDm4fZtfWbiaH2//H5OFxwRMCwmngrsDe0U72jnYy1Cg2nGsqVdFUqqJer6DJlE+XTUvHdDftrioNnQ417RUq2svy6bSp6LFr6a/S0+PQ01GhpbtSz3CLzUMiBlor6G6x4epwMtjfQl93PV1NYpO7ra1V7O1t5J1tfWx1WinLSSLJ91VCV84jbOVCT5dpd8f1DUvni5knF57aB09X6yhYsPAl5i94WSSlSbNj5YKXWL34ZVYvfplVC19EkMLapa/g57OIEN9XSYkKYN+2PqZGu+ioK8NYmIlJLUGbl4JKGk9hjpgFtumTp0nyDQ+J0OclU1ehpbnaSI1VgyonEWl6OJVWFUMuJ/3tlXTWlOGqq8BVY6XJpqPWUkBtmRKnLQ9nhZz6qnwcZVno1HHIZSHIcyPIzQ0nLnYD6zbOY86K53h55XMsWv8y60KW4hfxKhuCFrN20yus3fgyMUv/jj2F/8JTf78JEay6gek5ZoDlMDOOQFPMLsr00vXPevFPP8+E014gZ9q20yNpejT6pwGNG+zMALzYqI0cYQEzBdn9zFv0LFsiNmCrMSKRxhIQvBJVUTpiLVPH9Hd1fz83yGnw+v8cwX6LiQn1ITxgOYHr5qPMiKJMK6UgI5piWTIGWSJJoWtprijm0NSwWHQ8q1uy+P0unvuQk+8f4eOPjjEx2o2xSOZ1XA0eEnH0yBvMyItsDLbZcTWWTk+MiE01VVmhj4yfm0Rc8gJyblBnYkan7j5fR/EQCGGMmYyS+H1MguDVF8SbRPxPLDYft+5+Zhd6z55pfpQUBFqPk954kkDr8VnLH7dsoeoIc575BT9/Mnl6n249vXssx6bHyz1D7k0sRKDdWVnMQIP7mvKSG3pda64ao8dGtr++dBaJ6HJoPVmIToea1vJ8ep1auioLabMpaS3Po7F0JqvQWi6nzpBOrV7McD1KFJrMWTSXZtNkzvpJudOPwzuL523h6yYRh5gtE3J6XRePIxHu7FP/I/tz79M7I3EIb6m/+Pmj42iioTSTlvIcWm3SH9VEzBCf/zqDYi9KmfW7Q5tErSmDJmsOzWXT2Ypv793my9vXuH/nOkcO7MI6PdvV11RFTUkhBlkynBZfXuvmv8iauc+TERmESRA4MDHE1EAX3bU2OqpLqdIr6Kg0YpAm4DTKqTflUa3LprwgHUtBJsa8DPTyNPTyNEz52dh0SpylWhrsJWwb6KC9zkGVRU9VmYHGahsttQ7aG6rpaK7F1dlCd0cz20YH2Tc1ye6Jrby+c5JDu6fYMdLP/0/Ze0bHVV/r/9+1WDd33RXuzS+X0EJIoQZMSMA2GIExGHC35SbJ6rJ6H0kjadSlaRqNNKNp0qjMSDPqvVdXuQAGjBsGDBiwwbRgEoeQQG5I8vm/OHOkkXHuzf/FXjo6c+r3tP3s/Tx7P39ghpnRfnq8zTTUGmmy1jA71MeJIwd55cAU7515gU/efhm7RklxWjhlGZGUp0eijNpMXkyglOIW31ClSmK2t5E/fvwGfP0J507O0d1sIiFkA2nhm8iND6I4LZzi1F3kJ+ygIClIEgWn7KIoYTtJ21eStO0JkgMfI33nE8il4FKC17Jr7UoCVz3MUw/fzfJf3kJpVgwnD4+xZ9hNYtgGQjevpCgzitLcBFQYeP/1l/jrHz/m699/wNun56jRZhEWuBItxRwQAgdp5KYEEbolgMjtT6EVAm9DJa8f38/cTD9b160kDQf5OUm0tjRSazFKmaa+dhrsJvo7mkiLCyYubCN5qbtIj95EmSICfX6cj+uupSQtnIzIzQgPrFj6cwaEYEAIwrY/53Mo02myGrl47jQfvXeOt18/zZe//y2ffHyRL/9wmW/+8hV/uPI5/ONbLl+6yOxQH00mHa7qCmxlWWgyIqjKicSYFYY+PZjKzGD0ihCKE7aQEfq0VLI2NRRTiYKTh6bobZbq47c3mhjocDI72sGeMamLr0mTT058CEJATvQ2MndtQBmxhfLkXZQlbCM3aj1Numx663XSC9wBGdE7KcqMRZkYSaEiAbUqQyohq0zCqsnz8QYE2bGBmEuSMRUnUVOUSGbkegqTd5Ids4ncuEC02ZG8MOHh/VdneePoCMNNlQw3VVGljCVu69NkxQeTFhdMRlwIo93NfHz+FG+dPMJUXwtFmbGkROyAUxIIEDUSUOesLysATHhaeXlqkiMjA9gqCrCU5dLrqqGtTo3bVkydKY+JAScDHbWcemkabhZw84LjeXDPBG+8dpwvf/8pn1x6h48uvsHpVw/RWF+J3VRGbMQmHvzlLezY+CQDHU72T/bBjMBbb2HA28w57qXXW8/kYBtTgy2IK6AtTpbEnfNddh0UZMVRX6tjz+QwB2YnqRKCS++/w+vHn0d8A06TBrNWhRDfYCyVIoU1JSlYyzNwaLJwVCiwlSmo1+TSYijCpS/CXpZHe52R52cHefOV/Xxw/k28Vi29jUa6HHqGXGZ6GwxMdjiY7XMy3mFl0GNiqL2WwTYzPe4q+ptr6GuqZqTFwlSXk8nOeqkik8ci0Zq66pnoaWCqr4nJgWYmB5oZ72tkuKee4S4nQ2317Btq58jUIPvGuiQ6U7+HiaE2xobamBztZGaih9nxbqaGpGzF3tFu5sb7ODjWy6HpfvaOd0nXdcn/DhLGOt3XnL9nsGPR/9/w7+wb8nJwuI2+hhpcxlKaKgtoNhTSoM6dBxHe6hI6bRV0Ocrpsqtpt5ThrSmSMhGWMnrtOtzGItw1xbTbtQy6zQy32RjwWOh119LtsdDSZKa3s5H+Tic9LTb6Wiz0N5sZa7VyZNDDydkBWquKUYRsJuzZxwh75nFf74jHEMckELFh5XIJRLiY7yEhFPDYYw8hwmHFY0tZ8ejD85ktEeIzmf8fAk8uf1ACFooFe/zh+1i7ahmTg23sGemgs7kWXXG6tK7v41qcsX3RB7MwI4QiRTj6omQqy9JoqJVAhNVQQH5GFNnJodiqCuluqcVl09PdZMVrq8ZZVY5dV0hTTRmeOg0uawkWg5SRMBsUaMsTSU0IZMe2ADauX8baNQ+xavWvWLfzKVZteYwnNz/Cmp0rWbfzCdZuW8GmbQHs3LWKrY/9J+/V3sOq5T/xcwAvIzmuHhY0Df7iywYWZx6uRWXyOcHXIVWZ+z+dI3+n4rsO6vbAJ1hw/hzz66xas4yN25/yHfe1orTyPIdvmQWndtumR8hK3UnEzlV0ug0Mtlmor1LRXq+jLDOK1LANaHNiqFIloctNQAgHe4bauPjmq0wPddLb3owQqQiRyvRoHxajGqe1ijaXhV1bn/M7jgZefekA+6eHOPHy8wgx4gOUIz6qpuxUXaEgLYz06E0oYgMXxnCeTiaDiEu++fL2ZQdPcv5GCPTR5iTnT+o74UKIhYp7Z1nCQvUk2WmUMwz+UeKO+Xs5hB4WKi/571te39+Bl81Cq1GK1F8NIABOXbgCQHLjWVYUHOPUhStcvvwpAO59lxatc9111b7jc7E4aj7hu0fl8bqEf9bGVpGFXZ3tW2/Cb11/MPzdjIsMJrodGnrqtPTUaelylNNmKcZjLqSlRkWXoxSPWUVzVQ5OXSa28iTMxXFYyxJx6tJpq1HSYsyitTqb1moJWNpK47GVxs+DikZdGk5Nyrz4+v+yguRtSP6d7NDLz+0p318ZXMnX6p9pXfxBhH+2QqaH+V/HDj+T6WLy2DUsGr9GQxqt1Qpazdm0mLLm7bv7XXws/gDsWlavS6XZqPA1qtMifvvRB7zz2inOnznFZF8X4jpwGirQKdMxFmTRU2eev+HLslMWfcSaq8porizGXqKgSZ1Hm6GI5golZmUiZmUiDaVZOEsUGBRxFKZEoCtIxViupCw3GWVKNCpFPJWludiq1LQ32elwO/E21tPosNBgt9DSWE+7202Hx01vTztjowPMToxwYGqcw9Pj7B3sY6K3k/1jA/z24tucO/0SB2eGaHfZsBlKcRoraDSUU63KYsRdz8l9k+zpcqNR7EYZs42SpGAK47ehitlCaXIQ2uxIdMo4qovSODrVzx8uvcO5E89zbO8kN3CZG7hMUXIEhUmhqLN3o1HGkBO3FX1eAqaiTJTRO9myYglbHr2P0vitPPvAj+bHaseapVSrc6hQJRMTsg6zLo+EiM1YDQW8fGCI52f7EUJLdkII2XHBFGfE4DJXcPzAqCTqPQranBiSQ56TbsRT4CCN6uIFjp9WCMQOuHjuRf761QdMDrl4+fkxzr91jFde2kNhUTq7gjegVefx8pFZvvzt+xyd6ZPoBUKLOiecgqQdUvO8n0F5egKdNjOvHpiVdAy6PEoKJM796VcOzleh0QrBi3MzXLn8IZfef4v/+dPv+fbrP3D5k4vwj79y+ZOL/ONPf0R8CjqVAoe+BK0ykdridEqSdmIvTUaTHoQxLwJTQQxqRQjZuzdQkhFMeOBjqNLDKM9LoUZdwKkX9jHe6+aN43Nc/vAsp5+fpiA1ksKUMITQUqlMIC96O9mhmymLC6MiIYK8sG2odm8gP2YjrcZcDg82oRVSB+i8uCDKM6JRK+KoLVWiU6bg0BRwZKyPP37wNn//4iPOvbifLlslVXlJ1GuUOCqyKUjYSUb4WjIj11OcthNVQiAuo5LZjloGGzTYihMpTw6mKG4bBXHbSY3cjCozmqnBFv78xXvwzWU+Pn+K4c5m8tJ2oy/OZs9gB70uB6wS6FQKhtuk42wy6WipNWAuyaO2NI+mmgoajCVYtUrs+hzqDLnY9Tkcne7gt+++zDsn9iO+AvGV1DRpFXNcevsUf/7iEl99/gFz00P0eOoY7GxC/BpCAp8lfMc6RnrcvH/uBB+9d5bxgTaYEZz1j4AfFdhqyhnqaqS71YYQWj7lZtgoUGXHER60nq2bniY0aBOV2iLGR3qpEoIGRzWvHplluL2OyqJ034f1G6p8DdBM5ZnY9bnUGfJprCmiobqIWnU2xsJUbOocPJYK2up07Bl0c2Sqiw/Pv0F/cw1jbTYmO+sYdJsYa7PN20SHg4kOB2OdDobbrAx6ahn0WBjy2Bnx2Blstc3bsNfBSFsdk91N7BloZbrXRV+Lhe5mE8PtdUz2NjPR08RYh5OJrkYOjfdwZHqhTC4dUnnpiYFW9ox1smdsAUTMjnYxO9zFRJ+Hib4WRrubpXU2SnYtoNDbWvevZyTuFOzpbWW6sxmPWU1rdbkEIHT5NOtUtFYV01mrps+hp8+hp8eupsuinhdRt1sqaLep6bTr6KqvpM9tYtBrZ7i9jqHOeoZ7GhjtdTHa62Koq5Eul4WR7gYGO+rocZnpaqqhvc7AVFcjp+bGabNoyYnawe6NTxG9duV83xgZRAiP76+DxdWZ4nw0j0B47JGHFtGb5oGEv2YijgUtRRKsXPEwm9c8icOk4dDsED0tNtR5SRRnxCBnJSXHT/rYVmRHUKKIIC81mNK8WCxVedTXFtPaoKfBWkZ5fhLZyaFo8pNxmSvobq6lxWHE7ajGpCmkuiKfdmc1HQ01NNSU0mLT0tlYjcehxaxTkp8RQULUJiKDn2XHlizhAkkAACAASURBVMdZ89xSwuO3sXbnU6zZuZLA8OfYsuspNu54nM3bAti4cSkrHryZL+rv4Wc3rWAhynkZIaAocxeLqUhy1Ppqoea1QISfk7lUYhJ8R5Tr1yF708ZH/iUHanGU1cJC5P1qECE7NQ4/uza3P3JHgNTPQ2jJillLZtSzpIY9RUFyICWpO9Ero7GWpiOEA4+5nMnOBmJCtnPLstu47567WPbwb3hwyX38askvue/eu9i++Tke5yhN1nI+++AMX33xLufPvshdd00zPNDJ0l/9Yn4Mh7oaqTOVSzqa26TxiAt+hoVmmw7f+IYgRDhCVLAAIo6ykKm4CkSIfZRnhfrGS66eszBuPC5YLJjtYTGIcLG4i/QIC5kFh2+f/qJdf/78CNbCJGry4/z22bMIELj3XQKYBw7ufZdIbjwLwNaqU4t+l21BWCxTmPy1EHL/jEsIcQltTiya7N0sROBl8a9/zwrZ/MHmd63boaG7rmK+7KxMY5IbzEni6hyaq7Jo0Gfg1KXTWJkpNZvTptBuzqHdnEOjNhl7aSx15fHYSmMx5km+Q706kTptEg5N4r/4DMh2nAUAKZu/0+/fh2Hmn5yjTAnzBxHyOMnz/Kt8yWMlgwi5SdwCNaxBm4q7MpM2cy6djkLabSo8tbm4qmUgsfg5tFUkUq9LpalKAhENlenUab6bmbGUL85OCL75M++dPQMugUOvQQgPOmU6Dboy6tRF9BDCoaFuPjp3ipcOTtHZYMFYnIMhP30+WujWq6grSMVZmEZjcQbuMiUt5bk0lmRjykqgLDECTW4SalUaJblJZKdEkZEQRmFWElajmrZmO4NdHgY6vHR5W2hzN9HudtPt9dLf2U1/dxc9vR2MjvlAxMQYh8ZHmOhso7epjn5PE5MD7Yz2eejwOHBaddgMxVg1KqwlSkwF2Xiq9fQ6amnWllKZlYA6LZLC+B0Uxm6lKieSmvzdKHdvJis6kHJFLO5aPe31ZhpMVUx0tTMrpIoeVfnp6HITSA3bgCpValqUGrmZrauWo4wJZc3DS+YH15wXSdr2ZSijnkaIT0mO3U5RbjxmgwqrsZDI4DWk7t6O3VhEVUkmiWGbSArdhLE4E3V2PELMYSpR0G7VoFFEYS9NpUknoejk4NUUJgf7ypUGoYjfyubVD/IM+3iGfSipob/Dyhun9/PysXG0QqDIjiA5MYTudidvvfYir79ykEGvHaGF9Mg1ZO9eR0roaioUkTQZSvlaCL4WgqMTk7x54kXOnX2JIwcnGBtqZ0AIKXtzHFqbbRydm+bMied5782T/PWry/CXP/LZB2/z1RefwN+/5r3XTlKMFkNhFg59EbqcRCrzEsiK2iBlG1K2ocsJQ6sMIz95CxplBG31UiWw+Ij1RIdsosFayXV8y3V8y9RgC0dnejh9dAKvtYKytAjy43aSH72NvKitZO5YR+L6p8nYuo7SmF2Up+wkL2Yjpck7sJem4jbkIkdMbGUKytOjMOSlUJQcRWVuKqMtTs6/cpTPzp3m2PQw9rI8ShLDMealYi3NpFIZjyZLojUpotdRmBSIIS8SY14khQmbUUauk7pt795KZug6chKC4JTg4Hgnn7x3kj999s68M1iqTEGOHjVbDdRVq9EX5WLRldHmtNJa54sIhoOYgVJFLPVVBVi1OVgqMmiqVmEuS6PNXs6ox8yQ20RPvYH5qKVHcsQMqBjtds+XCSzPSyNy50ZCtjxHa72Jzy68yd+//j1//v0nfHrxLc68cgSOC1AKLFVlaIWg3iLd2xVFmezavobQoA0U5aex/KF7iA7fiio3jajw7WRnJrB3Zpj33jnDh++fpQYl491O6YWoAIdBRV+LGYdBha4gmSZzKTZ9HtVlmfNV1bRCEhGLsyCugFglnf8ov6XdrqGvyTgPJIT4FuGCUa+ViQ4HU131THQ4GGox09NgoN9tYazDyZ6BVvYOepjudTHW4WS0vZ6xDidTPc1M9TQz5LHT5qjEZa6gzVHJQIuV8c4GxjqcjHc2MDe2WDzNPjFf8nXfWBf7x3uZGeqQMjZD7UwOfLfKkr91uSyL/u/3/msgYm9fGwcG2zkw0Mbe3lZ6nSbazBoadYXUa3Jp1KtorSmls1ZNt1VLj01Lt1VDl0VNu0Xqwt1mUdNm0+Cxa2ivM9DXYmGst4k9o23MzfTz4sExjh2e4NjcOCPdDfS3WpnsbWa000mf10Z3Sy3eukqG2hycPDTB3v4WagoziN/yDGGrVxC26hHEKdi1chk7n3pUug9d0rUVCj8gECdlGgIeWboAIvyzEP5AwgciHnvkIQIefZjHVyzl8RVLeeShJRTmpTPa00qfx4FZnYcmb/HHriwtDI1CboDloSAjlMqyNFobdLQ4tbQ26akzF1OhSkSVFok6L4l6fQGtVi31NWqabJXYjRU4TRo6nGaaTVrM5fnUG0rod9voqK/CWV1CVUkmhVm7569VZMQGlMWJBO3eyJrtT7BuewBrtjzK+i2PsmVrAFs2LednNz3C65UPsS3gB+Qmb/e9D86zQEM65XNWjrO4BOSEz3k46neuV4GJ62CRWPfRa2ck1q5/iI0bln9n/vrVv2bNqgf+FyfKwwI3W7vYSbpzwSmX7BrZjU3L5qdDN/4GIbRkRq+mOHUT2TGryY1bS0nyVgrjA9FkhGFSJWItSsdRkcNjDz3A6lVPsH9mhvHhqXlbvWQJ99/zC9oaqxAikNyMOGLCt7Fr21pu/GE4IY8sIWjbBoRwIkQqJqMadWk+ESGBiP1zSMBzBCEKfRaDEM9x/fWPsmTJToT4jd9v+b7jb0WIToRQIISC7esfR4g4hEhj3vEGP+dNdhxlAPYtCw6kwe932YE8x4Jzes7PelhMYRrBpIqnOi92fl//8b10brkhkDtuues7mYjLlz9dlImQQYRMafIHEfeH7/Wdiz+okZ1k+f48T4UiGnVWjO8ePsV3KwjJFB15OzUsLgWrpbv+u/dar1NDh60Ub20RbZZi2iwSkJD/+jdFs5QmYK9Ipl6bhkubQptRgadaQbM+lSZdCq7KNBxlceizg+fXcWqSaDSk0WhIw6n/vzISMsA8zkI2QKa3yWDaX1AtX0/5HOVra/GbL2cd/U1eX36GXSxkba4G536ZCE0qLn0GXpOSTquKNms+rWYlV5evtVUkYimLx65Ool6XSqMhg0ZDBvW6a1O7TCVX6Uu++OhD3jt7Bq0QdBDOee7EVJxLa42eNnMlDdoSPnvjJPztT1z5+F1e3DOGx1aFuSQHc5FURrC+LIvGsmxqcxIxZuzGmp9CfZECa1461YpEDFnJ6PLTKMlJRpURR27qbvIz4tEV59JSZ2aiv2te29Df1U5fZxuD3d0M9/Yy0tfHyEA/bV4pGzHS2870QA9zo0PsHehluqedufFBhrvcTI900emtw1ZTjr2qBKtGhbk4mwZtCSIJHBVFGPMy0WcnYlQmUp4aSmniTmryYiiI24pTm0PCzmd58sFfUJaVgLEkl9iQHdh1amaF4PFf3sWmx5dSnBZFQXIo2fE7SAxdT+DTy9jx3BMoooJpqzVgK82hYPc2yhICydolp38/JTZiExmJwcSEruepx+4jOHAV6XE7yU4OJWP3DravWUHiro0UpEaSGhFI+OanJMdpQn4Jf0txcghFScFSD4SsGHLjd1KiiEIrBInh6+cvrJIaNKWpaEpTUaSHsitkNY+v/CW7gtcyNuzhg/MnmBxwU5gRSVrURvKTtlKqCKIkPYjS9DBydoegzc7g+Oxevvn0c77+3Wdc+ewin1w4x9H9kwwIQZ1ZT51Zz2BXyyIH58KbJ/jLlc/46PxrvLB/ikvvnOHDc2dgiaC2QkVy2GZ2rl5GdsxWKnNjKEjcil4ZSVl6MJqccEozQyhI2YkYAU9dBQmRG0iNDeLFgxOcefkgjVYt9aZSxCkQp8BlKqRBp6QoKZjUHc9IH83vQ8qWZ8gPC6RGEU9u9CZyYjaRG7sFXXYMuuyY+Yc6Z/c2tNlx2Mqz0SuTUGdJkYh6QxmtVgM1RTnUFmVjzEulUVeIITcBmd+q3L2Z8owQytJ3khOzjtyYdagzgtApwiiMD0QZsYG8mEBy43diN+TR32JmtLOOvUMtjHY6EUISEMrXbWaok29+9xEfvHmaF/ZOMtHbjlgK4XRIuokZcJkraKwqxK7JwarOpE6fg7EoCUtFBtaKLCzlChorC2izqBFCylCtZQatENSoVZzi15zi1ygSwtEUZjE12MG7bxznj5c/4KsvPuJvf/4df/nqd7xx+pX5ayrE5YXpf4f1q1fw4L23s/65J1hy70/ZtXMjNrOOkYF2KjWFVFeWcvKVw3z28ftcuvA600OtuC3lCDFAs7kUV20Zgx4LVq2SDmelr6HSAnd33kk/LxA/kETb4hspmu16F7zWCrrq9Qy6TRKI+L7koA64ahhvtzPT08BUVz1DLWa66vX0uy2+Jm92eppMiJuhvc7AkMfObH8L070uRtrq6GqoptlUjk2bj0NfQHudgfHOBqZ6mpnoauTgaAdHJheLp0c7G9EKqRHcwcl+9o5K2YiJAS+jPQs6CLk0rL91u630tNiuCRQm+lquOV+2AyPdHBrp4eBQB1OdzfQ31uKurqBeq6LJUIzHrKbDoqPDqqHPoafXrqPXrqPbIVWk67Tr6HBU0uaoxGvXM+i1s2ekg2MHxnj91TkunHuF9996hXdee4HRnkb6W62Mdzcy6LXT02qRyqK6TIx1NfDCTD8nDozS5TCQHxNETthWVBE7SFz/NMGPP0zEulVsXbV8XmA9r7GL9mUkAv0yDzKdKRAeW/6ABCQCYcXSX0mAQ/49HAIefZiARx/mgXt/QVpSFH3eBka7m6k3lkrdhUNAmxNLdV4slbkxGPMTMBYlUZ4TTXFWBCZdNt0eEx1uIy1OLXZjAbriVMpyJK1EbZmCekMRNkMxddVlOE0aWu2VtNcZqdcVYS3Pw2vV0tdkwllVjCY/mbyUUOLC1s9fp+3bVlJWqSAqeSsbg1ayYXsAGwJXsHlbANt3Psm2wBXc+MM1TOTcScTTN5AZu4EFrrmPXvTvcN11ryFElM8yWNBCyBxrGUhcLbh1sNA9WbbjLI6KX/inzlLguuX/RD8h72OChcioX4biNliITJ9f5OCsXfMQgZsfIXj7Y4TtfIKEqGcJDVxG9LZHCNv0ENFbl5IWsYqMiCcpSQtctN/awnhq8hOoyIhi6QP3EB4lgYi7fvFThPg5QvyU24RAiJ8gxB385Mc3cetNN3DrzTdIf2/5Ecv+U7DsP+Vl7kaIu1m29CHf9L1IGYcHEeI2hLjf9/cBAgLCGB+eRYj7fHYvQtzjs19y43//Fzf+938hxF0IcYefxbIADuRxkCPNMg1IPsdr9SiQaUo1SE6lDC5lx10CEeWZYdgr0ufvmx9eH8TPbrqfzE230pv6Sy6ZH0alLF+ke7h8+VOSG89+JxNxbRBxxLd/fxAhi3qP02IqobY0A4nCJIMcmd607yrrYMEB/td0ID11WtotZb4sROE8nandWkSrKf87VBx7RTJOXToubQoeQ8a8tVdn0W7OwalOpNIPRMjWoE2+ZkaiQZ3qu89lmpbL71p5/MZFBkT+Wg8ZGF4NIvzpSB6k53iOxV3DZbt6rAzUFMWw+N6Rppu0abgrM/HU5OA1KXHXZPuyDAb8dRnW8gSsvuxCvS6Vhsp0nPo0HJprV7L6jr1y6CCHp6VINccF5pI8Wqq11BYpcWqK8Zq0HBru5P3Tx7iBy5x5fh8zfa00GUvQZMUiRA3FCSE0a/Mw5yejTY9CmxaNUZmMEA1YC7MxFynJTYomPz2O8txMjGUFmHWlOKr1dLqcTA/1MjczyczIICP9PYwP9TMxPMD4UD+Tw8PMTIxy5PB+5g7uYXqkj+EOD6NtrQy7mxnxutg/0serR/fywTunOXJwHFe9kda6ajqdNbSaNHTZqrGVFWAtVVGVm0FF+m4qs+KoyU/AmBMjNTZTRGApSaO/ocrnNB2nqjgHnSqbXRvWsuPpVTzz0K94+Be3suL+24nevhrhAV1BKvXGUsY73JQpkmm3VRP8bABxm1ehjFznN9jfEh70HK++MMWnF0/TaFMTvWsdBYoYDk51896Zo7gsarR5yWTHBVOWFUen00hzdSlVBSnw71LFnNzd20kL20DKrnUkhaxl9fK7ue+n11OQHsHkYBM1Okk0k5qwHVVONEJ8y85tT/LsMw+y4tE7eOjB2wnd8Rw12nzfi+ksKZFrSQl7hpTwp8nevY4KRTgl6dFsZIJPX38T/votl94+x9RwN7NjfczNjlJRmI26KIeq8gK0QtDpsnOFHyAG4OieUS5/8BZnX57DYSynsiSHPreD7ibr/Ic1M2ILQuxjhrVUF8RTkbmL/PgtlKQHUZKxi4yo9eARtNjLaHPqGO91c/b4QV48OIalUoUQFhJ2raUoTaqUVJUfS07MJmI3Pia9uG6D0rhgCiO3kRO8gewoqWxfScouNIooDLkJJAY9R9z21SjjdhC7dTVlmdFU5qfMN1LLiQ9FrUxGnZWIIS+N2iIFjXoVRUm72L1lFeIZyIraQGlaEGXpOyUdyc8kp6goYSvZEWtRxQaiU0RQmh5GfaWSOn0O1UWpWCuyMJakU5geQV5KOMWK3Vi0Kjgv4Ovf8e6Z4xyZGWPvSB9tdSbmxno5+8JeSBLUGVQYC6Vt2LVZ2DQKrOpMbBoF9fo8moyFNFcV4dTlS9oFIciICfFFuiXgoivKYqijiXfPvgJ//xPf/ulzrnz2Pl98/B785Q98/eVlDu+fnr9exWhZynEyk6Ln5xk1RRzYM0pedjJjQ528/MJ+3n3rFC+/sJ9jR/fy1uvH54Wxw+1OrFolbks5jTXFNJlKcFvKmWCjBCAuQEN1kRSZXgJCyzx4ETdIIne7Rrq3XbMgiTbP09NgoLexCtlp6arXM9RiZrrbyUxPA6NeK31NRnqbzXQ31uC162mqKcNZVYx4BgZarMz0uZnpczPYKkWT3bVqHPoC7DoV7XUGZvrc7B9uY7rXxYGRdg75tA3tvnGY7HUzM9TG/vFu5qYGODjZz8zItcu9LqYu2elttdPtttLWUEOfx8Fgu5M+jwOtEEwPeiVBdp+HsZ5WpvvamOlvZ7qvjT2DncyN9XJkcoBD430cGetjustFj9NEi0mDy1hOi7mCNoueDpueDquGDquaTpuGDruGDpuWNpsGr1VLi0VDW72Bsa4GjswOcubYPt5/82U+vfAaH5w/wVunjzI30cXMQAt7hjwMeKQsxHCXk4F2B5MDbvYOezl5aIJ9fS14aioYajAx2lhLrTKV7ODNiBkflWmEBT2EElYHPDqfiRAhLDSHC7zK5KyETGuSdRFxEpB49OEHCN6+ngpVJvaqEmo1+ehUSRjykqgtzcCkiqcqP5YqVQKGgoUMRXV5Bi31GryNehptZdiNBVSrs9AVJKPOS6C6NAOnsRC3VUOjqQyXWUNXQzV9jbV0OCoZclk4PNbOi9N9dDsN6FRJZMRuJWhzAFoheO6pB9ixfSWhkRu5+5c/5Y67buPOe37CHXf+mGXL7yUkZBVCaH0g4h6U227mP8xnJBqY+OaqD/ZuhFiG5Pj+BCGSFzkDi6OjkpO/9bl7WeijcInFnXOvVcnpuxxpuTrbP3ckZDDi7/SOXLXM+auW9yz6fdeW5YRvW0H8rifZ/ux9bHriDiK3PETCzhUoY9dQkrx5ftkGdSq1hYloMiJY/sC9bNm4nr1Tk9x+683c/KMfcvOPfkhyYjxeVxM/v/1W7vz57Vy4cIHbbr2RhLjdPH90jtNnT5KtLUSIn6BS6tDpbHi9A5w6dYIlS1YjxL2sXx/KoUOHOHToKDqdAyHu5NChI1y4cAGdrg4h7kOnc3Do0BFefOEQ69fHIMQ9qJRadDq7b3snWbJkHUL8nOuua/G7XrKzOcFClP6f8eXlbINMdZKdcy1CnCVozVJ6myqRo97f+zclN/5wDU8vuYnK4B9zQv0AJ9QPkLnpJzy95CfcfuMzi+hMpy5cWTT9v9GZbn1kHwtVn6TKTw2V+TRVFfjNO3eV+VezksuU+lNz/vUKQV12KTDmMubNW2Nlzjytqbkqi3ptGvaKZOo0qTRWZuKuXmg+563KxFuVSUdNNp2mHNx+0XaTKmJ+2l4Wh6M8HqcmaWFeaSxN2nQkZ18+dvl58tcuyL9dffz+GRwPizUhLhYL9edYTFfysEAhWxwkMBXvvuZYufQZtFZl4anJobVaBhDy/qX7yVwSi7kkdh5E1GlTcOrTqNel4tAkz8//X+2lub0MeJvpbLChUaZLUe8RsJXm00ASrYZytNlJ5CdHUl2WQ6tVj8tcgUGVSn58MIWJIeiyY7EUpmMtysCQm0h5WgxyOqe6MBshzpKTEI06P4dGs5FuVwPdrga6mhsZ7mxn//goLx8+yOE90xycnuDwnmkOzE4yMz7MgdkpXn7xMGdfO8HJ48+zd2KI3pYmOuoseGur6ay3Mt3XwYsHJrn07mvsnx2CtQJNkYImk5ZmQwWNulKM+VmoM5MpS42jIj0OvSKe6txEavITqMyOwqSKl6LTsiMoXKx57DfEBgVSmJ7I+ZeP8flbr9PfZGfbMysQ4jxFmVF0NBgZ6XJx8vA+Dgz3UZKRzJrlv2LjY0soSNzuG+hvUCZLtfTfPn2YLz97mzMv7SE7ORRFXBCDXjuvvTiLoTiDvKQwitKjcVYVMzfWyYEhL7O9LmZ7m5jpacSoSiFqyypC1weQl7yLUkUsawLuJ3SzVF7UXlOMKns3T674JUGBq0iM286uoNVkpIdQbcwlLTmIJx65h3VPP0RMyBqSItahTApEmbAROQ2nzgmnLFMCEeePH+d/Ll/mz59/Rp/XhbfBzkh3G8rUBPIzkrHoyhjplKKtcsnRnmYbI+1N1BtLqSrJwliaTXVZDhW5iWiF4NjefqY66whZs4zQNVL6vDwjFE1WBOWZYZRmSrzYk4dHeffMHF9//g4fv3sCIUbQFKaSJAMChfTQZ+3eQHrYsyQFrZovq+coTKYmO5aCiC2kbnlq/oZPCl5DdsxWqvKTid3+DMq4nVSXZiA8UJAWTnlOLIbiNCpy48lPjcBQnEFthRJbuRJTQQbmonRMhan01OnZ21uHEN+gSpA4uwPsYIAdxGxZwbZVS4je/Bg50VsoSt6JKmEbmuxIStN3UZQSgjorisKUUMQqFtEuOC+4jUvMTQ1yYKKf3tZ6hLiCVgjmhjvprDNgLs1ECA+JwWvIT9qJ05CL05CLpSKDen3efDlTuyYPrRA0GMt4dW6acyeOcuqFfbQ31jLc5ebLzy7A3//EP/78Bfzja/7xzRUCGYERwYmXjnD0oKSFyclI4tmVj1KSl4GmOI/Y8B2ceeV5/vrV7/jdJxc5vHeS0y8f5f1zZ/ifP37B11d+y+WP3uedsycY6+9kIxPUG0tpr9fjdWhpqC6isaaYFmsFE2ykLHs3dQYVNWWZqDBIIOIsCz0w0kCIK0gUAy0vHphCiBE8lnLa7RrcphLa7Rq81gra7Rp6G6sY8VgYb7cz6rUy6JaqCXU31tDTZKLfbWHY65inMsl0pmGvYxHYaLVqGWixcmCknSOTPewd9HBgpJ2Dox3M+oGBfSMdzA63S52kpweZmxr4lyhJg+1OelvteJ3VtNZV0dNio99bR2+rncF25zyIGO9tZbynjan+TqYHupjq72RmsJu58X6OTA1xaGKAIxODHBjpZrzTRafTjLtGi7OqFHeNljZrJS3VJbRUl9BaU0qLz1w1JTRXl9JgLKHHZWHfSAcnjs7w1skjXDj3KpfOn+at0y/w0qEJDk12c2i8ixf2DDDV52Kos56pwRYGO+oY6W5gZqCFk4cmOHt4ipN7Rzj/wl7eODDBjNtBi75Yqsc/4zNf74d5XUS0XxbCH0TsgBXLlkjZCBk4XL28PO3LTqxctoSgjatQxIVQlr0boyoFS1kmpiIpqqhTRqPLW4jclefGUFWRhqOmgDpTIc6aQhxV+VSXZaIvTMGiyaHFWkFPczUt1go6HJWMeWxMdTSgFYIXJyRA+cbRKSY6HFi1ORRnRRAXvoatG5YRvO1x1q19lFtuvYGf/eInrF+/hvUb1vDgg/chvrcMieqiJWjrMiqD76Ay+A6+X3nYByL8I44NCBFAQMAmLl/+FAlEbGfBcd/n59Cc9c2bQwIOcrT6agdAdgjPXeO3q+2fgYhrOUs9LAYz11pHdopkx1hLaOAjRGx9hK2r7yUh6HGqi2IoVwSRFvYkxckbqEjbQm1hFI6yOCqzQilPDeLh++9k0/q1XLhwgdmJcWYnJqg113DbzT/izJlXufXG/yYxPhaXs47//sH3KStQccfPfoIQP/WN489QKdXodDaE+AXr18fg9Y4grlvG+OheAgJCeHDZv9HZYeOJu69nU0AA48MzCHEf69fHsndqCiHu5Prrf8OpUycR4l5USj06nQUhfs769RF4vQNIGRLVVeMgO50ygPhnzrQPRNwG/o56RtRGX58L6dr/5/d3c/uNSwl54kaa4u7ikvkBetN+RdyzN/Ozm5byn9+XqXz7uPWRlxdlGmQ6kyyivpaw+v7wE37HegxPbRmu6iIkR1g+ruMsZB/8AcVZv/OVQYTscMsZaA+LQe53AcTVpV6FkLpWy6Vd5epMzVVZNBkUNFdl4a7OoVWTSpshkw5jFm2GTLyVGXirMmmtlLIUC9tbKJHarE+lwQ9ENOn8lzvLgjMvgwhZqzT3T54LmbbkVzr5O1Qn/2xGg5/JGQgZTF77XpG7cjdp02gxKPBW58xnIpqNCh9FaaEUtKl4N2Y/epIMIhoq0+eBxP/5bjh59ADHD05zfP8U+/rbJQ7jiPTC8Jq08I0ArVSXOSs+mKL0aErSI8mLCyIvLohKZTxNlfLDgc8kjmZxZiLleenkpcZj1nNpzAAAIABJREFU1WvpdjWxb3SYgxNjzA4NMDs0wKHpSV6eO8DJ54/w4sF9HJvbz/Gjh5jbO83U6CBHD+7l3XNneOuNk5w9/TKH9kww4HXjtZlortLRZjcz3dfB26eP8dlHb8NaqQ77DgYoz0mhTl1EnbqY2mIV+XGR8zd1TV4qZcnhVKSFUaWMQZ0eSrM+F1Oh1AysuigDxe5gFDGhnD68nz9/com//e4z/vzJBU4emUYILY2WCs6dOMznF9/k1PMHufLB+5w5eojBFifbnl7G7q1PkhKyCnEDhAWupFqdw+8/fpOvPj/Ph2+/QokynqTwzajSIinLiScvJRy9KhW9KtV3nMcZa6ujs86AVplIk7GEc0JQqpAuutuq4YM3jvHh26+gL8mgODeeyJC17Nq+mqDAVWxZt4LnVj9E8I6nqHeU8cknJ/ng/eNohSAmdD0JERtJjdxAesw6EkKeICX8SZLDVpGXGIgqKWSRw3Pq+SN46h3UVVdxA5fJToylpqKE2aEeLr//pkSVKc1FWKChsoR2mwFTiYLasmyqSzNw6Atori1j/4iHT948xoVTc1QXLuYcFiYHo4zdSllmFC3mUt54aZaX9g3wuw/OcHxuDFVmJEIJmXHbyNy9BSEGKEzdQWHKVnJi1pG+6ymKE6R+EM7SFMrid1Aauw27KpGJNge9zio85nLKMqNRxu1k06pfE7Z5JTdwmTqDdA+r0sJR5yWgK0imWBGNriAZfUEyLTXl2MuUmIvSadTnc3y2jw9PHWTIZUCTFUZZejAXhUCcB4c6A70ympjAlQQ9+zCJO1aTHb0e5e6N5MVspiBxOyUpuxCXJJ2CcEFJeiTCAHpVOn1uB+dPvrBA2xBXEOIbNDkJmEoUvmfMQ2rYBjTKmPkshKUigwaDitbacur1Bdg1eYy3NfDeqef506fv89E7p3n1yCydzVbu5RwXz53ky88u8MfLH/DFx+8hlBDICBEh24iPDsWgKaG0IIfMlDj2TgzxztkTvHz4IK0NNt46c5xL777JZx+c58vPP+LD82/w+aX3+OtXv+MPv73Ebz98l4tvn2V6pI9mWxX1xmI8do0U1bWU47FrcNWW0Vano86goslUwiVukyhL5/A1pNJKTeh8GYgmYyHN1UVI3XxHcGiVuE0l1OvzaLdraLOpabOp6fD1iuhvrmbQbZKs1UZvs5lOp5HuxhoGW22MdzYw0dU4r3cYba9n2Otg2OuYF15PdDWyf7iNwxPd7B30cHC0g4OjHYsAxNxED3tHO+czEd8RQNcs/r+jyUyfx8FwZyO9rXZaHAa8zmq6XBb6PA76vXUMdzYy0dfCZL+vuV1fO1ODPcwM9zE12MXMcA8Hxgc5ODHEvrFe9g13s3+kh5n+dgY9Tjy2KhqMFTTVaGix6PCY1XjM5bSaymgxl+E2ldJsLqXZVE6zqZzhdicv7h3m7VNHufjmK1x86wTvv3l8/pi9dVWMtNVxdKaPfSNSha4Dk12M9TYx3OVksreZF2cHeOeVA7z7ykFePzTFiZlBjvR7mXDZyAjdKukhXD4AoV3IJIgkFoun5axDoAQi5gGEbH56iRXLf7MIRCx/4E4CfnMXzzy6hB1rHkGVEEJDZT6mokQMebvR5kT5faRBlSpVaTKpFdQZVTRbSmkwFWHRKqnV5NBQXYTXoaXdrsVdXUJPvVQFbKpd0q4cHHCzr7eB8TYbz7APqzoTQ0kiBVmhJO1ez5aNj3HLLTewevVKLly4gLvRidlcw4ULFwgJUyHEAwihQDzh4o4Hn+SOW36DEFsQYilCPIIQuQixGSGeQIifEbAyyg9EbEWI9QjxtG/5JxAi2jct2T133eybfprrriv2c4D2cW1g8c/MH9DI0XQXizMhcoUhedpz1TbOXbWsvA1pOnKH1B9i16aHyU3chKsmm6qCKFJDV5Id9STFiWsx5OygMnsnpUmBqNN2svT+O9m47jlmJ8a55YYf8uObbuDGH/4XQtxGa2MDYbuCcViaeGTprxG3LSM0ZRfjwzOMD8/4xvFOVEo1KqUOIe4mIGDHPEgICcni0KGjOCweAgJCWHabIODxKN/vt6FSalEp9ch0pvHhGQICNqNSVqBSViDEbQQEbGV8eIprgwh/ICELpr879pbCeMrTw+dF3/rceKoLkxBihuvO/YEf/SCVpXf/nMxNP+aEegmvVz6EJeIunl5yE7fcquJ7/3at7Rq4P3zm/1eJ1x/9yIQQn9LpkPo4LJRzPc4CiDjKQoWiYyyUx5V/9wcKMojwpwNdG0R02iroqdPyvzXcc1fn4q0twFtbQKtJAhKNlZk06DPw6tJpr8ykvUqBtzKDVl0arbo02gyZtFf7VywawFocg9uQTqM2mZr8cNTp26jJD8dSFO1bxp+C5S+A9wdJ8nnIY+/yM1nXcLXg2p+2NOK3vL+2wsNifYQfmPJ15JZBRGtVFt5qKQvRZpZ7Q8igZB+1pXFYyxOwq5OwVSTi0CTj1KfRaMigqSqTRkMGDZULnavr/XtD+L8X9g338u6pY7y0Z5y5YanG+aQQlKfFUq8ugG+kWsbj7fW0WrUIF9QUp2MuzsBcko6YAWu5gtqSTAyqVB9ariEhfDu5afFoS/KpUZcz0tnOCzMznDp8mOenp9kzNMTB8XGe3zPDkdlpDk6Os398lEN7Jjiyb4qx/k463E72jA/y7rkzfPWH33L50/c5fewQQ95m7NoydDmZiDnocNby+0/f469fX+bdd07S7KwhJ203hYpEjAXZVOUpqMhIITMymNLUeGzleVTmJKGKD0YID2Upu7AWp2LMjaPPaWBuyMOr+0e4+Nox3nzpAEcmBvnDB+/z508u8Y8rn/GXLy4ihJYCRQwzQ2388bcX+dtXv+fLTz6Cb77mneMvkhkT5OsrsVUCZneC+D7kpYTT665loqeJzNidpMdspyA9isyYHZRlxfkAwimC1gaQmxhKs6mcmtIs1MoFRJhEA6JD6r59+vlZ+PuX/O2Pn8ASqXxkStwOWhuryE4L57lVvyYzbRdzB3r58spbfHzxBE11atLit5MQuYH06E3kJm+l2ZSNVgjKsoLQ5kZSVZyKBQX6fCWGwkJabDZaHbb5KlUMCH534V2+/f1nfPPZBxydHKK2NA91ViIVmbEUp0RSXbCQKlTEbqe6NJ0j4+28++p+/vH79zl3zPfBiZYcxtTQ9dKL5jrJua6tUNJsKqfHZcamz0OdH4+2IBF9QQKqtCAyotaSHvEMqqTN5MVvIC3kSTJ3PUVR/GYKYzaQGfQ0pbGBNJWlMdZWx3CrjeK0KEksfFwQvvkpFLHb+QFXaDSVIAyQFrOFwuwotMXJFCtjMJSnY9ZkYS7NpLYkC2N+MhpFDB5jMcNNVViLk9FnRVKljIIrgotCcHS8lTFvLSmh69ny5IOk7FpDRVowJclbKU/ZiTo9ROp9oYrDVpYhOcxxMn1nAs4J5iZ62DPYQbfbPl/aUwgtJalRyGB91GNm70AjFdlR6PPjsGkUNNYUYdfnUVWUgUNfxP7hLj46d5IX9o0z3udFiGOYdcXcyzke5RhaITh5bE7avhKiw3byzJNSj5G8nAx06hJ6Oj2cefUl3jp7is8//pAP33ubC+de57OL78E3f+Jvf/qSf3zzJV9+/hGXP3yPt08f59zJl3njVWn70XgQAsylGdTpcmmtLcNjKafJWEiLuZSprnq66vV01fua6AnpY1lblompJJ3KfH9uaoP0LIkaTCXp2DU5kgakqoDm6iJazKV4LOW02dSSFqK5mhGPhYmuRgZarHjteppN5bhr1XQ1VDPsdTDR1TifmZCBxGh7PVM9zcz0uZnqaWbPQCszfW7mxjrn6UyyzU30sH+8e14TsW9M0kywT/ClkEr0slTWQNjpctno9zoZ7XYz3NlMT4uDLpeNzmYrva11jHS5GO9tZbTbzVhPCxN9Xsb7OpkeHmBmZJDpkT5mRvvZOzbI3rFBpoe6pezEkGTjvR76W+pprzfTajPSajXQbtdLImpLBa215bTWqnHXqmmx6Gix6Rlqq+eVg+N8cO4EH58/w4fvnFoEIuqNUpGDF/cOc2Csi5mhNg5N9zM96GWir4WJHhfTvS28um+MM3NTHB7q5NhoL88PddFp1pMZtm1BD+GCZ1Y8zJOP/lrKLCR9l7b06MMPSP9vZKHEqyzE9hdaB8Kjy37Now8/wKrHH2bdqkd4+tElLL/vdp586BdkhG/GVV2EIS+aytwodMroBUfnZsiK20pechCm8nQaawpotVXQZCrGaSyg2VxCi7WcFnMp7ppi3MYiBhqNjLWa6XPoGWyoZKjRQHNVLk69EpsmA7s2E3uVgip1EoXKUIR4CiF+yoULFwgICOXmm/8fN930/1jyQAiXL3/K7bcvQ4jbEeIBrr9+OQEB2xDiLpYsD+H665cjxK8QYhlLfhPCkiVBBARE+pzf23x2N0uWrCcgYAsSsPgp119/NwEB25Gc2BCWLHnWtw9ZM3eUfw1AnGKBUnU1Z10GDP4On1zqU46iyg7XP9u+HNXu4Fq18zNj1pC460nig1agiHiCnKiVFCWsoTR5I8UJm9FlhrD8gbvZtH4NsxPj3HrjfyPEvYifL0OI2whLCaG1o5Hnj87xvWUP8sxTT3D27EkeX7GM+5f9h28c70Cl1KBSahDiPgICguc1DwEBwQhxP0uWbOHUqVMEPLqMgICdPhBxN0lJxT4QcS9C3MehQ4e5/fbHsBQofdv7hQ9ETCOBiKuFqh0sBhFX6yAWQEZJUjCVyljkKPJ/fM/Kj29ax6blP6Ip7i5er1zKkUKJsnTHLb/ih9dX+kqx+vczmGMhQyQ9A/eHv/gvNZi77ro533r+Gg65nKusyZDtqN+0DCKOssDvlx1of42IHIX3XGNaPv7vioevNllk7a0t8NGbcmgyZNNZlUObXoFXl4lXlylNV0rWZsii05SLRRWNDAzsJfGYVdFoM4IoS96KEFpyo5/FqIzwna9/hSUZRFhYKLu8z+98ZQDg/yz499eQQYR8H/hTozx+y8hZC3k9GYxosZclLCpN26BOocWgwGPMxmXIpMUoAyX5eDrmO0879Wnz2Qe5/4OrOmuhD4S8TT9Ascj4mVRibKLLzaDLwdvHDvA4RzGqMmiuLPUTVmqlqg4uqCpIkeqzu01SeloLxsJUtHnJqPNS0BZmoSvORVdeiKW6klang6m+Pl7Zv58Tc3PsGRhgqK2Nqf5epvp76fe00Odpoc/rYqy3g7H+Ttz1Fkz6cnq8zXBZcOXyh3z8/zH25uFRldna9/O9ntP99tHz+nm61e720Gqr7UDbDqBoHBGQKQICIWSe56GSVJJKVVKpJFWpSqqSqiSVeaoklXkegASCDCIgAkYBQQUMgwwaBRVbu1tP/94/dk1B7O/jutaVXZva89611/2s+77X2Q/Zu30zzeUmdGnJqGIjMeVk0G+rYefEIB998A6fXz7FO29vp9yYR2K4H0HeS6SOqWIaIa6RHRuGNmV2WSo9eA3mrHhyYjZQpk6m1axhtKWCEiEY76qnXKvCkpfNhwf2cWTPdvpsVnLTIvFbsxCxEqaPH+b7K59x9cJ5zn94nBF7C1G+qwhc/RLLnr2fjcvnI+4Gn+XP4bfyRTaseJ6//PE3zH/o98gifEiP9SczNoC5HJ2VnGTE+FNWkIE+Kwljjpz4QKk/Rww1KBMjKC9UMj7Qyt+unOP7q+foaCpDmRZObPhaUhMCeOX5P/PCggcJ2riEt3b2MbHFRq01j6zUEBIj1hITuIKIDYuICViELjMArRCUaiLJzwhCiBosyGg0mzi4cycH3niDrz79lB1jI677YfrIIf7nyiW+u3SGrd0tVOlUDDaWoYr1xzkilZcUjDLal7yUUOL8llOen8pEdy1fn32f/ePSiyMnMRAhGlyJlhBaCjNi6W+0cPa9fbRa9Sji/bEUpJIa+ToZcevIlW0kMXgxspAlZEatlK5lAMiDlpAWuJiciNcwJG/EKAukMN6XjKiNtFca4FYJQKSE+9BdX4o4CouYpKpYiSE7gfREP7TZseQro5HFrEetCMOkTZHsRjVyytQyNIlBmJWxVGqS0cT7YkgLoTQrAq4K7OVqavTpKOP8iPRdSnzQa6iTglDGrCMjZAWKMG/SQ1aQFbGG+qJ0xlosmJCzqb0SqzZdssO8EwzZMkY76xnraqCrwcJgczk1hdJIVn+DiXZrPruHm9k+UI+4E9TJARizYynTyrEUpFFlyMFWrqfOVEBRdprH/S6NCDnvMf91KxEWCcDIZdHk52RSV2lm1xsTvHf4bbZuGWHvm29wcN8eLp8/w+cXznH+k5N88/kl+Mf3/M9fv+HvX1/hx79e5dPTJzh9bIp39+7iza2b2NTXDhESiNAr4yjJSWSktZx6o4qKgjQ6qgopVSdRb1TRXVuE3aqV3Et+CabsBKxaOVWFGS4thBBahK8ELiwaGaXqJIqVcRgUMRhV8ZTnp1JblOUCEu2VOvobSyS7V4cT04Ctgp4Gs4ve5KQ29TeXM9xWxVBrpWveeE8jW7obGGyxuqoWO0faZwmrx/tsvDHSwc7NPbwx1sUbYz1MDEp6iADsnOBBQNBeX0ZXk9UVfa01jPXY2NLfxua+VnpsVXQ0lNPdXMlYj43Nfa0MdTQw1NHApr42Rvs62DLYx9aRQanJ5nAvEyN9jA/2MNbbwVivnc39kqXsxGAHm3pbGbDX01lXTovVSKM5nwZzLvXGbKqLlVQXZVNTnENtSR51pfl0N5Zx4I0Rzn80xaXTRzl/8j3OfHh41u/RvokBPjq8m71bBxgfaGXHpm629Lewuc/GeJ+NnqZytvW3sndTL7sG2/lg9wQHxwcxq1JJ9F8jUWXHcLkzvbjgMcni1QkOHGDh6Xl/cdOa1rmrDCLGg77kpDx5AooIqWfEy08/wrLnH2fjyudQRPlSnpdCQYo/s3j6d0rPWXKIN+kx66nQptBoyaHFWkBdSTb1pTm0VemwVeRTacjEZs51C+mbSmgxqego09BtzaMsNx5DZjhFykhKc2MoKYhzrV8sjMDLazVTU4cR/2s+QjyLEEsR/zaf0cHNxMRkIMQfWb7cn+npaUYHNzE6uFlKWr0CEeIJdLpapqamGB3cyq5db80CEVZLI7t27XZw93dxyy0P4eW1mpmZS1gtzYwOjjM9Pe0Yab8LIfTXJQE1/JTu5Ex2PChMszQRTiGt53qcyeONqSg/L5x1JoxdrFn2BAFrvPB7bbZDVEroq2THLiM1+AXkwS+RFbWUrIhl5Ma+zpOP3Iv3slfZ+/ZOVnuvwMvLh6WLX+GJPz+CmD+PqaNTWEpNiDvn89JzC5iaehcvrzUo5Np/ASLGkSoLE8TEqImOimBq6l3mzHmBOXNecOgcljNnzvNMTU2xfHkkCrneAT7+eB2IeN0FIv742/v4za2rHMm91SM5HOLnBMZFMj9yY9fh1C/edksxf/zt4yR738VY2oMc08+nLuJPeD91O7+/YxXpSetoqMr2WIf9umt0vS2wlt893fqz4OGRgHH0uU73QK0jjxrC7UjkBANO0DCOW/ewEzfocIII50i4czmnhamnxalbC9BoUlJf7Kzg/CtAKkVzSRZtZSpXtFqUtJWp6DSm06JLpjEvHps2ifaiNOzFabToZTRpE6kviEebsI70wMWowlegTfLBkOo3a92hKx/nxtUii0c4qwZjHsfopCN5hvMYPQGC815wVjic1Rmtx3e7rlvmxs9blSaGhsIkmgwy6goTmQ1KZj+7NfpEGowpNBhTaDSlumJWLwgH2KjRJ94ATIg+JN6kls1dzXxyeC89tWUoY0OpLMhi54B7FFQIE+I5qCiQU2/Mpt6YTUWBHKMqgZIcGS0VhVQVq3ljUx997Y20NdUwPNBNt93GeH8vm7s6mRzop7O2BntVJZ21NZTka6gy6tFmpWMuzMVq1FJjNlBRXAAmwRCrYUawa/sIx6f2Ms5ShGggOz4CVVw4bdYSzhw9yIVPjvHdN5f49uvLXDz/MZWlhaxfuZiHfvcbbuUqf7ztP3j0D3cStd7bnaimRjPaaKFMlUhurD8lmbFYcpKo0WUgfKFECHrqjJjVcoxZ6VRpNRhz5MzlKHM5KtEv7gNddhqnj02x/41JLnz8Id9cOk9VkQZZ+Fqi/Rfj99oChNCSFR8066UshJW1ixeQL4+mUq9kLkchW7B9sNV1gTSpkRRnp1CYJaOuREejxYBQQHpMMKbcDMRqmBhsY6C9isKcJKKDVrGTl6gpyyUxah0LvR4iaOMStLnxGAtlxISuwnfNiyiSQwhZt4ikUElfkBn7GkKAISeUnJSNCFFDbMBaDu2Y5LvPP4dvv4HvvuXCxx9SZSzC2ajnKrcy2d9BmUaBKjYY5gmi1i6G/QJdcihNBiXCF4zKGPJSg8lOCKBan0mNIYucxCDyUsIozIpFiO9pLNEghJaOqiLqjWomuhs4umcLzeZ8NLJQNLIQ1MkBZMWtJz3yNVLDlpEa+iqeo1iZocvQxL1OQdw6CuLWYUj2p0wRIfWlyE3l6N4JThzY7uLBO6/FtsFmjuzbwnB3FeqMcOQJGxGr4bWlT/CK14NkxvmhTgjBkC71tzBlRpGfGIA20Z/SzEisuQnUF6UjxFEK0sJRxPvRWJbHnm19NJbloYhcx1HmkhKwDJn/UtSxvsgCV1KnV2BCTktZHjuHbIy0V9JaqaPKoCIvPRpjbgoNpXm0V+gxOSo7jcUqumsKmeiqYlNHBeJOKM1NwKpLddCyrknPtDPxcv6A3ApiqQQYmmss1FtNVJmL6LY3ERniR44ilYHeDs5+8hHXvprh8oUznJv+mM8vnePalRlmLp7nq5nLfHHpU85+dJyZ82f4ZuYCZz46yteXzzN9/H12bxmW6C9VFoSYZlNXK1t6WrAUpGGvzEeIScoLZPQ2FGErU1OkjMaqS6WjWktnjY6Oai32ynxsZWqazNk0W3JoKc/FopFRkpOIEFBrUlOsjHNFUVYs5txkKnXps6oRHVWFDDab2dIpAYhNnXUuYDDaXsNgi5UBWwWDLVa66kpcYMFZkdjUWcdEbxNb+5oZsVe7BNaez/DkkJ3dDgAxOdLB5EgXW4c6GO6e7azUXl+Ova6M9vpyeltqGOpoZKSrmZGuZka7bfS11jLcKVUdxnpaGOpoZKijkdFum1RpGOxmbLCXscFeRgd6GOvvZLSvg+EeO0PdbQy0N9HX1sBwVzPjDiAx2N5AR0MF7TVmGiwS/dFWrqO5Qqo+NJbpaLBoabBoaa8v4+0dm7j8yTEunHyfCyeP/ISWdXrqLU6/v3fWvDe3DfDW9iF2j/cx3F7Lpu5Gtg/aeXOki4/2v8GhiSGsmkyXVklckqoRi5+dx8vPPuGmKIV4VCOcjeaclYiVzBZTO8DGgvmPuUGEE0gkwHNPPMArTz9CctjrWPPllOYkUpITRbEyHF16kOt5UMatJSNyDSlh3uTJgrDkJWErU1NtSKe+NIf2Gj01JSoaLblUG9JnHffWLiub7RZ29Ncy1FTsMITYgCErDGNejDtJWBjhGI2eQEriw5FoLXcxOrgVhdyAEHcxNXWYQEUa4j/m8/xDtzAzcwkvr43MmbOImZlL3HLL0wjxEMuX+zmS33vx9U2WwIm4GyH+4AAlSry8Xncs8yeEuIvlyyOYnp5GiIdw25F6hpPa5AQSN0rWPN1otK5mpO4RVCvuEdnrl73GjXUXzmTGhBA1+Lz2NFH+i/H1fprANV7EBr5KwOpnCVv3LAkBXqjilxG8ci4J/s+jS/EhI2w5Tzx8D/MffxRtTjaFGjVadTYKuYbnn3mKuQ/eR3CAH0896XRZugevlcEo5AXMmfMMvr4J3HLLI3h5rXFUgO5jzpwX8PWVIcSfePbZBcTEqFHI9cyZuxwnbWn58nB8fVMQYi5z5ryCQm7A1zeZW255DCH+iJfXWsf67mXOnGfx9U1EiLuoi7iXuoh7WDj3Dn5/x3Ju/lUBN/+qgNtuSeP221Y5YgW337YC/5VP4PPqo9x9x9Pcfccj3H3Hoyyceyf6DfdwTD+fw/mPkuz9B+Y98CC/uVWFMskHU34sFSZnMzfndfActfekyvThmUzedFM2v3t60EVx+t3TvfzmNx/jriJM4wYRznvFuT7PSoQTROxnFoiYC7O5/p4WxU5NxR7XftnMObSW5eJM2ntrim5w//w0mkxuyliLWeWiN3WZMukyZdJpyqTNkEazNpmmgiRaClNoK5Zj06dQlRNNbuzr6JJ90af48VNzALd7oDsMHvOcVRIniHAem1M4XYPbytbTrtUJnpx2uW6d0Gyw70lrGnf8vd6JzR2tJjmN+uTrrrtzWvpOeV40dUXJrspDXVGyqxrRaEqluVSOzZxOY5EMmynthtsR6fFhrFr4LHYCyE2JYaC5Rmr9/ksoSI3DXmGkOCuZQkUijzHFSsYkm0mTNKrVYMqhpSyfLZ11vDHUxraBdsYHO9g00MG2zUMM9nXSbbe5GtpU6PIxqVWu0aespBhSokKYy1GUybEU5ymhS0hxUACCrpZqulqqJa3GEEzxGKnBG8lNiMJmNnDp4yNcnP6Av38/w/Spo9AnSI4PIz7Mn5iN67iVq8gjg3jp8YcRz0lJlAm5NCLmuNjVeXJKMmMxZydSb8hC+EKVNmPWycpPjiVPFkWRKokF7Oc8d0lAwgLbRvr56uKn8O03TB97D62QqAw1RgWZ8evJjPYlPdIXu1XP12ePcerQTt7a0oNJnUJWfBAmdQo7hu1s7qqn39HIq1ART748muLsFIQ4ioiBtqpSpBGiSyiTwlwvWnmMH+r0KKL9vXnl2Yfotpm5cvEob+8cRK9JZNHzDxMZspLwgOWEbFhKmM9SIja8SozvUoTQkhqxnIJ0CXlrhcB/1Yv0t9Vy7fJFrl74FH78B9/OXOSbSxc4fnA/IgTUKbEfzWVAAAAgAElEQVSYcjIw5ykwZCbCPAHzBEd3jXJk+xClijgadJkIX9ClhlJryKBSK/c4p5IAMMp3BeXaTFYzRFtFIRUFGZiykzHnptJiLqBal4lOHoFWHkF+SjDqxI0oYtaQHrmS9IjlZESuQIgulFErMGeFYlGGYUwNwJC8EUOyP4WJG13rHGwu5/LHh5l+/y3sVUVY9Zl0NZioLMpi55idvhYz8eGriQhYhlgNiZGvI+SQFLoGIWwoYzciC5S6nBfJw6nIjqMkI4Lq/GTay/MoUsQQ6P0Cq155EuEL40NtGHJlqOL9Ocpc5KGr2bDoSbQpYWjTwtFnRLGfBexnAbtHWvng7Qk+PDjJztE2SjQy1Cmh6JVxlGtSyUsKJj85BCG0VGvT6KrW0VdfRLUhndLcBCoNmQ4RsgQiwtavxP+1JRQJqblZekI4WiEoN+Zx8K3tnDx2iANv7WDf7klG+jvZuW0TR6be4fyZk8xcPs9XX17m7999DfyDK59dZPrjE1w4c5ovLp3n3McnOPHeOxx8awebB7s5+s5e9u8YZ0tfB/a6MqqK8hACmsoM9DdbEQKsulSEmKSyMI3a4kxqijIc86T7obFURW9DEUMtpfQ3GemqLaSjWktHtZZmcy71RhWVunSOHtqHURVPsTIOoyqekpxESnISZ1UinBawfQ0mhlvKXKBxW7/N1SdirKOWsY5aNnXW0V1fKjWja62kr6mMviZpmYneJiYHWtjS3cD2wVZ2jXZIwureJiZ6m3hjpIO3JvrZsanbQWnqZnKki9Fe288Kqgfs9S6QMNzZxEhXM4PtDbM+O8HFpt5WNvW1M9bfydhgL5uH+9ky0sf4cC+bBroY6W1nsMvGUKeNoc4mhruaGe1pQSsEo902hjoa6Wutoaep3NEQrRCbtZDWqmJaq4pprtC79mv3+ACffvweZ08c5uP39nPsnd1oheC9fW/w8aE9fPLe3p8cy/6do+ya6GP7aCebepvZNtjGlt5mtvW3cmLfdg6MD2DMSiZs9RJu5aoLRLz81GNSJcLZeTrCo7IQ4AAKSx3h1Eg4Kxae4MIBNuY/9rA0nQBLX3iCMJ/lmPNTaTKp0WdEUZgRjD4zBH1mCLr0IPJT/VEnbUAV50NWzDp08jBKsuOoNUj3ZHN5Hl31xVQZs6gpUWGr0LBrTDqvb2/tZM9oM0PNRsbazAw1GzHnxiDsIOmXLjlCy0N/+j1eXr4OEPFnhOhFCDNCPMLo4DYUchPi/5nvBgo3z+cuISQQ4R2Mb6yCsW1bEeJJnAmqBCIedbkJjQ5uYXRwC1NT76KQF7gqERK4mOMhxr4LyRrWSXHxFGX/fDJy48T/58DA9SCkBjcfXos7uXVva9krfyZg3YusevUJfFbMx3/1s/gsn0e0/2KCXn+OlEhvQtbMIz7Ai+Sgl9BlbEQWvBi/pY+xfpkXv7v9v/j9Hf/F72//L377m9sQ4i7uuvPXeC9+AfHL+Yhfzmfhk/fz8N2/RvzW6W7ltIO9ByHuc8QrCPEnHv3zI6xft5oVy1/Faf8qHnkeIYoQIgrJ8vVhhPBCsoGd64iFSJSxPyLEvcx74F4kqtP9iN/Ox/up2xyC5ycYS3sQ/YY56DfMwRJ4L2OqRxlTPcqOnHvZmXMvO7LvYUf2PXxV+zDnS//siCfpjr8P3+d/x5zbl/OfN1cx20LVmeR6agyuv05WZvcf8EwqGwgJfRlX9cJlMrOH2X1InBQm53wnqHDa0O50XG9PoGB3zHNS2BqYraGQpuuLFTQYs1zbaivXYK/Io6uykDZLHi2luT97bzYU3UhzoqXOkEprYQpthjTsRXJa9ak0a5NpKEikSZdMc6GMyuwo+qqcoMXCqmecjQivB8X/6hkx4KYyOY/bCaydIMITSHmCCIvH9jznu0H2jS1fr7/GHsetTaC2IN5Bc/IENtIyldo4GowptJZl0mhK/Vkg0WhKpak4xYMSdV1022rdlYYHYQH7Eb+ElYxxHye5k0uUF2Rj1amlH3QtyLDwICeoKVTSVqZjyFbBtt4m+prK2Nxto04I+u2N9HU1I7TQ3lSD+F5K3pXxEWjTk8hNjaNMm02jxUBbVSlcFXBV0GOrxqzLJsL/ddYsfZHVr75AY5XJ5f5TX6qjvkRLZX42JUo5ytgwWqwmTn1wmEMHdmEq0hAfE0xVmZHPz57is5MfsnO4j10jvRRkSD+gzhegPETyBy5xWHpGr1lEQWIwFZoUjIpYTKp4yjQOXtivQRER6Cjr7mEB+7mZa4x01BDht5rKYi37JscZbLFRXVRIdlIkemUcxuxYMqJfJyt6I4ErXsRnkVSV4PsZuHqOgrQoonyWYVKncHjnKNcufMiRtyQqkEmTSmZ8IIsWzEWIo8gjg1wdR8PWrZD263sYZykp4T5E+C5FFr4WrgmGO6yMdFZgyIknKXwNUcEriQr2xm/NQjZ4v8yGFS+iFQKLJgVTTgxRG15CLfNBaKTr9Pb2QT6bPs4PV6/y4zdf8+M3X/Htlxf4n2+vcuHUB4iXICM2FFVCJLrMJEpz0tjW3czU5DAtpRqUERtI3LAcY1o0FTnJFGVEU6mVU6KSSmGB3i/x/F/uZemzf6GGGAqVSVgN2eSmRKDPjKPBlEOJKhGjIo7GYhWmrDiKs2IxpEdQkBKIOsEHVewacmJXo45bw32cpCI3Cl3yBuRBS1CErcCQ6k9xSiDZ4asIW70QbWoExqx4hlvK6WsoISViHYp4f6z6TCoNCkrzUxEyWPXKk/i99gK1JTnsn+zjnR2DkhDYlENheiTiJCRgpTAlBLMiCkNKMKVZMWhTQsiIXE9y2Ot8zy8RYpJCTSrRwa+zeuF8dOkxxPu/xrJn5iIWQJzfCtIjfchNDiF0zUK4UwK3Byf72DHYTFleCvmpYRRlxZId64c6xg99SjhGRbTkQFWQTKVWRoE8lIzodYibICF4FWIRRG70ZuOqxcQErcdaVIAuO52y4nyaqs1MjPRw8sS7zFz6hItnT3LhzMd8evYU176a4R/ff8O1r2aY+fwiV778jGvfXJHiqxmOH32XI4cPcOHMKb749CynPphi55YRWmvLuZtp5nEQMQ+qijSUFSgpyZVTa9TgKWQNwSZpJCxgLUihxaKm1pABfQL6BP0NxYy1lTHYZKKrWkdHZQEdlZJouqlUTVVhBg0NM7i7hEovLaMqHnNuMlWFGTSVqmmrKKCzWk93bRE9dcUujcO2fhvbB1td3am3dDcw0dtEf3M5A7YKehst2KuKaKs00NdU5gIP2/pt7Brt4K0tPS6R9URvEztGO9k/OTSLzvTGWM8NwYMTJAx3Ns0CDKPdkoXr9fOdVYnRHqk/zkhvO5sGutg82MmmgQ6Ge1oZaG+it7WWvrY6Bjsa6W+ro7OxAq0QjHQ1sbnbxlBbHaPdjfS0lNNSbcRWVUxbbQn2ulKarMWz9vHch1Nc/uQDPn5vPx++K4GGowd2ce7YwZ8cz4nDezh2aDdv79rMu/smeXffJO/s2iJts7WWQ5NjvDXWhzk7nah1yyUQMQ6vvbzA5eQmDCDkUqO5Wb0ilnqEc77z/zxtXh2i6vmPPcxLzz3Jywv+wqrFz6BVJDDUVkGHtVDqmpvmhz4zCJMyDGNWKPr0YLSpARSk+KNNDZB6SGRFUqVLo0ovp8WaR2ednipjJo3lajY5utxrhWDnpha2DdTTYs2jozqfkbZSaorkSIM75x1xEiEs/On+3+PlFczU1BRSgzIfhFiD+M/5jA5uctCZ7pKS/N/MR7Jw/YujEhGIQm5idGwb4sH5iAfne4CIBxgdHMdqqcfLyxsvr9fx8nqdOXOec4OIWyRtgCfwEGI17oTwKO4R0Umk5PB6qsX1iZSnY4wj0RTTjkTHhntU1oIbTPzUqWnV0vmzPnsvfgz/tS8QtPZFVrw0l7n33MKaJU/gv/o54oKWopatJyNmBYmBrxC69hmeuPc/WDzvbiy5iWjQ4Lv4KVQxG1HFbEAZ7YMqZgM1hamUKCJnaRKFMHH//Q2kp7/F9d2E3z/8Jvve3MKu7cPs27WJ7Vt6PRIvT/ch519nIi0ljjf/ysy8Bx5wVQvG0h5m4dz/5vbborjppmxuuqmJ22/zY94D95HsfZcLROg3zCFh5e34Pn87QQt/PStWPf1f3H3HE454jt/+2p9f/PsQ7t4bJ1A7aDc5GdLfyNBFBAc8f4Mk05m4diEl8m5gEBj0nOO7J3E3vnPa8v7guDec4Hgcd0LrPv7ZVrWedCYnSNjvsV232LoiX0ZdUSbuPgg/r3mwlxX8ZF5LaS4tpTnYSrJvuEyVVoZNJ6PFkEprURqtRWm0GFJp1MtoMqTQXJSKVR2NzSTHCSISN75MjM8L3BhEOKsJnvOd58N5LpxVBU+ak/NZszMbXHhuwwkiLNdt02lUYPe4rk7AeONzVaWJkRrOGZJxA/1J1z3h7E7tpDFdDyKcQKK+WEZTcQqNRbIbb+vSJyc4sGsrdWXSy8Siy6W0IIcErETQgEBKKieEwJcuqbN1gQoLMizIGGqyMt5Rx0CDBas2E3Ee6oSgtdaC2aChsrSQE+/u58je7WiFoFCRiD4rCV1WIpVFOTibdgmhJTMxnKLcdEoKlNjry+lpqSFLFo04Ku1DY2WxROGZQqoiOMrYtSYt0x++xw9/u8onnxxjYMDOlpE+Zs6dhq+v8MOXn/PJ+wf5+PBeWitMDLfW8+aI9KIX58GclYQibAOBrz5LdpQvJZmxFKZFUJgWhjpRaolemSsnPz4cbUq4dEF/CUZ1PMcPbEXsh9gAHxrLS+mqq+WN4V4q9Wpk4WtJDX+N1PDXSAtdS1dVMfEbvSmUx9BTYwK5ICFgFemRvlg0aTRZCji0Y4TdY51oFXG8IwTvCEFatD+RG17DoExhtL0Be5VR4s47LqLTWlSVFEhFQRpcE2Qnuvl8GbE+pMVtZMWieSz2+gsvz3sE9giUCaHkJIaQEb2Owky31/DpIzvgu8+5PP0hlz+Z5q9ffAn/8z3881v457ecOvoOVSVa0uNDyZFFo81IpCRXTm5SBPr0WMpyJJG2uCTRF6rz5FTkyDAqJLCmFQJ9RgLajHiay4uoIYbakjyKclJIj/ZDlxmHrVRDmUZGXlIwenkk5uxESlUJGBWx6OXh5MsCyE3cQF7ievKT1lOqDMWYGYQueQOauLUYUv2xKCP5TAhyIlaTHrGOMo0MozKOPFmIwwDge/JSwjDnp0q2qXYQdihUxpEQspq89Gi2Dtg4cWA7taZsrNp0qgszaCnNpd2SS602jZKMCPSyIMyKGLhJ0FySy4HJQXZu7pEeeC1wsyAuxIfN3TYazIUYVKmI58Bv5csUqWQkBK1xJSgm5OSnhqGVR6CI9UGVsBFNciB5Cf4Y0sIwZUZRmBKCOsEXIcbQpgWjTvbDqIqHnYK26iJGO+vR56RRqlUx2tVKb2s9LXXl7N42ykdH3uHksUN8fPwwZ08fY+biGb758hKfnj3FX7/5En78nr9/9zUzn1/k0sVzfP7ZBb6YucTnl85x/Oi7HJs6yNXPP4V//o1vv7zAjs2DGPOzKClQuu4frSKBsgIFtUa1mxsuulAn+lORL6OpREWtIYNaQwY2cw42cw7dNYX0NxQz2GSiv6GYzippFKq1LBd7RR71RhW1RVmU5aXQ0I2kz3IAaidf1xNEdFQV0lVjoLNaT3uljqHWSjZ11rGt38bkQAtb+5pdXao9u1eLH5BCaOmoMTLaXsO2fhvjPY3sGLbz1pYe3tzU5QIWO8e62Ldt0FWJcIKILYMSDbTbVk1vay2D7Q2MdtsY62lhuLPJVXlwVh2++oM3X/3Bm6t3r5kFJka7bYx1tzHWa2e0z85YfzujfXaGeyRaVV9bHT0tNfS01DDU0UBfaw22KhNttWZGOurY3G1joLXK1eiuo8FCe72ZzsYy2uvNNFmLqSnVwpSAKcH0B4e4euEUZ44f5uyJdzl95BCnpvZz9siNQcT0iUN8+N5ezn70Lmc+PMwHB3ezpb+NrvpytvXbeXOkh57aMnITw6UO9+Mgph2hgIXPPi01nXO6LjlcmZwWr05NxDPzHpWazXkCCblHBcPx/Scfvoe1y56nwaJl+5CNDmshxVmxFGWFUJITgUUdRYkqnEJ5EAUp/uhTAzFmhJKXsJESVTQ2cw4NJUrqTVnUmrKwFqXT3WJyHXObx/G31WipK1Fis6o9kq1rHomUCUkD8bhDWO2DNIr9CHPnrnUIq59GiHlMT0+zfH0c4tb5iFvnO0BEMF5eQRIV6YH5iAfms3y5053pYWJishzOP3d5xD14ea1iZuYSN//n/+aW//O/WbToZY9KhBNEHEVKDJ3JwCRu3rsWt6i1BndDO+dopueIrDMB8uwD4YhbpefoFa8HfybRsbJm+dOsXvYUS196hJiQFUT6LeGpR+5g3kO/oUARQYUhg7ANrxCwegHJ4cuI3PgyvivnEbjGi/4mI1+ffZ9tvfVMdNU46rn7WUcfhowwTMoIEv0XuxO/m0EIK/ffP0Z6+mGEsBO4YRmpCSH4vL4ErUZOZbkBnSYXnSaX5tpSFLJwfmLfeRXcI+2T/OoXddx9hxfJ3ndxOP9R3lT+hYhlt6K+79/4xb9vBZvAnVhLyebNvyokOXQZUb4vcfOvIvnFvxfhBGfJwUtxUVDvxqHnaZAaz3r0aFAm+aCRB6CW+9/g3DpH+D1HyZ2DOZKQOTZuKcGhz+F2U5rCBSLuwzHtzM+cAOIo7g7bzmR5iJ+CCeexTnrsS5fH9AmaS7Npt+bjpvl4agGc+/3/3UOivbzA4dx03Ui8QWI9SDRjaV5zoYxGvRQNBglENBWnUpEbTUVeLBV5sdgsmZSowonze/lfbNcJIuzMHuH3BBFOIDXO7MqDkwJ1PbiQ1i0PX+yxnRp+2syuC3f1wvCT5Z3h7Fg9m4Y06dq205nJWhDr6lJ9PYBwaiV+WoXwELi//85bjA/3Ulbs0SX2JkGdEETQwM1cw4DC/fIgG7M6E3ESOiuN9NdasJcbaDTmUmNQ8QM3oZZFU5qnQMyFjkar62SWaJJRxPuTHuNL6LpFRGx4lYy4AJLC1iGL8EEeE0Bs8FpsVSbOfzTFxVNH2DLQjhAgngNdjgxdViLLFjzqoCJp2TnYxeenP+CLC6f57OJp9u/fydhYH+dOn4B//g1+/Af89Rt+vPoZX108zb6tI4zaGzm+9w2O7JxgsMbCpmYrb/W3Yc6MR58STrE8ijJ1ItY8GTkJfggLJG9YQXFqDOISaNBQV5SOSIBKQyabuuvRZiZLD/lLcGTPDppLC8mI2kBa2GvE+i4ixPtFNrdWM9JUgT4thjFWglxQlpvGzVwjJzEEU3Yy9SUamiwFtFTqqSrOprvRzJVzx9k3MURbeTGtZUX01Jopz8t0NaCrN2YjQiBm4xIU0etJCVlJ+OsvkBK6nOTgpSQGLSM2ZBUrFz1Nbno8OoUM9ggUGMhPiaZUnUSuLBAhpqnQp3Di0Da+++Ic/P1b+AE+O3OWK5+f5drV81y7ep6Pj71NZ0slBaokctNj0auSpfvmmiDY+xV6q0u5/P4Bju0Yoz5fRW2BglJFIiVZSQjRRXFWCtt6Wjl37CCfnToGk4KeRiuFyiTUsnDy0yMpSA2jSBFFiSqawrQwzFkJmLMSKFXEYcyIRJ8ajDbZj4LkDWhlvqQHLyU39nVKFaFU5sZgzorAlB5OsyGD8RYzB7Z0YMlJoEQZiykrBhEA2fH+6DOiqNSlUyiPoq1Cy0cHtnPiwHbqTLloM+KpKc6l1ig5ZJmyE6nIT6XJmE2LSUVNXgoVWXGUKePQy8LgJsH+8W5Ov7+HXzODpViNmAExA7XlJvZs28ze7ePsGh/2eBinAMGArYLDu4Ylr/m8FIzKGEyqaMo0CZiUURgzIinJiEKbHORKzDMiVpMnC8CUE+P6Ae5uNLN7cw/9bbVM7d3O1YvTHNg1ydTbu/jkxBQXz33EuU8+4NPpj/jrV5/z49+/5dpXM5w/c5LLF87w5ReXufLlZ1z49Axnz5ziyy8u88//+Ts//O0aX315kRNHDvHWrnHX70FLjZnczAQ8OdVF2QlYtek0luRQb1RhLUjBrE6gq7qAjso8WizZ9NTqaC5VUl2YSm9dIdv7athkt9BXr6ezKp+Oyjw6KvOwV+TSWiZRmWocNrwNJ0FK1rQOENGAKTsBi0ZqttdszqW9UkdXjfQDa7dqGW6rYkt3A5MDLa5KhLML9VhHrYve1NNgptEsNTRqqShkwFbB5q56hlorZ7kz7Ri2s32wlR2jneze3MPkSAdbh+xsG+5kcqSLzQNtDHTU09taS7+9nuEOG5t67Ix1tzHQ1khfSz2D9iaG2pvpb22QAMQ9a/nyvo1cvXsNV+9Zy1B7M2PdbUwMdDE52sfW4S62DLQz1tvKSLeNkR6pP8tYj43B9nq29DYz2unW+UgAqYn+lkp6WyRL0j57Nf3tNfTZa+lsttJSW0pjZTH1ZQZaqks5vGcbp44c4P19uzh+cC8fHt7PyXf3cfrd/Zx8582fgAinAPvU8Xf45EMJULw5MchASw1DbXXsHOlm3+YBOiuNEohwAHVhcwAAjURBEhHw7FNPSpatTo2Dk750vS7CKa52ggwHrekvj9zLY3+aQ0zQ64x21rN9yEZzSS7leSlY8mM8nrlpxyCC9NmQFoQ2OYAmk4Lxzgo6qvMpL5BhVMdjLUpny7D7nPKc+/h72iyUFqY5QLLniK/UCFGaDkeIx5k714epqSmslkZ0uirJ4tU3CWfyHxOT6RBAF9LS0i+BiNXBiCfns3XbGFu3jaHIMTE6uM0BCO7hllv+zK5db9LS0o9CXugQDXu7Kg+/uvkX/Oo/fsHLC1/wsIVdPysZCF/3Im4Hnet1C0eZncz8nLDVgxf+oPu8LnlxLiteeYwVrzyG96uPs3Th3OuWk5Lc11csYL33s/ivfYnXlz/Ni0/fhy4njgun3+GTD94iMnA5C5/+I6nRawj1WUjQ2hex6NI4+e4O/vn1WQ5s78eoSiAx0NsFIlRxPuSn+mNUReAeybVykvu4//4xhvvsBK5fSlFBOg1VxejzUlFnRqHNVeP8p9Oo8X3+To/4rRTL7nJPP/9bIhb/ljeVczmcP5dk7zncfcciPjz4v+A+gRBTDqaH210nPzMUrSLMIym04wRsqxliNUMEYMcJIoSYQtwN2WgRYj/iTlDGryM16jVy024EIH4uJn+aAM5K2D1BpaRpEwucYMIJIpxgwwkinFauTnDgSVnq8viO9LmtXEOjSUmVLg03MPXcRydovR481PBzx2Uvy6erspCOitnzm00qhNBiK1XOml+Vl0B1fiJV2iTqdDJq9SlU5MXTWq7CqIogPmAxfsufJNLnRYqV4T+7XTeIuJ5mpPWY3sls6tf1lY0bWSFrcTtY1Xh8xxnOa+C8Tk4w4l6+XpdIoz5ZilkVBCfIcW+zUhuHtSDW1SOi1pDkojI1laTRVJJGY5GM5qIUmgw3qEa0NFRRX2UhPycTq9k46yWRnhiHQpZIcqTEpeaqoLIgj3JNNlYSaC830lqqQxwEkzKJ/nozAw3lmFRu1FJuyKW/rZrs5CDyM0JcFqFasnnorv9g2QtzCVm3iPANr6JMCiE3PZYjb2+H777gxOE97NjcT2VJvvTj9CAc3DlGlU6FGAJFZBAHJkaY+eQ4//z+Kle/OI9WCDo7mzky9TbnTn7ApVMf882nZ/nqwjS7xwdpqyqlsjCXiS4bO/raqcpX0V1ezKFNvZAtKMmMIz8hCF1qKMWKCPTpoXBQoAzzoTA+hKrsRPoqC+iv10nHl5/KTfxAT4NEIWgoKWZrrx11Yjgblz1DyOpnyEvxI2LNK6QGraUqP5OsSD86yvXsHrIjLHAz19DIwilWJlJWkEFeWhQ5KeEErnkFc0E6x9+eBI1gtLWGWoOaGoMKoYFp7iYleI1k+Sq0+L76JMHez6CKXUtGxGvIgpaw/pVH2Lh0Hs/8+b9Z8twTiEXA91/zP1c+Y6y9ierCbPSZMShifIn2exUhtPS1lSPEJT6aOsw///oPzp+e5qsr5/jxHzN8OXOKPbtGaLOVUWnOI1+Z6Lox26tNWAuyKM1Opc1cyGR7Iy2GPAqToylTplKuTsecnc5AYyXvbB1l75YhbIQgBJRoMlEkhFCcnYw2M5q0sNXo5CFUFiRSlhuPMT2GkkwJSJRkxlKcHoE+NRidzB9dykYKEn3IjX0dbdIGTBmhFKeFYkoPp6ssj4Ob2tnRU406wZeKvETEEOQlBWJIj8CQHoUlNxmLWoYQM+zob+HyicMc2T3OcFsd9qoSKvXZqGXhGNVJmNVJFMhCKUgKpEwZR406mbLMGLSJwZgyYuiuNdFZX8IenpNeHrdCZaWR6ZMfcvrDD+CHv/H3r69w5dJZaswGvJ54CCG+R5kUxmBrOb31Rix5SRgyw8lP9UeXFkhO/Hpyotahid1ITsx6xJ1QKA9Bk+RHToIvs+gFQkuZLottw518dfE0/O0aX106x+WzH/HZuY/57MIpPj1zgotnT/Lj95Le4btrV7gyc5EvPvuUL7+4zDdff8kXM5eY/uRjieJy9jTffv05P/79K06eeJfmegvqzERSE0JIjPQjIWIDQgxRkBlNRWEGVUUKyvNTpb4V+nRs5hzaytVMdFnpqMyjujAVIcZpLcuhRp/GJruFgcYiOirzsJlVtFiy6azKp7tGS1u5mgZjJg2mbOnH+CVoOApiERK1cIGUtJTkJFKWl0K1PpPGkhxXv4j2Sh3tlTqXMNrZLO56XYTTyrWvqUyysg4AMYVLGzFgq2DEXs2W7gYXJWr7YCuTQ3a2D7czMdjG+EArE4PtbB3qYPNAG4OdDQy0NzDU2cRIZwubeuyMdLbQ11LPQFsjm3rsbOqxM9DWyNV71nL1nrV88UAwX97nz9V71jLcYWNzb9EbBlMAACAASURBVDsTA27wMNzVzEBHPf3tdQx1NTLW8/PaC2cjvZ4mC93NFfTZq13/N9pro7+9ji5bJfaGMux1ZdiqStjU28r4QDtj3W1MDveyY2yAw7u2cerwPi6fmOL8B4c4fmAXxw/s4vxHU1w4fYSTR9/mo6P7OfPxu5w/+R7HDu1m+2g3Q211bOm2sW9iiD2j3agTw929ImSOSoLC8TcBd9dqz74QnmDCSV9ygoqluBycXnjmSeY++AcWeT2BWZfF/skhtg000WRSU2tQUKHztNfskxL/laCOWUtBoi91BSmMt1k4uLWDgcYiKrQpWHQpNFs17Jp0u3FNTHZSU6fDWqGmvlYrvejvBI0iHGnE1ml76XzBaxHCHyHuclivriEmRsmcOUuQAMRChPBFiLuZO9eHmJgC5vxhOTMzl/D28kLcOZ9fzP8LLwb74+ub4liHNxLvfj7iF/PxejGYmBg1c+a8hAQuHnRYvs7nl7/6N2655TG8vNYjCYNXe5yHPbhHkm8kfP5X0YC7GmFzHOtJB4i45Pre6mVP4b/2JVYvn8fKJY/x6suP8OrLj7Bq6Xx817zg+J6JwPULXYAjLd6Xoc4qzn64nz3beli7/BmCNyzCWqIkSxZMbMgqstMiyE2LpFCZgFoWTnq0H+01Bk4ffoPzx3ZSqUty7J9zlFj6jTzJfWgU8YwOdhEe8CqR/q/i8+J/k7z6d1SEz0GnyWV6etoB6PSMpf3JIx68Lh52hKRvmPfAQ9z8qxaPc3QQCYhJFZ4CVQSe1M7ZTkmeAlsHWPhJ0njUNW3IjqBQGSZRSJ1NOX829iDEJCvXPO4x73pu/xTuRPcaruTUBSJOIMSMx744QacTREx5TDvpXs6R+CkaTUrayjXMdotyCo+1uMXe19HlZoGaf12VaDVrXNPNJhXNJhW2UiUtZhV2s5ImUwYN+lRqCiXg4IxqvQy7NQezJhafVx/j2Ud+7VpPk/nGOovZ4QQR11OL7MzWjbgrfYbMjR7H5bwnbgQi7My2vHUCT+e0BTdIdi9fWxBPve5GlqxOwbsn4NG6qhKV2jhq9ImzQERzqZwmgwQibMWp2IpTZ6+zo62J1uY6ys3F1FdbsTc3UF5qpL+rnb273uD0hx9w9OABqo0lvCMElToddYZCV7fRspwMitITMKtktFq0jLZUUpYnl+hHZi30CbQZsRRmRVEgD0ST4kdHtYbBthIqDemY8qQDzU0LJzM+kJRof8YHWhljJdtHu6ko0pAQsZE1y15AKYvgrS19HN87iZgLRRnJNJp0dDdY+eDdfXx0/DBbtgxiNuvZvWMrJ6YOMX3sCBdOHGPH2AC15kLqSwsZaqljqNnpENCHmAuVOWk06rIwpseQG+uPMnIdmZFrpJecArhPkBO6HmNKCLUFSRgzQumr09JTqycnMYgiVSpWnZrdQ27FfLTPEgK9n6KjKpcytQx9ShQ91iKK0uN4b/sIY7ZKsuOCKM2WUZAWhcbRRG7t4gWsWfw0j99/B3pVIn1NZaARFMrjKMpMpFqXhdDASHMZuwdbHA/PNCWqaPISNpIZ5k2S30JXZcSoikAjjyJ0gzdiEewYHmDvljHqjIWU52Vhyk7GVuHmGmYkBiHEJSL8NtJkbXAJptW5icTFb2Td2peJiVyHqTCD4oI00uL8qTcXuEbdq3UqitKTMMgTMStSqdYoqVQrKFdn0mYp4tTBt/h6+iQHtm2mt6kGa3EeBrWcvPRYSnJTyU4OQh6+ShI+xq5BJ/PHkBqJMT0Oc1YCFmUCZkUMRnkYhtRA9CkB6JL90MStpyDRlzJVFLX5Mqpyk6nITsCak4gxPQRTZhgN+lSsuQlokwMoUcZSmZ+GEEcpyohBiBmqdSqO7NrCkZ0TdFVbMGTKEGKM4DWLUMT7U5qTSJk6mZqCVFqKlTQWyClJi0AEQH5CEJU6BUIG1EhJh0KZyPBID1e+nOHyxUvwT7jy+Wd88tFxFLJE5j1yH5IX+/cYVPGYshMoUkZTkh1DoTyIYkUYJapIxCTkxfmBVSDDgr1cjTknFlWcD4WZYVi1cgKwE4Adi1bBUEcDJ48c4K9fXOLHa1f4/PxpPvv0E7758hJfXj7HudMn+ObLS8A/+Pt3X/P9t1f5/turfPfXr/nH3//K93+7xsVL59i7dw893e3s27OdLz47w9dXLnDk3T2M9rViLspBIYt0lPwlhxZNWhjazAiU8b7IgldQmB5KT60Oe7marqp8GoozqNLKEGKcVks2LWYV/fV6Go2Z1Bel01CcQYtZRWdlHl1V+dhKldTo06gtypJ+jEOQKhGLQEyClLjZXMLqan0mdcVKGkzZLm1EV42BAVsFYx21szQRnpUIZwzYKmirNNBcpsVeVeSyfh2xVzPUWslQayWj7TWM9zSyrd/G1oFWJhydpbf0tzA+YHeBiOHuJoY6mxjtaXGBiNGuVoY7bGwb6uHAjgne2bmVN8dHXCBi5sFIZh6M5MofNzDS2cKgvYleWx1dTZWuHhOdjRV0N1fS31Yt9Wfobf4JgOi3WRhoKWPIVkZ/czl99mr6OmoY7HaPqo/0NNNnr6WjqYK+tjraGyrobqqhraacrsZq+lsb6Gqs5o3hXt7dOcGFY4f54vRxzh9/l7PHDvHpx+9z8sgB3tk9waG9k5z64CDTxw8zte8Ndm7ul3Qe9ga29dvZOdiOITORIO/FrH7lWXfXao0DUHj2f3ACiAR+2pnaWXlwAo+luBvNPfEQkQFrGeqo4/DuzWztb6SzUk+LRUOFLp5STRT6dMlOWswDsRryY6WReXtpFuNtpWzvraa+OANLXgJNFTl0NRYxMWZj2063zqWoVEFObhwGvTSaOs3dFKhi0GZHM9vlyJn49CFECVLTt7sR4jGEWIIQfo4X+oPMmbOAuXN9EOJJli+PZHp6mgduuYWXf/cyAQ/H8sQdz/B/5j+AEI8i/t8IJJpUM5LG4lUkvcU8hMhAiHVIwMVb2vYtEYjVEQixhJtuqsadNHp603smGteLrD2rFM6R4huNoM444hJCnGTJy39mxaLHWbV0PmtWzGet99OsWvYkSxfOZenLj7J62VNsWPUcQmgJ8V3Meu9n2fDa83Q1l1JpUlFjVpMa68vz8/6IPDGQzUM2BjqrcdI3ljz3GGte9UKIBkrz5dzEDzSVaW5wHGNEbFzMuhVPs+yFhwhdcieZ639Pd+6jHC5/gr+1zuNq6T1cLb2HgwUPoJAbUMgNzJ37GrffFsPtt8UQWfk0t98Wwu23RTgigdtvS6A2/yZuvy2M/7xZ43GunFUoCURkJflJRi4uwNXFbBDhTOgacI8UO5NxpyuWE0Tsd12PKlMaFUVJN7h+zqjBZ83j+Kydh5te83OJsGcVAumdtA486UfStT2KW/fjKep2xk48xdZNJTm0luUx263ICZjGmE3/6UPS15zEDST+/1ObmozZ131WuqKtTEWzWSEBCVM6DaZ0aoukZNiSF0djaSZRG15i3v3/yU91ClpqdQn/YtvXC9qdlTknOPB0q9p53fW60TF5CrOd63BWsmwe0w0/s7ykh6jSxFCRE+mY56RDOffDsxp1YxAxy/JVnzwLSMza3qH9exgZ7GF8bJiejjZ6OtroaG3m4P63+PTM6Z+8nMQ4YBXkp8SRHOSDAgOxG7wdOyQlQ1ohiNngzWCTlZLsVOqKVZTmxJKf6o8ybi07hmr5x8xxPj/9Dod29tPVaCQnJZTE0LUIoSUlOpAfuInc9ASC1q1g9ZLnSQjzZd3yF0iN2DjrANKjgzCqMxDnJd1EWamepYyzlHF2T4zx5uYhxtqb2Nprp8qQS5Eqlc6qUoSYRCsE2ZHBiLlgSI2m1ZRLqSIevTySInk42bG+aJL8pGO+TxpVLkgKxJonw5gVSYtF7ba6q4FqQx6cFIgQmMdBNtmtKGPXkycLoF6noDJXjlgAeYlhVOZlkBy4BmVcIPP/dBfeL85DI5dK7uEbvdk6ZMegSWPHpm4unHwf5IKkwLUIARZ1KhV5aQw1mpnoqCY/OQghptHE+yCEFkXESpL8/i9j7x3dVpXvfZ/13PXceZ931n3nzsOdgaEObQI4jVTSGyE9IaQX994ty7Jky3KTLFmWbdmWXGVbcq9xj53uJA6kERJIJ400AgkkgQBhhmE+7x9HR5JDmJmVtVds+eiUvffZ+/v9le9vNsIsUAYuxqKN4tLx/QjCIMaURPb2bmGgpZHSbC3ahGhUEb7kpMTS5kyw1woC4X4bWL98GcwTqCwpodhiICJyEwsXTWHj+kUwWSBDHUmyPBBB0HJi/1YufjiIURmJURlJQYqc/GQZZnU8uapY9PHhZMnCyEuW88HWLfzty2v89fZ1hLMwjSGseg16VTQJIRsYYhrygHfRxvugCFxGYVokWbEBGOVhmJOiKEqJoUAdQa4yBGO8HwbZZnIVgeQlBmGM9yMzcgOZkZswxgdgVoVRmBxBVtwmKrLinLkEZnKUIaK3SRWGtFD7Yqe/voKOKgt5yXI0UcGkxYSijgigKi+VwgyZGF+tDMWQEExWfCB5yggX+DEowqkrzqHKYmR7bxPnTh3mIb+hvr6Sw4cOcPHCeS6dP8OZjz+ir7ONpPgoPtjdjyAMkZ+ZSElOCmnx/qTLfDAlh5Eeuwm9wh9rZgz1eRqKU2PQx/pSkhFHo0WHOTUGTbQ3BVq5axEvNWmoLtK5ZIi/uXGBv93/nHufX+KLq+f55vY1Hnx1gzu3LvO37+/BP37kx+/v8/Pfvufnv33Pwwf3+e7+1/z81x/48btv0AoC5SWFnDpxkO++vs4/fvyKvz64xfdfX+PS6SMcHernzId7cZRmowjfxMblM/F9by6rF0xi/lsjCFjzNuXGJJqsYmyquKCnUGlUIQjXqStIo1gX57Ia1ZpTabCk0WTV0mhNpyZfQ6VRRZlBgSA8QAgF22EQpoE6Yj1ZCQGu8StMj6EkS06pPoFSfSIVxiRqCzNoLsumuczoCk3a1lrl8kJI1ao7a6x015XQ4bDQUJpDrdXgkn3VCgLbWqvoqi+hrUr0OPY2VIjkod1Bf2v1MBKxo6uR/o46uluq6W62s7W9zhWa1Ntcy0B7I4f3bOPy6Y+4dv4U508cZv/2Hu6+uJo7I4L46lUf2mvL6a6vpKmiCGEE2IuM2IuN1JXk0WAz0+6w0t1QLl673eFWfrIXDSM9PU6p2q7GClrrS2h2FLuO7W1z0FZXRm2FmY6GSjG/orqMurIiuhrsdNZXU23Jo7fFwbaWWk7s28GFjz7gzOF9nDy8l7PHDnBk3za2ttfR3Wzn0GA/hwb7XQXv+ltq2NrsYKDFQb3FSHpsMJuXzxdDUU1OAqFlWIjSJKkCtdSUzmO0iGFQnj/fgzEcRzgJwlGYPW0iybIwdvU0c3hnFzuaK+muLqClJBuLNoo8TQgGhTe6uPUIggldzDrXPlKhi6U2V4lNL0cdvgad3J/64kwaygw0VOfS0V3Ntr1tfHB0gNqGIvLyU8g2yImLXI8yzhutOgyNIgCtKoRMZeAjIKEUEXDdwg0cT+KOo/4LXl5vu+pDOBxdrJi2ipG/H4l9loOPfe/yse9dBpmFIFiccplSaNGg81wXnGvAddxEpvOfAC+JRJg8jj/6K8cOB6aCYBHzHX7naQGXEn3vICpUib/Pmf4ab458ineXTGbNqpmsWjmdd94ew4ypI5g/exQrl05hw3uzCPNfQZD3EtavnMW+Hc2kKAJJU4Wwdtl0Zk95neqyHA9AJcWAu8FUXXke/4GYWynInfflzG9av2wKS+eOZcVb/8W53BH8WDOeh45x3C17g3vlXlyzjORq4XMkr32Ctyc+xR9+v4n//N81uAH0EMOThsW4/0BsHp9JfffA1ScZCf5IZEAkEdJ4e55Lmg9mjyaBTi1uEuGZ4H0Wt+Sq5zzwJAKSdXqI4Vbnk4hYrRNPkjU8REYKXZLI48lHmjTPpDH39GKIJKI8W0VJlsI5Pp7qTdKYecqVSgTlDsNJq5Rk/bjkYc8cisfP1UqjClu2kgpDIuUGGeUGGWXZMhd5kFqa3Bt56ErWLp7Aohkj+PVaJ/9u88w/kUK6JPLwONIutTrcxeq0DFe4qmM46fqlSlpRRijFGWEUZ4Q5z9PJcDImGc6He048K1YX6yKo0EdjM4hhUJXZsdgMMc7kbO2wn13t/T3bOHX8MOdOHufU8aN88tFRtvV1s2f3Tj46dpQzp0+Cr4A+ORmaBH7HPZFMeCEqFmEgIXAD/u8uJGTNcnFzqqlC6IWiDCW1RVqKdQlYM+IoTAknTx2KUArVpmTuXhKLGWXIQ1CEbmb+W2OYPu413pk+nuXzp7N51VI2rlzM2mXvEO23nm1ttXQ3iCoZmR5VbKut7jCsamsRg309KCOCKMhMojo/A2tmInlJMZTp1JTp1E5h1uu0WXMZcJTRYsmmKEVGvjqacr0Km1FNRowvjcVZIBcQluACZQZ1NMJJsRhYhsJZtO63zo1NOM6ujjo6a6wUZ6vYvaWK9/vrELwgJWQD+apILJp4UiN8CVu3jMA1iwlctwSf1YsJ9V+DHBNlViOfXzvLyeMfcOrjQ9y9fZW927vpba6lQKtG6ARZ4Hqivd/FnBpD9MZFaGM2EbR8CkHLJxO5bhaCoCV201wi181EGbIUJQaUGBCEQRRhfpw6OMiNsx8zyCxMqYlEBawnPTEKQThIYlQAkYHr6Wys4vgHg1hNogTk1ctnOX78fXbv7OTza2dgssBDfkOxUU2WKozqPI1rsVCHrcOcEk1GjC/WjHj0CSFo5UEYlBGkRPniKNCyo7mSRms21bnpmDUyrOkKDIpwSrOUNBUbKEiLJSl8A6kxPmQrQ52J7mIzJASSowzBpAolVxmCKTGQArVYLDDR/100YevQx/pTkBRJcWocZlUE2UkhCKGQHufnqi1QnZ8GsYLYnhSba7H1gopcLQ2l+bSU5dNVlU9ucgjm1Chy1ZHkJEeSkyIjVRaGxZiOo9hMU3UphlQl1cX5fH7pDN/ducHQDlEN7AG/RfgttDjKObCzj9MfDvHj3Zvw412unTlCT2MFBnU06fHBCIKWlChv1i+cgv/KueRrotHH+lKYHEF6xGYs6fEi8BIOuha8zKQ4vhYETGlyyk2p5KfG4jBr+OyjHfDdNe5cOc73d67w5dUz/O3bW/z12y/48bs7fHH9EvztOx5+exd+/ivf3bsDP/+Nf/zwgC8uX2RLXQ2O4kLOfzjE/RvnuHjiAB/s6GBvXzPFRg1p8eE0V1upshgJ3rSSxKgAcjNV1JaZ2TvQ4SowVq5XUaaNx5alxJ6rdnrPpI1HS3WeBodZQ11RJg1FGdQXZlKXr8FuVFNpSKQ0M1YEB3KwDYHcfwmayDXkqIKwZsZgzYzBnpeEPS+JiuwE7LlqHHkp1ORraLJm0Vphosthob+xnG3NNrY2lLHVmQuxo91OX2O52JoraK7MpzwvjZpigzv+vaqQFruFtmo3CO9vr2V7Z4PL+yC1gS119LfX0tfqoKdZTJwW8x8c7B3o4dTRD7h06jg3Lp3l88sXuHj6OAd2D3D3pbXcGRHE1y9vpLOulO66MlorzU6LoJbqIh01lmxqig20Vprpb7Yx0FJNZ00JHY5ieurL2dpUSV+jja7aUjprSuipt7G1Sax+3dlU6VKD6m1xuKRl22rKsBVmU27Wg1qUoO2ot9FYaaHBVkR7bTk9zXZXFe3OBhs9rXa2dTWwraOe3hY7vS12+lod9LaIalAtlRbaq4vpb7Yz2N1MbaGBWJ/VblUmJzl4klsi2OvFHeqkdHom0pxN6fRGOCteT5kwmimT3mTKpDd5a/L4YYpNy+fPpq26jA+399JdYeVIdyt7GyqxZsZg1oRjUPiSGb0ebew6shM2Y5BtJDNqDeXaKFqtaVhSI9GErSM3KQJLejxmjYzKAh1VtnzqG8toaq6gypZLYX4a+dkqcvWJmHTxmDJlpCsCUcf5kKkMRgR5kjXyJ0QDm6SCJCWbDjj3sDmIoU1eCMIEhFcm4PXEWDaOXUDvil2smLqKVFkGK6at5v/85xZn0qsEpCQg5wkqJNAoKSxJn3uqJDU9AsI8AajnMfZHvi+BII8k2d/CcGWmeygT/Jk3exTrVs/hrYkvkZEZR645hSXLp/Ga11Os3fAOSlUI02d4MXnSSwT6rWD1ytkIcogJW8+6lXMI2LyURXPH4bdxMX0dtWSlyXErRh3FDUIlkHpPbHJIjg+mqjibNGUEylh/5k16iRP612mVv0rggqfxnfdHNs95At95f2TNjCdYu3gq//XbeBYgAd1HVIaQ+lxS16lzkoidHvcj9lO0/xLcKk5SkxKOOzETi5tASGBTSl6XLPlDHs8lHXPUY7w9x0kC74MsWi6FLJn4pYyrlOMi9aEnme1lOAGVkqg9myfZuI4b7IutKkdNuV6JGzQ/Gt4kPZdEIqTPH8nH8cL5+68BbmnemvlXBehqctXU5qXgyE2gJldJQWoYZQY5FSZRRjZF5ktyjA/vLXqLSaOfIdh7Maly3396zuHtcbkbdY80aZ72ehzzOHIkkYjef3HNTh7nLclN8czfkMiDNMcsDCeNw89ZnBFOmS6KCn2MM/E8xuV98DzOmvlo1XUtwomD+zn54Qd8f/8rLp49yScfHeXjY0f47Molrly+yJXLF0EtgFpgaGsfrVWltNtLqCk2cHBnG0d3d9FdV8bO9gaqTAbk/r6cP/g+B3rbabAYKM9WUaqTk6cKpSBJTIrNVYaQowyD4wJp0f6oI32YxSBaQUATF0Z8mC8T33iFCV6vEBPsR8CG9wjZsJKG0nwEQYtG5k/IpkWE+S1DEeVNcV6maDHNz6XKbKa9shLvpfMJW7eMtBgfClOjqTIkU61PIU8RiUUtY8BezI76curyMqnQq0mP9qVElygOtjNhryovlQ/6W6gyZ1JRoIMFgriYGECLmhuCwCCz0CbFIVwH/zWLqLFks7W5jEpzGmWmZCrzkhG8ID1is+ulSAhYS/CahSjCvXGU5LB7a6tYR+MhfHh4L3//630e3P+SO19c5dTHRxjoaad/S6N47U5YMWcS8yf+hdRob1TBq1EGLCMrdj1K/8VErptJxNoZRG+YTZzvfFIiV6JX+CMI9xjBWbY4yvju9lVOH93vtGxp8Vu7jK8FAUE4SLjfOrTJMk46NeIvfHKYS2c+Yv/gNr6+fR34ga9uXqCxsgh1rD9aRZiYRGtSE71xEQsmvIwmYgPlegUZcX7oFcGkRG1GnxROfoaM9Dh/DMowMbxLHkxuYji6GH+00X6UZSoo0MSiDt+EJtIbXUIwmjg/kiM2Yk6NIS85HGNisItE5KsjKEqLwZoRR3G6c7KPAKX/KgxxAWTF+GGMD6IwOYocTRRCqFjvwZgSRbY6EnNmPFZ9El21xbw/0Cr2LyB4QbkpnYrcDEqN6djNmRSmRiMIZvI1kWQpghGEnWjk4WSoYkVQdBCxmJZgQ69RcXT/bo4MbheLIy6BB/yWJ7lFgT6F6zzD2SP74O/34YfbHNzZicWgRiMLZu4EUclk/uQ3+PP//d/MnTACY1IEaeGbyIrxA7NAmT4ZrSCQr9UgCDZmTxmPMADGTBU7u5torTSTEedHfkoYuxrN7N9Sxv3PTnDz/FEunzrE9fPH2dXbSmFOJrWCwNEP9vLZhbNcOPMJpz48zLdf3uCbz6/xxaXzHN+3x+2F1ILwMuhVkSSGeaOODiBLFUuqLIzkuBC2ttVy5tgBvr5xia+uX+Trzy+7vlumS6JCq6DKkERdgUgSROIpLkR2cxqOgnTqLVoarDqaCrXU56dTk5NCtcEdl7qCTmzbICl4GelRqzEl+lOkCSNPFUi5LpZynYySjBiqshXU5CZRl6+hpcRAU7GBLoeFnW3V7OmoYUdrFX3OwnLddSX0NZbTU19Kd0MpTbY8bOYM6kqNdDaW0tlY+ticg75WhyuRWqoPsaOrkW0d9Y8lEb3N9Rzcs51PP/6Qy2dOcuPieW5cucDFsyd58NRMvn5lsyucqae+nI6aQppKs6nISXY+/y2qC7TYC3W02PKdIVU19DXa6Kkvp6/RRn+zna1N1fTU2+iuq6CvoZr+lhq66kQ1qGE5E03VdDZUsqWugqYqK/biXFALNFVZaaspo7m6mPbacra21dDfUUdfew3t9eU0VBWJIVB1ZS5SsbXZzvb2OnZ3NbFjSz1bm6rprqugp95GX2MVDaW56BIjXYptwkHx/5nzpjNuypuMnzGBJfSKdYhOisRh4hQvhBUwadIbTBozAqFJJB5vjvVCGANj3hzJyDe9GPmmF9NmvMXoUa8xedxoSvONfLh7G1trK9nbUsf7HY048lIoTI3GoPDHqPQnRxVAlnwTGbHryIxbT3VuAm02HWXGRLJVYZQbUyjJ1qBXxZKlllFo1lJkyaLQnInRoCI7KxGzMYkScxqlBakUZinQJYWSKvdHqwpClyQRCQnAeWzcT4AIIj0382wEoR9BsPLCiGUcSBqJ6t3nWb9gEydPHAfg+MnjeHktcR4vhc1IoEOKoTd5gBYJYP2zeHKJ1DyORDwKXCTy4Nk6EcNfPEERTJ/yF6LC19LdYSMocCVL353FBr/ljBj9LJv9ViBZngss6cyaPZrurmqXkWDB2+NZsWgKPusXEuSzHN8Ni3BbsqX7OMpwy+5R1q2cT/+Wes5+/D6nju5naHc3O3taCNg0H0fUq1wpGsXKua9izUln88olpCtkXDn1iUd/1bmiGDyBuYtEIHmA6ng0FCc9zg93fYRHvTrSvXuSCE9lIynEqcnjmhKwdo6NHTGMz1kY+Feb5IURDjrP53kvnonyPzmvfdA5flrcYUqdHs920uMcEtk4jqfEbHGmnEpjMm5yLBEHiUR4ko0h57WuePTVdec92MVre4EgmJxy+p0ML872KID/5yTCYUrGnpNEdbaM+gIVZdo44L8W/AAAIABJREFUSrJklBqU5GfEkSYPRFgC4994hpGvPkF08HuUmJTkZ8RgTg//J+f29Bw9SiI88xMkImF/zLGPns+TbDz6PnqeU3oPh3sjTGp/j9+leTqAm0RoHzk+iILUMIrSI7Cmh1GqjcSWFSPK3upjHnOPv+L5OTS4jaufnuLi2ZPcunaZL29e49rlC9z+8hZf3LrJubOnKS0sRCsIbG9tcrLvNgp1CdiLMuhyFFJTqGNXWx1nD+zl6LY+ju/ahiBoqc5Jo1yvpFgbi8OUTHtxFt2VJi4e7OfD7a1wXCBLHkpOcjSlxlS+vPAJl04cYm//Fgr16WxetZS4UD9kIX7E+m1g8/J5BK9fiO/quchCVpOaGEhM8FpMGQrOf3SIY/v3MNjdxe6ONpLC/FEGb0Ib50+FIZGyTAXl2kSM8hBqc9P4eGcH0ottQo5BEU5BajyRG5aJuQQnQRDuYC/UMzTQRkuNVXz5O6G2wsxP/AfFuVp6Wxzs6WsTpWeFg/i9twB1jA+5KdFo5YGky3wwqkLIivV3TajEoLWisk1RFpc+HuLWFXd12POnj3D86F6uXznD/a+us29HD8nySAQBQja/R3WRnry0eIJWzyfWZymKwBVErp2DSeFDZtQaVEFLSfBbSELAYlQhy1GHr0QdtUH0msTC0LYebl0+y/u7trK9S4zzLTCk87UgUFtexN2bl7lz7QJnjh90qko0ceLwPgQDHBraDT/eJ5RSQinlpCAgCEfJ08RgSo6gszqf43s66HYUoApdhxwTckzEB6xiw9LpzgXETGZ8IIaEELIVoVhTZeQmhqON9iNfFSkSi+QoV6G/d+eNJ2z9QtH6rwxBLw8gK94fvTwAY2KwyyNRlBKDRRNLhS6Rcq0Cc1IkRSkxlKTHi5ay34IwAElRm6k0p2E1KLEalDiKsji0Ywt7uurocFiwF+pdL4chKYacFDlWbRIlWQq8l05l+YxR5GiinQtmqasCtFYQaLSLXrJkWRTCNDHkxm0JFGXZMhMjyMuQ01xh5vTBHZx8fxuOoiySon0RhCYmvv4c86eMYunsCSyfO4nkmADS4wIpSpORmxhGXlIMH+7s5sonR/j40D5KC3IY8dKzPPPH/0b4LWSqYslJjRfzdBRBVBsTXOoU1uxkys1a2mpKqSkzkyyPJFkRS64hA54RqKkso29LE8cODHLu2GEefHGNrz/71E0iIsEzrlYRvonMxAhS40NQRPpyYEcX1859xJ2r57h38yIPbl/lxoVTooyvLhGbLhG7UU1DkZZGi46agnSq81Opzk91JUI3WHU0FmfRXKRzkQh7toqKrDjXIpZgFje9lIj30MVvJkcVQHZiANbMGIq1sRSlR1GuV1BtSqbGSSLqCrV0VBeyo7WK3VscDDRV0F1jpau22JVY3V1XQmddMc2V+VzgZS7wMrmS0lFbDX2t7rChrsZKtnc2sKevlT19rQxubWNPXyu7eprZ0dXIwJa6YSSis76a7R2tnDi4n2vnT3H1/BmuXzjHjSsXuPLpGR48NZMHT83kq7/48dWrPvQ3V9FWnU9tkTh3rPokROuggXJTKvUlRrY2VbCro47tbQ62tdrZ1mpnoMXB1qZqehsq6W2o9CARFXQ22NyhTE7vgdRaHSXUlOY5ZWALaasppa2mlI76CvpaHWzdUsvWLQ66mm002YtosJlpsVvYUldKh7NS9UCbmCMy0GZH+AnaqoporjDTZDNjKzSQHB/K6nfnI0yD6TPHM2XOJIQ2eO2t0XhNH4fXjDcZOf1NhFIYNW00o6eOZMzUkW5FJyeJGDNptAiqmkSjymsTRzPqrXGMmjyGsRNHs27dCvKM6dhL8qgvzaerroKmEj35aVGky3wwqAIxakLJUHiTptiMQRNEeZGKCmsK6epgZLEbydLFk5unIVOrQJulIlOXSJYhCb0hiWy9klxjMkW5KVjzNBSZkrBmq9Crw0mR+ZIi8yZF5o0yai1uEiGBP89wlk5+IR+6AnYN/C9iVr3AdtlIQtO03Llzy9VCQ9Od68ogwwtQ7eSXhaikdcdz85eAjGds+2PkWYc1Setf63FOCRRKQHj4OcaMfho/3yVYLWn4B7zL7Hnj8Ataw9x3JuMOXbmD3qDk3eWz+OTjQU6eGEQZ78vqFdN5b8kUZr31FyQQO40hpjGEu87AkOvadbZ8BOEnBgda4adv4B/fcOvSSU4c2klNiY7kdc/z0PEmvm//EUXEOuKC1hK2+V0aywv46spZvr15iSe4I/bpAmgSBNwkQiILA6K3axjQ6yXgvXkefSSRCM9E47O4Qbinl0EiEZ7jJfXlIG7L/QX3uXrBHcbkQVDGMPwzLwl8H3zk2EGGezckkA9uUQBPcuZJII7irlYt3k+xLoGq3BTnmBxnuLdBOv6Ksw+kuXYPN4mQiMh19z38h0SwTYjrnUSGpdoJbjJRkZXAvyIRgqB1kYgmixqHSUWxLg6LVk6lORV9cgTCEhg74o889z//wdtTRhAdsJxUmQ95qaH/4twSOfhXRENKjJZ+fvQ4KYeijeHJ2BJJf9QbU8fjla2kc0nNk0TU/eLY/NRgLBnhFGsjKUoNoTgjHFtWNFWG2MerMA3zAJmH3Q+D/Z18fOQAX926ztdf3OTm1ct8ceM6N29c49rVK7y/dzd/vXObY3u2uzahLEUw+akxVOamICyAg31buPnJh2gFgR+csfWOPDG2uSQjhiJNBFZNNFXZSs7s6+LGx/v5DQ/JiPVH7r8GQ2IU96+d5dsbF7h37VN++PKqU1+5iaiADSQGexOxcRkpUZtJl/uRHL2R+NBVKMI3UJafyb1rn8KD+3DvHt9+dpkeezk2owaTKhRLRjRlmQkUO4GYJT0eW3YyyuB1rqQ84SQU65KxapPobagk0nu1syyWLw+/vs75jz+grEjPuhVvwx2BLfU2upqq+ejATr65dZm7V89jLzLyAlfYuGwG2apwzGmx6JVBFGXEUpgSiTk5nOI0GTp5IKZkscYEf7vN1XOHqa0QN/DOpkoqLTkcO7CTa+dPcPzAHixGsfqvVhA4fXgnP965QKfdjMxvOUlBK0kOfpfkoGWkhq0kPWo1aRFrSIlYTVr0OnRyX/SJIeiT4shKUSCY4NKpYxzY2QcLBFggcPLIELcun+Xuzcv8/N3XPLx7ix/u3eIev0MQRGWSRXOnu60xC8RNLDHMm42LZ4ghabH+WDMTGOquo70yD5n/arSCwPTRL8MqAVYJrhcrQxaAISGEHGU4RSmx5CkjKEmXU5IuRx22kbC1C0mP8aPcmEx+hgxNtDdpMZvJiPFGG+eLXh6AIUGs4yFN5IxIb2xZSraUGqnUqzDKgylUR1OcJiMzyscVCuEa7zqoKkinukBLrdWALS9drLjeXiOesw0EO+SnKzGq48jTxFCYISNDFiDWKbkDwu9AGRNKlTWP6tJCblw4w67eDh7yG3Yyj53ME6u/C6CJ9iM1xpfM+EDUkZtRR27GnJFASbaa9Phg0mRBmLUK+poruXPlJAd3dvLVZ6f4/stL6FXRaGWB4ubgBTfPfsTX1y5y4ZNjdLU1oUtTs+695WxYvZz4cD8ylJHkp8upMCaJC82QuMlkJUVj0WvQyCNIkUdhylSzu7+LA4Pb6WprQhiC8gITlZZc6sqK2L/NuXjdgbig1S4lJKnJgtfhu2o+QesXkxjlx5Pcgp+/4crpo+ztbeXQnj5qy/LJT1dQqkukMkuJ3SiGMtUXZlJbmIGjIJ2awgzqrTqxtkOJnqYSvYtE1Jo02HOSKE6PdC+uzjyk5LB30co2kZ3oh1kTjs2ooCI7gWJtLLZsJdWmZBx5KQiCmfoiHe2VZlcYU3eNVQxvarYx2F3P7s5a0RvRWEZHrZX6shzOMoKzjIBZntWmy+luqmJ7ZwP7BrYwtL2Tvf3t7O1vZ3BrG7t7W4aRiN4WOz3Ndroa7Ozu6eDsR4f54sqnXL9wzkUiPrtwlu+fGMv3T4zlqxEBbG2zM9BSTUtlrrMeTJPY9x797yjKoq+xnN2d9ezcUsuergYPaVeRRPTU2+ipq6S7vpKuugq6Givpbqqip7naFX7U317Lto56GmyF2Ivd9RA66ivYUldOq6OEVkcJzQ4LnU0V9LRW0dlU4SIPHfVlbvnTowLCSURD009gy8ukyqyjukhPfnYK/r7vMWXaaIRpMGHmeF4d9xrPj3mVkXMn8eKUkbwwZSQvTR3FS1NH8uqUUbw61YsRU7x4fcpIxkwfx9jp4xgzfRwjp4/j9RkTGDF9vKu9/NYYxs6ZwoQ5b/GXsSOYs2AGvv5riYryo9ZhYaDNRk2JDpM2juz0SIzaaPSZ4WgzwsjKiiQoZDm+wUtYtHIKc5dOYH3Qu0SqQojTRKHSyknTJ5KVrSTbmIQpR0WuUUWBSUWRKQmLSUV5fgq5GdGkyLyJD11JdMBSwvwXEOa/gPCgBSTErnSCJWkjHsQd7iTFK5ciTBbX+TkTXuJ63jgWLQ3n4NABrly5wv5D+/GasM4DNHqSg524Ey2l0Jh7uAGgBCjNuFWDJID7uBAZLcOtn4+GQEh/G8IF/pwKioKgZdHCCcydM4rp00awaPFbLFk2i/kLpjB67Eu4VX5OEh25mVxjMtgElwqXWIhOBKqiIcsTzHoC8V4sBjWRAavISoqmr62Se9fP8vWN05w5soc9W+tYP+dJ7lROYIf6NdYsG0dOWiS2ghSqitIR2qA8Lw1B2OkmEcIg7ph0ieR51j8Qw51MqZEIQq9YOPOKk9C6Qng8mxQK5JlYK4E6iURIBEQCjNJ1tI+MSymCcIUc3XAr8R2eYBhIHCGRCA+iMUwdyIKYuyGRCM9jpCblQkgEQCQEVbkp2HKSH/N8EomQ1Kik89zBTSCk80jPJUnHPnQ25/3+RprftxieEyDO7apsJdVGd1Xrf6fV5ipoLEyhxqymPDsBS2YcdRYthboElwDNH/5L4NnfC4x9+b9ZOOUV4vyXUvBPvRGPB+fusZLeRSmhvI1fJxEmj3MO4SYUElGRriPNH6n/mzyuZ8JNIIYYTlB/ed08TRCFaaFYMsIxqwOxpodRoYuiOjuO6uzHVaf+lTyUl7lAYXYGTY4KsAh0tjZy+pNjXL3ktkDu2d7PkV3bOXdwL3c+PcHerhoai7Wkx3qTrQxGWAD9teUc6GrhSH8nPwgC5VoVlXoVxemiFm9tXjJFmgjMyeHUm1M5tqMNc0o0hWky1OGbEAQxBvjqyUM8vH2VLy58QmdDJWE+a3h78mhivVehlweTHLoWmd9ShBcgNX4z+RlxJMf48cFAFz/cugY/PODuxXP011ViN6VjTg4nPykErcyblPD1GBICKdDEUJQWx5bKXA71NzPU20iaLAjBAjVWE42VFiL81qGIDKAsz8DOnjY+OribDwa3Ul2ahzVPS3dzDT0ttZw+ckBcQJqgt7EKkyYeQbChSwhGnxhCWsxmTEnB5CqDOM4YSjNlGFUh5CSFcnhXG3c++wjhN1BXYUIQdqKWBWPOUrOnu5ktjlIE4Q5fXzkDJnfS8/H93VTlq4nc+A6Z0esxxHuT6L8UZcAykoJWoA5ZhTp8DalR69HG+2FQhtHTbBfDtEyIE3uJGI/8JLe4eFqMz354/za3r1/i/CcfcunMCT4TBITjYLPmU5In5kYIAEoBwQRFuiQ6qkUvlc2oITMuCH1iOIJwh/ZqC1tbqshLV1KWm+6aS8akCHJToslWhKKXB2NSiMnSheoYwt6bz8qZY1k1Zzzxfu/R5SiEowImdSSp0ZtIj9koJkMnBpOXHE5ecjg5yjAMCcHi/yjRxgVgTokhz1ntWhC0CKsgXR6AIDxEHiJ6gXI00VQXZmDJUlGQqaDUmEJBpoLkKH9W0ElimDeCHcpNmWQnx2JIiqKrvoTtW+zkaZVYjGm011XQVF3K1vYGHty+zg9ff872jmaKsjRU5GVRkaslVxBcL1t6rC/psb5kyvzJiPMjMz4QrTyIVJk/abIg8tPlXPr4ffj5Gy6fOgJ//5Z7Ny+QoQhHJw+nzKChukCM0//40BAHdm3nwOBO7t6+xWcXz3P14jkunj5GV3MVNrP0kreJcedDOPN2HqAVBHK1KQz2d/Pw/m3u3rrKnoFuJ9kYJCtFjjlLjcvKE+ncJFc5Aa1zQeIJgfSEILSCgDx0g3gdaZPVxNNaXYTFoMagjMCWpaJKr6LKkESlMZlqUwq1HjKsjSV6Gp0EoqlE7wpnqjVpqDaqnCRCiyDcEzfJBaCJXINB4UueOpjCtEiqTEqqcpJcXghHXoqLRLSUGulyWBhoqmBbs42++lL6nIXk9vc1MdhdL+YYtFWxrb2ajlorLVVm+EkAu8DfPMKAOhts7OhqZGh7J+/v7Gb/tg729LW6CIRnOJPYauhudAwjETcunufGxfNcv/wpP/x+JN/9zwS++58J3PaKorelip76cupKnF6x3zpBgTO/RHgSaq0GJwFqZE9XA3t7mti5pZb+ZrvLC9FT7/Y8/Frb2ibK0jZXW6krNw8jER31FSKBqLZSW5FHS42VrsYKOurLaK8tYUtdKZ11YqjXGI7DLQFuCUzmIIJFCr24TqkpjdwcDWFRPsyY/xajpngxeuab/HnCazw97lXeeGcqf5oykqenjuLpqaN4ZtpInp86khemjeTF6aN4cbpILF6aOooXp43mz9PH8sKMN3l+5nienzmeF2ZNYNSSOTw3ZRQjZo3j1SmjGDl9DK+Of4XJ8yZiayyho7mMhlozxdZ09FlxZGijyciKQpEaSHDsaibOe52JC0Yx7h0vJi4dx3zv+bwXuYb1ss34KvxQ62RkZsWTpU8gSxdPZloM2tRIcrQyLCYVZl0chpQQlFFrCdk8j02rp7J5zRT8NszAf/MsBOGBExxJANFzI/YI1Vghkgi1/gmao0ZREvR/mfqeD+tilHitXMf/+c9cZ40LCaD8WmLpEK4cgWEhJtLfJE+CZFl+1GotNckaL4FZT8vrBaRCsS4SIWiZOeN15s0dzcIF40USsXASS5fNQrQ2H3Vd0+XhlIoPhuJM1pYs2Mdxg0hPIHwUmkQDY2LYJoLWL4QhgS01hbw/0Eqb3YwpNZbxrz7DhfzXuV/+BssnP0FMyCK0ST4U6KPJ00Z4jIWUq+KZv+BJGsRkar/VUx/5zL3G/jp5kJoniKzDnVjciwi0JcDoSdY8Q4quEB+6yjlmDxlOFj3BqDS+0nhKxMVzfI+6x004iFt1yXNODPci5KfE4JZ69fQmXGG4V+skw8O67ng06XjxPnyx45YDNjjD/KQwnpMez99LRVYClYZEfj3R+nEgfvi7UZcvyr06zGpKsuRUm1OoyEvBd/VcvP78/zFuxB+YPf4lpo56mpHP/T+snDuKHHXQP7lGHb9W6M2dG9GEew7/WliWBNBtDJf6lYiDND/NDPcIHmV4LQkplPFRz8Ugj8uhkFpBWjC5an8K0oIp00W6EqofT3Qed47fgDUnQ8x7sDjjly1mOloaRZWe4ABCfDZRmKnBnptFj8NKrjoSS2YMZQY5Zfp4DAmBaGODqMnTcWr3Vk7v6WegxkpJRhx5qkAqs+Mo18ViTg7FmBCIJmwd9lwNMp8V6BNCUAavIz9VRneNldsXP+bnezf4/NwxWqucBZIEAeE3YJQHo5eJij3CCzB3/LPE+i1DnxROkc6pI68EYQXIvNeSGumNMcGfbLkPGbEbUIW8h1EZiDk1CqtWxtGdbXx5/gh7uuroEwT0KfF01Nvoba3j2IHd3PrsU66cPUVNhZVTx97n0L4BPjt/nGsXTvLxoX1wT6A4R4fQBDXWXA7v7GGwo57clGiUoetd1YYNCn9MiYGYVSE0W9IRhHsUpEViTo92VccVBC2x/qtJifHHqI6jJEuNMmQzgnCHsx/soiJPw++4h5AGRdo4l1KJLnajkzisROG3BGXACjQRG9BEbMAVA/kA7CV5NNfYCPJeh9crz4svfCwIsbB3ey8Pvvqcn767y+mPDnFg9wAXTn1EdoYafVoS/VuaObirH60gUFucR7OtiJwUGQ3WHC5/uJc97Q6yEyPIT4lzVRHWJ8Xxw1fX+embL/j6+nk+O/UBDouWgnQZhRnx5CZFkq+OpigllnJtIqUZCUStXYQ6bCOFaTKSQt0Vt1OiNpMp8yUzTvRG6GR+YghTWgylOgXleiWlOgUVBhUNRTqarHoqDEmY1W427bdqLgaUCHdgE2I14Yo8DVZ9EnXF2RRqE/F5dx6r35lGbqqcba122qstWPUaCrXJroXgCe6wrauBh3dv8tX1T0WPhVnc+E8d2ccFXubgjm7ufnaWk/u30VqWT0V2CjKfFSgCVpIZ64M5JZK85EgyZf5kxgdiToujJFuUp9u3tYVvv7gIP3zFP364w95tWxCEIdJkYc5nsdFqL+fUh4e5ffMqX968Bv/4Cf7+V764+RknPzpEra2QPK0YwjTkDAR4gSsucQCtIDDQ3szFkx9x+/olzhw/TFVJAbKIAKKDNpGpinFWk7cgbjalIiicJwFDsU8zk0PZ2lrmAgFRfu+ydNYYZEGryU+Xk5sSTWVuGkXpYkJ1tSGJSr2Kcr2SSmMytYUZInEoNbhac6mBxuIsGgsyqctLE3MijCrK9NJYtjk3GzMZsRswKv0RhDaMykBKs2SiEodegSMvhbqCNGrNqTSV6Gmz5dJbV8Kudjt7OmrY1W5nW7PNmZxcya6OGvoayxloq2JnZw29TeWM4fhjgXeLvZjeFjt7+lrZv62DfQNb2N7Z8Bjy4BDzCdrFInM7Ots4cXA/1z89zfUL57h56VOuXjzHD78fyQ+/H8m3f5rNba8ottSVOuOyxX4uNyaJ82MnYouE5oo8drTb2dfbzJ6uBnZ31rOt1e4iD1ubqulrrKLTUf5vEQmpYF2LvZjmaittNWIF7K7GSroaK9jSUEZnUwWdDeW0Oqy02C2014p1J7rqy6gtyaGyQAcPBNbR5JonJVlqCrOSyDOlkp2fzsbgdbzxlhcvT/bitdnjeX7qaJ6ZNpqnp43lTzPe5E8z3uTpmWN5duZYnps1hudniu2ZqV48M20kz0wbzTMzxvD0zHE8PXs8T8+eyDNzJvHi/Gn8z8Q3eH7mm7w4YwwjZr3JS1Ne541ZY4nKiMMvaBURsZsIjd3IpuBlrA9ayqbwd1m6eS7jF4xk7AIvxiwYxZhFoxmzZBzjlk9myrpZzPFZyOKApfhFrUeWGIDOkEBufhI6bSyKuM1EBb9HZOBy4oJXIAtdTsjmeby3cBTvzHqZxfNfcxJA6Z2RQo88wxDMbhDwhEjS/+M/8hn/6mvsTxpNzNoXkP/n/0IAZziPBAak0A7JI/CoJ8HMLwuBPUoyPK3IkoVRIglXPP7+qKeiDREUPt6DsXzZFCZNfJG3541h+bIpiFZvOIkXwy3UopdWuCLtgQ8eIRG9rpYq88Fd/VcCxk3O/DQtDAmU56oxKEOJ9l/BtFFPsSflRe6XvU6+91OsXjyGxOjlCIKWV16xkpBwyHlNSVlJAr6/JBFRgW/jtuJLZGAAQXiIMAiPr5Pg2bdnnc/YJhJsV9J7G575GO7kabEff8NDBMFGVWGSu69fwK0IKc2pJ/GYB55kaAg3MTnIcPDqnHPj4ZeER2pXyEuLd6r/OeeBFoYTnYe4yeoD3IRBIhHHEee/9Pk9JALji10MSxzmJRtyzgvxHiq0CsoypIT6f4dASCBdAtVuFaLaPBXVuSoarelUGJWUZitwFKaSpQomwnspMf7LSYraQIT3YmaNfYa1C8ZRrI+lKDPcqXj0OBLxz+5BIhHSfXh+/jgyIb3bJoaTVMkj5nlsL+7cCGkuDeImEXbcZHIQt9LVPydfpVpRncm192RJtSYM/CoRKc3JoNCQCmqBzkY7kUE+rFj8NmGBvqgT43l3yQImjXrNlWxck5+OJT2WcoOMRmsq1cYELKmRVOiUVOrVVOqSsWndFQIbzCoqdFGYk4MpTo+mMCWSbHkABZoo1GHrSI32Rh2xkaTwjfyOexzb3cWt8x9y6/yH7O6sp7nCTF99KaUZcgqTI0gJWYlBvglLRjhxfgvwfXcayRGbEAQtyhBfYjatY9PCuSyZPJrVc8YTte5t5D6LkPkuIjliFSZ1ECVZMvrqCrl7+SO+u3UWbgkIggW8xE31+KH9/O3be9z98iY/PrjP9cufsn/3AIV5OursJZw+cYQr5z5BELQEYqO70cGlE4f46vJpJnOQyRwkJWIzekUg0gJvTPClOC2CPnsOu9uKsZkSxAquzn6K2rzU9XOMz0qiNi6HnwTUoT4IkaBLCMKoCcVRmIK9IAlzWhg5Kj8yY9aS4LeQpKAVJPovFeUJZX6owzYguSTz0hII9VlHulrB4QN7yEpPZhpDKGLCmD5xDIJwhTPHD/PtnZvc+/wq1z89zbXzp+hpqaepupyhHVvh+3tc+eQInY5ybHk6rNokagr0dFUXYdbIsGQoyYgNJmjVEtYunOUCKOeOHeajA6J7WB6yhuSIjWTI/EmL8iYvOZJCdTQWTSyCAO931vD5yQPs63KQErkJVdh6ctNiSI3xQRvvR2bcZtKiN5ARuwm9PIC85HCK0uIozpRjVIZTX6RjoKGcBosBU1I0RmU0BkUkCYEbINBp9boDckwIBrAalBRqE7Hqk8hSRpAU6YNVr+bo7h5OH9xFW1URuakK8jNUGNMU5OvVVBWLSmBSvofobj+IYIbyXB0HmUxrpYVvr54XSVeBnsj1i5H7LCMpaCWp4WvRysR8hUyZP5poH3QJwaTHB6NVRtJsK+KLy6fg5+/4+MheqkvzxOTtFdJcEa3Lx97fz98ffsfff3zIjetX+euP3/HR0Q+wEYggDBLqs4b1y9/mrZF/HgYYa6z58FCAh06Foc4WThwe4vRHH3Du48MM9m8hTRFJekIIHBWPSUsIQDDDyiUTccfFSrGz4mJdqJPDTgEEtfBZAAAgAElEQVRdQhB7uxx01xShjthInjoaW3YSFbpE7NnJ2I1qbNlJVJtSaLDqaCk3OiVYs0UiUaKnwaqjwZxBbW4q9uxkqrKVlGZJsnwWXnnFiiJ4OckRq5A29kyZL5bMOMoMCiqMSlHlyaqj3qKlpSyb1goTHdWF9NWXMtBUwUBTBVsbyuiqLaazRjRW0CQgXBeV2O7wBAz+EnC3OkrYUldOX6uDXT3N7OlrZWd307Bjupuq6G6qorfFTn97LQNb6ulrqWNrayMH92znwifHuPapqMz02YWzPHhqJt8+PZe7L63ly5GxogoUq8RE/bPiuJflaHCBmxHQZi9k+xY7u7sb+ObZhXzz7EK6G8rpqCmju97GQGsN29pq6Wmooq26hPqKgscSiC11pfS2VDGwpYb+dge9LVV0NYpkoauxgp7mSrqbbPQ0V9LbaqOrqYz2OisdtVZ6GsvobihlS42FGoseW146ac5/Qp1438VZKvIzEzFkqSipyCVSHsKoaaN5ebIXb8ydyNNvjeSJCa/zpxnjeWrmeP40awJ/mjWOP80a50Em3uT52eN4dvY4np09gWfmTOBPcybx1NxJPDX3LZ6aO4n/fmsUf5w+hufmTOSPb73B01Pe4LW3J+L1zkTeXDqNl8e9wBvT/8KYOV6Mnvs6Y94ZybjFYxn5jhcvTX8Rr4Uj+cvc1xkx7w1ee3sUr8x+ndfeHsXYpZOYuGQS81ZOZb3fIpTJwZjylBiz5STEbsJ3wzzWLJtEuM9C4kOWE+m/kNWLxzBv+p9ZMPcVdz6W5E0SOkWLvStp1AmkfwvCNFGy9rdP7sMS8gceNrzCulf/X2YxyHWecYdI/luWWMmq66kQ5AlwPMHiWdwER/q+BIq1LFoy/jHnv8OUaS//4vMF74xj44b5LFwwntmzvJg7ZxQiuHzgJBHSNSVQ6anM88Djd4lIiH0W5b2QYYpJR8GYHEp1nhq/lTNF75k9F0HQsmnZJMqDn+Ne6WucMb7MvPF/IDl2FcmxKxFJxHkSEu471y5PD4cnQfnJ2doYTsI8fz+IaEn3DAOS+lp6DsmyLibSu0mERJAkEiF9XwpBk0iEpzXfSSR+h+iNekYiDxKRkwiQJ8itc68bLhB+0pk3IZFPg8fP4vjkp8bg9i5IuR13PEjEA+d3jjr7ANc4i88w6DGHpPNocRMO5z3apXfBIPbLk+L7UJgaTVlWAm4VMwnA/jtz3zPXqGnYdyQSYc9PxqqNpSpXRXmOgpYKA/lpERRmRpOrCWPpjNdY886b2HIVFKSL0qkl6Y8jEr/WTAz3EEj3L3kofi20Sfruo88jvZtu78zwatmSV0uaT3aGCw94ekGk83sYMP7l80h9KH3f4x5NmgS0idHUleRz9tgB+trq2dbdxpnjhzl94kNKi/JJkce4YnILU+OwZsRhM8qpMSvJTwqiSBOBRRNLWaYCi1pGsUZG8PLZxKybT7EmmNKMcAzx3uSpgkmL2EBWnC+aiA3o5QEoglajidpMTlI4mfGBFGXKGex0UG81UFWQzvF9fTQVG7CkRGGI3kxm+BryVf4c7K3gg/4qctWhFGcpKNal0FRi5tiOfvZuaXJKmoodHOu9AEXgErJVvugTfcmM30R7VQ6XTgzy6bHdrg3VkpOBIiaMI+/v46cfHvD3Hx/y9x8f8tfvv+XKxbMcGNxOZWkhna31HNonvqwRvpsY2tbHF+dPcfnEQbY3V5ObEo0majMpkaI1fe6opxCEoyT4LEAv24wp0Z+06HUIsSAPWoEybA3qyE0khW9g48KpzBnzIsunjiHo3fl82N9GVnwQyrA1KMJXok3wJjFkBbHe80kKXYEqaCna2HUoA5a5vBCpkZuJ2bwcQThLX105f7/3OXu3d7N351bOnTzGjSvnaauvJj1Jzrp3F7N2xSJW0calU8fh5x/h5x/59PhRtnW20uaopLvRwa7OJra11WIvzKYkW0NLWT6OAi25yTFYMhTkqWXUFWVz6cMDPLx9lRNDu2mvsdFaU0mjrZjqIh3KiA3oE0PIkPmjDFpDvjqK4jSZU/UCOstN3PxkiPtXjrOvy0FuShTJ0ZvRKQLQyX3Rxfugi/chS+5LtiKIbEWQWK8hIQizJpbUKB/Sov3JToxAnxBBTlIsDnMWPTWlOCyZnD2ynZvnDnFoZ5uzsrKKIp0Sqz6J/HQ5uzpquHzifc4c2s22VjuOIgP56UqEF2AyB7GX5TO4rYMmRwmBG1eSFBfK+zt7aLGXoEWNFjVVZj0ttiL2dTXSYM0hRxVFljyYmlw1gnCL2I0LiNwwH5NKTNpKifLGf9U76FRRrvCy7V1NOMrNRAV7U1/llhT9HfeoKMzFYsqmrtrGvl3buXjuLFpBIEEei1GfQWlRPoIwSETgJvSaBCL81qII83WHDggPEJYAkwVqSy0U5xqotVm4duEkP337pdNX4UVmYhjpCUGYM2Xo1eGYDfF0txVjzVcRHbqSdJVEkEvRJQWTkeCPJs6bDnsuDSVaTMkRorVHp6AoLY4KrQKHUU2NSUO1KYWa/DSaSw20VuSIHggPElFvcSozmTTYs5Odbmxpk7Rhq8cZGvKT0yp3D228H1atDFuOiqrcZBqd+RUNVh0tZdk0lebQWGKkscRIU2kOgnCFJ7k1DFDTJNDLEgTAhJxnuO4qGujZ+ttr2dXTzODWNnZ0Nf6ianRHvZh/IJGIbR0N9LXU8eCpmXzz7EJOf3iQz86d5taVi1w+f5pjhw5w+40Ibr8RwZ0RQRxlPEcZjy92saL7WSfQFESZV4dVDC0caKvi/nOLuf/cYu698C73n1/quoedHQ3s7mpioLWWztrh3oi7L67m7our+frljU5PhF08z/NL2dFVz/bOOvrbHfQ0V9JRX0ZbTTFN1WZaa4por7Oypb6YnsYyepvKaXcUUVdqZBN1zgwyO8I98V4t2kSKMhXkZSjQpsnJL9ASER3AW3MnM3b2REbMeJM/jX+N52eO5+lp43hyhmcby1PTpTaa5+aM59nZ43hmzgSemjOep2ZP5I+zJ/CHWRP5w6yJPDd/Kk9MG8uTM8by57cn8fT00fxh0qs8O82LF2eOxOvt0fxlrhevznnt/2ftvcOjqte1//VennP25eXvvO5z3NtGCQJKJxRRpDfpkEAglPTeZ5JMSzK9ZCa9TfqEhCSkQAIBAoIgggKiIgREBERFRKWDilt0u8/5/P5Ys2YmuPc+769wXc/FZM3MavNda93397nv5+GlBaN5acFohr8+mlFLJuIfOIUxSyYybskkZqyfy/K4AJZGL2dR2GIWrJvPtGVTeW3RBBasfIWQyCUoVBEY9Ilo1ZEoZetRJa/Bqomg1JpCvjGWlNjFrA2cxLo1U4iMmEP/BlEH3b/lQ7E07TI85dKf4jbCCHjC+g72yKF8lD0Ifdq/iKXF0fhUCJIe6P8MUPmarl30n/XsxVuiUwLNhYjgrul/WKcIimbOHsErU4cwe+4oZsx6yfOZBfP9WTDfn/CwJWxYv4ClS6bwe4nPhUdCAjEnfZZddv8tgiZFzHJig2azdr4/JnkI+ZoYqmzpFGTFIg9fSkOBmosnxNnaBZP/zP3aUdyrHkHSkqdYs3A8S2cMheniZOHw4VvdmQiJDEjkRKyOtL3ZQf+eBtLnpNKlh/GanqX9fNRPcAHfLJDoufDV97fiNawf9Xx3Z2sZXsIieQZ845yXREz3JaiXfY5DImXS/74hEaS/BxCl7d6nf3dqiURcxtvLoVecWB4jkVWJlDjxkoRrPr/5NcSshQsvOfOVLonANFcd4z7OPkRCcs7nuB4F3Y9mJvbhnaGXQjrX4mc2l+SwpcJAS5kOp0VGXZ6ShkINrRUGrMoIqh2ZuIo0zJs8mFdG/CeFujhKjYlUW5KpNiXi1Mf9nXMq9lrov18S0O6iv8Fa2p9/RiKkOIp4PV7BWzTBWxGsv8Ha6TO+JMIinQMp81WD9z4gmbn/kdn7/5RUWBFyNalo5TFsKnPwweE3+OXet1y9eJYrn/bxl3s3+OaLC9z+6jPOHnmTXpZRqktz12NXUeeQU6FPdGci1FToRB2Vy6qhQptCgTIClzXF8/CShS6mzJCMJm4VhpSNVFszxSo7WfHkaeKwKWKwZkZjyYgiK3498ogAtCmhlBnlFKvjKVVH45Ctx5i0iqKsCOoLMnBaZGhTQhAeQnWuAUHoYFOhgzfbmzjQWU9xThKZkUtRRi+l0pJMpS0NhyaS5goj7+7dwt7OWkpy1Rw/uIujB3bx0fHD3PzmK/jbr/zlpx+5ffMWf/npR+7dus6lT8/y0QfH6Ghp5LQgcNrtGYigiZo8K/YsOXmaNJxmhWcWsafeQY8gIAg9pAbPIl8Vhi4xEEXUMrQpa0gJXYQ8chkJ618nNWwp5vRId5MWcRDuqC6i2qQgJ2ktqvgAclXhZEYvYa7/MyyaMghV1BIssmBs8o3kxK1GExtEVlwwOYkbqS/Qc/pQL3eufMrD72/A3x7ww62v+fJCHweZT2VxLjs7NpMlT8SSnYlQA/e/+ZLfvr/FhQ+PsbmqlOp8K2aljHKbDnt2OmWWbPJy5FRas3EVGjDLY8jXJGGWx7DFmc/1T0/DjzfhwV1+vH6VQ3t6qMgz4nSX6dTLQrBrYslXx2GRh1OojkMAeurz2VGXxzs7NvHe3lbaq6wUG1LI0yZiVUZhSF1PbnoY9oxwSrLjcShjiAmcTdC8ScjCVmBJj8amTMChTsWcHk/iugDSIoJx5uqoyTdRlSdu/8ND2/nocA+njuxkS41Y6aahxEyBTs75Ewfgh+/45dYV9m9rwpEto8KmxSoIlDj0nP7wHf774X2uff4J7+zv4dNTx7hy/iRv9bRzoLuVZmce2+pK+ejgLmodenexwEUU5aRSaU6npUxHhVEyxYk3NqsgsHzWRNYvn0NcyCoSwtd6rpcclZz9vdvZt7ub/T3bwCqAVeDE4bewCgLJcdG0NTeye0cXmbIU9DkqWjbVUV1eyMljb3H3m8tc+fQUZ947xJFd2+jZXOeRVzzJfbqbXfS0N9HgLKKpupRzH77Dh0feoKW2iDydDK0sHLs6njxtIi6ngeqyHBzGZLSKcMzqaEyqKEyKSOzZ8eTnxFGkT6TMmEKFOU0su2uVU2NTUGdX4bKpaS7Q0VpsZHOxQTRXO60eL8S2+gK21uWzrS6fzhoHLUUGai1Kas0KHxJxBUF4iMv1V5E8/EHMjhrSQrCrYig3yXAV5NBUYqCl3MzW2jx2NpXS21JBd0MpW+uKaC63UV+gRxBgGb2e7KNVELMzvSzDipaDzMdJCvQJENGfIEgN5d7saWNvVzO7O70do7tbatnVscljqt6zbTMPnpnmqb70w8DFfHrqfa5e+pSvP7vAp2dPceLdt+lua+LWqETuDQ32rEtOKfSJ/ViE2eJDusFpo61BLMLw/eDlfD94Off9Aj2k4O7wUO68GO4xf+/f0eYhOfeGBnNvaDB3Xgznzovh4ueHbeTOi+F8P2gpd4et5+6w9dz3C+TusI1s21xJV3MVPwxYwI/PzeHBs7PY3V5LT2sVu9pq2NNZT09zJW01BQTRRRBdYtGBdVBpUVNhUlJhUuLMzaHYmk1xvoGKUjtZ2kxGThrFiFfHMW7eazw3eTTPTZ3As6+J8fQ0MZ6b5s+AGRMZMEPMRAyaO5lBc6cwaP4rDJz3KgPmvsJzs17h6VlTxCzGzMk8N3OimL2YOYFBs8bhN2s8frPGMnDOSwycP5Ihi8YybKk/w5dNYNhSf4YtHM/QBWN4edV0glKDkeemo7BnkpIVT3xGJKmqWDK1iUxbOIGZSyayasNc5IpQLOZU7OYUCq0yKvMVVNhlFJuTcOijUaatIiR4KuvXvkJU5FyfB+8FUbL0jBv4LQNBA3/gIf70cTbiHg40RDz5GK0xT1Ma+hLh9gliQz2pMIQfeIF+Kd5qT75AwJcwPKqPlpZJgOZRo+RDRLDoJun9vucFPrPmjGT23FHMmTeaeQvGsmD+eAIDpjFlkh9rVs3i9x6BPiTALGYkLuCdte5CEC4Tt3EhXmApGXVPkh65EFXMChRRy5BtWEBNrhx7RigpG+aTEjwXs3wD6qjlCMJBIgNfQ7X6We7XjOSQdgiLpr7AwpcHs2LWKDeJ2Mfw4e+gVH6L18S6D03KWrzVcDroX9/flwBKBMJX6uVjLG6F/pmKE/hWc/KSCCnzsQ9BOEpducH9HUlGJpGqR0mEuL1rDHBX6erz2Q8JSPuMN8GKF/i7CVAMeOVHDyjMkXpuSSTCN9vs+/tdpp/ULMg9JoUr4rgOwr2PpT77cA5vGVf3ssm4ezL5fqbQ55xKY9s3MySNPYkQS6DYpyiBh0RI0jQJRPcf/81FGlqKs9hckkVjkVrsYp2voMyUhNOaijljI+sWT+S10U9hVIThtKWJ1YuMiVT/U6O1FI96G6Sx40tsrO5lrf9kPU1I1zrDpB5WUrZJum6lbUiE6lGyIpEPKStT47PuGv5/IRHa5EjPQ+v2l+e59cV5frxxhb/ev8mNKxf5/Nxp3tzRyelDb9CQJ5ZsdZrTKDPE01ikpNKYTEl2PPwmYJNF4dEOBkFjnoIKXSzd1QY6nQbM8hCqrHKc5jQ0sUEYUkSjrF0RjS5lA/rUjeQqoynWJZOnSUCXsgFtsvgZR1ooucnrsKWsxZ6+njxlCHZ1GHZNNDUkEEIr2tQEwpcvRbgPdXlm9rbWUJ2rwpC6nmJtDNW2VJzmFApz4inSJlFikOEqNrGzvZ6+4wf55ovz3Lh6ma++uMj927f47a+/8ODBA7777jt+enCf699c4btrX3LuzElc1RUoUhLd6cnDCMJ1xnCO7IQwbJmxBNCDcAEOtFXwbd8BBOEa2rgVqCOXoIpagiJqGZqEQGRhS8hKWkPMmrm8OvLPHOtt5fyxPWJzMsFKXMACzCnhmOQhmDND3PPdVg50liH8BkGzR6BNCMCYvJacuNXiOVWIht0iQaBrUwVvdrdy48qn/PfDu/Drfe5+9zlWQaDMYeCzs+9z48vzlDsMCDWwtaGSd3u7ObSjg2qHiUKdiiq7EUNGIlZ1Gs7cHAThAnZ1EgU5KXQRhC0zlmJtGkU5Mo71buXHby7z7cUzCEINBcZsCkxqdOmRWFTRGNPDkEeuIHndQtQxqynJTqTBoaatzEiFPpWi7ESqbJnU2JVUWNPJ1yVhUUSSq4igUB2DJW0jmugA1DGrUUWvQha2AlnoSkqNmTg0YvYhJzWG6DXLiAsOQC9LoNiURalFlMNYVHHYs5PodBXSWG5GEI5SalZSZlHR21bLF33HOPPuPrZUF1JqVsMJAU4IVBRa2da+iZPH3uKLT05y86sL/HLvG3745jLn3jvEnnYXjWW5NBSaxQvT353eBRoKzRTmJHNwWy1X1QHErpkn3vAUUG5VU1di5FBsFFflAcx4ZTxzZkzGbtbS0dLA55fO8oXdxslj70KhAIUCF8+ITRpd1U4+OnGMLy59ypXPLnDq/WPk2wwiYLx+hb8+uM21z87yXw9ucePSxxzr7UYohCq7mQRqeLt3Ox+9c5C+9w5TXWzj3QNipaEttUUU6tMxKWJwaBLQykIID5rtUyFIfPg4dInkZsVRaEih3JJGhVVGpVWO0938rcoqp9aeiStfxZYSE1srbGx15tLutIkN4Ory6XIVeghEZ22eh0S0Fhupc+thXXaVWy9+BcEfXK5fxVlcz4PVil0VQ7EumUqrgrq8LJrLTHTVF9DTWMKOhhK6G0rprC1kc5mVunwdgvAbFxjBPhbBH8T7Xysh+NMneiHQ8pA/wGExQ/EoiTjUK5ZH3r9ji4cwiP6BBg952N3ZKBIIN4n4YcAC7vsFcrHvQw+J+Oz8WX7+42huj4zn5hgZ94esZmuTk1ZCREmVVhClbNdAuI8nG/DT01P56empvL2nkze6N3vIgUQibo1OdhOF9VgFwUsQhqz2komXIj0k4vbIeO4O28jtkfEegnHfb6UolRqwgB8GLPAQod3ttR4yUUOC16vhbvhWadNQaVFTblQgCFYqbRpKzWrqy+x0bK6mtqqI1xfP5qVJIxkycRQvvOLPoKn+PD91godMPDd1As+/NpEB0ycwcMZE/GZPYvCcSfjNmcKQua/gN+dVBs9+hednvsJzMyczYMZkBsyYyMCZk0QCMXM8g2eLBMJv1lienv8SzywYwfOLRjNo6TgGL/XHb6k/Lywaz7CF45myegaz1s1jZdQKwpLXk5QZhUIdhyYrEU1OAgHr57MoaDpBIQtIV4aRn6fAWZJDVXEWdSVZlFhSydPFYsuJQpEaSOi6aWxY/xrxCYvwgjD3tfOUBNB/Yx0dLKPX05XaKggs/vO/cqpqIp/Yx7FuxrMUrvsXhMuIITzE23XYlzT4ShV8Zxi78M6IS8D0pA+o6MA7C+9en5+U+YL/CUzMnD2CadOGMmrkUyxcIEpjvTPJUpx077MErq/4hK/UyleKI34vacNsEtfPImHtTBThS1BFLsOUEowjMwxD0hocmWHuZ18ggnCQxa8N5WLhi9yrHsHyl/8DVdQySpHTUZuLBOKGDz8APyoRhD5USUH0Jwod7u7SvgBMes/Xa3DUfd58vQ/X3CTioVt+KoFGXyApffcwb+/vxEssfEG/BERP+pxP6fxJ2Y8O+md4Tvqs4wL9GxHe9ln3fU8UaOPJSVqLlzxKsqkr9Jcy9fmsy00k5IjH6Ien0IXgL04gCE4QHNLY8d03N1F5Erdvqgtv07kTeCVSjkfGz2H6ewh8SbI01nvwztJLJKK/56CpOJvWkmzayrS0l+toK9O6fRJK6hzeLtZpYQs9r0utaf+kX8SjmRDfseKbCfDddynDJZHyJv4xiG/CW6ZVIki+/plCvKVjS/FIwvp5L6TvSWPM5bNuSWr1qHzq/2HkJIehStjI7i11/Hr3Kg9vXeX+t5fh4T34+S6fn/uIslwjitgwIlbMpzA7hWJdMuaMjZQY4nCoInDlq8hXJ4izeScFNheInWarTGnUWJN5f4+L02+14zSnkRW/mrBlr7JoygtErpxGdkIQxrQN6FPWYUhdT546mmpbOrW5Soq1CVjTI7CkbcSatJ6ciOVoo5djTQvGIluLJXMDLU4THx7aDoJAU0UReVlZVNmt1BXkUpAtxyiPxCQPo1gbR6k+gVJ9AiX6JOyqGHSpoVTnaTl2YAdffvIht7/5nHvXr3Lzu6vcv32Le3dvc+vWLe7evcuPP9zl22++4sb1a9z89muOHzmEszCfhLAQBKGUuOBVqOIjMMlisWbEEEAPjflqtlaY+PL9XjpLs9FGLyc7ZiXG5LVkRi4lLWwhsrAlkCBQX6yjp6WcVqeN02/tQBCs5GaIMwQRy2chCFa0KWvITlhFU7GGOxePcHJfE9qEALLjVpATF4g6aiW6pPWY0yPJVcXTUungk/cO8uD6Ze58c4mbVz+FBIEP3nkDmy4D4THY5MxHEKxU5RmpLTBTYtJgzUym3JRFlU2HLSOZ/Kx0CvRKnPlG0QjeAbHBS+CEQBdBFGlTMKdHoo4NptKmoq2mAGnmIy1mA7rMeLJloejTwzBlhPOQP2AVBOrsKupsCg+RqDLJxS7U2iTKTTJ3avMcurSN5GtiqDanUmlMpUAVzeZiHZ+8s5Ov+g7zTk8z2pRw6vON2NSiKej9N3fz6QdHMSnS0KTGY1GJVRZSwlcii1pFdX62aBjzg8zYdVQ5cigyZLBjcxUddSVU2rWUW7MwZSZhFQTaGqqoqyig1K5H0MAi9nH+g0Mc2tVGR10JrgITVbYc6ovE7EJWchSbyvLobW9EER9GxKoFVDiyuRwZyeXISOqKS9kSF84pZYZnmRTHw8NojInkYGyMZ9m2MWPYXCtKm97Y0cUX5z/mm88v8beffuCz82f54J236Xv/XXdVHCeCcJC+94/w091r/OX211w7/xH72huxZ8kp1Klw2g0ceWM7l898yN2vP+fzjz9AEKw0VxZSZsvCqkrEmBktlilWx1NoSPMAaUdOEo6cJKzqOGyqaEqMqVTmZrojHadNTqVVTnVuBq4CNU3F2WyrtLO9Oo+uKodIIGry2LGpmB2NJXS5Cj3G6q21eXTWONhSYqLepqbWrKA+V0m5KVW8AS4C13uIWlrpwSVYKchJplifRrk5A0Hoo73awa7mCnpbKxGacJPy+7gKDVTbsxEEB/M56O5dP8CbjdAK9BCAFqsnE3FIEOPveQr2bNssNltzZyR2dzayt6vZA7x/fH4ePz43R/x74GKOHtjLpTMn+fLTc1y58MnvSMTO9k1sb60BBPrwhz6xeo0csXLSnq4GfhiwkB8GLuYvT03g3AeH+PmPo7nvF8idlyI9kiiJINwdtp57Q4M9JOLOi+FiQ7uR8dwZEc3d4aEe4nF3eKhIJoaHekjE9i1V/Pj8vH5EYk9nLb3t1XQ3lbqJuPeBUmlRUm1T4zQrxIouY8BpVuE0q2ivKqS3fRN7d2xBqUxl7uI5DPV/iRHTJ4mVeRx4iMTzUycw4LWJDJw2gUHTJ+I3cyJ+sycwZM5kXpj7MkPmTMFv9ssMnjmFQTNeFsNNIPxm+XsyEENmj2PInDE8vWAEz7w+kmeXjOH5ZeMYvHwCfismMnT5y7y47GX8A6YybuFEJi+cxOur57AxfAXxCWtRpIeh0yaQlBnG+vgA1kctR6YIIz9PSV2licZqKy01VpyODAqNCdh1MSjTVrFh7VSCVr9MeNQ87/kZACKgKnUXKXAxmZMI10TT9NmIe+ASmDvmaa4VT0a2fACf2MdiD36eoc8O47Ez37sBriRveBRQSSCh1HMP+P1Mpy+ga6K/dtsNMPxAEC6InbE93bHFmDZzqPjZkyDMh4ULxzNt6guIYE8kBt8IAt8IAv0lPucQhOuiFMdjnu7FK9GQ9tdLIAThJFFBr7F+sT/RgdNIDJpF5LJXWP7qUKzE7EYAACAASURBVGIDphEXOB1F+BJWzRgB1wW+7ftfJC15invVI6iNGUDg3JEYk9finc32kohPPjqK19clAT/xGMVzLJ1fCbBJANV3htsN7hIQyxsLTYzAXT0pALzSGnH9opz0IGc/3I9XyiTp990yJHfDPS+g9/WuHMWbVZBCeu8k3myEOJt/mWGIhMH7G3Jf8PmtxbGjiAzwWZ+UHfIds1fwEogHeGVJLvdY+U0sm37YHdNBKJWO4XL/9Qn78Da0K8VLVqXM1AP6EyRf+dejY/1REiERCYkcO9lcKHrqNhVq2FySQ3u5jq2VRrZV6ums0NJelk1LiYrGgky21ZoQBCsRAa/8ne38o/DNhPiSCAm49+AlSRKB8z0Oadzt81kuZRglEiGt6zC+ZLd/N3Jf0isRBJ8x2q9sse+9QjJyW/GWiPU5vmvesVNqSO33XpVVTpVVjmBIjUSXGoE+NZquTRWeh+N7b+7ixpfn6WUZjZWFFGiVRAUupMQgd3f1jKIgJ4pcVTi7Nxext8XJoa2NHNrayOXjBxCmQ6UxFZdDjssho6FASWu5Hqc5jWJtAq3leqpt6WQnBJGriMCujMQsD8GSHkpRTrw725FMviYGR2YEFVkJ5MnCsMk2YEtfT3ZCANlJgTSV6Tn1jngRltstfHzsGPevfuWpSqOM34AgXCYxeB66hDVY0ja6MyDR5KkTKTZmUl9s41Lfe9z++jJ/uXeDn364w0/f3+Xmje/49ttvuX//Ll9fvcL5Tz7m/Ccfc/WrL/nqs884fuggzTXV5Om17Gxpor1K7Kidp0pgR20BguCiLDuBIkUExZlhZIUtRhcTQHbMSlKC56KKDcSuiYUEgXxdCvXFOqyCwO62KlyFBtIjg3wMVFYyIpdjSQ8ViZs9gx7X7wd1riKCQl0SVnU8Vflaju3fxjefneb+t5c4fWIfJAiU2jUkR65h+ZxJDEO88ViUSVTaNLjyjRjToijTKWgrt1OalY7TrKGuyGc7TtDggBMCzeVmSvQp5GniyElah10dT64qjpy0MHTpkUg3sLTIAGKC55MetRKnLYPuujzanRachjQcmVHYMyIpzkrAroj2zCpL2zOmh2BIDXZ3Jc7AZVdwoKMa7lyG3+7y9Zl3qXXoSYtYQ65GhlmZ6uMBgDlT/Fk2axyC0Er02tcRhN8oNqVTblPiKjaxqdRCpT0bU2YcFbZs6gpNlJrVCEFi1SVDRiJCAqLBWYMY7gu+2KikzKIhT5NGiV5BiUlDpcNIT0s9b+3q4sjeXR5wmrd0we8Iw/9p7AkNwVmYh1UQOLJ/L+8fOcRnH/fx6w/3uHH1MiffPcSB3i6KcvUIDtCp0ji8fyd9779NgUlNniaNPLV4TsVKZlZ2tro4e+Jt7n79Oec+OIJwG0yKZMpsWeTlyMlJDqMgK5l8TRLv79/Kkd5WWCZQkaukSJeGTRmLJTOaIn0yJcZUyswynLYMKnPTqbKLMzuuAjWbirJoKTLQVmISvQ4lRtqdNrrqCzwEor3a3q9PRGuxkXqbmhpTJrXWTPEG5idmH1x7pWtCvKnm5yRQqE0Rx8sfoL4gh7YqOz1NZXBClAU94AmPb6UqNwsJWGhwwAiB44LAO4IA9wVwueMPAj/8A/JgFQR3I7lN9LS5PJmH3Z2NHpmR5FXY2b6J7mYXu9pbeO/Qfi6dOcmls6f57OM+Pj17ip//Yyy3xqRyc4yMm2Nk7NnWSB/+pODkNk8RgShH6m6tdGc0FvKXpyZx5sR+fn1iID//cXQ/aZJESG6PjBelTkODPXKnW6OTuTUmlRvjMsQYr/B0yr7zUiR3h4d6SMf2LVX0tNfw43NzPPHgmRn0dtSwu62KbZuKxfGUq8KuTqBYL6PKqqLapqbcmOGRYAmlUGNTs622iO5GJwd7O2lpqkaZk86Uua8iBMHQV8eLwHq+SCSenzqB56f5M3DaBAZOG4/fLH+GzJ7AC3MmMnTOywyd8zIvzJ6C38zJDJ4xCb+Zk0Wi4SYQEnkYMmcMQ+aN5rlFo3l+8RieWzqWAcvHM2jlRIYGvszwwFcZGTiV0SumMGrhBPwXTWTm8leZs+Rl5i2ayMYNC8hQhaOxppGkiSROtoF0VRQWs5yywixcFWbaah3UFWgoz5VTbElFrw4lMnQua4NfJSJ6PnHJS33u0ZIp9QHCE4heB+Eyi9jHSSbT+v5IZMsH0Zn8EkOfHcPyKf/BKfMIOpOHMXn4f/Lv+l088cw7PPF4sjti/4dI54nH63ni8VYee8ytEug34//3wj2bPQzMdjm+M6VzF4zyABB/+mglhP4z1r5SGCkkEO8mER5AKoEsn1lnTy+UPpbNHMbq+WOJWj2d4AXjWTF1GEunDCFq+avYM0L5jcdQhC9h9cyRcF2gUPsvdCYP40rpCBZM/jOPPbbHB8BJ+9DE8OHdKJUX6d8BW5qplYCdRCIkadM+uCLKoU4yGe9sb5env0X/7tAS+H3UtAr9Neo+oM5d2dCbYZXIl5Tp6MNrFPZKm/qH9ZH/ReCqTApCnbLuERJhJTNi5SP79wiJEKz0b3C3z+1Hk0iOG7B7vBnSMV7w2Q8p0/SQ/lKnHrdR+7r78614sxESgZDO4z8br5L0SQLL4vhuLdHTUqwTm80VZdFcKmYgOp0Gtjp1bHVq6azIobMih+01RjYXKai2JBM46yUiAqb+D9uUtiuB+hqfkEhEH/3JZ9/fWYeUoZIkidK4koiRRKAkoillDX2jyedzEtmqob9/5yhe71OTz/Y73MuO4iER/uLkHPMFL4nwB0dWfz9Ifb6KujwlgiZuHYqYNWhTwhEEq1gX/TcBQXjI3q5mtm2u4cr5j9y1aBTYs1Jw5CRRqEvAVaSi3JJGa4WJjioHJ/Zu5fzRN/n27PtUmhXuH06DQxVGriKMKqucxqIsPtjXyrWzB2lz6lHFrKBEF0+hOgqrbAOGpDVY0tZToIqkUC2WZ81ND0EfsxpL4jocGaHYMzeiS16NNnUtxSY5TPY+2D/9UGx4lxQeiiD0ok4OR2LopqQN2OURmJJDyVcn4DQrKMhJw5CewO7OJm5d/Qz+9jM/3LvJ93du8rffHvKXvzzg22+vcefOLb744gvOnO7j3MdnuHz+PGc/OMGRN/ayf3sXB7dvo6HQRp1DT2GWBIBdFCui0cUEYE1cizpkMcqNS8iKCiAjdAmpIUtI3LDQbad9BqsgMN3/BdYvF6tNjB38FCEr5lGdp6XUICM9YgWmNLHvhDpqOfaMUOptaWjjxBuBJi5ANB6rY9Akb0Arj6AqX0tbQzFbN5d7dMspEQEoEzeCIIgk4gTYMuMxpkVQpsugVCejxqymJCsFWfByjCmRmNSpBCyZSUjQQnraazxlQ4WjYM4Mo8Kchio2EEtGmGeQiXWg3YPwGmI4oMIqoz5PSaVFRqUxlTpbBjUWOTUWOfmaGPKzYqmypXsuAr1sA4XqKEqyYqg2y6izZdBRaeXMoW4+PfYGOxvLEGJg1IA/It2Ay6x6zn/4Hnu2tmFQpbPZaaE6P8t9IbdizIymQJ9GS6WDrk1lFBszKbeqqbBl01AidqsWgsQ+EZ2uCtSp0QjXQK9IIkcWLd5I/wC5qkQ2FZsoNyvZXJqLIFjZ7Czk8pmP+OjdI/SdOM6B3T1sbWngg/eO8v/239mzp9jd2c6np97nqwsfc+bEuxzY1c2ernbe2N7Ovu528BfA36s1tQoCjYJAenwoXYJAvrtvhlUQSI9d775RXeHw3m7OvHeI7a31OO16nA4tZkUi2UmhlBkyKdGl48rXU1+gp4N1FOtl9OFPVa6aEoOcMlM6BTluImFNpyI3k/Jc0R8lAclKQzqCcAVXrgZXXjbNJUaxqVxtHm1VubRV5dJSYaHVHc2FeuqsKqqNGVSb0/EYCoXfcPWKYFOUNFkp1Kbg0LiNbZ5GRWKso0OUgVxArHh0BXhCzKAVouArQeAr972jQxB4jN8QSuExfkOLFaYL4CeQ9wiB+FkQuz7v37GFg7s6PGVSf3x+Hj8+P0/0KgxZzdamKra31tOzpZH927dy6thhPj93mktnT3Oh7yPOnf7QU+L15lg5d0ZEk0ANXQTRSggONGL/E/d2Hzw7i+8HLeXnP47m/Om3+fWJgSKR+I+xHjJwa3Qy300yiB6LF9aIGYiXIrkzIprbI+O5PlHH9Yk6vn3ZJkqo/AK5P2Q194es9pCIrhYnPe019LTX8OCZGTx4ZgY/PT2VXVsq2bWlkh3N5QgPQHgAVblq7OoESo3p1NqzqLVn4TRl4gFipWBFy+6mMrobitmzrZFd21uorithUdAShk4exQtTx4vlXl/z57nXxvPca+N59rXxPD/NnwHTxzN45nj8Zo3nhTkTGDp3kptETGbIrEkieZg5UXw9ewJ+c/wZMnc8Q+aOZci80fjNH8Xzr49gwMKRDFwymkHLxuO3YiIvBExm2KopvLjqFUatepVRKybjv2IyL6+czLi5LzFy6iBmLBzDmqhFJGdHk5ITR6YhGa0pFbNJht0so8Kupr5YR1WuilKLHGeekjxLMqnJqwiPWoAgOJAr1xCXtJjfeRD8QOgRJyqkJph/LrDTmTwK2fIBPPG4miceL2fy8P+kM3k472aPwB480B3Pu8P39aMxAHvwIOzBQ7AHP8/k4f/B4//WfzbxH8XIcU+zZsM8dLZUwmKWMGPWSyxcOLY/+NAg+jv8wFsJSgIuvuRBii76G5bd8ZQEOo8iCL2sXjSRhdOGs2DqEFIjl9LiNCAPW0LIkikkBs/jg32tfPfJEQ50VmLNCCN140Le39dK8KwB/Fg/Ftnygfz7E7l4ZS2SjKgPoRB3idev6C8T8Z05lnwRj3ojRJB6ksmizNBdNlOsmFUDh6Xsi1WsAPg7ElGDN/vSRP8Oz1YfwOdLIiQi4UsiWt3fv+xu/OpLJiTALi6zaCNIiVrsXiZJnMT9yUlaR0b4CpRRgSijV+KdKfeVt/i+duD1sEiyqd/oJ4XzyKB8pVkn8EqURFzk7bguEVuJcPgaun0Jxz8LX0/EPnxn07tr7HTX2Gku0dNarqe9XCdGWTbtZVl0ObXsqNaxrynX8515E54lYd0cBMHqfY79QxIhEWxJ2tSKL5HxEiLf39LXoC+RCF9DtC+5lcZiD957x336k4iDPtHqs9zXU+K7PV9S5iYRrfhMvP6dY3UTi2qHEkGwYtfEUmVXUO3IRMiIWEXKhmXEBC2EAQIMEIhYtRBHTgYmRTIVeUZ62xtprS6hQKegUJ9OblYCVk0UFXYZpoxQwgNmELVqHnUOsZfEjoYKqm1qNhfraCxS01ikxJWvoFibgC0znJrcDJzmFPQpa7Gkb8SSvpFCdRSOzDBs8o3kpoeQpwgnTxGOLX095pRgMjYuJjt6NfpEdzdmebDYCEQBdaVWtm520eaqZ++2HezbvoM696zi3q5mn5PRRVFmHPmZsRRrkinOllGszaDcmkOBXsWRfTu5+fXn/Hj3Jr/+5Uf++79+5a+/ikTil19+4d69e1y6cJGTH3zIyePHeXv/fvZ2bePgzh101tcQQA+F2XJceTkUKuOxy8Owp4ZgiltNiyAQOX8i4fMnoQhdii4hmIzIlZjSIyk2yWmptnNoTyvBK2bRyzK2NjnJ1cpJj99IdYGOQm0qqtg1qGPWkJsZRYEqmgp9Ii1FGjrKc6gypWCWbyA7cQ05KcEoE9agTtmARhZGZtJ64kKXEUQXMesWkRYdSFttHkd2bkYQejCnR+JQxmOTRVKSlUJpVjIVOTKsgoAtKZzM8CDoE9BlpbKrq4nvrvRx8t1dVDhU5GbFYVOFY1OGoUkIxJS+AaN8PXZ1BNWOdIRhkJW0hoayHFprzDRX6HHa5FSYUqm1Z+I0pGBJ24g5dQNl2kQaCtS0lOtxFYhmWlVSEKaMUKrNqZRr40UTf24mm4t1bKuxs7UmH1ehASEG9rRvYkdzHVlpCexobeL+d1f56tNPuPHl5zy8dYlPTryBlD40ZERhVceTr5VhzIglLyeNpnIb1Xl6z3iJoIkPDu7m24t9vLt/B8I18UKrztPS01xJc7mFcnMmrkKd5zuJIavJTIji+ME3eWvPbo4eOsR3X1/lzo1vmZp14v9TXDl/jnMfHscqCLyzv5ejB3ppdBaTq81EOCyWrrXlZADibFMTEVTkm9jd2cDetmoqrQqKdKm80V7Dlup8CgyZCMIVQmjl3AdHOH5wN66SXKyqVPKz0mkpd7CjoYLCbLlbppeAOS0WhyqJ+jwdTcVmau051DiyKNKlUWZKp9ymEG9KMYjN627jnm1qRRCuUGtRUu/IoqlIzxan1ZOF2FJpY3OZiaYSA00lBhrzcqgxK6gypFNlzKA6V4E0m+VqQzTxPSMShiJdKvnZSTitChqK9J6KRQ+emcYPAxd7fAB+XGEfi0SvQY2AESNarOxjEQ/5A/708ST3xdm6EGirK4R/kIX4WRCbzu3fsYW392zzdKje3dlIT5uLrU1VbKkvo72hgu6WOt7u3c57B/dxse9DvrrwMZfOnubimVN80nfS42+4OVbO7ZHxJFDDOjo4wauiZ2OYAMMEfvrTy/z43Bx+/uNoMdzk4+c/jhZ7TIxK5NaoRG6OkXFnRDT3hgZze0Qsd4et5+YYmYc8XJ+o48Z4BbdGJXpkSpL3obOpzOO72NFWzfYtVWzfUsXBHY3s7axlZ6uTnpYKuhpLaK60UZefQ6VNRZkpg7r8HBqLDNTn5VBpVnjvu25T8P62SnpbnezsqKWzvY7axjJWha1iyMsjGTptHAOniaThWTeBeHraWJ6ZPo7npo9h0Kxxosdhjj9D5opEwpdESARiyNwJ+M0bj9+8sQyZP4YhC0Yz+PXRDJo3jIHzhzN40SgGLxmD33J//FZMZHDAJAYHTGLUuukMC5zM8GXjGblsDCMXjeDFOX6MnjeEKUvHsDx8MRuTgknVxJNjlmMyZ5BrlFNgSBezmuZMSszp1BTlUFagJF22jvUhc1gfOpeQ6PkEh0xnXcg0+s+MPxQB1zNuQrwOpgW+yCf2ySyf8pQHVDz2mJahzw5Dtvw5N2kYhD3Y7xHCMNBNGh4N8f3O5Bd5N3sUk4c/7SYSl93A5JzP87E/Afd/eRAzFozlUUAxa8awfwCqJMDuGxIw9iURJ9zEwyWS/qekWXwRZAYvm8LaJZMJDZyGVRPFrrZSzOmhpGx4HVVMAF+feYvvv/yQGFwY0zaQvH4BcycPpE3mxyHtEPyenoYgHEQWupj+3bolEvExSqU0+yuRCGm2V8oM+MpEJCIhHVNvPxLRv4a++B2DJsRnmS+w8yUqvuZlEeTR566g5/GMnPR5fc77eUmh4CER1/D1l0Stne6zHV+Af5/MmEDSI1agjgtCHroMRWQAmrhV5CSu8eAkr7emUPw7BrEnkgKEfYhNa4/irs4kgX0xw6ZPj8CQEYkxM8rd5FUiCX0+59N33DTRH/iepH9Vo/7jrKPCTKfTQkeFr5RS+u6+fp9tLdHTUWFmS7mJNqeRTqeJ9ooctpRoaCvV0F2Zw646Izuqvc/w0GUTWT7jRSzqcIqM/4h0S/vr6zHwNTRL407KQPhmlQ7ird71qFxNkiBZoVTAmxUr9IYDvNkOiURIZEMac5Lcyfc6lDJu0j52MIZz4r64ScSjx/n1ebFf2+qFr5AjD+GtngaOvtFKS5WF+uIcmpx6hMzI1TQRQY8gcGRnK41lIiOzqtOQLiRjZjJmZSrlNp3YhOoP0uDpIk+bSGTQPGaMf4HA2VNICF6Jq8BCc7kN4UnIz46mxBBHnSMDV74KYQwoo1eiT1lLYXYM1TYZ2qQgCtThFKjDyVeFYc/ciE22DnPKGgyJq9DFr8KaGooxcT3ZsatQx67EIFuHQxtHqVUBswVOHTvMZx+f4ez7J7n51TVOHT8KFwSaa0t5e2cba2dORBC6MMeHYE2JwJ4eh1Uei12ZTIU5G4silXZXFZ+cfI+ff7gN//0rD368y/f3bwP/xY0bN7hz5w5ffv4FfadOc+rEB7y9fz/7tndz/MB+DnRvhQSBgiwZjYV6KvVyTEnrsCSuIyN4Pi2CwN7aPOzJocjWvE584Dw2LnkNfVo4LdV2Pv7gAJ+dO8qD21+yp1sckCk4KcvTI4/bQHZSKLqkjQzjMproVZhTN5CvjCBfEU6ufCMFqkj0KWsxyUPIy47FmBlBWnQgq5e+iiBAcsQKslM3kBqxEq0shFOHtnPr8vsIF0AVvQpjUghFqjgq9XJq9DLqjJm83VLJJ/u7CaEVZ6GJD04c4G+/3OHq5ZPs6qyhoVxPkSmZvOxoTOkbyFWEkK+JIHXjPNJC5lOXn87msmxKTUk0VuhorTHTVKal3JKG05xGTW4GeYpIZBsWejIVFaZUGgo1ntSoPiOEMnMqBapI8jLDcGRGUGlMpSE/i3JDGrmKOPKzU9m3tZHPTx/nu0tn2VxVSoFRy/fXv4a//ZWjB/dTbJKTr0tB0i0aMqLI06ZQalZiUydRqE+nzKISL57HIDslkmZnHmePHuCzj47y5vZm2CdQnpvNWzuaOf12D/vaq2kuM1Gfl4Mqbj1hAQuYM3kMsyaPw6hRUl1eQntLK5cuXOT27Zu/IwWBjj4SXecIdPT1W/73lk3NOsHFvpN8df4sXZsb2NG6iVNHD3B49zbe3tXJno5GKgtMvLW7kze6W8jVZrC1qYqLZ0TSUWZKx5weToE2kffeaOfT9w9y/oNDdDZWIpwA4QQUWbIxZiZjUabQVlnEW12t7HBVYkyNo8aqo9qipTQrE0GwUmvT4srXU2vPoaFA524imIFHYxmDt9O1ux9KaVYy9TY1mwq0NBXp+zWb21Jpo7HEgKsgh/p8sa9ElTEDp05GpUHs/yAIvQgDwOW67R4fYgo4LyuRQm0KVbkqmsst/DBwMd8PWsov/9cQEWC7ezDwjJht+EYQ4LJABE1iAYSH7v2MEbuxixKT6x4JUXdrpadHxLbN1f/QGyERiO2tdXQ2VtLmKqe7pZa9XS2cfe8I5z98jyufnuWrCx9zoe8jMRvx8WmP+frWmFRuj4gVsyGtwGSBw8zmMGLflZ/+9DIPnxzpjpd4+ORL/PLvQz0k4vaIWDHb4PY83B4Ry+0RsdwcI+O7SQa+m2TgxniF2y8hypV2ddaxp6uBHW3VHtLQ3VpJV4uT7Vuq2NlRS+82F/u7XOxsraC7qYTtm0vpchXSXG6mxqHBaVWwqUjsQN5SbqbWocEj63gVhCchgB52N5fS01JOT2c1W9qqaOyoJjw1jFFzJuA3XexU/dz0cfx5+th+8fTMMTw3ezQDZ49h8Nxx+M2dwAvzJjJkjuiTEL0SE/GbOwG/uRMYvMCfwQvGMej1MQxeOIbBi0YxbN4whs5/iWGLxjBs+XiGrpjIkJUTGbhyIs8HTMRv9WQGBfozYMVoBi8fydDlLzF02TCGLhrM0Ll+TFo8kWnLprIkeAHhcUGo1PHYTekUmxUUGmSUGtMptWTgKjNQVZqNPC2Y5StfYe6iccxZOJolK8ezev0reIGjNGN7ECEBMSN8FNbNGsAn9glMfnEojwLyx/+tjCcez+WJx4088Xj7I7Ilizt0PPF4wiNSp/0MfXYYvZnDeDd7rJtIlP0OMLy+yN/nbwkc/z0d+t+Lo26A8iiJkKr1SFmBw3jlHdIstCQBkgy84jrDg2aTGLaEzLjVhK+YjiBYiVg5gwqznNYKEyX6FGLXzmbFlP/kQ+NQTpqHMWPsvyMLX4p3dv8o3mo24jbETMQ193b3+YAqaUZbAtJNPiFlI476hCQ78RrZc7Ki3Nty0j+b0eFz7BLoO0r/RnVXfEiERCSk8eL72td0LGUErChiVxARKDX3O+rz3lHWLpxMTNB8DGlhZCeu92QgBMFKTpxEHqQsiS+hFCd/hAEgyCEGF89wHeG6+/7uj2eM6DIiyJF7lQhmtdTt2YWXrLa6P+/i9yWKr+Dt3SGRCO/7nU6L5/W2Klu/vwWhg67qXLqqc2kp9hICl13FllIDW5xmOqstdNfY2FZtoKM8h63l2Wx35rC7Vs/WchW7Gsy0FCkpM8YRMHskQYv80SSvo8wme2Q/fc3I0m8vkQiJGPhK+Xz/lqR8viTioM/vKRE/acz4brNDJBAO8GYvpHHpmz2T9sX3Pen/XryG6lI3iXj0d7By7r23Of/hMT49eZzN1cVsXDWHzs2FXLt4jG8uHefQ7ka21OXS3VyIoIwJ8hhirvS9y5dnjpKvTSc9eh2yyLUEL56JThZHmSVbJA7PIJqtlokkwioIfHR4B1ZB4NVRg1k2bRIVZg02ZQLCk1CkT6RYlyge2BiRfKyePZ5SXQqF2XEY0zZQnBVDbnqIJxOhS1iNMmIpGaGLUIQvQRmx3H3g14laORNF9EpylZGUGFMRLkB5bjbtripuXvmCI2/s5fDeN7h66QI9HVugSaDMmsPKqePIDg+iTJVKqSaNKqOSWpuWEl0mNkUKdIhVWCRfxC8P7vLLX77nx/u3uHvnBt998y33797jy8+/4P1jRzmwd7fH6OoqK+D8+4d5p7eTCpOSfHUieZmxmFI2UqiMRRm2jKqcJPZvKsKRFk78qjkoo1Z7frDoDUspy8/m+1ufcfzwLloaShAEF7n6dPIMmWhSwrBkxqGKXoNVECjWJGFJC8UqC6FYHUuufCP2jFAMSWswyUOwKCJRJwW7hRAOBAEyYoPQycOJW7+I+A0L2ddZxecn32RrjRW7MpJCdQy5slAKMyLZbNdQlBlDdU4qJ7o20buplEO72rh8/gP+9vMNTp/YR2VhDsJRCF81C13aeozy9WRELUWbFOS5ISiilmBIDabMkEhBdhxlxhTq8pS4CtRUWmQUaxOotMhoLtUiXINaeybVtnSPvjJl40IsGWGU6JOo0CdSaUymNCdBJCA2Rb/0myE9jtaqIvrePcCh3m0UW3PoaW/igyNvqMkUUAAAIABJREFUItSILDslfIXPhfIbWYkbyMtKolgvw2lVet97DCzKJE+JVkG4TVrkOuqKrFy7cJIfvjlPbXE2wcteZs7kQayb8TSrXnmCWRMHsWbZqyREBFDqMNLd3sKbe9/gs4uXuXjx4u8IBEDflfsAJLrOMTXrBH1X7nP79nUAXAev9fvOujl+qNI2kvWv/4uLp04g3IY9HY28f3A3tQVm9nY0sK+ricvu8/LGtkYO9YqN0MzKGEqMqejTI0iLDCRuwzKaq/I9VYak8+jIyaTEpKEuz0SJXkGZQUmVNZtCjcxzgyvXS02AjlJty6I+L8fnvLpn/fzd2YIEEIwgCIcp1iTRYBezEJuKdGwuNbKl0kZ7tZ1Wp5VNxXpqHRpq7GqqLAqcejkVOpnYUNCucN/sDuJyne13w7NkRmNXx1NqlNNUauKHgYv5+Y+jefjkSH7596E8fHIk915Yw60xolfmuCDAbYEO1jGfg2JZ0t8Qb+gKUcokCNdprcln55Zq9mxr9JRJ3b9jyz/0SHS3VNPVXENXcw1bm6rYtrmGPduaOfLGdr4818fn505z9eI5vvikj3MfvceFMx9y6expfvrTy/z0p5e5OUbGvaHBnnHHQTHj0UoIVkHg1ycGi5mH/xzPL/97OD//cTS/PjGYX/73cI8USTJI3xqdzM2xcr6dbBHjZZvH/3DfL5B925t5c2cz+7Y3s7d7E73bXPRuc7Grs44dbdV0tTjZ0VbN3u5NHNzdys5WJ1sbCumoz6ersZjuhiJaKizU5mVRlauitcJCe1UuzWUmdxfcDop1PrN4RmirttJcbaOns5qe7Y3s3NNGhiGN15ZNZ8j0sQycOZZnZozhzzNGPxKjeHb2aJ6fM4aB88bhN288Q+aLGYkhc33lS+7l88cxeME4Bi8cK5KIhWN4acFIRiwew8jlExgVOIURq1/lxVWvMCTwFQYHTOJPC0cxKHAiQ4Mm47dyNAOWDGfgkqEMXjyEIQuG8NKcFxk6xY9hkwbx2usTiY5bg82cSVmeljKbmnytjGJTOo0VFjZVWchShLE68DUWLBjL7PkjWbR8LOvCpuMF2730A2oh4iTK0KWzeNc6EXvwEJ59SuO+LnseCasbiPhqrCVgI73vC4it/Nu/Kpg8XPRXiETizzz+b3X0B6TXEAQru1bE86c/SeUfSxGEGv70pxvUzU9m1wo1w4dX+uzDOR577D3q5usZPvyQG8RIINtXlvMo6fh7df9LkUjEqoUTCF89Q3w9bxxrF0xAEKxkRCwjZtV0MiKWsWTGcMLmPsWXJS/RkjKQGeOfdZMj3+1JwKzU5ziteOUdkqFVCknT7ispkUiBL4mQAJt4jmJjAuhPPCQSIZEY36zMPp/1SO9Js9FXHnl9hf7N63wlUOLxpEQswetHOYcv0UkMXYAidgXhATNQRAdSYZaTnyWVdPUF6ZIu3ur+zSRfhMu93tsifpsNQo8bB972Tib3/x19Z+W73OvzHZe+RFUC41fcGSmJVJ7st3/bqix0VYuvu2tsdFVb2Vpppr3cwJZSHVsrxfd66vNpLzdRn6ukxqago8LMnuYy2px6ttVa2NFgo8dlpatKz1anlm2VOrbX6tnZYKWhMIOtdSa6N9nJSl3DlNF/IilqObbsmEeOr39VJt9ngPcz0u8lkQirezxIJELKUjxKIo7iLcHsS1Z8QyqeIK3Td9xJJELyVEjhKyGUSIR0DL8nEYJgZbOzgIM72qjM02HNiufc+7u5c/UUVz99l7d7m2ipsdK9uQBhT6sTAXAV6mitttNYbsYqCKxfOhNtSjgaHFgy48Sugo+Js3WCAtTxwVTalJzY18Htyx/xy41LHO1tJys5jDKLij3tdbhKDDjtaqryssQTDLQ588kMX4tFHkWBMp4KnQx9fDC2tDD08WvIjl1F6roFGFPFrsTCfREARtCE8CSELJ2GXRWHNTOaMqOcBGqwCgI/XLvIpY+OsqWmlPcP7ePqxXN8fPI4b+7u5szxwxza1kqxWoY5OZr8zGTylCkYU6LRxIVQlJ1JVkIEwhW4d/US9659AQ+/5/ub17hz/Sr//etfuPjxJ3x47D3e3r+fI/v3cuq9tzl1/AC7ttVTX2FESiOZlVHkqsV+F3ZlPIqoIJa8MpKAqSNJDppLethy0sJWEBPsLSO2cc1COlsquX71HH0fvIlNn4YqaQNl1kxi1yzAkBaGSRZJfV6OCNjGQPiSqayZPZbkoLkUKqMxJa2jJDueAlUsBZp4CnOSOclkrp07xnv7uyjISSNXJXZcTAtbQWdNLj2NYhUlS/pG8lVh5ClDKcmKocqQSll2Eo60cAozYqk2ZnB0Vxs/fXeZW5/3IQSIFY2yU0MxZESiSlyHUR6BKj6I7MRgcjOjcChjKM5KoCw7gUJlNKVZiTgNaZRkJ1KqS6E2V0mFUcbmYh0n3tjCOzs20VJqoN6h9pq0IqBcl0KZViQQTnMKZYZkHOpY8rMSPRdul9vtYRUEmp0FOLRyikxKnI5sHNo0D4kQBCsWRaRYkm4EmOT/N2nvGd/Uma79rvPy7skvO3t2ZtJDM72Z3hNMN6aZDjbGvfcqy7ZkW1axLVu25CL33js2YHovSSCh9xBISEISkpCEEJIwM5zZ//NhackyYc7ZZ78fnp8lWWVp6VnPc1/3fV3X7U2xVkZGnD+ZsgCKNDLUUaLlcYUhleKMJFKifBkw4FM2rHiHNa//bxa+9Sd8l71FvvcgjqlG8bBqAtcNI/ncPIHfGqZyzTSZQ6n2FAcOJ2rdQLYseBU/1+XERXj0AwSVh+4BWIFD5aF7hFReBWC9/mK//0vjadtc3tdNINTxZRzf+Ddy0+NpKM6lq6aY8iwVHBK4z5sI8yBbESYu4m9CtN9GfLcsQyUXN4+4EA86G8toryvl7MkD3Ln6EUf3dIkZeeEUOalxmFSxok4mwouCtFjyUmPF4HCGtNCLm1R9gZa+DdmyAJVaSt77LJtOuGXMg9J0OVU5ydQYU2ks1NJelkVXZQ5tpXpKMuRUZCtoKNBYgUR5ZiKm1HDU8V6WBfcp8fGXifF1RhnugjraHV2cDwZlGILQycNhG/n1jbn9svSP33yXH8b48J19FN9OlvHtZBmcEjjFPHQk08tqnjIA4SI0FOnF7MwcSCONHQ3F7Gwu/5fAwXbs6aqmt72alqpCmisL2dfVwoVTx7h96RyfXrvIpzcu8dnNy9y5fpFbl85y4/wHVmrS4zcd+H5CGLvaamC1AKsFdgtij4qbjKW7oYRfX5/Nr6/P5ve/ThT/2tCafhm4xCqu/n5CGN+PD+H+lCS+npXJ/SlJfG8fwff2Efw0woU9bbUc6m7m1L5OTuzuZH9XHQd3NFkbzO1srWT39mr27aijt0usUjSV6mkqyqC1NIvumjw6K3NpKNRRmZMi7h3mdOryNQjCaQq1smc2JDCkRlJhUtFYmk1nrZnO+mK6O2owF2exdO0ixsybwLD59gyeP5G35ttbx0AHe95eMJFX3hnL20umMnDxZN5eOIGRTtMZ7TQNu4UTsHMYx+B3RjLWcTIjltgz2GEsw5dMYsQyEVAMc5rC8GX2DF8xiZErpzLKeTqj18xihPNMhq2aid3KGQxZPo0hy6f0AY9l4xiybCRDl47Abslwhi8axuhFwxn57lDs5w1n5ZaFyBUhGHNSyMtOpjgnjQxFJBmKcHLSokmN8yHcxxlfl0W4bJzDxi2zcfVyYJv3Qut5CQ9zRuSUnxY395fhxVcu4+zwJtcyZ+Hq8AZ/Vu8UaSTWa++BJUiw5Yzr+SPto5FnaSMvvRiA86y/ci1zhk1FohxbIe6oUTV9DnJLo/C3j2PnmqA/GD3sXBOFv72B8qWJ1sf87ZP5Y+drKSi0vf+s2NgWRIi3fTY7ELjFAfeV0wjcMBf/dbMJc5lHrKcjEW4LcJj8BiaPN7mbN5Yo58EMeX0rAwa0WaxD91lc6vq/f8i2+QiCjgjPRUT7LKXPFcp2SMBJAhHia8VknJQkkbQJrfTv4GtLaZKCRCmg3/ec27b0lquIoNKWunSa/ja4VxEpcE8QhFO8M3kgffqTZ2gxD8WkiPfmRWxaPo2gLYuJ9V5JhtyLlAjJ1lU631LAb0YMfO9bPkNHH2XmsQgY3C3Vh6WW5ohmLMf9bCB60dKJ+h79AYn0mbYgVwIQEhXpvuUc9n9PKehvK1RSlxtPc4GCzhINTXlKGgtS6ShLp8Wspc6YQlOBltaSTLrKDexuNNNekkRrSRK7G/W0lijpqtSwo05PWXYcDeYUagpT6Kwz0NloQhnvxdZN8xkz6s8sWzYJTWoAxdlSEkuaJ88LvE+JCamL0E8TkiP9rvctuj7bitJZmyHNF0kf0f/9y/ThZMu39f/t3BHPo8WUQmjFosexpc/ZmgbU2tzW058C9bxrUkd9YRoHO0s4e6yVGx/t5tzxDvZ2FNFSkU5ziQZBEE5zqrdR5IenRJAlCBzuqeXOuSOc2d8OZwVMKVEYleEIrpCjDKM0M4Ems47jPbV8ev4o339yln/++BmPvrjCgc4aKnLTqDdn0lCkF+2+5olBXEuxicPtjegEgSKVDG2EN8aEEAqTIynXxiEjh8ity1FHepAR548iZCs5yDjEUtxppMakITM+CLNGRmq4J6nhngRTSneVic8unOCnz69y9/IZrp89yd0bF/n48lm+/vwOv3z3FSd3diDzdkEQdIS5rEHiz3muXkx9Xgb1+VnsbKzg648v8fDrO/DkZ/iv34Hfuf/lZ5w6eMhysYgT5PSx3fxw7xofndzOsd01CIIObZI3ueow8rTRpEZ6khTihj4hAlNKjPUHCd3qhNeGRWzbsIhgn/X4bHPG32cDRQVa4BHdraWo5AH4bXFk6/JZZCcEkinzIzHQlRqThQNoD+7L5pAa4kpWrDcKv/VowrZSoAwhJyGQtAh38lKiaCvJ4ssr73Oqt4V0WSgmleiYE+OznnSZL/pEH5JDN5EWuYWM2K1oIregi9xKVpwnOfEB5MQHYFZEUJmeQG91IVeO9ooXwTpoKcnmy2unObW3hUif9ahifUkM20ZSsCtpUV5kywIxJoZiVoRRnBxBaWoUDTnJ1OcmU6yOJlcRQk5SMEW6WFqKdZRkyMhPi8SUHEZeSjil2lhqspMo08RikPmSEeNOhsyTMr0Ms1Y8n91V+Tz45BK/f/0pnRWF1OXpyU6OQa+IEGlKicFoEwOpKkilpSIdkzaCnJRgtDIvBH9IDXMjTxmKJsIduf8Gwt1XoorywJweh1rmw+ZVM9i29k94O75BrvubHEgcws9t9nxcOoZq/7HIN72N8+xXWTJnBFtWzWaL03j8VwzE4DuchpjxnM6cxA91c/lHy2yu502lpKSkXyXiwYP7/SoREoiQKE3Pgohlo/8dk8sr3NQN4aZuCGl+Q3Bd+e+85m5gwFs/I6wW3V56BAFTaiQSiPDZtIQNK95h0Vx7dIKAOUfNsf3dnD6+l1OHd9NSW8ztKx9CssBTBpCeEEqxTk5ucjipYe4YEkNIjwsgKynUunAVZyRQbVRRbUzlBZ6IdCDBUqG8aQMiwhEFmP7iKE6Pp9KgtNJfWksyaS/L6gMO6fGUZMgp1MRSoI4hTxVFZmKAzaImbkjRPitJCt2IKtINTYyHhUolgoiHdmstlQgL5ec/hvH4TQcrgPhuYjTcFb/rRabYZJHuiaXih2JWeABP/wAUupsq+t0/YXO7p6WUna2V1irE0d7tXP/oDJ/fuMadqxf45Or5vnH5Iz6+eMYKJH4esoofRnuxp62W7voyGCvADAGuCmxCrPhaQYMFdPz9paHW+7+9Op2Hdmv5Yawf306R8+1kGV/PEjtb35+SxP0pSfw4chv7OxvZ39nIga5Gju1q58TuTrFZ4o4mDu1s5tDOZvZ3N7Crs5Lu1lI6m4poryugpkBDjSmNhkId7eUG2ssN1BdoqTAkU6pPsmxmOktQ00exyFfHIrSC2ZBMfVk2bVX5bK8vpqu2hO6WSswFGTiucmD8uxMY7jCewfMnMGjBBCuIGDx/IoPmT2Toshm8PHcMI1fMZtzqObw2awTDF09k2tq5vD3LDrt5oywdqe0ZvmAcI5dOZqTjFOyWTGa441Tslk9i2IrJjFw9g9FrZjHaeQ6jVs9mxPJZDHeayfDl0xnmNI0Ry6Yw3HEiwxwnMMxxHMOWjGXY0pGMXDaC0Y4jGDF/KKPm2THfeRYhsR4Y8zTU1RSgSY5GlxyFVhGGRh5IfoaM9hoDVQXJRIeuw8ffEXffhViz8y9brpdNiLx2iaYwFhY3hKDc8irXauayeO6fqf3KybLZ36TPFefBv9j4JS57niUw7B/svPbyNqKcB3PPKAKJefYv8eKftlv+34m/fdz/2EGufGk0ffQdW7cgKWistTnGf02Tct/8Lr4b5+G/cS4+zjNQha4lbMtcYtwX4LlmKg4T/4MjSjtOKuxxnvU6r70c2xcszbNUFPs5Cln2Xg8HorwXEeO7hBhvCUT0twTto6ZIGVyR4mMLIjxcZtNfwGsLIo7ZvJ+tRuRZ9yAJRBxDEO5Co2RoY0t1kShffUAhLTEAl7Xz6KPKnKJ/rwjLebeAiBxdDB21OVTm2FTa/wDaJABjpg88SMBUCkAfc1UQWEcPTZUGcf5dhTyiGcQ9+qxnJfBqCxJsz5UEumyPodPyXbH8beR5IEIQdHSVptBVoqIpP5G2ohR21WSyoyaL1mINzeY0OkozaTJrKE6Pp8aYys66fHobChGEi7SVKuipSae9XE1buZaawhQMaeFUFWloqc6lrlyPISPO6rY1YtTLbNqykMJ8BZX5Svo3dLMc0ybLNWwNxE/Rp695FkQ8tFz3D+kvIJeApAQi8ni22rGvMYvyjLA/nA8riLD06Ok7d5L25lkQYabvOmy0mauV9Af3fddnS0kagqCjvULH7mYTuxpzaSxKozI3kcaiNIQqQwoGZTi6hCBMmljydTLOHOrkzrkjdNfk0ZCvpSwzCW20D4KQR4E6hqqcZDorDFw4sp0f7pzn0RdX+OePn3H+SDfVeVqylJEU6BKoyE2jsTSbDw52c+5QL+cP74aLAvmqeIyJEaQEuaEN9yRXHog+xoe0kK2kBruRGuaOImgr5XoFh7uqaS7O4mh3PYe7ajEmR6KO8iE9LoD6PA1nD3RyoLWcgx3VXPvgAPdvXeLerUvwz9/hn0949MO37GpvIgcZyYEiistXxNJTWQgLLdnI2GCqcnTU5Ou5fuY4//ejBzz95Ud+++lb+OcT7t68xpHe3VSbi/qVrT46uoO9naV8dLSNtqp0slICUEVvIzXKnVif9QjroK0klxvv7acwLYbNi6cSvm0VMT7rCdq2Ci/X5cycPIx5c+xZ5fQuIX6bUcr8yVXHEOe3kfBtK5D7bSA1zJ14v81kyEMoVMdRn69mf0MRu6pzKUwOReG3nnxFMKbEQLLj/UkM2IQ22he9PNgCHGpZt3A6ER7rUMf4Igh6EgI3ER+wBkXwBtIit5At90Qvc0cf60FWnCfZcX5kRHmhDXEnJdCVjOgAq8e3MswT7gpcfX8/Qg6UGpSkxviQHOVFQuAWlKFuGOKDMCaGUpAYQqUmjnxFuDiUEeQmhGBIDKFEF0+ZPpFsRSjG1EhKMxMwq2Mp0cXTkq+lIj0BY0IIZZpYzKpw9HJv6vNTqDWJnMemwkzuXniP2x8dZ29zNY2FBgrTFRSmJ2JMi0MTH4Ba7s8AnlJmTCRbFUJs0FpGTF+A66JBeC5+Fa8lr+G5+FXS3QeS5/U2+d4DKfAZRL73QI6mjOBRtT23TGNpixyGfNPbrLH/d+zeWMxrCgMv/mkfaYpwPji+i19++Bz+8TN//+V7zpzYy+7OOkpNWoLdV+O6YjL+KwYRHhbWT/fw4MF9Qiqv/qES8TwQsdK9DJ0goFaEsnHFTOSbBnJMNYprWTOojprA4kkjWPP6/6ZIJ+NETz11+WrrRlRn1qJNCLJ0KtXxD0FgX08Tx/dvRxAgKy0Bc7aazvpSju5qwZyRhMx3E5myAIyJoaTH+pEhC7SAiEaEh1BhSKY2Ty0KQqcgcmZtA6NgSxYqDXGcheykEMr0iVTnplBjTBXpTGYdzUXp1FtE1YWaWAyKUPJUURYgJC1qp21uX0QW0EdNS5d5Y9bJEBLhp+Gb+Wn4Zn5/ZbJIZ/rPUfz+14miK9FUpVVYzGmxcd9jXrK5pm9bmyS50mqleeoEgX0d9ezpbKC3vZaef1GZ6Gossroc/TR8Mx8e3c+nVy7x1Scf88nlc3x8+axIYbpyjjtXz/HJ5Y+slQTbfg3WnhULBbgnWKuttpWHX9+Yy+cfn+fep5e5dfU0v74+m8dvOoi9IiQL18l9lL+GYiO9LTUc3dnO4Z5W9nc2cLinheO9HRzv7WDf9nqO7m7j5IEOju5pYVd7BcIxaKrMpa3KRKVJRYUhmWqjipYSPV1VRtrLDTSa08V5UAlF6XKbhoQ3EQSz+NgDqCnOpK2+gK66InoaS+mqLWF7cwXFZj0r1y1m/LsTGDF/AkMWiPqHZ0HE8KUzeO2dcdgtmsJox+kMfmcsw+aNY+wiewbOGMqYheMZvWAcIxeOZ9Rie0Y5TmH4kikMWzINO8fp2C2fwvCV0xi1ejajnecw2vkdRq6aw3Cnmdg5TrcCieeDiNEMdxSBxKjFIxi9YDjTHSeyztOJpLRoSsoM5JvS0KbFkKYIJUsXQ0Wxhq7WAuqr01Gn+aPS+BEWtQZP30V4+yyyZF4RxakLLeMlS8X0EMQ6/xu7wt7mSNzbBM/6N0TwIQUpty2BSCPC3T9m3G1pSP2z7OL/B74xhzyPYdwzTrOhNuUiCDqqqi7+jx3kLl48b/lMKZCUAmHbykSjeGwvgLUj9gu2mVszbhtFe83QrQvwXjmNWI/FxHsvYcPSMWx89z+5ljmVcv9RzBg9hhf/1EhfMN2Xsd9ZnyUaOujE8xPg8g6CoEMWsJyE4FXI/JyI9lpiE0RJtBBbaoh0WzxuWdQGbOlo6AT6Aq5T9NGBJBqTlGG2tfh8nvD8GIJw+jkg4rb1/ykJQfQFnQ9sXnfK2hBV+jzvrU5EBm0mwHM1RcZkTh/rYnuNFJDepH/V6iFiEHvTZr5Ieg1Jn5Ijru0XLYBXeNjXcT3ckjSyUnIare+dHOH2nLnZf+jiPW3uP6YPRPR/3o6qdBrzEmjMS6ApP4lKfTQVGTE0FabQWZ5BV0UmgnDIGpsW6+Q0FOo41FlFW1k2gnARfWJfY2XhgSVZ1Aub6ERYB/XlJjLSZAjBMH3KMJYunk5crDeVZRk2x/KMVkMCEeHQByCkuSNRh2zO9ZtYKjSHbOaHBCJ6eYnH/CtB+fOHBF6O0QcYRLMAcU+TkgnPVtpqn3lcAhGSe9rzQH5f0iI/PYo8XSSVpmSE9PhADMpwzJkJtFfl0liSSVOpnmqjimxFGKUZiTQWailNl1Oii6M8K4mSDDkF6hjq8tLY01zC4a5qzuxvpzgjgaJMBfXmTFrKRLRZla/l5tkj/HjnCg8+uURldhrZieEUJEdRmBKFKTEYY0IQOysMNOQkY0wMpTRdTk5SGDmKSI7vaGQsNxnLTcy6BPTyYJJD3SnXKzi1s5F7l0/RXppNozmTppJsdjVVcv7UQf7+83f89tO3XD53hszUBLGBzGM42VVPtT6FlkI9Z3Z3IrwEsT4uuK1eQoDrOporinjy033+9ugBV86f5ta1C1w9ewaiBUqzszlzcB+VpiySwv3ISY0hLc6buiIVJfo4dPGepEa5kRHvZ/Wk/2B3G//45jbn97Uj89lAmOsKwt2dcV+3GLcNjvi6ryM3K4VTx3oJ9N7EwR1N9LaWkxDkSqEmliS/zWTE+WNICiPGZwNy/y00Fmo53FpCebpMpDElBlKqjkIb7oZBHkBGnC+aKG+CNjuxkGNEeKzDd4MjPBZIi/bGqApHE+NBSrgrerk3WQle5Cb5kJPoTY7ch+w4H3LiAzAmBGGKD0YQnrKJTvJTYmk26+GQAIcsF2MOrF4wmcSwbSgjPUkKdiUl3B1TUhimpDDy5EFUqGOp0Sso08hoztPQWqAjVxFGusyffHUMZp2MQm0c+sRgIj2cEbt7u1KcFkuZRkaeMpQyXQy3fXyI8t1IeVYC1Tmp7GsupdSgJt97MLd9fIgN8CA7OYYsZSTquEBSY3wweQ4kyGsdqTIPnJeMx9Xhdc7nTONkyiR640ZyJHkYR5KH0SsbTp7X25g83yLP623yvAcSv+FN1tj/O2uXTiJLHcWutmp0gsCPgoCMHIwZSWKH0ka4cOYwv/70Jf/8/Qf4+yP++dsv/PL9tzz56SG//fAjj396wLVLH/ajM128+7Df7f83OlOx2cT7Jw9RX11EYY6OMpMOH9clbJz3MjuD3+DX2smcUI0iwvlN7BzW8NpfVvDSiwFEvvi/iHzxf1FVkEqWOpyBr89h9axXmGE/memKdfz1P5rxc19LuK8rgvCY8hw1hVo56bF+5CYGkZsYhEkRQm5yOCaVJdO4GouGRMxwFGfIEQREruxIS9XBG3FT8RYDcWE55KdFU2MUBdV1eWnU56utYtzWkkw6yrMpTo8nUx5InirKsrBKm3gPtt1W4wPXkhrlii7Oi0y5L3lp0egEwRrE/+0/R1n1EL++PlsEEVOSrAJjKi2B+jFxfCdYOkNb+byVnGIegrsoej24vYn93c3s7fojkMgVBDrqC9neWNoPRFw98x5f3LjGFzevW0HErSvn+PTGJT6/eYk7V89x+cwJfnt1utWadU9bLXvb67gtCPQIAvQK2HOV5lKTVVT9+yuT+e3V6dy9eY6vPrvC7esf8vitBVZK0/fjQ/oBCJ0g0NNQwYGuJo7t6uBwTysHtzdxuKeFY7vaRWF+Rw0HdzRxfF+bFUQ0VeZSW6KnqcxAWU4yxRkJ1k2krSyb7po8uqqM4ibtLf352BA6AAAgAElEQVTm4sY6j1OU6pOozEnhBZ7QUJlDW0Mh7bVmq3akp72aigoTm9ydGT/Pvh+IeHvBRN5eIOokhiyYxBCHSYx1ms2gOeOYsuodfBID2Rjswtw177I51IXpK2Ywct5ohr0zijGLJzNyiejSNHSpCCKGrZjKiFXTGbV6NmPWzLWCiGHLZjB06TSGLZshggnHqQxbOgm7JRMYumQcdovHMHTxSAYtGordkuGMdhzNBMexTFw0ltnLJrPezYmwKE8yshJJVUWg1USSY5BTkJ9MeaWOqtp0CooS0aQHIk9wITRkJf5+SxEEeIEnYrM5KYu4FMZyE64K3P7lDWbMHMRNzRCiXOx4/a+x9DVmk7Ln0ube5/vfP8P8fBAhuj2NojduJPeMUzipmGABEhH/xw5yzwcREp2p1ubYLNfyy1hAxBME4Spb1r+Ls+MkYv1WE+q6kLDNDgRumI3dG++S6TKUe8bpZLoMxe6N2QwY0GwTiIkBfKSnIwkha0kKW28TyPV99zh/J3LSgtjbVY08YAVWV583sbi9ddoEZrY88kb6LDOlYE2qQEggQvqeUqXhFH1VOSkJYvueEriwHbdFSmoiCMJt3LY527xeojJJlaj+wEkQruK5dRkpiQEUGpUkxHoRHeZKZNAmMpRSNVcCJ/sQQZwESKTvdloECAMs67cEpKZgQ9MRQURTTRb1lRkiUEvD0mDOdh7a3pb6G1y0nK9ey19JRK6jf8ZcDL7rjGl0V+bSU5FBY14iLYVKukq1NOUpqTMp2V6pZ09TITvrTAjCIQZxj4MdlXRUGOmqymNPcxm5KdH4bVnWbz3c0VBOU2kedWYju1rr+ejEQY7u6cagS2aNkwNvvPxvrF4+jwyNnPpK28rJs1Q9C+XtZUSxuVRlWSfNJVswcNHqKNg3JDAozqmXeGwBEv8dACGd4zz65qQ0L59TNbGCCJ1lre6/LvTZy/5/ARbxvkkTRWOJDkEQjmHSxJKRFEKeNo7qfDXmTJGq0FaWTbleQXVuCuWZiRRrY6nPV9Nakmnd7HOSIyjUyijLUlBhEK0vC9MTiQtwFT/sJeiqK+T6+/v5+MwBirTxotVkQgjq8G2kBrkg1EJjbgof9TbSVphOeqw/2ih/yvXJnD24g1tnjiIkQnyAKxmyQGK9N5Ac6k6RNp5ddYU0mzMwpsZgzkiiraKAr29f4cevPuWzm5c5c+oYB7rbqM1RM4WLtOWnY06NIT0m0DqhAl3XQo8APQLhfqKI8VDvDoRw+k084Sz8cu9z7l76kOzkGLRx/sQHbCY1yg1VpBtZif4YFGKXbXWkFyO5zUhuw0/3+K9vb9NiziDaYy3R3hsJcFmJj8sqCrJVfHB8N59/coGDu9t472A3lUY1fhuXEe25Dm2EN8GbnVBFeJEc7kFS0FZSwt1Jj/ZCGbiZJN91ZEZ7YkoMRBW8BZOFJqSO9EIZ6kZCkCs76gq4dnI31bkp6BOCMKaEkS7zFkXLKUEYkwOpzIylRBOBSRGEPs6bzGhvcuIDKFbFUKNXsIlOGkw69jSW0l1TQGupgR0NxdQWaokN2ExCqBtJ4e6oIj3JlAdSmBJFQXIkZkUYZapoGnNVKP23oAxwoSI9gcosBQXqGIrS460OL/pEseu5MBbCtyxHH+tPbZaS3MQgYn03WsvmJs+3Obm3C7Pv0OeW1Q/uaCMspI/H6+7myrLZb1EWOJRrWRNRbhyB3RsLeO0vK9i8Yhrb1s7htaEGonzWEOWzlrigTUT4rsV5yVR8XJ3o7aribz9/zSeXz6BXyYkO9iDAY531Agz23ojftnXs6qjlk8tn+PLWFX76+nP++fgR/P4rX925xT8e/8j9L+/Q3dHSr9Ig0ZkkEfXzhNVu2e/x5d0b/PLwG0oKsxFkUJyro8yUwQD/n0mO9mTjkjEU+Azidv54zpumUe0/jEyXoVZQVOLzCqfT3uZkylju5U/iWtZceuMmYfIYycK3/sSAAW0khHmhjQ8mMyGYnKRQytNl5CtCMcgDyFGGkZcWAz0CQisYlOHWRT8zIQhrGVyGqIkItyyWUxCzpT1QoI75A4hoMutoMuvYXpVLT42JMn0i+oQgcpPDLc4fYnbKz2UR7uvewWPNXJKjPIgPWENy+GZUkW6oo93JU4mWxJK9669vzOVvfx7Bb69O57dXp/LDGB9RIyCJjKfI+13bS5E2/ptiFWUKHGMhY7nJcvZZn7ezVQSStiCivdbM9sZSOuuLrSDi0SBHbl86x5c3r3P78kVuXxFpTJ/euMQXn1zjy1tXuHXpQz48foBf3l7E/alKseHcxGgObm9ityBwUxDXJOGquA49/dNfePqnv/Dr67P57dXp/O3PI/jyziVuXT0tdpUevIJHg1fw48htNJbn0V5bzI6GcnY2VlhBw+GeFg51N3NkRyvHdrVzZGczB7sbOLC9ngPb6znUI45dLWXWzaLCpKIkW9FP67CUQ7SU6Gkry6alRN+/u/EArPuBIByiwHKeOpqKaK0tpLOxhM7GMnZ21lJTU4hHwJZ+IGLgInsriBiyYBJD509iuMMkxi+cjv3CGQQmhrL9aDf1PXVkFulo39fCKveVjJs3jsEzhjNqodipevBCe+wcpzN02QzsnKYxYuVMRjvPYezadxiz5l1GrprLsGUzGbJkGkOXThcBh8Ueduji8QxZPJYhC0cxZNEIBi2yY/DiYQxfMpIxS8cybuFoJjiMYs7SKTitmUdw+DZUmij0BjmJyQHIlf4UlKZSUJGKTOlOaNgqZLINyOM2ERmyCuEFkEdtwJr1Xm7J8r5gqUpchJf8TuC8+E2eNgzDecGbvBR/whKoWZxYnluFkECEFDzYcrifFVq/ynnNBBsg8dofHeSyLhJSdpX1WX90i3ve4390JJKC/GeP8aF4bUtcbguIEISrOM0bTYzPSrY5TealF03MGPVX2sLGc147DedZr/P6X/3po3788f1jfG2b+9kEToKOKO8l5KQFER//gc2xWkDEczOzEigS6UjcFOCmQB89yZZ/Lh3LPvq7J0nVCNvAU6Lw2FCeLECmD0RIWoLT9FnCPkEQ7lq6aotAJVMXgyzGE5dNi1i/5l1WLZ8JPQIhgRvxcl/B+tVznvnse33nX6oqWIPJx/S5bOmIDl6PWu4tnoN1WKg5kJLgRWKsG+oUf0yGWFFn6A59mh2JItP4L+ao9Ns87vv+FrehtvJMDraX01UhVsfaS7Opz0umXB9LfZ6CznKxMtBk1tBdncOu+gKazRmso4fMhFCuntrLe73tdFQVUFuQiTzYw7pWnzm4jzsXzvLNxzf54vp17ly6xM3z5/ji5g3u3brJ7o42ogJ9mGk/ivCAbRQZJQC0T6y8rJYqDjn0Ez5LWoeXQawaSkBIuhal+SDNxWOW30ICERLIkmh1zztfzxdA94EIW4Bjq9H5V6+z1fPYJh/E0VygoMGU0O8xeZiLRTupo8as4WhvPUKQ20qSwt3RK8Ms9mLil642quipzacsM4mW4gzKMhLISwmn0qCkrVRPVU4yucnhVp/8ksxEijMSKM1OQRDy2Oz0DjpBIC5oK4I3FGplVOWmkJscTkV2IslBW3BznIG743RMiYG05qupTI9HG+FNkUZGbY6atEh/yvRpfHn5Q450NRDru5nUcE9ivTcQ77cZZcg2jMmR1JnUGJSRGFKiyVXJuXHuFI++/YLfH37HF3c+5u61C9y/eoZ6vZJybTwV6QnEeW8gcNNKojy3EB/sTZFBQ1NlEQWGdMsFLm7cebl6Du7qQTgLPBBdXd7r7SJDFkqOIpwcZRjpMl8yZN4UqiPITghE7rcBmc8GUkLdWcgxGo1ajIkRBG9awfJZ4/Hf5ESs/1b8XFYRG+qFXiOnrszIvp4mSgwqtPGhmHUJSCKrtfMm4bb8HRSh28hRhqFPCCIz1gdNhBvqUFcriMiV+2NShCD324CwGlbTS746lv1t5Tz55gbbqwyooz3RxHihjfUkXeaNIcmPzHgv0sK2IAi1aCLcyJL5kB3nR3qkJ/oYP/IU4RxormBvQynNZj0mVSzt5bn88tVNnv70GYe6a0iN8UEeshVtrC/GlAiMiaHkKyOo1MRRmhpFYXIkIRsd8VnlgCbKm0qDklqTyKmvMako1ScSsnUFWRYg0VqUQbYsEHNKFBXpCexoLP0fc3Vv+/hwLmMUR5KHsXrWK7z2l2SE2xDqsRJVrBdGdSR5adHkpkVh0sSSFOGB1xZHEmO86Ggs4OShTj67cZZ7n1zm/SO7KMrVsHX9UlzWLkYQdMSFeZIqD6OpqoBDu9q5eeF9vrp9jU+vnefeJ9f56vYNvrp9ja8+vcrP9z/D2/Th/y+L16R/+7/4+NpZfvvlO86ePkptmQlBANc1jqREBVKRq6O3oYwYn/WsWTgBryWvke89kEqPNziuGsUX2UP4sXwsO+PsiHJ+G1eH11FuGcHD/GHca5pLdfQERrw1iuQoH2rz1OSpolBHemFWRVKSEo4xQRTq56tjKctSUJ6tJC8txrrwJAa7isGNHSIn2RuEdaAMdxEXt1Zx8RWvfQU1xlQrmGgpzqCtVM/2qlxaijMoyZBjUISKG91S8XVBLk4Eb12G75aFBGxZRGXlZ6SEi0kKTYwH2lhPzNo4ms0ZPBy20epgJHWN/vW1mfww2ov7U5V8M13F/anKP1CRBEFHgS5BbEx3G4SrMAeRYtBZa/7D8zvqivqBiI66IjrrS+lqKOfhsI2cPX6YL25c4d7HN7h18Ty3r5znzvWLfHbzMp/fusqn185z+cwJTuzfyY+jPLg/Vcl3E6P5bmI0h7qb+V0QYJ7AQ17mJR5bm+I9feEVHg1y4tfXZvK3P4/gq8+u8Lc/j+Bvfx7BQ7v1PBrkxA+jvfh+Qhh7uxo4vqtdHL0dHNkhViAOdTdzdGcbx3a1c7C7gT3t1Rzd1cK+zmp2t1Wwu62C7fXiRlaYmSB2drf2QrE4sTRCbZ6aRnO6KK5/gmVzuY3wGMqzlZRnK6kwJPcZILSV0lpvpquplI6GUra3V1NdXYB7kIsIIhbaM3ThRAYusmfgwkkMXjCJIQsmMcxhEhMWTGfwRDtWbV1NeXMpB9/fx+H39nDk/b0cOrWbaGUYs5ZOZ8gUO0YvsMfOYQIDHeyxc5zBEMfpDF02lWHLxUrE2LXzGLvWgVGr33kGREwXbWKXTGboYnuGLBrH0EUikBi2bAx2S0ZhN384IxyGY79wDHOXT8VpnQNrXRbjvGE+GzYvxM1jOZ5+qwmK3kxyRhjKjGD8wp0JC11FcoILSbItBHotxnfbfOJCnVFEb8Zq9/qyFMw9EAO2dTCpKJKoTXZ8XjyEGTMGiToj4QH9A2cp0LUNNKQArtZm9A8iXnoxxiK0nsg940ROKuz/ACBsEx0hZVf7AQiAqmcc5PoaY9kG1s8GQtKxWkCEIAXMIrUmxHM5gnCMDQ2uOM96va9j9+hBvPRiEbb9EP7YrVkKlG1BVP/vPWrUWRsQIVlf9iAIjWQrfGyCK1sQIYEiiaq075mgq9XmOCSAIQWIz54DCURI1BMxiK6uyCZbnwS1AtQK9Am/L1rmSA8iKHlsAREgCKfJMsjZtHEBjk7TWLJ4EmPGvQo9Ar7+a9m0cQFOy6ZZtCKSTkPi5FsqOHOkwLeHvmBePG/KOHcEQUeWKhBVoicJ0VuIDF6Dz7YlbFk3p+9cvQz5Bkl3cdVyzJWUZoqPGdWR5GrCMekiMWfH2JyjPq1ITV4S5YZEmosz6KnOo9mcQUN+Ojtq8qnOVVKeJfYeEx73B89mXTyHWArHBKpyNHzz8UU+/ugE3fVlVOSko5aFoYiO4r2DB/ju7mc8/PobHn79DT98eY9vbt/l4ntnuPj+B3x27SpnTxyjymyiL1tvARG3JfAgDVt3o1aEe1g6mt+2UL4k8CdV4iQQIWlZjtF/nki3nw30bcGKHiswsAIa2+tamp+ShbA0X6Qkgq2GR2fZ96R5LlU08qgzJdBiEa9XZ8dSnSNHE++LWu6LSRdrXesP76zl4nu7EKyc2ZJMCjLklsl9kUKtjIZ8LW3Feg60lHKgpZTmQg2VBiVl+kRMqZHkJoeLwrkZgKsoAizKVIhOJa0V5KTGiF0cvSE10hNdvC/5aZF4U4s3tRjkflAqUKGLpTE3herMBMq0crITQtDLQkiPCyHG2xVBAHW02HJbG+Mn/kgDIDsxFL08mLCtq9DJguC0QMi2DSiigzjc28Wj77/iyS8/cf/ODb69fpqdpVnUG5SU6+ToYvzISoyksTiXDw7s5MkP3/D3nx/wzd1b6LWqPl7yfYEzRw/z6O6ndFeWUp6eRk5SLOoIX7LkwehifFGFbyPJfz3Z8b7o43xJj/YiNyEEVYg7Z5nB2rmTcJo+loX2I5g54i0c7Ifjs3E5cUHbSJOH09lYxpUzR9nVVoNBFUek92aMKXEWp4m7+Dgvxst5ATE+G1CGupEU7IoiYBMJvmvRhG2lVBNBkSqUfGUgWTIflMEulgkmlj11Mn96anIxpYSgCN5EcugW1FHb0Mt9MSQF9E24F6BVEDDIAyhSxWCID0If60++MoIaQxrmtHjyVXHkq2V0VBj5+uZH/PL1dY73NpKpCCXabyOqSE+yEoNRBriQGeNHXWYiJSmRlGvj6a3OZ2+dmcosJVkJIWQlhFColVGdr0YQdDg7TGIsN9EJAkc6qugozaZMK6cgOZKLZ078j7m6Dx7cx+jxJu9MfpNtLg5Wd6Z0RSDZqjByNZGUGhSYdLGkxvri57aCyKDNcErg/pcX+ebzS5z7YD9Xzh3n4ysf8N7RXRzY2UR1cRYp8cH4u6/l3Mm93Dx/go8vvMfXty9z7aMTtNUUI1wVA9IdLVUc3t3KV59coJfVrHQv+2/RA5LlYXS3VnP/3sfAr/D0EV9/dg2zQUOQx0ZKstKoyddjUESjjQ0mNyWanJQowr2d8e7ZworSLThMGci7k95i08ppKCI9SCONOZPfwmvp63xVOpmHlRNoDhvMwimvEOq2kpIMOSW6eHISAtFHelCmiRaFzpo4itLl1gZjGfIgFKEW3usMC4gQLEAiGlKj3MRgaKQYJOSpoqyi6urcFOrz1bQUZ9BelkVHeTalmQkUqGPExWydJSPrjbjJhUvZSj0fvXcYyaoxVxmEMTnYugA+HLaR316d3teEzdI9+ttJsdyfkmQVVusEwfpXJwgIrnAXOwgWu1Yv5BicFuhtLuPA9vo/gAgRMJRZR0ddCXu7Gjm5v4ezxw/y8fkP+fqTG3x1S6Qy3b5yntvXLnD72gVuXTnH1Y9OcebYfg73drG7s8naKO7+lCR+GbhErELME+CUeDwDeMqh7mb+/u8D+WmEC7+8vchqDSs1q5MqIA/GBvDtpFj2djVwcncnp/Z0iVWHHa3WasThHU0c7G5gX2cte9qrOdxdT29zGd11ZrrrC2gpz6bUoCRPG2ehrolrkSDorDxzQdDRUKijLl9DD+tEat9IEAS9RXSvojZPTUNJJt1tZX8AEZ2tlVRV5eMe5MIEh4n9QMTgBX0gYsT8yUyaN5l3l8xBqU1kx94Odva2sXtvO8dO7KZ7RwMlVSaWb1zC8OkjGDPfniHvjuPtd8czxHE6by2exuClU7FzmsGo1XMZu9aBcevmM3q1A8OXzWHokpkMc5zNsGUzGb60P6XJbvF47BaPY/jScYx0HM+IBaMZ9e5I5jhNY6PXKsKi3YmR+bBmrQMzZg1j+kw7nNe/g2/wGqIU7qRmhZFpjCJTG4hJH0Z6qg+RAcvxcX2XYK/FxIU6I49YJ57PkRJd5LG1Q6zwAtiNX0Nb9CTKQybwWlGJZY++ZxM8SBlP28DD9r4k1JTun0Lyi//rf/jhPEu0fr1nnNhv7al6xkFOAgzrs0RTiAcP7j8HRDzPVlICNc9SQTrpE/XCjs5SBKGVAQN2M+T15UQ523Etcy6ZLnaMeGskA3J/tgniJO58Hh7r59p83x76HJIkOldf4CQIN21ARKn1GFPCNtIfdNlSlZ4FEdL3kz6zk/78dklIbAsebM//Pmz565vWL7QEfo/p00Q8pH9m+qzlM59YnndPPG8viBUUt20rcFo5mzlzx/DG238iKtqTpOQQawwggojTlvsSLeohgvDUpgrTi1Wo3SNe4wqZO0lxWwnzX47bxtlsWDWZbZvfxdd9KZ5ui9i6aT5umxcQFrhB1PlINq2WZnh1BSqM6kgq8hQUGxMoNMgozInFnBuHFDiXmWRUmBLQyD0tSb1oCjRx5KZEU6RTUJunpaFQS52lcl2Xr6YyJ4W6fA3VRjVZymgriDi6o5WfvrjFt7evcmxPFzUFOWSmyEhTKLj00Uc8/v4Bv//4M7//+DN///kx/O2p9bfbt72L6sJ8VLLo/vRMKbHUD0ScsvlNjyEIOrgr8IQXLFQw23kugUsJREjA8Vmx/b9yLcuxmZfPAxHSsAERc7C4ud20GXn0vxak232fW5EVQ01uPDWGOEq0YRSpQyjLjEGvFPfYlupcejvKaao0sKerkhP7W/tAhCA8tG6Q/lRSlplEW0kW+5pKaMzXsK/JTHOhhpIMsSGXKTWSimwRMBiU4VQbVRauWTF/f/AZ39+5yEWmcJEpZKdGkq0IRRfvizElhLSobdTnKvjsw7181FtPvSGJumwFBpk/VZlJGJURaKP8MSbH4rVmGY95CUHYh0kVizuNVqQX6b4GU0oUmxbPYOOSWVSZNNQVZoubfEMlX3xyDf7rH/z01W0OtJRRlSGjTBdHR2kW5w/18MWlD/ji2jme/PAN3979hCtn3+fbe3fZ0dlKSqKMkwf3wX0Bky6ND/fuoj5XjyYsgGx5BI1GLaakMALWLmLbspkoAzeij/MmLcyNRL8NqMM80IR7khHtJ4ouy/JoMGUgjIWtTg6Eua2jWJ9CZ60Znjzg6U9fc/n9A3TXFWNQRKOJDsSVVj754Ajv97YStnUVadHepEV5EemxiuhtyxGEx6hCNqGL3IopyR9NuAu6KHcaC1Ipy4inu9pItVGFMtQNVcRW0uO8SI/zIiXMBWXIZjLjfchXhZGvCqO7KgsBEBArMIUpUWjCPUkNFkXSuUmR6GUhZMaHkBTijirKl90t5Xx0ZDs1BRpyVFGEuK8mMchFFCw9BF4SqNcnUZgcTk9pDteO7uRQWwUZcQHo5cHU5WswqmMQBmERf2aInODHopi0LCORhtw0TEnh/8dc3SXzR+LutghPt0VEhIibdolJQVZqKMpod4zaGFLlfnhtcSTAczXpaRGkKYMx6OM58/5url04zsHdbXS3VdFYXcDNiyf54OhOzDkq0hLDRODT28rHF07yweEdtNUUUWrUUZWXSYE+mVx1nJWy0MtqinJSSE2M+pfHuyXjGApZMEZ9MqUFGXz9xQ2ePvmBxz98yX/99gP3bl1kf2cDBzobKDNoKM1MIUcZQ0qEN/XmTLKUkQgPxeZAbmvmkxDqRm2hhjydjDTSaCjLZVdrMVvmv8LnxZP5ucqeC/qxLJ76Chnx/mijfciO97foY/wo0ydiTI0iKymU3JRITKpoMhOCSQ53p49ne1pcvDqlYPKpCAbCxSpEaWYCdXlpYgUqN4Vak0rsWl2SSWtJpqi7kMTUUnl8ufh+nmvn4b52HoEuS/nw1GEy5b7kJgeTrwqjIC3c6gL3aJAjv706nUeDnHg0yNFajfjOPso6bF2aHowL4ruJ0SIFCykT3ApPBbrrzBzurufUvnZO7uni0M5WdnfUsaOlip2t1exqq2FXWw07W2vY0VLN+wd3c+vCGb64cYmvbl3n/p2P+erWdZHKdPkct66IuogrZ9+3NoL7eoaWn4c68/2EMNFZabKMXwYuIVcQQCbAUgE77mLHXfa01fLr67PFZnGjPHgwNoBHgxz59bWZPLRbL4qzpe7UlmrL4e5mju5o5VB3M4d7Wji6s42jO9usFYjdbVXs7ahiT2sF22sL6ag20lFtpKE4g+KMBAq1MsqzlRiUkibmNMbUKAo0cX3i+tOIIGKftHk+ob5AS3NxJh0VOXQ3FNLVUkJbcxFNNfl0NpbQ0VBKd1sV1dUF+IS4McFhIiMXiCBi8EJ7K4AYOn8So+dNZtKcicTGh9PRVc/hw7s4dmQnRw/2cHh/F0cP97CztwUXr3WMmTmacfMnM2TueN6cM44hS2fy+oLJDFoyhaHLpjNylQVErF3I6NUOjHCai93SWYxwmssIp7mMXDaLkctmMmLZNIY7Tmb4kkkMX2qP3fzRjF06gQlLJjBp4XiWrptHWJQnuvQ4DPp4crLkJCX44uezmrVrZ+O8fhah0ZvQGCJJzw6n0BhDZaGcykI5xvRgEiPWE7htAd4u7+Dn5oCPm9gTYcuGmQQGLScier0IygfBgDU/4/zOm1wzz2WE0wJLINhqEwRIAalt0G7L7W+lvx5BZ3m+GPy89GIAM0YPJs9jGOnpef0qEf0c5CyViKpD96iy6LieBREDBkg8bMl151ng8CxtQgJAYnD14p9KmDF6NOX+o7mWORFXh9d561UnmwBMyuiexmXVVNzXzWHb+jn0iUV19AX8d63fsW80MmpUDfHxJ20+X3KykYZtYGZLb5LASc8zj9lqHKTg8JQlcJMesz0GMXicM3M4/e2xJUB1kz6bVynDLH2uWEVYsHgyM+eMsoIIUd9wkznvjuUdh/Fs31FNbUMePv7r6e/oJWoQ5s0fx1yH0UyePsgSbD7GWh2ZAbHRLkSFbSAqZD3y6C2E+jkR4LmYQJ+lhAeuxt/biY1r5rBu1UxcNy5AHuMhAgkbjUNjiY7u2lzqi9OoMadSkie3OQcXSUvyQBXvRkqcK+oETyJ9V6OW+VBn1lKTr6M4IwmzNgmTKpaspFCyU8SkdW5aNIVaOfXmTOrNWRhUcdZ+SZ9d/pCHX9/hl/tfcP69I5QZ9SREBtHWVM+jH7+H//onPH3Kk0eP+NKXf3QAACAASURBVPWnn+AfT/nl+28RhLPUFOeToYxHER3EH2xRLR3lBUEnNsaVKGrhYKV/ybABEXdt5us9cTyB/sDhmM38OMQfqUdSZUh6je013vvM86T5ark+JBBhh01y4r8r1tZRrAklJ9Gb3CQfCjWRlOQo0ClDrf/PTI0iX5/EjtYyhG8+uUBDSRYycmgqM1itDutMajrLc2gu1LGrNp+mAjWVWYkUqGMoUMdQpk+kPl8sZzea0yFHdDvRCQKUCvz6zS2+uvEhLRW55OlkGJJDSI1yw5giNh6rzpLx/fXjnNpeRm12PGWaaKoy5Bjig9BG+6KO8KXKoObEjjZaio1kJUaKP8xZWDxlODFe65H7b8GskVGkjScrKZye+iI+u3SaJz9+xfVz7/PpjUs8+uFbOurLaCvJotGUjCk5jIYCDacPdPHF9Q/56avb3L1xkZuXPuLeZ5/w+e2bXPzoA869f4wL7x9nT1cr5kw1RkUc5VolBUmx5MjDKNfIyVeEE+myApeFU0jy30hykKhJMMgD0IR70lWSxSfv7ePG8T1cPrKbO2eOcbSrgVqjjhifTcT6u1Bl0vDD51cQhLOUZqegjQ8m2nsjSUEeGJKiuHBwJw9unae33kxisCuqSE9cls1gg8N4BOExqcEbKUwJpDAlEN/Vs9m2bDpy/3W0FadTaUiiUBuHQRGMNmYbGTHuZMZ6oA53Qea1mjjPVaTH+lCVncT7u+p5mYc05muozU0lJXQbGXH+CIIOdaQXuUmRKIPcyYwPwaCMRBHqQUZiGEX6RFJjfPBYtxAhB9xpRB3tzc5KI10lWaK9qzqGco0cY2IYRRoZpuRIshPFJm/ykK0EuC6nID2ea6f3cfXUbpoK0wmmlJqcVIrT4qjKVDw30A4pu9qvxP6vHpubdJroyM1EhG3A020RCXFi9jw2fAtZ6nBy06NFAOGylNmTBrN2+Syiw1xxWjyZ1Stmsauniru3PqSuIhe1MgJNciT7ehooMWlQxgRQoBcpGztaKjh9qIeOmnyMGjkmbTyF6Ylkp0Zi0sSQmSxdhE/JT49HmAcDLv1MWIA7CyJbmZt0mgWRrQR5rSXAaz1um5YRG+6JLjWaxuoCzpzcy2c3zvKPX+5z9sQ+vrh2lv0dtQi1YEyJI10WSkZiBHpFhLggdYJwCqKDtuDvupwIn/V4b1oGnQIn93fx3d2r7Gwrx2nO21wzTuJx7WTOZ45h4eS/kBC0CW2kB/oYL4rSoqjIVlCgicOkkrJEkfRl6yy81pcQF6oZ9BeQWbqPl2clWV2ZmovS6SjPpr0siyazjqqcZPLTojFr4/peJ/WXGAnCUtDG+ZEu86Wy8gfr4lyeHku+Koyq7CRqTSpaS7N4/KYDj9904Ochq8SgemK02IDNPoLv7KP4fnwI39lHiV2dxwVZAUVdYQblOSqq87Tsbinn+K5mDm2vY19nNYe6m60goqe50uLUVEdPcxV7OprY3lDF+ZNH+fz6ZT6/fpkvblzh8+uXuXvtEl/fucnnN69w5ez7XD33AbevXegHIn4Y68c301V8PyGMbyfL+HnIKnhB4IgggL3YM+JNxA7ajwY58miQYx+IGLyCh3brxU7V44Ks3/f+VCWd9aUc29nGid4ODnY3cGhnM4d3tXCgp5H9XXXs76pjT2uFSA94LFYuW0r01BdoqcxJtjb+K9MnUpmTQoEmjpzkCMtvb/mNXgXhnmgtLGbuGpGCsfoCLXtbStnRVERXSwmNdXl0NpfSWltIY2U++3e10NRUhleQK6Nnj2H8kikMnjee12ePZMiCSQxfNJWh79ozbOY4Vq13Ijs7jX27Ozm4dzsHe9s5fXQPp4/tZt/OZv4fyt47uqkzbffea2WdmTVn5px5c1ImZRISMJBAEoopxnRsY1MNNgaDe++WbUmWZcuSJdmWLMlV7nLvFWNMrwkkQGiOQ0sgCUlIIAmpk0wyM3m/9/f9sSVZZDJzzrtYz7JQ2dra+9nPvq/7vq7rbmmqICEljIWr5jNzyWxmrJjL00tf4vFlL/Nnn8U8ueoVnvGez1S/JUzfsIzpG1Ywbd0ypvkuZepaT573WcLzPouZ5rOQqd7uThAx1esVpnm9xIw1L/HCqlks9lvIGv/lZObEYynNJzsjEk12HM2VWqzGbJprdDTVFiCX7iIyxg+5MhxTaQYNVdn02rT02rTUlEjQykOQJW4mdtdKtm+cx86ARc5jun7TK+J1NNOe/YyBZxbu5FLpPBK3PM5vRj6c1J/8akbR6vLYEdDbeJDa4xq8imLrxx5ez7p1IQ+spffv3yOx/ooTMDhoTK7POXQRCQkKpjz+sst3ulIs/h2IEKkUD/9BxcaFD3NK+SJjWdNxd3uY//X7UPt+mpnM9ovUp/KiVCK2rSA+3JfQbcvZtnGhy3YdAtBOJkGTK4hwBG2O4QAQY/bPjPMgVcQVkDmqAw6BsGsg6HBhcughHA5Ljve3st53AZN2vbeZtKO9Yv9td3iw6ZwDtFxAEG4xb9FUps58hKkzH8Fn/SJEKtLPODLOq9fOp7y6AIUqkcmg/nsE4T7r1nuwZJkINJ6f8R8wW2CVzysIAnj7zcN/6xKCgpYTF7OR9KRAokO9iQnzIjnGl7T49UTsXElagj8h21ex0nMGs2Y+iv/GJUiSd6BXp5Ani0aaEow2O5r8DNFopqZEikISjD4/xn6+R/g935OXvZOk6LXI0raSkeRPdkoQdZYcuhuNDLVVcWSonZH2enrqS6k35Yudsq1gyEuj3Wp0npuywlzOv/rrguDj+0Z49+2LfPH5J3z91Wd8+819O5j4ma+/uAf/+BH+8QNvHDtIcb6MhvIiZ1PkSbqZ/XzuwOWcOHQu39gtbq8Qg80O6n5pKPDLa86hvzvJZHfqTiZBhGOuuM5JVyDhACEuIOeBccPppCmyAxxz07V69u9HeX4C6tTtGOQRtJQqsZVraLROvm7WZ9PeYGH/cBvCG4eHuXL2KKcO9PHB269z5cwBDg3aONLXyFi7lY7yAtpK1bRa8mg2KZ1c9p6aIgYbTQw0mp2+4aPtVc5qxqGBZs4fG8FqUGJSp1OqTsGojKVaL8FmymaksYjTuxtoLZHRVJxJVV4StZo0TPJYjPJ4SpXp7O9s4N71i9x88yTCOPCIwI03DvLXO9fY01JBQXoke9uquHR0mJqiHA72N/GPL+/w3b0P+OuXn05SFdxFN5m2UhW7m0vJz4ik1qTmzrvjfPzu23z56W3ufvQ+9z7+gM/u3Ob+Jx/w2e2bXL/wBgf622kw62guVlOrlmHNy8QiS8QsTaCvUs+J3gb2t5RRIouhUpVCs1FBmTKRIkkUexotjB8egsUCBzvruXR4D4IvlKkyCPZbSm2xgk5rIY2l+ajTI0gN3YQ0ZhvJuzahTAhBlxFPdYGC/JQIjDlJGHMS0aSHOk+kZJcPZnk4mqQAtCnbUCdudfqNq5KCkccGUKJMQh4bgCLOH3VyAMVZuzBnR1GcGY42dSf6jAgsykSM8nh6q4t4fbSD/loDFfnpNJvyqCuUo5NEUpgRR1muhGJZIpKIAPSCwGLE8uiIIFBZKOPQoA1B+Bl1WhivDTazu96EVZmMrTCbOq2MusJsWi1qShRJqNMjsGgkNJbmM9pVzcWTI1w5c4DXRjsYba/iYHcd/bVGGvTZdJYW/BNQcNCUXDNkjhL7L/m7Hjln8fV5iUULnmbR/CdJjN1AeYmUIk0SstQdxIb6UpSfTIVxUmy7Ya07vmvmkJkewu7BejqaLNhqilBlJ5KVGk70rk1E79r0AC/+0O4ODg210FJViFktdrC1FmdTVSTDWphJicoBIm5QokpxVn6EBOCggD43haSIQOc2a8q17Blo4vBYNzcm3uCre7d469xxRnub6bNVMdbdhNAKQitYdTlU65XUmzQINsQFyQYLZv+ZOTP+xM5NK4ne7kdSmD856dEIoioT4SH43W9S2bj8OQYkz/Nt02xuWKaz1fN/kxzsRXluEmXKRMry07DqZVTppJP9Ihx9U9xhshOnvYqwVNyHOqOUmuJMpxaivaKAziodfXUGhmxm+uuNdFbpsJlyseqyqDcoJrM+CnEhzIzcQl5KCBpJBEIrThBRq8+iySCjVptOe1k+A3VGvv+TJ9//ydPZS+Hr57eJtqezkvlitr2D8vc49QeuNKfuOhNtVUV015k4OtzGGwcHeHVvN8f2dHBgoIWjo738/fd/5seHX2Ksv4093a2MdLVwaLifvb2dXDn3Op/evO6kMX14bYL3Ji5x+/oEd25e4/3rb3Hr6mWuXT4n9nKYI+euewGfuuu4617AZ3Pk3JuTw3d/9pukU/5edI9azFl+FARGu2xOG9v7M2NFADEjkvszY/lyejhfzox2WtkOtNVy3O7AdHSkk6Oj3Rwe6WTfQAt7exrZ01XLcGsVfY2ltFVo6a4ppq++hK7qIlpK87GZcp3alSZLvrMyUV0odz4WBDPCQZiDSC+rLpQ7e0f01Bo42FvPaHcNo4M2ejqrGO6up7+9mk5bBWPD7XR31pGcEc28lXN52Xs+L/i48+zy2UxbORe3VfP48+IXmL18DhnSRJrqyzlxcIRTh/dwYt8gp/YPc2r/EIdHujkw0k1WVjzuS+cydf5MZq1ZyAtrPXl2zSKeXLOAp9fM5Vkfd6b6LcFt/VKmrVvGVL+lTF27jKlrl/G8z1Ke91nCNJ/FTPVewFRvd573nstUr7lM83qFmateZsbSF3BfPZfV65eQnhmJyZBNdlooKkk4qtRQVGm7qNRJaKvRUmmWolSEI5eHkJsbia06l6E2I6PdpXTWaSjXp1Ag20VG/Caig5fbQYQYKPj4vcjaDbPZGryI0HgvhJnwsFs35XGzaEiZxaOFtfx+zmusnv0Uzzw2lweD4E4mAYSruPKX2gBXPrqjknGB322ceIDO5HCQc608jN/+xlmdcIAMj5yzFBZWkL7xKZ56fJXL97jqF/RMOvHonUHWQw/l8dTjm4nxfoyrxS9RHvo8U5+YzW/+h6O64EhWdOLq0HZotI6UmI0EbFyA36oX2bJ+AaHbVxET7seqpdN5oOGXEzD14uY2hkw2zoOVBNcKTSeTNp0PgrRHcFSBHIGfa0bY4aJU7qTziGuiA9T1ir//IQftx14d+C324POKs0FbQmIwmVnRPOg+JdLYFi2dydyFz7PSey4SWSSTIMIBJBxVB4d4+nsOHulHnpPAam935i+exqKlM1noOQOFJpnKBh07QteyYs1sFnlMxd9/McmJW0mM2USQ/2J2bF1C5M6VaJQRZKYEsXPbClZ6zmSt11z8fBYRFe5PU62RB+eXHos2DUVKEDE7VrIrcAnZGdvJlQeTmrAeYSVIkjeRLQmkSB1NsSYOdXYEFm0aFYUyhtqqGD99kIP9bZg1UlQZ0U4QkZcVw1ivjUO7O8jNEBuoumrbJs+X+Pjjmze4dWuCf/zjW/7zP3/g888/4uPb7/Dx7Xf44ZvPuXfnJmdO7qe2TE9fawUtNYVMgkX7dkLE+1wKViapSY5rzj6/N8ADgf8FxOEU1zv0EA7dieP6c8wnV/2D9Veuz9NM6nEO8s/VM8ecdNCXTruMo7+Yz3oXR7IHgU5dcRalKrExcbk6GWEKtNUZaW+wYLMWU1miotqiobu5itH+FoSJs0d55/Iprl44xjsXT3Dx5AgH+hsYbDTRXV1IqyWfpuIcbEYFbaUqemqKGLKZ2dNazkhLGQONZvrqSxi0WTh/ZJB3zh9ntLPW2XDOalBSqs3EmJOIURlPkSwaTfouagpSsCiisWRH0VWmpDIvnlpNGtWadCrVEkyKJNrL9by+r5dDfTYsKgmCcIu9bVV8cPEEJYoksiIDKM+XYMpJptGUT3WxksHmaoxqOeVI0ObKWDj3JQShHFN+GnVGOTXGHCICfSjVK/n63vt89dnH/OWrz/nw/XcYP3+GS+dOcefmFe6+d4VzR0bprDJSoc6iRpNFUVoU1aoMajWZ6FLCqCvIYqjW6OxSqIoPRp0SikmRiDY9Am16hNikbxw6K4vY21bNUbwYqLewgTF+4rc0W1TEBfkgCd9MUrAfmZFbSA5eT0Z4ANKoIHITQ0kIWkfAGnekMYEk7/SlSiuhNCeOzFBfGvSp5CdsQZuyjZ4KJZcOdVKYFU5JdhzS6C1UajNRJm4nN34zmqStlEhDqNEk0lAooVqTSmlOAmZ5Ak0leYy1VdFkUlGYFUuRNI5iWbxzgVPG7aIyPwtlQgjCHJF+FBngQzkSzEh589gQNy8dx5eD6DKjqNNKseZLaCtWoE8NxyRLoFSZTq1OQYU6iyaLhsHmCvptZRwcbObvX93mu09v8Mn1N3n71H7G2muoK1JSp89hsN70qyDCARxef/3kA8+5PnYMhTwUpSIcpTyUxNgNJEZvJCVmM4IAiWHrCPRb5FyIjoy1s39PM68d66e9xcz2wFUEBaxEo0oiOyOSHVtXs8FrEUlR21wWr9PUmTVUFyupsFvW1hnlNJpzaDTnUFmQSqk6iVJVIpb8ZHFx/6MIAISZYFSlYqvSo8tJJTMplLJiJX1tVi6dPcpHt8YZP3uEzz+6ClKBlmojw+01YpZ+JvCzgDk3g2J5ClppoggibCBLDidqxwZiQ0XgkJkQQmJ4AKuXvMLWdSvEm46dv1mcL2XqE8upiX6aL2rc+KBiJgGefyQvMYi6QjkV6gzqDDmiK1MIJO/aYP/dB3Fk/SSRm8iI2oyYSbOiyQihqTSH9iqx+uCwc+2y6hloKGF3cyn99UbaKwpoLFFSV5xNS2m+uJjZ3X4k4Zvt279nHzewvSvuc50uk8YiGfX6LGzFcrqr9BzsruON/X12V6b5zt4L92fGTlKWbsOfuCf2Ung50w4uOulrLKWrtgRB+JnDgy3OSsShITHo/vv/fMoJIn54bBFD7TaGO1o4vHuIff29XH3zLPfeu8ndW+/y6c3r3L76Fu9ePsfNifPcnLjo7FZ98Y2T7B/qpq2ugk8XFIrDXcfns9O5O1/N4aFOXh0bQG8XUzMm4M4F+ElgpKOB4c4Gvp66na+nbucrt1AnUPpyZrSTsuXY7tHhLk6M9nHcXoU4NNLGnt56htutDLRU0NtgoaOmiJYyDd01xU5g11FeQItZRXuZht7qIrqqCmkuVTsF046bTm2xgnqj0nnjdtjANpry6K4pZm+HlZFOK2PDzfR0VjHUVcdQRy09TVWM9DbR19WArjiHhavdme75IrO93O09IF5ixoq5TFn4Al5bvTGX6elqq+HIWD+nD+/h1P5hXt3bz0k7PevE/iH0Wjk+G1Yz2+MVZi6fx9RVC3hy+TweXzaPZ70X8tzaxSJw8FvK877LeG7tUp73Xv5PIMK1GjHNex5uXvN4cfU8XlzxMgvWuLN6nScpqeGYCsWGlkZFAvnJO51as0pdGjarijJTJvl50eTnRVNlktLbVMy+fitD7WZs5UpM6niU6cGkRq8jIngFOwOXsHXTfHz9XmTlmmms8p3Bxu0LEGbC7L+cYfPqx7ha48HUFSt47GEdY1mzifF+jN/8Dym/DOAmAynH+CXf2hHcH2SyGiCOJxcdfWAddQCGX1KXXOlMs0KOsHHhI1wtnkP6xqd47OEAl22eJWSbx698/wV+95tmpj4xh/LQ6VwtnkeM92M89fgKHnroSxeqTqdLoGV7IDiKCvFBEC4gTdtBXORGAjYt4UEeuANIOKhVriDCkbl1Da4c2WLxNQ0al2PpABFjdhOaTh6kS40wWWn5HuFpCAlZzaQ24waCBBcQcWty/NYRgDqoXScJDlnvXPcwC/Zq4R0E4Sgey2bjs86D4NANbPBfYX/eASIu2Ld7G2EKxCRsJ2DbWlasms/S5XPw9luM7wZPVvrOR6ZKoLJBR3jMJnw3LGCt33wiI9YTFeHHhrVz2brBHUnCFprrtNSUK9kZsIqFc59h5ZLZKLMT0GtkSDFz5tQBDo52o8CAJicefU48Fm0KWnkYqdG+hGxfQkaqP0p5MHFR3mwPXEBCrA8qxS7ysneizYuiIDeaEm0qyowIChSJtNWaEITT5KbFIkx50CnTMdLjQ6gu0/3q3P/hm8/57M5t3nz91QcAxv37H3HzxmU+uPU2n3x4g7OnD2Et1VJqUHJgpJlj+ztoqs7ngcA+BB50VHJUm1y/c5AHK1QO/YNjTl3gwerX2C+2YcYBKqykuLw+ziSIcAX/rgDC8b2dLn/t18kN7L08/gWImOkAEg4qlQPw6CnKjkGYApYiORUmNZVmDRUmNfVVxfS21bK7txnBnxG6beUcHG5npKeOA/0NjHZVO20Y+6oK6bCoaTHn0lVZwGCjiZGWMoabLPTVGeiqLkJwh0GbhfGTe/jbF++Dr4BJJcGkklBTkkdFYTY2s4pGUy4VGgk5CUFoU3cii1hPZV481eok9GnBWLKjaCkRFfhlealY8lKw6mVoM6PRZcVRkBGDKjkUXUY0uYli4zhH52qHxWuDWUdTVQnHxoZoqLLQ3lTv5Og3WPIQHgFdbhpH9w3wxd334f/7G//59x/461++YuLiGU4e2sPE2RPcuvQ6p0Z76agopForxVaYjTY5lKL0SMoUSRSmRWCSxWPNl6BPi6DFmEt+cgjqlFAqNBIMsjik0QHIY7eJYuPsRHITQ1EmhNBZqUeTHs5P/BZZzFaSd/o4T2xGxCbyU0NRxO0gcft6siK3oc+MQZGwg4LMcAgRiNqyjFh/T4zScEoVkWiSAlAnbqVel8KR7goqNUmU5iWQFeVPoSwWddpO1MlbKUjZQnHmdsqVUdQUpFCrTceqTqMiNxVzTjI1Ohn5KWGUKJKoLRR7cljyUjBkx6NLj6FEnow8ZgclylReG+1ib1cdpvw0aow5dnH0SZrMeZSqxIZyZTlit2oQSApci0GaSF+tia5qAy1lWmqNeZTr5fQ1lXH35kX+9uUH8N0nXHnjEPXFuZQoUmgy5tNRpicpPu6BG9gvqw7/NxDR11PK+KV9nD09QHSoN+6zH8ffdz6CALmSELTZYmO6Ml0WtiotowP1XDgzRntTCatXzGat11xCgn2Ij9zCyiUvsn3zarZvXk3Ujg3kSxNwZix6QRB+QngEqvTpNBhl1BukmHPjKVcnU1uYQU1hBuVqO+VI+BlhNuSlh1Ocm4pRnYVGnoRCEk1mUijdrVZOHx/lwukDCGbIy4wTMx63RKqPAoMYGLtDtV5JSZ7omjTaa+Odt05zY/wU7187BzaBQlUmQZvWsNFnKalxIUgl8SKQcReHNCWSJXOeJnPzo3xZP4OPrLOI8HqMXZsXU62TUVusoESZjKABvARsxNibyonl+Mxof/Hm5SWWUfNSd1BryKKlPNdp6eqoRPTXG9ndXEpfnYHWMjU2Uy4Nxhzayu037Q3Yb6D37QvmZEbTZruMNV9CrTaDxiIZ7ZY856I33GhBmAl3eBq9INBdXw6dgriPM+0gYjEIvaI2Rew2qqen3sxQSyW9DRYE4eQ/3az2dNXz9//5FH/7w3P8+B+z+OGxRaKd7LMb2dffy77+Xt4++wYf37gm9oa4/jbvv32Zdy6d5ebEeSbOnebGW+e5dfUy4+dOcWC4h9bachorTXz9/Da+/5OnaEM7TyXqOJ7dyL7eFi4LAvQK5KGHhwT2dDayf7CdvQOtfPvsRr6cHi72hpiVzP2ZsWIVYm4un70i5d48FYcHO0RB9d4ejo/1PgAihtpEDURPg2jTOtBoZrjJwkBDCV2VOlrMKlqMuTSV5DJQLzaWay4Vm841mvJosuTTUqahrUJLa3mB3cFpxOnW11DyoAtWb3slQx217OmqZ6C5muHOBoZ7mmhsKic4JgjPjcvw8F/JtKWzeW7Ri8xcPpeXVswnKi2KBlsFg71NHBrt5fjYACdH+3h1pJcj/e3s6WjAVmmkWKckITkK7y1rmeE5j8fmzuRPHnOY4uPJ874eTPVbYgcQnkzx8eRZ7yU857WMqT4reN57Oc/7LGWa9ySQmOazADefBbh5zWP6qjnMXjOfeV7uLPfzICxiKxplEmXaTGoKs7AoYjFKI8lLCqJQHklzlYqacgUFqhgKVDEUqhJoqtQw0lXF7s5y2qwFlGnTyc8KJythK5KELcSGexMavJygoCWs3zSXVT7T8Vr/Iv7bFxIUupTli/7MpdJ5xHg/yZTH11Ee6kbx9mfslB9HcOCgK7hm/B3POwINRxBf5zIc9B8xwJkVcuq/ZfH66KN1PPyHVHYs+xN3SuewafVjPPyHOLIi1xO7banLfkxmRh/+g4rVs//MKeVLnFLOZfXsp3n4D9H2oMhBB7ngst91TFq7nmYygL+Aa5JhchwV1yMnBcUBIrqRyc7x665V4raZJrojaez/JukjJ+3bcny/Izh08N9dRavlTII0R6XCESz+AkQ4qU9XEIRbzF/oxvyFbrw4+xmWr5zH1iBv+zp7w2UfHGLrg/bz/TNi8HjB/t6fxGTMHVi+cj7LVszDc8Vc3Be/wAtzpjD9padY5jUPvy1LWbJiFqu8XmFb4ApSk4OIDvNlx9alqLMj6G42cuOtE3Q1l7Jjqxf+65YjSYlksLeF3q5m6mvKOHv6CLO5glEnQ62IQ5oSTGb8FlQZweiV4WSlbyUh3o/UxA3ERXkTutOTLMkWtKoIEmPWIkvfTq4snGJ1CslRWwjZ6oMiLYYSlQyLLoehzmr62iepOHpBoMqiRp+fyfnXD+FKobt8/jW+/vwO9z/7iA/evcZAbwfVNZNag4mJNxi/9BqHDgywf7SHqjI9Rl02HU1lTJw/xMT5g5iLJDgAbLkhQzyWToqRA9hOgscH+ztYmaxkHBTNVeyfGWMDk9oaB1XKoaE5bdf/Opy+HPPcASJcqxcO6twggtBqtx0WwYRoV+54/20E4SSF6iwaq4qotmhQyRIQBD1qeTxVJbkuIOLXR4FM7DFSpJFi0iupKNFgZ8yhywAAIABJREFUqzbhNHfQCwJCHfYDMEZvo8n+Ak4RdaUqha7KAvprxSrEkM0sAgir6M7RaS2koSSXC0eHOLWvl7y0SDKig7CoMynJl1CqlaKRRJMVHYguMwpDdiwWRSzqpO3U69IozgghYasnydtWYpSGU61LxyAX32dQJKBKDUWXFUOJMhVdRjSatAhKFEmErFvK1pXzxA7WsgTarcXs62nm6vnX+O6zj/jgxgT81z/4LT/xW35CEG6xd6CZiQsnuXP7Oh999C7f/+Ur4Gf+8+8/MHHxDLu7WxCAowNtHOisoadCh61QRo06HbMslmJJhNiETZmIINQhC99CfnIIFmUyNYUy6oqzKc6OR5UiWqMVymKRxW7DmJ1IRvgWovxXkxTsR8I2LzYsmY7XvKfZ7v0KgmBjJjeQhK0jL3EH8thtZEZsRSuJoqNCR5E8Dm4JcEsgdMNiwvzcqciLR5cahDFrF9qUQFTx/uTEbCY7djPyGH9kMf4oEoPITw0mN249moQNFKRsQZ8WhDErjNLsWJGqkpOMOiWMyvwsSvMkVBXI0EtjKciIoqZITn5qKFVqKabsFMpUGezrquPWhRPM5gqdtcWUaTNRJO/CrE5HmxFJRoQ/Vap0mg1KSiSRDNUYqNfJqVKLGbMSZSolylRKNVkYVenUW9Ts7qjm+Ggn54+NMNxahVmZRrUum87yQspyJRzoa/9Vru79+/d4/dyr/xZExMfGUF+dx+mTPZw83E5GcgBxYX4Igh6tLAp9dgzVhmxOjLVz7tgQ3U1mjFoJ0vQQp5PT5o2LWbrEjYBNnkjTwhjtb8JSqCAuxB9pUhiKlAj7RfeNqAEIdFyYJ7FqU6hQJ1JXJKGlJJsGgz1zGCPSfnLTQinKSSQrPhitIgW1LJHU2J2T3YabKuhtrRID9gRoLNMh3BIzM7vWrSTS34elnEbYADpZCoyL/QwCGWSkt4nuViujg61s9/fBY95MzAY1o8NdWEp0+KzyZObUPztvtKX6XKJ2rCFm2R/50vgc39pmIQ98kgDfuVQUiA5NDSW5dFoL7faMelJDN6JIDLIvsLcQBBvpEetRpQVTXpBCdVGG05XJoYlw0CF7a4tpLVM7gURrmZpJF5L7TGb3xGGUJ3D98jmainNoLMymw5zHSL2R3Q12YwAv8XzN5AYoBDpqLETQiiDchjFBXOcCcdrU7aBXrFDMhqGWSpfAYJyx7nr29zZyZHcbekHgr4/M5YfHPZyUqb8+Mp9vn93IUFsbx/bs4fr583x8/TofXJnggyvjvDdxiXcvn+O9Kxe5fukc70xc4IMbE9y6eplXD+6hs9FKR0MV3z+xgh//zytOmtKX08NFYPHEikla09hkMH5kTw9H9vbam8sF8/XU7XzxYqJYjZgRyb25uXy6oNBOK23n2Iiogzi8t4ODu1sZ7WtgpLOGPV21jHRUMdRazu6WMgYbTfTVFNNbXURvlZbOsnyaiuRUqzPorBTX+vZKHe2VOjqthXRVF9FpLaStQktXdZGYUBL01BtF/UxpfroTSIz2NTDYJXarHutuZHeb2LV6qLORnp5GqpvKkeSnsy0+mHl+Hkxf8jIvrZjPGn8f8g0qunpsHNzfz6tHdnN4pJvDgx2cGO5mtKWOeoOGnJQYdHlS8tXZ7IoPZY6XJ08umM0zKxbywmYvZwViqt9ynlu7lGfWePLMGk+mrFkmAoh/AyKmr13IsytfYabXAmavmc/c1XNY7edBTPQWivKTqdRJyEsKQpexC03aDsyqOLoatTTW5qHKjUKauYsCZTw1ljz628oZ7rLS3VBCrVmJMT+FAnkU+rx4sjOCSU/eSlpKAHFxG9i63QPvdbNZ7fcigbuWsNF/LukBU7ha7cHG1X8iPXgKY1kz8Frp9m+DgAeDWkcgdotJAOFwNHKACAOCMMKskNf+n0wrHnqoGYdr0ROPBJK+8Wk+rJhJgOf/5ne/SSU91NtlH8Qg6IlHgtmx7AmuFi+gIWYGU59Yxu9+c5bJbO/ZX4zJqsbkcFyrd+zDASREADJZJb5hX99aEYQ6EUTcc2RmXbnlDmAwCXQetMt0vM81wLtt364jS+ygNDmC1jH7cwf59Z4JnTwIIsTfsmjJC8xbMA23GU/g4fkSL897jgUeM/H2W8wqb3f7Pjh+rx0wOI+DQ0D9s50T/z1ePh54+Xiy0ONlXp43jZVeC9kZthnfDZ68PP9ZVnnNxW/DIvw3LyE2ehOJ0RvJSAzkvCBgKcykICeFEm025sJcOmxW+rtauHj2NBOXznNl/CKXzr1Of3cT5SX5CO6QkxGCPCWAPEkQanmw+FsXQ2jIMpIS1xEftxZlzk6KtLEkx68jNzsMtTKG/OwYdgas4rggiJbpo33s7rKxu7eO1sZJICBLDyczJYTmuhImLp9EEMo5/dp+br0zzomje7nz4Q2++OJDvv3qLufPn+Lo4WFePbGXyxdf5dSr+zj3+lFabVU01ZejkCaikCYyMtjKzatnOH18GJUi1vldxQXJ4vG9b7+/OJ3B7PNvBLub1Q0e0Mt0Ip73k640pxEmhfJ3cDUKEITT6MkT58Hvsc+pKy7z8Nf0N45tOoBJ5wMgQq2UEhOxnXJzAS31FkoNeeTJkyjSSDEWSNHnpU/ORXvjXKfzk1S8vxe5auCEOrFB5u+x7+MdhMHOer7hjzhKX0s5jWBFtPELBKEcarUZdFdp6auZFEN2VxfSUamlvVJHR5WexZzFZlbR11hKqSYLVXoU5vwMLAVZlOlkKJNCQSOARqBUlUq1Jh1t6k4MmZONQHJjN2GUhmPMjkSVvB1dZhjFimiMynjU6WKQlhUZgDo1HIM8gYQgXyI3ryJpxzqMOSmUFUx2ab1z8wo/fHWP+3c/pr+jifVrFpMnjefj997i+28+4euv7/LXH7/l2vUJ9ILA66dP0NXaQHF+NoIXVKizsBUpaCmU0qSXUJQeSmVuImZZLPr0MLuwrY5dvh6khmwgN2knJcokLKpU8tPCkMYEIpgBiUBy2EbRQ/gbKJBEEBOwyu6UFEpu4hYSti9DK9mBWRmFMmErmREbSA/bgDotDE1aBObcZOK2e2HIiaPeIMWSl4AhKwy9ZAf6tCAs2eEUpm9HFb+ZpKDlZMduRhG3FUN2NDlJ25HFbiInxg9t8gaKMgIxZO7EmBWCWRaNSR6LITOWClUmgwQySCCSsK1EB3gRF7SWgoxICjIiMStSMWWn0GIpYKS1iu4aIzWGXCwaCVpZLKUFGeRnRKJOCyM3aSfFGdG0GHOpVaVxarCZ8cND1GhFqoMsdgc6WQJNZVqsBiXFuakY8tIozk2lxpBLXYkKc146VQUyGovzKFWmo0gId960JiYucf/+PTxyznL69AknoPhXIGJ3dysGfTJN9RrqKpWYdCkMtlnY22vFlJ9MfkYYytQQTh/oRhCOYjUoSI/bJl4kT4MggK/PXLIyQig1yhkZqOPUkWEO7G5n1xZvls2fQVLIFlTpUQhCJ+kRG8WLTx5ObWEqNfoUmo1S2szZtJoU1Okk4gX5WzEbVZydgE6WQOS2tcQGbyQs0Jf0+BAKctI4uKeHusoi0RHiDoz12gXTg1BXoqaj0oDwE0goR9gA5ToltRYd3bZKhBiQS2JITwxl2xYfIkK2oNdk8/b4GSYun6Wns4nQndtYt3Y1f+Qb/sg37Bvs4ocvPuLhP6SyadF/8E7pDP7S/BLygCfY6jOHktxk0ZHHpdtoRuQWJsv5I6gloagluzDkxGAtlFBrELUOzRbVA03memuLRcpkmZr2igKazHl2EKFHmOZIbBxFnRaGIJzGmJ2MtSCLdyYu0FqSR7NBSXeZmtFGE31WnajD8BIXNyspWElBipnBViufCAKfCGLfBb0g0PIrpXFBuCIK6uyVHUEKu9usHBhocukPUets6vbXR+bS19REX1MT544d4/aVK9y9eZMPr13h9lWxEuEAEe9ducw7Exd479o4710b541j++lrraevtV7Ua8xK5osXE/nu6bV8/fw2vpoW7AQRN+z769jno6O9HNvXP/leO2Xri9mp3H8hXtRZLCikv7VGBBF7utALAgf3tDlBxJ6uWka769jTaRU7T9vM9NQU0V6moaO8gD6rjt4qLW0lSmq1GdQVKWguVTsdl4abyxhqKkW4DVLMCEuhq7qIJks+jmC1RJmMI2s43FWDXhDY12PjQLeNsY5Ghlpq6G+tpa+nkcHdnRiriwmKC8bdZzEzPF5i9tK57IwLoaqxnO6+Zg4fHOTk4WH2D7ZzeLCD03sHONDZRGOJFkNOJlUlOowlWqJTY1myyRu3lYt4duUinl69iOfWLuF5X08njelZr6UuIGKFE0hM8xaBhNtaD9zWLmL62oW4rV3IFG93XtzgyQs+7sxa+RJzls3CP2Almpw4ipQxSGP9yU0OpCBjJ2ZNAq31alqatZSWStFqkzDqM6gt19DXWsFITx1DbVV01BZTb1FhNWZTYZRj0CSjU8Wj18SjVseSkh5I4PalrPF9kfVb57I1ZAlPLU0gfcsUrhbPJ33LFC5pX7HrIlwD019zRPpX4/SvBMkOT/lbPLlo4l+Ch1khjuBnkiqUFerNWk+xyeWponm4uz1NzFZPorctISF0BaH+C5j6xCsUb5/C1WJ30jc+wzOPreOhh/ZNBmUPZPcdgMHMJJXEVbh6wSV4voOoA3B9zRGkOQI3FwqTXXTq4SEKrcXxnn18YB837c+/iodHC5OVhNN4eJxBJnsVmewUMtkZZLKfkcneQSb7EJnskv25CTw89rkcWyseHgPIZK8jk52zf9cdZLIfkMl+oLS8mPIKA/WNFUgyY5m/YAaLl8xm+eq5xCeFYGupprq2FJNFj6WsyP7ZO8hkP9q39Rc8PP6GINxh7oJprPJ2J1OWiEz2M2XlJZSVl9DYVMuRY/u5ev0yYweGqa4tpbmlGll2PFs2eZKaEEhKzGZMeikfy2QMdDZSby3l1PHDfPjeu3z64W2uvf0Wn9+9y48/fM+P3/+Fd69O8Mntd7l66TSH9/dx4shujh7s5+j+Hg6MtovHsApksqOMjLTQ31eH2ZQlngODGKy2N1s4vH+QVlsVewa7uPvRLb794i7XJy5y+fwpzr1xlDOnD1NmysN39TxyFfG8enw345de46cfv+GTO+/x0Yc3uXzxLDdvXuPevY/57ruv+OKLu7xzfYIbVy/w/s0JLr75Ku9evcw7197m4ptn2De6mxprGW+efY0v7n7ElbfOMTLYxbFDe5DJvhXP21mcIEImm2CAc8j2I452kMmuYbN9g832Hjbb59hs7zlBhHhvGcFm+9D++tfYbD+4jLew2d51jsm5chZBuILNdtc+7tjHh9hs79jHh9hsV7DZHE5enVRVmTh0YJSPP7rNxx/d5uKFNxm/fJ6rVy4zfulN3jx7mksXznLpwhlabS5aqU7YeAJstsvYbJe58OYpxi+e4eaNt53P2WzXGeE+GyWwf7SPQ2PDCEfH+igrziMGGzHYuMJshHtgzk2m2aJiuN5AAnU0m5S0l+XTWaWjy6qnvaIAmykXQThNpTaLOkMOBRmi7ecbBweoKlRgUKZiNSgp18s5OtBGX72ZJpOK2iI59fosijPDEWaCrSiD8cMddJZm02aRUa1LpjArlBJlNIacKMo0qZjzUslPiyQrMoAiaRxNJhXnDw3w6u42Go25nGYpttICDvS1Om/4//XTd1x76yKvHTuAQSvHbFRy+9Zb/PDdZ3z19Wf88ON3vHb6hHiS7WgyX5qM4IW9cYieCnk0zbo0qtVJ1BSkYJJHIwi9ZEdtoSwvmWZTHjWFMrSSKAoyotBmRlGoiEclCRdBRITIlw+hkxA6RWpQZgTt5UrOHWjh7FgjTcY0krcvpygzmPyUQLSSneQkBCGPDWDH2kUEeS9AmbyDAZuRIZuBvjo9TYYs1MkBaFMCKUgOIDd2I9mRfsgi/chPCXLeyGOD1pCwYxUFKZsxZgZgzt5JqSKCcmW0CIrkCejTIlEnR5C2czODBNpnQgyCoCcjcgvF2fEUpEZhkCZiyRWRa2LwBiK2epMSvtnZrFASHYAg6Oms0lGuTMFWpKBBk0GZIonWEhXFWQk0m0W6ijQuGGVKOIa8NEryJRTmJKNXJFGhk1NrzMOikmCQJ1GWK8GqkWGQJjLQVP3fFlbHx8agkiSgzYuhwpSFLDUIhSQYFAJl2nRykraTk7SdPPTkoUcnj0OasAN5agiJUf4IwhVWLJnBVn9P9u1t5tTxAfTqFMKC/FBmxrJj02qYIpC4a9M/3byrdak0mTOxmTJoNUvpLM2hzZxDQ2Em1gIJVVoJlQUZWFRpJIf6ExXkS/T29WxbvwpZSrQY0CZAYV4WlYY8e0agF0fX0jOHhvn7Zx9w99oFGBRgUBCB/9MgCD8jBEJi9HYkSWHERGyjp7ORD25d5aefvuHHv37Lh7dvcuaN13jz3Gnu3vmAYwdHeePEId5+8xQDzTX8/nc6Vs55mHHDTL5rnk1D/BRWuz+LKS9lssOu07Fk0F4WneReW/ITaTDJsVkUNJYonX0huqsL6bLqnX/bKwroqNQ6hdeCAMIOu1j392ImzZSTSnl+JvVFCt48eZB2cz7t5ny6y9Q4bO8GCRQdMqQgjIl0pZOsZE9XPVcEgSuCAA8JcFt0OxJugPAz9LLjQSAhfCMCvBsg+IONGA4ONnNwuJ09PU0Mdzayr7+T0Z4u+pubGWhp483jJ/nw6nU+e+89Pr5xjY9vXOP21be4Of4mt96+wLtvXeD6+Jtcu3yOKxfPcP61I5w8MCL2s7GDki9nRPLNlC385ak1fP38Nr572pu/PLnqAaAz0tHAsb19HNvXz7fPrBerD9PDnQ5Tn72c6ezGPdRRz+HBDrEnxJ4uju7r4shoB/sGm9jbU8uermqG2yrobzCJAKJC1EF0WNT0VWoZsOrpK9PQbsqltjDbCSL6G0wMNZUy1FQqVh86oa1Cy6TTjGvGW48wOMln3t/VyIGuRg52NYtAorWOgR4bHV0NlNab2LBzI/PXLGSW5xzmLncnSyWlubuRgd1tjO7tYu/uDkb7Wzgy1M6p0V6OD3Qy0lTDUHMtA+2NlJYWsSs2FHffFcxY7cGzKxfx6OK5POu92A4kXEHEUhcQscIJItx8PHFb68F038XM8F3ENL9FPL9xCTMDVjLddxGz17ozZ9XLbN6+Gq0mGZUsjNz0YORJW8lJDUCtCMFsSKWpqYCW9mIqrXmUFMupsqhprjHS01JJX0sVnY1mWq1FNFUUYDUpqTDKKS2WYjFkYi7JQqtNIDFlC1uCFrNm3QusC5zHthBPnnp8M+kbn+FqmQd3ajxwn/5nl3Vn0GU46DU2/jWI0CNmNVv/xTZu8dBDb/PkonZmhRzEI+csTy7q5NFHLS6BjkipSApehjzKD2nEWlbMfYKGmFlcKJiG1/xHSdy5gv/1+1zc3R5jLGsWp5Qz2bjwYR79Y+YvwMPpXwEJF4iglXHmMCmsdlQCRnB1bJoEESItyGn2IAwySUNpZVIUPcajjx7Gze24fVTj5nYON7cLuLndsf+/Gjc3G48++iD16dFHLS6vv46bDdzcwM3tmv05cZuPPjpsXyNFcfWjjw7g5vYubm7v2f/eYVuwL5sDVrPJfzV+G5axM2QTu0I3sWzFXFasmo+Xz2JWrVlI4DY/1m9cxfqNq9gV4s/WQF/7d2Lf3h0effRnBOEOS5a+TFjEVuITduHmBsE7A/AP8CMkfBtqrZyO7gakimRCI7eybftafHwXsN53AQZdOursKFKj/akoklGiyaStvpLr45f4+t5dro+PMzIwyLW3r/DV51/w0fsf8M7VCf7r79/zzWcfcGBPO41WLWXGLMy6ZCxFybi5fYeb29v249KNm1v15BzaIIKI/JxYdKpUkmKCMOlzuDb+BreuXGJ0oIO6qkKqKzQYi+QkxAUSunMtfd3VfPXFLT75+CrfffMJb42f5sCBQcrKCikvL6a/v419+wYZGemhq83G8UN7Gexp4/wbJ/novXe4/vY4dVUVyDLSCNsZRFtTHe9eG+fY4T3oNdlkpsXg5nZPnEP+4r1CLwi4uR1wOe/ieea4G4w5NILi/GVEcJnXt+1z0lEVc1TOHJQ8cW5ZdNn2BLVdoO8EwSd5sDJms79uZgrimltfX0Fnp42u7lYaG6ppa29ieKgPnTYfg0FDQ0M59TUW9AUKFLIUZFnx5ClSMRY6NG2/noAYG25nuF8E0EcP7nbSn48f2sup44cRVNJkjAVyai0F1JcX0GBWU2/Oo7NKx0BDCa0mJQnUIYRAfZGMJnMeLaX5NJYoKVenOx1mHL7gvQ0WSjVZaKXxTrqKWZPJscF2rr5+kEM9jWKPicJsbMVShJkwUK3htcFqKnJjqFDFYsqJRCvZSYkyGp00FKMyljK1hK5qA0XSOMpU6ZQokjjab6PXznU7zVJOjnbx+a230QsCKznJh+9e4fuvv+A/f/qO27fGOff6Id65fp7/+q8fuf/lXS6/dYGjx49AuQgiVIpMilVSrEW5ThAhCIOY0oOdB7TVpEAvCNQVSjm3vwvhadBlRqFICMagEBXtOSm7yIwXRbcOEKHNjCIzcgvS6C0USiPIilxPlTaBxuI0ClK3khq8HFXiJrIi/dBKduIo++5Yu4jcpJ3kp4cg3IaWUiWq1CDUSdswykLRpwWhS92GNiWQzBAv8hL8yUva6ryRz+QGsthNGLKCsMi3Y5IHUyINoVQRSWVuIiZZPAXJYdTqFJwd6+PqqQPYiGG4WezamBUdQJE8DqMsCbMilYxwESiIAdcFhO8hNcIfrSwWk93jX5kYjEkWT2VeGrWqNJqLc5BHBJC6azPdVoPz80khm8lJDUeREoYg6KkozKZCJ6dUIzaaKVNnUp6XgVmRiiUnDUtO2n/b4rVUn49KkkC+IgJrqZyYEG92BSwFhYBWFkWxIhZTXqITRKRFbiE1cgvJ4ZvZuWUl/n6L2LLBg+iwdWg1yWhyE1izfBZZyWG01JbQWlMCUwR7p/bJC9Agj6JSk0CDMZ3WMhmNhWm0meR0lObSZs6hqUQcNXo55rxU1OlR1JTk0WY1YdYqqC0tZNXiVxASQC1PRegEbU4StnKtfW7eZqy7kU+uvMmNM8f4URD4URCoFOxAQgEqWRLhwRuJiQjEWl5MTVUJg4OdTEy8CfyDz+59zIe3b/HzP37ku68/58pbF/jso1t88dFNdnc2IwiDmFWZ+C5+ir60KXzXNJv+9Cl4LXqOh3y+dQER9iBlJeKwA4liRTQ1xZk0mOS0lOY7TRkclcwuq54uqwg6HRqsziodgmCvgu5ApBoJ32PVyqkrUtJsUtFWqqGnQsdAdTEDVj29FQXO8+cKIgQzBDL4AIgQy9F1CGcRy74OECFPpMaQS4NZjSuI2MCYE0Qc3dvJgaEO9va1sq+/k5GuDvqbm9nd0cXpg4e5NT7Bp+++y8c3rnHnnet8dP1t3pu4wHtXLnLt4lmuj7/JlYtnGD93SrSgvnqJmxPn/1sgYm93Eyf2DXB8/8C/BREd9WUMdzY4QcSrBwZ47cgArx7s49BIG/v66kUQ0VxGT63Befzbzfl0WNT0lGvor9IxWKmjr1JLsznfWXVuq9DSaS2kr17UUgidiNVrq4PC9wtvfDuI6G8uZ297Hfs66jna28aR3jZGu5oY6Wuhb6CVtj4bWyMCWLF5NUvWLsNz7TIKy4ro7G/lyIk97B3rZri/mT19zRzsb+FQbzOHupo52NXMkcEuRvvaMZl0bNrhzwtL5jFtxUJe8F3NVJ8VPOO1iCk+Hjzvu4znfZcxxXs5z3otY8qaZTzntdwFRCwXQYSPpwgi1i5mmt8inlnnwVT/pTzrM58X1y3Afe18AsL9KCqUoMjcSU7aDtKj1yNL9kcl30mBJobqulya2oowmLMo1sswFeZQWaKiobKQlmojzVYDtnItjWUFVBiysZqUVJoUlBpllJtkmM1ScnLCiYhdi/eGl9i4fQG7olYhCBd46vFA0rdM4U6NBzuWPWHvOvxLEOAAEf83W0cHiHDJ0jvHbZfxDZOVCvGzQetfQRBGkMf6kbJrBVnhPiQFLSN112o8Xvw/XCiYSkfy07hPf84uvJ5HQ8xM3Kf/md9JJ/hnAPHrIGLS2cYVRDgqKJMAwoCCSQ3EL0GECCREvcMkiHA03nvQaemXw8A/i9NdXbCuIJjFqvWkWNZBP3HVSTgE4o6AUqQfzZrzNPMWTcVz+UvMmf88Hktn4bV2IYs8ZuG57BWWrZjLnHnTWLnaHfeFM3nplefwXPYK89yn43TIc4dJV6b7rFqzgKSUMNZtWIEgwBLP+XgsnYvn8vmsWLOAgO1+zJ7zHEuWv0TgNm+Wes5g0/rFdLeYqSnNIWj9IlIjNpIVv503ju3n3u33+PLOJ1w8c4a+jh7eu3GLf/z173xz/0vu37vL3/76LdfH36CnrYLGKg1GbQLK9AD777ahzN1l/92/OI4bQFgKm/zmi+t+IJQbcrl85iinj4zRVF2CPj8NTW48yQnbiIv2Jz83gb0jTdz95Bp/+fYjPv7wCq+f2k9bWzWZmXHExYVgMORjNmspKMhm73AvR/aPoJRlcPbUCT65/R63rl8hISoK/3XryExNoiBPwb6RQY4dGqGqrIgtG1eLSXXhlovA3sDV86/+6hyZBBGO9c8xn+0i9wdAxH0eBBHikKdEOE1FXEFEhyDQITi6mI8w2V9FBBFKZSZXrlzi7LnXae9o4vCR/ezbv4e+vh5aWhvZvbuHAweGGBnpxmotQZ2XhUqZQXFhDhVOYbrDKcqxP+K6MTbczthIF8cOjfDGa4c49/pRl0Z2eoR8STRWfTbWgiwainNoL9NQrc3CIIuj1ZLPntZS5w2sp7mManMuanksSWGbOMti5jAOIQI2oxKbUUm9PkvslSCNoTQ7HqtMQknzAAAgAElEQVQykercJGyaTCrlCTRosmg3qWjU5XC8t4m3jo1RX5hHk1FDiTyVKlUmJdJ4KrNT0MQFY0qPRJuwHW3iNnSpQVSqktCmh2FSJIqOTYuhzqTj2vnXuX31Lb76+AMmzpxif28X749f5KfPPuX8yeNcev0N3r48zvvvvsOtG9e5dO4NTp84yp6+HqpMRmotJioNRTRWWuhuqqO6RE9SeDCbVnni6zmfNQteRBD0dNeZ8OIo5vwMWisLWbf0FQRBj548jLlp5CSHUaETM4HCQTg52uU8forYQGRRW0gJ9qUgJRhVwjZSd3ijiPZHJwlHEE6iTgtDFhOIOS+V1/d1Oz+bHbUZVbw/hvRgLNIwTJJd6BMD0ScGYkjdgSZ+C/IIPxK2eqLLCCYj0pfeBo1zQmgzd1ClTUCbuQu1ZBflGgnShJ20EsEOeilR59DXXIcwB7SyFI4NduLaOEaREkh22haEmXBgyMrf7r/DF+9fdF4oybs2IUhBI4mko0pHaX4alToJelkE5bpM5++oLREBRHJYkLjYLYVybTZGRRpl6kyqdFJK/3/a3jMsqjxt91379LX3nPed/Z4J3T22bW5TK92KCSRIVDGgYkQFAcmSc4YCipxzKqDIGYmKiooZMyZQUTFgxhw6jDPz2x9WFaDznus6X86H/wUUq9aqteq/1v+5n/t57jvUjRhfO6K8bYj1sycxyJHkMAcsN6jjs34MERHJ/59qdVvL0kmP8CHcw4YEyS6crVZhsUGbAJcthLqZsWu70fD16T2zn5a6PARBioHhPHQN5/Oz2lQ0DOYycfq3zJ07nQ1rlxHs70ZVWQ5d++v5/cN9Pn14wJ3rRykrEOvBXXauRhDu4ue0iYKUAHLjfCnNkFCYGEhJqphpL0mVIE+WUJQYinKBTo0IoP/SKf718RVvXgzSe+Uc+QUZ+Ad4kZoay56mcg61iSxEVpIEQQXy0qIR/iAGaCcPt1OSn0pVWT6H9jeTmhg5fM0L8zO4cP40hw8f5MHgAPCJNy+f8v7NEPzrN359/5x/fXzFoT11tNYUi+DXUFAwC5AZ48emlfOxMPiWB5kqpFmMZePKeaJbveL6/ZH3xAY7KxqtxaAg1M+exCgfMhOCKUoLpzQ9criBt6Ewmdp8sVm3OEVCaXokxSkSipLDxOMuUNRnCt3kxQVSmhpBSUo4xUlhnD26nyZ5JlVZMdTmxlOXlyCChlgRNJhSjTrdLOAcRwUBAWCqQEN+3MiC2yGWSynNNcXz6BIDjSbxmiqNFx3IxRI5vBbYXZJNc1kue2tLONpez77dldQUZ3Ois53Hd/p4fPcm1y50c/3KRW71XaHv8gX6r16g78IpbvaIo/fcMXrPHeOXv85RqEip8nbccrFRWtHX8HqSCW8mrOKXv87h/Xc6vJ68gTcTjXk9aS1vxy3n3fcGvJ60VjSYU3hGDM205ZmKGy+mW9BYkktblehvoZwHpw82c/ZgE/sbCmkqy6ClIp2WslSq86SUZgQjS/KlODmQmlwpNbnRlKSGUp4WQUN+AvKUMEpSJcOjLD2C6pwYdhcl016eye6iZCqzosiN8VMYBvYgCJAR4Um8/y5RkeYrKEqKpC4/leayfNqqimirKhLN+2rkNFTK2LO7gszUKIxX6rFimTZRUUE0N1awt6GclopC6ouyaCjOZm9lEZ11ZeyvKaG1Qsaeugqa6iooKy/Cysman7XV+Ulfk5l62kzRVkdFV43ZumrM0FNniu4iJulpMEFPg8m6mkzR0WSmri6zdHSZpbuEGbpaTDXQZvJSTSYYaTBxhTYTl+uIrIWBOlP0VFFdMZ8t9qvxCdhBgPdmQpzXIXFag8RhHSGOJoS5biMqZBfpKcEUFMaQmORChNQCfz9T0lI9qSiJJSs1mIz4gH8rq8uIEBXsZPGh5Eb7E+ZphYnxPDZsXIj1TkMcHVZis8OQH77TZrB4MT98N+IxMTKaFMGrskZbyQ59GQgPMhJkjw6YR6vAKNaBPyiBSibKxMHODVrs3KiBIORiu1ED5y1aBNgsJ9ByKV99VcP86dM4FjibNq/pDCbPxdvkL+io/o0AxzW4WCzl3wFEzxfjOJ8DDWWApmxcVYIA5Vo1mo1Q7qOJEeUcJVBSgghlEkTZtD362iivV6ziWF8yOqPBWafiWHfF/f9RmVC5Oup9SgDxRWC5gJFa+zaYv2AqqvMm4edvR0ioM998+z+ZMXMsamqzWbFCmx9++BszZ47DzGwdBQUpxMQEoa6uIj7bBAULPexsrZB7/Uos8xS+Gmmy1taZx5w505g//0esrbfi4WGPtsZ8GuvKqa8ppbZKTmlhHhkJsdy/foNfnr/g4Y1+rp87x6GWFh7evM4/3r7k05vnfHrznOf3rvP+2V269tQS4GaNnfkaHCzWIQmww81RLHm1sTTAeIUKltuX4O22Hk/n9Xg4mWBtpo/VNl0C3bYibISseF8K00NJjnQj0MMSP09ndmzbgqXZVqzMt2FrtYPayjLevHjGx7ev+Psv77ly8RwtjXXUV1fQ2dHO5QtnuXzhLIf27+VY1z76r19i4Na14bl0p/8qzo47sdqxhdioUEKDvPH3ccXH0wl3Fzt8PJ0QvMU1oLm2fDgRdaCtkS/Z1hOHOug+coDctARqSmWj5utoMDu6j0XZt3KdEYZstNGc8j7LZERM4K5in2IvU0KMlMiwYDJSEqmvrqCtqYGD+/ZwcN8e9rY20dJYR3NDLa276+k+foTDBzpob26koaaS6vISPpcPVqo/KYF5OYKQyt7WJjramzjSdYDjxzs5ffIwp08epvtEF2dOHRU/Z4iLJekS0QBMFhdERXokmeGeCMIT5Emh7C5KhDaxoVeWIUUQIDHSk7KcGE4fbOBAXQHFKWHkRPuSFSECiGgPS6LdLEj0sSUz0JHMQEdkEk9kEk+Ko/zJCnUnN8KPtqIM2ktykcWGEevtNHwR47zsSPV3ZqeRJvartAm320SK704iXUyROJmSGOBAhPtO/B22iyUf/tBeW8mNC2f49OYFQ/duc6X7OG8e3IVfP/Bs4DbXzp1noP8mzx8+5PmjBzy+P8CdG73DD+6izHT2NzVy9uhBju1vp7W6nKKMJPxd7Nm4XAcTQ02Ec5CfGM5VQSApzJu6wnTKs0WDvpgAZ8I8bAj3siMhxB0/RzMivO2pK0hG0BInoqWxqFIR7GiKp8UanLctQ+K0DYmLGcogxmLNEqJ97UkKcUXiaYslcgJ3bR+eWFKnTSR6mZPkaU6002Yi7NcT6bCBMLt1BNmuIdDGGFczQzysjBitkx3kZEKEuykxfpbE+FsT4bkTH8ftGNKpaMQRwcL2NaJSVFpkICVpUmTxofjYbiIRb5oEgdxkH47uLUEQpNQWJtIozyA+2A1L5FgilpIJlhDr70CG1IMUiQsFySHsrZHTUlFMXZGYBRa6ob44W2ywLM4kU+pHWrg3ghDEf/2nBT52G3Davozta9QxW6uOyTIVNmr9ifuZs7gWNx/TzRv+X8FDcEo1PYd3c6RJTl5cMHEBzoT7WhIbYo+5iaZ4HRUsxNYVixGEDt4/uU7XvirWGWuhb6CK/rKFzJwznjGT/4tV6/Wxtt7KmpV6uO6y4uLZwzx/2Me/fn/Mx1e3uXJ+L+nxPl88AKSkRbmRn+BPUUowZekSipKCyIn2JTPSi9xofwrigoYXw5gAd/ovnYJP7/jl3TPev3nGo8cDnDjZRVNTNVgKZCWEEextj6+rFeEBruK1VoCI8yc7OXm4nY62OgQH8bUgP1cKcpJpbqxCKggkJsazb387v/36Hv71O//8+0f456/8+uYpTwZ6wUFAcIdniu8QS4Hq/CRkiSFkhHvhbrkaC4NveJChQqrFWDasUFUYj4kLeVyIC0Iq4hgDcRGepMUHkpkQjCwlDHlqOBVZ0aKLcXEqDYXJVOXEUpIWQUlaxAiIUDR2daOOILynMCmUkpRw5MkSipPCkCdLKEuLpDIzmpqcOIQF4vmSKSAlGHdS6UJXzIx/guNosadMoe6yTmQohGrEZ0e9QkDiNWKg8SexhEnQFYHGVG4hJZhBxsGgII5UAdwF9tTI2be7kuaqIk537eNuXw/3+69xu7eHu/193Oq7wrUesZl6oPciNy6e5NKpQ5w7uo9zR/f9/woiWipktFcXs7+hnK7WWg42V3B0Ty1HWivpqCugtTKb1soMGosTKc0IpTDZTxyJ/uREe5IY5Eicvx150X7U5cZRnBxKcXLocHO8EkTUFySwuyhZVHTKlFIQH0hGhCfKGvv0cA/i/XcR5+dEYqA7GeF+w2UBLeUFtFYW0lQpo7mqkOribJpqipHlJuHsYI6TgwXZGfHsrpNTI8+hQZ7D7tI89lQXc6ChnENNVRxqqGBffRkdjRW0NVVRUV2ChaMV0xf+zDSN+czU02TW0iWo6Krxo+4ipuuqfQYiJulqMllXkxk6Ovy4RIeZS7SYrqPJD/paTDLUYPzyxUww0mLCsiVMNlzCD4aLRRCxcgHbnUwICNlJoM8Wgl3WEbZrLaF2awiyXUOw0xakwY6kJQdRUBhDeoY3/gFbcHE2JiLcmpJCKaWFcaTF+38GINIi/UmX+pEbG0RpeiTy1HDiQnfh7bUFx12rsHdYgZ3tcqzM9dFUHcNg7mL0VcYhBvvKwLZ6VICj1LpXljUl/ttz6vMsuRJExI7KiIoB+uplKqO2lbPOUIXtqxeibFi226SJ546leJrr426qhSC08R//KxOt2X/kXuoMvE3+irHOFLx2LsPDajmulstGBVtK9mF0o+loJabR7FYbIyBCGQgpQcSXDdmjpVxHq1Mph4wRBaXRAEu5Xazi9+OM9H408e/XTsYIuJEOg4if1aYo9lvOiFfEccSAMhNBeKIo57mLIAwitIG+wXx0dH8mNMyFYnkyrm4WeHjasHq1LgYGaqiqTiM01JPe3jOcO9fFwYPN+Ps7M9IXAiMgQinjrQARfwC1xSpoLVFF31CNefNmYmS0hMbGcgIC3Fi5XJfWphpadldz4ugBLp3rprWumtOHu3g5+JD3T57x7O4A57q6GLx5nXdPBnnz5AGvBu/wYegBgzd7KM5JxM/FivDAXQR5WrNz+wo8XTcR4GOKi+MarC308XBZT4ifOa4Oa9i2UYsta9XZaqKBs40xgW7bCXTbTojnDkI8LQn1scPTxR4HGyuiwkOpLi+huaGWU8e6GLx7m8cP7nL7Ri8njx7m0P69nDx6mEvnz9Dfd5Xeyxc5efQw1RVFw3No6Ol9BKGL5AQpc+nBwmwT201NWG6ojdqCnzDdtIak+EhxzihAxIG2Rhoq5dRXFDMCIFIZvN3H/f5rXD1/igNtjSRGhZEULRkFJL7szTnHSDnToOI7eqKYn7GMyBkrwe1ogH0XuSyPwrxsMlISSUmIpbK0mONdB+nsaOfIwf2cPHqYU8e6ON51kGOHOznedZBTx7q42nOei2e7FccZLZN8TuEVoWTvlPdaE6NBzdkzJ7hw4SSXL3Zz6cKp4df7Ll9AkHrbky31J87XgfyYACpSwskK80AQniCL86cyK5JgpOTigDAIRVnRNFXlcvnkHh70naJJnkZ6hBeCA6QEu5DgY0+MhzVJvnbkSNzJi/AkN9SNZE8b0n0diHe3RjCEYLvtVKZGiYt2LAgSiPJwIC3IHamr1fBDNcRqA/FuO0jztyHZ35qwXVuQxfmTFuZBSrg3uQkRYke7Fgod5U90NNbTfaiTx7du8vbxQx7f7ufK2dM8vj/Ar69f8vvbV/zjw1t+eTXEhZPHkGWmcexAB3d6r/Cw/waXTp2g+1AnZ450sqehmqx4KVFBngrjEKWMl5jxuHryIHtrijBfa4gwFVIlogdCqqIkJ8LdBsFIbLCWCgI4CwgqYL95Ge4WxgTam2K6XI15k/8s/n+BwKblGvg6bMfBbB3b1ujj77AVf+t1BNoYE+a4nmj3rcS5b0PqtIlwOxMi7NeT4GmGp9lSIpw34bB5CSwQVSlCPLbg67CGCE9TAuzXEutvRXyQA8HO5uQkhNEgz1GUJokPmugAD+JDRPWgtEhfGovSEIR6EvEmMsCSYM+tCP93D34uFlibrmKXxUb8XWzIT5Rw9mALgqUYtEV62ZAY7ExKmBtJEndKMuIpzUrhL/+7BNvtK7DZspStxuqsNfiZ1YbfYbpkHKba3+JmPJZUi3GkWIwjz24ih4Incyh4ChdipvNa9hPX4tQwXvQXdqxdSFKINa6SnGHwsCs4g4RAG2pyImksTKIoKYRYfydC3HYS4mlGVKANKRFu4vmOg6KUYEoyI0mSuHHmUCPZKSFsNNFlzVptZs4ey88Lf8Bk23K8Anfh4WGPtcVmtm02pqWxlME7PTwdvMSJQ/WkJfgQ5LUDf/eRsjdB6CIjxoPqvGjKsyKoypbSIIunqTiFBlki1dmxFCaEIAhSQl2sCXa1paW6iMH+y3x484RPv73l0z8+8PrNU+7e7aVzTy2p0YGkRAVQmBFDojSA68wUm33Lcnnx6BYvH9/m/OlDwyDi7KlDDD0Z4EbvRVpbGiivkHP40H4GHwww9HSQd6+fw6eP8Ptb9jVVYYkcdbpxsd5CSUY0jfIMhE6Rak6XeJIZ7jkCJDJHAQmJG5G+dsSHuopZNQexzCk5ypusxCAKUsIoSA6lKDmMsgwpdQWJNJek01ySTk1e/LDiT3HKCGV8FRXFvJQjTw1HnhpOSdqIkIPSGE0qCAhy8XzdSR1hMSRiT4VUEGgsTKK9NANhrnguQr24mApdkIq7+Pdr8W8VroqshiH8idfUsxFvEulGnW7UQWWU7Gt5Aft2V4rqSn/5SfSP+GYht3tFMHHj8jkunjnJjcvnuHbuBCc7W+lorKC9rpT2utJh9+l33xvwZsIq3o/R5NUPW3gxw4pXP2zh3fcGvB+jza9/+pFf/jqHNxNWDYMIJXh4PXnDsEfEi5nWvPphC2/HLWdPjZy9tSV01JVyoLGCw61V7Gsoob0qnz01eeytzae1MoOa/BiKUgIpTPajKMUfQQLraGIdTcPnWZvzuQxvoaLctSY3lprcWCqzoobL04Z9PgQpmZFepIa5kRAomhPG+u4S+5zCPBGuA7cEamVpVMtSaarMp1yWRn15HrXluWSlRJKVFk11eR61lQUiiCjLo6W6iL11xcOO2/vrS9jbUEZbfQnNu8uoqi3BwdOReXoaqOhpMENPnak6i5ilu4AZeouYpqvGZL1FTFCAiAl6mkzW02LqEk2mKcZUHQ0m62ow0WAx45apM365JhMNtRTlThpM1p3L/NVq7HDfTEikPYG+Wwl134TE2YRQh3UE2a4j0HET4b42JMX6kJ0lobQkkrBQC/y8NuPiuAZpmCOlhXHkpIYiy4oiO1FCUqQfGTEBFKSEU5gqoTg9nLzEIKJDHQkKssDF3QQHx5VYWuixyWQRuosn0BbwM6Z64xgd3H9eklDNSKN0+eeB759QBDWM2naUusxnIKKLEWdlcf3btEIV8zVKFiQVR9MleFsux32bPo4bF6OUpNygO5Wk7X9jv/84lsz/Fm+blfjZr8HPwYTPWQYlaBjdVN3JSHOqki3570CEKOtqxGg3XzkjgOA4/864jB5fMjRfsjZdfO5orWR3vtxPPYJwjoXq05inMY15mtMZySYrlXnaFAGbVNG/pvB2UEeMK0xhnYkebu6WRMf44B/gSNeRVqKjA1mwYCZTpnxLQIALfX1n6e09w8DAFRISwtDTW4iq6jS0tOYOr+eCILIPC9Vmoa7xE3PnTUNHbwF6BovQ0VvA7NmTMTffwIEDrdTWllJTWUzvlXPUVpUSGyUhKVasHCjMzKLvwkX+/uYtH18O0X+ph8FbN3h0+zoP71zn/fNB+PsbHt6+TFtjKSkxgQR42eLlbIatpTEO1sY4O63F3XUTTrvW4GBnjIfLRuytV2JsNI/lerPZtnEJ9larcLA0xt5iNS6263Gx2cDObcZsNllFTKRkGDhc7TnPqWNd9Pdd5df3bxjov86Na5d5dH+AX9695v3rFzx9eJ8RpkqZYe9k8N5NDh1oIz0llvgYyXAsp60xn4njvlF8H6LakVQQqK2S033kAPta6mmpq6ClroJzJw6LyaHrl/n46im3rl2kAyOiwwIID/SmraGKkRK6c4yARyWIOK44jhJEKEFG+ahtlXK+XXS0NdPe3EhTfQ21lWVUlBRRV1VOV+c+rl26wIUzp7hw5hQ9505z6fyZ4X3duHaZm71XuHOzjxvXLjMCIpQARTFHxihL4UarQXWjBNPXr/Vws+8y/devfDbfb/VdQUgL8yI11J0YbztSQ9zIl/qSE+4lGladA8FUVH5xJxX+KJARH0RbnYzWqjxRolK5Qwfx9yhPa+K8bEkPcUYW5UOB1JvMEBdyQ90oCPdEFuWHIJRjbaxPRVo0zFUsyu72NOSlUhynXISGOI4WOSGuZPrvItbVnByJqyixGuSM0ASFKVIqclMRzoGm6hwxCPcXx9ljXTx/cJfBWze4d6OX6xfO8ezeLd48ecCLQdGReqDvKj3dJzh1uJNn9wd4dKef+zf7uHv9GnevX+PejV7u3+zjwa1eLnUfwc3OAg3VWaxbqoNwFb7iE4N9F7l4pIOagnSEqaJWf6rEa3gCjeEJDQVJlKVFcrBepngY/kqIkznhHjt5Jgh47tyA7SYj/sh7glwsh69pZ1M5oZ52eNtvwd9uPYIgRbJrA1LXLUidNhFmt45wOxOinTYT67YVxw1aBNoY475jGSwQcDE3JMrPnHCvrcT4mRPitIFYfyti/G2RuFtRW5RO7+kuug+101wpJy50JCv2VfkbdBbPx0BbHT2thQjCAhYvVOHHaRMQhNkIwmy++/Zr/vbNXxjzzV9ZorEI/vGe2xdPIsdSDNLGKLK6wiA2W4xYrvY9KXazOR4xk3vZc/hYtoC7ydo8r51HZ8x02nx+ps1rFvn2E0mx+J4Ui3E4rfoGCwNxGC/6C5PHGPJf/2lBgP1a8mJdKYxzJyvcgfRQO5IDd5IR7kJejBcZEZ4khbgQHeBIkIsl6TFeRAfZ01GXy6v7F2mvzECWEszR9nJKsqV4O21j81ptBEHGho36mGw0wN3bmkMnWmlqq6C9pYaec8eQy9LY01LJ2RN7aajOIiLIEU/nzdiaGzGStZKSEulCQUrA8HeZEeFOUVKQ6P6bGCz6LkT5gUxASIRAZ2uqizJ5MdgPfIB/feT339/y9t1zBgauieZEX8Px/Y0M3e/l6P7dXGcmrBY4sq+RW9fOcubYPprqSxByYf+eBoaeDPD7xxcM3LrGpZ6zXLl8gQvnT3PoYAcHOlo5e7JLERp3U5ydNKLnX5TOiX116NLFatoQtCA/LoDcKF+yo3zw3GmMhcG3DGaqkGY5lpXaM4gNcCAlwkMM4LUAM4G4cFdyEoKQZ0rFoChFMgwiWkozaCnNoDY/YVgyVFR9EkHESKPz6AX6FpXZMVTli+aWX5aBYCQg3BWP/4mvMKRTsQ9lwDGIMAmKE4MUAdQn8Tu7DpbIRUZOrigrqGbYS+ITX8ETAc4J4k+tkWO215Xy/jsdEUj8eTYfvllI78XTTOIu1y50c+7UMc6dOExnaz0NZfmU5qZQmpuCPDtpGAi8/06Hd98bKORjtUVwMMlkGGQo5WR/+fNs3o5brpCY1eb1pLXD4OHFdAteT97A60lrRYakvox99WXsbyinc3clXW3VtFXLaCrNYk9NHh11BTSWJFOeFUFxahClGcEUJvuRJXUnJ9qTBlk8R5vF0rbqrGhKUiUUxAeSE+1LYWLwsERvVXY08pSwYSNBZXCUGuYm9sx9EWTF+TqI5U2CVAR0WogKLZNEIFdXkkVLbSENFfk01RbRvruMhqoCdlfJaKzMY3dFHs3VeeypldFRX8S+hmI6GkvpaCmnsb6YkvI87D3sUDfSZoGRNrP01JisOZeZuvOZrjufKboLmKi7kHH6aozX12C8vggiJmkvZorWYn7QWswUbXUm6Sxmgr463y9VY9wyDSYYaDJF0S8xWV+VeWvU2eG5leCoXfj7bSXM25QIjy1EOG8i1GEDgY6bCPawIDLUifhYL2T54aQluZOfHYST/RocrNeSnxVBfkYkZbJE0hOCSIn1Jy89AnleDJmJAUSFOBDiY4mHy0Z22hphabsUa7vlmJkvYYWRClqLxtIW+DM2K8aNMpxLHBWIKDPkX2bglczElwHw61GBT6Z4vwjVjAT5o0FED5YbtRQmXCMAxma9Bp/3GnQgCHIMF37L7eRpbNf5M8Y607DZtAQHM6U/krJMaVR2VOhRfA6xpEq8j5X/V2ZN678YShCh/DxXFevP6DKkXD4HF/8diChnpBE7VnEsZTOrsgRKySqMgIxNa7Qw0p+HIDxh3sIpLNSYzkLtmSgDxLmqk/l5zkQWa8xC+ANs3LSUz2Vh34vPeVMU7EEq6zcYYLRiMceO70Euz2TWrAls2rSC3bvLePnyPu/fP6Gjox5zcxNUVadhYKDG6tW6zJs3nXnzpqOmNhtV1WnMXzgTTe25zFGdiq7+QjS15zJvwQxmzBiPv78rFy+e4ubNyxw93MHu+gqaGqoJ8vdizYqleLs5USqTcaG7m0e373D8cCfV8kKqy4qpLM6jpryIezcv8/ThLQ53NFJWnEFcpB/m21Zhs2MdLru24rxrEx4eWwkK2MmuXevZYKLBDrOl7HLYwI6tS9m2SZ8Qf1tC/Wzxct5GsI8t0WFu+LlasGaZJtKwAHbXVXPiyCFOHj3M1Z7z3L/Tz8N7d3gyeI8XTx/x9OF9fnn3Gv75d149f8JIOZ44F/ft2U1lmYyL504gCCDLSycvO4V7gqCY+8pSo+tcvXSGKz2n2b+3iZPHOrl07iQVRbnI8zJorCrhcEcLglDN3RtXePv8ITevnKcDIyKCfJAEeNFYVYKyJGhk/akeNVeVIMQ5ARIAACAASURBVEHBQP0JxTwZ7TZ9nWuXLnDqWBcnjhziwplTXO05z6XzZzh/+uTwONd9gr4rPdy/exsTk1uj7p9y7t2+yd1bN7h76wbXr17ic1+YrlHHU547o97fTd+VnmEQMnCrj4H+keqW/utXuHPjGkK6xBOphzXx3iKDkOjrQG6EN4KQy1TEpqRMqTeCMEiIjwP+rjsJRkqAiwWWG5cNH1wqCCQEOIm17J7WxPs5kBHiRmaoO2mBzpTGBiCP9uNEo1zUaG+Cgphg2uQ5olpHpYyqrARivR0pTQzjxpF2rh1qQhbhRZjtZlJ97SmM9icvwpsMiSft5fnE4k8s/lQV5ZEQKUEqCIQG+NLaWMfbF894M/SU3ksX6L/Sw+uH93jSf41LJ7s4vq+Vgy31NFbI2dtYw81L53j95CEPb9/k0Z1bvH3xjI9vXvLiiVj69P7VEB9fPicjIZaV+jqs1F1CkjSMA031POm/Rs+xAwhCLF8zRIyvMxJXUckoZJfZcLAxdHO0bnUXzmZrMVujh53pKhpKMjh9sBmpINBzvIPy/FSst65FaIIwHydst6zEyXQ5PparCHfaTIyHGVHOpoTZrSfcbgOxLtuQOm0h1GEDPhYrcdisS4yPBTV5EZRlhuBjb0yQkwmRHluJ9bciytcaqbctyRG+VOSm0lZThhxLfF3sxGDsk4AsT0D4T1XWrF6J8eoVrF5pxBrjlejpaKGispbW3fsRhBk4OTpgZ2PNlIkT+OXJPfhKEB+AqWJQYLFhJT/o6JDiNJt7cZM5Fj4Dt3Vj2bnsO4z1VFhlNpHJY1ayxuAnLDYuYedmXZzNV+Bla4L/rk2Ee+3A33EzUQHWCIKMYJfNeFgZEeu7g5woF7LCHYj13k6IownRnttIC3MiM8KVNIk72dG+pEZ6IbyGMO+dCIKcvbV5vLzXw7XuvWRE+xAb5ISb9QbMNxqw0VgTYRIY6M9FGuVFcXkqB4+30NZRw/mzh3n68BYD/T28HrrL8UNNRIY64WC1Fi+XLViaGogP/eWqCMJVMmO8KUwNoTI7miRBYNuKEcfW0rRwanPjFWxEGILQTVlWPGcPtfNysJ97N3u4cOYwT58O8P7jcy5dOkFTrYy2OhnXzh7m7ZNbqNMNq8UazX3NlRzqqKeiOIOc1Ghy02LIyYglNzOOlIQIQgO8eHj/Np9+e88///6RNy+f8vr5Y5Fl6IToMD+Ks5OQ5yZxqK2Wh/0XGbhySpE6cKexKEVUY4vzJztSVJby3LkaC4NvuRg1g1q3SazUnkFapNtwBr9aEBCEQXLiAyjNGvEXqMiKpl6WRHNJOk3yNGry4inLkFKdG4dS4UkqCKOYiNiRIEAiLq5VBQnDAKGpLEOcs2PEe0uFqyOMg6KnYTiz8pUy61fPcCDVBOp040Cu2BvRIZYxKVmKX/kDMmzoRl009usCHBRMRFURLdXFNJTl8+FbNX77rx/4+LUq78do8+Fvi4dBweGOFmpL8inLS0WenURJTjIFabG8mGnN0znew0Dhw98W8+57A57PcuTVD1torZFTX5rH3oZyTne2Drtwf/hmIe/HaPJ6kglDP9rzXMWFF9MtaC4voL26mL21JeyrL6NzdyWHW2o42l5PV1s17TWFtJTnsKcmj9bKbKryYyjNkFCRHU5FdhjFqSOgVyoIXD6ym+PNpZSniQChIF5U8ShMDB42C6zOiVGwDz0IlkpavImEwF0kBjmhzHolBzkjCFIyQtxIDXEVX48VWehMqY+YdPgDVOYn0lCeRXNVAR1NZXS2VbF3dymtNYXsrsyhqTybtupcDuwu5mBzCfsaCmmpyaW1XkZ1ZQ6yolSsncyYt2QuKkvmMnOJKjN15zNNV5WpuvOYpDuf8XoLGauvxvcGGnxvoMlEfS0maKszUUudyZrqTNRSY+ISdcbrqTHOcDHjl2qMMBFGWkxduoC5xmpsdhGbRn18thLsuYVwjy1I3U2JcDEl1GUroR6WhAc6EB3uSmykC1kpfjTVZuLjuh2LbcvISQ+jICuK3PQIcWRIKJHFIcuJRBJki4vjOhzt1+DgsBrznfpsNtdi83ZN1m1YwPJlszDQmkyOzTiSzL/jj/+h1LWX83mmXAkY5MPfrRiw/HfZeCWIkDNatvXzkgplkN7zxXuVWfnj/Hv2V86G5XNINv+O02FTUJv9VwWA6EDpwCwInYT4WPK5oZYSRIywFWLpbbXiPSPN0iNu1jLFa8om6V8VfysDp9EGe+WKc21idInK5yUdSkM3+ajtlaCkk9HgY6OxpgJENCEI3ahr/8hi3Z9RW6KCIAdNLRVU501hztxJqC/+EV09VUWfiZLtucpwT4MCRCxbrsbSZeqYmq5m8+aVjB//Z9as0cfDw5ZEvCkoSGHp0sWMH/9n5s+fga/vLry9HdDSmsuiRbPQ11+Eru4ClujOR13jJ36cPYGFarNYrDmXOarTmTdvJsnJUi5dOs39+zfpOthBfEwE5SUyKsuKKCvK51bfFc6eOMHVnoucPn6EmEgJ3m5OBAd4E+jjhjQ8kMzUGPJzknGyN2PrlpXs2LaGDSaGmJmuZvPGpVjvXIOVtTGWFitZvmI+mhrT2bJZHxdnU8y3LcfVaRuxUd4EeNni7WpJsK8DPm5WuNiastHYgKa6Ko4c3E9LYx3V5SWcPXWcpw/v8+j+AA8GbvGP3z7y/vULfnn3ml/evebe7ZucPnH0s/nTWFfJzb7LDNzqQxAgPiaCzn1tinl/V7FWPOFw514G793i+ZMHvHz+iKeP7nHz2iVkORnkZqRQkJ1OiUwJIpVMWL3iNWVzsnJOKudU5qj76SojhoCKMXOEOVKWY925KQbt169e4srFc/T3XR1mFHovX+T61Uv0XenhysVzXL96icF7A6NAhJJJUDJgbSjLDke8YZT32XVGmBARRNy4dpn+vqsM9F/n/p3+UeP28HwfuNnHwM1ehIQAJ2J97En0dSDKzYooNyuyIrwojA9AcBYfNllRPghzwdVu6+eZv0+KoPgJ5MeHUJAQTG60PymhriQE7iIl2IUMiQfZEk9yJO5EO5tzpFZGd0s56aFeZIR5U5OTREeljHh/VxID3UVb+I0gtEFjThzp/o6UxgZQGOlLeqArOeHe5EoDuHCwHakg0I06Jw7u583QU549esD9O7d5MfSMf/z2kcEHA+KXceMarx/0c+VEJ/VFWZRmJVGek4KgC9WFOdztu8yrx4O8ejzI0ONBnj4c5PnjRzx//IhH9x9w5+YNHgzcoefMGcqLivB3dyUtLob6UjnCJ4VOuhBLYpAXvjbbSAx0JSXIHX/bLSPA4Th07i4Wja9+FSeLs+VGsuJCOLZvN++eDnB0/26unDnChZMHxPKpJjGji5mohOS+fRmSXZtI8LEkwXMHUqctRDpsIsZ5KzGu20j0ssDPajUeZstxNVtGXMBOJO5b8bJejZ+tMdHeZkR67kDisYNoX3sCXKwIcXegIDWe2hIZJzr3ipKUl09jssIQQZjF0NAT/PwiCZeEIgkLxdTUj5VGyxgaeoLwB1X8AlPw84tHEKZjssoIwyVaGOnr4O/iyMK5P/H9mG/R+Ok7nE2+xnLF17jZmdB77jCdTeUIqyFR4km4jz2DjKMyLw5ZYjCpEnfSI91Ji3BDED6x3mDuCLX+laIURR0EoYmUIGuSA61ICrAiI9yRdIkzCYF2JAQ5kR7hSWqkF4lhbgraWE51QTwN8hQSQl1w3LEaP6ft7NxqxKY1WuzYugxBuMsKo0U4OG6hqVVO1/FWahtk3Lx+jj0tVVSX51KQG8cOUyOc7DYQ7LMTN8cNmKxYgPmmJdibLcPXaROC8J4g1+3kxPhRmx/P+c569lRkwS2BWD970sI8KEkJpyorTnzI2IiB64HmKvY2VrCvvZb+G+d5/LifngtHqVIaoc0FZALqdPOEMUQEulFZlEFZQSqy7HiKc5MRhB7CQzzxdLXGy80OHw8HyopyuXThNG9fPeMfv77l/aunHD7QQnxkkOKhIDJHrTUjngiCNwje0CRPoyw9AlmcPxkSN1JDnMmM9CDY1RKTxSNAwljnR5IlYrAoFQSF/nfm8GJfkRVNdW4c9bIkGotSqMyJIT7Eg5hAV2rzExAED4T/q4evvioi9Kv/gZMg4CQIhH71P8T+BQno0kUiT0ggD39iP3setVRm8zVDfM0QMmyQCoLIpNiI5zG66XukWVLxwC9H1AHvFIFHMFK8ScSbRBzIHXbAVo760jza60qHy5Pej9Hkt/9nmljW9Nc5vJxmrgAH2jRVySnJSaYkJ5myvFRKc1PIT40ZBhLvvjfg/Xc6vB23lFdTNvF8thMvp5nTVFlIa42cQ211nNrfzPsx2rwfoy0Cib8tHmYihmba8mrKJvbWlnCgsWKYhTjUXM2xPQ2c6NjNkfYa9jWU0FaZR0tFFnVFyZRkhlOWGU5NfhQV2WGUZ4VSnByILMEPqSDQVpbGblkSRQnBCtUscfEoTAymLj+eZnkqtXlxCpdxJYgQr2l8gCOJQU6khrmRFupGSqAjWRI38qO8yZN6kR7mLoKJP0JOlB+ZUh8yY/zIjgtAlhpBXXEa+xvlHGmv4uieag7sLmFPbT6tldm0V+ewtzaP5vIMyrKjyE4IID7cnfTEYIoLk/EPdmGFiT4ay9RR0ZrDdPVZTNWZyw86c5mop8r3evMYa7CQsYbqjDXUYIKBFuO01JigKY6JWupMXKLOBH31YRAxeZkOkwy0+GG5JtON1Ji9agHLLZZi67UVdy9TfFzXE+y6kXC3LUS6biXc3YxIX1tiQl1IivYmLd6PzKRASgvicHfcwrYNeqTE+1FRnEJRQSzVFemUyhMoKowlKckHT09THB2NcfXYiKvXBmycVmK8ZSF6RjPQ0f8Bff3pLFEfT67NOJo9J/LtX5R9dcpA4b8DCf/d+KQYIwzDCAtQz3Bj7igQYb9d74t9KD0clE2aX5q0icNw0d+4GjMFN+Pv+ON/pKAsVfp30DHalXd0uZOyHKh61HuVxypnpCRLqbY0mpFRljgpg7rqUcfrYiQz26Y4j1vi/4ZQHOcqI0GZlBGX4Z7hc1i5dB56S35CEKQs1pjJ4iWzWKz7M4LwBMEIDAwXsURHlXnzf2Cu6mQ0tVRYtlyNFSs1WLBwGppaKujozkVDc7b4HuE9gnCL5UYa6OjMR01tNsuWabBgwUzGj/8zS5cuxtBQnVmzJvDTT5NxcDCjqamcxEQJGho/8+OP45k3bzqqqtNYrPkzP8/9AbXFKhit1GbL1jVo6yxAT0+NuLgwyspEeeQgfy9cneyQ5WXSd/UiD+/e4vqVHh4M3OJm7zWOHe4kwMcTfx93QoN8sbM2w87ajG1b1rHRxIhVRjrsMFuHzc7NrFqhhaH+QpYbabB02SL0l85j/oIpTJv+NfoG8wkOcSE2LgAHuy14edgQEuSKtcVG3Jws8XS1Zv0aA2zMNxDg40xWehLl8kKqyuTsadlN7+WLw4Htq+dP+Nfff+XX92/49f0bPncsV86hHs52H+PD2xf84/cP9F29yIGO1mEQUVSQTXRkKG3N9bx5+ZS3r56JwiP//I33b4YYHOjn4pmTnD15lMyUBNoFgf3tzYwGEeJPJYhQsg6jQYRyHl8d9Z5BlCCi70oPF892c/70Sa5cFAP52zd6uXOzj3u3bzJ49zYPBm5x+0YvfVd6uHbpAlcunuPS+TP0Xr6IiclbTExejTrvu4yA4NEgov6Lud80vM2Xx3v8YIR9fHT/HoN3B4bP786NXvF/evMnYGGihaflJpL9dxHjbUtaqBslyWEI50SJw4xoXwRTcLHdhp+LNcf3N3JsXwPcFciICcKUavyJJV3qR1FyOHlxgSSHuhHn50isrwPxfg5EOpsRaGlCaUII3S3ltBZnUhATTE5UEHkxIeREBYkGdwoQ4bJlJZkhbiR72xLltIPsUE+kzjuJ8bAjxseJjio5Uf6ebFu3hpK8HN6+eMbvHz/w/t0bXrx4zof3b3n5cohrV3sgWIBggfayHAoTwsmNCaEwJRraBEpz0rhzrYdfXg3x25uXvHr2mLu3+rl76zaPHz7i4YNHXO/to/fqNZ4+fMSFM2epKSsjLTaOhHAJunSJF1IhHem905REfxfivByIcLZAEKR0t1RQkRVNaoQPiaFeyLAhMcKXYweaePXoNg9uXebk4XbePr/HwPUeLpw6yLH9rdgg+yxwCXHahMRpM9EeZsR7WxDjYUas23bi3M2QOokKVv47jYly346vzRpcdyzHc+cqMqUuhLttQeq5jRBnU4KdzYj0siPQxYbhTE0m7GmoprYknxs9p0iMljBx/FiGhp7wzV//xDd/+ROzBQFBmMsGk3UMDT3hf6qqiCAiKgVhuiqzZ85g04b1TPthCjOnTeVnldmYrF3Lwvnz+P67v+HhIMCQQEdjOTXFGcSFeSGowOHWCnISghhZlMTa9nBvK6Q+O4nytcbfyZSNyxdgtV4HJ7PlYrZZaCLGx5yMcEfq8sKpzZWQH+tNapgTaeEeRPvaER3giDxTrD0Ncbekq62c/Y1FJErccbPewK4d69BZNIPlunNZv1qLFcsWYm62EkurtVTV5nDm/H4am+WUyjPJTo8hLyuOsGAXrM2NCfG3ZfNaLZaoT2HzmsV8tqh+AsEGEvGmoTCZvz/v525PF8JVKEkJpygxlLK0SJALIBfEQNcGGkqy6L1wjFdPb/P04Q0unDtMe3MF+elRyFIjEJ6Ai9UGfJ0tiQ52Jz02eFhmOTc1CmU2w2zTKpbrLkIqCGwyMaIoL4NTRzu51nOGaxdOcunMUSqKshFMEY8vQHpsKKW5iVQUpFCSFUdVQYp4PzqAPCWM/Bh/BCGR9DBXsqO8KIj3J9TdinUKIFHnNplVS2aQGOww6lrIEYROStMjhl+rK0jkq6+CEYSxTJ7wPVMmjmPyhO8RhJ/EMV4V4a+qCLNUEeaoIqy0+ew+6PTxIWvatJFkhqFAYpQfRkuXsEAQWDdqW+GPIDwBQZdhj5vKrCjKMqQUJoWSFeUrgkyZAphWiy7WUoKHlcskSGipLqKpspCGsnykgsCe+jI6W2o40FxNe10pH79WHWYh3o3VE1mGnz15PWkt5QWZyNLjKM5KpCQnmcKMePJTY5BnJ7G7Qsbb8St4N1aPl9PMefaT+/B4OXUrB1trObaviTMH2z4HEd+q8XryBl5O3T7sbn2wqYojbXUcbKoS+yAULMTR9nqOd9RzsLmC1opcaguTKMuORp4hEft1ciOpyg2nMkdCSWowuTFe4nPBDIoSgimIDaA0LZz8uACyo3yQJQRRkxtLU3EKdfnx6NJFeUakwuNDbKZOCRXZQKWzaUqgI5khTuREuJEb6U6WxI30MFcyw93JknqTHu5BcqgrUm8bYgJ3UZYdzf6GQg41l3B4t5y9Vbk0F6dRnS32ZxTEBpAe5kqMrw2hbmZ42W0g0M2c9IQA4uP8CAxxxsvPAZOtK1HTmcf0JT8zZckcJujO4Xv9uXxnsJAxhmp8Z6jBOENNxmqrMV5LASC0FOVMehqMX6rBhGWaTF2hz3jdxUxersFMY01mrpyHmok6m+1W4+SxBR+PzQS5bSHMzRSJqynh7mbE+NmTEulFVmIQZfkJ5CSHkZ8WgTTEBQcrEyKCnamtSKepIZ+q8jRyssOJinHDy3c7dk7GOHuY4OK5HnMbA9ZtU0dv1Y9oGUxBS28ymovGYqo9jtfJkznkNZZvvWP4PLAf5d8y3BOhDGa+BBK/jvpdWZ+tDJhFELF9rRr2pnq47FiO4zaDUdsrpSaVQZQyUFJmQo8PByl//A9v3Iy/437MBCaPUR+1j6ZRP5v492bqL0GJknH4Emwo96cEDm2MZIBHy7cmKj63gp00E0tFxaBdyYR0ffEesTxq1Vrxcy81nIvektmMAKwu9LVU0Fo8Cx3tn9HS/omF6jOYt2gaizR+ZN6C6VxnJteZieAP6ot/ZNlyNaxtNuLn78DSZYvQ0JzNEp05GC5diJb2HBYu/BE1tdksXPgjhobqzJ49ET29hfz002T09RdhZbWJFSu00dVdgIrKJHbu3Ex6ejT29tuZO3cq6uoqrF1rIJY6zZ/JvAU/Ym27DUcnS3Y5WzGJu0ziLklJUURHSairreDE0YNcOHuS7uNHuHf7Ju9ePufFk4e8HnrKzRvXOHRwHx7uzkSEBxMXG8lOKzO2bjVh166drF6tz44dGwkK8sDDwx5jYz3U1VVYtkwDfcNFGK3WRnX+NKbPHIudwzb2dNSyv3M3KSmR7Nq1A0ECzo6WREr8SEuOwsvdntjIEOSF2fh5uRMfHUlZsYyzp47z4c1L/vn7Lzx9eJ/rVy/xYOAWI+BhkBEQoQzsRXD8eHCA3z6+4e2rZzx9dI+ayhIOHdhDz/lu2prrOXPqKB/evuCX968YejrIq6HHvHz+iDdDT/j13StuXrtEsJ8X7YIwDCSOHz6AEkxgpGS+2xhhxJT3ofLeULJsIojou9LDo/sDDPRf587NPu7f6efurRvc7L3Czd4r3L11g0f3B3j84C7PHj3gyeA97tzs4/KFs5w9dRwR8A6NAhFKlTAliBgNZJQMivKe6OLe7ZvD99j9O/0M3r3No/sDPBm8NzwEoZrH9x4weOcOglDNrb6rCP4KRvN+1mwOB0/BZ/13GC6chLvlGhKDnChJCac0PYJMqY/COVZKXlo0Z7r28OphP49uXeZu7xnuXu0W5UuJxcN6M0lhnqRL/cTM4dcoMsBi/aXPjjWEO5mTHuxKVrgvCQEuZEsDKU6KRIKE6uxEMcuXl8BUbhHhvINoNwvSg1xI9t1Fkp8z2REByOIiuHLkIB21VVQXybhw+iRDjx7x24f3fPzwjlevXgD/5F/8nb0drViZbYZggeLEUIoTJOTHBpMTHUykjzNZsRIuneziH+9f8fvbV3x4/YK3L1/w5tVbXr9+y9Onz7l37wGPBh9z5dJVaioqOXLwEHuammisLKcwI40IPw9crbYjCG342+5A6m5LjIcdcV52CIKUWE8bMiKVNatSAtysERzgYvchfn/3nF/ePYO/f+DNi0Eunz3Gsc42Ht7pRZcupIJAcVYcgiAlXbKLCBdTwnZtIsptG3FeO0j2sSLVz5p4D3OiXbbiv9OYAOs1IqXuvBlfmzUEOqwn1tuMUOfNhDhtIdR1B8HOCjM8ZwHhvdjfIQifSIuN5NShvcjyMvhxxjSGhp4wbuwYxgoC4777GxPHjWX7VlOGhp4weeJ4oqOk+MWnMP77sTTU15OdlcXUKZMxWraU6319yIuL6OvtxcPdjSmTJhDq50GwpwORAW7iJFQBb4dtFKSEkxzhiXAcxYRvwmK9DtF+NrRXZ1GaE4XPLlMSQl0oSAxgpHFMXEiyIp3IinQhIdCOtAgXMqM8EYRPCGZwTxC4dGwPPcylrjgNQZASE+SCj7M5OzYtw83BlJ1mq9m0VgcNtemsXL4IaaQHOyyM2W62Elc3C6KlfuRlxZEQG4Cd9Xrcd23Dw9mUFfpzaK7LIjXWa3iRc7c1oSA5hAZ5ClKCKUoOY29VLlwVEK5CYUIIeTEBCiARRXm6WPJUlZ1IU3kuRzvq6b/Szf1bPRw73EphTpyojPYaqgqSOLC7hKMd9RztqKezpZKWahmZieEIpiOmXimxoWQkRlBXns/RA83c77/Ci0d3OHFoD1JB4MShPRza20BmQgTRId5UFWbQWlNMe10xQj10YCSqstULtLGaosRQcmP8yAz3JEvqiSwhAHlKCEVJQYS4WbJOXcFIuE5irfo3WG7UJDHYgSyp2AtSnBImNqnlJ1BXkEh8iAeTJ3xPRnoqq4yWMXnC96ioLKOkthlBVRXhz6pE5eVhaLGZsQpg4O5kiZerNf295wmYOROZq0Ce4n8LBIE5P8/GQEVleHupINBSk0tVQQJVOTFUK0ZldvSwtGx23OclPMIgOJPJdWaKikx/EqiVZ3PiQAtdexo40FzNgeZqDrfXc6itTjT6+YSCjdD+rFfhiWoQFbKsz0BEUWYC+akxFGUmUCvPob2ulNeTTHg5zVz0eFD4PDz7yZ3dFTK69jTwf9g6z7Co0qxd73N6ZnpmerSnoxEBI0oOShYliJgzSlYkCEiQnEORc845ZxBQxBzaNLZtzgEUFRARY9th5rvPj4LSnu/8WJdVm6uKotzv3ut5n7COdjVxuK2Wk/uaJf6Id98tkhir3323iO7GCo53NnL6QJsESBzdW8+xjgaO7q3n7KE2jnbU0l6ZQxaulKRHUJYZTnVOFFXZ4TQWRVOTG05pSiCFCb4UJviL/9+SQihOCKI8LZz8OH+yRd4UJgRSmxNDS3EyTYWJEhAx7vfJifYhK2oP2SLvsWGBw2SE7CIjyJn0YGcyQnaRGepCZqgLaSGupIW4khfrNyZ/qiLIxYKytAgONhbR01BIZ0UW1amRFMX4kxrgQqSbJUH2GwncsY4Qh42Eu5gTs2c7XnZr8HfZRoS/I3kZkTTU5hEb7Y+V9Vrm6CkwU1+BGQYKTFuixCRDVSYZaSBIw1RjMYiYprtILGvS12KGgRYzlupIQMRss6VMWyweWDd/jT6zTVVZsFwJM2tDdrpvxt/fmmAfcXx2mNtWwnZbEuPrQJrIm/zkMMqy4ihIiaSxNJOuxlKSon0I8XWgsiSR9tYC0tOCCAy2Z6fTKrZY6rPVdjEObivZZreYhQbTUdGZzKIlM1i2WoG//cWNpfLfcz1WixL7BZyKlWKyu7+4of1y/H5bxf8GC2n/9fjTSMnxdKN7nzTxZ1m5TAUttamsWrIA23W67LIwYceWxeLXnOKT5n4cRIwboj9NVxpnCvKQmaTIxUh53FdN4m9/cfuvzzcOCsZfM85Q/Hes6ziI+G+Q8SnwKBv7LJ38salL++TeMS736pWA3Y+RnON/xydAYiOYrV7EqjVarDBbyDITIbs2kQAAIABJREFUVYyXKiEIp1hhrIG+zny0NeVYslgZPX1FFFWkxQEdyrLIy0uDv4Ct7UbWrTNGT1+Z5Wba7Ha3ITEpmF0uFujpK6KqNhNDo4UYGi5CX18VXV1l1NXnoakpj66uMhoacsjJTWftWiPMzPTZvNkMB4dtZGTEUFNTQGVlLkIvKCvPQktLAVNTXczNV6Krr4aJqR4JSRH4+LliYbUeKelv2bp1HY2NlTQ11jA02E9/3z1eDD3h/euXvB55ztO+B7weec7oy+dc+ulftLY0sNPeloz0JLr376WhvoqOvc3k5qbi7GzHjh0WbNq0gk2bVuDkZM2aNcYs0pLH0ESHLRar0NZTZfa86bi4befIsS6OndhPbl4aZmZLxXLVcIiLjaSpvoqK0gJqKkvIy0pn66b1lBbm8eDOTUaHB3nzcpj3r18y9PQx1y9f5Prli58AiX4+JiCJQcT7NyO8GHoC/MaHd6N8eDfKvdvXOH/mBPduX6PvwW0OHeikvaWe61d+ZOT5U/oe3Obe7Wu8Ghnkt/evGX72mKrSQtaYmbBxzQpCA3zITkviaM++sd919hMQMX7ujIOIT9PCutm3t5UTRw7y6MFd7ty4ysO7t7h36zqPH97j5fMBhgee8ODOTe7dus6Tvgc8fnhP0uA/6XvAvVvXuXThHB/jY4dZt26IdeuG+MgmdvNHWdW4l0i8lh7evSXxS4yvm3Gw8uxxL0/6Hnyyfup42ttL39273Lt5jRuXL46BiG6EjbpfkWI9lR9j5nA7ZS7WS79l43JVyjNEFKaEIiDOU08RBZIRHw6jAoc6GjjYXsfo03sMPrwu3g0cFfB2skTk70pmbIAYREguDuKLlZ2ZNjvXLCEn3IuiuBBivJ0oiAuV6GEFAd4+usGdMwcoEPmR4r+L3HAPUvycSfPfTcIeF7FeWYDLJw7D+9ecPtTDv06fhN9/5/3rV3z4+R3wH/ofP+TlyBCDA/0UZiXha29OUYw/FUlhlCSEkR3lR5SXE6UZCVw/f4oPL4f49fVLhp/18+7VKE/7n3Hx4iUGB17w/uffePZskIGBIXofPOTm1WucP3VKAiKqC7JIF4USttsBQQRx3s7ilKmxRmaroQaCLdisM2LDMh2CPB3ZunYZiaJg/vPLG355/5K3r4Z5+2qIm1cu0FBdCtLi73QSAwR62CMIIkLdthLrY0ei7w6Sfe1J8dtJkpcdMa4WxLpZErfbilgPa2I9rIn2sCLSw5IIdwvx4D5fa8J3mxO9x4bAXdvwc9xGWWYCPa31lGSnkSEIuO60oaGymEvnjpMUF4ncvDkMDw9wdF8rB1pbOdzdzZqVK7C2tGB4eIDpUyYTIxIRGx1NUEAA58+dQ0lBnnlz53D2zBmcHB1RUVLExNiI/v5+NNRUWbNyOcmiIIR7INyDkD3O+Lrakh0fRFacPxkxvuQkBhAf7ELQbiv2OGxCEET4OG+lJDOClAgPMmP2kBImNmfG+9nxMcJvdCxNZJQwDyuC3S0RLCEteg+n9jWK5Ra24vNyj7MVoiBX/D3t8HG3YbmhGtqL5rB0sSLmm4ywsVzBls1GGBmqoKQgxU67TeRmxuLtuR3zTUY42q3Dz8uavY159N39gbS4Pey0MmX7FkPMV2nhYr2KotQwKjNjyIsLkCQLCYKI4sQQckS+ZEf5UJoUSn1uPI35yYzvGI4nDgmCiPrKbLJSwhEEEdnxAZRkRNLTUsK5w60c66yhtTqf+tJMUkQfTfGnDrXzr5Pd7G0o5eiBZkae3af//lVu/HiKzsYKkkVBdDSUc3Rfs/h3mYITeXzgc/KTIyQgoioviebybGrzkzClm+xoX4oTQyhLCycnxpcskTeFiUEUJQcS7mXPWs3vOBoiy+uCBdS5SWG99BvMDGbjZrtGfI3oF2guTqGlJJX4YA9kpKYSHxVJvCgSGampxEVG0Nvbi5TUYgRBmUuXLyGlZcYUQfhDaU+egMocAeH/qCAI0nymooDwuQpbdXQ4tH8fs2RnMFNWirT4IBor0j9pkPrFF9x5SLwXH9mSNARbsZ+DrI9MRmt1IT1tNZzqaedAWz37W2o5uq+V493tdDZW8TkfxE10QbrEBzEqs0HCRDxf4MKAagiDSt6UZidRnJlAaXYSjeV5HGit4WB7HSOzLBiZZcGQvDuDSt5U5qdRVZAuMU2/klrBy5lbeCW1gjdTDXk9bRmjMhsYkncXm6llNrC/oVzCPBxuq6WnuYrDbbWSxyf2NXCwtRJ1LpCFK0WpYTQUJ9BekUpDYQwNhSLqC6KoyY6gOMmfbJEXmZEe5Mf4UZoUQk12tMRYXZYa9odoV0Ea6nJjqcqMoiQ5hPw4f3KifciM9BKbq9ciBhEhTp/ULjJCdpEWuovUEOdPUoCqaC5K4EBdHocaC9lXnU17SSrFUb5kB7iRsHs7IqdtRDmYE+W0hQiHTYTuXEesmyVhTub4bF9HvL8TNfnxlGXFkBrlQ3ZiGIuWa6ForIa03gKm6skzzViNSYaqCNIgbabPZP2FTNNb+AcQIWX4EUTILlvMDEMtpE20mL1Sm9krFjJ3mRLa6zXZYLcMTx9LwgO3E+C6lVA3C8LdrRB521OQHEJJWhSV2UmUpMdRmZNMU0UONaWppCcEEhboiL+vHbt2rcfNYxPefpZYbTdi7ZaFPBEE9JbNQl1/KgsNpBC+hM8+e8XMybM4GTiPErcFLF04k+EaFeZbLkG8K36LPwKFT4HDf5upx5+Pmyr7JU3JmtVa2FovZ90abfQ0ZbHesBgnC1NWL1Fko6kqgpA1luiSxGpTZVaaKPO/41XHQcU4iCjii79l4L5qMp175vHdV9Z8ZBA+CT/4xCfxsREbb4bEMqRxrxMDnxqux+stHwHE+HtfwmiVLgpqs9ExUkMQGOtRPiAIbQhfgLqOHIJwATWdOXzc1a6S9C+CJmzYZMCGTQYoyE9ip/1aYkV7JI2Z0RJVTE0WsW6NAStW6jNXbirrNhgTGLwbO7st4C/g6emIp+dO1m8wZtVqfVxcLdm4yZANG5disEQFjYVzWKQ5H2NjLQwNtVBXn4+urio6Okro66uiqSmPpqY8ixeroaWlwKpVS9i5c6ukduzYgtALixYtQE5uOtraisyePRkXt+0sW66Piup81q5bzjw5GYxN9CkrLeDWzSsMDfbz9s0I//7lPb++f8P71y9592qEX96+4pd3r3k+9JQfTh/nQE8XP148x4OHd+h/0svj/gfcu3+T7gMdhIb5YWyiz+Yta9DTX8gyUwOWLNUmOHQP5VWFmFuvR1NHFT2DRex0sqGto4GDhzqJiAzGyHgxmVkppKUmUFdbSXlZEVGRodRWlpGSEIvfHg+qy0u4f/sG716N8OHtK/79y3vevBzm1rXL3Lp2eUx6M17XePViiMEnj3h49xbDA08YGXrGz29G+eXda14+H+D5s34GnzziwZ2b9PfelzT04zKi65cvcuHsD1z+8TxDTx/TVFdNdEQoUWHBpCTE0tpYx0e5X//YOd8/tpbG18AtPl0TD+7c5NqlH7l04ZxEsvTw7q0/GMRHhwcZHR6UmMWf9D3gSd8DSXPfd/8Od25clfgi7t68xv3bN8ZAxKNP1s44KB9fC2IQ8aTvAU8fPeRJ3wOJROrl8wGGnj5m8MkjhgeeMNDfN8ZQjIOIawhCL09673Px3GnJ3B9B6EaI9NqJ3YalGGpII9o8l76sBRQ6yqA2Zx4TOvbhYrOBz/kguWAwKr65FqbHcaK7lbNHujjcUU9XYzkJ4d5EBbgRsseRFYvVmC/zFYIgYrmuPKt15HEzX0awgzklicHUZMWRFelLaqg3vjstEAkC2aJAumvEcoGazGiyQj2IcbchzsuewuhAiuLCwF5glC9pryhm4P5tnvc95MGNa/SNUT78z3949WJIfJL9+o7hwX6uX/iBhrwkCqP9yAzxIC/ajzjfXQS72NFQlMnA3avw61tGB55w+9plRoef8+uHX3j37md+/fV3njx5xq+//s7d23foffCQ/t6HnDpyhJ6uvRzubKUqP5Om0lwyREEIphDgaEFG6B5xHn3SeLNSRU6MH1U58RRnxoqTXdrrePzgFh/ejQK/Ab8x/KyPnq5WulpqyE+LRTiFeKLzWgh3tyDB354Ef3vi9tgS52lDgocNcbutiHbZRoyrBXG7rYjztCHO04ZYLxvi9tiOAQ87wnZtItzNkiiv7WSJ/Dh/uJOB+ze5+MMxGivLKM7OoLO5duzzZjNRZSbDwwOoSAnMmz0Lebl5CAoqrNLRYXh4gHkqf0UUFcmN69fpf/yY9evWoqKkiPwCsZdCc9FClBUVUViwgPPnzmFtacGWjevpaW+gs14sB2mvLaEkK4H06ABSIr0pSoskKdyDrFg/yrNE4qSKsR320swoMmN8yU8KIifWmzAPCxICdpIUaE9SoD3Z0bvFhm7hFn67ttDTWsjFk+1U5ceSExcCTQKEC3ju3IqnowW7tm/CcrMpNAmsXK7JQjVZ1FWkMTFUZdP6JTjabyDAdyfhIa7k58SSlx1DZJgHK0wXYbNtGYE+doQH2pOV4o+T7QqWL5HHwWIZkX47SYnwJC8xiIxIH3JiAsiLC6AoKUQyZK4gLpDC+CCq0qNoLhDvHNblJDDMNxIQkRzjS1FWLFXFyQhCEyUZkVTnx9NUlsZpQeAes6gqSKG1Op/Th9qoLU6nvb6EC6cOcLirgdrSLMoKUijMjqcwM46evbWc7GmXNMgXTx8UZ9PHhkiOJeFNdb44+ehQW5U4FIBvEI5BSVoU5ZkxFKaIZUCCcIGipBBSw9xJj/Dks8+Cmfq9E+Z639HgLs3rggUcDZYh1Xoy0garCf3s/5ARuYeanFiai1OQnTENOxsrDu3fh+yMaRw/fpLy8kbMzZ2Y8JU2l65dQviHCjb+nvxw/DAnzp3CfJs/giCNjbUlp08f5/i5H4jNz0WYrMLx4yfp7e0lMzOdWbIzyE4Jp6upkK76fJpKU8XrUR3G87lFgnjQnClj6S/KkDz2PexvrqSnrYauxnIOdzbS095AV1M1+5prONTRxKGOJvHkcH8Q/KG1uojusaFor6RWiL0Kco68mGvHoJI3g0relOemUJqdREVeKq3VRRJW4/kCF3HJu9FcWUBdSTY1RZnimQ9jIGJklgWjMht4OXMLg4peDCgHSEDGyKytvPtei8NttRxpr6OnuUpirD7UWiOOeW2tZH9jKepcoDQjkrLMKBpLEmkpTaI2L4qm4hgai6KpzxNRkR5CYYI/uTHe5EX7kh/jR012NMVJweTH+VOeFk5jQQKtJSm0lqTQUpwsARHFScGSWSgZEZ5iEGEr3vVNDdxJerAjmaHOZIe7kR3uRnqYC6khzuREeVGfE40yYsNuVWYUR1tK6KrKIjvMk3QfZ1I9HUh0206cixVxThbEOW0l2mkz0U6bCd2xnkinLSR625Mv2kNBrD8pQW5kRfrSUpRGWFIQy8xNkNGeyzQdOSYtluf7pUp8v0SNL7UVmay/kCl6C5mupykuAy1xetMYiJhpasAMY22klmkhu0IL2eXqzDRRRG3NQswsl+LquY2QIHuCPa2I9LQhwsOWaG97ipJCiA/xYu0YOxbkuYvG0kxaa3Kpr0gjLz2UmAgXdjmtwd7eDNsdJhgtX8CTTyR56vrTxAzDlzD5G39K7OdyMlCZmZO1MDaS5ofY6fxDWw1BWIsgHBhrnMcTmcaBwn8DiLj/ei5CEPrR0JyNrr4cy0wXstxUHekZf2ftKj00VechP2sq82Z8xWpDFey3GrPTyoQdVsasNFVCX2sm28wNP2m+L/BHEDHe4B/DXG8yJwPlmfr9ciYxMAYkPo1sHQcz4zun4yDiozTqo3diXCJyaux1H8ZqdKzEJmhdY3W0lqiiojWfOYozmCL7tRhEyIO03CSWrdZHXm0mC1Rl0dCdj7rOAhabqGOySgdB6KeJjcziHmvX67FqjTaGSxWx2GaCm+s2SdO2eqUey4wXorVoHkuWqmO3fSOHjrRx7cY57ty5wqlTh0hIiCQxMYKcnARc3azYus2UHfbrcXWzQFtHDo2Fc1i/3gRTU31kZacwc+ZUVq0yRl9fHT09FZSVZ7F+vQk6OkoEBu4mNTUKb28nVFXnoKengoGBOkuWaKClpYC+vir6+qooKsoSEOTBqjVGyM2XJSDQi9AwP2Jiwzh8qJtTJ49y/Nghhp8/hX//Cr//wr9/ec+Fc2e4cPY0QsMAwiG4d/8Wd+7eoLfvHi9Hn/Of//mV58NPOXb8IEeP9ZCcEsdiA00WLlJCU0sF4RqsW29GU3M1zW21uPu4sHylIVm4koUrnfvb+OG0WG1hYbmF/IJsuvd38NPFCxzs6SYhPpY4URQebq5oqCrjuduFyz+e583LYd68HObD21f89vNbXo8858XgU969GuH3D+8kQOjnN6O8HnnOyNAz3o6+YGToGW9eDvPbz28ZHnjMDyeOceTgAe7fvsHF82d40veANy+HeTv6gqGnj/npX2fpbGumub6G0sI84kQRFOVlc/70SR49uMuLwadjKVDD/BFMjJ9746D+LINPHtHfe1+y8/+k7wHPn/UzOjwoZnwePWTwySNGhp7x6sUQr14MMTL0jKGnjyXgYaC/j6ePHtJ3/w53b16TMBj9vfcZ6O/j5fA4iBhnYcZZigs8fnjv/ytTGn/vkaFnDA884fmzfoaePpb8HjFLcYmP07Zv8ePZU3z0UrxFMOAYBhxDc+4Mvp2SyzrtSRwPm82DPBm2L/+K1d/9CevNKzGnTjy86RRij8EFgYbyPNpqS/iCt2OSp1sIQhwWG0zRU5NDT2MeDpZrCfWyJ9Z7JzkRHqQFuhLn40BykDvZUWIDX3VuEheOdHCivVZy4UwJckPkuZ0YT1tq06OIdrenLiuRvaV5oCxgSxmDD+7w4nHfR220k8Bgfx+/vB3lxUA/v757yY+nj3H6UAepIZ5UpYST5OtMtJe95MIpEgQuHj/Ai0f3GO7v49XwIL/9/J4Xg0MMDQzyn9//zevRVwwOPGVkaJDee3e5dulHrv10gR+OHaKnvYmT3Xs50l7Pya4mcfyjtyMx3k4UJwRzsK6Ae+cPwTcC+fGBFKVEcOZgK0/uXZV87r4Ht3k+9BT4jZHBx5z/4Sjd7fXsb6kmPzUaQTiEr+NGIvdYkxjoQLzfDkTulojcxKAhwcOG+N1WxLtbk+BhQ8IeOxK9t5Pou0NSUbu3EuSwjkDHzQQ4bkWdC6hzgfaaMnKS48hL+2Nk5lpB4Ntvv2J4eICpUyahMF8OGZUvmTFtKkY2mxkeHmCKIBAdFYUoKor4uFjaWltRVlJESVGB/v5+TJeZoKSoiKKCPP39/WxYvw7zjRu4cu4UI096eTP0mB9PHEIwguLMBBrKcmitzKUiJ4785DCy4gIRDkFWXCA5CcEUZkRRnB5FWWYU+fEBhHlYIQgi4vx2kBhkT2aUK4VJfpIbUkVuFA2lyYiCnYn2242QBNlxYZRmxBPu68rm1UswXarOyuXa7PGww2HHRrZsNGTD2sX4uNvQ01nF86dXefX8Lq9GHtLdVYMowovNG5bi4WKOt7sFXq6bsd1mhNvOteywMCHIw5pIv50EuFoS6rGDlJA91OYmkBnjS15iEKWp4qjTkqRQylLCqc2KobkgaWzw3DXxesiLo7YwkfK8WErz4sRzDJqgThCoEz4mF91jFqWZ0TSWptNQloUglFGcGYugCdgLnDzYxv7WKiw3Lsdtx9Y/sBXimSqXYFTMeAnHoK0qjx8ONNNVXywBEp+WLWUIKyE3MYzEEC8E4QLZsYFkxfpRlBo6Jl2Ezz4LxmaDNuu1vyfDbhqXY+VodJdhnaEi+2vz2FeTy96KTEwWa6Mwfx69vb0oLpjH1asXMTOzpryoALNduyhva2f2hAlcunaJCQrafKmtyaXLlxD+pMLBfV2sX7saGamp1JWloSgvx6YN6zi0fx8zZaSYKSNFY1kqHbW54qrJEQ91Go8VNYAsXCV/W+nYv82V+XTUl3K4o56etho6Gss40FbLvuYa9rXW09PRzJH97RzpauFAWz37mmvY31IrkTgdaK2RDI0bnreTF3PteL7AhSF5dwkoEDf+FrySWsHB9jr21pXSWJ7H3rpSOhvKaa0uYljOkSF5d4blHBlU9mVAOYBBJW8GVEMYUAliQCWIIXn3MRZjK28n6XGwpZr9DeV01pZITNY9zVV01ZWyt6aAzroiWsuzqMmPpyY/nsaSRJpLEqnJjaSxKJqGQhF1uWI2ojIjnNIUsR8iV+QjTucamxNRnhZOfV4czUVJtJWm0lGRQX1enCTBaRxApId7iH0RSUg2P5KDHCUJatlRYl/EuKSpNkvM1GVFeFGVHsXZrlpOtlVQGh9MtLM1sY6WxDhYEL3TXMxEOGwmymEjUQ4biXTcSPSurRRGeFGTGkZWiDvRu23Ji/ShqzSD2pYSLB23sEB/ATK6ckzRXcA0QxVmmGrztY4yUxYv+gOImLZYU5zeZKzDNBNdZpktRmqpJl9M/56/fPkFf5n4d/4y4W/89cu/I6skg4OHOWGhzkQGOhLr50ikpx1RXtspTAhkzswZyMyYjuwMKWSlpfB0siUhypekWH/y0kMJ8rVl0wZtli6dzzff/IMJE//KNEHAYuycXLFehSWmcxGES8ycPIv+FFXUZ0/h21m5hG/8hr/NX8hnGioIghqCIPv/AQfj1ctH07X4evHxZ55M/Off+eIff+XvX3zO37/4nH9M+Cv6i9VRVJzP1Mnf8eWEL/jqy3/gvGML3m7WY83FIVYvV/ukYRmXlJzl467wuKzpFNa2G1ij9R1vihSRmaTBuGzqo9Tj2NjjcRBxjD9Ko07xkyDwcZf1GB8lLOL6nc8QhA9Y2a1lXPqkqjMf9cWKyC+aQ0RSEDZOW0jKFmG3aytyqjIoLZyDloEyxit1WaAqy8y5k7HevgH/YDeWmmjAW4HdHhYsN9NEUWk6evryGBqpYrpcC1W1mQjCMAZLVNDRVWSxgSqLDVQx37qCK1d/4NWrJ/T13ebUySM0NlZy9GgX7e3V+Pk7ERziQmNzHjFxe1ixUhvT5VpYWq5FSWk2X375OWvXmFFRXsTSpZooKc1k7VojQkI8UVSUJSsrjsePb5KcHME15FmxYjHq6vPQ0lLiu+++Ytq075GWnsKyZTp47nHCz98Du+3baGyq4tDh/dQ3VKOtrYWamirqamqYm2+B//kd/v0rYSEhqKupoaaqiqCgx62b17h54wrXr11i+Pkzfv/tZ/79+wdGXgxy+9Y1rl75kWNHez6GUThuR8hoQ0NDFR0dLQwM9TFbZYLsLGkmfjkBG0EgShRORWUJe7zdycvN5vixI/Q/7uPZk6fcuHKV1sYmrCwsmDJ5Mv/8ciLTBIHiglxGhp7xYvApwwNPePViiDcvh/n9wzsJgPif3z5IgMRvP7/lP7/+zJuXI7wYHODNyxFuXb+Gro4OykpKKCoq4Om+myd9vVy/fAkbays2btjASjMzTIyMMDEywszUlGhRJM1NDRw6eIArl3/i7Jkf/gssDCNmIMbP+VH2dXVw984tRl485+XzAV4MPpWAhPevXyLUwYe3r3j/+qWEgRgHMW9HXzA6PMjwwBMJkHj66KEEiNy/fYOHd2/x9NHDj6999ZJ1sUhi9QXhnkSW9PTRQ0mNA4dPa/DJI4nf4tGDuxJ/xh8ZxfEkp2H+YMi2XGNCuigYfRU5hCL4i1IfSzRkyXH+hv48Jarsv8dU63Psj9iQFBVMZ2MVOckxFGFPTXEOkxjA3mI960wXIwiwbf0yQnx2EeKziyRRAM3VeexvKaWxIIHGnGhKk0JI8HMS+yFiAsTGTQ8YuneZ3itnONZWSXdNHp3lmWSEeRDqbE6I41bKkiI4UFvMjR8Og7JAtL8H+xuquH7+NIc72inJyaShopTuliYunz3JlXOnqCnO4eaF0/g4WhPoZElhXABxPo4EOG4lR+TPaUHgtCBwpmcvI4/vM9R3j9dDz3gz8pwnDx8y9PQJb16Ocu/WTYYHxHq6p333ObS/g46WOoqyU8mIj2R/SzVHuxo5c7AV4RhE++0iOURsKjxQX8DwnQtUZkQS4WGLn6M5BSnhDPReZ/DRHUSCQEFuBpcvXaC/7x4Xz51kX2stOckiKvNTSYn0ZZzyjfK2Id7fnmhvW6J2WxC1Wwwi4t2tSfOxJ9V7ByneO0j1sSfZV1wJPtuJ9xYzEQk+20n0d0QQ3sIHAT4ItFWXUlWUz79On6S+qpzigmyK8jPw2O2EnJxYziQ3bzaK8gtQUREQhFnYWIiZiJnSM4gRRRETHY28yp85d/4oIcFBKCkqkJ+XR0VFBdpaWoSFhXH+/HkUFeTZ5bCTn344yd3LP3H3yo90NdSITellfDLc6AP5SVHUFaUhDENrZS6V+cniXSt7SAj1ICc+gIwoDwShiGCXLdTkhJEX50lisCPxIY7Eh+76eIN0AjfrLQS52dNSnkdnQxn2luuQm/k9ywwXEeTvTGGe2O+w22UbZssWYmKgTKi/Ez+d3cfv7x4z1H+NjrZSdtiuYetmQ6y3GqOhPA3hA2xYtYiNKxdharAAJ6sVpER5IghVY7tseZSmiMhLCKE4LVwymbk0OYyKtEhqs2Koy45FMABpxDFzJ/ZW8kN3HT0tJdSVplCcFUVDSYqk4W0sSaGpLI22qiyayzOpKUiiMD2aFJE/6bFBKHOJ3Q4WUCaQFhdCbmokIXscEQQRnjvFCWtfMoqwElJE/hSkiajMTeSHA81cPXOQ7qay/wUg8lOjJWYycWJJkSRRSuhHnOT2GXzOBwJdzInwsuEL3tKV9H/ZoDOJa/HyZO2QwsHSiL0VmdTnJ7DLdguzZKQ4c+YECdFRVBYXITtjGr29vcRHReIUKWKpjTm9vb3sP7ifzoM9dLQeRHbGNHa77uKDvv/PAAAgAElEQVTM6RNUFBexacM6Zs+UZvPG9WIQIT2dlChfGktTxd9VaSo9zcV0VGYhmCKZb/Mlo+LNBwSayrLorCtiX1MFB1qrxSlZzZXsbSilo6GcrpY6utsbObK/nZOH9nHqYCcnDuzleHc7Jw6I/RLH97fQ01b7MTVJzlHMRow9fj7fWTxZWs6Rl7KbeCW1gkN76+moL6OtppjulmoOttexr6lSEt06qOzLM7UwMXhQDeG5vJsEUAzP2yk2Vs/cwtG99XQ3VtBeVUhbZQFddaUcaKpkf0M5HTXFtFbmsremgPbKHBpLUmgoTqa5LJmW0iQaCmOoL4iiOieMyoxQqjLDqM0RUZMdRXlKGEXxgRQmBJIf509RonjWSX1enISN6KzMpC43lvK0cPJi/STG6rQwd9LDPcRTqwMcJfMgkoIcyQh3JSvKnexIT7IiPMiL9qYg1p+CWH9Kk0JoKUzmSGMxJ9sqONZQTFbAblL3OBHrYku0sxWxLjbE7RazsDFuW0n0sibMaTOZwa4SEPFpA52Xn4i3vzPG6w0Q1GG67nymLVGWaOGn6i9iqv4iputpMlVfk6kGmkxZqsVUYx2mGusww1CLv0/6hj9P/AILO2sCA/0JDPTHwHgJX/zzC+YqyOLhZUWwz3ZE3vaE7bYm0t2WgvgAZMekegf37UN2xnRkZkxDVno6MjOmsmKZDp4uG3BzXs2ihbP56qt/IPL2RkNKioVja89sjQpr1qshCJcw1/uOi5GqSH23le/0Y+lwmcI0QSA+KRD/wCSECRqIWYc0Pka1jkv2xk3V46br8eeeCII030/6Fnf33QT5+xLk58O8ebOZPUcWjW8F0kK8OdDZySxZGZQUFjB7ljSCMAdBcORjHOw4gPh0Z7aXFyNPyclPY+OWlRQVpWG5XpffaxYhM0mbTxkKcZWNAZ1xQDJ+fPz5+AC6T4/dkpTjzs1ss1iBnf0GFhuqjjV2pxCEayjrzkNFT44TF3to6qri4KkO/MLdcfaywy90N7qGaqhry2O8Qo/V640IDveiqCyDsIg9bNxkyBJDRRYumo3c/Eno6cujpi7LUkM1DJaooKklh6raTLR1FNi4aRmmy3VYt96I6zfO8p//vOZJ/0NKSwrY297Ejz+eJC1NRGycPx2dFVTXZuAfuJO16xazzFSTJUs0mDRpAosWqlBdVcbDB7fJz0/FxmYDNjYbcHKyZNOm5RQUpHD16hk+8Dkf+JyVKw1QVp7NhAl/5+vv/8lcjdl8/vmfkJeXZd16M0yWLUZJeR47Haypq6+kfW8zGhrquGa7ssp6Jerqavz281t+efcadTU11jqvxTXbFRUlJU4dP8r1a5e4eeMKb16P8O/fP/Du7SijL58z8mKQy5f+xdkzJ8jCFWenHWRmJCPIa6Cqq8JclTl89fU/kVeUY+LECZitlGKK1GSMjJaSnZPOLhcHCvJz+df5s1y6+BMmRsbMmzuXeXPnIb9gASrayoR1hCE3by6x0VEMPX3M8MATnj3uleyu//7hHT+/GeX965f8+v4Nv75/wy/vXvP7h3fwP7/z5uUIL58P8fOb1xTk5aKkqEjUvkhMly3DysKCn9+8Rk9Xl4UaGhhtMmLJOgOWbliKyRZjjI2MkJdfwO1bN3jS/4jeh/fZ2976CYh4+8njAY4cPkhFeSmdHe08fHCPV6MjEg/HL+9e8+v7NwwPPEZYao8grYKSkiINdTV8GJOO/fLutcSTMjL0jOfP+iVJVOPswMO7t3j88B5DTx/z8vkAL58P8GZ0hHWxSKRb48dHhp79L/nSH2Nb7/L44T2e9D2QSKU+yqDGAfw9JDMtxta1hJ1wsTPn0g9Haa0qkQyVS44Jx2uXJeZLpDkZKUdfvAzOy79hjZEqpw/vo5OVFGFPMGJaVFNFjlnTv0YQRHi77eDwviYunO7hwukezp/q5kBrJT90VtGUG0NOlDfxvo5iJiLan5y4EMmu6j1msb+2gLqcOJIDXYn22kFxnB/JgS6E77Zlb0U2l452SRqbhuJcfjp1hLzkePzddyF0g5PVVmIDvWkuy6M4NYYYHzdSQ73JjvAl0t2OjNA9ZIR7UxAXyt5y8bTmaH8PDrU3curgPh5ev8rTB/fou3eb4Wf9DD99yt0bVxl4fJ/HD2/wrPcW/zp1iLz0eISz4iSX4uwEhF6oK8kg3NuJ7ZtNGddZulqvoygphOKEABL9HYnzdyI+aDdNFXkEI2ZCcrNSOXRwH8ePiKnovPR4gr2cEPm7EuBijaALYV42RHnbIdpjR4SHNTGetsR77yDRczuxbtZk+jmT7uNIqo8Dab6OpAU4kxbgTLKvA4ne24l230a4izkBDpsIcNwK0wTaq4r46dQxrv7rLH1j6PbJo/s87r1NUkI0CgrzOdJzgCMHxHVw3z5SkpNYZmTE4e5uZkpLYW7uzi5nR+RV/szyZSa0tbWipbkIJUVFUlJSOHrwIJWVlWhra6Otqcm54ye4d+0KZw4f4mhXB7XFhQgicLbehihgD9eQF99I/IFDgljOdAmE32GYbziGAUI4iPwcEQQQlMHd2gxP25VUZoRSmiZOeYoOdCA60IGIAAfYKNBYlCuRCu2tK6WhPI+SvCTqq/NprC/i9Kku0lLC8PGyIybKi/ysCCqLEmirzaG7vZS0hEDxTvs0sLUyw3zDYowN5ImPcsPfy5Jt6/W4Jgj47DJHmAUJwe4UpURQkhxFcrAXhcnhlGZEUp4eSXFyKKXJYVRliKjNiqE6Q0R1hohDDUWcP1DPkZYSGoqTqMqPpbo4gZqSRNqqM+mszWFffR4HW4o50VXNmZ4GjuytoqM2n866AhpK0iQ77anRAVAmkBztP7ZO3yIIbXjZbyE2yI2elgrKs+PJiAmktjCVlooc9tYU0FCSQXl2PJX5qZJ1VlucSVN1MSW5H48JuhAb5i2Z1SIMiIMUYoNc8Nq5USyBFETkJwUQF7obO+PveZarjJ3x94R7WtFQkEhqpC+zZKTIyszgzJkTbLe1ZpaMFM1NjVy9+hPyZuYst1nH6dPHkZ0xjZnS05klI8Us2Rls3rCOWTJSrDRbxtWrP6GvoyVhImRnTMPZdjP1RUkIwjVaytPprMkXT+A2QAwk/EEQfTSiH9pbR3dLFfubK+luqWJfcxX7W6rpbq2hs7GCvY3VdLY2cqirleM9nZw6vJ9Th/dzvLudw53NHO5o4HBHAz1jcqZXUivELMR8Z0kM6ziIGJJ3l3gcRmZtpauxgv3NVRztauJEd6sEQIzKbBgbLKcjfq+xY0Py7gwq+4qZjjFW43hnI/sbymmtyKe1Ip+uulK6GyvYV1/G3uoi2qvz2VtTQFtFNk1j4KqlPIX2ilTaypNoKo6hOieM8rRgytOCqc6KpCY7iqr0SEqTxD6HgvgABE2x/6G5KInmoiRaS1LoqMigJjua0pRQcqJ9SA3dTXKwqyShSQwqXCUgItp3B0lBzmREeZAT7UNOtA9lqWHkiHzJEflSmhyGMA8q06NpLU7nREsllcmRZIXuIcptO8EOWwnfZUmkuzXhu7cRvGszcb7bCXPbSnqoG+UpIWSEefAxoaeT6DBPMtIisHXcgqAOMroLkFqsyD815jLNQB1hrRhITNNdxFR9TaYsXsSkpZpMNtJmspE2X82fyZ8n/J3YhHiOHj/GqvVr2eXuSm9vL9Z21nwx8W/oG6iio6mIuuI81OTnoKEwF19HS2SlphIbEUHPvi5kpMQA4uC+LowNDZgxfRIb1xoQ6m+N1qI5fDnxbwwPD7BKRwcZme9Zs2YR27YZsH79QlaYqTJhsjZq8moIX6/izxpKVNl8j/w3qviHJuEfmoTwmQaCoIsgLBwrCwTBBkFYOXZ8MdPnTEJFey7zVKTGvqN5TJgwmyNHTlFVXcWatasJDfSnt7cXGxsrvvnmn8yXm8cKs+UoKcgjCAvoaD2AvPxGBEEVQViNIBiNAYnLCIItgmDL5s3rePjwJpevnCc7L5UDh9p58aIP280G/FalwZYVGp+AhHFvxKeeint8yjD8EVSIQUTvvXET6TVM6WbzxmWYb12Bo7MFBkYaY68RR7QuWCSDxpIFuAXsID4jjE3WK3Bws6C8Lo/45FCWr1rMQi1FdPTVEN5CQJAHbXtrqa4twMFxi2SX3dBIlcUGisyc9RU6uvKsXKWHrp4SizTno62jgP5iFRYunM/69SZcuniCoWcPGBzop72tiZ8unuPo0S6cnCyJifWj52A9UdEe2NitxGyFFkuWqo7Jlubg7+fFwwd3eHD/NjduXKCjo5aICB8cHLYREuJJUVEatbWF5Ocn4+Rkyfr1JsjJyfL553/COcOJ6J5oJk78Ann52cgrzGHS5G+QlpZCXn4+xiaG2NhYoaamSsrJFFZarUBVVYUddnZER0WhrqaGU7wTTnGOqKmo4LBzB3a21jg57sTb24s9nh44Oexkx3Zb9rY0sc18CybGRigrKVJWXEBVeQkL5ssR3hlG2vk0vvvuWyZOnMA//vEFKcci0Vuli76+HvY7tmO4dClmy03x8vDA2dGRuXPmsN55HWq6aijKK6CkqojxeiNUlJWxtbHG1saa7Xa22FhZUpiXQ2V5KQ477bHfsR377XbY79iOh7sb1y5d5MaVSyTExWBna4OlxTb8fLyxsbJCUUGBjAsZKCkqYm1pSe+9uygpKuIQ60BEVwQ7RDuwj7ZnZ7Q9ZhZmKCjIY26+BStLS7ZtNUf4U5u4BPux9WXDunVrCQ4OZOXKFZiYGLNy5QoKC/K4e+cGfj57sLGyZLutDdttbbCzsUZZSZFdzs6YmS1HT1eH2zeu8tvPb/nw9hVvR19IfBvjaUzjRui++3d4/PAeTx89ZOjpYwnD8frlC9YFI5FZvR55Lqlxv8M4MzEOJPru35HUH2fBfOqnuPQJYB/3TvWKGY+1IPS0N3Dn8gWeP7pPdXEBnU31XPnxvDhW6kkvLtvX4b52Ck/ylDmyZwr6sz+nYnkZ17b1sURbHZEgsEh5HiuMdBEEESmxIdy6fIYnD69y59pZfjx3mAPtVZzuqqYmPZykgF2khLiREelDYWIon/NBAiIaitKpyYmnMlNEpMd2wlytKIn3J8hpK4FO22gsTiMnLoTLJ7v58dh+DjRV8fur5/S01pMRG4HQDVmxEQS62JMW5kesjwt5oiCSA3aTE+lHvK/TWBRrLxkRfhL5VKS3C9V5aRxsa+De5R+5/dOP4knWJ47S2dpER0sDlUUZ7G0q46dzh7l49hCt9cWU5CUh3EJcvfANwwiu4GSzFvcdmyQNiseODewtTRlr5ET4OJmzy3az5KLp6myP1bZNYlmJIEIQIMLPjWi/XQhfQqTXdiK87QjfY0u4pzURHtbEeu8gJcCJVB8H4t1txQBiz06S99iT5utIVqALWSFuZAS5kOrvRLKv2EcR62VHjsiXI82VPLl1iZ+HB/jl1QjPHj3k9chzfv35NW9GB6mpKkZBYQEKCvNRkJ/PvDmzmSMri+wMKeTmzEJh/jzk5eYyQ+VrBFkVJn3/LTLS05kvNxclRXm0tTVRVFRAUUFcenp63Lx0hd/fvOf9ixH6bt7iytkzHOnsoDgznZzEeESCQO/1y5TnpOHrvANthdkQLiBcAtftW8mMD6M6PxnhFCSHi5sEf+fN+DmsZ7WeHFHeNsQE2uPtJJ7uHeVvT5jfuHRNTGtXZCdz7V8nuHvlHDevnuXerQtcunh8DMLeY7fLNlKTgjhzrIXbV45RV5qC3TZTrM1NEYQi1tLGHg8rkmL3cPFcF6ePNdBSl8GV811cEwRxVKgypITv4XhHHUdbaoj1dSVD5EdeYhBFSSEUJARRmhxGbXYsddmxlKeEU5UeRVdFFj31+TQVJVGREUl1XiwNpcnUlyTRUJxEe1Um3Y0F9DQXcaBJXIfaKjjeVUtDSRrt1bnEh+0hMcKHe1dO83bogbjB1xSf80IeBLhYkxrhzeOb/+LMwVYqcxOpK0qjoSSD2sJU6BVQ5hKN5bm01RTR2VDGsf0t/OvUEc6dOsLh7r1iYFGWx4G9dXBLEAOGTjGI8LDfjMWaxRIQkRjqRnFaGCJvOzK3T+dZrjIbdCaTGOpFS0kqM6WnY2djJZY0ycsxS2YGIUEB9Pb2IsioIAgqHD9+nKAAf2ytLakoLmKWjBSH9u8jOCgAOxsrrl69iJ62JnrammJJ1DJjpKdPRRB2IwjXqM9PoKkkncbiNIRriOsCtFRk0d1UxtGOWnraamivLaarsZx332vx/hs13k7SE0+IHptIva+9mcP72jjavZcTB7s4eWifOHSgrZ6etloOjPkPJCBijo2EiXgx1078fKzxH5Vew6j0GkZmbWVk1lYOttdx8kAbb6YaMiq9TuJ/ePetBq+nGYtfP9eO19OXS953WM6RF3NseCW1ghNdTexvKKetsoC91UXsqy9jf0M5XXWldNQU01FbSFtVHk0l6TQUJ9NUmkprRSqd1Rl0VqextzKJxqJoqjLFQKIyI5yqzAgq0yIoTQqhJFlcFekREgaipTiZ1pIU9panS/wQ2SJvUkLc/heI+LgzLWaB4gIcSIvYTZbIm+xoH/JjAyhKCKYoQTxrKDvKj6KEUJoKUjhQW0hPfSkN+ankx4WSGuH9UcKqLpAYvusTli6RhsI4cmJ8EYRrxPo5Ee5hR6iXPcU5Mbh77mCB5lxm685Hznghk7TlJTfDcRAxRW+RBERMMtRikqEWE+dI8+cJf2d4eAB9oyX8aeLf+PPEv2FpZ82lyxeY8M8v+H7SN0yd8h1GS/RZvWI5s2VmID1tMtLTJhMbEU5PVxcyUlNZv3Y1w8MD+PrsQVVFgSmTvsbDeQ3qKjJ8OfGvDA8PYGK8lPnzpXG2X4uby0bWrlqIIKghTNBAfpE5OhtsmD1hAvLfqCL/jSpJIYn4xyUh/F8NBGEOOjprkJLSEL9GmMaEidro6NowYaI2X0z4G1OkvkVJczZiFmIaTk6BXLp0EUGQQRBk+OqriSTEiNjf0cHXX/8TZWUl5OXXIgjy6OiI0/mcnMKRkjJAXn4zUlKmY4DCDNmZM9i8eSPq6qrExUVSUJhJWno8d+9f4dixTjavWsRAvgrbTSZRWxj9CYD4FESMeyPG69ondYxffh7iY6Tsx595eO7AP9CV+ORQrOw3sshAiYWL5VHUlkVVfw6zlCehoDWT1VuWMld5KmbrFpORH4uFzVpMV+qjoanAdOlvUV+4gPzCNC7+dIaqqgKcHD6CCHWNmcgrTEVLex7GJgvR0p6PxsJ5zJk7GV09JcxW6GFkpMmyZTrk5STQs7+FHy+c5cH924y8GKCrqxE/PxcCg1zw9dvJNstlrFqjjckyDZYsVcXYWAtNTUW8PF25fu0KF388x8mTB6iuzicvL4nISF9OocspdImM9KW4OJ31602wtl7PtGmTmSE3jfxb+ZT3l/Ptt18xffokJn75D77++p+o6amiv0af2fNno6KqjJqaKuX95aipqbLKeiWLTfUl8qaQ5hB2hO1AVUUFJUUFdE10WGW9Eg11NVRVlFlhYYaqhsqYZFkBk83GzJ0/B1trKyLDwlCQlyfxWCLl/eVomWny9ddf8e2331DeX86MGVLMl5Nj7tw5aBtpsWyjCSrKSsybM5fFKxeTdDwJ60BrVDVU0DXWQc9EF3U1NdTV1NDQVGeV9UpUNJRRVFRAXU0NA7PF4lquzyqrlaipqqKjrYWOthaqKiqYLluGoaEh8+bOZb6cHCbGxmRcyEBBQYGEuFj2tragqKCAX5kfDrEOKCooSP4uRQUFlJSUmDBbm/k6q5gwQZOZM2ci/B8VDA0NMTExxsTEBDU1NeTmzUNNTZXl20zR0NBAQUEBTU1NlBQVWG5qymrrVSgrK6GspMhyU1MyLmTgFO+EtpYm2+1s+OXda969GpFImcZ9EOPg4VPWYKC/j6GnjyXeipfPBxAM4OXzAUaHB3n1YojR4UFGhp4hCCKJDGxctvQpmPi4zj5lBY99BBHHxlQHn4KI8TU78qyPaxfOcfvyRVobamlrrOPuzRt8+Pkd79+/5eXLFxzc38KyRVM4smcKgxmL2L18Kru1rLix+SYiQcBu23qqynJJiAmhqa6Yh3cvcfv6eY4dahfHdk2DOD9HssJ2U5wQREtxsliT/RZ6msr5jN9Jj/KnIiue1DAv0iO8iPVxJNh5G2lBu9hjuw5fhy2kRHgSG+DKuf9H11mGVbWubXt8e787VrjKBAQUE2nBALvFXhYoAgLSJd0xJ91dkoqCgALSYHeLtWxFRUWlRIy1dp3fjwFzLb/9fj+e42DOYzCYMBlz3Odz3dd1H6nmyY0LHK7cx+WTTRzYk0NKeCBxwd6kRwSTER6IxNmG7PAAwp2tSfZ3JdHflawIPwThM8JQuCUIXGquorIoi1/OH+Pprcu03b7G/WuXONlUy6nmOsp2F+Bmb4OTtTl+bjYUZMZwuLaEw7UllO1OJyHCV2b89XDahiAUI9hCZIgrdRV5nGwpJytRnKSdEmhPZqgjoszcLnsDeCigpDCMSeOV0dGchK7mZAQBgtysZTt3fg5GBLpuI9jNDIm7OVI3c6I8rUjytyfV155ET2tSvGxJdN9BgpsIEen+jmQGOpMa4Eiijy2+FmsJtt9MxE5zsiJ8OFJRzIOr53n77BGfejr590AvYU/3a9ra7vLo0U3OnGnh5KkGjh2uITVKSpCLE36OdkT6eVCYFk9pfhpCayuzteXxXTWUkp0q/Lx0KscO19HT+YKTx1o43NJMY10tL9ra4PO/eP+mh7fPXvCxq5cHN25Sta+E4pxs0QcTJiFMEDh3uJGrx48QG+RDcWYyCaG+7EqO4urpZsIEgdbT9ZTlxRPoaka0nw1Joc7EB9lhukYfYSgDO1xhSLwtCfS0wNfNTFbE1JYU0XanlV97XwEf+O3jG+7cPk9DYylCFIQGOeFkb4y3qykJkZ5EBjlhuWU5m9fNF983V3B33UZ8lAfPH5+nqiyN4vwoOtuvyd7TuBBXcX6IrlgwBTtbEenrSJLEk8xIH7Kj/ShKDGV/RhTFyVKywr3JifSRRWmWZEZSWZDIob1pVO9L4eCeRA4UJlJdlExDSSbNZTlU7UmlLC+e6r3pHK8tprwgmfwU8ec3HCzg8a3zv1/kHiLkCm3iDrzU05am8nzqSnIoSA1nX04cJbsSqSrOoiw/hX05CRwszuFgcQ6HSvM5e6SWo001nDjaxLHDDRzcv4c9+VliETcIEUKcmLBmC+lx/uzLieHgnmT27YomO86f7Gg/tqydQcp2BVojJrFOfwT5icHoCgJzDGbi7GgvUxpm68/AyMgWQZBDGKLNkCHa2NpK8fGIQHGxIYKgjfrkiQT4+RAtDWXWzGmoKI+WAYmzoz3CKG0E21ZRNRkJpTnxHCxMpa4kh5YDhRw9tI8Tdfs5WV/GyfoyqkvyqNy7i8/fT/wCIj4Mn857ufkykDjSWEtznWhOb6k9yJHaA7QcKufwof00Ve6TKQeDKkPXBDMZAHRNMJOtPoWl9KhspmvidnrHrBfBQ2mVDCK6x22lT2HxwOMB4Bi/7ffzDpyvZ+xGPg7V5mRdBY3lu6nZl/eFClFbki+CRMkuKgrTKMmOoyQnhgOFSVTtSaKmOJma4kQO7YnjQH4kpZlS9qaJAFGcGkpxsoTdiSEUp0opTAymICGIvWlhlGVHU54TI0tpKkoKkfkh/ggRgy1N6eGeAzclCHG3IMLXlvgQF5Kk7iRK3MiI8KUgUUJRchi7YoPIiQpib2o01QXp1O/dxb3Lp7hx/jCXT9Zz7niVDBqONxdzuKGIMEHg4umDXDpTSWVJChkJ/sSEuhLh50i4rwNBzttJi/IjMtyHdcaGqM5SQ3XxNCYv12eUviaj5+gx+g8QMWrOdEbMm8GwhTO+gIi2tjbsXZxkEPHX777i7999xXc/DmGU3DCa62q5ceMqzXW1tLW1sXThPJTkR4oQMaBENNfX0dnZwelTJ7HeYcGIYd/jareG2TMnM/SnIXR2drB0yULUVMdibbYKS1NDtDVVEAQ1aiqbuNF6mZrmFtra2jAyUEPQ0MMnOk5sZxImYGRkN5ByNhNBUMTIyJa2tjZqKltobW1lzdrV/P2rv6I3W53ZC/T4+1d/paayDh+PUARBEUHwRBA0UFTUw9HRAUGYiI9HFDWVTbLX0NnZwdGj5zAy2kl4eDpFRVV8/8M3fDvk77i57+TGzauoqk5kw4bVbDZejYOTBanpUex0s8Ji2xJOBI/HaPYofvdE/G8QMTj07Y8m68E12MIkFjuTJozCaNNykpKluHlYs9VsLfrztVGdOhYdg0mozVBm5hI1xqr9xDxDHRavmc58Qz0Wr9THfqcZLu5WzFmgywx9TRydLamu3s/Ll4959fIpx47V4WC3hRWGM5iqo4ymhgLLls/ExdWcNT/PR3+2GiPlvkFDaywRkb7kFyQTLvVm88blODmYUZiXxuNH9/j86QPtz59QWVlCcXEWnQxFS1uJ6TPHsX7jPJYtn47etAnMm6fLtGkamJka09LcSFNjLQ8f3qCqqpiLF49SXl6AqenPlJXlExUVgIuLJSYma1m3zpCJE8fhnuuGVbgloXUh6K+YwQ8/fMePP/3Aumgboo5E4ZjuQPbdbKZO12Ge4VyK2ovwLvTGKd2RovYiESR0dJDWS1mxdQWaGho4pDkQWheCR547cSfiUJ08iZDaEMwDzNCdqsPKbStIuZzC5IkTsTAzw9vDA20tLYraizAN2kZwTTATJ05gwdr5ZN/NZpyKCpPVJhF9NBrPPA9C60Lx3e/LuLEqbPMxoai9COuIHcxaZIB1pDXWkdbo6U7FxH0rCacSCDwQSMrlFJYbL5MBj0+RDz5FPiScjMe70IupOjroTp9K/Ml4PPM9CakNIaQ2hEkTJ7LMeBmSulDUpkxhV1YmJcV70NTQQBw9NOkAACAASURBVFIvYYWJIZoaGjKIEEZoY2hkT8LFFLyrpSScT2HRxkVMmDAeSb2ElMsphNaFsnDhAqysrEi4mIJVtg8pl1NYsmQJGhoaSBukXywtLU1so20GIMKG5cuXsd3cjE/ve2V+iEGz85uXz2WF/6CvQRjJFyrEIDAMwkNf91sGp9V3drz4w/WVK/NYPH/ykLaH9wa8D3+EiD+CxEA6mgwiTiMIDwcctbriOfu6XnPjygUaa6o4e+Iop48f4/H9e3z62E9X11tevXrF2zcd3L5ynp+X6mG99Edep0zHd50S61fOpGR3PmdPHOHWtQscKN3NkcZDPL5/nRPNhxCEMGzMN7F6kT6W65eQEOj0h6jLJIgTMKGYEzX7iPZ3Ji9RgpvFenxtjUgMciTEyYQYTwtCHbeSKnEj0tuWxrI8bp87zJPr56nfX4RQAWHeLqSEB5AVE4zEbQfBTttJDnIlym0HaQGupAS4kBSwk3B3G/izQLrUl4tNldw+dxQWiTejyydaePngNq/bHnCquY5D5XvJTIrBz82FksIskqMDEIQ0TjaVce5oJfFhnmQlh1J7II+o0J34uVsyGKm3034LsWEeNNfs4dThCrFlKcydnHA3EvwdOVFdTGyoNxmCgJ2VKTud7QgK9MFjpyNrqeJvfMbXaTuCkISf3WaCnIxlfeYR3laEe1kS5WlFnK8tyQEOJAc4kBrgLGtfSvSxJTXAkbRAJ5J87YjxtCLB24b0EBfi/RyQuFoR5e1CdlwYTQdLeXj7Gh/fdfGPj328an/CjWvnuXzhJHfuXKGn5zn9vS9oPdVCTrSE9LAAJDvtaEULX+dtLJw+lhwbZZ5nqLNp7lD2Fabwqv0RXW9e0Peui3e93bx+1UF3xxv4Fzy6dYfzx07S/aKDU80t+Di7iD317QwYW4s43dRA/+sXdD59xKXjzSLcXT8vKxyKs2LITQwmwMWMpBBX4gLtCXDagrGhHm6Wq0mUivnj3o5GxEqdkfjtwM/BCsEI9uemUbO/gBNNB3n+6Bofe5/R8eIWr1/eJjkhkO0my3F33oo0wB4Phy3Ym67GznwN24wWD1yEvXi7mbJprT5ujqKaFOxtQaCnOeF+1qIagThZOdrfmZiAnaJfQBdig5xJi/QmO9qP3YmhlKZHUhgTSJKfE1kSD3LCvNidGELFwFyDwlQJB3YncLqphKPVRdTvz6Z+fzZHq4toOZjPwd0pVO5JpaWygPqyXIrSI0mL8iMl2o+kMC+iQ0RvhqALI+kQww/mia8jfiABKznMg9LcBMoLkqkqzmJ3Rgx5qdHUlhXReHCvbLhazcEyKstLaW44REtjDQU5abL3o38gWkEQwvjznw8jrG4lLtybxopcQrztsDFdQ6ibBQEulkyZNIFy17Ekm8uzeMRfWCsICIIqYxTlWTJPH2errQOD5+SYb6BHlL8LyqPlEL7VFtc4bdmAOpWBNVZJAQdzI5wtt6CiPJqxSgoIX1vx59Hvfm+/Ek5zoCidpgNFnKwv42xTFScbD3KkqoTaskIOlRbQVLmPz99P5PP3E/ntGyU+fz+Zj0On8k5xBb3Ka+hR2UxLTZUswezAvkLqKvbSXF0mmyExCBvvlFaJxf5AK9PvrUfG9Khspld5HV0TzMRZD8rr6FVexzvFFQOTq5fSPc5YbGcaOF+fwlK6x2+ja5KlbLJ175j19I1eLv4udRU0VewRAaKikOYDxdSX5VNbkk99WT7Ve7MpzU1gT3oU+7KjOVCYRHVxKof2JFFVFMfBghgq8qIoyw6nNFNKaWY4JRlhlKRJ2ZcaRklGBHnxQaJiEBdIUbKE4rRwSjKjKMuJJT8hmJwoP1IlbiQGOZMY4ERSoCPJQU4kBTv9DhFqEOZhRYyfPYnBLiQGuxAf6ExRsoTCpFD2JEuxJQsKBYpTIijLiuPQ7nTuXDrGg+tneHrnEm33LvyXZ2dw3bt1nLI9SYjKYyehHlYEu1kgdbUgPtiNfYUphEg8UDdQQ3naZLRWzuGnqZMYPeCJkAHEXBEiRiyYyYgFM/hRbRx/GfINW81NaWtr49iJ49i7OPGT3HD+NuQr/j7kKwzm6NNYV4uC/AgU5EaQlBhPedl+lBXkiAgJpqW+jjFKCigpjKKzs4PVK5czauRPTFCRw8JkAdN1x/HjD9/Q2dnB4kXzUZ2ohJP1BtwdjVGfooya2mpqKpv4s542CoJAdlo4RdXVCH/Xw8cnToRsRT3a2towNNyKIExAUVH0r6mpLREBw8qH1uutfP3t31myYh7OHjv44cfvqGlswccjBEFQGPic2zrw9cQBiJBSU9k48JwCnZ0dGBj8jCCMR1dXS/TOqU5AEJQ4evQ0rq7OyMmNYM5cXWbP0WL12oVY7tiM+04Lli2YQq27Kkaz5fjSWP0HiJDFvg9ChGhW/TL15i5eHjasXT2ftesWclIQCJF4oD9Hk1nztAkTBNZsWoLBAi3mLNNCZ5YKBovVmGeozdJ1M5mkrcCaTYsws97AEkMDLKw3s6sgmRu3LtDV/ZLPv76j730XT57+wtlzTXh47mDGzMmYb19HUrIU/wBnxo0fge60SQwb9nc8PGz5/LmTR4+uk5oazcaNK1iyZBa2tubcvnVDvBd2tHP0SCMgsG3bOnSmqiAN86AYE1rRQt9AnXXrFmNvb0FmRjLXWy9z8EAp4eH+VB8qpk8QSEmJID8/hQsXjuDuboOXlz2bNq1g5MhhTNGbTPbdbKZoTmJnjivrnNYwfPhQ5OXlKGovYuSI4aiojGWzyyYMFuuzctsK4k/Go66uhqam6BOwibJGR1ubovYiZi02wMhlM6F1oahOnsSkiROIORaD/tIZbJdsxz7VHi1NDQLK/Vnv8DNjlJUJDwlh/bp1zFwwg+y72Whoq5N9N5vlxssw3LKc4JpgVMaOxWCZPvOM5zJORYVpc/Uoai9CU0ODGfOni9+nrs6UyapI6iWstV3DvOVzyL6bjd4MXfT0dDHeaYR/uR+6U3WQNkhZZ78O3alTWbHVkJTLKUzV0WbZxqWstl7FhPHjmTtnDsmXkpk8eRJWYZZ45HkwZYoqxw63kBgfJ2tx8in0xjbaFptIa5YZL0NRx5CEiyno6OgwceJEzMzMCKwOZLSCAiG1IVhZWTFFVVWmbgyZpI8wWhuvAi+sI61ZbbZaBAdNEUxso2zQ1tbC0FB8nVqammhpalJeuk9Ml0yC9z2dslakQfP4YAzrq+dtCCP5wozd2/l2ACA6ed/TTX9vD+97uvnvVLZcBuOSxYnTt/g9VWoQItq/APQvYEK4TFZyKKUFg3NmohBev3zKlYtnqD9USWNtNY/v3+PJg/s8efCQe3fu0vnmLfdu3+DZg5sUZiawduk0NuuPoC1tCj4bFXCy3cjzZ4+5d/cXMa/3ZiuHa6vx3yka27wcdrBp+XyczDZRWZRBotST5HBvlGkjcKcl5QXJJIV5UJgqIcrHlpRQFzLCXGUFeWGkOzEeZgjCZyQu5mAkiKu/i7sXTiP8GfTVVAhytSTS24bYABviAnYQ52dNkr8tSb52JHjbEetpS6K/K/sz42neX0B5XhpFaXFUFudzvKGKytLd/HL9Esea62msqeTyuRPkZ6fSUl/F9YsnB1pC0sTd3grIiAngZFMZn3vaONlUhpeLGcIk8HI1x3yLISqjvyXAy5rCnBgEAcLdd6DGLdS4xYOrZ7ly9jiFeVmcOnmU9+/f0dnVwY3rl0lJCIdaAZftG/C02jBgoDYm1GUrYe5mhHlaEOy6jcRgF9LDPZG6WxLuuYNYf0cSgpxJCHQi1s+exCBH0kJdSQqyJ8rLgjgvWyLcdxDj5UBysCdJwZ6yf6br547S8/IJn7pf8b6znbcv2+h4/oiH925w49pZ7l4/R0VhGjkxgcT6O/P+q/+Dyc+zMV80nIjwMFKSk3BaPZKU2AAe3L9Nx+t2Ojvf8Lark+7eHvr7++nr7Kb/bSev257y9O49bly4SNnuQvLSU2mpEXcWs5LieXLnFnzq41/9Pfyrv4dXj+/RdqeVJ3cuc+vyMQQBksO9EYR+AlzMyIryIdrHmmBnE+yNl9JYkkpTWTqCEEeA6xYi/XeQIHXC12k7vk7b8XbYRoiHNUmRXuRnSKnen8G5Y2WkxHjiZr8Ra9MVeDgaE+RmQYiHFZO4SwBhuNhuRBDA1W4Tni7GbDdehOmm+QhCGO62G/C034SD+UqSI9zEonUl+Lubkx7vJ5rGC0HiZ0NymDvZ0b5U5sZzKDeB3HBvkr3tyQ52IyvUnepd8exNkVJdlExeSgg5KcGU706WFUmH9udQW57LgeJ0qkuzaThYQE3ZLqqKMxBKIT9FQk5CELpcRuptI96QZ4DQO9DSJLSRInEjI8KL2CAn9mSEsy87irL8BOrLcknC9YuibFey6IMoyMmkoqSYo0111FVVsCc/i0MH93Kk/iB789MoxYg/R7zjW+1xjBwxlOHDfkBebjiKo0chJwh8/+1XDPtxCPIjh6GkMAr96bokm8vjYLqMil2xVBcmyYaXlWVHIwiHyY8PHPigOo3Uyw5BUEVNbS1qkyewZO5MmvZn07Q/m7q96QhCBRU5cexNDackPZKDOYmikucI8QFuCFXQULGPkw3VnG2p4/yRBs4eqedY7UHeyy/kvfxC+kfO5tOP6vz2zWh++2Y0vcpreKe0io9Dp9KrvG6g+F9DXUUJ9QdKxZjmir3UlhdTuS+P+gPFv0OE4gpxovT4bbKUpu7x28SoVuV19CksloHD4HN/BIn38gvFQXIjZvJh+HTeKa6gT2EpD2+c57ev5fkwYiZ9Cov5OFSbi8dr+fSTJr1j1hMmCPSobOZobSlHavdSsz+P8t2p7M9LpLwgUeaHqChI5GBRElWFSVQWxlNVlEDZrijKsiM5mBdLZX4M+7PCKM2QsD8rggN5CRSlRhDj50Rc0E4EIYyi1ChKshPIjA5CELKI8LJjd5KExAAn0kNcSA9xIke6kzhvK5ICHYnxtSHKewfCN5AQ6EB8gD0JgQ4kh7hSmhlJXlyAOMNjYIp6QVwg5VnRHKvI43JTOQ8vtPDyl3M8vX3u/wsRrRebOVK7V/QGCXHE+tiT4GOP1MmMrEhvCjIiSYgLZt4SfTTmTGXiHF3GLZjB6DnTkZs7g5Fz9Rk5V58R8/QZMW8GI+fNYOS86YyaM5W/fv8tfxnyNT+OGo6DixO1h6ppa2tDe7oufxtIa5owZSKWOywJH1AemuvrUB4tP9DOVIui/AhGy48QfQ8rlzFpwmhsrJZhZjqPuXPVGDbsOxlEKCsOY/uWpThar0X4qy3Cn/VQVFyGrZERYR4e1LS0UFPTgvCTHj4ecdRU1nH06GnCwxMR25LGY2i4hc7ODnw8QvDxCCctq5jOzg6UlBWQRvljYbcZQVCgprJhQIlQGLj3+iN6HZYjCEr4eEj+F4hYL3t86tRJbGysUFScTmdnx0ArlT7TZ45jwSJNlizVY81qfUy3GrJozgTOucvht0GRb77K+gNEiOlugwDhE+AkQsNa/gAQvQwarNdvXMbCpTNZvmouC5fOZOXaBejP0cJppyUBQTspKEpj9+4MLl4+ikeADZrTlVm2diYz5k1mqsEEDBZqYGS2isAwN9Jz47hx7wIv3j6i//Mbfv3nO/o+vOG3f/XT2dNOW/ttnN0smWmgTkFRKonJYSxfPpv4eCn79uViunUDDQ2VfPzQy/kLp7DaYc70GVOZv3AO20yNaWyo49XzZ3zuf8/p40cI8PXAwXY7eTmp3L5xgft3rtKKFgvnTWf92qVESP24c+sSb149pqwknyWLpmNrvZk+QaBPEDh+tJo7t8+Tn5uINNQDA30dvv7qb9in2LE1YAsjhg9l484N7MxxZdLE8SjIy2EaaUrypWScMpyYvXSWzPfgle/JpIkT0NTUILDcm1kGqqhpTaGovYgpqpMJKPcn/mQ8IbUhBNcEE3QoCB0DbVbuWIGkLpSZC2eQcjmFMWOUWb9uLedPn0B18iTm/zyPkNpgJowfh3moGaF1IZiHmuGS6cyYMcrMXDIDr31ehNQGE38ynoRTCUydqoPh1uWE1oUyRXUy6mpqxJ+MZ7XpKqyCLfEp8pGlRq00WYGkXoKmhgZF7UXMXjILbW0tVpgYis9rarB4/WICyv2R1EtIvpRM8qVkxo4Zg/suNyykFkyePJknj++zZYsxU6aoknI5hVXbVrLCZAVLjZYyb+5cLMMs8cz3ZNLEiSgpKjJ79WwCqwNRkJcn+VIyixYtRE1tCtaR1qRcTkFaLxFXgwTTbduYMX060gaprHVp5owZaGpqsGrbSqQNUjQ1NCgr2cfHvnd8eNdLf28PH9718rHvHZ/e9/G5/z3/+PSRj33v6O18S/eb1/S8fUNv51t63r6h63UH3W/Er7vfvOXtqw462l/Q0f6Czo7XCEIYXR3dtD/5oyIRxu+q3iBEdJKGI7+3Kw2ap49jZbKOxHB/diVHEuLlSJiPI1XFWSJgwD+4ce0iF8+e4vqVi9y4eoXnTx7zrqubt686eHTvPq/bn3Lz8mnRLH3+CLFhnmycM5TXebr4Gyvj5rSVzjdvaXv8hKsXL3D6cDMBbq7s2LKJgpQ4wjyd2WltTpifG0FejsRK/di9K5HLp2o53rCPvHQJEb62RPvZEDIwHC3B1wpBSCLB3ZTSRF/xQ8V6A4KwE11BwGzzRpr37yNdGkwajkR42RDjb01cgCVRPqbEeJkS72NJkq8NiT62JPo6kCXxJC86iMQgD8K8nMhLjeF0Sy23rpzj1rVLdL5u53nbA54+vsf9Ozc42lJLZVkxxxqrEGZAXnwIYV527NhsSHK4NyfqSnjYepJTzeUDtFZMqJ89uRkRSAIcSUsIIlyyE+EbMF+7EEH4zMmaCl4/vktH2yPu3rpOd3cnv/7jM0+fP6a7q4NbrecIdLfDasNSYn3sSA2wJ9nfGqmzMSHOWwj3sMDLZgMbF+uxYek0zH5ewPLZ6oR67iA22IXUCE+SpG7EBdoT62dLjI8VER7mRHvZEuFmQ6y3I0lBHsT5uRLt40xuQjgNZUW8a3/I5+4XfO55yceeV/S+fkrr5VOU7skjIzGczNhA0sM90T6azNaJX1O4bQRh0lD6+/vp7+8nJjqa61cv8OjhXV68eM6rV6942fGKN2+7ePfuHV2vO3jX8ZqOtse8ePSA5w/ucfHkcY411HLz0nlONNWzZ1cWRxuqefP8ER97XtP39gXdr57ysecVT+5c5PrFZir2pJEa44+gDK6W60mRuJEZ4YUwD3b8PJ+8OB8Gp7W6Wa7E22E9QW5bCBMELDYtw8poGb7OJvg4beVLCf33i8vebAX221ZhuWkJ29YsYP3S6czSG8taQ12M1hqw3XgRfi5bkXhb4mW3CReLNYS4m5ObGMC9q828fHCOA3uTEITzJMd6EhpgTVSoM7npEiqKEjmYn0BJWjjZUk8yAlzID/Mmwc2a3VH+VGREUZwsoaowicPVBSRGenxRJJVihLABhA2ikb+2PJfjDaUyiBCEMPKSxBa62CBnBC3RoyF4IOaia0F6mAdp4W4kBDvSyVA6GUrfwPkHIcLLyRYfZzECNT0unpqD5dRWVnC4QWznaak/xC/XL/H62X3u3Tg/sNvvgDBOm4T4OObO0Udu1DA2qqlRUV7GaLkRKCmMIiU5ifXrVqM8Wo4Uc3nUJk/A1dqEJKkXdmYbsdm2HkEwQ/guFwdBEI30gjcWxqtQGj2Klvo6sXj52gqx7SIbQYhFEHKxMl6HpdEarIzXEunrMgAgEXhYm+JgZY6rgw3eO50pzErDw9mBjG+UyPhGifRvx/B6mCafflSXrV+HqIieiNHL+ThUWwYQYYLAgeICKvbkij34u3dRvnsXh/aLUbAtNaWy7+sds17W0tSjslkWx/pOadWAurBYNuV60Ecx6MHoG72cXuU1slaqz99P5p9/+4nn967x6SdN8RwjDfj12zH846tRsjaqHpXN9KhsprGykKaqIqpLsynfncqBomQOFCVTUZBI6a5Y9ufGib6IgkQqcuOoLIynbFcUghGUZYttTXtSgihOCaIkI4zcuEB2xUuI9nclLsidjKhgdiWEEyYIxAR6ICbqZJEV5U9SsCt+dluJ87QkW+JKYbQ3KcHOJPjbMyixJwY4EO9nR4K/PSnBzhQnh1AQ509+rB+CcJeihEB2JwZRnR/PqaoCLtXu4/nlo3Teu8Tj6yf+/0rEzTOcP1aFUCVeC2mBLqT7O5MfLU7bzooLoDAnDjOLzcxcbMDYaeooG+h8AREiQIgwITdXNFl/oziKvwz5mr8M+Zq//mE5uDjRev0yf/nua+YuXkBbWxvZmemEBgfSVFdHc10dSgNKxCBEKIwaRmdnBysMl6CloUJwkDle3kYsWaqLIOjS2dnBggVzGTnsGzavnT1wM9fEwGA1bW1tpCUX4+MRQ01NCzXVLQjf6uHjESaDiLT0YgRBE9Hr4EVr61V8PKT4eIQOrGh+GvYDhmsWMG222gBE1IlKxJ/0GN16CEHQYpK+MmpqyxAERXw8QqmpbBiABsUBiFiHIExi0FNRVFSOra03NZV1CIISgrAGQchiyTIdlizWYpqeMoJQy6J0I+LslAnfqDIAEYOzHUSIWL5kuvg4CnENGjh1B5bwkGJMKMYEcgVmzNFCTWccajrjmDlbEyOT1RgazsHb24HzZ5t5+Oga3gG2rDWaz9I1+hgs1EBHfzxTDSbgFehAYkYYD57d4OO/urj94AonzzfzuP0un//dx8d/9nL11nnOXjmCk4cV2noTMTJZzWbjlbi6WvPLzYvcv9PKxXMn6XzdzpvXL5CGBWMwWx+z7aZ4+XvjstMZt50unD15gtcv2qmpPEiOIHDoYDmvXz7l3//4yIe+t1y7fIZdWYlYW27BxWk7J4/X8sut8yTEhbBk0XQWL9TF3taY2Gg/WpoquHfnIteuHOfMqQZ++P5bVNTHkH03m4CqAPwr/Yk8HEn00WgmjFdh2jw9ps3VQ2eaNibuW8V2Jh0dHNMdsIm0RkNDnfHjVMi+m43iBkNUTVYjqQtFXU0NSb2EZUZL0dMS0NMSGK0gj8rYMahrqVHUXoRnvifrHX5m0sQJHGlu4M7NViaMH8d2iTluu9xQHK2A3OhRZN/NFnfuwyxRnTyJ7LvZbHTcgIaGOsauRkjrJWhraWLub4ZHngeqkyejribCjJ6urmj0jrZFT1eXqVN1cEx3xDHdkanTRF+HtpYW2tpaWARZ4F3ghaaGBtl3s9nssplJk0QFIehQEMrKSoTUhrDUaAk6OtrcvNHK5s2bWL5lOSmXU9BQV2f69Gms/3kdEydOwCrMEqtwS/6qrcpftVVxynDCKcOJCRPGk3wpmUkTJ6I2ZQo2kdbYRNnIWqE0NTXQ0tRk+bJl6OvPxHD5cnyKfAZUCU1somzwKfRGU0ODjNRUGUC87+nmfU83H971fgERv37o/wI0+rq76O3sovvNW7rfvOVD33s+vu+nt7OLty/f0PH8FW9evKbz1VueP27nv4dP3hr43B5QIeKQzfAQr8U2bLevxsNpK74uluxKjqQsL52EUB+87bcT7usk1r0vnz/mP//8xL9+/Tgw/e4X+M+/+fS+n4997+nt7OLd27d0vWyjv+sFzx7d4fXLpxTmJLB53nA+75uJ72ZFthkt5cG9+6QnJ1GUncnF40cpTE+mPD8L2+3bUFKQZ7T8KMYoKTBGSYFxY5VYMFefuDA3EiM9SJK6kRTqTLSPFf4ORujrqKKrpsKKWdqsmDcN4U87UJQbjvyIYawyMEBDVZV4SSiv7t7kaFUJyaFupEhdSQqxI8rHjCgPE2K9tpPoY02Srx3RbhYk+zuRIfUkMXAnCYGeVO7O4ZdLZ3j+8BeePbpHx4s2Ot++ov99N/fu3uTG9cvs3Z0nehoi/MiI8KUiP5k96VGkRYjD0QpSw8UCTTiO0Ap5GRHcvHyYvs6HvHv7gMtn6xlJBx4Wmwiw3SYmDbXCi4e3uXD6KLdvtfKur4tjx1t4+vgO3a+eEOrtxIbF03HZ9jO265dgtWYBmRIXwt3NBvKzXNm4WA+bLcspzoyEMIHYQFek3tbM0tNAT3MyM7RVmTlVjZnaqpj9vIQYD2siPazFnbkAVyI97Qhy3k6Mrwu5CVLetT/gc3c7n7qe0/3iIe0PbnD+RAPlxbkUZSeQFObORkMdMWIwbBInI5WRSkJ41tbGs2fPiI2N4dH927Q/f8LLV8948eI5Lzte0NXTTX9/P72db3nX+ZpXz57wou0Rb18+5+XTx7Q9uMOrZ4+5de0S1y6e5dLZ49y9eYVnj2/T/eYpn/vf0t52m5a6EmoO5FGcF0t++u8Ff1KImPAiynRJxPnbEOCwGYv1c3CzXI2n9RoCnDYNFMameDhswWLLUtYtn/b/UPnvy8NuI1ZGy9iyeg6bV8xmzcKpeDhtwdJkOT8bTudnw+mYrJsrOz7S2waJmwUlOdHcv3aEJ7dOUlkixifGSF2JC3cjUuJCVnIwtaVZtBzMpzIvkb2JEoqiA8kO9WRPVCDlqZGUpUVSlZ/E7vRwinfF4LPTDB83C/IzoomV+oCVICoLM+BQaS7N1bs5Vl9CbWkOezKjKUiRUJAiITPGj+QwDxGQWhFnTQx4cVIlIkAkBDsOZCtFfVGISXzdSIySsGeX6HsoysrmYGkpVeWlHGtu4OqFMzy5/wuf+jrhtz763j7lyZ3LCOGtDP3pe0ID/ZEEBiAnCATFhdPW1sbc2fqMH6vEzZtXmTVzmmg4HS3HWCV5ximPRkVJgTGK8sgJAoKgzGi5EQiCMl9bGSMI6ijKj0RJYSTN9XWsW7MSQVBHEMYj/EkbQZBDEMaLx8iPQkl+FIryoxAEbYQ/azNabiQqY5QZpzKWCeNUmDBOBZWxY9D8n6/R/J+v0frTX9myacMXAPH5+4n0anlHyAAAIABJREFUjzQQi/qRBvSM3Si2ECmv4+DeQir25PJOaZXsb1ZXsYfDNWUcrS+nf6QB7+Xmy1qOBlWMQRDpG71c9FsM0xP9E0qreKe0ig/Dp8tg4L3cfLFdSWEx7+Xm88+//sDrJ7/w29fy9I+cTa/yGk42HuQffx8ha78aVEy6x22l4WCB7LVVl2ZTvTedquI0yvMTKM6MpDgzUox5zYunfFcs1bsTOZAfK87SWAmFif7kxnpTlOhPSZqU/ZnRVOQmkhTijp+jGb4O5kT6OrMrIRxBCONcczVXjtXiY7cJ80XDSTaXZ8WsiQQ5mZEldSND6kZyiKvMJ5EY5IwwVDTjJ4e4kh3lw64YPxH8RkJmhBf58YGU58TQuDeDMwcLudKwn+vHqrl+upbbl479F0DcvHWWxw8uc/1iM2KiSBiZoe6kB7kSttOCaB9bCtPCKN+bibXtVrRna6OsO5kJ82egOFtsZxopUx/ENQgRX8kPZ86iBXR2dvDTqBEyiJi7SASH/xnyFf7+vmRmpPH3775myI/fIQkKpKmuFkX5UYSHBNFcV4vCqGEIf9IbKMJNGTniB8xDlBGEwwjbcmUQYWCweaBgVx0AAlFtSEspRkPvbwiCFj4e4QPqwLgBpSFE1s5kZOSJIOihpraezs4OhgzRGziPuIYN/wFBCBKLij/p4eziOGCsVpAtW9vAAXAYN9DOVIcgTOF3JWKVDCqGDFEd8EmcxcjIHkFQQRC8EYQwlhnqMqg2DPvegVXThnE7UgerxXJ89dfygffqM4LwT3ENRn2PG4AI2z8sXcRjB4bv1bVUMnvhdKZoj2fztnUsWT6H6fqamJpu4MCBPfT1vKS+vgw3Tyuc3c2Ys0Abg7ka6M9RZ8asKcQlhRIdH8SV6yc5caaeiJgAvP2d2FOSTUPLAbLzErF1NMXdz57B3dkZs9TR0BpLUJAbfT0v+fj+Db1dL7n3yzXq66pYbriIFauW0dRSz7VbV6lvrOHUyeM8uneXw40NeLi64ObswIkjzXz+0Ev/u05++9RL26NfOHOyiYLcVFydrNi8YQVrVs1n0YJpLFk0neVL9dlqvJLdhanU15Zy9fJxLl04wrq1yxgxfCg7c1zZLjFHUVGBUSNHMPSnHyhqL0JebhQWku0EVPgzTV8PyyALUi6noKOtTWhdKIYWy9H7SkDvK0GmPszaaUJgRQBTdbRxTHPAp9SHadO+wnCDIjOXz0BJURF1tSmkXE6RFdJbjDbz7PED6g5VojZFFftUeyyk25GXk0NxtAJmIaYUtRexzn4ds5fMEg3XC2ZgaLmc0NoQrMKtUFdTwzLMErsUOzR1NFiyfrHYwqSry2rTVaRcTmHO0tmsMBE9GHOWzWa16SpRxdDRYaqODk7pjthE2XzxM4yMjAipDcY81Jzx48eRcjmFxYsXs3HjBm7dvI6q6mS2bNmCpF6CmtoUcrKz+OX2TSZNmsRSo6UkX0pmzuzZLFi/gORLycyYMZ25a+eSfCmZCePHM0VVFRMTE9GnsWwZM2fMwM7ODi1NTaQN0gHz9EyZb0NLUxPbAYgYVCYGAeJdVyd93V309/bwse8dn/vf8+uHfn77+IF/fv7EPz595NP7PtmxvZ1v6evu4vPHD/z26TOf3vfT191DZ8drXj1v58XTZzx//Ox/gYgwESIGNxoHhiMLUSLM7zBZgaAGiVFeBHvakRUXQv3+Qs42H+RkfRn1ZflU7c5E6Ot5A//5jV8/9InTCv/9L/7x6SPPn7Txz8+/0t/7jmuXLnLh9HH6ul5RWVFCzaGDdL59TUiAE76bFfm1RB+fTaOxs1zHwbISzp86xoNbVzl3tIHzRxpYMm82hsuW0NJQL676OsLDpCjIjUAQNDA1WoHhgukIDrkIDrloqaqgoiTPvFkzUZQbhuKoYaxfuwpF+RGMG6Mk9l+OH4924EqCvdxw3mHO1p8NSZI4kxbmRKy/BTFepsR5W4gqhI8thdG+omfA247kIFeSQ7zIwpbGAyWcP9HC/dvXuX/nBs+fPaa35y3XWy9x5HADGelJsGxgB/h7OFCQwt7MGJKlXmIq0+GBXd5cEBpF8+qpwxX89v45v75/TvujK+wvTCQrwoe0UHcE4TSpkf5UlxZwq/UcXW9e0NX5itZrF3l0/yYdT+5Su0dg9gwBRbkRKI4ajuKo4YxRGIGL+RqSAh05XVNEU2kWdXszuHfhMMUZ0aSG+7Bp1WLkRwxj9UpDFEYNY7quNtOnaiE/YiixnjbEeFgT721PvJ8jEe47EAQIc7MmReJJ68kGup7e5j/vX/Gp6zmPbl6gpryQ9HgJ7nbGzNP6kWOBKtyOnUmY+USW6o8jyMuFMKmEiPAwqipKaH9yT7Yb0/HqBa9fv6K3t5f+/j6xt6/zNS/aHnH/9g0e3/uFjudtvHnxlNftbVy/fJ7OV0+5e/MKp481AWJ+/9WLJ6it2ktJcTolRcnszoshOyUEQTiOxMua+EAnon1sEYQwpK5mxPrZ4mm1FoctS/Bz2ISfwyZC3bbi62ZBZlIIceHuWG0zZNNqA4zXiYliNmbLsDZdir3FCnycjAnYuY3AndtJCvOgZFc8ZUUp5KZKcHc0ZvOaWcyfOUEMFNiwkMHBduGeO8iK8mFvViS7M8NFY6fEBWEoRAuCGBmbH0tdRR5VxWnkxgVTlBBCaUok6cFuFCdIKU4IZV+KOM15T2Y0+/LiKMiO5uzxKrpe3OVkcyW7c+IpzIqlYncGhw/t40TjfhoOFnCkeg+luQnkJ4eSmxhMepQPSVJ3cUehccAUNUvcnU0MdiHaz4ZEiQv7c2PZnxdPc3Uhh2uK2V+Uwe7sFE401/Lw1nWunD5Ddel+Th05QuvFi7x69oTfPvTBv37l379+oKfjmei1KBVbUOQFgS3Gm2mqreEb7QlcOH2Eoj3VuDg5oK46kZs3r6I8Wg5He1vOnj3B2bMnZKbqlvp6/Hy8aK6r48yJIwwZMh5BkMPe1poTJ07QXF/HzRtXByBCjvDwNM6eOcHZMyfYttWY0XIjuHnjKoqK0xCUtQmPy8bWLozJE8dzuKGBw42NHGlsRFNdjY0b1lO9u5hbrVfYusWY7X/5js/fT+TTT5piIT+gBryXX8g7pVVfQESfwmL6FBbzTmmVOITuwD4aK/dxtK6C440HZCrDYIvSlxCxTjyn4gqZYtE9fht9o5cPqA/rRHVi1FyZ5+Gd0ir+83/+h+f3Wvn0ozrv5ebLlItPP2l+0YrVM1ZMhfsjRBzan0P13nQq96RSkhOD4AqFqVL258ZRWZBI+a5YavemcGhPEgdyYyhODWVXjBfZUR4UJfqzPyMcoRMKE0IIcTaXnTfQ5fehnbfOHcHNbj2mC4fxLHUKreGTRAP9zBFs3zCHnGhfMiO8SA/zID3MQ0xsGioGRwhqkCZ1Jz8+kMLEYMIEgWU0soxGilOllKSFc7R0wJuzJ40LRw5wt/XUf0HEjZtneHT/Eq0XmsS2qIF2zZQAZ5KDXIgPcCQnIYTS3WkkpYTjHerFGvNNKOtrojRb73dfxNz/hoivFUfxP0O+pvZQNcdOHGeruSlbzU05duI4kTHR/M93X+HgKqoSq39eQ4CfD9evX6GxtgYFuZGEhwTRVFuLoKGHoKHH0aPnSUvKZ/asGQh/GYwijUAQJtPZ2UFaUi4+HuGyZWBghq1tGK2trRja2+PjEUlr6zVZi5GPRxQ+HlEIgjqGhlsGjNXTEQQlaiqbKSqqxMBgC7a2oaQl7UYQNBAEB/7fiNeiov0YGKzC1taLtra2AbVhDD4eIQMQIQLGiRPHSUvKQU1tIYIwGkFQpKioYgBYJiMIMxDnRwwOtzuN/IifcVk1ituRuriskkd+hAm/K8Giki/8GXGNG2htchxYtqL6KgMN4TO5BWlYO5qjNH4Uqzcso66lEisbE1atXUxTUyUdHY85d7oFX18XYuODyStKYfuOTaxcO5/5i6exYMl0UjIiydwVh9NOC/H/8XuYu1APK9stbNqyghmzNBhJB0Zmq0SIGCkGxahrKLPD2oiqg7tpqC2npHgXoUHebN9uzGjFkbi5O9H+8ilPX7bx6nU7//jtMw/u/EJp8R4SY6PYW5TP9SsXefn8MW2P7vLsyV06Xjzmzq1L7CnMxNJ8M/rTNZgzSwujTYasWjEXU5M1ODua4+1pR0ZaFM2NFdy8fgYtTTUmq09EUi9BW1eT2bP0MTfdityoEdin2qO3UBdtPS0c0x2Q1kvwyPNAb64uU1Qn45azEz01RVTGjsVQVxHvEm+mTFHF2NUIE/et6E7VQVNHHfNQcwLLvXGOt2KyziRxE0ZTNCJvct6Ihro6LQ11nDzaQtWBMjTU1XFIs2ep0RLGj1Nh3tw5TFabRGhtCEs3LkFHW4sdEVZID3mzXbKd9fY/s8lpI+pqaixctwBJXSirrFeydMMSjFOcEFT1mDpVhy1uYqHvle/JkvWL0Z06ldVmq3HKcEJXV0xvcspwYrXpKqbq6GAdaY2kPpQdEVbs2GHFjh07UFdXR9ogRV1dHXd3N16+eI6qqirW1tbsiNjBlCmqVFUe4MH9uzg42DNp0iTMzMwIrQ3BM9+ThQsWMH7cOBauX4DbLjfGjxuH7tSpqKupYWdnJzNPr9q2UlQili+TKRC20bbMnDlTplBIG6SYbtuGlqYmH/vefaFE/BEiPva949cP/fzz8yd++/iBj33v6Ovuoq+7S3bsp/73fOp/z/uebvq6e3j9op2Hd+9x4+oVrlw4z/HDTfw+N2ZwdkyY7PoU/izWCNt+nid2LQiNSAPsSQj3ItLfCV8nM0I97Ti4O41H18+IMP83EP75az8vnz+mv7eLz/3vaHv4gLevXsJ//s2Rpkay09Po7HhFcWEe//nHZy6fP8eBijLu373HgwcP2Om4FT8jJT7tnYHvZkXcHIy5ceUCDVVltBwqB12BHcMEDJabcayxku+0VZg8YRzl5fsx8w5GGK/NyBE/IfxFm+E/fc+Iod8jCEoYGKyjqbYGJbnhyA8XJycLghaCIJq4xo1RZrTcKEbLjUJ+5HDkRw5jrJIc/k7GxPpbEOdtQYKvFcl+9iT52pEd7Ey8uwgV2VJP0qXeJIR4Y0QpAZ4utD24Q9uju9y/d5sH93/hxMkjZGWnUViUi9dOB1ATEL6HjAhfQndakZcoQRBuIawViycQEDaA845NNBwsoO3OeS6fqePWpcMc2pdBbrQPqUFOCMJpfBy2kpUg4fqlY3x41wH//sR//vmBz/1vaThYwlglRXS1NcnOzKC5rpZwaSjjxygydvQoatMFwv1dWSuIU6WTpT5sXLEQ4zVLmaGjjvxIUSqXHzEUOxsr7GyskB/xE0aG89i0bC6bls1l47K5BDuYEGhvgtTVgoQAZwoSJTRXFHDl2CEuHKmmsaKQlGh/DOdOwWHFMG5Hz6TWSwPdSQr8+K07qeE+ZMeHkpcaTfnubB7fucbr9sf09byht+cNnW9f0dnVQXd3J93dnfR2vqbr9UuePX7A9SsXuXLxDI8f/MLbjue8fvmUztfP6Ovp4NrlMzTVH2BXViKSYC8y02I5zSzmcZzSknT2FMYT5GuNIBzHy34L0b52RHhZI3WzINLLimivHXha/Yyr2Sp8bTcgCGEEORmztyCRppo95GWFkxDtSVZyEJbbliL8DZxt12JhsggLE3HytO9OE2JCXTlQnMq1U3X8cuUou1JCMdm4kGVzNZD62VFTkjnQwhOGxM2SxGBXsqP9yIzxIych6HdDb5WoAoykg2ipO/vyk6k/kE95XgqlWbGUZSWQHxNMdngAu6IDKU6NJtrfmVysKClMor5qNxdP1/Opp53ejkc8uXOR443llBelU1uWz4nG/bQc2sOJuhL25yWyKyGIzBg/kqTuxAW7iFPmo0TjujAJAhxNiPV3IMbPnvQob8rzE2isED0Wx+r2c7S+nKN1B7l34zI9r9ppu3+fi6dP8+TePTpfvuTd27e8bn/Kw1vXvyjghFvQzzfoT9NGddIE2traxAnTN1sx2WJEWlIOpiZbKC/bj+rEcdy8cRXVieMZMkqfmzevMm6MIi0N9RgamqMkP5Lw8ER8vDwYMkSLtrY2Jo9XQUl+JGfPnODnNaswNdlCTWUdivIjGTJkIjduXEVh1HB8vD2xtQ1E0NamtbWVWTOnk5qSQmCAPxPHjyM2IpwAf3/MDGZz4cQR9L/7Aa0//ZXtf/uRTz9M4b3cfJmPYRAADu0vFhOSxqynpmwv/5e0946KKt+2f/e7/Tvn3O5zOiogSQygCAgYulXMOWLOAcWEOYCIiJKKKFEQEJCgCJKUrCggKBhREUkCknOO5u7+vD+qKO17zn3jjfccYw2KojZ7W9Tee83vXHPO5JgIbl4XV0psOMkx4jyJuymxZKVeF2sa5GfRPXQZPYoLJGyEWJjdOXytGDBIxpY6h6+Viq0HrGCltrKSfIgulZVUFuaKnaNkfvviGCWnJ2EgdOmTm/aXv0dyzCVuXg/+yzhTTIiHOB/jKFzysCI6yI2Ey+eJveRKYpinFERc9rTkoqMJfg7GhLiZixdJ2uCc2T7cLQ4Rdl7EvYSrPE1PIDH8EiG9q1luoIzLXmXKg8dhMGcwyyfJ4GEgT523Fp7bFVg6XR1vkTH+TqfwdzqFj90Jzlsfw8vmOBcdzRCEJq6ctyHCx178edoFZjgS5mVLsNtZ4oPE2pzsmxHS/2NB/n3yCx7wqvgRz17eIy8/m6KCHPH2EsbX0+oo7haHxFkVlkcI83MmNuIiIaFe2LtZs+XgDlSn6DJ86niUp01EafpECZD4qmZOREZPm7/9+E/+9v13bN4uDpvzueDN5u3b+NsP3/H3H7/jbxIg4XvBi63btzLh1/EcPXYEOdlB6C9bgtHeXWIQ8beJzJyhh52dD4uX7JeAiAIEwRpBGIuZiRNmJvaYmYgkJQYRgjARI2MR3lfC2LDhGJqaKzEyskQQtNDT2/QVM6CIkZGIxYs3IQiKfP/9OIyMLPH2CMXshItEr6CI2N71S9jc99+rYmRkireHP3Z2HhJ3pxEIwgj09Jaxffs2fvjhOwRBEU3NOTg7O7Fq1QrJ7xqKmYkVoaHRCIImgrBD0rDc4ptvHBkmp4f5GiXq3MZxZJm8BEAMjJEOuMF48MWVSQIiFL9aIZWMcQqKkJQcy76DO/lh8Hf84/tv2GiwlscvcjA/Y4JfwHlaW2spLc0nNMiXiIhLlL3Jp7K2EM8LDixaNgNBKGfqzHHYOZ0mNf0Gh44Zslh/BnMWTGLtxsWsXDufX6eoI0cTcjRhe86U+fqTpSBHd9xwFi7SY9OGJaxeOY/fJqoza/pE5s3TY4zGCK7fiKCju4Xbd2/x/OUTKt685s7NJOJiInn57InYvrO+iobaCro7mqmpLKG3q5nmhkrSUhOwOHWUxQums2LZXAQhhI3rlnHsyE7Onj7OpvX6nDE/RmJcBM+f3sNw+xY0NdQZP04XXR1tbsRGUl1ZylgtTYYPU0F77FgmjB/HOF2xJeooNTU0xqijOnIEykpKyA8ZgpamBiNHjGD0KDXGqKszVksTXR1t9JctZcrkSYwYPozhw1RQGToUNVVVxo7VYv4asZBYV1eHbVs201hbxa2keG4lxaOjPRb10aPR1BjD6VMnCbnkzyg1NVRHjmCMutgGdfQoNRQFATVVVdRHj+JfE9X5eZkeOtpjJfbwmmiP1WKcrg6CzjQMt29nnK4uujo66Ghri/UPixczceJEJk6YwLSpenwzbTLfTBzHxAkTmKo3hXG6uuhoa6OpqYmWpiZjx2qho62NtvZYtLQ0uRQYQFNjPevWrUVDQwNNTQ02rF9HVeUbamuqKCp8ybq1axijro66+mjUR49GTVVV+n6pjhyJjrY2t2+msHnTRqlIWlsiot5hYCA+Vh0daU3V08PP54L0tTra2pw5bc77vl7e9fbwtqf7L/Wut4e+rnbe9XZJE657OlqlTkx9Xe3iRdrOdtpbm6ivrqC+uoqy4gIe52STmpzA5WB//C64IQgx6JCHDnlfzitBhCB4YLpvA7amuzlzfLvkfLwl1voCpw4ZsHfTYvZsWAK3BLJTIr+AiLxnj4BP5GRl8K63i97ODvJyn/Lp3VteF4oPorm+jteFRXx+/4GOtnYqyt+Qn59PcXExLS0tHNy7Du/dI3h39TdOrVfGcPMCYq4Fcys+An9PR7bu/gd6iwxIvXEDQZBnqJI83l6emBgf40fdYRiaHebhgxyKi4o4duQQsoN+JCPjITU1Nbi7nsPd9RxtbU2kJidJQcQ/ddUYrapKanISqUlJpCYlMnKYMiqKstibbhWPMpnvFbsUmR/A4eBm3Iy3422+Dw/zg1ywPUlkgAfXgi7gai9u+jLupNBQXw185u27HhISr5OUHEe1ILBQbxxCGAi5EOopIibIkwBXq7/Oqh8E88PbCThvS3SwJ5e87Yi/6vsX+sjy4GaxENryGH4etsRFBlP66jFt9WV0N1Wyae0qdLQ0KSosRH/JIobKyyGyscbfzxflITL8l+5Y1FWHozFavEorLzsYZQU5lBXkkBv8C7/8+C/a2pqQHfQTCrKDUJIbjKLcYJSGyKAoNxgF2UEoyPzCWDUVzPesQXR4O+fM9nHOfD/nbYzxtD6Oh60xBwwWsWKyjJh9cNJi1zxF5k8agcWhLbhbHiXA1YogD1vC/d24Ex9BVfFzupqr+fS2iw9vu+nvaae3p4Oe7nY62pvp7mqTeh9XlBZT8FKc0N3X3UZnWyMVZQU01Vfw5GEGkeGX8PFyxtHOAgfRabKZihVWWFkfkaxCif3Bjfdv5NzZQ7idPYzFgc1YHt6G9eGtmO9dh7HhCowNVyAIIowN9UlNuUrOvXi8PM5gbWFEaKAj5icMWDRHAyPDxRw7sJqDe/QxObie08bbsDTdjZudCZd9HKV/O1uL/Zge2sLt60H0N5UQ4e/M/k1LCPO2w93yKP7O4qC7r5u5q4HncBIEKBcoYTQljCYs0J3MxCjuxF4mPsSPaH8PKT1/1dcND5EZgezC1eEUUeH+lBU/5W1HLXzu5vf+Jl4+TiPmsg9JUUE8zLhB9p0YMpPCuRbo9hcQIQgSBqIchC0gdlwQ4WhmhJv1US44nmQNMcSGehFz2Yfr4QGEBZznWuhFXj7J5l1nG+97u2hvbKTy9WuqSkvJuXuXK0EB+Hm4cd7ZAZEg4O1qR7CPOzPJJFBJQFFejpycTDxOmuAdFoYgiEGFg7Ulp06eYKX+UqqqqriTkiytgeyHAb2Eg7UV9taWrFi2hNvJSSgNkUFZXpbbycms1F+Kg7UVDtZWKMnLojhEhtTkJPSXLkZZeSFZD3JQVl5MTHQUI4erkHbrJg8f3if91i3Sbt3i6JHDGOhN4+6NG+j819/x+edQWn7RoF92Mh0jN9OsbUKrxgE6VLdKR5AGmIgBEDHAQAwIq1PjIsi8eV0MIiQ6hwGtw4CFq5jJWC5lIXoV5kgBxIDoeiA3Qvx4My1aR2nROkrfkBl8/OdQ+gdPFJfMb3z4foTURSotIRyRINChulUcnpcYRkZyOIlRAVwL9iAqyI3IS+KMFSEbAtzOEhPsTlKYN9eD3Lge7ML1YBci/ewJcj2Nn4MxFx1NCHY9Raj7adIifIgLcMbH1oTYQBdq8rL53FHNNX9nVk+V556VGq+ctFilN4QjhquwNjFixXxtDObKUHdBi8yzI1k5WZaTe1cT7HaWAGdzfO1N8Xc6RYi7JUImXPa0JvyCnSR/9z1sFwjzEjv5hbhb8iw9lobSJxQ/T+fB/SSev7hL8eunvCp+RF5BDs9eZPHsecZXjlwhCEIIHlZHERnvxNn8APFXfUmMDcbD05YthuuYv2ohGlPHMVJPl2FTxzN02ngxkJgx8S8gQm72BAZN1uA7hcFfdBE/fMfffviO75QGMXTheP57yI/87Ydv+e8fv+O/v/9v/vHdP/j+h38iI/MLigqyKMjLIHy7kaUL9RBrBoZKGnB9xOJGSwRhJF9GikYi1hxoIR4j0kD410TJYy1Jsz5QYyTbzJb8Pi1JjWVAt/ClVCRBWSVf3ZuOSV6n/dXr1CRgYOFXz41FENZIgcNAroQgKJOX9xw9vW0IwycyMMr0zTcPGTFkIkG7RkkAxBAUZFeChyC5jg+4vgy4wAyAiBJpuKfgIh57E+cs9SEowv4DO9m0dQ0Kw2SZs2gGTu525OY/4vLVQO4/SCctLYmUlOvcuRVPdfVrXuQ94smze3h6n8PAcD36K+ezWH8mv07RZNnKOWzcqs/s+b+xcu18liyfybhfVZk8TZMly6ezfsvCL6BGAEHIZdz4EUyfoc3UKVroag9n0QI9jPZsYuumlYwapUToZX8ePM7Ew8uFSyEXuXM7BSwEfL08yMnKoKWxhqb6KirKisQZO0nQ2VZPa1M1jx/cxc7mFLOmT2TqZB0EIYTDBww5e/o4B4wMmPLbWLZtXkX67USS4qNISYwh/noU9+7e4VFOljTBuqrp71yPjiTvRS61leXcvZNKXGwUQQF+3L+bxsULXhw+sA+R9VmS46+TcCOWpPjr3MtIIy31JuFXQrkWdpngAD9Mjh3mnKM9xseOoKmhgZHjXtzuu7Fw3QLGj9Pl/t106qrecPfOLTLTUkm8EUv4lVCiwsMofpVHZloqft7nsT57Gm8PN4pf5eHj5cEBQcDtnCOxURHo5AUzue82WRl3uB4dSVR4GDGR4dxMSiD38SOa6+vIy33Kw+z75NzLor66ioaaah7cv8eL3KfUV1dRV1VJ7uNHPHvymE/v3vIoO5vszLvczUgn7U4qd26ncjcjncy76Tx5/JC62mpqqit5mZdLfPwNEhPiKS56RVNjPe1tLbS3tdDS3Ejes1xSEhOIjYwk4Xo0YSGXOO/mxiV/fwpfPqf6TTkdLc0U5b8UH19WFi0NtXzo76OtqZ5HUkfvAAAgAElEQVQH9+/xMPs+D7Pv8/FtPx/6+yh8mUdOVhY5WVl8eveWT+/e8vFtPx/f9kvZhy8jTi1Sp6aBFOvm+hppTkRrYx1tzY3U11Tx6kUuz5885N7d28THRhEWGsh5d3tsLY05fnCbFERYmu7G+cxBXK2OIAiPpDlld65fwtHiIILQxHv+IZkJAUGI48yhrbjbHOdrDZMQHxvFx7e9lBUXUFFaTFdbM297OuntbKO3s40/Pr4TUyjvP1Fe+oba6jp6u/uorqyhqqKaro5O6mpq2ag/lUhjNQmQUGLz2pkkXL9Cyo2r7NYVWKG/lNraGnHTcDOF4uIitDRGM0JFCduTJ9Eco4aKkjxtbU3IDfqJ5UsXiZsHucEoSYRocoN/5qfvxRZ48oKAi7MzBganGfTzj9hYW3Lk0AHkZX9BZLIVJxMDXM1242kuzlIIOHsQX3MjnI5sw9RgOWcPbOUfvOd1bjalL58QHnyRh9l3KS8rpramghd5T8nMSqOispSqN0XcjA6GQAEhDEI8rInwdeQbPuPtcJIqVEiK8OVWdAD3U8K5etEJf9czeNqd4JKHFZZHDLDYK14Vp1zA8uhWju1ei7P1cc7ZmuJmfxoyBcgUUFaUx2DLZvz9/FCSk0EQVFCSk8HW2hIFmV84tN+IRw8fUlJSjPGxIwiCOvYiWwL8L1JVVYPuz4L4/ZH5BTtba+xsrVGSE/uXB1z0JSf7Pv5+vsjL/Mys37RwMtmJq/k+PM4cxNfeFBeL/SyZNgrP7UoUOmnhv2sYE1R/5vvvDLA9boi75VF8Hczwcz6Dl50ZgR4iEq4F8eJhGrXl+fS21dHT3kh3WwN93W30dbfR3tbIu7fd9HS38e5tN91drdRUl9PYUE1bWx0VFUVERoaSmXmLmzdjcXW15dw5SwIC3HF1tcbB0Zydu1ax3XCZFERsWDkDW/N9OJ85hM3xnVgc2Izp7rWc2rMe68MGmO/dgMmOVZjsXM3+jQs4e+YA55zN2LVzOXNna2GwdSGCUM6mddNYs+I39u9aym6DBRzctZxDu1ewY+08dqydh+n+LdibH5T6JD+9G090sBhAulkZY2u8B0dTsc7kvM2JfwMRkSGeXI/w5V5aHFeCvRCdMUYkCIT4uCISBOJC/WGuwPVLPhghpv7TEq5xJyFSsgYmR393Pf3tNfS319BU9YpHmYkkXAskI+kaz7KTeZB+ncykcGJCznP5gh3B523wdjgpBr1hknEmIVMCJAaaBm9cLI9w2HANIrP9eDt/YU/cHCx5cDeV7rYm3vd20d3WTG1pGdUlr0lLTCLQ+zyRocGkJydw/3YyDzNuUpb3hMt+bgj6eQi/6GJn507WwxwW79+PMFqX0Cvx5Oc/Z8HcWazUX8qDnCyJhkEOFcUhDB+qyJ2UFFav0GeYkjyONmKQsEJ/qXiWXE4GpSEy3E5OYsWyJZiZnsDeyhIleVkU5GTIyclE+dfF/EtXlfuP7+N13pMjRw6hOnIYabdusnPHdlQleohRaqps2rCBjNRUxowexaMf1Hj/ozp9ctNo0TpKk84pOoevlWoVBkBE17DVxEVcJv7aFRIiL5Mcc5XUuEjuJERzO/4aWbducP9OnFRcLRVMDzASXzswyelJw+aq9bdSr7JI6gbVMXIjtSNWUa1vQLW+AV1zTOhRnCceXZKfRZPMOGoXr+bJvVQ+/nMomSlRpCWES7MkulRWkpMWy+PMeFLjQokM8eRaoAtCJkwlGx3yuOhiQWyIB0lh3sQEuhAd6ER0oBMRPiKCXE8T4GxKsJs5oe6nCXY9RZi7BRHnrQlxPUt6TCDVL+7jYnUQw/lDKHSYTNAuDWZrDmHf9o3gIv4cOZ05xom9G1g5RY6ssyOp89Zi+1wZNi7/DV9HMwLOWRDsbkW4jwPhPg6EeduBpiCuNAHhvfhae9HJnMvnbci+GU5VQbb0c/rw0S2e5Gbw+FkGz17e4+HjO+Q8SOEbPvMNn/FzsUAQQvAUGXP5vC3n7U6I7Yyv+BAdGYizmxW7Du9E/VdN1KZoi4HENF0JkBiPwgwJmJg5Hrk545Cbo4P8HF2U5o5jyGQN5CaNRmGODooLdVHRn4DCIi3k545BWU+N4VPUGDdPm1WbF2JsuhsHkTE2Z/ZjccIQ0yNbOLJvNWuWT0UQ3DlspM/+XYv5MrPsjTQjIVAyKmsEG2YrknRqLPM0FQjdNQbDWYp8vUD1dUK3uL5+/gzi8aWBzIWS/7CtCEEolLzuAP95hvrrOoAgaKOpuYC8vBd4e1xCPNo0G0Fw4du/H2KC6hAiD2hQ6DCBDdOGMGTQesSBVRKw0DdwTRpgI77KgFAUizsHtDMDIII4gUWL56Klo86I0cOwFJ2hvLqU1xXF3LydSGjYJXbt3MZp8xOkpsST9+IJrW0NZOeks2nzWsZojEBbZzRTpuqirqHCsuWz2Wqwkt8ma7BoqR5z5k9k5pxxWIuMuRjoxAnzPaiOGcQXAfhnZswcC4ECBArMnqHDzKk6GO3ZiLnZQURY8PBxBvcf3OH02RMsX7GQmOhwPFwdcTtnT1pqEk31VbQ21VJc8AIhCWoqS/n9Yz8drXWEBvmyaf0KFi+YyYa1+mzfug5LixPs2rEJ/SVz0VQfztZNq4kMDyUtNYmCl7n0dbVL04grSot5zz94+SyX2soKWhrq+fi2l6a6asqKC3jx9BEP72cSHRHGBU83kuOvk5V+m4rSYmory+lqa6b6TSnXoyII9LuAv48XIYEXKSsu4GZiPBpjxqCro83ECeOZOGECV0KDed/XTVH+C54+zObJg/vSROWXz56QlX6b2ymJBAf4cc5BxPWoCCrLSqTg4tnjB1SUFtPaWEdLQ600UK2mooy6qje0NzfQWFtDW1MjvZ0dvOvtob+7i+72Ntqbm2htbODj234+vXvL5/fv+P3Dez6/fycVIvd1ddLb00Vba7N4zLqpgZbmRhob6qitqaKq8g2VFeVUvCmjuqqC5qYGujrb6ekWb9fb00VXWytNdbW0NNST++ght5ISyUpPI/fRQ1oa6mlpqKe3s4MP/X1SADCgZfjQ3ycVSA98P/C6Aebh6+MfOPb+bvF+25ub/i1tuvpNKW9eF1FSmEfBy1wKXuZS+eY1r4tfkZoSz7WrIfj7euDh6oiwCwY0o+KFFRf2Gy5H6IILjicQG5CIpACi7Hk6D+9Ec/misxSQmuxagyDESc5DFwY0Z4IgQuDPz3S3t0hpkeb6Gj696+Ndbxd8/kBvZxuf37+jt7uPro5e3r/9RFdHNy1NrTTWN1BRWkZVeRmPcjJZtWAC146PpDd0PCfXKrJx9TRiwv1ZOG8m69euJj31FiOHDUVFSZ7t27aQdvMmqiNU2L5tC3duppB4I1kytjQcPb010hXIIYN/EjfGcoNQUpCTgoi7N2/w5EEGqTdukHgjlX17dyMv+wsOJwxwNN6Gy4mdeJ7cL05zPr6dc0c24W6yE3czI5JYir+TJQlXA0lPiiUt+QZVZcV8fNtLX28njx9lk/cyl4JXL3jb3UpHTRE5yeFMIBcvWxNCPKxJuOzF5fO2xIZ4EOJhTfhFJ+7eCOGShxVetiac3L8Je9O9BLudxdfmEPbHtuB6ei82xts5fXgrlsY7MT20DWebE9Ibo7wgILK1QWRjzVD5IVjs2ob68KEoD5FhyOCfsbO1RlNdjWHKCpL3Sh2RjTUX/XxRVhjCSBWxc4aKkjwiGysx+JAdRFtbE6NHqKAkN4ic7PvMnj6VSdqj8bTYh4/1YXxtjnBk+0JWTpYh88wInot02DBNAQWZSXyj040giHC1OIjrmcO4nT2C29lj2J3cj9PpowS425IcHcrT+7eoKMylujSfujeFtDS8ob2phuaGSj687aars4X373p4/66H+rpKKiuLKSnJIzPzFtevhxMdHUpMzGXOn3fE1/ccYWF+REQEUFj0iCvhXhib7mDL5gUMeIefsxHT8Xs2LuLs4W0c2abPcYMViI4Zcmb/ZowNV3Fi51oMV81m2dIpLFr4K/Pn6X65SQmObF4/nXWrJnNg9zJ2bJ7Djo1zWbtsEpM0FRmnJoMgiDDdvwVL0704WR2j6EkaVQUPcDp9GPP9Wwl1t8XT0hg/e3O8bUzxdz5DE3Jc8rT9j+4x+U+ziA0XO/skXAsmKSIYQQRB7o542J6WnJi5pKfEEB584S/bvnycwcvHaTzIiOd2XBiZKVE8yUoQsxG3okgI9yM6yE089y6IxHONfeJRptGUiIGQSDzrKG5UvFk8XYdNK+aya8tK6X5uXLtMyasXdDTX09HcQEdzAw1vKmipruFZdg5pSQlUFhfwub+T/rZGmipLEG7BJB4hbAdBU5fFK/dTVVWFwhRNBHldjA6LqKqqYqiCHEMVh/AgJ4tTJ0+wbctGvD0CEQRlEm8ks2r5MlS+AhHK8rLk5z/ngNEeDhjtoaqqiuXLFvPbhHHk5z9n6+aN2FuLnW++1R3Ft7qjOHTwAFVVVWiP1WTkCBV2bDfg4cP7rF2zGmd7O3bv2sXmTRulICL5ehTvf1SnX+Y3msadoVnbhK5hq8XJ0hKHpdYx+6QMgUgQiLkSSGLUFe4kRJN5M460xCju344nOy2e9OQoqUB6QDsxoIPoUllOr8Ic8fPKS+jT20r5jh2U79hBzbJNvN1pTc3SjdLnBqp2yTpqlqz/y8/ua08l62Y0aQnh9MtOloASMYPxMOMGT+8lkhoXSvglN64FunAt0EX8NxKauOhiQUywO4lXvIjydyY60ImYS85c87Uj1OMsIe6nueptxVUvS4JdTxHoYEKY+1n87Ey5IDrBspkanN+hyLuQcXjvHMqMCSroz53Crk0rObpHzIbMJBN3m1N4OZqzbIYGntsVqLsgHm9aOUUWK+O9XPESER3gwq1rF7ke5E6Er1jkHxPoSuRFZ0I9bQg4Z0Fi+AWuX/EkIzmMiuIcKsufkfMghTvpN8h+lMqj3HSy7id/YSFcwN/TiotuFpy3M8HP8RRBntbcigkiIvg8cbFBRMcE4ebtyPSF01CfPFYMJKZqM2yaLsrTdaVA4t9BhC7Kc3QZOk+HofN1UVqgjfxCTRQWaaK0UJNh89TRWDCWeRtmc8BkB/ZOpri7nMbmzH5OHN2KIIg4fcIAs+NbOLJvJfsMF2JxYjNnjbdSgCaIBMn8fzmK1KFIHcIk2DbtR3LMtZinqUCOuRaGsxT5Zka3pDFo+h8NfrbkRp+HmOUQSRr3/w0QDICKAb/4//Qav68eB0r2q484j2IygjAccWq1H3//mwkTVH/hvrk2b9zUWDH5e37+l5nk2tNERJDr/wARTfw1SK7qf1Sd5DUDibltzFs4i0k8ws7Zljc1ZQifQfgMe/YZMn6cFrNm6hEc6Mvrklc01FfxMj/3S/7EP2DSZF3mLZiKyP40xAnMmjOR8RNHMWrMEMb/qoqrhyVBoW5s3raE8ZOGM2ehLpra8vw6aQSrV82Ugoi5s8axaN5k5s/+lRX6s9m8cRl5eQ/o6Wumq7eFF3mPaG9r5NmTHO6m3eRV3lNqKkspf11AaXE+ddXlfHrfS2dbI031FWRn3ebY4b1oa6oyXkeddauXcsbcmBlTJ3Lk4G6sz54k+toVTpocIS72Gt0dzfDnZ169yOV1YT5tTfUEsov66io+vu2nqa6WvNzHBPn7kpOVQW1lOXduJnE1NAhfLw/Omp8kOzOd0qJXNNRU0tPRSv7zp9yIvsaTB/d5XZhPWXEBf356T/WbUi75+3HOyQHXc048zM7iXW8XbU31ZKXfpqy4gJqKMvq7O6ipKOPJg/s8uHeXwpfPiY4Iw9vDldjIcHIf5ZD//CmFL59TV/WGtqZ6+rs76Otqp7ezjd8/vIXPH/j8vp8/Pr6Trt5/vUI/oAkYEBf3dXVKm/W3Pd10t7fR0dJMW1MjTY31NDbU0VBfS011JWWlJRQW5FNcVEB52WvqaquprCinprqS9rYWenu66OnupLurg75e8f4qSl9TVlzEo+z7PLx/j+JX+eTlPuXN6xI6W1uk++/r6vzLsQyAngFgMVADAKK/u4sP/X18evf2LwCot7NDAiDqpKFwZcUFlBa9ovhVHi+fP+Zh9l3upt3kVnIcL5494cmjHCgQsLU6xbHDuzlycDfihdcBEB4iAQExCF3ge24ARITh42DCJQ9LEsMv8PJ+Co/TbxDm54KHyBSzfevE5+UgCbCXXgdiEP74+A7+/Mynd310tTXz4W03/P6e9/1d/PHpLfz5UQwyOnvo6ernbXc/73vf0dfVTWtjA3WV5VSVFfMy9wGxEZdYNH0MWZaq9ATrcnKtAlvXzWT3AoHZBuu5nZyMvCCgOESGESpKtLU1sXjhPIqLixitNoKhEiZCXvYX9JeImQgF2UHSJlh3mICm+mja2pr48fvvSY6LY/u2bagJAr/89AOyg39CWUEGN4s9XLA6xDkTQzxM93Hh1CG8T+7G66QhXmZ7EYQ0BCGNMwcN0aQAzARy0m5SnJ9LX3cbTfVVVJYX09nRTFtzHdVvCih7cZ/y3HQyrgcT6HKGcB8HHqREkB4bhI/9SXztTuJpfRwX84M4nDTC0dQIR7N9OJzYi/2J3Xha7MPh+FbOHtzAmcObsTmxi9NHDPBxPUtrzSsKHqWRfSuGoYry2NnaYGdrw1B5OXavXoGCjGQsSXYQmzesIzUpibu3b0jeq8HYi2yxtbZi+FAlNEar0tbWhKLcYMnvsWbI4J8lOolfUJQdxO2kRPSXLORXLVXOW+zF4sAm5v06FP+9Qyl0noz7bg3Gjx/P99/txfrIZpzNduF4cjfOp/bhLNEgWB8zxMp4J/ZmBxCEPvww4pog8DA9kXupcbx8dJfivAcUPn9ATdkreruaKSnM411fJw21FTQ3VNJUX0F9TRnFBU8pePmI6opCsrNucS8ziTupsZQUPaGx/jXtHVVU1ebh5HKS9etms2n9XAy3Lkb4p/gG5Otsjt2JPZw9bMD+DYvZrj+T49tXcfrAFo4brmXPxkVs2ryItevmstNQnyWLJyIIt9hluITVy39lht5wpk9SwXDTHEwPrGfrqulccDSjjUEIQi5HDddy5tgOzpjs5OpFJ4LO22B+aCuC8B5fu5OEnRcR4mZFgNNprvk5EeHvLGYhLrlKm5qwoPNkpSeQk5FES+1rXjxI52ZsGHHhl4i5fBFBECEyP4YQA05WJ9m7fR0X3ER4utqwkFt08SN3b8Zw73YsKddDuR0Xxp34q2TdiqToWQaZSeEkRwYQGejCFR97BtgGYQ1iMeAjiS7Ce0BwKuLIzrU4WhzlbnI0Ib5uHDPawQU3e8oLX9BQ/Ya2xlq62popzn9Ba201lcWFFD59QpD3eSIuBVDy4gm5WXfIf3SX7UhEWoAwchfKyovYsM1MnBz9N11+naDLgX17pOyDutoITp08gYO1FVN+m4CKkjwbNhgx5bcJDFOSZ9UKfVbqL0VJXpZJE8dhZuLChg1mrNRfyuSJ41GUk2HyxPE42lhzYN9exoxWQxDUGTZUkbFaGhw7egTVkcMZOUKFkSOGsW7tGlwcHDAxPo6G+mjmzJqJ8fHjaKirczMuhg8/qNKrMIfGCdbUTzpHq+YhuoatplnHlBato2Jdw7DV4iZddSsxVwJJjYsk61Y8mTfjuB1/jfSkaFLjw4mPDCIhKpibN8LEeQ5Ki6QuS+Jsh/FSTUPWuNn/Bhj+31bdgqVkJF0jJSZEOorVobqVpOhAnmQlSN2mLl905oqvA+H+zly+YMdFFwtCvGyJD/Mm8YoX4T72XLtoT4SfHVe9bbjsaUmI+2kue54h0teW2AAH/O1MOGe2hzULdVg5WZaoI8N4LhrFhmmKbPz5G5wtT2FrbkxG8nVKXjzg5cMMcu4kEOp9jouu1lzxsufAtkWsnCJL1tmR5NmPxmCuDPu2LCAl3JeM68EkXvEm8qIz4T4ORPmfI/aSG5EXnQnztuPGZU+uXTpHSmwgzx59AQv3slNIy4jjfs5NMjITuH0nmtioixjhh5/7WUJ9RAR723A9xIuEcD/iIwKIverHjcgAYqIu4efvgqXdSRasnsfa3RuYs3Ep0zcsQXXOb6jNn8ygiWMYMkMH2dnaKMwfh9KC8Qydp4PKHG1GzB/H8IW6qCwci9rKXxm2VAfFOaMZPled2VvmcODMbtau0WPZdDk2zFZk2WQ5hmkuZpicOrMnqbBwmhrr9Cewduk41i4ZR/AdFaIej+Dpwf/i8Lf/JWYOt0iYiC1gsGgwSRZiJuL2cS18tqgxV1OZuQYT0DFYwJBB88SrjS58BSIGbvb/CUB4S0okcRj834BDiORrEn8FE2ESMLEYQfgN8ZiTHYJwC5mfDYk8MJJCh/GsmPw9i2aOYdn88QhCG6uWTJY47A0cUwxiFqLtKxvX/wQi6vgSNtfG5KkTmcQj3L1duX33Fpu3b0R/5WLmL5qNluYo9hntJP/FEz597Ec6eiEBECJBwPmcLYXFuaTcisXZxZKdu9ejrqEk/WwZGK5k8bKpTJupxbTZmkyapoamtjxKQ79l44b5rF0zm3mzx7N00RRWLJ3JKv3ZECZw1uIov//eS1dPI5//fEtXdzMNDRW87+/gTekrKsoKqKsuJSk+ihsxEdRWlVFXXU5zQzUf3nZz7+5tFs6biaHBJm4lx3HK9BjbNq9BZG1OXXUpDbXlhFzyY/WKJcTFXqOrvYn25gbe9XZRWvSK2spyKkpf09HSTG9nB6VFhVwJDsT0+BGiwq/w7PEDKstKqH5TSuTVy1wNDSI7M53WxjrKSwp5+ewJRfkvqKt6w5+f3tPf3cEfH99Jg85eF+bT2lhHU101jbVVVJaV0NXWzMtnT8jOTOd1YT7N9TVUlb+mIO8ZBXnP6OkQ541ZWZzCwdaKF08fcS/jDtVvSqmtLKextoqutmbe9Xbxob+Hz+/74fdP8MfvVFVV0dbWRFVVFX/8/pk/Pn3kj48fpALjAWHxwOhPV1srLQ311FZWUF5STEnBK0pfF1NfV0NrSxMN9bVUVb6huqqCxoY6WluaqKmupLKinKrKN9TX1UhBR2NDHS3NjVSWlVL9ppzaygrqqiqpq6qkpuINVeVlVJS+ljIlPR3t9Hd3SetrYfSAUHpgZKm/u0t67F8zJwPb9nZ20NHSTHN9HQ01ldRWllNWXMDLZ094/CCLe3dvk5J4naiIELw9nYmMuMy18FAoEDDYspq5s39l+dI57Nm1nkP7NyIIcV+dRzEIQjYeosO4W+0Tn8uSsTo7s704mh8Sg44VcHj7ak7sWiU2qxiwXZaG2MUhDIwufXzby8e3vcAn4BPv+7vo72nnbW8HzfU1dHd20d3Zw7uet/zx/iN/fvjA+652mqsrqCh+SXpSLPdS4/ByPsv0sT/ywlGdKjdtTiwbxPgpg1lqoE9GxhOW6ekx32A1nh5u3ElJYZreJIqLili1Qh97O1txAyxxFioqLGDurOkMU1aguLiInTsMUFFWlLASsmxcv56HDx6wbu0aLM9YsGH9GhSHDObcqZ04mezgwtnD+FgcweXoLjxNd+NveRA3k50IQhpLSWINMQhTxReUG+HBVJbkU1tRwr30m5S8ekZXaz1lRXlUljznWVYi6bFB3Aj2IPGKN6mR/iRc9iLsvIiLDqfwsjbGzeIwjqZG2BnvxsFkD46mRjiZGuFkuhe74zuw2L8O833rsTq2DeM9azm6aw1+7lY8zLhBa+Urip/eRUlejs0bN3A7ORlFWRkUZAajPnI4UdcimDtrOoUFBaiNGIauhiBhIsSgw15ki7zsYJTkxUyNkrwsIhtrRDZWKEpAmILsLyjI/sLtpESWL1nIJO1RmBiuZMbYH3lur8p9y3FsmKaI/qxR2B3bgtupXbhZ7MHj7H6cT+3FycwIB9M92BzbwZlD2zhzaBtWx3cjCOWwRcDu1CGpRiIpKoQn927S+KaA13kPqS4v4tmTHD697+X3j/10tTdQXPCM4oKnVJTl8+xJFvkvHnAjNpTY6GDcXa0xwYXG+td0d9aQ9/IuZua7WbRwAls3LeDk0W0SEJHG7g0LObhlGYe3Lcfp1H4iL7pwM8Ify2O7WDBZk1EK/2LUaBm0dZRZuWIqa9fMQBDSWLN8MssW6bBr23wCvc9wbM8KDmxfiuVxA97kZfJnZxXPM+LxczyNvfl+LE13Y7p/E0abl3DEYAW7185n58o5eFkb42dvhr+jOTH+LiRc9kIkCIRLwIRIEI9nPL53i5qylzRWFfEgPYm4iCBCfd2+3LBvwWe+QSQInD15iGcP0miqLiYp9goiQeB6eADxkYEkx4Zw71YMD9LiyEmLFa86340nIyGM66GeXPGxJ8jTWuxoIohwPnMQF8uDCEeRhCaKOHNsJ85nj/P4bjLVJS+oeZ3P7cRYnmZn0N3WQE97M/1d4nHGvs42elqa6Gyso7e5kdz7GTzPyaS65CWpN8KJvXJRDCJKJI3IqEDEtqvyCMIE1iydibKCLMryskydqM2ZI4ZSMDHATKgoDkH4ThdBGIXepIkMVRyCkrwsUyZooSQv3lbQ0kVBbjCKQ2TQmzAWFSV5hikrIi8IzJkxBQ+Hs/h7OzFKbQSj1UaybMl8bsaHYXJkH6PVVBmjPhrNMepsWLMaDfXRaIxRZ8OaVTQOmUSfnB6N4y1pmGBLk+5p2tUMaNU4QON4S5p1TMWahQHdgupWWjSPkBxzlTsJ0dxJiCYtMYo7CZGkXL9CQlQwCVHBkpEmsU3sQN5Dn9w03v2kwbufNOiX+Y3fr8Ty//Xfq1fizIgexQUSJkLs/HQ7/jIfvh/Bh+9H8O5nLa4GuhLu7yzWRCz90ixeCzhH7CVXwrxFRPjZEenvQEyAEzEBTkT6ibjqbYW/kwkn9yxnsZ4qGxYpkmQ/lt4ATTLPjmTFJBnMjuzgsp87D9JT+PNtJ12NVfS2VMOHLmpfvyD3blFNNFEAACAASURBVAqp0SGEetkT5X+Oy162rJitxfkdivQGakmTyzf+/A1pj3/Cw9aUhMte1E1ypW6SKw2/OlC+OJWoYFfiw71JjgkgNSGE9NvRYgF5yjXi4q9w+04sqbdjSEm6yvVof0DA39OKC85mXHA2IzZUDCLiwv2JveJL3LUAEmODibjqwwVfJ7wDXdlvaoT2rPGoTdVmsO4Ifh6nyk/jVdFdvxCVJZNQXjwe5YXjGLZgHMPn6DBsthbD52oyYoEWCrNHMXyRJpr645m2eQaGpltZpj+eE2tkqPbSIPPsSGq8NKlznywuNx1eu6iRYTGM9NMqZFgMw8NAAbu1qriv/QXrTUPYMF1RXNMUGa82no2LFMgwlmeepgI+W9QQbVDGy8GLtrYm2tqa8HWzxGTQ/5HoQRz5wkR8DQoc+Y9gwUTMfIjr658NNPhJCEIa3/5dxLd/P/QViBgAEuKmYvmi8QiCCJmfN5FkPJZd8+T5+V/r2LVlAYvn6IgBwI+Ir93/5Kt9xCBlIiYMHMsAY1zFFxZiIHAO6XNBVwLFixcSXZl07OgfX+sYxLV02QImTR6Pje1pkpJjyX5wBxc3W+bOn4yGlgoyct9hZn6QwuLHnDTfxxhNZWbM1mWSnhq6E5VR15Bh/EQVjh8zYMvmRaxaPpNTpnvZabCa3TvWYmF2iB0Gq2lCjvDwQK7fiOBpbjavX7/kycNMEm5c425aMtHXQvG74EZSfAyXg/25m3aT0uJ8+vgnRru3s3jBbHy83Mh9nE1QgA82lmaUv87n0/tuCl4+IfxKIPv3GuLu4kBh/jPamxsoyHtGemoKebmPefXiOR0tzbzv6+VeRjp+3p5kpqVSVf6a8pJC3vV20d7cQGpyAkX5L6ivriA9NQWf8+54e7hy52YSpUWvqCgtprG2io6WRvjzM831Ndy/m0ZvZxuNtVUU5b/g8/t++rra6Wprpq7qDa8L8yktekV9dQXN9TXUV1dIwccFTzfMTI6RcD2auJhIXhfmU19dQWtjHT0drbzt6eRtTye/f/r4/3jt+/P33/n9w3upjuDz+3e86+2hs7WFxtoaaireSEKTS6kqF48ptTQ30tXZTntbi5SVGAAKFW/KKH1dTElxIaWviykrLZF+rawop6GmmpaGeinjMNDsi7MaxKNOrY0NkuC3ZmkgXG9nh1QgPZD7MKB/GGAoBp4b0EIMsBS9nR20NTXSWFtDa2Md1W9KKS16RVH+C549yeHOrUSiIkIIDfKFAoGwy4GEBPlhuH0NepO12EUguwjE2fEUDjZHxKPNoyUlXQzIxXjXMjFgSAJNCsQujlMlI9BCruTclCwgTPgaQPiJQUR/dwf8+VkMHn5/D3984MPbbulKcVN9BW9KC2mur6OztYX+zk56O1rpaKilvryQyoLnlOc/5m5yNElRIQR5O2N8YCczdH4m106VLrdhzJqowkRlZU6au+NgJ8La3Y79RntQHzWSYUMVWLVSHwd7EZN/m8CB/XtRVxuBkrwsixcbcWDfXtSGD2XVCn1czjmhKC+Hg709GurqaGlosHnjRlxdznHowH7kZH5GRUmOc6d242q2l4s2x3Ez2YvniX34nz3KebN9eJzah/fZo7iePiKl3HMO7uPU3/4vcjJSePnkHukp17mfFk+dizMV9rZEhweTGO7D5fM2hHpaE3PJhbwTRzlzeDPetsYEOJvjceYw58z2YW+8C9ujO7A/aoiDyW6xtepJI9zOHMLq6HbOHNqKg/l+zA9txd/NivzHt7knCNyTNJu/6WgwRGYQt5OTsRfZsnzJYqIjI7GztUZ3rAZFhYXozTfA3N1FohMZhK2NNbbW1sgN/kU67jVUQQ6RrTUiW2uGShJSFWQHIS/zM6lJiSxfuoiRQ+WZqf0jLxzU8N+lxoghIxGESATBD/fTO/G1PYCv7QG8rA/gfGovDhIXJMvD27A4KLbnsz5mKKbbt8OJvZtwND/EJU873GxMCfN343nWLR6mJ5Jx8wbXI69Q8uoZrQ1V0uY6O/MmiTfCiY0MopyRXA7yIuKKH7aWYu3AzcQI7t2N48jhTcydrYXe5JFsXjebg7tXM6A/sD+1j+2r5rFwihZnjhhyNzGCzKRrrF82i9mTNNm7dSUzpmsyetRgVJS+ld4gjx5Yi+GWuZgcXIvo1E4EQYTJ3jXYme4kwOk0aVGBPLtzg+QrvlgZ78Tm5G4xSj+9nzBvEUGuZ7A6tA230wcJdbMkxN2Sa74OJIV5cyvan1uxAYgEgfSkK0Rf8ePpvVTqyvIpy39MalyE9Dg8HM6KH4vEgDYxKpTelmreddTze18rH7ubeJSZjAri9y0h6hI5d25Q/CyLNwU5FOamk5edQk5qNCmRF4kMdOHyBTsueVhx0eU0YjpzoCnwwNHiIIHsgi6BgidZdNRX0Nkgdlyqfl1EW2MtrQ01tLfU8+FtN39+fMun3i66GmtoqS7nYcZNHqalkHsvlasBngRfcPqSl7JQwnxI9mdjuh3ns0Z4icSjZ25nxE45gedOc9VbRKSfI1EXnbhy3gbxqMN5ZmuqUOethcEcGYx3LsfP4aS4uRgNvnaneJhxE9XH4otc9KXz4vck3J+UmBBu3ggjISqYuGuXSIkLI+vODR5l3aSy6AV1ZUXUlRVRXfKK2tJCGt6UUFGYR5+cHq1j9tEwwZaGCbY0TrCmS2UlrRoHaNE6SmyY2C61bfRu2tUM6Bi5kRbNI8RfC5W6NIlHlBbQo7SIhKhgEqNDpCBiwFGpX+Y33g4az9tB4/nwgyrvftZi8qlH/79qAER0qG6VhNd9yZnok9Mj+rIXV/zPcS3QRQwipBaZ4lDCCF8HwrxFRAU4EnPJmRtBLkRetMfq6CZUZDWYrSmLw3oF7puPpsdfk+eiUWybPQgFXSNcrEzx4Ch3EqJpeFME77spfpbNm1dP4HMfH9pqeXn/NlcuOBPm48SNUG+Swi+Sci0AY6PVbJ8nyzNzZZ6ZK3Ntlyyue5XwXf8LO+bJsnHsT+xWlmPnsGHY/2aI3WQjDn/7X/zT4x5eLuaE+LsQFnqeQD8X/P3OEXUtgKS4MOKvB5MYe4k8M2N8XE/jYLGfc1aHibnsQ4iPA89PHOPVwf14uYpIjAkkPjqAiKs+uJ23IevQPhatmsHExXqozRqH5pKpqMwcz9C54xm2dBLy87VRmK3F8HnajJyrzbDpoxk+Qx21+WNRmz+W4XNGo71kHMt2LmLGlOFYbR5CtZcGG6f8kwUz1Jk8Vo4p2nLM2TKaEdNmsGGaDNvmDGbbnMGYrh6M3Vpl7NaPwnnfcBJNhpNkrEaSsRr3zbWoc5tAa/g46oIm8973NyqddNm4cIsUQAzUdIMp4kWL0cL/AiK+jC99+/cIFGQXoyyjy8//WocgmEnqAGINhR9//1sQg388irLMNGZrynNkmRzmaxQZMUQLQQhAEGZJajOC4MHOzXM5eWQDyjK6PLcZx4ZpQxAEb1Yv1WPedG2OH9iK8EMfwv8xQRBWS7YNROzUNDDKNABmvn5cLgENEnG1BBQ8yXtASHggm3esR2/Wb0yZNkECIvqkIKK3q5moqMsYGKxn3rxpODhY0tgoHqcNDr7A9OkTWLJkFuvXL+PQoZ2EhfkRGOjB/gNbWbFiLmvXL2LxsikksZT5Cyay12gdlmcOY2iwgi3rFrN9kz4rF89kzowJONia4+psjZOTNcnJsVy+con0jBRSUq5jdcaErZtWYmt1knOO1gQFePMq7zE3k2Lx9nThfuYd/H3PI+wCW0sLSgpe8uDeXS76eGJpcYLcx5kUFzzlwf3bBPi5s2+PAWYnDpOWmkBDbQXZWWncz7zDy+ePefb4ATUVZTTWVhHg683FC+fpamuG3z9KR9Z7Olp59SKX6jelVJaVEH45mHMOIuysz5IUF0tlWQl5uY+pLCsRC3eb6qmtLCcr/TY1FWVS/UV3e4uUSehoaZTqIfq7O3jf101HSyOlRa+oqSjjUXYW9jaWxEaGEx8bRV7uY0oKXkrdQT/09/xHAHEmada/I4k/fofPn+D3z/z+4T3v+3rpamuVrNxX01BTTXN9HW1NjbQ0N9Ld1cHb/l6xxqGznY72VlqaG6mvq6G2poo35aW8LimipLiQkuJCiosKKH1dTFXlG1obG+hqa+Vdbw+/f3jPn1+xIe96e+hoaaa9uUm8L4lGor25iZ6O9r8ExL3r7ZHqNga0El9rJgZqYByrub6O2soK6qsrKC8ppDD/Gc+e5JCaEs9FH09srU7BGoEjB3fidd4Zka05UyZpMFZzqBRERFz1ISHWH1dHEw7uXoUgFHB090rJeRfI7nWzxOfLZxAERx4xiUdMQmxfPwAi/idTOaCXKkC4HBRAXu5j4BN/fHrL+/4uejpb6Ols4l1fO90djVRXFFNXXU5/Vzt/fOinq7mWwtwc7qfGcS85hlAfV0J9XLE4todQL0fC/d0w2WfIDO2fyLJU5dQ6JYYpKSD8U5cRKoooycsiLzuICdpj0F80k2FDFRiqJI+KpIYqDmHi2NEI/9JF+JcuI1UUGaokz3AVJUarjUR7rBaTf/sV4/+btPcOi+pc277X3mbHnRhj12DvDQu2xFhi772CIkVAqdJ7h4GhDL1XpSMWVFBBbCgqdlTsDRUVpUgVRWN+3x9rGHWbZz/f+74cx3XMuJzBcdbMva7zvs6ybRujlZVRHjGc4UMG0aNrJ/r27M6vY4exefUCot0t8THWJszWGH9zXby2aRHnZcuJ3Ymcyc3iYEYiod52CnrAC8s53HJ25IGn+zfUgeJtBsRuDOb8NgPFMW9Hc6KltsT42BHgYISvzVa8zTbjaaKJp4km3mab8bPUw8/WAF9bI7RWzWXyyD5MGtGLcUN64OduQUttORdO5rI/LYZomRtr5k8R8yF6/oKR/lY83d1YsXQx/XopIfxThSnTNLF1CWLyrxOxtVOlffuhTJmynCkzNRF6qvBL9y5IPN3p2aMbSxcvZNnihfRW6o6Xpzs9e3ShZ/fOGGzVZdK4MQwe0IfTzsrE6g7mj7FKtGmzR/Tn7iV+YAIdNhPupk+Epwl+9iIty8NcGzdTTdzNtfGy1sPX3hA/ByOipA4Ee1gjCHn4OZkSIAj0o4z4QE92JUaQkRhFclwEu9M++9enb48ib/9OdqclyH2L7pAYFUDunhRy9iSRFBdEWIA7u9KiSE8KxN5KC231BVgYqSp+R5i3DalRUkpOHcTZXIdtm9dht20zVoYazJk6Bn9PG6pf3iX/UBr79ybg7WmGjsYiBKEES5P1uNlpk5kgpSBbpBT5OmzF00ILQZDgZriJBKkTwc6m+Dga4mC6EV8nIzxtdPB3MCQ/M5KTexJJDnJBMSZsAynh7uRlRpO3K5qj+7dz9XQODa8eUnBgJ4IgITbEB50NK7E01JY/r9WRRHQokeBE7ctH0FJHY+VTnty5qgARCRE+7E6NomB/GiVnj/DgRhHXivO5XJjD2SO7ObZvBwfSIsiI9WN7qAfR/g5E+NgS6L4NQQjG2UILf1dThFqwNdEhOSaUuopnvHryiJoXz6h59Zzaypc01FbSUFvJ24Ya/mp5y1/v6nlVdpdrxYXsToklLS4UYQZEytxIjvFDKII5HJVf7GUIQir2JmtxNlfDy15bsfhIbbYgCMXE+NiRGubJrlg/9iYEkBrmyb7tQRxICqHTT16oTusuAok53dCc3U30wbeToTqtG6rTerFoUR+W/DEC/cX/Ym73f7Fyrgqr549j5bxxLJ8zlpXzxqGvvQipqzEyT3P83M3w9zDH180MbxcTfNxM8fcwx9vFhPzRWuSP1uLIyPUcGzSPY4MXcmLADI4NXojM044gb0cCvRypHqZDzaCNVA/V5rWy6Rd2qmkKzUNDz9nk70/nyIEMRUP/touK3IZ1igJItLTry/ufB/8tMDCIKcUgpvR/PTbZvli0gR2iKVrQyoXZbwasVWgxtkdKiQv1JDnSm7QYX4VINdDdHMEYkcoU7UN6tIRtmxezcrYofg7VFoFDQ5wyJ50HEqKpxIrJ3Vm9YBwXg/+JMAd8XKxZvWi24n2ICpRyeE8qR/ZlcDBzO8eyU0mPDiApzJth3OFQZhxH9yZxLDuZkwfS2PbDP5nb/V9oTOtAqHYvgtZ35ril6PRUG9if2sD+VMf355x1f87YDydKuzPS9X3QmNaBZbNH42ylTUSQB8mJoaRtDyM/J4P8nDSKT+Uq1uiTWzeTnRnHZSuzb9b0UmNDTnm7cMn689+lWxsxfcUMBvw+gmFzJjJg1niU/hhNv8W/0n32CH6ZOZzB88cwfN5YhvwxnMHTh6E8bxQTl09i4LQBqMxT5jcVJTK39eOObAirp3Qkc9/PVNEFE531mOiuxc1KF5nrNlpptYLwAA9zDdr9sI12PU9hrrcStU5tUOvUhm5uUnp216f/4EWozurFcekgZk0eSKT6ENQWbFRQPVrpHiNUl8mT68v+K4Do9FMks5R7MUv5S9emsXzp4DR+SF905/YgUXcQVzyUKQ8cR67lME47jCJRdwhd+igjCP2ZMkUV0R1qBTob57B5wyxmje9KeeAopk/uRI+uHejc8Sd+6S5ucgnCMCa2EeTPG4kgTEcQViLzEr4ADv8JIL7URDTy4OFN7ty/zpmLhUQlhDF/6ezPGRNtvnByagMGWzRRVV3BqlWLcHe358iRA1RWPuPly8c8eXKbkycPcfjwHsrL7/Hy5UPOnz+Bj48LHh52GBlps3jxHyxfNZPFy6bg5m5KXIwfW3XXorpmAU42hiARQCKwcc0SzE10OXXsMCWXz3K++DRZu9JgqgBTBTQ2rsLMRJesjETyDu4lPiaUuOgQdqZv5/zZQi6cOwUVAlQI+Hp58ODOTS6eK2LvrnSyMhI5efwAz8puU3K5CCd7MzZrriM8xIfwED9270ymIC+HR/dvUf7kAQ/v3eT504eUPbiroCt9aG6Ej+95W/9G4fLz7PEDDh3IJis9hRMFeVw+f5ajeQe5fP4s1a9eyKlRt7lTeo1j+Yc4nLOPuKhwTp84yoM7N7lTeo2Hd28pAEWrQPpDcyN/fXjHu8Y6aqte8fzJIwUI8XJ3ITM1ieKiQl49f0p9TSV/vn/LXx/eiVll//Fz8k4SzrkzOXkn6duJhBxEtFKH/rMZb9Ud1Ne9oamxnua3jTQ11tPYUEdDfS011ZW8fFFOVeUrXjx/xpOyRwqhddnjh7x4/oya6krFROFD81s+tbznU8t7xTShlUrVOpVoBRRf6jTE7AaR6tQqoG7VeLRSm1qrsfYNddVVVFW85MXTJzx99JD7t0u5df0ql84XUZCXQ2pSPL7erliYbvnsnuQDG9WWsGrFTJYsmsKaVbPx93Xg5vVCzp/OYXusFDOD9QhCMeZb1mBnpIqt/lps9dciCBJkjgYIqoglhMtBROsU4ks9VDifp4RHEdyc7EmMjaL+zWs+vm/k4/t63jZU8bahiubGat5UPeP507s8uH2N188eUvXsAbcunSZ/dwrp0QGorVhIX7m7Sm+l7qxdMpcQNxsmjh3FiGFDUBkzit8mTaDIYxhrpnbEw0L984vRggg/O7JTQwnzsSEh1I20aCkZsb7sCHZDarsV120a+Dsa4Wytw/w509DapIa52Tae3L1J+YN7PLxxncN7M7A31qFj+x8ZrzJK7oOtRJSbBf6mukiNtXHTVyfAwZgEPyeSgyWkR/hzMCOR9MSY/2tO8hlDPVFo6GFJoJ0hMht9fMx1kJho4mmsgcREEz8zHfystmK0YRXrFs5EIghsWDEPzARMdNbz4HoxJcUFlN26gLAChBXgaKrHqKED+fnHf9OpfTt6K3Vn7rRJrFs2l1+6dUYQRtK3d0/GqvyDX7p3RWWogMpQAWGDOf36iIBMEIYgDFKhw08/0KNrJwRhNL16dGHUkP70klNCYrf05bTzWKaN+QW7rSvkH5R3iOPiYjzN1Qhw1CHcwxiZowG+dvp4W+vhZaWL1GYL/g6GcrG1ieKcLiEXoR/E+DqIoWdedgR7iHZ/uSwhlyVcKDzK1bMnuHX5LCcOZUOR2IREyDzJSo7iUlE+T+9d5fbVIsJl7uzfGc+u1FCCfKyxt9DE0VILQUjFx8mY3Ykh3Lt0gtLiowR52mKhr465gTqezubIfJw4eXQf5WWl3L5WyL3SIvZkRuBsp4sgVLB5w1wczTawe4cf10/vJS3cDVfjjbgZbUAQJIQ7mRHrYYef1VZ87Ldga7xObMJ6gKHafOL9bdmfGECizI4wN1P87HTxs9/KjhAnDqQEkx4rEcO0+omC5pggL4Q74GShj+qyOagum4OO2nLcbU3Q11jDhhXzRN1COciw4vbl0woOojKloCWQHBvA4exkjudmcunUIUovHuX8yf1cOZVL8dG9nDiQzIG0CIRSMQsgys+eCB9bJPZ6xAY5EuFnJwqu3UBHbTnh/hKqyx/TUFnBX81NtDTV01RbzbumWtG//MkDyp/c401FGc/uXaPk7DFydm4nLS6I2BAPgjytiQtypQO1CFXy3QrV/9i16ABuppvwstLF38EQQbhDhMRKYe+ZFi4hLVzCvu1B8uYH1i+dSIhWT3ItB2FnJVNcNOx8ZTSnD1Y0mR/j+yvut9aH4CF8CB5CsWVPii17UWzZkzOeIzgjGUGxVW959VJU1PquRKr9IpZqdyLVehCp9guh2r0J3SxWpFoPdKZ3QWNaB3Snd0Hni9Kd3gXtuT3Qnd4ZtdGdWLdoEusWTUKvd1f0enVmS6/O6PXqil7vrvL7nXHs1ZmIHl2+AQoAZWVlAArQUFZW9s2x1jrR/w+ODZrH00HrqB6qTc2gjdT3ms+bgetJiw8gPkxCZIALcUGubA/zFGluEpEXPuR8BuqrfmfVlB5ozenGLrMBPI8YTWP8aEq8h4kC6MndWLd4HM5mevg4mWGtrwm5ApEyTxLCAzDWUSchMpgV7MMJCcHezvi62uBlZ0q0nysxvk6kR/oyjDsKsJG/K5Hj+1I4vk+k6WUnh3PR4J9I7bei1qkNy7p/x9zuIjjUndkBjWkdiFLvjHTrQE5LxcnF86gxhGr3ZuXvPdi0fgYyb2eKju7n7PH9pCZG/F+v6ccN9ViltZzpa+cyZvFUxiyfwW+bFjN45e/0XjiWvnNHM2yBCqPnj2PEjJEMmTqUkdOHofzHcEZNGcC08V1IN+nDZckQfp/cDaPzm3HDjTCpPf6ulvi7msuT5CV4WmzG00KLACdDBEFCkIsxgjGKRlKLHZQwFhDo33ADjYXdOCftSTcPKZtn9kSi2heZky/XS69Qcq0Ef5k9c6RLmUErDaGVxlNKqxiyTZsb9Oy+Ad253bgpHcX4IX1RVp5NTvYReR0kPDiW9u0H80PHSXitG4rp0p7MUlaiffvh9Ok2iS59xmG5sjMzx3elw88/UFVVQZdOPzF44C/07d2Nqco/sd+iLwcs+yEIvRg1cijxURHk5eZgZ+VF+/bKCMIweVDecNq3H4uy8jI5oNCXrxunEcP3nBCEXQhCOR/f1/Ly5UM+0cTlq0VsNdTEzMZQBAut9Kg2fN7QkYOIyZNGMXPmr+jra1BYeJjS0gvk52eTlBTF2bNHefSolObmN7x48QhfX3esrU2IjQ1FJpMwfvxIVFSGoqO3nqUr/mDuvEls2riMNSvmoL1pJYJQogARceGB+Hm5cr7oJA/ulnLj+hVKb5YoQITUy57Sa8U01b/iRsk59u5KJj0lntJrF/j4vpFbN64ozr29tRWX5bamp08WEODnTmZ6DFWvH3GsIJsy+hEc6MGzJzdJiA0hITaEe7dL4FMzzY3VVFY8oezhLQqP57N7ZyoP797ifZMY+vrXh3fw6QPNDbW8qazg5NF8EmOjePH0Me8a66h8Wa6YLLxrrOPJw3tk78pkV0YqUWHBmJsYcuRQDufPnCIrPYUbVy/x4M5Nbt8o4e7N61SUP+F9Uz1/fXjH+6Z66qpfc+XCOW5cvcS9WzcI8vfhyKEcKl+W86mlmT/fv0UiCPz14R11dbVfgYSysjKcc2cqqqqq4qu/f1NTo9BGtLxt4lPLe3FC8dcn+PMjn1re8/FdM02N9bxtaqCpsV7hutR6v9W1qfzZE56UPVLUs6dlVL6uoKmx/hv3pNbk6C/F3q0A4EuNRisw+FL83SqibgU5X2ohWnUQr18858XTJzx7/Iinjx5SWnKZC2dPc/DAHlJ2xJEQG8YMTorfdXnfuGbVXFavnIOWxnKMDTdiYa6J1NuKjNQwdqVFEebvgpH2Wlq1UO5WOnha6uDvoI+oofq7DYcdfO34Fs1nLVWeWK3jpNrqCj59eEtNZTkXzp1UBGXlH9rDudNHKMjNIndXMq3iSVdzXaS2+kwep8zsGdM4cjCXubNmMLhfb8w3r0fl3wJWlubEREUydtRIdhgPxmhxV0YMHcSqhX/QZm0dguDE6sUz0dVYjYv1FrTUlqGlugx9rXVYGWljqrcR9VULWDZvKovnTWfQwH5obNrI6FHKmJsYkxgdhaaaKssXzmPimOG0+/e/UFXVR1VVnx5dOrJ+4QxWzfydVbOmsnb+DHxsDQlztybMw45AN1vCpS7sysr6dkz2//Pn5s1SZPaGBDmZILPRR2ajj5+lHlKzzUhNtJCaaOFnpoOv5RZs9bWJ9PfiUmEBTZVPObQ7BfOtmwjxdRHpF6zgs1c2CEIuBqrL8LY2QhDK8LbZSmyAEzgJVNGFqAB3zp04QGyolNQ4GREBzhhGjGPetGHMnNiPjQO+R3VeL1ZP6cDK2aPRXTsTJxN1fGy3snr+WGK39uO083D+GNMBe6ONyBy24G2lgaf5RrwsN+Fjo4HUWrz1s9tMgJMIGPwdDPGzFwGFn72YLyFzNEIoA6EMagQB3gk4GG4kwsuG5FBPBAF01i1DlUxUyeRswWEunMgnb08Gwm6QOJjzG8Wkx4fJ+byl1v6rKgAAIABJREFUnCnYz66kKPzdbQn2dsBEdzVWxmrYmW3CwXQT1gZq2JtsYl9yBO8rH3HjXAEOZrosmDGe1Uv/YO3KuejprCPA34U9e3cQ4u8of1/jxSZ3WKtLkQQLnWXYbV2Np/kmrLWW46qviiBI8DLUJMrJkh0+TtgbrsfTXgtvB10E4QHBrkYEuxngaqJGlJcpiTI7xPFePJHepkT5WOLvuvXzl1ECSeH+kCsgdbbk/ImDnD9xkFAfFyQOZkgEgc2qy0QqwiXRr1mQQYCbLQnBUqIDJbBCgBUCWckRHMiMp+jIXkovHuXmpWNcO3OYcwV7yNsVRxn9UCcVQfhItL8DMTJ7Aj1NkbmbEOJtRYSvI4IZRMo8uXftArUvyml+U837xjrqq1/z+sUzXr94xuMHt7l4QQzvunz2KJeK8jl5aDf7M8TsgbhQd8J97IgPcf38/9whAgjLrUvFXQrhjpynLMHdTEvMI3E3J9LL+isQ8XnRKiMj0htByKTTTyZ0U5MS7GelaKS9razQ/+NfiiZzbvd/oS+vLT07otvnF1bMGYva6I7oTuuE7rSO6E7rgO70TvI/d/rieEeiVLsSpdqNKAV46EGkmpIIILR7E7S+M5FqPThn3Y9z1v3l1e/zn20GcM66P8ctlSj8Yge9KXEsTYlj+RA0mA9Bg2lKHMvHoMGKuu3Qj2LLnn8LIlqBw/nCE18d+/J+a4mvvRs607vKAU1ndKd3Rmtud7HmdBOnOfJa8scIFk8fxizlAYRo9aTQdTCNCaNpiB/F84hRhGr3RGtONzau+BXbrSuI9bESz5XMHQ87U+xNt+DjasOFwiO8eHiLG5fO8q6ukid3ruGERGzc1kCQu+hUlihzIdrbjgBBIOBv3MokggDhAmTK7+8WKy1KpEC1PmbbD/+k3Q9JdOvkTr+1y9Ca051dZgNoiB9NodsQQjf3Zu30XjiYqfPi6cP/6zX9xo0r2EmtsAtwYpuvHerOxszWX8fA5b/Rb9E4+s0eyaCZIxkxS5nRM0cxesYIRk8bxqhJ/Zg8sh3n3QdS4NCXqaPaY2OwXvG59rLWx8fBlCB3K7kVtHhRlphr4W+3VQ4qtLBChhUyOCrQkPMPHH/4J1bn1VBPWU6QQW926Xan/6RFaCzsRoF0KNMHt2XqlBGMWLIM2djvUCeVsZTQjzL6UYYoQhZpQt//y4qBvwwieFN/bkrF7J8f2k9gyhQNcrILEIReCP+YiKqqvjydesx/1AB5DaJjx3Z07tyezp3aU1VVQaeO7ejSqT3du3ake9cOLJ3Umf59lejftyfXr11m2ZKFdO38M3ZWPiQGBzPxewFxejGcKVNU5YBiqBxITETMrBCzMZSUuhMe5kNIoBdxcSEUns5DR28D/Qf9gmLi0O4LLUQriGiLqAFaAgsXTmPmzIlIBIGMjAQSE8MJC/OloGA/Dx5cx93dHktLI9TUVrJo4RymTpnE6FHDmDd3BpmZO7hy5RRcEli1Yjaam1YQ6OeCzMdZBBF5AkVM5eyJfEounuNVeRlPH92n6OQxDh86wL27pWSkxkGFQHpKLGnJMdhaGbEjIZwHd69T/6aCyopn3Lt9nfdN9Vy/cpHw4CCuXrxAY+0bhWVxSlI45U9vcv7cEfIOZbEzI45LF47j5+NEzr4MXr14SEtzDU31ldy7XcKpE3mgL5CUGEVN5Qv466NIF3r/Fv5s4db1q5w7fZKrF4u5ee0KH981UfP6JbVVr2isreZNZQWfWpqpqnjO3qwMUnckcOp4Adm7Mrl4rkie/RDC7sw09uxM50zhce7evM7TR/cVz21528DrF8+4dvkCZ0+d4GjeQYJlvuTu20Ply3KaG2p5W/+GlrcNvG+q/wYknLyTRODpQJxzZxJ4OvCbaURVVQVv6+vgz4+f6+MH+PhBQTn61PKexoY6xQSirrZGMZloqK/lTU0VDx/c4/69O9y/d4cH9+8qbp89LaOq8tU3k473TY0KYPGh+a0CQLQCh+aGeoXmQcx5EEFEqw1sKw3qSyvY1hTq1y+e8/TRQx7evcP927e4f/sWl4rPkH/wgAJkens64eFqh+FWDZYtmcG6NfOZO3sSSxdPRVNjCRqbFrNJfQG6OsvZqrsaW3M97Mz00Fq3hLWL/8BSTxUPaz3cTbXxstKVg4jPVNfPlKXdfNY+5SJOJ6Llt5liD9XKQ3vXVEtLcz3XrpwjJjLos1VeOcRE+BEW4E64zBUfVzOmUoSlzmrcTDcxWWUEK5YupqqqgpDAAPoo9UBl2k+o/Fvg3NkzHD18mBFDBzOoX2/6KHWjt1I3ev3SDUEYi/APFYTeKvRS6saAfr3o16enKLiUTzb69OyB0F0F4TsVenTrzID+on3p6FFi+qCSICC0VUFoq0KfXj3p2rkDnX7+ke6df5bz/zuj1LUTgtCHnt27MnrYYKS2RiSF+ZERE0xKZOD/MyfZ10oHP2td/Cx18LfSJdBKD5mFDn5m2viZaRNgroPMxoDdCdHcv3aVv5oa4NN7ym6XQD+xWZRJ7An2cRapRMJRhB2QGukvD/hIRRDKsTPaKCYJtoXM9W1YOlOZ9TO6snm+Ev5+vki9vYje0pdcm9GUhU2jOXUij8NHcdN3Ale8x5FgOIBZ0wYye1J/bFb/wk3fUSyb1BljjeWEupsQ4mZMgJM+Ac5bCPUwItzDkEAnXXxsNPC20sDfQdR1hLiZEexqqgAUMkcjAp1NiPSyJsTNjEBnE2grQFuBk8yQ704XsWL2FNgtsGdHLNVl9z6nJgoyhDKY//s4LjEBN9wQhFL8XayxNdTGy94EM911xAa6EOxlibuNLt72+gR7WuLjaESwhzU5adF42Zsw6zdlBvXqyJpls1i0YCo6OutxdrVge1I4tmZaKHh9C77eKTfetADbLavws9PF01idMHtxZ1BqpEWsszXBdsZ42WgjcdDE2VwNC91FeFqq422zCVeT9SQH2xHrY4HI643Hx04T6y3LEQQJ/u76xIc4kr8rkVYBIbUCjRUP4FM9z+9fpYipJIb7cP5EDiVFecQEuONkpkuYlwM7QqXEB39+rbrEQ/nnBuz0kV2UnMvjXMEeju5LJjs5VNydOIpYwjvCpVbEBjl+3k0YBuF+LpwpOADvGuBtI5/eNvKuvp63tbXU11Ty+sUz7t4ppfjcKU4cPShSdPalkpEQwvZIKckxfmyP9GJHhCdJkR7ie9oBhFq+EF/J5NS4eMXr97XTJ8zDglhfe5KC3UgLl5AZJf1iobrEzmgfUQRuBhO4xKxzu3CRbENiqc85vWFQJYIpiSDwvv1AhWqyueNIGnrOpqnrRJEu1H4g7zoMRbCClnZ9aWnXm/c/D+Zdh6G87TKey0UnSIzw41QvFU72mcTJvr9zdOgyjg5bTpC3IyE+LooKGvIrwYPGEzTkN4x1VhM0ZBIBI2cTMGIGgcOmEjRk0lc76CvnjWPVvHGsmj+eVfPHs3rBBLbIpxIbRrWXg5hO36wn/zl1+N9ARKRqD3abD+S4pZKCCvRlFboNptB1MCddBlEeMYqGuFHUxylTvn0yDfGjaIwfTaHrYEK1e7JiljKuphtIDHQk3t+WcE9Twj22ESGxIsrPnUAvF1Ljwrl1+az4ufn0juba1zTXvqbm+SOCMSMYM1wtDIjzdyHI2ZQoL1tS/ge74/w92xWmAyBwVRDBxM6EIFKifEmKkJIa7cfOeBl7k0LYEeZBmLcNYVJbomWuGGsvZdUUcWJ0XTqSl1Eq7DYf+P+8pk+eN4HRs8cxYfl0Ri+fTtvRv9Br3mh6LxhFn5nD6Tt1CGPnqTBfdS6rtZYwd4EKCyd05ILHINKMejFxZBc0Vs/Aw1ybCEdjgqz1CfewIcbfjTh/F0LdrBTfB4eta5hjOIH+vyxi/MTxaC3sgtbCLujO64DurA7EqHUm2kCsg9JRPA3tw3FLJS4GjqApfRhhBr9gvbQDqnN6sXpSO/TW/ovF6n3ZGjEBp4h+tPshlXY/pNLpJxkTBiuRazmI0w7DWDqpE51+Skdoq8+UaZoiiPjHRLGEUaJpx08TUVW15vjx81y7dgl9fUcEYRB2VhJiIsIoKyujezfRfv3nn9qiq6NFXu4BOndsx5SJw+ne5WfWr11NQnQkYnBdPwShD3ZWPgjCCLkxyEiOHxc/915eESQl7UdV1Q5BGIa2tiYpKcm0b/8jm7XWs0F1CfPm/c6ceZOZ+OsI5i6cgtYW1S/AwzvYJ3xuhlrtXLvA+rULmTNrIpHhUgpP5FCQv4fDh3Zz/96tr9x/Ck8cQyrxYOa03zEx2ELhsSM8fnSXly/v8/TZTUpRphRlDPQ2oLFhJWYG2kgcbShiKl7ODhSfPknVy3LKHtzn5NECThw/yquKcs4VFeDn44T+lg0YGWxis+Y6osL9ef2yjMcPbvKy/DGVFc9oedvAi6ePyd6VRe6+bM6eKiQ0yI/5cyfDO3GDLnlHCAX5u4kI80bm58w2Y03cXS0JDZbQho9cuXiKHQnhBPp7gL5AalIsFc/LFA17bdUrLpw9TURIIHFR4RQeO8KH5kY+tTQrdA2tj21uqOVDcyN3b15nd2YaTXU1tLxt4NXzp9y9eZ283P3sykhlV0Yqh3P2UXTyGNcuX+DZ4wc0vKmisbaaqorn8NdHHt69RVpSIlJPNyJDg7h2+YIo2JZPRRprq78B9VVVFf91EgHwvqlRnDz89Umhk/gSQHxqeU9dbY2CztTYUKeYRtTV1lBd9VoxfXj65DFPnzzm0cP7ClH1yxflVL+q4E3lawUlqXWC0Oq01AoYWkHEl3Sq1ulE63NbwceXeRKtz615/YryssfcKb3BlQvnOX+miOKi05wpPM7RvINQIRAZFoj5tq2sWDqPJQtnoLpuERtUF7NuzXysLHSws9Vj0cJfmTtnLGamG/H2tGCr9lpst+mhtW4pS2dPxlB9JQ7GmgjCR8y1Voi956BWQfV/gojdXxyLlleqfJMwD0EcATXTVFdDQ20l54uOEx8dRHSILxGBEvw8bPFxs8TPxYKsxGBOHUyjYFc8aeESorxt+H2cMsuXLOLIwYPcvFmKMEgFYZAKf0z9nd27sjiWl0f/Pj0ZNngARw7mKmrOrD8QRqmQc6SAKas1EQar4O3libfEk369lThUkEd4SiJFp08RExVJT6VuBAUGiMnV2dmMHqWMvqoqF44f5+71a9jZWDNoQD98g5zxdHdDqVtn8nNziY2O4vjxIoKCkhHdYmbgZWeKv4uYzfC3nOT4b7nHf3dssn0xAY5b8TLbhLe5Br4WWsisdRRAQmahQ5D1FsUJ+tRYD81N1L58Cs11kCrqBpwtDbEx3kxCmC9pcSHIXG3E4DHA18mSMKkjglCEzsbF9Ommgs0aJRqTx/MyVoXAABmNjY00Njbi7SVBY1ZX1k7vxYZlv7Fu8SQ2Dvge3bndOe7Un2dZv3PZazA3/SazempH9NXmEuBkTKSXNc7G6tjrr8PRcB1Sa22CXfQJdzUkxGkrQQ56+FjrEuhsRLinJRESC0LczAhy2UaouznhEitSwjx5ePkY9y8epSg3jZPMwFhjpVzao8vVU0c4m5/DvpQEigsOyicOYqPpYKJHfJA3GbEhpEbLoFRAYmeIq6UeMjczjDSXY6C+GDOdVZjprMLOaAOtUxtzvfWE+7lw8XQeKQkh6GuvZ7PGaubM/A0PDzucnCzYuGkVplvW4myjI/8ivJN/EWS4Wm7CVn81DgZr8bLUxMtMkxgPCyzVluBvrsuuYC9CHU0IdjfG3mQtHpZyOl4HkaIU62dJiLshcb6WBDhvYXuQHSlhTriZq+NovJYof2tSIj3JzYgi3NsRQUjlVG4GlwtzuFyYw6uHV0mJ8uVQVjw3zxeIoOso8h1E0bs9xNOOUG8HivkNiSDwkTZE+DqyPy2Ko/uSKcrL5PDOePalhJER6yfuQPYCYYZ8d26NCEYDPc0V7gwyDztiQ/w4e7yA5vo3/Nnc/IVfdSOvXzzj5vXLotA7O52CnEyOHkgnIzGIpGhfspLEFOTUGClxgY4iiLBDzKJYwBcLTxXulmr4O+gr6G/hnpYkyJxICXYnJdid5CA3MiO8SQ3xkJ/XRvnuKQhzxFFta+N59osmNCMh5BsQ0dx5DAgCH9t25c/vfqL0QiFCHlwsOiq+D3byEt4hLICmrhMVoXKvxljxepQZ+zJ2cCR7J0eyd5K/N5P8vZlUD9PhtbIpr5VNqR6mQ/UwHaqGb/3s5jRMh8N708jfn07Orh0cyNpOQU4mJ/P2cOxgFkf2pZO3N5Uj+9I5npvF8dwsCvZnEBcR9NUkoqysTHH7v00i1kqOE+bngIXBWtQ6tcHCYDXm+qswa62tK9mmtxwTnaUYaS1i2cyRLPljOJqzu7FisjiVWDZzJOorJxPsacP+5CB2xfqRIHMg0NkIX7sthLiYEC21JS7AA38Xa2Jknpw7lsuD6+cpv1/Kx4YqPjZUybcExpIcISM7KZLDGbHkJocTK7Vne4CrIu/gSxBxZO+Ob6cS8hLeQUyAK5F+TkT5ORAb4ES41AZB8MHTditetobEB7qzOzEMvZ/+ydoFE9Ce2+N/BBH/JzqTaYsmM3TqSH6ZMJBh839l+OLfUZoxnIHzRjNkljLD/xjBvNV/YGqjy1a9Zaye2pGy0BGkG/fm97E9sDZXlU8sxQuvzEJbpCoJMpFKtkZeQindOs0nw24A5YGTKY+azGkHZfKlwzkpHUCxvRLHTJTwMxiAn8EAij1FoKgxrQOqC3vxPn0QkQZdKZAOJddzNNVx/WlMH87j7WPItRnNTuvReGkOxWvtIHTnKnFTOpFE3f6MH9KXH77fL19fVJkyTZPjx4uZMmUDU6ZsIDw4ifDQVP794/c42dvSvv0YBEGZqqoKfvjxe5ztbYmJCKNz5/Z0k4MI5ZFDuH79MoMG9qVLx3aY6KykZ48ueLo44e7kgPD9RASlEgRhPIIwHEEYrgARU6ZsICf7CIIwkkWLDNmZtZNOnX4mJSWFTZs20q1bZ9LSYnF1teSPmRMQfoN5i6aydPVc3KX2X4CIL52YPorUpnYodEDTpqkQHCxB5udCfl7Of51IZe1Mx9zMiGsll6iufs7rigcUHtuPlZkupSgzfLASaAlEh/hjskULm21G+Lg5c/VcEaVXL3JwTxZ7MlN5+vAuj+7eoKgwj50ZcSycP4X1axdiZqKLo50pN69f5NWLxzx5dJfa6gpelj/mTWUFVy8WE+Tvg7W5GZs2rMVbYsc2401sM9YkOtKXtJRIticEExLkgZ7OOubN+Y3fJo1Abf1iMtJi2LRhJQvmTmX82KH4Sd1IiI0gwNeb0yeOcqf0GpGhQfh6eXCm8Dgvyx8rQob566PYC76pUkwm+PSBd411nD9zSqGlaI0FKC25zOsXz+SxqBVkpaeQl7ufa5cv8OjebapfvVBMJMoe3GX/niwO5+zj0IFs7pRe4/H9Owp72vqaym9AQuil0K9AROil0G9AxlcUpi/r05/89aGFP9+/401NFW+bGmh538y75iYFkHhTU8XrVy95U1PFm5oqat9UU/ummlcVL3j65DHlz57w+tVLhcah9Rr58V0zLe8/51e0goLWiUXrsQ9NTV+BhLf1dV8EytXLwUg9tVWveFNZwesXz3h077bCAjf/4AEO7t/LmVPHuHblPI/ul1JUeARbKxN+m6jMiiUzCfJ3xc/bAV+pM75SZ3S1V8jXnvjPJieq4ONuj77mOuZPm6CgQAnCRzavmvsZRPwtpenvKlV+exKhpqqaD82iUrzm1QvK79/i7tWzCEBOSiTx/o4EO28j0tOKRH9ntstcSA/zItbHiVA3K6b9qsLyJYvIz80lMECGgf4WhF9UCIpJYdNGNY4cPEjvnt0JCpQh8XCjZ48urFi6iKzMDHr26ErOwQKmbNJE6KeCrW0A3l4S+smD1EYMG8z3KiM4e6aIGdOmoNSjqyJoTkkQ8PP1ZcSwYfRU+kVckFRUsA0Kwt3NFaVuoq1p+6G/Iwi9OX78AsqT1iAI4hvY6nTzjVCxsVHxQW4FDlVVFYpG/T/BhLeNJhILddy2qeKsvxofSw2C7Lbga6Elv92MIJRhunkDpRfP0vKmkgfXLiLkgre9OUIXkNiY4Gquj4eVEfuSY7h4/BD6RONork9SZDASQcBIEJg/uRc7LQZRveM31s/oxpqFkwgMDKC8vJzy8nL8/XyJCZZy7GAWrx7fIDnGh73JoaTHSNmw7FeWTuuH6ap+LJ3UA41lUwlytcBeXwNj9eUI/cBk41KcjDYitdIj2NGQEAd9pCbqBNrqES+1QuawBU8zTaTW2oS6mxLlbUWk1IpQLyvig1wozE3lyqlcCvamcbEwj5MHs4kO8OXo/j3w8T0MEmCQQGpUyOcPow+kxYXw4kEJNFdQcu4QEkHAUHMxjmYb8HbYjI3hKjytNLHQWYHEdgs2Rmp42OtjZqBGkK8zj++XUPP6CW8bXpO9Ow2DLZpYmxmTFB/NztQdSFwdcbfRwt1BSz4tEP9tffU5mOosxkh9Lrb6q7HQXorUWptAJ32cDdWQWukQJbEUAZSrIRJrLQQhjzVzxyEEgxAOO4LdCHI1JVpqS6iHBcFuZiSHepCXGcP+pBASA12JkTl9geJT2RkvIynck6wEGWfz09mV6M+5IxncvZRPWrRUnixdjCDcIczdmlg/ZyK9belBBaWCADKBE9k7OLkviZ0xfgpOLjJBzoeWEO5pKTbyu8FlmwZSB0MEYR8SQcDTwZy1y+axSXUVOdm7eXD/Lh9a3lH5uoKG+hr4+J7KimecLzpO/sHd5O3P4NjhnZzM38mBnbFEBbqSGu3DvpQwEgNdSQ71UAi7BCFTbPyFowqgJggSfOy34OdgSJiHBQkyJ5ICXUnydyYlwJWscG/2RvuRHuwh/r+7tPK4SxCGwZ6EwL/dyd6fEadwPWrtHj78uzsIAn9+9xMf/t2dj9935M/vfuLP734SkzvvyKsIhLFw+fxJmjuPoVLZhFdjrKgeokljj2mcycsmNyORI3tSObYvg8N7Ur8BES8mSXk5wZ0KFUcqlU2oGaTG/owE9qXHc2h3Mu86DOddh+F8bNuVT21+5MTh3RTm76Uwfy+H9oqOXRnbwxRryY0bVykrK2OyfTHnzp1SAIr/CUTEhwdwIieDwoMZHNufQt7uRA7ujONQViwSQcCYcA6kR7IvNZy9SSHsipORFevP7vgAsmL9yYjyYXesjNzkcA7sCCU1zJNIT2uRnmlvKLrK2Yl0TX87Q+L9nEjwdyYx0J3spEgO7dzByZwshH0g7BOB3p4dUcTK3MmM9ic51JMEf2eSgtwRLoFwCfhNPHf7UsP/9pxKBIGLgsCeHcHEyJwI9bIm2t+RAC8LZBJzBCEcD1s9nM208LDQQeZkIm5IFMOexEBsDNf8LUWspKxWMd2ZbF9MSVmtYp1POFr+1XNmLJlF/3HDGDZjPMoLptJn2mgGTh9J30kDGDF5CCvWz8VLYoGB9iLWTOvEk9DhWK/qwqzf+mBvuRpP501YGy7B3XIdIc6bcTVagc3WReJ3Qf5eCXNErdT3q56wzHA4/Scuov/ERWxyGEw3iZRuk6R0my9FrVMbtv3wTzLHtCFobWci1YfQbtAppqsr8yL9V6YPbku3GVK6zZCyQH0A09WVWTarO6pzeuGwphdea/tRHjiRXMuRmC5Vok83Fdq0qZN/Xe4gCGpMmbKBkpIS0bzAygcNzU183/Y7/v3j9yxfsYyc7DxysvOpqqrg+x++w8neFhdHezp2+okOHdtRVVXBtWuXsbWxYkD/3ixdMI2kWD9GDBuCp4szrg72CMIoBMEPQVBWlAgiRilAxDiVsYxTGUtZWRn9+vbm2rXL9O/XB41NqpQ9vU389nC0tmwQbap/k08+v3BqUtSXAutWnYQcSMxfOJ3k5IRvQMPfuf/cuXuDvfvTuXPnEqVXTmJuuAFd9eXYmusxa/p4ThQc4MSRXPbvTufapbOkb4/h8L5MspJioVwgLtCLZ7cuc+dKEQ/vXuHcmXzUNyxj0YKpbFi/jK26G/HxcuLMqXwa615zu/QyFc8fUXK5mP17d7JZcwOb1NaxJyuFkstFMEdgg+oSdmclcqu0mOw9SSTEBbFp43IWzPudP6apIOwDR3sTViybhcqYgcyZNQlbKyO2GW4lJiKcY/mHKC25zMXi01RWPKOpvprGute8a6rl/ds6WprrxXrbwLvGOgXl5kNzI6+eP6X61Qvqql8rhNPVr15Q/eoFPRCzKi6cFXfND+zdxc1rV3jXWAd/ttBYW01jbTVPHt7j6sVi7t68zstnZbx+8YyqiueKsOM3NZ+nEaWlJV8BiNYqLS1RPKa29g0fWt7x8cN7Pv35AfikqL8+feTTnx/482OL4v7HD+9ped/8jcC6leLUWnW1NQoHp+qq19TXVfOm5jV1tVU0v63nbVMdb2orqal+RV1tlUJz0aqb+NDUTHNdAy11jXxoahKF13XVNL+t50PLW5rf1lNXW0lTXQ1/tjTR0lxPQ20lz8ruc//ODQqP5pGVlsSezFTUEev8maM8fXSTuCgZW3VU0dNeh67GKjydzXGxM8bXyxFPV+svGv3PIGLtyrmsWzWf5Qum07dHe9Ytn0ugtyMZ28MpPLyHlJig/wIYWm2VcxXHFLlQwkmE8qfPqSh/zuvycq6dP8eFEwXcPHsCAUgOciPMyZB4L0uinLcR6WpOsIMJURIbQt1skDmaM3nCGJYuXkh+bg7jVcaQmZHO0MEDKDp9CqXunck/mEtvpa4cOZjLsiUL6dm9C71+6arIMjhyMJcpKzX5l8pIbAOD8JJ40E8eOqeiJPC9yghysgtYIQ+eqqqqoFuXTvTp1RNdnc0cy8vjWF6e+Pt6Kolpz54eCCNUxFA6lf7i7ygoYNbMGQjj9RDcgFoBfaK/mTa0XqSflpV1AZfoAAAgAElEQVRx/NyFr44ZxJfS2Nj41XPczTfgbq6Kl+VGnAxX4W68Hh9LDfytNiOzFne+HfU3IJG7FbXy2kM8HDHRXIeB6gpst6jjum0LnhaGpEcEcO1UAacP7WXXjliECnC12sIa5R+55jeSc17KzP9NiR0xgTx5cJej+Yfx9/cnMDCAXemiUDHMz51Du3cQFehKQog7qVFSdgS6cSo7ibMl/2b/84msnzcVZ+PN2G3VZN7EUUylCAcDTWK9xdRkT2MNAm23Eu5gwA5va7zNNQh2MSRGakm0t4VIf3IxQBAy8XHUJ9BDnFQdyIwnb28a965d4lHpda4Unab6yRPqy5/x4nYpe5Pi8HexEz2Lu4CXozmHdu+g4nEJzx9c5EBWFI6W6lgbrsHKcCXO5uuROmoT4mGCu4UmllvWsmXDIkJ87LE21UZPey3bE0IoKTnLq1dPoFbA292Z2IgQnj+8B+/ecuzgAaICrDDfuoSvrcpkqC6ZwNqF48VsBtMNRHibE+RiiCCU4W6mToTEjAiJGRLrzfjYbyElzJP8nTFQLCB0gADnbQS5mhEusSbS25YwTxtifJ1ICfMmIcCNIFcLBOEjEkFAuU9HhFQI9rRke6g76THe7N4u+3xRDBZfGxUCTkjwczDCy3IrPnZGJMpcKEWZ3YLAmYNp3CjM4XBGFEImYsJthbyBHwuCMsT7OSFzMhYbZn3YsmEZCAKuNiZkZ+4gOyuVA9lZPHp4l5qaKmpqqmhofMO75gYqK55x7dJZzp3M42R+Nvt3bSdvXwpHD6ZxcHcC28O82BkvIyclnB2BbrTqpDpQ+9n7vYPYpAtdRHDhY6ePv6PR5ylEgCs7/JxIkbmwM1RCkp8Tyf7OJMtcRPDTVpzGZERJOZgW+VWTedTamvzsNPL2JtPyY09a2vXlr398x6d/fq/oJP76x3fiROILEPFa2RThDty4cZ5bpcXcvHGOKxdOcOZ4rsJJ6bWyKY09pnHpeA7HslMpzMnkZG4mR/akKtKgK0ca8WqsDWUzU8Qsg4leVIy1p3qIJhJBYFdSlAJMNHWdyJ//+lkBIk4dyeZk3h7y9qWRnRHPvswEosNk/8fCalVpIacP76IoL4sz+bs4kZPGsf0pFGRvJ293/GcQkRFBTmYkuakR7E0MYlecjD0JgexJCGRXnIy98YHkJIWxJy6AHYFuhLtbEuhogszeCH87QwLtjAhx3Ia/9VYiPS3wsd6Ctc5anE208LAywM5oM8I+SAzxISM2hBMHdhIX4EG8zJUdwe5sD3AlRmpPnK8jGVE+xKOL8FEEHK221lkpIZ8nEVMFhB2QHOFFbIAz4RJrAtzM8PMwxcd9G4IQj7uNLs5mokOcr50+dPgahPxPOpOSsloSjpZ/dSzhaPlXwGyyfTGL1y5l8MSRDJkyjhFzJjNg6hgmLvmdBWrz2GywHjtbPZYvGIPN6q7UxYzAelUX5k3ti5P5SiwMFmBhsABfN028HDZgq78Qd4vVSO3WI7Feg6vFKjxt1uHloC66mRnLQYUZBGP2mUacKge7JSBEQ7v4U3jpDiVSfQg7l++nj+oGroSPQ2NaB/HxmeI1jaMCHajlKHOIPj+R5bO6cTNiMuOHjKd9u2wU6bVzQHQ9UpM38fl83/Y7fmz3b75v+x3ft/2O8RNUKCm5RPv2Y2n7Y1uqqipo9/MPODva4Whnww8/fs/EtmJe0YIFczl1qpCeSt0ZMXwQD25dZNTI4aiprufQ/v1yEDGK9u3HsTMp6SsQob5RnRMFBYwZPZoxo0cTFhZKVlYW8dFR9OjelchwGTmH9nDx2jlCYwNEysUgvsiFkFcrfanN/1DDYPL6b7DCf3X/sbA2wtxSjyBfe5bMnsCmtQtISQgiJsKPh/evwm8CMl8Pyu7f5Oa1YkL9Pdmwaj6UCySF+bA3MYTc9BieP77B82e30dFey68Th+Nkb0ZMZADWFgacKyrgw7s6uZHNc4oKjxARGsC61cvQ1VbHzdmGuOggthlr8ZE2REf6UXz2CIIM7G2NFLvKs2dOZKPaUrQ0VjF/7mQmjh+KhvoKDufuouFNFe+b6sXNPD7QWCca5zQ3VvPXxwY+fWjkz5YGWppraW58Q1NdDW/rxRA0Pn4Q9QoVzxUUpdZAuNqqV4opZMObKh7evcXj+3coOnmMvNz9XL1YzLPHD+S/q4m66tc8fXSfivInvKms4E1lBbVVr6ivqaSxtprHD+9/dV5aq/X8tFbrz7OnT74CCv8JIlrBQ+tj/vzYwoeWd7xrbqKpsZ662hre1FQpwERrUnWr8PptUwPNbxt519xAU2Mtb5vqaHnfxLv3jdQ31PCmtpK6+mqF5kLhCFVbT3NNHe9rG/jQ1CQXd9fSUF9DY8Mb6uuqeFPzisa6Klqa6/n4vh54z9uGKi6dP0V4kC9Otub4ebni4WyL1NMBJzsT9HU3snr5HJbMnYLxlg1EBnkRHerNyoXT8fdyxtfTgZULp6K9fjE2Jho4WWzBzkyHyRNHMGfWJOysDDA32YyVmR4702K5eaWIO9fO/T14mCC/lo+VX8vVUfRNIohIFa1ga15Xwsc/eXz3Lo9v3qD0/GlO5e5i//YwUkM8iJNYEeZkSIK3DWFO28BOADuBQCcLPMy3MmxgH2bOmE5OTgFCJxXyc3OwtfXFw92VHvJMgp49upCZkcbSxQtQ6t6ZIQP7cevmTfr07M6RQwdZuXwpwlgVbAOD8PbyZJBc+yAMV0FJEDhUkMeKZUvoI89AGNi/L0sWL+Lu3TtMmjiB4cOGKiYUts5BBATZI/QUQURnlb5079KJQ/v3M23qFH5u1xahGJaQiz7RaLs6/ddJxH+CiP+84BhsnIW3jSbeVup4mKniuU0Nme1mwlyMCHY0JFFqT15aFNuDfdFau1zchUuJIyVCRoyPC3G+rgjCblxNdPCxNRGpLF0gOzmWtrxj5YKJaM/rwctYFbabDGHD8incu3mJV+WPePP6BWX3b1Nb+ZKyOze5e/0Se9MSiQyQIPOww8VKH+H/o+y8w6I803//nt1rN2eT7JoYjcZodBOjxh41aixRY++oWAFBQHrvfYCh9957b1KkiIAg9l5iLxEVadKLIGryOX+8w6ib/M7Zg9dzoQPoOPO+z3N/7/tbhDqxQN0NqUGuXCjPo+ZQMkESS0JcbEmPDCDW303OQRftAaX4WmiR5G1LhIM+vhbq+FlrEeRoQJirkbikxoS5mxDkYoSXvQ4JIa6EeNhgZ6JJSlQgzXV3edPTRVdjA43379P55DG8fsmV2koEQSo/LIM9HYkNdpd13s8SHeCAk7kK1ga7UNmxCAP1tTiZ7cNKdxdqO35GactSNv78PbsVlrNj8zJ0NPcQHelL1dFCkuLD0DqghIO1KUU5aTy8cYWuxmcUZaWSFOWCie5Wdm1ZwEGVNVjo7pDfLJtWzMBEQwGplQYetjIx9EoIkBgQ6mZKmLsZLmaqSC0OkB3tzZXqfARBSqDEGC8bXaK8bPF3NEKDWMLcrPF3NCFQYoafg7E8gVUqCPg4mVCQGk56tDcpke5E+tmQGuVGTrwPjiYq8ECAB2IRJQa3pRLsbEV2bACCUE9JZiS3zxzl1rlyyrNEnUFWlC8h7pb4ORgT4m75ziaQKxYKa8FKRwlTbRUkVobEh/ly68oZmut/pe7hHZ63NNDV2UpjwxOxo9LVzr3b16k+UsCxklxOVhRxtCiN0rx4KoqSOFqYKAaXxYqheiKIkLk0AMJZMFTZjLGqbKQ6HoSNIojwtdcnTGouTiJ8HEjwsiPZx4GMQBfi3K1J85eQGSwlyV8UaqcEu1CYFIQv5u8Vib9cOk3V4SyOFWfKQ9UGhk3hzd/+9R8tSXF1j11H8yxLOids58qVU9y+fYlrV05w9vRR+kbMo2/EPF5+PIGXH0+gc7wCx8tyuFBVRHVhOrXFWVTkp1BZkCqfQLRNUqN5hilPF4fxZEmUPNW6bbI6OUlh5CSFUZgRQ2FGDP3DZ/L6g+G8+du/OF6ey4mKQ1SXZXO0KI2y/GSKcxMoyIxhp1v1/xf1pro4gzMV+Zwqz6G2NJNjRakcL8mgpjj1bSHqC4XpoZTmRFGaHkF+QiA5Mb7kxvqRnxBIQWIQRYnBCEIB2ZHeJPg5ESG1JMzFnAipJZFuVsR52JLk40iMpw2BDobvvQ/F6TFkxYaQFOrDnQu1HC/OoTAlEh8HUyI8bMkI8yAtWEqkhxURblYIQivCVlHnwmd/PoUQpolT4nhZ8yPe3wlfJyM8nPRxc9RDEAqQWKjjaKKKxFgVN3MNvKy1kQoC0bI11ermH3Qm704i/l86k11KikxfOJPJC2cydfk8vl08E3VLdey8rfANdGTzqplYbB/B4+Dv2L5oGPs2zZHfdzqqyzHUXouHsxrO1nuw1t2Ct60qjkbbsNbZiJXOZiSmu3CxVMLBZA82RjupZKXYBLghAn5BG2gVxATZShCOgOE//iKfRGRtKWTkCg8qPb59CyIiZU2IrSLoECJBKIbdK7+k2G4GIz91k00FQ8V9QQ4iVFi2bCnFhQX87e9/ZcQX/+TvHwt8PWk8c3+Yw/Xrl1i1eiUSBztxsv/JRzja2WBnbck///WhHER8MuxjJPa2eHl6MPbL0Zib6LF5wxrGjf2SI8WH8fX0YNGiXSQl5WFt7sk3X38tO8snsG7tWm7cuMqunTuZMX0aa1avprW1ie3bFBjx2aeEBLlTe6qSpnaZzetiERAIo/5kGjEUMPcueBgla2ZMhkNdre+BhP+X+8+R8hK0dZUw0tkn8xYsJizAmeT4EBrq75AUH4GLiy3VlSW0tzwm0MuZLWsWY2eoSbDUBlONXajv2sDJY0WcOlHGvj2bWLJoJsEB7pw/cwxbK0NKirK4d/sqPZ3NvOhppe7hLfJzM3BzcSAzLZGYyCAcbU0w1lfD2cGUiBBPcZLqK1tbxQJv2eLZLFk4gyULZ7By2TwWL5iOlvpu7t++TF9nKx0tjbQ8e8KbgV562lvgTT9vXnYy+OI5fV1N4upsobejmZ72Fno7ntPf3cGgDDB0tbXQ39NJX1e7XCvR8bxJDiKanz2hqf4xLQ1POVFdiZuzI8nxMVy/fIGnjx7Q2dpMW3ODPGOipeEpbc0N9HS00t3+nJ6OVpqfPXlvGjH08WeToq6uTnp7ukTw8Pub/+t683qQ3968kgOLN68HGXzZz4u+Hnp7ung58IKB/j65g1NfbzcD/X28GhzgtzevePW6n5eDfbwc7OPV634GX72gt08EHb09XXKwMeTW1N/VxUB3N4O9IqVp8EUfPd3tdHe10dcrpnIP9Hbx8kUXr1/20tXeDLyiq72ZwkNZmBroYKCtQWiAD5EhfsTHhOLmYoPEwZKczASKDqVx7Gg+D+9epSA3if27NxMTEUCgtyubVy9CW1URK6MDHFTZzu5tqxnz+UeoqShy/swxnjc94uLZam5cPcOtK2e4fKaajqa6d2oHmfvSEIiQr6EgykCGWBVnWYBQXXEUJAJIBAThLL+crqEgOYoEP5GrHO9ljZ+lBv5WYkhbIqq4Gh9AEFLxEwSmT/6a/RsXUVKQj/C32ezebUZd3VPmfT+TMaM/o7ykmC8+H86+PTs5eaKWzRvWkZWZjpurC+PGfE5MdBRBgf6sV9TlcHEFVlZezJz9FzkomD1eoLKiiF37V/DVl6O5ffsWBzXVWbPqZ+7evct+FWV8fX3eAxEuzhK++Fycdoz49F+MHzeGo6UlbNm8kVEjP+WfGaWsPWbHP01L+cKn4b1JxBBlqbW1iWOn/ziJePfAkbpI8Ff5grULv2D3hlm4mOzBx1KNEEc9Il1NCbDVISPIlV/PV9Ndf5+ClBhOluXz5MYF8UAVWkkJciPM1QI/G0OCnMwIcDBBEB5gpbufCaPWE6g6lpa4edjuHoe22kauXqyhq62e9pbHPH5wi7s3LtPX1sKvt37hzrULVB4+JHuje7Ez0RILux0iiDBS3kJOlB83TpSTHx+OINygLCuR5w9vcLHisHwj1iYST1NN0vwlxLqYEelsJL+wpKYq4qTCVAVX8/34OeoR5WsjEzs64uloSlFmAg9vXOLpvZv0NDfR1fiMroZ6XjQ9ozA1HqkgcK6ymFSUkNoaY6mvioGGIuuWz8DeZD9+LoZYG+xC/8A6rAx2YKSxGVMtRfZsWoKvxJQQbzvRgWnbz/h62uPtaYf2wb1oayqxef1yQnylnD9+lNK8dIoykgj2cMZUVxENpTVoKq9FW3UDBppbEYRiDu5bg+7+DXg66BHsZoog5LKRYqSCgMauldjo7CEl1JkQqQmeNgfxdzQk3N0SQejE116fQIkJQc6meFrryCcRntZ6+NgZEuxiATUC1AicPJILA62kRvoSKLUkNzGQhFAXcpMCiPK35eqpw1w8ni9jlo7Cy86Q9Gh/4gPdSAjxQBDq4aIAxoKsIxAqL9LDve1l4usm/JwtEIRUhCbwlZjiYKKJhY4ypjqqpCdEcP5EBU1PH4r2rY/u0djwhO6uNro6W2l/3kBL4xNuX79Iad7bYrSiMI2yQ3GUFyRQVZhEVqwvGRGeFCQGkRLkKh5oJ2WdilDQVd6IjtJGzHV2YXpwJ4IvuFpq4muvT4S7JbE+diR42RHvaUuilx2pfk4ketmRHeJGdqg7Cb4OxHnbkRHuzuGUEDmIEPRFMHbj0hmRGlSWI6cMvfx4wp8CCASB/k+n0z98JgPDpiBMhnv3rnLx/DH6Pl9I3+cLZcFsS+gat4G2SWqU56dwqjyP6sJ0aooyKM4UO/u5yeG0TDem/Zs9tE9UpnmmuZxWdTgrjrK8JAozYshLieBwVhwlOQmU56fw+oPhvP5gOCcqDnGi4hCVxRlUHE6nuiybyuIMirLjKMtPRlF67L8S/lYVpXGmIp8TZTkcK0qlPC+BivwkakszqS1NFzv63whyHUJpThSHU0LJi/MnM9KL7GgfChKDKE4NY0g4V5wcSlaEF0n+EhJ8HUnwdSTO255EbweSfZ2Q+/UvEN+DB5dP0Hj/Co33rtHT8BB6WjhTfohoX2eCnM1JDnQhLdiVRD9HkvydCHO1QBBaaeUz0dY1JYTCtLD39RCzRDMGdot/LkoOISvCixgfezyc9HF31MPNVhtnSw2cTdSQGKviYqKG1ExdpO/FghALk13P/KnO5M8mEf8JInY65LBh0zJm/DCVpeuXskdHiYNWWvhEe+AT4cLKH78hy2i8HEBo7liCm5my/KBV27sUM0MFtNVXo6u+BhsDRSwObsHeYCfWOtuw0d2Otc42LHV34GCyD2dLVQShkyZGiXS7oWUsKxDNAQQunPsLbmpvJxEuy+04ZTsNDYUxhD1TQHQaFQhFn6HMHf9bGzHa+SWlHlMZ+amqDDgkylaTfBIxbtxKVPYr8+HH/2DMV59h6WiEha0xY8Z+wcZN63F2tGfi5G/Yp7yXkaNHsHL1z6xa/TNjx43m22//jbuLhI8+/DvD/vURdlYWfPP1BLYrbCQpJpgpk7/li9Gj0NfTxdrcg+3bFJj4zddMnvQtHq6uTJk8manffYeKsjJGhoZ8/e8JTPp2Ir/8coXp06ayZ9d2blw7S/9gB/KcCDl/uwnRtKGJt84y74CIlTIAIQMRWrpqf+r+413thUPxctwr3P7U/Udx1zp2K66Wg4i0pDD8fSXkZMWhrLydKVMmkJedwomaMuytDYgN8yEhzAcvBxN8nMww1NiNh6sVpsYarFuziIMau5E6WyPUgdTZGomDOSGBXsTHhFKQl052RiLOjjb4eLryy9UL1D28RUlhJpnsFmmBy5CZrkgx0lMV913ZNGLB3CksXjAdVSUFFBVWo6m2k+uXT9Hf3c5vL/vo725nsK+DnvYmoJ/BF89l4LIAQQluXT9Hc/2vDPSImWC/vezjtYy61N/TyZuXL+jrapdPDhqf1vG8sZ76OjGT4smv97ly4SxxUeGsX/0zJga6FOZlc+fGNZrqH9P87AmPH96TB9K1Nj1joLdLDiS62lq4e/My7W3vg70/AxANzx7B72/eozENgQR+fyN/jN/fvP+4bP3nlOL1q5dyMCFOH/oYfNnPq8EBOYAYWgMve3nR3y0HHN1dHXI60+CLPgZ7exns7WWgu1eWIfGc7i4xUO/1QB9vXr5g8EWPOPXpboPfXsJvL7l94wpx0WGY6GtjZ2lKelIcWelJZKYlEhUeQGRYIHnZKWSmxJGbkURtVRm5mQl4SKyJDvNH6mjN4jnfsXTeNFYuns3PP85m6fzpKGxaSU5mAg/vXaPp2QMunz/OyZoyygoyuffLBeRp8cIdRF3iDf4oqn5XcD1k9eqLcOnsKYrysmVc6rOkRQaTFRlIor8LwU7GBNjqEOKoh63GThZwFkE4gpupBp6W+hSmRLJ90zqWLFqAkbUaItdxPOpq+/nknx8y4tN/oqOlwZhRwxkz6jO2bFyH1NUZ5X27GTfmc8aNGcWUb7/G3MQIC1Njlu5XYtG+/cyc/Rd8A2wZN2YUsz8WMLQ+wLL1kxj7xSg2rF2Dv58v06dOYd/ePfj5+vLzimUY6Osx5cdx7N+/iJ37V/KFICB1dZGJur/GwtyUtWtWsWT2WKTqk8SlPYlorQnyA+TO7dvU14v82NOnTvLk8eP/K51J6iKhPXoq7dHfkWowju2Lh6GwchoWmluI8bTCz1aPCKklNYeSuVxVQl5COGVZiRwvSEeoB08LLSKklsT72BPvaUeggxGRblYYqu5k6cQPOO44kUeh09mz/HMSwl24c/M0J48XUV6SBZECFcW59LU30d1cT8vjByKAkIibi6W+OmkxwYT5OJObEI4Ue/zsjAhysiDU1QZvGxOcTERP7tqSXE6VHSLBX0qwxBwp4vNJ8LIj1MGAeA8rAmx1cDNVw8NcHQ9zdfT3rWPbz7M4uGsl/s6GhHhYkRjqToSfM8eKc6i/f4Pmuvu86enmt95u7l25xOHMVKzxRCoIDDx/CtoCTqY6eDuaEu5tj7HmdnZvWiS/WO2M93JQZQ17FBazb9vPbFq1AHdHE1LiAtDT3IOjrSEFuYmEBblhaniArLRoPJ2tCPF14fblUzy7f53rp6pIiwzEVG83Bge342Cpjpn+HrTVNqO1fyNKO5Yjdy2KBcEaIv3sKM2OJsrfHhcLTRJDXEgKdhKBhLU2LqYHcDZRw9deHz8HQ5yMVHGzOEiQsyl+Dsa4WWgT4GRKjI8jSUFS0iJ8uSMI3BEE2eZ/Vew4CrGE+tiSmxrE4ewoBKEGe6QUZERy99JxuRtHfKg3CWE+uNuLdIdiNiIIodibHmTVotnv3NxNCF/CR/RirquK6s716KruRF9jD4qbV5OfncrTX+/Q193Gm8E+GUezi9/eDPBmsI+e9iZant7nl/PHkQoCyeHe8gKvNDua4qwIjubFwmSBZNmUICfKh/RQdzEfZCOicHQxCEL9W5qWLLzGx06PCHdLYrxtiXW3JtbdmgRPW5K87d+CCW97IqQWRHtYkxHuzqF4kXqTyw5OCwKFaVHcvnqeU1VFnKkqlLkuic5L/xOI+F34C2/+9i9e/e/P5QWIPEX684X0jZjHi8/m0P/JVNomq9M1bgM1xZkcKxJBRMt08XVvnmFK22R1yvNT6P5yFZ3jt9D+zT4a5rrS/s0+Ov6tKF/F2fGU5iZy5FAyx8tyqCnN5uTRQ9QeyaWiMI3KonROlOdReySX8vwUKovSKctLIjLY+38ED7vdj3O8JIva0myOl2RxrCidI7nxHM6I4khuPLWlmWIxHisWk5mxvuSnBlOcFUFOjAj8UkKkpIW5kxfnT0laOGVpEZSkhFGZHUtBfCDpIW4k+jkR42lLqLOZWGguEwuXdwv+48U5cESgJDOR2pJcrtSWk5cQSrCLBUkBzqQFuxLnaUWsmxlpgU6EOpuS4OfEEdbCVoHCtDByEgLk1/jQ36vKW7E1+gIpQa7E+Tni7WSAp8QAD3tdXKw0cTZRw9FQBWdjVVxND8hd4sLcLHD86/96R2dyWa4ziaus52pd5/+VzmRjbcX2xZ+w5udpqGtuw8RCAzX1zexUXMraxePINPyKE7ZTWTL9X6jv+Omde68AQShm6/rv0dbYgNaBjWgd2Iim8nq2rprDno2LWLVgEpuWzUR733pMNbdhqbMTQYjEUm8XgnBHbuUpBAK9Ag/4hiZGoU8oSudM8NcZR7jSt2QqlBCxLoYkjSmEK00kU6GE66odfESvPHhKlUQ+iqrF7cAk3DQm8c+PHN/vMsqzFOL4dPi/mDR5IgsWzUNNZw9nr9XQ/rKJrbs2M2z4v/jgw7/zj4//N8NHfsqoL0YyfMQnDPvkY6bN+IZRoz9j2LCPGPavDxnzxUjGfjmaadOmkJQQQW5mHDYWRkz7bjLDPx3GZ8M/4bPhn/Dj/LlMm/od06dNY87s2SxaOJ+vxo5lxGfDmTZ1Kklxcfh6ejBr5gxys5Lp7migsflXhoLmJEjEa3IysmbckLD6NR8wIDrEdYogIsTblVtXznD6VA3HT1b8oRj9b9x/flw8AyMDFTQPbMfOSg+NA4r8MHcyq1YtZPny+SxZMoeysjxysxKxtdRjoKuR9ob7BHvay68P5T2bWLNqIUsWzRSnTk0g1IGh3gF2K27E1EgbextTDuWkkpIYha2VKWnJcdy+cYXG+occryrGy8UaQy1lhBvgiTWOVgbkZ8ZjqqfGjk0/o7B+GcJucf8fep8pFijOS6O3rRHeDPK6r4OGR7epKM6lsiSHxKiA90DEHUHg4qkqmp/cY6DrOQOdbXS3NXP7l6s8un+HztZm6h7cxU8QOF1bTU1lOZfPn+HCmZNcuXCWsyePU5CbRXR4CAcP7MfHQ8rR0sNcv3yBZ49/pa25gdamZ3Iq05C+YsidqauthY7nTdy5eZ37d2//AUx0dLTzuO4RjQ3174GEoc9DoOBdEPEuren1q5e8GhwQRYsyt1MAACAASURBVNEygPBqcEAOGt5d/S966X/RK04rervpfdFDX9/b9eKdr7e3NMtdmYbsXft7uuWp0x3Pm+jraud1fy9vBsQ8phdd7fR2tNIjC9ure3CXw/m5JMVFExcVTk5GqtyV6fzpE9RUH6XySAmZaYmUFedz5+ZVHt27RUdLPbVVZSQnRBHo44ZUEPh+6tesWDQbX1d7jh7OofBQGnV1d3h47xfu3LzMiZpyaquPcKa2ko6Wem5dGwISD3gbfnvjbbNSkMrqpEQRoA+d7cINhI7GeqgUZMVnKpFeLiQFepLo70KUuxXBDvr4WGoSLbUkJ9KLBF9HAh2NSQn25MHlExTnpzNj6hSEybMRhC18t2Q4XwgCX33xGSOH/5PRIz9l1nf/ZsOK+Yz5XAQTY78Yycol83A0OcC3/x7H+C9HM2HcGMaP/QJh2mzGjBrB2DGjmDZlIksWzmHcl6P5cvRI1i1fxMSvxzNj2hTmzJqB8NfZCH+dzdf/Hs+Y0aMY/fkIRs7+kmGz/40wfDZfjx/HvO9nsXfTQmbPnM6sGdPZ+uMopIqTCND5El+l0QSqjmW3nvV7IOG/EVYbG+qzadkUdDd8xh3fiXTETKUjZiqXPb7Fcvto1iz8GktNBYKcjIn3lRDp4YCHjSEO+gdwN9cm3NWCCKkFIQ5GhDga4GGmjrrCElb9MAG9jSO55DCOWo/xrJk/msOZkbQ23KKt5S7375zj9IliokM9yU6JorOxjrrb1ynKSiVAKkGQgKu1KYlhAVw7c4wLNUe5ebaG2sIMsqJ88bYxQmKqhZedKZ52pnjYmhIktadWEEiPDOB0SQ7VeUnkRvmQ6G1PgLU2gXa6BDsZIvSCr402oc7G2OnuRgiE9Ysmo6KwlCg/B2IDXfByMiM9NphHt67Q3VxPe/0TGh/e55ezJzlfXUGAiz1CKqRHBZEdF0qkr4Si9EjuX6nm4fUarPR3yy7kYnQPbGDtsikobl6EvsYu/NztCfVzxcvNBuU9m9i5bTVqygqo7N2Mt7stZ2uLSY71x0xPhWBPe9JigvBxtEBPRRF7y4MIQiWG2rvRVVdg/+61bN/4Iz8tmCx2uZXELmZiqJTHN09BfyO0Cvg4GRHuIwa2edlqybn9UnMNWWr3QdwsDuJqpoGPnT4eVqI9bJCzOVFe9sT7O5Ma7iMvjOJCvOWOVXoHtuMlMaGqOAU/qRmCUENkgITMxBBykiIQekUq0NBNHBXsSXlBhggifCEm1BtXWxORU70YDuxTQDAXa2f1vQrUMZ69CmvZs20tbhJbrl85L+dg/vbmJW9e9/PbmwFevuigq7WBjqY66u9f5+yxYoozYynPS+BYQQoFKSEUpoeSk+hPaVYkTBZICXGlODWU/LgAcRqxGJkrEwhCDTqqCnInKHEzkuJprU24m4WY8u5qQbTUkjgZkEj0siPew4ZoqSURUgvifezJivQkPyFATgkrzYzjSG4i929e5uKJci6dKOPy6QoGhk1i8KOx72ki/hRE/GM0F85Wc7q2nP7hM+kd/RN9I+fTO2oJfSPn0/3lGlqnaNE+UZnizFhKs+PpnLCdplk2NM5xonmmOV1fbaLqsJhG3Tl+C88W+NAw1/V9IPH1LnH68clUDmfFUZ6fwvGyHI6X5XCsOJPy/BQ5DWvwo6/kIOLIoWRKcxMpyIgiJsyPXTKK0x6P4zj+9X+JepCCVKoK0zhWlE5VYRrleQkUZ0ZTnBktozSlUZYTw6HkYLHbnx5KfmowaWHupIa6kRzsSnKwK1lR3hQlh1CaGk5xciiFCUFkhnvKJxFx3vZESC0RhAcEO5oR7eXEkZxkHl0/x+MbFzhRmsehpEhSogIJ93Uhxk8qdrFSIcDegFgPSzICHckKtCfJ25ogRyME4SJSQaBdtlIiPEiP9uZQ2h9F1l6CQHKwK0FOJgRKTPB2MhCBhIMezubq2Ontw1p7N44GykjN1PGwPChSm2x0CHe3xGHy5D8VVg+JqP8nYXWuydc8i5jJNY/vcFEag/O+L8gw+Ioq+39T7z+LS9JvmTtxJAbK63HS3YNEb7f8/ty7YzErlkxix/aleLmb4e5qjOqedWxb9yMKq+Yz++uRrF88ExdzLdystdFT2cyBXatQ3736vU6fVBAQKkXQRqa4PtpQS4DicNzUJ5GpUMJHp2sJV/oWN51JZG0+hJArFpaZsjSeAT5gVoEHgbpTcds5iY/+EczbhOwaFi38hsWLJqGnv5eKY3ncfXiZ279e5tiZUlIOxWHrYcFBs/0MueBN+mECasb70LZQY8XmH/lxxXSWrZrNj0u+Y+GPk1m1YjbFhcn0dT2j4/kjCvOSsTTVwtxYCxP9g2xc+xOKCmvZtW0jBtoHuHzuFO3Nz3je8ITm+jryMtMY8dlw1q1dg8TJiTnfz2bb1s287GtFDMrrfGcN5UIMTR5EZ6YPGJCDiLWrf0R5z2YKspK4ceUc4WGB1Bwv/xP3n6D3QIT/Wf8/gAwzC23WrFrAlk1LMTE6gMK2lXz//bcsWzaXjRtXsHjx95iZ6cjfq8K8ZI4UpaN7YBfG2vtQ2rGODWsWs37tYubNmcQB1R0ITfDT4jls37oGU6ODREcEUlKUQ3dHE08e3aGsOJ/6xw+4d/s6VUeKcLU3B2sBqYMZF5kL9gI3L5+kreEBh3OT0Tmwm3071rNuxQKEVlBS3CDuvcsgMSqI130d8PtLGOym/uEvCEfESY6htpIMnEkR7ogggkpB1OKEQkFWCrmpSbg62kGvAL0CmYKAYA6f0cpcLjKXi2SkJFJ0KIfo8BD8vT1IiosmPjqC/JxMjpYeprggj3Onarl78zoNTx7JJw8dz5vo7WwTu/Iyh6b2lkZam57x+Nf73Ll5nUuna6iuPsaVC6f59eF92lpb/iCiht/kIOHN68H3AMSQmPrlwAu5oPpd8XRHeyvtbc/p7Giju6tDTk96d3V2ttPd20Vvbzfd3Z309HTJgcdQIvWQEL2rrUUWLCcmWDc+raO1sV48H9eCoAove7t4M9CHNZ5yu/szJ2oozMvmwpmT1D24S33dQ5qfPZHvib4+HsREhBIREsjFs6d4PdBH3f073L91HQ8XR3y93MjPTudEZSlp8ZEkRgXxy/kT1D+8SUfrM5qa6mh/Xo8gFNBY/5BnT+7T1dogu7+GQMMQkPCVTRxkTQdzZCCiQAQSQqDsvpMiXDpZDZUCEgsTBGGAtPAAYn2cifKwI8nfiSh3C9xM1SiI8ycn0otwVwuRr6kEV2vL6H/+iNa6GyKdQegkwNmcmsPJFCQGIjFRwttGE2eTvXhYqOFhoYaPjSYhzgZEupkT7WGJxFSD5bM+5X7AZHoSZqG26nPC3M05lBREVqwvR/PiKEoLIzPaD0HoJDXci6u1JVQfziDCxwmhElKi/Aj3kojP6w789VoX60b+DSvFMbTEziHFeAp7NszkSEESKTG+WBursWLBd/zzQ1f+qVGKmc7ePwis/2AR+B+POZnsIz7AFhv97SybM4aog+O46/8tnbHT6YydzpPQqURrjUdh4efsXD8XN0stor0dCHO1wtdWHw/zg1iqKaCy8QdWzBmL7vrPSDUYx9PQqdzzn0TUwa9Yu+hbbpwqpf/5Q+runed5yy1eDTTy8kUj926cpuZIHjWleVQW5iC0gp/ElsQQP3LiIzldUcKtC2JQ2NsQt0AsNffhaWuEo7EWJhpKWOupIxRDkNSOlVSSEe5LnI8TYS5vvczjPK2I8bTB304fXxtdIt0sCXczw95gL/u3LmHLipnYGqoQE+BMTJAbAW52ZCdFyy/+X29c5/mTh9Dfzfnqcu4IAlp7FURRoT5kxfrSeO88fU23iQ1ygI8ELAx2o7ZnJWZ6OzHT34uiwmoKclM4c+IoNZWF+HraY2p4ABPD/dhaaRMf6c3xo9nc++UEZYcS8HezxFJXBeUtK1Hdtoad21fy0+LpbN+6HMUtP7F/zwZM9ZXQPrADqYMBqXF+pMb5yTvV4us1gN4BBaIDHPC000ViooJUVqg4Gqpgo7MHqbkmfg6GSIzVcLfUEoWjQiaBEjMCnEwJcjYnLkBKpI8reSnRND+6RbkgcCg9irz0cJJjfIgIlBDsY0dUsIuYxeJiThOjSI4JoqasgFD0ESIhPjqIB3wj0sBkr+2jO1cpOpSGVBDwlNpBqICQC/t3b6WO8VgaaaGuspvr1y7R19vJQH8PA/09vBzo4UVfJ68Geuhua+Txvev8cv44pyuLqCxIpTwvidNHcrhYmU9VQSL5qcGiLWdeLIWpIWRFeVOSFi4e6DJalcRYHSO1nSiuW4KgCvt3rZcf/OZau3Cz0CTU1YxwNwvCJaZEupgT62ZFnLs1Sd72xLlbE+NmRZy3HckBEjLC3SlIDHxnGhJPeV4S929c5nxtGRdrS7l2poorZyq5draaMzWlfwAPCAK//eXv/PbXD3n9wXBOHT/Ci8/m0Dv6J3pH/0TPmJ/pHbWIF5/NoW/kfDq+3iUmP09UpnPCdtonKtMyzYim7x1onaxJ+zf7OFaSTs8Xy+n5YjntE5V5/FMcDXNd5YLrIf1F/ydT5WDhWEk6FUUpImgoSOL1ByPEr/1rIq8/GEHZoQSKc2Jl2pMUqorTqChKofJwKjWl2RwrzKQyP52K/BSqCtM4XpJFTXEmFflJlGTFkJcUQml2LOV5cRzOiKAwLYzDGRHkpwaTHuNFcrCrHEgkBbnIpxGHk0JEZ6ZgKfG+jsR62ZHo50RKoAvJAc5yrdTxw9k8unmR3/ta6W15zK2LJ7h6uopTFUWkRAUQLLUTxcCpEOhgSLKPDYfCnMkLlZDuZ0OYkwmCcFEeJneHySSEuJIW9TZQTkBWOK8UV6yvA762+nhb6+Jpp4u3gy4etlrYGylhcmALRqqbsNbZKe9ESy0O4G6lQaCzqN3Y4VLx/6UzCfMwx1pvJxuXjsdyx0iyrGeQpTcFN8V/o7FqJJvmf8aWtTOw1VXEw0INdxMVXA334WiwB409P7NX8SeWLfmONWt/wMriIPa2eqjs3cyuravRP7AHC21VsuNC5Rku1rrKmB3cibnWTrzsdZBYqGFnrCROKRNBg1h59sZHc2oJ1RmFm+Yk4jalk6lQQrjStyRpTCFibST2vNWZ2SNF2AojjT0oNvsOjVUj+fvfzJGHQwlHWL1yJoo7lmHvoEdVTT5pWdHoGKuyT2M7K7csZeHq72VFQ42sYD8iOw9OIggnWfDTdJaumM2PS6axfMX3rF+zAH9fKV5uUtxdJOjrqqOrrYSnmz0mhpps37IaZwdzcjOS8HZzoigvg3s3r3D90hmuXzqDn6eU1SuXM2XyJOZ8P5vt27YgCCmyAudPQIQsjVp0ckMOIhYs+o75C75j355NSCVWPLh5he62RgIDvPH2duHq1ctygHD9+qU/df+5fv3t9zx58it6evs5qLUHP38JkVE+bN66gkVLZrL853ls3ryC1at/ZMOGn1i5cgHz5kxi3aqFHDywk01rFrFt4zJ01Hexad1SVq9cwNzvv2XBD9+xaf1y5n0/hT07N5GRGsOFs8e5euk0N66d58LZ4xTkZXL9ynmqjpbgJXVkz7b14CsQH+ZLuJ+UcD8pT+9do/HXm1w5XUVWYgSWBhrs2LCCNUvnsW3dMgShAKODyghCIB8wwJO717l16TQVRVmy103MTNJQ2oK+xi7szbXwldrg726HxMoQQZCipbILTZXdbF636g8gwlBXCzXlvXQyDH9vD1ISYrG3tsDUUA9fTzfSkuJJS4onISaSI8WFnDp+jKsXz/Ho/h262lpES1fZVGKgt4u+rnY6W5tpbXpGS8NTmp894Xljvfg9skK/o72V7q4OBvr7RLAgmzgMgYVXgwPvgYjf3rzi5cALuY7jZV+3XI8wRMvqeN5Ee0ujXOTd1dYiF5C/6O4QBdE9XbwY6ONFfzfdPaI4eqC/h1f9vQz0dPK6v5fBvi7am0WdqrADmhse09bcINLqZKGHQyBCWAuverrkIELwhLMnarh68QLd7W0M9PbIp4r3b98iPS2FtNRk8rIyOVJ8mPu3b/H7qwFedLVz+/plkmIjyc/J4vzJWm5dOcfZ4xXcvHxWzPP5/aVca3Xj2nkZEDj5zr01BCLqELWpmTIQ8UAGKooRBE/eYzwoDYH3AoTndfd4cOUcUkEg1s+dKE8J8b4uRHnY4Werj7+dPlHuFoS7mhPsbIKHhRaC8PZgb39yC37rpiwnAUE4SWKwGw+vVlOVF4fJgU04GuzBxXQf/vba+NlpEeCgQ5irEVHuFgyNTaQWqigu+ZT68Olcls5g5w4FvAPssfIJwMFcl7hACcLZtyDlzvkqnt29IE5PjiAK0MYDrQIGBxRYPns4Z8y+oNVrAhobv0Rp+xIunTrKyaoSCrKSMDdQZ8eGFSyZOxVBAkcOpdLdcA87W+v/ipNsfnAbgiAlI9KVlFAHvGzV0dm3is3Lv2PHkk8JUP6Wm17/ps5/JnX+M6l2+Bq9DSNYteDfaO9ejZrCElbMGYfehhGkGYzjSeh33PWbSIDyBLYvGsbmn77DUHkj+XEBPLhYDb91Au389qaZtpa7nKjK40TFIc5UFVKQHsvF6jJOHSmgKC2BvMRoksMCqC07zOmKMiSyX/oq2xFugJHaTmwNNFi9cLasUJbyGa3YG2mxkkrcrQ2I85OQEuQmv2hCHA3ws9Uj0MGQEIkJYS5iIRjkYoSz6X4MVLdgY6BMlJ+DrPPchAaxZCdFkxgRzOWTtfCyl9c97Ty9c52MuFAET/BxMkHoBGdzdUoyIwj3skYQTmKksRVlxWXs3fYTxXnRSGx1cXYw5/KFk3S0PqOj9SmZqVGkJYVRW13A8YocHtw8RVK0JwN8QEa8H0lhHpRkxRDr74yLuRaGuipECwIMEzAxFF10DuclcDgvgZPHCig9lISXiykW+spEBkgoO5QAcwWYK+Bmq42nnS4+9joEOBnhZSO6UjmbiMDByUgVe31lXEzVcbPQxsdO3ICFSPCy0Sfa15lQDyduXzzNrYsnSI705/alE1SVZFKUE0OonwM+UhG03UGcjDQxikMZcTQ8uo1UELAxNyQvM5kHfIOZoTb+Xq7kpCfS+OQBT3+9w9GSfJJiw7l87gSq+xTZumEVJ6vLCQ/ywdxEn7pH92lre05nx3PevB6A3wcZ7O+EN/38PtDJo1uXKM1NJi3Kj6L0SFASQEngSGYUR3JiRNehRH+qi5OpOBSPIGRyOCVUPMxDgRsCyltWsGPtYnGTVIUDezexd8dahgJqXM3UCXExFbNGnEyIcDaTg4hELztipJZEy+h9Cb4OxPs5kBXlRWlWlDwfojgzlttXz3OiopBTFflcPnmUq6cruXK6iqtnjjEwbAqDH46Rg4LeUYtkNqvD6RsxTz51GNJD9I2cT//wmQx+OIbXH4zg9QcjRJrSRGW5kFp0ZdojTim+2Ud5QRLdY9fRPXYdbZPUaJ2iResUrfc66Z0TttM5Yft7wu+BYVMY/Ogr+kbM4/UHI+geu46mWTYMfjiGgWGTKMiIpCQ3jsrDqVSXZlBRJLqtVRSlUF2URVVBhhxAnDySS21pNhX5SRRnRpMW5UNeUggFqaHkJQWRnxJCcWYkuUkBxAVLSA52JSPCk4wIT/k0Ijvah4L4QAriA0XakI/DeyAiyV9CorcDcT5O5CWEkx4bQlFmAuX56Rw5lMbxskOU5qYQ6G4vO5gKcDLYT01ONOXJgSR6mBHvakh+uAtRrhbEetnBKAFGiVknCcEuZMX5IRUElEhlAWfhS0FcEoFEfwlhLub4OxjgLjM9cLfSwEZ3F7r71qK9ZzXmmttwNt2Pu5UGUosDuJqr4W2nTXyAPXmJfkxVOvJf7ekxPlZkRriRHeNJVqwX//C/zkhtD0Z+upePFGr5+98eIywAd1sNvKw18LPWxM9SAxdjJay0tyMIUtatnMXPK2ax9KeZzP7+G5Yvn8fWTStZsuB7Fs6aioe9NfV3f6Hl4U2yYoKJ8HLkcHo45bkx5MT7EO5licRMVWyGWb+lj1Es8NHaWtz2T6LYeQaG675k95Ivke4ezzGzL1CYvoiRih6MkERg+o+/MPNcPILQyuhZ1hSbTUdp+acMuarILRr3rUIQpChsXcquvetYvGw2sxdM5oefZsimDzKzhCEgIVxFEKTMWz6dnzcuZNXGH/lx6XTmzpvIgoVTsTTXwt3FWV58SyVO6Oko4+3hiImhJp5SO0wNNclKjcfP04X0pBi6WhvoaW/i0tlaHt27weVzJ3jZ205PexNv+dh1bwXS7wKJIQG1DERMnjWG8ZNGMPeHyVhZ6XH8WAnlJbk8vHWVlmePyEhNYMWKH3FxcZQ/x//G/ae8vAhzc21i4wMpKk4nPNKbpcu+Z8GP05g0ZQxbt64kNNSTlJQIpk+fwN7dG0hJCuXcqXKkEnPWrVqIiYEagiBl/rwpLFo4na8njECfUJb8OBs97f3UVBVz5+Zl+STlWEUxxYW5CMJrIsMC2au4hfmzJrNp5SKMtVSIC/WhqjiHq2eOIXjCrUsnuXrmGNZGB1k2fwYzJn7J4jnfoaK4EZHjLoIIN3sLbIy1OKi8Q3TbEVrlAu1dW1ZgoqOEj6s1vlIbLPTV2b9zE3u2rkNJcQs7tmxg9Yqf2LJhLSp7dyGxtyHY3wcTA10UFTZjbW5CQkwkdlbm2FqaERLgy/Gqo5w/fYLrly/Ii/Qhm9ihQn7I2rWno5WuthbamhtofvaEhiePaHjyiMandaKWoqmBpsZnNDU+43lLE12d7fS/6OXV4ABrOSJ3XRp82f8eiHjzepD+F710tjaLdKKBPngzCL+/htcv5VSqoX+/47loVTv0fIe0DP0DPQzKBNV9vZ309YoNuNf9vQx2d/Dbix5edDTz+N4Nzp+qFnWoK/9jTUNudiKshYZf73OiopxXgiDaoz8QV1dbKy0NzxCA540NPG9soLP1Oc8bG2h48pjO1ufcvy26YL3s7eLK+dO4Sew5UVXBw9s3OVdbSU5qPHmpCZyuOoKQiDwkcSsFXL10Wt4MEIHDVdkaAhFNsutmCEQM3YtD1CYZiBiGuO833rnG9ROVSAWBz2glws2OaE97Yr3tCZdaEiIxIdRZDBdzMVHD3fwgziYHEHJByIXJ3OHmuSrMGdqgjuAnMcJeXwlXUxXczVVxMtiFt8UBfCzVCXbQJcbdjBhPK6LcLYjxtCI5wBEno30oLvmUmwkLsfIPkNOHrJwDRE51PbhZ6ZKXEMz1k2WcKssWxUTTxK6NIEjZr7gU9TWjuSydSpXdBNYu/ICKY3/H1UoPV3tzAnxcsMaT0vwMjpXkkp0USWa8OEq/dLyEw2mR6DrG/I8HTdT8fbQIgnjzCVeJ87chK9qNUDdj/Bz1CHUzxcdej08/tmXJrC/ZtGgUkZrjuOs/ia64Gdzzn0SAyhhSDb7iSeh33PGdSJTmWLYvGsaa+RP49OOd+FgfJMjRCH87AzLDPcmNDaC2NJPmp79QU53HyeMFxEd6sowagj3tOX+siNvnajh7tJC8+AgCnW0pyUzmed0DXjxvpOXxA66fOU7N4Wxi/FywM9DAT2JFcUYCfq626KnupaIoi5NHC0kI9sLJTIu0CG8EIRcrzV2yLs9QuEgqwU4mhLuay3MRbHT24O2g//ailIEIqSBQXpAF/d1UlxbS8vQh7c/quHXhFFQKBLhaEe5ph5vFQZk96Vve3fa1c9m4cjbezsbYmqkhdTYlPMSXmzeuMNDXTndHA/dvXyQzLZxQf0cOZYVzrrYAT4kBob42JEW5E+FjxwLOEuppS3ywlLAgdyJCPAkNdMPD1QoPZwsSo/0pyk0kKyWMUF8n3B1NkNrpk5caRsvjq3Q336GmLJ0QT0tcLTVxMVPFw0qLYBdTMTjLXAOJsUhpcjBQeef/IDuAF4jXp7/EAqEJ/J3tqMzP4EzVYe5fO4NUEFj/8xwsjfbj72n9FlQLAunJETQ/u8fp2nJqKg/z8M51njy6R1lxPnnZaZw5Wc2929e5c/MqUkHg/JlaTp84xt1b11BV3o2ZsR7tzxuoLC+m8FAWt25e4/nzZgb6e4DXvHzRhVQQePzwBo/uXObXmxcpSI+lODMWNN7nqVfmJ1CYGUFJbgyFmREUpIaTGOyGEqlwVcDPwZikEHe2UkCYlwPl+SmcrymmIDMGY10l1PauRxASkZprEO5mQYCjIb6W2oQ6GhPnbk2smxVJMrvXZF9H4rztiHK3EqlPntZizobx26Lq9rXznCjPp6Y4k1MVhZyvKeXSiaNcOlnBuZoyztWUceZYGQPDJsnSqWfT/+l0fr15WS5yHvxoLAPDptA3cj73r51l8KOxDH40lv5Pp9Px9S46J2yXTySGguVap2jR/eUaSnLj6ByvQOd4BTq+3vUHACEVBEpkn/tGzqfrq01y0NE7+icZmBGnH02zbGieYUrv6J8oyYqhsiCZY0Wp7wWxHcmNp+awOI2oKkyjsiCVyoJUKvLfZkPkJYWQHR9IVpwfuYmB8kwWKgWSI9zIivKWayISA53lk4jChCAOxfrLaWnJAc6kBLqIomo/J3LDvciJ8iMvIRzhgfgeqOzYAOMFQrwkeDiY84BveMA3xPg4cjQzmursKA7HepMb4kROoB2ZAXYk+TiITl3jkdtcZ0R7kx3vD1sF5nJRJgeeLD/wAh2NcTfTxNPiIJ5WmgiCFHcLNTys1bHRVcRYbSNGqhswUFmHnf4uPKzVkZgo4WyqTJS3BYJQT7ibCW72Rv/jnv7NxjOy/VzKu/zfGF8rwj3MCXAxEh+7IVIGzTQ24WGxHy8zFZx0dmClqSD/mTWrZjH7+/EsXDyV5T//wKJFs9m2ZS0uDjYUZmXw+PYt2uofcepoMdlxoRQkR1CQGESMjx1h7mZ4OWiJh7M5orZIinj2zQXJs4Ns+nEUgZpTqY9cSL3/QgYif0irewAAIABJREFUFjAQsYDLgd9TbDODeN2pBOiMRaL6BbtXfsmmH0ZRH7CQFdNGvbM3Sd/7v65fN59ly2eyau18Zi/4lsmzxzHklCeCh8p3fn+Spet/YP6y6cxeMJlNCitYu24Ry5fPw9jwAG7OErkdsZOdLYsWzUYqtSU8xBtzIx3MjXQoLsggPTmK1MQIejoaaHx6j5SEcOKiAqmuKOLW9XM01d/nRHXpO4XOa7Hw+gzkUwiZneu0uV8hDINRX32MnYsxOnrK2NgYcOn8cU6fqKTqSDGNT37l/p1fyM9Nw9hYm8rKI/znx5+5/xw9WspBzT0kJ4dj52BMRIwf7p62/LxqvkxivREXiRk3mIba/m1s3bycnIwY2lt+paOtjrbnv1JwKBlBSEVFaSsuEnNUlLYy+vMP2a24EYmDOXHRQVy/cpqu9kY5iKiuLOFQTjqC8JoD+/eydOEcdiusg8UCtmY6XDh5lLq7V0Tqlid4SCwRhDqWzp/OpPEjUVfahpbqTtb/vBBB8EV550b27djIjk2rWLlkDutWLGDF4lns3LoSQQhFccty9u5YjZHOPjRUtmFtehAlxQ2o7d2KlupuNq1exowpE1k473tWLluCwqb12FtbUJCbRVZaMubGBgT4eOLv7YGHq4SosGBO1lRx+5erPLhzk/aWRl72ddPd/pzXA31yu9k3L1/Q/OwJA71dtLc08uzxrzx+eI/6uoc8ffSAR/fvUF/3kLbmBjo72mhqfEZLcyM93Z20tz0XdXjFyI09ntU/obmpgf4XvXIQMTTBeNHVxouuNl7398Dvr+D3V7zu76G/u52Bng5evejmZW8nAz0dDPZ1MdjXxUBPBy+62ujrbqO9o5n+wR56ettpbHhMR0sDDPbyqquD+vu3aHn8gAe/XBSv02X/AR5GIYa/TnsHSJjDoYwk/NxcsDExxM9TKgcRPe3P6WprpfZYFW9eDsh/rr+7Q/xZ2YSiramejsZ6bl+5iJ+bC/ERoWQlJyC1s8TaSFcEiom8ByIEoZicjHhZjRKJOHV4d12Vgwh11V2oqSji6+lEfJivrAaMFO9Da5CnVj+4cFx+WAU4mBHn40SEmw1BTiaEyXj7QRJjLDUV8bbRwclIFRO1bVjpqMgRTHleEq5WeuzasARBkOJoqIKJ6lb0963BQn0LbmbK+Fiq421xAH+bg0S4GBHtYUm0hyXxPrakBDqRFCjh04/3oLHqS6ycAnj65AlPnjzByiVAHMU8AFcLUQiclxhIXmIgsQFOhEotEFyusmz03wkwnEp79gykiuNZPHM0Vjp7CZZa4edsgZO1MXaWxoQHeFH/8CbdzU+4draasrwUGBCwxhPjA4o4GakiNVdHx+FthoSmdTBuFuok/x+63ju8qTNr936+k3PeeWcyM3kzyUwmbSChtxB6L6GZ3gzYYGPjbty7bMuyZMmWbMu9994rYMCA6b0EHHoxYLoxBkyHhEl+548tyc6c6+O6nostae9tlb2fZ91rrfu+kyPoFMLUB5is9qQgMdS04MSEbaQyJ4aTe+rZu6kcTZA7H//Znu/7/Q/LJ/6VbOc+7A7pQ9qGz1k87jOWTB+M3ZKJhDgsJ1PlhdbXhlCnVcSHujMSKThspw/Z8UqMfeUalTdquTtVhUnEKLzJ1odzcmcjLTVFbC3NZX9jJY/aLvD+6UNedd7n8d2btB7dx5Nblzm8o840MV8/d4JDuzZz7sRBOm9d5cm9NrbXlaIO9kLh64QQtbitW4TK25ZAe3O0/k7EhbiTFSUjPzYMfagbaj979HJ31IGOhovyLeIUZMZHsHd7LWeP76PrThtXWk+yf2cT1y+eRoNcGkKQmxDO1rI0ChLDiPCzNWTKWhGzQRHgwOmj2ynJi0OrDqL1xyP8+/0b7t2+xq7t9Rzev5XCbL0p6y2EBtECPq6rKcyMJFrpxQSO4W5vzsYNK4iLVhAfE058TDglQhCtDqIgK46asiyKsvTkpmqJiwpEGeRCmj6U/c0VnDq4mYbyNDL0IWTGykiL8iNR6U2i0pu0yADSowKJV3ih9nNA5mJpWqATlZJSTE1OPEVJGhNhUiME6VolCRHBCCG598r9HMBWoFP5SMGDDEqEIFGv5Pjhndy6fp7rV1rpenibl8+6uH71AjeuXeRp1wO6Ht7l2OF98AfBruYt3L9zgxvXLnL5Qitnz5zg6KG93Lt9nV/evuDe3Xa6HnfQdu0S51pPcmj/TimzX1dCcXYCOxvLJQDRLn4nqdpcnUdNQRJ56VE0VGayY3MxOxqLoFvKHit9HdndUMyxnXXokEkSrEd38durh3TeOYcQGmJUvgihIdzLhji5OykRUitTljrAVIko0IVQFq+kNl1HbVYMlWlRFCUqydXL/18Q0XqCg8317N5Uxt6tNRxorufk/mZO7m/myO4mjuxu4uie7exv3mSSbn16/yaPbl+j4+ZlOm9dpevOVe61nTMRrF/+czpv/vYdL76YxeNB9jwa6sajIa48GuJK53BvHg3zoGuwM919lvLys8mS0/XXC3nSz5LHA2zoHOZlen+X/wNQdA1ypFMIGCa4PzaSe+OjuTchloff+XN3QhwPRocbFIvSaKrMZlt17u+Ol9SXSmhpKDdxInZvKqO5tpDN5ZnUFaVQX5xKXVEKtYWJNJSkmEzmqgviKM3SUpkZTXm6luJkNfnx4ZSkaKjJ0bOpIImGvAQa8xMpTdZQmqSmLFlDXoyc3OhQSuNVFMVF0Fxd1NNWVltCy+Yq9BHBhPltNIGIsjQd9bnxVKVrKY0LpTQ2iNLYoJ7AXBeCEiXNmFGdHUt9fgJbytNhiuAYE0yO7IeYAiMFCWFSMiVV5Ut0oCMxwY5EyxyI9Lcl3HsdwRtX4eewFF/7JYS4rSYm1InoEAlshHuuJSpggwnQf7DgGYMGJfaAB8s2/qvfLYSoJFG1kZzYnvbNtEhPcvUBpGo8pOc+RHJiNxiWxQVvIDbAFrWHBaGuKxFCz7IFY1hrOZtZc0czYlRfFi6eQXh4AI115Vw6e5q3L7p59vABB3c1k6RToQ3xIUEVSEK4N1qZI/owF4Rekr8VgyDEa12P7LYVNLKM0fe2MKokmNGjRuO1+EsOxozieflQLmRNpEk5grvZE3lWPoz3+X15WD6Gu8UTuZAzkb6fDaOny89gQiUKTZ93ztwxjBk/gCkzvmP8tGE9gbpoQ4h2Bo/vw/g5IxDiGAO++5JJM79j7MQhDP+uLytWzCU42IOSojQsVi/Dy8sTHx9vliwxQ6sNo7X1CCEh3qxasZBIZQhFeakE+W0kKiKYvbs2U5SXipebLaFBnpQXZ7Glodzw/nJ7gQipV5tEgRAvmTB5CENHfolJkekj2OCymvS8WCpq8khNj2XHjk2mdfrI/t28fNaFRgjWWSxnQP9/cOLE0f8HNPT+19zcxNChX+DpbsvGjevx8XMiPllDSpoOe8c1JhBRmJ9EUpwKH48NVJZmcu/WBW5cPc2Zk3u5e/sCP505SG52PBFKf3y9HZj9wzjWrJrP7p2buHT+JKeO7+PyhVPw6xu6H9/n0P6d1FYVE6ONYMnCuUyZOIZZMybi6mgFf5A4EXt2NhiEOTQ4rjc3/K7tfDe0D47rzWlqLKOuPBcP1/UsmTeV5Yt/YMm86Swym86iOVOZP2cSs6aMYunC6ThvWMWqFbNYuXg6TvbmrF42GwtzM1YtmY29zWpcyGT0iEFYrFrGmpXLsFu/jtAgf4rzczh++ABHDuyltDCPA3t2UZibRXRkBIW5WZw6dpg7N9t4+qiD3355y9uXz3j78hm//vyGp486ePOiG379xdTO9OxxJ22XL3DiyEFOHTtMM2YmJ+v3b1/x7u1r3r19zS8/v+UTukytkyYQkQn79u7myOGDPOy4j0iFVy+f86izgzevX/Lvty951d3F88cPef3ssQko/PzqGe/fvOC3n1/z86tnpn1ePOnkVXcX7wwVh1evu/nl/UueP++UgnNDNeFR+1UeXD0vBfpm9DhEz5baok3qYF/SwxE0gAgxCOI0YWiVIeSmJdCyfQud927xy+sXvHjaxb1b7T1KZMN6DQOIaL9yDswFty6fI1oZjLu9lTRP7TNW7qT7OzVGhTzAzZA4MPIejCDCqLKU2gtEtCLEZQL9XQgKcCUpLoKsZJ0EGqYY2rJMbVC1iM7Lpzi7ZwtpKhn5MeEU6lVkaAJJUfmRGuFPvNwTldcGaBUmgqOr5QLcrFdgt3oBQrTCZSGRQAfBhpVzkbtbEe65HvnG1QTZLSXUaTkJMidJKjbYiRSFGxkRPmRH+pMXE0xJYjiZkYHk6IL54h+u2Mz6lKhINdpIDTkufVkw+Ss+tiznL3+y4YMP5GTGhlKcrKYyU0eQ60pWTPqMH8O+5lLS15hP+RhXq7nEq3yICnYlxNMWH+d1PdJ5MyA/I4Fbl3+i+8EN08LoZLEYhecGdIEuaPzs0QU4Ee1vj9rTGpWnNalqP7aWprK3Ma+nh1e0kajxJC3aD12oC9oQV6n1yoDqGoqzTGpEP4wdjO2K6SydNRzHP/8vFk4cjLf1IjReViSGuhDmsopo/w3EyZyJDnQm0s+RptI0mitziNMEIAQE+Dng72OHRu5FbooGndwTtZ8TZSla8vVKInyciZP78tPBnfDqMbx/zcP2K5TnpdOPNtL1EabS8IMbl7hx6Qxvujt4+fgezx/d4cCORjAThHjakRkTRlZ0CDXZMaRE+NJclkFRXARqbzuSFN5E+jsgd7ciKzqYiAAHHMiltjCRcyd2cebwDi6dOcSbJ/fgTTcvH93l3o3LVBVnU5abRk6SVmplErnsqMqiqSSJAIcV+NgtlS58C0jUBnJkbwMVRSmUFaVz++ZV3r97iRCJyGUeyANdiFH74ebQkwkUTSD3tyFB688Gi3ksmjOaUH8HfFytiAoPIiNRIqOXGNq40uIiKMSWdL2SlOgwqXLwAci9bUnVychNCidFF0i82otUrb9UaQp1IyrQiYRwLzK0QRLS12MCEbGhnii97UkI96U0VUt+vIo8fQS7qou5fvoojQWZ5MZHUpufwv6tFbSfP8K+7eWG8rwGMQiUIe5ERwazqa6I+7cvcePqT7RdOUv34w5ePX/Mu9fP+OXtC355+4KOe+1sqq8iJzOFc60nefPyKfz6jn///IqzZ05QVV5EXXUZ7TevcfrH4+za3sSZU0e5fqWVk4d20lRbRLpeSXl2PBVZemgXpETKyElQUVuYzK6GEhrLs9m1tQpqBYXZ8ZKpVbdUuazKSzJJRBtBRGlmDNd/OsjxfQ309FF3IUQLSi8bklU+FMbIJZlXbbCJVF2eoKIuI5r6HD01mdGUpqgpSAjHqB5SnS/xMi62Hmf/9lqaawvZWVfKrvoyDu/azJGWLRxobuBAcwNHW7ZxtGUbrYf3cu/qeV503ObJnesm47mf//SFRKY2tCQ9/XbN73gQT/pb83jgBh4NceXhCF8eDfPgwehwnvSzlCoKn001KTQ9HriBzmFePBgdToGQWnU0QlCWG0tRppZOIegUAgdyucwg2n8o4+bsKu5OTODe+OjfAYb/HMwWbK+SSN7NNcUmTkRLYynbqvOpK0qhPFvPpjKpQmTkQmytymJzeTo1hfGUZmkpS4uiLC3KBCJ6tzM15CVQkxVLYbyS4gQVpUlqcnQhUsJAF0p2VCgaP1c0QnC8ZQu8fcrLBzfYXl0EHQI6jPPhPooTI6R2tJhgimJkFOn86SH05oK5BD6NvIeddXkGiP0Bn9GBGc1ohCBR4U2C3JO0cF9yIoNQuFqgC7RD7WNN6MbVhLitxsVyNivnfc/qBWMwyn/GKVzRBTug8rZCF2hHT1tOb5WRxl7b0vN5CQGkaT1Mz2doPdHJbAyPW0jFXeImzYCEUDv0gTZo/dah8FyFEBrWW85i3vzRDB7xOTPnjCFSG0JDQxlnzxyD337hVfdjHty+SX15CcHergihQenraPC6sEMXZI8Qd8nERcryyUAd6iRVJlwMC7fR/6EUPow5wLwBf6I7vi8hVn2ItB2I0vwT1k/9CIepH+Fg9hHrFv8XjpP/Dx8OPNALQBjbmqQA/YeZw5kzdwzfjerL1JkjGTd1KMPGfsOoyQMYMq4PXw/5mG9G/J3+33/B6OmD6T/iCybOGMGM2WOZazaZlJRofjyxH3hDWXEOWk0Yrk42eHjYc+7ccU6c2su8eVMZP2Y49VUlNNaW4OKwjgAfJ/S6MAJ8nPDzsicmKpT0ZC2piZEU5iYZQEQtxjY5Ic7j62fPOqtFLFs5A59Aux4QYQjU1tktw81rA/6BblRUFJhAhE6joiQ/mzXmi5k47jucndcRFuZLZXURh4/s/x142L1nB2p1CLYbzNFGyijKS8bBbjUKZQBlVTlsbqpAofBl5fLZrLdaytbNJdRVZHFwdwOPH1zh3I/7yc+Op7Yyj1vXz/Lw/nV2NTcwf95k1lstw3LNQvJzE7lx7SwP7l7j9s2LtF8/T+uPUjXi7JljFOSm4WS/HrEIJowdyaL5PzBv9mSmTRnJqBHfssBsCqtXzMN8xVxs1i1jxrRRiJHQykjMqcWcWmT+rkyf+j3DB3/N6pULcLazYqHZTKZOHMnY0QOZNuk7FphNxmz2BBaYTWbMyH4sWzIT82VzmDxxOP37fsbYUYNxIRNHO2uS42OJVClI1EfTUFPJsUP7uXLhLFcvnuPMyWNcu3SeluatlBbmUVFSyIE9u+i4K3lD8f4d/Pae3355y68/vzG1Ff368xuTW3XH3Vu0Xb7AmZPHaMaMZsxM5nj/fvdakra9jNT2k2oYpfR4ZWRium9Mr7+UDFA/oht++4Xffn7N2xdPefP8ianqYKw8vH3xlHcvu38HLozPv3r+mNevnxjad05JFVUjSfpDA0gwBvhGEPHRf4AIQxVWDDIACgOoUAZ5ogjyYnNNCdsaqrj400k6793i3u3r0j1rBBAGw7d0IZncmtYHcymWyU2ORhXkSaTMqxcQMKhO/m6uazWACON9ZQQRtb1Aeyt+XvZgJagszWT3jjrqynMNx+6jR+bVcN5rx3bSdmQHdRl6sjVBJIZ4kK4OIEsbTGaUjKIEFY35iehkLljOn8iaeRMQY8DNRuoDDfWSXJmNZM9gVyvc1i7AdfU806QXH+xAUogLKfKNpCjcSJK7Eh8sqf6kq30p0IeSowumNCmCvNgwYoJdWbtkAraz/84+RT/upA0j16UvibZfYTP779gaxpJpfQgy/5xb0X3J2/gNZhO/wM16KRnaILL0oSRp/KVAO9gDb1d7XOxtmDb+e2ZPHU91UTa3r7TCi0ecP9ZCY0EaVVkxCKFB5WmD2tMatac1SjcLIr2tyYz0pzhJRW5ciJShwTgpSy0osQo3shPCSNXJ+IQukiPl7G6sZHNZAfVFWQhbiJK5caS5hpO7ak1E5xDn1YS6rkLnZ4fGxxaNjx3xYR6kRwVRmKI2/dimi6ZdSDfIIFB425MTHUpSuA/xck80vk4EOVqSrAlma2UBe7fVIf4AzZsq6EcbGiHwcrTCy8maG5fO8PbZQx7evspvb7t51nmbM8f2UJSZgDgPO+qK+HHvZk7uqqU+N56CWCV50QriQ6TsoK/tCpMeeV5iONEKd4ozIvnp2A7uXz/N6SO7OHO0hRedt+Dfr7h64QwRigB+PLKHJ3evkhEbhsJzPQEOKwhztyDccy2e1vORevFOEeJjR5TSFzfndYQGuaMRguqKYuninSHdvL5ulvi5WRDkZUF4kC2+G1fi776GiFAXAjyt0EcFcnB3A7uaqyhIT6CyIJOmmmKqizJJ1atI1ikkEBGnkEZMCHqlNzHhHqTHBpOhl5Gk8SE50pekCC+S1d4kqXxIUvmQoQ0iUycjOnijtMjrIMjZgrw4JckRAaRqgihJiSIrWk51VgJbirM5d2Anm/IzKEuNoSIjhuaaHK6d3oPJoXkf+LmvJUrpTWiAM2HBHtAmuHmtlQutJ7h98ypdD+/S+eA2D+7e5PnTTroe3uXoob0U5mVy49pFOh/cpvPBbd6/e8nD+7fYt7uZitICfjxxmPycdBL0Ws6dPsYvLzu5dOYQW6ryKEzVUZgcSUmajoIkDUd3NXDu6C6aqgvZtamCvTvq0EQEsnr1IlwcLFkybypL5kwhPMCN7XUl1Bb2qOu4rltCsLsV6dHBRIa49JqoMgl0Wo3cbR0xwa5kawIpig2jRK+gRK+gPEFFZZKaqpRIylM0lCSqKEmOoDw9CiH0aIQk72pUTdpWnW/KyDTXFLOnqYb92+vZvaWa3VuqObRjC4d3NvH+D5/y7//9Z3754z/punXNBCKe/WsxjwfY0DXYmUdDXE0g4tEQVwlE9FsncSIG2NAxMph746O5P0ZN5zAvHg1xpbvPUp79a7HpuM5hXjz8zp9Hwzx4PMBG8pLoZ2k6T+dwb7Dq8UMwfl8O/L7qUCkkX5F7ve532iUuyNbKAppre9qctlXnU1+cSkWOxGPZXJ5JU2Um22ty2F6Tw+bydFMlojBRRUmKhtLUSJPMa02OnrqcOGqyYilJUpOlDSY3OpQCvYLMyCAyI4MoiJaTowuhNDmKlvoi7l48yf3LP7KrvoyC5GiSI8NQ+Ehmb+cZRoY2hJxoSZSjNEHRs9B8Ii3AGiEoT4kkX6+Qki2V0oIoQ4foxqQulCD3JDnch7RwX5Llnuj87EgMdSHC2wqFhyWR/rZ42izAae1sYhQulGWpiQ13RSuzJ07hSrzchRSVh2FR7GnHlAiCXT3vyyRpaMzKlZIe5UGKeiNCpKJwN6d38K30Xo020IroACv0MhsTiJg/ZxgrV03FbPF4NjitYOv2Kh4+vE531x3evnjMg7s3OSIER4TAxWY1HvZrUPk7EBloT2yIE3GhjiSEOaMNspVM4xIhPspPWif86am46qUASSMEfa3m0x3fl2+nT+fDtQfw/OP/kkCIf0/7Qj/aDAmKUqTqQ5Ph8zcyY9pAJk3sz+hRXzNk6D8ZNbYfQ0Z8xbhpg1llbca8pZMYMuoLRkzow7xlk1lpNY9pc0Yzaeb3TJsxmhk/jCcsxIddzZtou3KWe7ev8eDudfz93Vm4cCbKiCBWmM/j888/wsneilNH91NenMX6tcuR+bsSofDFw9Uaf28H3JzXYblqPooQL3okJiUQER7qS2N9EdFaGQsWTmTR4smEKtx6ArM+9BjPfQTjJ33H7DlTcXbaQGlhHoW5WShDg+jzxadYrl7K6dMHqKkpQHzzEiGu88f/Osbc+VOZMLE/ZRWZ7N7XSHlpBjVVuajD/bHfsIrEZC3bmuvYtKkMhdybeXMmYL12IbXlmezdXs3RvZupKUnHwWo56y0WkRyroqW5jv27m4jRKrBau4R9ezZz8fwxbrefp4tPqCrPY8+uzTTUlhDg68belq1sb6rDz9uV74YNZPKE0cybPZ0RQ/sxcdxwhg/vy6ABnzNkyNc42q8hKioEq7VLmDr1e1NQawQRA/p9xuDBX7Fk0QyCg72oKM3DydGWRfN/YO7cKaxdswRzczPGjRlEJRZYrlnA2LGDmTRhGGPGDGHa5FG4uNiiVoZSWpRLbWUZFSWFNDdt4qcfT3Dt0nluXrts4i1cv3KRG1cv8ePxI5QW5pGfncGVC2fht/e8eNoFv73n3+9e88ublyZQ8fzJI+7fvsmrZ0+4feMa92/f5PaNazRjxs1rl3n6qEOqNLggibDkGkCEzgAWjC1/ekwiLSYgUSiBCCOQMAGLRuD9W96/eSG1KnV38frZY4Ox3hMTsHj3spt3L7ullnlzA1gwXpd96HFHN4II0xzxvscA0bjPZxIYGMRlUzVT/AHTtpeTNRvWLsNq1WI21ZXSUzU0nN8IIkwO7cZgP7dXcqDNEORX/sd2Za/z7TM839hrSFW/UqwoxQrzJTOYOn4g0ycOBSvBpvoCfjq9l0s/HeZgy2b2bK8zzaU0CmgUiLIEFZuy9WRHBJKq8CFd6UeGJpC4UA9iZBvR448ef949vMLehgLKs6IpStUg93agd0nUmKnxs1+Nn90KfNYvRe5sjtxxJRHua0gMdiZT5UVupB+pYW5ofTcQ5WNLktyNXG0ghXEKqjN0lCapyYuRU5KkJj0ygDULx2Iz61OSNnxFuVdf9in6sT+8P9cSB/EsbwR304fhvujvOK+dSabWF7XveiL8bFH42BreWyuB7rZER8g5f+YkR/e2cGj3dk4f3kOQpyO6UD9KM/UUJUaRHiWV3qP8HIiTOaPz2UCsvx252p5St3gJ/vbLkXtYkKB0My0+cRGeZMaFkqjxp740k3PH93Lx1EE6rl/i/bNHlOcmo1f60tJYzN1LUj98mLsVET4bEDpYRiOxIRuJ9HcgzGM9sWHehPs5Gv5uF4nxEb8LNsQMUPk5kRsjRx/sRkyQq6SmIgpR+TgQpwog0NMebxdrlCGe1BRlUFucyYEdjQgZ/HTiAGeE4IwQPH/8AH59za2rrbBPEKcOkvrsWxrYXpFJabKGRLkP2VGhGOW9EhXeaINcaERyJj7YXM6WynSO7K7nYftP7NhUTlFWPKJW+myTx43E1dGK6pIcTh1oJi7clySVD5H+diSEuRLosAx/+6VsXGfG8tljWDF/EisWTWP1inl4utlhv96CTFwYM7y/6WbycFyBl8MyIkMcEEKDo/VcPByXEaP2ZlN9Hu03znDvzkWuXj7J5dOHObRzE5sq8qnFnITIUDJiVJRm6inNjCEnQUVBcgRZ+lAyY2UUJIeTkxBMUoQHQrQRK3clJtSFhHAv0qMCSdX4o5e7I4SGuDBPQ3CiIyZEymYmKv0QEyBe4UNJShTZOgV5sSoKYiPIiw0nWelLitqPLH0oQtTi57KaVYsnYW81Hzenlfi6W+HmuAY/DxsO75fcUB933OZxx20e3r1B96N7vOru5PTxg+RlJqOSB5KRrOe3n1/Scec6N66c4/Ks+HD1AAAgAElEQVS5H5EH+VBXWczZH49SVphNSkIUxw80c+P8CbZV51OcHgPvBbwX1BemUJqpp6WxlDOHd7Fve70UyBqC37zCDCorC5EFeJKfnUR5QRrCHIrSosmIlgJG5zVmJg3/nom13aBk5UBMsCvaQCcSgt3I0wZTFq+kODaM2jQtNalRVKVEUpIoGV2WpWqoMxBvNUKwva6I7XVFbK0pYGtVHiwSsEiws66UHbWl7NlURUtDBbsbKzm4rZH9TfX88sd/SlUHgx+E0Z36SX9rE4B4NMyDrkGOUhvTEFeJAzHIkc5hXjweZE/HqDA6RoXxaKibCUQ86W9tamd6+u0ag2eEpXSe/wARj4Z58HCELw9H+LK5l8HaptIe8NVYksLmsjSaKjLIxYGmiozf3e9GELGtOt8EJLbXFLClIouGkjQDgMhme00OO+ryaK7NZVNZGlX5eoozIsmLU1CaKnEjqrJiqM6OpTY3jtpsPRVpWooSVKRrAsnQBJKtDSZF6UtahD/5ulDJM0avICc6lOpMPXV5iRRiSyG2ZOnVvSqz0uJWkhJl4FcoydbKMBqcZakDpTnqIwwg4i1iEDBFmMzSNEIQF+pBitKXbG0waeG+aH3sSZFvJNrfhgD7xYRsXElUoA3BG1eSHOVJW2szN8/toiQjHLW/NZqA9UT6WaMLtCUx1Ilov97X4mXDgtpqeNxtWkhTtB7ER7iQE+dHktoVIQpR+62lpwVAT8jGZYR7mhPps5qYYGvknlIybdK4LzBfM4WNnmtISFVw7ORO7t6+wKO7V/n59WPgHa2tx4iJCsXJtgeYKL3WIcR5ksIcSVa6YMwiVmKBkBnam2x7qhAaIaTHSui7cAF3Cyfyw5hvEVZwiCm85MOenuWOXsGIKKWnCiORJefOHcEPM4czcUI/pk0fzrr1C7GxW4qLhyX6pDDikuX4BNri5LmGjX7rmbNkIuOmDmXM5KGMmzCUwUP78MP0CWSmJfLw/i067rVz/PgBnJxsWb58PurIEFZbLGTRklls3VzDy6cPOXv6MLmZCWSnx6JVB+G5cT2+XrYIkYkswIkdW6tMwdqu7fVEhAWRqFdTVpSGRu3DsuXTmTHzO2bMGsGyVdN7Aqv/n1FWWoj4EDxcHHB33oA+OsIU1FlRyqx54xAfwpSZw5k4bQgNm4toPXeA/NwEdFHBONiuwtfTnqgoObn5KUREBLLRxYr1a5cYvs8gIhU+7NtRR0qsHLNpo5gzdRTzf5jAwnlTsLJYyuTxI0iIU/H08S2ePb3D6VP76OIT9NFKNjeUk5wQRVpyLHtbttK0qZroqHDMly9CF6lEqwln9MjBzJgxjrHjhzBx4nBmz51IcXEGtfUlLFr0AzNnjWfy5O+YPXei6fcePXogZgum4upqjbWNORts1zFq9HBGjxrOD7Mms2yZGXPNpvLDD+OQhXiwbNlsRo7qz/Ll85gzdxoTJozEz9+TutoK9uzeQV1VOTu2buZ864/cu3WDe7du8OjBXd6+fMbPr1/wpPMBb18+4+G922zdVE9BTiZnTh7j+ZNH3Lx2mQd32nn78hn/fvdaIjb/+guvnj2hq+Mejx7cNRnRtbddofXUcUk0xwicjSDCqHBkBBHmhteNAMK21yjEpEj0uwpFN/z29jmvnnQgzOFZ511ePn7AqycdkufWo3s87bgtgQdjAP+RYXt2L/BgHL1iYGm73TBe9gAI0S69737GYyRJYvEHYxxjweSxgw3Bf1cvsIBhfjL8/Q97gajZxtcO0SM4YAQO7YZzve/13loMIOKUYbsHSGTEh5GkC8bXzZL1a+axctEkVi2ZRpTKk+MHt9Bx+yw3rp7mxtUzXLlwgsvnj3O+9ahh3qxEpIf7kKbwJlPlR3FsGCVxStLVAcTKNpIQ5kVhopr6/ATaW/fDqZ6ytRD7cLFahhCtlGbqObyjDgqlzJoQGpzN5yBEKg6LJxO0YRHxQY5kq30o0AWSHu6Bzs8Ore8GEkM3kqXxI1srozihR6O8NFlDSZKanOhQktV+hHnb4GYzH4e1s3C3nc+qed+zYEp/VswaRlTAejIiPCiMDSQp3E3qhXXAsMwVItyhH21cu3iWrru3eNpxm/vXL6OSeVGILbHhfkTLPNGHuEs9uApvkkPdEKKSBJkTDdlathYnUZYaIZWZfW2JDNxAgtINvXIjmiAH1DIn9EpvIoI3smtTGd33r/Py4R3+/fIpj25fozgznlhVAEImIeP2s4fZUZUtXdwGEKENciZDK0PuZUNUiDuiD8g87XC2MefyhVN0Pmin7fIZzhzZTUl6HAnhviYfgaRQD+kCFIUEu64lVReCRgisV5mxauksDuxs4PqFExxu2YKYAGnxUWiEIDUhmqsXzvDueSenj+6ljX7QJsmbNpSkkaWXk6L2pzw1hhytIbP4pRQEaIQwgQghNJRl6zh5YBMPbpyhqigVIVrQhPoycdQgwoK9OX64hT3b6zi8a5PhmPPEypxxXzuXdfNH42+3BLWvLTYrfsBi6QwCvOypry7gyMGd1JQXUpqXhlruS4ivI7pwb4K8rPiIblSBtqiC1hPss5ZA77VYW8wmMU7O3XuXuHPnEucvHueXZx10tl/i0o+H2NlYTnachhRtKCUZ0TSUpJCfpCI/SUmq1p8UjRc5+iAydH7Eyp2JCXVCH7YRXbATsaFuJKl80Mvd0fg7IP6AlEW1wiB7litNbokgJoA2aCNlKVrqshLJUMsoT9ZSlqwhKyqIlAhvdMFOCPGeWIUbMg9LNHJXfN0sCPSyNknQ7t5ew68/P4Pf3vHruxe0XfqJ1pOH2bdrK5VCEOjjRmZKHCcO7+Xc6WNcaD1BfVUJimA/UuJ1FGSnsrt5My1b62iqK+HgrkZaGkspTI2iKCWK4lStKYDLSVBTlpNkehwdIV1Hm5rquH67jddvX3D33k1edD/kUusx8lJjSdOFI8RbnNcuoItP0MlcCN64xnBttiBzNUcTYEe6wa06Tu5ObIAzGSo/imLk5GuDKdErKItXUp4YIVUhElWUpqipzo6hrjCRD3kpcTQMXgrGasSOWokrsK2qiD2bqtjdWCmBiKYG9jbW8O7PfXuUmD4d26O8NHCDVCEY5iVVIIZ5SGOoG12DnXk8wIbHg+zp7rtSkm0d4WsAB+t40t+ap9+s4tnXCyVy9TereNJvHc+/nGeqUDz7eiE1xT3fY21BgqS0VJ/P/qZSDmwtY+/mYjRCGFTCR5oqK9urs9lR+/sKxfaaArZVFbK1Ks9Ati5kR10R22vy2Fady5aKLLbX5LGrQXIV31GXx6ayNCrzYinOiKQgQUlFho76/AQaChKpz0+gPl9qY6pI01KeGkW2oYUpK0pGksKbJIU3WepAhNCQHyuZAGZoAsFCknp0IJf6okySNKHsbqzgx33bObVnC03lORQlaciLDSMrSkaC3IOcSBlp4b7kRociPoKCuHBpscukFwhpIdLPEb2Be1UYF0660o9ILymZo3BZib/NAsI91qD0tsTNao7p2JN7KyhMlaOVbUAbZEuknzVqT0viguzIjPCQsvn+GOZIw8JuIgzvI0JmjT7CGb3SibRoL+LCHelZgI3jLTKXJQiRicpjBVEBloR6rPjdPvMXj0EmdyQ1TU1crJysFC27mqo5ffoQ5ZV55GTpqS5NJS9VTajnOoKclyHEeegnerKlxsyqzAAejIGUPyZnYiE0/NNcRlPECCxmfomwgkxcWESTlHk91CvwmEKvHulKQ/CQyvz537Nk8QQWLhjHepvFZGZpKa9IIyE5nKxcLTX1WWTlapGr3Fhnv4SJPwxn4LB/8cmnf+Wfn3/KjBkTCQ70wcnRDmsrS5wc7Rk16ns+//wz/vbJ/9B/QB+Wr5rH3v3buNN+hfdvnvHu5RPu3brIlQsn6OITXJ3WsGLpDJwdVrHR2QLHDaswmz2BqIhgdMjQISMhNgJbq2V8N7wf/ft9xbf9vmLq9OEMHPIV//zib4j/ckH8uRXxJ3/EH10Mj9t+H3z1rlgYhhWl0vaHMH32SFO7drDcDU93G8zmTpTIyVOk7zAoyANba3OEaGWtuRlL5k5GiD589fk/6P/Nvxj47dfMmTicmeOH8v2gfzF62Dcsmz+LhfOmsXbNEsLDfPDzcWLqlLEM7P8NkyaOZeWKJYTI/DjXepwTR/exc3sjVy+1cvrkETof3KZpUy1mZjPo++1nrFqzAPPV8xkxsh/ffNuHocMG89XXXzB02EDCVf4EytyYM28S02eOYcYPY5kwaThz5k1ixMj+jPx+KAMHfcvkKeOZPWc64yeM4odZk4nRq3j0uJ3K6gLUkSEowoNIxJtlyxeSm5fBtbZLHDy0l90tzbSeOk7n/Tu8eNrFk84HvH7+FN6/49ef3/DLm5e8f/uKNy+66bh7i+tXLnL7xjWuXTrPoX27OXZoP6+fP+Xn1y9MSklG12YjyDBKnwqLXsPWABxse20bhxFE9PJfELaG+8al1zCuzYUSiBCDkLhG5nD/5hVuX7vA9Yut0u9sBA1G4DDMcN3MxtBk1UxGbNh/AIcmeiufSQG9IYA3uKVL998+JINHY7XhVC/AYHSQN4AIkxmkAUSY1JMMxopmhs9m4C8IoSEg4D39+1/vNbedN7zeYjiXcbvFsG38G7mG952JEK3YW83HyWYx4TJHinOi2VKXx8WzR3jZfY/urltcvXiSQ/u209RYQWVpDiJT5UOe2p8clS/Zaj/Slb4khnmSqvKjJEnNtvIsDjWVsb06GyE0LJ89BiFaUfq7YCyXaEO9oFBIo1TwEd14YzCq6ID0MFdi/e1IU7iTG+lHhtKT5FA3UsM8yFT7khMlEbhzo0NMEoPlqVEUJaik0nhSBAUpkeQmKslPUlGaFkFpioqihFBKE0KoTleQKHegOE5GXKiklBLha0eopzWqAGfihOAtf2AY57lyvpXXTx/Cr+94/rCd8qwkdHJvUiJk5MWGkRcjJ0sdQHKoG9G+tqSFbqQuXUNddjSVGZHkx4WSrPIyEfh0oS5Ey13Rq7yIDfdCq/AiK0HN7qYa7lw9x722SxzYsVlitxsWBqe1i2ijH4XYIkQbjqvmQLPAec08InztTRfjPmYQHuCGPjKU7U11XLn4Ew/uXOXa2eNsKc8jOyaMUJe1kvmYTlokQl0s8bBeglgmLc7VxWkcO9DE3baf2LWlErnfRhbPnUKApxOb6kppu/QTXQ9vc+v6eWrLpACFNoE6yI1MvYLkyACSI/xIVgaSqgwiUe6DUAKNhqxhmAeaICfCfG2JCnWV+vtFJScPbiMpWk5KrJJN1YU8e3yXzvvXuXb+BMf2bCYiwBEhzpOi8uA9HxDmshLXNbPwtlnMRuvFhAe4UlWSQXfXLX5+/Zj7Ny/Br284sLOBQI/1+LisQRVoR6Y+kESNO0K0Ife3xsVuET9MH4ZC7sG580fo6LzJ/Yc3+Hd3Bw+unsUfPTvrSsmJ05CsCaYwOZK6wkTK07WUpUWSow8mS+dPcVIYRUkhZEX7kh3jR3ZsIJnRgWTqZGTHhJiGsRUjRe1PhlaGEO1SQJTYExxVZ+qpTo0mWxNMvi6MdHUAyeHexMk3Eu5pRXSII+Zmo/B1Xk5cpDdONouYMXEgGiGwsTAjJU4i3nY9uMXt65coLchCr1WhCPbD1WE9OnUY504f4+HdG/z67gW/vO7mXvtVrpw/zdEDLRRkpxqCNA2FGfHUFmdSlZdETpySwkQ1ObFyytO15MQpyY6PgE8EW6qLSIuPIiTAi5zsNI6fPsHOfS1ca2/jzbuXPOy4w4PbbexorCAmzB/RBotoItLPUVLSWYbEQRKg9rMiVu5KVnQwRYlKMrVBJIa4kxTqQVaEP/naYJPMa1FsGIVxCgrjFBQnqajI0FKTH8/m8kzpM3RBcq/gurmmmJ11pWyvLmbflhr2bapmb2MVh7dt4sCWelrqKtm3qZYDW+rZ01BtMol7+u0aHg1xlaoRBhK1UY3JeO4n/dbR3WepqTrxpJ8lT79ZZVBmWmoYy01AorvvSl59OpYXX8zi2b8W01gpVR2aG/PYWpnBjtocdjcWsG9LMXs3F7FnUyG7GwvY3VjQ47LbJv3fXJPNjtocdtRK8rpbhWC7gdy8vaaAHXVFJhCxtSqHrVU57KwvZO+WEvZvLaOlsZAtFRlU5espyYyiPF1LXV48m4tTaCxMMoGIupw4qjNjqEjTkmsgU+fFyElR+pIY5kVauESKTwv3ITdaRqzM1fT9vLh3lY5rZ9ll8Cm5cuog54/uQYhWkiMCDPeDYWHtA1nqQIrilZKXygRDVr0VUxVCiHZ0gS4khHmRowshPzaMtHBfdD72JAQ4oPG0JMrHioQwZzT+1vjYLUQjBIWpchI17iSo3YiVO6KXO5Ks3EhiqBPxMnvSw1yJCpXm6360SeaMs6GHUKhBGWyDPtKNWJUTiVFuxCgcCPNZg7G6EhmynjDf1YT7mBPhswql+3JU3uYovFfi6bzgP8BGJkLsw2HDMgI8bFlvsQg/P1dC5F5sbiySQJiFQOFrhcrHgji5HdEBVpgImcY+72UG4DCMnj7qFhCVUtBh+fEHNClHYDHnSylzOwZEh3QfGpVeRD9jxlLD7DnfMmPmN0yd2pdp0/qxZMk4LC1msWL5VOw2LCU6RkZauoaQUFe8fKwIkTvj7WvFyjUzWL1+Hha2C/n4b3/lX4O/os+Qr/nii3+SmhTHkCGDMVs1lxkLptO//7f4l/oxbNIQ/v6Pj3H3tuPU6f286H7IlfOn2bG1genTJjFk8EC+H/sB48YMYfCATxk+5J+MHfUtVpSywXo5BTnJUCrFEzJ/N8zmTObjj//CmJkj+fqbz/n447/w14/+xODxA/jjX8ch/tdYxP8ey5BpS6TH/9ulB0R88h8gwkhW7SUT+wldJuIrCMRnbYj/nor4w1jEX6ciRrexdOkcli6ahRCtzJ7yPeNG9ONvH/0F+xhbxs8dzf/85U+Ym01hzeKZrFwwk1lTRjF62AAmjx/B9CmjGf39AMR/WfKXP/+JvkP/xaSFExg4tD8DB/Rj5fIl5GWnkBgXRce9G/z6y2se3L2JMkzG2LHD+eKrj0nP1pNbmMwqi8V88unH2Ok3MHPlDL7t15e8ohSS03U4uq5j8vTvGTKiD0O/68u4ScOYPG00EyaNZer0SUyZNpGhIwby0d8+ZNzEkZRVFvDk2X0OHtnN5q21ROvVLF42n5WrlqGJUnHpykUePLjH5UvnuH7lIl0d93jzoptXz56YKgtvXz7j3avnvH/7ylSZ4NdfePvyGdevXDSRpTvu3uLCT6c5efQQF8+eMRGvhY4ezqoREMwwDCNgGGYAwxPo8VvovY9ZL7BgBBGLeoERK8NvbyQ3e0sA4vrFVukc/QznNgDGnkC+wwQujSBCiMvIHNcQ6bWBHt6B3hDMX6anMtCrxUmcN1QlLhueq8XUHvWBEUQYK54dhr99rFfwbwQRxn00hv3eY+SDBQS00L+/8bjeIKKt13lO9Trff4KIVoxyrv7ulgR6r0Xms57wEGe2birj7OmD7N5RT3V5Do21JZw6ttdwjANkq/0oT1CRowkkQ+VHutoffYg7CWFetNQW8OLOedpb91OYopYkOb8Eb7tVuFkbstBfAoUClY8d2gBnwtykhVjn64DvuoX4rluIzseGpBAXMpSeZCg9yVb7URQTQpE+lDxdECVx4VL2MV5JVbqWhtx4SpMiyI8NoyJDR16SiuL0KErSIylICKcwIYyylHAK42VkRHqREOaMEJlEBzqSExPC/qZSrvy4l4c3z3G59TBZyXrKi/J41tUB714YVFoukx6tIjlSjibQjbRIGRmaQFIV3mRH+lMYHURRjIzyhDCKEkIpTAgjNzaYlAhvokMc0crsiVW4kRzpS2KkHwEbLdArfYmPCCReJaM4LY7suEhy4qOI14Qg3CFJG0p0mA8eG1ahEYJjLfXcv3oK4Q2OlguRudtib7lUkhAVgpMHdkCloL6igN3b6rl1+QzH9jRBl2BnVQG3zhyUvDJ0YLN0Br52K6XewZeSicyZ47t43X2X549ucWDXFi7/dJyy/HRK89Lg/Qt+/fkZ71518qyznYqCVIyl/VAPO8K87EhU+pGqCSAnWjLKq8mK4+jWClqYjYf1EmIVHog/gE7ujl7pLWXgRSXKwI1Eh/uRro/g3vWzdD+8ydlT+2i/fJL0ODmNJclkRPkS5raKhrxIsjReuK+dTYjbalT+9vi4rMHH1YqTR3fx5sUDfnv3mHcv7lFekEBYoAOeTisJD7JjS6WRMNmGsIWN9stJSQzn3p2LdHa28+DBTZ497+Tto9twSuCPHpm7LVM4RE6c0tSeZwQHaRpf0jS+FMSHUBAfQnaMH7mxUtUgQxdAlk5GhjaIgoRwytIiDcHPMaKDJZUao/KUcQEUsyEhzIfCmDDKEiLIjQomSeFFWoQfSUpP1L62kCsIdF2NOtCeiCBH/Nws8HFZQ1ZyBPUVGYQFbEQjBEW56ZQXZCEP8iExWk15UQ4N1aU87bzL2xePudd+lVttF3nWdZ+OO9e5drGV/S3b2McMhAY0IT4IkUimXklFlp6ceAV5iUqy9KGUZkRRnBZJRX4CfCIFiblpCdRWlADvuXPvNu33bvHwUQfvfn7Fi+5HvHveRcuWWun7rwQ6BIWJKlTe6/GwMsPPfhFCtJAc4Uas3JUklQ+5saEUxCvIjPAnLsiVFLknBboQSvQKSuPCKdYryI+Vkx8rpyQ5grq8OLaUpxnMLPch/gDHON+Toa8uMgCJMg5uq+fAllr2b67haPMWjjZv4cCWeo5s38yehmrDa3W8/Gwyz7+abwr2jWTqp9+uMbUhdfddaaooPOm3ju6+KyU36m9WSeTqL+eZKhE9Y6nJCXtzVSZb63PZ3VTCwZ1V7GsqZd+WYvZsKmRnXa7JpXRHbQ676vPYVZ9Hc002WyszJPOhQthamcH26iy2V2fTXFtoGjvqithZX0xzbSFbq3LYXJ7J9po8WhqLObCtnEPNlezZXExTZSbV+fGUZeqoytXTUJzMlpJUGgoSqc2Noy5Pknatz42nLCWSnBgpcC+MU5Cu9idV4U1auA9NLKIgJoiqVBWZkf7kxoZy/tBWum9f4ND2ekltrBmqCzOk7K5hkYoL96UgwSDmoIe8GDnVGdFUpGn5gPc9KiP0YTYtZGiDSFJ6kxLhS1ZUkKQMGOpBjJ89MT7WhDkvQ+FqjtLTghDXVSh8rUiPDqQyLxqFnw0JGm+0Ic4ofdaTovIgV+tPUogL+gApMaPwtcJorGTsHeeyQBW0nsRIL3KSZAhRSnqML0mRHuiC7dAF2yGEhgSVM1Gy9ehk69EFWaPwWE6Y+zJUfqtRBKwm0Gc5tjYzTAHCnFkjWLd6FoogZxSBrjg7WiALdqOqXGpTU/jZIPewICncFbXXGqIDrNH6rZMSTaId9gnEIujiE4RVD0FUtCPNsSNhZdp8mrQj8LL8kj96nkUjBOMuljLRYgEu4RqGLbfgj8PPIkQLy1eMYuacfkyY/CWTpn7NoqWj8PBeRXCoI65uq3B0WMYG+yU4Oq/A0XkFVuvns8ZyNstWTGHmnBGYW85i9oIJfPQ/f8ZGtx47n2X8/dNPCAnyY9CggURsVWFmOY+BA/ozfdk0Pvzwj3z88UesNF/KypVLWG9tif0Ga1atXMJn//gUM9u5fDusD3/58L+ZOXUM348YyAKzH1i/bg1rLZaTmarnx2MHSIzVkpGsx8l+LV999TnKpnBW+67iww//mxnzP6HobhHfL1yOEGP55OsZZF3OQvx/YxFiqlSV+KML4o9KxMcdiD6tiI/9EX91kcaHSsSAlwixE/GREvFnaf/cXIH4oyXi/4xlmY8j4s9jEZ9a8tk//so//v4/fP6Pj/n6i7/zbZ/P+cenH6PdFcm4OaP420d/ZkDfLxgzfAB2FktYvWgW86aNRS33Z9mimYgPLBEfjMUhWUZEczzrtdZkXc5igZ0Zn//zH8yfN4vJE8diucYcJ4cNRGsjWLNiEQP69eHLrz5j0pRxTJw0lqXLF/Jtv75oW6IYsngJ4suxTJ8xGSvrVSiUfgwY9C8+/ttf+Ne/PufzL/7Od98PYvS475g0ZTwjRg5l4OB+DBj8Da7ujvx0/iTtd65y6epPFJXmMMdsJpOnjSc9M4WmbZu4ffcmL14+pf3mVS6c/ZEb1y7y/Gknb191m4DDu1fPJeDw23u6ux5y9eI5Ou/f4Ze3L3j94gnPn3Zy64bUplScn0NZUb4U2Pvze5KyQy9gYBwTMEmlm0DEfwINMwNgMIKI3uZuFvRUEwwVqMKMRM4c2dsDHoxjAiYCcw+I6EKIbj6hSwKaQmNQCaskKdSDAp2MHJV3r8D9cq9A/+5/JBeMgX8HvzNNFLpeAfz5XucyggijT0OL4fVCpAT+sd+dOyDgNP37b6JHltk42jByTXvGeXp4YkYA0WrgfhhaLQNs8HZZjp/HGtwczHHesJLJYweyeN5kengZpxDCG4riwylPiSRHF0KGJpBEhTcaXwcSFd405CVwaHMpZ/dtRggNiQpvVD4bCHVbR6CzOUEuqxBfgsLLCpX3eoKcVhPsbEmYmw2WcyYx/tvPmT60D/aLppAU4kJ6uAc5Gl+yInxJDHalODaUopgQqlPU5OmCiPGzR+u7gSx1ACXxYVQkqanL1VOUqkGIJnLiw/4vW+cd32S59//r0XOOh42AoiKCsgQUEIoiKCDDMi27LQUKHZTu3XSkTZN0pVlNZ9p0pHvvlrI3shRQxMpGqyKichTnwfO8f3/cSann9/xxvZrcSe87aXNd+X6uz/iSlRJJfrqMymwVVTlKSgyxWNKjEULarSwxJfHBkQ5+/e4LPjp9mMvn3+ebnhsUmbPpvvABP39/h1+//5p9rTWoo4LQyMPRxoeRHhtIjlryZxRqYinWRDecJXUAACAASURBVFOml1OUFinF0qaGo5F5kqkMxKQKxKDwo0Afizx4CzpFACW4kxjugTYugOykSNKjA0gO9yFbFYUhPpzSrHS+6j7PmQPtdH94nD0tldy/e4Ofv++hud6Kp/smFs2fjePCuQT57CA/Q8uHx4/2av4un9zD5ZN7qM5LJzMpBiHUHBWCo0KQb0xGHReCn4cz1Asqih7pre/ducmdL27yyQdnuXPrOp9f/YQvrl2CPx/An/fht2/48atu2qpyUUftJD5wG0lhXmhk/mhlASSFeSEWgE4ZTEOJgYMtJRztKKe5zERKjC8JoTswKiOkiWqEH4XonSDqiECaSs1UWHTsbi6kxqoFT0FuehhmTRjRu5zI1wSTlxyIv9siwr1WE7B9GaE71+DkOJPo0G18ceMMv/1ym2PH6oiL8SDAbz3btjgSFOCMn/c6IkO2EhG0jQVvTsWcmcL3X1/n3p2b/PuX+/z52wPufnmbutJM8gwK1DJf5CEepMmDMOvkFJuU5OvkFOjjKdDHU2xIoCxTRalJSUF6LCZlKIb4QDKVwWQqg6nMVFKgkVGkk2NPB7EaFVgzlHBPwD3BkZZSzh1socqsJV0eTG6KjKL0OLISQ8lVR2BKDMGUGII21g8hLlCkj+eba+dorchGiHNwX1BfmsPZIx2UWwwkx4dRV1rA4T0tfHT6KKeO7KGpsphqq5kzxw7w47df8sdP33Hn9lWOHtjD59c/o+fmVU4dO4TIQgIRK6FAm2IDPeXkamLISZNJTa7SoygwxlFdomNqnwL90gfv89v973j464PeBj0PfrhHz82r/Oubr7hy8Rx1Jfm9+njuCLQJUo+YIPdVvYtqisyDrKRQLLoYSjMSKNTGkJMYjEnuj1kZilUTQ5VRQYU+njK9nFJDPOUZCqpy1FSbk6nN11Cdr6MyLx3RBZ9f72Z/YxkHmsrZ31jG/sYydteUsLe+jIMt1Rxpr+NwWx0HW2o40l7Pia5mju9u4mhHPQdbatjbUE5HdTEt5QU0lZp7u1ffH/MePz6/jH+NXiH1c3jqdclH8fQcfnp2If8avYKfnltk63L9Vu9z7495T2ouZwMRvw2ZSGejlX0dVRzoqGVvawUdNQXsqbewr7GIfY1FdNUV0FGdR1tlDm2VOexvKu59bF9jER3VeTSXZdJSniWBiNrC/2/srrHQWV1AR5X0+L6GEg40lbK/0UpXbSGt5bk0lmRSX2ygqdREU1kmTaUmGkqMNJdl0lmZS1upifqCdEp08eQl2YCDIohsRRBZ8gByFcFYksJoK0ymLjeByqx4qnLUtJVlcrS9ikartOYmxUUgrmGz55VjTJWTrookNtQDcR90imBykiMp0sdjTovu/cIvEwIuSetFgTaa/LQoslQhZCj8yUjwQxvjTUroFlJDXYnY9i7Joa5kqvxxW/UmQTvWoEkMRS0EwT6bCfPbSnyEN7rEMOQBW8lUhvZ+kQZvX40iZKtNPih9SeoT/MlLi8SsicCii7H1liinUB9NpjoIY4If2tidEoiQS2bt1Eh3lMHOJAZvRGVjJqIDVxPguYiAne+yY8t8Fr09FiHyWLfqdXZuW4ksZBuvzxiL6/rF7HR3QhMfSJY6HEWAGzrZTozRO6XQkThfjPG+vR2tZ3GOkTzaCRWe0nFHuhArwWfAYxg2DMOwYRiB/R7DnRLmOi/j0qVzAFy4eIGpU53ZumUh762dyXqXOWz1WIS71xLcti/C2W0h6zbNY92mt1mxyoEVqxxYvnI27y6byaIl01i0ZBqLl07nnaXTWLb6dRYvn8PwEUOIbYph2fIZjBr1DKFBvkwY/xLmbjPzV77F9JmvsshpIc+MfIrx015i6uzJDB89l8lzVzNlykTGjH6OGW+/StJeNat9V/LCi6OYOP4lXp06hSVr3mHOwtlMGD+OpYve4Yur3Vzv/oSem1dpb21k2quvIK+Pw12xlcceEzhHb8LcbcYpZCdCOOCiDMBTJ0OIWQjhwIK5wxk9bTnicQfE396Sfv7TgcnzVzP6teU4DBSselIg/umAeNyB0a8uZ/iYBYi/OSDEFCbPXYG1x8rMxdMRAx3o3/8JnhwxGIelMxn1wkiEmMHIp4Zh7bEysP8TzHF0YPwrY3ly8EDmzJjM8rdfQxXlR1tNMVuc1yD+aXuNJhniCQeeHDqIeevnYDhtYPiwIQxymMjIp0cw/723mPLKJJ4f9SxzVo1gyJBBjHh2OLPfdeDFCWOYPOVlJkwYh7XHyiCHiczctoQZc6cxefIkpk9/hSFDBjHs6aG87ujA4GEDGTnyKVatXsbcebOZOetVZr8+g5W0Y8rUcePmZzz881e++vo2BZYc5i94E4fZ02lsquH259f49t5X3Pvuaz788Dj79zbS1lzFgb0tPPjXXb67+yW3b13j6pXLUoT4t19z5bNP2NPVzu1bV/n11x/4z39+4ccf7/LJR2e5cfWyJDca3odZs4MIYWMI7MDAzhjYQcQoW3Fvvz/vv0CEnWlaYAMRY/hLLGqKPIz4cF/p/krb+foCCHHpUVE/3fZ6xD3bVsN6hLgkbe6Ie70gIjspgvLMRKpzlDzyRtiZiZI+Rfx/AwlblH2v9Cm1z/2+xf9hHnkX6m2/V9IHRNgZjXYbiNjP+PG3+1wzzwYo7AzJpT7DzsLaZVha6Zy9IML+eCoBHsvx3baCLRveYcEb4/Hd7kT3xUOPgESpUYk+LpC8ZBmZiWFkqyLIUoaTHu2HLjaALGU4GQkhFOsSSI/2Iz5gCwmBbihDtiAP2IjMZw0xvuvwdVlCpNca5P6uhLg7Ibqg0WLiUH0FBSnx6KJ2UZgcjiZsO6kh29BFepMe7kmBOpwCdTg5CUHUZqspUIcT670BTZgH9bnJ1OUkkaEItkWnPjI3r6QdeeBmadf3N0GmKgwhSsjXyEmNCYIuwbE9zVy/9IFEnwswaJK5c/sqX97o5uieVlLk4YghsGDmZIkOVkBVdhrVOanoY/1JCvUgNWwHCb4uxHitJX7XRtKjvUiN8iBN5kmhPpqyHBVFGfEUmxLI1USRKvMhKcKLHFU4lrQYchShZMQHo48JITHYh0vH9sFvP3D/q+ss4DA1FRa6P5FSS4KCdhIrC6O+qozDXR2U5udSnJ3FLM6BTDxKAXCGuEAPKVq3R5ICXPzgOLevX+KLm5f57JNzfPbJObraa7j4wVHufnWdBz/cgxJBW10Nl8+f5oevbvLzt7e5e+MCX352mkOtViyGeDTRu0iN2ok6xINob2eEaO+NNty2aTHGpDBqi3UcbLNSkZ9KbKBkAhfiEuI47FizDOEMucnxvX/TDJUMU3Ik4jdIi/dh69o3JSlCpBuBW5cQ67cGmc9q3FbPJMxrBZG+a0mM2srObY6EBWyiukxHXV0GyiQfhBrCw93QpIVTaElBHiPJ1yJCPdAkx1BakMGVj8/C//7Or/fvcvb4QQ50Pop0TIzwQpcYQp42DotRQYE+HrM2DoshgfLcFGrz0ynLVEtxct2gkweSnRQhMQfxAZTo4qjKUlGdm0JVTrIEJlZCbooMygW1+emcP9TMr99c48eeTzneWUNZphqrUUGmMrS32VqazAchziHzcUER6iUtrFqI9N2Kp6sTeXo17x9qpzhXizo2lM6GSm5ePs/v97/h/YO7seZl0FJt5dj+Tq58/AEfnDzM7SuXOH/mJD03r/JNzy1ufPaJtHjY8ub/YswX5RSbEqmypFJTlEppvgqrWU2uMb73OZmaJOrLrRzu6pRAxbnTfHL2NB+dPg5TBbsbq8hOV/Z6j5xoZj31RO5yJj5wK/FBbrYF8B7ZyWFYdDGUmRRYjfEUpkZJMc+qMIpSoqg0JFCuk2PVxlKUHkNRegzF+jiKjXKKDQmUZyUhxAXGcIsvb37GsdZqjrfVcKilkkMtlRxsruJQS3VvU7Z9jZXsqS9nb3MVhzrqOdRaw8GW6t5h7wDdVVfKL8Nn8svwmfz65Cv8PMKBX4dO4ffB46V+EE+9zu+Dx/PjqCW93a//3e8Zfh06hZ+eXciPo96VGsnZHv9x1BKaay10NJWxv7OWA5317G2toqteAgf7m4o50FzC/qZi9jYUsqfeQlddAfsai9hdm09HdR5ddQWU4M4DBtBelUtnjZn2yr+Ojqp8OqsL6KwuYHeNhT11ReytL2ZvfTFdtYV0VOXTWp5LS1kOreW51BUbaLBmUF9ipN4GIlorsmkuNlCdm0KZMYH8lEhyEm0gIt6fzDhfchICsCSHkKf0JTPBmxylL6bEAAp1ck7sqePa+ZOc2N/GZxfOcvzAbmrLCji8p4kvrn3E/s5qdEky8jMTMarDMaVEkKuJJislEtEDogeoliRqIhzy0sLJVgdjiPdFJ/dGJ/dGG+NJWsQWEnzfQxPhisJ/HfKAjSRHeXKwtZQDbVUUZKaSqVVy5tge9OoYwnZuRh25i5QoH/xclxPktorjbVYONhRQk5eMnW3Vxfn2Mo+5yeFkq0Mxp0aSmxxOeowPmuidaKJ3ogjagjbaB0PMTtKitqMMdkYRtIHEkE0khKwnLug9wnwccVszkx0u89i06jWWLZzMG9Ofw915EbFh7mTpYrFkqzAlR5Ia60dSuCeacG8yYvxR+24hO9afzDh/THJf0mO8pSLGbgq1a70VNtmXLYlowIijGDYMI2nrRIaf3sNw7hGijuXevTu9IzQ0iM2bF7J67eusdZ7HRrcFbHRbwDuOU3nj7XEsdpzG2++8zIr3ZvPm2+N5bdZoHF4fy8JFr+K2dRmRMg/kCj8iYz1ZvW4Jzz73FIbTBiY4jOOlF5/HafVyJk0Yj7XHytQpL7Ni8zKUnUomOwwgpCQYT10knrpIlLv1UoH/DwccvTyx9lhxlm3k1dmTWbDyLYxnjOzK2InpbAZuUa5MmjCBXV6eKBPiKMjLIT4uFodZM/FJ3YlTiA9CTEN/yoSnLsoGImagP2Vi9NTl9Bs0u/d6UXUqAorkDB46iOFjF0jHDTL0p0w4hfsgHpPAg/6UCRelB4bTBhw9N9Jv0Fg8dRHS80J2MmjgP3nHdT6G0wYiKyPIOJvBhGkvMu6VMVh7rPhm+uCethVrj5UFC4YjnnmLl8eMZPqkMTgumMPUl8cxaGA/zN1mRk94luFPDmLsC8/Sz2E2kzevZmD/f7J0y2JMZzPwNflgOpfBSrdljBk9iuXbHTGcNhBcEozxjIGpr0/hleUTbNfdxeYcP6w9VqbNeYWnnx7B0i2LUe9RsyN9O8YzRl55fQpjxozmnUVvMX3GFLZuc6G8opjLn17kh/t3+eH+XT6+9CH1DVUEBPqwZOkCsnOMnD13khs3P+Pbb7/g/PljXOk+x7kzB6mtKqKzrZ4z7x/lo4sfcOr9Y3R/+jFffXmbTy9/RFNjDRcvnua7777g4e/3+e7ubanoF0ispB1E2A3G4lHR3qv5F7/xaNe+D4iwF/12EDGkD9NgZxvst6dK8yUmIhgx7BzisXO9HpnHn/8X4u/nEGIPj6RED7AbnsfZut9I8dDlfynAu3C0Ff9a7IEqUmEfYgOwsxDCyXYslUfpcHcQ++3STSlwRGIJ7HIjO8iwswV2ENHep+DXkui3rs9z63tvSyBidx8AkWe7rp3JsL+Ha/w1nam7D5jo7nPuS8T4SxH6od6r8d++Ak+XJbbXdurR67Ro4ihIi8WcEk2OOpK8ZBk56kgyEkIwyINQhXiwa9My9LEBqEN2oAjYSkq4BxqZJ8pgV2TeTkR4rCDUfTnBW5cTs3Mjru++wVQuYU6K4/LRPVRlpqKP9iErwZ/kEHeMsb4UpcmwpERSmaGgPjeZSqOSdquJw7UWjjaVcLjWQpNFR0N+OvvrCshJi4Y7QvrHNEM4WhazX+okmgcNFi31QkotEpekD1BDWT5//ig1mYmPCiEuIkjyD+wHIc5RacnEYpAMxl6bViLz3UKWMpLcpChSwr1IDNyGws+V8G2r0UZ5o/BzJVctyVAs6dG0lhnRyP0J2rGG1FhfNHJ/kiN3khy5E1NCCJmKUDLlweSqZBRpEslJkoOT4NS+Vjrry6gszqbEIpkvdZpEmurLuHjuJPe//ZI7t65zuKuDpooytIRLk2gkvc0+PDaugm6Bl9s6KopyuHjuJHe+uM4vP37Dpx+fQWTBXSG48vFp/vPrD3x+pZsD7R2U5ufRVl/J8X2tCLGfg63llOYkk50aRVqcH2kyH9JkPqiCd+BMNWISUuqW90bC/VwpzUmWJlAWJMf4kpMaK3UvF5eoL8qgIksDswTFejX1rCdLFU2+NhGtIpi0eF9iAlzZtu4tdrkuQubrhK/rQna5LGCXywJCPZcT7buO5W9PYNU7UwnwciLUfyMb18xl9cqZODnNRjiCwRBFS3MBhw7WUJCXRFy0D5VlJu59c4VPL57gZveH8OcDPj5zjIzUREJ8tiNECZEBbiRGeKFVBGNQhWFQhWHWxlFpTqPQqKAsJ5mq3FQK0uNYzH4Wsx9tXAC5KVGYEoLJSgymRBdHXV7Ko5SEdmk8gX1BVNNSlkP3mQN8cKiVhmITpVkp6ONtnW9FM/r4ICnRaQj4bXFi4/K3EcNh3bL5qIUg0MuN6uIcrn18pregP7y7me7zp/jXndtcv/QBPVcv8Z+fv+fGpxc50NlMe0MVtz77mOuXL3D7yiXOnTjE0X0d1JUXkZ+hJTtZBZME++vKqcnTU56TRmdNHgXGOLI1kVjNakrzUygtSKM0X0ep2Yg1L5PiXInR0ierKMqVPquG5AR+tJnqFZEBiAXgTxZONPM4D9m2diGe6xdjj5NUhGwlQxlEbmoEJQY5pRkJlOnlFGuiKUqJoigl6i9MRLEdSOhiKTLE2dghNceZR4s1izu3r3F2XyOn99RzpK2aA03lHG6t4Wh7HYfbatnfVMnu2lJ215bS1VjB/laJfbD3WDjSUcPxrnqOdtayv7mc34ZM7O0d8euwaTx8YgS/Dp3Cz0/P4T+P/5PfhrzMr8Om8fvAsfyveIx/93uG3weP55fhM3gw8i1+enYhPz89h1+Gz6SppqAXROzrqGFfRw1dzWWohegFDXsbCtnXWISMVBzpkqL/DsNI7nCHkRKbagMRfYHfBabTXJpNc2k2wh0Ws5/O6gK6agvZW1/MnroiumoLaa8001qeS2t5Lu2VZjqrC2i0MRGNpSYarBk0lZpoLsukwaKlPFNFqSGeAhuwk1gIP7LkfpiVwRSnhWNND8OSGkSZIYq8lDCykyI4ubeeX765xbeff0b3+TNcPn+a2rICTOmJdDSWc/JwK83VBZRZNFizkygwxmPWxpKTJiNfF8c5ZkkgAinaNTs5BFNiAOkx3qREuZMq205qpDspYZtJCXEhK8ET+S4n1OFbMKpCydUnkJIQSmFuOscPtPXO2XAfN/I0cjISJdDeYNFSpIslPy0KvdyPpPAdpMm8yUkKw5waSaYymLyUCPJSIijQyMhJCiM1yos0mTfpMT6oQt2lnhOzIC1qO0KoiQ9cT0LQBuKD1xEXuIYgz6Xs2voOPlsXsWHFazg5zmT9yjlEBrmhUYXQXJOLITUSZaQ3fltX47luEYl+W8iI8cck8+sDIvzRxflKxdbhPqbzlTCKHmmtdZQKqQHjjpK0ayJ7E57nqWUpiIcwdepaDh48za1btzh48H3efHM2K1Y58ObbE3F4cxwLlkzDZasjDm+8xLPP92PR0pm8t3Y+by14hbHjhjJ23DBenTGG19+YhIfnepqaS7j1xQVu3bnIeudVjH3xeaw9VsaNG8t7qx3ZtHEdy1zexXTOxPRpr+KV5Mkukw+THQYQ0xjNQtcFjBnzPO86LybjrBHxDweGv2CTHYnpPD3iSRY4v8X0eVN55ukRrPF5D0VbAhMnjGP6q68w87UZTJ/2CjNnvoYQM3AK8cZFGcC89W4EFMYxee4KouqUjJ76LvpTJoSYzuipS5mxXJI4jZ36AtYeKwMG9mdt2BqcQiXgMH7aS8zb4IZ4zIEZK9YwcfZ4Bg3qx2K3d4iqkyPEKOat30hAYazEUrz8HOZuM08/N4xnn32KLdGbWbJlETMXTSdpr1piOf7uQFS9Ch+1E+IpB4YOHsCQQf15duRTiKccGP32cgyn9QxzeJFJ459n0duzGDpkIIMH9Uf0c8DJbzWTpoxHTHUgsigc7xRPps95BXO3mVFjnmXQ4AGsCXRi6dbFzN82h5T9KYwcOYJhDi8S2xTL5jhXJs4Yj7nbzLCnhzLO4Uk8tDtw8n+P/v378frr05g+fRIKhYzbtz/j99//xa+//sDXX9/k3Lnj3LhxmXPnjqNQyCguzuXatUtcu3aJc+eO8+WXV7l+/WPOnj1CZ2cjeXlGKitKOHPyGN98+TkffXiW7+9+zXd3v+Toob18eukDybtj8+/0AoXH7WDBDhjok3RkP97XG3DHVmw/fGSS7ysFsoMI2/nLcUOMhPioAAmsPHkH8dhbiMdmIMQMxN8VtuJ8NuJ/ZkhD+PBotx5bkW0vvLse3XakD4io7i3qJaCQhRCzGDRoPFOnLkKIZxFiVx+QUW4DCn3ji/vKjUp4ZHo+Z5OF9+33YH9MTXKw838BjlMIUW8DEbV9ju//LxBhv3b7X8CHNOy+iD6vQVxCiOOoI90I8ljR5/8iXVMZ40VUkBtC5u2MQR6ERROHOSWa3KQoTIpQTIpQCtPl5CZFEe+/lUJNLJmKINJlO0mP9kIj24EqZDNyv3XE7lqDOtSNUPfliEmgCt7GyjlT2PzuPNKj/FGHeJAW6YU+TuoNkasOw5ISSbpsJ7qYXbadxzjayzK5xRjEHQkUNBbqKDWpMKfFkJUczXQu4EY5/xaCjIQQlCHb0UTvwpIezYnWMmrzNIj9ELhlHYHumyjHjc/OnaSjtpyG8mKaa8rIMaRJngEB1lw91y+8zzfXL9JSlsdi9hO7azOpkT7oYvxIDvNEHbSVRP/NZMYHkBK6nUxFENnqUEozEqi3aIkJcGPZvCkownagCPNAHe6FUSHFoepjgtDLAihMU6CLDeE+Q8BJ0Fph4aNTh/jswvucO7GPglwtJZZMvrzdzZ+//QgPf+HO7at8duEsty5fQq+SE+q5GVH/191kZXQoZZYsbl+7zCcXztDV1tCbMc41AccFteV5ZOFPOFp+/9cPfPfl5xzqbJEAgtiPWuaPKVlGhjocTYwv6jAPEgK3khzmRWVmEieayjnVWctnHxyislBLgzVTmsQ23aDfFicbiLjGuYMt3L54nMXsp0inoiI7lZo8PQXp8WQmR5Icu4sk2U4Sw7cT7buB4O3L8XVdhN/md1AEb2KX6yLiAjaSEueNLMCF7S6LcVk7nzUr32DB2xNxdJzOxo1vExrqiiYtnKLCVIotaeTnqsnQx/Lh2b3c6D7D5QtHuXj6IKePdDKSO2jV0dKCNQAykiKozNdQlpuCKTmS9PhAjKowaixaqgvSqcxJodigwKKVU6iLp0ifQKFOSqXKSwrHqpdTna1GZIEpMYSmYkPvgraSduICt5OdEkNdoZHiDDU5qbGU56SRnRIjMTa3HlG1od6uBHlswm/7JnY4rybcbweVhVl0NpRz8kA7DZVFFAtBsRB8df0y3/Vc54evbvLwp3vw8Gf4/Uce/vwD3399m7b6Sj758BQ3Pr3ILz98g3gDeEOQa9RQlp9NV00lp3e30f3+YfbXWanMS6ciL5VCk4KGUj1FOYlUFWupKzfRVlfEhfcPcu+La9zs/ohDXa3UlObT0ViJWggqLJlUFtrM2o9LO0LOVOPj5kSg+zp2ua1kx9pFbF09n10uy4n03ogu3g+TKpj8tCiK9XGUG2zSpfRYStKiKdPGUa6TU6aXU6KLk4ZBjtWUQKlJSVVuau/n/m7PTc4fauXM3gYONlfQVVvMvoZyDtkYhn2NFRKAqCtjT1Mle5sr2V1XzN7GUg60VHCwVer8LHkKCmmrKuCP/s/x8IkR/D5wLH/+bSC/DXm5t6fE74Ne4tdh0/hjwPP87//8jT//PpjfB47ltyEv88vwGfz89ByJxXh6Ds21FpprLbTWl7C7pYLO5vLe191Rndd7u9tmyHekC5yFJFtJ/ev87o13rZLAgBCnJCnLdGlnmgs2X0iN5S8SJzsL0RdEtFdLPSSay7NosGbQaAMSDRYtFVlqSnRxWNJk5KlCe0FEriKQwuRwynQyynQRFKQEUmqMITc5lFSZDzWFBk7sa6GxwoLnlk3II4NJio9EnyJHLQTF5nTMJiV1pRnUWw2UZKso0Msp0Mspy0niHLOkxBRRjjHRH5MqECGMpMd4kxy5DXX4FlQhm0kM2EBqqCuacDfifJzQyb2JD3Fnu/MytmxwxJKjobmmGENqPIvZj0YRSZo8hBDP9aRF7UIb60dCoBuqUHeSIzxIj/EhUxmMOTUSU2IQKZGe5CaH9342c5PDSZN5o4neSXqMD4nBbqhD3WwFQ3nvF29c4DpiA9YS5e9ElL8ToT6r2LRqFgvnvMjqpTNZt/JNZCHbaau3UFqQRlK8P2nyALxdlrF11VvS3yg1Bl2kzyMQkRBIhiJQupaNyRVPYPNK/Cbl4tv03j/89Dhb3xpCu+pVnno3hSHc56nLJ5g6zxnnXTKmTnVmhaMkS3J4YyKvz53K3PkzeHfFPF6eMpo5c18hLV2O0aRm6qtjWPXeQixFGZz94DDV1RYUinCSk2PIzk3DWpOFo89YZi+ZRcZZIy++NIZly97hpZfGsnyHI4kdCiZMGIeX3pPNca6IaQ5Ye6xMfG08EyeOY5nrUhLa4hFiFJPnLiaqToUQkxHiFWYsdyKqTklMYzTG0wY8dR5MGPci/lm+qHYriapTMmP5KoSYxrz1rkTVKYmqUzF57opeEOGpk+Ho6YEQsxg9dSmhZSHENEaj3qNG1aWk/8B+THlzCobTBsLKwljstoi//e0xHn9c8NbGuSS0xRPbFIP+lJ4tyZsZP5RQyAAAIABJREFUNLgfTiFuOIW4IcQoHL088dRFIsR4BvR/guHDhzBw4D9xTduKvzX4LyBi8fqFTBz/IvEtccQ1xxLfEsfwVxcw2XE1sbsTGObwInNff5VhQwcxeFD/XiCxKWoDMY3RRHWoMHebcXRfimuEM8HmIIYPH4oQrzFo8AD69X+CjbINBOYFMGrUswwfPpSYxhjeXPEGrpEuGM8YiW2KIWF3LHHNscxdP4dBgwawYcMqVq9eSna2jmvXLvHNN7e5c+cW5Amam6u5ffsz7t3rAbWgrKyA7777khs3LtPSUkNqqoLGxkra2+uxFOQQER5ESXEBDTWV5JgMnH3/OPfvfQP82wYU7vMo7tRuFLbvvN97NOzA4P8EEX0NxfZi155Y9ECaD4/bWY1TBPs5Exmy9ZF5fhKSD+ZvDiQlmZn6ijPif95CiGCEmILV2sKgQXMYIwROQiCEJ0J0IESybQTbjnnaAIGTbWyxgYhWhIiwHXPljRmTeW/lMvZ2tCPEsyhD3KkwxlKZFU9ZlhwheqgpTKGjJvO/inhjHxBRIr1fWx2XHrm9DyDYz1+avAk1j7wJx20g4kofsNDNI6BiBwbXeNQ7x2607nu+dv7KRhxHAlKPpFkhXu/hsWkhO90ckQW4IFKRkRCwrRdA5CZFkZEQgkkRSmVWMk2FBqxGBfkpkWQl+KOTeaGJcEcT4U5axBY0kVvRRW8nOcQNuc866nJUfHq0hR5G0cMo5DtdyUoMw5QQiC7OF6Pcn5ykMAo10ZgSgzAmBFGRpeZwYwninrSjmyrbRUOJkQPNJVTmpWNIDKdAZ5MzHQdxHNpLs7hwqImTbTYj3yxot2Zysr2aE+211JozMCbG0FlVyne3rvDB8QPcvX2Fj88cozhbiyzQS5Iz2c8JpMcGogzegUEehD7WH1XwdpRB7iSHeZIUtB1TXCCZihCsRgWV2UlU5UqGRY08gLQ4f3QJoaRE+aII9kA4QXLoLrQRAeQoo3t142ohONBcxbe3P+WLqxf4rucqn3x4nI7Gcq5eOiOlEP3xE7/9cIfvPr/Gz3e/4tSB3eAo0CZEUpCRSll+JicOdvLFjW6ufHKe2zc+42r3xxTkZTCABwzgAWIUpCojKcnTSXIkcYrDne18ceUT+OMBP965yZ6mMirMOgyJ4eSlRqONCyAx2J1YX1fSIn3oLMvm5rmD3Ll8hsPtlZQXaMlIiqYwQ0VjaQ5BHhuYPek5WzJUHrUWAxePtHPhcAu5KTFo4wLQyYNJle1CnxiCNiGQ9PgAEkK34b1pMVtXzWGXyzv4OC9kl8s7bHx3OoHblpOrlaGI2I6z01s4r5nPLk8n1MoAfHetx+m9N1myeBpurktIkPtQXZnBoQPVnDhcz/kzu/ni2hk6Gi2sR5qkGRqZNHGGSDRqVqqMumID9SVGLEYFRlUY+sQQynNTqDSnUZGdTIkxkWKDQmK0LoEQt8hJiqAqJ5kyk5ISQwLF+nhOdlTw3fUPmUQ3j/MQiyGBQoOSDFUkwhkKM1QUGFTkpiegV0aSlRqHuAWR/u7SAngNSnK0XDx1iJ6rH3F0XxsnD+3m9pWPuPfldQ50tZKqkpOXkc7ellqOdLVwVgi+ufUZ/PET3395g4c/3ePOzW6+uPIxZ47sRQgL1rwMqUdFUjxmYxp7m2q4e+0zPj5+CB/yMKcraS03S7r0W2DJkFNVrKGqWEtJbjIVBQbeP9TO91/e4F93vuDax5LcLl8I9rRU0tFQyrmjXXR/eJT9rZXM4hxJ0QGEervi4/oeXpuWg6MARyEZ2+ZBRmIIWUmSXKRIF0u5IV4CEto4rJoYilNlvUELxdpYCjXRWNKjKTLEUWKTMtYLQVd1QS+IOL2nngNN5eyuKaKzupCDzRUcaa/jQHMVe+rL2NtQTldjOR11VjpqCtnTYO0FD3bZUkuFmY6aQh4+MUxqTPf3wSAE/3m8/6Pu1gNe4PfB4/mj/3P8NmQif/R/jj8GvMBvQ17u9U08GPkWbbZY1qaqfJqrC2itLaSpSjpmT5fqO1gsoFqyFy9mP6IHmkpNEmioypWOOUNXXUGvRAlPIY07Arps51kpEOf4C5joqMqnrSKvF0y0VubQXJ5FfYmRaouW2kKdBCSK9NTkpVJqiKdEF9crM8uS+0lSpqQwSjQR5CcHYozzIEvpT6YymPRYf8y6RAoyUogN3YXZpOXjcyf59f4d7n9zk0/PH6elxkK2Vk6mJrq3QCjQy7Fmqagu0CAe2qQNopykyO1o5fbmhM2kRe8gOXIbqpDNKPzXE+2xAoXvWmK8VxPru5Ew7w0UmFS01FjY216Ny4blrF2xkKS4MKy5OnSJEaTHB2LRxJEaJYEBXZwv2thdpMf4/OW+nXHIUARiTo0kSxWCffdOSlBzJTHIpfe1ClFOfOB6YvzXELFzJYE7HAnyWMasyUN567XR6JPDaKzIIS8jkVyDks7mUgqy1LZoXgslmSqq89L46uMTfHygiUx5ENnxwWTKgzAlBCKE9Fx7Yo1aCImBDuYRA+oPChQ4LxtFe/yrEhNhz9JvthVRAtZueJN3lk7D4fXJvD3/dV6b+QrPj36K50c/g6fXNs6cPcaeva3k5BrYf6CDu/duc/febQ4caifXrEeeEM52r004uSxl/MtjWb1yMqqWKAYO6s/Agf0YPvxJtmu2sznOlVGjnkXeEsfclXN4dvRIrD1Whg0fwnOjnsY5fAOBuX5SQe65EU9dIEKMY/TUhZLEZ+pihJiBp06GU4gHL4x+jpfGvoDDSwIhptvGLCbPXY3+lMnGOryGEDOx9ljRnzLRb5ADQkzD3G1m3vrNDBj0Txa4zCemMZqXxo3F0fVdJk2awOtLHIhtjmV98FrmvDtbev7yOTw5bDA+Gd64pm1lksMgAgrlzFu/EiFewCnE3SabGk//AU8wecFqxBMOuOgDcAr1YdRzTzPy6eGYu83MePsVRj37NCOGDeHpEU/y9IgnGTSwH5PnrSZqtwrh4MBTI4bQv98/2JK0mZmLpuPkt5qkvWpGjBzK0CEDMZw2MGfZbFxjnHGJ3iSlT4nRTJ67nEGD+uOiCmBj1AaGDR/KkCGDpOvOn8aWeDdcYpzp3/8JZjg8zgyHxxk4sB8vjX0ep1WLWblsAbGyIKrKCzh3+jBXPv0Q8iRfUhb+NNaVglpg0Kq4+OEJxDg4efIgWZl6NOlJhIUHssvXi3VrV6NIkJOfk01Bbg72lKtHrIIdRPT0Gbd4lFx037YmXOORCdluZL7QO0DYCmB734NT0rVEee8Glh1E9HaOdusjexKfIB5zwHtnMknJZoSYgRDTmTt3K21N+2yfq2dtYwxCTOXVV6bw6itTEWKc7djzvDTm+T7Pm4wQgQgxBSHG89zI4Yx+7mmEeJa5c1ext6OdMaNGkhzlTXWOorcgz0kJprFYQ1dNFo+K9Gr+WsSX/OWxpODNtkLf+F9DyyNJ0nGEuEVExPd9QIT9HPbi3w4s7PKpvozDf3s27Oe1A41UHhm+1YR5rsLH5R1ig1zQJfohYnxcyVKGk58qdRot1iWQnxpDljIci63pW4EmhqwEf0xyHwwxXuijPdHH7MAQ60GG3IvMhJ3ooz1Jj9xOlSmBi/trONNRTp4yHHXgdnLVEb20sC7OlwKNjKYiLXWWNLKTIsjXxZEY7snm1W+zcv407DGZZmMiqfGhZCRFU2BQkZUcizY2BHNaHCfaqvj8wlEpsUI0I2ZBR7GJf13/iOtnD9FVUYQYA83FefD7A37oucFv33/J0a4mGsqkuFrxELTxYYSjRYhbJEX4kBrpQ0rETpLDPDHEBWCUB6II2Iom3JuCJCkxpKU4g5biDCpzUuiozqPIqMJ97RJSov1JkwWybfViCV2PgugdrmTIwynLSGFPdRHdZ45wZn8b3974hAd3b/Hzt59zdE8z1cU5dDaU09VUySdnj/LNjW7494/88cM3XDhxiIc8zh1GUpSt54OTh/nhbg89t69x6sRh7n79OT/c+5qjh7rI1Kfit9ONxNggWmsLuXrxBBUFGfhv30xpbiYHWus52F5HfWkemSmxGBLDyVBFYlSEkBLlgzrMA1XoDtJlvpQZlbRbM2m0GDElx5CrSyQ3PYHSHA0Xjnfx4dFOyrI11BUapcLZH6n4tpmf0qJ9MSnDSInyIUnmgykpguToXYhrsO6d19iw+DX8N7+L5/q3cJo/BY/189mx4R38t69i03vzcF23kJ073sNrx3ukqEMICd7Mju0rWeM0F/ety5BFbqetxcLN66f4/PppzpxooqulCHW8T++E8Nq2DI8t76KO9UWrCsViVFCZr5FSa2wyJi4ILIYEKs1p1Ft0lGWqydfEkq+JxZwWQ05yFJXZSbRaM2iwaKnOTWFfbT5fXT7J15+eYhLdUi+F8j6Lg7METOdxHL0yEiGDPEMylkwNWlUMWlUMxrQEMjWJvckrjVXFpKvjyDQkc2R/J3e+uM4XN7ppqC5FER2GITkBRgnOHdvPw5/u8ct3X/HjN59zdE8r508e4hZjJCZPqKU0JiFoqbZyuKOJnssfc+ezSzQW51NkTKEsW4NwgyqLhoZSPU1VJiqL0inLT6PWaqK1tpiO+jL2tdZxbG+L1OugIpv8TBV5GYm01RZw9kgH8ziOuAMPGCBFFluk6wZsW48hMZKcVLkEmISavDQJQFiNEoAo1T0CEGXaOCoNCVRmKCgzJlCslcISCvWxFBulhDYxTjr3ndvXONVVx4mOavY1lPaCiMOtVRzf3cghu3ypsYLdDWW0VBX2Nmnb02Dl98Hje0HEb0Mmsq+pjN11xTz8x9BeEPHn3wby8B9D+c/j/fmj/3P8Pugl/v3Pp/l98Hjpdr9n+H3gWB48M58fR73LT88t4ucRDqiFoK4spxco1FhzqCgwcLcPq8ATUozyj0JAvQCLgAuCPHzYXZvP3oZCOmvMiFRor8qVZFB1RXRWF9j6EF+CS1KjSBYIunCUCoE46Rp2X4Rd1tRSlkNtkZ6aQl0vC1dpTqOuSN/7ea4wJVKZqaTcEE9+UjhZcj+y4/0xK4PJVwdRpAklM3EXGQp/TKpgslKiyNcrMRuSMKYoqCrJ4/OrH/PnL/f46tYlPvngMOdPdbG3pYSS3GTydLFka2RYs1TUF+tpKDFIRYGC3jmTIvPAmOCHMcEPndyb9FhPUiPdUYe6Eu/jRLzvGmTeqwnbsRrfLStpqy3g8ofHONBZjzY1ga72Os4e3cM4riHzdyddHow+Pgh1mAdxfi4kBm8lKXwHKZGeJEd4kBrlRXqMD3q5H6pQdzTRO8lUBmNKDEKIeq4xjpykMJLC3RHiDqowF5IiNpMY5kx88Aai/Nbgt20J2zbMY83S6Sx44yWydTH88sN1Pj1/lGMHWji8t5Hq0hxqS7OxBzF8feUM//vDLf64c4XTnVUUJEWRnRBCRnwQYiroE/wR5SAsD3ASgtlCIMb5IF72QSwvl1JttCBmwar5I/kkaw5jJy9HLJbWG/EGtnjlBwgfeGPuBN54cxqTp0xg7rzXES4uCAcHJk2ayKpVKzj5/hG++vo2/374gLvffsGRo3s5dLiLsx8cpbSsgG07NuG+y5mxE0Yz+yVJ1//G2tcZPvJJVvuuwtxtZvjIJxk16hnM3WYcFr3GgjVvo9ytQYixCDEKF6UnTiEeCDEepxB3XJQePPv8COatX4dydzrDR89m3npX9KdMTJ67FCGmIsQhViybg5h1QRrCi8lzV2HtsTJvmxtCzMBhhsDcbSasLBQhZjF89FysPVaGj36LGcudiG6Q4RrnwtRXJmPtsbJ88zLmLHqd1AOprN65inX+a9Ec0jBl9sss3yF5D+Zsm48Qo4hqVzFvwxz6DZrKvPUuKHdr6TdoGo6e7ii79IgnHIhrjuXtjXN5asRQhBiFtceKEC8jxE6EaOLdBbNwmP4Sw4b0Z+RzI6Ri33cNTz41mFU+K1DvUfHkiMF4G7zw1nsyYdpLrAl4D2uPlSeHDuLdbUtI3pdEv6GzcfT0lK77uANRdapeyZYQDrbrzmCuzaj9wsujeH7ss2wMXM+QIQOZMO45lix6nbWrF7HZZVXvd8XutmoC/d3ZsGYpWfgTE+lHaUmWZOS3FeKf37xMZ0czOn0aGSYdJ98/yulTJ2lpbuSRn+EWvV4Ge3SugL8CCDvTYG+MZi9oL/GItThukyxJxesjEGGX2txDCIstPcnmcbD/jh1E2JOW7IEEYgWDBr3JrVu3sIOILGMZzs5RCDGRpKRsjhw5wulTx1m3dg1Tp7zMkSPHaGvaiyw8DVm4ElOGgfq6Wi5cOM/UqcsQYjKLFrzFiROHOXLkCFZrzV9AxAujniZJ5k1lTgIlxmiEUFNtVtJZZaKt3GB7P/Z0JlvNkPpoLXzka7DYhtF2v68hut32N6tGiHtERPzO+PHZ/wco6LKBhRIeeSXsIEKLPeZa+l/89+/aTdqXeCR5UuO7eTG9Uq+O8izMqTLpjriFEOVUZKnJT4smWx1OtjocXZwvOYn+5Kr8yFH6kpmwU+qwGe9NtsKPnER/LCmhZCX4kpMYiFkdgjHWl6TgbagD3VEFb0cbu4sUmRfZyWGYNVGUmpRY8ITfpEx97gkSZbvQqsIJ89tKgJez9MY9JepeHRVIWW46B5srONxcRmd5Ho0WPZVGFfnqKLITQmnO13G03kq5MQlTggxTYjSZylge5yHXL5zi/hdXGMADzFoVQqgJ995MSnQg2vgwUmV+JEfuIinMi8Sg7SSFeZGbFEVeUiSJgdswRPtjiPanIDWGhgIDFZkpZKmjyFBF9macq4UgSxVLnJ8HefiQhw9BzmvJTJBRlaPlQFM5F4918VX3B/DgDj9+dYVT+1qpKc4mI0VOlkZBRoqcvHQljVYzd65+xAeHu3oTApSxETRWWfnkwjl6bl7lzMljVJdbufTxeeDf/PjDHQ7tbScixJtAHzcKs1O5/elZPjzaSUyAF1n4Y1TFoozwR58oI1+bSLo8GF1CKJoYP1RhnqRE7CQ92o/0aD+M8cGYEkJIDvchV5NIZloCJZkaaVdsMXz8/j7uXDnPkbZK9IowhD8oQz1Qhu4gaucmtHH+5CRHog73JD02kExVJClRPohrkBjsjp+rIyHuq/Hf/C4bls7EaeGrOEwagfOquby31IE3Z47FYdoLLF44HSHu8d7KOWzd7MjWzY4E+G0kKMCZ8uI0zp9pp+fmaXa35ZOS6Ed44Eb+qvO7Q2zodkxpMhqsGexpKGRvYxFNZZlSQXZBMjqV5SRTkZ2MEN0UGxTUmDU0FOqpzU+nQBNDRZaaxkId1bkpHG628uUnJ/noaBt1RXo6qvI52CwVo6IaEsJ2gpvU7XkqlxBvwLqVi9nk5EionwdCWOhoqcaYlkiuSYuPxxZU8TI8t7ngvX0zEcG+WMwmdrc3sXmjE9uc17JrhxtiADbgrEZ0Qa4+BSHUlOYZeg3UfXtU2Mf9z2/yx3dfc/7ofsQk6KgppKu+iPoSIxX5qdRbDdSV6GmqzKajvpCmCjNlZgMlOToqLSY6G4poqsymqTKb9rp8mqtyEMJIQpgXLqvmS0VPFwgLZKhjOXeok5/v3OTDI122L5dmMtUhWNKjsRolKVNJegyFyZFYkiIo08ZRZVRQk6WiwpSIVS+nWB9HSUY8ZVmJEoiwGUu/uP4pBxqK2Fdn6S2UO6osHG6t4tjuOg60VLCnvowDzVXsa6mio06KRN1dV0h7db4EBAaP548Bz/PwiRG9Xa3/6P8c/3n8n/znsX/w598H8+ffB/Ofx/tLrMTfB9PeUND797Sf49cnX+Ffo1dIxupn5v+fcqSzQvSCiN21+b19H9RCQLPUrbqzxoxQSI3mRLfEPrRV5vTS2rtrLDZJ029gFJAluMUY6TMWLuCWgOmCk0KQI8T/l95UV2ygrthAtUVLhTmNSnMaVfkayjNVWNJjserlVGYqqcxQYEmRGoLmJQZRoA6lICmYHKUvOWp/tLE7SYnaSVqcP6lxwZgNyRzsaOTovjaaa6xSf5yrF/jy6nk6G4qkpJTFUJylxJKRQFV+Gk2lGTSUGKjKTyM3NQJ54GYUIW5oYr0xJQaQofDvBREa2Q5SIraQEuKCfJcT4TuWE+WzDk9nR9TyAHQpscijA1EroqgqyydNEcVK2lHL/Hu/pPXxQShDtpES6YkhXmJSjAkBpMf49AKK5AgPNNE7MSYEoJf7Sb6EBZCfFoUQt5CRiiJ0E4lhziSGOaMIdSbS1wlP5wWsfXcGa5a+Rn2Zie+//pRPLx5DEROIRhWNECXUlpnpaCjpMxc/4bc7n9FmzUQb7Sc1do0LQBfjhzbWj/RYP8TuB4hFLoihkvF37rptDJr2JmKSA2KtAvGENBcWj/w7PaVzGLtmOaIEW5KMvYDTMuetF5n22vMsXTqPxYvmY8rQIhwccJbJcJbJmDhpAnv2tnLi5EGOndiLPiMZD+/NREYHokyWscV9A7Pnvcobi15j1IRn6D+wH5PnvEywNRhZvYytKVt4YfJonnxyMGPHjkbeEseIEU8yd9UcXJQBCPEiQozHRelhAwfjGD11HnHNMby9cQ79Bk3CUxdCVJ2CGctX4aIMYPTUJQixQioYH+fRjvNEH4ZPXUBUkwoxzIGhTw5i+IihbNe488YyB+zMhFOIF1F1iTiFePP/CHvzuCjL/f//Op/OOWlKmOaWki0uGeWeFlqmqYlL7qIiILLvy8AMwwDDMMAwzMAAAwz7Nuwgq7jvllqWWFZWnrKysrLypJWn0+d8nr8/7pkBPX0fvz+uBzPDzD33Nvf9fl3v17Jw02aWeS3FeYQTC7e4Ed8QR0pPMsu8XuFB5+E8+sQEwgpDUXUm8pLHInyyvHhq/hSGOw1hhfcryFuTGOUyT9IsRPsjb03DzxjHUKenGO40lOD8IFxfeAohJuPiupDwCpUNRGTb6imJHrJ44bOMHz+amYtcia6JQrkngS3yTYweN5JhDwxh8uzHiauXoWiSM3Xekyj3JDBqlLPNZjbI9r0Khjo9J9nEGhW4uLojxDxcXN0Jr0hCiBkIMZlXfZaT2KEkzhrL0k0v4zR8KMEB2x2ZCSEB21m/6iWHu5HX9rVsWfeKQ5B8nMWDCvA/OHv6AHvam3jzzbN89ukVLn/4PhIgvuagI13hSdt1/raNzoTEiHBoGuwgwq49kDoN55k7CExcHVTk2rsRdvqTHURYpfv6/XbgMsgKdRIDNrALBtZfiFKEmEVNTRfu7sEIMZOrV6/i5PQ87u5B1NR0OABAZ2cHM55x5caN68xzcUEIVxQyNenpuTw5aQI+O3fQ0tzExHGj8fCIwtV1NUKMp6djL25ua3BzW0NPx14mjh+NJt4Pa5GK4qxIcpID2d+UR29dLvVmNSe7qqgx2cJ7hUkKRb4LRFju2ReHBz1vYsAF6ir2rmlc3NdMntzAgGOTPZnaromoZiAcz8qApuNe4PBn4/Cgx1bbsHUxGosybBccm/DiPmgsyqA2L5UKg4oKgwpLZpwEFmwAIjdxNzlKXwpSAilNj6IyS0ZpehSF6nAqdHHkJ4Wg2L2B9Chvym2JpeY0ic5gLdRQlBXvUL+ronzQp0bR2Wjh7df3c+rQHvRaBVvXL8Nt/tO8t/Nb3tv5LUJAqVHLmYNdHO9upCg9EXWELyXpSo42lXGitZL6XA35qmiMCREUpippKDBQacxAFepHQbqKI52N6BJjpJm/ckGpIZWaAh3ZSVFkJ0aQER9MblIkZo0MY2I4ekUIhoQQMmX+5CaEYYgPpre6kN7aIkp1KgrTFZTnpPHG/nbCkDjiTcW5vLG3nZN7GslPlpMS5EtBioJ0WQhlRo30o7D5o6tRkxYfjiElnhy1HFmQJwmhvqQnhKOND6c0R0NswE7E/ZCRpGBPQx2ffvAerx8/zMW33+T7b67R1tpIujaFd956QypKfATcJwj03oQBGS2VJspyUynUpSAP2YUs0IuYgO0IsZ/dm93ZuGwBOmU4uSlRaGX+ZMYFYlCGOUCEJV0uWdRqEkhLiEKITqZxWbICRWUTqR9GiCbS4gMwqaOoyk2h12pGrwwhJWonmhhfCtMVZCWEoVOEcrK7jnP7m8iI8yfKew3ygE101uTQWJqJ94aX2fraQry2LiMmfDvxsX4o4gIQopdXl83GfcVcNm94iYT43cjjfCgtTKVnj4Uzp1rQZ4Tjve1lVPGe3I3CyxGrITcjjtqiDKwWnVRIlerhmiBV5oejTbhAuigakyJoLNbRVm6kJk9DpTGJCoOK6twU1tGJKIf2ihyayw2SdWd7NftbKigxpiI2QbVZx/62auqKsxGe4O+1hW2b1vLCvBnSbKEoJyY8kK0bVpMYH0VifJRE7/gD3jhxiOqKIqLCA2htqsOQmUawrydrli+W6ArmgYtNXJg/wgRleTo6Gyooy9PRVFlIZ0PFXYXs0a5WvvvHh9z88h+IaVBbaJDS5a9BbVEGMgzsqcujrS4fa5mepioTvS2V9DRX0ViRR09LCU3VRjqbCjnQVUlDhcEGky1kKMOwGNSEeG0gzHsLhzsa4Jcb/P7DNd440EVNYRbiPtAlSGLWqhwVtUaVZK6QHkeZVkaJJobKTLnUnchJojJbSYVBSXVeMtZCDS2leocuor+igl5rId21BY5j220tkQTWvU0caJeyI473tHBiXztHeho51lPPvtYKOq1FdFqL6Gsp5/dhj/L7sEcdIOI///N3/u8vf5U6EP/zd/64f6RD/7C37e79+cvo+fwyej5aIWipK6DBlkj9Z4NhApzt4XhlfGV7PV8IvhISNcmeG9HGJgeIcLTk74OeegtddUW0V+XTUp5LEx4w17Z8IRC3AU/Bj0I4xNb7Wyocrk3dDUX0NBY7KE3N5QasxZmU6ZWYUiIpzYynJieJelMKFTo5JRrJ2rU6S06VXo4x0Z9SfSx5mnDSFYFoFUFohaClD8Y8AAAgAElEQVSuxMSPX30K/YKSfD35WWq6misdtIZCvQIRBC1VRmqL06m3ZNJUpsdanEFjaZaUOrsJhKgmTxNOUbpNXJ3o5xBWZ8g8UfitJsF/DSEeS4j2XUP4rvUoY/zZsXklCxc8Q1iQN17b1/Pqy89jykzmy48uIMRtclNiSI32RRu7i7QYH7Sxu8iM9yNLEXCX7sEupNYnBJIu8yUjbjeF2hgbtekPB7VRHbOVlNhtpMRuQxayHq+Ni1jx0nS8Nr/C60f3SHa3KbGUF2ZzsK8dIarJz04jMyWGqqJMmityOXt4D8e6rJjUEm24XK9CLw8aKJBeBTHVgBg3j5LcdPrf7SfdXEL/e/14RCkQY+chhIKFQvCY01BWTHkA8ewixAIrQvgjxG6EeA4hnkeIrTwzayJz507nuedm4+3tydy5s8nN1mPM0vHooxOZ99xMxNxOxFOdiLFBTJ76GCtXL2GAb32ZWQufZurcx3li+qPMmyGYN0PwwPChTJrkwvTpU9nqsZ5nZ7gyecrjjBk7ilEPj2Dc+IeRZsrnIMRUJPqHD0LMYuwYaeZeCBfbX/uYjBBTkPjoNi98Z2kiUSzpRDw0j7/+9S+MHjOSkDBfJj02gdFjRuI8YjhCyBBiOUJMQyqoZ9i+91nEwkUIMYPhw4fi9OAwHhg2hGdnPMXUqU8yceJ4Hn74IYY7DWXI0L/h7DycEQ854eQ0FGfnYQinebZ9ORdpJvsZhHiaYcOHMHz4EEaOepBx40batu9phFiIEG8ixCW2vLYI353uBPlvYMe21Tz88AjE3+ch/j6P4cOGMPIhJyZNHM3f/vo/PP7Yo0x4ZCxDhvyNJ5+YxCPjRyOGrEGIJ6RtEFNsx3UmEqVmOkIstn3ns7b/7ZC2eew8xNh5jB07CuFqkCZj7cFrC+AmztK9zm6TOom7QMRxFtvqwj8oLsikqCAHu65Qev0OA10Gmz7BDiLEdSgXg0CEHQxoGQAR0mclEGEvUK/ATYFUKNuXdxwJRJgYcEG6bDs37MDEdq8fhTScB9OZ/kCIjxDiWTw84jGb6nB3D8ZsKmXYrCkoZGr6+/vp6dhLT8deSiwWhHiGGzeuM14IxguBQqZHp1HzxKOPOECCEONxdV1BTU0rPR17uXr16n+BiAxlEM1lqZRkR1OVq6ClNI2DzYUcbC7kUIvF5hRnqzuiJNA/UNTbC34dAyDgLBIosKfO/1mxf972m+3lbmqSPWfiMP//IMJ+rAbTruwCca3tmFoHnucmh2HnmOnk/hRooqg0JtJYpKXZkkFVjor81HD0cT4UpgZjSYugQhdLsSacXKU/xZpILGlRlKbHUJ4ZT6FacqHJku2mUB1JWUYchZpo8lMjqcxV0VSmp6lMz5mDLXzzyVt89PYx3nm9j+ufvss3n73LhXNH6OmwolZFOwDEezu/RXhCYbbGcWP2Xb+C5XOnIdZBpT6FkrR4yjMSaMzLQB8fSlZcBJXZWnJV8WQpokmJDkIWsAOdMpK4QE8JsZ6VBKFpsQHsem0pqhBP8lKiyUuJJjshFL0iBF18ENro3ehi/MlXRVJj1NBUpKfSoKYgLZ6aAh2H99ShQ4EOBUfarLx/+jAXDvVyqLGarJgwDIpoCjNVJEbuRogrrF0s0R6WL3iGKN+taOND0cYGs3TeNK7wJInhPiQEeRHhs5F0eRjmzGQ6rJX0tjfyxccf8uWnH3NwXzfnz53m4jvnMBl1FOYbSVREo89IgvsEPh5rCPPdQoot40EsBkWIN6tfnMPSedNZ8ZwrLz7zBF5rXyY+YBuaKD908dL2GpRhFKbFYUqOQicPRK8MJT9dRYYqFiFgGpepzNNRmacjNdZOHZLEUBadgpq8VPI1MWhifEmP340xKRxjYiTKIE/K9cm8daCVw82l5CSGoQzcgjxgE0f2lPH5pRO8fbyDtMQgxALIMyRgrcmnsEBLoN9GvD1XERezi1defpatG14iOcGfppocPvvoFJUWNYqY7UQEriFRtn3g5Lfbv22CbE001WYtDaV6SoxJ5KbFUpmXSl9zCeW5KeRqYkiJlPIOuC6ozEmhrdxISZaSalMqWQkhWHQJ4CMQ06BQp6DMqKauUEdlfgZ56QlUFWTSWlVAd1MlH5w/ycf9b1BfXsCJw328e+FNqsqLqSovxlJoYvXKV1i8aAHbt24gTZ1IRloy5twsPrj4liOB+vdffuIfl9/lrdNHSU9WoBUC96WL2Oi+FLU8SrpQXoNio5aW6mL2NlXRXV/OtQ/f4dY3n3CgtZYuaxl9zXW8e+YER7rb0ApBGGZwFpKbhU5yOys3qbFadDbai4Gawkxqi/Q0lhlpq8mlsz6PvtZiuhryKc9LQVhAWIDVguyUaOSh3lhytPS/cZi3Tx2kvixfOmdkEujJUgZSqI2RBKz6BGoMkqjaDiTK0+OozFJQbVRhzVNTb9ZQW6CmJj+F7tp8hDgPPoKDfCFdFBeAISWSEoMKIYNuazH7WqvY31bN4U4rJ/Y2c7S3iX+6rHKMjrpCuuqLHeOO81P8Pmwivw+byL+HjJE6EfcN4f/+8leJsuT0hJQI3VbxX0DCPhorc2mulpyrPrdpR+wgAYM07O/trpdSrK/YhgotZ1nAFZ6E80JKG74u7a9WW1CceBLaq/JprTDRUp5La4WJ9qp8eNIGIi5JNtftVfn0NZVxsK2KIx21HOuycnhPDfuay2mtyqXTanaIq5vKsqm0TRSV6ZWUZymo0CdI12t1JJbUSKp08dToFVTo4jBrpO6AKTWMxIiBVO/+N47w6fvvsG9PIw0VRVQVGSkryEDcD6U5NkOCbAV1lgzqS3U0lelprTQ6uhF15lTM6TGUGeSU6OOoMakwpYSSKfchK8EXVcgmEoPXo/Bbjd+GF4jwWkGY92qCPFcTEbCNqGBvEuLCeOvsCVateJGIQO+7XM3yNXHoleEYVSFkKQLuAhCDHZjsr2XE7UYT7Y02dhc6uT+Z8X6O4kQdt42k6K3EBq4hyHM5PptfZuvqFzjOYpYtmsmuHa8R6r+N9uZKXj+xn9Jik6QHMtq5z01YLQa6GyzUFGRIduSKYPTKUNuNXXI5C8OM+J8gXB5158aN64hxUkHo9PgL0vOhUq6BcJnHGjc3lrq6IqZIGQguU92ZNcuVGTOexs1tDRKdaDZCPM+4caNZt24tCxc+T1a6lsy0VGbPnoGLy1Kk4ngWM2c9y7SnJuPk/ABCnGbG/EkIcZrHnhnH9PmTmek2nevvCPoPCHIKMqmoNNPd28iJU3109zahNyTjvmYRr218meT+9UiTOEap4JjeL10zfDoZABBLkKwxA5CK5CkIEY/D396ZARDxpI26Ig6wbcdannn2KaZMfYJRD49gzCMPsWjZTFuhVc+s559CEr52I0Q9QlxEiLeY89x0ZsyewtLlz7NhywqyDInU1VtQqiJ4ZsbjjBs/mtFjRnL//fcxevRDrF3zom1dApHAyUyEmMGYsc44jxjG+EdGsnrtIjasX8QzrhN4/rmpPDN9nKPA9fdaTXjQZhyzuX+/jhjfjxjfz2r3F1ntvojp0x5h7erFZGiV7PR8jU0blxMcvB1/v40IsZ8N6xezeesyFr7kihBvI8QRJGvSelvRaJ+h3mvbPzUIUY5Y1I/46LqUfO43iN6zAMlV0J6/YM9rmATiDgPdHwFh/pu523Z1MIi4fc+4jrgN4jY2e9Q/bMOuabDPnNuF08e5m59v70jYuxB3iPJZyd0J0HYQcWPQ+wcXwLZi+Uls77EDnbkIMZ7+/n7Mphrc3bc7QER6ehESIBvvOAdv3LjO32Y9jRDjydSkotOoedxlHBvXrXEIp69evepwYjrUN9CJOLC3F5dHRiNEMC3lGuoKE22UJrueQUtXdc6g55YBFoFoY4DCVM2ACNpOLRpMA7uXdjSQOP3fAmx790Ca8L3bXcr+/8HWsnYQYXdj6peO8Tr78R8EKvLUEVKXIC2a4gwZJbp4yrMTqM1LoaEwjdq8FEqz4shRBVCqi6I0PQpTchCmxCDMmgjKM+MpUEciJoFeHkRWrD9GZTCWtBgq9AlYc5Opz0/FWpBKTX4KLaV6uqwFXDqzjx+/eJdrn5znu6uX+OGry3z/1Ue8fe4oJ4/u5fSJ/Rw73END3QAPa9u6lQTs2My21a/w4sypTBsznFdmTyF062pyEsNJi/LFKA8jOcSb5FA/DAkxpEWFoI0NJV0WQlKkL0JcRxPjj1YIKTVV6Gx0pHKSw7zIjAskRxVBblIkBmWYI7nbKA+hICmKyuwkGsw6qoypFKTFU5ylorEkh7bKAoTQcqq7hStvneK3L69wpqcNc5KcwlQl8UE7UYT5wH0DBYUlMwlDYjRYBMXpCbze00iDWUec/xbSYgPQKYJJifSlMFNFX1sd+/Y0cuW9d/js8rvs627j+KG9XH7vAseP9HHq6H56Oxs5uq+d9vpSmClgkkAeugMhtIR5v0aw52p0imDMWjml+iROdDZwdE8N6XFBpMcGkhkXTEr4LlQhnmhj/NDJAzEkhlKcqXAI5duri/n2ynvc+f4L/rh5jQsn+hBCS3ZSFAUZ8ZQbkihMj0OvDMFkC5jKSY4gRxWFMTGS4nQ55dmJ5KrCSY3YSULAZqK8V1GgieLMwUb6WotRRO1ELIDIsG0EBW4mNMSDQL+NRIbtICbSi+VLZxPo+xqXhGD1sjlka6PJy45DEbOd+IitqBO8kYXbvJQXwALOIi5BiSmFxrJsagrTbZFYnliLMzncUcX+1jJ6G4vZ31RCZ3UelTkplGWrqMnTUJWrxqyNo9yQRG1+Go3FOmoL06nK11CcpUI4A5cEbdVmuhukdOELrx/iy48u8MnFM7x18gAX3jzNH/+6zc0frvPDd19x7fMrvHHqKPt6OxjFDbx2bEGXnkxE8G5qyot49+0zWKtKyNVr+c+/bnHrxteO88Zz82s0CcHm1cscNwJraR7H+9o41ddOe00hh/fUcfZgB31NFRxoreXskX1U5BskqsegAriuOBsxFupLsh1ZAo1l2VgteprKc2ivkWxBe5sLaa810FptoK3GSJ0lA1N6LB40wWrBHe4nym8LCZG7EcclCo64Yuua2FJAc1LCKNHFU2GQBNR2TYTd5rUyUwIXg0FEnTmV2gI1VpswdRi3Kc6U44mVCVxDGb4TozoKIa7TVGrkQHsNJ/taOL2/jWM9jXcBiH+6rOKXMc87ugi/jHmeO85Pccf5KQc96d9DxvC/f3uQX0fNoqOukE5rkZQI3V7D3taqPwURF2wdBa2Q6ER4Dtq/QkCUNIw2gMFM27gjOM5iwjDTyTqu8KQUaLQA2qtNNJbqsbezO2sL6agx01FjprO2kG5rMR01UvfzEq4OjvP/C0QILXQ3FLG3uYS+llJ6G4tprcyhLl9DmV5JoSYaS7qMEm0sxZpoyrQxUhdCF0+JNhpLRhSFGdEUZMSiivRCKwRvHu/jx6+u8K+b3/LuuZPsbaujtsRERUEmhVmJjut2ZV4yVWYNdZYMmsuz2VNjoqehkJ6GQppKMgbd6MqxZMZiVAWhU+wiK8GXhMD1yP1fI3zbywihJTl8G9F+6wn1fg21IhRDeiL5OelUlReSqU3i1LE+/vXzdemavgB0ynDMWjm5yWHkJIU6qEq5yWHkqSPITQ7DkBiMITGYnKRQDInBdwGJdJkvaTJvEsI3Ex+yDt8tL+K1yY2gnStZs2w2C+c8znEW4+WxmrJiA51tNRw52EVHWz2Z2iT0mWoKcjPIzVRRatLSabXQVV9CY4mBfK2cxHAfqbt4EzgrpFwIBQifIJwmSaDBdYUH4rF5iJEScBB/mYeLixvvvvs2lSYTPT2HSM+XkpoVyQZ6OvbR2FBPT8dejh49jRATGPmQE0ePnqGnYz8NDfUcPXoGhUyHh0ccR4++gVQgT+PEyRN4++xkmNMQps0cy4z5jyLEeabNncQTMyfw+DMTeGXNQhr3VNJ/6Q26ehpo76jlxKm9fPfDFc5fOMqxk+2UV+mlCZwF2AqcaqkYCQMxZhFDnebi4roUifoTihBPM8plNqNcnkYCGPYZ6ytScSquIIlZpQ7DcKehOI8YTqw1hmcWTuehh4fx4rI5LF4xjwUvPcOi5XNYuvp53F6Zw0BH5RrPvfA0z73wNPPdXNm8zZ1MfQK9+xrgpmDxknkMHz6UTXEbWe71Cg/Om4LH1mVMmDgKIWYz3W0t093cme7mzqwlzzJt/mScRwxnpfvzzJ41EY+tS3FfMZf5cx9j5tNjbettL5TtRdkN5s2dxHPznmDj+iV4bl+DuAOx0X70dFkx5aQwa9bgTkoEQpxm9+5VvPrqTFa+OocBbYG92L9iKwrtBd+VgcfrBq6/Yqad4nNbAhGiXAIQgzUMdwCzIC58u/Q+cYMBq9U7DFiz2gv7e0CEuM4Axcg+k30v/ca+/vZ9c0U61nZAIy4x0LWwC4el4yeN/bbP2j9vBx1/Rr2xaw86EeIZzKY6mzbiMYSYhIvLy/T3X8Dd3RcPjygUsgxcJo6XwLqYhhATUcgMZKWl8vij49i4bjWH+vYihsyiv78fd/ftxERFcPXqVXZs23pXp0JydLJvv72IN93zml3rcMm2jXYQsf+ebbB3Xvrved2+X49zlx2tw5Hp3i6DHbgMFk/fO+z71sCA+Nr+vfZ9DaowW41lTovGkin5t1fnJlFhUNoSeROpzUuhOjeJ0qw4avMTKTfEUaSNIk8dRlGaNKNoTo1hIadZyGloEiQGbceQGEp5lpIKg4raXDXNFh3H9pTTY82juzaf1koje5ssnNhbz7njXdz44gP+77cb/Oe3H7jU/zoH9rZx9FAv77//Np99+hEnj+133JTLzAZ6W2uxZGscN+d4Pw/0ijCUQZ5kxgZhTIzEqIwlJ1FGcrg/ikBvcpKjSY32hTbB0bZK2suM8IcgdNsqojBxlgWcZQHpsf4YlGEYE8PJkAWQGReIyeacUZwaS2W2igZzBjW5qZi1cRjVUZg0cTRYsqkpyOCzd07z2Tun6a4spK+2hMrMFLLiwshRx9FUbuKDs0f4tP91vv7gHNcvv0VTkR4sgjaLkYtHOznSUk5ucgQZsgBSo3ehjtqFOVNOcVYyedpEGkry6Kgvp8SURZnZwFzOc+RAJ1c/usiXVy7x+cf9vH6kGxVaVGjZtXkZQuwnwmst+ZoYbn52gf/9/h/88MkF+OlLPnz9ECWZSWQnRFKQGkduUjRZ8mD0ihDSZX5oonehUwSRGLkLjSKME3ub4fcfuXntMvzrB36+9hEHWivRKSWHKlXYTtLjAijVJ5IQvJ2NS+fi/dpijInhFKhjyJQFIPfbjDLQg5SwHSQGbybOfy0nOsu5dLabyoIUdu9cQUTwZkICN7F1yxJCQzxQygPITI3lxKFWjh9s4XBfA/XVRpLl/kQGbXb8YBJjvUhL9EMRvhUxDTJUuyk2xpCljsRapmdfaxlt1SZKc5Kx2DIiOusKaK82UZWvocmSxYHmUnrqzDQUZWI1p9NQlElhejyd1Xl0W4v5+Pwxrn1wjoNtVdSXGOGKQC0LYsDvuZoDHfVsoo3Dvc18f+1j/u+P34A/uPPLTX67/RPfXPuMa59f4ecfvnGk/GZqVMijQhznekaKnJzMFH785nNu/XidX//5A92t9fR1NPP26SO01paBh0BMGAiwqc7PotacRWdVIcc6ajnd20hnbTHFRq1juaV5On4UgrZaCze++IB3Xu+j01rE3uYyuusLaSjJoq4og7aqXPY2WdjbVMyhPWV0WnNorcymvdpIQ4kOsQ5m0s9CTku6jyapM+EAEQrbjct2ccpVh2PJjKM0S06FTk5lloIqnYKKjHjJmUmvpDpbeReIsBZKQKImL3WAHnRdIMRlYndvxIMmPn+pgm/mprKnJo/DnbWc7GvixN5GtELQ2VDqSJX+p8sqbo91s4XLSdas/3J6gl9HzeHWI0sdgGIwQJBoQCXsa62it6n8z+lKcwdAhH20sQk8pdfFcWy/RhV1QsrX6GQdJqIwIJMoiJckiuVhXkEILS0VRqzFmQhhobncwL7mcod9q10H0laZ57hhN5YY6KwtdGRGaIXgUHs1QiYFc7axiT21+XTVF7KvVUrP7rKaqTdrsWTKyUsOpygthrIMqRtUm52A1ZhIdZacEm00JToZZQY5RVnxJEVJLnMXzxzh26sf8v0Xn3D9s8sc3dtGpTmbUpOWstwUCnVyygwJ1FvSqbNk0FSRTUdtHt31ZvY2FdNZl0+dOdVxfqTJvB1hc9mJfmQl+NpyiNYQ5bWc3eufJ8p7FRG71hHo9Rq7d67HfbkbbgtmkKiIprTYRE9HAy11JQ5etDzYE41MCo2zAwh9QiBGVYgtGTuCLEUARlUI+amR5KdGkqUIQBPtTWqUF2kxPmhifchM9MfX4yX8t79CuP86Nq16gbXLniN41yaseJKTmUT/+VN8/o9LnH39KPv3Sl768fFhhAd7IY/0ozRHQ1ZSNAnhu1BF+Tm6DnnpcslRyWAbh0E8Z2X8mFG4u4fY6BaHbELQOQgxF9eZHnh4BCEmzcPpKVuHQsxEk5SI0aBn1EgnhJjAxYvnWb58KZs2rePkyeM4Oz+AEC6YTVUoZDqEmMzVq1dxcZmHi8s8rl69ygsLnNi2WTD/5WksWT0HcROWrXdj2Xo3Zj4/hafnPkaaXklY1C7CIny4+O5pvv7mIy70H+fkqZ6BAtMOIhYMFKlhmBF/n8e66ECbAPo5JDrOVLZpAlkX7YXkiiNHouZ42YqxDIR41mHrKnUEZtkez0aIVxk5+kFGPOzEuImjmer6OE/PfpIRox/EeeQw23K8EGIjU56awJLlz7HNcwOLl7gxf8EspkydxGOPj8PZeTiqzkSWbnqZmTOfgcMCpwf/znS3NbbguSDWRQeyLtqXJTsW86DTUMaMfpDx45yZOWMKM1wnsW3zMmY+MxnxlyBpCA+kbowvQmxmzNgHeezxMUx/egKTp0xk0qRHePTR8cybN5ONm1bx8MMjmO62kuluK5Fm0LVs3byQtavn4L97NfGyHbaCsR+p0D7MgF2n3dZzv1ScPjkIQDjbr8V2cKCVug826mFNiZZ3z/SAWZAi8xlUVN64Z9wZtIzBYMLerfhj0Gft9Jumewrjwcsz4QAR4goDAW+djpEZu+NPljMYnNj3xWB7Uq1j3e4L+ydi9CxcXdfj7u6PBCIWIYQLLi4vopBloUyIx/XpaYj/mYVCZsDenXNz87Z19cbzwvzZhIcG8ZjLOObNfhadRo2X53a8vTxxdX0FF5d5eHiE8d8gYjCQsDoo7QP2t5cQbTCJqwyE32nv2U57JoS9UzCYtqRlQEB9mgEQYQcV9wKFwTSn6kGvD16eXXR92rZf7Z2KgeA9edB6hN0buzYvhXqzRpr9y5du4I1FWury1VQYFNTlJ2PJklFplBxTSnQK8lJjyJIHY1LHkiGTrE01UX4YVOFScJ1OISX62laywqCkq9pEY3Em1aZUGizZnOxr4c6P19AKwQ9ff8o3X37MRx9c4MzpYxw+1Mfrtr/dHS2cP3OC33/5Cf73F3689gmfXjyLThlJpjwETYw/CYE70MYEkCUPJSV8N7G+29m01I0ZLqPwWr0YgzKMHFUEtAms+VryUqIxa2TSQXKF3KRIMuMC0cVLLk3psZJGwJgYTklaHFVZidTnS2nFdfkaijLkGFIi0SeFU5Wv4XRfM28ebOf7T95xHKRitYK8lDiay0y8d+4Iv9/4nN++/ZQ3D7bTZ7Vg0SbQW5lHgykNi0ZGkTqGYm0cenkQyuBtpEb5YFJHYVCFo5UFkpkQQV56AnlaFcY0JQX6VIft39WPLnDtykWuXn6L1w91kK2JJcRrLf4eK0iO9ASFoP9YB999dI7/3PiUa+++gSVDhRBXiPLahDrCj/TYQLQxksA6LcZX8leP3U2aPJgsdTR9LZVw+2v4z8/89OX7CKFFGx/sOFnT44LITgxDKwtE5reZxFAvzNo4hNCSEeuHwn8L8bs3kBHrS1r0ThQB60iO2MqFY010N+QgC96Ix4aFyCK3IY/fRWDABsLDPIiJ9KLUnMEvP30G//cTN77+gOtfvMuh3lqiQzwI2LmayMBNqBX+pMh9Cdu1BjENkmN3YtSEkZMuo7U2j8Od1bTX5FFTmE5jWTZtVbk0lurpqM3HnCknLzWGCmMy5YYkzNo4x6jKVVOTp6EkO5mjnXVcPNVHV10RXBOcP97LgfYaRwEp2pBcd9oEyfGh7O9q5OYP1/nt15/57fZP/O/vv/Dj91/zxWeX+eaLK5w/c8LhCd/bXk//uRMcP9DFF59c5OqH/Rzd18HF829w68fv4D93+Pn7r/jjlhSiiIeQCjej1HUpz0mTZqprC+moMnGktYKxXMd/xwayNYlUF5toqSmlr62OS2+e4KtPLnK8r4XuhlI6rUW0V5ukvIySLFoqDHRZC+hrLmJvUyG9jWa66/NprzYizoMKLa+yHxNRUmCaDimDRWFrl1+xt72li1JOShjFGTLJkz9dRoVO7gAP9TnJWI1JDk1EnSnFASIGLl6HHTfE1fQihA4PmvCgifZqE33NJRzrqedkXxNHu63sb6uku6lcSpWesIKfJyzj1viXuT12Eb88PI87zlMdjku3Hln6pwChu0FyWuqqL2FPjYXWqgKayk1/DiYMgpP2x/sF15hAFCY8aKK3sRgdCsT9kni6t7EYFgxQneyaictM424QcYXOugKOdtZxpKOWA62V9NRbaK0wUVeokwDbceioMbO/pYIjHbUcaq+GBTYgc1uirl1lEm3VJrrqC+lrKWV/axmddQU0FKZTnp1IoSaakow4qrOV1JtSaM5X05yvxmpMpDIrnrr8ZPK00SjDPfHdshyNIozTBzv5/PJFbn9/jf/88iPvvXmCWkuOgz5ZlBVPaXY81eZk6orSaKrIprMun4T+vuEAACAASURBVJ6GQvY2FdNRmycVmq6QrQokWxVIiU5Gfmo4BpU/euVulEEbUAZtIDthF6nR28lS+pOREEShIYnutmqqy/NITY7DWlNKTWUxBAkIEkQFepGdKqezthhrURbpMl/0CYHo5P5oor3JiNuNKSUcU0q4w6XJ/jxbGURG3G60sbsc525swEa2rJqP/85XkUd6sn39ElYtfY5Na5ewZvlC3r94lp9/us7PP13ns88+5ObN63zwwXnk8nBefmkOW9YuJT7Ei1DvjchDvUmTh5IQvov0hFAylGEkRe9CiHLkoTvQJ0fgt3Mdj4x7mEfGPowQs3Cd6UFNzR56Og4gxCycHnkBc7GVno599HTss4GIJ0hVJZCiVOD84FCcHxxKX3cny15ZTLJSTnZ2FqNGOSHE4yhkehQyPUJMxWyqJCgonqAgNcXmfObNEXQ2CXIsKZhKNazavMhRrKEWoBaUV+eybccanpo+gRR1DN099SSnRLN54yvYC0tekWyM7w7y6kaIOWzThFFzrcbm2CRZuMpbk5jutgwJRMxgqJMdJEiz8qNc3BwJ2KNc3BjqNAcX1xVIIGIu9/3tL8xcMoPHn30M5xFODHN6gDETRjPjpWcZ6jSb6W6rGOr0DA8Mux8n56GS/eyjY5m3fA4POg/n/vv/ytixkoPSknUvsfa1VwkJ2sYjj4zhJY9FyFs1SHoIV4R4iuHDh/Dggw/g5DSEhWueZ87CGbhMHMdjkyYwdfoTzH7xGUa5LGCUywIkoDSD6W6vMsrlRR544O8MGfJXHnroQVyfe4r5r85jwqRxTJw4nlEuL+FnVNi280WEmMGOrS+ye+cyUhJ2YciIGFSQ2mef7UX3ae6erTZI3QfnwSDCXkRKICI2aAPKyG2U5Cg4tb+WI93lGFJDbe+7w93dgxsMdB7uBRG34bIY9D57IWvn4e+3DdsMuau9M2JigI4z2DFoYKY8I2Y7QjSRGrqJu4tre5Fs/57TDHQ37C5Q17ifO/y1s8V2bk1GCE+EKGfr2peZOP5hxjw8AvG3WYgHFklDTLGdd162Y/4UQszl0QmjmTRxDNOefJSpT7gw+TEXpk1+nGeemoIQj9jGeF6YMx2Dajd3F+72Y9Z2D4iwj2sMgIPB6dJNDJjE2OlG9u7MQNEfF/cRkye/x90Bc8cZME0avC52lyc7iOgdNAbv3yaEOI0seCP/3fHRoo7ejqjNS6KlJJ1mi5a2skzayjJpLc2gvVxHd42RrmoDeyqyaLSkUV+Sxp4qAwUZceiVoeSlxaNPiCRHHUducjwF6Sry1Ao0smCSwn1Ijt4lFVWLYfvK+SSFbKPOJPFw8zWxFOkSaSzL5eKZIxzft4d/fPAOX3/+iYPy8cH7FzmwvxejQaIcvXvxPHd++ZFff/6Wf9/+jquX38Zj9WIWTH8URchOVGHepMUGoJUFoo0NpjBThU4ZzZqFswndtgpTUoTjh5Ua4U1RmkxC4uI66ggfR+dBE+VLWvRuDMowClJjMWtkVGUl0lKopavSSHu5nrp8NaV6JQUZceRpY9EnhVFhUmNQhSPz24wQnfivX05ZuhJTcgxVeRl89ckFbnx6kY/PH6O+UEepTkWdUU2bWYdZFUVFhoJsWQBJQVvJlO0mXeZLcvgO9AmB5KrCKbAJ8fJSY8hPlZOjiScrJc4BIt442sOFM4f59vNL3Pr2HxzrayRDGYLX+sXsXP0CqZE7sKTLOLu3gSvnDtFRZiJDFkLkzo0kBnuTJQ8nMy4YdYQPqZG70ERLYkSdIgidKox0VShHu638+t3H8L8/8fE7x6VU3fhgCtIVjpO7LDuZqhwtn7x1lO8+uoC4IV28DAkhGOXBZMbsQhfrQ2LAeqK8XiU5YjNZCT4IcY0Az6VEBq8nOmwLERFbCAvdgr/fOjLSYnjn7EF+vfkFN76+zPXPL/LRuyepLMwgMWYXQd5riQn2QBMfQFKMD5F+GxDDJGFnfamOqqJ0OhuL6KovpCIvlbLcFDrqCtjXUipZXVabqDFrqTAmY9bGoVMEY0yKoDInhfrCDBpLDDRYsh20kk5rkVQEnhXsa63izeN9HOlp5khPMxdeP8Spg10YtYmS2F4ITh87wK+3foT//Itfb/3ILze/49aP1/n+2qd8cOGMI/m6ra6Uzy9f4MaXH/PFxxfYv6cec7aGt984zjdffAq/3+bim6e5IASHult5+9RBzh7d6+CiNhYZ6LUWO3QdQkgdiIoCPV99+gE/ff0ZX3z0Lj9/+wX/vP4Z7507RlttEd0NpbRUSoLbzroCumryaCs30Flt4mCrhb0NBexvsrC/ySIF7MkkAV4QFp7kCos5LgWm9SPNqlaDuGxrT3vajn9SiEOsWqyJpjwzHqsxiUaT+q7EajuIsBbYZ6mtiJlgLdTQaEkfoHzcln679iK+t7GYYz31vH6glRN7G9nXWmHrOszh9riXpDHWjV8enucIiLvjPJXfRs7g5wnLpGJ+wt3A4Kjtb0ddMXtqLLRXF9NWVfSnICJLCOi1TbmuExAmEGehvdaEuANRmByuOn3NJbz1J8s4z1zEfdBUlk1dUQZCXGETbRzrsnK0s44DrZV01hZSX6yXtBPXwaJPottazMG2Ko51WeGyRLESN2AdnRI/2Ue6Ye9rLeNAewW9jcW0V5toLdXTbNFRppNTnqWg1qiiMT+VVrOG5nw1DblJ1BqVFGbEkqeNlo7HH3D5nZPc+OIyH/Wf49P33+GbTz/kyntv0tsy4EJUkBFLYYb0mVKjkpoiLa2VRrrrzfQ1Sx2u9spsavJTKMqMIVcdiiUzltzkEHSKXWTKfUgM3khq5DZid61EHrgORfAm/Le/iilTwfUvPuDO7e+5/P47fPzRJU4dPwBBksD7zRP7+eD8SS6e2k97lZm0GB+pIxS7i6Sw7aREeKKT+2NIDEYn93dYvtrF1fb8iMFUK89NL+M2+zFenDcF762r2bRqCYE+Hhzp6+TOrR/4951/8tvtH/j55+/4/febnH3zCAFBO3h+/nS8t65m57oV7Fy3Ak1cGOmJkcjDd5EcF4DvNnfEFYgJ3k7AztVoEoJ4btZ0XKdPw3eXN2NHP8SE8Q8jxFRu3LiOk9NUzKYqm62kC+PHjLSBiAmoExNITpAz4sGhjHxoOH3dXSxfvoSgUC3mfCsjRjzAyIeGoZClo5ClI8bMw3WWh43qdAh39xDJmWjdQlL1ccjUYcxwm8yCJdN5dsGjCGEGtaC0Qg/TBEwTqJOjOXWil/53TnDm9F729VltOig7eBiczFuPEHNs7km7KblcwlCn2QjhasuLeAkhZuBnjLeFyMXbMiBmMctdyojwM8Y7aEVSaN1sXFxXotmXQ1x9HKY3TayPWM9w5+FsiFyPqktFYF4A4RVKcs7m8aDzMCkTIj8Q5Z4EgvODyD2Xi/Oo4YwdN9qRyK0eKigpzmb27Bn4pfuyLjoICUBMQRI7z+Dp56eScVCLzBpD3lsmdsR7MG7MSDZHbSD3XC6JexJ4casbM190JeNQOts0geSey+H5DfN54IH72ab0QH8si1BzCCWXSxg3cTSz3NfbtlPGdLeFtu+7l8JyL0Vl8HO7RuLe1weDiNN3/U8WtI6YgLXokwMozo5F5UhFHsydv85dVCoHxekm/015soNGe3E/uCg9TOiuV6XXHS5K9uLUPntuvWfdpaGPGaR3dGgHBusI7MX1YIenawxMRElUKF28D3rlbiRefycDWg8GZV1cH7SdlxDCSqU5GmtRAjUFCdTkJ9FZZaQ0K2HQOg2e1b932LffXuBfHTSuM0DTsv9u7LP+dhBx7z6xC51PI8Rh4uKuMXnyIQbAyulBw05RstyzrnaA12vbD/dSoKzIQrcTH7ENZcwOpN/wPYLshsJUOir1tJfr2FORRWtpBo1FGlpK0umuMXKgycyBlkI6rTmIa5CTGoXHKjd8N61AiP3IAnay5sX5rF/ihu/G1QghzdKxQKCK2EW+Vo5YDNnKEIrSYqg2JpOXHIlBGUFeqgxzRhIdtSVcufgWv9z4ih+//pLrX37GrZ9u8Mvtm7z3bj85xmy0QrBvfw9ff3WVmz98zR93fqL/zaNsX7ccIbQowrxQx/ijjtpNUqQveWkK+k/u46sP33EI41IjvBHiDgZkqMO9kO3aYAMRVuT+W0mP9Sc7IRRNlC/qCB+MiVJHpUgbT21uMr1VORxqKqarOoe6fDVlhgSKshQUZMSRHO0jhaklhrHKzRWPZfNJDt1J7M51yHy3IA/1prpIjxgLjcV6qnM0FKTIsGjiyIr2p0wbT54yDGN8gONkTgzeTJZ8N5lxu0gK2kyuIgBLWgw5iWGkx/qjV4aTl55AQVYKumQZmAaKEXFN+nEmRnqTErMLbaw32hgv1BHbEcJMpOcaEoO2c6CxwvEDy06IJEcVRZY8GGNiOEZVmGSBKPdDlxSKKtaXynwN+uQIhOjkZF8Dn/afIjspCp0yHENyNEKcJmzHempMGQ4Kh3gVxFioMiTSkKcmJyEAxe61RO5YSrT3CpQh64nxXYmfx4vEhW4gMvg1lr40hYULn8TTazmhIVuor83jrdf38fGlN/j40hscP9BMU00eacpQzIQRE7ydqMAtyIK2E+G7Af9tq4gJ2MICzmIiiqqidDoaCumyCVtbq3I50lXDwfYK6i06Gkv1VJjUFGcqyE2JIjclisZiHQdbytjXaOEaE+APwfHueqZxmdoiHd0NFspNWupLjLxxuJv3zh3j8w/f5r1zx9jf0cDRvW28f/4UV95/m3fOneLGt9f4+afv+OG7L/n5h2/48bvP+f7aFX796SteP9rLDUZhykym2mJ0XJRrLTm01Zbw5ZUP+OIfH3HiYC/drfUwTFCap+f7zy9z7eN+Prt4ln3NldTmp7OncsApSAgteypzufbxRf745Qfu/HSdX258xa8/fM2NL6/wcf8Z9u+x0ttUTlt1Pm2VeXRZzfRazXTW5NBjzeNQWwlH91RypL2Cgy2l7K0vpKXCQFlOEsIHfKjmVfYjwzBQsCpsYEJrAxELIT1+N4bEYPQJgQhhoSA5nMpMOVZjEk15qTTkpkj5EbnJWPPU1OVLouoqU5Jj1JlT6a8YEDjP5Txd1gIOtg+8tq+1glvjX+bWI0u5Nf5lRxicPRju11Gz+GX0fH4bOYNbjyzl9thFtFbl/pcIevDoaSyjp6GCnoYKuqxldNQV/3k3wlVwm2FSEeVjvwE1weK7U6vtf/MHf3aSkByzbInE9mJAKwSH99RwqL2afc3ltFflS7QXoCJXQ01BBnuqC9jfUoGoluwWabKFlR1n4Ji8gm3/lNFebaLeoqOlJIuOyhwqsyVxtb0T0ZSXQn2Oihq9giq9nIZiLTmpEaTE7kb8IS2n1pJDZrLckXPS3VxNd1MlNYWZNJVl01Khp8okaSOq8lOoL9XRXp1Ll7WA3sYiehuL6Kg20lCsxZwehT4xgDx1GFkKP9JiPUmL9UQZtIG06B1oojzYueY5fDe+SJoigAOdNVz9+B3OvX6YpvpKlAkycnOy2NNcx/XPP4L//MLNr6/w9om97G20zeIdB020N8nhO0gI2oIyeCspEZ53OTely3zRyf0xqkLIVgbddUPdvNoN323uRARsY/2rLzHh4eG8/MJcmq2V3P7nDX75+Qd+/fVHbt36ljfOHiJZHcOu3ZuJjvSlIFtNfLAPsQE7yVRGIwvxwm/7WnZ5rGTpC08jroAmIYSQXevw3LiEp56cyAzX6bx78W22e2zh0YnjCApKsfG5J1BVaqG6tIQpTzxKWpJqAEQoFagTE5g0cRyTn3iUA709rFy5DJcn3Ll69SrLly/B5Rl3+i/2o1AZkNyTZtPff4H+/n7bcxmLls/jNY8VvPLaSyxYOptNXstYvPJZhDCzet3zLF02k52e7sTF+nHkQDsnj3bT2ljGp5+c5+MPzw4CEfbZ57O2gigbIWaQczYPF9eXJTARE4QQM6Ssg6fnMdRpFq/6+SGJXWeQcy7fQWHKOZuPi+tyhJjNuuhAtmnCeGDYEExvmli84SWmuz7F/KXzKblcwoiRI9gs38zOzJ0MGfp3hjsNpeZaDROnPcKocQ+xKsid+4f8lSFD/0buuVyWec9h9tKZ5J7LZdSoEcxfMINz/X9jyuTHia+SkdSlsqVY+7Fw03ZGjBhG7rlcnls+hxHOw5gy43FKLpcgxATWRXsSkh/ESOfhzJgnLX/eitk86DyU5zfOJ7omiqFD/07NtRpGjx7JQw85s2T7y0yYMh4h5tq281WkGfBN/L8L08Gz3HcDiSifldI12EFngRCv5ThAyH0wOOwscvcq4kM2EBOwFgmA9Nr+X22rEa7ZhqTtkK5t9sJfO+i5HRCctp0DdsBynDCf5bbH9i7FZRvldfAMt72wv86AI9OfFedWBmcX3P3YDqSqGZjVP09G+FZSgtczUEw32daPgW2yOTtNW3EGRbIBhSyLadN02IXJdRYF5aZ4LFky6s0aG9vm7nUrs02e/PcwcXcSt73It+/DwVogu77lLAMA5M+WKXUsBkCETWPiABI251UHiLDT3ewgov+u9XCb/QT2360zN9m0ZhGrX5lFuP86BkDE2YFRY1LRVJzm6D60lmbQVJxGs0VLZ1U2e60m9jbk0VyeJc0qXpOEN7s2r+QwrxC1ewcblr3Ei7OeZvVLz+O1fiWRvtv4SghqCjM5sbeRD84d4MSeKjrL9DSYNJRkyCnXJ1Obn05jiYk3j/Ty9Sfvw79vw++/8e9ff+b3X29x5/Ytrn76GW1tLTS3NtD/7tvcuv0jP/zwFT9+9zkfXnydruZK8jITUUb4kBS9m1h/D6J8N5MWF8Kpfa38o/8MJ4Vg2ewnEEJLUZqM0yxEiD8wJIRgSY+nNFNBhiwAvSKE7IRQMmQBaGP80CtCKEiLp1yvotGcxsH6fI61l9BVbaA2L4kSfRymtCgylYEY1eGkxe9mb30h7xzdQ5UhCbEaNr04k+QwL3LT4khLCEfchAiv9dKy1THUZCdTl51CdUYCSbs3oQ3ZQX5iKCkhW1EGbcKgDMAg90UTvJnsqJ0UJ4VRoApBG+1LljwYc0YCZp2KtIRw1tEpzXxX5qNLiUJchyi/LeRqokkO8yDacwWJwZvJVkhhepZ0ORVZasK3rWPzEjfCd6wnIXAH6ggfcpMipYyQ5FAylYEU6uNRKyRBurgBqmhvDndVcbijClQS7ztHHUc/MxFCS4FGSXl2GiU6NWf72ihKi0MI0MX6oAn3INZrJZE7lhK7ayUyP3eSwjcSHeBOoM8rvLZqJjNnjGT+/Il4ei0nXuFLYW4Klf8fY+8dH1WZt//fv2df310VFRQVV1R0sVEElQiI0qT3EiCQQnrvmSQzaTNJJn2SmUmdSZ/USe8hhITeQQhIkyKgCEhRdGXV1X2e9++PM5MEn93v7wev+xWYOXPOzMmZ+1zX/flc15WfRkVhJnWmXGLDvdEgI9hzCx72q8FfWvnld8ku091uBc62i6BYoCOY0jw1HfVG9nRVs7uzioO99ZzY286u9gqqClLorjNSmZ9MXlIEmpgAsuKCMOkTaCzORNg+mrvwNtLE2F5TyPHdnQzs76Gv3czR3d2D2+RmJNDZUMGVM8e4f/NLBo4d4LOjB7jzzVX471/gt4f8cP8GX18+w6UzR9nV3URNaQ61JTmU56dTYdHK3Lp0kh9uXeHHu99w5cIZygzZmE1F7Ovt4OKpo/DPH7j95RnUQrCnw0xnVQGdFbnsaizlYEfV4Pu5eflzKU341jVuX73AxVNH2dfbQVdDBcXZqbTXFNJpLkSooSIvCQeqaKvQ0lOXT2d1Nv1NJfQ1lrCjoZhttQZaK3OoLUzHmBUzmJL+NhcYyw1JD5FqIRGdWIKvbhAfupXUSA8JrAVvRRPpiSE+hPI0BbU6FTVaJdU6pVSFsJCIMl0sxZlRlOliB+1ev7wwgEDKlpFW9YeA+f03t3LvbQ+JRFiGRCJm8fOzU/h51MRBEvHwOZtBgsGAgAdSpgdV0n6bK/W0VufQUVtAZ20pnbVldNaW0lFTQmuVgSZT3hABMEjhcYMEPhfpPMyVCAFYguCaSqQEaosuYbiugmmCJfRIVr8fgxA9TGWA7jojvY1lbG8otWRFgLCVgsXK9GpqDBk0lWWzra6YGNRsbyjFjJ10QxwD4hqIw9BckT14vIbSLCrzkzEXpNBUrJHC/SwkokavwqxXYkqXU6QOxagOoTgzCl1iMMlRvmhUodSX51JVrCdWFjB4k8/PVKNJkKNRhdJamU1vUyFmo5pyfQzVhiTqSjU0lWtpLMuisSyLhtJMzMZkTNlKhFCTqnAnOz5gUFitljmi8FpLfNBmEkPsWTd/Ij5bFlJbnM6Bnc001hQSFuSJk70tgQHe5GRncvqzQ9z5+hLnTxyg3VxKZnw4KQprBfrGoC4iPtgJmdtaIjzWkxCylcRQ50FrV2tVIiXCnRi/zQQ6rRr8jDEyLzRqBQtmTWPJvFnUV5Zw/fIF/v79Pb6+dokLFwa4fv08ldUGPLw2o89L5sDBbvq76gevnWJtMoogN1w2LWfxnPcxY0eI7xYM+ngiApxYt/QjVi78iNdeeYnlSxdTUVJMb3cXZYUGPvxgCq+OfYEJb42nsb6Ohjozq1YspaejnaeeegM31614uDkz/vWXmfjOeHTaTObO+QjxZxuWbfKlo3MHuQVVeIeocXXdinhMcnWSy1JISjEihA3iv3YzZ/FH0Cn4ZPFsFqyew7zl7zNlxkt8PP9Nlq6cxpJlNmzc8CmOW5YTFrCVxNgQ+rc1sLevlbOn9w0DQ8PHGSSL18mWcLTJTJi1FOMFI2tXv0f24SzGCsHjT1krEYlENiRiumHitaceR4ipltdJ7U+OyQ6sk63jw4U26I/rmTh5IpOnTObdqe9iumHihRdfQNEcxacOn/LEk4/x4ktSlWHEk48xcvSTeOu9iGmNRtkRh+mGiQkfPcfMddOJalYgOUf5s+DTWbz6yksoO+LYELKO6Us+YMZSG5YtfIWpn0xCe0TLs888xZjnn+H50SMx3TAx5vlRRDbE8rHtOh63mcj7s6UqS1SznKhmOdGtUXinrWHEk4/hmOyA7qgOb70X786YyMiRTyLE+5bPOQXJtvYyQqTit3XhIHCM8l9HbNAGhoNmmftyQlyWDAmUyy2jVVqQ8LSbzfA2JolEPJB0KsPcftw3fsxwJ6FHicINy0+roNnynMxa5RgOkK2/9/3DAPBhHnUKyrXs8xfLPq2g19rKlDps++FkwfpYsWWboZVxbcQmdJF26CLtEKKcTNkGNMFbSAmw/TdA3Eoi9jNIIuQg9oM8RYP1j6QfkpykjLogSrIjKMuJpqZATWNRBpW6hEf2a0gIeOT/aWFW2/nh57WTIQJhJQ7WNiNrlcFayft3VqzDxdP7LTkRV4b9boaTiDMM5XMcZkg7YR7cdsGMCRZz392YS7M5tq8bk1GD85YViJEQ6mdHTZmG0gLp2EFe64j0t0MY00IRuVBriKe5LJX2Sg3tpkzaTZl0VmppN2XSXKahsUxDe20e54/20ttcDr9IIsDWyiK+OL6f3qZaOmpKaasqpsssiRDbqo2ISXCsv5Vt1QVUaFWUaWIp1cRRnB6HVhlKliqcnoYKfv3+Jvz6I7/99B3/+uUnfvn7A+7eusH3d+/w1fWrXPnyAjdvXed//udn/v7gFndvXebrK6cYONxPqLcDEf7OxIW6ExPsjhBQrFNz9kg/ty6eQpcQidgvXRjCDvbzMcqArSTLPEmWeZKvlqNVhpIU7k1iiAdpkT5kKPzIjPGnKD2K5iINjQVq+mpz2dNopK0sgwptHMbUCDTRPsQEbCEzxp+EEBf2d1Rydm8HvbVGCuLDKE+PpSgteuiL/UBiuYEOayhOjaVCE09ebAipIW6UqiNJ8N5MnNcmGvITKUuPJMp7HewXgxdKapgzGoU3sX6OktOFP4gzEshdQys1xdn88t1X/PPBDepLdWTGhxHj70hcgD2qwC1oon1ICNmKXhmCIVmO0s+ZrJhg4oM8yIwOIi3Sh/ggF9IVPuhVgZI1YpQXytCtZKqCEK3w+b4OjvbWU6ZVkhkbyMldrYjdkBEdOHiBe21cQYU+hUtHd3NoWz0qVFgrLIGbFxHtuZZQp0UEOywg0GEBIS5LCHBZzJY109m0djqhwZtITg4kOTXUYp6byp7eejKTI/D32ICv23o0yPB0WktchA/KcB9+50/wu8CQpaY0Nx2jNlnKBPlJ0FJTwO5tZo7uaefozmZO7G3nzOEejvY30V1nlFZm85IlJ6aECAn8TYVKfRLCDgo1SrgmAbD0uFDwF5TlpLCjpZImUx7bm0zs7m6kp7mKtrpSdrTX0dtmpqelhgN9HVK7TVM1V84d59a1c1w+e4yH33/Nt9fPYS7Po7HCQLu5mOLsZDQJEYhxgEHw2Z4ufvnuBr/8cJcrZ09TUzoUeMbPD/jh5jWunz8hAcOSbNpMuQhhpjoniX4LSK0zpnPp5D7475+4+cUAbVVF1BXnUJ6TTkWehtaKAprKcultLEMIyfFHnIHm0ix6zAbqjGk0lWTRUZlLd00BreV6aoxpVOQlUVEgiWbz0uVD1oBnkILnGpHam96WbjBpcnfpeop0IzXMFa3cmyK1TKpEZCmpzoobTK2uzo6nQq+kJCuawgw5JVnRmLKV1BqSuPrFKYT4HS5I52FXu6RHMeA9SCJ+fHkpD8at5rs3HHnw2nopVfqv8/jx5aX8NGbWYNL0j2MXM57LgyTiguXcNpbrqDfpaKnMoaPWSFtVEe3VJbRXF0ujppC2aiNt1cZ/W5GwjssWgqEWgp2tlexur6avpYwdTeXsaq9gV3vFI9uLVKReYXEPcXyIvO5oLmV7YzHt1XnSue1B8my3g6qCFForpWpMDGrEBSSB9hqJyIzlBt4YHjlOW1UuoY7e4AAAIABJREFUdcUa6gszaCnNoiwrjhKLM1ZdbiJ1udL8I4SBnPgAMqI80SYEkZcaSW1RBlfPHuHhva+5eu4kd65f5OKpo7TUlOHpsA6RCtqEUKkSkRVFYUYEpXoVFXlWUHCZakMK9YXpmA2pVOcmkB0fhCbaC2NKGIbkUPRKH9LlrkR7rkXlt5Fwt+VE+63DkBaKLjF4UEuxcc0CVi2bQ0igB6pYGY3mMkyFOrKSYjBkqclPU1GVn0FZVszgZ6/MVpEdH0SUzyYUvptIVbijDncmRe5Gmtyd5HAXEkOdiA924I83bnvbBbg6rGKr3SqqTQZ+uH+Du7ev881XV+jsaCY7O522tlq02iT8A13YvqOZb25e4Mq541w7fwK8BWG+LqxaNItFc6cxy+YdzNjRUG2kojATP7eNOG1YhDzImY2rPuXll17g9XFDOQovv/gsQhQwftxLCPEyQrzM2DGj+evzz/Di86MY89woRj31OG+89iLjXhnD86Of5q8vjmbcqy8gXrCRhpgmDQuBEI/ZMDAwwKR37RDiE95+dxxC/IKuUMvqTSuYbPMmNnPeYsIHY1i4/D1mz5/IilUzWbLYhnWr5+JkvwLbVXMJ8NpMvCKQhJhAGmuGt5NcQBLbDiDEZibMWkrW4Wyk1qBJRDbEE9kQT2xDJGOFIKAkFvdMOeK/bBj96lwJUD9uwyvTlkkr9K++xMhRT6FoUvD+gveYveYTVJ0qJk+ZzKR3J7HIeRGp/amMGv0M6l41Uz+dyrOjRzFl9mS0R7IY8eTjhJiC8cn25vEn/sKbU8djumHipbEvsiHClk2KjTz19BPMmDmRT2ZP4/nnnpFanN4dZ9GUOCHEDKYv/oDoZgUjn36CZ0c9yeyNs0jYlsoLo0eS3KtmwvxViCdsmLV8OlFNckaPfppXXnmRyZPf5u23xvPmlL/x6jtjef3NV9kYaIvxgpFnR4/knRlvoj2iZdQzI3jtb6MRohUft6UIocZv62ICXZcR6beWCO9Vw65NSwiZNR/BQiIiPVZaevOtK+/l+DotsABVqwhZQ5jXSkLcluK42obNy9/Dz37BsH1fG/bv4RUDK/E4/Ichteg4Oc7DdsOHrFg+maE8B+s2ah7NRPidoUyJ/TzqINRqAcRWgG0lEeUMWY1q0MtsyY3cTEHUFgqitpCv2Exu5CYeJUN/bOfpZLC9yIrRrCRCruHatWtcu3YNeaIGiex0kq52pVgfTltlGtW5KkozoqjPG5ojTBkRFMR5U6j2pzozDEOC7+BzmXKPP8wpVjJ0Yeh9iMsMkY0/ujRZ25KGt39JRCI8vM9CIqxkwUoYrAT+At6bFhPosAqvTUvYtHgGQuxn0UeTWDhrCos+nopwgJK8dO58dR5+/xF3islMicaoV3PqaC8Pv/uSS2f2U2/KRggDcn8HRFV+DPWlarrqtHTUZtJWnUGrKZ26wiQqc5WYC5JoLdPSUZnDkb5G+PuNwQv1/JE+frv/FTy8A7894OaFz7h0ch8n923j0I4W2qqN5KbGSAm7M5AcXMSAdLMcB5nKUDKVMsRY2N5SDT9/B7//nQffXufrLy/A//yTu7ducO7zE1y/cobffrrDT/e/5tcHt7h19Qxnju/BqE1CFeFPTKg3ynAfQrwc8XPZBLsFX104wY+3v+TskX5664yoAhyQBEAXECsgymcrXpvXIMQ10qNlZCojCHffQmZ0ALnxoZSkhlOZpaCjJJX6HKndortMS3eZFkN8GBkyT7KjA9Aq/NBG+qGT+1OgDKMoMRJTmpLm/HTMOim3IjVORndrFXt7WyxmqTcwpsaREuZLSUoMWkUgWRG+xHhsQulthzrIgdQwZwoSAgZJxIaFHyJU4LBmARnxkSiCvbAKkdRCsL29nqN7evnHva/hXz/xzfnjpEcFkKbwRxXsQojLOtbOe59ILzsSw9xJjvCiICmSz3Y0UZAcQZLMnSivjSj97UkOcyVZ5kyGwoOc+ABKUhTS72+atLJRoVFSmKKg05TNjVN7aS7JpDJ7iI0nhLoS5rYeP6eVCLUUrCfGQbirLWtnTSZN5ka0+zr8bOcT6boS51Uz8LVfRKDLKmpK09jTZ+bEsR6ufHkcoyGZeKWvlMwrE4T427Hk06mE+NkTJ/fF03kdfSxg3dK5qCKDObZ3B18MHOPc8aNcHDhBd2M97fUlHOiXKjUnDnRz9vgOrpzaw/FdLTSb9NQZ06krSCMvMZLiVCX5ykip575HWvUt1aXQ3VhOb1MV54/t4nBfKwd7m+lrNtFVW8ju9mrqSvQc7G3mwI4W+trN7Oysp7e1xkIuKmirLqDTXMiujmoO7WjiSH8LO9uraCzP5tzRPsQ4KMxKkK7PcVL2Q1ttKUd2b+fUoQM0VpTTVlvN6SP7aa2t4PyJQ/zz+2/hnz9w6cQBxiDZnHbXGemtL2J3q4njfY181t/El5/t4Oj2Wjorc6g3plFvTMNckIJJp6IoLZq6gjQajJmY9Gr6Gyuk4Lb2OuqKsmmrlHztm8p1dNYW0FaVS1O5jvqSTGqMaZhy1RRrlRRkREsTl8rSwqSSQGyI+3pSFe5kxXmRofBAE+lKvjKAQlUQpeowGvQqajKiqNcpqc+Jpy43nvqCZBqL0qgpUFOcKTm9FWdEU5QeRUnJwP8C6731hYg/wb23Pbj3tgd3J/g8Mu6/5cKPLy/lx5eX8t14e74bb8/3r2/gh1dXIq4BckF1kZbGinyaqwy01hTT2Wiiq8FER10ZHXXltNWW0lpTTFttieWxMtqHOTa1mf89oehsKGZbQxk722s42NvMwd5G9nTVsaPFRG/zkIaANZYqhmgdvKHxu4WAdJSxrTGfDnM2LVVZVBrU5GdEYsyKosqYxPbmYna0liJ+kZygzNgNEoix3Pj3LVo1+bRX5NBmyqY6TwoYNelUVGcnUqmLpzAlAiHUZCg8SAxzIDNOqrhqVMGYS7O5dPoIv/54h98ffs+vP97jYH8PJoNWOkfVBdQY02goTKUgWYYhVYHZkIZJr6a2IJWmEsletionkUqdEmNyONXZ8ZSmRZCl8CRL4Yk2youkoC3Eeq3BZ8PHRHouI1XuRHzYZnwcFyLEZfzcVuHtshpXhxVkpkRSbsiQKr4Wo4JvL53m5oWTdJp0nOxroChdTkGyjCylL6oQB8J91pMW60GSwoWECGnf8WGbUcu2oB6eN2Ox0nS1X8Li+VOQhThz88ZZfn54m5ISPSpVBAkJcvLyMomLi0ChCKGizMCD+ze5c+saD+7f4O7tq3S117Fu9SLeefNVHLesx9lxI7n6dHZ0t6KMDsXH1Y4UpYykmADyM2OICXXBfcsyNi79EOe1nxC8dYnlPUXy2piJuC98iVL3N5gzZSSutrPxcV6Nj9s6Qvxs8fNaw6b1c/hk5tusWjGdFctmMNQbfhwxeTOvvLaMgYEBkpKNUvaEiGF4LsCytfOYPncyH86ZhM3sd5gy42/MmDuRFWvmsHzVJ8yZO5W5s6ewctksFs+dyspPp7Pw48lE+FoJmGU+EL9bwMxk3lu20iJSlkjEhFlLMN0wsTnBHyE+IOtwNh/bOfDK+mW4l8mJbEpEPG7DhOWrSNiWyeNPfYB4wgbjBSM2k17hzUnjMV4wMs92HhM/nEBqfwrT105HiHcw3TDx4RuPM/bll/jUcT4xrdE8PfJJsg5nMd9+Hm/YjMdL70lUs4InnnwM72xvVvqu4PEn/oztpgW8M+E1xowdjemGiZGjRvD6688xf/4EhFjP409NxnjByMylNox7ZyzJO5KYufZDxtlIFY+XXn6eF59/lrcsbU6zV33EpIlv4RztyNtvjccx1p7g8iBeeGk0m8M3oT2i5amnHueDhVNJ6lXz7ItPI4QN4skBqSVbqPF3X02o73pCvVcT4bsGhd9agl0XDwHSwZA1CYQ6rp2Jv/MSooM2I0QVHps/JcTLSj7MOG+chevmjwevc+e1HxHquhxlwOZhwNUKWIdbfVr1EVbNwZD2JdBnBeGh69m44UPeePP/4OI637KthiHiYm09strAdiJpKy4wRC5aLXhtePUgl6H2JmnkhTugD7IlO2g9uUEbMIZsoiTcnrJIR0ojh2so/jis+7CCd8u8uwLEDHh72SHkcg1ymYq3397FkOtUK5WGKMyGOGr1Cur10dRkRg7ut06voEIjoyjFn+TwzX84pqQnMGmsFthVf3i+kaEWwOGErdiC9XYz5Nyksbx+N0L0DCMR1yxjN1YSERXiSniAM7uZS06GiiAvByIC3di6cSU+rnYU6FJprC5h57Y2Th3dz3e3rvPrTw+4evEcfdvaOLpvB3+/d4PrF07x7bUvUKFi7ZI52K1aiGitSmdbo46elmy2NevpqM2koSyF6nzJn70mL4k6QyqdVXlcPblbsnCUQ7FWiZgEp/Z1I3qkoCe1kJxqTuztprZIS29zBXu66qgsyIALAtslH9PHArSJ4ShD3MlNVgxVCISaz/Zt5+zxfVw5d5ybV8/Dbw+5evk8u3d0Dd74Hty8zK/ff8P331zinw9ucmBHG34umxD+kKgIQohc0lUR5KarJNvEM4KuuhK+OCzZxDYVa2gzZZOXEoP4iwXcimvYr1pCqxCsnz8DTZQ/qgAHDImBdJWlUpslpyVPTYcxnd7yHOq0CWTJvMiW+1GSEEmOPIBcRSC5ikAMsTIKYsLIjw7FlBxLeVIMKWG+5GXE8/nJ/Zz7bP+QMHQERPtspTA5lgR/F7LkfiQFuJAU6ERyiDPqIAfSZFuJ9tkgtSVYmfhcCPLcSrCPC3lZqdRWlHLp3GluXbvInatfcPfLc9y+eIojPc0WobQrSeHe+DutZd0CKWXXd8tyEsPcEUJNbIAjER7riQuwJ1nmTGqEK2mRbqTL3UmXu5IR4UZhYjiTOMP20hxqshLIjwulUB1JXU4S7cVZ1OUnUZ4ZQ0LIVmL8NpMR5Yky2B65jy25SaH8LAT722s4v0/6PUR7bCLUcQUK1zXItq4g1m8TTitn4eu4An+3dXg4reJHIcjLScZoSEYWao8YL2U+lBclUZSfQJ4uFnVcILJAZypL9LSYS+ntaODk4b2cP3mcq+fPcunzU7TUVtPeWP6/gWdbOXu7a9jZZqKvsYR6g4bC1Djy4uWY9Rl0FBWQFxtNsP1GTu7ezrdXz3Lj4gB3r5/n2K4O+tuq6ag20FiqZ29nLY2lerrqSuiuL6W/o24IHBZLQtrtjUW0VOhpKM2ku85AZ20+zSY9HTX53GYMtxmDWgjsMKMI9kItBHmaJNRCUFNcyM7ODnZ3d1JplL5r0aEBHO7fxsO7Xw0eKyrQlWpjBod66+lrKaOjJo/+phLEeGgsUFORGUVdbjyNBWoqdUoqMmOozk6kOls9CLyKcbf4iPchhBREJ3SS2LepXEdDaRb1JZnUl2RSW5hORV4Spfp4aeJbgzQOW6pk3hDgvJr4YAfSo9zIjPYgT+VHeXo4FWnhlCfJqNVEU5Umx5wVi1mvpEobI+ki8iR3pnJ9HJXZCZRpYjGkRHL+1LFHV+9HQEuZluq8JEp0SspzEqQJeIE0t/yFXwazG74RQnIqsry2TAiYK6gtyaG5qpDO+nK6Gkx0N1WxvbWWbc3VdDZU0G4uo622lLbaEqmSYbGK7awvHSQSLcOqEjuFVNVoMxvpbiplb5eU4bGnq47+tuqha7D5f1+X9FnyAsZBI7YS4Ddn01mvp7NeT2u1lupCNaU5sZjyVdSXZdDbUkRfWwm9LUWI3dLrGrEdrFI+sn9/yRuks8ZIV3U+nVV5UvZJdiImnYrK7AQq9PEWcNBIVow3OYn+gzc0daQn/R21/OO7r/nnD3e4fPYkX545zc/ffctvP97l9pdn2N5QTkGKnOpcNQ2F6RSkyDEbMgb3WZ2TRG1eCg2GNMo0sZSkRmLOSaA6K4YCVSD6KG8yZK4k+m4kxnM1wQ7zCHdfgjJ4PTGB6wl0XogoBvct83DcMJsgn/XUVWgZONRNQ0UOcn9ny9wuvedTO5vY3VRMRpQ3elUgKXI3khRuJCqciY90Iip4E1anmfgwO5IjHEiO3EJCyAZi/NehCt9KiN8GfNxW4uy0lNAgBzI1USQlR+Dn70R3TwM7d3dRVlZAeHgABblazpw6Dr/9wm+//J3797/hm1uXSU2LZ9HiOXh6uXBy4Cjbuts5d/YUVy+fp6ejiRZzOdvbasiIDyfQw1YyiLB8BsXgyrMEEv70zA/MffHP1AW+ygn1m8x+dyTRQfbkZESQmuBLrMIZd+fFg0nFPp4bUMX6D37PxUcyiTj8yVqd2IjVwnPV+jl4BNgxb+k0ZsydyJtTXmHanHeZteADZs1/n+mzJjDx3ZdZsnQm6oQwuCz4ZPpbfDj5FYLdN6IKcxsGZoYRF/EBH9vas8TdBaldZzlCTMI9M5yPbe0ZOXIE761aS2RjIu5lciYsWsXm1ADECzY8/tqHBFTFsj58HU88+RciG1Q8+fTjjHr2KWYsn05YVSghFSF8vOljXnrlr4x9fSyRDfFStUW8wVLXJawLWsuIp55g2uppKJoUeOo8mDx3Mg7JDjz59AicUp1402Y8I0c9gbPbKiZNfoOJH72Nt96TcTbP41g8B1vbj5kyZRxCvMvirVORVYUSVhHCzHUf8thf/sTL415E2R7Liy88y7iXx/D86FFMmLWI8KowlO2xrPZcwStjX+SlV8bgmGxPdEsUIYXBTPrwHZ57bhTPvTiKgJJYi5DbQiJGghgNW2xn42w3jyD3Vcj91xEdsJ4o/7XS90GoCXVfiiJgPULoWLVgIh+8M5IQzzVEBzuglDnj47SMrZvmIoQad8dPsV35HkKo8XKWKg/Oaz/Cd8unDLkF3WBoRXs/Q/qC2wy5IFlJxFDLjb/PEhYvfoMZM1+wfK9+59HQuOH6heGVAqvF6/CV9z+C/vJHgHeazxpygjZREGpHSZg9ZaH2lIVtoVxmT5XcESHUGGM9yFO4PPK6R4G7lbQclkiEtZojfrI8d+MP78VCGHIVmLPCqdNGUBDrTnmy1MZUkRVGZXYEuclWm9czw86nBkNi6H94L2qGSIR1DA+Xs55/K4m4jFRd2U14+CXeeKPe8tg1y/1bank6cbiXEmMmu5kLvwtSEyIwlWTT3mDi1Gf7ufbFKe7dvsrXl8/xzbWL8K9/8o8f7nNh4DMunj7J7z/9wINvv2ZvTzd9Hc3kZiSzdsk8Qr1cEA1lSTRVptJZr2V7Sy49jbm0VGbQUJyCmAvmvGTKsuLQKoOpzkuWSARQXZBOVX4a2epIzIWZiMsQ4W1PbVEmXXVF2GGmoSyHnsZydnea6WksRy33l25iMkFeWiwl+iQKMpRSP/e2Jk4e2MHAoZ18ef4z7t/8Ev71EzeufsHe/m0gBLEyP3rbzHz3zWX++cNt/vXTXU4d3oXThhUI8QBFsBfHhCAnPZ7TR3azvbUWYQudrKCTFaiFwKRPIAY1Jdpk1EJQWyi1b8i8XGgVgsljR7PY5h0CtiynMiuatqJkKjPl1GWr6C7T0l6UgU7hQ7S7LVq5N6UpCrIifdCEe5EV6UNOdBA6uT9pIR5kRfiiVwSRGOSJPiWW3u4GdnY18tWFk6gjA/GxW0OsnwsqfzdSQjxJDHBGiAHifOzQRvmgiXRHr/QhOz6A1nI9R/rbMGQkIG6D91Y7UuMV9LQ1UFGUx+ljBzhzbD83Lp7i9IE+Dm1vpKkki5RwL2SutmxYOIMIb3u21RaiFgKvTUtYNXsK86aO48M3nsNusQ0hzqtICttKkkWEnaHwICvGk7RIN+L9HOkqy8aZcmr1arJjgqjRJdJRoqU6O5EKbRxFqZEkh7mSJHMlPykEbZwvzpTjTDnCG2pyUxHXIEPuiyrAiWDHFUS6rsZv80KCnFbgtPpj/F1W47x5MXbr5qOKC8JYqCE3L5GkRH+Es0QilFHuZKbK4LggJzOWtoYS9vW3cePK53xx+iinju7n2hefc/PLS1w8fZKd3R30tNTQXv+/w8JaKvMQrdBTX0JBShQlmgTKsyxf5j5ICg6gNjeLX+/d4J8PbvLjzYv864dvOH2wF1NeGtnJURRmJWAu1tFpLqansZzG8lxaqwzs6RoiEpK1p5Fmk44aYyqtlTmYizIoz06ShLLi8OC2yTGhGLTJiE6pLUUtBOQKKo0FlOZm01Rp4tsvL7KjtZGbl85yceAQP936klMHttNQlkNtUSb9rVK7jBBnqC1IgQWCpFAXFJ6SJkaIcoypcgpT5Ji08WSrQhnNPYQKglzsEPvhF/6CuCZZuTJJCkarK9ZIlZtiDTXGNGoL06kr1mDKVZOfppAmPZmljUlmGX3SyIjyJDchkJLUcMx6JbW6OKozoqjTDv006+Op0sZJDk258ZiNydQXpdJYlIEpS0meWsa5k0dQEwOHBc2lWbSW66jOS6Jcp6JEp7S0zahZQSffCcE4rsENMQjI1cISCEcMY7gNKkFTpZHO+nJ6W2vY0VZLX0c9/Z0NbG+tpaPeRGtNCW21pbSbS+lqMA2SiO7Gcjrq/n2StVoIOuqL/tdjvc0V0CeRhe1NZexoMVFmJTRqi7OSHBrLdTRiizcGxDRordbS3ZBHW0029WUZ1JWm01SRhVoIcvEfsg18YBmHJavhbQ3DWuDuCXpYAggpe6LWQFd1PvWFGVTlJlGuVWLSqSjXKhnuuV6QEjzsJneNg72N3P/6C25dPsfhXT1cP3ca/vUrv9y/xdnDu9jRVEFtQSqlmbHoVcHkJMooSImytGo1UpObTKU+kQZDGlX6BAqTZJSlK6jURFGWGkGBKpCsSA80YVvhFymYLzveC7VsC1H+VmBtxttxMR6Oi8jTKgYdyUyGFLISZKhQkRYdiDrCB1NWLPq4ANRhLhhTI0iKcCEu1IHoYMtK5UhLBUi0Eh9mR0qkIymRjiSEbLKEKu0nPNAeL+eVbFg3h08+eouPZr6Ft89mWtsqKSrRsXf/dnJzNQQEeGCuLuf7u7f5/s4t7t/5hn/96yE/PbxPe1sjixfNo6W5nnt3b3Hn5tfc//Ym/PYzt766zNF9O9i1rZGaYh2qSE9SYnzxdVyGEGpk7sukxaQx0qJbbMBGVKEOzJ/2CnWBr/JZ4pvMnjKSx/9cRZzclfDgLbg6Lmbh3ElER7hRlJdErl4lEYhJIMQVpPyCbIQoRIgbfDJ3MouXTec40zjONGbOnsBkm3G8NfVVPvr0feYvncniVbNZsGQ6U95/jbXr5lJTncP27mpS4kOIlrlKQNEZi7GAhUhYFxfEBoT4APGODWLWZsvzs3j+uVE8M+pJPpkqsJkgeP21V5gw4S3EKBtpPPsJjz/xZ5548jGefOpxnrX5m5Sq/bwNY8c9x1OjRvDUyBGMeOpxbKYIJk6ZwDPPPcOfH/szkqWnDU8+9QRPPm0dIxj17EiefHoEz40ZzeQpk3hx7Bgee+IvPPbEn3l/2kTUKTJmz7FhxIjHGDlyBC+NfYG0204Y8Gbhgqm89ZbUYvbc6JE8+8xTjHjiz4x6+nHGv/4q70+dxJvjx+HutBpJ1/AOks5iLEK8jhBreO7Zp3n6qcf5619fYPLkCUya+DaLFn6E+K9PEP9lgxA2iP9nM4NuSKNBiAd4Oy9F5rOe6KANhHksR2rnKSbEbQneDvPxdphPsOdKls6bwMqF79LVZKCv00SMzIVAz7UIocbJbvYjYN7Z/hMLmNdYwLPVbWl4m9J+HnXaukyEx3KGnJGGSISH6zyGSIOVRFg1Ev8p5Mxq9XqGR4mEtWWnnEfdntTowreQ4rWKvJDNFMocKYt0olTmQGHwJopC7KiQb6VO6UlxnCcF0W7kRG79D8e2BqtZRczW8LdyhkjSBYbaoaSWLJMmBFNaENUZoeTHuGGM9xrcZ3Hm8DnzjOValypE/7ut6f8PmbASCGur0w3LdpKTk0QiDjDktiR9ntZaA51NJSQpQ/Bz2wi/Cwq0CVSX5bC7p4mvLp3i73eu88sPt7h2fsBiTPErN66cp72uiv392/jH999ybH8fbeZKDvZ3c3xfHw0VRurLCxB8/VcqjXGYSxPpqMuipzGX9sos2sqz4Punqc1NIi8hDEOqAn186GDSb1GmCmNGHHVFWVw7fWDYSmwR+7bVSSFcckFabAi7O83s6arj80M72N/TiHAHg0ZFbmoMGcowakv03L1+nod3r/PT3a/47pvL3L1xmZ8e3OLOzSucHzhMbbkB760bCfd3w6BN5tDOLu5cv8DDe1/TZi4jUx096Bl/8dRhTh3eRW+bGZmfK0IM0MkKSbAo1KREB2FNqj7U18OuzlaO7Ojh2M4eVKE+bF09HyHKKUqNpC5XSWWWglpdHEKoqc9JJD3MjVjPjeijfClOikSn8CPafSNCqNHIvNErAtDIvMmJDqIsJZaiNCUFmYk0VBVyoK+Dq2eP015dTFdtKQVJ0cT6uRDushGX5bNZ/N7f8NuwGG2UD+pQJ1IjXDGmRvD5vm7OH9nNyd3bYZzk5HLj0hm+vvg5n+3vp7OhiqpCPXs6G2ivKqC5VIsxVY5G4U2k50bWfzoNbwyY9Gpy1ZHEh7iSHCElUldmJxDivIpoXzsSgh1QBmxGFbiF1AhXsmI80cb6kBTqRoE6grK0GLJjgtBE+JCnDKU4LYqiVAWlGVEYk8PRKLzJivalJCMSQ0oYujhf8pPCiPF1IEPhh7gGcq9NJIe7EelpS7DTMjw3zGPDog9wWjubtUs/xNtlNc6OKwgJcqatvYrikgxio92llWVv6WYUFmhHkO9GRBWIKijOT+X4wV6O7tvOuZOH+OWHb/nx7jfcvn6Je99cZe/2drY1V9NSU0J7fdlg+vDv/GnIRegv0vVRlZ9JUXoimmgZ1TlaHt68Dr8+gH/c4+7Vz7l25jA7WirJSYkmKyECfZKCzPhwOs1Sr3xlQQY1hVkc7G1mf28rA/t7aDZJFYi64gxqCyUqqJxbAAAgAElEQVTwbS7KoK4oi9oiLWU5KfR31HHqUD/H927nzLH97OpuISspjqykODLVEtku1GVx5cxJ+PWh1Mr06wM+P7Kbo/2dfPfVOb46d5jtTWV01OTT01BEXbGGoowYitKjUAuBThlEflI4QpSTkyjDkBpNZU4yDYU6RnOPcC8naox6In3dSYmSERvqT2ZiFPrECByooigrDlOumtrCdBrLtDSV62gs01JVkEKxVklGXCDC1lKFKLYMMwgNZMZ4Y0gOpSgtnMqsaCo1UVRqoqjPiac6I4qqzOhBAlGhV1KTl0hDcRrNZRpay7RU6RMGSYQYCfXGNJpKMmks1lCZk0hFdoKFQFg87S9IeoRGbKFc8PN/APqDgL+ujO0t1exoq6W/s4H+zgZ6WmpoM5fRUl1Ma43UxrStqZKHz9nw8zOT2dZkorO+dHAfd/4vJIJOiUDs6qhlT1cdO9tr6GkspQoHuuqk7TguCazvCCHdOOZaiEEfNFdq6Wky0mHOpblST3ttHl31hsHqBcclYfg0jhOMTnJoKueRiodAInbd5iJ66kvYVmugozKXxuJMqnKTKM2MpTQzluKMaAwpkeQlhJCbEEhqhPOwm9uA1DZXX0qzyWiR4s3l28vnuDJwmL7majoqDFTqE6nQx9NYlEFTUSblusRhIFjq7S1KVWBMjqQoOZz8+GCK1KGUpoSTrwxAp/AiN9qL3DgfqvUKslXeKHzWMLQq2cfG5TZsXDWdIJ/1hPpvRB3jgzY5nJRoP2JDXFD4OxDibku461qSw1zRxg1VVAJclkv6HXHNUge8jRDFxIXakRzhSKrcieRwe8v2+/FzX8eqxTYsXWTDwvnvERy4lVpzIQcP9nLq88M8/Pkee/ZsJz1NTbExlzMDn3Hs4D4uXzjLg+/vcP+7m5w/d4qw0ABOnjjK7RvX+fnvD/jp+3v89o8fuXvjS4pzNKTHyznU30Z/ZzVt1XmEekikKcxt6SPe8zKPVSSEORETYs+8aS9jDniVzxLfYP6kV7Bf9xGyQDsCvdfhbL+YEkMSnc2lFOjj8XRbh5/3pkGgOOujt/ng/XH4+NqhVAUSqwogTOaKvdNyVq+bw6Ll04mI9SM5MxaFKhhvf0e2uq5l/caFJKpDuX7tBD//4wZDvfMDUtvrtH9DInp/QpQNSKP8J8R4WDR/KgvmTmXZog9ZsXQmy5fNwtFhNR7um/DxckCIIwhxjUNCsMlxDSmaOKLiQ1i2bh5CbGe940I+XTWDydP/xpSZb/H2B6+x1mkFk2dM4N2ZE5k47U0m27zFq+Nf4O0pf2PmvPfY4LSGTc7refuDN/hk8UxSdInMWTILm48ms8F+FStXz2P6zIlEyn1Jz4jDbvMygkNcCA3ZyvJlM1i65EM22y1gzaqPEaIMsWqA1ctn4u+xjvLCDI4f2sbOHjNiKqQovZHC88KREqhbLNf/cVYunkGAtz15uiRkIW4sXTSd9WsXIv7PgDQGbVOt2QwPiA11GExQ93daQLDrYpzW2EgaCL+1hHqvJsRnHd6uKwjx24DYDT/cucDNq5+Rr41h5ZL3h32XJUBvt+FDBkmEUCMGLU+tpKGHIQHyYYKcFhDpuQy510rC3JYS4rKYRwGwjkdJhHVc4E/8zn8GzsPtYK3aCWuGxFAAW7DDPJJDJMylC7UjX2aPMdyRoggHCkM3UxC0AUPwRsrCHaiKcaU4xoPCGHcMUa7/l2Nbwbd52LGsom0NQ61P1vdkIC/ek/KMYCozQihJ8qM4xZ+CRO9/s29rVe6PgnVrtWU3j1qnWt2lrO1NmmHbXWCoKmLVHA1YciIOYLVt1atlxIW64rh2HsFeGwnwtCVe7kVmsoyy/BTSEkLJSYulqljLkV0d7OioobpIT1tdKcf29NBQYSQ5JgxdShxpqkjystTs623j86N7OLZ3O73ttTSYChBcf4kGUyo1xYm0VGtoq9ZiNqqpyUukLj+FCo0SXWwQyRE+6BMjJMtWWykJNC06kJ76Ei4c7efhrYv0t1Swq62KvZ21pAmBx6ZlZKsjB8H94b5mhEzqP0YuSFOGk5OmpMKQxeGdXfz47TX474f8/c51rl8c4IvThzl1dDf7+7twpxh5iA/eLpvxcNpIXUUhVy8McP/ml+zpbSc9MZpc/BnHNc6eOMi2VjOmwmzJnWCsBDTFZXCgCiGkHmFxDcSf4OTBPTy8c5PfvrvN/WsXOLG7S9omzI3afDVFaeEIcYax3KBKG0OeKoCcuACM6jCKksMpSg7HmBhOblwwBfFh5MYFIwSkhXlSEC+jMDUGc2kep4/t497XF7k4cIi+lhqpbWEAUiP84XdBfKAzrBBEe28mP1FGarg7qgAHUiI8MRdksqu1jrMHd3Fyby9d5nJ+vn+DH259ya/f3+TE/l5Ks5OpLpBaB/SqYEs1QbKIFYellckoX3sSQt3IiPbnYHctZ/d38tudi1TqlGQrA0kM3kpi8FbSZC6kyVxID3clQ+5FfqKMtEgfUmSeaGMCyVGFoo8LxpAUQZU+gaLUSAxJMnKVgeSpgihJDceYEkZOnB/aGD8iPDawva6QNlM24R4biAtyIC7IAbnXBoKcV+LjsJyttvNZOHsStqs/5kObvzF9xtuIC1BTmyetwoyXVtDWLv+AOLkr8hAnAjzXs2X9PLas/5R8IcgXgt42M99c/pyvvjjNtfMDfH/zKsd293FkZw8n9vVz9theTh7YQU9zBb/zJ3TJUVThgFoIjgmBEGco1afR11LH99e/hIff8931C/DLPe5dO8O2hjKsIS3ZqTGkxIaQER9OWV6alFw9BvLT4zjS38ahHS3s21bH7o5KynMSqMhLGpxQ60t19DZXUFmQgRC/01FXzmf7erl/4xL//OEOh3f1UJSdwc6uZtrMlVQYczm2u4/je/q5dfkC/OMBP35zhQM9rQjxC2oh6G+poK9Zsq415arRqUIoyYyjKCOG1nIdPWajNAHpQIgbaOLCEEB2UgwJ4QEc7e/i4skjXD83QF1pIQd3bGNvTwuHtjcywFQGmIouMYzK/GTaq/MGXZoaSrOoMaZh1MSgTQiVHJkA0SppIiK8bNGqAijOUFCSLpHO0jQ5pWlyqnVKKjKiKUtXSCnWmmgqs1XU5CUOViJay6SKlzFVzhenj2MuSKGtXEdruY6GogwqcxKpyU8ebBV8pOpwxvJzzKMAv6lsyK3o4LDHe5qr6OusY2d3A9vbaoaqVtXFtJtL6W6s4B+j32N7S/X/ZyXCSiSaTYbBKsSerjr2bWtgZ3vNoGvT4HttlBYI2qrz6DQbECMky1Y7zPCLoKepiK56A+01+WxrKKKnsZiTQqpeqCx/rYF32xpK2N5koqexlK66IkbwEwKp9bTbXCQlYFfn01qup6kki6rcJEo0EuEsTFNQkBxBfmIo+epgdHHeaKLcESIVnTKIcl08lXnpgxk1NQXZnD+8j/1dzTSX5FGTm44qYCthzmtJi/AiXe4rVbHHQGupjgZjBkVp0ZRnxpGtDMaoDiNT7oUu2pc8VRCacDfSw1zQR3mTGeFOaZoMQ3IwSeFOxATYMWSPKLXJLJ4zAccNc4kNdyYp1pcIv82EetgSG+CIKtiZWN/N5MYHEx/shBBqZGgIcF5pCVGyrLpOhdiQzcSFbiE5YitpCmfS5c4IsZ8I3y24bFnG8gXT2GS7kJXLZlFVkcftby8xMLCf6tpiSssKSIiPISI8mBxdBlcunuWrKxf57s4tfnhwl9vffs2hg3vZvWsHJ44e4n9++4Wfvr/HP767x/1vvuLO9cukqRTEhPpw/rN97Ow0Y8pLQRXmSlyQHdF+64aB8zOIMRAXZIfc3xZ5wEbmvP8ShZ6vcDZ9Jis/HIPzxjnIg+2RBWwhWuZKUV4S2ZoYIkNcSIjxJzVJhpf7ej6dOwXbtXMpLkrDUJCELNyNkGAnnLauZL3tfOwdlrFwyXQytHG0dVVRVqEnOi4AXz97CcQMBplZSYTk/MIIgRDXyMuMIsJvE6Gea/DbuhSxHygXQ/374+GFUYJ3/vYsmzcuxt11Pd6em3l3ymvMnfcBi5fOQgi4LAQpmUoufXWagfMHiEsOYc7S91i8diZzlr7Hx4veZfqnk3n5neeQqfzRFaWj1iv5ZMl0pn0yiTmLprFm8xI++nQqniHOpGTHs2LTIqbPf495K2YxwWY8AWEemJvL2Wi3nImTx5GdnczFC8dx2bqOmdPfJi1FPpjpIwtzAYPAYfMiqeryFwj220RGcijFBfEU5inJ1kQMA4vWADUD0sq9zgL4ehACPpr2Jp9+8t7Q+fwLFi3O71hJhDvFuFNMWqwHcguJSFFsJdxnNS4bZiEP3IAiZAsuDhYrVUsYpak4bXCOUciHiOgWx9n8Z1BtHVYS0UOs7wrkHouRuy8lzm8l8cG2xIduQBm8nkC3hQxZkep4NPTtAULc40/8/gcScXgYMLeuvjdaXm+tSAyBbk/7TxjSSEhWtVqZpDswRDhSELaZglA7jLItFEU4UBrhQInckdJoD0piPSmNG6oUFMS6Y1B5PyJ8HgLuw61lreJuqTIR7r9y2LbS6xryo6nWR1CSFkhxRtCw/VVZ5pdc/vP5HU4irMQllUdF4FaCYSVy1tcMVYkkEnERIc4Q6mFLW1UOtUUZOG/4lCD3dcQr3DFkRpMQ5UVWYgjB3huI8JUqsVUGyQ1K7u9EmK89ga62hPpsGbxmgr0dSYgKorYsl/ysRIr0KfS2VlGOM4Kzb8Kl1+huyKO7IY9mUxambCWFaQpK0qMpS4vBkBRJsUZJXkoUmcpQhK3kVlOenUS3uYj2qgI6qg30NZtoq8ynUKMkTQiS5X5U5qVSnBWPMSOO3NQotjeZYLwkFA7ysKcgMxGpLGPm86N7eHjva5wp58uzx9m5rYnKQj25mYn4utkTEx5AVoqSpppSrpw7wZG9vRiz01EpQnDZso5c/ElRyelqruHcyUNwTeBMOUGejiTI/SnSJ0nHGgHCFmpKDAjRx+dHDvHzvdt8cUJqKekyl5GtjkSrDKYwPYriDAWlGjllmQqKksMwpoRRpY2jNCOKouRwKrRxSKsFjeTGBaNR+GJl8rqoAAqSFOxoM/Pwu5v8/c51vjxzzLLqpSZbFTE4KX1xsIfWkiwy5D5kK4PRq4LJjPEnVe6DIUXJqd3bGdjTy5UThyjMUJOboqS7tpxj/Z0c7WsjJ0lOVlwQaXJvSyaEHSlh9mii3OmtM6JThRC0dQ0ua+ezYeGHJEd4kRrpZRFTxpMZ5UOs72bUIc5oo7zQRLqTJnMhNdyd1EivQdeqrJhAdLFB6GKD0McFkRsfKoGNxFAMiaEUJIRQkBCEITGY3Fg/MiI8UHjb0WbSU5mTSIy/A5HeG3BeO5vlsycy3+Z1XDctZNWiD1i38iPcKebtN19g3fpPh26aCyxDgMfWhYQHbUKIn3Dc+ClOmxawbvlMomXuYBZgFvS213Kwv5MTB/o4uqeHz/bu5Pzxw3x94QxfnT/FqUM72dXVwLamSra3VNJWW4QGmWVlUvrijucy186fxg4zvU1V/y9h5xnVxp3v/Tlnn3P2xZ7n5N6bu/VuubvJpncnsRP3EvcCBozpmA4C0UFCXQIESEINECBRRe/FNraxjTtucSMusR2X2ImdOM1xNslN7u7neTEIcJLd58UchEYajUYz8/99/79v4eS+rby9fxv9XpcYoOeebNkbQfhGnG0XTBAduBLhUeiqd7Crr5k9g1529nhocOjori9npNNDS3UZXfUO+pqrMOnyEYTv2drdzEc33uWbz+7w9acfcvPSWQ7uGubs0f18cPUiH924woO7t2mstPL57Wvw969478xRhlo9tFSbaawooa3axLb2WnobbZjUUvRZsbiMMnEpK6AwL5m4zashQCAtOlgsAhCBvTwjmffOneSzW9f528cfsn/7EAd3bKWl1k5vQ8VUAFpzZRHeqmK8VcVTAKK/2UF3fTkNDj1VpXKExxANFS6CPDUctTSSKmMOzXYdjVYVLU4DLXbtVLBcm11L0w8yIprtmkkLvRJ6a0202PV4TAouT7xNj9vEVq+TwSY73W4TLRWFdFSXIDwiajh8CdBjLPyXBf5PLVu7Gtk52MaebV3sHGyber7XW0t/q5uhjnpRN9Hd9BCAaJ8JULwV9LVOZ0ls72xkR3czo/1edg+0cMoHMNoeFmMjEVPIB1oq2N5Vy2zGEU4Dt4QpzYxBEMTU6e66KYBgQIGA2HXo97rY0d2MQRAY7WtlpLtBzDlxCWRjYtBbxda2Gra21TDsraC/wUZvXfmPQISrOI8qg+iWVG3IwKES+b2V+myarDqaHUVTRc3di2d47+RhWuxlVBUW0FxumLLKlW5ejTxhM4ILHNos6s3qqWtsa5MDm0pKUUYUwohoW1upTackMwpLXhxVmjRMOTGUy5NwqFKRJwTBN2JxGr5h3gyajJfYsOXkSUP4Gd8jk2xGmRGKLisCWXIgOmkEFmUKSkkIEevnYjNk0FSlp1gRP60REE6gz4tGnxeJURZLWYGoCfO5jmUkRbAlZD1pyRG8/PyfSZNEMTjYit1uRJqeSFLyFvJyM4gID2bNyqUU6VXsHtnKt1/d57v/+YrbH1zn3Nm3uXX9KhcnzvD5x3e4/9Ed/nbvI7748Db/e/9T9m3rZ6S3hfMn9mM3qshKCMWsSccoi0WfFTJ9P/yFr7gUC7S81ADSk/xY/OafyPL7D65Zn8T/zUcI9XsDWUYEcRFrMChTsZsUWIz5lJfIELyQKQkjNHg5a1fNoUifSZE+k/CwVYSHrCRks/j8pqCl/P4P/xddYTYXLo5zbuIgtW4TGZlRPAwifCFhXgShm9SUIIxFGSRtWY8gGFBJQ8hN8BfB5M+gzqGdKo4Xv/kMWyLXsWe0h+GtLag1mSxf8QYbA97i+Rf/whNP/xFBgOiEUArLlOhL5UTGB/Dm0hd4a8NsVgWI4uAVjLCCEY6dH2NwTyep8njmrpjFUy/+gVfeeJJ1gUuYveh5VvovIDB6LUs3zGXeiteZs/QV3ljyMms3LiNREkFQ8GpUqmwuTBznxNExujvrcNqLuP3+BW5eP4fFpKa6ykhjXTmpyZsJDlyK8HMICVxEbORqBMFKSOCCqSJREruA7JTFCIKBtNhFMwptX+EM65e/QXpi+OSxnFwmz70z49upMuWTleCHvSiNLnch+pxQUsKXYJRHkZ24jjkv/JKFjFGkSSY5cSPhYcsJD1tBYMBClix+EYMg4G0u58ChPgqUM+k0Rv55gSsW+poMfwwZfujTN6CWrEOZvAa1ZB2GjI0U5wajzQycBBG+GfSZicsz0659tB7j5ONpgPJwJ+IK09oHK5s2zGJ69n1msrLv8ww4skKoyAqmJjeMOnkUDYot1MujcMvCaVIn0axJxqtNwWtIpbkwlQaDBI9eQq3el849E0T4/j+BIHQTHTYTbP2wk2BiwKOjw6Wg2iihwZY9Y50PRPhyGwyo0x7O/TDlhaFP24h5Ur/xsF7Etw8zKWUHJ2tm3zEeZxpUTD/X01BOtVmJNNaf3JRArvDYj7adlSjuiyZH1IvkpmxGGuvPxhWvkRK1bvJqWkGpNhNZRizyzDjSkzbTUFnK7Ssn2TfSIdKZOhpN7OitYbijgq46Mw1WDVWFeVTosqkxyHAblTQ6jBjyJaxb/BpRASso1+dRUaJEENzUWfU0V4gn4g5BoLu+nF1dbmrLFJQVSKgxK2muMKLLTmANw/CYwKqFr7H+rXmTheEtBMFIs9uJt1bk3e/d3k1TTTmq7GTypLFoZFJKdHI8lRZOHt7DqfExap0msiSxmItU/Be3iMVNsSafK++c5NMPr3Hj3bPs3tZLrbMUp0lLe0MFWlka48xGGIZdgz3sGujjw6uXuXfjKqcO7hE7FJPpv42OIhxFuVSXyKgwZFJtzMaukeDUS2l16PA6tNSbCmivKsQkS4ZEAW1aJGaFBKtSilOXjdemp6vWwu6hTt67cIqPb17CIAj8mjvUmLS0VZRRacjnzJ5+nuQiT3KRhMDlKJLDKJElY1KkYirIoMKgZEdbM0ONHoS5YMiSIAkPoqpIhddRQrOjiMKceHQZkRjzYtBnhGKSb0GXFkRhVija9AiSQ1axas5TLHj+D6yf/zzxgctIDHyLtNA1lOQmoJNGoUkJoTA9cmpW0CJLpCw/AX2W2L0wKVIxZMdhyIzFkBlLXqzoVW1TpIjdGV0mVZp07AVJVKpTqVanYcqLpVSWQGFuDIJgRZ0eTnrMBoJXz2bdkpd44YlHCfZbwGzG2bB2LrG4CQx6iwKFhOzcRNasfZNVbz3H8sWPEx26CLUskqiQxaxf+RIGQUCdH0e5MRcFBtoJpttbxc7BFvbv7OPM0T3s29HLiX17uXBinGsTp7l69gTnTxzg3NG9TJzYx/m3D8A3H3Pm6Cgj/S0sZAzBPRnS9SRUWQqpdxTT6ChCEAw0OI0E0E1SZCDCReBFgaWMUmHWUZCR8FBROOitYt9QK21VRrrdJnoarAiCl1mcQHCDMit56rUHRofhH9/Ct19y/+4t/ueLe3xw+R3OHB7jypnj3P/wBg/uvs+27mY+fPcsH1w6w77hbrZ1NNBd52Brm5u9A162ttXgMWuwqDIokSWjzdhCsUzy0H4VZCTgLNNhKVSRmxqPXp7DYFcLty6fh//9hm8++4gPrl5kbOsA7XUVCH+CyhIZfU12tnfW0OkxU2fT0lpdwtZ2F72NNjE3wqQQu14LJ4FVNyikkVi0GbjK5FQV52PXZVJnUdPhMtJWWUSL00BnlZH2qmLaq4oRBDfVxlyc+gw8JjldNUa6q0tpseupt6i4/M4pumvLGGqyTyVr+9K1exutdHpMdHpMCOPQ57XT02T9l6Chq95Gm8dGZ4OTnuYq+ltr2NbbzK6hdrb3eelrc9PrraWnuYae5mr6WmoZaPMw2F5Hf2vNj7bX3eykv83FYIe4rq+1SgQQfa3sHmhhV18z27vqxQC7th87Om0VRAH47X+xzyKAaGBbZ53YGbsFaASG2+rY3tnIzp4WdvW2sKu3lV29LUwID4OQFzmNMA4SZtj2VhZTb1FRZ1biMSmoKZFRU5xLbUkOJdnRlOVGUy5PwlaQiqUgFYtcOtVlPje2g5M7h2ixlVJfpqOl3IAEJ61WHRf3DzOxb5C93R4G6soZrLfSVK6hqVxDl6sEY048iqQQhBPQZtfSV1NClS4Dlz6T+lIZprx4SrPjqdbnYMjYMqWR0GRFTblY/ZxvkMSuRZsbxc/4npykjaTHrkGRGoQ2M5TC7FgMWTG4ivOw6zLBKzA64MFlluEzrNDKYikqSKBMnYRVm4ZJmThZ8EwgCP3kpsaSGhtKc72T8jINRw7u4uOPb7BnzzAHD+1GocwhPDyQ5csXoFPn8/bxg9y+foWv7n/Cxx99wPu3rvHhBze5+d5lvrh3l8vnzvDprZt89/mnfPvpPf7xxad8dvMK965d4OTYdtAIFEhjMKmlmFVJmBRx6LPDZ3jyTyAIn5OetJb8jECkSesJWPcas1/6JQVrH+G67Sn833yE8I3zyEkLIz8jmlJ9FrVOAzUO/dSscKYkjLXLXyckYCkGVRqy3DgEIC87htSETUiSgtFpMhgYbOL6e6c4cWwXFnMBKcmTkxA/93UhfCDCjSCcZlPQIlatnMX8OY8jCIapkD+TMhlBcBGyfh6C8GCK4rZtqImP7lzi6LGdcE9gxaq5zJ3/Eo8/9Tv8AlYTFRNCWGQAs+c+z7Ov/AVB6Ob1BU8TFLGSTdGiBerSda8RnbKRmlYLIfEbeHHuX5m38lWWrJrNav+FaEuyMdoUpOZGM3vRs7y66BnmLHuJ6ORN4BS1Z489+Vt+9Zv/y6pVi/E2uhns6+TKpbN8df8uf/vyI3hSwNtUSau3ClleIhp1KtkZUaxd9Trr184mIW4DCXHriI5cQUz0CiQJq8hOWUVB2mrk0vXIpX5kxq9BGrdm8nhNz95npURMAwgB0hJD6Gx2YNalkxS+nMTNS3EWptFapaEwL5yU8CWkb1nBhqXPYhAE8jI2c+xQH9u3NaLRpRISvgr/wMUsXzGbpmYb3lYb1Z4iTNZpN6F/PUveQG7GRpRp61FLVqORrEaTsgZNyhrUkjXopKLGIjdhBVnxb5GXtn6yEPdpCHzaCl/3oH3GNXWCaWckH4iw4rM5TYldNVkY/7Conuns9PC+O7JCcMujqVfG0qiOpVEZQ4MqhladhGZNsrjoJbQWSWkpllKvT6VWm0ytZiaQ8CKCFJ8ZwMwsCfeMffWBHFFP0eYqoK48k+aKfKZzGoyT32daL1KSLzqXVWrjqSuSUKGMpjwvdMZ3m/l9fd1WH3XJR4u6NbmMIwjDYt06SZHzgY4SRdKM7fm26QNgIqDJlwSgzBA7OSmRK8lLCUSRHoI0Zi2y1E24rXKGOypI2eJHypaNyNKjKciMRhC62d7roafRhrC1p4btfeIHtNaU4q0qps6mpdKQj1mWhkUuxanLJSsuhKoyNVEBK/BbNocydRZuq4FKYwGOwnz6myoQBAMdbhNXTu2d4kPLk0NxGnKwG/KoNBYgCLeoKNMS4rcCQWhnAvHk/znfgEtg0ewXePXZv2DWyygsENtC2ckRZCVHo85Po0idR7XdiCInFSEfCrIlNLvtNLud5KXHU+Mo4/LEMd6/MsHbR3azZ3vf1AzxxIl9bO1uRvgZNLoctNfXcPLAPj587xJXzpzk7nsXuXb2GMf3bMWizaeyVEVLVSklihQchgzc5nwcujSsWgltlQZ66010uIrob7TgLitAEEapLMyhtbKYVmcRbpOS6mIZjsJ8qswGGqqsfHDlHFfPHcWmlyN8Di0VRsqVGexsq8ZTpqRfEOgXBAzZCZjV2RTL0rBo8qjQq9FKU0W++QiU5GdQU6KlxVlKS4WRBouGysIcSmVxlMpjUJGAMqgAACAASURBVEkCsGsSUaf4o5VuQikJwapJp6FcTZNNS4/bNOWMZVNJ0UmjMMmSsSlSKMkWffytBcnYlRLK8pMoladQopBQViDBoc+m1VlEn6ccT2kBmtQIynLjsBYkU63LpFItxZYXj0uVikefiU2eiD4zgsyYDaRFrkGZFop0y3rcNiXH9vdRYSnA5dAQG72OdWvfpMKpw+7Qk5AYjKEoH41WSqDfbNaveo5g/9nER73FnFd+x/qVL6GWxdDeaGG4pxaWTgpXh5rZt6Obbb2NjI9tZc+2Lo6P7eHUwf2cPXKAiyePcPvdCT55/11uXTnD+bf3cfLQCIOdHnYIovg0OzWGEl2+2G7vR8yC6KoTwbQgUF5YwECbh/G92+AxgXSsdDa62NnfyhcfXmXPYCv93kq4LsB1gfpyNSPtLoRfQ05SOBkJ4WzesByDIJCdmkBLnYvd2/r54u4H8O2XfHf/E7757CPevzjBxNEDfPHBdS6dOszBnQO8f+k0E0f2cnJsO/3NNXR6nOzqEfMGRnsbGen00OwowmUsoESWjCDcIz02COERaK4u5/DuYa5feJubl89x+ugBRrcPMXHiKO+cPMZHN69x/6MP4e/f8sHlC5w5vJ/DOwaoLlPhKiug3q6j02Omr8lOX5OdwZYKdnS76XDPaLWOi+AhgG6yE0TudVWJQhxUnJAVH0SpPJUGqxavs5Bmh16kI1UU0lpRiCC44RcCP+N7zIpkvA7tFIioMytpKFfTXlVMX52F3joL3W4Tw14n29uqGGxx0uEuo7XaSIe7jI46E23uUvqbHQy1Vooz9c2OnyzM2+vsUwYMAx11fPXL1xnsrKezqWoKRHQ3uehprqbXW0NfSy29XtePttPjrZgCELgFEVC0uNnR3czeoTb2DrWxo6eRrR0ehtt/DEJ89Kr6yceVP1jHswK8KLC9q55tnSKYYEzsoI72tTHa18ZIVzPbO5vY2dPCnoF2eHT6/Q/4BQIw0FzJSHs1u7rcDDY5RAvWSVF1Q7latNUtycdTKhNpifIEzPkJWGSJWPKTxS6rNhdPiYamMj1dThO1BgWNZRqazRqqtNmMdbr57vYF+PQaYz111JUp6PdYqDcpKclNoEKXRVl+EmX5STRa1JwcaePtHe202bVTdDd9aiSbFs1ClRiKISMGk1zCQL2NHo95RsElDuyJEcuQSYNQpAcjS91IQepGZCl+mApSyI7ZSGVRLr5ZUUVGOJr8GIrVyeSmbUaRHYlRmYStKBNncS4WtWRq0GZCpL9mp8RiLtGQmRZHR6uHS5dOcfLkAWpqHej0BVRWWrDZinnv8gTwLV/c+4BPP/6Ab77+Evieu7dvcv+Tj/jqk4/54Mq7HBndyZW3j/O3O7e5ffEsdy6d5c7ls+wd7ODo6BDtbiuazDgchgyqitMxyragzgoVzQqEB2IGy6SBQWaaH2HB84gKW4LqV/+H3I3/yXX70/i/+QgRgYuICVtDrjSSxppS+tpdtNaXU14iIys1nHUrZvPCU79BlhVDWWEO6ckhlOizMBXlYtRlkpwQjEKegqfWhM2qEo/LzyYpNz+HVWteZ9nylyeLFfE+sGzlywRuWiSer8+KIZ3FubHkJgSQHuNP6pYNUwBifP8gwiNw6/Y7vP/BO1jtBtZvXMqTz/4BpSaHPftGGN27jXJ7CctXz+OVOc/w2rxnEITrrAlYQGCkyMlfsvZV5ix5hmde/yNPvfp7gmPXkZAeypoNC4iOC6Ci2oilUsuWlCBeW/A0fuHLWRm4AFOFjt6tzWwIWMafH/8tgYFryc1Jp625gSMHxnjv8nm+//Y+N967QHWlmX17tvLpvevsHxvi1Mk9FBtyWLLwBV558fesWfUqYSHLiI5eSVjIEjYHvkGOZD3ZSWvJS/FDlxtBviSItOh1k7/jzFnwYUI2LiJw3ZuEBiwiMXodkvgNJIStIG3LGpRpm9FkhCFL3khe0noyY1cRFfAGGQnrxG5pu50vPrvItfeO4qjUIggGIresJyx8LXPnPcOqtbPZsbuVg8f6ucOv/yl42Bw5j2lajVjcK5JWoEhaiSZlDQbphodenxP7Fj4u/vTzPmOGCaaBki+J+g4Pz7D73tM+ozj3ORIdnLF+ZkHsZBqciNoOe+ZmauTR1CliqFPE0KCKo1kbT6tOQpMqkbqCOBqUCTTrJXgNqTRoJVQrE7Bkhk99hjlbpDyKHSHftn0z/TO7EA3MPAbeShnTFCgfiJhgmookHhunJo5yeSQ2xU+7RamT16KW+JzYDjINRHyvGeVhEOGzfvUBiFsIwhVSImaK3t08nOItbis2eD55KX4/cZxN5CStJythPSXKOARhmPTEQCQx/viAX356OLq8OITRrc2TKMZAXlokTqMcb2UJxrxUqouVFOekUK7KRpWRyECbh8YqM6F+y9HnpYggolSBIn0LXsJgWEAQukW3j+oSvA495ao0akoLaLAXspRRdvQ0cv7EfvpaPVhLtORnpEw50KxfsZDFc15kw/L5rF0yh/TY4Kkv5XGUcPLQTgTBTUzo9AnMHQHhIOhk6ezb0cvVieN8eG2Cj29eYqirAUE4iEEQOH5wJ5/deW+y9S2+11KooavBzfbudj6/eQ2+/AS++Zx9w10Ic6HeUUxtuZYWl5F6u5bGSbeYapOM1soivFVFYmEICPfgnfERsS0+C2RJYWTHbyYrJgibPh9roZq+1nr+du99bl8+Q6urHOEX4uv0WbGUyVIok6VwZGuHCCKyktBlp+AsUlIsF+3APBbRIpEogXaCMSuy6a6x0uu20mzVUqHLEJ2UpJspzAqlTBZNYVYoiuQAlJJgBhosHNnm5f6NUxzd1kJujD+GjC0UZ8ehTQmnNDseS34y5rwkbHIJLm0WleoMTLmJVBTmUqZKm6R4FVBnUlFjlNNi17PdW4FTnUZxZjQ2uQgkLNkxlOfE4lKlUp4fj0oSjCErEpsuFZsuFXthJr3N5Qx0VGIpzqFYm8Gq5a/x+9/9gsCNS1m7biHrNywmeksAUZFriQpZSlzEUjKTN5KR5E+eNAR9QbyYDBws/qb7RtoY6Wtga7eH3cMt7Bxo+lFxdvbIAd4+sJsjo9s4c2QPF08foqu5khaPlZ7JItOoEzM93p0Yp6OlhipbIUNt1bTVlNJgL5za1v6RXk4f2cP4vh2MDHQgLAWzIHD68CinD47wzpGd3ONR7vEogmCgya5DSIfM+BC8NVa8tXZctjIO7t3FgT07ObxvN4fGdnP53GmuvXOO8b072dHbSVOVjbkcnOLVX+dPeKssdDc42dbuYUdXAyOd9WxtcyMIEzTaDDTbCqkuLsBcICUbE4Z8CUIDHBvbxie3LvPNF3f5+v49Th8/gqW0mEZ3NTevvsuFUyc4deQg75w4wu7Bbt7et4sv3n+XY6N99DXZ8Vg1tLiMDHidDHid9Dba6Guy09toQ3gAaxgWOzhOECaAdAHSBXHQSAchHZIjNmA3yGirNuGtLMFdrha1ImsQlzFotGroqimlo7IQT6mM9ooi3CVyqopyabRqaK8qpsVpoNmhp91lZLDJzmCTnb4mGz0N5XR6TLRWG2msNFDv1NHpMdFWU4Jw58eWpwZBmCqyh1mDt8ZCe4NDTLX+5ev87dFX+PJ3S3jwmwX0NFcz2F7Hjr6Wn9yOQRDobamkt0U8l67wGH2tVewZaGd3fxu7B1oY7feys7dJdKybuQ/BwpQVrVkQheAsnF7fL4i2scye0bVor2d7Z6MInntaGBvqmlq3o7uVnT2TgKJr2pnsv7jFKEvFQDphjHSsbG9ziboIh37KoanRqsFTKsNVmD0JIMSJAlEAnUuNLpdavQxPsQKnIpOmUg21ehkVyiyaTGq6KozsanFx5fAI53b3sbPFSatNQ7NFSaOpgEptOuWKVOzqdOzqdAbqyhlqsFFlyKHRosaunnY3yQxbT7NZh14ai0kuobpYhi5zC4a8WKKDFj80AKqzQikpiCYvaT36rBB0mcHIkzZjzEugXC2lwaHDrEufOh4NrkIsRVmkxvljVKbgMOZSLE+mpaKQ4hyRQ93TIF578eHBLFv4Bq+88FeS4sPJzZWQnZ1MWMRGVq9djEqVTVGRnL99+RF3P7jK9SvneP/6JR58+Sl//99v+eLTu3z8wU0mjo1zeNd2Gh1WeuqqabSX4bEU43WU0VxhYt9QJ++e2EdvUyXqDDGkcWqAB7GYCQBJ0ipSkleTIlmDNN0PuTwCicQfu11O2KZ55Pg/yg3HM2yc+28ErZ2NuTgPU1EunV4nRw8MceLwNmqcBjb5LSI0cBkVFhWV5WoiNi3HXJSLtURGbMQ6BA2sXvE60zPMkyBCuM78hc/w0iu/Z9Gy51mw5FmmHXS+Z+HSZx4CEYqUUFJCV5MVH0RqtB+SmIBpOtQjcPnK2wwMtZAijWbtxmWs9ltCRHQQp88d471rF4hLjOTp5//EMy/8N/MWvchjz/wGad4W1gbOZ86ip1m7aQEvvvFnlq1/nTeXPUdsajDS/Bj8ApeyIWAJ/kHLWLzydaYFqRO8vugplqx+jdfmPcPGTSuIiA5i//6dwHccOTDGwb2j7Ng2QK3LQU9nC+5qO7t3DnDi2B4+unOF3bt6KZAl88RfH2XF8lfIy40WqUSRy5k373HCQ5cy96Xfkxi6iqiNiwn3W0RUwFKyEjYhjEK+JIyNq+awJWQ5qXEbKMgKI2LTPCQJq0iMWUbU5nmkxawlNWotMUFLSAgV7VwVqUFkxq/DapBgMaRQZkimUJ1EqTGDstIcYhP8WblmDoJgICBwCUuWvkx6VgSHjg4ynWDsKzwfpupExi4lLnkVMfErpwp9aeR88hNWMh349sMOwcyZ/NEZhe8EDwfH+ULlfBSncUI2+0CLj+b1sAuTIBhQ5Qf94DN8oKOfwuT1lKVunAIRDZoEmnRJ1Kvj8Shj8chi8MhicMtiqCuIE6lNhlSadKm4lYlUy+OpVv6UINrXafB1Eqw8DB6cP3jsnLF+JgjrRiP1wywPw6mNoUITg10ZhV0uAhZL9mZM2cGY8sIol0cyTUuaqYu4wrTr0q0Zr/GBCN/xvMV0arVPY/LDro1pctszqWy+botv/R2y4laTl+KHOjuK2M3LiAxYLOpTH4X0uI1kJQYhCPmQvCWQ5fNeYv6sJ0mJDsSiyyVh8wbC1i1BCIORznpOjm3n9uUzHB4dxKTLp7u+kt6mykk7y0qanMV0esw4DTm0TYZY1VtUVBvzsShTqS1TIIzA0dEhvvzoBu+eO85gbwsOixEhXRzYxw/s5uzxA+RKtrBm4SwyYoKQRm5AErZWFBy2CxAlkB4fAgbRzk9IB7M+j57mai6fOcSNCyc5fXgnx8a2IRwUedkVZh13b17k+68+nuLQuoml3mmh2lKKSS3j/fOnuX/7KsKLiItgwGXSUO8Qi0ZrYZbobuTU09/ioL22lNaaUmrMSlG0fQ/sgoA+J5ESpRRVehzl+jyanCWU62QYZFl4nOVMHD3A+RMHaHWVo89JRJYUgiotkjJZCoe2tsL923R57BTlzxDnjEJKeAiC8D07Otu4c2mCYzsGaSgvpLG8kNqSAlyFuXhKZVhVyTi0KegzQslL2EC5MgG1NBiNNJReTxmHhpvYP1BPm1OPWZ6ESZaMThpFhTqDCnUGdkUa5bIU7AWpVGkyqdJk4lBKMckl2LSZWDUZlMpTsKkzqDeraXMW0mzV4i7OxSJLxKGQUKVJpzQrmuL0CEyZ0WiTgzFkhqGWBqPNCEGXFUG5Tkqf1057vQV5zhY8VcV0tlXisOlYsuhlli5+ldVr5hPgv4xVy18j2H8u8RHLKVIl4KnQUOtQieLgg4gX7aNwYGcH23vr6Wy0s2+k458WeYIVhD/Bzv5WDu3up9yYT11VMS11FlrqLAz3NnDn+jk+vfMuu7d30dkk6gH6G2zsG2rl2J5BLpw8wEc3LnL90hkO791OS10l6vx0zILAQJuHseF2+hpF1xvhEShXSzEr0yjXZtPutnJ07zbOnzrC1YsT3Ltzm1PHxxkd2UpvRyvCn8T9Ez6Hxko73moHNYKAIDygwy3aJg+0VNNaY6GvsZKRznrGBtvob6qiq9ZCS4URc4EUWUIoJnkavXU2rvAYtuICKsw6+jvqOXZgFzeuXOTqpfOMjmylusJOS2MdrXW1SHAiwYlZk4+3wsL4zj529zXRXltGjVlJg0NPe22Z6C7lNiE0wHX+xAgrsBfmUGHMx0sYSxkVdSaTon4FBrTZKezd2sGhHT24LDosuly8rlLRdStRBBFTv9PkrM5wo5XeWhNN5Ro8JgXNdh3tVcW0VhTS7jLSV1/OQKONgUYbfU02ehutdNdb6HCX0VJjpNlVRGu1EW9VEe21pdAtbv/4T5wb3/Mz0dXpTwJ/e/QVvvrPV/nqP1/lb4++xIPfLJiygJ35njaP7aH/Z2ohfMvOHi+7elvYPdDCnsFWRvu9D4EIrIJopfv9dGr2R4LAQKsTnpzezteCAI9NazBmgog9Az8+57d3eh/6v0QQYEwEJ6MsZVtrFYIwRn+DGLjYbNdNdSub7ToaLUrqyuQ4tKmT96MxTHnxOBRpVKjSqVRlUqXOodVioK28kCp1DuV5qVRps6lQZ1KpyaLNpqfHVUx9qQyXPhN3cS4eYx4ufSaV+mw8pQVYlWlUGXJwFebSbNXSWWXELE/BJEumJDeRvR1ubp3YT1dFKcrkMAqSQsmJCyQj1o/g1bOJDlo4OcCOkBS+jLSot8hJWEthTiia9CCsaik2bQaJoatY8ebTZCYEUuvQ0OIpxesuodahodKsQJcbP3XfrSyRUVkkE2fLA0CZLcVSqKG7rZG6GhumEg0hIRvw91/Bm/NeZtGS1wgL20Bs3CbaWlw47YUcObCdB/c/gL9/y1cPPoN/fMffv/6CcWYzzmwabKV4HSac+gIq9DLqzXpcxUpqStTi4L9QHIsKs2OnxwMfiBCuEBY+D/+gV4lNXkFsykoycoMIDl/Gn/77d/zhj7/lPx59hEf/89/49a8e5be/+U9eefFp8nLiGerxcOHMPj64fpqOZgeCGxS58dS7jNS7jGjlyVTbdRSq0siRRs7QjUwW34/5KEzXESZg6YqXWLXudVaufY15i57mzUVPTL5WLAY3r3uD8HViDlBCyEpSo/2mv48wiiCcJjsnjjKzmg0By3jiuT/yypxneH7WX3n8mT/S3deKw2li0dI5rPVbQlJqBPriXPyCFuMfsozwuHWs2DCHx1/4FfOWv8DSda/x4pzH+PV//4K/Pvc7AoJX4qgoxmCUsdZvIXOXvjBV1C5eM4tnZ/2R9ZsWU1gip7nFxY0blzh9cpxsqQSzsRBzaSEOaxlbB3soM2pRyjPIzUqmxmVCrcxg0YKXCQleiVaThkKVxNz5TzFvwVPMnf8kK5a/gkEQWDn3FfJTtrBkzgssfOVpkRLZWgNWgfjwNeSnh5KbtglFzmYStywmKWYRMZFvkJfhR1LEClKi1pEQspKksJUkhq5AmxNJZvwGlFkhCMI42WkBrF72HEsXP0NuThR2p4o8edxUARyyeRnpmWEzis+L+IXOYWPEXFYFvMRbG57DL3Q20txAtEXx5MjD2By2aKoAVaRuoLQg4icK0h8uvkRp3//GyXOhn2nwcRphIagLohCEE5MdmRFEwOIrcMd/sF1fkSsCn6yoxWgS12DNCcGRE4ozN4yqvAhqC7ZQp4qjQZNAnSoBtyJuCkB45LHUK+JpVCXSrEmmQZOCR5lIrSIRjyqZWsU/AxKjCMJBLMpoGq3Tmoc6c8Y/ea1PMO8r4A2UycMwyUIxy8Mol4fjKIjEKY/EIYvAnh/Ow12ZBqYtdX3b7Z88Nk6mKWHTadQ5OV/x+OOfIsyGaVDhAwozuww+Yb/v95jpvHWR6S7HnYceh26YS1rMegThG2rKC1BnR5GZEIggSMBeqiZPGsvyBbNglkCY/wrmz3qGp3//KEIYdLgd3L12Hv7+FXeunRcdUIR2Wt1WBlqq2T3QzFCLi0snRumtK2er10ltqRyNNByHRioCCZUU7gj0NFRx+8o5vr3/Ee+/d5HdIyKfy1JWxOcf3+be7asoMhOJD1lD/OaVbHrrNeIClkK3gDQmkDJ1FgZBoMaiY0dPPSXKDFwmFVfPHOL6xGGO7h6g3W3BXiSfLDAnxSgP4OzxfdOD9mmBWksRFUYdbS4b4zsGp2ZCa806XKVq3BYtlaUKZKmR2ApzGGivoq22jK6m6aKh3W1BAMr1OXTUOzgxNjy17ud8g1UvJyU6mIPM5fDuEb68c5MPr07QUmVBECZQpUWizZhua10+vkcU6s4WBw/ftvIkyQjCKNqsdDFMylNJV40VhzYPT5kSszwFZfJmhJ9DYXYUoyxl/cJnyI3biDEvDkXKJtyluSIXugGEBijNi6c4M5qS7Bhyo/wRhAcUpkbjVKTjKZRRq8+jSpGBTZaKVSnFoc3CqkoXZwKL8umuLqPPbabFrseqlFCcHYNFlkiFRopFFo8pL5by/HiMWRHI4tYiT9yAVroJXWYoxQVx1Dt1NNeUIBwEc7GM7o4aTh3fi1KWSqDfMpYsmsX8N55n7fI55KeHkxHvT0a8PwZZAraibASXqFsIXjMX4TT0NomZH40VxQ8Feu0ZbOX0oQPTxekkjauxysy5o7sZ6qzF49TT0VDOYIeL65eOwjd3ufLOIYa66mivFx2AtrZUML6ri6tnDnH32jvcv3udm5fPsWfHEHXVDnpa69g12MHxfds5e3gn9XYd/Q1W6sxK+uvLKVen09fo5Mqpw1w6fZQ7Ny7z7Vf3uX3rJhfOT3D61EkunDvL4Uk6SwDdtLldnBzbOXUT6W5wsqOnni6PlZaqUvoanQy1uBhpr6W3zsauDg872moxF0hJj/BHmRKJWZmOILSTkxJJmT6fw3u38vndG/CP7+Af3/PZp/d4/9p7nDo+zofXrjC+dyf19lLqbUbcZVq63eU0VxZRVSrHqs+iskRGnU2Lt6qYngYrW9tdFMuT8Vg1HNjWyrnD2xjtq5/Kkeius2HW5FFrM3Jk9zDn3z7AUEc97QRTZdZODiAPp1DjEk0R+mtMdDqL6K4uxWvTUW9R0WTT4nXo8Tr0dFSXMNhkp3/Sqamv6QdAos5Eu6eM5spCvFVFtNWILiU/Jbg+LghTiaUsFOhrd00Fy33978/x9b89w8Gd/RzY0fdPAapBEOlLvmWgvZqB9upJnYKXPYOtjA23s2ewlR09jVOaCOYK8L3AQsbgUQF+JrC1o5qh9koYnjwmw6KVq0EQ6Gms+Jf78K8WvhFBkkEQ4L8EBAGEudBWZcTr0D9EaWowK6g3FeAuzUU0jxib/GvEnJtIeX4yNlkqJRlxVGtzaCpV0WrR0WRSU65Iw5iTgFObSV1JPjX6DKp16XiKsqmZ4eRWW5RDhS6LmuJ8irLjsarSsakzqNDnUKHPoTQviSaTmqHacqr1uRRmxlKan0x2bACpUWunvld67DoEwUheykYyY1chl/ijlgahlgaRHRuAjw/88uOPUiRPpqGqiLoKA55KA2WGTJK2+PPGS3/Gb9nrhK1bRF5SGLG4kUQE8ij3KNMpGd+7k5tXL3DpnRMcO7IHhSKdTZtWT+1DsTGfqGg/0iTh5GTFsnWwkb27+9k1MkBPdxvDfV001jixG9V4qyzc41F6am04NTnYlJnUlaqp0Pv46t0ifXXK3WaSuvVzEAQ3kpQ1xCWtIDJhMZEpyzAIAhFJy5k19yl++et/R6tSoJDloZTlo1UWkJSUwK9+9R/84Q+/pSA/ie4OF4f2D4jZEZP0Y7UsCVNRLs0eM1v76rGXFVBbUchUB2LWNH1KeAw2bV6CMAGxiX4Ehy1j46b5U+OLIFzn1Tf/yMLFTxPsPxe/t2YRF76KjatnM++1x9gcsIjY6A34QIRYGMFfnvgNcxa8wuIVc3nu1Sd5Y+EsXpr1FJK0GLp7m7l56wIjO7uprbcQGbuBOfOfZO7S51ixYQ4SnMxd+gLzl7/M4tWzeemNJ9gctYGRXf1cfPcUO3b3UWJW4b95OW8ueR4fEHpt/hMsWP4ySalhHDw8AnxNZ1sTMRGhjG4fZvzAXo4f3s/t6++yfbAbU4mGqPAAkhPDCPB/i80ha/DzX8xLL/+ZefOfZfGSl4hNCKCh2cqRQ9swCALS2CgcRgOy9BR0eRlcePsIA211YBXQypOxl+WTmx7ElvAFxEXPJzdzLSkJi0hLXo4kdj1+K+awdPbT+C17ldjNy9HkRJOZ4Ed+6qapOmfF4qeJj13N6KiXD+6cZXBb/U8WxSHhi0mQrCMq4S1WBbxEVMJbRMQtJSJuKWk5QeiKUpCrYohP3EB05FtsXv8aWXGrMeSG8fAM+8zF12n4IdXHOeOvk/QtK8hJ8Z9R2HaLY8BpmM6DMMwooH2OVq6HimFV0ipKpAFUyCOp04gdB7ciTgQNk05Mdaok3IoE3LIYagtiqVMlUK9OpE6VgEcZj0eZSL06mTplMg1qCfWqFKrl8T/x3VxMU7IM1BalUFcqxevIo6YsjZmah+mOha9IH8dRFE+5KorSvM0YczZhygvDmh+BNTd8+hgI3fwYRJyevPYnH98C0VDB53DlE6vfISfnUx5/vALfZM+0W9pPfZdupsGEOPkiLr5O4y0e1l/cmXEf+maqcxjmtwDhxP4Rbl85x+WzRzEbCjglCOSlxaGTpRMT4odBniH66M8GZgls721h84blCN+At8aKj9+2q6eBs/uHaK8qZrDRhqs4B+EbyI7egKs4D6chBxPZ9DfXcPboGJ/duc69D28wceYE+/fu5MTRg5x7e5ye1joiA1eTHhtEbMBSBMFFashKQla9yVtznppxIEyY1FKkkf4Uy5Ppq7dTa1Fh1+Vg1qSjy4wjb9K+qkydgfBAnAlVYBB5pE9CqSILRVocDeXF9HoqGG6uiMba7QAAIABJREFUpt6sp6PaxFBzJR21FhodRdAu8rNNZNNQZaTOaSRkw1JoENg/0j3l1nLp1CEG2jx4HKVEBq5h48qFzHvlaZbMfhm/FUvY1tPOg7u3uX/nGsOtHlTpMWgztpAetQFlajiNTgO7ehpoqixFmA0xIRsRAqC7SZyx3Ld9K6cPiUBIAKrLNHhMOjqqynAV5onP/xyEW+DQZ4FVmDpeipTNFCQFUpgViSYtBG1aOGX5CZTlxlGhkT500Veps2gwKqjW5mDPk2DJTaYoS3RzyNkSgCEjRhTdF8uoKc7HXSLHUpCMedJBxalOoyQ7GpUkGGViIMrEjZhlURRnhWDMDqU4JxJdVgSanBiKVakIB8FuUtHmrWBstJ/yMjX0C4RuWs3mjct57onfELXpLXKSg8mMn25pRgUsRZ0Vg0WXLdJImpzsGfTS3WBn/7ZOTowNM9rv5e7VM/D1V9y7cZV2z/QscUNlKeN7+xnqrMbt1DLQ6mSkp5Zbl47w4ZVj9HudNFYU0lxZxECjjf76cvobbIwNt3Pq0C6uvHOS9y6d49DYTk6O7+fy+dMIXmhyWWhwGnEioa/OQlvl9AU80FzJnctnuXHxDJ/cuQX/+DufffIpX35xn/dv3OTKxUvsGRkhMzkRaVwMp/btga8+4+7VMwjCN7TWmPC6SqkqUeCtLGGoxcXWthoODrexrbWane1uemrLsaoyqS4uoL2yFKchj5KCNCRR/igy4+lvq2Pi5CHu3b3FP777hu+/+5ab713l/fcu84+vH3Dv/SvsHWin0VqERSEWdC6jjHJdpkhp02VSbVJMgYjhtip6G20c2NbK++cPc/viOIdG2ulrsjPgdbKt083Yth762xoY3zvC+ZMHZ3QbxE4b/QJdTdNahV6PmS5XCe12A81mNU3lGurKFFPuTE02LU02Le0uo/jbNFjFv832qaW30UpXg4XOejOt1Ubaakpory2dumH/ZJcqEYSfAWsEwvDS2VQhUpl+PY/tPd7J67BnuuvQ8rAwusdbQW9LJf1tLoY6a9na7WF7bz07upsf6kTsHmiZ1EXMyJEIELjIkzzJRbFI6xbvU4yJHQhfCvUP9/mHtKj/L4hInPH4gUAsbogS6Kwpo62yiCablnqLCo9JIVrxlsnxOtQ49VJxAJmRGluWHY9NLqFSnYFTIXYmvBYtfW4LHVUlVBfLsKql1JfKRPAwCSQqNFJsihTK5UlYC5KxqaS4CnPRpW/BqcvGokij3qymxijHmJNAtT6XSlUmVnkqhZkxlOYlTg6wp7lzeZxje9rJlwSRl7KR4oIYlGmbyEtaT1bMGgpzwqY7XRIwKlM4d2wH+0baqLZrqLAokGfFkIiLRFyM9DZx4fheRjrrMealoslMosKoo7u5jtNH9vPg8w+5e/sKI9s62bIliNAwMVegs8dNb5+HVGkI/n7zSEzYSKE+jcyMSPzWLSMyLBD/tcvZsHIR5YUFOArl3ONR7OoMKjVZWOUSqvU52FS+LvQomixRWG0pkGDKi8eQFY0yYzP5WUFk5wSSIQsgTR7AlszV+MfOxz9mAS+8+ST/8ctHuHfvDq4KB6oCGYU6Dbu2b+PAgQP89re/5Im//jfz5r3GggWzeXXWc7zw/BOsXb0AYZaG12c9z9pVSwkP2UhaUgSCEIwgJCL8OhvhpQcIvzTx2OO/589/+R0LFr+C8F8mnn72zzz+xO8R3kxEkIwhzIaFbz3Lq2/+kfmL/sqbcx5j/pzHp9yL1q+ZgyQpCIM+g4DAJZPF0wME4Q4Llr3OGwtn8es//DvcE+gaaOHSlTMcPLyD7t5G+gaa8bZVcvrcGPuPDOBw6Vi9cS5zFj2NBCfPv/oXnpn137ww+wlmzXuWzPxkLl46w4mThxjdM4TLbeGZl//Es0ywMXwZPnD27Eu/45XX/oKxVMGeXYPoNTJ0ShnX3j3P3774hGvvTnD98jvipFGtndysZHSabFSqTIKCVuHnL9Jwc/OTMZYqkCslVNWU8PapfezZOYAqL4PY0CCaaiu4fuEst6+8w/mThzm2fzsfv38egyCgLYgjIng+kSFzyUhdRUbqCiQJKwkLXMJLT/2Bl5/+PaH+S9DmJ1BZJkObuwVFRihaeRSCcJDA9a8izw2nr8fJtm1uzOV5JCX5kZ4S+FCBGxAwmyTJWmKTV7B240us3vAiQaFvEhgyl+CwRSRLAkhI2oh/wHxWrXiFEP95yNKCMWtTfgQiXIbp7BVT/g/D3JyTxakXizKGsh+lRo9OFsENkyBinGkKj292vJ+HaT3iYszwx5QRRGV+xGTXIW4KREyDhSQ8ysQpUNGgSaJJl0K9OpHaglg8ykSadKk0qCU0alJp1KTiLvipbsSPP99dLKHNkU+TLQdX8bQwOz1u+Yx992LSx+IsjMeujcGmisKmiMRR8FN6CB+1zMV0uNxppilMP9Xx8VGY7pCT8yWPP34Dkcrk64T4Eq99QnYfRcoHInzP+fbXwLQ1r+99vsc+IDEJYh6BaosC4fr5E3x3/y73795kdGsP/R3N3Hj3LP/z5cds72+lqdaGcBriIzfBLwR2TLbUBaGfxiozo/1eWqrLuHbmIGf3D9FXZ2FXZw37ej30e0xYCxJprzDwOY8wMb6TBx++xye3LnPr6jtcuXCGyxfP8f7N97hz+zrX3p1ge387wrOwfrEvEMVFevgayuTJoqvSJFJL2rSS7NgAMqP8UaaGo5JEIE8OoSg7HrMyleKcBApz4jDmJqKQRqLLl9DiseOyiK4h2qxkcuNCSdm8HnOBFKsqk46qMjoqShlqdNBRXUo+RoZaKxlur5kCEZr8FAY66mird1JtK+L9y6e5cfEUF94+xK3LZykvUqLMTqUgMwV7iQ5ZehKGglw0udls7+3g7QN7OTu+l96GChRp0ajSIpElbUYhjUAQxsTQvvpKGiutVJiKaayqZHR4EIMg0CwIfHLrGnuHexGAlHB/qo2qqRPq+I4udk0WJW3VJrZ3efB1MwRhlLBVs1g/7ymSg5dSlBFBWa7YOTBII6jR5+BQpOEokFKtzaFWk4dTlo4jX0qVOgerPBVtWhSqxFCMmXE4VeLAZ1NJKVekYpYnUanPpK5MjrskH7tGgj4zAl16GKX5W6hQJ6CIFZNXlUl+lOTHos2OQZ+XgL2sgC8/ucbld46ya7iTnUMdGHW5eKrKGO5upNKiJSnKD1lqONKYQLEV/iQkhK6lxqKZKqKG2mrZ2Tutgzi8o5/xXYNcP3eML+68z4OPP2Di+EE+unGR7T2NOMsUNFcVU1OupNaqoL3WSFOFjl29tezuraXOoqJlkjLTVWOks7oE4Qoc3NbBpVOHuPHuWT68eYXj4wc4e+oY588cZ+dQF2a9jJKCNITHoKZERnF2DA5dJnM5SH9TFTcuvM0XH93i6y8/h7//g++++1++/vpbrl29zokjxxkZHKbCXEZ/q5ev737A//4/yt47uqk73fvd685a79z3zJ0z75mUKUwmJ5PMJJkkk4SSAklIIIEAAVNtY8C9d1uyJMuS1SXLsi3Lki3LRZLl3rCx6b2EXgyYEjBgejOEEJKQZMrn/rFdYM7MXesu1m9JWFu2tS3t3/N9nm+5d2tUTyAIvVSX5GPXZ1NfYabb72R1g1ssOIV1eIu01DtM+It0bGisYldXE/UO0VUqOvhTEsMX4rDm091ax4G9Ozn3xUlOnjgqpub+/Qd+vH+HO5fPcHBjN25TLm6dlPpSPTVFaoQXETMgpoIwFRorC2irLaal2saWbj871zRyYEsn23oCNFYWUGPXUOcywqDA6ra64bTLdRw7sJP1q1qpdFkxCAL5imSKTQp8FRaEdeJG0lPnQHge2lxm/IUqqgtyqS7IxVusZuDkEZHKVGGmvdo2SmVaVTcGIEamEW2+4WlElYXmKguNlSYeTfT8HyCiH9gkDEdq1oNb5HN3BMbAwvqVDaztCNDT8ngCepvfNQqEeF5gVYtnFERs7mpi08pGNnTWDWc3+Fjb5mVt2+MZE9gFhBviZGAR7TQT8tjjVxgnTjvqy+lpqmRNazXr2mv/NVgYN6aleAx0tNaMTl4YfISG5bXTWllAg9MwOo2oK1FTV5pPk9tITbGSUk0KBbIRn3knNmksLnUa5fnpVOokuPIzMaZHkrkiiOzIhRgk8Tg0WZRr0yhXJWJXxFMsi8WhTKRCk0a5NoMytaiLsCmSMEvjaXVb0WfHEbfk09ENs0SWjEudgVsnQZ28DENmFCZpNCZZDEe2dXD2yHpUmaLDiTIlGFncAuQJ85HFzscqj8KuyUCVuhyHUcKtC4fgb0MMntqN32PFUagU95TIRdSUmTnfv587g6c4uXcrwk+hSC3jyqmjnDq8j4M7N3H8yG52bVuLx21j5qeT+fCjNwkJm4kvUMz+g2txVWgJDf2QJUveJ2juWyxfNpM3/vIHkhPCcdqNrF1Zz4l9m3EaZNgUSTQ5tOI5UKVQZZJiV6VgUyZSrM1AJ43BIImhSJaIMz9NdC2zZmLWx5GTG0pi9lwis2YSo5zHotRphGTOYsrsSTw97imGhm4wc/ZMnv7NUzz3/LM8++w4jh07RHx8LM8//9/MCZ/LryeOY/bsmbzw/H/zm18/xdNP/5IZn0xj8aIFCMLLCMKr/PyJd5k8ORzhPyby38/9jief+j+8++4kXn75j4gJzON45pmJzJg5neeee4Ynn/oFEya9xMw5bzD+rXFMePt3TJ/2Gh99+AqCsI3P5r3LkmAxqG7D5nZkyiRGJwJTXkMQTvPm26/w0hvPExQym3VbVgHfcKRvB2pNFouCP2Hu/KkU2VVs2dnBiTO70JkzefXNcUydOZ4/v/ksL73+LB/OeIcJHGRh6Gfs3rMdr6+KrOxkQpfNZ8q08VT6bazZ0oQgwOSpLzFjziRmz53MisggZNJE/LUuLp8/Dd9/zT9+eMCta+c4emgXDX431ZV2mhuq2bdvK0eP7kGrlaHWZGMuyMNZXkBnVwBXpZW4pDDiE5exprcZX3UZiqwkNq/v4v7ty1y7cIr7ty9zZO8Wdm/rxe0wUGKVUVacS74yivjomcRETGNZyAe8/vI4Jk94BUVWAs0+F7u3rmT/9i4CVSYUmUvJk4axbPFkFsx5k9jITxgT0LYjds+djNnvirqHhQvGsyT4LUKXT2HOvNeZPuNl3pz4G15/8zdM4KA4+dwlMGP6eEIXfUhO+nLGqFBjxWxJ7v93+rIqacSFykC1JR2HZqxI1yqiGAURwgPGOvGbhn/PEZ3Ev065tmeFUJ0XjSc3kipFxKjmwa9Ooi4/Gb86CZ8qEZ8uCa82Eb8+WbR31SVRrY7Dm59EoylzFEDU5afgU43pj+rUaTQasx77mZWqWNzqWLzmVBrsUgIlEhqccka0E3r5UsZoQPV4nTlU2dLxFmbgtabjMSZRkR9PmXLsOiquR0HECJBYx5hZwaPnft0jt70IQhdS6ee88EKAsQnCCNVp4JHnjljCHnxkjQCMR0XjIwnkI8/pE7WnISCchshF0/A79exY04hw/ug+/vHtl9y9fpHD+3ZyeN9Ovv16iLu3LiJMETezrnY/qzsbaagtp67Sjt9dgiBU4yu30b93E19f/4IjW1exq7eBjmobLW4LXTU2NjSV41Al4dRmsInpHNu9jr99fZMf799k6Oo5Lg+e5cb1y3z7zVdcvzzI7WuD9B/6nKSIJXzw5nP/5k25l6zIeWSFB5EVOQ9N6go06cuxKZJw6jNx6bLRZqwgJ3oRusxwTNkxZEUtRBB62b6+k4unDtHhd+HQyijNz8aUFY8jP3M4OE2G2yijtlBFhVGGx6pk55pGrn5xgM09LSyY9QELZ31IY42Tc/0HOLBjPV/duMD3925y7/ogNwe/4ODOTVw7d5oLJ4/y7Z0b/Hj/zqgP+I3zA5w5coDThz+nO+AmNSKI5LA5OHRZKNOW8zZ7aagspNVXztHd22iv87GysYmt69fTHPBh0eeze+t6zhzdj8OSLyZvXxH1GMINOLhpJZeP76aqSEeH38VIxxWfAD4BRfx8DIJATkwQubELyE8KpliRgDYlTOQ352fi0eVQY1RQrZVTqRbBhN+koqXUSJeniFaHCY9BRpVRTrPDiL9QhVWWgCk7CpcukyqLjAqThBJ1EqqUEHJi56PPDKMwOxR1zKdIln1EfvJCCuQxqDMjMMgT8JVbOXt8Lxe+OMTR/ds4f+oQ1y/047Ybaa+v5PThXVwVBNKiFjFn6pukRS3iqiAGc+1Y08rJ/VtGC6G1bV6RMxwCdS4bezeu4ta5fn74agi+uyfGu9+7ytbVLQhBYDdmU1WspNqeS7k5C4sihlJNCp4CKbU2OY1lIi+8vlTDyupC1je7uX2uD74dEjeCi2dhisD1Kxc4c+III10agyCGKdUW5tJaYUIQHjAFEen37d7Mw69u8+N3D/jyzl3u33/A7VtfcvPGHW7duM2XN29z5ewAX12/Cg+/4/LJw+IFIQMcRim2/HTKTDmsrHPQVGHFTYKYO+KDaquabm8ZK6vstLuLaHYW4jblMgImDYLAvu1ruHLuBKeOHYQIAYtZz9FD+xk8e4pta1exuauZ1soShJ+ANTuWKqOMygIx8VoIgZ/wV3xlelbWOehpLKfDZ6ettnhUIxEoN1FVrCZQbhI1E9WizmHjqg5O9e3n5JF9nO4/wJmTh1jb04xZLxPDpx4wCiK8xWqE09DiMFCpl+Kz5uG1qagr1XL+1FE6qsUU625/KT2BMlZ6S/4HnanDV0Krt0h0aPKYafKYxYu6Ix+/U48g2P4niBD6R4MH1zGTh/x0NO9gYKQ4/+lwcd5YTdswrair0TM6leDFsZyIVS0eetuq2dLdzMbOhlGAQd6/mRKkCCKd8Weibenb7KUzUPovj+1t9vxbdyeDIDo44XtcnL2+bQxwyLFA39hj3X4HrZUFNLqMNDgNNJWbaK0w0VpppsVjps6lo6ZYQYVJ3FQLJJEUy+JxqdOwZEZSnp9OlVGGNi2c2IUfkxW1kKL8LCrMcsq1abjzk0fD48rykvBacvAV5uIxSrCr0kRdV6EKX7GGlGXzeMhPUSavGL32a+KCMaVHYpXG4NRmYFXEkx0jXtPafVbys5cz5ghjoESdhC03Dm16GGX6bGrs+Xy+oRn+cYd710+yZ0sHZbY8BMGAkxRcRRr6dm/iy6tnudh/gP2bRTeVtc0Brn1xnPs3L3Hx9FG6O+rQqrLIy01ladhsQpfOJDUjDEd5Pus3NlBQmD3q779wwSQWLZrCO2+9TLnTwsDpg9y6dILtq5uwazLx2pQ4VOK58Bfm0FFuoKZQhlOfjsOYhVEej1kWjzkzGrsiGac+kxJjCjp1JNmKxSTI5hKjmEuMej5h8jlEaoL5OPhDfv37XzE0dINZc2fxh5ee4/WJr/L0r55g3epepNJsPp01g6GhG1RVuBgausF/P/s7Xnrpj3z++S62bNnLll372bJrP888Mw3hpxMZHBwkbFkoTz71f/j5f/4HR48eZNasGAThDzjtNfT1HWZtzyoGBweZMXM6//XL/4fxk55j0ru/54NpL/L2lBeYPe9t3v3gJT6Y/hpvTXmRGXPeJkMSzfsfj+f9jyfywSeT+Gjmu4x/R3RdenXii8xZNIPyajt792/CVqTis6APeP/D15g+YwIrIueit2TR1uUhJTOM8W8/zxtv/5Enx/2MP736e8oqi5jAQVIz4vkpDwlfsYynf/Vf/OWNP2IsyGXwxnEGbxylvNbERzNeZ/LUl3hv6p/5aNobBC+eSUuDh79+c4cfHwwxcPoIX5w4yJpVLRRbtXR3NvD1vev84x/fcOZMHzqDAqtNS3Orl4bmGprbfJit+SjyMqnxOti1YzVN9S62bOhk6MYAl84f59qlU9y8OkBLnYewRbPQKtPpbvPS6HNQUqBgJuvITAnh0+lv8Nunf05SbDin+w9w89Jpblzq5/aVY6PNpdjln7Ai+D3iIqeTljiHqBUfEhL8DmFLxfyMrITPSIueQXrcGDAPXjSRhQvGszRsMp/O+jO///3/xc9+JvDHF37BBA5SaJFRZFWSmhSGSI8ZoSu1o86MpEyfjdsspVgRhz03lmL5WHe9MDsUS/aSYQAgfo6Kc5bRUCLDXzJmL1tmkdDsK3ysvnu86z5SQI9Qg8Sv50ZOQxv3KfaMYHyaeNw5y3HnLMeTE0GNIhqfMgG/OmkURPiNqdRoE/FqE6k3pREwplKrEacQLQUSArp0cRqhTqYuf2yyEshPp9mYRWehjM5CKa3mTOoNqdRbMmgqkohJ1ZbUYRAwIsAWi/H8nGCs2ihqy6Q0lefS7FRQXyLBY0x6BEA8OrF5dOrhfuT1j5yDR48fAQ8j659BxAPGJsbtj4CJK4+sEXOB08Pnt/6fzvvIcYOjIMJn11CkSkWfE0tXwMHWngDCgS1ruHXxDNcHz4xtJt0t+GtdCAJERy7m8MFt3Lp2jvOnjnDz0hmO7t/GOK4wjisIV+Dske1s7vCxsa2a+jI9bR4rdSVqGsryqS3IodIkxZaXSmutnb7dm7h09igXzvRz/uxJbt28ysPvHzB0+zo3r13k/Kkj+CuKiA+eiTRmAbmxC4ZflIjAJOFzkcctQBGzEEnUXPKTQrHkRFGSm0hxXgI2WdyoeFqVHEyBJJoSddroyXl9OHeXPoFubxmVJjmGtAga7ToceWk41RlUmmT47Rq6/aXs29TOV1dPcWXgKGZNDpLUWGxGFcJUCFSLSvwdG1ezd/tG1qxs4eDnW3l47w5H9+1m+/o13L12Gf7+V+5du8r1c2e5f/0y39y+xMm9m7GqRLGiftiXezpiZ3RNex3f3LrG8X17OHX4CLevXuXY4QOcPtHHtYuis86JAzvoFwT6/6lwuDNwjDMHd7K62UcGdtp81Zzctx1VyjJqbTl0ewspVMSSEzkXc1Y4dkUiLnUa6vhQinISqNHJ8BpEEFGlkVGjU+A1KGku0tFTVUJ3eSFVehnl6iy8BXlU6qWYMqKwKRKoMGTj0KZTII9Dn7WCkRCdFXPfwqWKpqEwgxpjMlbJctQpIYhjZDtaWTLlxXruXh2Av3/DwPH9nDu+n+ZaF6VmFZ4iA0ZFKkZFKtHBs8mOD8OkyIAnBK6cOsyPd6/S6XfTXV9Fb1Mt69sDBMqLcBfq2LOhm+9uXeSbu9f4/v4t+O4uQ1dOsXNDG3kYMOclYFUn4DJlYpZFYM2NpkAWSbEihmpzFlWmbDzGLBpL1XTV2FjT4OLLi/3w41fcv32ZG5fPwRSBzrZGWhu8dLX4R/8W9vx0XLpMxBGgmBb8Cv0017q4dv4s/O2vPHz4A9//8He+fvA93z/8G98++I7vv/mWu1evcen0Sc73HUFIgZGwGqdZRkFeClWFeaxv8RAoM1DvNLKhuZo19W66ah20VBRSV6zHZ9NSbzcjXAGXMYf8rChaakq4c/kLHty+xOfbNlBeVoxckkkXQXQRhCC4KTPmISwSC/9qXTa1Zhlus4wauwZfmX5UD7GqwcXaVs+oS9PIVKLOZaSqWI3faaCeZQhD4vda3dZC/8F93Lt5me++vsXRw5+zdnULh/ZtZkNvI90t1cOF/BVqbHm0lJtpd5mps6kJFOXjK1KLk4gTR2hxW1hZW8xKbwmdtcW0eqy0VRXSVltEu7eYDl8J7V6RytTqLRoFEfUVBupcun9ZdI98/jyCqJla2eyGRQJrOv2s7QgwIAhYkItFa52b9jo3rT5Rh9PTUkN3kzgFvC8Ij1Gaetuq2dAxJnDmeZGOOCLwNghioV/PMtExKQOEAcA2dvz/H7rSY0BiWJS9uqWK1S1VoyDCK4xNW0aOXVVXRlO5Cb9dQ8Cho6ncREu5keYKI42VJgLleupdGgIONdXWHNH2VR6HXRGPr0AhWjsrxalCW2Uhx3b0sHtdGw6d+BkKWHOoNUtxqVNwqVPEwtmmpMokpSQvFY9ZTp1dh1MnwSCJJ1Bm4taZQ9wdOMyeLh8uZRK65DCK5I90Pqci5g68jaj3Gv66URKFTZk49n95/OimyEGB4/vXE0TX8CY71oHbuX4lfHeH+1fP0dNYizwxhsYKBw+uX+TOlXN8ee0Cx4/sQp8vIXx5ECGhn2IwZrNg8VTCo+eQmh7MktD3CQ6ePLpBz507AbMxh2N9u+jv28UvuIenSEWZLov6kjxMGWF4TVnYc6Op0KZQoUul3JhJmTkTkyIOuyYDc0YU5owo9FkRqLKXIpUsIVOxiHTNEtKMwUTlz2e5ej7h+mCmLn6PJ8c9ydDQDT797FOe/M2TPPn0L5k1eyZDQzeYMPHNURARGxfNr379JM8++zuc9gB+fzfiBOJlqivKaW5u4re/fRpPfS3VlRX85//5Ga+8spDBwUEE4WVCQjLo6zvCz3/+AoIwjqjo8OHHxiEIU5j8/h+YNXc8L732NJPe/yPjJz/PC68+xUezJmKwyVi/rZPjA/vwBBwER8zjtUl/4s/jn+e9j99m6szJTJjyBh/OmMwnM99lynt/Zs5nkwlZ+jEzZk3kw+l/Yc68d5kz713e++g1pn78Bn96bRz/9y8EQsPns2PvJmoClbzIaZ5ngHmfzeW999/BYFRx8sxBLl8/yaVbx+k7vY1sRTgfzxrP1GmvsXDRR0RFLESnzqa7tY6+fdtpaaimtbGKQnMe6tx01q1p5fvvbjM4eBKv10W2JIWY2OWYrVqOHNvHtZuDFJQYScqIQ6pIJk+VTFpqCFPYxRR2sXF9K5cGj/P9d7c5cmAH/honfQd3snPrGnRqKZUuKy0NHqqcVjJSInlrwl8oMGn58eFXPHxwmxuXTnLl3KHhPRS0iigUWSGocpYiy1pExPL3Wb7sPRLiZxIXPR2LKhJ1xkKyY2eSnTALedYCpBlBxEV/xJLFkwhbOoXxbz5F8OL36Wyv4MIX+/jy5tlHgMMIiDAw0ijb1hXJ6b/MAAAgAElEQVRglb8UZ34aJYoYSnIiKJIux5o14qo5UgCP2b668uNHnz9r8h+x5afgrdD9mwLZMFyUP6qNGKNkaeM+pSRjEV5VDLW5UVTLo/BIwqmUhlMti8GbG483LxFvXiJ1lnQq8+OoVMXiN6YSMKfj1SdTp0+juUBCozFrFEQ06NJp0mcjCAYatZm0GLLosEjpLpLRasqgXptMU0EmTYXZ1JpSqNDFMzZNGAMRgtCFw5xIdXEm7VVa2irUNNrl+KxZVOvF2s+jSn7stXvy0/BoMinPTx89h3ZlElaZqNMYaeA8fm7FiYVUevYRTcSjq50xStIVxtyxRtaIw9PI5OIgjwus947+vJ09AfylWiTxweQkhpIZG4zQVVdJV6CKXet76GoJIJwWxxU1nlLK7GZk0kROHt/Pwwe3+f6bIf728D6b13Ty7viX+BU3hjf9PpoqbZSbZCQtnU11oZLqQgUOTQr+YhUVhmxqitTUu60cZALH9m/Fgpz1vV2c7j/KD99/w99++Ab+/pAfH9xiE9Mp1maQlxxMYvCHaFJGEv5EUUta6CfIo4PQpoSijFtIoSKWktx4NKnLKMiJFbvUEoGs8LkkLvl42MrQgDlfQh+vi99LDuacFIpyU/CY5Tjy0kRbSifU2ETaRFOFma5AGeeO72Ho6jluXxvkzrVBulvriF2xhFE+2k+gUKfEoJSwur2B7+/d5vyJPmpddmxIuHr2C/jxO765dYX7V88xeHw/XxzYwupmNzmJIShSwhCAmlItPqeF5lonNwfPcv/Wde7euMGVwQtcHBzg/ldD3LtzjZtXB9iyup1apxUEgaoiHcgF1jZW87ehS/DwS2gWswvchUaqigzos6JQJi7GoUkhMXgaCQunUiSPRR69YJTO1GTX0eowUaWXUSRNpjgnBZcqG7cmh1pTHl6zEn+BCq9ZiVsnxZGXRqlS/DDYFAm4jRIqDNl4zDk0OHVUmCQE0UVxXgLWzDACBVmUq+NQxs4lPzUYfVYEOXHBPMEQRRoZnfVVbF/bSW+rnzp3CT0tPvKlySTg5sDWHk4d2Docj/QTDjIBgyDQv3szq5uqWdMsCsicJhUBl5WugGe4KO5i59o2bl44yaXTh7l69ojoztQFhepkhF+BMScco3QF+amLqbVJqLZk4MiLp8qYQbkmmfqSPJrLdTS69FQV5nFkey9Dl05z+9IX/PhgiC/6D1NVbkcQnFi1crobKtm6qk7M4/AUiCAiSBQipUcugoMCB3Zs5IdvvuJvf/2Bb775hocPf+C7777n3t0v4a9/5R/ffUP//r00E4KQIhbh3wliSFiDy0S9w8Ca+nIanSa2tNfSUGZkQ7OHXn8ZtYUq/MUaOjw2GhwGhCsgixdjwfyuAu7fOM/92xfZtW0ta1d1sn3LelZ3tSOsg5yUaKzqLAyCQH2peHGvscgIODR0+u1015fRUllAg8tIe7WNld6S0SLU7zRQ5zLiKVJRapCMbkCSpBWoJOns3rKJ65cucOXCWS4MnGLntvWs6WnnVP8Brl48yeWzfRzetY6uOhc1hSqqLAoCRfk0lGjxF+dTY1XiNss4ffQAfrsGQXDS4rbQ4DLSVG6i2W2h1WOlo6aIzmGA0e4tpt1bTHOVlZZqURMxIq7+V0toh3YW0VZXxpqVXrasboR1Am4SoH+sq9/iLXssnG4EQIysriY3q9qqRD3EStFGG59od/sEQ8yhl9WCADHi8Qm4EWbCBA7yE/46Kq43CAL3+AXjuAK9YkgliFOGPsQU2tfp4232iqnUkkcAhGEYHDS6R7MpHgMYU0Q3qkdBRMCho8qaS40tb9jmVY23OI8mt5E6l456l47mCj0NDi1VpmxK5AkUZEVhzY7GpU7DZ83DbczBX6xhz+om9qxtFgPeVCn4CmTUFSoo16bhUCZSacgUBddGCY1lBizSOIryUnCb5DQ6TXT7Hdz+4gDXju+irlCJS5mEXRGPVRrFCHdXnbmC9JggJImLkaWEEPLZZCIWfkTS0tkIM0GYCdwQnfwOMgFBuEKJPpvTR7awvsuPcJDRqYG3woa/oogLJw5wsf8ArTVOjDnp1BSb6d+znRvnTvHXr4e4PHAMf42DmsoijHoJspwYsrIjiU9cSEL8ApTKSGSy5cyb+yaJCbNIiPsMf20hu7Z0kS9P4Bfco7xAjjZjBZq0pTQ58tGnhbLi0wms+HTC6N/DokxAkbYMkyIBfWo4xrQIDJkRGKQr0CiWI4yDlJz5REtmEateRLh6AWH5C3l3/tv88je/ZGjoxmNr566dhIQu4de/fYrZcz5laOgGv3/2twhPT0R4eiJbtuxn1qxEhD9ORPjze8weBh2/+92veSdk1jA4mIDR6MBp9yAI4zAaSzEaS4dBw7MIwjiGhm4wefIiBGE2b01+jvc/eonJ017hzXdfYMr0v/Dn8c+QKY9jx761rN7UzvEz+zncvxtvQwWK/Gw+WziDv0x8idcmvMxrE17mrffe4INpE3j/w9cJCZvJnHlTeHPicyxcMo0cRRyLgqfz7nsvM/GdFxn37H/y+oQXOHX2EGcG+9n6+Xpe5DQmk4EJ499gxicf0dJax3ffD/HNw+ucv3gYoyWbaR//hUlv/4FZn05k4YKpzJ09helTJ7B4/ic4ivVcGTzF6X7RUTLgLWdtbxt7dm2k3u9GqcwkLm4ZSUkR5Gtz2LV7I2s3rGTKBxP45NOpLAmZTWLCIooKc0ZBhC4vjd071sCPX3H7ygC3Lp/l4plj1JTbyZdncXmgn4tnjrGy2Ueg2snShbOx6pXcv32Rvz8cGmtMaUCQgyJzBVlJC7GoYym3ZaJRLCM7ZR5K6WJUkmA0kqUU5sViVoQjT1mALG0+GtlSctIXEBX2PmmJc/j4gxcwa5P5+u4Z4B7ffHkRQeiCX4w55Y2BCAM8uM6lI9vorDBjSQ+jMCOMYslySqTL/qnQHaHXPFrYWhAEaPeWsK23njZvCVpFHGMUnm2MdNjH1gjgt2NKnYc9awllkhCqcyNp0Cbiy4ujShqBO2s5ldkrqMqJplYRhzc3noA5HXdeDO7cKPz6ZBotGdQZUkZBRJNFgk+biledTKMxixaLlCZTNg2GbJpM2bSas+m0SvCrx6hYPkMKHk085do4SlVRw691LM+hUBVBRUEKdWU5dFXr6fRo6XRrWFmppduto8Ohor5AdHpy5cZTJo+lXJlEtS4Tr0VsuFSbc6gtECe5/hIl3iLFvziPFgShGql00zCI2MvjYuldw2Bg5HYERJx+BET0PgIqHqU5XeHRXAq/PY8idSKCgbHlLdRQppXh1CupKTHBgEAQXRgEgeuDpzn3RR/XLp/huwd3uHv7Ct9/+xX9R/ZBtUA1MZjVUjx2E+5iHaGffYAQAT0BJ0WqVLKjgvCV5FOmy6KmSIWwFw4ygQ1d9Qhy6GryMXT1Al8PXeP+7ct8d+8a507shYcCwnRIDf8YReI80sM/RhI+i+wVs0dPniQyCGnUfLRpyylWJWOWRFNlzaUwN4mrgkBk0FQmvfAkiSEzsapSMeSlIwgDLFs8m/cnvoIgh3kfvYs0ZinVNhVWZQJ6yXK0WWGYldG4LFLa/SUc272Oe9fPc+50P19/OcTFgdOc6tuPQSlh6qRXyYheSnrkEioK1GTHLsVfZuH0/u3079mKVSWKyatKLZzYtxm+u8XhbT301ruoc+hwW+RYc5MoVKdiUiTS2+yhp6WGNR31HNy7la/v3Qb+yr0vb7Nv7y6YI0C9QIPPQ8zyYCKCg6gmZnTT2b9+Jad2b+LO2SOc+nw9NQVqtKlRSCIXos+IQp28jJTQWYR+MpHwOZNRxC2mQBaNJSeK+hI1lXopTnUmtRYlFdocpCuWkLhgFsr4FVQacylUpOKx5OLSSynTZOLIT0OZuBhtehheq4xAsVKcPBmyaXMa2N5azfo6J15LLg5lKkU5cVgywzFmhGHICEGXsRRDdjhPMIQ6LRJlagz5GYnEhiwgKyEcaXIkC2ZOISd1BX6XGb/LTFedC48tH4MgsK0rwK3Th9na4afb62J1oILaIj0eq4quugq6A+UYFalsWVVP37Yerp7Yy86eerE7LhhEAeuvwJKzguK8GMzZYVTok/EXSSlRxGCVhOPWplNpyKTaloffZaSpqhC7IYeuejfXBo5xcMd6mmqc5EuTSYsMITctikC5iT1rm/A78qmxyRnpFgmCmKhtQ0K1w0JHfRUrW+sZPHuKH797AP/4K3///hu+vXsb/v49g6f6aCYEaUI4BkGgyWmi2WWmwWGgsWw45dllwl+sosGhxVeUR4tTS4tTS21BDoFiJYLghp8KxIfOwaLOwmM3sXNDN/duXuDMyUM011dRZNERExH8CKWnma56J8c+72VNk5O2ajM99SW0Vhmod6lp9ejprClgpOPyOn2sDriodxqpKdHhseUTQjMCIE2NQClJosCgodZTya6d2xm8cI5zA2c4eGAP3BPgnsD2TWvY1NNKq6+chgobbVU2ml0m6mxqGuz5eG0qaqxKfEVqBvqPELBr8RWp8Rfni05NpTpa3BY6a4ro8pbQWVNEZ00Rq/ylrG5wjeoj2rwlo8X3o8vzCIjY1OVja0+ADd0+GCeMgYgJAheFMQF1q99BS52DjsZyVjaLoKGnrZau1mq6mqvobquht93L6g5Rs8OvhoFE/bAr0tAwfWsvY7a+ggGhVzSBGHVQShD4BfcIoRleEa1dn2WQIZ4QdWKvgDAO6Bewk0Efr4NGfG5PwMnW7vrHtEIGQUzm5fTj52BlnYO2Kht1Dj1VhUoqCxRUF+Xit6tH3bDqy0QA4S/OF2lIimQsmdEU5SRQLEvErkimLC+NCk0Wbm32qG20xyihtkBOjUWGU5uBQ5VCmSYdt1GCx5xDhUHs/BXkxFKQE09JXioug4RKk4wqkxS3Op2i7BgMqcvRZ4Sjl4SjzFiKND0USXooaYmLiQmfzcfvv0LEklnUVxQz5/2JeAp0CDEgxECNXYMgwOEdvVw/f4TbF0/Q5HWyjpmsYyYl5jwEOdR7ihEEA6V6OYIbBDf0f76Nw9s2s3P1Ko7v3UGz142vwo6jUEtWWhRKWTJN9WUcPrCB9WvrKLbJiIucTdCc8aTEzUWVtYKoxWIzyyCJoTAvkRJNKnZtGrrsCIRfgTk3kT0bWkapdOuYiSYnicL8THSZkZgyI7BkhqNJFi2zBcGALGsxWdIlpOQuIUEdTLxpGR8sfpcnxokgYuZnM3j6d0/y5G9+ya/HPcVTv/klvxn3FHPnzWZo6AbPPffMKIgYHBxkyeLFvPinFxBCQ5kcHs7Q0A1+/p//G0F4lb6+Pl55ZRp9fYd55ZVPEIRn8fvbkEv0wyBi0iMg4jME4QNGHG3emPg8s+d9yKtv/GH0/Xbk+OccOLwTh8vK6nUdXLk+wIHDnxMTv4LnXhjHhLde59fjnuS9qW/x4Yx3mBH0ActjFvHS688ikSeSmh5JfFIoc+d9wPgJzzPx7T/BgECFp4BLV06ysqeeck8hZRUFzJ4znfHj/8y8eR/jq3Fy6MBW9uxcy6mjO9Gr0lkS9BEzPhxPbPh8QhZ/wtT3XiNo7gco81LYu3cTP3zzFdcunueroRtcOvcFp48foqPFh+CE2OhgkhLCkEkTyMtNw2rJIzE+jNdeeRZdfg6tjVV4XQU0VBYhT4kYbdQK92DTykYObF/HlTNHObRzA5t7Wjl1aBc2JBzatZH929dRVqBizgd/ocwkHQ3nG21MBYFwEGSpkWTELMEoj6cwLx6jdBmG7GDksTPIipxBbMgMooM/JTd1OQV5iRikEaO1VGbkTJSpC9FLlqNMD2XH2gCXB/Yz4sYjgoh1/LO4+NvL/ZzcupINvhKKs1dQLFmOPSeMEnno8DEHh/e9ERDxqIXp2P1zh/ewq6cNoySJMSrPNsZ4+bsY0wCIy5y6AH3sbCwJ83BlL8WvisWXG41PFolfHkW9MpaAKgG/Mo5aeTR+dRIBTQr1hnQaTZk0GDMIGNJpNGfRZpMRMGdSZ8rAZ0qnzpJJq32sWK9QxVGeG4MgGCjJCBv9epkiiip9MjXGVEaoVgWjAErUf9RaM6k0ptBol9PmUtFRkU97uZr2cjU9VXpW1xhZXW2izZE3Op0QJzYiWKkvltFRoaHOJiNQrMBvk1FpGLP/L1KOTGVHQMRGxkL/ehkL7OtjLHF7xBr2NGN5EiNAbWQaMbK2DX+/MWeq0b3KAIJQj1CmyqBMlYG/yECtTUfAYaWluoxTh3Zx9/oFzhw/wJ2bgwzdvMTNaxf58dv73LlxiZVtdRTo5FjyczDkZeIu1uF3mTErUnBZ5LR6rAgDUJibRJk+m5L8dBxGCQ5TDt0NFdzjFwj1sHFVG3u2rOX4/p1cPXeM/gObMKqSiAn5CGX6YlTpC8iKmok8Lgh5dBA5MUHIYucjjRKXMikEkzQaVcoyFAkhZEYuoNldQG+9C4s8EYMkFknCUrTKVHzVdrYIAovnfEyRTs0i2hGWiWJRhzGLAtUIT82Hw5xJb3sl/fu3cPnMUa4ODnD98iC3rl7k5qUBnAV6NNlJdAfcpCybhzxOHOG1eorwluiw5GaiSI4iJzESGxLKCxQ0VZjpCZRhkMRglMSgTg2jtlgNAwIMiBzn+mGSAX97AHzP0O3rnB04RXVVBUIzCM3gr63A73FiM6qodRaKXePyIgaP7aFvyyqRE19djCNv+M02bBebEjoLMXkyhIKcWLTpYWjTw0QamGJkJVFpkhMoMWCTpyMI61g87R0WTptEe3UJppx43nv1d2jSw6kuVCCJmktDmYq6Ijn1JbnUmqW4tenUWZR0Os0027S4ctOpNuRSrsmmJDcRc9Zy1EkLyImdjSJ+PqqUEGSxoQTRRZO7FCLEPBCzKhurPhudIgEhAoQIKNFKKDPKKdNK2drhZ/Dgdvb0NNPuLqKpzEKd3UBnbSlui5LuQDl7Nnawe0M7N07uZWD/Jja2emh06WlxG6i15VCkjKVEFYstN4oC6TKKc6OwySMwpC/FkRePr0AselwWGVZtBhpZArmZUficFjrrykVruk2we10HvY2VdPjs7FzTwMHNrdSVqSkzpGOQRpAdMx9lSij0CQjPQl5GFFpFGqWWfPZuX8/p44e4OniGezcvc+3CFwjboNnr5vMNvVw5dZj96zrZ1FjFykobHRVW2ssLaLTrRK2AVUGLU09jqZoWp5ZWl4YGu5IGuxJfYQ4l6iS8pQZOHdrJ2aN72bK6nV2be9ixpQeDIDB1ynjqWYbHOea4YVQkUl9pprHSREuNmeZKHR1eI6vqCuisNYqBM4KBxjIdgrCXtspC6hx6/KUGhHooUGViEASKTUqsJiWFFj011R62b9vC8eNHObBvP+vXraHO78Vq0lNbUcovuCdSPWxaAqVG6ko0eK0K/DblKIioLRx2Zxp2a/LaVNSVaOgcBh31pTqaXSa6a0tYE3DS4yulo9pGu7eEdp+dDn/pvwQRi2gXu9J9Ii1mfUcNTBeL/c3dfl6nb5T601XvpLPBSXvAQWugjI7Gcla1VdHbUcPqlX5Wr/SzpquONV119P5z8f7EWLBdAm7xZ/5Tp04z/G/kujDIswjCAB01RaKO4XUx60G84G8SO+m7RLtjQXD/D/vajZ21Y3qMOcMrT4CfPX4OugJldNaW0FRhwWfXUFOkorYkD1+pmmaXiSankQaHXpwKmRW48jMpkSdhzY6lRJ5EWV4abnUmlflZuNWZo/crdRLc+iwqTVLcRgmO/DRK8pJx5Kfh1Gbg1GaIVMj8NGyKBAShF7sqZfQxZ34aDnkihZlRGNNWYMqOQi+LJE+yHGnGUrIyQkmIm09s1DycxWrOHPucU4d2sW/TGja2NI2e1w2tVawWBJqqiuDhEHevnKE94Bkt2CuKxUygmayjUJWB26oaBRFt1RUc27Wd45/v4Nyxw+zfupHPN61lfVcLnU01VNhN2Exyejq81FSYiV4xm3x5LH6PGbslG2VKKOFz32W1IFBhkmBVJiCNW4hOGkOlTclUttFUVciNC308uD3AlYEjtAXKsWikyFIjscgTyFzxGbKIIArSV1AijaFYMWZFKc+PIF2zjET9Mt5b8BZP/Pa/GBq6wYw5n/C7P/2G9z6bxNQ57xCeFsSkKa8x5zNxEvHrXz/BC394FuHpifibu3E5nTz/h+d45nfjiIuLYcuW3QjC8wjCqyQk6PH72+nrO4Ig/AlB+BMJCTK2bNmLIDyDIDzHM89MFIHHz/84DCrE4uOtd/7MX954nt//91NM/2Qyza1ebty6wNlzx9iydS137l7j5q1LBOqrWbDwM2q9lazf0Eu+JpcFi+cSHr+Ud6ZPYNrsKXw48228ARcdK/10dPqorikhdOkc5nz2Hh9+9CYyeQKpaSv4LOgDQsJmMSfoA6a8/wZvvfMakZGLkWTFkZuTjFEtociYi14xVpRlJS1nzidv88Zrv2fZ0tm4K80MXjzO9w/u8e29e5w9eZxtG9dyeN9OGusqEZywss2Ls1SHRpVGauJywoJn88lHkwiaM5WNa9v5om8PM1mHSTpMXbHB2hafaKBwD/LSoqmwatnQWceVU4fhh7vYkGBDwvn+/WzuDhCzeCrlpvRREOEqUBIZPBshCPZs7qW3yUuRVopRGoc2YwX6tFDUCUEI0yHs41dZETQNwQLZsUtRZUSgTh0rhkuU0ZSoYjHlhCOJnofLImWM/nKPMftRN0I12M05YnDqSEGfEkppTiTO3EhcyjFwIoKIkec+CiIeBRUGbnzRz97VK+msdgw/byRnYQREtA8XumJtpor9FHXMpwiCDUvCPCqky/CrYgmo4mhSJ9CqTaZNl0KzLpkmdQJ1ebE0atNo1KfTbMyk2ZhJvSGdOl0qdfo06kwZ1OpS8JnS8Vky8JrTqTGnU21Ke+S1iMuRE0FJ9nKKJaI1q02yjEc1DDXmdGotGVTqk/EYUvBZs2gokVFjTqe+OIdWZ94omOjy6Ojy6Oh0a2hzqai1ZFCmiqX0Eb1EmSqWck0Cbl0yVcY0PIYRoDEG6IoVIsCRSvsfAREjU4VHnZZ8jGkvRpK+63lcFzECIkZ0KduG1z1GEtXFZtcDBOEh2VHTERTRS3DrpNQUaKi16TiwYRXnj+7luztXuHNtACEEzp46DP/4nm+/us3394f427d3OXZgJ+4SEz/lIV2N1fTtWsf1s4doqSqmUJ3GSm8JNUUqLLJYaovVlGozqbDmYspNeWzjys1MwVdh5+rACb69c4Ub54/R7C2mIC8RjWQZ2bGzyE9fjCp5MXnxi5DHLSA3YRHKhGCUCcGoU8MwZEdSrErFJI3FmpvMka1dXD2xm56Ak8oCUVRqUmeydX0HJw7v5lz/IU7s343LokNYBpqMSDyFcgThhtjVE6qpKJSyc10j54/t5vyJg9y7fZ1L589y5cJZ/vHwPqcO7mb/5l4Ob1uNIOzFmB2LOmUFC6dNIjF0DpK45SQsnc/cD99Bk51EgTINZfIyNGkRWBWJ6LOiHgsQanQX0lBZiFqSRAZ25tDLqf5D7Ni+mY72ZtqaA2xa38va3pUcOfg5/Yf2UF5iZhdTWNtRz8Etq7lzoZ/tKwNiIZIajlkSJ9K03gZVUhi69AgKcuIpyIklN34JSSHTSVs2E1XyYtH+NSsSsySWUnUGPV4ne3tb2Nzio91jp1idSV5aJIEyA9bcJGZM+iPCE+CxSHDq0ggUK6grklNrllKhGSsmKpQZ2KVJ6JMjMaSJmRRWaQSatCVIY2aRFTELaUwQGSsWEEQXxAg0VpZhQ4LHbmLg+C6yk0IRNoEqM5qf8FeGeIJqq5qGMjMtLitV5jz8RToaSk34inVsbKvFaZBRU6Jj94Z2BAEEH9Q59PjsWpoqzHR6bbS4DdQU5VBuSqVIFUORMhpLTgS5CQuQRImakQJJNBnL51BhVYjOBBJwWuSc2LeRocFjbGj34y+zsLaxmt76ChpcJta3VNJTZ6e2SIE9PxmjdAWcFsT3lhyU6eGkRi4kMXIJ8vQ4GmrL2bS2+5FJgAFhm0iRO7RjE98PXeHA+pWiBd4wRaPGmjdqCFBdkEuhPJEqi4zGMh2tbgPN5Tr8JUoanRrWNJRxvm8n29e2sbG7if071rJv21o6m2poqC1nzcom6mvK8FYWUe00o5EloJHE4HXq8JVpcJkyqS7Koakyn85a89hF9WfQ5jbTWmES6UeFeVTb8hHqwarOotymob66FL/HjsdVSmtjgN07tnLs6CEO7NnNji0bWd3dSaDWQ31NBR31VTR5ShkZnQfsWuqK8qgvEScOtYV51FiVnD1+CF+Rmurhz7YgGOjxldLmLqC+VEeDQ097pZWummI6hm1LWyqttNUW0+GzM9Jhuy8ItAui+xIhw2nQEpEeFEQX69ur2bTSy7aeALSPTSFWNZbT01pJb5uHtZ1eNvXUs2all9Wdtazp9LNhVQMbVzexvuffp1pzWhjuKB4UL94/gXq3hRHrPGEcPOSnDPIsdjKGQdtDcUq7CIQ50FJZQEtlgWhZPcBwSOZB0RVs+HUZBEEEQ9PHBOGDPAtTx7IiRulM9RWsqhOBRLPbQqBMj8+uwWfX0FhmoMGhFwP/rErcOglOdQalylRRBzEcTlllyBEnEMo0yhQpuNWZVBvFaUKVRYbHnINLlzkKHCoM2bh0mVSapAjCg1HgUK7PolyfhSM/jdK8ZEplCRRmRmHOiBBBhCQcRVoIaQlBJMTNIzF+waiFd7OvjA1dTQweP8TWjjbqHXaEFDFNvaHCyvbVTfDDXfr3b8NAHlmJEaAR2LK6na2r21jVXC0CiBCoMMspUIrp1hdP9nPrwlnuXLnAtXOnObJ7+yjIMKkkxK2YL1rzChC9bNYoKPY6NQh9UFeaz8ZWN9WFChJCZpKybA6F6lRKDdl0+Es5srOHwVN7ObZvA3Vum5ihIhiwamQY0gEAACAASURBVLMoNUgo1WSQnxhG6EdvMu/tF8mJnMsI9UCmDidVvZQ4TShTgt7iid+OTSJenPg8KYYo4hRhZBuiePPtPzN7jkhVevrp/+LlF19AeHoiwUuWMDg4SEpyMgnxcQwODjJrVhSC8HsE4U8888wUhoZuoMnL5T9+9r/43//xv/ivdycxODiIXKJn1qzlbNmyC6OxBHEysYhHC7DxE//Eh9Mm4XCauXvvMg9/uMO+A1vo7Gpg89Ze/AE3oWFBxMQu5/yFUxzvP0hzix+RiNnMOx+9wbsfvkFQ8Mes7KnnzLmD9PTWk5QQSmJ8CBEr5vH8c79k8pSXmTb9TWbMemsUxLz82rN8Nu8jzGYlsdHBzJz+NsuWzGL2tLcxqrIoMSqIWDKLmVPHM+G1Z0mMXsiBvWu5ee0EQzcGuH/nOl9ev8KJQ/vZu30jm1Z3kC9PY0XIHGwmOUVmBZK0sQI6dMFMCg25nOrby4WTh5jJSCfdRsyiGexcJRZx+ZlxZEQtRitN5Ie7g9wY6KO7oYKshGVIU5Yj3INCXSaS+EUIzdDb5GTb6gAOg4zY0M8ozM/m5P4tdPpclGolFKvTKFGnYJKsQBCGEKZDwpKpNFUW0+Z30x3w0B0op72qEJchC2NGGMZHuuuCYBDp1cKA+PzRIrKdgwfW09ZYhiAYsOsfdywSBAMuVey/sS5tZ8wZysaY8Fek2wwc2s3GZj+7VjU+AiIGUSXOZQyE9JEY8u7w/bFMBmvSfJxZoVTJwvEqo2nSJtFmTKPNmEaTPpmG/ATq1HG0mLJos0josObQapXSbMmmyZxFgylzdArRXCyj1ZFLQ5H0X7wGA5WqeGq0yVTlJ1KhisOljKFYshxz6hJMaUuo0ifT4VLR7szDW5CJx5BCjTmdOpuEGnM6gSIpTaUKGu1yGu1yWsqUtDrzaClT0lKmxGfNolKfTLkmAac6jmJ5BCP0rf/5+7gpkIRjk0VRmhc/DCJGJhEjdKRHqUkDw7fb/glEGBhNoBdOIwK7EYtYA2PZECMgwo5o8/1g+LYfIXbeR6iTl1Ocl4UgDPLF3m1cOXWYwZOH2Lt1jVg4CVfgh6/h79/Bd19xbeD4IwXPLo7v2ci1Mwc5uW89qxpc1JZqqCpUUmbIxGXIosqmoMauoVgnQS9LxiAIBDxl+CrsdDb46GkVN9v1ghi2NJVtaCXRKFOCSQ77iAJFBJrkJeTFL0IRv5C8pCW8Qj9mSTQWWSwF8jg06eHkJYehSFyKx6qk2qYi9/8l7L2j4yzvvO/7nJzn5H1Onn332c3usvsm2WSX7LLgJISQhBqqwYANGPeq3mdG03vvvTdJI2nUq2VJluUK7g3b2AYbbDBgwAFTAiRxEpKQfT7vH/doJEie3T+u49F4NDO6y3X9vtfvW5o3IAh+pBXPkIs5uXz+BL/+4B343S959dQJnt8zi3AKsl4dbUFdGUREbHUM5V0c3zPK2+dPcO2NC/zx+se8cekC+3ZO89E7l+G3v+DV04dLYUDHEYTzxGxyNHVrWbH4DjFbYxKW3P0juEHALKnArRbTI9XVK3EpRPqVsWkd2/syTPWkmerLsmu8j/72BEuZIRX1MzUxQls2QdDnRE6cYmeWE0f2cu2tS0wMdYoBeYKb/nwYYRISDjUZlwa7tIKAtoH+qB23rBKHrAK/pha/phZNzVO4BYGn7v13apbfjVWyGpdiAzFLE35NLTbJJtIOFdu60xydHuL0nq3lCy5qVTDVk+QUt7NuyU8oBLViwRrW0R3U0OlV0+aUIwiTRFT1JDTNZE1y7I2bMdevw9K4BodkDebmZ8rvqW9ajbJ6FWsff4CQWce+6XHOHNnLwZ0ThF3q0jV4CoemQeSRXxMYyYUYzYcphh20eYzk3QYmCwlyHgNjHVHm/ZPdpP1GhKUQNLfSnXDTnXRSCJvpzzjpjpsIGGuIWhtIOJqJWhtwl7I0nK2bEYQr1K18mGcW345Osh7hLMwM5zlzaDtXXjzCS0d2cmzXOEO5IFM9SbpjNiZ7onRFDOR8cgKGaoRKcGs241JXYFVsRt20BnntahRNG7FomokHbCTCXtw2A8J+8XwmA25mxgb55OoV3r10rlysJCxKEjYVcbOCoL6ZZCk5POfWihz2qE2knyTsxKzNCJ+LLj+XXzjAzHCBkUKK4a40wkXYPt7HpbMn4PPr/PzyS7QlvHjNSmJeHWm/ns64jbaAgbRHTntITXdCR2dES84npydmYrIryGRnmP6EnULASM6jI+83IVwEn6mVhM/ESHeGmbFe2jMx+rs72DE9wcFnd3F43x5OHj3IicP72TMzwbbRPmZGRUAm3C52d/IuJR1uJQWPioH4PIh4tQQiOoOiNWdXSBRhz9G7emPi92n36ekMmkShcMpNf87HUHuQ4Y4Q3+AqeRqRkEYYhzyNYgfwU3EnWuhH7JROdMF10QmMq1+ySt3axbMzAxzYOcLOqR64aV7I/F8BiOPcwVJmShP5nGXfZYQ0+NGLdr21iN2CvxapLfezX9wBksx1LsKim5UwLD4nKVGhasX56CO+DgXx856b6oGHBYTjcFAQSCP5i99r20Ce2cEcM/0ZJotxRtuDDGQ89Cad4nUVtZXBW5tLQ86hos2locOjI2tTkHeoyDtUpC2tJPUtJHTNpI0iuJjrRLR5NWRdSnJuVRlUzAEJ0YRAnBPyHjVZl5KEVUrU0EhUXUdYWUNAWY1PXSPSMb4Oatlq5JIVuAUx8dtpaebYvmkO7NjCeHeO0Xya3niUnoQTIQ+9aR+/eOsCn/z8tRLkMDM9UmR6pMjOrYNMDXUyNdRZtjOM2xXkgzYGOzK8evYF3nvjEh+98wZvXDjLRW7iIjch3A4BhxbhYcogwmNuwaiopGHDEwjCFdyCwOFtPZzbP0HapUBVs4KRtgDH94wykPeR9GrpSs4L/tNBKwMdMWopYNM2oG1aR9O6x1hx/w+RrX2cg4JAzNyCU1ONzVCFSrcRiWk99db13POkCCIcdjM/uP173PyTf0PmrafFWo3CXsV3b/4mP7j1Ftx2K9/8xg0suuUm7IsEvvPP3+KZ5U/jczoYmRrh7sUVCMK/IQhLEYTl/K+/+n9QKlv5/g9u4e/+/v/l5lu/xZy9q17tpL+/j02bN5QAxPcRBMufFZOLl/wUvVHC7M5R9j43SU9fho7OOA1NG6msXsV/3PItdAYZW7b24wtYWbPuSdYyzM8W/5jv3PT3/Oium1i++kGMFgkjo3nyWR/1Nc/Q0xXj6WX3cA+HMejr8XnVtEjW88CDtyIIw9z30O2o9c2kswE2b36Ge+/+Psseu5f/+Nd/QCOtpJgNomjYgCAc5uF7v4dJXcuVV5/nT797j89/e42rr1/g+UPP8uLJQyL90A+CcBgBWP7EvdgMLVRvfJKqDU8hCAXU0hpqKaDHL85/YQeKqmf4cjFolFQgr1lBzKXhxLNb8JmkVK58mMaKp5HWriDsUmOQV1C55hFaap7GqqoiYJHi0TdibN6ERVpJ1NqKU16NZMMT6BtWETE3knHL59fAO+Clo8/y2rnjvHnuOG+fP8bbZw+ycyj3F4vl+Z11EURs3zaEIBxmdmdv+TWZoBaRLjP8f3mP+RF0VDMPIq6VxhyIEHWMQ5kQ08Xkgt+7gnzjA7SsvQOPcjmCcBht3aPYW55k3gVp/jPatZspmmsZcrUw6pUx4pHS72yiz9FIn6NR7EL4VYyFtIyFtIyHdYxH9IyGtAwG1XR7ZAyE1H/23VOWOpLGanKWejodLXS7pCKQcDTT6ZJQcLbQZmukJ6BgIKJhKKZjIKKhL6JhIKajL6Khyy9nMK5nOGlkMK6nO6Cg09dKMaikP6qlP6qlN6ymO6Cg4JXR4ZHS5mohY2sgZqgirN38BeerpLmOmFEcKWsTedfCjsmcy9J+5rsRc9SmORCR5otak2HmwcYciDi14PfmRNZ+5kHEAtpT3qPDIaskbJQTMSthr8BYV4befIyOZACTuplkwI6wFK7//A0+/8W7zKMjsTUy3B5hpCNKd8zORFeU8c4gKbeClFtBW1BH1CYhZJGT9lk5vmeaS2eO8uHbr/H2pfO8dellTh/dTy4awKqRseKx+/jZbTfSsvlJwpZmrLI1BAzV2FvWYm1ajbFxJZaWNbgVlYT0DYRNTYSMjUTMEnzaevSN67BIN+NW1+FW14mUgVrIhGx8/O5r8IfrXH3lXAkAXaMY8zGQ8pDzqkk6m8j7Wxlqs7GtP8aeiU5eOrKbD994GT77NRfPnWRiqIfnD+zm/PMHmOxrL/NtG9Y8jiDs59ktRfJBCwmXnmLaz2hnGr9RgapmNQmbCuFWeOAH32HzE/fiU9czmPKwd7TARCHO1u4kZw/u4pXnD7J7apQdk6PUUqCWAnXVG4gEHWwd6+XyxdN8ePVV9u+eoDMVIOzUiruak2CRVpJ0qpgTQQV1jehqVyAIbtTVTxK3NrN3NM3OwTgBXQWqqsdwtK7Bo9pA1FxPUF+Ls3VzKdCpiaRNQVfYTtymIWJTM9we4eUTu7h0YhdTvTG6o0YG03aKIT2d/nkQkdQ3EZRXEdM00mZTMhRzkTBJsTatRlP5BPPo+iryqidR167hua3DvP3SC7x6+hjX3rjARH+eOHJxJ7bUyiQueuWPt0d5dqyb7T1ZxnJhci49Y7kwSbuasLmVrqiDr3EdtyAQd2sZ7ZzzYb5GzKUh6dHQlbCTDWjLN6CheRXW1vV4dbX4tLVYJBsR8uDXN9Kw/jGeWXwb0sqnKKacDOT9FOMOBrM+BOEsnSELE4Uo3VEr4x0Bch4FKYfYvrZIVyJ8BdqCKmIuKVFXK7mQifH+HCcOzPLSqYMcO7iXA3tnmRkfIRMJ0pGIsW1kiMvnzrBvepxbOUvGbSRslCMIfuJWNVmvgYxLR9TaSszSinAjOOXVRCxShrJeOsIG8TqfBGEjjLbFGMzHiDkNLGWGpcxwYt8s7195hYsvHCEVsJEK2CimvQhCAeEz4B6BzqiJ3pSVvrSFzoiWlEtCu1/NSM7FeM5Ld9jEQNJFxq0m7dYgCJ+xFDG5vTPlY+/MCFv6Oxnr72J6bIBd0+Mc2jvL+dPHeOnUUfbvmGTX1kHRojZsYz/3k7G30hPUUwzoKAZ0DCbsdIfFvIhXXzpNT1TUSXSFzGVtRG/MXt4pz7k1pB1Kcm4N7QEDPQknxZSLvqyXoXaxKyHOAecRJuFpJrmRy3yVz1jEeRZxHuE8LGEntRQ4KAjsnZrPhdg2lGP7SBuzW7rYuXU+7A39f+OWtETgDo4jCDDaEy9NwiJVT9gpOrT50XOcO8ruTLUURGAlfFZqJV8pi8jnHJZEWlQBYSXzDnQ7Rd3ajtF2MIvOUte44S+Ch7nHO4by7BxuY3Ywx1RPkrGOEINZkSbWF3eUO0IdfjFostNnoMtvpODV0+bSkLHKSZqkxA0txA0tJPXiv1FDI3GLhKRNVv4361KWwULE2FSmOM2BjIxTQdwiIWZsIqSoJaysI6iqETdDDLX4zPW0L9CzuAWB998+y0dXX+HzX13jjXMn8GkURM16uhIOBOEsu8a6uHT6AEf3TjNe+p1Xzx3n2HPbmRgolO+Lm7iIzyQlYJbQkwnQnY2xbWyY86eP8e6bl3jh2D4mh4psHx9gsJASuemViOfpJnFN0LVsYPVjd5Lx69gxnGG8I0BfylWmrB7fOczp/ZMMd4RwauowyjbPc96vlMZeEB4WbZX1LRtwyqsZSLrR40ePH+FGMGsrUesrUFgrkTqrWCN7mn/45t/x9X/6G/7un/6WJeseQOasR+5sRG6r5sf33MTffv2v+P++8ff8ZNH/JFH5TZS3/Q+efvxRvv2tb/Ltb32Df/rHv0f46o8RhKdK86MFQXiIv/7fX+Nv/vav+OHtN3L/klsRhA3MCarnx08QBAs/+um3FxQ380Xfg4tvL2c9rFi9GKW6nkTKg8Wm4D9u+SbLnnqQQMjK8eefZe9zU1TUrOJfb76BW+/4V1x+NeNb21FrahCE81RXPEnArSAbt/PYwz+kue4ZLr18iOGhFNtninQW/Dzw4K3c99DtNEo2sW7Tk9x1z/e5+85FLF1yD3fcdiPK5k0MdyWx6xpRNIp8/so1S+jKuNm5tYsXju3grUsvcPrwHi6cPlgGETQKZKJWZrZ0Mj6QobFqOXfc+q/MCYrnQEQxG2F2sK0E+t3E7XIWFqoGyQaUdauQVj5F8+Ynaal8ktq1S1DUr8SurkVauwKzpg6jqgaLug6bSgyp9WrqCBuaiegb8Mkr2fDIj1j10A/EruRlEIRxkcp8B+yZGuKFw3t4/cxR3rv0Am+fPcx0T4KoYV4ofDun+EAQENxg1zZzYM9WBOEj9uwaJxIzkspYiEQ0Xyowh5kPiFuoeViYXr2/VIRSGtfE94iLxyMftNAZspHzzq/FTtmqLxyjueFTrsIvX4lPOg/IItKV9NjqGXA1MxaQMx5UMOKT0e9uYcAjYdArpWhvYcCrYCSoYSSoYTSkZSxmYDisZR7gzAOiqHYzcX0lcb3oOJXUV32hE9Fha6LbJaXHJ+ooBkJq+oMqegIKeoNKhuN6tpb0D4NxPUMxscsxmjTSH1ZT9MvpDSrpDSop+uV0eWV0eWV0eqQU3BI6PVI6PVI6XC20OZpIWepJWxtIWxtImGqJGmqJ6GuIm+pJ25q/dJzmQMSclmHuXBWYd5Fa6HQ1ByIOM28Fewpxs2qhU9OcPuXyAhAhOjchFCBhUxG1qMh6LETsOoJ2HXOI1K6X4tHJmOnNc3TbODsHRRFJ2NyKVVKJT9eIQ1FNZ8TCtv4EPUkbbUEdxYSVnF9FNqAn5tIhfCpyAD9461WuvvYyL504xvMH93Hk2d3s276No8/O0p0MsmLxXcyhVJ+2Go+qAo98E+7WjVglazE3r8Yh24RfU0tAX49PW4tDXolXU4dTWYNVVoFHU0/KpS63EYvZIG+9cpo/ffoBXP+EN0+fLOcnZN1aOvw62nytDKbNbB8IM1UMM5DxMNPXxgsHdvHpe1c4d/wALxx5jnPHnqOYChJzGtjakxVPihus8homiilO75su82y1TZXomjYT0MtwtNbQEbBgatrE+kfuxqeuZ6orTsqupC/hoRC00psIcGTnJH/45H3eefUCMZ8bpbSBkcFOXj5/nF/+4m1++Yu3OHdyH4LgFgWsnwHHRa5vwCxBThxBKNK87jE01cuJWyTo658hoKtitj/KW2d2cOnYVoYyFhytazA2Po1LsQ6PagNu5UZChjryHjUZp4q4pZWMS8dQNszMYCf7p4fK9r5DOR8Zt5K8T0VXWE9XQEunV03e0UpS30RYWUNM00jGJGM47iZtleOSbcDQsJw5ELr8we+xaslPqV+7jBN7Zzixd5Y3XzxFX1ucR+65VZywvyJSgIRJMb23vBM82M5UZ5KuoI3OgJW8e04MBXdwnF1jXQy2h8Xd/W+L3YyKVaI4P2xXUojbSfo0zLVMtU2rMUjWETK1ELXKcCprOM8iDm3r5/3LJ+jLutC3rCfhVjGY9TFZTDBeiGBrrcSvbRRdaBytdAS1JGxNBHTz6Z1O5Trc2o2Y5euxqSvxmVoYLqZ4+9UzfPr+W7z71mucP3OC/Tu3M9ZXZGpogJnRYS69cIoLx8SEZ6EAfp0UQThF1KIi5zXj17cgfI44bhTpUjGbnL6Um/FCmO0DWQ5t62f/RC8Rk4KEXU8h6mEpM+RDLkY7M1z/4C3cgkA+6iEfcpIP27nGDaS82jKIGMg6GCt4GGlz0hESKWx5r5JiyEhvxMxgyk3cIpufsGYgKwiEbCq2DrSxf3YLu7YOsnNigN1ToxzavY0XTxwUBb0DBQ7MjCEUYSQXoj/hZLozzLZCkLGklcGYhYG4rURfSovdhdLOeE/URl/cUe5AdIXM9ERtDKU9jGR99MUddASNFOMOuhIOetJuhjtCJVqTeG420o8bc2lxc5cLuJ0sAblYxBeo5Th3sHO8UAYRs6Pt7NxaLA+Wip2D/wpEzHHuBaF0TV4DOXHYL4BddF1a+Nqv85E4gX8NhK9BX8pFX8rFwk6b+H79DGQ8CMJlkeIkh0meJoxa1ExcROxOVP7l7/Tz0tgxlIcbBXaNtJeBxJaSSH0056c/4SzrUwoBI50+Ax0enRgI6NWTsytJmWUkTVISRgkJXTNhTQNBTS1RU3NZDzH3OOdWkfeoiRibiFskC6hNbtp9WvIeUU8R1zaR1LcQ1TUsWPxE2pteKQqs98z0wOcf8KfrP+eNF48iCG5aK9cRMqrQNa8vu+/Nzc1zIEIYBkGYpC3uw21UkPBZiLv1dCW9FKIOBtuj5BMBRgd6uPLaBX5//WMuXzjNrskhLpw8yNlDuxGEa2T9FoRC6T68EQS76KrWn/Yw3ZukI6gn79eLJiOl7yIIblzaetojFpIeDX0ZP1t6UuzZ2oNwRbSEHhcEVM3rOLxnlJhNzprFP8XasomUXXRRi/rUaI01aO11tDrrabRXUmfdTKOjCqmnDoWnCZm9Ea1Hhs7TQm3rcjbVLmZz5UPc872/4q3kzbQ88fc0VT6Nz6JC1VxJ9canEP5n6X74OqWi5BqCMMk9D9zMnT/7dx547Ic8te5+nlh1D4KQQBCcCIKJH93xHe6457vcefd3EQQ3d93zb18qcsLce/8t/Mt3/4a7f3YLDreCS5dPML61i1VrH4VaAWlrFSdP7+O3n32AySrl8afuxOmTc+3Dl/n0V5eJRgwIwnluZ66gdbNp7WIKOTdX3zzFiaPb+PST1zhxfIanl9/HnfcuYtnKh/nJXbeUXj/OQw/cxv33fp+qDU/gNDSzaum9CIKbdcvupaXiKQIWKQ5NHQGLlD3TfZw+spN9s0PMOQvRKDA9kgc+5uTBKVSSjdz1w39B1bKZs0f3curQbnxmLRM9eV48uI2dQxmCpkYEYT9xh7h7/Ogd3xWB5+1gU1YQdkjRtqxBWv0kmubVNG1+nLqNT7B21SM8dN+PWPv0QxikFegb14oshKWQMTfSZpdgrFomUtxKIGKwPYggjGPVNtGbj5WOvVhEvnbi2b9YpM/2Z8uPL5w5xOWLZzj9wn48PgWbqh8u/e37WWjb+ucgYmG42dxnXmVhzoQ45na/xffxampK1u/iz2HDOgqBeZtmv24dEf0GAuo1BFpXEtesp91cTdHeQK+ziX53C4NeKYNeKf3uFnpcTXQ7Gig46un1yhmJ6BiPGxmLGRiPG9masjAa1VN0y5gDEQldJXFtBQlDFWlzrUjRMlQTU22izdJAr1depj/1euV0e2TlrsRQRMt42sxYysRQTCd2JUqj0yNlIKJhLGViNGlkOK5nMKqlJ6Cg4JbQ7mym4JZQcEtoczTR5mgq/9zubKYnpKY7oKTdLSVlqSeiF2nhIW0VEf2XMyfmju/eBWMcEUTkmXNzmreInaScWP11Svf7nG5l7vwMM9cBuoPjpY2wkq5lR5+4C5Vx6egIWcm4jSQ8BuxaCRppNW5BwKpuJm7TkLAoybmMIvc87MAuq0Rbswq/rgGftp6uiIUdg2mGsm6KCTNdMSMxewvFlJPBtjg2tYx7OMzuyQlePfsCbkGgK5tmcniAF48f5aN33uDV08fgc6EUge7G0rwBl7yCsK6WsK4Wj6oCm3RdGUQEDQ34dXV4NXUE9I2EzVI8mnq82gbSbg1L2Elv2se+bUOcPrSLE3tn+d21dxhvzyOshLTdQLvPQHfQQDGsZiRjYUuHi564mbhdTsKupTPmpUw5EC6yd3qYmNOAz9RKZ8KDIKTBLOAztTJeTHPi2SmenRpgTrDi1UvLoqpC0M6rx/eWF5r+uIeMQ0vSqqI74mBLIc3+qVE+evMSb1w4y66tW3jz4ov8/K2X+fijNzl7aj+z04NsGeqguy1EVzbAWoY5KQhlQaWcOIWwGZeqBkPjWjG7QVdDR0DFQMpC1i3BLluNrn4p5pbluJRr8es24dduxi5bi1O+sbxbGDG2EDXLiDn0dEQ9yKvXoahZS8gkKR+Tbb1xEUSE9RR8arIOGSmzhJRZQsYkI22UEtY04G7djEOyDqtkdZkP/swjt7Jx+X2sW/YAD/z0+wSseoYKWaJuE/3tUXZNdbF9S7tYMOynRPf5FLcgMNufLVuadoUsZJxqCkEzwmWxkH7xyHaunD8s3kDfBqtGQt3GFQjXIeEzkQ6ZCbuU5CMmcmEjgnCRqEtBW9hMZ9xO0q1ja0+aj986B3+8Br96nSOzffSlHXRFrRTCZgbTXjoCovVoV8RSAqMqMgucFgThFGbJClyaDZjl67FrqrCpqylkPLxy5jCXL5zmo/feYi8Ps5eHKeazPDezjenhIQ7OznJwZkosOud8nv8aQhYlQbMCr17Kdb4m7nKfEp2EhKdBEPJkAwZmBts4vnOM2d4cbR4jbT6LuFngt9GdDCAhzTsvv8C7l86RRkIaSXkCee+V45w/OENfyiVSEhMmigkzhZCuzGfvCujpj4k5DlGTBL+2tLN1inI+RGfCw5aeDOPdWSb72pka6mLHln4O7tzKWW4VBcHXSgVXUnSdmu2JM55x0eVRUPSp6AmbyHu0ZJwqOvyGMnjoizsYSLoYywcYzngZTLkZbwsy3R1nujvOcMYrnpeQia6old6kk8GSHexQzkd/2i2KBL8iUoO2D2TE4txfutbuETt8c99vdqSNmaEcM8N5dk90sW/bAPu2DbBjoptfCQJTQx3snOhldqKHiUExfG66lBA9OSL+XKRSzIL4tgj+yl0K+Ze6FvtLAmo3pV27MP1pNwMZD4NZL4NZLyIYLzCU85VAxEds6YwgCMNs7Y6JtCzhurg7fpU/Aw87RgrsGClwWRAIlMZcLsXu0Q5mB3Ns60uzhJ1sKYQpxmy0BwwUAka6QuYybaw7YKLTZyg5vMmJG1oIaxoIqesJquoIampJWKWkHXJi5hYC2jrChkbST+04QwAAIABJREFUDjltpZTmlL21bBFdCOjpDBroDBoohowkjBJyFjkpswS/pnbBbusMTVWPo2hayUsnZ/nTb96G//MxJ/dtI2TVELKo8epbqXxmMYQFCAvs2zYENwkUUkFiXhsWrYyGyrU016yDK2KKd0fMxdY+0eFtz9QAe3ZM8NLZk/zqk2v86hfvceXSObaN9rBnaojpwXZyAStOZR1Rq4KEYwEt4kYImWQEDM3E7XK6olYiFimNax+jad3jOJU1CMJn2ForxZBMYMdoO2NdUbIBA8JhyIVMnDm+kxMHp0l59EwWU1w7f4Izz06V7WttDglaewPNxkqqNOuo1W+kyVJFg3EzFYo1VKs3o3ZJUDka0DpqaJAv5+lVP2Xp4z+g6fGvcyF7J7f/8Bv8j1//QvwepWteuFaiyX0bcQ4u86yHWbL8J6zY+ADLVt89X4SUWAo/vftfuP/Bm3n44UXlY3H3fTfNH5er8IPbvklF9TJ27R0iFDXgDWhRaqphUkCjbyDfEeTgkRnCMTObqh5nEefZf3gL7QXxPWopcDunWL/iflpql1O1/lGYFNg108Mbl45y+MAELruU5qY1LFl6N4uX3rVgTk7zvUX/xN13/DvC5/DUIz8tPR+nedMyWqufwdC0DtnmJ7HIK7AoqkgG9MTcSlYuvbNUiF2mkLDw1qXDTA9lEITDnOVW9m0fgc9/zX9e/5CdYwPMDHXx3ivHeOfF55jsDmFG3J3XNa7gqftvoWXjo0wPipsaupZVGGVriTglyOueonLVfdgN9Sy6+Zt855//lvrKlQx3x2kPGssgIm2sIW2socPewkhK7IR3p1y0Nqwv052/ONJ/9lzWJQL3lw5sKz83MVxgoCfP6FgnNkcT890kP/PJymHm+fGfiWtHvtQFKYOG48xrK1jwWNzxTnlVpJxy5kHIME7ZCoK6NczvmBcI6DeSddSTttWSNlaRt4qZD0MBBUVnMz2uFnrdEno8UopuCR2ORtLGKmKajXR7ZAxFtIwljIzE9IwnTUzl7IwljHR7ZHhaVpLUV9HpktDtkVFwipSldnsTbbZG0vpqepxSxko0qKGQhn6/kqJbRsEugoiRmJ6pnJ0tKTN9IRXdPlGo3RNQ0O1rZTCqLQOIgYiG/rCanoCCTo+UNkdTuQuRszWQsdSRtzeStzeSsdQxGDfQG9YsEFa78Sk34VfNh3GGDHNOTXO6kTlHpYVuTXMgYg5ciF2jRZTE1CUAEbVIyXnVtPnnukMLaWunSiCi1Il6dqSLrZ0J8l4jg9kASbeBgEVBxTOPzS82Rhlho4xi0EaX30JA1Vji3DcS0IrhIS55FcINMJzzsG+iwGDOScIpLVmJiepwi7qVuNfNiX3PcvrIIaJeN3/Np+RiEfjTH+EPv+XX715huD2BcBb09etxK2oI6hqJm5pJmJsIGepwKUSbv5C+gbhNSswqIe/TYW+tYB7pFkk6VXRFbYx1xtk+0skLh3dzePskZw/s5f0L53lx3x4mCxl6ona6Anp6o1r643q6wmpSDik+bT1WqYjyKlc8XlqQL6KVVBKwKHBqm7Eo6nDrJXSnfKIuQbjOjVzm3JFdHNuzFae2GU3TJhyqZooxH1fOHOODiy9QCNoRChDWS2n3mmjzGEk79Ux25zgwPcbVV87Bb3/F9Q+u8dtP3uedN8/zpz9+zIVzR5gY7WKoJ0U27mSgK8qx/ZPsmx2CSQEmBfpzPkbagkStMvz6JnzaenyaKqyS1biV60naGwmbqtA3LENb9xhezTr0DcvwajbgUW3CLluLv7RzGDVJiFvlWOUNqBsqaFgrJsR2RUUqz5ZCmKChgULgiyAi71DQ5dPR7dGTtyqI6sQdBWvTatS1y6hZdTerH7+Nho2P4DQ08tzMKH35JBGnFVnNJrJhF4d2j9FfCDDaGxEXsBso7+DxdEkM2p2gEDBRCJjoizvpjtgQnobtA1nOHZ7hjRcPIgjjuIwqto8PcGDnVtFa8yMIu3XYtA3EvBrmnAk8hiaCVhkJl5aQRY5wHt67dIrrV8/Dr9/gwHQ3fWkHvUkniqrlCIKbdr+RqEVK1CIlaZMRNTeSdctKuo8iTsUaHIq1eLQVmOXrcWirsSiqiPp0zE70MdCVZWKkj45sEqdRT9Tr5vn9+zh5YD/njx/nhUP76E2H6MsEGWqLMpALk3Qb8OqldEScCHrYMdJVmqDFG11OnKC5la64i6zXQMqmxtEi8sid8nqyHgvCV4GrAqf27eCV5w8y3p0rUXz2ix22h0UqRWfEQsQuxWusJWCsI+2RU4yY6YvbGCiN/qidnENFzCwTgUSleJ5iDjW5gJnOmJP+bIjp/jZ2jfexf9soJ/ZuE4t1P9zERbpjTjpDFkZzXnYU44ykrPT61IwlrXQF9GScKpI2OXmPlmLESl/cQX/CyWDKTW/MzkjWx2RnlKmuGKM5f5na1BE0kvVoaA8a6Y7ZKMbtdEWtdEYsdMds9CQcjLYHmeiKMt2bFBfBb0Nv0slQriQk3wgfCwK7xgsikBjOs3O8wJ6tPezaItKcto12sGNLD/tnR3l2+zDTo51MDncyO9HD9i1FpsfELAkJadHlBPl/2bGY6svOh3qWQMRoe5DxQpjxwtwi8RGCUBDvi7wIGEbaAqXnj7OtL8XOsQ6ERrFbOdmfnQcQY53sHu9mz5YFdKzCn38PYUakdY13hCiETGTcatp9eooRK8WIla6QGDpZ8Orp8OhIW+WE1KJzkEdWiU9Rg0dZVe4+BHX1OGTiHB42NJKytxI2NBI1NZeBRsapIOdW0eYVvdLDmgay5laytlbipmb8uprSgih2ml36Wjozdt594yTPzfYRsLSWF063tgVDy2a8Rgn9+TCz470cfXaGg7smeffNV9i/awqfXT9/DK4IpIN2CnE3Q21Rju6d5pMPrvLHP/yGd9+5zMHntnPi4E5622MU4qIVrFlSwYYnfobwdfBrm8l5TAR1cpytjfQlfPQkREvvtoCh/Dm1KxfjVNZwB8cXbMq4mepPM5j10ZVwYGutpCfj4a1Xn+f4gSk6Yg4miylmerMIwimKVFKkkmBYh9HZQrV8DSvqnmBl/VJW1i9lydqf8ZPF3+fp6qU0meqoUaxBatxIi2YFazbfi3ATfOtf1jOi+z5bbDfzrcfWs8H3Yx6s+AkPVvyEf7xPjyiqnHPaEUGrIIS5b8n32FT/BI2K1Tz69I9FoLqgMH3kke/z+JIfMk9/Lu2QXhUB7c3f/wfue2gRRmsD6zY+ilJTyZr1i3l82V1iQXMHC4qfKzz4yPdoaFrOsqd+uuBzZnj8oVt5+N6bWfXk3TTXLEclWU8ibKCvK4TTJmHD+iV877Zv8Y1//d888vidLF7yY+659xYW3fKPVG1exkh/ApVkvbjOr3wYQYhT/cyDSDYuLc+BitoV1G94FLuqkspV91G//mFGuwPsGMuwc0tOdDSSi0X9mUOiycmHb1xAuB3GOpN0R810hNTEbI3Y5esQhP3INj+KILjZN9nGm2d3sWdrDpeuAl3LCmS1T2BWriPpb2X103chCJ/zwAM/ZWK0i49//jKzQ2kS5ga6XDISmgri6o30BZSMpm1EzM3UrXuCu3/8HyxZfM+CYzVX1C9MRHYv0Lf2c2hqgOn+HFNDHaQiDlStteIxuF+cf/whCTr9OubdktwlEHG9dJ2U6Jn3sKBIzSN2sfYz333YzxdFwzPMdyzmuozDC0DEFdzyVbS5myj4xHulzVZPh62Bdms9PR5pOURuICSKvjs9LcxTldzknc1l96WBiIYtKTPDUR0Lr1lBcNMXUNJubyJlqCalqyKlq6LNWEefu5XRkJbhgJper5weTys9nla6XVK63FJ6/Qr6gyp6/YovaCQGo1rGUibG02aG43q6fa10uFro8sroCYivzdkayhSmvL2RrLWevL2RnK2BpLGa7sCfC9kXZlIIghuN5tCCsLm59SHOFylN/Qsei2C2TN8tna/OkIWoRUpn2MyXbX2/OEogYktHjKFMgJ6Yi+6Yk1zASm82iNco45bv/B1rn34Ij0GKT9VIl9dIwiTDr6wjbpQS1beIrX/hUyzNG1j90O20+bXsGExTCBkwNq0hYm7mOl/jOl+DtQJjPd2cOXaE7VvGKOaz7J2ZZt+O7bx7+VX++OlH/Pb9d7j+7uvM9reTsCiJG1uJG6WEdfWEdbUE9bWEjfVETc0iX9YqIWppKWsimtc/USr2J4laW+lPiy3+/nyYbSPdZavQG7gGewXybgsDSTFQqzOgIO+WYJOuwquuxKOuRbZpBRGzms1PL+bhOxZRvfpxjLJqdC0V2NWN2DRNmJX1PLttiMsvHkUQrsNagb5ciNs5RcCiQC+ppLV6HdP9HSziPKf3TrNvSx+rHrqTlE1NSCdBENIoKlYx0Znh3VfO8ptrb/P7jz/gl+/9nM9/8wm//MXbfPDuq/QVEwz1Zyi2h8kn3fS2R9g61M4bF47y+vkj4kmnNJnfCKq6tWQ8GjzqSrzqzfg0m/CqN2JvXYWh8Un0DU9gbnkKh3w1HvV6kvZmEUhINxI2NBIxtpD3Gkl7rLSFvYx1ZUXhZ2mxm+5N0h23iJOkX0fKKnZcYsYm8i7RKz5hlBAqOVFpKp/A1rqaOSQsq3mKitWL6W2PceboPoa62shG/Ix0Zwg6lBhkG0XRqB78Zgkhqwz2ipPeUMZHMWIj41TTG3PQHbaSdWsZaQvy2sm9fPrOS5w5tI3hQpiZLUO8fOYYf/j1+7z31oWy44ewROQwayQbED4DQThM3Kcl4lARtCpRN2zGrq5n13gHCbeCQsxK0qNmmLW0BYwknSrCZildYStZj4aUU07WoyDnaSVurUcQjotuOyXqBUsFBD1spJ9h1mLVtuAyq5kY6eP4oWdpT8boyqZ47dwZrr1xmXcuvsyrZ06ybaDASEdUPPbjkPGZCVmUuDTNCHrojLnLwy2I/HevXkrEpqYQttETspO1q0jbxe5c0mEgjYQPBIG+bJRLZ45y8sBOCjEvgrAfr15Kb9pHZ8SOU1lDxN6KQ11F0NRIW1BX3iXuDVspBs0UAyaydiURXRM+dR0BXRMRi4yUS03eb6A36SovVqOFBNsG2sWMhCuQC1jpjroZzocYyQUoRswUAwaGEma2JG0MRY1isrHfQMapImVXkPdoy/auc4BiLB9gLB+gL+6gO2wpayhSTqVIuwtoSwYKfuIOGRFrCwlnK1mfmv6Mky1dIbb1J0Qe+l9DT9KGIBwXnxP2Ilyk7HjkFgSm+tNsG2pjx5jYadg+0sGurX3snhStYGdGu5gZLTI7XmTXVD/bJ7rKTklL2MkdHBdD5JZ+MXl+31Q/x3aNc3BmiO1D7VRSLAunt3bHmCzO6dGGEYS02HEQhsvdlblOy3ghzGQxzmRfEmEvcP2/p1p9oRMSF8P1do92MjuYY7wQpi/pLAOJhF1Ozq0pi62zLjWdPgNxo4Q5TdZo2otfWVu2kBY3JsQEVtENroaIsYmEVYpLXlGmOoX0DWKehE1Gm1tF3CAKtbO2VlLWud24uUAkN3ZNBW5DDSm/WixY5gpQv0gzdWqbMbXWcPbQbt5/8wKXX3qeX157k9dffoEzzx/mxdPHePWlk2wd7GTHxACz472kg1a6BYGjz23jk49+ztEj+xnq72R6YoCjz86wbaSbtpCdnM+IvHIFPk0Tw+kQe4a66In68KmlxG168j4bw/lQqc+4l5G2IG5BYLwQ4fzh7XRFbbhUtfOL82UY7wgRs7USs8roy3o5/OwWBOEyYbsSh6IWp7wWt7Ieh6oei7aehvqV1ErW8EzlY9y19HbWNC1nTdNy7lryQ6pbN6DytCJ3NqN0NqBy1iAzrKGqZQnCTfCVm37J7bd9g4vdP2HtI98gZLOVA+pstjj/+PVlpettrggRv+fqigdpUa9BadrMj+/+5z8rMpY9cdtfLD5uv+ObLLr1H2CnQG3jUySzFpav+lnpmhkvfc4ciDiPCBTnBKNzVI3593tqyY9Z8sD3cVuaMWtqWPWkWDibNHUYtHU8svhHPL7sLlrkG1Goq1i55mHuvudmfvqTf6GhdjmTY3mcpiYq1jzMXDdi05N3o8ePR1nF1q4ww21eXLoq0h45UWczAWMNwkXYOZLEqd1MxFqi2ZW6A4IwWaYpTfdmcKsqsLSswNS0HEeruKlkbF6OvvEpTNIVCHYwSp7BIF2BQyO6JRllK1nEeVpqnqSq4hm2bRvhlx++yeWXDtMZNRHR19DnVxFTbSJnqWc0YSKoqcbUsgFZ7VrqqlbT29vO5cvnWSikNbRUMi9ODpfv969xHUHwk/EZceolIij8CvMg4iswT4HZjwgk5tKQSyDiq4h22V/QP+xH7FKJHRCPtZp5QDpX5M51JxZSFed20RcG1s2DFxEkuCk4m+jxydiSMTEQUZX/P2qsKL1Hsfxcb1hNb1jNSMrETMHNaNJIxlLH3K591lhLh62JdmsjeXM97SZxFB0SBhdoKuZ0Ff1+pQginBKKblkZSPQFlF8YE2kLWzNWJtIWRmJ6+gJK0VK2lEvR4WimP6ii6G2lzdZI3tpAUl9FWLmB2AJa9F8GEWJStggiur/0mi87O/V/6fe/TE378vgi4JwbKUcLOU8rOU8rQiFopd1vpifhFj3ehctcOn2A3//iLY7unSQRMNMWsdEdsRFUN+CSVhI1SUlbFcQMEsLaxnLq6qbH78Yhr2Q452Gu7bWWYTIePbu3jvD8/ue4dO4M77x2iZdfOMWrL57lk/d+zpWLF3jr5Rd5//LLvPXiSQ5OjRCzqEjZtIS1LaQscmLGJoKaarELoRCpTBFjExFzMxFzs2hveCsIX0W0mDS2kHAovwAiIi4Dqx97iBu4huAGh6wZa3MNSZuCdo+YVJx3SwgZqnCrKvBo6vBpJQiTcHhmiPHuGD5jsxjqYmjBqW1GL6tmpDvFa+eOcPrQDtpiLtHN5bqAWy+hatVjLHvgxzx6122cZxGLOE8tBaaKeYSlkLRrybh0WFqqSDp0JB0GznIrb754Cj77Fe9feY3Pf/MJH7/3Oh++9xq7dwyLN9L9outOW8KNcAVQC9h1jQj3w/on74d+AeFGWPqzH+HRNxLQ1+PXVuLTVODXbsatXI9NthKrdAUO+Wq8mg04WtcQ1FfjVYui9ZS9FWdrpTiB3A8DuTSHd0whjIOuaTNRu4repIvOiIXOsJG8T0Pc2kxIW0PU0EjG3krGKieqE4VfbukGzA3P4FSKmRCCcA2+ImBS1xL1WegrZIm6nZiUUlRNFbTWr8GmrkSQQOOmJ/AamxlnJW5B4DD3kHKoyHt0dAbN5D06Mk41ea+emf4M5w5Mc/K5CWZH25nsT3P+9DH+8OsP4T+v8+Kp0o5IGHHchBgC51LSsHkZWulGXLomciEbg21xwnY12aCRmFvcDcgFjYx3xxjrCDPOSoQbIGxuxauux62qIWxqIumQErc34ddWMr+bMoNTU039hsdQN67Hb1cxPVLkhWP7ePv1V/jjbz/l/bfeYHZijP2zM7z7+kXeeOkMR3ZOi3zrEp0rYJKRdOsImGR4dBKxCE946Yg4aQ87EIR+2sMOUh4jcaeOtFtHd8BM1q4ibmwl5dAQt2lII2G8O8d7r5/n/Tdf5vzzB3jv9ZfYLgjiOT8sFq5eQxNBiwSnphqXugqXWiz+Mk4FvWErnT4DY2kvPUEzGZuCqL6ZsKGFuFVOzqOjM2RhrC1U8l0TKXd8RUDYKQKIiE1Nwq6lK+pgOCs6LI2kXYxnXAzHTBznDnojojNT3qPllTMnyLk1dPgNZbBQjFgZSIqhc51BkxhS5jeQ92hJ2RVkPSpSbgXzu/dhLLINhMxN5APaEmDwi9qI+6Ev7aA7bmEg62JLVwhBuEojedEOdpHA9hKI4PYvFt6z40W2j3UzOdjO5GA728dEysuuKdEGlrQY9HaNG7iBayziPOS/+B6HZ0d4fu9WDm0fppE8X+Hz8i5vOYm7EGasI8SWzkgZWEx0RcvPj3WEGC+EmeiKsqUYY0tPoqwB+zJY2D3ezd6JHnaOdvKBIMDnYrfkRi5jxs3sYFvZ9nUo62Uw46E34aDNL3aHsi51mWo2dz2IC/cVZotJOn0G0g55GTwEdfUEtHV4VdV4VdVlapNHWYVfU4u1ZT1uRWWJTtlE1iEnYRTtYrt8BtpdKgLqqlIRtBdD8woM0jWle2yucLmGunEt0opn0DZuQF67FouijpMHdsDvP+H3n77HB++8hlsQGO7r5He/+ohf/eI9Th7ey8UzRzl9aBdxr5mwXU3MZ2b79Bjnz5/i/Xff5NrVS1x74zyvnNzH7GAbnSEbPTEXB7b0cn7/Dt46fRhhEWTcFgRhhrBJTdZjYjgfQBDOs30gy3A+wOunn+P61QsLeMhu0ajjMrQHDHjUtbiU1SSdSua6+drmjVhlVfhUjQR0LXh0zdgNTaxZ/TCVjSuoV26kSr4OfVBJ23CCztEsfZMFTrx2hPH9QwQ7bSiclVS1PsGamnvLwtu/2jBN7bJvcPf6ij9Lur757sfENecbc5shCwu94hcKlXvv/+6fFRyPLl7Eo4//oPzzLT/4Ok8+cyfsLNEv/6zgmQPJh0v3a555Ae9evigKdbPskR+xafVDWLS11FcsY8mDInhpql9FS+M6Hln8I4ZHcoxNdDC5rcjEZAdur4L777uFH9/2z9TVPEl9xVJWP3kn1Wseom7tYjT1K9DjZ7o7ypund3Fy9yBRWyNBYw0hSw1myQrRhU63WQxqU63H2rqWeVrXXNF+mahFSshQh1u5HqtkJaam5Wjrl9Fa8QgtGx4s/x2KmsewK9dilq+e//u+Kupi/G49szPDvHB8Nwe2D9ARMpEwN9Ef0lFwSOgPaUiaGxaE0R1nbKjAwYO7efVVMUzsxeN7S/OtknlOfAlM3EEZREz2Zoh5dRjV9eg19eX7SewuFEo2+NdL52kug6BEX/oqpbnquNiZEa4x38maE/UuvH4K9Gat9CYNdJQ6CG3+ObehhXkRM6XzP+c4BF++DifarBRDC0XrfuZAhFUqmstELTV0BRUMpxfYqjqaiGk2kzHVlh2Yuu0tFCyNdJgb6DA30OuUMuhVMBxQM+hTMuRXMRLUlLsScyCixyen168og4f+oIqBkJrRuKE8hqM6BkJq+gLK8mv7gyqGozq6PTIyployplqS+ioSukrabI3kFiRlf3GEmQcRexd0Iv77kXYpvvRcmv+7pewXR8I2r1UR0m4d3TEneb+JvpQXtyDwwsEZ/vTLd3jtxUMkQyZ624IkHEpaNz6JQ1ZJzqPDo6xFV7uaNq+eqa44bkEgXaIzjObEKO6ukBnhGyIP9/yJI/D738F//pHrH73PpfNneePSBT779Bd8+v47/P7jD+A3n/D7D95h71gfHlUTbR4zfkUTSaN4YQTUVbgUm/CoKgjqxG5ExNxM0NBAyqmkO2qlGHeQcCjxahsImSSi+LUrQcCmoiPhY6SQZayQY6wtRyHoJeM00Z90UwjoaffLSTubCRqr0DesQFWzAoe8HnOLmI8w0hYg4VCgrFuFUVaJtGqVKPw9Dr/5xdu89+Z5ettjuM0K3EZZ2TmlcuUS9LI6zrOIbcO9dCeDdMV9CEthw+P3Uwg52FJIItwIKY+Z1up1NG9aw84tQ3z+64/h//yOz3/zIdeuXuSkIFo1CmkQ1ECtIII4swKuCzRVrGK8Nwv9Ah5TK82bVtK88SlCxkZ8mgrcyo34NJvwaTbhVq4vC6qd8rV4VBtIOVoI6mvxqWtI2uSk7Eq6wnZyQTcvHT/M1VfOcWh2goBZhaW1lpBJQtQqoztqpj2gI2mXEDbWEzc1k7GLu4ZRXQN+RRUe2UY88g3Y5WsQwiCteZyW2uXkEi6uvv4Sb756notnTzM13Iesdj3XuAG/pQlBGKZu/RLchgbGWQkrBdyqGrwakQOYdanFBF2fnpRTSXvQSF/KRS5oIO5R0RG3cvLgHj597wq/vPYmwtfAb9egaNoI1wTMqmr8Nhkfv/sSR3aNkAuZ8BulBEwy+rMhtvRkCFikZCPm8o2TCZgoJj0iIL1BnNCCRilZr47OiKXkStZMwFCN31CNqvYptA0raa1ezn0/+leKaS+dGT8DhRS/+vAd+D+/55MPrvLZLz/k/f+fsfeMjqs89773evOB511Zz5NzkpOTc0JOOElISEISkpBAwJQkFGPcwMa9SVZvo9H03nsfTZVm1Ht3kavchXG3KTa2MbbAxhhjwIAhkEOS3/thz4wMIU/eD/fSaLRnNLPLva//ff3L6+eYevkFXj72HHdxAl1dKdmQyOXvTbrpSbjobLQTdyiJWhV0RB1k/CbiDjVRi4q0W1zZb/KYCBpkOOUVRPUSIrpafIoKnPIKERznvsv7b57nbx9d40/vvgGfvEdXU1i0Gr0BhAVmPXgXDaXPoK5ehkNRiludDyVUkXGq8cpKaXFpaLYrRWGtQUKjWUraqRK7BFErSYeKuE3BDzjHbUzREfPgVIsryh6DVOyARh30xJwiTSlkpC9iojdspN2rJr8C2eRS8/LxgwiCnaipnoRNTrNbU6A2tQdNBZ5+s1tDs1tD2nlzy/qS2Bn6GqjKFuLVlNPkUdES0NETtxWuZ+EWRG1JPp1zPgh98DWuM8kMqBCTtkkJfwck7ILAYHucka4Um4c72TU+yLb105avTApc52t8g2tkKIEj0xkUO8e6ObxjPUd3bWTf+ACb+rKMtDUirsimGGsLM5wN0J/20Jt00Z/2MJTxs649wlhbmNHWEMPZwOfGUGuQwbYgIz2NN1GZmkVheE6vsX24jSFB4G6OcJ2vwQlRu3EXJ9jQkWKgSXRp6o476Eu56Uk4yQYMxGwyQsY6EjY5MUtDgeIUN0lp8+oZSrjJujS0+nXErVJx4UdbSVBXhV9TgUeZ5/F25dKqSzFWLyOgrSwIrluCGG+fAAAgAElEQVS9GlpcGto8OprtSvyKUiw1S7FIluNQrMKuWIVVtgJl1dPkdWhVq+dQvWYuZctm0VC2CHnFCj7hFvZuGeHcCwcQ5JBNBNm/ZzsnDj/L+TMvcv3tN7h84WWuXDjF7k1D2DQS2mJuntu1katvTvHXv37M/3x8ndfOnuD04b0c3D5GV9SJuXY1joYS+mIeNrYlEYRPEO6E1fOfpGLpooKVrPg9X2K0Ncq69hi7xzrZv7GHpEOFX1sjFmElEDFKCBvqcDSsxVa/Go+mEru+EoOiGF3dKkySNVglRVglRVikxZiUpaiUJWgsNdjDWuJdAZqHk2x6doyXXjvK5Is72XZsnMyGJLpGKdWW5VRon6ZUOZuS+pkU1zyB8DX49j0V/OSpuUxNTRUAxNTUFD+5f3auMM6n3uZDKf8eRNz3wPf4/Gqnncf+8OO/K0Ie/JLnPl/M3Awsbubi31zgZHjysV8xZ+Zv+P2MHzPzD7/i1z/7Dvf88vvMfXIGy5Y8gSDYmTfnQcymWnxeJWOjzZw5vY/9z44ha1jJdMiW+L7L54tdjOIFD6IuX0DUXMN4Z4h80a2vWoi26inqVz1G9fLfU7P89+iqn0IQ3Ggq5zMNIm5ODD6HR1WES7ESi2QxmvJ5qErnoCmfh7JsDg3FT1C78hGUFXOxyJYiL5tNxbKHydOE7IKAvG4VTnMDVl01bn0NTmUZwlfAIy8iZqgW/9ed5CwDtiAIBzj83ARHj+7j9KlDfPr+JTYOZghbFXgNtQT1dbn9mR/iPt23rrOQb2JUV2C31KNSFuX2U5cIEO4U2SfiPss9/zk3Jjtiwe/HYirLnTeiI504j7tzP68Vtu9LmehLmeiNG+iK5vN/hqYXhwV7wVxCuCXf5bj5nGmjPSDni9av8uq5GBVLmOb0x0g4qmkPK2ly1hI3lZOx1xDXldBkrhSBgENCm6WGFmMlLcZKWk1VdNrq6HFK6XU10GWX0O2oL3Qj+jzywuvaHRJRdJ3rSHT75PT4FfT6FPR45fR45fT6FPT5lfT6FHR7ZHQ468laqml3SGgyVhDXrCWlLyOpKyWhLaHVUUfCUM6XXytt5ClbeRARNlUTtUj+wfZ2WgMqBlKiccXfg5EvAr3/HyPt0ZP26AmZGhhra+TM4Z2cPLid108dYKgzRtijobclxIp5D2EXBGazEQSRkmEXBNpDFoQxuHTiWbb3NTGUCjDSHCDjNtATdZGwqrALAsMdLVy79Dp89il/eu8aLx47xKZ1gwhTMMRCzh4/yJ/feYN3p15m71gPQa2UuFFJQF5LTC8i1KCmjJChkoipmkazROSfG6rx6yrRVS1DXb4Yu7wUc30RQaMEv76WoUygYJO6ebSLc88f5vDOLbSE/AjCJfqSIQZSXlIuBRFLBVFrJU71KszSFbnJ4DQWWQVORSlOxVqiFgnaqmUsnT2DR+6/k7t+eGvuotqdo8NkqCxahNcsius6kx6OTW7htdPPc3hyJ9cunued189xdPeWXCalyG9vi7oQfgCjHWk2D3ciqyimKeLlnUsXuHD6BJ9+dJWJLUMcFgSUDWX47Fr8Ti3JsJNEyEF3phFlbQn6hkpeef4An33wVs4EUE3YrsatKsdavwJT7VJs0uU45atybkzLCj99mrVkvEoixlpc8lJC+jqESRhujvDJ1Tf583vv8OKzezmyaysJjwVtXTE+Qz2djTayfj1Jp5yIqZqArpyQtpKwroqgpgKvogR/QxHO+uV4lavENm7N09SUzEFSsYjNG7u5cf1N3r92mf/5+APOvHAEu17KFb6FTVUk0tNuyY0DcIB7CRpqabQ2EDbUEdTVkLQryHi0hIy5VYyZkPbrEIuvz8Rjc06ceFoSPg7u2cjzh7bx3M5hjkyu49WTewsr5R5DLS5NDYJwnSWzHsJYv5b68iX4HQqsmqrC+SRMirQ4YQyefnSGyCu8AR59DXGHgqClDncuTVJduYjyxY8jKX4au7qKqZcO0NPSSMxnZerM81w8f5rzZ16ETz+Ev/2JU0f347NqEIQDuPX1YkheysFwRuTFt4fNRK0ywsZ6Um4NGa+RqFVBQCchbFKQdhmI27V41XUYa9ZgrysipKkmqKvFrazAoajAqqwi5NDT2xInRg3X37rAOX5AdfFStA3lpCNOCAuiF74QQxDc+PU1JF0qUg4lSbuCsKYafeliBOEEUV0tKYuMplx2QNarK3QKmj06mn16hNvgbo4QtWvwm+UIQhivQY4gdBFz6sj4TTR7dDS51LT7dfRGLfTHbKSdKppcatFWNCu2tF3yUgLaahI2OT2NdjFJOecadPNo8ekJ6KtwKUvEG91doKtagkNeTMRcR9qtJOvX0tVooT/lFDupuXR44VpuZW8hCFtEGtokM5hkBhWkqCDFcUHg+BdAxEhXio0DLWwd7WZifR9bxjqnQcQN0XpVmA+D7XGGO5Os72li82Ark5sGOb5nE8d2j7N7fS+CcI6hloh407wN1rVHGGz2FfIbumJ2epOugk4iDxxGWoKFMdwWoi/rY6AjxPqeBMI5CkBi29C0bW0ba5jBJMIBUOMWz+cZsLEzzVhbhP60aFHaHhE1QS1BI2m3mphNRtKuIGqqL4jesy4NbV49XUEzTXYlWa+mkPsQNdURMdYS0FbiVYnaCbt0TcHm1aMU3eHChhqM1cto9etoc+vpDlhodWtJmutJ2RpIWiX4NGuxSJfh1eYdSsSVNEnJ/EKafNgu5xNu4RNuIRN1YxcEIl4r3S0Jjh7Yy6nnD7NtfJRrb74Gf/6A62+9xkh3BsIC67szvPXaKf725xt8+vF7vHflda6+dpqLJ3OuJRMgW/M0bV4DTXYVSZsaQfiE0oVzMEhqMEnrUVeVF+aWw4LAhs4Em3rSxOwqGi0ysj4DEZMU4RYI6WuJGCWE9LV4VRX41OWEjDV4jFWYVMWYJKuxSotwN5TgkosGIjZtJUZDNQZHPZ6kmW1HNrLzxDb6tnWxef86hnb24chYUYSllFtWUGJYQLlxPmWa2SyveZgFq3/HnMW/4elF93PnrCWoHX5efOkoJ144gdro5z++8WRu3+bpJX9Pcbj/oR8UHs+a+Qvm5ahMjz34Ix57+A4eeeQnhW3uuf+2f1qY3HPf7dx9z/e4577bua8gyM5bVLbl/n+GJx77NU/PnsGvf/Ydbv/uv/C/bxH4/ne/zoMzfsFDD/yS2bMeRBAyzHz0bhY+9SBlJfOQN6ykoX55rgDO8/T7WDj3t4UidPHMXyMIbZQufBh58VwskqXoq8QuQvVSETyoymYhXfMImorZlC68l+kMBHG13KMqQhCO4NeW5e65K7BIFqMum4u2Yj72hmU4lSsx1y+mfs3j1K16VAQPNeIKfh4Q2AWB3lY/w12NpMMmUgExH0f4iljQayuXYqpdLc5R1yHq1rN9Qw9TZ49x9fIrfPzBZZ7dOYTHUodLW4lDXY61vpg8gGjz6olZRBpQT8xZABFOSy1jI+kvKdgnme4u5EHEaW6mxUQjCgpuP18FUetwCUEAh7GYRs90tkHSJ6UtrKI3aWQaLOaBRtc0iCjQnXLOT/fmKVYv4ZYvx6ddQ6OtkoCphGkwkQedXbkxXSBHLeXEzNPFeUJfSsZcRZulhlZTFS3GStrM1XRYa+myS+hxSul21Bd+H/AqGAqoGfSrCoCg0yWG13V6GgoAoscvirDzf+v2yAogotMlpdVWS0xdTEpfRlyztgAiQrKVuGsWfcn+z++jm4F86p92InRV87FKF5N2Sb7kfW4GX/8ISPi//L2DZhlhq4KgUUp7xM7z+zaxeTBLJmzGqqkgFTEx0B4uCPJICeLk3CWKW+/gNFcFgXWtcdpDNobTYdoDVgZjfobiATZkYkz0d7B9/TCvnHqB965e5s8fvc8rp04Qj7ipLVtVoKjs2TjIVUEg67PgVdZir1tLwignbVEQNdSIgl1ng+jBb5YQNtQQMdfRaK2nI2LBp60iYKgrODO5VBV0x508t3WIiY29vHv5Fa6/OcWHV15nctMGmnxONnVnyQaMJN0KAqZSovYq9HULybf5fvfT21gy6wGUpQuoWf44ytIFqCuWELI2MNqTJO6zUL5a5C7q5FU8fN/PEb4K6rpiLKpqto20cf3yWf784du8+9ZF3r50nr/+6T0+eGuKbKMHn1FB0KIm5tbT6BInh6uCwIdXL/LelSmmzrzIyy8c4eypoxw9uJMTB/fwmpCzJXwYhrqz9LalOLBnK8ee28WBXVt4a+oMF8++iBs1Y8xHEOw45aKY0VSzHHvDKtzK4pvoTWvwqovxqNaSdipyBaJSvCFeAr+mgdOHDvL6qVM8v3+St6fOsXd8WHTxaijF1FBE3KEgYq7DrxWzJrzqEtzKYlwNRTila/BJ1+CQLMMlW45s7Syk5XOpr3oam7Ga0yf38/qFU1x67Rx/+uA93r50nvHhDgQB9PXLEBZC0aI/IMwUAYQgTEFKoC1kIuVQEjXV49dUEbPkxUf5VQdxMo66FAhHRCtNjaSMtoSf8yf38+4bL/H6qf1cPL2f/7l+ns0DSdJ+HUmvhmafHrsg4FBUkA1ZaYpY6cgEObhno+j3fQMEoLpoCV6zUqT/HBCf9xrryYTEyd6lnZ6kqpfPxS4IPLtllDdOH2fjYAddzTGGurPs3TnOe2+/zoXTJzi4dwvb1vciqMV8k/H+Zpp9OrJ+NV0RM90xKy0+LSmXSNnJ+vW0+o2knGoixnoRSOilBPX1eBSih7SleiURfbW4r/S1ePUSrMq8v/Q1YtTQno1hUNaglVUyNtDCvh3rODK5mRePTCBcB6emApeqnLC5noC2Gpe8FL+ivHDTzNqUdLg1ZJ1KmmwymhxymnPnU8KuFO1oBTtRu4buZJD2mE/seMRAELrQ160laFaQdGlJuzQFulJ7UDzO+e7CyycO4VNXFhLY41YZHSEzTS41CZu8QGVK2hUF2lPc3oBPW3ZTMSIek5RLRsolI+tX0xEx0Juw0puw0tVoQjCL54zgFqldt/AJd3CaeznAjuEWdo+1s2tdFzvHOgnkCvFWQWCkI8GWoTZ2ru9hYrSH8UFRWF0AEZ8IYrbDbbChP8v4YCubBlrYNtLBs5uHOLZ7nCM7N7BzrFu88d0t3oTzlKX+tKfgKpXvDPwzENHd5KanxcdwR5h1PbHCZynYnC5EdMVbCCVk4JwA5wQ297SwuSfDhp6ECEZS7oJDVHfcQXvYTLNXS9KpJGySkLDJaQsY6Y05GEx56E+4aAsYC1qIiLGWRrOEkL4at6KkQGfKdyjChhpC+mpilnqxULkOXREz/REHLU4t1uqVqNbMx9VQREhbjkuxGqdyNXb5cvR1C1GWz0dTuxhl9WJ09SvIRs3s2tjBs9vXMbG+j2OT2xloT5GKeNi6foD1w72MDPZw9uUX+PTGu3z6wVWeP7QXUgLZuJcje7fw1tTLfHT9Kp98+A6fffguf3rnEq8e2Suey7mOy6v7t9DuM+ZAxCQerYKLJ1/g8J5dTG4d58yRfUy98BwHt4+xd2M/E0OtohuiTUGzR0fM0iCeuzYFCXODmI2hLCWoqSBqqsOqKEYvXY5ZshKPspSwrgqPrBRt5VLq1j7F6lWzkGqKMQdVbDuykSPn95MdTRJq8eDN2Kl2VLDWspJV2qdZpnqCFerHWaV8hKWSh3mmbAZPLv41cxb9jq/etZe7f3wr9y9fzU8ensu3/6OCLwKGex78Lvc8/N88/MRP+MMTP+E3M77D7x+7o1DcPTX/7s9t/8Qff8pjj93JIzN/wZcWITePXFf3nvtu5577bud3M37M7x684wvXbaZQ/Dwx824WzH+I+XMe5Le/+iFf/z//D9/9zr/wkztu5dvf/hd++csfweV/h2v/yryZv2H+E7/loft+yG/u+s9c4TuZu19sQRBirFr00E2fR6TblC18kMrFf8RYuRCHdCmS5X9EvuZxbJKFKIsfR136+HRhK1zBJlmIIOzGXr+YPJffLlmGU7oCU9UzKItmIy+ejaH6Gcx1S9BVLsCtLsIiXXZTcOQV2qM6OmMGos46Rjr8bB5I0h6zELTUU75slvgZ7wRp6VIGsjGUlWtQVBexd9sw5156jmd3jHH84HZOndhNd9aLXV9O0qsi5pp2D4voaklapblurVi8J72q6e/z1fyqf14Qnaez5RyaboF8908QNqLVLJ/uVORpel/N05o+f6y7mkz0NltobRSt2btiN4cT5nMIdiMInzGdfZAvcLtuevwSnSElMVslUXvlF/5PPttgCLGzM/23kLGElL2abK6obtQU02SsoCUHIFqMlXSYqumy1IphdY5/DCJGwzoG/Sp6vHK6PbJCxyEPLrrcDQVb2E6XlB6vvKCnaDZVktSVktKXEVGsJtiwgmDDCkxr59xUx3wRSNxc/IcRQcRz/5TOZJctJWKarkm86pJ/sG0eMLTxd9Q3wc/N3SvBIBFXk/16CUGjlIRbR3PIwvJ5D7F60aM4TbV8wi189uEljuzbSDJoQl6xjNZGBy5NDQ5VDRGzEpeimoBOymAyiPANGE6E6Q662dqR4eXJnWxfP8z+PTs4/eJx3r92mXOnjzM62MZgVxOj/Vm2jHTx3PZRVJWr8KrrCGol2GqLyVo1xA1Smu1ymhwigIiaawhoK/FrKgibaonbG4jb5dhla/FoqvBoqkg4VWT8Buzo4dNrfPTOFPzlfa698Sr89U+cOXaI25gi7bMSMNQRczQQNJeJJ38NmGQrqS9dwD0/FQVjmgox1VlfvRijZAXPbunjrx9d5vL55zn63Ha2MJPqkmW4rUrK1ixEWr6cuM+EEIZDuzdy4exLvHP1Df7y54/48N0rvH3pHIf3bqU9HSTiMpAO2RCAosVzuCoIvHb2BT587zKnXzzKxfOnOfn8Ad68eJb3rkwVqA95n/HhnjY2jfbz2tmXuHj2JDfevszH71zh8N4daOvrqClajlNegV1anAuRKxP3n7YMn6aUgE50vHLKinOrt6JbVIvXRJvfxrqWFK+9+ALXL11i6qWXeG5iC00BB05tHV69hKBFStyhEMWq+gpChkoCunI8qrV45GvxyIsIKYvxyFZgqX0GyerHKF/5CNWlc4gGtJw7e5QPP3yb6+9d5a+ffsyNd94UQ31yArWKFY9QvmImZsVavsJnxN0qsn49KZeKiFFC1FRP3CrDp85PINdyN4ZzmBVrGe4Ic1UQ2DrazdbRbrqbQ7QmXPS1Btky3Myz23rY0NNIW6MZl7aSkFVKvh19+sB2Jjf1i/ajLWEO7N2E36llyVOP47dpmdgwwMkj+9izeYRtY72MdjcjbISQTYFwC6hrl6OrX4XY6hVFbBt7W/nL9St8ev1NRntameARdm5bx6H9O/DaNCQjDi6+cow3zh9j79YBWmNW+pIOOiMG+hJW+pM22oJaOkJG+uJ2uqO2XMGsJGqS4lVV4mwoxyWrwNlQjq2+GEv1SryqMlzKMhyKMgKmhumQwm+BQlpBW6aRrrY4mzf0MTbUxtYNvVx89XkEYZJGrwZN3Qo0lUtxqyvwqStxK8qY4BGRx30rtLu0dPv0ZG1yEqbp1Y6sV4dXXYVdnpu8fgDKyjWsfuZJ7IKAUy/Db1IhCDcIWdQIgphBEzJISNqVn+sutPj0nHnhSIHu4VNXil2LoKlAqcl4tLT6DYXAubRTQWtQz80TcMhYRdotJ+NT0eRR0BrU0h7W09VoojtmpjtmRhDsYljlFcS8hSMiDWpzb4pdo21i/sb6bnat60KYhCFBYLC1kXXdaXas62bPeD/bhrsY7W5mQ3+W4e4UbwgCwhSMdqcZH2wtCLG3DrezbaSDPRv6ODSxjkMT69i1rkcUoOduwnmgMNDkzVHbXAw2+xhtDRXGcDZQ2K6wfdZPT7OH7qyXgdYAwx1hxrpiBRCxqa+ZwWyYgUxIpG3Nn7aC3dLbypbeLOu742zoibOxK8a69gjr2iOMtoboS7povakjETFKCvTC7qiNrFcskH3qcoK6qkIORMxSj19TUZiL8r9HjLXErVIStgZc8rX41OXsGckyEHWSMDYgWzGXusWP45YVE1CX4pSuIGQoF7up8uVoqhZglCxBU7sYvXQlvRkvB3YMMrG+j62j3Zw+vl8UwY/08Nal87x1+TU+/fh93n/3Lf722Z/4+P23ObRvO8NdzUxuX8/UqSOcOfEcH167zKcfXOPKqy8zuXmU7piXmEVGq0fHtq4Eu/ubEYRrNLv0CGpoCrj4240PuH7lMjeuXuFvH1yFv3zAu1MnOXN4N4e2DdOT8NDk1pLx6gvneItbS7NDRURfjUe+loCyjLi5lohVdEezNazCqygmpK7ALStGV7WM+tIFGPQVuMMaXHEjzcNx+iY68bU6UbikNDhrWa5czHLdQlbqn2aF/klWG55gtf4xlst+zzPVD/Dogl/w6Py7eGLuPcy49zYSa29lo+zn/Nd/LUMQxqhXLGaa+27ntw99vptwM4gQFxWu3/T3a39XwP2zcc99t3Pv/T/knvt+xK/v/R6/uOe7fJ4u88WV0hgz7vsZt3//37nzzu/x05/+N//2zf/Nj+64rQAiBGGM5QseZtmCh5n92F3MevQXzHny7lyhtJtpz/zp9y155kEEwY5izRzUa+djrl6EumQ2uvK5GKvmIVvzB0w1sxGElzDXzsEqmYdPvQy/Zjk2yUJM1fOx1C7EWPU0hooFqIrn0LByJg1rZqEqnYe24mk05U8hL5mDuuIphBpwqYvw6Uvx6UsJmStJuOpptFXR2agn4WrAJluLIIyxbO4fCDl07N+xkVdeOMyzE+Ps2TLKJ9ff4OIrx2hqtNHbEmLX5i62rW+mJWEi5VcSsU9z4dN2mZjDYqjhi9SmaRBxCUG4kgMMeQ3EzSvhqVyhfkksMAt0p5xbU0EUfYVpwJH/H5PTjx8GQZgQzW9+ID42VDyDq2E1EUMpjaYyBCFG2laNvW4ReRAxmDTS1ajh83z+EwiCnxXLZ7Bwwd3MeyxPn3uJaVCcByJ2AoqVNGqKaTZV0mapoc1cTaupig5TNZ3mGrqtdfQ5Pk9nGriJzjQa1jEUUBcoS31+Jf0BVcEK9uZsibyzU94etslYQUJbQlS5Blf1MzgqF+CuWYSh6MnCvtnb38h4683HJn+sprsDCsXBfwgiIuYS/LqV+LSrCJtKiZorCOrLCOhEOmlIX/2F16SY7nJk+Lyzl7/gcGlrWISgrlqJQVKMTVEhCm5mwHPbBwtvFvaomBjv5NC+Dezc1M+JA9vZs3mQ/RNjCMIlfAY5AZOSgF5Oe9DF+pYkXWEPfWE/rS4b/WE/p5/dw7tvTPHhu1f5+P23eefK6+zavp7O1hhMCDAhIAjXCraUIYMUYSOEtRJSBjlJk4yMQ0HKVk/MWkfUPJ186tNW4FaVEjTUErPJyAaMZANGEk5VgYuKXoA/X4O/vM+7b17gk/eu5KEdcZeRgWwAr6GKgEUscuyCgFNXSmvSzmB7HEX5Mhb84ecsfvQXlC/6A9rqJWzoSfDe5Zf58O3zXL10mtG+FjpaGvnkg8uM9GVQVK9G31CGQ1PNrs0DHNy/i/Ovnub9629z9c2pgjtQVyZCyKVHjZu+tjhRr4nR3gyvnX2Ba1cu8NF1cZ+9fXmKw5M7OfbcnkLYR9GyhQhHoCuT5urrF/jw7SucP/Uib144x41rb/Hu5Yu0JxMIwhUcMtE1x6cWnVAixlqC+goCunIipmps9aLOpC1gJO1UE9RKSDv0rMsmOP3sLs4dO8rpY0cRBDsdyUZ8RjUO9XShGHcoCJlrCRoqiZhrCBurxI6EQsz3CCqK8ClWoa+Yj2ztLMpXPoKk8ikG++JMnX+eEycO8OILx3j78kWOPbeH9nRwesK6F+rWzkEQXiLt19Ac1NES0BG3NxDSVxO3SolbpThlxQiCHWX5QvS1yzA1rCYbNXJs3yiHdmxk36ZhRjvSRBwa7OoqEl4t7TEbcbeCtoiRaC4+3ixdRdqtZrQlyNXTh1jflWTTSDsvHNvL8cO7ac9G6e/O8Palc3x47RLP7d7ChoFO1ve30d+eQFgIG5mNcAvUly/Crs6JohaKk7DfpOGtc6d47/IFjIp6JngEl02LUStFUVeCXRB49dR+ThzcTE/WTyqgoTdhpSOgpjdqoDusI26uJmmV0O7XIAhDBNTlRPV1NBokBFSVeGRluBtKcdaXYqlehbF6BU5ZMVZpEUZpEV5jPQGbCo9FCWaBreNDXHrtNDc+uMy5s8fobI/TlgmzeUNv7hiHqS16CmXZYtHz3lAncuA9OrqDZgQhRpNZRqdHS9YmJ2a4OSfDLt4YHgHhCJQvncvM+3+FUDNdrB7ctQnhVoi5xJa2taEUr7aamFVOk3s6k6DFp+fsi0eJWRrwKMsJ6moKtKlGs5RGs7Tg1pS0Kwgb6ohbpaQccqLmGgTBT0BXTsxaR8arpD2koz2koy2opT2koyOspytqpLvRxA84ByfE7usS+hBSMJIJsrk7ya7RNvau72TXaAePMIFwDtZ1JhjtTLKht5ltIx1MjHWxqb+Nka4m1ve1iF2IGoH1A61sG+thx4Z+Jtb3sW2sh23DXWweaGf7cBfPbh7h4Pb1TG4aZttQJ+O9GYYyYnch340YbPZ93pY2RkEnkc+QyGsm+pq9DLT66GvzMdAaYLAtyFBbmOH2CMNtYYZbo3QnvfSkAgykQ9Mi8e4sm7pbGO/KsK4rxuaBNFuHmhnvS7Ix58w22Oyjs9FGa9BIe9hM2qkiaqoXaWc5AOHXVBWu0ZRDTtarodmtIm6VEjXVFToTLvnagr1rzFIv5pD4tOwYSBPT1xPT1xNSV9EbNvPsSAuDCRtu2Sq86jV4VKsJGksxSpZgaViOpnYxiqqFNIV0DHQEGOlqoi3hZ6izifGhTk4e289H169yceoVTr5wlAvnXuadq2/wyYfv8MpLR/sKgOgAACAASURBVNi1aZiDuzfz7PZ19GZj7N26kf07tjA+0EVL2EXaZSDr1dMZMDEYs9MVMNFkV9Hb6Ea4BUY7Mly/fIkP3rnK2xen+Oy9N/nwjXOcOrCDlw/u5Piu9XREHaRdGvqTHrqjNrF7ZpWStsuIGWrxyUsIqkpJ2eoJGCtxKFdjky7HLVtFQFlCQJnLSTJU0hg1INeXoPdKcTeZsadMaIMKqg2llBmKKDKtpNixnBLHEoos81hheIxF8geZufbn3L/g+/z+qZ/w8Nyf8cCjP+P+h3/Mg7/8Oic932fJA9+evoZvg+kAsX808kVmvoj8v237jwScGe6570fcfc8P+OXd/81P7/pPfjXj+/zqodv5zUM/5DcP3M5v778dQejiD3/8NU/Muo+7f/Mj7rvv59x55/f4xS9u5847f8B/ffc/uOuXP4WrX4erX2ftoj8iCBkWzhYtYp945OcseOpeRPAwiQgk2m76HFc+930rnnoI2cqZKNc8gbp4FpqSJ6hf/iD68plYa+dirnkSm2QuPuViAuqluBqewVIzD1PVPFRrpwtC6YrHC49VpfMKj02SJTgUq3Cri/Bo1+JUrcGtKSbuqMGvKyLtkhAwlKGtXoKwAnHcmSvsJ2Fi8zpOHNnHyWOT9LfHqC9fgqZuBT3NLjaNxguaAnnF08Ttootg3FxLSFvOtIbjy2gslxBuBaNyNYKwhW9xRXS3HBIQQeUnuXLqnHiO3M1NLlU5YHkX059ZOI0ILN0UNCRLRGaFcC8Ia8ApXYNXUUKjsZbusImktZaEtYomZx1Zj5Qmey1pW81Nn/ElvkwUvGrlQwjCELMfvYNp8HJzZy3/fScJKVaR0pfRaq6m3VIjdiFMNfRY6uiy1NLnkDLoltPvbKDPLWPAq6DfI6fbUc+gX0WfR16gK/UHVAwE1QXKUl4vkQcPWUs1GXNVYcTUYqCdq/oZfJKlRJVrvvTa+Px3tn/uO//f6Exh01rChtUEdSsJ64uIGEqIGsuIm6tJ2epIWm+mOPmZpizenPcxhtix2yJeJ9dAXz0HQVW1DLuqHLs8J3CbIYopD0wMoZeuZqw3wXuXT3Lh9AG2re/m6LNbGO6K4zXW89Sj92CSFBOzq0i7dIy1RBnLNDLSFKE94KQj6BJPDsHOKycOcfnCGd65fJ7Xzr7Ajk1DrOtvoTsbRrgBzSELI22NuFRV2BvKCGnqSJoURFV1dHiNJK1iByJqkRQ4zEmnHKeiFGXZIryaShptcmJ2MYGYJQKDzX5cqiqmuI0d432cOjHJWxdf5q2plwscVTdqgpZ60gEVmbCSmjWPoaich6RkLj3NHj566xUc6grRReIrsGLWb3GrSskGDLx+8ln4+ApnT0zS1xZnoCPJ4X1baPSZ8ds1YkiUHbJJH2PDPVy6eJ4PP3ybv/z5Qw48O4EgHMGirSfgFEFESzLAjk1DfHjtEn/55AMunH2JyxfP8/41MSvi6mvnePnYQTYO9rBt3RCbR/oRTkCmMciVC2e5dvE8b7/+Kh+/c4W3LrzKe29c5Ct8hqamDJu0HJe8jKCuhpilgaipvkAhiBhrSdhEfUHGqSFuaiCoriWqk5EwqRhIRji2ewepoB9BOEDJ4qdQV69FmA0mqdgOCxqq8ahL8KjWFjoc9oZV2CWrcDWsxl79DB7pUrQlszHWLERR+RROYyUvHZ/g04/eYveOTRw7vJ8b773Nzs2j1JQspbr4KYQKECqgYuXjGOpX4jVUkXQr6IxZ6IxaaQkYaA+baTRLCRpqMdQsQ1m6ALN0BU5VMTZVES5dKa0RNxGblrjLSMprImiWEXOpaI1aSHmUxJ0yhFsgbK7Hra6g2aens9HOaHuMwdYI+7aPcXDfZmqI0dUW5+UXD3HxwinOnTzOri3rOX38AHu3jjHU2UR72s9GZpMIGAnZZDnPejsP3vUj6ouWcebIJGeO7+f5A7uIuC1UrV2OXRBYNO9R8iA2FTKSChsIWOvpTjnobjTR7lcxELfSGzURM9WQtEroDhvErtQdEDXUkLLKSZgbREczfR0+hZjpYqlbLTp0qStwairxmaQ49Q2YlLWYNVImd23lysVX+ej9Kxw/uod8IrJJJyGb9BQmWn1dEXZ5KS5FORGTlCaXuAJkLF9KzCCh06+nxSWupPqUa7HVrUS4FZbQVyhOZZWrSYddTGwYKjx35sTBAhf371db7GS9eppcajIeLWdfOErcKsOrqsiBCFE87ddUEdBWk/XqaAsYiRgluBVlOerVdKpn0iEl41HTFtTSFTHTG7eItrJBLW0BPR1hPd1Ri9j1SThgKtf5y8BQJsB4d4LtIy3sGGtj62ALwiUx5yL/XTb2Zdg00MJ4f5YNvc2M9WRY15uzgR1sZ2J9H3u3jLBv6yi71vezdaiTbcNdjPe1srm/jT0bBjg0sYED29axZ8MAEyOdbOiMMd4dZ7w7zvoOMUX6ZncmIQaf8RWGWEhL0MitXKKz0UZfyk1fs5eRzgjDHWEG24IMtATpzwboy/jpa/bRk/bQEXPRlfDQn/Yz2hplQ0eK8a4mNnSkGG1PsL47zuahJjYPNrOuq5Gh1hDDbaGCu48giM5RvQknzV4tHREL/Sk3XY22gtg9aZcRt+ayHzxaUg45jWYJEWMtdukarJJVNJolBLSVOBqKCOmrRVtYTQVxYz0hVTW2mlWkrXI2tgbJuJTYJStIu6TYpMvx60sx1i3GKlshFmjVC4i560kFFaS8FuJuE1GHns50iNHuDCPdGSY2DLBnyygXz77I0cnt7BwfYqcgsFMQmFjfx+E9m9k21sOu8SG2jfXS1xwl5TWRcmpJ2pU0O1T0RMyMNfkZjLtJWFVkfBa2DXdz7vnDnH1edKU5snOcfRt66E16GWwOMpIJErcpSNgUtPgM9IStNBokeGVrCWsqiWmrCciKCStLabJLCBkqCRkqiZpriJlq8CpKUJUtomL5LIqWzWTlipncdsfXWVj8JIFWF/ZmC5qIiiprBRW2ElablrHKtJDF6id4uuH3PCN7iCXy3/N07X3MWvMrHn3mLh576pc8NPNnPPD7n/DAvd9lo+wHrHrga7nV6Bw4uOXL+Nl5ikO+8D73JdvkswS++Hw+1ylz03MiXeWuX/8XP/35t/nhT/+Nh2f+Uvwcd4rj57/+Lr+65/s88PAveHzmvcyb/weefvoxfvWrH/Ld7/4b//6tr/Ef//mvcOZ78OY34c1voqzMux7luPUFJ6NzTAvHJ3Jz3xTTbkBThc9Wk7OBrV784N99F0PVLCx1c3NjPqaauWhKZyFd8xjyYpF+VP7MQ1Qvf4TaFTOpXPJI4bXS4jmoKhbQsHYuDWtnY5WtwG8oI2Asp9FWRaO1gqynnrC5EkGYQlr6DEGnhvGRLjpbEwiT8OrZF7lx/U0O7ttMe9pfKKxjHgU2fTGrlzzIXbf/H4oWPUxr1ESjU4alYTV1q+YyDSKmOfaCYM8Fl74kHvfbxHtxVcls1tCGGnfu2r+eO/45O/Octa3wLabnh4JA+gDT+ohr4v+8l1yd6P7c/lzXEhBDJ90K2rwKUtZaGg0VJMyVNFmqSVmryTjzxe9LuffLu3rl30c05Cha9gCfBw9f5PfnXZ/sZI2VtFtqPkdj6jTX0OeQMuRRMORRMOBVMOhT0utqoMNaS7dTSqddQoetji53A4N+FYMhDQM+JZ0uqdjdsNfRaRdzJbLGygJ1qs1eR9ZYSUpfRkIlUqo6cguarooFX3LN2Inp8oYU06DpZhBha1j1pa/Lj5CumJi5grSjlqxb9g+2y+tSJpi26Z3MHcPJ6WOrr1mBrnp5IdQoapHSxhr8+hoSOe7cqyd2sXfrAN3ZMK0JF+u644y0h0k4lURNdXSGTfTHLIyknQyl3WxoixAySEi7NOLJcQJSPisbB9o5d3x/Lhc3xqa+LIcm1jHaGuXw9hFGMmHSTjXNDnHE9PUk9VLaPDpag0YyAS0hk4SotYGOqJWEU4lFWoxVIa5aurW1NPlN2JWVCJegJ+Xj5HMT9DcHSfjNpEJmdo73cObEHvaMdwMCLY0mwg4J3c3WnNjns9ykcQNLw2qavKJYt82nxStbi61mBYayRfQ3Ovjg3DGunNzP+vYILUETmaCFmFuP2yjHaZYTCzsYGWhlz85xDu7fwYVzL/KnG29z/Z1LoM+5LNVD8apnmHHPL2lJN3L+zEkunD3F9Wtv8fEH7/H80UPs3LqJM8eP8v7l15ncugFBCLO+t53XTp3g/ItHefPcKd55/Rw33rrIiwd388m7b3DuhYMIt8JX+IyaVc+gLltGQFtDwqYgoK0hoKoiZZXTZFcS0dUSydn2NuokBBSV+GTlhNUikBP8+VWFE7iNCpRVq5CVLhGfA7EbYK6l0VhJWCdGsnvkq3E1iHa8dsky7FUL8EmXoC2ehbJ4FoaaJVStnIVFXc7zByd45aVDbBzrZuNYN4O9GZ6e/SBrlj6BVlZE2aonWTbnPkqeeZiuuJXWsIGIRcp4d4LBZj9xh5Ksz4C1vpiEQ4FfV44gbMFYsxBD9QJRcGXV5U7+l4iYlfj1klwAlIa0R0OjTYZFWsRwm+hbHbAoCDk0+GxqnEYZsuo1FC+bR9Rjxi4IjA52MDbUyeXXXmHqlZNcf+s19m5fR1dztHB+7xnvpa/ZR9ShQJgBfqOUTX1ZLrz4HH+9cZUPrl7guZ3j9LbEMSpqcjqQScpWzkUQ7OjqVhKxSGnyqEjZGmj3aukNm2n3aklZpCRMElo8avobHQwk3WS9OsIGMWU8aqoXvfyNEryaSqIWCaryxdhkJcTsKuzKWrS15Txx/33Ul5RwbHIfZ54/zqljhxFOQGdrTLSvFaaoKVvCU48/UJhcVJWrcGnqSPuMpNz5/WqnLWRiJOsj41PhUa3FrVxDyCDe9NIRO16bhg1DXZx64SCXLpzhxntvcfzQ5HTY0Q3gawLCGsRkbfXnuxkhg4RGi4zTzx8mbpcTs0lJu5WkXOIk2Gitzy0w6Gn2aonbFISN9YQNEprdGhKWehoNEtJ2GW1ePR0BPe0+g2gf69LQ7tfR4TfS7tfRGTDREzHTHbLQ6tchHIFvcI3uJjdbhpvZtbGD8YEUgjDG1uEs93IAviGwri/NxsEMGwczrOtLs76/iU1DbazvzmAXBHZvGGD/1jGe3TLK3vEhdo71MjHSzXhvC+O9LWwd7GD3+n72bxnl4Pb1PLd1jMlNg4x1xNnQk2BTf5rxvhRjnY30Z/x0JV20x+x0JV30Nfvoz/jpSXvoz/gZ62xkXVeM4bYwfc0+BrIBhlpDDLVE6GsK0JXw0B6z0xq10pV0iSGVN71utCPKWGcjG3oSjPbE6WsNMtqTpD8boD8bYrB1GkRkQia6ki4Gmrz0pdyFULyuuJWUS0XaqSJllZO0yElZ5TQ71GScatK5pNz8DTGsq8KnLMWrKCasqyBqEM0ZYgYJ3oYyPLIyAqoqPMoKArpaouYGAvoaAvoqLPUrcCqKcCjEG6i5fhGNtkrizkqanAbiNpWoE1JVE9TX0xY0s72/mWM7hjm4uZ+RlhAJp4rWiJ2tgy1sH21npDvBWG+K0fYYab+e9oioQ4mYpMRsskIHoTNsRRDCNLu1ZH0mmj0msn4r/YkQghDLaR4a6IqYGUq76fAbabIryThUpK1yYtpa3HVF+CRFpPR1pPU1eGuX46paQlhWRJOhlqShjpC2kpCxDqO0iCcfuZu7f/k95sx9mKcXPsaS1fPQu5RkR9NE+kPUBxtYbS1muXkVa2xLWa6dyxLFEyxXPsEy+eMsqHqQ2UW/Ze6qe5iz9DcsK3qYeQvuRRAyfPNfF7BR9gOWPPCfnyu2q8tnUV70+E2FoP1zRfY0deWmVewCiPhHnYgtX/K3Ln53/+0UxMp5Z5474Z4Zd/DzX3+XO+/6LuVVS5n39O956Pe/5he//D4//NF/8M1v/r/8r/8l8KMffQfO/5cIJE7djrwyX5DtRhD6chakeQpWPgBtDOF6frX8SK6Auk7BWrbi70HUU3+8g+Vz7qJi2QOUL32Q4oW/Q142G59hLS51EfLSuYX6SlX9DJKSuUhK5hfSxmvXzENdvQxl5RI0NUsxSpbhUBYRtlThVK2heuUf0VTOoz2iyoXCTeExVtHd4qe92ce6kVZePL6P69emOHF0J+mEi6Bbjd1QjVa2hoCjnurSefzu19+hoXoJkzsGeGPqKCcObcOorhCte2/lJqvhPIi4UgARZmstMsUaqmoWIcgR7V7vIpeBdF0UON+R+/22HB0pf958lVxd9VnhXiGOHHApLERMg4itA3GyQRXdCRMJex1Zq5SMSUKzsY4Wi4R2p4wOl5wWRx5E5Ck3IohwaVaTCStpCsqZ5vSnyAus9XUL8Ghuzl8Yy30XO0MBtZgBkRNTd1hrGfAq6HFK6bTV0W6pKbg19XvkDHgVn//dp2Q4oGYkpGU4oKbPI6ffraDTXk+7uZY2Sy1tphoyhkraTDV0Oxvodytos9SS1VeSNVbRrC0n0rCKQM1SBMGOt2oBttI5hc+b1JUS16zl5vPwn1u8fr5L0xpQ0OKXk/E2kHTUErNWfWH7vOYkDyLyIwci8qOhaB6W+lVYpasZbHKzf7yT8a4oCYeMoKGaZq+avpSbqFNNyKlioCXM8b3rOLV/E9v64/RGTfQ1GumNaNnU4WUk42Qg7RCpLZZ6rIpSmBTgawKNTgOnDuzg1IEdtIUcbOhIcWxC5CBGDA0ENHWEtbUkzDKyDg1Zh4YWu4omu5KYXU5z0EDaryNsayBokRK2yQhZGwhZG4i7tLi1tWSCFvaN93HyuQlO7N3MFb6FcABculoCFhldKS/tcQfCEBgaVtEaM9LdbCUZkNOZNouF8SMiB1myahYOeTG2+tWc3DnGpaO7SBmlOOrWkLXJiWir6AoY6A6bGGn241ZX4jdK8ZrlaBoqWDfcwZ9uvMNHH7zFpx+/w/lzJzh+dA+HD+6gvycrXkAvgcWoIhUPs3/fTt547TxXLr3G229e5vzZM+ye2M72TRvoSsd5+dAkx/ZsZ11XC+u7W/n02iX4y0f8+Z034C8f8fb5k2K6rTAlXpS3wqEdG2kOWLFI1uJVVRLJFVVBXS1RvYSEWUbapiRuaiBlFkXsSZOMRp2EsKIKT91aBD+E7Wo8FiXNIRuDrRFcqgrM9WtocinpCOtpsktIWWuJGSsJa0vxKYtwNazEWr8CW91SfNIl2CrmIF/2R5RrnkBbsZDyJY9ygrvYsq6dsb5m1A1l1FWtwmVTUbR8DrXlS1HUraJ46UyemPFjZCXzSHtVtIXNhEz1OJXltIas7NvQQ0vQQsKpImyS4NNWIAhbqFr0IMaqpwhqVxMxi05HwhDMuvfnlC2cRVvQSn/SQ8KupDVkpiNqE12XhD5qisUguNqyFTz+8G+pKVnKxPo+Th/fj15WxXzGmM8Yly6cYc/EJvZu3yBOmHfAmkWzEG6DsFVBs09P0qXGpa1i61CGcyf28saZw5w+tpdrfINrfIP+9gSdzWFifhN67Cx+8gHWLPgjt/AJlAg0uZS0uLV0+o10BUy0urWkrXKa7Uq6QxbGmvwMN/noilhpcqlJ2hWk3eoCTz2gryFgrMajLaclaKIt5MAhr8Uml6KuqGTb4AivnXyZ99+8zCvPH6c1FaWnNZ67DqaYP2sGC2c9TKGl6QchA3XFi6ha8VSuG3WatEdDS0hPZ8xExqci4ZQQtVbj0pYTdOuJRz30dmU5fuRZ/vLnj4D/4bVzp+lpz6KUVIo5GG4QhC5iZhWdASutObMB4VYI6uuJWeW8/PxhYjYZCYeMQttVDX5dOY3Wepo8KpFn7jPQ4jfTFjTTHjSTdWlodqho9xnoCppp9ehIWeXEjPWkrGJQWqtHR6tHBBN9UTv9jQ66Gm30Nbu5hU8QhBusH0iyaaSZsb7chJ0CYgKjPXE2DDSzZbSNzSPTrkebBjKM92bYNtTJ3o2DHNi2jkMTG9i/ZZRd6/pylCURRGzub2PHaA/7xofYu3EwBzBEb/aNvUk29adzIucw3Sk3rVErzUEjmZCJ/oyfDT0JsejviDLcFi4Ajf7mIINZkbo03BplIBOiJ+WjI+6grdFGZ8KZAyJeBlsCoo4i7aa3ycVgW5Cx3gRtSTe9LSHGelNsHWtnPmNI1i5g1oM/p7XRRmfSRU/aTVfSSVdSDLzrb3LRl3TQ5NLQZFeRtilJ25Q0/X98vXmUlPWd7/+ck/M7+d2b87u5M7mJc0cTE50kToyiEuMCyKayKTs0e9P0vtW+7/u+dVdVV3XX1vsKNNBAyyKIqIioKCAoIqioqKi4JSYxmdfvj6e6GjOZ+eN76KeruqqoZ/u8P5/34tQUt1Wk7Eryfh0DrXYGWu10uFXEjHVEDbWEtFV45JtxNG7E0bCJsLaBVqucgKYRr7qeoFFCwCB27W7gCpbmtdhka8VAL+kq4tYqWq0VxAxSEhYRxCStChJmKVwRyLrV9IQMbE25GEg4yQWMdMZsjA+kObijk9GeJAOZID1tbrpareRCBhzycqpWzEVRsYwWm4y0V0tfqwtBiBIxNtPX6qLDY8QhEX3cUnYVbXYJKUcznUEd3WEDWbeavFdLxqUhpqkXl6qOsLwaf3M5rtoyPPVltKor6XTKyZqaiSiq8Morcetqaa4tY/mKuegMTRx+dpynn9/P0RMHOXPpZU6+c4Ls7g6qPbWsMK5lnW09K5QLKVPNp0wxj9XSR1grnc9ayTxWVD7E/NX3IAhOKuvmU1U1n3VrZ/Djf6pnTHUHZdNvFAvJeWLDaOLeOLkuFQvuienDPwIRl/lucXKVe++75b8pdiaKwrHvgAiFoZq7f38L99x3K7f99kYWLp5BIGxi6Yo5/OLWH/OTf/mf/Pgn/y8/ueF/cPPNP2LWrN+JIOLML+HiTVSsn8vmNbOpr1yEIPSw6JE7rvvsp4vFc1y8BpX4/4dF6s5codRUmQA5E3SP5Y/+FmEcrKo1qOuXULfhYQyS1WgbV9FU5LU3Vy/mRi5Tt3kBD08XheIRjxJhCTRtXopRWo5ZXoHP2EB7SE933ELcJUW+ZRFCUKR9HtmZZqw3TNBaTyqkQyggrjJx7R3rpisfRhCcBN1qtIpyFI1rMaoqWLrg92xYNYfR4RQfXznLqZNP0ZZws+ixh0oujiUR9K3FJVxhVBDYO9ZNIuUhGDOh0VexsXwegjDxnNPi9/Q9KAmAJ0DE95l8zR9Ac+XCUliqOAnooTSBKgGJcxzbP8BQzkvEUUc6pCAbUNDpVNJlVVKwyui0ycVtl4JO90QXfWIa9i2CECVsrCTtuz4zYsLZS9z2GSboQl7C+s1MhM1NPD7oV4mC6Yie7RE9gz4lgz4lA14F/R45/Z5JStNIUMPWkJbhgJoBr6JkBTvkV5UoT912iQgcDLV06GvImepFQGFpJGusI29uIKWpJKmqIGOopdMqAoqkqoIW+QbCDSvF/Vq/lIRqPR2mKtp0m//BefPf2bNGCeorSDgayAWVFMJq8iEV+ZCKjF9Ou1dK0tlYDMlNXQciJihMEyBiwpWraEygq11F0qXApawohsmIhYKpcS026UZCxnoChgb8ZikeQxNhu5JczCpaDMZMDMZtjOX9DMYt7OuNsi3jpS9hI2aXYJaVs2n5HNYvmY0gTI77Xzt2kIhZSTZo5+jOPpJOLYaa9bjlNYQ09fiVNYTV9aSsSrJuLe1ONX1Jd5G/rqF58xIWz76b6jXzCZikxBxqWl1awlYFna1eLr36HHz7OW++9DTCCMi2lNHi1hOwiIKimUUyU9DWhHAZCgkLvWkHgnASQQvCEmjcsADp5sexScuxNG6gO2RlvCuBqboMS906UjYZtsZ1xIwNtLuUIjpfAWsWzkDTsImY18JgV4pTLx3jP779kr/95Qu+/fOn8Nev+PMfP+XdS2dxCgLdhTTnzrzEe+9c4OsvPuFPX3/B5598xGcfi+vK5Xc5/9ophgsZRrs7EG6HfIufoWyCqxfPwl+/hj9/PhmctggE4RuEX4OiZh17h/O0ODV4tXV4VDUEdA3ELDIiJglBnXhDLoQs9LY4yXkNxM0yonoRYKSsSnJuPfmAlffOvczurV20egykgmbx4KkVuxBRcz2dATU5r4J2p4SEpZ6wrrqU6+FoXoOzfimGzY8gWzOLxrKZ1JfNpn7dPPTNG4n59TAq0JUJ052NMdjdhiA4sRmakNSWsXLRgyx9ZCqnuZ2+tLdkfSfZvIKB9gjCPOgIWekIm0snTHeLmQ6fgnavFFPjMhrWr8TUXIO+cQvKLWsQhMNYpVtoc2mI25Ui995voJIMHREbwlTxwp1Phtg5WMCpl7K1O82+HQOoGreIYXnfg2QsgEkrZ+PqxQg3wIqFs5HXrsepbSRsVdBiV9DuN9AZd3Lh5GHePfs8ixijxSsKfVVNFQSdOqS1G1i+cAYWVR1dSS/CXHCoqzi8I8eOQpiMW1vqWibMUuJmqXheRO2Mtgfpj7tKSc25gJFcyEQ2aBQDwYpd+xabOB10q+tKF/y+ZJK/fPIJfPMNf772GSefPUq6xU9HwsdhZtISNNISMBB1mzBJa8URdhBWPDoDZzFXQBDi5FvsJLwaRjJBDm7roDtuI2iq5YdcIxu1MDqYZ8e2fuw2I8lElNOnXuLtIh/9ibFRYn4nA/kUTkGgzWelzWVgIO6jxSgRAa5ThyB4yYcsvHH6Rdp9OgqRopvHZRAuQ8IpTiI6/KI4WwQSFnJBMx1evQiu3JrvOD4FdfW45FvwqWuIGJtotcqI2+SlROzuqI2umI2eNie97W5KtIwMCOcmupIinekbvs/4SI4nd/awb9ukG9Ou/nTp56d2DfDcE9s4fmAHz45v5eD2Hnb3Z9jZk2a0qw1BGGDvYI6D23tEGlNvuxg2l4GdvQnG+tvY0RNnMBOkM+6kPWQi6dPRHjKRjVoR5kIjcfrSrIr/qwAAIABJREFUPrYWopNg4u9AxHA2Sn86SFfCRb7FTlfCRXfSTV9apD/1tLnJt9joStgZzATY2hkjG3OQb3WRa3HSmfDQ3xGiK+FiW2eMl4/sZPdAinzEQjZkEvUYKbGzGLM2f2fC3O7UkLKrSDtEOlDWo6M3amEo4aQvZiXtVBDR1xDWVRPSVuFTbiaqq6OjeLynXGqMdesQCuDVNhCzKREK0Bl3EDDWieJjbQV+bTlJex0h3UbiVtF+tcOlpc2mpNXYTKuxmZRNRtatJmGV0BOzsrVdpIgNtQcQhKOkQxa623xi53UaCFFQblmKkIKQsZG+hIuBNg8pt5ZC2CqmsI9Dm0NLq0VJhkoC2vqiDqee3qiBkTYnw0kXw0kXGbcWe/1GbHUb8Esq8UsqcdStx1m7lrCigqShnoS+jjZ9PWHlFvy6GnSyjSxfNpNHH5+Gzi5h2/5Bxp/Zxe4joxw6Mc6eY6N48y426dazSruaCvsGtphXUm1ZSbnmMZbXPsTyqodYW/8wZdVi2NmCpVPYUDGb2roFNDY8xr8l1Iyp76Bs1o3FwgHRyGPgehAxfl0x8Y8oTM7rnituT5txGw9M++U/fO6iRVN5/PF7KXWGhaMIwgHmzrmD2iZR2P2LX/1vZsz5LXfd+wvun/HvrN2wgIdm34kgeLlr6i1MuesWbvrpD/nnH/0/3DnlFyKAOHcLXLyJ1cumsWrJAyxddC/333MTgjDKxrLZpQLy0dm3l7rya5ZPZ7LbOhF0N/FZU4hd3WMIwiXKVz2I27iZtpAcRd0SajbMxaWvZEvZXO79zU8QbgCPpRajeiNTOcEjM25DXr+a0f4kLl0dyx65F+EyaBrW0bjpcRzqLWRjBqLOZpS1S2jc8Ag7uwK88+p+Do2maQuoRJvXIogwqmvZsHahaIXeI16T7IYGrLoavDYJXlszktqVfI9v2TqQ4PLbJxnoTbJ86VyWLXuE+vqNlCxQiyDi7CvP8MoLBzl5bD9bhzoIRS0IN8NJphQnC9e7NR0o7uMJulLxGjkBIoRxEYieKK5S6vh1IGLiex2HfcMpdvVEyISV5KJqhpJmcjYZnRYFeYucnFmcSGQsTeQcUvLuIlj4O6pdyvv3PH+xKHbpJ6g+heKaCKUTV5uhipGQltGYkW1hHTtiRnrdsu8EzPV55PQWw+eGgxpGihOH64PohgJqBv0q+r0KOoy1ZEx1tBtqSOmqyFsbGfCp6HXLaTfUkNZX06osp1VZTsZUR49LRrdTSruhhoSqnIR8PXHZOpLqTRSsdXS7mshaaogoNjABhiZDGv8xiGix1pJyN5MPqeiMaMgFlWQDCvIhFe1eKdmAojSVmPy7CUrxhCbiWHG/HyteFw4gOBWbRQBxBYQr4NNW07xhIRPCqIRTTsjUhFvbgM/QXHLiSXk0ZHxauqJGhpM29vVG2drhoi9hE9Nf54JwVUxSltaUsXrhQ8UL0FU6W7045LUkXQbG+9qLDt7fENaLnfGYoZmQqo5Wg4QOp5q8z0AubCZgbiJgbkJetQJhCpQvn0PYqqDVpUVwQpvPSEfIzkiulWf2jnBkbJC+VIiYQ4tT20gp3GQutLjVolf7VVG0m4uZKSGuAugbyjA1bcCjrsatrMbSuBH5pqXYmjfhllYQUFfRHTaR8ahxKyqoWjGXVY/8vpjqeJiATUtHS4Ando7w5adX+PrzK1z79B0uXTjNqy8/ywpGCPqs7N45zB+/+gT4C//x7R/545fX+Oarz/nkwyu8/87bXL3yAe9ceJ23XzvJ03u2iZzQG2A4l+Slp8Y5c+wQXrQM5xKlwnDd4lk0bFrOxmVz0TeX49U34dHU4lbX4NfWEzQ2ETKIgTNpj47+hIeuiI1CyEIhZCl2bfXEDM2l1xSmIYqdvwfC90BTsxZp+RIixga6Yya6ghoKfhUZt4yktYGwrhqPfBPW5rWY61agLX8EY8WjGCsXUbdyOhsX3cub3IrbUIdWshGXuZnefIzD+7ZxeN82BMGJpG4dS+bfz7yHprB28XROczsD2QBCJbQ4NezqTXFs33YEwYlT3UAu6qDFrkAQLlOImUk4pQSNIndQVrmesf48l8++BH+8yrtnjoshbX4jhbCVNpeGsLGZhEvLwe1dCGMiiNg32s8HF07zynMHaY+6ySWC9GXjJMJu1q98rDhLuEo2GSbXFqKQDPH22Rf48PxJhAz4dPXkwhba/Hq+eO8MX753jkWMIQiXqdu0nIq1i9mybgkVaxcz58EpLJs3DUn1anHULoU2j4a4Q0abTUHcJCGqayCirafVJCHj1iIIXkaSXroi1u+umI2eVkdx2eiMGilEDPTGnSSdanxqCT6tDL9WjRUrfP0V/OErLrz6Er2ZBAGHlsPMZFt/gitvv8KXH17iwsnjcExAXrUBo6SGg6P9nHhyN4IQR1FVRvnyOZiaNpaEvRMXIk39Wi68doJTJ58nmYiyfdsg5984wysnX+DVl17gwBNjbBvspTeXQrgPAmY1HX4rhbAdYT0MJDwIU6E75qI/4aEzaiUTMNAbt5feY9JhyUyu6KPOCgFWTCTiXsavqyNibCLt1ZIPmkh5NESMTXjU1ThlFaXHoxYJcZucdp9oMZsNGsnFzPR1eBDGEFcULnMjwmkQhK+IIoURgfGRHAdGu9gzlGF7d4IdvW3sHc5yeGcvT4528+RoL0/t6uPonmGe2tXHE8MFJv3Vi65iP4DxIXGSwZsC3+Nbyhgo0Yy2dcbob/eTi9mY6PLmYjZaXCp8xkaiDgU9bR7G+tvYPZBie5c4eRjKRBjORhnJxb4DInIx23dARH+7j+6ki3yLje6kg5F8mN60j950gLGBdoZyUdrDVvIxJ2P9bVw69TQfvfECz+zuoyfuJB8201PMjhFuBGEqdLi0ZD16sh69mKdgE6cCGbeWgt9Ii6mxFE7pV1XikW/CrxIdmELaKgyVy4hoa4kZG2het4jlM+9CmAIBQzNxtw5Z5QoYFShEraXreNzeTMggJgUHtRLCehlhvVhY+JXVhDV1tFml5HxausMm8kED7T6R3hh3qnDrG2n1GNgzlKE34UKIigBBEJwMpX0c3dXNvsE0fQkXEZME2aalXOLmSXrej8TGTtKhIuNXk3I30xXSMhi30Rez0h93MdjqJu8z0mZTFq+34vHsV1QR09fjV2zBXLMSv3STSO9yydFpytlUswSFrZZwwYsv60QfVNNorkVhb8AcViJz1LFZtYa1iuWsVS5mdePDrGt6mDUNc1hROZ0lGx9g8Yb7WVU+nXUVM1m4ZErpveWy5fz4nzzFScS/UPL7VxbpKSXgcD2I+K+6n5cRhCs88MAvmDXrNh59eAoPz7m99Pjsmb9hwby7SttLHv8969fOYdGjdzHvkTuLxcoEX3+cex/8N6befwsPzZ3C7Efv4f5ptzFr7l08MP12Fjw2jUWPTeeeqb/k5p//M7+942ZxEvHBj+Gtn7Ji2YPUVT7OxvUPc989NzHtgVtYueQBpj1wC8se+734fjfCwvl3M2vaL5k541dMUmFOMOnclGLD8geoWjeb5sr51G6cg6LucUKOegyyMqrWzmXDshkI8+AEU2mqWsbLz+9ipC/KVE4wlRPs39nJG68cRrhBBA+7B9OMsIKm8sU4NZX0plwoCRKw1JDwydg3nOTMszsY6PCSDutJh0wEXSIVcOXiWUy773bqqleTbQuwbaCd4e4kwz1x+gtR2qJmBOEABmUFblsz2wZSaJW1pWL+0qXTCEIPf/jDVa68N+G85OXZw2MMFBJMCqeLU4Yf8Hf7uHDdz8fEtaQ4tZpbpDstoeToMwkixL/pTPhodemJ2lX0JT0c2VXgyI4sIxkXhaiG7oiGjEVCl1VJj1NDt0NN3iIlY5GQtUrJO2VkHBKs9dfrB+J0RbWl/TWhh7Cq1hCwVhb35XdBRMpeT4etnrSllqGwlu1RgzhtCKjptDfR45LS55HT45KStzaQtzbQ65YxFFDT65bR45KWtgf9KroczaT1VcRVk+Aga64npasia65n0K+m36uk3VBD3tpI1lxP1lxPp71ZpD7Zm+kw1pLUbCGhKqdNU07OXEOvR8KAX07e0VAUYIv7K6BY99+ch8X7pFdaAhApdzMpdzPZgIKks5G0R0I2IE5+rp9eTK7rhdUTIGIcwaupQluzErdqC1M4iVWyAUEYYSaHabVLiVmbcauqMDSsx62uo8WuIO3VkguZ6G2xMdjmYCjlZLyvhbhDQiakpz2kZyon6Ex5eO3lQ5x56UlePXaAVMCOtrEci6IGt7YJv1GGW12HYssqDHUbcMtrSNlVdIesdPpMtNtFzmhP2IogQMypZP+2HGeP72N7VwtJn46k14BNUc28ByY9qKN2DSGLmuFsnO2dKZHStF4EMFf5EXPu/y3CFMhQSfPmJTRsXEjMqaDNr8GjqUGYBtLyJayZ/wArH76Xx2fcScQkwdy4Eb9OtLb0KKvIB030x130xOyMtAfZ259id29KtLysFE+0j95+k28+/5jLl87y7sXXSmLrRNRPvj3OwfGdnHrpGF9++hFXP3iXd996g8+vXuH8a6cY3zXKgb1jXOJmLnEz3ckQQiM0bFyJ36QkE3UScWgQfgg2VdHe9PvAeqF00surV2GWV2CRV+DRiwDCrSs+Ny7e5OZygKGUn764u7QyPgMxs5SUS8NA0k/QokYQvCiqNyAIp/n4/EtcPn2UoTY3LdZG8j4lOa+CjFtGyi46PnjkmzDWlaGrXIxhy3y05XMx1y5BtXn+5IEZBUX9GlqDRg7s7uXi2eNcOHOMvdu7kNSsZeGcexHKoXz1PFr9OoQByCXcvP7iIQRBTATPRCduVqdxqKtx62oRjoJPX4OxqYxCTM8LT43zxZWLfP7BBT5/73VeeXqclNdAxCQhZGgqpcbGbEq25ltKxcCV86c49uRu3jv/CsJRGO3PIQhOujpacZpU/EUQSLcE+eT9t/jsyluceeEIp48/yaEdfQgZUGxZgVW6GZtsMx9dOAHfXCllBDRsXsmm1YtYs/QREAS62iO0+kzF28zUEo+2K2YjYZHRYmgiomsgRS1ph4quoBlB8DKQcNPb4qAnZqcrJnbOu1vs9CVcDKZ9bM34GU676Itb6Y87KEQs9MX9NBKn1WYiE/Jz6uhTfH3lHd458zIDuQQ+i4JkxMKBXV1cuXiS986/ypuvvMjYYC/psJeXntoPf/2aCyeP0bBxJcvmPlgqngZSPnriLjJBE+1+AxGHiq8/v8LFt15n3xO7uXTxPJ9d+5jX3zjDRx9+wJvnznDt4w946bmncAoCYZuOQsRD1KxEOAkJm5rOiIPOiEMEfG41LTYZgtBDNqjFr6uixdZEh19NV8xCZ9RMPmQh4zeWhPlid+wyLmUlMZuMDr+etE9HwqkkapUSNjURs8lotctpdShIeTTkio5D2ZCJroSdrV0iVUBApHZwTiCKFGEUbuYSA5QxNtDOniFR/7Cjt43xkRxH9gzw7PgwR3b3cnB7FwdHCxza0cPB0QKCcIkdPRPdo6sMtIcQBNF+dXy4gx7WI3wLO3ri36Eq9aV9ZCIW8Ty3giAcJe7RkPBqKbQ62FqIlp47mAky2pVge2ecbYXW0hrJiWCkK+GiN+WlN+UtgYiuhJNs1EKh1cpAhx/hKKKNbS5GfzpILuogF7aRDZnZ0dnC0zu62TfQzo5ClKE2LxmfnqhJdF6a6Jh2BS0U/CY6XFqSVgVxswiO251qkeuvryOoqcYtK8cpWY9bthGvohyvohyfvJyMS0HGo8Qh3URAW8fhbQUuvHiYFw6OYpJUYJBs5vRzezn19BipIp2vxSYh5VGhq9mAIGTwFK+TQV09UX0jSZuUjEdNb9RCISRO7jJBI4NpPz0pP/lWD33tQbIhMymPpnSMH93VzZNbs3RGbETNUlyKKuzSiv+UXB63a+mM2IiY6oiaq+mK6tna4SHr1xHQ1xenFJJSirq8fBWaqjViyrxVTrtXT2fYRJtdQtzZRMgjQa3fTL1uPZ6cjfaxNjydTkJ9PtQhGTJnLVpvAzLrFqpVq9jY9Dgrq2axqmoGqyoeYEPdHCqa57Fk7e+4d+a/ct+MG1m49E5WrrmPFSt/V7qH/vifVjKmuI2y6T/GqFpDSUfwHRvQAyUQMeM6YHD9uv++W3jw/l/wyKzf8PiCu1ix+H6WLBLpU7Om31oq7pYvFicQ8+b+hvt/dyMby2Zi1m9mMhtALFbnPXYvv/jVD3l4wVT0ljoaJWtZvfZhuHgTvP2v8OH/4ZZbf8Rdd/+COXOnwmv/xr2/uwWhHObOuYPKisdYsXwGv7ntR0yf9ivWls1h/rx7KFs1i8WP38+iBb9j7pw7WDDvHtaumVtsEkx03cWiqWrDI2xZP5vazY/SULmALetnU7VxLpKaJTRXL6V640Kq1i9EXreWrlSQS2ePceG1pxGEUdpbrQjCCfZuy/L0vmE6Whx0tDh4eu8gUqJIiXLuxSd48+UDjA20kPTLaQ9r6WyxsL0QIh00MJARRcF2fRNus6L0d8P9Hbx/8QxX33+Da1cu8Obp5xDGYCaHEU4UJ+tpH6NDmaLIeQBBGOHbP12Dv/6Bb//0BZMUFi+TYuPrQMQ/cED6zppwYJoAEV5ICgJJQSj+3YQGZVL/0Baw0NsWZLTQylhXnNF8iK0dHvoTFjojGjoDagoOBYMeA9uCVraFbQz5TfR4dHS5NHS6VaQtzbQYa64rcuMMxi30tej57rRjYo0yYRYQ1FfQaqqmN6Kl0y2jzVhDn1/FcERPv1fJcFBLl0NCl1tGl1tGzt5E2lRLu7mOLreMwZCWHq+CTpeUTpeULreMjLWBsHwDjpplWCsXk9BW0+mU0+NR0W5qIKmrIWsV9R1JXQ09HhUDAR2DQT09HhU5m4R2UwNpYz0dxlpalZto020ma6mh2yUKuSdC6vxSUTcRLE4lOlzN/+X+STobyQYUdPhkJJ2NJRAxQWdKuZtLU4kOn+zv9vfEtGaC2lQEjD5tNT5tNTbpRpyKzQT0tbTYJMzkMH5dDS5lBU7FFlwK0ZHFpxY94lutMjrDJrZ1+BnrjtDmVmJqXkebX0MyIIaHCFPhtZOHeevcMY4f3lPkwg185z+VC9vob/MjlINLUUPUJCHr0ZNz60nbVOS9epgmIAjHaCpfwmAmyLuvPcvTe/qIOZWYJBU0bFjCV/yAe399E4qqteRjbqJ2HT3JED3JkHjTF64xmE8StOuY9fvflt4/bJMRtklpDxlJebWTn+2Y2G1XV68BhOuKkaMotywnGzQS0jfQ1+rkwGA7h7bmufbWq7x/5gWR8iGMlLrUH79zgc8/usxnH79DSBC4gStk2mIcObiX8V1b4QaB4b4u3rv0Jh+88xbnX3uVV048z8kXjvHaKy+xY6indCEb6Ggh5tIRtquLwjAnQiPIqlaLzlpXBGyqKrFQ/RHomjagrl+LWV6B19hI2CbDZ2oSE5y/mQQRe/tTDKb95CNWMn4jCYeKtEfH/sEO3nn1Ga69/ybtMS97hzp54dAu9vSlSRcLhVxAT6dfS1dQQ3dIS2dATdopI6wTA+4mvtP6lQ+g2PAwprqlxd9limKmK7SFTbz9xnH++of3OTDWj9MoYdmC6cy6/3bRHnREpIy0Bsx0p0Ps3doJcYGatUvFZN1vQBAuU122EIu8gphTiVlWzuYVs/BbGnjx6H7429f8+YsPEIQMSb+ZoFlGyqsjH7LQGbGJIk2TFCNOLnEzgx0t7O7LY5TUsLXQJhZSA+L7DORTvHL8CM8d3sc758/w+UfvwDef8e7rJ9nRm2asr4PxoSzb8+IJaG7eyLZcmCO7e/ke3/I9vqVu03LKyx5j46qF1GxaQTLs4Bo/FC1PD24n4dUiLV+KT1tLzNAkTiF0DbSaJHS4NGJxpoTuqI3uqI1CyFwSFWcCBnIhE4Wola6Yha6okaxXQcajJmFX0N/qpS/u5+BQD2efPVS0n71MNuwh7jHT4tbS0WJjqCvC6RcO8N75V/no4nnOnzzBqWNH4QaBS6depL89jqJ6I21eGwe393Hm6D4ObeshE7DR5tGzfzjH22ee5+oHb/PWhXO8/NJxPvrwPT7++EMuXDjP59c+5eOPrnD82ac5sHcXe7cNkgy46E1GGErHOLS1m7GupDiVEMQpStQiIWRsRBB6SHuVCOUQMdeTCWjoSxQnLxEb2cB14UU/muyeTQTmtdjlRCwSwuZmMSzRJkMQwIqVVoeCXNhMV4udbNTCYMbH2GCCfduz7BpIIoyLtKGJpGfhBAiHgXkCBCe1EAd3dPPc/q08Mz4ASwQOjhY4sD3Pge159m/LMT7cgTjWH4DP/hd89r8YyoagTOAaP6SH9Yz1t7F3qJ3x4Q72DrWzoydOf7ufjrBZFO0LTpFedwXSQSO5mK0klh7tbuXJHZ2MD2XZ3d/Ozp42dnQnS/9O6CYmBNm9KQ+9KQ+FVjvpoIFUQEtHePJ7zEbspLwG2v0meuIeCmGraFHa6qIv7mYw6WEg4S6lh3dFzGxNeeiPOemN2OkKWsi4dSStClqMkpKpw0S6fVBTjU+5BY98E27ZxtIKa7eQtDbQZm+i1dbEtmyAN08c5NzxgwxkwngMTdjVtbz67D5eOryLuFtXnEpOjOFPIwgZ1NVr0NWsw9SwAa+qmpRdSWfYRManpS/hoM2txtS0EV3DRhyaOpFv/mtIuNTEHQr6k26e3Jpld0+cpEtFQNdAwqHi15zjpQPb+MuHF3j54A52dSZ4+dBOokhJOtWETXW02urIhzS0ueUIM2Hd/AcRBCeN65aWQETjxpVo6jZilRczVYri1FxIR9Bai8lQgUS/nvWyJaxSLmOjdQNbPFuw5IzIAw1IHVXIbRXUyVeypX4hNc2Li4X6hOg0TlXTPFasvZfpc37G4uV3o9GWUVX9CEuXiBOB7930Obfc8RBP2+5m45wfoZYsQ9k4rwgaDlx3/57YvvxfFi0P3H8rs6ffxoK5t7Nk/p2sWPQ7Fs+7A0Fw8tB9Py09b97M2xBOwuql90NQoDWkYmxbkofu/zn33XsTM2bfxq/u/An3PngrM+bcztz591BetZjKmmUsfPx+EUR89r+4c8pP+e0dNzJ9xh1Mn3EHv/3Njdx6y/9Go67AYq4jGjGwuXwhU+78V+bPu4famuXU161gTdlcylbPZvWq2Sx+/H7KNy0UAcRpqKx4jJWL72fV4/dTsXYODVsWUb9lPk3Vi5DWLaZu8wLWLhObKMJJoFG0cj6wc4CLZ07w8bvn2D/WgyCMkoyYCLnVJIIm4gEjJkUNqYiVTNReAgN88z5Xzh9jbKAFQXDS6pGRDZlIB40kfTo6Ex4EwYmkZj1RnwUpUdqTIc6fPcG3X3/M3/74CV9/8g67hgtIq9dSX76iGGD3Dfk2P0cObCuCiIlzQ+zIv3vp9eIxIk4KOCYUQcREIXm90Pbv9/UV8R6yoggi5hWXF1HrcENxilG0CT5z4hn2butlkmfvpBB10NPiJBfQk/Vq6Arp6Q7ryLvlFBwKBtx6tgWtbI/Y2Rqy0uczULBryFjlZG0Kurwaun3X1XBCis6QCkHIEHX+vWh4guJ0mO6IhrxPzkCLgZ6Aiqy9iR6vgsGQluGglsGQlm6PnG6PnC63jLyjmaytkdx1z+vxKig4JeQdzeQdzaSMNYTlG4goNpLUVzEY1LMjbmdH3E6vV027qYF2UwMZSxMd5kb6fBq2xSzsiNsZCOjIWptLj+eLE42spYZORwMFZyOdLgl5VzNpSy1RbTmC4OTI2AD5oI64ueYf/F/FFbPUkHI30+GT0e6V0uGTkQ+pGEiayQWVJBwNJBwNZPxyOiMaCmE1mYDsH7zWYUrOTU7FZtyqLVglG3DIy/FqqvDranCrtmCXbcKt2iLqIrR1hPQNJK1ycgEjfa1Ohtq8DKV9DLd7cSorsSoqSPi1xLwa0WNdKhD164n4dOil1QjCOWRVa5BWlvFDrtHi1LGzK8HOrgRho5SoWU7MLFpTthglpB1qhPugMyx6tt/KmwhSGMyGSPqN3MqbDGSiHDswyvhIAaEMzLJakj4rAbOKvnSUQzsHaQ+5MMkbOf/qC7x45AAWVSPCFJBXriFgaCZgaCRikRI2S/Bq68SLbhxO7N/Bu2eOIwjfoCSIYIVyCqirVyMIcYwN6wgaGujw6xlOB/jw7AtcevkZRnIJWlwm1tNDMuDh6rtv8c3nH/P66ZeQNVazaulCCh0JXj5+lG2DvTgFgVjQW8zR+IQL505z+eJ5/vTVNfjrn3j52BECNi3CItje3cZgNiIKgH8I5SseEUW8SOGkQM26hQhxWL3oAYTbwSjbhNfUgFtfj8fcRNSpJB7Qi7QoJWzramH/thxj/W0M58IM58Ls7Gqlv81Lu99Af5uXwzt7efXYIbb2dOBFyzzGmTv1V6iqVtEfdxExNpBxKch71XQH9fSEDGQ8amLGBuySjUwElNSvehDJutmTB+L3J8ad4xhlm3h63yDnXj6M1yJl46r5LJxzL8sXzuCxh+8DqQBSgf7OBE5BoD3qpiPm4cShPTy9Zys7ulMkvSZaPTriXi0WxRaq1syHqwLlZQ9TvmYxT+wc4NQLhxGmgEVRQ8yhpsWuIOXVETVLRTqTQ4MRJ3u6Mxzbu51je0c5dfQg7SEnfZkWhAEwqxo5+dxh/vLFx3x25R3+/OUnnDr+NGdfeob3zr/Kc/u3c+qZfbz+/AH29rahqVqNW1WFtm4V2oa1THZ1YO2yR3ns4Qe481c3sm75vBKICNkUVJbNo279olIuQ8zQRFTfKAqBXWoRRAin6Y7ayAQMpL1a2txq2txqsRPr05Hyakl5VCRtzXS4ZfS32OiN2Nja5idqlNEd87BvsJPuFj9urYTatUvxGCTEXBrCdjlHmcbrLx7io4uv89cvrvHO2TMIJ4AbBMIOEx69ksFMnEtxUWutAAAgAElEQVSnXuC9cyd57olRnIJAZ6ufbMRJb9zPoZ1DvHzsCFevvMdnn37Etc8+5s9//obPP/+MSxcv8Ob51zm0f5ynn9zHqePPML61X9QsmVX0xv0UwhNUHydhYzNRi4SoRUKbW0mHX40wDeIOCV0xE0NpD30JcWLR4TMQMcmwNpdfd/EbwampJmhpJmSV4Dc14jXUE3VMpJ2LIEK4BAmvhlzMSjZqoTflYkdPjP3bsuzbmiGKlCBKOCoUp5yXEJSwZ6ADggIHt3fxxLCYDXFgWyd7h9phiQDjAtwswDmBJ0Y6EJSUfOwnQUSQiY7aNX4ofq5FIoDdO9TOrr4kQ9kQhVYHqYBBvJCfAyEFQYuEqENBwqsl32Jn90CK4we3cnB7F+NDWXb2tDHalWBnTxu7ekWXp62FKMO5ML0pL10JJ91JF51xB+0hIwmvirhHTdqnJx+xM5KJIHih3WukM+Ig7dbS7tHRH3fTHbXTGTCJ2QkJD6PtQQbjDnI+bWkKMUFnSjvUJK0KWk0ikIjo6wjrxDyVsE4UVPtVFXgV5bhl64kZKmkxVtFmb6LDp6IQMTGY9pMOmNE2ljN/+l1omyvIxf0IwlcYpZXiOZYR10BxMqBv3IQwFzRVq8WbqllCLmBkIOEmZpXSsGYhy2bfw1ROULdhMVe4gZ5UkO5WJ1GLhHzYzO6eON0xByFDE602BfmQhaRbR2/CyxvPH+Lq+Vd4++SzvHhoDGEFtHm0DLe7GUjZiDskVK2axay7fs7qR+8jYJIynG+l0OonFbATcujxW9WEXHr8dlUJRNiUm9HJy5DIV1KvK2ODbjlza2czs24WK82reEy2kEW1sylrnE+1bDGVdfOpqZ2PQr4CnXbNfyoCNlfMpLJqDi53JaOjYaSSJSxe9FuWPHYHP79hAbma3/Ci/qfc88ubqSqfjbz2YTT1jzKpE3AymQnxj6gPTqb87mc8+MB39Q+LHxYnFnPuv5mHfvd/mXnvTcx64GYefvAXCCdBOAmy+iW0BpRk4iYefejXPDZ/Co8vu58p9/+UBx76NUtXPcR903/JTb/4n9w19Wc8uuB3TJ/5G1avfZjKquVsKn+cxxdP5+57fs7dd/2MpUtmlI6Da59fpLM7zJq181i5ejbLls8Sm4Pfh02bF7Fu/QIWL53G2nXzEU7Dv//mX1i2dDrNdSupLl9Adfk8ajbPp2L9XKo2PUpD1WPUbJ7P7+/61xKIKFCOSdlAi89OLhGlP9eGxyKnubYMs6YGs7oOWd16ypbMKYmYW7xGwi41e4baOfHUdoYLQdJhLZkWHSF7I0FLM7oGEVyaZbVsWD4foRGSEQ8/4iphj43RwU7OvXyMrz5+h08vv8GBnQNkok762sOEXWpCThUvPL2Hjy6/Jhbtmdh1QLDAJM1oEkSsYMJ+N8qkePl6MDlBCbrCpAi3SHGbR8mSdwJEfPXZx0Ugcf0SX6sjIGoaB5MueiJmOv1acl4FCWMtebucboeaPreBAa+JAa+JLqeOjFlJUt9Mxqqk26enx29gkr6UotVUTWdASSY8mdI9OVUStzNeqQggwhoGo3oGIjp6fEr6AuoSQOhyy+jyyL+zur0Kur0KenxK8k4JOUczXR45vX4VeaeENmMNeaeEba1m9nR42d3uYTRhZyCkp+CSk7VLyDtldHtV9Po1bGu1siPpYDBsKD2etUvI2BrpsNSRdzSRszfSbq6l3VxLxt5A2lxHq76SmLaCp/cO/xfuTBP77ru0pmxAQS6oJB9S0dOiL9GYks5GOnwyCmG1KL4OK0l5/9F0owgiHPJybNKNeNSVTEwlJn4OmxqImBuJGBuKAVZV+JXVxM1SMj49nVErfQkXQ+1+Yk4Fca+WkFOB1yZj19YsLUEjksZ11Feu4pEZ9zDOPCpWLUDTsAktXp7ZO8IHZ4/zxGAGu7SSFquSdo+OhF1Jxq1joMVFd8hC1NTMaHereCEQzolfSBQRVAhOPnv3LF9deRPhNISsGqIOfUnEc/zgGPtG+/FZDXzx4WX+46tPRfvTmaBv3IJVUoWpqRzZpuWEjc3kglYEYQDhHBze2c+7Z04gCE4UdRtwGhrFE0NwIpwUO+MhYyMpj4bt2QjHxoc5dWScPf0FpnASQ1M9boMOQbjC7q1DHD30BDajmi0by3jm8D5OvvAM+3bvYGz7ME8/uY//+PMf+PLTj/jTV9f425++5tL5s7z95jlef/UEPouKWlK0CyKFwiTbgmTLymInX7RyxSqAtZhkXbwgG2WbMMo2EXIq8JibiLhVFNrcCPMgn3QxUojy1O5eju0fZt/WLE+MZHhqrIeDW3Ps7Grl0PYC544fZIxFtMf8+E0qUgE7p7md09xOUFdPm1NBWFNDq7GetF1Kh1NOwirBq6hAW7UCQUhRvfJBdLWLMNQvKR6A15iMcs8g/Ahk1StQ1paxZe1CqjYsYca9tzF32p2sXDxL5IcvEejsiLBjOM/erd08s38H/PUrPnv3LB+9+QoXX3mWnT1t5Fqc5Frs7BxM8cRoHk3zBrYN5Xli9xDpmBvhBGxeOZ+Ez0DEIiXhUhM1S+mOiZQZ4ZL4uS6eeIbnx3fwp4/eZbQrTdxjZu/WHj57702uXDzHB2+d5f2Lr/PysSMc2rOdrT0dXL14ls/ePcv544fpS/qImCTErFLssk1i6rliCybpJsQR8VcseWQa9/zmZlRNFXR3RNkxmEEvr6Jy7ePY1bXs6hXH/W1OVdEiU0HKrhSP/ZkgzITBpEek5xQpHJmgkULUSmfMRjZkot2nod0lp90hI+fT0maXlez8YiY5I+1RYlYtCacRm6KWmEMrZlsEoS1g4JVn9nLm+FG+vPL+pDjuCrQFvfS0xXj+wB4O79rKy0f2MT7YRX8qxrZ8iqhdh3LLOhzqZl585gj/8ZdvuHb1Q448dZCLb73JZ59e5exrp/ng/cu89urLvHHmFa59+C5X332zRAc5yZTS8SHerKKcfvE5YlYpSZeCdp8KQThMzNpIIWJgMOWmN26nM2IjFzQTt6txqarx6xtwqKtwaqoJWSXEPWriHnXR6U1K2CallhRHmcaWVQ9zM5eIORUUWu3FglpPX9rNWH+SJ0Y6aBcEuFFggDKmcqJkv/rkaDfP7B3i6J5BcTJxVWA4F2agIyCGXl4WSFFLilr2DKbg6j+J66N/ZiQfZiQfZigbFClElTCcC7G9K4awiGKKxg9L7kx9aR+FVod4Dk2jBDySPh29KS9bC1FGu1vZ2Zvg4PYu9gx0sL0zztZ8C9s742I4XlcLI/kIQ9kQ3Uk3hVY73UkXvSmPmKES0BL3qClEbaR9RnHq5xX3vyA4affo6PDq6QxbGUh4GEl66Y856I85GE54GIjZyHu1pB3qkjNSyq4i49YVAYVaPKYdcpI2aWnFLY2EddV4FeW4pOvwyNbiU6wn7ZSQ8asRhALSLctR129EEOJYVA1ceu0EjcTFyeUVinaYV4k5DQwIAuPDXYyPFNjRnaS/zS8K7v16Ovz6ktaL0wKZiIVzJ57k1Wf38eTYECcOj3FgJEtAX49LWUkmYKDdqyft0dHhMxAyNWNqErnJdlkNglS8dwjCtwg3iFq9iLWJnoSVrlYr6rpVVK96lIRHz5nnD3L1nXM8f2gPu0e66Wjx0Rq0M9LbwVMHd7B9MIvPoUBRuwKtvIzqpscpq3uUVcrHmdf8MNNrp7NANY+V+sWskM6jUrUUrWUDesM6dMoV6GUrvnPjb6x7hKam+dTXPEJl5WxkzY/hsG5CmAmrlk/lX39yH4byn/JK8k6m3n4j/6P5VdSy5TRsnoGyZm7xdcauWxPFxMB1xVsPguBl6v2iA9P8Ob9l5cK7WTHvDpbN/XcWzLiVRx/8OY8++HMWzLiVx+b8mgUzf8XaJb+nouwhJuhLyxdOZen8uzHrN5POOukcilBVv5y77v0Z//bv/8z//dn3eXDGbTQ0r6G+qQydsYam5vU89vg07rr7Zqbc9TNUygrOnD7Ctc8vImTg088u8gO+Ytbsu5kz924enXcfK1bOYfqMO5g1ewqzZt/NQzPvYMnSWdwz9Rfc9NP/j/q61UT8akyazTTXLmPzujksW3QvyxZNpWzZNFYvfZBNZQ9zZP8gh8eHKVCOTSsjYDeVmp+xgIWmmjXY9U20+C1YtU0sXziThbN+T3vUzdF9o8T94gS4xaNC01iGx1hNpkWHWbGBDUtmMve+29m4dB5b1ixh5aI5qJuqSYS9HGYmXBMIOM089+Rern3wFu+/eYrzrzzHJ2+f4dtrl/ni/XNcOP0Mf752mUvnXkAQnMSjLiatUSdoQCOUKEe/FqdwgtBzHUX77/MVJtbElOL6xy+J63b47OoH4mtNWPUWAYQTI12JILmQq6i3KTJUPBraHTI6PWpyDnmJutTj1NHjNtDrMdHlNpCxqkjqJWSsKjo9evqCluveX7QOznllpCe66UsoAp7DCMI12t3NpF1NdAaUtNnq6Qmo2Bo3l8DBcERPwSUl52gm75SUQEJ/UEOvX0WXR07O0UzO0UynW8ZgWMe2VjNdHjlxXSUpUy19ATVjaTfDURPdXhUFl5y8U0bWLqHgktMX0NIf1LGt1cpows5QxEiPT02nW0GHtYm4rpo2Yw0pcw1JfSUhxXqC8nVENJuIajYTVGwgZqjk6PjIfwMiJlYBQXCS9kjIBZUlcfX1YuoJcJHxy0l7JCRdDaS8zbR5G4jaKv/zPncqNuPX1YhBVJoq3KotJRAx8XufWrTZC6qqCOtqaTU3kQsY6Y07Sfv0uLS1+M3N+G1yhGvgschpDVlKIiKTpo6+XCs6SRXi6PMSguCkuy3AxVeOcv7Fw0QscuJODV1ROyFDE2m3lvHeNsZyUQ4OdXD6ub0U2rxIqldTuW6RKHID/FYlh/cMcfzwHtIRF16zEp9FhUlRTyJg5/lDe3jn3MtcufgGF06/zNPjO7lw6jjCfWCSVGOX1TCcDtFiVtBqUxEyFA+2r+CJ4S5efHKvuK0Ei7pGBBEnJ5N2IyYJGb+RjoCZ/jY/ixijNxlhtDtL0GzAipV8opWO1ijPP/Ukx48c4pP33uHCmVc5f+okn31wmS8/vsIfPv2YLz++wl+++hT+/BV/+epTvvn8Y/547SM+e/8iB3cNUkuKiEPF7sEO9m/v5MmdPaUd2pV0Mz6SoSNqJttiFV2mhKuYFZsJWJsxqyqJ+jSkW6zsGEox0t1CV9rLoT29HNjVxXP7h3nmicFSiFZvykt7yMTO3gSFuJu438auoW5eeuoJ/vzJZT6/9BojmRAJu4IWSzM+eQURbS1tVilZt5p2l7LYWYwzaYs3irJyAdraxzE1/V2IShTxM38fpDVlLJj9Ox76/b/z2MMPUF2+QgQRAwK9+VZ6860c3beNS68d5+0zz3PmuQNcPvU8R/cM0pP0kQ5Z6Ep6Ge1PcXjvAMef3sWlN1/hid1D5JIBntjRQ8ShwaVrIBM0kXRriFlkdEXtxO1qhEuiC0WH18aBYfE7jti07B3q5N3XXuKLKxfhb3+Ev/2Rd14/zesnX+Dw3lEOjg1z4eQxXnnmCfYPFUh5DWQDJiLGJgLaGhQVj2NqXsdEoNG6ZXNYPv8hVE0VXH7rVf705QecO/kMdn0T6sZyMq1Ook41whRotYsTwDanSpxCCAMI5ZALmehLuOiNi2LPEm9xquhWU2i1k3AryHpVRLTVZL0aOtwqWowShJtBtmHZ5D74AegaygmY5GLRfhJaPRounnqOsyeeFYWVSrHjPeFwFnXZaAu6Obp3B2eOHeHy2Vc4sns7TkHAKqsn7XdwcHSIN8+8zPtvX+DNs/8/Y+8d3NZ55vufmczc/JGdyexm5ubuze7N7no3TuIktuMa27Fly7Ysq1i9d0piryAKUUmCIACid7CCJMDeu0iKoiRKonrvjepdoopt2Vbkz++PQ4KSvbn3N5p3Bjo8wAFwXrzv832e7/P9HuHowX3cuHKZ0Xt3uHH9KrduXufOjat8/eAuD25dYeT4AfZt3sABXqahyElLyI1PL8epzcChSeXY/p0EjXKKzPIxECG+/6BRQoVTS5lNRZlVS5lVizs7k+y01QjCHrTpq/CZ5PjNCvxmBcV2DT6TXMyUpQJ6AYs2mRKHlo5qH9WFJvxmBRVePXUlZloqHXRU+xCuAwFB1JPvF6VXN7aE2NwRZlt3HVs7a0SKUxge8TMe8TORonRAoL+5FGEIBlpDbGwpY0NDER3VPrpqA3RU+2ipdNFQZpso/S8c37gt/IxHUCPQXuWL+kSUe/TPqZIJgp6gRUXInUtzhYvexhK6aoN01xbTVVNEZ3UhHVVBumqK2FBfSn9zGQOt5bRUuin36AlalIT9BlrDbprKHZR7svGZ5Diz0ykq0ODTy9ELAo1FdtEPwZhF0CCn1meksdBClSMnKo3b6DfRHDBil8dikcaJghmyeCzSODyaNLzadFyqZNEgMTsVtyYJtyYJX3Yq/pyUMe+ZBDzaeNzqdRRkLserS6DQKEHoF797PSoEwUO2LJmO+oqocpsiNQ6POZuuhkrqQn629DRx++IJ7lw6zmBHFXKMlNl1mBRx+AxSfAYpmuTltISc3L90jNsjRxBegoGOOorsuYxTP7RJK/DmZuLJkVBSoCZoUuHQZTDeK1DmNBD2FVDhKRijCIo0VLchkzKXFk3aSoRhsGrTOTDUw82zR7l6+iiHdm4hFHRiNWiwF+gY7G/l1o2zHNy7hd7uGnrbyqgsM5CuWMzi5M9ZkjWLjxM/4LUVrzJV8gkzUiYzP+Vj4hWzkSkXIs+YQ1baFygSZhC3fMIYLX7dJBLjJ5MY+zHrYyY9N28+n/yfpMz4FUfNbzPnjZ/xs44tY+aPl1Gmz3rm3HEAMcLzwUqAZ7nub7zzwnN/n/XRi8z/5CWWTH+VeZ++xKyPXmTOx79n5ke/ZdH011k443WWz3kvCiK+mPIKa5Z8gkaxhu6+MOeu7sNolfLSK//MK2/8mmWrp+EvzKO1owybU8PiZVOZMfM9hF/D1M/fYeGizygpsvDVoyt89fU1tm7vJCFpBbPnTWbmrI/45LO3mD5zEu++/0fee/8V3n3/j7zz3p+Y/OkbzJz1EXPmf8yv//0XDGxq5tb1o/R3V1JdYWP1sk+ZM+MvrFg8mVnT3uKVl34JPxMoLyrAoJNgNai4c3WEnZsHonFCatwK9IJA7Or5aGRJGLNlxK1eSPyqheze2sO1s4fZ2F5NbciJQZOALnMVqrQluE2p5GWt49X/+iUzP3yb/Kw0miPF9LXVEyn2s7m3g6bqcmrKi9jU00ZfWz2buhq5cvoQj66d49bZQ4xePsHj2+d4fG+EJw+uMjzYTrjEzQSVqIWJBvJxMHFEPN4PwhOeARGBH4z/jiIkPvZYcxmvavztm6/48v4oX9+//6PGbL0gUBtwEHLkRo+Vm7OI2DSEDDL86mRKsjOImJRU5mURUKVRopNTblBTkLqeuBkf45IlU6ZXUpGvosyYhSDoMWU8a7g2Lkv6GEHQo0mcj129nhJjBtUuNaXGDEqNGVRZFTS4tc9VA0J56YRNUipMmYQLZFTbsqiyKijNSyOoSySoSyRikRPQJhDQJlDrUBGxyBGEBvQJC6iyKmh059DqN9DoziFkyCSgSaIoO5WQIZPyfCmVJjn1Th2tfgMNruznzik3SijRJ+PTrMMhXYFNuhyHbBUuxRqc8tVYpCuwylZHfSIcir9HZ3IgAvwJc8gya2ZUoWkcSDi16yk0pvJs70uhOXXsXo7f92fkXw2Zomzc+MiXxojeCOkryZOsxihbi3Ws6c2hjMerSxFVmZzZlNq0WLQpKFNEvdq3/vjvxCydSUdDGW0Npeg1qZQXWTm+fwvH9w8xhR6E4YkAXJuxnqpAAV01RdQX2YhbNA11wjKqvfmErFpiCbCro4ozu/u4cHQHQ30NdDaUcPbINvZu7SZoz0WauBJBOIDDoMKaq0AQwKbPwm/Vs72/nbuXT3P70hnOnzjE3u2DFDrNIjVpzGXVrs6g0pmHRZ6EXZmKTZWOJmkNgg5MynSqgk5ceSrcJtEZeNH095ElLEOFnkq3nqICMWDZUFvMoc3d7Oxr49zBnajQo0KPIPTjNOVTHvRxbN9uvrxzk9uXL3B95CzXzp/hzpWL3L58ga/v3ebx6B2+f/yA7x8/4JsHt6MgYvTaCMf2bGGYtxjmLYQW6KorxkOiiO5fgDJ3LnsGW/CaFCK9Qg66zDVkxi+kQJeMLU9CqT+PhoibruYS2uuC9DSXsmOgkf72CgY7wgx2hKPViDJXDo7cDCq8ebjzFWxoruLy6SOMXjrNo2vnOL1rkBKrDpsyCW9OBj5tCoW5GZQZ5ZSbsygyZEbpCRNZiRZSVnyMJGYq49kOybppYgZCD0krpyMIj5nx4au8+tt/5t3XfiM2HSPOl+pIkEiZG48lmzKvifZqMbPaz2R+zihBUxaVbgNlTj3+AjUWxBJmfdjD/Zsj3L12lpsXj8Pj21EpRrs2laBJNCYrNGZhlidSZFJHHc3FzIU+6rtRaM3j1N5t3L10lsf3rnPt3El2DvZF5/Rk+gn7Ciix5ODTywk7cwlZNXhz0pCtnYUidj6C0M/Sme8zf+q7KFLWsH2gnW8eXuPr+1f47uF1tm1sQ5GyluVzpxBLgAJ1KlZl0phhlWRs4T9Dnd9IxKOn2megr64wGugIL4pVBqEYShxaii0qLLJ1BHLT8WiTWT3tr6z74qNoA7fAWHUhFrIzYkXDRFUqFl06ewbbuHH+MA2VxTRFQggSyFFIWDprOr6CfCr8bnJkGWzuaGLf5j6OjDVH6wUBryGbXX0d8LevuXDiMNfOn+HWpREe3r3F02++4tuvHvJo9B6PH93n6TdfwpOv4MmXfHPvKiOHd7Gtu4H2Sh81gQIEoQWrMgW7OoVj+3cSyJeJNK28NMYb5wL5GdQXGgnZ1ZQUqAm7xLnHZIFVsz5EL1tH2G+gutAU5fwLQnEURLgNmdQUmRnqropuqm5DJj6TnApvDvWlBSKIeEJ0vMwBOqr9DLSWs6UzEq1CGJGLnOrboocEvxBgj4AwBCwUYFCgt7GY3sZiuuuCdNcFo0CiNeyeoAHEMgYMBxH6RbW7zprAc9WIco8en0mBIzcDn0kR7Ydoi3jpby6ju66QvkbRXbu7tpjO6kK6a4vpbRABxOaOMP3NZTSVO6n05VFdaKIxZKe+1ErYr6fMlY1Hn0mFK4+aQAFbWyPs7K6nPmilzKKh2KSksdBCIE9GftoafLp0Kq1aat15dJTZqLCqqLTqiNhzKMnPwp8tiXrT2OTxuFTJuNSJhAqyKLco8WiT8WgTCRXIKTPLcKnjCeYmY5KIfRLCY7CoknDnySmy5ZG6fjmT33kNu1FHTXkQnz2foMvMpq5m9m/fRE1ZgJETe3lw8zy7tnQTKbJjzc5AkbAcozIBn0GKNy+TplI7F4/s4PTeQfZt6cKsSWfd0tlkZ8ZhkiUgCDWEbDoaCi0UmZSUWbWUWHX4DAoK1OlgERjqqqe7vozJ9JOxbhlv/f7fmfPpO6StXcCaBZ/y+fuvMGfqO/hMOo7t2cqNcyc4f+wg1y+cZnNvB3VVJbhseYSKnezc0cfOHX1sHWylrT6Az6UgSxdDvHIRCyXTmJ76CdMyPmFm5idMj/8rCxInkSqfhVq9CJ1sPnnyheRK5pEZO4X4mA+ia3HMyncYpyWtWPwXli96m88/eoHpb/wjR71vs3Dyr/jHfyhGEEYRAmKFKyvtC2SJ01Cnz0aVNoc1i553bH7l/f/8UdDy1w9/G30879M/MPvDF5n9oQgk5n/yEjM++E9mT/4dK2a9GVXumf7hS8z46A/MnfYmgqAnLW4usvTllFYU0Lkxgr/YwPrE+axa9wU5+WlU1XqobyoiVOlAEC5HwffsOR8xd97HlJU4OHNqL0eO7kCpTmHSR28w44sPWbh4OnPmfcqfX3+R3/7+X5g67X00unRS09fy0cdvMnPWZObOn4Jam87IhcM8/e4mjx+OUBdxkRw3H7V8LW+88i/8n3/+HyxdMJlsZQLdrZVcOX+Yzb1tVBR5KXTZMefo+IBBclUSsbE5YKOjsZL6sLhmeQr0XDixn69uX+LckWGEEbDkpiNPWoIg3MaVn4bwlsh6aKkq5uT+7Vw9e4SDw5s5eWgPT768x9ljB9g9NMDRfdvZMdBNV0MlG1uqGepp4MCWbq6d3MONs3s5saef3Vvaaaz0i1VsYZBfM/IMgChGECyMXjv3DMAIM0FZGm8w/2FwanwmqNQzd+ok8jWZHNu7HZ48gm++4unjxwiChaePH8PT76LPHexqpLkiSGe4kIZiO+X2bIrHvHrKzVmU5isoyk6n0pRFpEBFKC+LSqOaOpcR4QSkL5rNyk8/wJKRTHuhG0G4jlOZRGm+bAwMjVfLxkGECGq8uUmEbHLKLTLKzJlUWuWUmSSE8jMoN0oI5aVTmptKpTGTOqeacqOEcqOESrOUalsWNXYlEYuccIGMiEVOKD+DEn0q4QIZrQE9lWYpgtCAfMXnFOUk01fuoKu4gJpn+ssCmiTCZgW1dg0NrmwaXNnU2jVRAOFXJyII4mu5s2KwSZdjTl+MOX0xtswVOOWrscknvCL+vtnc+L15VlZXBBHjqkzjSk0/Bh3P/j/8DJB4JnHg1CXjzknFlZ2CU5eMVRWPUbY2CiDsmkR8eRmUFMgIGNIJGNIJGqXYNMnI4hezfsl0Vi+chiDomfHJO6SsX8rurT189/A6PS0RhvqbObZvM4M9jUyhh/ff/B0vvfA/EYR+uupKaSxzRZvKZr7/KqtmThLNvywaYgmwtaWcjko3KvQQEAj5zJw7Msz5ozvRZsbxX7/6R9764wsM8gGWHDmCAJYcBY2VhXx95zL87WtGr41w5+oI2zdtwKiVI8HCR2/8kdWzPkOfHotZmoBPl6va97gAACAASURBVIlbl44/T4Fdm458/TLUKTHYcxQQK3Dj7EHCAQsWTRohVx5ldh3uXAlldh2NJTYaSxzsH+jgwuFd3Bk5QXdDlRgE1Ih86VKfh6N7d8PTJ3x55xbfPrjHpdMnOHVoPyMnjvL94wfw/Tfw/Td8//gBj+/f4JsHN3l8/waPbl3m3pXTHNrWT7HdQKcgoEqNGSvlDyFWIowM9dSIHEaINjYZVYn8lMdYctOpCBrZsqGG/vYKWmv8bOqKsLW7moG2CrZ0RhjqrmagVeRvFxWoyJfFYtemopfGUe638fDmJZ7ev8HBoT6aSz149DI82RkUGRVR8FBpUVFRoKQoT4ZdkcCz+sLxSyeRvPIjJOs+QxY3DVncDDLXfi5O1rkgCEdIi5lD4sovWDb3Y+Z89h4rFkyLTtjYdYtFCo5JQ0s4QEuFl8YSG701hUTceTSVWGkssVHi0FGgTSE3K448TTLG7DT62mq5dOog3z64xujVUyKIWCkOkywOfXoMPr2UhmI79UU2htrrEV4ao0ScQBwvQOySOQhAY0UxfS11NIbLcJnEbIrHnI1TryJg1mJWpODUZlCYryBk1WBTrEO2dhba5KUIgh5F4lLS1y3EpM1gsKeR0ZvnuHj6IJfPHqahqpCYpbNYtWga41LLNlUyNmUi4z0Q45WHxmIL1T4DG2qD1AZNorrYy4hjzLhNEMK4dWmYJesQXoSEhVPFxcmZR6UzD49eRnbqOrRp6xAEPfLElbjzlVQVO9ixsZWQz0Ja7CrkaXGsXjQbZXoC5QEnZw7v4dbIKY7t3sbZQ3vY0d+F8AFEAi42tTUwcngvd0ZO8eTeDQQB2mrDbOpqZfT6Ffjbtzx+eI/HD0fh++/47qsHY1W4+3x56wK7BtpoCrkJe/Lw6DMRhBYsWck4tWkcO7BzrPdDglefijtHXPwKTZk0FpuJeHKeb6p+GQZbyumMeCmza7FrU3DnZoib5M/HyuvvgnBGHH31RdFN1WeQUunOpcSmpLYwn46wh64qH4JwhGJiaAk56a4OsLm1gqGOCDu669jeVSvKvwIMCzA8odYjwRJ9zKOJRutnG6c7awIT5wwKTKOD+lIbHBCPddcV0lUbpDXsob7URnWhmRKHDp9JQZFNE3Wvbot4o5WI/qZyehvKohWJZysRm9oq2NwRpqs2GDWZC/sNY5UsHSG3aGjXFvaLsrCuPBGs23OodOZSZFKKjZuJIAijBPKkNATN1PryaSoyE7Zr6Cxz0VnmosaVR6lRSalRiVebTkHmeqyyOJyqBEqMMkpN8iiIKDVJKc6X4FTF4dUk4lTFiYpNyMnNiEEvj4elAiwVsOVrOXlkHw/vXufgnu00VJfT297IyMmDXDh1iKvnj/L1/StsaK/GY9GiTF+DLGEZFd48nHoJ9px0PPkywj4TNl0GgnA7eg/qS7348xS4dek0Fzmo91vw5sooNKoIGjV4chXo0teDRYC3BIQpIIlfOaat9it6msKUuPNRZ6xHEr8Sny2XXZs2MHpthG/v3+belUt8//Uj7l67wM1Lp9m+ZQPVlQEkWGhvrqShKkDIbyA/O4GcvHgkOauYFf8RM5M/ZqlyFjMTP2BZ+mesS5+KTDmfHM0idJnzyJXMIzv1eTrTBIjwsHr526xZ8S6L5/6Zz1/7Oeccv0Ey+5/4X7/44JnzQ2KS5yeglswjX7MKRcpc5s14LXrO63/9D96d+vKPrvPsWDPnL8TMeZvFn/2JBZ/+gQWf/pFP3vgXPn7j/7Bm7ntREDH/8zdZPPs9ls6dxIoFk1k466988tHLvPmX/2RV3GxKKmyI2eTrzJz7AQuXTEEQRnmZAyKVbQxIzJg5ibnzPiUvV4ZClsC8eZ/x+uu/5a9/fY3U1BhksiRmz/6EF174ZySSWCKRInp7m2BIYMmSmcyYMZlp0z4gLm4FJSVOKkpdlJfaOcGLnOBFEuMW8v67v0WliKWtuZSb145x7/ZZblw5SY4mk/mzPseQrSY1IZZslZyd2/q5ceUMe4Y30d5cRYFeQ8yyefjsJvbt2MTuLRtEGu3IOC3xBILQgdOUjiCIAi07NrazZ8sGbl86xei1Efj+a/j+Gy6dO8H+4UH27djE8KYeeluqqSlyUWjJpqhAI3q5VLgocWbjNiuoCJrFYPDROEU0xEQVwcJEX0RNdP94jqo2DYRpRBNt48nNmMWziFk8C4NaSmdDhCtnjsO3j+DJN9HX/u7h/R/Njf6WMJtbw3RXB2gotBBx6QnbsqmwaCgzqSjJV1BuUVJpU1Ool1FeoCNiMyCcgLnvvcnqzz8mmK1mf08b7SUuTNJYalx6QrYsJhr/O8biEPGzBQypFBrTCepFE8hxjyufLgGvNh6fOg6fOo7i3BTCBTIqzVIqrXIi9iyqHEpqXGrqPFoafNnUe3VUWGRUOZQ0B/V0lpmjKlXq9bOpcijZ2lBIV5mV8jEPI1P6yujnryhQUGVXEzLJCOak4lLG4VCsx5k1kYQ1ZSzFkLqIvJSFGNOXYJWtxJG1Brtigl60bUMzlXbd/wVEjKsrTYAIQdBTZEojYEim2Jz+g+c9b8A3TlN8/pwQgi8vA79BQtAoxZeXgVOXHO2FGJfHKy6QEXIoKLPLqfbl0FhaQJFNTZ4iAUuOlKpSJ42RQoYHO9FIEyBG4NalE1w9c4itGxoRdNBWV8ahXZuoLLKxfP5nxK2YQ8CWQzhgxpkrpcKVR0fYj0uXjk8vpbPCQ3vIRa0vH7s6JcqlK3ToOX1wG7cvHqOhwsfyuVMRfgqrFkwX5VMFPfY8FVt6mhm9epbHd65x5/JZvrx7na2buqgoctPdGEYYgay4FdiyUsTmQL0MuyIRhyoNd3Ym6pQYdJJYhBeAWIGehhA7+1o4sWsju/qbiXiNOHRp+PPlVLjyiHjM9NSVcf7QLp4+vMPOwT6yFVLkGalkJCfwC26zbWMfIyeOcffqZZ48esC+7Vtpq6umIVzO/uEtXL9wmm8f3uHp1/d58uUd7l47z8lDu9iztRdBJ2Y9e+or+CXXeYkj9DSEGOyoiRoh2XMz8RizkMYvhv4xffxxlYQRkf61saOSbf31dDeVMNgRpru+iE3tlezorWNHbx2b2ipoDDlw5WSgTlqOMmEp0tgldNVH2LKhg9ZwKXUlXtrKgwSMSmzKJOr8RsrNKsrNWVQUKKkoUFJskONWp2DIWIs6cTGS2C/IiJ1GRuxU5PHTUSXPQpc+j9yMReRmLGK8jKoXBDpq/dENfM7nH4gTdwiWLPic+V9M5qc8ptiWTU3ARG3ASFeli81NJXRVuqjy5uLRSxAWilQSTeY6UQ2jIIdil4mKgA2PUUWhJXuMxyxm5NzZGeRlrCVgVOLIyaTSa6GvKcKeTd3s39JLa2UhG5ur6K6rIFCQS9BmpDLgwmXS47eZ8FsMVBW7qfI7ogGVQ5OOXZVMIE+KUxWHPmUxmsSF0Wu6DFJ6W8JcHznMky9vcfbYHqrKvMz+fBLvvf470uImyrE+vXRCf/6yeD9FMy8LNf586grNtFW4iATyibrEvgDpa+fCSwJ2VTL6tDUIb8FAQ4ijW7sps+cgCMNoUtfQ11gRvdZk+plMP2K1qJ/0uJUkrVtK/JpFqDIS6aiv4Ks7V7l54RTXzhzjzMHdNFYU0xwuRfgALFoFKvRcOXGIexfPcO/iGU7t3UFdWZDBzmb45hE8/YbrF05z69IIPPmKp1/f59Gty3x3/xrXzxygpcJLiVVDxJtHcYHo++DQpOPJkURBRNAoJZCfgS8vDV9eGp7cFIrMcsLubEI23djWNkyAWAShBlYKlNk0YwBiLKDi+QW1NmBkV28d+weaaKtwUTam0FTu0lITNNBa7qQz4qUj7IkaU40DhS1tlQx1VDPUUc3m1jD9DWXUCEK0qVcvCGyoFxWZNtSLtMHBtgib2sR+hZ76It5liA0NxXTXFlP5zPOm0BN9PA422qt8NJU7o/0MhVY1pc5saooKqCux0lLppqs2SFvEy4b6UvHadSXPAYmu2iBdtUE2toToqS+iLeKhrsRCpS9PrGLZVSKlZQrRfpjxfooqn4mI10C5M4can5FCYxZ+g5SuSg+91QFqvAaqPbkUGWV0lDppL3FQ5cil2KCg1KjEny3BJo/HrkjAq0vBnBmDSbIGry6FoD4NhzIWiywGlzoec8YqHMp4CqRrcepScedK8Zk1dDVUsm2gi307t3Lj8jke3LnGlw9uce3iGU4e3cO1S6e4efUs33x5k0ejV9i8sZVImRujLgOtdD0lzuxoM7pVl4pFk0a+MoUFUyeRvnYphY58tvU0I5wAiyIBpzodlyYDpzaDIpMahzYTQTiDMHks4RCCxNUL+ez918lIWMm2jW3cv3GOvUN9bGipZnhTD1fPHmP02kUe373N918+5Jt7d3h46zo3Lp7hwa0rXDh1iJbaMiRYMOZIkaeuIWBR4S6Q43aLv4W10rmsls8mTruQ5RlTSc6aTZpsFhrVfHKy5qNO/QJ18kyUiTNJWvnBcxv/mlXvsGbVO6xd9S4rFr/Fuy/9A7tz/gPHst/w0XsTiklrV4oiGMsXvcP61ZNJTZiOVr4UWep85s18M3rem5P+i/emv8pE9vLHEqCrZ79N0tIPWTfvHeIXvY903XTWL/iAhKUf4zVlIPwS5kx5jWmTX2HO1LeZ+/lfWDL3Q1Yv+Yx5sycxnkwRAYQIIkTZ5seEWRoFEcuWf8Enn/yFP/zh35g8+S2U8hRWLZ/HY36KUpmG11vApk2dVFUVM3XqB7z66oucO3eEe/euUF9fDkMCy5bN4cUX/5W33/4Tf/jDf+Cw6olbv4TZMz6KgogRfk38+oVs39rBwX2buHzhEHt3biQc8pIUtxKXNZ+rF86yoaOVg3uGOXviEGdPHKLI52DF4rnM/vxjVi+Zh0GrwGHKxWXKIVuRjPACZKWtRJK4CFN2PPb8VEp92eRmJWDPUyL8BHYMdHJ4zxCXzx7l6oXTfPf1XY7u286GthqEaVAZtFNkzcFnVFJoVlJozqLYrsFvycJtlNIU8eC1aWBQTFI8e7+unz8WDbTFnqIRnqexjIGOGJHaKlk/sUcd2DHIhRMHuTFympMHdnNoeDsXTh7j/o2rPP3qETz5lm9H73L3ikiDuzlyjP1bu+muL6G22IIgGCkyiRTgCnv2c/PHmpUgym0XqPHp5ZhlqSz8+H0EoRhd0np6IxP7l1n+rBJT6BkQoWdcCMCli2e8ZyLiUFJmmmi8Li+QUm6URJ9TqE+hwiKj2qmi2qkibFMQsWdR79XR4MumxqWm1q2h3qujKZBLc1BPqTEDQ+oSvNp4Ntf72N5cQk+5nYhNhU+bhEspSk37dcn4tEkU6dOjx92qeLyaRNwqcd3LSViEMX0ZxvQlmDKWYpGuwKmMwa1eh1MpJv4civUMdTf+nUrEeLXoh6Dg741xwNXCj5W4fggi9Aiu7BRc2eLm6zdIcOek4slNGwMPCkosWQjvjslr6pOocGuIBPIwaRJJXDMXrSweGgR622v5evQqIb8NryWX80d3c+vcUTqrS8nPSuPa2cPw3Sh8e4fBnnp00niyUmPwF6hpqvBwZt9mDmzpREBUs2gtcxIwyHHr0ggY5BRo08hVJlMetNDXXsXOzV2cPbqLo3u3oBv7l7pedIQc6Gzg2/s34etRvhm9IZbUnn7JyJnDHD8wzKObFxhsq8WukeDSZBAyq4lYswnmZuLNkeDNzUQvjXvG/v02ndXF3Dy5n4sHd9BU6qSkQEuxWYM/P4sSq4j+mst9nDqwgzOH91Dsd7Jm5RKmT5uCMAJ5KjUNFZU48430t7WyqbODB4IwQXv6BTRXlXP60G7xvX/3iGvnjrOhpVoM5nQwY9LbuA0aOCMgzIU8eQoFGpET/nNG2S8ItIQDDPXUIYkVM956eTzOPBn8VAx0mipc7BpoYri/geG+enrqi9jaVcXODXUMdUTorg5QZtdFFwtOiAvJ7sFeLp48wvFdQzSVBymzGXDnSnGoU0SvDKs2OiotGspMSgI5EmzKJAyZa8jOXIYqYz6yxBlIE6ajTplNnmwxVs0qkTO68lO0qYsosimJFBoJefTIU1Yyb/qHCEaojQTZuKGRyiIbghxUicuoLzTTU+miwppFlVMjSsI51YTsanKla+lgGolrZmPUTpTpdBnxCMIBqgJWTgz3cXRrJ4JwhCqPgSKTUuQ3zwWTKoPt/W30M5lCRz5dtSEeXjkDT77k8nGxt6arPiL+gPOyKdBlUeYVJeOEYtAkrsaTI8Wvl1Jh0eDTJWDMWI4ybt6PfsgjJ3bz9ehV7l47y9DGduxGDaZcGbnqNAThMUZNOkFTFk5dqpjhmCuCiIhHT1uFi/qiAhqKLWyoDSIsBXtOGuOa5rwkwEsCBkks3lwZuuTVCNOgqdiF8FMx8PmAQQThMvnqDAThAD6rPhogj3P6p370NlM+fANLnpKnj2/zt0e3uH/9PNfOHWVbfzvH9w6xf1s/P+Uxv+IyekHg1N5tJOLh4dVztIdLxtwVxED45vmTnDm8hxsjp/n67jX0gsBbDCMIRrZ211LmyhH1+gMGSixZODSpeHKkeHMzObZ/J169hEKTjCKzFL8hHU9uCia52MvlN0gotWgI5iuiTczid357bBO5jahxLc5xQ+ZaKuw6SiwqGoJmBpvLGGwspanESsSVS8Sjp7Ywn/piE02lNjrCHjbUBtnYWMJAUxktgkCLILCpOcTm1jBb2iJiFcgIcowiMK4SXas3tVZFTec2tYbZ1FpFf1M5PXVl9DWGGGgRTen6myrpbShjQ30IlgrPAYgNDcVREDHeGF1bbKHMlUOlz0BTuZOmcictlW46qv0imKgRJYd7G8Tr9DaU0VVTRFvES3OFi+66QnobReWpzho/jSE7Yb+BEod6rJ17FJ1kHfnKJOpKHbRG/DhyMrFlp1HmyqEl5GRDbSF99UVsaiqlvtBMcYGSap+ecpuaeq+ROk9+lM5UbFAQyMnEqUzCrU4hkJuOIW0lOUlLcakTCeSmRt2qnao4ys1ZeLVpGFLXYFWmoJcmIE+Oodhtpr+zkXMnDzNy9hgXzh3nq6/u8rdv73Pj6lmuXDzJ2dP7Gb17kR3bNlARcpOjSSdm6UwWzHif1fM/QRAaUCQuFT05xhSHcjITqS/3s2NjB4e29bOvvw3hMhTIErErU3HpJM8EtCKIEF4Ds07KuqWzKfNZuX7hOF/du8LojfPoBYG2umoO7x7mzpWL3LhwnluXLvDV3ds8vHWDr27f5Pyxg5zYv4sT+7fT1VTJFHpQSdaTun4h2rQYvEY5VqMY7KRlLSFWOoeVyVNZnzaNDNlsZJkz0cnnkpM5B2XidDQpX6BJncMP+etz54kS5z/5iYo3//BP9GX9K1WJv+LtP/6C5Yvejp63ZN7rzJv5J2ZP/xMrl77PkgXvEh8zlfTkeSxaMEFn+vMHogLTnz58IXrsjXf+d/TxqllvsmrmmyQt+Sh6LCt+DknLPhG/vzEFqpmTX+Xjd3/PtI9fZ9Jffsekd35PtDk3CiJGx4LCMVdk4fGYMGoq02ZMYsqUd3nvvT/z9tt/QqvNpLOtnqDPTri8kKHNvQxu7OLc6SO0NFYxb/bnJMSuYvTOVbZv7ae81E+4vJC25hqyZKkYclU4rAa+fHCLtauXMHfWVBrryjl9ci8dbVXExy4hJWklekGgoa4Eo0FBZsZ6rOZsOtvqeXDvOtcun+fR/dvw/Xdcv3Se9qY61HIJRT4Xxw/tY8emfsoLPUSKvfisenTyBHx2NR6LAr9djl61loLcZDISl0bXAEe+Jvq4vbkKCRZG+DWmHDlCDDgMWfhNKoIWFSVWdbRyEPJqCVgVz+w9ExSm8UTK8KC4H04EkePN1mJFgg4BFgqsXzZnrB9pYh+7fPY43z68A99+zePRO3z7YBSePoGn3/Ht6F2efjnKd6M3eXz3CvevneXYrgFaI15CHj2lTh1OfQYOXSol1vEer2dM6a5DqU1DfZEFb54c6dplY6p4xTQU+ji9Yzubm+sRhGLyMmPHJMDHQcTz5nbPKjOJo58JI8ExGtfPYAJ46BGEHsrMMkIFcoL6NIoMGUQcaqpdWsotCqpdWqpdWiIONVVODaECOW5NApU2JTs7ytnaVEJXuYMq5/OVgqBeFJUI5IpiNB5tMv6cNIoMmfhz0iiQrkWXsBBz5krM0uVY5CuxK9fgVK3HqXq+9+Hv05n0z6wBP/R8CP3gvPGeGD15GUsoUKzCoV37d15zrMrhN4ibcZlNRYkli+ICBaVWJSG7mnKHRuQXW+RYNeux6NbhNaXhNkpIWT+XKZNeYfqnb5O0fgmDG5rZPdRLa00ZN84f48m9a5w/OIwgPMGlV3JoeIADwxujF18440OWz52CNmMtpS79WClc/EAlVg3FZhV2dQoOdTK61FV8MVk0o+lsDHHmyA6R2/7kPk8e3aCyyMGvGaGFL5AkrMZvy2PP1n4e3rzEjZGTbN/UzY0rZ7h0/gjH9m9DcEBjmQejNB5rViL+7AwavPnUuvOoG9M+t2jSMOnSkCauRBK/nK2ddVw+vJPNLVXY1WITdsCQhTNbIpb3vWbOHRzm8d0rHNi5mbrqEHW1YYqKgqQkJ+Ihkb7WNiqDhfQ0NcMTAXVGOir0ZMStZ+mcGSKfswM2dTVzYv8wWza0IQiPCflttFQWUVPkpsxl5pdcZ2NLDbnSZLIliTSVB9i+oYVIwE5NkYsDQz101pYgCAfQyxM5MtzLcH8D/EKgoybAYEeYLZ0RtnRGGGgtZ1tPDbv7GhhoKqOp1I43T4pLJ3J8xaz5CJnxMbzFMLsHxAnm0Mqwa8WsXLlNR61LT61LT40zlyq7WIosypPhUKeIPiSy5SjS5yFJmKhG6NLnYVYsw6ae4PXlZCyPyvGFC22U+S2U+As4cWQYno7y9egI3fVFhBw6OiucDFR7aSnMoymQK5YUnRq6I07aKh10MI08RRwGdeJYg6AFn1GLTZ1Bjd/Kl1dOwN0ReqoCFBqzaK/0RE21fs0I8asXIHwBSTFL0MuSEYRBju0YJMRKsXFW0MMTAXnSmHmfMIogDMIjAW3SGrFJW7gdBRGCMETa0s941vwmZuFUzDmZ1FcEObJ3K6cO72TbQMdYFggE4TFmnUS8J9lpYjPvKBSaFFS6cmgqtdESctBe6aYj7KEqaEQQLqNKW4EydTl5WbHYstPIlyZGHUQZFEhftQBt2jqsWgll7vyxBWYUTWYidZVBPmAwCiD06kxmTHmXxXOn8AUtfEELty+f5Jv7V+Hpl1w+fYhHNy+wpacZQYBcRSqRgAO9IJCIhzKHCU+uEk+uMrr5NYYCHN29hYvHD0bBzPhnDlpEz5aQXU25XYlNGY8nR4JPL8eTI+HIvh14cjMoLlCIEq/CEfKlq7Gp47CpE7Ao4/DkiMFWgNgxScHxhbMBkSrgIV+yFpc2lSKjguZiK6UFKgrz5RQZFfhyJZSYldT5jTQWFtBYbKaxtIDmMjsdYY8YLDeXMdhSzqbmEHpBYGNjKQNN5Qy2VDLYUkl/Qxl7eA2fINBRVURfYwWb22vY3F7DptYqNrVWsbE5PAYgKsbcrGvY0lHLYFs1Ay0RNjaHf2RgNt631FkToDXsobnCRUulm7A/n9piC501ATqq/bRX+aLndFYX0lNXMgZUKtnYXEFvQxmdNQHaIl7aIt4xIFFMT30hbREPtcUFiIBLpPbUlzmpKbZRU2yjrtRBpV/sx/Aa5cQtnYYtOy3qVm7XpmBTJ1Hjz6PKm0uVO4+IPYdgrhS3OpVCvYxATiaOrERcquRoY/W44dy4U7VFFkOBdC12eTymjHUUyBKjv52ogteerdy/fZXvn3zJN9/c58mTRzx6dJNz5w5FzwmFPFRVFWK36vh40uu88fK/s3bZF8iSVyAAudJ1URAxzFvoBYH92/q4cf4Y3929wrWjuxEugy9HhkOVhl2dRl6mOLfceVl015VT4sjHoErHZdbSWhdioLuRDW01dDVXU1kUoLmqmr1D27gxcoGHN2/x+N4oTx4+4vG9UfjmMXcuXeDAjkEODW9iqLcFYSXo5fEIL0HKslmYs5LQZMaQnDgPqWI5Qj8sWzOJxKTP0WQtQCedQ758AQbpPFRJM1ClzESZOiGcMG/BhCGrIOj5t1/+ltKYf2N39r/z4Wv/xOrl70YDyiXzXkcQwsyb+ScWz3uTHwYP8+a9xzvvv8jLb/36R39799P/ZPKU3zD909+wfOarpCz5gPhF7yNWD8bPGwMHe3juuQtnTWLh7A959aV/HWuRnzJxrnB9bIiV1nMXj7BrzyY6u+uoCAeZt2Aab7zxEm+++ScSEtawZ88Qt65fYM/OLewY2khXewOdbfXsHt5MWbGXjNQ4KkNB2pprUCnSaaoPs3/PNkbOHmPvrq0M9HVw9dIZrl0+zxleoDjo4dTxA5w6vo99u7dQFLSikCVgt+pobw1TWmwnS56I055LTaSYQr+DKfRw9tRR7t28yrGDe9k7PERLfTU7hzbz3VcPuXb+DId2b+P0ob0M9bXhLtCgU6wnTx2PNS+ZrPQlpMXNJW71bFLWL2XLhhZK/VYqitwMbeyks7UGCRYkWDDoJDjzlQQsGoRfgV0r7r3jIMJrSiNftQ5ZymIEoQWuC2Pr4TiIGBob4yBiHED8GET88J7fv3mZBzev8e2De3z3cJSv7t7myaMHPP3qEY9u3oied/HoXk7u2cq+LV20hH0EbSqKHJpokGtRJRI0ZfEciJgsCp3oBYG2sB9B8JAes4QvJr1LxqoVbG5r5s7pk/TVRqLXUSUujdLkhZ+OjZ8zJik/ODaHxj/bOIgIM9ELMg40xgzVhB68uiQ82kTMmasRBCMV1izqvDmE7aooiKhyaqj35dLg11NuURBxqNlY8/cCez1FhkxKTXIK80RxCZc6EZc6EY82Gbcmf5d5bAAAIABJREFUCZsiFpNkFSbZKszyldiyVmNXrsGe9ePA/r8HEZaxeOPZ39l4tbAGs3zl331vNlXM3/3bcyAiaJQSsqsptSopd2iodOkI2UVZSL9BEqUzFdskuPOTCNql1IQKqA5ZKfToKQ1YaK4Pcf3CSTb1tFDisdLbUs3x4c0MtTcgXIYtgiCqJuXKyExayRt//Df+5Z/+B4JQw+fvv4ItR0LEbybiN9NUaqfEqsGfJyPs0hM0yNClruJlDiAIYdLjl0XlKQ/uHOD25ZPs39FPZuIaZMlryUxcS/La5Ri1cob6Oti/fROhoJOerjo2b2onUupBcIBVKyE/M44iYxZNATN17jxq3Dk0+IyUO3SY1Uko01dhyZWgzliPKmEVQYOWkE1PME9FoUGJOzsTkyIRuzadxjIPZw4Nc/PCCQ7s2cr588d5+v03nDh1nMLCANb8fK6eOctXt+8wevUaHXW1VBUXcWzPLvGH2SHAqIDQAcr0BIKOfJxGLYJwhtqQnyM7NtPfXIs9R8Uvuc5QdyuuPDUGRRo99ZU8uHKW3QOd9NRXMNTdhBCCoCUXp17JhaM7+f7+ZS4cGRLlW1tC9NUX01dfzM4NdWzrrGJvXyO9NYVUeQzYVMkE8mQEDXKUsYujmdbf/Ov/Eqk0gp7iglw8ehlWRTJhZy41zlyqHTlU2bOJ2HSEzGqCuVJsyiTypTEo0xaKpkUJ05DEfY4sfipZSdNRJ854blLqM1ciT1gY/f/mDU1sH+xgx9Zuro4c4u614xzb1UtvbZAKu4ZSYwZ1TiVdJflUmEReY0uRkT19tQz31RAO5vOEn4ggQge6lPWY5cnUBWzcPrWPM7v66az0itUXCQhfQGbcElYvnMGSOVPQqzNIXrsUi1ZKxurFGGSpCD8XM8xZSetxG/UErCYEQc8Q76JNjcOeLaUuYBMVp4TbCFPAqVyHJn4262eLJVhtygoSVsxEnrgcRVoMa5fOwWpQ4TBpSYldLlLzFoJOnoQ1V4Y3TypKS5oUCIKDkENHpTuXan8+reVO2qu81JVYKLZrsOekid4gyjiypTEok5eTnSqWPX15anpry6kNOCixG9jZ18aRHQMIQgB1Zjwt1aUcPzBMQ6SE7Zv7uDJyiqDXgsuiY0N7RDQ1awChAXrawlEpYasg0N0cpjlSRMhnoTUsujbXFnsotRup8zsoteQgCBY0SWsJuUz0N1fxS67zS66Li7zgGVvIxXsfsisptcjFPqx8BYVGFT69lGP7d1JoUlDhHJfzO4NRtgb/WL+WXZMoUiAFPYJwYkzh6Aw/LM36szPw6dLx6dIpyVdQkq+g1p1HrTsPlgpE7Nk0BcyErBqqfXoaSsy0V7rprvbTUxNAEAbpqy/mylig+iyI2NwaZpAPaEBUFmuPFNLbUMlgWy2DbbVsaq1hsK2WgZZqehsq6W2ojAa843/f2FzFxuaqH4GIcbO68f6IcSAQCRipK7HSUy/SlMYdrlvDIv2oPRKINlT3N5XT31ROX1MpfU2lz/RkBGmv8tIW8YgqUT0iwLMbMhnorKKvrZLqUjsVQTOlXgMWXSqr5n0svjd5LMV2DSUOLXny9QjCHkJOcU8JO3OptOrwatOxKxLx6TLwatOxyuKwyeNxqhJwqhJwKOMxSdagWj+XzJXTUa6bUHEryIzHlpWCIDxBEJ6wRRAIOkzUhkvZOtDD1sENbNzYyenTh3nw4Dpnzx6ktrZkDPKH2LGjj00bW5Cmr0OZuZ6BLtGXpqc5RG9TiBN7BmgJBzBkJVNV7MJj1tFSXcrJPUP01pRSkq/CqkimQJaIO1uG36BCEJ6gFwS2b2ghJzMRaeJq9Ko0YlctIC1+JXVVRezdOcje4W0c2rOPM8dOMHrzNk8ff8uXt+9x/fxFbl+8xM1z57h94TwD7Y20VBbSWO6lQJuGMnn5mJGmOPKz4slVxYnBQT9RxTRNxhyy0+dQIF9MgXwxupQ5qJJnIUmYweoVf2XegpeZs3ACRPzv//kWWXP/hX05v+XdP/wDX3z+O6L6/2PGjCsWvc3qRX9hzdL3mTn9NX4YQPz1w9/zlw9/96Pjk2f+gXnzX2PZ3D+zbt6bpC75K/Hz30MEAuO+EiKlZdkX77F81gTdauGsScz87B3eevW/iFu7iL7ueiZAhAgkps74gGCJnR27NjEw2InZkk1qWhxSWQpz505jzuzpeNw29u7ZwfUrI9y7fY2rF85yaO9O9u3cRnNdFZ0tDXS2NLB1oBevw8Lw1k3cuX6ZKyNnuHj2JBfOnODaxXPw5DGnTxxmeGgzBw/sYfTeLQ4e2E1vbxudnfXU1BSTnLyalavmsHLVHBgRYERApUrnvff+zBR6aKgNs3/XdprrqqmvqmRjTyf7d+3g9LHDXD13moe3r3Lq8F6EUVCkrWPZ/E9QS9dg0MWSrVhNVvoyYlfNwqKXcerIMAd2DVBV5mWgt5mzJ/exZ3gj2wY62LO9l+7GcgIWDRZtCnpJDPnSGAoLpARM6Viz48hVrCRhzbSJey00IGbc+5/5jsedqsWstJhMEDPYPPoxgPjvxv1bt3hwW/T2efroYfT4xuYq6ktcVBeaRYqVWUGFN4dxYJgZu4CczLVEAWOiGPj/FFFVSRivZ4/3/Y297tXjR9je3UaJLZ/sjFg0aaswqeIo0D6bra/BnrUery6JMrNs7LM/S88JM67e5NdNsBdK8zOxyieC9uzERQiCkbBdRUeZhdZiEzVuHXXeHGo92TQFDbQUGam0KSk1SWnwP//djK91zwKJ8ccu9USSxKaIHRM0iqVAsQZL1ur/63f+/wYRFsYBRH7mhAnwjxuq//+MieqVYFMn4NWn48lNo8giI+TU4DdmkK9ci06yXLz4WyAIDZh167Hok2ipcXNkbx9Xzh/k/q3z/O2r29y5eo7r50+ARTQosSBha2cDwh7Qpcehz0qDhQJpccspyM6ks74MW56UlXMnE/Lo6a4rZGNLKCrdJwjF+PRy3NmZbG6por22TLzJEli/Yi42gxK/Xc+B7f387eENhgc6UGfEsXzu58Qun8e6pXOQxK8iaDdQXxFk/+5B9u4c4GUOoJMmYlKnkZO+Fnd2Bo2FBfTXFtJW5qA95KS+yIInXwYvi5u2MmUVVmUKDlUaJfkqAjkyDOnrxazYNMSAzwLH927l4c1L7BwaoLWlnt6+LrbtGOLs2dPs3zHE9bOn4btveProARdPHGN4oJ/DO3dgzlZRXSrSHcZdK8u8FjxmHR6zjoHWGrZ2tVBfGqC7phyvUYczR0mlz4pBnoLLkEXYZ2Vja4RHV09z+cQebLpMcqVJFKglNJS66a4tZktnhL6mUob76tnWWcXm1gqObutia3uYnd21tJU7KTIpyU1fjVuXhi9XQtrymeLE12swqOUUWkwgEYiZ8zkOXQYVtly8ORJCJuVzoyQ/C58uA4sigTxJDIqkeciSZiNPmU1WyhyUSV+giJ9ORsynpKwUy9yJSz9Cn7kSadxCBOEEcz57LzppfY4c2huK6Wsrp7nCSV0wn3pfLo3+HNoL9VTbRKWEorxUis1S6oqMjGcRnvATeE1g1gdvIwgHyE2Px50jp77QgUOXQV2hlYZSJ4IE0tctpDbkpNRnIlLiAh6xpbeZfEXq/0fZm0e1lZ7pvnutrHN6nZWzVt1z+9xOd9ftzupOcirpSlJJnBpSVSnX7KqyqzwPGBtjwMyzBGLShJAEEmhAAklMAsQ8z6PBNhiwjWc8Y4xtPM9TlSs15Hf/2ELYjtPp+8e3FmxtJG32/r7vfd73eZ8HqyoFh05BnkKGy6Ch2JSNQf6EQ6Ybik3ZjPW1cWrfLgQzfP7278WmbG8WXKTWaIgK+JyYrStJjgnAf+VHCItEOoRgBEE5P+cm0MsTyFNLcOWkUuPIosKioiQvjZpCHVX2LMotKlrKTPTWOmgsNuLMTsGYHkVOagR5qjjyMxPJz5SQnSzKt413N8KDa7RVushTyTi9fzcXTh7kB3xLRlIUXc3VzJ46ythwH06rkfaGKortuSREBDAy0MzYjnZ62z38gG/xZWwOQb5RzeRIP3OnD9PsKaKptJD2ymIEwUZZnhZ9UhS5KTHY1DJaSvIZaqoUHVF/NA8eNOjTY7CoEsiTi4tatiwYiyKSSksGpYZ0nxLQicP7qDApqXNoEYRectMjyMuIxKqKRezxSiJf7W0S84gGkUIcSLeuQB27BWNKGAZZOMakMJyZUuptWjx5SqpMKuptWoqyksFfwKqIo8qaSVFOKqW5adQX6empKfQ2Xrv5IQ99gf32plK2N5Uy3FLBzjYPTAvsYLFoAvl34jkDTZ6nAMSuzgZ2dTawo72Onjq315iuisHmKgaaPPQ1VNDXUEF/o9gU/SyYmAcUA82ltHlsVBZoqSs2+oBFa2U+rZX5NJdbaCy10OzOp7XC7gMTA01uhts87PRWJofbK+hrLKaj2k5nTQEd1XaEXrBmSdizo4UdPdVUl+RRX5pHldOALi0SQRAN7nZ1VXFgZxtjfbV0VOYzwevIYzbjMohKfuV5Skpy0rGkxZCdFEZ+RhzmjBiyk0LJSd6GQRaKMtofdexmtIlbEYQJlr/9MhuXvIYy2p/yPCX6pAgU0fNVy1F2CQIj/W0015RgzMpALU9EmZ6Ip6LAq87/E/LNKt//6uLFM1yZO8P0yf1cPHuYS2eP8OjGOU4fGmVnTwNDnbWU5Ovob/XQWlsCs2JTuzZDgitbgVUpwZ6ZjFUtxaGbb9wXQUSeJpViqx5Z7Db++Nov+fCPr5KjzeDowTH+9OgOl87PMDd7jvNnznB9bo6bly8zOTJKV0M9I329HBzdxaXTU6IQRy0IggdlYpDPXd2n1vUTyFZ5VfmMXhDxRHOsOn4NOtlGVIlrkSeue24A8L9f+ILYZf/AybLfs+ztH/HD/xHCvEStWKUTwXZM2BLCAhbjv+4PzwkgNLz38W/4+IvXeXPJr3jj41/6Xl+64jcEbn6bEL8/ELr6VUTa0ezfDExe/+2/8f7i3/Dh+4tYt2YJjfUlXL96xoeg3v3wNdb7f05DSzlDO7pobK6EtwQ+Xfour/zm5yiUMlauWErQ1k1MjO9i+sxxzk2f4PLFGb58cJNH929wcHI30oRIDh8Y5+sv73D6xBF6u1r58t4t7t64wty5Mzy4fZ2LM6fhz99w5cIMt29c5tL5Wb589IDvv/uaLx/d48b1S+zbN8LAQBvR0YGsXr0EAVDKEygpMhEassH33E2fOsI3X96npb6azDQZ23s7mTlxmJ39nYwMdrKjr43OpkrU6XEEblhK+NaVVJUacVoV5GkTydNJ0MhjiAheS2ToRqrKC9BrUqj1FHHr2iw3r57l7PFJrl44zu7traKiWxiopcFIt60Sq/utIPRCWpwf8eGrvWv3PJB4FkScRBAOUWZTe/etBVrPfxVEPDlmjh5EEGzsH+6mqcxGmUVDtTObaqcet0VOmVXxlOyrLjUCp0FJYY6KXGUyutR4OuqLfK8PtFVh1SsQOkXmhiBomBrfydTuIWpdFt95FnUsxoyF5uSK3FQqctOf+X7zz/3T37lEm0RFbirlOak4Nc9zbNZQbVMyUGenv9ZGpSXjKTqTIGhwZSVgV0ZTbkzxfn46xbokirRSnJpE8uXRWDOisCtjfdLWTs1Cv54lPRxrRgQ2RdRzKw9/ezzdm1RqlOAxy3DnJVGki/Udt2fOA5q/5gHy7HjSE8SDYEjdRr46Bos6mmKzjAKDFIclGTEAM4vz9wVEuUIP6BRRNFfZmNo7xPTUHm57jbf+dO86966e93Wlh21ZIzbfhIFFl+Y7fn32BPzpHjdnjzA+0ECFXUO+NpFqpxabToLbrPJRSjSJkbjzcpg9PMmty7OA4JU8/BabUUV5YS5nDo5wZKwXYRYSQ9azefn7JIf7Mx9Aum16zh7dw5kj+0RZsylYvfRdcpQSVNJQJGHrfZKJE711vMIhXuEQxycGmBobwJKVQpFBTokuhTxJCKW6ZPTxQRikodjVEhFE6KG/ycPVmWP86d5NHt29SXtzA4LQyMzMNPfv3eLquePcnTvJi8xx7sQkdy6fY9dAB/gL1Lgd9LbVsbO3jUvTx6h3F3qBgYG+umK6q520lBZQV2SlwqLDrBY3soy4LUT5LyNXGYsidgtTgkCtI5sSs5KUcH8SQ/wwpsVj1aTQXVvEYKvbFyzMS1Lu7a9n//YmhlvKaC4zUmFZaGhKj9yAJFA0hyu1GLhx4Swzh/ZTZs0hNTwQY3os2dIInFoZBYp4yvSpVBgyKNIk+Qyl7GoJBlk4qrjNpEauJSl0OclhK0gOXahAxG1dIm5aAZ8iRIEiYSuxgatZveQtMUstaDAqEyi1qrHpkkW+/g+hRC9lPmNRbkiiUB1NoSaRLEkweSqxLyBbENApJHjsVizqDAShF0N6MgXZKgzyJKqdZux6BXaDAo8rj9kTE3x55xyTu7sY6qlhZ389niIjelkkuWnxFGalUWnRUecwU241YM1MR2gFWWQIGQkxNFa4uXXxPEcmxii1WWmscNNcWUJ61CY0iWIApE+LRBK6jm1+S/niwzf4/IPXfT0IwgQIcbCeWnLlkeRlROLUJ2HXJlJbrKW6UEOpKZX6Ij3NZUbqHFqaSwxiZcaiwq5OxKZKwKqIx6ZKpECZSG5yBPKwjWjig8hNi2aouZxKew5CJxyb3M3Z4wdQpUrYuPpzlCmJ5GqVqNOkmHVKRnrbafYUkRqzldZqFzy+wc6BFnhJwG/9UpZ+spj4mBD6ulsYGexmpL+DCruJAo2SitycpxYfc0YMhVnJtJVZ6KlxkZUc4d2UxNKxLGqzl9KkIS8jGld2MqVGGcU5SdiVsZRmy/CY5JyZOkCNJZNau058NlIicelSMKXHYEiJxJaZiC0zEUEYJD3aD2ECIjYuIWD5m0T6f4Iixg91fABWRQx1tkw8Jjn1dg01VhUlOWkUaqQIi6HSqsZtVuLQy6hzZlPvyqG7upDdXWIP0Y7Wci+AcPvAw0h7LSPttTAtGj+yWKC1zE5PXSn9jeUMt1Uz2t3A7p5GdnXW+ehL81SmHe019DeW+84fbBb7I4baqxnuqHkKQJzkJTSCwFBrJZ3VThpKzLSUmRlqLmNnWwVdVQW0lJnEikSVg2pXHi2VhfQ1ldNW5aS7vpih1kpfv8Surirqio1UFmjpri6kochIdYGOjmo7B3e1c3SiG49DT6lFSV2xkXytFFduOs2lecwcGGJqtJPRTg8dFVbayy3s7vQw0l5BbaGOGpuWwqwUclOjyEuPwaqIwySP8noRBZMeuQ5VnD+58kiykoJEZ+9egcHGYnZ3VYnO3P6Iwc6PxT1JI4sgVyOlrECHQhqOLHYLydGBJMUGYFCLm7EiKZSUhK10tDRz7vQJhvq6uXJuWvTiuX+De1dmuHXxFGeP7mFkoJWpyZ1cOX+MU8f20tlezVI6mc+62fQy9OlR6BUxmHVi8iBww1LM+gyGeprobqlisKsJvSYNZZqUqcN7+ebxA+7cvMLs2ePsmxjGmK30AQJLjlrcX+dgkkX8gG+94LxRnBOTkBq+wSsE8K13NKKUBZKR5I8kZjVxkZ+LSSwNCIKegLVvkKMKJkseSHqyHwZtOCHBH/qChP/1P9eKUq7GN1j//ov8r/8pgqGNy3/71FyVxa4kOWYFIZvfZe2a17yxwDy1Y6Gn6+MvXmftxg9Z8tmrfPzJ7/jk4189E3BMI4KIZwORJ2UijQhCLcs+/yMb/ZcSEe3PsuXv0NTmxlFsoKrORd9AM6NjffQNtLJ7fJCTJw8wMzNFV1cTn3/+kS9DPc1PsOXn8fDBbWbOnmR0ZIjBwU5mZ49z5cpZBgfbUatl9PW18NVXtygutmGzGfn26/s8un+Drx7e4vaNOc5Nn+DW9Ut8//Uj7t+5zlcP7nP3zi2+/eYr7t+7xbWrF9m5s4+o8K189P4feOPVX/q+Q3d7DZ99/JYIIE5O8ufHt/nz47t8/9UdThwY58D4di6cPsju7a24ndmUFGix5KSSGOXHZx8sIt+Yzt6RDgQBSuw52E2ZrF+9hLff/BVqpYRqj4N9E8NcvTTDg9tXOTV1gMvnTnH66D56Wjy4zBqMmQkopUFo00Kpcml9IGKBsjQPIvQUmDKIj1jP33MTQTjJsQPzFQo3T5sKPsuf/8/G/LnzfUM2mt35NBTlUZmvoSQ3g+oCreht5I0N5yVkXV7DuJaqIpo8RTRWupjY2cP08b1cmD7E3MwR5ntiXuAu5sxUzuwffQKA//8NtheGU5tMqUGkU7l0Sbhz0nHpkijzefHMB9AeCrUSmksMDDY4qbBkUGF+FqBoKM6R4NQtAIN5n6Z5c81CdSyOzDgKVDG+kS8Pf+o9rBlh2NO3YUsLwZoShDUlCFva3wIVT7vHl2THU6yPoyw7gfJc6TPn2p6YhxqepFs/OTTStc8cK0YQPAiVVjmluSlU2hS4bekYVGFkyYNFp9hFYsloKZ2iHOZPwGGS01xVwJGJQR7fnoOvbvPdw1vw/VfMnjhEd5OH3KxUVGmxCMKUN+g/yR9/90uE1XDx+CH47iFXzuxnZ7eH2iI9zRVGGt05lFkVtFdY6fQUMt/YU2HOQ3gRdgz0UOSwkCL1lnteAlnMVtqqCslVJFBMMMUE89Gr/8d7gRPiDdDKGOkTudoP+SHLPnibT959lfjQTRgzJRgzJdgMqfQ2FtNd76LGlQN3Rb3vI6N9lOfn4MxOx5WZSH5KGLq4zRQoYvHHw6rFv2X1B6/xLT/g7NG9PLp5iYe3rsC3j9m7exeCAOfOzgDf8O39y1ybnuRF5nCZNTR6RN55McH0soSx4R5GB9oRroJdr6AgK41qm572Mgv2TCnuPDXZshgMaTEY0qKwqBIo0CahSghA6iv5z3p7S3YgDVmPPCaQvIxErJpktrdUMNJTw3h/PSPd1ezs9DDaU8O+gQb2b29ipLOc5jIjDp0UXVIw8VuWokkMQBA0hG/4BKMimcmRIe5ePMu+oW5y0yXoZZHkKyRYFfE41RIqDBl4chWU6lIo1qbgzsnApUvBnBFDTnIYmvgtyKM3kB65jpTwlc99UIW7cGyil9OTO5nob6G53ElzuQOnQY4+LZIKqzc78kPQJQSgDF9HriyIGmsGuWmhFGolojuxNIwyezbDXY1cP3+SB5cu8N2dmyL9ZgkIPwZzlgK7QY1BJUOeFMnkaA/jw+2M72jl0e0ZelrdCMJD5NJg0sI3ooreSrY0AlNGvEivG4Xy/ByqnRYaSh3s7O3g7NHDfPfoAfdu3GD29GluXLnKuRNTNFcUUKhLxpolJT02AOEupMZsIWTjF7zz+58T5v85LzInGu69JJYejWmhFKqjqcrPoCJfjjM3WVyYzKnUF2mpL9LSUWFmvNtDe5kZd66cYq2MckMG5dkZuPXpFGtkWFKikYf5Eee3lLjNy1HGBRHmtwKjOoWje0doqnZTaDIy3N9NuiSe+LAgRgc6mZnax4Vj++lrrGTr6o9x27Qw65Ue9QhkazMwmXScP3+KMycPMzLUS0d9FUV5epxaNRU5WlzytIXFUBGDPjkUQ2oELWVmTu/fztRE/8K9f7zQG2FIjRApSyY5ZbkpuLISKNWJ/NHKvAyaCrNpdhiYD/BMaXGY0mMwy+MwyWMQBEgJW43wFiRFrGbbxg+RhK8iYtOnfP7OL0iP9qPBpackJ4Vmp562YgMNDh01tiwqrWrKTArcZiW1RTl0VNupzM+kuTSP4RY3k4NNTA42MdZdw+6uWiZ6G3x9EDtaquAFgSlehhdFV+u+WjfbWzzsaK9hpKuesd4mxnqbGO1u8AGJodYqRrrq2d3T6OuZ2NFew3BbNQMtou77YHst29uq4KGAEQmtgkCfF0T0N5bRVllAp8fu69NoKTPjsWnwFOqocRoZaKmkrcpJe7WLrroSmsrtVNr1DLd5aK2wM9RaSZvHRn1JLj01DjoqbTQW59JcamLv9kZO7O3zqYMVGdLQy8KoLtByaEcrrWUm6p3Z1Bbq8ORnUp6noMGRTXuZmboCPbV2HS59qtjnpoglXx2HWRFNdmoIOlkQgqAhNXIt8cErYJHg43lvb3Wzd6iVXFUi2tQoOOk1+cyUUl+ah0oaglISTHLkRlJjNmNQxKJIDEKesBVBmPMFdoPd3fR3dlJdUsrxA5PcvjTL7UszXq2dkxwcH+T8qQM8vH2BP315nTu3zjMzM8X+/SN0ddWREOWP1ZDyRBBxEsENtjw1Z0/s49a1GS6eO05Xaz1mQxZd7U2cmz7BmRNTnJ85xe0bF9g+0EJ87FYitvkRHbqRLEWi+D5eEDHfYCxSSTQIk2BIjaBQL/UFTfERy8lI8hfXCZm4jgmvgEaxlSxlEDHhS4mNWIZMsg5F2mY0yiCCA9/zzbHf/exfOab7JbHLX+Qf/z4CacRSogPew3/ZK0T4v0NK5HLkievIkKwjIfLz56zRf6m8ND9WLH3d+91PPnF8+qlzPl/y+nP+dgFQbA1aQbwkkPc/+h0xiQGkySPpG2zg0OERLl8+zc6dPQwMtHH79hzff/+Q7du7WLfuCwRAp1PQUF/F4EA3p09N0dnRTHdXK4ODnXT1NOIqNhEa7o80OYLd44M0tXj4/PMP6O9v5fbty5w5c9QndHLt8nnOTZ8Q6U3nTnPz6hXOTp/m0tws52ZOc2D/BOXuIkKDNxG0ZQPK9ETqq0s4uG8HRw+Ook6Po7vVw3pqWU8tV88d58KpQ1w5N8W3D69w7/ppRgbrKXfpsOWmYs9LI3TLMkI2L6W9oYiOhlK08kQUSdGs+HQxv//dz9gcsIKpqQm++eYO33/zkEf3b/Do7k2uzc1wZuoAF84cpauxkoUGdA152kRs3ky4YIYyhx4RRMx7PngbaafgReboai5lZLDeZyYqjM4H5QvVLlGCwPM3glg3C/Kwj33HK6yZlObJouOxAAAgAElEQVTJKTGKZsVVNg12jcQLIv7yfbqaqxnqb2N8pJ8LM8e4dW2W6xdP0VJdwtNKYPonQETr3/hufzlcOpnXxFXzlKlroUaKITUCY3oUdn2yd+47EJaDSRmN2yKnucxIe3ku5c8BEYKgoSw3xSdfXaJPxpUloVAd7wMRTk08jsx5g83IvwARlrRg8lODyZcFYUkK/E+uY+EePU8lzaWJxqWJplgb+8w58yBivvn6+SAiK+nZyqa3OdtjUdJTbaW2MJOSvBQykwNIi1+PIHyL4Baz/pK4NTis6Uij/bDok6kpNbF7oIV7V87y4Nos396/xkB7Aw0VRfS2VPNDvJmHKFi97G0CNyyFRgFhB/Q2VHFt+ih7h1ppqjBjVERhUsfiMMjorLFxdKSDS8cmSI8MQpiFvPRUKBYw6dWcO3OEfaODmIlDEK4SsXklJpUElSQYhz4Ftgi8/C//F4KgITUqQHyA10PoplWkJ0Zh0auoL3dRkJdJfOgmNGlR5OekUVaQRXt1Ae3VBQy2lEGxgFALHVUuSs06ctMTsKnE7nldQiA5yWHkyCJIjwogPmg9ghmGOhu8YOox33x5n9pKNzJJPMNDg3z3+CF8dYNHV08y1O6hMFeFy6rDlqfGadUz3NssAog5UCXHYFKnUGJUU5wjR5jAa5rlQZcURYE2hSJDOq6cNJpL855epH+MyMN/GWRhG9FIRD5gUa6Ska5aJgYb2bu9id29taIxVm8te/rq2Ntfz0CjkyJjClmSrWRJtiL8CCRBX5ARuY7eWgdzJw4ytW+Mr67PceX0ESos2ajig3FoUjDIInB6KU2VRjll+lRKdCm4c9Ip0qdiUyVgSo9GLw1GHb8JZexGMqJFVBu/9TPit35GWtQ6sWl4Gq6e2QePrvPl1bOM97cjCCdJCtuI8GMoyc1grKuKDreJSkuGWCq8CtaMCNHLRCclOXQ9gnCTA6O9/PnRTe5fm+VPd27A14+Y2N5HamwkkVv8kCdGY1DJyNOkoU6NZXSwhUMTAxw/OMyV2UO4BEH87Gh/UsP8UMcGkp0Uhj4pAsEMVlUy1Q4TPfUVXDx+iIc3LnPzwiyXZ85w5cI5bl6Z4/HDB3x97zZj/c0khKz2cv/FyVdbZqbYqsVv+QdsWbdEzFC+JM65zIQtmOQRlOgTqXeoKTWlYlCE+5rF3BY5dS4dA/UOxroq6asupNKswqVJoigrGWdmEi5NMk6VlDxZJDEbl7Hl88UIPwBpqB9fvPcGBpWMg2PDvM4EBaZsDu8dpdyRz+GJnXx1a477l6Z5fOMCr3CI4LWfsPbTtwjbvJKkmCDwiOZ/F84d58HdK9y/c1lcvGVQkqej3KijTK/GLImjIC0BZYQ/ymh/3CYFbW4zZSYllQVaWirtlOXrkEVtodyuY7RHzLbXFuooyJJSkJmASy+hWCfBbUiiMi+NGquKBkc2tXat1zRpFEEYxZgahUURT256lDelUIwQBhnxG9m28WM+W/wyUYFfEBWwlOTQdRRkSbGq4umqyKfUkI7Hohbf0ytlWmFVU2JW4DCkUpKbQXuFlbHuGiYHm9jTV894Ty17+5uYHGxhT18jY9118IIALwgMN3vY0VLFztZadrXVMdxWzc6OWl8V4lkgMdxWzVhvE/u2t7NnoJXxvmbGepsY6apne1sVQ221DLbXQq0AowKTLIL1gq8S0Vtf4gMRg40l9NQ48NiyKNSJwFN4HRE0FBpoqSykqTyfzloXnoJsumpc1LpyfX0TTWVWWiqsdNU6vNUMM121DnobinwgQi0NQQgGZ3YqnR47VXYtFdZMGpwGsZo2ARUmFY1OA22lZmrtOkpy0slXJpCvjCdfHYdJHkG2LBiNdAuCoCE68DOkYWtgkQCLBFoq8zk40iUCVkUiggA/4irZynh2D7Rw4sAwdmMGkkh/kmM2Ebl1BWkJgQT5fUJk0HK2rP+QbFUMO/uq2dXfS1NVBds72rh89iTnpg5weHzIByJ2dDfyzYOr8OdH8N19bt+4wMWLp7h6dZbx0QG06iQMWVKitq3lk/d/T3ToBhKitlDmzGXHYBsDPc10tFTT1lzDnrFhpk9NMXd+mrmLMxw6NIG7xEaqLIq4qEBys+XYTZlkZyYTsmk5ggeSIzcRvukLEret9QZdbozp0ViUcRjSw9GkBJEUuwZ58kYEYWoBRPSCLH4N9VU6WuqNKNM2MQ+s1RkBZMq3+PaH//7fJAR/+P/QmfhT/iXcj5S4FSRHLSd883vEBy0hKWwZ8sR1pMStInjTu6xf9epfBgyChp8u+gcWlH2eDTbm+fTi7+s/+Dmblv6W9UtfZf2yN1jz6as8rRLz9Niw+mkTO7/176LXJdLdU8eJE/uorS2mpMTC1aszfPXVLWpqSli5cglvvbWIXbv6efTwDnMXZxja3otKmUZhgYWKChet7TVU1bjYGryOd95dRIIknDjM/P73/4HdbuDKlXOcOnWYK3NnuXH1PAcnxxkfHeby+bN8+/VDhvr7aGttZsfwAAf272Fs9w7K3UXk5mTSWFfB8EA7zfXlOO054BDQqaQUmDU+ENHVWIndmMlgZx23L59iZLAReXIIf8djNBkRqNPCSEkIwGlVcvzgMB0NpSREBBARuJ5P33+DlcvfJ8eQwdzcSe7fv8yt6xe5dOEMs2eOcWT/OI1VZRTbc3GadTjMmeTpkvmLyoEZBGHOJ5cvCJP0tXnYNdAgKsixFE+xiabqAqYEgSlB8JICp2l0W31B538FRBzbs917/txTx4sNaRQb0igzZlCdr/Zl/cUx+ERAq+Ho5CiH949yauoAgqDhxpUZ7l47z6WZqed85jwV7yQLIOKvA15B0FCQKfGatz59vCQn7anfRdXAZ0GvCHzrHFq2N7ro8lgpzU3BqozCoV3wW3BoE0Q6rhdAFOuScGoSKVDFUaCKw5EZhysrgbIcKUXaeApUUT4QYZVv872PLS2EfG+y5anvqomhNCv2iWNmFsDE09dflp2AMzMKZ2bUM+/zt2lMGunaZ0DE/PyvRXDnplNmTKMwKx6LMgqNdAsa2RaM6nDUsgDvH4ilUrk0mFK7lv62Cqb27oAvb8LjO9w4f5L6chcWvQK7MVPUO34RYkLXUWiWs7OvkT1DvSSGBeM0ammtdFGWn0VtsRF3vprGMiM2nYQmt4nDO9v5+to01fZchKWglSSgT0mis8HD3NmjHJscIUeZhEYWRXrcVuKCVlHl0NNRaePIrg5KTGrCN63AV4p7SQzMzDole3f2M9TVjMOchSo5GpshHW1GDDZDKt31LrrrXYz21MALAsIURG1ehU2bQXHegh17YuAqIjcupaEoj+vTh33HW2vc8PgeX9+/ydF9E9hMBooddnZu72fq4B6+vD7N0bEuyqxqHEY5vc0V7OxrZnSwjZnj+xjsqPfp2lfacyg2KsiI3IQwAWVGOfbMZLJlMZTmqSgzKSnQJlPqK7FpRCpMMT46iDYpHF1yBBZlEo2lFka6ahnrr2dioMFXiRjprma8p4ax7mpfJcKqihVBhKBh25p3SQxcxnBLGcJVmBju58rpKU7v341Dp0D4ARhkEZTnKShQxFOkSRKrEFnJFGUlU6JLwemV6c1Li0InCUIV5+8DEcmhy0kIWsq8YZ6YGTEy2lPD5ZP7uXr6IEfHhtAkx2DVJOM0ppOTGsHOtnJG2itwZEloKMhCuApbl7+FVipOMm1KONJQP5Z/8DoxwRvpbanm8pkTHBkf4eT+PRwe20V5gZkta77gs3dfJzbEnzxtGvPVr8N7+6ktt6BMCSfFawqTGr4BbWIw5gzR8Gye9lbtyKW7zs3VM0f57uEtvr57gy9v3+CbL+9zbe48Z08d58blWU7t34nQCcHrPsaenYKnyMiRPf2cObyb6mIzfiveEwGCoCE9djO56aLJY1G2FHeejJK8FLESUQweh5oaRxY72krZP1hPb42dtlITpYZ0irKSqTDKqcxVUmFU4MxMIkcSSuymFaz96A1Wf/AawrcQHbRBNGP8+j6C0EllcQEd9ZVUlxRw7dxxdnU1MtrdwL2LJ7HrUondupLkCD82r/wATWoMB/ds5+bVs9y7dYGrc6fE+7cDnEYNJUYNVZYcyrQKsmNCMcZvQxcfRF5ahKgwZRT53Ga1FFeeGkViKFkp0RiVEhw5GQhCJw5dMiZ5DBZ5NE5dInZlJGU5UqrMGVTmiYt8oUaKKT0GrURcbC3KOGyZieTKIxfUnnaI8yJo4xL8ViwmdtsaNn7xDmuWvI5FlUC9y0C5WUm1PQu3SYEhNQIhTqSUCYIGT6EWmy6JcouK7uoCxrprGOuuYaTDw0RvHfsGmtnT18iRXV0cHG5nb18Luzvr2dVWw0h7LaMdDYx1NTHUWsWO9hoffWm0u4Gx3qanaE0T/S3sH+5kcqiDvYNt7BloZay3iR2dtQy317G9o47tbVX0N1fQ2+imt9HNQJOb7S0VPhDRUWmjt9ZJW7mVcov6KRAhPAabPp0SS5Zv3eiqcYlViiY3HVUOtrdU0FNXTJPbLDZkl4uAYrBFVHISBBtVDj3ddU52dVXRUWmDFwRqCvVU2bU0FeXSVJSLx5IJJwUanQbqCvRUmdSU6lMpUCZgVcRgVUaRlxGOVrqQWYvYvERsrEwOwePQc/38Ea6cPcx6FugzGkFAGhlISmyIT7O/kdWkxm/Bb8Vigvw+4bP3XyEqeIVXVrWQbx7MMNTTxs7+Tu5emeXbBzc5MDpAsVVPZ73b59x+e+40V88d5/6N8zy8e4VLF85w+dIsg33tJMYG8zJTvMwU61Z8SHdLFR0tHhpqinHYDCQlhFNXXcK56WPA19y7fY1zM6d4cP8WJ08eoshhEum9wVDrcVJoySIkYBXvvPYLQgNWokmNITJgBfrUaO+1uknYuorslAhU8YEIQi2S6FVoFUHMN1kLNhAEM/nGONxFGRi08/zvhaZHWeIaMmTrWbX81/zwf4SQ6/8jzJt+yrqlv0IatQxJ+DIC1/6B5KjlSCM+JyVuFdHbPuVZnvir7/+UX7z5z7z02j/xyz/8Cy+/+v/yf379I377+x8/FfiJAGL0qd+DVr7OpmWL2LrqLQKWv8Gaj37NF+//B6uXvMLqT3/jOzfI/z38Vr1BkP9C5WTt8lfZsPqPmPMUFBebkcmiiI0NwuHIQ6+X89FHb/Fv//YjIiK2Mj09xZeP7nLzxmX27d1NYYEFd5kLs1lPtkFJXEIIkdFbyFAkkGvSoM9R4O+/EqtVz+HDezh+/AC3rl/kzs1LnD5xhNMnjnBx5jQnpg7icZdRWeGmp7udgwf2sm/vbmqqyylyWHyg12bWsW7VEiy5avTqJISHYj/WKxxCJYslV5NGsS0bVUoMsrgg3M5s/o7HyOI3kxy3GZM+CXuenJYaF211peQblFSX2JjY2UN7ayXnL0wBj3j8+CYP713lq4e3OD99nP6uFvKNGrZs+AK5NIrKojyy5DGo08IxaaU8HcjPIXTCoYntHNk7zPauevhWIF0STmTQevK0adSU2djR20RnYznq1FgceWqOjvfhy1zrF+IMccx6e3NE6vH0kbGFc58BEYKgeQY4PAkCBnmSKnfnuvi3Z04efercM1OTTI48KZIhyjILV0XWy4I4x/NBxF8DD88di3kOiPCORX9ZPXFkSSjKllKcI1Y1HNoEirKllOiTn6Iy2ZWx2JUilalIm0hlXgrFugQKVFHYFBHYVeHYlOJ8Nkg341CEU5C2DXtqCE55OKWZMZRr46kyJjEPFqXSEX7607LnXndjgYIKoxSHer7/4clekP9qL8TzRitCQWYClXkZmFLDyU0LxZi6DbMiEmtmDIb0UHRpIeRlRqNK2YYgTGPMlIjqDWY4PrkLvn/E/avnODA6gFGdQmL4FhLDA9CkxtDVWMLF03vgT7c5e2QSQTCjSIjCmpWOUSmh1Kqm3JZJXXE2nkINRXkZjHR4+P7WRa6fOoxTl4lDq2HvQC+3584wNtjOrt5mOmqKKDZrEIS7ZERvpsiQzlBzGbdnDjLeN68H7CZg7TJC/FeREhfO5bOiSou70ExmWhwKaSQWfQombTK1ZXl01BTSXe9i/45WBppLSYncQkLwBpwGNY4cFcnhm/no9V/y5q//nTAcOAxqDo8P4cjL8m1uty7P8PX9mxw7MEFLvYdD+8Z5iZPs2dXPaG899SVGTOoECg0ZNJRZQCkw0FbF5elDTO3dQW+j2+cyOQ9YhB3ejJMX9Tn0aTizU3Fmp4ruxPM38wdikx0vipPbrEwkNyMOV7aC7S0V7OqsYXdfHWN9dezqqvLRmeZBxECjk966AopyZKjiNhMX8BkpYasJX/e+aFR3Fcw6NY1lTmpcVkqMGh+IsMhjscvjcKjicWUm4spMxJkpxaURfRJsqoSnQIQixo+0yNVIgpch8i1HEbNv85MSmt0ij/zI7u101ZbRUm7j+FgPDn3KU2Zhi5hEEOCP//FPiJzhBenHjPgQ3AW5zEzt49DunTS4ixGEHezoauPK9HHsORp+zKxX+WthQdAr4pBLtxG6+QuC/D4hOnAFkqBVyCP9yPaaXQmrQVgNDSVWOqpLOLlvF4/vXIav7/P9V/fg+8fcuX6Z0yeO8PDONY7vHcKcmUij28pwRxW2HDktVU7OHB3j6L4hIrY86Sw7Rb46gaIcGUXZUmyZsThzpPyYWYRiaCo10FRqYGd7GWNdVdQ7s3GbFBRqRaf3+sJsKkwqDLIIItctZenrv2TT0ve8Wfu7RAdtYHx7J3z3EOElMburTknAmq1EOARGJJg1Mprd+czxIpEbl7Jt7ceoJMGkRPnTXu3g24dX4Pv73Ll2lvGdXeL3BgwZEmxqGe4cBRU5cixJkViSIyjSSrGp4pBHbyIlfAPMCTAnPqu6tFgsWSmopOGoEreRqxQpSZrEIHJTw/FY5eSrIrFnRmJTR2HKCMeYEkZuajgmeQxmRSz65FAcehllJgX5mniyU0PEexomlrijQlYRvHk5L//kH3jlZ//EltUfkRiyHmN6LCW5ciqsmRRoxeydRhBwGWTUFumpK86mwq6m1qGn02PzNVHvbKtgb38Dk4MtjPfUc3hnJweH29nX38pETxO7O+u9o5GxriYfVWm0u4GdHbWMdNX7qg072msY7W5gz0DrU5WIif4WxvuaGelpYFdXI0OdYlVisNWzMJrLfUCip66Y7upCuqoKaC41UW5RU2RIo9iYgWADl1GB0yBHlxLF3yO64LZ7Chcc2aehxmmktcJOszsfVgu0VRawo10UZOiqczLQUsZwRyVT4z3cv3TMV3mpdxmodxlodBmpLdDT6DIy1FjKjmY3DY4cSvWpFGdJKVTGkS+PxKKIJC99G1nSzb6AQxa1FqU0iKyUcNyFeq6cO8KdK6epKbMR4r+Ggicyo9wU4KZAZVEeClkYq5e9yceLf4VGEL13NIJAZkYobQ12rpzfw8mDY1yaFr2KHtyYZbS/GZU0HIMiEbNGBg9FB/EiazbjO3q5NHuag5PjTO4bo6u9icnxnVSWFfAyU3S21nDl4mkmJ4ZhVmCT3yq2BqxnamqSe3dvcOvmFe7fu8nMuVOcmz3NpUtnvfno9SQlhLJu1RJe+81P+c1//CtBG5czMtDMYHs1alkUrSxHEKYWeqQ6QZ8WgSDcJCrkM1SpC+ZeGUl+FJoTKbbLSJeuZ+PqBSnWrf5vIQb3C9no//3CF1RF/jO5/mIzdXTwx4RveZ81S39N4Lq3CPJfTFjQRwQFfPBMYGHjpd//Az/7/Y/46aJ/4N9f+Xt+8qv/zUuv/IhFr/3bM0HFqG9sW/s2MZs/JCXsc7ateZOYTe8Ts+l9tq15k60rX+dJsBPm947vPaK3fuT92cG2je9AsUCyJISAgFWsXPkR69cvZcOGZbz11iu8+urLbNq0isOH9/D11/eYm5vm1q1LXL82x8T4Lpoaa1CpUli5+hM++OgN/Py/wGzNoqGpgoamCtRqGWVldh4+vMmJEwc5dmQfF2dPce3yeS5fnGF81xBWUw5D/X3s3TPOsalDPjpTcVEBvCiQEBtGbraSkMD1vr3Hma/DYlBQZNeJICI1DoUshsiQDXz24RvoVIlcOneQU0dH8JQZxSqBGQxZUnI0SeTnqii0ZNFaV8bBiSF2j3Rz59Ys9+/OcezoOHt2D3LuzBHOnjrEYG8L5mwVGUlRKFNi0cjjUKaEk6uVoFfF8lQgHwWWHCWTuwcY39FNc02JKKm+RRw17gJ2D3Vy9fwJLp87xsyJ/Vw6uyCV7HEYfep8e3f1IAizIjNEsrB/ijKsxYiU8oV77PJ6nIjKSB6epTqJ4y8N0a5fu/RXAth5idbp57zm4dmmabvi6QbpQtVCHFGgfMKt2Uut0sUHiXvmS/9Jn4X3vs1fY5VVRZE+GbsyFleWRNz3FDGUaJMozpJSpJHgVIvGcgWKaJzqOIo0C59tk4diV4ThzIzCpYmmUBVBfsY2XKpICtNDcWSEUZr5PDUl93PVmSryknw/u//CkfpZ8PAcI7m/OWoRPHlKPCY5hep4X7e4NSMCY+o2cmTB5GWEY8tK8N6UaQQlRAauEXnlHnjM3zHS10q9u5CkqK2kJ4TRWFHAiQPDXJk5yNyZvTy4dpbpI3vQpSeRHhuKTSfHlaemslCHO1+U9zKp4/EUajk50cfZyV2cGBuittCMS6/xNaINtnpoq3L6LkAasl5ccIWHmBRx9DWU+l77MbP8mFl+/dKPWbf8U7746F3e/8PvEIRBCk0aygtzcZpVVBXn0lJtp726gI6aQvYNNXPx+BhjvU1UO3JxGTM5xCtoU+LJz1YSvHElfiuWoEiKJjU+AkFoRSMI3PeOG3MzPLp9lekThzl+eB8vcdLLK3TjNiupdmZTWaDF+MRD++DKKW5fOM7unnpKcpVIgtehiA4QXRujEB2phWJ0SVGYlaLajiC0ehV8NMzzGuWx/qRFbkQjCcakSEAQzNQW5jLe18hodx1jXlfq0Z4aRntqmBhoYN9AAxO9tQy1FOOxqzHJozCmhSMNXk7Uxo/x//RVMqI3ERO4AYdJT3tVCe78HAQHFOpSMaXHkBkX6AMQRRqJOFmykn0goiBTQr4yFmNKGJkJm1HE+D3RE9GJWBocJXT9h0RuXoYgGEmPCUKXEkO5zUixSUtJrpI6Zw7lFjUOfQqNRQbfZmVIjSAvIxpB+BZVfLDv/3rnwin4/hGHx4doq65AGIQpXqaj1sOXNy5x++JZuhsrva7FvYQHiL0lCeF+RAevwX/VB77NLC1iPRkRG1DFbEKfHIItM5Eyk5Jqh4G6EgvDHTVcnT0Gj+/w+N41vnt8n/u3rnD4wB7OnDhATYmFzppCLhyfYKClnPCAVegy4tm/u5eLZw54Mzs7EIQdZMnCsKjiKcqRUWqUka+OQfih6F0hvAUt7lzaKky0lufRXJJLtT0Lp15GvjqBkpx0KkwqbKpEBGGU+E0rCVj2Pp+89TuExfDx24swZqaKgOdP93yVOuFFfK67Vm0qg83l7Ggt92mMC4KGzMQgPIU6ZqdGuXlxiusXjnH/+jnGhjoQBDfCW5CvlmFTJ1GiS6U2T0WxUoJLGY85LQJbZjzlZiWjnVUUCAIFgrAg3SdoSNjmR3zQWnLSY3Fmp2JWiD4xxTlJlJtSEIRBtJLNHNqzg7y0CC+vPhZdcijpUf4U6pKpcWThMCaJ65U/CG6IDFqK3+qP+PDdV3lz0S+w56pp9riQhPmjT42lyq7HoU/Dqk6kukDL7t4advdWUeXIwpYtpcQqx2PTIAizYna7Ip+h5jLGe2oZ76lnV3sVe/ub2NPXyHh3I2NdDezurGesq4Hx7mbGu5uZHOpg/3AnewZafZWIebAw1FrFaHcDE/0t7BloZXdPo693Yryvmd19TYx0N7G9o84HHubBxLxq00CTm+7aIjoqbTSXmqiya3Fmp2LPklKoSyZfm0Rrhd2XTe9vLGOiv4lmdz5VhTkipzwlioYSMx1VDvoaShlu89DuKWSiv4n+ZjfNFVYGW90+v5Gzh3Zw+/xhjuzu8oGXjvJ8WkpM9FY7ODTUymR/I41OA06NmFxwqGIpUERjU0RgUYSjlwUij11Pctgq1NKtZMq2Ebl1BXFhG2mpcTFzfB/H948yPtT3FIgoseVSnJ9DiT0Hv5UfEh/hhzw5hLoKEyWFKipLdOjVEdjykuhstjE9NY4gTDKxs43eFjfVrhzm1WjSYgNJDN1AnjoJU1YaHfWVDPe2U1yYT11VBWO7hnlw+zq3r13ixJED8N3X8OdvuHxxmiJHPnHR22hs9PD48V3gG65fm+PmrStcv3GJY8cPsX17FzpNGss+e4df/Oyfeekn/0h8ZAAtdSWMD3eyq7+FtpoSooPWEbjmE19/36oPXycrOQpBcCCL28h8k6s6LYD4iM9JjlsNcaK3SnzEMgRBQ2L0MpLilrNty2JSJSt5kh/+3hv/zEDqvxD+yf/Nf/9vEoL83sZ/1at88t5P8V/zBn5rXuezj1/m3cU/4b33foYIQkTawi8W/SOvf/hz3lzyMq/84V/57R/+jQ8++S2ffPYqf3z757zzh5+x4tPXEIRRkiLXkRK9jiRvpTk+cAnR/u+REPgx0sAlxAV8SLT/e0T5v0fUxncRBA1h6+dpTEYE4ZBo8voyCIuAYoHgwOW8+eav+cMffsXy5R+wZs0nLF26GKk0kmPH9nn/91/z5Ze3+f77L5m7OMOPuIokMYaVKz9lyafvsDV4He9/+DpvvPkrIqO3YrJo2bJlLeHhAbS01KDXKynIN3Jo/xiP7t/iz99+xeMHd5g7P82RA/u5cf0qd+/c4P69W5ydPkF9nQdeFIgMCyRw02rwFwgNWk9hvp6dAy2MbG+jqcZJmjQUTUYiG1d/yha/z1GlxTLYXcvJI6MM9dazZ6QDu0nho9YlRgfw0eJFBGxYRq42nVHeomyD3G8AACAASURBVKrcTkebh6aGMgb6mtg11MW1S9N89/Vdrl2apqu5mgPj22mpK8GQlUJWRhyb1n7E4jd+zpb1nxG+dT3CtJgoEBZBbXkR6rREordteQpEHNozwqE9Ozl1ZJLjB8fRCALnTx5cqOxOQkGOnJL8bNprSxntbxVBxJJnA+15EDFBofoJuW3hpFcQxeOtKD8hFfpfGrZnfp/m+QpLIkhxKJOwpsb91fcrVCVSqEokPyP2r3/mK/8JiPA9s09fgzUjimJdEuXGNFxZEl9sVKSR+NbBQmUMDlUsLs3CZ+dnbMOuCKMoK4ZSfTxl2QmU6OJwKiMoSNuGIyMMd9bzr+c/N5t73vf9ayBi/rXnu8/Px0TiqEXoKbeRI9lGmT4VW0Y0JlkYecmhGCTBmGRhODITKNQmYdOnIggeNKkxeFxmCoxq1lMLcwIbvviQ9NhtxIdsQJsaQ2WhgYGWcoY7qhhsreD0gV0c3D2I8C0ID4GXBK/pRy352iRM6niSwjdgzkxkR2sltYW5vo3KnqnAk28kUxqB0yDHkplEoU6GSRFHUvBahKsQt3k5JblK7LpU5HEhGFTJlNqNZKtT0QgCXyx5D7k0jtWffcDvfvHvbFjxEbYcJeWObLqbSmmustHXVEKrx4anUCcaOdUU48hR4MhRYdMp2NXXztf3r3Py8B562+robKpCFh/JW4xiz9NTZDNiyVGzf2yIe9cvwNf3uDjt5a4OgiAMkp0eiUmdgGlefvIlKLWo6K5zMtRaSb3LQIE2GVVsIOV5Svb21LG7vRJHVjI6aTiquG0Y0mLITolALwsnCpvojPvEzU2N8CM7JRxBeMwSemktszM51MZEfxN7tjeJ8q69tYz11bFnsNEHIo6MtFLr1HolMiUkbv2ckNWLCVj2Bqr4QCI3rwEEjo4Nsaur0ftZm8hKCBZpNN4JUqSRUKIVZcxcWRIKNVLvSCQvLQKtNBBVnD+pEaue84COErT2Q/yWvY0wBbqUGAzyJPRpCRTlKFHEbiVPHotVnYhZGY8gNPIWo/TXF6GXhfMCdwlZ9ymCMEFGXCjCLOwZ7mawvY5yRz4VThuDHc1cmz3DjQtn+NO96/zp3lXKHSZUXglUtSwKTVqUOInmzWoEDfrkELISA9AkbCZbtg1bZiIluXLc+Zm4bVovEe11zh3fz+0rZ/nqwXVe4C4VZQ5KXRYsujQa3WaEh+IcyEyJpqvJzbkTk1w8cwidIgFpZABpsYEYFbFY1QkUG1KoMKdTkBUvLsh6qC/S01llpb/eRavbTLlFRZlJgUWVgEWVQHFOOiWGDGzqJEqNSgbrSzk41EljhZPzJw8yc+wAfCDABwIHdg+Km4owyebVnyIIGmRRW7BkJmFIi0FszvuWQ7xCzObPMWZEoE0Jo8yqZrijijjMOE2ZHNjVLcrSekGIUyvDk6ug0ZpJmSaRUk0idnU8Da4c2t1WuqoKOLSri4sn9rBnexulthwEf1i37F3ef+3nbFy2mOyUCNxm0UXaqlpYZHXJWzi8bxdmhXi/lHFbSNi6kvQof4yK/4+1N41q687Sfs9avW736tV3rbpvV9+uflf17eqqSleqK6lKdebESTmx4zi24yGe8AzGzDMIEEICSUggQIAACQQSo5jneZ4Hm3kyYIOxwTO2sY0dJ3YSJ/W7HwSyk0r1Xffe98NeWPjoIP119D/72Xs/z+NNmjYEvcZa9DiFGbH3XgK97Pjko7eRy0QMn+mAbz7n6vwkvc2VnGmpJl2rwGLQYIoPIztZSUWOjpKMGFJig9FHB2AxqtZARBkqQaA+P4Xu6lx6a/PoqrLQUZHDSFslQy3lnGkos3UhTteXMtBYyVBzNcPtNYx21jHQUmnjRox21jHcXmMbcTrdVM5AS6UNRKxzJ9Y7Ea3VhTSX59BcnkNrpYWWilwaikyYOcUvWKLakkLVmkR1tk6BQR2ETu5LosKPlMhgClKiWE8KH9+e59JkN2WZieTqoygwxlJXkMZwZy2vMEFdkfkv1KDIE2gqy6S+2EShKY6ZwVa+Xlnkm7tWcFVgjKU4TUtJehyVGYm0FJmpy03BpJFgVPiRqQrArA4gPcKPNJUP6+ODqsBn1XW34zv4dPOrlLGP9KQoJgY7uX11jsXzU8yfHSU/04ivmwPK0ACKc41kp8fTUlfAxFAL0+NtTI40kWFUEiZxwMNlB+7O21HI7MlNjyJG6YPE/wSKoFPP7Tkg8TqGILSRnxZHFxupL8uno7GaypICOlsaube8zBerd7l/+yZfffEQvv2a+3eWGR7oJctkxJiaxJXLCyzfvML91dtMz4zT1FxNSamFFX7K4cOfsWfnRxw/vAuxyA2jPpqZsT6uLkxxc2mWvvZa2utKSYoJRxcptYGIHEM0nTXFtFRkkxIfgjToKOuFBi/nbfi47kAQ8mx7z/p78nH+CNcT3+cWCEIX7/3xn5mN/iXHPvhH7A++w6Hdr7L7k5fZ/N6/c9TuPfbve4vf//6n/Nsv/5a33/slb2z4BYKgYuMnv+eNjS/w6sZf8+p7v+bVd3/F6+/8irc2vMC777zAO2/9iiV+wdF9H+BydCu+TnsIdD+An9MunA9v5tiet3Ha/z6n9r2L0953cdq/Ace973B89xvY734Tx/3vIgjLtutMjtzKHTtqTWx3bf49B/dtYuMHr/LW279j+473CQ72QCLxRqORcuXKLPfvX+fhw2WePn0EPGFmZpT8/Azs7HazdetGHBzt2Ll7E6+/+Z84OB4gXqcmJNSXd9/9I3v3foJSKUEmC6SiNI+VW1d4/Og+d5avsnx1kSuL88xMTvBg9R4PVlf4/OE9Fi/NUVdbQXFBFpkmPXnZqVSX51FVlkNnaxXXF89y7dIUjdUWYlRBeLscw93xEAXZelrri+ltr2Z2oofa8iwyUqOJVQcTJnbHz+MEG9/5PW8xgDTIne6WKvrYQGiwB25Ohwjyd2ZytJvbNy7w5NEtvvriNksLk1y/PMv1y7O01hcTr5Hi4XSIN175Je++/huiFIFUFGYRqwpDp1FTV15IXVkx0UopQd4eJMWqOTc+wsM717k8N0tXcy01JYXUlVu//81VxTRX5lOalWzjmpkSIkiLU1CalbyWfH6ff2FVM1rvFGTzvCBBRpQ/mZoACpPC15LVsh9cqz9McM3PPX8dRCz8IL6f5MaKPEkI8vlvkuD/F/FXQESmVv5Xn5Mi98ekDiZHG0qGJtgKFiL8MKsDMKn8SVP6YlT4YFR6YVR6kSL3IEXuRorcDaPSg3SVJ+ZIbzI1vmRF+1k7EWGupCs8sMSInkvwn61TYGAHL7xQgCAYydVZ1eMMER42Cdfc+OdVmX4MuD1/znUQ8d+tjQZBqENIDPOlMUdPlioEXZAbWn8ndEEuJIndMCn8yY0NxaSRkK3XkJqgoihTT2FGMrXFWeSl69j7yZ/47b/9I44HtxPi5UBEsAf+zocJ8TpBTJgviRFBVOSmIIghNU6F2OMknicOrLWAijDFyanO0xMZ4sbeLW/gfvhT4qT+5Og0xMsCydfHUWxMpDRdhyk2jNhQT9JjQhE2wGhrOa3FJuTe9kSKXEmPkZEWq6Qs18jUYA93ri2wOD9LZUkBHfVVdDVW4e5wmC3vv0q+KRFBMFKam4ywBL7oEPIgQyenNDOewrR4okN9KUzTMdnXxtzUEMtXL/Lk87s8vHuT1TvXbS3wrtZ6+Pohk0M9fHn/Jo/uXufR3evMjvejj1Vht3OzteL6N2CMDUUfFUyMzItoqScxMi8iQ9xwP7ydMO8TZMWF01ZiZqqrht5qC5MdVWRqwzCoxUQFeWKKDcOgDuK0IJASGQQ6AUPks7Zc1NpYx09ZITrEk+psa8I22FrxPRDR31TEQGspg83F9NfnU2PRUZweRYZWYnW5XEt206ICCHDcS7C7g1VidwJqCzIwxciJDnEn3PMYsWIXG8JOjwjArLYCCGOEPwZlwNoMor8NRET4W5MG0alP8Tr+MV7HP0YQVHBUgKMC2957GUFYQurtiMzXFY3Ejwh/V2IkXiQpAzCog2y+CknKQNor8/gZy/yEVdyO7Mbn5CGiJH7EyYM5tncbrsf3Wzs6ntaqO998ydPPV7g6f5Y7V+boaa7CEKtAEJ4S4uOIIJzn5IGt7Nj4X2x68zfs+vCPaIKd0ASdJDbEiSSFFxlaqU35xpIaRUF6vDXp/rW1vVlWlEWaQYs40BtDogZBWEIj9UTYBzKRExUFady5OsviuRHa60sI8XNGEB4h83MkKdIKlDPiZOQlKxCELsRomOAVSs3R5CbLKUmPoTA1Cq3UkxC3Qxg1IWTEhVGQEoVZK0Md4IJQB82FJuaGu6gtyaGyKJsso46YCCunIE71jAeygzp2UEeyWoxS5ILT/i3wEwGpxxEEQUWqJpCAU3sQuRwgUSWy+ZnoNVJGumqotqQ8a+VHBFKSHEFViposlR9ZahEWXThpGrGVfJsZT32xiZGuOpor81niFwjnwRivoq7ITGlWIvrIEOJk623bZQThKQnhrsSHuZCRsYBt7tUTjux8j9gwLzShVpATGeqCIJjZSBdBnntxtt9GYIAz/f3tfPfNI54+uc/qrcvMjvYhaCBbr0EbFoB+TT1LG+6NPkpEXpqa3FQFyVF+lGfEUZIeQ01uMr21eQy3lnG6oZDu6jy6q/OY6W9isruOkdZqG5A4XV/KYFMVI621ts5CT10x7ZV59NaXMN7dwERPo22kqb+xjIGWShtXwsaZaCihq7aE5sp8GkuzaCzNoqUi12pC9sTK+dhAHzV5qdTlGajKTrRdBymRQaREBmHUhBAj8UCogoy4MMY7q/BET3aSmnUVI5UgUMY+ZH5OCMvYKqPrn+s6D2gdSAy2VzLcXkVbRQ4r/HSNz/IIoQ4qMxKpMOsoTo0lSxtmBRFRgWRHB5OhCSQzOgjr/PwSMaHPkvogj0OopR501BWxdH6U+ckBJoe6ON3ZzJULM2ygjw30UWIxsTAzjC4mjOmxLi7NnebsWAvlRUl4uu5ifSTCxXEL4aHHCfQ6sHbNmImVu+N7aqfVOPMaFJtjyU6OwGLQ0MVGTIkapodP8+W9O6wu3+Dbx4/hu++4dfUq/Pk7HtxdYXZqnILcLKrKirl96zqfP7zLn7/7itUHdxga7mdgsJtci4kVfkpkpJSgAHecHA7wlL8hL9vA5ytXuHNtnhuLMzTXFFFmScecHEO6IFgFHfQgCF00lVpoLM+hODcBpfQU33fTXQv9Oj/iWTVW4rcbf7ettsd//7eZvPbC/+Beym945/f/xIkDb7Nn28ts2/QbPtzwSz7e8p988skf+OULf8+//erv2X1gAzsPvM87H/4nuw9/wAH7j3hj4wu8/cFvcXTdQ5DEES+fQ4TLXCnMjV/r+/8CR7vNHNzxFod3vcvJg5twOrwFR7vNHPjkDXZteplPN77Mno/+wK4P/8C291/k040vc3D76wjCMgO8BUsCYf5HObTjbdQhjjgf2sKuj19jy6bX2L1nEx9vfYejx3bR2FhKb28jWVnJLCxMwLQA0wKLi+e4ffsKV67Ms7h4joSEKKRSfwypWnbt2czR43vo6WtkbKKfrJwU3N3t8fJyRCLxR6WSUlVewPTkEHOzk1xZnOfu8jWuLl3g8sUFHn/5iJU7N7l+bYkzp7sxm1LIzzXZRutaGysoyE0lL9tAX0cNQhvEayQopd4E+zlx7MAOqkuzuDAzyPhgO7MTfRRk6/FxO4LI+yQSkSuH923lww2vEK+R8uDOIt88us3i+TEKLan4eTkQ5O/MzavnuH9niWtLM9y9dYmV5YtMT/STmZ5ASIALB3ZvZuM7vyfYz4nh/mZWrl/gq4crtNZWMT0yyLnxEcZO99LX1ozFZGS4t4sv7t7mqwf3+PrhfWZGhxjoaufC2QkunJ1gae4sXQ3l9LdWMtxZa5sMSY0NJztJTWaignUQYUlSriX968l9FetE3wyVN5YYETkaf3Jig2z3nnUQ0V6dzzNJWS3PCMLrIELF3auXuXN5kfvXlngGKp5d91rx+siS9rlz/P8EETYwpKI251mlPzteSXpUyPeOLUyMICfWKptsCPezcR/WR5fM6gAbkDAqvUhVeJKq8MQc6WOLdJUXRqW77ZzpKs8fkKefT/qfJfSBgR3UWeKpy37WmTFEeKCVnMQU5U1G9PMdjB+CiPW11P0g/hp4WP+pQUiPtBqDZalCMEh8SJP5E+/vjDHMD12QGzlREvLiFRSk6SjNTeP8+GnmJwd4cPMiFybPWEl6feB06FPilSLE7scI9zuFUuSCt/1eIoPcEH4BPicPUZFnIjNRQ3WeCcQCwkvgcWw3BcZYtGF+2KTJfg3Cr9ekZdfkyFLUoRjUYnRhvuzf9DrCBlga7eRMXQHJigCy45XEyZ4tUqYhnqW5SVbv3KSzpYErc9Pw3WO6GqtIiJLSUJaLIBitbqOCwDI/42csU5AWTY5ehcUQQ6ZOTaYuiv6mKhZmxrk4P8PjR/d5cO8WY4O9FOaaMSRqqCjJYfR0BxemR7gwNQhP7vPNw1t0NJRSXZhJVYEZYfd6VbuLeKWIvNQoq5zf2nsN8z5hBUgaCZ3lWQirYEmOtLUZ1SJ3IgM90Ep9SI0Sk5No1bBPVvmhDrISimXeR4iRuGPUiDHFhlFkjKWrMp+RjmqbOtPMQBPnhloY6axkuKOC0fZy+uryaCpOoTI7DkFQES12hgWB9XEhjyPbcbLbxStMkJUUQ0WOkTipPwq/k0QHuZAY5kV+fBiZUYHPEHaEv3VETu5DYpgXyXIfEqQeqAJOIPO0Q+q5n3AfO0I999s+M5n3EZIjA+muy0N4Eey2/QlVsA+GqDAUvs5kxyutayL0YYiSUJgWz5XpQeZGejEnRBLu74YuQkKCWsoEr5AcLcfX8Qi7PnyHQ5/tsI5/vWgFR5fOjTMx2M3SuTGuXZiiqsBMYUYifk6H2Pvx2whGEHseR+xxBCEPQt3tiPA7hiHChwytGGNUMKbYULKSlGylCaENwoPdqcg3I+igvrqI8eEeMtKT1zbTJVgQMOKK6/HPSIwOo7Y0m9Od9ZhTYvBxOUqwz0mUQa6kx1vBQEacjAytBEHoQif3pcioodaSTEacjOK0aEpNsQibwefE7rWEMRilvxMBTnbs2/Q2Dnu34n1sL4GuJ0hP1NBUV0q42Bf7Q3sQBBWKEG8UwV6IXI9iMcRwc26E4dYK0mNC6a8vQOgCjdiVA1veQOxqh9TnOK5HtrN/61sc2/Uh5VlJtFfm0lWTjyCC9JhQykyx1GbGUZGqpjg5jMJ4CbnaYPIS5aRpxOQbIilKjyPPqCUrOQqtUozwBNztD9BaXci9K7NM9jeSlaji2SjGMqGeB9GrfREEHRkTaw6mYjiy830+eutFDBox4aKTyAOfI552ga/rHg7s2sBhux2kpydxfmaMb79a5ekXd1m9eQktIuKVQSRGiDGoreAtNSYEY6yY9DgJGYmhZCXLyE1SUpwWTU1uMs3F6bSXZ9JVlUNfXaGNEzHQVEpvTdEaeKhYAxNl9NWW2iRbu2oK6akrZqClkrGueobaqtdcqgttPInB1qrvdSS66oroa6ygpaqAlopcOmsL6aoremZA9lNrNBSZaCpKoyY3mcJUDekxoejkvsRI3BEEoxVwVFm7ous3EUOUhNRoqQ0o6FRiehpK6Kwv5Ses8hNWUQkCiZoQEjUhlFn0FGcnUpGrp7E0g2x9JLkpGsqzkuhrKGYdRAhVUJmVRJExluLUaFLk/hQnKcnSiElReGOJDyVF5Utk0InnEocRZP72WNKjqS/NoqYkg7qyHFqqi+hrbaCvtYHU+GgUYj+W+Rn3ri9QW5qJIT4Mk15JrMoPkbcdDkc2YQURepwdNuPp8gnORzfxrKppRup1gAiRVcGvKC2SlMggYmReOB7cjlLsw9mhfh6t3OLJ6j2e3F+F777j0b17fPv4MQ9XVpibnqS1sY6Whlq++uIhly6eZ+XODe7dXebSxfN0dDaSazFR31DBzZsXGR3q5tihnRw7tJvU5BiuX5pl/uwwt67MMzc1RG9bHVlGnQ1E0CRY7xlCHfnmZJJiQzAkhHD0wEbcHLdjBUTPpFGfJ5+LvXYRIbZD4rMLf6eP+Nv/TcxrL/wjvZIXKfT4OVs2/Dsn9r/Dzo9/hyAY2bzpN3z44Yt8uPklfvO7/0FSqpzW3lL0mZFs3/8euw9/yOFT223XSGGpniuXRxgbaeTu8hSDveU2gOnrtJc9W15jx+Y/4uu6H1/X/ezfuYEdH73Kh+/+lg/e+U8+fPe3HPrsQ7Zt+iMv/8f/icPhrQzwFoZ4KXZ7PmDvjndsYDHI5wSH923G7sDH2DvsZf+BregSI2hqLqWtvRKtVo5M5mcDEUlJGpqbK5maGuDOncvMzIwSFxeBMT2BqGgp0bFhrNy7TP+ZNlzcjrNt20Y++OBNnJ2Pk5qaQHmJhflzE1ycn2Hp4nkuzE6xuHCOs+NjXFyYZ/HSPHPnpxkfG6SttYG66hLammtgRWCgrxXMAnHRYbZuwE9Yxd/zOAqZH15ux4iKCGZqrIenT+5yaX6ckgITyQkRFFqM5GQk4e1+Al4UuLY0zRcPrvP1l7f54sF1qkuziJSLkAV7UGxJpbm2kOz0eBYvjHNpfoyBviZyM5PYu2sTe3dtIjZKSl9XPQ/vXeWLB8s8ffw5D+/e5vb1K9y4fIm56UmGT/cy1N/D9PgIs5NjfPngHlcvXWBx/hw3ryxy8fwMl+ZmmRkd4kxHI52NZQx3NzLe30pNQTpJkRL0kSEUpERRlLKeWOqxjlevg4g1f5O/gewoP4R/AEuMiAJdKAWJ0rU93ppnZCVHre0Dzyez3wcBD5dvsHL1EjcXztsS3/hwMUnh30/m/zJR/nHZ0v8vcXG4k5meOirN8aSu8z7DrLlnqiIAY4S/lReq9Meo8CNV7kumKoCMCH8yVL5kqv3IUPliUnqTofIlO8qPTLUP2VF+pCncMMpdMaueKSilKdzI0fiTFfnXx7KKDTLG+xp54QWzLclPUXmSIHMiOvgE6dE+GKM8SFY6/5VzaAjz2fncuuchC9j1I+Dh+dGxNQCYogwmWeaPKSKE9HARaWEBqNyOow/xxqwMpCheQYoyGHNCFOfHB3j6+Qp3r13g69Ub8N0j/vz5TQQz+J46QLxSRKiXPaFe9mtjN57Eh/kh93Ei35jAlfNjfLt6k89vXORMayVB7sdxO7KT0gwdk70NlGcloQn2sqq31IGb3W5iQvwwxSjRR4SgEXsQ6HiQ13/1T7zzm38hOsgVc3QosWJ3ogLdiJP5YjHE0FxmwZKmoyQnnZmxAfjzVzy+d4svVq5zfnyAM511tFZbW3W1JSZ4zVqBE+SQnRxBkSmWJFUI8fJAavJMfH7jEhdnx5ibHefLB3f48sEdxgZ7sWSlYDYmMNjTxOjpDmbH++lrreHy3BjLSzP0tFQycbqN20vTmJIjsSFrkTXJ8XfajyBMEx3iTm5SBMkRIvxP7kUnD8CgFnNizxYEQY9a5I421M86b64KJjbUE5Xoh2YjeiJEDmilnphiQ7EIAnV5qQw2VTDZ28BETz1jPTVM9tUxsCbp1lVrYbyzkvHOSlpKjeSnRJCiDiA9OpjcRBlWQlYV+z96nURVKJ0N5dycn+TsmVbq843ESDwQOXxGWmQgZnUAaUpfUuXeVtLQmoSZfi2y46SkqgKICXFCFXCC6JCTJCrciQuzksPDfA6jEgRyDSpuXxyltTyX6FBfEpQSglxPECf1p8SotW04IucjtJTncXV2lNWrF7h2bpzJMx10NZTbxpBMiRrKslKxpMTDtMBm2gjycSNBo6SltpQrF87y1epN+OYhp9tqbOpY8UoRwkZIjZVxa2GE0fZyDCp/EmRuVgm3qEBMMRJyEpUIgoqsZDVGrZyCzGSmBrtoqMzn7q0lZqcGidUoEIQFvE/ZIXQBcoGyvFQWpgfXlPBFhIu9raN+TyFeJSY1VkZmogJLcgQFhggqMmLpqcmlLk9PcVo05Rlxts9d4XcSS7IKrdSLiCBnokI8SdeG44oRV4zseP9VDn+6mXCxNylJ0TZVDYm/C/EqMVq5iNbKHG4vjHPn0hjVOUkkhD/brFRICfNzIMjNDnNiOCKXg+zd8gZJqmCuzgxQYk5A7H6MJGUg6TGh5CYqyEsKoyhZTqlBToleRoEulCKDisqsZ5WNAJcj+LkcQfCFXGM8V86P8fjuVfj2EXcvz1CaoVvbpLQEuxxEFXiStJhg9Gp/zk0Now33JiU6hMZiM6mx6+7BZlLipDazSkEMUtEJwiXORMdISTPpyMsxcml+km+/XOHW4gwitOgjQ61dzGgJadEhpMdIMGlDSI+TYNIGkx4rxpIcQZlZS31+Cs3F6QjCKk1FabSVZdFdncdgcxk9Nfl0VlgN59a5EX211lhXZ+qpK7aBheH2GgZaKm0Sr89LwK4DiO7aIrrqiuipL6O5Mp/m8hzaq/Npr86noSQTQQXlWUnPnKgLjdTlGSgzx9nUmZLWxyeFIqyFmmUr+GjDKgu9JkhQV5ROXZGZy+eGubEwxaXpIUZ6muhpqmC0t5GJM02cHWqlvS6fmgIjDSVmagvTaCzNoLu2gMZi87PZ6SpIi5aSEhlCikpsUw5LlvmQHhVEcYoaU0wQ2lAXklVeCEIfrAiE+58gXHSSQLcjBHkdpzgrmVuLM1w+N8bF6VFKslNZ5mcs8zOKc/QoxG64O+5B5HkIf88DBHjsw9d9N94u23Gy/5BnRF/VWoJiJtBtF0GuOwlx30tEwFFiJc5ogp0I9Thqc7ouzU7ndHsTw91djPT10N/eyvzMFHz9hOWrS4yc6aOiOJ/SAgvjI2fo72lnfm6ar758wPzcNKWlFs4MdPHkySoPH96mo6Wa8FBfFDIREyO9fPXwNhdnx1i5fpFL58ZprimhuTT5lAAAIABJREFUvaGC6eE+GsoLYLfAqSMH1iShrcDH1+0Arg478XDaxfq4Qajv4TVA8axyGOy5E0XAAWS+uwlw+Zj3XvlnOkJ/QZHnv7LhD/+M46H3OH7wXbZ99CJvvvE/efPNf+Wtd37JJ5++wZ82v0xGfjwXro/SO9KI8BJ8dmQLm3e8zs69GzjmsI2KqnTu3pllZqKN0vwEtCofynN1JGuCCHS347Mtb+B4+BO06kA8nfbzh9/+Cy//9l/53W9/zmv/9QLvvv0Sf3rvFd5563fs+fQDEmLDQSqAVECnlZOeEoMpNRbVGmdqH2Vspo0d1OHr54i9w16Cxe5o48LR6VQ4Ox/mk0/e4623XuLTTzchErnj5HSE1tZqFhfP0dRUQYRazCnnQxw5thtFRBASqR+e3o58/PF7vPnmyzQ0VDAy0scT/o7RoV462xopLsghx2wkJzONrrZWWpobaW9roqe7narKEuLjNKSlJHCmr5287FTyslNpYisR4SImeAX3U3bIJZ6I/U/h7X6cQD8nMtPjOT89wML5UcqLMynKS2N26gyrK1e5ceUc2eZEJEEe9HXV8fjzm3zx4DqVpVkE+jiy65P32LP9TzRU5dFaXwz2AiUF6ZQWWoGIRiXGEz3e7sdpbSzj+uVZnj65y/07V7h4fpo7N67yxepd7t26waW5WaZGhxgfOsPkyCD1VeVMDA8w1N/D+bMTXJqbte4PbVaProHuVnpaaxkf6GB6pJu6kmysnIcyDOogcnRynlWz17wnhIFnIOI1bNKy5kg/cmKDKEgMIydeRppGzDMRgPXRJx1WkPy82Z31/LcXL/Dg6hI35s7SU/vDUaj/dWFWB2NWB2NUfl/Jqasim75qC9WZCVh0Stvv9eHea94PfhgVfmu8B2tOZOsqKLxIV3iRJreChNQwV9Lk7mSovMlQeWOQOZEc+kzKNUlyErPKkxSZCxkqbwoTJVSmWf9mgS6EgiQJZUbr2gcGTvPCC608A14adGHO6MKdSFK4/JX3ub5vaGzrG+q9g2cKVz8M43NRZb2nJIT6Y4lTopf6oxW5E+NvlZXSilxJDPHCrBKjk/phSdGxODvJ1w9uw7eP4OtVnj5c5svblxCEaSSeJ4iReREV7IrM6zhhnsdR+p4kSS4i36BheWGCBzcvwBe3uDR1mqXpAWaHOkjRyLAYYpjoaeTpvatcnx6io9xCfV46ghYSwkTIPE+SoBCTGCGmr7aYhZFOarL1aCXexAS7oQ3xIFUdTEZsOEWpcXTVFHNh7DRd9ZUMdTbz3RerfLV6h68f3LbJArbVFNFUmU1bbR5D3VUIvwB0ApmJCopMseQka2gpy2FhrJ8H1y4w0NnA5Ggf95eXuLowTW9bHb7o6Gyq4NblWR7fu87D24s0VeXT0VCK8CKcHWxnsLOW1toCinJTaKjKQy3z59Xf/itF2NFamcNwexVCETbQZWud+cLrL/4b6+oFMs+TRAV5olcFY1AHERFwigDHvUg87FhHhREiB9SBTgiCFosgUJ6ho7Ukm+7aAkY6qjmzNsr0/Jxzf30+A01FlJg05KdEkJesID06mHDvw/jZ70AQ6uiuziFbr6G5qpDpMx3kGKLxtd+L1PMYmkBnInxPkKUJIitaRKYmAJPaqn9sjPAlVRVAWmQgRrUIncwTtcieCP/jaKVOJCk9iAk9RZiPHdESJ9RBjiRHBjLaZa3Exsr8iZEFInZ3QOJ2ghCXI0jcTliB5tpFff38BLcX51iaGWfh7Ain2xushHdf2EcZ+yjjTEsNl+bO0lBdSrQqjKS4KMYHunh45yq3L59n4ewQHXUl2JNNnCKQ0qxEavJSyU5SI0VFbKgHmXGhGJR+JIV7kxopIkUdaNss151mH9y6BE/uMzN2mtvXF1mcnyY+NhI3p6M4HdtNgPsRQnwcaajIobW2iGilGMejn1GYnUJPazWCFpKjZcQrRWQmKp7NOv8d9NVaaC4yUpASiVkrtRGes5KU6CICiAv3Rx8ZQlZiJC0VudQVmRlsr2air4mZ4W5y03Ro1aHIRNb5SKm/M4boUKJlPpRkxHHz3ACtpWbC/ByQ+doT7HYU9ALeJ/ch83NE4n0cQQ5F5niuzw3z8MY8ywsTFKUnIPM5SXqMjPSYUNKjQ8jUiik0KKgyRVKepqAgUUpmXCilprXK0AqEB7gQHvhMipUNAufG+7h58SyoBJuKkGAHKZFBJIT7IAh6GBCYnxknzxhDW1Uu0wNt9LVU8A884htBQBbggiA8QSUI2O15n32fvkOA9xGycxLp7W+iqiKXsaEOJoY6yDVqEQQjEYGuZMTJyYiVYYqRIAha0qODSYsJJk0TRKomkMLUKCqzEmgoSKWpKI26PINtjKG9PNv2PlpLsumuKqC/roS+2mJ6qq3RXplnU2VaBxLr40rdtd//TnZU5X+vc2EF/CU0VeTRVJZNS0UurZUWGkoyqclLpSrXQGmGjqpcA42FRpqK0qi16K3ytYkKMuJkZMaFIghFxMs8SJR7I0xbSec/wcp7UYndbX9/+dI0j+9e4/G968xPDth+Pz/Vz6XpAQY7a6nMT6MwI5H64gyEaWhiK68wwT/wCGNMOM2l2bZr1GHPZtI1UlIiAtErAkhS+JEo9yZF7UeK2o9YqfUGpw5xJE7uRbzClyiJG2LPo6iQMtRRxfW5URZnhmmttCD2Pokg1KEK9STE6xiCoMLXaQ8+LrsRue8hwHM3AW478Tj1MY6H3+Pwvtds+4Xn8U34OGzB/+RWRKe2E3RqB4FOO1H6ncDz6A72f/wO0TI/OupKKcoyogmXIAvww9f5FEkxUQx1ddBaW0WRIKBRhJIQpaKsMIdb1y7x1Zf3uXfrOgtz06zcusbTb77k26+/4OvHq0yM9LIgCJRYTKzeugzffcnDO1cZ6G5lWBAI9nUnLyOVwZ42hnrbbWuuVSl4jRF4KsBTgb07NnBk34f8hFUCPOxQBJ18zrHaOrsd7LYTmddeFP77+dMf/4Uiz39lRPErNr/+Txz77A0O7vwju7f/nvfe/r/43e/+D6zFomsIwgJvvfcbfIJP0jPcwPTFIXJLjYgV3mza/hpbtr/Ozs/exf7ENjLTIsjPisbbcRdBHgfxsv+UAOf9nDz4ER9t+B1BPifobC6lotSMItyfvXs/weHkYSShAUhlgWz95ANef8OqptXWVkdVeQFyWRCne9u4s3yZqvICq5t9nnVkz93jGKec9nPKaT/oBdALJOsjycpOwtnlEEeP7ub48c8IC/NHJHLljTdeIiFBTVlZLjU1Vu6mv8gFX38nREFuaGLCKa/Ms3YpjPGMjvbzhL+zRVlxHpERYcRpVBiS4ujv7qKoMJ8Ms5HiojxSDDo8PZwJlwbS09lEeXE2ocHeyKV+az2ZVyjMMdBUk4chQYE0xJ24mFDSDNGkJEUSHODKwb3b0KhCuXPT6jzNtEC2OZmYyFCyzTqqyrKpKDXjcmo/u7e9z6cfvUOAhz2nO2pprS8Ee4FYdTDqcD+8PY4SFHAKN6dD+Hrac6a/mQvnx7l8aYahM12MnOnlwuxZFufPMTU6xJmeTvo622hrrKO6rJjivBz6u9rpaW9hoLeLqdEhBnq7ENrg/NkJRof6mRgd4PLCLBdnx6gqMLPEL9BIvEiNElOaHmPlQWxljWRtBRGpqgCrGtPa+HFGpMhqHBodRL5OtgYy1q/dH5KmjT94bE1y7yzN87+qs2BUBJD53EhSrMgZudsRZM52qL3tSZb+pRJSdlwYJakaSo1RP3rOVLm3NRSepIV7Ywz3sIGGNLknxnArv+H556Qp3EhTuP3FuZJDHciM9EYncSRV4Y4lLogKo4KKdOVzxzUhCHUEBs4+R6wu4v9Zben5zsK678MPP4Pnj9U+ByDWwUcRwktMI+yDZKlo7cVYRwgSQ32J8jtFssyXFJWE6oJcpgZOc2vpAt8+usuXK1dZvTHPytIUgtCFKtiFcP+TxIZ6ohG7Ee51Aqn7UZLCAuiqyGV5YYKnD2/Ak5W1NzhNU1k2iRFitGHWmf6pvmZ6qguZ7Grg3sWzCFoI83JEG+qHIDwhIyGSi+On4f51hBch2OkQsWJ30qNCSFUHY4wUkxgegC48kImeZq7OjvHo5iLffX6X775Y5c9f3qersQpTsoaOuhKmBls4N9bJvevToBNAJ1CYHoM5IRy5vwv6yFDbov2aBSYG2uHbh4yfaUMjD0QQlkhNUCG8Al/euwpP71ulVoUlhBdBKfYkOVqGsAyZ6QmMDnbQ21aD2NcJzgvEKPwR7MHHYR9yfydcDu3A/egutm54Bb9TR8g1JiAIT/Cyt0OnDMGqRDVNosKfhHBfxK52BLs+GweKEDlgrTRqSYkMId+gsW7SFTmMddUy3FnJRG8tY93VVqO5tjImuqoYaCqipdRIoVFNhlZChlZCotxzjbtQhyB0oQh0QyUIjHU30ViagczLHpXoFCkR/sSIT5GfIKEwUUp+goSMKH9SFN7owz3RK3wxKP1IifBHr/BFF+5BotyTlEgfUiJ9iJY4Euq5nzCfw8SEumKKl1GaGY8xJhy3I7vZ/v4bHNu1hTf/4+cI0xDiehxjjILdWK9TlSDw8NY1xvq7GO3rZLCrlaIsIxFifzSyYDqqi3l8+wp88wXXl+aZHDnN9PggNxbP8Xh1ma9Wb7JydZ6LZwepL80iJSaMQlMc8yOdVFtSiJF4oJP7kSz3IzHMC73Cl6z4MHISFOjkAaiDPW0goqE8j7NDvVy5MMO3Tx7S096Ml7sT1AmYOUVYoDNB3g5I/F0I9nVGGuiBLMiT8gIzlAmowwPQRUrRRohsFVHhKZSaoykzxVKdraOtzExqVDC5SREUp8UwfaaRHL2KTF0EhuhQUmPDaavKY7izlvtXz/HFrYt8cecy58b76G6usF0rYf6nkPrakxojISVajFEjRiN2JdDVDkFY5sC2Dez5+F0++dOrbHr39/AzAUEOSbGhPLl3hacPb7A0PUB9oZlktYQ0TRimWCmZazyOioxo6i1xVGaoyU+WUZgSSXlGPBaDhkiJN6fbauhqKGOsv42uxgos6Ymc6ahnrK+FwoxkomV+xIX7W8nrOgWF6TH8DU9hQCBjAgQNpGkjaKkqYLy/leKsFLKNcei1CtblguUhLkgDHfHzPERGppYvH99keqqXlsYiDPFha+pmdcRIPEiLCsGkkWDShJAWGUyqyiowkBkrwZIkpzonkbo8PQ0FqTQWGm1goq0si64qy/dARFdlPr01RXRXFdBZYY2OqnwbgbqjKt/mYL3uEbH+/IaiDBqLM9e+txbrsWtmc+udiJaKXFoqclEJgpVPIkxQYk6gKtdAU1EaLSUmGguNVGUnUpwWTYFBTW5CGJrAU0jd7NCGulnBknytOrjBGogFCjOSuXh2kIe3lvjm4S2uzE3Q11pDa20Ro/1NNFXk0lieQ3ttIW01BQhVWEdJfAUykyJRCQIl5kS6agppr8yjIiOZykw9Q82VCK6gVwVjipWSqPAjPtyTBLkH4b5HrJ04QYfE4wAh7geJEjsh8zpm9UhY437kGWPITrZ69nie2InE5xgy32OEBZywXddiz88Que/Cz3nb926C/i7b8XT4CPejH1iBxImP8LXfgt+Jj/G334rEdR/ex6y8tOH2Ki5PD2OIVeJ8ZD8uxw/i7nCYk4c+s31ORYLAY0EgTiVj7Ew3X39+F/78FctLF7kwO8XTx5/z5ItVbl1b4s9fP2JuagSLWU9TdTE1pRZqy/IozTNz8sh+Nr/3Jn7up8hJ19NaW8XluVkGutqZHDzD3OQ4jZVlJMUqyM9I4nRHNXVlWfyEVQI9jxAW8LyDbREy74MEu+1C5rUP92MfknD8fzKi/DXvvfy/Y7//HRzs3uXIvrc4fOBddu38L7Z9+l8cOPwBm7b+EUFY4KXX/g1BD7F6BeUN+Rgy4xCFerBl+5ts2vJHtn/6Jju2v0GAtx1KiRP2ezfi67ibg9vexPnQFg5se4c/vfEb5GIP5mYGuXHtHBcujLNy9zpzCzPMnJ9k/uIsKWlJTPOSbT3dXB0RB/uTZ8mks60RP283PtnyAdIQEcEiLw4c/IQ/bXyFjR/8kff/9Ae6umsZGm4n12LAydkOtTqE+vpiDIZoTp2yY8eODwkLE2FvfwCtVkmYPIDdn32E/cn9SMP8iI1Too2PQC4Pora2mJaWGsbHz3DpwjRnJwaZGB2gorQA4S24cP4sd28tMzR4hsqKEiorSigptgKJ0qIcLl2Y5tzZIbLNyZhStSTFR1BVksnXj5ZZuXGesgIjLqf2Ey71Qir2xMnhAHt3beGTjzbg6eJAWWEOKYmxeLo4kBQXRUFuGhHhIpxPHkAS7Mrhg1txOLSTqHARQz2NNFVZyMvUkRAdgjYyCLH/SXw8jyEJdiU4wAUXp0O0t1QzOtTLhfOTTIwOcP7sOGODp+lsaaShuoK2xjobiKgoLqC2opS56UlmJ8fo72pnZmKU5atLrNy8xq3rVzg7ZZW2FfQg+EK+ORnh70CnElOaoaOx0EixUYOwFTJjJWTHSSkwRGBUW/mQaZGBCL8Ac7SYrJhgsmPF2LoUwoo1gbVb74z+ZRK7fHmOq/OTP/p/cwMd33ucESkmOcQTXdBfq76r0IV4oA10wagIIFXuT0akGKMigPhgN5Qex5C7HSEuyBWL1iq3b44UkxLhT2KYDzqZJykR/mTEBv84iFB4rhGmPb7XeTApvTEpvw9K0uTuP36OcCcMMkf00pNkRXmRFuFJktSJZJkzlrig547VrOXtfT9QZyri+0T0Hw9V4D4bkLB2IP47wPFDI7si1rsRCPsgN16N2s/V6kT4a0gI9SUudF1BYwmZvzeFWWYuTo9z/8YiD25egqerXJ8bRhC6iJF5ofQ/SazEnWixK5pAFxKk3qTIA8nVqagvzuDCZD/X50YRhCL+gUfIRa7olCGY4lSkRsvJS4mjId9EW2kO/XUllKbrqMzUryWyTyjPNvLlrctW34IlCPdywKAUEXhyHyd2vI/U7QgZ0WHEhfqRFa+iuTSX+ZFehjsamB8fpLmqmJriXMry0qwkW2GAn3ONttpcagpS4G+syV5pZjyZOjXm+AjiwoMIdrNH5HqUkmw9ZwfbKcpMItTPiRAfRwI9TiC8AnUlmTaL+PBAN8xJkRhiw9GE+SNGQ2NtCbdvLgGPuTg3hlTkxrt/fAEVUoQyCPFygCoBucgVma8LPU2VfHn3BlWFuQhdEOR6guOfbrKqVq0pBoldrV0Iud9xlAH2xErdbCAiI05u60SMdtYw0FLOmdZSpvrrmR9t5/xwK+eHW5nqqaGzMoum4hRyk+UkK32tJmcxQejCPQhx2YvT/o84sfdjtn34JutVA/+T+wlxO0SI836y4kKwxIkp0IWSExuEIdydOLET8SHOxEtdiZe6opN5Wk2mFF4khLnbSLKRwfaE+dgRITqBSRtCdV4ylpRIIsVe6JTBsCqgU4ZgSYyiQK8hRxeJRuLHz7m29lomEAbg3PgIM6NDTA2cZqi7jcq8TLL08Uz2tcG3X/Dki3vw5yecmx6ltqqY89PD/PnJKp/fvsylmREuTQ9RnJVMnCKQrEQVelUwqVESUqPEmGKlmKMlmKMlpEUGI5yHrLhwTLFhNBZncvviNOM9LYz0tlGQYSQiVExpQS5Z6akU5eXAggALAopgD+rKckiMDiMmIoTmmiJmpwYZ6GvFYk4iShFITmocWSlRLPBrVIJAjyDAgEBekorEcD86y7Mwx0htvJhzg20sTvZRlZdCclQIltRY7l+f4+nDZR4uX+LW4gw8ucuNS2c501lDjFyEMsgVdYgbsWFe5CYpiQ5xI8j5AHJf+7UNYxkxGn7ONTa/9yqCGPiZQITMh9b6QmbHevnmwU2ePlzmWRVpmkxdBPmGSIrTo6jK0dJQkEBdXizlGZFUZMZTa9Ej/BryjFpuL80yP3GaB8uL3LkyR2NFPgOdVpWniBAfkqNCeTaKoscYG4opQYFKEMhogYOfbiLLoGV6qJtbi7MsnZsgx5hAgLsDgqDF/ZQd0iBXAryOsW/P+ygVXoyMNWPQyxH5HUcQutZAxAqCsEKy3A+TOpjsGCnmSDFGpYj0KDGlhiga8wx0VWbRWmrlHDQXp9NWlkFnZTZdVRZbrCdEPdWF9FQX0lFuoa3UQntZnm1cqbO6gObSbBqLM2mrsPxFF6IqN5Vqi9H2uK3CQmulxeZY3V6dT2ulxRZJgkBjsZmK7GRq8lJtr6+hIJXqnCTKzFpK02OsVbPdEB3kREbMWuVtFWu8+MyErjjLwMPlS/DtIz6/fRk9nqzwU6qKMhjoqsWOInLT4xBWwZSopiLPSFpCBL2NpVyeGeTccCdzo93cuThFa3kuqdFhdNcWoUWEn+NhkAsYY8IxJ4QTH+ZNTKjrGjdBhSC0IXLaifexT5C47Sfw1GeEex/lsiBwWRAQe9gRGXwKQVAR6nkQmd8RwnwOoww6TqjnfkJ99hPudxCZ/wFCvdYlpP8y/Bw+RhA0eD1naiYIKoKdP8OgDqS/qYjG0gyEfwA2CERKreBe7H0KqyHmiHXfMUNDmQW+e8zTz1dYmptkfnKEy/PT3L1+Bf78DXz3DXeuXeLWlQWW5ia5ODuGVi3D28WBo/t34eF8EpeTxxkfOs2NyxdZunAevnnCk89X4euvuX/rFi31NVyYHuHy/AT9bbV0N1XS01RBcrQMibc96hA31GIXoiUuKP2OEeL2GUpfO3a8/x+cj30B0Z5/5OiuZ92Y44c24GC/mRMnNuHisZtwtQebtr/Kxm3/xVsfvMR7W17F2esYvkGu7Ny3hdff/k82bX2NjZt+z5aPXuGw3SYcj32M07GteJ/cgeexrXif2IHrka3s+eh1Nr/7ElGKAM6dPcP163PcurPEjVtLrNxf5svHD7h67RJyRSi7dm8jKVFLbU050hARhqQ4Mk0pFOZaQXSAtzvy0GCOHtyDk+MB/rTxFZycD5Cgk3P5yhRffX2bgcFWxCEeRMdIOX2mmexsPeXlOczMDDI1dRqtVklVVQHG9DjEEi/UURLaO2toaqkkTB6IVqu0gugXn8WF85PWveElrD/fgpXlmywtXqS3p4OS4nzKywrp7mrlyuJ5+O4xixemWLwwxfCZNnRaBcWWVNt3OF4jQRLsipPjPrZueZtNH7yO3f4deHucQp+opb+nHY1ajiIsmDN97TTWleJ8yo59n31EuMwbZ8d9xCiDqSowMzHQSmqCEpXUB43Cj7ioYAK8j/DJltfZ/9kmnBwPcGDfVizZqTQ2VjI5Mcz02THOz0wweLqb7o5mRof6uTg/w+VLcyzMTXN+ZoK+7jauLM5z7fIC05MjXF26wOrdZZYunmf67DgXLlx4RuBfN+MUQ1m2nraKHGpyk8nWycmMk2FQWTv1Ro2YzbSh8LX/XpfCpAm2ggphZS2/fM79/Acg4t6da7Z/T5xuo7f5mWRxYVo8lZl6mou/35UwhHmjl3hgCP3xBH093HdvIknsgVkZiEkhwqwMtIVJISJLLaY4QUl1uhZTZCCmaOtERWK4B4lSNwxyD/Thz7gLRqWHDTyYlJ6YIjxs/5cW5oFZ4Y1J7vGjr0Uv+b4bdUaEO2nhzhhCT5Kh9sAc6UNi6CniQhwwRf0YyfqHIEK1trZN/HfkcmXgXiuHrQ4kXtbCS4jP9h8ct05uN7POl7C5VQtFCIIcsrRqytJ1FBpiWW8hBTrZWYnKojXinqDCbvdOhJ9CZ0Ml1y9M8fjuZeqLTcj8HIiRuKNXiUiU+xLqfhivwztQeNuTFiEmXuJjNVFLVGNKiKAgPZ7U2HAM0TL6Gys4N9hFjDSA8qwU1ln1jQVmzp1uo6U4C0GoI0oioruhipXFOarzzOyjjICTdqSpJSTL/fnwD//Org2/RyNyI0+nJj85ijJTIvV56SSpQtlIFxvpouO5G7YgaEmJC6OywGBN5lV8b+GiQrwRBAjxsCdS7EGY/0kigqzEFH+n/bZWujUGiJB4MMJrCE/AGK8kIsSL2uIMFqYH+e6bRzx8sML09Aj9Pc20N5RRX55Lus5KnnY+vNOqdpD8fzP2nkFt5Wm+/6naqt26NXVr9/5n753736nd2Z2enp6dPB2mkzu6HbrtdmyDMyZnkaOEhBAgiSRAICEEiJxzztFkDAaMsY1tsDHG4Jzddrs/98XB2D0zN7z4lUBIR+Lo6Jzn+zzfoGW4q5GbVy4wNdpPZWEewj+C9Zef4m9/gFC3I9jv/YJD2zbgZbMTQTCi8D5CVKA9BrW/WBwJzyjCmjJzAjXZBnrri+iuLaCzNpfh9nJO9tUx3lMjTiTq86my6MjSySg0RlKQEoE+whul92GkblZEeB9G6IP92z9l88dvsfmD3/Pp27/kyNcfow5yRhvoSLjkIFkaP7JjAjCpJMQF2qL2tSEhxIkkhTu6MFdigpyIDXZGE2SP0vswCq/9qPwOExlwFJX/EZS+R9BH+pChk2OMCSUlWsrxxjJUgRLKs1LpLM9lsKGE3MRown1d+SmLxEcqkPl6kxofw9WL53l06wbLF+aYGOihpjAXc2IMnTUlXD07yd1by1y/donU5FgC/TwYH+nh7s0rXDg1yu2rFzg/NYQwAcIElGbo0IZ4YNFFkJusIknhQ1pUEJY4OZY4OUIZZCdEYNLI6akrhe8e8PzOKo9vrTA52E+sKpzSglwmx4Z5cOc2UyeGkQd4rB93taUWkmLCiY+WUV2eR09HPcv8BEHQ4+d+DAs2ZKdEU1doAC+xy1uVqSNBJqEhL5VUVQCxUg+M6mDqCtIQhEGMsWHEhftijFeyjTr6Wqrob6thqLuBhTMn6GkpRxBUpGqlxCm8iFNIKDRGkqiUIPM8SKzUnRdWecest+J0dC9Rcn/SUmLpaKkmVi2Kb8+dGuL2ygV4cpNrF08hDIIwCJYkDXmpGoopS/g1AAAgAElEQVSMGorSoijP1FCXH09jcQL1BQlUZomdcrNOxdxEH8/vr3B/ZZ671+b57v6qKAz1QuyOvwHZKRpEX3GLSGsSjKiCRHrT6clxSiwGxvs6+AceU5ZrpjAzDauvN7Nxw9uE+rlyYM9Wtm16ny2fvbXuPBUe7sKO7e8iGBEnhj9d68QLbejDvDBHBZEbG0a2VkpGVBAWrZRqUyydxel0VWbRUZFJe3kmHRVZdFfn0F2ds27x2lcnOjV1VebTU11Id1UBbaXZtJbkrIOIF9355lILzaWW9enEqyCiNCPpB7+3lImWrm2VBbTXFtNVV7SeEdFenb92Hnu8Hn7YWGikPj+V6uwkKjITKDPHUm7WUmmOoVgfTlGKiqoMEViYNMFiMSyoiPB3JTLYA71WwZXzkzy4fpnx/nb0cZHia9wGYRasEd9vrDKAZI2M6sJ0WqvzOXuih3PjvZw83sy9q+fg8Q2yk9Vsef/32Ozeikbqh1TihC4ilIzESLRSCVHBzsTKfnihf5kfoyLYaRcB9jvRBB4jQe5MgNNOlL6HiJU5EiN1IEZmh8r/CHFyB+TeVsi9rVD4iEvquWdtOz/kVHvZbCLUbRehrjvxOvoFgqDC88CnOO/7iBDn3Sgkh9EEuyCVHEX4EQR52iLzdWLH53/G3vpL7Ky2rm1rApej32CMVzHU2cCp4T56mms4e3KU7x/e4bt7d7i+uMDCmRmmRgZprCph7tQY9RUF+LjZ4Wp3GIcj1iwtnOfhnRvw9BF8/5QHt2/w5P4dHt6+zfWlJcZHhqmpKKW+ooiy/AxCvF1JjYticrCTijwTcl8npF62qPwciApwJNzrCKGu+1BI9rP3w39iMf63vPn6v72yj8WCa7/1h+zb/yE29l8RKHdiz+Ev2Lj9Xf70wRv89p1f8M6Hv+PTze/x+q/+lf94/Sd8/Nnv+fTz3/H+e69xcN9nHLb6FJtvPiU6yA5v2+1Yb30Hq81/Zt/W99ix6c/4S+woL81icLCDiwszPHx0i8dP7nDv/nXGxwcICwvA2non8TEqutobKMnPoqo0n6nRfqZG+7k4O8n8mSmyjclI/T1wcznEtu0byC9Ipae3lqLiNK4uz3Ln7iLmjAQs2BAZFURWVjKjo12MjnZhseiJiAimuDiLgqJ0DGmxpBpjGBnroqOrHnl4AAUF5vVJnPDGmtHJGnAQfgMXz85w8sQQE6MjXFq4yPiJYXKyMzCnp9Le1sjiwlkeP7i5pmk4Q1tTOabUGCqLMyjNT0Mp9UQW4oarkzUfb/gdWza9jyY6lNKibLLMKRTmZTF4vIuu9iaKC7I5PT1GVXkejnYHcHc9TGG+kZwsHbWlFvI4RB6HUCt8kQU4khIfRqTCA1/Pg+zb8xl2NruIiwkjSaeip6eFkxMjnD1zijOz0/R1tzHU383cmWnu37nOk4d3uLFyhSuXznNtaYGrixdZXJjj0sWzzJ+f5db1q6wuX2Zm6gRXFudZub7KpaWrCHpYXVliYW5GtK8Pgu76QiqzdBjVQaRG+pOk9CEl0l8sTtePO7FZI2wBfYQvyQrvV0DEX9KWVNSV5vzg97mpYYa7Gl4W2Qkq0uMUGNWh6P9Cs5AY4kxKqCsGmTtG2csiPyPi1Q7+BIIwQWmiioFyC2alP8Ywb1KlkvVlkHmRERFATkwoyWFupKq8MEb5kBIh5tykKNxIDX9FAB3hvrbcSI9ww6xyJyPSg8woT4wyZ9IVHqSFuayBCheyo16G3+lD7DCGOZEqFcFEVqQ7JoU4STGrXEmRO5Esc1xPsf6/r1eB1QudyQ8fE+H3DQrfXch9diKVbCPE40sC3LfwUo9iXNvOqy5ZlldAhBjeK3QIAoIwiuAF9XlmqrJSRGFzLMQq/EjRhK4fvA6HD/Lx228iCCqSNQoKMxJJTwgnKzmCOJkH6bHB6CN8iQtxQ/gZeB/8mrTwQHRSb3RKf+JU/uSkammpyCEzUU2sPIC6ggz6Gsopz0olSbUWPtIG+ohg8pI1yDxsqM41cbyljlOjAzy5ucxoZyPCW6JjkSkqlN7KPCZaysmOCSMx1JPseAU6mYTXmONdBtm98QNmd49hweYHF2iVIIiJhJ/AQGupOI14LIgp0YIFPe68/5uf421nTajnEaSSI2sp0V18+f5/8tnbr2H15fvrH4qd1WacDm4Xi5+fiqi9wKyjv7OesdEBTs2c5PTMSS5dnGVqtIfm6gJy0xJ4KfxTIQjPyEnTMdLXQVdrI2WFedSXl1CRncZQUwW9tQUiiLHdg6/dHsIkh9ZBhCkmSExzdofitFgqMhMpSImhKkfMihjtqmJmqHndnWmgpYSemhyqsxNFGkK6mmJjFNm6MPQREjRB9sg99iO8AcZYBTUlWUwNtBIV4s5br/0zR77+CGOkn+hYFO2DOcqbZJkzUV4HifQ6SKLUiVSVF8nhojtTskJCQpgr2mAHtCF2xMkciZU5Eh10DF/7HSi8xX1sipPRWp7DQHMFUokTTvt3Ei/1QXgLEuX+CHvB6cBeirJMlOdmg5/AxTNnRP/2q4uM9XUi2oIuU5KRQl99Baurl7l06SyDxzsoL8klOSGKYH93EqJk9LfX0VZTtJ5MGR3sTmpUMBlxCoxRQQgCRPrYY1QFU5AUTX2uYf24qcw28mBZFHmN93cz0d/HcE8XI8ePs7K4yPdPn/Hg9g3G+9sJltgR6uuMSupNoJcjjrZW2NtYEauWE6MKQSiCXVs/QuJohUoQqM7TU2XRiR3pEjN1OXrqc1NE2l64qDXKN2hR+DigDfMhOTqUKKkXYX7OeDgcIC4yhIRoKeHBngiCGYWfIy0VmfTU55ERJyM10pdkpReZccGkxwaLU641fnV5YTqnpwaZPz8NPGJ56SzRkcFEhgeQn6mns6EcI85YU4QZezJ10eToNeQbtBSaNJRlxVJTEE9NQSzl2Rrqiwy0lGWRnaLhxsIpvn+wKuqq7q1wa3me2ZNDWFMkJslHy8hMioJlAZYFMnUR5KRqUQZ5EqsMYnV5ke/v3+TC1DjTgkCItzvZhhQ6m2qYGOpFJQgctNrGZx/9ic8/fhPyxIwDJ6ftfLnljyKA+DuRyiS8Bv62u0gN98Ic6U+uRkqeVkaOOpScGBkluggEQU+pSUttrhgy11eXv5YRkU1HhbiO1xetgwiRxpRHa4mF1pIcOisKaK8UgURntUhtepEL0Vtf8lfnJNMrPzeXWkRL1/I8OupK6GkooaOmYB1ECE2s2zHXF5rWw+ZK02PFBGlzLFVZcVSaY6jJ0FJjiaUmK54iQ7To/CZMEKfwIlMXuX4O6mwsY7y/nYGuJtrqy+lsqqCuLBthFizGOAoyk+lrq+b8KfHCXldioaO6iKbSHDqqi5ge6GCwpRojzkiOWZMUKaWlspgzJwa5uXiOoc56EiODUQU5owr8224h7tafIDn4OV4HN+FzZBPBLjvxtfuSMM9vUHhZER14hAS5A1EBh4mT2aFTOKINsUHpY43UfTchrjuRuu9G5rmLMMkLYBKLx+GNhLjuQua+mwDbrXgf3ojv0U34H9uKv912PA5tQWKzHdfD25HYfYNG4U2M0hdfJytMcTLkPrYo/cSLe4zcV7Q5jg5DK/MnLy2Z85MneHbnBqPdnQgWUCGls76WpYtnuHd9kYGuJhK1SlSyQORBPowO9LIwN8vq0mVWly6zdGmB01OTLJy/wHD/ADUVlXS3tzE1Mig6BE6PMzs+yOzYAKXZRoLcbIkOlSAIXYS6HUTmfgC5x35crD4l3enfmNX+gn/97y8zJL7a9CuEN8DGZiP7Dm5gt/VHHHXawUGH7Xz21Tu8/vuf8tpvf8p/vPH/s+WrT/jTW7/igw1/YNv2DXj5HMbP9wgpOimlufHkGCIwavxw3f8FgmDkmy/exmbP52zf+DZff/kRcrkvVTWFTM+MMDraw7VrF3n8+CaT4/2kJGmQuNuhiZQyPTHA1GgfJ4d7uDJ3ismhHuZOjvDo+hKj3a3km5Px8TqGq9t+WttKyLLEc8x2N5lZCQhvgT4lmqM2uwkMcqWtrQqzWceBA1+zdesGPDyOUVBgQh7uh4+fE9P8huQUNaqoUBycDmGxpIoA4mesOyUKr8HsqQnmzkxzevIE/b0dTE+Mc+P6CstXLzPQ30NLcx19vR2cPDHA7KkT3Lu1xGBfKwkxCszGOJpqCkjQyPBxP4JC5om351HefvM19uz6gurKXEYGu2moLeN4TztXFi4wPTFGujGZ+ppS8nPSiFaFkpigZGighcWFSYa6G2iuzCfU2wF1mA/KUDcUwS4EeB/Bw/kbjhz8Evtju7FkJtLVUcPU1Ahnz0wzNNhHU2Mt/b0dnJ4e59b1qzx/+pBnT+5z6/pVFhfmWLhwBr57zO0by1y/tsjVxYvcu73KzdUlLpyb4fl3T8Q8KjXcvnuHR48eiC6VK5c4O9FPe3WuWAir/ElS+mKIDiIzXk56fBg6pT8ZCUoqLMlk61UYooNEgCGMYogKWBNViyAiK0Gx5tL5t4ri2B8UwlmJKnJSIkmPkRIv8yBZITpBpoR5khT619qCv1xS22+Q2e1juCqXs121lOgiyIoMIlUqQR/iQUqoJwaZF2alP9naEHShziTInEhSuJIS4YYhwo1UpStpEa+CCDdMSldMSmdMSmfSI1zIiHQjM0qcQGQoX2o5DVInsqO8yY72Ik3ujDHMifRwVwwye4xhL01z9CFHSY9wQR/mSFKYCCKMrzg3CYIKk/pvuTatFfiCam3/6l/Zj6I2MdxvN3KfnYR5v7DE1q/97QVAML4CQF4ET66JqYWil6DihZRI2AmlGXpG1wSeYT6OZCVHM9RZS09TBc1VpYz2dGHEma0fvcuff/tzBEGHr5MVsXJPDNpgEpUShGfQUmikLC0GpeQYhvAAonyciPR3RCuVUJ2bSldNIZYkDTEy0QVH+A0IwjIh7nb42B9EENQIv4FwX0eigtyozDXQ11LNqeE+nt29xnB7HfqIYOKlXsSFuNNemMapzmoaLEmYVIHkJUYgFIFQBO8yyOzuMWZ3j6ESBKaHu7k0e4LuxlKaK3Mpy9UThJog1PBjAaxFEKESBHwcDvHh719n1xfvEeh6AKnkCBqpG+gEPGx2Ms/P8LDZubZDn/FjrvNjrmNr/TVv/OyfeeNn/4xaHkB1eR4jw8dZWV3i1s1rLF+5wOSJ44z1t9FWW4LE6RCbPnoTYVTs9gkCZJv0NNWWE6+J5Or8WR7duMxQaxVJKpGHF+CyH6nkZUiTzOso+ugABC/Q405raSad1QXUZBtoKMpguK2S8Z4azo61MzPUTG99EU0lGaJA1CxQJggI98EYHYghyo9EhTtR/seQex5A5nmQzCQVk4NtfHvzEhM99RjVwYS6WhNovweDUkJahCgkivG3Qeq0mzCXvcQEO5AodyMuxGV9EqENdkIb7EBsqBOaEAdCPQ/ieexrBGGaiABHHPZ/RYpGxrnxXqYHOqgvyiI6xBsEAYXEgVS1HJmXM6YEDW21FTRUlIGfQG5GBgM9nVSXFZGaoEEQBsVOybtQnWemsDCLvDyzSCmzFj/nrza+jyY8AGWQJ4YYOUlRIWQkKEmJDuGF/kQsNoFPBCzxSopStdTkpFBgTEBoA89j+8k36ZmbOsHiuRlWL88zOTxISY6FO9ev8fThPc6fmqQoU48wLYbMBXk5IDyGuvJcyostzEwOcXZqiL72WioK0qkry6K2JJ0Ck5aa/BSe/f0/IQgqGvMNZMXJ0Sv9UPk5oAl2xaQNJdD1AJ+99Uu2ffIn9n75Ed4uhwgLcCPTGEtsZOiaw4touWfQhiAIalqK00hWelFkiCBF5YUx2p+6/KR16tXMiV50eDEzOcTdW0ucGO6gub6YhBg5R/dvJyFaiiEugg/pQxCWSVOHkRWvoiBVdI+qLUihviiFMosWQeiiJCOWtsosSswJNJVZ6G+rYmqkizwOMdbfhrAMWcZ46sqyaa7MRxEgdqgzk1RU5xtIiAxFEJoQbGCkq4Xn926xcvEcoz1dnJ04wYWZKe6tLrNy+Tx15YU01ZVSWWohOyOJCIU3bq772G/1CR+993MR4AvP1kbng+JJXelNmsqXjKgALJpQsrVSstQhmCMDRZD/MyhIjaK9PJOBxiL66vLprLTQWZlDT00+fXWFdFXl0lkhAomO8lxaSyy0lWaLU4kKUdvQXVtCb2Mpw23VjHTW0tdQ+pJnb9YhFMGN149y4/WjNJSYYVmgocRMU5mF9trCNRCRt5ZcnUNzaSbWFNFYbKauII0qSyIlphjRdtGo4e94Rk12InVZ8VSbNVSkRVGWpqbcFINgAxkxMpKUvuijgknVhpEaq2RqpIul89PcvHKBeyuX+e7+KlMjXXTWF3O8tZL22kIGO2o4PdZNS1Ue9cUZNJflkmeIpywrldaKfNorC5gd7ubZzSvw4CaPVi6xeHqcxdMnWDg1RGu5BV2ELxEBr7rMvXTv8jqyBd9jW5E67SbI8WtcD3xKsNsu1EFHCfP8BnXQUdKiJcRL7dGFOZIodyI2xJZI34MovKyQS/aJt977UPhY4ef4ku/rfuhzfG3F5GRvm00EOHyF77Gt+NhsIcBxBxF+R5HYbEewh7y0aE6PtrB6YeyV99mFj70Vplg5yVEyVIGepGrC193d+ppr2UITYb4SVEiJjwzDEB+JJiKQgsxkouT+hAVKMOi0aJRS2pvqWL28wOLFOa5dvszYwACXz5+np62N4txcpk6McGv5EnNTo3x7Z4Xl86c5Oz5ET1MlHnYH1o7hLiS2uwl22Y9CcpgvP3ydMzGvU+v77/z3/7aL3Vt+z+ZPf8nGT37J3t3vccx+K3usPuLTTb/nsy/fZPPOD9iw6U3+9MF/smnbR+vH5MefvsM77/6aUKkntXV51NVm09aYx6WzA8yMNCPMg+M3n2O762N2f/Yndn7+Ju//8T/4fMMfidHIGBzs4PLlMzy8v7zuGLff6iv27NjI/m++xMlmHw2V+awuzsGj29xYPM/c1CinhvtYnT/LlbMzKIN9KClIp762gJPjPSgV3tgd20uAnwPCWxAm9WDn15+iVYfy+OEKWVnJuLgcRaEIICUlhsbmCpxdj/KN1TbsHA7g4+fCoUO72blzE6nJWjzdbBF+Bs0N5UyO93NxThQjT4wNMjLYy/GedqYnxrh6eZ4b15ZYvjLP5flznDwxRGtTNXWVxVSX59EhCLg5HcLV8SCyQDe83Y7i4XQQqz2b2f7VR7z22k9wcDjIzNQot65fZX7uDCtLV7h36yZ3b96gtbGOwd5OKsvyyTAmkWnW0VRXLCZKm6GzuZzEGBmyQBdC/OzZ+vmb2Nns4KD1Zg4f+Ir9VluwZCZxanJIzMu4tsj4iWGa62tYuHCGWytLPLl/m28f3eX7Z4/g+2c8eXCXlaXLPH10n+ffPgKecvvGMg/u3uDB7evMnZ7i+upVHjx6KAKJNee7m6tLXJ6bZvx4K/XFGZSYE9BI3VGHuqGPDiQzMZzMxHDS48OoyRfd4iy6cARBTWZ8GIIwSlaCnPSYUEzakP9L0W9eBxFlmYlkJSkxx8rI0SnJSVBgjAzAoPQWs6nCvUkI+t/ZmIorVxNCUpALiYHODJRn0mJJxKz0JyXUk+Rgd0wKXzIiAjDIvEgKciM+0InUcE90oY7oQh1JUbitBcSJwXCZam/SItx/kO0gCCpMStGqNT3Sg6wo0cpVEFQkBtmSInUU8zI03qKlq/Jv05ySQo6QpnIhPdITndSeuEBbkuVO/J/1DnmIBj0viv0qXiR4vwQUr2ZBvBBXvwARL4LmXkweXty+0Ey/ABJrE4r+lop15XxFTiol5mQigyQIPwJjjJKZoS7uXL3ArcULnDkxSFN5IZ01xfS3VBAZ7LZ20ASQqgkSKRH/CEWGaCozEjBGBaENcifC2w6Vrx3p2hAqzPHkJUVRYU4SO79vrXGqfwb1BVmcH+8XsyeMEOJ5hPAAe1LjpCREBpOp11JXZMKgDcGkCSQ2UNypiaGOFCXKSQnzJC0qEL0ygOpcE32NlSyem2Fh9iTTw93rJ8YzY908vj7P3aWzTPS3UF2YTl2JheKsFLAWSIyW0VpTzPRID1XspIqdHNzxOTJvO5Kjg5kaaGZ+epCKPJP43oUi7A/u5eDur9i59XPCAnw53tVGaIAvVWXFPH10n2+f3Ofxo7vcvLnErVtXubZ0kUsXTpEUH8kh6+2YkjUYE6M5dmAnwk5gUeDHXKe8wMyF02Ocm+qnKDsRPhHgEwGnIzsQhNtIvWyR+zqQGBmIIJShw4tpfkOJOZGO6iL6myoZ66xjur+Z6b56pvsameiqpbuqgKqsFErSEsEs8I/c5g9MrHURwlD52xIZcIwwiTWBznsI8bRhvLcRHlzjwdWznB1uRel9FF+bHah9bUiSOpEY6khsoD1R3kdQSQ4R6XMMTYADMUFOaAIciA91RRvsRJxURNIuh7ZxcMen/Pm3/867f/gF7vb7EcpAFx3G0twUC6dFR5YSSypNFXkMtNfR21xFZUEWzTVlnJ4c5fTUBB0tjeRmmcnOMKGLUyPMgtTfAy8nGzFt8g/g5HSYpCQ1M1PDDPe3Mj4guvqoglwxaEPISYqgtdRMdqJq7QvSxrG9X/ETlvGwsYJPBMw6BUXmeDJTokhPVjPa38IndJEQo4R5getXF7i1ssjSxTMUWkxQJUCVwPjxNsqzkhDeEoGxxM4K7gtIUTHU08SdlXnu37jC6uIcT+4u01JdxL1/+Zx7//I5z/7hn3n29/9EfX4qOUlKksK90cklaw43XujkEnQKL5Ii/VH42bN76/sc/kYMmfp62ydiLkAVhAd6YNGrMcWKfPR8vUq0qtX4k6OTkp8spzBVRYlJK07o1px1BDP0d9RSYNERp/bHw3EvoT7HKMmMF9Ou9yJaQKtl5MRHUGIUU6lrcpLXO+Qv6YMqSjPj1k5wXQhtkMchKorMYkfdGhI0MkZ6m+hqKCEvPZZ8cxx56bEkaxTrIKIyz8LyxbNrJg+3eHhjmbH+Ls5Nn6AsP4uGymJ6O5robK1hfKQHizmRfXs2ctB6MxqVNz5u+8XX/zEIQhkJYa4Yo31JW1vp6kCy42UU6iPWwpP0CEIZBrU/bWVm+hsKOF6fT39DAe3lmRyvL6CnJned3vRivQii66oppKu2hK6GMrrrymivLaazppjO+tIfTkWFPu7823Zu/dwKbAQaKzJoLs9AuM2a/aqJ+kITzWVmumsLON5URGelRdx3TdBRkUV7aQZVmToKU6LXBf9ZsTJqMmKpNmuoNGkoN2koNYqC66w4OUZ1MBZdBMmRQaJQ+pDAUFstz++v8uTWEneunufu0iwPVmaZGmiktTKLmgIjpVmJLPMTKrP1lGYkUWRKoDxLDz8S6K0v48HVCzy+dgnurXLr/BSrZ8aozkqmLieV8vQ44kI91ihVLy5+RbhYbyTAYRdO+z7DZf9nBDntwevYNgJc9+LrtAt/x13I3K2JCXYgNdwTg1KCXu6OMcKL5DA3YgPtUQfYEh1gS4TfUUIl+/F32cNfXmhDXHchdd9DqNtuXlCettCEr8NXhLp/g9uhLxCEZ1Tmxqw/x5ISjsLfDn+X/XjZ7+MtRtHK/Aj3c8PX8TDH9n6F88E9hHg4sIUmclJimepvX598BXkfoSDjpXe9MtgLTwcbEjVRGOPjaKmpoq2uhpHebvj2MQ9urNLX1szpE0PcXjoPz+4xebyNvpYqXmiREtRhyIM9iAj1JDpMQoDbfgLdrNi74Z+4Y/o1IXt/yo/+SyD792xgwwev8/57v+CLzX9i+84P+ObAJr7a8xG/e/vnvLPh1/zhz7/k9++8zm//+HMSk6MYGelEKvUhKMiTwmIzC5dnmJzoZWqim5G+OjKTVAjz8MXbv2DjW69xaNsGPn/ndXZufAfnY7s4O93P00erfP/dbR7fX+bi3BghAa4U5hrQRoVyyHo7ro6HKchJ48byJW4szbN6eZ7+jlbSEhMY6e1e1z9Oj4/w4PZ1zs9M0NdejyE+Eg+HAwR4HuPwvk1Y7focb7fDyEMl7N21heBgb4qKc1lZvcL4xDDBIX588OFb/CO32UgbDrb72fblR8RES0lJjCJKGUisWkZRXhorVy8wPnqc2dkJHty/xaWLZ1laOM/KpYt8e/cW1xcXmD93mutXFxjp7yI1QUN4iA9+Hg5I3Gw4enAnh/d/jZOdFYf3b+fg/u1YW+/kgw//jEYb+dLI4Nl33L1xh8d3H8K3z5g/O8fFmdMsX56nvb6W1MQYjIkxCGYICHQhQadAGeGLVOaBh+cR3n3vV7i6HSQ+QU5ikoo0Qwz5uQZmT42up25Pjg/T2lTL/evXuLZwgZtLizy+d5tvH97juyePefb0CQ/u3+X5d095/OgBD+/e4tH9Wzy+d4tHt1d4cHOZ+7euwffPuHvnFvduXUfog6uX5jgx0ElFvpnEaBmCYOabre+xZ/OfMSXIEH4CafEhGLSiy11Oony9WDVpQ8QMJJ18jU76/07NSdOEkJccQaE+kkx1CKYIf7KjQ8hRh2IM88ag8MGg8CI+2Jkk+V87KwmCCnOkL0mhLiSFupAR5Ue2NghdsAspYZ4YFD/s6utlEhKCXDHIPEV6VJgHaXJPTAoJpnCPdbF0ttrvrwLhUuROGJVupEV6/PB+hRsp4S4Ywl3/Cnj8FYhQHsMcIyE7xg+j0gN9iAspclcy1b68nA682D8vwMALEPFiO2W8zFxSvQJAYvmhQ1MZP3RfMr+yLLwM3XsBTtZAxOLsKKeG2tHIvBlsq6K1Ip+02AiiQ7xJi41g8ng7Z8eO83D1CtcuznBncY6LUwNMDbRSmB5DqiYYY0wIlmQlwk7wPraLMM8jxMk8iZV6oA3xQB3gTLSfgyhUNGpJlPmQHh1GiUFHe0keBSnxSN3s6auv4GRvC5P9LSgDnPDfNe4AACAASURBVFFL3YkIckTmb4uf2yHkAU7EyiUEuewjxHkvWn8bzBEemMJFC63EEGdM0UFkJSiZHemFx3fg+VPOTI5yZvw4nbWFNJZmMdBayfRgG2fGujk10s1oTxNnJgb49s4yVYJAlSBweW6ac9OjtNSW0sQWmthCqMSOWGUAQhmM9jSvJyz/j//69/z5D//Jsf37CPH3oa6yjCcP7jM2NMzCxXkeP3rAg/u3WFycA57w3XcPuHPzKkuXzxIc4IFBH8PM5ADnz5ygpCCdpJhwytiLGXsoEhjqrefHXCdC6k5qghxBsLDl0z8iiqjNhAe6rXVuxQ+5NCuZ/pYKTvQ00N9cxfHGMk521zHSWsZAYwkDjSX0VBfSVJhFTbaJmuw0PqSPdK2C/BQ1WQly4sLciA46hszTCudDmziy61NStWGMd9dxbW4UQVDhc2wHgba7iAtyQB/mQkKwPRq/Y0T7HCXK1xZNgAPRAY6ofI+h9rVd00a4oPSxxctmD4IfaOT+RMv9CPVzx8/DAUtaImX5GWQbE5ibGmZpbpKepgrKc9OYGOjg5pU5Vi6fY3nxHI8f3OTSxbMUFmQz3N9LT2cLqcmxyIK9qC3Lo622hIIMPZWFZpqbK+nsrGf21CjD/a10NpaQnhTBwa8/Qvg7iJN5kqYJITM+HJ0yEF1EKIY4FWnxanKMCbzLIDJ/WwThPhFSd3HsbS/yaIuwhnmBmsointy/Cd8/YbS3jVxTMlQJJEVKSZB7ER3oTGSgK44HtiFMAxaBnDQdl86d5On96zx7cAO+vcvUaB9+brY8+m+/5cl//Tn3/uVzCtI0mLQh6OQSEsI8SVR4EhPijMr3GArvI4y0llKZm0yM0nftuFDh5+dMYKBEpCcKFvIM8eQbYrEkRZKfEoUlQU5WvBRjlA/p6kBehgQZ0eHFxnd/w+b3/8jhPZsRDiGuIAh0P0CcQoIgqIkP9SAjOgSLVkZOrJy67GT66wpoKjBhVIeuFccvxNcqUVxXBEd2b+TwN1vWBPL3CfCy5w1mSdWpODnSycyJbjobCinL1ZORHE2MIoS8tBQsKYm011RwbnKMu9cWeXr3Bu11lRRlp5OgVhIlD0anicCUksDYYA9X5s9SkJMm8vg1IeRmxBHqZysGPQqLCIIKqYc1epUHhmgvjNG+mGMCyU1SUGSIJE+v4lX7u5+wTEdFJr21ufTW5tJcbFoHED01ufTWFtBTk7++emsLROpScxW9zVV0NZTTWl0oBsdVFYj2tveFdbAlqMVbP2JRCQIFmTF0NuZh1ikoMGmpLUilpTyDrtpcuuvy6KjIWgcRTUVp1OXoKU+P4xB51FiSaMo30FxgoDEnkbqMGCpNGsoMURSnRlOUEkWBPor85EjyU9bsAKvE16/MSeP5nWV4eIPrl2Z5fmeBO4snmR5ooKXcjPAH8XEvQER2chQ5enECiF6grSKfh8sXebS8wPVzUyxNDtBdYUEf7kuywocUpR/aQBfipO7EhrrhZ7cLQVjk8NcfgEpA5W9DkMteQt2tCHDaTZCbNQEu+why2UeYx0G0/vYkSt1ICfMUm0dKH/QyD+IDndD62xMdYE+E3zFCPQ/i77qPEPfd+Dluw2NNB+F+ZCNetlvwc9y2bgW9hSbUITb4OnyFp80mwrz2kfAX/uoBblaogp2IDHbhLUZ5i1FxovUz4DVBTF6PVXBmrJupgWaKMxKozk9BEWRHZ6OF3taC9W1t/+J9Duz6Ei8nW8xJOqaGBrlx+RLXLy3w9M4tHl5fYf70JMvnT68ZkrwsAF5o/CqLMulsreTUeDdj/Q3kpKmROOxAd/RfuJ32K6w3/ARBmOWQ1eds3vQWv/3dv7J12wcEhbpy4Mh2/vOP/86f3vsVf/jzL/l40zv84lf/ws69m8jKSqa7ux5dnAq9XktpeQ73H65y9/Yina2VJESH8OYv/ye8K8C7AgIQFeDE0d2fYfXVB/i7H2a0v4EHdy/z4O5l2ppLqKm0kGtJZPpkD2dODdPf08hgXyuTJ45z6fxpri3O09/dwfDxHqpKSoiUh6+DiOWL8yzPX2B6eJCVhTlmxwbISNagiwpB6mvP27/7V379i/9BVUkmw4NttLbWcmpmghMTI/QP9qJLjOXwEWsUClHs62R3gE8+/COyQDdoEnC23YfE5TDKMF8a6oroam/g6tWLfPf8MXdur4oi+e+fsDh3hlMnBpk5OcL52UlODPUSp1ZyyHoH9jZW7Lf6in17t3DAehsMCjg5WCMAn32+gZ27d1BYmI/wITx98i337z7g5rUb8O1z7q/e5tHNO6wsLHJvZZW56Ul06khc7Q7j4WKDNMwLJ7cDHDz6NY6u+9m3fwsfbPg9hrQYhkc7OHnyOG1tVTTVlzE61MXk+CDnZk8yMthLY00Fva1NdNbXMnNiVBTtP38Oz7/j+++e8/TJtzx/9h3wHJ494c7Na1yYmWL25AjXL8/Btw94eHOVZ4/uwbPHrC7N09/ZTBefkG1MIFEThvAj2PPlB/g47qOjNls8v85BcpQv6bGBZMQGkaz0EovOH4EgzMKi8P8AIH4IIl6sjFdsWc0KPwyhEkwKX0wR/hjCfdHJ/jaASJI6YVR6kCJ3JUXuikEh0p/SlH9NCUqWepIqF4GJ8RWrV6PUk7QwD9IVEsxKb8xKMTzu5XN/aK2apHAmeY32lKR0IzHclZS/Yef6t1ac4ghpWg+yNH6kyT1JDnZGL3MjPdLrFSBQhyAY8fcf4Be/6OHltODFqvuL7b6Y+IpTB5n714R57PgLkPDi51cF1HVr972YapSJn6dKEP2n84yxzE8PMtXfTl1hJoKgQu7jQk99OUtnTvLk5jKnRnqYGx/Agg1JUSGkaIKJD/cmKth5HURE+Nqh9LFFE+xKrNQDTbA70YHOGKICSAjzxKQOQRfmQ4Fey/nhXp6vXmGqp5XGgixaSvNIj1MxM9hOS1kW6lA3NFI3/F2tCQ9yQRCacLDeQpDLPoIcd6P1tyFF6khCgA2pCjeMEV5kxkhJjgigKtfE9EgfC2dm6GquZW5ykNnRLmaGOzjR00BXnRji1NdSRWd9KX2tNUwOdZFrSqS7qZJrl85yYqCTxqoi9DFK/Fxt1oshVYgn9aU5DHbUE6MMJVLqj0YpZbink/lzs1y/usiZU9OUFRXS39PLytIVvn/2gKePb3FjZYG7t5a4tXqJM6dGKSvKYnriOA2V+XQ2VVCYnUJyjILkGAUJ0VKEeSiyJPNjrmOIl6GPEa0ZvZ2t2PDWzxEEFdGhHkQGu6FTBax3OXrqChlqrRD96BuKOV5fQEtJOjU5KdTmptJYYKY+z0RlZiqlpiTKzXqqslLIjA8nPsyTWJkYBKf0PYTD/s/xc7LC3WYvEf7ONJWmo/SyRRBUBNntJsxlH/owF+KD7ND4HSM20J4EqRuJYR7ESd1RBzqIwXNKT9T+jqiDnEmQ+1CckcDkYAdTI110NVdzvKOBh7eusro4R29LNcsXZ5ga6uTcyQGGuxrob6vhwswIN5bmWDx/isWLZzg9OUpZcQ5LC+fp7WiirDAblSAQowqhujiTmqJMTg60roU+LXP31hKXLkxRX55DkKct+7d/zOGdn4gFgvNBSjOS6Kgq5MxoHzcuzTHW08HxtlrK8164HtxHhRSrXV+w++vP8PKwZ5mfYDLoaGmsYnSgm/HBHupK8xAEFUf2foXLoT1oQj2J8LUnOtid6FAPDNpwzHoN7XWlTI8d587KJfjugejQU5xNRIg3LTWFXHk3BoteTUaCEr3KH22wC+pAJ6L87ZB7HkIQjEhsttNYaODiVC9iF+E23h62lJVZOHduiqJ8M3Vsw4INgqAiRuYluh3FhJKtU2COCUaoEjMDttDEh/ShDvHA1+ngelbF15vf5vC+z9c8wKuIU0gwRAVg1oRSnKomN05BY7ae9hIzZaZYzFopFl04tflGhEPQVGSkxKRFEPSQJzDcUcWpsS6Ot9es85BbaotprilCQDRzUAS5oVX4kRgtwxAbhSA8I8jDhco8CxMDPawszPH07g06G6rxdXdEEHRoI2REK0LoaW/k2aM7zJ0+SW2lWKwnxMoozE4kyPsoombmGcKPIUxygJRIT9I0PmTEBmFJCCVfr6TYGLWWKjO7RrnsQhiF5uI0+ury6KnJoT4/le7qHNrLM+muzqG3toDe2gJxAlGVK4KJumJ6G8rpqS+jo7qI1or8v9JBBKFGKBMnP8KPxAL9DWYpyYqjrTrrh2Lr8gyay8w0l5lpLTWvTXP7REF1ViK12ck05KXSVGCktchER6mZptwk6i0JVJtjKDeKAKIoJYrClGgKU6JJjRIvyipBwKANp6e+jPtXL/D0zjLP7i7z3e15Lk52012XS0PxS/eo6txUjjeWUGSKI1MXQXaymowEFS1ludy+dIaHyxe5OjNKUaoWkzqE/ORICvRR5CWpyIqTEyd1J0XlR1K4BE2QIzmJcl5jjnRtAArJQXF5i7ovhfcRwr2OoPK2EUFEiCtpci/MSl/S5F4kS91JCHImNtARbaAj0QH2hPscJdTzIFLPvQQ4f43k2OZ1fve7DBLstguZ5BtSoj3QR7kjk3yDx9Ev8LbbivuRjdjv+xC3o1/gcvgLHA5sxNd5LwFu+wlwPbB+EdbIvPF22E+BKZ7F2VGunR+ntTKbuiIjygBHNGHuxEV6UleWIrqgeNuwjTr2bP2YqFB/kqIjKM/N5vTYCDcuL3Bz8RJPbt3g+f27rF46z/RQL3lGcYKhDfPh8J7N2B7YQZJWzvhQOw1Veehj5eSkx2CIl+HrsmcdRPz8f/5m7WJ/nU8/+R3vvf8GTq5WpJlj8PKz450Nv2bDxj/x/qd/5PfvvM6fP/gNRWUZlJZm0d5eTXNjKX4+joSEeFFcnEVeTipHrLfh73YUua8D5gQ5gjPMDjYR4WvHoR0fc8x6M0esNrNn+wZ8JDYkJyqxO7YbPx87ujurmDs7ggA8uHeVB3evcWNlgaeP7wBPWV5c4OTYMB0tzQT4eGM2plFgyaEiv4Du5kb6O1q5efUij25eYXygjYo8I1Jfe7ZvegdjkooLs6Ncmp9maKibqekTTM+cZGJyDFWkgnCllNLSXNLSEojXhqNS+JOflUxcdCj7dm4k0NsBTWQIgf4uBPi6MzjYxd17N7h77wb3bl/j4b0VGhsr6e5uZGVlnuvXL3HiRB8+Ps7QJxAY6IGNzV727t0CfqKrngDry9XdicqqUoaGBvj2ySPu3bnLo3v34Xt4+uART+49YPHcHNcWLjJzYoQEtRKpvwSVIJCcEg06gYTECKI1oWzf8Slvvv0GFoueycl+JicHaW6uZHSoh4tzYtr2zNQJhvq7yTYb11SteVQW5nFtcR6ei85hz797yrOnT7h39zbfPfsWvn/G/TvXOTc1wVh/F+enx3hw/Qo8e8i3925w7dIcE0PddDdV09NcRWN5LmkJou2yAOSkRnF1bpgzo60Ic2DQBiK8AQUGFbnCq6DhL0HEy8LblCQn16gi1/hqFkLe/7HYtkQFk6kKJCn0h13/D+lD8IPOYj0FutCXrxHhjTnSF2O4hFh/OwwK8fzx4u+6YDcSQ9zRyyQYw30xSj1/CCRk7qQrJGRE+JCp8sWkkvzF//JDqlGS0o3E/w1lKS3ib98vCCq0ssMYNe5kRPtgkLmjC3Zae44naSoJL1O5u/D3P7cGIlT8MK27Dh/7zQS7vki6F0GE1ONrwiQ7CZPsROG9+xWw8IIC9ZeTh1cBRN4roMICggXqizO4vTjL/NQwKWo5wjMoy0rl4uQwV89OMj3US1lOGnWFWehUQSgDXNHIPJBKjqISBHZ/8RZOB7YSE+pGalQARnUwJm0oOoUvieE+pMdIiZN5kCj3Jj5MQoLMm8y4CGqy0yhJS6Q+L4OKjBSEf4CfMc/PmMfPyQqdwgsPmx1s3fBbxE6pHq9jXyMIfYS7W5Escyba+wApcldxrB0ZQJLSn1SNgqpCC1Oj/ZyfmaCtpoi+pjKGO2roaSgBvUB3fTED7bV01pdSJghYDPFMj/SwsjDLpXNTXJ2fpaW2lEipLwd2buLX//b/8aITlG2IZ6C9TszMuLHEjaV5Ht9ZZfHiOe7eWGFieJiyokKa6+u4fHGO+fMzPLh7jZWl8zx9dJPLF2fo72mkvrqAhsqXRYUwAa62VmiVgZTnG2koszDYWUVnQz4vEnlPHK/jytwISVEBqKXuhPnYEq/0IzkqAJ3SH8ELqizJNBWlUb+WYltlSaQgNRpzrGhNmhWvwpIQiTkmAkOUlFLTSz5ykVGNPtKHqEDb9fRn620f8tk7/8nm936zliUgdmfDXKwJc9lHXKAtWr+jaPyOia5Mck+SwiUkKrxIVHiSFuWPSe1HYpgEozqIQoOWjpo8Zk/0MdzTSEZqPMwKsCiu8rx0akuyGT/eypNbV5jsb0EliBSguysXuX75LMc7GqgpzcViTmakr4Op0T6uXTrLuckhTEnRZOrV5KRqaSrL5ObNJZ48ucPTx3d4/u0dzk0PU1+eQ19LBUPt1cTIfcWO4lswyLvkGpOYGevn/PQ45yaHGO9vXOemaiN8yTHrqC3PxpCsJS/byMrVeUb6u5geG6ChshDBHZyOfEOIlxOex6yJDHTF32EfnjZ7iJF7M9zVwI0rZ5k7NUZdeT4djZW0N1SgEgR0mnDKck2UZBtJ1shRCQJZiSpSowLRBrsQ4WOLQnIYqdt+BKEOic12itM0PLs9jyAY+WbH50RHBNHf3wZbBDo6GjAmagj1dubI3i8J8bRdo7+tnRDVwSSH+6JX+VOZk4QywJm0uHDGeps50dfKqbEe9HEyUbMziphkKjSRESfDrJWSFhVEuUFLb7mFjtIMcnVKMmJkNBQYOF5fhHBInPSUmeNoKE5jZlhMcR/orOND+viQPtgocGKgk+MdDajDA5H5uVHHNrSKAGLCxbCif+Q24UF+LJw7w4VTE5ybHOPSmWnqywpJXfv+OB87iKvdYcaH++D7J/R1NpMQo2TLxneRSz0osOgI9rF5GdC1E3Th7qTH+JGVEERuUhj5enEKUWSIJDtxLXfivlgIoBdoKTEx0Fi4liKeQnd1Ds3FJtrLM9enD11VuXRW5oiUptoCWstzfgAeOmoKXgbt6QRR5LyImImwBgqEWcg3iVkvOpUfKkFgjtdoKk2nrtDAj7kOZoGWknSEZRB+CmWmWFqKTPRU5dBWYqYhN4X6nGTqs17oIsRpRIlBTaE+ktzECCy6cJKU/hi1corNybRXFTI33s/j1Us8ubXE/ZV5LpzsZrSzgpZyM/VFBqpykxnrqmL1/ATDbZUUpsVi0EhJj1OSlxpDZbaR3voyBpqrRKvX6BDMsTKK07Tk6JRkxoaRo1OSrPRBJ5egDnQgIzaEutxEStKiiZc6ExPsgF7pSZxU1FLFhDgTF+JCQojLOv0gKzKA/BgpJoU3Bplo7agLFh8TG+xMdIA9kX62BLvtIsh15w8u0IEuOwhcS6+23/ch/k7b8bH/kkCXHahDbESnMAXIva2Qeu1D7n+IMN/D/4uzN4+K6srffs+9uev2fd9+f286bcaO3Ukn6UxmMHPiFMc4RlBRRJB5noqhoCgKqIKiinkoCigohmKeEZlVQBQUnCdUVJwQZ1BUjENM5/P+cRC1092/XhfWXtSiap9zqs6uvb/P/n6f5yHQ3YIwfzsiAhzRyD3YXGsiRR3Evm0N/P32EFcG9rK1oYj9XRupKUwhNtyDmDBXNOGuCI2QrA2kpTaf4uwkTh7sEbP8507xcPQGo5eGuHP1Mr/cucWFE8fZ2ryRClMW2YlqIoOeGAIqAt3ZXF9G/+GdExyvhGgpUcGuvPTCShoC3mRf1Nv86eWl4wHAAMLvwXzF93hLbLB1MGfmnKm89cErPP/y/8Nn377PG+++zLczPkYdE4KDw2oiIgJoaarAx8uOObO+Ysa0T7CzNmedxSJ8ndfia78KTZDruP9HIDI3S1ytFrPeYh5L5n2B2bLprDCbzawZH7N08TTWWC6kqiKbisocurY1cefOZe6MXp7IqnyPqFKk1USypaWZ48f6yM5IRxOpIj8ri+62zfQf3MfIpTMMnTrMpo3FpMWF4mi1BJvVCwjwtsHbdS3ZhgTOne7j7JkTnBo4Tv/Jo+TgRJRaQWysiihlMJWlRvbtaufaUD+7u1uhWiAqzI/2TbXU1xahT42hu7uNI4f30bG1hcrqArJzklm1Zimunja0bqnjxMAh2jubkAS4sWDRTAKDvbB1tMBi7RIRRAQK9Oxpp2NbM2WVBWzbvpmz505y9txJRm9e58rlC4wOX+fXnx/C3//OyOXLnD9xnAun+tnaWk9pfiY7Opo5vL8LNwyQIqCKCsLBaQ0LFk7Der05+/Zt4/79G/T0tNPUVMXFwVP8fP8Wd0avc2BvDw11VQT6eiLz9UAdGsSG8kLOnzjGvds3+OXBT/z680Me3P+J+/fucv/eHR7+dIcHY6PcGb7E9aEBblw8w93hi/z97jBH93fTVF3ExvJ8drTXc/JwD3u2NVGSkziRjetuLef2pWOMXjhMa1U2GwpTxe9btQjan3ZW/1ctO02FIKjZWKqjyvQ4GP73IMIQ7oc+zJcU+RMgIHVaNVFGe/HAZrpqfqsCZVT7kyr/reJRdpSUTKU/6eESMiJ+S/bOVHiSHeFDbpQ/Jo2UHM0/vkZPisKJ1DDnf3nN6SqRU/E0OfufgYjseB9ytf4Ywr0nQESGymscRDwuRVL/g8TrExDhYT+Hx1K6MvfFBLstIsRjyQSACPVaRriv2VOg4XH502MAUfzU/9vG4/DqcRDRipCklrP14PNU5us4tGMTF47tozgziWl3Wvn0YD6CEEpPWzNVpmwSo+QkRAQTo5Cglnnh5WBBiI89noLAh2+8wOyv3sPDxowAl7UEuFghCJ4895yCEHcrMrUyZF5WLPj2I36Y8Skua5eTFB6APiqE3IRIdKoQNpoySFbJMJv7LcL/fRDLJbNEZ+ApsHzu53jbm+PvvAphFJ5bcIu1C79G5mKBt/VisiIl6MK8SAnzITsujOr8DA71bmPw1FEGjuwnWxdHqjacyQfrmXywHk9BIFUbTo4+HkENGYlqmmuK4dEd7t24SP+hXYyNXOT4wV5Kc/WEB3rg5bBaJGW+dBA/d3vioxQMnjjElbP9HN6zg8vnTnLpzCl+ffgTxw8foKV+A60NdVwePEN3Zwsbawo5cbiXPqbQxxRiVMHsEYRxE6EGKk16EqOCCXC3QeJiha/LGpwsFyMIjPta5OBstZCW6my2NhaSpJKgDnYhPtybRKWEtKgA0qICxQVjOtTkJJAbL+o2G2JE5abEMB9iZO7EyDyJk3sTK/NBG+RFvFyC7fI5ZMXKqTLGowl2ItzXCoX36oldDDdrMzysl+NsuRA/W3MEoQ258yq0/rZES9ah8bMmIdiJtHBPUsK8xEVf4UVapIREuTu58cHkxSswxoeSoQnBpNewaUMJG8pySE/SEK9WwEFhYvEWBDV7t7dy+dQB2jcUiv8br9Xv2rSB/IxEMhLVZCRHU1uSx8NbV/hpZIjRSwPs3d5MSVY8ScoAyrLjOHb8ECMjF7l2+Rw/3b7KrWvnGBk6BQ9vcv38cfZ3byZPH8f6VUv4PWP4uthSaEznyJ5edm/bTHO1ic0bTXRtruLq4GFuXj3NyOVT7NjWysjVc/DoDtcunYZf7zE2cpHtm+oY4/c0lefTVJFLjNwblZ8DXuvNEQQ1xdkpnDi0k307OybeL0qBLF0c1y6cov/ATgzJGtobKlALAnpNCLrIABIVXqIPS7Ar0YFOCEInQS6rCXBcRVKkP/aWi/D3siNDp6Wf92ChQFRUKLt3tlNXlkeKVjTPSVAGip/lhASmWD5Tnp3IohlTWbt8PknRCmpLcrh05og4GbeNA4jnIEbmjl4tJTc+jLyEcBpMOjaVGthWa6KnsZTtdYU0l2ZSnZNIaYaW/GQlxvhwjIlKijLjaW+ooLmmmNBAL2xWmxEXHUFTXSW1ZQWU5mdysKeTAzvbKcpKISMhCqmHE5pQKTvaWrh59RL7uts51LuNM0f301xTSt++HVQV54hlS9FhHNiznV9/vs3RQ714uloTHOBKTaURZALIBPH7ZBI/93SNHzkJUgp1oZRlRFJhUFOZpaUyS0uhLlIk/r0uBukVWbG01+Sys7mUzjoT9YWiYpNoPJc7QbJ+7Ga+vb6ENubRxjyEOkTjuPpSOupL2VRTMHHvl9IoikF0irvkhZnRCM9BDk6oBYHoEPcJqdXNNbliSlQiQI6AoBczF3q1lPzECJqLM9jRUEJ3fTHtlTlsKc+i2aRjY048FRlayvTRE5mIUr2GojQNNTk6mspyJoLU4/u6eTh6mZ9vXeFM327a60x0NZewvamE1iojZdlxtNeZONa7hQ0Fekoy46gwJlGWlUShPpbcZDU5SVFkxUeiDfEhPkxCqjqQJJUfeUkRFOqiyIqVkx0bQnK4D7FBzqSEeZGm9B0HCq4YNQHkaANJCHZCN+4zk670RR/hgz7Mm2ylH0XaECqTlBRqZOSppRhV/mRE+KIL8yIpxI3YIGc0AQ4o/axQ+a9D6WclGrK5meNrtwh3q7lUswqZ+wqENogKtMFh5XQk9osn7o02xJYA12VEBKydWJgTIrzGhS16iVV4UZyppXdLFe11JrY1FnGxv4eNxanEKtxRSm1R+K9FKbVlOt00VmRyeGcrm2sLOdTTwS+3h3l06zr88oDrg6cZPNHH7m1thEg8sbZYTojEnVR1KAkRQThY/khRVjJbGsq5cOogR/Z0gKVAVqqatAQ5EYEOvPTCItpD3yDbZTIv/C8ZgtDKkgWfMn/ep1ismcOqNXP46NPJvDL5/+PTb95iycqZTPn8TSysF8OoAKNi4PXdtI9Ysmg6X3z2DpP/9L9Z8sN0ImQ+rSZEOwAAIABJREFUorqcpy225vPws1+B44o5zP3sryyb+SFLZ32Mq+1SrNfMQxnmgZ9kPVbrFuErsWPl6vnY2a9knc1yNBo5h47s5MCBHdy9N8z3dFJeUYAyQs5XX0/F38+bY8cP4+HuzLy5s9CowinIyaJnaxvnTx5ma0s14UHueDmuItDTCnurhdis+YHOzdVs21rPsSO76dm5jbz8bIRiCPD3Zv78Gaw0W0RWRiJXhk4wfGWAi2ePcOpoD7qEcMyXzECXFElv9yZam6rZtGkDxcU5eHk7Y+e0Gns3S2wcLZCr/NjWs4mT5w5TVpNPkMKHb2dNZa2tObbOa5GG+mK5fgXldUVcHjnPuUsn6d3dztGju7h48RQ//3yL69cvcGv0OvfujHL31g2Gr1zk9s1r3Lx2iSsXTtO3r4dDu7dzdbCf86cPo9NpCJC6oRYE5v8wHWVkMJXVBfT37+f06aPs3bWdlsYazg4cZ3TkCtcunufA7p1sb99MUmw0pswUCrN0CNXiZkxv11YGTvRx8/oVbo1c4+FPdxi5eokLZ05x4cxJrg4OcHXwJFfO9nPlzFF6OxopzUvFkBRJiTGZhopcNtUV0FCWRWGGhgK9mtwUJTtayzmxt00UseluejYo7vtP+A9PWpHx6bKgxv8WfGh87TFGB1OR8cRJOidBwdEdTZzZ1UhnVQaV6ZHP9MmODkT/FHfC8JRcbIbS/58H/yGiB4Uh3JucSD/yowPJ1T55bVq4+1Pg4V+DpoxxPsS/AxGCoCY3MYCChGByogPQh3mSKndDF+ZGutKTpzM4IojY/g/9qyeARojHEgKdFxDgNB+Z+2IiJOYovH/k2UxDNaJZqxpRNfQxiGgdb21PPR5v777zVz58/2/MmzWNzRsKOdi1mewkNa+9NAlB+BhBmMzLk15gtdmy8YOKAe38Wd/w59dfZcr7f+Odt97glRdf4OVJf+BPr7zIay9P4k+vvMjrr76EILzBc88peO45BX+YMYX/mvo2wstTEYQ3+Oyj94gL8SVeLiElQkqguy0fvPs2b/1lMq9MeoFXJr3AqsVzOLajiRN722ityiZV5YdW7o7w+xlM+sP/4rWXXuBPL/+RpbO/wZSoID1KSnq0jHKjjqETRxg6dQw3Rzvefect/vrGZP7y+msIb09l6ksCb/75df76xp+Z+pLAyuWLOba/m6vnjjNwZDdbW+vQxYtpuu72Bs707eb2lQF+mDOD//r9/0AQ/sSbf5nMtG+/YW93Bzwc4+aVQbY01LG1pZF9O7azt6cbQ0oSkfJginPTCfBywNF6BfZWZkz94A3mfPcJAZ52bCjLIVUbOqFI87ippK4EullhbzH/SdBjAm+75fw4+1PsVs5B7m2NXh1IUrgPaVEB6FR+qAWBwlQVxjgZsTI3Iv3siZY6ow12RRvsRqS/I0qJI5H+zkQFuBDp74zKz4mF37yPn7056dFSYkJcxh2w1SRH+pIRp6C22EBSZCDrfpyJ1Hk1TitnI3UwR+tvi9bfhvggezIjfclLkJEVE0RSmCcJCi/S1f4khLiRHROIITqI9Ggp2XFhNFfmcPboHk4f3c31oQGunD9Bdlq8OJDHQURBZiIHulporcxlHm3iRNQPch8HokP9yNHFYDIkUpiVwvXzx7l+/jiDx3azudZEVoKCQp1ogLa1czM3b1xl7NY1blwf4tql04xcGuDhneuc7z/ApdPHOLyrc5y0XcnW1np2dLRyaNdOTFmpGFOjqSlIZeBINxdO7mH0ymkGBw5y/EgvcI97d65x+8ZFfr0/ysNbVxi5cGIiIOttqyMrPnxcGUm8twp/NypMmVSX5PJYIe0L9pKkjeDK+RNsa92IPj6SLRvLqcMMoQ0ifO2ICRKBWUqELwmhngjCEP4OK/C1NcPGfC4RUncaawuJ1yowYYdCEUh7exO3RoZ4cPsaZ46KfJZImQ/hfm7oNWEox3/LjaJHQYC7LZUFBjJTNCQKAiSIRH6GBKbTTZo2mORIfxIU3uTEKajKiqfWmEhnTT57N1Wxo76YpqJ0yjNiMMYrSFH6YYwPR6cOIUkpxW9cgU0tCLQ1baBnaxtDZ09xaG8vJbnZ1JSaOHV43wQpPjNBgypIQlNlMVfOnuTW9Sv0H+jl+uApHoxe5dLpY1y7cIrjB3tp3VjB/p6tjA5f4Ob1Qfb0dJAcr+Tksd1cHjrK7u5G9ImhhPrbi3NZt1hKlR0XQEGqnPLMKKqyNVQbY6nJiaPcEEOhLpLmMj3lWRoaitLYUmVk64Z82qpzqM1LfsaArrOuiB1N5fS0iGWEIqCoZuvGUrY3i8pM7RtLaK7Mo6YgjTydesJ7YSmNTzKSC6EgQ01SlB/CFfBztkD4HVTlJdFeZxIzGHsFavOSERIQpamFUQwaGRWZsWwqy6Kz1kRnTT5bq/NoKUh7sijFhVKUoqIiM5aKrATKDfGIPJpR4sICKc5MGl/wYVtLLQd3ttG+sYiG0nRqC1JprTJSbownL1VFrSmN4oxYCvVanpYPFAQ1iRGB6DVhaEN8UMs8SFT5kajyIytBQYS/A0IMeFsvRSWxw5SoEF3CI/0wxcspSAghI8IbXag7BpUvGRG+ZKgkZCol4mOFN4ZwX/KjpBTHyCmLD6MkNhSTJhijapwfEeJGfKATMQEOaGX2aILtiAq0IcxnDUGuZvg7LkViv5hqVlGkDyM3KZhQLwscVk7He/0PBLuZI3NfQYTfGqSuSwn2MiPE0xypuzmaYAekbhYIrSB1W0OGJogUJKQgQeiELdVZKCRWJIa7o9NIUAZao5bbEx3iiCbUFZ0miERVAInKYCpNmWzZWM72lo0UZukoMKQhzINvPvmA+TO/QebrRoivy8TYOLpnG8NDJ7hx6RQdzRVkparRKiWoZOIupcWSz+hQvEnQykn8j//XG0FIwHzpV6y2mM2ChZ8zc/YUZs35hC++fQd3P2uOn93N9l0tNGwup7zayA9LpiOoYbnZHNZbL2fZkpksWzSTXV0tXDh1kNbaQtKiZQS7WuK0ci51mBHithqFtxW+DuYkawNxXL+EtZbzMDebSYTSh4ysGBycVzF77pd8N/1jFiycRmiYBGOujr37u+g/cQhTQRaWlGOz3hIXV3vyTUbW21rx3bSvmDNzGrIAX5pqy9m5tYVyUzoquQcy3/Uog11wtF5MvNqfHVs3UGzSc2BvF1u2NJBjzEAdHYGzsw0LFkxn/pxvUch92LVjE2dO7WXozEFGrw2wu7sZdbiE+moTZ07u59SJfZw/c5S9e7uRBnuxat0SVq1bxHpnC6zszXH1WU9gqCdeAY7IwiUs/PF71tqaIwv3J0GnIUghYXNnIz37trH/cDe371xk8MIR9u3vZHR0iKtXz3L9+gXaNzcQHhpIS+MGfn10l3u3hzl/uo/7t65y98YQ14b6Gb4yQGWlCblCXNtj4iK4NnyeR3+/w717N7l16yrH+/bR1bmJ430HuDh4msHTJzjd38fZk8fp2doGSkEUwhgHEW8zQHtrI0PnB7g3dpOx0RFu3bjKzWuXGL58nsFTRziws52Oxiqaqwspz09BFytDHy+n2BhHYVYM4m51DMlR4kZduTGehtKMiXF6aFv9swHtOHfrPwIRj+V2nwER/75PXXYC26pyebwTX5iqoiIrlubSDLaUplKVoaJMF/GbftnRgeRog8jRBo1nMvpRuFj+y/NkPJXtyFb6kh3lhzFaQlaUz3hg/xg8PM4SPO278J+DqKdBhCCoKYwPwaj2J13pTVq4uwhWIp5wK9oaSkjT+D4V4Bc/dZwYQr2WIXX5AT+HuUhdfiDUaxky98X4Oczl2YzDfbFZimIngox/AyIaEXp7esgyZPLWm3/B29WOwvQEpB6OvPmXyeTn5bJz5w6mTFmFIDjw2M/A2mwen3z4NxbMm8Ou3h56du5kR3cXHR3i3+7uLnZ0d5FjzOb1V18mItAducSR9999G1N+Hlt378IxIpSXX3yBQDdr0qKCSIsKYuqH7zL1ow/p7elh545uvvrsU6Z9/jGX+3YyNtRHZW4CAY4rWTp/Om9Ofo3Whnq6u7ZjY2XJ5FdfJDsmCINGRnZsBCWGZAaPH+J8/xGWLJzPD/PnsXtXBzt2dLNz5w56xlteXi5262349JOPWLt6JaeO9HLyUC8N1cWsX7McJxsLtm2u4+HoJQ72bGHKB++xeLUHHV27aWtpYerUTwgJlPDrTzd5dGeYrc0bMSTHUWEywlIBlgpEK4IZZhLBPs6sWjobtcKPiGAvaBVEt2pfR6KCPbHDhOOaRXjbryRG7k2FMYm9HRtprTJSnKmlucJAZW4C6dFSbH6chp/DcjEg9LMlKcwTfZQfgvAINwykhnsTJ3Mi0ne9SL6V2BEtFQ2JRN6KI9HSJ1Jo6dFBZGplaINdMaUoKc1UE+azDufVcxHeg9zUqPElMgWzuZ/jumYh3taLCXGxICbIgUhvSwQhhsxoP8ozIinLUJMVE0SKUkJapIR4mSsGjT9pSj9SlBJyE5X0bKnh72PX4NEteDTGg9vXqCnNw2zR7AnVhvR4FacP7WDbxkKaStIpy4xBpw4mRu5NVqKKQkMCggGyUzTs7mzkl1sXUQsCNfk6chLCqMlNgvsCFeVFDF+/BPzMw3ujPLw3yq8/34a/34cHt7gwcIyz/QcZuXSOB2M3GLkyyLWL5zlz4ij1VUVoFBISlBJaavPp2lzF2eN7uTbUz87tLeztbWdzcw0D/Qfglzv8+tMIR/dsYxLDqAWB1uo8Hpvb2K9cyPoVC1i7fD6C0IeQAoIwSl1VCVWlJrxc7ZEHeRMhk5CdFkteegJuGBDUEOJuhVbqSpLCh1SlZFzlyoS3zTIi/R0J83MUj5cCskB3YmLC6enZytjYMEPn+3lwd5iLZ45RU5xLdKg/JUYd547s4cyhXnTRYXTyPdEyCdkpWs4eO0BtWT7pSRrCgrwY4vUJEJGfFo1eG4w62JUUpR/5yUpqjInsaCihp7lUzIAlKCjSRZKfFE5imA/6qPGa+yBvomUShH5IVEdw8vABHt69zd3REfqPHKSaVRTmZtHb2U5RTgYSVwcx2Bfa6GzawJ2rQ/xybwz+fg/+fo+x60OMXR9CkEDnpo10tzdxeE8Xly+cZJhJ7NrRxp2bQ4yNDnF2YB8FxnhkfrYEelrhabcUf0czhDfAGB9IUZqCyqxoqo1a0aAtb5zcnKFhc5WBuoIkNlVk0VpuYFNFFpsrs6nJFZ24W8oMtJZnsaUqj20bi+lpqaS3tYrt9SW015ho31DItoZSOutLaKnIoTovleJMLYLQj9AmZhJqC1JprsiiIieBc7xBYXo0UUEurFn8HX7OFvyeMWpMKbRtyGdzTa4INl6HrFi5uOA+D1naEPITI6g0xNFUlE5rSSaNBWlPHHknQbZWRmFKJKV6DfnJkQh2YLV0tqiCwxTiVTIRRHRCnEpOa20xnY2lTKGP2FAfKoxJ1BdnkhmrwBAXhkkXjV4z7jMyT8zYvM0AbzNAklJKWrSc3NQoDMnh6GJluK5bwpwv30GIAXvz2SSFeZOpDkCvkpClDqA4MYzC+BDSQkTTqJq0SHIiA8iOCiBb6YchXAQRmaHeGBQ+ZIdLMKmDMKmDyIsMJFvpR4bCm1S5B6nBbiTL3NAE26EJtkMtXU+EZC2hXhbIPVeh8F5NhGQtUpfluKz5Hi+bBcSFOpGhlRAVaIMgmJB5mBEueaLwFOT2I3FyR1JUXqQqfWgu01NfkDwBIrLigselsdeQFuVFsJs5qZGeRIfYTxwjwMWCUF9bAt2sCPNzJjzQA383W+wtzRGEBNavWY7dWnMqCnNoa6ilICNFBHq/A+F3UGnKIC02gsxEFSU5iRiSw1Er3AnxseLNV97nvO4D1s+dhCCocbGejY3lHNZazmX6zPeY+uWfmfH9h0z7/gOEYtjaU0dShoo1touxd1nBwqXTEIQ+1lotxm79cr747C1+XDyT2vIchgYOcerQDpIj/bEz+54FX75DjNSJnU1FXO7vorPBRIzSEwuz6axcMYPlP36Hu4clxrxE1tmasfjHWSz+cRYfTX2L6d9/RnF5Nm2d9SSmRGNtuwpff3c21FewrXsL23d0kFeQja2dFTKphJLCXLo7W9hQZYJvBFLjQ1FIHXGyWYy1xRw0Ed642JlhvXYxynB/pk//DBvrNWzZ3ISXlxNabRjRkSHEaOQ0bSzh2MHtHOjZzM6tG9hQbqCsIJUUJAyd6+PcmcP07txMS0sNEn9n0Yg0BhxcLHByW8PCpdOYNutjbB1XEB4ZQEioN5wTiE9UIlf44uVjT0ioD8rIYJKSIqFboG1LBcgEqiqyOXvuMFfGwYG5+Q+kpsYyOnqJn+5cY/BcH4/uj/DLgxHGbgzy0+1LPHw4yp693ezZ08WpU0f4+ec73L59jft3R/nl4V3u3h5h5NpFbl67xM8/3eb6pUGGzp7i6MG97O5qp7bUyCOeIwYZC2lFMANjZhJbWjdy4tgBbly/xP27oigIvz7g1rVB9nVvobbYSJ4+hrKcOLKS5GQlKUTu1lKRGyd4gV4bRDmWNFdkUZOvo1CvJTNW8f8rYH7cpozXa0QEOZOrU074Mv0mKxDph14lkpqPdzc89VwCVdkx1BckU5ahpixdRX5iCEWpYb85Rk6sjEy1lGytDE2AE4LQj/vqhf/RdWZEeJMR4f1PnnucgcjhWXnVf+ivdCc94ulyqqdlVp99bUmKeO0FCSHkxQaSpfUjQ+2DPtKLxDAnpNJd4+VMjwFX8TP9I/xWIfdajr/TD/jaz8PPcQG/5TlU/+a8YnsaOHSOtzaxMf5jb2vDu2//FV9HaxIi5QjPT2VHdzcAK1eYIfzZGU97S+LCpMi87Jj53ZfY29rw73527OhGED5C7utERX4qH334HkmJ8QAcOnSUV1+exJJ505C6WSJzteK1lyfhL/EBYPD8eV5/9SXmf/cFhuhgStKjyUoIJcxnHW9OfpX5c2ZNnGdzUyN/fu1l1pn9QHyoF4X6WGryMzjU3cam2nKmf/0lc+b8+2utr6/now/fZ+3qlRzeJRKqq4pzyNLFcXR/N2PXB0nUKpnywftsbmqa6Dd3zvfMGCdGyoiho6mOwiw9u7e1cai3i/L8bKoKcxlmEpUFBg7t6mDw5AHOHdtLpSmDed99ymPCth0mIgKciQxyI07hS60pjTsX+7lych9nDm1j4EAHl47tpLFYj8TODF+7ZagD7CfqfvVRfmTHBCI0QprKm5ggB1S+69AGOYivC3YlRuY2ASZiZG4T5UGlGVpGTu8TlZnCvElT++FpvYjEcE+E7yE1Opi60mySIgNRSOzwsBKt0SW2y1D5ruOxsUliqCul6SpqcuLITQolOcKXRIUHIS4WZGkDyE8IEych4Rxp2hD6dndybfA4/E6A3wlkJGsJ8nVFmA4LaaWtvpzdHfUc2lbP9ZO7uXKsl47afHKSVGTFh6OPUaAK9qSqIJ3+vZ2MnD2MWhAoSlOTlxROqlIC9wVycOLqpfPcvzvKjeuX+PXRXfj1PsOXz3Pp/CmOH97Lgd3dPLp3i1/ui5Pww7uiq+dA/wEq8tMwJkeQGh1Mrl508d3T1Up4sDceLusIDfaBboG9XZvZ2dGAKtgTQQBtqDfxEX4YE8WJEDOB2V9/xNT3/sLMrz9BSAH2CugStWTpkygxZWPMSKEoR8/+nq3kpSeQgoQQTzuEBEgO80Wn9CdNFUBKhEjmCnBcicvqH/B3sSRFI4dRgXyjjmvXBrl9a5jbt4YZHbnE3VtXOH1sPxvKTcRFhFCQkcKxXV0c3tGOWhAI8XKhpbqUwiwdVYVG9InRmHLSOLhrK8f3bYNHAsIjiAhwRhviRaJSQkm6hsbidLZUGGks1NNQqGNTuYGmYj2l6dEY4+QYY0OZSJW2Qt+uLhqrSolVhXP04D5uj1xj6OwAB3b3oEuMQ6MKp7O1ic7WJqIVwThbr4FWgTtXBuGX+9y/fZOfRi4xdn2Is8cOcPvqIANH9yEIbYT4eyBxt2f1ikUE+LqQoYud2Blrqi/C38uaNWYzsbf8Actl36IWBJIiPDClhFCWqRwHEDETmYjK7DhK0qPFQLEohbbqHFrKMmkpy2RLlZEN+SlsLNDRUKSnvjCNxuJM2qrz6W4sY0dTOR21BbSUZdNYmsWm6hxaK3PZUKijxBBDYXo0BXo1pjQx4znA23Q2FHGwq0F0vY8PRRBywO4J+bqxLJPWKiP0CdAnTPB0RC+QYREkxMgp1qlFkrVJR5UhbgJcCnZiMFSSFk1BaiTCF8AkgQg/F9rrymisLCAqRDLxmdWVmagtNlJXbOAVrvAKVxDMoDgjlshAV8J8HZ4YRM0Tx3JatIxDXc2UZSWMu42rx43t+hByYL3FPAJcVrOjtZxdmyo42FlHrTGOKoOW/BgZWZH+FMXKKIwJJkclIUcloUArIz86iNwoESQYFD5kyL3QyzxIC3YnPcRzAlQYFD7jkow+GMJ9yVb6oZaunwASkQHWKLxXE+xmTpCrGUGuZii8VyP3XEWEZO146Wjv+OI5RIDzEiKeAhEqvzVES61RB9oQ6WdDQUo4CaHuxIW4khYpIVUpvuc4uSNBLstJVXkQI7Of4Jc9LpOSuq1B4riSQDcrHCyXYv7DDFYuno2ztQULZ3+LOkzKr/dvc+vaEJaU42i5YgJECHYgTAGppy2RIR5Eyd3xdTLDw3YR33/xJ0YN77Ny2vMIwjk87Oaz2nwac2ZPYdqMd/nimzd5/6OX+G7W+wjFsNZ+MXOXfMXT9dWPA4Tp333Ioh++IStNS3FeCt2ba8lPi2buV+8Q5LqKEBcLKjKjaK820FqhJ9zfmqXzPmG1+TTMfvyW+fM+ZZXFXKQyV95+71WmfPom8xZ+y5RP/8pnX73HoaM9tG9rIEwpZfGyOWTlpHH46F4OHN5F757tnDzdR1d3G6cHjotGoRV5xGtDRVUoL0GUaZ4EXs4rMFv0FfNmTeHTD15j7qzPsVm3HCd7Kxoaqti6tYmDB7uprTaRHC9Ki9ZX51BblokgqNHFh6KSe5CChKqSTDbWFOBgtwpnxzV4e9vj5r4WIQYsVs/DyXkli5dMY8EPX1NUrOfAvg7at9TCOYGs9FgCJU5Eq4IQ1ODhsg57G3PoHi+jHIK1lgsoLkmnvMJIdHQICxZMJzY2gqNH9/D3R6M8eniDsdEh7o9dgZ9HuHrxBPv3d9O5bRN3744AD7h37yY3blyCX+4zdmuY+3dHefRgjPt3bsKvP3Pv9g3u3LjGib6DHDvQg1oQsMOEcAWcyEEwg3VrlmJvswp5sGTCNO/iuZOMXDrD+f4D7OxooLrQQF66Rhy3dpCrC38KRKRMzOvlWFLO+O79F+PBPv8q62Aab/99kG7UjZO2/wFElOhUzwbYOhU12bEIgppaYxwFKeGU6MXNTGOcjEqDGlOSnMIUBaV65W/Oo1f5kxMrJy74P3OEzgzzQh/mOdGyo59WZ3oMIJ6WYP0tKPjn7d/5P4itOlNNRaaKkrSwZ84plXbxzjsd/LvSL6W/BVLXxTzLf6gen++6edb4+DFQ+McsxGMQUSf+fRwMHz9+nMl/ehXhfzqjDQvijcl/oru7CwBrq7V888VUaoqyqcjRExfuz8xvv8DF2XEimH7pj8/z0h+f59WX/sjrr77EX15/lcmvvYwgvIGfsxXG5Ag+fP8dvvz804k+n0/9mD//6WWEalg+bzqvvPgCmxobAEhKiOfVl/6I7fIFxMs8xuu/TVibzeXVl17AkJn+DAh49+03+eazKWRogmkqy+Hg9k3s6WgmNy2Omd99zVrL1ROvfevNv/D2X99AmDqVVXPmMDY2BkBRUSGffvwRWpWCHR3NdLRsgEdjjF49y7Xz/cyfO4uvv/vDM+dNTi5C+L+mIjiL6K88N5Nfbg/z8+g1Th/ey6GdnWxtrKUsL32cWKRHWAi7O1vGd5/WY2uxZJxeOh1BaMXF6kfCJY7UmtK4deEYJ/Z0kB4jIzNOTn6ykmjpE7KONsgJncoXfZQv8XIXcuKCqDSoMcYGEB/iSEyQHZF+NiK50GMNKn9bYkJcUPnbopU5Eyf3QBCGiA1xxxAbRE6iHK3MeVxByXecYJ+MxdIZfPjmi1ibzcHTdvlTA60XjdQeudsKovzWkabyxpQcSpFOSV6ygrykcIrTIynRqajO1pAeGUBZplYsoeiGmPBABDtxF7m6JHdictGGS/Fxtubs0T2cPdIzMcA3mlJoLs1ErwkhNtSHkqxEqk16Ho0Ocf3sES4e382+rfUiafYLyFRLyU8IpaI4j5Erg/z6cIx7t4e5cfUid0eHuXXjKs0NtWRlpHK87wCjI1d49GCM0ZFL3Bsb4cKZfq6cP0FzZR76GBnZSeMTkDUI58Df0x6Juy3uDpZ4Oa8jwNMO+7VLcbL6EW97MfCICnKhIE2D8D3oNHKSo0PJSFSzodwE90UVHkVIIB1bmjm4byen+w8zevU8p/r20tZQSVluGjtbaxD0kBLuT2KoN/qnajf97FfgsnoRTpaLcbBcCqMCHZs3cunSGR7cv8PdsZvcunGZ3u4tdG7aSG1ZPsI3kJ0cz4FtHVTlGSjPziRc4k2+PoUKkxF7S3PkAZ5oo+RwX4D7Ao2lRprLczHEhaEN8SJdK6focT1sYhgtZZk0FqVRpIukyqCl1hhHmT6KsgwNBm0YK+ZNY92PC6gvKyBWGUpKTDSH9+3mdP9Rdu/cgS4pkeb6DZzuP8rWlkYO7+5hZOgsrRsq6WMKmzaUwoNbdLGRW1fO/maCVMkleDpZsWjON1hbLkPq50JyvHIiIE6IleNqb46r3Y9EKzwxpavYVJlJmSEKY3wgJenhE5yIjaYkGgpTaChKo70ml42FyTSW6Ggpy2RzZTabK7NpLTfQWJw+Dh7SRXWkAj2NxZkTxOqmEgMNRRlU5yfTtiGPrfWpNpfgAAAgAElEQVSF1JiSMaVFYkqLJDclgjSNlPQYGbpoKTcEQVyw74tuxxOLkCXcEwRGeR6mCzBdEFPN3YhSw5bP+nGU6jVszE+lLjeZMr2GwmTlBAdEeB1K0rTiIt8KQh/s7Wji5uAJ9ndvoaYom4bKIm5fHeTssUM0VhXTUJpLulZO7+YavqEXmYcNaxZNx3LxDJxWL0IQ1CRG+FOo13Ksdwv1xZn8jvvjc1oO6bEhuCGqOuVnRItA6M4Frp3czY6mEjbkxLMxL5Hm/GTqjfGUJ4VhVEnIjvAhXx1AVpgveZGBYqYhXIIh3Bejyl/kQCi8SZa6TBhIJQY4keTvhF7mQVaYL1lhvsSFuhArdyY6yB6lnzVhPmsJ81mLyt8GtdSOuFAXFN6WhHhYPAUi+hEENeG+loT5mE+MM4WnOSrfNWiltsQEORAT5EC8zJU0pS8GjT86pRfRATaEeVqg9FmNVmqD2t+aUM9VBDoup64ggfqiJAJdVxHssZYQbxvMF34LzwvwvEBmUjSpcZF0btrIzWtDDJ0+TqwylAUzvkGog2RNBJMYZvn8aXjZrcKkVxOv9CHAZSU+DkuZ89VkRrPeZ85XryM8B+tXfcviBR+xePFnrFk7mxWrZ2BuMZ0ItTfZhXEimf8+zFn8OTPmTPnN92rmjA/xcrHE23Ut7nbm2K2ahyCo8Vi3EJnLCsI8LYiUWBEf6sSyme8yfeqfcFq/kDUrpjN/3idYr1/El9+8y0dT/4q1nTluXjZYWi8jUhNMVm4yMoUPa22W4+BiSX5hJkf793H85AHG7g0zcLaP/pMHyM/P5N13J+PhZk1PdxNd7TXIpQ7j96mXdRazWLbgc9768//E1d6c3u5WOjvqaW6o5PCBnVy7MsDojfN0bW2ANgHleEkK1oIY4HcLBHqvI0hih7ujBXY2P+LmshZ/iSPZhniiIwMICnDAz3Mdrvbm+HtZQ59AbqYWfhnh0dhlKBagWCAhMghVsDc2Kxdht3rpOKPQegJEmC37DnOzmVitW4Kl1VKsrJfj7evAlvY6Hj68wfGju9hQlc/gmcP8+uA6XVsb0KrDqKkuY9eubVy7Nsi1y+e4NzbC8NVBHt4bZfjyefjlHvz6gPt3Rrg3eo3hi2c50Lt93C3mOb5HDPh8XNcguIGvpy0JMWFI/dwoLzaye2c7xw70IAxAQ2WByLcSBhDUoIv2F+cZN5jEMML3YIiXs7fzMQH3saHZU2Pnn4IIE/8eRDxlgtY5zhF76vna3Nh/0e9xuVAxNTkxFKQoyNT4Y9AGkJ8kpzJLS5FOOQEuxD5PAvvs2BCyYmTj6+o/LzvKUHg/o+D0uBUkhIyTnP/xPTwtsfqfgoh/bM/KxZqS5OTGBz91npyJ80mlJ8Y5Ea1PXUMjz5ZSFfMsUfrxvesdbwlPPe7kCWeykScg4omCk8x3xRMQAaBIjuOdv76Bh5PdMyBi7ZrVrF6xnAM72qjOF5H7tK+mMmeuy0RfQXiNj957k5WLZrF8/nTMfpiB/ZofkXk7sbEoA8ESZn3zMW/+5XXaWloAiFRF8NIfn0dIG+C9tybz1huTJ473xdSPeXPyq6h87Hhcr+uyZh7TP/+A117+I4OD5wE4drQPAH+JD6+/+hKGWDnnDvcwcvYYwu/BCz0zvv2SdWstJ4791zcms2zRPITQMF5/7RVWmC2feG7RwgV8+flU9InRGPUJPLh9jXujl9jbvYm333oDL08PAA4dOwHA4OAgL780CUFwQRAOEh7gza6OVrh3i5HBAQSgIs/AjrYmQiSuzPzyY4SFoA71p640l77d29jXtYn0mAi0ob4Trp6CMIQ1xRSkxZCulRPm6zAxEOzN5+Bt8yOCoCYp3Ie4EFeE30FBioKcuCBSIzxJU3mSpHAhym8dUQHWxMpdCfe1JirQnpgQF5R+61FL7dAEO40PLjFVnhDmgS5Kgl4dSJzcAy/rZQhvQIpGTlp8OIGe1riuW4KPvTmBzivwt19OkLM5Kl+RdJip8afaqKWuIIni9Eju8zuEL2BzWQbV2RpyYuU0FKWxuTIXoRuwE1gw83MSNeHju8kmhOfEcojDuzq5c/UsF47vIS7EHRkxGLTBIoE0VY1JF015TgrD5/oYHern3vWz3Dzfx87WKvKTleQmKKjM1FCREU1GYgyCF2xuqOHX+7d5dO8W5wdEGbxNzRvZ1LyR7Vs3c/L4YS5dGODWjcs8vHeD65fOsbW1Fn2MgrLsuCe7id+IIMLecjlvT/4jf/vLiyye9w3rVi5A6mVDbJgvwnvg57SSytwEDvIpB/mUEwd2cGx/F6OXz/H3ezcZuTLIltaN5OdkcubUMa5eOs+Fcye4OnSGi2eOcX3wFHeunuXsoZ1sqcojMzqExFBf9JGB6JT+RPk5EuC4ihVzvsQOExZLZhPo7ciGqkL6+w9yYfAMt28Nc/jATprrK0Sezzfj1y+0UZCWwsjZAYbPnGJLTSURfj44rFlJoKcTIf4eLJz9LYvnfkteagz9u7cyfOYInfVl5KVEkZscSXy4D86WC1nzw9fjdfRDFOmUVGZqqMzUUKJTUaSLpEQfxznewHGtGXEqOe2NG9jbvY2b1y5z+sQxrl4c4tC+vRzev4d9u3ZSVVqIyZBObYmJmuJcDvIplaZMDuzsoIuNFBt18IoArwioQ/3x87DDw3EtCqkn+sQoYqPlqJVSAnydWL1iAcuXzELog3m0YcCNYqxZRTVT6KPSqCE7LoCS9PAJTkRDYQoNhSnUmVJoLTdQX5RCY4mO5tKMiXKm1nJR+aypJIP6wjRaygy0VefTUVtAW3U+reVGGoszEfTQUJrOpmojrVXZVOUlUpj+eGF4hCCMIQhqNCHu4uT9vLi7KlwZb0KfuAFxDlqrjGypzaOp3DChbCXYidwRQejGGBtKQbKKGmMijYV6NuQkjTtzG8SAQBiiIFmFKSWK7LgwsuKVFKTFcKh7C8f2bqcsV09ClJwCQ6po0rmvh4bKIlLVoeSlRHO4e9NEVkMV4EJHXREn926lUK+lwphEd3MFJ/dupSQzjt9xn5SoAL6nkwSlBEEPUXJ3ulrKONjVwOiFIxzsrGNLZTZl+ijK09XUZsVQb4ynNjOaskQFhTHBFMUEkx8lpVAjoyA6mJzIAIwqf7KjRGnXVLkHOpk7+jBvsYwp2I1kqQt6mcdEZiJW7kys3BmtzJHoIHtU/jao/G2IDBDnwZgQJ1T+NoT7WqEJdkDpZ43z6tnYmU9H7rGSMC8zwr2Xo/RdiSD0ERO0njiZA3EyJ2KDHYmXuZIQ4kaC3IU4mRNaqS2awPXEyexIDBU3c+JDHInwXktpuopqo5aoQFsiJDa4Wy9h/rfvExniQVtjGd1tG+loqeHo/p1cOn+Ksyf76Nu7iytnBhg4fJDtm+oJ8nIkNkLKrvYNKFCjQAwqvO0XMefL1xnNep83X3lfHGPPi6Bo6dIvcHRehqPrj9g7LyUyxocEvUIEEeNBytfT//YfBziulnPxtV2In+0iXC1mIXdbgbvVXPQxEo7tb6FloxF3px+Z9t3fsFy3GHvn1ZRUZNPV00qSLor0rDjm/vAt8xZ+x/TvP+PLbz9khcVitnVv4uKV0zz85TY/PbhBbLySmd9/yYIF31FUoOf82YP0HeqklYU4WC9AEIYRhGKWL/oc5/VLaKg1cvn8Efj1DmOjFzFkxJGfmzJBGqdNYIjXJwD342a3ZgHv0Y+36xqUYT5saa3g+NFeLg4eoXd7IwqpM47WS0nWBBOn8sfXZQ25qVHcvXqKX24OcnLvVigWUEocUQe64u9ggdTZEpnnOkID7AiV2rJ+zTxWr5qF1dr5rF4zn/V2K7Cy/hFLq2VoYxXU1hVhNCYTHRVESUE61aXZdDOdjLQE4uOiycpK5dy5fk6fPMKtG5eBB1y6MMCZE0e4fvkMD+4Ow6M7jI1cZE93G+UFWTSyFANuokz124gGpG5QmJPE7p2bad9Uy5ED3fR0tdJSV4owAIyNiza8x/jYauVTDqKL9qexLINN1UZ2bKpA9Np5HCwXM1GK08p4AJzAs+U5pt8Exk+C2acDcPV45qGXxorM/2YsPu7zJPgvTA0jN0FGabqKhsIkStOjyEtWkJ+koDxLw4a8hInzZseJAg+6yMfk6Gf5FwVJSgyqgH96bkOUhPy4YDJUXuTHSZ96zvTU5/KfZ16eBUSGic8qZwI4PA1wHoMIMdiXSo+Ng4jHJVRPA5GYp/4/rqo0obJUx2NvKfE+DSNu2rbxBEA83lQR+ykCViH1WYG3y1IRRJSXlQIwNjbG119+zpT33+Wtqf+bjo4dAKyxWMX872dSW2xEMENsM53/AURMYfJrL/HtZ1P4euoHfPXJByyeO4OavBQ2FuipydehDHDm9ddext9PLFk62tfHKy++wFef/I2XJ/0BHy8xQO87coRJz//X+BsSa8bVAfbI3S3482sv8v2M78YD+PP4ensCsKmxAUF4DUEw48H1c3TUlaEJGU8xOTszZ9WTa33rzT/j6WRDXbEBeaAPH0/5gN27domZhaQkPvnoQ4pz09EnRlNfVUTrxjJs167ib2//lfZNrQBII9wZHBwEYNbM6bz28ovjKb4BaBO4cuoIGwqzqWYVkVJfFAFeONlYsHLpAqxWLiFRE87gicNcHzzFwZ4O4pTBVBca6Oc9FP5uBLjY4OOwGnfrlbhhYNnsL/9hgKpxthyv23tPTHEXp0dSmBpGXIgzKUp3EhTORPhaog22IyrQHrmnJeG+VqildkQGrEcrsycu1IXIgPWE+axF5r6KxHBPdFES8QvVCMkR/iSE+5GikbOloRShF2zMZxPsYUVcqBvh3utQB9giSB6nGx+xIS+OxhIdwqi4O8ojASEQBCGBpFAv9OpAsuPCyEmJJFUbRkpMGFIfFwShm9S4SMwWzcbH2ZqDfMrWpir693ayv6MWg1aKTuVHbIgH2QkRlGUlkJsazWD/Xrg/DPeHudS/Z2JHNpAEanPjqcqOQRB6SVKH0l5fzf4dHbTUVbJz2xb29HZRUphLZVmhqChxaDen+g9x8Xw/N6+fg0djHNm9jdrCDBIj/BECRWDqhR4hBSKCvImS+2G7ZilSbwf6BYFVS6YjCN0opY6E+tgQLXMlPTYUbagvF04cYOTiSe4OX+Te6BV+uX+blsYN9HZv4+GDMR78dIuh8yc5e7KPs6cOc/v6BX79aYSfR4Y4sr2VkjQtaSop6VFS0lQBqP2dCHSyQC2IXi/VhQYO79nG/6HsvKObOtN1/60769yZu+bMycyQOplMZibJkDohCRNCSCAEgunVYOOCe+9Fki3LVZZlS3KTbMu9914wxjbdgOmmE6oxvTuUQELK7/6xbdkkmXPPZa1vsS1t7S1pf9rf87zv8z7vuVOHuHTpDDt3bGXgwG4uD30pLR7iIhJo3UtOsoYKk4nLx47BvXtsbGnG03Ylcz+dSrCXM2oh+GL6ZCoLM7l26hC3zxzlxO5NMCxIVgWTIPfGEBeMSauQuo/eBHFTIoZFukhqsuNpyFFTmhqDMTGSdXWl3Ls2yLXBL/nq6gUe3rkJ33/L3ds3GDz9JVevXODYoQNs37KRbRu7qSotpCTXyO4t3WTrEqnMz6Qi30hDVSlFWXrWt1RzgokIcROVzA+HlQuwXWaFGS/cnVeilPsR6OvEkgUzmDzpVaZMfg17KjDjBTfFSAJesqAt0IdTnRNLXW4iTYXJdFYaaS9Lp7HQQHu5kY7KTDoqM1lbmWUZnVXZdFbl0FmVw/raPDoqslhXnUdXjdSPxVIjYILuejOd1SZay9JoKEz52cJhUPmP3Mil2pkCveqJ3hC/5hFiL2xsLUWLAmGG9qpsWkoyqM/XU2GSGgjWZGstBKKzIpumfANCPEKcGJE9nYAltCCAQkMs4hXorCnkysmD3L9+nuN7d7C+pZbOxhoGdm1jS3eHVFinAGEFlTl6qnNTqSvIYOjILvh+mLMD2xBCT54+htoCPc1lmQgzpCeEUl+Uip4weCQsEdmho9s5uW8D+zY0UZ2todaspcQQRbFeSVVGLE25WloLkmnISqDCoJSIRFIE5UkRlGjkFKnDKUgMpyBJhjkumHSlj2T5GhuIOS6YTKUvaeEepIV7YJR7Y5R7k6RwJTnS3ZKR0MhdUIc7oQ53smQnEmXOaOQuJClcSQhbQ7jHUuRey0mN9iTCawGx/ovRhKxCJ3dEr3BCL3dBL3dDL/cgI8oXncydxKA1JAY5kBLuRLrSg0yV5KSiDXUkI2qscZ1W4YwqwJYIH2uWzX4PX6cFZKcqOXWkjy8P9tHRWM6pI3u5NHgSgxDUlZVw8+IQN4cGuX7+NF2N1bRW5HNy7yZ2dteOAD01we4Lef+1v3Ax9e0xEiEGRubWGDhycptLiMIef5ndfwNmRotnf/6c/dJPcLOegeeqGXit/JQwJysiPKUMdUa8Lxvb8mgo1REtW8Nq688ICXUlJMyDqpo8Tp05wJ59mzh5ej9xCeEsXPwZi5Z8brFFPXZiD9dvnuPo8d20dVSj0SqpqStkfU8T5wYPcf3acXq6KkmM9bO4po2CpqhwF9oa89i2oZmvbp3nxpXTBPu7YPXFRxYSsWLpDNbYzpXkN78FKaqqxsdlMRM5QazSC0W4Gw21Zo4d2c6Zk3s4tHsDh3dt4MjujRzYtk66hlEBlBo1rK3O4+TuDWxpLcOg9Efl64AQg8T4ORLt60CElw0JMleUofZ4uSzA3WkBC+d9yEdTJ7J0+WxW2Mxlhc08bOwX4ei0nNWrF2Fnu5Bgf2eiZD4wRWBIiSMuWk6kPIhNvWvZ2NPG1k2dXLlwkp3bujl+eDfXL5/i/q0L3Lh4kqFTBzm8dysd9WVkpqhI1QRLmQQ90lo8EgzrXV9HS0MJwg/yc3QYDXGIfolElGSnIEQBTpSQrYugvSabDW0l7OypZ8+mZvZu6xhZTy4iRAMMCBgQeGGmssDIuqZqxpOIS+cHGS+Z++GH7/jxx+8ZIxHjuyWrqSkelQT9fP41FGqpNieMA9MNjAfONTkJVJpiaSlKYUN9DlU5asqy4qnMTqAiZxQsj553YNyx+y3bFdn/LusxNrLjAijUhv/Cc6OfpYP/PxKhZzTgY4jyIjdlPHn46bFGt0dJxC5efXUdY/ar4wmEdtz+oyRidL+R2oYnsiV9PxkSiZAHLEQevJRgn0XYr/iE2Z+8IZGIVIOOtFQDAM1Njbz95uv8edLTbN2yBQAPh5n8zn0V8YpAQj0cJV/z37mzaME8CzBfuWIZK5YtxnrZElYsW8zypYt54dkJrF5iRVNRBid3b6AyJ4X33vrHExmHye/9k2cnPMVzT//eImVKiI+VMhQimRh/ZzJigsmIDcB+yUyee/r35OZkA5Cbk83vfjfZcqynpk7hjVf/SltFLnUFRtoq8jHEyhGr3Jm5ehyJePklPBxXsaO7if5N63jz9X+Qa84BwJyTzT9ee4W1TVU015SQm5nClu42Zs+czr8mv285xltTXyTNWD7ymhz+9Pyz2C1dgPhuhPQIQU1eBsEudph1CQR7uZKfnc72Dd30dDTRUlvOnauDXDp7guP7d7K+pZZzR/dSkpUmXejNEgBPigwh2M2OpMhgUlRhlJp0FpeD+Z+8S7DrShS+dsz68DUifFZhTpZhVAeSrHAjPsSOuODVJCtGmi752RLlb0NciAMJYQ5o5E4kR7qSHOmKEGrkXssxJYZQnK4iWyOnJD2Oyiwttfmp9LZVcXjPRjSqAFxsrZD7rEYV5ECo21I04c7j3BSGqclVg1rAB0KKoF4ckVEILWHOy4jys6c4LZ6hY/08uHGer66dZWDXFjJS4tHGRVCal2mJ3NtQw+GdPQghaf/zdVFkqMOwnf+pBNCCJNnHkd2bObizhw2tlTQUZYzE5qIkf/9psLWjnqunDsH9mzSW50GN4Oj+fobOfElTfRXlJfmSo8T+nezasYH1a+vY1NXEiUM76N+8lspcAxkJMgKdV0o2p0hR4pribK4OHuXGhROcEIITQhARtEay66yRInxGTThFmWryUuPZ3tPK47vX+PrOFR4MX+fW9Uts2bgeG2okn+6Hdxm+dZWvbl7m1tUhrg2d5Ni+Pq6dOsSuriYqMjVkxoZhjJNIhFbmRaSPA52V+Zw7vJPrg8f56voQwzcuMXznOufOnuTqlSH6mSJFrHuRmm09BdoIGUIMcKK/n68vXuSroXMc3bGNuLAAPB0kj+0t65vg4S1O7evjxM5N7FjbSEFqAgEuK/Fds5zawjTuXDjM49tn2Le5mfaKDOrytZSmKanIjKbWFEe+Vk5OchTpBPHVlTPwwwPuXB3k/OljbN+6gTNfHmPnjq18eeIIu3ds48Dendy+dol9/VupLSsAk6A8N13queHhSEleFtwUDPIyaiHwdLTGxW4p82dNxXn1EjQx4YQHe2BMU1OUl4Yqwh91XAjWyz5HnIZ3GUD0j0h5BsGUGERZppL6fDUN+Uk/IxFtZZmsrZKIRHu5kbayTNrKpO1RGZMQp6nNTWFtpZkdnbX0d9UjkbX7CNFCV202zSU66guSLSQiT6cYF/1SSySvBfJSlBSnxVKdo0V0SfeBZCHoZ4pEyocFogOpxqIml46KLFpKMmgpyaC1OIO2kkw6K7JZV5kjZSLskaQM/ZIUYS8fSPP3VxI50KJgfXMVty6chEdf8eDmJW5dHuT2lfN0sGCMRJRIw5wSQ2WOnl09LZw/vAMhTqCWeRPuuRoh1MSGuiLMIAakDMwjfk2uPgpG226NyD7KMhPQK30pSYuhIiOW8vQYqozxNORqac5LosYYS5khktIUxRh5iA8lXy25qRRq5WQnhEgmEnIPMmMCyIkPJiPKl5RQV1KCnNEHuaAPcnmCRKQoPdBGuKGRu1hIQ1yIg+W50X2TFK6kKMfMJ2J8l6AJsSU53IHksDVoQ51IDnNFJ3PHFBOAQeFJUogzmmAndDJX0pUepCs9SI1ww6CQ/g6y++IJ0BDqtpDlcyaRrg7g5sUDXDy1m9K8FNY2l3N0fx9VZblsZgaBHp60VNdwYHsfty8N8uX+fprLcqkvTCc/VUWKUtJyK3yW4DhzAid0r/LSM9NGgNXAOIBVYdlebvsJi20+Gfd+Rvd5Mgr6S2P14o9wWT4NL5vp+K2eSbTPMhKDbS0FsUa1P9EhqwnxXIrT6lnMnDEJJ5cV5JhT6OiUGko6rFmKTh+Nq/sq3nvvNQuJaGwu486dC3R21aHVRjFwaDvwgNb2StZ11XD12nFMGdEsmPc+kpPMiXHAKp0AzxVEhrlhSIpAq1bg6bqKKZNfY/as95j0zp/JFoJsIYhRuI+sWX0IAR6Oc4lXehHia8vHk1/lRS5iztKwZWMzR/dt5tzx3Zw6uJMN7dUkyH2JCXVnVPphUElmF1q5J0lhUmYqNcJLmhNhrsg8lxHgupAQH2tslk9nyuS/MX3GuyxYNAOrxdOxtlvItJkfMPXTd7F3XEpsbBhaTSQqmR/9TMFmxXz8vF1wdlyFNjGKzvY6Nva0sXNbN/t2baS63ExXRw2H9m7m8uAh7lw7xdDp/TRWmgnytEEIE+pIZ9I1/qRrg4lXehEb4Yk6OoBIuRf2tvOwRKf7RzNTLSPgEvLTYqTf9Hdwgols72nGAsL1jG1bNP0metY1sX/3Fnj8gHt3bnL39i0ePXyAEIMIMcjdu8OM1QyMzbsbF04ghJmOGjNFGbE/m3stxToai34K8MdIRGd1Js1FKVRljdVNmHUKCtNVlJriKEiLwkJuXhwnl9LDWOT9f5Y1yI4LoChZRp72l+xgzeNA+P/UmUmPlDE+TQFuPznW6DUp4cli7VGi9vPO3j8f4zMkoyRiYNw5escd7whC9CHzXYyj9b8I9V+Iu+NnuDvOJFHlQZj/alYunj5KIvS8MfE1Lly4AIC7qwt/+fOf2LhpNwDLli7mrX+8ymleobHEzJa1tcyY9iEz54wB81/69/wzf2SZ1QzayrJoKTFi1ipZNmc6T//hv+hsbQEgLkbFM3/8L56d8F+W2oQP3nsH8c4nCFGCzMMWpa89STIXZkx5+wkp01tvLUaIt2hv7gHAz8eL5575I3mGODLVEXQ3lLJvUwdWMz/F2WOO5X399S9/JszPnZ7mcrZ2NfHWGxMx50gkwmjMRDw9CZ06itqyPGrL8hjYtZl33n6TyAg5AO09PTz9x98z9aMPARgcHOK5ZyYgXlcRFeCOEMMjEHiAmpw0rpw8xNaetXx57CA3r1zkwO4dtDbUcPn8Ka5dHOTezctcOC255vi6OLBi/iy8kLpMFhkNVBUY0USFEq8IlABQA4R6ryHC35mWimz2bGrGeu5HiFmQqPAkJ0WOKsAWuddytBFuxIc6oovyRiN3G5fGt0cVaD124xAlBLvMJzsphNLMGNJigsiMD6U0Q01HVT5f3z7P9aGj9PU0EO5nR4i7NRF+tkT6SjcoMRHEW/ABe6kvSGIJLbzMIBXYk5kYQokhiiiflSSFuRPhbUt0gDO9LWWcHNjB6SO7GPzyIDnpWuKVoZw+uo8fHtykq7kKXZwcY5LUaTJJ7kVxWizCDVxWzkPMkgBWZkoMGdoYKvLSqS7MQC0EJZmJXBcCUQGZ8SEU6uPZ0lJFX2cjQkBqgortvWslCc4R6Gito29LN91rm2ltrAC9oKmmgKqiDGqKMhHCTGFaPDvXNzHQ1zUizVlMoKc92ze08eDWENs3tJAQ6SstbEtGpShqTElhJEb4YtbHUlucxZkje3g4fJVLgyfZ0L3WEhHfsX0L5wdPcW/4Bnz3Nd8/usv1C6fYvK6Jtop8Kk0pmOIVGJSBZMSEYowLx6AMJCHUg0J9PKcObOPHBze5eekM3z64wzeP7vHtNw+4d/cW9AmCPe0QbqCWByJl+L4buWE94rfcZ3t765iu/leQqo7k1MHtXDi+R5LLPAWNBSaqc4n+yLQAACAASURBVNOpLcxgXX0xG9dW0dtexsD2drZ1VrJvYz0HNjfSUZZKsSGC4pRwctSh+DoukuwvC+Ds0b2cPrqPZHU0ixfMYW1bI8ePHeTUyaMcOzrA5QtneXTvFgf39ZGbmYI2Tk6QhwOOK+aRoY3l1LEB2uqKKc1NZW1jGZvWNeDnsRrxFPi62xIR6omHy0pUEf4cGejj4b0rHD+yHTEokYanGJbsDoMgN0VOcbqSurwEWkqSaSzQ0ligZW1FJh3lGTQVpUrEoTydtnKpRqK93GjJRIzauwpxmnxdlFSHkxSJEFel882Q5mhrmYG6fDW1eYk0FGqpzI7DnByGKfGni89mKrM0VJgSqTAlQtdIQ7ougTgBj0c6Vnc3FtLTVMT62jzayoysrcyW6jNKMmkpSqe91Mja8ixaCtMQ4iYraKCBFWxmBl6YyVJHkqmOkLrGWoExOZb9fT3cvTbEncvn4Jt78MMjOlggEYmbkJUUjeiHMpMOk0ZJerycxuJMaoRAo/AlNsSdZItmeACF72qytHI0EV4WCZQ6zJ06cwr5yUrSVIGkRQdQYUygKiuBSlM8VVkJVGerqciMpkivoFAnpzxVSbFWMVZUHReMOSEEU1wQ6TH+GKJ8SFZ4kB7jLz2m9EEX5kZyiAspQc4kBzqRKHMlSeFOcqQnyZGeaCM8pNqvCA9SlF4kR3qSFuuPNsKDmCAHEsKcSQhzJjbYEU24MzG+y0nwtyYp2Jak4NVoguxICnIkJdSVVLk3mUp/0iN8SZV7Y5B5kCr3JFXujkHmhj7clexYXzKUHsid5+G1Yhqe1qPgvQUv+1noY30YPLGNoS/7MWfEkamPpbO50tKGrTAnhyP7B7h34xpH9+yis76SgjQNuugAdFFjNo+RfstwnDmBjVF/5Zk/zOFJcvDzMd3qTT6a+SpCqPlwxqu/sE+BdH//id/9snnvY7f4Q7xsphPiPIcor8XEeC+1kIiMGG8ifZbjvnI6s6e+xhr7hWRlJdPSVEZNTQH6FBW8K+BdQVp6PNu3dbJ5SzslRRmMRrejYwKRh3vRua6WAwe30beji0OHt3HoyCa8PZcxdcpf+fyTV0f2H/2ckovVGtu5WC/+DCHUONguZL7VR7z1+nO8+erTmNKi6GwuxIkSvJ0XIH4NnvZW2C3/FI81C1i9fAbvvf0CNtYz2dRbz/2vhnh09zLf3r9KP1OIiwggyGM1Ae4riQpyITrEBSEKiPJfTaLMlfhgB1T+K4kPWk203woUHkuI8LHGZeUMfFwW8vEHf2XaR68RpfLHN9CJxdZzmD77I17/59+ZNWca2WYDR4/uYe/ujVIvmCABLYKQQA8U4X5EKvzo7qzn+OF+2prKaagpwJCkJMTPEW18GJvW17J7WzvVJemoVf6E+KxCHelMvMIBIQpIivVAJZecwhShTihCXKBXEBnmwZmj/TwavkB9aRZCtJAWF0ZHTR4NJSbJ1ckLhCigqsjIEyRCLxmhjBKIsycPMnTuGA/v3wC+gR8ec3/4Dg/v3UWIQb795iFj2vsCbl2/ZJlbh3ZvYIxc1IzDKL88h6uKE/mlguQK08+dmPLTo/mlzEBNgZ7K3GRGpfO/5AT1/z9GwXofT5oW/HwUasIoSAy1fO4C3EZIRN/IPqNkZJRENIx8J6OEv+b/8V7GS6RG39fekTGeRLRYzmW/dDK+TrNQ+C9FGbySUL8l+LjOJcRvJUmxAWiig1EEuUskIi3VwJuvv4bPaimzcPz4cf78wvP0bdwIwKIF83npheewXzaXfZu72Lu5g8XzZmNnu8oCzA36FNJS9aSl6tGnJKPXJfPCsxNYZjWDrEQFFZkajHHhqEPdePH5Z7BZuQKAdW2tPDvhv7BdJf29e9NGfjPpdYS7HvEcRAU4E+nvgMrflpdffJbPPv0YkKRMT//hd/zxqf/E39dbAvctPYj/mMTyebPISY5mV08LR3b0sGjuLBzsbJ/IRAT7uLJvy1oO79rI22++Tk62VKidmZHO888+g731QlSyAJqqiwkP9uO1V/5Ge3M3AGEhwbz2yt94feJrXBiRNL311kKEeJkAp1UEudiiCfdlT3cL3LsG927Atw85feIoG7vX0dZUz4autVy/dJ7b1y5xZegsOzf1YrdiEdaLrNCoFESFBmBPBYlR4Wxc24S3ky1O1otZQAe5aRr2bl3PwI5ezhzczuCRHWxqr0TMgszEMEpNCUQHOxLhv4qUaC+UfqtIUkgp/JggO2KCbFHL7FH6L0eIAuLDbC2TNzclnOyksBELWCm6tbu3lSN7N7Fv53oO7u5GFeZKmJcN2pHFV4gKhJVEIMRvobM6E64K+piGUSsjP1WJMTaQNJU3lZkJmNRhhLhYExfuSXGWTgJbQo0yzI8t3W38+GiYzsYKlsz5lAUzp/DxP/+OEOlkqMOICXYjPy2OQ/297Nmyjs7GCtY1VdJcVfiE/KM8R0dbRQ4NBWkUGqKpzNBIxaRimDx9Aqf27+D6+ZPUVxQhHkmR2vWdjZQVZUkdgpFsSMW7UsRWo/AlNzmKozt7EROgsSRnzCFHAV0t5ezb0SlFbCdAUqQ31XlJ1BckUZ2XRFaykqYKM9t729nS3QKPH3Bp8CRbNq5HDEJoSABtrY2cPXOCB/fv8MPj+/zwzT3u3rhA/6ZO8g1q8pJjyFZHkhkrwxQvDV2EP7FBrsQGunNg63r4/j53rg6OWPV9y/fffcuVi+ek4kEngVgyqnHtQ4jvUAcFStkcIZC5OOOyZIEUof61VDMhRC+lWcmYk2LQKUJIiQimNj+TA1s6EaKPdU3FZBuiaC430liWzrq6HDY25tJUoKVUH0GpTgYNgrT4EGpLMogllurSLA70b0RPGF7ujly5eI4rl89z5fJ5bt+6yoMHt7h1/TwH9mylotBIbEQgn0x+A/tlVpSZU+Hrm9y4cIL9O3o4sncLvR212K+ch3gOFCEeVJWYLBajedkpdLZV0VCbR6wqgKcYllxKBiEzKZTidBVVOfE0FmpoK9ONODMl0VGeYSERbWWZNJcYaCmVCMX4uojR6KcQekQFiBUwyMvw2xEypgYhoKFQS01uPDW5auryNVRkxZKvl5OnU1hu9JnxIWRr5BSnxVJhSqQ2N4W2siwpqyYE3Bf0NBXBsGB9QwHrGwroqMiiocBAR0UW7eUmWoszaMw30FyYRmtxBs0FqdRkJTGLXslZaSRy9WseSZHFX4ENNZSZ0zjUv4nr509yfP9Obl0e5Nt7t7h47hTr2xrY3F5Pc6mZppIcepsqqclLI1MdIS1mWkiNDSUqwJkgV8lMICrQUXJpmQLiOcbcoV6GjJhgDEp/jHGhFOiUlKTFUKiPJC9ZTq5WRq5WRnZiMMb4AHI0IRTpFZTroyhKkpMbH0JWbCCpSqmnTqLMlcQRcpAa4yeRikhvDApPUuWepIV7oA9xJSHMGY3cjRSlF3qVD3qVDylKL8vQRnigi/ImLmQNkb42xAY7EhvsSKSvDSo/G5LDHUgJsyc51B5tiAPa4DUWApER6YdB5kWawoeMSD8yIv1GCIUnBpmHRCRkziT426BwmU+ow/hshAQuwr2XEhG8mp72Eta1lKCSe9NUXWhpTHr2xEnu3rwN3//AmcMH2by2mVKTDp3SD73KB3XoGqIDrEkIX43j5xKJWDH/nSfnp1Dj6bNw3GMSKZg2eyL/mv4KQqiZOmN8TYR+HGAZLaYcAyYrrN7BacmH+NvOQOW5mEi3BQTYSNsJgauQuS0iyGkuDks+YfnC6ezu7+XYkX7U8TJiVEHEqILw8rBl7+4NnDyxh8rybOJjQzFmqMnJ0mC7yor5c6fi5m6NsIGSCiOlFUbLPT5G5YafxwKsZk6U1qDRSOwMcFw1Gxf7BaxeYYWL/SIc7Rawxn4+0REefHlkC4/vn+fI3nWYksNxtZmFn/NC3Fd/gePKz3FcNQsHm9mk6xQcO7yVc6f3ce7MQUQfrG2tgmmCUH9nZEEuxCi8UIY5I0QBcj/JnSgqyIaogBUkK53QyOyJC16FOtyRILdFBLguZvqUV7FdOZua2lxLAOm9qW8zdeZkgsN86e5p58KFL7lx5Sxnju1n5+ZO6qsLyDZpWb+unoK8VKrKctjY3YQpXU2QvyMpahm+7tb0M0XKOov7hPqttlwrTdRIXxxRQETISuIiXIiNdEMW7ECgzyroFdRX5nDl3CGp6aLcl6JMDd0NxVKH9BAvrOjikhBkG9R01JdRV57LqLOk6JVIRHVFPl/dvsTX967z+PFXfP/9PW7cuAA/fsf94Ts8un8PfvwB+IHvv/uW7x4/ZLxM5+TBftY1llJl1pGvU46bd6ME5ecEoLpEM/LceOnOfw/wzQYpMNlRMxrJPy0dY1Qe9x38XEr1Pzv2kyRilAjV/OJrjSovcuJGAy+jIL8EIXrpqs5hT0899fk6jOrgkTV7NAMxSiJqRr6/f0cizIwRslFJVMfI6/ci8x01ydmLEKdxs/0EIfpYMvt1rOe9g4fddEK9F+HnPp/5n7+Fq8McAjytR9qn9uLlbDtGIv760otMel6wvqMDgPS0VAuJmD/XimfcF/P5R++SHBVGriEOq88/xc52zPHozy88y/PPTuD5Z/7IU//5f/jNf/wvnv79f+Jtv4T4IDe0Yd7o5H6kyL1ZYvUZr7z8Z0vm4a9/eYHqqgoAYpzX8MKzE1D42+FpNx+7xZ/huPQzllt9xHMTnrLsd/DgUXQpWuLT88jPy7W8j99NmMrfX/oTOlUIfZ31bGmvYc7MT54gEeLpSRTkCk4d2EZFYTZCvEpRbRsA8Yl5PPfMBG4LwQw2s7WnnffefYeXXhqTbhUWFpCTnUWuOYfjx48DYDJmIv73JOZ+8i8CHKSFtKU4i7uDx7h19jhf3bzKht5u8vPM1NZUcWTgADeuXOSHbx9y8+olDu3bTUpiHA3V5dy/eY3LZ09hztCRFBvJpq42+jaso7Ykl+LsNLpba3hw8wLnju9lz5Z1DOzoZvjKCdY25FNu1lBu1pAU5UVUsAPqCHeUAXbEBNkRH+qI0m8VqoBVaBSOKP2XIWxAo3AgLtSWuBA7TIlBZCeFYVAFEB8iuUC1lOXS2VRKz9pqGiqziA53Q+FnT3y4i2VSmvAjI86H1jIDm1ryLQ3UynISKTXFkRkTgEEpaYJbSzOQZB7D5KVrEEJNiK8r0ya/TW1ZHmePH6CluojUxChy0xJxXPYF0UGuFGeoKUxT01iaxfXBY5w5vEvqw9BazcCuTaxvqaYkW48pJZqy7BS6GopoKjEitICb1IxLiGH62mvhwS14fJf92zcyKjuZwWbKC0yc5hV6mYUi2JmXGeTXPELp70SBPgY9YRQbk2gozmZtfemY1GMCRMs98XezxnPNAoJcl2H18UTEb8GoCWUJLSyhhd72OtY2VTB87QJ3rl9k8MwJ6moraWyo4dzZkzz+9mu+/+4h97+6zvAtqXvp5nUtlGSkUJKWREFKLDmJSsyaSLIS5GhlPkR425OXHMPJfX3cvXqOk4f3cGnwJI8e3uWH7x/z/bcPOLCzG11MsOV9iLARbay4CCsEFWmp9NZUkxalwGvVEiSJwFXiZV5EB7liToohVRlOZlwEpcZRTX8fJTlaNnSU09NWSmd9LpXmRAp0cqk7eXIYJSnh1Bhj2dJRzuUz++lqKUctBME+TugJo7O9Qeokfn2IO3eucPfuda5fH+Lc6cMc2LfFcjM0JEZawENHXQl1ZTkUZqWQb9SiCvcZSUsP4u9pR3lhBsX5adJrXxkhgkekhe4tjiBmQYExntzUSMpNcVRkxVKXl0BzsUQgGvKTWFuRSXtZOvX5OpqKUmkuMUgOTRUmOquyWVuZxViKuWTkJn4atRDkJo+A/keSBWtRagyNRcnU5aupNsdRbY6jKieeMmM0xelj0bJsjQxjQhip0YEIYaY2V09XTT7dDcVSb4imIkkWeEIqsF7fUMDaymwaCgy0lmbSVma0kIimglSaC9NoyNVRmalmtH+MtDBKWTKTRolZF0+eQU2RSUdPaw37+jawdX0bVwZP8s3dmzy6d4ezxw/SUJxLa1k+/d2t9DRWIBFMNWMRwHTJMGLkGqmC1oyZEPxK+n0IrUSy9BG+pKsCKdKpKMuIG5lrJzDGB5EW609GfCCmxCBMiUHkaEMp0MkpT1VRrFWQlxBq6TAbHWhPdLAj6gh3NBEeJI1mGeTupEZ4kRHlS0akD/pwd6ID7UmUuZIa44dRHYxRHUxarD+6KG+LW12izJXYYEdighzQyN2kqHKoE7pIDzKiPEmLcEEvc0YX7oQ+3FUiKQof0uS+pMl9SVf4ka4YIxFpCi8MMg90YS7Ee1tbrnOAzWf42UzHd/WMJwBHmJ81STF+ZKVGUWROITcrBWGCLb1d3LszzPD12/z49Tc8/mqYs4f3kaWNQaf0wxDtS2K4I/Ehtih8liBb/jQbo/7KsrlvMQZmpPPMW/jOuOsmge5ps1/jwxl/Z9rsif8PUDQK4Ea97NU4LpqMv+0Mwp1mo/ZbRrTHIpKCbTHInYjxXU6c3ypighxIS4pkXXsNxjQ1s2ZMJseYxPHDO0mICcWQrEIp9+WDd19h8nt/Z/mSz/D3scPTzZp/vvVnFi/8lOBQd2wdFvD5F5MJCnGgsDARf99l2CybwmrrKQR6LcDVfiZu9rPh2tOsWvKpBejERPgSGuSMMT2GtzjCnh3tXL8wwKUz/WxoK8JnzVycrKfjsuozbJZ8jIudFc72c/H1WE6yJhxhA0VFmYg+sHdcTkKCnJamUvLMyfj72LJsyccsmvMBM6e9gvPqGXg6zcLdfjph3pINerjPopEu6cuxXzyNNatmkZGqoqe3gbbOagzGRBzcbQhXhdDYUk3/ri1s29bD2ZMHeXz/JndvnKe63ExRQRq93Y2UFmdSWSq5PS6hRZKoToOwQHsMmrAREiGRwC6sCPRcQmTwCiIDlxLivWDktzteRqRGiC4qi9NIS4pEmMHHcQkDfZ1cPblPCoY8gsaKQrb3rmXv9g1s6W6jojALrARcFTTWlKGOU9DWXMWlS6e4e/cq3/94H3iIeBngMY/uDfPw3jDfPLjLw3vDlvM+WYBsoqkym/zUaEzqsBHgbRo3SvipbKeuPJma0iT+PcgfHBnSfSZNHUJj2U87SZ9mlEiMmdv8OxLx0+9u/Kj4yd8FPFk4PrKejesZI/2WRsmBmYJkBcbYYIoMKopSY1CHuY2QiNHvaTQoIJGThFB7fi7D0o+811Fi8mSDuMggayKDRpUo0mtcbT/FccVH2C7+AJtF72O/7EPc7Wbg5zIHb+d5WC/+CI81C1EEO1t+W+uaGyQSER+fyovPP8vf/vIiL/1tHvfv3+f+/ftcHBoEYPGihTzjvpi50/+FEGriZT68++ZrWC9fagHWLzw7gcVzprF9bRWtpZnMnvwan77zF8LdbYgPckMT5kW2WjFyoRwQr0yiqkKqKfD39bIQit/97n2sZn3ChrYSAl2Xs2r+J0QFrmHqe2/wp2f/YNnv3/0LXLMG8ZtJrFk+j/rCdJpKspg9/WNmLh+TXr0gBM521hRlGZj0zhsI8Srnz0sSKesVy3j6j78nQxtDYlQodWV5vPXGRJI0mv/2vEPnz/OHp37HOxP/jlToAnLP1RSlxiHEaXTqaDQJ0eRmZ7Bj6yZuXbvMmS+P8eCr2wydPcWRgX2sa29h68Yerl0+z8O7t7l55QLVZUVsXN/OlaHTHNq3ky3dHeze1sPdGxfY1t1KbWk2fd1N9HU3UV+WQX5aDFkpCpKivCS5kf9qEmSjkTgXVAG2RAfaoFE4jkygQWJDVpEolyRO2gg3kiM9MahGWsEvgJq8DLb3NLO1p57IUFcig51QhThJQOFd0Ku8yNGE0FSYzJa2Qra2l7CuJouGwhSKM+MwaxWUpKnITgxFHeoqSZ/EfWQ+9qTEhpGoCkGtCiU2Ipgrgyc4tGcbAzs3sntLF+tbqqnISyc1XkZsiDv5aQk0l+dwcl8fpw7uBCEoyNLR1VpNY0U+61uq6etu4YAQMCg140qQ+8IEgczDlqykKM4f2QOP7nD/xhBnju2nrCgLIU6gCPOltsxMa10J9eVmirKTKctNQeHnyGjBq1rmS2FGIpvaainO0pGtj8dzzQr8XVdZ/N+9HRbiZjsHq4/fwNpqMmIaCNGFKsyd5uo8jh/cztDZozx6cJsLQ2fo37mNM6dP8O03D/j+2wfcvHaRLw/t5tCebWzvbSdLG0OhPp785BhM8QoyYkLJVkeSo4lCiGHk3k7s3dQJ3wzDdw/55qvbXLs4yLdf3+P6tSvcvnGZ00d2cWDbWsQKCUwX6xMpS0vGnCBZoA70dKEWgu6qYoToJWiNBHoMsUHolAFownwwRARhUAajUwZgTJBRlBFHiUlNbmoUpdnxdNbn0FaVToUxhmJDBOI0ZEX7UZURS12hgcO7ezi2dzNqIXCwXURmmpbhO9f56u5N7t67xTff3uf6tYscPLiLPf2b2NzbSlFeGnHKQFqq8tjRO+JLPdKTRDwHod4OIzfBEwgxyJzp7+G4ci6rlkpNEi0k4jkJ0Pq4LkUXH0xZTiK5+giqzQlUZsdRlR1DQ0Ei9XkaGgu0lpoIIdTU5iZLdRCVJotsyHJztmdkey+CERAd5smmpgrEREaa1UluZaMypnJTDNXmBGrzkig3xZGXEklyhDdCXEVMkTTH0+ijJD2B7rpCNjWX0d1YiEiHINJpr8qmqz5fIhZ1+bSVGWkqSrPURDQXptFcmEZTQSo12VpKRm2JhZog0hHikUXaJcQgWUlRY3aKaqguNEndwO/e5MrQWTZ1tVFXmEVtfiY9dVIUMDbQHbEZ6f/RYkgr6GManbW5Y9fJa6QeyoaRIlYziSGuZEYFUpYWS2VmAqkqfyqMceQlyzElBGNOllGSEUWZMZqSjChK06Mo1Ssp1Moxj9RAJIa5EOW/mpiQNSRH+5AgcyU+3IXYUCdGNb3pKj/SlT6khLsR5WtLosyVzLhA8nQK8lMUGNXB6JWSzDM20EHKaoS5kChzJSXCk4QwZxLDXMiM8ydT5UV6pDt6mfM4AuFFqtwbXZgH2dEhGKMCJEKh8BkhEZKsKinIkcRAKSr8K75DiAp8V306dk1crBCihWCPJTwRZTWBMMGl00e5e/UKfPMtfP2A2xfO0VKez/LZUwn1WDkiKR0hKM5zSF/zJ/I8XsLJegreLrPHAaCfNpLS8877T/O51Rv/BhD9uyEBqMWz38DdehoRXouIcJtLQsByAm0/Q+ZkRWKwLZFeS1B6LycmyIG8zERJa98P0z/+J2UlRirLs0mIC2PJos94+82XWLFsNosWTCc9NQ5jWgJWs6bw6dR3MGcnk26MR4i9uHtZo00JR5MYxMoVHxMevJLQwBW42M+ECy9I49rTcPMPzKIXOgQ5pgRGI+ZB/qsJC3YkXacYgUGz8HKZx6qlH2G/8lNslk3F130xq5ZN51/v/43Vq6yIVPgRH68gPSOZ5tYqTp8e4PDBPg7s20hKkowpk/+GJs4fbbwf61pzWd+eS066jKRYD+RBK4gMtcVvzQLWLPuMiS/+lkAvG/bt2sCRI/3s3b8NU46eguJsGltqOXb8ICe/PMLWTd0M7NnJQP928owGcrP0VJbnkJmuRh0vY3NvC7WVuZb+VFLm2IxK5oo21t8CMKNlzvi4ziXA3Qp5wGKCfRbi5z6fUH/rn1zTLlwdlrJm1QISlcHs6G1h6Nhu+rrqOCIE5bkGDu7aiBCbaazMk4xUxAlL35Ltm7vZuqmLoaGT3LlzhUfffAV8IznDjYzvHz2wmGiMP++TUqXxsqRR0D5GWp8E5mpqizU0lqdQXTj6eMEvHEt6TBcb8JPPPEoiBhnLFoy3Pf2luf/kMaVxEyHUcFrwcxIxCuIbMKjcMKhGa6wqxj2np1QfgSnGD1NcEEW6SMvr81IiMSaEkqMNHfd9SAQoIcQRIQpIVrihU7pRWDg07nOMJybSdywLtEbuvwJ50EqedFzqQ4g+7K0/xn7ZRzisnIa73Uw8nb7Ae80XuDt8gbvjfBxsZvPem3/i808mUVVo4vDeHRzbv2eMRLz0p+dxtlnCC88+TXy88QmA7OzkyGeffERcuDd2C2eSrAzgg3++wYplSyz7CPECLzw7gb/95UX++ebrvPLyS/z5hWf5659fwGPlAmJDPFEr/Aj3tkPhb494ZRIrli+xAHCA9tYexG8mEeK7hr2bmtjYWkJMiAsxQWt47unfY7tyuWX/pYsWMHPmCqmYe/lS0gx6AI4fP8ZvJr3OtPffoi5PR1lmIrNnTLXIpwCemfAHxH9MQjw7CfHyJKqrKqXjDg3x4p+eZ9aMj2kszyU7JRpP59W8Num3HP/yMADJWi0rPZZh7bEcRwd71jg6cPHiRQDsbG0Q4gUq7i2mgRXSBVoASRF+pKojSdOoUKtC6d+ynmMH99DaVMvxwwNcujjI0PlzXBgaZPjOLR5+fZcHX93m7p3rnDg6QF11GYcH9rB752auXTzL9ctnOHqwn+0bOzh7bA8tNfk0VZjJTY/BpFVgiA3EEOtPhM8qEsLWEOGzivjgNcQE2KP0sSEuyH6EvUrAOMRlLvFhq5F7LUUjdyEh1BWt0hcxAeTeTvyaR5TghIutFVMnvYztomnoYgOI9LdH5m0jWafW5rCpqYBtbSVsaipibYWJ+rwUqk2JVJrUmLUKTEkyjJpwxE0I9bRFrfQjItiNzJQYmqsLOL5/Ow9uX4Qf7nPuxACxEcFEywMRYRAT6kmpUUOpUUOuIYZN7dXs2bKW1upC2utLaKstYX1LNeuaKi3R0GGeItjHhdzMFGpKczBoorBbtYCEmDAunT/B5aEvOXvyINXlebQ3V7Fn50Z2bF3P7evnuXX5NFt7WjlzZA+3Lp2kt6WCXEMcOboYtFFB9HU1sLmjhqq8VNRE9SiZNAAAIABJREFUsXLep5bovrvtfGJC3dnQWs7ujS2U5yQh3oK8TBWDX+7k1pXj8P1X3Lp+nt27+qiuKWPjhi6uXZa8vh/fvcGFY/vY2lpNlUlLSYqKPLWMhuxksmJCSA6XpBxeq5ci7kNlnomHt25w78Y1ePyIr4eHuT98h6MHB9DExxHg7c6O3nYJzCngJhPY0lRNZaaOrLhI4n3dqcmQmrKVG+IRL4Pc1QYh+pG7ryLaz5HkUA9y48LJiglBp/AmRx1KVVYctXmJVOcnUJUXT2ddJnX5GozqYLITwxGnoTAlisoMDWWZiezd2Mq5o3s4vHsLXe2NtLc18SM/cPP2LR5884gf+JE7d26xbetG8s0ZJCVEEiPzR+7vTELkmO5bAqg1iN+Cr5NkdSwtomoJLPwWySlttEuzACGu4rZqFhF+tmiVXmQmhlCYGkFpporSTBVlxmhayww0FafQXpHG2qoMWssMdFSmU25MoLeplP1bO2mvzKOzppAn9aVSJuLXPEJchVpzKuf2bh85917KMxKpMWtpLNLRUppKfUEyldkJlGbEka9TkpUoG9n3KmsWz0QtBGWZUkPDTc1lbF9bg5gInVWjVofSQtddl8/62jzWVo65RLWXm2guTqe5OJ2mojSqc7QUG2KoNmopT/s5GDTHh2GOD6MkRcqI+GFCHyNjR287X109T9+GddSX5ZNvUFNu1JCVIKc4LZ5CXcy/WWTHjWlIfSw6GPGM7ycpyIW0SG/McaEUJMko0UVSnh5De0kaFRmx5KhDKTIoqctNoiRNRa5WRoUxjhJDNIUpSnLU4aSq/NHKPdHIPEiJ9EEX7Y9G5oFa7kGCzJ0Embull05yhDcpkT7EB9mTGOZEstyVlAh3MmP9yNWGkZsUSkasn2TLKnNBF+FORqwfmbF+6JWeGJSeZMb6kR7hSZbShxyVH1lKP9JlklTKGOGDOToQc7TUJdsUKdnM5qgCMEX6Ygh1IzHAnjh/a1R+y5B7LCDEeQ5hrnNReC164vvyd5zzxN9apQ/djYWc3b+FoYO7uH3mGFePH6C9zIwQsHDGuyRFemPWKfB2mIPcdzleDjNJdXieNMfncbebTqjXvJ8AoCev0cxPpToI6yVTsVs542fPT5v2Cp98NpGPPnt93OMSoJs/ayKOS/6Fj+10fFZ+gsJtPtE+Swl3m0ewsxVyr6VEBtgQ7m8jRct7JRIRGx1IVraG0DA3Pvt8Mu++9wpTp/2T6Z99gFYbRXl5Dn7eTpwXAl9PR3TJqhGgs5fRQlC71V+w0noGdrYzsV4+jYVz32XeF2/zyZS/wc0/wM0/YLviU0IDbPD2XMYoiZht9T6T//UKH06ZiIP9PGxtZjF//vusWDGVAP+l2Kz6mPlz32P6tNd57ZVnqSjN4+t7t9nZJzXkLMxN5/jhfr69fxW+v8O23gYGdq3n2tAAF8/s4dyJHRza1822DY3km5Pw9bLF0W4BKxbN5O1XX8Bm6Rw6GisZPH2Y61cGOXZ4P1XlRVSVFbN7xzYuD53nzJcn2NKzgdrySvJM2WTodGTok2FQCoyVF5nZt2Mj507sR4EWesXIPegRQnThsurzEWB7Ex+nOQT7LMLPcy4ua2bg7zUfV4fZhAc5YMksjQQU1EoZVflZdNSWM3hsH4d3baKXWQjRT7EpmtFi+xi5CwZ1KKOR/UP7t9PaUEX/9s3cvHGFe3dvMzQ0yK1bN/j+x+948OAeD+4P8+PjRwzfusqObRvpbK3nv+vO/CTQTx+331iDu9F96gsTqCvSUJql4mdEuQJS40P4xeZrTpK8SyIRo3UFFSNzbDTq/9P3UzNuv9F9peckEvHzz5AZF/yTz2PiycJoaTtLHULGT4hOhjpYMrtJjSQ91hshtMQHO5Akc0Plt5rxxEkiEaPSsLG+GZEBK4iPdOXfOS65r5mLg/UM7KynE6twJdB7OSsXfcQiq/cI9l5BeIAdTqsXsGzRTL6YPpkgP2cO7dkGPOSHb+5JJCIjPZV/vPJXxCvw1sS/838m/cNiXwqwxtGBTz76wPLBFD4OvP/2xCdIRFqqXnJ5MujJMmZiyswgIy2VPz37NMvmzEAZ6EqszAeZvyMalR9PB9vzm0kTn8gs+Pl68eILz/CrX1UhRAs1Zi3JET7YLf6cp//wO0vmIjcni2cn/J43X3mJ999+jb/86Vkmvvo3y3GmTf2QV15+kcosDQV6FV/MmIqLk6Pl+ZzsLPQ6HfGGPI4dOwpI9rZLlyzizdf/wYCz1F0y2N2Wv7/8Zya/9JLltZM/+IBJ777LzBnTmTrlQ/768l8oLi4CoK62BiFewEFI3ZeFGESPlF6kS9BSYaa9tphtPS2IPmiqLefY4f1cvHBOkp18/5jh4dvcvnOdx99+zcOvv2L4znW+eXSPL08c5v6929y8NsTRQ3sQoldylzkB2thQfJ2t2csH7OUDjJpwcrThxIc6oZW7Eu1viybcHXWoK7GBUpdVdegalL4rkHksRBVojdJ/OelxPqgCbPEatY4VasQAkt+7Oox1zQWkqUNgUBDpb096QgjZyQqEF/Q2FLCtrYydnVVsbS2lqzKbxjwdtcZEKjMTyEwMQ6P0JkenZEd3HZ2NRWhUAShDPZAHutBUlc+ebV3cuXqW+7cucG3oJCcP72HX1l6MKQmWKL8QXbRXmjm4fT1H+nvZtr6ZrV1NbOpspKetlvqKAguJyM5MxqCNp6W+ktOnD3HjxnmKikzoCUNPGD88vsvJ4/s5d/owm3ra2LpxLeXF2dRU5NO/ZT2Xzh7juwe3uHjqEOeP72NdfTElJi3dTWVc+nIfg0f6aS7PISrIjSA3iUyFj0TGd21o5f7V09wcPMKNcwepzNNQX67n4Z3TPBg+w+ED2+jpaqayspBiISgvK2T3zs0cH+inr7uVDQ2S5WxTTjKVuihMkb7kxodQnBxFgVZFbIAbjoutUAb5sGldB2ePHeHkkSNsWN/N3v5dXDo/RGtjE0q5DHVMFCadmgy1EmWAO+IilKZr0UcGEefvhkkVjjEqjAKNkgKNkhS5N0qv1cjcViIEKL1WkyrzQRfmQWKAE2mR3pSmKSk3RlFgkFFqjGDb2nxytMEUpirprMqmJltLQUo0DAo0YT7IPeypMhvY2FHPzQunuXX9Evv37+Xs4Dm+/vYxd+7d55vvf+Drr79m6PwZdmzZQE661iK5UoU4IYSaV1/9jvAcEFaM3PzVjBaHCzGScejF0oldKpAbZrT4MkXpQWZCAOlxfmRpgikzRtNQqLWQhrp8DT0NOXTXZ1OTq6alVE9HtYlta2vY0lEvSdeElsI0zbgF6zSW7IiokRbwX4EQDaRFhVNnTqUuL4XGIh2N/5ex946KKk/X/ff6zbpr7rrnzJ2Z03OmZ6ZnTs9M93Syg91qm3OOKEEkSM6pCAUVqEAFqgqqKKDIOYMERUXFjIqKOac2tAEVA0bMdPv5/bEB7T5n7jmu9V0WxWbX3rX3/n7f532f93lKbTQUmKl26Cm3aygwy8lKiRNBRCjEB7iRb1KwZYCLLGrZi6ZnmxqL2dxUwuamEratLGfH6io6WivZ3FTyn0DEyjI7LaUZ1OWZKLOqKbWoqbKmUGPVUmFOpkQnpUgbS6k+gSqzHEdyNI05qWxrrmBNTSH4CrwSBHIzzJTlZlBfmEGuXkqmWkKlPYVym4ZKe8pbi9XAoqeJJd+YJC7Av4b3GbhG74ggz5YYTK46mhKjlDJTEpVWJbWZGlaX2WjINVBikVGaJqc6WytWC3QSiixJ5Kcmkp+aSK4hgeyUWDJUUaQrwrHIw7DIw0hXRmCRh5EqD8WkCBu6NmmqSMzKcGwDgMCSFIBJ6odNGUKOLhpHShRWRTB2VRhWRTA2ZQhZmggy1eFYFcFYFcE41BGihKwyknxVNHnJUWTLwshMDMEhDydfFY1DHk5ectSQQ3a+KppsWRjWuABSY7zRRLugil6MPHwBiSFzkYctQh3tMvS9ycOWEB8w/62gqQGrMoy6XFHGcvuKMgYDYZ3EH0GAXHMSJ7raOLRzJXZDNEalP9EBc5AueYdD+g+ZM/nv/4/gTBwzJ36E0+zheCwZh7/HjP/0+wULRv4Xf9eAIBSwYOan+CwWQUSi/xx00a4YEzzQDKwn8ihX4kOXEOw7lznThyOJ8mJjex337l9kb1c7Xj4L+XjYn5k0bQTjJ3/Nn/7jN+iNCopLs5EnxuDj5YrwDjiyjG8FPoOVmma+Hv5nfJbPoaE+e0jIRK8OJTHWk6R4DxIkS4mPceNNA+lBJs/4kjETP2Xq9FG4e85lyvThfPbluzi7jcPJeRRLl47Dw2MqXp5zUMgiuX71Io/u3aG3pxuDINBUU0L76nr2bFsLL3s5dWA7W9bWsL6ljFMHt/L9mf3s6VgDIwQoEAjyX8Z7dLPUeS7uzgvIz7Zy9eI5hC64e/Ma1y6d5+SRg1w8c4a7N27Qe/MWp44cY1v7Fjav28ju7bs4uKeLNc3N2EwmzHotlSUFosdOz2XOHtkDWwSig9wGnrF2BKEPYTJ4Lh5NoPtkooLn4uw0HBfnkUSELCQ6zJUQv8W4OU3Hee60IRBRX1rMqf172LN5HacO7OTk/sE5rYtss0ixNCrFeVjoAKEZdIoYpNHBhPgvJ8uWxunjx3j65DE9PT1cu3aNB48e8vjxQ+h/Qd/Du9y+efWtazmY1R+k3vycivR25v0t2uTQzz+/LwerAM3kmAd6zWrgvwQp4wfolYjn8XYwLwbiJf/kMwxiYkQ4SJ5BwhCIaBOTQIPb7FpVQ3n6YAX4bUrWoAHc4BDnz2y9hBxjHDnGOLL1kqFjzjLEDp1zpjqUdHkQxgR/DPEBqKO8h5raRRBxnp+a+XWSFLEYkb42+J1fGHgWOpk67mMCvefxLj28S89AYzwkSbyRhC3Fac4ovFynoZGHkaKKozDXyqb1LVw4e4S+Bzd5+ugWj+5dF0FEZoaN9//ypwG5swiE/zWcqW5v6D9+fj78e9CiN3bmwgWGffS3n4CIf/bv9//2G5xmTBCDrIFsxLiv/8pXH/+Zd377f7HbC4eC+N/99ld8/tFfBljbTrRWZtBQYGbM8E95953fDAGOSePH8Jc//I6UaG8ssmCc50zkvT/8O6cGjOdMRgPv/eHfKbRqWF2ZzaSxIwjw8/mnx7h//34WOy3iyy+GkW5UU5RtIsLHmVBvZ4TPh2PQ6wDYtmkTwz77jFSdTnyInEB4fzjeXp5D5/CPD/6G99LF5FnkJGAdKDbK0MYFUe4wcvHEXg7v2YxghgbcOXqoizOnj7Fzx1bu3rnJ/Xu3uXvnBvCKF0/vc/3qeZ719cKPL7jTcw0XmmnFiVSdnBlTRjFt7HDEAOo5gnCB0kwtluQILIoQZGFuQ70QRmkQhoRAdPG+aGO9BoYH2jh3dAkeaGM9eJcevBePI2L5AkI95yEcBeEoyMK92dBUzI3z+9jVXgeXBeSRnqgkPuQYEqjNNbJ9VTm719Wyf+MKdrfVMJg5qM8xUuMQQYRWGjCgZHGUXKuKuVO+RhAMxId5s219E+dPdPH49hWe3L3Gg1tXuH7pNPQInDu6VwwOzeIk2Vhi58yB7dy7epqbF0+wv2M9J/bvGAq6VtaXc/H0Ye50X+Dogd18d+oIvb3XuHevmyePbrF6ZS3UCHRfOQs849r3p6mvLiLLZiA/08zGNY0c6NzCka4Ovj99hFuXz3Bi33Y625tZU1dEz4Wj9F45xZ3vT7Bn00qO79nESUT+sSo2iCyjHLte1Hfuf9DN3cvHSdNEsLLOTn/fFbovHaY4P53oCP8hbe3vL5yh7/4tus+fZGtrPRvqSti5qpK1pXYKdXFUWOSUpiZSZlYOTRwNxQ6unD7K9YvfcfboYU4dOUKqLoXsDBvnz5zm9PFjnDp2lDs3rlGWm0F0oKco0ymUkJ0iR0gAZYgvuSky0pOiKTAoKTapGfQVsKkkCBLI1sZhiQ8Ws8dGkVJSbJFSmaVgTbWVri01lGbJKXeoWFVlZ0VJOgJQQiBrK/Oxq+KpdJjZurqWo3u28vB2NyeOHmDPnk62dWzn2KnTXLxylUd9j+nvfwm8ghePxUltMgPGeGIm6UMVSM28VXkwDEz4DxCEy+J98ouBIZxEzMi92TZbH01uaiyZKZE4DDGU2RXUF+hZXWWjtdJKU4mJzc35bGhwUJOrpbXSSntTAZtbKtjYUvmmeT8x4o1njtDw1sSdyRsQYSBbm0h9roXWikyR0lRipT7fRE2OgapsHUVpSrJS4phPm5jptGnpam/iwsHtg4KoCHdhc1MJ21dVsHNNNbvW1rBnfT37NjayZ309Ha2V/xRE1OamUpquQhAOUm5RU5UmjkwkVJmVVJnlVJnlFA44oOcb5dTkpVOTn0FNcQ7rV62gfVUDDUV2Ck1yKjK0lKQlk6uXkqWJHVgYLyAIBlITgsnVS7GrYsg3JlGSlkyhSU5Zuor8lHhyVDHkqGIo0kspMysotyipSEum2qahNltPfY6RcquKYrOcCruG8gw1xWkKKuwaHLo4HLo4cvRvTJ8y1NGYZaHo4wOwyMMwy0JJU4SToY4myxCPI1VKliGejBQJuXpR2CE1wRd9rDeWpAAy1eHYVWGkyQLJ0kRgU4ZgVQSTkRxKRnLo0GuHOoJsZcQQSMhLjsIhD8chDydXGUmhRkJmYgh5yVEUp8RRoosnXxU95J5tifNFG+OKNlYEEspIEUCkxC5FEAwkhSxEEe78s2ClAV2sN1ZlGIb4AHI1ceRqEjBIgpAGiFSU2gITvVcP8+zuWZqqrVh0ociinZk15g88LPqUBaN+O7Q/N9dvWbjoq/8UELks+IblLuPwd5+Et+tEnGYPZ+r4D5gx5WMWLxo1tN3U2V8wcdZP3axd5n1BgPMYIj0nkeA7A3X4Igzxy9DFuaONc0cR7UKk/xw8nccza+qXNK8o4PUP93j46CrlFZkscJrE8JH/YMqMUfzpP37DiNGfUlqew4FDOzl5rEsMit+BAD9X3N1mMWXaF3w5/D0WOo1j5ozhCEIrwgMQHoiyzS1NOaRoQgkLcfrZeR5k8vTPmDrrK+YuGM30WSNY6DQVJ+epDP/6fQRgscsYYuJciYlxJTBwPiXFFg7s28q9Ozfof/6EB3dusn1TG9cvneb4gR2QILB1bT3luRY4KqBXRJBpklGWZ6G8MB2dOg53tzlMnvg179FNcV4mBQ47a1c2cvXid0PUrsf37vD04T2ePXzI6xcv6H/6lFvXrvHdydN8d/I01y5+T8/Vbnq6r7Ft00a6Onewt3M7504e5fH9G3Tt2EBpfjqhvs4D81wHgvAcT+eJuMwficeiMQR6T2O5xyQkMc5EhC1h0fwxjB3xD37Jc/TJCaTpVVQV5HFs726e3e3h5oXTHNu7lfaVVeRa31Y4GsjO54BVH4fQDEnRQRQ50lnVWMeW9nVcvXSRH/pf8vz5Ux48uMfjxwMg4nU/D++K0uWvnz8YCGjfNqIz40j9uaHb4O/e7on4eVD+UxCRkjDQa/CLge/ibQnXn41Ift6oPfj/YHZ/EMS8ASERHjMxJvjSVJTKhrpsanN02NWRA9s8pzpL/9ZnDFK1BqidP6FLidsMqsVlpkQjtEKOKYFMveStfWS+9X8mVmUIGok36ujlSINcCVs2l8Cls0iO9uPYwT3YdXHEBC7hjffDz6sPouHogpmjmDb+U9RJIdSV25DH+WNLTaC8wIw02osQXyfmTP2KWZO/IsTPGb0mgf17O9jVsZGy4hwOdO2A18953f8EwXPZUr4d8TV/+P07A4hsC8LXVv71//xvJk4Yh7eXJ2OH/Yo//f63CCNg6ZzxzBz9GZ9//Hc++vBvA/4QTrgsXiS+XrxIfO28mKWuzvz5D79n0fTxRPg4M55OlHEBuNDM8A9/x+9/92t+9asPWTh/DmNHj+Sd3/4rcyd9RdTyOcQFOGGWB1NqU/Ht8E/51W/GsmTRfJY4LeAPv/sNk7/9grQkUdZPHu7JH3//Dn/5yyScnRYya8ZU/uNPf0Ae6UuOQcrU8aP46othBAX44e3lwTJ3N7y9PPH1Wc6MaVMZ9uknvDv8jzgyzNAuMGvSCBbPmoAgRCAIf2Tq5El4e3ryl6/mMvz/E7AaUxA6wHfpEoSAWITfDGdqYDDOS5wY9slHzJ42AWtyFIaEQOyaGLJSYsk1JtK5fgXXzx1iU2sNg2WxEH8v3qMbW5qRs6eO8vTxPW7fvMzzx73w4xOe3LvBnZuXuNV9iR3bNuJCM/GSMKLCfIkJXU6ezUBDhQOhB2QxyynNSsGmjSFbL0EV7Ykiwo3UJH9S4nzQxPmgT/BDFeuJMtIVVewyUuKXIQjPkUe58i49pMqDKc1U0VJhF/Xej4Ii0gerVkKmMZ7ogMWELZ+PSuKDNt5/6AHZvqqczrYa9rU3sLuths0NhawqsdGQm0ptjoFMfRxmVQSB7rOJCXBmzuTh/P2P/4cgz0XoZJHUlmZz78Z5nvZ28/ppL3evX6Qk18aCmRMRhkFVXhrlWQYMgkCxPYX1jWUc2bWBrm1tP1FlMggCDZWFPLx9FV4/40XfPV49fcDTp3fp67vNk0e3uHDuKNQI5GSZOXJgJ22t9ZQXZ9OxZS0vH9+BH57w+G43D25dobf7Ircun2HvptWsrMojXRNPR1sDF4528vT2Jc4c2M6VU/sQBEhTx6FPiiBVEY0+KQKTMoYso5wsYxIVuXoyUmOJDnHFzWkykkhfIsK8cXKaTUiID/U15Rw/tHdAW6OL7JQkis0KVjiMtBZaqLDIKdAlkJYUhizYg+wUOT3nT8APL7h/s5venusc3LMHi9FAVVkp169c5tr3lzh36iS3uq+wbmUDiVGB+C1diKAFbWw4gtCHNioYS2IM6bJYHClJvAGkbaSrJOSkKskxJGGVRVFt01Jt01KapqS13Mb6+mwydJH4u02m0JZEdYGBQquS/DQF1blmHDoZDq2crc01lGdb4AOBzs1tPL57g53bN3HkyCFu9Nzk+yuXOfvdOW7dusnVKxe5ff17Ht26zPrmCrGH49cDwXoNfJgOUulhxIxRN2L25+7AfdiOCBwGNbAPDpxL98DrEjI04WTpooaadvPN8eQYJRSmSVlVkc6a6gzaajNZWZ7GiiIja6pF+pHgBYKXGKwkRfjwJiM2OFkPLm7i+zZlLPlGJVWZqdTlmFlXm8vaGlHtaUWhZWhUZesRhMsiYH8ARWkqBKGdrvYmWisc1OSYEAQrO9dUs3tdHXvW17N7XR17NzSwf1MTezc0sGN11X9biShKVVJsVFBqlA+BiAbcKTcmMp5OVhfbeJ/LrMhP58TuTdy6cILbl89w99oFdravoqU0k9J0FfrYAJbNGoPgK2bE7aoYZMHuLJ8/kRxdAtVZegpNcmqyDdRkGygyK6jJ0lNmVlCkl1KoS6A0VUa5RUmZWUGZWUFluorKDA3NhWnUOQyUpimpzNRSm2OgxqGnPi+VIoucAlMSeUapWI3QxWFTRWFKCkEX549W4otRGoRNFYVDH0+uOYn8NPnQcKREkS4PQh/rjU7iNQQc3q44DLpPD1YmHClR5BkkFBnjyNdKKNRIhkBEjiKCXGUkRdpYygzSIQpTgTqGQo1kiM6UmRiCVRqAIX4Z+oSlpMS5oopejCrKeagSEeMzk/iA+chCF6OKdCcxaDGCYCA5YinmpCD0cb7oJf7oYvzQxwaQroxAFeWNIHSwZXUp3x3fTGleMoPNoQtnfMLahL+iXfYuHguHE+E/DUEwsGjhT0GE+8KR+C2dSJDnVIK9puE672sWz/oCL9dx/zTwGgyo5s/6BI9FwwldNh6JzzRivaciD5qLNtIZVeQS5GFOxAXOJWDpJJznjcDdeTKrmovp2rMBbUos02eMZNzEz/l23DA++fwvLFg8DaNFyeata3j+8j79Lx4gvAPTJo4mPjaINWsrycxWMXHyZ0yd/iXDv3qP8eM++smxSaKXDrwebCQdpKUYGDvxQ8ZN/oTR4/7B+ElfwEmBGbPGMHHS5whAXUMma9YV4XDI6WI0Kxry2Lu7ndaWBg7t20PPte85e+IQLx/f4X7PJSrzM9AmRiII3XBUQBLijo/bLAKWLUAeG8hy9/mMHvExHm7zyEjXcfXiOY7s38v2TRs4eeQgL/v6+PHFU5486KX/WR8P79yh/+lT6O/nx+fPefbwIY/u3uXujR6uX7nM9SuX+e70KXpv3eDWjSvcuHKRh3dv0NW5mfzMVAK8FyG8D0udJuK7bCbLl05nyfxROM8bhffSSXi5T0Ip98fPZy4jhr/P18P+QnlBBudPHuS7E4e4evY0V8+d5NrZ4xzatQlB6CPLLEevCEOTFCj6LQ2AiAj/xWIv2q/BqE5k97Z2zp08xsWzp+jpvsbjRw948fwpL1484+nTPh7cvwOvnvHwdjeC0Ab9j7n63SHegARxvxZVyD+93/67UeVIfgMMSn4OHH5aLf3Po3nAG6Pire3fro68qZI4dNE0FhrZvrKIrc0FrChIJT81AV2s30/2eXDTSgShfcivalBlTRAaaKt8m1p1EmNiAFm6mAEzWPF9szJ0aC0xygNITw7BJPMjOcoDRZQHmjg/IpYvZPbYzxn5yZ8JWDqPE4f3DdzzHVAgDKyJPwUPb0Y/WZZkcqwacqwaFs8ZT6ivMzUldhzpajRJ4fgsnYvL/EmE+Lmyd9cm+h7exmxU88Ff/4hOI6P39jWe9fUiLJk3k7nTJxIXtpwcU9LAInwSp3kzmD1zCosXzWNU0JdIL4TgOmccemko8ojlSAKXMWbEl4wd8SUjPv+Y4Z9+yIjPP2bUl5/y7ZefMeLzj/lm2EdMGTOC5AhvbJoEhB4oyzawsaWUxHAPBEHHh++/yz/++gc++I9/5+O/vsOUr/+M+5wRhC6bSYzvAiyyUDQSP4RfBvHZ3/7E8E//xuTRX5KpjqRHkjQuAAAgAElEQVTAmIBDJ8GUGEiY9xImj/mGcSO/RBBGIPhbSVdGUmJVUZ5tZNrEMUydOJqJY0cyady3jB8zkikTxuK0YC6+XksxaZNIUcQRH+7HuG8+5ptP/oOFU0chCLP5+vNP+earLwj6QiAswI/DuzvYv2MLzZXFDHu8l+DY/4PgE8TILz/jm2Ef4e86m3R5BKXWZLJTYqmwa9jSXEpljoFNzeW0NZRQW5xNXWkegtAn3vStsH51E333b/HyaS9P7t3gx2e9PLh5iX0dG+jatZU0YwrCQSjMySArTcfejvXw/D5njuxkRbmDbIuMogw1gtCJISmQxDA3ZGEu2LURaBOWkxzriUHmj17mjyLajeS4Zajj3BHeBZe5w8lJi+Xo7tW0rcjFYU4kxHMevi4zWTRtJMV2DQd3rGJ3ez0ldjUJIW4ELxNpTw0FZrY0l7BjdSV71tWyc3UlG+ryaCmxsiLPRH1eKjZtDGmaKATBgP/SGcgivYgPESd9nTycyvx0rp07wrGu7XSfP86Zw3tpKC8QeyIEqCrI4MyB7exc30hlroWy7FSoETgiCBwQBJ4NAIgd7avYtq6Zm5fP8vzhLZ4/vAWvn9H/8h7tzGbH1jXs2bmBpvoSdOp4HFYd6QYFBVkm1q+q5dblMzy5e43u88c5sX8HHRtWsrWtibV1pdQX28nQJSIIBmoLbXS2N3N453qO79kkymUWiJOASRlDjjkZozwKWaQvccHukCNAjkCGSYoiIRhKBJZ7OSGTSTh79igtjdU015aTZU5BnxhFSXoKBkGgtchKmUVGSaqMUpOcAmMSNTkmDm5bx92r53h+/zavHj+g/1kfvO7n1LGjxEVHodeoedh7F1495+DeTvbs2ExTTQnpOiUlWekIkaCMDEIQasjUyMjRJ5NrSCZLncTHnMWYFE2aOo6MFBlWdTwZihhqMlKosqdQkq6kqTidxtI09IkBuC8YI9KO5oNVK8Gul1JXYCNdlYDLtHFM/WYYgR6L+fSv76KVx3Lp3Anu9Fzj6pWL9A9krR49esDDB3fZ3bEJwQCNFXnkmhRDGTvBS9z/hx+CVLoFEUQgZpp+MUhZGszwdBPpM583gMiALt5XPMb3EXs2TAkUpiWRb5biMMRSYlOwpjpTdKWuc9BSlk5dvoHWSjHoF4SjlGUaEYQGVlcXcOVEF3UFNrK0iQhCM+U2Pbl6+UDju5QMRSwlZg0thZk0FliHvCZWlmXQVJxOc4mVllKbaCj3vnhcQs3AENqpy7NQm2umPj+N9XWF7Flfz94NDexZX8+utTXsWlvD7nV17Fpbw9aWsp+AiNaKrJ/0RAw2VhelKqm2aam169gjiNrztAk855dMZwsri21saijhyI71HNi2jr1b2zh9qJO2xgpWlWezIt9CmiycxEA31lY6WFvpoNymIUsTy8qSDDbWF1KdpSdXL6WxII0V+RaxIjFQcShNlVFkSKTUJKfcoqTUJKfYLKc0TUlLUTrttXmsKsugPENNeYaa6mwdFZlaKrNSqM83UZWtG+ghkZKplWBNjsQiD8OUFII6ejlmWSg5hgQKLXIKzDLyUhMptMgpsSaTrQonPTGA1NjlWBL8yFSGkqOJJFsVjl0RMuA8HUiGXKQvFRnjqLIpqM1UUZuposQYT4kulgJ1FLnKcHKV4RSooygzxFNlTqLcmEChJppsWQgOeSgF6iiKtDHkJUdglwdiknqTmuiFPn4ZmhhXNDFuaGLckIc5Ees3G2nQQmShi0mJ9UAX54k2xpO0gf4MU2IgmkhvFCHuJAa5DvV5aOJ8EIQCcm2JJEs9CfGfgbfbWLxdx7yhNE35O9FBM/FdNgF351E4zxeBhOfiUfi7jSdg6QT83cbj7zYet/nD8XAaib/npH8SbL0JxFznf4m/y7dEek4i3ncqiqDZqCMWkBK1hOSIxSQEziPCexo+zuNwmzeSEP9FSOP8CA1eyqzZo5kw8QsmTR3O2IlfMmL0J0jl4aTbtXTsXMfzl70cP9pJTVUeo0d8xrQpI1nbVsXRE9uYv3AMH3/6O1yXTsVr+RxcnN80qC9a9O1bQWcFP1Glmj+CmXO/YcLkz5g5Z/SQPPeUqV8TGb2MM6d3UFGRSmpqJNHRbkiivNBr4okJDyY5KWFAiNWdhspCtrevRBAMJMeFIgjdVOBLfMgyQpYvItBjIZJQT1wXTWPxginUVeVzt+d7em/d4MHdO9y8dpV7t2/Ba3jxpI/eWz388OI5zx4/4uXTJ7x8+pgXTx7x4skjXj3r4+XTJzx9dJ+b1y5zq6ebixfOcvbMcY4c3Muxw3sxCAKpuiQ83ObitGAii+eNY5nLFDxcp+K8cCyuC8fh7T4dz2XTCfBdgKf7LKLCPTEbZJw/c5D+J728eHSXlw/vcvvKBfZsbaMo24QgdJNpSiQjNZZw/wX8mgf8mgdok0KJDfEky6SmsbKIomw7G1a1cPbEUZ4/egSvfxTVEAsEoJ9X/c949PAuj+/eYJDCc/HE3rcC+xze9B/8d8H+T/saSm2JP/t9ycBacPCt9waByn+93xqH5i0Q8TbgsPJGCvXtioSVqiwVVVkayjOSKbMpKc9I5k2vhkGkSo1noPn8beWp9qE53hDvNxRrC4KBTL0EmzaKwWSURT0gYa0IRpfkhzBMpGUZZUHIopbh5zadSd/8nWHvv8Pwj/6MIByktPTKz0DEoA/HyQEQ8YAhSV6hnwO7N1JRlEF8lB+RwR6M/PLvaBXRrKjOJy/TQFSIJ2EBS9EpY9myYTUb16/GkpqCWpnIlo1tXL54lutXLyIMcbKMUmxaCYnhXjjSlBzbu5V7PRd4ePsyl787zK6NLaypKxg4GQPGpHBSZRHkGmXkpcpx6BNJCvFAEeo1oB4jQx8bRIFBjl0VS1zgMiJ9l9BYlsnp/ZuQR3sR5DGTCJ85A34GwcQGLcBvyQSCl04l2mc+QW7TkPgsosiSRJrUH320J+nyIApN8RSZEilMlZJriCNdEYou1o+NDQXkpSYR6DIDoQOsyVHkGKS04oTwsdjgnKaOQyEJJEUejTAdju3fybYNq9jb0Y7VqGLNigpW1ZWKigcG8Vx10khSVYlsXtPC+eOHuHnpDEc6t3Fo1ya2rKpjfWMZF/hANIITDOQapaQrwrEqIzBLA8lSi5roWSlxCMIW1JIg2puqOLl/B01VxTTXlmJUJ1JXns/5kwe5d/0C547uZX/HejY0VpKZqmJVQxXbN62HbgG6Bb4/e5SXj29x7/oFnvReHro5CqzJGOQhmBQhpCT4kRLnTbomDK3UB+E9MCoCseki0Ui9UCd4ok30RBAgKmAuHevKuXK6gz2b60WeW42ANGwZwR5zSUkMxGFOxJAUjDLaG500EKsmmlKbigKzjC3NJXS0VrBrTRXbWkppq3bQXJxOY76ZFQUiilfF+SIJckZ4B7q2NCNMh6RoH5KifajIS6M814LdlMzaxkqqixysbqjkxvdn6Nq+npJsM11bWqkvtlPuMNFSnU+zIFCUmUplvk2Uel1Vx8kDOzmxfwd9vdd5cu8GT+/f5Mdn97nw3WHamU07s5FLw6FVwKSXERfhR2G2GUELWWlaQilgX8cGju7dxqq6UioL7KxrqqQ000RNgZXWmgKEX4tSoRm6RPZtXc33J/aytr6Y0XTh5zqH/HQNKdIwwrwXExfsQYjnAgI85qBOCqJz20ounO6CEoHqylwOdG3ndb/oGfH0/k2ufXeM9SsqKElPgeeiTOjaMhulJjktReICWZuTxncHd/H0znWe9vbAq2e8evqYq5fOc+/2LQ7s3UN721ouXzjH43tiFuj29StcuXCabRtWc2DnZoZxkiKbiZaKIszyONKTpZjlcViVCWTpFeRZtDgsGrJMKrKNyeToZFTadNQ6jJTbteSnKcg2SakttLB7SxPb19eKPQjCAwThOcUZRuKDvLAo4unavJaaoiySJKHoVEmsX9vMq5dP6Ht8n/5Xz3j54gnQz4+v+jjQuYVCu5E8s1IE14DgIrqSC7+AD8eDVCX2PohKPAaG5Pl+OThBPh9aJCKWzyM+2BlVtKcYSKfLKEqXkWOMI8+UMOATYWBjYz4bG/NZW5PF9tZS1tU5qMhSs7LcyqbGImrz06jNt5JvUbN1VQ3HdrVTkKZBzPZcYDBzlWdQkKlOwCAJIS0xihKzhkq7npWlNlaWW2kusdJYlEZTcTpNxenU5qaKfNo2+Bf6RBO8QdroCGgusdPeUDxUfdi9ro6da6rZsbqKnWuq2dpSxob6gqHm6raaXFZXZg+NpmIrVdl6clMSqbTpaMlPQ7gAF/gA2gToEl3lV+SZaSm2IQjNVOeaxXu9uoiNq2oRzkJFpp7GgjQa8sy0VeVwYsdaVpZkYFfFUGlPYV11Lm1VOVRl6ig0yal1GKnO0lOSlkx9TipVVjVlJjnFxiTKLUoq01UikEhTUm5VsbrMTnttHs3F6ZRakymzqajM1FJu11CVraOl1EZjURo1OQaK05XkGBLI1ErI1ErI1sWRrozAoY+nxJpMuV1DUZqCvNREco1S8k1JONQRZMiDsSYFkqkcoCgNAAi7IoSs5DByNJHk62IoMSVQY0+mOd9Ac76B+mwNJbpYirQxFKijyEuOIF8VSZE2hjJDPBWpUuqsSopTJGQlBZOVFEyhJppyYwIlulhy1GGky/2wyH0wSj1JiV2KLm4ZqYneGBI8UUe7ogh3Js5/HvKwJVjkoiJUfmoctmTRqycxYAm6mOUkBbshC3NDF++LXuaPIBQQHjCHyJC5hAfNJsx/BlHBc5g5+l0eFH7Cwm//DWn4fBIiFiIJnvfmufCZQZj3NEKWTSLAdRweC0fgv3QcAUvfdrD+z1lhV6evWbp4OMudRxK8bAxRXhOJ85mCPHAWyuA5qMIWoop0IjnSGWnIAiK9Z+LnNplRw//CxHGfMnH850yc9CVz5o5lzvxxzJgzljkLJjJr3nhmz5+Ar78rwaGeKGSReHsuYvGCqUSGe7N7TxtHjm/F22cu34x8n8DgxfgHLmL8uH8wauT7LFs2hSlTPmHxotE/O+ZmBKGLTz77N74a8We+Hvk+s+eNZc68iYwZ9wUurrOQK0LJylSiVgcTG7sML6/pTBr/GV9/8Xfe+/1vmDphLAkxESLobhUYpLvEhS5HEJpJCPUiLtgdf7fZeDvPQhrhw6JZ45k89gtWVBXw8mkvj+710v/8Bc/7nvDy6TN4Df3PX/D4/j34oZ/Xr17y6lkfz/se8rzvIT+8eAqvB6idvILXr3j0sJd9XZ3s6NjMujVNrF5ZP1R9D/R1xcNtLosXTmLhvLEsnDcWpwVjcXeejNeymSQlBDBn5kiWLJpMVVk2XZ0bObSvg1OH93C/5yp9d27QyXjK8tKxpCSgSQxCJfVHpwggKshpCEQUZBhITY6npjgHiyBgEQQ2rl7Fy74++FEEEIMg4sXzPl6+eMKTR3e4fOYwnZsGQV0Nb5qKB4PswYbl/xeQEEFEmU3+T34/SEEa3L/hf7jfwSqygTeZ+zd+Ck1FqQMgQAQROfoYslNiBvZbwttN3wWpsp+BiMHPH6RNNaON8UYb441JFjT0+Rkp0ViSwwbWk4MMUnCtKVGYkkOHQIRZG4G70wQ++9tv+ODP/4rL/ClkmTVcv3BiAES0IiFTjHkHQER9ZS5nj+0dAhF7tm8YihdvXzvPxdOHWbeyjmVL5lKQZWFzWzON1cXYUtVIwvzwXubEck83Fs6bicNu5fbNqzy+f5e7t7p58vAegiCYSYn1p8Khp6E4nZJMHetbyrh27gh9967y9P51blw+yaWTXRztXE9acgxxgUtJlUWQpU/EKA1FKwnAmhyDy/Rv+eh3/5spX/6dbG0ChSYl2ep44v1cBxocu7HrpbRUZhHt50SM/yKi/ecTvnwmhWnxNBTqWFGoQ/gAYpbPRRB6WDZ7FKVWBQ0OLYWGWHJ00eQZJGJgro0hPzWBXIPIlS1JV1LtMHBgczOrK7OpytZTlKZEHx+IEDiINNuYTTujv/oQQbhMfUUBR7o66Ok+T2fHBs4c7aK3+zz9/IJ+foEg1BDu7cKezevou3WN5703eX7vOs/vXIOnvdw4e4Sz+7dDu0CMzxKM8UEUmmWYEoKwJ0dQak4iVxc7wB8WqQ+rKvMQhA5qijLZu20dOze2cnDXJvZ1bKB9VZ0Y7NgMFFi15JlVOFJVKGIjxQvvMhioPWBDax3Hurbz3fHd5NtSCPVZSFGGmuqCVOpLzNQVm8hOlZAs8XhjoiJ0kW4IJ1nqieAOOpkPwmiID11CpjGG3LQE8q2JKKM9SUkIQBKwhEifhfgsmUKIxyyC3KaRGOIiNm3Lg6nOSWF1lZ2O1WXsaqtk59oKNjcXsrrKzooiEw35RhoLTWTqJSTHeJEQ4kaU7yKEd2B1bS6J4V7IIpcji/YnOS6YNG0iDosGgzKOTsbTyXgEoROHZUANZhiUZJtpX1lDU2U+65uraK0roa2xgoayHJqqChEuw81Lp/j+9CFOHdzFgZ0bUStiiIsOgG6Bv/3pN3i6zMXHfSHv//5XCAJEB3nRWl9GKAVkGJS0VBexra2JDS01oo5+lhmhAbEBdoALX2zXc2z3Rs4d2sHRzna2r62nKENHjjl5aHIYPex95kwYTkzwUiRhy8jL1FJemE5ctD+V5Q72793GudOH6L11GV495PaVs6ytLybPrKTYosRAMmXpyeTqEiizqsWJyQXa6st4crsbnj2i7/4d6H/B876HPL5/l4vnTtO1q4MDe3Zx7dJ5Xr98yuMHd7jVfZkTh/dz7vhB9nVsprmylCFazhaIC/JGEC7zHt3YdQpMqgT0cgmCUEB1lolSi5p8o5zKLAONJfahBWzHpkbu3TxD59YWyvIsTGcLQhvoE6MYxkke3rzEiwe36L58hlWNNWxoa6H72iXRSZtXvHz2gNMnDnLmxH62rWumMtciUphKIEcXTZYmQvw+veDDeJCuFZ9lWZjbwPc8mHnqQKQ3HRxaRCR+C0XX4aRAsvUSiq3yoepDgSWR2jw9K8utbFtVwpaWItbVOYbu4foCI2212XS0VlCZY2BFcQZlmXrKMvUUWgavcTuD6iHp8ijsSgk2eTQWaTgWaThZqjiKzApWFJhpLk0bqkQ0FJipzzdRmaUTna6tiABiy+DzbaDEqqEsI4VqRyrbV1UM9ULsXlc3VIXY3FQy5Fg9CCLWVDlYW51DW00uK8vs1OWZKE/XUmwaOOYLIARCuVVNTZaeWoeRSrueHEMSdk0cWfpEagttb5r2zkIBoZRak8kzSgf6EipQhntgSgymwq7BlhxJcZqCGoee6mydqHFuU1GdraOpwEJNRgrllmTKzGI1pCZLT3WmjposPXUOI+uqc1lXnUt9romStGTKMjSU27VUZKZQn2+mtsDEipJ0Gkut1BaYKM3UkJ8mpyhNQalNRYk1mbIMNVVZKdQ49FRlpVBmU1FgSiJHH09eSjTZqnCyVeHkaqPI0USSqQwdqkgUGmIpsyRSkS6jyqagPltDY66OGnsyhYbYoepDviqSQk00RdoYilMkQ8CiNl1BqT5uaLviFAnlxgTKDPEU6KJwaEKwq4IwJy5HJ3HHGO9JmsyXdLkfJqk3Ook78X5zkAU7YVMGkauPIksThknqgyAYUIS6kKkORxfrgyzMBVX0MlTxb8zEBMFAVOhcEqJEj5c/vDOZFREfoF32LkGeEzHIvdHLvBhUcokPmkvk8mmEeU4m1GMSvku+JcB9LN5LxD6I2ZP+xqI5n7B08XAEwUDA8skIggEftzH4uIwiaOlYIrwmEO09idjlE4nznkj0svHEeE5GFjKPlFh3FJFLCHGfgvPsr/nXXwrMnzOWmKjleHjOY8bMUUyaOpwJU75i/OQvGT3+c5xcZuDiNhunJdNRyCKYN2c882ePx81lFkmyYPwCFzFj9jcDQedZps8czjLPGbh7TMfNbSJTp35KWNhiJBJ3nBePZvGiUSyY9zUzZw5j2szPmO/0LTNnjWTGzFEMH/4hH3/8HrNmjGbu7DFo1OE4HEok0UuZP3ck40Z/wuTxwxk1/DOCfL04sLeTI/v3UJJrJ8DLBbNaikEhQR0XjEUVS4jnAtznT8R1zjiig9yYOOoTPvrrv1GQncqdm5d4/eol/c9e8aj3IY/vPeL1q3748TU/vnwBP/7Ajy+f0f/8Cf3Pn/C6/xn8+IIfX/XxrK+XR/d7uHrlAgcP7GFf1y4OHdxLa2sDxcUOamuLqasrIddhwqhPJCzEg4XzJzB96jfMmzsal8WTcXWeTnDgUqZPHUmAnwu11fkIPVBSYKekwM6qpirWr6qnk/HEhHigTAgkPnIZrovGEB44Xww2BYHVDeXYUzX08wsK7TayzSay08y0NTVz8cw5Lp39jh1btyCYYcfWTZw+dZTTp45y5uQBNrXWUZVnxp6SMDA3v92P0Drw3uDPBfxXjdalVlH6NFsfTVH621WIwerToOFcDW8ao3P4792cB/cx2K/QSWWWgro8DQ0FKTTk66lyqCmzJw/s/231phKms4UMdTTW5EhyjVIKLXKEg4hDqOGNIdxgZaOGpFCxr8mqCh/w2+oc2LYDUUijHYs6HIs6HLMqDEWcJ6naUMIDFzJ6+F8Y+cVfiA71YHv7Sl713eVO9wVKS7sH1iNRRKCyLJcVtSW0tdbTUFnM3o5N3L3+PdcunEYQ4E73Ja5fOktf701qywqQxUawt2MT3504xOkj++jYuBZFfBSTx32LIjEeaYKE2poqjhzez/FjR7jV0w2vf0AQzoJdI6Gx1EZBulJcvH3h/LG9vHh8k94bF1jfKl7g/dtaxey8AdKSYzAmhSML9Ry6EDU5JoSjMOfbzzAnhpOpjiNHKyUjWUKRVUOBVY0wApSS5STHeGFODiYh1ImYgHkEuk4kzGMagS4TWDDhH1hkgQhCD5poL3J1sRToJdgVIWSqw8kzSHBoY3BoY8gzxuPQScjRx5OpiWFdbR4PLh+jpTSDXGMiu9bWcLRjtXhe7uLIIZLJo4Yxffxw3qUHh9VAU30ZVy+d4viBXVy7cJJ1zdUI/wLJMcFkGZSkaZM4sKOd6+eP8/TuNR7fuEjP+eMc2t7GxSOd3P/+OCvLsrAkhWGRhZKhjCQxYAkhS6ZglgaTmhCMIGyhpTSTB1fP0FKRj04aSUWejZribLq2r+fkgZ0igm0HTWwwGdp4zLII0lVxJEYEkZwQi8Oayq4t6ynJtZFuUCA8B3lsIC3V+UgjPanIMZBjSSJNE0GRXYnDFIs03IWY0IUMSroa1YHiNTODNtF76PoZFYHkWOLRJizHOIiS3x2sxviTpYvBJAtCn+CHPsEPqyqc2jw9tXl6dq+vZs+GGjrXVbG5uZBVFTYaClOpLzCyosiEWR5MmiocegTmT/qCCcP/io/zNCJ9l6COC0QQTrKtrYFdG1ehjA2hwJ5KTXE2yfHhuMybOnSMytgQaouzWFVbTFtjBd3fHeXC8S4O7NggOmtiQLgMzdVF5NkM2FNVpKXIUMSHQY9ARaGdc8e7OLRnCwd3byY/w0iAx2I2rW7g+1MHybcZMKulbF/XzIFt6+lY2yQ+4FZEKb2PBwO9gwgPoLO9mYvHdtP/oJvzR3bRUpmLVZuAXZ9EdX46uRYVkf5u+HssIC7cW8wAIzDq649IjAvBbFCSl21i38527t04z5Uzh1hRmkVOqpyaHCO+VFCSruRN6dOK4AIra4rpPn+SV333ePX0Efdu34TX/Ty4e4uHvbd5ePcWh7o66dq1nQN7dnLj2iW6r1zgUe8teq59z+G9O2hrqiMBq3g+naCNj4LJokxdmjZJnICtoJNFU2TRUOswUZVpoDBdTUW2kZaaXPZuW0X3xUO8eNjNrSsnRTWhX4qZdeEgKKODaaku4k73BQ7t66C2qpDjR7rYumktG9paOHF0H3t2biQv2yJmsUaLQbQxQeSsl6dJqc5SUmqVkWdKoMimEhur3xugAP0kS9WAqNjUgyBYUUYuIz5wMRZFCPlm0Yk9SxdDhiZSlM3LVFGbp6cu30BjsZmtK4vZ3FzI1pXFbGoqYH19jliVqM2ltdpBQZqKYpuW6lwzuUYZ9flpCELrgIKSAUeKFKssCocmgZpMI7VZqVRYU6jO1LGiwMzKciutFZlDCk01OQbK7VqEUET/gKMMqFG1kaaIQpgO1Y5UanPNbGosZsfqKvZuaGDfxsahpurNTSW0VmTRVpM75GGxpsox9HNrRRYNBRZqHSYs0nBiPJ2Q+rkxjJNitbUd8TtrFSmVlY5UKrKNrCi1U51vgRECjSV2NjUW0VJipbHQQmOhBUGoYHNjEbvbaihJV1KcphiiIJXZVBRZ5FRn66jNMZBrSKAmS09luprKdDV1mXoack005JpYkWemuTCdzjU1bG0qpakwfQhAFKcnU2hRUJ6to8Supq7QzKqqLFZVZVFfZKHCoaMyK4WaHAN1ealUZeuGeikaCy005Jsos6nINSSQlxKNQx2BQx0x9NquCMGhjqDElEB5WhLVGUpqM1XU2JOpzVRRnaEkXxdDWrwfGQkBZCUFk5ccQXGKhFJ9HMUpEnKV4WQlBVNpSqTMED8ELEr1cUMgotgoocgowZESRprMF53EHX3sMixJPqTJfDFJvUmX+6GKcMYQ50WOLhK7KgRjvDfmRF9syiAykoOxq0JQhLqglSzDpg5Bl+iFPMaFiEBRGjbQezKSsPkIwll+9S/eKFz+SFv8B/z7b99Ix+qlHsjCFxG5fBpBS8cTtHQ8YZ6TCfeahOeCr1g882PcF3yJj8sofF1HEuA+mrDlE3k74PJ3+ZYQd7EKEeMzkTifScT7TiZ86RiCXEYT6zeL5EhnYnznMG/SR3zx9//LhG8/oijfzKkTnaxtqyEuPoDps0YxcszHjJ34OaPHf87IMZ8ycfLXhIZ7ERLkTpzEj3ZjkesAACAASURBVPrqfOw29cCzfRJBOMrnX/2JWXNGMPLbv/H5l39gNu3MmvUlM2d+gdksITU1moXzv2H+3OEsnP8NU6Z8xJjxf2XeolHMmTua2XPGMWPGGEJCvKksd5Cfm0rb2kps1iTcXCYxbcow5s4azeqWKrZtWkd722oO7tvL9s0b6dy+hfY1zVw8eYjOTauRhvowY8JIPnz/T3zxyd+ZN20swR7zGTXsfeZNG8W+Hevpf9LLqydP6H/+gh9f/CACiP4foP8V/NAPr8Xxuv8Zr54/5tXzhzx/co8Hvd3cuPYdly+eZPuWdbS01HLt2nl6e6+zalU9CQnhBAV5kpFh4MC+rbStqcNklLHUdTZTJn3FzOkjWTh/AvPnTmD0qE/x8V5MfU0x27esRegBoQeyM4zERPiTEBWARi7SaWLD3QkPcMLXYypphnBa6rP4gAuk65R4LlmAKj6WLWtW01RZQV1pGTvaN7KpbT0nDx/m3KmTYqJLAvv2bGfVqnreJHgGG40HaUw5bwXXg9WDQRAhAomKdNn/EAAMjpK3RgX/syrEW/sYoJaW2hIpt8uoyVFRn6cbqA5fQEwEi8fsS8WQ6dobQzsDwnNxDhe+GgQRYlC/o7UMQTCQnhyG4A4rikwDf/M2TevyANAQ96WV+qGVBaBV+GPQhCEIFUwZ/wnRoR7s3LaG+3eucv92Nw/uXOfHH17RuWMLyfIEGmor6Ht4m1s3vudA1w62b1rP6cMHePnoPs/u3+VJ720e3+nh4qnj9F6/SlN1BYZkObu3buLwnl0c27eHdS2NKOJiSIiJZHVLM9+dO8P5785y4vhRHtzv5ccfXvHsaR+CMBu0Ej+smhiq81LFi+0rBg71lbm04sS4kZ+w3GU2hTYNzWVZVDpSsapj0cQGkqGOxaFPZM/6FZw/sI2tTeUUmZNxpEhJl0dRalGzvaWSnrMHuHB4B77O01BJfFDHLicpwhVlpCuysCUEuozDKPUi3yThPboJcp5EVWYyBcYEUuP9sSYFYleEYE70xyT1w54cQZY6ihx9LBV2FemKcHSxfujjAymxqii1qclQx9BcYmNrSxmp0iCEYbCuvojDO9dTU/T/0/XewW2dZ/7vmdm5NzM39/4ye7O7TtnE2ayzTuLYiop7kW3J6lavrGLvnSBY0QmQqCQAAgRBEgTA3otYREqkJKpTEiVRxeqFkiiJqpZs2ZaTz/0DJKXs3d8f74wGA80cHL7nPc/3eb7FhLAAXKVF3B2/wOVzYzyavAl//5ZHd65R77LxhJ9SopNjUGZh1cqpsGi5fGqExxOX4OkkY/t3MtRRy62vjs5sgnJtLoWZ0WjSI6iz5iOLDSA3xg97vhinTkJDqZHDOzq4+dUopw4M0exxUGrMZ6Cjnn0DnTgJQxAGSA7dRJk2D1liKFVmDfUVds4fP8ZXo4eprShle3sDje5SfsIzjOosuptcmNQiNJIECuWJiOM3kxa9nvQYn3gvLX41yXFTEecfgiCMkp22BakoAEm6P7L0ILSSaLSSaOSpgeTEb/I9hGGQHLKCGL8vyI7bSFasT2ehTA9GJdqKJjMMp17M7s4KdrY6ODbUyL4eN4IwjlMvprmiAK9VikESR26CH0wIM8LtxJDVhG9egiQ1FHFcICalCK0sndit60mLCaajroLRfTvoafYyun8nLdVOvGXFNLpLafaW4XEUceX0CNe/OsZQdxND3U101FVQ4yxGeAV0cjGKzEQSw/347P23CNmykmvnjsHfn3Dn2hke37mMKjsZT6mREwd2cnjnNg7t6KLKoqWyuIB2j2NKDjVGHBbaq0upLy+acV6aWa9Cf6sH4eeQFLYJu06KTStBELp4/nAcpAJpcUGkxm+lzl2COCWCHHE8f/rDrwjY/CVNrKPR6+D4wZ10TYV5OXQSLMp0BB04CjIRhCFqSgrY0eqlpcqOp9TE6P4hnj99wHdPHvLo3h2+fjDJsyePeHz/LmPHDrNroBeX3crI/l2cPnmUa1d91qo3rlzg6P5dCEp8IMLkaxwMdTbDqwIddZUIdgjzW4MgKMmID8WuycZZmENZQTYOfS7lRjk15QZOHBiAvz/mb9/c5cend9g/2IVQBzEB6xBGgDQB0gQO7enj2qWTjF85RX9PywsdQNuUlkTqAwS+gvwhpRoRlfpMaopyqLVKcBfl4tRn4bXls7uvFd84dtLXHHiVmQDD6a6UOHoDspQg9Hmx2DTpVBjycOpyKC3IxDIlzLWpM/CYFTSX62ks09JdU0J/Y5lPBO0x01dfSk+tjdbKF1MXvSAQtWkZ3uJ8SpRivMW+xPXivFTMkjRsCjEVhRJqi/JpKtHSYtfTaC+ky2Omp85Ke1UR1VYV7mL5VOGr8DU3wDfpmr4fP50CSBeg1lZIT62dXe1uRgaaObqzlX3dtQw0ldNbV0pPrZ0dzRW0VppoLjfMXKudKJrLDTQ59dTbtDPWxt1eO0cH2tCIY1GL4qgwKRDawG1RU2PXUufQU26UYyvMoo5NnDuyg1tn9nOor5Y6m4pyXRa1JUo6qoy0VepnPivXZVGhz8ZdJKHGqqC2RImnWEqFPhdvkYJKXR4VWt+/W50GuqrMtJYbqbcVsLOpgqEWFz21dlorTTQ59bjMChz6XNxWFU5jHhVmGbXOQjrrSthWZ6OlyvSStkQ9AyJqS/Jpdeppdmhx6fMwS5OxyxKxyxJxqlKp1IhwKJIx58RQIomnQp1Og1lGg1lGo0VOk1VBrSmP8vw0LLmxGMURGEUhGEUhFInDKM4MxygKQZcaRHFmOA5ZPO6CdDyFIqo0aZQrk6hQJVOlScOlTqVUkYBLK6Jck4ouIwRJzHpUSX4UpgejEwdjkUahzQhClbwZdaofZkkkTk0SjvwESuQxWKRRlMhj0GZuRSMKRpXujzRlEwqxPzKxH6kxK/Bf+zbRwZ/6iqWfw5w/zuEr3WtIN7/C//PTgKnCZxhBUBK++RMCVr/D5hVzCFjzNqGbPiQ+6DPiAj8l2v9DIre8T1zQJ6RGfIEocjGpYS+sX4NWzyXG72NSwxYiCl+EOGoRWTFLSAr6lIDlbxLvP5+wde/PfL/GoaS+ysBAdw33717gh+/u8OTpDbb3N5IjSeCDT97knQ/+xOy3X+Pt9/9IdJwfMmUqKUlbsdtUHD86yNEj/fioGc6pIq6Xjz99g3nv/p433nyFxfSybsPHbNg0H50ujYCAhSxb9leWLp3F/Pl/YOHCP7N42SwWLfkry5a/z5KlH7J44YesWrGA0hI9YThRyVNJTvBj4edv8t7bv2ffUAfyvEzmzpnNvLlzmTN7NvPmzWXO7L/y7ttzOXFomJHdfWiyU3jlX/5ffvPeUt6ZO5vf/eZXJIev550//zvZKaE8nrjA948m4IdnU+5Lz/j+yRO++/prfvjma/jhGfz9B/jhW75/+oBHkze5c/Mip08cpLXRhc2s4Qk/JSMtljK7kRqPg+FdvRw+MEhE2CZWr/ycFcs+oba2jJYWN4cO7yAyagtLl33Exk1L+ejjWcye8xpffP4+td4yHt2/xfffPuTbJ/eYvH2NPYPd2C1aRCmRJMUHEhqwguiwVYQGLiY6fDm5GQFkJPuxcslHvPX6f7Ds8/lopLkc27+XiSuXOH3kKPfGb3DxzBke3L7NjcuX+fHZU+7fvcnTx3e5eO4kLmcRBbmJMyAiJ34LyvRg9HmR/PcO/fQ0wqqY1ge8TE3yrUpTLv8IAF4OWNNRa1fwYqpRR39jGb6pwf8u0Vo5BTJcM++lElUy5TrxlPveNIDwgYgybTY2dQbBuAjGhVWVjiEvgayYLTj1WRzcXktXdTHT+oR9Pd6p99vIzDNYWpiBQ5/1vwER4yRGriEubCUZiVtIiVlPUuz6l34TaDWZPH10g8f3b/DdNw/4/tvHPH70EJvZhK2kmOOjI5w9c4K9w4PsGOjh6MF9DPX3cuvaZZ4+vMfDuxM8eTDJ1QtfcebEMTwVZUizxTTXVXPjykX27OzHatLjKrPT2dLIscOHOHvmFA/uT3L/3l0ePbzPj8+/nwIRUZASspY2j5mCHJ9VlSonnuTIABKi/CmQiwEBQahDK0nGkp/pEzwKSoQFPhtIjTiW3R3VHNnRRofLgk2VSZEkFV1WAvXWQs4f3MHE2cOc2LuN7ISAf/jjZUStJnTKDSItbBldXj2/ZpzkoGVkRa2jQBSOKmUrFkkcxqxI1Olb0YhCsMiSqNRlY1WmIEsKJD89HE1GJNKkrehzE6g0SrFrMnEUZlNr03Cor57d7VUMNJXz7M5F7l4+iWACd6mJs8cP8sM3D3lwZ5z7ty7D37+FV33dRXFCOFpZBoJwAbtBxZXTI/DDI84f3UtDuYV2j53JSyf56sBOLMoXxaU+Kw5vkZwSaSrGnASqjAp6Gyo52N/GVyN7eHLrMpPXvqKz3kV2chTCXOhlMcLYi+6qNjsBQ04C7a4Sbpw9wd2rlzl5aC97tm/jyplRbl06xWB3M2dH99BW40CnSCE7xecS4LfqQ1Z89iabv3yZIzrJC0TuRCIORJEZTF7KFvJS/NHlRqHLjSI/fSvSRD9SQ75E8IeI9Z8Svm4+URs/J85vEWnhq8iO20hO/Cb0edE0lOWzt7uKHS2lHOjzMtTu9BWnwhWaq7S4S6QIggkTSWxvdsDXV+CHO3TX28lOCCQj1g9NTgLq7Hgk6dHoFRns7W/nh0e3+PHrO1w5fYTjBwYZ2bN9ZhLWXlfJ6P6djJ8b5dThXezubeHZ/XFOj+zGqMpGWAfZyZFEBqwlwn8Na5fNR5GdxEBXPedO7Gewp4k9fa1UWrXcOH+clio7l44f4JvbVzh7eDcDLdVTmQBQrMymr7mK7+9fY3S4l4rifCrNat/hMguEBb6ue6VZjTQtCrkoBmtBLoLQRaVZjUEpJsx/NSlxwXQ2ubl+4QTnz4xQZtPRxDqaWMcTforXYZhxZzIpUinJz6CsMAujJIlaWyFzGaEgN5kqm54dXY1cPXeCH755zA/Pvp7i0D7nwd0Jbly7yMmjhzi0d5BTRw8weesq9+/e5Mzp4xzct4u2xmrfYdoGysx0vKVmvLYihIfAqwJSUTyZiREzh1Z1WRGNpVqqixVU6PLwWlRU2wqpNKv4Cc+4eOoA39y/zo9P73D76mm+OuZ7NtTZicQGricjPpTs1CgEoY6m6rJ/OKyjgteTFOXnu4cLfFOIEnUa052qEmUCDk3KDIiodRRyYHAbgvCcgqxpN49eBGEYZXqIb+KVHYUuN4YieSKlhRlUFUso1+fOUF88ZgUes4IKQx4uk5RamxpBeIgQB11eC901JbRXFVFrU1NplODU5aIUBOQp4dSUFMzksQjCGGZZOvlpUWjSojFkJWJT+LQjDZYCGq2F1Bbl49JLaKs0sq3GTIe7eKbg9VqUuEwyBGHUB4KGpqZcrina4gUo10upKSmgy2tloKl8Rhuxu8NDX72D9qpiWiqMNJbpaK8qZmeLL1/Cphajy4mn0iilvap45gz4KU/4KU/ob3DRVGGe0WPki+NJDd+E8CEUKzNwW1WUm6RUWZR0eS0cGWigu9qMU5uJRZFMuS6LaoucKlMepRrRjMDQZczFUyyl2iKn2iLHUyylyiSlxqzCY5LjMclpsBWwzW1he20p3d4S2iuL2NFYzu4OD/2NTh8Vq9ZGZ00Jre5iOqqteEvVuKwKKi1yPPZ8ako11DoKaK000lNrw2NW+O7plJtTg01DnTUfj0lGhTaHSo3IJ46eWg5FMiWSeMqUKXh0WbSVqmkrVdPu0NBiU1FjzKVMmYI5J2YGRBjSt1IkDsOSHTkDJEwZoVhzorDlxVAqjcOWF0NxZvjM96w5URRlR2CVxGCTx6MXh6JOCcCUHUFxbhT6zK0YskIoSA9AmbQJdaofRbnh2JVxWGXRGLND0WduxZwbQUG6P+pUPxQpm8iNX4skeR3i+NX/8D4N2fge//rPizAG/oKdOb/jd6/8kf+5aHqxNn85m6iAT0kI/pykkIUkBn9K0tbPSA1ZQErQJ8T5fcTWNfMI/HIuW9fMI9b/E0ThS8iMWkpW9DJyYleQFbuc1LBFBKyYQ4z/ZzMF4/bWMvb013H3ximef3eHH3+YBB4zfuMU5S4jy1d9wrz3XueXv/m/Cdi6it7+Bnbv7UAhTyI6asNL1zmVii64ZorNj+b/mS3+X+D2GigrV2EwiSksTEEQlCxY8Cc+/vg/WbLkLT777HU+/vQPLF0+l5WrPubtd/7IqhULCPRbhyg1jjCcSLITCQ1eyfIlbxPkv4SJa2NERYSwaeMGBvv7Z1atx8Pb8+by/rtvo8zLJCJwM7/59S+IjowgJjqSV//9l6xbNp+/vv4qa5d9Tk1FCXx7j4PDgzhLbTjtNsoddm5duch3Tx7y4zcP+ebRXQ7t2cGlc8e5d/MSJ48N4y03k50RR0JkAE/4qc9ko6WK3q46jh0ZYntvIzlZ8WSJY9Fr8yhQZ9PQWM7o8T2Ehm3gw4/ews//S4KC1xARsYUig4rRI/u4ef0Ct8YvcvvmZW6Nn+f8maN0tnqR56UQG7WZ8KCVBGxaQODmz32TfVEg2vwUpFkJFGtV7Ohu49Lpk3z7YBK++5Zv7t3nyd1J7oyP8+Ozpzx9eI8fvnnMxI1LXDo/xtjxA2xr9VBbpkcQBjBI4lCLQzFIYl4CCNM0Ii+GvHAKs0IxSqIoUSXzguIzXWA/p9IoodKUS7khE4sqgUpTJoJQh9ucg0MrwpqfjCC4qDT56JTNzmkHqGmgMb2nLP+wvypN2VRb5AjCEGZ50ksW3lBn11BVJMNlkuIozEIQLBgliVhV6RTJkjFJk7AofTbZDWUafJQkCxXGHKqKJT4QsclX2xlnBNRKpql5PgprL1ppHMrMcKKClxGwfj6BGz5l7Yp3CAlYRHzsBmayYvJSOH9mhGMjezh6eJizp0bp7+mirtbDyOH9nD93moMH9nBy7Cjj1y/R29VOe1M9F86M8fThPb59/IDn3z5h8tY4t65dZnhwALvZRFmJme3bOhjo6WKgp4t9u3ayb/cg49cvc/nSOe7emeDe5ATfPP0a/v4DT588RjBJfWl6KnEUhbnxGORpiOIDCduyCrfTRH9XAxtX+zoRucmhqDJi0EtSMEh9nr75omiUaZFIk0Ix5CVjzE1Gn52IWeajMZWpc9jTXs2h7Y28sEJsm/pjniU9fDq18zmCoKRIEomzMIVCcQjZ0WvJjFzroy/lxaIVhaLNDEcjCkGZHIwuM4ppTl3K1tUYcn1C6sKsWLTZcRglSTPTiNtnD9Ds1FEsT+X5/asc39uHpVCKTpGFUhDobm/kwZ1xbl49z8lj++BVgU2rFyEsgLz0OETxYeAUMKhyODDYTX2lFVN+DlaNhPbqUnobKnEaFAg/B2lSKNKEEJQpYTg1ubRVFNNXV8Fgex0jO7dx4+wo302Oc+PcGDs6mqh2WikzFZIcGYhBlonbqpuyVPPx1fdta+TKySNcP3ua0b27OLhzO2MH93Bp7DA3L5ykrqIYUVzwjK+2MAHhAYtZtXgOG1e+yzRnPCFqMYlRPnFdVtJ6CqWR6KRRyEXByFKCsOWnYVenYpb5+Lg+oWov2dFrSQ5aRvi6+SQHL0eZGoQiJRBlahAVxiz6m2zs7a7yJUBKobepBHeJFK9dTotbNwMiBEHJnq5Knt48zrPbp3kFXzhLwtbV5CaHIkuPRJOTRFedkwc3zvO3J3eYuDTGxZOHGN2/k3s3L/2Dlev9Gxe4feUMp48Mc2nsEGOHhjg01MXBwU52dtSQGb8VVWY8l0/u586VMZIwkYSJCV7h9MgQXSyni+UIwgid1Q6e3DzPjw/GuXPhOIe3t02BiEmGuxv59u5lLp/cj8empdKspsllQS9Lp7xIxZWxA5zc38+D62cY7m3CYZDTy2JfTkhOEjHBGxAlhpMYG0yRXslAbzPHDw1x/cIJdvW1cGBoG+XmAh//fAyO7GrHU5JPRZEUu0ZMuT6PMr0UoyIDr83AwcFtnD9xkKvnTnDjygVuXr/E/Tu3eP7Dt3z75AHPv3vC5K3rDA/2cfXcGONXznDt8lmOHNrD9m2tvnChNDDmS2h2O2n3OhGEJwgPIS5oI3JxAod39XBwVzeCoKSsSEVHVRFuYx5F0iSsqnQEAawF2VSa1fS3V/N44hK3L5/i0FAXe/tbIUlA8AdFegyKjFiSIrYgTgmbCokDQXAhSgxCFB9IYuhaX9G8DoTFIEkKQC0KgXUCrBNmXjZ2dTo1dg2Hd/dSrsuiSJqAPicGszwJqzIFuzqdskIxZYViHAUZOAoyqNBnU2XKw2NWUFUk93X+pyYghVmxFGbFYlak+a4pDursBXTX2NhWXUKdvQCvRUWDQ0uTU89wVzXfjJ/mzN4epullDnUmpflitOIYTLmJOJQZePRS6s35NFjU1BoVuHUSGkoLaHcb6XAXT1m7+qg4FQaJ73p+zlSCKr4XqhgsygxcJgW1tkI63GZ660oZaqtiuKuaXe1u+hudbKsuocNtprvGNuPK1FppostrZbirmt0dHgRBidvke2m1VljorS3n3MgeJi+f5vhwP22CwJefvQ2vCySGrsdemIvXpqZcn0utTc2eDhc7mhy0VuhwGXMp12XhLpJQbZFTacjBrk6n0pBDlSkPd5EET7EUd5EEd5EEr1lGtUVJjdlH76o1a2guNSAISrZ5bLSWF1Fv09LltbG7o5odzS5aXGa21TrY2eZhR6ub/pYKOmqt1FcZcDvUuOyqKd1XIW2eYrY3OKi1qWl0FNLq1NNUWki9WUWNSU5dsZJGq5oaYy6uggzKlCk4FMk4FMmUKVNwFWRQa8qjrVRNR1kBHWUFNFkVVBWKsUkTKMqKwpARjikjFEP6VoyiECzZkZTkRs8ACaMohOLMcKw5UT7QIA7DlBGKJTsSW14MVkkMHl0Wbn0WxbkxqJIC0Iq2UpQTSVFOJFZpLIWiQDRp/mgzgjBLIimRR1OUG0ahKAB18mY0SZuQx6xCEb8eZdJ6pIlrkaeuIzt+FVEBH82cr//ys5Wsef9/8dD+Oive/mf+z/8jjagtL4ulXfwjBcT3efD694gL/JSMqGVkRi1HHL4I0dYFpPp/RNzG90kLXURS0EKSg78gO+ZLFCkbUKb6LGulyesI3/g+oZs+ZOOyv5IStRJJWjBqSRxWfRblJUoO7tnGmZP7uTl+hmvXT3HocD/p4kje//gvzH77NRYsmYfVkc+FyyPsGm4lJTlgKgviZcAznfTra4JNO/voi7LQFKbMOChNf/+TT15j7dr3+OKLN1i8+A0WL57FFwvn8OH7f6Gqwsbpk0c5ODzE5fMnUMlEpCQGk5UegtUo4f7EOUKD/QkKDGCwv595c+cyb+5cMjJEDPZvZ+6c2cye9SZ//K/X+I/f/prf/OoVfvurV/jNr/6NX//iX3nlX/6Z3/76F7z1lz8RGRLAvDmzmTdvDvPmzOavs95k7aoVTN64xIOblzl1dJg3GKPebWewuxlMAmpJGkGbV7B6ycd8/tFbWI0y9g9vo7vNTV93LdZiBQppMiVmJdt769k33MPOgVbqax28/+6f+ejjWZQ5DWzvb2ZgoA2bTc+RI3u5efMSDx7c4uqlUxw5tIuRQzvp7a7H67IQ5L+CNSs/JjhwCdr8JJSCQGeLnRNH+uhocrF/z3auXDjJs6/v8eOzJ/z4zGdTO3H9CnduXOPHZ0/5+/ff8sM3j3l87xYH9uygo6XaJwp+Y/psm67/pnUQXoyySIQ3IHDV2yQGL0EQXMhSpoXHU/bd80EpCJTqctje7KTVbcRakIpBEoXbnEN9mYwKkwhdTji6nHBcxmzqbAqqDLm8oFFNg4iX9RIW7FoxVUWyqWfDSakuE6sqHevUBLvMkEuxKo3C3HjyM6OndKkWTIpUygy5U7/l5WnCANNp3mXGTDw2mY82uulFg1gniZuycf3/g/rU2A1s3byAzas/ZP3K91i28C1WLn2bTet9tO61qz7l4/ffJMhvFekp0Qz0dfDk0SRHpzQzE7euce6rMQ4f3sPNW5eZvHuTU8d9OVKPJyd5/s03fPf113z39dfcvXGD6xcvMrxzJ/t37eLQ8DAH9+xhZN8+To+Ocv7UKU6fOMapsVEOHhpm956dtHc0Mbx3iIeP7vL8x2cISkHw8b3mgl6ahF2XhzwzhoSwLZTbtHQ1e4gIXkdypB/q7HgKshMYZRZvMEaxMoNieTqGvGRU6VHoc5OwyEUUS9Mo10qo1Msw5SRTohRTmBXru7nLX+Yxn0UQdCQELiQp+AsEQUnEug/JCF+BRhRMsTQGVWoQJcokZHGbyYn0icte/P8hFCnBRG/6AklCILZ8EbU2DSX5GWTH+mNRpuO1qNi7rZrvbp7iaH8DgvCcgswYyo1yEsP96GI5zTUVNNe5WUcTQ8ynvamGYq2CiKCNPurPKqi0G6i0G8gVxeEo0lBZoseUn4NOLsakyEInEaHOTECTkYhZLsahyWM6JTc7Ooi+Rje7upo4sXcHdy5/xaObVzh3fIRj+3Zx+fRxdnV3IAigl2axo60WWVIEQhLUWDQcHehgT3cbl8dOcPHEUVq9LiotBlq8Zb70xOGpDfqKb0nF4TS49dhN2bxI6+wiOXYJGcmrmba+00kjMMjj0GSGIU0MID81hHi/RQQtfYe0oKUIP4Hs8FXkRa/Db8kcVn/yZ8LXzUea6IcqLRhbfgo9dWYO9HkZbCtjoNnOzg4nvU0l1DnzqXPm0+gqxGOTYZTGIknyw6ZJxWuV0lKpo8amnHJ5SkSREY0iIxpBUNJcZeX++Dm+mbzG5VOHuXH+BJfOHIPvHnHpzDE6Gj00uks5fmCQUyN7GNmznSN7+uht8XJ6ZIjzx/eyb3sLLouGY3t6+NvjmzyeuMDOrroZl4nBzloaK838nEkEYYTG8mKODHaxq7OOfb3N3HOQtwAAIABJREFU9NQ4cRRIEFZBu6uEH+5d48LoMPv7W2n12HAY5Ax21vL45jnuXzvN9TOHeXzzHNdOH6LJZSEjNghpWhR1ThM1zmJ622tJjg9DlBJNUlwo2zvrOX5oiOGBdg7t3oYUKT/jIcIY9DWXY9dmUWVRYJQkUlNaQH25kWN7+3h69yrfPbzF3fELTFy/yOTtcW7fvMq1qxe5MX6Fxw/uMHl7nNHDe9FpJJQWF1JpN9HW5OHA3gHu3LzI+bER6irtlJsLafOU+UCF8ARBCWUGFcM9Leze1kRmYiiCoMSiyaLZUUBtsYQShS/0q8KQR7lJSrlRjiB4Ge5pYf+OdpqrrHhsBVQWKWeAQVrkRl8nZhUvgYizyNLDyUsJISl0DWmRG2ZSm6O3LCI3YfMUgJjms/rGyXZ1+kwhKwhKCjMjMcuTKNWIcGozZ7rhFfpsnNpMnNpMynVZlBZk4TLJXoAIYYIKg4T60sIZFyNBGKe53ECH20xLhRGvxedE5S5WUJKfwYHeev5+7zL3LxydMikYxZAdj8ckx1mQTZkmC2d+JpUFOXgNMhosalpKCmkt1VJtUdJcoaW9qogGRyHuYvkUxSr3JV/zcd+zORWWV6bNw2tRz9CZdjRXsKfTO9OxnwYQnR4LHW4zPbV2emrtNDn1NDn19Dc6Z17cRZJUnDoJnW47w92NjO7Zzo3zxzm2t58SnRyrVkaDy8L+/maO7Gqnt85OVbGEprIC9nd76amx0O4y0FDqM0uot+dTZ1NN0ZV8U4iXAYTLmIvLmIvXLKPOpvYJqIvV1FsLZ85vn5tdL4JwhSankT2dNQx1VNNcWUxrlYWBlioG2730t1ayramMjgYbrbUWmquLaXabaHQZaCjX0VCuo7XCQLvLRHuFkQabBq9BSpU2F69BSr1ZRa0pD7c2kzJlCqXyJMqUKVRqRHh0WdSa8qgrktBkVdBokePRZeFQJGPNi6M4O5qirCgs2ZEY0reiSw2iSByGNSeK4szwmc+KM8NnJg/WnCgcsnhc6lQq81MokydQnp+Gx5BNiSyB/ORA1CkB6DJCKMqJpFSZiCErBGN2KGZJJDZFDDZFDKacUDRpfigT1yGNWEFu6GJk0StRJKxGGr8SWdIasmKXE73lAyI2vcfvXnmTrHW/4orpv6iN+zW/+rd3CV8zl8j/0XFpmhrh68ZuWP5Xov3mkxm9EknsKnKjVpAduojMoAWk+80n0e8zYrfMJyloITmxq2dyL6RJG8hJWEuk/3zWL5tFUsQKEiNXER6wlC8++QvRIWvgVQFxegTFBjn1tQ6sJRoUyjTmfz57qgYYYf7Cv5ItjaO6zozNoSIp0Y+VX77P5/P/wuefvekD1kLvSyBiughtmyoKm2ZAxGcL3mDhwj+zcOGfWbp0FkuWvMWqVXP54IPfTbWNutixvZP7d28yfvk89yausXtnJwX5GaTE+VOoTOPKuREiw4IJCgpksL+fuXPmMGf2HObOmcPk5ATz5szm0KGD7Ozro0AhRyWVoJLm8atX/oXoyHD2Du9h7/AekhPjeeuNP7Jq5QoO7N/P/v37sFrMzHrzDfIy03h48wL/yQUWMIAUKQ5TPn2t1VM8+4dMd+KHdzSzf3crNlOej8L5axA+hLSEQHQFYvbu7kQYgoz0KD6bPwdJbhITt89z4+ZZBgc7KSnR0dTk5fLlM3z//UMe3b/B1csnGb92ih++u8Pdia/QajII2/olKnkih/a2MzxYz/3bp/j+6TVujZ9i5MAArY0uRg4Mcv3SWe7fvgF/+577t2/y9f27/PDN1/ztO18w39OHd9i+rZUivZLslGhyk0Nf2nMXEIQ21NmhCEIXqswgsuPXkpWwgXa3lhP72hjqdFGkTEUQJvknns80Dk8d6OXUgR56GkpxWfJwaEWUGzJwGtIo0SSgywnHooynqUxNu0uH25iHIPROsWzaXtovFqodmplrcltVyERhCIIFeUY4xap0nEUSXGaFTys8XWcJSgThGcLPYYw3eJUrCEIbP+UJP+EZPrrSAA6DGLtOhFmdTJVVQmlhBhXGHEp1mRjliWiyo2bcBZWZ4cgzQl96NkcJWD+f9SveZfkXs/j8wz/y0buvkZYcTE5mDCuXfcKq5Z9S63HQ19XCQF8HO/u72d7TweDOPs6fP8mNGxe5c+cK5y+emLKnGWbs6FGe3L/P1/fucX9igvsTE5wbG2Owr48dPT3cGR/nu6+/ZuLaNa6cO8eF06cZO3qUk8dG6Olup6W1nhJbEQmJ0eSrZZw4eYSHj+4i7Gp348UfdVYMxap0BEGJKieecL/VhAWuwWnVIgSDOCEEdXY88rRIihQihJ+AVZ2FSZqKKj0KoyQFdUYMq2gjZNUC0kM3UlaQS1Fuio+m8Aze/sO/TXHDXnDcRBErSA1dSnrYUpKDvyAxYCHq9ACS/RdRkBaEXZFEfnIgUWvn479oLhnhqymWxqFMDkaRFIRFkYxZnoRJkkhefAB5CUEoUsPwX/4RsuQQKgwS6uwauqpM9HjNCMJzUkPXIQjDZMSH0sVyKu0m2CQQGeLPEPOpqSrjwpnj7Nzejj4/D2EVeJwWrl4c49jh3dRVleJx+roiiqxkSnQKCnLSKFbl0OFxUl9WjMuoxqLInNn8nhID+we6uXbmOBOXzzF5/RITVy5y8dQJzo4e4cieXURhRykIHOjvpNlpoUybx/Y6J3e+Osa1U8d4cvsWj25eo9JiQp0j4ic8w2FS++7vJGxrcbJvsJmORjsuh5KMZL+ZTSkISlKiF5OXvgFBuEB24npUGQEUZIWjFoWgSQ8jPzkYYRZ8/sYv8Vs4C0nEKmRRa0gLXERW+CqSAhcjjliFNGET8hQ/KgwZ9DdZ6W+y0l1rYqC5hN3dFexoL6XFq6W+Mp+6ChVeu5Rpz/4SdcoUbSoGgyRuZh+kR22iICcOpTgGpTgGh0GOkAbb6iq5fGqEezcv8fDuDfj7t4xfPMXu/k62tdRwYLCbvQOdtHgd9LfXcmF0mEM7O9jX28jIznbuXznJzbOHaXGXUF9exM94SJW1AK0klRqHgc5qBxrEWJVZuIwqqi2F7Ghy015ppbPKRrlWhl2dy/jpw5zc38/pQzsZaPNi10nZVl/O6HAvfc1VXDt9iFvnj3Fi33Zqy4w4DHKqrAW0uEsY2d3L00cTaDUystITiQzdwlBfK9tavFj1cgSYARGVxXIc+lwMsiSaXUbUWdEUKdNorrJy9ugwj25d4talU9y4dJqnD+/ww7Ovefxokm+/ecyd2zd4+vgeJ44dYvTwXvq2NdFUXU5LbTltTVV4Ki3s2t7Gla+OcWhXL41VNgZaa3wg4mdQbdNx+fg+Lp/cz0Cbl6TITUjSo6kv11NXIqe7SkdLaT6Vumw8xXJqbRpKtXkIgpfaUgM72qtprSrBVaxCL03CUZiFSZKIEOUDB8JzX7c9NWoDCaE+GkZWvD858Vum3Compg7qZ+TEb0GTHYVFlYJNk46nWIpT67P28xRLKddlYcyLQ5cdjUWRjKMgg3JdFlWmPLxmGV6zDHeRhCpTHlWmPGxqsY869IaPMnSAd+lwm2ly6rGqRJgVaSgFgWprPl6LCq9FRU2JGo9ZSbk+D6Ug0OEq5tSebVwa2Tm1b7uwKUW0Og3UFav+0YFIK6GhOJ/2Uj1dFSY8xXIayjS0VhppLNPO0Kmcutx/dPKYmiaW5GdSaZTjtaipKSmYEVYPd1Wzs6WS9qpi6ksLaXBoaa000eYq8mlbfs5M0FydvcAHIpp8ugqXSUG1pRBviRZhFBqrbBze1cvJw0M8nLjI17cvcu/qSU4d7GOwtZK2KgONjnzqbQraKrU0OzXU25XUlsiptkjxFOfhMmZToc/EZczGXZSLpzgPd1EuLmM2VaYcaqwyGh0a6m0FNDkMtJYX0VxmxFOkwtdlrEMQHuK1qNnTWcPengZaqyw0VhbR21TBjnYPO9qr6Ki3095go2N61VppdpuotqupKJLSWmGgqUxLnTUft1E6E2ZXVZiDR5dHtTYLT4GYSlXajOjZUyCmWptFtTYLtyaDGl021dosKpSplEoSKJMlvbB2lcRiFAVTkLQFXWoApoytGEXB6FIDKEz2wygKnlnmrDCciniqNCmUSmMwpG9FErUBmzSJCnU6ltxYTJmR6EVhaNODMWaGYcoKxSqJolQRS6kiFqskEkNmIOqUjShiVyMJW0Je6Bcoo79EGbuC3IhF5EQuRhy+kGUf/5a1H/wvdma/ykP760g3/xu/e+WPRK9/l9gN7xG9eSr3IQmmfen/pxW+5WPEUV8iiV2FJHIFkrAlSEMWk7t1CfEb5xO/+VNSty5BmrABdUYgqgx/pGlbkKRvITd1EyF+n5KdHsTmdfMRo0GMBqtRBq8KRIVtIjE2iMjwTbwwibgwtQdGWLBkHktXvseipfNYsGg2SxbPQRCULPjsL7ygM/meuRc0lC5eTCV805XPFrzBrNm/5IOPf8/qde/xzvu/ZdHSt/jssz8wb96vWLH8fSzFKq5dPMPdm9cRhoAfvuX6hTHqPTbyxDGI0TCXEfw3r+eDj4PYOXiIDzYGERgYSJ3XS53Hw5y/zmJycoIlixbyp/96jfwpEDH3r29x4sRRXn/t9/zh97/jypUrvPb737Jv7zBfLPiU3/76l/R3d7Ni2RKiPhT4T3wgornK7APVYYBU8AEFYVoT4KPzKPOiiAlZ+QJE/BMIwnOiw1YjSgomOGA5gtDGmlWfopSncnB/L9s6a7BZC3A4TCgUmRw9Oszz54/57rt7XL02RndXLTQJ0CRQZMojNmo92eJw6mvMHD+2nXsTpzh7coiL5w7S1e5GnBaFPC+F6qoSDgz38+3jSb59fJ/vHt3nm/t3mRy/yvBAH4O9HXzIMNNNzIpiJW2eYgThIdLUYPJS/JGk+6OXRaPIDMaoiMVckMSO9jJOHepm7/Y6DPIUhDDISQrh5P4+7l09yc1zhxja5sFtVWLXiXBoRZiV8egl4RQrYzAr4nAUptJYqqKxVEWlPhNnoQh3icYHIDbxEpgZYEYLIbj4cuFcVi98h7jQNRTmJWE35lFmlGFSihCGQS9JebEXLS9AxM946LPnfgXaq42+ifIr4LHJcJrEmJQJlOoyceiz0Ob5nAbVOVFI0oJJiVzr067Gb0Kc5IcgDBAZtJTQgEVs9VtIwMZP2bJ2PquWvk9ncyVnju+hqcaB1aBk5MAgx0f2sXdoO3argaZ6N1UVNjwuGz09jQwMtFFiK2D16oUs/PRjSq0Wjh8Z4ezYSS6fP8fdWzc5feI4tR43Y6PHuH/nNhPj1zk7dpLrly9x89pVzp0+xbnTJyl32iBMICIyiFWrlyDKSGTnYA/nzp9E+PbWWdpcRegkiSgzfBzjJ/yUVV/48Mu8N/+T1//jX9mwfD6S1HAM0lQs+ZlTN9SOIjWCfFE08pRwBAsIFlj76Tz8lnyEMTcZbUYcwgIoUYoIXjX/pQdDN3MYiKNWIgpfRuyW+cRu/pS0kKUkbllIZthKFAl+mPNiKUjbSuyGz0kKXIo2M5zCjAgUSUFos6IwSeIpEEcR77+czUveJzvWn0XvvI4wC5KCVyNJCEQrjkQQQJoYRFbMC0epgHXL0Kmy6Wyp49ypY+zfPUCVs4RdA9388M1Dnt6/id2ixVqk4e6tSzx5eIv2Zi+NXieKnDRk4kTUeelo8tIR7NDX5KWpvAS3WUdrRQmVBjXCALjMepo8FfR3NHN03x6unD3FhbETjB7Yx/GD+3l06ybttT6vfYdeRYPTTJ1NT1uFhWM7uxndPciZkUPcunCWgfZmtrfW0+ItIy8tFkVmPCZNNr3tlbQ32DFq0ilUJpAnDiEs0Bc0ND26VmZuJj87gHxxAOqMYArEYWgzw5HF+eHWZtNWqqYkN5rskC+RhK0kP249eRFfUlmYjj0/CUNOBJL4jeQlbKS0IIUOj46uagMdHh07W+3s6alkZ4eDroYimj2F1JYrqS6VUe9QYVUmYVEloc+LRpIUMPUiecaK+W8RH7wKTXYsBbmJZCduJTc5HKU4DrtWTldDFXFYiMPCmdEDfHXiEAd29dFa52Kop4Vdva201TjpbfHS3VDBUFcdV0/uY29PA70N5Xx12Ff4Hx7s5OLxvdSXF2EtyOXW+WNMnDtGhUmFo0CCXZ1Lvd1Ap9uOt1jDwZ5mbpw8yJl9Awy219BcZaXOaaKhopgWd4nvsAiGE/u2c2TXNt/UwWGgSJWJ8FPobqjg4vG98LcnPH/2gIvnTrJ9WysaZTYOsxZPeRGKzESfqFY4S2FeAg59Lg59Lg3lOgTBRbT/MvxWfjLzshEWw9iRPTyavMnz7x7z9eN7PLh/m9sT40zcus741QsM9HVw9cJpvnl8m972WugV2LRuCZvWLSFXFMdgTxPj50Y5MtSD26LFIE2ny1PK7bNHuXd5jH29jVwa3cNwbwMdNXa66+3UWyR0VaipNmahFYWiy4yiVCNGAEzydJwGBd6SAhw6CdV2DZVGCV6rjxe/s7ls5nkrVqWRnxmBNDkQQbCQHrGWuIClbF76ju87s3x0vOSw1SSGrEQUvYG85EAcBRmUFYqp0GcjCD67vxJVKlZlCqUaEWWF4hkQUW2RU1uipMaqoNoix2uW4TLJ8FpUVBgkOAqzaSzT0V1jA6cATh/QtyjTqTD4NBAuk4zGMh1NTj1vMMbrnGV6gtdgL6RCm4suMxabUoSzIBuvQUaVNo/KghxchblU62XUF6losmhoKtHgNcuotat8IX2OQqqtqhm9RZk2B0PetO/4lB3hfF8R4S5WUW3V0OE201fvYLDVxY7mihnnpU6Phd66Ujo9FgRhAqtKNOPWNB1kV23NZ3tDOa2VxT4dhNCLMAo60hjobODKmaPcvHSSi6cOMDLURV+Tk06PmS6PkbYKDbVWCS3lBTQ7NT5Q8d+AhLsolypTzgyI8JolVFuk1JbIaXTk0+wspL2yiC53Cd3e6WJQ5ysiJ33Ap04Q2N5QzmC7lxaXmYYKE111DvqaK+lrq6SzoZSORjvt9SW01lpor/Gtxgo9nhKVD0DY1HiL5FQZJLh1eXj0ErxTy5WfjluTMRMM58pPnwER3sJMqtSiGTBRJkuiTJaEp0BMrT4HT6FoBkRoEjdTmOyHLjUAbYo/BUlb0CRuRp8WiD4tEF1qAIb0IKw5Edgl0RhFwShiNqAXhVFjlFBfLMUuS0QvCqMgJRhNSgA60VZ0oiAseZEzAMKYFURB2mYUCWuRRi1HEJTkBS9AHb0CVcwKckIXIo1eyvy/voIx4Bc8tP+Rr7Svse7Dn7F+0Z9I8vuYpE0fkrjxAyL+WwL1omVz+eyLt/7hs1VL3iJkw4ekhS0jJ2oleWErkIUuQ7l1GbKtS5FErCI3ai2S+I0oUrcgS91MZvxaMuLXIAhX2LT6HUL8FxAV6tMV/Psv/y/KS/VMjJ9l/MoYbU0uPJVmUpJC+ejjWQhCL+9/9AZz33uNue+9xoIlc/j0i1ksWDSbtRvnE+Dvc5R6753/eAkwTPvyT++htpd+wzTvvYm3332VlWveITltM0IXrF73Hps3f8SiRX9BlB7K6bH9fP/0kU+DNARD/T1cPjvKwT09NFbb0KszmcsIX3z2MR98HMTo6ChitQ6xTIc4Q8zc2bOZPestJicnmDPrTf74h/9ELZOSL5WwcvlStndv49V//yX//st/naE5TU5OsH1bF9u3ddHZ088bSzbNgAjhZ0w9v77fglRAEIZRinzGB4KgJCpgCX5rPyQ+ZDkJESunAMQAPhr4NOA4gG+aOcqKpR+QGB9IVMRmEuODiYryZ+3aJbjddkZGhujta0RvyGPt6s/YsG4hPBTgoYAwARvWzidgyyKcpfns7KvBbpWjUaVQqBYRtnXVlPn9c8pLDYyO7OHOjcv8/dsn8OwpTyZv09PahCBM8CHDU0YZIwheqLIo0UsTyc+MQJUVgUwUjFGZgCwjkMzEDfitep/owKVkpwaTmRREYsR6MhKCEJLg+N4+ju/to8lVjPAqFKvS0MtiKZLHo8uNQJ0ZRJEiGosyHosyHocmDXt+CjZVMhU68dT0eRJhE0gzfS5HwjPY+OUn/BPP+fTdP6JBTG5aOA0eMzu6qulpcyEMQaEsZWp/jfiaUJYpNz0XePGfqkziZhyv+ltLqXPm47HJKNWnY5DHYFGn4dBnYZAloJfGY9OJkaZvZd2SeSx47zViQlaQkbiF1NgNRG9dTlzEKhKi1hAbvpKEyHWsWvo+/hsW47fe9w73OC2MHtzF4X1DHDmwm4PDO7l75xY1HgfaglzyJMnEJwSyectSPvjwTT58by7VVS6+OjXG6RPHufjVWR7cvcPE+HUGenu4cfUKD+7e4cqF85w8dpTrly9x99ZNbl67ysSt64ydPAphAskpMYSFB5CaFodWp6TEZkTY3eGhwiBBKQhoELNp+cfUVZo4NNRNbZWV1LgQZr/xKp+/9xckqeGU6aW4ilVY8jNRpEehzU5Am51AkSyNBoeeE0Nd1FoLUKdH+wLnEsMQhCuMbPel+SUEfklW7AvBVGroUhSpm8mM+pKUrYuI3TKfNfNfJ8nvC9KDl5Hk9wUeQyY760uoLMxAlxWBWRaPVZ6MVhyJKi0ETUY4xbLkGSedSqMUUcRGFs77A9NdeJ8j0Rghqz/16SVkaTgJYzG9VNoNfP/0AQ/v3qCnqxmbRY/drOfEkf2cHTtMqVVHT0cTVy+d4f7dcbo7m3wuKu9OLUGJRiJGL8/BU2Kio7qSHW0NHOrvoq3KiTg2nAqzEb1Chl4ho8HtYrBnG53NzXS3tXHy6GFuX73M9rYWUqPCsKhldHrL6aiyUSwV+Tbucyg3GhhoaWS4u5PTh/dy5sgwpvxc1LnJRAatQZ+fRrE2k+y0rWQk+yFO8Scz1Q9FTvDM/VZnbaFYGYlVFYtJGo0hJ4qinFhSA1dgyY1nX1MZu2st6JIDEfsvQh6xitzQ5WRsXU5O5BrSQ1eQ4P8F4qjV6HMjqLPLGGp30FNXxGBnGUNdTvpbbfS1ltBRZ6S6QomnVIoyPRBFqj+ajFAMudHkxG9BEMYoyRdh1/hs3KSpoWQlBHNDENjd3cDF43sZGeymyV0KSQL4C9gtWtwVVurdDmpddpyE0V5XSVeDi94WLy6LhupSPR1eG/bCXFLCNvo64M/h5P5+rp46iLukkDK9nIlzx5i8dBKPtZBynRyzXIzLoMShyaNCJ2f/tka+vnqG6ycOUGXW0N1QQX+rhyprAfXlRTS5LFg0OdQ4DGyrL8emldDqsSEsgPkMkR4dQPn/x9Z7Rrd1nXm/567cteZD1txZ75t7k5nEiSexE2deJ3bibsuWZWtkWcUqFFXZe+8EC0B0gOiFANFIgGDvnVShSPUuWd2yqtWoLqtZtiSX+Hc/HIiSZ+bDXgBI4hA4wNn7+e/nX5w6Ptu7mQtnPge+4/sHdzmwdwvtYR8eh5bldPAiRxFugqI4GY0kDbu6kK6ghe/5GflJi0iM/k/mffC6uFj8DNYNdYhdGR7x8ME9Hj38Cvge+J69u7Yy2NfO2ZNHuTp5Cp+zmrT4aPyuataPdjI+0slAR5CJ4U42DrfT3+ihP+QmaFFzZOtqTu6ZgBcF1vXUs7orwFCbh5F2D71+Fd21VXiUmWjzVyIIa3EqCyI7/BoM5dm4tWXU6srpC9kjO8NGhGngqy6mM6Cj3lqOpSoLnUQU/wu/AgFIXvweGStmUpA4T9x1q49waHMi4zeI4OJX0GCJgAhTBWGrjCa7nCa7nKCpgpC5kkZbFS1OJW0uNW0uNS1OJY0OOWGHijZPNT31VvFYL8OWoWaoF2hx69ixup1NA40MN7tFypOgpUZdjEtTgltbSqtbO5WT0Fyjpt2to95YyUDQRotTTdgkI2SopMFQSdgoFXe/bUra7CpabEraakUr2XZvNR0+w5QlacimIGiV49KUUKMuxqkqEYuB90W6QrNLT1fAynCzm9VtXsZ7gmzsD7Ohr4GxrropSlO718BA2IlVEBBeBM4J6ErTxO7LORAEH20eo3jefSAI5/Db9fS3BRnuaWLr+scCv+MMtrjpb7DT6dPS6VXRH6wW7/u0dPl1dAf0dAf0dPl1U2CixaX4CXjoqaumP2RiMGxhMGybAhEjTR6e8IYjBWCOCCIGmz0Ib0JvQw19TW5GO+sY7axjuMvPaE8dI70BBjo99LQ46W+pEbsRYTstXj1ttTpa3VpanGqa7EqaLHKazFU0matotshp0JXQYqqg1VxJWF9KSFs8BRKeHo3VEvyKPIKaIjrtcnpqVLRaynFL07GWxGEsWIm5KAZzUQzVecvRZkejzY7GkL8Cc1HMFLiwlsThKEvEVhqPsSCGdoec1Q12ut1anJVZVBfEYSiMx1gch0WSiLE4hhpZKl5VJk5pMsaSFegKolHlLEKRPhdp7AyUiTMxZM9Hnf4xktjpxMx5kbq0Z7jr/zPDJc8y/a//D0UJH6LO+oTKpFmUx31I0fJ3SV3yNsui32fGrL//BDg8Hh+8/6efPC5PmoMieT7alPlUJ89HnTQfVcYS5JlLkGUtoTxjEU/EsKLglXGBguxo5BWp5GYtIyl+IV+cPsAP393m24c3uXfrAmdOfIrfayIpORpBGGDmR68zbcZfmL/4PYrKEolLns8ni9/5b69v4YK3/8vPRCOFJ497IgBCtAqd8Z8vsiJmxhSIiE/6iJiY95k58z9Qq/I58fke+OERVy6c5czRz1g/PMiZYwfZsn6QercRq64ct0WFILzOrPgohkfWIzzzGsIzr/Haq6/y1ptv8NJf/sLNm1d58c9/4ve/e+YJiJg/l917NvLya/83v/31L5n14fsIP3+Nmzev8vzvf4vwz68h/CEyXigRd8b/RRwWWa5oD/qQSD7SPrHwFW6iLIkDrQBaUSMmL3m8EToSAQ53ItfUvkj/nZpqAAAgAElEQVTNs0sE6cLayHV9EEE4zcqYBRQUpbJi5TzmzH2H5Us/eqKlLAFhBFYum8XKZbMoyI3BbpFSkBtDStJ8KsqTKchfNQUiamxq6rw2tmwYZWy4l4nVAwx2tVBZnItos30VrSBQWZiBTpZL0KnCUJVNrUmCx1yGoiQOgzKTqtI4klZ+yDuv/IbyglV0Ntmx6IpRlGeI60HEMjboqp4y5LCpCtBXpmBWZGKpSkMricEmT8ValYJZmoRDnoFNloZTlokg9KCR5omOdQ4N64ZbYZ+A8BCKs+MoyIrBa1fT2+7n5OHtfHPnAl/d+IITR7aLQDNCvc9LWkJOwmKEF6EsexXCOWhwq5/MZRFHvcE2B8EaGXppKlXFK5EWLqeqIBaPUUKtoRSzPBu9NJ3UlbP48M3n+M+3/4jfKaOz0UJdrQK1LI2ywlVkJM1j6cK3WTL/bT54+y98Musd3nzpj+zjVYqyk1k31MXuLeNsmVjDnh0TXDh3Br/XjMOmolySTnraEhLi5/PWGy+QmRbPoU/38PD+Xe7cvMat61f4+u4tHn19j3OnT3Dl4jm+vnuLW9evcPzoIQ7s3cW+XdvZvX0Lu3ZuITs7mdj4JaSkrSImLooFi2axYNEs4hKiEX7G9wizRdFKRtwS2upruH/zPF/fmuTy2c/YsWUduZlxvP/m/yE9dhGSrDiMVYU0OPWikHgqWvs0Xl0F14/vY/94H4HqChxV+UgzVvKYyiIIm4id/y5Zq2aTtUIUaxcmziY/fpbYip8NHm0Omcums+Kjv5G94kNUOctwK7IYqNPTbKvAUpmGrjh+yrVJVZCAoSydBqtCXDBzoC/kpKfeztLZ7/DuX54lOWomgnAf4V8gfcl/UpwYReqyOdjUEjpCbgbaQ+zavI6+9gaEHji4byt7dkxw5+ZFvrl3jeuXz3D00B4uXTjFo29us3l8NcIAKCS5WAUBi7qC1Z2NfHFoN5Of7efozo00ui3U243sHl9NZ8iHSSHFbdZTa6nGZTYgWKCx3kdPezMTa0c4sHMbE6sHsGjktAbcDLUGGW6tx29QUpC4krLMNGqqNbh0akyKChz6KoY6QqjKsnnMG5cWJ6CXZ1Ity8CkyERXmUJl/grK86KQFiye2rFw6TIQhAFcmhys0seJrdkUx8xBm7UCjywbVVoUytSFmPNXUh47m+ylMyhLXYAk5RMkaQtQ5IsCNqcqizUdTjb0+9iyOsz4QIA13bVMDNaxpsdDZ8hAi0+NU52L31CCS52HS51HYdIC8hPm0xu0smkgjDQ7hvLsVejKsvCZquisc7C+t4lNQ+0MdYTYt32CnVvGGextoTXkoSXoYrSnmVqrmtHuRjat7prKDehv9iJaudUTH/URWXGLafKY2LdpiPGBFsyKQly6SraMtHNi7yYmesPUaitxKoppqTHQ4TGxa3UPhzYOs29sgKBFTU/IRY2+kvY6O20BG3VWNe1+G511Dkbb62nxmOkI2GmsNWKsKmR8oIV1vY2krlqEVlrE6c+PMHnuDF+c/Jxv7t7g+sVT1NUYWU4H1dJcdBWZ2NWFuPSlKIuTsCrzCVir2LqmnfX9jZRkxZEWF8XcD95CcMNwXwf3bl+FHx7CPx7x7YN7XJk8y0IGWMgAIa+dpjon6ooCNNICtoz1c/bzfRzZu4kd40Mc2bmeif4WQjYVbR4jPQELdWYZPXVmeuotOFWF+MxSBlvctPt0jDabGQioaauppKtWSV+9gSa7HK9eQoNdSbNTw1hXHV0BMy5NCZK0paJQfBoUJS0m5FRSb5fjM5TjUOWJk+6bYFdm41Dl0F1fHQkQOi26E81EFPb/PAIicuC0INAfdrF38xrCVhmdHh29ASNdXv0UmGh2KGitUdHmEjMKmpwqwnYFnT4DA2EH67vrWd9dR2/QRqffyJahZs4f2syjayc5tXc96zoDNNgVEQ1XD2ZpjpiCbJPTVqujuUYdsdzVYi7PpMdvImiS0mSR02CUUqcrI6CVEKquoNFcRatNSatdRadPL2aq1Opo91bT7q2m2aWhwa4kaJUTMEnxGSqo1ZUjCLuYyTgBUxXtXhMDYRebB5vY0NfARG9oCkQMNntocGpxqEvpCFjZNNTKq+xDuCmCiKEmF3vX9/DEN/37KV/zzno3YwPt7N2yTuzCWFTIS7KoKk6n3qGmO2Sj0akiaKugw6shYCyb0pw8dl9qcSlotIsZHh0eNW21KtpqVXT5qxkM2xhprWGktYbhZhfdfjO9ddZIKvbj4i/SdbFEFupJmM1ahts8jPUGGR8Is6YrwHC7l8FOD0NdXvraXHSHbfQ02OgN22nz6KkzSwlZqwhbZTRbFTSYKghoivEqC/ArCvCpCgnrSmizSOmwygjrS6lXF9JkKKPTLqfbqaTbqaTLIXYsvFU5BLUFdNRU0V0jJ2wqxS5JwlQiFv3m0gRMJfFo81agyFyCInMxsrRFaHKXYihahS5/ObqcpRgLVuIoS8RVmYZPlU+HU0GTuQJHRboo1pZmYCpORJu/EkNRLDXyNDzqLOzSJPRFK9DkL0WVuwRV5gIUKR+hTf8YY84nVCV8QMb8l3j7P/4X5x1/Qrnil3z05jNU50VhLlyKpWQl5uIVaHMWU5H4MdmrZpKeupDZ89/6H0CEg8fhho9HYfxHVKXOR5uxmOr0hWhTFqDNjkadtxRtwXKUeUuRZi9Bnr8cqyqbkEsB4wLN9SY2rGknHLCwdqiNyxc+Z/LcZ9y5eZ7rF0+wZ+s6qiryWLViXqTYHefVt55n3qJ3WZUwh0+ipj31mv5nytX0j16OFMZXnwIUbp6IZ8cjjzfx0ZyXmPXxX0lOm0t2dhTLls7AU6thYl0vRw7sQNgFLfX+qWM3BaxYtaVYNEVYNCUIwuu8MzOe4ZH1vPr3v3PwU9FnXyuX8uc//TECDJ7lt7/+FeUlFspLLPzu179k956NqLVZLM8vZ8OmPQjCH7HbLDQEfLwzMx63o4Xf/vZjhOcyIvSabQjCNpzKAmzS3Kfey2M9482povyJo1ELqkgQodjR3xR5ztHIc3YhCOciOU93IkBjm1gH/ZOoCXtvxstkZK/k9bf+KM6zPyOSh3AH4VeQnrQAbVU2xXmrkJUlIi2LQ1K4CklhLPVeLTZDOQkrP6FaKcHrMGCrVlBRlMPCjz/kdMSs5uRnB/ji80+5fv4w549to7fJQX+LgyavBkn2MhRlCQiCg6ykucx670+sHQzBP26wbaKX7hY3PS1eBGETSkkWbQHRkEFXloVGkoo0bxXGqnSs8nTk+cuprojHUB6PsSIBpyoLuyIDS2UawiTkp69EWAt+p5Z1gy3s2TLK6r5G1vQ38cWx3fDoJt/emeTrm2e4du4Qn+2bYOPq1qnvxpz3X2Xa319A0IJdU8aa7iAbh5sZaq+dAhHVsgyEAVBXJlNRuBKhBKrK4klcMRPhHJjkeXBUIH3VXBZ8+Apv/+1Z5s/4GwpJKuuHGtm/fYQNa1oJebVYdEUU56xg+aL3WDL/HZYunMkH7/yNF5//Nft4lXVDXVw6f5xTR/fz6a4t7N25gcOHPiU1eRmJ8Yv5ZN50UpKiyM+N489/+jcWL5jNpvF13L/zJfzwLfz4vRhs+N1Dbt+4yt0vr/PgqztcuXiOLRvW09naRFOoDq/LgV6nJDY2mmCDmxMnD7NmXR+lZTksWTqXBYtmIcQumc8I82gOBdi7cxsnjx3h4rlT3L55hXu3r3P6xGHamgO88bfnmf7Gi0hykqgxyKm367Epy3AoyiLiktMUxUXR7TNhqcjCVpGBrSIDde5KZFlLiZv/LtP/+lsEQUtuzDziP5lGeXo0lZnR5MbMFkFEATTVSGl2yTBVJlOVuxRtUQz6kjgs5Qnoi1aizF6KPHMpipxV6ItTMJVnYZXmEzAq8BuUBC06Ng91c2LPVurt1cR+8hFJiz4Sd/ZehqxlsylLW4oiNx5B2Mf5IzvYONyOTSsKNXdvWsOtK2f47v51+Mc3XLl4kpvXLnD1ygWuXb3IvdtXmTzzGUGXifLsJLx6GXUmJT0BG4c3jXBs2xibhtpp9dlZ3dPMyUN7mBjppcVrR1WS/QT1W0Shjr/WNEVVKc5JotampcnvoMnvwKaVMtoR5tC2cXZNrOPEwb1MhZEYoDNoR3gfcuJFh6uS1IWUZy5GnrcMU3kS6oKVVKQvQluyCn35E2vdoLUYQTiKsSIBY0USuuJY6k0StPkxkb8RFxV55lKUmcvIXvohWcs/IDlqGgUJHyNJXxjZNdbS6lHRGzKypsPF7rF2to02sX11M1uGw4x21NLm10c8/LVYZVl49SUYylKplqQQskpF+7VNUJUTQ0XmCmQ5sYRsCjz6CiyyfPobahDuw8XTR7lz4xLXLp3m5JHdtAZr6Aq7GW73s3m0XeQkPguCDzwWJW31NfQ0B3BZ1NgNSpyGCvRVOeir8rCqCrGrSvAYK/AbZdir8nHIizCWZeLVVdDkUBMwVdFUo6E36KDRpafFZyJgU+I3y/EaZXh0UtpqzfQFXYSsGroDNTQ6DLR4rPQ0eNg41MlodyMGhYTSgizq/AEuX7rOD999z71bN+DHRxz7dBuq0kyEl8GpLcZnLsdjlFBvl0/lK5w+vIOrXxzm+P5t7N82ht+uRyHJZbCrhXOnPuP6pfPcuXGF+7dvcOVCJP+hA4QO8FjUlGbGUpYdz0BbkEunj3B8/zaO7d7E6f1bWd8dotNrpMEWKcBrlHR6dPQFzfQFn6Qqd9WJNJY2j4LeOh1r2xysbrHR5JDhkGdhLE+hyS5nY189g41OglY5iVGzKM+JYxrbaA86aag183jnchrbOM1z6CuzcGge80z38TjRXRB28T6bEHfZwuLtz0B4H2qff55ShdhVrDOU0ePV0uFS0mipoE5fTJ2hjNYaMbW4ziybEk93eMXCdqzTz7oOD4NhB90BA31BK8NNDta2e9m5uoWBBjvNNUp81WV4dMV0+Y2ErFU45fkkL5xBzMdvU54qdlK7vAYC1eU0WKoImqTUGSrw6STUqovxKIvw68tosshpc2mn7E6ba9S0e/R0B0x0+Y00OzUEzVU02lX4qysiNAULPn0lDVYVPQEba9sCrG3zMRh2sHW4he2jbYy2B+hv9qKryGVNdwNbVnexpruBxxaAj/MkhhqddPpN1JnUdNW5cWmrqLPoOLpz40+czlrrnOzjVZFeJ2gRQAyjM4DwXKTI/ydocWrw6coIW+UMNdjodGtorVHRVaul21dNb72J/pBNdIpqqqG3oYauoJU2j35q/vHoJXj0EvzGCuotT9Ldm10ahKsw2lrLRG+QNV1+RlrcrOupY6jVzVCraL+7pt0b+ZzU1BnK8OlKCJsraTCVUa8TQYCzLA17aQruigx88lzqFbmENAW0GsoJ60qoVxbRZVMyEjDT59bRX6un1yWKqn3qXGoVGXg12dTpcvHrcqmRpaMvjENfGIdDmoFVmo4ybyXl6VHIcqJRF8Qgz1mKPHMJ2vyVWMuSIsLreAz5K7BXpFCrzCZkLCFsLsejysNYloypNAmrNB2zJJk6YylWaTrynKU45BlUpC/AKk1GWxCNPH026sw5yBI/pCj6DXIWvkLWnP/NSfPzzHnzd7So09GmzMWUtxRD3jJiZr3E0pl/pShxPrlJn7BkwTu88+6feOW1Z54qyn080RO4EaZBWuJMJLkLKUiYRfqit6hKnoMhLxpV5nzKk2ehzBYdohRZ0ZQmLyBn1VzK0pdjlOYx1BZgfV8rVk0FQx0N9LXU4TKpqDEquXrmBFvHRrEb1CTGLuFJN+pxR2Pt1Ot6fdrvefPt3z/1Oi08TiGeMetl8WcZj3VE2inQIB7DgghON/HBzBdZtOgt5s97g9iVH5ODG2lZNjaDDK9Th7BL7ABoKrOn/pemLBGnOheHKgvh3zL47RtzyMvJ4sU//5HhjiDH90wgyUtDEJ6lXG5B+OVrPPvMv/LOtHjemRbP7379S/75tbfJyJCTkSHjn//5LwjCHxGEfyc7K53yEgvvvBOHILyKIHz4FGDY9tT9x+N45HU9zii4KoKBKb3E5FPnaJ8IEISDkWNt4rEr45Nzs0msHyIgQlznr/IkoPOcOH/8ggj4EMFcUdpCkpa+xycz/0xJ1iKkBStJj5kNPgGrtpjeNg+SgiRWLJ5NaWEGwjjkpCfS193GpQtn4MdvuHXpGGePbuHY3nVsH2sjWKtEWvy43nCQEjeLnLRPqK9Vs31DN18c38X5U3vZNNZDX5uf/kYf67uaEAQt2uJMBAPoSlOpLk9GX5ZAadoCsuM/QiuJoUafg7Y8AYMsBa+5GOEXUO/S4neoaPBUs26gkSM713N4xxiHtq7li4Pb2TXWy60vDvH1pWOcP7SZBkcVZlk6KVHTWUIPiz56j8rCHNqCHnZOjLBtbQ9ruoNMDIT5Jx7i0hdj1xZQkBFFce4y5BXJJCXMZUnUeyTEzhG7weeAowIcFchKWIZdX8VgW5iR7hb2bF7Lro2rGe1tYrg7RI1ZSnlhIvHLZ5GVsoRVy+bx+t//zMsv/gG/28bVi2eAR9z78grfP7pHOOhh86YJ3nr9LyyY9yEtxNBCDJLiLD58/w1aGuu5++V1vntwn69u3+TR1/f4x7cPpgJqH319j/t3vuT+nS85cmAfna1NBDwuAh4X9XVe2tsa6e1ro629kY7ORix2Paviolmw+COEOpeDsdXDHNy3l4vnL3D16lXu37/Hwwdfcef2da5fm+TYkX10NYuIXVqUiUlZRo2uCnVpLl3+GvatH6YsJZakTz5Ek5uAsTgVtyIPRVY0ZUnz0ZfEIQhaXnvuFwiCltQlM0laNIPChIVkrfgoAixmU5K8AENZMm5Nvki1kadjrUpDW7IKbcFy1HnRqHOXU10Uj6ksDVNZJtqiNOQ5SfQFazm+cxPHdm7i7MHd/HjnGvs3r6MwJSZSxIKwEEqTolDnJ1CUsBh5XjxubRkOdenU4tvd6OX8if38+PAWd66d5fKFExzav51Lk2f54fsHfHn1Anu3jdNR58KtqSBkURO2iHzoTb0N7BztZENfI60+O20hFyO9zfCqgDQvlZ/xPYridJbTQWVBCiVYUFTkolOVkpKwRNxx/Q3YDDKsWilBt5ltY4Mc3DHBtXOnIov5zciEIk4QdnUheUliQZ8fP5uy1PloClfgkKVgLUtAX7ACQ0kMqsLlODWZ2OSpePS56CWxmCoTURetwiZPR12wEkFwI82M5jFfuThxPqUJC5CkLCQ/bg5JUdNIXz4DSfpCyjKiqMxeiqe6iNXtNWweauDTDd3sWN3GjtVtbOxvmPLaFw6CcBCM5WlYpJmoCuJocak4d2CCq5/vZOtQE1U5MVik2TjkBbhUxbjVEkIWJZ1eM8J92L9zI19ev8hXNy+LIKLOSXdjLT0hJ8Iu+Dn38RikNHvNNPutiJ2vO4z0tuKtsSAIIMmPnRKxVubGYlcUUKsppbo0XdQl7IOwTUmHx4BDWYipMht3dRmCAGpJBj6LnKBdjc9URcAgxyEvwV5VTJNDT9iqp8vv5HF4jl1dSXPASVejj3UjfbS2tnPyxFlu3bzLjSuX4cdHTJ48xEIGsCjy8BsraHBU0eLVwoAAAwI94RouHN/Pw1uT/HDnCt/fvsyN88c5f/wAl05/zrkTRzhz/Cg3r1zk1pXzfHXzMpOnjhKqtSD8CszyUnwmBTvW9nL+8/3s2bw2kqJ5nC6/Hb+xknqjlDUtLvrqTIw221nT6qQ/aKSnzshg2MZQUw0DjTb6w1bafRravUp6g3p6AlpaamQ0OSrp8CgZCJlosMkYaXbRVKvj7KFtnDy4jUM7JxCE7xE6gF0CrBUoy0+BfQK8KWaxCKdBEPZhV+eLAChiCejVS3Api7BUPhHgbyCV8dLSqeK316ej1VFFyCih2Salo1ZLd8BAm1sv6htsKsIuDQMNdoYa7Yw0Oxlpdk4FpQ00WKdch9a219JTZ6TLX01brYYmp4LBsG3qf89jhGaHihanmi6vgZHGGtrdOjE/wyyjzlCBV1uKS1lIjaIAr7aUkFlGi1M9pc1odWvp9BnorbfQU2emza0nbFPSYFXg05cjCAb81VLCNjXttUaGwm7Wd9axvrNOtNmt0dBRZ6bNZ2Wko57hzgaO7N7I+FAHw51PQMS2kXZ2rumgP2QTuxzVCtq8DnpDfjYOdHLp+EEOb5/gq8tf0MFyeFk8n5vW9sIu4ScgYvknH9DkrManlxE0ikYT9foK2p0aGi1SWuzyJyAiYKY3aGUg7KIv7KK9zk6DS4c/0r0RBC2GijTMskxqNAV4DaKZh02RQ9gppydoYqjZwZqOWoZbnAw02hjr9rG2w8fqNg9r272sbfcy1OCgzaWNgIcKmswVhI2i3iGgzMcry8Qry8Qvz6ZOmUudPAe/PJtGbQlN1RIaNKV0WhUM+y301xrocqhot8rEgDl5OjXyNGpVGXjU6dTIU3HKMsWNMWkWLmU+tqpsNEUJKApWoSmJpyJjCZWZ0VRlR6PKX4GhKFYUTZfEYy2Jw6PMxK3MoFaZjVedi1ORjak8heqSZIySVCwVGeiLk0hcOA19aSJ15hJq1NlI0uZTLYlBkTUXbe58VGmzKV/1LgumPctI8bM44/6NkhXvYs1chCljAe7SBDQZUWREvYcibyXasjQWz3mDhXNf4/33X2DWrBefKjy1vDLtGV5681/525u/nPpZ7PK3SVz6NpnL30Obt5Tq/Gh0eQuoLlhEdX4UisxFVKUvRpm9klp1CeNdIbx6GQ51BR6DAklmAhaFhJaAgzW9zYwNtPPg2mW+v3ubI3u2I68sjBSoj3fVdyEIA7w2/Y+88f7zvDPjT7z3gUixem/aH3hi7br2p6BHGIjcHkUQdvHmtOf52yvPMO29F3h3+p/568v/xkcfvcSK5TN5+/X/4IP3XqE15Ob8qQMc2buBQ3vGWD/UzC7eRHBDZd4Te9iAoYCchE8Qfvcawu9e47WXXsAszcSpzENdkoIgPIfw+9cQnnuXj2e8ifB/vYYgvMbHH7yJIExDEP4jAh5eQBDUCMIMfvOv/x+C8BsE4XcIwhwEwcqTTsomfprqfPx/GJNPgYhJlHkrKUuJIj9mbsQe+rQ41wpXI+fm8TF7Ircdkdvj/wVE3IzMG9+LHYnHXYkIiHjsaJi2/F0c6gwc2ixUpfHgE2jxV9Pb4iJq3jSWfPI+fe1BhHHYvW0DJ44d4MzJzzh57FO+nPyMg9sHp86vSZFJjakYgzKTzMQ5mNTZuG0ShHnQ0Whj+4Ye9m4fZWykjYM7xrh/+Qz71g3hlJchvAk9ARsuTTGakkSUJXGY5BloyxOoliZjVmUgCD1Y1TlY1TnopalYVYX0hB18unmYY3vGEe7DaHs9HQE7Tc5qwg4NjXYVYZuSHr8YSGcqT0Kes4Ql9NBWV8ueLRu58sUJ7t+Y5Nb545z/bCdHd65BGABlcRJL577BTMZRyTJIiPuYN17/PXHx8xkYbKQ56KQt6GaoswmvrZpNa4a4c+UCD2/d5NShAwx2NBP2OnCbtdS5DMxknJKceDKTFpOWsJh333qZX/2//8yLf/49Rr2CO19e5qs717h/9zpHDu6mpDCL4aF+Vi5biNmgwldrw++xU1tjprujkWOHD3Dv1g2uTp7n9o2rfPfgPt/cuw3fPxLT0r97yKOv7/HDo2+4d+sGJ48d4fD+vZz6/CjXrk6ydcsEdocJk1nH+vHVbN+1kbGJEXoHWhEunPqM08c/4/yZ01y6OMnVK5f47tuHfHPvNufOHOfa5fPcu32Z47yAJC+ZstxkEpbOE12WHDDW2cSVY/vZ3CfGm6vzE3HK8/FpipBnLsFYEk/YVk69sTyCbrUUJy2mJDkKeW4s6sJ4Vsx+nZSo6cR/8jYZyz6kKHE+pamfIM9bhq40DmXBMtR5S1HniUmfZkkyNmkWlopsNIWpyLISKExYysGNa/jm0hnuXDjBg2vn2DTUOcU3FC+kOwjCLmSZK5GkRiPNjiF2/vskLflIvIgSwKgopdFvY81AG13NfjaPDXDmxEGuXT7PrS+vcuLofnZuWMOaribaas00WDVYynOp05Uz1u5n31gf21Z30uZ34DIrEc5BmATs6gq66l2MdjRwcMc4n25dx8RoFxvW9LJ7y1pWD7VPCdOFeuhpDnBg+zhXTx1h/7b1eG1GCtITKExLYF1/KyZ5EcJzYJRlo6tIpiR5AXlxH1Ge9gnVpbHYKpNwyFJwSlMwSeIQWqC1VkbAVIhdkYa1KgVrVQrKghV4qwtQFcRQo8olaC5DlrUUQZgkI3omcXPfpiI9irToGcx/70+899KvWDHnlanF01KVQX/YzMaBILvH2tk+2sre9d1sH21ldZuH1W0eugImeutNNNhERx2XuoCBBis7RpsZ6/TTYJPjUOTj1Utwq0tQ5iVgkGRQb5Lh0Uqo0Vawf+dGrl85x7dffcnls59Fdk/t/IZJfsMkXfV2dq/vIwMf4k7MQ8ZHu9m3fYKw34kgQE5qFB6rjFCNWnSCKknFUpmDuSIbp7wAR1W+KJKt0VJvqcJnqMCuLkIQIPrjd3DqyqiJBAq6VKXUGavQFmUgz0nCUlFEq9tCvVlDaUY87YEaHt6+zJeTp1i/eoDNG7dw+NAxvjh9lnMnT/LVzctcPn2E/uZaGmpUdPgM+IwSzPJcvKYKPKZKmjwGju7ZxN0rZ3hw/Tx8fZMHX06yb+sY/W2NbB4bYfLM59y9Pgk/PIAfH8G3X7F3yzpcejnl2Uk4NeVsXd3LtrHBKS2A0AJCDJilOQSqK+io1dIbMLKm1clIk41Wl2jVOdQoBnkNNtkZbnHSVaen3aMWufE+NZ1eFQMhA+Ndbrp8WpqcCoYanfQ02Pl04xCbVncRcpvgoQAPBTrDfvZtHWf7xJCYixHZ/XqZg9Tb5dTZpAhCByG7jLBdQbHS7ZgAACAASURBVINNTtAkw19dgUsjQXgVnl8IpaWHEYQBwlbZFIjocClpc8pptIn2rmGbcioUrz1gYriphv6Qhe6AgQEW0h+yMNBgpS9opjtgoMtfTX/IQrtHBCGdPj3NNUq6AwZa3Woy8JGBjwsHNnFgvJc1LbUMBG2ErXKCJikNlirqjZV4taXUKApwyvOpVRdTb6ykya6MdCGUtLq1dPmN9Ids9IdsdPlMtLp0NNpVTxUQBrp8FvqDToYba1nb5qPLZ2JNm0fUdOxCHIIWoQeEHljX34owCRuG2hhs9bKus56+kJ0uv5HWWj2dPhvhGiPd9bXsGR/mq8tn4If78NX1KWvMNb0tTJ48xKdbx2gLuhHWQsBpYLS7kcOb1zAQcjPa6EFYCE0WBSFDJSFjOR0uNZ1uDZ0eHT1+E/0NdkZbfYy2B+gK1RB0aiJFigNBsKDIj0cvSZsKa/JWl+GIuHk9ob4appLD13b4WN9dx9oO3xSIGGmsodNTTYtdTrOt6icgIqQtJqwrIqwrokFbSEhTQFN1iWi7qiuh1VxJY3U5zcZKOu1qOmwqWs2iHsKnyqdGloqrKg2vKhO3IgVrWTzGkkSs5enYZdnYpFlUS1JQF8ajLIxBXRxHZVYUVblLUResRFsUg6FoFaaSWJySRFyVKQS0udilyRhL4jFLEsXuQ0Uq1SXJ6IoSeZzbUJa6iFaXgsqsKLQlsehKY5DnRiFLn4M6ex7K1NlUxk5n1qu/4K73BRa+/r+oyY/CmrkIW140NZIE1JlRKLOX0hc0MtTqpiRnBSujp/PGG8/wxhvPMP3DF3j1bZEV8P7H/8Hf3v410z58jvc/fI7p7z1L9MJXEI6DcBz8uly0eUspjJmONn8x+sKl6ApXoC+MoyJtGfLsWOqMVQSMCgqTl6MqzqAiNxF9ZR7rB1u5fekEX178fMra/PDuTaik+TzpOj4NDMQx46O/MHve35gz/+/MnvWXyO9HEDsn7sjzIlS4KW1NB+/NeJEntq9aBKGe5cs+ICszmszUFRTmJjE23Mm9m+f48cF1kf3gYGrdVRQ/6da7NFm4tVm4NZm4VJl4dMU4VYU4VWKuVoOjStRr1YugPWSvpN5a/hSHftNT78nwX8bjjALfU/c3RV730yDCzRO6+PEpK35hWmT8HGRZSylLXRQJ6nxMbZqMXG9XedKNOIjY1d3FE6rUzUhNdEe8/7PIZqvwMHKMx+5pu8T7kQ24f+HOk/cyE9Ji55EaM5+spGg+3b6WuzfOcvPSKe5ev8CDO9e5/+XFn3y+soKVyApWoi6PJztxNjPe+C3q8niMqiwxAmAe7JjoYeemPuprdbQHnexY20+jw0BlZiLCm+A3yshPWkTKspkUpy8iK242KkkCKkkCj3Uy8cs+QFoch1mTh8tUQcCp5BfcZLDDj3Af6h1aGlzVuHSVmGT5qIuSqcqNw1CWSlHifAoT51CcPAdZ7kpsWilNAS8cFEggzN4No+zZMMDG4WY8pkoKU6OZ+/5fmck47U12Blj4xJb2yA42rOllTV8rk6eO8tX1i3zz5VXuXr3IV9eucPfKJUa623AaVAg3IeyzMpNxyvKTuCcIRM2fzox3X2Xu7BlkpsXT3hLkxLED7N+7jaOH9qCSl5EUv5zx9WspzEunMeQlVOfGoJPT1R7m7q0rXLl4jrtfXufW9Svwj+/gx+95eP8uX92+yYOv7vDo63t89+A+3z24z4Ov7vDV7ZvcvHqJMyeOsWf3doYGe8jITKZUUsDWbRs4fGQvnx3bz9Yd6xH47msmz55m8txZrl+7wu1bN/nxH99y99Y1Dh/Yxanjh7h26TTHeUEEEjlJvPvKn3n+V/8iLjwdjeyfGKXL60BdkIJDVohdlou+MAFpWhQ1VaLAZdtgmKBFRlHiIiSp0ZQkR1GVE4NHVxwJ79CStOhd8mI/pjRlIcXJ85DlRGOqTMYiS8VYGouhJAZDcRzVRfGRHZx0zBXZWKX5zHv7r9iqitnU38rO1SJtQpYfT8yC6U99geunCpddvEnCgukIu2DZx9OY++7feeE3/xK52A6ilRbhdehZy2z48RvgEXe+vMznh/exf/sGukMe3Poq2twmmu1a3PJiwlYFXT4LnXUO6u16nNVVOA0KLJpKuoK17Nswyp6JUS6dOsTXNy7wj69vcmPyJN/dv86X176g1qkX+eA/h45QLUf3bOaLQ7s5c3AP548dZMfEai6eOMjpw7voCbsRBAulGcuQF8WgK0mgOHke0sxFGCRxaAuWYyyNpVaRIS5eZfE0OssJmApFe77SGEyViZgqk3Frc2mukdNbb6DBWsGZvWtQokQQOiiInYc0aymZK/+TrFUzWfzhiyz96GWUhTEYKlLEySwBBhptTPTVsXmwkQMb+9m9rpM17V7GugKMtrlY1+Gh0SHDrSkkZJXS7tEStlfh1Uvw6ErxVZdhkWZToyzCJsuj3iSjyaEmZJGzb8MwNyZPc+ncSa5fPMO5EwcY6mjAY1FDgcBEfxNnD23j6I51UyBibV8LZ499ypeTpzh1dA9rBxvoa3XT11RDe50Zj74MU2X2FIgY76yj02Og3iglbFXQ7Tcz2FhDV8CM3yLDZ5HT2+jCqZGQG78YWVYc5oonyZONtmoabHpWtwY5uHWMe5fO8ODWJSZPHeb6pbNcv3qN82cnmTx3nqMH9omCqHUD9IRraPGLNpUBczl2dSEWRR7CyxB0ati7cZhrZz/j8omDXPhsH5/t3UJ70I1Ckk9L0Mvlsyf47v4tvrl9jXs3LnF49xYG2sOYlGUUJK9ElpeMQVpEWW4KWkEgP2klidEfU5S4jDqzjGaHmgaLlP56MwMhEz0BPW1usXge6/SyoS/E+u46Rlpr6Gsw0VtvYDBsYbjRzEDIQH+wmuFGM8ONVrr81YTtojtTV72TgbYAB3kZnayY8eE+to4Nc/rIPr7+8gJH92yKXIu70AoC9XY5QUcVYadcTCO1yKg3S2mwyAnblNSZ5dRoy2hwatm5YbUonrXL6XAp6XSrpj4Hv14MPuvwGOgKmOmss9EdsjHU6KQ/ZKGnzsib7JrqQvTWm+j06RlqtNNTZ6S5JiKCrtXQXKOkw6ujO2AgZJaRgY9tg01s6K6nNyAmeAeqy6fEvA2WKvz6MtyqImoUBVMgotGmmApja3Fp6PSJNKr+kI3eOitdPhNtbj1NDjXNTh3dfiuDDS4GG1z0B530B+301lkZbqoRQYRwEGEEqqX5oiXu9yIoFCZFkFhnV9HirsZvrKTFpaHDY0B4EZrcxqcKmYeiM9JNEIDxoU52b1zNp1vH2DY2yK6Nq0EmusfsnBjh0Ka1rGsPcmhiiAPjfXS69AS0EoKGMtqcSlodCtrdGnr8JoaaatjY38TW0Q5Wd4WeKm4ilJHiZMzSbFya4ilq05M5+rFLjYHxnnrWtHtFSlOnX6QytXkY6/SzpqWWHr+JNqeSZlsVjaZyGgySKRemNnM57ZYKWowSGvXFdNilBLT5NES0ESFtKd6qPALKYupUJTQbK2nQleBR5EYARBYBbQ61ylTMpbHoCmIxlaZglKSiLUxAmR+LqiAOef5KpDmiW52qUAQQuuJYDEWrMBbH4ChNwFmehKsqTewI5yxDXxiDKeKKZyhNQV+chCovluSF0+mtq6bBWkFRwhwU+csJmospS5s3BSLUmXPJXPw6pYv+N5+q/8Ci9/+AJWsBzvyl6NPmY37sFFWeTFutir5GGzZ9Icui3mb6u8+xcuX75BctY+6CVxEELTPnvsi0D5/j5dd+yYyZf2LF8mkU5y2iOHMhVfnRNFjLaDAXYymPp1aVgTJnCfKcpZjKU5BmrUSSshRFftIUTdeuKUUny0VTmU1fey07N/Ux3FOP16zAb1VhVpWSm76MJ/kvj9fljqnHH378Egui3mTRkreYP/8VZs9++am/G0EQ1jJtxv/hv+sndvHS337N62/+nrnz3yAqejoxq2aRmrKY4vwU0pJWYNZWsm6og0O7N0yt9VUlyQhakSJpkqZhkqZgKE/EWJGARSbWH9XlqdTqSqdSiQVBKwp+nxMptJrKXMr1Fsr1Fl5w7ORJF+CxHumn4X5P6GS+px4/BhHup8YunljiHhVBxONgzojoWpG7gseaz8fnQZxbT/NTS18DIsiajICI04gUpoc86Urcjxz3MZg/zmNnrMz4mTxxkBM77iJ4gfRVcylIX8qOiT6unDnE4V3jfP7pVs4fPzD1//WVKVTlrUAtiUOWK1JC46PeInruy4TdlQgxUJi2kOzkT7BpCqm1SCnPj0NalIyuLIfKnETy45agKExBlh9PUvRM8pMWoK1IRRA6UEmSyEmcL9Z+aKm1VrKmL0iYBKqVeZTmxaCWZmPTSZCXZKCUZGFUFCPNT0aan4hRmsfjrk9O7BzyE+ZSkRWFkAHSokwk+ZkIgg91RQHVVcUYZAVYVcVU5MazasEMOC2wcW0Hm9d3Y9CWU1GWhUZTxsT6fhp8NqxaKRtX93P17HFuXTrH3asXuXvlEjcvnOPU4U8xqSoRfNDT4qct5GLnxiHuCQIJK+eRkxHP2tE+Dn66g1s3JsWA5OEetm5aR3ZGIvM+/oCdO7bx3jsi2Jg+7TVeevF5msN+rkye5cfvHsKP3/OPbx/w/cOv+eHRN3z34D7fP/ya7x7c59tvvoLvH3Hl4jlOfX6UKxfPcfnCWTZPjGHQqlDIK0hLT8RirWbHzs2MrR+mf6CDUKMH4eHdG5EnX+Dbb77muwff8PD+Xc6fPs7ubRs4/OlOPj+4g8N7NuKslrJzbJDhtiALP3yHhKi5GCuL8RgUVGYmUpa6ghp5MXZZLtVFiahyVlCrzKY8bTFOeS6aoiSyV85BkhqNJDUaWfYqfNWlkQCq48TNf4u82I+RZS9Dkb8cvSQea1UaxookzGXxWCsSsZYnYyxJRFMQT3VJKi5lEUFzFTZZHmWpy5BmrkJVmERenKgTyImdQ27cx09d1EfJiJ6JU1mAuTILj76M3rCD3ev7nrrYtkXGOdYymx5BoCfieiIIUFWSS41BgaGyEHVBGuqCFOqqZTirirBKC3Goy2h0m+lp8jHQEWT9YAebhruZ/Gw/J/bt4PTh3Vz74jgPb1/l3IlD3P/yEmePH2TvtnHGmSkmJT8La7pa+GzHZnGX+evbnNi/i8O7NrJtbICzR3biMVVSayjDoc3DKsugInMx8pwl6IpFv2HhV+BWZBHQFWCVJmOWJuFUZaAtWUVlVhTGiiTqLaU4lJkEjKV4dIUc2z4MDy6xhB4EoYMVs1+nJHkBZRlR9IaqCTsrKU0TH0tzliHLXR7RxHQw0lrDhr4Qn070sn20Fe4I9NSLoXIBYxmNDhlhu5SAUQwM6w9ZGGq00x0wELTIcCoLCFmrxGGRU6MsYpLf8NnOcb6+eYlb1y7yjwd3eXDnMod3baSvJcDanjB7NgxxYPMIW0c7GOmop73OzqbhLo7s3ojwczh1ZBf3b5xk89p2gk4VTl0p2pJUcWIrSaNWXUKdrpyQQYpXK8EmzcVULoYahh0qBppd3LpwmC2rRS76RH8TQbOCvJiFvMo+mhx6gmYVLnU5zTUmJgbauXT8APdvnufm5AkefX2THx495Ma1m9y5eYND+3aJCZaCFpv6yaLkt1TQG7YTcioRBAMBm5LuBhcTg61sX9NDT4OH8aFOtq4bwGXSYFJVsnlshFtXzrN5bARiRAernOQYshKWIclMQF2SiVAPtWY1fa319DX62Tzayb71g7S4dVOdiHa3ZopOJwjiznxvvYneoJXBRiejbS4GGm0MNJgZabazts3BSJOFbr+GNrf8iZOSoMVdXUaDU4/HoqTJZ2fDaA+XTn/O/u0bOLJnKw9uTzJ58qC4gD5LBPiJO4p+g4RarViEu5SFBKoraLAqCNlUCMshaFezd+sYXV5R2B02l9Pr003t+jTaqujyV9NSo8WpKkKYhKBDGQkjs/03OlNvvSmijTA/RTlST4GHnjojw00OegNm+uutrO/w019vpbVGQ7tbR4Olina3bgpIBE1S/PoyPJoSfDoJIbOMZoeKenNFJD1bSVutji6/kd56y5TYuMMjUrA6vWYGG1yMNHkYCNXQ5bPQ4TEw2OCkxaWhv8GBIBwUrSGFg6xlNsLPRWMMvayIsNtAe52VwUY3vUEbbbU69KWpCC/C6jY/wsvwAsepzEnEZ1IgXIV1Pc384+41Hly/wJ1LZ7l08iif7dnGDkGgJDsFr0XPQIOXNreJHUPtbB1oiljaVtFokVKnL6XZVvUTELFlqJU94/1sGGqLfL9bflJAOVWFPy3IIrvJjz/HvpCNtR0+hppq6AvZproSoy1uUdfS5qWvzkKrQ0HYXCl2IQwSGqsltJgq6LRJ6bLLaDOX01RdQrO1HJ8mj1B1KS1WKQFNMS5ZDl5lEQFNKUG9hICmEG9VDrWyNAKqbIK6XLwKEUTYK9OxVWRQXZKMtjABXUkC1ZIkVEWxVGRFo8hfjjxvGcq8pWgKV2AqicUiicdRmoCtNB5d4QrkkQJcVxw7BSJMZWmYy9MxFCfhURXQ6VahyFpGg6mUbr8GjzoLfdEKVDkilchUEM3CGc+xX/0cksW/oDTmfWz5UejT5qNK/hhrcQyuqjRRD5cVTVnWskixqOWTea/g88nZuKWdKlUagmDgjXf/nbem/4F3Z/yRt6b9O/Pn/p2S/5+t94xqK0/Tffda58N8mLXu3HXm3Nv3nDnTPTNd3dXV1d2Vy1V2OdvlHDE2OeckEEECSSiDQEIBIRCIHETO2NjGNrZxzqmcbWzjnF12tStM1+9+2EJ29RnW+i+B2EhbQnvv93nfJ6QHkJcaSEHGRqpNOVTo0tBlhlBaEEte/DoK04MRhG4KUkLISdxERsx6MmLWo5UnImSDNDWI9IQAinUZyHzdfXl6KGnRa0iIWMGb7nqDb7X7CuYGBEHP3MXvs3z1Jyxb+RELF77H7Lnv+j8jH372Gz6f9TtmfPV7Pp7x73/3+fHw9dJP+GrOeyxc/CGr1sxk7ZpZBG1aTHz0RubM/IjokPVkpUQRHbwaXUE69RUmrMY8EUTI3qxyfQZVpizK9WmUFMRjVqRSU6rgTbZAFU0OLcI9mOQ3yExmpr9kueY3RbYfRPy9SNzJL0FEA78MAHx7CjENIl77gMb0FOeRb738OxDR4Nv+pG8fpmsfva9IHvc97kneaCFOvnkc/3Ti3lv7PvzW76dfU4u4T/8NwtfPIy16DfXlOto9ZooKUqgwyX2t5wsY82KRJa1DkboBddYmppsFGVGLUUk34tAnkRW/gtzkdWTEriImcAHpMWvJTtpITlIQRQVppESsJXjFHHKSgtDkxJGXGkyRIhG7KRujKonZn/0H878UaXBqeRJUCezb0U9rfTnlZQWY9JmU6LMpyI4lOngluelRWAwyFFnxPpCTyrQOJT5oMWlRy0XxeiJo80WtWGZiBCnRQSSErScjLghFVjyJ4esIXrMQrgjiGhZwV5h9s+tEXvKPGLVyNPkSOpqqOTA+yukj+/jh28fw42u+e/KQ6xdOYy/RolNk422swF5ayEBXLcO9dajzU2lrcnP75lUeP7jN3anrSCUpBKxdQa40nTmzPidw/SrOf3OW7MxUNCo5OnUB+XlZnD11lNevnvHzj6/54btv/eDh1fMnPLhzi1PHDjM2OsLp40c4c+Io3e2tdLY1MzG+g4MTu9k6MojLYUUuy6bS5WBkcz+Hj+xj955tjG4dYGC4A+HWpXM8u3ebA3t2cfPaZS5/c4Zd2zYjxIKwEDb3edk+2MHYYBslqiyO7x7l8vF9JASvQxofzr7Nffz1/iR1FgMmWTql8jRsygzsBWkUJgfhLEzFII0gPWSZWNSHLCcnNoDcuA2+lOlsqopyUKRs9Dk2PSI5aBHZsSvRSUMxyaMpzNiEPivYl/CZhK0gEVOueAJ2FEqoLpLR4zFTmB5OashSEjcu8B+s+anr3jpwW5geg2ZGriES8WCbYBY/Pp7kXS6QkxQm2rcKegRhkpyUaF7zDwgXoLbKgdAO0UHrMGvlmAqyUKXF0WQz4tLK8ZSo8LrM1NuNNDlLCaCbHUMd3L16hpN7d/Dq3k2+u3+La2eOcf2bE9yfvMiZoxPcvHyGvWPDuB0lFBfKkKcnimPW/waDzXWc3D3GiT1j7BrpRrgAB3YMcOPcAfqay1FkhGPIjaKkIB5lWiCq1AD0WcFoUjeiSd2IXZFAnTkXuyYZnTSYcl0ypQXRaDKDMSvi8FaqcerTMMliqS/L5+WtU5wa70WZGkzYqpkELPiQ9IgVJIcsxlulQXgJ6RFLyIhcTn5KIAWpG5nuTvTWm9nRU8vRsW72b25jqLmcwSYH3ioDnW4DzQ4V9WX5NNoUeF16OqqM/uTbjqpi2iuLaK8swmXIoVSeglObzVBjObfOHeSnbx/x/csn/PDtY5GO0wJNVWVs6WxkS1c9W7saGPFWMzHaTV9zJT2NFWzpqqfRWUpfq5v9O7ppchdTYZJTVVqAWZGGOj0SszyF2hIFJdkJVOvzcBtlWPJT0WfFIgiPsCjTaaks4s7FQ/Q1lzPYUsmJ3cMMNVZgkCZQrslje0c9GWHraXWWsLm1FoMsA2eRiitnD/Gfrx7w848vuHvrJlcuXOTR3SlOHz4gJmV/Alp5MnZDDqWqNBqdGjprzTiLcnH5OOT63BRyEkIpUWRSJE+ntcpKd5MbfUE2RmUue8c28/zBFMcP7GbX6CDeOjeqnHQSwzeQmxqDPDUGwQPVtiIunTrIhSN7EYR7nJvYhsespEKbTatDQ7OtEKc2HYc6lUZrAa1OLbXmfGpKC2hx6hlpK2egyUpfXQn99eLkYbChhJ4ag5hEvQZoELCpJLzpunnoaqzi4c3LPL1zg8dTV7lz9Rse377E2cPjNFea/NScujIVdVYFnlI5LoMUR6EEpyaL2hIFzXYdlUX5jDOXd/LhyN5tdLiKaLKqqDFK6a7U01mhpdUmOvQI/wD5icFiZ35KHM97XWJewfSFt8dTQnulAa9L779tshf66Uti0rLB70a0s8vDsW1dfLN3mKEGO01WNT3VpbTYtX7dQ7NNQ2NZoV9k7THl02BR0WLX+pOz6yzKXwCJXk8Z/XU2OipNdFSa6PXYGG5yMdRYQXd1Gd4KE96KItqcRqqK8hhpdTHSXkVvQwVHdg3hIZbGSgtjg+1sH/By+cRehturqbWoqSkVgXn02nn86CvOS5RpnOV9GhwGxgdbqbUbOH9kFz+/uM/3j6b4+eUTnt+Z5OyhvQy1N1HvsrO1t522CgvVxSo6KkpodehpKdOwpbGcwVozTRYFbXY1XVVF9NaY6W+wsaOngQNbuxnrb6HdU+YvqMpU6djUkv+iqNLTXlXsLzr6G2x0e8y0VxXT7TEz1FxOf4ONoSaHSGlqddHnsdBmV9NoLqCxREZjiZj74LUo6LQq6CgroK1URospl/qSHDxFWbTalHgdhdTos3Frs2g2q/DatFTrpLi1EiqVqbiUCbjVyXj0qVQWxmHNi8BjkOJQplKUHYNRGk1xXgzFeTGoM0ORJ69HmxXim0QEY8qLwF4Qi1OVQEV+HA55DMqktRQkraUwbSNFORGY8+Mx58djyU/CrkrDmp9EhToDfUYoZfJ4GkpzGW0uo7wwAYciFkPaeoolAVikm1j9+X/nufsPLJvxK+zSjdilG7FlbaJcFoZbk4RVHo0sfg1vusYiiJg/+x0y0gIoL5eTnLbOX7R+9uWvWbbqYz7/8tfMm/MusRFLSYpaQU5yIA6dBHVmOCmhSymUhCFPCkKTHYMgdBO2Zg7J4asIC1hAWux66qsMvmuqWBzrCuOJjRQ1j4nhi0iLXkFGwhrf/3vUt920NsLJdJDcrEXvsWDpn/hq3u/4dMb/RhCu8JdP3gjCv5r/Ph98+mveee+fmT3vfdYGzOHrZZ+ydMXnrFz9JYuXfMzqtbNYv2EuC+Z/wKIFn/htSQe7mhnqbqHeZaG11sEMDopF5FsAQhAOos2JRp0djj4nEqM8XtRVvstbBXwVXXUW0RhgGGQ6M5OTk0xOTiLLn87AmgYBb09LnH+3pu+fBhDT05Xp9+Wkb00L0KdTl0ffevyXPtDwtn5iuhnqa9YIZ3lDn+r3Pde0m9VR3gCV6WmESIVas+pTIkPnERUyz7+vaXGrSAhd7P852ldvZSdMC+bHCfz6E7Ji1ogNjAAolkVRLIugRBaJ4q2aLD1iPmkR84nfNJNVc9/xvW5Ij15BRvRq4oMWI1wATU4cEesXELJ6jj+BWZ4ZToE0nPc5y8bVs/h//i+Bdcu/YHxrB/t29EOV4NMA6lHK4vzv76Z184kKWoHbrqe7pRK9wmcmMU0TyxY1J4Kg91O4kqIC/PssBEDI2q/JTAgjXxLPuiWzWTrnU0o0MhgWQcT4js1M7B7DVKyntrqC3s5GHKUaulo83Lh0msd3JkUGwZOH8LcfuXP9Iu2NbixGFQ6zmujQNaQlBKFTpqFTZ1KkVWAyauhoa2Tr5gFKi3XERIYw1N/FQG8HrvIybt64zuEDezh76ig3r1/ixrWL3Lx+iR9ffwt/+5Fnj+77nZlePHnIoX17sJiMpCTEYreUUFPpRFeooK66kp3btjDU182OrZuZGN9BS3M9+ybG2b1njN17xjh5SqQznTp9GGHy/GmGWcFgZzvHDu5jx8gQJdpCkfe2EEq1cqptRpzFCjxlGiZPH+CnJ7dwGBQUpMdRZy9mpL2e3oZKrKpslCkRGLPjKclLZJqPp8sMIy14KQmBi0kPW0ly0FJSgpchT9yERhKORZFMk12JSSZ2OqTRq8hLWIMxN4IyVQJFeZFoJcGiS1N+PFZlkk8TkUipLIGSvHhMuXFoMkLIjFiKIOhJCZmPIOhJCv6KxE2zSQ9dTJIfXBwlYMGHqNLCxIPlfRDOigncgg2cxQoEJ4zFYgAAIABJREFUYYLdw138+OQ2pw7sZLinlYMT26FFgBYBQXhJpUlNUW66ePK7AJ9wlIEGF153GUQKBNBNAN1cPXOIM/vHeXDlIq/uTnFiYpyLJ49w48IZDu7ezu5tw1w9ewxPuZldw70c2zOGQZaFXhDwuqzU20w0VVioKTNSqsrBosnxnShAJ42hrVKLMS8aTVYIakkQxbIorMoEjNnhGKQRuPTpot2ZIo7qEikWZTzWwkT02WE4NGnYClN86dEHKddnIksKJGb9AgShipL8ZLJi1hC5dhaypHUkhywkdOVnSGNXUygJQZURjCD8JNqOttjZ1VfP4W2dHBxtZ1dfPXsGmxhuddBXV0JVcSbl2nRanWq6qo3UWcTCqtNdRHul6ArUVmHAU1pAtUnOljYXj68c5W/PbvHs7iQXzhxj55YBlLnpIoWjWOS0DrZV01Xr4J94htddRnddOd115Wxur2HXQBv7t3UzdeUQQ11V2I3ZlGkkVBblibx7sxJHoYRmSyHdrmJarRoaLCo6qoppdmhFznaJnNGuGmrtGkpV6VjUovhbOAg7uup5fPkElw7upLdWDPLS5aUw2tXEvclz3L/xDQ+nrnD90nlOHz3KzauXOHf8IN3N1VRa9ThLFTS5jAy2OulttNHsMlCiTKWurND3WYXc+CA0mbGYVVJcJjWavHSyU2Lx1lXy+M4k/Pw9Tx/c4dHdG7x8fJfBjiYk8WGkRgeREr6BzNgQMuJCcduKfI95D7s6lwpDLnWlSppthXS7i+muNtJfV8JQo4Wu6mKRw19hoL/BRl+DhcFmG0NNNjG9uKaI7mojPTVF9NWaODPex6HRdvpqrWzp8OAuVdNUVYahIIu2Whcv79/m+yf3mDx3gqtnDvGIf+YR/yzmrKRCh9tEu9tIq1NLfZkoUq4pltNsUdNWbkAQwJCXzDv5oiaiwaKiw2WgoVRGZ4WW9nI1nRVaGiwKSvMT+SeeoUqPwK7LJYBunyOSOHGYBhDTydbTkwevS89Qk41Gm4qaEhkt5Rp4LeApldNi19JfW8ZYRzUtdi01xXI6XEV+4NBkVdNs09BkVYv0JbOSerOSxrJCmm0aas35viXaxTbZNbRXFtFXa2WosdwPJkaaK9nS6magvhxvhYlmu8GvmagqEvU4TRUGmpwmhrw1NFWVMb65m83dTRzcOcyTm9+wZ3M7bS4T3spiBhpsNFgLObV7AGEF1FqUtDgNXDu1G8EDbVUWBBlcObGfiS19CAJizs1gL68e3OHVg3scH99Bj8eJp0RNlV6OXSWhyVzIthYXQ3UWet3FdDh1IiWutoyeWguj7TXsGfayrbfpF0ChwpCLU5+DTZ2JRZmORZnuK2raGW6p4Czvs5AxBhod9NSW0e2xMNhULmpzGu3011sZbi5npKmcPo+FDqdOpDSZ82mzKum0FYrLqqDdko/XLKetVIa7KJM6cy5tTjV1ZhkWWQIWWQJuXQ41hjzc2ixq9FnUaCS41cn+SYRHm4RLFU+TOQ9nYSqmvBhK5XGYZLFoM8MoSN1AQeoGDDnhmOSRlClisanicShiseVH45BFYZNFok4NQJG8DlVqIEU5EaK1tjKJclUaFeoM7IoUNKkhaJI30VqmwJIXjVuXTm2RhJLsMAxpGzBlbiQ1cBa28P/JSPa/EbL0z5TLwnDKw6nTJVKlisGWH40pJ0wENVlhiBSWv++At/iKx2FmfPnvfDnrt3z86f9m7vz3CA1eRGLMaoRxCFk/lyJFMvLUEIrykynTZKLJjkWbG4+wEMLXzcdVVoDTLKfP6+TahT3currP7+uv1cQgCE4igmcRE/wVkrilZKesemtfpt2hpkGEeP/cpX9m0fK/MHPOb/33fT7rHf/3cxb+mQ8/+w1//OB/Ehy2BLkigRWrZzFj5rvMnPUec+b+mZWrZrFi5UxmfPZ7liz+AqVcwvFDe3lw5yr792xl12gvjTVWspJ9Nqk+vaYsI1wszNtFmmB2QoDPzajqLRDhAwC+sDqrPovPDoyiz01Eq0/m3XeNvqnA2yDigv89F//+7ZyNaarW308sht/abnpNg4+3XZ0m3gIB0xOQaTrSNIWq/a3HaPBt088bYDLBG7esdgRhgoWL/8zKNZ8SGDiL4MCviI9cQmTwQjKS1pIWt4rc9I2kRi1HmriOhJBFyJLEQjs3bi2SiOVoJKGo00WKnzxhNflJq9FLNlKYvg5pxEIywueSGTkfYRiEYYhc+4kfRKSELiIpeBFr5//Jr88pzIulVCfxgwiZJMR3FXkkFv/vgyI3nqlrJ3l67xpd3jo/iFg4/0+sXP4ZQgBEhSynRJ9Lj9dNhVVHRNBK0VgFyE4LQ5OfiMuqwGXL93+Wk6LXkRi5HiEAmCXALLEpM8W/sHz+F6L1ui989vC+3dy4eonL588yPradKxfOcfHcUazFKnIzEtg21MXTezfh5+95fv8OP//1JT+/fsFwTyuKnDRfQJ+HQnkKaQkbSYwLJHDtcmZ98QnxMeG4XXbqPZXYLMWcO32Mu1PX+evLp3z/+jueP7nPjWsXuXd7khdPH3Dp/GluXr/Es0f3uXtrkr9++4zL589CpECt24VRW4hSnovNbKK/u4OaSifD/T2cOXGUA3vHOXn0EMcPH2D3+Bgnjh9mz+4d7Nk9xoH9IqVpcKgL4cmt64z2dnN0z27uXLvM4T27EF7Dr7jHopkfkZUYTokqC5s2h+aKYk7u2QKvHrCtpwVVZiLZCeEY5RJMBVlopImoM+JwarOp0Er9ICIvei2CoCd+wyLy4gORRKxGGr2OwvRwMiNXUZC8ieK8GHRZ4RTlil0eTWYw2qwQivIi0WQG+wriMDEjIi8GS34SZnkihqwoClNDUCQHoskIYtoqLjduqf+gyY1bSnzALAqSNpAethxlajDazAjy4gPQSWNIpAp5UigOfR4trlKEULDr8nk+dRn+8yVnDu3CXqKmud7FQGfTG5tWGxSkxRK/YSWbvp5DTmwwdRYdXncZW3sa2TXkpbvJxcGdw/zw6D6vH9znb98+5ZsjB3hxf4q/vXrGlXMn2DbUxaHxrUxdPsuD6xfZNzrItq42hG6wKHJodVqoMBZiUkjxWI0UFWRQppZi10upLpWhlYZjzIukSBaFThpKmUqcPpjzYylI2kBxbjSGnHAxybFEiiEnHIc2hcyoZWSEL/MBgSqEf4GlvnFgZux6BKGKvOQg4oMWk5uwDmnsShKD5pMesQRVRjC5CesoSN2IxyKjqVzNzj4PE8Mt7N/cxp7BJnb21rFnsInBZhuNNgXtVRq8Lq0PPMhodar9xVxXdTE9nhJaynX0eMw02UWbzgOb2/wHeGtDNUPdbTS4y6m2l2BS59FYWUabx4HHaiSSBkoUmXTV2mhwGHBoc9jZ28jxnX0Md7vpqDPjNhdglCdSmB6ORZGK25iHXZWBVZ5CpUaKvSCNisJMsUB0aClTplFakII2Jw67IYdyYy41ZSpaHHosBWl4K0z8cO8Kt04doL5M7LDlp0eztbuZO9fO8GjqIj+9esj3z59w4+J5pq5c5OLpo+za3ENvm5tmt4XORgcOo2jt2lIpWmFWFctpsGmwKCU0OQxUlyixa7IpUWQiCK+x6PLZ0uvl9rULvH7+kGsXz3Hl/BleP39IT1sDVSQStXEVwkloqbYz2teOSZ1HqSoXbW4yGkk8gjCOUyOlsUzs4PfXlbDVW05frYn6MnEq0OLU01Nrod1tZKjFzvbOKja3ltNdbcRboaGzSk9/XQnnJ4bgisCBES+eMh1dtU7MWjlej4tD41s5f/QgP798wt++fcz3T29z7uAu+CcBYQy66ix0e8x0eUy0VxposhdSV6oQO/klSgRBj0meiqUwi/6mCvaNDVFdJPNZjGrorNDSZlcxVFfKUIOobdjWXs3J8QGO7Rpka7eH/norAw1l/4eYutNd5KctddeY2NLmpM5SQFVRjh9s9Ndb2NpWiddpoMNVhNdpoK1cT7NNQ5UhlyarmgaLyg8Ypn9++776MgX1ZQo/Xa/RpsbrMtJfZ2Nzi4vNLS5G26oY66xjW7uHXo+NRquO2tJChE+gXCOl0aZGEPR4q0toq7LQUWtn3/YBfn71kBP7trOlp5m9W7roqrfT4TbTXK6nu6aUHo+Z8wdHOL6rm81tLnb21nF6zxBjffXU2XQ0lhfjsRrpqqtAEMCkyEWaGMuR8THuX7tCT72H9kor1cUqHCop3BMTdaczGXqqiuhyGRioszBYL04QNre52TPsZay/RUyZfas4qiqW49BKsRZK/MCi22Nha0c1a+hHLwj0N9gZbXeztaPan+0x1FxOb62F/norQw12+jwWuiuNdLkMtFmVdDjU9Dp19JRr6bQq8JrleM0itcmhTqa6OIt6ixxLQQLS8JVkha1AEb8JRfwmPIYcv6aiVp9OrT6d+qIM6ovS8OhTaXcoceszsamSKdekYS5IQJW+kfyUALTSULRZQZTkR2EvTMCqjMMkDUGTsh5d0jp0KesxZgWjSg1AmbIBgzSMMkUiDnUqFeoMXBoJdkUK5ao0zDkxWGXxNFtkmKSiq5M2aT2l0hAsOWGsmv07Lpl/R8ry/4E5exM16jg82gSc+RH+97dEFkmFIZ03nef/c+ozXWzOnv07vprze+Yt+BMzv3yHObPfY9XyGQjjoMpLoLhQwtzP30WaEIQyMwa9LJlqu1bkwi+Ew3v62D5Sz+7trdy7eZifXl/l6sUx7LYstJpooqPmExU6i+ykpWTGL0aSsPi/KJgb/D9/NvcdFvn0Gm9WMYuWfYwg2Pjo839DEPR8+uVv+XLOH/hnHmErVxGwcSFfzf0TS5fNYPWa2axcNZt58z9i0YJPKFRK+PnHF/zw6imvnj3g7MkD9HrrKdHJyUmNwaTJRUYxMorR5afAmECFuYAKcwHVZSqaK4t8IGMaFDgRqsCD6LBYVJBCVnwghvxE0ehgFiKTY5r+81t8IGLU976fFUXM/423ivq335MW3gC9Md5MJt6eZEz/bhpETGdKTIMIH9XJT3F6W3fR4nsuG29A3IRvH6v8oGL56s9Yte5z1qyfweKFfyJ4wxzWrviMiKAFRIUsQJEdRk5aIIXZ4eQmB6DODCU24Cty4lahSA5AnxWKMnE9FnkUpXnhyGKXo0hcSZFUdMGKXfsxSUEzkCV+TVrobBI2fYEkaiGSyMVkx69AGruSqHVfER+8kK291Qx3V9LTaqO1tpiiwmRy0jaRnriOJfPfJ3jDPDyVeiYvHYYfnjB55RR6dR5LFsxh3cqlZElCSEsJJDM1iFKjlOZaKy6bFrk0gdT4YFYs/hKzMZ9LZ/dz5Zv9XLu4nwYiaSCStMQAYkJXMO+L9/nyo3eQpoTjNGso1cnQF2QhTY2lo6ma/bu3I0TCN6eOw08/cvXiBbaObObowX2cPLKPXm8t0tRYEiI3UapXce38Ke7fuMZ3Tx7y6PZ1JnaM4Kmw0FLnwFAoZePaBXz4x//F3Fkf8NnH7/PRX95j04Y1eFvq6e5o4eihCe7cusa3zx5y7/Ykf/vxO7779gkvnz/i22cPuTV5mT27tlFsUFOQl80/8JpTxw4zzlzCgzciSU1CrZCjVysZ6Onk+uULDPV109HaxJEDE5w/c5JL35xhZKCX8V3bObB/D8eOHuSbc6cY3TKIudSIWiNHOLZnjO+fPeTb+3d5MHmNUwf20dXgoVSdjyC0ELFuKVZNLiX5aTj1OQw1u2hwGFBlxaPJSUKdm8oKhilRZqNIj0GXlUipPIXBehs6SQTxa+f6PtB6lKmhpAQvIyFwMblxG8hPCiItdBmqtBDykzagSNmIITsSY04UakkQ+uwwTHKRemOQRlCcG02ZIpGinCjyEwLJTwhEHr+B1KAl5EatIjtimf9gSdogplwmBX6GJGIekvDFZMeuJD9pA4XpwRTnxVFnKWB7ZzUnx/tpsGlotGs5ONrFYEsldTYDZ/dv5/H1b7h68gDHJrZz4dQBvn1wg8oyA6nRQaRFbsKqlnN67xj9jdVI40IRVoBZlUOFSYnQDo0VRQy01HDp6CF48ZwXd2/z4PpVvnt8j+8e32Pq8lkG2hvZOzrIqQM7ObN/J1dPHuTItiGOMo3MbZQqs6kq0VBRpMKuy8VtVmDVZqLPicaiSkKRFkhB6gZM8mgKUgIw5kRRZ5Gjy4pEErEcdfomDNIwtJlhaCShaCShVBqzUKQFU2OWY1YmI08NQhAmCfj6M7ITApEmBpIZH0BM4AIkUSsIXz2DuMA5xAXOITtujdjpmgstFWoGmqxsaa9grNvD1g7R372/wUZfvZW+Bgtd1UbaqzQ0lytosMmpt8pochTQVqHxpeEa6a4x4XXpaSnX0FZhoMFaSJ1FSVtVKSf27+DCqSNcO3+KS2eOsXfbCPt3bOb43h00VpZR7zCxZ7iDTo8d4R+h1qL288ydOik2QyYqaQRKSRjmwlTKlCmo0kJQp4VSoc6gUi1BGR+IOiWYoqwoZHEBFKaHYitMw5gXS0F6GFZ9Fna9FJsuC3eRHJtKgrtIzp7+JppsevISgumoKmOg1c1BZnCQGRzYNcjzh9e5efkc3xw7yIMbVzh7ZIKdI90c3jPClp5GhBkipz03KQhBeI3LKHacG8rUNJRpKcpJQpkSRlFeMjZtHiXKbJIjN+K2mfju6X1ePbnHwzs3ef3tU75/8YjBrlaqSGTjqkWErF1CR72LE/t3sW9sCGEKtLnJFOf5ROF68Jhkotd/lZ7uaiMdlaKwuL3S4E9X7vaY6a0rY6jJxkiLg4E6i8/S08RQg5XeGjOVxly2tVcz3FZDpUnNntE+vr13kye3r3H70jfwn3/l+0d3eD51meunDjI+2MrZiS1s76qh2aGlrUJHV1URXVVFon1oqZImc6H/mD62a5Db5w9z5ewRut0l9NaU0OXSUV+SR5dLR5dLR2elSFva6nWzf7OXw2N9HNzexWCjqIOYXtOAosdTQneNia7qYrqqizEXJIkarSXgdenpqzMz0iI6AbVXGGmvMOJ1GvxAoq1cT6tDR6tD559K1JuV1JUqqDcr/UCiwaoU6WEl4jSipVxHd00pgw0OhpucjPc2MDHYwp7+Fja3VNFRWUqTTU+dWY0gTIpFWyri+cDnj9/gLGaoo56je0YZ39xNg8tMZWkhHbVWmsuNNNq1DDU5qDUrfMDJSFuFjjqrgqpimTgVMMqpKFJQZyti/2gfvY1ukkID2fD1QnobajEVyMRp0QxQpUaLhcYECP8Ebl0OdSYZfdUmNjfa6HYXs6Wlgm2d1fTU2uhrdDLW3/LGNtKne6ksklFZJMMkFzVpE8xCqILhlgqGWyrY1lnDWHcto+1utnir2NZZ4z+fdLpN/mTqtnI93ZVG+qpNtNsL8dpUDLmL6SnXUqNOo16fSbddhdcsp7o4i5FmC21ONdNd2wODjbSUqdnhdVNjzKFKJ6HWmE2rVUZLWR5V2mSs+RGUySKpL8mhoVRGdXGWOOXNjUCfHYYmKwRlxgZKC6IpyY/CoojGVhhHmSwSbWoA6vjVaJLWUiQNQZcZhCYjCF1mCBZZHBXqNFwaCc7CdKo0mVSo0imXJ2LNicUsjaA0K5ySzBBKMkNEXYVkEwGz/m9ulb/H/I/+F4UJKzGmrqWyMAa7PAJ1yhpyo5dizA59C0S0IwgeMpPXELZpJuGbZv+iqPz881+zaOFfWL7sM1Ys/5wF8z/gj+/+v1jNSraPeNk65BUL4ljIl8Ri1uZiLMxALU/AUSqnpbaEJo+Rga5y9u/xMj5Wj8MqISVxKfEx80lJWUpq4iIKMlciS1lCeuw8pulOK9d8yNyvp/UOVXw4+7csWPkRS9Z9jiDoWbbmE2bO/XfmLXqPL+e8y6KVn/oF1R9+9hs+m/kOy1fNZOmKL1i9bh5r1s9nydIvWLZ8Jh98+B8sXzGbuJhA+BeBE4cneHT3Bjevnufi2eNcu3iG0eEummrK2b9rhJHeFoSj4LYbEX4L1Q4DI711bxqGv/KtFljBMIKg91G3immrNRMRuIjKMiWC4JuQ+/UDL0V6dD+8mR5Mi53fngw0+Ir5aSpoC2+0DLa/W9PbT7tUvR1ON013mtZLTDEdMvtm+jP9vc33XG/To6p8t2PMnPd75i95n2WrPubrr//Cwvl/IjF+NV/N+Hc+/vOvyEoNJDd9I4rMELITRZpaZtQyNn79AcbsUDRpG8iLWS66eUk2oUpahTx2KaqkVT4Q8SGKpKU+CpmejPC5pIXPIyloDklBc0kJWUjixgVErp2FSZWIIJzEoIwnOXo5Jk0yrrI8/2tpqS/l6YPz/Odf73L/1nmOH95FR6sHmTSDfeNjTF0/wuVv9nDp3B5OHN7CuRO7cZhVrFs1H+EsrF+9AJNBzsVvDgDPeHT/AgcmBsjPi0UpiyNi02Le+4//TljgYvKz4ujrqGXrkJeeNg8Ba77GaTVx/uwJHt67xYM7t7h++RJnThznyoWLnDp2mNGhHuQ5yb4ZyizczjKmrl/k2cO7PH90j9uTlzh5dC/jY0McPThGTmYcn3/yDvNm/4lVy2bTWFfJ1pFBTh07zJ6d2/nm9Al+/vE1P71+BX/7kf/8/jse3p3iwtlT3Lx2me9ePOXOzeuMjY7QVFdDVnoK/8BrstJTGGcuWlUBDR43DR43TXU1XLt0nts3rnHj6iVOHj3E/j27OHXsMFOTV3n68B4vnjzm26diovW9qRtcvHCW7dtG8HrrEU7u3cH1syf57uF97l+7wtXTxzmzf5xTE2NUmtRopIkYchLRSqJJC1mJQZqAXZONNjuJ/PRopEkRrGCY+TP+zKIZfyF+00qshVns7mtEEPSUSOMQFkLkytkkBy0lLz6Q1JDlZISvQpESgixhA7qsSEyyWL9YrTgvBn12GMWyKIryIslPXk9xbjSajBDU6cGo04NRpQSjzQhH+AmiV89GmbjhFyAift3npAbNJCtiDsrkFeIoOX0jhenBqDNC0GVFYlWl0ugTXXorizHJk3GbFDj1eRTlpuJ1l/HNvh388HiK5/eu85/fPWLy/HFGups5PrGdlmo71RYDl45McG7/LpqdFlw+wbVCEisG4qwBGxKEMbh09AjnDh/k+ycPeDx1ndOH9nBg5xZGupsZ39zD/rEhdvR7ObhtgKNbB+l0WSjLz0QWG4JQBYr0GOw6mf9EoJSEUSyPx6FLJz8lAFnSOvTZYQhCA6q0IJy6DIrz4tBLozDnx2PKiyI/aQMaSSgl8jia7EpKFUlY1WkI78Kx8R7OH97KaE8N8SFLSQxbTkTAfDJi1xAXtIDo9bOQRC1DUIMkagXZcWvEgmsuNJWr6fKYGGou9wdCbfFWsrnNxVCLnYEGM331xXR7DHS4tXgr1bS5CvG6tHhdoo/+dIHaW1tKe2URnW4Tu/sbuHl6H1OXTjG+dYgD49vYvW2YAzu3IsyAwmwJI50tTJ45woupyxzc0oOnRIVLn0tNsZz2CiOdFWKapE4Wiz4vlpKCRErkCRil0RRlRVGaG4cxIwJB8FCYHER+XACRy79kehSsTA9BmxOLNDGQwqwoasqU1FsKKZElY5DGUa6RsqOrHrdJwb7hTvZt7fGHy3zASV49vQU/POfVo9s8nrrKwV2baW+ooLfNTWejA2EGmJRppEauISNijT/cy6aSYJaloZNEkxuzgTJFOr/iHrqcZAyyDDzEcvn0Efj5e149e8QPr57z9N5N+tqbcNtK2dzTRqXZSEWpluJCGVlJkcRtWsMv6AMT4HWKxXtfrYm+WhNdbgMdVWIx3ldvFcGDT98y0uJkc2s5Qw1WeqpN4t95ShnvqePAiJcbJ/Zydv92juwY5trZIzy6cVm0tHt4l1cPprh4dD+HxobE574HHW4z9dZCHJpMas35eJ06cdl1tFrfuC51Vls4unOAk+MD9DfYfFkNRror9XgdhXQ4NX4Q0V1jYqS5gh09dWzvaUAvCPAbgR5PCb21pX571/56C311ZnprSxlstNJWoUMvCNSa8+mvF0PopicjXVUmuqpMdFYW0+Eq+gWoaK8w0mzT+Nc0pWl6GlFvVtLqFEGS12XE6zKKCdr1VrZ63X4AsX+4jT39LQw3ufBWmN5MIqa5uamisYNgA2GTaFHYUm3DW1tOZ4OLNo+Ddo+NIa+bRrsemzqTVqcer0ukiTXZRftbd3Guz2kmh8qifCpNCuw6GXZdPna9guSwDYwP9fDy7g1OT+ymo7oCYRRK5RkIZ6Gt3MBATRktZaIeobvSSK+7mM5KIwN1Vp8Y2k5/UwXbepsY629hW2etqE/5R3DqcxAEDxWGXFqcBhFETMFQs5OhZqd/+rDFW8XmtkpG2930N9joqbXQ6TbhdRn94K3NrqbFqqLfXUS7vdDvztTjKKS3XE1TUTZulRjy1uZU0WZXiSnBm+Bv9y/w7dUTPL14xCcQl1KhTsOhivetOOzKaGyKGGqLpWKgoUmKpSAOtSRIdGSSBqHPDaVMFUdJfhQmWTjFeWEYMjaiTFhNYdwqtMnrMOWEiVq1jCC0kmBKckR9n7MwnXJVGo6CFMoVqTjzkyiXJ2LLi8GWE40tJxJbTiQ12lTiA2bSkfavdKT9KwkBX2LKDqJYEkixNJCirI0oEleSF7+CorwwKosz3yoWR8lMXsPb4GH6/plf/JZFC//CxsD5RISvIDR4OV8vmkFnew03rp7mxZPbHN23nd2jfbRU23yWplVkp4VgLEylyqGgtb6IalcBLkcOOnUUsVEilXjDug+JifyK1MQF5CV/TXbCQjLi5pMYPZfIsNmsDfiU+Uve5/N5v3ur+O3n0zm/5csFv2PBir/w+exf89GMf2HGvN8xf9lHzJr3R2bOfY/PZr7Dp1/+lsVLP2Pugg/48JP/YMbM91iw8BOWLpvF2nULWb1mPk5SSUoIobO1nhOH93Pr2iVuXbvAvVtXeXhnkns3LnNwkCofAAAgAElEQVTn+nnGRnrEYwwQuuE3TCLLin9LH3lSPPZa8NFN3lCQTh3cyjS9+M166QPOj/w2zGJx7tOp/Gp6u6O++6anD2b//+ZNQJwTkZb292BiWvMy6rvtf2sdxZ8r4bdtnZ5ETE81pulk08918K3n60YQzjJz3jsIz0B4BqtWziAw4Cs+/Muv2LhuFj3tDn+3fvbHbzQrkkjRyKZUHoU6fRPKpLVo0gLQpq1DFrMEWcwSUoNmkrjhU/ITviY7dgGC4CQ15CviAr8gcPH7CDZIDl5ASvBiwld/iTIrlA84SW76RlJiVmDSJOMokSIIetIT17BjSyP3p07y8PY5rp4/xMXTBzl9fB/9Xa3cvHqe44dGuD15lPtTp3hy/xvGNrcTHLCYLz7+PcJZ6PLWcPbkBDevnebwgVGOH/FZB/vsfz/64//H+5yl0qbiyMQw/PCIV89vs2t7Px/95XfIczM5emiCu7cmuTd1g4d3p7h9Y5L7t6e4cfUS5VYjSXHBZKXHocrPpM5dzuljB7g9eYUbVy5wf+oaIwPt2Mw6urw1aJSZZGdG01RfxpED27k7dZUHd27x4slDpiav8ujebX56/cofFPf65XPu3LzO6eNHuHjuNA/vTnH14jdsGer3g4WykiJqKp0M9XVz4shB7t++ycO7Uzy8O8X3r17w3YunvHjykId3p7h1/QrXL1/g7q1JXjx5yPevXvLymfj7H777lu9ePefSxXPsm9iFcO/yOXjxlDsXznN4bDuCcIHu2ip2DbTTUm7CrsnGlJdEvUlBaU4CZYp0jLlJqCRxCJ9AviSe7NQohLOirkBoEQ/EvQPN7B9qEfUGZvFATA9bSV58IGmhK8iMXIM6IwJFShAaSTi6rHDRlSk9WJxG5EZQki/SmtLCFqOVhFKUE+V3tWiwKNjTV8eY14VdkYI8di1ZYUvICJqPcEUMSlIkLKMg/msUCcvQZwWjk4b6BXAaiWiLai5IEl2BzCr0WbGY8lIw56dTlJOCuSCTgfoK7l06wfVzR7h56QTHJrZz6uAuXj2Y4vLJw+zd3O/n6AndIIxBqTLbb8PGBQFdjuj0883Bfdw8f4brZ09yaHw7XU01DHY0IQii93J7jYOuWgdjXY0cGOlic1MlLWU6BEGPMVt8DHE8WcUb14VhUsOWkJ8SgCItkGJ5LFppOFppJCUFieizYzHJ4smOXiXSmqSiqE+WsIG8+ACU6SHoc6JRZISjzYllOh1zxl/+1X9SkKZsIi5oAYlB88UTjBpy4teSE78WQTiLxyKjy2MSQ6J8loxDzeX+274GC8MtFoaaSxhoLKav3khXjZ72Kg2tFSpanEq6qo0MNopF3TTFqb5MQatTy2i7m+MT29k50s+RiZ1sH+5l15Zher2NKLMzaK12sm+0n7P7d7C5tYY2ZzHd7lK8dh0NJjmV6nRcpXnUOsQsgrLCVIrz4jDlxr11QR1DEDzErvwKQRilNDcOYQqyIlaRG7eerLgAshI2oMqMRBKzjk1ff05cwEJ0mTEYs+OpNOSxvcvDg0vHGOtvoqggDUH4CXlmLFZTAVsH2hAWQldjFRWlGgzKLBwlSlrrytALAjVWDb1NTnEK8VvfcSSIoV7DjeVsbq7wZQn4ulsHxXG6y2JkS38np48doryshDKTgbbGGs6fPMz5kwfZOdLLuaP74IpAWmwIkpgQojYsRZYQhlOfQ6ksmUafs05nlZ7OKj1tTjWtTq3o0FRroadW5KX31pXRW2thoMHmn0RMF/11pQpO7Rrg3jeHmdjcxXBbLYJMvOBeOjU9aj/q9wH3C9kEPaUFKVhV6XhK5bQ6NLTZ1bTbdXSWGxAEPVXaHHpqbYz1NrLFW+WjCkzSYlfjdRT6MyI6nBo/iBhscLC5rZKBZpd40X+Gn77UXWOit7b0FyBCBK4GtnVUcmJnNxZBQBAmabSp8LreTBumpw9ep4H2CqMfUExrIqa3e9v2tbakgPZKA901Yj5Eb63Fl5TtYLy3gcOjnRza0sGhLR3s6W9hsMFJa3kRDWVa6sxqPCUKyjVSPKUFCL8Fc2EGFUUKvDVW2jwOXGYtWlk6bR4HvU0u2j1lfpejmpJ8Ko25vimITMxi0Ukp10hxaMWLsFOfR2N5MXadDJtWjjFPwtObl/j5xQMeXb/ISFs9NSVarEopTnUOXqeRnsoS6orzceulNJcp6a40MlBnob+2jG6Pmf6GcvqbKhjy1ojuYiPtbz4DL8VJYU+tja0dHgRhkm2dtWzxVrO5zc3WDg9bOzwMt1TS31BOX72NNpeR1goDbRUGEYS5imgr19NoLsBTlIvHIKW+OJc6vZSm4jw6rQqai3NoMGTRW67GY8ykSpdOfbEvC6IghQdn9nJu1wDtDj3VRbk41KkIwklyYpZTkLQWc0EULkMSFfpkKjRJtNoK6PUYaXepcZskWAvjMatiKVXGUFoQhTE3FG3mRlRp61EmrqQgfjnaxNUUSzZhzo8WrbWlYaI7U0401vwEnMo0KtUSyuXJuBRpuFVpVCpSKJfF4ciJwZEbhSMvGrc6lYWf/ppb5X8kYOY/oUxagyJxJYXJq9Gmr0cv3YgmawOFGRsokodTVpj41rlN7JyHb/ySZQt+z9IFf2DJ/PeYP/sdVnz9MauWz2Dpks/4csYf+PjD3zJvzseMDHbw7PEU8D0//fU5j25fZufmLvQoKNVn09lsp63ejMsmo7ZSSVV5LuqCMH5JvTEjCGMU5KwnO2ERuYmLyElcTFrC18RGLiAgYAbzvv4Tn8x+h09mv8MfZ/wrMxb9kRmL/sCCVR8QHLOYdUFfsmjFn/hywbvMXfIBcxb+iQVLPuSL2e/yyRf/wfxFH/HFrD8wZ/6HlJYpSUuPZPbsj2hrq6avrxmXs5j+nhYunTvFzasXeXL/NreuXeLsiSPcvXmFv754xL1bVzl2cA+FBVkIAB7B7/P/xsXopB8gtDdU/BeA7IKfEy8W5K/fmsBNb3PQZ83qK+79VKN2XzH/tth6lF86NRXzS4tYG7/UO0yDiOmJxDSIuMAbfcTf7/M0cJlODB/2/d20c9YY00F+wjOYv/DPfP7ZvzHj839Hp0nl2MFBBroqSIxczod/+GfWLv6A6jIZ27pc/utUQXIg2dEryItZhjErCFnsUv/zp4d8RW78IqQxIugUfgOypBWkhMxDsIEmS9RcJgUvIi1mGZL4lQjCURLCFlKYE4oqL4x8aRAmTTIl2jSqy9V0tTjYPtzC9qF2tg6209FUzcHdW/nu2SXu3TjO/l09HN47gDQlnPmz/owwBsM9zZw8tIuzx/ZyYO8oE+PDfiZBpiSctOSNvM9Z3ucsx/YP893T68AL7t++yJFDOwgOXoPNWsLNG1d49fIpjx/d5dnjexzat4cKm4UcSSqbApaTkxnP2GgfO7b2M7FrKwf2jHHz6kXuT03y/NEdTh2boKmuglq3hRJjPj2dNZw4up0TR3bx8N4tpiavc/vGJLeuX+Px/Xs8f/yIR/fu8vOPP/DT67/y9OEDrl68wLVLF3l07y43rl5h3+5xNg8OcOrYYY4d2s/eXWNcOHuKJw/u8uTBXV49fyJOM37+iR+++5bXL5/z0+tXfP/qBc8fP+DV8yfwtx/5/tVLXj1/xosnj/nxr6LD0+SVixw5vA/hyM5Rrp86jpANDr2GuYwzl3HMBVJKZKlYlRlU6nNot+tEEVpxPjZ1puip+wm4rQZ6WquZvHAMoQWiNiwlNXw93goT/bXWXxxISZuWkBm5BkVKCMrUUAqSg8mLD6AoNxaTLBZdVvgv6EyK1A0I/wAbFv2ZpI0L0GWGYc6PR50ejNuYw4mxLo6NenEWpqNICEQavhxZ9Er06RsxSjahTVuHJsl3MpdsQi0JojBDvNVLIyjOi6E0PxGLIhljThw2lQSHOhtLQQYOdS4ufT7N9iL2DHh5de86d66d4ebFkzy8eZFXD6a4deE0x8a3MdLexMSWAbHT9tL3eudCtbmQimIZTqOcovws5jIudjpWIBaKK8CiL2Caa+mtsYrhWBVFnBUE6ooL2Nbk4uS2HrIxix7RwoR4K/F9L7STHPLGKcGUH4dDl065PlMslmWJlOQnU2XIxl6YgjxhPValmLypkYhgIy1yJQXpYQjCGJVWBUZVCnGhy/nwvV8hCHo2rPyShJBFb05o74MqIxh1ZijqzFDs2jS2d7vZO9zI3qFmNre56PaYfcWETXT1qRfBQ0+tnq4arR9ANDkKaLTn0+pU0+nrgE8XXO2VBjFJuN1NS7Wd4a42Du7ezomDexju7qCntYmRbi+2Ii3eaifDbbXUWXTUlijoqiii2aygtTSfNoucpkod7TXFNJWrsarTMGRFoUkPIz9mPakbFvH2mNeUFc1QncXn7HMSQbARt+lrFJkRaHNiSQheysbFnyH8BFpJNDaVhMK0CCzKdLo9VjpqrVSZVQhmuMevuMev2DHkZc9oN3XOEko1OWjkqRSrpbTUWv5/yt4ruK07S/fdVfNwqu48zNw7PWfmdM9M53a71W3J7WzJVrRyJiXmnHMACAJEIiIRSIAkGAEwgjkHZSrLyrJkBStY0UpUzsGxf/dhE6Ds2+dM3Yd/iQQhAHtjh/Wt9QWms4fBjloe3zhDDk5ycCLEgDk3gWabms2+Gjb4qvBYFLh0koCjUQQ+UqJDSIhcyyezZiDJTmfzuiE2rxvi5JF9nD1+mK/OnuTR+BXOnzjMiYM72dLfjkmRhSYrgWqTjHqznA6XnkZ7Eb4KNe0uLb4KdcCdqLveSledhR63HZ/LSGuFThQpTwCIFoeaplLRnWhdaxXDTS48ZUYGmuoY6WyZOGb20OAspdKkpb7UjFOvYJIDLI706y1yvFY5LaVKMXPAqaPdUYwgeHAbC2ly6ulyl9Fdb6OtyoggXKbDpcfnUNJZqRXTqiu1dFWL1qxDjeWsb69hpK2W/glBbq/bQletKQAk/FQmf9BcT30J+9b7OHdgA9v7PYF94KcG+EPlmss0ATqNH0i8CjJeBRH+SUR7lZ6uWhM99Vb6PHYGGsrY0F7N7qFWDm/u5dCmHg5s6GLnQGvgBtziNNDs0NNYqqGyOJ96i5w6iyJwnHZ5y2mpLZukWkyEZ5XpJHTW2tjc7Wadz4XXrsRrV+K2Kqg1y6g2iKGOopOW2G2rMMiptWowyjIYbfcy/uVxXt75ivEvj1NICdXGImzybCzSNMrVObjUuZTKRGFwS6mSIY+Nsa5aRpsr6K63sr69jnUd9Yx0uNm5rotdw23sGGxlQ0c9/Q3lrGurnUjV7mZbfzNjvY1s6WlgrLeRsd5GNnd7GW6poru+lLYqE62VBloqdIHE7363nd46Kx0VxTTZFNRosyiMXY40fBFlkniaTfmBnIhaVRrtpXLaS+V0OzUT1Cctlw9sYk9/E42WIurNBZRrMyYLPMGAXhpGqSYOv9+/XRZHnTmX+pI8yotTsCpiMRREoM0LQZcXgiY7GGX6SuQpyyhKWowmbTnWnLU4ZJGUFsVTUhgdABHmvGhxGqFIo0abQ50mB3dxHm5tNjXKdCqk8TjyYiiXxuCSJWLLjyF98c84Z/8DS2b8HmXKCqSxCyiIW0hB4kI0OavRS0PQS8PQSkNR54XhF8nmJov0keSoWSyb/ydWL5lKyIr3Wbn4bUJXfczKJe/zwbuv8ebU3/DJ3PfIz0/l888PcOWr89y6fY0H929x6cwx9m0fpbOpkk3DLVw+u4+9O7opt+Vj1iUizVlFUuykK6IguEhPEu9LsqzlyNMWokhfhCxtEdlJ84mNnM3y5W8zfdbrTHv/17zx/q/4z9f/b6bN+B0fzP8zc5ZNZU3sLJaFvMPM+a8xfd7rzFwwlbkL32TB0nd4+4PfMvXt/2L+onf5ePYbLF81C0+DE5Uql5iYII4d28PVq2fZPjbCiWMHOLBnB58d2MuNKxd48fg+j+/d4tHdcV48vs+zh7d5cPsaYxuGaPZUi5OxgFDZDyJ2TATJnaG/3f33C/IzIogooXCiaPdTisYnRNlMiLTPB46xVyca/1/9ip+25P/d/pOffwoqnK+AiFEmnZr8IOLhT97TL9DundjOXiabk359xuGJ1+hkwaK3ePedXxER/gn1tXoavSVoixJZsegtJFkh1JUr2T7aRHejjRqrbMJeWNRsZEXMpVQegyZ90pkpO2om+XFzyY2bQ/AnfyBp7QdkR88jLWL2xGcRty9uzcxXPvfoxPdhICthIdmJi9AURqGRxZCRsBzht2DV5yLNjEEQDPjcFZw8spvrF/azcdhDlb2IMrNUzONqgl2bBjmyd4yLp49wZO8YW0a72bNjHSZdAYXSJFRFIl3fT2Eb7qnl+JHN7NzWh1FfQGenh4YGF9u2refly4d8/90LvvnmMfA1O7dtIDJkFdP+/Fsi8FHpMHDz6jke3PmK8asXuHTuJE8f3IG/fcudG5fZummQjtZ6dm8fodHtwGKS0dxQyukT+7h98yvu3Rrn/u1b3Ls1zsO7d7h3a5w7N29MFPXP+eG77wKPP334gLvjN7l47iznz5zm2uULfHn6JEN93ezcupnzZ05x7PABzpz8nAtnv+Dx/Ts8vn+HJw/u8uzRfZ4+vMfTh/cCAOPx/Xs8f/yIJw/uT6y7XL10nqOfHUDY1NvO3o3r0OZmIfwCGkstVBmUuC0aXFopFZpc6vRSguiFawI5OKkszqekMJ1/YxzBA//IU75+cpMbF0/Q2+SiyqzEqc7DKktFnxnzo5MjZe181JmRSBOCyIxYQlbkYopzolBlhCBPCUKdGYomK4yi9CCKc8XpQWHKSnJiFqLLC8cii6coNRhF8hoqNDk45Omkrp6HXZqMIPSiiFlOcUoQyvilqBKXYs5cgzl7LbqcENRZwagy16DJDsEoicEqT6RUmUaZKh1lejg1pgLK1TlYZal4LWo6KksYcFewpbuJbcPtHNi+jutfHueHp3fg+xfs2TSCcBI+270dXj5mS387TcRQlB3P+k4vx/dsYMdgMwaUOPVFKLJTsagLA64OSgxkJ0fQ5nUiCE+psRVRbpBQb5HjKs5Dmx6GS5XJQK0VYRRkieEkBy8UPa2nMuHp/+rFxU5B8irMhfE49TmUG/KpsSpoKFNTa5RQo8tGmxmBrTAZc0ECaaHzUWZEYJAlocyOookYWust/O35dc6f2s1wX70IfGohJugj4oNmiF3giaKlOC8Sc2E8lYZshloc7Bpp4uDmbsZ6PfR5RbHscEsFo20VdNXp6KzV0FGjpq1Kic9VRGulgtZKJa2VStpcWoabSxluLqWzRk+TQ6RejLSIXa1+n5s2Tw3Dne3s3zZGT2sT09nDSFcHoz3tjHY0s2ukl35vJV3VJfRWmfHqJbSYJfRXqnGV5FGmy8CiSEQviZ5I5TaQF76QvPCFyKMnXUPUycFUaTMpSlo9cczOIT9pNcrcSFQ5kTRVajm4qQtfpR5J/Gp0ubEUJoUwOdEYw6bJRciBbwWBrpYKPt+/ic8/3UBjlQVBAlM4SWFOvMgvd4lWr/vH+hE6wZifTGeVmWabmhabihabCl+ZFldxHoJgYEtPA5VGBdV2PUalFItOiUKay0h/N19+cZwNw/0cO7SPR3dv8LeXj7lz7SKPxq9w7cvj9DXVYlXnoctNRpUZhUOZRbk6E69VTlulhp46o+i65LGKnfpGx4QewkH7hNi8o9pEd00J7ZWGQFJzq1NHlV5M8RYEA0Mtbg5s20hfSwMmVSGGgnzKiouoNGioNCoxSjIwy9JoKtPhtirwWBRU6/Pwlsjocunpqy6h1a6mwSSKqxvKimmvtdHnLWOouZz1rS56as20l6sZqDcHJhGdVaJla5+7lJFWF6PtdQy3VbG+rYrBxtKAE5jfXtivwVnfVklHtYHhZgc7BxvY3FXDhnYX63wVtFfpaS7TcI1f0OosxleuC+RE+OlMfnpTe6UhYPcqBuKJE4pJJygxsXq4uZyxHjefjrRxcGM3Bzd2s399Jzv6WxhprqK71k5HlYV2V4locWuUUWWQUG2SUWsrmiw8AIsg0O+rFy0NnZCXFEKNWUGP206fx05HtQmvtQiPpQh3iYJ6UxE1RjnlmnyxUPo3UeRZoZOiyo7j2K4NjJ87yv3LpziyfZSh1toAiDDmJmGWJGHJT8ImTaZWn0eXS09vjYmNbS6GGhx011vZ0tPArtEOdm/o4diejezf2MOOwVY2dXkY621k90g7+zZ0YxAEdg23sbnby1hvI1v7mtja18Tmbi8jrdV015fSUqGno0bU5nRUm+ius9BbZ6Wn1kJnpQ6fQ01jSQHa1LV4dLlsbCilxSyh2ZTPgKsYtzaTek0GLWYJVYpUymVJNBoLGPWW0lqqoafKTGeVgYZS+d8pzvzdXfF3WeJSpPGLKUxZjjZnLYaCcPTSMFSZq8WVsYKitGWoU5ehz1pNaX4YzsIoLLJo9Plh4j0tNxx9lrjs0kSqNdl49RLcxXnUqjKoLEjCmRuNMzeaqoI4ahQpxK78gHXS3+CM+jmpaz7GWiDSppTpKwOfTZsXjF4ahjI3OPBY3NpZpMcuIC9lKSnRswlb8TYRwe8TGzqbsKCPWLX4PeZ+PIV/4Dsy06MY7PNx4sQhHjy8zYlTx9i1Zzv79u/i2oVTnPlsDyNdXrqbnWxb30pnkwVVQQTSrFUEL5tGWNCkIDozYR6SrGXIslYiSV2MMnMZRWlLkCYtJCV6NqHB01m4cBoffvRH3vzgd0x9/7f8/A//zDuzX2d+0AfMXT6NhUFvMXPRa0z78N95f/bv+Gj+FD5Z/BZzF77Jn6b+L6a980tCwhcQtPYTliybybS//o5PPvlggmDThNNZQn+Pj53bNnD14jnu3rzGo3u3A4XR998845sXj4FvefzgNhfOncIgCJjNmldAhJ8e5AcRowjCfo4x9ZVjxABOAf5NIAKf6Bzo11L4gUSKn750fgJQ+F/31Un42I9e8+8H1P3vlt8SdlJgbZWGMUlRejjxWqNMTiF6+XGytgcRtOz5yeP+ZPFx3n73VyQmr+SXXKZAEk1y4opAPVBpl1MkiSVoyftY1BnUO1RY1Bm8xWEKU1ZymV9iLohAljRh9x85CQ5iVr5Fcuh08hMXIU9f+SMQEZhcxC1i0kmqF0HwkJ0gHtsaaRi5ycvQF8ahLojFD2SHOtzs3TZEu9uMsyQf/9Rm1YLpaKSpXDp1mPFLX/Bo/Ap3r18Qv7vvICJkCZ5aOzZzEcI4CONQkBVKTuoaDJoMMtNCmTv7bXy+Wh4+vsm1G1/y5Nltvjx/kiNHdnPm1GFaGqsJCVrI6uVz6etp5PSpA1w49zk3rp7j1o1LPLx3g2tXzgeozxvX9dLhc9Pd6SY/N4GwkIUo5MkcOjDGti3ruX7lMi+fPuHrZ09foRfd4+HdO9y6fo3vvvmG548f8fj+PR7fvxcAGU8e3Ofu+HU+P3KQ8lIr1RUO1g31M9jbxbqhfgyCwPHPDnHjq0uBpOrxa1d4cGecpw/v8fj+HR7evs3zh4+5c/061y5e5O64mIK9Z+cYwrahHo7u3EZbdSXWogI6qsqpNapxm9XUmQpxqXOoLc6f8M4dR58ZTZVeSoVOijwzGm1BBtvW93Dj8klOH91DlU2DXZ2PWZaGvTATXUY0guAiN2o5UUtnBJKqlenhlCozsClSKM6JIi92KVmRC8mJXkx21CKyoxdQnBtGjTkHt00SoDZZZPE4VKmo0yPICF1EevD8Hx1oupRQ9vMe+rQ1aJNXYs+NwJobjkkSEbiIF+eGoc+LwiSNpUSWKFJbClPw2pXUGApodeoYbaqit7aUvjonoy21DLfX8+mWAZ7evszL+9c5dXAPYkjLZaqsJnj5jJd3rrN7fT+DrfUc2jrMpeO7OHdwC5v7vFSaVHgrrQy2e+lscKEvyqHXV4PghEprEU0uA5UmqQgQDOJNvcOpFt1CTAW4zUqRm7gA0RJthfh9+KcYshSx4E1cM4vsmKWB/VFfqqKlQkd7pQ6LJJbzgkDw7Gno82JQZoaRH7+alPBFyDLCMMiTObhzkMd3zrJptJnGejM1FRqE2ldGsg/hF1xDlSWKgCsN2bRVF+Or0rG1383hsV52DjUz1FxOj9tGd72VjlojPpcKn6sosNqqlLRVKUVdRI2WXreZ4eZS+jwltFao8doVVBnycFsL6W9wYNfJ8bmrGb94nq8f3OObxw84vGfnxD4YZ31PB6NtDTg1IvDtrjTisxRSr0qnUhaHVZ2CKjcceVqwCFiTxf2VuWYuBdFLSV46HWn4pKZGkTjZMZHEL0eTF025KQ+DLIGWKh3XTuxme38DsqQ1yFNCyIpYhjIjEmliCMnhE/t/qggislNCcJoLqS/Tit+bBEq0+agLUhFiwFIswWVTsmO0nRaXmWaHno1tNbTYNTQaC+muNDJYb8dXrqNMmYXwT7BnfQ+D7V6K8tLpa2/i2+eP2bJ+mCqnnZ72Fi6d+4KrF88xfuVLvn58l3OfHySIXgyybCrNRbS5rJSqsqgxFCAIdjyWQtpdWvo9JQw32QP6FL8//1ivl5FWFwMNZeLylNJZZaKpVI3HoqBKJ6E4Ozawz77jH9izaYQvDu1j27rBie7eeQTBh8ukokwlRRDsDDVWUldSiCBco1qfR0upkoF6CyOeMnpcJtrLdHRWGPG5zHS5y9jY08DJQ7sYbnTSWWWgzaliyGOhp1pPX62R7hpRPNxZXUJ/g4Oh1mqGfC42tFcz0GAPgAa/RsFXWUyTQxVIqe7zWBlqKmO42SFqP1qctFfpGfCUMuApDXTAX9VHdFaZ6K2z0l1TEgiee1Uj4SvX0VFtmBCrmxloKGNTZy27hprZt64jQGXy05k2tNUx2FBBn9tBV40tACKEf2KCAtGJIHwHdwUsGqmo+dghQK1AhUnBrvWd3LtwjMNjfXTXWWivMuIuUVBnVFBrkFNrkFNjlLAaXa0AACAASURBVFOhlYjFhXPiuiL0igLuHYjhm2PwP5ikQdgVOVikaVhlqZQVplOhzMJtktJRUYzHXEB7pTidaa82sbHTzaGtg3xxcBsXj+/l9L7N7F3fxeZuL1v7mtg55GP7QIuYbD3SDlMEmCKwqcsjTjHaahlprabP66StyoTPZcTnMtBaoaPJIepE6s2F1BnyqdXn0VhSQFeFlqsHNnLn8x102OU4pXH0lqvpLVfTZpIw5NLRYpTi1eXSblVSp8nBnBOHx6Kgq9YUyKjw210WKyIpkgYjCLUIvwVl8ioKEpZQmLQMXV4opaoEbKo4DAXhqLOCKM5diy43GHXmSoozVmLMCcaeF4otP5QSWSQGSThGaRRmWQwl+TEYcyJxFKbgMUppMEipV+fgkiXjyIujPC+GqoIEPEUpNGqzWPzBf/C4/k8sf/dnOBTJOFTJiB3Zye6yURGBqSgaVd4aJGkrSYmahyAYSAibxaoFf2bRrN+yZsk0ghdPZe3y9whf/RGffDyFKZwkePkserq8jF+/yM3xr7j/8A7j927yxZenOXDwU25cOs2JA9tprrEF3q9YHockczWSzBWkJczFn4YuzVhKYfYKVJJglPlrKMxciTxlCQWJC8mKmktM0AesWPQWc2b/mQ8/+hPvzPgTb374Gn98+1cExSwiIXctq6Nmsib2Y1aGv8esxX/k7Y9+xfR5rzN34Zt8NGcKf5jyr8yePw2FKgOJLIk3pv2G16f8ZwBAxNCEyaRmZLCLzw7t5e7Na9y/dQODIHB4/6dcPHea2zeucv/ODb59+YQ741c5cvBTXJVl+Cm9P85l8FN/Rifuua8ACJ8QABFiTeDPWvALp/fgD6+dzG74+yDCbcqnpVTxo9f/71a1IpFGfRaTIGIyy0JcOyaWnR/Tmmr5MaXJ/7j/c4vump8smMoH03/PzNlTmPrmL1i89F0SE5YTE72IlKSVREcuIDlhJQW5USxf9C4fvvVrGmtLOLJ3PZtHWmmZmOY2lRVgk8eizFiFJGER6REfkx0zh+TQ6QTPf52oFW9TkLIMiypxQv+1Bz9DICNywSvb5wdGHiSpS8lOWEBKxGxykhZj1SYH9qc8N4rRnnrs+jzMiuRXtu88leYiOhsq2L9tHU9vX+Hm+S+4fv5UAESsH2jj1OefBo4lWU4khXlhxIbNJzJsPiuWz2D2nL/iaSjn+cs7fPvDE67dPE/fgA+FMpsCSQrxsUGsXDoLuTSVry6fBJ5y7coZHty9yrPHd3h0/yaHD+xh357tCJdh1/b1VDhMpCSFsmTRDJISgsW09dwElHIJO7eOcfPqVzx9+ICXT5/w4sljnj9+xM2rX3H21Em+fvGCZ48e8uieGGp7d/wm926N8+LJY755/oRrly/Q392BWa8lKy2ZiJBgkuKiMQgCIwO9nD5xjId3b3H/9k3u3LwWmEbcuv4VT+8/5MGtO5w6epRdY2Ps3r5NPOadAkJTuZ3OumrWd/hETcNE90WTHkN5URbVmlxabEWUSRKp0+TQalfjK9eze6SdL4/u5MShHVw6e4SrFz7n8wPbKDMUUm6UY5AkY5NlUKcvQJ8ZQ4dL9HqXJgShzY7Goc6a6JIZKFOli53tnAiK0taQFbmQ+NXTyYiYhyJtNUXpQZhlMRSmrESXE4FTnYY+J5bsiKXkhi9DkbCWwNhvQulfmheLMW0tZfkxlGSHYpZGYpRFYpbFYJaJlClxxWMuSKDGIJ0oAkxsbKthS4eHVoeB1lIdbosKX62d7iYXG/t9DHU0UOe0sKG/gy3DfZw8tJdHN8S01x0jPXS6K+j2lNPX5OTQll7OHdlKuaGIw7s2cfPCSS6cOMC6vhY2DraKN3DPxBIMRCwVBb3lylTq9Fm0WETrQbs8Xbw4jSGKvVJE2lRq2LyJjoe/iyGi99yE1RSkhlCqzcGuzMChTKe/roSmUuXEjdJAbtxyktZ8Itq4hi9EEPZw/sQujh/aRKu3FIdFzvaxnsmTr2SCrtXEhC3sZdx2GT0eM511Jrb2u9m3oYOxXg8DjQ563CL1xG2X0+SU01Ihx+cqoqNGTWetZmIyoaWjRktblZq2KjVNjiLaXFoGG0U3mZZyDT6XkQPb13Ph5FF+ePqYq2dPc+PieS6dPkV9hYOGKid9LQ0TtLljZIQupqIonUZDPg3F2dTKE7FpUimWRqPOFvUwRanB5IQvIHPNXPLCFyINX0RR7Aqy1s4jI3gORUmrkUQvmQQVmWF4K9SUFWehzo0KWHVqs6PRZEWhSo8URdETwT+SlDBqSWH+zKnsYCaGwhTKjVJ8tVY6Ghz4vKUib12ZTau7jNtXjvPdw68YP3eEvaOddNdYKCtMp0ySjK9UQ71RIqYfl+upt6oYZQnpsSGkxoSyZ+sGzpw4ysaRAdqaGzhyYC9nTx5j87oh2pu9jK0boNZRQhC9xKxejF9IZ5GnUSJNDoCItkoNfW4zQ422QBHtTwreOdTC5m43633VjLaIHWc/iPBai+hwmVBnRCGND+U7/oFGp4VbF8/wzYM7nD9+bBJE2MFRXIi9KB9BsNPs0IscfW0ujfaiQHhYi01Fb5WZ4Ro73S4z7dUWOutLGWmr4+i+bfTV2+hw6WlzquivM9FfZ2LQXUJfvUiD66wuoc9bxmBLFYOtlQw2OuisMQYmXC3lmkCoXLNTTb1FJk4wJhKs/dSnrlqTCCoanQw1OBj0lgWAxKsgwi+89lvA+ilNfiDhTwAfbi5nQ3s1W3s97BpqZu9oOwc2dHFwYzeHNvWwd7STrT2NrPfVIgjH6Kqx0ewops4sp1SZMVGIdPKPPKVMV0BLbRl7Ng9y5fQRju/fxsbeJo7sHOHS0V1s7nbTWWOmz12K26ykWienXOVPiXYhdh4R3ZeEcZFiuUO8DlVb5FhVGTRW6PA4NAjCXZGKKZzEVpiGQ55BhTKL6uIc6o0SXJoscZJkLaLJqaXHXcae9V2cPrSdLw5u49SnG9m3oTtAVRrrbWRbfzM7h3zsXd/F1r4mxnobWddWS6/HQXd9Kb0eBz3uMtqrzTSUaWhyamlyaKi3yKnU5lKqSKdMnoJDkUqDWUqHU83mJgdjLeX0OFV4ddnUKFNxSuOoyI3BrUyjQZ1Ni1FKs1FGpTwNmyQJs0R06nNo0xG7z3dRSkMpLUmbKIzHEQQDmvTVaDKDMeaH49AkUaFLxVAQjjR5CeqsIPT5oRjyRR/84ozlmHKDsOetxZoXgkkajj4/DLMsBrsyEbssAXNeNBVF6TRbFTSbC6lX54hTiPx4qmWJuBWpNKjSKE5eTcHqn/GZ4fesnv8XKtXp2BUJmCQRWBUxuEzpmAojcRhSsKjjKMx+NWDVQNiKd/nor/+T9/78z0QHf8DK+VNYOnsKEUEfM2f6HwlZNZu2xkrOnj7E+PWLfHH6c26MX+Wbv33L4+fPuH7zKw7s2kxPc82PXteiScKqTcRQFIVOHoYkfRFZ8fOQpi1BmRuMPGsV+clLkSQtRpa0iPy4T0gNnUno0rdZMOsvzPjgD7zz/mv89YPX+f0b/4mwA9LlcaQXRrF4zXuExM8iNH4mHy34He98/GsxhG7BNGbM/hPT3vklCamr6eiuo85j4+NZf6XUUcz+/WNcuXKaGzcucunSaU5+fpjzZ09S6yqnxFBMpcPOhpFBzp46zsO7t3j26D53bl7j+bNHTNJ+/CDCX+j38mPnJPsrkwhfIDdK1FBcI0BhEsYn/u84Pw6c8xfur4IBD34Q1l6u/j+Ahp+G1BmoVSbTasj5SQ1gfwUk+K1pxe0LDXqX5QvfmHiOH+S82vV/dUqxg7mf/IXlKz9k4eK3+Wjm68z4+I98MP0PzJrzF1aumM7iRe+waOG7zJwxhU5CeO/NX6NXZdNUb6e/s54Ng034JzLFuSEo0lYgSVhEbvwCijLFYzUjag7StGUEJkAZTLrRCQbSI/zNYg/+PIvU8JlIkhYiTVuCKm8NhRmr0ErCSAyfzZrFb6OVTja1hLdAmy9SnDR5cWzsbuTQ9hHa68rZNNBOuUmLVpbDRhZg0RVy+exRDu3ZjMOmQSVLJil6CZKsNWQlB5EUv4I1wXP4cPoUQsKW4m2u5OadC/wTD6mutREavpTVK2cTFjqfoJUzycmMosKp5+L5Yzy4exW+fwp/e8nxo/sZHepl+9gG9uzcjFYlIXjVQhLigklPjSAlaS0zP/4zq1bMocJh5eSxozy4c5sXTx7z4sljHt69w6N7d7l47mwARDx//IinDx8EJhJ+6tOzR/e5efUynx85yKAgELZmNcsXLyA6PISCvGw2jAxy4uhh7o5f5/F98fnfvnjKN8+f8OTBXZ7ce8Cd6zf5/NARRvsH4RcC/EIgISYSweuw09PkgX8RRBBxBjLCV2PIScRtlNFoldNbZWSspYouh45anZQIfETg4+G1M5z5bA9njn3Kt0/GObpvMypJIhUGGbaiDBzKTOqNEgzZUSQHz0cQYPabvyElZAGypDUY8mMx5EdTnBOBQRKJOmstyoxgpInLSAudR1bkQvITlpMZtRCTNBajJAabXEyq1mZGoM2Mojg9Emn0ShKWzRRPhMIJuo3gQRG7lFJJDKWyOPS5IpCwKxIoUyZhL0rGpkjBpkjBXpROtVHKUIOT7hoLPbVWfGXF1OkLaLVpcKqysSoy8ZbrJ064p9Q5THR4qhGEjYx2tXH1zHG2jfRRUpQvcsKbXTi1uVTo8mivNtPpruDop2Pcu3ya00d2c/LgNhxGOT2NlROMuyWkUItFkUy5OpNGqwyPMR+PMZ9KdaZ4AUgQO5H7eQ/BA6EL3pk4OS///QuOBIyFfgR+lyObuzi7dwOqjIgfPS81YglCEKjz4ti7tZfxS8cQzkCL20Z3yysiMgOBqYQyMwThF1BrkeAtk9PfaGdLbx1jffUMNJXSXW9lsLmM/oYyfJXFeOxSGh0FtLuUdNVp6a3X0VWno71aQ2ulOJEQLSiLaXIU0VimpN4io7FMyUBLBfeunuPu1Ys8uHGFx7dvcu74UY58uovdWzbiNOswFUlprS7Da9fhsYq8+jpNFi55ElXyBEyyOPSSaHS5kehyItCkrUUWt5z8iEXkhS9EEbMcdXIw0qglZIbMozB+BYqUyZRKRXoI1qIU7Ko0SuRJWOWpFOfEUJi8diK00IAQAcIvQRC+I3TpDFSSeOor9dQ61PQSRKWpgPZasZNXapBSmBtLfnoUAx31jF86xqPrpxk/d4TNnfV4rUqarEq8pkIazPLAhMrnMqPKTkBfkIkqP431fe3cvnKep3dvcfTgXkYHerh17TJXL56js9VLapx4tmYmxZAaE0pi+Co+eX8qYUtmYZFnYJYm49Rk01gmpogPeGwBZ6INHTVs7q5nY2cdY71eNnTUMtriYqSlQkwLnqAzNdiUmPITUaZFoMqIQ5uXykBLPfe+Os+j8atil3yHQNzqZQiCD5tSihAEdSVqzLI0BGEchyqb1godDaUq9DmxFGdF47Uq6a+10erU0VZVQke9leG2Wo7t28Zws4NBr52uGj299SZ66oz0e0oY8NjoqbfS47Yz1FzBSFst69qq6aotodmppq6kgHqL7EfTB19lcQAweGxyGsuUDDc76Pfa8FUW0++10V1TElh+MfWrDk3+v/knFJ1VJtoq9KK4ukwt2rm2VLC5u56tfV629nrY3t/AnmEfBzZ0cXhzL0e29HFgQw87B1rZ1OFmuMlFR5WFBruapjItlXoJwg7EAkYC1XYto91NnD6ymwsnDnD00030NFbS21TB9uEWMVuhpYI2l4EGm4pqnYwfFyP+nzsn/t2DnwutzYnFokynUi8R39ffnWSCSik4KVWI04gKVYaYsaLOpq6kELdNibtMzYYuD0d2jrB7Qxefrutk90g7W/ua2NTlYVt/M3vXd3Fwcx8HNvWyb0M3u4bbGPXV4HOZaXTo8E2Ax9ZKEw1lGloq9LRVitbPNYYCnKqsAJCxSRJod6hoMORTKU+h3aag0ZBLeUE8rSVSGjU51MhS8GiyadTlUVGQgkuRTpNNgSE3Bo9NjkWRiCCcJCthMWpZOI6SdARhDE1BKOXFyZSrErHJY7Er4qgsTqXKmI5dGYcmOxhVxip0ucEYcoLRpK9Am74Ma94aygrCKCuIQJMuNsN0OWFYZLGY86LRZYZRWpCE11RAm01Jg06kW7lkydQXpeJVZ+BWphE8bwrHjK9RsPpnpIfOwyKJxaFKpbQoEYs8Brs6AaMsktLiZCYzADoDBVjIyndZPOv3fDLjlxRJQogI/pAlc/9MdMg8hLsg3IXTJ/bz4O5Vbt68xJmzJzh99iSnz37B0ZPHOH/hNH1dDRjVWYFjxqxJw+1S4K1WUGZOw6SKIinyIyJXvYU0bQlWZSx6aRiKjJWosoMoTF5KXtxCUkJns2bxu8yb8TrvvvUbpk77FW9M+w1/evPXCDtEanS2PCbwPkFRHzLlnf+H92f/hpmfvM68xdOYOe8v5OCk2JTHgUNbGVnXSd+Aj0NHdnHnzlXGxy/z/ffPeHD/Fo/u3+Le7escO7Ifq1lHjcvB2S8+5+6ta7x4+gD4NuCrv2njyESh7Xcr8oMIf0f/VfvVCb3CROfab8whrldBxLh4347wU5v8UwIfkxMK//8TgwE7KjR0VE060/39JQIOry77//B3P1gRQYROOXnfD1n57sTPTYiTET+oqX1liWnWs2b+iblz/sJ77/6a2bOmMG/uG7zz9q+YMf01EvAQF72EFUun00kInYTQ01bF8cPb2DDUylCPl+EeNzuGGqiz5CFNXEZBkggsFRkrsSpjKUhZjCp7Feqc4EkQIRiY1I3YmQxN9Cebi9uRG78Abd5aVHlryIidhzJnDarcteQlLUNbEMnezb4AiBAEZ0A3lp8YwlBbHY0VFnH7S0AogY0s4B95yoFdmzm0Z4yxjQOYtBIKsiORZoWTlriK0DXzmPXxVH7z23/l7Xdfx1lh5MChbYys6wQEYmJXEx6xjPjYVbz79u/59S//mZioVezavp5H96/z5OFN7t76CrtFR152CsVqGTpNAckJ4URFrCA1OYy4mJWEhnzC1Df+g4XzP2Cov4urly5y5+YNHt27y6N7d7l94zpPHz7g1vVrXPryHN+8fMnzx494/vgR3718wcunTwK0oy9Pn2TX9s3s3bkNX7OHilIro0O9fLpjK8eO7Of08aNcOn+auzev8fTRXV4+ecjLZw/5+ukjvn76iLs3xnlw6w7XL13h4N59tDY2YBAEPLVVCIf2bOP5o3vUVzjQyvORpiXgcYiBV0IKdFQU02Iror/ais+uFQUpC0RR560vj3Pl5CH2jg1zfP8YrTUWirKiUGaGYVMkiRHnKcv5Jx4Stmw2S+e8z7/8D4HXfv5/kROzApN0wsI1ZQWqjFWUyCIxSyPJjl5A/KqPkCatRp0bQ27CaopzojBL4gPp1CXSBMySeIqzIpEnTXJABcFAEzGUyRMolcdiLYjCURSPJT+CSlUSHlMu3hIp1fo8ylSZlBSILhblxXnizbpUg0udQ2lBEhVFqdRrs6nRZmGVpeDSSTBKU8iPX4OhIB2TPIeyYjmf7dzEpeMHGW7zoJOkU2NR01Vnp7QoE3tROh6rEkEw0F5XzvahTlwmFSc+HePUvjG2DbZRZ9OSgYuRVjF0qtpQgK9cT71BhiknHkEw4FTnYZFlIvRCzLLZxK2aR9yqOWJgzRTITVhN/gSHXxAMZCcsQ54VgkYSRbEklsKUEI5u62e4qQKzLAVTQTLqrGjWzn9PvJEEQcKaCeeEX4hgUi9Nozg/jfzEEFEQNgXKtRlU6rLwj0UrijPprNGzzudktNUx4bBkpc9jDQilu2oNtFWq6KzW0l9noM9tpK9WdAPqqTPS5zbTUVXMcGMZXruCcm0WTU4tblsRVUYp3d5SLp48xMtHt7h4+ihXzp3k5aM7nD5+eGJ7v0N4DULo5NiuDWzrb6RSm0uVNhOPKRdjdpjo/z/RxbBKEzBkRyGPW4UschnS8CUo4lejTAxGkxaKLGE1mRGLyE9YiTxtLTmxyxCEXgy5cVgKkjHmxaPPiUWVFo4iOYSAe8cZ8LtqxAXPpaepjKO7R6i2yclPCiY/KZjGCh3CFFi7eAbRa+ZT5yymqaaE7SNt7N7QxWhHjUjZKFWKvvTGPGoM+QgGyE+KxO8Q0uGp5saFM9y8eJZdG9dz6tABPt26mWvnz3Lj0lkufHGMrev7IUfARwQ7mMmCOTOYwklSY0KRpsciS4+myqygUi/BY1fhcxnorDHTVmWkx21jfXsNm7rqGW6rYmNnHRs76xhtraSn3kqbyyCGwpWK6eL+C3527Bo+eX8qWYkRDHY101zvosyoRZmdysxpr5MRuUa8oQaJYLTOpsOqzKVMK8VTpkdogsjls7GpcsSbpEOH16GjyVmMz2VkXUc9n+/fTmediY5qHV21hoCz1zqfSD3qqrPQUqFHKIRNXR563GX4KvV4LIXUGiWi/qOimK5qI13VIgWquUxFi0PNoNfOgMdGi0NNd42JQa894LritStodqonckwmAUhrhTYASvo8VgYa7HTXmQNZG/3eUgZbK8SJSGslQz4Xo74qNnTUsn2giX0bOvls2wBHtw9yeHMvu4da2drjZb2vmu4aC25LEfUlCpzafISHoJemwF2BDm85V88e4eIXB9ixsYeRXg/Ca9DhtjHcVkVfk4OuOgsjvnI6qk3UW+SUa3JFSpxQIjrnTVwv9LnxCMIx9LmJEzdsseNpV4ip0nZ17kTBUTKxXiIIozhV2ThVWdjl6dQYCqgzy3EZpNTZRfC/Y9THvi19AfAw6qth1FfDlp4Gdo+0s3d9F3tGOxhuqWKwqZINHfV01FhpKCumudxAvVUVCJtsqTDiLdVSZ1HQWm7EV2Gg0a6mwaak2aaiyaagySKnySITaaD6POo1WaJQuTCVqqKMgIC5TpdDvTGPllIFndU6mp1KTLIYMqPmoyuIosaWi9OQFtg/Tm0SDnUCLm0ybnMWnpJsKjVJlEjC0WWtxlEUg70wkqKkxcji5qFKXEhx6lJs+eIkwpgbilkaiyk3CkHoJDtsPsacSLSpa/GaJCIdy6Gm2VxAjTKdek0WXl0uXl0uK9/7Vx7X/4mF7/+c0sJEbAXxlBYm4i2R4qtQ4rFK8JYWYFclTVyLnjKZQGxn/rwpvPfWvxMbORuLMYOQ1TMIC5nDx9P/xFvTfk2RLIMDe7dy/uxxvrpynsuXznH23EmOHjvE8ROfcf36BQYHvJTZZWSmryE7cw1mfRpl1lws+lQshmQKc4NJjZlDWvQcFBkr0eWvoUQegbkgDEXaCjIjP0GWsprMmKWELpvOsnlvMXfGn3n3rd/x9l9/i0yahL20iKy8cBE8hE9n0cqpvPn+/+T9Wb9g2vv/woo1b7Fs9du89d5/8dGsKSQmh1JaqufggT1cOH+Gly+e8ezRQ148ecije7d5/uQ+/O1bLn75BQZBYMeOjZw6fojLF77gwZ2vuHjuc7Zs6KezzUNLYy0dHY2c/uJznj1/NHEd97yyfgoiRLBmEIRAKvLkc/2TjP8diPgJiI+AVwXULU4FXTX/HYj475b/PBVBi7EgFG3+6lcAwqvP9SdpO1/5HP78iDO8/95v+WTOVIJXfUxI8Gw+fO93zJ/9Bh++8xtWLH6P5LjlpMQupyA7ErUskeb6EtG6fD+cOryVs0e2MtpWwcaOStw2CZrsNejzQzFKw1Fnr6I4bzUG6RpUWctfARHXJtaxV0CE//OJ303sqg9JDplFfuJitHkhyFKXkxu/gPxEkZasyF6NMmv1RGPvMILgpKQoHbs2h6hVs8lJWCNSwztFirGY72Fg80gPd69f4rMDn7JusJfBnjaa6sso0UkolCaxZOEHvPfWa8z86E2qXSWcOLGPq1fPcvDgDqxWLTExa1i5cj6rVi3g3Xf/zNq1S9m6dYTz54/z7Nkdnj27w6FDO5FK05kxYxpz575HXHwwScmhOJxasnOiyMqOJDT8ExYufoegVXPYtmWU65cvcPOrSzx9cJdvnz/h2cN7/PD1cx7fu83Nry7xzcsX/O2bF/DtS7578ZTvXz7j3vh1juz/lMP7drNzbD29vmYqy0oY7e0S81K+OMH41Qvw8hl3b17h+f07PL53k6d3b/HD10/47ukjvnn2mB9efgPfw3cvvuXGV1c5/tkR8TrzTyCMDnRx+MAe7oxf5ejBPbhKjaJf8mEQXgNjXiz15gKarCp0GbEITeC1FdNYZuLqqcNcOn6Aa6c/48a5z2irs6DJjsZcGI9ZGokkfiGm3CD6PQbW9zYx2NFETlIEK+a+Q1zwXPzpivKUZeRGziY3cnbgwDbkR5MXvwJJ8lqsqgyMEhE0+F11dDkRGPOj0edGos4IoSBhGT89kSyyaMo1yVRqkikvjKPRkE19cSY2SRzVxTl0VZtx6SSkhS2lKD0KQ14CtsJUyuQplCtSqFKmUFkYT6kkBo+5gFpTIVt7vOzb0M2+Tf3s2zJAR305HoeJvqYaDm1bhyDsYAWDuG1qak2FKNMiUGdEUaqUoJdkYinKw6aSsG99P2f2bWdDewO1ZhVNZQYa7Dqaygy0lhtpLtXhNitxaaVYCzMCFq92RQ7y5EjRPhMlDk0OBkkiFmU62vwYJCmTo+yC9GAEYSNlugyETrDI03DblBilSaycJYrg0sKWIgh2NFkJFCZHkh62QnSXOA/CeYhYPIcKnRRtdjSqjBBM0lhsiiT0eVGUyOLx2gvpdZvp91rodZvpqTfRU2+i122e/L3OSJdLQ2+NTgQRtWIwWJermI6qYjqrdfjKtfTVW6g1y7DKU3EZJJQX5+LU5tBWW8KnW4a4fvELHoxf5vypI+LJP4pYzAyCoIWooEVM5RhVxgK8dqXouKJMRZfpFz2LIEKZLIqqc0IXIglbjCxyGQXRy1EkBlGcAqLgpgAAIABJREFUEY4sKYiM8IXkxi1HlraW/ARR6JUdsojc8KUoEtZgyolDlRxKctC8wP6OXvYR2dHLETyQnxRMS5WBsaFG3GUqQhZ/gN8BIyNmBf0tLnZu7KLOWYy1OI8ml4nRznoGWytx24qoKM7GpcvCpcmgojibJlcJXtckH9nrcrCut4MOr5umahd1jlK+OHwQfviaH5495MX9m9y+co42TyUhdCLJTkWvLcJpM1LjLEHIAG1BGmVaKUaZv1jaw1CzaI3qD/5a3+lmU08D69trRLejlgq66yz4KotpKdcEJkbCayBNCUGTm4QiJwGbTk6N00RRQQ6K/Ey8Tituu1EEvRGIQYpTQBDOIEyHSpMKl1mNtiANb6WZwY5a8cZxDYS5UG6QUGUsoLPezqHdm2mr1tNZZwis4dYyhlvL6PFYGPVN+JwXwlhvIzsGW/GV62iwKfBYCml1auiuMdFdYxKF2FUGumtMtDjUged4rXK6a0yMNjsZ8Njw2hW0lGvoqDYExNltLh2tFVpaK7Q0O9W0uXQTDkwlP3IZG2gqpbfRQZe3lE63jS6Pnb4mJ+s6a9k13MqhLb0c3T7I5zuHObp1gP3rO9k12MJYt4dBr4PWcj2lRdkI70EGLirNcnau6+LgjlHOHNvNvesiPVGJOH0s0WTRVmumrdZMq6uY/kY7fR4rTQ4Vlbo8SpUZWOWplMiSAwApaslHHGMqx5iKIS/plYJJLEa0+fHoZclYlBnYNWL3s0yZRVlRJmVFmZQqMnCqskVxvU1JY4WOTreN0c5adoz6Au5MW/ua2NbfzK5h0fb103Wd7BpuY11bLQONFYz6auiosdJaaaK92oIBpWi7+Z2A167DbVNTZ1H+CEQ02lUTwYRqfKUqmq0KvPo8alQZVBelUV2URqUyA0dhCqUFSTjlqbg0GdTqc6gx5lJjzMVaGEeZOpny4jS63QYGms1Ul2RhKIwiL2ERVYY0XNpkHEVx2GRRWKQRmPPDMOWuwZAdREHsJ9hlEQEvfF3aCpTJS9ClrcClTqIkPwpdTgRCBqQFz8Ztyqe6OIu+agP9NUaq1Bm02OT4rHK8+jwajRLcxTmEL3qL8uifs076a0IX/5UKVVpgNVgK6KjQ0GAvpM6cT7U5T8zAmAiZe+vNf+fD93/JO+/8ggXz/8THM35LVMQ8Vq34kI8/msKU13/OW2/+ji2b+ji0fydfXTrDvbs3uX3rGteuXuTypXNcv3aJx4/HuXvnNG1tpSgUcUgkEeRmr0FZGI1KHkVK3AKSY+aydumbxAS/T1HmKnT5a1CmL0eZspTCZFEjlhyxiLWLPyRo8Qcsnv1Xpv7x3/njb37G9PdfZ9uWboaHvMiLElm68h2CQj9kbdQM5i7+IzPm/ZKP5v6SGXN+xcx5f+BXv/tH3vvwNRKSQslIT6KluZGL5y9w6+Y4L58+g7/9wIM743xx4jO+/OI4504fE3VDdoFD+7fz7df3uDt+gQtnP2P39lHsSLAYFXT43Fy+fIanzx7w7MVjvueHVwCEv66w8yo1aZAVbGTBK3/vfAVE+K1X/RqDn9KSJgDET0CEIIhNt/8/oMFXJv/JY35AI4IIR1EMxTn+2sBO2JJphK94i9Clb0/UYT8NoTMgAiXR7WnpondZueR9li18h4Vzp/HOG//BG6/9K3Omv05q3ArCVs4kJXoZUcFzSY5aKoKr/XDqwCaundnPtv4GNnVW46vU4NCkYJRGoMpcjSJ1KZqsFWwTBCZF4ScRhB0iZTsFpAmLmEzYbsLvOha94kME4TsU6UEUpCyjMG0FioyVyFKXIU1eRFHmCmyqGOrt2dRYFVQYpexc18ZAayWy9HCcxnwG2qvobnbS6rFTaVOjU+bgKtWL7og6NcJTcNrMtLfUMbaxl/zseF7//f/iow/eQJafwshQG/CMb17c58rFUzidJpYvn8eMj95h2fL5vPveVJYsncfQUBe3bl3h4cMbnD9/nNHRbgoLMwgOXsicue+QkxvPwGAT8QlBOJxqOjqrsdrkREQuRiJN5sj+XTy6e4vnj+7z4vEDnj28x7fPn8DfvuPJ/Tvw/Tfwtx/g+2/4+ukjHt+7zddPH/Hk/h2+/OIE544fZcemEVrcVahluTgtej7bt5PbVy/w8NZVHox/xcNbV+HbZ3zz5B6Pbl/jhxeP+P75Q759/hi+/xv8AN+//I7J3BGxoSns37mFowf3cOn8aXram9ArJViL/SHwhayYOZVqo5QyZQ5CIWzsaGTvxgEOja1j/MsTnDvyKZ/t2czlk/tpq7NRUphKhT4HuyIBacIiKlRx7F/fxIs7l/juyW22jXaTlxSCJDkI4SXErXgvcPBmhn5EWoio2M8In8+sN/8LQXhIWtgiTNJEzJJ4DLkxaDMjKM4OR5cTgSp9LQUJK8iJWkBBwjIyw8WiLjl4Boa8MCq0Kf8vY+8V1dad733vtZ6Lc3Eu8q51yqx15jxn5pk5c6Ykk5nEE2diJ3HBNq7Y2Jjei2iiSAIhhAogQIAkhJBA9CJ6B2Nj44Z7t3GJe417J25xynE+78WWhJMzz7zvxV4sSRtpa0v679/39/sWMXZdFoZNGYMjLxG7JgWHPp3aYiWN5RqaTFpMuakUZMSQlxRCYVo4pqxYqnITqFYn4NSleCcR/Q0VbO5t5sn1L/jyi6MUZEnJzZBgLdaIF2S3viF6rS91ZRoayzXUlubRXm2mTJOFXp5CVbGWbQOdPLt1iSsn9jM52kNvbSXVRWochlxarcW4KkvoqCoVuxzvIuYGtAMGAU1qDP/IC0x56fQ3mBlotGA3KDCqEtCmh6BODfSeU2XiGvJl4eQmhxC24lMyo/0RXkCFLgNdehQGhQRp+GqEf4AGk47dI10c376BY9vGMCrTCfadhywmgCJFnDfHQxSkx1JTLKOvrpgNbRYxkbqmkA673ptC7QERvU4D3VVa+hx6+qrz6XXo6a4SPf477Xq6HKK//2izBZetAGeJkk5HEX11ZYy0WNk73sWpgzu4c+UM0/dvcPf6eUb7XGKBeQuKdUo6G+3YjFr0ikQK5XHMeHtPIggGFNGrSQzwISN0Gaq4td4FXrrWB1nQUuRhK8iJ9adAGkZuUiCZUavISVqPXh6FNj2MjHARpKau9yVs8cesmvMugmBg3fwPkEX+OMhJGr6ShGBf8XObJU6JpFGrSYtew4JZ/0V1WR6Pb3xBf1s12alRtDdU0OwoZaC1ioEWK91OIy6bnuqiTMpV8ZjzUinVZDLS3Uxvax3OCiMj3S7s5cUUqpT0tTZzYPtWfnj5nB9efcX965d4dPMyd66cZcfGfoz5Kjpb69m6eQNHD+yio6maPAwU5KRi0WdRke/myU9BT20Z411OxrucjLTaGGq1s6HD6b1vZhJR4BUlN5SrqCtTkxS2AnuxmjFWwGsBXgsU56s5um8nD65d4Pmd6yKI2AzCr6HSkCfengvO8gIaKooZ627g/pWTXD9zkCZbMca8DJHKJTRg0abTXFnIvu1jNFrUtNp0tFTm0WhR0VNXRGdNAd21xW7Nj0i92THYyqndG2ivLPBOG3qqi8S0a7dNbYctn5EmM/21RlxWHV32QkabLQzUldJizqOhNIcmsxqXTe+1He6uKfJOI7qqDbhs+h8Jtj0J7ION5Qy1mBlqs9HTaKa9pgRXdTG9jWbGe+vYv6mLY9sHvSBiascwR7b0sW9DBzv6mxhrraKnppQuR6nYXBEErIYcvji0nan9E/S319JAHIJgoKxQjlGXQaO9kGGXjfaaYtqq9GzqsrOhzUqPsxhniZLy3JkOO1YxOOsos9w8b3cB9HPc7m8NlKpS0WZ6+MUNWPIzseozqdCkewGETZdJRV4aNUVKOhzF9DSY6KorY8hVxY7RNiaHXUwOu9g10s6eDZ3s29jN3rEur8B6oreR4ZYqRtsc9NSa6Ku3MNhUKYIIoR3hKFQb1eIxvAPNZh0tFj0NpWoay9QI58WpeZdVT0upilpdGrYcCTZlAnZVIpW5yViUEixKCQ5tGs1lStor8mguU1JtyKDOKKPFqsJukFKZn0xxTgTajPVY9AlY9RKqC5JwFiRTqY7FkLYejcSP/JS1FEoD0Cf7I4tYhDUvlrLscPIS/TDKQihMX48uaQ1OQyo6aTAZkSsRUsFl1fH44iFun9pFq0kNqQIObSqtZTm0lmRTq0ujTpeGInI5kQv+WcyGmPv/UK6MpaYgnVpDJtX5aTQas3BZ1NSWyKnUpSAI34ug3O0mFbT+UwID5rJo0R9YuuSP+C5+j+hIX0KDfVjk8wFJkiCyFRIunj/K9OM7PHl4i2dPxQ7+gwdfcuHCSc6fn+LWrfNu4/d55OsS0GnivN+fIl08kqjF/PrfBeb8+V8wCAJZkhXI45aQFeeLNtnvRw5SgmAg2H8e8/76O979zb+QFBvAof3jjAw3ievluxAZu4y1gXNZHfgRS1f/kfm+v2H2p//G7Lk/Z+nKD/h0/u9ZH7wYV4eTk1NH2L9vD1vGNzO5Yyf3bt3mv795zZMHdzl2eB8TG4c4sHcr1VVl+Pv7Eh8TzEBfM8+f3uL714+YGOvGhIK4CH/amqp4MX2bH75/zozlaf+PCuzrF07+uFg3iRrBmfs8VCgPVan7x/v/dDPhzdH6e1tdSTb1RiX1RiV1JdkIgoH60qwZa+uqv6Wj8IAIkc6kz1z3o8djg+biseCeeZ8igFi6+EOWLv4QQWhhwefvsnjhBwjCMGuWz2GZzyw+nf1fFOszGO6pZdNQMw2OIvx8P2b5gg8JXPU5sqQQOhstbBlu5cSeDewda6elUkuxMgZtujg1kMcvIythKYr4xewQBHa4s23Ea3a7eP1+96fnxuQ+p0eJ8PuEhMB5KOJXIQn+nIwYX5RJq8hOXIkiYSl5aWuoyI+juVKBJT8DZ3kuezZ3MtZTgyAcpK/FxL7tvQj/BGmSAAwaKdayPCpKxVpOlyOjvtqGtbyEg7u2sHvrCD/jHqGBKygpzOHerQu8fHafr57cBr5m+8QIkZGB+PrOIzh4DRER6/nwg/fw8ZlLf387T57c4unT2xw6tBO73Uh0dAChoX6Eh6/BYMhheMRFUPBytkz0cv/BRY4c3YZMHotSmcKGwV727tjBlXPneP3sGa+mp3n97Bm8ecPXX33Fty9e8MP338P338O33/Lm9Wt48wa++46Hd25y48JZhntcVBgLyJVLqSwzcHjPdq6eO8mlM8f571fTvHp6H374hu9fPuXWlXNcO3+KGxfP8OT+bb598cK9vtxCNHPw6IdeIEzfv8GT+zfpam+modZOnaOCjYOdHN874f3gGohDkx7HI/6JiYF2pvZs5eSBHZw5vIsLJ/Yz0tWEq9qMSS9DmxlNoSKaInk42tR1FEoDMOXGsXtTL7cvn2bf1iEUiUFudyEDaWE+CIKBMN/3UMUvQ5u6DnXSWpQJ/oSvmkPEqs8oVSVhkEdjzIqjNDueYnmMdwIhi1pBwrp5SAI+RxGzAkXMCpIC55MRsRhjdgSVOgmlWeGUy8IwK6KoykumRp+GOUdCmTKRnmojx7cN4qosxKKRUpAeRYksGnN2HObsOOxqCQ1Fcsy5KRhzUihVZ2Av0XL5xH5OHdyJuTCXo3sm2DbSh70snzpribufN0WpWvRhL8uVUq7NQvgZlGuzKc1TUGsycG3qEFenDrCxqwl7oZr++iparcVUaBU0lOmpLdEg/Al8cPMouxEtVx9BXmok2QmBFMhicRpzqDFmeUGELi2E7AQ/9+c36f0cM2LXokuPIjspGEG4jDRqNRlRa0mNWIMkcBlx65fSXlXKke2jnN49wdEdGxlz1VNVmE2RIsYb0GdUxlKaE0d9WTYjLSbGO20MNZXR6cin0ZRDoykHl01Lj9NAj9MgThoqcum0qulwb52VWrqr9HRXF9BTU+jOGtDjLFFSVSDDZSvwBnLtGGzm8c0LPPzyAmeO7OXGxVM8vnOVsYEOulqcPL5zmTNHdnPm8CQjHbUYc5LIjg9wF0SiGFTsYFjJjl7tnkS0uxfQn4523ecqciV50hCKcuLRZ0aQFSNSxSKXziFp7SJy4sVpRuSKTwlfNgfJ+sUkBfmSHLIMafhK0mPcF85ZkJceQb1Fy6HtAxhykjl7dJJXj67jqreQK5MQ6LeAxKi1xIf6IQgtWPIz6XYaaanQYC/MpL5cTZlewWBHAwPtjVQa8+lpqacoT4nFUMDhyR1cPXMKvvmal4/uwptv4M3X3Lx4mvMn9nNo9wQnDu/l8oUz3LlxSVyo/wEMuWlY9Fk4SsTsF6EfhOvQ32AWAUO7g/6mSvoarWztaxBThDurGWgwIQjTdNgLaLV6Ll7TyOIDKFAkMcYK0hPCMQgCPe1N3Lpyjuvnpji4fZzWGou3QSGcF8Po3mHay1U9tH2EF/cuc/fSCfZu7mess57uugr6GyrodpYy4qrm2N5ttDsK6Kwx0FlTQEd1Pm1VWpoqchF+gddlp7/BzN6xLk7uGnW7JunprBKTrj0Aor1ST4ctH5dVR4ctH0Gw02UvZKzVSos5j8KMSATBykRPDRvbbV6qksdtybN5wIMHVPTVGb1Bdj11JYz31jHkqqKztpQ2RxG9jWYmBho5tKWX4zuGOLZ9kOM7hji+bZDDm3vZM+JioruOkSYr3dVGnMW5CMIYlYU5bOptYryv2e05b6SBOBgWsJVp6G21sWW4me3DLfQ1memsMTDqsjLmqmS0tQKXrQCTOoUiRRwV2jRvXsRAvZmHF45wfv8Eptw0chPD3BcNJ8acFMo0UoSfixMhQeimKl+OVZtBhXsaUaWXuff/nnZ7Eb115fQ2mhlut7N1qNnrxLRrpJ29Y13s2dDJ5LCLHYOt7BxqY1NnLX31Frcbk1F8Ll+ROjuXvV4txq+5jPAO1BQpqTPmUm9U0WrRMdpoor+mmA6LlnqDguq8FKpUidjdmykrHps6BWd+Jo3F2Xg47fXFcuy6VCo0EhrLs6jMT8aYE402LYC8tHVYCxKx6iVYcqOpM6RSW5hCmSKMgtR1FKUHYkhbjzp+Ff+L7zEqwjDKI8iJXYUqzg99WhB5yevEibksivpyNYe39DC1c4B75/bx5YkdCMJRSBXITw7CqpJQnZdCdV4KJkU0895/h5u235O99p9JDfGhSptCTUE6DSUKag0iLbep1BOSJ/LEC7KjyEzyJyl2OZL4FYQGz8PH5/esWvEhgQGfERy4gMB185EkrGNstIMb107z/TfTfPPqKTeunuPOzav897fPeT59n5MnD3H8yF6uXTnJ8SObmWQeudnhYhH3J/HzUCtCkMYuY9GcX2DIiWC0vZRGs5zcJD+00jWUyIOQxSxFkRRAWICHaTDJnL/8J4sW/Jlyo4qbX06h06eRlBqI8C7EJK5i1bqP+WzJb/l0yX/y14W/ZO7CX7Nk+Z+Y9fF/sGzlx9hrijlybDfwHbduXmPL5k1s3zbBrevXePrwHk8f3eXqpTNsGu1hYnyQ+vpKQkJWscZvIUmSENEg5AVoc5IpK8hi/ar5tDjL+e7lfWaEyP9zgvDgxkUEwUBPczVOi0GkZbZ4rjHtzHTvDQjCUXedM4yHdfH3wcLbQX3/c6s3Kmkqz6WpfMa96f/u5GRnRn9xEE9mhDxuyd/Y98fXQN+F77PS9y+sWv4xK5fNZrnvX/hk9m/wXTSLlUtms2T+nwnyX8CBXSN89+IW56YmuX7hEMb8TPJzksjNjGHd8rmkxa9H6Ichl4MOp5H8zGixMZcZRrZkNRkxb09wJr0BmeWaKIqzw5iZTPz0HBn5sQWtgdCVHxKz7hOSw+aTHr2YLMkKNOn+6GUB6GUBSEKWIgkR37tGFoEgHKSyOIPayjzyFJEErfkMY346O8a7ODu1myN7J7h05ijPHt7m2MHdHN6zlW0b+yguUJIUH0K2TMKm0S6OH9nNiaN72DM5TmNdJWq1nNbWWk6fPsLFi6dodzUxPNzNhQsnePLkFt999xVPntxiamov9fUVZGUlUVSkoq2tGqMxj127NvLmzTPgJVevnqKsTEtxcR4GvQaVXM5QTw/fv3oFb97wanqa71+94ruXL/nm+XPefPcdfPst73KG18+e8e2LFzy9f59zp05wYOc2aqxl5GSmeF3+Ht2+xt3rF5m+f5Or505ycNdWrp0/xbOHt7l7/SIXTh3FG27rdiKdAREv3H+nEb6ZvsvzJ/e4fOEMh/bvYsvYIIf3bOXGxVOM9rTwD7zmH3jNiX3b2DTQzsZ+F4cmt3B41wQj3a0c27sVQbhHdmoMmsx49LJ4CmQxbqpRKOr4VaQEL0IWF0htRRE15e4x3WooVIQT7TebtPCFlOdGkBXnS+Ci98hN9Of49h4uH5ugxapHHrsWgzyaMmUC5TkSiuUx5KeHkpu4joyIZSSsm0dqiA9ZsSvJS16HThpIsSIMqzYBe0Eydn0izgIpDYXpVOYmUpgaQqkilmaTmsF6E4P1JpxF2ZhUyZiyE3Ho03FoUymTR1OWGY5NnURuYojo/rMNLh7by1d3r3L+xEEmRnp5dPsK969fYqyvnX3bNjK1f7vIsQuCfHkigtBPYqjIzSvJy/ZGqTfbyuisrfT+eIR5iD94H7AXqryUol9wXXRgeu12LOgWxXDiB2lAIw2n2ZJHmUpCjmQt8uiVJAfNUMNkMcsRBANxwUtEGpmPSBERhINE+i8QQZ0wLNKChqFcJ6en3sqj62c4e3A7Jm0m2nQRQFRokynPTcAgj8RemE5/fQljrgoGGow0mVVYdSlYNEnUGhV02PV01xTSXV1AZ2UeHRW5tFtUuMw5uCwzQKLHnk+rRUNTeS42XQYmVTLVRVk0mTVu+89+NvU2sX1jLwd2bOTmxZM8vnOZ0b5WHBYDJw7u4PXTO9y+dJLOOgtpEX4kBfmSEb7C/UUXi5voVZ+SFeXHTxfR9IDFJK6ZT/zqz//HY+q0UORxa0gMWPyj+9sq9DSU5qJMWE/06nmkhi4nOz4AWYw/GVGryfOI138LhdnxjHQ4OLhzmK0jHVw4uRev68dcWOU7l7D1y4gPX01S5FpyUiOwFWXRZNHSaFHTaNWxZcjF5Pggh3dNsGdiA+dPHGasr5POhjp6mhsZ6nBx5/JFbl8+xzfTD3lw4yK7t4xy9+oXfPPsAY/u3uDJwztMP7zNQGeTu8z+LSWqNEpUqQiClZ9zC7oFBpsqmOitZ7zLKbobtTnY1t8oiqvdIKLTUejVRMycl+/JkoRh1MowCAK58iTqq61sHO6lpbYSW2kBgx1NTIz0Um0Wu+qb8cWozXJH8t3Dh20c3raBA1sGObR1mAOb+hlz1TLSamewqYKNXXXuNaedRouatiotXc5COqrzRSrHL8TfB6sFJodbOTDey285L2YKOAzehO0Om/ida7Vo6LDlewGGINhpMecxWF9Ghy2fxjIV/bVGrhyd4Pj2PrZ0V9NXZ/QCh59SmXprS7wAYrS1goGGMtqq9Iz31jHS4aCnwUR7TQn9zRXsGGnl6LYBTuwcFgHEWyBi11ArY2120eTBZqCmSKQrGASBQ9tH2NTT4u7aGfknHlFZqqW/vYYNvfV0N1voa7Iw2Gqly1lES2Ueg43lbOqoYqDBhC0/k0JZDEalBLNaSllOMuWqFAbqzXTajVjyMkT6lLugsRuUWAvliJ1NExUFMio06ZjV0p/8XsTfmRiI101/cwUbumrY0FXD7tEOdg61eacR2/qb2dRZy3hXHdsHWhhotMIvBPiF4C54vqfFKmpkwmjHhIKDfCz68MeBIPTjNObQUqFjoK6cHT1OhuvLaDbm4NCmUaNJpVYn/nWokymTx1KtS6feoMCukVKWFUNZVgwWVQKCYKBUGY2zOINKXRIWrQRTXiymvFiqCpMpVoRhyo6griCZBkMqFcpIjOnBlMvCKMkMQSPxxyiPQBmzkiJ5JIqYVUQs/wR5zGryUoLJTliPRhpBpUGBKU/K3rF2pq+d4OSk2+LTBNmRKynJiMCRl0izIZMls3/JpOZX9Er/gzXzfkdTSRZV2hQceilNpdk0lylpM+fSalJRlS9FEMZwlirwTGDTElcTHbmY0OB5BAV9RliYDz4+7/Leu//KsqV/QS6LwmLScfH8UW7dOM9AdxuuJicj/Z3s2LKBkf5OBvvaOLx/OzeunOThnVNsGHCQr44lKz0QQZhGKV2HUrpOvG7Ngx2DDr7Y189QkwGDPJiS7DCMynDSohbzyQf/zqJ57zJ/7m8RhDE+n/u7GTvN8Q60+Wks8/srgmBgVeBcFq36M7MX/B9mL/g/zPr0fzN/yR/4eO5/epsNu/du4vLV01y5fI6vXz1j+ulD7t29yX9/84rvv3nBq+cPOHNqP62NNvp6GnE4Slkb4EtY2Grv9S/If4GYkpweJT6v8Jovzx/lzYt7zDSYZgrsRzcvcu2Lo4z1tjDc2SCCh3YPgPCACAM/Ah+rPZ10D4j4W0DBUxD/fRAxc+35e+5Nb4MIT5jcZjwgQp2yhvRIDwXX895MeGxTF33+O3wXvsdK31msXj6b1cs/ZvXyj/lszu9593c/w2f+n1i6+C8IOVBuVLJ5tA1HhY6TR7Zy/eJhNo+0oslOIGDVZwT7L0Doh1JNOtrMaGTx69DJIinVSJBLfnodniQu+FOi/Ge/dbxvg4h29/F6bHedzFjkDhO07E9Er/0ryWELkEb6kBGzhCzJChQJy//HuYkJnE9ShC9K6TpyZaFIIn2JWP85edlR9LXbODc1yY0LR5l+cJUXj2+ya2KU7tYaJrcM8TPu8S5nWO+/lKWL5rLg09kEr1tFWLA/YyO9PLx3k+fTD7l390uePrnP5Utn+e6757x584KXL+8DL7ly5SQTE4O0tVVjtRbzxRdHuHDhBGlpcYyN9XLp0km+/voxjx59SUVFERER6wmim7V+q6ipsvHV40fwwxvefPsN3339iu9ffy1s3XRrAAAgAElEQVRSmd688SZrP3vy2Gv3eu3SefZNbpuxCHdvzx7f5/zpEzy4fYPd27fQ3+Vi9/YtXDp7CmGuR8PzVmCiMMVMgKEHWDxCeHTzIq+e3oUfvuHLaxc5fmQv925e4c6NS4wNdLCht5XbV8/w6uldhvrayM1KZ7C3lRNHdtPf0SiKUX4uCko1mfGUqFIpV6eSnxaOIkakgKiTAkgJX01CyCpC/cRCLTNmJZkxy4nx/yuqxFVua7x1qCR+mNXx9NYW0WzJwyCPJT8jitLseMy5SZhUiRRmRKJOCkAlWYtKspacBH+U8X5kx60iN9GfwsxQynKiMKtjqdRJqC2S0lgiw6aKpyQjAnN2HE53sFVtsRJ7vgyLOpUSRTylilis6mQqchIolUVRkR1DrUGOOiUCYQrMeiUXpw7w5uUTTh/di6uhmuEeF1vHBmmrdyBMgTJNgkaeLC4gq0GYgiK1jByphMpivQgifg6ZkgiKVZkIwmvy5ckI0zCLo5SqZZjzZLRVlrChzSl2O/pF2keo33zmvP9LsAtgFxC2gTYtAqtOikEeSW7iOnJiVyEL9yVl/XzSguYjj15OXKAPMYGLWOv7EQXKeKpKlBhyElm/7BPignwpzk2lqkSFYILhdidXT+3n0ok97m6nAXVqMCXZMe5UVwNaaTBWXQo9TgODjaW4bFoq9ano00PJzwjDli/FZdPSXVNIlyOfQWchvXYdHRW5tJmUtJpUtJlzaTPn4rKo6akWO8Vi6JiCWmMOzRYtzhIlJcpEVNJodFkpTAx3curQJLu3DLNrYpgto910NTm4cGIfw511aNLjiAlYRPw6H2L957m/8DOOD9qkIEpk0ahi/EkLXEJmoC+Zgb5kRawiPWQp0qAfd2pk8f4kh/qSFbMWRcQMbUkR7U9WzFqSgnyRrF9MrP8CpGErSA5ZhiTQ8xxiZyo1chWOUjWSSH8E4SAIAsK7oMlOpa+9jtG+Vjqa7BzaM87k5gGEMTDkJOMsV9Nk0YoF3G+h1VnB8X07uHb2BJdPH2fTQDfl+TriQoIoVCkZ6eqg1VmFrdSAUZdDR4ODZ/ev8+3zh7ycfsD9Oze4euG0SAVz801n3ut1BAE6q0u8IuqRVhvDbQ7GexqY6K33JiD31ZXhsukRBDv1ZTlUF8m9z5MZG8SaJXNIiw9j80gXZ04cor25luF+F/t2bebLq1/w5O41Du/ZwhR/wlKUx/hAO4wJMCaIQN0Dcv8JepwWumvMtFQU0VppoL/ZxsGd4+K5zYFGi4p2h168HeQG2b7ihGPXSBuMCXRWlzBYb6LPKYaKddjyaTapvZ29Dlu+d0Lh0UeMNJkZbbawucPO/g1tnNo1xJ7RFoabzV49iIe+5BFa99eXeqcPIy0WxlyVDDSU0WrTMdRmY8hVRX9zBd315Qy7qtg11s6JncNMTY4wNTnCiZ3DnNg+xJEtfUwOtjDSXEmXvRhXZSEdVSVY9XLy0mIZbndyat+2mSTVy2At0bJ5uIMdY9201BipM2voqiuhr6GUdoeermoDG9qsjLRYqS/LpTQnkdKcRCx5aVRo0qnQpFOuSqEwMx5LXgaN5TrM6nT0aTFU6GSU5qW+VXCIosuynGSvFsKkSqG2OIdWix5hrvg92tBZzaaeWobabF5h9XhXHeQJ3sZJt7Oc0TaHdwLRVVMmUtzcgEkQzhNEN7M4ih69GM7oFX4baKvMZ6TFys7+eobqSmkoysKukVKnT6fJIKehIJPqvBQqchKpLZBRWyDDlBUvBr0p46gvltNekUdtSSYNZQpKldEUKyIwZkdQlhuNozAFU04UttwYnFoJDnUcpZnBFKWuF63DM8MokIZQmBaKInq1uE73i7oEXXoURVkJ5CviyJcnkJMcTqk6jZ4GEy3WfMpUSVTpMxFM0GHR0l2pw1WWTfTqj7FF/pwTht+w/K//Rq0umcZiBTZNMs7CDFwWNR1WDZ2VWjqsGmpL5KL7zCzcRdYZMpL9iQhbyDr/vxISMo85c37FJ3/9NcuW/gVDYSZ9PXWYy7VsGe9jdKiTsiIdxkINulwFYUF+LFn4CRpVGkcObOPh7XPAQ3ZPuFCmB5EU4Uu+MoJynYTyvHgcxenUl8uoKUnDUZgiGqqkrEErXYsm1Z/UqMUsmvd7hGFISvRQScf46ONfsWTpLNas+xxB6GfBsg+Z5/sn/AI/Z96y9/nz3P/NR/N/xRyf/+L9Wf/O//7lP1JuUbuJVZOcPXeCm19e4cXzpzx5fJ+7d26IYmq+4dn0LdrbHKRIQsnXycjMjMdvjQ+fff5nb3iYl/L6C7wgQrxvjL8FIi6dPMC+zUPiba8m72/RlTzTi2H399Vzn5UfA4W3xduT/Dg3wrN5BNIz97VaNLRWqP/Gvn9r84AIEdjo0j0mNJ5C3ICnGbnC5z2WLXiPpQvfY8WiD1jpOwu/ZbPxWzabpYv/wrxP3yUqfIXogJkDsVF+OG0FGLRp1NkNDHY7sZWrkaeGsd7vcwyCwGBHNZuHWhhosdJQoaNcK0WbGYEi0Z/MeE+eVYu7UHULwf8XbxWrHhDhcRzz5Fd4zpUIlEJXfkhqhA9ZkpWkRS0mIehTJMGfeQFFStQypDEriF4/j8SIRWRKViFLXEmuPJjs9ABkKWtQy8Owm3M5tHuYJ3fP8ebVfb66f5XxkQ5kKdE4LAbGh7sZ6m7h+OFdHNgzwc6JMbpdjZyeOsSLrx7w8tljnj19wNevvoIfvuXc2ZNcv36ep09vc/v2Bc6fP0oGVtLTY9FqZRQU5DA5uYnMTAkxMUEkJUVTWKhGq81GpcpkfcBqggL9Wbzgc5YvWUx5STEH9+7h3q2b/Pc3r3nz7Td8//prrxvTt69e8vXzZzx5cJ97t25y6dxZ9u/eye7tW/jq0T13zpAIDC6cmWK4r4tNIwN8MXVUvPYO47bKf8EMgLiFyOrwgIjLzEwmHiHcvXKab58/5M6NS3z94inPpx/y5OEdUrGTip17N69w/cpZjh3eQ3NzDQ6bmTMnD/P65ROuXJiitc5KqV5JVko06vRYCrMSZ77A74g/IFn4ClRJIcSuX8zKee8T6f852RJ/MmOWI4tZiizGF3XyarLilpGTsIrCzFAMsgg0ycEUZkRjz5dhUiVSpU+nSp+OMSsOTUog6qQAdNJgCjPD0aQEkJvoj0qyBk1KAAUZQRQrwjBmR2DKicKhS6YwNYSSjAhaSkXr2hJZNMWZUdQXZ2HTpGLOkVCqiKUsK44yeTTlihjsmhSaSnO4dmI3N84cYffGAY7u3sLDLy9x6cxxTh7az7lTx5nYOMKJw3upsZZRYylhY18bG3qaGWipQZ4QTku1mYH2RiZGeqmxlCAggojKEi3DnY0c3bmJYlUGFfk5vMM06dHr0aOnyVokAhEr/IkpJBF+RAQsFu14z4AgfI8uPRJNagialEC0SevJk/iTE7MSWdgi0t2R8TFr52EpzMTlLObk/jG+fnSR8f46ItcuJDZwCXkZUWQnh/AO0wy22Tl3ZCfHd29CEBooUEgoUsRQlhOHKTfBvfgYaSjLZrTFxFBjKc1mFabcBPKS16OTBlOVL6WjSkd3dQGuSg0j9cUM2PV0VOTSWp5Na1kObeUqWk0qWspzaCoVt4bSXGoMWTgK5O6U3VxMuanky8WOodOkx2LIpUQjZ+rgdr796h5fXpgiJy2O2OCVJIetQSeLQZ8eyUyXR3TEyI71pywrjsq8FAzScNRx69DGBZAXsxaDNBx9SgiaxECkYTOhc7J4/x+F94nbQRIDF+EZ9S356NdE+X2KIBjcwOXtfd1AIlbkoxr1WRRqMrGUaLh57SzfvnrMru1j7No+xqPbl7h95RQDrhqqSlQ0WPU0WnVUFmVh1CqYHB/k5sXT3L78BScP7uHAji0MtrfRZLfRQBzyJAlJUaFkSGJQy1IY6mzmm+m7vHxyhyf3b3Lj6gW+mDrM4T1bvfzjmRH8eWwFcgabKhjvcjLaVsVQs5URVzWbuuv/hjuT2IX3CKuri0X70PTo9VSVaji4cxMXTx/i6oXTHD+0hxtXz/Hiqwfcv3OFL04eZNvmIYz5KgxqGXu2DLN1sJNGq5H2ajNt9nKazEW0VRipK9HTUVVKV7WJrpoyMSdi/w46HEV0VBfS5Sykp67I/R4QKU3CXvpZxzZ8YEygtbKAoQYzA3WlXhpTU3kuziIF9UYlLquOeqOSZpMIZvucJXRWFdBTXcRAXSld9kIGG8u9E4i2Sh2tVi0um94rtO50iPt4rGGHm81sbLcx0mKhs8ZAf3MFo53VbOx2MtJuZ1NPLfs2d8+Ah53DHNs+yLGtAxzZ0sfOgWYGGyx02Ay4KgvFaYE6jXx5IgOtDi4c3cPkpgF6W+sY7mrBXm5gx8Z+Du4YpaelkqbKfDpri0VRdVOpaN/bZGKoyUJLhQ5bfiYWjZSqfDnVhmwayzXUFCkxq9MxZidTrpJSrpJikCWQlxpJUc5b67qw960CRyyiKtVp1JWo6Kk2sqG1ii09dWzuq2e0w0Ffk4WRVhuDTRUMNVsZbpmZvrbZCsXvWauNbmcpPbVlXq1Tc4WeW/wcIUe0qq4wZHgLnwJ5FCU58djy02mr1LHJZaPbYaC+OIvq/AzqDTKaSrJmBNa6dOoK5dToM7CqkrBpkmk1qcSU8yo9FbnxVOenUpEbj12XTJVOQqkyEktuDIa0QGo0CVSpYrAowilND6JYGkhRahCFqSHkpwaTHb3aa8Osz4imQicTNXKCAb0ikfysJCL8fXDVlLKx20lVoQJbfial2RLqjUp2djvZ1GxGm7KOyIX/zC23DqJQspbmwjSqdVJsmmSay5T0VYv5KM1lSppKs6kpynzrog6CME1k8HyWLHqXj2b9G/Pn/445n/wnwUE+VDsKOXlikqePr3L18gmOHNjG5LYNjG/opaaqjJzMJNau8GG5zydYy7Rcv3icl0+vwUEBDgoIGSAJXUhOkj+lubFUF0txGtNprVBSkhWOSuKHOmkNSskq5LHLSAqeR8DyD5j/+W8RhmH+wvf4w3v/+jeK4358VszCP2QBq0PmM3fxH5j12a+Y7fNb5ix6l9+//28s8p3NrTvn2X9wK4ZiNdbKUvbs3s72beOMbxphfNMIo0PdHNq/nd2TY2QrJKxaPpfI8FVERPmTpUxmie8nREX40VBdjF4lQQQOB/E6zXgnBh73pP+vxGix4z/M6r+zjwdU/K0pQ7v7fncq9k9oOjPn6X/mQ/z/3zzAZS8zoXfX33r8EZ4pytL57+I77w8sX/hH/JZ+iP/yj1m7ag7LlnxEgP98MtNEU5d1a+aRlhJCQ3Ux9Y4iJNFrWLvyU2JCl5OeGEToOh/ysuI5tncjT++c486FQ1yZmmSkvYp8RTTKlAD0ijD3+30bRDS8db48x+sBDWPuxz2gqIGZico0qVGLkSWsIDFsARH+HxO+ZjZhqz8iaMUH+Pu+T3LUEkJWzyZ0zUdIwheQGLkAWeJKpLG+SBOWIUtZgyozhJ5WE1fP7uHJ7TN8cXQ7DfYSMpMiEMJgx/gQXz34kttXz/Lk7jX44Ru+fvaI188f8+ab5zyffshXT+5z7fI5DuzdSVd7M1+cOsI9fsbO7cOYy7VkpEVjLtfR1GBFlydn/dplrFm1hFxlBsuWLCApIRp5RgpKRTphQQH4LffFZ96nrPf3w2Qsoq+rnYN7d3Hny2s8uHOTb14+45uXz3gx/Zivn0/z/Okjrl++wNGD+xgd7KPaVsGMRvQWniyTk0f3s218hBlQ4AYN/whizfT2/2zzfh7TvCP+zzwoK9Ih3Lo4xfT9Gzy+9yU3r1/izOnjXL50FldLPXkqBV3tzeRhwGQuoau7jcuXznL3zg0OH5ikt7OR0HXLUKRGuwvgbKoKs0Xb1HkgfAwxK+cSvuyvxK5diCx+nXfhiAv4jMg1s5HFLCV0+Z/JiFyENGwBWbHL0aaupzAzHLNazEwozZZgUiV67Rmr9OkiyEgJRCcNpiAjjPz0YAoyQtCnBaFNXU9BRhAlWeEYZCFoUgKozEuiKi8ZhzYVhzbVCxrKsuIoVcRSnh2PSZmAVZ1MlVaKXZOCVSXBlBVLiSIeQTBw5sAOrp89xrG9W7nHz6gyFXP80D7GhvrYONzPnRtXOH10P6eO7GH3+AhHd2/hxd2rNNtKcVqKuH5uim+/esDJgztJjw/DIAiMdDVx7Ysj3HPb5Z47NEmLrYQ1Cz9m8cfvoZbG0OooQRAe4SSRraMuzp/YQWNlvvjB2kERu4b89FB00mByYlchDZyhMknXfYYgGNCkhVKUm8h4fx2Hdw5w5tA420aa6W2ygK8orlSmhFKoTBI56j+DPeN97N7Uy4irGqtOiik3gWJFFILwAmN2DL1OA9v7ahhtMdFaocaSl+gFdc5iGV2OfDrtelpNKoZqDfRX6XCZc2gpy6K1LAeXKZd2sxqXRU1DSTYt5bm4rPk0lOZSpc+k3qii2SQ6yng6D+b8LOKCVhC6ahHCCuhqtDPc3Uib0yIet2CgKCeRInk8hbIYBMGJPGI50pClyKP8MMpjsGlSKZPHUpIRhUURj0URT3F6pBdUyqL9iFg5Bw+IyJbMCNIU0asRhPNE+X1KauhSBOEFBZmR5GdEIAgGUkI8PM9bCIKBzKhVYufmnyBdEoaQCDaTnp1bR9m3azPfff2Ey+dPcPTgTm5cOcWN8yc4sHOUse4G2qqLsZcosRoU9LZU89W9a7x5+YTXT+/x+NY1nj+4zYl9e9i3dQst1XYk4aFEBKwmjHaUaRKMuhymDuzg2cOb3L91lft3bvDwznV+eD1NIk4ScVKkTKUiX+Ht7g23VDLcUslIq43xLiebexsZ66xlS08dW3rq2NThYLDR7HUf6nQU0mrV4ijKRngHtuHDgKsGgyBw/MB2Thzey7kzx3j84CZ37lzl+JHdjI/10dfVhNNeTlNNBTs3DdDX6qTDaWW0vR6Xw4TLVsZos7tT1g1d1SY67GW020vocBTTWV1Mu6PgrQuNFbFL8lo0N2gHYTN0OIoZaDQz1FDOYH0ZA3Wl9FQX0WLOw1mkoK4km7YKLd0OA51VBQw3mhisL6OtQkt/rZENLRW0VWhptWrddq3l9NeXevUgHrF1p6PwRxSmwcZyNrbb2Nhuo7+xjGFXFRODTewcbWNioJGtg00cmOj1gocjW/s5tKWXw5t7Obipm+19jfTVihkZbdYCHIVZ5GfGoJbG0FJVxondE7x5/pj/fvGYTQOd7Nq8gcO7JpgY7qSlxkh7TQmDrRb6Gkpw2XX01RndtsultFr1VBdlYcvPxF6gwFmcgyUvDbNaSk2RijpjHhWaTMpyUt20prcLGE931lPciMWHNVdKtV5OT7WR3UNiEvfm7lq66spwVRfT32Cmr97EcEslKxhjqFlMou6rN7Glp46hZqsYdDcJTqMKp1EFcwVRAzElFuMiiPAUPve8F0STOon+WiPtlXoajUrqihQ0FMlpLFbQUJApUpvcUwi7RkpVXir1xXI6rBrqi+UY5VHYNIk4C9OwqhOw65Kx5MZQlBmMTZuAQ5eIUyuhMisSkywUizwCsyIKQ1owmsQA8iTrifGbR2bkGrLig5jFUXobKt861imEWxAbuJz8LAnWAjFl3H/Bh266prhfWVYs895/h1tVf0C57l9ID5mPJTMS4bcg/BbsulQ6K7UM1xtFGpM2hcq8JMzqt9N4z3sv/suX/olVKz5ELg/FXqWj1JjN0EATp6b2cO6Lg1w4d4TmehsTmwbYhg/5GgUerUhluY6dW/q4e+M0d68f5+T+Ycz5SQgZUGWQUigPo1wVS5s1h5oiKcbsCAoygtCnrUed4k92wkqyJCtJCPoMQXDy/vv/yqKlH7B63acsWT7rLUHxTDG7Omgeq4I+Z+7i95g9/zcsXPkBny1/nz9+/Av++MEvKTaqOT61hzv3rrBfENgvCJQU5zO+aYSW5joaGx1Ik6PJSItBr80kNtqf8JClxEStITsnGZlCwkKfj5BlRFNTmU+uLJKSvESxkPVx0zyESX5c7P89EOGhLXk0FG8V+VMwk3Pw94r7bmbyKDzTiLcnIGPM6Pc8AZENP3qeuiIZdm3S33kdz/++XZSbmOG7/3T/BpYv/CP+y/5C8JrPCF03nyUL3uezOb8nKMAHY5GCxPh1RAYvJT7SD31uMquXfUJy7Fqy0yPxXz4HP9+PCfVfSETAYhylKiY3uLh78RBTe0YxqhOJXPspPxKeK3Af1xgzQXmeJuBRZiY57t+TV+/Rj8dWPS5IrHWiA+YQufavhPr9haWf/kqcUAdBbUU2aXGijX100BySo33Ilq4mOdoHZcZa1IogkmOXIsTBSI+dHZtcuJzFSOMCiA5exZLP/kJ0yGqO7tvOq6d3efP1U549vAnfv+K7V9O8nH7AlYunuXn9Ek8f3eXiuVMU6tVuou7P6OtpICMtmnRpFMbiXIoNOVRaioiPCaa2uoJ9u7cyNtLPnsmtnDhykBNHDtLR2oQsLYXYyDDSUxJpcDrYMNTP3sntHDu0n+OHD/Dq2VN++O41r1985QUU04/u82NKmLgmnD15hKcPv3Svn+eZARUeYHmQGXtoT57JZt7W10zzjhhMOg8MmiyE8QEXwnW8H9rYhkF2TW5jz+4d1NdVw7CA0AATWzdx7PghHj28w7OvHnHx3BSH928nTSIGbUlC/chNjcSsyUAQphH+BPH+C4nxm+ce+13GqIpDGrHUffAGoteKHMh3mOYdppGG+6CSrCE30Z+yrBjMOSK9yKZJxaJOxlmkoK1CS21xFsWKKAozwynJikYnDcYgC6NIHk5JViQlWZEUK8IozAxGn7YeTUoADr0Uhz6dRqOS+uIszNnitMGUFUtJRoRo+6qT0mzMplonpTw7Xnxd1UwHrkyj4Pn96zy+dYm6ShPy1ARSEmJwWE1sGRvm8rnTfHnpCxocZg7v3MLR3Vs4sXsLZw9NMjHcxaWTB3n95DZnj+6h2lRInbWYc4d38cOz+9w+d5yrU/vYN97PaHsNU5Mb6HaWU6GTUW/WIwgGrGRw6/xB7l46gthxMpCTGIQyYZ3XqSorajkpAWI3XBG6CHX0MlSxK5BGLEWZGoSwDvZNdLJ5oJ5BV6W4aI15xuCXEQQDmsxo1OnR5KRGUJCdSKVBQZkygaKMcMqzY3FZ1Iy3VbC1s4qJDhsTHTb6awxYVAnkxvtjSA+j1pCJyyIChDZzLj1VWnorNXSaVbSUyGktyfaCiNayHJrLVHRYdbjMOuoM2SKlyU01K8lOoEAWiyA8ojgnhVJNOjXlOtSZ8fQ0Ozi4Y0w0ApiE+R/+hlXz/4wyPpCCzGjKcySYc5MwZsVRniPBpEwQp03yWCxKCZXKRCyKeAzScAqkYRjSI9BKQ5GGLSPCby7xQYvIk4aQGrqEpCAfcdEuzaJCm4w0zJcyVTybu6oolEUgj/HYDJ9BEA4Su0acTpSqkhCEbSz5fBa5ikQWz5vFqmXzsVmKuHbpFBe+OMrl8ye4f/sieyZG6Gi0Ul9RiCEnkYoCGf0tVnqaHQx3NXHv2nn4/iV8/Qy+e8XrJ4+4e+USU/v3UqrTkJUqIT0hmtiQtTRXV/D0zhW+e/GIpw9E55WX0w+4ePoIh3dtpkyvQJeZgLUgSzzuo9BbV85Ebz2Tw61sH2hiU3c9Y50z9KahJgtDTRZ6a0t+lP4sCCJ1T5kUgXBPpBMd2TvB6eMHqXfOdJ63bRvD6bDQzzr0eXIsJTpRYzU5jiCcp67cQJezEkF4hMOQR2eViRZzMW2V4jSis7qU5go9rZX5dDmL8Bazbp5nEN0iDeYWDLWY6XAU0WjWeIFDZ1UBQw3l9NYU02UvpKe6yKuT6LIXIggimBhttnh1Ed0Ow/9VQN1dU+S1dfXQmIaaTN7U65EWCxs7q0TQsLWPAxO9TG5wsXO0jR0jrewd6xCtXd26iGNbBziwsYvxjhoxWM2so91mwJSbiiophAJFEpb8HB5ePcv07WucP3GYhioLI10d3L9+iUM7N9FaU06r3UCdOZfOmgIGmkrZ0GZltLWCkRYrAw0m2irzqSnOxl6goKZISaUuk6p8OfaCbKrys7BqZZhy05jpRonn2arPpLZERVtFPk3lGmoLs2kyqqkvyqHXXsJYaxVjrVUM1JvpqjHiqi6m1W5gY0c1m7tr2dhRzUCjhf4GMyOtNsbaHYy2VdFXb6LRrEWYhEazlqPMYjXD/Ix7mHSekLNptPJwdzHR712zSnPj6asrpsWSS3V+hhh+V5BJo1FJY3E2dYVybJpUHPp0agoy3fskU5ErwaZOwq5JwVkgpVqfgi1PglkZQ5kinPKsCCpUMVRpEqjOi8eaHYkpMwxTZhiWrGiMsnDUCWvJDFuOPGoNQ40VIvVLnfYjEBGyejH9LXYuT+3m1N5x+hqtGASB0bYqDm/uFTt//wiL39JB+C94l5YiGU5NKp4OYa+jgMHaYppKs6krkmFVJ2KUR1GhSRIbSEnr8NDNkuNWEBYyn7VrPiYRJx3tVq5ePsbGDe18cXo/t65/wWBvK7nZUuTpCWiV6USH+OMNUWuBzqZKel1V7NrSyaDLTGVRCmrpWnTp67Fo43EUplBbJKXBmEGnLRdLXpxoiiJZTVaCH4lu0xQPl/337/+M9aE+hEUv46ei5ZXr5+Cz8gMWr57NysDP+HjB7/jjx/8h/v3ol3zy2fsI96CtvZZ9B7bR1FzDrt0THD68m0uXTnP//g2OHdtDuVFHcOBylvnOwSAIBK5biAkF69cvIyBwGf5rF2EuU7N7Wz/tDaUY1YlufeB5ZiYBf1ubMNLyk/vWefQQHhDx1vTg74KI6z95jYNvvbYHRIy9tb1tE/t2B35mazMpqdanUKlO+MljVn4MQDxFpQgiksIXEeo3+6392wlc8dFbt+2s8Pkzv/3VOwSvm49SFok8LZT4qJWsWzmHFTf5rQoAACAASURBVIs+ZL3fpwSu/gxZUpC3EfDJn3/Bu794h7VLZlOkSmLfZhEsuKoKKcqOJTVqGfHB8996nUl3/XHQvdb8VITezgyo8pyrg2+dn7cnK8MIwjbC1/yVyLVzSItZxol9/dRWZHv3kSevJC3el8TIeShSVpAUNR8PmEuPX4E0ZgWqtBDv/hq5hKiglSz5fBY7Nw3w9ZPbXDt/nEtnDnP76lluXT/HjStnGOhpobnOztSx/ezaMU5mmoQlPnOIjVyL34pPSUoIRBIXwMLPPyQhZj0GQSA4YBmpiZGMDnRR56ikv8vFl1cucP/WdQ7t3YVwBqosZVjLS9g5sYkHt2/w5P5trl08y4UzUzy88yVPH9zh9fOn8N3X7vN4nrcpYVvH+rGW6tyPneHHAOOt77DbMEEQzrgnEu3u5HCDe20Q98tTJNHeZGPn5v+XsTcNjupM07RPRP/oHx0TMd/09NdfT3dP9XR1V3V3lavK+25ss68yEgjt+56p3Pd9z1QuSkkpKbWndglJSIAAse8GbLAxxgYDBowBY8A2tvFa7qrr+3GUKWF7JiaIN5COMvOcPOc9533u57mf+96E4LOoiAWd1JTmUkonExsH2b5tMwcP7OH1116lu6uNUNDHwGCCWx9f50//+S33P7/N5Qtv8cNXdzh/+iiC4EaSP1/G7R7CUtCWZOBVlSJMQ9bSR6nMeomy9S8gCFFK1j1D5rLfIWTAWIcTIQa1+YvQla3BUrOOkK6UqKmSer0oz1dvrKLVraKv3kq7T4tPU4RbmY9PU4RVsgFTVfpsBSMHrzofn0Y0rvNr8/FrC2my1hDWV9BkldLmVlGvL8ctzcEryyOoLiasLU0tKAFlIU5pLlFTNa1OBX5NOSGrinjQybaRBI9yktaIj03DvZw+fpTL773Dpx/f4PaNK5w7/Rrxej+DHY0c3zfN/i2jNPttTCRa2Tk5yOv7tjG9MUHYrqPRa2Tv5kHOndjHJ1fO8sHbr3LmyA5O7NzIlTcPsWtjx+zN7xeR31mYGe+czbiLF1Zd8ooovSrNwl6zHlNZGqq8xSizXkabtwR9/hKUuYtQl6WRn/4CZRsWIfw1nD68hV2TXQjCFKpKUWnIWJv/wA2rLBf9FYImiZi19ShJBPVMxD1s742wLRFmst3HeKub3pCBgLoIU3k6rtocYjYx29cd0NIXNDDeZGOs0cpwxEivX03Cq6E/oKfHr6XDraTdpRLpTF49MaucqKWWJruCsLEGp6yQ4RYvI2ygNGMRHl01I+1huhtFf46Th2a4dOZVepsD+I1S/or7CHfBVptPs1NBxFRNk11GzCGn2S6jySolaqgioqsgqq2gUV9Fg7EaV20epvJ1GKsysUpz0FWuozpvOYIwTfrC3yHJWYK27BUskg2oS9ZQk70Yc00mDnkuyqJV1GTPb77unOUon0RVnMa3/CWcFrh6/hT7d07gNCkoyFmLVllFLOpj+5ZRTp/Yj9+uobZ0Az1NHtz6SsqzlqLHz1/wAz6rhtcP7eb7z2/zxcfXuX/nJp9/dIMP3zvHV3c+5vSrR2gJ+9FKK0EisHd6gtsfnOfqe2/x6ccfpioRF95+nZOHRfU1k7SYOrNMPN6V4pyaGWlj/2RClHUd7eTQ9DC7xzqZHmieBRABhppdKXnXzqCBRqcKIQPc2hqEW5BojXDj8lluXBWds92CQCIRJxz2kJedjkJSzo4t4xzeM00s7KGzKURHg19c0MfFzOsvEUGtMAIDTUGGWyJiRaLZL8qItgUY6www2u5hpM1JT9SA4Ic0ptjY4WeiO0h/k4s0phiL+xhsdDDe5meqKyT+TAbdQSMdfh29EQsDDSJYH2pysqmjjpFmN4mwmcFGBxvbfGxs86Wcrec3UScBw2R3iM2JCFM94VQ1YmtflB0jzezb3MuJvRMc3z3Gvs297J1KsHtTNwemenl99zhnDm0VqxK7JziyZUCspMSgM2CiO2SlO2TFIs3HIism4tBz+vBuLp4+ybXz7/LWsaPcvHSB6bEhdm8e4Y0jM8iJ4jWUMzMao7tenzrOic7QbGO8h/aAgSaH6oERc2qJObU02tVErUqSoJiQgFAKzS4NzS4NXXVmUV7VZ2Qg4qDdraMvZGO4wU1fvYOesI3eetEgsL/Fy9b+2JzXSL9otrdrYwd7xrtSlYjOkIWoXSFSfZwq6ow1BE0SGj1q/JYK7No8jLKsBwIc4W+hxadkqNlBZ1AnUl6t0lTPWxJENNtlqdFklYpri7GCBmMlTeZqYtYqmiyVRI1lhLRFKRDRoC+m2VxOzFxKva6AsDKPsDqfsK4Yv6oQc8V65HkrGWn1ceXUfjb3xhjtiHBi9xTCQpAWZnJo+0Y+PHeCWxdf58LJ/WwdamGyJ8oPd9/n43Mn2NbfzP+3UE9Dwd/zpvtXrHj6H+gNGhlv9tDr09Pj0TLaaOfVzd3sHmqiza0gZpPQ4qglqC3BJs3CUpM577yEqCpZweqVj5CTtQCbrYLprb0MD8YJBszMbN/IpfNv0tUWxWXT0hjxYFTVkMxMx6MuQm4dLmMNTXUGdozHmRmP0VGvwaPJxaXKJmwqodlRRZtLQrdfQYuzGr82H7NkHdqKNGqLRUroK8t/TxL0/f6xf2Rt5gLW577EXGZTpJouT3+SxWseZXnGMyzPeIbHF/yKh5/9JS+ueITnFz3CE8/8llfSl/LCi4+zfOWLhCNetm3fxL5927ly5R2++eYTPvnkQ/oSMXKzV1NUsBa3INAa86BVl7Fs2XNkrF/BK2teRqsqZWK4lbks7D3mQETiJwF6d0DNcKMoQ/5AjJMCEXcRgfaPwMJdeDDgT7pZX0XM9s4FZeLfZ+YFyEkAkaw8JGaz9SNiZWr2czt9anGd9atotlX/9BhSIGL+tpO41HkYqtOpzF2IvHTlz7xv7h5b/fLvWPzCb+jvruPAzmFa6s0oa7JYtfgRljz/W2rL09FKc9FLcwjaZHQ3OWjwaPCaqtg2EufbOxc4tKWPviY7dpmYdFaWrCQFWFP7mmYu632En1ezOsmDgCsJLq4yR48TQURu2pMkpUgdunyM8rl7pKrwZaSlS6jIf4HSnGcpyX6G7FcepqZ4EdWFiyjd8CAt2aatwKAoRV6ZR1uDl91bRxDkIMjBqKpCuE/KsVslK8fvMeOy6ygrzqG4YD0P/fs/8qtf/ndeePa3VJVnEg5YmBzrYdvmIdpbgrhsaoryMnjpuSdoi0X49stPuP/Zx2zdtJH1r6yitTHEsUN7+OTmVb7+/A5/+uZz+PN38N2X3Ll5lWsX3+H7b79mzqPkPD988zmnXj0g9uAKU7PndB6ISEv2PyR7Rvc8CCJ+dO4vvX2I0UQDkrJ1lOSuxK6voSXiQqiza4kFnQTdZnxOM5vGhtg6Ncaunds4+/abHDm8n927tjO5aSNXr1zk1o2r3L5xhQM7NyP2iIqT3KutmHdT/oAgHMdYlUXUJsOnLUUQ3FRkPo+qZDmygsWzzS/PI/wAMa8Es2QdqpKVGCpewavOJ2IoF+VYLRLq9eU0WaW0+7QpxZSgoYyAroSgoQynPBd77QZcipxUJcKjysGtzJ7tiygk5pDT4TeQCBpptEiwVqxDnbcCU/Fq3DWZRHUlRDRiH4SjegOm8nUEtWXEHOJC6tVWsZQZitetZN2Kl7BpZbx2eDc/fPUZtz98nzvXL3Pm9aNcefctTh87QKIlzFBblIGWMI1uA91RDzG/mRa/hUavEZ9BdIFNNHrY1N3A8Zkxtg+1ihSS4VaObx+ZldKcV4qMiZNWBBFiw5GmdC1ORR7GygysVRlYK9PRF69AW7gMXdEydAVLUOQspHz9CxikmdjkeRgkWbT6NamsQYNbbIy1Kgpxq8vmbtK/B0NVLgFDNSFDJV1+DZvavOzoq2fnQAPbeyNMdfgZjTmIu+QE1EXYazbgUxbQYK6i1Smjw6uiL2hgpN7EaMTEUFBPn08EEb0+LT0eNXGHbI6z7FARNUqI6KuJGiXUqcux1uRiqswSv/PvQZK7Cp9BQoNHh7oyF0GAV3dt4tq7r/H1rYsc2TGMcBZiLpVoOGeV0hnQ0+bV0DE7mswS/IoigopimgyiGZWrNg9V/ioUhaux1ebi1ZWiqVxHUcaLojKWcImq7EXIClcgL1qJsmQ1mtI08lY+SXXWImqyFyPLWzZvQThJ+SvPI/wFDLXXMTPVz1efXOU/v7nD3RsXYdatxaqTMtgdYygRQycrRV2dT3ejm55GJ/U2mdho9q3YWL1zapRTR/Zy59r7nDqyn8GONl4/uJ/j+/awe/Mk42SgkVSgq62gJDudkMvI0X3b+eDSu9z75BZ//v4+Ny6/y/aJAeTl2VTnvoJXXzPrrRFCWAnbh1rZt6mH7UOt7J5I8MaBrRzeOsD+yQTbB5sZa69joMlBb9RKd9hEm19Lq08vfh09VBWkM9LTwv1PPoQ/fcvH1y+T6IrDJYGSwhw622Ic2ruDS+fe4v13T7NjagSttByHVo6iIp/yrFdQlefjxsxtQUAYgZrsdJ7kOEGjnO6Ig6EWH/1NLnobbfQ1WRltdyEIV1nKDG5BYDIRZOfGZrb0R0ljikv8kphDTk/IxFCTMwUeuuoMtPu09IRMqcpEEmgMx0Tp4ZFmN+MdAcY7Aoy1+1OAYj6ISNKFpnrCqebqZF/EzGgLB6cHeH3/JMd2bWTPZA+7JrrYM9nDoS39nNwzwekDmzm1V1RmOrApISqwjYiU0M46M40OBV5tBUGLHKdGgraqBIuyll1Tk3x24zqnXz3KkV0znDl2kI/ef5s3Dm5m+2gLeze1MRx3MNLqYaRV9F6Z7I4w1l5Hd9hCg01B0FBDk0NFg01BvUVBg01Fk0NDo33WP0QYgRGBbwSBZpeGJoeKrjoziToLPT4TQxEn3V4jvUEr/WE7ibCN/gYXo60BxjpCbGwPsm2wme1DLWwfamFrfxNb+hrZ3NvARFdYNDb9JbR4tQh/CagFusIWWCrg0ZTh1BTjs5Ri0+eKKnV/DYqK1SQlaJu9MhL1Jtr8amIOOU12GW1uFZ0+Le0edar6ELPV0mCuIWqqpsFcJQ6jaCzaZpcQt9XQbK6kQV8qAgV1PlFNIY2GEpqMpYR1hYTVhQQ1hQSUhTgkWWgK11CduRhD5Qb6G51MdEXYOhin2WfEKClAW5nHWFeUA1v72dzbwFhHCGN1NnZZAW8dmGK6L8Z/+as8Njz3N1xr+g/Sn/mveBXFjLf4SdSZiVlkdLi19IZMTMQ99IYMhHSlBLUl1GmKMZWnI81Zgn1e1lQQQsir17I27Qk0qmx6ugN0doVpavKxfXqE40f3sGv7BBXFuUjKCmioc6eUkiJuI4Md9SRa/dhUJTi0pUQ9MuIhJR5jPqaaV7DL1xM0FNFoLafVUU2nV0ajpZKgoQSHMocHG4inZwPFAX5quOZm8ZqHEQQ3Tyz4Z55Z+G8sTXuSRase49Fn/4XfP/nPPPLMv/LQY//MHx77FX945Nekr1uOVFbKnn1bOXP2BHfufMDly2f54INzfPbZh2yfHkGvrcbr1nHs6AyXL7zByFAbPp+FjeO97Ng2yt6dE7NN+0lK3D3mjOF+HNi66QmKa9jAA0p092aTLnfF3he7SJ/8aVVi/vgxFSm5r2S1b34TdPJv898z65Hwa0glFwU/7R4xRukL6f43+/3xGCAeUBI0l1GdsxBDdTo1uUuoyk6qNs2vfohVgjVLHmZ8KMqe6V762j1sHm1hoNNHxKVguNNPotmFW1dKxCFn+2gLjAi0CwJTgsBbhyY5tn3gZ44jeZ7nK1u5SdFSUzSm5Hd3i4GucIAf+3fMxZ4x1q98hJT86KwcaUHmguRyS3nBy6n3VRYsYN3K35KT9jAlG56maP3TLH76F+SuepywtQKnKp/C9AWseOF3FG1YhttYi9csp7slQEeTl5qS9Sx64ZEHQIRRW8Nd/pq7/DW/+Pv/xv/4f/+KP/z2n1i94lmqyjNpjXk4dmQbrx6eZvuWIY4e3EZ7Sx2Z6Uspzk9n367NfPHpDa5eehseFeBRgbbGOr68ex3+9A38+Rv4z6/hu8/h28+5eeUcn928wn9+L1Yhvvr0Jl/e/pCUGlhstqKQov2Kc5TErJBJav4lncvjs/HObKJm9lxt7KsnYJdRlruCwszFlBesEfvX2hv87No8wqHdW9m8sY9XD+7mg8vvcefWhxw/dphETwdbt2zi+tX3uf3RNb789JbIAxsQteYFNYQttbR6tYRMVRhms9qCMI6y6BWMVVkoi2YdK9c/i7FqDbqKVRiq0vDq87HP/hMEN6aaDByyLBrMFdTry2k0VdHhkNNoqqLZLkvxl9u8GvzaYgK6EiLmSrzqQvzaQoKGEkLGUgK6ItzKbJzyDXhUOfi1okFdd9DMQMSOR16APGsJiuyl2MrX4qvNJqIR5Vx98nwc1RswlKZjrcnGJRdNluzyElyaagrXLmHpMw9jVlZx5sQhvv7kJjevnGPftil2To1y49I7CJXQ7LehqcjFKCnCriyjxWvAqa7AWluER19J0CQhZJbS5FLTGTKzqStMs1tNb9TOaNybahQcaXbT7FQQc6tFpQc5KcUkQTiOuSYTj6oAfclqTOViNUhTsBRV3iK0hUvRFS1DU7QMSfZCVKVrqM1bgSRvOUe29nLm8NSsn4LIi/RqywkZRXUt4VlmVbdEZ1p7TTYdXhVbuuqY6Y+yLRFmuifEZLuP0ZiDTp86VV4P68totktpcyvo9KnFRnavkn6/RgQQHiUJr4Y+v46EV0O7XUbcoaDdpSLuVNNoriVqlKRAhFMiNtlP90YZbfExGHOzubeRoXgQv1lOV4OHC28c4rMPz/HNx5e4cuYQrT499dZaGm21Iqc9YqEzINKm+sJm4g4FPnkhdfIiWi21BNWl+JRFmMrXpR5YDmUBbl0pFnnerALQJQzV65AVrkg9dA2VGegr0qnNW4a8YAXKwmRWR3xAmsrTabBKOb57jM9unuOPn9/gu8+vw/ef8dVnH9JS70FdW8xIXwvn3jzEuVMH2TrcRp1FilNZTDygJR400h51c2jnFK/u3c6hnVu48u5b7N4yQcBmYcfEGL2tzRzYPk1jwI1GUoFWWs5VfoHLqMBpUjE2lGD/nh0cO7SHkd42jIpKsta8jGAHu7IMQQjh01UirBQN57YPtbJztJ39mwc4sVvk7J/au4lXtw2ybSDGSKuHgSYH/Y12EvUWehucYu9HJ9R7DJx9/RBf3PmAG1cv8MGld9k5PUXA6yDR0cqVC+/y9eeiYtSV82dSVCdpaR6rXn6anFeW0hJysWdymNuCwG1BoGL9GjIY518scOrwPja2hxlq8TIc97Cpp46hVjtjnR42drgZbLExmQiyd1Mbu8bijHUGWMge0W/lSZjqCjHVFWK6N8rOoWame6N01RlEsNDmZ1NHHZOdwZQM7FjclwIRP65GzB9JIJGsQswHEYe2DfL6/kmOzoywY6PYdHxgaz+v7RrjnaPbOblngtd2iSZzu0baU+ovPSEriYid7rCFJpcan0GCUVqKvCSPkMPGtrFxju/bT29rnEtnTnPjwlmunX+DTz94i1d3DpFoMDPe5WWyu47xjgATnSE2J6JMdkfojdppsCnwaSqIWuWEjBICuhqCBilRq5IGm2qW0uRGEPw0OJRErXKanWr6Qjb6w3a6PAZ6fCa6vUb6gzZGGj1MtNaxNdHI9oEWphINDLf62dQdYbKnnqlElE3dEcY7Qwy3+uipt6VARMQq7qu9zkhX2JJSgRH+GjGTqMokmWnT167DIFuPS1dAg7OGjjotcZ+KFpeSZqeCNreKuEtJs11Go0WCEIV6YxX1xioazDXEbBLRDd5URURXRoezlnaHlBZLFVFdCUF5Dn7pBnHIsqg3FBPSFRNQF+BV5KYW1oqMl8lf8TS68gwiFil2eSFVWctYt+hxdNXZBE0SmlxqWrxaWr1qhlu8NNjlxFwqdo220ehQ8MLv/ivXGv8Dbfp/pyZnCX1RN/0NHppdOoI6CWGjhC6/LuVUnQjq6QsbqdMUYyh9BWNlBnX6UuyKXAzSTAQhREXRMnKyFmA1lzA0GKU1Xsfk5CAXzr3B6FAX5UU5rEtbTkOdm2MHdnHy8B762qKM9bayc6qXA9MD1LuV2DVF6CXrUVWsQla6FE3FStzqbKLWcpodVbQ6qml11RCzVRM2lfEgnz/pMDyfepLk+LtJy3qWzEIxoHvoib/joSf+jmdf/HeeXPBvPP3Cf/D84j/wzAsP8fTzv+P5BY9QUZXP0WN7uHz1He5/fYfrNy9y795N3njjCIcP72BmZhylvJTnn/09Tz3xH1RVZDM5lmB6yxDNzWEOHdrF5YtnOH3y4JysunB1NoBKgogHFZlGm80MNhiYiNkZCpkYTvniDDBXSRG9S4QEKW8TseLwU7Wl0RbfvN+PzI5kEJcEDEna0sDsSG4/OW/bTxut+8N6BiIG2t0y2uzV9PqVP9n/XJAuDn3VWtRlq1GWrEZWuILyzJcQgUwyqBxAEA6QvvRhDLUb0EnW49AWsmuyjVd3DdDVYCJgqSBsrUKSt5Sa3CWpc5sEES5lPv0N8x2498z7+cDPHN/M7H1+i7mqRHI+ueddq/nvOTv7nhgimLjFHIhIuiwnh5uqgoUIgpua4kXkpj9K5sqHKM16hqzVD/P0Q39NeeYCRtqcNLll5KWJtOTCzMW0hM3UezUIAix76WFWLHyU4pwVTI52cGTfFBMbOyjIWcM//8//xu9/8wvyslahkpWwb/c4H1x+k0/vXOL+59f49qubvHPmMDu3D3PyxC5GB9uoLN2A3SxnalyU77598wI8KlCcm4a2toTXD+7g/bdP8PXda3zzyYe8e/IQdz44x/f3bnLv5iW6Ls8mnoSTzAfyAUGYd/6SIMIvnrO/IKWGJ5QyK5+dNB2c3b6A1PstykLWr36G9aufQVKyVgQRG3vjnDqym1f3b+OdN17l/NnX+fjmFfjTN5x67Sh+j51YQ4hzZ97goyuXOM6THOdJGBBwKSuxSQvwqkqp05Xj0xSRRM21sxnZig2LKE4XG17kBS+jLVuGsmQxlRuex1C1ZvZi36LeXoVFuh6PqoAmaw0hTQkNunK6XUqxOc6pIO5R0xnQ02irTfVDRMyV+LXF1OmLCRpKCBpK8GsL8ahy8KpzZ6Veywgaq+kMmmj36YmaqonoyvDK8nBWraNOlk29ugCPZAP2qkxMpWsRhBiy3DlVnsxFT1D0ykIqs9ew4JF/J2PJ8zQF7PS2RniUk4z3drB5uJudk0MIlWCqLSNoUdLX6KHZoyVirsWhKMZcnYtHI7oQ1xmqqLfW0hMxs6UnQotLSX9UVDTa3BlgY7OTbYkwfWFR9lS8GdwIwv3ZhvMyHLIcHLIcBMGNvmQ1czfVXEZFW7yM/JWPU5n5MvbabB7lJFsT9Zw/to0Ovw5BuE/YWEO9tZZmp4pGh0KciDOzE+wAtHvUbGr1sLMvyuZ2P4MRM/0hI4MRs9gcHTISd8io15fTYKwk7pDR6VHNUpUUdLnlJDxKer0qetwKEh41fT4t3W4VcauUDreaTo+GdpeGFpuCJouMBpOUoKYCj6wIW3UWDbYakXoStbN7rJOoU0Oj18iFNw7x5UcXuXr2OAe3DrFvcy/tdSYaHArqrRK6wyYGGuyioV29ldGYi0TAQL2+kkZ9FT0eLQFlMRFDJR55Qeoc6irX4dKW4NaVprZZldnoatLRVqQhyVuMoWotFul6FAXLUBYuR56/dPYmjFGbtZA6TSF9UTM7hlv55s5Fvv/0Kl/cusQXty5x6+rb+O0aSnJW090S4Ks7V7h85giJJhftdUYa7LUEjZUIwmmGuxqYGOjg2ntn+PTGZc69cYLzb77GW8eOcnDHNj449w5f3LrJ64f20hhwU1uWj9ukZtt4P5uGe9g5vYnDB3bz6sHdHD+4k5OHd3Hu1EEOTY/SVe/Eq62gzliD8CQ0e7RsbA9yaEs/r86MsX/zAG/sm+TskW2cObiZg1MJNnUFUxKnwy1u+pvcdESsCH8Pgx313Ln2Hn+8f5vrV97j5gcXuXLhXT67fZOvP73DvVs3+OL2R9y7dYPjB3fjFgQGuppxWzSEXGY2DXZzbN82rp1/k8tnX2fn+ABb+rsZ74jxLxZ448h+uiMOOoImhlrdbB9uZDIRYNtQPZv7ggy12hlpc7K5L8imnjr6mqwiVelJMbPfG7HQH7UxFvelwEIyQZH0ixht8dAbsaTAxURn3QOViJ8DEGKQPgcgtvZF2TEUQ3CTAhEHpwfYPBBj20icA1vFKsS5YzMpEHF4cz/bB1rYGK+jL+qkN2InEbHTG7UT9xvQVuaQl7YEc20NR3fN8OF7F3jr1dc4tucAb584zle3b/Llx1c4OjNCT6ONRIORyUSArX2R2QqJaOC4pbeBoWbPrCKTlIi5ljp9NT5NFQFdDRGznHqLYhZEHMejKRcTH0YJDVY5iToLvUErHS4dXR4DnW49Cb+ZgYiDsWY/W3oaRJ+LjhA99Xa6whaxj6XVx3hniImuMBvb6xhu9THU4qUtYEAQQrjVpQQMVYQt0tnFcARB6ERWtpyq4kUIQhSVZA12bQ5+awlRt4TmgIIWn5JWr5JWt4pWt4pmp4JGWy0NJikRfXXKX8AtCMRstcRdclqdMhpNVYS1pTSbK4mZKmjUlRJWFuCXZOKuTMdZ/gqOyrXUaQrxa4vxqgtTz1tBcFOy9nlyVzxB3Kdi98Y4lZmLWPC7f8CnLWX3eBvNbiVtfi0xh5x6i9ibFbVImGgPMDMYY/mzv+Kg9ZeM1v5P0l56iBa3HmNVAbV56SQrwubqfLqDZqKmSlqdMsZb3Qw32uaCzxCMtDgRAElhst/gOOvSn6YgbyFmUzkNjW62bh1j//4dxJsjqGqr2TY1zt0bV+D7+9y6cp6DM5Mc3DHBUXIBXQAAIABJREFU4R2jHJweoNmvI2ST4NYXpr6vXbmOsLWIFk8NrV4Jra4aWpzVRB/g4sdn156R2WM8woP8fjFGSM9+htyShQjCNC8v+y2PPPUPPPbU/+KhR/6B5198iDXpL7Fi1QtkZq1Apijl6LFdfHH/I7786hbwFXc+ucqRIzPs2rUJO3YCAQtr0xaSlbkCeW0xXreeVw/t5NJ7p5nZsYVTJ49z49pFLr1zijnaRxJEJD0cHgQRY+12xuM2dnT7GYtaGKxPmrslM+ezQfBKEIT7YuLt/wAi5gBBEgwcmdPuT52bH4OInxvRWTqVO0VBabHX0B/W0+lV0O6oYSCoYSJmZWNMDOBLMuf3IJxHEBLUzbtu2oo0ZAVLKVjzJHPBfvI7jLN++cPkrHkCadEyvMZiscFenZdaBys3vEj28kfIXvowbkGgLP05lIXLcckyMZevYQ74zAcRycB2PigYmL33k9fo29nzPMMcgBDPuwgGko3Dl+Z9ZlLN6S5J/5rHfvs3rFr0EIIwjaxsOYWZT1OW/TzS4sUUvPI42Sv/QNaKP5C98mHMknU0uSQ4FXk4lHmpY5seb2NyOIbwC3jsN/8Dh7GS0yd2cPGdo7x/7hhbJ7ooyFrBM0/+G0ZdJYcPbObt0wf56IO3+fTWhdT49ovrfPflDW5ff5eL7xzlyL4puuN+pja2p0DY+TOHGBtsJm3ZU/itSiZ6mxEENwe3jc7Ok6ts39jNhTcOIQhHRBCRmr//J8+RpCjGjylL/5vXLyD1ed1NNiRFq6jIXUrAUUtnzIHgFgSGumJs3pjgs1uXuXvjfc6ePsZnt69z+eJZmqJBpkhjijT62mLs2TzGcZ7EpaykTi/BWiM2o9qq5/hmNdmLURatojrnQYMuTfFCKtKfRFG4kJqcF6nKegG/sRCTNB23Jh+bPEsEBobyFIjocipE2kudgZ6Qib56K61uFQFdCfWWKlo9ChpsNcScEqJWsaTqVefjUmThUmTNgol8jFVZSLJXUpL2Ig5JDv0hI83mSmylawjKc2jQFmErXYMmd+nPnsiMlx6lcv1S2ussqMtzyFuzEHVFPjX563HqZRRlrsaiqmKgNYJbW8POsQTbBuP01jtwyAtxKopwKQux1ebjUhbi15XhVhQS1Fcw0Ghla2+Y7oCWkSY7w40WRmOiktFkm5tEnYY2t4qekIVkyTNsrMKtSC5onWiLVqIrSRqrJGZvVLGBXV2yDFdtFpXrX8JckYGxMgNXbR4dfh0N5hq8qmLaXBpa3Ro6PDriHi2CcFfM1GwQF97dAzH2j7Swsy/KSINtloIkpcurTgGKdpeCBmMl9fpyYpYaWu2iNGHMUkPCo6TPp6bXq6LbJafbpaTHraLDIafZVE2HWy1WIhyqFIhIViI88gJs1ZnoS9IwV21AU7qWRMSOX1+F3yhFOA9Hd05w+sgMezb1Mtkboy1gpNGpJO7TEfdp6AmZ6JqtQgxGbfT49cQsUlrMUrrdGkIaUZ3LVZuHLH8lghBDWTIn2yctWoGibBVVeYvQSzLw6gpxqfNwKLKR5C5CW7oaXdka1MUrqc1djCx7EYbSNUQMpXQFdQy1eHnj4GbOHNnBtXePc/XscR7lJB6TjNryLITfw6a+GF1RO0IcusMmtg82MN0XmX1Ahhjvb+ezm1fguy+499E1vv7kFp9ev8a5U69z/cJ5Lp05zeV3TrN5pJ+a4hxk5QUMdzdzeM80N65e4PLFdzl57CDHDsxwZPcWLr4l9jMFTLXUGWuI2hWELbVErDJG2+o4tXcTbx+d4cj2UV7bNcYb+yZ568AUx3cMM93fkDJaG2n10BmyIAh78OgkHGABbx3fD999xp+/v8+fv78Pf/oj/OmPfHvvEy6+fZoLZ97ktUP72SkICAMQcBqJ+Gy8dng3337+MZ/dfJ+7Ny5y68q7HJqZ5OpbJzl7eA8ndk1z5sRhOkM2WrxausIWhuMudow0sWssxo6RBia6fYx1ephMBNjUU8dIm5vdI61s6Ykw2RlMjZ1DzewZjbO5O0x30EgibKZr9jmTdLNOhM2MtoiqTEkgkQQTSeAw3hFgU1cwNaZ6wmzprWf7YBM7R1oQzsL+LX28tm8TB6cHmOpvYnq4NVWJSPpEnNq7icOb+9mSaBSbqiN2ekJWOgImbLX5NDpV+AwS9DXF7Bwb4f6tW3z+0S2O7trH6weO8Nax4/znF59y/cJb9DZ56Wm0MT0YYbzLy1RPMFWJ2NrXmJLq7QnbaPXoqLfICBklJHnFEbOciFk+CyKmCZmlNNgUhAw1hAw1xJ0aOjx6Ot16+oM2egMWEn4z3X4TiToLwzEvk50RxtqC9DWKoLin3sZQi5exjiAjcXE/AzE3o20BWn06scL6l/OzuaIogUtXhLQkCc6jyCpXIAjXUxm0elcNDU4pMY+cFo9YjWiyy6g31xDRVxPRV1OnKydkqKTRIqHFISfuktNsl9JgrCSkKaHJWE7MVEHMUE6DtoSIMo+gLJu62izqZNm4lfm4VQW4VQU45LkYKjNQFK6kJnsxlZkv41Lm0x02oCtfi6kmg01dAfZPxvFpi7HXbkBTuApzRQaq/BWYKzJIBI0Urn2WxqJ/5LTn1yx76u/JX/Miryx4nPINa7DIyhGEA3h1cqzSMlrdGmI2CXGXnDa3Ym5t+gUIv4BTu4cRBpitRMQQhCky1j7F4oX/QUb688TjIQ4e3MmBAzOcOHGQt994Df78R/jzd3z3xW2+u/cxJw/NMD3SyXiikbHuCB0RE83euX1pJKsw1KbhVGcSMhfT5Kwk7pYQd4uO3w9Sb5LKOWdng7z5zb3i56VlJoPVuSrAcy/+mj88+j958plf8/Rzv+Fff/13vPjyY4QiDmZ2TfDayf1cv/ke97/+GNIEJif7cTg0PPfcH1i06Cke+s0vsJhkXHrvNJ/eucb3X3/CjasXuHLxPO+/d56Pr1/ls1vXmMt0JwFEEkQ8uO5vbLcz3uFgS6uTkbD+R3+HVB/FrJyvMJOkNf1c8DafojTOnPLQSeaqIEmQMN9XYv62eeBiFkRQKGaau3xKxppnZdT9SoYjeqZaHUx1eBlqduDSFf3kWKIOCYbqdahKVyErXEZNzkLK1j0/73VJAHgPQYhRlP4UkvyFVG54AVXJclyqbGzSdRgq1mCpSUdRsISCFY+Qs+R31GS+wI89Ln7an5EEED92Bx8Rr9HfzoIz4TpiBv0sgjCConLFvONLViqSICJpSJcEEbdY8fLvWfjsr6gtf4XWej1mZRbpyx4ic8UfqMx7kbLMZylc+wTZKx8md/Wj2GQbCJnL0Ja9glm6IXVc8sp0XKZyLJpCNqQ9R2ezk5NHt/De2QOcOr6N7jYvRbnLKMpfxZbJbr796jpwD/gCvr/LrWtnef3oDvbuGOXo/klmtvTRFLbgcyio8yjp7QxgUBeyIf0FBGGE8qJVLHvp9+ye7EH4DQRNtUQcCuJ+E1ZFEXVGKTGfDkGI09V1jh+7j//fju2DTf8XrxPvYVVlxrxt4wjS0hws6ho4IvDm8X18fO0CN6+c4/4nN/jszjVGB7r5JZcgTeBvuUV1XibrljyPU16KW1GCrToLZ00W1sr0B3aoKllJVfbL825M8UIXrHwIae4CrLUZOJUbcKqzMcnW4dEWELFVEjFXEtKV0mCsFKX5rFK6XUoG6q0MNjpSGcKYs5Y2n4rukJ4Wt5zOOjVNjhr82kIcMlGVySZdh1WSgXAfClY/z/qFj7P4kV+St/QJEaToS/FUryNmKKVeXYAhfxnSjAVUpCVvIvGC5K98nrwVz6EsXEt3yEqdUUrJuuWUbniwIclvUjLWFaPBpSfm1mGuzsVYmU1QX4W1JhuvWqRVWWoyxUVJlktIV8pQg5mhBjPdfhXjLQ5Gm8xMtjkZCuuYbLEzEDHQ7dPRG7QQ0VXN3lBx7DVJHuxJBCGOpmQFmpIViHScaVTFizFWrcIiWYu5Yi2CEMUnz6fDq0IQThLUltBql9NkldLtM9Dh0dHl1dPlMxC3q0Xtd6eWkQYXh8Y62DsUY3tPmLGYky6vmmarhLhDRiKgo8OtJO6Q0WQWqzxhbanYy2KuJmapoderSlGZupwyupyKFIhoMdfQ5VLT4VDSalfSYlMQs8io11fjV5bikRdgqVyHqzYHpyyf6qwl2KQFhC21WOUlhG1Kdk70cuGNQxzZPkrUqcFUk4tFmkdvVKSCJOU8k34UHW41cYeCuFVG3CqjXl9JUFuGU5qLvmLdA9c1f+2zyMvWpOaEpHApZul6PNoC6m2V2OVZWCXrMVWlYyhdg6ZwBfqS1TilG6g3lNLiqKU3amWyr4FtI+Kcaqkzo5HkUV20Vsxi/R6sylLawxa6whYC+nLafCr2jjSzsc1HwKJg+8QAt66c55tPP4I/fs33n9/l8tkz3L56mR++uMd7b55i95YJSrLX8dyjv8WukzMx0MHe7Zu4d+cGNz+8zNEDu+hqiVCYuZraUvHh6NFVE7UriNoVqQVqtK2O13eP886xXZzav4XjM6McmR7k2PYhXts5yp6xNgZjTrpCRgaaHDR7tERdKjQVuSgqchjububdN4/y/vkzXHz3NB9/cJnv733KpTOnGevtob+tVVx4r4NeUYNaWkFzxM/rR/bw8Y1LfH5bDAC+//Jjrl88w4XXX+WdI3t5Y/9O3j11jJF4UKQztfoYanUyPRhl21A924bq2dIfYqq3js19QaYHo8yMxpjqCjHRHkgpM/VHbYy2eJjsDKYcrBNhM25BIO5Rp6oRyWbs+cDhxwAiSWFKgoz5ZnM7hmIIwnl2jndyfM94is60dyrB8d1jnNwzwam9m3hz/xSv7x7nwKYEEx1h+qJOesI2UQHJZ6A7bOEXXOUXXOWp3/wz/c2NnDxwgH1bdxAPN1FnczHe188MS5lhKQ0uLaOdYlWmJ2pgNC4qSU10hpjub2K6v4mNbQF6wjbafAYi5iRtaT5NQkxC1OklRK1ymhwqIiYpdboqYlYFrQ41XR4DG+vdjISdDITs9ATM9ATMDDa6meyMMNUdZbw9xEDMzUibl4nuIBs7/KKpkeAm5lHSFTERD2hp9qpEpcAUiDhAwFiBU1s4S2WKIwj3qa1YjiDcEvsjFswFbFGHhJhLQcyloMEqJWIS+6oaTFIarFKaZtWZWp1iY7Io3FGeqkS0WKqIW6ppNVcR05fQqC2iSV1IVCMqAbo1hbg1hSJtqHodqtI1yIuWIy9ajl2ehbp0FWbJOlp9tbgUOYSMxQR0RThkmUgzXyLulLJnqIGNzXb2DMdY//x/40bzb8l49v9h3aIneP6hf6Jw7RJmxvr44OxJ3jyyj20jfQy0hOmPOmhzK2hzK2hx1BIxlNPuUTJQb6bVo+DQVOese7LYVCoI58nJWkDa6sdIX/scO3dOcP3Dyxw9sp9DB/fw/vmzfHj5Ap/dusZXn97kq7s3eOPILoY76umot80LRuYkTmvLFqOsWIZJmoZPl0ejQzRybfP82Lk82RybDBATP/pbiLXrn2H5mj8gCG5Wpz/CspW/46ln/4kly/7AU8/8K489/kt+9/tf8C//+rfk569laKSd3v5mts9s5Nx7r5PBOKQJWG0KXl74OGvWvExubhq//fd/Qq2o5KPr7/PHbz/nT999yUfXLnP31kd8duc233zxGX/88h5JBkQyQfPTYPf/ZiTBRzIon+2HeHRuTm7qnP+5SRCRDJgPkKxaz5nbDcxuT2aLk0Bi3nuXMu/z5lVO/LC5w8tYs52hsI6RegMTMSsTcRcTnX76mp0/OhYxIakoXoW8UGSOVG5IViuiCEInNVkvij2s+YuoyXmR8vXPUpj2OEVpj1Od9QLKoiWoChZTm/0i+tIVmCvXoC1cylxD9//pvMaYA5BTs/+fZa46dIS5npUfZmncye8+TcqcTuhkvqHsXE9JbPZ83qIifxWCcJWgq5bOmAV19SukL3sIQegke/WjlK5/hpq8lyhMe4K0Bb9CXbySoKEEef5yJDmieaxONgsm4uAylWLRFGLVF+OyVFDnrsVrk6CUZlGQvZiq0lcIuBV0d/jp7Q6ze9sw+2bGGe5twm6UIK3IRF6djaR8PYU5SynJX0FR7lKK85aRm/ki5UUrSFam5NUZ9MZctAUM+DQVOBRFBHRVRKy1RK1ygqYaBMFNV9dPm/un+x4EbYNNNkZaRRXCjW0eJrsCDDTZaJknnz3W7v3J5ySvV9Rdy5qXf/uj7echhgSOCLQ31LFzy0aunD/N9fff4dYH73Hq+CE8Vj1PcjyFsp/69T/iUpQR0FYQ1FegLliJsexHZit/C5LCpWQsSza5iNvNNWuoyV6AsngZPl0+VtkGoo5qoo5qEvUm4l4lYX0ZbU45nU4FMUMlLeYaeuoM9EYsjDS76YuaibvkdHgVdAfUNFmraHVKCetLsEkzMVdnYJNm4lTmINwH4T5s6oywd6yHNq8eRe4KrBXrCKsL8Us3EFHlE5TnoMldjCT9uXkTUeTjrVv0OBXrliDLW4O2PBNp3mrSXnqMvDUvoanKEV93GoR7cO3sMU7umSTmVONRlWGT5ONWFGOTZhHQiUoa+vK1eBX5qf6BwagFn7KAgLqInoCanoCaiVY7vUE1ww1G+sNa+kNm+kJWIroq6g01zDUSHSHJzVQXr8RcvRZLTTpWaTpuVRZ+fT5BQxHNdinCQtAUrsEjz0MQThLSldMd0FNvrJrTV/fq6Q1aSNSZ6QmYGG3yMNPfyJ7hGDv6wuxIRNiWCDLaaKfFXkNYW0rUWCYCCqeUFpuUiL4Ev6KAOnWB2NfirKXbJafHraDbJafTUStWmLwaejxqOhxyut2aWRAhJ+5Q0GwVTaECqjK8ikLcsmx8yjwC6iI8yhJ0ZZmEzDIEYQ/bhju5dfEMf/z0Bu8e30trwEyTS03EKmO4xStS2TwaeuuM9AVNdPtE1ZZun44Ot5oWm4wms4SoScxYelXFuJRisGCWZqOvykAvyUBeupKSjOdQl63GrsjGocgmbCknaCrFXrsBY+VaVPnLkOcsRlu0Eqd0A0FtEfXGCiY660T1GacmJelYlLVaNKhaCcJvwCDJRVeRiSBMMdLspr9BdCbd2BZAEGJ0Nga4eOYEP3x5l+/u3eHru7f54vZHfP/FPU4eOcT0+ChvHj/E+GAPXouWcTJEV+pHYXykh+NHdnPh3VO8eXwfRnk5FTmrUJZmEjRJqLfJ8OsrcalKEAQ3GYyza6JLDHSTDcHjnezb1M3ruzZyeEuC0biXjjo9iXoL7XUm5MXreOGRX/H07/+VqsJMuuKNHD+8n1sfXuH6pfc49+ZJThzcx7aJjXQ0RfHbLRjUtbgFAZdVz9EDu/jszjW+vX8H/vQVf/72Hh9cOMOJAzs4un2Sg5uG2bmxl2P7dtDs0pCI2hltCzDS5mVzX5jJRDA1xjp9jLS5megOsGOokanuOrYlwuwabGRTp5+eOh2ddSKFqTOgT1Ga3IKAcFWkPCWrESPNbkZbPIy2io3XybGx1ctY3PcAxSkp+Zpsst7SW8+Wvka2DDbz6q6NHN89xv4tfRzfPcaZo9t4+/A0bx3cwomdG3l1+zC7RzsYbRWD+56wjUTYRmfARNAkSbnUt4VcfHHjCsf37kQAcRwHIVecR2IQM01PvY32oJaRNlGiVvS5CLNtIMbWvkZGmr10+I3EHKpUhSGkl84LTs6nntt+bSVRq1z0kzBKaLIriTs1dHoNCMIl+oM2+kI2eoNWEmEbI80+prqjbEk0MtERZrwzxFQiytb+Jia6wvwFP/AX/EDULqczbGQg5ka4hDiuzgYLbkgmn5ymAnHbApCWL5sNJr6dHfcRhCOELJU0OGU0OeXUW0VZ8KillkabnLhHTZtXQ7tHTYtDTr2xgqC2JJXsiJkqaDZX0mquotlYQYOmkIgyj5A8hzpZNj5VDl5tAT5dIQ5FtliJKF6VElgwVK9DXrSS8syXRIBRvBpbrfg6S806mizlbGlz8ebOAXzKPLyqfCQr/4YDln8me/WT2GTFjLTX89GFt+DLO3x24xJ3P7jI3Q8ucvHUESY7w6InhL6MuEs8/pCulCZrFVFTuZhA0xeRlAitrVhFfvaLlBQsprhwBRNj3bz//ttMTQxwVhDYt3Mrm0b7ee/MSb66e4NLZ05w9rUD7J7sZ6i9bva632fOoXxOKcdnyKfRWUlHnZx2v5yYuwZtRRpzGvMD/FxWPyPz2R9tEwPI5176X7y4+F955Im/Z9GS3/HE0//C08/8G8tXPEd1dT5vvnmYTz+9xtff3uHDD89x7MQehoc7yGCcxx//d5YseQanU088HiFnwxoiQTef3P6QO7c+4Kt7d/nu/j2uvX+Br+59wneff8onN6/O64lIfj8/P9f4/WDD74+P/QhzWfDp2Tl5XPQlmH3deKubB70f5gOq5LZksBslSWFLY2p2+3wQMXssS0XjWUFIiA3dP6Mo1RfSMFivY7TJxFirjU1dATYPNIhynYnk8YkgojJr4ey1FrfLCpaKoOKvQHgWanMX4hYEDJWrURQupijtcVQFizFVrEZduARD2UosVWkYy5P07+Qx/7w5nql8GXPAaQRZ7vNUZj5Fqr/kL2FOdtTNnBrTt/O2zVduSv58ljnFpmRVYgBBOE5h1hLyMxciPAmKqgzmqmOds9dQvPYlGc+Rt/oJavOXUJG5gJzlotytz1aJRpZk2ySQVqyhpmwV6aseQ1qxhpK8RZTmL6U0fymVJWuoKV9LYc5SNqQvID9nOUpJPl67EpW0gA1rX6IwezmlBSspzFmKtDKD0rzllOYv5ZUVj7Fh7dOoa9fPfodOdNIMbLXZOGrzaHEpaXHLiZjnm3+K4+dAxM+NwSYL7R4lzS4ZUx0/BXn1lirqNMWp38PGKlo8KmKzDfzCOAjjiJhAcCNEAy4EAY7s3cH0xDBDPW1cOX+G//z6Hvc+/hBuCTT4HezbPMKJmU1MdDYiVIKsIA2Pphy3uhRjzQbmcx1T49LsYjDD7IS9iiBcp2rDQkzV6/HrSqgzlOHTFhP3qYh71LS6xXJ0q1NBq11Os7WWJquUFpc6xWMearASd0qpN4jye50uKR2eWnyKXLyKXNzKfJyKAuxykct5/vhu3tizhQ/ffJVdw20Iwgxlq58nqCnEI1lPk6kEnywTdf5i1IVznHZBGKBgzQJWvvA78tIWsOalh8lY8gSF6S9TsPZFBCFGedZSBCFBUcbL4uJ3FfoanSQidtr9otuytmwdAV0JVsl6tKWrsddmE9CW4ZIXEdRXIQg/ENBWsuC3/4irNg9jmVg52DkYJu6WMNRgpsuvoTOgF921Z3XT3amGmQOUpb+AdBYxJ5vOvepCfJoi0bTPXiua++yBiKUGn7acJqeczqCBVq+agSaHqG7iUtAV0jMadzPVE2T7YAN7x+PsHm1iosPFpjY3k10eBuqNxOyVeBW56EtX4lfmEdIW0GyrpsNTS7O5koBcbFjvcNbS5ZTR7fr/OXvP6LbOM993rzUfZt2Vtc7cs3ImmSROnMQTJy6JJ5Edd0uy1bvEIooSey8ASfTeGwEQIAgSAAvYO8UuierVsmTJlmzLRZZkybYsybbsuMV2Ek/yux82AEpxZu4558O7KBAQAG5svPv5P8+/1NFhraXNLKXNLN6O22UpXYQosJYmAgElNBsThb2iAI8sB0tlhgge3Rp8WgmKoi14tDI+eus8X7x3hUsvnuTUvh3sGeumL+yizaOjN2hhoMnKjoiPiSYXg14THTYlLXopTXoJzWapKMa0SWm2SWk0VeLVFOPTlhA0luHTlmCv24q5JgtV6Vpq8pYhK1yJrnIj9rqE1aGtkgZ9kTj1Spz7svwVaMvWY5Fm4lLkUp27EUGoRMg/y8aVS1i5dDHLlyxGWFDEggfuZ6Q7wndJWgVO0u5SEvdqaffqUgDVra9BWVXIrvFBXjx2JOH/cJMhNiM8A5OjQ/zxk5u8e/k1GlyGRMTNDYQFoFdWEA05Gepq5owgUL5tHYsfvAtBsOPVlhFx1uFWFVKXv04sSoWbCGE4MNXFwdke9k11sn+yk4PT3ZzcM8iJXf0iMPJq6A9b+Se+QVedR5PTwLP7Znj97PMc3rebQ/v28uH1a3z20fvcvP42H7//Ln/58hOOH91H0O8kFHBj0MrYv2eGTz++zhd/eJ/3r77FW6+/xOcfvMfLJ4+xc7ibuM9Kb9DKVFeY00f2ip9rs4OBZgc9jZYUrWqiy89MXyPTvUGmegJM9QSY6Qmypz/IXI+f8aiNnkTgYV9AS3/QQLdPw2iLjQ63gqm4n4NjbSkXuO2tHsbb6hmPOBhrsTDWbGMi6mR71MFoi42xiJ3tbS6GWqyMRO2pCcVou4exjnrGO30pmk6rIHB01zAn9o3zwsFpXjw0w5nDs7x8ZAen9o5zbHqA2Z4W+kJOOr1mehps9Afs9DSInSN52VbxuXzwmSCIVsabEQsDe0K/dCPZrTtNq1tL3G+gs8FIV6ORwaiDyc4Au4eizPW30O01ENBU0WyqI2ZT0qiT4FdVMd/1vJK4sIep11bj0VTh1UkImeW02NWpYLquBisDYTd9IScDYTejMT8THY1MdIaY7GpiqjvMeDzATG+YPSNt7B5uZTweoLfJTk/IxlDUzXCsnphHQ6MlYSJxJQEoEg0dr6UEsybJTU50L+9CXMLXCV/+Y3gMpfgMZTSYKmiySmhxyIi6FKnsiDangoi1loC6BE9dHl55AQ2qYhrVRYQ0xfNLVUBQkScGy8m2Yq1YT5MuH58yB22JSF00S7MRhC6anApkJek8+Mvvs/TRe6jIWYvPJKU6bz2NdjnKkgw6XHW0GEoZj9rocMuo1xYRyruDttI7qcxZRW/Ey4UXn4WvP+bLm+/y/sVzfPXBO3x05Q2O7Rwl6lDR7dPhrE0YVxir8MhyiFpFTcL2mBmzNB1L7Wbq9QV7ZJXyAAAgAElEQVTIy9ailWVhVG0jfcPD6LXFqFWFjA5FiDY7CfrMqGtLMSokzIz08v7l17j86ileOLyDnhZn4hh/gSD0UbltMXVFK8Rz7ZdgrsnEpy8k4pHSaCvHoZnXkc0Xx7cX30V5S1DXplFXvY6y4meoLFtG1paHeWLRj3nwse9xz2/+B//x8L+xaMl9rFz3CA8/dg/3/+antHWE2LdvlmvX3uKTT27w0Qfv8uWXH3P4wC7yczKplZQyt2Oc0yeP0NMZhTEBo07Jof1z/O2br/jrX77ky08/5NOPrnLuhWd57cyzPH90N3ZBhN8igEg6IiXpV7cChVv/jiDf0kIIfcxPJJJga98tj/97wHDslt/tE4Wpt9GYjiXI4yKIEK/x36YAiSDiVoBxu9C6N6SmKyCjr1HGVIeV7e3/YCKQKAaFMfAbS2+7r7ZwBarydZRtWYgg2KnMfJLSTY9SkfEEyoIVWKvSsFalYSxb/+3n/f9ZmrLVGKrWY6pai7ZkFYr8pSiKkjTyfXwbFLmZF3sfQ2xK31owH0OsPf9+qjTGPEg8wbwQfpLs9KfITn+KzHWPciuIEIQuKnJXsGXdI2SvfxRlZTqxRi0OSxnZ2YtIAsG8rYvYkvYosupNlBcsp7ZiPTkZT1GauxJJaRrZaYtTYCF93SLS1y1i4+onKStIQy7JoSB7FVvTn6Ysfy1lBauRlq6naNvTZG18mK3pjyApFelaLmM+DtVWArpC6muz8dZt5b86rv8diEjuEx2uGvobNfQ1aIjZpcRsktRjfLdoP921+ZgrtlIvK6bJIMWtKKHVpcYiEb/r87XnEMJYfydmjYyj+3ZybP8udk+LYqu/fvUph/dMwzEB4QFob7Ax0RniyHQ/fkMNJmkeDkUJTk0ZdcVpbF33ON8SEk2CHjsXBUFEv4+T4A4OoSnLwCEvwKMuwaMuSfn4t9jqaLHVEbPLaHMqiHvUdHm1tHu0DIZtbI86xKRRRw0xcwWtpgpipjKipnI8sq34lUW4FUVYavJQlG3GXFfMzqEOTu6cYEd3lJ1dzUQsMhySHCKWKhrVBVgrNqLMX4q6aNXt7z8Ptq57irWL/oOnf/8rcjctobY4nYLMJWxZ8zjSgnXIyzYiCHa2rX2ERb+9QxRW/QgE4Syy/E1UZq3BUpOHvS4HY1UamtINmKqzcNTlY5Hk0mSuY1dvlDN7J6lXlRMy1SAIJzBUZtId0NDfpGM0ZqPTryHu1RJ1yEW/6HaoQvRJn3drEpdFsi3FAQ7oK2k0S2j1aOgJWROb1hCt9Vq6gmZaXHKGW13EA1r6ms2MtDkZbXexPe5itr+B2f4GtsddbG+z0RfSMhDWM9hsIOKoxqPKxSbNRFuyFmtVOl5FDi3mcqLWShrVBbilWfhk22jWl9BplxG31dFmlhI1VBHRVxI1VBE1VqdWq1lKxCyhSV9Bo7aMoKYUjzwfS1UmbmkWlso0fIpCAvpqGrRSGs1qdvV386cPrvPZu1d489RxTu/fyeGZEUaiPiJOZcq+czLoYDLoYNRvpdelo80ip8VcR2siBT1sk9LiqKXZJiVslRBxSGnzyGh11NBkLMetzEFXvoGanKXU5i5DW7Yee90WAoZiIo5q/LpCLNJMVMVrUBatRlu2HmNVGva6LaSteJwffO+7CMIP+OG/fY+f3vkTfv6zn/HTn97JyhUruP/ee1i7YglTnY3EE9kZgyELA012OrwGhK/hu9ykbOtayrI30h0NcHjXDg7snMVpNlNSUEhJQT5GrYrjRw9w8tl9WHRSMtYvZEv6YqQVmVh0lRhU5eSkL0WNG2nBRkKOOgTha5yK/EQXU7xAPcM+1jPJZG+Qg7M97BiJwuU7xPXGz9k73sbxHb3M9ASJ+3V0+PQMRty8+twevrj+Fl99fJ2/fvk5H3/wPhdef4Nr77zLjXcv85cvP0l1APfv34HLZcJgUNDR0czzzx/hDzff409ffMwfPrjKmy+d5vnD+5ge7GV7PEK83kSPz8hkZxMvHBVBRG/QQn/YzlDERW/IykjMw1R3Izv6m5npbWKqu5HJriBTXQ3s7PYx1+NlpsPJYKOeHp+KvoCW4bCJkWYrHW5FamPcPxJje6snNYXoazQzHnEw0WJlts3FdMzBSJOF8YiD8ZiT3gbdt0DEWEc92+NeJrsbxO/nWXHtGu3gwHQfx+dGObV/khcOTnP20Ayn9o7z7MwgO3ojDITddPksdPut9PgsdHiMiWI5KIKEBIgQ7CCcI3GRTLhp3AkNxlpa7Era6/XEfUY6fHp6m2yMtLmZ7AywZzjGsfEuZjoCtNvVNBtqiVkUtBjraNTVIBZSYfH5IGEp+QU+vRS/oYZGi5wmm5Imm5KIS0u7z0SH30xPyMFQ1Mv2jiDjcRFEzPS2MDfUxs6BGHNDbewdjbNnpIOp7jADLZ5E3kc9E51B+sIO0a1J+EJsPMlhPhQpQe+YBGESFJXr592bfiS+R5+5DK+pHKe2iHpdSUInUUfIVvPtnAhNKX5lET5FYYramtRFNOvLaNaKQCIgz8Uv20qLPh+/bDPGktXoS0SqYl3+GmoIIgBpyx/FY5ASdGoxysuQFmailRTwT3yDpnwLrrpcbNUZNJsr8WlLxPeXdweO9Dv5TtoRhCJRe3bpled5540znDmym1MHdnBi7zRzI5006CXEbAqaDFJxz3LK8SnzaVDn02ItJ2oXhc5e3Tzv3aTYgqR0DauX/poVS+6jVrqZBp8Kj1NBNGSnrjIfTU053dFGZke6GYqH6Y14EYQ+TLJtqcK2pmAJqtK1CL8EryYfa10WTnUOLl0+JlkWSmmSyuxL1ABzJAPmkgVhacESFBWrUVStoaZiObXVKyktfZr0zN+yYs09PLH4Zyx47Ec8vviXPL38tyx85nesWreIsfFeTj5/hI8/vMafv/qMP9y8zueffMi7Vy5w7PA+XnrxJG+/dZ733rmEy25CJZfSFPTSGgnR39PB1Pgwu3dOsHt6iMmROIJwFWE5nGYB88V/EkRc5Vti0x/BvF4iyDxASFKR+hLn6CS305vst/yfycT5+99NI6L8iKukdCWJqdzuiX5xX7pJQh8wPx0U1iev+0kAcpMkyGn3yQjb53MjhiI2hmJJmopvfo1BwFxJ0u6WLnEP1FZtRFe9ibqilWgrNqDIX07NlsVIsxahKVyFtSoNuySD247V/8ZSlq5EWboSRdFy6vKXIM1eSEXWE1RvXfgPHr8vsQ/NMT91/DqhhUpOJIKJY5IEH13Mu0qJoEwEF2Kg34bVD7Nm+QLWLF/A3zs2CcIkGWsfQSfLwaTKQ16Vjl6+DbO2gHXrfs/qtQ+RNAcoK1rF5rRHKMldQl3lBuoqNlFRsIqsDU+yftlDbN6wiKwNz7Bs0YM89MBdPPK7u1m7/FHKC9Mpzl13i5jennoPBdmLKN22GLMym5BHbOZYVVnY5JkENLfqWf7PQUTMLJ4L7U4p3V45PT4FcXct7c5aOlx1dLqVtNpEh8ywoRq/Upx0REwyfPIy2hxqOj16AppKXLWF889dA8Kh3TPsGB/i6L6dvHPhVZ4/vIc3zpzgm89vcuncKXhcoDXowqGqosFYy56RDvrCLuzyYiy1BRhqcpkfx/nIz0ieDGdF0LAP8QR9AILUcOsFwa4ooF5Til9fQcgkodlam5pEtFhqUp2juEdNu0fNQJOVoSYzHW4FUas4fWi1iAVro7qAgKaAgLoEbWkGxuptuLQV2BRlhOwqLp06zInZUU7ODDHd3kDELKHZVEGDIhdb5SYc0kwCugLUtwSv5Kx9kqWP/Ip1ixZw1/f/H+758b+w9NF7KNy8lMqcNUjy11JbsIbqnBXUFqzBoy0W+bhmCR5VOfKCNGT56fj1VQkXpUyRZlWzFXttHvbaAuJeAyd3DvHlu69yam6Euf4WjkzEGWt1EvcpGY6YaLJU0uZREHXICRqqEhfXK9wqvqrLnU9LVhen4VEWixxgu4yIU7SOfeXoDG+cmEt8CW9SV7ARWdEGhmJOOho0NNmldDRomOrxs3MwyEyfn4kuD0MxK822SsLWCjr9CnqCahpNpdhqszBVbkJdtBpl3gpctVtoMZfTbCqjQZGLt24rAWUeTdoiet0quhzyFIho1pYT1pQR1pbTohdF2DFrDVGLlLChkkZ9OQHt7SDCId2MrUqc4gT0EvqaPLxyZC/XXn+ZDy++zoXTz3Hu+H5O7JlgNOalySoKLKPOOnqsKvodWvqcOrrsalrNYiZFu0tJl19Ps71GBBGJn20eGXGfkg63jIi1GlttFqriNVRnP01t7jL0FRtxyrfSoC8ibK3Apy3AIctO6XCMVWmYqtOx123hod/czTOLnmTPjh3s3bWT/bt3c2DPHtavX8f+3bvJSE/j53f+BGlRNkNhK6VZ6yjJWodTWUGbR4cgiICxijARr4kXj+/liw+v8fG1d3n59GkijY2o5TKcVhNnTz3HO5dep7s1SHlhOpOshy8EbvB9HKZaasuyqCzYQE+zI3EOiRuvR1NAvbYQeeE6BAEGInYOTMV5ds8Qs8MRhuM+EUS8/UPmRls5NNHBVFcDcb+Btnot8QYTH1x8Cf78Kd98fhO++ROf/+FjTp84ye4ds7x0+gQvnT7OrukxvG4LcnkVubmZbN68HqtVy0BvO+9cfgP+9ic+//gGX//hAz7/4D3eeOEk073t9AUd9PiMbO8I8sLRvXQ3mGhzi1qBoYiLgWYHY21eZnqb2DUYYUd/820gYkeXn7neBmY76xkOW+jyqunyqhkMidqI2e4g/SELbW4NnQ1Gtrf72NnfzExPiJGIk4mok7GQhalWN+MRB70+LeMRBzNxL11eNUPNdpHedItL00Tcx1RPgOn+MEPtPkbiQcZ7wsyNxTm6Y4hT+yc5c3CaMweneW7XCIen+tjZF2Uk6mOwyc1Q2EN/o5NOvwUeFi0T7YIgimmFGzS79KnpoiAEEw2abwiZ64i5NClKVFtC1DwYdTAcdTPd3chzU70cGYsz0GClUVNNs6GWqFlOi1lBg1ZKvbKSenUVyRRXQfiCBmMtAVMdjRY5jRY5AVMdTTYlMY+eNq+R/mY3E50hpnuamegMMdEZYkd/lH1jnewdjbN7uJ3dw+3MDbUx3dPMcMzHQIuLoaiHsXY/Ay0uuhst4j6WsAsWGySi+FRdm45BuSXlnX67J3+QoF1CMpjTb6ykxSWnyV6LS12c0EFICOrE4NJkk6JBVYxXXpACES2GcqKmSqKGspRWzlu7Bb9sC/aq9ZjL1mKvycRQmU5xxiJqCOIxVNMetHL+zFFeOXkQl0FGydaNGGTlBKwaYl4jIxEnEauUvpCRzgY90rzVDFTegb/8J2SdlBOuN3Pi4E4+fPsNTh7cSavfTtRrZbAtQG9zPX5dNRG7ImF6Yccjz6fJWE7IWEK8vo4mUyldDUpM0gxkxauoKVqNQbaFzHUPs+Spu8nOWExPp4/igg2sXvEoo/0xJoc7GeqOMTPWx7P7Zm4pOoIIwg2UVRvI3vhg6vdmSQZ2eTYOxVa8hkLc+gIsimyMqmyUNRlUV62/pZCb78LnFa2gvGgZVflPU1O6nOpScWKem/sEmZsfYtmqe3hmxb08+MiPeXzRPTz61L0sevpBSsu3sv/gLO9de4u3LrzGe+9c4t0rF7j5/lU++uA9Prj+DlffvsizR/YzPNDN7NQYM5Oj2Mw6zAY10xMjNIf8LH36cYq2bcJtVZIEETUkMyxmoU8QLeuFZBGP6K0fThaYSWDQx7xgfC6hx0lMbdfDP7YrTXbSkyBiiG/bsyY651FxKvH59fMIF0FZkUNvLCDelwIRUVyaGmYHO5kajN/yvuzi+zgH+3iGv9ciDEftxAN6eprMTHT5SXbse8MmvPrSBB3tKslGsEGajrpifspgqtyIumAl8pylaItWY6nc9H8FItSlq1AULYcagfLNj1Ow4ffkrPkdBRt+nzg2t4KwJIjwifWkIDYz5lOW5xL/fiPxmSQpSse4nW4mAtoN6x5l4/rHuB08iKs4dwWF25aRm7mYwuylSEo2UFm4FkX1ZopylrN2zSOkZSxixfIFqViC4rzV5Gc9Q0XBGtYsfgBJ4QZy0pfyxO/u5smH7mXRw7/h6ccXsHnDCtatWohaXkY4aEenLkf451voQAJoJJvJSXuMwswnEP4FOkJKfMZ8TLW3ipj/6+WWbuDVU4eI2yv/28d1uGro9NTR61fSH1DT6ZETsVRRL8vHIdmKV15EUFNOQF1Bs7GGNruSFlMtXR4dzcYamgxSolY5rQ75/PMe2buDdy++xoVzL/LN5ze5cfkNzp85zsdXL/DeG2eYGeigL9JAg1mGta6YsF1Fg7EWm6wIc00+ghBl45IFiQ8tKcLyiSfkbKKb9C/imJ0yEeUaJNkkhUQuZVHCxvIcfm05IZMklToaMlQRNklEalMirbq3QSeK4rTFNJsqaNaX4K3bSkhTiEcm6gxURZuQ5qylbPMK8jctxSAtoDvg4Pj0ILt7WwhqxQC7evk2LGUbiZhK8SlzcMm2oCpYQ0XWEkrSn8aOHjt62vxmNNW5LH/8PhY9+O+Ubl2JqiKTim0rqdwqboiyonUcmmrn1J4hmu11qEszkRekoSjMxForpms75TmplG2Pshivupz+kJ0X927n/ddO8NxsP+NtPg6OtTHR4aHNo2A0ZqPVLfLgGo1JAdsnIkATriRWkjv5NYLQhaJgA25FEc3WWjFQy6dlJObh0GQX1147Tn+zA4eiGKEIrLI8tse9DESsKEs3oq3MYLjVwUyfn3hATdRTR2dQg1mSgUOWTYu9irhPTshchkuxDUt1uphDkfEUtuoMwsZSQvriFHiImsqJmsoZ8Krpdipot9TQapIQ0VfSrC2nWVdB1Fh9m5tTk14MgwrqyvAqC7FJsvDKsvHIsjFXpOPXlRLQV9PuM3FsZpQdg3EunH6WSy8+x6Uzx3h21wjdQTNBUzVhq4SwVUKbroZWfS0xQy0xUx2tNgUdLo1o+9poJu7XpLzmI846Yq5aWt11tDpqaDZXoi1bT23uMqq2LEZesBKzJAO3UtSb+HWF+HWFuJU52Ou2YJFmYqjchK58A2ZJBsI/F/HYE7ns2THLL39xF/fdew+/+c2vuf/++zmwZzfpaZu4844fcucdP+DOH/0bd/7w+/z4B9/jjh98D1X5NhqMtbh1lUS9Op7dPcon196EP33Gnz//iK8//4Tzr7zCxOgIzY0N7N05zatnn+fg3Di9HY3Y9FUIs+C2ynFb5WhrC6gs2IBZVohDXUwypdZvKKHRUoGhajOCcI7p3iC7x2LsmehgZqiF0a4GuHwHe8c72DPSymx/iP6wlZhbTYffiN9Qw56xbt566QRffHiVj957hxNHDzExOkJ3RzvDfV10tAQZG+zGYzdSXVFIa2uIY8f2ceHCK7z3zgX+88+f88dPPhAbGufPwR8/5a+ffMQLB3axsyfCaLOLyc4mzh4/wGDYQdyrT4GIwRanKBruC7NrMMLOgZZUoNl0d4AdvQF2djcw1e5hMGSiw60g5hQpgl1+PVGHnNHWeqa7Gxlt80JUIN5gJOYRKUE7OwMMNZqYiDqZbvPQ59cxHLYwE/fSHzQw3OJI6SNuS7Hu8jPR08hovIHRzkYm+1rYO9HNyb3jnD2yg5cOz/LC/kmO7xzm0GQvO3ojjER9DIRc9AUdxOtNNNtU+E1yBlsbRRDxfRC+AzGvmXiDha6gTSwa5ImCJrG59zba6A5YaPfqaPNp6Gu20tdkYzjq5shYnOOTPWxv9hDW1xDSiiYKMZuagK4Gv0ZCo0lG0CzDq5PgN9TgN9QQNMtosikJWRWIxeL8RX883sjOgRg7+qMpGtOO/ihzQ23sHm5nti/CdE8z0z3NTHY1JbI+XAxG3AxG3PQ22Wn36Wl2KAhZ6wiaa3BrShCEILrazegVWaS839MQC56EQ5NdXUDAVo0gXCFoqaLZKSMe0NPslGGT538LRAQ1panVoComoCwgpCm+DUQ0qQvx123DLcnEULwKU8U6rFVpmKvSqMhaQubyB6ktTmeoM8iO0U4uv3qS7b0xtvfGOLpbtEv96oO3efnYbo5MdWOs3IJHXUaLU8W//k8Jz7l+SOGKf2G0N8pn71/hxuXXOHV4jtagC720BLu6Cp9ZjrGmkJBVQdgqx6MqRxDsFG9cRNgqocVSRdQpIWAopslWga56EyZZNpKiVUhK1pGT8RQ1FWnMTrQjq8nlrp/+T0oLM7n46ikunDvNmRNHOP/y85w8tJvetiBeqwyrthSPpQKT4tYAOzsWaSbWuixcqhwCllKc2jw00jSU0nQKcp4mL/dpVq36Dx5f+O/cSm3elr+Ugm0Lyc14hJLcxRTnLUYQ7KxZfT/rN/yWxUt+waIl9/Dw4z9nycoFPLHoARYufhBpbQk7d03wwftXuXzxdV59+QWuvfsW/PVP8Lc/859//iN//uozrl+9zOhQL5fefJUTzx4iFKjnwN6dXLn0Bm3RJgpzNhPyWjh2YBLhO3AXF5lvwCWL1aRA98Yt0/1vuJ2inexuJ7veCRCbYliIIKI3bGKo2c5oNJkJcStd6e+F5kkQEaTBUstUf4Tn9m7HqZWgqc7n6O4JLr96CkGw02Q30NXo49UTR7j40gscnZvl7LMH+c/PxO88bwiJyWQStNxeQLb7tQy3upjtD6UeE3bUYJBkUZO/EoMkE6N0M/rqDIw1GchLVlNXtBJrXZYInEvXoS5Yib5kbeLY/ePX+e9XO9QIqZW7dgEZS+8na8UD5K5/JPGYWQThWGIK1MW82PqK+Pmk9BKTiODik0TtkwAP/4Ro6SxcTeyHY8xrp5ILcrcsTd3OzXoaWXUmFQVrEGaBcwLS0o1sS1/I04//it/c/2OWr3iMjesXpUCEx1qHvHILWzctFhs5fZC+6imeXHAPG1csRl5ZQtBjY7innVizjwN7Jjh9Yj8jA63U25UiiFgIenk++toEVfM+EO6D/mYdIVsJblVW6tg1aQr4r45rfe0mGtW3f18HvEoGffMBiV31dfT4FHR75QwENYyEDXR65AQ0RdRuWY4kcwleeRETUTdDjTYatVU0aqvodGuJWeV45SWEDVLaXUr86lvob9sHuuhtb+HonhnOHt/P1Tdf4saFlzl3fC+TPRG6Qi46AlZCVgUuVRmG6hwM1Tl4NBVYagtIRtoLgp20ZQvI2fRU6sl9yEUa03cTY+f1IC/eiLk2B3NtDqaabdjq8hKJ1jcRisCjLCZoqLqN3hSxy1KTiIFGIy0WSWKUW4hfVYCrditNhjL0pWk4a3OoV5Ug2baGx++7g4fvuQNtxTZUxdn0NzrpqjfgU4muQc6aLAxFa/ErtlEv34qmeDWqgjXU5K6ifPNS/AYJZ4/s4C8fXeGvn7zLmSPTtPoNKMs3U5W7GlVFJupyESmWZizGIc9DEA5RlikmP9blikjeUVcoAgdVPk55HvXqIgL6SgL6Srr8Rg5tj9PXaKVeVUZAX01v0ERPUE+nX0NXg5q4T0nMJSNkklCvSvg6p8E8Gk98mP8MgnARTUk6bkURTWYp7R41PY0mxjv8xDwahqJuZnqbODjRyel9Y3Q06Jjpa6Sv2YyiZANG6Rb6Wyy0euUYpZsxSjfjVOWlOus+bQFNlnIa9EX4dYX41HmYq9KozX4Gh3QzYWMpTYaSFIDosEvosEvor1cRt9XQZq6mzVxN1FSZog60WqppNlXQYq6kyVhOQFtMg6YIv7oQtywHS3U6XlkWdmkauuK1YqCgshiPppyhqJdovYnDMyO8+tw+Xj+5j8neJrzaCrzaMqLOOhpN5cTNClr1tUR0Utoscnq8BkbCzpTzznDUTm/ISLtXRcwtp9VdR7urTqTN2aXYarNQl6ylJmcp8oKVGCo3Ya/bkgISQWNJwo1FTEsXqWui7d2C++/iscfWMDO9l3t++Qvu+dXd3POrX/GrX/2SmYkdbFi/jtGRYSrLS/nxD/6VqvJSRoeH+OH3/hfVuZuo11aiKMtkIOZm12gbl197ji8/usqXf7jOZx+9z6c332f/7p0IXwDfEYiFGzi0e4rXzx5nfKCN2vKtuCwy6qpyKMpezdolC1LJv8lET0GwJyhNxxC+D9O9QWZZTVezjcn+JnYMRdg5HOVOrjDZFSTphhHzaOnwG4l59NiVlUyyns6WAE6TBlWdlPGRQU49d4w3X32Ja29d4C9ffsaxg3tpjYR4/rkjvH/jXT7+6AbvvXOJV86e4uCenWzv7+HSKy/xxw9u8LdPP+EPVy5wdKKPmY4As30Rzp08zHRnkNGoh+Gom4l4A0MRF+Mdfmb7wuwcaElRmqYTdqY7e0NMdvhEY4aAkbhXS6tHQ6tHkwrcGWv3MzcUI48uiArUFqXh0UkYjwcYarISd6kYabIx1xtiotXDUJOV0RYHg2FbSmQ9EnMxFHEw2CK6IY22exiN+5nsbWKyr4Vdw+0cmR3khYPTvHR0Jy8emOLE3Cgn5kY5PNXHbE8LA2E3nX4LMZeOgK5GdMJLNDSOzA6nbD2bHFrC9ltTam8iCEGiTjXdDSb6QzZ6gxZxWuTTMBh10B+20xuysru3mSNjcWbaAnR7DERMMjE0zm2gySQnqK8VU6utioSBwRg/4moCPCRfr4ukw814vJEd/VF2DbYy09vCZFcTs32RFKhIAovxeCNT3WGmusNs7wgyHKtnpNXLUNTDYMRNd6OY/9Hm1dHu0zNP1bJjUW1l3hJTLL5kpetIAhmvqRxBuEKDqYoWl5yuRiMdPi0BY1XKlanFUpOiMyUzbZr0FfhkuQRVhYR1pUSMFbToSggq8vBIsrBVpCUcZ+zUbltCXd5KlKVpKMoysalKaW+yMxQPcWzfFPmb13Fo1zh//PAd3rvwMmeP7+Pamy9y/tQB1GVZfJ8bqKvy+NeHXMyqf03+0u9z/cobfPrBOxtz+UcAACAASURBVFw5/xKnj+5hOXMYZOXISrNxaiVEPHqCVgVOZTkmaQGVWatwKUuY7PTTE9TTFdTgVudTry3Eqy+m3lhGXvpTFGxZgromm+YGPZFGGwsff4DMTcs5sGeKd956lZvX3+byGy9zkbtocJlo8luIhaw4jJUIQlLALn7WQXMJIXMZHk0ebnUuXn0xOmkm+VsWkrH+YdaseIAVy37No4/+jN8+dAePPHEXgmDn8SX3sHnrfD5B/pYnyd/6FKuX38vKFfeSlvYwa9Y/yMq1D/LgIz/j3l//kH+/+9944Ld3U1aez+BAN29deoO33zrP888e5LWXTvHBe5e58e4lPrx2hc8+us7nH9/gnUuvc/Wy+JhDe3eI08zPP+LZQ3t49vAczx+b4/Lrz3Px5eMc3z/Ot3z0EzS5O7nC4xxLOF2d43bb2iQQsIuZM+0JlsVmmGPeGj4eEKnXt1KV5i1ak5OaW79D4msUZaxAUIPXJMNv0zDR30aySH/33Bkun32BT9+9At/8iT9+cIM3z7zAh29fhv/8C6mC/muRrkxQQBCiCe2E+FrdIRPjnT62x710NGiIB7SiCcMC0FamYZBkYq7dgl2Rg0O1DV31JpRlazFK0rHLsjBXJWlrwVvW/wmIaE8teeEKBGGM3HUPsXHxr0hb8msyVi64pZ45LV6LhG8SRhHJ8LgvEAFE4nbCpETc+xJA4ztJqtAxkjSmWzURq1c+SNL6ta46C7k0G3n1FopzVrHkyXtZu2wBPa0udLI81i79HZLSdKxmGX19rTx7dBeH9k0xPtTO3GQvw51NIoBIgIiFD93P0sceZMPyp9HX1TA5NMCxg/t4+czzXLn0Gm++fpbD+2eZGIrT3RYg5NEiCF9jqMtBVZkMuvWxs9/7reMXUufjl23BUfmPdSiemo233e5yzDsutdqr6fTK6PYr6PYrGAhpGWzSEbFWY5duQZG3Brt0KzNxL+cOjnFgOErUVkfIUEWXR0OrTUajtoKYtY6Y9e9CDA/OTVNVuJUGu45IvYXdY73sGetme0eQ3kYbI9F6wlY5+qpt2OXFGCW5mGvycSiSISVfcPsUwk5u2kLxC/gdxC/PA7eOjoaw1OVik+cjCG7cqmIaDJXoK7Ow1IgAIGSSELHLiDlFCk+LrS51oR5qMtPmlBHUFuNV5FEvz8Uty8MtE2346lUluFWl+A0S3Opy6ooyMUryCVvVeBQVeGQltDkVNGrLsEsyaVDmYC5bT718K/aazXjkuahLN1GRtYJmhxKhCs5xH+9feBFBuMlIhw9jbR5VuavRVGeiqZi3Ay1OW4ggHKIiaxluRQkBfTVOmThx8KiSQXgF1KvFwCG/tpwWm5yxWD0BfTWmqm2pictA2MxI1E7UWUPMJaPVpaTRWI1LXogtEYimLNyY+LIlKQc3EYSLmKu34tOU0WytTXne94asjLZ56fAbGI83cHiqm7F2H3kbnsSjLSVIDV59qdhFidkx1cx3J7QVm3DIsjFLMlLZG0k9QKtTQrOlHFt1Bn5VHs2mMlrM5USMZcTMFXTYJcQdUrqdMlpNVUQNFbSZq4mZq2jSltCkLSFiqaLTIyfulhG1SWjUl+JXF+JTFeCW5WCVZGCXpmEoW4Myb3kC0GRhqcsl6tbQ1mBkqNXP3u1d7B2PE3YpUZem45DnEXFICRhK6bQoaTPJaLPI6XRrGQrZmWhPuOd0BxiJOegO6mn1KGj1KOhwy2hz1orpn3YpLdYKnPKtqEvWIstfgbJoNbryDdjrtuDTFhAylxEwFKfAlVO+FbMkA7MkgwX338WGtau5cuUK+3fvZt/cHI2NjQjCfzAzsYNVK1ewLXsLI8ND/PgH32N0ZJiq8lJ++L3voi3fgrWukKrctbR4lNSbqtk13sm1iy/z8XsXufH2Bd65dJ7x4X4cFiOtzY0c2L2D8y+f5vqVNwABvbwcjawYWXUup1nAaRawZc0TiF2crxGEb9BWbMKpzBUnEd+HueEWBCDi07JrrJXDs72MdwcRPoH+Zgc7+psZa/fR7jPQ6jfQ3mBBWZHDtk0rUEvLUErLcZj1nDtzio/ff4+3z78Gf/6KLz/+kFPHj3Dx/Dm++dMX3PzwGtfeu8LhA7s5d+YUb732ChdeOcun167y/lsXObFnN4LQx86eCGMtbnqDFoZbXEy0+xlv86USmEdb65nsDDDT28RsX3h+CtETYrYvzExPkLGYm/6QhZ5GEz2NFroCJlF0HDSTFFaSJ0CegM9Yy1Crn13D7ewZacNQkU29oogOt4rJtnp2dAUYTVjAbm/1MBJxivtTAkAMNNsYbLEz0uZme4ef6f5mZgZj7Bnr5MjsICf3jnNy7zjP7RoBQeDIdD97R+NMdTYx2Oyht9FBV4M1dVHpDjoZ72rm0PSgSGNKvN+YR09f2DWfsSD00ebR0d1gojdooScgWhwLgo++hMVju1fHWIubHZ2NjLfUM9BgpafeSJ/PTLfXTNSuockkT00iBOE0AVOdqI34ZbK4StIxwvSEHLdpH7Z3BBlp9TPd08yuwVZ2DsSY7YukwEMSVCQF1xOd82BiOOZhoMVJb5MtYcghUhmsyhzMyuz59+AT+eGa6nQ01em49SW49SWJ9/UNAXM1rV7ROSzu16U0dklhddhQSUhXTpO+gmZjFd66HBoU+YQ0xYR1pakphKsqE0vZxoSANEmrEAszk6xQLNq+hhOHdtAda6Czxc/7V16HP3/KtYuvcGzPJNfffAkhDO1Bu2h0cAN+mrGSK6F7yVz4v3j+6F5Gett4/ewJ3r/yOnOT/ZiVVejrSvAYpFhkJZRnr2fr2qep3LaRsF3Foclujs30JhzBbIRtUpyqPEyybVTmrWTbxicpy1uFQpJNcc5a0tYupr87yruXX+PTm9e4/s5FPvvoOieP7OMid3GRu+iIeAj7DSSL5pL8pynJW4hRkUaDsYiQtRyvrgCHahtufRFGeTbFucvI3PQoy5fez2OP/ZwFD/2YBQ//hAUP/4RHF/6CNZseIb9oHowIgo/s9MdYu/I3LFt2P6tX/5ZVax7ksad+yeNP3ceyFY9htioYGu7m2LMHef7ks7xy9hR//OQmN969xB8+uMrH77/LHz/5AP72J7767CYfvHeZF08e5cj+XVx8/SU+uvEOX376IfznV7x35U0O75lmIN5Ed9TD9HAruyc7Geps+HYhViOCc+ELSKVY/wvcHo5mT0wdRCpUb9hw231Rj5wmq4QOn5Z5AJG0MR27ZblJAooFnEa4AVvXLkJQw+7t3eydGuQfdfr56gv45i/87YvP+Ojtt7n5zttcffMNPr129e/+niipjn5CzD3a7mGqJ0Bv2ELUI6czqEuBiHl3JnCp83Gqc7DIstBL0tBVivbw88+dBBA+vnUM/7dWUsR8KFG/XEm8/jesW/4ggvCGaGP7/cR7uysJEhCvV99NfE6J8FCxvvyEpHHP/PMdYl6MndRWXUUQvmHL5qcpKVpHRfEGSvLXkL72MX7/wB38/oE7sOnLef7IBJKSTfMuXrMgzMKXn73PV5/f4NTROfbvGBEb5fsgY8VCtq1fRoNFw9RAFyOdbeye2M6lV17m6uWLXH/3ClfffYvXz53h9MkjnD15mKN7JxnpCiMIX2NXleBUFTCvV7n9mEWNpYTU+Xik/5hCVl+7CZdkPa7qNPwycSLRbqkibhML/la7lDaXlHZ3DZ1eGT0NSuL1dQR1JViqMqlXFNAX0HNoNMregSa6fRraXXKGEzrkToeSNovonBnU3C7CF/LoQl5ZhCC049TUEG+w4NdV0+E10B+yMdAkdtK15VkYqrdhrslL2EB+nfiwZplH6kmEndho5YgnjB3xpPgOzIeqiCeiz1BBk72Wek0pHnUJPl05IYuUVpcSrn0Prn1PBBHNFjr9GtqcMqK2GjHVWlVEvaKAelUJVmkODboKvOpy1KWZtHn1HN85SH+kHkN1HmGrEltNAfKc9dilW7FLsrBVZxA1l+GSpmOtSsMly06BiLLMZZRnraRy20ZKNq+hu8mJsTYfSf56FGWZqMrSRYu/XFGMnbvuYeRFa7BIsxPvpYqOeh3NVjlWaR4+TRlBYwV+XWmCjlNJvaqEgL6SnoCRvUMRRqMuhprtdNRraK9XMthsSYGJNreKoKEqIcgWR1/y/PVIsldSvWUFZenPIFqCncUlLyRsqUlZV25v9dDTaOHA9g52DbSIxVZPiKBJSuHGhQgPwEjMwVDExv6xKOMdHgTBTl3BKpzKXHSVaVikmSkQYZFmYqxKw68rTCHbJkMJjboiQvpiIpYK2qxVtFoq6bBL6HbX0e2WEzNXETNXEXfU0m6TEtaVEtQW02KupNsr6g9aLFXiBEKZl0ge34ZVkoG1eiOminXoE9MAdcl6HMp86nVlxHw62hqMtPr1hF1KzLI8FEXrscm20mSpFMGOsY5Oh5pBv5mxZheTrT6mO4Ps6AuxayDMYNRGZ1BHu1dF3K+h26ei3VUn2tZaqmgyleJSbENfsRFV8RoUhatQFq3GWJWGW5mDT1uAX1dI0FhC2FpBo6kUjyoXe90WFtx/F5vTN3Fwz25+fd89/OruX/CTH9+BcOd/sHt2lsceS+dH//Y9rly5wr1338UrL7/Ij3/wrzz0619ikeZjrslHWZqGRZ6PvDwTp6GKhRxiIYeYHu2lu70FQWgnFg5y6dWX4a9/4YsPr/HK88/yL3yCsrqIkrw0qko209poRSXZxpqFD4ib8j8nx77teHVF2GW5CMIn7B6JpDaJXWOtHJrpETdmoLvRwli7n6hbg1NdmTITGGoP0tca5MTBnZx74VkO7d3B5TfP8cmHotCav/6F999+i/PnzvLl5x/zt2++4g83r3Px/Dl2z05y8fVXuHrxPJdfP8e1C+f5+N23RRCRBr0BO30NZrobTPQEzPQ1WhkMOxhtrWe8w89UV1DMP0gAiPF4A9s7/IzHG5jqbkwBjcEWJ/3NDnpCNuINJrqCFvoiLgRhDM4JGKQFDLUHee35A9y4eJbnD0xjFwSMVTn0NVoZjXroa7Qy0e5ne6s39e8kaEgCiIFmG8NRp2it2BNgZqCFHYOt7B2Nc3Cih8NTfRyZ7ufQZC8HJ3rYN9bJzoEYY+0BBlo8DEbqGYzUi0DiCzg43sfhmSGS/vZ9YRddQRsxl456dVI7I+7DXX4jgmDnu9ykoz45zvbRGRT1K1GXiv6AhZGwk36/hT6fOQUkOj1G2lx6IjY1IbP87yYP7YmL8Qmibh1Rt46ekIOJzhC7BlvZv72LuaE2BiP1dAasDLR4mOoOM9sXYbYvwkxvCzsHYrfpIiY6g0x1hxht8zEcq2c45mE45hEtX+dITV0E4Rhm5bbUNUYrycAs34pNlY9FITZVHMpCBCGMV1tG0CQlKcSM+w10ebWits6lpNUhp81eR8xaQ7OxiiZ9RQpEJF2aGpX5+Gq34qzMwFK2EXtNMnDqamLZ2bL2SXLSlyIpycJjUbJx1SJmR3s4+9wBzjy7l+mhOAemhojUW0QQEXKnQMczD9/FH+MPkLX2UeKxJpwWHZ1tIfo6mrDpapCV52JWVlCZu4Hf/uL7Iud+PVTkbKTVZ2L/ZBfTPSG6Go00O2uJ1StwqgqQl6aRvf5xbOoSNLU5lBesZ9nCB/A79Xz96Yf8+fOP4Js/8ZfPP+HMiSPMjA1w6th8kWxQF5ObvTh1uyjvCRTSNeiqN+LTF1CvzcdUm4lBtgVN7RbKCteQnbWYp566m3vu+1d+9+BPeGLRPfz2oTt4fOHdZGx5ii3bFlOSt5TczU+yYeUDrF3+azaufZDlyx/gqSd/xVOL7mPdxqdYtvIRfvfgLzFbVczNTXL+jVf4w4c3+NOXn3Llgjhp+Oyj69y8/jbffPUp/O1PXL18nnNnTmJHj8duZHK0n4uvv8TVy+e59vYFTh47QG97mEaXjpBTScSro8mlwm+5JbBPuCI6nAlfiPthNKk/OIQIIA59q7ib6HQzN9TI3tEw070+BlusjMQcxNxyQpakTXKS7pcEEeFbfp8ACN9PFME3QBDaee/8C/Dnj7l+6RUm+tvYMdbL+TPHuXHhVQTBzgeXXufjK5f4yyc3ef/yJc48e5SJ/l5Guztv+XuSr2cX3ZcSIGKy0894h5fOBj0dvluD80RKj022FZcqD7c6H7s8+5b7b7Wabef/BkRoS1egKVnK7eLzQwjCN/NT8R8lj/lVEdClIepOkhPz5NTh8QS4WJ0AEXcmQcQxRKBwIvEzOYG4mNi3Pkn8/IasTPEc35yxiA3rHuXun/0PFj72S5ymai6cO8LlN47jMFaRse4J5qb7eOmFIwizcObUEb787DofvPM6xw9M8R2+IGPl43QE7PTH/ByaGeHSK8/z6bUrfPnRDT54+yKvvvA81965zMcf3eDGe1e4+vab4uTx9RfZPdGfOidEJsvtx61Fn0+no4KosZSg8u9d0OaXX55BgyKToHIbYW0+MWM5HdZqOu0yOp11YoPWLibMd3hq6fTKiDmqCepK8CrzaTbfrqVw1m4lZpcy1e5husNNh62OmLmKgKIoNbVNPV5ZXcKGZU8mPgg7Pm0VLTY5s92h1Dijo15D0CRFX7UVc01ewjr1G+bzH5KTiD7mUfsk8w4GUTgtIAiHqCveiLZ6S+K+IC51MUGLhHpNKS5lEU5FIQ2GStrcKvjo/4X3/xfdDQY6vCr8ulJcdbk0aEoIGSrwaopxK4rwacrwa8txKUuwywpRl2biUJQQNNeirtiGqnQLMZeOg2NxItZaTBWZNKgLcdVmYa9Kw1iyGldtFvXKHBw12TgVhbiUJQgPgLIsl4nuFvaMdWKRF5KzYSHFm5dQk79aXHkrkOQsQ1myDkXxWgyVonDaoywm6lDS5tbi01QQ0FemnH+CRvG2W1FEg66CnoCRyQ4fc/1hpuJ+Jtq9jLe7GYnaGWqxEnPJ6PLrCVtqqFeVfGsaoSraRG3OGmpz1qAtzaBeVULMqUhZ4k7FRW/4nkYLQxEXs71NnD8xx/XXjnPlzH6E++DS6TkOjrdyaKKN6W4/+qp0avNXYq3LRl22AWWRmEHhVubgUmzDLMnApy2gyyenp0FJq72aoLZQdAsxizSmdls1nc4aBhvU9HlVdNhr6LDX0FuvpNstJ2wsp1EnTiLCpgpChjK8ynys1ZsxVmVglmzGVJ2JoXwDNskmXHXpuGWbqch6ClXxGjzaQrSVGdQbKoh61dhVRWirt6CuykBbsQm7fBuNplIaTaW0mmUMBCzs7Gxk34Bocbmzv5k9wxEOTXSwPe5hIGKlP2xmOGpntMVCt09Fq11Ki6UKS3U6hspNqaUpXYeyaDWa0nUpvYhLsY2AoZioU5LiKTvlWxGELB57LJuDe/fw6/vv5df33cvdv/h37rrr5+yfm+Oxx9YgCD8gFAwwNjJMV2uMH37vu2xa9iRuZRk2WRFWWR5WWQ4+kwSrsgSDvJiFHGKsv42+jmaMGhl6lYznDu7jz5/9gfcuvs7O7UNYlHXkpK9l4cP388yTDyCYwWWsTtjJIm7W/yxewNzqfEwSsYvxDPvghEDAXsdQWz07+pvFwk44QbzBSNiuQFqw8f9j7L2D5KrPvN9Ttbeu6969tbt3930Xl717vWsva++yThhbgEABCUkox0nSBE3OoXtC55xz7uk03TM9OSvnAAIJEIggQASBAAEyiGAQwTZrf+4fp7tHMt53X1X9SjPTZ6a7z+lzzvN9nm+gtugh8SZ0Dp47d4InTh/i8VMHOTg3xjkWMZaNi4XLf37F73/zMb9+83Xeff1VWCdwYO8ML128wNkzJ/n8k+t89Ot3uPTMU7zz6su89uwFnn3kYbEL9JeQsKoY9RkYD1vI+vSkXWqxqM9NIA4MhziYozHNZ3xMJZyM99uYjDuYSbmZG/AwnXAW0pLTXh1Rq4yYS0U2YmGMYtxaCaf3j3PttWd4/uxRjs4OMZeNkvIamE16uHLhJM+dnGckYGQ8bGGq307GrWEiYiUb0DEc1BcAxGjYyFTcxnzayYHhAAdHRW3AkYlkYR2dTHFiJoMgZDkxk+HASD8TMReDfhMZn5EBj56QqU90bfkahK/h0YNifk3I1CdOIfxGUk41CbuStFtbmD4s5kyuiBYL35RLQcavIT+JGA+YmAiayTq1BSCRNMmIGWUkrCpiZgVBvei+lPEZGYs6CsDl5pvNWNTBwdEYRyaSPLxnmGNTAwyHrIRMfcTsKsaijgK1aV82UnBoOjQWz1Ga3MwOeJlL+5iIORiNWAogot8mY4GvnvfQTyMIX6PvKUcQLuWmD7feUIOGTsKm7gIACRmlYkq9XVaYRqRtvQxYe4ho28TAOWklnp7dBRDh7a68BUR0lT9Ie8XqbzxX5Y6HaKzahkHRgd0gI2DXEXBoUUubcOr7SAfsCMI5WiuLGY77Mco76WyoYPODP+f3w7+iaP3dqGUSOppr2V2+nda6cno7aynfsZYld/2IB371I7asuQeXQcbUYJRMyMZwv4P5oTAzGS9zaS9BUxdWWQ02eS0WeT19zcUcnIphUjXR2VBEb0clTz96gl+/9RrnThzj+tU3efL0SU4e2sP7b77Ck2eOMDUSxaRtpbluC1W7VhTeX/G2n9HW8CCK1k0EDI24tXV0N26mrnwV5cXLWffQnSxd8m8sWfbv/Nsd/5NlK3/M9pLlLH/wP1i78ZfsrlvLzp3Lqdy5jOIti1i++J95YMntFG2/ny2bF7Nk2R0sf+BnbN72ABVVW9lRvJ7DR/bw/q+v8tGH1/jys0/46vNP+M31d/nkg3f47KNrvPnai7z9+iVeeu4802ODzE+NEPY5sJs09Ha10NZYzWAywqXnn+L0sQMMRN0Y5M2EHTIGQyay/RaGY39Cw/nL3LVQ+CT3v9iQKzj73JGfii38zmhEy3BIzXzGzqBPxUS/iaSzj5gtrxfKg4hDuRUU/3ZHjpVxh3jtFV3hxO2/uH6Fzz94g+tvXeLMsXmO7hnnqTNHEQQjn717mecePc6L5x/hw6uXefbcaUZT/ej6JLnshzxd6CYQsZjC652MWRkNG0l7VIXAMXFdRxCuY+mtxP0nVq8LICK/8s/h5JsC8YWlbxMZGqbOYmzdpfTWPIiiYfVN++JQ7jXmiv2lN00V/jo3bVyUn0KAIFy5iX77da4hnZ9Q5EHCmVzdeTV33K4U3lv+95Yu+TdWrvgJG9b9ih3bllBa/AA7S1dSXb6WiF/DixeO896Vpzl1eJSDc2lGBjxcePwoly6e48C+MY6xgtFMgLF0AJu2k7rSh7Cr27j05FE+fus5Lj/7CKf2jfHI4dnCvnrm8dNcfuUFvvziN/zh91/w+y8+ga9v8OsrL7HQfE8XjtVUUFnYj/3qhWLd2SUCO1v7N8XWjq5tvPDkSaLqWuK6BuLaZhK6FgaMEjKWHoZcffSbWkWbV1snKXsXUWMLIW0zUUPbN0BEv7GdpFXCoKuPlE1Kv6GNoKIeS1sp3t5q0hbJwvbJoIvJTBThE/EN6NqrRK5x0EDCJCGsaWXQJcchb0AvqcwduJvTA/MK83xORC4k5QdQUyKKjoWs2EVZ8JY13mRxlcalbSVklqCXVOJWNcPHfyWu9/8WPv4rkb9sleKW1WHoqCgU3w55A9beeqy99ZikNXg0HdhkTei7qpE3ldFbX4yqtZze+mJChm5SDiVhXQfmznKMbSUY23ZgbtuBQ1KCTVKGs68SU0cZDnkDisYycWxZCYcmMjy8Z4iMT0dn1WZqti9HsnsDbbvW0FT6AJr2HfTVbcDaU0lT8QoqN9yDX9VCxqkgqO5gxKsnqOsgoG0npO8UKVrGDgK6VkKGdmJWKRNRI1m/mrRbzqBXKeoiPOqCzWTSLiNu7SWk78SjbMZxk7BF0SCGoPTWbC1MZJJ2GeNhU4FqMZ1wcmwyzmjYzJHxfk7OpLjx9vPw8WUunJhif9bL0YkwJ2di7BvyELF0oGrdUaC59NSsQ9O6HUNnCarmrQVAEbe0M+yT5XI6SrF0lhLRNTFg7iBj7WLILmXA3EHa0smYR8ZMVEzkjuqbsUt34eguJ6htwCq91f+4qXgpPTXr0HcU01v9EL27V2GTFuFTVmHoKqa3dj29DZvRS3ZiUdTi0DRiVzeg7tpJT9M2FM3bULXuwCmvIetXEjf2MOY3cjAT4Nh4jJNTSU7OpDg22c/BsRD7R3yMRg2kXDIG3HKGvQrSjh7x5NE0YchNX/QdxZilO9G0bkdStYauytUom7YUXJnM0p0EdI2EjS0FACMINdx7bwXnzj7CrrJStm7ZzObNm/jpT3/CiSNH2LF9K//4nW+zZuUDXLlyhc3r1/L/fec2rD11aFor8Om6sMnrkTVtp6exGIuimeefOMqzjx/jtRefIJsMUF9ZjFzSyuMPH+O9K6/w+gvPMDOcRtHRQsBuwKyWoOxpQC9rEi/A3ly37Qf5UfY5zD0VOOSiNaYwB8J1+BZfkY0sJFimnGqEv4aKjcspWXs/8pYqBMCmlPD0mSOcPbEfLx3sn8lCsejFfunZx+EPv+W911+G337GpWefxOc0o5FL8diNvPjsk1x942U++eAdrr/zBl9+9Gv4z9/y0ZXL7BseZNBnJ+3UMeozMBGxMh62MBo0MRo0MdFvYzbl5sh4P8cm4xwcjTCTcjMWtTIZdzCX9oqTiaSL2ZS70Oke9BsKo2qPvouITcn5E/NcvXSeF584wal9Y4wnfQxFHOwfTbCIcyziHEfGEoUwuPGITbRMvgqWnjqG/PocNc7CWMTAwRE/p2bjHJvs5/Bof2HycHQyxbGpAQ6PJ3Iiz2wBWIxG7MykfOK15woEjb3oOmvQd9UiWMGnkyIIl/BpJCQdKsbCVhJ2JQNOVWFCM+jR5m6gXyNSj66K3Ue3ggWKxTkyDhWDdjWDdjUZm4qsU8uoz8yg20BY34tX3UXSpWV2wF84ht84RgAAIABJREFU/iFTX2HKMJPycXg8wbGpgQI4ODk7yFw6QL9NWaBaZYMWppPeAo1pJuUriLAPjESYHfDSQJQGooz325gd8DARszMasZDxawgY28X7jDXXVV0kTrTlbcUIghWbvD53/zmHX9dJwqHINXBkDPtF4DnkVhEzSQlp24kauogZOgmpW/DJG/ArGvH07MbbK1q9+vpqcEvKRT1Ew1Y0dZvoqdlAT91G2ivXsmBjakQlqUfd08hAxMnzT57i+cdP4tD1UrFlDV11pRi6m+hu3MXekSQT6QiCcIrRVIjq1d/hrdDPaKxYj1EjQyZtY+WyRXQ1V7Ps3p+wff1y1D2NjCTdnD40zluXnua9Ny7yxKl9HJhIMBJ1MBa3s3cogFvTgqmnCmN3JYq2MsyyOiJOOTZdG9reOgJ2BU+eOsLhuUkMfVI0PZ2Mp2J89v7b/Pbjd/nwnVd4+uxB0T1RixhceA4aqh8gP/nRS4uIWFpRd+ygqXIVLXUbKNqymGVL/50ly+6gvHIt25iiq7uSsorV/OzO7yDtKWds0ktT0ybKihZTWbqUXUX3seGhn7Hkvtu5b/G/snLVz9mw+X7WbVjKHT/+J37609vp6WnjpYsX+PLGx3z56cf88XdfcOPD93jvyiU+uPoab792kf0zIySowWPVkgy76W6ro3TrWjxWLT67nn6/nV+/9QrX3nyZudEUcY+GgFlCyq1mOu0iGzFiUzYWPtfr2CfWJ+TqG2EfC1kE13MF7ML9KeOTM500Mz9gYzSkIeNRMBrSMRkz35T4u49bbWTzS6yd+m3ynPbiFHmA/OWHb3P9rUuiyP7hw/yphuL8I/soiINXi536vq46hDS4zbJcDZZdeK0/4JbvswEdaY+KQZ9IcVxY11mgT/1XOoc8YPDyX9Fu8kvbvv2m78X3oGtZj65lIwu6hzwImctdp/aJdeUdFGybF7R7Nxb+LwCIr1iYDJ5iIWzuCiI4uV5Yd9/9T9x553e4775/YcWKO1i65N9Yt/aX7Cx5kB1bl/KrX3yfyl3rSMfsnD46ydH9w/gcKhyGHp46e5innzxGJWnKildRW7meruYSWmo2016zCWn9NvYM+3n5/GH2joSwKluQdVRwi57mGrz1xiW+/vI3fPnZ+3zx8Ts37R8nU3FHAUQMWNoRBCOjDgkj1oUcB39fFc6uEpxdRdy8rx1d20iZ6nn27DE83TvJWNqIa5uJa5sZcymZ8GoY8SnJ+pXMJi0MeuUk7Au6hoynl5h1QT8RMbUyHFAUDHQ8iupCgzigqiOqb8avrF14DTfef5NXn36UfoeW7todmCW19Jt7RQ6psYu4sYtBlxyXsinnqkTu5Mpyq6XZmZs+VBdzPLVs7gN5QyxavnvriSgIRjFR94cQMHZi7q3Br2sv0Ji4+m348G+IWrqR125B1yLmKzj66vHr2nEpW2gvz1ubipZey3/+fTgmsHnZz5FUb8Mma8LS20DU1CNONKzd+FUNBNX1+BTVOKWlOKWlGFq3Y+8px9FTRUDfgb2vCWl1iSieSpDr7BlRtpbS27AddWsJ3bUb6Nq9BqO0DFXzVjrKH2TX2ruo2XI/5s5KwroO/Mo2vPIWOnatQ9lYjFfVQsatYsinImHvIWLqJGruYjpuYTSkY8gnPjboUTPgVJB2iYAiaZcRs/QQNoi2pX5NGx5lHj2KJ7ehowKXvJGAtp1+czcZt4qsT0vWpyXpVDKdcDLgVjOf9jI34OG50/NcfGSesYhIZdqf9XJ8KsqejIuotRN9VxnKlu1i0FrtepRNW1A2baGnZh19dRswScoI6RpJWDsYcvVgk+xE07gFm0R0y4rpmhm0SchYxaClrKOb8YCStF1CSNOAX1mLV1mDs+/mMd6CD3Z39Vo0rdvpKl9JT9WDGNu34erbhblbtMtVtm0rXKBaKh9C1VmGqrMMacMWtB0leLWNREzthI1tZBwqpmMODo9EOD6V4HguffnEbIJj0zHmB12MRPQkHL1ELRKSVgkJSxchTROu3t2YOkuQ1W+ku3otfXUb6KlZR9vOFbTvWklPzboCxUlWvxGTpAyfpp6QoZmwsYV7f/Hv/PLOn2LRabGbjNiMRhxmMytXrqC3p4flS5fwvX/8Lv/+w38RqUzf/p9sX30f1u46nPIWbLIm5M3F+A0dzKTc7B+L8pt3XuKz91/l3def5Rq3IQD//oPvYlL3cOPD93jkyH6EFnBolVx54QJvvvw0h/ZkcRm7c0nAN3I3tykEYY7OqodwKGqwy/IXh9cQEvBdrjKecBC3ywmbusl4dIRMPTgUbRyfHeTXl5/l4hMnOP/wIc6e3IeXDrEYcUK/38rfcZ3RdJhnz52GP3zJu5dfxKLto+D5DYVi/sK5U7x56Vmuv/kq//nJ+7x58WlmBmIiFcSqIuvWsi8b4dmzJxgPW5iM2gpTCHGq1M+hsWhhEpGnMu0Z9DObcjOf9rJ30C/y7QUj2aAJoyDgNUgYjth54tgsbz7/GC8+cYJjc1kGw3Zibj3ZsAO/UcYiztFvU5LxGUm5dcSscoSr4uuP2+XE7XISDhkpl4LhoJbZlJ1DowGOTfYzHrFxbCLFo3tHeXT/GGcPTnBiJoNRENg/HC0Ai+mkV+zKLRVBhKG7ga6aIhFECMbc8bpE0qFiPGJjKuZkwKUh49aQ9ekZCRjJ+ha0FIIAcWsvKZeCtE+9oAWxKUhZ5aStSoYcGrJOLVmnliGXnpRdQ8TQR9jYx3DIysHRGHkud8yuIhu0MBl3M5cOsH9YFI3OpQMcGOnnxEyG/cNR0l4DKbeO4ZCVoYCZQb+pIL7eOxQuuDRNxBwkXWpWcIwVHOOnPMNEzE42aBSP0ycQd8pEUFUD6lzYkklWjUVRi1PVhN/QgVvVjEPeQMgoJeVSkbDJSbvUTEZtTMccTISMZJyiNiKvicjbuzq7q3FJK3F3V+Hp2Y27W6QyWVqK0NdvQV27kZ6aDfTWbxLvaX8NwilyBctrbF1zH0G7mhfPn+KdVy+QDi4UYdqOaqx9zQTNKtzaXhzqbjrqt2Gu/B7nzP+BSd3KwT1TPHrqCHtnRzg4N0JTTTFDcS9/+OLX8MdP+OMX7/HVJ2/zn59f4+2Xn+LhwxNE7HKMvXUk3Qr67d3YFXWYeqrQdVVgkdfjULeillSh7KjEoenEpe3j2Ow4+8cGCVn1WOnjzYtP8v7li1x47CATGS9+Zw9uczuJiBy/q53WhlyQatnd9Dauw6OrQ9+zk8by1RRvWcyDK37C0uX/wZp1d1OxeyMPPHgnghBkW9FydpavJhrTM7snglRaTPG2XyEIRrZsuJM1q37M/fffzq/u/gG/uudfWbzkx/zN3/4fLL7/Z+zcuY1YzM/bV17lw/ff4fp7b/OH337OjQ/f441Lz/D6SxcYiHpF3cINcJnVNFWXsWHVEoQfQjYZIh50EnSZeOX5J3nj0jMcmBliNGYn4ZKLOhmfmrhThs94M6Upf27lC9sciPiLfPfbmGsjLEIQggyH1EzGjUzHTUxE9YxHDEz2m276WzcDiHxn/BkE4RDf5WouEyKdcxESf+fjd15GEK5yfP8EgnCVUwdnCve3bNzO6cMjnDk2zljGg8/eR8CpZHq0nwuPH2V+PE8pt3IrferPF/mDvpuBRP73/nfdlr6ZRq3vLPqz34v/L4AITdP6m7b709e3jwIIKORt5cHDNfK6CfHr1/5kPYMIHJ5BnFw+k9vvn3Df/Xfw0EM/Z/Xqn7J06Q9ZvPgHLFv676xZfSdbNi6mtGgFq1bcSU3VJrIpN9mUm66WcipK1tLXUc1gwk2i34rZ0EFXayltjdvZXbqShso1tFevp7txM521G3HrW3L5Kmdy66uF93YNHj19iMsvnufyi+d55/Jz39iv8wmRRp6xdpE2tpHUNZLWN5ExtTJsk5AyttKvqSOsrMLTXYqlTRRY2zq2ENNV89zjx3FLy0joG0noWuhXN5IxdzPmVpGySYmY2nPHLi8piOae+2bzgIXj0m8VGRUxWzs+VS0+VY2YA2ZsufW189n7nJwf4djUAAGDlLChm4RNTsLSw5BbRcIkIahpwaVsoKd+y007KC/mTbMQMucVD/QKuML3FhwOvgX1OxdGwT3NRQjCNfS91QjCGaKOPsK2HgJmCQNeFaNRE6NR0dlkLGIiYpZik1bhVzXhkjdi6KjALmskYJCgbNlVOMF3bliGoAWOCay/78eoWstxqdpQNO/Eo2wl7ygT1rWQtHSQMLcR1dYR0zeQMLfhVdagby3FrWol7dYzFfcRNKl5TBAQzoOuswpzdzXm7mpM0kq6azfQXLKMzopVWLp3IavfiLG9FFdfLebOSjzyRrIuDVm3Fmt3HW5FCzFLD0NeDUM+FQMuGRmPjJGgmtmkhfGIjuFA7jGngpilh5ilj6RdQcatImHrI2qSEjVJ6Td3E9J34pKL3RR9e3lOqN1VeDxpl5Fxq8i4VYQNUoQ7YDJqY2/aR9anZ/9ggEfmBtg/6CPl7GNvxsXJ6X72pJ3EbRKc8hqMXTtRt4iTlt7a9XRVrqaj/EF6atZh6CzBq6whqG0g45Bi7SpD3bAZY1sRTskugopaMU1c34JfWcuArYuMQ0pI01D4Pbd8N+qmm10FPil83VG5CkXzFiRVa7B2lRLS1BM3teJR14iZDJ1FbGOKztr1qLt20teyg46aDXTUbEDVUoxDXkfY2EHC3kPWp2c+5eH4RJwT00mOTcY5NpXg5FySE/Mp9o/4mE07GPSpiJhFa9dUzkPZJinHkIu8r99+H/Xb76OpeCmNRUtoKV1OV+VqOitW0VW5mp6adejai/BrG0g6JETNbexYez9//3d/w23/42/5h+98m3/+p+/x4/+4Q7R5veMOfnj7v3Dvol+Rjsew6rV87zu3Idm9Da+qDXtfE7u3PEBL2dqC/dvcUICP3roIv/uALz9+i2vcBisE9IpO3CYl199+jWx/AI20jX2jGR4/eYDZ0QTJiA2DvLnwd8QR/dcIghN501acylr0eas5wcnfcZ2grZfJlIshv56grouUU81wyMxI2MaF0wf4/Ufv8OWHb/Ph1Vd59MQ+hHOg6WtDJ2tjz8RADrDsgwaBF84/wkDYRcmW1YWun8+lx6jtxmNVc/GpR/jjFx/yhxsf8PFbr/Dw3inRq70SMbHXoWI+E+SZR48zFjIzGbUxn/ZycCTMfNrLodEIRyZiBXvX/JrP+JhJOpjqt3JkNMxEv4WQUcqp2QHeuXiGJ45MkPHpyQSNTKe97MlGGO13knDr6HeoCVtV8JVA0mNkT7afoZAVQbjCgEfLdNLNXNrHk0cmEOYgaulmwK1kImpkIiqmWR8Y8jPsN3J0PMlj+8Z4dO8oD89lC+Bp0G/KFdQuEm4df8kN/pIbHJpI0u9QY+ptEveXFQRhCntfE2FjD1m/kSGvmG0hJrMbGQ8aGPXryDgVheDCAbsIIgYDWkbDZrIBA2m7UrQ4tioLdKaMTUXKqiJuUZKwqhjymdiXjXBm3yin57OMRR2k3DoE4SrDISvj/c6CiHoi5mI+E+TETKYwUcn4jAUKVMqtYyzqYHbAz0zKx1TCw7f4im/xFcIPck2abYhuMsXiMRe7wkbMvTU5H34vpp4q8g5NTlUTebpTzCYjoO8ibpWR9Ynp5qNBM3NJD3NJD8NeDSlb3y3uTO7eWryyeoKqZhxd5TglFbiklTglFTg6ykQqU91mVDUbkFSsuvUatThf2LyGIByiumgNbr2UuEeHvHVXYVu7rBGnohlNaxUpp57/9/8JUrzku3yQuIuSZX/P3rEBXnvhKfbOjnDuzFG++PQ93n3rRX7zwRu888azPP7wHn776Vvwx0/58J1LnD0+z/xYPxG7HIu8kbBFStDQjl/XiqW3ErusFo+2GVNPNfLWUnTSauyqVhJuEy+dO83lp8+S9Jix0sdEwsPhyRTZfgupgIaAQ0rQ3knI3YVVV4MgXKRh91I6G1bh0teg7Sqipvh+Njz4Ezav+yVFO5bx0Pp7uPu+O/i3H/8Dd91zO4IQpLZhK/WNW2nvLKGrq5jKigcQBCNLWWg6rl79U+6+93Z+euf3+Nkvvs/O8k0cOjLNc889wfvvvwX8ls8/eZ+P3nuTz66/C3/8ks+uX+XM8f14rFo6m3ZTW76DjauXcgcXuYOLRLxWXnn+SR49cYADs6O8cekZnj57kuGkn0zQQMarJONVkg1oGPSpSPuU3FrInWJB+Jwv+vMuQcbcBEy8No6ENYxHdExF9ExHDUyGDUxEjQwHNDf9vXyXXPx6LCJed0ZCJuzyZrFGOsNNxZy4HT8QmGJbDqgaset7iQe09PuUhN0yEiF9gRZ1iNUMJpycPDzOU48dYAEI5IGQ+Hrj9r5b3mu+WfnfA4Y/t0SgZZCU/NnHb/65LgcmDB1b0LVsRNWw/r/4m/lpy8WFFHrhXK5mywO5q4hThou5dYyFzIhLuXPxPOKkIy+kPs899/2QRff8M0uW/Yj7lvwrS5b9iA3rF7Fh/SIeWnMXmzctZtP6xTTWbefgvuHCdLmydAOS1io6msrZumkJ9y76F352x7eprVxHZ+M2lNJdtFevRdmxA1VbEX2NW8hr1kSx+ie51zSGIFylP2AhFbYRdesZT/uYHQrcsg8mQnoyjp5CMFygt4IBXSPjrm4mPTLG3L2MOCUM2dqI6+rw9ZVi79yKvXMrQcUuLj55EpeklLCympShjaiqgX51K6MuJWl3H7c6at0MFvMgIg8OFyZOUWsbg75uEo5OEo52Mi4pKZeEgKYOc1cJFkkpwkdXXuD8iXkOjycKvNoBp4qYUQQR/UYJjp5qzN1VtFeupXTtL//kyc8vfH+b+MEuKNo/EcdOqzmEIKTpbtqBvL0MebvI7bKqGgnbekh4lPD+35KNGAtJr9MpB7NpUbAY0LfldBANWLtrUDaXYJc1MhFzcGRqgP3jcdz6Ho7ODnHh9AEiNiULqPVrjJJqHH31RIwSYqYuooY2EuZ2YsYWYvoGBu0d2KU7iRpbGHSJHUW3soOZZIhLjz/MI/unkDWW0laxjpayNcgbt2PqLkfdVkR39dpCl17Tuh1n725s0oqc3WwlKYuMIZeGvUkPk1EbIwEjw34RLAwHxAvRTMLMVMzIaEgEEGm3vEBdCukl9Jt7GfbrSNpl4nuw9JCw9RExSnDJGzFLdmORVuNVtRAxSohbexlwKqBBPA7Dfh0BbSduRQtmSQ1+TQcZt4bZhIvRoAG/po0Bl4xDI34emU8yP+Ag5ewhbGzDpahF21ZMX90GuipX01K6nNayBwqTCK+yBr9aFFWbO0rEKYSyloC8hoC8hpCyDm9vFQlzOwlzO2FtI67eShy9FTh6K9C2bKOr/EEEwUjdtsWFD/DuLXfTXLac3voNKJu2oG3aSkBVS9zUhkNWha69CIeqmmxIzb4xLwFLJ1ppOUINFK29i/L1d6No2kG/uZtBr5JBj5a5AQ/HpxKcnB3g2FSC49NJjudAxNGpCIfGg6I4ziImVWccPcR0rbec6Ls3LaJq46+o2XIPDTvup23nCrqr16Jq3loInwsZmsl4epmIasl4evFpGhGEKSy9TewdT/PkmRO88+br/O63n/O7zz/l+//8PTauX0dfTzff++63eeCeO4kauvCp23Er21C2VNBTs4OyNffSWbWFqF3FC2eP8PoLjyGMwQlBwGnu4+Fjc3xy7TIvPf0os8MJTh+cwa7qZiYb55XnzvLEmQNMZPyiYG0buYvwxdzFvhSbbDeS3RvE7JOdop96xClnIukk49YgnAe3opVBv4npgSCPHZnhlWce47knTnLtzZfEIvcvoLxoPcWbVhauA9KWCmTt1RStX8bu0o18i68wCgJ7plJI2qupKt9YsFj85Nplrr7yNI8dnisU04JWBCIDNgVzAwGePnOsYPowGbMXJmuHRiMcnYxzaCwqOjLlUqtnU27mUy4mImYODQfZl/GStMvYnw3ywStPwG/e5MKJGSZiDlJuDUNhM4N+A5mgkZTXgFsrIeY0cHA8zeHJQZIeI/tYR79DzeyAn+PTKd54+gRHJ2JkvGqGg3pmkzamYmYmokZm4nYmIjaOj6c4NTPI4dE4B7JRZpO+XGqzlRaCpL0GgmZZTp82JwoHjXne73WMgsBoyELU3MeQz8B03MV42MJYyFyYRIz6dYz4tAy6lAzYZQw6ZAy5FQy4xaCpkZCJkZCJYY+OQaeaIYeGYZdOBBBmOXGTnJhZwaDbwGzSx4mZDE8cmebJozMcGOlnMu5mLOpg0G9iJGxjdsDPfCbI7ICffdkIp+aGOD6dZrzfScZnZNBvIuXWMRQQgSdfCfCVgHADhgJmhgJG0l5drojIURL+Oj8pu9kRJopD05ijNok3PaeqCa+mlZCxi+GgkaRTSdanZzrmYDJqZzrmZD7lZTrmZNClJGHpIaQVqQJ5e9ewppW4sasAIPLL2bkTa2sxxsZtaOs3I6lYRfuulTQVLxe706vJUXr3sTCRz4rf50TQRpSYOiqQ1WwlYe7j//o/j7L8jn/iBefdyHbchkvbwcHpLOcfOcYLTz/G8xce4/PfvMvXX33IV5++y6svnGVqJMpTjx3gtRceZf9MiqBDSdDaR9ytYiioY9CnwqNpIGBoQd9Vhr1vN35dK0ZJhUgP1rTgVreRdGmZSwXZkw5j623GKW/B0ltPv01G1NFHJqTBqW2gp2kTrTU5wLQJtL07MCnLMCt2oZYUoZIUU7vrQTatvYv16xaxZPnP+Nmi27lvxc/ZUrIqd8/N61j+fCd8x4572LBpEctX/ITFS+5g2Yo7CYSsvH/9DT7//AP+8Psb/PbGR/znV5/yx68+5dqbL3PxqUeZzCbYtn5lgR1QV1HElrUP0Nm0m4eP7uX1ly7wu88+4O3XLnLl5Wf5/KN3efaJhxlNBki51WQDGsajYnrzaFifS3H+UxBxhgUgsY8Foe6Nmzj64pRvJKhmPKhhPKhhyK1g1K/JFY1f59bNICLfZDWKAEBK4fo2lfYXis/JwX5QCrgtmm/st2RISzZpZ2TAicMsoaZ8A+2NZaRjTk4fnb5p2wW9QtDURdwp1g0LdqjidhmPgqSj9xvP898tbccONO3bUbf9+SA0o1TU1em7igs/M/wZHv83QUSaBRtdZ26ffI0IKEQr6QVKWH7icAWxWM8H1R3KHa+8RuIS9yz5EStX/YQly37EqjU/Y9OWe1i39pc8tOYXPLTmLpYv+w8qd63j3kX/yrbNywsgoqejhs6mSlZziOaGEpobipC27+SJR+Z4/cVHePHJ/ZjlNdSXPUBT2Qpqtt9PbckyKrbey2FB4LAg5F6HCCKMihYEwYm0oRiroukb+2DA3s2AuYOwaoGqntI3MR9SMe7pY8zdy4S3l+lAH5O+HgZtzYSU5Tgl2/H0FPPi+VO4pWUE5VUMWrqIa5uJKJuZ9GkZDqiIWDq+8Zy3rrxwPv+1uNI+KdlQH0PBXrKhPrKhPpLOLjzqGnHbk/MjzKR8TPa7CBt7GHBpCBml2HrqCRukhA1SPMpm1K0iuixb96vck+xjIdI9iyB8xQ3+UgQPm4AWAc4J4sVWyOsfrqLqrhRRWot4oxyKGhlNWMlGjMwOetib9TGbdjGXcTOVFEeQLmUD9u7duGWiFsKpaMSjbiPt1XF8dpCL547xzqULfPLuK/zh03c5d2Q6l2HxNbs3L8Mhb8IpaxDdirwqUSxi7cQjq8LeVYxfXklAVYujV7SLdcgXDvDVF57m8oXH8OnyHLIxOirWIqvfTPsu8WLbUbESRf0GDO1FdFeupWn7UrSNRQRVzQSULbj7mhj1GUi71Dkhppk9aSezSZFPOejtYySoJOORkXT0ErNKCek78ara8Gs6C1SsvB4iHyKXBxEWabXo/qRqIWzoImmXMRYyMpd0MhO354BCB0FdFwmbnJRDyVjIzLDfQL+5m6Cug9GQjuOTER6eSzAdtxC3SYiaO/CqG9B3lNJdvZa2nStoLFpSABGGzhJcsiq8yhpM7cVYOksJaRoYsHXRr20iqKglqBCD54Y9vYQ09VilZVilZVgkpagaN9FRsZLWnctpKlmCZPdqJNVrEIR9NJYsoWXncrp2rxatVNuKCKhEEbZZWo6icSvG7nKS7l6mMzbRoWURKNt3IlyFnWvvRtdRTtqlJmqSFuhcxybjnJ7PcHo+w8k9GU7uGeDEfIojM1EOT4QKICJqaCNllRBSNqBt2o40B6BEoCMCnuaSZYXMiIiplUFvH2NhNaMhFRNRLXMpM7NJE6MhDU5FM7rOGi48eoxXLz7NzMQo6XQSt83Gxg3r+Pbf/w8E4R+5764f41c2EVC3YuupZ8Cl4cLJPbzz/FkyHgNGaT2azjpcGmnBoamieDVGVSteq4KzJ/fwxkvneevS0+yfzJDn3yaCFpzmPiRNZTRWbrzpwnGVjoq12OXV2GS7aSxeQaFTUSk2BSaSTsbDFjJuDSmHiqRLy2TSz9kj8xTGyS3iOS1p2Y2yuxl5Vz3drZVIGnexu+QhSjYto758I621xXyLrzi8d5hDewbZvnEZlaUPiV38HDNeTJO9Iqa0niHnx37+FhCRp+7khdV7Mj4Oj0U5mtNF7Bn0M5f2MpNyMxW3sSft5EBGTK6ei1sZ8Yl0weMT/bz/0mM8e2Ka6YSTjFfLSK5bPxqxMBl3kvIaeP2Zszx16iCTqRBJn4nJpJ+ZdIDhiJ3hqJWjk3GmEk4G3ErSHhWT/SbmBxzMpaxMxcyMhSwcHo5xZCTOnlSA/UMRjowlCmLrBDVMJ72M9t/MM55DEM4jaMHUXcdI0MxY2Eq/RUbKIeog8inGA3YZgy4lw14NWY+aQYcIILIusbgZ8mvJ+DUM+fViunfYymTIwpjXyJBDw4BFURBWx8wKhjxG5lJ+jk6mOD2f5dyhSU7MZDg+nebweKIAHk7MZHh4z3DhsUfDdUSkAAAgAElEQVT2jnBiJsNEzEXGZyxQmUbCNrJBCwMePcJViDvUDPpNjPfbmUq4cp/TU+JxX5f/euEGZ5XVELVJxayLsIGYo4+gqYuEQ8Fw0MhUv51hv4HJqJ19mQDzcTez/U5m+52MB8xMhIxkPWriZtFtKg8igqpmQuoW3N1Vt9CZ3JJyHB1lWFuLMbXsQFG7HknVGlpKl4vF5Ip8QZYvlKdY6OjdoK1kNVZJJTFDJwMmKcNOJevu/UeeNtxOsuGfqNqxBJeyi6Gwi88/eIvffnqNY/snOXNqP6+/coELT55kYjSKvLcBZU8dEa8Wp6ELj0GC1yQhaJEyGFCT8ckJ6pvwqGpRNW/F1FmCW1mHpbsCW18Nfl0rLmUTAW0nHmUbYYMUv6aDsZCRoKGdfquUlLuXkKmFBQpcft+fw6rahVFWQr+jDZe+jrivB5uhmc72UoSLsH7zUlauW0yvug2JvIlN2x4QNRV5Ye/N4GHrz9m44Sds2PhTHlr/c1atuZO1G+7lh1zi8NEZbnzxa/74x8/549efcfGZs7z5ynO8/MzjCMIp7Lq+QlPCKAh4zCpmR5KcPbGfR47M8/Vn7/PVx+/y8buXef2F87x7+SKfvPc6zz1+iv2TAwwFdTnakY5Br5y0V8ZIWMNYVMdQUMVkwsSC5XWehnQpR6U5J7onXc8xK4Qp+i2dDPkUjAXU4jEvaDxfK1xXBcH4J1oKLzZZE1GrDG1HNcI2CFtVzAyGGQg5GIy6ucZt6GUdTA0nmZ8Y5P13L3Pu9EEEwcgz5/ZzdN8gdoOEV9ed5NV1J7m8ap7fffE+77x+8abnWaCqiAA99/MCiBBfU8LeQ8y6kDzs1zblGl7/axBhkJSg7ypG11mEtmMH2o5v2o7mt/nfAyY3uz/lf5YHY1kKjk3CMywEz11iwbwn/3nNNyLOIQKI/GPnWb/pLn56522sXPUTikqW8cDKn7C9aBm9PbtpatzOfYv/jSX3/ZiWhp2EfCYG4l60yk62b3iQLWuXYTPJeOzhA7z4zMPc+PAy19++yKfvvUDcraJ62zK66zZjkFbgUjfSWbuR3pZiRECTj0B4jb/jOl7DNwt5t7KOYa+C0YCCCZ+CjLWLgGw3bukuYtpGpvwKRl09jDi7GXN3MxdWcCChYy4iI2msw9G1DZd0By8+dbrgzpQxd5LUtxLXtjMbMjIcUBF3SLlVy/Jf6VqmWMjnEZfPWINHv5uAWTSyyPi7iTlyeo2YXUXI1EfU3IdD1syAS0PSocKv6SBulRExduNSNiFv3kHLrgdv+pBeyR3g3Mnyw9zN/lquy/ktRE/s4hxyb2HBru8X8Bd8nfMBP8Zk2sl4wsb+sRAHRoNi0NWwn7F+M0FTF25VI66+Wpy9u/GrWgjou7D2NaKT1NHv0nFkLstHV1/h3dee49L5U2LwhxEsvQ0om8tQNJUir9+BR9VI2tHDiF/OoLMbV28FusaNmFq3YmjdjldZQ9wsIWzqprNiKw1FGwlb9EylQgh/Ab1122jduRpp9UYai5ZRuvqnCIugessiVI2bsHXvRNmwCUn5Gpzd1STNUmIGCTFjD/2GHoI6CVFTDyMBsVM5HTcx5JORsHcx4OombuskbGzDrxUzJMTwuTYixh4ixm6s3TXo28txyhqImqREjJKCyNqrainka6RdSqZjNvZlvKK9q0fNgFNFyqFkyKvDo2wlbpUVaFJ7BtxMxy0cn4xwfDLCWFhPxNROUN+CW1mHvqMU6e6HaN+1ktayB+isWLWQk9BRjL2nvDCFiOqbSVk7iagbCCnr6Nc2EVbVk7Z34ewpR9uyFXMuAVNauarwQda0bePmqVZz2TI6q1bRVr6CrsrVWDp34pXX4lfWY+muQN9RinADVG1FSBs2YZJVY5bXMBa3cmQ6RsqlwtpbT0DbKdLzHArG+20cGotyYj7N6X1DPLw/y8k9AxydiXN4OsKeES9jEQMJu2g3mwcRhtZiJBWraNu5guaSZTQVLy3QmBSNm9F3FDPg6ibrlzPkkxG3dRIxtZJ0SBgNqZhNWphNuXn+kQP88fPrfHb9XV5/5SXsZjP5f2atVrwZfQtMbTuJmaTia7crefLoDBeO72Us7ET4BXTVlCCpLUVSX4akqQyjqpWNqxfRUrud+spNHNkzzKGZQRrKt2BRtJMjhrBtw1KqS9cuXCwWQ3fNFszdVXi1jX/izCGep5NpN9Npj5jLELUzl/QwlfCQ9BjxmpWsYx/r2IdF20fIbcZtURF06/HZlAjC1zRVbaF591akzTuxqFtpqy+irX47Glkj0vadmDTtzE5EOHVkgnjYwGv8AOEMDIWsJL3ahammYCzQmS48epzRoInxcC5gbijAvqEAh8eiBU3EZNzBZNzBVMLJVNzGTL+Z42MB9qZsjPjUTIYNjAW0DHvFz3/apSRu7RVdnwIGMT/Co4ExgfF+ew4wGcXQTCt49TIOjCWZHvATtsmIO5SkvVoyXrWoiQhomE3amE2KWqfRoJmDQ1EODkWZjXs5kI1yfHKgEM42GXcjCJ9gkbWIN8CliDfKXC6CURAQvgtZv5GRoJmJiJWJiJWRgJGRgLEAIrIeNUNuVQFEjHhUjAd1jIQMDAa0DPn1jIbNzMWczMWcjPtMZGwqkiZZYRLRb5KTduqY7BezHvYOhQui6JOzgzy8Z5jD4wmOTCQ5s29B43FqbojT81mOTqYYizpIew2MhG2MRR1kfMZb1qDfxHDIyljUxni/HUEwYu1rpJI0wiVu4kTniwwjcWcvs2kXMwNOBgNakm4Fo2Ez82kvM3EnYyEzM3EX+weDzPY7mQxZmQxZGfEaGA8ayHrUxExS8R6ibCKsaSWsacWvaCxoIvLL1bULR0cZtrYSzK1FKOs20Fv9EN1Va0S93y3F4SXy1pF5akVf1Ub6tS3sjZl5eDTIunt/wFT7P3Fa/X3W3P0D+o09SHfvIOE28NHVV7h25QXMmm7amytpb65kd/kWdmx5kKb6YqgRP/86WR1Rl4J+p4ywpYukqwdBMGLp3oVbLuq2rNKd+NV1BDVNBPUthAzt+DTNpGx9ZJwKsi4VaUcfM/1mBr1yUk4pA24pfl09LnUVBmkRgnCKvqb1aLuLMCvKMMlLsch2srvoXnZu+RX5ju/OXWvZtO0BaprLyE4lGZyMYXdrciBigRaxq2QxFTvvpaTkLrZs/Rnr1v+YVQ/9hNUP/YJ1GxezaetyVJpO9u4d5eKz53j+mbPEAg6GEn6cBjldjZUIgrFwLUiFnLz2/BNcf/sV/vjFh/CHz+Grj/ndb67x4dVXuXzxSZ45e4IzR/cwnY2T8BoRhASDXjlDPgWDXjlZv5KxqI7hkJqUuxdBsObAa+5Y/iJ/fM+Jj624+XgbCRvzgtc8cMyKIEKa3y6fTL0Q9ibcJjYDrH2NKForsdKHlT7mh/t57NgeXr/4hEhv7Pdy7c2X+cOXH/P5b659o8hrqythQBB4dd1Jrl97A/7zBr/77MObtrmZ737rygf4/q+KepeiFvtNOkVL9y4svbtu2ebPAQndTbqI/4rq9N+DiDQLNKw8mMuLpG+mMp3JbX+JBUF1foKUnx4dIy/a/i5X+f7t/zcPrPwPyitXs27DIoQpMJs6USmbkPU2MDczwK/feZlPP3qLF587W2jStTdUEvJZefHCWd69/CI3PniLj996metXnmMuHcjFgBp59vQ8bz57muPTSRIeDYbeejpq8gArByJ0TYX77ICnh0GvnP6cOc1YUMlEUMWws4eouh5PdzkRVR1Zu4QJr0hnGvf0MBOUcSChY19cxaCtGXd3EZ6eYl548hT+vgqC8ipimiZimiYGjBKmA3qmYkayQRUjYQ0hU9ufOQY3H4sgeRDRXrmMpl335R5boECFLE2F81tQt5Qz4NJwcyhJv0VG1NzHoFdP1NyHXdaIsrWYjqqHqNm+lAXuYP6J94kCoXO5m12OCrGYMyLFaQ6EsVxX0Sp2N4UgIq9UunDiTadd8MY/MJG0Mz/oYcCrwq5owKVswNBWhqphK7qWMtGNqbsOnaSOkE3F/GiSD968xOUXnuCRw9MIx6B03RIcihYEI6hbdyGp3IihcxcBdSNpp5RRn5yovgmntBR3z076Dc2EtM3YpFW5ScQx2nZtp6+xBkWLKGqs3bac5tIH6axcR3PJA0iqxBAdRdMm5HUi10/btBVnTxV2SRWevjqS5h4yDhUDNiUxi4yETc6QV8NoSMdwQMWQT0bWL88BiBa86gYcslpMXVUYOqpw9DUR0ovdI+EY9NVuw9RVVUj0FrMx6guC6ri1lyGvhumYjfmUi/GwiZRDznTEhk1Si2TXRkpX/BJXbyNDLg0RfScBdSt7Uw6OjgQ4nPUxFtASNbQRUDfi6qvG1FGGsmkL8oZNhdVdvZbOilXIatejb9uBTbITa1cZPkUNEV1TAUCkTO1ENY34lTVYpWUY2ndg7ChC07wFScWDNJUsoalkCX31ea5kHpwakdQ+REv5A3RWraat+AHk1Zsxte3ELK3E1luNXVGHrmsXXXWb0HVX4DW28dSpaT568xmOTyax9zXhVbWTcWtJOJWMhM3Mpb3sH4twdCbJ8T1pDs/E2DMaYH7Yw1jCTNqjIOXsI+3oKYAIm6Qc+U10rrwORla/EU3rdnTtRfg09biVNThkVRi7SgsOVrbeCiKmdpJOJZefOiUm2b5+ic9/8xEOi5krV65w5coV+uROXIpWLnIHnr46sh5xahXUS/HreslrkLyaXhStNciaK6kr3cD9d93O5tV3s2vHCpqqN9O4exPCNti1bSWNuzZSsXkFKxbdQb/PyP7ZDEMxR+6ie72wv52KerzaRoLG1tzFI53TM00xM+RjJuMlaVfgkTUT0ksZDdkIWZT0tlYjTMFoOsqlZx/n5RfOk+73iOe7NE/FMSJvK0cQjBRtXEzRhvtoqt5E2Y4HaKrdzMkjo3z56ev84bfv8siJiRz9qYS+5jLMsgZCph6ill6SdkVBWP3MYycYDZoYC5mZijvYk/GJqdTDIfYM+gsWoaMRC9NJF3MDLubiZg4NOjiYsTMV1jHqUzIbMzHTbyTjlDEdNTGXsjMRMbOCY2R9WgacCgrUjNXie5E0VrL6/l9QV7IJn0lG0CzDpmwhZleQ8YnFejYg0hXHwnrGwlqyfjXTETtHsv3sS4eYjDjZmwlxaCTGVMwt2qbeBprOGu7gIobuBgRhjF9wnu3r7mP14h8Ximp7XxMhQzcRo6hdE6dDSobcKkZ8WsZ8GkY8Koac8gKIGAtoxRC8qInxqJWpuIO5mJPpiI1Rj4G0VUnc0EvKLCdpURZAxFTMXUidnksHmE56C1kPewZDHBqLF+hLp+ezhWC5PYMhMj4jCaeG4ZCViZiLAY+ejM+YAw4ORiN2MWRrClJuDYN+AzG7mFS9UDzkaF25+0zcKWM65eAat3GN28gGdIXE8umYA0E4Xyg0x/wWhj1GxgNWxgNWRv06Bl3Kgm15nsYUUrfgkO7G3rnr1tVeirW1GHPzDozN25HXrKO3ejWyWrF5IgjGP7F8PXZT4RJEsms1jq6dxLXNVG38FfrSb/OK83aW/PivkFdtxNPXQNggxdLbhEvXjUPXS13lNoq3rWHNynsI+Iw8+fgxLjx1KgciDiHrLMdnlhJ3K4g7ews3cU3zFiydJbh6K/DKdxMxNJF2SknZuwpWjQFlU0Gw329oI2XtZNDdTdzSRsYrJe2REHO04NFWYZBuR92+BZ1kB8aefDEYZaETLOoFlq/8OSWVm5g9OMaFl85x9MxeRicTKNR5w4/XaG8W9W4Ntcupr19GReX9bNt+F/8/Ye8dJWd93/s/53Cuc3xybvJL7MSJnXtJTGxciDEG00EISai31a62996m9957n90pO7N1tu9Kq4aEkED0EoEFCExHGAEyHQxucZzX749nZlaySe4f37NlZnaenad93p/Pu+ys+CkVlbeyZfuN3HbH1URjDk6cWOGxR+5hbibLYFcD/R11rLn+3+hq2sN4KoxJ2UdrzU5OP3ScLz54C37zER+ef4UvPniLP37xAf/x2S95/xcv8eQDxxD6IRV2kY64CdlUCEKuGBJXKIqlnUzFdEzGDWUQkXAW8x3mSsfdilikXnEpgPjTNRXSIggFUnYJYV3RcviyEt3tDBd3e2M2OUmniphDjUXWzlwuyrOPHufz987x6rOPM5NPcvqh4/zxNx/zx998zIW3XuO3n/6S+44scf5lEZCUmirPnH6Uzz78Je+/8xaff/Aen1x453/cztISGw56Rn3q//Y5AU1T+atf24xLVYdLtZod4VDUXAIgnMraMo1JEJyXfP//XqWOuEhp6qtdU36sq+Z2WvbewiqNqaRRKelxT1PSJa2G65XAwxyr1CcxdG5HxU3UN99FReXtCEuwe9et1NbcxbNnHuDCOz/nzdee4Z4jC+xfnCyDCOEYCMdgYXKMh+45ylsvP88Hb7zEfQfmMPW3IwiPY8TJY0cXeP+Vp/ni7Rd57WcPcxl/wK7q/7P/16mowaOuZ8jZSyGqpRDVMB5UMB5UMBlUkfdISRo6CCoaiGpaSFt6WIjqWIobWIxpWYiq2JfUsX9Yy2xYSs7RQVxXx9kn7yuDiLCikYS2jTGngoJfx0LaznhUJ04unQPEbN2kvRK++pUBvvqVkjZGBHIOZSV2xZ6Lflfa9j8V3RdBxLBTTdarJ6Tvp7tqIwN129B2VuOUtzPiM5D16olapdjkTeIf+SHFLllpbFcoOjG9inAtMCeI04drYZxm8ftTxYIiVxqlvYogfIJwGlAKrLATQbgAH/yNuN74J2ZSTqK2QQz9NbiUzcSMPXgVjbjkLfh1Pfh0vVgUHVhUfXitKjJRD0I/HFmeJBd3o+5tFC8aTrBKm/FqOggZuoiauxn1KVlMWSiE1aTtveRdA4Q0zaTtA+LEQ9eLTyOGaI34HRyazNJbvZmuqnUM1G+kv+4uJA13EdC1Mezsx9RXgV/bTP3Gq5HV30XOIydh7mPIOsBMzEraISdpU5D1iJaDy1mRLz2TNIsdkWExHCpp7ydk6MCtbMY6UI+5rx6vSuymJ6wSzP3VKFu3Y5PUETX3ErP0iVkZ6lY8qhbi1n7yAQ3TCQuLGVfZ8WksaGAqKnZDD43HCWh7yPtFd5aUXcZs3MbhsSD3FCIcmwyxkLSQc0tImrsIa1vwymvxKMTlVdbhklWj69iGpO5O5I0bMHfvwqeoxzm4l4CqUaQdmbsZdUkYc0uJGdrwKGoJaBrxqxtwSKowdG1H2XwXPdW30bLzYp3NacSOnhNZ20YGG9eh792FsmkzLkmtCGoUTeh7KtF1X8SzvADZkJ5zz9zHUyeXiVmlxG0yZpNuElY5+aCRqbiV+bSX5dEAhwtJ7llIcWQmwfJooOzMNOSQkHXJGfWoSNskRNUdeOUN2Pr3om7fWhZUy4vJ2dbBKkx9FTjltZj794gOVn27ULZtorfmdiTF7TcP1BGxy3nx6Qd599wLPPf04yzOT2O3WTE4pThNKoLGAZGKlrCSccrIetSMhc2EjYPFTthZdq25gTt+ciWVm25l69qfctUVX6dm91r8DhnxgI5dm29A2AMt1ZtoqljPrjt/it8s5b23nuPXH7/BvQcnKHN1LwNBOMeQU0rI2E3KLccmLVrtXgkjYQP7JqLsH4uwnA0yZJFjH2zDq+4l4zXzNT5ASZCVuTzHD84yN55AL+8QQcQJEM5AZ8NW2mpFsJ2mG0l3FRVbb6SqYg0dbdvZueNmzKZuMmknPo+cV7mCvvZdnKJ4Izkl0ggmwhZmYw6OTKc588hJ0co0ZmNmSLR5PTQZ5/BUgv2jYaaTTiaiooh4/2iYwxNRTs4l2J9xcu9MjKOTIVL2Acb8Kg6PBZmNW9if9bAv4yVpk5ZBxPywSwQPG0vFgJNXuQKXQcbS2DDZoA2XppfxqI1cQNQdFGJWZodszCWszMYtzCXMLKWc7M8EODqVZiUXYybu4eB4knvn8xwYS1CIuxG+AdmghZl0gCfvW2EPS5iUHWSiNibSPvaNJxh2a4jbFaTdWmJFmuNU1CbSE+NOFoacLCadzMUsTAWNTAZ0TIeNzMZFCuXSiI+VfJgDoxH2ZwIsJFwUglbGvUYyNhV5l468R0/eo2cq4uTgeJz7l0W60v3LExyYSLKUDTOfCTKfCXK4kOK+fRPcM5/jyHS6LLCeSQdI+Ywk3TrG4y5m0oGi/kHURcxngswM+8ogYtitIeFQknSqysVCLmgk69czGjaT8WsImfsYjRjLIGI+7Ran2T+E+bS7WFiJIEJYA2NBM6MBE3NDHhbTfg7kAqJVtldD0jJI0jLIkHWAUvfSOVBXtP0Wl6u/GmdfJfaeCqy9FZi7d6Jt34KmbTPazu2o2rYwULeenpq19NWtKxY0l2oAjG3b6Ku8haY7v875xPepuPmv8UnrSGg7CMiaiRp6kTRux2voI+k309Oyp8yTf/O1Z+APn/Afv3mf86+fwWtZ7R6ORoykfcri+33CxWYUEUMrQ7ZuCmENYz4xLHM6omcuYig/51DWzf6MnfmEgYiuhYyrl/khPbmAhKilDZ++gYCxCZ+hEYtsDyUXqpLbzaojzmFuvPWH+GMWjpxYQG+T0NFbRWvnjks+h8a6W2huvoX2zjtobrmdqpqbqGu8k9b2HeyuXMeNN1+FXi8ll4vjc1uoq97B7Tdfw+4td/D9b/8DMb+V98+/zJMP3cMDx1c499Iz8LtPeeeNn/Prj9/lnddegN9+yhcfvM2Zx06JaeY5cBkVrMyOcmAuw2TCLF7vfkixyK0j4egVAcIKrHa/ncV9ucSlBdOXLbHomo2aEYQkccP/RAWK4pS14lN3EbfJSHs0JBwKji9k+QOX8QcuYzoX4p79U7z1yhk+fuc13n79BT597zxH9s2xvzDK0w/fy7+fOs6BuQkEwck7b7zEf/7qU/74+Wf87uMPv+Q9C6yCIScjTiU5l4qZiIXFpJ3pqIlRn5qcZ5XSFDVcnLsiNlBChjY8qgbc6vo/ew+n/MvBgltZ/6XPv3RdTHkLYugUp+Tq1k1Im9Yz2LiOvro7aK++jbaG9VRX3V7cLw+Xjz/xmCyBiFOsCq5LNswlq94XEYRTbNh4DRs2XkPlnttZv+5q7ljzQ3o6K+nu2MO9x+b54rO3ePOVn3H26Qd55eyTnLpnP3/gMrwWLfumxihNeQ7N5En5zGg661F31mDsbyLrN5ELWrh7boTjSxMI3WCUthe3YXUyl3H1kvdJmY5pWUpbWBg2MZvQU4hqmAgoGXENEtW34ZbW4BmsJqRsZC6sYSluYCmuYyaoYCYoYzGmLusjhgzNPPv4SWKaRhK6Vlx9ewjK6snbJeQcEgQhSNjchWVgL13Va9h407dZ+8O/R7Lt76i97et88+9vIGBswiavRAQLF4OHi4/3L9mPGZee/SNRDo8miBik2AZakTTswtjbyLBbR8QiZ8irxaXtEpH1t7gowORxcceV0gaPIRbu18INPC52I0vhIUWKk4jOi0iyHc5wtXjh7wfe+kd46x8pJCzEbQNYBmvRdO5B07kbTccu7NJahuwy7PJWjJImrMpO5N2NeCzK8t+YyEZ544WnMCn7qNt1FyVOmq6/hrClG6+2BbeykYmIjoN5L3NxE5NBDcPWPtI2CRm7/KIdLlp0qdoqqdl4Ay07bysfCM07br7oguNE3bELffcerIO1eFQt5clAiVq0v3gTm0mIdnCzQzYmIgbGw+JoVXyfHXhULfi17Wg6dqHvqiJqEkfSB8Z8FOJ6ErYefMXuQNjYTlDfikfVQFDfStjYXubmF+J6xkIqxkIqpuJmJiI2njy+zOunT/HgyiSFuFNM/w0ZyThlHBgRbyz7hs0sxPVMB+SM2LqJqevwSfYQ0dQRNTSSMLcQNTTjlddi66vA3L0LS+dONI2b8UrqGDJ2kzJ3k7b0MOLoI2PrIaJrwausKyddG3t3o2zdTG/1GrqrbmOg7k5W+YslfmMBcUx8GGPvbrRd25C33EVA10LC0Y+6YxeSxs3i59ZZgV3WxN2zSZ59YD8HJyJ4NR3YZU3ErP2M+NWMOJUUQuI4f8StYDygZ2XEz90TUQ7kAkwEDeRcKtI2GVmHgnG3hpxdQUjRiamzCkNPBZKmDXTtvY3BxvWYBvbgUtVjkVSi7tyKXV6NQ1GDaaACZcdGlB0bMfTvwCKtwDy4B93A3rJu4NQ9s5x58jivvvA4518/UwTRS1gVbUSsAwjCw8QsfWS9cvJelXi+rIMtt15D294t9LbsZuemGwm61bzy/CM899RJbIY+LvAN9my/jZrdaxlor6SrcQdDPgOvPfMA/OYdPnz7WabSboySxuJn/CK5gI6EVULCKilT4qIW0clsetjBgUnRs38u6SOkkxLUrgrNv8YHBAx9OAWBsbiFsENCd8Mmuhs2iYV3Nwh/Ce11m9my9sf0tO5E0lNDd8duKvas5bobvs1V1/wfrrrmW/zo2svZvusW9Lou5JJ6RlMe8brxLRFELGcDLKc9HJ3NcPaJUyxmvUwn7QjC5+TDBuZSLnHiMBZiOm5jKmxiKeXmcD7EoVyQ+aSNhbSTxYyL+ZSDQtzMVMzEbNLBUsbLwXyQ2ZiDqZCFqZCFxw5MsTjkIWUTb7DyjnrW3/ITEj4r/PoDPnvnZfaNJ0i7tWTcGlJ2GYWIkf1pNwfSTvYN2VhJOTiccXOwWLwfnkxycDzOvlyYg+Nx7i4Ms5QNM+ITKaX3rUzx3qvP8MZzj/HY/QdZKAzzsyfu5fUXn+TlZx7k6GKebNhKruh0NDvkYSxoJuvRMRtzMhu1MxOxMR02Mx2xMZewszDkZCnlZi7uZH/az+F8hIMjIRaTbqaCZsZ9BsZ9BrIOFSNONSMuDXmPjtGAidmki0Pjce6dH+HEXJ7Dk8PsH4myLxflwFiCQxNDHC6kODKd5s2PdDYAACAASURBVO65EVYmh1iZHOLgTJr5fISRiI3RuJPliQTTaS/TQ24KSRdn+SHf4AIzwx4m4w4E4UXc6i6iVhljESuLI0FWxmPsH4uyOBKkBCwmE2YOToU5MBlCOAH9JDnD1QinxAn4Tla4ltMsZDzMDjuZjFkYDRkY8WsZDYjX2BGvjiG7gqRNTtImRRCW0Hbuxqdpw9S3F0NPJW5lIx5VE6a+SnRdu7AOVmEZqETXtQN9907s0mqsg1XlSbS0cQOKFnEyu+riNM5Xv+Jk23V/w5ux76Ha/TW699xKQttBytxLzi3Dr2rF0FuNW9POkFdLd/1Wepp3kR/y8vSj9/Lhu6/w/vmXxUZcNSjaKkh7tRyYjJANqPHpL0qN3Snek73qRobtvWSdEqaDWmaCBrJWCZNeDXm3kpmgiYNpDwdS7nIA6KhXxlRITczUjl22F7uiCq++AZe+HqOsovgeF4oF2+OXFKZrN/yIHRW3sGnbtazfdDVrN/yAHbuvo6H5DmobbqOh8XYk0p1U7L2WPdXX09G9ifrm9WzbeTNbtt3O3r3b0GkV/OzpJ3n0kQd44OQJhmJhqiq209Vaz71H9/HFpxf44tML8Mcv+M2v3uODd9/k159+yOcfv88vz7/JJxfe4dcffcDnH/ySh07cTSrqxWVUsDCR5sUzj3Bs/ziFjGOVTn3xZOFLQYSTqZSFIV/JAvbSx1bdj0o0nBXybjVxQ2kCExXpUNeCobcKp6wZQYgSUnSS0PWSMPaStg+Q98ku8esXhGMsTUQ4vJhj/2xOvIa2w+JknpdOP8pLpx8uP/f1Z57gs7df478++SUfvPYCxxcLq3+nXGeVQMR4+bFxt4ZJr47ZkJHZqJlCyMC4b1Vc7de2Ei4HOIogwty/B7+2GZ+mCZ/yv09NFgQnfpX4vIC6BY+q4b953hyXBOJd8rl6kdbfgaJ1A4rWDQzUr6G96uaLjrkVVlkzp4rHZMmJqaSFKIGI0mSwBC7OcNeGa9i+7UYqdt7K7h23sGPrjWzbeB03XvvPDMfM/PL8M/zus3N8+t6LfPLLl/j5mVPsnxliJuMjHzIxGjYTMPQRMPbgUrfRV7+p2GB3ouzag7avFqeuC4uyVaxNBmpZnawmGXH0kXcNkPdIGPVKGffLmQwqWU5ZWC42tlO2HhKmDpJWMYbAK69l3CtlzDXImGuQSa+M2ZCSubCK6YCcCc8gUXUDZ584RULXSsbSTULXimdgVaty2WVO7rrx20i2/R0Lg/+Xl4Pf4Xz4Kp73XMWnme/hqvwnrv3OP/GXX+34k31ysfXrl4GINMJ40EYh7GAuLt60xwJWYhYFIYOEqFWBVd6BW9eDRd5SfNF5xGnCw6wGfjgRhA9EF5U5RG7hFUXqUgGE+uLv/gKR3vSXUB5NbQThcxgJKMkFVWW+YsarxKNuRd+zF21XBdrO3Rh79+BWteHVdmOSNmPX9SLtrEf4BgyF3RxdmePQUoGTd+8jG/Nz/MACSb8NQTiDUVJP3NFP1NqDT9dK1itnOmpgzKsm51KQsUuJ6roIKNsxdFYWY+9/K27/X4j0jIH6zTRsvYm6zTfQuut2hMshF9AVi67zCN8Cfc9eYtZBMl41SYeMlFtJIWHj0ESIxYyLmaSVmaSV6YSFsZCOEZ+KEZ+KsLEbh6wBy0ANhp5KFC3b0HbuxqNqIWzsJOORELd14dM24lTUlEdiXk0DHnU9MWsnMWsnQ85eRkMKpuJaCgkdCxkLByb8PHSowCtPPchLT5zgwESSjEfHZMzGvrSf2biFmaiBubiepbiBhaiGab+EvL2LYW09EeVehowNDJmbGDK1kDA0EdE0EVDU4ZWIaNncsQuvpI6EvpOMtZ+srY+svZeksZ2gWrRINfbuRte1o5y3IG3cgKRhPYqWTajbt5YvXIP165A2bigfI4aeXRj6dqFo24Rf30LWL8PQW8Wq84XIYxW70TGSDhn6nkpsslqG3RImYnomPGpmggYKfh2jTgVjLiWzISMLURuzITMTHi05u4KMRU7eoWbCoyfvUBNV9WLrrccmqUHduY2BhnUMNq5H270Dp7IOv76ZoLEVp7IWu7wafd92ZK3rkbasRde7BZu8AruyBv1gFU5jF1GvgpnRAF7bIP/+8EF+9cHL4jlQD4quvSJYF84S1HcybOtnyNKNIDyMVdrC3Qs5nj99kg/PP8/Ju2c4cfcM//WH9zn9xDGeevIeMS9CKN0gzyAlypH5Ed5+6QkeuGeG0WEbuv4atH2i4M2n7SRhlRA29JZpbTHzQDl/pJCwcXAqKrob5ZMM23UkLJeOwIP6TpyCwKmDafZPeHBqmxG+hehMccNq8+DRk/twCgJb1l9H5Z61cE6grXsP3dI6Yhkn2ckQwmEQDkNVxdqyFkD4a5hJiiYAC0NOjs6kefbx+1jIeJgZcpAPGxj2KJkZcrB/NMhKPsh03MZkwMBs1MpS1M5c2CJOBVIOFtMe5tNuppN2Cgkbc0NOljJeloa9zCdcHBmLcTAninJnY87ydvA1AYOylyNLU7z/5s95/dlHmcuGyPmN5W0b86oZd6vYl7ByMOVkMWpiKWLiUMbLwbEwR6aHODqd4vBkkqPTKVYdSUAQ0rBR4P4DMzz10FFoF+Aygf2LY5x77Wm++PAc9x+bIxOykAlZKCQ9jIZtjAXNzA97mY04mI04mInYxBW1MxtzMJsUt202amdf0sPBdIADKT+LMScFv6kMIkacanIlAOEVMxZmky4OjEa4ZybFA8uTZVH4vmykDCSOTKe5Zz7Hyf2THF8aY6UwzHQmwFTKx+xohKWpJPunhphIOpmMO5hKOBEehoVsgJlhD4IwzrBbQ8g0SMKhJB8yMzPsYSkXYt9ohOV8mOV8iPmsh/msi5WJIPNZF9wgMJW0wAcifelrfFBMAha7w/mwDkG4wPSwjaW8l/GIhVzAQMIuJ2QUdXX5oJGMV03IKBppBPSdJOyD+HUdWKU12GS12GS1mAf3YpNVY+yvwDSwB7u8BstAJaq2LcibN6Lt3I6hZxeajm2oWzcXb9rH+Ml3vs9D+h+Qaf8WG2/5Z9TNWwgqmsg6JWScEpzyeuQt27BIGzBJm1B2V7Px9qup27OO5eksz54+xb8/fLx8ri1lgxybS3OoEGMiaSNo7RYf6y4CdiGNU15L0tpN2j7AhFfJbNDAmEvJmEtNxi5n1KliLmxhPmJmzKUkaxsg75SScfTjVdaj79mBaaACl6YWj7ERu64Wo6amWKSVtB/HKCWHC8IJtu64lpr622nr3ERN/a1s3XE1e+tuoqVjHVW1N3LXlu+zZsMV3Hjb/2FP9a00tW3lrs03cvU1/8qO7ZsYzWc4++xz/OLcm7z95i947mdP88QjD/Kz04/wxstnef/d1/ntFx/wn7//lN9+8RG/+/XHfPHZhzx/5ikePHmcF555mk/evcBH75znjRefLVPa4n4LIwk32YSNqFfGqmvSH4rF0Zmi7maFuHuQYf+lWoGVCX9R+3IxiLjYQnW8XNiOOJXFYrXI7S+CCK+iGY+8iaC0lYi8naiqnbimnZRZtJVPO7oJGZuJ2brwG1tx6drob9lBV8OuMogoZIZ46tSxS7btwQOzvPzE/bz0+H0cKWQ5MpW66PHSdeXin8XvJ1waCl49c2ET8xHzlxSFotDXp2vGqxWL45itm4he1KR6FY145A14FY1f+lqPvAGfUgQRf/54ibY0h31g9yUZGRd/tpK6Ncga1iJpXEt/9a2077mJPwcRK4gAoURXOosIdEsWr2L4pLhK1q+n2LLxenZuu4VdW25m+8Yb2HrXtWzZ8BPW3vw9zJoOnn/6BL//1TkuvPE0L545ycnDU0RdCoS/AFXHdgw9Fag7d9BWIRqsSJq38CJXIghOpO3bxYwqVRMmeSOa/ioM0nouprON2HoZd0uY8MmY9MuZCiiYDqlYSBpZSBqZCCgYtnYzbO9hLCBnMqxi1CslZeliyNBOUt/GsLGDrLWHEVsvKVNnWYSd0LWSMnUybOwgoWslWWwy/OVXO7j2O//EfN8VPG2/kmjTN1FXfJ2dN3yNu278Z7Zf/9ccVoiP1d72NS7/+x/xlf9lL54j48WvJcB88b4qfu9X9+FRdmLvb8LW10hI309Q30/YOEjMJseu6sCpuVhwOS7umMuLgED4YPWgbUcMmmovnnjVRVpDKba85NJ0RQlInEUQCsxRTT6kZsg1SNotZzJqZDRkwK/rQtddhbJtB4aeSgbrN6DrriJikaDorGLXxhu57gf/jPANMWTmi4/e4fiBBQ7MTbA0McLD9xzigaP7EIQzSFp34NY0EzC041I1EjX3kveqGPdpKIQMTAWNjHo0ZF1K7APiGG6wbiurKHIFn7YTWfN2uqrW0VtM445ZB5mMWSi54FglDcRtElJuJQF9NzHrIDNDDpZHPEzFTOQDGsZCOiajRtHK1aci5ZIxnbAw7JRiGahB3b4TY28Vhp5KhK+BTVKDsXc35oEKrJJKrJJKTP0ibcY8UIFNWkXQ0ELI2Erc1sWIX8pkTMPssJHlnJ2DkwGee+gwF37+FOfOPMSxuRGmYg4Ws34Wkm6GbYNkHIOM+WRl8U4JRKRNzQzpG0hbWhgyN5EwNBHXNxLXtxLXtxLTthJRt+IZrMUvayCu6yDnkDDqkpCydBHRNOFT1GHt34Ouaweajm3ounaIwKBnV9kad/UCc4KBujuL3b1N5XA3Tdc2XKo6/PoWjP0VRWrcedQdFciat+NWdeDX9eBRt2MeqMMyWEvA0M6wW0LKM8h0UEshoGHSp2LcoyjeWMWb65hLzaRXx6hTRc6uYtSpYdytY8SmJKLqxtFfj7m/Gl3PbpTtW5C1bETZvgXzYCV+fTNxe3dZaGYa3IW6azPKjo1oe0RgpO/fRX/LNm697l+45vt/j6y3Gh4WeOXsw/Af7/PkQ4fIJZwM+XSk/LriBTBKziPmaoz6lJxameClp+6HP37MR2+/wBMPHuSNl57gnbee5eWfP8pb537G0nya3vY95WO2bvedjCfdXHj1NEn6UfRV0de4BYe6jZh1kLhNnD6k7DJG3CpSdhkpu4yoqR/hVRBehSOFOAcnYowF7ExF3EzHvAzZlVglTZRGu/reCrIBJcMeKauCvmKjQCqe7w/ePcdzT97LwyeXUcqaWWEn41NRjp6Y44mnj7O4khObDl5E7dSKSIeKIhWFtsI4B/NB7pnP8rNHTjAz5GAx62VhxEthyF6eRBwcC7OQcjMbtTIbtTIfsjDl0zMdNTE7ZGE57SpPI2aHbMwPu0RgMSyumYSL+WEvk2EH0zE3KYcWj6qPg3NjvHvuBd5780U+f+8c773+LPMjYeJ2BYIQZTkbYD7pYDHp5FDGy6GMl8WYlcWohZVhFyv5IIcLSY7NpDk6nSp/nU8FEITzDLt1+I0SFvNxJtNBelsrWSgM8/wzj/Deuy9y4dxzLM8MwwWBqFPNaNjGsFvHiFfPcjbITNguAomonbmYQwQQMQeFmJWZmJWpoJn5iJ3lhJvlhJuZiI0Jv3EVRFwMIPxGkT6WdLE/F+LwRJwTc3nunc1xrJDhyMQwhyaGuLuQ5vhCnpPL45w6OM0Dh2Y4WEgxGncyOezl7oUcRxfzzI6EGIvbGY/airSjFZbzYebSPrJ+A2GzhLRXR9ZvIB8yMxl3MJvysjgSZN9ohP1jkbKg+sBkBEFIw8MCE3ELnBULxlxIL1pZelXE7BJKlpnTww4OTkXZlw+xkPExFjYjCFHiNhkxqxRhJ8hbSvSbUrG4hGmgCqeyAZ+uFY+mGZdCnKTapdW4FHVYB8XsHF3XDqyDVTjltWJqfe9uzL27ueMn32S0/QoOK77Lt//hxwzWrUfVvIWwtg1/0aHQr+vAqWhhIm5B2VVFV90W6ivW4bFKWZhMcezgDPceXiDiMZZzAQRBpDONhA14je0ounZcVNhewCbZS9rZz5hPyZRfzUxAz6RX7D5nHWKA7FRQL3rHu1WM2AcZsYv0Cae0GkFIYxqowCqvxCC9OL+ntB5n1dr9MIIwR0XVzdQ2rGF35Q1s3vZv7GGJPSyxt/Zm1m+6knUbv8vGbVdx9XVf58Zb/4WtO2+komo9e2u24vM6eOftN3nrzV/wu9/8lg9/eYEXnn2G1156gbd/8QrvvPkKn3zwFp9/8jaffvgL3nrjBc698jyv/vwZju5fIhn0kY6W3L1OMDeWRfgtCL+FiEuH3yZnIuNm/2yU4Yiq+Lzz4rZfXqI3/ZaApYtMSHXJ/zqbtl0EIv6U7nTxOl0uUgUhStomuaiAfZyItpOMSULaMEBS182woZucQ5zoDlk78KhFPYFdWYtd3YxB2kgqZOOBo2LjZTQRKorDnewfizKb8jKbEid7y7lgWec0l/JQ7g5fQq1bdeGZ8GiZDhiZj5iZL7q4CYKTmLELc8+echZG2NxR/hq3izStoKYVj7wBl7QOt6z+z8DCxQAiqGn9kmMniFNSosd9SUe7vN1JpHVrUDStQ9m0DknjOrpr19BafXvx8YsBwlkuTa4u2cCWgutKtq+n2bD+x2zaeC2bNl7LxvXXsHH9NWzZeD3bt9wkNr/nIORW8+j9y8xPxlEN1iPvq8Oq6UT4C1B37UbbVYG+r4rKDT9GSELSJeVFrsSpakYQnGi6K7CpGjDL6zFKqy/57FOmTvKOfia9MgpBJdMhFbMRDfMxHYdH3RzMOZmN6Ujbe0lau8j7pExF1EyFVIw4+kibRSBRAhFZaw9Dhnai6iai6qYysEjoWknoWsk7+umsvJmKm/+Kp+1XMt93BRuv/wf+9n9X8tWvrDIKvvK/lFz+9z9Asu3veN5zFYcVV7D9+v+Pv/ubu7jsMiOXaiEudqMr/i7j0eHX9LCSDZH3iNoIn7qLiElC1PqndlTnKfnKC8IfxAlDeWT0gThSvaFIaSol0pZDLD6nZLclOh+IQhdBOCEGDgkw7JaQ9SqZHbJRSNgIGnrQdlWiaN15yYGo7astBvqc5hyXc47L6W6p4e3XX+DnTz/Gu6//nBefeoyJVBinXoZuoAVZ+y5s8jrc6iYcinrCuk7yXhULCRv7025GnEpGPRrG/DrsA/W071qLICxRv+VmBOEULmUrLmUrgw1baK+4g87KO6nfcmN5u8YjJuI2CUFDDzHrIGFTH25VGxFzP1NxK+NhvXiyWvpIuWRMRAwU4mbGQroycEq5ZGKx2lUh8v6799BdtZb+2nX0Vq9B3nIXpv7d2KRV6Ht2iJaorRvRdW/HpazFr2siYe8mH5QzFdcyndQzM2RgZtjCymiUx44u8NjRBdG2MmimELOTcSowdVcSM3SSdQ4wHVIxH1FT8ErJ27vImNtImZsZMjcR09cRUtUQVtcS17cyZOpgyNhNQt9JTNtOSNlMXNfBqEvGuEfGkLGTgKIOj6wG+6A4WtN378TUV4FdWo1bWS+OPnUtOGQ1xePkcXqr19BXcweD9etQtGwSgUfPDjyaBuzyGnQ9uwnoxZGrW9VGX+1G+uu20Fe7kcGGLWi7KkSgaO0h4eglZutmOqhl0qdi0qcSAYVfx7hbVQYQ0wEjk14dYy4tYy4to04NabOMoLwDW28thp5KDH17MPZXlJdFUoVDUYNH04BNtheHoganqhqbvBLjwOox2127hsNsRStrYWYswoP3LmLV9mHR9DKZDSH8JczloownHGR8OkrC8qS5hzG3lMmgOG6ez0c4/+KTrMymifp0zE3EGIpYOH50hgfv34fTPEh95XqaazZRvWMNit46ji7mefT4Ag8dm6EkMPObegmb+ki5lWScCmZiVsYDevJeDXmvmFZf2vbDU2LOgk/Vj7AEQe0AUZOEhF3OsEtBuTt5GcWbwFzxvH9YvD4cA0V3Fdr+RjIhC5/w1xhVHUj664hEzWh1XeiMPbS07hT9uaPFXJmNIAivijfxyyHn1jIdtTCTsDMZMTMZszCXcjGTcpIPG5hPu9mXD7CSD7KQcjMXszEXs7EQtjITNIi88ISZ5ZSdfRk3y2kXC2kn88MuFlKi29Fi2seQXclCysdKTrS9Trl03D09wkP3rIi+84/fj/AtOHlonqXxJGm/CUGIImvaRcwsYTbmYDJgYMyrZTlh58iIn5WMT9Ti5EMcGItxYCzGwfE4K6NRUQ8hnKeZcaJ2FRMJL0Z5J2Z1Dx9deBn+81M+/egNHjy+TEgQ4IKAU9tLyqMn6dQw7FAxHhKzHmbCdmajdubjTmZjDmaixc8qJIKF6YCZubCNubCNqaD5EhCR9+jIe3SM+QxMBExFDZWLpYyf/bkQK7kYR6fSnJwf5eT8KCcWRrl/eYIHDhR48OA0DxwocOrgNIdnMkyn/Mzlwty9kOPAdIrRqKNMZeKCgPBbWBmPsZANkAuaiFikjEdtjEWsjEWsTMTszAx7WMgGWM6H2TcaYSkXZP94iAMTMaJIwSpwnyCIOSKnYDJuJ+PXEDT2U+4GN8OwWy0mFPv1jIZMjPj1lDpqCbucoKEHq6QBj7qVUqGoat+JaaAKq7QGl6qRoLEDh6wGh6wGl6IOr7oRh0xs7Jj6KnDIasogwtJXQcX6H2Ct+QYv+q/g2n/9Gj1VorvJQN16mrZdX+5Smwbr6Kpej0XegqyjEh4W4GGBd849y7tvPs9jDxzhofsPE/dbEKQwnXAxEjCQ8qoYiegI2S7i4F8BgvAiNlm1mFEzZGU6omfKpxWvc14tOZeKUY+K2aiZhaiFCY+alLmXuK4Dj6y2GKiZxqmuw66sQdq1kVXf/ksFquIqFWrnKWlCdlf+lN6B7ai0NTS3raOy5gY6ejZS03gb2yuuY/P267hry7XUN21HoeomGvHz+GMP8fvf/YbPPvmU9999h4/fv8Aff/8b4Hf86qMLvPbSGe47vp8HTh7k7v3TnLrnAB++8zq//9WHvPrc0zx0/AgmpYS+5nqa9myHaoFhv5lHT+7j7oUsR/fnxO29HAThgjgdbS+yKYqMg213fA9NX0WxEVKibhTEuqYMIi4VAK/+LIKIcZeSCbeKcbeK2bCeErjLOiWMOVSM2eVcbGAjCE6ihmZcsipCxla82iY82ja6SVNI+3nmsZM8duJuVmby5eePRoyMRows5nzMpl1MxcX8iz8vxr9sCiCCiNmQuP/nwiYm/FpyLgXCt0DXvoNTrGEqZmAqpvuSv/HnEwe/qhm/qpmgppWQtk204de1/4+v/fJ1KYiQ1d+Bqnk9mqb1KJrWIWnaQEfN7ay6Yc2xChJKPz9ePD5LIGUJQTjBzbd+l82brmPD+h+z9o6rWHP7D7hzzVVs2vATdmy9md07bkPeX49G1oJF243wFzDYWUNfWxVdTbup230nXfWbkXXsQNom3tebdt6MvG079y6lePyeAkGTOBU0S6rxaJpxKhtwKusQtQgdZGw95B39THikTPnkFIJKZiMaFhMGlodMHB51c2zSz/6MjRHXACFdMzFTO1n3AKNeKTNhNRMeKTl7H3lHPwFFPc7BKiy9uzB0bMPQsQ1z906MXdvRtm5G176FLTd9m1jTN/ks832ijd9k443/UgQFX74PShMLV+U/cT58dZHi9H+/hOLkvOjzLSC4lZ2k3Voe2DfGUsZP1DSIV9WOR13ixR1mdQRYnCRchkhduqGE6hF1ElcWOYcnQN5ZXT65RH7eq4jTiKKo+kpxOpHyaxAE4L2/hff+lrlhOwfHgyxkPMSsg5gGGtD1XhypfhbhMghaJNx7cIpTdy/RTxK/w8BvPrkAv/uM//r1x/zu43c4++QDHJkb5+SBKQLmPoKmTvy6DtyqFkLaDkZ9ahaTThYSDnIuFVmHgrxHR1AtHhBdVUVL2yvFCYOqfTedlXfSsWctksatRY2EuF3Gvhq8mg6SDhlJh4yQsReftpOwqY9hl6IMFuLW/jKImE5YyPnVxK39+LXtuBRNKFu3o2zdjmXgzy3S+mvXYuzdLaY1D1SibN1cHqd71Y1ETB0MO/vJeqWMFPmWYyEVYxEtYyELy/koi5kQGY+OlFPNdNzBXMJOxikjomsnbe+jEFQyE1Yy6ZUwYuskZWpl2NhCTF9HWFNNUFlNWF1LwtBGytJFytzLsKmHtHmAuLaLIWM3Y275JSDCKxdvULbiKgGIgK6FsLGdiKkDWzERWtW25ZL/Wdm6GUPPLlyqerTdOzD2VzIW0XL3dIxcQIO2q5LBBjHNWZxa7ULdsQvTQBUeTTMJRy+5oJzJoIYxn1Ls0IW0TIW0jHoV5N1Kxn0axrxaRj0a8m41ebearENF0iQhqOrCJW3COliLRVKNTVaLU9mAR9OIV9uEWy1eLByKGpzKWlyqOpzKWsyS3Sja76Kn9lZKRc3RA1P86sM3eeu1Z3jo5AGcZrnoPf6X4DVKidiUxc62E0P7btKWPjLmHrK2AYZdKsaT7iL3+TR6RRsBpxK7sR/hPGQSDv79kSNEvFrq9qxD0rmXvqZdWGTtnDpcYHzIgSDk0PXX4FC34VS0kPaoGPVpxXCyYuE75teR92oY8WqYG3KyLx9gKm7H2t+CsASPcwN+bS9TcTtpj9i528lK8WZc1BEVShPKD8TrxlJxsnAaMiELQYeS4YiF0RE/A7019PVWo1G2IQifizf4y8WuoiAcxikIDFsVBFRdjPq0LGd9HBwLc2A8zP7RIDMpJ7mQnuWcn+Wcn8W0h0LMylTQyFTQyIzfyExAz2xYy3zCyP5hKytZFytZF8tpF0spN4vDrmJuilNMaZ4cJuUyMOTUk/aYWMwnefAekW8fchsZGw6RiXrQSToQ9kDYqiJolIgBcNkghbCVvEdXFDA6RfAz5GIu7WUxE2AxE2ApG2Qh7Wcy6iTjMTCVcFPqrqn6mji0OMqH777EL99+iS8+e4uzp+8nVEz5FgChH5JODUmbgrhFxqRfDI6bidhEbUTUTiEsOkyNB/SMefVM+YxMBkxMBc1MBkwiiCiuAnN4/wAAIABJREFUEogo5chMRqxiAvawh4WUl5VcjHums9y3MMaJuTwnFkZ5cKXAY0fmeezoAo/ePc/9+yc5PJNh33iCfeMJlsfizI+EKQz72DcaYXEkyFlB4KwgEBcElvNhphLOorOVOKmYiNmZHnKzOBJk/1i0rI0Q6U1h1nCKdnLivecGENaAFi8TMTsxmwyLpFm0Fr+iNAEX711DTiW5gKFMaYpaJAw5lWS8alJuJYJwFn1PJauUiXMY+vZgkVTjVDZgHazCLq3Go2rAp2nCrazHMlCJqa8Cy0ClqNvq3E7jtmtpXPs13oxdye6b/or6rT+hu+o2BOEw0qYtqLt2E3dIeen0Pdx/eJI9m67ntuuuIEc7OdrZs/V2Ij4D9x6Z59D+KR4+dZgXzzxU3u8h0wApr4qoc1CkDpaulUU7XI+mkZmkkcVhG1MhbZmum7aJhhGTAR3zcSsLMROjLhlhVQuu/mosPbuxlJo72hKXPX1R0TaO2AQsZpeUi7WSraYIIrp6t9HRvYX2ro20tK+nofkOWtrXs7f+NnbvvZE1637A96/6BmvuvIbm1kqsVi33HDvMH//zP3jt1Zf56L1f8h+/+ZwXzz7DE4/ez8XC8XwqwB6WmM4lOP/Ks/zXrz/mrRef5ZHjh5lIhZkaDjM3Emc6E+Lso/fwyfmz3HdggsmUi5C9H3E69dtiDXK2eJ0pIFwNu9b/qDjRKiX7rlLjxBW8aJWK9Et99sfscsYdCubDBlaG7JRAxHRQKx6PVxSBSxFEpCxdBNR1uGRVOOTVuNUNRG39IkvjW3BkPs+zj5zkw3M/RxCcnHvmBCsTQSLWPjJ+BfNZBzPDFqYSRiajpUTqEvgRG1Gjfll5O/IOJVM+PXNhS9nFbTKgY9SjIm7qxq9qJu9VcHQ6wpGpwJ/VH27pak3iVzYQUDWWXRlDmmbC2hYiulYiOnEKEVT/z/qJS9fFn3Xyov+hQM+u6+mvXkPj9uvYseZ7rLvx29x+0xWsuf37iPXp41zMGBE1uznu2PAjblnzXdas+wHr7/oxa9b+kFtv+S633/Y9Nqz/MZs3XcemDdex4c5rEE6D2dDP7ESC2YkhDi1PMD2WQNbTyOa117F70w24DV04tGJdLG3biX6gltm0g31jfsLmLmyyWhyKeoL6VlG3qhP//6S1i3GvlAmPuMbdEsa9UgpBJfMxHfuGzRTCalaydg6MOBjzyQjrW4gYWsm6B5gKqSgElYw6B3D0VbLphn9AXfF1Yk3fJNb0TaKN/4ir8bviqvw20cZ/JNr4jxxW/jMvBf6Vipv/irbdN5EoAp3/1/q7v7mLtT/8Rw4rruB5z78h2fYNLv/7a/nK/zounjdlOp9T3Ec1d91I0q4koO0hYhzAIW3CNnixIKZwkUinNI2YYzWY5VXxZLysRE/6gO767RgGmnGqe4qvdbIaW14SaIngYyJugvP/AO/+Hbz3tyyPeNiX8zIVtxKzDmKTtWDsr0fatK14wp5l861Xoe6t5xgbeeuVMzxx6ihHV2Z4+/UX+OMXH/Hbj9/hFy/+jKPLU3j0Mjy6fmJ2CW5NM05FE055Iz5lC1mXnLmYyJ8uFZDjfiNB3WrYXPuedXg0Xfi0nQw2bKFjz1p6qjegbNuFpHErzTtuRdq0DUnjVlzKVhJ2KWFTH05FS3kSMeSUMzdsL9OZRnwqxkI6RoNaouZebJI6NB27uJi7qGzdfsmObdz6U7oqb0XXtQOvuhGPqgFTXwX67p1YBioJ6FqImjuJW7sJ6FrKYuuUa4CxkIbZYTdz6QBTMQcjPgNjQZPo2JJyU4gYieo7GLYWO99+OWOufjKWTpL6JuLaBiKaOiLaGmK6BpLGVtLWbjLWXjLWftKWPkZsUjKWQbK2AUZdMvJOMXkxqmkhqG7EPliFS1Enujwo63Er68vi8LCxHbeyHpeiDnP/HmRFcaK0cQP67p3YJHvx6ZqLfOQ6Eo5+Um45blULyrZd9NVuxC5rwi5rwiqpw9RfjUVSjVfbRNLZSz4kZj6UVt4jJ+eWidxku5SUdZAh8yApq5SMXc6IU0nGrmTYIiOm7yek7cKlaMIiqcbYX4lFIl7wg8Y2gsY2/PoWvNpGHIoarNIqTAMVaHu2Im1ZhyA46atfj7SnhrmJFJ++d443Xz7D26+fJT8cxGNWkU8GcOukJN060l4dXlU75q5Kxj0Kxp0SCgENIWM/9x8ocHguWyzSnXQ0bhfB+GXw9OPH+P3npXNzjsbd66jcdDPS1kpCVmn5PNT2VePRduDXdZHziaAh7ZAz7tORc6nIedTkvRpGA3rRnUhwMuxSMWRTc2QizbGZLGMhGwmbgqhVStDYT9DUW3Rou4AIHM4Xj9uHxWuEFNFl6RYxpfUGHkfZVy92A9sR9VJbS5OMFxGE8wR0A5SokimbkoxDJYqlM172jfiZT7uZS7lEp63pOMdmhzg8FWM56xOF1UEjkwEDM34js0EDi1EDS0kRRBzMODiYcbE/I4qOF4acLKb9ZL16UegcMFN9160oO+sYjXpwqAeZHR1CI+0Gq0DUZ6G/rZYta2+kt3kvozEvbz73OI/ePc+BsQQHRqOs5CPMRO1M+MXshvm0l/mMj6VskOWREEvZIPMpH5NRJzm/mSFXqQg4h07SxsMn9vPK84/x8gtP8utfnYf//IS3BYG3BUGkfL0KcbuKYYeKhFXOmMfAuFcECYWiOHwyaGY0oGfMr2PcZ2DSa2DCbyyvyYCJiYCJyaBZBBBuLVmPlpxP1EQUYvayle6x6RQn5vIcnxnh0FiSQxND3L88IYKII/P8+737uHdxlJXxBCuTQ+wbTzCXDbGQi3BkNsuKIIhrPFbmrPO5wFIuVKZmFJKush7i4GSCu2dSIv3JCwcm4uIUpvjabtIIp2C4+HPMJscma0XeWlE8hnLia4sBW2mPhumkk4WMj8mYjZRbTdQiwaNuR+yyi/7zxr69lICHeJ6L530JRJQmER5VAw5ZDeb+PRh6dmHqq6C/9k62/XRVSP31vy7RpMRCs23vHdTtvIVSYTydCxByKliZz3BgIUuOdhqrN2MzDDBXSPPczx7i4/ff4LP3XuP5x47DaYGgoYeMX4XX2IlJViP+rY0luvAKYWsnEzEtYyENI24Zox4VebeSlF3CqE/NbNTM0pCD+aiRvFNKRN2Kc1CcFFsGKjEPVmIsJxGf4lLHmxJt5+Hi+51iFUSUwIaTusY7qKq5ibs2/4C7Nv+A2oY17Kq6getvvpzvfP9vufGW7yJVtMIfBIaGQjz7zGmefOIRggEfqUScM1yNQatAoxxgOO5DED7BY1HiMklxGSTM5OK88sxjvPvac7x0+iFefuphXn7qYV4/8wjnX/h3XnnqFM8+coT7DowzlXAwFrewbypENlLsrl+O2KwQnGLBOQ42VRMLo17uXxkp/u+IBX25sC0VtZd2+pejdvZH7AiCk2mXmoJLwb6YhbszHgo+NVlLP7NB3SqIKKaZF3zKsmYwZmzBIanCOlhVnrAL34KJhJv7D8zx9s9Pc+GlR/nw9cd45sFlkq5BAsYO5rJWCkkTWb+MsZDqT7b1T4tDL6NOFQW/gfmIlfm4tfzYuE9TdJTsIe9VsDhsoxAX8wv+PAROBBBBddMlIMErr8OnqCeg+nKtRGkbLv17yeJneXFGxMWrwOCem+ndeT3S2rW07bi+eIwdY8Nt32PDHT9g7R1XsZouXjoOxfdbs/7fuGXNd7n1jiu55bYruflWEUCsX/cjtmz+KZs3Xceda37ETdd/B+E0TIxGOPv0g3x04VXee+sllqZHGOyop71+F33te5jIuBlPu3AbejDJGzEM1mFXNGKTN/z/lL15lFx1nf99z5nzPHNm/CkqIiIoijigoKCAbCEL2felk3R63/dau/Z9ubXve3VX9V69pTv7TkIMJAIiICgoOqioqFEYjT7403Gc+b2eP25VdYI4zzx9zvd0asmt2/d7697v+/N5L/gNrTjKa5zKdyJla2dI7CXnkkDEuFfBmEfOqChjxCNjvNxh2J80MR5UczDv4GhRpBTVkXZ0k3Z0U/QrmAgNMuqVk7N2cdsnPsdF0x38PPUFEs2fxLP7Fjy7P/W+IKIilrZ2b2PUo7hm/q6dl78NnKtQnOoeu56XXHdyfPDzZRenlfzDP1jKHY37pKHr2kvEKsej6SDlUuPTdeBQNNK3bw07V33xqi9MRVQllhck75Yn+or0hWxBoh4MgCD4cQy24zP1IQiLBC2KpS7F9SAIVwg5lizr+MFnpfGTW5hNuxkNmciIGmI2OV5dd/WkqlnzFcntZe86tj1+P68KAjOjKX74ynM8e/4EuaiHdNDJTDHFVDbKaMLP/mKKQxNpXIMtGLp3Ye3fi6huwqduZdg9yHzSxXjASMoiJ2WRk3dpEFVt9O/bxJ7VDyAI5xhs34U42ErDpodo2PQQLduW0b5zRXn/JQcDRdNmLP378Ok68Os7cSqbcCqbiFj6GA7omUk7qvSlipg6K76XLiaBCHXLZlTNSxX5+g1fpWXrg3TsfBht+yYC+ubqwtup2IuorsOnbSRh7ybl7MWva8Ih34NP20jeK6eUtDCdFsl7DcStCjIuTTl8zkTWqSSs7yBm7CBp6WTI0UfB3c+wq4eMtZ24oYmwRupAxA0NZG0dDLt6JOclRx95ez856wAFp5Ixj4Zxr5aiW1EGF71krd0kzB04ZbsJ6JuJWTsJGVvx65qqICJm7SRu6yJq6UBU16Hr2Iy6ZX2Vb+xU7MWjbcI92IBTKYkR++vWY5c34FRK1ThVy1ZMvXtxqRrxaCTtS8rdR8bTT8LVSd7Vz4hPWbWuTVl7yDklv/i4sZuYoYuUpa8KJPJOFRmbnLRVRtI6gFfTglvViENei1OxD6+miZCxnYhZGmFTm9QhktdgHdiJvmsz8sbHqYCIzsbtiA49Tz15nFPH9nN4cQqLViYFM5V9y+MuPWmXDq+yDV3zNopuBUVHP5MBLWm31KF46sQ0ExkPwlsQ8+vo69yJXt3Mt545xs9+9DyCMEfdjhXYB9tx67ulG/0lqlxXbc9ufIZOkk4FQ14t4yETKcsAE0GTFIzoHmTEr2cyZuNQMcRC3kfGNchCLswvv/NNfvHdZzlQiJFyaxgOmsh4yjziGiQ3NmUFDCwlqJp690kX1nNI+TAvSBVkddcemnav5jstv+M7Lb9DeAM0HbupiMNHfCYKbj1TIbtUKS+Dm2LAUKUMTiTtnF0c4vyBAqdnMxwZjbA/52U+6WI27mB/1MFiwsHBlI2DaSuHs3aO5F1VELGQ9UhahnyQybhLAkP3gEvTz1Q2wumFKdI+O1PDCS6cOsj3X/oG2YiIw6ji4hPH+O7zF3n+wil+9vq3EfJQCDqYTvk4VIgzm/Yym3BLQX0jUiX96HiS45NpjowlmM8FGI+6KASseLQ90sX8c2BSdjA/keaN7z3HO5ff4O3LP+D/efvHXHryANUCzF1LICLv0VMUDYx4jIz5TRJFqdJhCBoZDRiu6T5MBC1V8FBxoyr4jeQ9UqjlkFfPSNjCZMLJdFpkOi1yZCzBiakMxyfTHCxGOTaR4usHxrh4ZIrzi6N8/cAYR8YS7M8HOTQW59hUmsPjCY5NpTm3OMLpuSFOzw1xajbPieksx6bS8DmBo5Mpjk6mODGd5ehkiiMTSY6XMtX3i4KAcJiqZzvPCdzKmzzIc4hlOpO+u07qkEM53LRcmb8evLpeHMp2kk4VxZCZyYST8Zi9Sm2KWvurGRym3t3Y5UuWlUFTOwlnX1UT4VXX4VHtw6uuw69pwFfuCBu7t2Ho3sraB27kRdfnGO68hQ2P3UZ//So6aioufiW2rfsKW9d+lYGOHXQ3bUErb+K7L5yD//N7njw1z3YOM5oP891vX+TlFy7wsx9/hxefP8v4UABBA9NpkZGwiYmklXxYh9/SgVPfQMWFx6quIeMbYCKhZ9ivZMinYDwkBWcWvComIwZmk1ZmEhbGg1ryLhkpaxdxUzuR8jVZENJY5DX0Na3m2uCpEtc6tTwn3fuFSsfnUvW1ptbVtHasY/W6L7BqzR20da5n49av8sDDn+HxdffgC+p5+btPc/7CMRIJH4cOzjM1OUp7WxM9Ha0M55IcPjDHhSdPcubEIiFRogJHRC02dQdObS9DESe5kB2KAvmglaOlXLXbdWwqhRCGhEvBfN7Lmf05JrMOxtI2hmNGEl5lOei2vK65D/zGDuaGRE7PppiIW8pMiXGWKtzHeb/F+cGonf0BE/N+I3M+AyW3mvmggeMZJwsxExMeJdN+HUs5B6cRtsNsWM9kUC257gRUTEZ1BA0tWPr2lDskIn5Df/Vznn9iPxePj3F8KkHM1iddQwUR4Qok7L1MxP57+lFlTIUtzCWc14CIyYiJYY+ShKWbuLmLmKmTgLaRkL65nBcR528zAq4dlc5EpSMRNbyfsLoCIipC3QqIuBY86BtXY2xcg6FhNdp9K9HUrsDYvB7FvlV0bn+Euo1fZcfqe1m/4os89sgdCMIVHnzk8yzx9MfL2z3OQ8tv52vLbuPBhz/LI8tuZ9WqL7Bu3ZfZuOE+Nm28n80bHkDIQybp5qnzh/j5j17h+YtnKI1kmCykmBvLMxT3MZL1MlUMMjseJehSoOvfi1XZiFPdiKhtwadvwaWsJWxoJuvsImfvZMjZSVHsIWdvZ8Tdx5hHXu1GTARUTIUGmY3p2Z80MZswcjDv4GDeIWkgfHKKfgUjASXD4gAjHhmKupV4dt/Ca7672fq16/joB3fzgX/q5AP/1I+ibhUem4UP/FMnhvZNGNo2VmlIOWsXYz7Ffzt/f28sUZxu5TXfPYx23MZ9n78FCUDcziOP7EJIONVErHL8uh5iNjm6zl3IGtZTv/EBtj72LwiCSF/dSgRBpHvP6qu+DC9LqFqsAIo3JVR/vbSIcGk7CZkHiJgVhC0K6f2rK1zEl6s7uTDshddvg9dvk8THcTtpp5KYTU7KPUjUpsClbkfVugNBOM3Wlfei6all1YN38aogwBWBA6UC33vxEmZ1L5/jDZRdEtLKhx0I14OmYy8uVTPGnhpEdRMxUzdhbScFUVMFESNeA2mbUkqX9upJ2FX8I38u6zXexaVuY9/6B2jfuYK+fevo3rOa/rr1CEKcXavuYffqr9C89VF0nbuIWPqI2QbwaNrw6TrIiGqGfIMUAlqG/RqyopKsqCRh78epqL9q0tLUrb8Pbfu2a0CEIIh07HyUzl2PMNi6gYC+mYS9m4C+GZeyFrdqH15NA1lxgNGwhqw4QNjURsLezURMz+KwyJHxOBm3FlHVTtwqZzLmYDrpZCyoZ0hUETW0EzN2kDJ1kLV1kbN3k7a0EdU1EFTX4ldKNq95RxdFcYCCa4CcrY+MWRrDDgVTAUlrMOxQkLVKNJyCa4C0rRunbDcRczsZdz8JezchY2t1H5OOHvJeOUlHD57BeklI3bmlGuRmG6jBp29B0byewbat2GT7sPRLrVVxsJ1/5M/ou2qwyepxKhtwquoIW9oZCijI+fsJWZpJWjopeOQMi7Jyy7WDvEtWdeW6GkTknSqydgUpywBJcz8JSz9hfQchYydhUwcRcydRSxdRSxcRcycRczshYyteTQNudS1ude01c9e26zE6G7czVkjyi5++zisvXuLwwjSL02MIz4FR2Y0ggl3VRcqpJWFTIMoamYtaGXEpGPWoyIgaMn4DjsF2nj45wxLFUJSq0hETH+Bd7LpOOuo30r53HX1NWxGEC2XtUrmFL1zC2LeXiKmXuHWAqbCFYfegZH0rahhyqRnzG5hLuTgxmeDIaIQhr56sSw+LAsJbIKq7GInYSIgahPHyd9oAgvA6NlULspYtEr2pBAFDDxnXIHFr+SKmkSiQUZv0WNe7j5hLzY1cJu83VgXdOaeGcb+FrFlJzqpkzG9iMmLh9NwQ33vhItNpFxlRzXjCxhMLeU7NpDk6EWNxyC/pHFJu5hJOFmJODiSdHMk4OJKxSyAi65RsWPNuFjMeZtNupuIuTk3nGA5ayQft8O9X4D/f5fVvXeSb547z9k+/z69/KqWVnj+xyPNPPQH/50/84dc/4/eXf8rPvv8Kz5w7xsHxHLPZMLOZANNJkVLUyVTcyeGxGEcmEpwsZTkzO8TxyTTzuQAjITs5j2SlLQig6arHpukh6jXy6ksX+O1vfswPvvesRAkrIYnMHVJnuEJnGvYZGXbpKLj1FD16RssC6VG/iZGgkZGgkVLUUdVBVEDEVMROKeqgFHUw7DOQE7VkXINk3RoKQRMTcQellFvK3Yg5WRgKVfUcZ2aHuHhkiq8fGFvqLGwWKCVFDo3EODM7xBP7C5yeyXNyJsfpOenxE/sLnJ4b4sR0FlEQOF7KcGo2z7On5nj66BTnFkd4Yn+BM/PDnJzJwZwAc8JSV+FlaSiJIwoCfXVbqN/0mHT+3VMBERX93VLK8fGpFIuFEIWgiYhlgLhdQSFoohgykhHVpN0KAoYOHOXrcdjSSco9QMo9QMLeS9jQgl/TgFuxF5d8D77BevzlIo6xexsrvnITswO3cN58K8vuuRFZ0xq69iyjdceDNO18mH07HmbbxgfYuOZearY9yp23fZTGvRu4/LNX+fmPXuEXP/ku+aSX08fn+OH3nufZi6eZGs9iNsoI+0w4VW0U/EaKISP5gAZR305P0wb2bnsQQUghCC9gUGwnF1aS8Suxq5twqJpwa9qwyxux9NfhVDbjVrVgkzVg6NqNrmMX+s5dCMI48XIx59pFhA1BGEMQ+hEE/VXPL7Jl+/00t60rLwQvIQhPlBduMR569HOs33Qvm7d9hcfX3snaDV9i5Zq7uf/B21mz7gG0+h4uPnOSk6cXiMU8nDx5kGefeYpLF8/zxg9e5d3fv8O7v/8N//abn/PWm9/n1RcvVj9b1bkX4TIIlyHmUkNRIO3Ts1AIU0qLFMMWjpUSHBoNM5fzcP5AgcWRIJNZBzMFD9PDIkNRA1U6hgiCcIG0R0k+oCHtVrAkVK8sbCvajyX60kLUwZGEi8WQhUmnmnGLnFn3ION2OWM2GQeiJo6lHcxHDEz51CyGrQjCabLGbkYcckoBDdNBLdMhSWA7LMoY9sqZjBhIOWUMefUcm0ghCCLPn97PkYkk0xkPs1mvVFAqg4icOMiFA0Vm0o73zJ3IZMTAWHBJLD7mN1CKWMt6MTvCrTAdtzIdt1LwqkjZeokaO/CqGnDKdr8PAPjbRWbc1E7c1E7S0knS0knK2kXK2vW+713qVlVGBUhIx1nbsgZ942p0DY+jq1uFpnYFmj2PMbh7GYN7V6Kpexxl3eP01iyncfODbH/8HpZYLRX6bAWYzCEIx1n++Bd4aPntLFt2GytX/gurV3+Bxx//IqtX38XmTQ/QVL8eIQ+RoBGfc5DFmWEOzBQxDfaTDom8+f3v8L//7S34j7d56Zsn+ebTh5kY9qHs3IFBtg/P+7hQjflkjLh7GHH3UHR3kjG3UHD2MOaRUwoOMhfVMxc3MJ8wsj9pYjFtYSZuYC5pohTVSdav4cFqdkTBI8Mpq2HXIx/iZ8k70e28no9+UJqffDn92tNfw/e+9TRD9h6ShlZi2qaqk1PS0Mqwq4+Y/u9Z7v53Q5r3j35wN6vuuon5/i/ymu9+Vt31aQThdt555zKCoa+R/qat2OTNxOwKjD176Ni1HGXTRjp3LbtqYxcYqF/HQOP68qRVBNNXW4+9WaY1XMCl7SRo6idk7EcQ/Lh0XYjmPqIuNas5V74RihRDeiZiZuZzkoNRwa8nZuknI2oIW2Q4VR0ELAP4TJKIrG33Gpp2rmLr6gdR9zQw2NcKVwQyYTfDCT+avlZEkwqhB8yyNgpBB1ZZE6befQR0ncTNfUQM3aStMiaCJib9ZrIWBSNeAwWPnqRFQdKuIu81cOn4tFQ5TUtdFKeyib596+isWVWmV4n01q5lzX2fZeU9n6Jtx3IcikbEwVasA3U4FI1SyJ2lr9p5CBo6CJu6yHlURC09GLp2IqtfR+u2R2jY+ACt2x5B0bgBVfMm2rY/Wj22TZsfoKvmMdQtG3HIawka2ohZu4lZu4lausiKcmJWKUyvGNQwk7Yxk7Yxl3VwoODjxGSC0ZCFmEVG3qOT3FvKIGLYoyZl7cGrrMejqCVp6SBXzncIaRuJm1tIGBuJGxrIO7oY8cjI23urNKaMua/q+jAbsTDp15O395MwdJAwtJG0dOJR7SNibifnkTHsV1b1GuNRHWMRLYWAiritC6+mAVFdh6iuw6nYK7XYB2qwlj2PB9u2ou/aubSIfhQE4Rx+fSceTRsORT0O5T7ClnZyPhlpTw9BcwNJWxcJaycxcztRUxtxSwcpezdZ5wB5t5y0va88BkjZ+klaB0hY+omZeokae4gau4gYOklYesk6paCqmKmThKWbnEtG0a+sVm78mmtDdho3P0jLno1cevIYf/79r/jD2z/lJ6+/zKG5ccayMV68dBavUYVN2UnILCflUBEcbCdp6Gbco6bgVFIMmQlYBoi51GSDJoJOZfVGuG39A8i7d5ONWRFKsHvzI+zbsgxtTxnMfKBSdZMusj5DJ3HrACmHgmH3IEWPlqxFRt62VK1YzHk5OhJmLiNSDJgI6Ho4MpJEFATcqk4qLejruCIBhgHKnQ+xfAGXwih9mnZm4i5G/WYKfhNp5yA5j55hv4mQWUp6fv6JBX7y4tf59rmDnCplmU95mQrZmfRZGHUbKDg10uI4YODQWJxXn3+Ki0fHefHcfp45VeLM/hxn9+cljUTKxUzKxYGslwNZLweTIgeSTubDJg6lbBxK21mIm9mfsHJoSOT4SIQjoxHmMj4OFqOU0j6Ozwzxzo+/C3/8NT/5zjc5f2SOX//oFf7j97/g+y9e5Oc/fIU//+4yb//sX/njby9z+ac/4O2f/SvPPnmcmaE4Ywkv0ynJ6Wk65mIy5mClKas1AAAgAElEQVQu52OhEOL4ZJon5oY5Op5kKuGmGJRsFuOOsphdA059Py6TDL9LQyxkJ5N0L90si5SDB0USTg0Zl4asW3sNiBjxGqpOS4WyvmXUb6qKpktRBzNxF9MxJ+MRGyNBc7UDMRwwMhK2MBa1MRF3MJl0MZVyMxl3MRl3MZVwU0qKzGZ87M8HOViMcmQsweJQiEPFKMfGk5wqZTk7N8zZ+QLnF0Z4cmGEC4cnOD03xJGJJIfHExydTHFsKs3puSGePDDKhcMTnF0ocmo2z6nZfBVICO+A8A7MD4WZzvhZzTm4skRrYlyQunkVELEZLANXc7El6tCBYpiJuIO0e5CEQ0nOq6MYMjMc0JP1DBI2dxOx9BC39zMSNjCXdzIWM5D1KhiL6ImZ2wnrmvGp6vCr6wnqmgjpm/Gq66pC6u8HbuOxL32IvvqVGHu3o+vZyvZVdyBv20jd7uU8+MBnWLHsC9xz980sf/RuDi+O89ylM1x+6wf89lc/4tyJBUZzEV74xjnuvedubv/cZ7jj87dx5x23s2frGoL6HrKeQVRde/jMpz7BJz/xUYSP3I8gfAZBaEc0NxBydnH7Z2/m0zffgCDczKc/eQOfvvnjfOaWG7nt0zdx26dvQhA+jyB8nls+cT2f/uQNCEI3vsF6EvZuhgLqsnXsegThUwjCHQjC7QjCFxCE0fIxvVYEK10LHkKqTn4OQfgygvAAjy7/Fx5e9lmEd+GGj3+ID3/kg3z4Ix/kgx/6Zz78kf9FQ9MOgkEHr776Ar/73a/4y1/+wJ//+Ft+/cufVH8/de4kXz99GI9ZwWD3Pj7AuzgG23nh64d46anDPHNyhjPzQ8xkvcwNeRmNmJlMWDlRinNoNMhUwso1i6ILIAh/Je3TUIxZEITLhCy9jMes5LySVbQgiEzF7VwLICogQmQ+YmchauNAxMa838iMS82UXcGkTc6EVcaEQ8aUqGTGN8iMb/Dazxf8FO0yDiQs5CzdzEUMFN0ySiEt0zEDswkpHHI+LXUwBQGePT7Dy+ePcrI0TCFgZdhvIS8amUsH+ObJOZ4+NMFzR6f55rGZaz5rOupAEC4wHZUCb8dDJmYSDubTS5kZC1k3M4n3t3r9/xoxfTMpczt5Rw85ezdZWxdpSwfxq7U61XG13iF9zWNz31bMXZswtK/H0LQGQ9MazM3rMDWtRVe7AuXOh5HteIT+HQ/Tu/1h2jZ/7T3bvhpIVAx9TiOxROZYsfpONm64mwfu/wQbN9zNxvVfliihV8Bp6WHjmq+wbcNDbFh5H9mom+OLE5xYnOK1bz3NG698i9/+4g3+80+/4r/+/Ze89tJZMlEzVnUTwvUQNHcRtlwNvqVzJGtpZcjWyqi7iym/jMWkkYWEif1xIzNhLaNeOcOuPiaDag5mbcynzBzMO1jIWJmKaJmMapnPWJhLm4kYWtn40E38IHQ78aab2L3uLkbcAxRd/QzZexiy9xBS1fHat54mY+4gaWglrmsm+Z5ukF8p0RQj2npS5vfrFP19ECEIIv/wDxY++fEdNK78CE2rPspNN35UAhE1ax9C1rwTZcsurLIm7PImVC1bad+xjLr191C79ks0bPwKjZvuZ8+ae9m3/r6rTorL0mR9gPLELSIIbzHYtZugqR9BeIOYVVF+7TliohpREFjNOZ7jQUbCBibjFmbSDo6MhZjPuQkZurEONJB0qBkOmok5NcTKgU/Ceti59gEaa9YgCK+za5NEKWqs2YTwV0gGHIgmFZruJoQOMMtaSLq02GXNiKo2gvougtoOvKoW4sZeSUjqMZDQ9xHWdhM3DUg3ZVHHRMLFyxeP8b3nz1VPUnFQ4uC3bLsaXIXprV3Lxoekro2ucxchUw9BYzc2WT3WgTpJG2HtJekYIGzqImTsJGbtxaVsQFa/jq6aFdXf3btXomjcgLxhffmEXEQQ0rRsfZC+2lUYurbjVtVXQ2GSjj4ybhkJey8hYzthUwdZUc541MBM2saBgocTUzGOjEaYz/qYTkpe+UeKIRayHsZDBnIuBUNuOWFdK17lPsI6qXIfNbQQGKwnMFhPUF1LWFNH3tHDuF9JwSVn1KNiKmBgVBxk0m9kJmxlLmpnOmSi6FKRtfaSNneTtnUT1DWRcvYyEhpkIqZnMm5gKmFkIqZnJDTIkE9BzNqJqK6rpkBXwp2s/buRNayvVgmFzaBp34G8cRPK5m0Ye2qxyxtwKOqxyfaVtRO1BEyNBM0NeHR7CRtaiBhbqwAiaesiZe8mZeutVmBipk7i5h6S1j6S1oHqSFj6yTrlJK19JCy9VwGNPrLOAUb8g2SdA1WKg1O2m4Ha5fSVXVm6966gp2ErfoeWUjHBE8fnOHGwhE0vQ93bwuLUMJeeOIxL10fEqmQy7kKUtyAIYc6XUpQiZrJuDbfyJglRQ9iuwKpqRV/WLmlk9Tx74SBjeS9CB7h0XYwmnGUQ8a40Pke5RQ8+XQdJu5yCV8tkyMx01EbRNciIW3Iom4nZOVoIcXoqydGRMNNJN8WAmaOjKZ47uZ/xuBtFaw3XcYXruIKqZx/ythps6jYcg+3Y5M2ETH0MeSWnp5RNRinqYDrmYiLqYDxipxi0kHSoSbs0TCdFnj40wenpHAfzIWaiLqaDdkoBGyW/Vcrs8OqYilo5OZ3jteef4vRshvMHCpxdHOLETIozc1kOFIMIeZhOOlnMeKQRd7GYcHAk62YxYWM6qGcqqGMhaeNgzkMpZiPrVDISNLM4HOb4ZJqXzh/h39/+Mf/1h1/y+gsXeOLgJIcnM1w6vZ+jM8O88PRprvzyR/zvf/sl/Pvv+dm/vsbiVJGJXJRizIcgvEnOY2Qy5uTQUIjFoSDTaZG5vL9axT9ZyjKfC1SvIxmPgYhdLVUY06CVtaBTtmHQ9Ejd0DvKdLHrwG+RE7WpiDskUXXSrmLYpZOAxHvyHkaCRkZDJiau0j9cDSImonZGQxZGguaq8PhqEDGVclNKi4xHHVUAMZWQQMVM2svBYpQTU5mqDuTwSIyjYwlOlbKcmy/w5P4iT+4vcna+wNHJVNVtqTJOzeZ5+ugUTx+d4sz8MEcnUxwvZTi7UKzSmURB4B/5M/uHI2zmODUsVp8XBFGi0M5JFLkKHU2i2CwSs6sZjTo5OBJhNutlPGanEDRVR0VY7VQ2kHLJyXnV5H2DzOWdHJkIMptzMBLSknX1kbR0EtG3ENG3kDB3ELd04JDvpmnV9bwZv4Ndj1xHV+1ylC3rULatR96yltZdD9FRt5KO5g2sWnk327Y+inygkdPH5/jzu7/mD7/9BT96/TscW5ypLqwKmQj3fvluZibGOf/M82zdvIFVj9yPR93KrbzJR4t+Pv3Jj3P+/CXOn7+EINyMIFTc4Mb49C03MDac5xuXLpbH03zjGxc5f/658niWSxef5huXLrLu8eU8/JU7JEqmpRJep+fjH7uO2toezp//BscOnUYCHl0suTJVFtdzSAXFm6mtM3D+/CVGhnJc/7EPsWz5nQjvUgYRH6WtvYULT12gobGOj3zkQ2TzIb75zSf5y1+u8J//+Uf+8Iff8Nu33+J37/yCN3/0Pd6+/FNee/l5RrJRbJoeOmo3omzfxXDEyom5HIJQZCxuJevTkPNrmc27mctJ4+hERKK4XQeC8A7DIQP5kIFcUE8+ZGAsaWc672E662YsbmU+7yXn1VAMGRny68og4moq01LisCCIzIctTHt0zHq1HAgYKTmUTDtVzIoq5v1aFsIGFiNG9of0zPqvSoQebOV4zsO58RDjooL9MRPjHiWlgIZSqBwsKlxixKth2KNhxKtjLGDmW6cO8syxReazMbKiCSENUzEvTx0ocWZ6mOePLfDM4en3WQReKI9zjAWNTMftzCadCLfCYk5kPu2kFPv7jj1/b2SskuNQwd1PURyoshfyjh6ytvfrRLwXRFS6OtJjU+dGdK1r0TY+jr5xNaamtZia1qLdtxJlzaMM7l2Jcs9yKqFxf7v9K9Wxp2YZSxoWSSO4fvWd1Nc9hqx3K9s23cP2zV9lcTbBd148hfAW1Gx5hNodKykmvUwXYkzmozx/4SSvf+siP/3+i/zh7R/wq5+9hCCIOAztKDq2S6yb63nPfizpC/LWFqY8vcxF1MxHpK7TVEDNhE9ZDeKdCKhYSJlZyFg5POzi8LCL/WkLpbieUlzPaEjNpodv5tvi5/lh+POsf+BGQoMNDNl7KLr6qyNpaOV7L1wkVRa1BxS1hFTvnybuke34/z3fgiDiUNVhU9fygX/q59aPP0q1EyEYQDQMkBSNCMJhevdtpLd2PXtW38OulXfSU/Mo8obV1Q3Vb3xgacP/CMJfkVDdColD2F23AauyuWwP+wZJu5JKq2kobKaU8zKddTObFTlQ8HGkGODgkMiZUoLFnIhH3Yq8cQu2gSYSTg1Rh5aAWS6dEA+CvK1GOokWqYpFd21exR28jvAqDPY201m7jQpX09rfTLEslo4YuvGrWnEPNJDQ9zHhMzHmMZA09BPV9RHUdJOya8i49RweT/GL7z/Plbe+xxsvX0DZsh2brB5L/z6at0odAn1XTTkVWV6mNom07ViOvqsGU6/kNiRv3IRT2UTI2ElWVJL3qkm75MRtfTjkdSibNiJvWI+uY3sZOIjV39VjvuF+2rY/jLxhrRS4p2mqdiKyopyRkJaQsR2ftrnK1U85+xkJaZnPOTk6HmY26eRAGTwcLgRZzHmZTdoZC+rJu5WMh3Sk7X34B5sQlbX4NQ0EdU141XW4BmrwKXYTVNcy5Oxl3K+shhRNBQxM+AyUglZmIzbmonZmwuaqB/mwU0beJSNibCUrDjAR0zOdMjOTtlRTtfNeeRVEVJynTD3bq5kSdtlerAMVilAaIQ+zWS9vfOssz56cQRxsx9izB5tsH05lAw7lXpyqvXj1dQTNDYQs9XjV+/Br6gnpm4hb2iUAYe8mbukgYmytWtTFTN0kLL1lICGBhoSll7xbTcahIGWTkXEoyDhkpGz9pO1SJyNq7MCnbqyCiMHmdQj3gbFzS3Ued29ehiC8jKyzlp6W3ezatAKLppdvP3uOX/zrK8wV4wRNMhJ2FX5tF4LwAglTDzMxa9nI+E2Et8Cl7SAmqrHp2qmE7pw+PMJ43oO2rxb9QB3mMsDo2rNWWoB2gCCEscsbCBq7Sdrl5Fwqih5tNZ17xC3lZgjCmxzK+zk5EefoSJj5lIchb5kCsAg2eSu71jzM3k3L2bbmIfZuW4WwGdJ+E0lRT1rUknVrGPWbmAyZGXYPMuSWKt3jERuTMQfjERszKZHZtIexgJnpmFOi1kTsTIVtlIJWpgIWyVHIb2bEq2Mu5eLsQpHXnn+KA8Ugh8ciHJ9Ocmouw+nZDIuFwN+AiAMJN4txF/NRK9MhKXSwFDSykHAwl3CSd6vhDgHuEBiL2pjL+XjywCjff/Y0337qOEemsoyn3CwUQnz90BjHZ3M8eURyhXv52fP86cpl/u2XP+aZJ08i/BViLhOC8CbCjUgOaDEn4yET02mR2ZyPw6NxzswOcWZ2iIPFKJNxUaouBq0kRT3CC5Im4jTrpWvcaaogwqLtxGPsJ2RXkXRpSbl1pJ2DpBzqKoioJE8XvQbGAmbGwmYmotYqaKjQl0oJF6WE1CWZiNoZi9oYjVgZjViryawTCSdTKTfTGQ/jcQeltMhs1st0WmQy4WQm4+HwSJQzMzlOlTIcG09wpBDhSCHCibEEZ6YynJvJc24mL/29ozH2D4dYLEZYKISZywc4MpHkqSOTnF0ocng8wfyQpKmo0JlKNCD8uXwMhFcRhDd5g88h3IH0WhqpO9MDypYdaDv3YOqrx9zfgF3RQsDYR1rUMpV0MRF3MBqxMhwwVjsSMdtAefSR9UgJxT5dGxmPpNnLehVELV3kXf1kLF3E9ZIDTYW6sW/TvRzXfIZo4ydo3nY/g+0bUbWuR9W+AXnLWvqb17B9w5d56GufZfnKu3h89VdobdvJdVzhxeefQjgOw5kED3zpi2xauRybVo7geZm7v3gHzz37DAB7anay7IEv45A1VEGE8IX7qfwsgYjLCMIYn/j4hzl//hL/k589u7bztS/fTtjUgVgVXNbwiRs+wuljR6vvu+uurQjCvSyJWCuLwbnyczdjt4cAuHjxaW74+EdY9fg97Nq9jF27l/PR66/D43ED4PGI3H77Z/nNOz/hypW3+MUvfsCrrz7PW2/9kB/98BX+7Tc/5cTRBY4cnOX8mWMcmhtnJBXAomxjKudjcTxOxq9HEIo4Bltw6VpIuGSUMg4Wij4Wij4Oj0WYybjJeqR5LoYtjKdczGS9lNJitcNWSrmZTDiZiDvI+/Rlmq+buYz37yx+ReYiFqb9BkZtCkatA5TcambcSuY8ahaCS7SvQ3Ezc+GrwzmLjDnk1QVuwd7HlE/NiEvGqFvOmFdJBUSM+wYZdqvIWQcQhL9yulTgmkVdmSFxrJjlaCHFpQOznBqvdIiutnitdFEk7eZE1MpUXArf3J9xMZdyUIpZKEX/Z5qKyhhydjPi6aco9lX1k3lHFwV3LwV3Lzn71dX5Cj2sIqiu0MTCUgFgAJwDO7D2bMHSsRFLx0ZsHZuwdWzC3LoefeNqtPWrqJgfVKyGm7c8dM0+rV9xN9vX38++XcuovYZFI9JY+wjN9ZKbZs3W+6ireZh4UC3Zir8FLbWPo+zZLVFGSxVK5LucWRjn7KEJRnOipLkSRBTd2zHI9iIaWq5Jjc84exjxLOlYpoMK5oJKZsMq9kd1TIc0TPpVTPpVkltTQMVc3MDhshbi8LCLYyMejhTczKZM5D39rP3arZzU3cYfhr9I86qPVnUOaVN71TJ2zCNnxD3A6y99owoi/t7wDGz9b19/X/Cg2I1LWfue52sRhJslEKHqKFd3y8LLOz/xATY/ehft25dTv+Gr1K/7Mh3bH0TVvIHWbddOmnAHEt9aKbXGtH17sKtbCVj6SbnUpN2DpJ3q8kmMdCJdgaMTMc7Mpnj6cJGv789wpOij4B3k4JCXo2NxptOSY0nUpqKvYQcbH723WkntbtpGOmiTvLNrkZwpXoANK77Gvu3rGI6IHJstMJnwIWq6MXTVMhI0EzcNEDf3EdJ04FO2kDIOMOEzMeEzkbUoCGt68CjayItGJhIiF45O84MXv87pQ+McLqXJenX4dB24VM101qyisqBt3f4Y5r5anMomOmtWsXftfbTvXEFvrWQP27FrJZr2HVj69lSpTJ5ByTL0vZM1ULeWvtrV9O9bQ/fulbRsfZimzQ/Suu0RuncvR9G4DnPvLjyDjYRNHaSc/Qz71YxF9FV+ftDQhl/XQsTcSc6jYCJmZDbjZMSvZS7lYiErVV/HQwZKMQvTcSuTEROTEQMFr4qwvg1H/x5sfTtxK/YiKmtxDNQQ1TUR0zcy5Oyl6JaRMnWRNvUy4tZQdA0yG3EwE7ZX8xakDAYNY141YwENaUcPhYCKUtLEbMbKfM7OXNbGZNxQtaNN2LvxaRsR1XW4VftwlB1DnIp96DqX0LO5r5bRiJXXnz3Ft88fJGTqQ9uxE2NPTdnffS+ipo6AqZ6ovYm4swVRuRdRuRffYB0RYwtJWxdJWxcxczshfXO5C9FFwtJb7TIkLL3ETN1EjV2k7XJSNhnp8uI771aWKU3dhHTt1SRPb9nO1ta3s5yHcvUcv4EgvEzdjhXczFvoFW08eWKOv777K974zjOcXhwn7TWS9RpJOQcRhJfprXmcYsBA3Con79MTsysI2WRkQ0YirmuF+TOjIV5/8Sxhp4Luug34DT3lC+47aDp3YpXX49d3ErMNkLLJSNlk5Kxy8jaF1IUQtYyKWiZ8BuYSTg7l/ZJ7V9RB3qMnYlYg5EHWvBP7YDeq7nq0sjZOHJjkicMz+G1qrKp2Um6NZD1qljHu1UvdqZiTgt/IVNxJKeFi2GeQUpETbrIONcOirgw6rJIA2GdiVNQzKkoUnaJPx3zazdmFIt997uvM570cKAY5OZvmyYMF7uMF7kPKoJlOOq+hMy3GXcyErUyFLUz4DAy7B8k7Byn6pO7GfNrNM8dKnCplqsFNRycSLBYlnnUpLVndHpuMc3g8zqHJJKNJL4uTeX7149f4429/Ca8L/AN/RepaSlW2nHOQmZhETZDc0fwcGolxspTl9EyeQyMxlkKTKguWV7EOdmNUdWBQd0ipri9IXH+nqY+AVUHUpSHjMZD3mxn2SYFzwy4dQ04tQy4Nw25tFURMRK2UEg4WMj7mkiLTMacEJsogopRwMRV3MhqxMha1MRazXwMeZrJeZrJeZnM+yV2qEGKxEOJAMcyh0SjHJ5Kcns5WgUQl8fvwcJgjhQgnxxKcmkjxxNwwB0djzA8Fq0nUlUC5kzM5Do3FmcsHmMn6ODgaIysIXObGqvuSILxL3l92sLqRckKzWKYzvowgXMDYuw9zfwPm/npMffVYZY2Imk5C5n5yXh1Zj7YKHqJWGRHLAGFzr+R45NcQNkt0PL9eElRLc3IOS1+NJEDWtxJSNxAebCRmbCOkb2bb167n90NfYOvXPlrOsNmOvGUtXbWP0bD9AbY9fidfu+cGtm99iEFNG8se+xJ3fuFmruMKA71tuG1m1ix7hObdNcwUhtg/VkDwvMznPvNpvnHpYhVEPHTvF4mYesl5VCi793HbrZ+sLvA/ceOHkTQLlxAEFTd87EPceMN1CMLN3PLJjyEIN1dBxe6d27jlpuv57Kc+wa03f5ybbvgwD3/lX/BpmxE1jbg1jdz9hc/wwQ/efg3YSMfHEYQ7y8dkjsfX3snja+9k2YrbeOChm/nnf/6/8PpEAJ5++gIfu+HDPPjQ51mx6gusWv0l/vkD/4jb7QIgEPRz95e+CPyRy5ff4OmnT7K4OMlf/nKFixdOsTg/Tizs4czJQ/z8x6/zpyuXef2lS1w8tcDFU/NMDwVwaNtxalrxGrtIeBSMJ0yMxY1MJK3sL3g5PBZhNisyEraUC5wwnnIxm/MxnfEwkXBKowwsR8IWRiNW9uf8LA4FJbOLG6kufBdzXsb8OoYdCqkQETAw4pCTN3YzZOjmvffy/35UquTlx4aKpkxabFeyjKbDOqaCOkZ9WvanA9ds4+hojsV8gqcXpnjliaM8MVVgPhlkLu5FAhElrk55HnJrGQkamYhamSwnVc+nnVUQMRM3v+++JgxtpMztDLuWHCvzji6GXT0Mu3rIO7rIWNtJW9rI2TsZdv1PbETHy7/LZj0Dlc4huPt34OzdhrN3G/buLVjbN2JqWYe6drnk1LTzYfp3Pkr/7hV071xO48ar16SV7sbSsd23S3pdK99JBQS27FtGy77lNO56mNa9j5W/N0UMA3vI+Jc0JO7BduIOFUmPhqUOg7/qtCXqlmjLYUMzUVNr9TgIgsiwvYOirYthWxezER2TfhWvdLeTsnRUcyIOZKxMRTS8pO7n1b4u0j4Dx0Y8LORsbH7sdvbLP80bra2c0H6W3evuQhDEqt5hxD3AuFdRBRM/+PYz1ZTqq0dc14h3YAcB5U5C6orzWvxv3nf1CGgbEJV73/P8KgThpvK4FUG4qdyJKAfshGw6+ht2cx1XWHHPZ+iv3cBA3Vrq132Zzh0P0b7jEfau+fLSBm+U+KcVZxm3oQO/tZeYS0HcrSyHUWnLJ/SfGY1ZWEL1cGY2xTNHRvn6/gwH8m5GAzoO5KXKVjFkxq3qpK9uC6vuu5NP/LPApuX38tj9n2f3puUk/RZ+8MozDCW81NdspLVuO1tWP0LdjvWcmBvjOq6Q91nxG/pxKduImPqJmwZIWxWkTTIS+j7SJhkFp4Zhu4aUQUbOPkhY10vaoSUt6jkwluTsoQkKCQ8T+QCltIhd3iBRvXauKIvMpWMhBZztpr9uPW07ltO9ZzXK5i2oWrYib5RC0BzyumoWhLF7F9r2bcgb1tO+41rE3FWzgp49q+iqWVF9rmfPKuQN61E1b0LfuQOXsoGYtZe8V111eko5ZWRFJWmXvEqdKgZ1jEdNjIYNDIkqShEzs3EppXIiaGAuYWch7WI2bmM0oGFIVBAxtGPrrUHftgVL906cA3txK/aStXWRMrdK/EdbD1FtKwl9FwWnmoJTzXzMRSloZcyjK1e11dLFNqSnFDUyElAxEdNXAcTCkJMDBTfzOXsVSMRtXVXXpoi5naChpUxvqkXWsJ6KYMqn6yIjajg1ky0v1F9F074DVctm1G2bMPZuwzW4B59hHz7DXrz6PbhUe6tp3x5NHSFTCzFbR/VzwqY2opYO4rYeko4+Uk4ZCXs/MWsvcXOPBCLKQuu0VUbeqSLvVJGy9BHRdRA1tBPRt+FR1GHr2YWjbxf23p3lBc6593wZ36J++2OY1a0Ukm4m8gHmxxPSxcihZmEkTjYgVYZcqlYyooYzc3l++6MXefPlCxSiVlz6zmsczgThMMIleP3FsxyfzzEUNjOX9yNZMhbRdu3CKq8nYOgi4ZCTdSqlToRrkFFRy6TXwKTXwLhXz7hXXxXglWKS/aexq5asqMOr6eHwZIZvXzzF4mSeS2eP8tvLbyDchcRRFwUEB8RNMtJWKWRpVNSSsavw67vJujVMxhxVDn4p6pAq5mUAMR11MBmyMuI1LC2IPfoqn/d4KcO3L52VUuCLQYnKtD/HkfFo9SYyFZfyGRbSIgsxJ/MxBwcyAWbiboqiAeE+af+KARPHJ5I8d2KGt165wDPHJjlUDDGXEZlJuZhKOpjLeThY9HN8LEgpZmIiamWxGGYk5kIQ4cTiFGePziMIfyXsMpIPuSilfdV5GfdqmYlZmU5LVdCFoRBHx5OcLGU5MpYoh81VqKGXqXQx9Io29Kr2shXlePk6G8ZnlhG0KSU9hMfAsM9IMWB+XxAxHrQwGbMxnXSykA8wl/FWQUMp4WI6KYmmSyk3oxErE3EH0xkP+4eDHCi7SS2MRlgYlULeDo3FODwW40Qpzdn9wzsppDsAACAASURBVPC6wOnpLEfH4hJQKGU5W8pyfCTGYsbHfFLkUMbP0UKEU9NL7jkV16bK40pnotKlqNi7HplIIgivkvMZEITLBEzdV938FpFosm8iCKcR7gCbogGbvAmrvB7LQAMOVRNeXRchSy95n560e5C4XUHcriDtHiTv05P3acl6BolYesqBcyJpt4JCSIPnKrvKlKmDmKaZoKqekLqBmLGN3r2PMS//NPOyT7Flxefp3C11qDv3LkMQ5ti76V62PX4nip6tHDqQ59yTCzQ0bmPLlpUoZV0MpePMjY+i7O7hxMIif3r7bX75+vcZjga56eM3cPHppwDYuX0Lj97/JTIuFYWAVgIRn1kCEbfc/DHWrf4yFffEhtoVSJXC7eUb/xKI2LNrG1+681b6WrbTVLOaLau+ik22Ryo8Wbtwalq5+aaP0dXZBsDLL38bgDfffBNJ77AKQQizbMVneOjRW1i+6nbWrP8iH/hf/zf+gLcMIp7i+o9dx7Lld/H4mi/z2Iov8qEPfQC/3wdAMpngS1+6i19e/lfm5orY7YNEIk6OH58j5Lfz5BNH+OYzT/LD77/EO7/6KfyfP/Eff/g1//XuZb5x9hBDcScRcZCQY4DhmJmxtI2xlJmwo4e4KGe24OHQeITJpIti2MpYzMFo1EapTCmcy/vZPxxkoRBiPu9nKimB6YmonYmonemkW8qi0vVQ8Oir1N+JsJGiZ1AqkIkqCraB/8GC+X8wDJViU6ViL1Jw9EtuPl4VE34NgpDmueML/Pq1F6r/7/RkjvNzI3zvwgmOF+NMR5zMxtwsgZRKB0Jad41GzJKeavVScWs+7WQmYZOCCSOG992/uK6ZnLWLYUc3I+4+Rtx9FJw9DDu6KTh7GHH3MezopujqpejqpeCUgETG3EbK2HIN/z7nvhpkvE5I30BI30BAW4cggFu+q0oTMrSvR9e0msH6lcj3PEr/rofo3fEQ/TsfZWDPSnprVv7Nvm585A4k+tZp6bpZpoMvUdEq3bNKt+Y4FRChbt+MqG0qdz1F+uvWom7dwhIouwpEHIerU8zTjm7ilnaiuibCZU1k1tLOiLOfCY+00J9NWHmjtZU3Wlv55kAnXz80yrfk3dXnKuO1/m5eUvezoLi1+pxu18eIG1pIm9pJGdvIWjoZsveQtXQSK1+nRkb+luYlpVk3vqcDEebvgYiEpZWk9e91M25i84Y1PPLIFipg4p13LiP4rXrG0lEunjzMM2eOSELJS7Dn8ftQN25EXvs46oY1dO149D0bfL0cfCUy2LMT0dhJ0N4vAQhRxZDfwGTCyauCwIHhEAdHQiwUA0ynXdWT9+hIkINDIlNRIyN+LWn7AGFjHyFjP8N+C+cPTPGdS2f55pNHcOn6pM5DLRhVHbz6wlO89MxZ8gkfcxM5njgyh8uoJOo0SH/Dn0FWvwVbfwMRUz9Js4ysXUXepiJtkpEyDkiAQtdPUN3FkFNLxqUhaRvEo+0hYJYTcg0iCIsEnWqGAkbs8gZkDRuvARAdu1Zi6N6NrnMXmvYdDNRvoHvPahRNm7HJ6nGpmrH07yNk7CTpGMCnbUXXsR11y2aWLPMq1mRxOnY+RvfuldUxULe2Ch50Hdsxdu/CrWokbusj51GRFZUkHQNEzN2knLLqv5OOgWomRdzWR1TfSd6pYDJkZCZmZSZmpRQxM+bXMeRSknUOEDV24Jbvw9ixDW3LJvRtW7D11iAqa0nbukgYm0mbOyXbVn0XOesAk36jVLmOOpn0myk41QzZlYyKg5SCRuZiZmYTFkYCKsajOkpJEzNpC3NZG/vzDmbSFsYiWnIeGf8vae8dHtdd5/+e57nPvdy7S1sCCyGwYUkgQGBDSI8dO3GvkqzeuzSj6b333rukkUbSSKNuyT2OIQmxEyekwQLJQpay64Qs1aEvGx64u6/7x5HGdhL2t/deP8/38Xjm6Hh05pwzn/fn8y5J+wARUzdxax8JW3/Vfcopb9oIU7rE5ij09FyW584tc7KcJmgYxC5rRdt7CGXXHkzDh/DqmggYm3Gpa7DK9uNWNWKX1WGV1uBU1BM0tBO39RKz9BIxdRMydG5Yzm7qTFQUfCryXiU5j4JJv55Rl4qUWULSJArzRTcjNVmblKx9mIJrhJCmA+tADe6RejyyDeqd4OfKmHkcSetOuuoeoKdxB8NdhxjqPLxBdfLT17QXj2GYiYSDTReLjEfD0miQx9dKfHmlyHTSScypwG8Zxq7v3bhp/hm1pBHDSAtJjxrhRTANN+PV9CIIeWzyVry6HhL2EfIeNeM+LUWvtkphKvuNzAZMTPsNlLy6jXRbUdOQsctEB6CwFeNAC1MpPyfnJzl7rMLPf/TPfO38WYRbIR91szSZopz2kXeKAKUSsjDhUmKTNEOLQMIqoxSxik4zESsLKQ8ruQCzUTuVuLMKImbCVqaCZqZDYsbBQtrFQtrF+lSS588/wmzayWoxxPp0jLWpKEcnwsymnQjvgpm4jaW0SFdajjtZiDkpR11MRZzMxT0s5YOsT8Q5XkpyaibD2Uq+CiAWsh6WCh7m0nbm0lbRmjll5eGZMGujLtbHAxybiiEIeRIeA7mIi1IuSikT40RFpByU4mKC7LhHQ8mjZtypYC7lpJLzsTwaZm0izunZHGfm8qxPpqhkAgjCm+I0+A4QbhVFf3plD3r1AFe8+Dc6ZCYpUauCpFNDwatnzC8CiE0606YmYjYmdh3nM25Wx8Is5QMsZH1VALGUD7BYCFxDT1qdiHJ8JsXpSo4z83lOLYjr7OIoJ2cznCynObc0xglBgFcEHpkvsFaMcqqU5Mx0moen0xwfj7KYElOxV1Je1goh1icTHJtOcaKcqdq4PrwwysnZLEcn4xybTlWfP7s4xpn5gpgF8S7E6+Zd4NF2oxuoQxDeJOO91rLQJm/FqerApe7EoWzHpe4kaBog7hgh6ZIzFjSS82pJOZVkPeL3kzh9sTMVt5LzKhnfEMFumjN4NG14taL+bNwlJWfuJ6HvImnoJmcdYP99H+VHuc/SsOX9jLRuRz9wgJRnmE0edkftXfQ2b+H0eo6fvP4t/vl7zzNXKfDYl0/w8j8+x28u/4yfv/oa33nx67zx6o/48y9/yW9fe41CyMdHPnRddRLR8NBDHNq5lUrGQc4jo6tpNzd+7MNVEHH9R/6Gvbu/yNsddJYZ7tnLRz/8gaumGrU8cPetrJe8VLJmwsYuMUTP1EPCOUxn/W5u+MgHOXfmNAAtLWouXbq0QWnai9iBjPPQrk/x4M6beXDnp9n20M28+z3vInIViPjQh97Ptu13sG37l7ixZOd973s30WhYnGrkc9x0898zM5tHoxmkufkAAwMt6PUSiqMJfv3G63znped57pnHefUH3+F3l1/nT7/9GfzhMl85MU95LMzqbJqJrIuprJNCVC+eJxtWvScqaYSXxRTzqYSTmZSbo5Mx1kpx1kpxVieirE5EWSlGqGS9G1oxP8WgiTG/QbxWMj4yNgXTYStrY0GKfg0zURNzMQsTPs1fKLL+3653cDwKi8VpxtQjWnMGlFSiIog4MZXiX154vLrtXNzJmEfHUkZ0opuNivTR+YSDa2lMmwXjRuL4TqhkHCwVPKwWvCxlXcwnLVQSZuYihr/4fgu2PkpeKTMBOdN+GTMBOZWImuWkgXJQUV3Tftk1IGPSJ2XcJ6EYGGEyKGOzqE/be0lau4mbO4ka24kY2ghpm6sgwti3B02HCBTkzVuQN9yHrP5+ZPX3M9KwDcmRqxuwaVp3303Tri9dVSiXeDuI8Fcfq3r3YB6pRTuwH6v8CHb5ETyalqor53Dj5v5FwKEdPoB6cB/qwX3XgIiCf4SUrY+sc5CiT8ZcVCs6MCVNLEb1VEIaSl4ZYbP0bYDhf7qelfVXpwybAOKt1KVNEBFVvz2o+L9bQVUtftWRv/i6R1bPJohoaZHw5dOneM97bmZoyMg3v/kNhGcefYS12SmiLhtzhRQ+vYLDW27n0H2fQ9a0A3nTg3Ts/gdUbbvED7NjF/KOXQjCrxHeB6qBw9g17QRtg4QdwyTcYqLm0mgQ/0Y66cpoiNViiMWCj9mUjamYiamwgcmghqJPyZhHzmRQR8YupeDVMZNwsToe57lzx3j1pef54beeZiLprQqlpL0NVCbTvPKtr/HD77zIPz77VX714x/y6KkV8iEnLs0QFmkH+r4G9L1HiJokFJxq8g4VOYucrFlGwaZkzKEmZ1YQ1Q7hk/WSc+kZ9ZrI+01E7Rr0I10bJ+NFBMFP3qchYh7CPCzaa/XVbUPSvAt5+z7Mw42YhhpQdh6gr27bNR+CVdqMeegIXnUHluH6q6YMpWu266vdgrR5ByMtO5E270Detht932Fs0kbcyjbcyjZ8mk4iJlGovdkpj1kGCep7iFuHiJoH8Gk6iVkGGQtoyLhkuBStOIcbiWh7mPBpWEjamYtZGHMrq/amScsATmkDmo496Lr2Yeg/hKH/EOahWtzyBhKmbiKaZpKGbgr2IUbtMmYCepYSTioROwsxJzMBMxNuHZMeLXNhE8tJB6tpF0sZOzMxHXNp8zUAYnMKUQypyHtHqlkRcWsfQX0HTnkD9pEjIogQ8hvF8jIedQ8Fn4GUQ4VL2YVd1o5H3YVxsA5N736sI7UEjK34DU04VYexyPZiGzmMaWg/hoH9WKU1+LQthE2dVfrUZohUwjZI1j1C3isn75WT88jIuuVMh0xM+HTkHQoy1hFGXSqKXi1pyzA+eRuGroOENd0EVG3Yh+oIqNoIqK5Q1gZq70TWJnIyOw5+ib1bbmLHPX/PoV23037kQRoPP0DAqUQ30o6ku5bxuHPj/HiRhFtFxCJF11eLSdJIPqBlLGoi7JDiNIogQiMVx5Q1O2+jt+FBOg7dR/PeOwka+rGNtOA39BGzS8l51Yz5dYz7tGImhkvNhFvDlEfHtFfPlEdH0aWuTloydhlRwwB+jXgDc8p7eGRlmle/+3V+9L1v8cLFx+B9Agm/jfNn1/j6hYdZKcbJOdTieRAwMeXVUE7YWZ0MszTqZyJiohg0UAwaGPNqGPWoKUcs1S/BzTUbtTIbtzEbt7GU9bCQdnF0Ms5zX32YmaSd5bGAuM/xAKvFkPiF2SGCCNHG8AqIEICxgI31YprHj87w+NEZjk+lmM/4mEu5OTEZFfc/6uNkKcRyzsnqqJNjRT8LKTOzEQ3Hx1ycnAwym7IhbIfJhJuZQozjCyWm8zGOz00wnQ4RtyoRhJcpOOUUrMMsxM1U0i4WCgFWxiKsjkc5MZ3m7PwoZ+ZGWZ9MMZVwb5zjz4rNkjiI3a8N84qrb/pWOTGbKK7OubXkPboqiNi0eN10YtqkLyzlAyzm/FUAsZjzs1wIVkEEHQJsF0Pc/prfcyOXOFHJcmohz+nFAmcWspyYTXK8LOpQHl0d5ysrY5ycTrCU93GsGGa14Gch6dxwvbMwH7VtpOP6WMgFODNf4Curk5yczbI+leTMfIEz8wXWSomq4PrqlGrRL/8HCMI40yk7CacUu6IFr66LpOsKvSJk7sepasOjFX3bHcpWXOp2QuZ+4g4JcYeEhF1O0qEg7VKR9WjI+3SMBgyMBfWMBfVMRo1MRAxiMfou6K27j6GmbVikR8h5ZEx65RSsg6T03ST0XShatpPu/ihP2D9B7a7PkHVLODrppZw1o+7bS2/j/TTs/cJGDnWJZ546wanTFb7x4hP85PXv89s3fsaf/vA7fv7qa/zmxz+Hf/8jv7r0I544foKh5iauvwpEtLc0Ub9/J8dKYeazdnpa9vL3f3f9NSBiU1itHNnDFXrcPIIQ4KMf+QBPP30FRGy567PMpo3Mpq/w9QOGLiLWfr54603c/Mm/q+77Pe+5mXx6YoPSNMHffOCvEYR+BKFMbf0d7Nn/ee6+72O8+z3vqmoeLlw4z3XXvZcbPvZhPvKRD/K3f/sBrrvu/dVJRDKZ4Lrr3k9r+2Hkim4Uyh76+hvJZP08fHqJtdVpxvIxvvn1i/DnP/CHX/2EN17/Ps+ef5jyeEyczjVAzK/BrG5HqAW+KcA3BU4v53nm0SWOz2WYSrvFiaFwhpVihKOTMYRaWCgEqnkhxbCZjFvNeMDITNzBVNTG+kSMUtCMpb+RhElKJelgPKilnDQzGzeRtf939KX/Pk/h2u2u3nZeBBDhzeL0FcbtQ5T9chZieiYCWtYnIrxwbomf/tPF6s/l7CMUnHJmInpmY0Zmw9oN0LEJIq7+f8Qiczpho5y0spBzsZxzs5hxUkmYqSTMzMdMlEM6prwKJq66xsTCdYgp3wizISWViJr5qIaFmJbFuAi+Z0NK5sIqZkNKpv2yKtAoBxXMhBRMBmVVQLFZyCctXcQ2AMTmEoR5XDLxfFZ3PIi8ZSvShnsZabyPkYYtG2sb0voHGK7dvqH3u3JsN41vumruo/3gnTTtv52RDpGCPti8dcP0YBe6/n1sAqugsYOopZOgoV2kSkrAOnQATedDVRDh1jbi1m5a314BJiGjSP2Jmboo+uQspi0cK7hYzdgoB9SM2YdZiOn54UvP8//1z7e//Y13EEpf+Wxjmja++czj+EfqiWvb+Z+cg3lbBynzOwOOmKGToLqFgKaFsLaNuKaDu2+9ies/+H78Dhunjz/MTHGMW2/dgfC1x86xODnGUmmciVSEiE2L8Hto3nknsoaHsPTsR1JzL4O1928czIuIFInLCIIfk6wRt76LpFdOwiMj41UxlbTxCrfgFwROltOUYhYmo2YxKCdtZz7rFDvktiHihn4SxgFC2m78qi7yHi2TERs5j4FKNsyF08s89+gJvvHkWZ594gQhh4ak38xsMcnrP/gWv/zx98nF3JxZLfPqd7+OsAVM0g60ffWYBpsxDzYRt4xQcGlIW6TE9EMkTVLGPTqmN/zVMxYFQfUgKZsat7KPqFXBaNjBdDbIVC6EIIDw1+BWdRKzSrDLWpG27Gao/iGcsjbMgw0o2vah7jyIpuvQhh5ijavHYIr2XdhHGjAN1jDUsJ3emvurH1hvzf301tyPtHkHqs59KNr3IGvdhapzD5bhOrzqNgK6bsKGAeIWCSmHlKRthJhlkIipn5Chl4ipn4RtmLCxD7eyjbCxj4JPRdw6hHGgFnN/LV5FCwWnnLmEmamgnqRlgLihn5xTStTQg6ZDTIpWtOzANFiDabAG48Bh7JJaguoWvCNHiKjbyNuGKbqUzIVNLMYdIh0mbGPab2DSI3a2lxJ21rIejmbcLCTtLGUdrI67OVkKcaoc5vRsjBPTQRbzTibC6o2iXSzeE7Z+XIpmDP0HMA/V4rnm4plH2XkI42Aj0pa9DDXuwKXswC5rRtd/EHXPPqwjtfh0rXh1TTiUNdjkhzAM7Efbuwdt7x7Mw4fwqJsIGtrxa9twKRqvmURkXFJyHhkZl5SUY5iEbZDJoI6poJFJv54Jn45Jv56CU4lL0oSkfjv7br8RefNObEN12IbqCGk78SlbuTKBOFH9HToOfom2w3cx1L4HOXnk5Dm9OslLzz/K1756nHI+SMavJ+nREHXIyXg0zCTtTISMTERMpNwKvLoekh4lhagRp7EXzwYVY6B5J8JF6KvfjqxjD3ZZKy5lBwF9HzGrhLxHzURA/B2KXm2VzjTjMzAbMFWnEZN+0R0k71ISM0uJGMUvTpu0k7l8hN/85If8++Uf8fRXz7JUHkd4ERan8iKH/1YIaIZEtyCXjjGHkkdXJ1imhXNLY4wGDEyEzCJlKOlgJmphOmRiJmxmNmqlErdTSYpandm4mOw+n3GLNKWpBM89cZZySnRUWZuKsjoZZm0ywnbOi5kIKSer+SBH835W0z4WUx4EoBR1cnomzyMLRZYLISZCFuZSbk6XM6wW/FSSNtbHAxv0Sj3zaTMnJgIspi3MJ008PBNmteAmZZeJXOuNXJyATUPMY6KUCjIWcTIatJBxqhmseRDh9zAZFJsqqxMx1ibiVWvUs5UCj1TGOTWdYzruvuociROwyPBaRvBblQTsCgJ2BWG7nLhLRdqtIe81UvCJYXOC4K+CiKmA6MpUjjqYiTsoJ5zMJJ1VV6VNhyXhddGcQPgwIBegQ9QevCoI8AMB3AIX2cI8HfRQ5thsmhPUcoJahJ2iru3EjBjst5hxsj4eohK3M+ZWU3AqmfYbWIy7WE6KGoxKxsdja1NcPLPAiXKG+XyA9akkp+ZyHJ2Mszgauia1eqUYZX0qiSD4OVFOszIRopL3MBrQkfWpKYavFMBBUx9+XTdBUx8BfQ9OVRsuZRt+Qw9hUz8BYy9BwyAJu1zU6W3Qmq4GFlHTkJglNNSIvr8OSeNOGnfeJqZhu2QU3XJy5kFi6nbCihYe/OL1vJb5DF0PXYdp4ABWSS2VnBWLrI7mA19kpGcXbfX3UrvvH5ANH0YqaaC1bT8njs1y/vEz/OhfXoE/vcmffvNr+I//4M2f/xz+4z/46rFjWBVSbrnpk1emB/V1PHD3baRdMhZyLvpbD3DTJ26oFhg3XP8BWhq2Iwiv47A04bQ247Q2YzU0IghmBOHvuPjUk1UQsfWuzzEWlDMT0zHul+PTtBIxdWNXtHDD9R9EOjwIwLkzp/nQh97PrbceAjYpTZ9AEDoQGxyX2LP/8zy06xbe/Z534fW6/0cFUTqT4kMf+gA7d95Dd3c9R2p3YLPIkQy10d56CJ16mK8+eobX/vUVfvDPL/PLn/2I177/0ob+5cUqiJD213Ng5+0c2nU7TmM/JxZy/OQHz8PLAkenE4ji2MtEHXJRT3NVYvRM0kk5JRoKTMXtrIyHOTWb2Qj0s6PurOFZ7sE63MpaMVo1gClHDaStg4w5R1hJ2jiasnKlIfhWYPDWde1E8RoAsbHmQnqmvAquDved9IwwGzMyGXz7BGQuYqAc0lAOaVhJW1lIGFhKXZ3p8fb3NBUV76mVjIOFnIuFtIPZuIW5hJlK3Mpc3MRsWNQzlkM6ZsPaDWchNXNhDfNRDYtxA/Nx7TX7nQnImQ0pmQ0pReDgk4lr4/mSf4Rx9xCjzgEEQaTOxIztBLVv5d7PY5EcRBD8jLRuZajxXgZq72ToyBX9g7RxKyON21G07ELVtofB2q1iZlEZ+o88wED9NoaatjHQKDbu2g7eTuOezzPYvBVN/z7kHQ9hGj5UBRGCHyKGNvzqxiqIuPJ+xOA6cV19LPNMRzVUUkbKcR3TYTVTITXlqI6lpJnVjI21jJ2jaRtrWRv3Wp79/7UEwY+tdz8ZU89Vn62foLyRvLWXuPbtgCCmuvbYhtSHiev/8tQha+0jbuzCr2zCLa/Hq2wkrG0jqevCL2vkjs98gus/+H6uaCNuQXj+wld4/sJXOLUyh9ACfqMM4fcwVLcdSc39WLr20b/vdjr33CaO/e5BBBI3gLR1O3Z5I359J/mAkpC5d0OcJirbK3kPpYSVmbSD1ckwp+dTnJ5PMZ9zkfMoxPAu0xAx4yA+ZSfukQ78mj5SDhU5j45CwMxSMc4TJ+d5+svrPPXIUb56apGlydSGWOp1TNIuvHopL371JD9+5QVGgyY2O/zm4WZ86l4ixmHSthG8ijZixkEKbhURfT9RwwBZl5qkTU7cImMy4iBkkJJ06CjFfIxF3Hzrqa/wyEoJ4RUYbLqWg2cZqMPcW4Ox+xCWvlr0nQeQN++kr3bLNS5WR3bciqTpARzSWrRduxmouY+OPbfTe/Bu1O17Gap7AEm9KBSSNmxD1bYLbede9D17sQwexC1vIKjrI2qSkLTJiZqG8Gv68Kq6COr6iJmHSVilJKxSwsY+/Nougvqe6oTCPtKErvcAut59pG1DzCQMJC0DYvGs7dyIar/yew03bsU8dBiPqhm3sgmbtA6fshWnpB7fJhAJmygHDcyFjCzFbawkXCxELRucegNzMQvLGRdrBR/r4wFOTogF2GrOw7Gin5OlCGtj3o0bmJgVMh5Uk/UoSLkkBA292OWNeDWdpF1XHA8Mg42oumuo2f55Ml4FS2Nu9AOH8Gha8GhasEpqUXftRtO9B6ukFstwDequ3Wh79qLu2o2ifQc2aR1xax8hQyf2kSO4FI3XhN+N+uUUfDKS9oGN5wc2xtkWZuO2DdtS0fZ1KmxgJmEhaujBrWzBPFSLeagWp7IRr1a0m93MTBAEPx5tOw5NO1ZFG3OjQR45OkUuZOPJs6v88rXv8NPvfZ0z84VqENZc2s7amJ/ZqJVnjs+ynPUTt4zg0/ZRjFjwmwbwmQewq9swy5swjjQgXISR9t30129B032AgL4Hl7IDr6ZX9Jp3a6sahE0B80LMyVzYRtGlZdyjYy7moBQUBd0Zp4qUXUHCKidkkJJw6Tl3bJ7L//Z9Xv3hy6zMT6NXSTmwezsdjYdQDrRzZOf9eNVDZGxqci495bSHqEPBRHRTwLfM6liYubiThZSHpbSbxZSrGn5UyTio5OzM5x3MF5zM5ZyMx43c3AUGw2Mbfu/nWZuMsDYZ4XhJtDBeH4tsiHtTLKW9lMN25hMuvlwpcLaS5eQGZWk+5RSTqkcDLOfEkf5yzs1qwcvRUR9HR30s55zie0na8Gt6iNukTEQsuHGzVkowmwtWP9exmIu50aj4bz0Iekh5jFw4vciZ+TFOV0Ypp30sj0ZZn0wxm/BycjLNU0dnOFNKMxsR/eyLPiMFl5asS0POI3bLi2FzVRSc82rJuTWMunWMew1M+kxMBSzkbComfSbKUQeliI2xgIXRoImJqI3ppItKLkglF0ToARBEyqdwhlt4pWqX+tZFrUCZHnoog1xgdTbLSjnFwngIYRkKXg3lmJnjRT/H8j5mQ0bGHEqKLrWoYwnbWU4HOV5Msjwa5uKZeU7NZTlRTnN2cZSVYoQTZVGsvjoRZSblYixkohS3V7UZi6NBUQCb8rA2EWcxF6hOCxJ2OUmbHI+6i7RDDPf0qNrxbdz/fNouArpOwuZekjYFfk0/Qd0gxaAZCAeNAwAAIABJREFUt6IbQbhI3qMjapISVPeLx9yhxSXrwSXtIuvS4BcE5pMesjYZYWUnIWUbht4DGI5cxyvRmzhw/yeJG7uwSmswDB5E0vEQXQ33MzKwn+72h3jwwU9zpOEBajnB7j33olH185s3XuO3v/gRf/z1z3jzjZ/AH3/Hm7/4N/78q5/x9ae+Qshp4uabPsHTF0UdQ0N9HffccSuFsIHJsIme+j188uNXJhE33vC3tNY/hCBcwqg7gs12pXDo6drG9R/5m6voTHVsu/sLTAbUJM2ipXdI00rc3E3NrrsQhBv48gaVqa+vm/e+/68QhE9fRWk6iCDcKhbzwiX2HPwCWx78JO9+z7sIBsVJxOXLP+XChfOcP/8EFy6c5+LTF3n22Wer+8hmM3z84zcwPNiKTjPIvl33IRloRS7pZt/OB2ioOcBYLs2Lzz7NKy+/xDNPPsGZk6uUimkE4UWu4zKNdXsxaqV4rFpKhRjffv4JXv/eN8Tz9mVBBLsvi3o5QRhnLKwTQcQGRbQYNVFKWClv6IBmUu7qWhwNVcWzF04v8ut/+Sb/9NU1lhNmxh0SZoMa5iN6zk4ErvrefGuA2tXF2aZ5wiaIeDvQWEh4NtLmLcwE9G97veh4u2B5PqxlIWpgMS6u+aiOSkTLYtzAcvqd9Q2C4KeSdFBO2JmOWamkXayMB6lk3cznXMxn3MwkLEwEtKL1u1dNKaCj5FMwF9ZQierFtOWonnL0CoiYi2qZ9MkoBxUsxLTMBmVUAjIWQgpmPMNVmtP/RHjt0TbiUNahH7zWpXK4+QEGG7cw0HA/g41bGGrairT1IUbadjDUtK0KIoaatzPUvJ3+xvvpbxSbtW01X6L18O101tzBUMtWdP37sMnqNkDEGTF0cCN48K3vp2AbuOrfYSb8cib8CkpBFeWojkrCyFzcQCWqZyFuZCm5KYrXs5yycKLgZj1nr4IBafHlt623vvaXQMQmeBHGEZfgJ65tJaZuJPEWMJbWNpHRi/laXvke/OoD/8tjn7UMEjP0ENK0EdS24Vc341E04JTU4ZTUkbEN0XFgC9K2g2gHmjEONiFMjcY5s75AJuyivW4PtTvvorfuQYbqHsDeX0NMdXUX+E2x0yj8AGnzto1ibEAUovrkZL0y8XUzLBfFn5mImVkcEx+vlaMcL8eo5F2MB/RkXUoydhlJi4SofoiESUpQN4hb2UPYKGE0aCIfMhGxyxmNOjm1OIEg+Em49IQscmSdtZgl7Qw07OHccpFnz62Qdqm4miZk6KvHo+wkoO7GPtxAQNdNwjZMQNtLxDhY7UpFzSPkvXr8OinCOSiG3XzvuQvw65/yw6+f5+HlMXx6MfV6c9+mvhpMnQex99Vh6T6Mqecwhq6DyFp30VtzfzVTo3H3P9BXdzeG3t2MND1A76E76dz7JfoP34u2cz/DR7ZVl6zpQbSdezH1H8AyeBDnSB1+dQsBbS8x8wgZp4q0Q0nUJCGoGyBsGCBmHiZiHCRqGiJs7CNk6L3GCcoqOYJluAaHrL4qXHYrm7BKajH0iyeWtHkbmw4EkqYHqonRbmUTTnkDrpFmTH012AfrSZoGmfaL4umiU0HRqWApbqMSNjET0DMbMrKQtLOaEzmXK3kPqzkPC0k7C0k7R/NejhWDHB31sZQVC8eJsJ5S1EgxrCfnVZJ0SInbholZh4hahjFvBqcJfgabdiCcA8tIPXH7IH59O3b5EQyDB1C072C4cSuy1h3oeg9g7D2MrusAstYHkbU+iLztIaySWqLmHgK6duwjR/Comkk5BqsAYjKiYTyoJOMaJu0UNRITAS2zcRvzKSfTETPjPjVFv4ZS1MhMwkLcOkBA14lD0YRD0YTP0E7A1IlL04xIR7mMIMwz0CKOVXWSJrRDLQg3gksrZTTiZiYXYi4bEC02Y1YmIzpmInqWMna+tj7N+ZVJVrJ+ZpMuUVsQt1MI6ki4FXgM3VgUzeiG61APHGakbQf99VuQt+3EPtJ07U3RpWE6ZBGTi0NWpnxG5qMioBhza5nwGZiLO5kIiSAi7VIRN0rE6/8GUPbUM1OI8e0XLvDoI8dw2vQcPrCbns4WZsazRD12zLJB0TntDsh5TAgXReH1dNIj3qxcGpI2BXmnmrXRsEhdioqTh3LSymzKwlzWRqVgY37UznJJLICFy+KNczSkp5xxsjIeFDUKb4LwTVhIeXl0YZzHlyZYzYeoxFwcLYQ4PhFhfTxQdSQ5VgxyairKSt5DKaRn3KdmMqijHDNTSdpYSDtYyor0prVimLRLRcqlZiJq40Q5wxMn5zl/aoEzi0VWSylKaT9pvxm3XkJPw158FhXPfvUM//n7n/OPTz3CWMRJzmcUC/kNWuZyNsRj8+NcXJkWs3Y2QgFHXRrG3FrRUSVsYiZqYSJkZDygZ9yrZ8yjY8wtgr1Jt4GSx0jermbCb6IcdVGKOhkPWhkLWZmIu9jOebZzHuQiOHjj073iuqWfNz7dWwUNlz8zzOXPDPOLz0r5xedk/PxWFfN0iIXZFnGdWBrl3PokDy/mOFoMsJR1sJJzUgkbmI8YKXk1ZEwS8lYFJb+ZSZ+FpFXFVMzBueVxVieiLI2FWJ2Icisvsz6V4NRclpOzGY5OxqpOUEcnY6xORKtOOpWUn6VcmJmYG+FdEDVJyblFQBUzS8k4FURNQ4QMvdV7oFfdgUfVik/TTkg/JIJg/RBhwzARo4SVQpSLxyrknTqieinzSR/zSR9xo4ysTce5uTFeOLPGEyvTRLQDRHW9JA297Lv373klejOGI9chb9mGY7gG2/BhtH37sCgaUQwdpK9rF52dO9h/8A527f0S92/9B/bvf4C+ngaOLpV4/Ycv8V9/eIPfvP59Xn35BX76/W/zrYuPMhr3olcM8PlbP8PTTz8NQH19HV+49WbiHgUTERODzYf45MeuCKs/ccOH6W3ZSzoou+Y6V6v309P1AB+9/oomormhju1330YpoCNr6Sem7SBm6CSsb+fmGz/Mxz9+d3W/xUIOf8CLP+DjW996Edh0abqFm275IJ/5hw+wfedn2LH3s/zNB95NNCZqHp588gLvee//hXDHnQh33Mnf3fgxbrnlU+TyOXEf+Ryf/cynmZsZZTQboru9FpdZzXNPfoUXn36CY4sVzp0+wQ9e+S4/+dFrPPP0BZ577gIXLjxCJOKho6MBjVLK008+zsv/+AL/8p2X4D//yI9/+HL1XHZoe7Ao2xD1AJuuPS8jauouU4yaKGecFOM20j4tadSkUWOVdzOZcDORdLNcSvKj777A//3Gv/DiqVkqIS1Fh4SFiJ7FqIFj2auD7DanCe8EIvyIU8aLIoA4L17nK4Vk9fW824AgvEwpYGLSf6U4nw+ombANMe0aYfoqetGcT0nFr6IS0lAJaaruP+WgivmojtWs9R3ew8Y+U07mEnZm4jYqWbeoJ8u6KGeczCTtTEbNjPl1FLwaxrwail41U3410wEVs2Etc3EDszER6KStfQTVLczGdEyFVCylDKxlLVTCCub8IywE5JS9EmYDol7iagvUq1fM1EFA34JbVY9NXnMl5PeqbSRt2xnpeAhZ5w5knTuQtj+IpG372/YladuOpE0EET1H7qG3/loHp4Gm+9H07qE6hRDOcMV29gqImPEpKHvkTDhF4FPyKZgOqJgOqJjyi5a8cxEdC3EjxwoucRK0AR5mgmqm/ErmYwaOFVwczVirYOCZpy9w6dIlLl26xOXLP+XSpUvca3mWy5d/yuXLPwV4RyBxDYgQ8qTNXST17cS1zW8DEILgJ6trIqtreMfj/Y5rI2MnZughvEGJ8mlbcCkb8CgasUnrcciaRY2vdaSqQRIePbPKzHgSSXcTdXu2UrvzLnpqtzPSuBNt6y50LTuQ1txD645bEYRXEK4DVfsODP0HCOjaybik5L1y0i4ZOa8SOsQuwHJR7NJNxkWXmamMjflxL2tTYVYmAixkPUxFLRTcKhLmYaL6IaL6IbyqXhyyTsJGCWMhM7mgkYBZgqL3Sgz7RNzFd597DOFNePrhRWYzXoxDzQhCGY+6B0nzHkRxWxhp0x6M/UdwSltwSBoJ6LpFGpBxkKxLWeVEphwqkR4QsCGcg9GAg5985xu8+ZN/5bVvP8183o9H24ltpAnDQC3q9r3ouw9i7DiAo/8I2pY9GLoOYu6tQdW5D0HwXxXM56fr0JdQtD5A32FxQtFz4C6G6rag6zqAtOFBJPXbkdRvR9GyA2PvQRzSOlyyI/hUTYT1HWIn1DJC3qOl4NVVgcQmeAjq+gjp+wkb+zaoTYMk7UMEdJ1YJUdwyOqJmnsIG7twKUTfX9dV0fYiiBBdHCRND6Dr3VcFHm5lE25ZC+b+WhxDDaTMQ1UL13GHnJx5mErYxFzIuEFxsrGSdbNW8FWFW4spB3MxC5W4VXxtzF99bSnrohjSMZe2M5u2U/CrybjljAY0ZD0KQsaBDbtSP6IBkIBQBuNwLfKOXdjl9djlR1B27aS/7l76au9huHEbstYdqNr2oOnYR3/dvQw1bEHavA3jwEF8mlac8gYswzV41S1VR6icR8pYQEHWLSFu7duYTkgphfTMJxwsZtzMRC2M+9SMepRV4XXSPkTY2INX245f30nY3E3YvJmc+0r1OA+17cSl7eb4fJYXz59CuBF0Q50EzCrs6gFCphHGw2bKCTuVjI2jBTdrox5OF0Wx6tF8kPWJGCH9IFGrKBp1abvxm/uwKJrRDNagHjiMpnc/is7dqLvEbo5d1opQhphhmLxTzVTQLHa+ghamfEZmQ+LjcY+OSb+RSsLFZNhCyi7SPVJWqSj4VcNA8x4cumGmRuOcWKvw5BPneOKxR3jsy2f4zj8+x9OPPcJTZ0+Ifv6C2NELWZQsFZMIaZiIOsTAuYhNdGaK2Krah7mEdWPM7mBpzM3KpIejUz6OzcVZLgWZztoZjxuZiJkpZ0Rx9YmZhAgiLoIgLHO2UuCJlRIruSAzETur+SDr4yFRy/DXwCWBubSdo8UAi3l31eFMeBlRkJm2U05aq7zh1bEgZyo5fvDi43z3a+c4Np3iK6uT/Px7L/DK848zGrYxlfFRTIiC6oBFwdm1OS5950UaWKOBNUppP9NpH6NBC1GznDVBYCUX5pGZHKcmkpwppTmaC1GO2ChuAAVBuMxk2FQNjCtFzJSCZib8RnEbt5aiU0fRqWPcrWcyYKYcdTEdd1OKOpmMOZlO+6og4uhUll99splffbL5GhDxxqe6+eXNnbzx6d5rQMTVf1/iRkiLeRp+QeD88SlOzyZYzNiZiegZd4wwZpeSt0iqIEKkWJkpuPRk3VpWJ6LXOOPM5/2sTyU4M5/n5GyG05UcDy8UOF3JcXwmVZ1EVHI+lnJh5pI+igErWacYsjfqM5D3aEnZFcQtEmLmYaLmAWKWQUKGXjyqdlyKZrzqNoK6ATJOFVGTBLeii4RVxuOrJb7x6DqjPgPukU4yNiVZu4qAqo+YYYSFlJf1sTizMSdRXT95h4z/43/X07L1Q7yW/SzbbvsITkktht696Pv201t/L8q+/Qx176K5/j5aWx9k154v8tnPf5juniNYLAr6eho4sGcL/FngufOP8L2vX+S1f3qRF584S8JtIuYxEfZa+NRNf8/Fp8TCv0Vl5mM3fBidtI2cT88dX/gMn/vUJ6+AiI99mK7GXWSD8uo9XC7djVq+h6HenXz8ox+8CkQc4cF7bmM6ZKja1qatfZiH6xCEG5BIrP8tFenSpUv81V+/iw9f/z5uu+sGdu27jbrG+/ibD7ybUDhQBREf+MB7ufOuz9Leeoj1Y3N84R8+T6FQAGBsbIw77ridMyeXGc2GcONmajTO+S+f5FvPP8kbP74E//Un/utPb/K7X13mX7//ChcufJmzZ4+RSUbwe+x85eFT/Ocf/8Cvf/pv/PTSD/nVj1/lxace4/jCJJwT4EVBtEYuITIotmxQmdxUQcRs1sVk3ELWp0a4DBm/jtOLo1x8ZIkzi0WOTqV5ZKXE8akUR/Ne0THJr+J43sWxnJPlt7kZzSM2MDcL0rcWahfZFDn7BYGl9OZEIs9mBsJU8ApNbyFqYCms49g7TBXmA2rmA2rmguJajBuqmQHzUR1HczZOjLtZLzhYSb8dUGyCiIW8l2NTMSp5D+WMk6m4lYmIqdq0KPp1VRAx4RGL6PmkiXL02iTuUljFZEDBYsbIsVE7i1EtMz4ZlYBIa5ryjTDpk/4FcHWCkE4EEFbpIQwDV00g4qI+TNq6DXnHQ2h696Af2L+hZ3h7ITzcvBV5x0PIOx5isPH+d9gmTlftnYy0bUcQvolP1cSVKdKVz6xg6RfBWczAbEBFOaCmHNIwG9Zes+ZjBhYTJk4VfaznnVUgMR1QMe6SMumVMxfRMRNQvuN0YRMwSIsvA1SnEZuPr15Z+wBX6NFxEoZ28tZuYpomUvpWUnqRzhRXHiH5F4XSV6eFbzzXAaGRliqIiBu7iRnEzJiAvgWPWqyT9H0H0XQfIGEfYdNN8MjOexGe/PIJ2hv2s2vLlzjw4N007rufoabd6LsPo27bheLIVtRN22jf9QUE4aeoO3Zi7Ntf7WqnHMOkHMPkfaJbRilhZm0qzMOLObF4ukUcEY3HjUxn7axMBDhejnFiKs5S3sdEQF+dRHjlXbgV3URMUuJWOWGzlIRbzUTCgXqgCaEBJIwjYVykGL2JqH0YbmHTucc4KBbG8vYroxvHSCt+VQdBTRcRUz9Ju4SCV8NU1EIxbCZuk5F2qvGq+4hZ1cxlQjx5coU3fvAyr7/0At9+8mFk7QfQDdRgG2lC030Adfte7MMN2AZEACGr245sIz/iauuxpl1fRBD8DNTfi6JV5Of1Hb6Lwdr7kdQ/UJ1EDNRsof+w+Jyuax/WocPYJTU4R+rwKhvxa3qImiRknKoqBStqkhA2DBAxDhLU9RHQdRPU9xA1D1RzIwK6Thyyxmu6725lEzHLtbHn0uZt9NXeU32s6tyFtmcvpsFDOOUNOCSN4iRH2UHBKWc2ZGQmoGfCpWTUNsK0T0slbGIl5WQt62El62Yp7WQxI675hI25mIWFpL1KcdpMy5xLiAXbYl4cqY6HdKRdsuo0ImQUx4mGwSYs0lZu4RWWi0E82nYUnbtxKBqwjtQibd1G96E76au9h8H6rdVck8FaUWjVW3M3A0fuQ9mxc+Oi2I++bz8eVTM+TSshQycJWz9p51BV3B0xdZNyDDPuUVGOWKoc/s1xb86jIO0cIWbpJ6jv2gAQvUStvQQMHRt0ps2b05sIwmMoew9zYiHHv/3zCxQiDnbfexuC4EfSUUvEImcsZCLvUTOTMHG04KYU1LCScjMVNDPu0ZGwyrBJWgkYBkm65PiM/fhMvZjlTWgGazCONOBSteBSvTUg5kXiRgkFl+aKADdgZspnZCZgphy0UPTqKQVMVBIuJkJmkjYxjCtuGrjSedgLwnlorttF2G/hJ69/n5/9+F/58as/5NsvPM3Xvvpl5kdzzGYThI1avJoRcgE7Fx5eoZwNbFAR/SwXQqyPRRl1azcAhJ1K0sZ81slSwcVK0cvRKR9rU0GOlkKsTIVYLgVZKPqo5D1U8h6WxwIcnQiL4roBmAhZOF5K8uXKKEcLYWZjYkLz0fEQCzkXMwkLf+Z/Y6ngYW0iyMqYj/msk+VRL8dKYU7OxFifFLctJ63Mpe0s5X08PJ/n8fVpHlkaZ3UixulKnqcfXuTs8iRjETuFiI250TCnlya58PAKN3KJeTqwqAar3VFFbz1tB7cx1LSPlEPD2niC48U4a/kwZ6eznCwmWM0FKEftbAZ0jgf0TISMzG5QEMpRO1MhC5N+I+MeHWN2DaM2NZM+E6WghdmYm7m0n9mUj5mUlzh64ujxCwK/++gOfvN3h6og4hefk/HLm1r55U3t/PKmdt64pf8KiPisVAQZt/Tzi89K4WVReH0b3+TsUp6H59McHfVQjhqYDmgYtUmIKNtJ6vqY8Ys6GEd/E4IQJqQZIG4TJ2dLYyFOzmZ4eKHAiXKaY9NJ1qcSrE5EOTOf57ENB7KTs5kqiJjP+1kdi1COexj3WygGrEyELIz6DKTsCmJmKQFtb7WJEjL04tN04la2bejJOomZpcTMUuKWESLGYSLGYSbDFhayPlJ2BRHdED5FN1/v7yWg6WXUrSNpHiGiG8It7+DJwR6+3t/Drbfu4DHLx8l0f5SuA7ejbHuQr3Q1IWnZhqZ/H8aRI4z0HaC9aTuHD9/F1m2fYefuL/L8C4/zwnOPM5oNwZ8F+LOA16zCb1IyGnETsmrYpLuEnEY+8rcfZHqiCMAzzzzN33/iY3z8ox/mEx+7nptu/BjJeLRa1H/ihg/TVvMQCc8wbkvnNdf8cNdOPnb9dVy8GkTc+0VmwkZG3TLytkFyjkEO77iLj3zofVVL10DAy779u9m7sfYf2FulI3V1dfDX7/4/uWfrp9lz4A4O1NzF33zgPVUQ8dRTT/Le9/4Vt3/pUxxfn+aPf3yDL91xO6Ojo9VJxC23fAq/x4xJPYTdIMNhlLNaKfLUY2f4/ssv8utf/Btv/u5X/OryT/jGC8/wg+9/h39+5SVe+uYLnHv4BI89coafvPav/OGXv+DPv/8NLzz5OGfXF6kUU5THwpTzfrIhAym/mqmMjVLCzEzaxhYuUowaGA3pmYiZmc26EOSgG2rkkdUiv3z1W/zqtW/zjfOnObc6xcnZPHMZDxmrhBm/ivWsg0dKIR4phVjL2CkHrs7quboY3VybUxA/wmO85X7sR8yVeX2juPtfaSreAgR8Ssp+cW1SmeajOhbjBlazVtYLDo6PuTgx5nnbz5ZjVqZjVuZzHtZLUZbGA1Tynqpb2UxcDKqcjpg39IB6xjxySkEVCxkLpbBaNICo7jNdDf9dSBtESlNAwVxQeQ2IKHquFqVvHq8T+FQNeBRHsEoPYRrajyD40Q3sqYIIeed21L07MQwewCQ5gHHoIJq+XX/h2FxCEC4hbdvKtVOhcBVEDDdvRd+/D7e8fuM9XGt5mjF0Mx/Wspa2shAT08QX4kYWEyYWEyYW4sYqdWklbWU972Q97+RYwcV63kklqmfMKSFj7iNr6Sdr7uWg6fg1oOClb3+Dl779jbcBh3cCEQdMx7gCusbRdzxEUNlAytBGWFnPdFDFhVOV/8F5szkp29TrzotZb9VzUdwuYe4kZm4jbGjGo27APHQYi6QBi6RJjHY4uKFPEk4gnFiaZqD9CEf2PkD9vq3U7LiT1n33ouq4lj/Ve+hOBMGPceAgbqXoK51yDJPxjJDxjDARMVBO2ThaivCVo+NcODWDILzMejmBcCuU0lYmUxbKGTtL4z6OTUY5Oh4SfejDJkbdWpLmEWLmEQShRNQ8gnWkHd2QSMVI+40YRzpo2b8Vt3aQ9Zkswl4wDbcw2CgGu/XWPYi+X7SjGm7aiW2kBZe8XRQhG/uJGUURcsI2XO3wpZxKPOoeHLJOknYlq8UUzzx8tMq7HQ04GA1a8Kh7CBp6MQ3WIW/bjamvBp+yHcdQA8O1DzBUs5X+g/chCH46995J54G76ThwN61776B5z22ounai697JYN29SBu3Imt6kOEjW1G07KL/8P30HryX7v1303foHuTND6Hv2Yuxbx+m/v1YBg/iU3eL3WeTpAoegro+gro+woYBwkYRRPi1XdWwubh1gKC+C4+qFctwTZXCJKZAb04hSvTX3bsxibjyeSvadyBvewh1124swzVYBupwjTQTN/Qz5lYy5dMy6VEz4VJS8qgZs8uohE2s57ysZT2UIyaKXjUTAS0zUXFEWwroqMStVRCxmHEyExWduubSdioZB/M5F3MZBzmvEreqHau0EZeyA+uISKszS1rIB7QIP7hyA3OpmtD27WWoaQu9NXczWH8/g/Vb6dh/xzW/U/ehO+k5fBeSpgfQdO9B2bETVecuXIpG/No2gvoOYpZeUo7Ban5EwtZP3isna5My6ddXaTdTYQOlkJ6iX0PeJSdi6iWoF4990j5E3N6PT7dJBdy0Q4bu+q007bsL1cARAhYZ8p4GhBI07t3GQMtBYjYl00knEyEj5aSZ5ayDok/JctLFdMhC1qYg61JTSV/5YpB1HcBj6MYsb0I3XIdN1boBZPoJ6DpxKTYEVzdCyiJjzKMTbUCDZqb9JqZ8Rqb9JspBS9UidDbmYMxvIG4ZIemQkXNKN262vxdvHHfAoV330NG0n9mpPI+fO8W50+vMFkeJe93Ie7tZGM2BIIhJn0ADaxRjbiIWOVwWEIQTTIVEm9epsImpsInpiJHpuJnZlIVKzs7iqIvFMTeVvIvFMS9L4z4Wx7zM5dzMZl0s5L2sjAerScoLWbHgPDWT4cxsjhMTCZazfmaTDlbHgpxbyPPE2iSPrYxXnYUqaZco2h4Pcbqc4tRMkqPjIRZzXhZzXlZGA8wknWJgWdC4kd4coBR3kA+JlEtBOE/Eptyw/ruEILxONmjFpRvm0eMVgg4lJlknDk0/C2NRHlubYTEfphSxcXoqzempNGfLOc6Ws6wVo5QTToRL4jk+HjIwm9xwWoo7KUftoimEz0DRqWPUpmYqYGEqZKWS8LJUiLA8GmU+H6oCmH//0N389oY9/ObjB/j1J+o5NV/kZGWc335sH7++sU4EC5+T8YvPybj8mWHe+HQvv/5EvQgwbu6knPfzTW4TQcRCjmOlsGjN/f+Q9t7RjZZ3+vdzzr6/zW42u0vKQgIhDdIghDbAAMMM03vx2OPem2zJliyrWL33ZjVbsmTZsuVuj6cyw4Qy1JkkBEjogSWTCumEkpCEzX7ePx5LMwNkf3vel3PugyWN7UePbt/397qv63tdHiXjnj6GDB0MqptIm8V1INLfjqxsk7hxW2HYrSHhVJGP2lgaDXF0Ms4900Msj0WYS/uYTXk5PpXkweUxvrWQKcmbZoY9FFY+11xA7PcYD1kmK0LFAAAgAElEQVQYC5pJ2lUEdd0r0k6RifWoWrHLG7D0VGPtrVlZD0VTAWd/M35dJyFjN15tOy5VCw5FI3Z5A151B13Vm85bKso6Oaro5NHO1g+1XMx1fYGH2xtKj0eqdyBt3ERn/UYq962mfM9qVt38OW646UqMJiknjs8RCdhR90kwa+V0NlTgNvbzL7zNSMCJ39jPWNTLsM9Mwmvks5+5jBuvv64kbzhz5nF0AxpkXRIW5+dKzEBPt4TPX34petl52bGh7wADPWI4Z0vFOj7zH5dcxESsW2Eihm0yYsZ2Bo1tfO2qK7jxm9eUfu6//uvV/Ou//ROfuvRfueST/8KnP/Mf5DIiqCkUJvmXj/0TN9x8NXvK1rBp241ccsnHcLvFsLmHHjrNv1/yMTZsXM0z33+UV175Ad/4xrXEYlEAgsEAV155BcmYj5G4j3jIRtRnJhP3slAY4eVnn+C9d38Pf3sX/vYnfv36T/nxqy/x1HfP8tR3z7I0N82RpXneeeO3/Pef3qaJcZoYZzQRIuTQEbZrGIu7+CS/IWKXE7L2cO98EkE4x0zKQS6iJ+3XkgnqKCTtLI6K/TivPHEfvPNzfvfqkzx2fJql0bBo8mLtY1DXyWLcwlLCyqRfw3zUxMXF2YWjCAYuBBPFgtmJIKT4r9d++D9834eBieBFj8esUsasUkZt4sh7FEwFVMxFBpiLDDAd1jA7OMBS0sTRESeLUetFAGLUqyXj1ZassudGPBSSdsYjou1x0dVtImRkzK+lEDGS86mYCA0wk7QgCFku4/ULrumYKNNccbLMB/uYDPQx6VOQc0rJ++SMeT4oZ/Kra3DKy3HIy3EqKnDIy0sn4kbpHoSNYOjejbptK5r2LQx07mCgcxvaju30t2xE0bjhfQXyeRAh9iIW+xHvWymaZ+msXENv/QaK6eBiYS6CiKiuGV9fNRF1A3mPgvlBndhzEtIyPahjNmZgNmZgJqpnJqpnNmZgLm5kPmFiIWlmadjK4pCFyZCGIWsXEV0L0YEWkoY2ugYGP5SF+N+AiO3qpYvum75pC9aOXTi6duPs3sPVVyfFXsEPzKng33nu/cnmKyBiHQjrIKitwac5gEtZhrlnD/LGrVgU9VgU9dRsv138vIUnVobwNgd2bWTznTdSsW0NdbvvpqVsPZKKjaUfXrf5Ohp33ITkwF0MdOzG0VeNf6CFiKmTmF1K0iV6bM9n3Nx/MMPDR8f5qyDwV0FgaTzEQi7A9IgoaRr29pP2qxkPGSlErcwlHCwOu8l59UyGLOQCJpIONTGrkoudDE4jCE/wwKFJJhIeLH1ttB7YXHpd13VxZ3pP3XaM0mpcymZC+i4CmlZ8KpHi9mpaSLlUxK1yXKo2nP2trLnms0gObCUXcrCYiTIadKJuqyPlsTAWsZN0qhhy9WHtrcHSU42jtxZl/XbkVZvpObCRrrJ1NO24jeqNN1C98Qbqd9xK8547aNi1mrrtNzPQtgNt61a6KtYgr91Ab/VGWnevRrJf/L6OfXfRuvsO2vfeQW/1xlJPhL5jF0bJHhx99Tj7WnApW3H2iZufQ9FYOoHzD7ThVDbg6KvFp20mZGgnoBOLSLuiBruiCpN0P+rWHSgaNl90r+T1m1Y8kUXf4+6qdcjrNyGrWU9v3UaxP6K7Ep+qmSFLDxmnsgQixpz9THq1JPVd5N1q5gctTAcNJM0y/P3NBDStxEzdxAxdJM0ych41s1EL80n7ysKkYdSrJhccYDSgZTJmZmbITsrTj1FaibxhO31NF0e1HxwLYpBVo5eWo+3ci7JlG70NG+mp30Bv3UYUDZuR1WykrexOmnbcRuP2W2nYeTPNe26lec+tdFetQ9Wynb7GLfQ1bsHaewBHXzV2RRWu/loCumZChtYSK5Fy9DJk6WHUrSHv15PzaEk5FMTNUoLaNlyK+ouSwpOOHgatnReAiAIiC/EbanbfVsqIkNTtRjgLwlnIJwKEbGoiFiWjIbFgzAU1TA8aWByyMeHVkfPoxPRmn57JQRut+zew6ZYvIQyCXdOEvrcKlaQMrbQCu7IWt6YRR18tJmklwufBNyAhYVaI6dAeXQlE5JzaEhMx4lAz4lCT8+qJW/vwaToJGroIDVyYhPlo6euu1goGVF0MBh3090pwmfQE7VaSfi8z6RRnTpwUz8K7mxFehLjHIGrs20QQETb0MBtzMeLUkHEXewC0IgsQMzCVNDMzbGUm5WAm5eChE3M8eHya8aiZyYSNhREvh8fDTMbszA57mE16KEQdLKYD3Dud4lRhmKWRAPmwhem4nYMZP0fGwiymvUxEzOQCesZXqP3i68vZAPPDbgpRq7iRRkQnl6mEs6TRzwSMDLm1RCwKPPpu2CqIGQ/HoIlxcRMrpinXwfHFUZ574n7e/MWL/OKHTyC8DWMRO2MhC4vpAAczIY7l49w7PcyxyThzKS+5sJm0X0varxVtGUNGJoJmJoJm8itAImvTMGJRMeYxMOrRUwg7WBwJszwaZX4kxFwmzNuX3cGfLrmGd//9K/z5Y1/gzL2HeOzEIn/85A386ZJreOvyDbzxhf389qut/P5Llfzu6np+d3X9Coio5vdfrOAPn9vFVk5yz1Sck9MxlkdcjPvVjKzYn8YHWsnaZIza5cS0bQT7mhi19XP/ZIJn71/mWD5GJmAgH7WJoXuZAPfOpUtSpsVskHvn0jy4PMa9c2mOTMRKkqbJmJ1cQJTAFaIOpmLOEoiIGHtWmv5FYwm/tgOHohGbvLYEILyaFry6Duz9TXh1HbhULSuUfNFx5RyC4GS2s+7/s4/7/a21aLrLaKpYS1PNRlxWGWpVE3pdO//58hM89tA9DMf9FEaT3Hd0EWlzFX2dDfQ2VhF3mnjpuw/zzmuv8suXn+bxk0vImqu54bprqNi/l7NnznyorKinS8KXPns5u9bdSswqw61pxNRXjXOgAb9BPEDqqtrC5Zd+4iIQseaW6xhxKRi2yRjUt6Jp38vll34ciUQDwNHlEwjCFXz92iu4Y93XWLXmy3zqPz5Ba5sYQPeb37zOP3/0I3zuC5exp2wta9d/k0su+RiuIoh4+CE++9nPsO7uVURCNmIxL5/7/JUli9dQKMR137iGX/3iZV598Qm+/90HOclWTrIVt1XFM088zLt/eI1fv/Yqf3zzl7z35zf521/+xLNPf49zr7zEKy8+x69/8VP467v84tWXSceCTKRjHJ0bZy4bLwFn4VpRueDRd3L/wTSCcI7RsJhqPTUkspmFpJ2FrI+xiIVvLWR48v4lTs4Ms5QNspgJMBY0MxVzkPOoES6DEVvP/wAcLvz6ZxcUqeOcP/lNrewFxX97oWNTsbB7P4i4gM0QnOTtPeTtPRcxETlnj9gLMahjflDHVEjNVEhkJA4N2y4CEWN+HdkVuVIuZGBmyMlMykUhaWciamE8YiodWogueaK5x0zSwnzKzmzKJq5td3JBIQqixMXJoKWdsYCCyXA/haCSMU8P495ecm7ZB0BE3NxKaKBelJ49ASHdSsDjtZSC8RzKA1h69yIIb2CS7cbQvRN91w50ku0MdG5joLMobZpFZHCLvQ5FEPH6yv0sBs2dvaAAfvSi6xkydxDTi0V/8Z7mfX1MBNVMRQZKwKEIJGZjBuYTJg6mbCwOWVhImpmLG5kIqhlx9jDi7GHMp2Q6rGHY0nlRA/WFQOH/BiKaFR4MF0i4bJ0X10T/M4h4f8P/xfNJEJz4pPsJ91cR1dQirAN/fznuvjLs8t0YpbsQZBCx9zHs0VKzaw0+g4KHji3w7JkHEdpr93H5Jf/IVz5zCWtv+goNezcgq9u5YlN64cU8Svv+Nahbd2GTV+NU1ePWNBIySojbe8WT1n+A+5ZGuHcxzZGpBFXMgkJgcSzIwYkg/PYS0n61CCRWfOJHvVryQQOjHh0zUQdzQ16m4i6mE24m407Ctj40JYBwDuE9CJh7Eb7KyvNZBCFI876ihKjozFSBUVpdOrH39jfh7W/C2luDR91M0t5HUCfBq+0kFzIRMvSgbCoj6dTj18k5OJok7bUiCIsYpA3YFE3ErDIEYRGTtBKzrArJgfV0V6xHVnkecDVsu4XabSIT0bT7dpp2307jrltRN29F3byZroo1KOo20lO1gcbtq2jbIxa6kv3raN19B217bqe3eiMDbTtLciZbT/kKiGgqDYeiEWdfE25VU8ni1alswKmsI6hvY9DcgX+gCUdfNZaeChx91Zik+9F17kFWs56qzdchCM5SUd2+v2jh60RaffdFRbZesrcEBkYcfSKrYO8TU6ndagq+AUbtfUx6tUwF9OSc/YS17Th7arHJRClZ0ixj2NpLziMm+M7ELEyE9GLBGBgogYhsQEvGryFu78XZ34imfR+99SIrVr5xFdrOSiLWHnTdlajad6Pt3EtvwyYUTZsZkOzGJN2Ptn0XvXWbkRw433TVuGsVrftW01mxpiRhMnaXlUCxpacCQ9c+jN1lOJU1JRZi0NzBkE0mypnc2hKISNsVJExSAppWHL21BLUtBDTNDJolpD19JOzdOJU16CV7xU3kMhAEUR+v76lhJ8foa68sgYiiVMij7cY7IGHY2c+IV8mYT8VC0spy0i06Jrm0OPta8Gk60XZW4jdISAd1OLTNGBU19HfuQ966C3X7boyyCqy9VeKc17QRNklJO/vJ+QYY963Yqro0YticW0veM0DariRl6xNlhoZuXMpm/Lp2TF37VjZDcdFVtpcxoBClE72SOip2b6Rf1sHS1ASP33eK08eOsTQ2xivfe5rnz56BRwVxvChQSAW5b3GMe2cyZH0GYpY+hm1idsWIS0XOJyatF2IigJhL21kYcbMw4ubRkws8cmKOmSEn82kPy7kgR/IRJqI2CnExj2Aq7mIxHeBYPs6JwhDH8jGOjkcpxG0Mu1UkHH0Mu1WkvRpGg3omohYmY9bSz5xPe5gZcjIRtZALGUR6P2zGr+sibOopsR4ebSdOVTvZoImoU8Vp1pEbdBCxqSi6whRBRDbu5PEHl/ntz57jhe/ej/A2ZIMWFtIBphNu5oZ9LI4EWc6FOTw+yMHREDPDHnIRI2m/lhGfyJxOBM1MhiwUQhbyfiPjLj05x0AJREwPujg8Fuf45DAHc1GoE3jn0tX86ZJr+Os/f5q/fPRyvv/IKf7yL5/jzx/7An/+2Bd451OrePOKLbx92RrevGILb3x+jwgkrqrld1dV84crd/D2p9eykBbTuw9nfcwlLGTdfSSNEuL6DqKaVtJmKUMGCQFFPUl9F6enEvzh+cfg7Z/x+NEChbiDuZS3lE1xz1SS44UEJ6aHWMoGOTE9xKm5NMcLCY5OxDheSHBoLMJUwslY0MT8sJdDo2Fmk24yXh1xax8xi4Kkvb8k84wYpfi1HQQGOhk0yYiaRYDhNXZgUzfi1rdhU9YTMHYSd8oxdB9A370fm7yWp77z6AeK9f/tf08//STNlXexa9N1lO++DaO2FZtVRjJh5ze/+k9efuFJnnvyLO+99RvOvfA0Gmk7ggAGWTuFZJi3f/oyv3/1ef76q3M88/BJhGfBb9Hw9a9cxRc+dwXX7qtifVMHkVAQWZeEL17xGa767OWUb15L1n6h9ee7+A1tDDkVRI1daJr28/nLL2XzhnVUlpfxlau+wB03X8uQTUbC0k1woImums0IwhVce+0G1q+v5corb0UQrkAQzrB243Xcvv4bXPLJj/F//vEf2LxlEzt3budTt9+EsEOCcBLWbbiRSy/9JDevupGqqgPs2LGNL33p83z1q1dSXrYZqbSZj3/8Eq6++ip27NjO+vXrWLXqJuAd/vzWa/zhl6/w0L2L/OA79/PCUw/z5Nn7OHZwglP3LHDule/zox8+yy9//hNe++lP4K/v8upLz3Py0EE8FhMJv5fTJ47wkxe+z+uvPseZU4cZT3gZizoZi9mZSnk4fXScUwtDCIKTQtzCUtbL7LALQXiUlEfNYsYnZs6kPSyN+Mh4tYwFDeTDJgb1MiZCRuZiVpZTbmKGLsLa9r8DIrwUexvOy5TOXgAOCgiCk2Fr7/tAxIX9Eynenx/1YWPC0fsBEDHull/kzjQX1TEf069YjVqZDVuYChgZD+hLICIb0FGI25hJucQx5KQQtzE5aGEiYmY6amUmJko/FzMelkbd4mHJzYiZFltFtjTi6KKYQ5F0djMWUJIP9DMZUjMZ6Cfvk5Nzvz/h+wmS1nYGDU0iiLjwtWspgYDgQD1+bTWC8AbnGYUCzr59uJRluJQfpv8vMj/3UQQ354FDEURc/D0pezdjHjnjXgWjrh4yDikZh5SsU0bO20c+oKIQFhmJ4igCiSIDsThkYWnYylzcSCGsZSaqZ2nYyj2jHu4Z9aB15/4uUPh7jdXb1Ys4uvZiat2OseXDe0FEEPHQ+54vzrsiiPg7DMUr4JeVEVJWMKiuIqg+gL+/HK9qP+7+MiyKfQgyEGSQCZuJe3R8a3mSX//4BX78wpMI87kY+p42dq27lR1rb6Jiy+007FtHa/nddFauo63szpWJ/iidFWtF3375+TRP30DbBRd2EuEccExAeBFOLWU5MZ9maTzE8kQEfnsJ/Obj5CJ6Ml4tgyYZAU07fnUbWfcAYz4D88M+7ikMcWQ8xlTSzVTKy+FCApu6E0G4j913iz0G7VVb6azZjqRqK90122mvEPVxnQc20lO3HU37fjTt+wkbusVNpL8Jv7qlFMQ25FASGOgkbldyai7NfMqPcBUcHI3j7O8iF3JhkrVRPCmwyOoJGyUIwiKVm25AXr+NgY4ydG37aNx+Kx377qJj31207L2Txl2rqd9xK/U7bl0pYG9FUbcBRd3ddJTdjrx2A7LK9dRtuZGWXbeXpEw1m26kZtP1tO25faX3ZBu6dhFMOJUNImhYkTC5+1tKAKI4HH21uPrriZg6idu6COiasfYewNhdhrZ9F5q2nRi69iGrKQaoJGgru/19E2uWntoN6Dr3oGnbibp1BybpfgYNEmKmbhImKQmTlGGTjPSKlCljlTMTNIgOTb4BMjYFkYEOXL11WLorMUkqGPdpGfNqmAzqmY1amI6aSzkAk2EDU3EL+YiBpFOBV9uKV9tKyCjB2d9If8te2is2sX/DzdTuuIO6XbejbN2LpHo9ypYdyBs3I2/cJCZOrvgit+8/n2ZZvfGG0teymvWYZeWEDK141PVYeipwq+qw9FSIsq2VRuugvoVBc4fYaG3vERO/zXJyHi0TAYOYfTEo9nrkfBr86ib86iYGzRJGvEoS9m7siiq07bsuWMB+RmftppWgOCnNFVuQt1Zy983XIFwGA7Im3JouvAMSJgctHM0HWE47mU9YGHNpSJoVTIWtZH16zh6f5t3XX4S/vMa375srgYi+9j101W+hp34zmo492BUiG+LXtRO19pL1aBgPiJKsMe9ACUTkPQMlEDFkkTO8ArIdika82lYihlZ0nXsQBCdayT70vef7Lcq2r0HR2cCTZx7kxz98lh+/9DxPPvoIr7/yKj9/6WUeOn4ct0kj2kPfBkG7hkMTw7x49lssj0ZxKFqI6GQM6mUIwtOkHEqEr0I+YqAQtzAzLPbKTCdtPHpygcdOLZasXedSbmaHXcylvEwlnMwkPSyPRjg6HitJmk7NpHn06CSLGR8pj5qMf4CZISdLWT9zKTdTCTuFuI2phJ2ZISdzKXdpzAw5mU46GHZrKMQdTMZEVjJqvVAL7UQQzuIUBL61NA5GAeE9RM3wv4AgnMVjliOchcmRAE8+dg8n5rIkPXpGvHrGQham4i4mBu1MxuzMpbwczIVZzAYZi1kY9qrF6/aKMrNC2MpU2EohZGHSayLvNpRAxEzUzbGJIRGg0cZbl2/grcs38M6lq/nzv13NXz56Oc88dh9//edPl8ZfPno571y6mnc+tYq3Lt+wInHaIzIQV+7gzSs2sZjxMZO0MTVoEnucwjqy7j4S5i7i+g7iOgkxXTtJfScjFhmj9j6m/DpOjgZ54kiex45Mkh+0spgJMDPkZixs5uBoiMVMgENjEWaHPRcBqCP5KPfOpjheSDA77GE67uT4RJxTMynmh70MOUQWImZRMORQMWjqXQEVvUTNPSTtfWR9A2S8Yn9R2C7DqmooSSVcmmYxGVd4A4O0HFd//f9vH/eG/Wtort1Exd472bb5JvbuuhOzsYfnnnmc3732I372ny/wqx+/QsBuYMNtN9JZd4Bc1McPHrmPX//ns7x45kEeWJrEpZaQC1oZC9lw9EvYu+Vu1t1xC1//8lVc9fkr+eJnL2fn2tsJaaTMhoyMu9VE9KLWXNNZRtDQSdIhJ6TpIKaRUL1tPetuvZ41q67jjpuuwSCtIWHpJmrpwqOuxyAtQxCaEIStCMI+BGE/X//a5SsF2H3cuvbr3Ln+Jj7z2Uu59htfZW/ZTqpqykmkgnj9JppbK9i5exO337GKPXu2U1lZRltbPaOjUb777ftJpyPccMO1fPnLV7F69SrqaiqZHE8Bb8N/v8kff/djzr34Xc6ePsrB6TTCZWDSStEo2khG3aSTQbKpJE8/8V1e/+k5FmcKZBMxzJp+prLD/Pcff8/PX/4BP3z6cQ4VUmQiNg5PDnFoMs7kkIsjEzExGHE8yLHJCCemY4z4tDgFgY/wLktZf6lonhtyMR7QMx21kg8aCKrbmY3aWE65OZr1M+7TcmI8zGtPP8Djy6Mrf/unLxgrIKLYP7Zi77oQM5bWisMp5/uKuiKIOMbFsqe/PzLGTkYMHaSMHQwb2sk5e8japWTtUiZ9ShbiBg4OmVmIG5gKakogYjooMgujXm0JREzGrMyNeFjInl9Tp+N2hKdhPulkIeVhLuVkcdTL4qibTETLfWwUi/xPQszbw2hUzKYImFrIBpWMhVWM+hRMBFUUwhpmImomAytgd0Uqfr6ovzg7QwyjKz5+hZipaYX1KN63BOfdsN7P5hQfF+9j8bWize4HwUPO38eIU0bOq2A6rBHvWUjNiL2bIXMHw7YuRpw9jHoU5AMqJkMaJkMaCmEtU5GBEqCYixs5NOLgnnEfx3IeDqZsHEzZOJxxciof4GjGxfbbv3QR+/D+NeTDLF61DZtwSvb+j/PhPIgoNk0X+x7eL1lyfvC5JhCaIKKqJDpQQ1hbhSAMEtRV49dX49bW0FKxnt2bbqGjZif54QAPHJvnxy8+xctPfwfh3A/O4NLKuO3rn+Pum75K3e676aje+r5fOoggnKZp72q0HWVY5bVYemtwqZpI+7Us5QIcnogwm/Fyjs9zjs+zkfuYzviYHQ1wfH6II1Mx+M3HxfH7fyst9nFzDwlLL1FDD9ODdtLuAWaHvBzNx5mIOZjLBjmYj3KokMDSf15S0Vy+gcrtq1E07cWubEEvrcLUW4uqdR+y2m1oO8pwKBsI6jsYcioYNEgYNEgI6juImETq293fQsav5/HjU9w7k0a4Ch5Ymizpwlr2bSNi1hCzqvBrJQinQdm0k/b9a+mt24pJWom6dc8KUFhNb91WmvfcQcWGb9JWdheSA2KjdeP2VXTuv52G7d+kZfctdFWsoW3P7bTuXk373jU071xN5fpvIj1wXt+natqKqmkLiroNeFW1ImBQtWKR1SKt2kJb2V0YuioIGTpxKuuwK2pKQWleTQOu/lp82kZs8spSg7SyaSvKpq1Iq+9+3+d7qMRMCIKTlr23lQrq/uZt2OSVhAbaGTRISiBiyCglZe5hzNnPlF/HlF/HXNjEdNDAiFVOSNOGT9mER9mIR9koek27+hn3aZmOiFkAEyE9EyE9U4MmZofspD39hE1deLWtaDvKaC9fR3f1JkyyGgzSWpr23s2WW7+CIDgJW2So2nfTXnEXypZtaDp2roTHiO+hfscq6rbfXJIzXfh+dZ17sMkrS/fJJN2PSbqf/uZtJXlTzCph2NVD1NJJQNNMzNDFkLGHEWsfec8AUwE9ef8AI44+EiYpYV0bYV0bMZOElKOXhL37vJVu9z6EK8CqrEJSt5m+tn3Imvcgb62gqXwrOlkrs5kY33ngCA8dLjA95OZYfpDjkyEmQwPkvP2MuTRMBEyM+wykXBoeWMjCmz/hr795icWxICGbFKOihq76LbRVrUfRtA1TzwFc/fW4VQ0EDZ0MWqQM2+WlRrkxr4ZJn/heJrxaMjYFKZucnEfs9xAbxtsJGjoJrrBagpBY8VsXTz0F4V32bltNc/VuHji+yF/e+i2/+smPeOCeY2RjcUZjQ5w6cgi3RUs0YEHX14HP0s9Tj5zgqYeOkY+I7MGIRzxZLn1OX0XMWzgGAX0HaU8/hZiZM6eWOHNqiYURL0tZP0tZP/NpD4W4g/m0j6VMiMWRIAezYY7m4xwZj7E4EuRb8yPctyJXeOTIBE5BYNitEaVVWYFC3MHssIeZITHFeWHEz5F8lOVcmKmEk1xAX9IJj4eMpDxaYrbi9RY3KCfxorvK9YgNaztFINHdXAZBAW1vI8cWsjzN9WTDNtIeHfMpP4WYk/GwldGgkVzIRCHhZC7tYyrlIh+zMBoUGyHH/WJzdSFkYWbQzmzITsFnphC0UgjbmAzZGQvZGAvZLgYRn1rFX/7lc/zlo5fzl49eLgKIf7qU9z7yCf76T5fyp098kz9+8iaRjfjsNv5w5Y4VALGFN6/YIkq+/FqyHhUZdz/Ddrm4nmrFwEpnTz1RvYS0pZeotoNQf4uYau/sJ2vvY3LQxkTUVgILuZCJmSE3p5fHSszOfNrHYibAwoif5VyYY5NxjuSjLIz4Sz10xTEVs5Hxakna+0sOTbmAkbRbS8TYQ9qtZXLQRi5gZNipxmPswGPsQN1djqJ9D7qeSgQBFM3bSbp68ajrP7CZj973sw/1cP97Xu5b132NqrI7qdh7Jzd+80o2b7iZjetXYTLIKYwO88ozT/LgPYcZkHcTcVs4Pl/g2Hyepx4+xc9feJKT83mSTj1J1wCjAQtDDsIZdecAACAASURBVDULKT8/fPxb/PLFJ3nxzP3cMzFM3mdiKmBmJmAi71Yz5lPhUYtOcHrpARIuBUmrnKShlwmnjoLbwLBVwZBDyZBTQdzWQ8zaTdLRQ9whI2yR4NI1U1t+O7u330BlxV3cessXueOua7jljq8gCM/y1W9+jo3b76S8ajtLhyf51W9/wsuvPsPScoGqml3UN5aj1fUSCNgIh50EAhZMpj5y2UE0mm6amg5w/4PHeOyxb/G97z5IEBW3cZbbOMsLT5/mlWceJeLWkkk46WmvoqZ8K5vX3YykrRqFrBWrYYBULMbD95/iyW8/zonlRU4cmueZ7zzCuRee5LnvPsQjJxY4NDHMXCbM0qiYfF7svVnM+Dg2GWUu5WbYrWIm4SBulXMw6+XM8Tz3zyaZCOnJ+TTMx21MBvWkbHLyHg0LCTvzcQezcTtLKdEu+oG5FEFtx/sAxAr78HnEccX50/WlhPl9RXARRBQuKHSL8roPc3b64Bg1dzFilpA2dTJs6iBpaGPI2E7WLqUQVDE7KPZGTPpVHIzbmQ6amAoYmYnZxBRul8jGFuI2podFSdN82sPCiJfFtBfhaRCehpmEg8PjQWbTTqaGbOSTFgSFKDVyG1svuqapYdMKOD9L2NTKXNLIRFjNdPS869R5EHFh0b/IqEtK1nnexSlt62TELmHEdSGo+DD73AuZh0OcD/pNfAjAEMegsZVhRzcZTy9Zr5y0Q8qoR85kSM1MVMdMVMdkSE3OqyDj6iHj6iXrVZAPqZmO6ZlLmlgYtrCYsrIwbCEfUjM/ZOZ43sfJQpB7JvwcG/eWHh/Oethx59UsKr7AW5lr/9cHE17Zvv/VXLj66ixq9ZmV932hrfGF0qVif84KiFCArWVzCUSElBUk9I0kTc0IwiD2vv0Yuneyf9M1CE9ANuHhmW/fzwtPPcqLTz3O9x5/gO+ffQRhNhWgavtapPVl3PzlT7P6miup3L5a9OIXCuxbf02p0Ow4sBZ9VwUuVRP2vnrxNEcIcu/8MMdmEitFxRucZt2KveMxFvMRjs0Nc8/ckChp+v2/we//jWFnP0MOJSmHEn75KXH85uOM+o1MxV3kIzYWMkF+8Nhxnj1zgu88cJAHjkwgLIqTr6N6K1U7bqd1/wa6a7ajbN0r6uS7KtG078cqrxVPUE1dpNxKEhYZCYuMmFVGyq0k5VKJlLdFzsKIn9khL6cPjvPjpx/nvoU8xyYzpL1WRnw2kg5RQmKVVtHfsAPJgfXIajaXAERxtO5bQ932Wziw8Xpa962hrewu6reuonmnWMTWb7uuJGfqLFtDyy6xF6Jtz50cuPs6OsvONzf31qxHUbcBee16XH1VDJq7scsb0LSW0bLnLpyCwL6116Bu3UXE1Imjr5agvo2gvgW7ogq7ogqfthGnsgZN20607bvoa9yCsmkrspr11G2/keot3yz9vpqt11/ASgyWmqoVDZsxy8qJGrtIWntKcqaMTVHqiZjwaJgO6FkYtDAbNjHqUDKo6ySgEmVk7r4GYoYuEiYpWVc/0xETcwlbyd51PmlnOmEl6ZDj0Yips/quCrqqNiKpLAKrV1C3H8Cj7eTfeQNp3TZsylo0HXtor7iT/tZtKJo2r3wORV/oIE07bqN97xoad626aAEySffj0zZeJPnSS/Zi7C7Dq2kgbusi5e5l2NXDiEsh9nQYZKQtCsZcYvE97laLkiZVC0FNM0FtCzGThKxHSdavJGaV4OqvxSwTvZpN8gp6W3aillTQWL6eqp13IW3cz9L4MG/89Ifwx1/x8ncfIBc2MxY0sJRxMRM1Mu5Xk7X3k7L1i30MASPzw14ePjLBtxbTROxyjIoajIoatFLxd0hrN6Jo2oa1t0oEl1YZCYcIILIeFaNuVam3pTjyHg05j5rkihuTT9tKQNdOQN9BzCTBp2qkePrT37ZHXJy2Qm3Z3XTU7SWfDvOLH70Af3uXH7/0AslgiLbaOhprKpFLW6gq34q8q56D0xm+/eBRYm49B3NRohbRsjPtFi1MBcHJQHu5qIldFC0akw45owEtDx2b5pF75phPezg4GmBhxEshbmM5F2Yu5WVxJMiJqWGOTyaZT/lLzMSDB3OcPTHDt0/OciePYultIG5X4hQEkk5V6YS6WMDOpbzMDnuYS3mZGXKT8WrFnoSImVG/jrhdWUo8jloVRCwKiie34hx7QvyZN4Mg/IxEwMjT376X7z16nHvmV04az0HU0sdowMTEoJ3xsJVcyMRY2MxE1MZk3MFE3MrYoIlcyEAuoCfn1TPmMzARMDEZNDPpNTHu0jMZsDAVsTMTdTMZdTEZdUFCuBhErACIIoh47yOf4r2PfIL3/vES/vjJm/jjJ2/irc/cXQIOb352G2995m4WsyHGQ0byQdGVLGbqZsimYMSjIaLvwtBRQUQnRde2H0t3NSmb6C2f0HeRtogSRmEcRoNGMn4900mXKD1LOFnKBkk4+sW+h5CJ8YiFuZSXpWyQhRE/82kfB0dDLKQ8LKa9LGcDLGcDzCQcJRAx5FARGOgi69MzEbGSCxhJuTT4tRLM0joEFaQGDbTWbqRi1230tu5C2rSdoszBLK/Cp2u6aPN++twbAIze97OLniuOC58vjur9a9i+6QZYsRKIhmyolB2E/TbMmn7cZgMPHDvCSz94gj+8/lNefOosMZ+VwkiUXNRLym8h6dGTCZgZdmkZNMlZGvbzwzP38uZPnuOFM6c4mAkx6h5gflDUuQ+ZunAqqgiZOkpzL+FSiE5ebh3j9gGyZhU5j2jbOeRUELPKiNukJJw9hMydOLSNtNXcTUfDFuqr1lNbs4mNm25i45ZbuPm2r7B2w83srtjE9bd8lfKq7eQmEjz9zFkefuwUh47MsHP3BtasvRmVRsrIyCCtrdXceef1mM1KrGYl0q56ZmYy/OAHj5PLDqJUtNLddoCu1v2MDrl56NQsr736PQ7NDJGKWGmu3klT1S6SEQeP3n+UR0+f4MzDD/K9s4/xox++wE9f/SFPPPYgh+byFDIx8sMhjkyPMJ8bZDoVYH40xOF8jKOT8ZJt8Onl0ZJMMeVRMxY0IAivELPK+PaxPK+cOcapySizUQsLUSsTXi1pq4y8W81cxMx80sl80sl01ErGrSZLGwOtZSJ4KIKGIohY0fKflzQVWf4gHzxJL443OH8YMc75E+VHuVi3f56lGLeJ8qCstZuotolBTSOxgWZGrF1MBvqZHRxgJqKlEFAzHzGXQMRk2EQ+aCDrG2AsbGQ66SiBiIURL4sZHwczfpZGfCylPMwPu/nW/JA4q7Pi4Y5ZWSeGuxWvq02UuwiXUWL4BMHJ/JCJyYiGmZjIVEyG+8kH+8j7RDfPMU8PY54ess5uRl1Scm4ZObesBCYyNgkjdglZp4SUo42k9byr5IVfX8zeFE/gPwg4Bi3tRK0dJKydDNm7SLtkjLh7yLp7GfcrmYpomU8YWRwys5A0MRvTMxXRkvMrGQ+qmIxomY7pmYrqmIxoGQ+qGPX1kfUqmAhrWBi2cCTn5sRkgBOTAe6Z8LM4YhMBRN8XeWf0Gzzt+grbV19Oj3no74KH3QPLpEwtxFQ1H3gPHzzgH1wBEUUmovhakPNN/cV7ch9FW11BAR7JTgI9+7C0bSHUX4WvrwJz125Msr04VJWU+kqegNOnDvK7X7zMa+ee59xL3+eZJx7ne489jHBkIsmjx2ZYzg/RXrmdA1vvoKN6K11122gou5N9m75BV614cq1s3oVNWY9P345noJ2gqZvZtJvHTk5RPJnkyCY4smll8zzG8mScQ1NxTi6kOFQIM5t2Mh4V0xJzAT35oOE8iPjtJYz6jeSCZvwD3YwP2nju7Ele+M4p7j2YZSbrJ2Lvo+sC56j2Axvort2KtG4bemkVlt4arPJa/Lp2QkYJYWMHCbsIIJLWHqIWKUmHnJRLRVAnwaPpIOlUETHJefRIgddf+B4PLE0yMxSmp64cq7wTdWslyrrdF/U+FPsd6nbcWvrg6laaqaXVm9C3l6Fq3En3/rvprdpA5YavU7f1G8hrN6Bt3YH0wN207l5NZ9laJPvXfWBydO6/A1nVWuS163HID+BU1uHqb6QQM/PgUpqZpA2zrApN224cfbW4VXUlC1eTdD9WeQV+XSMeTR36rj0MdOwuMRG9dRtLTcaSA3fRWbGGlr230Vt3/v0VrVDVrTuw9h4grOsgbpaKhadbRW7lhDHnUDLuUlHwDTAXNjETMpK19xHWtuPta8SlqMfRW4tP2URI00barmBm0MxSysXCkKOUEJz1awjo2jH3VGOV12KSVaFo3IGkcsNKf47osjCX9mHqrWXTLV9CLy3HIC2n48AaFE2b6axc84H72Lxz9QUMj7iodFWuFfs8dM0lO9ci8HKr6ggZWolaOknYu8n4+piOiu8pa1WSs6soePXMhk0U/DpS5h6C6lYG9e1EVpiIUW8/E2ENaVcPfk1DCUSoOnYia9qOQ9OKXl5Pc8UWdt29ipaKndx/aIalfJKoTUXEImd+2M10wsyIU864X82EV8dk0MxiUpR2pN1ahtwaEi4lDk0rfe17MCpqKPo3q9p2iWyEtIKgvo2oVUbSqSDrEXsORt0qRhx9jFjlpC29pMw9JRAxqOvE2y8mngf1HbhUTYQG2hFD806KOtgivZwVC/2myq0Y+js4dXSON375Y375s3McP7SEeWCAuqoKKsq2caBsC3t3rqOjqRyjUgI3CyJD09uCQ9EihikaevCrOjB1V5c23nzYxJhfy0RIL4KIE3MsZwMcGQszn/aQHzSznAtzcmaYm3mCBwSBBwQB4STMDHs5NB7lnulhHj4yyYPL45ycTXPmxCxv/fRZfvnSd/jZs4/hFAQe5U4m404WMkEO52Msjw3iFARCRhlpt1rMjYjZyIdNDDv7GTTJGLTISTpVBA1S8d48C05V+wWA4txKQZHiD6+/xI+eeYxU0Fyanwm7islBO+Mhy8owMxYWG7nHB60UkvaSVnly0FJqrJ6O2MQRsIpAwmtkKmJnIelndsjPdMLLzLCftz+9lrc/vZZ3//0r5xmIEgvxKf7r//wb733kE/zxkzfwzn/cytufXsubV2zircs38PZla1jOJzg0HmU+6WTE0UdE30XMJGPQ1ItX24lX3UHE2MMh9nKIvfTW7mTEqRHdX5yqkkubME7JMjhp76cQtbOQ8nF8Is7BTLA0p9NuLbNJN4tpP5ODNqZiDg7nIswkHMwNO1jKeDiY9TKTcJD1DTDkUDLsFHsiUi4NGa9o/xox9iKv211KDxfKQXgdejvLSQS1SJt2IgjvIQhODLIKvAONH9jI3w8WiqDi7yfKnmTX1pvZtP6b9ErrWFrI8fJL3+PVl3/A7OQYMxM53vntr/jjH37NuZeeAasgjjdEBzOPQU7So2c0ZCXrF4HQmM/AXFyUqB3KxcgHzKTtKqYCemYjBrJuOXG7pPR339O6nZBNymhQLzqw2TSM2jSM+3RkPSrith5Chk78+lbcmka00v10N21B2rqTXsledm6/ie3bbmbnrjvYV76BNXffyNada7jp9q9zzY1fLDmtPXb2fpaPzMDPBOobyzGYlMzM5Th9+h6OHZvHbFZy6PAkOzmGz6MnGLIwNT2ERtXO3j1rqCpbj2mgnROHcpw+Mc1SPkrEraZPUk1LzS5sul5e/P4ZfvuLVzn30jO89OzTvPz8M7z8zNM89+RZzjxwnKWpEcaH/EyPhpnNBpka8TKb8bM8IVoIHy1EOZKPcCQfYSphJ+3VkA3oKAbOnSjEyQd1PHIwwwsPLXIi56cQ0DIdGGDcpSRrk1HwqJkJ6ylEzIyHzIz6DeLfaNBESC/lkUP5C0DEe+IogogrinLGlXVTCHI+uboIHla+R3hjZZx+3yiCiCJLUTxxny2tIVlrNxF1A2FVPVFtE2mLhAm/kpmIlqmQmrxXyXRAz0zIzFRAlDJlPZpS2FwhbmNqyFFiIoog4mDGz6EVMHF4PMzUkANB8BJzKbFrmjjJVsz99eK1vLgCIj65cnByFSRtXSwNW5mJ6phP6plL6JiJaSlEVEwGRCAx7u1l3NtL1t5FzillzCUj7+ll3N3DmEvGqK0IJDpI29pJWdsYsXeQdUrIOC60i/3fjRF3j8g8uGSknFLSLhlZr5yUU0rG08t4sJ+p6ACzCQPzQybmh0zMJY0fChwyHjkj7l5G3L2kXT1kvQomI1qW0jaO533cOxXiYMbB9hUG4p3R6/i+52vsvOOzBLUtZFwK4sZ2ZIY4u3WHWa07S6c6iLVzNzFVDUMDDcT6K/F2737f+7jQplVkFc43VhdBxCwXO4MdWplvxX3pNG7JTnzSPbilu7FLdpEwNhHU1omRAqpaehu3Ur71RgSA9wSe/8EZ/vTGL/jVL/6T137yCj8/9wo/fuVFhEFrH4171rMwMojP0EtH1Q4ay+6meucd7Nv0Tap3rSpt5jpJOZ6BVtzalvOT/CNi+Nc9cymEfweObGIxH2E+F2Z5Mo4gFDg0FeeeuSEOFcLMjbiYTFjgV5+AX32C2biduYSDQthKxqVlaMWZydHXiqO/jZGQiem0D0F4G2NfI/0dFTTtX0/t7jW0VW6matstNJetpWnfXfQ27kQQnAx07selasKrbcXRV4tTWVeS4/i0rWKWwkpAm0vVRszWh6WnkYhJLuq2hReJWgdoL9+JTtKEq78TdeM+ZBUbSmxBd9VGWsvuonH37QhCih23f5kdt3+Zyk030Ne4A3tPDdqWPXSVraNj7x1Ub7qW+m3XIa/dgK59F/KaTXSVr0VWuRHpgQ3UbbnYjrR1z63IqtaiatqCq69qhW2oZzSg5fFj4zx8KEsuqME/0IJP24xHXY9X04BdUSWmMCsO4Nc14lbXopPsxthdhrp1B+rWHfQ1bqGzYg1dlWtRNm1F0bC5BBq6q84DGmXTVkzS/Zhl5bgU9QQ0YuBSyiZnxCovMRF5t5rpgJ75iJmZkJGMTUFI04ZH0YBLUY9TXodH0UBQ3UrKJmc2avlAYvWwq4+Arh2HsgGXqglnfyOG7gMom3chb9iJqq0ceeNeMgEDE3ErHZUb0Ur2oenYQ1/zVnobNnLxH9p5bWkR/BUBUxEs+QeaiFklJOzduPprcfXX4lHX49M24tM2EtS3MOzqoRDRU/DryLu0jDs1TPkMzA9amIuYGXOpGDJKS/rwQUMHw3ZxQUnauvCp61dAhLiRDMgOYJTX0ddRzs+4Aq9RwdL4MPcfmmEs7sGlluDTdZHxaolZuxmySjmYcjAXsbKQcDPuMyA6YYhFfMgsxW/qFrMh+utx69tw6VqxKqoxSMsxyw7g6KsloO9g0CJlxKUUG5d9WnIeMTAw5+xn2CRjxConZZOTNMuIGrsIGyV4NS3YFHW4+5pwylecM4ST4v9vEzeO8m230lK9lX5ZHcMRJ4tTGY4tz/HQA/dycH4Go05Fc0MFdTW7GUkFmC2k6Otq4MR8nmGfGb++h4RVTczSx6BeRkjbRdjQTdqtZjbp5Fh+kLmEjbmEjUdOzPHYyQUW0yLlPjPkFDW9KS+cFl1ZuFmgs3Irg9Y+FjJB5kcCHBqPct/iKCdmUjxwcIxfPH8G3vkFf/31K/zptRf52+9+xPOPn+DopFg0H58aKrm86CRVoptczMxMwsFUzMZY0EDarSbpVJF0qnCuSC1Dpl6iNuUFhcOF7IRTLAgkIEggYupjImJjOR1k3G9i3G8iHzAxFjSJxUrEwmLGx72zQyymvUzFbEwExdyL2ahDHCE7M0Eb414j04MODqZCLKRDzA75mRn2l3ociiDi/VKm//p/Psbf/uGjvPeRT/DOp1aJQOKyO3jrM3dzpJDm2HSae6aHOZj2ljJ9omY5g2YFjv4O9N31GGWN9LcewNzbzFImwqmZNEl7P0mrnImQkaC2A1N3LbNJN4WonXzYwuFchOVsiMW0n5mEi+m4k6xPT9anZyrmYG7Iw1TMwXTcyXI2QCFmJh8xMDFoZCpuuegzGHb2M+xUE7Mo8Kg68Kg6RKvwmxENP/aKRd5HeJewRwWHBITroWrXatSSCszKOpyqeiq0Y/9XEPFhDMV5EPEE69dey8a7r2f3zrVo1V28+NwT/OaXP+Hl55/hP198jr+88ya/fv2n/PzcDznzyCmwClTu20RT1S76Omtx62VEnSpGfGKGRSFsJWFWkPboRNOAiE00QfCqyNhl+DWiuYFjoAbhClBKRXbcrW0jqOsmY1Uz4TGSdanJuPtJOuQE9R1YFdWo2nfTcuAuynbcwL4dN7F+zVe4/rpPs7dsDVu3reamVV/hi1++jK9f93m+dv2VrLrz66zbeBO33fkN7O4BJKRobq1Coezk8NFZHnnsFLOzOZ566hEWFnOkR/zotBLq67azfcdqJF2VdEnKEYTfoOypxmvrvWjN7mneT2PFNpoO7KSttoxHuZOJTJz7ji/z9HfP8PNzr/DKc09x+t7DHJodJT/iZ3zYzdGFFEsTYQppF/mkhZmMi8MTIY5Mhjk0FuLgaKDU7zQa1BMxyxgLGnji3llmYhaWU25O5UMUAlrGXUqmAxomPUrGnXImPcqL9hK/VsJ03Mli2k8uYOT5R47x/CPHEP5BNJYRhPdEuecV7wMR/36+P+K8Rr8IFN7jvLvR66Xn8zYZ46YucuauEojIWboZNXetFIkikMhYukga2kjoW0noW8nYusn7+pgKqZnwKxl19jLl1zE/aGMmZF4BPK+IjdNJB/lB8VBjashxUYP50oiP5ZUxk3Cg6yrnC5d9jV23fJwrr61h+a3initei1vbRPACedNYoJ/ltJ2FpImDKSuLw0bmEjqmoxoKQeX/y9h7h0lelvnedV1ee857Xs7quoq6i5lVFFCUOEzOqXs655xD5ZxzzlUdKnR1V+fcMz2BMMCQdFBQRKIiWRkcEBAYRsH0ns/7x6+6Btx1r/PHfVVPdXd1Vc2vnuf+Pvc3FEHEpF9K3iP+WE15JEx5JORdg0w4B8jaewsAQgAPY65+ss4eUrbu4t/LOC59/V/VsL2XMZ+UfEhZrMmwiqmImqxXQs4vIx9SMhPTfgxIrKZtrOfcrKRszMR0jAcUjPlkTASVzMR0LAyZilOKxWEzR7NOTuZ9HB1zcXjrxgRCABBHtn6ZEYeUmYieCb/wfzPhkTHplZFz9jNiaCeirCUqryGurCEsKcfd/ffygg0gEeHSJOLv3ZmWCtfRxjV3/CPX25ni156BEixde3H0l+BX1WEbFHoq0VkQnYW26l1MpHzcf8865889z8V3z3Pu18/xxrlXuPD2G7zzu/OIVO2VVO66EXVnPXZ5J5V7bqbu0CZaKndQdeD79DTtYt+WryMSJbDKGghbBnCq2vBoO5lK2oobLRIRd69PIBJlODqdZHUmycnlDHccHef00Rx3rqQ5MR9nddwP575QBBH87l9ZHHIyF3MwHbYSM0sJGQYZdqox9DfQVbsPt64Xi7KNzrpL4SLtVTvo2Ah1uxKq9nyX5tJbaDtyK701OzEOVOJQNGDqr0TfU4ZL2kjM2EvI0I1T3oRT1oJL3opP28OQU8mIS0PGZ8CvkyASPczsUIi4TYdI9Aq67nr07ZWIq3fRW7FNSEEunJKLRB7ayjfTVr6Z8p3XUL//erRdZfiUrdgGalE07Ke/citdZTfRdvg6xHXb0XcdRtN2CGWzkKYsrt1dzIrYuEC6ym5G3rQLS38ZQW0zKY8Mp7wJl6KZIYeEEZekGPS3IRL2a1twq+pxyGvwahoJGdtwKevQ9QjTBEPvEfQ9pWi7DhfpSobeI2i7DheD2DYC5zrKbi5mghj7yvDImwlqOogbehm2DBY1EXm3ihm/juWYtSDeshYnESF1R9EVyydvIaQWLGIXEzaOZX2spT0sJG3MxsxMhPWMBTTFtOqIuQ+vph27rBGLuIHBxkNoe2pxq7t44ESelVwAv6ED40Al6q5DiJt20l5+E60lN9BbvYXe6m20HL6RtkM3M1C9E2nTbuQte9F2HcY8UFGkeyXtfaQ8EiKmTuH9UzYUy6dpJmHrZdyvYiFiZsZnIO/SMOUR6FvLhWnEpFfDfNxE2ikhqu8kZugiae0hbu4iqG0pfGhPFz7IHnrqhev4HFfwo7uPwd8u8spTP+G3zz3Go2fWyQaN+NSdJGz9TAY1zET0LMXsZJxqLD11iALQjbCp2RUtePTdWJVN2NUt2NUtGKV1aLpLUXeVYBmsxqNqxqdrI2LpIe2SMhFQMxXSChOOoFBZh4SMXcyYR86EX/WRxShB0NBNRNdPVD+AX9NTCJB8lCs4h8gBDUduRd5XjagZFvJJpsZiZEcjrCxOkRlN0NJch8EgIxi08pOHz/DIQ3czm0vAn9/liR+eFhpqs4Ihu5KMS0POqycXMDIREhxS5pIOloaFOnvHMj+8fYm5pIPZhNBMLqe8eEQivJpubLI2ljJBfnrfMc7euchqPsZEwsFE1MbaeJTVXIS18Shn1ia4Z3WcR88c5fVnH+H3L/2cR88c5fRSlnuP5rl7JYdHJGJtPMoD65Mcn4iwlvYwFxe0ARuT1ImQkVxAj1/XS9wmI1XIkkg4lFzy0v7I4i/ZoDqcZtiuYS0VZD7qZDZsZyog2LYKhykaxoMm1sfD/PD4pJBVETGT8+qZDJqZL4ir50N2FsIO5iIOVkb8nMglWJ9IspqNCgFzBXrSx0BEYQrx1//5r/ztnz7J3/7pk/zlf32hCCI2KFDHZ9LctpDj9FJOsLkMGhi1K0naFCSdGjbG4nUHtzEmEhGyqRCdhcfuOwFrIhJWGfNDTkZdSk7k40Kz9XlIuTVMRW3MxAWTgJRbw0TIzGTEylTUVrDjFRq1Y7mIkNkx4mAirCXjU5GPGFgYcTA/bCcfNjHm1xWF1X5NLy55B0mriqRVVdDvFEbye6CnvZQi1ew6EInewixvwKVqwqbp/m9BxMYEUKULQAAAIABJREFUYuLMuf/krHJlyTEOH/w+e3d9l0MHb8ZpV5EaCfDYTx7k3Tdf4723fwf/56/8+Y/vA38B/sRddxzFoJXgtKvwuXQMh21MpvxkIxYSdrkAtsbDzMedzMQdAgiLWpkJ6FlJmpkKf1TcP8VHHVd04hpCpkFGbEpGLAripgEyboWgO7P0F/eZhrKbOLL/Whqrt7D1lq9RWb6ZdNZDb18dW7d/j6aWcoxWOa09Vdyy42q27ryOnXtv4pYt32HHnpvQGaScvnud186/wHvvv86DD95OPj+E6FEYFDfR013J9m3f5uDhG6lv3INYXMWlU3XhuQ52CsDHgwUPFgyybo7N51lfmGY2lyER8PLo2Qd567WXefWFpzlz+ypH5zMszyRYyIdZnY2whbNs4SwRay+ZoIqVMTfHp4KsjvmYG7YjEsGIW03E2M9qxs+J8TBLwy5GbRKOpjysDtmYDWhZiuhZS5iZ96mYckqY8yqY9qgYtknRddcSMgxyNBdlOR0kYpJw++woJ6eGuIyLAhC4kiKI+OvvXrgUzPWpQhUPFzZAxNOIRM9yKdvgdaY9KubcKqYdUqZtYqadEmbdMqacEvL2QfL2Qf4+dTjnHCRjE7QR4y4xMyFVEUTkvXLmggZWky6WYnbGvBpEohdYzfg5PhktOFUJj1M0l0h5WU55mUvYkLUd4Mi2rzDU/kUec13Nufgm8t1X8/UvXM8nPiEIxtMBJWNhDdNJE9NxI5NhNYtJEyezbk5knaylbKyMmlgaNrCQ1DEfFexfZ8NCnsRMQE7eI2bc0U/O3sekc4AZj4SZApjIOfsLkwoZE+5BxhwCsMg5B8l7xEy4JUy4B/9L8DDhHmTMI2HMIyHnlRZpS4tJIwsJA3MxHXMJPfNJAwtDRhaHTaykrKxl7KznXBwfd7M+4WVtzMXiqJXZpJHpuJ7ZpJHFUSvLaTsrGQdHc26O532sT3iZHzFzcPPXixOINcXXKN3yZTI+lbBuBTXkA2pmQ0KQ3UxAyaRXQtrcRVxZR1hcSUhc9l++no9rHYRr4OMgYuPztQEinubSROsBpNU3oarbhLV7L/beAxja9zBQvUkw8NG0oO2tQt1bS2/LEW7gUVbmMpw/9zwffPAOH1x8m9fP/4a33jjHhd+/yblXXkakbKugfNv3Kd3yfZQd1TSV7qC/6RB9zYc4su+7dDbuprH8ZgZbD+A3dJF0yfEbeojaxKxNhLjvxBRn1vOcvWuR+2+b4a6jE9y5muOOo+PcdXySM6dmuO+OWe5ayyK6DNYmApdAxNv/IlRBJzEfdxIzSwno+lkY8RE2SxBtgaBFgrq/lp7GA8g6BJV6d90eDOJ6FB1HEF0Jpdu+Re3+79Nw4AY6yreg6y3DoWjAJqnFKq7B2l/DqENK2qsU7FALVqleTTdh0yD5iI3bZ0d56genSTp0iERzNDPH4Vu/z74brkJef4jesq30HNnCYP0eZM0H6KneQVPJzdQfvAGrrIHeul301e7CPFiLXyVQeZx9tahbDiCr30FX2Q0M1GxF23EQfWcp+s5SNG0lDFTvZKB6J52lt9K073s07fse3eW3oG7bh1teS1jfKohjTb2MBTRMhPUk7QNEzT0E9W1YxVV41QKlyatpxKtpJKBvIWhoxamoRd9bUgQRxj6B2qRs24+263DR5rS/dhud5bfQVbGpaIVq6i/Hq24SdALqdiL6bpKmfoYtg4yaB0lbJYw7FUz7tEz7tCxGzCxEzEUQEVS1FycRLnEDXlkzSVM/sxETRzPeYmr14pCd2aSV2aSViYiBIadUmCKpWnEqmnHIW1C0lxdoIsIivDzmx6dvx6lsRNG+n4GGS3qSropNdFduoa30ZjpKNtFbsQ1p027UHQexSaqL04aArpWIqZOkvY+kvY+gvg2Xoh6HrLaYHRE2dpBySliKWZkPmpn26pn26oWTnbiN1aSD1aSDhYSZjEtKRNdBSNNGxNBOxNBOuDDVCBjaEIkidNXtpKd+L71NB5F1VnNiPsvvXnyal554mCceuotTsynidjlhQx+5oJrZqIG0U8JcyEzCKCag7CIftnByMkE2aMQkrkfTV41Z3oBZ3oBusJr+5n20ld1Cd/VWjH0VREzdeLWthM3djDrEjHkVwimIX8WUX82UX82ER8G4W85MRM9MRE/ROeMrELcNkjBJSJplBLQbI2QEcPQZ6KzZhayrAh4W8dB9x3j2mR/x1BMP8eCDd5LLDSOT9TI5neK+B04xN5MiErDyowdu47Xnn+C5Rx9E1A9uZQ8xk5ysW0fGpSladubDJlbSPiHJOm7hB7ctfAxErKR9lHOc+REPC6Nezt42zwfnn4U/vcFrzz7M7UsbPNAzDLnUpP0GZoc9nJodYW7EywPHp/nlj08zO+xhPGJlIeXnntXxIvXp5/cf53e/eoR7ltIcy/oY92uEdcSjFugAhaC6XMjEVNxOPmZj1KsV1q7iov8wojkQiRK8zufZgsBxTjm0rKfDjFqVLMRcTPrNjLm1pB0qkmYpww4lS6Me7l/LsZrxkw+byLg0TPiNRXem+ZCdpaiLpYSHtVSwCCLWJ5IcyyeL9KQPP/Ut/nzZFwVx9WVf/giQKOgiCrd/+uevc+GK/bz/77tZziVYnRji6ESCqaiNqH6AkH6AlMcgnHR9ArT9bUwMBxkTiYi4DKzmRzl7xyp3Lo6xPhFnLRcm69Py8zNHefEn97A+HuUqnmUu6RKASUH4PGRXMOY3FIHE4oiX4xMxjk/EhIYm7SYf0ZH1q5mKmVhOC/SmDY1K1CQm6xN0BG5FJyHdR/zoP1HgaNcj1HUbzjAfIhJdxKZsxaVuxadv+4cgYkNo/Y/sGY+UbGPfnu/S1LgPDojggIh3+RSvvvQszz71cx568D7+8ucPeeXl53nuV8/wq2efYmoqw/LyJOde+yWPPXo/d52aRXQVpIJG/Po+sj4tyyNuMm4VQxYZc3EbiwkbM0EtcxENWU8fVmlJ4XW+wsaUsLFhM2ZtC0NeTfHE0T7YQFgnaAQ/eppZf+RGKg5/j9ID3+f71/07nR2l/OjHtzOSCqBU9zI7P8Y995/A4VVS0bCLTdu+zcHSLdx069Vcc93X0OjEvPDSU1z845u8e+E8r7/+AharnNq6/ezZez1791xHRflmWtsPUN+0g56uQ6iUNWhkteiVgnV72C2jt+kgyp46ckkvTz58P2+9+gIvPf0k519+keefeoJf/PwRXn72cR5+8E7mJ5PMjkc4uZrh1OoIq9MBRoNyRK8LlLVUQMZqzsXRCR/5mJ64bZDemt2MBY3MJR0cy4VYSDpIORVM+DSczPiZC+qEKURIy0JIS94+yJRTwkpIABZR/QBedQ8Prk/zwk/O8NCpecYCJmaTbmaTbi5Nh+H5R+7h3JNnOXtyTgAQW/iImLgAIj4jAFihnmUxamPSrWXcrmTao2HBq2PGqeDppld5quUN5r0KwdLVKWHKKWHGLeOSgDbBuEtMxtbHqLmbrL2fSb+cuYiGuYiG6YCK2YBwELUUszMZMjKfsHNqKs7pxVFOTseZHXEKuRnDQqU8KprKbqby1s+xKhfEwA/Yvo748Gcp3fx5nhnaxFL356jfejn1Wy+nbfdnadvzWUq2fonBpl1MBJWsjFg5nnZyKudmacjE4pCexSE9C0kdSwmhlpN6lpN65sMqpnxScvY+xmy9TLkGmfPJmPfLmffLmQuomA0KNeWTk/dImfTKmAkoWYgITfiUT/6fGu65kJrFqI7FpJG5mK7oFrU8bBaAzYiFhYShSF3aqNW0jaNZB8fGnKznXKxmnRzNCWDixKSf9Qkvq1kni6NW5oZMrE94uW0mxJ3zUVbGnBy49eusKr7KxfFrGe74Igc3/weLo25WMh6mYkJYbT4oAIjiJMXWQ8rQSlReQ0hc9t+AiP+uNihOt3EpL0NwDJPX3lIEEqIDIDoAlp59GLv301+9GXXHQbyadprLtnN45418hre4gnP4XEbOn3+Z3//+t7x/4W3+cPEdPvjjBf74h/c4/+pvEInrD9F+ZBcHbr6Wzsq99NQdomLP9RzYejV7t36DI/u+y2DXQSyKxqIOImwZYMirYnHMz50rWc6s5/nRPcvce3KKu4/luf/ULPfdvsBdx6e589gk95ychmoRVItYyfng/OUCiHjnkwKI2Pj6rU+T9RmImqXMD3uZSjgxy1qJ2OUMB3RYlG0ougRPYFnHEWzKVsKWPvob9lCy9SpEIg9tZbfQVbUFVedhTINVmAeqcMjqcUoauJIXmIwaiZr78Gu6hAwJbQ8+bQ9+bR9pr57nf/IAP7lrHW13M36dDNGzULd3E+rmI6ibD6FrK0XXXY62qwxZyyXPXnlXKR2VWxls2It5sBbbQC32wTrsPdVI63ahat5DX9UtSOp3YOwpxdRTjrG7DHXrYfoqtzNYs4v2w7fQtO97tBy4nq6ym4tUppCuBZ+mmSHHIBNhLSMuCS5FIx5VMwFdK3ZpTTEozacVKqBvIaBvwa2qxSqpxCapRtddgqH3CKb+crRdh4vJ1eaBCnTdJQzUbUfSuAt5y17EDTsx9B4hoGvFo2oUAtW0nYJLkV1KxiYtWrxOetRkbVJmA3oWoxam/TpGrGLBtUUu2Ly6xA24JY1Edd3k/VpWU+7iNGJl1CWkVQ/ZGAtqCZt6cSlb8Kjb8Gk78Kg7cCjacam6CpuiB5e6HV1fOS5VE/K2ffTWbqG9/CaaD32fxgPXIUxTBADRV7kdccNOlG37sYqrCBs7iFm6CerbijSwuFUAZG5lAw5ZLVZxFXZpDUF9WxFELEVsLIQszAfNxUnE2pCT9VEPS3Ezea+SYWs/SXMvSXM3UX07IV2rQDNTNRSe++vIO8uQdVVgUXRyajHHQ6fXefiek6TDdrQ99Wh7avBrusj4FMzFjMxGDYy71GRdGpaSbp75wSk+OPcMP79/nbhDirq3qphWLWk/RE/DbvrqdiBr3Y9lsBqfprUYPhc39TBiHyTjkpJ1y5jwKJj0qZj0qch7lUyHdcxGDQzbBrAMVgsb4CcgqO4lZpB+BEQUKiJsjt0NexF9Ctbmh3nisXt563cv8tvfPscTT/yYsz+6h5/9/Cx3nD7K9OQwa0sTvPbyU/zhzV/D/3eB04sTjAUsjAesjPuMjNiURHT9RHT9jDgVBe2UkamgnvtPzHH2jmVWU96i/eCJfFQAEKdmefnnD/DqU2f51aNn+Ol9xzi1mCafdJINmojZ5ITNEkY8WjY4yMenkiymA8yNeFlMB1jOhljNRTg1O8I9q+OcWZvg9GKa26YTrKbcQvq6T81EWF+kNy2OCM5OS2k/M0knaZ+OuF1BzCYnYhHCqcJmGXG7Cl4RsSG2TDm0rAz5mHDpWYw4ybsNZO0qUnYlwxYZIzYFi0NO7lvOcHwiwmTE/DEQMRuxMRe0sRhxshBzsZBwszwcYCUTgYyIi5/fKtQXtnPhiv384bM3FrMhNpyaPqqN+PP/+++8/287ef/fdjKXCjOZ9JGLuhgLWcn6DPiVXXhVBcrANcCVIiaGQ7x97nl+/9pL3LYyzVjCx21L4/zw9iXuWh5jdshF0iZnJu7g5HiM1VE/98ynOXtsCuGYphlRP6QcKrJuLVMhCysjPtazYdazYVZH/SwNuwoW0Eam42YWR52sZDzFSUQuoGfYoSRu+XgQmLajFuGUd6kIekTVG2J3jwAiDoBIdBynqoVRr4xW2+I/nEQ8/sq7RR/3j96/ayDB9q3fYOuWbzI4UFcEEO/yKXKpBAPd7bQ3NzA6MkQiHiYWD3HPmTt47vmnePW153jjdy/wyktPcOr4JJOZALm4nWG3AFLnE3bCui7GvBpO5aPcMRllNqQhaWzDIT6CuOVWLlldHi+eOHqdvUScUsziZkSii1j6anHLmgqWzxuhWwK3uqr0evbu+Daid8Fq6ec0B1CQYCQV5NjxeeaXc0SSVvT2fnbtv57rb/4Gl3GRy7iIVN7N4nKe45Rz/4N3ME43JrOU/oEG9u67gb17rqOvr4y2zv1U1W6irvZW2lp3IOkt4dLk5Db8lkGc2j5GAhaef+Jhzj3/C9557VX+zx8u8t753/Kb55/hkR/czdpcllTcznDExOyEn5XZINNpC9Mpk5AWfxtMDelZn/SymnOR9svw69uJWgZ5/P51XnvyQZZTXsb9OpaGXSwmbMwGDeTdCnIOKdNeBbMeBZP2QRb9Kk7GjazEjEJIZ8jK68/+lNeeeZif3XuckzOjTCc9TCc9jEfsl6YQ1UKNeg2MhawfCWb7UAAPnykIkEVv8TC3cHTYx0LIxrhDRc6mYNan45n6F3m66dUiiHiq5Q2ebHubJ9veLgqqP3oanfdIydj6GDZ2MmLqIuscIO+TMemXF+lMG8Lq6YiZpWEXxycinJpJcHwyykJaoDP5DV1U7buO9j2X86DtSt7PXcuq/KtUb/kXag59j7hVzKf/dy2lN32aZfGVnItdy4XcNVwYu4b3c0KtyL9C+57Lqdt3HUsxIyfHXELDnjIXtRErQwZWhgysJoVaDKuZ8cmYcg0WAcRSSMVyUMVCQMFq3MhCSMu0V8GMT8lCSMty1MBSRM98UFOkn/2Pf9Lwz5e1cPmn93P5p/fjk9cz5VMwH9czH9ezkDCwNGRiedjMyoiF5WEzS0MmRCIPi8MmlkbMLI2YWRg1s5iysJS2CpWysZp1FkHE8byPozk3Sykb88NmVjIOjo17WM46ihqI10avRV99OQ1Hrmc542Ep7RVomFGjMM0Oaj62XsU0TSRU9YQklQQGSv8BiPj7oLjTXJpieRDocB8N03ucweotApD4hHCAomvbjugAqJu3om/bjaXvEIbuwxzZ9k2aS29l76ar2b35OiJeK6eOLfHQD+7llZef49e/eYF33n2TP//lj/zpwz/y/oV3efON3yFySFtJ2hR0lu+huWQ7LeU7+NpnP8G1X/sUbXW7qDj4fVSDVbh1XVhlTVikjUVUnQ7pWUz7uX0pzQ9un+P06hh3rozxg9vn+cEdC9y+nGV9dhSRyAMjItYmAiykhRCnj04h5mM2ch4dOa+exaSHYYeKjM/AQspP0CIpIKkEzRXb6ardi1vXg6yjnPaqHQSMvQWNhvCmdlTcSkfFrfTX7kDcsBtZ8z6M3WUE1O2I2mEypCeg68SjFHQRIX0vfl0vHnUXqvZK1B1VTEQdJOxajk+OIlJAa8kOBqr2om4uwdhdgbarDHnLQfrrdtNZtYW28k10VG6mrewW9H3lREzdBDVtBNWt+KQNKBr3omrew0DNFpQte7EOVGDpq8TQdQRVywF6yjczWLOLlgPXIxJ5aDlwPZ1HbkLdth+fqoGApomQoZ2wsYuouQePqhljXwUuRSNhYwduZQNOeR0eVWMRRPh1zQT0Lfi0TXjUDZj6y1F3HULfU4qpvxx9TymWwcpikrVVXFWkOKk7Dha1Axu0HktfJR55IzFjNymHuNiEjrvl5L1KsnYZCxEzx9Je1kbdzISNjDqkhLSduKSNeOTNeOTNRLRd5HxqloYdrKU9RXH1Bj0hG9AQMvbg03YQtfQz5JQSt0nw6zeaVyE8xiypQ9tbgUPRgKR5N93Vm2kvv5mG/d+lcsdV1O75Dl1HNjFYs4OB6u2IG3YjbdqNobecoL6NhK2fsLEDj6oZp7yOkGGDztRUcGqqxDxQgV/bRtoliI7nAibmg2bmAiam/TpmAnoWImaWknaWhqxMh3VM+FXkvApSDjFRfTt+ZTMeRT0WSVXh+T8tbCbV8ODty5xenaGt8iCNR3YJJ2miOZyKVoL6LiYCwiRixDZATD/AhNeI6Aq4fy3P+Wd+zPM/vYfpETdmRTNGSQPSDsFwQN5+EJeqCdHTIHoadN1HsElqcSkaCWnbBSBhGyDtlBRBxJRfTcYlJeOSMhM1sJZ2MZMw4dW2IhI9ikPaSkQ3QMwsIaDtxq1qFxq13gq66/bQ13wA1WAdysF6PCIRp07M8eyzj/LGGy/zwZ9+z89//hA//vG9xCIOjlPOs48/xMXfvcTZ0yvcPp9hyKEiYZUzZJGRcWmYClmYDlvJeHUMWSVMBgQ73XGvmvmElbVRr9BcJuwsJB2sj0eZH3IzFbcLNqITQtrxzJCbfMzOON2k/SZuo4TbKCmCiGP5OHMjXmaHPdw+O8qJqQRjQSMTEQt3zI9yz8oYK1k/88OCk9jSsIPVlJvVrJfVrJelUQ/zQ05mhxxFh6GMX0/aqyftNxC3ynGruwkYBoRTRwmIumHUqSPlUDMdtLKc9DIdtJJ1asnYlGRdGjJONWNuLSujHh5YHWN9PMx40MSwVU7WrWUyYGLCZyDn1pP3mZgKWJgMWpgMO5gb8kHmkjOTECK3lwtX7OVPn/wP/vTPXxfSq//560WNxAat6U///HUufmE7c8NBciFhHQwbpcTMEsaDJpI2BbreBmyKHo5OpfGIRDzz6A95+pEfspQfJWTVkHDpyQYtpDw6sj49c0mXYPEad5APmDk+EWMmYofXRfC6iJRbIwiGfXpmInZOTia4c3qExREv02Ebc0kXU2ED03EzK6Mujub8LI0KtruCHkJN1qe/FIJVTAR+mq6yPTQduLXYXIskhe9fs3Eq/CEi0W04FA2MuAYZ80j/W8/2/+q+isPXUVVxK7095djMg7Q2l1LPEpGAnfamGso5zsF9O5HLBkmNJshkh7nv/rv48C8X+NNf3uV3b73M3/72Hi899xgvPP1jfvX4g9y1Ns5yNojoQxhxKlhL+7hzJs7RtIu0W0zS2k1A31Dc9wSqjNBMqFVVBF39WBSNqNrK8co78Krb8GlasUprC+BBoD7Uld9ATdmNNNdvx27tRasRBLMlpdvZs+cWNJp+7E41uakIVpeEhuaD3LTpKsor92AwSfjV84+xtDLJccoxm5U0NJSyb/8mGptK2bzlGrCI2LH9aiqrt3Go5AZKS2+kvnY7alk9IlEGjaQOkeg2bKpOlD11uPVi/vTWq7z321f428V3+NvFd7jwxjnuvW2VfCpMJuZiMuVlYtTF3LiXE4sxjk77WZpwMpnUkYuqmB81cyzvYWXMwXhETcIxwPyIgwfWJ3jxp3cybBOTcSs4lvYyWTAFmQvqmPGqWQjqWQnrWQxoWIsaORY3MeVWsjjkZDru5NkfnebYeIzJqJ3FUb/g7ubVkfYbEF0JTmU3AYMYUbWgFRX1I9A/N4DER0CEW9JcMLm9hWm/0Mj+svopfln9FM/Uv8gz9S9eAhDt7xRBRN4uTNmmXTIm3TLyLikzPiVj9kGG9Z0ktO2MGLvJWC9Zoy5EzAKACAlmNvMJO0ujHpZGhRwcm6ye0m1fQV99Oc9Hr+LcyLUMtX+Rki1foq9hF1mvmpmCO51I5MGv7eILn9nBVz//LQ5v+RLtey5HX305yfYruF37dS7mruVO/ZVU3vo5ZG17WcnYWM97ODbmZDVtY3nYLFipxvUsxvWFaYKcaa+UWb+cxbCalZiOxbCauYCKo0kLs34VOfsgebeM5ZiRY8M2Aqomeqs3U7nz21z/jS/TvfdyvDVf5Db1lSyLr8Rb80Xqt17O4S1Xous6TD6kYnnYwmLSxELC+LEGfXHYzOKwmaURCwsjFhZHrcVaTttZStmK/15K2VjJOFgbc3E052Y2aSTtk3LgVoHC9FrqWqq2fApN92FG3WLmhmzMDdmYTVoL+Vh6Josg4lJuQ0heTWCwHG/fYYKDRwhL/hGQ2BDXb9DjNoT5AohQt+zlUvBhYeJVABHW3v3o23Yjq70VZcN2TN0laNoPcPW//RPNJVvxmWRk4gGeeuxh3jx/jrfePM+F997irbfP88cPLvCXv37AW2+e56UXn+fll15A1Fu1i86ybTQf3oy2p4awTUombKLmkMCNH2g9hLK3ErO4CZu0BaukGaukGa+mm7hdTtqnI+3XszIW4vRShjsX0xydiHLnYpqHTy9xx0JaeHNMgyTsUjJ+PZMRK/NxJ4sJFysJNysJN9N+EzNhK1m3loC2F5eyA5eqE5HoIiLR0/Q2HkLaUYFItEY2YsY40EB3zS7krSX4dcLpWPuRWxms34Wms4S+qs10ld2MqnUfxq4jOHAwH7Mx5lYT0fcKFpYagbMfNQ2QD5sIGfvQdFXgVrVzfDLOmdUcQw4VPVV7kTeXIq07iKKlBENvJcq2w3RVbKavZiuG3iPoOg9i7juCS1ZDUN1ESNNCUNGIR1yDrb8CXftBtB0H0XUewtBdgqn3CLrOQwzUbKX5wHX0VV5yFqrfcw29lbdi6C7BLa/Dq2wgauwgrG/DKa1B3bYfddt+7OIqfKpGPIp6vMoGXLJaPIp6QrpWIoZ2AhqhgXUp6rFKqzEMlmPoL8M0WIFZXIlpsAK7tAaPqhGPqlGwOhVXCZOS3iM4JNV4FPW45XWYB8txq+qJW3vIeCSMOPoJ69sI6VqJm7tIOSXMxU0sj9hZGraxNGxjPKQhZOjELm3Ar+3Ao2wnZuwnHzaxnBIasLmkg/khJ0ujnuJ9M3EbWZ+2mDYbMQ9glGxsmH8tbPyCuLezYivipj10VWymrfRmWg5cT9uhG+kt2NXKG3Yhq9+JovUQ6o7DmAdq8Kia8Ws7ChkK7YQMQnCfTVKLobcSh6wer7qtcIrfzuKQnbmQkdmAnimflgm3SnA28qqKlqnTESMTgYJ40SYhaepn3C2Iz32KJiErQuRBdBkoOmtQdDViUQ0g2gKVB7ax++ZvUXvwFsySOiySKjyKemajOhaiRsZdSrJuHXZxJyGDjDOr0zx63wle/eWPWRqPoBbXo+ytRN1fiayzhP6GXRh6y0m7xQxbexGJPFgGK3HIaglomombuxi195Nxicm5ZORcMmYiemKGLrIeJSsZDzNJK/m4iWGPHJHoBZzyBsLGLgK69uJ1quurpL9hD22V22k8so3eliMsT48Q9hoZirl45qkf8+NEBEwjAAAgAElEQVSz9/Dkkw/zxm9f5le/+BkGzQCZIR+//PkPuOfkNDpxA7re2sJjJogY+0m5VQXBrJa0U82oXcmYW8jKmA9bmItaETjgS2RdKqaCRiZ8Osa9WiZ8OqZDJuGkPmZlMmgm49UTMsqZGY5w77FFTs2PM50IsJ4f4fbZNLmgWbCVjgkj/pRHwbHxABNhLXfNxTmVD7KcdrKScbGScbE4amc2aWYmYWImYSluEBsUq5m4wPefiFwKmErY5YVG72lE1RAyDJLx6pgICTqHmYiNfMDEmFvLqE1B0iQhZVeyMuzl3sUsc0kXGZ+BUZeGXMBEPmAm69aR8xqYjTqYDttYTHpY2AitG/awmo8VpxEftXr94NPXfgxEFCcRl325mBWRj7jI+s2kvUYyXj1Zj5ohu4yEVUbMJsdvlCASfVjUxOViPmQd9fgMUtYnkuQCAvXqaErg8c8PeZgf9rI4HCAfsZGwKEnYFNw+neLFn97LfSuTLIz4WBjys5IJMRl2kAuamY4K2UHzcSfHsgGWkk4hMLGQlzFqVxI3foS6JBL0Ab01ewsncYJDiWWgUcj/EV0UmrhyhI24X6A6+Q1NDNu6yNp7GTV20KDL/1/5uLc3bqe5dgst9bvIZT2sr6TZtf07PHjPUR68Z518OopVJ2FuOkMmE+PkyRV+8+rzfPDhu/zhj7/nwvtv8s67r3Px4lv8+YPf88ZvnuMHdx3n7uML/PT+UwKIcGkKmjEVKY+EqL0Hi6L2I6/30UuNgug4dm0j+j7B0cUrqcc9WItf24JFVl34ecEdqLXmlr973y5Scuh69u75Ltu3XUNZ6Tak4lZMZikms5jOrirqGw6yY+f1OJxqkkMePvjgTZ577jFefO4J7r7zGI11R6iuOMCWTdexf89msIiory+hqaWc/sFmBgabWZzP8NCDtzOdi9JcvZ+BtioCFkWhCZrjh3eusjaT4vEf3c17b7zAy7/8CcdmRpgcdiM6DqLjMJ/xsjjmZz7rZinrYjHjJB/TMp00cGLKx3rew3hYyYh7gPGQirRXzkrGxcmJALOFoMT5iIHFiJEpt5KFoJFZn44Zr5b5gIGVuI21pIOVuK2YCbQ64uLkRIijGS+TIaOQxeFSMxY0sp6PsSYSIRIdJ25XIRK9K4CIKwogYgNIaECkgNmYmYxbxe1Tce6aGSKm72PKpy+CiF/U/YqnG3/9cRDR/g5PNZ/nqebziEQBppxyZtzKAqBQMKzrZljTybhdypRbSdYySM52iVY5H7MxF7cVLV7TbiWXG/zsuvbrJNu/yGuj1/J87Cr01Zdz8NYrsYlrmY1ZGffrmIvbmE/Yi481GTIyVki9zng1TBUMFDyqVjoqN1Ox6XPcobuSi+PXsqb4Gru+969YZTUsph2s5jysZp3MDZmYiemYjeuZjmqZiqiZCqmKWQ1LQyYWEgbmo1qWogYS+k70HYdoPXIje2/6Mu17Pour8Qvcrv0az0W+wYWxq/mh6SoSLV9FXno5pup/I9/9VW5TX8ljrqvw1nyRqs2fonzntzH1V3DZ/+r5WP2Pf9KwNGzjxLifU/kgRzNulkfsrKacrKbtrKRsrKRsrBX0D8fGPRzNuVkbcxGxdFG69Us8aL+Sx73fpHTLl0i4B5gZMjIR1ZDxSJhLGFgasTAd1ggJ2EElaXtfEQiEFDUkdU0ktI3E1LUkVLXElTVE5H+fFfHRTIzjhQMBAUQoG7YWHu8cl/JGBCChatyBtmkXhta9aJt2Ia3ZymDFZgart9N2aBPf/tz/Q9Su4dEf3MVtRxf5xROP8e47b/P7t9/kwntv88Ef3+ODP77Hhx9c4P0Lb/PSi7/iySd+hqi/dhc9VdsRXQEhcz9vvfAoF8//Alcx2j1B05GtuNVdeDXdeNRduFWdBPR9xKxS4jYZYdMg42FzMaRpJRssWi6emEowO+QiapEQtQjWgBmXhumQhYW4k+W4i8Wog7mQlYW4k6mQhZhZgl3WiqqnugAiPPQ1bdi6riESJajaff1/Qmh9NTvRth/GNlCNrvMQ6rb9eGR1jNgG8IhELCXdpB0KQuouwrouooYe4qY+sh5lMYQn6ZCQ8iqZjFmYiJjw63qRNB1G2lhCd8Uuuit2IW3aj6Rxn6AdqNqMum0fTkkFXkUNQU0DEX0zUW0LAUU9roEqLL1lGLtKMHSXYOwpxdxXhqW/HF3nIQZrt9F66PvFprdx33doO3x9UYDtlNbgUzXiVzfhktWi7zqMonkP6rb92AYr8Sob8KubcEiq8Sob8CobcEpr8CobiJk6iRdE115tM2ZpFdq+UgyD5dhkNTgUdbgU9cIEQ9OMV90kgA5ZLT5VIxGDQMfxKOrR9RzGIi7Dp20iaukkaukkaGglbOwoipOzfjmrWTenpsPMDVlIeWSEjV0Y+6pwyVtxSJsJG/qEDISxIGvZACtpH6sZ/8dAxGzCzphfx5BdRsw8SMQ8gFnW9BHE/gqCWPJRWks30V+3m76a7XRVbKbryCZ6K7Ygq9+JpnW/AN7aDqDuKEXbVYZ5oAaXQrDLdStb8KiEU/+ouY+ouQ+fph2PqhWfph27tAHLYC1BTQezQQOzAT2TXiFfIetRknErSHmESnuVJO1iIYvEOkjc0EvaKiFjlRBQtuFQNCASneUzvEXV/s2CNeo4SLtbWJ1Oc4DTtBesfg19pfjVjeQDSsadMkbNEkYcWlzyfrIBBw/fvc5P7z3Ow2fWuIanGewsQy9vRC+pZ6BlPwMNu9B1H0HT/nFXB6u4Cr+6iZipk2FrLynHAGNOKeNuOeM+JZMhLWNeFaMeBTNJK/MpJ0mPEqeqhYili7CpHY9K8K1Wd5Wg7CxF3HqYzrq9NJfvIJ1w8OBdx1iZy3D6tmUeeehu1panuP/MKX7/5jmefOwhLFoxWnkX+bQfr0V8aYNVCJoBq7iOkKGbIbuMlFvFmEfHuM9Azqliwq1hwq0hbRVcXYYMA2TtCqb9huL38h4t034Ds0ETs0ET034D4z4jD6wv8ptnfgbvvQV/fIdnf3w/S+koa2Mx1sYizCXdZH16OCOCMyImQ0J40HrWxfKolbUxD6tZdxFELIzYmB+2Mj9sZ2HEwVLKJSQ6FyxgJyNCiUQepqI2RB8ilMhTXPAnYzbmh9zCKX3ExlTIwoTfyJhHR9qhIufRcTQV4N7FLFNRO6NuLcMOFWN+YxFEjHn0TIdtzETszA8JIGI6KYAIj0jExc9vLrotXbhiP+//204++Jer+eBfrhZoTQVKkzCd+FZRQzEZdTIWsJB2GxhxqombBgjquwgZB4hapYRMUgImKamQjeXxYY5NZ3jozjXefvFxXvrpvczFnOQ8Go6NeJny6ZmLOVkbi3EyP8xKJsJ80sfJqRGevO8Ub/7qZzx0YoGlVIiMx0jKYyDl0pPyGMj5LWR9BsY8OlZHfKyN+oXARZeGEZtCcC5yawkbNrj+F5G1lKLrqRGmDYWKa3uJaHu4lOZ6XFhHAgKdySGvIKKvJ2Vux91fxo7vfJJELPIPwcO+gQTttZvpad1DR9NuSvZ/j4qSWzi453vIBxp46dmf8OyTZ/nRfad48tEHOLqcZ3E+y5m7jvPcc49z/vzLnH/9Fd5+63xhQ36WH/3wPk6fWCU3FEZ0Fp7+8X389N7bWJ8cYj0fYjppIG7vRSSKIOs7/JHPtnDiqJFWYNM04NI0YhdXEZA3MGrsZkjfiU/XjFlRXfwdScduZD37LjkKFd67jaqr3onXpWRhbpT52RQvcCVyaTtOu4qlhSwP3HeCO25b5MK753j7zZf565/e5djqDDWVB6kq3490sIv0SJRHfnQ/sZgPnV7O0GiEublxHnnkQX755KMsTWfRSXsJOw2EbVr6GiswyToZ8pnIDbm542ie247mmEx5mR8LIPoKxJwKEm4VuYiR2REnS1kPKzkfk3EDCyl7sambHTIwHlaSCymYiKiYSRiYGzIxlzAwGVQx4VGQdyuYdAk149Uy7dEIICJkZCXmYCXhZD5mYzpkEHJ0AhrmIwZmInqmgnpmIyZWU15O5KOcWR5DJHqdo7l4wexYKNEVsDweYSxsEADEW8Ja98gdgi3+fMJO0iJmxCr9GIDYABFjjj7yHmkRRMy41IhEgUJ5uPzT+/nq57/Fp/93LVFVByldH1NuNfNeHTmbsE5O+7TMRa3MxqxFt7SG0huo2fppVuVf4f3cNdyp/w/a93yOhkM3ELcOcCwb4Fg2wMqopwggNqa+IpGH6YiZyZCRyZCRqbCJmahAk5oKm5gKmxjza6neex366st5bfRaXkt9h6GOL1K67cvYFPWsjXtZTDuYH7ayMGJjOq5nKqYrOiNNRTUEDa2Im3dSsu0/qNwkTDom+r/CA9av8f7Y1Twf/Sa3676Os/ELtO3+LLtv/CI1h76LtreEsLmTy/5XD5/9VBlf+MwOGrd9hnz3Vzk3cg3PR69iqP2LeGs+Xo3bPlOs9t2foa1Qlbd+jsrd11Cx+2oqdn2b8o+UpG0PzRU3UrXlUzzuu0rIgLj1CoY9Yo5N+VjI2JgdNpEPKVkaMrE6ahW0GSEV00FlMVhPJPIQkFUxbGhhSN9MRFlNSF75n3pcoTboiAKI0NTchFdSjlb7ZOH+DSrTBoh4Fk37flQtu1A37UbXug9ty14U9TuQVu9AWrsHdUsZg/UlTMR9HJ+f5Ad338nr537N7944z1//+mf+cPFdPvzgAhff/z2nOcAfLr7DG6+/yosv/BJRV8XWIog4tPkqxiMW5jN+ZF0V2NQdVOy7gYaSzfh0Au3Hr+sloO8jYhYTt8kIGjZGZkKDN5N0FoHE/IiHuWE3iykfQ04lEbOYoK6PmGGQjFPNZMDETMDMlM/IpNfATFiwOBxxqnDI2xhs2RCNLfGxqG4PtJUJQtr2sq1ImgRtgrhhL9quUox9FRi7y9B3luJXN/G0SMTTIhHzMRvDFglBVScxYy9JywDDNjHjfg291TvortyGRVxXEPb2YB6sR9VRRkf5juLfbth3M10VW+mv3UVXxSZ6KjYhqd+OV1GDX1VHSNtIWNdEWN2EX16He7AaW38F1r5yLP3lWAcqsIursA1Wou86jKR+B93lt9BXtZn2khtoO3w9AzVbUbXuQ991WNgMNM04JNVo2g8grtuOuG476rb9mPvKcMvrCGpbij/nUzVi6S/HJatlxNFP1islZunGq23GOFCOon0/6q5DmMWV2OW12KU12KU1OOUCoNgAJRFDOwmLwOt3ywWHJ31vCebBclzKOrwagToVNnYw5Ogn5ZEQt/awOGrnrsUki6NO0l4lMUs/lsFabOJG7JImIsZ+ZuI2jk9EWB8Ps5YNcHQsyErax0raJzhCJB2MBw2MOBXELWIi5gEc6vbCZjdeuBU2zubDN9Nbs5PO8ltpP3ILHSU30112K5La7Sib9qBu2YeqeS/arjJ03eVFEOHTtOPTtBMsBBJGzX0kbIP4NO04ZI34tR0EdJ04ZI04xPVMejVMeTVMejWMe9WMeVVk3ApG3XJGXLKi68mwTUzWI6RYj5gGGDUNEC1MyozSOiJ2OSZZJ06dglTYT8JrZ30+RzZqZaBlv9Cgdx4gpGsh65YwpO8mru0lpBPjVvZxbGKYN55/jHd/8wzPPnqG4ZCRDW6zx9iDqrechoPfp7tyCwPV2+ksubnYJJj6y4sgImnuZtjay5hTSt6rJGnqZzpiFF6TR8FK1s91PM51PM7RfJCZISMpr5hRt5iotRt9X3nxM3Fo+7UMth5hYTLO2TMneODuY9x9xyqri+OMDgUJB+ycPDbP/fecZG5imIGuOjSSNoyKNvpbDiNpK0HRUYK+txKXopmwsYdhm5S0S0nOq2fCbyTnVJH3aMnYBPGcZ7CJmKaHnFPFlE/PmEPJuEtdBBIbt5NeHRN+I4+cPsbrzz3Be795nj+9+RtefuxHLKWjBfcemIk7mY7Z8Wu6GHJIcIjrGfermAioOZ7zsT7hZ23Mw3LayVJKAA0btTjqZGHYVdRHzCbs5MMWJkLmoqtOzCoV7B4vK4AmUYIRt5qMV6D8TAbNxcoHBI//vN/I6oiPu2ZHyQVMDDvVDDtUZH0GJvwmsm4dWbeOfMDMbNTxMRAxM+TGIxLxh89t4g+f21S0er1wxd5isNyHn/omf77sy3z4qW/yx898r0B72s+7XyljKiZMIkYc2oJYuU0A35pugsYBgkYJfqOEYb+Z2XSYe47O8OxP7ufXT5zlzrkUMYOYjFPJ0WEPMwEjS0MeTk4mOTkeJx+2knKoGS9kICynAhzLhMkFTFzJC0zRznzcxVzSTT5gZipk5Xg2zNFUgPmYg8mAiZxXz6hdiV8pWEraJS14lJ34db2FzI4HCrzzOUSiOVIWKUnTIHHbIFF3wf5V9K4gfBW9jqHvIC5pOY7+ErZ/55M85v4PlqVfomznN9D11RbBQ5kyTXPZ9TSV3UhH3TZa6rZTdeQWKkpu4X/yIXt3fY/lhTSvvPgYd55aZGFylPHRMGa9hPRwgJGEH7mkC/H/z9l7B0dW3vneXUW9e+++ex0BY4wxmOgiGAzD5JxnNMo559DqnHPOudWtVs5Zo4mkMXHwAiZnmzQ2YAYMBmMwY5u9673v5/3jtM4M3ru33nqn6impWupR66jPOc/3903dLYyMZHjh2Sc58+Zr3H/PMZwWAw6jms6GSiSPw2N3L/PcI/fyzAOHObWQYTJlzHurYjRXbsyff4Jxuqt5F7vXXkbjjovF1bTzEpp3XiKYXndeQtG6i/nB99bRWLoGTfcBTMpiTMpiDMpSBO/I3xH01G/QWLePSNDAwmw/U+NJznCtmJ705uvP8N47r/Di86d5+83n+fDsGzzFOmxmFXt2buDO229k767N6NRSfvHoKXK5BDq9kvmlaV579QU++OA3fPr793j4vqMcnh7hmdP3izKfsF3N3FCcR+9b4KG7Z+mLWnEZOxlK2BiMWhgI6RkMG5hI2ZnLecXkJYkEZrN2jo8HmEmbGQwoGI/pmM2YmekzcWzEy0zSyGhAyXhIzWRQy6hbwahTzrRfy7hDyaRLzUzAwELMynLCxWLCyXTUynhQz1TQIIZQTAa1TIeMzCVsLGW9+SFYgOWhMIu5CJLLoJjjPHh4nKdPHWU262c0bhGYiU/h6FiYBxaE2ObD/UGmonbGAgZmYhZeL3+VhYSJqYCaUU9vvj9BzoRPzahbxYhDwbBTgUQyyzf+RUv77kv5VfAWRruuonjtJbQVb2DYrWQ+bGbEdd5oPB21Yuut5ODm6zGWX8pjjms4mxX8DqUbvkd3zU6mElaODYdZ7vexmPGIBXsLfW4RRMwmHUzFrIyHTYyFjIyHTUxGLSLDsQomZhJ25lJO9O2FlG74Hi8HbuTc6C180C8YjQu3XIVNXs5sn42ZtJWYtQ1N6z7qiu5g3/of07zrUvpafsh9hmv5IHsz50Zv5jHHNYx1X0XvwUsoWXcJpTtuoqNyE5aeYiKGRrIeKaMRoeh1LK5jJmNhPmdnus/MkF+NtaeMveuvoWnHxfQ1/5C+5h9yn+Ea7tFeK66ziVu+ts6NXrhuvmAJv8tjzmt5zHktZ7M386Lvevavv5ywuYWptInZrJW5ATtTaZMAjvKejLmkUTC8h9VCvG3gPFs04uogZ20mpa8lrqn6LwCEACIsNRsQDNSzXHfdCfT6Fzgf/fvGBc/Jf34O5DXb0DbtwdC8D1XtDrpLN9NetImaPWvoqtqHQ9OJrreVvqifRx68j8dOP8Kbb/yav/31z/ztr1/w2R8/4hT7RCDxxuuvIGku3EBP1U5MXRVU77+LobAZyUug7a7k2GwfkmvBb+rCrW7Bq2nFq2kloO8gbpORdqnyF2wfmhaBcpnp83B0LM7iQJCxmI2BgIHBoJGcX0/aoSRm6Cai6yRh7CFjUwgaYKeGrF1Jv1PNkFfIXg8aOtG2ldFZs4/zUWbvIpG8xEjCzrGJJBIdtJdtx9hZTu2+O1E1HkDXWoC8bnc+PnUvbnmFMPX9bzARMpEy9xDVtZNxnJ8aD/s1HB7yY+woQdtaSNTSiUvZgLa1GH17KYqGgzQf2pIHEWtoK9lMT5UQL9tdvhF5zTZcvcV45KX4lOUE1JWE1TWEVNUE5FV45ZU4e0qx95TgkpXjVVbhlldgai9AWbeT3qqtdJdvoq1oLV1lG9E178PaVYS54xAOaSkhXT3mjkP0VGymueBOOks3oKzbib5lP/aeEoLaOrzKKoLaOvzqGpGVSNnaybq6Sdja8aiqMXYVom7Zh76jAJusDLu8XPRDOOUVePMAIqitE2VKKUsbUWMTHkUFVmmx0DnRW4JDXoZbJdDkCVs7KUcnQX0DMUs7kwkTizkPQ0Gt4D/RNOKUCbG6SVsvc31uTozHOTIcZinnFwHEhSBiPGoh59WQssuIWrqFCdk6EPSAzyEwEV/RULCOzortgpTp4Boa999J88G76CxeT0/ZJqTlm5GWb0bXWigyEV51A2FjGzFLJ30uGcOh8yVMDlk1ktPCxDhsbMOnaSSkbRaN5Ku6/JGAlqGglsGAhgG/mtGIgYStm6xTxnjYwKBbScLYQVLfTkzfhqQauup2kwkaeenxU3z0m9d5+6VnOLk4wcJYmrE+l3jSa1r2EtLVMeCWkjS0EtG24VY049N18cDyGOd+/zr8r8/484e/RvIc4vPC+fjltvKttJduQdmwF3n1blbZPJu0lIihkZStnbS1nT5bB0MuGRMBDaN+LVmnjIyjl4mEhZt5DZ9Egrq9hLGEmZmMhbitlaS9g6i1HU3LITi1le66Axzcdiu9TSV4bTIeOLnA8uwgTXXFVJbuRSVvp7Wpkr9zEQppC4mgndryfbTXF6HprcHQW4NN3YDfIGwGo5ZOkvYe+l1KBr0aRvKb6WGXmqmgiQeWxikpOUxA1kDW0suE38CE3yCCiHGf0O495FQx7FIz5tUxEbIwlfTy5rOn+dN7v+aJ+1eQvAYZrwHJtZCwKRiL2FjI+hmP2rh3Os1YyMhyv4+JiJETo2GOjgY4PORlod/JQr+TxZxHTAi6EESsMmsLWUEeNRGzc4p9fJaX/QhMqiA9GQwaGQ6aGA1bGPLqGfLqGQ2YGAuaGfUbGfUbmUu4OD4cYyhg+k8gYthnZNhnZDRgZjrmZDrpForrUm4BSPT7mRsKCyzED/cLQOKK3aLJ+qtv/YSvvvUT/vbdn3Luss18flURX/zoEDF0jEWdDPjN9Dm0JKxyPGJHiI+gsQufrguXpoOQRUlfwELMoWUwaBeAh0fHsE8Af4NuNRmbjPGgmZm4k5m40Ac04Nblf2cDWYeKuFEoGpRMgmQSTi+Pce9EmtHAeWYmou0gpG6jzyoXwWXaKsclrcetaGLApyfr1QpRv/KG/HEWXnPOJidu6iJq6yLplwk31jsFc2tjxV045EVcdNE813z/Fh61XcWS/Eq23345lraDqOt2Iq/fgbR2G62l66k5dAc1RXdRvO92tm28jnV3Xc21V3+D/8ZXaFUtJCIOcn0Bsik/x1em8FjVKLsbaW8oY9fmNWzZcDsOs5bnnv4FZ995m1dfeIbJkQG6mmtxm9RIm6torzzEdDrI4kCcExNpjo9HGAqvRrqGECQLwvuovWEHW376TZ73XccLvut51H41j9qu5rT9xzzmuIbHHNdw2nENfx6+iRd81zHceSVlG7/FjruuoL74DqTNOzm/4XgcieQs5UUbaazbh6K3Fq2qhdbmMjZvvJWD+zfx2itP8NVfP+aPn/yWF59/jMcevZunWEdtVSHVFQXYLWrmpke4/54jPPrQvUSjXnIDaZ559gn+57+d48vPP+HT37/HfceWOL4wyS8fuu98KeBp8pueNxhMukgGjEwPRRiO2xhJ2PPnzwojsa/r2Z3KanIBJbN9FkbCajLuHkbCamYzZuayQlHYeETDaEDJZFDNVEDLmEfJmEvBhEfFoKmHcYeS2aCRxbiN5YSL+ZidiZCJcZ+WmZCRmZCe2bCBmYiBqaCBCb+OYa+WQa+QpiapR1iXwXjMxXDEzmTST8DQJcr+JhIW7ptL8/R9czy4OMC9E2lWciFm43ZhRcxMh/VM+JSMeWWMenoY88qY8KkZdirIWaUM2Hrpt0m54/ofcTZzE+mmH7CsuIo/D9/EsuJHVGz6NrUH76CjbBP71/+YAxuuoWDjlbhrL+et+A28Hb9B9DtoWwsYDRtZ6HOzlPUyn3aJQGA+7WIx42E+7RIBwmTUwmjQIB73IZ+WkYBeBBira/W5h3N++t1KDmy6jkzLlZwbu5VzY7fyQf8t9LX8kJL1l1K+6dsYyy/hsPIqXvLfwLnRWziTuJEV1dV46i6nYvN3KNxyPe1lGzC3F5AytzLklTHklTHglpJ1dJGytQut0gkDA345/d5eJpIGEUQsZlwcHQpwdCjAkF9NyNBC3NqJvHGvaML+wffWcdX3buKq723kqu/dxJ3X/5CmHXlGYsd3adrxXdLNV9DXfAV9zT/ksOpqfpEHEZmWH7Lrrh8RNrdwfDLIkTEfR8Z8nJyNcGTMx1zaxERYzVhQyXRMx3yejbgQQEgkPnLWZvqM9aT0taT0tURVZQS6C4grBFbC17oXR9OO/FB9VlwCiHjvAhbiDdprdn7t/5ZIHqelZC2y+h1oWvbSU72Fuv23U7rjJuoPrmf7ndfCioSmqgIMyi4yiRBBr4tZ6rn75BFefulZPjj7Dp9+8iFffP4JZ9//LU8/9a8CE6FqPEBH+Y78ydiEU9NC+f61wg++FqyKBuzyBpyKRlzKJryaViLmHtIu1QVshNC8ONPnYSEXYDrtZjRqFdtc+5wq+pwq0lY5MUM3UV0ncUM3WbtS1AFn8kAi59eTdChwKBqRN68aS1by02fBWPLI0XE82mbk9QfortpNZ8V2LD0VGNqL8xGse9C1FojPXUw7GQ/qSRi7iGjbyDjkZBxysmB6MDUAACAASURBVE4F42ETjx0dy///5wga2vFpW1A1HRK7ICQSH7V719FSuJnemt3I63bTU7UVRe12DK37cUqLcMtK8MorCKiqiajriGrqiagbCGkacEnLcPaW4VFUitIkU3sB6obdqBt2I63cQnf5JpR1O7F2FeGSlWPvKcHeU4JHUYmmcQ9tRWvF19JTsRlF7Q4MrQdE+ZJDWoozL1kJ6xtEaZJPU4tDVolFWoZFWoZDUYVHVSukVilrhMZrdT1RQwsxYyshbSMhTQNJczuDHjkjQSUpWxsBfR1ORTm23hKsPSXYpKV41TVETM35uNkWVI0HsHSXM5W0kvOpsHSXE9S34OitxaNsJO2Qs5D1/icQcXgwyPJAQDSqTsSsYitwxNwlxDLuW90wf5q/0UwiuRnay7bSWb6F9tJNtBWup61wPR1F68T3SnfpRrQth9C1FgrSKpXgiYiaO8i45YyE9YxFjcStXcJN9DTELJ24lXUYO0rwKuqIaFtI6tvPp1N5BQnTgF9Nv0+Y3kskPmKWTsZCeoY8QuFeTNNCWNOMRALShgNInoLP+Ra/euo0bz3/Sz56+1UevXuBgLkbWfM+1G37MXQcxKusot/ZTULfgk/egOQc/AvnODKW4LF7Zvj1sz/nqYcPs1qCpO2sQNpQgKa1FHVrEQ0H1lO2/RZhSncVSCRZoXnc0krW1U3W0UPG3s2QS8a4X81MzIJf1UDa1suR0QizGTcxu5S4S85IzMjhEZ9oRPdq6zF2luI3tNAfMhKw9tBYuovdW25F2VVPb0cN5cW7Mel6MOll1NcU83cu4u9cxBmu5QzXouquQy2tRiI5Tswtx6NtRiJZxKdtQiJJkbb1MuBRM+rXMxEyMehQMhU08cjKNCUlLyCRnGLErRHkSnkGYhVQjHl1DDlVDDlVIojI+Qz8fGmUN59+iMMjCY5N9PHyYyc5Oprg6GiCqaSb6ZSHE+MpfvWLu3nnuYd5+ZFjHB+OMR42sTTgZTHnYqHfLa7FnAAc5jMeoWE84xH7DY4MR1nI+plOuphKOFnICZPKlZEoiwNBJBKfYOCOWJlKOMm5NGJC0WjAxIjPwLBXz2TYymKfj6GAiX6vnn6PjkG/ABxG/CZxTUbsjEftTMadTCRdTKbcTPR5uI2XRIbhz1fszrMRe/nLpWsFAPGdW/jLpWv58xW7+dM1VXx+VRHjMReDAQsZt8BCxC2y87KzC25KDlUbbm03IYsSl7KDkFFOxCQj5VAxFhQ8EQMuFbNxO8NeLQMuFUMeHdNRa55REH7PsYCBhLGHEZ8gcz0xHOGx5VGO5AKkLTLSFhkZm4KYvosBl4apiI0Bt5ZBj46ZuJO5pJvDg2EW+wMEDZ301h5A1VSEurlYMFLnzexJSw8RaydRdzeCr+q8jOeiiz5g+x2XsyS/khc817J/7ffxycqxdxWjbhB6XTpqttNQsp7Gss3Ulm5mz/Zb2L3zVpqbDnJkZZiHHj7Ch2dfpz8TpLhwBy67jruPLxAPu2isKGDjz37CtrW3ko37+fh3Z/jjR7/jjZef5e3XXuDMqy+wPDHCK088ysNHF5jpi3D66CyHB2Is9geYiJtJu1dz8CdZLSb75396hc23fpMX/DewrLyKXeuuoqlsPbUFd9BSuh5pzXa6qrdQdfA29q37PtIDF7Mov5L3+n7Ce30/YVF+JfrSi9mz9jJ+8L11fONfGrjoonuRSD6i6MBdVJVupaZyN1UVe9i6+TZamkp5/tlH+PKLs/z2zIscOTyBx6XjUy6GUQnNDeUcW5nhtZef4cXnnmBkMI3PZ+PR0w/w/tl3gH/nL3/+I3/44B0euPsIxxcmOXVkgcGoF4kOXFopR6b6mRuKM5L2szSR4Rc/X2YgYj7fBD0JsbxpeCRiYCikI2QQ7kH9XjmDAaHos8/RyYC3l8mYjrS1nSGvjMmgmjGfglG3gnG3kjGHjAFTJwPGbsYdSuZCJhbjNhaidqZDZsFn5dUw7BTAxkxAx0xIz6Rfx6hHGFyM+HQMenRIUvnY1jthLhMkYVMhkayQdqrxSSTcv5hmNuNkZSTIPVMpZlJOJiM2RvxGZmKC6XnCr2PMp2LMIxdBxIhbylRIR1DZSG/Vdir2/pRrvn+DqPe/8tLb6SjfTPG6S1hW/IizmZt50XcDp+3X8H7mJr4cvpkvh2/mtP0ajGWXUrD5BiydpczEbEyGzUyETEyETExHrUxHrUyGzUxFLMwnnSym3cwnneL3jAUMAnByq/9hgyqwHTMxwbO2kHKxnPFyJBfg6FCIk5Mxuut3UrHlu3jqLmdFdTWPOa/ly5GbOZsV4mP7mq+gedelFG75EVX7bsPUWUDU3CzEsMaNzEaF9u1xv5JBTy9ZRxdZRxc5Vw8zSSOHB5wsZKz0e3uFfqeIhvlVk3TaxsnRIPdORDgy4GEp4+DooJfjw36ODHiYTVwISoXQgbmkhYW08Ny5pImcR0rI0EDE1EzM3IKtt5Tehh1I67YTNAmdU6MRDfdMRzgxFeLYRIB7ZqMcHw9wdNjDTNzAaEDJVFTHYsokxDS7z8uZ/L2l5KzN5KzNxDVVhOSlhBVlRFUVJNUXshKxrwEIieQprrvupXxPxFP0NuT7y6p2cD65LR8sIZmloXwtbdWbqC9ZQ+memynYdiMd1bsp3bsGViQsTmZ4+henOHFkFodVR293G8GAm1889hBffP4J5778jN+9d4bnnn2Sf/3Fw0gaC9YJMqD2UhoKN7J37Q1cWAZjUwugwqFoxHMBGxE0dIqeiJi1F5eyibRLxVjMxkjEwkDAwFDIJAKCiLGbhFVG1qGiz6YgZe6lzyqHjy8R1gV9EQM+PX1uNX59B5rWC3Vhq4zEJDG7NH9QfMjrD6BpOYSlpwJ9WxHS6l2om/bjVdchkfhYzDg4NhhgOmomaeomrGklZZWSskrJuYUYxemkA2nVHmr23YWqSWhJbircQM2+803S9fvX0V25A1XjPhT1e5DV7kDfsg9nbykBdSUhbTURXT1xYxNJQzNJQzNxXTMRXRNeeaW42Q/rG/AoKtE170NRuwNN4x6klVuQ12wXZUouWTkuWTm27mJM7QVIK7fQcmiN+KZoLriT7vJNaBr3iN9vaD2AueMQIV09YX0Dls5CtE17MXcIEi9DZxGm7hLs8kqc8iocskpcimrBaKxpIGpoIWpowa+qI6CqE4y2XgXjIS0D3l7itlb8ulpcygps0lIRRMStbQwF1eR8CnSthWiaC8j5VKQcUizd5URM7SKIyLiULPb7ODmR4OhIhMODQY6OREQWYiHrZTbtEuIs/TqStl5Cq/4cFwgMxLuChn5RiNRrLdmMtHoH3ZXb6CzJA4lDd9FRtI6uEsFrom46iKa5AEN7MQ5ZNR5VPT5No6C/d8nIehQE9S24lXWCLMktxyGrRtV4AKe0Cp+8jrCykahOkMIl7T2kHII8IumQknbJ8GoaiZo7GI0YRDYiZ+slburApa4XbjBXQcxpIO2z8cCROd577VlGUx4ULYXIGvbgVAqRvC5ZOSlrJ0FVI9bOCtTNhTgUjcRdSozSGpy6VmzqJpTtpSjaSpA2FCBrKkTdUkJ31V6qd99F1a478o2pWSQSHx5VtWCqdgvJTDlXL8NuudAR4dfiVzWQdSo4MhrhweVBXn38BK/98h5OzqRECjNqbiNq6RTSsxy98NhaeHQ9PH07VcXbkLZWoVe2cfLoDK+++DixsIv2lmqsRgUrcyP8/O4F9MoWKgu3U1e+i57mInQ9VdhVTaw2sD7HnSTM3WSdCoY8GmEDalcw7tPzyMo0DyyOM+RUiXKlEbdG9EBMh8wikFhlJsYCBqbTblIuFTMZLzMZL6/84m7+/ZMzPHH3HEdG4jywOMzyYIT7Z3M8efccbz55ioeWRljJRRkLmvNNyfavSZhWm5PnMx6Wcn4kko8YDVuYTrpYyPqZTXuYTrqY6/MyGrWKayQiJLEkHQqybg0jITNDXj2DHmE6P5wHEINuLWMBE7MJFyMhCwN+IzmvngGf4IUY8ZtENmI8ZBUM11E7kyk3031eJjNeZgaCLI0lWaRaYBquPMifr9iblzTdnjdSb+SLKw/ypx9X8Nm1dQwFrWTcepJ2NQmrXAAREh+ST4GP8oxKNfh0XfgMPYQsctIuAwNBC0m7Gr+mnaRZxrDPwHTUznLGy1TEwqBbzaBbzVTEwmTYTMYmI2HsImuXi2BxKmJhIeViqc/DiE9Hn7WXIY+GhZQnDz/PsJDykHWoSFlkjAXNjIcs3D/bj+QeCJu6kdcXIK8vQNKcHzy0w1hgdXr67gX3k1NI7gSLsoTCXdcz3PlDnvdcy5ZbvoGufje+3gosnYXnBzeNB2gq30Zt6WZKD61n66afcAVnGRwK8sfPfssfP3uXv//9c06eXGTzhtvp7mhEr+mlq7We9bfdwKGdGzDI2njgxCIfv/smb7/yPK8+8wR/+fT3/OqZJ1kazfHA4Vnm++NkPSaW+iMMuHUkTNL8gCMvG84n/Vx00Rfccf2NPOe9jmXlVexefzWDMR0ptxS3soaEuV3sfQkZGvHpajF2F9Jcuobd666kbNO3SDZezvPe6/jT4I08570Wf8U1HLrrUq68tJADO35CXcU2ygu3ULB/A/v3bkAmbaA/E+DI4XEeeegYzz79MA8/eAxGJXS01mA1KXnyXx/glRef4oVnH2dyLMfx44u8+MIz/O793/LXv3zO3879ib98/gd+89qLvPzkaV564lFOHZ4hE3Dw2D2H+ey9Nzjz0uM888hJHr13iQePTRF1yAW28qxgih+OGhhLmBnKF5QOhzRi+eqAX0m/u0co+pyE8YiGPlsHk0E183EjUwE1424lEx4VYw4Z/YZ2hsxSJl1qFiIWFmJWXunqIGXqYsSnY9ynZdyroc/YztO9Hbzc2UbIKHQkTfgNzIQtDLg1PKuQknIoOTU7xFw6QMyiYDjk4KHlcU4t5fL7lZgQAd9bi6RZiDaeCFsZ9RsZ8ekYcasYdsuJ65sZOzSPcauKAxt+TPmmb2MoE0DCi77rOZv4KWczN1Oy7lL+6f8SUn6Sxg56q7ZzcMMVooytfNO3Kdh0Hfs3XEvVgZ8RM3SIrIcg1cr/XJ/ua0BhPGgUQcFk2CyGVowHjRecS//7NRWxfA1ILPf7ODoa4vhElBOTMVLuXqy9ZfTU76Ro+084tPUGumq24FBWMJMyCgVvwx6ODDhZztpY7LMwExH6LqZCGiYCKgY9QmhIv7ObYZ+c46M+To4HODzgZDSkYsArKGQWszYWcw6WMg6OD/u5ZzzMsSEfSxnhsZWcm2NDPlZybo4MeDjcf14RsNhnZynjyAMJC4t9Vpazdo4Oujkx4uPEiE9o5B5wMhJUEre2kfPJWB50cWIiyNFxv7BGfZyajXFsyMNswsh0TM9i3jB+4XFL6Oq4e8DJiZyVfksT3u5DBGX/aKpejXhdBQUC87BaNtdcvJbzxutU/uNDnG+pnkUiWaH04K2UHryVkgO3UnrwdrZxmoaKbVQWbWZsIMifP/sdD96/QlHBTjZvuAOX08LM9BiPnX6Ql196ljNv/5q33/oVb735GpKKnT9FIvEhq9tPd80ehIn/R6x6ENpr9mJTNuJSNRM0dBIx9xA2dYu+iIRdTtwmI+lQ0OdWMxg0MhKx0O/TsZpnm3apCOnbSVrOyxRWabBVEDEeNgkgIl9Cl3YpiFi7MXZX0Fq27YIp2Gj+4xmkNXtpPLQRVdMhLD1V6NpKUDYeQFqzG11rISmHlOmU0DC7lHEwFTWQsUlJmbvIOOQkzN2kLDKmonaeODmDRLKCqauC+oPrqdh1G42H1tNVueNrf8SOMiEutLdmJ7LaHZg7CvCrq4ka6oibGkhZWumztdNv6yRj6SRl6CBmaCGkEaRGIV09UWMTLlk5itodIqPQU7EZVf0udM370Lfsx9ZdjFtegbnjEL1VW2k5tIbmgjup33cbq8lE7cXrUDfsxtQumLb1LfuxdhWJRmx7Twm65n3omvdh7ChC3bQfZcNetC0HMXeVCB0avZX4lLUENQ2EtI0E1fUE1fXEDC1kHT0MuWT0O6X0OTqJWVrF3ojVQraIqZWcT8FU0sxQUE3S3iNG6Po1LYQNHURNXeLng34dhweD3D2Z5OhIhJWhEMfHYiKAmOtzM5NyiiAiYV2dvv1dAA0gvDd3cUELqE8EER3FG2kpWEvzgTtoLVhDV8kGpOWbkdftRVEvGKytPRU45TW4lXUEdM3ErV35CETBJxGzdJKwdeOQVaNvK8ItqyGibSGmaSGmbyNmbCdiaidsbEMigYC+hT73+Yz68ZiJ2aSN2biVCf/5LOiG0m0c2n4H0oZy6pkVTHafrtL3MbpqtuJQlONWVeJVVpEwt+OTN2BuL0NWtx9FSyGGnkoq9q3Jm7AF2l/bWYayqYiwuQdNcyktRdsJ6bvIeXXiBcTcJfSlxE1tQuGcTym0U3s1jHk1jPh0SCRnGfJpGQoZODae4JkHljl99zSTaQerWsuIqZ2wqVPwDPXWnQcRv7gLTBIWJ/sZH4xxfGUK7pRgsyjobq8hFXbyydm3+POn7/LgvQskAmZC/zDNcuta8OpaCBk7uJhPhVI3l4JBh1xkGx46PMlDy5Nf8zxMBowsp9wsJpzMRW0imJgKmpjwC6lN41ELk0k7iwN+7p5OcWJSWPfOZjk6FueV0yc5OdnHXCbIRNzNQiZEv9vAWNjFfMbPaNjETNrO4SE/K8MB0fswm3YxnxGK0/BJwCchhImFbEBgBWIO5vp8TKVcjEatDIVMDAaNZL1aUk4lOa+O8aiN0YBJBBLCBF9Dv0PFsFfPVNQupB0FTOTy5uqcS8ugR5ADDbh1grwpaGY8amcm42M+F2R2IMjCSFRMZvry8u18ceVBvrjyoGCw/u5P+dt3f8pfvreec5dt5POrBNa336sn5VCRsCmIW2RETflz8PPVGFEffn0nAUMXIVMPEUsvHlU7YWMPSZuCtEPFaMDMbMLFWFAY3KxuxiYDeX15QM+4T8uEX8dM2MRkQC+UV3rUzIRNjHrUDDrkgqE1aCKdBzL9DhVHB8JMhK305xvOEyYpGZeaiLEbp6IRdXMxPdX7BBBxlXB9mI7bGA4ahLSc1euJ5F20siIO7rwOfenFvJe+kcI130FRuRVrawGW9kOom/bTXbOL6oMbqCzcyO4tN7F1ww3s2Hoza+78Mbt2r8FiU/DkUw/w+pvP8eln7/PEk4/Q1dVEW2sDbc117N62gfbaEnJhF9P9cWaH07z61C/4t88+4q+ffMAXZ3/LkclhhqM+JpNBUg4dYW03wx4D/Q4VfdZeAupVOdnnSCTvcpH2C665fCsL8it53nc9O9f+iIG4jql+O3GHADh8mnqhnT5qIOeTkXJ2EDY14tNX49NXY1eV0Vm7mYM7r2PP2u+hL72Yu3VX8076Rn4Vvob53ivo2f9dtv3sYrauv4YdW25mz661rLnjeu64/VoUsiZGhxPMTudEU3U64efD99/ib+f+CP/xV868+QpPPPEwH37wHp98+ns+/9Mf+H/+/jf+7dxnfPHR+7zz2gu8++rz/OaFX/LSYw/w+tOnefrBk/z8yBT3LY9zXCLhuETCSMIqsA86GIkYWBzwMpWyMeBXk/UoGI8ZSDt7SFo66Hf1knEIn48GNcLGMeficMrKQszIfETPTEDHhEvBiKWHYXM3Y3YFsz49i1ErQXUDZ1paONPSwlO9nfxc38uzsm7xsdX1cmcb9ym7eLK7XXys/WYTEkmMrEtP3Kwg57Nw78xAPlJYABEzfS4OD4aZTro4MhBhOubAJa2jpWQjRVt/wsENP6D34CXk6q/nCcstfDWwTlzv993EkvxHKA9dxh3XX8c3/iWK4GPxkbX3MuBSMB7UMxOzMBOzMB09P2Ef9euZDJtFtmDmgvS4hZSLxbRgJF8FEqugYvV5UxGLyFb8I3AY9Qsb4vGgUXxsLuFgIeVioc/NfNbF4SE/x8bCHB+PcPdUlPtmE9w7GeXIoJe5tJnDA05Ojvq4dyLIiREvKzkHS/kY2KmQRpCh5YHEsE9O1tHFoKeXqaiOY0Mejgy4WMoIrMFMXAA68ykzCxkrKzk3h/tdrOTcHB30crjfxWKfneWsk2NDPg73uzg66GUl52Y+ZWU2YRZZiJm4idmoXmyXXkyaOZJ1cHTQzfFhL8eGPMynzMymTMwkjRwZcvPgQpJT8wlOToa4bzbGfdMR7hkPcrjfwWREy1RI87WiuVVwcHo2xs/H/Iy5ewjLKwgryv7TsV5NnBPeT2eQSF7Kg4i/5b9+PA8WzuU/rvoknkMgB1by+/sVJJLTlBevoaJkHX1xI9NjEaYnEgxmQ9RVFVB4YDvxiJdoxE8o6CES9rG8NMuZt38tDAT++gWS8h23iiCivWIHq9NAicRHW/UeJJKsyESEjF0kHQoSdjlRi1QED0mHgpxfT8qpZDBoZDbjZThsxqtpxaloJG7pJWHuJm3rFdkG/vRNUWMnAog8iMi6VaScQj+AQ1kvvh5NSxESyeMoGoRkCnn9AeT1Bwga2nEpG1A3FwoFcLeBuauMoaCWpQEv/V4lIwE1I34VAy5B1z4S0BM3dRFUt5F1qPL54Ss45A3UH1xPU+EGlI0HaCvblP9DrKI6H+2lm+gs34SsbjvWrkKC2loi+lripgbS1jayji4GHFJy9h4y5m6Spk5ihhbC+gaixiaixiYc0lKklVtoL16HtHILXWUbUTfsRte8D1X9LkztBbjlFRjbDtJaeBer7MP5N1JIjLA1tRcIUbYdh0TPRUBTK0qc9C37ccgq0TQfQFq9A0X9HkydxTjlVfhVdSILEdE3E9Y2igzEVNTAmE9FytIhlqYF9ULxnVddg09TS9rZw0TcyGhER8LWyXTKxkhYnz9eIbJuFQFtK3FLD2mHnPGohWOjUe6ZSomG6qMjka+xENNJhyhnilt6EGm7K1YvxKeFY9CdBxB5eZm0egddpZtpPbSO1oI1dBSto7diC6ranfRU7aS3Zjea5gKsPRW4lXWiNyJp7yGobyHt7CVu7cKrbsCtrMPaU4GxowSntIqMTUqftYeUtZuEuZOwsQ2/rpnVVmeJxEfQ0Erc2sVIWC82LI/4NAQ1TWIRUjWL7Nv4M9qripCkoGz3pvzfc5aWknWYug7hUVcR0tWTsnbikzdg7a5B1VJIV91uFC2F1B7agKqtmIbizXnAL4B1XXs5O277sWjgPTmRzl9kzmDsKMEhqySibybj6GEk31o97tMy5tWQsclE42TapWBxIMiRsTgzOT8rozEWB/yMRczEzN1ELd1kPBokEp8AHh5fA4+vwW9Xoeyqp6ulgnU8hVHbTSLmoqWhFL9Dx6P3r/DEwyf5/A9n+OjdV7nnyNjXLo5WVSNuTRNhUydZp4wR3/nXNxO2MO7T8+DSBA8dnhTN05MBI/MxO8f6AxxOe1iIO5iL2piP2ZmNWAXTtVfwrxwZDTEcNnJ0LMp02slUyiFMNs/CG0+eEnLfNZ3ELAomY16m4j4moh5mkj6GAkZm0naOjoY4NhYWU8Rm0y4W+30sZP0sZP0cG43z8/kB7pnKMNfnE0HETJ+HkYiFrFdL2qUibpMRMfeQtMkZ9AsJVIMeHf1ONVmHioxNQZ9VzoBLIxitw1Yx4jXtUJGxq8i5tAy4dfQ7NSKImIg5mM8FWRqK5NOZNn8NRHx+VQlf/OgQ5y7beB5AfH8rn19VxFjcxWDee5FyqIhb5cTMvazGCAqR26fwaNpwq1vxatsJGLoIGLqIWWQEdJ0krHKybi1pq4KMXcVU1M5Sxs940MhS0sFC3MaQU0Ha2Cm23mctPYz7tKSNnYx5NSynnIz7tEKZpUdNv1XKqN/IVMTGyw+s8IdXn+Cxw2PCBDdgot+pJmGVYWyvQN1czCz1WHpq8u9RIcnmcM7PXOZ8RKVQ/nWGpvJ1SA8IAKJs47foKLoLR1sh5rYCDC0FSCSTtFXupPzgBsoKNrF57Q1sXHcDJcVb2LV7DXesuYE9+zbQ0FJGPOXn1M9PkEgGMehVSHvamZ4YRtPbwVgqxNvPP85bzz7O3fPjPHRsiacfuo+TcxNIroKAUcV43M8904McHU4yHXEw5jUIhnBjJ2FdS/61f8VFzV9wzdqtjCtv4gXf9Wy77du49A2MZ61M5xysMo82WQX9XjnDIQ1jUT393l6i5hb8+jp8ulr8xloCpjq8plps2nKaKzZwaPdP2Hz792nY8V0G2q/gWfc1/HHgRh4wX4m96lL2/exbrL31cor3r+WJf72PTz7+DR99+Jao+X/1pV8Cf+PD98/wh9+/y3/8zy/5+MN3eP93v+GDs+/w+7PvwH/8jX8/9xn/6y+f8cffneHLD3/La088whfvv8WHb7zIsakccwMxFkdTxN16Ig4Fvzw1x1SfHckKrColMh4F/V4l4zET/V45SXsXCXM7KWsnffZuRgJq7pmI8MKpGX65MsDRjIMpv4rZkJZZv5YBUycZTQvD5m4mXWrmA0aWYjYeNsj/E2D4/7qGdxnpc2gZDdkZDgibbae85XxSmORT3nzqPt574VGeuX+R0bCJg5tuwFLzbe7RnY8q/fPwTXyVW8NXuTW85r6NXP31VG24jH3rf8wl3yrin/9JngfCL4kgImOTMuwVpKmLaSeLaSdzCWGYJZH4RGAwFbGIQGJ1PTCT4dRUmpMjURbTbmZiNmZiNqajViZCJuaTTgEQpFzMxu0iO7F6Pk2GzV8DGrNxO3MJB/NJJ/NJJ9NxCwv9blaGAxwZCXJiIsy9M3HuHg+zMiBM84+P+rh/Ksyp6Qh3j/k53G9nYdWEnAcR02Gt+DNzrh5G/ArmkibmU2amY3pm4gaWMjaWs3bxsemYnqODXuZTVuaSFo4MeDg+7Gcl52Yl5+bkaJC5pIXFPjsLaRtTUQMTYR0zcZP4s+bjRqbDI9bFYwAAIABJREFUWsb9F5jVw1oBXMQNzCaMLGftTEbOv74jQ26mEwYhFjbn5OSon5Wck9GAkmH3P8ZSx5gO5eN6/XIGrG2kdPVEVRX/BYh4Sry3SyQvcd1bcHxhiNqDd3Fox61I3oW6yp2c75E4znk1z9elUBLJS5SXb6C9vYDOjmKqK3axZ+ed1FUdZGIkxTO/fIT3fvs6r7z8HE8+cZpXXn6OTz/5kHNffsa5Lz9DIpH4KNx0I22l25DW7ePrbXirTnAfdnkDQUMncZuMmLVXNFanXSoSdjl9bjWjUSuLA0GWBkMMhUx5tHOG4aCJkYCesYBObKbm0++IhXNTSav4eMrZy0BAw1jMRNjUjqQb5vvdmDpL6fcq8UkkGDtKMHWV0VO9C1NXBQF923mQkdfAxm1SBgI6RqNmYpZOkpYO0tZOsvZeBt1Khnxaci4NKYuciK4LiQwSViGG1thZTuXu26ndvwZF494LDr5wbJoL16Fu2oup6xAuWRkBTZUoY8o6uhjxK5gK6YTNmVlKWNNMzNAiRqa65RUYWg8gq95Gd/kmuso2imZpc8chMdbVJStHXrOdur0/pXTL9SKYWAUzHSXrUdTuoKNkvWjCtnYVCaBBWipGvPpU1dh7K1A27EfZsB9TZym2rnLcshpC2maCmiZh0q5vE3T/pi6GnApBn+nVkHUI1HDE1EzOJ8OlqMTQXkjS3sVQUNigjUYMgj/AoybrFpin1fdRzNxNSN8umk/nMx5+Pt/PifE4Uwk7R4bDTCXszGc8oql6LGJmLGLOMxGr4OFz4Xf/FthUtSLgbS7aSGvxBjrLtyCr2oGsagfdpRtFSZO0fDNdFdtpLd5Eb81uHLJqArpm3Mo6fJpGErZuwsY2kYkI6ltEFsLeW0XS0kXS1EnGJmXIpybj6CWobyGgb8GlrKO3fi9maQVuTQNRSyf9XmW+1t5Av0NGQNeMrqeCbNzK7EiMupK9NJbsx2uQ01i8+2sXiJ7qLTgV5fS5uknYurF31SCrOUDx9lsp2nUr3Q37ibpkQtOvOGE4fyHKuLXELDKUDUWsyv0kEh+G9mLsvRUENU3ETR30O2QMe9UMOVX0mXoYdKtJmLsJadpxKZs4PpGETyWcnMuyPBxhps9Dwioj41IzEDAQ0HUikZzjNl6iu74QaWMpTqOU3rZqqkp2s46n6GytorengeKC7RTv20xt6W4k5+DnJ2Z58N4F5F1V1JTtxGPtwaxqwm1ox66oI2btEdgebQvzcTOTfh1TQRPzMTuPHhHkTIMOJRmzlCGnipU+L0cyPg6nPSwmnCzEHSzEHczH7MyELUyEhOlgytHNYs7DbJ+DuayHk1NJJGcFiU6fSyNM2j+H6VSAoYCT2XSEkZAbSTv0OVWMhk1MJx0s5fwcG43mQwA8rAxFWBmKMJVwcmI8xcPLoyzlQoyGrUzG3IyGreT8QmBEn1tNyqkk7VKR9WoZ8OnJeXUMuLVMRmxMhK1k8z0RQx6dmEQ0FrGR9ehEY/WI30S/U0PGrsqblA1MJVwcGY5xbCLF8nCUc9/fer61+rLNQtRrPqXp3Pe38pdL1ohpTIMhK4MhM/1ePUm7UgzMCBu68jegvCyuWADMXm07Pl0HAX1+adsJG7qImqREjD3EzL2kHSqy+Z6PqYiFxYRgHB1yKhiwyxhxqxh0yEno2hh0yJmLWsjZehmwyxjzahh0yBlxq+i3Ssk51YwHzTww089z9y7w4NwAc0k3o/n414RVhlPWcL4Fe3XCmgswkXAIoL7Pcf5cmYXv/I9KSjd+k3dTNyI9cDHtRXfh6ijG3l6Ivnk1QnWS6kMbKdy7lsriHdx84xWUl+5BLmtm3/7NqLXddHTX8d2Lv8kPfngZW7ZuZGJykJXD8zz5xGl++fijjPSn2LV1Ewd2baPy0H7mcknGkyGcqh423X4Tt9xwLXu2bmLrujXs3LQWZUcDx4eiLCVd9Bk7cXaUU7JzLRLJfiSSg2y++RvcrbuaF3zXs2vtVdx2y/Xs3LKGiEvO7KAHiSSLrqOYqKVTvJcOh/UsD3tJu6X49fXoOwpwqiuxyEqIezqRte1B2rybLWt/QMHumyg6cDt7t1zP2tsv48Cd30ZXejEndT/m48x1vB69nmnljexb/wMefmCJD95/nYXZEVJxH3/98g+c++Ij+I+/8u9ffcGXn3/Ml59/zMcfvc+5Lz/j4w/f43e/eZ2//uljvvrTR/z+zK85+/qLPH7vUR5cnubE5CDLo2kWhhKMpb3E3VqculaOjIcZDKmRmM6DiKS9i9k+G1mPjKihjaSliz67cI0+ORJmyKPi2GCA+6diPDgZ5WifnYWQjvmglhmPmmFzN4PGTiYccpZCZlZidpZiNn79wjP8//336qsvMhX3MBl3YZc30HBoE+1VO+it28tgxMA9M2lOLfSTC+go2XkLxvLv8Xb8Rv5tXvAH/GXsVs4kbmRZ8SPMJZdTccfNyDc0MrF/nIS5U5DIOuWM+DR5AHEKieQecV8zFtAxFTExE7Mwl7CxkHKw1OcShypTQZMYgT0fs4vXyqWkIONZTDjFa+hqw/Vc1MZC/Py5s3pdnQ6ZmYvaxO9fSrpERng2Yj3/M1IuFjMulga8rAwHWB70iV1SRwa9nBwLcfdYgFPTUR6ZT/DQbIx7Rn0s91ny5mMF8ymzyDBMhDVfu2dOBtUsJL6+4V/J2DncZ2MpZeFwn43FpJnltJUjWQfHci6O5VwcyTpYSlnE5y4kTMzHjcxEdEyHtczF/s+yrdU16Oxh1Cv/335tPHSebT82JEikBtwyBp2CF2IqpPlPzxl2dDNoa2fU1f0PX0uxGiwgbP6fEgs2r3sL9B9B5YE7ObDjFmrLtiHtKKWl8RD79q65YC8/yXlT9msI7MRr1Dfuya99lJVuo7R4O067in999B4++egd/vTpB3zx+Sf84eOz/ObM6/z2N2+IQEJSf0DYmLYUb0HeeJB/rNUu2P5Tmst20FOzH3N3NQF9h8hCpF0q+txq0i4VUykXy0Nh7p3Ncu9slvl+P/0+HRmPhpGQUWAcgnqhpCtf1DUU1DIc0onmqNGokZSzl4C+haChVbhYdMNEwsJoxEC/V4lE8i7Wngr07cX01u7B1ltD2qUgbhMod11bCbbeGkLGDjIeFRmPipChlaCmgYiugYSpjYxN8EIMuLVkHWr6bErcimbktQVIJINYpdV0lG+jcs9PKdp6/df+iBU7b6GjbCOGjoPYZaV4FGUEtdWENLVEdPWkLG0MenqZ8Av0fc4mJ2HsIKpvJmpsIqSrx9ZdjKx6mwgEVv0QqzImZ28Ztu5iMee/fNuNSCS+rxmrV7slZNXbkNdsR92wWyyzM3ccEuQwllZROuWU14i+AEt3OY6eSvyqBuKmDmLGdoIqQe+/OiEUpr+CzGDQrSRl7cSvrSNp78CrrsHaU0bULMRhrqYUJe09RE1dJKxSoqYuXPJ6rN1VOHpr8WtamE46RCBxai7LyYkE00kHK0MhJuM2Ucq0CiKGg4b8G34wf7EUJi7nJQln8x/foKVoPa3FG+gq3UxP+VZ6yjbRWSwYrFdN1h1lW5HV7sHSXY5HVY9X3UDI0ErS3kPWoyBq7hB7ImzSSowdJbgUtYL3wdJFyipEuMatXfi0TQQNrbg1Daw2xZqlFWLTdsYtJ+dWkLFJiRg7sSgbqC7ZisckIxtxkfJayYWcWKXN9NQIEcU9NVtRNGzHIS8jZGjEo6rH3FmFvq2CtsqddNbtRSJ5jbbqXbRWrCY0+JDW7UNeX4CxsxK/tgOXojl/XAQQIa0RgKNTXkVY10LC3CneiIZdarKWXhLGLo4MBjkxEufYeIKZPg9+fYeQyR61ItkGYUMXAz49oxEbCZsCyd9B8ndQkaK+eBdVRTvgcQncI6z66kMc3L+ZxtpCSvZv4sYrv0NbXSFWbSc9bRVoZI0oe2oIe7WYNa3iORY0tBM1tJGz9bKSdjDmEbwlY14dDy5N8ODSBOM+PUNOFSNuDcspNyt9XvEG9l+BiLCxhX6vkn6vksGgXpAVDEd49Og4s30+ppJeHjs2x1tPPSJOVtFJ4IyEv0kkDAcNovl/KmFnNu1iKRdkKRdkPiP0Qcxn/EwlXKKsZyRoo9+jI6DrFBnbfp9OiHzNX2tzXh0LaS9DXj0xQzdxY48YgT0ZtjIWNDMZd5LzGci6tUL5m9dAn01J0iwjY1fR7xT6I2ZSHuZzQeZzQeYGQwJYyMuVvrx8+wVRr3v54keH+OzaOiQxkMRgNGZnMGAi5RBS96IWKUFdR/5G81D+JvYuDkUTLpVQBurL9wetAo6grpOIsYe4RUbSpiBlV5J2qJgImVhM2JmPWRn1qEWwkDZ2IknBf+Mrhl1KBh1yxn1apoIGBh1yJvIAcjxoZsClEZu8cy6NyNwE1W1EjN0MBYycmEyxMhJlOu1mLutjMukUVtTEdOq8fOOfu17h0F3f4VfBW9CXXkzBtutw9pRgby/E1LQKII4jkTzFod0/48DOO7jphqv4xjf+b77xP/6ZSy/9LldffSU//vFVfPs73+S///d/oqiokOuvv/b/5ey9w+y+y2vf33PPTTjnEkIAF2S5dyxXJFu2bPU2o5lRmd5727333nubtqf3rt4sy8KWsQ0GG2yMYgz4gMDGOEGAAecmOeG553P/+M3eGtkhyb1/vM/sNnv27F/7rne9ay1cLhu//MV7/OqX/5PffPQ+hXt2ccett7Bt8zPceN2XaSnbj0XaxkN3rOXLX/xb7rnrDuqqq9ixdTOFe3Zyx81rcMmbmA6bMDcXs+XBv+WmG77MLbc8yS13FyL89w28aL+DrY/8HXfcehMFu3dw3z13sOmJh/L/n7GrFLemHpu8CqukAj4RSLsUjMZM2OQVFG++l9I9D6LpKKK58mnqSzdSdfAJ1j/4ZQ4VrceHDWnHIarLtrJz20Ps2PIQTzx6M4+vuwFZ8Q1csD/Ab8c3UrX9bzj1nTWgE/C6jBxdnuJnP32bj3/7Ib/7zQfAv/Jv//IH/vCHf+B3v/uQH771HS5eOMUbL1/gPt7lwrF5Ts+NsjyUYTGbYK4vylTGj3BR3Cc+h5g+7lTUkHR2MRo30OdXMBTS0OuRMd/nJG5tF8/LpnYydgn9bgXHB4NMRc0c6fdxajDE2cEgRxIW5oJaZgMaJl1KssYOssYOJpwKFoImlqM2liLW/1LI4H9UjTuuR1Z0PanGtZxU3MALtjsY7b6dxh3Xse3rN7Pj8dswlF7Hj2P38ofBB/jjiujZU7uGis1fpnrvYyhqdvJs0XHeqfgRl2rf51Lt+8QNbUR1LdzGZQTh4qrUdVG/OuBSiOxtUM9E2HgNmBCEmbxuLFc5xjZ3rsztOzngkKuZiJWZiDX/mpmIlamQOQ8i5uMOpsOW/GtytZBwspz2sNzrYy7tyOfpzPY4mU6YmU6Ymc/YOTzg4fRYkHNTUb4xG+e5yTAnBt35Uab5pDGfMj2bNF3T7c8txJcztmseEwQf0xEd8zEjS2nrZ2o1eMg3HD51/9pxo/9vlbG15xvKIpi4+pnHQloGHJ8GCJ8CJrY2Bu3thOWrmYgciDhHXhOxHgQT3D0O+pdBSEFz9U6Kdj1GScHjFBVsZNfux7kaTJdbR72CaFBzGbFB9DHbdj1EycGnqareQ+nB7bQ2lzEz0ccvf/4OH/3qZ/zpj7/lX//lT1z5zYf8+N0f8sO3v8fln/8EIfcB6/Y9iaq5hLayneQ6MOJFLhdYcRh5XREedXNeC5FyKunxaOjz6VjMhjg2luDZuX7Ozvbl2Yi0S0WPSynO2Xk19Dvl4miIXULaKSXjkpFySsWuSUhLj0dBQN+MV12PXVqJpasMQTiOS1pB3NRK3NqOIHxEe+kWPKo6+nwq4rYuBkMGXMp6Oip3omgsImKR0B8wkHKJo1HBlRTpuLGFpKmDpKWbhElCzNBNVC/BIWmEPwsIQpYdj91GR/k2DB37KX7mLlpLn8pvyKrdjyCp2opddgiftpqAppKQrpqQpoawtpaYoZGMrZ0hl5JBp4Jei5S4oYOo/mpwm765gNb9T1C39xFaSh5HUrEZVd1OLB0luOXleS1Dd/kz1Bc8es3O1VLyeJ65EARf3tFJ17QXTcNudE17sXcfJKSrI24WR6i8ykqckko09YVo6gsxtx3E2lGKV1FL3NBG3NBGWNlAUt9Gn1XCkEvJhF/HTNjEZEDPoFNBn0uKT1NH3NpOUN+IQ1ax4ojRSTagocelxK9pxiWvI2LsIO1QEjV145TVY+6oxKduYjxmZa7Hw0Kfj7PTGY6NRPMMxHjMmk/7HY2YGQ4ZVywxr6y4Mq2cLP+bOJctaypEEF7BLqtC1Ab00l76DJ2HnqGrdDPS8s10lz5NW8kTNBY8Ji7SK3egaihcSaWuIbQyfpRySOj3qYiY2nDKq7F2l2PqOIS5s5SArok+r5K0rZu4qZ2EuYOouZ2goYWYtRO/oXnlOHkPm7yKiLmdhL2bpL2bhE0cfQoZ2xHqwKhq4DK3cZnbqD+wl9byItrL9yKr3Yeibjeqxl2YOvfhUZfjUVXhkFXhU7eScCh5+dwc50+OIwiXWMelvA1t7vjUNB5YtZ+ITQB5XSGC4ENaszefjxE1tJKydpF1i85HIx4R6Do6qxlbSRl+fmmIZ2cHeOnEFIsjMXhPQBhBtBl1aUja1cStSvFkpAPhOFAl4DbLiHiM9CW9eBwadm9/nF07HqejpQKdpAFVZxV+uwqzuo2ZsRR//+ZL9Pf4UEnEADunQQwDi9skxIzivjgTNtBn6WTUK+ZBXFia4PnF8bwr05BLzWzUxnLaw2LSlQcQq0HEWNDIsaEg339ujiNDYQRhAnNHOQmrhNleH0uDYSaTbiYSLl49s8AbF47x+vnjTKYCTCSD/LMgcHoykwe20yknC30BTk2kOTWRZjRiZSwquiONRZz0OHWEdN30uvSMhh2kHSr82nZiVik9Hg09Hg1Jh0LcTudgwKdnNukmY1PwgiDQY1cyusqhaSxkYTzmyIfNDfgMZD160lZFHkRkPXrR+jViYyrjZXEwcg0LkXNm+vi2g/z+jnJ+f2clV+7v5Mp97WTpYiRmZzhqIxs0knIqidtkRC0SQvqOFRAh7lsmST02WT0ORSMedTN+TStBXStpm5SQtgWfoomIrpOYWUrUKCNmUZBxaJlNiCLLhbSbEb+ePoeCfqeSfqeSjFXK5/gXxkMm0fTC3J1PIR8NGOh3KhlwaRgNmJiOORjy6kmapQz5DExG7aJTk1/sGkbM3STs8jyAyAaNDAQMxK2dpF0yUm4J/+OvX2f9g2t52foY/vLbKNhyJ255Oc7uQ1hbSlYdR2LSq3AjbH1qHQVdt7Kv6knOnjzBs6dO8vyzZ/E6Hdz41etZu3YNL5w/z8MPP4her2ZkJEt/bwqnzYQg7GZfwV6eO32aL//t33DHmut5+rGHePj+e1h3/71cuvQmg9kBJN2d9Pf1cvvar1K/fyf7tz3O3bfdjKTwK6y5/u/w2q147VbWXP8ltjz8RTZ+/QHuuPUmnj97hoP7ixAE8bMbpeUYJGVis2Ut3Me78ImAXd5An1+Ppv0QssYigrYOTs6nifmldJGlZO8jPP7Ijfic3Zw/M47N0k5zwz727F5PSdEz7Nm1kUjIyuR4kgO7H2Wg8y7eSz1AwfV/RUdrDW3NVYQDdn7583eAf+V///mf+MPvfs2bb7zKa6+9wPvv/xjx7LWO8f44IYeOsE1LNuJkOOJiIuVlusfHaNyRZwX/G39GMEHC0UnG1cVQSMVQSMVsj53xuJGToyGyXgVpm8hejgbEHJ/5lEsU+EasHE67OJ52shQ2MOfXMONVMW6VktW1MWToYMalYj5gZDFsYTFsuQYQdA9e+kx9+rlPg4g/jTzIn0Ye5MfRe5gx3Y2h9DqO6e7m+57H+KD3QX498DA/TdzPsvJ2pPuuY99Tt1C77wm+cer/4OxIkvm4jX6rhMmAlncqfsQ7FT9izL9aP5ZjoC9eXUwKPoZcymt0R1MhIzMRM4Iwg/A5mAyarhn1XL3wnwqZPwMycuAhx2Csfk3udg5E5MBG7rEcgDic8YrHfY+LpT4PS30eFnpczCQtzKyMEB3ud3NmJMBzExGen45ydizAsT4Hy2kLR3vtnBwS9Q6H+50sZKx5vUNuvGkmqmcpafmLC/LJgJqZqD6va8jVapAwHdF96vd6/8uAIaKs+YvPDXtE1mHQq6DXLmXQq1gFBv7z907pGlbdzzX4xRGlgKKMoLJcBBFR6Is52PbYzazlA9byATs2P8BrbOQ1NnKwdBcHDu1kT+GTbNn+qJj8LlxBeCsXNvkeRQc35Y+74n1PU1K0hZDPzBvfuch7P347b+36Dx+9z5XffMj//U8f85t//FWOiThM1Z4NKJuKkdSIC49DezYgjo+8iyB8TMXux5HV7sOraSFuk+Wdmfp8OkaiVpYGwxwZiXF8PMmRkRgzPd48iEjapGLn061i2K2i3ykXU33t3cSsnYTMbfgNzUSsHYRNbfh1TXhUdVi6ylA1FCKr2UlL8UY09Xsxdx5EXruLLQ9+FWV9AdmglmxQy0TSTsopx9RdgUvdwFjCwVjCQdqtJhvUi3oEfT1RfQMBZT32LtEyS1WzH0VVMa+xEf4s0FC0mW2P3EJb6RbC5iZaDm1cOVjFhMiKneuQ1mzFraogZKwnYqglahRHmXLvnzC10mPuoscsIakX3aASplbC+npcsjLU9bvyrEJz8QY6SzchqdiMub0Yn6oKp7QUTcNuOg49dQ2IyGVESCu3IKnYTHf5M8iqtqKq25lnLnJJ1hFDA3Fzs6hl0DbgklahbypG31SMue0gptYDuGXVxPStedFwr6WbYbeKUa+GcZ+WcZ+WIadC/F8c3UTNrQz4lURMLdgkZYQMTSRsXfT7xG3sVTXilNUSMXbkxzSipm48SlFkPRI25e0wT44nWM4GGYtaGI9ZGYtamEzYmUzYGYtaroKI91Zs/YRLKwefOO9vlK4g9MM5YbIPWc1OFNU7kVVuz4OI3EK7vXQL8to912RFxCwdpByi80nE1IZDVpV3lxLHf8T05H6fih6HNC+ojls7idu6SHvkhGwdKwt50HeX4jeITEQOIKdt3YRNHRiVdRxbHGRpqg/hAhglLdQWbqf14C6UDUVomvZi7CjEpTxI0FCDT1ODT9NAr0fHQjbKpdfO8dO3X2ImG0LIgpAFu7x+5W8vIK/Z9++cmGYwdVegaS3BLqvCp2nId+sGPRrGgsZ8gNtY0IwgZPEpmlgeivDN41P87PsvcmwqA+8JzPcFmc34yPrMpBwaUg4Nwl2IgOYjaKsq4vzJWf7wDz/jyoc/4c3XX8Tj0FBVUcD2LY9Qc2An3zy7wPMnZjEompF3VhMJmkjFHQhZUHTVYFY1E3epxLT4kJ4xv5qFmJG5sOjdPhezc2FpgvOLY2J3eiUTYi5mZynlZjHpytPxCwnnNUzE6dE4P/rmCYQ6SDvkjEbMjMesTKXdosjZoSLj0jASc9IfMHNkJMNrzx7hvddf4jvPHebUVIasX5cHwjGzuMCeiDtY6AswFDQzHLIwGnYwFnEylfCy0BtmKuGlx6kj5VARtUjyi9xc82XApyfrN9DnVDPkM/CCILCQ8Yk2piup1Tl3poxLQ8quFG1ePXp67Ko8gBjyGRkKmhkJW5nKePPg4U9rtvHx7aV8fHvpivtSNb/5Wje/+Vo3v7urmsm0h/Gki/6Akf6AkR6PhoRdTswqJWaVEjF2XQMiLLJGrIoGXIomPOpmAtqWPIgI61oJqltJmqUkLMoVu1cdIxEH82kvixkP0zEH/U4laYuMrFvNdMzBUo+XX77+Db53do6JsJVhn46FtHdlrtrFZMTG4b4gh/uCHOkPMRmxkTRLSVlkoh7CJKHXLY4FKOqLidtkTKZc+UDUmFVkD1NOKRFbG3s2fpWXw48xpnyAO7+6Dk3LXtzychxdB7E0F686fj4Szzefg9LiLaxdcx179uzi7MkTfPFv/4abb17DUH8fboeNW2+7mfvuu4eHHlrHQw+tY/36x9iwYT3333cvgvA1Cnbv4uyJE3z+v/81a264jlvX3sS9d91BXU01Lz5/nvWPPsSGxx7mkQfv585bbuK2tTew9oYvsfb6L7Hmui8iCHdj0vnxOWzcdONXuPWmG7jjljXcfssazp85zaZNxXkQIQg+/OZWkl45nBaIoUNHjP6QFeEyWJT1JH0aJgd9TA8HSIRUdLcWs3vbA2x4ZA0uRzcvfmOBWNRIb48bt1PFzu0b+Pqjd1FfW4JC1ggLArWb/5oPMk9SvfPzBLwWSg/swScIZPtivPTCs7z1vW8xPzPKQG+UeNzNQF8oDyIMilYcui6SbgNDMSfjSQ8zvX7mB4JMpB30BbTEnDKSHiX9QQ1Hx/wM+OX0eiSMRrVMJEx41bUM+VUM+pT5jJsj/T4WMzn7YDHFfjnlZD5kYNanZsarYsqtYNTcTVbXxoipizmPhvmAkYWQmfmg6RpAMHrhA966/DFvXf6YK1c+4q3LH/Ok+bX8fYDRCx9c8zv+hpup2LyWkm0P0ly2Dbe+jYCphVuur6H8mS9RtXUtt99XiLJxH/auWqJ6CXwiwCcCEwEzQi9kjB2MepTMRQ2Ic++rz+sLiCPN7+VBxKBTwbBbtcLcXQUQ83Ebi0kHwufEptNq5mAiYGQqZL5mzCkHDnLgIcdGTASMn3k+914LCSeHM14Wk648SFlIOPPn49moTdRo9IhjTfMZJ7MpK7Mpa94h6fiAm7OjQZ6bDHNm1M+xPgdHemyczLo5NxHi5KAoYF7uc4gi5hVAIAgreoWghnGfkn9vId5jbGHQJcnfHw+orhkjyukdRGY/lwYugojVGoz/v9Vn61h1P8XqsaSopo7DPfa/CIJG3VKS2vpVj42QC5i0tRRgbd6LtbUAdf29NMwfAAAgAElEQVRODm65l8/zCWv5AL28iu2b7qNk30b6e/00NZVRWlpAUdFW9hVvYVfBRrbtfoxdxRvZX7mdbQXr2V+5ndqmIuoaSzhUuovCvZuoqypmJxc4dmyeV195kTe//x0uvnieY0cXOXXyiGjxmkM41XsfXxlnyn3Y1WMkPir3PEF31V4c8nrCpi4i5m7iNhlDYTPz/QFOTKTyAGJhIMhU2s1Y3M5Q2EzWr2PQqWDMr2bMr6bfJSVt6yTt7CbtlhB3dBKxtiEIPuQNe9C1FWNs34+hrQRz236sHQeRlIv6gSG/ih9cmGc0qidubSftlNLnVTKVdjLb62EkZmMi5WJ5LMFwwkHQIiHhlOFTVRFUV+NXVmFrL0VetWflYDxH7c6nyTj0/OAbJ3nt7AJeTRMd5dvQtBSgbt7zmQ0rq92GR11J2FRHzFRPwtJIxtZG0txM3NhE0twmphVbZWRMUuKGLtLWDoLaWiwdJShrd9BV9jRtBzbSUvI4zcUbaCl5HH1zAT5V1WeARq66y59BXb8LZe0OVHU7Mbbuw9xenLeF1TcX5C1eB7xSsj6Z6KpkbCGoacQpqc6XvaMCv6KBpKmLqK6NiKqZXouUMY+Oca+eEZeGIYeKfouMlKGdqKGZXo+MmYyNsLEZY/tBMWfBpSTjVJCwSgjqWvGpW4iauul1a+j36kg7lMQtUjGs6vMwnXKyNBDg2EiU5WwwL6Iei1qYiNuYTNgZj1nzB8p9vIvw0UqIT56Ce0XstAm+FXH1lRXAO4GusRBlzS4kZc/QdWhT/rtrO7QZRd1ezJ2lOOXVeRem3AiTQ1aFoe0AqoZCNE1FmDtLcStriZrbybjEUMKwrjkvxE67ZPT4lCsg4q0VcfUINnkVYVMbvR6FyNA4pAT0rai6KxHq4BtnFvhfH394zXbVNu3H0lGCrasYr+oQQW0VHlUVXnU9gnCR5aEU73zvBf7XH37JD159FuETxFq9T1bu5qo+Iiem8mGWlGPqLsOlrCWobyZp6abHIWfIqxXdN/wmhlxXT5TzaR9L2Qinp3o5M9uPTxDIeLR41e0kraq8QLCMwwgm8GETkzCbyzGr2xjti/Dqi6d4642LmPXdlJfupmTf08haKrAqm1F1VlFfvpfu1nKOLI7ynVefy4OimlLR3zpq6WLQo2I8oGE2rONwyiqGPYUtXFia4MLyRL57NurVMR22sJh05S9aq2/PRKx5h5HxsJWURcaLi8P86JUzTCVzdn7iOEDaqSbpVDEQNDGe9vHGCyfwCQLPLY5wYiLFWNTGdMrNTNqDIPgYCVs4OhxnOuURU5i9evrcBuYyQc5M9nN0KMlQwE7KpiZs7M472mXc6rwwPe1Q0ucRdQPLfUHOz/RzciTBTNzJeMjCTNzJYo//L4KIXoeaQa8hz0SMhK2wXoD1Ylr1n9Zs43d3VfO7u2q5cn/nCnio5ePb9rM0kmS6x0c2ZKbHq6VnxTEqapEQNnUQMXeuaJtYKXEfsSoa8o95VY0E1A2i6YC5m7RVTq9DRdKqImqW0+sxMZXyMRGxMxm1MxIw02NXkrLIyXp0zCY9HM1GuPTCCd46f5gz4xmODUaZT/tERiZoYak3wNnx9ErSyJ/pc6gY9OqZiNiYSbgYD1tJ2uSE9B1MZzz87Hvf4NXTM6ScyrwjVr9PQcLZxfYNNzOmeYDT5oe4844tNFduwi4vxdF1EFtrMZ8+14sjk29QsGMDt9/yVXbu2M6zJ09yy803cdddt1NRUcZIdoA1a27gypWPeOyxh3ly4+O8eP48Lz5/nm88d4777rmbgj27+cEPvsfS4gKXfvgmOo2aRx9ax3dee43Lly+THeinqryUC8+e5dabbmDn1qd55eVv8sIL38Lvz7Dm+r/D77QTcDm49aYbkHZ38q1XX+H8mdO89db32bSpEUEoxaNvwW9qJ+yQYFXV0Vq1UwQRXXWcnB3h/NEphtIezKpmTOqcrTIc2PcEVRXb2L3zYQr2rsdibmdoOMy7P/42F186QSRkpaFuPzu2raemah8dbZV89SuVnNY+hO7QdZTt38lTTzxEVXkRVeVFBLw2kjE/6UQQLgl0d9agUjSSm832WKVkwibGMx6GE3Ym026mMy6mMy4m0jZGE2aGY0YG40ZG4gZGYlqyQTnTaTNTKRNpezuSis3ETa1MRA0c6ffl33u515e3eB50aQhrmjA1FFCz92GKV9mfNm6/jt3rb6Fk010Ub7qbkqfvoXz7g39xTAnIsw9AHmTkbufq9W+f5ffv/z3zw3HSfjN9YSvHpjKcmEyzPBThhSOjpOxKjgwmODPey4W5YfhEYDxoRegFoReydhm5DvFVEDGxar/MgYhzCMIIgw45wy4lY14NkwE9U0EDsxEzi4ncmNJ7jLq1zIatzEftzIQsTPqNTPqNTAfN+ZoJWZgNW5mLiFkZCzEHCzEHMyHLNc8txBwsxp35Ot4b4HDKk3/9YtzJUsLFfHRFPxE1Mxm7WlMxI9NxE3MpKwsZUb9wIuvh2dEAZ0f8nBhwcazPwcmsW2Qm+kUmIieYXs0czET1TAbUTAY+m13xX6uczuAqiJgOa5iJaPNi5xOr9VT/xfpLoEYQfISUtQQVNfTbu1lIWpkOfRasDDu7mfApGLC2f2q7j5CzdlVXPo1XehBlzRY+zyd8nk84vZChqXwbVQc3U1+1C24T4DaB3nSMZ08f4cyZZfqzUeTqFtHxcgH2HdrK3v3PsKtgIyUHtlNVvY/i4m0cLNmFrLuJbDZFOOTFatGj1ciRdLdhNmk5eeIw+XGm+qKn6K7ZQ0fFbkp3b8h/6May3Oz1KzTt34K25RAuZSN+XRtxm4zxhIOTk2lOT/dwcuUgmUy5GI5Yrnqjh02M+3VM+DVknVISplYS5jZ6vDJ6fZ8VpEjrdqFrKcLUcQCXtEK0IVVV0Vm6CXtXKVNxE0F9I0F9Y17Um3LKGYtbme3zs5ANMZsN0Rcy4TN24tE2iY5Fqip8ikqsbYfyi6624l10HSwgZlJyfm6Y2R4/mub91BY+Tnf1Vuzy1RZb5xCEFOqm3Xg1FYSMtcTNDaTtLfQ5O+mxi+LtHntXPkF32KVnwKUhZWnPjzLJqrbmw+Va9z9BQ+FjNBdvQN9ckE+cVtbuoLl4A3V7H6F2z8PU7H4IaeWWvHuTun4Xlo4SrJ370TbuwdJRkk+vHgooWB5wcnTIw1TCQK9TQkjbhFdRj0/ZgEdeh6OzkoCykYSxk5C6mYCsnoypm1G3llG3liGHiqxNQb9FRsbUTUDdQJ9Xzlyvg4CuAW1zMTFLBz0uJVFTJzFzFxFjx4q4spuEVUbSJidlV5CyK0S7xc+T10AcHY7kgUQuXC4HInJAwicINDGxEuJzAaEMBJ/ocpQDv4Lw8YpG4iMEwYehuQhlzS66S59GWr4ZRdU2ZBVb8ttQ37ofp7wan6YBr7oep7w6r3/Qt+5H37p/RT9QjV/bSNTcnk+iDuuaCRlaxHEll5SUe1Xa5Iwo9g6aWkk4JfT71fT7VMRN7dhlNRhVDQgj4Ldr+O7FswgXoOVgAd2VBehaSrB1HcDaWYRDWoxTegBjezG61v141e30Bqx8+N5b/OsfPuCNb57l07ql1V0OafVVoXZ3zQ60nfsxS0rxrOg/UlbJNSBiImBm2K0jZZYyEbHx0vIYp6d6OT3VK3YVo1aWh2OEDBJMbdUI6+AAxznAcYTjcJGt6IjRVXeApx67m9rSvRyZH+a9d98g7Dcj6aqlvmYfLRV72bflUZStIoM01Bvih2++zHdfe553Ln2bbMaHorMS4Ytgl9XQY5MwE9bl3VSmQ8a80G8+7mA57cmfSHst0jwTsZRyX6XRU+6rIsConSGfgZRFxnJfcNWFIwciLhE1S0k4lCwORhCEBXGV/IHAXH+Q4+NJ5nv9TMQdjEasnBxP8eNvPcsbzy2TsiuZiDvp8+iIGmWi+PgAjEVEN6Cgtgtrdy1+XVueuc2s2NsGtG2kHUrGQhaODIQ5PhRjJuESE55jDuaSbiZXRqV63FpSdiU9Lg19TtEUImWR0+fUMOg1iKNMSTEjYoGqvJD693dWcuW+dn57bzO/vbeZP9yyj6MTPRyd6GEy7SHt1tDr09Hr05F2qYiYuwka2lYMK8RFjE3Vsuo7+zO5oDaPvC4/Fpkyd5KxKUhYZUQMUiImGWmXgcGg6FQzErYyEbEzGrExGhQdp6ZiTqZTHqbjLhb6gsylvJyd7uP52SyjERtDPiPjYRteWQOW1nL8iiYGXJp8TsSAWyva4waMBLRtnJhI8dGPvs3LJ6cQhEv0eDRELRIE4Ry333g/Y23387L/MdY/spa//quXMMkPEre3Ym0vwdxUtOpYeguR/cwiCB+zeeM6br91Dbt2buftt79PPBwk7Pdy6tnnefLJJ/jSl/6WK1c+4pFHHmRhZgaf18OGrz9GKhoh4HJRsGc3L3/zJb52792sf+wRLl++jLBhA+WlB7lw7lnuvfsODpYUcf7MaQRhLS+88Apbn36Cm67/O04df551j1ThdzoIuJzcf8+dXL58mfvvuTP/2k2bGhCE1Qm1IQQhy96tD1BftoPJgTizwxmOz42wNNVHY2UhzbX7EISFlSyZP9PWup/Kiu08/sTdnKaI0xRx9MQEC0sjTM/009cToL62hPLS3SjlTXzh8/3E69cwJ7uFDQ/fgkLaQjrhJ9sX4/SJJRJRH2dOLpNJBjhQso3mphIsxo68GDRkl9IfNtEfFA1QBkM6BkM6xhJGZvocLAy5mMm6mOq10OeXMpHUM9drY8Avp98jYcAr5dsnR/numQleXOgnByJSVgmquj0c3PoAB5+8gXTjWkY6b+Ut3z38aegBsQbFn58MPcAnQ+vEGl7HT2P3kkkmPgMgRi98kGccVoOI1bdz9Y+/eJvvvnSSw9O9LIxlGIw7CdtkDEetLA+JDZqkVcU3Fse4/N0X+fCtV3nj9BJTEQcpvSSfA3IVRBznqq1nbvvmsrxWQIRNxpBTwahLxZhXw4RXy1TQwHzEkgcSo24tMyEL81E7cxEbMyHLZ8DDpwHEaqCwGiAsJ90sJ90sxp3MR+0sJ90sJVyfARFLCbGhMxO3MhW3MBW3MBkzMx035cPcFjL2vG3qyayb00NeTmbdHO93cmLAxYlBt2jVmraILERCFD9PBNWMB1Ri/kfUwGxEz4RPSdbWyYCpjUHLagYg1xD44Or9dYj7/8p5bTKoYiaiZTqsYTqsYTaqYzqsYcKnYC4oLvKHbf+xlmHQIQqmh12fdl/yITZGR/L3+2xi2GvWKSVr/8vvey2IyDX3xWufuWEHzvZCzM17+Dyf0F29FV3XAQ7teZSWml0U7/469995HT2xAJ/nEz56/+e88cYrvPrtCzz3jWMIvaA0dFBwYCsbtzy8kgZ1DodLS1NTGQ21h0hEfXzzpQtceP4sw0N9GPQqvB47L77wHL/77UdXQUTT/mdoLdtGW9lOqos25QGECCJGELvAl5DV7sMmFS+ISYeC6YyHZ+f680zEXJ8/P1ebcipF4bVDzoBdRo+pnZCyFp9CDMLp8ysIm1u4aj/VS+XeR2mv2EJ35TYMbSV45FVY2w+ga9iDtHwzHkUFYb2YadDvlrGU9YmLNZuEPp+G8aST8aSTgYiFbNRKyqfDo20SA9i0tfgUlZia9yMp203XoV2oaw5hbWvA1Faf74iW71xP6faH0LQUYJeXomvfm9+I8rrt2KQHCeirCRpqiJnqyThayXok9K8kAfe7pPkE3VGPkUGPjqi+CZesDE3D7jwL0br/CZqLN9C47+t0HHoKU1sRAU0Nbnk56vpddBx6itb9T9B2YCPNxRvoKns6bwObG13KlVNail9dTczURNYnY7HPzsmxAHMZCz2ObnzKOjzyOoKqJvyKBpxdVQRVTaQMnYSVTQTlDfSYJYx5dIy6tQxY5fSZpfSaJHkQETW3kw1ocCtr0bWUEDa2EjV14lU14lM3EdC2ENKLQCJmlpC0yck41WScKgQhRI9LyVyPh+OjMY6NRDkxFuf4aCwvVM1VThsxFrUwFDQwENCJ+8i6FRCxlVUH1KUVe96VLmnHQdR1e1BUbUNbvxtdw2om6SKSqp2YOg5h7S5H11KCsr4AdeM+FHV70TQVYWw/iE1SgUdVR9jYSsLWRcohYSSoI2npJGpuJ+mQEHd0k3CuUKQrGSaZgIpsWEd/UEOvV0nKISGoacTSXSmCiDIQyqAv6ka4ANqWKiRVK8xHezGW9kLskiJsXcUoV1JydS0V+AyrT0j/QkXh5mtOMtLy3P84sQIi3kIQfHRUbUbTUYRVXopX00DY0P4XQcRowMRExMbFpVGenR3g3NwQo3EXMYea6Z4A831RfIKAub0Ot7KdiEkhjpq9B931B2kpL6K8eDteq4rhvjDT4z0YtZ2kEm6cNjn67lo6a0Wms7xkM8I6mJvqZ3w0xc//51v84qff48VzCzy7PMxsr4fpmIUzQ36OpG0cTllZiF/VPSwmXSynPYz7DXzMFxlyqVlKufMA4kiPj6O9fg5nvKvYCAtjAQv9Li2Ortqros06yNKFcBH82nbidgXZkJmkR4NPEJjqD3B4PEnMKs2PLo3H7EwlXZwcT3F0OM6Az8CA18Sg35JfyAx4LeQcNNbzBjlmrderZSRqJRs0iuJlUzcZp0oUT0dsImAIWRgNmBgNiILikYCJ4ZBFtF21yEjZlWRsSuJGCXGjhB67Ku/ONNfjZzItjob4BCGfRP3bexq5cn8nv7u7XhSM7xVYHIkxnnTR49X9uyAiaGjDq2rEJq3FpmrDpGjhagLquzhltfiUDQRVDYQ1TaLWzCyOQCUsSrIBC8MRFwMBG0MhGyMRBxMxN1MpHzMpP5NJLxMxN+NxNxMxNxMJD+NRFxePTvHDF0/z7Owgc5kgE3Ex2fe5qV5+8vIZfvzN05wcSeRTq8dC4ijAu9xH2NTFYMi0Ily/lP/eb7phI86qG/h+8DHW37eW//Hg26g69iHcBj5dDY6ug5/SQ7wi6q8+B8IjYgPkztvXsnvXDl555WXKyg6xqbSRF771XSoryrl57RquXPmIB9d9jW88d46qinLuu+cu7r7zdr78xS9QVFjAuVOn+Nq9d7Ph649y5cpH3H3n7RQXFXL+zGluvulG9hcXcurYGQThfq5c+YhTJ57n1LHznDr5POuevAoiDpYUcf7sGW696UaE/3MDp048z6ZtjQjCFgLmjpWFp5in09FQgN8hg7cE0iE382N9PHdiDr9dQ2v9foQicUEvCFC470kK9z3JM1sf5DRF1DTsx2STk8r4eOsHL/POpW8zNdFD8b7NFO7dxLatj3Lwqb/lx9G72PnUPfzo0ut8+P5PePfv3+DNN15lemKQo8sz6NRd7N39BJufuZ9d2x+mbP/TeRBxF+8Rd0gZT1gYjuoYimiZTJtYHvVybDLA4qiXmX4rUxkTkykDwxEVSUcbMykTz83G+dWb5zk3ncAhLUdz419Rs+7/wlR+A4dVd/CT2L18Mvwgb3rvYaTzVjKNN32q1iLbdx1NO66/phpqq/8iC/GfgQhZ8nm+98oZliYzzE+kOLE4wlDag0ffTtqt5sR4mvMLQwiX4PVnD/PPv3iHT372Qy7MDDHqN5M2SFeBiHdXKieKzY3aHF4BEAsIwgxDdjnjThVjbjWTbg3jHg2TbhFIzPoNzIXNjLg0jHv1zIQsLMQc4uI+7mQuYsuDhxyA+DQLsRBzcDjlyYOGpYQrDyJyrMa/BzqWEi6OpL0c7fWz3CtqIeaSdmYTNmaTFpGFSFpZTNnygucjPTaO9to51ufgWJ+Do712DvfamI4bmE2bWchYWchYmU+YRG1DSMtUUGSs5yLXCqGHrJ155jxjar4KIpoQKw8iVpgDv4KpkJqpkJrpsIa5mJ6ZiJZJv5JhWxdTbgXDlk6ikkr69S3X/K2RFdAw4pIy4VNew0KI40wXV4EIMTR5wC6j7z8BJYIgujWNOFYDouzK+7yFILyFqmITqqrNyKu3Iq/dgax+N+UFX6e8eCMHCh5n9+ZH2fr4+jxT8ZtffwD8G//42w8QemHr7o08+uTX2F2yBZ1Fxl7O8Z3XLxIOO5F0NtGbjvCjd37A//5//pU//uEKZ88c59jRRX794S+Af0OQVO285gO3lu6guWwHDaXb6KwrpK16D4d2rScXbiGtKcQmrSVo6CDtUjHT4+Xc/ADHx5McG0vkXZlygXQhYydBXSsRZQPernJszSU4u8vI2Lvo8yswdx9CEI5T/ikBsSD4kFbvIKiuw9FViq5hD20lT+CSlRHU1hLWNeKUlDMaNTKVsjHX52Uy5WC6x8to3E5PwMBkr4/xHi9eQ6uoDdDU4Ow+hKJyF02FT9NUuAVF5X5s7Y0oa8twyVo5O5NFeAQaip9EWrsdae02nKqrbIRVcgC/roawqY6goYaosY6Mo5Vhv5ysR0KfU0K/S8qwWyPSqQ4tvXYlAZUY/qaq20nbgY3UFzxK3d5HaNz3dZqLNyCp2Iy1cz9BbW0+zVpevQ159TZUdTuRV29DUrEZdf0u7N0HsXUdQFW3E1XdTsztxXgUFfjV1XiVlXiVlWQcHUwnjYyEVIR1jfhV9QTUTcT07US0rfgVDcQNHaJ7lK6dmKaVrEPJVMDEmEdHv0VGWt9JWt9JUt9BRN+CS1GT1w4Y2w8S0DXhUTbgkNZg667CJa/Dp24hbOgkaZPT59Ey4DPQ79XR41IzHDJyZCjM6ckUx0aiHB+NcXw0xlyPh6mkg8mEnamkg5m0i5m0K89IjMWtZPzi+EfUJSPuUSAIWUyyivyC2aOqwa+txy2rxNBchK5hD5a2YozNhcgrt9JUclUcr27ch7a5mM7ybbQd2oy0etc1mgmbpAKvuj4/ytTnVTKXdtC3AgzSLhlxh8hG5ICn8BXyIKLXryJh7yZibieib8GraaKreT9V5TsRJiDkEKnYmoItmDurRQ1GUwGW9kKcshKskhIUdeJxqWw8hEvTiU7WTG6EpLVyH+2VRRjaqrB21WBoOoShaXWye28emOslJThUFf8piJiM2Mh6dOAT2Z+jIylGYk7c2g5oE+AtgamEn/Nzo5ybGyHl0PF5PkFQiSCi4eBewm4D33v1PLgE2pvL2bdnEzNTfRw/MkbcrcWubkYQziFrF9mIb75wkn/604d8+MGP+O2vf8w//PJtfv/+D3nx+CgTYSNHexwsJy0sJy3MRszMxx15V5DcuNJy2sNz4ynRBWSFgTja6+dYX4AjPb78nO5UxEHaLGfArSOkaafHruLMeCb/nf1OEEAliBfnPyMmoqtE14ql0ThjcTvDITMDPj1jURuUCfR7dSSscgYDJiIG6Qrz8Im4Pwh/RhBSzFAnansWYC/niJi76fVqmUg6GU84GAwY6ffq6HdpGPTqmY47OdwfYjbhyrsRTcUcIsthlhLSd4pAwiInbpSQNMvoc2rodagZi9qZSroZioi+8D5ByGdE/O6uWn7ztW5+e18r/YKAjhjT/QHGky6GozbSbjVpt5qkQ7ESKHp1nMmtasKuXt0NexenvBGvqpGwrpWYvpW4oY1eu5Qeu5KkTc5o2MHxsQwnJrJMZ0IMhRxkAxYG/GaGw3bGYi7G4ysAIuFhMulltifIdNrP84ujvHhkkomEh+GwXczZiLu4uDjMj795mtdPzzGX8pD16BjyGRhwa/MOU9wnwH0CgrCAX9eGor6Yom33ozv4ZX6RuZ/Sp79IV8MuTOpyPKZ6bOpyZHXb8SmqcXWWrlq4+RCdSz5C+AoIt8Htt3yVPbt38uypk9y05gZuv/0WmpsaWViY5+abRRDxhQ338tyZ01RVVnDj9V/hlrVrePjBdRQVFvD82bN87d67+fojD3Hlykfcc9cdHNhfzPmzZ7jlphs5uL+IU8fOcP2XviC+1xfuRhA2INywgbU3fuUzIEIQHkT4wgqI2NWIIDzJQMSIIFzmOAcwKmtoqtmJRduMtKUav03PK8+f5qOfv8Pln3wfm6FLXKzKVoDESnjn1h2PsGXHegZHE5y7cJS//9F3+eOffsXln/2AV18+S3PjIQ6UbKOo8Bm2b7yTy5kHKHvmS/zo0uv88ye/4afvvsl3v32Rly8+R8jvoHDv0+wv3kx3VxkjAz6OLQ0wNRRkst/HeMZJ1NbJ8lCAuX4ns302lobcHJ8KcmI6xMKom6leMwNBOf1+KcMRFU5VBd01Wyl46g5KN92Isex6lpW380vPLfw5cTv/NrWef8g+ypLiNkqfupHKvY9iqNmNp+0AnrYDeNsPEuyqICavYcwu5XDIxHLQzGLYwkLITK+t+zPi6tVA4T8aZzo8N8qv3vseF87MsjCZZnIwht8mJ+pQEDR2Mp32MtcboN9j5LnZIa688zq//sG3mEv4yLp09FmU9FllXNWjvsvVkaYciMh1oxfyoH7Wb8jXtFfHlEfLlEfLjE/PbMjEpM/AVMDEbNiaX9wfSXvzI0efBhE5IJGroxkfh1OePLuQYx5mw1Ym/UbmIrY8Q7GakTic8ogZPr0eUQuRsIkheDEjk1ED0xEDU2G9qAtIW1lMmlhKmfNg4kiPjaWM6Mq00GvjcL+TIwOr7FljRuaiBkZXTwV8utZBytBIytCIOPp8ZWV64dJKia8b9cqYDKqYCqmZiWiZi+mZjeqYCqgYdUgYMLTSp2tm0NTOrE/N2T5P/neztk4GrB30W9oZdkpEMXf4WrH2oEfFVU2E+FjPZ9iSa2vULWXMI2PI1rbqcXGkyd+5D0vjdtxdhXgUlZxZGkZeu4NDO79GVdHjyNtL6GwsYufTD9NRVyOKqN+CP/3+CjPUceHFs7R1NuATBOR68Tr/2vcvkqWLLF0cPznP+Egfb3znm3ngMDM9xvzcJN/+1ktc+c2H/PEPVxA09blEZpEqq9+3gZYDT1G79wm2rLsJSWUBXeW7uZqT0AmOt/sAACAASURBVItVUoVTUYNwEU6MRzk6EmI+Y+fYkJ+ToyFmU1YytnYCqmp8ikqC6hqC2hrs3Qdwy8vIONrp93TjVVagrN1OZ+lTNBSKIKJ61zoaCh+luVgMVjO3FxE3NyGvzlmibsQhOUjM1EhAU41fXU3S2spIUMOxIT/DATU9DtFJJ2npZD7jZDigxdB2AFPHISxdZchr91BX+DjN+zehqNuLom4vXRXb8WsbOT4WwSmvRtVQiLK+AFnNbjrKRIGutmkLhtbtOKSFBHUVJKz1JK0tJCwtjIa0DPrU9DnVZGwK0tZcibR7yNCEqbMYSfUWOso30XLwCer2PUpd4WM073+C9tJnsHQdImxsxqOqQdtcfE13vLtsC9qGApzSUtzyMkwthahqt2Jq3Y1fVUpIVUbCUENIVUFYXcmIW8Z0SMuArZuEtomQvI6oqpGoqpGYuimfB5HUi85MGWs3fQ4Z/U45vXZpPlQtaekUw9iMTdgVlZi6D2FXVOLVNOBZNQ5kl1Rj667Cp2giaZaStsqJ6DoIadpIGLtJGTrpt8iYCpk5lg1xdjzJqbE4R4bCHB4MsdjvZ67Hw3TCzlTcxmLSJS4C407G/Qbimk767GpG/WaGvcb895y0dBMzdhAytIjZD+oa7PIKnEqxTF37UTbuRlqZ697HaCnZQPvBJ/MHZcfBp+kq3YqusYiAuom0TUrSLCWq7yRplpL16JhKOhgJm+jzqMk4FWScCpI2qbjQvCCKdXvdKvq9olNVwiohpG8TtSB7obtsG8K71+oYukq3oqjbi6njkDjSJKnApajB3FmKor4AeZ3IgBk7DhHVdxI2dDIRd3B+aQhBEK0PO+v2ousuR9V1cOV9xQ6WvLkARUshxq6DuNU14kJP20JSL46d9DkUZL0aUQDv15MNmBiK28XU5ZRANuHj+NyICCDaBIgJhOxmzizN8ZM3X2d5Ykj8eyMiO2RWdqDqqGckE8auldBUUUQ6aOfwVJZvnT+Kpr0ci3zFv/+/id/DaYo4fmQOARjtTzCUDjHZG+XIaIpBn5ajfW6mAiqWkxbGPAYmA1ZePrnEq2eXGfAosXQdIGhs4MxslImMnskeAzO9VuYHHCwP+lnK+pjPuJmMWZmMmBjyqklbukgY20mYu0iYu4ga2hGKWHECO41wmLy9axGnEYSPGY46yAbtxBx6Mj4rNkU7lAkomiqJWlT0es0kHToybqP4/ceubucPWMvFY7P84OI5TkwNMxj10Buw0us1E7cryLjVjCfEgMbhsJ7RkJHxiBjaNBY0knVrydjErpZXLyOglxIxK0lY1MTNKlIWJT12DUM+M6NBmzgqFLVzgZ3MD4T449o9/HHtHlETcV87PkHgW4KAcAHmevyMhazXBNf1rgTNRUwSfLp2nJoW7KomvNrcxU686DoUzXg07YQMEqJmOTGLgrhVScqmpsepo99jZChgZTzsYCJiZzzmyIOwXrdozzoaNIuaj4yP6bCNqZCV6aCVmZCN+bCDxaiLpZibxbibrFvNYq+XsxM9LPYE6HcaybrNDHhthPUKhgJ2hoO2lf3/g5UF1seoW4vY8tgaXrTexnDHzex5/BbimkpimmoimioC8ko8snKcknKujoxkEW4EkUk6LC60Pw933X0bu3fv4rkzZ3j4oQd5+KEHaayv5/mzZ1lzo6iJ2PAVAUlFIa995wVqW7bx3OnTNNbXUl1exqnnnufOW9Zy3523c+XKR9x5600c2i+OMN1y0/U89VQNp46dRxAewe9P4vcneWprC37/AI8/9iiBFRBx+9o1vP3296mp0VBTo+HKlY94am8LglCPz9a5slC6SEttAYquGioO7GTbM49xqGQXPkHg0tuv8sqrz2K1SUSm5UaxCSJ8BYT7YN+BJ9lXuolEv4Mfv/86v/79T/j5+5c4cmyKgn2bKd6/PX+MNFXu4FXf1zBVfJXR0V6ePbPI3EyWE8emOX/uMNgE5N31KGX1+Nwqzj+7wNtvXuQbZ5Y4uTTOsdlh+mMeFodTHJ3o4cR4D8tDERb6fCwOeFnocZANajB0HKDwmXto3HEdhtLruOi4k/d7HuKPww/zp5FHuJx4hsuJZ3g79AzjkjvZvf4GEsYusjYjfUY5EzYZkw4J0y4Z0z4lM35VfmxlOqplIWNhOq5nPKxmPKzm6ETmM0zE6vtXrnyUF1afP3OKJ82vIZd08txkkGMDdgbd7US1lYTV5cR0NSQ0dfRb2hnzyBFeA+E1GPeomPRpmAnqGXOrGbTJ6DN10W/uFrfL53JaJP4CiEgx6lIw6lIw7VMx5VUy6ZEz4ZYx4ZIy5ZEzH9SwFDUwHdIz4lUy6lEyEzawELcwHzMzHzGxFLeyGLMwFzYyF9QzHzKwFDVzOG7lcNTCYsTAUsLMYtLEQsLIfNzAQszAfFTPYkTPQljHYljHUkTP8biZUykbx6MmFn1qFrwqloJaloNGliNmliNmFkNGZn1aptwqJtxKJtxKFiMmFsJGFqJmlhM2jqadHEk5WIxZmA5pOTrkYXnIxfKAg+UBB0v9dhZ6rcwmjUzFdMzEdExH/z0R9OmrzIPgI+9steJcJgg+5rxyFvxq5n0qFvwaFgNaFnw6Zt1qZt1aFn06xkytTBibGTc2MGFqYNzSyJi5jiFjJQO6sv+XsveOjvOu83+fczj37jmXu8suAULZEEKAENJjpzjucZNly1bvGmk0mt57771pRiONNOpdsizZjnFCQkJIAwIENksgBAgQSBayEOpmF3bJ3X3dP57R2AZ+v3Ovz/kcFdujGT3PPM/3/X03Ks52Ks52xp2djDs7mfRImA8NsRBRsRgWWYrVkIE5r4qypf9/Cxz+HGgseNXMeFXMhkWgZK3WA6TNHRg79mLtP4yqdQ/6vqNIG/dw98ffi6z9KM9cWmNuJEXDkQcwm5X85I3vIbwITz37KMv0cP/uuxlSSljbWKjd5//rj2/Bf/+ef/vN6/zkh//M17/0ORbni6ydnUGi6OB02zEUOgmrG9M88dRFnv3S5xHkjfcgb7wHi+QIAyd30H74dvob7kPXVUfH4Ssbkh+tXpyfw6VsI2jophwzcWE2zdZUgpWCh42xIGfLIeYzdgruQWKGDsLaViK6NsL6Vnyq0wS1zWQcfWQcfXgUDajb9iBt2FkDCarW3ahad9d+rqJ5F3ZpHU5Z/VVfB7XN+FSn8SpPE9K1krEPEDN2o2zei/TkfTgHT4utt3ELYV0XPk07dtlpzP0nULU/SHfdTiQn70fV/iCK1gOo2h/E0FtHzCKhv2EXLQdvQ9N5GMvASXTdD6JouQdNx71Y+vfh19STtLWT9/RS9Mko+oYYDagp+TUUveICesRrqKanmCn5DKQcA7hVp9D1HETVsZehll30n9rJYOP9aDoPoO06hEfVTNTcg1fdgqG3Dl33USwDJ3HKmzD1HMUhPUlA04xf3YhNchR9516skoMENQ3E9U1krR1krV0UXRIW4ibmY0aK9kHShh7Shj5y5gHyFil5i5SCfUhs066CiGGnnKJbyYhHRdGtrPVH5F1y8l4lSecAXl0b1qEGnKomQsYeEUgYewjqu/Ao2wnqesg5VJR8BjI2BX5lFz5FJwmjlLi2l5xpkOmwhc2xGA/PD3NpLs/56QznptJsjMfFxuphPwtZDyt5sbxmOemmEjCSMyuYDNtZSPmYDItpNhNhK2NBAzmnopayFLP14de349U249O14FY3YpXVY+o9hLZjH0ON9yGpv6t2fklP3ofs1C7MvcfxyJtJ22SM+LQU3FoyNgUFt5aJsJXplJOJmLVmIs84FaTsQzzFfq7nNTJOhSjbi1oYC5tqRvOIUUJI38t0worwCjikpzD11GGVnMDWfxLLgDgeVSu2wVM1Q7dF2oCkyp4EdJ24FR2Mhsw8ujZe2ykQgcQFdDUZxhtVg/cyuoE6TEMn8Whbidn6KLqVtYbgSkBPJWymErUwGbUzEbMzlfJU+6qj0CJgpMC7eZuXX3iG86szTBXSrE6N85OXv8Uff/VznvzsFrmwF6EDhBdAeA6GupuwaaQoeptxG+W88MyjvPXTV/jakxexyNtoOHAHvCYgvEuMblTKugl57UQFAadJhcesohT3kfeb4NsC4341CzEDmwUP50sJlpIBZmIu8dwYDbEw7GIqY2Y6a2a57GFm2Mps3sbauJ8z4xEWC14Wsh5Wi0GWsm7mknYqYWMVJKspeNSM+LSMVBdET5yZ5JHlMi8/9wiPrVWq8XebVFJeJhKXc9QHW09QCLs4vzCBIDxFzmsm6dARMSvxa6UIN0LaqSXt1JL3GplOB/nW049xZrJEzKEnYlYyHDAzEraQ9+lIOeViUWPEwFjQQDlkpBI2MxEyMeY3UvToEZmNN0k6dOS8ZgpeC8MeMyNeE+WgjYmwg9mkT5T+5INEBYFnBIFNQRAjXW9ovdx9cZOAILzCcjHCTMJdS3kq+YwUfAYyLg0Jm4KQadsHERVBxCXE4/1XQETOY2DYZ2LEb2E0aKvJu6bjHqbjLmrFRn8DBZ++lkY1n/KwnAuwmPQwE7Ez6TczE7KxHPewlvKzmvSxGHdTCZsph4ykrXI8Qx04pe0EVQNkrFqKPqsoH4tW5Y7CawjCU5gGjnNg50dY1l3HFz3Xs/+ODxDXNpExtZHUtxLTtdY2ubyKJgy9dVfc7+bFhduN27KSeT7+8eu4/fZb0Go17Nx5Nzt33s3dO+/E7XJx7fvfR8TvY+c1AjuvETh18gTRgJ+25iZuv+VmDh/YT5fRjvCZnXz0Qx8QDdIf+QD37bwTtUrOhz/4Xq67biddXUoE4RMIwkfoktqxu/Ps2tXAP37wAzSePEFTwwk++uFrue66ndjNQbq6lOzaL+W6G44jvE+JcJ8YNNHXfpiWk3tqksMjB++vHX+fx0CfpJFjdfcjCK/S2nmQB/bdxL5Dt3L4+N3s2ncT7ZKjJIadPPHlc3z9pSeJpz2otRI6uk7icGkvP5ZTgbPtg3wpejP1B26hkI+yvjpJPhvEapbT0VKHzTTEtrSvmA8wnAngMG33j7xALuJiZTyLcAnOTedZH0+wVAgwn3dildaz//b3MK24np+WbuW3FXGe8n2cp/wfZ0b5MRwtogxpx6c+wsndn6bo0fCLb3yJbz50hsVYgJJNw6Jfz3JIx1rUyFrSwkbGznreIS6Khx0sZCzMpUzMJAzMJo0sps3/v/sh/KpmJsNKRr1SUqZWotrTxHSNJHQt5M09jDoHRdlLFURMB3QIyzAfMTHl1zPh0YiA4T1cDSLeRe13tZ0SuT3zERNzYRFALEWNLEUNLEb0LIZ1LEcNrFdf60LcwmRIx1RQx0LcIgKIrIszWTdbBT9n817WMy5xIZ9ysJFxcTbr5mzaxXrKxkrKynLaUpuVlDhrSXHOD7vZzDrYTNnYTNk4EzWxHNCyGtKzmbDWFuZrEQsrIRPLQSMLQQPzAT2zAR1zQT3zIQNLUTNraSfnigEujkX4bDnKQ+UQ56fCbE6F2KoEOTcpfjw77met6GI5b2e5CiQEIcpi0sRCzEDNN9LPn/3etiVMl32F6zETK2E9C34N8z41SwEDq2EzKyETS34tcy4ZC04p804JCy4J855+5ty9TDk7mLC1UtQ3UDA0UDQ2IvRD2dHNpEfCpFfKpHuQGecQM045044hxq0DlMwSRkx9XA0e/hJAiODDxLhTRlLbxpVMhG+oHq/iBMqmXdilx2nY/UkeuPn9tB3dwUIxzDe+eJHZQoyepmP4vUYe/8IF5hfH0BlkHD9xgN1776Y8keM3v/sZP3vzh7zzzu/5t9/9C79+6zWu4S1e//FLPP34FhcvLHH2/ALN3Se4bccnEd4Ct99IrhihMlVAGDq9E2P3fhTNu1A072Lg1P3IW/ZiljTQe/x+1O11GCkgGldfQBDmsQ81E9B3MRLSibsF5TALWQeLOSfzGTsTET155wAxQwchTQshTQtpey8pWw9Jazdxcyd+dSPGngdrjMP2qNv21ABFz7HbkTbsxNR7CGv/ZW27onkXFskRPIoG/OomAppmcs5BSn4VRa8Cj7yRgLqdiYiRgkdJQN2Ose84g4176G/YVZO29DfsQt1xCHXHIVTtoinNVC0aaj5wKyZJPSZJPb31d9N97GYGT9+OsXcPPrXIROTcPRS8g4z45RS9YltmyS+mk4wFzNURC5Eipm7sQ/WoO/cha74fScMOeurvRNa0C2PfEZzy0/i1bQR07TiGTtXapW2Dp3ArW3BIT+KSnaoacBuwSY5i6jmAc/AIYd1pEoZm8nYRQFRCCpaSFip+FSl9N3FNByl9LznzAMPWQYatg7VSuRGnQtyhdsopuBQU3UqKbqXIQFQL1oZ9KlIuKW51MwbJMSyDJ/Bq2gkaugnqu/BrO/CpO0lYB2sSg6RZhk3SiHOgmZi+n6C8nYSml7JXx3oxxKW5PA/PD9d8EVuTKTbG46wUAsxn3CxmxAi5+aidslfHiEPLbNzNcjbIVMRBOWhmKuagErWIEp2QjmGfiqi1F0F4FbO0HqvsJHa5OI7B4zgGj2OXHsfcdwRd5wE07fvQdx7C3HuMgLqdmLGXvEtJya+j6NWQcyooenTVhba1xjIUfFqxSftdwCsCgvA2IwE941ELU0kH41ELWZeS4PbOu/AmlaiJmLEXc+9xDF1Ha1G7jqFG7LLThI09WKUNWKUNhI09BHSdV5mk/ZoePMpO3KpOPJru6kLpj7VdfXHeqn58AUN/HTb5KQKGDhI2CWMeNVNBA3NRC7NRC5MRC+NhE+MhsTV5pRRDeBHminEquRAJt4mtpQq//Ml3+eFLX+Ph9UVe+OJjvPXj7/Gd559iKh9nOOwW+yqMIohQ9TTTeeJB+luOIe9qIGBRILwG+3kKi7wNXhPgNYGAQ43DNMTi7Bg8KrAwXWamnCcTdpHx2xAmYDJm5fMLObZGfKylnaxlAiwlAyykfMzEnUxEzCwW3JybjXF2KsTKmIflUTdLRRcLw47LSSBpN/Mpl0ihZ1zMJe1MhAyM+LSirCtmZSHr4dkLC7z01EM8uTnLNx7fQjgBa2MJNibSzBciCMITJN0mooLA+YUJ/vWVF3njpa8jCE/h00oZCTkY9lspBu0UAjaSdi1pp55SyMZo2MmXLm3yhc0Vzs2MMZ0OkvMYiFvlJG1yMk4FY0EdJb+GEY84Ja+eMb+RssfIiNckgsPrQTiByHr4bRR9Vkb9FibCDspBG7NJUc60MBziGt7iGt7iT9XF3k8EgVeqn0cFsQwwKgjMJNy1ws2iR0/WpSFpV4qlhcaBGqsStSoQngDhtcvn2zaI2AZLBb+5BiAmoi7GI07GQ/aqZ2m7HTVK0aNjLGCiErExE3cyl3QzE7FT9hoYsasZc+mYDdtZjLuZDzuo+EyM+/RMhEyMB80sZ4M8VMkxm/SRtqoY8ZoYDV6ph84iCBOcOPAp8n0f4iejn2bfrX+LuecIw5Zu0sZ2IqomgsrTRHRtJM3duGSnqiBiVFy43UjtvSsIryJcAzt3fIb3vOf/5ppr/p4WQaBSHuaeHXdz6y03c+MNN/DJGz/O3XfczvFDB/jYR/+RWz79KW6/5Wa6m0/xmU+KwGDHLTfxyev/kY9++FpuvPEfEYQb+cgHr+ETH/tgFTx8AuH/7ER4jxLhvTsRrtvJB9//D9z5mU/ysY98iI995EMIH1Ai/O0BBOEjvP+9f8f73vu3CMJnEDYuYFK1IHSAw9jP3Hiaxx9eo1JKQI9AKu7jVW7kVW7k2g/+Xxw9dh99Aw3UnbiX3ftupq3zEN39xzl49E4a2vZxvGkPTV2H6Ro4xT27PsNdOz6FUt0L6wKsC/RLW2lpOcbe2/+B5yKf5ungJ9l3xz9g0nTS13Oae3bcxIE9d1F3eBf9fY309zUy0NvIoKQFo0pCzGuhnI0wVUyI4OfS5XPL2H+c/bf/PdOK6/nd5K1MKT6K5MH3sf+Ov6fugU+w//47scpO4Va14tMPsJT1I+yGzWKclx7d4pff/DL/dHGD5USAMYeWRb+elbCeM3FxZ34r7+Js0c1GwcV6wclMwsB0XM9MwsBcysRi2sxcwoBGOfT/CUAEFU2kDCI4jagaiKgaSOiayJhbSBtbKdokNalLjfW5BoTlbebsDWqsw3tAEN6+/P0aiNg2U28n9ERZTthYiltrIGIldnlW4ybOpKyczTpYSdqZi5qYCRuYj4nsx2rKwZmsm81hH+cLfrbyXjYyLs6knWykxDmTdLCasLAQM7IQM7AYN7IYN7ISN7GaMNdAxGbWwUZaBBBbaTubCavIQsTMnEvZ2UzYOBM1sxLUsxLUsx4xicCi2tuxFhdLAFfiZtZTNjbyLraKXs6N+Nga8XF2zMdG2cfmRICtSpDzlRBb4wHOljysDTtYzdpqs5KxspKysHxVG/TV4OtKEDHjkbIeM7Aa0THnVVKxS5nzqliPmVmNGJl1KVjwyFl0DbLoHmDR3c+Cd4B5Tx8zrk4q9jaEeWqBAZdZD3GKpg5iA+K6sqTvZtIxyIxPyYxP+VeM2leHpkw5VEy5VX/luU9j7zuCY6CO/uN30X9iB/X3f5y2Q3cwm/PwzS9scWlxlKBeyqkH76W79SjRsI1E0k19/T52776D2267AbNZzlNPXeK73/06/Pfv+Z//53e1e8c/ff2L+N16TAYpKp2EA3W7eJUb0ZgGyQyHmJ4foTSWRtC278bUc4Duo7ehaN7FUPMDqNoPYJU2IGvcz1DTg7jk7dUn/iqC8CY2WRMedRuCsMxMxsHyiL8q5zEwFtQw4lMy7JKSNHcTM3QQM3SQsvWQdUpI2XrwqxuxSI5cxTiceuAG2g5+Gtnpe9F27EPedD+S+rtQtjyAU1aPpn0vQ41i83Df8TvRduzDqzxFWN9GUNtCWNfBbMrKk2dGmU1ZSVr6GXYrsPTVo2zeX2MX2g7dQW/9vXTX7aTvxH0oWg+IwKT1AP0NuzD01uHXdtB59G5MknqMfcdpP3wrXUc/XQMRHuUxwoZGEpYOcq5+ij4ZowE15ZBW3N2NWalEbIyHrJSDYrtqyNCJTXYcVcfempSpq+525C27sctOEDF1EzF1E9C141Y2YZedxjHUiFvZglfdhkfeiEt2qprI1IBn6CQeeT1h3Wmyji4Kzh5Gvf2MeqVUQgpmI3qK9gFi6nZS+m4S2m4yRkkNRIw4FbXW2JJLlHhsA4mCS1EDEXmXnJxHQcImwaE4ja73CKaB43jUbQT0IsPjUjQTMw+Qc6uYijmYjjtJW+W4BlvxKzrJ2ZUk9RIyJiljfj1rhSCfnc1xaaHAZ+eHa3NuKs3aSIi5tIu5pJOFtJuFhJOpkJnJiI2ZmIu5hGiSnYyKbMRoQM9oQF/zK2yfT9qewxj763AqT+HRNGHuO4xXKXpOMg4JCUu36B/RdxIzdpOyDlSL2NSMBvQiG+FRMxYwMZNwMRoyMhLQU/TrKAUNjEct4sX9FigFDYyFTYyFTZQjZsbCJrKu7YvDE9UFlOgpMvcexyo5gbH7GLqOwxj7juNSNNeOtVMu7ogqWg8w1LyP7bhWh6wVQXiN7uO70PacqAKGV6o3myqguOIiYx1qwKVuJmjsJGbpZcSpoOLXXe7/CJoY9ekY9RkoB82cm8qxWAjz7MV1fvnDb/Gt5x7n+ccv8rs3fsBv/uUHLJXznJ0tI+wGraSN5iN7CZhV4s/fIe52djUcpL3+chKWuu80XqOMkE2BeaiVvsb9KHsa6Gs5RikThEcFeFTg3MYCT3/+IgsTw6IJ+RIIwLnxGONeBYsxC8K3YTrkZDnlRxAeJaDuJGGWMJ22Ml9wMJOzsjkd4dx0lIWsg9mUnc2xCFvlOAtpN0tZNwtpJ7MJsYG95NdRDhmZTTlZLQb50sUlHl4skXFpyLg0bKd4TCbd1WP4BLmAndWJYX7/xg/gP37NH372I569uM6FuTHSLlFyNBJyUI55yLqNlEIOKgkPaaeetdEcz5xf55uPX+KR5UlKASthQz9Jm7x6Dos592N+PWN+PeNBM+NBMxW/hfGAjZzHRNJtIuM2Muy3UgrYKfqsjAWsTIQdjAWszCS8LOSDzGR84mL/NWCHwIgg8O0rQMQzggBO8fO5lJfxkFVkIdw6Mk41CZuCmGWIsHkQISie41GrgssyiufYZicSNlUNRBQDFsphB5WYm4moi7GQWAq1HXyQdigZdmkY9RsZD4ks2HTMwXTMIQIIp4aiTcWoU0vFZ2IqYKHiMVJyaCjYFSznfHxhtcyb//ws7/zLd/nK+SXydrEwtBy0MBqyEDb0Yx04jbRpF30H38tPR2+m6YG/Q912iIK9l7y1m6SxjbC6iYCqkZCmhaihC8fQthzwxerre6f6sSp/uAXq63bRdGo/J+v24LSquLC5xItffZZ/e+tn/M+//xuf2zrLI2fXGE3FWCgXuLSxwMpEgclspMYazaW8rIxEOHTP9Vyy3Eih9xPc+KGbMclP1jwJwgkQnKK0yGPrJR8xMBI0s1yMsFyMsL0rbR1qwiQ9yWXT5ovY9d34rINUilG++vQj9DPP5soUyYiPRz67yUPn1iiX0oTDdtbWJ2FC4L4HbqKzp44Tp3az4/5PcM8Dn+Jg3b2cbDnIgWP3sfvBuzlat7tWlCmTd1JXv5f6k/upr99Hd3cje257D4+7r+dHw5+h9+A1XP/RD9HeehyXTU1XWz0b69NcOLfIxXNLPPHoFi+98AzfffHLfPWLj/CFz57h4fU5HlmfImzp58Cd72VG+TFeL93KU74bkDz4PnR9hylGDEymbBSDWkYjJpaLQc5VkmyMRTk7Gme9GOH8aIrntxZ55fHP8szKDIsxH9N+C3MeDUtBLatxExsZO5s5Z02es5KzMZs01liIhZSJhZSJuZieSkBJxPK/BhJLpThpYztFWy/Dth4yxlZimtMktI3krZ2UnN2MOHoou2VUfEqmU9Qx7AAAIABJREFUgxpRv78NImq+h20g8U71mr4NIt5G9Lddqs1C3MZMUM9c2MhqylEDEcsxE2sJM+tJS2020jbOZh1sFjysZV0sJsSUzIWomaW4tQYkrgQR6ykH6wk7qzErK1GL2K0R0TMf1deAxDaAWE9ZWU9ZWQhpWYro2UzZuFT08UjRz0NZF+dSds6l7GwlrGyEDKx4NCz7NWxEzGwlbWwl7ZyJm7mQc7OVc7KZcbKRsbOWsVeBgBizupi1spi3sVpwsjHqZWs8wNZ4gM1Rr9hsnbNfPRkbq9UY2KXE1dGvo+Z2xiwdta+n3QOsx3WcTZpZjeiY9SiY8ypZixpZCeuZdsiuAhFLngEWfVIWvJLLjzvPZSDxF0laV8+8R8lySMdCWMdcRM9sRM90SH8VkCjZ/1deCVHSNhszkDZ3Ya0CCUGIYrM9Qd4rhsDMZ9yEtZeZjlNH7qWn7QjywRYe3H8nTaf2IxtoIuw38x5+y3v4Lb9+68c1FuKrX3qMYi7EsUP3sWfvHdxyxw2caDnMq9xIfjTOSDnJ8vokxVISwdi9n6HTOxlqvI+hxvvorrsTWdPuq564ouVw9ebxBqqOIzgVrbhVrQjCMqWQjqWir+ZFyLtkFDxyih4ZOUc/GVsfWbuEsL6VmKmDsL4Vp6wefdcBVK27GTx1D33H76T76G30n7gbddse9F0HkJ2+l64jt9J/4m4M3QdRte5G3iTq2Hvr7qiBi4CmGa/yNAF1K3mXjDOjAUYDagoeJVNxC1bJCXqP7aS3vtq50CLe0LrrdtJ1bAfS07urr20eQZhmsHEPjqFGTuz6JH0n7sPcfwJN5wEGT9+Fqu0ezJJ9uORH8KlPENY3k7R2k3VKGPEpKYe0TMasTMVt4u512Mp4yMp4yELKMYBX04hRcrjGRsia78ckOUrY2EHGNUjCJiFq7qkCil5C1Z3+gK6ToKYNv6oFv7qJoLaZkKaZsK6JtK2Dkn+AqYiC6aiSMd8gI+5+xtxD5My9JHVdFGxSsqZ+CjYZIw45BZuMokNeAxFlr+YqFmLEo6p5ItI2abVHoQ3L4An0fUdxKE4TNfeRqDaLB3Sd5JwKcRe/uigddqqJGwbIWOVMhCxM+A2M+/RMRa2cGQnz2dkcDy8WeXixyKWlIp9bHeXiwjDrY9EaiFjKinGey2kPK/kglbBVNJpWE2zyLiU5p0IEbkkro2E9oiHttxj763AoThMydRG3S1C17sEuPV5LsMrYB0ha+kjb+sm7qrItl5yiV8VYUFxgjgUNVKIW5tIuxsJiyljBp2UsLJrExYX7H0k75GRdShJWsb0351aJTIUQrS3upad3o+s+ilvZgkclGosHG/egaD2Auf8E2q4juBTN+DTtaLuOIGOapv23/MVFxKftYTzhqMqWnkfcvRIpUIOsAbP8NDZVMx5tK2FzNwmbhLRNPPYTHg2zIROzETOVgJGSV1sDEWNhsRDt82fm+O1Pv8ur3/wSTz60zovPfp4XvvgIS+Uc4+kQGb8Nl24A/UCHyDRU31Pqvib8ZhkTWT9CDxhlbaxOppkaDol+g5tA2X0cjaQRq7oPtAJoBcyaQb78xc/x8je+zA5eYAcvUAhaOFNOsFWOUnIO8QI7iKn6CMl7iar6EIQ3yLuUTESMzGQcTCbNzOedrJeDnJ+MsTEWZq3g58ywvxb9upL3spB2Mh2zUAkbmYiYmU7YWch6WB4W9fqLw0Hm88Hq7xrGIuLu9nTaz1Q6yGIxwZcfPsvvf/JdfvSNZ/nl91/kpWcevXx8HoWYVU0xaKcUdjKXjzI/HCPt1FPw2ljMJzg7XmAxH6MScVIOmhnx6snZ5Yz6dJQDBqZCZmYiVmYidqZCVib9Fsp+qygjqhr48z7LVUzEeMjOWMDKdNzDTNrLRNzJWMRGJeWGaREspKoAYn0ixWo5wdponKggsJDxU4nYKfmMDLu0JKxyIqZBIqZBwuZB/KYBvAZJFUQ8VwMQIZOsBiJSDo3oh/CbGQvZayzEiN9C3qkjbVWILdZ2JQW3llG/kYmQhcmIrTYjTg2jbh1lr4Gy18CYS8eoU1ubvHWI2aiF82NRvvXoGd742uNcnMoRNwxQ8uqZCFmYTTkp+XXYpQ00PfB3/HT0ZvoOvhdN9wGKjn4ylm7i+jbC2hai+naixg7Cug782jbcyhasg43ie+r6bSbiTWpsxH1wou4euloOoRps5dz6NO/8+y/591//jH//9Zv86Xe/4fGHzvP5C+dIBty4TVr8Nj12zVBtIyBuHCLv1KDpOkrfwfcRiw1jNwe56aZnLr+XrxXBg/j+fpugc5BS0kopbGYhH2A65SZsGsAhbyFo6iPpkhOyDqAdOImmvwGjog2zqgu3eYhczE0/82SiXp75wmM89shDLC9P8+yzj/H973+Tn77+HZgQaG47zJ79t3P/7s+w9+Cd9EkbufXOG9h5/83cee+nuXfP7ezafSe8IUYeHzm2hyPH9iCVddLVdZoJlIRf7eSum97LpOJ6fjV+CxOy6zjywCeZqYwwNzVCuZTmc5fO8t2XvsYvf/4j/vDbN/n1z3/MD1/6Gt/5+tPMlYfpbrgfZ9u1/Kx8J08HbkTy4Puoe+Dj+AwdjCeMTKXtlGMm8j4V41ELZ8oxzlWSrBQCLGX9LOcCrOWCfLaS5cnFcc6NJJgN2lkI2ZkPiEzEtkdgMycCiNWsjaWMhfmkkbmEgdm4XpyojtmwlqmAiopPwZhHTsqproGHxUIUt/QkBXMXWWMHBXMXRXs3I9YuMsZWcoZmCrYOys4eRl19THjlVHxKJv0qJv0qMVb33VeCiO1554p5isvJTNsMRJbFmI0pv5bZkIHVhI3FiInlmInVhIUzVX/CNojYTNnYzDo4X/BydtjNWsbOYtzEfNTAUsLMRsbBZs7FZqa6gE/ZWYtbWIuaWAkbWA7pWQqLHpKVuKnGQKynrJxJ20SQkrEz7Rpixi1nOaRjK23noayrxkashw2sB3Qsu+TM22QsOmSs+bVsRA2cjZlZi4gys/WkSXy8nI31rJ2VlImlhImFhJGZmI6ZhEH0rxScnCv7uTAR5EI5wLlRX02atp4V/RqraSvLSbPofakmJU27+yhbOxgxtlA0NDNm6WDS2cuMp5+lkJyzKSNbGTMrYS1zXjnzPgVzXjlTjgHm3YMsugZZcPX/BRMhCFHGzE0U9Q2IRvfl6nrycl/TlTNXjWwddw4y7pEzGVAz6lEwEfhrsbB/HUSU3HKu5U2u5U1Cyibezdt4+E+GvWpC6g7Cmm588g4i2j4uG/Mf5ejeW6nbfzsq6WlmylEKaTfv4bdcOjfPQ+fmeOTiKuOlBB6XDsVQJ3t338Htt3+c5vY6wkk3E9N5ypNZ0TsZFbA5tAiGrn1Ijt/OwMkd4py6F0Xrnr940oLwNv2n9qDvrcej7sCn7cCv62TYp2J5xM90wsyIT0nOOUjRq2DUr2DYJWXYJaXkk1MKyCl4B0nZeghommpMxOCpexg4uYOhxvtQNO9C074XTfvemm697eCnkTbsRNqwk4GTO+g7fid9x+9E0bwL28AxgtoWosYOCh45Jb+K8bCOrEPKaEDL8rCXoleFT9lKd93O2oJHZB/eYLBxz1WSkc6jdyNv2Y9H1Urn0btpPnArms7DaDpFqZOxdw826UHcijr86lOE9c3EzZ0krT1k7AMUPHLKoaphNWShHDSLbbIxKxnXZRCh7T6AunMf2u4DuBSnSDv7yXvlpJ1SkvZ+Mq5Bch4FKccg0arvIGHuJW7qIWHpJmHpImZoJ6JvJmFuZdjdy0xMxXxSW9VjtjNslTDikFJyDjHhU1P2qKn4dUz4tJScipqcqRLQUwnomYlbmYlbmU3YmE3YmIpbGAvqyDmHSJgl2GUNGPvrsAyeIGjsJOdRUAxoGPapyHlEAJG0SEmaZQy7NIx4dBRcGsb8RmbizsutmGk3m+NxLi0U+NxyiUtLIoh4bL3Mw8sjbFaSLA77Wcx5WSsEa3n/68UIlbCV8aCZpayf+Yy7pmufTTmpJCyUQrrqxfaPWGUn8Vb9AEnnAMaeQzhlJwhqW4gY2gnrOojoO0nb+mtStKJXxWhASyVqYjphZypuYzphZy7tqrVoV+I2ppIOZtIuooJAwaclYR0k61ISMw8QNfXXejMEIYpwLTiHRIbBKW/CpWj+iwuDrvsojqFGjH3H8ahaa/4OY9/x6uup9hlU6dJzs/lqAlCBy1nhUazKJly6dvyGLqLWXrJuGcM+hdhd4lQw4dGIOeIhE1MBkwjsguK5WnDrGI/aWSomeHh5ktWJYabzMdYmi0zmoiyOZankQjxxYZk3X32Rbz//BJVcgG3qNWxXcn6pxHe++hgJ7zaAWsdjkMCLYrqTcbCJctrNVx7fgjcFhP2Qjbh59omLPP3oeZ7nPuZKCTanh/nXl7/Co0sjbBQCDNvknMmFWUoGuDA/zuZUiUrExmoxyGopzNZUgvMzKZaKPtZGAlycSbOe95GzSBGEJPNRO+t5H0tZN/MpB3NJ8ZguZD0s5rws5X1kXWrKESuLhfAVmw0iBV4MbO9kvcpcPsoXNhe5uDDOFzYXiQoCy2zL1qo3jidgN88hHIJS2MlsNkw54KISdjMRcFLymRkPWJiOOaiEzRRcKkZ9OsaDRmYi1moTt41KwMy4x1gDNcK3QXhHBBFFn5WC1yI+VshOOWhjOu5hKulmPOZgPOZgOuuDKyRMKxNJzlTSrI0nWR9L1EDERNhG0aMnY1MSqfZBBPX9BI0D+Iz9ePR9xGzKGpAImWRXgYhtSVPOY6iZqsdCdgpeExmbmoRJRsoiJ2NTkHeqRTmT3ygyLWErkxEbE34Tk0ELlYCZUbeOglXJsEVByaFhwqtnxKmqBUFMhYysZLwUHUriBgkzcTvjQSMLaSdZl4xj936Qb8Y/wXDfhzj14E1k3P1E9e0EVI145afwqRpFFrLK/ApCFPtQMxZZI+Iu/zaIyIqL+5tAuAPqj9zFsQO30916mIWpHP/19pu88++/gnf+g9+/+TN+/cZP+cVrP2IkGceskvEW1yBcAJWkjbWxDAWfgbBhgL23/h12W57tPyGv67Jc7b7qbua7tw21UcKOQXI+HcN+PUGDBEX7UQZbDmAeaiJgluAzSjArWhnqrEM/1IbLMEjEY6wd9yc/9xD/8tqrfOOF51ldmWdra4WXX36B11//LlMzBZpbj3LbHTdw/wO30t59AodHxz27bmHfwXs5dHQ3Dx55AIWqD4NJzp59Ozh46H7q6vdz+Ohu6ur2oVb3Mz6eIxJx0924F2fbtfxu+k6eC3+awzuvpaOtiamxGBvrC/zqX1/jf/70e/709lv84vUfsLE4Q2vdTpyt1/Iv5Tt5Y/R27C3vp37vJ4nYJEyljcxkzUymLVSSVkYjBkZCOqZTztr1cybpYMxvZDrmYD7uYiXjZyMfZi7iYMJtZD5oYS1u4WzSymbWwVbexVbexZmcQ+wCyFiYjeuZiemYjmqZDmuYDqqZ9Cup+BRMeRXM+FXMhVRMeRWMWHvIGzsYNnVSMHcxbOokq29hxNpF2dnHqL2Hkq2TsrOHSlUXX3bLKLuHGHPJGHPJqsf31SvmFS5L/rZnm2FKclnClGU+YmHSp2EubGQ95RB9BEmrKANK21hPWlhLmFlLmDmbtHI2Y+dM2s6ZnJPVtI2FmJH5qIH1lI2tvJvzBS/rCStnkjbWE1ZWY2ZWwgaWgjqWQ3pWI0bxMf9stgHLmZSVuStkOdOuIWZdcmacQ0w7ZMy55Cy75Cw7ZCzapKw4h1j3qTkb1rMZMXAmomclpGEtqudMyszZjJX1tJnFuJ65iIbZsFoEdXExgnU1b2er5BU7JKrz5wzESsrCUsJU84isRBTM+6VM2LtqIGLU3Maks5c5n5Rpt4SlkJz1uIbVqIpZ7yAT9l4m7L1MOSTMOgf+wlh9pbRIEKYpGU9T1J+moDt1BZiIkhr68xJLsQ07Z2inaJMw5pWTslxmDaZijiv+7V92Ql2aTGHtqvq3ZCA8QQ1EfGIIUsYeMqZ+IqouQkOdGDqOX/X/JU376Gncg9vQTW/rQXSyZkzqDvq7jmM3StEqexiQNNPf38L+/TvYee/NzC2N8eRzj/DP3/kK3/jnZ1lZnyEa95BI+BDUrbsYbLibnmO3I6m/C2PfEazS47QduuMKEPFtBGEZScNuVB1HsA81EzL2EDb1knXLmc+7mc/YGQtqGHYPUfKrGPUryDsHyDsHGAsoWRq2MxHVkHP1Ezd34pafRNW6m4GTO5A27ER2+l5kp+9F1bobbcc+ZKfvpfPwLfQcu130alQBRG/dHUjq70J2+l70XQcIaJrJOsXd5HJIS94lI+ccJOccIu+S10rC+k7ch/T07pp8SRCi6HuOYRs8hbJtO6GqgLn/hJjvbxtAeno32q4jtQWRqW8/9sHD+NQniBpbSVg6SFq7RYnMFSBiPCwaJEcDepG2j1mJmDqxDtahbN+Dom036s59GPoO4VU3kXENkPfKSTkGSDnEzwt+NWmnjJhFQswiIWHuJWWVkHX2i8lUxg4C6lOEtKdIWtoY9fYzE1NR8gwQ17dQsPUzG9HXdJBTQQMzYRNTQQNjbhUll5LJoIGFhJ3ltIuNUuiqWSn4at0IcVMfloF6zP3HccpPE7P0MuxTifGnQR3jYQN5l5KYUUJM38+wU005YKIcMDEVslYv7F4WEk6Wcz4uTKV5bHWMz6+JwOHiwjCPro2JbMRcno3xOOulMBulCGeLYdZyflbyfuZTLmbidrFpOe2qJdks5X1U4jZGAvrqonoet6qVkLGHmLWfqEWCT9lMWNchArEqIEta+sTSQ7+K8bCBckhPJWpiPuNkKe9hPuNkNmVnNmW/qghvNuPmel5jNGSk6Ncx7NWQ96hJ2YdIO+S1ZCbxRvEiXlUHYVMvXk079qFGxN3cV2oXB33PMeyy02i7juCRXwYZCbMEkVmpXgDeBVHLIOdm82JT9J+BEYemlYCxm4i5j7RTSsmvYiyoEUttvFqmPFqm/Hqm/Hom/UYqAXEhNxYwsZwPcX46z3w+ykTCx2jcRynmZX4kxcxwHEGIkg9aeP7zW/CHX/D2z77H2dl87WfbVZ0UoxY2ZrKkvKrqgrqAIMDyeJxi1MJg22GEj8D8aJzKcARBeAerRkoyYOfi+hxLlWG+942n+frj5/j6Y2cRZURJtspxXn78Am9+4zm+89wXeGR1ttrQ7KAUNLGQ93F2IsFqKczGWJStiQTLaQ8jThVlt5aVlIfltIuVvJe1gp/VYR8LWQ9zaZfov8l5+ex8kfWxuOgN2QGCVVzATcSdTMSdzOfDPM99uJU9hI0yJuJeJuJeFgpxhBch4zaSdhkIWdT4jQr4GwH+RkBQwmQiyEzcz2IqzEo6wkzMQ8UvLphnIlbm4w4qASNTITOzYTszIRsVn5kxl15sareCkKwCE+PVIEKUsomN2zMJL3NZP7NZPwvDIVbG4rWFZFQQWJtMszmdY2MyA48KCBPUjNUjXgMZ2/ZCQAStIZO0xkRsg4iIRU7YPETYPETUqiBuVZK0q4lblaSdWoY9Rkb8FpGFcBtqICJtlpO2DJG1KRh2qmvswXTMwVzSzWo2wHzcRdlrIGeRkzJIyZqHGPPomQ6LvTUjDrkoxXTIa4Bi2Caj7NVQ8qoZDah5cOd1fNH7MZZ117Hvjg/iVzcSM3XgHGzAMViPQ3oSp/w0bmUTTkWzCBJqRssL4oLupiobIFSlCdciekP2izvHgz3HcZlkojTssYv88qc/gP/5T97+1c/55euv8Y0vPVNVFYsggnmBC3NjjEVsyNsexNb0PmK5Si3hx25Ois/j3VU507tAEN5B2AF6eTMeo7jA8Oq60PXV03dqN/2Ne1H3HkcraUDWeRRZxzHaju9mqOckusF2LJr+2nF/6YUv8/PXX+OtX/6c1378fb710tf5+ZuvMY0MX8DMvfffQv3J/dy98yZuvf0GjhzbQzTu4YvPPMbjTz5MNOFHbxzC6TZgMMmxObRIZZ08sOcubrvtRtLpIM8++xhPP/05Xn/tu1wsv4v+w9fy88pOfjlzP1+OfYZl080sGT/N4LEPc+y+DyPvqUPZW4fs2Id5LvxpfjZ+N46WD1C/9yYMsrZqZ4SRSlJPJamvgYjJpJW5nKsWAy4IUdGkHLawkhEL1OYiNmZDFiY8OibcBlbjDs7nPTyUd3Oh4OHcsFtkIrL2WrnYVETDdFTLXEzPXEzPbFjLjF8EDVMeOZPuQeYCcuYCSiacEkat3ZQsXZQsXRRNHRSM7ZTtvVRc/VRc/Uy6B5jxyZjxS6l4Bii7RfBQckgpOaSMOoauABDP/Rl4eKG6AN3eyd7eyI2yGLOxGLPVEo0ulkLVFCUnZ9OisflM3CwayKNG0QOStrESN3MmbWc9ZWMxYmA+pGMtbmEr6+Jczs1aVPQobPsUVkMGVoJ61sJG8XtVZmMtYWY1bhI9FxEDqxFD1ZCsZtIxSNkiYcI2QMUuZcI2wLi1nymblCX7ICt2KauOQdY9cjZ8Ss6GNGxGdGxEdaxFNJxJ6DmTMrKW0LMYVTMblDMVHGIqoGA+Kh6XhZiBpZSZMzkHW0UP50s+zpd8NaP3trxqLWlhNWGusSfrMRXLoSFm3H2MWzsYM7cxbu1gytnDnLefaVcvk45uZtx9LAVlzHkGKJs7GLd0MucZZNouYcbax4yth1l7D9OOHqbsnVfcfwtklcdIya7spbo8I8pT5GX1bPcIJYZOkNa2VP/+0p+Bhberx/tKk/VrVz3eIcR74zaIEIRpbLav8okhiKraiAoCbkkDnr7TpAz9DDXvQ9NzFL3kMqDoPL6Tvsa9mBXN9LYeZNuTc+TBHdQd3cWxY7t5YM9daA0yXnzpeX7yxvd4+w9v8Yf/+g2/+7c3ef5rX+SZZz6P0H/8LhRNog9BUn8X+p5DuJWnr3jCyepJ/gbCu6H/1B4MfScIm3qJWftJO2VMpWws5V2Mh3UiCxFQU/LJa1KmUb+CSkxLytYjSnF0LTUQIW3YiaJ5F+q2Pajb9mDseRC7tA5T7yGULQ+gbtuDue8wuk7R/C1t2En/ibvpO34n0oadWCRHiZu7SJh7KXoVRA1dlPwqJiLGqsZdiUfejLrjEJrOwzXA0Hn0bnTdR2tGalHStG2shtXRII6hRvxaUTun69yLsXcf9sHDBHWnSNm6yLn6Sdv7SFi6r5AzmcWo16Coux4LmKhELfi1Leh7H2Sw6T6GWnah7T6ARXqMoL6NnGeQrFtWa+HOecSW5JRjUAQQtgEi+k4S5l6yzn5yrn5ihna8ihP4lPVEDU2kzW1MhuU1EDHqkrGec7KWdTEXNYltllUQUfaoKXs1zMdtnC0GuVAWy2CunJWCj0rURMo6gLgbEsU2eBKPqpmYpRdBmBbZiKr8J+9SEjf1kzBKGfHomIzYqIStTIdtLCTczMXsTMdsLOa8XJzJ8sSZCR7fmODh5REems/zyEqJR9fGeGRpRDRaTyQ4W46xVgiylHIzl3SyVgiykvczFbUyk3TUFowrhQBzWU+1POa1GsBNOgZJOgaJWiSEtO0kzL3kXTKKXgVFr0KU3XkVjPhE6dtkzMxM0sbysJf1UpClvIfZlJ3phJXxqIWZtEv8OdWq+IxTQcGnZTxqIW6RErdIybqUFHxaBAHcCjH6Nu2Q18DM5QvC1TsMkpP3Y+w7jl/VhnPwyvffJbZjNaWNB8hiJcvV+dMOdTumoVN4tO3i+9IiIeuogoiAmpJbLoIHj5YJj0Ycr55xn55Rn4ERr55y0MJsxkfGZRDTQ4Qo+aADQSiwMV1krZLlc2emefn5x/nFq//Ey199jPWpDCmvVrwRbu+cvotqdJ4ovQla+quL0j+Ki/OPIBo/Nb2o+1tI+q38609ehv9+m9de+hqPnZ3n7GSBUsjG+liCmbSHtWKEzdEkP/ryE7zylaf5/Nlltip5HporUqm2FY8EjJydSPHwXJHVYpC1nJ/HF0b4+rl5vrwxzWzUwkrey+ZYhI1SiPmMm0rUQlQQmM+4mUq6mIjZWR6JVl8/vMO7EIR58l49wh3wuZUKj61NUfCbWRvLMBp2knLqEV6EkZCDpEOH0AKrE8N85ytP8rUnPsvMcJy0y0Ql6GI65GQu6mEx4WUh4WY26mA2amMh4awxEHMRB1MBC2W3gZJDiyC8xWkucCOvci1vknYZ/qqxejLqYi7lZ6kQZqUUY2MiDROXAcRqJcXGTI5zs8NsTufgUYHlYoTJqKPWNZFzqIkYpQR0EsJGKRGLjJBVRsAs/d+CiIRNRdQsshI5l56C10TBayLn0pO2qkiYZGQsCjJWORmrnLxDRcmrZzJiYyHtZSUf5OJEhuW0jxGnhpimj6i6l6x5iHGfkdmog7JbZFDHvRqRTXUpGXWrKNiHiKjbyDsHaTl6Gyu66/hG7EaO7Hw/9mqYgld5CqOkHsvgCexDjdiHGjEPnETdfYzBlgOIsqUXq3OhCiymLxtaa/KmVxCE55B2HaWp/gEYFWBU4MmHz/Efv/lXeOc/4L//xH/+7tf8+PsvMz6SZaKU4/MPrVPJ+Ek5lRy+7wa+Fd1NofdmlKooSmWUm276injt+pttQ21UDCvYDRZNBxHntj46W2uLt6va8Br6MMlb4NsCwntA0X2SdNBKzGNCL++GVwV4VeAPv/0F//1ff+Cnr/+IH7/2fX7y01f54Y9eJhB0Un/yICcaDnD/A7dx8NC9nGo8wqnTx3j2uSf42c9/wpe/8jRqzRBmi4YLF9f44tOPoNUPsmffDhqbj9HUdIxHHz3HG298n9df/x4vsAOP08BF07tQHvo/cHd8mF/N7uKdtT38afUB3lndzTtru/mvlV38aeUBfjW7iwXdJzm2+1PYtFJGYjbG4hamszamsxYqST3lmIZKysxkysZS0cfmZJytyRQrhQDTMRsAsq7+AAAgAElEQVSVsJnzY3EensqyWQgzHTQz7tZSsiuZ8hs5PxzkYtHPpaKPCwUPW3kXG1XN/WLSxHzcwFREw1xMLzYVpyysxE0shnXM+lVMe4cYd/Qz6x9iIaRk1j9ExdXPuKOPUWs3RVMHZXsvE05JbaY8Umb9Q0x5pJRs3UxWOwRGnYOM/r9svWd03Hed7/87Zx/wgLP/vUt2KZvdk+WwXNiFTYBA3ONu2ZYs2ZKs3qf33nuv0kga9ZE0kkZdthzHJE7iFBISnATSG6TgEIcECCRA2A17c899/R/8RmOb3QefI0fxsaSZ0W++r9/nXRx9jDrljLuV5dfeVmjNj7nWCr8FEf/9QLqUdLIUt3J+OMiDMxkuTsQ5m3VxJuNkI2mtJA0thnSsRI2sJ8TtwlrazmrKxlxIx6xPTSlsYCVuEbcP4WvxpqsRE8shA8shA2tRc8W3sBwX4WQprKcU1DLvVzPnU1H0Kplxy5m09zHlkDDnU1EKail6lRScUgq2Hgr6dorGDkrWHhYdfSw5JSy6pSx55SwFlCx4ZSwGlSyGVcyHlBQDcmYCMjEiNa5hLqpnNlyOr43oRE9GWvR7rGbtzMcMLMSN/82rUZmoksWQjKK3hylHOxO2ViZsrUw52pl2dTLr6SZvbCRvbKTo7WHe38e4tYUJaxuLARmTlg6mTO1MmVspWFqZsrVxY5N47n98rkYNLWzGdSzYOxlV1RJrF1Ut4Z4qYooT3Oh32boGbUHEpf/h3xQ3HFsQ8e6PL7JVYme1Psm/uECQXIspN5+uwtxyDGt3DarWA2jaReWNuu0gffW7ULUeoL1mGx2n9iAI0N54gONV2zl+dBe3fusrfPXr/0RuOMFvfvcOv/3oXd779c95/qUn+dVvrvDGWy9y5cprCPKT21HW78TSfQhFg6jT17Tuv/bgPII4Qg7RzHkBr6aVsKkTv66VhK2XibiZ6YSZYZ+yfCAzUojpGXRLSFk6yNq7Sdk6ynftW4kam/EoatG17kN2anvFTK06vbsS8apu2oO+bT/GjoOYOg9h7jqM6vRuZKe2I6/fQV/t9+iu/g6a5r34VKeI6FuJGUVZkQgyGnJuBXFTFwF1M9q2I+jaqyopTJJTe9B3HC1HuB6h5ch3EIRIOaEDnPL6igTF0FmFtmUvutY7sfdVEdY3EDe3EjE0ETW2kLJ1kvermIjomYqJfRFjIREkcm4VKWsvlt5jqFv3ImvcibJ5D8rmPSiadmPqFkEi7ewj7RRhot8jY8CrpN+jIO2UkrD1MuCSMuCSknX2EDO14JXXYu89glt2lJC2jpyjnRFvD2N+KSPePiZ8SmbCOqZDesY8SmbCJuZiVib9OnLlu3eLaRfzCTuDdhkTIQPFpJ31fIizY1HmMs4yPIqlZR6VSM1Zt5ScT0Her2E8bGAiYmQ8bCCm7yJp6iVnUzLq0TMVtDAbdTAXdzGfcIvFZkknizk/56ZSXFzMc9/KKHcV+1mZiHFmJs1mMcv5uQHOz/azOZlkNR9macBPKetlJm5lNmFjLKBjLKCjNOBhNR9kod/LQr+X6ZSzcgEOm7qJWfvIuMXSrLCpm6Slh6xDyrBPTd6vqcxYSM9k1MRcxs5IQE0hbuLMeJgz42EWc24KcZMISiEjEzFrJeZVEMYrBuvxqIWMU8GQX8dwQE/GqSBhlZCyy0jZZWLUq6kTm/wUytZDdJ/c8hxlbrj46FuPYO+tve7/jbMlo1GePoKuo0aMYP2swH8KAjV7b2UrOtEsqcVvaCPllJJxycSNoFfBiEdBzt7HoEXCiEPBdMAgrsN9BgbtClFy5jcyGbETNUnEUrC4l7BVw2DYRWEgxsxQjPXpHA+eK/L2Sz/k6YfOcm5hmNJYnIRbRdqnhXGBZlbEw9fXyr0LdVsr+7I35K9EWYiwq2wcvQJmZQc/vP8sv337Ze4/O8/qVI7JTJCUS8v54hBP3rvK/ECQofJh+f71RR46t8bCYJxCxs9E3M3cQBC3so1buMJY0ML5Qj/L2QBn83FeuneVeyYzrA8GKulMi/0eNsZinJtKEREE7iqkmc14KWZ9TCXdCFepXKwjgiB+v7eJM53yMBFzMBSwkPOZ6PeayXpMpJxGhJeArwg8cXGTTz98j1+8/BPu2ygxGvUy5rNTDLtZSgZZSvmZizopBCyVDcRc3EExZmc26hD9EAEr414LIy4zN3OVm7mK8MmNqR/DflulH2Im4WVxIMLaWFJMXzIIrE9lOFMc4K6S+FwtT6agKMCnAoJwlWLWTyHmZCJsYyxoYcCpIWLsI6DrJqjvucETsQUNWzARMklFSZNRSsQkI2lXk7SryTi0ZJ06sk4dGYeWjE1NxqYkY1GQNcsYcqiZDtsoxpwV6VLepWXQpWHQpWHAoSJjlZM0SchY5Qy5tUyELAw5lIy4NYz7tIy4VQzYeslausm5pIyH1Jw6+K9YT93EOyP/yuHvfh5TVxUD7j7s0hpskurygWwcQfgxuq5qFC2H6Tq1j/rD36W1drf42vwr0dTccHwHnY0H6Ws9Wj7gbaXjXKz8TlInAsRwKsjm0iyf/ulD+H9/5v/+x0d88O7P+e37v+DtN17h1Rd+zG9+8VPuXS0g7L6Evu5mXoju5pavnijHsX4ifo0GxHjavwFNz3GMslM4de24dCIoiNc20XCb8KqJe1Q898MLnJ0fYjzjw6JuxyBr5fJDF3jgrmUuUsVFqlD2iHcl33rzNV559QU+/tOH/PHj3zEzO0Zzy0mqTxzgRN0h9h/czq3f+io9va2cbqolN5jmkR9cYnRsCKNJSzIV4qmnH+OBSxdYXikyVcgTjfm4cGGDDz98j3fffZMXX3yaybEcfo+VjtZ6THoFkr/+K45s+wckR7fmZo5s+wcO3P73dB/6Al85uJPP/fUCggDzoymmsgFGkw5mBlyMxPQM+GVMZy1MxM0Ukg4Wcn5WR6MsD4k3AhYyLtbzIZ79fomn7ypyaS5HKW6v9C0UA0ZKUfGO+7msk80BV2UTsZy2Mp8QDdQzEa0olUlZWIqbmAtpKXjkFJxSphy9FDxSpr0SZnxSCp4+JpzdjFjbK9uIcUePGOXpFbcVs34FBY+UcUcPI/YuRu29ov697IkYcykYdcqvg4itg+QWRNx4eCwGjCxGbawknKwknJSiZkpRMytxG2cybtbKMapbh/yVsIHViJGNuIWNpOhb2MjYRfNyxs6ZlAgGW0Cw9ffXoiY2YmbOxC1sxMxsxMysx8ysRowshfUs+NTMuuTlyFJRtjTrkjPtklUMyVt9HEthvQgxUQObIT1rbjklaw8Lth5WPXI2QhrORHSsR3WshNSUAgqKPmkF1haiakoxDaWYhvmwjrmQlrmghmJQw3xIK8qUoqLJe2vrsOXd2AKJrY3EakTFckhByS9hxtnJhKWFMVMT4+ZmJq2tzLq6ytuFNqYdHcx5epjz9FCwtzNmambc1Ma0vZt5b991z4voVxnR1d7wXI0bGxjVNTKsPsWwqoG8pp4ZUwtDsutvWI/jaT+Aq7MKr+QE9t6aCkRo2qt548cPlyGixPVpXDdOgXNjYba8mVbrLysQEVW1MOrS4OluIKpuJ6hpwSapw1xOidK1H0TfIfbGGHuO0d2wh7a6XVTtu5Wjh7/LkaodfPPWL9PQVI3wY7jyzms889zj3Hf/ee6+sMGjj97Pyy//hF++ewXB2nUEl6QaQ/s+TJ0HMPdWYem7lpddv++b7P33L9F2bFv5wCPqvLY8EUF9G3FrD7MpK5NRA5NRA7MpK3NpC5MRLcNeGTmX6IWImVqIGJqIGJrwKuswdR5CdXp3JV62r/Z7SOruQN20B0P7AYwdB7H2VOGS1WDqPISm+U7UTXvQNF9LgFE07MLWe6wiVUlaukhaukjbRElTwtyNX9VUSb3pPrGDxgO30njgVrpqtiNr2Ivi9H4kp/YgCLnr5EviKJsOYOo+Vo6e3YOt9whB7SkSljZStg7SdlFilPerGA/rmIyaKnKmkYCeQY+atK0Pt/Ik+s6DSOq303vyDhRNuzH3VhHUN5Fx9ZK095CwdZO095B29tHvUVRAIuOSMRJQMxrUMOyXEze34uw7jrF9H7aeg/iU1WStLQy5Ohl29zDk6mbMI6cQ1DAd0jPhUzPh0zLp1zHiUpKzShhxq5iNWpgOmxh2imbqiZCB+bQo+5iMXh+P9gkBXTNRcwcpRy9Zt5SRgJbJqInxsIFhn5p+u5wBh4K8S8u4z0ghZKUYc7KQ9FBKeZlLibKR1XyYzUKaCwuD3D2fY72QpDQSYrOY5dxcP3cV+zk7na5ImpZzAZYG/BSiZqYiJnJOOUNuJQv9bjbGIqyXzXXFrIfplJORiIkBn4acX8tQUE+/V03cJiFjlzDoUZb9DhYKcQvTCSuzKTEOdGXYRzFtY3nIy7mpGKt5fyWyeComZviPR8WNhPhmPl4pmBsJGRnwqBny6yoeiZC+k4ixm5i5l4i5h5RbhlV28obXVtd1LdqVrUIFIooIwgq9x6+V4hm76/Bo2tkoZBiMlFt6yxcQu6K+Ii8ccMkZ8ohGrYmAhjGPkmGHnAmPhtlQGSYDRgZdKgZdGkYDJvrdWgopDxryaMhz92IB9goMx7wMxVysTGbZmB1geTLFXD7CYMRCzKlkMGJmqt9LxC5jK8JTnDyC8AEmWZ34s9xS/l4/Uz4IK0AwgK73NEIECrmy7v8b4gZjLO6imAtzZjrHWNRJ0q4m5zNx6dwql86tMhp1M5OLsjyaYSoVYDBgYyLuZiRoYzbpoZjwsJYLc89khiGbgqWMm6UBb6UxdTHn58x4nLsKaQThKpNxByMhM1m3Vkxn+jHiCKKUaCYtdjDMpL2MR0XN/3DQSs5nqSQzfYZPxL6JzSX4029555VnuG+jxGDAwYjHynTQxnzMzXzMxXRQ9AGM+/RM+A3MRKxMh8XN3XjAIgKE18yIy8yQ+1qJUr/XfN2BI8JE2MF03EMh5qaY8lMaDLM8EofXBLFs7h+PinOzmKxxjjoigsD8QJCphIvxkJXRgJkRv4l+h7oCESFDLyFTHwGzCBJBo6QCElsbCcEBUbP8Rl+EU0e/S0+/Sy/ChF0jAoRJTtooIWdTMuE3UQhZGfMaGHZqGHKoydoUpC0y4oZeItouItoukiYJOaeaUb+REbeOyYCRyYCREbdK3ET4lIyH1Ji6j9C1/3P8Iv91Tmy7ib+9bQlT52HcypPYJNVYeo9hkjcimlV/jKztKD2nD0JGQNNdJ8qOtiRs3dfdxVOV5QpbqUk3iZu0prrdNNXtJeTSUsgnee3ZJ7j0/TO8/MxlPv7te/y/T/7An//wAX/6/ft88vtf8fEHb/PS5Yvc8vmjvJDejb7m5vIB5FPx90B4CeFvQNK6D0G4hFnRgKbnxoPJtcPmJeoO3s6961O89/pP+P27P+W9158ln/IxlPDw8tM/4LknLnGRKuzaHnIYmJvM8eZbr/DW2z/jz//1MW//4md0dTdTfeIAjU3VbN95G+2d9VSfOMC+/Tuob6hmIJdmtjjF8lKJxx59iMefeITfffge7/7yLZ740cOsrs3z8CMXef/9Kzz66P1cvfoGhUKe9ZU5itOjKKSdxMIeIoLA+soc779/hQ8+uMrLL/+E9fUFhgYSJMJe8XfsK+AxKZnMxcgnXATMfQyG9BQHPUwkTQyF1MxmnUynnBSzHpaGQywPBZnPeirvVxcmk1yYSLDe76Pg15O3y5nwqJgPmVmMWdjsd4sA0e+sSJmW09aKnGk+YaSUEA+jC2EdMz4lUw4Jk9Zepmx9TLklFYiY9kqYdPUw7uhizN7JmL2bKbeEgkfKjE9JMaBm1q9i2qtg0iVl3Cn6IcY98gpEjLuV5U3Ehb+YEv/TXe25oKkCEctxxw0QsZF2VSBiJWpkJWpkNWJkPWbmTMIqpiOlRIjYyNg5mxZlT2txsyhJCuoqsxLSsxLSsxzUsRTQsujXsOjXsBTQsuBTU3QrKn6H6yGi6FUy71dXth9rcXNl1mNmzoYNrPuUlFziBmItoOJsVM9mzMBGTM9aTMdyWM18QM6cX0YxIGcuqGA+JJa1zYe0zIe0LAQ0zPpVzPlUzPiUzPiUzPpVLEavdWQsRPQVA/hiTPRFrEW0rEXVrISVlPwSZl3dTNnamLC0MGFpoejuZsYpeh1KfgmrESWrEWUFOoquPuY9UuY8vdeel5thSF1NXisaqnPKY+S1deS1dQypTjIgP8GAtJYBaQ3prhvPldGeo3g7DmNrPYi1/TCyk7vY9tW/ZfvX/p5CxsMf336R/3zvZ9cBRIG/7JDwSOtxSWoJqBoRhE94cLPEvxzgWsdIoDxCBIe0AbtMTP3ckskFtY2Vf6u3fhf1Vd+m+tC3OV51BwcOfo/9h7ehNkor74UjYxkUyh6WV4q8/PJPeOKJh3jw0r0Ils7DuKU1aJp345Qew6k4gannCNa+4zhkJypfpOnw7Zw+JN6tN/XU4tO2ENC3ETK0E7N0M5exUxpwsZhzs5hzszIkzlzawnhIzYC7l6S1naixmaixmbD+dAUOtlqru6u/Q1/t9zC0H8DaU1WBiICmHofkONaeKmy9R7H1ipDTe+K79NXeIW4jlA3ETR0kzJ2EtM0IuyBjl5C09OBTnsajOo227Qgdx++g5ch36Dh+B5JTe1C3HMLUXY2sYS/yxn1o246UfRPjNB64lb6Tu1E27UPZuBt9235svUfxq0+RtLYz6JWQ80hI27sYCaiZiOiZjBoYDYpegZGAliGvioy9l6C+CYe8BnXrXqQNO9B1HMCvayBp7yLt7CFiaq9M3NpFxiX6IoYCGoYCGoppG/NZBzMpE/2uHtzSGozt+7B07cclrSKiqbvWjmlrZ9ghbiOmAlom/RrGPGpGXEryTgUjLiWjHjWjHjX5sj+i3y5l2KNiImRgKmJiyKsiom/Hr2oioBZTTMQo1C76nRLGQnpmU3Zm4lbGArpK+tKoR8+Y18Ckz1TJei+lvGLS0lCQsxMJzs+KsHCmkGJxNMzMoI+VqURZPpBnZUxsry4NBlgeCrKaD7OeD1Hqd5L3KRn2Kljod7OaD7I0WC4e2/IrZN1MJGyMxWyMRq3k/HqSDlFq1e9UMBYSTdMzSVsFIoppB/NZBwv9TjYno1yYTbE05GI6aaSQMDAe1pEP6coAUT7MuVXkvJpK7OugT1spoktYJRVp06BPy3DIQNojR993vcEqj6rlUGUzpm0+JHZH9F6TMslrdqE4sRt53R60rcex9NXjUDSzNplitZAu35n+IW5dGx5tM1FLN1m3aBIf8auYDGopBHWV53/Cp2UmbGI2Kt4BH3AoRKOrT0/KoWIy5UZDnohDw1w+zRuC2Fw9MRBmLOnhnqUJprMBQiYpbwgCbcd3kfFoGY3ZyHq1BI09uDUt+A0df/EmKN7lTXrUWBVb0XpvIOwVD2zKthOVg5vwAfQHrLzEN/AZpKS9JpIOHS5lF1ZJKxfW5nnsvrvIhZwEzKpKi7QgXOLDt17iyjOPct/SOMsDYRbTPjaGwqwOBJhN2FjO+VgZ9FNM2plJOlgeCrIxFmNtJMLScISFXJDZrJ9zMzke2piBjMBI2MrCYJjlfJTFgSAzCTcjIYs4YTs5n0WUMX1WLNDjNoFHv3+G3199i1eefpyfPHqJc3OTDLuNTPrMFIK2iml61KNlzKtjLGBgMmxmIiTGuuZ9RobdRobcZvJuG4NeG4MBBwNBB0JJ9ETkPObKJmIm4aWY8jOXDjA/EGQpH4NzgjglgTf4ivimsiK+oUxnfUzGnYyELOR9RvI+oxjvWjZWB/U9hI19RCxSQlYpQYuEgKHvhm3E13iNr/EawmfEYr2ETSWmNDl1DLgNDLgN4jbCpiZjUZA2SEnr++g3yRhxahnzGsi7tGKsq12E2YxVXoGImKGXjE3BkEcsphvxGRhyaxGECElTLxlrH0NeBSF9E3XbbuKdkX/DekoEiE/5q7IULYK8aS+tx77DLVxB1VtL04ndNNfuoaf5CHZdB+vzw3zATfCcQGfTEVG29BUIudUEXSrk3XW0nNorwu03oLF2O/UndlBfsxu9so2w18gP7j/HvWeXeeLBe/jDr34Bn/6J//jtL/n0T7+BTz4sA7UVfc0XeCGyi1s+f1w8MH4GhIMipKq6j9DTtAdlZxVOXSteUzef4RM+wycI74Po2xC9ErWH7+D15x/no1/+jI9/fYUPuImVmTz5VABB2OCzfMxn+Rid9DRmVRuT+RjrGyV++ZurPPP8U2yeX8UbsKI3S9mx61bu3Hc7//bNW+joauD48QOk02Gee/ZpfvTEozz1xOO8/NILvPHmq7z181cZHRvA6TIxPTPKo489wKuvPst9993F+fNrGI1K+rpb0GukTIwO8OQTD8MjAtGQm/X1OS7evwkZATICkaCDWMiJSS1FK+usbPpSPhP9ATOlfJRSPkIh62J5NMRCWbJaTLsoDfhYzgUoZb3MJ+zMxW0spuwspuzMR80UyuVlizET6xkXZ/rL8FDuMlhJWioa+lLKzGLawnLaKppxI/oKQExYepiw9DBl62PS1ceUV8q0X860X86UV8qkR8KkR1IxXk/7lMz41ZWZ9qkoeJVMeRSMe+SVdKYJr4IJj4pJr5rpwPXRnqUbIKLgvxZNOhc0UYpYWYk7WI6Jjc+LETOrUSsbCQdrcQtrcQvr5c3BRtzC2aSNzZSdc2kHZ1IWzqQsnE1bOZuycCZpZi1mYCWiYzmoYSmgZimgZsWvZtmnYsmrpOSWM++UMueQMO+UM+uUMeuUMeOQVv4865JTdCuY96pYDIjNz5WuiKRVjJwtbyPWglpW/GrWglrORo1sJi2cTZjZSJg4m7KwFjNQCqqZ8ykqU/TKKXrlzPvVzPvVLPjEj/NeUUYlCBEKHjlzQY24pSg3dS9E9BWoKAY1LAc1rIY1rEd1rEZULPoVzHl6mXF2Me3opGDvoGDvYNrRwby3l8WAlMWAlFlXF5PWVoquPubcEoruHlHKVGm8vloe8bkbUtYwqKgm23ecVHcVqY4qku1HyHZVlW/4XaqMt+Mw9uYDWFoOYu+pRhDOoW8/zk8vX4Q/vMP7r1xmZSROUNdNyiInru8jrO7CJ2/B0lGDR1qPtesYIwE1zt46Lq7PoWs7jqr+AK//8J4KRDj7TpNyqBiL25lKOXDI6zF1HyPluAZExt7jtNftoPHETo5XfZfvfu+r7LzzW5xoqKK28XhlG/7d736TUqnAs888SX64H51WgaA4tQNl/U5Up0VJk6HrELLGnahb9mHt2zKCfFwBCUNXDT5tGwF9Gz5tCzFLNzmfirmMnbWRAGfGw6yNBNicCHFPMcm5yTDzGSuTMS2DXglpe2eleC6obcAprcbaI8qFJHV3VKJbXbKaipzJpzpJSNdIQFNPQFOPR1GLseMgkro76Ku9Q9xG9FQTM7aTdfSVTbPd5QO8BLesHp+mGV17lWgwKYPDVg+EuaemvIm4tn3Y+qhsOkBXzR2om+7E2HEQe98xfKqTpO2djAQVDPvlpGydjId1FOImCnET42Edo0FdBSKyjj6C+iZCxiY86pNY+o7ikNcQMjYR1DfhlNfi1zZVJmxsI+WQMOhXMxLWMxY1stDvZDHnppixMOiVEFCdwtZzGHPnPkwde7F17scjqSKsPknS2ETOKsa8jntVTPjUFYgY92qYjZiZChoYtMvIlturBxwyhtxKEQiCerIOKQF1M25ZPV5FI27ZSYKapooZeSykFw3I5fz9qaAYGzri1jHs1DDq0jHpMzEbtjMXd7HY72N9NMpd5X6Ic7NZVifjLIyGmcsHWZqIsTKVYL2QZGMqyfp4nPXxOGcnEmxOxvn+bIqN0SCFmJFCzMhqPshqPkgx7RAN0GmXuI3IuBiLiZGIQ0Ej/V4tCbuckLadlFVC3q8rx/CKHoipmJlC3MJERM9cxs756QT3zmdZyXuYTZuZiGpFH4VfTT5oQPgClajX4YC+0h8xEbMyGjYx6NNW2qzTDjkDHjU5vxanqhFByNBU9Z0bQGKrVNDceRyn5KR4YeisxnD6EIbThzC3VGFuP4YgjGPpq0fScBCLpIGwTYrwCdiUp3FrWvBqmomYOul3yhjxaZgKiVK26YCOKZ+GCZ+WCb+OQsjIVMRE3qslbZMSt0hJOZUknSrCNhnLUwMsTw+yMpPnxz+8j8ceOMdSYYjSaBrhY7BKmxmNOVkZTzMaszMaszMctjAYNDHg1xO1SrHJG9B0HMPQc4Its1Y2oBdNYEKx7J/4gHbKcqFxeODMPO+8/BSPXlhleaKfyUyQKi6ScOlxaXqgSsCm6mRzaYZzq3N4zUrYJqDuaa5clF98/BJXnn2cu+dGmM/4GQ+aGfUbWc6JUqaFzLW+iGLaxUK/l8WcX7yrORBgYyLFXbODPPfQOT5881l+8sAZCikPk3Enpf4A8xkfhZiz0kkgxuJe29j9FZ9WYOinz1zm3Z+9xHtvvMLdpWmG3UbGvSYmA2YmA2Lk8YhPx6hfz1jAwFTEwnhYLKjMeYwMukwMuE3kPFZyXhtDQSe38VwFIga9FkaCDmYSXhayIRayIebSAWYzPuZzIZby10zVExk3gxELwzEbozE7I1Eb+aCZnFcsmNtKZkqYpIQNvYQMvURMEqJWGRG7nLBNRtgsI2pVELMpET5CHAUk7WrSTm3FYJ1xaCubiIxDS9qqImWSkTHKyBgk9JtkDFqVDDs1lS1EzqYk79Uz4FCRNEmIG3pJmqVkbAqydiUZm4KguhNLp7jJi+p7Kt0wx7b/A88l/jdTils4efjfCBqbOTsrmhKNvTXIT+9H1rSfW7gCFwU6Th/GY5US8+txWySUprOsLQxTnEjiMvexFa8p6ahB1lVLZ9MR+tqPUXf8DgThJU7VbKe1cT8t9YeQdtVj1vRyZqnAr678lI/euwL/9Uf49I/85+/e5aP337rXv+QAACAASURBVOSnzz6OIOS55fPfEbcQdTcjCPdhkNWIAGEQH0dl+U6lvL0Kh7YFn6n3ui6BTxBuA4O8Gb20Ba9Zzt2rs7z54lP88VdXynC4UZnOxsMIQo6oRw3fEDCq2wiGHYQSPmLJAIXZPAPDUcJxJw2nj/Lt2/83O3ffRltHHXxDIBbzcfHe85zbXOf82TNceuA+Pvrw17z/q7eZnhllZnaMt37+Kr/54CrPPXeZ2dkxAgEHTwsC37nt67Q21fHg/Xfzq1/+nB9cugejTorNpsLp1qLV9qBUduBzm/A4DUi6Wmg+eRRJWwNGuWggXxhL88j5Re6aG2Iy5aI0HKaY9YjX+LRLTFVLuykmnczFbRRjVpYzTkpJG/NRM8WInqW4mY2sk7uGfJwf9ldiT7ekLwtxMT50PiHOSsbGUtxEMaC+ASCm7RJmXXKm3BImfTKm/XImfTKmvFLGPTKmytuF2YCGgl/LjF/LlE/DtE/DpFfLtFe8/k75VdcAogwRBb+W2ZDhuveDLTPtjVuISa++AhHLMTtLUVu5v8HESsTCWszGaszMWtzCRtxS2T5sAcS5tIMzSTMbSTNnyrMeN7IWM7Aa/u8QseJXs+RVsuhRsOCSMe+UMmPtY8baR9EuAkTRJWfeo2TBq2K+PCW/KGFajZlYjYnwUIroWQiL24mViI6VsIH1uFH8/tJWziSslf8WIUJbhgdlOWJVwaxLzpxHee1rlLcmW4/PQkDDvF/c/sz6VcwFRfnTFkDM+FUs+rdAQlf5mUs+OQteGQs+CQV7B1O2diatbUzZ2ijY25m0tjJqPM2Qtp5RQ0sFFOY8PUw7Ohgx1FcgYkh5nEHFMXLy42QlVWS6qki0HbzuefzkOogQ3xO9HVV4O4/h7anG01dL453/StrWx69eegx+9yYvPrhJv0OFpbOOgLKNkLoDU1sNwjawdBwnYxdDYaZiRoa8Kh67uMlQ0IwQgTOTGVbySUK6PibiXkqjSbZ8NzGr6BMVHoGbuYpLdRJTXzWy1oN0NO2jqWEftXV7qTl5gKoT+9l9YDs1Jw7T3t6Ax2Nhc3OZzbOreNw2TEYNguTE9+g+9m2UjTvQNO9G2bwLaYNo/hV/+CsIQpHD3/1nOqp30HVyP9Kmo+i7T+DVNBO39pDzqSimbayPBtmcjLI+GuTu6RgPrw7xwGI/G6N+IpZu3OomzH21pO2dJCxtlQ2DpfsIxo6DKBt3oWvdh1dZh1dZh75tP/q2/XgUtQS1oibfpzqJU1qNvm0/ioad5Q3BAYztR4ibOsj7VZXIzvGwgaxDikt6ioCuFUPnMRSn91eaoLdKvf7yl3ar0VrWsBdZw17ajn4HZeNudK37sfYcFRuynT2MhdWMhlTkPBKmE2aKaVtF/jIW0jIa1DDokZO29RDQnSZuaydmbcOrOYVTcQK3qg67tAZ9xyHcynpcilO4lfUEdM0kbL0M+tWMRY1MxM3MJC3MZewUEgZynj5ihmZ8yhNYuw+gadqBpmEbptY9eKXHiekayJo6yFm7yTtljHnEDcSQXcaET8t83MZMxEzOJiVt7GbAKqHfLv0fIcIlPYVH3oC1+zgB9elKr8KW/Gk2YWM+7WQmYmUqaGLcY2DUpatAxExI1D8v5wKcGY9zfra/AhHrhSTLk3GWJ+OcKWY5t5Dj+0vD3LM4zPfnB7lrJstdhTTnphKsDvso9duZjpso9Tu5eybJ5mSU0oCH0oAoZZpJu5hIOER48Ojo9+jIuDQk7UqSZik5l4bxsInphJ3phJ1C/No2YjZlZTHn5lwhwl3TUVbyHpaGXMymTQy4RXnZoE8rJrV8AfJBA+NRC+NRCyMhMSFoMm4j59UQM28Rfglr70mumeQy/+21JggRLL0ncElP4Vc14VecxtFTi6X1KNa2Y7i6TuDqrkXRKB4yOk/s4SY+wCxrpO/0Ifoa9iE9fQBLudk8ZuxkyK2kENYzGzEyGzIwGzIwExHlYIWoCE/DPi1Jm5SoRULMJiPt0zHZ7+N3V1/jndef4bXnHuejX79FaWYIVW8Ti2MZZrJhVsaybM4O8dwjd/P+a0/z0Nk5RmN2hkJmcgEjNlkTbcd38hXeYCLpZHEkWjmYCTfBZbbRTfGGn7+BDZ5+8Bz/57dXeO2ph7l/Y47LD5yniosMx7zIW08yGHfzo4fPc/mxB5gvjJCNuLl7bY6V2XGGU2Em+hM8/YOLPHphnZGIi0LCy/pInFJ/gPNTadbzIYpJO9MxC8s5EWiXBgMs9HtZGQ6RdamZSXuYGwhyaa3A+69c5s2nH+TMVJaphIvZpHhwmU26mQhbGQ6YGPIb6fcYxE2EEKGKixjIwUURIvivj/nVldcZSQQY9poY95rE2NaAibGAgVG/nlG/ltGgjqmYlbGImeGACUHIM+A20e+2MOCxMeCz0x+wk/Xb4G+EStncRNTDfCbIylCcuXSA6biH8aidibiT6bSXQsZLPm4jG9CT9GjIBgwMhy3kI+L33+/WkrWrSFsVxI0SYoY+woZewsY+omYpMZucqENB1KEgbleRcKhJOjUknRr28gg/5vaKjGlL1pSyib6IjENLyqYmZVGSNEoZMCvImeTkLAoRIuxq8g4RIgasCgYcKtIWGVF9D2FtFxFdNyFNJ15VG05ZMxmHFuEiCBehSDdFunEo6+nv/BIPe7/Mnd/6EgFTG0FTG6MpC3FHHx11u/mYzxIwdzM2GMao66Cxdh8jA0Gmx5IIV8Go7iDs1fP4w5sURmMo++ppOLGH1oaD9LZXY9F2kI3baW85THfXcWqrt9PWfIT6un20NB7FpO5huThKRBD4j99e5c8f/pLfvvNT3nvzeZ76wXkRFAQjzbs/zwuJ3XzlyzvLh4jXEPKIxYq3g6z9AOqeKmzqJiqpPZIyRORB3nGSrqZjVB/cTiro4OLmEldefY4nHrwHm1aC6FcUx6RsRRAiuEwdGBQnaTu9n4/5LNWnDqMxyfBH7WRyIfRmCR1dJ9l957do76zjcNVOmppquPvudc5vrmE3G2g8WYfFbOTRH1zih48/zAOX7uGppx/nlVef54PfimlPNqsBSV8nTwsCOrWM1aU5nnn6Ca6+/Qbvv/NzkjEvZouMts4apPIWwhEbA9kg+aEYM5ODTI/2M5FLsrlYYGG0n4NcYnogxupUjtmBEGNROxMxO8WUh/msh9mUk0LUylTEQjFmpZRyspJ1sZCwMhvWUQxqWYgYWElaONvv5PyQl6VYuYitbLTd6hGYjxkoRnQsJ8zMh3VMuWWMW3sYN3dTsPWx4FKw4FNT8CqYDCjF3gi/gjG3lBGXlDG3jHGvSrxZE9Az5dOJN2w8Gia8eia94ucKfq0oY/LIxa1EGSJmgnqKYSPXEphy/GVZ2VzExnzITClsYTFiZTFipRQ2UQqbWA6bWYlYWI2YWI9ZKhuIcyk751J2NstlbxsJE+txYwUe1iJitOpKSCtChFfJklfJilfFilfFskfJskfJklvBokvOrOUaRMw75eLj4lVR8qlZ9GsolWchoKEU1FaM3QthcUpRA6Wo2Ey9lrKynrKL0bMJMU1qI2ljJWpkIaBlzqdizqNizqNkzqMSNx1lYBFhQCfKra4DiTmfKHHa2kSUInpKEX0FIlb9elYDOtaCYmfFokdFyS2n5Jaz5JUz7+yjaO9hxtpFwdLGlLmVSVMLE8ZmRo1NFYiYdXVXvuaYqZFhjaguGFZVixAhOUq25zCZziMk2w4Sb74GEp7aXTirt1cgYuvz3p5q3N01BOT1JA3tPFAa4rUfbHJmNEZI3Ya5vRpHz0kcPSc5fvtXELZBzNjJbMrO+miQgK6ZsLGDe8+USHt0orcqAvLT1aQ8Zs7NT8AuAbdRjlvfh9fQjRCBs9NJbuYqHk0jVlktRmktLfW7OVW7i5bWYxw4sp3v7Px3TjRUsX3Ht9m35w7uu+cuXn/tRd56/RWeefoJnn3mKYSv3fJ5vvpPN/H1f/48//rlL/CNf/kS3/jqP3DHv9/ClnlDjHfdwbZbv8oX/+5/8cW/+1986e//Fpu8kbRTLM6Yy9hZzfvZGAtVIOKhlUEuLQ3QVnuQL//TF7nl5r/nH794E9r2KvzqU1h7qtC37Ufbshd10x6UjbswdhzEq6yrbBuMHQdxyWoqEqat5CZN851oW/Zi6a7Co6jD1lNN0tLFeFjHRETPeNjAaFBHytor3uEty5l6ancirb8TXXsVhs5jqFsOlZuBxSd0a1PRfWLHtW4JIYP81G4UDbswdR4mpDtNziNhJKhkNKRiPCLKjUoDLhb6ncwkLaIExi9KmSKGZgK604RNzQT0jTgVJzD3Von+k95jWHrF6FS7tBan/CR+bRMJWy85n4rRiEE0lcVNzGcdzGWtjIaU9Du6SVpaCGpqsfcewtC8C0v73gpEpA1tZE0dDNklTPjUDNqkoqHarRJTmsqbiH5LH4N2GRlrHwMOGXmvmhGfhrStD7+qSdziKE/j6DtBRN9aidDd+vtjAR1TkWvG0K2IypmQjWLEwULcTSnlZW04zNmJhAgGxX7OzmbYmE6xPpNmYzbDXaVBtsqsvr80zF3FftbH46wMh1ga9LGQdVBMmSnEjCwOuCq+hZmkjbmMs3KnaixmY8AnAsSg30jOZyDj0lRKriajljI8iJKWuYyT0oCHtZEAK8M+lofdlQ3EfL+NhQEbw345aadULJD7BL7Ga4yGTUwl7EzGbYyGTRSSDhEyhBI+dWv5dXOh/HEDQbhI+8mdCEKEviYRXCWNe9G2V+GQ1xNQNxPWtRFSt+DsrcPadgxr2zEcHdXYO6qx9TUgqT9QqaT3Gbtpr92DpHE/+u4atOXXs1tWT9bcy4RPzBEvRc0sJmwsZcTI2tmUnamklXzQQMopv3YhM/Zw6e553njpR7z56pO8+vzjnF2bIew347YqGQjbmc6E2JzJI9wEcZuGM9M5irkwkykvU2kfgvAGfn03/T49EUFgOGwm49GQ9WpZoZmBkFE8NF2AhFtNyCrFJmtCqIaITcnSeJqZXJSxpI/7Nha4/0wJ4SAMJfx8cPWn/N///BWvvfRjvn9+jccfusAnH/+K3//6F7z16rO8+txlXn/haX50/3lGE16GApZKOdfSYIC14aC4gUja2RgJc346w9mJBKv5MCvDIbhNQBAuMxqxUUh5+MHmHM8+uMnFpXGW81GKKQ+lrJe5tJepqJ3hgIlBn4GMS0fMpuQgl6jiIle4hY/4Gzbmpnjpyce4e22RpMfCkMcolqj5DOX4Y325GV3FgFc07g+HtrYaefo9JrKecgoXIHwM3+AlBAMMBmyMhpwUEn4WByKsj6RYyIaYSXgZi9gYCVsZi4obh/6ggaRHTdqnoz9oJB+xMhK1MeQ3knGqSZikRPW9RHQ94kdjHxGThJhFVoGImFNJ0qkh7daRdutIubQIHwEWgaRdTcqhueaLsKlJ2zWk7Rrxz1YVabOcQauKYauKYbu6AhEjTi2DdhUZk5SsTUHKLCVm6CWs7SKo7sCvbEMQCmVx0qcIwhvYpW2sjiW5e34Ir64V66mbeMjzz9Qe/FdcutMYpbWou45ikp4qi3o+i1PXTnG6n0TURnvLMXq76hASiAZ6C3Q2H8Oq70IlaeB03V5qjtxB3bEdnKjaRkPNbqRdtbBXQNJXy8ED36K1+Si1x+/k2OEdNNQcqGx8zq/NcrY0yUw+IUbzVoEgXOaWz3+v3E79z3zunxYQhI9E2ZRFlPCo+o6g7TuGWbklZRQhQtF+AmlLDScObqPl5GHaTh2l/tg+ZkcH+Pg3V3n7tefJxUPwiACPCISdeoSvgbK7FkF4DqEdOpt209txhI/5LFqzlMX1aVKDQQaGI/TKGumVNtDSfpwDh+5g157byGRCvP76izx86V4MGiV7dmynr6udxx59iBde/AlPPvVDnnv+aZ559kleefV5fvH2G5zZWMbvcxIKenjkwYu8+bOX+e2v3+W9qz/nuad/xIW7VpArmjl45HaaWo8QilpIZ3wUZ4b4yZOP8M7PX+H377/Nb37xOpc2V2mnRDslikNJZvtjzGbDTMQczGd8lAZ8Yi9QyMRUxMJ8ws5i2sVS2sFcxFSREc34VcyFtKwmLdw16GGl3GuwlraxnrFXCsm2IGIupKXgVTBu7WHE1MmEuZsZh5SSW0nJr6lAxGRAybhXwahbJkKER8m4V0UhaGAqoBejs7368hiZ8BqZ9BnEbbBXwZhbxphbxoRHJW4oyiMCRP46gCgyG7KwEHOwmHBRClv+YkSIWAqJsxI2sha9TsaUtHE2YRWN0VGTuHWI6sVtQOQ6eChvIBZcMkpuOYuua1NyylhwSFlwSJmziVO0S5lzyJh3ysXHxqcWvRPl2YKICkiU4WEuamA+bmIxaWE5bWMlIyZFLScsLMfMrMQtLEeMzPs1FL1bEFEel5JFj6oyC14V8x4lc25xSzHjlN0AEQth3Q0QMe1Tsh40sx40shYwsOTRsOBUUrRv/TwSZm29zFjFGNeCuYMpc2tlJiytzDp7mXb2ULB3MGFpYdR4WoQHTQ1D6mqGVdXk5Efp7z1Cuusgmc4jZDqPsFUiGDh5J766vfjq9uJt2E+o/ZrvWFe7E/Ppgwza+vBLThJWnWYqoCdj6sHXdwp7RzWuvnosHccRhMvEDZ28+ugmL/7gDJfvKRIytZFxKzH1nkLZcoyD3/s6h7d9k5nBBD9/4SnefuU5NmhAECDpt+EgwUDIxGjcQr9XScTSgVNVj0VxilPV3+PA3m9y597b+OI//jU3f+Xv6FV18OKLT1OYGOJ3v/klf/jw1/zxo9/w6Z8/5v9++gnCtsPfYtvhb7H98LfYUfVtdh69nW/t/Fc+/7m/pm7/N8vEtIIg5Pn85/6GvU276Et286XPfw5ddx05n1gstZhzszLsYzXvh19/Dn76Ze6dS3FPMcnh3bezbd9tGCY0/OMXP8eJ/d/G2lOFumlPJW1JenIbqtO7MXcdxiWrwSE5jrHjIIb2A1i6r2XvWrqPYGg/gK51H+auw3iVJ4kaWwjrWuh3ShgP68oHeA1Zh5Swrg2X9BTWvlpUzQfpqtlOV812tG1HcMhOYem95vsQhAiK0/sxdB5D3riPntqdlc+rT++rQETc3MagV0xKGnD3VQ6cS0OiJ2Q2ZWUspCXnlhE1tImN2loRHqySY1j6jmLurcLUcwRzz9FygsgJbJITFYiIW3sY8CrJh3QiSET0LObcLA+7mYhqyNq7SNvaSFmbiZsaCSiqCSiqCatPkjCcJqlrIaVvZdghLXdFiDGvYx41o24VeZdY3pSzSRm0yxhwyCqt1f128XFzSk5i763FLasnqGkiZe1myCMn57omfxr3act9Ew7mE04RGhIeFpNeltN+VjIBMSlnTJQmnZ1KcaaQYmM6xZkyQJwpZtmcH+DcQo7zCzk2i1nWJuIsDonpS/NZFytDXlEWF9FSiInSo7GQlgGXnImIsaKZHYvZGAwYGA6axYNU2Eq/R1fRVo+HLEyExQLAmaSDxZyX9dEwm5NRNsZCLA46GQkqyTq7KST0zPdbRcmaQ0LWpUTIARKhAhHjUQvDAX05sWlL1yomuGhaqhCECPrOarob9rCVytDTeCfK1kNoO4+KGwRl4w0Q4ek9ib39OI6OapydNdg7qvFrOhCEq7Qc3Y6+q5aAuZdtXGYblxGEi1gldZi6q7H1nCCqbmXQ1se4W8lcyMBiwsbqUID5nEc0KKbt5MNGUm4FUauUiF2GtuckpakUN3OVxx7c5PmnH2ZjpcDlH17k9ZefZCjqobv2CC1Ve/Fp+wibFAhF0LafqoDEZMrLvcuTCBtip0HTkW20HN2BsAumc34Wx+OVN8iAoRu/vouQqZehkJl8xM5kystowosgRMiFXSxPDiEIV/nZcz/iz398j1dfepyXX3iK13/2PO++/Qof//59/vzx7/jPP3zAs5cf5YUnH+X3V9/gjWce4+6FUZZGooxHbYyHTUyGjUQEgdWhQGUTcfdMls3JJPNZD+vjSdbGEsxm/YzHHCwOR7kwn+d8cYil4QjFlIfZhIPJsJVhr55Bn4Fz1JF164nZlNikHVygGj4QMEo6sSilbCzMkIuHiLtMZBxi+eKgS8OwR8OQV0Ou0mpeuK7hPFK+oyzCRNZnp9/vQPi4nN4jlMiHnYxH3EwnAywORFgdTrA8GGMuHWA8amc4aGYoYCIXMJLx60h61KS8WrIBA4NB8fNZlwZB+IiYoY+IroeQpksEiTJAxK3y/wYRwiXIePQVkEg6NWRcOrJuPWmnlpRDUwGIrcnaNQzY1QxaVYzYNYzYNQxbVQzZRKDot8iJa7vptyvJ2hQkyyAR0ncT0ncTMfYSt8i4uFTg+6UCj19Y47XLD/DkfWsUsi5O7fj/uDL8df75CzsRhMvY1I2ou48RtPUyOxYhF7FgUjZz371rPHRpk4mxFO2tNezbc6t4iJfAnp3f4OC+b1NzbCcnj++kvmY3LfUHOHl8J4fuvJUDe28llXaiN3TS0noMq01G/cmDHDlwB51NNXBBgAsCVm2vmEi2dysSFj731zqad3+RF2K7uf3fby73T1wWISN/Y9rWNYiI4NR2MJJ0k/QaaT5xkBOHdnG69gjy7mYGUxEKw/049Cr00j5++MA9/OSHDzI1nCDk0OC3Sa/FLJdN4cfrdnGq7RjNrHDu3mU6ek7R0VPH2FSK1o5qjhzdyZGqHVgsKnK5BA4SSLo7MKrVXLr4fd5/7x0++fMfeeHFn/DMs0/ys9df5keXH+XivecZGx3k7vNneP65p/nN++/w8zde5f988kfefuunnFtfZmggBhYBLAJdvbX/P13vHd30medt/97znGfnfXY2yQwkpM4kmczOJFPSIKH3YkwxxRj3IkuyLMlW771Ltiz33lRc6TWNFkJIAmmkN0gbSEIK6VN2Zmev94+fEck++/7xPSDBQXAsmfu6v5+C3aXG49XjcmhobQqyfXyIp48+ysnDD7M3k2TbYDdPHtzDUw/vYfdQN5nWCKmEl/HWAKMtHoZiVvqDRoajVkYabGRiVlJhA4PeegbdSgbdyqluBxlpv4odcdOVJuep+eEWYjhQR7+zhi6LhA5dGe3aUnr0FQxapKSsonSnz11Lr1dJr1dJj0dFt1tJt1tJn1cjSkR9+qkxik3zXgN9HqM4bj19LhU9zhq67DLRZO2opdeppNuuoNMq53J/wOUismTARDpkIRO2kglbGQkYyfgN2bkMD6M+HaM+HWM+DROBH5ipoya2h/RM+DWMeeuY8Nf9CBxGPUpGPUrG3eL8d3gYtcqy5XApYxUZa40IESYpSZOUYbPok0g7RZBIu5Rk3KosPFw+xI9c9iZE9GQazIw1irHz43Eb4w1WxmIWxqNmJqMWxkJGMh4NSaeapENFyi5O0qZgxFFLxq4gbashZRV9GZdn0Cpj2ClKoC7Hy16WUQ17xS3SqEPDuEvDhFvLhLueUYcq+2elrFL6dGUMGCoYMokzYCijT1dCt6aADs0WBswV9JrK6NYX/ugzexkkWmpWE69eQUP5MmJlS4mXryJRuToLEfGydTSUriNWspaGyg20KouyF4K1uQ8gWz0TpAJIBVySdbir8mizSIlrygjWFuCUbBT9kn8F4a9w4cwhXn1iB8d2dpNw19AdNSEvymH1gj8w775fIS3ewGN7J3jn5Wd57uQxdpBPX2czp08c4tSxg/QlvIRMMuy1WzBI1lOeN5ui9bPhTQHeFJi/4Hf8+103UVi5kYeO7uW9997gmZOP8+nHH/Iff/mGb7/6jL//9Vvee/dthCJLPsWWLSTPJ1F31VJiK2B15XKum3YVgjAT4f+RIQhS9p25BeG2Wdx5z6+46947uHHGNGb+4d8pWLuYtctms3Tu/SyZey9By78StPwrstKfsHLhTFTlG7jj1ptYXrII914nN18/jRuv+xlz7/kV8k1zKFp1L4KwnN/88lruuv0G5t/3ayzVuRgrV2W3FOrCRRgqVmKpzs3Kn/TlK7BK1+CryydqLCVhl9DmltPlV9LhFZuzA/VFuBWbscs2YK5aj7YkB/nGhUjz5qMtyRHjW0tyKFk9C1XRCkpWz2LLsrspzplJxbo5qIpWoClbjWzzIgzlq1EXLsZUuYZGS4UICLoi+E6A7wTSTVbGWp2MtToZbjDR5VPTZK3GqxKJ1a3OR1+1ivqyZZhla7DXXknf0FfmYKpeh6l63Q8gooJmVw3tvjo6/PW0OBSk4qIvosOjJFBXgF+dT8xQQtxSSsJWTsxYREwnTqS+kKimiA5HDZkGMzvbPEw02Rn06+iwyWk2SWm1SkWQsFTT6VbT7lLQbJUT1ZfhlG1GV7oKXXEO5qq1NBgraJmKDW13Kejy1NEfFE26Q0EDybCFVMTKaMzBeKOLySYfk00eJpt8TCQ87O6LsaMvzLbeCNt6Q2zrj7JjMCqCRLKB/SOt7B9pZm+6md1DDWzrjTDZHWBbZ5DtXWLc6lDMSJtLQYtDTodHSaO5igZTJX0hPZlWF0NxK91Bw5TUyMxAzE5PyEyzs45Or4Zuv9jZ0Rs00B82kW6ys6M7yP6hRvYORNg3GGVXn39KMiZlMKYlnTD/GCL+l2imuhz5ejmZSdxCBBEzmy9nfgdRbBHXmRUb5rFxxd3irbIQpKZwGTrJOkzSDZil63HXFuBTb8WnKsAl3YCtci0OyXpckjxs1etFAPlfULVxCaqSNdjryqir2sgzzKY6f4lYZleTj1UytRatL6HFUEWPo5ZkyJiFiKG4lf6YiXa/lqhNTsBYhc9Yhd8iw6mtxG9TcvLIHt574zTvvvkcX336Lk8d3U/cb2VyoJ19owM8/dhe9qS7EeaLJuj2kJ3WgJn2kJXOiJ32kJW4R0PErqTRXU972MxoT1QspzsMyrJ1+HQSGuwqemN2Em4NgvAPYjY12wfbGGoJcXTPOG+c5+s3WwAAIABJREFUfoL9Y0O8evo4b7z4BMce3c6fzr0EfMc3ly7wzaUL/Nc/vueLTz7k4w/PcubUCS5deJc3X3iS7kYPglo0rQqLRQlautkL0wWYLpBscHJgqIW9A430h02MtfjJNInpRulmHwMxB6mEl0yLn76IjcGIjW6vFiHIlDSujg6fAeEMRM1qXjhykKce2Q07BCRbNxJ2Wfn20wscOrCLpoAd4czU30UI0mxT0WRX0WBRcDmiVzz0BWmwqok7NdzDGe7hDC0eC61eKy0e01Q2uJhW1RuyMxhzM5IIMN4aJtPkZyDqotNvJOGsp9GmImqtJWqtvSJJstfSYBefF9+rXxHQitsHj7ocv6Zqagsheh+C5lpCFhFuIhYlwmGy24jLk3Bqxahbp5YmhwZBeJK4bUrSZFPRYq+jzV5Ps0lBp01Fp01Fq6mGVlMNbWYFcX01gdpiEsYa4qYaGgyyK5ImnYQmuwrhsGhaF+bDtt5m9qU7meiJ0RkysXz2bXw1cBcrH7ieOslajLVbkJauprokhzp5PtXFa9DWFnHo0R0cP7aPkyceYjTThcehEb8mZ2Dr5lVszltG/oblrFw2k/lz7mL5kvvIWfEASxfex5JF9+APGAiETSSafaQznRQW5JK3bgnpoXbOvf4cHXEfQstls+UzCEKQaVdtoXDBdbycWIBm481MezAjeiCEDsSkpSCXE1fqf1BEVbl1JS5DDYf2jnPm6aMc3JHh5RdO0NsZp705zKMHdmFQy1FLq4j53PD37/nyk/d5/OFdbEt3Tl387REjZG+GsqLFLF89iyW5D1LIBFanikXL7qO4bC3xZjf1ukpW5cxl2fIHqKjYTFtblAMHdiCXVWI21HPu7Bt8/+ev+Ozzjzjx5FF27BxnctsIZ156lhdfOEVpSQHp1ABvv/Uqlz77iEuffcSnH3/IW6+/xLk3X6W6sohaVRmNCRfpkS4OPDTJ4cN76O1txusy09IY4ujDe3n12ac4vHcnI92tnD7yMN/86SxvnzrOroE2JrsiWQniUEwsHB1pcjDaaCcVNtHvVtPjqKXPUUOfo4ZOYxUt2hK6zFWkfGpRwhQRwWE4UMegT8WgT2ymHvAq6bZW026soEVbQpumhC5duZjMZJLQZ6qm16Wgx6Oiz6Om16um162iz1fHcNBAKmJm0GcQu178RgYDZob8YoDCgNdIv0dHj0spbi9sUtGr6BBjXjssMlqNEtrNcv774XQkYpuSMpkY8ZvJ+A2kfXrSPhEexvxis/SIr34KIrRiROuUwXoioGXUoybjUk6lLU1Jj9ziwT/jUmRlTJNuVVbGNOZQMGaTkzFXkzJWkTRUMmJTkLbIGTZWM2CoYtAoYdAiJTnlVxi0yhhyiAbokaCG0aDoh0j76hn2qslETYw0WhiPi9KziUYRIianZnuDjcmQiRGvdmr7IMLDsLWWIYtcPOybZQybRYC5bO5OTUmdhu1T8bLOWjJetQgyvjqGPUoGnDU4ivNwV2wmWF0gSps8GoatcoLVWwhUbyZRu5WUVcKoU86oU07KKqHfUEyHejOttRtoUW6mRZ1Pe30+gqBDEGYy//e3sWHe72hV5JKQrSJeuYxo8WKixYtpKltJS+Vq2ivX0F65hnhpDtGiVYSLVtJQlUe3rpwhW41YFHcYwqrCLESMNNhwVW+iz6vBIytAvWUFutI1mCQbCRskaCvWETFLCZmr8RsqcWrKSXWGqClZR87C+5AU57Et1ce5V1/k3ddf4cK5t3n2qRM8c+IYX3z0PhfOvsJD24bojjkRhCS5C+5i6azbWfLA7ZQXLKNWupHFi/7A7Hl30dQa4LNLf+Kt11+Ev/+FLz45z5+//oK3Xj3DZ5/8iddffhFh+jU/5dqf/RvJ80mmX/NTZky/muuv/RmCcDPTf/E77py7AEG4j1k/ERB+N4uZi+7ml7fewMyFd3PXvXdw8w3XcustNzB3+UzuefBOZv3xX5j1x39hVd6vuHf2Xdx68wx+cdN1lDkKKbUX8tu7b+WeuXcyY/rV/P7XNzFj2lXMmHYVv/z9/fxx9m+49mf/xu/uuAmzdC1udT4+zVZ82gKsNeswy1ajrViGYus8pJsfRFm0ALt8DWF9EVF9Mc22KtqcUuLmcsLaQvzqfPzKTbhqNmCuFPNxZevnI1kzB0vleuQbxdthybq5SPPmZz+8pbkPULFuDoqCpdSVrBI7JopWIs0Tf5+xIpeQtmyq7VhMZeoN6ugPG+gPG+jy1ZOwyfHXFWOqXIeqYAmW6jXYZOswS3LRl6/EULEKsyR36tbxVeSb5mKoWIWvbgsxk1gq1+wQE0ja3bWMNLvpDRpotteSsClostYQNVQS0oqJVA2mStpcChpNlUT1ZbQ65DRZJDTbpIy3OnloMMZIo4l2u5yEqULsDrBKaLFU02KpotUqpcdTS49HRZOxHG/NZhyy9XhrNuNTFdDhqCGuryJSV0rCWM2AX8doo51MzMpQ0MBwyEgqYiYTs04lZlinHotm1nSLk5EOFxO9QbYPhNg5FGN3Msa+TIKDY80cHGlhX7qRA5lmHh5tZl8yzkSXl7FWNxPtXgYazPRFjbT76ggby3GptuCp20rCKac/JvaUDMWMU/4GUao0EDHTGzTQ7dfR5RPN7j0BbbZQ7rKHZ+9AhIPJRg4mG9ndF8pukwZjOnqDGjo8ShIOJc3OOgThPO1eHR0+PR0+fXYLEdRfqa2/vN2Sbpp6T02H2TyDR1uEVydKnao3z0dRuASjZC1W+XpC2hJssnWiPE+eh1uxEVv1WuySXFw1V4CzasNC8lc9iKGmiKaAhZBNhV62BWECLJJ1OKvX4ZavJ1q/lZi2mJihnHa3isGoRSxYm9Le94T1xB01BA0VxOwyAsYq/IZKAmYZXTEbezNdHN03xq50F+0xF/u2DfLeW8/yzefv8tWnZ/nb1+f56P2X2TPZS9ijYaAzRMSrpU6eD+cFThzext+/+5CzrzxBd6ODncNtdIasDDf7eeaR7WTaw3RH7DR79LT5TVhrymh2G+mJuBjrbOT4njEe3zfJjqFORrvjjPU0cXB8gItnX4H//Ja/fXWRv359kX/+7VsuXfwTRx45wHNPn2AiM0h7PIjHWk91yQZ0teX4LHU4NXIEYYDnDu3l+O4M450xJjojDIStDIQs9AfNDEVspBtdjDR5SMc9pBrdpBq9pBrdTLaHslrTi6+c5INnjzLeGiQoCDw2NsijY8MMxsXHUbeJbz/9E/zzz7z0/JOE3GZMNeW0es1M53OEfIjbtUTNSnyaahqsalrcelo9huw0u3S0uI20ec10+M10Bc10hyz0hK30RWwMxBzZ2NlUwstwozf7Honb62m01XE5EMOvlxEyyQiZqwmZZFPPTyAa/cRm6oBBLka3mhREbPU0OHXEXDoiDg1hax1RqwrBCAm3joRbTI2JOzU0Oeqy0JJ9fZuS+BQoNdtUNNtriRmraHGIlxQJi4wOey1NBgnB2kKCtYV02lS0mGto0FbhURTiVZbS7tLQ5tHiUBSJEKFmyk8DTnUZUWstSx+8lWeDd1C88Hrk5WtRV+cjK19PQd4iygtzWbPsARDRnRPHDnDq5GPZNumqsk1IKvNZm7uQzRtWYdQpSA11IqkoYOHCmSxfPpfi4k1UVhbgD1qorinC5qjH5qhnw4aVbMpbSU9HI19+8i4fvv3iVHBA8McAEbyPlsrfceuM9Vc2EMJ3aKW5XCmcfES8sZwJlfkrqSpaT/nWPLwOC+feep1LX3zCxc/e54knH+bTz9/j44vv0tYWZf36lUirinni2CM898wxzpw6lr2kEIQgstI12bSpJcvvZdaC37ImbyELltxDECdBnKxY+QDLlj/AogX3kLNyDjqdjIMHJ/nw/Fvs2JXBYtdw6rnjvPf+mxw5+hBj48PsP7CDE08e5sJH77J/305CQQ8PP7SXC+ff48/ffMl777zJnh2TPPPkcR47uI9EY5iuzhZefeUFLn3xCe+9+zbPv3CKgw/t5aGDe3nrzVf55stP+eKTDzlz6gRHD+7inRdO8tX5N3n1qUfZNdTM9qlC1LFmF8Mxo/j/TdRIMqRnwCd6DnqdSnrtCnrtCnoscrpMEvqtMpIeNaMxI6MNJjJRA8mQllRYx0jMSDqiZ9BfR6upkjZDBa36ctr1FXQYKuk2V9NnkzPonOp1cCjptivpdqroc9Ux4BM7d1JhE8N+PUMBvfg4ZCEdsjDkN9Ln0tBhU9BuldFqldBqrqLZXEmruZp2q4xOew1dDgXD/isBDWMxGxNRB6MhK2m/iWGPnqRbT8ZjYMRrZNRnEDcQfs2UdEjFeLCeUb+aUb+aiZCGbREd48H6bCxr0qFgzFfPqFd8btyrEQ/fZikjjtopj0AtIza5KGOyVZO2SkhZqkhZqhi115CxivKfIZMIEn3GKvqN1fSZxBlyKEh71KR99aS8Yit2OqBjNGxkImZhLGxhJGiaSpkysy0mwsPOmI0dMTPbQgbGfBoxecmmENOfrGIq1KBRwrBZQtomY9SpYMylYsRRS9pWw5BVRp+xigGLVEyPsskZsEgZsEgZsskpXD6HX86Yxq9umsEdN19P8Yq5TPg1zPvjb7j9xuu47cZruevWG+k3VbHNpyJlq2RAX0yftpBO1WYS8nXYNs8nodw09TWayVVX/ZrlC+bwi2uvQbd+Nm3SXDpka+iSrqa9aiUtZUtpLVlCR+kyuipXEtw0h0HNFnrr8vEXL8FTsgJfeW4WIkqWz2Ssxc/F159me08DEVMNTmUphqotGKrz0cm2YFQVU1GwgrXLZrI5dx5FecuQFl8JLxE+J/u53js5xrnXXuHi+x/w/htv8qd33uLrix/xxgun6GoKo1dUYFZL0CvKKdm4gk058/FZa0lELBjUpZRtXU3hlpUYdRL4RIBPBP709mt8/uH7fPbBe7zw1Ake27eb9954DUEQZnL3nDtJnEpw7c/+jet+fhUzpl1Nka8a38MR6gZNND3Tyv+Z+wCzbhNw7XEwf82DlDmLMY0YuOXG67jj178geT7JPQ/exdzlM2l5tpkin4KmU61s1W3mlhuuRdpcj+/hCNLmepqeaabIV811P/83brp5Os7dNqTNWpy77VRFy5kx7SpWzf8DVvl6LLJ1GCW5qEuWoCoWC9rkW+ZQUzCf+rIlOBV5hHQFNFkqaHNJRIiwlBLRbCWo3oSvdiMu2Tpi2lIEIUj5cjEdR1ecg2TNHOq3rsBalYdswwIEIUhxzkyKVt2fhQhl4XLk+YsxlK+hrnAF9UUrccg3E9Ff6aJocSimCuY02USmhE1OUFOa/cagK12FoWIV+vKVaEuvmG3qi5ci2ziHqnWzqC9eiqt2IzFTGc2Oajp9tfSF6xmMGkjFRUNnp0dHt89At89Ai11Ng0lKzCg2c3d66+jwqGl11tLikNNorqLdXStuSJos9HqVJEwVxA1l4jcyq4RWq4R2u5QOh4xut4IOh4yYthifYhMBZT4NuhISpgo6HUpazDLi+iri+ipaLXK6XWr6vBr6fVqSYVMWIq6AxBRUNNoYSljIdLiY7AuwfSCUnd3DUfZn4uzPxNmTjLE/1cgjYy0czDSxvTfAWKuTTKuDgZiVvpiFrpCOJqeCkKmckKmchFNKV1BNb6iO3lAdfSGtaHKPWRiOii3ZPT4dHR7lVKO4Nmui3tHt/xFAPJSKs28wmu2IGIwapmRpiqlEpnpaXPW0usXDTZtHm01qituv3CTVl+ZkS13E2UPN1sUYqtdiqdmQzW7WS9Zk399hfTFOxQZssrW4lRvx1G7EKsnFIlmFS7EO39TmqiR3NlX5yzGrK0n3iUlKDk0VYVM1HtVmnNK1hNWbCdeLGzCPcgupZrH1eSThpTtooNOvoy9qpM2rJmKppNEhxactxVNfjE9XRcRSkzXStvksDLWEOPbwNt598zRff3aOzy68wbtvnubUiYPsGu9mqDvCQGeIgc4Qk+kWnjg0yUunH+Hk4e2M9DfQ6NHQ4jXg08pJt0Y4++xxDo700RNx0RNxsWe4k3PPPUGmLUrCZaAv5qEv5mEw7mc4EaTVa2aiq4HBRg+PTQ7z5unjvH7qOB+8fkYs+fr79zx57BAhvwuFrJK25iipwQ7GM308/9RhXjh5mL1jSfaOD/HyicOcOrSH3YPtpJt9dHr0DEVs2XLEkQYXY3EPI3EvmUYP6biPTJOXHV0xtnWEeXpvhouvnOT1x/eTabpycBcOiHG1lSQZ6mjkL5c+5s/fXCQoCEQCdkb729g+0MlwaxThfURdqttM3KGj2WWg1WMSgcFrot1jpM1toN1jpNNnpjtopitgojtooi9iZajRSbrZx2hbkLH2EKNtQYabfPSE7bS49VMAcfm99x1+rRSPpgKfviL73OW4UEEIij0QBjl+Yw1+s5KwvZ6Y00CDy0jMaSDi0Ijm8SmIuixpitnUNFiV4tbDrCBmqaXBoqDRWkujtZa4TUnCpiBhk9PkqBHLNC1icWarQ06zWUJcV0mjtoIOmwJBOEODtip78BXyxQkbpFf+Pdn+DlHutXrhnYzU/ZJE+U389KdPIAiPU1W0lvz1i6ksXsuWvGXUVm+lqmwTD+0b57WXniIz3EFHSwS5pIiN61dQUphHeUk+nW2NPPHEYySTPZSVF7J4yTwKtm5kbHyYwaEuiko3sn7DCtblLWfLlnUEBYEXTh/nrddO8+JTR/4HgHiA95rvonDBzQg/O4sg7JiCiMtRno9PjZg5X1OyBl1NCWuWzmHJ/NnYrEYeOnCQr7+9xPNnTmLzatm+O8XTzx7B6TawKX81MlkZLS1RHju4m6G+VgaQTkmmguKPv4W83AdZv3EhC1fey90zb+XB+b9lfd4iCotWU1q8jvxNK1izej4PzvotubkLsTs1dPfGiTV5iDX74HMBm11PT28rL718mm++/Yz3P3iLJ04cYnRkmIcf2su5s2/w7rk3OfzIQcJ+D0p5NR0tTezftZ19O7fxzJMn+PCD9/jis8/58otL/PXPf+GLL77g7bff5O23XuPihQ/5+vOPOPva8zy2d4KDE8NIGWD7UILhhJvtXQG2dXgYT9hFeIgYyDSYGYmZSYb0DPk0or/AqaTfqaTPJoJEv12UdA4HNaSietIxA8PhqcdhHamwjqFAPW3mKlpNlbQbxekwVdFtldJrl9PvVIhG6anpc9VlSzvTIRMjEQtDPh1DPh3D/imQCBoZ8unodarpsMmzENFimYIIq5QORw09LiX93jrSIROZsJmRiIXRqJWxsI1MwEzSa2DIrSPtMpJxm8h4DGQ8Oka8Wkb9Gkb99YwF6sh4lQy7pKS9NUyENEyExF9LuZUM2uVsC11pok45lQxba8g4VYy5VFf8DVMQkbHKfgQQSXMlaYuUtEWa9RFk5US2GoZsNQzaa0Qvg1dD0lPPoFvNkKeOZEDHSMTEZNSWjacdC5kZD1yRZI0HRHgY82lEX4VbRdpZS9JecyVS1iwhZZVOGaFrfwQRSYuMHn0FA+bq7GYiaa9h0CJl0CJl8T13snLRfA4dPEDussX8/le30Gmu5lc3z0BdI6O1Kc5tN0zHWLga1aYVqDYtQ7FhMd26EoaMpZi2LKFwyf1U5s6neu1CBOGPzJ27nsf27+OW6Vez7A+3IV81i27Fenpr1tJVnUNb6WKat84nUTCPROF8+mrFTWOkfCmhyhWEJblYCpdRt2Eh2qLVWCX5jHWEefLAOG1BCwZZMWsW3Y+mqoCQrQ6fXcmKRXfzm9umUbhpOYmok4aglaDLlAWIbWMZgi6HuBFtgYvvf8CXH13k4vsf8N5rr/L1xxc4/87rBAWB6uLNyMsKcBlVOPS1aORluExKnMZadLWl1FblU7RxOauX3seqRffBJwI9TTEmh/rYNzHG3vFRjj18gK8+uYAgCDczJ2cmzt12rv3ZVUy/5qcsKFiDY5cNQbiZadf8FGmzlhxpCYIgwsKtt9/EgrWziR4Jc9stN1JsLEDXV8+vfnkTq8qXMm/FLIT/dxYLCoqwbHdxy/XTce2xs2jLHK792U+543e3kDyfZMa0q5A211NiLeDG637GL345I/u8IGxAW74yuxqWbZ4ntj1vXURd6VKMklxc6k1EDCU0WsppdUhpd8mmWrJLCddtJajOx1uzEYdkLVFNCXWbl1K9erYoJ9mwkJLl9yFZMwfFxkXUbFqEZN1cilbdT+HK+6jKm0ft1mUoCpaKv3/TIvRlufjURUT0FYS0ZQTqS2iyyugN6ugN6ujwqGm219BklWX7KQQhiGSd+JqVa2eKf9bmedQXL8VQsQpd2QpUWxch3zQXTckyHDV5hPXFxK2VtDildHgV9ATqRR1oyEJ/yMJwzEGywUlvwESLQ0ncIidhE0vGegJa+kL6bMP1QETPaIuDLlcNzeZKGvWlxA1lJEwVNBnLaTZX0marptutoMtVQ8JUQVC1BZ9iEzFtMa1WCZ1OebZXot2mIGGsplFXScJYTZdTNSVnMpGOWn4EEdnHcTsDcRMjnW52DIbZORRhsi/AeI+P7f1Bdg9H2ZduZPdwlL3DMR4aSfDQSILdgxEm2t2kmm2MtHpJtbgZaLTQEdAQd8qIWCqJmMqImsvp8Cpoc4syp76QllSDCC+DYTPdXm22UXwoZiTdZGW0xcFkh4c9/WEODDdwMNnIw+kmDgw3sKPbz0iznaGYkS6fmoRNPhXlqv0RSIhTJ8a4upVZSUp9qShPu3KQexLJxgUopqKDL3smrIqNOJWbsMrXEzGU4KsTY4wDmgK8yk1YqlZjqVqNqyYPbeFiqtc9gL4qj+qCleQsvp+AQ8v2VCcWldjLYK1ej12SS1i9mVDdFgQhijAdxjq87OmLM9keyqZJDTSY6Q7paHRIiTtlNNrlBA0V+HRV+HRVP5JaZDobOPHwdt549hiXPnydj95+gSN7Mwy1BelpcNHT4KIv7mHncBtvPXuU//r6PN99/AZP7MvQFbYQsymzcpcdfQlOP7KDvqgTb72EFree/alOvnr3ZY7uSNIXddIVtNIfc5FqDpBuCTLQ4KbDa6LZpRM3FT3NnDp8AL7/Ev75t6yxNSgIDPW2c+7Nl/n28/N8dv4sn//pbd55+RSvP3uSveND7En1sTfTw2R3E0ONLtpdWvoCJvq8BhbzOCMNLsabvIw2+USQaPKTaRK3EZkmD/sGEhwZ72VHV4xWh+iDSSdCdPkdCIeBFoFPBVEyFRQEHj+8nxdOH+fjc69y/MAOhM9BGIEWv40Wv42E10TUUkeLx0Sbz0KHX9w8tPtMdPjNonQpYqMrYMpK9DItPrZ1x9jZF2dbT5yxjuj/JYUQ57B4wy08ScAgJWj8wWE8TvYWTDjA/wURDS4jcY+ZRreJmEsnQkQLWT9E1KoibK7N+idCBhkhgxgZHDXJiZlraLCIG9Mmq4xWj4qQQdyaNttlNJmlNBkktJplJAwShvxGBOEMwyEzqQY7HW4twgaI25REjDLstUX4tJW0B4wIwFhXBEHoYM3CO7k4cD/2rTfwL/87jXANyMs3UlWyjjUrHmR9znzqakooyc/l2CO7+OrzD/j8k3N8++VHTIz0o5CVoq2TwlqBkVQfL798mjNnniEa8WMx6ygvK6RKUoxOr2TegvtYsmw2a9YtJS9vlbh1CjpE2Zwaaiq3sGLG/8a0aTrvtdzFAfsfmfnrnzPtKjNiFGRQLF2844deiGS2LVtWtJqyzavIXTYHn9PKE8eP8MhDD4NTAKdA3pZVhKIuGhMBlq9YwO9+fwfLly1Ep6tl97YROlujDCClunTTlBjuHoQkVJetI46ROEbmLfojm7eupH8gzqHDOxhJd7Jl80oWL7yXTRuW4XLpGJ8c4ODD24jG3QQb3PC5QEVlIS63mcePP8r5C+f44MO32blrjEx6kLffepX/+uffeO3VF+lqTxAUBFoTMU4+cYQPz73N2Tde5T/+/D1//uZrvv3yEt9/9w1//4+/cumLzzh96ml2To5x6uQTvPXqC5x5+nF2j/Yz2BykN+akJyqGZky2ednW6mK0wSKmzgV1jMTMjMUsZMJGhv1T5mWnMruR6LbK6XcqSfnFzcNo3Mx4wspIo7iRGG0wMRIzkgrr6LBW026R0GGqosNURadZQrdVSp+jhn6ngm67kh6Hil6nmn53fRYiLh/8U0EjyYDhR3MZIjrtNT+CiFarhE57Db1uFYN+DcmQnpGIJTuZsJlMwEzKZ2TYo2fIrSPjNpF2GUm79aTdWjKeKRlTQASGsUAdQw4ZKbeC8aB2KvZUzahfQ8Zbx/6Em20hExMBHYNWOR11pWScKnaEDfQZq8S0JbuCtE0mjkVKylxNylxN0iTJyogum6ovH9Yvm5+TLiUpt4phdx2DThW9NiW9NiUDHg3JgJgsNRYyMxGxMhYyk/JqGHbXkXLVkfFoSDmVpF2qbMrTiFslGqdtcjFmdwoiLhvAUw5FFhQGzNVZiEg6akm7VCQdtQxYZPQaJSy8+7dsXp/L559/Qmsizq9umsG9/34rt91wLU+dfJxDBw9w243XcvtN1/Grm67j9huv4/Ybr+X2G69l/dy7ufX6afxyxjRuu3E6t904HUG4WYSIA/sQhFsQhFv4xbVXk3Pvr+mU59JZnUNr+TIShQt/8DkXpYoxyQoxknkCTEXLcVZtwCLZiFtVirxgFZuWP8iW1Qtw6WTk5y4kYFHR6DPhNNawasn9FOev5MjDk1z65Cwnj+1nW6afE4cPsGs8xZnnT/HM8WOce+0VLpw9x8fvvsfXn1zkL19+wV+++Iy/fvkpF86+gfB7sOuU9LbE2JEZIOwysmn1YioL103JtWFDzjyWzv0DuUtnUbI5B6tGTtRjxW/TE3ZZ6W9r4olDB/n60/MI1027mhLbViTRCq792VVMu/pfqRs0saBgDYJwM4JwM3maMvI0Vdx403SS55PcdP2fMTVuAAAgAElEQVS13HrbjSJQ3HIDzaebufuB33L7L25kZdlSPPtcuPc6aXqmmeqGSn5xw7Ukzye58+7bmDHtKq77uSifEoSbSZ5P4txjF2e3HWNGN/W6ZeJ/gjniN1zJhtnINs9DXbwUs3QtPs1WouZyEnYJCbuEVoeUNqeMhLWKiK6YkLogexh2VudhrViDoSgH1cbF4kZi1Syk6+ah3LyEmg0Lqdm0CNmGBZSvnU1p7gNU5c1DUbB0CiL2UJYzC8XmxZgq1+FRbiWkLaPJKqPDo84mQbU6a3/Ukq0rXf2DlXWQ0px7KM+9D+mG2dQVLcFQIW4ntKXLkW6YTe2WBRgqVuFWbiKkKyJqLCVuFWVKww02BsIiSAxGbAzHHAyErXT5tLS51EQNlQTqS2h11tIX0tPqrKEnUC/e5DdZabFU0WQsz4JDk7GcmLY4u2noditot0tp1Jfir91MULWFJmM5HQ4ZXa7a7Mah36el26WmzVpDh72Wfp+WTMz6/wsRIw02RpocDDXZGO/xsSfVwN50I9v6g4x2eZjs9bNrKMKBkSZ2D0fZNRBm77C4kdgzFGVbp6jlH23zMZxw0h3W0+pVE3fKiNkkxCwV2fdB3CrGz3b51CRjFtKNYhRgh6uODo+S/rCOdJM1m6I12uIQO036QuwfinEw2ci+QfE1R5rtDDeY6A1qxPI2v45Wt4aEQ02zs45Wt+ZHcqYmR80URAwgpqs8OZXxHkRZuBR1ySpqC5dPHeweQRCCGKXr8NYX4tcWEjGUENIVEdYXETEU41fnY6teg6VqNU65CAf1hUtQFeeQv+pBijYuZ+d4PyeP7MOsLKVgxf2oCpZgrczBLV9LoG4LgnAA4bfQ32Blb38T2zsjDMSs9ISMDMWtdAW1NNiriTtluNSF2BT5eDQVNDpUCFaoK9vA1pXz2bBoFsnmEDsH2njqwDaO7kjTHbLR5NAw0OBmuMlHu89EpjXEs4/u5G8fvwPffcRHr5xk33Arzc56huNuTuzNcOntF/ny3IsIn8BEV5R0IsBgo4s3TjzCf352jjOH99IZMDHeHmW8M0KrS89A1EWX30JP0MbByTT7xpIIP4F3XzrFmZPHaYn4MdereGjvTp598igvnX6Srz/9kO8/v8BnH77FXy5d4NtPPuSRXaN0R310RV2kmqdu8GNO+gKmbMP6DyHi8iYiHfcw2R5mJOFlKGqnx2+k22ekN2CmL+CgN+Sk02dH+AcI/wAWiwDhtGrYt2uUjz58i5eePkpLwCH2YggHaHSbiLtNNPvMNHmMxN0GEST84rT7THQGLPSE7fRFxejWvoiV4biL8Y4Qu/qb2D2QYKKr4Qpo+c00WK/EHoaMSsImFSGTIvtcwCxDEF5FEF5lJs+J8pez/zNENHktNHktXMNXYiu3l+wGImyuFdur9VJCBhn+y9Gw+mrCBmkWJOIWOU1WGe2+OoL6UmLGCtpcYnjDZVlTm0VOh1VJq0VBm0NFwjKVGrYB/JpKrLICfNpKImY5HUETUWst2/oakRctp7XqF3w6eD+rF/5W/FxdA+UFq9HUlmDRVaNXV7Ji0f3IK7awb3uKd954jnNvvcBbrz3Ho4JAdeVWqsq3UF6Sz/BAJ489to/+/nbKywrJ37yenFVLyclZzMpVi9iydS3llVuYP1+MO3TZDbQ2BfHZtXz3lMDCX/+Eo4Ybeb97AS2y33HHjfciCM9zxSv1OEIO1JQtR1O9hmyUq/AdpXkLqavayKpF97F1w0p2Tozw2cfn+ezTT3jixFHMNi2bCteSs2YxK3IWUVcvpykRJRzyMpYZ4uCeHTz9xGFOnzhCX3sjEbcpC9acFbIQkbN2HoWla3j0sW18celdjh/bh0JexJwH78JuVXHkyF7OvHySTz9/j227koxuH6ZnqI32jjgTkymeevoYu3aPM5zsQaurJRhwc+bF05x953XefutVnjn5OKPpQU49dZx33nyFSxcvcOniR3z/1Rd8++Ul/vMvf4F//J3vv/6Kj//0Ia+//BLHDz/KYwf3cuLwQzyyc5zRnmZSLWFSzT5SCQ+THQG2tXiYTDgYiZhE+ZKvnlTYQCZsFFOZfBrRvDzVBN1lq6HDIqPPUcuQTyMaehPijMbNjMctTDRZyUQNDPjUolfBJqXLUk23VUqPTZbdQgy4VHRYaui0ijDR61Qz4NEw7NeTChrJhM2MRq2MRCykQ6YsUAx6tVmIaDVX02arzm78+711DAW0JEN6UmFDFh7SIZO4yfAZSfmMJL0GUh4TGbeZtMtEymkg6dSScmkY8WoZD+qYDOsZD2rps1STciuZCOkZtNcwYFVkzdc7o1ZSTjWj3nqG7QqEHNjXaOfJoUYmA9r/ESJ+CBJDpuosRFyOd81MpSgNO2sZcigYcikZdtfR71TSbVHQZa6hy1YrgpdDTcqrm+q4MInbCqeKlKuOEa+WjFs9NWKhXMal/BFEDJmqGDZLSFqqGbaJnogBczV9xip6DZVX5Ex2BUlHLcN2BX0WKT2GKhb88TdsWpfLYwf28/JLz3H7TTO49YZrWbFoHtsnxjl08AC/umkGd91xK4cOHuDQwf08dnA/qxbP59brp7Ny0TxOPnmMp558nG0TY1mIeP7559m/+yDHjx+nsFCBINxM1ZK7aalaQWvFcppKFhPbekUm/0OvpCAEcVatJVRfSvGq2dmLhCafib3j/bxy6gjNETt7x/t58enH6GrxE3Rr2bNtgL98/Sf+9u3HnDl1jBeePsbnF87x4Tuv8cXFjzh/7h3eeulFnjpylKePHuP8O2f5+7df8/1nF/nus4+yr80zAhPDPeybTFMvK0delk/JptVZiBAEyFs1l9L8VaiqC+mMB3h03wSnHn+UyXQfVl0t+noZO8ZTIkRURcspsW2dMlPfjGW7izvnLspCROixAAvy5zBn1f04dzu4+YZrueWG64geCaPtraO+R8Vtt9zA7KX3kTyfZM7S+7jt5uvR9qqpcJXw61/fMgUf07jh2mtYtGUO4UNBrp9+NcnzSa6ffjXXTXkjZky/GuFnsxCWnEEQJhBmgiB8hSAEqd44D3XxcqzyDfi1xYSN5UQN5YR1pcTNVSSs1cTNVUR0pYTUhYTrigiqtuJT5GMuW42ucDk16+ciWzsbydoHUeYvQlO0HFNFLtK8ucg3zkeyQeyIKM2dSVXeHOT5C5HnL6Rm0wKkeXOzX4SYsYKBiJ5ufx0RfRlN1ursRA3l2KR5/PBWUFe2AnXhYmq3LEBZsJC6oiXUFy+lrmgJqq2LKFrxB0pz7qFm8zzMklx8dVuIGEpocYqJU5m4k+GonV6/kW6vnh6fgf6gmb6AgW6vlkajBL+qiGarnP6gnr6ghpGEje2dXgbCOhKmKhKmKprNEtpsMprNEhp0ZTTqy7PPtVqlxA0VRDUlxA0VdDoV9HrV9HhUDIaNDEUsDEetDEUs2ZzugZCJwbCZwbBodks12LOTbnQw0uRitMVFps3N9oEIB8daOTDaws6hmOiP6AuzZ7iRh8fa2JdqYmd/hO29IXb2R9g1EGVnT4ixDi+DDTYEIUjjlGwoZConZpOQcEppccsJ64sJ64tpMFXS4VEyHDWTarDSFzDQ7lTT4lBkW7bTTfbsjLW6p9KZIuzpj7KjO8hoiysbhzoYNdET0NLu1dDiqqfJriLhUNPu1dEdNGXlQYIQJKC73NQ8MXXzeAZFwWLUxcsxVudRXybGupWtnU3VhvloKnJwqbYQ0JUQ1hcTMZTQYC6nwVxOsL4Ap3w9tuo1OGTrcFSvwSFbj74qD4uymMlUF198/A5fXHibQ7tT1BauxFy1FqtkDU7pWkKaQjGjPgkDjTa2dYTZ1hEm2eRkIGZlsNFCm1dN2FxBo0NKq1dN2FSFQ1WCR1NBs0dPT9RBi8eEXyun02OkP2RnLBGk22PCqygnYVYz2hQgGXXT57fS4zWzqyvOG8cO8sVrz/L2E49wYKCNXp+JhFXFrv44rxzZw3OPbuPRTBcjrX4GI3YarbUcnejnHxff5p2Tj9Dq1tDjN5FsctPh1jEcc5Js8NDhNrB/dJiHtmUQfgJj3S0c2rOD08cP88rpk7z87EmOHNjN4f27uHD2Nb7/9DzffPIe/PN7+Os3vHr6uHio0grE7Vo6/UaEmdBkVjAUFEsRRxpcjDa6STe4ScUuN0G7mWgLMdEmpjR1uLV0uHUMRR0MRTx0eC3EreJ7AK0A14jbiCeZz2iqh4f2TfLqs08w2N5Ae8zDzkwvw52NBC31BCwqmgMWok4tjS49TR6xsVcQgrQHzHSFbfRFnfRH7Qw1usi0+LNbiMmuKMmEn96Ig86AjYRTL8Lrf9tIBM0qvHoxitteV4Yg7EB4HA6zPNtu7DfW4jfWEjApidjqaXQZSXjFforLN2eXG1Ab7HVZiAgZZISNcvyXS+p0EsIGKRGjLAsRcYuUuF1OxFJJ3C6nw6Om060Wwxl8evq8OsbiLkYaHPT4DITqxSz23rCFkVY/rV4tgvAdHQEDMZsSd30FgrCDFbNm8H77XVQsnc5P73gCQRhBV1tKUBCw6KqxG+WEPAYqi9czOtTB048/xPNPHWY82YVwVgS+ipJNVFcUsCZnCWaDGrtFS1nxZspKt7Js6QLWrlmJWi1l0+Y1rFq9kPnz72P58rmYDWpQCAz0NHPm1DEO9wo4tl7D+4MLaJH/jjt+Mw9BcJFN2poJwk9AsnUJNaUruVxSJd26nKK181i/9D5KNy8nZ/EsNq1ZxmBPG199fhH4Jxc/vcBgspvCkk0sXjKHKkkphw89xBeff8JrL73Ae++8yUvPneJP777NM8cPMZnuY2K4ixOH9vDCU4dID7fAVwKrNyzkwXl3sWzVAwRDFtraQ5QWryM3Zx6lxetpawly9uwZTj17lPc/fIOnTh3l+NOHOPXiCY4ee5hnTh3n0OED6A0qpLIy1uetYsuWdVitWgwGFWZzPU6bnkjQxdtvnOE//vIV//H9l3x47i2++OQC3335Ofzn3+Eff+Pi+Q9469WXeOPlF3n9hed4/bnTvHb6SY7tmWSss5F0IsBos5/RhJftrX52tfrY0exhImpj2K9n2K8nHTKRDk35EXw6+lx19LjU9LjUYgKhTUGPQ7ztH2uyMdJoIRkxkIwYGG2wMNZoZdCvocUkodMqp8tWQ4+thl67gj5HLf1OJQMuFYNuNV222ixA9LvrGfLpsnKmyxCRCZuzG4hBr5Z+dz3ddiUdNjltFimdTjn9XhXJkJZ0xEg6IgLQsF+b3V6kfHqSXp0IDz4jI34zI35rFiKSDn0WIjIejRjvGtIzYJPToStnW8TIw+0B0u56eoxyks56BqxKkg4VvUYpIx4No14taZeKJwYbeWPPMEe6QqQcClIORTYB6TJMXI54/WG0a8auIO0Qo1eHbDUM2OQM2ZUkPfVk/AaSXh39DjWdVgUdlho6LDX02VUMe7TZlKkhl5p+ey3DDhVpdz3jwSmPh0dNasooPWSTi4Ztm5xBi4QhqwgQWYiwSOkzScRSQKucAZucfquMfquMPrOcbrOMbkM18//4WzasyeGxA/tpSTShVsj55fXTGervorSwgMcO7Oe2G6+jNREnHPBx+03Xkb9+Ddsnx7n1+uko5dUsXziXX8z4OY8d2M/GNauYO3c9x48fRxBu5qqr7uT999+fOi+LZ8R4+XIay5cgvIk42WbrKxCxrcPDeEeAyg2LUZdvxFBbxpGDE7zy7ON89O4rbB/tZXSwjaceP0B6IEFXe5ATx/bzzaUPee+dM5x+6hDvvv0S31y6wJefnuf7b77kk/Mf8PwzT3Jg9w4eP/QIH7zzDt9e+oyzr77EoQO7mEj1IwhBEhEPj+7bxpGHduGxatEpK5GV51OSn0t54VpkFZupKsmjomgd8sp8Whs9TI72cvLoAbaN9SOXbGXh/HuQVBQgzJh2Nc7dduatnsX1117DjOnXUGwtoG7Qwv+56g5ypFvxPRzjumlXs0WzEUNax43XTeOWG65D11cveiEeuJPbf3EjebJcYkcj3PPAneTJc2k53cyyDfNZtmE+yfNJFq2bzZ333E74UJD8ujyum3YV4UNBiq1buO7n/8bCLXP4zR9v5Xd33CTqYYUgwnzElAnhcRQFi9FX5uJU5uPXFhPQlRDUFOOvKySiK80aiRuM4kH48kTqi/HWbEa7dRmytbOxVa5FU7ScytxZ5M78JWtm3UrlmgeQ5s2lKm8OxTn3UbD8j1lwqdmyCFXBEmzSPPx1hfjUW4noy2h319LpVdFslxGoLyKkLSFmrCCiL8NaLZpr5RvnoylegaFiFerCxdRsnocifz7KgoUo8ucj3zQX+aa5lK2+l9Kce5BumI2xMgevOp+QroiEXUJPoJ7RhJtUg5Nev5F2Zz0dLg29fiO9fn22tKrVrqDTrWYoYmK02c6OLh9jLQ46PUoSpiqajJU0myW02+W02+W0WqW02+V0u5XZn1+ebreSwaCWZMTAYFD7IzDIxJ2kGx0MRSz0/n98vWd0XOW9t73flfW+Z53FyUkxYGyDgRAgCQSIKe69SJYtS1bvfSRN7713jUaaUe+9y3KvuGCDTQ011IANBkw3xAQnkIRzcr0ftjTg58Pz4V7SsmVJnj2z577u/694xfbjbp+OvqBRbBH9EUCMx1xMtniZ7gqwbyjK0ckWjkw0s28oykxfmL39EQ4ON3JsooXDo3H29IaZbPcy2e5lpjvI7s4Ak+1ehhodsy++73CrCrDLs7DLs3ApsvCocsQYXVkGQU0hzY4a+oJ6ButM9Pj1s+3MFTQ7pHQHtAxETAxFLYw02hiLO5hodjHV6mG6TeykGKw30xc20F9npL/OSE9QR5NTRYNVRr25lkabnDavjq6gKZEG1eSS4VEViGV0QmdiM6ct3Yq6OAlN6TbkBVsSp8CC4EdTug1LdTp2aSY+VY4IQbMQEdLk4ZFlJEDCULQJS9V2zNVZtNVZePr0IV557gznTu7nuTOHGG72ErdJcNak45NliI/VGQgby5npqWO0yStughvEYr7eiJHYbEZ0xFrBYMyGqNOOIy/chltdwXR3Ay89doiLL54jrJbQYdcx4LfRYdfRbFIyGLAzFvHQZtWwKx5iKOhgpinMualBTo/20B+0027TMlTnYihipy9kYarZz2Szn93tYXqDZsYa3ezuqGMoYmdXW4i9nRF6g2ZiZil9IQvjMQ+dHh1tDg2CMEN6+lMcnRphOBbm1J4JPr/wJvzPP+Aff6O/Lc5EfxdfXrrAv658zuUP/swnF17jyscX+P7rL/ji/bc4d3gPqAXqLarESa0g+On3mxgMWhgKWRkKWRkI2RgI2RiMiCbrbr+JqZYAe7vqGW100+k10OrU0GzTUW9SEjGqaHKbCRhVvCQIsFKMtHz67HFefekp+NdfufLxBb669Dafvfc6aewjjX1iZN+o+EYTsqmI2FUJ70Hca6A1aKGrzk5/vYPhmIfJthC7OiNMtoUYbHCJ1/l+ENSwjUPi94oyO/HyI/oerjLnzbmflxGEc4ghnma4KuDRSfAZpAmICJjk1Nm0RJ0GGlxGok6daKZuFWNJfwwRc3Imv7ZSTHaaBYgfTyIiJgkuRR5+QSDulFJnqqDFKROLLZ0q+v0Gut0aBgJGOtxaAqoyeE1gsMGJIBzCqSgiYqmlwS7HUpuPIHRSnbOFxuIFHNLdwcIVtXgtUqoKt1Oam4JeXkJNeSYbV99PTXk2TfUu3n/7Zd5+9VnoFAi5jWzdvCoxOSrKSyM/J41N61ewc0cSGWnJCTNhfSRAXl46O3duZcWqP7BmzUPo9VKOHtrNnqkRBjrjvPTsabKSH+Rx1685ab2VOx5Zgbo8DYcyR5QvCZfEazRblqeRpGGUZqIq30FF9ibyU1eTvX012anr6IgHCXjMtDXX8/knH/D+xfP86ZUXCNf5WLnmYewOE2+8+QqffXqJTz/5kHff/jMfvHuBK59/zmeX3ufA9EQCDJsFgT8+8SjHj0xTXVvAjuyNZORsFk3l5ZlUVGazfu0SsjI2U16aiV4r4ejRXbS0hWlpizA+1U/3YCsKXTUNjUE6OuMEgk6SktdxjCSyslNJTl4HzwjwjIDPZ2NqfICzZx7lk0sX+PqrT/jumy/5x9Wv4Lu/wT++5X/+9g1//fxT3nvzdZ59/DSnDh/k1MH9fHHxPH/54DxvPPkYu7pidPst9PjFYI6ZuJf9TV72xT3MRB0Jg+7c6f+gT8eAV0u3S3kNRLRYauh0yOnzaRlvsDAWNTNcZ2C4ziAmBDVY6fOqiOnLEhDRZa1JwEO/S8GAW8mgRyUaqV2qa+BhTn40FjYnJg/dDsU1/olOm0yEE4eUHq9clFVFDIzXmxkJGxj0aehzKxPgMeBSJyBiLpVpzGeZhQgTQ3Y9Q3YdQw4Nw041o25x0tChq6BDX8aZ3ihvHBjlYMxDn0XBoF1Nh66aIZuSfkstY251AiKONLl4oifCvjozw/ZaMa51zhsxW8Q2ZhU/zk0qRqwibAxaahIA0WuRMOBUMOLVMB40MRYw0u/R0GmTJUCiz6FkwKVm2KNl0KWm1yaly1xNj6maPkttAiKGHVIGrNUJY3SvqVKMcJ2Fh0FrFQO2qmsg44e2dj8dxgoRHoxVtJuqaDVUsOK+u0lPSebRQwd5+IHfMzUxzq9uXsBT585w+6L5HD90kMU3Xc/xQwdZXljOrfPncetN13P58qfcetP1bFm7iunJcY4fOsjFixdZvjyV5ctTObj3CIJwG4KwiIN7D7N8eQaCMNc5Nnsvnr23W3JWYMhZgTZzeaK/JpMZMpkhaJXS0xRgeriNT95/nffeeYnnnznJcH8zk+Ty6OEp6sMWnDY5h/aN8uF7r/LHp0/y5ONH+OKTd/mff1yBf/0N/v09//r2Km+88gKPHtrP4ycf5blz53js0SM8un8PDUE39X4n/R1NsEjgIrdyYNcIR/ZO4LaocFtUSCvyKC9IRysrQy7JpzRvB7KqPHwuHZVlO6koyaCqIpuCvG2kbFtNZmYSwk3X/xzDqJY/rLyHB357Owtu+AW3LL6RAks29r1WSkNFLFg4j+t//lNSyreQVLyRG3/5MxbeOI9SZyGabiV3LF7Er25ZwF13LsY8XIXrgIPNhWuRRCtYtu4B1u9YQWpVMpX1ZTj22dhatikx5fj1Pbcgb6vBvtdKgSWbm2+5gXvvvHnWDzG74SoVRz2akhTs0mz82mICuhLxo7qIgLqIoKqIuKU6sZmu15RSpyomqi2jQVeOT5qNvWIHNTtWYCxKRl+cjF2STtaa37L09v+ifPtSKlKXUZTyENkbf0/WhnspSnmIyp0rqc5aQ03GakLaInqCGlqctYS0RURN5bS5ZbR75DhqMrBX78QtE6M6jWXbEsSpLUpCmr2ayrSlVOx4hJrMlQkfRHnqw5SnPowg+ClJWZKACJcsA68ym4ixmDa3jNEGByNRJ/0hC50eXWIS0enRELfUioVvEXPiBH53h5fdHV76Qlqa7dU0W6oS04hmSxVt9hraHbV0ueX0+dV0OKX0eJX0+lR0exR0exT0+dX0+dUIQi/9IRNDESsjUbF068cQ0e5S0enR0OPXX/N1Y41Oppq97GoPsLc/woGRRo5MNHNkopmDozH2DUU5MNTAoZEYR8aaODLWxIHBKFMdPsZb3Ux1+Jjp8DPR5mEk7qK33kKTW45fV4K5Jh1VSRLy/PXI8tahLtyIqSIFnzKPuE1Cb0DHQFickHT7dMRtNbS65NdAxFDUkpg4DDdYGY3ZGWm00V9npDekpy9soCeoo8MrTiHqzbXUGatpsMpo9Wjp8IulbTG7jFavkpChDFttFpbqjMS1n2shl+VvpmLnWoq3i90j2rLtWGuzsEszsVSn45Hn4FeJ04g6QxERfRFBdR6u2p2Yy1MIqvPQFiVRvH0VRmkhQ11is6vLJEdslReXV54l+iEeBKET6syVHBiKMdEaYKLJl5Az9dQZaHLJCBpLiFgrcCnzE7+z8CDU5m3DVJ1Pq8/C7p4m7JX5NGirabUo6XLqGK1zMtngZbTOzXDIyWjUy1iDj5mWKHvaGunzO6jTSokZVQxH3HR59XR6NEzF3Ew2eTja10i3T0ePR0t/yMRoxEbcUkuvV8dYo5Mul5oOt5pMZriVi7Tb1AiCn/T0Xewd6qEr6OLE9AgvnTnBK0+d4aVzZ1BWlNARDfLR269x/qVnef70Uf705CnefeVZLr//Dp+++zovPHaUE7uH2dPbzN7eRs7uHqQVuRjH6DXQ5zPS5zPS6zfTH7QyHPUwHvcx1RLkUH+cxya7eXSkjenWEH0hK+0uk1hadj+0eK3UWXUJOLGZlHzxybvAt/ztq0v848on10hMuEOAtQJx1OJpVc3sehkaPDrifiOtYSvdEQcDUXEasqeznj2d9YzE/HT6Z6dzFhXCg2Iyh3AehDMg7JuDibnnxiCC8BbCeRiY/R28Ril+o4yASY7fKEuAhN8oQwhD1Kahwa4latP8kMq0lmvkTHMQMbfm4GHOEzEHEcI2GGt101NnwKMqIG6T0upQEDNI6PXqfjC1xzwM1TsYbfJxeLiV3T0NNNgUdIXNRG0yBOESHk05xWmraShagD/rdq77zzZ2Ji9HXpFJaW4KVUVp5GVsImP7Gopzt1FRlC4+5nYBvaKCgsytbNu0ClllIcwT2Ja0hoLsNNSyKkJ+B36PlZNs5CQbQS0QCrmoqSmlocHHzMwwk5P9PPPkY3z3zZd8cekCGUlLGFX/hrOeu1j9+58hCE8QNFUSMpchXAfCttmVO3tthPMIi0BZkU5VXjIl2VvYsWkZeembeeGpkxzaN4HFqOLRI/t57tknOXf2NFabgYcfeYCW1hj/++9/Av/Lv/75HX/54jKff/wR3//97/zj6te8/for9LTHqSnLo6YsB528nLysZJK2rmTtlkdYvX4Jj5NlWpQAACAASURBVKy4h1Wr7yd560rSUteTl5NC8pYVVJZnY7GoKCjaSVbONmpkpdSqqti2M4l161eiUkuJxSOYLTqyc3ZQVJxNVtZ2CgoyIC6Qk7MDh1XDS8+f5Z/ffgV8y7fffM7Xlz/mH19/xbdffsFH7/yZ9998nS/ef493XnmJc8eP8eTxY7z9/LNcvvAG5599gv09cfq8YnHpSNDMZNjC7qiDPQ1OdkVsiY3qZNjCaMiUAIgOu4w2a22iA6nRVEWLpYZut4rhOgMTjVammxxMxe1Mx+xMNlgZCurocspoNVXRZpbQZa1JAMSgR8WQV82w7wfT9Jx8aQ4e5kCmx6mkyy4X05us0oT5Wvx34uRhdDYharxe9HIMB3QMeNX0uhQ/ggdxDbv1P1pGRpxGRpxzE4kfvBFDDhVDDoU4CbDLeXmmn4+fOMSx1jB9ZhVjbhP9FjVjHh3jXj2jbjUDNhn9llqGHQqGHTL6LaLJesQuS8iUflzuNmaXMmYT/35uAjFkrRVlQzYZAzYZgy4loz4tYwEjIz49vS4NHVY5rWYpbWYpvXYFPTY53VbRL9FpqabDLKHTJKHLLJqyRVlUNb0WccrQY6yg21BOt6GcXnM5veZSes3l9Fkq6DNXiV9nkVwDEWLi3CSCMEmbuYYmfSXLf3836dtTOH7oIIKwiGMnjmCqjxEO+Pjdr2/jxJHD3HzDLxka2k9aSjK3LbiB3/36dv70yvPctuAGLl68yMY1y38EC3MQcQxBuAtBWMTjjz/OPfdsQBC2iAAxCxH+ko14itdjLVyPsXADurz1qPLWU5uzgUxm0Nfk0trg4ODuAfq7G+npauC5Z07yly/f54OLrzFJLpPkYjPJqKnMpSXm58CeEbrb6zm4d5QvPnkXvyDwzhsv8/VXX/DWay8z3NdFJOBhoLudwZ5OnBYjPpuZoMvCaF8H57kDl1kN3wnUea08d/YErz5/jidOHMRr0yGtKKAl6icWdlJZlEVhVgq1khyStjxE0uZH2LThQdatuZ8NGx8kM2sLwoIbf8mim65n4Y2/ZMOy+6jOTWLBDb+YnUr8Nzf84qdc//P/4s6bb2TxwvksuF6cQvz614uJPxfj/od/w69uWUhQU8FDD/zkmnX7opu4beGNLF5wA4sXXM/NN81j4Y2/YP68/+Y3t9+EIKTNJkL9FzfO+28xXnbef1OavgprTRqmqllzai/iRELw41bmE9SXEtCV4FUX4lcVEtQUE1IX0+qQ0RvQ0e5SJMy/Dbpy4sYqvLVZRBJyEz/q/E08OtKYyGOfkyvlJ/2BrA33IvowllOTvVaUpOSsx169k4C6gKCmkLhNQl9YR7tHjleRi716J6by7ZgrUrFJ0tEVJ1OVtoKK1GXIstclDNSynDVoijahKdpETeZKSlKWXCM9KEp+AHXhxoQvImarENuq622MNboZiToZCFsTq92lol5fSadHxWSTi9EGG0MRM/u6A+xqc9PhEfsf5qYNP4aIDqeUbo+C/oCGgaBYBjNcZ6DXp6LDKaXdUUubvQZR5x+lP2RKQMRQxEp/yJRYHW413T7dNRAxHnMx3eJjpiPIgaEYB0djHB5v4vC42AlxcDTGoREx3vXgcCNHx5s5PBJjV5coYZps9zLd5mWsxUWHX8cPBqUoNlkm6tJkanPWIMlcSU3mSjRFm3DLsolZq+jxaxmsMzFYZ2EgbKbLr6E7oKUvbGCwXmyqHoiY6PJraHMr6K8zJiROczKm3pBelDI5FcTsCurNtYQNEqIWKS1uDW1eHYIQpc4oar6bXDIa7TUEdCWJ62mrzSBsLKU2dzMFW5fOFob50ZWn4lEX4lUXinG10iy8ilwC6gLRC2MsoU5XiEeWibk8BVPZVvF5VZHBHZynvDANSXkOssp8BOEkmrJ0nPJcvPIsXLXpCEIrP+F7Wn0aprtCzHRFmGjy0e7T0upRi63VXiV1lnIi1goiFtEXIcZUip0GsoJUmj0mHpsZZHdHhF0tIdqdWiJaCfW6ajy1RbhrisVCK8FPT8BKf8hFo1VDo1VDX52b4cYAXT4zI1Ene1oDHOyK0OlUMRqx0eVSMxy2JIoKx+rtdDpVtNnkjNRZGQya6HAoGQqZ6fUaGI26eWz3OEcmB2l2miAq0B+LcHhymCO7JuiO1XNy/y5ePHuKJ4/t4/SBafYNd3FgrJeXz57iiWN7mepuYd9wB8fGexEEP2d3DzLa4KLLpU2sbreObq+RgZCNsZif6dYQR4daOdDbyP6eBg72xdjTWc9w1MWcfpTXBEJG5TUmb6tRwYfvvcFf//Ixf/3ifb65/AGnj86AX2Bm1nz9L0GAiwL38Bq3cpFcJhGEMzR4dDQFTLTV2eiqdzIQdTLVEmR/TyN7OusZavAi/MfstLYTMpnBrqzAUF2MprIATWUB6op8hHMgLcpkIye5g/N8z0/ExCibCr9Zjldfi1tbfQ1EzIUB1FvViSUIfhocoqwobBZ9Fj+GiDpTbSKdaW7Vm2tpMFdTb65GeBAe39eLILyMT1NEi1PsbqnTltPvF+Gt1aFKlEL21tk4MNjMqV19HBxqoSNoxCEvxKkswa0uozB1Jf6sOxMQ0Rgw0hZ1IClOB7MAZoHywlS2bXyE1KTlcEyAYwKpW1axdcMyctKSMKlrkFcVYdTWsnP7Ft545Y+89spzfHLpAp9/8gH1YR+SimIuvP0q+/ZNMjU1wMWLb/Dv77/hyhcfceni22QmPciQ8i4ed/2aNff9HEGQ4dKW4dOX4dMXie9bKxGL7aKzcCecQ1gEVYUpFGdtpjg7mdLc7axbfj8aRSVGjYz01GQmRgf45q9f8czTZ2ltaUSlljIyOsDrb7zCR5c+4PIXn/HppY/497++53++/ZbvvrnC5U8u0dMeh0mB1oYAVl0tG9c/zJoND/Lgit+xfPV9aI3VOJxqcvNSyEjfxLo1S8jJSmZqooeeniaijb5EOVxK+hYk8nLyC7JwOM3s3jPJuSdPMzTcTXNLPaWlufRSSWFhJlu2rEKtqOTtN18Un/NXLvH5xxf45zdf8Ol7b/PRO3/mhbOP88LZx/n4/Nu89eLznNi3h9P79/DEwT1ceP5J3jx7ksN9LUzUu5msdzDk0dJukDDpNzIVEJN9Rn16Rv0GxoOiB6HXpaLNWkuTsYqYoZKYoZJ6fTl12lKihopEKepovYmZFhe7mp2JScBQUMeAX0OLsTIBEX1OOQNuJcM+DSN+LaMBccowBxFzEqY5D8NwwHANQHTZ5fR7NIyGTExExE6E6ZidqUYLE1GTGDUb1DPo09DvUdHnVjLo1jDk0SbWsFvPoFPLgEPDgEM3CxFzy8CwU8uQQ8WgXcmAbdZX4FLx8kw/F0/uYybkpEVZxajLxKjLyJBDw5hHlwCOEaeSodlSt0mfhlGHXFxOmdhC7RDXhFPOhFPOmFPBqEPOsE3KoE0EiCGnKEWaS2Qa8qoZ8mjpdalot8hoMdbQbKyZBYka2gwSWnSVtOrFKUGXtYYeay091lo6DeV0myrpMVfSaxEL5HqMFXTpy+jUF9OhK6JDVyB+ri+m01BGh6mcDmOFOPmfC3JOQIT4/hvXS1h6712kpYieiJtvnEdubg0XL15k87o1LLn3t5w8cpiF837O1hQpTz/5OPnZGezdPUMkFOBXi+bzp1eepzA3C6mk/EeTiHReeOFFcnPV1NQ4efzxswjCrxCE3FmIuEKwMolgZTL+qmTs5ckYS5Oo2bmCivQVCDNwHVdpCBp55olDnHp0N0MDLUilxezZM8wHH7zBV199wFNPHaevP07qtjVsXv8wBo2ElpifuoCVfTNDPH32OH5BoLkhxLNPnaW9uZGstG1kpG4l7HMx0N2B12FBISlFISnFadLQ3dLAWH874wMdHJwZ5ZnHH+XD86/x7ZVPefKxI/S1N3JwZpTBriasOhkhnxlZbT5bkx8hOelhNm38A5u3PMLWlBWs3fAHhIU3/IKbb5rH4gU38NA9d7Bp+X3UG8uozt5E0bYV5CU9Qm3mOlT5ySgK01g0/3pWZSwlcjrMjqqt3LF4EWUZyexqcsPnv+Tl0z8V19Eb8MgKsUtyMFVkIM3fTHnGWgq3L0MQZJTteESU+2SupHjHSnKSHyI/Zels8VoKttp03MpsHLKMWZi4iiB04lEV4JTn4pTnEtCVEDGUE9QU02KX0u5S0GKX0miqIm6som22mTlmqCRmLMdYtIXatOXIM1ahyFmLoSQJc3kK6vwNKPLERuqS7Q9RkPwAc8k0ksyV1OasQZ67Fq8ym6i5lJCugEZrOX11Gto8tQkpjaZoE9rizZgqUlAVbKAmcyW1WauozliBNHs1mqJNGMqS0RZvRpm//hp4mHvil257EF3JFlyyDPzqXGK2CrH/IGxmpM6e0GxPxbzsavIzUmelyyVGrI7VW5lsdDAVc7K71c1Mi4uhsF6EhtmI1phBLJhrsdTQZJIkGqv7/TrG6q1MNNgTRumBgJ4ej7iBaLHLRTlKS4CZ9jDjcS8DdTb6Qhb6w1Y6PDq6fAb6w1ZGGlwMR8U0m71d9Zyc6uTUTDfHd3VydLKNo5NtHJtqF9dEG0fHWzm5q4t9Aw0cHW3hyEgzI3EXwzEn021+euvM9IRNs9KAVgRhkrC5DIciG335VqS5a1HkrUOeuxZrVZpoRA8b6fGLU5IOt5ouv45On5ZOn5Yuv47ugJ7ugJ6OWT+DIPhpdSlp96jpDRkZiFjoC5voCRroDRmJO5SEDRKCukoabXLafXpaPVoEIUpIX0FPnYFmt5wGm1hM51bmoi/fhrEyFa86H0tNNrlMcp47EAQ/JkkmDnkuLkUeTnkuNkkGblk2XkUuPmUeUWMJLQ4J9YZinDXpmMtTcMuy0ZSJp6rHSGL96iUIwgwVBam4tGXYZTnU6cV/Nydn6q23sKevgX19jcy0hxlqdNDh19ForyFsLEcQ/Hg0c1OIQ2Ix21oQ5oG2PAuTpJCwUUqdsYZmu5KQvooWt4agrkrcGOnFm3dp6nrUpRm0B2zYlRUUp21BWpiBTVGJILzGUMTOSMjCZNTJnmY/u5t8jIat9Hl09Lq1idXj0tDn0THoNzIatjIesTNR72AgYKbba+TIWD+HJwZpdVvgOgGuE3ju1FEu/Ol5PnzrT/zzL5/xj68+5bsvPuTEnjExUnWleMPua4nQGnDSFrInrvlw1EWDsYY+n5F2uwo5rQwEzAyG7fT4TPQGbYzFvOzuiLC/p4G9XfWMx730h230Bi0/vH7VkMa+BECoJCVYjQramsLsmhzg2SeO8fKzp7nIrWQywyClnGMlL3M/87gs9iAwK0kSnifmM9AesdPV4KKnwc1UW4TdHVFm2usZjwf4Iab1GYQzMI/L+AWBmf424j4r5VnbceikbOMQbqM88XtZVFV4TArq7DoCZhVeg5ygRZ2ACOE6Zs11fkIGGRGzkqhVTdSuImpXIQiDxFxaonZVIp2pzlSbAIm5aV1QV0lAW0GdvkKcRAhnCBgr8OvKCGjLCOvKqTdWETNLiVtkBFVl9IcstLm0dHoN1JuldARMBHTVBAwSGh0KnIoigsZqoujRP5uHP+tO2muvR1aayrkTMzy6b4jx/ia+0f0/3FASYv2SG9Cl/5K0ZT9lw9K7KczYil8QmBxo56lTR3jx6dN0xMO4LRrUsirOnX6ULz/9gG+++pSPP3yXJ04f5/CB3Txx+hgXL77FxYtv8MF7b3D+zy/Dv/9BddFWRtW/4engPWxYcj2yshzxcTNV49WUEDKVJnwkwqegKN0hJjP9RJxMSArTyNq+nh1Jq8lK3cimdUvZkbKe5M1r6Otu45NL73Hly0/5+KOLPPXkGdQqKbk5GXg9Dl587lnev3Cef/79W/jff/PxB+/zly8+5aXnnsbrMJGftQOltAy1vIytSStZu/EhUnaup7k9xNvvvsSLLz6BxaJgzaoHyM3eStBnpSUeYny8n5OnDhMKu1m/aSUbt65ly/YNpGzbzOBQD+cvvMnxE4cJBJ3U1JaRkZHCzp1bSUlZR07OdhxWDYcPTvDh+69z+fMLvPbyk5w4NM2TJw/z5PEjnNg3w+lD+3jy+BF2D/cz1BLn0PgIffUhukNuhut97G2tY39LmImQlX6HuEkWN8p6xnwmht1iatGQR8+AVzz1bjVLaTbWEDNIaNRX0WCUELfU0upQ0OFWMlJnTry/jdVbGQ4Z6fNq6HKKPooOq5RWUzUdphp67Qp67Qq6rTL6nSrGg2L60mjIxHidhSG/ni67nBajhGZDFa2majptYnfEHDxMRe3MxFzsanQyFbUyFbWyK2ZlqsHMaFjHkF/LcEAnTjlcikR/QqKZ2qWbBQWNaKa26Riy6xPm6gGbigGbIuGNGHVr6bPI2BNxcrgpwKjLyLjHwqTPQZO8ki6TjF0RG1MBE3F5MQ21BYx5NBxocDAdMDAd0IlxrSaJCArWasZccqb9GrGwzi6j11BJl76cAWsNA1Yp3UYJ/VY5Y35DwgvR79TQZVfSYZXTZpHRapbSYqpNGNPn5E1txsoESPQ6ZHRbJHSZq+gyltOuK0k0hzerCmhW5dGkyKFVnUu7roguYyndpgo6TOW06csSEBGU5SKG2Lw1u/z45MUsu/+3PPyH+5FVS7ht0U0IwiI0SjkP/v533HPnr1BKa7hl/vXcuuBGcnemUR8OUVFSxB23LOD2hTey7MH7Cfo8ZGxPZvnyVO65ZwO33PIIy5enkpuroabGyU9/ej+Lb/wZgjCDtWCNKMFfCqHqVPy1qTiqd2Co2I48fzPSgiTUFTspzdlMa6ObgZ4YwaCVxkY/PX3NHDqyi1OnD3Hs+G56+5soK8siLXU9O9M2Eov62L9njMqyXBrrvfR2xRnobWFqfIBnnj5L0Odg9YoHaY6FOXZ4Dy89/zRnTh3jyP5dPPn4MZ4+e5w3X32Ov3/9BX/98hM+fPct/vL5Jf79z6t889WnnH/zFZ578jT7Z8aZmRhi364xGiMepDV55GRvJDNjHVuTH2HT5gfZuGkJDy29C2FVysOs2b6MtanLeXD177l5/jx05enU6UvwKfOwVqUhz9lIVdoa3NJCFi8QJxJ33raY229ewPZ1y9jdHmS43gJf/hy+/Lm4AQ1q6fep6XbJ2b72YRbe+Atuuv5nCMIPHQnVWauQ5q5FU7IFef56NCVbMFaK5VsOWQYeVQ4uRRbWGrHV1y8IjFKIS5FHyFBGk0tGp08txqs6ZLQ6ZMTMEuq04gSi2VxNs7maBn0pQUUO2rwNSNNXINu5kur05ciz16Ar2oymYCO1WauoyVxJ5c7llKctpTxNjGWV5a1DXbw5ITEK6wuJGIuJ2SpoddfQaC3Hr87FVCH2AtRkrkSeuxZ14UasklTMldvE75u2FGn2arTFmzGWb0VfmpR4HEpSllC67UEqdjyCIm8dlqrtidK5dq+UkUYLoxEbY/VORiMORiMOJhs97GryM9HgZCBgZDBoYKTOzHjUxkSDnV3NTnY1OxkK62m1VSfKnepUxUTUJdRrSqnXlBLVlhE3iikpfT5tojyuy6Wky6VEEMIIwqd0uLX0h61MNvvZ1RZiqiXAWMzDWMxzDVAM1NkYj3vZ1RZid0cdB/tiHBtr5/hUF0cn2zgy0cqRidYfQGKijSNjLZzc1cX+wUYODzdxYKCRoUZHAiIGG+ziZuk68RQvbKrAqy3AocjGLElFnr8eVYEIgpbKHcSsVfQF9XT7NAmI6PRpaXOraHEqaHUpEw3Wc6s7oKfdo6bNraI7oKc3ZKQnaEh83hkw0miTEzZIEp6INq+OuENOg7WWFo+CRnsNjfYaYo5aAroijJWpaEqSMVWlz4ojTiZaix3yfNyqIlyKPOzSbBw1WbikOThrMxEEPwFVLg2mUup0hTiq0whp8hGioKnM4Ao/oyXqxWnViGB1K6Ss/j2CcJLSlIfxKrMJagrpjRjpiVgZafYy2OAUYc+vo8mpoMFWTchQ9sMmWDgprruZvREPIslOJmfzSgpSVhPUSzBJsnEqinCpStBVZDJJLmGzjN5GD30xL8KgmE/ttyrZM9rNoenB2Y3uawyG7extCbCn2c+g38iAz8CumIfpRrdYyuRU026V02wUm4173VqGAiaGAqZZzbyODreWg6M97B/pETe2Nh3jHXFeOvcYfPs1fP93/uevl/nrp+/x7ivPcGzXMGs5g7CSWe/DDI0uM20hO412LQFtJb1BCxNxL71e8WcMhazsaQ2xpz3CaNRNf9gxWzrnZLTRzUiDi96gmQ6Pnk6vgU6PhTaPGUHwJzSuuAW4W4BJ0WDtFwSef/IEL5w7wUezHox5XBaT5yZ/iPucz6eEMSMIh2jw6GgJWeiod9BT72SytY7p1jrG4wEG6py0uIyijEl4C2EpLOISQYuaU/sm6Gz0U5K1jeu4Cm6B8b5W3n39eQ5M9hOwaTApKnBpa/EZFfhNSgJmlShhEjoRhPMIcgjoagkZZNSZFLOJTycRhBnibh3NXgNxt46IVUHELCVqlf+wLFLqjNUEtBX41GWEtGWEDT9Eywb05YSMlURMEhrM1cQtMpptCtqcamIWGV55CW1ePQ02BR5VGeU7N4mn9/sg5lTi1VYgCH6uG36C5vLFNJcv5rr/FAvb/vP/U7DwhqWkrphHt/p3XGi6m2d9v+Jiy28pWjePtM0Pk7VtA+0Nfj55900+Ov86R/ZO0NMaJXtHMk+cOspHF9/mrVdf4MLbr7NrcoTz3ME7b73C1a8/57PP3uO986/ywnOPU5G3GVveQr4fX4EtdyE+o5goZZUWETJV0+iQ0eCQJF6f21f/jqK0tQjCd1iVpVTmp1KUtZX8jGSqynLxOPQUF2SSkZaMTi3j4L5dHD6wmxPHDnL86AHUKukPMcZ9Xfzt6yvw7//l6y+/4rWXX4LvBPhO4A7OU5KfSerWdRTkbKMgZxsb1j3E2o0PsXTNffQONvHJF+e5cuUSXBbgskBWxhZys7ZRlJ/Otm0bSUtPZkvSWpY8fC9rN68kKXUjW5LWY7boCNf5UKpqSd+5lfUbVrBhwwq2bFnFjh2bqKkpxO3UwlWBxqiLtpYg9SHbNSV8/S0xJno7efL4Ef545iQHRocYiNfTGXLT4bPTF7IzHfMz0+hjxKuj11xDj6maAZuKYbeeEY+BfqeGHpuSHpuSTpuCttmNarOxhrheQswgocUipcOtZiBgZDQividONNgZj9oYjViugYh2m3hS3myookVXSZtBkjg17zDV0O/8IYlpyK+fPWmvpcUooc0sdkjM9UOMBI1MRKzsanReAxETETPTjRYmoyZGQlqG/FpGgnpG/FoG3Mr/O0Q4NAzatAzZdQw79Aw5NLNgJUtEpE76jXTqJTRKi+nU1zDs0NNnVtNn1jIdcNBrVXK4NcChuJdes5TpoJnX9g1z/ugEj/dGGXEq6bdUM+qQM+FWJToaBq3VdOlK6TdJ6NFX0GuqYsytZFfIxFTAwJBbQ69NnpBjDXhnW7s9OjrtSpqNNTRqK2k2VNFsqKJJX0mTvpJWQ0UCJNpNVbTpy2jTl9GuK6FNW3wNRDQpc4nLs2lSZdOizqdFV0irvoRmXTFNPyp5FX2IzyQgImqswVVbQFnmVm5dOJ9bbrqBh+65i7tuvZk7b72FTSse5re/upVbF9yIIGxGEEq5feF87rx1EXfcsoDNyx5AmpXM3bcu5LYF13PrTfO49aZfMifF/2HdhiBsQhCeRhBAvXMpwlKwlW4iVLuDiDoHS+UOytJWIi1IQluViaIyA6OqBK2ynN/95mbuuGMBOXmpKNVV1Dd4CUdclJRlk5mdQtrOTRQWppGbvZWK0hx06mryc1KZnujnxT8+weXPLvLt1S/565XL7JocJmnTanq7mnn15Wf54L23OXvmUV549gwX/vwyn310ns8+Os+Xn37Av/95Ff73O67+5TO++uxDvr78MR+//w6ffniBD999i7defYGzjx2nrSmM2VhNetpqkpMe/sEsDmza/DBCkTWXYns+JfZ8tpVv4eab5rHsgd+w/A+/ZeWD95C9dRWlO9Zy5y3zWXLPndy+eCE333QDixfO51eLF7H64ftYv2wJJTu30OPXUrRjIyuX3MOKJb9lxQO/Zduah7jlputZkfwgv1m+bvZBT0tceEXBBhQFG1AWbsRQkYJduhOnPBO3Mhu/Nh+/Nh+PKgefpgBBiOMXBNzKXKLWStp8ikRxWKuzlri1ioi+hKBaTBdqMlcSN1UQ1ZXgkqShzduAKnstyqw1VKY+QnX6crSFmzCUJCGfPc2W5q5FkrmS0tSHKZ7tdZhLV9KXJuGoTU/o1n2qHDyKLHyqHGQ5oqGmKn0Z5akPU5W+DGP5VsyV2xJ/9mNIMFduQ5q9mpKUJRQlP0B1xgp0JVtw1KYnTNVxeyV9dRpGY1bG6u2M1TsZqbMzFLIyVu9kOu5jKuZmNGK7puxtrN7KVNzOVNzOUFhPu6OWFksNEXUJvtpcvDU5+Gpz8UvzqFMV06ivIKIWC+X6fFp6PGrabFLabFK6XMrZFCYTgxEH43Ef060hpltDTLUEZ1NrAkw0iae6Iw1udndEODbcxomxTo6PdnB0tI1jEx0cGW/nyHg7Ryc6eHSqS1yTnRwdb+fwaCt7+xs5ONjEgYE44y1+RuIeJpp84sYm0fZ6Ca+mSDRVq3JxKbLQliahLd6MqmADpvLt1OlL6HAraXcpaLbJaLbJaHGoaLIpaDRLaTRLabIpEsV9nV69GJfr1tLqVCemKp1ePV0+g9hqXGdNTCMEwZ/oiojZZTTapDTaa6i3VBG1SmbNo2XYpZkYK1NnPRJRMfJ1vviG6lQU4FEX45IXYK/NxSPPw6vIxyXNwiZJx6fIpcFUTtRYhk+RKz4PoyAt2o7fqmRytIvmWJDXuAevVYWyLB1zdRaakmQRPj1ydnUHmeqq49BoG3GHkphFRsQkod5cwWMSmQAAIABJREFUTdQqIWwsx6XKxVyTjqZ0mzgN+w8QhJcRBD/6yhz6ol5eO3d09uT7Kh5tCUGLhOm+KC+dO8Czp3bz6nMn+OKDV/nzK+cY6Ymzf6qfyx+9w8U/v8TeyX4EYZBWpyYxQRsKWRkO25hpDjAVEzfwAwEzHQ41cWMtTSYpXS4t/X4TvV4DnU4N3W7RA3RsapAjk4PEHDoCJiWCcIxLLOLpk0f48tIFPjr/KvQK0CvQHvWyljPEg3Z2j3TT31pP2KIlYtcQNsoRhJepN9TQbFMkpExDISszzQF2tYQYqnPQ5TPT7TfNnpDr6fTqxSZlu4p2t44ur5UOn1WMeD0PwjnRrPsWd8OkgEpWjqK2lN6WCAKIELEUgnYticZow6yEaCMIwiRBs4x6h5omn1E0VodsTDaHGG/00x9y0e4yETWrrgFAM2EiDj2vPfc4x/dP8h3/QQ2dohfgZwKv/fGcKGNyGkAv8B3/gc+ixq2TzrZ5z0359hHQ1RLUSwkb5dSb5LPldSeZx2Xibh2tfhMtPiMxl5YGm4KYQ0WTS0PMIYYPhA0S/JpyfOoygppSQvoK3JpisRFdW4pXU4JHWYJbUcwlFuFXltLiUM8+Ht8Rt2vwayWEDLW0+k0cGe8QDejfgb4yC1N1LtcteYK22hvwV9zFzqQ/sOK+Bai2L+KEZTHn43cyqlhM+vKfsvSe+XTX3MaV7vvokixm2b3zMamq+ceVz7j0zmsc2T2Oy6ymsiiHoe5WPnz3LT798AJ/euFZvucnnOcO2luivHf+dV59+WnOnDzIphv/X0xZN/JN3xIed9/Jmvt+waWr/43PJMMmK8arLafRISNkKsUhy8JSuxNZwWyk6z0gL82kJCsFSVEmVcXZsFJgZmqYgwd2Y7cZSU7aQF52OkadklPHD/PE6ePkZe+gsiyf5liEN159kS8/+5i/ff0Vf//r13z/3bcc2reXZ1hK1s7tbNm4ioy0LdRI8pFU5rI9dS3LV9/PA4/8ht37Rzh/8U+8+eYfOXv2KFqVhJSkNWxav4KczO1s2rSKlaseYs3a5axY/QhrN61mzcZVrFy1lOStm1i2/EG2JK0nKXkda9ctQ6GoIB4PIpOVYTLJcNrVcFWAqwI6TTkmfRUWXTUmZRWC8DItER+CcIae5nrx+b4ROsIeOoJOWt0mujwmRsN2xoMWem1yOnQVdOorGXbrGQtYGQ/aGPaa6Hfq6HFo6bKpaTcraDcraDXLaTXLabMo6HGJBwLTjV72tAaYafYw2ehgNGJhKGRkKGig36ely6mgzSomL7UYJTRrK4iry2hUltCgKKZJU06HqSZhrO51iSbrucnDgFfLWNjMRMQ6K12yMd3gYHfcze64OwERY2Ejk1ETE/VGRkJaRvxaxoJ6RgM6hrxqxvwGxvwGxr1iI/X/CRGikVqbkDFdAxHuHz4ftCs53RPj4okDnOlpoVOnYMiup9+u5WhbHftjPrrNcg40efno3GE+eGwfBxqdDNnlDFilidK3XkMlfcYqRuwyhqy1THi1jLpUjDiVTPn1HG7ycKIjxL6YmxGvjgGXlgGXlj63lj6Pjh6Xjna7irixlgZNBc2GKuK6CmLachEiZj0obcZKmnVlNGmLadaV0Kovoc1QSqu+hBbdHEzk06TMpUklgkRcnUdcXfCjw68fQYQaOjw6MbluNnji5HQvfz61n6kGDy2mWtosMgZ8BnrdWho1FXQ7FLPw8QxzHU5zZYXdlhq6LRJ6zaV0mwroNOQhCH5atTmzP/PY7Pp0doFy53KUO5djKFiPV5JKnSYPSeZalt49H1nxdobbgziNtdiNUmS1RaxY8QAbN69ganqY0Yl+wvVe5CoJa9Y/wqYtK9mctIqtW9eSlZXC9u0bSEvbTGbmVsbGenj66VNcvvwBn3zyHlevXuHUqSNoNLU89dRjfPnlR1y6dJ6nzp7kpT8+wYmje3j9lWe4euUTPn7/HS6+8zqXP3mfzy69y/fffsM///Y1b7zyAs+cPc0rzz/DG6+8wBuvvMi504+ye6oPq0lCeUkqwltQVpKGACQlL0OYP+9nLLzhFyyaP49F8+dxy4LrWbzwRtalLue+h+5m8cIbZs3W8/nDynv5w7J7uOve27j5phv41eJFbNy5mt8/eBe3LprPrYvms3jhjfx+yZ2s3b6M229fwKIbf8lv77+dypiSypiSX99zC4JwO4LgR128GXXxZlRFm9CWJmGX7sSvzSeoLySoL6TOVJLoAQgbSxMX2qPKI2wsJWIuF+M8IwaabBIaTOWEtUXU6YqJmyposUqImyqIaAqwlW9LAIQyaw1VO5ZSnb4cTcFGdEWivEg5a9KtyV5NRfoyilKWkLtZTGmqTFuKLGcNlqrts3n++TilO7FKUrHXpCWWS5aBuXIbspw1qAo2YKnanpA3SbNXJ/wO9po0pNmrKd76B0pSlqAp2pTwQfhUOUSMxXQHlYzETAzVGxOTiP8TIqbjHsajjoT8aCCgZ6TOzESjlcmYjaGwni63/BqI8FRnJ0AirCyiQVdORF1Cs7maHo86ARJdLiU9HtHrMBixM9LgZqLJn4CIyeYAYzEvw1FXAiSmW0McHmjmzHQf5/YM8fiufk5MdnNopIUDw80cHGnh0GgrRyc6xDXePvvC7WS6q469vaL0ZrojzGiTOOEQhPMIM6IsIGyqwKnIw1Sdhludh1+bj2kWynQlWzCUiubqmFlC3FJNg1FC1FBFo1lK1FhDvaGaBlNtAiLmQKHTq6fVqabFoaLTq6cnYKLLZ6DLZ6AnYKLDbyBqkSYiLOc033XGKuqMVcQctUTMlYSN5dRbqoiYywnoivBrC3904j+JIMSR5W/FUpOduPkZytOxSTJw1ooTCWtVGl55Dg2mchrNFQTVBbhl2WIPxSKoyNuOx6GlqjyP/Ozt/Aff8eITB3j/5cc4PNJAX1hH1CqhPaCjPWhkIOam0San3lBNQFtGSF9B1Cqh3lKFR5OPpXYnisKk2U3kldkyrE9RFqfTGXLw6tkjTHXV4TeU41IXYVXkE7TUMNUf5anj03zw52c4MNnL0b3DjPe38MofT/Ovq5/z7tsvcfrEPib7WxmJ+RkKWRkJO9jV5Gc65mcwaKHXY2Q4bGMi6mEwaKHLqaPDoabbpRcNzh4jnR4dLXYlgtDKsV1DHN89Sk/ETb1Di3A/XGIR3U0RLl14nb9/eQniAsSFRHPno3vH+Oazizx96hANThMeXQ0NNg1NTjU9ATMtdiU9Hj2dTs0P8OI30+HS0eYS+yCa7arZaFc1caucZruKLp+R/pCL3rBLhIhZCeRGTlJJLypZ+Q9G6hrhB7kSEA/aaXCbfgQRV8TkJDOELHKidlViw94RsDDaKEbpdnp+JKES/KJZN1c8FfJZVLz3+vN8dP5V/nju+DX+jB8v9AKvcQ9OvQybUvKjFugrBPXSxASi3qIiZlMTt2v4GVf4GVdodGpo9ZtoD1rEiYRTTcyhotmtJeZQJcrh/Box7jWsKydsqMSrK8WpKRZhQlNC2CDhEou4xCK6fAZ8ilIazbLE/8ulKCOOWjSdvwbCa+IkwlyTh1dbwXVLniBWspDOypuJFd3Fe81383rdMqKFN7HpoZvQSDNxmGvJ2rGepffO56TtNq5O/IbHQnewftlP6Y57uPrFJa58cpG94wOE3FY+FwQGe9o4emCGMyeOcmD6JxyY/glbVv6GpNW/Y/3SX1Gy8QZM23/GV/W38bjrTtY98EtmfvTYtgcthEzV1JkluFS5OGRZeLUFGCXZ4n3sGBhkZVQVZiApySF922ZYKVBUmEO1pJytyZv4/b2/4Tx3cJ472L9nionRPg7sneTgvilOHT/Ixx++y8cfvsvVK1/y8QfvcfH8n3njTy8x1N+FrKaMrJ3JVJZn47Sr0Gkq2ZqyimWr7iMpdS2PntrLsZN7CAQsGAy1cEiAQwLrVj/CpvUr2Lp1Pclb17N23QpWr1vOynXLufveO9mashmX24bZosPrcxAKuwnXeXj00b2cOnWQ5uYgekM1M4KAUl6EVl2GtCYPpaxQnERUiocTAbtBlHTOFvQJr0F3g5+BRjEooNOtp99rZMClpdMk4f9n7M2j46zPtM13Tp8z3/SkM+mEsJpA0qSbdNLpJGwG2+AN75ssyZKsXSqpqlT7vu/7JlVJpc3aSqVdluUVg3cbbLDBGBsczGLAEOgAIQlJ0+l0d77ua/54S2XozDcznPM7hUuWrKp3qd/1PM993736BvpNLeS8BsZCdqYiTvJBGzm/hdGAlZzfwpDHyIBLz6DbwGDh+8ciDqaTXubTIfZlo8xnQ0ylnIxGzIyEjIyGTYyGTQz6tKKD00Kmg6mVtLaRpLKWpLKWjK6JHvPNjIgFmBjxiwFxsykXezv9zKZczCSdzCSdzKZczHV4ihAxmxLzLSbj4sqHRa3FZMTERNhIPqD7/wERGvJubUFMLULDiFNOztVG3qNkMqBlwqdjxKFgf8rDq/N5Xpkd5UAqxKTPxqBdy56Eh8mglR6jjPmUm9efmuSlqX52mWWMezTkXSomvGpyDjl9ugbGnAoOd7g53h3kwniWZ4dSHGx3Mx00Mh+380xvmKeyIWZidnJeA4MeHX1ONT12JV02JZ1WRWHJ6bLIyRgldOib6DS10GuX0eeQ022WkNbV30wJtzTRZ22mz9pMj7mx0JWoJquvIqOrJK0VN+/tmp2kdNXFDnraJhUnFeZg72AKcYJCDOG8fPogf3jrUvHekjFJ6XWoyFqkdJlbGfHrxQJljeiseP/9NuxWCw6bhbipjUFbCzlHI8O2OgYtNQhCkF5DVfF+LwjPEJVtJSzbgleyCXvdGgxVyzFULcda9yR2yWZ2rn+Ev73j/8DctpNP33+V99+8xKlj+9CqJKxe/Ri9fWn+8K+/5f0P32bPvin0JiVLn3iYNeuW8djSn7J58yrKysSxwc2bV7Fhw3IcDp1YuLoOMzOj7N07RSIRQKeT89xzx7h27RVef/0S77//Jof2T9PfnWTv7jzvvnWF69euIATh2OF9nDl+mLdff5XPfvkLXn35Ai88e5LXLr3E61cu8cZrl3nt0nkunDvC+GiaWMDAj7iKXtPAN/icsu2rEG771te545b/iztv/WsW3f4tHln+j0RPhDFPGOh4sYNKfSl33fYtKvVldFxox3PAxYrKZTy8/KdET0ZoSTbR8WIHq6uf4N5Ft1PvqiZ6IoymX0nuwxz33Hs7P92who4X21H3KViy/qFCNyKIvmFdcXzJJt1KQFdF0t5EytFMytFMh6uFdqeEpL2JgK4Kl6IUl6IUv7YSn6YCt7KMiKGaLo+UpLmeuFF0temwiSnLXXYJKWMdEXUltoYNKEqX0Lb9MdQ7HqetbCmqiifQVa9CVfEEbTuW0bZjGfLKx1HVrERTtxpl9QokpY9Su+ln7FzzDygqHscl30ZYX0XUWE1YX4VXWYq9dTMRw05sLZuwt27GKduKqmo5km2PoN65AlvLJrzKMizNG7G3biGkqyKkq8LUuB5l5XLUO1diad6IV1mGX70Dv3oHaaeEyU47M90uRmJGxmJ2phIeppNephIeZlI+9mRCzKX9TCfd5EJGhvw6hvw6xqIWZtodTKfs5CNGhvwauh1tpAwSoup6oup6YpoGoup64tpG2o0tdFrlZO0KBnz6osg1H7UxFDDS69WSizsZbfcy2RVitjfGbG+M6e4IY2k/uZSHic4gs70xDoxkODLZx+k9I5zdP8bZ/WM8u3e0CBEH8p0cGs8WOxILXYiFC3w84yff4UUQkgWLx8/E9uQgBVHyZezycnSNG3AoyvBrK7G2bsGnKsfeugVL02Y8beXEDY20W1pImlqI6ZuI6iXEDC0kTFI6bIpix+HL1eWMQ0XWrWUgZGE4amcwbC2CxEIXIqhrImJsIW6RETNLiRibCRuaSDmkxCzNREyNxK0SUo4WErbmAvwubPrmEB3HsphbysUNu3C50GlZaMcOYm7cgkdeRtxYT8LUQFBdVRxzqt7yOOtXPAh9AkgEhPvhEJs4MNnDa2f3M5n10m6TEDE1ks94mB9uZ364g/6whaxbS8IqJWYWOyZJeyshUx0eTSU+bc1XN6c/AcEKdZtXoa4roa1qLWFTI+0uBXGbFKeimoxPx5Wzh/jknZf51XuvcfrwLLm+FM8e38fVl5/j5eeP8+JzxxjpTvL02C7mslEmUgGmOgKMJXz0egz0ec3k426GQg4Gg1YGAuJGosdtpNdjYCBgYyhkK3RwspSU7Kak5EP64h46w3aEn8B9XCfiNUOfwPzUEPxRYBEfImsoZWygnU8/uAb//js+ee919ucHSHmMhI1tJG0KcnEXuwImhoMWdnkN9Ll19Ll19Lj1dLt0RYjocmnp9ui+dJ7oGAhZGYl6GYp56Q+5SXssXxL4BfmMW4iHXUWIcBIsCGvnaPdZxQwGIUjCpSdiUxOzqhGEQeJ2FSmHhrRbT9Zvpi9oYyTqZTDgpNttFo9PVnSEEgQQysAqb8JjUnLlhZP80ztXef+tV78CDq8UHn8vCBxnNYs5z1LOFuFAkEBA30bY2EbMoiJl05JxGenxmuj2mYuvK+XS0h2ysivuoi/qIOs3kvHoSLu1JO3K4ihTEbZNEmKFgDufsRmPph6Pug6fup6AtlEEp0MQUDXgV9aTcenp8VuIWRR4NE2k0fI1vsDZVoNbVVvokJUjrVpLsO7veCl4H+Oqe9j5+O2sfPR7bF/3MFZtMz1pP9q2GqpK17LpyUdY8dNvccLxPT6aeoT3cj+hbtW3qdi4mJHuMKN9GVxmLS11lUhqK/DZjdRWV2GruJOTrr/hNz3f5cbYMm7klvFh7oe8nlvMLum9rFp8HyGHufgenz4wxZ6hNEmHgoRVSshQS1hXg1u5o3C9X8coq6G5aiurlzxIyYbVbFq/mjZ5Cz3dGWpqK2lqritapi6kTs/PjPHvf/g1//Ufv+ff//Br/ucff8+7b77Gpx+9z28/+yX/8cd/5teffsRTB3bjcZrE8+N+UCnqEIDFj/6AZSt+RqO0irl9efKTfZhMChobK0hEPeg1rUgltSxZ/FNWrljKxk1rePSxB9lSsgGZqpWaxp14fU5eufwS3CvAvQKRqJdnnzvGn/70e65de5kLF04wJ4iGAXJpJdKWHdTWbKC+ZuPNDdotcJrlhNxGOhM+RnpSjO/KMJpNMNPXznDSS7/PxICnkDNgbKbP0MiQXUqvpY0Bj4FcwbVpJGAhH7YzEXEyFrIzFrIzHnYwGXUxFXMzk/Aym/Qxl/SJj2k/EwknIyEzw0ET+bCVsYiNXNDMoFdPLmBi2Geg36akU99Cu7qRtLaZbpOMfpuYedDnUBQTmMfCZiZjNmaSTna3u5lOOJiM2YpdiYXnFyBiImxkKiqu8dBNiJgMGRnz/zlEjLsNjLn05J068k4NebeaMY+ofxh1iwAx4pSRc8nJexSMeZWMOOUMWmX0GVvZHXFw7cAMbx+eZ38yyKBdS85rYMSlI+fWczAT4vnxPo73xck5xZ896lIx7tEwbJPTb2xiNmTgzGCcF/Jp3npqglf3DHG8L8qkX0/OqWYiaGIqZCPnNTDgUDPk1TPsNzPkM9Hr0pK1q8jaVXQ7lHRZ5HQYm0npG0mbJEVL3YyxiaSmlm5zEz2W5iJA9FqayBrryehq6NBU0qmvEotb90FKU05SVUlCU1X8vIrpG8Ru/3kRJIQ5EIQoZw/OMNXfzguzg8W/22VupV3XSEbXxIBDSY+lpfA1ETp0OhsL/zlsVobtEvL2RkZt9eSsdQxZaxm01BYAIkhSWUpUVkK0bTtB2TbcTRswVa9GU/44yrKlKMofR1K6CsmO9UwPtvM///mX8G+/4dKLp6ip2sYjj/wjLreVY8cPc+2t13j9zVcJhlw8/Mg/sr1sPS3SGgYHs/j9dtTqVtramti8+UlaWmrR6eRUVZVQVbWV2tpSNmxYzvbt68jleti/f4p9+yY5d+4YRw7v4fSJQxw/su+mW1wQ9s9PMZEf4NTxp3nr2qu8eukl3rh6hd98+gmfffxL3n/nOlcunqcvEyEeNOOzKZE17UBStx2ZpJKybasRqq07qLFVsL5+NXd++xt0vNjOyq1LuPeu2/jxQ38rplLfdRv1rmq0/Sq+e/ed3H3HrXRcaGfF1iXcc9dtPFm9HPOEkXsX3S6CQ8GRaVPzWv7+J3+DICyi40I79/xoKYJwHwu6CG3dGhzyEnyaCrzqHUTNdXS4Wsh4pHR6ZXT55GQ8UpL2JuyybTjatom5ANodeFTluFWlhHRVpGzi7HjMUE3SXE+nU0KXXULSWENQUY5Xtg136xY0FU+gqXgCS/1aLI3rsTVvxNq0AXXlcmRlS2jbsQxVzUr0jWsxNK1DU7ca6Y6lNGx9iOq1P0ZevhSrZCNeZSkhXSURw04Cmh04pFuImWqQly+lYdMDKCufQFHxOJJtjyAtfQxV1XICmgpc8hJc8hLC+p3ETLX41TtwyUuKnQmvsgyfqpyQroq+oJK5Pi97+n3kk6IF5kzKx2y7n+mkl+mkl7l0kN0dPqaTbkaCBga8GgZ9WsZj1oIbhIOxqImRoI4+t4ZOq5x2YwsdplbSZintxhbajS2kzVL63Bp6XWoGfHrx3+rwFi+6Ho+GkZjzKz71u/viRZiY7Y0x0xPlwEiGo1P9nJgd5NTcMM/ty/P8wQnOHZzgzL4cJ+eHOT43yIk9Q5ycH+b0vhxn9uU4vXeE47sHuMG93OBe2h1KdkWs4iZ7kMLFeh1HW+VXNrr6JlGAb5ZsKnaGLE2bcbSWENbU0m4RBXZxgzhHHdE1Eze20mFT/FkXotOpLnYnhiI2RhMuhiK24tcXxjQixhaStjbSLjXtDiVJm4yEVVrsQsQszbQ7ZWQ8clKOFgK6ahzycvEGJ3xc2AxPi///PyhkoPypABdnEYTPsTaLnYikuZGUpYmwtppOlwxB+JC4W83EUJpo0EFfdzu9XXFCbiOXnj3E9ZePkk876XSJoumhpJ3pvig9YQtT2ZAYlFawpE05pMUAML++moC+DpusDHnVeooWdYdEiJBXbERRuZaQthandAd+TR0xs5ShpJOzhyaYH80wn+sm5TMx2pvi3ddf4ncfv8fvPn6PN145jyDsI4qVfNzLdDrMZHuQ8aSf8aSfwaCdtFVNyqQgbVWTderJOvV02rV0OXT0+ywMRewIt0NfxMRPuIzf1CKmLQtBhD+J1X2lrBa/24DbrkHSUEZ71E48KILF1Ytn+OCNV3j7ynkOTQzTFbIT1MsI6SV0e/QkjK10O9T0ODX0urT0e/T0uPVknVoyDi1puwgN/08QMRR230ysngYvXlgksJSzCB9CfriboCBgJMktfCZ2IiQLx/wz8WZePKfFjlzCpiJpV9Ph0pH1m+kP2RkMuej32uhyGm9C3odgJCnaxf5IIOGzcuLQbk49M1/c2MYWug9fE2CxADmB+xGtXoXPRDtZQQY+rawIEXGrmg6Hnk63iV6fmR6/hYzHwNf4AuEvoDtkZSjlZTDpoTdkodOrFwHCIidskBDUNRHSNxMxtpAwt3zp9V3Fp2vEpbrpkrcAEQMhK3ZJBVGjXExDd2k5z2L6E1725buJmKRfufbl1esIyv+O9rq7aK5ahf4jI7L6bVRsXUnZpifYsPph1q18EKZFbUoy4GD14u9Ts/52crq7+Cj393zQ9RMsVbfw4COL0D4mcFkhoJDUoZftpHntnXw6sBhz2a1Url7EA/VLuHfnFrbU38OyB+7h0YceIBlwk/I7GelOMpAM8eyhGfojDuzyKsKGJiKmeuKmBgyNGxEE0DaVo6gto3zjSjauXIJZp8KoVRGPhTh4cD+53DBHjjxdhIiljz5IbeV2vuBrxeN5/Y1X+OSj63zwzjU+/eg9/ukX7/Le9Z9z7Jn9BH1WJI2Fe6QVhEMFoB2HZSt+Rk1TGaGYg96BFPv3TzE9Pcw7b13hhbPHSMb8lG5bT8WOEkrLtvDgQ//I1u0b8YbcdO/q4vkXnuXt69eKENGRjnLx5XP8539+wa9//T7Xr1/m7Lmn6e+NomyrpqZ6PTJpOU5bKyG/jpDfQH93jD0zw8xODjCV6+HIgWnOHt/P07OjTO/qYCjhoddjoN+lod/WRtbQQK+xgWGHjC6zjD63jpGApQgQUwkPs0kfMwkv03EPMwlvER52J7zMxNxMRZxMhh3MpDyFsV8LIyFzESLyYauo0fIXRNpODV2G1iJA7LKrGHRqGHCrv5ITsZBKvRB8txA2t+De9GWYmEnavwIRY0FtcZxpMmQk7/vzcab/DhFjHg1jXnF0adTdxohTxrCjhRFnK6NuGX2mRkacMuZiZib9emZCFl4/MMlbT80x7NSTc+vZZVcxYFMx7jczn/SyN+VjJmQh79YWrVonvFrG3GI3Ym/cyrGeIIczHo73RjiSDbI34SDvVrPL1saAXcGQS8uQS0uXWcZo0Mzergj7u2NMJkXHu4WORIehhZS+kYS2XgQJg7jadfXEVdV0GRvEboSxvjjKlNZW066+CQoLEJFQlRJTVRDTVBJbKH7JvmRnPQevnDnEB1df4LVzR8lGRaCbz/iYiFpZCH4LtZYxGTHRb5eJ+4PW0iJE3Lhxgxs3buCwWRiyNTNiqWPEVMOI6b8V24QgndoKkspyom3b8Us2MYgETfnjtG17FOnWR5BsfQxt3Ta8xlbyPXGuvXKWT25cY2K0Dz4T2LJlDYsffQCP1875l85y8ZXzeH0OKqtKiMZ8zO+b4NSpp9m7d4q5uXFyuT5qa8spKVmP328nk4mxZctq1q17nCVLfkpp6XoGBjI8/fQe9u+f4sCBad67/hofffAmFy+c5vSJQwib4MqlFzj69D6OHznAKxdf4NrVVzh/9gyXL17g4w9/wa8/+Zgb19/muZNHiQdshFxakkEbVm0LdTvSRz8mAAAgAElEQVQ2sm3D45RsWI7w2LoHWLL+QX7y6A/42ZIf0vFiO3/znTv47t23891Ft5H7MMf37r4D934n22SbuffuO/nZsn8g92EO935ncdW7qrnnrtuQJBrpeLEDSbyRH/7sPu667Vvceetfk/swx7f/+msIwmpqNz5A07bFRYjwqMoJ6ncStzYUISLrb6M7oCDtbiVqrsPcshG7fDMu5Xaciq141GUEDRXETDXETDuJGaqJGatImuvosNcT1+/E3bpJBIb6tXikW9HvXIm5bg1e2Ta8bdvxtm3H2boFXfUqWkoWo965AnPLRmyyLZgkG1DXrqKt6gnklY+jrHwCWdkSVFXLsbduxqcqw6ssxacqI2LYSS5pwK8ux9S4Dod0S3G55NtwSLcQ1FYS0FQQ0lWRsNSTcbXQ6W6l3d5E3FxH1FhD1FhDzFRLu72JwaiWmW4XM90u8kkL+aiNybib8aiTXNDKSKAwOxp3MhFzMBwQvbIHfVomE3b2dHqY7XAWbewG/Qa6HUoyFhmdVjmdVjlps5S0WUqXrY1+j5Yep4p+j5bRiJWxmJ2RkBlByBWdBsYzAaa7I0x3R5joDDLZFWJ3X5z9w2kOjXZxbHoXp+aGObl7iJO7h4oQcfbAOC8emeH5w5M8eyDPmf2jPHsgz9lD4zz/1ATPPzXBcwfyhfitbUSMLQWICIojPOsK3urCOPrGzRibxTRwZc2TWFo2Y5Nuxa/egW3BElgI4pHtIG5oLHYixOeTYuWg4DTU49V/BSQW/jwctTMSc4hjTD4DvT5D0eI1YZWTcWvo9hvI+kS71G6/rujKFLOIo0IZj5wOl1iNdMjLaataLwLE7YidFW/B8tFbaOvfKzrt2CQlOKVlBFXVdFhbxcwTYxNO6XZRU5EU8wAunDvO++9eY/+ecRJBOyf2j3Fm/yiDcTMHh2NMdHmY7A1yeKaPqV3xosXrYMxKl1dDu1NGzNJM0FiLT7cTZfVaLK3bC+/TRdFBphIxo2UR6Ks34pdVENM3ENU1ElDWkbYrGU64yPqN9ATtCKeBLwQu8iBvcD/7J3OFnydCRK/XyngqxExnnOlMjLFkkG63mYhWRlQnJ25Q0G7RkLbpyNj1dDmNdLvN9PnF5OIDox3MD3cwlPaKEHEIsfIEOCxK9uwe4dLFU3z68dvwX5/DgwL0CcUq+q50hLBFS8SmpsNlKI4zZexK2o1SMpa2QuVMTaddTcamImVREjO00uXSFsfdxHPHwGDYxlDYTW/ATl/QRY8g4MVLNu4jixJBCPIM6+Az8T3J0UCOBjFXQviTKLI/VNBRCHNFiBCEORIWJe12DVmvib6gjYGgk163Rfz6fWILWwC4IdCHDLQCw9kER/bNMJPfhdNaCL1bJG4+RwRxbCWNVtQXCKeLY1DC18CvkxPQtxUdmdrtGtJOHVm3gU63AWGwMIr1F5DxGRlIuBlIuOkOmOhwaYhb28TQOd1/S60udOoEIYhdVUPQKCFolBAyShC+Bk+NdPLKkTmeGskiCH8kZVPT6TUSt2mIWlS8eHw/f/z0ncI9IMiCcPKbf9VIsuYOOurvoj2gRzBCQ8U6yjcvp7Z8Hasf/8lXIMJlaMOkaEJ4/gskX/8Llj56C4d8P+bG8DJ+N/Ujjkbux1hyCysf/h6rHriVj/sfxrbjDiRf/ws+5nayKGlrraW6YgvpZIBLL5zh9ZfPc3j3BFdfPMPhqRzH9uQJ6FowScoIaOtxtpURM9ZjadmKsBhaKjagqt+BorESv8PAqaOHGejNEo9FmJ6e5ufXrvLuu9eJJ8JUV5ayesVSNjz5BBvXPs6GNUsICgJnThzguVOH6O9OYtLJIC2QzcTJtEdQK5rguiAWAArBdsI+iuf/kxuXUVNfhkrbUtxgXLn0Am+/cYVMe4Sm+kq2l2xizdoVrN+wmtqGKj7nG/gjXs6eO82Ro08xMTnK/N4ZLr58jjfevMJrr13gpZdOMTMzxMRkH4mYnaaGEspKV6DVVNOb9bF7upczp/Zx7efn+c1n7/HO25c4fGCK/bM5Th7ezdF9kwy2B8SulkNFj1MMaOvSiyLbPouEbpuCfr+RXNhGLmwjH3UwmRQ78tNJbxEmFsBhKuS4uSKiw9tEwslYzE4+KsLDaMhCLmgmFzQz7DOQC5gY8ejptbTRbZIx6NQw6jOS95u+Ag3DPl0xHG7Iq2XQo2Eiai2mZy+IsBeyJCZjFibCRqZjppsQ4dcxETQwHtAz6tUwFTAxFfh/gQivinGfijGvklG3jBFnK8NOsTg26hFBYqEb0WtoZsAiZz7uZn8ywJBD7D70WRX0WtoYcmkZ9RgYsKnoNUvpNUuLVrFjbjVjbjUTXi37k04OpByMOtsYsbcxbFUwbFcy6tIw7FIzYFcw4FAz4tGTtciZSbo5MdrNyXwPc50h+j162s1tpM1y2vUSUvpGkroGcWlqSWnrSGnrSGpqyehFkXRaVyMubTVpbTUdmp10aEQwTqpKSKhKSarLiKsrxc/M1dwc6VwAiUXw7KEpnj86z6Uzz9DXHmS+3cOxgSTzHS4y+gaMpStJa+o4NZxiKmxgwNpCl1Ysbtx/vxOdzoZOZ+f++90MmOoYNtaQM1bzVYC4SreuirS6nJRqBxF5CYNIGESCbscKVNuXIdv6KE2bFyMtX0v11lVUblxJfybM5798l3NnnoHPBEq3byYoCHi8Dp45cojhkX48XjvRmI+urgQTE0PsmZvixPGnuXDhDOfOncDns0FSzLB5/vmT7N8/JSZKVG6htbWGWMzD4GAnU1MDHD48y9lnD3P65AEO7pti9/QI9/MGTx/aw9kzx3nt8ks8e/IYF8+f4+L5F3jj6mu8+9abvPPmG1y9fIX5mUkOzo5xcGaEZ+bH6UuH0Mnqqd2xiZryjQi3ffPr/Phvv8Oi277F45sewbPfyX333sX37r6D1TsfJ3oizD133UbsZISVJY9z79138vjmx3Dvd3LX7bdw9523IQg/5Z67bucfHvxbfvTA9/nu9+5kWVUVuQ9z3HnrN/nZ0h/ScaGd27/9DX70/buQVT5RPBB22TasrVsIG2uIWxtod0pIu1tvQoSjlZChGlvLJhxtW3DKtmJp3YBHsZ2EpYaEpY6gtpyEqZa4aSdJcx0JczU+eQn6nctRlS9DW7kcY92a4r/pkm7FJd2Ko2UzlsYNqCqWU7fup6iqVoghb9rKYoXbJt2KIPThV+9AVbUCefkyHNKtBAopyQFNBb0BBbM9bgajWro8UmKmWlzyEjFBWb+TgKaCdmsjGYeErFtOr6+N4aiBsZSZ4aiBbo+MHq+Cbo+Mbk8bfX6FOMKUMpNPWhiJGRkJmRkNWRjymeixi+KxXW4tIwGTeBMsiMQGfVqmU072Zn3MdjgZjxVEZEETvS41GUsbGYuMjEVG2iwlY5HR7VDS41SRtSvodakZ9OsY8GnpdSkRhGmGIxYm036msmGmsmHyHT6G4s5iIuO+oQ5O7h7i2b2jPLt3tNiJOHtgnOcPTnBm7yjnnprgzP5Rjs8NcnR2F8d2D3BizxCn945wptCROJjv5DyLEYRoYaRpvBCYtRAVP46qZh3mlhI0dRsQhCCWlq24FOVYW7ehrlmDOCMpiqNC2lpixmZC2nqieglhbRMhTSNRvYR2axtZt5Y+v5FdQTO5mINdQTP9ARNDEVuxC9Hj1dPtN9BVmPdut7aRcYu6id6gqJcYjFnp8Wlpd7QRMzYTMTbTYZfS6VWSdsgIG5owNG1HzNvIIghfFOe8hTnEzaRX3Kxbm7dhk5TgaasgaWoW3caMjaiqnyyevz6rnHMnDhQdWYJOHSGbgmzQRF/ExLWzBzk1P0gu7WV2KMVoNsju/gRT2RDDKRfdQT1Jh5yQsQGftgaPeidOxYJQ7Lr4+yjFYytMU3RXMe5cT9LUTERbR0BVXxiPaiPj0TGc9JPxmsmGXfiNCuIuC0PpOOmAi6H2CE+N9TPdGSGf9DHdGWE04aXdqiJulNPjNdFhU4vLqqXTYaDbbabHYyHrMtHh0NIXsnBybpjXnjvE2cMzzAx1wBsiIDgJso19cFHg7OlDvPPmy1w4d4RUzEVD7RaEyxBxGQlZtdiVzcSsahI2DT5VEylLGx3WNjJmxc2qmbWNDouCDpuSDpuSdquiqIkQYUJHn9/EcNTFcNRFv99Op9vEvdxgz0gPR/eMM5fvR7gIWZT8ib/gBvcSxEkSo2iL+0ZBh/CZCELb2IfQhwgZ6YXuW1rsBgTs7Aq7CqNM+xA+RgSH0yIg/KsgwGqBycEuTj+9jwO7x27qH74hhqwFBYEPWcQzrENLWtxYfg7TVCIIZ/HrpASLjkwKklYVKZuatF1Du11DxCRH0IJX3UTCoaYvbKcvbCft1hK3toldCGPrn0FERCe6NLnVdYSsUqJWGU5lDaaWcoRDcGbvKL95+2VO7c6R8YgakJRLS8whwt58rpu54S6EMvEcbK3ciHAcbr0vwknn99CUL+Iv//cppHVbqdq+knXLH6CiZBVrVzzEpjWPseaJhyjdtJKq7euo3bGJreseB0HgsiBw3/1LSDf9kFd3LePG1DL+eegBPtn1CJ8NPcqY5gdsX/cwZp2KqrJtVGzfRFtrLdLmnRw5MMt//P5XvPPqRSIuI71xH+9ePsfl0wfF98MmRxDEa7qYGfM18Zpqq9tOxdbV6NqaePbUM+zfN8f8nt1cu/Zz/vmff8err14mGglRXrKFJQ//jLDPwYH5Cfq7kwz2pZiZGMRt17GjZGNR++N2GMmP9NHfk6IrEyqoKa4jnBddu4RDosXx/+CPrFq/hJ8+8kMsdg0t0hq0WhmTk8McPjyPy2VizZPLeXLNcrK9aQ4fOUAkHiieSz6vk3gsRDIR5qlDe3n33dd59dUXOXPmabxeI1arEmVbLXU1W6mu2oBGXUN/T4hjz8zw21+9xz998Dr/9i+fwH/8lmtXzrF/ZpipoS4mepN0+k0kbQoSJilZuxga16FvIK2po8vYRNYqmi0MBczFYMiRkJXRkI2RgEns0CdcjIWt5AImMe05aGEm4mA27mIq4WI66RZhIuYgH7KI0OA3Fh/HgxbyflPR9SkXMDEZczAZcxRHnxYsqYd8huJn72jIIv6dsFV0J/IZGPEbyYcsjIWthWRrE5MxC1NRM2NBfUEHYWA8YCTn0f5/QsS4R8WET8G4t428W0bOedPxLO8WK+ljXiW7TM0M29uYjzsZcWjIaiXsjjgYcmjotyjoM7cxYFMx7NQy7NQy5FQx5FQx4TOQK+RG5BwKJtwaDiYd7I/bGDRJmHQqGba0MmxpFQXWHg39VjndBin9NiW7XBr2ZsKcmejnZL6HqaSPLquKdoOMTquCtElCxthU7D4kNbUktdWkdfV0GuoLAFFbhIiMroZO/c2OZYeqjHZNKR2agpaw4HommlF8jE9ZReOWZUhKV4mFxzmYHe5kLpcl7jUy5FIzE7Mz4lWT0TcQle5gT9LGzw+NMh010KmvpVNfy5C9lV2W5q8UHXsNtQzb6hmx1BafW4CItKKEhHQrybYSItJtBFo245ZsxtG4AWP1k8hLl1K/+VFK1zxMbela1iz9GZXbnuT4U7u59tqLnD93Eq/XSlAQSCUjjOWH6epsZ3ZmnKnJUWTSJhRtLbx44SxvvXmVV69c5J13fs5zz57A7TYzMtzPxx/f4MaNNxjnMh6PFafTiELRzJNPLmP58oeprS1Fq20lGnXT35PC7dBzP28wPTbEG6+9zIvnTnHk0D5eeu40wlJ4+7UrXHzuLFfOX+Cj6+9x5cILzI0OcGg2x4HpYcJOA/L6HbTWljEtCAhLfvJ3OGQVPPLj+7nv+98h92GOlduW8uMH/47oiTCrdz7BPXeJY0rf/9t7+c6dt/OjB8Qxp2UbF3PvojtYJ5EgCA+yVSNHNefiL7/+A9ZJJaTOd3Dnrd9kyfqH8D0d4S+//l2+/c2/QhB0aBvWYJFuxq0uJ2DYSczSSNavZDCipy+gpturoMstJ2Fswi0vQ7Z9CfLypRhq1+BTlZE015Oy1Bcf48ZaEqZaUpYG4sYaHC1bigdbueMJVFUrEIQgzVsfQV/zJI6WLVibNmKt34izeSv2xs04W0uI6mtJmBsJaWvxaaqxtm5HUvoEDnkpdtl2tHXrMDVvJqCrxiYtwdC4kai5gYGYgb6wlpSjhYipnqC+BkG4ik1aQsLcSJe9laxDSo9TIaZEB/SMhPWMhIwMh3QMBfSMRo0MBw0Mh3SiHV3KRj5qYTIpdhqG/Dp2ubVkbTI6DC2kTRL6XEpGggaG/DpGwybGohYm4jZm2l3MZbxMJuwiYLh09Do0dNvUZK1KkloJAWk1npYd+KSiY1OHSSK6GnkV9PlVjMSM5JMWhmNmJtIepjIBZrNhdndHGG33MBC18TnfICgIrOMZjkz3cWJukBNzgxyb3cXR2V2cmh/mzP5Rzhwa5/TBMU7uH+XoniGent3F07O7OD43xKm9OV46NsfJ+REO5DoZ7fDR5TOIQFC0wNxXWMexyXZgbC5BXrmar1YGFkZCRI2FsfGmC1jSJiOoa8CnriVhbqHHp2UgaCyu6XYPuwIGut3qYjZE1qel06OmL2Quimm7XTp6vAZxbt9roNsljrh0OUX3o4SxlbixVXT8CZjo8xnIOFRf+v3mEITLIjwcL1RPVlN0bRKEIA5ZBVGThF6/TgzkMjZibV14LWcLG8xxfIZWQhYlIYuSDp8ZQchilVUz0R1lKOWlO2JnaiDFfD7LzEA74z0xhlJeskETcbsCv64Rr6aWgLYeU1PJTYgwFuAmV+hEBEEQ/oi9ZTte9U6C+jrCBglhU4sYMGZXkPGaGUz4OLlvihePH+STt37O25fOM96b4eLJpzh7YJLJriD9hdGq2d4YPQFx45D1GUhY20jZlaSdOjrdBro8Rro8RjIuPWmnjrTTwMHRXl49fZiXT+xjX65L/H0bxI34Ij7kdj7GomuhtytCf3dcDOFpD4mdCp0Ms6weQRgnaJDjbGsgrJfS6dQRVjeRNilpN8iI61tJGmV0WBQFHYSerE/sWvSFLPT4LXQ4tGTdhiIQjbcH6PNb6A3Y+ZxviMLR5XCWpTgJcpEH4bJADeOMFUabHuSiuNE7Dt/gcxrIFef/BeEzEnY9ghAk7TIjCJ/TH/XS5beLYypWkNEH2YKYt6B5CNi0dCcDsFx8fkwQYE50ypmjjM+4pQgzx1nNJg6xjmcQhD8SMskIGFoJ6lsJG1uJW9tI2BQkrG1ETVIEAZZyloixlaRdSZdXT0/ARNZnIO3SkLIriZllhA0thA0tRIytRE1SQnoJAW0jQaMEj6Yep7IGr7YBj6YB4QsYaHdz5ewhjs6NMNoVJhOy4DW24ta3EnVqEdZB607R3tvQWouqoYKemJeqbUs55PsxO1ffjvC5CETCVdi8dgk7y9aRiXuLLl3rn1zKli0rWbXqEUpL14qdn6sgtH6Bec8TfL9+PWVb/pK6Zd/AXnkn9sq7qNi0mBPPPIVS2ozLbiIRDeCy6qmp3EpXUoRWIQiaxh14tc0Mt3sYSXno8usL15EIEQ5FNTpJKUIaGirW0FC1ntaG7ajb6pkc28UvPniHz3/7Kz7/7a+A/2Q0N4xSJqV0y0aqS0v48PqbXD5/jtMnnmF6IodJr0LV1kJ9TQW5oT7ee+t1fvPJL/j4F+9w+thTHD4wI163OTE7pHTratauXcIDj/09y9Y9wtK1D/Pwip/yxNrFrNywhKUrH+bRJx5iR9U2VqxextaSTYyMDnLp8kv85vNfcfL0MfwBNw6Lkc6OOBajBr/HzvREjvndk8xMjtLTlYQ5gdbmneys2EJd9XaaGspwOTSQE0foXnzuCBdOP82r509y6exRDk0OMJTy0huy0e030ukUO3wdFvEemtJL6bKq6HcbGPJbyFqVZExy+pxahnyis04+bGUy7mQ4oGcq4WI8ZiUfMZOPmBmLWhiLWsgXnJgmYg4mIk4mIk7Gww4mQnbGgzbGAtavrLzfwrDXxIBHdBgaCpgZCVnp8xno94tmD8NBS7EjMhqxi25zYXGNRRyMR52MRRzkw/bi1MBYxCZ+NhcSrsfCYrJzzmsg59Yz6TeLy2tiwmNk0m1kwmVg3Kln3KllwqNkwiNj0itn0itnwtP2Z599OYecvKONvEslBsnZVYzYlAxbVYy6dPToZPQbFUyFHEyH7YVRLRVzSRdDTgX9phaGrDKmfVp2+3RMORWMWaWMWyRMmJsYN9czaZMw41Yw4RGBY9SrYzrq4PVn9vDpxWd5/9xRXjk4zb6uBH1OHQMeI1mrki5jE93mJrqMDbRrqunQ1tBtFm1dOzQ7SWur6dTX0mWoK+ggdtKh2UmX4aaFa5emgq4v6SDSuhoWXJFC6hpYLNAXMhc1EfvHem6+N14dPWYpnYZGuoxN9FolTIR1zCQMDHmkdOgq6LbUssve+Gfvq7hOFwBiASIGi9bTaeV2Yi0bibZuJNCyEUfjOnTVq5CWL6O59DHqti+lpnQl61c9xD/83R0E3XouvXiSVy89xztvXuLQ/mmiWDHq2jh57DAfffAO58+d5qkDeziwd5ZTx57h/Xfe4r/+44/8/je/4l9+/2s+ePdtOjviXOVHnD1znJPHDvPalVfozaYJeB3Ewj5Ktqxn6aMPYrXoiUS9zO2ZYGpqhOmJYeamRziwe4xL506yEJg61pPmxeNHICgUTS/evvgKb7/8MoemRjkyN87sUDc6SR3ymh24tG0iRDz52E9xK2qo3LSKexfdwcptS3HNqTFPGFlV9Th333Er3/veItz7XSy6/VbuvvM27r7jNlZsXYohr8O1z8myHaUIwkP85dcfpsrXjGV3AM2Yih/85G+467ZbuPe7d2DI69iqqUUUVetQ1a/GLNtc2BAN4lbuIGpuIOtpo8enpNutpN3Sgl9RhbVpM46WbbhlJXjbSvErywmqK4jodpIw1ZGyNNBubSRlaSBpriesrcLatPHPTgRF9Ur0dWtwyraRNDcyFNEz3eFgNuOi0yoVQ+msrbRbWogamkjZ5aRdSoKGRhK2FtLutkKQ2E5cigosLSUYm0QLz4XE4rhVUhDWShGEqwT1dWQ9SgYLouf/vgZ9Wga8mqIgejRsIh8xszvtYabdRT5iZiJuYzxmZTRsYpdHTZdVSoexmYy5hV6novizciEj+YiZ8ZiVqaSj+P273Fp6HRo6zQra9VLi6mb8rTsx79yCpnwN6rInsdRuIqqupcslo8slI+uWMhTRMpGxMd3lZiLtYSzlYaLDx0xXiKlsiOnuMHsHUxyZ7EVQwjNTvRyd6ef47gGO7R7g+NwgJ+eHObk/J0LEl0Di+N4RTuzLcWZ/nrOHJnjp2BzHdg+yfyTDVHeE4WRBVL0cBO3CBjuLIOSwyXaIdqYNW/4XF3wQeeWar/w5bpMSNjUTNUnocCro8+kYCBoZjViZSDiZTLoYChjF1O2YlaGohU6PmpSzjU6Pmnargg6LgrRVScamosuhocetp99nYpffTNappcuhIWNTkbGp6HHr2eU30+3SkTBJWRBh3bR5LYwzLUZMtL0FBGEQc/N2nPJK4pZW+gqBeBmnHJeiHK96RwEiTiMIQazSChyKOhyKOlFom4XOoI1s2EEmYKU/4WV2OM1TMwPM53uYGcow1h1lIOWl028gYm7Fo6zGLt2BuXn7zffLWJiV/wKE04iV8dvB1LwVt6qKsKmZmFVGwt5GyqWmw6MlaJAz2Z3g3csv8K+f3ODfPv0Fc5QhaMWq+cHRLiY6fQzFbeQ73OQ7vPSFzHR6tHT7b0JEh1NNxq2lszBGswARHQ4j+fYILxw9xLOH99IVMN+sSH0ONYwj/BHUsp0YVI1kUn6Gd2VIRH1EfTaUZFHV70AYBG19OYb6HQQ0rWSdejI2De2GNlJ6OQmDlJRJTsahptujpycgdpy6fCb6Iw4EIUjWaxJTuFN+JtMh8kkfPV4TuaQP4TJFiBCUIuB8jS9YzHmEz+Beboib2FyhBX8VlnMaJVm+4GuiyFm4TNymI+kwkHIaEYTTdAacJF1mEZI/gyhWCAo8Kwh0CgKalpo/d2G6RYA/iSLz+7iOkaSYiP3HwrGVFX4P4QYBgwS/vhm/tomQoQCH1jbiFjkxs0w8J4SgCBE2BZ0eHVmfgU6PjrRLQ9wiJ2JsJaSXENJLihARMbYS1IsAEbFICZtb8ekacajrcKjr6AybeXr3AC8c2yMWeXZuRNFUKl4XQUhiJImRV84d56XTR+mOB3lqdx6nsYGzgR/QsPpWhAcRVyUIPwFFS5XYgfmGwKZ1T/DoQz9ixaqH2bDpCZ5Y8SBr1jxGQ20ZVeWbaKgqYcfWtVRt30RQEHDbjPR0tnPq6GF2T4+xq7cTTguk4iFMegXbNj5Jc832IkQIadA3lWJuKcelrMGl/G8z05UgCJ8jfA1kzdtorN7IpvWPUVezlWeemec///MP/OsffseHv3iveNy2bdpIV3uC+clxfv/xL/nj57/hd7/+lInxHNLmBmoqy9m4djW7p8fgf/4bv//1L/n4F+9w4exJjh2aL44y3c8bVJdtYtuWlazfuoLH1j7Eo6sfYE3JCtaUrChC1mMrH2LlusdZtW4FcmULg8P9/Pzaq/zbv/8Ln/7qnzj81H6ymSRjw7uYyA1ycH6WY4cP8OyJIxx9+gA+twXmBBSyRiSNOyndtp51Ty4tAgQ5Ab28iXTIw6HZUQ7P5EAiENC10OFUM5pwM5sN0+vVkzBI6bAo6HYZ6HSKY429HhN9Th2dRjlZs6Jg59rGkM/AZCE4bixmFZ2XwmJxbjRqLK5c2MR4xPYVeBj3WxnzWRjzWch7zYz7reLzQRsjAbHjP+g3MRA0MxS20h8ws6vg2jYUsjEScTAaczEeczMR95AL2RkNOxiLOItrNGQnV/h541En41E7EzEH41E74xEb+ed6q2EAACAASURBVJDY+ch5DX8GERMuw02IcKkLydEypj1ypj1ysdhTNOQIkne0MWqXM2KVM2yRMWiRMmiRMmQRx5B6da3knTpmgw7GvUb6LQpGfUbOjHby3ql9PN0XZtilJOcSbV6HjRImHW0cCluYcymYNDeQN9aQN9aStzYxYmtl0NLCoEPJqM/IJy+d4aMLJ3lhNs+B7hRDXispXSudZgUJdQPd5qaiWPrLgNCpryWlqqRTX0vWWE+PuZEec2PR6vXLr7FbV1XIMSpoEfTiGFS7vha/vBwWC+zdFePTa+d59+UTnJwbRhCCnJwfYSpiZSJkptfaSlReTqytnG5LPX32BrLmGrpMVWTNO+m21H71+hXSiILr04V1SASIBYhYB1lNGUn5ZuKyTfglG7DWrRLvZaWPUr/tUaq3PUZV2QqWLP4BP+IqZ88c4NprL/DG1fP8+x9+xZs/f5EoVnKDXfzyg+v84Xe/5uqVizzz1D6OHj7IJx99wB9+/1v4rz/x+Wef8Iv3rnPpxRdoj0ewGLSkkzEO7p3jow/e59rVK7zy0nleeuEsk/kRcoP9XHr5Aq9fu8JH/3SDc+dOMDM5AmmB+YlhLj9/gtcvnGEkHSu+ZoJCESR2Dwzz2bvvinuUpeA3aRjpTJLxu0i4rcyPDiAYGsvwqevpcKpY9/jDfOfO27h30R3cu+gO7rnrNu6+81a+c+dt3H3HrSy641Ys8lrWLHuYe+66g9tv+WvuvuNWBOEhhG+1IPzjQwg/fghB+CGigHoRwt2DCP/bQ3z7m3/Ft77xf/I33/kWddseQqwq58SDdIsYBuVpK6fdJmEgrGMgqCdtkxJS1+BtKydmqKPL1Uq3R0bCVEdIU0lULwqpk+Z60vZmEqY6guov+/cuzGR/zsI4jLJyOYqKJ7BLttLplDIWN5OPmdjl1dBlk9FhbSVllhAzNpNxqxiIWsgGdAR0tWQ8CgZiJrp8KmKWZnpDOia6POTTToL6OvzaGpxtO/BpqolbJYQM9fi1NaQdMvJfqorkQsZiZ+HLEDEeszIeszKZsDPf5Wd32vMVKMiFjPQ6FXRaWum0tNLjaGPQp2UkaCh+33TKyXTKye60p9iJGPIZGPab6bFr6DDIiKubCUirsdWWoKtYh3bHWhyS7aTMEgZCWnYFNfQF1IwmLcz1edk3EGaq01dMop7KBNjdF+PASJqjU32cmR/h6Ew/RwvZD8fnBjm1d4TT+3Kc3pfjxL4RTh3Ic+rgGM8+NcFzhyeLjy88Pc2FI7Oc2ptjwcJ3oitEPu0vfqgKDeJGR7FTDOizyytwtFViaS37X0LEwjK3lBYDriJmCSm7XOwu+HTsChjIR23szviZ6www3e5hOuNjtjvIRNojBrN51aIY2aak3Xyz+tNhUZB1aun3mYp2oH1e0VGo12Og32ei32eiGOImpAtheUFxwyMpVPmFwiajkBlgay3Hq6ohaZPRHzYxEDaR9SgLna0FL+sgxuYSbLJKPJomfDoJgvAhw6kAY91xfAYZqznOUEeQvWPdHJ3P8fTuEfaN9zHZl2Cw3Ud3yEzSoRBnt+WVWCSlhRv2RVG0+3kBJG4UYOdB0NSuxy6vIKBvIGJuJWr5vxl7zyC5yzvf91/luuUXp2p99nhPcU+dc4tb63uWe8rrxWt8FoNsS0IIhVEYTc65w0z3dM45p+k0OU9PHo1G0ihHhBAChCSDAAkJJEBkAcJEY/Bi+3NfPD0tMPvivnhKM0Mx3fPvf3i+v2+SE7UKJiLtNtLl0NEXcbNzpLswpfHoRVuydA9kvZ0MRc2MJx3k0h5G4nZ6/HqSTlVh8p10aEi7dGTcejJuPWmXjpRTS9Ztodtj5cBcjr1TI4TNyvzNPMdd3KKUJYx0Ia0CvaqRowd3cvPGi+zZOc19XGSyt4uF4SwsibI3T0cz/s42Ipo2olpZAUR8m4UY9JsYDJlFspXfzHDUyWjUxWDQxmjYwXTSz0wqwETMTcauYSLhRZLOYSVKwJBvDb8HpB/lAcUKS1aUl68dzcuabsMGjvJDvkIyQtymocuhI+nU5x+aC6Q8VuIOI5J0VpTIrZO4JklQKUAECmGuvixJ0CWJwrujopzzp1xGOilM2Je4V/giPskDCS9I0m282iY8mkZ8miYCupZCA3UBRFghoG0ugIisW0uPV0/WrSXt7CRsaCOkbyWoa/kOiIia5IQMbdiUYoLo1jWibyvFICvHpqrFa5SJcy5v5q/cupbt6x+grWZb4fofyoZ555XLXDh9nCNLc9x86Xd0x82c9d9Dw0P/QEvNVrGh/4kAEVUlj6BVNVJdvpniLWuxGBS8+urzXLt2kWTSh9etp78nTjLmRd/RQlt9ObKGKpZmJ3jx2XM8fvIw4yP9zM5M8OjJIyzMT9Eub6auuoSy7ZvYuPZ+WqqLBYBoraDgZbkHRNHVZayKqjyDFywUM/2Uy5Rs+TVFGx/AbJTz3HNP8oc/fMSl5y8wkRvB4bTQ35dlZKCXt167zonDBzh3+lHefOUqB/ctMTrUi0HbQUXpNn79wC9JJYJ8evtd/vqnL7j83DPMTg4iBeEHfIOioZyyooeoLt5AVdkmfr3mF/xy9b3cv/rnrN7wIOu3ruGhjb/mtw//itXrH6ChuYqtxRuoqS1FpZZz4uRh3n3nJjdff4Wx0QHGhvuYnxrl4tOP896bN3j58rO8ceMlXrz0DA6rBjISrU2VVFdspap8C031ZTTVl1FVtYX62u3UlW/lDUniDUkiZNUU5Glpl4ahsJXRsJWESU7CpGA8Kq6tHo+RtEPPSH6DPuDQiKm2pYOsSc6wW1vwBK5Et44HDYwHDeQihv8QREznQcRs4LtAYtpnET8P2QsMwljAzGjIwkjIwqDfhFQEg34TQwEzo0ErExEH0wkPs0kfk2HH90DEVNiRBxJWZmNCRvVtEDEdtjIdMDPlNxVAxKzHyIx7hYHQfw9EiFCOlXWDabuCabuCWbeaKUc7E1YloyYZI8Y2Rk0yxr/1zJqwqRg1d9Cna2EmYOSpuQFePrbI1eOL7O320mduZcSuZMarpU/byIRVznLYSs7UyqJLwayjjVlHG3PeDuZ8GibcakYcKoacnZyeGuTISIYhl56MqZ1+u4Yxn4nFLh9jXn3BNJ3V1ZLqrCqAiBUDdY+hnj5TI4PWFoZsrQzZWhm2t30PLEn3gHQP9Brr6DHUktXXkdLX0aWrJ2lo5sRkhg9efIL3Lz/B1bOHuHB0J8fnB5kLmTnSH2EuZCTRXkFSXUlWV01SXUpGW0G/pYY+czU9hur/HyDiW0BigwASadV2Esot+Fo2Yqy+I9ev3fK/qdh2P2U7fsua1T+jomw9czN9fHDrOn/4/F1euHSWxYVRBnsTLM6NcerYAZ47f5YP3nmDV69d5uSRgzz7zFN8+dnHfPnZx7z52nVuXLvCYyeOEgv5CXpdDPf3cPPGy3z15Rf8/sNbvHzlBa6+eIkb167w3ls3+foPn8Ff/8Rf/vwVrJKwmcX1undujJcuPsGTR5cZiPoQKoklpFKxHz97+BDHdu3ixXNPMZpN0hP1c+bIPhbGBti2dhWSQoAKqdenJ+VQ0e3REtK3YJFVYpbX4FI3ETLKyLg6sSpraa/dhkVZS8LWQY9fj1leSXvtNtoqNiFJo3wmSdyQJEovOZCkZ5CkEHeKOI4i/R+XkKQOJOkWzaW/Qla+irayB5GVrkJZ8Vu8HeUENdVknXLGY0ZGQwa6TC342ivxqyoIaaoZ9Isc8W5nGxFdNTFDLXFjHSFNJQlTPb6Ov91Urry+2KB11IhmY1Xlagx1G/CrKu70SZjbSOgaSVna6HYoSdkUZFwqerwa4jZ5oSW7P6gl6ZBjbt2OT1PDYFhPf1CLTV6CqWUbnbUbMDRtEQ+QIFhlOwhp68SNLZ9PnQsZyYWMTPzNz+a7HMzGbcx3OdjbG2BXxlOQJ80l7Iz6tHRbZKSNLfTaFAX2YkW+tJh2s5B0Mt/lYDHtZk+Pn8W0m5monT6bmoSmFV9bNc7GUiw129CVbaSz9GE0ZesJqmvocbYzFtEzGtYxEtYxlbQy121nJm1nocfPbNpXYCMW+sIsj6U4Pj/I6d3jnN47wandYwX24cz+KZ44MM3p5Rwn9oxxdGmUE3snOH1gmicOz3H2yDxPHhUA4vzxXRxdGGIi7WUwbGUy7WMq4xdshDf/IP7BnQmES1WNVV6GsaX4W5/16W99/RWSdBKLrBSXqpouhyjzChmbiVtkdLtU9Hs0DPp05MIW5pNu9g/G2DcQZd9wnH3DcRZ6/AxHzPT5dQwEDXQ7BcuQtnSQMgvNfLe9kz6XjkGvkZGAJR9RamHIZ2LQa6TXqSWmaxPg4d68ROgoYhM5mgcQP1nRdY5iV1bgVdcS1DXSZVPQ69PS79OScSjwa6sJ6MRGzKYoxaYoJ6BvJunS0u03MRB2cuH4MleePllox57ui7N/bpCDC8M8um+WA/MjzPTH6Ita6fbpyHg0JKxygrpGbLKyPNg5LUDNOZAuiim6tETB2GpXVuDXNQh2SAt+fQsBQytBg5K028hoKsTsQIq+sIfRZJinjx8Uhi8WSLtVdPs0DISNDEWt9AWNZDwaUi51AUR02TtJObWFlXRoSDp0pF0GEjYNu3ND7JkaQpJmxE08Kt7jKs4Ks3EUHCY5z5w5yscf3uTw/p3ChA3CxCwFCRqURI0dxM1qoloZaYuajElFxqS687l69Az6TfQHjMIT4zMxELIxGLTR5zMzFLAyEXMzmfAyEXPT5zGKKFQph7QaMl7DHRAsBXHqZUTdejwmZb7Q720h1bs3v5GfEWAhbtOQdOpJu42k3UaSTj1dDh1ptzkPIoSEi4uibVhFL1yWxPcXJfhEglsSvC1xk7sFsLoE0ttCXsUtiQUqxSR9dAVEHMWlrsfd2YBH3YBP00RQ3yqAhFlB3KIUQEgKEjMrSDnUZN1asm4tGZeGlENdkDGtSJlWVtjQRsjQRtgsI2IX16G+rRRrRw1OTQP2zkZcuhbSAROaljLqSh5hOBPk9SvP8N6rz3Pj8tNcf/Ecrzz3DIsTI1y/dJH3X7tG3KfhtOf/oW7134vr6b78OXqXAOhbN68qHP9nz5/iyotP88q1ixw6MM+Tjx/m7ZtX4bQEpyU2rn2AmN/Jm9ev8PEHb/P+u69z6bnz7Nu/xMXfPc0r169gNmkp3rqR8uLNbN+4BqehHY9JSXttMYW0NSmYBxFLOFV1dz5/xPH/KZfz1voccnkNXakAuckh+gazaHUqdi3N88z5J9m5MMORA8vsW9rJay9f4fyTjxMJelicz9GTSTDQm+TCucf58NbrvHHjJS48fYqjbOAoGwogwtDehF0v5xZ3UVu5BZDYVraRkqotbC/fxG/W3c+vVv2c9Rt/Q0n5ZrZsXU+HqpVQ2F2QMkzkO0WSkjCnLy1McPP6Ff74+Qe89vKLvPnaFd5582WOH9nDUH8SXWcbXJIIeC0s756hvydOW1sVTQ0ltMvq6GitpbWmtHA/kKQF0h49CVsHKYealEPFYMjCdMbPIAoybj1DERd7RzLMJbwFSe6QS0e/XcWYz1DwOvwtiJiMGpmKmZiKCYnvTNRekDKtMBJzQTuzAQEoprxmpgNWATQiDtFhE7IwHDQzHDTT51mRqd1AWkeBaZ6IOJiKu5mOupiOupj5D9aKxGkmaheypjyAmApZCiBiPmApgIhpl55ph45ph64gZ/o+iMjLYqVLeRB+MQ8kVExYlYVnYc6qImcVIQ/TTjXDpjZmvFouzA/w7lNHuHpkgf19IYZdHQw6lMyEDOxNeVhKONkVsTHnNTBqkuUbrFvJORRMeVRMejUMOVVkDG2slEQeG+9hMuyg29qBdC9MhmzMxRx0aRrIausKaUtpTTXd+joGLM0M2VoZtLYUWIhBawvD9rbCEoCimTvPdrF57zPV02O4w/pFOsqJq2uYihg5PpHi5FSWQ+MppqI2vMoqejRNHOoNsLfLRq+xgWFLC/3mBhLK7aQ6yxgwVdNrqqLfWEPfdxKYctwZRp/+FqjIg4i8vDSjLiah3IKn6RH0lb/+1t4zyAKVrFn9U9Y/8kvWPfxLVq/5OS5HJ8t7Jpmc6GF6so9D+xbolyQaybG8a5a3XnuFD999k6svPMdrL7/Erbff4JWXXuSlF57j1ZdfYm5qgpaGWhwWI3sW53nlpRf56ssv+OLTj3n80eP0ZVPM5Ma4+uIlASL+/BUvvfgsrJKQt1TjMWt49MAir79wPh8kfQlpNWibamkq3UrYauKtay/x4euvc/b4UaYGepgayPLys+e4fuk8zEhIS7BzfBBpsTfMdNLDRMxBytpORNdCt7OTwXxSQsoq4ix7/HoSdgVudR3DMQsRcyuG5u3UFT2A9CNxgxQ30hlEtv9oXqLxCZI0iLLqt8jKV6Go/A2d9eswNG/A2LIRU8tmrLKtpO1tpO1t9Hk7GA5p6XYo8SorsDRuxdaylaihnsGgirGYDmkVBLWVhPXVRAw1+NRl+DvL+T6ACCJJC6LMreERVLUPoa1dh7W1CJd8B972MroMDQy420mbWknoGulxtjMc0NHr6STtFHnfns5a/Npa3KpKYpYW/Npa2kp+S+uO32BXlOLT1GBpK0bfWISyQlBZNnkJ0gYBIiL6BgZ9GsYC+kKz9Eo5XC5sYipqYSZuY2fazWzCzkzcxq6sl51ptyiOSzqZjdsY8WrImFpJGZrpsysZD+iZiVkLIGM2bmMqYiYXMuZjXt0spt3Mxhz02ztJaFpwN5fnZUwb6Chei7pkHbqKDXgU5cT0jWQcCnrc4jOY7LIwHjPS51UzlXYzk/UznfExmfIwlfayazDG4dk+4XtYzvHYnvFCfOvj+yY5vZzj2NIIXPwZ/O6f4Xf/zMk8kHj84AxPHJ7jqcPznDu6k9PLk8z2hRmNO5npDjLXG2Yq42cs7iTr1tzZcBc+1ztLXbuJFTO1WOewyEqxyEpxtFcSs4qW5rChmZixhbRdSb9Hw5Bfz3jQxHTExp7uILt7giz1hVjsCZBL2Onz68i61fR4NXnNrgZJOkuPS1tYvW4dvW6dSOqJ2Avtxt1ODSlrByFNMzZZhbjR3y20+z/mtpCR/Ij8VONOg/VKGVzCKift7CDjaCdpbcOtKhcbT2kQU+t2bIpyQsZWUm4d3X4TuXSIx5fn+PiNl3j32u/Yk+sj1x3hyK4xTuyd5MTeaQ7MjzA7EGcgbqc3YKDbp6PLpiiwEQWwZhQAQjqNkN5chI7qTRibtuNW1xA0NOU34wJArBx3n1ZGzKEX1GeXYDGunj/Dh69e5uBMH+NJFymXmoxHQ8ajIW5T0mVXMRCy3NHg5+NN7ywtXXYtUbOKoF5BcRB258RnHbUqkQ7e8UNIG8CqbSEdc7BvMQdnJbE2iCVJ4NfJcatbSNl1ZF1GMtZOBr1m+uw6+uw6ehx3fC/9XgPdHi0ZVycZt56sR8ir0g4tPS49w0EbEzE3ubiHXNxDt9uAT90sJEv5Y7JzLE3MpaG9fgcRh4aIQ8Mdf8+3z+PbSFKQhF1L0qkn5TIgSUGSDh0Ju5aEXU/Mqs3fT48iGYUMaoZaujDyFT/kC/4TX/CfmKGWJUoZRCE2a5B/vUEGUXCZn4qfNSImwqUgSedwqevxqBvwdjbekTWZFSSs7YT0rURNcrpsHaSdnWRcGtLOTlIONUm7iui3AEfMrCBqkhfYiYCuBb++RQAWL+haS1E3FSOr3kR7/XYcmibKNv+WoL2Tw0s5vvjgNfjmUz565xU+++B1vvr4Xd66dpkbzz8HX33Bay/+joBdwRnvP1G/5r/QWLk5D8xOiknlKqgofYim+m0EvDoOLE9y5fmnOHl0N7OT/UyNZDm8d75wfixODnPqyD7ee/MGt955Dfiab/78R66/dpUbr19jz75F3C4rLruJg3t3cnTfTnZNDQES7bXFTGSDAsBeysvD7sqDmnwqUiM5tGQ4SBEcFQzRunX3U165hcGRbl66fpnnX3yWG6+9zMuvXOH0Yyfo602TGxvkuYtP8+KlCwwPZFiYHcVu0WIzq7l47jE+uf0GL1+5yKF9c8QDNoJuwVz9kK8wqZsZzAToSXiFtA2JkvIt7CgrolVeT9G29fzb/fdS31jGwFCKvr4Ezz//NO+99ypPPXGc2/yY2/y4ACKkryhs/pdmR5gY6WagJ8r0RC+PnViGaxKlLFFZWUQgYGHPninS6QCNjaXU1RWzfcs6mupKaW2sEPcXo7ife/VtdDnVpNyisLDbayRmU+HpbMWnldHtszHTHWXAYyBtkNNtFn0Ro14jkyEbu9KiA2I6YhNpS/mh3MpwbTZuEV6JsFV4FlY6JfLSpRUQMekTIGJ6hYn4GxDR7zXQ69YhSTfI2NWs4iyrOMto0Eou6mQ27vnOmsuv+YTodRKeiW8lQgVMBQP4CoiY9ZmYcRuEmdquLYCIWZcu74loZ8atpDAxli4x6VAUQMS0s4NpZ0de2tTB3z4nR02tjNvkLMXMPDYa4/Rkmr0ZN0NOoWjYPxBmf1+IA/1Rnpgb5MhAnJzXwGzQxKRXw7ing1FXB0NOFUMuEYfdbe0ogIhTc8MsDyWE8d1rZH9/lCcXBlnu8dFraCx4HbK62gLrMGxvY9Qp/w77sLJWCud6jXX0W2oYsNbc2bz/zd+WUFWQ1dfTb2khra0nki9zjSmrcTZsw1dbxJxfz6y3k2xnNYOGRnq01URaNpPs2E6Ppow+QyVDphqGLH8LIpa+9X2GhLqYXn05BQbSKpiIqLIId8sGDDW//Zv318XGDffxi//9j2wt/g0bNt9Pdc1mxieyLC3lkKRrhcCERnJk40EeO3KQyxef4fWrl7l57QrPX3yG5y6c4/Xr1/j4w1scPbgPn8vO/HSO61cvc+bUCV595Rpv3nyVR48dZmyon/npHL975ilev36Nt9+4wdTYUCFpc26sn2N75zj/6EGuPH3qzjk1CBG7kZmhPk4f2c/155/jxuXneeX5izx2eB/H9y1BrSQUCqsgG3Ej7RtJMpPyMhQwCWOoSV7Iy1/Jzu91a+myKQibmkjYFQT09aRcSsxtxbSVrkaSesUvlS7nH1YX8w/FTwqbO4t8C2ZZEXblNnzacoKGKoKGKkKGGmKWBlK2VrJOOf0+FQN+NVm7Ih8n2UCXuYnxmJHJpInRqBZJulzoWkhYGogaa7G1bUFbuw5JCqIoXYWpaSOejhKciu1o6h7G2LwJZdVq1FVrsLVtwdtehltRQlhdRbetjT5HOyljSwFEdLtUxMxtYkqrKMfZLlZAJwzX2vpNqGsewa2qJGFrQ9ewmc7aDcjL1qCqzuvxfwqujgrSdjmDPg0TISMzcRuzCTtTUUuhYToXNjGfdLKY8TCbsDMds7KY8bCQcn0HRKwwESlDMz1WOcOeTsYD+oKcacVYNhk2MZewsyvjYVfGw1zCzoBDTVLXhl9Wja2uGG35I3QUr0VTth5j3Rb8HVUFEDHg1zCbcbBvNMLuwQCTXTYmuhxMZ3zMZP1MpjxMZ3zsGeni+M4hzuyb5NGlUU7m16O7x3h09xjHF4fh/L/AC/8vXPpf8Lt/5tjSKCf3TnBq3ySP7Z/iiQMzPHlojicOzLB7LFUAEDPdQaazAcYTLnHi/wDWcVI8qH94B0yYWnew4pUQk3SxgbPISrHKy3Cpqkk628m61XTZFHTlmYhBn44Rn55xv5Fc0MzOpIedSQ8LKQ8zSRfjMSuDAT1Zt5qMS6T0ZB2dSNI1Yaz2mxjw5c3VHj1jEXsBRPS6dWTsapKWdkKaZhyKKgGwVWJ6L82IC1nIHw5ilZfh1dTh1zUUQETM3EbCKidlU5CyyQgZ6kRqWEcpFtkOXKpqImYZcbuaqLWDkLGdsS4/N194ms/efpnlqQGyASu7JrIcXRpn/9wwB+aH2DvVzWxfmLEuJwNhI9IqsMvLcbVXYW0rFUBldX5DtJIzfyP/9Q/BpijHparGra4TpWG6ZgIGGRmvAXNbDcqaHbSWbwGjRG/IzfxwN6OpEDO9IbJekVzTHzIxFLWSdKqImhWFiFCxVMTzkzPxtUhSilnUSFIvxUEoLj5coLWlmwgA8QXczzlaa4rQt9fRhRFFUwUxvx1DexM38kypaGYO0u02kbRpSRiUZKydDHvMDHvMDHqNgknym+j3imjfLlt7QVaVtHXSZVWTsWvo95oYDTuYiLkZCljp85mJGBTCr5GDf5cknj6xm5hLg0vXhvQFJDwGXLo2nNpWfCYlAZOQG4QsKsJWdf5cXiZmFeVzcWsnMYuasGnFnH8rf+6fEwzWReEH2c4yN7mbb/gB17gHL16MdIl0nszKMCfIOk7yE24IoLMAdyaaN3F3CgDh7bwja4qa5CSs7USMMhLWdlIOdYF9SHzLM7ECNpJ2FV22joLJOqRvJahvxaqowqNvLiQHBSWJ1soNqBp3ELAoiXuNHFwch7clPn//VfjTx/Dnz/jrH29z5tgyl558Ar76kq9/f5t3XrlMyNnBOft/o+GhH6NoKhb+jrth28ZfsWHtv7Kt6EFqqzYgby3DqGumLxXE79CRDDtxmjrQyBowtLfQVlvG9HAPH7z1Kvz1az756F0+/uQWf+ZrLj5/nr7hHipqy/B47Rj0amanRnj75lX+9Okt3pAk8Zw7CpJ0Vkj4WkHILz4R6xu4zE9xEoRvJG7wE85xP6vX/pIWWQ0Hj+3nz/w7v//8I668cpl33nuTc888gdmio6O9DYO2g6OH9uC0aYmEbPRkIgz0xVhaGOPs6YO88tIF9u2eJBGyYdW3CtB/EqRboO+owWGQEQtYWJgdpbNTxo4dmygp2UxJyWZaW2vxes0koh4OLM9z/dpz3LzxIu++eZWL5x7l0WO7qWSBZbaLoYAVpO0gVUJuNEs26YOLQjvNNYnW5nIqK4toaipDoailrq6YiorNtLRUEJSEZ6Kzb4cj+AAAIABJREFUoxWtqkX8np+ASVlH0qMn7tSQ9ushKCHdD0MJL2PZEGOZCKMJHz0ODQlNCxmjotBKPRW2s5Txs6c7yGw+QWmliXoFRMzEhBxYRLlamQyItWKknvGLtQIgZsIOpqJ3mIjRsJWxiI2RkPBFrICJO8xEkPGwnbmEl7mE9zsgYj7hZaHLx86kj8mQrQAgJvJpUBN+YyFC9tsgYtKhZdKmYcqu/R6ImHYpmHLKmXTI8kuRBxK9SFIvOZuCSbuSnE1Im8bMckZNYtAz0FlNn6aaMWsbE04FA+YWek1N9FllTIZN7OuLMBd3Mhmxc2Qsw3JfnBGPONYDDjV9DpHsmDC2krIo6XFpGfAZ6fUZOH9kJ29cOMXFwwss9UUY8emZjdt4NJfi0FCQMZeCAUszPYb6gt+hz9RIv7mJIVsrYy4FIw7Zt9gHwVD0mRrpMdTSY6ykIClSkI9zDZLqFB0N3fo6+g0NdGtqSLZXkFFX069vpl/fTI+mgVhzCaMWOYO6RmKtxSTlO0jItxFr3URGtYOsage92nKGjNUCSBi+DSRWQFuOsKKIWMc2spoSsTp3kNWUkFYXk1Btwy8vwtq4js7K1bSW/IrG7b+itvhByisf4pcP/E8e2nAf7epqZhcGOP7oEoK5vIbHaUClaEDRVEM84GJyqJ+dk+McX97Dod2LnH/yDK++/BKffvQBf/nTH3nnjdd44dkLfPT+u/zlT3/k5Ssv8PJLl7l6+QVefO4ib71+g48/vMVH77/La69c5ekzpziwa6EAIvbOjPPo8gKnluc5vDBB2Koh7bcRtunYPT3MhTMn8kNLYVx/9aVLfPXph7x86QLL81NwUEJSgU0jQ1roDtLt7CRmaKPLrCBjV9Hj0tDnEeVKvW4tPW41zvZy0i45PT41Vtl2wsZ6YpYm2ivXiunlkgARHfkUJFnZg0hSEF3jejydpUTMtYRNNcTNdaQdzWScLSRtjaTszXS7ZcSMDfS4lQyHtPDRf2Y4oGM8YmIm6WA+62S+28VEIj+dszWRsDSQsDQUOhaMjRvQ1T1Me/lvkKQgmpqHcMi34VWVFroobMrt2Nq2iGhWdSVRfR0pUxNZayv9zg6ShmaydgUD3k6SVjl+TT1OZSX6pm0Ymrbg19YS0NUVWAdt/SZ0DZsxt25HVb0edc0jtFeuQ1u/KV8wFsSjrqLH3cGAt5Nc2MRCysVixsNc1x0dZy5sYjZhL/x8NmFnqdvHQsrFZMTMTNxWMFWvgIisuY1+R3vBTzEZNhV8EfNdDnZlPOzu9rGQdJILGTFUbSr4H9Ql65Bv+Q2tmx5EuWMtxrotpCxy+rwahkN6JuIWdg4EODyT4chslr1jMWa7hYRpvjfEbHeAxaEYR+b6eXw5xxP7pzgyP8DxxWEe3T3Gyb3jHN89ytFdw/DMz8W6+DM4/y8cWxrlxJ7xgrH6zP5pzh6c5dBsPzuH4sz2hJjpDjKZ9jHbE2Iy5RUnvjEvBVrxE0jn6KzbjFVe9h9Mdo9iat2BTVGOV1NX8DVk3Wp6PZ30+7T0e0S53rBbSy5oZjbmENR4ysN8xstM2k0uYRe+CLearKOTHpcWSVpgwGcsAIhet44el1aY7sLiYdPvNRSYiIiuVciZVqRMOSFtkC4LYGRuKylIhPy6BoK6RlFUZRQm8C6LjJRNRqFIJ/83hozNpN2ddDk1hEwKBiMuZnvjnDm4k6eP7WG6L07SY6Qv5mCiJ8TuiW4OL4xwdGGI3WMpZnuDjCfsZJ0deDsqcSvLscp2iEHAXXkWYhDRNPtTAdp09dvyU6AZDE0lmFrKsCpqcKkbRexn1MFj++Y4ujjB8tQQx5emyfXERQpRfgMctSroC5kYitnJeHWETDJ8umZiNhUxm4qo5U6SVdSiJmpRFzbT0o+h+D2x/PoWcV5Y88d2lZBx/HfeRkUvXRip2v4IZrWMwVSI/pgv38Uh5AARQ3vhYZS1aRgP2BkP2BkLiYbs0bCNoYCZrFtD0t5B1mMg7dKRdmjJOHX0uPT0e00MB22MRZxk7BqyrvzGohcolaBIYs9UL11efUE6E7Ao8ZsV+I1yQpZ2onY1QbNS/O3WjoJBXroIUXM7UXM7MUsHEbMAVgG9iHMMmNqRKvMM8CrQkiFHY8Gk7cXLMtv5Ad/kzb1BHNp6IZ9S5K+nH5Evu8vh0TTg1Tbi1zXh0zbi1TTg1zWJwjirkqhJRsKqJOVQkXKoiFsUhWK5oK75e/995f+JmmREzDJ8xlYk6RxBq6Ig85nqjzKUDtATc7FvfkRMzN+WeOzIEvt2jjMx0MXzFx7j8oUznH/sUb54/z2eOnGMZ04dRaes4JTrH6lf+18E83VWMADbN9/PhofuZf1D97Kt6Fd5IFFCxdaHC8dW2VjBjkfWsOORNTgNKmJeG69fe4EbV5/n6KE9vPDiBV6+cQW9RcuDax+goraM4h1bkMua6Ir5ee7CGS5fOCM8JXeDRVmLV/utVJf7EcCtFKxEaa0porGuiBlqmaGW06xmzcP/RknVFow2PT3D3cSzcQ6fOMT+I8to9B2Ulm2jta2OxsZKgj47HJXokNfQLqsRDP+PYag/wpmTy4z2Rwm4NEg/gNqyh5FuC0BdVvQgbbVboEiciyplK23NdezYtonGunLmpkd5/NQh+rtj5EaznH/qBFeePcul86e48twTXHzqKEFJ4hZ3cZJ1SLfy9663oZQlon5jITr4Pi4ia62gqbmUxqYSikseZuv2tTS1lGE0KzGa1ERjPrLZGJPjfexZnCgY4kO2DpI+Az0RG3ODSR7dN8uFU4d4+tEDnD68m8f2LXBwvKdgYJ6JuRkPWhgLmJlNuFlI+e6AiJCFyZBIP1pJQZoKmQpMxAobMfs3az7iLLRdT8fERnoi3xc00eViosvNWNzJUNhKf0AMkAb9JnGfPA3TCc93ZE3TUZcAEwkv80kvU2H790BELmBiOmBmOmAugIhpl/4/BhHeTqbdHUy52sk5FOTscnJ2+fdBhFlGzixj0iJn0iJnyqpgyiZnd1DLtP0Oa5xzyRlzKRj3dDDh14oBpVXJkEfPQibIkYkezizmODTRy4DPjLe9jhX51CAKuj06hiIORuNuhqNO9k2InqjDuW4OT6TZ0xtgvsvGyYkkT8x3k/N2MGhtKYCIXmNDIY1pwNLMiENWAA1/a7Du1teQ1pUVQESPqYoeYyUZXRlpdSnJDhEKEm4uIli/kUTbDkb0jYzqmxlQ1zGkaWBU38qAtoluRSXx1mLiTVuItRSRlm+lp7OUXtUOutU76O8sY0BfyZjxTirUStz2irQprtpOKr/S6mK6taXi2Z5/nngVRRjr16Oo+PW3fscl1m/9N+5b9U+s2/hLzHYlbYoKVq/5Bc0tZaz57S9QtdfT0lBORckmKos3U1O6lUOSxNTwAG+/fp3PP/mQT3//Pl98epsPb73F6zeu8v67b3DrnZu8fuMqH314iy8++5gvP/89X/3hE778/Pd8/eWn8M1XPPvUWZ49e4bXrlzi2J4FhpORwufZH/VgkNUxmg6L54kVds+MCRDRC5L0BZcuPM0fPrnNZx++w603rnPm2H4heZbeRhr0GwmoGwoyppXirR6XhoxdRZdZQUTfRMzYRNajxKOuIOlow9VRRkBXw7p//W/iIFVSMI7qGtejqlmDouLXaOrX4mjfStRYQ9RYQ8JST9bVSo9HRre7jV6vgqGQmi5LM8MhLVNJK3z0nxkLG+Hjv2NXr5/FPi9DQQ1JWxMhXRVRYy1d1kYihhoBEuTb0NU9jL5+fSHKVZIyqKvWYG0twqEsxqbcjr29GGtrEYaGR3DJd5C2tdLvUpI2N9NjU9Clb6LboRSmbkc7fk09NlkZ6tpNNG59AJ+mBr+2Fn1jEQ5lGUF9PZK0jF1RirZ+E4amLRiatmCTlxTkT35tLX1eNX1uFbmwiZ1pN7t7/N9hHaZjVqaiFnam3cwnncwnnezpDbAz7S6AjGFPJ312ZUHOlDG1FkDEStHcioxpxROxM+ViIiiAV82af6Xpkftp374GbfkjIpWp4hFszTsIaxrodqkYChoYjRgZCRsY77KycyDA7pEIO/tDLI+l2DuaZHEgys7+CPtyGU7vneBs3vdweK6fE7tGOLUvx2P7J3l0eYLju0c5vntUsBHn/wV+988c3z32H4KI+YEoM72h77AQu4YS7OyPiinAcn4afnd+GiadQ5JGscrL0DZsyYOI0TyyD6Jv2oaxpRi7soKEXUG3RwCJoaCBIb+ePoeKjFnOgENdKByajtiYT7hYzPjY2e1nNuNhOGQk7ewoAIdvg4dup4aMXU3apmLAZ2QkZC1sPvs8esFcRMUGV+rNv38Jod2+Ji7OFZ9ByNhM0NBESN9E2NBMSN9EUNdI1NBMwtySN1aLG5KjvZyYVUZf0EjWZyRiaSdu05ByGXBr27Ao60m49AwlvAwkXIykfQJE7Bzi2M5h9owlmevxM5V2MxI2kLLJcCnKsLftQN+wVRzvuxAbzrypzdxanp9KjApgIQXR1ovYWZuyFnt7HV1ODWcP7+LJI0s89/hRrv/uLJO9CVYi5FZ041GrgpBJRtSqJGpVEjS2fQdERMyqwloBEiGDEkk6SfEYzAylCRrbWM1pIde5CdJyPhMfsaH+hh9wF7co27wW6XLe2yEFkRAbLK+qpXDTH/CYyIWcTIZdhdSViZiT0bCNXp+etFNNj89Et1fEzvb5RAHeQP7f4aCNoYCVqFFJwqLCr29DQkSilrLEvVziJncLJupekKRvkFZB1K4m5TXQ5daRdGlJODrF8TG3EzEpiZoFM5OwqUk5tcRsKkLGdmHavk+cV+s4yX1c5B6uFboAfsxtAVIH80Ahf9zdhiY8erG8hmb8plYk6SRhswyvthGfromAvrkAInzaxgKIWPlXtLS3EzXJCGib8Krr8apF5G/coiDlUBXYm7hFQdyiQJJO4ikUPl7CoWlg/9wgL50/yZHdk8S9RvolibjfhKy+BENHIw0VRXgsKt574wqf336Tr3//AZ+++zbzo4PwtsS29b/gUcf/TfVv7hLX12oByh9e/c+s++1PeXjtv7Bx/S+4yd3c5G5qSzbRXLUdqQg6mquo21FEfckW9syO47XpePz4Qfp7uhgd6ubI0WXiyfB3kq6cLitjo4P0ZrtYmp8kG/eLTfVFscyKGmzKalbacKWF/DW+JNi85qZtBT/EOe5nY9EaVq9fxcNF66hpriacDHONeyirLkFjVPPkU6eIxf1wUKKpqUIkaimgquxOaaXDqhSZ+KfzzOGPQNFUzH1cpJYZ9MpKPOY2KJKIB1zsXZzn4tnHGenvpqW2nF5UNJLjE35EEQe5j4vcx0W2s8zxg3M88ehelhdHRfKZF6RPgK+ED6eRHAoGCUoSY8MJvuEHtLWUU1m1Gbmyhpq6bWzZtoaqmi3I2msL0rGzTz7GBx+8yeefvCfOYekTnHoZ0gyE7Z0MJDzsnR3i8NIUe+dHObF/J1fOPcYbF07zzJ5pjo33sNwXJxe2MeDSMhYwkwvbRPdD2Fq4l0+FTEyFVkriTMzF3d9Z8zE3i3FPYe3Kt10vdHmZTbiZjDvJxZ3kkiJJbjLlZaLLzUjUzmDeaL0CJAb9JiZjLnJRZ8FgPRVx3gESXZ585Ot35UyTQTMzQQuzIet3QETOriFn7WTSpvkeiJh0Kv9DEDHjUDJtVzBpkRdAxLRNyZxTxYJHzUBnJROWb2+MxRqytjHs6mA8oMcnr2Q64eH5Y7u5duYIv3/lOd578TxTmTDSXTASc7E83s3xxTFOL0/z+IEFTu+d5djCOLO9cWa6wyz0RXhyeYKTsz30ORX0WFsY9XYw5lbSZ2osmKhXQESvsYEhWyv95iZ6DPWF5KasrraQ3pTWVRHX7KBLV1J4392GCtLaUlKqErrai4m1bSOtLKVbWUZWVkKyuZhI1UYG26s53uUkZ1aQkZXT1VJMWraDWGMRscZNpGRbyCi20t9ZSnf7drLK7fR3ljFhbmTK1sK4qYl+bQ2FdEXpLClNCV1qYaTmoERB1pR/noTUxVibN6Gq/C1N235VuO+RkfjN+p/z64fv5Ze/uof/9bP/wS9++U+sWXsfmZSfpcVx6quLufen/0hLbTmHJIlDksRb16/xh09u8/knH/LWzevcfv9tbr//Ntevvcitd27y9Zef8tbN6/zh84/56svP+frLT/nLv3/JV3/4hN9/+C6ffPge1y49y+zIMLPDg/REgxjlTQUQ4TO059Udwm9XU7JB3MNui31LJQucOLzMjavP8/GtN+FPn/HalYsFaabU79GRsigZ8OoZ8hsLkWYjQTP9Hh1ZuyovAWmny9JMl6WZqKEer6oUr6oUW9sW5CUP5mMr32ZFP6YsewBl2QNoa9dgl20mbqzN9zg0kLE30+Nqo9+rYNDfwVBAxXjUwFCgkwG/mtGIHt77r3D775nNuFjocdPvU5H1yAkba3Eoi3GrSgkbawnoqjC3FqEtlMnNFE40RflvMDRtxK7Yjk9XiV9fRcRQI7wUulpihvoCE5EytpAytpCxyelzq8g6RXKNuWUH2gYBDkwt2/Coq5AkKF37szzbsIyhaQvG5q20FP+ahi0rJ81lJCmIq6OChLmFXlcHwwEduZiFmaSD2ZST2ZSTqYSN8YiJvYNhFrIeZlNOFrIeFnt8zKacjEdMjPp1DHs6GXSp6LMr6bMrGXB2MORWM+zpZNjTWeiKWGEmZuM2FtNuJsMmem0KWjbej6ZsHca6zehrNqKtegRr0zaC6jriplaGgiLadDRmZThiZjrjYf9EisPT3ewbT7JzMMpMT4D5/jDLE2mOzg9wbGGQk0ujnNk/xak94xzdNcyxpREBIPaOcWhxkEOLg99jI07uneDMoVmePLrA4/umkKRRZnpDTGb9TKZ9TGcDzPWGme0JMdHlLpzskhZBq99FfirxNoqKh/OeiBxC5iE2TOraTZhad+DsqMKnrRdGeUc73Y4OsnZBy/ZYlAw5OwvlQKLMz8CAq5ORoJH5bh/z3T7GohYGQxZGonZGovZCPn6PV0/GpSFhbac/YCoYTfv8RgaCZjIujTgX7skDhx8gQEUphQI3R3slQUMTfl0DEXMrcYuswETELTIS5jbCunri1mYcSmEkDxoEa+HTNhKxtNPl1JBLh+hy6JCkS0TtGjJ+C91BG0NJDwujKZYm0uyb6eXAdC+LQzHG856PjENBzNiAS1GCU16aT2nK5I3sgt3RN5dgaCrJH9tzYoMqXfrOw8iqqEGSbpHympgbTLJzJMNj++Y4tnsSySpYAiknAGDc3lEAD359funkBPQKwqaOPAuhQbobQkYVAb0CR3sjkhSk2AfFXTAQsYpJyKX8VD2DCDNAyHvu4yI/5CtaK7YVYlSlIpE60eXQsTzaw2O7pljqjdNt1zIVcTMesDPoNQpJUz7SsT9gFM3kfrMAEvnY2e48G9HrNtDnMdLrvuOXiNlUSBvE37wCIqRcHkBsvwMi/EY5UWsHCUfnHbmUQyO8IFY1CYuKhEVVABJxa7tghX4q/tb/zttc4x4xPbqMGOR05TfUpSDkfQsIeam4H/lNzfhNzXgNjXgNjYTMLURtMnz6BgLGJiLmVqKWtsJKWOUk7UriFhlpZwdJu5KgrhGvupaQvomoqZWoqZWEVU7M3EaXTQD2rFtN3CIjampF6oKUT4ck3UaaAVl1EcmAhRfOnSQmScQkidHeGO3NFdSUbECvaqS9pYqXXzgH33zGn7+8zV+/+IT3X3uFV194lvnRftat+p+cD/5E9ETcL45rcdH9rH7wHooeuY9/u+8fefD+fyISNDDUH8KqkSGrK0VagrbaEporijF3tLFvYZLlnZOce/wE8zNjBH12bHY9ZZXFtHa00K5TFoDEMUnCZTexay7H3MRAIYFM1VjKdzPkg0hBQCXhMci5n3PU14pW2rKKjWTQskQpD675N9ZuXIPRYeAoG9hzaA8Or43eoW5ee/0qu/fModPJhfQsDyK2b/kNZTsewqBuwNjZKK7T0yBr2CZed4NgCn7MbaQbwD0SVk0jzz55ij999jFff/wRF88+DhmJ0i2PUF+2lYMUUcRB0Ug+I9g9rknsnh+64zf6BG5yNwcpQkJE7zoJcjc3CQeMOGwqmhtLaG2tZPuOh3no4fvZvG0N6zetYkfZJlrljTQ01aLTqzhx4gBPnD4igNYCnGY1ZlUzPTEPI9kI93CNe7hGbiDF4uQwOyf6ObU4yeHxXiYijkKE9pDPxLDXwETIypjPxHTEwULCxVzMwbjPwKBDzYijk1GPjlzQKpquw3Zmok7mY24WvgUi5mNu5qIuZqJOIWeKOZiIORhPOJnocjEaczAWdzIaczAYshSijXvdukJ7/WjYxnjYznjYXoiBnYm5mU96mQzZ8mxIHkjkPREzQQtzYRszXiNTbsFCTNg6CyBCsBFa0fvgaifnUDJhVzBhV5BzKJl0KJhyKpmyyZm0ypg0t5EztZIztTJpbhM9DzYZM84Wph1NTNgbGbc2MWpt/s79e8ipIq5tYldPhMun9vHs8b1I98BsdwJJBQm7lmdOLPPutd/xysXHOXt4F7dff4n3r7/Ak0eWmBtMMhRzsm88w7kDU+wZCAmFh0PGdETPmFvJkK1VgII8SPg22zBobWHA0kyfqZFufV2hrTrVWUVSU0GXrpyEXgTnpAzlZA1VpDXlJDt2EJNvJdS0kWjzZlJtxfQoyuhu20GmaRs9rTsYUVUz5+hgqLOerqbtRGo3EqndSLR+A8mWzXQrtjGsrWBQU0K/qoS+jh30tu+gX/X99EchqzqY92cuseJHEUDiWmE52rZgbt6Ipu4RZNXrkKSzrN30C9Y+8nP+17/8n/x67c/4v/7x79hRto6Xrp3n1Vef5+DBBcyGdkJ+G+effIxDksRfvv6cv3z9OX/84iP+8NmH3HrnNT6+/Q7//tWn3Hz1JS6ce5xXX3mRj2+/w4fvv83LV1/g8vPneeO1q7zz5nXeefM6p44dKtzD5keHObQ4x+7cMI5OGSZ5vRg0/Sg/dCr8DflhiFeACKkXXr78LB+8dZ1nzhzl6nNnOXdqP0MZH9JwwMSQ38hwQGQi8/Hfwfv/AB//HcMBEwNePb0uNRmHgqxTTp9XtEgHNBXYZVtp3X4/6+69ixWDqKZmLaam9ZibH8HQsA5Lywbc7dtIWhpIWRvp/haAGAp0MBLqZDSsEa3MMSOTXRZmMw7xPt77r4xGjEzETfQHO0m72vBpKjC3FmFXbCeor8bbWY6xeRPtlauRla76zgeurPgtVtlWAroqbMrtuDvLiJnqSDta6HbKyTpkdNvaxMr3RKQsbfQ428k42gloG7C2laJr3Erj1gfoqHqYmKVFgIfV4Gwvx9y6HX1jEebW7ahrHkFVvV6kM0ldaOs34dPUMBw10uvqYNCnKUi0FrIednZ7mU05mYxb2TMQYiHrYS7tYme3l53dXqa77IyFjYwEhe9h1KdlwNlBv6OdQZeqwEJMBA0MOMU0YSHpZLkvyKHhGIdH4oXlV1RgqtmEunwd+pqNWBq34mjdQdTQzGBAz2SXg6mkk/GEnfGEnam0m4W+IAt9QWa7fSyNJFgcirE0kmBfLsP+ySwHpnt4dPcY544ucO7EIqf2CSP1yb3jnDowyYnlcY7uHoGnflEAEif2jHNq3yRPHJ7jicNzebpslMmsn1zGV0hmmsr4mUh6GI7Y6A8YSbs7xSakUD4XzJ9zl+msE50gqpqNguovFbIVkWDUSNwmp8siI2mVk7LISZtkpA1tZE1yei1KBuwq8cBxaxl0dtJn62AsYGQh62Ohx89E3MZwxMZI1I4kXaLPbywAhT6/kYxLQ9atFY2r1vbC93GLEkn6QhhY13GnYfNuscEzy0txq2sIGZu/AyIi+dbrqKmViL4Jv7oaq2w7ro4S3J0VBA0NpFwdJJ0qzLIq6reuoWbTagYjLk4tzyJJvSRceqJ2DT0RGwMJF7vGU+yf6mH/ZJaFgQijMSs9PjVJawsRfR3ejnI87WU45XdunNqGbeibSzC1lWNqWaGTbwlQ1Ev+Rgr65jLxdU5sQO6kWXw7UeOk+GxugSTdJmyW49e34NW24O5swqeV4dfJCRnbkX4MEXMn0mkIm9Ri+p6X8RQX76I4uPIan4j3tD3/uqsQLMnZvH9mAeq3baBh+0ZU9WXYVS0EJYnJTJjzh3fz0pljPL5zgoVMmMmwi1zI+R0503DQQp9fmKu7vcbvGKuz+bUCJpL5DX/M1C428l3gxYuCQe7h2p24TymIS9OMV99WkDF1OTVk3HpSTi1ddsFGrACILquaLpsAVjGLUrAuNxFToqhgXe7iljgGq1deYxDRJxLEoRGNyQ5tLW5DAz5jE15DIx59A548cAiZW/Dq6vEbGvNDmEsE9I0EDU0FgLBi9E852okYWwjqGgvenahJnLcxcxtJu1IEEXg6SVjlRE2txKwK4i41BnkVt7iLLq+exVwvFx4/xKFdE2SiDurLN9NSsx15UxkdbVV0tFbz1GOH+OT91+FPn8Bf/gh//iN//eL37JzoY/Mv/56Phv6Jtb/4B6QfALclqkpXs37Nz9i26f+j6z2D47rPNN9TNR/8YarGd8d7r++uq3a2xjPjnfWOPV7ZlmRakZkgCIDIOTTQOeecczfQjdgAGuhGZAJzEEWRIkVSFCVREi1REq3gUbJES1SwJdnyjGbndz+c7kPSM7dU/yJIsdhd3adPv7/3fd7n+SkcEjDqurh04QgvXT3L7tIkPquG1h0b6WrcxkBrA4PtjfisOrIRLxdOn2CuMIrHacLnt9PZ00pN/VY21KyntacFnUFLMOjn8TOPsm/3kgilvSD0gl3dQ0/9xkpnXYQ14Q3wGGTEvUZ0Q23I+nei1nTT2VlHmV5R0rTp57Am4Aw4JHelhpY6+mQdpNJh5MoaCltLAAAgAElEQVRuWltr6evZiYcIbU1b6O6oIeDViQ5cNwSMqnbadz6MrGu7WNRsrjQoHCJgm9WtjKXcfJsb/PbGu3z663e5cOo4XouegfaduIwqCigooBD3nwwV2E2ItsPf4T06WeYrvsFb/BXf55q4Ln5O3O+4yg/RqTvp7txBc8sWmlu3cf+Dd3H/wz9mR8MmHtpwLw9tWMfm7Zto7WqjvaOZwaFeTHoFfo+ZmN9KZ/NWfBYVT505yqXTR/ge11kojDCejvAA5xhN+DkyP8FKNixZZ8+G7cyEbMz4LUx5Dcz4TKKVasLFYtTOrM/AlEsjQUQpbKcUdYh7EVEnixHxLFV2JKquTFWAqE4i5tPiqULEXMrDTFwMyBsLmJjwm+6YQpfibkpxtwQTi3EPyymvBBFLcfHXhco0YjEkSppuh4jbJxFLbiNLXgMLXi0LPjULHhEkqkeUMl1jySXKlpYcd55lp4Jl5xBL7n4WXb3MO3uYs/f+O4gQhAjTXj2nFyZ5/sReDs+NInwPZuIBBA2sFrL86uqTfPrOL7n+7HmO7Zrn+rPn+fDNa9x4/UUEIcHyZJrV8RhzKTdTIVGOvpi0UvDIKdw2bahOGao7EeOWHqbs/bfJl0SIqD6vYUMrWVMLaVMjWVMLw+ZWcqZWhg3NpFT1JIa2E+rcQKR7E5m+WkZk9eT6dpDp2kaup5bJwUYK2i5yg00ku7eT6qkh019Dpn8rwzIRIqYNjXdAxIR6J5OaRgo60XBk0tJx22tVlU+vccv6teqadZ2oth7PUC223s1oWx+mu2HdbX/vHD++97us3/JjVPoOQlELzzx3micvneTYsd1MT49w9vRRfvvJB3z+2W/43ac3+OPvP+WrLz/hiccf4YnHH+GjG2/z4QdvcfW5Szx96SxXnj7P2796lddevcrZ08d55Fhll2n/KqceOURpZpKg004+HuOZc4/zm1+9xodvvsqBhWmidh2iSuAcDqpWttcR7kLMeQogyUCP7V/hsWN7WZrNVSw8vhC/z4tRO4tpL/NxJ6WE6z+EiEm/nhGXnFGvQpwIeOTk3EMUwjqyzj507Q9xyworg09Vj19dh1dZS0BTT9zUwph7gHGPjCnvEIWAgtmwmvmYjnLcyELCxHRYx2zUwHzSQjktwsy4X8NEQMtM1MB4SEPGM4BP14R5YCt2eS1BYysBQwu2oe3YhrZjHtiKuuOhOz4Yxr7NeLWNWAdrcKsbSFg6xT2M2yAi75Ax5dWQt4sZETmnuNAaNvRgl+3E0LMdTftGXIpG5jMOiikbcWuflGjtlO9E27EJXedm0ZXJAYJQwK1sImzsYiyoZcyjYsKnYTZiYjnrZt94iLWJsAQSaxNhduf97Mr52DMaYHXESzlppxg1U4yaWYzbKAYNTLpVjDnkTLiU0gRiMW6jFDEz49dRDBqk0LoJl5KUvpuEtpP5qBG/shFjx0Y8Q/UENW24h3YS0XcyHTEyHbMyGTZRiFpEiMgHWcwHWRoNsTIeYd9MioPzwxxdGuP4ygRHFkc5sjjK6bUiT53aw9ULRzh/fJnjewuc3D/LueNLPHFimdOHSyJAPPUjTlaWqs8eWeTCiVWeOLYs6sfvFhB2QzknTiGW8mFKWT+zSTfTMQeFqI18wCCO7mWVLzph+U+K1a8QpTfXETrB2FuLV9NOzDpA2qVguLJUnbbIyJpl5CxD5K1yRq1y8pYhplyi3/WUW8ukS8N8xCpBRDktjrDHQxZGvHqybi15v5GpqJ2JsJWcz0DCpiBikhGzDFXyDrTELEO3HMr+DMkm06lqwaNtx6NtJ6DvImrpJ2zqlTq/1YIsYZURNfTgV7Xg0zQTMbXjUu3EqWgk5ZQTtw1RQIFH00NpOMJsKkDaa0IQxhkOWFmaSLEwEScXsbF3Lsuhcp4Dc1kW80EmwyZybgUpSw9RfTsxQwcRfTsBdSsueTNWWSNWWSO2oZaKTCMi3myqmQeXK0AkA0E4KULEZ9C69ec0bbpX7A4LlxGEHH7zoFjYRhChSrhJwDSIzzCAW9uPQ9WDVy/DZxgUR6utVG5ubxC164jaNUTMSqJWBfX1+1idrYyW11G5AX4tXhOXK1OJQxX50lci2Oh6WnlbEMRpyA9hxGdhrTDC0dIku0aiFCPiPsRCzCvJEqq7LXmfnhGPVsqsGHEbGHbpyd128m4DGZualE0tQoRwE0G4yXd4j3VcFAPkEJ+rU9lOwNAnybkyLg0jXj05n4Fhj05aSq46HWWcarIuDWmnmqRDBCnxOroNpisTGHFR/607INtr6sVr6sVj7MJr6pbgwWfsxmvokuAhahsQj+VWcVFNM4+a+kjZh8i6lAy7VdKEIWUfuuNaTVhlZJwKyYygOlWLmAeIu9UId8MxajApOlH1NvK4IBD3W7Bq+7HpBpB1N7DpgZ/wo//531n/wI+Jhx0cP7yb37xznf/z5U3+7cuP+P3NdxiJmJg1/jd2m/6a7ub7xc/Wn0Ff52a2bfzfbHrwH9m0/sdYTQNcOHeYpy4e58TBFbIxD71tO2jY9iB9rfU0blvPxp//RATLmXFSUT/xiJdjx/dz+uxJ5peKhOIBxgp5zp0/y+XLl/j9l7/lzKnjPMA5ESTqwDDUjls/gLavqQJwa+Kfk8NtlIu7HnUCnV07qK19iLvv/QE/v+8nbN72ENvqtuAJulhYLSFT9nP/Qz/jnnt/RHdPC11dO+nrbqKnq56G2ofwO7VMj8WZnUgyPhzAY1NgVHYSrsjgJCvpb4FwDSk0SiiL5gPH9y5z8+03ufrkWSKCgEM3yCMHVni0MmW5iyuiVfJd4s7DZe7mMndzks0iPNwQ9yMKKPiKb3CMGg5RxyHqxCyIrnqaWmrY2bQVf8jO1NwYaqOczds3snHbJqbnZ7j45DkOH1lj/94lfvH8k7x05SLJkIPj+xb59Ndv8O4vr/Lys+e5+tQ5njh5lOt8j9XZCZ45eYBd+RhTFXvlvFPPqEtHMWhj2mem4DFQDFgoVxOn3TqmnRrm3HoWghbKMSfzcTFluhR1SIFyc34LRZ+ZcsguAkbcdQdEzKXczKZczCbdzKW9zGd8FCsgUW0iTYQs0k5cKekRT9wtNSTKMSfliDiFqNq8LkRs4l5EwEw5YGbJb/4PIWLRZWDRo2fBq6Xk01L2aMRTgQgRWkWIEARYcclZccnZ5ZKz6hxi1TnEkmOQRZc4hZiz91K09VC0iTs8RfsgRYeCGaeKokfPWi4qff53jye5dGwvVx47zDvXnubDN37B688/yevPP8mrz5zn03deQwDOHt/HgYUCz5w+zFPH97CcDzMdtrKQclEMGcmaehiz9Eq5ENWdiNsXrKu7EFXIuB0iBCFC1txO2txCxtRGxtRG1thGRtdMUtlAXFZLsGMjoc5NpHpqGB6oY6S3lnTnVtKdW8n17SDdV0+8azvx7hoyAzsYGapjeGg72cFtjCi2MaquZVRdy5hmB+MacTeiYGhh1tTJjKWLSUvHn2RI5Lhl43quAhXXydk6SJmaiepbCKgasPRsJSIItDTdx93r/oaf3vs33P2zv+Xen/89To8Sh1vF2GSUEyf38uhj+zl4eJmXXnqKr7/+HV988SE3b77Dxx+/y83fvMNYLsnywgyvvXqV40f2sTA/xVMXz/DKS1f45Ssv8OILl9m7q4zXZaaV3ZgNSlLxAA6rQXreQbuVZ544LbmviXVTJSC1OlWphndWzUvKkE8FpAaJglvSLY++8xZElJNuSgmXJGUqBM1M+o2Me/WMeTTMhI0UwjomAmpS1l7ipi4mAmqGnTIMnesxdK7H2rcFr7KeoLaRoLaRkG4ncXMrw85uJj2DTHmHmPYrmA2qmI9oKcX1LCRMLCbNFGNGpiv//rhfRc6tIG0bIG0bIOseJO2WkXSKkgansg6HYgdebSN+fTNudYMEFC5VPbruDQzsvFcqMs0DW/FoduLXNxM3d5CydZO19zPsEDMiJjwKpv06xpyKOyAiqOvC0leHun2zBAjDHgUphwynfKeUWK3t2IS6bQPqtg1Y+m+lKGdcQyTtAyTtA4x6VYx5VEyHDKwMezgwFeVgIca+8RB7RgPsHQuyK+eTzlLGxWzExHTIQDFqphS1MO3TkrcNkjH2SjavswE9pYiZSbeKnFXGmEPOtE/LiGUAV08tppaN2LtqyDtkhDQt+JWNJExdJMy9BNStxIzdTAS0kp1t3qeVIKI84mchF2D3VJzdU3EOzg9zYnWSR/dMc2J1khOrk5zaX+T88WWef+IQ548vc2LfNI+szXD22CLnH1nh8aMLPHqgyCP7Zjl1YJ4zh8o8fniBJ44tc/bIIidWp0Qv9WMwm/ZQHg6IE4iEi4mwlYmQhclwxR+/6g5yrPJlKRwTO67fqnTFK8EvgjAuTSGq8owxn5a8S0XOJidnkzPuUDHhVDNmU5C3DDHrM1D0G5n1GZj1G1mIO9ibC7I64mc+6WAm7mQ8ZCHr1pJ2qhkNmJhJuJiOOxkLmvkmn/FDrhIxySp5B5pbHYu7qqPPCA5lM35DFyFzL0FTZZna3Cd2fe2DUqGWcSpIWGWEdV34lM0E9W0EdM2YB2pwyHcSNvViGdhJ1Krg4rFd8OVHfP7OdZ45fZjF8SRjURfF4TBLU0kWJuKsFbPsn8uyazLGdMzKsHOIhLmXuLGTqL6dhKmLmKGDkLYdn7IZl7wZh7wFh6INl6pD7LIUKx3OYuV1HkfUfB8D4c8h7dYxEXfh0fWJ3fg7IK+MILwnFvZ3g1ffj1ffL0GEW9uPRzcgNSOidh0xh56400DcaSBmUxK3KwiZBvDpuvHpO2+9vgYRGqr7AXdzWezOF8Timq8FajgmXmcyiJiVjPlt5L0Whm0axtxGikEHpYjYRSxGHEz4TeRcora/6s5UhYgRt+EOiMi59NIk4vYvvqpDknClMqX5nghREcsgCYeStFtD1q1l2KMj5zOQdWtJ2ZVS0nPSpiBzm4d+yln1fz8tgpNwrQLOl8UphDSJuHV85j78ll585h585h4JIqTnaOwmYOwm6ZKLxzFEzDpAyNiDX9eJX9OBX9MhuYZVwaE6nahCb8Iqk6Zn1b8TtwwQNoiPZVW2IXwDTIpOjPIOFN0NhJ1ajq0tMJryo5V3sG3DPdRtuR95bzNuuwa7WYHFIGc8G+bgriKnDi3jIcJ99d/l3YX/Sc/D3yLoGpQcRxp3rGPr+rvY9OD/5uEH/hG1vIMDe0scP7zKVX7IcnmCaNBGa/0mZF1NyLtb6NxZQ2EkwZkThzh76hgXzj3KW29d5/MvPuHd9/+Jl6//gg9vfsAXv/+cV199mZnpCXLZBB3NdfS01uEyKlD3tdDfvJX6DfdUmgZr4rV+XZQCrOOiVNBHQ07MZiV9fW30D3SwcctDNLY10NHdwpaaDRiMSvx+Oy6XgfbWGup3PEz99oeo33Y/OkUnAZeOpbk8b776LB+8/RJH981XIOK0+HksigWAjCIyioRsQ6K98WUIOw3sX5rhDb5L0m/j8K55XvvFZQzk8BChhmNs5iTX+R4axtEwzmZO8m1uwBtivoh+oAkLGW7yLWkK1t/bSEfbdtrb69i89X7qG7eRzscpLsygM2uob67D4XFz7ZWX+eqr3/PG669y9bnL/PLa8/zyxWe4cuE0X370Dp+89zrv/vIqn994h0/ff5svb37AlfPnWJmZ5JULp1kZiTDhtzAddpA2K8lYVMyF7Ez7zEy59cz4TBIUFD16ih49C34zyxG7uCydEqVKiwk3C1ExSboUtDEfsEqOT+WYk3LSLU0hZlMuZpJOiikPc2kvpayfUtbPfNor7UdMhq3MROzMxV2UU14W0j7KCXGqORu2MxuxUQrb/x1EzAfNzPuMzHkNLHiNlD0iQJScOkp2LWWHKGsqu/SU3FrmPGpKbvFUZU2CcI2SQ86iU05192zVrZAgYtkuY8HeJ+r7K1OIWeut3Yg52yBFu5x5l4YJs5y8WSH9v6cOr3Lz+gt8+uZLvPfS0/zxo7f440fv8IcP3+bVZ85z+bGjCMBVfsjFRw5y/ZknEIRxhAQsDAdYyvoZ82hI6bvJGbukCcTtMqbqRKK6/5A3dkoQkTN0kDfe2gXMWDrJmDrEY2gnrW0iodhJbGA74e5tRHu2ku6vIzfYQF5WT7p7G5mubQz31ZLoriXeXUOyt4aRoTryigaGh2rIyLYyLN9KZnAzw/Kt5JQ1jGvrKBiaKVo6KNl6KTn7KVg6/2QakbvtVCcT1xmxd5CxtJKydBI3tkkyIlnPFtZv/CE/ufuv2bz1x9Rs/xmdPTX0DjRgcyoIRWwsrxbYs2+eU48f4qVXnuWlV57l+utX+dVbL/PMM+fpaK2ntamW8XyKXDbGWC7JUnmaWNjDruU5DuxbJj8cp7ujkTUaCfrsJHCQwME1vi9aewtfi428qyDKk79CiFQh4hiCcIVP3rnGr19/AaEGRlNeDqxOS7BahYjl6TjZoBrr0A6EhbiLxYSb+Yid+YhdjHoPWpj2myj4jBR8RiZ8BiZ8OqYCOqZDBvIusdge8ypImLpQ7rwPRcPPsXRvIqhuJG5sJ2HqIGXplHYgCj450145s34lxZCaUlTHQtzAYtLMYtLM7lEv5ZSVmaiB2ZgRPv0LRlxywsYuvOomAoY2IpYOotZOvNpGCQ6sgzXY5bUY+zZjHazBOliDvmej9Gar2sVFa5eqHp+uibi5g4yjl5xrkFGPnEmvkimfimm/jnGXkpxTLoXN+TW3Lhp12wbsg/V41S24FI1YB3bg07TiUjTSXXM36rYNlYyInFTMxq195HwqJsJ6CmEDUyE9cwkreydCHJlLcWg2wf5ClAPTMfaMB1nN+1jJeVke8VBOO5iOGJkK6ZmNmCiGjEy6VQyb+0nqukgbehi1D1HwaiTr11H7ENM+LbMBPSl9N+bWTZhaNuIfbMTYup6gupGsY4CUtZewro24qYucT0UhZmLYrSLtkJPz6ymm3dIkoJjysJQPs38ui4UMh8o5DpZGOFTOcWJ1kjOHSlw4scKVJw7y1Om9PHFimTNHypw5vsjZR5Y5c3yRU0dKPHawxOlDZU4fLEkWr2cOlRG+IerUxyOiY898xsdMwnVnMVSxcxMCiHaj44jd10SlMPvzSkf8WLXTLeYuxKwDpJxy0i4FUwED414tow4low4lE041Uy4NU3YVE1YFc16DCBA+A3NBM0tJF3tGAixnvcwl7CwMB5hNupkIWxkLmpmOO1kYCVIeDjAdd0rShuokIuVQiYW38Ja0tGTs34FD2Sxqzx2DRKyVZerKJCJmFfMhqu9FxNgrdZz1XZtwynfgUNQTMnaRsA9i7m8gaJRx7tASv//16/D17+B3HyB8BbreJrx6GeXxGPsXxlgrZtk7k6I84ifn1RA1dBHSthPVt0vp71F9O0FNmwQRTkUzDkWrmL77fSpWoV+JkqFq4vF4RV7zV6I//UtPnuTxQ0vilCBAZbeiSDUHQSiLnVKPrg+fYQCPbgCXpg+XZgC3VobPICdoVhGx6ojZDSScJpJuE2mvgbRPR8qlJmi8zQmnt/I4X4iPX8MxZBRFTbgFFE21kt57PafFadZbMB31kPeK7jITXjPFoIP5sEtKH69a9GacKnFZuAIROY94qnKmKkSkrSoSllshT8JbYkJ0DgN3cYVvc0N8TkJEAoiMR0vGpRGnER4dWZeGpE0hpj2bBklZ5Aw71JVwN/0dU4BqAnv18aK2ASLW6hThPREQKnsPQYsIEn8KGIIQIWjqImjqImTuJmrrI2EfIG7rJ2Luwa9rx6tuwaNqJqBrpzqOT9j6STsH/91JOWTErX3ELL3ErX3ErX0V84kIxsEWnPoBNP3NBGwq3GYFyaCNg7uKWDR99LbtYGfNQxTGk7z+6hXeuP4CRw6sEAs5sRuGMKk78FllmORNWOr/kl/l/44N932X7taHKp/5GwjCObauv4ut63/Cfff+gPbmbUyOJtm7OsdVfsjsdJblxUmUg+30dTUi5KCvvYHJkTjPXnycTz54m9//9iM+eO9NPr75AZ98+hs+/+IT/o2vef/Gr1laWqB2+xZkfZ2YdQoWZ8c4uDqH16ykbfuD4h7BwoT42tYhLV3/FW9BRCAZdfHMpTOs0UiAAHJFP5u3rGdrzSZaWhtoa2/k5KOH+fjjX/PhB79i364iJt2AVIicOrqHG2+/yicfvMnvP36Pf3r1CsXRhAjeNYjg3lk5wjWCVrk4kdgsiEB9FYRWKnghY+/iFC8/d55s1IVZ2wdFMQG9WMhy4sguPC4tLU1b6GzeCl8JBAiwTCcWMjSyJi1i76aVhh0baWys4YEH72Hjlofo6G1jR2MtD299mJbOVo6dfITPfvdbPvzwBs8+c4kXX3iGU8cPsmdxhusvXIbff8bvP/o1N99+Hb78lD9+8iGfvf8eZ44eZjwZ5eTKPCNuE1mnjmLCy6jHWLFmtpC3qZlyG5j2ihBR8lso+yws+K2shJ3sinskiFhKVk7cLbo1RZwshB3M+s3MBa2i5KkCEdUpRBUi5jM+Slm/dN+fz/ikiUR1Z24h7WMx46ec8opufWE7M2ErpXDFNaoSNrcQsTEXMDHnNTDnNTDv0onHoRWPTSOdObuGokPFrEtN0a2i6FYx71JRcqkoOeTM24dYcAxRXfBddQ6xyyFjxdbPkqWXBUsPZdcAc84+5uz9zFpv3QtK1kHmbHIW3Dpm7WpGTXJGLUpWUn6e3L/AC48e4Oy+MldOHeLjN17kkzdf5p9+cZn981OMRr2VmLIf8vTpY+Li/U0Bt7KHcibIkwcXOTqXY9KjZdzaR97YKVqx2voku9dRU5e0B/GnAFGFiJyxk2FzNxlzFynjrZospW4mIW8kLqsjNlBHrK+WZH89I0ONDA80iNKlzhpSPbXEercT7akh0b+drLyOEWUDWcV2hpW1jGrryCq3kFVuYUS1nbxmBxOGJgrmVmZtncw5upm2djFl7WTC3Pon99AqSLyFILxFytRMRFNHUL0Tv7Iee18Nytb1dDY/QFPj/fzkx3/FjCAwIwi0d25Cb+jG4Vah0fWSG48yMZ1mam6E7Fgcg02FxaMnlYvg8Zh4+IGfUrd9PYmoh+J0jtWlGabG0/T3NNOwYyMGrQyzQU7Djo30djUyPZmVIEKynK5ChHCTqn2rqBC4zNHVSR7ZO0Mh46Gax7FQSPLGi5f4+N1XefKxg+ydH+bw8hj7inGGfYP49U0Iqxk/iwk3s0ELs0GLGBQSsjIXtklgMR+xiwWYW82ET8O4V82YR8V83EopYWPEKaNr048wtG8gqm9nxNlP3i1j1DMo/urqFycQfiXFgIr5kOYOiFhKWVjKOiglRUem6plP2kjaB/Cqm7AO1uJWN+DXN+NS1UuAoOl8GEPvJvob7kHech/qjodQtj1w25tcuONND2qbyDr7GPMqGPXIGXUOkrMPMO3XMeFWMepWMuZRkXXICWg7sQ00YOytxT5YT9TcQ8TULWVFREzdeFTN1N339zQ9/ANkDfdJ+xE2WR0+TStZt5xCzMR80sZ80sZKzsuRuRTHy1kOzSY4MB3jyFyKtakIu0b9LI94WB7xsJBxMhM1UQgbmAkbmQnomXApGbEMkDb0kDX1MeaQS7sRi3Ebo/YhUvpuxp0KikED404FIXkz1s7N6FofJu+WUU7bSNv68MgbSJi7GQ1oGA1oJH3ziE9HIW6XOi/l4QArY1FOrE5iIQM3/5N4fvOfOVga4cyhEk+d2sOz5w7w/IXDPHf+kAgTj65y7uQKZx9Z5vSxBc4eXeLxI4ucPlji1P45Tu2f49G1IsI3YHUyTmkkwOKoKGWaS3vJ+423AEJRKVp3I1oMNlYKx9NiB1KQiV+OgqwyqVgH9qFGAnqx2M56VHdARN6uYMymYMKhouBQS2fKrmLSqaYYMLGccLEr62Mx7aYYt1HO+plLe5mOO5mK2plJuCTQEoSIKKMRDpGwKcQbyhVE28nLVcnPFapSpphdRsarIuVWkHQMkXLKiVlFKUk1HyJuGUCUbIGlpwZz3zbCxjaCxnZ82rZKt7gPn66PYZ+RFx4/xptXzvPixUc5UJ5gLOpiMuFlcTLBnmKGvTNp9hQSlDJuht0qwroOQtpWovpW4sZ2YoY2wtpmfMpGPPJGESKGmrAPVUIc1yMWIjWVYuRm5T2g8vvL4jJnKR/h+K4ZghaZ6JaUqBRTQsUx6CJSIq7PMIBXL6uAhAgRXv0QAZOSsEV7B0Rk/SbSPh3DPh1xuxy/oUt8XtWRq/A1wk34Jp+JsDAOwjkRIhRNtRjIiTfTb4rPpRBxM+qzknfqmQ07mQuJZzpoZdJnuuW85akU8B7DHRAxWgGJnEvPiFNHxqYWAUWIIAhvIKNIAgcKCvRSrgTQXSdslpFyqcl4tKTdGgk4sy4NaYdKgoikeYiURU7WrmLEqSbv00oQEbcMSNdL2NJX+TIoUM2CEIQIQUuftP8gCBH8t1kW+s1dBCzdBK09hMzdBE1dOJSNeLStBA2dhIxdBA2d+HXt+LVt+DSt+LVteNUt+LVtRM090oQ1YesnaR9g2KMg65aTtA9IEFH92a/rRBDW0A+2oR1oIROySRDx8nPneeGp05w+vo/9q0WuXX2Sf/uXz/jD5x/y8W/e4tHja1TlYYIQYcuD/4PTrv9GpvPb7Nz6IxFuv0PFhvgc2zfdw/ZNP4NvC6gGe1icm+LU8YPMzeW5dOkUZ88eJeg3i0CcE5269izO8N6br3Lj7de59sLTRASBq89d5vPffQz8C5/99ia79qzS299TEe8c4sj+Pfz2w3d4/snTfIf34LrA02cO89rz5xGEHD6LCkE4xPe5RkQQ2L0wxa7yJHuXZtGrZAQq/22v2cz22i1MCgKTgsAvfvE077/7Grwh4Hcb6G6tobe9Fpt+kPOPHeaTD97kw3d/ybuv/YKnHj9OLuatlAkJcfdmvACs5h4AACAASURBVPpaVOSe1yqgf6hyL6oE/lnISI0ABQWSYTujwyHU8k48Lh3jozFUik66O+vQq3u5yg8pIsNDBA8RNP2tqPvbUA20MdjfRsOOzdRs38RDD/+c7t4OFFo5m2u3smn7Fvrkg6zs2cubv3qL1157jTOnT/HMk+fZt1QmFfRw/tEjIjz86x/4509/wx9u3uDzG+/z6pVn2L+0wHNnT7O/OM6oz8qwS89kyE7ebWDEqWPaZ2bCpZcgouS3iMFxQTvLIQe7om52J7ySZWt1ElGFiKWoCBLzIbHeKceczFesXW+HiLm0V5pEVPf2ysMByfZ1OuagmHSzmPFLEDEXF5sSxahoR1uO2CQL2lLIwlzAxLzPKJ4/gYiSXXsHRMzYFEw7lMy6lHdOJJy3JgeSS1Dl98vWvjsgYt4lY87eT9HWx7x1gHmLjJJVTtkm/hsLbh3TdjXjFiVzQRv7R+McmEyxMhLhwMwIp3bPs5xPURqOMRn1MRr2EDRpEa7AmUO7efb0cY4szDAednNytcgnr73Ar1+4yLG5EYp+reTONGHt/f+FiCo8jOjbb8GEses/bIAkNC3EFY3EBhuIy+qJ9NUS7a0l0VdHsmcH0c6tRNo2E+vaRrSnhkj3NuJ9NRJE5NR1jOsbmbW1MW6oY0y/g1FtHXnNDka1DYzrG5kytVKwtDNt7aJg62LKerukKVE51XwqESICihqcA9uw923B0L6BwZ33s3PbT+hoW8+9d/81P/rhf8XtGCSZsDA9k8AX1OHwqDHY5TR1bKdjoJHW3p384N7v8/c//jse3LKOn99/Fw8/8FMigsDhAytcOPcIV5+7yNXnLnLs8G7iETdnT5/g4vnTUBagLFCczhENOanZ8hBr+3bdBhHV++kNxOnCOEINHF4eR/g2eA29mAdbSXh0rJVH+QZfcTeXufnWi7x8+STnDs8zl7XhVteL372rGT8Lcdcd4FCKOihFHRJAzIVtzMftjHk05F0qRhwKkqZ+sjYZEz4No24lg7XrcPRvJ2XpIecarHT6B5nwK5j0ykV48IsAUY6IALGUNLGUsrCctjIT0VMIifsPfPiXLA27mQrpiZi6cStvWXsZejdh6N2Evmcjuu4NGHo3YZFtY2DnvQw13/LllTX+jP6GexCEAv0N99BXfzeazofxqRpI2brJu4fIu4fI2QcYtvZR8GmZ9IhwNOpWkrEPEdJ3E9B2ih7+hk4Stn48qma86hYs/bXou7Zgk9XRseXHbP/Z3zG4U0wqDBnEhOuYpZdhj4LRgIZSyk457WDPeJCj82mOzKXYPRZg16ifgzNxDheT7J0IsZLzStOIUsrObMzMbMTElFfDuFNxh8XruFPBpFvFlEdNKWIma+ojomxl0q3iaCHOo/NZShEzQUUjfmUjpbSZfVN+JoJK4qYu8h65CBBW0U4041QwGjQyEbFQSDiZH/azNBZheTzKseVxjq9MiADx4V+K79FklBN7Cpw/vszFR3fx7LkDvHDxiDiVOLvGU2fXuHh6D4+fWOLsUfGcOVTm1P45Tu6b5ejqJLsLSWbTHulxlkcjzKW9tz6o369MH9YqnXAFopQpUPm5UPnVUClwN4tfoA55Ez5tB3GbjBGfhkm/ngmfjnGXmrxdlDCN2RTMuLTMeQ1MO8WpxJRLw1zQzErSzUraQynhYCZqERerk25mEi6monaEqzAZsZH3G8WpwzfFQjZhUyAYKgFoVRlLmcqH9SpuTRspt4LRsIHRsIF8QMdoUM+IT0PGrSTjVJB1KYmZ+6k6jenaNhIxdRIxtePRNGEbrMetaiVs6idgGEAQihxfnuHS8X385vWr8LsP+PWrVzi8VGB2JMju2TS7phLsnoqzMOxlLKAnaekjZuwkbmwnaWgnrmslpGnCq9iJe2gnzqEmnENN2AbFvBPhIuIS1VdiJ78OsUASblT+/LoIEd/lDe7iCoeo4y6u8E0+I4cBLgvgEbXhTm0P7/EdWtmNWz+AS9ePSyvDpZXh0Q/hMyoIWjRE7HpiTiMJt0nMU7DLSblUxGxDUBQQ3oOphLkSdLkmAuWfVwqm6vWwXgSJb3GTGo6J+wnCTcYDdiZDTmZCDnFh02el4LUw4TUy4TVKSeQ5r060LHXpyLr1kpypWsQMO7Rk7Rqydo1YzJbF67RabH2fa9zN5cpOxDJh8wBJp5KMW03apSLpUJB0KEg7lKTsCjFXwTJIyjJE2ionY1OQtSul6VTCKqvsGfQRNvUiCCdFidkxJIgImXsJWfvvWKK+/cvXa+y4AyICxk5c6mY82lZ82jZ82ja8mla8FXioNkyqQBE195Cw9UtNlZill6R9gJRDRtI+QNzaJ8HFrcddw6bpxartxWOR01z7MBpZG89cPMk7b1zl6y8/4g+fvc9nN9+F//Mlf/zyppRv4DTLsWjbselaqPnJX/LR1N9w3w/+Lzqb74OvBGQUEYS3xJC5LT+juW49GkUP+1bLvHn9Gu+//Saff3mDp54+TSLlpa+viW2b7+duLjM5EufxRw7Cv/2R5596gsmRpDidymU4c+o4135xhRPHD9Pa2sy96+5hZ0Mdba07WSkXufLkGQRhN9/hPQoZMRlafJ8jOHQyQg6dFKomfBdSYTdWnYLm+m1c5m7WEGUH9/38Hro6Wxjo72J5YYaJ0SSxkBODsoeGrfezfcO9KHtbWFsq8ua15/j1Gy/z0jMXWJzOiRO/deIkUMhVfhZuisXkekS3pco1KZ01RLj/DL7HdS5zNyGPgcX5UQrjSQ6slTn96CHm5sYYHo7ATYFlOivoL+awXOP76AY7Ufa3M9DbRmdbA1u3bWDzlvUEQn4Kc9P4o2FCiRjJkREyuTy7du9lbW2NsdEcc4UJZsdyRD12VmYmeenSOf7w4Xu8+/KLvP7cM1x98gKPHTrA3vl53nvlJXZNDjOT8JHzmMk6DWTtGkacOqY84hRx0qWXIGIxZGcl7GQ14mJPxM2u+C3HpcWE+45JxELUKS1bl2NOCSLmEy6KSZe4D5FyMZf1Ucx4KWa8zA+LILEwEmQ+7WUmLhpvzKU8LGb8LGUDLKR9lJIe5hOiTLwYsor5EGEr8xWAKPqNlPwmygEzJbeeklsv7kO49Cw4xb2Ikl2EiimbnIJDSdGtouTTsujTsejTsey9JaFcditZdQ6x4his/NlVVqx9LNn6WHAPUV2gFYRzlKyDlK2DLFgVLNiVzJnlLDi1zFpVjBkHKbj0LMZcrGb87MlHSZjk7JlIMZcMSI837HeQ9TnZPz/Nc48/yvuvXuXTX73KLy+f4/Wnz/LV+6/xxVsv89yJ3exKOZh2yhjWtTFq6pIgIm/slJapbweJqtWrIEQY1neQve0eFteKEqekpp2EsoWYvInYYCPhnh2EurYT6aoh3LmNQNtmgi2bCHVsJdq7nWjvdhKyWrLKeoZVDQyrdzCq38m0rZVJ807GDHXktDsYVm9nRFPHqH4nk6ZKirW1ixlb95+kWYsQMWJrIe9oI+9qJ2NpJazegUdWg6N3M6a2DcibHqS36UGa639O3baf8rN7vovLLuOF50/x7JVTlJdyNDRvoK5lA63s5s/4mo31D3LftntZt/le7t+6jg2b1vG//v6/I5d1cOHcI9z49Rv88x8+4Z//8AmvXnuWV156hpsfvsfnv/2IR0/s55t8xszUMAvzEywvFyvwUD03eePl5/iXz2/QS5mGjXcj1MBIyITw7UoGk3Adt66bb/CVBBGPHZjnsQNzLIx6CZnaMPQ8LELEYsLNXNjGQtwlnXLMyXzEznTIQsFnlKYQGesAk3495bSLmaiFcb+Ocb+GUa8Kx0AdUV0nWZuMlLmPuKGbEauMgl/NXMRAMahhPqRlPqyjHDWwkKgChJ2lrEOSMk0EtOR8KuLWPpzynei7tqBq2yC9cQP190g/OxQ7Ko41TQw1rmOwaR2K5vtQtN6Puu1B1B0Poe14GF3neow9m7APbiesbyFj6/kP5UxTXnHKkneJqYwxYy9J26AYNuZXk3HJsA/W41I0oOvcjLrtYYY9CnI+BbKG+9B3bZI+vDFLL+MhDTMJC1NRI8W4hfmkjd15P4eLSfZPRiinHSykRLB4pDzM/kJU3IkY9bM772dp2E0pYaMYNTPmVJC3DzFsGSBr7mfEKmPUIWfMqWDMqSBnG6Tg0zIfMTMfMTMbNJC3DxEYakLftJ6gpoWZhIm9EwHmMzaKcRMLI25mEhYStn5GPGqmY1ZmUy4mIhbGwmamk05m0x6m4nb2zaZFy8D3/x/xfPoXzOcD7C+PcHLfDKcOznH+kRUun9nHM2f38+yFQzx/6ShPP3GACydXOXd0STyHFjizf55H98xweGGUhXyIfNDETMrNbNojdvalju5VBCEjdtBaK4DwfUQJi1CBibsqX9KVfIiAvouYVezUVqcQYyEDhaCRqYCBKa+OUYeSnGWIUZuCGa9e0qfOVPYhyjE7qxmvOIWIWpkKmhEEmE97KWf9CEKO6ZhDXLT26IhZhggbB4iYZMStcnHxWPhClDHJqABGAUE4h0/fybBfw1TCylTcTiFuZzrhYDrhYDxsJh8wkPNrxUlEJY9B3baBsK4NU9dmDN2bcSmbcCqasQ0149R0IghlQhY5a/N5XrtylndfvsylE3tYHo9TGgmxVsyyMh5h12SE5XyAQszEiEtOytpL0txNzFCRMqmb8cgb74AIq6wRQdgtTn2+ErMPHuAcmzkpAsWyuI/wAOekjugPuUoNx8hgYY1GGBcgI/ChIMA6QVzeHAdBeE+Sgbl0/bj1AxJEBMwqwjYtcaeBhEtP3KUiYO5nb2mceh24NW3kQ6KFrlvTVkkuR3zNvkGly7KbgbotYhF1GoRipQP7BSTtWvIVi9aZiJ28U0vOoSHn0DDq0Ulhm9VgtbRDJS05D7u1EkBkKsvUUeOQpM0XEBdTqzkWGsbF16raQXMoSLtUpJxKkg4FCbucpE081YC2lEW0983YREOAqoxJyhAx3ybpEk5XrrlzeHUdhMy9RCoQEawsUd8BEbo2gqYuwpZbEBG19BI2dRPQd+DTtOJWNuFWNhHUtIkNFPsAQUMnwhWImnuIW/ukiWzY2EXI0Cn9eczSW5mWiM9R27Wd9rr1bN/0M3rba0UL1/4WpkYivPzCBS4+foTfffQ2/NuXfPXbD4Av+fSjd7h65QnM+iGcZjlWXTcNm/6R8f7/wrz8/2XzA/+DdMQohjx9A4Q/g+2bfsqOLT+jruYBLAY5jz92jF+9/grPP3uJt965xhf8OQOyZlIpHyPZIAGPmaok4bFjByTZkEUrJ+C2YzfpsFv0fMU3sFgN0v9PxUOkYwF204og7MZlGCIXcbAynYV14jUu7mx9gdesJOYxMdBWh00zgFUziEk9IEFmDgMdnY3EEwEWl2Z54YUnCQfs1G9/iNrN6+hpqSHiMTIccfPowVXeePFp3rn+ApdOHyUVsLOOi6zjopjl8O3KVG4d4m7G9xABsxPJMewbfEVb3YOo+3ci7BZtgu/mMm6rkrDfwtREkvffu85nn73P2bPH2b27jN2ihmMCHBP3IrghiNInj4Cst4XejiZcdhPyoX4GBweYni2w7+ABlvbs4sLTT/OLV1/l3BMXWFs7wCPHT3D65KNcfeoyb770Isf27BKlWmt7OLa6xNHlBZ44cpDF8TxTyQQjwQCzmSQxs+YOQ4PpoJ0pv5lxp4Epj5EJp46Cx8ic38JS2CGFyK1GKoFyaR9LGR8rafEsp7zibkSl3llKiqBRSriYizuZi7uYTTgpJt3MJkV571zaK8maJIioZEfMJlzMp73SJKIKEeWEh4WkV2rSzoVtzAWtzPrNFH1m5gNWFkN25j0mSl4jC5Wz6DFKS9bzLh1TViXTThVzHi0LAT0rQTMrQSOrQSMrAQMrPu0dQCHZoku7UtVzDkGIVCxgh1i0y1l0qCiahlhwVqYgbj0rUdFBatKlYdylpRCwcH5tgYOF3G2PcRFBuMgvr1zks3ff5MbrL/HxW9e5+eYrvHPtWW689gIfvHKF506tcSAfpOhWkNV0kDd0MWntZ8zSS97QxZill1FzD3lTNzljJyN/slSdMXSQue0eltC2SxCRVLWSkDeSVLQQ7RchItS1TYKIQNtmwp3bSAzUkZDVkpaLAJFV1pOWbyerqmXM0MiYoYGcdgdZVS1p5XaG1TsYMzYza++i5O5jxtbJjK2TWXsXM47KZOQtyNtaGbY2E9XtIGnaSdLYRFBTj3tIdIw0dW5A1foQHXXr+PE//Fcatt/Dhof/gaHBej757HV+9fbznL14SAL0KkQ8tPVnbKy9nw3bH+Cue/+BuoZN/O3ffgeXXccnH73DV1/e5NOb7/K7T9/n5RefJuC1cPzoAa4+/zTTkyN8k8/4Jp8xOZbh1WvPSQDx5e8+hn/7Ix+99xqvXb3E7EiY3oYNNK7/MUFjH7smY0xGrZV66hhjIRPWwSYcilaeOFLi9P4CE1ENXk0d9qHNJKxNCPMRKzMBI9MhE4WgkWLUykzYzLhXy3TETCnhYNyvI+dWMBM1sJBxMpu0Mh7SkferyflUjHiVmHpqaXrgB8T0PaQtMkl3XgpZKHh0THrUTIcMlBI2FtNOFlIO5pM2qUNfStkpD7soZdyMh41EzH3YBkVnJEPPNhTND3BrVFcWO7Sd6/Grd+LTNGLoXI+q9QG0bQ9i6N6IqXsjiub7xAyL6hSj/WECqp1kLd2MOgcZcw0x7hZBYiagZyagZ9QhJ6HrIm3sZ8KnYzpkYtSrIu9XknL1ETC04VY3YB2sRdX+IC7VTuaHrXg0TZU3KoJb3UDE0kXWKyMfVDEaUFGMmlkZ9kk6+z0jAZYyHhbiDlZH/OzNBVlMuzk8lWD/ZIx9+RArwz5mAkZKCQdzMRt5lwq/opUJn46cU4l3qJlhu5yYvoecU8m4V8tUwEDC2MeIQ8GkX49P3oJjoIGArp212TiXjpU5OJ9iKmpkMmqmELeS82uZSdpJuxRELf3k/FrmMi4W835WJ6Lsm02zvzwi6mvf/S/w6V+wNBWHD/+Sg0tj7F/Ic2x3gWO7Czy6f44njq9w8eRuLp3aywsXjvL6849z5bF9XDy8yJm1Io/tneFwOcfSaIjSsI+V8QizKReFuJ180EjSqaws/lQKr+Jt3TShUqg1UrlRrkk3R5eyhZi5X7SVrHjW57wa8j4tE24dU14D034T034Tkx49ow41OZuSEauC6ZCFuZiD6ZCF6bCVpayfhbSXqaBZgoi5uFO6lnaPRlgZDZM0D5K0ycm61KTsCnJ+/R03QHHMuSYWG+pmQuZeMl4VhYRDlG+NRaQuV2kkQGkkQCHhIO1SiFKEB8Quu723Fmd/HY6BOqwDO7AO1WNXtWBVVeRGwmV2l7N8/v4rnDu0wInlSWbiTg4VMpRTXkoZNwfnkhwupSmmbCRs/WIX2dhNWNdBRN9JSNuOV9WGW9GCc0g8LnkbgnBNLMJBTJ/+TJRAfJuKnnJZ7G62spuLrOMNvssajRjIwRcC42hEh5rvC3BFEH2nvxDhwa0fwKntqyxW9+HVy/Dq+/EZBgiYBolaFSQcSjEMzdTD4lSKfQvjzKQd7JmJIwgRwuYBXKr2Sn7IRfH1+HNo2bgOt6q/0p09jfA1YjDXRXCpuggbB0g5VBIoZF1q8j49YwE940EDo34dObeKYaeCtG2QEaeaMa+eMa+e4coSdMw8SNg4QNQ6JKYWFxAld6IRJt/ipigz6RWv5aCxn6h1iJhNjmCBhF1Oyqkk41aSsA8SM/dLVqk5n4oRl5K0bVBcUjb1E5ZC296imksQMd/q+Pu0XQQNvUTMA0QsMnFapb9NDvAdEbD8us5K1kg3Pm0HPnU7IX23CCj6bvyqNnzKVmL6HjJ2GQmnDCEALnUjEUsXCfsA4Yq0M2HrJ2LsJajrImTsqUj0lNKORsStYmEuj9WkxOcx0Nq4hf6Oei6dPc7Vpx6nMBLjlecu8tWn7/OvX3zEv/7hI/7liw95/KRoRmA3KxC+CT/5+/+bdyf/Fz0P/2f2lsc5c3QXip46qZip3XwvLY0bUCs76e5uEK+5NwS4KhD0G7BZBgkFjLx49QKvvHiJf3r9KlevPEEi4iTks0qQ8PTFx3n20nlS0SBdrY1kkhGOHltjOJ8gkQjw0Y1/4tSJ/bjMStR9LWJ31KkTr6+vuTUdEL7ArevGpujAMtCGur0BdVcjRnkXsu4GFBQIEGDHzg20dGxn7dAiK7tmaG7eSv2Oh2hv3MzObQ8Qdup5+ekznNg9x2ohy9GVGdJeE4r2HWIDpYbKNO4LEV42ixM4oea2e2VjpekyDlZlFweXpjh1aJWgU8fX/NkdwXovXLnAc889yYkTB4jF/dTWbaggjwcsAjjE3QnGBVRDXZh1Cg7uXSUeDhCNhHjllVfYf+AQNpebeGaEfQcP8dijp9mzsspEfpSnnrjAHz75lM9/c4O3rl3j5N495AIBSYZRiIUoRIOMBTyMB73MRAOMe0wUvCamfWZm/BZmA2JGxIzPzLTXKLkzzYdslII2FiNOKYF6OeFhJe1hISU6Ly2mvayOBNmVC7GSDd4Kikt6Kae8zCfczEZdzEYdzCfEtOrlfFgKnJvP+CQDkGLKQyHmYCpqZ7oyjajuRSwkvZSjLkoRJ7Nh8cyEHJXvtutMuQ3M/n98vWlwnPWd7/tU5QUvcutQdXKn5taZqeHWZM7JzGEmmQECCQaMd9na1dqlVkvqVi/qfd/3vVtSt9Ta982WN2yDAQMGDCEZE5yBJDAhCSEQnIQkkJAMk3ES7j2f++L/dMtO5p4X/7Ikt5Z+lv/z+/yW7zfiZC3uZT3hYyvpYzvhYzPmYT3oYNVvY9VvYyVoZTlgYTlgYSVoZTVsYS1sZy1iZSMs1p+2+7yGJF26BSI2fSo2vCrWPYOsuYZYde62NK17RlnzGlkLmsXPj9pYidlYSdhZiTtZirl54+kLfP3CKfnnV/0EXqrtue+++So/+u5rfHj9+/zhNz/jw+vf55UXn+KZs1ts58LMe0bJ6ZWMmweZ9RgYtw1TNPYz49NTcgwybhugaOtjzL67XxUcveQsXRSsvYw7lEy6Byk5ByhYesgZxExEQacgo24hLbczJZXHyCjryQ40UBhqpjjcQm64kYKmkaKumYK2ifyI+LhsUTDj7KZi72TW1cOcu5eyvYOx0WYKo61MO3pYDqhY9g2w6Omn2rZUldqe9vdT9vYw6VdSdHaRtLQSN7cRtbTh1hxDo/gy7Qf/ga6GL5EkSDpmpqf7II1ND7C2XWZxo0R+KorWOsBTL17gma9cZHlzmovUEwo52PfQFxkvxMlmgwwMKqirewCXS8+FCye4ePEUOztrXLp0nlQ8wMULj/CD732HP0gSf5AkLnOA559+kp/+6G343W/5/a8/4H/99lf84dfv8/o/P8fmdJ6weZARxSG0ioPEzP1MhgyUAiOIIeuLxEYVTIZHCJvaiNoUSJ+CjLuLtKuTtKONuKUJaS3tYSXpYinlYj5ur0HEVFhAxGLaRSmgY8yrYTZuYjHnYDZlYTykpxjQMhbUMR7SU4lZMfcepeQbpeQbZcozSsmpYzFgZc5vYSZiYSHlZDXvY70YYK3gr5mbLed9zCYdLGTczGfdTMYspNzD+Ayd2IebsanqMXTtSrcaOh5Ep9iDuWcfrsE6rH0HsCsPYendX/tYyM5W5FXC3r0f/+AxkqPtFB39lL3qWyCi4tczExyl7BkhZ1FSsA1R8Y8y5TOQs6vwaJqIWDoIm9vx6ppwDB9F370XXddDteFuSZqrDXsHjW2kXH2MhdRMRg1C2jUfENBQDIlWmZSbzZyftbSH7UKQjayPM5MJjhdDbOb8HC+GWIo7WMv5qIRMZB1DxIy95JzDxE19+DUKso4h0jYV5eAoY14tY14tMWMvCXM/SYsSv0ZBxjnMI4t5XrywyosXVtmuxBkLGhgLGpgIG8l5R1gu+pmKWxkPjTKTcrBRjnByLs3phSynl3KcWMhzcnlMzKvc1NL0+Ml5njy9yGMnZrmwPc1jJ2Z56uwyz5wTw9RXLm5x9ZnTvP7Co1x7YofnTi9xcX2SU7NZNiairI6HWS9FWcz7mU27GQ+bkaRrchb+utgIFXJ7ymcRgeJedh0W5WVTNQrjNpvqFrO2cZ+OMa9WZFPCtlrL3nzcSSVkYcJroOjSMh2xsZT2Mp/2MJ/2sD4eYWMiytpYmJ3pdM0lVsUas1E7x0txtsaj5Byi9WTMP0raoaYYGKUUsciB3Us4hloZ7TkiAjxLD3GHinxAx1zWx85cjnOrkzyyUubkfJFTC2OcmM2yVAyS9xtEACAr7vgGGgkOtRBQt+IdacWrV+A1deI0dmLWteK29mDRtuI19SLthYJXT8E5wmLUxelykgtLBc4uZtieijCbspHzDIu2OzlwjBh7ZYDoxqvpwKNux6Nu3z3GH4hKhPQJ1HNRwMR5OVi5BCWsrKHiGnfzEnu4xt28xWe5yn2cp1mo09wmcZ2/4E5eF0PGnwGvUYVndICASSVDhFBtilhUtYA769URd6jI+tScXClzbmuWsysF0SYkJfHpuwmMijKzY7gDU38zLnUPUYuG0wuTssHbZXEsjSDNiZJtxqMj7dIQtwmzv5RzSFwzAQPlyCiTUSNT4VHZaFP4jIx59Ix7DRS8erKuEZJ2NTHbENKnqSl0bdHHXq7Qx5aoQryGHDhcp2aGeQUxR3MnpF0aCn4dWY+mNps0FtAyEdIz7hMKb3mPjpRTTdw2yK7BUZLgqMja+fXdBAw9hIx9xKwqEnYhrRqzqnbP4R6RsZeiIElbJG0qkjYVcYuSnFsATMo6QNKiJGVWkrYMkLYMkLT0iYz26xCwdJJyD5B2DRI2dRM199TaIRPWAeKy63UVbCUrxPwGXrxykX++eoVKJU9PZyOnji/z47f/lbmJNG6Tmko+MOf2UwAAIABJREFUxleeOs8vf/J9+MNH/PxH30GSdvDYNExkw3Q3H8Hd9md8sHovEd8I/Mcvee+7r1KIudgdbjyDerAV6T7Yt/8enG49U7M5XAETPZ1HUA+2Mj2Z4MXnz/Pb3/yET258wFOPn8LvHsVu1jCWi3Jqe5Uf/eA7vP3db3Nqe531pTm+9epV0tkQFruWkydXefftNxjPRzh/YoVvXX2OsagHr7afoHGAUtQhAHFL3LfCFTyJW92Fua8VU18rluFOhnsb+QKvoeAM9VzESIWX2AOfSOw78EUajj1Iy7GH6GjcTy7i4PTyJNInELdrKEUdSNJl3CPd4jifl0FeukKtQtslA4RXXtXPk3B8boIffutlXv3qM0jRXSWnyxwgKUlEQ05sNj1GoxqtTkV3X8suRHwkiWUUFRdek8ji5aXnn+LiudOc3N7imacvkUgk6FP20zugwuX2Uhqf4KsvvMi7P3ibn733Ht/++itceeJx3rx2jR+9/m226KtBxGI2yUohw1wizHQ0wEIiwHzYwWJErKWok8WIg4WwnfmQjfmQjYWwXQBEwiMPMfuEM3UhwnYuVIOI1ayf9XyQ7fEo2xMxNooRVrIB0XaUC7KaC7OcCbKQ9LGQ9LGcCbKWFy1KG0WhyrQqD1gvF0LMZX1Uki6mEy7m5LmItbEIW8UoW8Uox/MRtnJh1jJRVjIRFuOBGkRMeszM+GwshFysxjysxb1sxD2sRV2sBO0sB2wsB2zyxzJAhGwCIP6TJUlJVkO22tqVID3PZmCIrcAAW94B1j0DAiLc6tpg9apnlBXvKMtBE8shM0s3JcOW47ZbYKG2orc+g3/x4+/y65+/wwfv/4Df/OJd3r/+Xb71yld46clzHC/EWQ46mLTpKNl1THuMVNyjlBwaxm3DTDiHGbMPUrDvVhyK7gFyjl5ytm5yli7GbL1MOPoZt/dRMHaS0bWR1bSQ1bSQUjWQlOceEv1HSfcfuwUiskPHyKsbKOqaGTe0MjHaRsmooGzpYNLaScXeLQanXX2UbV0URlvJG1oo27qY98hVCHcv865eajLasoBOerQZSYKcrZ20rYOktZ2IuRXXSB26rgdRNn8R01AjSYIUM046O/Zxz31/w4C2lQFdO0pDB+PzWZa2K5w8t84jj25xkXramg4RJcpzT57jsQvbNDbv5+DBL9HX18yRI3vQ6ZTk81GUvQoGlZ28/NWv8M4Pvsfs5ASTY3le/fo/86uf/BRu/Ds/f/d7fPfVr/H2N1/mX1++wsnFElG7BruqFW3HIQbr70dKgl/dhLv/MF7lYQKDR0kaWpj0q8g4O0i5BESkXAok6RJxSxMRYz3SZs7PRtbHSsbDXMzGQsIhKhERM3MJO3MJO0WPmrxriKmwXjZ905J2DZJ2DVLwjzARNpB1qRlufoigppOcXc2k20DJqWM5ZGct7mExJgBlreC/BSIWsx4WMm4qMSvTcRuVhI3JmIViQE/CrsKv78Q53IRtoA5zzz6cqiN41fU4Bg5jVx7C1n8QnWwyN9r5EOaefdj6D2Lp3V8DDnPPPjzKIwSG6onr28jbeil5hpkO6piLjLIQM7EQtTAfMTPp1VKwqRh3apgLW1iM2amERnGrG0k4eohYOnAMH8U+VIdZeRC14n5UzffiHmnAo23Eq2vCq2vCb2ghbu9mPKxhNiUUljayPuYjVnbGI2zlAyzFHZwux5mPWFlNuVlNudkZj7AYszMfsbJdCLKSdLGSEYPtGfsgY15tDQ5ixl6SFiVZxxBZxxAhXSdBbQf2/nrs/fU4lA14hlqYSzl54ZFlLp+e5/RClqm4lYxbTTGgp5IQFYnlop/FvJf5rJvFvJftSpxzK0UeWS5wYi7F2lSCzZk023NZARA/+z+5eGKWZ8+v8cLFLS6fW+XS6UUunV7kGVnKtarEdOX8Oq9ePsvLj23z5NY0O9NpNiaiIkifiLBUCDCX8TCddIrgWbosk/AH8oPxNbny8InoeZc+kd0Vl+RsyBrO4Rb8+k5iZqFtn3EKpaMxr5a8S03JrWcmaBEDbmkfSykP02ErE14DBecIYx49C0k3Szk/y/kAm6UYGxNRtspxzi+Pi0y8VEJ6B9bzQU5V0myORRj3Ghj3GpgImkg71OR9eqbidtkcb02sL+xutgnnIMWQgaViiEdWJnji+DxPnljgwnqFRzemObs8zsp4WH79dYTCUwWfqp6Qupmwro2Avo2gqYuAtQeXqQuLtrX28536Tp46Oc9i1sd02MpsyMrTa2UurhbZLAeoxI2MB0dIO1WERjsJ6DqJmvoI6DqFrKumA/ewAtdQG85B+eeeEZUGqSgHoFV36KLI6r/FZ+ljC65KHOESXJN4hzvghsQHfIY3+RznJQl2JHhJZEju4B3sIz24DX24DX34jQIkIpbdFbMNkXRqSLtHiNqU5AM6zm3Ncnq9Qjlm4+JWhZm0W1QhpKpShjgO25U8P7j2Ij/8l5cERNxZBc8zIoD/lACJpEMeUDf1Cs8O+6CoYvlHGA/qKAf1lINiRirvUpOxDZO1q8k4NWScGuLWIZGoeEsAZpQoZ1BQxMk17uZzvEkz58XvVyCu6/sEcEiXqVUOct4Robj0RxAx4deS96oFpLo0RC0D8j3xsax8dVl+z4h7426QpIoMRje3PC2JtrrqLJH0QQ2cqvBU9XvIOIdre0rWcbMp1XWizj6yviFSThUBQwdBQwdJu7IGo9VqiHj9JaQtCHu0FPNhpqZy7Gwvcfmp83z0wXv86PvfJh2S5Zuli0hHgD0St/MRy9NZDOoONAMtZGIu9n3pb3g+9FmmNX/Noydm+d0H7/HNrz5FLmSh5hZ7G0jSRzJE3MWwppNsPkimEES6DnMzOb7xynO8yed4+63X+M4bLxMJ2TAalJw8vsx773yH3/32Qz7+9ft8/81XOXl8lSceO8MLLzzF6bMbPPn0OV599atiXmB+nG9efZ4ff/+bteMTMqlIuXRId0NgtFcE91KSkEmJV92NU9WOValgtL+Voa562lv309TwIA3ND2GkwkXqqWCkvuEhGuoeoLvtMH2KOjEALSXxaG8e6ryMVdWGJMlu5Sp5f5JeR5Ju7Hq5XN0Ff2lHvg+ccGq5wkfcLk9lnIErElZKuO16jHoVfX0KOjub6Olppbe/lZauI7T11fEWn+UtPisqEjoJk17JGRRMFdOcP32CZ554lJWFWYw6LUODA+j1ekqlEpeefJwfvPU9fvb+T/jpe+/w1ptv8MZr13j92ss8/8QFtuhjiz6RGHgHppMhKjE/5bCYXVpJeFmJi1agP4aImkdEUpjJ3QwRO8Uox/NhtgtBRKwjKhFbYxG2xkS1YDkl2pdWsgEWM0HmU35mE15mE17mU36WskK2db0QZrUYZk2WeV3KB5lJe5iMO5hJumsQsVoM/wlErGdjLKfDzMc84vw1IyBCnuVYCjtZjrhYi7pYjThrELEWsLMedPwJQKxHHKxHHLdARPVr6xHRprcecdQ8VDaCGjYDg2z6VKz7VKx5hlnxaljx6Fj2GFj2GFjyGln0CZfvhdDNFXW5A0AGiZV0kLmYXJV/vfocXuL3v/kpn3z8M379ix/yu49+yu9+8z4/+u5rXHv+CZaTIaY9FiadBsouAxMOLRWvkSmPnqxRyYTz5vkpscacSgqOXvL2HjKmDvLmLiHtaukmZ2gnNdJCeriJ1FAjCeUxsfqP3gIR+cEmCkPNjGmbKWgayWkaKGibGDe0Uja1M2Xrqq0ZZy8VZy8layd5WbxnzKSgYu9k2iYqjnPOm+7BIyAktsXxyds7yLt6SNs7CZtacA4frr22ve4uOfFzlX17/yf/8IX/xgP77uRA/b209h5Ca+2nvJDh/JMnePTicYwGJYf23Yui4SBaVQc+j4G6o3t46IEvUHf4y+zbexf79t5NS9N+2luOkEsF+cpzT/Pmt19lfX6GQiLKyy88x41ffsi//fzHvPudf+HZx05w5eIOX3v6DFszObKBUVJONZ4RBc6BxpqpXHC4gbC6ofa+Ipp6so4OMs4OscfeBpJ0iZi5GUk6j3S8GBIBbcpFJWRiJmJhLmZjKmxiJmZlJmal4B4m61Ax4ddQDmrJuAaImnuIWfvIedVMhA3MJOx4NQqSZhULCRdraR8zfjNzfguLIXstGF4r+NkYC7JeDLCS8zKfdjGXcjIdt9UgYjppZzJmoeDXEbX049W24R6sx9Z/EPfQUfwjjbgG62rL2LUXbdv96NsfYLTzIUY7H0Lfvjtk7R46iqVjL87eg4TUjWQt3Uz6NMxHjSwnraym7WzmvCwn7JQ9I2TN/Yw7NcK1eFw4S0+EtIyHNYTN7VhVh3EMH62Z2+m79+LRNhIyKYjZuojZuohYOkg6eylFtSzlncxETCwnnJQ9ulrVYSFq45FKipmgidWUm618gLNTSZYTThZjdk6VYmzm/KxmvczErGQdQ8zErCTM/QRG2sXwt6mv9rlzoBHnQCN6xX6MnYdwqZoIajtYynk5NZtmuehnImyseSdMhI0s5DxsTcVYyHlYGQvU1vHpBOdXxzi7lGetHGZ1IspKOVZTznrs+EzNOO65C+s8d2FdHrwRjtQvPr7Ni49vc+WxTZ4/t8bTJ+Z4emuGswsF1sbCrBZDbE8mWC9F5WxJkvGQiaRTLZ+3HRkklsTnt8lVCOk6wsQMARdSEsdQM54RBcHR7hpE5NwaxgPCebzg1jDh0jEdMNfmf1YyPhYSrpoXSt45wkzUznzaw2LWV6tCrBSCHJ9KCogoimzfI7M5Tk9nWM74mPCNMhk0s1IIUg5bKAZG5b//I5H9+0I1Q5jEo2sjZh9gImpirRTl3GqJi1uzXFiv8MhKmfNrZU4vFlkqBuXsuXCBtw824Bo4SnC4ibCujdBoOyFzNyFbLx5jFyZNM0M9BymlbLzy3Fn+/cdvcKKSEpDk0rGSdHG8HGYx52A8OIIkJYmaewgbuwjqu/CNtO+qManbawBRXZK0JYJThdwq8RdydvO8ULdRsQYfSHBVwksW1iSRVX1Jgi2Jj/m0yDReFS67FCWcFLmDd2oQ4RtV/glERK2DItB3qkk4B4k7VJzdnOHsxjQhUz8pl4aUS8Pug2cJy0Ar0iVYKsTgo5/w/374Hk8cnxcPwCziuL6OmFV5UzwAq5WIhF1V80PIuofIuofIu8QquDVk7IOkLIMCJOQB6IhpAK+uG7OyCV3vMdRdR7mdj1hCTQkrO3TRxc5uW9NVav4VUj2I2Y1kbVC62s4kZq0MlIN6xgJaij4DaZeGmFUlB+nnBRR8TgbUO2SIkKsTEbNyN5j/LLeArLjfLhOzKkk5h8i41URNfWRd6pordXX+ouDVUo4aa7MrcbeSlG+QpGNADF+PdhKz9BIz98uSxEkilgGiVpVsOHgDj1UphpWnC7z0wiV++fN34fe/4cWnzmMd+U+UVz4L0hJ0txzANtpPxGOg5ct/zm/X/5H2g5+D337Iu2+8zHI5Qfzm83+72CMUCLO3Q4fvpa+/CZdHj/QZSMRcPHFxh4mxGNNTGWIRB/sfvof2tsPk0iG+9pWn+fjX7/P+j9/i+cuPMTOV5+KFHUqlNNG4h3evf5dvfvOfMepVLMwUePfNV3np6fO8cPE0K2MJcj4jkhFitiHCZpFRDcvHJKDrITjSi2OwE11PE8Odx1B21NGpOEhj00M0tzzMkbovcQfvcAfv0NbwMMqOY/Q0HxLBf/U9yhKuNaDYU61CVCHiinwd3KBqJOU39LM2mSNIEqkI2p4WDnC5Vi37C65jGlHisepq8q+Dyk6Uyg76+hT09LXQ1nOUo217aVbsZ2CoBe4TIgncLrGXK5xBQQUjW8uztbaosWySmckJXrv2Mu9d/yG//s2H/Pbff82N//gN/8/v/53f/fZXvPf2m7z07ONcff4Sx5emmEyFmCvEWS1nmUkFGAvaKYXtrKcDtSHolbibpaiThbC9BhIrcTfrKR/rKaG0tJb0sp0L1SoRJwohtnMBubUpzImxKNvjUdayQaGglBYu9XNJH7MJLzNxD9MJD7MpH3Npf61NaW0swsZE7E8gYj7jYyHrrzlbr2WF4dxaUgDQYsLHbNQr9s2XBEBM+20sRpysxD0shhw1iFiLulgLO1kNOdgMu9iKuGsAcTMo/O9AYiPqZDPmkhMNW0jSFuvBITZ8w6z6hljxalj2juzCg2eUec8oc14TkgRzAZOcoLhMzdCz1g4pP5NrKj9Lta/96sff5xfvfocP3/se77/9Bm+88iKvPCv8B6b9Nqb9FuZCdkoySEy6dRStQ7dARNGmZMzez5i9v+YLkTV2kDN1kjd3kTN11iAiNdRIQlUvtzIJGdfUQH2tnSmnaiQ/2MSksZ3iSBOpwTqSqiPkNA2UjAoq9m5hJGfromLv/iNDuWQNJqqrChO76y15nUG6HQruXrKOLqLGFtyaOsz9+9F2PyS/toIkXWPPvX/N/n3/wH33/3fu+fJ/5/79/8CXH/48oaQdh0eHouMI+x++hyMHvkRf21Ga6x7ii3d9lgfuv5P/+bn/iyMHv8hlDnCZA+y5705yCQ+vXn2ON791jV/8+B3euPZVNhemufzYI3z8sx9z48Of8pv33+LRkwuic+AATKVdcqwlnLYtPYdrEOHuP4xfVUfS0IYkQWj4KDFjCxFj400QcZGaP8Z2QfTlz8VsTHh1lP0GKiETpYCByZCR6ahFGFPZBii4B8k5B4iYOvFp24RSh1NFwT/CdNxG3KIkNtrPUsrDesYvSo0BK8sxF+sZL2s5H+t5v5gFKAZYzftYTLuYS9iZTTqYSdiZjtuYSdipJGyMBQ3ErEq82jZsfYdrkGDu2Yexay+OgcP4RxpxDx3FPXQUx8BhTN0P107wwLG7bjnhJsWDBIbqyVl7qAS0LMRMLCetrKRsbOa8LMasTLjUZM39jDnULMbsHC+G2ClHWMo7GQ9rCIy24h5pIGhsw6Wpr8nMGvv24x5pIGLpIGbrqhnh5XxiwLoc1DMXszDhHWEl42I972UxaedEKcxczMJazsPxiRCPLubYLPpZz3t5ZDbFZtHPatZNJWImZR1gKmwiYe4nZuxlJmYlZR0gqO3ApWrCO9yKT92GXrEfa+9R4qY+4qY+JoKjTARHRbuEW03Br6MY0FPw6yhHzSwVfMxn3ayOB1kvhVkvhdmZTXF+dYxT8xmWxwOsl+MsjodZKcc4vTLO02eXufLYJk+dWeLCVoXzm1Nc2Kpw8cQsl04v8tyFda5U1ZhOLZKUJE5V0mxPJlgthlgbC7NVjt90foo39bTvIEkfywPJ1Q1LNkb5lPyaqqyn9D6S9E6txztlHyTt2G1LmfDrybvUTHpHmQlaWIoLwF3NitJ21Z20OkwrSUnKYQvL+QCrxRCLWR8rhSBjbh3ugRZmIjbOzeWFkU7IQs6hYTJoZj7tYSJoouA3iAd5vWghiFoG8Os7kaS3cGtbidqUciUiyOnFgnCRXpmQzeDGOTGbZT7nI+1Ri2MiFbGp6nEq626BiIili6C1C/doO0Z1gzhGn4ELW2XOr44Rt6goOEdYTrgp+fTMxMzMpa21TUSSkkRMnaQcA8L7RIYIr0aBR92GR92Oe1hRW56RDhF4q+VN5D6R0ZSuCZDYoYsiTqRm4C2J17lTVCPekXiNL3CFvaKPekuCPokb3EYJq6gK6EQG3W/qrwFENRittsdkfSPEHSpOr01zbmueQmCUnE/PROSmfuArYOxrEvCmqAZepd3gS97sg8Z+cX7qQZKuETb11wz/0o4hsZwqMShsHyBtU5KxD5K2qUhbh2pzMGmHWlyDr4uMr6brCEMdR7iNG3yWtwQ0fIAAULWcFa4GhDq5KvAasgO7qChUKyHjQR3lyChTYTF3lnWN3NTOlBTH/3b5e7sQ94v0es0VXTywbp6DqH692uKQrMFL1Vwu5Rwi79MyFjQwHhplLGi46aGxJbLY8t8ft/WLZe0jYRPgnrSJNqq4fQhJEmApSecxa9vxufQkJYlrX38O+Hc+/MlbvPvmq2LIXlYvi7n0ZINW7Lo+RpQtjGc8nN6qMDMeQ7nvv3Il/FlU7Q/xza88wbPn10h6RnAMt2FSNYi/7U4ZEr3i3NYf+xKK1v20KQ4gfQaUva0MKtvRafpob61D0XIEbpPwuozEIg7iUScrSyXKEwlMowN4XHpeevEJTp9eJRRx4nCPotMp6Wqvx+vU1+Zezq7NMpcJEbOpkaSrRCwqwmYlWa+OsE1FyNRP1CCWV93NaG8jms6jDHUfpbf9MK1Ne+lQHOTQgXuoP/oAHa2HkD6Bjvp91D10D+quegEKW8IFW7pDhojXYbDlgKwIdVXeO6/KgLEmrql6KEUdnJgviephUogjNHMeL9magtrtfARBiRJWzqAgKUk4rHqKxSQzc2MM63vpGW6lf7CVq9zHR9wOV8SwtUWnJOa1UMHIJ3yKT/gUlEQ1cnVmgh+8+S0++uh9fv7hT/jNv33I7//wb/zhD//GL3/xI9745lVefvESb3zjRZ65sM3p1SnOrE1yammCpfEYM2mhireRvVVNqVqVqLY4VSFiI+1nNSHcp7eyQY7nw2xmAuwUQhzPBcScRCHCybEYJ8Z2IWIx5WU+4WY65mYq5hIr4aaS9FBJephLCUfq5XyQFXnAei7tZSrhpByzM5vyMJf2yntKUvzMhIflmFsW/kiKpMUZKHnNVHxW5kJOlmNu1pI+lsIOoSwVdbMRdbMVdbIVdbIdc3Ei4bkFDm5eVYiotjDdDBPV11QhYi2oZs2vYcU3wrJ3Vxp23mdm1mNk2mOkmn2e8YsZQukOxKoq+9RET6rrg1s+f+mJs3zjypO88tzjPHVmk3Prczy1s8bWWIrZiIuZsJPFhIdJv5mseZC8dZBJr5CuH3cMMWFXMWZVimFqay9jtj4mHEoBDjdBRH60g4yujfRwEwlVPTl1i1jDzWSHmsipGm9ZY9pm8uoG0kNHyQwfE/MQpnbKlo7amrJ1UbZ1MW5u/6P3+J+vaXePuOe+IJI0Y65uso6uWktTcLQJx9ARRnv3YeyvepcJWVWVso7DdXcJB+sH/gd3f+lvOHTsXh4+cBdHj91PU8Nejhy4j+HeZnrbjvDQl/6WB+//OwxqBWeOz9Qgor+zDv2ggojHyOvf+BrvvfWvPHl2i8VylqXJHI9uL/PchR2+9bUnqORc+E09QvZb3guqEBHStVEKqhlzKnErD2HvehhJukho8Bih4XoCmgb8I8fwjzQQ1DVQnZnIufqQNrI+lhNOpsNmii4N4x4tZb+BvEtNwa1hMiQC4IxVScbWR2y0A+9wI86hRvw6BVFLL3FbP2nHEHGLEqeymXGvoTbIuhJ3s50LsZH13QIRG2NB1gp+ljJu5hL2GkBUYlamohZKERM57wgRcx/ekVZsfYfRtt1fqzjo2x/AqTpC1KggMtpGzNROQNtUa2OSpCSq+rvRtHyJkdYvM1R3F5aOvUS1LYy7Bm5pZVpKWFjPuFmK24RXhFfLTNDEYswuqgJJO3NpK4XAECGTgqi1k5xPJftV7FK4WnF/zfSuOhsRsXSQ96qYiZlZybhYTjtZTjvZKUc4UQqzmnWzPR5kIWFjNevm7EyyBhE75UjNtXomZhVtOQHhYTHh18vzKgaioz04lA341G34NQr0iv3Y+o4RN/XhU7cR0nUSMfbWfBNKERPjIQEVBb+OSsLGYt7L6niQzckoJ2aSnFnMcW6lyMm5NOulMFuVJEsTEVbKMc6ulWpVh/ObU5xYyHN8PseZ1YlbQOLps8s8eWqBxzZFQLM1Hq21Ca2PR1gpBJmK28l6tHJwJAPCbTf/Kx6QJuWxm4Kj61RN5aqViKrjc1XFpuqcW80gjzu1lD0GKn4TsyErczGHcBLN+tkohFjJ+plPuCh49RR9BpZyftbHI3Lf5ztI5yFlVrGeD3K6kmY1F2A6YqPo1jEbc9R65G/dXC/LSgfVjMWS6IH3qJlJu9mZy/LYZoWLW9M8sjLBqYUC6+WY/P7elDfuImblYVwDR/GrmwjJEBE2d9YgwqTZdUn3GDqxqRrxajpIW4fYKISYiVjI2AdEFaL6UGgG13ADKYeoKvq1Hbes6mC1VyNanAKGHhGkHkFunSiKc/MRJAkKTwhpSwDKReFiilNUHn4uSfApiTl0SIhA6DZuCIWnDxBD1vKDNmweqEFE2KwkahkgZlWRcg8zETXREoGt+XGSTjVJp5rplJucz4C0BUOt++k5+oAIqrtAkubENdQlZ6ela/J1cxmnuiqEsEXcNkjE3EfMqqzN1KSdKqEyZBcgkbKKlbENk3eKKkRNAeW8AKqh9oPs4SXu5HVu56Oaco5UkgPxqjFiUkjkSh/JWeTbQWR1krsAHNQxEdIzGRLCFSn7IGmX5qZ5gyviXMi99y61QpyXT1cf8jfkf0WGTDz8X7/lIRgy94rqiyymkHIPE7MPkPNrmck4mUo7uI0bAnguyteNPIsUtvSQvEmNKWUX1Zy4bVDOcAkjo/u4yn1cpenYQzhsGibHE3zl8qPc+NVP+OEbr7BSzsoQAXxGYioToIiTIk7++cp5Xr16iaQkoXzwdt6d+jv+25/dR9KpppJ0MpNxkvOOMNp3GG3XfvH33S4e6EcP/hOtTQ/S31PHoKoRp81Ae+sx/v7v/pq+7mbqDj1Ac8MBuE1iciLNN155nkjIxuBAGx2Kw3R3HiWb9vHc5XM8+tg2SlUbLYo66uv3oextvcUE7gwKkgQJjCrFXvEJhM1K0u4RwjaVEAUYVRI33KSS9QUBPd0tB1A07kXZW093x2GSkkRny0ExoL0jstbSS9DXuJ+YTS0gQkpiG1QgSR8hXYWkU8tF6kXLkrQlX5dVsBAVic/wAUsTacZjXqHk9Im4J7gh1a5To6ZfDKOfEe9rerLAlWefqL1Pm1eHJ2CUz+h9IiHwkYTXMkLca4GihPSO5cprAAAgAElEQVQxfAqRtd7LFRbHU7z/w38F/oNffvRjfvnL63z44Xu8+/YbvPTiE2CUOL09z6M7S2wvjbFaTrJcirJUDDGdcjGTdIuETspbg4TquhkmVhMeNjOi0rCR9rOZCYg2plyIzZSfExk/x9M+jqcDnMiFOVWMsVOMspEJCkO4pIfpuJPJqJNS1EE55qQUd1GKu7jKfUjSeWZjTuZSHubTXiQpyVTMIbe5zolr+D5qELGc8rGc8rGW9LGaFB40c1E3laCdqYCNmYAYFF+MOFkKO1kJO1iLutiMeYTHhQwQx+NudpLeWmXh5lWFiPWI45ZZiD+Zl4hYWQ3qWfVrWfGNsOjVsOi5yRhTFmioeE1U5EqEdAfMBC03QUTVlVl8z09eeVH++OqfBNen5su8eOEkTx5fYaWQZDYVIOcyknMZSFjU5Bw6JoMW8vYREkYlZY+OCYeGCecwE/YhJqxKxsx9jJl7KFv7mXQMkDd37VYhTJ0UjJ1k9YoaROQ1reTULeRlkCgMNZMf3IWJRP8h0qo6irpmJs0dTNu6qVi7GDe2kdM2UjK3M2ntpGTtZNzcTmG0layuSX5PWcqmXZuB6scYJbH3nxd7TsHWQcbSTsraTsbeSdLaTkjfjGv4GNquhzEoj7CbyNmhtfl+Dh74PIeP3sP+Q//IX97xf7D34c+jGVbQ1vwwTXUP4LVqGO5tpL1xD0ZNK0+eX+GHb36NczszRNwadAPN1O+/m46GB3nqwgneev0arzz/GNI7ELVryfotBEwq0gEtDn0zVnU9fnMHQVOHDBHXkaTreIaPUQ6o5efjx8R1LUjSRTy9B3H1HiCgaSCgbSSoa7rlWsg4epCWE07mI8KIq+BUM+YeYdyjJWHuJ2HuZ8yrpRzUk7b0C4AYasDScxBLfx0eTQs+nQKvto1SyMhi1kPSrGIu7mQ2ZGUhKlwg11M+NrK+GkhsFAJsjYXgV/+lBhGzcRuzMkRMRsy1knrU1EdA345LdazWqmTs2sto50O4BuuIGhWEDa21FqebbwydYg+jnQ+hbbsfTf0XcfYeJGvpZsqvrkm7LiUsrGUcbBf8rKactdmIpbiD5YSTpbiDhYSN+aSFUniE0GgbzqGjBA3VPvRqy80VJKmCruNBLP0HdyVlbd2MB9XMxMy1asNU0MCJUphTUzFydhUnJ6PMxSzMRs0cnwixWfSzUfCxNRZgLmZhKeVgJedlLmFnMmQU0BWzMh21MJewk7IO1FqZPEMtmLoO4xxoJKjtwNZ3jMBIOxFjL3GLkqxLXdObzziHKfp0VGJWVgp+Vgp+NksRzsxnOb9c5OxCjhOVBFtTMY7PpFkvx9iqJDm3OsETx2d4dGOS04sFTsxmOLNU5PHtaZ45vcjTpxa4tDNHtdz5yPIYW+V4DSK2JxOsj0eYT3tkSVMLWY/2Jkj4SGxkfwHVliVJSmLsPyo2bFmdy6lpxa1pw6ZqJGTsESBR1dGXg8Gc3N9dsKlrIDHlMzIVNDMTsbGQcLGS8bGaC7CS9VOJ2ZlLuTk+lWRjIiqCPbmcu5z28shsju3xKBvFMOuFEJNBMwtJd02dKeMeETfmp27N2AQMHYTNncSsfWQ9GuYyHk4v5Hl8c5ont2c5s1Bks5ygknCI4PZANftTxDZQh3uwnuBIE2FDK2Gjgoili6itB5+pE9tIM57RdmyaJgLGbrzaduIWJSFdJxmrirTlph516bVai5VVeUTMRchyngF9OwFdZ21VqxO+kWpmphqEypvPHlGJuMFtSNIl9ANt4mcnhU/C3VyD6xI65qAk8Qmf4mM+TQUjf8F1MRfQjAiyd3az8ZKUJGJW1lbUMkDMNshExMLZjVnObsyyPZ1mImJlOuUm7x8l6dSQ8ejoq3+AIEl0zAmfDpUMFHciwOw14D6JT/Mxkg4Chh5iVhUBQxch465CURUi0jYlKasQKUjbVGRsw2RswptD+kRAlPQSSGtCuaoKEU6KIgA/j2ijkj4SVYekqEzs4SWRQXaKakjU0k/CriLrUguvkIBWzGX4Rij4NKLNyq2WvSGSQtpUfvgLeduKGBz/c7nqIV2WA/k1OZD8WICjrr0GEBGr+J1JxyATURNZ3whpj5pCeJSptBwg9bE7uHu3fAytCGM6ez8pp4qUU/wM8R6GSLk0hKwDcLtE0qdlfjLK85fPMjWRwKjrI+g2MJEJ1s51zKFjKnWzS/1lFsajPH1hjcdOzVOIWNh3z1/xm+U7+b///G9xqZsx99cRMnUQt/YQNnfi0jTK71UAsqLhyxw7dBf9PYdJxS08sOde6o8dYkDZzfx8mUjEw9Gj++jra2V4uJuVlUk0mm5aWg+g1nRSKic4eWqBcMRCLG6nNJmiXMkRi3n43nf+hU9ufMizF08zlvDx1qtfI0mQmE1NyKQS1/IOZL06QlbR2hU19BHR9RDQdO7eg7JRXlv9Hg4/9E80H91DUpKw65S01e1lqL2h5pNjHerk2XMbvPn1Z2uAJu0VAfsTO4s8ujUrV9/eQvpY+D9It1Nr8arnIk+f3eLM6gxBklQwUsEozvFl+AKvwXWJc6c3+PrXnuXpx8/xrVev8qsPfixmmXYkbB49noCp5gB/g9vgugTXJR6XJNwGJS5tH5bBDsLmQT7DB2yUknzv2gv82wc/4ufvv8Uf/uMDrr/zBk+ePy6Gs40SX718lovH5zm7VmJrMikENgJG8p4Rim4d4x4tizE7qwkXG2kv27kAx/NBtrJ+YdyWcLGe8nA8H2SnGOZEQbQvnRyLcKIQYjPtZTPhZjPmEgZ0mSA7+QgnChHW0wEW4m7mE24qMQcTIRs3uI0P+Ax3c03c41KSUsiCJL3DTMLJbFIkhiZjNibjdiGHnvUKZ+uc8JeoVri3skE2syFWkwEW4l7mww7mQnYWwkJZaiFoZ85vuQkixKpWIo5HRSWi9vW4m624+08g4v+vvakKESsBHct+LYseLXMeHdXqRLXafQsIyOAwGxQD67v/d/6W14F0C0SMBSxij7gbrjyyxfNnN7mDd0jb9aSdBhZyEaS74QiXWBsTw+p5h4a8dZBxu5oJ5zAlx7CACGMvY8Zepqz9VBwqiiYBEFljB1ljxy0QER84RkrVQHqwkexQE9khMQdx80r0HyI3XE/JqGDG3sOso5eKtYsJk4Kx0VYmTApK5nYmLB1MWDoYMylqACFJWUrGViYtbVSsHUxZ2mvXbnXuqVrhzdu7dqsRFgWx0TbChhbc6nqc1Y4BKYmoAIh4Z9/Dd/LgA5/jn/7xLymXgnzj60/x2jcu88zjJ9hZm8Jm6KG3bS82vYLxtINi0oZ2oF6Oja6g6a5D39/A3ESS5584zbe/9gTTKXftdw237cc0WIfb2ILb0IxD24BL28CQ4su0Pfy3MkhU/y4BESl9G+Ghevy9hwiqjhIZaSaibyVubOePgVJaiNqYDZlvqUSMuUeIGLoJ6TrJOYeZDOhJG3uJjLTi7D3MaPtezN2HcA414lYL9SRTTx05twbfcDvTERszERtraZ+4iTIBNrK+WktTFSI2i0Ex0C0PcFcrEpWYlYngKDm3hoRVZEqdA0drAGHqfhhDx4NY+w7gGT6GY+Awtv6DGLv2MthwD90H/752Yww33Uvv4c+jbbwP70AdRUc/MyEtc5FR5qNG1jIOdiYCHC8GWEk6mAmOUvHrmQ2ZxcaVcguvhoydStyAc+gonQf/nv5aq9QV+UK7hCRdQdv+AFblIVzDx4iY2hkPqlnKWil6hpiNmtks+kkYe1hM2lnPe7F0HWI162Yt52ExaefkZJRTUzFOTcU4XYkLH4nJKJvjIdaLAcrBURbTLqbCplp7U8zYS2CkHYeyAe9wK+7BZoLaDoLaDpwDjRQ9IxS82ho8xC1KwqM9tT7o8YCBlYKfhYyb1WKgBhEnZ1JslaMcn4pzfDrFViXJidkMj6yM88jKODtzWY7PpDm1kOfRjUkun1nixUc3ePbsMk+emOXRjUkk6WOOT6c4NZsVahgTUbYnE/Ix+5jppJOlQuAmRaPqxXxDDlZ3GGh6iJHOAzdVI8Tyj3bh1bZj6juKY6iZ4Gi3UIiRTQKTNhUFt4Yxr5aSW8+Uz1iTeZ2LOVhIuFhKeVjN+pmLO1nLB9mYiHJqNsujqyWkHYjLWfHZqJ2zM1keWxpnOe1lvRDiRDlBOWCiErbKrS0vUVPfuWXdQJKW8BvaSNiVjIf0rIwFOLtU5LH1KS6sltmeSjGX8ex6Ddy9m512DTfg0zQQ0rcQNioIGxVErd3E7L2EzN249G1Y1SKIGu2ro6qiER7tIWUdYMKvlQ0bLyJJr2FVHqq9xqdtwzvSil+nwK9T/G8g4oychZbbZmTlHekGQoJXSqLvb0GSru2WShHBDE6hK1/1kLiba3Lr2jti3S4HPzcds2pPf9jUT8SsJOlUE7EM0PIcfOPFJ/lfv3qHV545w8ZkgpRrBN6SePtfnuexzQpx+zAXqRdB+ydyECzdQJI+QGqGmbSH9XKcT/MxYVM/jqFW/PrOWyCi5k5v7iU62lWDiLR1iIRpAElaEoD5mhy0l0S2vosdFJzhbq4J5+z3QbouZ2dfk4P826qVkl0gS9hVpF2yGIBfT9E/Qt4rBC0yLtFmlfVoBHQ1AyWpBhBebTtV11GpT75+pIp8rsRcjVPTikvXjs/YvRu82wdqEJGwC9WwctImAEJKioz1HOI8J6t/75tIRvCbu4TamK2fhF1J3DZA2NRL3D5E0jOCz9xXy2A/+8QWP3vvDc6eXKa3vY7DD91de1glXAYyPiMZn5FcwMxH3I4kXaacdFKIWMgGjaT8Og7cewe/Wvgc++75S5LOfiajBuYzFqJmIXFce0DfBj1NX6Kl7ovU7fs8g311FHNulP1drK8t8rP33+P3v/uYF154irq6hzl0aE8tIDh8+H6OHnuAru5jxOJ24gkHX/jHv8Jg6uO5K4/x4leflmskRS5dPMlYMoBdp+SpM5vCaE4q4dX1UjX0KgRGiTpEe1dU30topIuAukOcm08jhp+NIFVAqTjCS+xhc36Cy4/uYBnqoeXAHiSpJNcJ9vCdly/zwdvf5H3+nNH+ZqS9oOtp4MxKmYzPKKD+z0F6E8oJN9whcY27xTlUCAU16WNRBbuPq+zlCnu5wqf4hDl0JCWJSinD6RMrzE4WuXjuJC+/9BxzcyWeksQMhFavxEu2pmvPmxK8KSAiG7TiHOmGixKlsFXeJ15nKR/m7OY8J9dneO6J0zyytcBULkI55WNzOsv3X7nMcbnVdTnjq5nZlj06ZoImZvxGFsJWlmMONtLeGiwczwfZzPhYT3nYSHvZKYY5PRGrrTOlODvFMFsZnzB1C9vZiLrZTvk5mRNVirWkj7mok/mEu9YiUoWI8biTQtxBIWJhMmJlNuZgLuVmPu1hJuViOulkJu1mPudjoxxjvRStVdk3i2ExwJ0VILGS8NYgYj7sYCnqYinqYjG0CxGinUleYTsbYTvbkd2KxNYfrZtBovrxzWBRhYjVsIVln56FW9ytkzdBxOv88TOr4jMzG7SxGKl6qezcFPhW19KffJ8kJTlRTnN2ZnwXNj4ncWaxzDeev1iDiMunVvjK+Q1mog6i+l7GHGomHBoBERYVE6O9TIzeChFZYweZ0XYyo+21dqbUUCPR/jpifXXE+4+KeYjBxpoqU3G4hTF1KwVNI+O6FtHCZGoXykymdir2bubc/Ywb226BiN2WpipsXamZz83Yu5iydVC2KG5635cou3uZ9A4w5uolZWojrG8kpm8hblTgVddj6Nr7RwBRTUJfprnxXh7c8z/we4c5tT3Jd771PKe3pzFrO1F1HkFRdy8P3vVXtB6+C4dOgXm4qQYRnUfvRdN1mNG+OtwjHWxMRVnI+9F3HcI+2ETCOYBL30TE3Y1x8CCq9i/hHDmGbfAwklTCrtz1YZvyDRHRNOLpPYhV8SDO9r1EhhsIa5qI6Fv/CDjkNRe2MBsy1zwGpoJG0pYBQrpO4qY+Cm4NJZ+WiEaBs/cw5vaHsfUewt5/FHPfEeyqegL6drxasewDzSRMA+yUE5T9Rk6MRVlNeTkxFmY942Uj6+NUKQY//TOxfvVfWMl42BgLspz1sJh2sZByUg4Lw62UfZCcZ5ikpac2RG3tO4C170BNlWng2F0yOCQJaJvwjzSiU+zB1P0w6ub76Dn0D6iP3UNwuIGSZ5BKQMNMSM9KysZGzsVq2s7JiTDzETMLUYvwtJAVk6YDRhYSNkqBEbLOPuaSRpyqI7XfLUlJtG33Y+p+mLi5g5C+BW3b/ThVR3AMiBasckiDT91EwtzNXMLM5riP9aKHnakwj63keGwlx5nZONulACcmQ5xfTHNhKcOJyRDLWQeLaQdLGbds7mdmIeVkOmohaVHiU7fhHW6tqTGFdJ1iANQ6QMTQTcY+KCo8ETMFt0ZkU+2Dtddk7IMUPSM1Sd/N8RCnppOcmk5yvBxlZyrO6bkMO7MpTi5kOLtS4JHVIicXMmxWYmzPJDiznOeJExWeOjXLM2fmuXx2gefOLfHsI4tc3J7k1HyG03M5TlXSbJXjrI2FWcz6OIOC+7hK1qNlLGiUb64ziExbNbB8E+kaODWtODW7KkQOdQsenTBd8+k6sCjrcWvaiJr6al4RVZWZjH2wNli9EHWwGHOylPKwUQixPR5layzC9kSMlayfU7NZXnhktdYnPOYfZS7l5kQpzk45wU45wdZYhMWUh+mIjamQhUrYSt6jQ/oMNbWf3QHYJJK0hnukiZCpg5RTxXhIz1LBx+mFLI9tTHJxc4qlQkCuxlQzyUl0nfsxKw8TNLQSNSqImdqJWTpJ2ntIufqIO3sImTvxGdpwqBvwGdpEcPImxMyixTBh7qfgHiZh60WSLmJXHcGva6aaQXKrG4mYOgkaFAQNAiR47stiPfMANmUD9oFqu9QVBCxf3Q2E3kIeUL4qHipGOdi8EzEDkBQGV9IN2cVbVhVyaLrk77nZvOjm/lrxYAvoOoXvgVON39DLxZOr/x9fbxok13lead4I/VB0MKLVbs2ExqGIkWPY3RqLttkWxRUEsREoAIXal6x9yazc933f9z2rsvZ9RQEoLAQpCpRIEaRompZoiZZpN23RMmVRNi3TFt3iuOUeOuKZH9/NrIKknmB8rCpU5Xpvfvc973nPOfzFd1/jjTtX+JNXbnOwUkJaEDoMcfs3kO6DBbQsoBVjVu/QTK9+kLcoBk2I2XEFklTFqezGpeoiaBggaRNBaQnbCGGjgrCuj5C2l4R5hLhpmJhhhLB2EOldUZSd4C4P8SYnuMsXeA/plgjw+hwfNEP3Ps0vBOvwEU0xd9A4ItvSVsXFwCvet7hllIxTSSmgoRzUUvSomk5aOa9KvOf3CRBR8KtxqTrwaXvExaiRhyFVsY5dbB5jn74Xr66PoGWYiHUESfqIkHGQlHOSok9Lwa8l7VKSD2ipJqxMZxxI0ofCKUclsxDHECNnLSBJELAMkHJPkHFPEreJ81xof5KChfsiYgzqPchEzdQKAbJxJ0PdZ0kEzOwuV5Ck17BSZTruIuczUolYOVgpcefaErsLGaYzLiQJNIPnefx3/jd+tvx/0/LI/0E1rKYaVFELqQ73A+UF8f190HryS5x+4ouE3EqeOVjk6u40uWyCD/7ub/jZP/09//qLn/PjH/+A7e1lnn/+gO997w/Y3V3EZJqgu+cs3T1nUQycp1/RwrmWhzn21O8yPNrJuFLBwEA73R3nUPScZ6TnIiPd51EPdBAxq4halXKCfOMcfo+IfYKQaYS4YYiorgHg6kjSe+K9lF3OOp9+hN7zT5Jwm/ja1U3SPpsAEb9kZf3M9lzzdUrSW6j6zmMa62K47eThyNkdeSnkrw027EX5/HsfNhhng3He5gFhgPCixPM3L/P973yLP/vu6zx/8wq5ZJhkxEfAaxOBkR0SwbADvX6cgM+EcqIXo3oQh2GcIEkWSzHKUQcJh4qi38h0xErRrSVhnaQUtBOyqClHPSQdOtIuA5WQjZeurPGt6xvsFKMU7VOU7Wpm3FrKNiU12ySzLjWbMTuLQSNrCTt7BT8HtSgHtShXK2H2S0H2Cn62sx6uVSPcmk1yYybO9ekYN+sJDmpR9gsBdlNeedzHwV46wNV8hK20nwd4mxPcPSyiYmKEqRJzUk26mc75WSgGmY07WEw6WM372CyHWM57qUXNlCNGZpI21koB1stBtiphtqsRdsthtouCLdlK+1mNe1hP+thM+VlPeFmOiHyLZTllu6FjaIwx7Ubs7IRtbAUtbATNrPpMrAYsMhA6BBs7cTd78rjTUX3EasDCit8s3JZ8pl9b7Decmxpg7zD7IclCSGYgDmA94mTOrkaS9sVzTHqYcWs5HOX+ZXBxdAl29vndZf7lpz/kx3/2bZKSxJ39ZfbnsiynvASn+smYRsmZxph2TTHrUlM1DjNjGWPePklJ30/ZMkha30NK1y2AhLab6ESrYCEm20iOCXF1TtlBTnk4ytQEE+p2sWSL15qpl7r10Jmpau79XzARSZktFo2BsrGTWYeCqrmblLKFjOZwlLhg7SVr7CFl6CJl6CJp7CKh6yKm6ySkaSdh6SOgaSNs7sVn6ETTHL1/mwtnHqCr9WEGup9ksPuEDBBuoRm9hE3bz0TfKbrOPshiycOV1QymCdFQtYxfwjnVgWn0Ipq+U0x0HG8+n3JQS8oxhlN1CZemFf3YSSwTZ7Apz+LTX8Knv4Rfd4n5hJZvf3WJ9964wbuvXuH6jJ+I8iL2nmP4hk4THL+Are8kvvELBJWXcI+co6GdydqHkJZjdlbiDuajVjZyPraLQRZiNvIuFUnLKDHjEFFdP/7xduz9Z9B3Pomm8xj67pOYB87imLiEX9uDR91DyjlJSD+EqvMUSfM4i3EntxcKrCU9bOf8bGa87OQDXKvF4R//g1g/+/fwj/+Bzbyf1ayHlYyb5bSL6YiZtGNSuO3YRkiYB/BNXWrat5oGTjaD5EYv/D7K9kcYu/hl7KNn8U1dwjJ0GtvI09hHz6LvO46m7VH8Excpu8aYDws9xHLczGrSymrSylbWw7RXw2xAz4xPy1LUxnbOz0rcwXbRz7XZKPWolp2ql1poipipF9/UJRp+7WMXv9wUfau7HsevbiNlGyBi6GYla2U+bmIpZWWn4ufqbJT9mTAH83FuLae5sZjkYD7OXi3IXi3I9YUEN5dSXJ4OsZZzspy2sZJxMxezMh+3sZr1sJh0kHMqm7auJsU5fKruw46pbZycU0nFr6MeMbOa9TAdMpJ3qcg5leScSjL2CbKOSYoetdggsx52KmGuzia5Uk+wW42wV4tydT7N3myCndk4e/NJ9hfT7C+mubyQ4mA1z3O70zx/uc5LN5Z5+dYq3zhY5Kt7MzyzVeHGepFrS1muzGXYn06yXY2xUQqzkvOLAvSzCDHyF2R6X/pIBhFv0BiHGmt/CruyA7dGfLC9uj7cmh7cmh582j4CesFIBPSKpktMyj4hAKhT2bR4rXn0VFxacbHy6FhKuNgpRQQwkH3DbywXeW5zWlyQJSGyvjKXYasQYrsYZqcUYasQYiXtZS5qpxYwUfEZqARNlANGCn49WY+GpENJxDyKXy4cAoYewuZeks4RqhEDm9Uwt9ZLPLs1zY3VkjzGlBRJs9Iv5PdBFEcRUy8RUy9Rcx9xq4KUY4i0e4SUa1hmI/oJmfupxQ1iUz8DRZ+WoE6BRyUMEGZiBuJWBSFDN1FzH35tBz5NO3HrIDnPBH5tF151B87JtntABK8+DK88cuSi8AZNB5jPyl1vq1ysGBEjNXcQx+4NhOhYFqA+yFuyCPQu9qlebKoe7JPdOJQ9SNIHeDX9hIzDhIzD+DV9zceMWkYoBUzUYnYWsj42a3FZl/EBUlFYtTYZn4fAOt4pRuHeEYXsp/hEtsl8URRtRgEoBOCp4tMqMA1fwD3VTcI6RjmgZzpqpBTQkLaNEtH3EzUMir1QP4wkvSbu7xMxtmWlSgt3OMFdWnmOL/KOAEwg9B4fyetjhJC8AbSaSwYRn4agTkHaMdm0eC16VKQcY6Sd42Q9SoKGfqQz8PxujWc2ihT8akJGBV5NN01LYTnp3K/rJWjoF8s0KCdXC31S3DbWzFHJe9SU/DoqYVEQSVJSPP87CM3KezIg6BDH3K5tx2fqJ+ocJe4YpencckJmQqKI7ve78m0/EK//M3yETTfM5bUKf/TSTaTXoBi0kPPpqYQsVMJmNqtRbq5X2J1NUc+4eZf7mc97MIyf409yX2T01H/Ep2knrO8kJl/ovZpLxGwK/MYuUZgr4OLpB1GNXMBjH0Or7CAWDfD9P3mTD//hb/nkk4/5+c//gT/90+/wwQc/5N/+7ed89NH7XL++iWLgIg995b/Qcv4JLlx8gieOPUDLxcd56vRXOH32CVpajtPVfhZFz3l6Lp6i/9JpUWQ4IWAYJSJnnEhSkpBphJB1TIyNmYdIGBvOLwcIJuYT8b6Ow1jnGUY6T5MkyGIxQdRhYKSjpSlsN4/3Im1A0q073CeyMkDfkc+vfY6Ei33I53mfd7lfhB++BdIvBMA9I/fcizh5jy80GSOQ4D6pOb4UcJrZ317lmy88y9e/fptcLobDoSOdDuJxGgj4TCQliSBJslEX+aiTuFNDxDJO1q0V2SZ2FVmXBsdEPz71GPW4l5zLSNapo+w1cWMuz7VqitWYi1mPkUWfkXmXjhm7kiW3lgWnipp1jNWola2MmyvlEDdm4k2AcKUcYr8UZD3pYK/g51o1wrVqhINalBszca5WwuxkPCKBOeJgI+xkJ+ljO+VHGoa6z0zVa6QetlGPOajH3cwk3FRiTioJFzMZH/N5P/NJF8tpF2sFP5vlECsFHzNxK7W4hbmMk9Win7VSgM1yiK1KmJ1SiK1CoMmUrCV/FUQsBW2sBG2shQ9HkX4ZRGyHrDKQsN7j0F6T4YYAACAASURBVNTQSPw6gXUjnO7XgwchiJU+TxNElD0WSm7zERCxIBoG93No7/1F2Iu72Yo6WQ6YKVkn2Ux5+NpqtQkicg41v46xWE75uXtzl29/8zZ//sZLvPPtl/nTbz3PrbVp0o4p4sYxsjYlGcMIRcsEZfMYWY2CqnGYBaeKunWcommAtL6HpLaLtL6HtKbrHhCRnmgjI48yZSbayIwKh6YGkChrOylrOynpRGJ11djDtFlkRExb+5vi6sZzrhz5/ugqGTqQpCR1ez9lY+eRvytScwyQ0nUSUV4korzYLLTz1gE+5j6kKMQM3WQcgyTsCpzqVqyTQifR/vQD8t7cML4QIEKS3mBc8TS64fNoh89Sz9qZTlvRDp898rfvyl93kLTgVLYTsww1G4eSlETV9wQWVQsuTSt+YztBYxdO5Tl8UxfIuQbJWvvI2frJmntJaNqJKS8SmThPYORpXAMnCUxcwDF4Bmv/STyjLTRGvMPaTpFYvZ3zs5p2i+TkmQRbBTE2k7SMElD34hlvw9b3NJaek+g7n0TV9hi6rhPYhs/jUrbjVnU0E6bTDhUFr46NfJCVtJe1jI8rlTjrKTdbaS+XCyGu1xICSHz4G00wsZbxsJJyNZmI6ZCRjH2CmHGImHEA/1QHvqlLOMdbsAydxjx4qgkmhJ1rI816AdvI05gHT6HtOSaSrPuON4XVSUMvs0E1SzFT0+J1p+Dh1lyKjbSLjbSLpaiF1YST7ZyfxYiVtYyLonuCgKadkm+ChKUfx9g5mY1YYarzMXS9T6JsfwRD/1OYBk4S0nVS9k9S8IwxG9OxUXCznnexWfSwU/GzVwuyPxNmfybcZB+Ogosbi0mu1CNsFj2sZOxN9mE2amExKXI8GkyEe6IDy+B5IvoB0rZxYsYh4crk1zVZiLWcl5mwqQkiGuFZZZ+Wil/HSsbNWs7LTiXMlXqCK/VEk4k4WMxyeS7J9nRUiKxnYlyeS3J1McPtzQpfvzLPC/tzvHJrjW/d3uDO5VmuLmbYrcfZn09xbSnL3kySy7UE29UYm+VI0/monnCIlOcvyIVKg5KXPpS7s8+hGzjUukSsI8TsYwRNg3h1ffh1/WKMwjYmbDrlcaaG1WvWIew5q24dRfsUce0QgYkeItpBan4jW4UQ1+pprsyk2MgHxQeyDrNxB9WQmZmojaWMl6WEi6WEi+Wkm5WUh8WEi9mIjbJXT96pphwwUg2ZqUYslEMmcl4tcdsEQcMQPm0fUbOCuFVBxjXGTMzE3kyc2+tlbiwXf8mlagVJeguvugu3qg2/toOYpZ+YtY+otY+4XUHKNUTWO0bWO0baPULCMYhX20nMNkgpqCXlHMc03EJDO+LXdpFxjTS7KZL0Lm5VKz5NO151GyFDN35tFy6lGAlpAIejyzh08fAz9mm5WJTuIElVcbxkwfWHfFZ0+odFYSW9KwqXVp4TxeQtsfnYJ7uPvOa3kKT38WkVhPQDhPQDBHUKGh0yv66fkGGEgGGUqFXJdNyFJL1HyqU9TH9u3FcPMsD4UMydfx7u42MxI/4cqHqePuJM8QFNgbiUxKPuIWYeEbamEQOlgIa4aRCvsoOIfkAs3ZA4Rz4UHXojdR7iTTq4xWf5kBbuiCC9t+Ah3hTFeEM8/o4MuKocuigNy8/3M2AcOo93qoeUfaIprM67Jolbh8l7VYRNAxiHzhE09LM9HWa9LHQELlUHfl2vfPEG6UHw63qJWoaIWYeJmAcJmgaJ2kabbkxC62ZgOmCg7NEwEzYJY4uU/RBEfHgERHy2cbyTSNLHhGxDxFxj4nVJnwjmQRY1S/sygKjL32sRx+UtUeAf0AN1iYVCgErESsFnoB5zMB2zsZDxsDMbZ3cuwUzaAfsSX70yQyY4ySuR+xk9+Rt4NJeI28RnImzqJm7rJ2zuFednw0HsUei88ChtLY9y+sTvce1ghx/+9X8D/pV/+cU/8pfv/gl//L3X+IsfvMXffvBXbGzNYjRP8MSTD9LVc5ZyNU59LotKreCpk1/m9LnHaG0/Q0vLcU6feIS2C08x1HWe8b5WNIOdOJUD+PUjxGwifDBkOrSuTbomiZoVxIz9BNSdAoQ2NF9nZHAr3UI7eAll3yUGL53h3JMPoWh7mvV6me/9wYuU42LG2TAmW07eL59HHwmg/nneF++5nE69gFa898PiWNzPu4eMGGKkyUqVYXZ4jy9QxQrvCTvmj7kPPpLYWJzhJz98h//x3z/kZx/+hO2NRaIhN7dv7uFxGigXoyQlCbN2+NBqWBZqBo1jRExjxM1KCh4jJZ+V5UyUWyszrKZFDk7ermUt4WUhaKPuNjBt11CxTFKzKJmzq1h0CBehZY+G1aiVzbSL/VKwyURcKYfYK/jZzftYTzrYyrjZzfu4XAzcAyK20252U7IuIuFlO+VnI+5hMWSj7jNT85mYjzmZS7iYS3qpJz3MJNzUEm5mUl7mM17h0pfzsl4MNEHEfFqI+5cKXlYKPlaLfjZKQTbLYlR7qxBgK+1lM+Vp2s9upnysJzyshBsgwsJqyNoEBjtRO7sRexNE7ITMbAUt7ESdTZCwEbY3NRIbYRFE1xBVNwDEit/8a4vgJohouNM13Po+RTNQddZvOQQRn5XXF8Va8Ggpm8eo2CflEDqYDhjYKYXI2VU0Gxm/9LgHyzXqmTCv37nO3//gLT545zu8/tw+5YCJ6aCFmaCZimOKmlPNtF1JXjdIQT9EzTpB2SRE1kfHmbK6HhIqkRGRUXWQU3WSlZ2ZUmOtpIYvkBq+0MyKqBl6qBl6qBp7mkFzVaPQQfy696ls7v01Lk2ykUbj5ztHm0FCW5LStBOevEB48oJ8XSk2P1PCpOWQeQ+buolaenFNtTLZfezIfb2BaDS8cWS9yWGo5oYADNLbHFrMChAx2fUE+sHTWEdb0PYdp+vEFzn2wH9Ekt5nNmNiOqlnOikaEcahk3hkBnf07AOMPP0ltG1fITB2jpTmktifPg9xVSspXbfs2PSxvOR9X7qFtJ5ys1cMNTUK61kv81FrM9QsqOnDM96Gvv04tp5T2PpOY+o5gXXgHP4pMUvtnGwjYh4mYh6m5DdgUJzHPtzGasbX7NyuJV3sZP1cLUe5XkuwX440QcRW1sdy0sly0slCwi7bymrJ2CdIWkZJWoYJabuJm/uIGLpxTZzHMXYOr6oVr0rkR7gmzqPrfZKhc7+HaeAk9tGzaLqfwDp8BtPASYzdT2LtP0lM28VcSMNKwsJCxMBaysbBTITdgp+5oIGlqIWFsMh02Mr6mA+ZWYnbCMuPXwtNEdJ1Yhk6jX1U2HZNdT6Gc7yFiUtfQfoMWIfP4Bg7R9Y5TM41QsYxxExY12Qj1vMu9mpBdqsBdqsBDubjPLuW4+ZSimtzMa7NxbixmOTGYvIIGyGAQy1ooBY0UHBPETUM4pnsxDXejk/VTdQwSMI8QkQ/QNw0TMmrabIXczFr0+60Mb7UELPPxaysZNysZj1sFgNcno5xpZ4QAGI+zbNrJa7Op9mejjYdnPbnUxws57i9WeHO5Vm+cXWBV26tcffmKs9slJt/u1uPc2Uhzf60ABG70wl2avEmI7GY9TKbdFLw6/FpFbLdZRLpUbBPduHVKpCkJNaJNlzqbsKWYZKuSRLOCcKWYULGQSLmYTJuFWmXGH9raCJi5hHStnHxmu1TZEzjhJR9uIfbCaj6qHj1bOQCXJlOsleNN+fNJeld5hJOEdgWF85LM0EzNb+Rqs9AzW9kOmimFjBRdGvJ2lXk3MLLvxI2Uwmbyft0TTYiZBwkalaQsA2Q80wwEzOwWQmwP5tkoxQ+snm8i2uyE7+2h5Chl6C+p8kcRGUQEbP1k3AMkPGMNkFEyjUs3z7LYafzAEkBIaMCn66LoL6LjHsYv64dy+gZQoZuYpZ+fJp2gvouArpunJOtmIYOA3J49WGxXvsKqp4zTHSe4jC5tLGBVuXvXxSP2QKS9JpwTLof4VoSlbvRUflCdQyOCrN8WgXSRxAyDhPUKZpajF/e2IPGMbzaIXI+IxmPnrh9CukTSDhUR/7uQBYyvycXNu+LMY5bMNZ+QryGFWQdx0fyRoisK1jAp+4lqFMQNQ8SNQ8S0fcTUHeLUSbjkBhlasyyv0nT1//T/IIHeFs89oeiqHuQt/gMHwlQ8aL8Hnjli3LTRelDUfipaDJxCetYc5wp55wgah4k654kYh7EPnEJv66Xgl8W8EtJwqYBGUQk7wEVEfMgUcsQUcsQfoOCsEm4MeU9amaCRhbCFuaCJqa9OmbDZhaTDubTTvIhvSgwPpTBYU/juW3gsfYhnYGkT8lXJUkGEeLzKsDbL8TXLILNe65xvOXjo4CQbYJixELaraEcFJ+XasjczAxaKfjYno4yk7RRiZq4vJBAPXiCbwZ/i9GTv0HM1k/OO0rCriBhV1AINEL1FsTqkIvnDnjs4f/E8Sd+m42teb5596v87Qd/xTdeuk0gZMfpNuAP2uBdiT7FRR78/f/EVx75bXKFMD/4q7f455//La++9jXsTg0nzzxGR3cLCkUbA32XGOi9wFDXebSjPcRdRoKGCcLmCRIONSmXmrhdAImgRTgyCVv0dkST4E1xgY7K52fTUOAdes4dbzIDG/Nlrm0scXm1zkwmQMylwTYlj4wZZUD+C8HwPcobzRHMz/AReMV9fIpPuJ93GWaHzyLYiYd4k9G+i7zImXtBxHPCsvUdvsg7fJEXbh/wT3/3Iz76+x/z83/6gLf/5Nu8+vIdfviDtynlY7wrSfyTJGHWjzGsuMRPJImfSBK5kI35XJiVQoxq2EnSrmUuEeTaQo1Xru/w1U3RjEhZVCS0Y0RUAyTVwySmBomM9VCzqVjxGpk2j7Po0rAdt7EWs7GVcf8KiLhcDLBX8LOT87KVcbORcrKd9XC1EubGTJxr1QiXiwG2Uh620152M0KjsJnysRJ3sRhzsRR3C+eluEtkRCTllfYxn/GzINt8b8oAYrMcaoazLhd9rFWC94CIBhNxOM7kFbpQ2aJ2PeFhLepiJexgNWRlJWiRAYTzXgAhg4jtsJndmIv1kI0Vv5n1kI3tmItd2fp1xW9mNWBpgofGGNOS1/hrCuSVQ9vmVmTnpTfFkkGEtCAv2bpUNBBWmHdr2IjamPfr2S8FeW4phyTBnc0af/Hq7cPrThNIHDpXViMuwjYt11anef3OdV6+scPX91eQpA/YLkWZi9goOdRUnWrmfAaq1gny+iEK+iHSml7K9hFKtiEKlgGxZGF1XtMtluzO1AAR6ZGLZEZbBQsx1U3d3E/d3M+Mpb+piWiAiAYTIUlJisZu8vpO8vpOisajja5GAf8WfCzBx9Lh2GDzbzZIaztEQd+wnJYLcVHwN+4jSck1RNzURcYxSNTSi0fThnms5ch9Na6z+0dAhGAeOk4/yFDbEwjmok4jsyHlN5CPWBi59DBT3U8w3vYwl574v5A+BUsFJ9958TJ3rkxzbTlJKTCFrv8pvKpWdN1PYOp9EnPPE7gGThJTXyRn6Gw+97yxi7i6De/o00dAROMY3xLuTLuFINvFIEsJBxWvlqJrirxLRco6JkLMRi5i6TqFs/9pHIqnMfWcwDbYQlDTQ9iowKfpJmYdFWMHQSPmkUuoOk9Rj9mFWLUQYjMjWIhrFRFYtpsLCGeFlJu1pKuZlD0XsVD16Zodc2E1qyTvGqcSUFLwjBE19hDUdhDWdxHQtOMYO0dA097USXiUF4mb+/Cr2who2okaewip2ghMtpIy9jEX0rAcNzMb1LKatHK9HiWm6cM31kbaOETFpWIl7uByKSzAT97HcsrKWtbGdslN1a8kZughpOnAMXIWx8hZzIqTHP2wmvpPkLIoqPgEG1ENqljKWlktONgou9mrB1krOlnO2bi2GOPWWpobK0muzEfYnQlwdSHKzdUU+3MiJGwpZWcmbKLs01JwT5FzKpvjZjHjEFHD4D06lopf17SCnYsJrUvNr6fm1zMbNrOScrFVCIgxsrSbjZyP9ayXrUKAy9UoV6bjXJmOczCb4pmVAnv1KJvVIBuVAHuzMQ6WM9xcy/PsVpk7l2d46WCBb15f5M7lGa4tpdmsBtmsBtmtC8vYKzMprsykuFxPsT+b5nI9xXY1xmoxyELGQ9o1hXuqV3Qz5Y5a0DgsRgLkrp5tsh2Ptpeka5J8QEvaoyJuGyNqGRFpv3LibwNIxOXRrqxjkpxlkrRxjJhmkLCqn5R5nHrI0rR4Xc342K3E2KnFWc76mEs4WUx7WMp4mU+6KHt05B1TZKyTZKyT5J3COaTo1lJwaci61OQ9Wgp+PXmfjoxbLSchjxA0DBDUd5GwDZD3TlINa5lNWJhLCgOBtGOSpkZB2UVQ30fE1E/E1C+E1KZuIpZewuYewuaeJiORdA6StA+SsA0QNfehPqLTkQ7APnEJ23grY+2PYhl5mqRjgKhFFJsJu4KUc5CgvouQoRufph3HxHmMg2dEl2LwLPdefG6JAlH6gEPWLykLwD8Wv/u8XHQ21kOITfAzCKDxqPxVqsrFu9DABPSDTbG/d6oH12Qnnsl2vMoOmp0zKUnGbcSjHsY23kclYuf6apXn9+YphcxyuJdcRH5a7oK3yEVaq+iqTXSeou/sIyhaHpOZiA+b931YhN7CoxJi86C+j6RlmJxTZEQkzLIeQrojurwr8oX4fSGoHmYH6SPR9X2AtwX7IgMKaUUuqLOHFx2fbhBJeleMC9xBfJXeJ6QfIOOaoOCbIu+aJGEbwafpxK/vJmgUI3EZzzghUx9ebScRiwKvVvw+YOjBp+vCo+nAq+0kaBSMRANsp+wTlH1aZgNG5vxG6l49024tS2Gr2H8TdprdL60oUg9NDgRIjXhHaeEOLdyhGNKKi92CDJLeAqkIQ90n6Gt7gp5Lj4tOZ1WAc795lLB9kpRXS8ajoRI2izFAl4bFtIvZuI1KWM9i1slM0kLaM0k+oGbg0pf5ZvC3KI/+Jrrhk/h07fh07UQsvaRcQ8TtDb3BJ6IwGhdA79RTD9J64QmWVio89/wV3v/bv+DqwTpdPec4deYRTj/9KD195/m9//qfOf3047RceIpg2MFzz1/j1u3LzMzmcbj0aA3jeANWisU41VISl01N1/kTDHe1UAi7iNs0hM0TRK1Kks6pI0XA0Q6wfP5/ofFZeONIkXCXqYGLDLefFcB7A977i+8JcX4H2LXD2Kb6cWoPw7Ames8x3HEK6S2a4KHBkEnvyjbCOxyeewqaAGWmFOPZ65si6+F9qQkgNhinhTsYqTNfzvHSczf51ovP8703XuXDv/sRP3nvL3lbksAp8a4kYTEqGRvupr31NNVijBe/eo0/ePFZ/vyPXuHP33iZ/aUaLtUwVqosFRPcvXmZ77/yNb55sMVC2k9IM4wkvU9MPUTVrSOi7CelG2LGoaZgGGbGoaLmVLGZtLOb93CtGuJmPcbNeowbM1GuT0c4qIXZL/nZTDtYiZlZjVvYzrrYL/m5Ug5wpRxiO+NjNxeQ7eYDbKR9rKa9TSvWuahDsBFxDwtJH0vpAMu5kLwCrBcDbJX8bFYCrJd8rJV8rJf9rFcDrFcDrBa9rJf9bFWDbNdC7FVC7JaFXqPxuNuZANspP5sJLxsJF+txJ+sRwS7sRO1iHQEPjbUdNrMlMw7LPhNrQWsTRGxFnfeAh6MA4l4QsXBY1H+aI2NvjaLwTQH2G8zEAjRdwBq3k5sn834tewUvV2sh5qNm7mxX+eaVBRlArBDTD1Kwqe4BEeL+qqScRqZjHiTpA+JWFZL0ATvlGCspj7hG64ep2FWUrOPkjMMUjSNkDQOUbMOUbEMUrYPC7tXQR97QR1HXS17TfU9ORGaijezYJQqTHVTUPczoFcxaFMxZha3rtLmvyUjULH3U7QPU7QNMW/spmXooGLq499rXABGHP/OxxK+yLo3rmwARb/LQEYtcwaontBcpOfso2PoIqlpIGruI6ruQpOKhrqvZCLwrr7dlELGDJO2gVJxBcfFRBlofQ/oYLp38EsOXHqaUcFBM2BjrfATz6NO4plrF/XwKrq1k+Mvv3OHlGyvsz6fIe1UYB88QNfRhGzpDwtBNcPI89r7j2PuPkZi6yIxTwbSjn4yuXd77G6xHw52piiTVhTvTRtrDWsbDTNB4aPMqMwH+qR7sQ+cJjLbhGWzB1nMKfeeTWHrP4FV2EDMOEJdtK33aPrIeDbNJJ0HdIFmXmtmITcyc5wNcKUW4UorAz/49mykPG0k3qwknS1EbSwkHy0kncxELZY+mOXJT8euoBrTkXeMUPGMUPGNkncPNLn9Dd5CyDRDSdRI39xE19pB1DpNxDOEcbyFpVeAaPttMrG7kRMyFdGxkHNycizeTqmcDepZjVnYLQa7PJNnMeNkrBtifDrEQN1APa1iIGyi6x3CNtWAdPE1Y24l7/Dyqtsbs+Bv4lK1UfJPMx/TMxfVMh9Wsl1ysFhxNIFENq8m6R1ktOLi2GONgKc7l2RBbVS/7c2GeWc9wZT7CYsZGxa9pZh40xNGHIGuKiH6AgFoIQOdiVqErCRkp+7RMh4wsxu0sJ52spFxN0LBTEgzUZt7PXiXS/Hm/FmO/FmOvEmGvEmF/Ji42z7KfrVqIq4spbq7lub1Z4vndGi9em+elgwW+cXWOZ7fK7M8n2J4OywAizl492gQR+7NpoY+YTbNdjbFSCDCfdpOwT+JS9aAbOI9xuBW3ug+fbgCvVoFrSghDhciwStI1SSlsIB/QknJONkc0Mm5VU1DdCA1rMC95q5KCTdX8Oh0wsZLysJELsJr2slUMI0lZVnL+po3faj7ASs7PbNzRBBBJ0xhJ0xhp6yQFl4aKzyB0EUETRZ/QQ6ScKhL2SaKWMYKGIbyaXnyadqKWXtLOYbLuceG842100MWcunOiA89UJ0H94fhT1NJLRAYOYXMPQWMXQWMXYXMPEYvQSoSNPQR0nRgGTjYLfE3fKVTdTzHVc4JGB8M9dZGAvoOAvoOopZeYtQ+fph23qhW3qhXb2DkMA6fR9p1A23fqlzbPtzkMAPyAQybho0Przy/Knaz75J+lt+THPhCb62cbBfR7ss1sEZeqB59WsA8eVTeO8XbsY224J9rwKjvwT3U1WQmXapDOVehchRcP1nnp+gbSG5D16ohYxg434AdlAHOALBwUj6sbuMB4x0kmu06j7D4jb4ggSTvYxtvwqHuarmVhOY05bhpshs0dggh5DKmIvLF/JADLXcTojyyi/hSfiML6rlzIvYYs0nsOh7IH11SfACMvcphkfQZck53ErcPkPEoKbqWcxTCKJL1F0NiLX9+NV9uJT9dFlCiSVMer7SRkEt20oLEX11QbTtUlfLouIhYFcZsIg8u7VFR9OqbdWqqOKaqOKeoeHetxJ6sJJ/WI+ZBpkT4WwPBO49gdWvAmfUoKUT35sPaQwfu0uN1472n624/RffFROi88IpoCVQQokT4kbJsg4VCS9+lkK08tWcck9Yi5KQbM+6aohPWkPZOELQp0o6cpj/4m5dHfRD34FH59BwnHAEnnoNBCSM/JWSN3xXkop6ufOvFlzj39KKmMj42tOm99/zX2r64wNtHDhdanOHf+GN29LZx++nGWV6fJFaLEEl7mF8vY7HqsNh1b28sc3Nzh9T/6Ji+8cJNyIU4q5ma+nGK+lKAYcRO1TBEwjMojd0JMLbXKnwdJtjJ+QC7QPt/49ySStI+q/6w4F+WCo/XMY0gb4LGqsRuUBJx6UgELUg+4dEPNgkQ30o5KcYGelseFnfGbCA3S2yB9Aie4y2RfCxOK8/cAiJW5PH/2vW/xox98j+doJRG0N39XxUoVK0bqeMmyWC2wszzHar3C9954lddffqEJIizGqebtwmEnr3/r63z4wV/zd++9w8/e/yEf/fiveP7KNuaJAazqEWqZEFdX67z61QPuXN1kcyZLwq4l5dCwWY7y3FqNqG4IkPCPd5IzjbEYNpG3jLIQ0rMat7CTc3OlHOBaNXTP2i/5WU/aWAwbWAwbWImZWU/a2Mo42c172MkHRLM0J6yFG858ywkPC1En8zFnE0QspvysZEOs5SOs5SOs5oOs531slfxslP2sFb2slXyiqVYLslbxN0HFVjXIznSYy9Uwe5VDpmQvHxZOlSm/WGkvuykvO7LOYDfmaIKI7ZD1HhCxExGaiAZYWAtam6LqraizyVAcBRH3AomFQxDRAA/yqngMlL0GASBkEDHr1Td1PpL0gWBPW2juC2XHOLNBLRXfUQY4Ky8BHCouLXW/iapTS1T+TziYib93UqQWcfEHz+xx92CTV66tsZx0kzVPULBMkDONkdEPUjCPUrKOkjX2U7AMkDcrmpqIBhORUXWIUSZlxz05ESVVF9O6fmaNg0wbe5kx9TFj6adq7KGs76Ks72La2s+cc4h51zCzjsFmTkTjeVYsfVRt/3/hcw0Q0TCDEWOsD/Gm/P+HSGs7SExdRJI2iCnPkTV1EFNfPBwVkzaQpCIedSuH+T5HwcvRRlcRSapz8qHfOgQxH4N24AwzWS+VlIuJ7sdwqi7Kocfd2CcvUo2ZeXa7zmYlRiloJGIcElMfctBp2tBHxtRHRHkRt+I43oEnSWsuyq+9cWwbIOKX2JmFsIWVuIOVlEskVft0TAfEyEzepRLpyHoFkckuvEPnsfeexj7wNO7hi3gm2wnr+ohbxVhJwa8lahnDPtFJ+7HfIaAdYKccZSXlYbcQ5HIhxE7Wz1rcyVrcKQuOXCxGrKwmnKyn3CzG7VR9OoquKZGgHTRQDWjJOcdI2QZI2QYoesephaYo+yfJOodJWhXNsLlaaKrJPuTdo2i6nyBh6cfSdwLH4Bki6g7KrjEWIgZWk1b2Sj5uzSe4OZtkO+flSiXMfjnE9Zkkt+YybOf87BUDXK4FmY/pqQVUrGVtLCaMxI29xAw9FFyjZO1DBKbakKS75J0jlL0TIgbGWwAAIABJREFUrGasLCaMzCcMzCcMbFY8LGYsLGYs7Ez7qcf15L3jbFW9XJmPcH05wZX5CFtVL9cWY3xtt8SNlSRLWTs550TTaagBIEpeDSWvhqJH3RRYRw2D5JxKakFD082pHjGzmnazmfezmfcL7UnS2QQS28Ug+7XYr4CIxu+2y6Fmh2V/Ls715Qy31vI8s17ga7s17t5Y4qVr87x4dY7nd6ocLKXZq0fZq0e5PBu7B0Rcrou1N5NksxxhIeNhJm4XF1lo2oUeBREeTT9hyzCSdIDfoCDtUVEKG4SvvUtJzqsWAMIzRc491QybK8hz3/WImZpHz7TXwLTXQN1vYinhYqsQEixE2tv0t64ETdTClmbY3FzCSdalJm2ZaLIQWZuSrF1FyaNjOmhmLmpnLuGkHDCSdCiJWcebSctRyxgBvQK/toOwvpOosYe4SUHGPkbOOXHPhuFVdhFQdxPR95O0DMpgeUiMbTj7idgEiPDLQCBo6CSg68Sv7SBq7sOrbkOSFpjqfhJ131OimFiQOyPSW7inzhMx95D1jJDzjpL3jZFyDDWBhGPiPObhs+j6G6xaY4O8I0DBQ3Jx9jnki8WL4nuv2DxNw604JrvkwvpAvu0OTS/xzzUK+jrGoYuYhluxjrXjVHZjHWnFNnoJx8QlnJNteCbb8Uy241N14lHJtPLnobPzp7x59wV++pd/zJXFItIxsE92k3YfDfp7Rzh5tcqF7zAYhi7imuojYBjGo1FgGmlDN3AB/cB5Gra8fp0cymgaJmIaIKjvI6DuxqfqvGecya/qExeNFblw+wWHoztaRDc4Kb/3skOVtILoML8IkvQe5tH2Q8YkiRhNWRAFp3Oig5hliKx7koJbSdo5zmLGRj1pohicImDowTZxAX/DjUsSwv2jIMKr7cSj6cCv7yZk6muaDZTcaqa9OmpONRXLJLMuLWthGzsZH2txJ2WPpjl+5LEM4rQMYDJ0YTV2I0n7zfyToG2ITFBNLqShMQffZJu+CKN9pxnseor+jifFe9AYIfsceA2DBAxDpF3i89pohgiTBxVZ92RzDEucRzuMdD1Csvf/JNl7P/f9uyliDgVZ/xhxp8wM3dcAr3eRpFu0nn2YJx//EqdPPsTp04/wxPHf4WLbk2gNg0youjl/8UnOnH2UM2cf4/zF4wyPdlOdzmC16RgbVzAxOcjo2ABz8zVe/8OXObi5w1t/+gbPPHMZl11HvSpC1P7hR/+N27srRMyqprA65VKLi/0XEOfgozJw+Kx8/n8OwUi1wHD7Mca7T6EZushY99OM97Uy1t9KPGBjf2eRnY15rl1eaWodXMYRGoYTqqFWVEOt9F06jvQ2qIZaxXgZIH0APCDhMY+xOpfm9sEGS3N5tlaq/MHLz/LHf/gNpLvwHK3QIZyX3uBRVlBxgrsMs4OXLP9dknhdkqimYty+ssPN/S1mq3kSUR9elxmzWU1Skrh6bZu/+Zu/5F//5Wf89Cd/zT//9H1+/tOf8NLtG/gtBoIuA6wIq+fZSoJaLszqTIZcyEYuYOb5vXme3a5jHWsHJOoRM3MxK6tZD2XPFHnbCFXXJAshPWsJK5tpB9tZF7t5D3sFL3sFLxspO8tREysxM8tRE4thA8tRExspO9s5Pxs5HyspD/NRO4txJytpkVQ9G7GzmHDLy8tKOsBGPsJmIcpGPsJqRoTibhS8rJd8rBY8rJV8bNVCbNSCrJS8rMj/tlkJsF0L/QqIuFyIsJsLsZMOsJMOsJ8V63Law27SdQgiIha2w2a2gyZ2QmYuhyzshg+F1b8cJtfQQRwFEUeBxLLPxKrPdKhxuF+Ah2mnjqpbR0lm00tuLWWPaC7Me7QCQHwi7+0yiFhPmJvBhGspG7WAmmpAzWFnOsv+TJy8Q0nFpSZlGCaiPCzAv3F1q/n9G88f8J0XbvLj773G33z3W7z7+gtcnUnJjT6RZJ01jpK3jFKwjpDW9zZzIhKaTpJTHWS03eTUXUIXMdneBBF51aG1a0Xdw7Sun6K6nbK2k4rhcESpqO2gZulj3jVM3T4gXJqs/U2L14qlj6q1n5q9j7q9/55rdd3ez7xr8Mi/fcAh4/gcD/EmZXM/ZfMAJVMfKfUF0rqLhCdOH7nNgtgTPqaZJyFJv8A09jSqph2sWL2XHr/n5+6Whxloe5yZtIOv31hgvOc41ayHSsrFeOfjGEfP4NJcwq66gG7wNObRdpJODQnbFF61goB24B4QEdd0kbMoKNkGSGvb8CiO4eh5lOTkWWbdAxyOSv+aNRexMB+1spoW7j/1kImZsIla0NBkAuajVoITHbgGz+EeOU9U001MryCgPqT9G5oI91Qv0zEbur5zmIdamY85WM3I2RD5gAAKESvLMTubGS9rGQ/zUSsrKRfrWTeraTczYQMVr5pqQEs1oKXknWI2aiDvHiXnGKYaVFEPa8g4hgiq2/EoL2IZOIWh/ymmgxpsw+cITHUwE9ah73mKWkBNTNtD1jLAtG+KlYSFrZyLnYKHy2U/V2shtnNe5oIGVhN21lNO9ssRbi/kuFqN8cx8ms2Cm+2Sm6WkheWUmYW4iVpARcWnImVRUHCNy4BinLJ/kqWkhe2Kh7mYkXpUy0bRyeXZEKsFB5sVD3f2ytxcTbFXD3L3xhxXF6LcWktzfTnBXj3IzdUULx7M8NxWntWCi7JPZmV8Oip+nRBFhoxUA3qKHjVhnYKIfqBp9xrS9jMdMjZtcxugYSPnYz4qjvNy0sl2MdhkITbzfrYKAfZqYpxptyqzE5Ug+/MJ9ucTXFtKc2M1x8FyhoPlDM9tV/jm9UW+cWWWl67N8/X9OjdXc+zVo+zORJpgYn8mzv5MnL2ZJHszcXZqcdYKousvfQbO8KIQv46DJL2Pe6pXDgAT51XCPk7IPETMOko+oKUY0JFyTpJ2KSmHDOS8arFkEJFzT1EO6JuszELYxmzYylzQwmzYykrKw04pwk4pwnrWT9VvFOdqPsBmOcJqPsBcwkk1ZKbiM5A0CQeJglNNSd50Kz6DCKxLullKuqn4DMQt40RNo6TsSnJuDRmnyDoR9qkdeNVtBHTdpBxjwnnHOiaKM+l9fKpugpoeogYFadswBc8YRe84Wc8IadcAMXsvYVM3AX0Hfl07fl17UxwtnJVamWh/gpGLj6BTnGnS0usVL2FTN5bRE/i0rWQ9Q6RdA2Q9Q6Scg9gnzuHTtuGZuoRj4jyGgdO/ZrM4oPP0w7Sd/K90nfqyzAq9ec+FSWgM3pbBh3AtU3efOnIfdw8BhXSLRuq4daQV40AL1tELuJTteKY6cas6cExcwj7eim28TRSTMoj441df4P/5yTt8/epys4MWtY7L9/u+eJz3IWgaFEVcVHR7QtZxCgEjHo2Cqd6z8Ie/L9bLj+EYF+mkttFLuJTtsi5FBPF51V0EtP0EdQrCOgUBrXxBeUjusBvlItEoF4iN8LwiAhx/pvHe7Bx5jknxHu7LQOI5ZLH6x3inekjaR8l5BAuRsI3gVnWQdgtRfsIxjHX0Am51OwnbCEFjLxHTACFTnwA+hh6C+j6Cxl5Chn5Chn4ipgGSllEKTlUzIbZsU7IYNHM5H2Q3F2Al7iDvUCLdDwHjAHGPkmRQQ9Q7QcqvImBTyGNgd/Eb+sj6VBSCGtKeSbI+NXHX5OGxfgcmBs4y3HuKga6nDuerpQNSXg1exEUp7VARM4+R92iJGIfI+zTUokYCxn6M47I70X1w378rkuz9LyypvsT//huNLJQFBIt3C0m6Q+fZB+ltfwzpBJw5+SAdbU/hcmuJJdycbnmI46d/j0ePfYknjv8Ox0/8PsdP/D7Hjj3Iww//Nm1tZ/jKV77E7/7uf+b8+ZM8cexhJiaHufXMNficxOxcmWduX2V/f4NKMcHu5gLf/84r/Nkfv8qLt/cI2aaI2FSkfTpKIVnUer98XkhJ+i9+RS4w6gKIOeVjLneEJ/ta4BOJSUUrb/IQ3/rGLf7x737A2999lT98+TYrM3FCtgncelG46EYuMdJ5kpHOk3Sdf5y+S8dRDl5EWgGbZgjtaBc8IMEDEn//o7f5nx9/wNvffZV3vv86/L8/4+f/+COku2DRjvIF3qODW5hUIwTsBlnl8wWcBjVTw/3wokQ5FWV9rsaVrRXuPHud6UoWXpPQaMaIRL1sbS3x53/+XT7+5w/5+J8/hH/7V/if/4PvvPIyhWSYWinJC189YH9nmeV6nuV6nq/fvszOSo2FcpzN2RyVhIvxrqdZKoV4+7Wvcn21xFzSTd6jJWEcpmAbp+7TshgxN4XUOzmv6PQX/GxlnGyk7GxlnKwlrCyE9ILBSNhZzcqjqTEH9bCVxYSbzUKYzUKYxYSblbSP5ZSX5ZSf5UyQtXyE9UKUlWyIxbSXpaSb9byPjYKflZyXtYJg5TerYZbzbpbzXlaLXjZkNmK3KsaZtot+dvIBLhdC7OYEgNjN+rmaD3GtEORqzs/ltIe9uJPdmE0GEUYZRBi5HDKxF7GyGbI03Zu2Iw42QxbWAybW/EbWA6bmWvMb5SXAxJrfzKrPwKpXK87HF2HOpWLGoaLqUiG9DxWXirJTKX4GYQDxjgwiPoEVj4o5j5I1GUQsxUysJCyUHJNUfRrx+ZN1FnMRC35lN78SSCYleWFriZf3N1jLRFhMeLl7dZ3Xb23z7dt7/Ok3brKW8RFVD5AxjVNyqCjYJinYxilYx0jre8mbB8ibB0hqu0ipO8npeyloReBcZrKdnKqTwlQXhakOCpNtFCbbKCrbKU91/i8L4Kq5l7pziLKxm2JjmbuEsNra0wQR045Dt6aavY8ZWx9zTjFCueAeOXKfIvchi5eqVQCIvP4QuMRVR3QPMhOxU7SSMHQiSZ80myHW8XPohk6iUhxH2f8Uo13HME+00XHmdxntOoZP34s0DtaJVqoxIyNtj9DZeY3ZvB9N/3EMQ6cwjZxB0y8sXyc6T2Ee6canGcIx0U3EOIJkBe9EO86hcyS03XiHz+IZOk1S3Upc1YKr/wk8imMkps7/L98/SUoiLac8rKS91MNWqiEhFs25NeTcmmawSsY+gU/ViXPsAvaRFjyTl4gaFCRsI0RMA/i1PfjUvbiVXSSsEzjGO4maRhm/dJyFlJvZuIOtUpC1nJda0MBczMpCwspM2MBi0sZ83MJKxslazslq1sV6ycN0SEvCNkTaOYp/qoOURUFI08FCREdQ3Y5ruIWYoQ9D13E8E634Jy6RsgxS9+uYDRuZ8Wmp+oRl62LETGSqh5i2h7pfx07ex2bGzUbaxW7Bz3bOy0LYxFrSwXZOjC9drUa4UU9wo57gWi3Kfi3y/1H2nkGS1ue591OlD/qgKvvY51T5g96yz7F97LL92khCiLiBTbO7k3NOnXPOOUxP5zDTk3Oe2Z0NiAWRkxAsEohFZIRASGSBiAIWluX3fni6e2Ydzql3qu56ert3Os0T/td9X4HxoEbsMOQ9zMWsjPqUBNRt5D1y0g4pWZeUYkDLZMzIQtLBfNrOXMrBTMLCZtHDat7Bat7ByQk/Z2cjnJ2NcGomwunZKKdmImxPh1kt+ljMuzizEOf+s1PcsVlgecRD0adh1Ktl3KtjKmxmLmZndsjGmF9P1qGoOFl5Ve0EtF1EjKKFYzFkZCHpYi5mZWFop+ZiVuaHbTtBdzELC0kHK1mxk7Ka87KUE3mgC1k3GzNDrEwF2RmNXmCl6OOW5RR3bI1w98kid58scvt6ju3ZIRazTqbjZpYzTk6OR1jNedkqhjgxFmUt7xNPxsNWxkPGSpdNdCo5J6ahl7rPAW0XIX0PXpWYKDxkHiDjVZNxqyoTh4xbRdIhr+ghYpZBEnYZaZeSrEdNzqthxKMj79ZScGsZD5qZj7tZyQRYyQRYTHpZSHiYjtoRhAtsjkQ5M5ViZshB0ion79aStioZcxsYcxvIWpTkrComg1aWYh7mhlxMhWyMuPUkzXKSZjkjbj1TIRujHgMx4yAuRakjbO1h2D5IrLQ4DOo7rzggfcoWwrpOEtYBMk4JaYc4bYsYWgnpGvGr6/AoanHJqnHJanDL6vHIG3DIGkqi6Bcqz1V1zT/ilLdj7DuOU3Ecl6oKr/Y4IVM9UUsLQ9ZWIuZWgoYmnIrj2KTHMPYdQtW2F2nj9f/hZNFVt5fje/+Ngz/6hxJ15BnEKcXui0WxtBXBgrrlILLGA8haqnZ5kl8QLzoVSocoGjN2HcYmqcEpr2dHuB0t8cfLIAJOr0whCFEeOLvEby88uOu186IN8F+xk9ZbtqIt545cDTz8Q7FKwnFrXzWmTvHkbuqsEs9z/eV0dPG5PepWPGpxkb4jYn4AQfiixHl9XQQBylLnWVsCEN8BcWrzYSlZ+oudC+y3SoDDSkkELgIvl7KVsKlPNAqwiunrZavrkLYLp7wRx2ADLkWTGAqqaSNq6CWg6yCi72HI0seQsU8ED+oOooZukXZa2q9GPCryLgVZh4ypsJEToyEW4nYKbmUFEPq17QT0nUQtfZXQu4S5H0F4HedAQ8VOOlk6BrMeNWGTSCnzGXsQroXepr3UHvg3qvb9M4OdYqBRwDqI8F0xp+AB9iFUQdKpJus3YJG34DH2YtG00t54Pd3tN9HTvY+a6n+ls+lH9Oz/C+5x/zU1B/8BTf9BdIOHsapqUPcfovbgP9N47Ac0VF9DXfV1vCYIWB1y/GELbr+Bmw5/j71VP+Bw7XUcOnYN//q9v6Gj8xh1Nfv4wff+jqv+5X8ymouyvDDO7beeIB4P0tpWh8dr5Xj1YQ4f2k93ewu3ntnm9dde5oVnH+f8w3fy3tsv8/gjd5CKWhGEPCGbjKClDKa+EPe5CmWhTEsoOYdVlUCkAFwS4JKAxyRDuBoCFhnL4zGGPRpiLiW5oAaftr30+7Mo2g8haz2ArP0IzVXXcvzmHyAIeYTz0NdWjU0rgbSAx6rl/IM/4aG7ziA8AEQF3nr1GS6cv1fcP9+DTdoZ6GxENdjJ6Y0F7rntFOO5BI9zNXPjeW7dXme8kOGW7U3Ontzg/nt+whM//xnD0QB11UcwGTUUC2lObq7wy188wofvv83bb/yWTz/4A+8KAvNTY/zy0Qf56T2388QjD/DYA3fy5CP3c//tZ3j0vp/wyL3nWJsZwWdRIXwLTq1M8ei9t7I2k6M47Cdq1zBkGCTnVDPm0TMZsrCaFANsK8YwSQ+bWR+bWR/LcQcLQ1aWhu0sxMxMhgzMZXzMZP3MZwMsZAIsZEIslCYNi8kACwk/Cwk/cwk/c6kAs2mxpkvb9dEh1nMhllM+FpNellJi+Oti0st8ys1ixs9ixstCWtRPrBaCbI5FWS0ERSpU3MVa0iUKrYftrA47OJH0cCLhZn3IypJPx4JXxYJbyZJXxZpfx3pQx7pPw5JbxYmoQwydC1rYDNtYCxqZdylYcMlZ9WtYC2hZ9qqYc8qZd6lYdOtY8hlYdBuYc2lY9Cgr6eTCPey4M71eqv5Sldy7hBeA7wiM2XoZc/Qx5lYw7lMx6dcx4dNSdCkZsSspOlQUnerK85zIR0qUsR0QkbXKyBplFK0q5nxmZjxGFsMOpr0m0noJi1HR8nbSq2fEriRjkhDX9xHT9pSqi6Shl4S2k5iqjSFVM8NKsRLyRtGdSVZHXFrL8EA1Q31VDPdWkRqspqCq/z8ugFPa+gowSOkaGFbVENPUiADC1kbe3ErG2MiIrY0x5861ejeoGLW2ExwoBbZ9G3Hyeh7yxjZ2U0DFEqnFeVtnBUQUXD0kza07IEIKHkU19sEjGHpvRt+zH3XHXrRd+1G23YS06TqUzTeg69iHquVG+qt/gKzhOhoaTjKRdGEbOIpHUYembS811/1Pvv8336kIvb/Dp6jajhLQdpGyS3BLa3D0HcHWdTPW9n1YO/bg7jtISH6ckPw4zt4DGFtvIKys+a+/x6mYo+JCU+F12+TELFIRVPgNhA29mPurMfZWYeo7ikNWR0AnaiECug48qhZMvTW45C1o2o9i6W9A1XqEwbp9BHW9FENm5pIuRoMGCn4dIwE941EjkzEzE0MmZhI2VgoeJmNG1ot+RoJqHLIaDD2H6K2+mv7qq9G27kXfspe4oYOwqomYroNRtzhhGNK24xmoJ6JqJ2MZZNSlpOjWUHRrGPNoGfNoiet7CClaSZsHmA2bWIyJgun1tIfFmK0CIlaTLjYyXk4WgpwZi3J2fIjtkRDbYxHWsl5uX8iwkfczHtAxFTaSdYkTk6xLznhIz1zKwUrBV+nCb4yHOTEZZmvMy1rBzvqIi1NTQW6Zi3LLXJTTs1HOzscqtTUVZn08wNmlJPedmeTcWpaFrJuiT1f5LFMBUQQ5FTYz6tWSscvJe9QkrBIiRpH7XA5cy3k1TEUtLCYcLA3bK7WYcIj3JZ0sp1zMJ8RxbZm2tJwXQcRSzsNS3stk1ibSEdpLJx8hynTWztbcELcspzizmODMQpyNiSCLeRdroz5OTkXYGPEhCPeQcysYC+qYiVmYi9uYT9iZiVkoeFXiwvIL8Tl17Ycw9xwTBYGr4uLMMViHR9mGX9NJ3Cat7EMpp4KEXSYm/LqUpJwKkg5xGlGuZCmte9RnIO/WknWqd6YOwy4WEh4WEh7m424WEp5KJ+DWuRwrmQAFj44Rr568Tc2IQ8uIQ0vepmbUqWM6YGVxyM1SzMNsyM6U38KoU0fepqbo0jMdsDLpM5N3aUS6lUtKwi1j2CkhaukjoO/Ep2kraSA68WvbCWk7iJl6STuk5NwK0g4pCWsfEV0LYV0jIW0DQU09AU0TAU0TQU0rIa3YaS4f1E5F287i+1rROtQuO4pdfhCn8jB+fTVRaxMxewsRczMBfT0+bT0uZTXmgSPiyap1D/LmGyti7bbq6+lrPURn7R5qb/5+aVE+S1nz4FC0/ScnmG1UzbunGrMlEFEGGi+XTrLn2W2dZxqo2hFnlyky/SBEoaHhVRokYjd8Mu5ieSSMIKQxDdbtep2HqSRh/0tpIX8V4kn6RnGEW7Gxvf86LN1lQVtZ/1GsvF+LpBpBiOKQN+JSNuPVtBHQdxLQd+JRt5aAQRRB+FAEwWXbxKso0bxeL01pLpUmKjvfj6azqvKYeaAOq6QBp6KlIoIOGnrw60RRtFvWTEDdQUjbRUDdgV/VTkjbVQnBS1glFROBMjUoou8hou8hbhkk65KTsktIWAcqlXZImQgbWM64GfGpxa7534Ff1UrKLiHvUYp0KkMPKcMABavonpIyDJAwiN3CtE2kI8VtUoasuyYRwiLqnmP4LX1MZd2lnI5ZfOZ+HJou+LaA3yjBo+nFp+snYJKKmTFhEw5zL309BzEam7E6Ounu2cOhfX9Lzz4RRNQf/mccmgbcBrHR0N96Aw3HrqLmyL9x/PBVVB//EY1N++noPk7PQCPdkiYON95Ir6KRqvobuGHvv9I7UI/bo+HgvqupOXoTP73nx7z87C94+YUnee2VZ/nF+QdZWZkhlY7S1d1Kd3sbd956K795/nlef+1l4CIXP/8Dv3/tGZ58/G6CHiVOUy/CteDSdhCxSEr79OMIAihajuyiXL0u7htRqD+yh46Gw+jlXYTdOoIOpTg5C3LFviLcCE55LWFjJ4IAxr7jqDqPIG07TOPha1B01ZCPuRHaobvpGFadDLdFAxcEuCCI338JRGSjbk6uTLK9OoVwD8h7mjEo+ylmhnjsobt45omfifz138JQ0M1tZ0/wy188wiu/fo6nfvkYt/34FHPTY/g9dqwmLal4hPvuvp0Xnr3APXee45Gf3sfZU5tEBQGH1YDVoOGhu37CdD7LhUcf4uN3Xuf5Xz7GI/fewbuvvcRLT/2cmZEUNq0M4VvwkCDwkCAwkR0iP+wn7jHjVfeSd+soePSkbErybh0TQTOTIQvzUQfLcRfraR/raY8IHoasrCScrCTtzMVtzOYCzORCzOXCLOYjLOUiLGXCrGTCLKdDLKWCLKWCLKSCzKeDzGWCzGSCTGeDzGT9bBSirGfDrKQCLJXMYlbSfpZKoGIh7WM+5WV62M5UzMZc2s3qaIjV0RCLGS9rKTebGS8baY9oQ5t0cyLj40TKxfqQlbWwgeWAlkWPkkWPkhWfmrWAlg2/mnWfhu2ok82wjY2Qlc2IhfWgjkW3jCWnlFWPgg2/mjWvkmWvimWvihWvjiWPnkW3jgW3mkWvnAWflIr4twwiyu5BJRDRzDbNbIt5Id8RGLV1MeroI2cfJOeUU0RLES05s7SU6SAhZ5CS1kso2jXcPp3ldHEYQdiG3wqkHXJunUpyNh9h3mtkNWgloejCULOfmLyDcbuKUYucMaeaUbs4IU0bB0kaB0iZBkmbJWStMlLGPpK6HobV7cRUbSTUrcTLomp5I3FprViDx4n1HyXef4SU5Bh5pXjOTWkaSeubrwyR+3eV1jeS1NUR19WRNjWRtbSIZWpi1N7OhLOLcUcnI7Y2Rq3i9W7S1YMgxHforGUQIdyzq6JkLe27XusOhnWNBGTHcA0cIqyuJaKp2xG1SyGgrsEtq8IlPYJHfhTH4CEsvfvRtd+Atu16jF37KFus69pvwtR1gNmMj/msH3t/Fc7B45i6DiKpuYb2A1dRnpJ8h08JaHvwq1oJqJqxdB3A1rXDFjC2XI+1cy/u/kN4JEew9x7E1LEXZ+9/xk6IMqRrQJiI2phNuJlPeRkJGMl5RZFoyimK3rIeLUPmAdzKZjyqJnyaFtHz2tBVcWayDtaiaT+CU9aMqvUITlkrbkU71oFGhswStsaH4YM/I+/TMhWzkfdpKQQ0TA1bSDgkFMN64vZ+nPJ6ZhIWIqYudF0HsEur6a2+GmP3QRQN12No3YdnsJqwqomUuZeCU0rS1ENE3Yp3sIGgvIW4voe8Xca4V8eET8+YR8uoS82IU0FE1U5U3UHRrWJhyMpGxst62lOxdf33IOLs+BBnx4c4NRrmzFiUzayPWyZizEXM5JxyVjMeZocxs+uWAAAgAElEQVSthHWdxC39jAV1lRTu8iJ8YyzE6dkYm0Uv63knG6PuCog4OytOIW5ZGOauzTx3bxW4bS3LLUtJ7tws8tAtc9yxMcraaICpsJmpgJFJv4HpoImpsJnJkKni814M6Mm5VVcsnpMOOTmvhomwiZW0m7WUm9Wki9Wki+WUSxy1ZjysZb0sZ9yVKUQZRJRFYmvFoHhBnAUjeXxm0Rd8KuNgcyrK9lyc0wtJziymWCsGmYiZmY5bWSn4mI5bRaGkU0raLa+EaBUCGnK+UnBSySdf7OxGsUnqxAWmsbQIFC6I1qcKkdtdni6Upw/DVslOYJZXQ9ajJumQE7dJSTrkpF1KRn0Gci4NKZtCzHVwqin6jUxH7cwNu5iNOVlK+ZiPuxG+C2u5EItJL0W/kRGvnhGHlqxFScasYMShZcJrYspvYS7sqICIubCD6YCVcY+RcY+R6YCV2ZCdyZBFBNBBLTm/moRTSsTci1/XIaYia3csRctuQFmXXFz4WQeJGbsIa5uJ6JsqFda3EtaLACKk/c8W8FHu3JjCr+2no+oarJIjmAf3Y5HcjEdzjCFrKwlnJ1FLC35dHSFjM15NHVbJUYx9hzD2HsbQcwh990EEIcpA835UvdVI2g+LF518eZGzSXvVtfTX70PSdABNZxXGvhr0XeVO/i4nJ+G90t/z/K77ykKyx0vbSUR+aQkEXI1IC6oCzgs0LEPDBJXf7avbi03WQtDUi6G/BmnLzexY370sdvvrSxfMfYhcdGcJRNx/nQgk7hFDK02dVZi7jmLtE4GDsV8c4zpVjdhktTiVDfj1bUStPcQdklJac1nQfan0mpslEHNe/J6uZUdLUvqM5XR1Q281IqXrLJbBeuyyJlxKMfvEo27Ho25HWASfthPh21TyX8qZFWFdN1FDLxF9j2geUDJZSDvkJKwShoziRCJhlZB1idPSuKWfYXMfWZecyYiR+YSd+YSdYkC7Y+24CjFTb0mH1c+wsZeEoZeCXcaYW8WoU1GhQKRtIjAZtg0Qd0hIOKUEjF0IQhSrspGxhAUncRYmRHAXsskwSFrg2wIBk5zxIQ8jIYe4aP3v0Nd6iIbqa5FLaxgddTEU11BV9S/0dx+gZ/9fcK/nbziy52+xqhvwmFpJBOQYZNX0tt1E3dHvcfTgv1Jz7EdUH7+Om/b9G9dc+09ce+P/S3XLzRxt3MtNB7/PD370jzQ0HaJ/oIkDe68mGfNw8eN3+eDt33Lx0z/y5u9f5p03X+Pdd17n5PY6kbCfp594gk/e/QOfvPsHPn7/HT567024/Alvvf6suI9Y+sV9uWIT/QI77i2/LdGa3oPn/l6sZ/83wgvQXL2fnpZjSLrqMat76G+rQtZ9HCmzu/bjKFZpTUnzFEUUV74nNnRKgWEn5vM8eu8t2LQStJJOlmdGuf3MBlJmkTLLjTyM16zErOzFY1Lw0F1n+PXT50Wx/8PgMqt59IE7eOT+nzA3noX3RBDhsRtZmC7y0R/f4f133+B3r77Ezx66l1Mn1jh7apPbbz3N9tYqC7MT3H3HrZzZ3mB7a5XNtUUmx/JMjRdYXZjhqcce4aE7buejt97gt889w9rsBCeX53jv96/w6nNP8fLTj3Pn2S1+vLXI+lyxItgWhCjawXaCBhlJp5aoUYZf00PBb2Q1G2Ip5WMmaq84C64mXWLe05CV1YSTzYybtayX2bSXmayf2VyAhVyQxWyQ5VyIlUyQ1XSQtUxIfL6s+NhCLshcXqyFXJCNQpTNbIiVtL+ipVtJe1nOiNaviyk38wknE1HxXD8ZM7OYdYvX06yHlbSXjYy/AiS20l62cwG2Mx42Yja2YhbWI0ZW/BqWvCpWfEo2Axq2glpOhAycijk4EbazFbawFTaxGdCx4paz6JCw5BxkzStn3adgMyBOJVa8GpbcGhadWhZdahZcUubdgyKAKCdVf3sHRBTRUrR2VUBEztBKwdRO0drFmKOvkhNRBhH5Eh1S+AKEL2DcqWM7G+H26SzlnAN+uyOkfmhtgnG7ijmPgYJJSlrbxzPnNvj4Vz/jwdVxRmwK8hYZGZOEtHGQtHGQrFlKwaYQpxPGflL6buKaDobV7SQ1bSQ1bRV3pmFJDXFpLQlJNQlJNcnBo6Slx8kpahhR15MuWbbm9U1kDU3kdDsOTFlDE3lTCzljMzljExljI1lTEzlzM3lLC3lLC+PWdqYcXUw5uhizdzBh22naXQEiKhMYEUAU7d2MO3uZ8pcDUR8QzwfCbwkpqiu2un75sR0QUXpev6qaoKaWmEm89rukRzF178fcczP2/iocA0dxDh7DOXiMsLaFrekkW1NJQppmIrrdoGU31Uq0840Zu4gbOhCET4lrmwnJjxOUVVHWt0VUIrAJq+sp69LKdNyIqpaYfpeDVdkPfyUfohgyU/AbKIbMZD1a0i41GbeGuE1KQNdByNDBkKWHmLWXiKkHn6YNu7QeU99xdJ1HRVcVSTPGnlryPj2G7hq8qk5mE2744M9IOuTMJpxk3CqyXiUzCRshQ1dpQakgbOxkJmEh4RjAOngMu7SagbofoW7dg7Z1L/aeI1i7DuGX1RFRtxJWtZAwdhNRtxKUtxBRtZM09lF0q5j0G5j0G5jw6UulJabtIqbtouhWMR+1sJZyszRsp+hWMeHT/gc605mxKGfGomyPiLqI08UIt80kWU26yNilFUpQSCtSBnaDCN75H4xFDMylHGyOB1nPu1jN2lkrODk54ef0dIjtyQAnp0Kcno1y33aR+0+NcefWCOdWM9y5WeSBMzPctTXGqZlhFuJOFoZEN6vZsGiHOxkyMebXU3CrGfFpyZQ68btpPKNBAzMxm2g3l/awnvaIFK5dAGIt62W94Ge94L9iCrFS8LExFmJrMoogXGCh6N/x+q9HFFW2w1jMxHzOzepYkNXRANMJG4JwB8WwHuHvYCZhgy8EBGGSiEnkD5a3YpXoLbuDXNKlxaPw2wq9yaNsI2LsI+VUkHGrSDkVxG3SihNT2qWk4NdR8Osqj2fcKvI+LTmXhqxTTcqmIGGRkbTKybk0FP1GJsNWltN+1vNhkdJkhBGvnsmwlbGAibGAiXGPkaxFSdokZ8xtYMpvYdxjZNJnZj7iZDZkZz7irACJmaCt8u/xgImRgJ58QEPWpyLpkhG19IniUX1nBZAHdB0MGXtI2gbJOGWiM4+xl7C2jai+laihmSFjC0OGtkpmikfegEtah7m/GlWb2C2QNR/Er+3libtPcf+pBZIuBZbBKgx9ezD07cGlqmLI2krS1cWQtRW/ro6wqQWPuhar5CjmgSPYJMcrYmtDXxWa3uOoeqtpPPJDbvzeX+/KOQBJ0wH66vai7a7Go24noO/e9bfd3nX7ZREgVADjh6WT2j2lhfdqadH0OBVbu7OIjkez4iKsoeEOGtpBEM4BAj5dDxPDDoKmXqQtN9Ndcz0DjXsZaLxJfM2/QqQb/SMi3eggpZP4p/DY95A33Yy65WDlPdoHavEqmnErxbA/i6Qam7wOl6oRj6aZgKGdYUc/WZ+KfEBDxqsm6doVdieUrQ7fEz/ndxE/c/UOiBCnRbsdP+5B23UUY19NZRrh1XQQMvYSd4iTNtGlTtQ/la2do4Ze4pbBSqBiucpTCTFjR7Q5Dus6GTL2EDP1Erf0M+rXsJAUaYxlgJFxysh7lOTcChLWAcI6EdSmrINkLIPkrBKylkHS5gFSpn6SlgGR5mQdIONRkHLLSbhlxBzliYSYui4YgVmBfMKFsq9eFPMKAiZJO2mPBeEO0TloMh1kZTqF1yaht+MQA31VyOXV1NZejWKwluof/iUfzv4TN//ob/Db+3Dq2siERRtLZf9Rmo5fw6E9/8yxQ9/n+LFrOXjohxw4eA1Hjt7AVdf9I/QL1DUd5GjNHr7//f9NT08DVqOMYn6Y8w/eyW+eu8DFT//Isxd+znNP/5K33nyNxYVpDHo1jz/yCBc//IjXX3qRT/7wNpf+9AGkBQQBhoI6ymJnkaJ3AUF4mZRLsvM3Ltkc7wYRPPf38MLfopW2MZryk497OHrz93md71ZAhMfYjbKr6grhvCCkEf47DLYcRN1Tg7K7mv7WYxhkHfhtWh668yy/fubxErC9JO7zQSgM+7jv3AluO7nE3Fiy4uTErMCZzUV+dt/trM2PExUEXFY9kt52TFo5F37xMz796D0+++SPfPzBu7zxu9/w6svP88bvfsPrr73Mi889xc8ffYj77r6d557+JXfcdpYLT5zn2V89we23nubxR3/KK889zavPPs3zT/yCudECMZ+TqXyKF578OR+/8zq/e/FXPHX+QZ59/Kc8dOdZbtlcoJgKMzOSYKoQY2UixUjUgV3eAQhMxtycnc+zOTbMzJCDxZSo51tJOFmM2SqaiY20i5OFIIIWphIuppMe5tJeFkpThOWkCArWs2HWcyHWcmKG0XI+zFIhxFIhzHIhxGYp20oEER7xtXaBiIWkGEY3OWSlGDIyHjUyl3KwmHWzmBK1nyuJkt1r0nUliIjbOTFsZXPIzEbYwHpIz1ZQWwIQOk6EDJyOWtkOWzkRNLIV1LPhV7PilrJg72fO1l0BEpsBFZsBDStuJYt2OQs2BYt2ObOWPmZsvTsA4ltU9GRlYDBm6WSk5E6U17eQN7YxZumkijsqIEJIw7hHzZhTyahdSdGqQPgClqJ21oa9JHQDpfPcWWZiNh798RLlyWTWJGHCrWXaZ2Az5eOdx+/jj0/9lFuKMcacaooOFXmrnKxZSsYkIWOSkDNLyVskV4CIuKbjChCRUjYyLKkhIashJaslJa8mLT1OWnqcrLyavLKWjEoUVY/omxk1tDBqaKFgaCavF4HFiLGlon0YsbSSNzWTMzdTMLcwam1j3NLGlL2TaUcXk7YOpuxX0pB36ixT7l4mXT1MunqY9g7+u8cfqFTS2EJEVYvwV+CTHRWBxBX/V3RDGja3ELe041fV4hg4ir2/Cnt/FdbewzgGjuJT1DNs6mR7LsPWdJKA6r+atkxWQMROsnjZ4rfIsLauRFt6HY/kCI7BQzgGj1DO//BLj7Izpd9VY2EL08NOFtI+RgLGSkpv2qWuaCOipn5RXKhqwq8VPex9mjac8kbM/dXou6vQdR5F21GFqvUIfdU34ZK30Vd9E11V1+GQtjA5ZCVs6GVyyErGrWIkqGWl4CPplDKbtDOTsDAe1TMe1TMSVBPUt5ZEnvvpO/4DJDXXYGjdh7njAH5ZHWFVCyFlMzn7IAWnlGFdN0ljHwWHnKmAnumgiXGvjkm/gYUhO2MeNUljHzmblJmQkbmImfmohZmQkYJDfgWIWEu52cr5OV2McGo0zIl8gFsmYtw+m+Ke5QK3TMQoulWkbRImgnpyTrFrPBe3iQDi/f/G1LCFkaCW6biV9aKflYyd5bSV1aydrVEPW2M+1kfcbIx6ODkR4LaVDLevZrllIcXJqSFOzca5bTXPbat5zswlxEyHYSfzURszIXEKMR4wMObXixkQXk0FRGQ96h3aWMTMfMLJWtbPRsbPetpXyQUpuzGtZf2sF4Ks5QMs53a4nUtZH+ujYljcmeUcJxZSLI4GyYUNDDllxFxysgEthbCBtfEISyMBVkaCLBcCCMIdYj6Cqp2UU0FA34nYnXuBHSeDcq1WFpTqjkOItJdVBOG9SpBW2CDabKbsMrIu0bWrbACQc6tIWCXk3KpKqnfeo64kche8GuJmKSmb4opsh7RdScGjE22IR6KcnkyylPKRd2sZ9RmYjtqZitjE8lsYcWgp2DVM+sxMB6wUXXqKLj1TfguzITuzITszQRszQRsLURdLMQ/TAStZhwhoUm45aY+CpEtGzNpfoQP6te2ixkjfxbBZFFxnHTJxCmHoIaRpJapvZcjYQszYXgERfnUjLmkdjsEr+YqazirCpgHO/2QDPniV29dGsQxWYerdh7lvPx7lMYYt7WRcvcStHQS1DUQMrXiVddgGqjD3HsLSdwRL3xEMXQdQte2n7diPEK6FuXygRMHZoQ4NNOzHq+0mbB5kyCq94r3IGnePQcsi2PLffJOdrs1uXUWpm38jorZgsrQV3qah4UEahhG7sMKnPH7PNmcX83i0HZgG6/DqOolYB3AomzAOVIvP8XflidYLdNftEV+rZDdr6a/bcX+64n1GsQ6KNqlOZQNBYwcBQztBYwcxex9Zv4LRiJZixMBISEfcIds1lYiWgMq5Eoi4h53wOzEZ2yZtxDIo8nFt0kYMvWUB+TncqjaChh7iDhk5v5bxiJkRn7ZyvOecSjJ2uehe51aTd6lEW26HgoxdTsI8SMzQx5C+l5ihj5ihj4CylbCmg4i2k5ihh4JbyUzUTNGnIarrIqRuJ2UdZDpiYjnlYnbIQt6lIGkZIGUdZMQlI2PtJ2nqIWXuJWsbIGXrRxBmGTJ2kfHISHmkJD1S4q7ShTMPiq4DCEIai1rs3HXWHyTiMrAwktixfLwD/AYlr/7qMb750zu8/OzPEL4ApbwBjboFq6UXr0vJnqv/Hz6c/Sf2X/PXqAfrKPOLdYO1NB77IV8JAl8JAscOXk1T/X4a6vZRV7OPuvqbuebGf2Xf4WvZ3J5neX0Sm03D4uI4KwvjSHrbkfV3kogGWZ6bYml2knvuuI2fP/YzpiaLGDRKHnvgQT55510+fvNNPnn3DVEM/63yxOHhUj1eOrddwqsV7ZzFfeF1RBrJM/Di/9qp5/4env4HDIrOSuc94FIxNx7lFw//mLObY9x+eoZc1IhP30HI2I1X00Y5mXyw5SBdtXtor74RzUAL2aiTxYksTz5y747zirW0/7eLoXR3nF7l3InFncCxb4mTuaggsLk0xcbiJFFBIOS1s0o3q3Tzi0ce4LVXXgS+4qsvPuHXLzzNS8//it+9+hJvvf4qf/r4fT7+4F0uPHGeV379HA/cewfvvPka77/7Bs889TjvvvEar734HH/OhxTTiVJ+76fkhqM8cOetvP/mb/ndr5/mleef5L03fsNzTz7K3edOMJ4bYm48zdxECpdJitMowWuWM5ML8fDtW/z83lOcXSwwm/KwnPOzkvWxkhYbg/MRo2gJO2yr6KOm4namEy7mki5R15B0s5T0spJws5EJlizNQ6KhSCHMykiQlZEwayMhtkbCbGZF7cVKwlmhAS8lnSwmHMwn7KIOMmFnesjM1LCFuZRDXNvELEwERQryfNTGwpAoCD+R8bGd8bCZcLA5ZObEsJXtYSsnYxZORY2cDOvZCqrZDGg4FTaxHTJyIqBn06dmw6dgzSNh0d7LtLGNeWs3y85+1r1S1jwyluwS5swDzJkHmLcMMmvqZdbSw4Ktbwfwlm1dm0WaG1GBorEdzgtwXmDU1M64uQQiJiFrGyBvG6RglzBqlzJql1O0yhi1SJn26ShbD5dBhCCcZTbmpDyRy5qlTPkMjNiVTPkMnB6JshCxkTYOMuHWMu7SMGpXis5xZilZk4S8UULWNPAfQERK205K205G3Upa1URSXk9KITowZVV1ZOU1ZOXV5BQ15JW15NT15DUNjOqbGTe1MWFuZ9zcTtHYyoi+maJRdGAat3Ywbu1gzCJmJIxZ2sX7TG3wDf/H+uabr4HLuwouX77MN998I97+uvT/LovbL78Sf/XLb77iEl/yNZ/z3sdvcomv+OzSJb68DJcuwyefwZdfw5ffwBeX4UvE7cWv4fNLcAnxsa8Qb//p4pd8DXz0py/4Grj0jfg6cBm++Qoul+64DBc/+wYuw9eXKP18BfwJ+LS0/WrnM/4XP8JE1Mb0sBPe/Ut49y+ZiNoYj1jJuDWkXWpSTpUobFW34lY24pDVYZOIrim6riPImvbSX3s9ssb9yJtupmnf91A0H0LRfIigrhdF8yFiFinTw3ZSTjFQqBgS9RDLeS+FgIaZhI2cT0HGI2PI0kPKJSFsbMchq8GjakDduoe+o99HVX897oHjRDUtDOs7SRi7yVj7mfCrKTjk5O2ySs7DVMBI0a1h0m9gOe4ib5eRNg8w7tWwNGxnLmJmKqBnKqBn1KVkOmioCK3X0x62cn5OjYbZHglVBFuLMRtp8wBjHjXzUQuTfh1jfi0p6yDFgJbFlJMTY2HWC34mY+YKiOC9v4D3/oKVjI21nIPNETfrI25Wcg5Wcg42i162p6OcmhnixGSU1RE/q6MBtmeGuWUxzY8X06KzUswhAgi/gVGvlhGPKLYe9WoZDxkplKg8eZ+WkYD+ChCxngv8BxCxG0iUR7JzSRfTw3amh+3MJpwsZX2sjobYnIlzYiHFxnSCmayHQtRCIWpiKuFiLuthtRglH9KT9miYiFn5Dp8iFKH76PX01d6IpruchPxeCRGXF6JnSyee3Yu4exC0EDL3EDL3EDH3Eit1W9MOORmngrxHTTGgr2RhlMHC7vsSVokYNGeVEFR3EzMOinZ2DhUpm6KS8zDqM7CSCXBqIsHmSJT5uLsiti67ecwEbZUJQ3naUBZal0HETFAEG2Wa00LUxbjHSMIsZlfEHRKSLhkJp5QhS3nBeQ5BWK3kEaTsIvUk71KQsUuJm/oYMnRWQMSQoe0/nUTsnMDFBbCht5pixMJTD4iLc4fkGLbBg9glh/BraohbO0g7e4hbOwjrm4gYWvGp6rEPHsXYfQBdx37UrXuQNVxHX82P6Gvci3AtRB1yrIpyR/RThKtE+1SrtBm3uhOvpus/6YCsIghfVOxBxcVfFGnjjew4Fu2ux8XF2Z+X6EBnqVgNNrRDwyYVDu9DP15mbMiG39BNzCGlEDaQ9CgxDdYgbdmHov0AV3GB1qPX0nr8OjprbqSnfq94YRRewCkTsyHK7kzivinSrQw9R7HJavFqWxiy9RIydRIwtBO19pDxySlGdYxFjRQjBlJuJVHLAH5dV+mi+bBIa7kWKoFLQhSrpAGbtLGSS+FWiVQ0u6wJkaZyDrusqTKJGLIOMmyVENJ2kbRIxKmjR1M59st0xoJbXfl3yipl2NhP3DRAwjxI3DRASN1eAREJcz9jfi0LcTvzwzZReBqzUvRpyLsUFH0aJkMGxgM6Cm4lGbuUUbecvENC3iGh4Nltp7uJR9UkUrycAyTcEsKWbgQhjvA6WBR1uPTtGBXtDHbWoJN0sL08yXOPPci9ZzdFmlqVwOmlKT566xW++ugt+PJ9Pn3/N5zeGifoU6NWNGPSDXDD977Lh3P/zIHr/hanaYDuppuJOBSgFOhvO8xXgkDErWF9IcfSTAabWQLvCfCegFTRSzIT5vdv/oY/vP877rnnHKlUBKWslxt/9D1qjx6ipuogxw7tx+e08rMH7+PlF57lhWee4qVnf8Wljz/h4vvv88X7f+ClJ39RAoZvU+E9fwcE4cMKXc+hqCVkuJJmqGzdtzOJeOFvKyXtqcGs7UXSU8fidJKP33uZLz56lU/ee5GvP/s926sFhuwSQuYebPKGyjGjHahD01eHW9/PEz/9CW/95mkWJ7JsLU6QiwdpPH4Ah1mLpLsZv00r5nWU3u/xA9ciTILbpETe04ywDf0sgiBwan2e5bkJtjeWmB7L4bYZeODeO3jtlReJCgIP3X8Xzz/zJG+9/iqvvfIir7/2Mr9+4Wl+9+pLvPziM1x44jxP/fIxFucmObO9wfmfPcDdt57lz/mQeNCHVjqAQSGlkIjx3JOP8YfXX+Hy5x/x2Qdv8c0XH/L7l5/hzh9vEnQZ4LzA54KA265mJBdkc7nIXT9e4+cPnOORu7a5bXOS0/M5VkbCrOQDrGbERf5c2MCUX8NC2Mh6yinqIhJOEUCUphZlx8hyraW8laaaCCSCrI2ULMpHgiUQ4RKF23F75fiZi1mZHjJXdIVzcRszCVvJVMXGRNTCWMDEZMjCVNjKTMjMYszBZsbLiYyHraST9SEzJ+M2ziQdnEnZOBMzczKsFScLfiWnQ3pOh/RsB7Rs+BRs+uVs+GQsOXqZMrQya+5g3trFor2XRXsv89Ze5k07tWDuYd7aeyWI+HMqpiZEBSZMnRWAVwYS4+ZOxi09ZEzdJE09pE29ZC39jNhEIFG0SRgxS5jx68Xrz3fFiesbv3yAW2Yy5H16xiNWho394jnKpSZh6Gc6aGIhYiOp72fCo6tMIkbtSkZsCkYt8l0lJWvqI23oIanrIqFrJ63rIKPvIKdtJatpqUwaCtpG8poGETiUAERBVceoqoGiupFxbTOTxjZmLJ1M27qYtIgAYczYypipjXFzOxO2TibtXTtl7WTS+H8HEVcCiMtXLLS//vpr8UYJRHwDfPnVN3z2+UW+Br785iKfXvyYS1zii8uXuAT88SN47oWPuOveV7A6pjl76zN4ArP8/i2498GXmF26jfc+gEJxhR/f/hCXgOd//TovvPwGXwNfAxcviSDig48vcunSZS5evAjfwJ8+vciXn4vv5/PPLu8CCZdLQKIMSS7xf/sReOd/iHSjEojggz+DD/6MnFdH3qcn7VLjVbWX6Est2KW1mPuPYeo7jr67CkXLfgbqbkDXeRRV6yH6a/bgVrTjkLawkg8RNQ2S8+qYS7oYj5iZiFqYiokH2WTMTCGgoRDQUAxrGbb1kXQOEjJ0YB08hk1yHHN/Fcbugxg6bkZVfz1BRQNBRQNRTRtZ2wARdStjXiUzISOjLmVlqjDh0zPiVFF0a5iLWMlYRLuwSb+O5biD2bCJqYC+si3rITazPrZyfk4WgpVJxFbOz1rSxVzYhCBEcffVVgTKRZ+GuKmPglvJZEh0mZoeMlMMaBn1a5geEh2KNkc8bOXdbI16OTnmZ3PEw0rGzkrWxeaon/WCl81RP2ujAZFOVJoCbE/FuWU2JSZKD9mZCZkZ9+oq6dOjXi1jfj0zMZsIJPw6RoMGiiEjxZCRqZiNpbSYQr2Z3QESZfBQPmlORS1MRS2MhU2MBg2MBg2MhU0imEi5GI/ZmUi6GI85yPr1JN0aMj4dI2ELY0M2km5NaQEbRzZYxYAAACAASURBVJCCIAW7vJWX+TsUrYfpq78JVU8JSHwbynkBYldNvMiqe3fsz1y6Nly6NnymLmKOQYZKU4i0Q16xHh7168i5VcQtg5XMjHJuxm5KR1jXjUfWRljbS9IqFxOmzVLiZilZp5qxgInZmJP1fJj1fJjVbJCNQoTFpLdCZ5oOWliOe9jIBFmOe5gN25gJWZkN25iL2CvbmZCVCZ9oJTvhMzLq0pKyysWAQNsAcfsgw7ZSPsR3QBAmcQzWVUBE2iYh55STc8pJ2ySkTP0kjN0MGcQJRFTfSljbXElrd0iOYxs4il1ai6Thhsr3p2o/iEPeTNjUh7LtAG55DW75cbzKGsL6JuLWLpL2HoYtnUQMrYT1LQQ0jbjlNVj7j6Dv3I+q5UbkjdcxWH8tPbXXMdC8v7TQLXXr/xyaD15Nb+0eyvxt00ADmq7jlCcLqrbd9nC7g2rEMpY0F8qmPeg7DlIJpvtOiQb03RINqV3smjWYoKFX7CyqO48TNg9ikTSh7TmGTd6ERdqAsuMw/Q030nHsh1zFBa7iAs1HrqH12PV01e6ht2E/kqYDKNqOYOgVeeam/loMvdUlncKV79GjaSZq7iaobyWgayFq7iTrlTMW0TEWMTAS1JJyyRiy9OHXdJbC8URu6Y4DlQjsbNJGbNJGrJIGhu3i1OZKalMUy2A9LmUrPm0nXk0HbkWrKI4ugYXyxCHnVJJ3qURNlE/HRNDImF9P2iYjbhogaZGQskpJmAcZNvYybOwlY5cyGTKwELdXuqmrGQ8nRkNMhY0kzP2ikNoqCinzLgUFt5K8W0bONUjeLalMVHboaud2NQPKKbUPIwhR/OZ2BOEFrJpuLKo+RhNBfnJqlcfuu4O7z56ACwIhu5H7z52Gz//IpY/fgcuf8PWfdqaVHU0HaKw/yPVXfZfXJ/6N5hv/G3fess7qbI77b9sCpUB3/c1IOo8zlQ/x9C/u48E7T2PRDVRARGw4xNaJZV586RnefOtV7r/vTro6Wzh8YA8H9t3A0YP72XPdNdx07Q9RDPYxNznG8tw0UUHgmcd/zhMPPshnb7/NtZznWnZres7tOiYeZ7cGKGhoIWJoJahtwq2sxzJwHG33IRTtB+hv2kdn4166m25moLMKvbKdpvq9lAOc7rh1kccfPcdD926RCBuIueR4Dd0lgPsegvAMmr46nNpeZkejPP3YvTz16L3ceXaDbz57n9/9+mkCTiPnTq3x9msv8vLTP+eveFvUBMUhGXZw4fy9nL//dtIRNxP5uAjoBIG1+XF+8cgD3Hp6k8nRDKlYkPhQEItRQ1QQWJqf4p47z3HL6S3GR7PEIn5S8Qhz02Nsb63y8IP38NgjDzI9McLG6gJPPv4oM6MFzmyssTQ1gaKvh7DbwSP33Q1ffg5f/Yl3f/8bXnr6Cd589Xleef5JHnvoLibycTgvcC3nefih2/nNKxd4/tnz3HJ6gaWZDBuLed4VBM4sj7AyEmY552c1I+oiZkN6JtxK5vxqVksuhAtJBwtJ0UykXMtxB8tx0XRkOS4+tpJ2Vyi+GyMBNkeDnBgNsZ73sJx2sJAQ3Q1nhyxMD5mZjBgZD+mZiVmYTTgrTbi5pIvZlNiUmxyyMzPkEKfbYTMLQ3Y20p4KiNgctnIq6eBM0sHppJVTUSNbQTVbARVbAQVnglrOhnScDmg44ZOzHVByOqxizTPIjKmdWXOHuDW2MWfsYMHcxZK5l0VTDwvGbpYs3Szuqop7XSn3Z9rYzpSpvQIips0dTFo6mDC3M2bpJGsWAUTa2EXW3EM7mxRtA4xa+8mb+hixSUjpexl3a3m6+w2e7n6DW+fyJB2i7jFlU1xxbEyGTMxHbQzreinYFKLLk0PFmE3JmE2kSRWtCsYsu6miYqWNXeRNPeRN3YwaOxkxdFDQtTCib2VU30xB20hBVUdeWcuIppairp4JTSMTmkYmtU1MGVqZs3Qyb+9m1roDJIrGVorGViatncw6+5l3DzLj6mfK1sOMufv/B3i4zFdfXeTixc/5+uuvuHz5MpcuXeIb4LPPL/IN8HVp3f418KeLX/DxZ59zz4MP8/QLr/DZl+JkYePkI/QNRnjzbfB4N/nkT9DYPMzs/JMMDf8Es22RYPgkL78C41N3UZy8DU9gmomZczz08K8ZnzzFsy/8gS+/hq+/gW++EYcQXBZvcxk++fiLXeCByoSCy+wCFp+X6j8HFMJixl9J5uW9v6hMI1JOVUkPIcfSX0dQ34lL0YC5/xiWgeO4lc34te141a045Y1EjH2Y+2oJ6noJaHsYtsoYj1hxylqR1O+vLEwzbhUTUQszCRvFsOjSlPeryXhk2CQ1pN1S7NJaNB37CepbsUmOk7T34pHVIq/5EV5JDdauQ3gldRScUoKKJqaCWpaG7Yy6lKTNA4w4FYx7dWKokkPJhE9P2jxA0tjHuFfDYszGbNjETMgo8ieHrCzHHRVB9clCsCKmPl2MsJXzs10I8tPNCcbcKoa1XcyGTRQcckacCqbCRtI2SaWLN+rXUPCqKAa0zA5bWc44OT0W4lTRz6mJIKcnQ5wc87OWc7KWc7NVDDATM7GQtFXCbGbiDuZTblbypcTopJulYSezYYsIkErdyDG/nsmQqQIiRgJ6kZMZMTM5ZGUu6WK9EGSzEOJEPlQBEmvZK2vUL+aD5H1ash51ZaJRDBkZH7IxlXAzGXcxEraQ8mhJujXkgyZGI1ZGwhaWCmEKITNRq4yAoR9BuIB5sAl153GU7VU0Hvo+/c17SkDi3E5VlTjr3yp1bL8Fbn07dnUzVmUjXmMncZfYyS9PG8oTh4mwiYJXU3GlKad5lxO9d4MI52AzAVUXw6WguCHDADHjIDmXhomQhcWkl/V8mLVciLVciK3RIZZSPqajdhaTXib9JjYyQU4Xh1lPB5iPOliMuVhJeFmOe5iL2FmMuZiPOhj3GsjbxTCfEaeGvEtF1NBN1Ny7awIRFb38Fc145E0ENe1EDd0kLQOkbaJgNWkR99mEsZu4uYuYsZ2IroWAqgGXrKZCN9J17EfVth9Fy176625A1rwPXXcVPm07fbWiVatXWY9PVUtQ28SQqZ24tYuErZthSydRYxtBbRNBbRM+VT0uWTWWvsMYuw9g6LoZXdcBrLL6kgNSeZG4TdPB79F1/AZsshZSHg1RqxSLpAlJ0wH668XAOkNfPYa+OmTthyqd692deVPPIXQd+5E33LhrUfbhzsKsPHL/DqXF0xeIHM47cCp3xG3f5gu+zRdImvej6jyC39CJU9XMYNMe+upvoqv2Jnobb0bSehhp2xFkLYeQtRxC3noY4f9j7D2jpLzvfM9Hlj2eu95zZnbH98yc8e7xnfU5d+7dO+MJ9lyPx2MJCSQynXOorqrurpxzzlXdVdVV1TknmqZpmiSQhGQkYSSBAkgoIUCIIBRAAQmEJLBAfPbFU/UgWfbcffE7Xd0UXel5nv5//98kfIKuUdR7Ojuqip03DbhVorbU0V5OyFCHX1uJX1tJ3NpIzt/JQFRPX1hPzq+my6kQN1o09VLDdknuJQKKJXSNq7ArK3B2VOHV1DHa5UQQPiHlbCdsakEQYpAXcHZUITwDcZto3A5oG6TOlvG4nZxLRbdVQY+zU9pE6PfrJY9Uxt5O0iSTQETK3CYBgpGIScqvHwjo6HG2k3d30mURPQ49znb6fBp6vWqyDiVZh1IEEt4Oejxy0s5WETD8bRHkCfsxtdx3+3OSXnfJ37QTUfKzk56Yh4P7dvPsEw+xd9tmtk6P0puMMtHbw/4Hd8H1T/n8w/N8dfV9rl9+l4XpPrw2JdwtsG1xI0019/Jk5L/Reu8PeWDLNHuWZjh77DDz42KqlqppPaP5GOdef56Xn3uCTMxNd9TNwSceZGZ6jEPPHOD0mRO8efo4Rw4fYnxskI3TY5j0KlYtX0ZHWwv5dApsYiMzy8WZGx3h2d/8hiOPPcZ4TxpLeyvpsBOr5g+xbmeLi6U9hEw1xCwNxK2/f7+ddDatpK3+PhRNq+mUb6Cq/G4Usg3U16zAqGsk1+1EWAB58yqUzavxFaVyetkGBGEOS0cNzeXLaKtbRTbqZKKvi40jOZ7et5sPz5/k0ntnOPnK87x57AWuXX6Plw49TgoXKVz8LceZn+zj3dOvcOXiWT48fxL2Cgj7Qdlcjb6jhbHBPD1dUSaGe3n0wR0ceOJR7BY9uUySd8+f5uybx5meGCYRDZCMBdmza4lI0EMuk2Tz3BRHjzzDoaeeoDfXze6dW3nxuUNcef8Ce3duJ+RycPzoEW5cvczH773Npx9c4LNLFzjx8mHOHH+Z06+/yCuHn2J2rI90zIfdrKKvL8lLrxzk4genOfLCfg48/gBPP7FLek3DqJjp8bOxyBaMhw0MuDoY86nYmLQwnbAzmbRLsebS7biNyZiVyZhVjD8vguu5rJf5nJ+FQpAtvSEW+4MSiJhIWSUAMRQx0h8x0BfQMhi1MJKwMxi3Mhx3MJ72Mpn1M572MpH2M5n2M5H0iGEeCYeoeOjxs5B2s5h2spQRWYillInFsJaFUCeLIRXbwxp2RrQ8ENGyK6xlW7CT7RE1O+I6FgLtTFgbmLA2MGqqZURfxZixhmlLA7O2JmYtTUybGpgyizNhqmfCVH87/voHSOZe4ce3mYlxWyNj1gYRRJjryZma6DY20G2op44F6lggb26ix9gINoFuQz397g4GvBr8HTW80vQOrzackwDFbZZXPAdKmx69LjUjQRMDbi2Dbu3tf7eJ4KHP3P6tcyxnbabX2kKfvZkBi1gU128SpUn9xmp69SKIKKg30KfbwIChnBFtJcOaCoY1FYwZa5iyNjDtaGbK3syY9Zv+hiFrPZMeOTP+dia8ckbszUzYWv6XAOLWrZvS/D4jcQtxAX/j5i2+vHGbJXj34ie8euwtYslBtu98mkhiimcOv8fvvoKZuSeRt8cYGn2EobHHOfzi75ja+DKKjj6cns30DT5JKLqd6zegb+gxZueeY3L2EL996j36Bh/GG5jAExhjYHAPH1+GCxdvculjuPa7IqiQXsYNrl2/+m0QIQGJ6/8xiFgcShHSt5Dz6eHcX2NoXEuXoxOvqh6HooqRhJOEVU7M0kJQX4u7sxxn+wbcnZXiIkhTg1ddLeaYm1rxaxqJmtoIG1olFsKvaZTkNQMR0WTa41MxEBVPwLi1lZiliYipgaC+Fq+6EnfnBnyaCiKmOrrszSTNDbhlqzFU34W1YTk+hWiu7rG3ieUnETO9rk6S+iYSukYyFgUFp4q8o5OMRSFJnUpyp/mMV2IkZlNOJqIW5rrdbOuLsGsowY6BGIv5IJuzPjZnfWzp8fPQWDcPDCWYjtsYL/4OLv6QAa+G0ZCRHmc7XRYZw2EjMxm3WJrn6WQm42Sx4GfHYIjdozF2j8bYPhBmc8EnGZvHElY25UVZ0UjMynDcxkDELHYc+HXMZf3MZ/xMJ5wM+W8vGoZCJgoeDeNJh1gQ6FYxFLMy0+NnU2+YxaEEe6Z62D7UxYNjPewa6mZzNsRcNsiW3hhz2SBDIQv9ARN9fiOFgDi9QRP9YQtDMTvDcQf9EREs9EVt9EVt9ASMpL06CmELo91extI+hpKu4uJimh9zFou8UmxQLZ6citplGORrEen48a9dVG5w2+wj3teursShqcJvbiTlVpLzqKWd19LCqRRvW5JtJE0yItpGwpoGkiaZpBnPOjokOVO3rYNuWwdd1nbS9k76AybGEy4p7nUm7Wc2E2BjNsimXJiF3hhbB5JsLUTYkguxJScyOqLPRozcHY+IueXjEWsxCUzNkN/AeMQqMkdBI35VNSUDUymONWFukVJwSou4EpPW71GL5lVTa1F/3kLa3kzK0kBUXy11RXg61uNXl2NsXoGu4R60jcsxtq7E3LYak2yVFFFqbb0fl3w1UX0NObecglcpNa2n7S0kzfWiTEpXRUBVhluxBlvLfRjrl6Gru5tuj4KYXfaNRWLj2n/F0LqWoKmZHVM5Xj/0MIINHB23ZRzOzgY0zeswtK1H37ZG+rmy4pfoGu7BqViDuXkFhvrlcOTvxDn638X0GiEm7ryuFP0PItDcR6msTdu4FuEUsCCQ8Wvo9qrwGxoxyzfgVFUStbXi1lSjqFpGS/kyTOQRroFdVUfNqn+lfu2vit6IT4o7wHN01C7H1l4hxqqqayUW1ttRXgRi5YT11SQsDWRcMvLeDvoCamLGBuKmRuyydRgb7sfbUY3IvNxAEIZxdVbj7KjC1SmWKErv40pI2BXErG0EDU10uTqYH4hiQwRRom9iLw+MpdmcDTASNIllcfYO8o5O+twaBrw6Ck4VvS61dPyVrn15R2dxI0XHxi4XW3IBNna5mIrbmE7YGQkayFrlFJwd5OxKstaiidqupM+tYtCnZSCgw6+qpMvZhruzHEHYiV9bjbOzDE3DvbhU5UStTeLYmikZAoUfFb0oLlF/P0cTI/kuHto2z4FH9vD4gzt56tG9PLpriaf3PcxnH77DjSsXufzemxzYu51UwIIwByGXllMnXkZev4KPZn5Bf/vfEHVpeGTnZubHe7FrW9HJqsjHXGydGeLZJx7k5EvPMN7XzcM7F7j41kmeffoAgwMFDvz2Mc6/dZoPP3iPN04e4/pnV3hg+1ZaGmvIZ1O8efxVTrx6lLDbQVt9DfOTY1w88yZfXLzAxZOvMz/Sh1nZRM3au6leKzJ/TnM9XmsT+o61OPUVCMIzaJruwa+vImZrxq2uwKUqJ+VU4NXVFoHVWcyqWlzmVlrrV7F+zS9RtpWhU9dhNjQjCE9RV3kXRlU1RlU1Nl09JW157fp/p75sGWvv/RkNZctRtVRI7O/SxlH2bJ1l764tvHP6GF98coEvr77P6VefR9iLOFdhZqSHD84f5+bVD3jrxFHmaCpWzJ3F7zDwm4d2kuuOEfY5OPDYw5w/+wY7ty1w4IlHOfvmcT68+Db9hQxcEAj5XTx94DG2b51n1/YtTIwOMDczzrbFTTy0ezvpVJSxwT4e2LbIwd8+zoHHHuXyhxe59bsv+Or6Z5w/fZL33joNt65z89oVXn/5MKdPvMLDDyzRqWjAYuxgaKSHo688w7nzx7l48U3ev/AGJ19/RgIRW8fS7N3Uz5b+KMOBYmt1QMewu52NMRObut1ikEq3C197JaNRM9NdTsbjViaTdgYCOuZzfuayXiaTduZzfmbTbiaiFrF5uuBj51iCyS4HI0kr02kXwwlxoy4fFIM85vqijKRchEwyMh4dY2kfwyk3A3EH+YCF0ZSH3qCZglfPTLfYTzUdt7G9EGQp62Zb1sWOtJ2tSSOLYS2bgx1sCXayLaxii1vO9mA7S752Fn1KlkKdzHnamHW1shTTsBDqYNrVwoS1gRl7EzPWRiaN1cwY69hkb2HO0cpGe4vISFgabwOIHyBeo0qloUUQMWKuY9BQTZ+2gpy2kpypkYypkayhgToWuJv93M1+8uYmCXRnLc10GVt4tfE8rzack0DEq43neeE3S3wzqS/GWMyGIMQY9Onpd2mYS3m+BRh6DG0Mu9T0O2+Diay5kby5iV5bEwOWJgasDaLsylJXlCZVM2ioYtBYwbC5ilFrDUOq9cxa65k21zKqq2Da0sC07Q9tAtyeCY+SubCWCbeCOW/nH/AGfH21LUp/bn51nd/duM4tvpLu/rsvb3Lt+pcS83D9Bnx5ExLJcZ7Yf4pdu16jt/Abnn/2Gs8+d43evif44ksw2gocPPwW89t/w+zSQ7x+7iOOnrrAg48f4ekXzvDSiUv85sAp3KFxJueeYnL2aYYnD9CpLdCuzvHQI28RTW6jriHMC0e/oG/gcZ566l0e2fciN4Avb33F1eufcvNrz/UWfBsoffX7r/v3QMRIwom7o/a2nOmjP2ei28tAxEpfyMx8X4z+sImYpYWYpYmgvhZXRxkeVZXYkqqtxa7YQMTYQtzShl/TSEjfgl/TSMQoI+PWYJdXknZ1SrvcaVcnhaCWwZiJHp+KsLGRjEdJl7OtKBuoI2SoIWKqI2FrotvRQretmVBnOdaG5Zhql2FtuA+fYgNJQwMFl5LhgJ68o52ErpGYpp6UoZWMRSE1Hw76tIyFTZKpejblZDigJ2dX0u9RS2bqEgOxYyAmeSKWesPMdbnY1htmW2+YjSknG1NOSfpVipWbiFoYDOoZi1kYT9qknP+JhI3Fgp/tA0F2DUfYORRmS97Hxu7bOyLjcfHCNBq30evXSRGmXY52+oMGtg8l2d4fZ67by5DfQN6tZjBoZDxuZzxuZyRmZShiFuVLPX4WBmJsGYyzOJRg23CSnSNpdo9k2DnYxWI+KhrIekJMpTwMBs2MRO0Mha0UAkZJytYXMjMUszOScDKUcNAXsdDjM5B0duLXt+DoqMGjaSRikeNS1WNVVKJvXi9elH4EwtvwY86SDRlpXP9vKGqXFZmIkqk2dnu3udhe/PtypoCliYRTTt57Wwve79fT79dLAKHLIifnUtHj7JTARNqmpNerpeDRkLG3EzPISFmUZJ1qcm4tObeWXp9B6oso+SBm0n5pZjMBCUhs64uxtRBhayHCYj7MTNLFoE/s7hgNmRkNmaVEsImojdmUWwJ8WUdHsVRKfI1Bfb2UktNtl5NxKsUEHIdSAqSDPi09NlHOlHPIyThayTha6LY1kTDVEdRW4FNtwKcqI6CpwCJbiaFpObqmFZhkqyQQYZHfXri75GuI6KrJOFrpcbXRbWsm42il4FWSNNeTMNURM9QQ0lTg6xCTIKzNKzA1LUfXsBxtw31f+4z2IwhzuDW1pNwd5EMmHpofJOs30FFzP23ly7/xeZqV5WhbV2GUrcEsX4NdsU6UBpnqcCrE5yiBiBKQOPz3iMzDDdFbsLL4h06Ypr36PlR1qxBOwZ65fs69/ATbpzK41DWo6sXnWdKQK6vvoWLFzzGRx6NvRtO8jnV3/wM1q/4V4fvQWrEMddMaBGEJXfNqnCqxq8GtqsHdUY1PI0bphnRVhHRVhIvPO2FpIGlpJmVtwdtRTkBdhbVlDcaG+3HKb7ekGhpXY2ldLwGIb8iXVkKXq0PqhZAMr8KrYlRu8xrs8nImEg4pLOIPAYU+t0aavKOTnL1DYmHHI1bJ7zWbcjLkF8s4S8VReUe7BFxL3rISqMhY2kgYm9HULZeasT2aSsKmJgKGWgL6enJBFTbFBjG5yqVAEJ4SF6u/EtNchJ+AUVGLQdmI26TmoW3zXP3gXbj2KadffZnJgTw/5iy/3buLvds3MZKLk4m4xPfnVegO2Xjh2SeZHethWP1f+XDqf1Lxb3/F7GiOY4cPwD4BnawKn6WDD/kLRvJJ5if6YbnAltlRXnvpGWKCwL69D/LKi4e5cvkjPr1yiXfePsv5M6eYnhhm0+wEC5umee7p33LowD5SIT9mjZLtc7O8f+YNfsZhfoYoV2qpWo2qtYzGqnswa2qpr/x3Ktf9nI7WFTiM1fgs9fjNjViVG4gJAhFrCx5tHfaOSoKWNloql9FWdz8rl/0j5Wv+jTUrfo6yrQKjrhGnTYFKUYZKUUZL7XI8thY8lmZiXg0lyWBrzf3Uly2jvWkdG0eyPL5nAY+lE3nDBrTyehx6JZsmB/n0w7fh5md8cekdPn7nlGS2viQITA6mee7Aw+x/eDsxQShaqOdYyV5G+9K8fOQQD+3ayqED+zh36hjPP/Ok6G3Yu5tUPMTwQB4uCHBBoLpiHdsWN/HC8wc58tzT7H1wJ5tmJ+gvZHDZTeg17bisJhY2TvPKC8/z+ssvcuWj93n/nbf44N23uHD+DBfOn+HLz6/wyQfv8P47Zzj+yhEG8t2Y9Uq6kwGeO3KAo688wwtHn+b1149w4vXnOffmS7zxykHGcmHm+uPsmsyx0BcRNwaTNmbjVmYiBhbTbvFvdpdL6h86tHOSZ3ZPs6U/TF9Ay3DUxFjCykjMzFjMwmy6GIPe5RLZiP4wW4aiTKSdzPUFmcy6iVnbSDqU5IJimV3KpaYvamO6N05/wk0ubEMQjuIzKAiblQhKGIy56A2a2ZgNsjQQF6XTPT6Wsm629zh5oMfFji4LSzEtW8KdLIZEELE7puHRlJHdMQ1LASXbI2q2RtVs8iuY9srY6JUz5Wxm3CayEtOWBmYsdczbGllwt7LJ3vINEDFtaRRlTaUEL+EGggombU1MWBtFOZOpVgQS+hryRRBRKqMrgQjeFvgRb/Mj3iZjbiJlbBRBRON5Xqs/I8oBG8//h4t1QYjR61Ax4NZSsH9bvpSzyOl3ttPnlFOwt1Kwt9LvEJmIfks9vaZaCvpK+ozVDJprGLJUM2qt+caMaMqYsdQxrq9kSLWeSVMdU9Y/lrAkzkLcyNaUhWl/J+Mu+e+BiG8DCLhRBA9f8RW3+PLmDa5d/5IbN0Xw8LuvxHsNDC5w6WPo6dmD1TxNc0OOYPBBEol9uL1LvHJMNE1f+BCufgnXbsHFT+HTr0Sr8+Uv4dMbcPUmfPwFXLsJn98Uvx44+CmvnYSDz3/Gx1dhYHQ/jz5+Ho2hn/6hA6h0vezYfZi9jz/Hi6+f5PqtW9xAfLxvYqSvvgki/gMgIYyl3CILcfGHcPGHFAJGZnqCjKXcjHd5GO/ykPfrCOjqEGLg01ThUK7H2V5OQFeHV12NtW2dqFl3dRI2tBLStxDSt9DtVNEXMuNUVhPQNpC0KfCp63B3VNMX1jOVdUuFczl/J90uOVFzY7GHopaouZ6ouZ6YqY6sU0a3uZFgRxm2xhVY6lfgV5bRbW4m71TQ71HTY1OQ1DcV+yAafw9IyIrRr3rGwiam4jYGfVpydiVDfh1LvWG2FkIs5oOSnKnUWL29P8rWfJDthTDb8iEWs37x/SqCLj76c6m8biJhYzhslFKbsg6lKCHIuFjM+djWG2Rr3s9c2slUwsJ4xMxo1Mxk0sl43C6VxiXNCiK6FtL2TmbSfh6ayrFnT3930QAAIABJREFUNM2WXIixsEXyQwwGjQyHzeS9GkbjNlH+NBBj63CSpZEUWwbjzBdC7BxJs70vxVIhwfa+FFsKcaaSXoZDNgb8ZiaSHkaiDnqDZnq8enq8egoBEwMRGyMJJ/1hC71hI4WQiaxPQ8TcJsouhBhuTS1CHlzqGtrr7hd3duvEJtSAWYZdVY3QL3ZMmMjz7RbHGEFTY3GXTrwtmaptrSQdcvoCegaDRkn33evVSik1GXu7pBNPmduI6ZslINFtVRA3tEjpTCUj9VDYykjUzmjMIXVFTKY80pS+n0n7mesJsWMgwfb+ODsGEmzri7Ep7ZNM7iUAMRI0MR6xFtM+Asx1exkJmsg6OtiU9zMcNZF1tZNxKin41PT6NfT7xZ3eXlcn/R41I0EDY2ETQz4tOZuCrKWNHru44E/bm2+zEUWtdVBbQVBbgbN9Hda2VZjbVmJVrMamXINFvgqbcg3uznKGowZ6XAqS5iayTjkDQQ39ATVpewsRXTVJcwMJ0zfZCI9yLQ7ZSlE21Xw/xtaVGFtF34qlbR2uzkqCpmbiDgW5oJEfcxaXthGfsZXmDffQUnav2OCsKqYSaasJmhpxqspR1dyNunYZLuVavJ0bcCs3YGtdLXY3PPuP8NxPRTBx+O9FBuIvoXndrykl4bhU9RLjMZUL8uB8H9mAFkFYwNT29VK3OUxt63l23xIH925lsjdGc/m9GORVdAcMaFs30LD+15S06IKwgLF1A4KQF+NW26vwqETgUJJ8hfVVRI21xEx1RI21hPXVBDXVhLQ1uBRl2FrX4mhbj6H+PjTV94gJdo2rcatEQ7pdWYFXU0fWpyEf1EtMhFtVg1VeRtDQRNKhlMzWIX0T3VYFeUenVKDZ59aQs3eQsSjoNrVJ/1YCtiWGonQ8lvpvSpsngz4t4xGzFDAxHNAz4BX7dPrcKvrcKnJ2JQldI772SuLWVkLmJoKGJmJ2GdmAloxfRcQqw6urJWAsJRGVCvuuoqi6C1n5rxFWgrq5nJaq1bTVbWByoIe33niNa5c/4OizTxJyW8VjpA5MHc04dHK6fFYEHfiNcgpxN1vnxjl/+jgNy/+GLzf/C/PG/0JL9T3wE0GUQJo6iqzSKYRT8DY/oq2phonhXp7Y9yDPPX2A0ydf5923zvD5lY+5fOkiH1w4z2/3/waX08LCpmleeP4pPvvkfd48cZT5qRFmhgs8vnsHTz+6h4WxPhxqGWZlI8qG9UwNJumUrcekrmHt/f+I8AmYtdX4HDJsulosmlpc+kYpdcmmqqOp7G4ayu+ho3UDUa+B7piDTMJFttvLcH+KgFdHLGBAr6pG2bwGfXsFYbeSmK8Tu66RrCCQFQS6wjbeeOUgR5/5Dfv3buO1IwfgRwJWrQxjRzOq1hqSATuHHn+QE0efhWkBpkW5kvAj8XxkpcBD2zeyfdM4M8M5FjeOIRwH4Tj8Lcc5+vzTvPDsk7z/zhmeeuIRAl4HkaBHLKxTiuyDplPO2lXLKVu3ku5khDOnXufCO2c5d/oER557mj27lggH3PQXMpw+cYyzJ09y8tVXOXb0KFc+ep+3z5zitaNHePXFw3z43nkuf3iBt8+8wScfvMeBxx4mJgjk03H27Frk8pX3eeP0a5w4+TLnz5/gjRNHuPDWMd4++QKT+Sh9URuTaR/jcTtDfh0TESOTET0TAQ3TUTMzCTsTUZskCXxicYSDu2fZOpxkMGphrhBiKGaVgkgmEg7G43ZxM6iY6CTshKGUHeEU6OhHEPaKsqBiZGrKZ6An4sBnUoqbZKfAa2injgVm+7t4cvc8T+3ZzNJohvl8hMW+KFsLIZYKAbZ0O1jK2NmZcbAtaWIxomYh0M5ioJ2lgJItHhk7/EoWPQo2OlvY5FWwJaxiyiMjr6tgwiljyiNj2tXKhLWBKXM9G61NbHG2sNnVwryjlTlHCzP2JqasDdJM2xpvy5lUMGFvJIaPEXMtw6Yahk01DJprRVP+KSQQ0WOopsdYCW8LEpDoNtWLyW1uFQ/PDfJa/Rleqz+DKGf8X4AIl/r3mIqMdLtgUzLoaWfArWDArWDQo2TYI2fA2Uq/pZ68oZoeTRkFfSWD5hpGbLVMOOoZt9cwZqtm1FrFhLaMjeYaxvXljGjWM2trYNbRyLjpD3cslWYmrGPM28G0X/1HPBA3uFWcrzMQN4uwomRwvnELrt2Az29AIDiJxTrF/KbTLC1eZPu2i4yNv8yLL9/k0+ti8tL7n8Cb52Bi9gSx5HPIlTtYuWaYf/pFjL/7Bz//9PMIv/hVgg2V41TVTuINHWB8+gzH3hABxeXrItA4dvY6H3wKG7fuJxCfIZFd5PVTvyORXiCcnGFh22+5gZjyJIZHfe21lV5vSZ31x5iIsZSb0aSL/rCF/rCFgYiV3qAJPvpzhmL2Yl+EitvFUSnsinU4lGXY5OtxKMvwqqtJ2ZXk/TqStnbiFgUpewdDMTuzuRAx8+32ZFtbGZ1V95K0tzEQNdLjUzEUN1MIqul2yYmYGggZ6oiY6oia6wkbawlqK0mY6snaWkgZ6/G0rcHRvIqIupoeexsFl1LaNUsZmolp6omqG0jqW8halfS61MS1DRJFP+TXMR4xi1S9V8NM0sFSb5gtuQDzGa/kjSgxEYv5IDv7oizlgmztCUg9ELz3nyUQMRoyMpN0MBIUwUOvVy36I3waRiImJqMmNqbsbM64mU+7mO2yMxk3S1rM2bSXkYiFrmISS1DdiK+jjh6Xhh0jaR6e6OGB4S4WeoJMxuxS1GPK3EZE20i3Xclo3MZcIcRcIcTGfJDN/VE290fZ2ONnsTfBpu4g8+kQO/q72FKIMxpx0OsxMOA3M55wSyAi5zPQ49WT8xkoBEz0hcwUAnoGImbG06JZLB/UE9A3YlUW00Ly4FRVo6xdLib5CDcoxRrWrPoXhH7QNN6Hum75t05UMXEkI104ItYWsczLpZAKrIYiZkajVpF1KTZ1593qb0iW0jYlcUMLQVUdIXU9CWMrKXMbcUOLJF/KubUMBM2MxZ2MxZ0MR2xSV4QU51qcsbiTqS4vs5kAOwYS7BxM8sBwF7uGUmwtRJjr9jKdcDKdEDPAZ5Iu6bbYnupnJuliNGplU4+PvoCWmLFJKifMOJWSVn00ZGQsbJKM/n2uTrKWNtKmVjLWVlLGelKWBrqsjaQsDcTNdZIZOqApx6sux9m+DkfHOlyqDbjVZbhU6/Foygnqq+mytRE3NBHR1pOyNJP3tNPnV5FzK+m2NdNlbaLL2iT+7iKQ8HduwCVfLeZSy1djka3G0HJ/8XPai75pJeqG++msW4G9vZqwuY3msrv5h//n/xR3N9cvo7l8RRE6mtC1rpWkRj5NDTFLE0lLM97ODQQ11Xg7yuGRX4sg4sjfwaF/goP/jLASqpb/HEE4S3n5++TjXpyddQjCUYZRIfwA3JpanKpqwpZWur0qPNoa6fjyaOuI2Nt5bMcsMXw0l99Le/0a2upWUbXml6xb/s+IGv6jKGpW0F53P7rGVVjlZfg19UTNzXg61uPpWIe3s+QrqSdlayJhaSBmqiNlbSGir8OtLMcuW4e1ZQ2G+vvQ163A2rIGq2xDERSICU1eTR1xm5yEXSGxEK7OaoQ/g039EXZN9yDcCQF9I1mPWkw3KTILJb/X10FEn1vDaMjMdMIpRUFPRG3MJF1sSvuk8IiSBrzkA5uK2xgJGuj3qMk72snZlRScora5z60ibZYR1tTh7KiiveZe2sqXoW1ahb29moCxiZBJhlNVjSAsiaV6vxABo0lWJjYqVy1HXr0CnayK5spV1K5fQdChZ/vmKZ578jH27tqK3dBBTzKIixR/wYdEHXoEYVpiMr7PNZgWeOPVw+SSdrZYfsIn4/8v6/7lLwjbtehltYim7iUJRKgUzaTiIbYubGTT3BTPPLmfL658zLVPP+Hd86e59MG7XL38IafeOMbc3DhP7HuQjz88D3zB5ffP8tiebTywMMWOTeOMZGKM5xLoFbX4rZ1k4nae2DtPyKsiGTGg7izDam4QN0d+Bm6LDLW8Aou6Aae2lfX3/AtttWvQKWupWruMXVunOHJwH9y8wuWP3uLdt15nuD+FIJzCZpCh76hC2bQKt6GBmFtBOqTDb1Pw2IMLPLN/N/v2bObs8efJYEOrqGMoF8NnU2PVyhB9KhByGtg4WkD4EHH2ielLonTvE4ydTYz2JtkxP8H+h7dz7MVDbJufFOVn/0MsmUuEvWxbmCWdCHHwyccJeB3UVm0ApUA84mf1/ffw0//xX6ksW8PU+BDvvX2GL65+zNXLH/L+e29x5LmnGerPMdCb5ehzz3Fw/372PfQQB/fv583jr3HytZd55+ybcOsG50+f5O0zb/DGsZd59qn9DPVmSCdCPPXEI5w/e4LPrn7MR5cu8MnH7/PR++c59vKzvHDoMZ58ZAczfSkGYy7GuzxMpVxMJ63MJe1sTFqYjRqZiVmYitoZi9mYTfvpC+gZS7nZMpxgY2+EuYEI42kvgnCW/qgoBR4KWxkIGBiPOxmOWhhOOsWUuKviYpofieAw5lKhaFjDXlaS9JsxdTRh7Ggml/ATEwRYK9DfHebE4Sc59cKTvPD4LnZv7GfLYIqloQRbeiPMp11szbhYytjZ2mViS0zD5mA7mwNytgaVbA91sC2gZMmvYEdYze6kge0JPUsJI5ujWia8ckadbUz7lMx4lUzYm5i01LPR3sycvZFpcy2bnK1sdIogYtrWyJS1gXFLPeOW+tsgoshUxfARwwcIDBbjT0sgIquvIauvImeqosdYSVpXRkqznqR6A1lrE8IPIOvqZGkkzaGHlji0dxffjO/+j+YPg4jSDHnbGfQoGfTIGfEqGPbIGHY0M2Cto6AXr60DpkqGrTWM28UZtVYxbK5guGMNU6YqJo2VjBsrmLU1MGmpZeiPNljPIQgx0rpasmZR9vRtEFFiH24zEDeBL2+JkqUSgHj51bNMzGzjyjXRMB2ObaI7uxef7wEWt77N9d/Blc9EkLH74feQtw/z05/p+JP/VM6d36tHEOQIgoo7vmPkju8YEe4wFG/rEQQl3/++DkFoQfhOHX/6g3r++sdyqhp72bR0ko8+g89vwZUvYWjmUTbvOszUwrOY7GPEunaR69vLxs0HuPrFbdAjEQ7f8n/8ERAxGLUxmnQxFLOT9xsYTbro8eroC5kZTbqK2ngTUXMzdsU6rG1rCOhq8Kiq0NavwCJbS9LeRpejnbxfR8reQcreQdqlZjTpYr4vRsatwaGoIGxoRle/EkXZXcQsLVKyyWTGxUBUT4+vg5RDRsLWQsrRQpezlbi1kaixlpCmkrSlibSliVBnOV75eqKaGim3vMsoTlLfRExTT0zTSFLfQo+tXWqsLu3ADXg1DPl10q7bTNLBYj7IQo9f9D8UZU3b+iJsLYTYnPWxkPYyl3Qyl3SymPWztSfAQtoL5/4aLv6Q8bCJyZiVXlcn3aZW+nwaxmIWRqNFpiFqYjZpY1O3k03dTmaTDqZiYm70dMLJXNbPcNhM3CDDo6jGIavA2ryBpFnBYn/iGwBiNCR2RORcKqK6JjyKSvoCeqa63WzMBxnvcjGSsDOZ9jCbCzCb9THbHWAi4mQ67mGpkGC+J8JgwELOqWUwYGEwZGUgaKEQMJH3GyU2IuvRkfVoRT9L1MhoysZwwkLKqcAqX097zTLklb9GEGI4OiuQWolXFi9KwlXUzfdjbFmNtuE+5GW/+sbJ2rL2F5hla7ErNmBTbMCrriZuk5H1dpL1qejxqcgHNIzHxfdpNiWmVI2GzFKR4EjQJPpEPFoyFgVxbRNxbRNZq5I+t4Z+j1ZKZcq5tQyGLIwnXIzFnfQHTGSdanp9Bvr8Rvr8RvoDJjGSL2JjMuVhNhNga0GUue0aSkiemVKHyEKPn62FkARC5zNeKRZ4PuNlptslJt/Y2vB1VhFQ19BlkUlG/MGgXlrYTUTMDHo19FjldBmaxTE1EdNWE9XXEDfWiYzB10CEX12GV1OGq3Mdzs51eDRl+HQV+PRlBAxVxCwNBDqrJTauz60S08qKre9DAQ29bgW9bgUFdxs5ZytpayNxfTUh1Xq87etwt6/DIlv5tc/uKbHTYw5k5b9GUXkv8op7GUx5ef6xnTyxezMhm4q1d/0LghDDIKukVFojCMeJmWXELC102VqJGuqJm+uJGurhoWXw1M/FHP2D/wwH/5nWimXUr/ol9at+SXn5Vib7umhc8ytkZcuIWhX0x2z0xcxkA1pS7g6itjZc6ioxVvgpUNXfR1v5ctGAmQlgbq+lrW4VK+/6BxorlqFoWk3Vml8WQe8wmua1RVCxh4C2iYRZhluxFpd8NR7lWkKaClKWBjKOFslXEtXX4GxbjbnxPixN92NuWIm5YSX2lrXYZevwqmrFHbm/AFenKJcqtVKHjM3YlRVELTJSznbSHhUDMQuCECPlbCdqaiXv6GTYZ2A0YGLQo6PPqWbArWXYZ2DIq2c65mBj0s18t4+5lIeZuJPpmIO5lIeFTICspY2Co51+t4ohn5bRoIGxkJEBj5qcTUHB0S4WyZll5GwK+t0qBjxqCo52uq0KnB01ONQiGBPOgnAWTIoKAoZWks5OcdH/E5hGhrASjK1lKKuWo2ScsFmOvq2ahrLlxASBdMTNQzs28eLzB3jsETH6MxlyMTmUFa8fQkwEA8LbCH8mdhgoGWd6OMuuLRNs+MV/5uOx/85j3v/Cr/75/6Ju7d3iZ6eD9St+hbK5mqDPzuzMONuWFljatsCFs2/yxZVLfH75I1554TnOnHqdl198hsuXL/Lhh2/x/vtnef21Z3n26UfZ99AikwMZom4jflMnYbsap1Y0NmdjdkLuTrwOBXpNLQFfJy3NK/nF//wbBGEfyrYyTPoW9J2N1KxbTs26+yQ2oqc7jNOi49ypY7x77g24dY0PLpzhkYe2oVM1I2+pIOzVY9M30lp1DxG7nFxISz5qQlgLD+/axKcfnePN15/n0T0LBN16TJoWzNpWWmrXFSWTFyhFeJYed6I/jXAclA1liPLATxCEG5wqLnJjXgv7H9nFpslBKc2spb6SaMDFk4/v5e0zJzh3+gTvvX2Gq5c/5Myp19m1fQvt8mYcVgNbFzby6kuHOX/2Da5/fpnPrnzE9c8vc/qNYzywYxGP08LTv93PxMgwA4U8zx86yKcfX+Kjixd4+YXnee7gk7x99k3eOXeaE8deotDThd2iZ++DO7n0wdvcuH6FTz/5gFs3vuCzKx9x8rUXeea3j4gdGDaY7k0yGHOJ0tSEg7m0k00pB3MpK5sSZqajotx0NGpnPh9lottLf8TGTCEs+vl6/MRs7QjCWQphC9O5IH0hCwWvnrGok5Gonb6EQzwer0J/2sOm8TS7F8fYPjeMz9YpHtcxDxatgkzcz5P7HmL30jxb5yZ5/9xJLr19ksP797A0WWBhuIsHpgo8PFtgaSDOVMzMjr4ASxk7m+M6NoU62BxsZzHczo6oil2xTnZFVGx2tYggosvMpKuNXkMdA/YWhpwyxrwdTPg7mPK2M+5oZcrezEZ7M7PWeiYMVWx0thSNxE1M2hqZ+DqI+BnilLpFnhGnxDv0GavJ6KrJ6GrJ6mvEMjpzNXlzFVlDOV3aDfyEU/yEU1/zWbxd9LC9+v8LRBwtHnlfb2n/QzPgbmPA3cawR86oT86EV86EV8aw7bY0qd9YIQIHcwVDpnIGDBvIye5hTLeeCUMFo/oyRnUV5JWr6Jbd/3uPUXr8uW89dsk8/eWX17l583YE6tcBxOe/+1L0PdwU5UuffAqF/k2cOH2FS1dElqF/9AFOnLvG9WLvwwsv38Lm3sVf/XU7P/iBEkFQIAhavnuHle99z8Wffs/Nn3zPy3fv9HLnnb7iBKT57ncCfPdOL3/yJ24EQYsgdHDnnygR7qjnh3+pRq17hCefhc9uwbmPYOejp3nxGEQTjzA3/zqx5E76Bh9kevZhyXD95Y2vuH79C8So18+L84fpCGE06WIy7ZOAxGwuRH/YwljKzVDMTiFgpNvZQdbbSdhYT8TUQLdLjl9bi6rmHkwtq0m720naFKRdncTMcqmkrhAwMp0N0OPVoapejqezBk9nDT51Hf0RA9M9HibSTmbzPvojOvIBFRmPkrRbQcYjJ+OR0+Vspcsuarf7ve0M+DrosbeSNDSQNDSQMjaK6TWGZlKGZslYndA1S3KmnF00q46GjNIOW4m+Hw7opV6I35cylRaJW3r8LGb9bO72sLnbw0Lay0Lay+ZuD/NpD1t6/MynPcwmHRScHaTNMgaDejE/OipKBkoAYiHrEZmIpIPJqIWJqI2puIPpLjcjEQtJkxy3vApr8waM9WvwttcyEDSzORtgPGKl16UWDZTFnfgui5y4oYXptIe5XIDZXIDRpIOBiJmhmJWJbjezWR/jMRejQRuTURcL2Qiz3QEG/GbyLp341aOn4DWQ892eEojIuMX266y3k26Xkqi5GZtiAx3VJQBRaiUev70IUInUuFa2GkyC1I6qqVuOsXkVNvl6lBW/pnHVz+msXoapZTU2+XoCujq6nApyfjU5v1hKOBIzM5VyiY2faZ/Yc/G1nf/phFNs8Q6Z6XNrSJvlpM1y+j1axsIWJmN2cm6tVCw3FncymfIwFnfS5zdK3RE9Lg09Ls237judFh93Sy4geWS+nt5VksGVjp/SfbbkApLEbSrloNevIWWV0WVrI+/upM+nYSCgE300RRA6ETEz4FGTtbTRbWyh29hCythITFtLRHcbSMTNdd8AEl8HEV5tOX6DOCFzFXFbAzF9IzFNI1F1HQldIzm7kkGfll53O12mJoaDakZCGkbCaoZDKvp9SnLOVrotdcSMVcRMdXjV5Vglc/RS8UJ7GEG4yspf/Dea1/0ai7KWR5emOPPKIU7xE+rX3ksh5kUQYnTUrSka748j3AnWtnViI7KjjYxLRtrZCg+sgH3/JsqZDv0THP57msv+HWWVyGCN5eOUyxDTn34EC8Mpnty9kVxIT9qnJmxpxaWuwdFZgUtdha29DEPrWpJOjWTCfEQQqNtwNzUb7qK27NesXPZTGsrFhaisulSOJ6YL2VrK8HZUE1CV421fh0e5loCqjISpjm6bmJoVM9TiVqyllMF/JzdwytbjVVYgCDFC2qKR+k4wNK/5Rqu3R11L0qEkZm0jYVcQtciIWdvocnWIpX53Q9zSxpDfwETYykTYyqBHx5BXz1TUzlzKw8akm41JN9MxB2NB8zdAxmjAxFTULoGEtKmVtKmVnmIDdek4y9uV0vdZSxs5m4K8XUneriRjbycXMDA3lOTpvQu8euhhnnxonrGeAEGjrMgKlf7YHkcQFhDyIOSBnwl4NM00ld0DSgGUAju2TPD8U4/y6tGnOXjgEWIhOxGvWTQH14lMRtjagRhnOs5A3MFgdwB53Vq6glY23PdT9nl+zKWRv6X57v+DprJl6BW11JWtQC2vY6g3w8zkCFPTY8zPz/HGmyc5d+IYR54+wOsvHubRB3ewaXYMraqVmCCwe/dmCoU48YSLv+SCNMJ+8TVoW8vRtImfZUPlMprrVrByxT9RVXkXzU33wy8E+IXAk089wIO75wgHLTgsaqrW3c+qZb+met1qEmE/D+/ZwezkGC+/dIT3zouyn0NPPYFR104kYGfP9lleOPgI00MJtC3ryAbUjGfsFCJGBGEPDyxNc/zlgxw59BuOHX2KJx7Zxil+QnPtGmo2rEBYAIdeiSDsRfgH+DM+4c/4RIxIbgKbRibKvpooHt/X0CkayEQ9bJocRLgGwjXglAg+di3Nc+yl5/ny80+kgrlXjj7P4uZZetIJ8tkUJ469xGdXPuKTjy5w4thLXPrgXT64cF5qtn7+mSdx2y1QJ6DpaGdydIRL71/ko4sXeOfcWS68fY5rVy/Djet89bsveOP4KwR9TuIRP2ffPM61zy7x+aeX+PzyJbh1g+tXL3P62Cu8+vxBNo8P4tW1M5z0MxR1UfDqGYlYmEs7mY1bmU2Y2ZyyMhURo7ZTlnayHh3CBcj49Ez1RshFLOwsgq3BLjcbBxNsGkgwGHOQ9xsZDFnpD1sZzvgQfgU/4RRP7F3g1SOPceTQIxx6Yg8Hi/8/JgjEQx62zM/w0uFnuPLx+3x1/XM+u3SBa5fe4dhzj/Pb3Qs8tm2aB6Z7WRpMsaU3IrZq5zzMxfSMe9oYdzYx55OzNdLBtrCSrUE5Cx4ZY/pKZuxNjFsa8FbfjbXsl8Tby8jo69jSbWcyqGHUqWDc0cqsS8aso5kZaz3TljpRxlQEECUQMWatZ8z6NRAhK04RRPSbq+k3V9NnriGrryGjqyarryFnqiJvriZnqiSt20BSs5aMuUoEESoQhLPiuSx1F5WuDani152UQgK+DSKeQYqK/wMgot8lo98lY8TbxphfwXRAnHF3M8P2evqNFfTqyxgwbGDAsIE+3ToKmjX0Ke9jTLeeUX0Zw9r1DKjX0yVbTqzpnj8CIr792F9+eZ3flzJ9xU1u3rrB9Zs3JAnTh59c5/oNOHXmCkPjOwnFJvjgMjzyxGvs3f8a14CPP4ez74Jc3cdf/d91CN8p4wf/Sc/3vuPgO0KA7whRvntHnDuFCHcIfgTByx13eLjjDh933BHgDiHEHUKYO4RoccLcKUT43p1h/vT7If70+36+8x0rgqDhu3fq+N/+dyXrKrMcPQ5Xb8C7l2B89hip9OPEknt44eUv2LrjMLsfepYbX4kdFqK06To3b11FTGj6IyBiJOGk1FpdKkXL+w0Mxx2k7B1k3Br8mnoipiZSDhn5gIq0W4GzvZzO6mUYmlYSNjYSt7QRt7QRMcrIerSkXWoybg1TGT/DcQcBbQM5n5bRpIORhJ2RpJWRpJX+iJjU1BfWStMb0tAbUlEIdpIPdFDwtzORNDERMzAe1TMa1tLv7SRrk5GxtoolSEUqPmsk/mlfAAAgAElEQVSVk7G0kbEopEmb5ZLmPO9op9fVKemBp+I2iW1YzAelBWBpZ3lLLsBiLsD2QphdhQjb8iG2ZERmYkvGx+aMWGO/NR9krstFn1tFj03BkF8nGRcnY1Zmkw42dbtZyPokwDEVszIVd0jRrZMxOwWPjrhBRkTbjL+jDl9HPUmzgj63hh5bu8SslAzDpRjH2ayPqW43410uiYkYjFoYTTqYzfoYizqZiDiZSXjZ1B1kKullwG+m4NbT7zORc+vIuXVF5kEnyZlyPgN5v4EedwfddhkRkxj1q2tagbLq3+mouQt9y200r2m57/aJuFM0sXUHvl5OlUFbcy/WljWS9ENdtQxzk9gnEDc1k/N00uvX0OvXMBQxMtXtZDYtlgFtzgZYzIdZ6o2ytRBhoSfIprSPiaiNiaiNkaDpG9G+E1EbkzE7wxGbCAi6fcz1hJjrCUllcr0+g9RkXZqsU03Bq2cobGU86SiapZ3MdbulVvNSHPDmrE/qFykBiRKAmIxZJY9M1tVOytxKl0VG2iYXE5lMrd9oWp+MWhj26+h1dpC3K8la2iTAHDPUEjPUkjQ30GVv+mZEq7Eav64Cr24DQVMlIXMVQVMlEWsNSUcTvvZKHE3rEIQlHE3rSJtljEfMDAe1dJubGQqoGA6qGY1oGItqGQmrGfC3U3C3knE2ETPV4VeXY5GtRNdQuvDuQRCeomndL7nrpz9m7V0/FX0QwhyCMMe2mQHOvX6E/bsXERagecNymtbehUlWLkZAx0yMxMxkXQryPiV5n5KErQke/6U4z/0Uec3dyCrvRl0vHh8jPTGmB9KEzXK2jHRz4IFZds0UcGtqiVhldHtVdHk6pSSpsKWZiFVG45pfY5LXom+tIuk1oldW05N0olFUUldxD+Mo/8ju11GEfeLuWkC9Ho9yLb6O9UR0VUXZVzX+zjKcbauxtdxPwtRIzq0kpKnG11FOzFB/G0QIc1jlZbg6qyV/REDfKLEPUYuMuE3OcNJejH8V/R8DETPjESuzCRczcSdjQTMTYSub034WMgFmEy4mwlZG/Eb6XRp6HSppCvZO8rYO+t0qeqxyUvomUvomMmYZPVY5WUsbGbNM+r70s7SplS5DM2lTK91WBQFDK2O5MI/tmOXE84/flskIZ4sjvl+quttGfiEDivIVsE9AWbea1pr/j7H3jpL6zO81X4Jg5Lke20fXO157z7V9fe5qj717xrNjj2cURpkcummazrGquror55yruit0VYfqnCPd5IwQAgSIKCGBAEkoJ5RBIIEEAiQ9+8evqoBxOMs57+ncXVVUeJ/3+wnz8FiUrJ3oYsNUP09vm+KVk8+ze9d6OlojyCtXSC3WT2QT3TZTvvhBmqwKmr0GqbxvOdw75zQlD9/HV733kyj9JffOOYy4BSZVFfuf2cQ3lz7j/ffe5NDh/axdv4YPPj7P9HAf/R0pdm5aw9hgN7LqEh783a/Q6eTodLU89ti/5jZPv+Qz8hc+RNmKJxAyqCp4CqehhtqyhVQVzyMVs5CImWlvc5Pu9Ocg4q13X+L1119k37Nb2f30Vp7duY0XDh1i+8aNnDl9inffeYuzZ17hvffe4dp3V7l54zsOHtiLSa9i9VgvH719mndePcaWyU4s8pUEDeWkA5nYSz0EvUbSLSG8Ti2jg208s2MNB3ZvZv1kP/KKAhSVK1n65IMIP5nN2DGp6f1vpcSdzkSAV188wLF92zNhFpsZoYoRqji0dwfohXTg0wrxiI9Naydy5up9z+7k+JEDOfBpaW6iORbmi08/5Kdb17h5/QqffPQun3wkTROOHznAyy8e4dCBPbQ2xxju78Og0ZKMxXn9zFkOH9jPyy8c54N33uTjD97lxxvXuH71a57dtY3mWJi9u3dw9esLXLn8JVcvfcmNby7z/deXuPHNZT595y1OH32e1b1pxK+gPWBjvCVMl9/IYKOVqZTzNkQkLAyF9MRNcsQIhHQyzgrBWSFYN9hKd0KSHe1Y08/+7at5Zt0QEx1NdEcctHmMJG1q4nY1A+kwQuxHTQfPbBuHq4LmqJtExIFZL89BRH9PG+deP80Xn3zEl198wnfffM23ly/w3cXzvHfmKCcP7GTvhhFGWwIMxJxMtwVYk3IxlbAy6FHQaSqh11zMlE/OpsYG1vtrmbCXst4rY8pRyTqfgm5dIc7CR2jVl/JMXyN7RhIcXN3G2oSVXmsN/bZqRu01DBmLGdStZMxcwrCpiEFzEYPW4twasBQxYCnKQaYoy0DEWegwrCCtz6ddl0erNp+UdhUp7SpaNato0xXQql1BUrWMxrr5BOXzSJkKiRlWElSvJOGQZyBi+o825BOZtTmzBu743PbMfbYnAxD/MUR0OWvodtXS565hwCtjyF3NoKsq9/W0No92zXK6dBJItNbPp1n+BD31i+hWLqSl5nFaah6ns34xLYqF/wlAZP1xd//tW7du5ADixx9vcfOHG3d5IK58d1OaTfwEb3/wLVt2vMzqtUcJhCcJxydo7ZvgSuZMv733MP/9l6XMuqeUmTOU3DvHyQzhQAgfs0SQ2bPCzJoZQggfQrgRwoGYYUXMNCNmWhEz7QjhQghP5nt80vcIb+b7LQhh42dzPZkJRQNz7q1HzCrE5j3IN9/Dl9/A6Tch2LSBr7+FTz6Hb69JE5TvvpcmKzdu3fyvlEwSRHSHLSSdKtq8OtJ+Ay1uDRFjLe0+PQFtJWm/gZC+Em3ZfBrNVaQDGsLGCjSl81AUPIKmZAHm6uWEDVWE9JWE9NUZDb2OVo+W1ekwq9NhdGVL8GvK6AqZ6Y/apBfG2G1w6W0y0R8zZQphLLnko8GoiaGYmfGkncGwXopzDeno9jaQNFeRNNXkDKndHjWdroaMZKOBNpuSlFme0QwrcxCRdihz2dCDISNTSTeTCWduIzid8jCZkMyIq5tdrG3xMhV3sjHlY1OLBBHrUl62dkbY1tPEpo4Qa1Ke210VllranEpSdqk7YqjJkplGSCAxGZfSIkabrLnT9W6PluGonYGIjXa3lg6PjpS9gUZ9DU2GWrx1xYTUZbTYG+j260m7tTQapEjTiL6SvoiZzkxB3GBcMoL1RMz0NVmZaPEy2GhnOOpkMu5jLOFhMOKgy2eg3aml3ZWZQjhUNDtUmY4QNS1uDWm/5JOR4mrlNFmq8ahWoil/iqrlv/ujJ4k7Y9yyBVTr/+jBKD046wsexSHLQ1cyj3m//h+YKhbhrisgbqkh7VWR9mpoc9fTEzJKhXiZCcR0yseGdJgt3VG2dEfZkA4znfJJE4mYg6EmG71BI91+PX0hU84gl4WHNekI6zqbWJOOMJ70MdAojcFTtnqSViVJq5KEWUGzpY4WewOdXun39Hh1DIWMDIWMOWN+1j8zFrXlZE1Z+dJIo5S41RvU0xPQZSCsJnff6PSq6fCo6Pao6fVpiWrL6XDWS9OpoIEej5ouVwOtFpm0mTNW0GQoo8lQRsxUQdJWRcpeTdJWRcxSTsxSTthYQshYRNhcQsRSSshUTNhaSsxRxXTaz7aBZrb2JxiO2kmZa4nrK2l3yOnxqWh31NLhktPtq6MvKE0kun11pF21tDiqiVvLiRiKcdXnYZXdXcjWUDyPhpKFPPW7+5n/wD8ixDnMimLEYhCLoTPmQUxDT9zHy/t38MbxPWzoayZmkiPOQk9AR5tLOixI2Cpx1edJU4ijv0ZZupC6soVUrngcn0lO3jZoj/pI+U2ce/FZXj22i6E2PzFHPY1WBRGLnEabDI+2FG2l9CLxNv+AsmgRipWLiNjUjHcnCDoaeOXYM3S1+Eg2WklFzGhkKyhZ+jDcEtStmi8BxFkJICSIkqJv7bJF+OrzCGgK8NXn45AvwV6zCFfdMrr8KvobDfjqCzCUzcNWffdtZa8vxFCzDF3VEinBSNwiaKjEIsunySoj6W4g7qgj5dHQ4lbR4tbQHZS8DqszBxZDYQkoplM+JmOSeb/Pq6fXp6ffJ5U4jUakdvt2q5ImTQUJQ1VO6hnTVeQmDVlgaFSV5CYUyYy3LKIqoUlTRpNRKkec7ksizsLWyc47Xmg7uO1/6iHXATIAYjugFDQ71aQCBoSAhup8wm4dYSGYnujh8oUPuPHdl+zcOkV16TISITvrRjsR26Wfz4KDqMr6LSb4n3/1D2w3Set//tX/ixCXMdSVcnjvVn74/jL88B0fn3+Pt95+nak1q9m151l6UNIc8bFh9Qg9HQmWLHgEtbKc7Zsn6O9O5Bp6xQCsXPow1UULUJQsRla0kIaK5dSWLcRrk7Nmoo3XXtnH2Vf28dGHL3Pl6oe8+toh9h/YQm9fM1s2TvLjzat8+dlHvPnqaa5cvMjW9Rs5e+okH7z/Lt9e/Qb4kcuXvgRuMTE6gMOqoyURRPQgLRHOBFSEcdTnZzZX5xHiM0IeA1plGSuXPU7IY+Dgns10toQoXPYk8soVyErzaY/5oUpAleB+zuVuvxGqeHrDOO+cOc6WqUECDm1ODx8Wgo/ePsuOjatpiwfRKCpQ1BTT0RLj+KF9fPnJh3z91efATT7/5AN6u9poTUa5fPGznHzp5vUrfP7JB7z5+ml2P72V18+e5L23X+ftc69y7co3bFq3lk3r1vPa6Vfo6+pkdLCPQ/v3cuLYYc6eeomTJ44SCXroSqe4+Nl5bnx7ie++vgg/fM+Nb7/ho7fe4IsP3+fsC8dYN9hHs8eORy2jt8lDX9ghSWjnQ5uzAfE30KQpo9lYjV9VQkBXixiB3oSf3etH2TTeydFnN7BpvJPhdIQju9dz5vAu9qwfpifqIh2w0OYxEjMpCQtB1KeH8yK32XRZ6hBvg1kvywHEzm1rOX/+bT795AO+vnyBmzeu883Xl7j4+SeIP4Pdm1czkIrQ7DKQcGiYaAuyqSdKr1fF2pSDYb+KblsVwx4Zm5vNPN1uZ2NMx7irhkmPjDUBJRsjOjq0xUSqlvDcQIzvzx3l+utHeG/fBnZ3hxm0KxiwVjNsraJLvYKuhjyGTUUMGVcxYFr1H4JEn6Uod9uJ+RJEiF3ACQEnBM0NS2nVr6JFV0SbrpBW7QpS6jziysVsFkKa5NQvpsVSlrn/XsgARBYi9iPErjuAQTocEWfJTKZvIcnwPuO29zb7vXdv5Hs8NfT5ZPT75fR6a+lxVtBpKyVtvj0NTevz6TLm06VbTotyHrGaR0krFpCoeBRP3m8IrPw3WhQLSavySGvv9ERkIeI/hpgsQPzww02pRI4fbpuof5KmEJe+gTUbDzI8vo9AeJzG+CbSXc/x8RcSPLz+/k88+JiZOX+Sz6zZNfz8Z07mzPBzz8xGhPAjRFCaMszIwoBLAoSZXgkc7oIIx10gcc/sMPfMjjBnVoTZM4PMyADI7Jl+fjYnyKyZLmbPNiFECX93v5bjp+C7H+G5w58Sik9x4RvJs/HWu5fYve8FbvwgXa8bt+Dmzf8CIrJRrllDdcqlJmGvJ2pR0GSW02SWE7VIjbtJex1tbhVhXQXa4vnULn0IY9lSokYZTYZaGvU1NOpraLYqcy3AwzEXI3E35up8YtY6hpu9pP0GukJmxlsDkjH5wl/Q32ihO6jLlKfpGGw0w8U/ZyAineQOhjJJRn5dbkmSJCmJpNujzUVs9nh1uSjEFosiF/Ma11eTMsvp8epyE4Bskk72jjIRd+VanbOymYmokzUxN2ujbqYbnYyHrEw02ViXkkro1rZ4GY2a6Q1p6fKr6Aqo6QiqafPV0e5voDsoSZuGI9bc3x1tsjPUZKMvZKLbr5eKovw6mozVBLTltLklH0KTuRa/pgKnrBBffSkRXU3m9pbh11TgVhRhrS0gqKuiK2RmNOWjr8meg7SRpJv+qI3+RgvDcQcTSZ8kb2q00+nX0eaSWp97Qxba3CoSFqnxOWmrJ2mvI2VvoM2tImqREbfLaDTVcLtwLPvAu9uMJMSJTEzl3bnQ1Xm/pzbvAarzfo8s/2Fc9VJkpPgVCDGAS7GSpL1OgiGvng6Pht6gmZGYg7Gog+mUj40dEbb3Jdg12sau0TY29USZSHoYjtrpb7QwGLUxHHfQHTSQcijpCuhZ3eZndZufqfYA6zrCUrReezAnIevy6XLTixaLgpRZTotFQbu9ni63hj6vnnZLHWmrkh6XhsGAKac1n075mE5JRWCjcSdDTTbpMkTtDDRZpQJAj5qEtZaEtZakXS7BUUBHX8hAT0BHp1eK2czCcJ9fR7dblZtGtN4xYYvrK6XYV4uMdnsdbTZF7msxYxVRaw1RWy0hYwUu9SpcumLC9hqs8pVs6Euwd20/Y0k3bU4lLXYFbXYZnW4F7bYa2m01dDrl9Pjq6Q+q6QlqSHuUJB3VNNsraTQW41Hn41AuvQsOdRULqV7+IF5dGRGLXJJQ3C+dRMmL5mOtL0Yrl07et68eZN+GSYToIWUzkNDXkXZkpnbeBqLmMrzqQlzqYhrKl7BqyaOsWPQIZm0Va8Y7ybsEeZdgoKOJ6eFWhNhFo7OBRkc9DnUZzW4NtrpVRG1SVOAT//z3FD75L9jqSrAqivFqq9kw3E7SZ2TdYCvDbWE6m7L55M0IMYKzoZRWv0lKssmM453KfOyKpViqF2ConIdDvgSvugCfagV2xVKMFU/hqFuW+9guW4yrPo+g9rbBO2ipIWtsVRTPZ7jFlytpa/VJyWfZ58buTGpYX9hGf9jKYKOZdncdg2E9Y81Sv81o3M50ykOXT0PKXEu7q54er/Qc2u3R0uWTngdbHfUkrHIp9c1YTZO+ipiuioSumqShllaTnKaGMtosdbRZ6mhUlxPWlJO01xEz196+/EY5TTYlEYucgLGSrCRBXvBILppWXfIUquInc9dTnMhOK27LGvSyAsJC0IMytwHrbY/jsWppjwUZaI/hUNdiqC3KJd9ky7D++i8XkSz7K05E/oHf/K//A3VVHg1VBaSTAd4+9xLfXbnAzRvf8sWXn/Due2+yfuM6ptasRl5TSjjgZHKsF49DS+nKBfjtKsYHmlk3lqY9ZsdhqJA6LbZDed6j1BQ+RUPFUnSKldj0FRjUxcQjRiaHWzh2cCuHDmzl7XMnOPnic2zbNIHbruPVUy9w9dKX8ONNbnxzmZvfXGHfjp2sF4L1mev64pGDvHhkP+fOvMSp4wfYODXIhsk+Cbx+BaqaPGqLnsJrqMBrqECIt7HUlyLuB0N9GSZVBTUlS1Arili57FFqy6Uo2ZqypbRGPdLvGZAAXvwS6To9IvkHxCloj3jYMjHAfVzgPi4gCiSIOLxnG2+cOsqOjRMEnHqSje7c/8/Fzz7km4ufc+mLT7jx7deoFDXse2YHl774hO++vsiP33/L91cvc+2br/j8/Ptc/Ow8V776gk8+eIevPv+Y61e/5tqVy3z03rt8ffELjh06QG9nOwf37ubl44d5bvdO9j+7A7/LQnd7M6eOP8+tby/yw3eXufbNBT7/7DxvnDvLa6+8xPO7d7BlYuiuDiIhwrlN8HDCz86JPraOdLFxMM1UXxsfvnuGt998mdfPHOXAs5voSgV45dgznDuxjx3TPWwYTLF33SBPT3Qx2R6mN2SnyaBAvA1Pj/fx0oEdEkTsASH2IPZI0iZZxXJk1fnYLEpOvnSACxc+5Pr1y3x37WveePNVzp49zXn+Rkpx+gfpMeLVyEm6dEy2BBiJOejzaVnT7OT0zlH6vWqaGoo4OJnmubFWRkIG1iZd9LsUTEb0bEzY2dzsZtihZjpo4f1dG/nh1Rf54Ol17G4NMmyWMW6vY42vnhFrOb26QoZNRbfbmjUF9OoK6dOvot9QRL+hiD6jtHIQsetuiEiplhFXLiGpzafdtIpWw0riqmU01i26DRGKpXdA8IUMNOzKAEQWIjZzu2j2EFnvzm2IOMXtKUUWIu6WF/W5q+hyVdDnl9PlrSFl/fcxrc2apbTrltGmWUKLch7NiseI1z5FuPwRErJ5jNgrWBtRMe6ro89a9e9+/rb06m5zN8CPP0pTCDITiFs//sC1mz9y/aZkjL71E6zbdIyScjdrNpyhQdPD2dekE/6nd//A//h7A2JGGb/4UzNzZtkQQs/smUGEsGaAwIEQNoQwS29nuBAz/JnlQsxwZN7+8RTCfwd0eLlnZiNzZ0eZKSIIEWSmiDBLRJk7u5E597iYc6+KP7+vmmjLYa7cguvA6Te+xGCPY3WmkSlDfHUJbv0oXae7DNf/0SQim8zU7tNL0hWXZKZNudS5zoA2l4Zmq5KYSU7MJCdqlOViM9tcGuJmBVGjjJhJTsreII0WMwVewzEXmwZS1Cx7FJuskI39SYYSHpodKqkGPpOccOcaCBpyqz+gp89voD9gZCBoYjBkzmnge7w6uj1aRhptDIUtudjNbIpJl1sj9SpY60iaZBl/hJahsOWuTb0QUszYQNDEWNTBRNzFWNTBaJOdsUY7kxE7UxEHE0ErI34Tw0EjE01SX8RwxEx3QE2nr4FOv4ruiI6eRi0dYRXtwXo6Q5qMN8Kc+3sjMQcDEQtdPh1tzgZ6wyb6ImaazLVYa/Ox1ORhqcnDVLUMu7wAn7qCoK6aiFFGxCgjoK3CpSzBJluJpWYFfk0FbV4dQwk3g3EXfU1WBmJ2hhJOBmJ2xpJuJlt9TLUHGE956G+0kPZqSDmUJO11tLoaiFtkRE01JKzy3OeT9jpanPU0O5REjNV/1Ma7ntq8h6hbKbUl5wBCrM88AK9LJmtxLPczVct/R8XS31K17AE86iL6oma6IwYC6lISVjmdPgPdARMdHh3tLg1dPgP9YSvTKR/r20O5mNXNvTG29MVZ3xlhMiWZxwejNnoiZrrDJlKuBprMtbR5NYy1eJlqDzDZ6mN1i4/JlJfxZjdDTbbc/aXLraHDqaLdqqTFJCdpqCVpqCVllNFiktNpb6Db1kC3U82Az8BoxCbJSTIQsaFLStoYT3kkWVmTld6wiY5Mi3jSLidpl5NyKGh1SZOInoCO/rAxA5hmRpusueLD7BQiq1FPmmS5lTLLabPUkbbVk7bV025VEtVWSrG2Vkka02SV4dGX4zVUELIr6IxYidrrafXqGYg56QkZ6fBInoiorpgej5IOh4w2azVpp4wuv4q+sI6ekJ5Ov4pWdy0JWxkhYxEedf5dT66q0icw1SxlujtEwl2PrmoJmopFNJTOx60uw1pfJGXsH5I013GHEV9DHTGDBvXyxST0dXQ51fT4JABv9SqxK4somP97Vix4BENDDd3pKMeOPMMbr7/M0cN7sBtlSKez76NTrMpsKM4RNsuJORqwywvRlCxi20gb7598juGkD6uimOzpedH8B6ha/jjVeU9QX7wYIZpRlS5FW5GHEHvYIcRdoGSpXYK5ZiHseQBD5TzsiqX4tYUEdKvwqFZgrJqfK8h01UtpWQHdKsLGO1/kNmNTFyHEZV7ct4HvPj/H+bOHyHoppOmDJCFsd0t67IGwNEEcTVjp8tcz2GRkIuVgKGpiNGFlJGYjZZPT5lTS5ZM04dkUs+zzS7NNQZNZipENG6qI6Ctp1FXmQCJlqGUkZKHFJCeolFLNWpz1RC0yjNXLmMUt7IoiXKoy7HW3IxH1VQsQ4gKKwj/kIMEmX4ZNnoe5Zim3TxdPZTYC56TvewRqChdSXbwUdW1JrugqEZYSYUBga6imoSxP+tosaRr0F/9tgPJH/4L32+9n6e/v4945GqpXLqBw6aPEgnY+/+Qdrn/7FV9f/pLvrn0D3OKNt87x3IF9dHWlMpkzYUBwgt/QUJ2PU1uBENM41MXSJtsvbeQr8h+jdtU8FOWLUcnyqSx6iscf/kfsxho2THWza+sEnS0BNqwe4OSxfWxeM0pYCG4xi5+uXeWHb69w6+o3fP7+Bwx3d9KfbpU08147k0M9HN2/m68+fY8zLxygozmAvDyfOw9nqlc+mWupFoslD4NBXkzBwoepXLkAu76WgEONoiqfnvYwz2ybZGo0zYdvvoQYgEaHHiGuU5O3QCoQm5uBuVPg1tXlojrrKwspL1iEsrKQI3u38/7rL7N+sh+/Q0d7IpCDiPffepUb334NP3zPuTMn8btsrJ8a58tPPuTWtSu8/foZvvzkQ/jpJvx0k2vffMXlLz/lvTdf4923XuPzjz/k9TOnCAvBtSuX+eCdN3nztTP8+P23fPbRe1z64jzc/JbTLx7m+ME9fPjWGb679Cm3vr3Id19/ySunXuTkqRf4+MO3OHbgGSa62xhvjzMQDZA79b5fOtle19vC/k1THHp6U24aevr0Md55/1U+/vgNTr18gHWT3Zw6/gyfv/MSR3ZOIUSYTQNJtg60MJrw0huyk/YY6Q+62NTffht2W0IIAeI8iGnQKouQVSylTraSwf4U/JN0y45PDBCNhQgG/ZkWhb+hsmAp+tpyhDjPYMLH9tE0W/sTdHvUbOmKsH+yg4GAFBN+fOsYZ/du4rk1/axpDxOuL8Rbs4SNSTfb2kMM2TVsbHSzLx3naH87hzoTbPAZGdRVMWqqZcIpk7wP5iLGHOW5JutBQ5Ekc8q0XGcN1kPWMgbMJbdBIiytbH8InwmaNctpNxWSNt8GiYh8KaHaxbTqSxE9kNKU0GGqYsDVkAGHc2Qb629DxLnMPuHCH61TmZUFkDunGWF6baX0OsvpdVXS65PRG5DTFZDR4av5dxAw4qmky5hPs/wJYtUP06ZeRqtKiv7us5TSoS8iJl9GVJ5Hey6e+s51Oy3yToj46afbxQk/ITVQZ1OY3v/oG7yhbt754EfWbjzD4MiLfH8Tvr0OY5NfcO+fKBGihl/8PJADhbmzG5k1M8S9P4sihBMxIwsQZsRMOzNmeRAzspIm33+5fjY3ys/mRjNTDR+StCmAEBGECHPPjARCuDMTCi1CVDLjnuUEo3u4chM+vgCnXruMRt/C8RMXOXDoI0ZG93LrJ/j6yk//OURkPRFpv4F2nz63stOJbGPxQKNkXIqZ5MTNihxQhPnZ2S0AACAASURBVLVVBFTlNFuV0im2VSkZnEKWXIHXcMxFZ9DMWEuAibYQg3E3rR4d/VEnEyk/Y81eegIGBiKWXF9Cr0+bS1GSDNFSqddwxJoDhoGgKQcVkwl3zluQBYhujzZnrO316XMlTb0+/V2/ZyhsQYhdtFgUud91p3l3vMnBZMTOdKOTyYidsaCF0bCZ8UYrI5mIxISlioSlihanPOPtqCfpkRFzVBG319DplS7/UPh29nRv0Eiro56ooZp2j5o2twpPQzHa0oXoyxdjqlqGoWIJ1tp8opY6YlYlMauSiFGGT12Ou74kV+4X0FaScqkZiDkZa/EzknQzELMzGHcw3OxidZuf6XSQqfYAY0k3vWGTVGrnrCflUNLqaqDZpqDZppCK3e74WhYigroKzNXL74CFW7kHmLrkCRQFDyPLf/AOoLh7VSz9LRVLf0vR/H9GiBGqlj1AUF9GOqChzS1JmDq8etpcmpysKGlV0upQ0ePV5XwjwxEro3FJT7quI8zadEiSbEVtdIWMtPu0JOx1xKxyusMmpjvDbOyNsiYTdzscl27/4aiUB94XMjHSaGMwZM6l37RZ6kgaaknoqolrq0hblaStSjps9fS6tQyHLKyOu1nT4mdta4BtA81s7o2xpiPESCKzSfdpafNqaPdpc6VyWZhosSvo8KgYiJgYSzhy5uzVzS6GwiY6nfW5tJwsRGQLxNrt9TmA6HSo6HZlAMgl3YYtXvUdt3sHxrqVjKfDCLGHupXzpPQ0q5ykVcZASEePT0WvV0XaLidprpJ6VzKpUe0eNUm7nFa3jBZXDTF7BSGjZLI210hyIT9+nvzN3+JQFuTgwVgrGZrd6jLCuNEoCgi51fyGE/gNDYwkYxzfsoG3Du5l91iPFE8atzDQZCRryPNaFEwNdfLeuVMc2LuVA89t5bNP3uHcqy9hUJUjxC6smgq6Uz7EVcAupLLDz0AISNjrGW8NsHm4hZRbi3Ry3kr2hKxq+aNS6/Ud91FDdT5CXOXnXM28H6ahZCGm6kWYqhdgrJqPqXoBjrpluRhqv7YQY9V8rLLFOZDwawuJmEoJG0vw64sR4lDONCxEmD2bhjjyzDQHt44hxNvEHZKHLGVvkDw5lnranVr6glZG4276wjpanbV0+esZiZsYa7blYCJlr5WmSk6ldB/I9Md0+XQkrQoC6lJC+koC+gqCugpCWmnS0KSpIKquIKaRNqvOiuV4agto0lcRUJdiqlqGR11CV8TEtrF2BhIuAtpKjJVL0ZUvQFv2FA0lj9NQ8ihChKnJfwB16TzMtdLP+XWVdz8HIHmkxHWoXLkAs7qagF2HsroYk1pGujlMZ3MEIVqxNVQjxIQEEfdDyaJ/Je/3f8p77fdT8vB9/MXS1YgBWLXoDyx96nd0tUQ4/8E5bl7/mh9uXeOrS1/w/Y1v+YkfufDVl4wMduAmLP0fzM+czuszmyUxLUl+7JnT+keQvASZk9XywieQVyylrjqP7RuH2LdrmjXjnawZ7+TQ3m18+NYrhIXg51zlFrMQUTjz4nG+vfglF85/yOG9z/L+W69z+qXjvHLiGPue2cazOzdz+MAuhntSqBUlNPrNGOrLsOmrKC98gkd++7+ozkiaxFUI2eoRj0Bp/uNY1OVsXTvI5GArZm0V2zYM88FbL8EswbVL59m/cz3qykKWP/577EShQyCiUFGwiEa3idHuFDGflcrCJahqitk8NcTp4/s5/eIBtqwdkQBLUUpZ0RJiESe7tq/j+pWLXLt6icsXP+PN109z8Lnd7Ny2kWd3bePgc7tzm+zXzrzM+++c48TxQxzY9wxPb98EmwVsvm0+3rhhDRvWT/P6a6eBm1LU7hunuXThY944+zJHDjzLB++c5ZMP3+D8+69z6sXD9Pak6e1Jc/TQXvbs2EB7xMemoS5OPrudA2vHaLVrEdMw2Ohlz9oR9m2YlPw1GVh6dtcmXnvtBF9+/g5vvHqck0JwUgg+fPUw+zYO34aI4VYG4266Q3b6Gl0MNnoZvAOmwkIQdmqpr8mXPH9RWLnsD5j01WxYN8TERA9mcwPLls3jwQf+lccff5TFi+ahqq2iIxZisqed57ZM8+yaYaY6GhHibUmq9yCMxBy0ORuYbAnwwtPTXH7nJN9/+havHtxOh0NJVL2K58fa2JTy0K6uZHPUzcawnW1NbtY49YxblIwYaxg1VzNildKYxhzlTHlrGNCvYshYzIi5VDJc35HWNGgqYcRewZC1TJIM/tttiBATksE6VreIuGopKV1+BiSKSOlW0KhYhq9yPlHlCvxViwjVLKPDVMVYQIJYaZ2TJmJq7oCKE8ziFlIBaxYizt+xdmWAIwsUknxy1CdjMqJmyK+g1yOn2yMjafnPm6fbFQtIK+cTV9wuSu0yFtFUuwh/2VOkVKuYDGr/05//Y4jI/rt16xa3fvgpJ2f69hp8+sVNjNYWGjQpAuENPLv3K67fhN7+c/zpn5UzZ7aRmcLN3HsizBR+/vRPmhHCzMwZQXJThZleac1wImZ4ELN80hIexIwAQoSktzP8OdmTZLZ2I4QOIZzMmZ2VMnmZPSPE3NlR5syKMGd2GCFs/Om9EebMcvCL/+biv9/nRIg8LLaDfH1FmqY4PCOkOjaS6pxmYGwrp899xq3/ahLR12SnK2TOTSPSfgNpvyHXGZGFiL6wlS6/kVanmphJjltRhKF0CbriRZgrlpOw1JGw1JG01ZP26OiP2BhNeODSLxiOuRhN+Rlu9uJpKKPVo2OyPcxI0kebS8NwTOpIyEJEf9hMj1eTi6PsdEktrN0eLcMRay7mM2uazWbz8+lf0uvT5yROXW5NbuM+2mTPNb7eLmByMR5zMhZ10Gqto89vyKTw+JlMuBlptEmwEbYyEbYx1eRkqsnJeKOd8UYr45lT426PmqixnKixnLilipRDRtxeRdBYjE9XSEBXTItdQZdbk2szHo7a6fLpiBlr8NcXE1CX4lGuQle2CEPFEqIWGWm/jqhFhl9TRqtHMjg3O1REjLV4VWW5Qr+OgJGEvZ42r47BuIvJ9hDjrb6cN2K81cdEi5fVbX4mW325TW7aK20S014NHT4tra4GWpz1tHvUtLoachKIuEWSMQV1FXhVJZJR74/0ivWrHr3rY1Xxo6iKH6V+1R+oW/lQ7vOygoeoXfEgQoyw6qlfoyx8DLsinw6fVvq7TjVJWz0Js4K4SU7cJCdhVpAw1OSaeTucKnoCBsYSLsmY1h5kOO6QfCFBQ+70vytkZHU6yNMTaXZPdrBtKMmajhCjzS5G404mkh7Gm9255KfRJruUJ55JuLkTJFpNctrMCknS5NYyErYylfDkTN6be2Ns6omytjPMaLOL7qCBNreKpLOelEtKZcpKmdrc9bQ5lXR4VAw1WZhq9eYgYiLuoD+gJ22vy+nW03aplbjNprxdKOZQkbbV0+VUM+CXUr76QlJruVQGmN3AdVBXtpCa/CeRFczDq66iO9OR0RXQS7DuVtLprKPNWkvKUi2FEHiktu+IvhKXYgUpZw2t7lpSnlpi9gr82kLsiqWYZUvw48fVUIi2XDI/5z/+K0oW/Ru6qiWoSheR8GrYs2Ocby+9B08I4m4TXSEPJ3fvgBtXefPQM3T79Uy0SClt0uW+ym84wWfvnQOucfP7i7x65ginXjrMzu3rMGtrKFj6CBGXjmTYwmR3nN5mN0IM5CDCpy7HoVhFyFiDEPsRj5ABAynCr2zxQyiLFlD41G9zL54SVJzlLP8kvfDl7tOSl8dUvQBzzUKcyuW5Qky/thBzzULMNQuxZmVM+iIiJunFzdkgZZiL+8DSUIhDW4KydCGYBeI+2DiYJGKsJWaVIohbnWpaHSraXRq6fdJUocuvyvlgekNqxpptjCas9AQ1NFur6Qno6AlI4JB2q0m71XR4NLTYlTQZq/FryvBqSvGppSXmQlAlJXZFVGX8hhNEVGWkbHXELTIJFCoWM9kR5NPXDnFyzzoGYnZsshUYqxZjqV2CXbGckKmEVn8dQlynoeRx9JWL0FcvxVQjAZimfCludSVCTMBlwTnuJxmy0dbkYcv0MJwXVJfks2r5fIaFYPlTD7HiqYcoX/ZEZrNxnZoVj/Lkb/433m+/n/DKv+ev/7JY2pCMgHgbivOeYKg7yc1rFyRT9fvnuPTV51y4+BmnT59icmoCv9tAdXke8uqV0sl8KxJQhDNQoQTRkfm4ObPhUUuyprIVj1Gw9GHsxhpeOvo0G6a68TvVDHYnmBhMM9bfRmeqEauuDnELIh4nHc1xDu7exdtnT/PV559w4dOPuHL5Sy5/+SnHD+1n767tvHhkP4cP7OLo/p1smh7CZaknb9FDlK18knjIxGBXI16LAiGmaQ1bpes7AhP9zbx15gg5qchiGOiKwizB1rXDjPe3UrzsSYoXP06z1yIlLt0n8FrU7N+5gZcP76G/PYaiciVhIRjuSfHG6WN889VHHH1+F26nls/4JYmYh2d2rOXMqaMcPbSXl04c5djh/Tx/cC+pRCMupwWrSUs8FqY1GUVWW4HNrCPaFCTgdeD3OQl4HXjcNlYW5vHY4w+zomAZRcUFlBSvJNoU4rl9z/DuW6/xzptnOHniMFs3TdPVlmDn1jXSdPEq3McFvF4rTqeRtZPD7NmxgZ5ECLEfxlsaGY0HpXjbaTixaxPvvHiAMwd3o6YDNR3s3jLNc89u5fSpQ3z03hlef+X5XOPyy/s2sWOig8mOMNtG2tjQl0DyiapJufWk3EZidi1hIYj5TGya7GXXphGiAYMEKVGoKVtMnWwlwwNJOtNNKJUVeDwWnt29gxMvHWPL5vW8cvwIX3zwJh+eO8mF917j1MGnMwdxb5Ow17N/7QDZk/e+qJN9G0f5/I0T3PrqI86fPkKfX8eWTj8vre+l31lPY3UeEx4t4w4N63xGxi1KVtvrWe1QMGapYthSxrizgtWeSlZ7KhkyFjNsKmHMWs6EvZIxeyUj1vJcUtOgpVRKaspCRFHm8dAB7boVNDcsJVq/mCalBBNJbT7Nmjya6pYTqF5IoyKPQPVimlVFTIYNbGn1ZQDi1u0eCjW5JKhZ3JIg4j4yJZHZdV4Cq5+TuX2yECE9D495lawOaeh1yOiw19DtUtBiqUCIME2qFf9u499U+gjtsoUEKx4mUTePTmMBXaZVJOuXkahfzpBL/v8LIIQI80Ou1flHbv5wPWeq/vzzb3n+wGtcvw7DI8/R1bub72/B9RswMvIZv/jTEoQoZoaw8idzE0jSIwczRAAhvMyZE0IIG7PvcTJnrptZc9wIIXkeZsxyMXuui1lznMyc7WbmbC8zZwWZOSvIrNkuZt1jk9ZsBzNnupg5y8ns2RbmzrXys5+5mHOPlOQkTSY8zJ7pRwg7s4UbIYz8fK6fe+91I2bW4fW/xJWrcOzFC1QrnFwHekZ28Nzh97j1I/x0F0XcTqgS2SjX7OoKmekMmu4CCiHCdPoMdHj1tLu1JCx1eJUlWCrzcMoKCWuriJsVxM0KUvYGOn0GhqJOxpO+nEGaS78gqKtGU7KYTQMpuPQL2n2G3MRiqMmWW4ONVgZDRkkbnjFLp8xyutyaHBDcCRHZcqWsNKXTpc5ttnp9evoDRsaijtzXB0NmJuIuVjd77vJDjMecTKd8TCW9jEUdDARN9AeMUrSi38hIyMJo2Jp5a2YkYqbPryPtUBI3VxIzVRA1ZbLvDcX4NCvx6QqJmMpJmGvuKoQabLSSdquJaCtwyQqwVi/HWr0cbelCbLIVtPu0DDe76AoZaXGrcm2aLW4NIX0lzrpCvKoSUq4GBmJSPG9fk53RlI/V6TATbUGGEm5Gkl5Wp8OSlCcDEcNxx7+DiBZnfW4SkbRLG4lw5tQyoq/EXV+ET11KUFchbULu0g52IMQAioKHqc17IDONeOiuB6Cs4CGEWE9DyePYlXn4daU461fiVBYQNlbkLkubS0OLQ0WLvSFndm621N3VyNvt0dIbNDIcted8CD0ho7QyZvIsPG0ZSrJ3bS8HNwywd7qbrYPNrG7zM57ySF6JFp/0OzLlXDl5k1NNh73hdrqNvSGXy5/1REwlb3siclORzjCr2/wMRm13gVnUVEWrS0lPSE9fxJjzRIwlHKxNS4WG2USngUxXxJ2Z/h1OVQ6Me316etxaOuwNdDnVDAak6VunVwKxmF1ByJjRei4HS0MRcaeGIzvWcWzneoaTAfojmZ4Mp4out+quxuIOpyqzGdUSM8nxq0poc9fR4VfS7leSdNUSMZXjUa3EVrccq2IZxuolkhTkEajO/wO1BY+iqViEsXY5ox0Bzr/zAm++epCRrjjzfv/PrHjsAaY6kuwY7aHZoSJpr6M7YiDuzGrwD0nSk1OC7ZvWcObUUQ48t41wwEkoYEerLOOBf/k/cxKG6b4kZ47shOuCFp+O0ZSPJnMtab8OU81ymqwKfLpKgsbs6LuH0kUP4GwowaMpR1k0HyEuIyt4Am3F0twLaBZohNiOoXLeXRAR1BdJZnZDMXbFUqyyxdgyXonsFMKrLsBWtxyHupiQXYG+Nh950Tx+zlXW9MbYPNxCd6MVv6ZMurxejSRtzHilOjwSFAyEdHS6FbTZa+gLqFidtDEaNSKegBZrDV1u6f+xzabI9OVUENdXkzDU0KirlHop1MW4Gopy/gVvfRG+hmICDSVS47td8kOFDVWEDVWMtHh464Vd8MOXHNkyQtRUharwcWw1S7DKlmKonIdXu5IWn4Jmj0Jql7fLsShXISt4kvJlj1GVPw+7WrovclmgqS3m+Wc3s3vLNH1tUWqKlyMvW0Fnc4j+tiam+lvojrkx1qxAzAVjzTL+8M9/zV7X39In+zv+7pe/p3z5H6T0l2kQl6GqaBEht5GwEExNDHLixCHgJtu2b6S4ZCW1skrqa1fxxMO/ZvnCh6lctRARzUwdqjIwUiXJmMSfgZBBZf6jVBc+gaJkIXUVS1i57A9Uli1iaqKT0aEWDJpqVHWlFCx/kvLipfzrr/8vCvMXsHzRkyxf9CSFeUvYuGaSzz56j1vXrnDjuyv89OMNLn7+CXt37+D5/c/ywbuv88rLR3n+uZ20pyJEAlZkVQW0JTy89epR9uycxmVS4DTV0t8e4qAQ0gHO38IzW8f4J85i0VWjlBdSU7mc6tIldCaDxIM2ylcsoNFt5OUDz+RkVreYxZG9Ozl5bD/drVHq5WWEhaA56uPFo/uAa3z52Xu5kNvR0W7WrxmhuzuJ12vF7jARFgKrzcBDD/6WRYufQqOuQ29QYbMaWFWUT3nZKgpX5bFk8TxqasupqS5j8ZJ5rChYxoqVy1m0ZD6PZmCiTllLormRs2de5uLFjzl58iibN08T8NoI+qyYDUqECGM1SUZpr9fKUG+afTs2sm31EE1WLVZZCd6GSnpQ0oOSQ5sn2THezcbBNNkT7ldfPMD5d87w9qsv8ubpo7x4YAcHdqxBHIJju9ZwePsEGwaamewI0hdzkHSrpenNLmj1m2gNWkgFraSCVnZtGuHU0V0MdjUSFgJl7XIaZAUUF84j1mgjLAQNdRUEAg7CQvDB+29z4vghntu9nXfOvsRHb77CkT3bGOtsRogT8CvBkZ1ruPTe6dyk4295n2c3TnL68B6ef2YTG0fSjDZZ+eDwJk5vHWTI08B0yMD2pJvVbi1DplombXVMOesYt1YzqJf6H8adFUy4yhmxFecgYtRSxpi1PAcQA8ZiyRthKs61VIsibq+otNr1BUTrF+OvfgJf1eOE5QuINSwlVp9PU91y+l0Keuy1jAW0koQ5Cw7i1m2QyALKb5AS2DLFhuI+Sa4ofpVZua6JE9wthcpKlerpsclot1bT7VTmPh9WrqBRnk+/tZZhhyz3+bR8CXHFEyTrF9CmXUqnsYAOYyFpQyG9NglAEqoCnGVP0GIoJm0v/yOAkGRNN36Sgk5v8D1Xf/iCH7jGT8Bzu1+mOTjJ7i3v8soL3zE6upcbt+DQ8/Df/kTLrBl1mSmEl5kzwsyeEUIIJz+/twkhzMyaaWfWbB1ClDFzTg33zNUwY6aOmTMtzJxpYPbcesSsasQsOUIomDnTgxBWZs81MGtuPWJ2PWKGhtn3uLlnrgMxuxoxcxVidjlz7jUxa2YEIZqYOyuJEEFmixj3zornphVilo+5f+5EzFlBc+oAN6/D9h3HCcSnMPtXU9cwSKplLzdvSRB1/fp3SLfE91z7/itEtiOiP+og217d22ijJ2LNQYUQ4VwcZnaTlxu7Z6Iw73y/N2RhNOFhsiXARMoPl35BR8DEup44Saea1ekIXPoFQwkP40kfI3E3o3Eno3EnYwkXYwkXE3EHY1EbQ2ET/QEptjMb2ZmdEGSlSCONkrY965G40wvR69PnphHZUrKBoClnqs6m/WSBImuqvrOHYLTJzlDQzFjExngmZnG00cJIo4X+gJ42p5JGfSkhTRF+VSG+hpU4lcslo6WukJhNMr1mpymDIXNOypQti7PV5OFrKMZZV5gr5otZ5aRcDbmo1t5GC21eTU5WZKpaRkBbTqtHzWDclQOILESMtwaYaAuyOh1mTUeINR0hptNBRptdOTlTm1slGaqtcuIWWc4fkbTX0WSsJqKvpMlYjU22AptsBdba23p4RcEjufcbih5DWfgIsvwHqV72O2rzfpf52gTVy36LskiaVKhKn8BWt5xGSzV+XSl2RT5edREph1KSTmXuWylbPc2WOmkKYZbMzm02ZW4j3R8259KYsqb0npCR/qiN4WYX460+1nY3sm2khWenu9m/ro8D6/vZPdnB+u7GnNF6qtXPWMKVu09lQaLfZ7hrDQYkoMye+menX9lJ1nizm6lWP2s7pdt6osVLf6OFDp+WFmc9YV0ZSbucroCWvoiR3qBeajJvsjCRdOV6JqaSbkabrAwE9PR6NQwE9AyHTbkJW5dbk7t8nQ4VnQ4VA/6MD8ivz0FEo6VWevLLpNxsHOnko9Mv8MxqaXTvqiujw2ug229kbWuA8ZhTiqP16ujwaOj2G+kNWegLS2VL3UEd3SEVHUE1KbeCRnMFXnUhtrrlmGVLUNKDECPoqpYQMFaiLH6KB//v/50lD/8jeU/9mp2bBhgfStDoNeAy1NEacN71RN3sqidmlxEwliLEOWzactSyYq4JwTUhiEbchINWSgoXoW2oZKQvxdhAKzVFi3OSBSHCHH9mDdsnOuiP2nApV+FVlRC1yPCoy2goWYiuchl1q+YhxFnKFj9Io1XBltG2TGHaIelE+rMMQDySGb/fD3eO1IUI46hbRkC36i5YcCqX56YQTZZyIqZSfJqVOBtW0OhQICueR2X+o5Qte5iIRU5bwEBn2IypJh9PQzERYzVpr4bBqI3RuJPBRitdPh2tjjo63Uo6XHLa7DUMRXRs7g6wptXJQEjHUMRAu72OVquchKGKRnUp4pcQ11cT1VYSVJXiUZfgVBXlomXt8oJcZ49XVULcIiNmlYrt3KpiIuYaJtIBhAjz0en9bO6P4m9YiaVyIWFdCQ75ElTFj2Kono9VsYTBlI1GpwyvoQqjfCWmumJculo0VatQVRdRV15AddEyGj1m2hMBRBEU5c2jePk84kEbFz96A65+xrXP32bLaDtZ2cOCh/6BlvK/43nP/Tz6z/cxa+nXlCx5iIL5v2fx47/hzpQohGB8uIuTJw6zft1qliyex+9+/y+Ulq1ixZJHKVz6KH676g7jP9z2bYygLpXa16vyHqZs2cNUrXgMWdF8ZKULkVUspbRoHk6bkqawBbWyjJqKfJYtegRNfQXrp4d54chetm9aQ19nC/xKsOfpbXz1+cd8c+kLLn31BT/9eIPr165w9sxJPvnoXW59f5WDz+0m4LVh0ippjvoIek08vW2K619/yvN7tzDSl+L1kwc5KAQHhaDRqcZjlmPWlKNvKEElX8WyxQ/xyEP/D4UrnqCueiXKqpXkL/wDVnUNR57ZkilCc9PaHOLgs9vYvnmKenkZbBY0hZy8+frLfP7JO5w8eTi3kb3OXIpLl1NcvAyjuR6trp4HH/otYSFoa28mEHRjMKoZGe2nq7uNjZvWsGbtBGPjgzAgWLDwCcoriigtK+SxJx9GpqhGb9SwZNlCnpz3GDJFNaXlRdTUljM03Mux4wc4ceIQL798hM7OJLW1xSxd9Bglq5ZiNigxaOvo6Wymtz3OaE8LG0a6afGa8aqriFtVtLsNTLU1sm24g9FkMIMUPQwg4/UXDnD5k3d49cTzHNmzlU3j3Wwa7SDuVHFkxySnD2xhbW8TAwkHXREL6ZCJDtQMtPjYMNzOpvFO2hszz1dzQZyTnh8KWE9pwWNUlsyjrjqPkN9Af28zAZ8JrVZKbRoc6GHb5nVMjw/+f2y9dXhcd3r3fXaz2Ww2++y2XWif7nO1T5te7fs22902aWBDTsy2LGZmHtAwM0ojjaQR44jBMtuxHUMch5zEEHDYThxyYoaYIf68f5yZY2f7/vG7JM0RjA7e3/v+Am++vJ2vDr/LxpWj9LcHGe9rRRC+4sVNM3zx/ht88f4bPMBBPILAhwde5fMPD7B+Jkpn0MrW0VZOvb2NVyZaGXXJeGmoiddGWlgX0BHVljOqLSWqLqRfniUKqJXpDGmzGNZlM6DOYFidzbA6V1px8NCnzKJXkcmAJpc+VbYEIroaMulUZkggIi7Cd5YuxFb0LO7yJQRrE2MJ1pmMumS3QUF83Y8EeiVQEd8WBxG/jm3/VWzFgUSs0XEbRNzWp037dQiCh7CmDHtFJn6ZqGkIyHKJaEqZC4rbo/oy2qpSaCtPoqV2CaHqRTRVL6FVtoIOtQgkmuWp+GuS8FUn465KotNURLM6G0/dijueT6JW6cZNOHnme65xlWuc59zV05y/eI2dz79Ne+Ma7LoxQr45zn8HHx26zv3/rEYQqviRIOPeu20xAbUdQdBz7z1ufvwjI7/8pZ37fq7G6/uCu7fB/wAAIABJREFUoZHTjE2dJdL1Nf/8LxZ+fFcJv/8/Rjq6jjE8eobhydP8+ekIP/+5mZ/9zIjGcICRqe/oHjxBdv5mfnK3irvvUVCv2s7cxvOMzh4jt2hdbOLQxt1CkF/+PIKor3Dw87v9/PxuD3f/wo4g5PMvf6jHbB2HG3DtCmzacZDWgd2UVUc5dRpu3IQrV+JTiKvc4gJwEWGkxc5Qk0VawyGr6Jh09HeMtNilNdnqYihgoselkVanvUFK+I1/7HFpGA6a4ejvJPtWzvySbo+O1f3NlKfMJ2SsY2VPI1MdPpq0VfR5dAz6dIw2mZkM25lqdTDRZGI0ZoM6GtDTY1PQ57gtTo6HjMXF0XEAEZ9C/OUkIi7EvvN3jPhFm8R13QGmmm2SDuLOULPRgFEsGP1GJoJmOP43McG1jqhPS59DfMh75DnYazOwVKViLE+SOpbWujQatcUEVcWEtZV0muvptSulxGmPrABzeTrmygw8ikIsNdmoi5PQl6dJhUWbTUaXR0mPT0WnW4FXXYSqOEFMDC9KxFaXS69Py3ibg5kuPxPtbsbbXEx3+pju9DHe5mKmw83KLi+zneJUYjAg0lk67HI6HQoJQHTY5fR5NXQ5lYT0oiuXr6EYQ0U6yoIEKtOepSjh8ViXYC9VGc9Ql7OQupz53FkUiiBiQPq6Nnc+2opEGkqWIS9cjK4iBUE4RFnKk9TlLMSvKiGoKZNocRJ40NfQZqqXMjLC2ko6THUMeLWSK1OXXUGnQ0GfV8NQk4mxVjtTHW7WDDTx3Fg726a72TLRwa5VA7ww18+6oWZmOz3S/hgP2yRqU/x43ym6Hw0Y6XM00GGVxf6fjUQs9fQ4G+j3aBj0iRqNsdBt8Xp84tPpUNBirMarLCCkL6fDXk+3SyHRTwa8aqJBvWQnPBkyMxY0EPVqGHKriHo1jAVE7U6XRXQji0/HOo11dBhq6bUqRGDhEY9bk6k6BiKOYJbnoa7OpDh1MaryPMrTllOStBC/uppet45Om1J837Fzvd+jo9uhotuups+jJ9poZ6zVRY9bRaejjrC1hiZjBT5NMXZZDoaqNAQB6aFdnvEsssLl5DNOdc4iuE/ArMynKGc+AbeC2bEIn733Jm/ufA6PTiadH20uBR5DKYb6TIR/A219AcrqApFDPTPBQG87o8NdvL3vZd58bTtvv/kCa0mmriSDLWuibJjoodWtZt1IG2G7AkHw0O6ox1iVhruhgGZLLU5lIUFDJe1OBa12GaqSJLyaUtZFW+CFx8S17w8ijWIvtx1u7gExQXmv9H71FSuw1KZiq0/HWpeGtS4NY1US5poU3A05+GOWuw55JnZFNoLQipJWqcvrUBZTmbkIY3UmDkUBtrpcPIpCWvQV9LkbGG80ikGFbhVd1hpC6gIi5jI6rRVMtujYGm1kdaedIa+C8SYtQ94G+l1yeu1yBlwNTDSZmGq20GuX41cWYpPlYarLRleVjqYiFW15KvrKdMy12dhksZwfzQ8FisZaUUTdbKmlUV2Crng5tuo03IosNMVL0FeswKMpwFCdIv2MujJDKgD6Wn1wSKAiP4PqkhwcxgZWTw2jqitj2fzHyc9YTnleKi0+M99++g5cPna7iBA8lCQ/ijb117wX/C+efeD33PvTZvKTniY/6Wkylj7Osmf+SwIR/8gR/pEjvLp7K00BOwsWPEFlZSHBgJuS4jwyVszDrq9l86oR9vAoopg9/r++hXAPKAqXUZu3hNK0eRSmzKM0YyElGYvJTZtPasJTZKUvJGn50+RlLScrbTGFuYkU5ibhtmvY+fw6zp/+mivfneKdfa8RbvQwEe3j9LEv4dY1rl+7xFdfH+HDjw5y4K03+fTwR3z80UE6O8JkZSVRWZZPZVkuJYUZbN40A1zm3Kkv+Oi9Nzhz7DCnvzhIf9geyzOJBcgtEGlZyxY/Sn52AtOCQGFuEgcEgbLcFBSVBUwPdnP44D4+++Qdtj63im2bVzPY10ZRfhqsFRjsa+PLLz/iuefmCLW40Rvl5DPOkmVPk5C0gMVLnyIpdTEp6St4ZsGThMIBtu3czOjEEN19Ed4+uI+jx77gu0tnOH7qKEe+PMTaDXPYnCbKKotITFlGSvoKAo1emttDJGck8fSCp0hMW8GjTz7CE08/yorkpbRGGlm3fpbX9uwi0hEiJW0JycmLSEpaSHFBOi67jpVTQwx2tdAb9jHUFsCnrcMuK8HTUIajtgB/QzldDjV9fqMkqN4xN8q7r2znwO7neXHjHXbj5dDjM7Btto/da6JEw1b6Gw0MhS30NZro8OuZ6m9i00w/0wMthN3a2D3gEH8iZhTQAQvYTmnBMkrzE8jOWIROU0Vri4sNa6f49JODHD/2NTeuXoBbV7n83XG+O3OUTz/Yx+H397JlzSQuoxKPILB13STvvPECG+ZG2bl5FVfPH+fC2W/YvXMTI93NbJ+IsHXQz8omHYPWalYFtKwP6Rk1VjBuKmdEUyROIBSicHpAncWAOoMBdQZD2iyiGnESMaTKYSAGHOKrT5n1AxDRrciQQEREnkarLEUCEcHaFQRrVxCSpRBWpkuT4LjLnPAAIl0wHckwQUiI0QWr7wAR/3jH9jjQ+NVtulP8HtJlrqTHUhUDEXPcFlv/T7pR2FD9P15rqkglULqCltolNNcsJlSzlJa65bQpU4g0ZNCiSCNQmxgDJTlS4F67qZDbVq8iiEA0ZeImNzh29luuAZG+WV7fd5QbNyHSuZp9b33OxevX+fCzMzz4kJa776rgl78wIeY2qPnNryPcfZcdQZDxk59oEX5Uxd//Hw0nTsPXx2HlulOcPAebnj/Hfb9awYbNl7l0FTZsvsS3Z+GDwyAI+fj933DxGqzZ/C2Hv4ZT38Ev/lc1WTlr+e4qvLT3Iq++dYET52Hp0lUIgp57hJj24h4zP7rPyo8EAz8W5Pz+n3SMrDzKxVtwWQzhhptiVrWtsQ9b8Dl8LS/g9k1x83v4/hZc//4y33OJG5xDGG9zMdJiZzhkZaTFLtmuznT5WdkTZK63EUHwSIAgHtQ14DNITjrDQTO9bi29bi2DfiNjzXam2z1Mt3sYa7YzFDDR7dEx1eHDXJ3LZMRLp0vDcMjGTMTLZKuLLruC4YCB6bZYdzimNxjx62JiU60UKHZncRenNvXalXRZZLQbaghrKwlrKyXrVylz4g4AEv8ds61ONvWHGPEbpC70gEstgZR+p4oui0yaXNz+PtH/v81UTaO6hKCmCK8yD+EJsFanoS1bjqZ0GZbaVIIaMWAsHhTXbZXTYZXRoq/CIyvAWpmJpSoTWwxAKAsSpA5qQFtOk6GKVlstXR4l3d4GgvoytGVJ1GTNpz5nCZqSZCIORaz7HmCi3c1Eu5u53kZW9gRFENjmYKbDzWynh6l2JyMhMwN+HX1eDf0+LQF1Kc2GKnrcKoaCBnrcKhq15dhrc7BUZd5xYR6KXcwdCMLcD6YRd66KtMdRFCxEXbIURYEYTGeuS8dSn4G2IhFDVRqKwmXUZM1HX5GCV1lEUFMmhb216GtoN4sWr8MBE8NeHf1OlTRdigaNTLTYGPTpaDXW0OVUMuDXEW22MN7mYGWPn40jrWyf6WHXqgE2jrTy4upBXl4XZctEB2v7G1nTF5QE15NhO2Mhi0SNiwv245Ouv7xB+ZXFtBpr6HE2MOjTMRwwMBwwEG0yMdpsYazFymBAT8QmI6SvpMVYScRWR49bSb9PLaVYjzYZmQxb6XMoRP//gF4Ezz4tUa9GyhYZDRjF8yaewu3SSMnE3WYRXHTZFXTY5TQaq2IFYQhDXTay0mS0VYVMk8002XjUNYy2eOlwqmnW1jDoM0j/55A/BiScGrqdGno8RvoDpthEpYqgvgyfphivugiXMh9z7Z3nxnY0FalUZM7HqSri+ZU9rIk20xsyYjOUYlAXsfeVTVw6/TlXz3zNu6/uwFgnUl0C5tv7t64sEXYJNDoNTA7189LO55meGOLg23v47JN3eHvfy6ybjZKRNB+HrpbXd61j98YpPPoqAoZqkepSLhaiLZZqrHVZWOtzcTUU4deV02gU7V9rcxZTm7P4NoCIgQiuiFxnMZeAHzy0jFVJ6MoTJP1DnFsdf91QmSi5MjkVWTjusHh999VNXD7+EWwXUJWmoilPx1qfi60uF5csH5csl0BDER3WOkYDeqaaLYwFxXyciKmcQa+MYb+CVZ1Wto2GmGoxENYV02WtostaQ7vxdgbO6g43qzvcdFnqMJQk4ZDlSyBCVZaMujRZAhF2eT71eUupzJiPIEQlAbijoRCbQtRS+BQFeOuzCaoLxUnNtyDLm49VlklZ+pPU5C5EU5WO31xHnMLQ7DFjaqilvqKIZQuf/qE4VRCYGOqgriwbj0l+mz4WAxC6yiSe+tPf8Vnbv1L4zF/z17/IJG4pW5j6LJnLniDh2YcRhLU8wcti0fEoCCfhqcf/i/6eNr744mNe2r2DDetXgUbApqmmP+wUCxfBQ21BAj+wkwwhLg9U5iyltjCZyoJEirKWkZUyn9KiZJKWP41KXgr5ApWlmRASiIQ9vLP/Fa5dOsUn77+Fx24kadkCejta4PpFrlw8zamT39DY5INqAaoFVs1Ns2njWiLtzXjcNjQNtdRWFVNXXcTqlaO8/87rvPHqDg5/tJ9zJz7j/NEPGe30EnIo4S0xEE54QgQRSQlPopKX4nPpkNcWsejZR8hKXiTt57f3vMj+N15ky6Y5Xtm9lanxfhSKCgwGOVNTg+zf/zJbnl+DzaGlpq6YlLQlPLPgMZYnzuepZx7msSce5LEn/pu0zCSyctMoLssnOS2BHbu28t2lM1y4fJZbXOerb45w4vQ3nL94mj1vvkyDRsaT8x4jtyCTUFsTrZ1hEtNW8Pi8P/PU/Cf589PitvSsZErK83C4TbS2BamXVbB8xbM43QZcLgMuu47y4ixa/Fb624NsmBlm/WQfYbsKv7YKl6KY8RYHguChz6NnOGhBmANhDvY8N8fOVWPSvnhp/TSDzQ7G2rys6m+WuPntdjk9fi3DrVZa3UoOcT+HuF+6dgMWuahLETxiyOJXsXPlCghHxE59euJTaFVlNAYszM1EOfzxuxz9+gjnTh/j0ncnOXPiC65ePMmNK2c49OEBTLo6rDo549FOnt+wkq+OfMA3X37M2ZNfwo3vOPb1IXZt30C0K8SmoRBNihzWt1t5rsvJuKOWcVsN3fJsVnvqGdeLCdUTxmJmrKWMmQoZUGcwqMlkzJTPqC6PqCaPwYZs+hWZ9Mgz6JFnSCAiDiC65Ol0ydPBIkirpS6JdmU6rQ3ptKky6NBm06XPo0uf90MQ8Si33Z3SY3SofCRAJ9RzOxU7+w4QEV/xaUQMQLTrS+kwltNhLJealoIwDScF/v9qjrn+Jno9avG+ry6mTVVIl7aUPlMFXapUutVpdKpSaVckEZYnEVam/I/fUbb8j3dMtuMgQrSZvXVBLK4vXjrHjRihp61vM6+9dYp9H5ylrWeW81dvcfrKWa4BFy6BVr8bQcjnnp9p+fWvWxAEFffe40cQjPzkLiPCj6r4/T/IuXgNIj0f85OfL+TlNy9y8BAIwr/z5tvw5gH48T1P09i2mis34be/rmI0eoGvvoWf3Pf/UFrj5spN+ON/WKiv28aVG/B/7p/Hf/55OVe+h/zc1dxzl5qf/sjET+62IPxUiXCfHOEnNTz4YBNHjsL563D2sigSv3npJlcvXOEasPW1t2gb2kWDaYLhkdf49NNrXLkW14Zc5hYXEDj1V2KR/c1v4cwvGWmxM9XhZe1gC+uGwkxGPPT5DXQ5VPR79eJUwamm26lmKGBistXFTMTLcNBMf0ywGW20iNOMU3/FSIyy1OXWSg5NnoYyxlpddHt0rOtvZiLsZDJslxxzBrwiTWgyZGZtlzeWDOyi166kVVdFv1Ml0Y6GvbofTBniVrB/ucYbzZIDjxjcZGV1h5f1PUE29jVJdJE7U477narbQmivTgow6/doaDeL4tg2UzUBdTF+VQEeRS4+TSHuhjwMlYmYa1II6ArFRF5jlSTqHvaKNIUmTTleeSE+RRG2mmys1VkSBcPTUEwgRjEI6stotYmp3k3GMlzKXFzKXKx1GRir0nDIc+mLFdCTERfTnR5muvzMdPmZ7vSJ9KawjemIS6LajITMjITMRJtMDAXFjIUWYzUddjkRm0zSSRjKUtEWJxGnJomOCfFwqbh1azzdcS3lqU9Qk/UM8vwFqIqXSIJTQ3UKVlkmDmUODmUOXk0xTaZK/NoSbPXZeJVFIpCJUeK67A30ubUMB0yMNlmloj5+/MabrUy3ORlpNInhezEu+VCTiYl2J3O9ATaOtLJ1spNt091sHo+wbbqbHbO9bJnoYN1QMyt7/Mx1+1jV42esxcp42CbZv8adm+KUuUBDCfbaHATBg702B7dc5E22mmvp92np82ro82ro9ajp92mZaLGxssPDaJNZdMtxyun1NDDg1zDcqBcD6YJ6hgM6hvxaemwyZsI21nR6GAsa6LHW02eXM+xRE/VqJNvibqtcdClzaxlyaeixyInoxXyA+ESm2VIrHp9fgVVZgM9cw+vbN/D1+wc4+9kH7N+xgdEWLyFjHW1GEaiNN1sZ8GrpdqjocarpcYnXa4dDS5dbS6OmUrKsdSkKccoL8GvKqMtdwrP/+Q8IwhZqshchL0pAX51BXf5ijLUZtLvlFKc/hboundz0p4j2+nlv3y7eff0FJgfaEYQ9GGUFOHWlxK1OrdpiVHV5LHj8vwi5HIz29aAhxKnjX8LNC9y6fp5XX9hES8CCIIhTC6uilCabHJu8EEHYyHSXi7k+H83mChzybDzqIgL6Mvy6UhyKPMoZiIW9bYHX/xNefRC2PgVv/BFeFsRu779BnA+rLlmOXZaBT5Mv2bq6lNnMYxeC4EFbthxtmfg91ro0dOUJ+DT5tNoqsdRnSCDi8L4djLQ5pQ66tjQFn7oUe20Wc90eto23MxE2MeRtYCJkYLLJwIivgahPQdSnYGWbiS1DftZ1O+h31hIxlNFnr6XLLGZ9dFtqJKetTlMVHcZqfIoCnPICXA2iNkJdmoyqLBlTXTb66gxkhcuRFS5HXZ6C0AP9ISNeTSna8lScykJURYnSQ9ZWnYajNoM2SxU+jcgn1lUlo69OQ1dzJ6D0YFHX4rXpKM3LoDngIehzoqyrYs3sOFvXzzIx1EGz1wBRAaJCTIOyHUNVGmUZT6BJ/RuOtP8bi5/4JxrK05CVpFGRs5zEZx/i8T/+MzlJ8+lt84nnjUekR6WsWEBm2jJmJgc59NFbfPLh22zfuh4eEkQNxAOIx/ZP3C5Mfg+CcEQCETX5CSjKMqgtTkdZmcv8J/+TZYv+TG72choUpUyOdxNp81JbnQ8hgdLidLoijcxODWE1NfDQf/4bzzz135SXZOMRBF7cuZmRaD8rEpdAtUC4tRG5rBqFvIamRi+fffoRo8M91FYVo1JUU1yQSbjJxchgByunhrh45ks+e/clrnAPgvAyAlCWu5T8rAXkZSwkPeVZaqvzUMpLKC5MZcXSp1i++Ck+FwQ+FwTaGj1EKcZp0+NwGCgoyECnk/PBBwf4/IuPeXPvy7zz7pu8tmcXBcVZ/PnJh0hJX87CJU+zYNk8Hn/mEZ5Z8CRLli9g4ZJnyMxJRa1TEB0b4JNPP+DS1fOcv3ia46eOcvnad2zdvglf0IU34GTR0mdpaWvE1+TF6XNQUJrPk88+gVwtY8mKxZRWFFKvqCYlfTl2l5EGVS0rEheRm5+CoqESl8tAo9+Gy9yA16JmJtrNB/te4ssPXmf/zjXMdAcRgBZzPW5lESFdteiyZYDJiJe1A21EWzz4tDLGI028tmkl0RYXAwErq2MgYu1giNGwTRRKCz0IbyGBiP52JxtX9jHQ6qI7aJFoOePkI5SDuj6HjMTHyc9agLI2F72mgnCTg107NnLk8Psc/+YLrlw8y6njX3Ll4mkOffQOF84d5/DH77Jyepj33nqDI4cP8vmh9zl9/HP4/iLXL5/m3KmvuHX9PJ9+/DZtXiMdVjGQbtyjYC6kZ9anZNhYzkpXPUOafEY0BUyaSpi2lDFhLGRIm8OQNodRYwETlmJGtPkMNmTTJ8+gT55Bf0M2A6oc+pRZdMvS6VNl0ylLo0ueTr86h66GTB5lD4+yh5a6JLxli/kTb/En3qJdnUmHNodeU6FY9MezXOIgIoHbmor8GHiIHRMJRMSnFXGa0/3xhk1MQ3EPtBlL8Cuy6HXUEtKW0WETA5A5KdDfYmP1aAev7VzDgVc3S/ecHasGGY84CaiLCRvLCWtKCDXk0ypLIlyfSJs8mS51BhHVD0XYEWMhzpoVVKY8TDSkRgrEk3IqOuDGdbh5nStXznLjFmzf/RX+yA5KlZ24Wlfy+ambXAVucIPT313i1Dm4eh36ooe462d5CEI19/60kbuEIPfc1cxdgo8f/UjD7/9BzpkLEI4c4sf3LOGlNy5w8BDc9zdPsvcd+OhjEIQHaeuZ5uotuOtHy5mZvMjVm1ApszKzfiuXb8K/3F+LRrWDqzdAZQzhC3dw8ToU5k/xE6FGzKX4sQbhF2qEn5fxLw+YOHUernwP5y6L6dRwFW7d4OKlK5wHTgDdU7voGNyJx7+W1147wdUbcPHqDW5ylSu3ziCMhh0MNpolEDEQNDHSYodjv2G60wfHfiNqJFwaBnwGOPo7uhwqOu0NEmAYDdkYDpoZ8BkYCphEUBIDEQM+UcDZ7dExEDTjVpZK4uqZrgCtpnpGmqxMtTqkicF4s5XRgJ65dicb+4Ks7nAz1Wyjx6agWV0uAYk7pxHxYu/OFS86B92a2+47sQnEeKNITeL43zDeaKbP0SAF1sUL1jggGfaKqcedNjHAqcMqE6cPqmJC+nL8qiIatcV4FLl4VPk4FTkS3SGgK6RJVyL6uMfconpsCkLaChw1Odirs/HICiQBc1zU6GkoxqsqEScRxgqazRW02asI6otwKUWw4tMU4teW0Gavo8utYrDRyES7k5kuL3O9jazuD7Gqr4nZ7gCTbQ6JwhMXFo82WxgJmRkKGuiwy/GrSn5g8xofHepL44g9HvoSd2Y6giB4yF/2MIKwhaIVj1Cc+CiV6U8hy5uPtmy5RPEwVKdgk2fhUuXhVufj15USMlfRaCjHoyr8HyCi06akx6lm0GcgGhRF8Heu6TYnsxE3YyGL6Ivv1zEcE1PPdHlZN9TMc2PtbJnoYMtEB1snO9k+08OO2V62TnZKIGJll5e5bp+oj2h3SpOwOJgYDRhFEbxNRkBbjlteEOsa5+OWF9CoLSdik9HpUNDtaqDHrWLAr2MyLGZHTLc5GfLrmWq3M9FqZazFzFiLmalWGzPtDmYjTmbaHYw3GplqtkgC69GYLmLIrWI8aJA0Pn2OBkb8BqaarEwEzfTbG2jXVUtahjZLHSFzDR51iQj4EkBXl4NTW0NvyM1kT5i+oB2/tga3UtzfHVbZHcGHKrqdajpdGiIOFe02Ne32BloMtehKklEVJUtaHeEgdHpUbJ3uYqTVhqUuB1WZaAHs0RYz3ethvNMhUpSEl8nPnMf6mR6OHt7PJ2+/IgFRk7wQn7nqjpv6hzRU5aGXV+EzmZiNDmM1aNiwdoZL353h+pXzXPvuBMwJMCfwxIP3U5g8n0fZg1WeR6uznvXREFOddgK6YvzaIuzyXDzqItyqQgRhD4rCZbG/tQvh94gTiH1/gNf/M0a1O4kgeJAXLEVXKdq2WuvSsNSmSjQmhzwThzwTa10aAZ3oWGWXZWCrT8dYlYStPh2/toCAoQRBAzvWDvPJm9tgnoAgtOJqKMIpL8BUnY5bnsdwo5aVnQ7GW4xMNhuZbNYz6lcxGmhgVcTCbKuR2VYjqzusrOt2sCpiYSygpt9RR6epgoihjH6HjEGXgk5TFRFDBe36Svyxc9WtKsYuz0dfmY6hKgObIh9zfQ4NpUlM9/o4+sHLfPTGZgQhiqYshbrcJRiqMjBU3E511ZUkYqpIZvWAD0Hw0OVT0O6WY5bnYajLRZgHyaxFeAAGIo2M9UXQK2vZuXUTL72w/X9MIwRHvJiPCxhDCMJJ/v63iezz/Qva1F+Tm/AwNfkJ6Grz4QkBnhCwa2sYjPiZGGxnz65NBF0GygvSyM1cweL5f6ZBVk50sIOd2zaybcs6mt1GsWgR9sTWQYS3oDJzMTU5S1GXpVORvYTClGeoKUiKTaG+IiNhPukr5rNz+xpeeek5xkY66Gj3kpudQE7WctJSFpKZvoSEpfMoyE3hkYf+HZWiks72ICmJCyktyqS/v4333tvHG2++xDfffsH7HxzA7bIil1eyft0c588f59jRz1i7apLWZh+ZaQl4HHramj14nQb8Ti1bVw3SGzKKgKdeLLzyMueTm7WItNR5pCbPZ/HCR1m04FHSUhaSl5XIiqXzYLsgrnni0mjqUSqrWbVqgvPnj/PFl59w4K09fHbkQw6+tw+nx4xCVYPWoGDZigX8ed7DPPrUQ8yb/wQLlzxDYUkumTmp1NRXMLtqkjf2vcr7H73DmfMn2Lh5LQPDPQwM97B2wxz9Q93YnCaiYwPojRqyC7IItgR448DrbHp+I9GJYaJjAySlLkemrOLJpx5m2fL51NWX88hj/4HRqODdd1/nyOGDvPPmi2zbMM1rOzawa+M0fc1WhDnYuWoQAfCqxAyUcCx7ajTsZO1gmA3DHUx3BJmIBFkX7WH7bJThZiejYSer+procasYa7Hywqpetk5F2DTeztbZbnasHWb35gle27mK/a9sZM1YJz1NZizKYoS/BYe2DEtDETp5HkXZCynKXoSiJgeNvJhGn4mXXtjIsaOHOX3iK04d/5rrV85x5uTXfP3FJ3zz1WEOffQO+954iUMfvcPF8ye4dvksV747xY0rZ7h56TTfXz4F187yxccHWDXczpaRMDsDCpdiAAAgAElEQVRGQswGdUz5VUy66hkxl7PW38CMvYoxfSFT5lKmLSVMGAsZ1uUypM1hxJDPuKmECaMIJAaUWfTFJhA98gw661Jpr06iR5lJpyxNAhJt9SkSiGiqTsBR+CzB2hUSkBCEs7cnB3EAEac0JSDqybLvmELEQUT6HZSmdMTz+fdxABEHERDS5OOTZ6IvWoxHnkXEoaDbp8Ncl48gzLFhtp8vPnmTC6eP8MWh/dL96eP9Ozmwex3jESdNxgpCuhKijVpGbCJVs12RRlieREiWLP1MxJRPu6mQDns5rZYyhF3cASI20ukVLWC5eREunwausv/tD4n07OSdQ6D1zvDJCTh+GS7cvG2FeuuW6NB08Tqs3nSC+35Vxz0/tcRyHNzcLYQRBB1/9/saLl6Hts5P+evf5bDj5bO8/dH3CD9+kM+Pwsuvwn2/eppI/zTXbsHf/66M7vavuHYDjp25xYnz17j2PTzwbyq0yl1cvgxfH4NrwOnzUJg7ya/u1XDXj00Id+sQflLO7/5Zxqv74MpNOHZGnEDAZfj+O85ePMd54JVTcPA6vPr+GayuYQaH9pKW7uDUObh+C25wnZtcuA0i4oLqPr/htpbh87+HY78h2myT7Fo5+jsGfAZRx+A3Em20SEAi2miRhNQrO/1MhJ0MB80M+o3MdAXwaypZ1Rei06Whx6unz29kbV+I2Q4fsxE3021OVnf7Wd3tZ2Wbg3XdPp4baGJVxMV0i52oT0/EWEtIVUa7oYYhj5aJJos0ZbhTJ/GXQCK+LR4kFw+TG3RrRLebmCC701wvpV53muul6US7uY6gpoyAuhRnfR6aogQ0RQmYK9MwVaRil2VhqEzGWJWCqToVXXkCtvp0Gg3FNOlKRHFkLOuixyZOIezV2VgqMnDU5GCtzsJRl4tTLnYN7fV5UrdXEKDdUU2Hu0ay13Qps3EqsnApc2k2VxBxyhhs0jMZcTHT5WW2O8B0p4+RFgfdHi1jLVaxSI64GA/biDaZGG40MhjQi9aoDgUeRSG+hmI8ikIxqfaB+MXkkfIh6rIXxx703yJSAY4gCBspWvEIhQkPU7TiEcpSHqcu57blq6U2FW1FIpb6DAlEeDXFBA1iCnZAV4pfVUKjtpwWQy2tpnoiFrk0jRj0GZhoskjC96lmmwQi4pSm6YhLdJ9qd0pUpq2TnWyZ6GDTaBvPz3SzfWUvO+b62DLVyfrhFuZ6A8x2+8QVE0THpzUrOzxMtzkZbTIz6NPR7VHTbKnFG0sUt9WJNBS3soigrkICXp0OBb0eNaNNZmYjbikdezxsYSRkZCioYygo0phGm4xEg3qG/FomQ2YG3SoG3SoRTIRtEqVputnyg0yTsaCJmWY7U01WhlwaOo11kmajzVJHs6U2pomYEztBWyA7YR4V2UliF0gjdoi8qnI67Q0ipc2jESlWjUZGm0VXr8FGM51uLa1WBRGrkiZtFV5VOT51OQFtJUNNFj549Tm4eQrBA5qyFJQliQgfQl3+YvyGMoy1GSjLExGEvdSVJbBjfZSTR97hIA9wkAfwmxU4NOW4DeWYFOKk534OsWasm70vbuPM55/z4uYtJC1bTGVZPvvffI1vjx7hsw/fYsdzc4S9ZnrCDjyCwKPswacvp8Vey2irhXZHLXZZFo2GYtwNdzqK7UFdsjz2+QWEs2LBWJH2JLz6IOqS5egrktCVJ6IrT8RYJYqljVVJP3BmcjfkYK1LQ1+xQhJVO+SZNBlLaLGUi6Lq6mR8uiLsiiLmBpo5e+Qt3tq1FqeyEHNtNkF9GS5ZLi36Cvq9Ssab9KzqsLF5wM/6HiczYQNz7WbWddpZ22FhdbuJNREzm3rdrO9y0GerFkWgjjp6rdUMu+WMeJV0m6qJ6Mpp15bRqBCnnV5ViSSctsnyYg5eIpXnuakO+P4E337wCsJaMFVloi5OQhDmYte8h8q0ZxEED4bKVOpyRd/1kLkKmyIXiyKfssyFeLCwZrKbbz89yNt7XqAtYKe2LI+z/Iqz/EoCD41OQyz6zQJPCMhLEjHWZtBQuoKf3n2A3Kf+lveCD7Hgod8gL01AW5NDceYyynMTGYz4+ebw21w6/TnbNkxjbKhEEDwkLXmKvPRlpCbOp7w4C5dNS2vIjduuQ0gG9oo0CEKxSdM9Iq1JqIbUBY+w5In/QFaSQZvfik5RQVlRJuVFObyyeyvnz37F5csneOmlzWg01SQmPktGxlIef/yPLFz4GCtWPENubiK1tYW0tLhYuXIYp1OLVlvD3r27OXr0ENevn+Pq1XNcvHiCLZtWMxbt5vyZb+HWJY4fPcyhDw+wY+tarEYlLX47TR4LAacRQdhI0FInvte7YrSvv4X8rAUU5C4lLXUeCcueZP6Ch3nmmf/m6af/m/SUZRTlZ1CQnU5PJMybe15ky6bVGLRyCvPSmZ0d5cKFk5w7d4zDh9/jw4/eZt/+V7FYtWRlJ5OSvpxHH/8v5s3/M1sFgcVLniUxaSkqtYyU1ATyC7IYHOphaLiX6ZkxunvaGRjs5rnN6zj86Ycc/vRDgo0eWtua8AgCDpeVoWg/x04c5RY3OPzZx3T1RGiPNDNNNnX15aSlLWf+/MfJz0/nscf+SKPfxv43d3Pt0ilOfvkxh999HQ0hglaFRFcSpsGhKBAzTeqypMZOr1vLgM+AJJz/CmZ6WpnqbGIk7GamS3w+ivc7E6t7fcz2eFjZ52P9WAsbJiOsGW9ldriZmaEQW1b209Nkxq0TU6yFQ2JHXVWbhaGhkOqSJCqLkynMXoZKXsqGNeOc+OZTrl46w+ULp7hw5gSv7NrOti0b6O1qY6C3g1d27+Dt/a/DrWtw/SLcuMStK2e5dekUN85/y7HDb7N35zp2zg2xf+MEuyciTHjUDFlrGbHUMGIuZ7VXwUpnDRPG4hiIKGPSVEJUV8CgOpdhbT6jhiImTSU/ABE98gy6ZelEapIJVyRI4KGjPpVw1QqaKpfTXL2CUFUCgYql2AueEUGB5LoUS6SPOy7dCSLiU4bkv6AyxV9/gNsuTQ/FQMQ/QliddxtMeCCkyUV4GXyqXKa6PIx0eIhrI9ZM90j38107VvPBwVf48L2XeX7DCLs3T7B+rJU2R700Lb1zhWoTRWepuiTptWZtjtRg0FclcztZeyOOhkIEIQrfX+bGxTPcvPYdn332Df6mtVz8HqJr9rPl9cNcQQQNXIvpCr7/nutXr3HxJpy7Aeu3nkUQkvnZTzXcLTj5kdDE/7rPzy9+nc93N6G18yME4Wle23+Dve/e4sf3PMtHh+H5Hee595eP0ByZ4dQ5+NV9ZcxOwJmzcO8v/4DG1M7VG3D/P2pRyd7k6hW4/1/TWbS8mqs3oDB3DYIg42f3BvnxPVaEH2fR3v02V76H0xdEWtb3txDPwesXOQe89T085dlM34dwDnj/3bOEQjsZGHqbb07C1Vtw8fplzl09Lmoios02+gNGydpVAhGn/gq+/N/w1d9JAun4x6GACU7+NSNNVjEHoslKtNHCWLOdlZ1+VnUHmYl4GW9xiA5MzXYC2ioGgmbKU+ZLU4d4/sRcp5e5Ti8bB5vZNNTCmk4P67p9rO/xM91iZVXEw1y7m7GgSSr247SkO52U7gQR8WTreOBc1KdnvNEsFaLjjWaJDhUHEvGgunjWRLuhhlZjDX5VCZaabMyVGbEiWhQNV6fNoyr1aWqzxQdsTdYzqIqXoa9Ygbshh2ZzGSF9KW2m6h8E5vU4G2jWVeKVF+Kuz0dTlIiuJBl9eRqmqkystTm4FIX4NWU0GcUpRMRVTdBQiF0udkFFUWcGfm0RYWsNfQEN420OJiMuyaFJEDxi6FazXeq2jzZbGAoaGAzo6fdp6XGr6PWo8SqLcMsLsNVkxy6uHuJ8cGttDiLdZFzs4t1DzIZtGtHb2UN15jyqM+dRlzMfZeEiNKXifjBUJqIsXoq+KhmbPAuHMgenMh9XQwE+TTF+bcltZyiTaPMascilaUS/RyeF9MVdtKbbnMx1elnZ4WEybGd1rzhtiTZbmOpwsyEalqYQz421s3W6i22zPWyb7WHLVCcbomFW9zcy1xtgZY9f0orEQ/nixf9Io0l0srLLaTJV41GXYJf/MOHSrRQzGYKaMlrNtXQ5lQz6dIw3W1nZ4WF1t5+JVitT7XZmOpxMRxxMtFgYDujoczfQ7ZDT51DQpq8krC2n36lkKmRmutnCRKORySYTqzu8TDXbpPN7zG9kPGAi6tGJDlJOlaSJCNvqRRARu6nv5SFqCpKoK0qL0W/GMVRm02SqZTCgZ7TZxHizmZFGMbk9YpPR6WpgIGiiv9FEh0tDUF3JZKubtYNh+vxGAtoquj1aNk92sXfbStZFWwjoK/DqyrArC2CXQF3+Ysoz5iErFPMjshIeRlmWirWhBLe+Dp/pzpCfOdTVqair0wl7VChpZee6ldw4eYbJvgH8LjsOHLS1NLFqZgLhV4BS4Pm1k7z7xjZ2rh1jdjBEk6UGuzKPJmOZNB0I6ApxKXMJ6ktoMpbhVOSgLYu5b3wLnBUQhL3I8hbSULRUAhim6lRM1akYKpMxVSejLFyEPH8BhspEXMps7LIMMSujdBnKwkXYZRl41XmErRX0+OR4VLloSpfhUOZgrc/HrS5n9/pR9m6fo80hF80TqjPwNRTS5ahjNKRnts3M+j4XL0y0sG2kkXXdDtb32FkZ1jPTrGU6pGGu1cCGbifruxwIByGiL2F1u5VRXwNRj4KoR0G3qZpOQyWdhkqaVUU0NZQS1JThj4Fgt7Lo9rn8FQhfwfuvbWT9SBiLdP3vQRDmUOQuxVSVTV3uMpHipQRXQxEebTHKkgR8+lKRHnQWPILApplejh56i4/fehWXQc6iJx+irDCX9KTl5KUnsot5+K1qGipyaLLJEYTtqMuTcKoK0Fen8Nv7/fTV/zvhgn8ie8WDCMI0eanzyU58lqBdzesvbOD9/S+yY9M0D7GXujLx/SYvfZqc1CWkLJvH0oVPkJ+ddLvTGQMRelk5tcWZlGcnIImrqyF5waNUF6bS2eSE7QINsnLyslPwuW2cO3uCmze/49Spz5meHuCJJ/5EYWEqaWmLKShIoaIih4cf/n9JTV2EySSnsjIXpbIcubyUZNbidGo5ffoL4CJXL53i8sVjvLhzkwSi3tn/Cnte3sZnn7zDizs2Eu1tw25QSralwskY2ImF3wlRsXjOy3yW7IwFLFr4IH9+/A/Me+ZBli59muTkRfg9Vna/sIVtWzZw4+oFzp46yvTEEFpVHXMzoxz98hAHD+7lvff2cfHiKc6fP85nRz7EYtXy0H//gQcfeoAFi58irzCD/IIM1Bo5LrcVj9tGdk4axUW5qDVyyssK8fochJp8rFo9zSsvv8BnRz7mvYMHGBkdYNXcFB5BQCavYXR8mA8+Osja9at4+ZVd5ORmkJq2QtRpxcClWl2H2dCATl1LW4uXwb42Th//jFNff8zlE58hCB7pe3esHUSYhkZjBZrSRDyqQqkR1uPS0OVQEVCW428oZ6qziZV9rUx1BlkzGGbNQAvRZgujzRZGm030eVUMBXWMhM0Mt5jo8KoIWmoI2eV0BvTMDIToChrp8OsImGvF41EMNSWJtDfqMaqKKc1bStLSxzgYe38b106xc9tGdjy/gYnoACMDPex/81Xe3v86n378AaePf8PLu3bw2u6dfPvlYbHTffMC105/wYlP9rN77SjT3X62jkd4d/MM24fDjDpVDFrqmHDImLDXMm2vYdJSzpRJBA9T5lKmzKWMGooYVOcxqM4jqitkTF/IsDqXfkUmvbJ0SRPRWZdKW1UikboUuhUZdNSn0lS2lGD5UlrrkgnXJuEvX4K3bPEPQUR83QkgNHfQmOIgIhkpc0UCFAl3gIgBJGF1mzqPHku5FHTXbi3Fo0hHqIdtsz3cTnQfYNVkF5+895r0/Dh57GP27F6PIOwlaKtnLOKm3SnD3XDbrjWiyKJNIToyNdXFXSZFqpK+dDGCsJf+oPr2lFTYeMffjMLN7+EW3Lx+g1u3YNvOz9BYooysfYXzwJlrsSyFSzEgce0y3LrILa7z3Q24cA0GRj7iZ/cW8LOfavix4EYQjPzdP9Tx3Q1oCn/Ez36RyY7dN9j/Ltx7Xw6vvAYnT0NhaZhX3zzHlesgCPlMROHSJfjZfc9QXt3NlWvwz//gQC37gCuX4De/zeKxJ9RcuQpFedu5SzAgCC7uudfMo49YuXYNLl0X3+bl6/D9TeDmdW4Ch4GqdUf4vfMVkse+5ugNeP+t86SlBYmOfUjv4G4uXI9jpasIkxEPnPoruj1aQsZagroqOl3q20Dim99Kbk18+b/h+N9IFCVO/jXRRguDfqM0cRiKpVBPtrok+9Zoo0UKmxsNOzFUZEkgYrLVxYDPwGTYzky7iw0DIQlErO3ysrbLy2TIzGyrkzWdPlZFxDyHqE/PRJOFyZBVojXFqU1/CSQG3RpJGD0ZskpZEPFpRNSnl9Kv/zJrot1QQ9ggpjXrK9Nj3bl44TOOIKwld8lDxEV/xYmPoihYjKkykYAmn1ZLOU26Erodoii201wvJi/H6CMRSz2txhpcsnxRxFyTLXnGNxmqaNSLugFXQxYBfR5uVSYORRo+bZ5IldAV0+6opdlcRZdHSX9AH9NH2Jju9DPRLmpaJsLiFCJu8ToY0DPg10kgosMux1GXeweA8Nxxkd359UnEkKOvbnfyhCiC4EFRsBhl4RI0pQkSeNCVJ6AtW05DyTKRFlKfgV2RjV2ei12eizsGJEL6SsImkcrUbpHTYVXQaVOKVqMujZTtMRN2iCnRETeru/2s6QmwqsvHXLfYVer2qBlpsUrOTHEq0+bJDrZMdbJlqpPnJiJsGG1lzVCI1f2NrOoLMt3pYeIOELGyyyvuq0YxmK/ZUkujuVoqkm2yPGyyPByyfBwxukhAXUqruZZuV4NkQTvT7mJdXyPjYQvTEQczHU7GWsz0OEVXrxZ9Ba3GKsLaclo0ZTSrS2nTVxL1algdcbGy1c6wR81cu5vpFrtkKTsRNDMRNDPqEwPyuq0i1a7LqSRsq8fVUERDeYo4KVLGbtr5ME02wh5wKosJmWvocSsZ8KuY6bAz3KgVi+eKVOyyHNqdCvobDXT7dHQ51HTY1HS7DfT6DDQZanEpShgMWXhl4zgvrh1irN2BRyuOjTt9DdgUuZjqfsiTr85ZRGXOUmryktFW5dNQFt8+h6xkOX3NJhqt9bi19awbHaTL7UdbWcPh997FgYPergjNjV6WPPMYWnk5bX4rguDBb6ynySbDb6jA0ZBPQFdMi6WcJmMJAX0B1juCiAyVicjyRDex0uRH4d1/hXf/VUqd1pWLKda2+nTJulVRsBB5/gIaihZjqEzEWCU6sMnzFyDLm4+lNpWQqZSArhB3Qw5NxhI8qlzRrUmdT0BfhbYiE3dDGa12Ba3WejwNxZgr02g2VDAUULO2z8tzg37W97nYMuRn86CH1e0mZlt0rAzrGXbX0W+vYsQrY7JRxep2E7snW/loxxQvToSZbTEw7JYz5JLRY6mix1JFr6WWiK6c1phNclBVKjYLYgnWlrocNGUpJLOW0Tb7HccqRNxm1VwuHqO1JItWvgsgYKgmYK6mxSnHqSlBCMBwu52XtkyyfrIL7hEY625CVpJBZsKzLF/wFFXFuThNKlxGJWvGunlj+xoO7F5Hd0CLtjIFiywTQfiWh/71j5xt+78kPvJr7rprBkE4S1l+ApmJz5C46HHs+no2rxnHIwgYlBXU04HfqcVmqKej2U1Hs5uG2uIYTSLm6lIMiupC1LUl1JXmUJYTv4/vQlGRx4aZYQ69+wbv7X+V0cFuvC4rNquR2dlpNmxcw+XLZzhy5H26u5sxmZQcOPAKO3Zs4P3393Lw4BtMTvbR19dCaWkmy5c/TQIbSWAjyaylqiqP5zZO88WRd7l47ihbWIJeXX17EhMVeG3Xc5z59lNe372FvS89T7S7hQ2zIzw3N8ZId9MP78EDseli2tMkr3iCRx6+n7z8RLJylpOStoSSsmwmJgY59u2X7H5xO1989jGnTxxl68a1bFg9y6lvv+Li2ZO8c+AN3tq3h3ff2cf+fXuYWzlJQX4WT8/7M/WyKnp6I3R2taLVKdm0cQ2v73mJwb5OTEYNHqeF/LxMkhIW0xj08Pb+1/nm6Occ/+YLLl44w7nTx4Dr3LpxmSOffcyOnVvZvmMLX371GROTI7S1higpzqc55Kcr0kJtVTGFeekM9Xdw4I2X2bJxJZOjvTz/3Cq+O/kFx4+8z9cf7JWK19nBELs3jTLcaiXsqEOWvwRbfSbW6gwcddl02sQsoYix/v8j7b2jpDzzO99XQtJYI9kzY/se3925u7N7dtfrOPZ47JnxjEZhhCRyQ+ecqlPlnKu6cq6uqs45526gyUEgEAIJECggBAoIIQmJLHIQIPS5f7zdBbJ9z7nnXs75nequ6tP9FvXWW8/3+SZa6rVsnxpgZrCN8fYo6waaWNkZoztspi9ioSugozuopTesp7/BSl+DlY6QkZaAju6YnbG2IJ0RG0mXhvaolaRXiyD4sCgLqC5ZQEvcTNCloLZ8GUU5LzBDBjaTHJNOikoqQVZdRmsqzszUOB+9f4grF87y7Te3uHbpAm/te5010+Mc2rebmxdOcv3UcT55cwfvbJ1mpiNMj1fLmlY/X+zZyq7hDlZG6xkLmFgZMjLl1zJir2bMUcW4TcKIuZxRSwXjNgnD1gp69SV0a4voN5YxbCqjX19Ilyrn38mZ5kBEqzKLJtlyYpKFRKsX0aTMpEmZSaRmEaHqhSKrXfRvQMScgTrv34CIOYN1xizwfRBA/AyajSU0agvFc7kbmvXFJLUFNJlKiWnzSZpLaLCU4FGsIOWomo3bnpu5hb3oxfzk6D5Of/YuOzd9P7WpO6h/oMxOvK9NX8KDUd3izMU878QnCJw/doA3t88w3p1MbxannAru3INvvxMTmm5eg5s34cZduIK4W3+TO9ybizX6Brh1Ge5ege++5Vvg8i3Rf2CvX48gLOdPnwzysGDl8T+uYe9bIFXs59HHq+jsOc/41F0efVjK/D+McuAt+OAT+OgEFBRP8rCgoiF6jw0b4ZEfZJOR1cvRD+HPfuKiIHc/b78tJjX96jcNvHcYFi/cxDzBgiDU86MnjUxPfszde3DnDty5K0qZ7n0nWj6+Biw7rvLfI+/xg8gR/lfiPQ5egBOfQDC0k3jjPpo7dnD85G1uA9/wLcJ4SwAu/Jh2vzENIlq9enGRf/ZP4cyfi2Di7J8y3ugTfRMBM90BMwNRx/dkTANRB5z5c9EonfQwEHXQE7TQE7SQsCtp95voidgZTnkpXfx7mlxaVraF6Q6IyTZDMTszHWHWdokSpjk2QizhEheQUylR2jS3Iz3HRMxFss5JlR7M8B8MWdJymImEi/GGeoYjtu95KeYiZNudKposYkN20lhDg76KkEZsfNWULX3gxGsWd+SFA4iSn5nZ21AaRAS0BSRslYT1pfR4tTRZpMR1ErHzYtak3ekVG2l7QibaPBoSdhmp2Z3gFo/YiunVFGKuWUK9MgOHPAO7bBl+fQFBYxFhUymNLinNHiUdQR1ts7vmHQEzE60hpjuiDKc8DMacaUN1h09Hc70yHe/a5FQQ0lVgkWRiq87GXLlilnEZTj/fOUmDeN8xBOGd2a/70z8jzXsOReF8tGULMVQuwihZjK58AeqSF7BKM7FKM+/7IrQluNVFeDXFBA3lswlGtaRsijQTMSdpanfr0i3jc6/9YNTGSIOTsaRYGDfU4KDNo0mX9K3qirB+IJk2VG8abWbTaDMbR0Td69qBBKt7Y6zsDDPVHmSs2ctokyct+Zpo9jKacjEQsdLp15OsVxB3ygiYJDiUhdikeTjkBbgURdTLCwlqy4kaq2hyKsSo2aCJ/rCF8ZSbtV1RhhN2hhN2+qNmWlyip8Y3m3oT0ZWTMEjSDe2N5hr6fDpWN3tZ2eim16u9L2NKuFjZ5GNVo4+JeD1DQQu9Hr0Ya+wQvRkNDhkuVXF6t0z4YPZC/j/EC79DXUrAUEnUWk3SWUtzvZSugIa+iIF2r1LcsbdW0xk20BUxk6xX0RdzEjPKcCsqCOnrCOqr8Wsl9Mac7F43RE/MTrJegaxoAQ5lIQFTBTrJMsx1WXxvAST4EIT1yAqXIi1ajrxkOZLcFx947BrGunw2DHdz8OUtpJweuiJJMep1coytm9YztXw5pXkrkBRn8puf/0+EH0Hp8ucxywqIOaSELBV4NSLIjtnKCZtLCOiLCBqK08VwyqLn039zDkSw4zcYJYthy+9xyDK/53nQlr2ErW45blUutrrlaMteSgMIecFzqIrnY6tbjlOeRb0im5CxhIi5bLaMrhCvtoKUW0ujS0u9soSATgxNsFVn0mCpZqrFxbbRBK+MNrC+28f6TjczrQ7GYhqGQgqmk2YG/Ap63HX0++R0OKpos1WyqtHOW2u72T3eyHTSyoBfzYBfTY9bTle9lC6nnDZrLY2mahK6KsKqMvxKccfWpShCEMbRVy7HWJX5QMv53FwSb+XwU04yM9zOiUPi7l/IJkNfk4OsZAlRp4yQrZY9m0fguwtcPHmIE/wMm6qc/EXPoK4swGVS8+aul3nXbOCx//0Zr22Y5Jvzxzjy+kbCNgmvSIp5tbqU//x/SPDl/iVbgn/Fouf/mnnz3qPzpSSVxctY9uK/YlJJ2Ll5JcePvMnGVUOM97fw7r5XMGursRuljPW38uGhvRzY8/LsNUoEET5BwG3VsnK4h9e2rhHZpzyoLsok4jbz3v5X+erToxz/8D2Of3yE1/e8yvr1a3nz4AE2bFrPvv27WL16BJWqih07NohLhjuXuXHjPFeunOajj95i7dpRensb0elqWLToaRYtehphL1zjCa7xBH3dcTavH0evlrBs0dMYtdU4TDKkki0jLioAACAASURBVDw6GkMce28/Rw7u5syJo7y+bR0XvzzGiSMHxYVWGWirM0QPSR4ItVCU+wdyMp/j90//HXXSIhSqcl546Sn+MP9faYiHgDtcuniWLz//hKOH3uKrzz7h1tWLfHbsA9558w0unz/N+VNfsHp6DLfTwvKMRfziH/+WstICtr28ka9OfcbBt/YyMT7Ekffe4svPP2HD2pWMDvWycnIEnyBg0CqYGB3gnYN7uXD2S765cRm4w9VL54A73Lx2kW9vX+fqla/54vPjfHbiGD5BQC6roaO9mYP79/DeO2/SnIpQUphFT3sjb76+k317tvHuwd28/eYuXtu6hu0zY+nz0qEuxa2vxGeSIAg+6grmoyh+Ab1kCYayJRjLl+JTFBM3VpMySWm0Khlri9DgMtDoMdATd9Ibd9AbtdIbNtId1NMV0NBcLxUT9AJa+mI2euM2OsMW2oIm2kMWIlYZUaeChEeD2BtzGkECwXopYY8KQRhHXp3DDBmEfBYiARutqSj9XW2c+vxTLp8/wxfHP+bsl5/z9dkznDv1FVe/PsfnHx3ljW2bOXbwdd7YMMXKtjDrO8OsbnQx5FOzKuHg/FuvsWesh3WpIBMhC5N+A2NuJb2GciZdUsZt1QwZSxk2lTFhr2HUXk2vroxuTQn9hgom7FUMm0u/F/H6oJypSbacJtlykrVLSdQsISVfTos6m2ZVFg2yZURqF98HEXNypKwHQITrAZAwByJ+x332bO7z58FI12FxWnXFJFR5RORZJDT5BBVZJEzFpOzlBLS5tHml90FElhjN++B16oO3drFtZpC+lI+KDFERsn20lW2DKTrs0u+BiC6zhMRs5LbYcJ28DyJ+CYJwl0N7NvDx26/dZ1KEW7R6tVy6K2KDN/cdZ3z4ZS6eh/be9bz7xQUuAhdnSYhvbiACibvX4d51uAfffCMqnK7fEWNUlywL8ahQy5M/cPHIPDkPzavjsccsCIKURx6T8cg8KY897OTxRxwIQj5P/qgc4ZFcnvixCkEwIghafvKnDgShQiyje1jKEz/0IAhqfvhDCw8/qkIQanjkMSOCoOGxeSaefNTMH55q4vadWeDAHb7jDt9yjyvffsdlYPDQLX7V/gl/kjzJY51neTK4n+bXbnLpFvQMHWXlui+p903TNbiN28DVO/dEEDHa5KM3ak+3VnPmz78HHqY7Isx0xljZFmYk4U4Dg8GYMw0eRhJusaH6zJ8z1RJkqiXIcIOL3pCVnqCF7rCNl8c7iVlktPtN6YjXsZSXmc5YuiNiTWeENZ0RJpP1TDe604zIXI/Dg9r4OaAwGnOkH3tw5gDFXDv1RMLFdKOXqZQnzWDMSZ7mvBCtdgUJQzUxbSVxnYSopgKfQvQpKIvndNTj3DcDzgGI0+kTVV7wPPqyl3ArsomZy4gYymhzyEVplLFGlEnZZDTaZLQ4lXR6dWl2oCNgoCNgoDNopNWrRZgBn7YIu2w5bvUKbNLFmGsW4VRk4lJl41HnEbNKaPGq6G+wMpxyMZSsZ6o9wuaRNtYPNDHS6GUw5mSowZE2USesdSRt0nThXFBbjq06G5esAFt1NtaqBxd/t9J66H87tTnPpZ+zvOB5lEUvoCldkAYRhspF6MoX4NUViQyEKg+/oYSgsQKvtgSvphi/rpSIQSICCbOUhEVG0iIjNeuNaHGq6ahXMxAUvRH9ARMdHm0agHX7xXSkRoecJpeK4ZSLtX0NbBhM3e+JmGhl03gLG0abWDecYk1/Ayu7I0y0+hlt8jCUrGcoWc9Isp7hhPh/1R+1pl+ThEtB2F6HS1MiptgIPky12TgVhdQriwjoKgjPgojuoJH+sIWBiJWxpIuZjjCrO4NMt/kYb3IxGLfSE9DT5lLSaKsjaamhyVJLs7WOVruMTpeK4bCZqWQ90ykX43E7PV49Y3Ena9vDbOiKMdMcYCzqoN9nFONe7QpanCIoTNYrCBolCMJe8YI/w/ej9IQkLlUxQWOFCCI8UhqsFfTH9AwkTCSd1YTM5TT7FLSH9TS6VTRYVbQ4jTS7DCRsaqImOQFdFYKwjers+Vjr8vFoyjHX5aCtzEBVtoi6gvnIi19CVbYIhyIHhyIHa10uqtIMypc/T13eUlzqSvyGampyX8SrL0cQroF+VrveLbCyvYdP3xILmOptZjauXc2uHVvZsXktDqOcpc//KwpJNm5dNT5TNXGnjJClAqdclPsFjUWETMU0WCuImcvwqnIxSxajK30RddHzSHN+jyTj1/DGL2Djs7Dtt7Dl97gV2TilK7DXZmCvzcBUtYSgoZiIuUxMcNr/c+QFz6EpfRF1yQv8iEvU5T6NUbKYsKmUBruEuK2SqKUcv64Ym7SAVp+RoZSXkKkGl6IkrQmOGitZ2x1kY3+YDT1+NnT52NjtZSplZDAoZyymYTKhZ6JBx3hcy3BYSbtdQoO2gEZjGb0eOevbPYyEdYxGDEwnbQwFtSKIqJfS6ZDRbKohrqkkqChJBzmIzfPjCGrQlC3FWJVJbfbz6EqW4JYW4KrOTRsi+xN+9u3YkKb67eoywk45IYeMen0FPpOE/dsn4c5Zts/0oavOwSIvQlOehboil9HuJhpo4Vh5OcfKy+l8XsZhq4G98pr0fQ9Op+Rv2FSan/6+rCiTZ3/z91g01Xzx8Tvw3TWunjvBnu1r6WoKUV2WRU7G89SU5bB5zRjHjx5Mm4kTIScD3e1s27SGM58f4+r5k3BJYB53KcpcjF0nZ5ospsmir7st/Rz37t/H4Q8+5NS5s5w7/xUjI11otbW8994+btw4z/Xr5zh9+jhXr57h8OG9dHUlOHjwVRIJLwsW/o6a2gLKyjNxOcXNoLaUm4GuOPLqPJS1BYz0pWiJuyjLW4TwU0gFHUz2t/IzTmDHh7B7buf1lni9nSvgmtvZlUN+znxeWvAr8gsWU1y6nH/+1d/yzHO/oqQ0n5k1U6ycHmfV5BivvbKV/bt2cPXcae5eu8y9G1f55tolXn91OxOjA8hqK8nJXEp5ST7tbY0c+/gI39y6yulTn/PB0UN8dvxDPv3oCJ9+dIRDB/fxxq5X2LF1IzNTY6wcH+azYx9w88rXXD5/misXzvDd7Rtw7za3r1/m7jfXOPPl55w7dZLXdmyjvTlFUyLGpfNnuHj2K744/hGrJoZoToQZ7GphpLedyaEu9r66BUHw4bfrSPrMGGoKMEkL8JtrMNTmUlPwIj5BQF+1lKCpDI+2EJ+qALc8F1ddLjFtOa1WOQmzFCQCSAR6k15GWgK0B010h80018vpDurpDelocclodEjTjH5bQE/CqSRiqaMzYiVml+PVVdLgVOI3V2GW5SEIM7gtErGzQxhHryzB61CRiLrYsGaUL45/wPVL5/n4yHuc+uwzvvz0U25cusQ3V69y8vhx3ntzH+smxji4cytvbl3LdHucdreG4aCByYiBcb+KtQkbRzdNszoVZDLkZMhtYNipYdAmpUNdwiqfkjFrFQP6UgYNIogYd0jp01fSoy1nwFjJhL2KEUsZfboCMaVpFkjMMRGN0gziVYuISRbSKM2gVZNDqyaHZlUWjapMGuQZ4mfJHMMwJ2OaM0y77p+TwvPc90fkcb/75f8BRDRrConKsgjWLSeuyiWkzCZlKaW5XkJIn4+wDYRtMBJ20Fmvp92lp9mpI2yS0dvgZu1gC80eI8KfQe2K+dgkOby/ZYrXRlv/3XqlSV1MsGYF/qoM/HUiiLBULkIQDsxKmO7y9qvr+ejgbg7s2sK68WHWjfayrifBFeDCHbh0GV575RhB7zDB+ErOAXsvfMdx4DRwFbh2ExFAfHeT61/fgG/Fnf7bd0Uwceos/Oy/qnhYUPDEHzkRBAcPCVEef6wRQTAhCAYeEoIIgpeHBBMPCQqEh6oRHlby+OO+WSCh59HHzQiCAmGeCUEwMe8xO4Kg5MkfeXnkETeCoOXhR/Q8+aSKx4VcXl739WzX9B2+4wq37p7jNnc5D+y+Agu7DvGo+22ElnM8OniRef7Xyel4i1NA6/C7jEwfob3nNUKJaS7fEL0Rwliz/36Pwlxi0WyyEhd+zHCDi5nOGGu64ky3hhiIOtJlcw/KmObYCS7+CZPNAaZbQ4wk3PSGrOl0pma3jt6oQ9zVtMioWPYsm4ZbmGwLMdniY7otwPq+BtZ2Rb93DJz/iejLOPl/ptuBR6J2egJi58NIg1OUMkVEUPHg7RyIGIna05KomdYgUylPekHa6zOkW627Pbq0jClllZIy1RLRVRIySNCWPyhlOkDZst8izZ8/+/02BGE9hQv+ieqs36HIfxZ7bQZRUylxUxkRXTkpUy0d9Wp6vHpanErixmpihipSVml6Qd/sVtPq1dLq1dJYr0QQQoSMFdQrsvFqc3DIV2CuWYJLmYNPW0DIWEazR07MWs1gwsmGwRQ7V/ZycOs07+9azxvrR5npScwWz/nEHXufToxxnW15bvVqSdqkeNRFhHQVOGS5mGdTdqqX/x7R8yDWztdkfb9UTl2yEEPlMmx1mVhrV6SN5Q5ZZloO4pRnETKX49YUpEFEyFyOT1eKW1WIR11EUDvbE2GqJm6uocFUR8IsTQOJjnoxjWs0Vs9A0EyHR2z97vaLsqyWeo3oR/DqmWwLsHmklU3DTWwYbBJjXqe62DLZxsbRVtYOJVnd28BUe5CRRneaoRmc1cj2R610B410+HS0e7W0+XTEbDX4jeXfe+7a8iU4FaK/w6cpIzArZ+oKGOiLWOiLiF0WK9uDohclaZ+N2hU7OwZiFpI2KV55AY02GTFDJU0WKQNB46zkzs5Uws26DrEMcVVbkI19CTZ0xZhKeRjwm+j16NPnbZtLTatbTYtHQ8Ipn5UWnZ7tTDiG8AxUZD9HTd58tOVLcKkKSThqaA+oabBX0xXWkXRK0xp5feUymnwaBlNuOrxmmp06YkYZAW0NUZOcBpsCn1aCADgVxfj1ElIeFYbqTLTlS7DLcqnN/QPa8iUoil5CU7YYY1U2DkUJVmkxxtpirPJSZMUZdMTspHw6Nk500Jv0kv3C01TlZOLW6Pns0Pvs2bmd6Ylh9u/dw+F3DnD5wkkiXgsrR9o5sn8bfY0egqYanCrRtB80iLvqUVMpIX1R2gStr1g4W4y4kznfD2//jThbfi92RWx4DrciG0vVEvRlL2EoF30SPl0pvPorMQ52/8+py73/XvjRrHXYUrOcpK2amKmCkK6EpE3sB7nEj4gZxUb2mLGWRoec4YQTEBiO25hudTMcNTAQVLOq2cbGbjejUTU9niqmU0bGGwxMpcyMxfX0+mR0u6QMBtSMRQ2MRvQMBtT0euRMJaxs7PQzEbPS5ZTT6ZClQURMU0ZAXpwGES5FEXZZITZpAXZZIX69BHXxUqySHPzKEvQFiwgrSlnbFWfLeC+fvb+P9/dtpyloIS0J+DPwWWr4KSf5KSfTLEXR0mdRla7AUJUH6wVYLxByWf9DwPD/ZjYU55Ox8PcsW/AUQbeB/a9tYfOaMbx2LVZdHVUlWWQs/gN5yxewanKArz49yuF33mBisJMvPj3M7u2b2L5xhqnhXlIRD0ZVDcJhEA7DPO6KOuwscFo1rJuZwCcIfPThYT77/BPu3L0B4wI6XQ319TqOHn0TuMn16+c4c+Yzrl49RzIZQC6vYGZmlKNH36S1LYxWV4VCWUJB3gKKcxfQ2ehn7WQPiaCVOalYwK5FWpYjSq989xdf8rIstNV5/BnnH5CNzoKKECx54Z9Y/OIvWbjgVzz9zD/wzHO/5F9+/Te8tPBpNm9Zw8TkIB6vA7NJy8YNM3x27AM+/egIt65e5OaVr+G7O5z98jPCATc2s46FLz6HtKaCns4WXnl5I0ePvMvlS+e4eeMy3969yY0rF/n04w/E+McrF3j7zb1cPH+Kt958naZklMmxQc6fOcndb65x5eLZNAsBd7hz6ypXvj7HrWuXee/tA2gUUqrKS3jtla2cP/UFF09/zoZVo0wNd7Nj42p2blqFy6Qk6NDxU06yl1/j0VbiVBSiKlmMQZKBV1sivicFgZluH0m7BJ+qgKCmCL+qAHvFckLKYlpsciK6SmJWOc1BE58cfIV3X13DQNJJk0uFS5YnAod6BW0uJe1eddoDF7NISdgVtPj0dIYtNLpV+PQSkm4lVkUByvKlxD1KAk4ZDmOlmIIVE7AZ6vDYNKybHubzj9/n1KfHuHvzGlfOn+fcl19y4dQprlw4y/mTn3PkrTfZ/fJGPnjzNQ5uW8uGvkZxvRLQM+CWM+FXsbXFw9YWP93GOgbtKkbr1Yy7tYw5FHRrytgQMTFiraFHW0qfvpxxh5QJp4I+o4QebTmDJgmjlgoGjcX0aPLomY13nYt4bZVn0li7jFDZC4RLX6BZvoIuXX7aI9GizqZFl3s/Vekl7n89ByL0szMHIh6QNnXZa0UQ8WAc7M9mZUazscpJdS5xRRYpXT4RVRZJYyENpjzsNS8R0ebRoCmnw6aefR8cmx3Scqg52RJ7BXp9Jt7bNMFY8D5jkVIWEJXl4K1cSn3ZItxVy/DULkdf9Dxli3+JIBxgoNEhhmxcgltff85H7+5FEK4hCNfoDJq5CJy8eoOtL7/D2OAunI4+jp2Fg1fgpfpxKoZeY+Y8nECUBd3mHt/euyEyEddFGdR3wO3vvuEusHrNSR6bV8gPHzPz2LwwgpDk0YdaePghD48+6pk99gB//MMGxJZpLX/0hIOHH3Hx8DwPgqBn3qMOHv2BF+EhB4Kg46FHzPzwj90IgoKHHw7yR4+HeehRDYKQRfaiIPduwi3gGt9wk3N8w3UuAh8B5atP8J9DB5mX+Byh42uErtP8sPEwv4i+xp5bsOuDb1FbOtm26yteee0L3jt6iUvXZ0HERGvwvml6zkA961dY1RZmbXcDq9ojDKc8tPkMJOwKWr16+uNOusNWkg4lzW4tTS4NrV49PREbwynR3DvQUE9XyEKrSyumOM2mQfXE7LhUpYw0+5jqjDDZFmJVV4yZHvFvzQGIkahoJk2DiKiN4cSsjCXlYiwpati7/QZ6w2YGIlb6o1b6w2LyUE/ASG/QJOroG8SZe35zGnOxZEvsHugPW2iyy2kwie3NHR4tLS4VHnUR+oqlVCx/isKF/5I+Oatzn5ldYIuL7Nz5f0fZsn9GWfAstqolBNR5xIylxI0SGm11dHo1dPt1NNrq8CuLcMkKxF1BaT4+VQmN9Wo6AiYSdgVhYw0hUw1udRmq4gVYa0WtuqUmE1PVclzKAmKWWhrrlcStdbT5DEy2hdg+2c2BLVO8t2M9h3du4NCONRzaMcNMX5yeiIXuqIXOkJ62gJY2v4aUS07cVkPEWolfV4pdno2tLnM2pWB3epT5z1Ob+YzIQGT+HmX+85gqlmCvWYGjNhOXLAefqgC/WtwR8ijycMtzqVfk4tMXEjAW49MX4lLn4tbkETCWEjFXEDKKbE3CWkNzvZzmejkpq5SEuZaUVSoyER49QzEngxEnzQ4VjVYlPQEzfWE7bW4dcZOUpENJb9TB6u44m0fb2TrRwcsTXbyysofNU11smuxg42gbawcbmelNsrIzyljKS3/YRm/QlJ4un542j4pWt5Jmj5JWn5qk89+3YQpCEmvtCiLmCoKGcpJOKe0BbXp6oiaxDXvW8L1uMElfzEFlxtMIz4Ms70V8GjHtq9GuxFmXh7MmnxankrGkh7Gki8mkl7VdUTb0x9kynGLrSCPre6KMp+rpD9wvxeuoV9Ph0RIz1hLQSWhwKB44zm6EZ6Ay73dIcn6HouRFRKnHB2jKlhI2VxO3y2nyaGn26OkIWhhMeuiO2Gl0a2j1GkhZFLRYVSRMMhrtKnyaSsLGGtb0J9k500+jR0vAWJ1mZpyyAsyVKzCVZWCtykJfmYlNWYzXWI1DU05vo4+VA01U5C1m5VAbe7bP0Nno59jhfVw59xkui4bWRJjBzjaOvHuQl19ex+hoL0ePHuLtg29w/fJX7Nmxjrde38KOdSNEHAp8eglxu5SOoI6UvQ5B8OGpyyZqKMNWl4mmfCF1+c9RlfUMlcufmgUSomSPt/8GDvw9vPwUAW0BpspFmCWL8Miz0BTPx1STS9HSZ6nXVoisxRu/QPgl1OUuQDgM33z1ASff2klvyEpQXUGzVUFUI6HdqWJjd5w9kx1MJevprFfS7lTQbK0jrqtgMeuZSrkYjVsYiRnpckvpDyhY22ZnukHLcLCOtW1WxhrMTDQ5mUjaGYoYGQhoGA7rGYsaGQ7pmIyaWJWwsabZw5pm0UszEDDQblfSaKqmzV5Hg66MkLKYiK6SiEGCR1WGQ1aMXV6MS12JT1+DtiITVfEybFW5eGSFJMzVtLs1jDUHWD/YTINdiVVaSINTRdylhiIBisSde5degqI8k9qipdQVL2eoJcKcnCjlMjI5Mc7/13/vvnswzRCo5eV0tMQYG+ymMR6mMR4mO2PxLIz5KWtWTfDugdfZuX0j7721lwtnP+P4+2/x6ubVuM0qOC3AaQGDouK+JGOcWQ/FDIKwk2myoEhA+Av44pODNCacqFXFbFw/wr43tnLmq09E4bNLAJeAxaDFYtRwcP9rnPjkMIP9TbQ2+yEpoFOXMtgeY9vqUfZtW8+Rfa/SFvFQnrUYQ20ZpSsWiLKJIma7SQ7j1JSxfaaHQ6+tug8enkcMs/gLWPziL1m+9CkWLfgdv/nN3/HSwqd5acGzLFz0B2bWTHDg4B6yc5YSi/n49NOjXLp0mhMnPuDSpdMcO3aYw4cPcPHiKQJ+F0WFOfzDz/8ahbyGfXt389bBfZw/d4pbN69y88YV4C73vr3Dt3dvc/nS13x94QxfXzjH/n17GBrspae7HaWijqnJUc6d/ZLz577izOkvuHnjMqe++owPjh7izOmTnDn9FZvXr8GkU1MnKWPjmileXj/N1GAHMY+ZcP39VmiLvAhLXQE/5SS6igyMFQuxSBbgql2KX5GJX7aCsCKXdns1kw1mWiyVxDVF+KXZ+Oqy8Epz8CryCOvLSdpqSTkV9MftjLf4GE65aPVq0+fTpsEUGweSdAeNNNcr6Q6YaXPrSFjkJK0KBOEwAV0FbX4NQaMIIiIOKbKyxQx0BBBOgkyygsriJbiscpobPCTD9SSDLsb7Ojn42qtcPXeGe9dvcOvS13zx8YdcOXuKGxfP8M4bO/kduxnvTNEbc9ETtIrsS20e7aZqVkZMTHjVjBgrWOuRs8pZy7ChnBGjhGFjNaPmWlZ6tKzy6ugz1DDpUvNqW5BXWryMe1QMmKvpM5bRbyymU5lJh2IFfbo8hkxFDBgK6NPlMWAooKVuKYnqhTRWL6JVsZxOTTbtqkxa5Bk0KzJoUq+4H+k6x0b87ew5O1fSqOd+D8QcqHhmdh6Mg50DEHMgQg5t5kIS6kya9Nm0mPNIaFeQ0GbQaMgkplxBl1MufpadhCa7crYM7gEQ4YKeZD09MTsDDfUI62EoaCGhldCsryGsXE5EtYK4Nhdb+QtYK14gbi7GUrWYjGf+ktagmg8ObOTGuQ+5c+1zuH2W058fIuw1IAjXaAsZOMd1Tt+6ic/VhlYWZ2RyL2eB7vfg5449/E/f6/x1cCepj+CDWVbiluiSmGtn49633wCXuHLrPLe/A5NlGkHIRxB0zHsoglhuZ0AQNCJAeNQzCyAMPPyIfZaB0PDEkzEEwTb7sw6Eh508/qQLQagRwcQ8B4LgRxBM/OCP1fzRE8vY/coJvrsjSrKuAde5xkXEY7W9fon/5H+TJxKf8cOeSwgd5xGav+BP2k/w3xsO0HwcvgK27znGnv1n8YenGR7by91vEY3Vo00+RhLu7+3+D85Fus7N+Z/QFbLQYJPj11YSMdXS4tHR6tWTdChJOpSknCqa3Vo6AiZ6IjZ6o3a6w1Y6g6IRe6LJT0/ERtwqYyDpYjDlZsNIC50RKxPtIaa7okx3RMTjaXCJi8aAlW6PAS78mP6olYGYCCK48GPGH9CwD8RsDDU40nKUuQ6EgZgtzVyMx5xMxOvvg6SYI+2f6PTq0kV3SUsdMVM1KbuMlF1G1FiFoXIZuvIlyApeoDzjd//BglJcjBQt+keqs3+Lrng+ztoMwpp8EsYykqZKmuxSOjxqOr0akpYavHLRyOyabay1VmVhrcnDXleApTqXenkxfl0VbnUZ5qosjJUrsFRn45DmY6vNxVKdjVtZSswipcWjo8mlYTDhZsd0L4deWcehV9bxzrY1HH51HUdeW8/6oRQDDQ564za6I0a6IkZ6oibagzra/CqavHKilkqcylzROFq5EGneM5Qu+WeU+c8jy3l2lp34HXVZT6MqmI+xfDG26uVYqzJwyXIIaouJGsuJGssJ6Urwqwtny/Hy8BuKCJpK8BuKCBiLiVjLiVklhE3lNFgkNDpqaXUrafOoaHer6PCo6fYbxNfFZ2Y45qI/ZKfRqiRhktHpMdIbstHuMZCwK2n1GhhOedk41ML2qR62TXazZayDLWMdbJ0FEiKIaGKmJ8FkW5jheD3d/vvxqd1+A+1uDU1OGUlbLXFbDXFbFR51AQ+asepyn0YQxtFXLMatysevKybhqKHNr6EjqKMjqKMnaqI/bmegwYFfL6HVb2CiPcR4W5CEU4mpOgdzVQ5+bSWOmnyihhpSNgVJq5z+sI2NfSk29Tcy1uhm81CSTSMJNg8lWd8XY2Wrj6GYlW6Pjla7gqC6jBankja3jqRDKdLwVilOzSx7IgFZ8TNUZP0Gn7EIbeVSceHSDxGzFE1pJorCZcRtKt7aNsNXh/eyebSdRpeWrpCVPp+FNruGuLaGNreOVpeWmE0mNucmxQWYVVpAwFCJvS4Pa1UWXnkRAXkx5soVpNwarIpi7OoyNFXZaGrzEQ6AcEBM9JmZ7KW6NJu2pgjXL5/myHv7aU6FOHfuC+7cucpb7+zh5e1refPN3ezfv4tm5EwOtyP8LfQ1+XHpKnGpy4jbdYfJ3gAAIABJREFU5cStdcQMlbTWK/BKc/Ap8xGEdmrzn6M29w+i/2HfP8L7/4vqzDlvxHo4+HdIs5/DWZeFU7oCryqHiL4Ihyybf/27/2u2yfkuwv8AQ00Rwt+CT1uNV1PF7pkRBMFHq1NLTF9Ll8tAyiCl1apkPOZkOGhiPGphJGSky6Wis15Mpppu9LKy1cfKJg9tTimDES0bujysajKzpsnE5i4Hkwk9q1s96VSv4aiJwaCeHo+CbpeMbpeMkYCWiYiR6YSDVal6ppMexmNOhsIi29rtVtLhktNgqsKjKMBZW0C9sgSPWoJLXUlN/lLqNRLcGgnW2gLq5WJQgF9ZhKlsKcq8hWIJpFdPyFBN2FRHwFhDg1PDmqFWuhvcYr+C4MMkK+XpX/wV5VmLUFfkY5AUoCvP5jeWvf+/ZkXGH/B7TQz0trDv9R2c/vIEY0P9KKU1LFu0kNbGFHtefYWPjx7m5GfHOHf6C27fvMS1y2fh3nXuXj3LkYO7ZzuK52FUVqbz7CV0w7SAtjpHvJaPg5mQaB59Apz2GrKznqEwfyHVklxGBjs49PZ++rraycvKpLy4iNHBPpgReHnzavTaKkqKF6HTliCrzSbo0DHWnuKV1ZOcePcAWyZH8Bs1tATqidh1aZ+D8BLU5r2EpmIZnVE9g83W+yBCOD0rR7xEftazLFvyexYt+B0LF/6erOwlZCxfQFb2MuINIYIhF+UVBXBNgGsCr+3extEP3mHN2klef2PHLFNhQ29QkZu3Ao1Wzs5XX+bsmS858enHnDv7FZcunuPG9ctc/Pos169d4erVy1w4f5Zz509x+tSX7N6zk1g0SFV1Gfl5WXR0NvPO2/vZtn0Da9dMs2//Lvbu3ckr2zdz8MBeAp567GYDjfEwb+zaxszEAB6LevZ9NY5bV52+vqpKFqMpW4wg3MKjziOoyiagWEZQvoyoYjmh2mX4JIuI1CwnpcwjJs8lIs0mIsslpMjDJ8umvi4LjyKPkLGCmElCm0dFd1BPT8hAV0BHp1/Pmu4oR16d4fWZQfojdqKGmllJrZyUTYkQAjIEBuN2pjr8NLrkxJ11hCzVqKuWs3KkkSymqSxeQkneS8QCVkb7m1k92ofLpKYzEeXQG3v46J23OfLWAV7dsokNgsDu7ZsQfgl+u47fsZvWkANhJ/BrAeEYeKrz2NGX5MBUN+MeFTPOGrb6pKx1VjNhKmPKVsO4pYY+TQV9mgqGTFL6DDWM2pVsaHCwMelgyFFLszKfVkUuQ5YyerW5dCoz6dXmpgFEjyaHPl0eXaosWqXLaJUuo0uVRa82lx5NDl2qLDo12TSrHgARcyzEnEciNgsU5jwEZbPypZ8+ACJ+9h/MHCshF+VKCe0Kmg05tFpySemWk9Itp9m4goQ6k1ZLDYIwzkl+ysrOKG9vX83MUOMDvRXt7No6xvaZfsTY+RO0ONVElJV4awqJ6bLxypcQVGXiV2dSL8vAUrsUedEfKFv+r2xd1c6Z4/u5evZDPv94H58fO8Abr66h3q6AZoFXBIEriLv4Z774jjWTB+gY3srH34F1N/wnz4f8l84r/Cj6Mf8t+AbRI/c4DpziW67dm22O+Ba49w03bp7iO65x4+5dLl6D51+M8cQf63j0ET+C4JtlFgwIggrhYTFV6cknUzz2mJeHH3Ey72E/guBCEAz88IkIDz/kQXjIhSDoER7WIAh6nvyT0CyIsCI8UsmLiwPcviUexpXbd7kFXAdOAsn37/Ff/Xv4YfwzHm27wryWr5nXep55Lad5vPlTfpI4hHL/HU4Cm199h4lVB1i95ihr137AjRuIEa/fkw49CBwenFmZU7NbS9RcR8RUS2O9mna/kc6gmWa3lhaPjjafgY6Aie6wVWQcZmc06aEvbKMv5mCqPcxwkxdjVTZRm4y1g42s7m1gTX+S1d3x9N98EET0BIz0hEz0R63pxydbfOl+gDk5ylyJ2lwPQn/UymBUNFGPRuxpEDEStTMUFuVOc79vbgGZMNcSnc3+96lKMFeu4P7i8Q9ULH+K3Jf+kfsG6yQZz/1vBMFH5Ypfoyh6DkvlItyyTKK6QpKmclJmCc22GjrdCro8SlLW2u8xESFdBebKFaiLl6ItzcBYmYVXXU7UXEdAJ8Fel4emdBG6smV41aWEDJLZCNgqWr16mt1aIqZaOgJmdq7s44M9mzi6eyNHd2/kxMEdvPvKatYPJBlOOEXTWFgEEEMNNnqiJnpCOtoDalL2GtyqfCxVS0TzaMFz1GU/hTz3OWQ5z6ZHVTAffelCLJJlOGozcdRm4lMVEDdX0uiopdFRS9xcSVBbjEddgF9XSNhSRtwhIe6QkKivptFTR5NbRsJRQ8wkocFSLVLLbtEn0hMw0hcyi6yS38JQtJ7egJWkWU7MWEerS0eX30ybW48g+Gj3m5hoDfHyeCe7ZgbZsbKPreOdbB5t5+VVvWyZ7mbTWDvrhppZ1RVnpNFHX8hKh0efbjbv8IhRqQlrDRFDBX5dKT6tuJBUl7xAbc7vkeY9g7LoedQlL2CoXIJTnoNXU0yDvZZWn5qOoI7OoJHusFlkfsJmOkJmWv0GVnbHeHPrJDtW9dLk0eJRlZF0KLFX55GwyEhYZDhq8glpKplqDrBtpI013VG2jjTOgogGNvRHWdMVYDRpo9OlImmsIqguIWWtpcmpwKsuxVSdhSAcwG+uwSLPR1ezDKM0g+qCZ7Aqc3BoCgmYJNhkhcyVBvY2uGnxG2kNmOiOOWjy6ojZZDS7tfR4jbTaVTToa2ip19BoFyNvO8MmGr1qnmEnz7ATl6qYiKmaiKECtzwfr7yAqLEKQfCx7LlfULz8WYRjInDIXvxUejcw5DFSVZKFSSfFYpBz4pMj3Lx2gevXL/DFFx9z/MT7rJoZYePG1bzyykZ0KonoKfhbUeoxByKS9Sp8GlE+GFSX4Kxajql8MYLQztKn/1oslHvvL8Xbj/8bHP8v8N5fiu/djKeR5c/HWrsCvyafkL6QsKGIgL6ELdPdbF01mD7en3ECWeFSrLVFDKX8pJxqBqJOYvpaovpqOl06UiYpTRY53S4tnfVK0SDv1Yollj69uGgUugnrK1nbFWWmI8jLIw3sHE+ysslKj6eGfk81/X4pfnkeHlk+YVUJjZYqOuvl9LjlDPs1TEaNDPvVjAZ1TEYtTDWIMriphJuJhBhE0WSppcVeS8wg9lL4VeXE7XJiViUudSUebRXqskxUxcvFBCmHWD5pr8rEWZONoyaf+rpCYsZaHNJC6uUlOOUlCMIxRtujfPL2LtYOt2GoKUJdkctIWwOvzIwRtmkxSAoQBP4dKKjrPkz3tpPUdR/+3n0PzoM/v/Cl39LaHOKdg7t5c++rnOSnxMMBcjMz6O/u4tqli/DdXb67c4sbV78WTb73bnLr+tdw5yq3Lp/h3MljfHLkADcFgZuCkGZZdXXFBJ0qvKYaDHX5YvITIdxGCRUFL5KZ8RTSumwK8haQsfQ55HVlRIIe9GoFtZJK/G4Xu3duhxmB6soClix6mhee/2fy814ga/kz5C19noBFQ6zeREvIRQYznOSnjHc1kfBYZhmQbbOx2eJnjUv/QJT0X4gLr4IVTyEImynOm8/ihb/l2ad/wTPP/BKfICCpKkarUzA5NUJbe5LyigJ++9t/Sp+zK1eNI6kqpbevg8amOM/Pf5pFC+fz87//K5SKOr74/Dh3bt/g9jfXuXH9MjeuX+bWtct88ekxrl26wNcXznDmy8/56MPDHNz3Ols2ryMe8ZOdvYRli1/E57Mz0NtGVVUhC154GptNw6b1Uxz/+BCphjDLFr7AiiULsGjlrJ0aEj9PS7MR8kBeshyvTpJ+voqCBQg/BZ+qiIC2gKAiC790GQFZBlFFJlFZFv6qpXhKF+AueYlA5TLCdVkkNUU0GsuIaQvxyLNxK7IJaotpsEhoccnS0+5V0uHTMN3mY/+GQd5YO8B0W4DesJnesJlWl5ZGuzJdsrtpMMW2yVb6G6wkXGLAhqZ6BSM9EZrjNhazHmVtHm0pP73tMfbt3EJPc5yuZIzhjjZ2blzP6pEhvDYzNWUFCB9AS0MAnyDQ0xRm/7Y1HNq1gd1rhtgy1ML7L6/i0uHX+XzPJvaONLKyvpZ17lqmLBWMGEpZ6ahjwlpLu7SQZEUmbbISevXVdKor6NZWMOaU06UtIS7JoFmWzUR9NUOmErrVuXSrc0VJkzqXLlUOXaocerX5YvSrPJNudS59ugJ6tfn06QpEFsNQQJe56PtAYq7n4ZkH5onZmQMRwgP3/QzRzzMHiueJ9zfo8kgZ84lrs2k2FtBsKSShzaLRkE2btYBGfQGmwiX8BafxqyRsn+rhxDuvsWVlD8NdMYQfQXPccf94ZkFEs1PDXLpko7WCoCoXh2Qp5opF6EsXYpQsJWSqpC1kYKwzzJqRFka6EiRDNtZM9THU3YhWWZUGERfvwAefXGbN2H60shgaT4yPgJz11/ij8EmE2EV+0PstP0md4B9Sexn49BanZnf979wV5UwiLXGP69ev8i1w+zvYuedbfvznSgTByOOPJ3n40SCCYOGxJ+sRHrUjCOZZhsKFIJj5wbwYj86LMU/w8cPHI7OPO3lkno1HHjPPshVWHhJ8PPSQnSd+JOPlXd9wG/iWe3zHHW4DZ2/DrsvwN5ED/Cj1OY903kBovc0jiWs8Fv+aP2o5zyONn/FI/EMyNl/kY+D941/S3f8yycbNtLe9ypXLiGVzQ0m3yERc/BPGUt7vSZrGU977Ma8Xfpw2XM91SnSFLAwl3XQGzbT7jbT5DHQGzfRGRVqpP+6kNyqW0XHxT+iLORhKulnZHaM/Uc9Qk5cNIy2s6U+ydiDFTE8DE61BxlNehuP1DPgttDs1tLvFUqyekOl7wGa8ycNg3J4GDHPgYa4HoS8ieiXmWn7nnsecjGnOrNsTEFupW+tVaSYioCl7oK15bqYpeOmXlC77NSXLfp2+f9mzf0neSz+nKutf0ZbMx1a1BJ88i5i2kJSpjJRZQpO1mvZ6GZ1uBY22OsLaMgIqsak5oCnDVp2NrTYfr7qcoL6KBpuchF1cFBoqliPLn488/yVstbn4NGV41aX4tZXErbJ0sla738TGoRb2b5rgwJYpDm6d5r2da9g52c1Eszd9kewK6OgJGeiPil+3eRS0uuUkbdX41YVYq5eiK30RTfF81EXPoyqYj6pgPpqiFzGULcJcuRR7zQpcshw8ijx8qgIihjJS9ppZg1otMVMFfnUhLmWeaEq1lhN3SIjZK2lwVtHkldLiVYgRteaqtJyp06+lLyQmdnX59OJr7zHSH7LT47eQsiiIm6Q0OzW0ufU0OdTErXJaPHpGm/xsGW1n18wgO1f1pxmJrSt72DTZyYaRVtYOihF/Aw0uuv0m2t062hxKOurVtLnUNDsUNFiqCenK8KiLcCnz0i3k6pIXvhcFaqpahrV2BR51ETFrNS1eFe0BLZ1BYzput82noztqoyNkZiDpYqozwmDKTcwmw6MqI6CTEDPWEjXUENFXE9ZV0WCqozdoYUNvktfX9LN1JMnm0WQaRKxq9zIYM9FRryRlqiZpqSGsF1Ou6pVikphNno/HUIFGshxJwbPYNHmoq5ZRkvkULl0Zgy0+3tg6yQwZCD8At0ZCyq0lZK4l6VLTm7DTGTbRYJPS6dKkz/W4uYaQroKouQZhG6zsjbJrXT8dERNudQlhczUN9lo8igLc8vy0Ce8JruETBJzaCtoa6hnvS+K1KXEYpKjrSpFXFfLbX/09f3j6X0g1BDmwbxcffvgu8A03bl7k4Nu72bZtLZ2dSarKc1ix+Bl82HHoq/CZpdhkYpQq3QJ0C1gqMtAXvghv/w2CME3Rkl//34y9Z5SU953n+0hYksdje8br9XjuzIs9587e69mxZ9e2bEtOkqwEIjehc07V1ZVzzrmqK3R1zrmb7ia3RBAIkACBQAQBEiCEAJFpkgCBJJA+98XTXULjObv3xe9U8bzoqtNUP/X//r4J3v0FHm2JKEna/2/i46H/l/IFz1GbMwtN8TwcshwSlkrSzmoa3TV01xlZM9jIezs30pnyc3DHOtGEN0Xrq4sX4lOX0+jREVSXE1CWip4evYRWpyaTLNbp1dHhN9IXtdPi0Ysb7w6RDap3qpjojtMd0ZOyVjCcMBJV56BY9BR12jz6IzpGG5ysaHQzFDXQ5ZHT6a6l1yOnxy1jOKRlJKxjWcTASNTMspiN4ag9w0SkzRIiumI8tbk4pbnYpfkYyhdTkfUCi1/4HeaaAjE1J28OvqlOCa+ikKCqiK6gnrfGO2jx6EjblXhkRUR01dRZZAi7oDfl49SBt/ho/5t49VKUpUs59d5uTr23G+EoJBy6/xREnDp1CoCOTWcz1yYnLzI5eZFTp0596/rT5l0U5M2lPunjo+MHmVg9SllxHuXFBRTkLGH3ju1cPPsJH394lItnT3P/89tMXjrL5KUz8OAz7t64DF/fha8/h+2COD8V2COIHSElS+fg0EmoD5ioD5hoQcJhfo5ZXkjRkhf4yzM/pz7lpKJsEX/8/b8jqSxg9Ypl9Hd3EA0GCHo9LBvsoykdx2ZWYTHJkEpyKcifRUXpAvKyXkZZWUDhgplkz30BBgTO8s8kvVZcWqnYBzFtVhVGMMuzcekKsCgWY1dnIwhnEWSwZO5TCMJ6srOeYe7sP/LcM7/i6ad/gcGoZN36VaTqY5gtOqIxH3JFFTNnPpsBERWVxVzkpyiUNdgdJubOm8nTT/2aekGgXhD44P33uHf3FnCf+/fuwIMvuH7lIhfPnubK+TN89fkdHtz7lG2bXsMnCJh1ClJ1PhJRD88/81ua6sMcO/IOq8Z70SorUMvLiEccTKwapL0hhseqR1KcQ3VRNpKiJQiCD3VlLurypfj1VUz7bPTl87FUZiH8M3hk2djK5+KTLsQvnU+4dhFR+RIi0kUEqubjLXkFV+HLeEvm4K9cQFyRS72hiIS+iKAyG49sMV5lNvWOKlp8Mlq8Cpo9clp9SurtEtKOGvrjVia6Y3SFTWI8d0BPs0dNk1tFu3+6S0lFb8JKk09F3Ckl5VHi0pfS0xzAa5MyhwnqYw7eWD/O2vE+3nh1BS2JEN0NSbZMrGL31tdZPtCNQ69CU1vOcE8La8fFpcTEaBcXT+zj/rXTPLjyEbdPH+LG0b0cfWM1r3en2dQeYdBayXJ7FUOGEgb0paxwyhm3y2mXF5GuXMpEyMq2pgDjbjXtmhJGnLUMWCtpU+cz6pKw3CtlxFae6YqYnjbFElrli+lQZdMiW0RzbRbtyqV0qnPo1ubRbyxiyFbOgLOCPmf5NwBi2iT95NTjdB/LNGCYDgGYBgzT8qUMiLiH4IO4Lj8zUXUOCX0eCX0eEdUSUqY8Wh3lNFjKEVaBu7aETSPdHNu9ifd2bqS7KUhHQxDhFCwfbPkGRIzDYEOE9qAtAyLMJXOoM5YR1pTgqs3BLs3FIS/EoynP/H3UeY1sXD3C8oF2JpYPEnCaUdRUYtPLaUv6+OJrOHz4GsnQalLJNez56AKHgGfGriAkLiK0fY3Q/DnfSV/iJ9F9PN+2g8FP7nMOuPa1mNDEA7hz6zMRSHxxm1t34fMH0NFxhscfUyAIVmY8EuaxGWFRqvSIhe/9IIEguBFmeMQRPAiCgxmCkxmCDUGw8d0ZPgTByIxHLTw2w4kgWPjuDB+PPapj9pwO7nwOt74QpUzXv7jPdWD3pzAzdYTv+w/xndbrCA03EBrv8YPmr5kRucpj6Ss80XqZR+pO8eehTzgNnLp0g8FlO3F5lhGvW8cXn4PQHbPTl3Bluh2GU14RUEz+iN6IjYE6pwgippKaphmJ9pCZeqcq441o8RtIu9TUO1U0+/T01DmYLrJrC5rE5KbrP2Sw3stQ2seylhDtEQsJp5IVXXHG2iIZOdNwgx8u/Vf6onbanVoEwUejQ0GLV/MNkHjovXD9h3SFTSLrMGWOnZYy9dXZGKgTZUvL6r6h+aeTmbr9BvpCZjr8elo9GrH11yKlzlSNX1WMtmguYunarqnH9UxnBxfO/e1DjESMpS/9gvKsp1Dm/wVj6SxckgWElTkkDcXUmyupN1fSaJPQ7JBSb64kqC7AJ88nqCrCLsnGVr2UkLaMtENOwiYnbpURNlRjl+aizJuFPOdFahY/R+3S59EWzcVcsQhj2ULUBbMJaytpcKjoDousz1hjiJWtMVa2xhhvCjHWEKAzYJgyI+tp9aho92no8GtpdMhIWipJmCuIGUrxK/OwVMxFU/Aiqrzn0RSI4EFXPAdj2Xxs1Ytx1ebgVeTjVxUSUBcR1pVSZ6okZavJSIFixgpC2hJ8GjGKNmwuIWQqxqcT24Pr7FXUu6TUu6bYB7+G3piV4Xq32PJcZ890aTTYVLR7jbT5jKTtKpIWOWm7ipRDBBB1Fhlpl4a+pIeJvgbeGO/ijfEuXh/rYNO4KGVaO9TE2v4GVvfWM9YSoStqnzJo62i0ymiyycXCtikQEdaV4tMU4VXn41bmYpEsQF8+G13ZK+jK5qAunoWi4CUUBS/hVuYTMVWQdilp8mpo8esyAKLeqSBskhC3y0m5VMTtcgL6SjzqUryqUgLaCpIWGQlzLW0+A6MNAVY0h1lW72OiM8GutX2s66tj/VCcjUNx1nYHGam30hlU0eyW0eSqJW2X4FPmETNW0OBVErVUETSV49AUICl8mbK859HJllBZOJOKglkIwg2En8JQW4yx7hStUQcRmxKbshiPvoKgpRqrMheHMo8mv5qesJFmu4ygqoSUrYaUrYY6qwgiopYq3ljZxnhniISrFlttNk5FHjFLFRFTBY7aPHatH+HontfZOjHEWHeKDw/u4Mb542x+dZRU2IFPEJj38p/oakvRkAzywnO/R6+pxWzScvLk+xw+8i7nzp/kFP8Ni0VFYe48BrvTbFwziFFRjFlenElNmjb5KnJfEhmH/f8G7/xPihb+marcmfDev8L7/12cvf+OmC42B1N1Nl5VMRFTBQl7NSGDGA0rHADhj9ActbNjwxg7NozxhiAwrfcPGKqJmmtp8uoI6ioJqsWAgKS5JpPS1RWy0Bu105/00BW1Iwhb8aorafabebW/mbaQhRWdddQ7FcTNVWwaSvFqR4AWl4RVLS4Ovz7IpQMbubRvA7tXtrCqwcHKlJlVSTMjITXLwhqWhXWMhPUMhY0Mhc30+EWvTNosJW6sxCvLwysr4Cg/g6SAIIQyX6DTs2W8i+6YHUdNDiFtGXWGClIWCRv70zTY5bR5tUS05YQ1FSTMtfiVZUz0NHLhyG7awk5qchbQFnZz6uA7HN39JmFBwKWpocFl/E8lSv8RLEyDiv/IQjxt3oXbqWHt6kH2732LbW+sIxUPI60qp7K0iK2bXufA3j2sGl/G1k0b+OzWNW5eu8TFcyd58MUt7t24yvWLZ7hz9TIfHHiH2oqiDIjwWTWwS0xm0deW4rcqESbEw46sJIvqovmsW91LZ1uY3KUvk4i6+PjD97j4ycccOfAufH2f4b5uCnOWkJ01D5OulpVjPUys7oNJASYFIh4jDkMtDl0tnQ1RGBBQVRVSXbg4I696VRAQvUod+ExlOLX5/JSLeI2F2DS5aCVZzHvpl+Qs/DNVpfN4ZebTPPfMr3jmmV+j0dby2rqVNDYlcbosDA13Y7PrcbvNrF07xnuH3mXd+rX09Xeh1SlZlDWPX/3yFzz91JNEIwEmVi3n3OmT3Lt9kzs3r3H7+iR8fZ9zpz7i1rXLfHb9El/fu8H9O1d5b89b9HfU09kUg6cEDMpK5NX5dLfWceCdN1i7vBd+LCCvziXs1bN53TIO7dnKxFgf6bATAbCpKog5vllMJJ1y2kI6klYJDski3LWLiajz8dQswlT0MnFNAfW6Ahp0xcQVuYQqF+Ipno2r8OUpEPEKzuKZeMpmE5QtJKrOIaBYjLtmPnbJXBLWMpo8NTR7a2kLKOiJ6WgLKGhwSWjzq/gZR/kZR5lgTmaZ1epT0xE00ORWTKU2iR65lEdOU1CHILQQdimpKJzN0gXP0t4YpCHuEf/PN4kTshv5YO9OThzcw3BXIyZlFXU+Kx+//y7Xzn/I33GDoa4UmycGufTRfq5+/J7o0xhoYjjlo9GupslcS4+lmuWuWjG+1VzFcqeScYeSfn0VvdoKttZ72dOTZG3ISKemmCFbFf3mUtpUOYw4KlnplzHiqKRbX5DpiGhTZdOmyqZlqjeiSbaIxtosWpVL6dDk0qXLZ8BSyqhHwohXIoKInz8EIqZlSdMg4u8eAhPfAhE3vgERP4eIPo+YriBTKueXL6FOX0hYnUtUm09Ek0dQmY3wLLQ4a0iYKzIeiyPbN/HJkXemQpNvw7MCwwONbJwYYXyoBWwC9SEbu19fI0abCxMIgqg4eK2nnp6InYRNQZ1ZgUtRhrGqIHPve/etjTy4fZ0rZz7KeDtGB/tYt2YFE2N98BX0976GXNnCyPIP2LrvIseA3wxfRUhe4NHe+wipi8xoPM9POs7xqHMLT3e9x8Q9OI0Y/8rXiB4jPuMrbvI1n/Pll/DFPdBKN/C4UMv3hTB/IyQRBBePPOpGELQI37cjPOFG+H6QGd+zIwhqviPI+Z5g4HuCjUcEC9951IUg2HhUcCMIRr7/mIX/8gMZb265x/0HcPcBXP8azgFb7sGL3R/yXefb/GjgJkLzRTGRqf0OQvwaM5pvIzRdRai/yBPxc/yu9TgfAyfOXCPdtI5EaiPdXTv5/C4I7SEzPXVi1OqytF/sgrj693SHLLT7DHT4jZkUpm9Fv57/h8xBtzVgzACIBreGjrCFwXovI40B+pNuOiNW+uucDCU9jDSKyTkjzUGciiLkhXN5dbAxAyI4/w8ZxmOgzkmXxyAWxkyBiFafllafGIk62ujLsBItXk0mFWcaQDzsiRiJiyBmLOFmOGr/VkfEdGRok1OQ2w+YAAAgAElEQVRJvbWWlEVK3CzBrypGXzIfyaK/sPCP//pXjIRYyPTXsac1S/6IOvc5TCUz8dZkEVXn0WCuIGWqyICJOl0JflkOrppsPLW5OGpycEpziRoqqbfLiBglorFaX4VLXoAqfybqglkocl9Clv0C+pL5eOQFuGX5mMqzCKrLafHo6I3ap8oATfRGHfRGHbT5RHN5o0NBs0slGoddClrcovcgYaoiqi8hpCnEr8zDXbsUU9lslLl/QZHzHOr8F9CXzMVYNh9r1SJctTkizawuIqQtIaQtIaIv+xaIqLdLM4fNhF2ULSVd1UQspfh0+fh0hdTZq2jwyGjyiQCiJ2piJO1heUuQsQYffVErzS4VCZOUhLGWJoeGZreOBoeaepuSepuShE1B1CQlYVPQ6NHRn/Iy0dfwjSdiWRsbR9tZN9rG6gERQKzurWdZU4i2oDnTQ5E2S2mw1JK2iabumLGCsK4Uv7YYv7YYpzwbh2wx1pqFGCvnoi2djaLgJWpzn0ea8xfcynzCxnJSDnkmYavFrxOTkmy1NHi12GUFyAvmoCtfhF8nmp/jVhkxs5SIrooGh4qukIX+OicjKS+r22Js6Gtg03ATa3vDrBuKZUDEcMpCZ1BFm09Ju198FKVjBdTZJCRctYRsVdg1BagkC1FKlvACm8hb9ByDXTFKsmdmtkab+KYzoWzJC9iUBTRFdITtlbg1+aS9Mlq9CtrdKhodMrpDBhpdcmJTXRI+QaDBryLtUxJ3SgmayvEbSgmbKgibKsS42aNw4K217Nw4ztrhVs59uJ+rn3zA3u0b6GqK4hMEdr+5nquXTnH+zDE629KY9Ara2xqx24zY8DE41IVPEFgw9wWyF83k5PH9Yv6/sZbq/LkZEMH234gJSnv/XQQRu38pXt/5a6rzZrHopd9SsuA5+OT/ymyqDBU52KQFhE1TQQXWajghsEoQuMcTYkyucILVg83QIRC0SBG2Az8Vv4Dq3Wrq3WoC2gox0cWjpsWrYTDppDtspS1opj1sJ27XZoyIT7KXTSsG2bJ6iPGuFKNtUVZ01rG8LcxQysHyZg+bhhK8NdrAeNrOzhVNvLu2g9faPAwGlYzHDaxrdvFqo4NlYQ3DQRWDAQ39QQ19QQOdXg2NVhl1hiqiugq8ikLqTNW0BQ00erQIAmxZ3s3nF47x/vbX+G+cooMKBuu9BNQlJK3SKba0kFanCp80n7ixmpC6FL+ihIi2Ep+shI6AGfYKuJWVjLen+eLSaa59fJQT+9/mriCQ9tvoirj5t9oj/79AxOTkxb9iKJ5RjhAKmDlxfB8b163gwLs7ufPpVerCAarLSxju7+PDD97HJwhEAl727t4+JWm6zldf3oav7nPx1Ed8eesm7+/bI0YGmzR8dHg/D25f5f09O2BEEA8P0/fyEnBqq/GYpbQ1+Gis91Jdno1aXsaW19cweeE0xw4f4PzpkzQkYsyb9SJqWRUBj5nGVIDWxjByaT6RoImw10hfR5IP9u3gi5sXObp/J8mg45uD2AS49dUYpHnoapbgMZSI7+HH4NDkIPwMqvJfJOuV3+C11eBzynjmT//Or3/5L/zhD/+TWa/8BbVGyvIVI5z55CM+OXuCvv52DhzYxeTkWb68f5c7n91k+46tyOQSXn7pLzz37B+J14X58ovP+PzOp0xePMeta1e4fO4MVy+e4+svPuOTD49x7cJpvvz0EmePH2DPtnW8tWEl72ydYNcba+ApgTpBQNBBZcFcAnYFfptcTJmaCWpJNg1RG6Nd9bTEXPQ3h0m4dbTFnMQdSnGZoizCry0mZaumwVFDSJmLvXwOjorZeKsX4qlaQFJdQIO+lAZtCdHapfjL5uErnUugfD7BinmEqxbgLn0FR8lLBCTziKqWEFUvJSjPwidbQMJSTIOrmnpHJQ2uarqjWrqjWtqDSnpiOn7GUXqiBjYOJtk61sJI2kWTW0xrag+o6Y+baQ9raQloSHnkpDxKBKEBp6GSyqJ5NCU9rF8zhFpaglZWhryiEE1NGXaNjInRXra8Oo7wc7BpJHQ0BDl9bB9HBYHX1w4x2JmkMWZntLeeiZE2VvY2sHLKs9df52IgZKPDWMkyl4JhWy19xipGLLUMm6X06SoZMFTTpSpl1CajR19Gszybbn0hHZo8Gmuz6NLls9wrZZmzil5jUQY8dOny6dLl067OoV2dkwET0wCiW1/AoLWMMW8Ng65KOi1F34CDJx4CEcINcaalTtOT8fLcRhDuT414LWUtJ2YowqdYikOaRVRfREBdQFBTSEAtni3Eboi92KX55M96hjqbnv1bN3Dy4O5vgYhV473sfHMd+97ZwtrxPratX8mJ/W9PhRRMINyDraOdvLmyl4RVNXV224WlphibohKjtIytr67k5vlT3L91jU8vX+Dup9c5f/okHx87xv53drJ6+QCff/aAkx/fJJJYh8YywpGTD/gI+Ke6QwgtkwiNF/lO5w2E9Gm+03CGH/Ve54fxQzzfe4T1t+HMVMvzva/u84C7wA2+vH+ZB/fvwgO4dRnmP9/KI4Kcn/6gEUHwIgh2hO9ZEAT1FAthRzRZG/juDBOPP2LhMcHNdx8LIwhOZswIIQg2/vb7XgShkMqyYb7+Eu5/DTeAC8DGGzCz7X1+Gj/MD7smETz7EXpuIjRe4vHW6wipKzzadgeh+RpC42W+l7rIk00fcBrYf+QTzLZuDh35ivv34cF9ENqCJrpjdkYbApl+h6Gkh96ITYzPnAIRvdNSoMkfiUDiwk+IGCX4NeUkbHJC+iqSdgXtITMDKc9UpKjYQTGQ8tDq1bOiJUJfwkV3zM6a3hQ7JgZoCZkYbg6ysisuMh7n/wHO/wNDCTfDSQ8DIRvtbjHOsz0g9gG0eDX0RC2ZVuHOkJF6u4xmj5rOkDHDQDwMIkaTbkbjLkZiDoYioh+iN2jKTIdfT7NL9dAhsgq3LB9t0VykS16gaNZvKZn9FKVznv5PgcPDU7Hgd0gWPIUy+xmspa/gr11MylBKQldMUl9CvbGMuL6UsKoAv6KAoKqIgLIQryyPsK6cuFlCSFtGRF+ReW4qX4C2aBbqglmYKxbiVxVOeQhkpB1y4mYJTW5VBvD1REQJWW/UTldINI432eS0OlW0udQ0WGpotEpptEqJaUoJKfNxSxZjr1iAtWwexqKZaHKfR5f/IsbSV7BUZmXaQP2qQkLaEqKGcmLGCmLGChKW6oyfocWrosWrEg3SXtWUT0BNU0BJwikhYCjGry+aAhFi+lGjS0lnyMhg0slI2sNAnZN2n4EGu5KkuZY6o5R6mzIDIOJWOQmbQtwqWGTUWeU0eHQMpv2sH2ph2+o+tqzsYdN4J6+PdbB+rJ01g42s6UuzureekcYgjR4dKYtMTHsy1Yg9HuYa6gyilMmvEg/lXnUhTnk2XnU+Pk0BTnk2pqoF6MrmoC2di7Z0Lh5lEWFDJXGrdApIaGjy6ki71NRZaumIWgnoK9GULkRbloVXUyZq0s1S/JpyQpoK0nYlTS4NabuSrqCZNe11bBps5rXeJGt6QkwMRHhtMMravhDLW10MJI10hzUimPCrqLdLcMiWYqxegEtdgFtfjFWVh1GZh1yyBElZFlG/nsP7ttLfHod7AiZVORGXjtakm4BdhqRwNqVL/4JFsZSwvZyAqQivVoxOrDdX0uiU0hUS04+i5kqGmzys6AwTtlTi0Rbh0ZYQMlcRMlfh0ZbgN5STcMlJeDSoSLJjwxi7Nq3IbH8mxnvxCQIb1oxw6cxx7ty4zLHD+/js1jXOnj7B3j07OXb0EH19bTQ3J8jPWUjW/JfQKivY984WUR6lkyApmAen/0mcbb8To1q3/U4ED2//SgQTb/4WbghwQyDp0U8Z8hqoyplLEhX6yhycyilztk1Ke8TAis4wy7ui38TkCqsQTkFvo581Q034BIGxrjhNAUOGmUh7NLRHTLQG9PTU2Wj0aIk71NQ5dQTNKoIWNb0NMbauHWPbuhWsGuqkIxEg7bfQWecS9cQvgKMmhzavmu6AhjZ3LQMRLSMxA10eKY3GYtL6fLoclQwHFSyvM7AsrGHAr6bXr6LHr6PTq6HFIf79NDhURIxiwli9U0XYICGgq2JZc5gPdqxj6/IuHLUFRPXVJK1SQtoy6u0yoroyMVHOo6beVD01NVOLHRURTRWWimwkC2cxnVL38b6dXDlxBEFYz9qhHgTBR1fMw89+/vb/EURMMxAdm84C30ignlONolaWsXplP6uWD/D+ob3Al0ysWg4+AZ/LyZ63d5JOxCgpyGWov4szHx/nxtXz3P/8Uz6dnOTLz25x5sSJzGfv1eWj8OBLbl78hLvXLjAx1ked10LcZ3nofn4UdU0BLouMovw5ZM37C/nZc1izYpDjR/Yz3NdFwG3HZtTidVjYMLGCbZsn2L1jI9s2r+aoICCtzkFSkUNvZ4pLn3zAjcsn2bvjdV5dMUAOI+QwgkFWgl6WL7bLC6swy5eIqVHCXgRhq3ggqoDFc36H11aDVpHPH57+HyzOepGqqjzmL5iJpKaUgcFu9vIke3mSd/a8Bdzj/v3b3Lp9nVOnTzA81EdBfja10iosZj3LRwe5PnmBB/duM3nhE25PXuLsiWMc3rub/bve5Oi+vRzZu4PTh/ewZ/Ma+hqCBM0ykAgEzTIRQEiY8vf4ptj6GxkQIRayfhOLnvRq8esrafBqSdhqiZgq8KvyxSWWMpeUsYQ6bR6mghcwFjxHsGYhAckCotJs6mT5RGpy8FcsxFe+gHDNYqK1SwnXLCYmW4K/ej6+qjlEZFnEtUup002NPpeUrZQmTzVpZwVpZwWdYRWdYRUtvlo6Qkoa3TWs7Q5yfOcKPty5mjWdoYx3oq/ORJtfRcxSRsJeTcRaRcwuFRcQA9CScpOK2jm4Zwt97SniQTu62jIUlQUE7TqW97cx3J5AEHw017kRhLNsXDPIUUGgMeHE71QScCpxGqrxm2tpDFo4ys/YPNbN1hV9rOupp0lfxYBdxqC1ll5jNcM2GcM2Gf36SgYMVbRI8+hQFtCrK2XIXMGgtZw+UzF9pmKG7RWMuiSMOKroM5XQrs6lU5tPv7mUfnMpXboCOrX5tKtz6dDkfevfPYYihhyV9NnL6bKU0GUrn2IYjk7NdNvzjb8GE9OypWmJk3A/81mpM5cQ1ObhVWbjUeURNYjJkEGdGKcf0ldRZ6lFEPZStXgmzQEn29et5sTBPRw/+A4FDNDaGGMvTzLQ28IHh/cwefFj7t+7zv07V7l77QKXPz5GwmNDuAedERtreuoRhMPY5SUIwiSCcB+L7Bs507njh+HLz+Drz7l36zrnT3/EgT27WLN8GYN97Xx6GzzBdu49gJ3v3qVnYAtHv4J/bXyfx5ovIjRd4JHWy3yn5SJC4mOe6LzO9xrO8GP3m+QNHeVj4Pwd0Zz9JV9z74tJ4AZ8fUM8jd+HK+fh97+NIgiVfP+HIR553I/wiJNHBC9/I/j5gRDmcSHMIzOiCI/HEL4TRRDCCEIQQUiIi+3HPAiPSvi3J82cuyq2bJ+79RkfA5vvwiuNe/lv3rf5afN5hMQZvjtwF6HpEjMarvB4wzWE1KQIIpqu8kjbNf6m8SL/3vAe++6KcqiO7q0YTN3U1ES5eu0hJmKsMcjy5jDLm8Mw+SMG4y76onb6pwrlhlNeeuNOUUJ09h/pitrwKEswV2XjUZZgqc4hbKjOsBDTUqbeuBOu/j29URGo9E4xAkz+iN6kC2XxfDrr7CzviLGsJQQXfkJ7yEx3yCK+dshGp9eQiXAV9YmajLdhtNGXKVBr8+vojVkZSrkyyU3D9aLXYzTpzgCIwbA1U0g33WrdG7FkPBEpi5Swrhxb9VIUuTOpWvgs2qLZyLJfoHLBn6ha+Gdqsp9Dmvc8FYv/ROFcMfK1aM6TlM37DWVznqR89q+pmf8UxvwXcVfOJ64tIqYuIK4tIm0qJ22pImWqIGWsot5aQ0BZiKsmG7+iiLCuPNOAHDdLCGqKcUqzUeW/hCL3JeySJQTURfiUBYR15TS6lFO0q4oWj46+mCNTCtjq1dPuM9Dp1dFsV9DiUNJsVxDXlZM0VJIyVhFSFOKVLsVSOhdd/svoC2aiL3gJfcFLWEpn45IuwS3NwSPPI6AuyrAOCUu1GJ9nq6HRJafVp6YzpKc7YqQrbKA9oKXVp6bZr6bJpyDtlYkxhU8ifjH+M9RZq4nbRENwe0BPf9zOQMJBT9hKq0dHk1NNk1NN3FRL0iInZVWQMMuImWups8hI2BQk7UpCBgn1Lg3DjUE2jXeya/0ydr42zJtr+tm6qpeNyztZO9SUARFDaT/1TjV1Bgkpi4yUUULKKKHOUEVYU4ZPWYBblotTLo69dgk+TQEhQwledT7WmkWYqhZgkSzGJl2KV1VM2FBJnaWGhK2WtEtNo0dLvVNFzCylOWBg/XAzO18dZHlHjJRLRZ1NRr1TRdKuIDQlD2nzGRhOeXmtO8Ubw61sHmphXV+KNT0h1vSFmOgP8+pAhImeIOMtTvrrDLQFFMTNFbSFNITNZeir5uNSF+AxlKCVZCGcAuEURIImTry/i83rxhjoqmegq57BznqEBuhI+2hJTG1GhQa01fNxaHJwa3PwanNxSRfhql6EQ7KI1FT3QcIiplGFTRWkXDLSvml5gij3C9qkxJwKTLV51PuMqEjSmfLy6rJ2xnobibr1vLlxJdvWr6S3rZ5tG9dw4cwJDu3bxQeH93Ptynk+eP8gk1fOc/ezm3z44SG2bF5PKhHB49DT3hwj6Nbz0p9/jVFeSspvhDd+/828+VvY/UuK5/1RZCe2/Q6TrIiRjiTb148jCD5iDj0H3lzHG8sHaQnaqbOriDuUhIzV9CTsbFnRwevjrezcOMrra/ppi7toCFk4svt1+OIyn7y/k2UdMdrjjqkD316SLhVtYTMNXjWtIQMgoK3Ox2/VMNCWYtPqMba+upINq5axcfUo29avZryvlWmTr1dbRUfEJjK5cTsjKSfrukIsT9sYT5pYmbayLKqmw1FBv1fKq402JhrsjNeZ6A9q6Pap6fJpmdaYi2BJPMj5BIGwsYaouZaQQULULLJkHWELghBjtNHHYNJJWFcuggl1MWmbuGhImyWkjFWkjGIZZ9JQQ8pQiyZvHp7aKb20cG/q4LgeQViPSV6dee3Hnz79fwQR089rOg5/C0R4nQbKSxeTvWQWE6tHuHjuJGdPn+D99/aDT6CztYUjBw/Q0dKIxaBlw2ur2bt7OzvefJ2THx7mzvXroo/lsGjqf3vLZt7espmPjxzi5oVz7NuxlW3rV/P2ptcYEQRGBCFjctbWllBWsID5c/6ETlWBRlHOxKph3tu3g/q6INlZ81g8fzab1q3m8zuTnP7oMKgE9u7aRHM6iF5TTmXpEpxWJWtX9rPxtVHGB9vZ9Npo5gAjCD600txvDtwSELuHTon3ShliEs64OH9++v/h+ed+RXdnkq1bJ4gngixZOo8XX3o2AyLWrV/Fxo1rOHLkXba9uYnOrlaaGlMo5DWsX7eWkx8d5e3tW7hw5iRf3LnJV3dv8uCzG3z43ruMdLcRcZp5a/0afILAsV1v8MaKboQWiFpr6YhM680bpsINblCd8+JUO/C9qa3zegTBh02eg6UmG0FowFKTTU/CTmfETHtAi674FRyShfQE1QRkS4golpLS5mIregFH0YtEpAtxFs+kTpZPVJqfeU1/xSKi0mzCkiW4SucQlCzCWz2fYM1CwopFRFVLiCiziGmySZoKSFpLaPHV0OqX0h6UMZA00hfX0+qX0eqX0Rc30B3VMlRvYThtpSOooc2voidqoDuiZ6zZSbNfTktgqqvgNqLZfQC6myPIq/NZzDiJkIOh7kb621JTURPP0prws2XtMJP8WPRuacozXTzpmI3GhFNcHAg+XLqqKWHVz3hn43I+ObiDjX1NtJhqGHKrGXSpGHIqWB00sjZkEmVNThkjVgk92iIGjGWMWCvo0OTRJFtEmyqbDk0uw/ZKhu2V9JlK6NDk0a0vZMhWwbC9kl5jcQY0TAOJVmU2TbLFtCqz6TIU0mcvp89RxYCnhkGv9CEQcXZq7k3NjYeei9PqrCKsy8WnWoJHsUj8bP8vEE6ATbqYgG6KdfsXCJvEe5IgxIhaFRgrc1n8/B8YbmuADoF3t29h64a1FDBAMuqHiwITq0e5cPYjjr2/n8kLp7ly/hQ3Ln3CZ1cv0hwL4TPr2TjSxsl9WxCEw5hq8wmYaok4VCS8RmpLs9ny6jhff3aVL25d4au715m8cJqrF8/w7q7tdLQ2MDTYw6dfQlPXWl7deIqxlUfYuvUo54BfNh5EqDvOdzsmEZJn+ZvOqwiNFxCip/le56f8U+t5/tG2hdy2A+y+I8qJLgOf8YAHX9+eykn6kps3P+eLr+DcFfjXXxkRHq9kxuMWnngiwuNClJ8ICf6LEOMxIYIgBBAEP8J3IgiPJ3nkb9IIQh3CDA+P/8CA8P0cVm+/zjXg/Bfia3ae/Irfxjbz34O7+MfIUWbEzvDdzrsIqcsITVd5omGSx1OTPJK6yqMtnyI0XkLouMZjjWf5eeN+PgJu3INQdJR48jX27L3C9RsgNHl1DKQ8jDYEWN1ex5qOeMYP0Re1Mxh3ZVqpp03YPXUOmn16YmapmDUuzcenLsNYsYSwoZr+pJu+hIu+hOubyNiY41uG7WmPxUCDjzq7XOyBmAIQTV4dPWErvREby+rc9AbFhKWOoCEjW8qU4U0VhU17IvrjdrE/YgpADKVcomG87iEA8Z+AiDavNgMgoroKfMoibNVL0RXPQ5E7E2XOS2jyZ6EvmYupfAGGinmoi2chyXmO0oW/p3zh01Rk/R5B8FGz6A9Uzfst5bN+Rc3c36FZ+ixeySLCilzi2iISumLSpnKaHaI/osFaTURdiLt2Ka6abIKqIiL6CsK6csK6cvHAbqoioMrHUjEfU9lcQppC2v0qesJGWj1iR0CjQ0GTUykCrqBZZJECJvqidnoCRtpcatJmKWmzyECkzRKi6hI8kmzcksUYCmehyn4eXf7LWEpnY6+Yh6t6IV55TuY9TTddJyw132q9ngYB08b2aVN7T9QixsgGVDQFlKJ+sgDxwPQsuOQFpF1K6u0yuiNmRup9DMRddAZMtLi1GRDxsHQpqKsioK0kbJAQNtYQ1Ffj01RQ79Iw2hblrbUDvLt5BTs3LGPLmj5eX9HFutE21o22sX6kldW99fQnPaRdGhImKfVWOQ2WWuK6SgLKYoIqUZ4V0ZfhVuZjkSxGVzYHm3RxRt7kUuThkOVkGIiYWUKdpYaUQ0mTV0drwJhJzPIoS0h7NIy2hlnZFac9YiHpVNLk19Pk1RE2VBMzSGjzGeiN2lmW9rOxv5EtI22s66lnbVcdq3tDbFqRZnVviGXNTl4fTrBxKE5fnYkmt4wmt4yIqQy/rgSPtgiHMi9zIDGqCokETfT1pGlOBzFqJYTcRnrbE6wYakdoEDdFZnkhPmPVFA3sw65cgm2q3NCjWIq9OosQJjy1uaL3wimjNaCnM2Yh7VEhCLuIWKRi2pJNRjpiJmyXIy9dRNiqEL90hV14DFJCDh2d6TCDHWm6m+qIeK0s62tj/zvbObRvFzeuXuTKxU+4c/sGt29d49Obk7z15mZWrxyjtbmegpz5eJ062hvDFGfPIe4z0d8cFpmHLU+LAGL7bxAEH5qyLCpzZ7No1p8Q9sLxA9s5/M5WYk4D29et5PPJT8QtYdhFa9RFU8hK2qsTD3cuCFmlbFk7yJE9W9i8dpgLHx2EO5eYPPUe214dZkVfPX1NAV5b1sraoSZW9qVEZuK++GXpN0noTIcZ62tnw6plbH5tFVs3rGXHG+vZ8cZ63nx9LQd3bUMQtsPfCvC3ApePvsP9S8eZ6ErSFzUzENWzstHGhk4/qxpsLIuqmWiysaHdzVidlpUpM6NxE/0hLSMJK0lzzV/5HaZn/VBLhjWos9TS4jfQ6hWXNMNJF70RE0lzNXFjJQ32WtG0ry2i2S0jaaikTltGh0tD0lCDvSwbb20xrR4Lwt+BuaqYskVzWDTzL5TnLcJj1ZOOePHoaknY1Zhk5f9bEDFtrH5YzlQce5t3334du1XB0sUzScX9fHj0IOfOfMTRwwc5deIYh/bv48MP3ufQ/r28/95+Lpz9mOMfvMemDWuYWD3KO9t3irK0rfBzDmd+Fx8eOsCBXTt4d+dWTn6wn5sXT3Ph5BGIicVhwnaoLl6M0yxHKy9FKSki5DYiKc3FZVZTlL2QnIWzsRtUrF89xpkPD7F1w2r8Dh02gxS3VYmyppCaqmzk0nxkkgIkFTnkL5nFYHeaSX7MtKTOa5wGXBNTj/cwSacKTp8UD+f5i/7MK8//LxbN+wNOu4JYxE4q5WdkWS+SmlJ+9etfMHPW81htOsorCvB6rTQ21vHeoXf55OxJjh87zM4dWzl8cC/Xrpzn3q3r3LlxmU+vnOOrO9e4efE0544fpi0RZlV/+9T7uEhHxMbKrjh9CRctQT1jLWEEoQFDedbUVncEhzx3iomYZh7WI89/EXNNFl51IS1BUQ401uqlza+i0SlBU/Ai25al2LO6jbgmj7gqh5hsEc7il4jWzCNcPYeoJAtH4RwkL/0e/aKXaTXV0OfR0mioIK4sJKLIJarMI6Evot4gMhkRVTYxTTZxXT51+nwi+jyaPNV0R1V0hhV0hlX0xfUMpkz0xfV0hFR0htV0RTR0R7V0hrR0hXUMJq2MN3toCyho9NbSGlQTd0pp8GsQhBHemBjBa1Uhq8ojEXKwce0Yu9/cyN63NjLe38ZWnkUjKaIl5gKXQMAi+xaIGBtooCnhJOLWYJAXYVGUIEzAaFsdN06+x66JZQzEXLRbFayJO1gbd7DMo2VVwMBrUSsr3WpGrBJGzNUMGsoYMJYxaCoVgYG+gB5TMcPOKiZiWnpMxWkgOfsAACAASURBVKRrs2jX5jHkqGTIUUmPqZgOXT7t2jwS1fPot5Yx7Kxi2FlFUjKfdm0e3cYiWjT5DHmkDHqlIhsh7Hpozk59Bk48NPfEaz8VwVZAvRS3PIuosYiwviADInas7RRLKi8CpwT66r3iNl2IEXNo+fMv/m9UpXmZsIyzJ44x0tNJRXE+VeVFhANu+rrbCHgdrBwf5p2332TPzjc5dnAfZ08c4831rxFy2Gjw6ZgYbiLmVGBRFmJRFGFSFhFxa5AUL2DNaCd3rp/m8tmjXPrkA/a8vYl1a0fYuH6c4x/s49Lls9wC9n94C4WmmaqqCIcPnufk5/B087v8MP0h32m6gNByhUcbL/JEx6cIzZ8iJK/yt623+HH9Jf6r5whPpY/TdgaOAVemImM/u/slX30lNllfvfcFt4DL9+G5uW6++70yZggG/laI8ajgQxDsPCp4eXyGnxkzbAiCFkHQIMwwIAhynnhCgjDjBfpXfsAkcAZ4F9C9fo7/EX+Tn4R38YPQEX7ScoNH0jcQopdF1iE1yffqr/Hd+BW+U3+NR5pvToGIqwjpU/yy/QgfAu+fukSiYTXvvHuDaGyUy5MgxK0yumN2xptCrOmIM9GVzMiVHo58bfXqafEbaPKKcZrCDTIJH9qShbjkRbjkRVOFX2I/BNd/mGEiRup94s98yAzN9R8y3Bz8xmdx9e9pC5po9unpDJho8+oZCNnoCYgt1V1hEx1BA90Rs1g4V+9mMOmkN2alza+jI2igJ2oReySmf/4UE8H1HzIQstAfNNMXMNEXMtMXMmcaq5tdqoypdlrOFNaVE1CX4FMWYa3Iwla5CKdkKa7aHJzSJZiqFqAunoU073kKZ/+a4tm/RhB8VM7/HVVzfkPl7CeRL/wDxvwX8VZnEVHmkdSXkNSXkDKU0mgRjdZpSxUJQ1lG3hTRllJnqiZqqJxiI6qI6IrxKXIxlc3N3KT9yjwSJjGZp8Eup95aS4NdTrtPR2fAlPG09E7Jt3oCRtrdGpps8sxWMaGvIK4rJyDPxVmVha18Pm7JYvyypQTk2YRVecQMpYS0JaJZ1ColZaslaX2oZdup+JaUbDola1pS1hkRy+2aAspvvmAavjE9NU4lYgwmnYw1BhlMuOnwG2lyqknbFCQtMtJ2VUa6FDPXEjHWEDZICBkkRExSQgYJaa+O0bYo21b3seeNFezeNM6O9SO89doQm1f18PqKLjaOtrOmL81AypsBEdNMRExTjl9RhF9RRFBTTFAjggVrzRKMlfNxyrMJ6ksJG8sJ6ErwaYoI6sqJmqoJ6soJ6sqJmaU0uDW0BU2i7nyqgTbhUNDg1dLk19Pg1ZJyqUg6lWKng01Oo1NNd9iakZ8JQgPCKuiPOdgy2srK7hBrBiJsHE3x1to2No+lGUhYaPEqGExaaQtpaA1qcSry8OlLaI2ZEQQf2fN/j0ldhFyaj80iJ53wcWj/ds5+dIhj7+3i6IEdrBnp4gU24TVU4TVUMi1BcKtzsMsXoSx6Aa8il5i+nJRFQtxYScxYQb1dRqtPS1vQlIl4bauzM0ABmpo8BKEFq7aKsFOLIIxkDm52dSUWVRUhh46ox4zHrMInCGx+bQV3blzmxpVz3L19nclLZ/n05lVuXL/CqY+Pc+vTq5z66Dgrl49AhcCK0V5OHNnD2GCr6HvY/UvRBzHFOhiqF2OqWYq6YhFFWS8g7IUQJvpbE+zZtj7zfnooQRAOYJNXkfSYSXqMCC4yIKK3wUdXfYAtr46xYeUgx/a/xUcH3mbv1glWD7Yy2BqlPeGmKWJjpCPO6sFGEUDcB2EEBlujrFsxyLaNa9jxxno2r1/D+rXL2bJxgj07t/Leu2+zZ/sbvLVxLUMdaUbaEpw7sovLR99heXOYvqiVZUkLYykTYykTQxENA2EFq5usbGh3szJtZVWDg+X1dvrCelrcSgQhxFhLhANvrGL3ujG2rRrijVWDrOpJi03NwioCuiriVhljTX6RxXQr6Q4ZaPdpHrqv1BI3VpK0TAVBSHNxVCzCmD8Xc+F8HBXZWMuzEQQfDmk5QYMSv0nFUGcTB995k+1bNtDeEKM15iXp0hI11zLfOvFX8qX/GP368HV1ZR7Lh9upLF/KnFf+jNuhZ/PGtRw9coCLZ0/z+Z1PuTF5hetXLnPy+AccPXyQC2c/5vwnJ/nw6EE+PnGE9sZm4qEIpfn51JSXkzX3FYZ6uzh74hhf3rrBnWsX+erude5dv8i96+f5+Mhe+luT6IiRu+Bl5rz0e0yaKua8+AeqS5ZSWbSU0rwslsybSW1FEYf27uTOtfPcvHyGLetXEfNbqS5ZSvbCF8lbPJNFC56jMG82S7NeImveX5DQgjBJBkTYVGXYVSWYZfmYahYjGvYLcCkXIQhTZlXhNjkL/sCff/cvZM39PbGIlWjYhkJRlvks9/Z1cOz4YfYf2EVuXhbPPvsUPp+N4x8eEZu3+ZLbtyc5uO9tNm1Yw3vvvs3X925w4tBeHty6zOfXz3Py4C5CVg0dcT/THUhJuyJT1NYeMtIbtyPEQFc2D1PVAgThKH5t4UMA4jDWmoXYaxcRMZUQ0BVlttedYTWNTgkdAQUpcykHXutm76oW2mwV1GtyickWEZHMpV61hHDlbILlc1EveA5Lzhz63Xq29qTp9xrQZb+McvHzeKoXkzCUYSicRcXs31Cb9UdsFXMIypdSpy2g3lJGzFhAo7uKnpia/oSOnpiWroiaroia7qiG3jo93VEtXRENnSEtrT4lTW4xzakzpGWkwUpLUE5XTEdPyoYgjCAII4z1NrJt/Uq6mutY1tfGob3buXTmuNh2/AIILuCeQEvEyVBLFGNtIbKSLIQXoK81QtSnw6Iuw66rxKmtRPgX4LbAluW9HN62lkanhpi+mo2dCTa0BBkPGum31TLu0bDco2bULmXcKWXIWE6vpog+fRHD9kr6rWW0agvoMpUyHlAy6qmhy1BIqzqHfmsZo54aBu0VdBkKadfm0WsuIV2bRb10IdHyV+izlNJtLGLYWUWPpZwRj5yxoJrRoJpBr5Rue8UUgJiS230LQNyYAhUiiGiwFpKylaIqeA6XbBFu+WKi5lK664xsHm9hsMGFIFykP+1ly8oe3t2yhr6GMF69lFl/+BVunYzLp09w5+plLp76iM3rJ+hpb2bF/8fYe0a3ld7nvjtjj8czTux03+Tce3xzcu7xSZwbJ7ETO9PH06XRqFASJbF3AiBBEADRiUoABNELQbD3LlG9916o3ntvlCiqd2l+58OmIPusdde6H94FrUWRaxHcG/t93v/z/J6BbnZu28jwjs3097SzYF4f2zav48DuHWxet4rFg310NzdQHw5gKs/AVJ5BhXQmFaWzUBTPoDBzIrLcqciLZuBzaehs9hP1WzAbS1CUZtLdEeXyxSOcP3+Y/QeGufECou2r2bpzjK0bL3P90mNuAlP6TvKOZy/fi13hj+pvI/gu8P2GuwjNTxECYwi1T3iz9hF/HLnPT8NX+b/dO1Ftuc/e8U3+7XEx8QR4whPufXeH28+f8uQ7sJhX8baQxY/fNCC8aeCNH9n5wVtO/kgw84ag4Ydvavjh2yq+/0MJP/qxjDf/ZBbN885zDdjzHEIHbvNZ7S7+xrKRP/bs5p3YOd6JjfJ24glC7VOE2sd8r/4xb0THeCd4g7cDN3kzMoZQO4YQv4GQuI7gP8HH/Rc5B5y6cpvVG86yePlJZGU+RsdAiFrLGWoUJxCLmgIsbPQzv97L/ERNMuDc6jHSUm2gwa1D5NWKIsImz0qKh6pyscG2uqKQoKmUVp+4kR9MeFjcFmZ5e5T59V56Y07x5478OVz9K7prnfgrS6lzaRhq9tMVtlPv0lJrVhDSy2h36un2ihaoV5vSVwKiN2JLtmy/Ovlu9xnpCr62TDH246Ro6ao2iALCKeYgXgmIRpuSOquChK1cLBozyqipyMdVno2rPBu3MgdHyZzXS56GrSQVoyQFde43lGV8Sd7k35Az6d/J/ebX5E36dwrHLU6K6R+iz/gSS94kPKWphCuyCKkzCagyCVVki9YmbS4xYxFBTS5edW7yAe7X5OPXiFOIamUGzrJZGPInUTLzIwqnvEfZ7M8wFU7FWTYn+X8jRlmyY6GxSp0sa2uvMdDm0dPgUBHQFmGTzkoy4O2y2VQrM3Ap0nCWzcFdno5LMZsqeSouhSgiairy8WmKCeplhI2lyRWtLCNmVtDk0v1BDuNVkL7DZ6axWktDtZq4s5xXJCsjDn7CbQRhPXVVKprderqDNvoiVbTVmKizqIgY5MlOiIipDK9OilcnJWiS49XLcKoKcKoK8OplVOskROwqeuJuVg+1sHPNXIbXDbFzzVx2rZ3H5mU9bFjcybqhVpb11NFX66bWriagleDXFOMtz6VanoWjJB2bdA62ktnYSmaPW5lmYpLOxFaWJhYX6QvEQjNdUXIC8epesJdlEzCW0ODW0+QxEjYrcCrzMUhmYy3Lwm8qIWiWoy2cSe7UT1BmTSFiUVBZNBt3eR5hYykNVRoEATzKfGrNCpa1h1jc6WNpT5Cl3QH6EjY6w0bmNboZqnfR6FIRtZXSXKOnvlqDQ52DoAVBC1UmCUXZ36IozaQwPxW5NIvjh3dyZ+QcNy+f5NGty/BkjIXd9QRtahyqfCK2MgKVEpTZX1E08300uRMoTvkYi3Q2YZOMkFGKVy1eDxGTnLBZQVekis6oi+0rh1i7sBtLhYTUyb9j8tcfkDlzIsI1qHWb6KkPEXIYMJYX4dCX4XMYEIT5LBrs5szR/Tx9cId7t0bg5TNePHnIxQtnWLd2JXdGR4BnPLx/hxPHDtJSH8XrNhNwV6JXFb0WEbv/SQxVb/41WulsqrT5lBdOx1heIFoQLkFbXYDj+7ZxbO92OurCdNVHRcEgE20ZKrxY1cX8PafoqHUyrzUiXrdBSASc9DZHaYl56WmK0NUQoiVWzWB7LUGnnjq/DSEFmsMOGiMOtvMb5nXWsW39crZtXM22javZtH4FWzetZd/u7Zw8coBzJw9z/MAwJ/bv5MD2dWxaMsiO5fNY3d9Is1vPQNTBvJiZwaiRobiJJQ02ljU5WJSwIDRCm6uM+TELrS4lzS417T4jC1pCrJ3XxkBTGEG4hEMQ6Hhl0Tn0OvToVIq5qwZHOQmLjEa7nAZbKRGjhLilNFmM6dPmUpHzNTbZTHyaHAzZkzFkT8VTlou5cA4OQWD7knk8H73CnSvnuDNyiYf3bnL2zHG2blqNv8pIac4MDNIMqrVF/GPa8v9fBXOhKgPbVi9l9fK5SIrmMOXb32EzV7B00SDnzxzn2aP7PLw7xpMH93ny4D5jN65x4+olHt67xaP7Y9y/M8KTh2PcuHqFG1evsGndWgZ7e+hobuDu6AjPHt7lxeP7PL03Ct894tndGzy5fRXhNrzFY8olmahk2ZQUpNFWH2Tm5M+pkOejlOWQmToJraIYl0XL0qEe7t64CM/vc+PSCfZsWwO/FJDlz0GaPwubuQxdRSFum4qo35Ik0zgEAdaLAqBKnU+VKgdL2SwEYRCLfLp4sv9feN2snQefvPtzcjMm0NdTR2d7DLn8ta/70OG9jNy4zMlTh4hEvahUMpYvn8+BAzsZGbnAw4e3uHPnKudOH2LZol5qHHrU8lxcZhVexMVj0V7l1koRBAfm0gx8+mJ6IxYG4w46A0bqq8oRPgJF2hfYSlKTNiOzdBqm4ilUKWbhLBdXyJQ3vtE8hiAEqVan4S6fTcSUT8JazIoWJ4viZuK6bGqkU3HkTcAnnUpMMYuqrM+xpH2OZsYXJHSlbOqoY02LOLlRz5mIU55Ji1uLIAxizJ+GVZKKU56OX5tLnVlKg62UhEWCSzELrzaTiLmAOoeUBpecpmoFrV4VHQFN0r4kpEFrjZbWGi2NLhWNLhUtHjVtPhWNNQqaapQ0+rTUOiuo9RgZbK9j86qFLBzooL0hwrrl87ly9igj54+xaKCVv+AmamkmA01hOmIelIVzRNvfp9Aad2PRFI3T5dIxl+eIqNteWNfXyIIGX/LvenHTYoYH6pnr1tJukNBvldNXKaXXUMRCu5xuTS4titk0K9Jo1+bQWJFJtGw29ZpsBlwKWvW51Cvm0FCeRrepkEF7CX0WCT2VRfRbpfSai2lSZeDJnoAp5QMG7SUs9WlY4C6nzZBHszaXUMlMapXpdFgk9DhK6a2Sj/9dX63bf7ACiumEKmYR0aeRN/FfKZ72LvXOEqoUqdjlM/EbC9AXT6dwxicIwjU2LmxnzXxRRAg/B6e+lFnffEzQaeTS6aOMjVzh8L5hjh3cy9ULZxi5fJ4Ht29y8cwJ9g9v59jBvVw4fZw9O7bQ19lKU12UaKAGrVJOxoyPmfC7/5eCjK/QlqehkMwkL/1rZk/7CEn+FGSFKUgLpjHxq9/wxaf/hladR093lFMndnFz9CzLls9nDKiKzaOzZyddbRvZsvEoF57DrIHT/Nizhx8kbiHExhBCV0WyUe09hPqnIvrVexuh5jo/Cl/nb+JX+auqnXzUfIDGK3AQsd165OFd4BE8uwvPn8FzeHAXtmx9yL/8uxbhRzkI3ytBDFe7ePMNJ2+9YeDN7xXzvR+m83/8vZJVR+AE4N0JXyQO8ovAPn5s2smfBy/xk5ZbCDXnEMJ3EKKPEcIPERqeI8TvIASu8WbwOm+Fb/BGdAwhdktsra67yvc9h5m18g4ngBMX75NoXsu6TdeINyzn/mMQBuqqWdIeYVFTgAUNPgZr3eLU4OafiZOD638pFr/5zL93ynATn16KTy9NYl5DlXJ8einG4tk4BIEFzQG2L+lmy8IOdiztYXhpLxsHm1nWGaM/7k6KiFcioCzz29f0p5E/pzdkF5nqTj3NDrEboitoTgqCvqgdRv+UrqD5D4TD/y4ukn0XfjPdHuPracTvTSEabUrilrKkiAjpxWChvTSdqrJMMeysysWnzMGjzKa6PAtX+etTF03+t2hyJ6BI/4ySmR8iCA6kU/4T6be/pXzaB+hmf4Y+40uckhSCqgxC6kx85elJW1NMn0+dWUqtqZiovpiQvoigrpCAtkAUB9pcfJocPKp0zMVTKZv9Owomv0vxtA9QZ36NRTIdjzIbrzqXsEFKwlZOk1MkMv3vK2Erx1dRgFWSij53CqaCFKySVEKGAsLGQkKGAnyaHJxls7DJplMlT8WjysSnFZs8g3oZIUPJHwiIWku5aHfzViZXV8CatCY1uDU0Vmupr1bjMxaJdpmfIzYWC70knGoanVpaPUZaPUYSdjVhfSlBrQyfuphqZQE+vQynMh+XSvx3jU6KrSwHW1kOHq2Eap2EsE1JZ9zF6qEWhtcNsWfDAnavn8/wuiG2rexn87IeNi/uYt1QKwtbQjR5jAR1UjzKfDxl2bhLM7HL0rAUz6KyeAZmyUzMJbOwlM7GKp+DozyDak0ufqNI8AmbSwmaZPgNkmRPhyA48Ook1NrVNHmMNNeYaKw20B2rolpbhFE6B4+umNoqNX6TCCSo0RbjrSgiMB6A7Q7aWNkRY0V7lMVNAVb31LJlcSshmxg0m9vopi9uJ2oTiWUtXgO9MQeBylIS1Toa/CYEARy6QoKuCgyqHEokcyjIm8nUSb9LPph2bVzBlVMHuXB4Nws7G3CqpegKZ72eNgoOiqe/j710FkYc6PKmIQgObLIMLMVzsEkyqFEXEa5UsryzgTWD7Vw6spvLJw+wdc1iBjrrCXrt1Dj0Sc9vwKZj87J57NqwDO4L2HTlBJxmls3v59r5k/DdM3j5lJdPH3Hj6iV27tjC/KEBDu/fw9iNa7x8/hh4zr5dW5BLcxDmQ0lBmjh92Pzr1yLiwP9EVTwTizILrSwNn12D4AaVNAfhEiSC1ezcsJrzRw5w4ehBRs6eZG57I0IU4h4bS3pb2LtpGRsWdbOgK4EgOOhprKUp7KUzEaE+UM3C3hYxCFsmBgkNikLxkCUFAlUGBtpidDWEWDTQyrb1y9m0djlbNq5i/55tnD11lPNnjnN43zBbN6zh4qkjHNy5iV1rlyL8EuY1iuH/ZreBeXEXrR4lbTVKuv0VzK+rZElTFT0Bjdgz0QjdPh2CsJnOQCWL2sNsWtQtCqOfgqIw4w9EhMeooLu2mga3joRDRDy3upQkLDISFhl1ZilRk5R6u4J6uwKfJgeXcg6fspqEQ872hU1smddIX8BCvUVJWF9Ke42dg+tXcPP0EZ7fuwnfPWH01hWCES/TUiZiUElIm/o5OmkG5TlT+ObXf4bf6/n/FA8flfQgTU+hv6WBsSvnOX54J2plAV9/+R7ps6egVZeyYukC7t8e5f7tUR7cuc2je3d5eHeMh3fHeProLs8e3+PZ4zt89/wBfPeSx/fvcffWKMPbt3Dn5nX47hn3bo1w9cIpnt67wYuHN7l+7ijnju1GuA2CUIdZI6PWb2fV4n4O7d5Ef0eCdcvn4bJUoJTlML+vjSXzxPf6xMFd3L1xnrPH9rBh5Xx6WmupC7mIB53YTXLSZ36F26Zi+fwOFvQ1UmNVI7wlComwTUmgshS/QYJfl0eV4vfyEcJm0c70Hkz56ld89Nv/hykTf4teW4xSkcdnn/2WlOnf4KgyceLkYeAZL14+pLunBaezkgMHdnLnzlWePbvD06e3GRk5w44tK/FVmxDcMPXr95k9+TWhzSwXPeqi5VJJdUU+cZucvqiVBY3VzK2rorlaNS5EHVikM9DkTsBYNBlryXTcqjRqNBlJEeHXZyc3mpWSKbhVc/BWZBAx5dNoK6auMp+YLpuQcg7VxZOpyp9IRJFKbflsqnMn4syZiCA4GPQ72NiZoMWuoUqaQWu1gdXdCRa1hhCEQbrCdjYvaGdNT4KVXVG2zGtmaUuAWKUMiywluXk1S6dRo8mkpUZJZ1BLg1MxLiJEQmB/zMZArZ3OgHF8oq4lZi2isUZOU42S+poKmv2V1HqMCOvF8HjM7ybqc9HVXMuOjcu5efEE5/gZ5/gZPruGVUMdBKwVRJEh/AQK0iYjyZ4qBtPHBaJbW4S1LAunIovWah2NNiU+RS6rWwJc2rSQA0ONLPDqaTMU0WMsps9YSI82j7nmIoasErp1OdSVpiIIrQhCK87cb/kR9/GVpDLfo6bLWECzOpNOQz79Vin9VimD9hIWVisZtJfQU1lEbclMAgWT2dxQxfq4lUF7CS26HDrNMhoqcmk25NNuLqZJn0ezIT95GPEK5eqWTMItmYRHNhmPbDJVkonYiidgyP2K7qCWbQsS1GgyKU//kmpVJnZFOvbyDJq8ejYt6qA9VkVvQw1L+hoIOipInfgBLpOSEwd3cXjfMJ0tDaxftYzL505x/NA+zhw/zJ4dWzi0dxenjh7k/KljbFq7ko7mejqa66lx2pg84QtKC1OYOfn9JMq3Qp6OtGAa+VnfkJc5kYzUL5ky6X3SZn2NrHg2bS1B1q2Zx4ljO9i2fSWNTTFuAIHmJSxfdYpVy05QWzuPy4Bx5zP+pGoHb8RuINTe483Gewixmwh1dxHqHiDUjPH9JhBqx3gjPsofha/xo8gl/tx3hP/q2sysuSdpPfuS88AYcP+F2En36Bk8fC5OKe58B52Lr/H5zBbe/ImC771TwfffLEcQMviH/6FCoZzH5Tuw8jDkRbYxMTTMR/ETfD3/Kf/R/YD/Un8LIXiZN5oeiROI8GPxte4RQv1dhNob/FHwCj+I3hSFUO0t3mi4xQ9qL/Enrn2UbnrKJWDt1pMUl4TJKfBy6NgDHj8HYVFrKIl47QnZ6Q076ApYaa8x0eYxJkVEo1O0GYUq5dRoixEEBzVa0QMed6iJWssJm8twqfJxCAJbFnZwdPMSHILAnlWDHN2wiAOr57F9STdLO6Jit4PP9Hqzf/PP6I5V0R1xiHjYkJ02j5F+v41ur5kuvzh96Iva6Y856Iva6Q5Z6AqaRfvSK3LUKwvT6J8mv87Yj+n2muiqNiTtTK1ODS1VYuC4wSrmCV5NI2KVpfh1RUn7TtRcStwkI2aQEDaIm/yAPh+vJgenKgNb2WzcqjQqJVNRZ36BYtbHlKa8j2zyfyKf/C7KlA9RzvwYS94kvGWz8Zen4VPMIajKIKrLo9ZQQJ2piHil2Cob1uXjq8hLLm9F9rjdaTbmgsmiSJn6HtKp76Gc/TmGnEl4yjLxq3KJ6oupt8hpdqhpc4m2rRa3VrRrWUUKUtRcmkSwhk0SIpVSIpXFSW99QJ+PWyU2hdZoMgno88UMxHijcshQQsQkTwqIVyKiw2dOrldTha6ANdnc3OTVErUrqNEXIZxC/AB2Q9yhptmtF6ddVVqRvlQhwacupkZZiEuRh1tdiKU0i0pZBnZFbvKD0lKWLXL6DTJiVRX0NXrZuKSL/VuWcGDrUnZvWMDOtfPYsryXzct62L68j23LelnT30hP1CkSZpT5+FWikHCUpCdFhEWamhQPjnIRQ/iKwBSxyIlaywhVyvEbZMmixahVSdAk0qOCJjkxm4qEU0tPrRO/qYTKknQ8umJaA2Z6ap20eE3EbEr6IlV0+i1JYbakOcjwkh52LOxkfX8jIZsck2IOYXsZC1r99MedNLg1NNcYafVV4jfIaPGZafJVUlutozloJ15jwGkqxW6UYTaWEPKb0SkLETaDw6gg7K6kqy6ItjgHm6IYR3kRLmWRWORnLkUQHMkH4fx6L4JQR1BfQkAnI6CR4lNLiZrUtNTYaKlxsLSrmTN7d3Lu8F7OHT/I2MglRq6e4+rFE0kR8Wq5TCpcJhUeqx7hNyDLzyQR9rJ53SpuXLnAiycPeXz/DqdPneDA/r2MXr/CpXOnOX70IJcunGXk8lmWLerHoJIxe9pX5KdPZeKn/wHH/w6O/x0aeRrOSiklOZOT1qKor4rGmI/GmI/OpjjDmzdw6cQx1i9dzPY1qxB+Akv6O9m+dgnHhzdxYs/G8dDofFqifgZaG5nX7JlhhQAAIABJREFU0cKC7nZaYyEGWuuZLwio8BKkjO38hoksxmvX09UYYem8DjYsH2LZ/G52bFnN7p0bOHZ4D5fOn+DKxTNJMdfV2sj6FYugUTwBfiUiVvXWM5TwMhB10BMy0hMx0O5V0x3UMpSw0R81MS9mZuNgnM1DjSxpFzdTAw1+uusCNEU8WDRl+KsqiXjsOASBiNMkbnqqtARNpfRF7XR49bQ4y6kzS4lXSogZiwhoC4gYJbzyJ9sVs3CoZtMXN3P75Fa4fYZt81sJ6WXErWJ+5Py+7by8c50Ht65w/vxxFi+bjz/mp7YhSm72dOZM+xxZ7lQ+/dVfscvx30gU/J9M/PC/oZGm8qVqgN/qtvOpoo/Mb98n9esPyUiZgN9hY8PKxSxZ0E2pLJO02ZPISk9hxrSJ+GucnDt1nAd3bvH88SMe37/Hw7tj3Bu7ye3Razy4OwovHopGgZfPuH97FL57zsiVizx7dJ9Txw+xf3gr98au8OLJbY4d2sHaZXNBJf5dQCyk89g0hNxmFvV3sGX1EratXYZNV4Y0ZxZxfxWrFvbhEARiXjuL+ttYu2SQmLcKvUJCRUnB6ylCGtwVBBYPttDVEGCwNcry/iZW9jcxt8FHxKLArcwhZpZQb5Um7xWrbIp4//wSMmZ8TF7612TO/oIZKZ8xedLHvPvuP/PZ5x+g1SkIBD10dDZjsep47/1f8/77v6a0NI9YrJqhoQ727t3EiZO7WTy/E0lhKkKnGA7+OccQfgllueLzRVeUgs9QiM9QSLUml5ilhObqCnojFuY3uOmLmhGE9Zgl07HKZmIZL3XzarMImfKp0WTgVs0hYMghbpcgCA5UuV9hK51Ora2YhqoS2mqUDIT0RPW5+MtnE9dlEy6fQ7BsFrXKdIKl0/FLpuKTzMCWM51er5WVzRFaHDqC+hIG6jwMNYXw6kvxVypY3BlneOU8ti/tZ8/KIY5uWMqKjjo8qgLspXPw6bJxKsTW5YA+nwWNLuYlHAT0hXT4DUkr9GDcSW/ERsKhRBAGCZskouUpqKIrYqAjamKFIECWeJ0EXRYaYwFWLprL8gV9rFjYy5XThxjevAIvKpqjbmqrLbj0CqLI+C9cIi91IqU5M6gxK+iIuRlo8BKoLCWgLyakKcCvzKHOUEyPu4IVdVWsTjhZ3+BmqLqCJlUWHRXZ9Bvz6dZm06nKoN+YT58xn0TZbDx53xJVpDMUNLKq2cvSuJ2NzW7me5R0mAroMhfR7yihxyqhw1RAZ2Uh/Y4Sem1S2o35dJgK2NHhZai6nHpVOk2aLJq0+fTayxisVtNullKrTKdRl0tXlUwUEOPY6lptGmFVKm7pNxgzP0aT9gH67N+hSvuUequUeGURqowvkKR8iLFwKpWyVMyls4naFcScSrTS2agKZ4hT4/swSApxn5Wbl09z9cIpBrtaWDKvlyN7d3Bo9zbOnzjE7q3rWTa/n2Xz+9mydjn7dmziwK4tHNm7gy3rV9LeFGfhYDNep5afcwynpZyaKg35OdMozJ1JWupEUiZ/ynu/+QVBr4X21gheTyXr1izg8sWj6DWl6HQKbgGHzt+nr38HUomX7cPXuQREzsJfOrfz/doxhMTT8dK2GwiBy7zd+gghdAuh9g5CYhSh/ob4WjvKm5FR/jg4wl/6LvJfPSf4qOkCpt2w+AEcBi4BNxGL6h4Ad4BR4PQdWLrtAU19p1mxbowbN+C7F/DwCYzch0vP4RSwB9gCLAZM1+GtyCWE2D3eiDxEiDxEiN0XpxB1NxDqrvFG3U2EyDWExB2E6AhC7RX+NHaOn7n3kjgHZ5+Dy9/PxSuwZPl5Fi45xKMnIDTXGIk71MStSppcutcnyD5zEvHa6jHS6NQmC+X8Bpl4eqqTEKqUE7Mpx9noStr8Zlb21LFvzTx2rxxg84J2ti3u4sj6hRxet4AD6+azdqCRtqCFBo+etpA1KSKWdsUYqKumM2RLThDmhZ1insEnBqZ/X0B0BirpCprpDlmSId5X39fuMyZJP13+SpHAVKWhxa6m2aYS22NtSuotCuoq5dTblTQ4VOMdCmWEjFL8uiLxpjZKiZtk1BrFE7pYpYyoWULIWEiNLhd3RRZebRYWWQqazC8on/0JiukfUjLlXUq//U/KpryHfNr7GLO+xiWdnhQS4Yosoro8Yvp8Itpcag0FRA2FBCrEiUeNKgevOhePKhOvMh27JAVd1tcoUj9BOvU9iif/J/IZn6DNnEC1PIOAOo+ovpi4SUajTUmbS0tHtZ5ml4ZIZQnBcStK0CQjZikhbJERNBTh0eZRrcrEZ8gnbCqiRpeLpyIDz/gDIWoWsw8hQ0nSzhQzK6izqZKr1WOk02+hKyC2n7/qHekJ2Wnxmmj1GWkLig3IYascwQvvsRnhZ1BrVyXD+wl7hUhfUhXhVRXhKS+gSp6DU5k//lCNJh+udkUuDlU+dmUeYZuShhojQ+1hdqwe5OiuVRzZuZLdGxawbdUAm5Z2s3FJF9uX97Fr1SBbF3WxoDlIs0tHUCel1lhCsKIQpzwTq0RsWnbI03CqsnCps3Gps3FX5ODRFCQxrmFzKaFKOQGjWA4YtZYTd1QQtSrFacl4f0XUqsShzMWjK8ZnlFGtLcJeniN2RRhkYsu7o4KWagMhQwkeVQGdPjPreuvZONDEqq4425f3cmrvag5vWUJP3EXEVk5X2I4gXCJz4gcIwiW8ehltIQd1HhMd8WqGNy1m+4YFRL1m/G49TfU1mHUlpKV8hb6sAH4psKy3je6YH3tZMQGDijqrjoRVQ7NLR1/AwkDIRo+vkiaXHocg4FLk4VEV4ykvwlKYhTZ7DprMOZgl+cxrrOPsvt2c3LeHY/t2c/3Kea5cFmkZ4mb0vviwgXFbpBvhS7BqFbgseupCNXS3NXFk/24e378D3z3n6ZNHPH70gJvXLvPkwV1uXLvMmVPHWbpgAJtJDLjmpk3lvV/9T6Z/8xEzJn5E5owvKCucgUWbT8GcrxCWQ7jawp5t6zi2fwfXzp/kxYO7HN07zC84RI3VTLTahfAT6G9pYMvKxezbtIqdaxYj/AISXjtLB3rYs2kDJ/bs4fDO7axfsogtK5fSFo8R91ezbukCrvFTrvFT+loT7NwghiuP7tnGptWLObRvG+dOH+L26BUe3L3BlYtn2L1zC6uXLWIz77GZ96BRYH5HA4va61jSVsuqrjqG6jwsqPcwGLexuNXNQNxMX8zEkhY3Qwkb8+ur2L6old6Ygxa/WNo3KAj0t8a5fOowT+7e5Mndmywc6GJRfwdHd2/m6I61zGsOEbWW0+LREbeU0l6tprlKQatLSaNdLmam9EVJEeFQzcGpTafRq+TI5kHunNrBUJ0bTdZU/p5T/D2n2L9pJdfOHGbf8CY2bV7L1t1bOHj6MNfGrtLVlaAubOfjX/+M1fqfsUr3f/HeP/81msIJuFQzsMtT0BRMRDbnC6RzJrCaT3GbtQx0tLJl/Wo62mJIiuaQmz2d4oJ05qROweOyceLIQe6N3eTZo4c8uneXl08fwfMnPLo/xpOHd+DFQ148vcfLp494dO+2eF29eMzJYwdpbohiNpSzcF4XG9YspLM1Sn3UjRCEeMCG4H5NZxJFgigMvvn0fT5779+YOekzrFo5V04f4srpQ0RrbHjtejrqQ1SqSynKTEUrL0IlzSF3ziRMFQWiZW49rF/cy8EtK9mxYpBzezZyShDAIVBVmkG9tYSBoIEmu4Rq+QyssilYFLNRS1KoKJ2Fz6nEYigibfYEpk35lM8++y2ff/EhmVmpfPzJezgEgazsWZSUFiCT5fHFF+8zffpXVGiK0RtKyM6cjGAR/fqCDJHI9hNQFkyjonCqOF0oTcUqF7HWYnZtMV5NHg1OJQO1dobqq+gM6IlZpNRUZOPX5+DVZhExFxKuLMClnI1Xm0lTdRltPhVh62tKV51DSq2liCaXnC6fmoguh4gmk5gum4A8lWDZLNz532Kc9Ts8BZOoKUohqMyn3WVkSX2AgYgLn64UqzwXgzQDMcN1COFLWNTVyPZlQ+xYOsTC5jhRiw6bLBt7aTohYyFhUxGCEGQwbmP/6j62L2qlzatLQlsaXRW0+4w0VGmoUReK1Dx9IYN1ZuY1WelPmBGEYVYIAnXeStYs6ufUwWHOHjvAlbPH2bJ2OaQJHB7exOnD22mOuokiI4qM7kSImNtCeX4ahtJ8vBYVAauKvoSHqF2JvSyTmEFCs72MsDKbZpOEweoK6tU51CmzmOsqZ66jjNaKLHp0OQxZJQwY8uhSZ9CtzabfVESbNo9aRQY9TiXbBxIcWtnH8IJmFgX1dFuKadZm020pZtApp9cmpVWfS7M2m16bNCkwui3FrIyaqFelE5Km0FiRTUAykyZtPk36AlqMRQy4y+lxlBJRzk4KCMELTeZc4rp0HIVfoZr5W3QZH1FdOgVjzgSqZDMw5U0af51MRdYEJNM/oSzja4QU0BSkjF8j81EVzsBakUf+7C8JODUcP7Cdu6NXOX1kHycO7mb0yjme3hvl2f1bHBzeyvkTh7h85hgnD+0R0cT7d3Hx1BEO7N7GyiVDXDi5H4YFGBYY7GpgyYJucjKmM+WbT5k66TNyM2cw5ZtP6etuYvuW1cTCNUSC1dTHg2Slz0BSnMcD4NS1x5QpAtTUDFHbuJoLwPz78D9Cu3kregMh8QwhNCpOJcKX+WH9KG8Er/H9+ChC/TWExpFxEXEPIfqQ74Uf8oPQPd4JjvJD1yn+NnCKf4gc4vO2I1RsuE7TiUcsufaC4Xtw4ikcu/eS03eecuu78RzFd2IT9f1xkXHmJQw/hu6zIF04wsTmE/yu+TC/qD/K25GLCNE7vBm+x5vhewjROwjxUYTENYTEFYTEDVFQNN5DiI/wZuQCf+E7xL96drLhMVx7CXXNazlxGhYsPEN7xwaePgfBp5fSWK0nblWSsKtp9RjpDr7m9NeaFcStSprdehrcumTwOWZTErMpiTvUJJyaJM6yr9bFruV97F87xLbFXUkRsW/lIAdWz+PAuvmsn9tMW9BCnUtDa/A1wSloltNcY2SgrppFjX56Q3Z6vRYabWraawx0Bc30Re30hK10+E20eQ3J722u1v7BeiUq2rwG2msM4uTBrqbJqhTX74mIhLksmSGot4vWprBJRkBfjFdTgGd8cx7VFxM1Sak1lxC3lRCzSAkZC/Hr8vBqszBLp1GR8Tnlsz9BOfNj5NPeRz5ZFBLlKe9hzPgcR9FUqktm4i9PI6IRMxGvOiSiujwi+gJ8qiw8inR8qiz86mx8qix8qgyqZDMw5ExEOftTJFPepejb36JI/ZTK/ClUl6URqMghoisioiuirrKElioV7W4dTc4KIhY5QXMJfoMEj048XXIoMzGXzEJXlIJJOl3sbjDk4zXm4zfmEbQUErEWE6wsIm5TEK0sI2KSE60UUbINVZrxYjtN8rp5VVjYG3bQH3XSH3WOI38tdEVtNNboRDqTRaSkCEKQWruIpW1y6YiYyvCoCqlWFOJVSahRFlMlz8OlKvi9k+xTCIKDap1kfIOTT8ytpSloYX5HhO2rBji8YwUHty1jx5q5bBwXEOsXdbBlSTe7Vg2yc1kfK7rr6A3ZaXBU0OrUUGssEfGuJelJlK1HmycuTQE12kJ8+mL8BgmBcTEWqpQTqpTj1UkImkqJWMoJmxUEjQpCpnJqbRoa3HpiDhUeXTH28hzcmkKCZrmIedVLcany8WslNPxeJ8vSlhAbB5rYONDE+v5GTu5axe71Q6zoq2duk5+FrWEWtoaZW+9lbsJPW8CO8BsxyCukQVfCx+Fd63gweo4dGxZz6cy+JPknK3UC0uyZCFFoDXnoT4SJWvWETBVETWoaHXoaLGrCFRL85XmENEXErSqaPWbaaizUWtSEdeVE9GrRr/0bcfErgTN7h7l+5hS3b1xj7Ma1JIVESIXSrJnkp35LZ9zPxuVDJAJOlJJcKkoK2L9zM3euX+HerRs8vHOLC2dOc+PqFUZvjgAvefHkIfdvj3L5wjlOnzxKf1cLkvxMUqd8RfqMibQ1BDi6fxPnjw+TCNv49vNfkzH9U7GduwwSYTeL5/ewe/tGzp44xN2Rq+zcuI5QtYuWeIylg/20xCIMtDayfG4P65YMsmnFUHJasGywn4PbtnHmwCGO7trF8MYNHN+7m3VLFnNg+1aO7RmmpzmB32Vlfl8Hh/ds58LJg1w5e5xzx/dz8ewRrl46ye3RK9y7fZ3rV85y/Mhe9g9v5cDubbzHZlYv7OP0nm1sWdzPYJ2PTr+VBkcFg7EqGpxKemJmfsk+ojYZnQE9ja5ylvMlwkRY0h6iI2wj7NDQHHKzqL+Dk4f28PTBHW5cucCdkUu8fHCLhzcvcmjbWpr9VoKmUmIWOc0uNZ01Gnq8GuaGTfT4tUlqXNhQjFuZgXAT7OrZePTZdIb19EYsuJU5aLKnYS3NIl5lYPe6pYxdOc21y6e4fvMyj3nCI55yeewK9x5co6JsFg3af2Bz6F/47Nd/TUnGpyiyPkVX9DVlmb+jaOb7pH7xb0z6+JekT/sKi6aM1oY65s/tpW88WP31l+8x4csP+fqLj7BW6jh6cB8vnjzk6cMHPLhzG14+g++e8+LpA148fQAvH/Hw3k1evnjM0yf3efzgNvCMC2dPEPK7kBZmIKSAWlFAdZUOr/P3OyLEpZCmi1Mcj532RJiYt4pE0EWVUYmiOIPu5ghDPY1oy/KpKMnDX2VEU1rInKkTmPzFR3z8m3/m289+S37aN5TkTUdYD+21HhZ2JhhsDLCgJQIOUURE9cW0OBT0+rS0O0sJqtKwSSZTKU9FLUlBkvMNRnUOhopcCvKmk5k+mQ8++Fd++5//yi/+6b8zecoE1m9YxfWRCxw5uhePx8bEiZ8wYeIHVDkriIbtSCWpzEz5Ha+DsGIfhlY2A4NsOqaSFOyKWdjLU3Gr0ghXFlBZnIJbmUWjS0V/zMZgXFyvhES4soCQKZ96Zyl1Dhl+fTb1zhL6YkZavUoaPGWvRYSrBL8+m1pLEfU2CXFTAR0uBVFtDtXFKQTL5mBJ/wJNygck1Jk06gqoN8lpcxpYkAjQF3FjKc1BOmcSOmkWXnMFzSE3DX4nc1vr2L5iIVsXz6cj6MVVLsdaUoBNlpHsNoqaZSxorGb38h52LO5gYZOXuFWZPBxrqNJQa1Hi00iotSjpi9pZ1uFmbmMlXVE9gjCc/Fzg0S14eo/Hd25wdN9OVi6aC2kCfa1xThzYwpZVQ3htFUSclayZ309b1I8iL43XYXkHqrzpVErTsJWkEVDlkjBKSGjzaTUU0VkpJVKSSlyRRpdZQq9ZSqdetDDNqyykX5tNrzabXn0uPfp8mrW51KmziapzieqKCGiL8JVn02wopLZsFmHZdBrUGeM5h2yaNFm06HJoN+bTWJFJt6WYdmM+c11l1KvSaazIpEGdRUNFLt1WOQ3aPDosMhb4tXgKp5D54c8p/uqXr4vnfgYBxXQE4TH2gi9xyiYQ1swmosvBVjgVU843KFI/+YP7y1wyEyEFrGVpCIKDOZPeJXXCb5j59X+QMe1DhvkVIY+FBYPdHD8wPP5ZdhtePObZ3VFO7B9m08olbF61lM6GWupDXnZtXsv90auMjVzi2sXTjFw+z6qlC2FYYKC7nTXLF1NaXMCkrz5HLimkKVFLJOBlxZKFnD5+hCUL5lEqKWTatxNJxMJEQ14efCeWxT19CgePPKHc2EL3xqscBN6t3cU7/nN8P/EEITjKm7Wj/CB2lTcjF3kreIm3Y1cQ6s4jJC4i1I7yRkTcyL8VvsHbkfO8Ez3Fn8TP8pPIRX5UfZE/dl7kL9xn+SvnPn7qWss/VS/nXXUXuob1HLx8h+cAz+DZU1E8HHgM8ZMwbe55/q5mMz+xb+Yd+17+zHeSv46c5p3ACX4QvcKbkVHeDo7xdnCM70VHEeIjooCov4KQGEGoG0Gov40Qu8afRM7wt67tTK8/zDng7Bg0tW3G7lhI38AhRm/Bi5cgvLIjtXsrkxvClmoDrdUG6u1qEbFpKU9y72vtKuIOEU1Za1eJeECnhs6QjRptMU0egygaxicR+9bMY8+qQfauGGDfykH2rZnHusEm2vxm4s4KmrxGWvwiMnao0Ud3xEGrx5hEfHZ7zfQFbLRWi4Hq3oiNrqA5iRLtDFTSH3PQ4Tclg9eM/fgPBYV7PEjtqKDZphKnEQ71H9iZ6irl1Jrl1FXKqbMqqLcrSdjKiVvKiJpKiJtk1FWW0GAto8mposVdQZNbSb1dQcwiJaDPxyabSUXWV6jmfIZ69mcoZnxMyZT3kH77n5TP+Ah9xpfYiqa8pkZocghqsvEqM6kpzxAbrbWFYu5CnkGNKoeAOo8aVQ5hYyEeVSYWyXTUmV8jCA4Kp7yHOmMirrIM3KXp+FW5hDQFBCvyiRlkNNlVIpHJIRb0xWwKIha5WPKjKcCpysJelomtLI1KWSoebR4Rawm1jjLqnGXUu8uJV8kJmyQ0OFTUW5TUVSqotyhprNLQ4tbTWm1IvvaE7AzWuhmIueiLVDEQczFY66av1kV3rIqeWgeNNQYEAVR4EQC3uoC4Qz3+wV2Ot6IYR2k2ztI8vCoJPrUUd7mIc7WV5SQ/eCoKZiIIzxHeAmdFIYlqPS0BC0MtQbYu7WH/5sXs3biQLct7WbugjS2LO9m4oI1NC9vZtbyPnct6WdfXwLy4iw6vkW6viXqLnBpVHk55Oh5lNn5dAUFDEX5dAV5d0bh4KCFglOI3yPAbRBERsSho8ZpocOuI2VQETXKCRgURq5oGl5EWn5nqikKqynPxaIqIWsX7yaMRcxANVRrqrErq7Wrq7Wq6A1ZWtEdZ1VnLstYwq7rirOitY3hVH1uXdLGkM8rCliBz62tY1Bpm57I+9q9bwJKuuqSIcFeWc3TvZm5fO83w1pWcPLyNjavnUZg5leLM6XzJciJOE60BF+2haqIWDe3+KroCDhJWDY3WCgYCdnpqTER0Elo9JuY1+HiF9Sue+jV2WR4Jm5E6q4G+2jDzm+vZvmIp5w7v5+XDe9wauUpLcz3CJZIP3dVD3Ty7dZmX92+wd8tqhrpbWNTfwVBPJ8f27eb0scNcOnuKk4cPM3ZjhKsXL3Dz2lWePLzD3dHrXDhzkv17dhL2uchOT2Hm5C+ZOuF3bFy1gAPD67l+8SirlvSQlTqBjBlfkTXrKzF7sxmqrFounjnGjSvnuHzuFI/vjbF/xza2rFnF0b3DrF28kLWLF7JsUCRJ9bfG6awP0tdSy+pF8zi2ZzcXjx/j0onj3Dh/jkejNzmwfRvXz59l16b1zO1qZ8/WTZw5fpjTxw5x5fxpzp08yujIRcZuXubiuaOcOXmIyxdOMnL1HBfPHefYwd3sH97K6kWDHN+7lTP7trGkI0Gbz0aTS09AXUTcUkZrjZbuqDhpsJTOJmorJe5QspwvaQ2YEQCT/DWlZ7Cjke6WBOdOHuXhnVFuX78ILx9xbPc2McSrLMRvkOEqy6LBWkabU0l3TQXzYxb6A3pqTYUENbkE9flUq9NprFHgqkjDpxOnrhXZEzEWphAxyQlVlrFv7UKO7ljLyYPbOXJgG2fOHODR0zHuPx/j2JkDZM35DO2Mn3Ih9o988Zu/odpUjFk5J3k/p3/7K3JT3mfOpHf5+uNf8u0X7yEpSMddZSES9qHXlDIzZQIZc6Yil+VTlJ+F22Fl767tPHlwF757yZMH93n26D5Px6+9R/fHxCftd0/57rtHPHt2D3jCzesXOH5kL3JZLoW5s/nmqw8QBAeJiEvc3L0q0/oSBOEcqfTyFo8RhuHutbM8vzfCmiX9GJRFFGRMQ5qbSn76VPLTp5I7ewrpMyaSPmMShVmplBZmIs2ZRbTGSFleChqp+DvLMqYkf/dfsg9D/kyCumLaXBXiNMgqo8Eipc5YQECTiTzzS0pzJpI+9T3KJdOJ+gwMDTawcnkfXBKYOfMb5GVFbNm6lu94ysVLZzh8ZB8+r4v8/DnkZE0jM2MiuVnfolJkYNKKk93inMmYNXmihUk2i/LcSRTMfL3JK838kuJZn2ArSSVsKKYnWMlg3EF3yEhf1ExP2ESdvZRwZQFRSxEdAQ3dYT0tNeXMTVhY2FxFwl1KolpOnbsUdd7XdIS1JKpkdPor6PKpmRsxsrLZTbNZgq8klWZDId7iadQUTmF1nY11jdX4yrJoqdKyIOGjK2DDXpaDXZFLZ9TFmqFO9m9exfKBdvqbYqwY7GTnqqWsn9dPi6+aqnIpVfJsjIUp6PKm4JCn8YoU1Re10hUU9w71VSrqxyEfdTYVocoyOoI21vQn2LQgIQarfSrmt3mZ2xpg7cJOLhzbw63LpziwY2MS4fwemxF+AeuW9TN68ShrFvXQ2xChqzY0/r72jq/O5Psc1BXTaFMQKM8iUDqHRk0eDeosWipy6DYV0mkopMtYQJs2j059HgOVxbSpMqkvSU3+jJqCaYQVGTSbpcT1RTiKZ2DOmYq7eDothlzi8hmEiicTKp5MsOhbfPkTCUum0KiaI5KblGkM2GS0G/MZqCqlxyph0CknoczAXzyDHkcZXbZSumylNJmKKPj8X8j86B/pr6l4LSJWv+oJeUydPoOgcjou2be4S2eiSfsCX3k65TM/oWzmx6zu8OHTZFGjycSrz0Oe/gVTPv4H8qd/QG7Kh+SmiAJiPR9RJslArShi+eIBHty6Bk/u8fLRHZ7dvwWPH3Dq0H762pqRF+ZR46jkzNH93L5xmWsXT8N3T7g1cpWN61ZSXWWjUq8hHgmiU5eTn51BX1c7Z04cZfP6NezfvZMLZ07S2pigpLgAubSIIwf3sGvXJr7jJQ+fwKpVh2lo3sDM7Co2nXzBrkdg2n6bP3Xt5+34Hd6MjPFW3R1+ELvOG8FzvBO+xA/DF3gjfhah7jzfi97gzfAd3gqN8XZ4hLeiZ3mf+HoCAAAgAElEQVQrdgohcJQfxi7xZ/G7/FXsLn/tu8zf1hzln+sPMKXvKKvuw8VxNOyVF4j2qrvgXHGXDz17+KllG9+zb+fNyAl+3DHKDxpvI4Rv8EZkhO9Fb/BGbIQ3oyO8E7zBO8Eb/CAywhuxawh1V8anETcRakfE6UT0Ej+Nn+K/V62jZv1dRoAr92DhsqMUS6PUeBby4gU8eQZCdUWhuLEZP11+JSTqrEpilWXUjttWAsYSavQSavQSApWlhK0KwlYFMYeKhFuL1yDFoczFocwl4f5fbL1XeGTpfd55yNGQomTZK8kreU09fmzLtqSVtfKuLEqiSA7JmSFnpnNOaDRyjpVzBCqgcs5AIaduoBM655xzzmG60Tmh43T47cUBakjZF/+LA6DqqXBwzvd+b1KyoT/B8W3LObZ1mF2rOjm4boCzu9ZwZucIZ/kLuoNNJO1qMi062r0mkk1KQvoGBiMO3LIKMs1qsg4dblkFrXZ1bqfAp64mpK8napIQNjQQ1NUR1NWJLdstOlodmpwRvNWhEVODHBqyNiUZs5SUsZFWi4xWi4ykoYG4ro64rk78nVlC0iDKmyZmouE5pq0loa8nbZKQsYogJGltJGFsIGoU00x8qjKaahchz59M1axfUDbtp5RO/QlFk/+B6jk/o2buJzQu+gxt6VSa6+fjVhSKhmlJQS5KsUVajFtZJqYGKSvxKUX5kEtVTrOkEGPVAqT5UxAEKyXTfoaicDpuZRkuWUku4tWvriSorSVpldNqV9NqV5OxqYibpUSNjSStchIWGSFdDS5ZGY7GQvzqyvHHVef8IRNAKmFsIGVoIKNvoM0oIWuS0maRkbXKabPKabXI6HCo6fYa6AuY6Q2aGYg0sTThYGnCIYKISDPtAbN4wfsUJrEKQQoudTXRJgVppxaXqgqHpBSXvAJnYykuaTkeeSXN9UWikbqxEFXF/JwfQpgHSaeamE1B0qmmM2hhMNnCcKuX1e1BNvTG2dSfZENvnG39MbYPxNk+EGfHYIJdy1Js64+xImYja5PT4RB3X+21eVir5mKvW4hbUYhXVSwmZKmqcEpLcUrL8GvE0juPsoqAoYG0U0u8WUmzpISkQ0PcpsKnr8ehqqRi7hcsmfIJTY1FuXM3oK0lrK8nYZER0zfgkZaRMEpImqS02zUMhJpZmw2ypTfBxu4YazsCbOwJsGUgyJb+MOs6vQwnmxmImOiPWVmacLBpMMGu1V3s3zzMuqEO+tujbN+wnDMn9nJo32Y2r1mKp0mLTlJJWd5MhGkgTINjW0c4vXsdaaeWDp+ZHr+FDpeerFNNp1NFp1NFq11Oh89AqkVDxq3Dq69FU76AZkkJYZMc4SPoj/o4sGkVV47v59SB7ezfsYGdW9ewekUfHa0hrNo6dq5fxquH13k/Nsqrhzd5/egWty6dZu+Wtdy6fIG3Y084eXA/W9avob+zk3Q0Sl9HF6M3rsKbp7x7cZ9nj0a5euEUZk0DqsZy/E4zKwY62LNjPWdPHuDKheO0JcO0p6PYLTqCHjtWg4pkxEcmHuT6lbPcunGRMyeP8OThHe5+fZ3RG1d59+o518+f4dHtmxzds52uVJSh7laRlRgZYtfmES6fOcKFkwc5fmAXe7dt4ODObVw7d5qLZ06wduUwZ04c5faNq1y7elGc65e4cfOKmDH+7B4P7t7gwN4dnDx2kDu3rvH4wSgvnz7k0tnj7N40QlvEzXB7HL9BRlNDKdbaAiJa0d/U4VLT7lazss3LyW0rOLF9BSPdUXaO9PHm/jU2DnfSGfVw+eQBLhw/wJ6t6zmwczO3rpzj5qUzPBu9Ce9ewsunXDq4k9XZGGmbWjwPjXWkTLWkzTVkrDWkzFWEdSW4pYtxSBbhluUR1RWTMBQTURfS0rAAW+083IpC4tYGMm4NKzuCeEz1hB0q1ixLc/nMLs4c30JnxsGXP/tLXIv+HZf8f8HUn/0Rksq5GFVllOVPQtUg7j7OmfIjZk35B+bN/ITZM37OogWTmTTpE76a/AvMFg0b1q+mtqaCwoI8Bvq72b9vF709XSwfXsb9e3e4f+8O37x5xYf3b/nmzStev3rB0ycPePrkAXz4hidPbvP8+T2eP7/HkSM7aHHoyFs4lRlTfsnkL36CIFgJOHVij82fj8f7roWJwj5ZdR4mZQU9SS+HdqyhJ+2nPeaieNFUChdMpmDhVEryZ7Jw1pcsnDuJ6ZM/paGmmLDfzq4tKzm4Y0Uu8KBmydRcc+/fcpS/5ShORakYl9wkJW6up8OhpLVJikdahKlqDsriSTQU/BpJ8WTKFn5G6cJf0ZFy8GD0FFZTI6GwjbdvH3Pu/HEePrrD+w+v2blrKyajlvKSxbTYVRQs+oKY34BJXc6Uz/6O2pI5KGrz0dYXYpCUUF88h/riWUz9/H+yYObPEYSjVBROpTPeRG9Qj6N+EauSNpJN9fQGdKzKOOjwqFgWt5KyNdLWIqfTp6TTp6TDK6fdI6HTJ6MrpCblaiRmryPaXE3SWU93QMVgRM/SoJo+t4yUvpS0rpS4fAn+mrkEaxeS1ZQz5JCz2qcjri4na20kY2nEXDYHr6yUNoeKDreBo5uGOL51FSGrAkNDKat7W7l64gB7N6wk1mLB0liOU1GKIKxladTM7uEkgxETYUMlHW4lq1udDIYttLvVJJoaCZnqCRrriNuVLE252L48S0/ESmfYSDZgoC1opD/tZk1/gg1DWdYua0c4C20Rl+jz2wp6aTkr+9LcvnKck/s3c2bfVoS9IOwFh6IGp7Iam7QUS/Vi4oZ6gvJS4upyMrpKstoKWlXFZGT5ZGT5tCoWk5YupkNdTKu8kKyylIyiFHPeZOSzP8+BiMFoMxu6g6xI2ej3qjEVTEI54ycstdTQpyskWjUF+6KfY1/0czyFvyJQ+hX+sikEK6YRqpxOonE+HaoC+s0V9BoqSEnyiNXNp1VVSFyWT1y+hHDjIrKmanodMryNS+h1q3l1+RC3Dq0TAcRGxqsOD+KXLCSiXIyjaiau+oU0Vc6lfvYnSOb9Eo4KNNXMxlo9A3WJuClaPe9n1C74OerSKdhk+ciLp7Bkyj+wlU9QNBRRuGQW2dYgvH3G88d3efdqDD58w/vXL3j36jkBt5Nmk56dWzZw6exJ4BvevHzM/TvXuf9olJ7+LBarntq6CvIWzaWvt4Pt29dzYO82tm9Zy7HDe7h76xLHD+9iw5pldLfH2bNjPZfOH2P1mkHgNW9efcOHdxCLbcQVWsuavTcZBTaPwX+07eH3Pdf53eB9Po484juhuwj+2/xe5B4f+W/w3cgNhOgNPgrf4nvBu3w/8IDvBR7xUfAR3w3f4+P4HQTvOX7XfoD/4NrJrxK7MWy4xM77YjndfeD0qzecBfYBjbte8t/sB/lTyyn+xHOdP2u9xx8kr/OdxAWExBWE2G2E6COE8HMxkSkiAokf+EUQ8YOACCqEyOg4I/FE9EiknvHdwDV+GDrBj9yb2fkQHr0Hk72dsqpmkskt7N9/n7fv4JtvxnsiPJpqvKoqAtpaIsZGoiYJUWOjKGUaP/ZoqnGqKnK6bo9OBBUuTZWYKqGrwdxQgKx4FsqyuXh0NSxNudi9uotjW4c5tX0VJ7etRJgFSxMuUs0qYmYZGbuGdpeBTLOaqpm/otNlJKJvxCOvFFM/nHqCGtHE61VV4VZU5Iy9Exr9ieOIsZGYWdxJWBZzsqUvyfbBDBu7ov8LiGizykkZG0no60kaGnIyp5SxMTdpk4SMWZp7XNokyQGQlFlCTF9HSF1FQFmBS1aCR1GGU1KEsWI+siVTc23X+V/+iPKZP6Vi9k+oXfALVCWTaapfiFtZJO5yK4pz0qmJlJ4JA6tfU0/EKBHblbXV2GWlGGsWIy+aRWP+NIyVi/Cpq3ErKnKL04CmhpCuTpTpjLNKWZuYcpWxKsja1GRtalJmcREb0zcQNzQS0dYR1tQS1dWTNElJW+RiW7hRStYgocMgocsko9Msp9OqoNOqoL1JQbZJQYdNRa/HQH/QwkBIvKANxu0MxGx0hy30xhxkQ+MU5qvxwrlhEIRBIlY5sSYFdlmZCBhkohfCLavAqxCBhVNVgUVSNK7RnqBCUwhCirBVStZjoNNvptNvpt1rpDdgZWXay6aeONsG0hxc2cqeZQn2LEuwbzjFtt4Qy2NWejxqejxq+nxasnYpYW05bukSWhoXfzsNS3DLRcOxX1MrFt+pqvGqqgmbpbS5DbkG7LBFRqxZScyuImZXoatZjBI7ypI5WGrycclEgBhUVRPTN5AySkmbZCQNEpIGCa1NSvp9YmP1lt4EW/qSbOqNsq03wNZeHxu7Paxtd7Iy3cyyhJm+qImeiJn2oJHBVg8re6JsWt3L5dMHeHznCqeP72N4sIOox8bi2ZMomDsFbWM58oolWGSVpN1GAmYJxpp8Mi1ahpNO+sNW+oMmhmLNtNkkmKrmIC2ajqZ6PhmvFmEUhFHIuHXiIusj6I97uXZiLw+vneXUgW0c2b2JAzvXs2q4i+72CILQxsaVnZw/upOXD67B60e8fvQ1N84d5fi+7dy7fol7N66yYeUwT++OsnPjekry8/E5nZw9eoh3Y/fgw1NePLxGT2uIurJFeB06Lp85xIdXj7l15QyjNy5x8cwJoiEv/d0drFg2wOH9e9ixeT3rVi2jO5vkyP6dHNyzjZ1bNjB64wqP7t7i5dOHvHz6iEd3b8Hb17x6co9DO7ewbniArauXc3TPVnZtXsX+3evZuHqA9Sv72L5hJfu2b+Tgzm2sGhpgx+YNnD5+hEvnznLu7GmuXbvC6N3b3Ll3i/uPRnny+B5jT+5y/cp5nj66y+sXT7h98wpjj+7x4c0YW9esIGA3ELEbiNl04z0q90XjdYuWVJOEXr+BDd1hDqztY/twO8LfiYvd47s28vLuNc4c2snVU0d4+PVl7l67yJmj+7EKAltGlvPo2mWe37rBu4d3eHvvJpf2bWVlOkC6WUnWJmcgoKfHpaC1qZaItoQWyUJsdXNpkeUR0RcTUS4mYygiYyzHL8vHUj4TY+VsWuRFBM31WKQFVC2ejNNQw8hAlEBzHV/97L8hm/HHXPL9Vy54/gvT/+kP+KthF+2ZAHplJQ1V3zIRU774e2ZN/yn/42/+jEmTf8LsOb9m+szPWVwwhz37t/Hi+RNWrhjG63GxcsUwly9d4OKFc+zauZ3169ZwZ/QWz8ee8urlc16+GOPd2zd88+YVY8+e8PLFGGNjozx6dIM9ezagUtUwfeovqK8twGKQULx4BhGP6dvrihT4VIBPBdGDNR7H2hay5gyf1wQBVX1BrgemunQBnZkA0voSOlpDDPa1oVM30GI30NEaJGRXjocLxMRZ9C0759ZWoq9agENeQshQS8ahpMOlxaeqQFsyG03xDOb84q+oy/sMWdFktDXzKJj1cyRV83CY63PPk0776erOcPLUEU6eOkpPbwfZtgz792zn0pl9bN/QRzxgpDx/CmWLp+LQ1WHT1KGtL0bXUIKyeonYX5GL7OylLe1iuC/K8pQDt3QJAVUJQ3ErI20tDEZMRM01dHhUtLtF8NAT1NAX1tIf0TAY07EsYWA4ZaIrrCHjkZJ0ih6JHr+KXp+SPq+cAa+CHls9bUYx9SetKiKrKSerKSejLCEuLSSmKsNRvQB3/RL88hK6W9QsDVrpD1o4tWU5p3espivYRKRZxdYVPdw4c4Bju9YxkAkTb9GLPkBDJatbnRwcybK2vYUur5LBiIGRNgfHN/YwknUR0FUiCG/xaCrpDlsYynjojdkZTLkYSLbQFbORDVnoiDTTk3DSFXeI58VZEHxwlr9AuA8Rl5GhrjgHdoxw8/xhLh7exd41S+kOOfFo6/FoasQNJWUVLfX5pLQ1pLUVtGoraNOW0q4to1NTQpemiE51IRl5HlnVEtoURXTrqug2SohIy2m1KNg93JE7B3asyrJ5MEK/V01Ukke6fj7Dxgr8xb8iWvkVmYZZtEnmkK6fSaJmGrHq6cSqp5NsmEe8bg5LLVV0a4sxz/8lrqLJdKiLCVTPxlk6hZg8j7h8CRl9GV0OKTFdJV0tas5uW87mzrB4Px/+FkRsF4TcNFfNw1A6g5iukpbGRaiWfIm6eBJZRx12yRzRh1M9HWPlDPSVM9CWix1c6pJp8FhAryyntjqftkyAXdvXcff2VV6OPSKTiLJ21XJ2bdvK8qWD7N25jbevnucki0cO7mLH1nV09rfRu6yT4ZX9DK/sp7unlbPnjnHnzhXu379O0GcjGmphx5YRTh/fw5kTe9m6cTnH9m/l5PHdHDi8A949gffvObTvKvPmqWnv3c/2Qzd49OYtN4HJnef4N/bT/MB3m+8EHyL47yGE7/P92BO+E7gzvss/ynfDo3wUHuWj0AM+Cj5BCI0hhJ7xO+H7/Leh15Regc5xoHB+vN16FLgG7AHUB+7wV94d/L7tEP86doffiz0WW6c9NxCCNxCi1xBCVxAiXyPEHyJEXyCEn4l+h+hdvhccBxH+e3w/cI+PQvfESNrgE4TIGB+nX/AdzwX+1Lmb+d1HuQ28+AC7D1wmkhyis2snX38NHz7AB8blTC5VJS2yMlpkYoynX1MjMhAmichIGBpyIMKhLKdFXZkzhxrr8jE3FKCtWoimcgGq8nkoSuegr8kjYGpguNXL7tVd7Bvp5VM2MhQXAURQV0/Y0EjcIidhVRA1SDBV5BE1SLBWL6HbY8Ytq8BUkUfKqvwtEDGRECQutsWdeq+qirBB1O2H9PX0BqxsH8ywc1kbqzO+/y2ImAANOZ/EOEhos8rJji+OJ2ZCBjVhzE4YGwhrxJIyr6wUl6wEn6oCr7IcR6PIGKiKZ1K34AtKpok7XSXT/5HKOT9FVvAF1roFeFTF+LUV45IZcfzjF5egrh6fuoagrlH8fKzynO/Eq63BIS+jWVKMW1Hx7e72OOgL6eqIaOtImWW0NavI2tS0NinJWBW0NavodOrocIglfhPHnU4dGauCuKGRuKExBzZam5RkzHI6TDK6zXK6LAq6rUq6m1V0N6votKlyiVc9bj19AbMIJCJNLPsNENETtYttlL3iRUYIiU2WNmkpYbOUoK6eprpCLDVLcEhKcTSU4JKW41NW0yIrxy4rxSopyp1vXm2NaNQVxog1iabkNqeWtE1F3CKWFfYHm1jTFmBTd4ytPUHWZ91s7PCypTvAUMSci7Ts82kZDBro9WrI2qXEDFW58j9b7QKaqxfiaCwmoK4VAZ22TmQhtHXEm5W0uQ2kHBoyLToiVnluesI2tg1l2difwi4rxaOsJKyvF5u4tXUikNDWk21SkTHLSZtkZKwKej0mVqY8bOyKsrk3kQMRW3q8rO90sbbdyUi7k5WtNgYTVrrDJrIBA32pFjqiNnrbghzbt5lHdy5x5+vzXDx7iH9mJ3/ORYRhGGqPs2FpJ90xNwGzDEXZPFHXbpXRGzTTF7KwLNrEypRTLEz6FNzaSjTV87ErSmjz6og2y7E0ivIZj7aWFnU9ghJ2jCzlzpVT8PIh547vpS01QeG3kfKZ6Uv7Obx9hDP7t7FuqIuuZIC+TIx9m9eyceUyOhJhrp89TXsswoIZ0xjoyPLuxWMe3b7I+WPbxUWc0IYwCI2V+Szvy7Bv+1oe37nG+5ePeHznBv1drWxZP8LZE0d4/vg+1y+d4/Ht62xatZRta5ezc9NqTh3ey7sXj/lm7CEvH9/lwdfXGXtwm4e3r3Ht/En2bF7HyNJuDu7YyKWTh7hz9UzuRn1wx3puXz7Dw9tXuHnpDNs3rWHvji2cOXmEsyePcfzYIS6cP82Nm1cYvXOTR4/v8vabF7x5+ZjzZ45z6fwpXjx7yOMHo9y8coFzJw+zZWQ564a66U+HaPfbiJgV7FkuLg76AmZCuio63RqGEg5R9hlqJuHU0Z9wc3DzSh5dP8eNc0fYvlb0cRzetZkfcpOY187ODSOcObifQ9u3cuvsKXj2kNFThxlOBYkYxY6c1iYpaWst6aYaMs21xE0VBNSF+DVFxE1lJHVFpPWFxDVFeGWLaa6Zi6l6LnZZMX5jPUGLBL9VilGSz6R//g/4lvwZV4N/ybXQXyGb+W+Z9Iv/TirSwokjO+ntjNHSpIBOAToFJn32//HpT/+Gn//0vzNn5i+orcvnZ5/8v/zjj/+GJruOy9fOcuP6ZZ49fcib188ZvX2DA/t3s3nTOvbu2cGZ08e5eOEMY88ewYdv+PD+De/fvebpkwfcuH6ZSxfPjlu//5zqysX85Mf/DwpJGRpFFTMn/5yChVPhrQBvhX+xQSGmKmnrC3Hq6+mKtzCyNIMwJhaCKWoKEJbAwpm/RiOtJB1x0dsZ5/D+LRzev42+rhQ6dcO48Xd4fMTnr8fH6T2ruHxoA26t6LHqCpjIOJQ01efDSYGgvgZ10UzmfvI3FE7+B+zyJZTN/hm62vlIy2ahlRaMZ6dd5asv/pl//Mf/jtdr48jhfezZvZ3urg6i4QjRoG/cur8TrbwUV5OMzat6ObxzLeuWZrFp6pBXLsapbxT7VIStNBvqMKgqEHaCt1mGV1tFulmKW17M0lgTPQEDQwkb/WEj7W4l3QE13QE1vQENA2Edw0kjq1qtjGStjLTbWJ420+WX0+ZqoNsvp9svJ+uoo6ulkeGQlqVuOZ3WGrL6SrL6SlKKYnxV83CWzMRZOgdnTR6msnmENdV0u3Qsj9pZnnAxFHOyfTDDrhWd9IRttLoNrO9Pc3z7anavHWAoG6Er3IxHVYpbsYSEtYZOj4K4pZqIsYIOt5KBsJGBiIlVrU6GEjaESZC0K8T7VqSZVIuG9oCZzpCVrnATwicgfAI9CQddMTttQYuYAOcDFgm0BpvoTvnobwuxYbnYdL9vwzBLW8X/7aRDR8gkod2lp89rJqyuoMMipc1QTUZTTkZdTJu6hKymmKxqCa2KxbTKFpGRLiIjXUyHupRWZQXBugK6HDqObVjKmd0j7FvXx6XD6zi/exntzfX4KmfSLs0jWT2DUNmXtDbOpEM+n3T9TOLVU0nVzSDdMIdE7UyaF/0S1dS/J143l0D5NEr++b/iLp7Capcc68LPsOZ/RlKRR0ZbREJdRNZcQ0xbRkBRTIdDSdJYlwMRwj+DMCjOBIiI6SqxN+Tnzn9r7VzMtbMxVs5AXfoVdulCNJXTUBR9ibJ0CtrKWWir5mJtXEyLvoYfcpOujghdHVH6utNkM1GsJi2zpk2mvLiAHVs28+jeXa5ePMfOrZu4cvEMhw/sFn0rVwUcHht7D+3m6KnD7D+ylz37t3H2wnHOnjvG0WP7GBzsZHCwk3uj17h66SSeFjOF+XPobIuyb/cm1m1cDm/E/iLewru38OYdPHsBvH/JEyB4Ef7MdYI/8N3iu6EnCMHHCNFnCJGx8XkyXuL2YHxB/0D8WWiMjwNPEKyX+a+tjyk8DsEX0PUO+l5CdhQcp2Da8A3+3H+QP7Gf5N8GbvI93zWE4A2+m7orPl/kKUL8NUL4BULoKR8lHvE7qUdi3GzgtmjqTt7lu6EHfD/wgB/4xfk4+Eh8vd7HCKExPoo95SPXWf5LYD/hy6J86psP8OINvP0A9+/Di5fw6hXAOBPR1FiEU1qKvbEYh0Q0eUYMDSQsMqLGRoK6ut9iIlrUldjkpehr8lCWzUVZNhdB8CEvmZ1LnTHVL8EqKSLaLGcg4WQgbKfTYyJhVRDU1RPQ1hHSNxDSNxDU1dPnb6Jh/uSclCmgrsXZWIpPKcZJ/qacKaCtzTERE+xJwionYZUTNjQQ0NaSalbSG7DS7TOTbhZTiiaM1RMgIWOW5oDDbwKIiUK69mYl2SZFzkvxm5MwNhDV1eaYiLC+Ntd47VGUiQV1dYvRlc9FtmQy5TN/Ssn0f6Rs5o9pXPw5puq5uJVF+LUV41NFUF9D1CQhYZUTMUrwa2oJ6SUkm5TEmhRELFJCpkZCpkYEwUc9PgTBTsIqJ24RE37iZqnIIOnqiRsaSVvktDYpSZqkJE3S3wIHEyCj22Wg32ehw6EVmQezjKxNTadTR7tdQ5tVSadV8VsAosempssuTodNRdampNulo8dnpMdnpC9kYSjhYFnSyWDcToffQqvXKGrqj4pUvvDH0CwpEZujVdWYq/MxV+djbyz5Dd1oCqdUBExWSVGu1DBkaqTVpSPrMZCxq3NyvMS4VCvdrKTba2IobGco5mQgoGcgoGdZ2MTSkFjMFdaWEzdW0+NR0+vV0OVS0maTkDTXijGX40CiuXohTkkJIa3ICk2wEDGzjJRDQ9KuxqWqotWlJ2yREbHKCZok9MecXD28letHt5NsUojfrUVGq11kgYKqakLKapHpaVLRahG/mz6vmRVJN+vaQ6zrCDOS9bG1x59jIjZ0uVnT0cLKjIOlSRt9sWaWZ/0kPHrcJgmCkGJZd5JrF47w4dVD3jy7w74tI2zlE9EzUQxekxyvSUrGY6I3YmdVNkBXwEKrU0W338hAyEx/0MSqpI0tvRFGz+xi81CKrE9P0qkkYGrApaki6zUhCDtFEPF96Iy4uXxyP/dvnGf/jnV0ZSMIghVvkwq3SULCZaI/E6A14MAir8HQWIGvWYewE9T1ZcQ9dpZ2pnGatAx2ZDi6ZztfXzxFX2sQT5Mcu7YWTWMRqpoCShdNg50C7BS4c/UMfHgJ71+yb/tGTh3ey4PRm/DqOaPXLvDo5mUOb9vAqf07uXb6KPevXeCbx3d5+PVlRq+c5eHXl3l4+wobVg3mwIJwE/ZtXcfxfVs5smsjK3oz4BLYumYZ104f5dzRfRzZvYXNa5ZzcNcWLp09ybWLZ7lw+jgXzpzk6sVz3Pr6Gs/HHvHs8R1OHT9AT2crS/u7OHX8EOXEKCeGw2rEazcjCIPo6supx8ee1X2c37OO1a1+QroaIoY60s1SUjY5gmAnapWRbtGxY3kXz78+y4vRS9y9dFI0yo5BMU5+rcYAACAASURBVCl+iFgy19ua4PDunRzYsY0bZ0/z6Npl9q1fScZlxq+vJ2ZpFFvIJfl45UtIWavpdEnJOhpINtWQaa6m3VYtShNqZuOom4dHWUTUXEdHwIxVEKhY9Gs++/t/hzf/z7ge+r/ZrP2PSGf8MVN+/tesWZrm+OFdXDx3nKsXT7Bv13p2b13FisEMkqrFzJr0M+ZM+wVmQz37d6+nuiafL7/8KTV1xezau4VzF09x+9Y17t+7zZ3Rm5w6eZQN60dYtXKIo0cO8OTxfW5cv8zTJw8Ye/aIe3dvce3qRXZs30w45OOaIHBNEJBIyvjnf/obKsoW8vW1U+zfvR61tJx40EZV0Rz08gpG+VOEPx6PI/ZBXdFsyhZOxqapIdCsxGWRIqlcSF3JfOpK5rNk3mSmf/FT8udNoWTxLFYv7+bqxWOsXTXAsv4sakXtOIjoRVu3iLrCqTQUTycbMLBpWZKeiBW7ogRTbR4+XTWCYEWyeDKcFGBUHKsg0OHRsG0oKRq9C6eib1iC366grnweBYunUpA/k4qKfE6cOMD7d6+4e+c2+/bu5tCBg2zZsJZ1I0spLZxD3vzJrFya5caFo9y9epIbZw6wvCtOk+rbTRlhkcgUf/bTv6E4bzKaunxM9UtodapEI75DTodHw+o2NyszDjq9anqCGjp9Cjo9cnoCCpbGdCxPmViRNrI8ZWBF2kint5G2llr6/Aq6PVLSlkq6HA2sTVkZ8qvosdXTaaqhw1hNQlaIv3o+GVUZy30GWi0K+gPNrOuI8ENu8kNu0htoEiOQw3b6InYyLToSNhXdQStDGQ+DyRbxvuPS4VOX4FYswaMswKsqxKMsIKgrJWGtI21rpMOjItncgE9Tjk9TTofPwNquECuyftGz2Swn7dbRHjDTFW6iL+5gWdbHcEeQZVk/y9qCRJxaBlr9jPSnEP4afp8xdm0Yyvn/ssFm+hNu4g7xfhG3yOj2Gmi3K+h2KOhsaiBrqqZVW0paVURKnk9cuoB4wzzSkgXEameTbJhPVl5ErHYxtsIZBGRlrEi2cPPYVo5vG+LywRFOb+2js7mWcP0cOmR5JMqnkq6dQZtkFqm6GUQqJpGun8mgoZA+XSHJulm0yfPwlkyiV1/KoLmSeP0CdqWaubgyTZsyH1vhr0nIFpJRLyGtKaTDUk1KV05L3QLsNQsIyovxSwtzzJwwCD/kJsIPIaUrRyygO0jBpB8jCCdZkbaTcjYiLfwSdfk0DDWzqV70S4pn/YTqRZ8hKZyConw22upF6BoK+CE3WTbYyuaNwxw+sB2rIBANeTl59BDnT5/gxJHDHN6/j65sBkeTmXQiTNDXgqPZgFUQMFh1WAWBBfnzmDT9S8IxL2cvHOfxkztcvXaOvXu3cvbsUa5fOcu6kSHcTguTvviE+XOmYrfraXbo4f1TeP2S1y/g7Tt49Bg+vAe+ec5LPnAC+J+BI/yJ7wq/G3kqyoiirxBCT/hOfAwh/ECMfo2OA4joE5EhCL7ge/4x/ij0lD90XedPWs7y751H+L9se/nP3iP8F99J/g/Lfn7fc5Hv+27xe/7H/G7oGb8TfiiCh/gd0RAdGkOIvEMIvUUIvBT7HgKjCME7CIlH4/Gy9xDCInD43ric6uPgIz4OPOF7wTHx2H+TP/Qe55cdJzgK3P0gsg7vgHsPXvPuvfi+334DHz58QGhRVtDUWIRLXo5DUoK9sTgHIiYWpD51NT5dLS5NVW4mQISidA7yktmi2bVkNvqaPAy1i1GWzUVeMpsmaTExm5h2ENTV49fU5mYCSESMEjJ2DZK8aaiK5pBqVuGQlBLQ1o3vxteL5m5dXa7kbAJEBHV1ufSoibjRtE0l9lqMJ061t+joatHmgMMEuzDBKkzo+ifAxb8ED2mT5LdYiTarPJfsFNXVEtZUEzc35iJiY6YGwsY6/Fox61tfMYf6hZ9TOeenlM38MbULfoGufCYt8oLcRStiEm/mqWYlaZuKqEmKX1P7vzARQWMDIVMjySYF2RZdLtI269SSsalIW+QkjBKiunrCmlpRMmOW5WaCjUhb5MQNjSRN0py8aeKxKbOMdruGHreRHreRbqeeriYlXU3fAogJEJFjIuwqulq0dLp1dLp19ARMDCedrMr6WJX10e4z0+o2iGYyK+M7ylZalJWETBI8yirM1flYapZgbyyhubYQe30xLmk5joYS8dyUleKQlOCSix6etE0lMg9mqRjTOn7OTrzPrhY9/R4z/T4LPW4ty0IWlgbNtNsVpMwN4+lVClqbpGSsEuKGWiLaqpyBPm6oFY3u9QX41dWEtPUE1LV4FVWE9A1k7BpaHVqiJtFMnXZqxUVZk4Jok4KMS8+q9hBJh4YWWRnW2iXY6gtFv4pJSlRXT0RdS0LfKLIQZjlZm5rBQBOrMz42dEZY1xFmdZuXbb0BdgwE2TYQYkOXh+UpG30hA11BA12hca+J0IlwH4T70KRrZFl3kgM71o6Dsb3IK5aQ8dnoiXtIOo1EmlW0ecz0x5wcXNcvFkGGrfQGzfT6DfT6DaxKt7BzKMWekU6G2txEm6X4DDUEjQ3j8c7fFtN1RV1cPb6PZ3eucHjXRvbvWMeeHWsRhIMIwkFadI0EzUqaFNUoK/NRVxfg1DYQcRhpVtUjKc1DVV2EMAl0kgoO7VjH/q1rSAXsCMJNBOEmZlkJZnkpkpJ5aOoKsCqrEVbB6YPbGbt3nWd3rrJ/23ounTzEy8d3efPk/m9Q/Ut5eOUsL25f5fyhXexaO8zONUOc2b+dm+ePce7oHgY7Erm/n5gNK/rYsKybzqiXrpiPc0d2c+/yaXZtWMGmlf3sWL+SY3u3cen0Ua6eO8GVs8e5feUi929e4/Ho17x69ojnj+9y9sQh9u7azMVzx3l0/zZHD+2loy1JJh7GrJFRW7KYxdO/IG/q5zRLK4la5fSHbHT7xMz6qLmBiKmelE1O2in6U3au6OSbe5fh+Sgndq1nWVsYQbBSTAqLqh6/TU9rxM+lM2e4P3qHZ3fviQBJGMVjVBBrVtPuNZJokmJrWISubBoOySKipgoEAWKWcuKmMjKWcnyyBTRXz8RRvwCfppysR7wxT/k/fwfZ5H/DlcBfsln7n1j8iz9i8qd/y7zJP8ckrWLflhHu374G717w4sk9xh7f5vyJA7RY1SyY/msmf/ZPLJz9BYvmTcLjNFBRkU8qFfi2rffWFT68f825sydYsXyQ3p521ows59DBPVy/dpEnj+/x/t0rvnnznMeP7vLo4R2ePX3AubMn6OpsxWTUcOjAZlYu72Tl8k5OndjN/dGLnDq2i3TUQU3ZfDSSUkaWZcXPZhbIKhaibyymrnAGkrL5ZAJWOuJugg4dTZo6WixKDIpqqovnkzf7S+ZO+5xFs7+iviKf5f1t2CxqqBagWhivt/oLlFXz0FTPxyItoEVbgSCMUZv3Fdqq+aRaVPiNtawWBFZlfZzavpydy9u+LYZc28PpHSvEtuN/A3Mn/RPTvvgR/LUAfy3+TcHi2VwTBHbv2srYsyfcvnWTD9+85c2L51y+cBKbVUPY38yl0wd5eucqF4/vZd1gB10xL5WLpudAhEFSgrAKihd+SdilgT//9n8h1aIh7VSxut1Pb8RM3FpH1qWgN6Chy6ugyy2jxyujP6BkMKRkIKigzy9jMCynzVFJxlZOr0dCt6uBjKWcXpeUjW121sQs9DlltJtq6bI20NvUSL9NyqaEjeMrOtjUlWTHcB/bhroYSgdp91gYiLpY2Rqi3WsiY9fk7vvJZtm3Y20kaW2kpXExPkUBAVUREV0ZcUstQV05TXUL0JRMI6ivokVeRIu8hESTlIGYjeG0i75IE60eMZo869PTHbbQFbHkgMRgykV/2kVXzE7So2ewzUd3wonXImNFd4z9m4dzIGLL8k72rOkn6zeTsIl+ji6PnuFIE11OBV0OKV1N9bQbKkipiojL8og0LiDaOI+0dB7Rqmmk6ubRpSyiVVpEpG4xaW0VfR4de4YzDCasRMyVeBX5hKQLSUkX0tYwl0z1dPyFn5OsnU5WOpd22TyWGkpY19LASls1HYpFdKoLSEsW0CrLo1WWR0aex7LmGgYslbQUfYmvfAqBmhnEJPPoNJayzCWhu7mOhKaUiLqEhKaMlK4Cf2Me9opZuGvEqF7hh+BvzEOYBvM++xFRq5w13ZHcPcNQuwBJ8WQaiyZRtegzimb9jCUzP6Fw9qcUz/2chuJZmFWVWIwNlJfOJxp20NEWpcms4eihvYw9fsDr50+5e+trXj57yv7dO8hfOI+/+x9/TYvdQld7Eq+riY7eLPFMlM+/+pRfTfqMjVvW8vbDK74evUYmm0BvULF6ZJiA34VcVs/ePdvp6kpjNmnZsWMDI+uG4ZvXvBl7wbsP8OYDvH0Pd2+/IuWPcuTIGUaB8Cn4ofkg/zpwHyH8GiH8CiH5HMF/nY/D1/he+EouJemjwBgf+d/wse8bvud7w/d9Y/zA/4Df89/i9wI3+EHwBt8P3eD7wVt8HBrl4+C9nARKnEfj7dIPRMAQGkMIjXdABF+Ix+FnuflO8DHfDTxECNzjo/BDPoo9FEGG5zbfCzzgY98d/jh6hz90H+U/e7bjvST2Tew49ISbV97Be9ED8eED8B7ev4M3r9+LIGKiMdchKckxEROyi7C+XvQd6Otwa6tzfginqgJT/ZKcjEleMhtl2Vx01Ysw1S9BU7kAWfEsdNWLcKkqiZllOYnOhN7fp64hbGgk1awibBAXy4qCWZiqFpNqVpGwKtCVLSDZpPwt+dIEgPAoK/Gqqgjq6nI7vWmbim6fmTanloC2lqhJwkComV6PgU67+reAwgSI+JfSpX8JINImCd1OLV0ODZ12Ne3NStFYPZHqpJ3YKZTT4dLS5dHT6dWTtitwK8vQV8xBXTKNuoW/RBCsVM39Gariqdgli/FpyvFrK0RDnVWSY1QmmIiAtoGoSUrEIsuBiKCxgVSzkm6f+bfK+lrt3wKBCbnMhKyp3a7JSZva7Rpam5QkjBLihkZSZhl+hajTj+rqSVvkdDi09HpM9PssDHgtdNq+BQ/dDg3dDk3u8+hwiNPt0onv3a2jN2hmRdrFSEeANZ1BugIW2n1mkna1KBP4O/BoaggYGsReBUUl5up8rLUFOCSlNNcW0lxbSIukDHtDEW6FeI5OMGZuRYUYN6urw6eqIqSry0mxorp6EvpGOmwa+j1mlvqbGApbWRm30+8zENPXENFWkbXJaW2S4leUEtVVE1SV45OXENFWkbFKyNrkJIx1BFWVxM1SwroG/KoaAupaElYF2RY9GbuGsKGRiEVG0q4m3iyyRh5tLR5tLWGLjKbGYqy1SxAmgaF8AfaGohzAi2nriWrqiGnF15y1qRkK29nQGWHHYIZtA2k29UbZ3hdk52CIrf1B1mRd9IUMpFsUJJ1K0m4dLkMdbpOE4e4EHXE3C2f+mrlTP6VZL0EQehlqj3Ni13qObBuhL+kh5TLQEbTSE7bRE7aRdmoYjDtZnmoRSxo9WoZizQzFmunwaGj3G4g55LmLf8KmpM2tJ2KRETQ24qMen0HGwc2reXD1DPu2jLB70yp2bV6F36GnSVGLW9uIsa6E8rmT+Yi3GBvL8JrkCFIQpOA2SVgyS4wsbSiZS5O2hojLiKauILfAme6FzqRPfB0hkJUtIuzQ0Z8OsXFFL5uX97Gyr42ju7Zw9cxRcVH4xzAoCCzPRDm7azPn92xlQ387WV8zHQE7q7qTrOhO0JnwsLIvzZUzBzl1ZAdWQSAZcjLUnaY77kcQbrKiI8Wtc8e4eeYIwx0JepNBVg+0s2/LCPu2rmHnupUc2Lqe62eO8fDGFR5cv8zj29c5eWgPF88c49njO4w9ucur54958ewhB/buoKs9jbqxjpX9XRzctoGBjLjbGjBKiTepsdYWiCELmkqi5gYEYacIFgUrrS4du1Z2cW7POtoDoiZcEKwIJ0E4CTtGlnH93EmuXLjI82cvuH3jJquGBmGaADcFnCrRQJr16HApCjFXz8WjLCBuqcKvKcqlyfjkebglC/Aq8vGqCrHJCnDrqinL+xzNvH/P7fj/YMmn/5ayxV+hriulumAhhXOn01iSTzrg4vqlc7x785zXY4/hw2tuXjqDUdXAopmTmDvlV3z+sx/x6Sc/4svPf8I//MPfMmfOFGTyWmrqK7h1+xpf37zCvbtfc+P6JY4e2c+B/bu4cP4UD+7fZuzZQ968HhOTmMbTmF69fMrVK+c5emQ/p08dBcZ49eIO8Aw+POXi2YOsXdVLPNiE8Bfgsiq4dHIXR3eOEG3R0RZqJuk1oaldjLa+kITPypqlWXrSQToTPpJBOzaDlNrShZQunomivpSq4gUULZpB0GUmmw5BtUCzWcWRfZsYaPWiq89DUz0fs2QJdUsm40OMPW2SFuLVV+PWVhIw1NIVMLEs6STWJMVYswhTbR7WhiXULPoyFypRkTeZ0vyp8NcCAY8ZpayaJrMKnVZBti3JjetXuTN6i/ujd/j62lUuXzrL+fPHuX3zEt+8fAgfnnPh2F5cBjnDTGOYaaztTxOxaxhqD5DyGtixpgfWCmxZ0S4CCK+B7Ss6yPqM9MWaidskREy1dAfUDIT19Ie09AeU4yOn1yel29VAp7OO7pYaMpYSWq1ldLfU0t1ST7utmn6PnHVpG2tTzfTYpSS15WSNNQw4FSxrUbLUqaDPpae1xZx775sGOzm1fQOHN65gU1+GtvEQlaxTTatdScrcQMxQRcxQRcJQSdJYRUBRSEBVREvjIlySPIK6cpzSfARhFVJcSHGJwQUZN5v7Yqxs89Lm1hK1SkjaFcSapLR5dXSHLXQGTWR9erJ+U07i1BO1I3wEXTE7blMDMZce4SSM9Kfoz/gQhFHOHdzI6d1rGEi2sDzjZUWrh06vlh6/lg6nlGxTPWl9BXFVMWHZYkKN8xEEO4GamaQkc4lUTiVZM5t2aR6tjfl0qMvpbWqk1VKLPO9XqIomUTHzx1RM/Xuain6Np3QSvoJf0VY7k3Dpl2Slc+nVLCYrnUu6bjYdsoX06QoZNJYw1FTNGreUQXMlqUaR/QhUTsdV/BXBqukkJHMIVE0hXDOTrLaAbnM5WUMpKW0JGX0ZSU0xSW0ZEUUhLdVzcVTMwFM7F2f51Nw9I+u3cnz76t+QDFppLJmBpnYhdYVTKVv0a+Z89Y8UzPkUs7wUTWMRxQumUJI3jfLieVSULaC0eB7hgIOtm0Z48ewhvHsjSozeiWD57avnnD5+hEQ0wMZ1q9i4bgXHDu/B4bGhNiiZPOMrPv3iFyTSEc6cP8H1ry+zftMIHq+DZCoietA6Wzl54jDHjh7g6JEDnDp9lNb2OLz7Bt6LpW5vgBs3X+G0pTi65zwf3sOlR+Kie2rnJX7ou8S/iowhhJ4juG7zrzpf8lH4Jh+Hb/Jx6C4fBR+JICIgdkV8HBAlTR8HH+SSlETWYpyxiI5LocLfzndD//sRQk/ECT8R5VJhsRPiI+99/lVkjB/EXyKEHooMRfQeHyUf8v3YQ/4gcp8/8lzkT607mT1wmRPA4QdgsPSyaeQUF87d5uGD57x7i2iGGB+hRVmGQ16CXVKIXVKIQ1qEW1lGUFtNxFBHWF87XlBWi1tdhVtdhVdbg1tdRbOkGEt9AZb6AjTl81GXzcNYsxibtCT3M33VIpyKchJWBSFtPV5FVW4hFlDXEtE3krIq6Q004VWJ+ndjZR5udTVudTVJuxpjTT4ueXnOdBzU1eFTV+d8HF6VKHdKNilyO/Ni50AdMbOUbq+JAb+Zbqf2t6RKv8lE/CZ4mPA+tI2nD7VZ5d8umMf1/78ZD5swNhAzNZCxKeh068SW77t/RNalwa+twlQ9H1P1XCT5v6J0xj9RNvPHyAsmYWvMw6+tIKivIm6VEDbW5XoYvgVcIlsTNojN0BO+j7hFRqfHmGvp5tG/FlOXxoFBVFNHWFVDXNdAm1X0K3Q41LTbVXQ6NXQ41KQtUmL6OqK6WryyUsKaajJWGV0tWno9Bvq8RrFwzGuix6mlx6mlt0WXm54WHd1OLZ1ODZ1OTS6dqS9gZmnMxqpWD2va/YxkfWJ7dcBCm1NL1CTJmeAnvC4tsjJMVXlYa5fgkJTQXFeArb5wPD2qWEyrGjeuN9fl45QU4VdXEtHWEFRVEtXVkjQ0kNDXE9XUkNDV0dGspN9tYKnPzPJoM/0+AylzAx5pET55CTF9TY5tmGAhwppK4oZaWpukOZCRNImL+4RRQkhXR8IiyxnWU81KElY5UZMEv6aGlENNyNSIXVaaK2BMOzWE9PX4NTW45eU4JSV4ZeVEtHXEdQ1E1LU5g3WHQ8vyqJPNPXH2rehk/6pu9q5sZ1tviC3dPtZ1iCxEd8hIm1dHxqMn4zexfrCVS8d28frRDS6d2EPEZURSkYfLLGdFd4I7F47y8PIxBGEtKZeBNo+ZhF2NpnwBpTM//f/5es/oNu/7bv9+2pP0pH1aN03ixHFGM5q0Sew4O22axonjJVuWLFmLosS9CRKD2ACxiU0QixgEAe69JGoPS7K2ZG1Z09bee1kesnT9X9wk7KTn/7z4HkokJBEHFPm7ft/PwCYtoM1f/xcQMRpvYChqI2GXkXSq8OrKUeRPQ1U0g7hDhSAcJunUimD4PbELQrgKw20xlg11sqgvw1B3C+lmL+1hD812HZbaEpRF86ivzsdnqMWlqUJ4BaoXvo5ZUURl7jSsqlI01bkUzn6B3OnPUpozhZJZz1NEC012LdOnD2R/CClL5uLW12CWlyHMhJBdT0ujg0VdKRb3ZRCEk5hllbT5nYylooy2RBiMNdITcpNyGYk5tERtajw6CbrqPAY7wpw6spMj+zexZKQN4STc5R9oD3npjwdZ0tnCgc1r2L1+OYOZMAOtEcY6kyzpTbO4L81QJsZYZwsbl42wf/M6TuzZwdUTRzi8dxvHD++GT+7z6KO7YhEaH3PmxHF6uzK8uWyco3t38t7+tzl3eA+TBV/mmkIEQF8+D2ddCZOR3CJM2BCEAC0uLUvaQwy3+En76gla6niO1dgEgQNb1vLRrascP3qM8+cus3P7DsZHR1g80AtnRQ+AV19Nq0dLo6GURm0xaY+criY1QWMx+rJXEYReXIq5OGXz8KvzCehK0FfN5X+eeZKe2u9wqeXnzPzvL1L8f/8GmyBQW1pAZUEusUY3i3s72bVxA3euX+aj+7e5c/0yJ48dYslQP/KqEl597n/48+9+TVl+DtNfeR5ZdSnr162ir7eDUNhPKBLg2PF3uHD+FA8+vC0mpNy/yf2713jw4W3u373G5QsnuX7lLPfvXuPD929MpGCtpyMTpyMTZ+P6ldy8forTJ/dz+MBWDu7dxJsrBhCEqwg2sOlrKJ7/Kr3pAFtXD7PjzRHe2baCpX1xDLVi0VyyqYFNaxZhEwTcZjV1VYXUVRVSlCPGukpKc1k4ZypWvQybIHDyyF6unnuXdCzAiUM7JzKYfoog7MGqyMcgyaHRVE17yETALMEsW4jPWIlTVYyhah7m2gW41CU0mSS0eDQEzVLmvPBrKuZNoXLBVEyKEgzKEmJBGz6XAb/Hwsplw+zasZlNG9awfHwx3e1tBL1+ViwZ5+SJY8DH3Lp+iQunj3P13LtsX7eMvpYQ6SYHw61NCMehN+biyLYVbFvRhyA8gOUCLBeol5eydfUo21ePkA5aaHYoiTlk9IXN9EeNDEbrGY2ZWBSrZ6zZyFBITa9fTpdHRqdLQpezgg5HCZ0N5XR7JPR4pXR7aulrVDIarafDKSdjlZIySWiz1NJulZLSVxKoWYC5aBaWmvIsRGxYPMz98ye4cfwgu1aO0dNko8tvosujp8NZR8ZWQ8pcScpYLqY+1ZfS46kjbZfglc7HI5uf3UQIJvCpSzmxfQWbF7cz2OygzaujJ1jPYLONzkY9zZYagqYqWr1q+pqt9DZb6QqLvUc9URs9MTtDKR9dETsJt5ak30Bv0sNAq5/+lI+R9iCCMMrqkVbWDrfSFxcTC3sjNpIOOWFjOYsTNrrcdUS1RQSk8wnKcgjKchAEJ67iKcRqZhCreo02+Vwysnkkqt6gXV1Au74UZ9kMSl7+BfWlr+JVzMEvn0Wodib+4pcIFb1Il3wO6dpZZGRzSEtnEy2bij/veZoKXyIlnUOfoYi++hKWeGQMWStISucQqZ5BqHI6keoZpFW5pJXzCFW9SqjqNcI1MwlJZhCunUW8LoeYMpeUroCwIpewIhdv1RvYil4lUDsXX/UsBGEdyqI57NmwgsPb17N6uIO2kAPhRWjQVdIataKVLURSMoNXn/s5ZfnTGR9M098eoWj+dP6BuzgsSlYs68duVbFy2TCn3jvE29s3cfzwQc6deo97t25y/85tjr6zn1XLxtm+ZQO3b1zm9o2LXL5wEqujHqfHxtBoHz39HaxYvYR9B3dx4eIZjh57hzt3b9Db18n6DWs4feY9jh0/xM63t7J8+VJy5s/m2ef+Gx7d4+HHd3nw4CMePYJdO0/T1rqGD+6B29/H2gOnOQmseATftS7lS653+GLzbYTANYTATYToRxPzvuiViN2Y8EZc5G+iImB8PnxW3FSEL4ogEZ0Aidg1UQYV/exc/v+ZixOJS5Mjvv9zoSt8PniDzwfv83+C90QYabmO0HoJoeldPtd0lv9rPsBvm46x4SEc/QRW7zxPg7OFqjIloWCC3bsO8OEHD/nkgbiJ4BEIblWJeNNRswB77UKc8gK8qpJsXGjEKBFjQ3XVeDUVeDViVr5fV4VLWUqDQpSZ2KQFGCpy0JbOQV8+D3XxLOoKZmCpyRMPjROJS15FGSFdDTGTgqhRRlhfS8QgJaCtJtWgxSUvYebvn6EraMOtKqdRL8FZV4pbUYKnrjQbk9mkq/4LM3hQL8nGu05CRKpBIzYp++oZCtno9Rrp+IwR+K8h4q8BKzjujwAAIABJREFUYjJ1qMul+19gkbaLBWWT09qgos2tpc2tFQvwLv8LabeGcL1ENBLVzKMu/yVKXv9Piqf/lrq8KTTIcgkZK4maJTRbpDTpPzWOf7qtqcnKuiZN45M+kMnn2+4x0NqgIWYWZUyTN9wRTTXJejkdDTp6/fV0uLS0Najp8ujp8uhptdVlfR1RfTVpu5L+gJmRiIOhkI2+RhM9PiO9/np6vUZ6vUb6ffX0TUyPz0iPz0i310C7R0dvk5mhqIPh5gZRypT2M572M5p0Z/0pGbeeuLWOuFXshgjqJThqC3DJizFVzMcmycOtKKGhtkDcQCjL8CiKxNIcZQkuWQGOmoV4FEVEjBJaLHJaLHJCqnLihhpaTDKS9VJazXI6GzRZ4BmJ2EjbFWLvhjSPxroiIroKkuZaMo46UlYZKauMVps8O2m7goyjjoxDRadbR4uljrhFQcalo8NrJOVQZxvdk3YVpor5+LSV2f6IFpeWBkUxNmmBeFPmMZCw1uGtK8UjLSKsFV+fhFFGp1NPp1NPj8/EopiHN3sT7Bjv5u1lfby9vIe1XU2sbPOwqKWB4bhDvI0WNtKb9NCd8LJ97SJOHtjKewe2cu3MIXhwk7OHd9IV9xFp0LKyP8WqgRYEYTludQUJp5aAsTZbctUdsjGaEqFvJOGiJ2CkJ2BkIGxhsNmG8BjY5Pko8qfhrCticaaJZZ0ROgIW2hvNJBwGukIuhlMRNiwZ5Pi+bezfvp4lwxNZ6E+CHhsmSREeTQ0RqwqPphpN+XxqFr7OgunPUrlgKuXzX2HOlP+Cjb+Ejb9k6p+eQRBGkRdNp8WjYcvqMcZ7U2QCZpob1ISsSpzqSjFFZybYlNUIMyFoNzCHXubQS0fYx7KOFt7sbacv6CZu0RK3qmk2K8StmAA+XTXqsrm0Rx0sHWplfDAtbkhOgtemEW+Nvw0xu5GOoDsr7+hJ+uiMuemMuRluDzOYCdMda6Q30cTSrlb2r1vJnbMnOHf8IKODHRx7Zw+PPrrLudPvsn3LBkYH+xjo6RSN4HveZqS7jcW97QymPl35C52wld/gUpXj01XjrCvBq6kgZKwmZpWRaKjDoaxgoCVAo1lJ0qNHOACrhto5fXAnpw7v5/LFS5w6fZ5Nb21k79s76cikePn5PyE8X0zxvGlkGg2EzJWEjOVkvAo6AyqarRX4tQtp1BUQ0Bdiq52DVTIXVcnr/M8zT6J4/Ut0Fj3O8//291h1FfxCEPjj73/PC3/8A4t6uzm2dzcnDuzj41s3uHP9Cgf37mKot5PZr0/l5z/6ITOmvIiqupKuZJxt69fSlWnBbtKzft0q9u7ZQTjSyKLxES5fOccnn9zjw/dvcPfWZd6/c5UHH97mk4/u8NH9m9y7fYVHD+5x6/oFLp57j0vnT3D00B4Wj/bR2ZZg+ZJhBvpaRK32i6BTVYreLOEiQicTqUk25BU52NRlCLVkx22ozr7WD+5cZtem1axfPkJXSwh+J2BQVFIwdxqvPv87pjz3n7z0x99kH7976zqWj/XRGvXgN0vxGSvhrEDIJiXhUWOSLkBeNB2npoSkV4PPWIlBkoOxZj7m2gWoyt6gXjKfhEuFvjKHP/38u0iLZjJ7yn8x57U/kDf3JV5+7jfMnPYcebkzycudSV93misXz3DhzEmWLhojPyeHeCTMubMn+eD+HU4cP8Tpdw+x+c1lDLbH2LxymBa/meW9caIOJf1xF+1NZtqDFrz6KgaZSYY8Niwf5OzRXSSb7KRDVjpCVtJ+LQNRM51+FUMRA2NxM0uSFsYTZobDOnr9dXS6JzYRzip63OJMQkSvv45ev4oev5oGyTySpmoGAvUM+PW02WQkdOVEFIX4ZUWk3DY2LB5lON3Cyt5OLh3ey91TR3lv+5sszYQYDFrp9enpcinobpDR7aih01JOu6mUjKmUFmMJEU0hrurZNCnz6fZpaLHLEYQHCMID9r05zJ41g6wbSNAVqCdhl9HmViMIvYT0FUTNEjqDRsbSHha3+RhucdIft9MfFz1pPVEbgnCSBlUpqwaSDLf66Yg6WNQVYTDtJxMSvRRLuiKs6I3S3+ygO2yiP2Ki1Snn7fFWliTsJOvLCSgW0KzKI6EtJFg7G2fRy4QqppKSzmTEVMKAvoDW2jn06opo1xSin/csYeUCmg0FZBrKSVuKCNW+TqB0CrGSKUQKXyRcPIXG/BdoKnyJRNXrtMnnikCiyKGtbj69xmIGLeUMmMvIKHNJyufSayph0FZBWp1DrGY6oYpXCFZOxV/6Mp7Cl4hKZ9FuKCSlWUiboZimmln4JbNpKJ2GIfd5QvL5RJULeYybJN0mDmxfz+1z7/Lo3hW2rBpBXpFDX6aJeNCEv0GF3Shh3ow/UVsxn01vLmbFol4kpbnMmzUFvbaa5oiTaNjJ4tEeNm1YxVvrVrF6+RLu3LjK4QP72fLWBvzuBhLREO/fuc7dW1f58P0bfHDvOstXLKa7L8OZs+9x4vQxTp0+zu0714AH3Lx1lbPnTpLOJGkMeOjp7WDHjm2sWLGMlpYEtdIqfvz0D3n4yRXEbuiPefQAPv4A+vs34/IOsPPwbU7dh/XnbnEY8By4y3ctK3kycEw0L8dBiHwiehZiHyDE7yAkJlqs42cRms/wucipCfmSCBJ/G5kAgNiV/ydE/E3k4qcTPf9Xc1Z8G7nI52LXERovIzTe5P+E7yNEbosgk7yKEDnNl5vP8APfIRr3iRuVFVtvEI6N8fABbN+yi8GBMS5fuvEXWwgegeBUFuBUFuBVFeGQiq2OQUMFcUstYUMljeoSfMoSgnpJVlLSpKvOdjSImfnVuBUl2GvyMVXMx1A6F13xbPQlc3DUFoieCnUVYY2EqK6WmEFG3CgnbhThImIQb9rDRikBQw1Vc6fgUVcQrJfi0VTiUVdgr8nHU1f6F/GujZrKrMRp0lTLpS/DpS+LBzabUuy+sKsYiTjo9RqzMqW/TmD6a3j4a3N112fkO5MSnk63Lnsgn2zOnpQWTRbdNVuk+NTFmKtmYyifjqpwiniDmv8KpspZeJSFE74IUa7gV1fgU5XjVpTSIC3CXlOEtToPt6I0K+UKT0jNWuxiZGvSrCCsrRZ9EJpqmnU1tFqUxA1SIppqUuY6ur0GMo462hqU9Pj0dHm0JEw1NBuqSJpriRmr6XRrGAya6Q/U0+3V0e3V0ddopK/RyFDIxkCThV6vkS6Pnr5GUxY2On2ijGkgbGMs4WZR0sNo0s1gs4PuJhMZj5Z2j44Or54Or542t5YWex0RowSfsgSnNB+nNB+XTNyGOaR52GoW4JDmiVsxo2hW9ynF4j2XLA+XLA+fUgSBhKmGjF1B0lRDs76SmKGKtEVGj1vLgN/IUMDEcNhOl0dP0iwjoqsiqq8maZaRtitpaxA3NRmHinh9LTGjmM0/+fp2uLT0+uvp9hqy25x2p4aMS0PaqSblUIpbJGM1IWM10Ymc8UZ9JT5tOQFDFQ3SQvQlcwhoKknalHhlxfgVpaStquy2qMUkGt9HIk7W97ewY7ybrYs62TjSysaBZsZiFhannIykXFmPgCCM4zJI2bd5JdfOHOHelVNcO3OID6+d4tC21YQdGkJWBQFjLbEGFXGHWpTDubQs64ywd+0Ix7etFFf4rT56QxbRWB21MxC1091ooNWlpM1vYDTtY7wtgCCMkmrQ0NNkpS/koM1vYlFrhM3j/azqb2e8p5V3929n16bVbH5zCYJwkkB9HS5VJSlPPV2hBtI+M9KFM6jNm07xG8+TO+0PFM1+AfIElvMibH8aTn0dzj9ObeE04k4lXUEzq0Y66ZmQMwVNMvGQ/Q+gr8wnZFEjAGZ5BcJXYQ696LGxZriH7pCPdn8DMbOGwYiPbr8N4ceQtKuQ572GIv91TDULSQVM9Lb4RRmUAvq64uzbsZ5961eS9joI1qvpjzeyffUI4z3NWJQlRN1aOmNO2iJ20k02uqMu+mN+esI+VnS1cmz7W5w9sp9lo71s27iWm1fOsXPbRlriYQZ6Otn79nbOnXyX8cE+oj4nrSEfS3ozvDnWiwDs4af0xxtpa7Lh0UkImeU45EU06qvJfe1PfPebT/DNJx7nu996MjsenYTtq8e4cfoIV86+x+2bt7h95x63b97i1rXLPP3UT3jpxed54c9/5N//7bt0hswk3HIi1mqSLimZxjoSrhr8hkIcdTk4lQvQVsygfO5zfPPrj/Mv//yPPCEIfPUrX+J73/1Xfvyj/+DXv/wls2e9wTOPCcx9UuCVl15kpLeHW5fOc+3iWTrbWnjpuWcpK8zjrVUruHbuDNveXMvJdw5y48I5Vi1dzOLhAXbv2s7lS+dYumwRDW4r+w/sgkcfcO/WRR5+dIvb188B94H7XLt0kq0bV3Hk4E7WrBhlzYpRDuzZwqb1yzn17gH27HyLWNiDIBwWIeIXYrJOaf4Mct54QTR8/lCECFVlDs1uLQ3aiixEeHSVYkzuskFOHtnLw/s3+OT96xzas5W+9gSzp73IG1Ofp7ool7HeNpYNd7F/+3r2b18/EXT5C/ihwGC6EaemhIBZQtytwqMvx6rIx1gzH7uyEKemhAZ1Mba6AozSBUyWOsqLpiMvmk7FvJdRlc7hzUXtdMac1JbO4fUp/8Ubr/2J16f+kWee+j5//J9foa6T0Nfdxq2rFxnp7yFvziz0KgWbN7zJifeO8uDDu5w9eYi1y4aYLFxzaMpprK8h6VbTHbESscnwaMuyB2xLXTGrF3UzPpjm8K4NnDm0hbG2JuJOhejLalQzGNazutPNeMLKopiZtwZCLEnZyThrGQhpaHNU0uuW0OeXkrKWEdYX0eqU0uqU45QuRFf0Oqu7QqzMNBEzVNFul9PhUNBurWFNW4gdy0bZPD7KhtFBdixfxMmdm7i4dxu7lw0wEnGSqJeQttSSNlXSbqlkwFUrSm4MhfTaKuhpkJCqLyWiKaS9QUZ/k4G4pRa/poyETcnJt9fy7vZV7F7Zx+JWH0mbjJCmDEHoJWooF30fISPDcRujSQejSQdDSTuDCQd9MRs+fRkW6UK6whZWDyXINBlJenTZDYXwYxhp9bK4PUB32ETap6EvbGYwaqarUUt/k460rYamuoV4aubSJJ1HTJ1PUldAqzaPLn0eafks+rR5dCnn0yqZTadyIe3qPFrUC4gqc3FJpiOZ8SvSliKGPdU4cp8lVjKF9to3aCp4kXDJVJLVb5CRzaOjLpd2xXxaZXNJ1swio8ylW19Ij7GAdk0uGc182rS5pJRzida8TlI2k2bJNILlU2iuFeVNnpKXcBa+SKxuLh31xcRVC0jqinCVv45x4cvUzXqWJlku2rzXcGqlnD6yj3NHD3D1zFFGu1swa6oIe+ux19cQ9ptojbnRKkrY+/Z69uxcj89lYrA3jVEnw+nQsmRxN4cObuPt7etZu2qcU+8dYXx0iHgkiNmgJxGNsGn9Wq5dOs8nH93j3u1rXDz3nljqeXgPh4/u5siRvbx34hCXL5/m/v0bPPzkAx58/D43b1wh3Zpg0dgQR48c5NixI9y/f487d26xes1yysoLecQVPvj4MiJBAJ+IBust+85zC6ioD2NKDLDp3E3eBarH9/DDhjV8K3YLwX1LTEBqviYe3OM3RLNz/IYICFGx/O0LwYv8fdNF/i508VOISFxBiIu+h78NfWbC1/jb8DU+F7oiTljsffh86DKfD10UJ3yez4cuijGu4dsIzXfFRurmawhNNxCCd/h88wd8JXadJxq2UrT0IgcnCu1GFx9goGcDPAC/O8btWx9mweHDDx5+ChE22QKs0lxcinwc0gU0yBbi15QQ1JWLiR11hfiURURNsmwfwWQMaZOuGp+qHJ+qHHNlLtbqhVm9ungQntgeaCpJmur+17SYlSStKpJWFY2aKhI2FRlfPbqyebhV5bjVFXg0lUSsdTjkRbgVJfhU5fgnitgmAWLy84maZNnG7c8arVvsKobDdnq9xr+Ia/1rD8RnAeKzG4t2hzoLEVmYmDhgdnsN9PiMWVlRu0dH2qkm7daQ8WhJ2BU06csxls9EWzI1e7somfscmqLXaJAtzEa8NmrLs2DUqKnCr67Ep6rCp6rAU1eWjbYNaKtED4BF7HJImhVZb0PcIG4hkvVyQqpKfNJiIppKMg5V9ma93anKGoknTcRRfSUtFimdbg19jUYGmkwMNJkYDJoZDlsZaLIwGBTf9gfMDIVsjDU7GYzY6W6sp7tR7IgYjbsYT/kYa/Fkm8Tb3FoyLs1EgZmOjEuThYhJiZJPWYJfVYpXVYK7rginvAB3XREBXQVRcy0BTWn269Ely6OhdgFuef5EO7cIEol6CXFjNUlTDW02Bd0uDX1ePQN+I4NBK51uHQmTlLC2krC2kmaDhHh97aeStM8UDLZY5NmtTY/PmIWJtgax/XzSB5JxaWhtUJFyKEV4MFYTMdUQNtcSMFRNtFxXYqqYjzz3Ncqm/wnlwuk0G2rpdBuI6WtxSwpotSizPRHD4QbW9SXZvriLrYs6eWs4xeahOItTTgbCFrpDFkZbA6webqMn2QgI9KRC3Dx/HB7e5eSBiVtW4SIhq0IshbTISTo1xB0qAgYJwfpa2vz1DCe9jLU2knKqaHWp6QmaGU/7WdoWYCjWQJdfT4dfR9qrI2wV4yod8gJiFgWdfhP94QZanWILuRM1Y5kYw5lm1i0eoDPRxGRZl99Ux9/xAT5dDR1NdqI2NYbqPCpzXmH+a/8De/7j09n9owmV8qembbemlIxPz1h3kr5UkIi1jkZDDfU1BTTWy7L+hqizniarFuGroK8uobXJxbqxfvHv+QXEbAYiRiVBvZSUQ01QL6HDbyDj0dLq07Ga52CPwHB3nOYmO6uXD4nylN1bGU1GGYg1sWvNYs6+s41lgwk0kvk4dKX4LBJaQ/W0ha20uPVkvGa6GxsYCHsZTUXZu2Utu7a8ydtbN7Bzy3pWrxintyvD2FA/e3Zu48TRQ+zZsZU9Wzex8621vLV8EWvH+rAJAl5jHTfPHCUddGGWl5H0GPHrJZTOeYVvPfk1fvPLn9GWTrByyTg2i5kffO87fP8738Kur6PRZSMRDTLQ38f9+/d4a8N6IqEAT/3kx3g9HtwuJ9/7129Slvsas175Pa+/8FtmTflv3NqFzJ32B2a89Fteee4XCMIcynP+xI9++D2+/c0nmPn6NIYGB1i9fBlymZSnn/oJs2fNIhqJ8N1//TZPP/UTfvGzZ/jB979HS7IZd4MNg0ZK7tzZ+D1uzr17iKP79nB0z25uX7zA/h3bWDE+xqnjRzh39iQH9u/mxMmjHHvvEKfPHINH7/PB3SvAfT56/xrnTh1m59Y36WqLUVNZgJAHQh7UVhUSDjSwbdNqtm9eg0FTy4J50ycOzBcRBMidNwVBOI4gHOeNqb+fMJqLvzcrirKbhG0r+mhrMmMTBPZsWcvtK2e4fOZdrp1/j/dvXGDl4gFmvfYCamk5e7euZ9u6FRzZs4Xr545z88J7bF+/HMEEy4ba6Gvx0qAupr42F0EYRLLwFeRF09FXzyNsl+E1VGBW5KOvmY++Zj6CsJXiOX+mfP5LCIKNqvmvsGD6s6QCJlaNpAm5deTNe5npU/6bPz/7S2qq82lrjRCLeImGvCwdG2DZomFaoyEysQhrVi5h+ZJRDu7bwen39rNyUQ8RrwFBOIxVXoixOgerbAEhi4RGYxVeXTkutRirLQg27IZaPFYlSwZTvL1+jLG2JtJ+LT1BA20eOf1BNY2qXLr9StZ2++lwK2g2V9Dp15BqqCXjqMZdMxN75etEDMWkGmS0NCiI2RVErQraG01sHM6wpjtGX6OJLreGgDwfT9Ucen16xltDbFsyzLEt6ziyYSU7Fvexui1Kv98ifs83VolNzao84qoFdJlL6baU0WMpZdhdS0qXR6uxmLS5nE6nnD6/jpRDSdKuor/Zyf51Y+xaNcibfUl6AiaS5lo63EqWJp281R9mJG5hOGFhsNlCb8hId5OenqCB3pBJ3CjEbLQF9CxuD7BmMEFvs532kIn+pJP2pnpafTqGkg2MpFx0NupJu1X0hYwMREx0eZW0mKuIaosJKBYQUiwkrimgRV9MQptPvC6HTkMeGcVcOpXz6VLOp0eVx7CpjG59EXHFPEz5f8aw8E94pTN4s93GkLuKUMVUhoxFhAteIlk5k1TNbNrkOXTU5dKpXJCFiJba2bQqcujWF9JvLhaBRZ1Dq2oeScVsojWvE61+jRb5GySkM2iWTCNcPQ1v8Yv4y6fSps/HV/4avsrXSWgLsRa9RsWUX1H52n+K3R7KEipyZrJidIBP7l7j9qXTrF7cj8MoZ8qff4vHrsJpUWCpr0WnqqQtFWTVsmFGBtpZuWyUvbs2sX3rau7dOQ/c4/DBnRw+uIt9u7ezduUy9Oo6OtKtrFu9ilPvHuXerevcv3uDyxdOs3vnJpYvGWbNqhE2vbWMd4/t5sDerRw9tAse3gc+5NGD+zx6cJ/33j3ChfOnuf/+bbFj5u5trly+yAcfvM+Bg3v4iOt88OgGPHwID+Dh/YfcuHGf3e+ex9M6RO+K/SQHNrJ0837OPoJ3gHldO3nCvIevhu/yheBlEQyikzKlG+JMeB3+NnxNTEwKiUAh9jdM+iImHjNhqv6b8K2/8kJcm4CKKxNzmb+dgIrPhcVYVyF4DSF1H6HlKkLkPELkHl8Ivs8/ui7xhHkPb3Qf5CBwAUgPbMJoSNOWWE29tonFY2v5+CMRGj768BHv3/voU4iw1M7HXJODu64Ad524kQjoymjSluFXFRPQlBLSV9BslhPQVmV7JCYhYvJAb6lakN06JGzif87JRKWIsZZWq5qUWUmyXkHcIMtuI2ImBQmLklanjmazAr+uGknOqxirFuDVVuHRVNJoqMGlLM2mRzllRVl/xGTM62Ry0yRIJO2q7HYi7ZwopvGb6HRq/9fW4bPzWYD4LEh0OrVZgOh2fwoPk96ByU1Eu0dHa4Mqu4mIWWU06csxlM1AVTgFybw/ipKmaf9Fzbw/Y6qcg09djLuuCK9K7BIQNw61E14IBZF6cVsTmygBjBhraTbJaLF/GteaMtfR7tCStqpEfX29glBdBf7aYqLaKhImKRlHHR0udRYgkuZaWm1yMo66bBpRq01OX6ORwaCZHp+eXr+B4bCVnoCJwYid4eaGTyVLcRfDzQ30h6z0NpnpbTIzGnexvK2J8ZSPnoCJtFNNxqUh41CJh++JONiUVUGzQUKTqgyfXJQrBTTl+DVleJTFuBSFfwkRujL8mhI8ykIaZAux1czHXpuLW56PT1lEUFdOVF9JvF5CwlRDyiIlbZPT3qCk06Wmx2eirUFLvF5GWFtNUF0pRqxqqwlrq2lSVRDRSUiY5KSsyr/o1OjxmejxGP7CFzO5kUjblSRtClrsdUTra7JRveF6CUFDVXbDNHlzH9BUYqnMJWGSEzNKsZTMw1Iyj4RRRtwgJWVVMhi0s7qrma1jHWwebWf9YJLlrT5GE3YGwha6gmaGUn62rRrm+O7N7Nv6JumIlzWL+zm2dwubVw4zkArSHrQTc6hpbzTh01YSrpcQrpfg14ibr5hVRtIh6uvjNjmtLjX9ERvjaT/DcScpp4pwvYSIqQazJBeHvABzVQ4pp4q+kJ2MW89wzENv0C5KQn4qtmAf3LKWE/u2s2yok/Z4QOyaED5gK79hK7+hySzDoSwlHbTg0ldRWzhD3Dxsf1qEiHe+D1t+Bo8J6GT5FMx6nvqJfpCBdITlA+20NdkQhEG8Oimj6Qibl4+wrC/D9lXjrB3pJeFroCcRZqS9Rbx9FmzULJiNS1kjJh+ZlXQ1mmlUV5CwK8h4tDTb5MScGtgjsGyojaWjnWxavxSbINAZ9LMkk2TjWD+rB9OsGm5lqD2ATV+clUQJwnGEmZBwqSbavx10ee10NDppa/bTKwh0tyUZ6M6wbfN69u7axoH9u7l18yqn3zvG8UMHOPj2dgYFgfbmEEt62xntSHJk50ZOH9o7Ic6aQ9XCWbg0Vfz8xz/gRz/8Pvv37WLa1Cl85Yv/hLneSE9XI088/hW+/c0n+dG//5CfPv0UzzzzU4oK8/np00/x1E9+xH/88N9wOR047Fa+8cRXePJrX+ZrX/kij3/pMb765cd44vEv8rWv/DOPf+mfeEIQEIQnefaZL/H1r32Z1159mQMH9vDiC3/mP3/7a0ZGhpHW1vDMM0/z4x//Bz/8wfdx2G1YzCa+9tXH+d53/pVvffMbfOc73+apn/yYH/zb9/nmk0+ilFRxcMdObp6/wL5t26mrqWH96hXAA65dvcDhI3s5cfoIly6f5ua1sxw+sI0Tx/Zw+fwx+roSaJWVOCwqejvjnDy+l3Wrx1DJy2jyWdi+eRXD/emJRurfiw3tPxXjjYUiseRy1mv/g1UrbhqEF0EQTiIIJ7PRu5MwkfDWM9bbxomjB7hy/jTvHt7Hnm1vsW/HJgY6Wxnt6+DEO7v58OYlju3bxqWTh3j/6hlu8hgGeQWpJjtubSXCk5P/xkSE7EQHi2CCmoLXqMh9meq8V1FXz0UjmYek8DXKF7yMIOxBeBKmPvtTFkz/AzZNKbLyOaik+fA7gflzXyYZ9zI20kGDVc1QX4ZtG1by9uZ1LO7vIhHy0WDRo5SVYzcriQUdNBhr0EhEYNFVzcalKcAiy8FnKMGtKUYQBhGEQbQV83AbJTTUy9DJS7Drq0k0GuiMWOiJ1NPRqCJSX0rGKaHFVkGnV8FgtJ6RhJ3xdj9jrT46/AY6/SqC2gIctXMR/g6xcFQge9mxbrSDdcPtbBhpY9eyPrYOp+j1aMiYq1medNGsq2FFa4h3Vo2ye3EPYxEXLfVSospSIsoi3OWzaFbkkVDlk9EXMdBQTb+9knZDIR3GInqs5Qy4aslYKgirC4loS8UwlAYNAzE3QwkvIy0+hppd4kXdC9CQAAAgAElEQVSgXUF/o57VGQ9bh5tZlLAwGDXS06Slq1FNd0BDb1hPf8TEYLOF0aSD4RYHQ8kG+mM2eqMW+uN2BhIOOkP1dDbqGWy2MBA10+FT0+5VMRDUMxDU0+lSENWVEFTm0STLJTwBEUldEQlVPs3yHKKSmbTI5pKWzqW1dg6Z2rm0K+aTkucQrJ6BtehFHGWvYCl9iaQxj1jdXJqrZ7LIVkWyciYddbl01C3ITrsilza5CBEp6RwS0jfo0ucxaC2lx1hAS90sojXTstNYNoWIZDrByqkEyl+hqeJVXAV/xrbwORorXqPfUUVCvZCEthBb8TQUc58noCzGUjYXbdFsKnLfIOxxsGn1EtaMD9HfEUevrOB3v/oPlox08O6RtzHpa3n+j7+munIhG9cv5611y+jrTrNt8xoG+lJcvfwuPLzN9Sunef/OVa5dPsf9OzdZPj7G9s2bOPXucW5evcTVi+e4cPYE58+8xzv7d7JuzVLScR8tUTfrV43w5vJhMfXtxDvcuXGeqxdOce7kUU69dyRbBPrwo/t8+MFdbl+/JkYR8YD3+ZAHPODhRx/DvQ/h0YfAh9zjEe5kF7W6OHuOfMBHj+DGJ2JB3Fbg+ebDPGF9h39uPM8XmsSm6Mn5fGjikB+ZKHxrvpaFir8J3+JzwVv8XeAOf9ckpjFljdXRiZkEkdhnft080UXRPCGBap6QQ0UuI6RuITRfQghf5Z/iD3jce5WnGo6woO0wex6KxXZtizZidnbh8a7EZh7k7R1nYCLS9a+lTA8fTkCEVZorHsjqCgjoyggZKwnqymnSlhE2VBIz14gHuQmImDysf7bcbXL7ENRLsnr3z24CWi0qWkx1n0KEXkqzXkrEICVqFJOZJlNunMoywhYFLW49TnU5xqoFuFVlOGVFOGoLaJAWZmVVQb3kLyROk5GvkylHqQYNHV4jA00W0SDsMWS3EZ+FiM/Cw6RkKXtgnHjfJED0ej+Fh/6Amf6AOQsRk1KdybSlcL0En7oYS/UctCVTkeb+mYpZv6dk+u+onPUsmqLpNMgWZk3tXmVZFiKiJjkxi4q4VUmLTU1rg4bWBg0Jax0Ja91fyJkimmpaTIps83GqXkFYWUlAVkrcUEPMUEWHS023V0fKKiNmrCZtV9Dt1dHj09Pj02e3FL1+A+1OFc2GKhKmGvoajVmIGIk5syAxGndlQeKzELGiPch4ykenz0CLvY62BvX/grZWi2jqDmkqCChL8atKaVSX4VWV4FIUYq9dSIMsH6+qhCZ9OY3aUrzaEtx1BTikC7BKcrDVzKdBthBvXSEBTSlBXTkRYxXNhioiugrRJG2spsUiJePQZBu6JyFiciZhYjKZqq1BS4dLny3h63QbGAxY6Peb6PUa6XaLW4mMQ5VN6Arpq2jSVmQhImiowqcWNyuN2nJaHGqWtYVY0hog5VDTbKglrK0moqkmbVVlE5paLHX0NVpY3hZi80gbm0fbWTeQYGWmkbGEk4Gwjf5mJ0mPkXSogV0bV3Ht7DH2b3+L/rYEA20xRtpidIYbSDi1eDUixEx6nSY/p0k4a7ZICRqqaPfp6W4y0RM00+E3kHZrSDrqCBmrcdcVoS6eSchUQ8KuEH0uCS8xi4LeoJ02j5ElrVEEYR02QeDglrWcPbSbrWuXMNrTivBDUJaJ7cQWWSGS/OnIit+gO+4iaK+jaM6LvPKHn2WliJz4Blz6MjnT/4yQEQ9Zkwf16dMHWDXajVVegiAM0h3x0BMPcHDLWtaN9XN0x0Z2b1jNpuWLOLF3FysGehF+Ab56Pb3JCC+yHP4g4FGJ6XAxiyJ7qPNpK/Hqq3Eba9mwfJhjB7Zz5OBO1q0YY91wP+PpBEs7Wlg73MZQWxMOYzny6hlYjfmI5WTHERTQFtAznPTS6TXR5jAwFPXTFvYQ9JgJ+u2sXbGYKxfPcPnCaU6eOMatm1e5duk8Vy6c5dzJd1m/YikDbWmW9Hcz0t4yoa/fwNb1q+CAwO9/8SNsgsATgsD8uXPItMb5kSDwK0Hgu9/+Bo0mFX/zzNNIqqvYtm0T27ZtQq1S8swzTzNn1ky2bn2L1cuWsnnzeuxWM088/i9UlpewadM69u17G6VCyhOPfxGrpZ5US5STJ0/yr9/8OnN+8vc8/pUv4os1UiOp4qmf/Iif//ynPPPM05SVljB71husWraUF194nn37drFv79sU5C/k5MmTPPWTH/Ov3/4WHe2tqFVKvvr4Vxjp6eLq6TMc2L6DVDiCtKqcZYtGuH7tIleunOH8hROsWbeMaMzHti2r2L1jHVs3rsgWw0mrCxCmwYljezhxbA+xsIuCBTPQq6uJhV2sXTnC2FA7sbALdgrUVi+gJG8agtCJMBN8DiUbVvSCXhAP+E+KsCsInRiqcxlu9RO2ylGUzGX5SC+njh/myvnTHNq3i/UrlnL84G5WLh6iwaRlzfgQ966eY8vaJSwd6mTLmnFu8hjJJifqqjxsiqIJHxOfel1eFD0a4QYFyvJZ+K01NHvVWFSF1BZPR1ryOoJgoyTnBSrzplKx8FVKcl7CZ5ehUxTgtNZiqZfwwnM/p6hgBnargr6uOPfvXIBH9/jg1gUunzrM5VOHWTrShdehRVGVjyDYqKuYg0Gag125EGPtLEy1s1CVTsUqn4dJOg+LfAEBq4xwg4rWoI1Yk5l6dRmyklkYahfS7JDR0aQj45YRN5cT1hfQpMknbCwlZpXgUZdiqJqPU11OZ9BGzCEjYZdhqVmQhYhmTz2D6Shij8YBBAFSnnrWD6TYNNDCYJORDlst/R4VEUUhXbY6xgL1DHl1tJtrSWlLadGUkFQXYct/lYQyj05TGV3mcvpsFXSbS0mpF9CiXsCgU8Kgu4a4pgC3ZC5hTUk2lcmtKsckySNgrKXDNxEO0mikz6+hz6emx1NHp1dBq7OWVqeUTr+K/rCBoWYTI3FbNm5bmCZeooQton9itNVNX8xGd9hEb9DAUNjEYKievoAIDyPhevobtbQ7pKSt1cS1xQRqc/BWzaaxZg5RudgQnVAuoEWVy7CjisH6Mvp0hXSpFtImz6FbX0RnfTExTS6tpiLyn/8huX/4Dk01M0jK55KqnUu/vjgLDRlZDmnpvOy0yuaSls8jIX2DTt1C+s3FdOoWEq2ZRqD8ZUJVr5KQz6TLmE9KOZfm2hm0aXPpsxQTk86koeAFfGVT8ZVPp7FqFuG6PCSv/7f4PfsXoFgwDX3FApb2tXGc7+G16kkGPcSDTqpK5lGa/warlvRxYI9YQpm/cAaF+W8w1N/G9i1r2bppLeEmJ0sW93DqxD6uXHpX3Ebev8mdm1d4Z99uxkeHuHDmNPdu3eSDu7e4cuEs7x17h6OH9rFv91a2blorpvxJi3Hoa0lFnNgEgdGeVs4e28f5E6JHaNO6ldy7eZlHD+5z/dJ5Hn38ATx6wM2rl/j4/l3uIqYyiSfq94HbPHxwg/uffMz5Gx8wtnwfHz6E8+cfUiV3kFm0mVPAdmB6+xm+5T7Ml/xn+aL/PP/sv8g/Nl7mC01ibKsQnTBPxyf9D2KU6xcCd/hH313+r/8OnwtN9ExktxMTfyZ2439PfPJjk4+7gpC8jJC6hhC9xBdi1/la00W+od1KfvooBx7ANWB83U6277uEPzxOnbaTw8fF5/PxBEB88mCiG2MCIB49AsEkmYNVmoOuZDq2mnn41IUEdCUEtMUEtMWEjeU0mySkHEqxeE4vodkkI2Gty96MT0bBBnXVhPQSYhOlWpMfT1jrSJmVtJqUpM0iUKTMSpKmOprrRV9E1CSn2aygxaXDpSpHXTIHi6wQq7wIv16CW/Vpj4VbUUKjppKgXpItoAtPRNEGtFVE6qXZLcQkRPQ1mhhqsjLQaKbdoc6Wy00eav9fAPHZTUSPxyAaiz8DEP0BMx1esSNhEiLiNjlxm5youZYmfTnuujwsklloS6aiLHgZWe6LyHJfRFcygwbZQjzKYnzq0uzzitTLiFnqiFvVYqu3RUlrg4a0U5tNYYoZpYTVVfikxXhqCgkqKwjVVRBVV5PQSwnVVdAoLaFZV01EW07aIaPDrSRpkdBsrCDtkNHbqKMvoGc4YqYvoKfHr6XDrSSkLcFWORufIo82tzqrkx+KNdAfsdEfsTEcdzKadDOScNHdZKI3ZGEs4WZZJsBYwk27R0eLXTQmp21y2mwK2u11ZOwKWq0yEvUSIroKgmpRquRXFWc3DVZJDlZJDg5FHh5NMV5tCS5NAQ7FAsw1c6mvno25Zi4OxQJ86kKChjJCxnJCxnKadCX4VAX4VAWEdaVETZXEjGIBX1RfQ1hbnQWHiE5CVF+TnZhRStoubi76Gi10e+tpa9CKXzuBenp9ero9WjpdatoblKSsMhKmGgKaUsKGSuKWWhJWKU36chpkC3FIF+BRFmcbxTMuHTGzHK+smHi9jG63kZi+NitBS9vV9PrNLMsE2TLazvbxbjaOtLK+J8qSVi+9TWYWZ4KMZaIs7k5xbO9WLp08wpmjBxnrbaMrGaTFb6exXkazXUWkXpqVivmURbhkeThqcnFKF+JTFk14nooIGqpodYkyvGaLlLRbw2Czg1aXGnNVDnFHnVgc2OxgPO1nLOGly29iMOykxaHhzd5M9jCwdeUYW1ctRvgF2PVypKW5KMrmIC2ZiVNXgbxsFjZ1GQm/EU+9lJLcqcjLc5GVzUdTU0jIY0IjLUEjLcFQV0HYbcJvkvM7NqLhEMsGOyAm0OK3sm3VItYt6mPvhlW8tXSUjcvGGO/rYuf6NVw5+R4rhgdx1xvoTMRYMz5CMiCaomMNBvx6Ca1OUXIoCDaEr4JdXgyDAuP9bWxZt5wDu7exb8cmNo+PsigVo83fQE/cy2BnEx0pO35XFQrp6xg1OZi1ufjMpXRGjIymvLR7DDTrpaRdRn7KHurVEjrSUS6cPs7Dj9/n3u1rXLt6kUsXz3P92hXu3brOww/f59y7Rzm4Yxu7Nq1j1egg3akYyWgI4UlodDvYvGYpJ/Zt48f//gMcNisqZyM/EgQc6mp+9bOn+cH3vsMPvv899u/fza9/9St+8+tfcuDAHp555im2bdvI7Ddm8K2vf5WA34fdZuEbT3wZm8XE97/zDb765ce4evUiX/3yY1mIeOJrX+Lff/BdfvWLZ/jyvzzG0kVjvPrqFH72s59QWV7Ik08+wde//jWmTn2VpYsW8dhj/4jRqEdlakT4p2ewuWPIZVK+8uV/4eTJk/zx2T/wX7/9DY/u3+Xelcsc3bMbr83C21s38ckH97h44TQffXQ7uwmokuQTaXLwzp6NjA2kaYm6EYRRMRFsGmJHQs5rTHv598ye/meKF85gwZxXWL6oO+tLyJv3MoJgw6AqFVN+TCKcrl3SybLhFNqaXOa9+jtq86ZhluYjzZuKV1cuhmIIAmP97Xxw9xYP7t/lo3u3eP/WNY69s4/W5iYifideq57uVJRje7fy1opRNiwfYeeGFSIET0CDpmwWwmHEEUZJeNT4TNVkQiZWDCe4fmY3F45vJeiuI2fG76ksnIpesZDq4mnkvv578t54lvxZfyTepMffoMBprcFqqqaidCZyWR5+n44dW1dw+OBm7lw7xUe3L3Dq0NtsXDma3QJ+Gq85irx4CuqK13Co5mGRz0JT8So2ZQ6Gmjcwy3LJhCwMZgL0twVxW+XUSeYjKZxOfW0uIXMlKZeUjFtGp1dGWF9Eyl7NQMSEomAqv/zel6he+DqLe5II60BYB41GCZIFryEMQiLg4MieLbx3cBdb31zOxlWLGG6Lsbg9xralvby9tJONfWFWp5wsDmjpMVfRpS8jrSygRb6QtLKAjLaYFmU+0docYrJchlxSht0yWrUFxBTzSapEw2+/Q0Jal09GX0BENp+4tphVGV8WIlx1FXi1/x9fbx4edX2v/X97anvOaetS932pbd3a6mltVdRaFWRHIBDIvu+T2fd9z2QmmWQmmcxk3zcSCIQdBGVHQRBkFRFkV/ZFUBFezx/fOG2f33l+XNebBK5cF2Eyk3zuz/u+71cp0RFA7UCtm8Gwg8FqE33lGjrdMrr8Clq8Elq8UjoDKnqrdPRU65lTa2Go3smCZg8re6v4T66JNOtaKwtay+musdFVZWYgbGUwZGZu2MJQrY0FdQ7m19roDWhoc0jodMtGLiIaqSiaSbBkJhFFCo26LFqMubRb8hjwSqiXJdGuTmPQWkCHJp1+WwH97mJabDnEjOnkjv8DBZOep9WeS6sxk+r8qbQr02mWJtNUmkSzNJlmqSgk2pQptGtS6dCm0aJJotOYTo8lg3Z9MhHpu1QXTaBONoVWfRI9jnyiylnUSBPotObQbc/DnzcBd8ZoWgwZVEtmUFYwFUvWJLLHvkhp4jss76yjxW+j3mdlTmt9nBrf1VjL26ykMDuRJzlATaWN4aE20Ano1YXM7W9hzerFRGsDNMZCeJwGbBYFBl0x9dEAez79iCOH9nH44D6G5w2wbNECjn95GHIEyBE4ceQQH21aS193G9WVXsrcIoTVUJrBUsaylLF4DKVEAjYO7d6C8Lz4cyoccLF1w/scO7Sfowf2ce6r43x35UK8RvYK8C2M/H5enJtXYeQw/c01OHj4IiZLHQcO36Sy/n22fElcSKQMneaJsh085P+cuyqO899VFxBCFxHqro7UsY4QpetP8R+R4/y8+hS/Cl3g1uAV/tt/nv8MfcXPao5zS+QEP42c4id1X/978Dp8UhQYDecRov9S4Vp/DqHuK34SO4kQPsLPg0d4IHSI33nWkDe4h4MjGYhdn32PQlXP4IL9fH4MWvvXc/D491y/+U/h8L/9EoyF07FKEjEXTMcjT6FSn0PwXwRE1CGBE/eIc/xeYg5V/Ca8zqagZqSrv9pQQlBXRNhUGicGxxwqai3iwS1qklNvUtBoUdFs08RFxI/h6uYyI7UOFbUOFR5VHkVJEzBL0nAosgmapWK97Mi240fLz482prBZSsSmiIetf6QXx5xqGj06OHcbPRUW5oXdzAu76fDqabQpaHao4sHp/5eN6UeR8b+JiB+nt9JKq09Pu9/4b5uIBo/4NmIvFTvYS2diKngXS9E0LIUJmAum4yxNJqDNodpUTMhcEs92iAJCQ71L5GU0OLW0lBnEWlG3lphVQa2xlEpFHt7idCrkuYQ0RYRUhUR0EpqsKur0pVQrC4gaJVSpc+KE5oi5kFpTAfV2CW1lKroCOvqrzfRXm+kNGml0SvFIZmPInCS2ZrhldAYtdIcdcQExUOdhqEHkCgxGvXRUmumvdTHcGGC4McCcGhcdARPNXrG9qs2jpt2tpsOjod2tptmpoMEmJWIqpsZQSFCXR1CXR0Cb828iwq1Mp1yXIwoITTp2eRLG4gSMhdOxlMzEo0ojYMghbCkkZC6gyphHpT6HCm0Wlbpsqo151FgKCetL4sLhX9+vM8uotykJ60virIwGu4rugJU51S76gg46y43iBsJvoKNMS0eZlk6fThQSZVravBpiDhmNbiUtZRqavWpC5qL4xsSrSCeoL8YtzSRsKiVsKsWen0SFMo9GmwpvcToNViWtLl0c8re4pZrNCzr5eGk/Hy7q5IOeCGvmxEQQXK2XuU1h2C5w/cLXXD17gi8/20VrXRVBl4VImZUal0g4r7WJpGOfIgOXJBlzXgKC4EKXOQVL/gzcpSmUKzNxy9KJOhW0+g00eNQjNYd2KvUFCDrwKLOo92qYV+9joM5DV6WNjoCFFq+RRpeOiFWLV1kk8gtGgFiC4EKSnURpXjLNtS5Ks6dymrs4zV3U+Y0EPWpCPgMd9X42rBxiTkeUnpYa1iwb4oOl81g6v4/+jga6m2oYbKnhvcFW1iyZy9RZkMAAywc62L1pNWcP72PL6mV8uHoZy+b209dcz/uLhjnEYxziMRqqg0TDQSLVFQz3d4m0U5+FMp14SOyuthEyl6DKnIYycwZlBimL5rQz2N3KwnlzWLdyGZ2hKtYvGGDN/D7mtoaZ3xdh6+Yh1qxqQ3gJBGE7blsGsSolnRET81v8zIuW0eLWETLJUeWnYTfIWLNqEd9cPMWVi2e4duU8N29c5+KFcxw7+iWnTh7n2uULHD98kMP7dnN4zy6O7d/N1vVrEAQRmrd4wTyunv+Kb04f4bmnf49W68TrdvHYQ/fjMih44fk/8sdnn2ZGwnQOHTrEquXLeW/ZMlYtW8af/vA0p0+f5MnHH+HhB+7B7bTjcTl45MF7SJo1g2ULh1m6cAGnT5/knrtuw2634LBbuf/eO/nDi08xa8rL3HH7r1gyvIBx497htlt/wd/+9j88+eQTPPLIQ0yYMI4lwwu4//57sNmsaA1BhF+8wHOvzeKDDz5g1KiX6e3t4blnnyFUUc6pwwc5fuAzPl63lkqPi5NHDsHN7/nss50cOrQblyAwZfpoNLoili/u59gXO6mrdovi4UnRPvaj0MhMnkJG0mSyUt4lN306o//+ZzKSJmPSFOGxqRCGQBiCDFoRfgrsFRB6YbAzTMijQbgPhPtAkTUNh0LkNoTsUkqSx+ESBGory9iyaT2fbtvCkYOfcezQAY4f/pw1KxaxlLGYcBH0WNm5+X22b3iPDSuHWbtsiBwayaERuzxT/DdGRERz0ETEq8JYmoxNmcG+j5fDlcOc+OJD8XWT+y4Bl5QKr5y8jPEUpo3HrslCUzobWVEChdmTUEhmo1VnoJSlMivxLSZPepnS4iSyM6bQVl/OupXz6G0OYdMW4DKWYFFkxUWEPHsce3kKhzIBj3YmldYMbPJp+M0ZmOWJKPLeRTgN7bEyupsqGegKY1RmUJgyDqssmbC9mBafnA6/nBavhA6/kjp7EbLkMbz2zP2kTnqDj9cs5vJXh1k80MGSvmYWdNbRGPTQ2RDiwK6tXL96gcvnvub0icMc/XwP2ze8xwfDvSzribGwyc+iejfDNVZ6XSX0mXLp0WfSoU6lTSk2CrWpU2hUJBGVJdKsTmdpyMiKWgtd9kIatOk06rNpNefT7SqmZyRkXaOYTZtDwu4VvXzzxTaObVvD+vndrFvQzaqBVhY2V9NbLVp5B6tNzA+ZGao2sSBqpT+ko7dKR3/IQG+Vjs6Aiu4qPfNiDhY0ulnRExT5LLfDnJiT4TY/vREHPSEzgzUWBqtNzA2ZGa5zsCjiYLDSQKdbRou1iBZrEY36XOpUGdQq0oiq0mjQZtJizKXVlEebOZcGbTq6KS9TU5TAsoCWPlMunYYsmnRp1GqS0CS/jjHrbSLGNOoNmURVKTSr0oiVJMYFRJsijQ5VBl3aDLp1mXTpM+jSZ9CmSxmZJFq1s6lXJlAnm0qDajpt5lTCsgSCxVOpKp5KRD4Tf94EVFP+gjtjNAurNCwKG6hRpWNMH48x813mRss5+OFq+qKVeHRSNMW56GXFRCo8DPU0Y9aUoFPkYdEVoVfmYrdIQSew65P1nDiyh107NrNi6TwG+zuoq/EjK82CTQI9XTHWfbCUvbs+ZuWyhSxeMI+D+/dw5tRJTp88ATkCx7/8gg83rqG1KYrdokWjLEGa/i4OdU5cRAiCi5oyA0vmtCAIJ/GalQQ9ZuoqvSwZ6ufi18c48cUBNn+wiqsXz/L5vt18MyIffvhRRNy8Il7Nfw+MsBP6BoaprR/ii2Pg9C+jf/Eh2oY/4gSwA9Ct/5bnA1u5z/MJ99adRQie4SdN3yHUXeInzVdEQVBzlFsiJ/jPyGluCZ3mluqLIk26+hQ/Dx3jZ6ET/EfNCX5Scwqh5iuEyGmEyDluabmKUHsWoeYst8QucEvkHELVCYTK49xSdYz/Dh7kt21f86DvU54tW49n20X2A4d+gE27z5OeHaKldTf5xVE652xiy+4vuHoDrn0r6qj/p4gwFEzDVjoLryI1voWo0GVTqcsmYiumwS2jyaOCE/fQVm4Sb8FHRETEKo8figLqfPyqPII6EczV7NXT5NGJthuHmoiulJhOSswoiokGqyoesK53aGj06Il5dPRFyhhqriLkUNIYMOPWFWCVZhCyyv6tlenHbEatVR4XCxGbIi4gfiQ/N5cZ4NxtdPlNDNV4mF/rpbPMINaA/l8i4v8OVP9r4Pp/ExG9ldZ4xWlbuSHePFTvFJkPtTYpNdZSqk2F2Ipnir7sEeCctWgGDsksypQZI6wI0UcfsSlGSNuakRE3EQ1OMf/Q6tHHacdhfcm/iYigMp9KWS612hJaHVoaLUoimmKiRgkVikwCynQq1ZmEDXnUGPPjQqLVq6SjXENPpYGugI5aUwH2ggT0GRNxFs0kqM+hvcJEZ7WN3lpXnOY53BpkfqOfvhonLeV6BqNeFjVXMhjx0FVpoavSMuIv1dDp1dLt0dLp1dLh0dDiUoptSiPWoyp9PlX6/LiIcEiScEiScCnSKNNkUabLxKlKxVgyA3XeFFQ5k9AVTMUuT6JMl0m5LosyTQZlmgx82kwqdNkEDbnxqdIUUq0tiluY/hWu12BXUWssjW8lBGHg32B7/VV2unxG2r3i593sVNDqVomCwqejs1z/z6yJQ0bULqXGXExALW5VvIp0zPmzcUrSCeqKqDaU4JfnUKHMEy1MNhX1FgUtTi0tblFIDMX8rJ/bGhcRH81v5eMlXfSE7NQ4VLi1JbBdYN/2zXyxdwdffraLxnAAt0FF2G2izq2nXFuApXAWldpc3MVJ2PKno00Tb2SLE95EnjQWS/6MeNtVna2UVr+BVr+BpjItUacifmAz5s3AmDeDZp9OtOmZpfEDSYW6kJBRiaCCsE1Pvc8eP9yV27QsGmxnblcNhZkTkeROQ1GUiF6WjlmVjVWTz0BnHQ3hMhpqfQx0NTDQ1URXc4TWhlqWLBhg7cqF9DaEWNzbxFLqcLEF4SGYyEJWze/j64N72fr+ctYtW0QnKVznpwhVov2JsQK1FX6WLVpAX28nyxfNQ3gStEWZI35sF9UW8fuKsWA2DlkO9W2ADF0AACAASURBVAEnG1YsYun8Ocwf6GPRnH54TqDR56S92sdQZ4TKMkW8vUYQyhCETXgdWTSGNXTFrMxv8TMU89HhMxF1aGkJ+Xh/2TxOHTvAt1dOj3SYf8XlSxe4cP4sJ08c49TJ4/zw7TdcOX+Gi1+d4NDeXXz+6TaEvTDEuyxesoxdn+7gNHcx0NGI8MwLjB+fxNLhYX7z2MP88dmnee21UcwfmkfS7Fls3ryeP/7hD/zut0/y5BOP8vsnH+P06ZP85rGHePTBe3E7bbgcVt78+yvs2LGVJ594KL6JeOC+O3E6bTgdNu6/7y5MynRcVg2/vuM2vF4PJpOR22/7FXfffSfjxr2Dw2FnzJi3WTI8zCOPPIjDYcNiMfHLX/ycX/7i56xdu4ru7i6yszJ5/LFHObRvB8cPfsamVe8RdLuwaFRsWvs++3d9QltbjDlz2hiY20ZZwMyCRZ2cPrWfA7s3UVVuQilJR1WaQWbyJBpqvXy0fgmpieMY++ZfePv15ynISiB99gQSp77FlHGjyEyexPi3/4JWnonwU8R5DIQaaK51IWwCkareizp3BjZZBl5NDuX6fEqSx9EUdPD10YMc/vwAH21cx5EvDnDuq+Nw83sunzmBkAEWdSndTRFaagM0hnws6W9nSX87wkrEGREp9T4tIbsUc2kygnCAotTxGCRJLB2MQYFAd7MPkyodnSIF/iLgthaSNutNgq5SPnq/nw/XzMGiy0BaOJX8rIm88frv+f1vb2fc2D8zedJLzJz+BjOm/Z2c1AlkJU8gbcYY8lIn85UgjLxewVyaiFEyjaAtk2p7Bi7VNFS5b5Od8Ges8gRcujSUBdMQTsPiwUZ2b1vNV4e3/39I7lFHEa1lpTQ5i+jwK5EkvsGrv7+LkuQJ7Fy/nPPHP2ffji0c3LONrw/v5ezR/Rzas52jn+/h+tVLXL5wmhNHDnHt8gXOfXWck1/sZeeG91jSVUdPlYXOkbrWOe5S2hSz6FbOpFc9i17tbDrVs2lTiOyDNnUKdZIZLKpQsSxsotdVQoe1kA5bCU2GPKLqdAa8EnocBdSpU2gw5bO2t44vP3qPQ1tXs2vtEtYP97G8t5GBiE8sAPHp6K/UMyegpcsrpcGaT6OjkO6AkqGImcFasygiKjUM1lnpDRmZG7XTW2NCuB3mxlwsaCpjTsROX9jC3LCFgQodAxU65lUZmVupp9MlpclcQIupgA5bCW2mQpr1eTRqc2jSZtGiz6HNmEebOZ8+t5ROWxH2WW8z6JSwu6+GhV4FvZY8Oiw56JNeJ3PM09jzJ9LoyKdKkUSNPJkOQx7N8jRa5am0K9Pp1mbTq8+lz5hDjz6LDm0arapkGhQzqSv9Z4C6SZNIvTKBmGIq9ZqZhKUzqNel0qBNpVaeSCB/Eq700URVSaxusDM3oKTRXECVOosKTR51Lg1WSWY899NVX0PE72V+bxuLBzsJOA00R/z4nGrU0kzefv15powbxdrVw+zbtZn3Vw5T7jFTX1fF/LldjHtnVFxEDA/1sHTRXDpaG1i1fAkH9+8RDfvXv+fGd1e5dvnCSKh6I72CQDDgRpY+Ba8ul0a/kQqzRBQRHj1efQmpU0cTCzip8phRFWXiNqn5ZNNaNr+/gnK7iVh1JT3tLXw3Yme6znVu8q14PX995C+/h5vff8f312+w8eODBGoXEGvdgkRRT0vnctZ/8gVfA9tvwPAVGNe2k7vd6/lFxT5ubTyPED6DUP21OKGvRQp13YjNKXYeIXaBn0XO8V/h0/xn+Cw/C4sh65/UXuYntZcRIpcRwhcRgucQgmf4WfVZfhk+x+21F/l17XnurT7BI4E9PGpZxZjwRpZdhYPA7mvw/t7LfH4WMksGaOg4TFPXZuqa+viBb7n0zRkxEvLD/4+IMBfPwK1Mxa/JpFKfg1+TiVuWjFeWRrWhgKhdSswho7faTkuZuF34cSJWOTUjwekKTQE+RQ7lylzCplIaRgLN7X4z3UG7KBrMSuotShqsKhrtGlrdBtp8Zjr8VtoD4vTX+WgL2pGmTsEuzcSrLaCx3ESdS03UoaLGIiOoL44Hq+vsyrhQ4NxtYjbh3G20Byzx6ay00e43MhTxsiDqi7f0/KuI+Dch4dHR7tbS5tLQ6lTT6lSLImKkqae30hoXEF1+U7ypqbPCTKtPT51NRpW+MO7v98jTUKSOJWfKK6SPf5GSxDcx5L6LvWQ2PlUmYUvxv20iaq3yETGhImoTp86mEB93q0Lc+qgLqFTlUy7Lxl2chqMgGWdhCo68JPzSbBqsSmJmOdXKAsLaQiqUWbilSfikaYT0IpU5bMgT6cxuMXTdXSEehqt1OdjyZmDMmowtbwbu4iRa/Qa6qqzMibiZ3+hnaUeI5V01DDWU01VlpdmrZSjmY3FLkL6Qg7ZyA91BK12VFlrcGpFwXWagq8xAxwijo9Em5glqjSUEdQUjdqZc3LJUbMWzsBYlYpeKliafPguHMgV90XTkWROQpo9FlTMJS2kibnUaVkkiVkkittJZuJWplOuyqDDmEtBm4VWnU6EpIKgrGoHWFVKhKaBSWxi338UcKhpcGpo8urhtrN1vpqfKwWDYI4IKvRqa7KL4abQpRkLp4iai3W8kYpWI1iF9nghoNBZQrs2jTJ2DW5FNlbmUMkUuXnk2UbuSoLoAZ2EKNboSIobSeJ6lwa6gv8rJmt4YW4c7+XCoje2Lu9gw0ECjVwOdAmGHjkq7js2rlrLn4430NNdRH/RR47ViUxTikOUQtinExi9DPuXqDJyls9FlT0Yy6y1y332N/Gl/R5U+EXvJbDFbos2JW5mayrQIwkJayWDdvGY2L+ygxloqhq0tMlp8RvprvAjCASq0JQR1MkIWNRVGOWVaKWZpHmGPGb9dzerFPfQ2+WHNX8VZ9QoFyeMRhBoEwYVFnUeFU4vPrqLaZ8EgL8BlVBEOuFi2oB8WCmLVYrmFSLmFxioXtT4zE1nI8sFOPvt4A9vWLGewvTEuIq7zU7bzPOU2C5FKP/3dHaxf8x4rl8xnoKuBsM9KtNzKYFMVwlIQhDK8ygKa/HZiZTbmdzYz3NvJewuGWDE0IIoIv5M6n4We5oqR1qktcSHltGTgc+QSKZfRG3Mw0OAj6tZQYSgh5jWz9+P1XDp3nO++OcP1qyJojh+uceXy+ZHg3g0unD/LtauXuHj2a765cJYvP9/HgT076etqJysrC0G4Hj/ApSVO5bGHH+DxRx9mxbx5uF1OUpJmM3/+fAJ+P88+/RSbN6/H6XAwfkIRrc0xHn3oflpb6glVB0lPSWL9+vexW8386bmn2PHJVsa98xY2q5nTp0/y4P134nLZcTnt3H/fXWilWSRNH8fdd97O448/wo4dH1NUVEBmZgYbN65l/IRxvP32myyaP5/bbvslaWkpdHZ28Mwzv+euO29HLpNy6NAh7rrrDp595nfc+O4Ci+fPQasoQasoYfQbrzJh7D9ITJjE2LGvI1PkM29+J6s/WMjhI7tpawnhc+spykuiOD8ZRUkGs6aNwaIrIS8jgbFv/pV/jPoTSQljqat20tcV44NV86jwmXntlWfJz5zOnK46tm1egdNUMrLJOIRQAyUZ7yIIJ8meORq/sZiIR4MiaxouQSDkUDCvo5bDB3Zz7eolvjz4GdeunOfK+dPs/eQj5nQ2U11mR6gRRUnYZ6XWb+fAjk0c3vMRw31NdNT5+GBhJ501LgabKuiJuhGETgpTxpE7azSq/AQaKo1E/NqR59NefuTACIKLoqwJZCX+g6aQiWVzo1i1WQQ8MtTS2Yx+4znGvvUn3nn7BfKy32XS2BfJTBlHdsp48tInUZw1FUHo5CtBoNxSgK5wGqUZY1DljkWVOwZ17tvYZFMoSn6FGWOfwiKbQdgnw6bOpNKjZPOaBfDDGa6eO8DOTQs5tm9t/Dnokc0iaiugP2SgQptBZ9DAJ6sGuXRkN9+ePsL3F7/mmwtnOHnkC65fOceNby9x4suDHD64jyuXz3Pm9EkO7N3FyaOHOXvqGJe/PsqRXVv4YF4bvdV2YpZiYuYC5nildGlS6FMm0q2cSY8qkU7lDNplM2iVz6BVMYtGWSLzvaXMdZVQJ08iqkil3SIe0Os1GURlibTpM2jUifyFfr+WoVoXvdViBuzHpsewqYQmp4L+CiNzg2babBIqpUkUTR2FJmMcIVOuaGGqs9PpV9Pmk9NXrac/ZGCw1szcqJ25UTvzYg4G62xiEDugYV7YQr9fQ0+Zkv5yNV1uGQ3GPKK6bJqN+QyWa+hzyWk3F9Goy6Jek0GjLos2Yx7tlgJajQX0OmUEC2eyOubhwHALXaYCYsoU2qx5JL78KJnvPIcxcwxB1WzaHcV02IqIyVJoVWfRpkqnS5NFnyGPOaYC+ow5dGrSaZLPIiZJIFw0mUD2OwSyR1NX+m5cRNRIJhIqnkhV8bs06VKpVycRLJoiUqwVs2gxpNPrKuLL93tY0eCiwVpEWF9A2CwlY/Kb+A0yPlm3gi0frGCgo5Eav4vuphp6WyKsf28Bc3sbMeFCkp9MfU0Zna011Ef8LBzqIRapYHioj5LCDHSaIobmtrFkUR87tm1g/ZoVfPLxRnbt2Mqa1cs5+9UJrl2+wA/fXRGhludPsW/3NnoFgYLcFGp9RnxmKR21ZRhK0lHlzUYQPsWqzKXKpaOxykVT2EdHLMhgZwOH9mzn5rXz7P1kM0uG+tmz42Nujpylr4+85ebIH37cRNy4AcC5K3DxB1Do6unu28SxL6/ywfvbsZTXcxrR3rQecO74ltdatnObfTUPRA5ya/Vh7oid49aGKyJ5OnxKzDY0nEaoO8V/hE/zs+rT3BI6y3+EzvKT8HmE0Dlxqs9yS815/qv2DL8Kn+bXoVPcGTzGrZ4D3OrYw0OeHbxR8yn+rTfZhyggPvn6Oos2fs74FAfO8AbkthVU1m9hzxff8APw3fVzwFWuXRn5EfX/EhGq9PHIksegzZqCX5NN1CmjQpeLMW8G2qypuGXp1FjFG0pO3U1XlZWQuYRqU3G8SSfqVMTbmwKaQoL6EkImaXxqLHJChlJqzXJidjVNbj0tXiOtZSZafOLUu7S0+S0saAzSVmn7p4XqxD20VlipMpdSaSwhoC/CryukwlBMyCoj5tHSVG6kO+z6p4g4fi/1Xh31Xh1Rt4awTU6tVU5f2M1wU5DekEs8LLrEYHKjTSVaSVx6OtwGOpw62qxqWi0qOuxauj0irK2nykZP1T8tTL2VInStv9JGl0+kQDe7xJaesKmESm0+DkkKmsx3KUx8i7SJL5E87kXyEt5AljYeZcYU9DnTsRUnUa7MJqgroNZSSr1TSb1TSdQu5h5qLTIxizKSMQnqi/Gr8vCr8vApcnCXZmDMmYkhewa2wmQC6nxCRglV+mKq9MWETaV4pKJFyCUR/fBBXQFhUxG1llJqLSU02BU0OuS0uDV0+ERhVW8tpc4ooc5cSptXx7xoGe/3xdgwr4X1c5tZM6eB97ojLG2rFhkSlSLUb26N+9/o2C1uDW1OPa0OHe0uA51lZto9BhptKqIWOfU2JUFdESGjmAep0OXjkmdgk6RgL03FrUynTJeJXT4LXcEU5JljkaaPQZE1Dm3+ZAxFU7GUzsBYPA1TyXQcitl4NKl4NKmUadLw6TMIaAooV+VRrsqLh9drLDLxMf0XgvaP0+Iz0hd2018zYt3xGmlzaUSbmFFCja5kpCZWRswhWul8GhEs51ZlETAWU2Epxq3OxVSSgjJzOg5ZFkGjjEqjBL+6AJ8yj4A6n0pVvlgta5bSYJXT4dEwWOVgRXMlm+Y0sH24g3V9Ud7vrhMD4h4921YMcWL3FnZtXIWQIcLVXNpSfEYFAYsShyIXn7aQkE2BV5ODS52BSTIzfujNT3wDWcY49PnTMRXNxKvOxFI4k5hLSb1b/P8Lj4G7NIN9axYgzIIPF3XS4FFTZSihzW9hIFpBX6icxjIrlQYlEZcBpzwfQTiET1+CS5uPWZZOyCmDD/4mzrZnYdUrI59HDYrMqZglqSM3+ifRFaVikmUhy5mFoTSLWIVdFBF74TR3oZNmUOszUu1Wi97j+nJ2bVzOllXzGWyrpTVcTmPIR19zlEUDPQx2tjCvt53BvlZWLBlg26ZVfLxpJSsX9rGwv5X5XTG66gI0+u00BxzU2A34NFIqjWragz4WtjWwiZeY0xTiwPb3WbW4A50iBUnBNPTqFHSKWVh1abSEjcTKVMTKNBQkvoM2fxaRchNVZUaOfr4TvrvItUtn+ObC19y8fpXvr13im0tn+f67b7h44QyXL53j+vdXuXD+LHCDq99c5uKFM3y6cxtLlg5js5viX7tV7y1jz87tfLRhHaNeeYUnn3gCSXExFYEAsxMTee6ZZ3jhhed56a8voikoQKsL8tKLf+HB++7hqd/9BqerAJVCxqx3niN96ijuvONXjBs7GpvVzJ//5w8UFuTy+989zuRJ45k4YSz333cn+ekJTHj7Vd56/SWefup3vPjin9HrtZSX+xg9+k0ef+JR/vLi/5CRkc6tt/2Shx9+AJVSwZjRb/PrO25j5owEGhoi/PIX/8XsmZPp6qhDqy1m2rQx/O3lZ/n7P/7C6HdeYfzEv/POuNdJTZvJ+Alv8cc/PU1xUS42mw6DQYHFqMJsUFKUl8qbr7/Im6P+jEqSi0UrQSvLQ1KYRnN9JRvXL+PLQzsZGGjFYpVz6MB2ThzZw4frltIWC4iNTE+CICxFOCRaUFyCwKfrFtEeciJEobZMx7rFfaxbPsTa95dx+swJ9uz+hK0frmegp43B7mb4iwB/ERBs4DXLiVXZqau0Egma2bZpMd1tlXhtElrCTpqqbHREPFTYpKgLZiHJmMLftkfJnjUOddFMPIYcfOb8f8kt1JA6+W8o8iYjz51CfvLofx7gDUVUu9V4zKWMeuG3vPbiU7z+16cJ+y1YtPlMeudlBKEYQdAiK5iOLGcy+uKpSNPHIMsYg7lkGprccaiy38GrScIuT6Qo5U3mt/tZMdRIyKtm5XAnl74+yM1rJzlzbAfH9m/g2zN72LluHtEyOQFDDhW6bFr9GmJeJUt76jj8yTr44TLXL52Ga1e4fO40ly6e5+LFi9wEvv3+O65cucTNG9c5dexLtn+0kQO7tvHlvh18unEVHwx1s6i9hqGYj/4qKy0uOQ3GPDo06bQrZ9OlnEWvJpku5SyaS6biTXkbR8poKnIm0qEW60ublEnEpInUlc4ipkyjTZdDgzyZiuwJhAqn020rpNdVQo1iNpWliTSYc2m0FVFvKaBWn0NYlUGLrZQF1TZarbL4Yz6nwc/Gxd2smlNPf62DjgodvUE9fUEdvZVahiJm+iq0dJermF9nYyBkpMOnYG7YQl+FjoghVwxql6loNBfSapfQZClkfrWJwQoN/V45nfZiWkx5NOqzaTRk0m7Jo9dVSp9LxTyfiR6HgogiiwGfhsW1DiLaLPzS2SSO+g2Z7/wR+YzXcOZOolo6k5g6lUZNOi2aDPpM+QyYC5ljKqBXnxtvaOrQptFtyCQqnR7fREQkUwiXTCJUPJFwiZiLaNHMpEkxjarc0bRrE2lVz6C2aDxtuiTCJVNo0CTT7Sqmy11Ks0OCq2g2aWNfob/ORwqdpNCJ32Vi7yebObRvG5vXLGXbplWUoSM3fTrBMgtze5pITpyItDiL7VvXsX/PdjgvkJOZRLjKy9mvvmDPzk1sWLOEnds3cvjgLrZsfp+Vy4bYvfNDrl7+mhs3LnPixOesWDGfSCTA+PFvMHPmeNasXsqiBXPw2I2M+stz5KYlIAifUukxUpQ1A7Ukg46GSvbvWM9XR/dycO8WDh34hItnj/DNxVNc/PrIiJnp+r8JiZsgbiRu3PjxLojvrsO1GzAwvJbtO4+yc8dRMjP1lFUO0TKwhRNX4ch3YpXq1hsQ3nOWV6sX87BnNbeVbeNn5Qe4pfok/x09y68azvCLuqP8NHSQn9ee4meRM9xSd5qfRc/wH9HT3FL3FbdETvGz2qP8ouYod9Qe4t7w5zxYtZsHy7bysGsjb3WfwrUPNgNfAEdviiHq1sHtJKSWsWbbdVTOuVQ0vseStfu4/qNAugnXr4kpkOvXr//vCuJHESGZ9Ram/AQq9XlEnQoqdPkYchNQZ0zBVpRCQJtHvVtFW0BPo1dFjbWEOoecOoc8Dthq8upHKl3FatKwWUalrphyVT7lqnz86gIqtEWETFLq7Coa3DpafCba/BbaA1ZWdEUJ6kuIOtQsbK6GE/cgnT0RW1GqSKAuNxJ1awhZZQRNEkJWGVG3hma/ifagjf66MvoiXjFwJwTiH1PrUFLrUBK2yekOu1jYFmJ+QwUdAQsNLrHKs81roM2po8NtoNtjpMttoNOho8ehZ47HzBy/TawnrTTTW20faW+wiTWvfjO9AUt8o9HkFFuHaswSqg1FeOQZGPNmoEifTOHM0WRNeZ2cqW9QOHM0stSJ6HOmYy2aPXKoLyHmUNDoVtPsUtPkVNHoEAVFnU0Rb5wKm6VxS1dAU4BXno29OBVLQRL24lT86vx4a9WPHI0yZRbOETJ5hS6fGrMkTiSP2uVx8nOrRyvyL8pN8aB5j9/M3Bo3S5uDrO2r58OhNj5e2MX2xT18ONTG2r56Ftb7GQg5GQy7GAy76A6Y4zW4LW4dXT4LHR4L7W4zHV4TrS49UbOCiFFGxDoilEbsaj5NLg5pGtaSZJGmrkjDqUzBLElAnTsRafoYStNGI8t4B1XOBDR5k7BKZ2IsnoaxeBo2WSJudQpudQpebRrlhkzKtQX4dYUE9EVUGIoJmiRUW6TU2BXx50fUrSHmEbMEEaeKhjI9jT4DDe5/1ubGjDKq1YWUy7Lxy3MI6oriDWWCUEbqxFdR5yRQZZNR5VTg1uVjU/7Ti1xpklFtVRI0lVJhKCFklBCxyqm3idNkk9HuVjMQMLOkrow1bVVs6qtjZUs1g9VOWj16Vvc08N3RfVw7vn/E4bkUt7aUsNuEpiCV3MSJlOmKqbarsEsz8WjysCpTMcpnoSp4l6K0MeTP+gfFKaNRZU/BUDgDnzYbuzQZc0EiXkUm7QELXUE7MYeK/rATYRa0lGvpqLDSUWGlwWui1q6h1q6jwWvDq5JQaVJQbVVSbZXj0eQjzZhEXuLbqLKnYClMgL2/gW3PUjjtDRH89SQY8meizZmOW5Uj2ouqxCyFWZpF0K4iWm4Wb5AaAwi9IPRCuV1G0KnEZymh2qWkwiZl2UAjvQ1+ogELXbEKVi7o48PVy9jw3mKWzu9j1dIBulrCLJrXwcG9Wzi4+yPeG+5jbluUn3Kd1XO76a6toExditAIwhaIOIyc5D5aA05CbjUdDWW01ruw6LPJyniH/Ozx2I3ZNFQZiHrVdIcddJJC1K3FJQgs6G3kq+P7+frU53x75TRnTx3h3FdHuXn9Ktz4lm+/ucC331zgwvnTnD1zCm5+zzdXLnD06JccP36U7767xvbtH7Nn7072f7aLVauX4RIEtn68mQP7P2P3p7vYu2MHkyZM5OmnnuaZp5/msUceIWHKFNrq6nj6d7/lAUHgv154it88+jDTJ45GEJ7h+Rd+wm9f+BX333s3jz/6IK+PehHhmRf4zeMP89gjD/DwQ/fy4P13c/+9v+bee+7gz3/6LcriDFTFOagk2fh9Nka98jeefPJxnnzycV5++UUmTxnDHb++lV/+8r948snHeHXUSzz00AP8+o7beelvf2XtmlW8M2Y0t992K5Mnvk5jfQVDCzoZM+4l0rOnsXrDQnrnNVFUmsHvnn6E117/K/6Ah+XLlrDjk60sGB7EajPw8dZN3PjhGpFqP+9OGI3doGLJUC/dLXUM9bXR3V5HbdjLgqFODh36lMvfnOLYif0cO7KHw5/v4NOP1/DhusWi5S0B0qe9ic9UMlJp6qLBb8JYksaEt0aRMHkcBTnppKckYrUa2PzhOo58+TkfbnyflYsGWT6/n1jQw0rexiIvIHf2JDSSNNSlKdgNBby3tJPFC1sQtojP6cv8Ers6H3luIoJwgFdffA5BeBFBeJHfPPoAZmkKVfYSjCUzmfTWi7z0wu8RhFEIwigykyYhCGZcgkBXtIzOiI/mKjcBqwaXILBlzVI+2biCzz5Zz9RJo7n7ztu5685buevOX5E68x8o86dglExHmT2e7Okvo8oeh0s5G1PxVOzyWZglM6myl4gbNhnYdYW0Rv2cOrKHMyf2MdAREl+zr0JdmRqfIZ+gpYQqqwTBBYILWqvszGkJs3vLWo7s38UP1y4zd04/ebk5ZGdnk5ObS2ZmJllZmeTn5rBhzSrWLh9myWAnBz5ey84PFvHBnGbmRcvpqTDR7dfRVaahxyWjUZFEY+lMWmQz6VQn062aTemEl3n83jt4/N47eOK+O1G8O4pGyXQ6tGn0GLLp0GfTrs+lx1JEkzKVSMlMwoVTqZUkUCubQViWQESZSIM+lYEKOX0+Gc2WfCKaTJrNJcwJGOj1GKjRlbBhYS/nDn/KD2cOsuOD+fTVOOkIGOirMtHlV9FdrqA3oKLLK6XLK6W/UkNfhZoun5L+Sh21+hzu4jScFuC0QESbTYdLRodLxlC1iSV1DgYCatosBTTosmjUZ9Nuy6fXLWXAp2ZumZFum5omfTH1+iKGaxzMq7Jgz30XTfIYlLPfxJw5AV/xdKpks6mVzyaqSKZRk06HIYdufQ49uhy6tdl0abLiVa+dunS6DZnUy2fQoJhJk0qcmGI6dbKpxBRTaVIlEJVMoF2dQItiKr3GJJpkUwjlj6bLIGYo6qQzaNKnUyVJJKLNIqzLpVyZzfKOWua3hEmhk81rlnL9ytd8d+kUu7euo7W+Em1pLqUFKQTLLKgk2VzjP/F7LXy4cRWHD++D8wKvvPI/BANO9u/+iMOf7+Cbiye4cO4In2xby7zBNhYMdXL86F4+2baWwcE2jLWQogAAIABJREFUIpFy0tKm8eqrz/PGG38hGHSyYcM6Vq1ejksQaCWDgZ42vjqyj8OfbaM54qOrqYpIpZ3miI+OpiDhoDN+GXHki0/5eP1KuHkZbn7PzZuiiPh2xMl0c2QVce3St6KyuAHffit+zJkL39HUMpe9+y/RO/AJZRXDyDVhvvkBPjtxhWPfw+fATqDpSyhYdY4XY5/ycPlH3O35kF+7N3Fv2Yc8XLObWyv38Ivg/pHZxy+r9nJr9R5+Xf0p91bv4J7yjTzkW8Nj9qW8GFyLbNVZWk/Be4jMiv3X4RzQvmALBYpadu4HvXmQpraPWbXuKIeOX45vWK5f/UG0aP0gZkDEHMiN/11EGPOmokwbh0OSRLWpkKhTQUCbhz5nOsq0SRhyZuIsTY23DNVYS4jYS4nYZUSdCsIWCS5pWpwJUWORE3WoiTrUhExSKrRFBDQigfnHLUXYLCPqUNPkNdAesNJZaae13ExPtYt5sQBNXgNtfgsdFTYGIr64VanRZyBsk8dhWTGPlma/idYKCz01brpCTn6EBoWsMiJOFTGPNn4w7A67WN4Z4b2eGHPrfDS6xXrUDp+JNqe4iehyG+hyG+h2GejzmpnrszG30kmzS02r30BvtZ3+sOiT76kQ6z67y0002ZU0O1Q02BXUmUuptZQSNpXg1+RiL0lGkT4ZacoECmeOJnfaPyiZPRZT4Swq9QXU2qS0lOlo9xvprDDT7jfS6tHS6FCKdh9L6b+JiFqrPF6361fnx9kZTkk6Tkl6XETUWGRxMVGuzsFZmopXkUmNVdx21FpKqTFLaHCJzIaISULMKqPZpY7bu3r8ZuaGXAxFvCxqCLC8tZoPeqJ8NL+dncv62b64h83zWlnZHmZerScOo+ssN9IdMNNbaRVFRLmVNo9RtLB5jDQ7ddTZFESs8nibV61NStBQSJk6B5c8A4c8FaciDbcqA1PJDAxFU1HnToxvImQZ76DIGocyezyW0hnoC99FVzAFsyQBh2I2LlUyXm0afmMWfl0hlcYS0f9ukRI0SeJCM+JUUWNXUO/V0egzEHGq4puvoEkkskcMpdTpS+NtWJ6SdDwl6fhVeSMbuAJqHUpqnErK9YWUG4qosslw6/JR5CbgVhcgCC686kKCZjnVFhkBfTEho2QkNzQi4pxKOjwa5vhNDIddLG/wsbq1knkhFwsiZTS7tAjrQFgHx3Zu5KOl8/EbFHh0UsoMcuzKApS5SegKkglaFdQ61egoE6ckAU3RtLigKUkdizZvGnZZCtUWCYIwhCRpHIKwDr86nwa3loFIGZ1BCwuaAsxv9DG/oYJ5MT8dQRdhq4oyVXH8ABYwyAg51Pj0RcgzpyHPmoKQAW5VBtqsSeiyJmEumIGlcCaG3GkIz4G1JBlBaMRUnIyQAkIK1Hl1lJukVDnUNFbaEYReNq6ax/pVc//llnYdupIUfKZiAqYS+mI+lg00EvLosKsLaQr72LZ+JYf3bmOgox5hCJxmKdEqJ4NdUeZ1xehrCdMeKeenXKe5wkm1TYNdmkuZpoSwVYMxPw1hIQgL4V2G8FpLKHeVIi1KIGHay8hKphP0yfHbioh6ldS5lBhzE1nYFmb/ltW8N9zD3k83ceP6eY4d3st3l76Gm1e58e0lfrh2UewZv/4NF899BXzP8WOH4OZ3nD1zio0b1rB3z042b1rHiZNH2L3nE9pG6l4XL5rP/r37OHHsOJfOXmTfzj2sWLCElkgMRX4xtf5yVi9cwNyOFlprg1TYdLgEgZjfgiCcpycWoDvqZ+OKQYa7I4S9WoQDMNBWwU83XGDaqNs4FH6a1164H5MmDUXxLLTSHN5fMsTOLWs4uP9jjh76lAq/iazsqQwNt1IqT+Od8X9j7LhRTJnyFplpM5BK8rn33nvIzc4mKzODp5/6HTOmTyYvZxZadQFmq5x3xr+MRJ5Bd3+MQJWV9OwZJCROxGrT8dGWDVy7eoUjXx6ksamO6lA5W7euZ/369zCopeiUEmKhciJBL8JziJMC+bmzWbq4jy8O7eC762eBy1y9dBKuX+DwZ9tYNtxFpUuHEIUUOvEaCjEWJ+NW56LMncWjD97Lg/fdzd/+/memZk3htdEv8+yzT1OQnws3rnLs0H5WLZlHXaUXXhJYydt4DXIWMpGAQ4PbUkqlV0t/V4iBvghzeuvE5+xEqHBqEYQDaEvTefzRB3k6fSolkdk8/OC9FGVMwW3I5Q9PP84D9/6ah+6/i9cm/pVnXvgND91/N8/9/gkee/h+nnjsIR5/+AGyZk7CLMvHJQh8sGQO54/v58i+rTz2yIOMmv4S6WWp3HH7L/DaS2mo1uHQpKHKnUzau39FnjkWtzoFafqYkYuYKXh12XER4TKWxBudFg918iM0UngV5jRXMtwRptou50fOg+CCSpuS2jKRqbFi4VxWLBnmf154gb+P+ztTMiYzJWMyk9ImMjF5HH98/lkSpkxk55ql7Fm/DM4f4bsjuzi8YRGr2oL0lanptEtosxTRasimUTqLWPF0YsVTaZUn0qWcxZt//A1/euEJrENGHr/3DrLHvEiLbCbVuROpyBhHuHB6vMmpXp5MszqdqCyRityJGJLe4qlH7+OJB+/mqUfvw5w1nnpDJg3mXJoshbTapdRoc6mQZBBUF7B2fgd7Nq9kz8alDLeHqHPIiTokdFdoGQgZ6atQ0+kppdNTSpdXSodbQo9PLrYvuWVYs97lLk6zpquWXUu7WddTy9xqKw2mIuqN+TQaC4jpc4jqsonpc2gxFdBqzqdBl0NEmUGzoYRGXQmtplJaLFI6XArKi2fzFHspnvIKFfJkIloRUNdkyCGqSiGqSKZNn0GfNZ8eQ64oHlQZtCvTxS2EOo12TSrtmlQaFDNp0STRrk+OB6uj8mk0qKbToplJMOdtmhTTaJRPpUWVQL10CnUlE+kxptFhSqXbnocvfyLpf38KY/p4AvIMIlYpvdVOwnY1HbEg3LjC+RMH2bV1Dds3rKTSo6cgLYGZk/9B6ozxTB77Km+8+jxmfSnHvtzHpk2rKC3NwWpV095aw7mvD3Hp3FFOHNnL7k83sX/vFtatWcz8eR0sXtjLqpVDtDRV43HpyMtLQqUqIBarYMmSOcwfGiAcqvw/rL13lJT1uuf73jXrzllnztn7bAOSc84g6JaMIDmnzjnnyjnn3NW5q3NuQpOjIooSBERFRTaGraio6DYHEEmf+8fbXVvnzMy9s+bWWs+C7lVUv1XV3Tzf3zdh0Ks5emg3cIsHv37Lt5+/z/kXD3LiYDceqxS7vpiAS0NORgzrVy8kLWUzCkkWJ47sgbu34d4d6AUPN4Gb3OU2d7jH3X/Km26KNMWd3+DmHRFsfPsLlFcfRKVtwOU/yKuX76Ew99Cy9z0ufy6mI30NfAq8fgv2f3aPwKtfk73/XVY0vMqs8nNMDJ5jbOACo/1nGes7w4TAGaaXneWpqrMsqTlDWs9lKq/c5rkf4I07ItPxLfBD7yXt2n8ei7ONisaTFKgbKVK1IlHW88Lxq+JF3gFu/fYHmuUu8PPd77jLLzwQNVv/aQR7cRzGXDFmtNwoZsf7VVkYcrahStuALnMbprxYwvpcnJIkSnU51DllVPVmxtc5FbhladGUpBqrgiaPniaPnmqLnFKt2Lgc0hQQ0hREpU7VFnmUjWgLmNlZ6aYjZGV7uZNmr0FMazLLKNUW0ujW0VFmo9Gnj54a950UN/r0NPr01Lk1VNsVVFikCMLpKPDoYzBqnSraSi0cba3gzN5Wnu+sEdkIq4IWl5ZWp5Y2h5aO3uly6NjuMrDTY2KX30KLSyyQa/Pr6QyZ2Bm2imyEz0CbS0OdSUKDRWw+rjYUUWEopFxfQECdjaMkGUXaBjRZW1Cmb6QkcTWqjE0EtLm0+HV0lVmij9vXt9DpN9DsVBExS8TlvjdtKmJXRpOoguo8/EqxhM+nyMYlScdRnIpXLkaK9sl0KowlhLS5uGVp+FVZ1LuUNHs0VJtFgNLkVovAR1/4zyZnYwl1JgmtTjU7guYoINhVZmNftZvnWso429PI+b0tnNnVwPHWcvZVu+kpt/cCB1WU1RB9Azqx18KuiaZM1TvVoknfqaDWLqPcXExAm4tHnYFLmYZLlYJDnoJdnogqez3qnHWoc9ahyl6LPGMVsvSVv1sqHSiz1qDIXB0FEhZJDA5FAl5tKn5NHmWmkigz1Qck+kBEtV0RZSKqbHLCxmKxN0CbT1CdR6WmkCp1IRXqAspV+ZQqc8XR5BPWFoinjReho8xGyFiEqSgJlyqbsEUiGrkui6eR1pIMSo1SKq1y8edBky8WB9rkNNoVtLqUdHm17AmZOVjh4FjEzbMNAY7WB2lyqKmzqcRuhqCNMrMSn1aKXyfDKs+n3KHn2V0tPLurhXKbEocii0IqSVw9F68uC7s6BZMsHm3RVpTZG5FnrsdQEINTkYogdCAI+9he5UCohXqnmhqrnPagmc5SK8e7qthZ5aDRraXFZ6Aj7KTZb+k1FYsgQpuThCY3gTUcYg2HqHQoaAzpUWZuwCNPRZGyClnSKnRZm1D3AgxdzjYEoQGbNA1tbizavHjs8kxcmgKc6nwMxWkIwkkMsmzCHj09nY3s7mrozXj6mgq7nO21HnZEvBztrsEsS6cobTNGeQ6NFV4cggDzBIQbIogIOjVYtYXoJJnYtUVoi9LYtmoB8qx4LCVZOOV5CMJdgloJmswEHILA8e4GTh3poqnajrRgK5vX/ZWN65+gIGcdKkkshWmrqbAVU+9VUm4o5kBzGT99eoXP3n+Dl47v5erlc/zy7XVu/3iDBze/49b3N3jw6/fw4CbffH6Nv199i4uvvMSFV05y+qXnObhvl1hGd+lVXn7hOPfv/cqXNz7l1YtnefPSRT67fo1vv/kHP377HV9++hkfXn2P8ydPsberm5bqGl4/fYrvrl/j+rtv8/6lC5w5to/JXCagK0TogIPt1Zw+1M1L+zuoCxqxKjKp8mgQLPBQchfyuP6UhoLY7VZM2mLS4ldQnJXInu5m3r98gfeuXODqlfNUVjlZvHQGW2OfITVjA2PGP8rSZ2bjD5joaKumpaGcsaNH0v+xfkyeNIGcjGTsBhnF+SmYjRK6uiOEyiysWjef9OytLH7mCWbMHofHb+GDv7/Dt999yW+3f+H77/6Bw2GIyko++egq773zBi6blo2rnqYoOxlhMsgK0lBIsigL2kAjgEagZ3czXdvr2N4R4dnDO6gqtaMuSUdTkorQgzjCpd7fIUYEYSqDBjxKcXUhvhe9FFbmU36xnPU5a5kwYRzr164mJTGeZUsWkbtSIDBMQBjnYPrEccycOhFZYTZOs5rNG1axaeNq1q9fwbJnFrJ00TwK0hPISNjMzKkTmTV9Ev919jSSjQlkBTMYPXIo0pwYVi75K0MG9qO4ugDPCTfpvhRKL5axpXgDjzz0Jx7687+RqIvjsUceYuaUCeSnJbByyQK2bVpL7Nb1qKU5DHjsYcZMHcGkx8cwbEh/Vi1fwIqlc5k5dTTznpjI/NkTeGL6WGZNHc2MCUPIjn2a2LXzWTRnOjOnjOXJWVNYs3whCVtX8czTc5g0YQwjhg4UWZH/2sCh7Q3YNFIWPjULYVwuwrhcLKpintvTxtvnT4qR0x9c4dih/cyYPg37ERvqZhW57mxynFlk2tIYNXwo0yaNJ27DKlJjNpCfHMP5fS0ca/CRtn4py5+cyvInp5CwfA5dphzU25ay8akpLJg8goWTR5D2zCxmjhzI06ufwLxPz7BH/8yS6WNY/vgE5k4YxvzJo9AmrSN97dMsnjmBeVNGsWDaGBZMHcWqJycwa9xQRg56lDRTPCMGPcqcaWORJKxkwYwJzJsxnvkzJpKzeTl1xhKebS7nue11dNd4aAqYaA2ZafXpqLcV0+aWcaDawv4KPR2uYrb7ZOzwy2m25tHlkbCrVEujtZBKdQ4Hq1189dqL3Lt2ib+f3MfBahdVymxcOVvx5cVSpUij2VRAi7mQZkMe9ZpMapXpVMlS2Os30uMzsTdkZodXx3avmmBxIrO4iGLrYiqVqUS06TTps2jSpUdlTJ36DHrMuew25YsyJkUqrTJRytSmSKJJFkd9yTYa5DHRdKY66WbKC0QvRHXJOiKyjYRzllNTuIbSzKWEMpZQV7KeZlUsbdoEGlVxVEtjkK5/AkFw0BPW82xziBavHlNuAoJwiY6aEHd/vMGzezsJWBTsaaumtcqNXZ1H8tZlpMetIiV2BQ5B4Nih7Xz68Tu89NJhTp05xtlzx4nU+Pnq8/f55YfP+dvb53jxxH5ev3iS1uYKcrLiMBkknDl1lHf/9ipXLp/jjdde4urVi5x66TAFBSlICvP4N35Gq5LS3dbAO6+f5qO/XYRb/+Dbz65wYEcdRkUWOkkmHoucvIwYkuPX4XFo2dXdwPEj++DuXTGNifvc5T6/crcXRNzlLvfF7oRb4uZ976Yob+rDFN/cvMfnX9zmxRffJxA+iK/sOAbHYczuY1TWv4JMVc+BQ69x/Ytf+RX4Ebj2QGQprgCvAs/9Bodvwf6f4MCPcPQmnLwPF4GriD6HD4GP74j//jbw2mvv0tG6k12d+6kKd/HgLvhK91Lb+jI9h69w4fUvRcDw83347Q7cuSte/68PePAAvr95k9+4zR1u/s9BhEuaiKMkHp8yPZoS5FdlYStKxJQXizk/DnN+HB55KpaCWEp1OdS7xP6DBreKjlKTWKxmV1LnEJun24MWmr0GKk3SqPa7j5EIqvP/ExvR6jexry5IxK6i0a1jZ6WbzlIbfmUuuswYdlS4aCu10OQ3UO/RRsFDS9BES9AE3/yFCosUnzoXpyyDgDafiEsN3/2ZOrdG9ETY5NQ4lPRUezi1u5nTu5vZW+ujzaOn1a2j02ukw2Og3amLMhJdLj3dbgOdbgNtfj31LqUo/XEq6QoY2VEqNmA3WuVRPXvELKFKLxaPhbV5+FVZOHqlOQ5pKraSZPS5MZgK4gloc6m1y4g45JTp8qm1Sv9ZuPXVw2wPmen0G2jzaGlwqkXmxKGi1iqnwlD8B4OwT56FR5qBW5KOX5Edjdqtd6iI2BTU2KSUGQqi/pb2gIF6h4J6h4KOoDHqXWiwicbeOpOEWkMxjVa52Jnh1UXlSd1BEz3ldo40BDnRXskLHVUcaQiyr9rNvmo3O8PW6ON0+PR0+MQW74hDTr1DRYtfR2tAT51bJUrirEWUmQsIGnLxabNwqUTgYJJsQ5u/GWX2eoqTlyPPWIMmdyPavE2oczb8AUD0TZ/hWpe/GWPRNmyyBNzqVILqPCqMJdHo3yqzVGxT/12nSI1V/jtT+z8BWLm+iIhRSkQviaYpNTs1NDs10fdiV5UbQXBgK0nFq8nFq8nFKkkVIyUFBy5FNuaiFJyyTKpsChpcWsoNJYTUeVQaS6IsULNdSadXT0+pmf2VDo7WeDgS8bK3ykWdXUmLxwDXBBo8RhgswGABoQeUOcmEbVoCJjlWeS4+XRFebT6FVPLa8zsRBAdVrhJ8+mwcylTMkgR0BdswFsb3AogOuqsdvPXiPvY3lVJlk9NV4aC7zM6hpjANXg0NXg2tIbPI+pW5qHPpEeaBT1OMX1uCPC0GMgVKUjawhkOcFQTORlNhHJQkraQoYTnqrI3/6X2zy9JRZ29DnrEFc0lq9PMGHMhz4tBJsgl7jASdBuz8gK44FXV+PE5lFlVOJeeObcchCOiKEmmusNNQ4UCSHU/Aoaa5xkdduRN5QTLZyRtRFqWiLEihrwOgr51XEE6jzUnCIQgk0sF4rrK3vpzPL5/jhf2tlHlVyItiqCk3cPzZFqrKNORnrsIgi8OjzsCQs4Vaq5zT+9t558wxzp7Yw76dDbQ3V/Dg1tdcvXSGcy8chtECH115jbdefYnOhira6ivwOwxoFAW0NlTzxoXTfPTeZX7+4Sse/HaTN18/T1VlKYcP7eUfX30umlK/vMGP337Dze+/h/v3+ccnn/L3y+/wwVtv8sMXn3Hn+6+59+PXcPsnfv3qY/7xt4scaAjRHraxr7GUI+1VVFjllFllVHk04ulydw0bV87A6bBFqWq3y0lTrY9EOoiU+7j65ivc/fVrbv1yg7fePoUvqKNElsLW2GcQhK9ZtHgGq1bPR1qSQV11EGVxNk01pZw4tJvOpkquMZycjBjcTg0f/P0NunbUsnzVU8xfPJOtcatYtWYhRrOCkyeP8cKJY7xw/AinT71AfPwmUlO3cfH8SeAWP333OedOH0cjzWP5oidI3LqahX+dSl5WHP/B9yJ41Aii3+E0UZZr6/olWLWFtNf5KUrbiCAc6h0H21YvQhAGk+FPo7iqgIGPPcqoEcOYu/yvRK5GmDJ5IpOnTWDBqnlMWjWeRfMfYeiggQzq/xizFs5gxlNTmDFtCjOmTWXB8rksWD6Xec88xbKYpYwZNZKxo0cxavgwBvbvx/w1c5jyxESkkRIybGlMnjiOpgorc5+cxhOLpxO+UMqgAY8gCIMZuuoJWq+3MmzwABaum0vr9VbmrHyCoYMGMHTwAAYPfIxF6+cxYtQQBg98jH6P/oXp8yYzdMQABGEw89f9lZGjBzNt7kT69/sLAx97mHlbJjBvywT6Pfxnxo4czOCBjzJk0GPMXjSdMVNH8B9/+m88/Jc/0e/Rh5kweRxPb1rE7PkzGSwILFj7Hwzs34/RY4YzYc4S/vVPY5kwbgx+h4lP373EDzc+5stPPsBs0DF+3Fh8L3pZFbecSePGMGHMKMaOHMaY4UMYN3IYC5Y9ybJNCxg/fDDTxg5nyqghjBr4KHMWTWPOommMGdSPWWOHMXrgo4wc8AhPzp/M1OkjeiVMDxEv2Yi6Q8bI/g8xsv/DjOj/ME+veZLxowczdsgARg7sx6y5kxg9cgBPzJ/M7HmTGPbYQwwf8DBPr/0rrddbeXrdU4wa/BgjBvVj9KhBLFr7FKNGDmJo/0cpTtjIc+1VtIdt9LCFHrawt87L850VHKp3s6fCxKFaG7uCSjocRezyK9jpk9NkyaXbK2VPuYEWRwlHG/zsr3JzoNrH0fogu8M2Wh0q6k0SAiUpdDpVHKy08Wydh56gnkZDAQ36XHZ41ByutPNCY4j9ZTa6XGparTL2l1totkkoWjeHtKenUiZNFDswlCk0adLo1GexwyCmMG3XZdBjymG7LoN2ZbLYD9ELIprl8TRIYmhRJ9CuS6ZJGUd53lp8GUsJZC2jLH81FYVrqS3ZSL1sC+V5q/GnL6W2ZCPNqlhqijdRp4yn3ZxFqHgrtdpMPj13mA/OHOZQUxiXPAtNbgL72+v47OobnH12H36jDJMkA0nGZmJWzWH1wmmEbDJeOtbNq2cOc/H8MV49/xznLzzP2XPPEakPUZCXhM9jIFLjp7NdlCz6vUbycxPJz01kZ1c9V956hY/ev8SVt17h9MnDHNjXwfaOCAV5SbisRg7s7mbv9jaOH9iFIDhoqvRx8eUjvHHqMJ0RP1ZNDlpJGgWZW1g0ZzLz50xCWpRGfU2Aw/t2it6HB6KkRzRZ349O1HP8+0bn6P165x789hscOvwK+w9eoLXjFB3dF/j2ezCYOrj09k22xut45/07XP0UDp36hEufwfmP4fp9+ByxUfoG8Pl9kb34/IH45yvv3+WTH+HsOz9TWneMy+/f4rf7YLXX8vkXt/n2mwc4rNXcuH6HmtrdvPTyFX7tDZi681sfHuj1dvx31/+A+zyIgob/gZypLwIzqMmizJAXbdr1KjLwyNNxSVOxFyfhVaSJefe6HCrNhZTq8ghpc6PRpH1lWvVODa1+U5RJCOuKKNUW4pZm4pFlRQFFuaGEWpuSJo+eVr+JKrOMrrCdPbV+6p0a6hxqeqq9hHVFdIXtNHh1Udahb/77RKYyUwluRRZeVU5U417rVFHjUBI2FlNqKKLZq+dISzknd9RzuCnMzrCd7qCFXaV2tgcsdHmMdPSCh263gS6Xng6Xnja/vjfasogai4Q2j1Y8ZXeoqDWIJ/d9TESVvpCwNi8KIly9JmG7JAW7JAVrcRJ2SQoeZSYBdTY+ZSYBZRYVhkKa3Gr46mH46uGoZKrTb4iChz6TdUidh1eWiVeWSVCVi0+eJZp01XmUavKpMklocIrdEo0uTTRxp8mrEZd4ny4qoeozi/cBlhaX+g/AqMWhYmfYSk+5PWqg3hm2cqDWy7GmUp5tDrOv2s3eKhcHIz72VDppcogSna6Aka5SMy1+HRGXWMJX51ZR51ZRaSsmqM/Bq8nEp836XRdELNqCjUjSV5CXsJismPnkxCyiJGUF2rxNGH9nEBYTflr+sJDKM9agzduEoXArFkkcDkUSvl7ZUbVFRsQuJn31gYVam4J6p5g69PvY4L77RWwKmu1qWmxqWhwaOr1GtoesdAXMYvu0RcbrR3ewp9YnAg+LlDJTCQ55hggglFlYilMxF6XgUeZQbVdS79RQbighoMwhoMwhrMqhSl9Ig0VGh0fHzqCR3WEL+8JW9pTZaXKo6QhZaPEZ4ZrAkY46Xj9xkIOdDTjVxfgMclyaEmyKPByqPFyqHCySVHzaPFpKjdS4ZPj0mVhlSdjkyVhlSRiL4zAXJ+KQp+FRZ+HVZFPn1pC1aQk5W56hJWiizqGiI2Shs9xOV4WNHdVudlR7aAmaEYTT+DSFeNUFqDLjKbMqONBWxYndTbSW2VDnxFCUuv6f70vaWkqSVpIXs4TszU9TkrwGRcZGcmOeIXPzEhrIxCJJw6nMji726vx4avxG3jr3Aj9+eY1XTz3HiaP70OSnoC9OJmAootaj4eUDbTSFTFjk6bRU2Khwq0mPW4FdV8D+nXWcer4Hl0lKVtIG8tO3khm/jryUzXRGgnzx/ht01Qbh0D/jK7ur/LSFXTT5rLSEbOiKkrBosvA7SzhxrI2PPzrLjs4ABVmrEQTIj12KNnMjuozNPNtexck9LVjclKvBAAAgAElEQVSVObgtEqrDNt5/8wzXrlzgysWXYbRAV0M5h3e3UR10EAm7aajwUeqx0NFYxeXXzvDxe29xcG8XJ589yIUzL3Jofw+X336d27/+zJ3fbvLbzV+4/9ttfvv5Z+7e+plrV6/w6fvv8u31T/jl6y+49fXncPMbuPcL/PwV9754jzN7Wthd7aHOoaLVb8IlzyKoL0IQenBrC2mr9rByzhAcdhvXrl3j2rVr+P1e4GfOv3wMv9vEwb0dfHLtMlfffZWXTx2krjGA3SUX23qHw1NzJlKQF09jJIhansvaZfPY2R7hw3cu8sVHl+luraKpLkRnezXNLeXIlJmsXDOXrXGrePOds7z3wRuUVbjQ66Xo9XL0GjkmvQKHQ8fx4/sR22q/5efvv+Ct10+hleUiyUshduNylCUZFPwORAhhEDp6ZzsIHshK2kBzrQchFoRYOM08LPJ0jEVJLJn7OEMH9RcBw+wJDBk0gAnjxjDryRmsT1nD7MdnkqpPpuzVMgz79CxLXsrsRTMpezVMfnke5RfLybRk8PiMaRh26VG3qFA3q/Cd9CGrkzJl0kRmzJqG76QXWb0U22Er5a+WsXTzIoRZi6kNG5kzewoL180hfCHMqDFDGDKoH8OHDmDxhnlMmTYeVZOCslfDJOnjRYCwbTWhc+XE2QooPV/KhDmLEYTBqHeZmDBnPcMmL6D1eivyNilx2m0MGtIP9/Mu9Hu0GPbqyAykMXzoAGYtnEb4QinpvlRKz5eyuXgjo0eNYHXmKgIvB1A1KYlcjfD0pkWMGzOarUWb8Z30kRXMIHy+lDlPP8mCuU9h1iqpFgQKcjNZOH8eI4YPo/V6K6OGD2H8qOGMHz2CsSOGMmb4YCwHjGi6lJj3GzAfMDBqUD/GjRqE7wU3lv0GzPv1ZPtTGTngYeYumkbZhVKy/amEL5QSJ9nIiP4PkaaPJU0fy+iBj7IufZl4n0AaZRdKWbBiFoMFgcjVCDnBdCTVBYQvlLIuYzljRg1EUl1A2YVS0kwJDBvwMGvTl+F9wU1WII3whVImTh/FxJFDEYQAtU41PWzhUFOYE13VvLy9hhc7SjlYY6PLLaPRnEO7vZCdPjmd7hKarXl0eGTsKtXS4VWxM2Sh1amjQl3YK4nNJiTJosWmJmIo5kC5k1Pt1VzY2cizER/dLjWdDiV7Q2aOVLtF9sGjpdOpok6fR6OlGF9BDInzJxA/ZwxVskRq5KKRutOQzR5rPnut+ezQZtAuT6JTnRoFEC2yBFrliX+QM7Xrkuk0pNKoiKU0exXe9CWEclZQlr+a0tyV1Eo30apLoEOfIvZHyLZRUbgeV/JSmrQpVMnjKS2JpUafzc5SA2W6QrTZsaLEUOjAJMlBaIHD3Q20V7gwl6SSE7Oc+NV/RZGzhZcPt/HZe2f56OoZKsJGaqod1DcF2bD5aVavXcjatYtZtWIeSxbPZtOGpWxcv4SYrStJSdpId2eEb778kHu3v+XLz96jZ3sjHocWk66EjpYq9vW08v7l1/nhq0/44cbH/PzVx+xqFSWGBkk6Ll0h2qIkTLJ0nNoCtJI0spI2UJwbT02Fm+NH93DiucP/wwX6f+fWt5v/9PNtbt6EU6ev8Omnd+jefpYTJz7ix19g0zY9L535iuzCMBbXduSGenYfeZvWna/gLd3LxzcgXHUAtbGGQHkPP92G/UffpKruKFV1x7C6uiirPMybl3/it/tgdtTx909+4c3Ln3Hk8CvU1ezk2JHT0Ase7t75/RX+9yzD/7ebEHFIqbVLelmIAipMRYT1+YT1+ZQZCghqcnplMBmEtGIZWECdSVCTg1OSgrUwAZ8yE688i4Aql0qTCCTqnRqqLfJo8/LvzdVhXRFVZhl1DnUURHSErNGY10a3jjqHmgaXluLY1VQYJTR4dTT5DTQHjDR4ddQ4lFF2od6jpT1she/+LOrSrTLKzZKofKXBq4t2SNQ71Wwvd7Av4mdPjZcd5Q52lDuiYKLDY6DNpaPDpafTbaDDpafVqaXVp4uCFb77Mx0+MY2pxaGi3iylziSh0Srq2muMxWLSkL6AUp0Y9WotTsJUEI+lKBGPMpOgLo9Ab7qVT5lJmS6fGouEJrea9oAhakzu9Bvo9BtocmuptcqjxX4BZQ5uSTo+eRZhbQEBZU60TbzaLKXGIqPRpaHVZ6DFqxfZh5CR1oAIhmqtUhpdqmjTdh+AaPNoaffqaHWqabDIaLTKRW9ELwPR97x3hq0cqvNztDHE4foAu8pEs/neKhd7Kp20ujW0uNR0B020Bww0B7VUOSSETfmEzQWEzQUE9Dm4Vek4VSnY5InYlQlY5XHoCjchSV9BbvxCMrfNJXPbPHJiFiFNW4WpOAaHIgmrNL53Of26V6/7x5NtfcEWjEXboiDCI8skoMqNyrz6/CV9QKHOoUIQOijTF0UL//rSmxpdmihbtT1godtvpt1roNmpodEu9qZEbAq6wja6y+xUWmVRE7ddkoY0eT2mgkQc0nTCusJoIlS5oZigKhePNCPaWdHHRGwPmNgeMNHtM9DRK/+qMEqotig5va+Tnz+5ypdXX0cQHLx8uIcyhx5Jhvia6ItSKUnZgKUkhYhLjV+XizAPTEVxmIvjRamYMgNLSRJWSTJeTTZBQyGC4CDi0VBuldJV4WRPfZAKi4yIS01L0ES1XUFIX0TYWEKFVY7wHxAyFBPUF5ETs4rjuxr47qNL3PzyXT69cpa6oAGuD4DzM9DnxyJJWQuXBLgkEBQEktbMoThpLbL0TaRuWEQDmSiztlKSsh5NbiyCBIQwSNK34hDEFukdTdXs39VBUcoW8hLXUJKyAW1uLMIWcKkzUefHUJC8loQNC0jcshiTMpPmaicfvnOW3R1V2HUFSHPjUOTGU+XV89pLB/n5xnsc7q4jaJbRGLRw7ph4UiUMB0txOgUJ67Apswi55L3gZh+CcJWstBUkx8xHEMROigONPursUvyKTDrKbFS61di0ufgdCva0VYrNvX29AQK8cGg7Jw7u4O3zLyLUiv0FLTUhdrbWigVq8Rs4uqebv106x8cfvsuNLz7lq88/5afvvhbbf+7e5vbPP/D9jc/4+pNr/HDjU+7/9B3c/gnu/MKDH7/i83ff5OorJzizu5U6ixRd6kbkiWuw5Cfi1+RTZpbiVOZSH7Sh/b//L5KffoRDjqnY1WoMeh07Opu4dPElKkodaBR55GXFo1LkUl3jJVLnQyJPJyZ+pQgiPLBh42J0mjw+fP8il19/GYcg0FDp5crrp7h88SWCbj07umrYt6eZyionRrOUTVuWYXOoeO2Nl3j90ikUqjxWrVrE1q2r2bhuORvXLScUcvD2268Av/D1Vx/Cg5/54J1XKUiPw6Qq4Ni+Tj64co6WugAZqRspKkgkMWFltJlaOC2WzQn/BXTytN7lJow6Pw6nKgNtfgyzpozjicUziVyNIAiTGTJsAIvWz2dl3DKWrl/MzOlTyXJkII2UMGzwIKZMmsCq9BUs3fA0M6ZNJaZkK7YjVqZOmYz1sIX1OWt5fOYMVieuovxiOTNnTEfTqibfm8uMaVOZMW0qrddbeWToJITNuZR7Ncx/aiZDBj9GiimB1uutZAZlLFo/l+FDBjJq+FA2529A3aVk9giB2SMEVmRmMHL0UIYOHkBmsJj1JakIwmBar7fyr3+awYQ5GwidK0cQpvHIw38mvyKPBF0sAwc8yqgxQ7EcNDFi2CAWxsxl5oKpCMJw5m9bh+WgmcdnTsd+1MbapNXMnj2LZ7Yu5emNi5jz9FNErkaY9cRMJk+cQH55Him6ZMaNGc3Y0aN4XBB4XBAQxs/mkYWLaL3eimm/AcsBE5aDJsaOGcaS9fMwHzAyavAAxgwZQJoxgREDHkFaU0imOZEJwwYyYcxgzPv1jB38GMvjFzBn0TRGDniEdenLMO3TM6L/Q5j36VmXvowRjz1EnGQjY0cOZNTAR5FU5ZOsi2HMkAG0Xm9l/NihjBjUj1RDHNKaQkYO7sf6zBWoO+WMHNyPmU9OIHI1wpjRgxnS/2GKgnFkKlYwbuQwDjeX8fbJA7z14n5ePdzNC901HGsKcrjOyfaAmoguiyp1Cjv8cnaHtHQ4JbTZi2l1SmhzSen0aSlXFdBk19Fk19HpM1OtlxGS5dDuNtBoVdLtNXG4JsDxxnIOVnvYE7KyJ2Rll99Eh0PsV9oZNLKvwkqzTYKvII6cFbPYOmsE+tilYjGdNpNuYw57rIXstxey15zHdk0a7fJEWmTx0WmWxtEsjaNFFk+rMpEOTQqt6mTaNCnUy7YRzllNKGcVlUUbqChcjz9zOaGcVVQUb6RZnUStfBstmmRCeetQbphNlTSGOl0GVao0ugNamp0KXJKM3j5wBR6dlL1N1exprOKF3e301IXwqHMoSV5D1pZFGAq38rdz+7lB/+hs2byAuMTlzFs4mdl/HcfSZ55k7eqFLFowk8ULH2fj+iUkJ25g7coF2M0K/vb2OX745hO+u/Eh21traK4N0VoXZkdbLbu7Gvjoyhtw6we4+Q3vXjwV3RkCJilmWTo2ZRZeYxFGaQYl2TEYFDlUBM0c2NPGO2+d543XL/wfg4j79+/z4MEDEUw8gFu34d59OPnyu9y5B4eOvU1p5X6yC7z4y/ey68DrZBd5efPqj/QcfI2END3h6n28/e4PdO8+xbMvvMXNO+ANtXH9ywdceP1LJIpS5Iowb7z5FXfvw8fXf0Fn8tHY3MOD+3D71j8xwt07Iqr55Zdb/2sQ8T+Jdo2CiDqnjFq7hEpzIVUWkVWIFp9ZJZQZCqJdB0FNFh55am8UrJhB75alUWUpIaDKJaTJj8qUqi3yKAtRYZRQbiiJJjdVW8QytQaXlmavgRafkVa/iRafkRafkSaPno6QlX11QfRZsaJEKmylq8JBZ7md5oCRGoeSSqu44PR93Ge0bvTpo/KmkL5Q/LxHR6NbGy2ga/UZaA+Y6AxZ2F4mAoh2r4EWh4Zmu1r0SLhEaVOzXf2fQATf/EVcvHtTmSLGEhqtoq49YpZEk4/6QFlAm4tDmopTlkbYWEi1XUapoQCfMhOfMvMP6UxNbjUdPj3dQRO7ymzsqXSyo9wRLfvrAxNiLKpozP19yV+fhKnJraXNb6TNb6TRo6Y9ZKTJqyGszyekzqHWKqXFq6XJrabNo6XVrYl+3e0BU7Rgb0fQ/E+Tt76QiFnC9pCZw/UBjjaG2F/jEcGCVxdlKfoiXjv9BhpdKhp8KgRhHx51Bm5VOl5Npuh9UKfi1qRhLNmKWRqDSbINdZ54ep0bv5C8hEUUJi8lP34Jquz1OJXJBAxZeDRpvYChA0E4RnHy8l5GohZBcGAs2oa5JBarNB6HIgmXJB2vPItSbQHVFhn1TjWNbi31TnU01lUQGnrDASSEdYVRCVSTW0ubR8+OoJWesIMun4k6izzaeN1oV9Hi1dPmN9LRm17U6NZSbpbgU2Rjl6Rhl6SJ34t2JfVOdRS8VBpFSVPELKPRLpYa9sUGd/uNvZ0aaiJWJfUeHYLwAXUeA4LQQ13AiiA4qPZaosbHR/gaTUECwmXwaXPEpbe3B8GryaTUlE+VQ0LIWIBVkoy5OLGXhRCN35aSFFrDFroqnDgEgU0LZ6DJiqElaKbRp6fBK051L+jyqHIRhJP0NAT59O3TnH12Bzsbg1w5/yynj3ZHQQRnH6cgcSWVdinP7aple40TQQiTtfUZhERguMCLe5t55Wg3LWELHk0u+oIE5BmbUebGkhO/EVVhBoVpcXj4Gm1BMobCJPT58Xg12aiyNqPN3YZNnoo0cyMZscsoSF2HUZlOY5WNPZ3VKAuT2LZ2AbK8eHY2hXnzzFEcGHh2dzMt5U6KUzfjUOQgXAfhOvCrAL8K2GRZBC0SdLKU3uVzH4LQw+b1T6Ao2ozfnMPpAw00umX0lFsJqbMI6vJoCVtQ5ccjCKfFsrGTwDkBzgkIwiV6WirZ1yECBr9VjSB8zzWGR9mQI7s7+PazD7j27pv89P0/uHf3V3754Vvu/3aL+7/d4usvPuWXb77i/q0f+OrjD/j871f45pMP+PXbz+DX7/nuk3d5Yf92djeUU+9QIfYPXKWr1EytVU61XYlTmo2lJIugRcEkXSydxcMpLZ6ESZHF6RefpaGmjLysRCSFaVw49zyHDnShVhcQKrVSUelCrspCaygQgUQmPLNkFgppOu++fYZXzxzGIQgc3t3CmRP76G4uZ3dnLUU5cSxdPJMd3bXs3ddGda2PPfvayM1PJCZuDTl5iXi9ZsrLPeRmJRK7dQ0OQSAYtHLtw7e4cf1drr37BhfPPodNV4JFU0BDpRuvVUHYZyAzeR3z50xg4YLJjOcq47kqAjgFCML30YMGbWEcefHL0eRtw6FMZ8akUSxY+xTGfXr693uEiTPHkmRIwHTARLYzk6mTJmDcb2BN5irGjRnFjKlTWJ+zFtsRK9ZDFspeLSM3nM2kCeNpvd7KvKVzmDljOmsTV2M/YmPWTBGgzF82lxnTpjJz1jRar7ciCINRCALK4jTGjBrG8KEDGTZkAP/60BPMj40jcjXC4lUzEB6ezXp1AevVBQwWBAYLAsnGBKy71Jj2G4hcjTBj1WL+9U8iOHn4L/9GjGozmUEVgjCNv/zHvxO5GuHxedOYPm0S06ZMYOrk8Qwd3J+F2+Zi2m/AuE9P+EKY7FAmE8aNIVYaQ/nFctQtaubPmcC4sWNJM6RSfrEc+1E79iM27EftrMtey8JV87AesmA9bMGwS8+kieOZP2cCxl1qhg7sz+jhQxgxeABDHnuEMaOHYj5gxPuCmzjpZsaOGsyIAY8QuRph9l8nMn7oQFGe9NhDjBr4KMvi5ouMxX4DZRdKyfKnMKL/Q3hPuFi8ejYj+z9MmiEO8349pn16IlcjLItfwNL1cym7EGbEoH6MGPgoqcZ40owJjB7Sn3RTAmnGeIYPfIR4+RbCF0ox7zdEX4cVyUt4fOpkbrxzln9cvcCZAx10llpp9enYVWZhT4WFPb2N1oIDDlaaOVRlod0to80lpckuIWIqos2jpdGmpcGqIyDNp0onpVIrocYgZ1+Fn3a3gd1lLvaEXXR5TLTaNezwWzhWG+RItZ/tPjN7Kmy0uuQ0mIsIlSShilnCxulDWD3+ERypq2hUp9NpyGavrYiDzmIO2ArpMWSzU5NGlyqFFkmc2PQtT6BZGkd90Vbqi7bSKBXL+uqlsTQpEohItlCWu4bygnVEZFupLNqAJ3UZ1sTFGOMX4MlYSahgPZ2WbMqLt5C/bDKuzNUcrDQTlCZSoc3FUZSEINygKGEjDSEnl15+lp8+eY9bn3/Iu6+coLPCiUueib04Aa8yibA5C5cq8Q8gYtOGp3h66VQWLJ7M6nXzeWrOZObNmcrUycNZsng20pIM9NoiVj4zh5KCVBojIWoqPNSEXcgL09nVUccrJ4/wwtHdnD5xkHMnjvLmKy/w5Qdv88V7b0b/vxT+BYR/AYc6B6+hEGlWDAVpWwm5tLTUhehqq+HEcweppPD/GESACCLu3LnH3Xv/BBJ378PdB/D1d3DjG9h94CyHj79J+44X0dlqeO/aTRrbn+Xoibd5Yv4GPrp+i+7dJ3jltff5Ddi57wXqWvZR33KIA4fOc+jIq9x9ALfvwk+3RF/G3Qfw888iNrhzG27dvM/93mv4HwOI/w0Q0ezTUucUNfPlxkLC+nzKjYXU2EqosZVQqsvBI0/FLUuJshFBTRYhbW5voVY+AXU2IU0+IY3odyjTF0dBQ99E7CqqzLJob0SNVRFNcYrYVbQHLXSErHSXOXrL4kSzdbPXgL0oNcpE9Pkg6j3aPwCHWqcqaoj1a/LwqXMpNRRRbVfQ6NPT5NHR7NXT7NXT6BY9Bn0n9Z0hC80eHe0BEx0+oxj56tbR7hVPCcrU+dTZ5bQFDewot9EdFqU/fSf2fclMDRYZEbMkmqhUYSiMMhFeVRZ+TQ4hfT6lhgLCxkLKzf9Muaq1SqOxsJXGIpocyqj3YE+lk66AmVa3jka7KjoNNqWYfOQ3Ua4poNYkpdGuotkpdmA0OzV0+MTCtPaQkfaQUZQV9cqyqkzFNDiVtPn1NNoVtLjUtHt10YjXvvjaHUEzRxqC7Axb8UvTUSasoUydy4ud1bzYWd3bLaGLshh9fpHtITPtXh2NLhWCAHwvoCvYhixjHXZFCh5tJhZpPC51KhZZLHZlAnZ5H8NwiNQNT5C1dS5FSUuRpK5Ek7MZc3E85uJ/3kdkIp6nr6RJnb0JXd5WzMXxOOQpeNQZ+HXZVJulUQ9JtVlKo0tDo0vzh++DeoeKGossWj5Xa5VHk6P6QMTOkE3suLApoz0j9VYF3UELXaVWsVMiYKLZo6PGKhdZI1Vu9OcqYpNFgVuNRUKVSULEpqBSV0SLS8vOsJ1dZQ46fEaaHGoarUrR/O8zYpdm0UEiBfEb2LJkLttWLCRty2pK0uMwlGRHlyO3Lh919jbcqkwEoYdqhwRBaMGryiKkz8evycGtyhT7I+QZoglcmYVblY02J44Kqzy6yL537nkafAZaS63UONU0+Ay0hCy/Y31aEIST1Pv17GwMYFdlo8iJodQup6vOR1O5jdyEVSRvXERJ+kakaRvRFyf9jj06jZBI9Oud3N9EfUCLXZGGV5dDd62Tjy+f5vN3L/Haqec4tKOV1145ScRv4khXDY0BA7q8GFzKDOTp67DJkynJWIvXlM9grqOXp2LX51Lh1rLw8TE4BIGkjUsoc6r58K3TODCgyU9CkR2HWyuyMUIYKuwqTh/qJuI1/O65Po/YZ9GBIDxPYuxCFEWbuXrxAFdO97A3YqPRIaFKn0+FqQiPNpui9A3R56rKTcBnKGF/ezV+owThGhzoquNYTwsN5S700ixYI9Bc5eeT997g7+9c4Na3n3Hv5rdw9zZfff4ZPLgrlir9+jN3b/0E927xy7di2++b515EEHp4bncHJ/Z1c/pYD501ARqDFiI2MS56V5mNRpeK7WV2ys1SSvUScmJXseyJgdTlDOfjykmsevwhnCY1zXXVWA0aNq5bTlzMamqrvdRHArS0VlDfEEKlySevIIl1G55m7boFCOMRRwCTJpfKoJ4Kn5Zn9zXz+pkjhNxqdPIM8jI2s37NfCTFKWyLWUlq2mZS07fi8RlJT9+GUpnH7l3NXDj3PFcvn6eqwk0oYKGs1EZbUzmvvnKcTz64xMnnetjRWsmJg91cu3KBOkEgPXENm9fOJztjE2pVOls2L6SoMJbslLXkZ2wgL20d6fHLyYhdRlHqWnQFsQgNEDQV8PiUMSxcNwfTfgP9+z3M8KGDGD5sMNJICQmqOMaNHon3BQ/zVz/F4IEDeOqZJ4hcjbBg5VxGDh+GrE5KmiWF8ZPG0nq9lelTpzBr5gxS9ckoGxVR5mHi+HGMGzOaZVuXEDjpYMSwwaTFbyY/I46xo4ZjPmBk+JABUaCQaU/FctDEuNEjUHepmJ8cx6D+jxKviMF30sukKWMYPnQg4QthFq6bw4Q569Hv1fGnf/8Xkt2JbFVu4s9//m/85S//Tuv1VgYN7MekiWOZ98yTLFw+hzm9z2Pm/KkMGtCP4upCkk2JjB43gmHzljNs6BCWJDxN+EKYBavmk+vOId+bx+zZs5k963FmzpjO+HHjmDxpAjOmT2XmjGlMnzaFaVMnk+vORtmoYMrE8YwdMYyRQwYxfNAA5i97kokTRjFx2kiyA+moO+SMGtxflD4Neozhjz3M9MfHMHP2eGbPm0TkaoQn509mRP+HkVYXkGaIY8RjD4n3H/AI8ZJNeE+4GDNiACMGPELZhTCLVj/BsvgFImsxqB+jhw5A3SlnfdZKxgwdgKZTwYasVYwc1I8McxLJuliGPPYwwwf2i772ivx0Pn/7DJdPHmZ/U5gGlygB3hk20+lT0+yQ0u6WcajWzq5SHS2OEhptJXR4NXQHxVCRKpOEGpOaaqOGOquBZpeZdp+d7pCbAzVhnm+tpafMQ6tT7FDaU+6mJ+xkd6mTvWVudgVtNNqkdHhVVKgyCRbHU61Mx5WxAWPsM0TkyeyyFLHbUsBuUz67jTns0mexS5vODnUqXb0dGy2y2P80zfJ4muXxtGlSaFYm0qRIoFmZSKMygVrJNqqLt1At3YY3azW21Gdwpa/CnPQ0ndY8Omx52FKXs9Mn51jEiSB8z7n9rb1x5zdoL/dwcv9OPr3yOvz0NRePH2RHTZAqmwJbUSJBdTr1ziL8qgTsJVswFm5AU7SR1UvHs27VDFJTV7Dkmelsi1vGk3+dyPy50wj4THBagNMCkSof07lEYuxaNNIcZAVp5CRvZeOKhRjk+Zw9cYirb5zlymunuXTqOO9ePM1Lh3bx4oEd9DRVYCjOQPgXCBhKUGTHUWpVkLplBVkJ67HrJbQ3lPP+3y7y4otH/38EEfeiH926dTsqcfrtnuib+K3XjP3DLTEB6rXL17n41id8eP1nbj+AfUdOc/sevPnONT769GsxPelXePbEOV578+/8fBPuPYAffhIf79ZvD/j1rjgPfu/XeNB3DSILcTtKUfzePN17+38DEQ1uFRGHXGyiNRdH5TVhfS5VliKqrcW9Hogcygx5lBnyCGqyCKizo74IvyorKhcJ64r+ACCqzGLzcovPGE1danBpqXOoidhV1Ds1NHn01DnUNHsNbC930hW2RxkJvzKX3E3PsL3KRVeFg/awVTRTf/fnKBvRN33xr32pOqWGIqpscrF0rley0idh6WsobvHq6Qiaoy3FTQ41dRY51YYSqvTFlGtEqVBfilIfiOgKiGbkNpeGRqucZrtSbDO2ir6IWquUanMJ5cZeIKHNjU5In/8HEFFjk1LvUFBrlVJlKqbaXEKDTU6bR0t30NTrjbDQ5tHT7NTQ4tJGpTRNDjXtXkNUDtMHLFpc2igQEpda0QvRFjTQGug1Ottk1FgkVJtLxI6CXiDR6p7Yd4IAACAASURBVNbQ4dHR5TOwM2ShJ2zjUJ2fDp+eUmU2fmk6rW4Nx5pKOVwfiMqg+qbTb4iW8XX6DbR4taJGeTKocsSIUVOJCAQs0kQcymSssgQcChFE6As2IU1bgSA4UGSsRJcvmqlNRXHYZcnYpEm9S90NDAUxv1vybqDN3YKhIAarJBGnIhWfNouAPkeMkDVJqDSWRN/3Zo+O5l5WqtVnoKE3LareofrD35s9Ojp8RnaGbOwM2ejwGGhxiexEh88YNee3uLQ0ubVRcNJnug5rC/ArRP9LhaGQOrtcjNW1SKKMUYfPSHfQwvaQlXavgXqrWMRXb5ZTZ1NRYVawIxJgZ6SUnQ1lnNjbxXO7O6j2WqIgwqbKp9qjx2csEmVN+bFYiuNxyJKjADbYG6HrVmUSNOQTNpcQMhZRaipGlbUVhywTBQGq7EreOyfmaldYlfi1RZQaS3iEr3sX6ed7E6e+RpcfT1OZhZ2NAbyGQjQFCeiKkzFIUrGpspFmbaU4bSNJGxaycenjvwMfvSBCeJ67/BfWcIgTe+oRMkHIBLsijbYKC+9ePM7Nrz7k9dPPcenMCZTK9xGE53Eqs/CosyhOWo0sbS02aRIBfW9ZVy00lpsQAnCJ6ShyY2kss3NkZwORoFmU32yAgEmKoTgNkyQjek0FSRt4aX8HX733GhSK4Ka5wo7dkE960koy0lYhCA1s2/Qka56ZhFkaw6EWDxFLPuXqTELKNALqTOyyVErSRVZNkRNDhVPD+eN7EA5BlVtHU7kj+lx9FgXC/8PenYfXdO/9/3+vxTntOZ2P9lQHrRYtnbDEImgpah6TmIcgMVRIDJEgiYREQhLEHPM8xjyXmosaitJSXVVaVW21VFVRa/X5+2O/Q/u77+8Z+r2/t+PqulyPa19kJT7WXpe9X/v1WZ+PnGPG+CwO7NgA1y/gXfkGrn+vKznd4OSJj/jmyzNcvvgtv1y/gnv1Eue/+IRjh3bx0aHdvLNxBctm5ZI5qA8jh8QxfUw6mYm9yRzYM7Cq1rD+LBmfEfg/b0QKw+O6E1KrLO1e/xsnc55na1JxQio/RmxUO5YsmMOMyROI7dWT1i1CaNOqIeMnDKNvbBcyhg0kISmGuvVfJapnOC1bN6Blq7qENXvj5tSuwG7eU+jeqTHzpmWycMZIhiX3IjO1L726t6ZWNYsmjapSvVo57AqlqPxqGeIH9CAurjuRkS0ZnpHA/Lm55I4bTlpKLCwXWC4MGhjN9CnZ7Nm+mos8QI9OzZmVO5yj+zax6+2lnDiygw8Ovc0H729h7+7VDB8WS0x0awYP7Er3iCaE1KtA45plCA+pSu/OjZF7QKbAlOwBVK1kUSz4CXKP59KsVyjPFC3C662qkrMvh+CaNk8/+XjgBueij/PY3x+hTodaDNuSQZmKL9OkWyNy9uVQpUElKtaxGb5lGC+9UJKXSpWkW04XOqV0oPizz5CzL4cGkfWoUjOYvlP6kLxqEM8Ve4ZxmcmEt2jEs0WfZNiWDCKzO1K6Qikq1ihH1rbhNI8O5bniRUlakUD1Vq/xTLEniZkZRa/cnhSqXJVWsc0CAaFwIWpHtKXH1P48cN9f6L8knopNy3P//X/lgQfuYeS7I6kXUZvyr5Ulc9twarWvTu3wmqRvGkqpssWp16k2o/aOpHL9ClSqZzNqzwieL1Ocak1eI/d4LuVfC6JBZH1G7x9N1TqvYZUvQ/OYZrzy8svMmDqRDauW0F2E1iK89EJJosZ1581hXSn9Yimee7Yozz1blJdLPceQtYPpktqJEsWfos+kGHpN7EmxIo+Ts3cUjSPrUjboeYZvyaB+eE2adqnP8M0ZlA16jsYRtcnZO4oaDSrwSplnyD2eS9G/P0TM+O70mhDFK2WepUVME2aemcljD91Hi8wORGZ1oOjjj/B04UIM25xO9UbBPF24EEnLB/JG69co9fzT1GhZhZy9oyhboRTPlXiKBhF1KFmsKDtWLeCzQ9vZsWIus0emMn5ILDOGJzA9I56Z6f2Yn53AopFJLMhOYF7mAGZnxDEzvR8z0+OZlt6f3CH9GJvUhwnJ8UxOTWJO5lAW5WSRNyaLpeNGsGnmJN5dOp8N08YxP2sIc4clkTcqjbxRaSwemcr8zGSmpsQypl9nJiV2Z3Sf9oyP7cjijFhmJ3Vncmw4q4b3I2/QmzcDRF5CZ/IGdGJRfAcW9GvP3H5tmB3bmpl9WjItphlTeoYypWcoU6MDTcT0Pq2Y1rc1M/oFNuqb3KsF0/q1YUZ8O0a/2Ziklq+R0Koag8NrMajNGwzv2ogR3cMY1q0pkTVfZmpSNxaPSGBkbARLJwwjLzeTGxQgb9o4ju7exhfH3+fo7m3MGTeC0SlxTBk2MLCgyoDOjE/qzNiEcGZnRjMmqQOpsS1o07g83SPqMjixC6Ehr1KnbgVSRQgLqcWWt1dw4dvTsFPYsnE5o0cMYcnCaSyancvsKaOJ6dKO5g1rkpbQh6ljhrNuyRz2bVvP5x++x6UvPuHMscDN3ROGJZPSpysjEvsQ160NXVrWJ5Q8uncIo3VIbcaPTOPQ/h2c/PgozscfsmjRov/rCHH913OJfvUm/YYbmOL041X35kZ2N4DvLgeCxHXgh2u3WoXvf4TruvzqD1dvcOVn/R4PLnzvcu3nQID44Yp766Zu4NrVWzdNX7x4CdfNTwf548n/m//dEDE0PjC1IyMuMC0prjOZ/SJ1z4gYJg/tw+ShfZgwOPrmtKfs+EDQyIrrHPiUvW8n0qI76M2rPX6zW3VgHndg+tK0jIHMyhrEzMwkpqYPYHJaPFOG9r+5y3R+wJg4OHDj6ZIJw1kxeQQzM5PIHRp38ybp/F2qp2cl3rxHIv/G6ZEJPW6GiBEDo24uBzs+uffNT5nz/TpEzMpMvDkV6NerH+VPGZo7ahDzR6cwf1Ry4D6C4QMDbUR6f6YN7suM1H5M/9V6/5OG9CF3cGAp3DFJPRiVGEX2gG5kxnche0A3cpJ6MFYDxPiUmMCUn7RY3am618039bMy+uuqSMk337DmP+Y3EtPT4hk3sCfjE6LJHdSbaalxzMoYyOxhCYHgkTGAiSm9AqsjDY1lakYc0zPimZIW2F179MDu5A6KYcrgPoHdpTVELMhKYknOEJaPHUre6CGIpDJ2QHdmDI27ualc/jSm/OlQM9PjbzYS+X8+LT0Oka2EkofIHrq3qUNC95Y33/yn9Q1nSO92pPZuQ2rvNiT3bEZSVCiDeoSR3qc1mf07kBbb7uY0qPR+HW+Gify2IfCz8kiObs2Q3oFjMwd0ZtSg7oxO6cGMYQNvtg/5U49mDk9gVmbizSYq/+v54WJaen9mDk9g3sgUFo4czOKcVBaOHByY9vbrkKZmpg/4TQuU31JMSO7NiLgujIiLJGdAV8YP6hF4Pgb3ZurQfoHlfTOTAvdZpPZncnIsExJ6MX5gDJMG9WXykDgkFCQ08In9O+uWcmTXZs6cOMyNS1+x863lyD0Q260tg3pFMLR/N0RSGdSzDaOS3iQ7PhIpBONTYhg/pDdjkgPL2w6P60pSj7bERoQSWKo1g2H9o+hLFsumj0ZGQZ4IeSJMy0pmyvAkJqQPID2uKxy6dRNyZIuapMZFkBoXQWSr2nD+IaI7hVAMh4HRHYjuFMab7RoS2bIOnZrXomub+iTEhNO/R1u6tq6LyHmSerWjb5dQjvIi49P7MiY1muykbiRHt2Zw745Mzk5m0ojBrJw3ldgJIFV1U7o3A9dRfOemSCH0OphITKemdG5dB8mC5vUqMXNsKuc/PcjutxaxIW8KOal96R/Vhrg3W9GnczO6t2uIyAzGZcSzev4Ezn28j1NHdjA2PY70AW8S260lb3Zqkr/jBqFNK9GmRRV6d2/C+Iye5CRGkBoVSlavNmT3bk9mbDhD+4YzMKo56QO6ENW+EQOiAitCyWqI696e9IHRiFxG5DLTx2WyYNpYIlo3ZfakHI7s3cY3n33E1Qtn4Zef+P78V5w59SnffXWWi9+c49TxD/jo/f2sWjQTqQC7317BtvULWTh1JEMHRDEypS+TsgYxbGBPpAUM69eVYX0iGZUYTfaAKAZ2b0Ut+zEmdX6K02NeIKdDEcLqBLFwxkTeXruc7W9vYN7MacT37UVyYjyLF09n/oJJDEntx7wFk5g8dRQhYbVp3rI+7cKb0rJVXWrVrkCNaqUD04buCmwm2LjmK6T0CycjsTv9Y9qTMqArndo2oFGdSsT2iWD2zLGMHDmEDh3CmDs3l2XLZlOnThXsoOdp1vQNKpQtgch+unZuTtvW9Wndog6dwpsQG92B9OQYRqXHMyKtH9PHp7Nz4yJ+OH8C+JbrVz/nyOFNTJk8lPi4jiTGhtM1vB4dmr1O7y5NGJ7UlVGpUcg9kBTdisyk7kilTRT+eyFKli1O9IQeDFqVRK/caCrVqsDzJYpTtFgRBiztzyOFHqLwI4V44qnCRE/oQeLyBGq0eZ1OmR15JfhFqtQPpvOISEo8W5QSzxSl84gI3girzrNFn6ZK7WASFg8kdmpfGnWuT4PIuhQr+hQjh8QzMKYjL5UqwXPPFyUyqyNJKxJIWplIlWb1EHmCp58sTIOIOiQuH0ihIi9Q7rVX6DevLz0WJPLUixZJKxJ4ukhh6kfUpm6nWjz6yN94c0xXSld+kXvvuYt77rmL58sVp/fMGBJXJFCzbTUefeQhCj9eiKiZMSSsS6JJ3TJEZHUkqGppRIJo0SeMIWsHk7B4AI3DG/JCyZK89EIpWvZuwZB1Q0hckkjj8IaUfuVl3n5rJR8efIflC6YyLCWOUs8XJ2psN4asTSFxcRyDViUxaGUSL738PNXqVaHPpBgGrUykU0p7XnyxOCWKFqFi1TLEze3LoBWJ1G5bjReefZoXSz5D74k9GbQigTdavUqXrA4EV32FCq++RGRmOEUf/RvlK5Uifm5f4ub0xn71JZKWD+TpRwvRaWBbmkc14fmiT/LoQ/eRuGwAxYs9QbEnH6VJ57oMWplI6XIlKFr4YZp0rkfyqiTi58VSrWElShQtgow8hCyHjH5R9ItoRWZcFHNGpATu2UyLY97IlFuvmdmJLMgZwrxRg5mVFdiQc1JGElOGJzMjK435Y7JYNWU862ZMYvXUcayaMpat82dwYPUSdubNYvnEESwamcqyscNYPm44y8YOY0H2YHITezE5KYpZQ6KZPKALc1J6smFsCiuz+rNoUBQbsvqzOKEreQldyUvozOKBESzs35H5ceHM7deGObGtmd+/PXPiWjGjTzOmRDdlco8QpvQMZVrv5szo25L5iREsSu7CnAEdmdyrJVP6tmZK39aktKxKG/tJVo0awNy0nsS3qM7wN0NIi2zMyJjWxDSpzJyMPrrKXSr9OzVjQlr/m68N+7dtZO3i+aSKsGnZQnasXMSyqTmBD9GS3mRiUiTjBoYzPCaMjJhQhvZuTkRoMF3b1SS+dxuaNqhIqgjxZJAqws7ta9n9zgbWrJjHzKmjGZ2ZwsbVi1iTN5uNKxcyNKEP8T0jmTMph7T4GKaMTGfLykXs3rSWYwd2cubYQd7btp6Jw1MYntCLnCHxdGvdmBrlXyCUPLLTBpAyIIY1yxfxyYkj7Nm9nZ9v/MQnn57kq6++4vCh91i1LI/dW9/iy5PH+PjwHjYuncvMsZnwvDB/6li2rV/BJx8e4ttzZ/jx++9uLoLx809XwPP48eK3/PLTj1z65gvOfvwBm1cvYnJ2/gdqyxHZo3bSp0MDhsV3ZsrIJPZsXHTzQ6fc9Gh6ta3BoDcbEde+OmlRDcmOb0fsuzC8V1NGxLWgX/uqdG9mk9y9IcN7tyAzti39OtYlqtUbDOrZjqH9uiEVYFxGMoum5zJ97Ah2v72ag+9sZOms8fTt2opeEaFEdWhATOd6BBaxSaVPZF0GRYeREpO/wI0IPp/P5/P5fD6fz/dvuO0D8Pl8Pp/P5/P5fHeW2z4An8/n8/l8Pp/Pd2e57QPw+Xw+n8/n8/l8d5bbPgCfz+fz+Xw+n893Z7ntA/D5fD6fz+fz+Xx3lts+AJ/P5/P5fD6fz3dnue0D8Pl8Pp/P5/P5fHeW2z4An8/n8/l8Pp/Pd2e57QPw+Xw+n8/n8/l8d5bbPgCfz+fz+Xw+n893Z7ntA/D5fD6fz+fz+Xx3lts+AJ/P5/P5fD6fz3dnue0D8Pl8Pp/P5/P5fHeW2z4An8/n8/l8Pp/Pd2e57QPw+Xw+n8/n8/l8d5bbPgCfz+fz+Xw+n893Z7ntA/hvGYZBgQIFfD6fz+fz+Xy+PyTDMG77e/I7LkT4fD6fz+fz+Xy+/1i3fQC/kZ+4HnzwQTp06EDTpk0JDQ0lJCTkXxIaGkrjxo1p2LAhjRo1+sOpX78+4eHhtGzZmpCQMEJDm/1LQkLCCAkJ/T8IuwM0o2nTMLp0iSQ0tDlNmwb+7I4X+qvH0F/9/ldfbxoSRrPmLejSOYImTUN/e+ydLuwfaxISSus2bYjo1JHGISH/9Pj/p5r9i/6dY/+BxiEhdAgPp127djQODf0/HBf2q8d/Q1gYoc3C6BgZQWizZjd//98dG/qrx/8Zof9EGE1DmxLRKYJWrVoREhryL3zP/52w/zEh/8Cvj/kHx4aFEBnZhebNwwgL++3Xmv1vCfs3j/0fEBbalBYtmhER2YXQ0Cb/Yz/3N0L/M4U2bUKbNq3p2CmCkCaN//XvDfkH/pVj/gOENG5MeIcOtGvXjtDGjf/L18PuIIHzHkrz/59m/wehTZsSGRFBoUKFfvP++D/MbR/AfxsiihcvTnZ2NqVLl6Zy5coEBwf/yypUqED58uX/cCpUqMiLL5YiK2sszZtvwLJmUKnSXIKD5xIcPI/g4AVqMcHBeQQHLyE4eDnBwcuoUGEFtr0C216Jba9R69UGbHsTtr0R296stmLbO7Dt7dj2O9j2Lmx7N7b9rtqv3sO2D6mj2PYRbPsDbPuYOqE+wbZPqtPqc2z7C3VOfY1tn1cX1PfY9g+UL/8DtWpdpUKFK5Qvfw3bvq5c9Qu2ze9TQVUEO1hVVq+C/Zp6HezqYNcA+w1VR9UDu4FqrJqCHaqaq5Zgt1btwW4HdjjYHVWk6gp2NyjfDYJ7Qq14COoBdozqo2LB7gd2HNgDVALYiWAngZ2iUlUa2Blgp4M9HOxMsLPAHqlywB4N9hiwx6tcNRnsGWq2mgv2fLVI5YG9VK1Qq8Beo9art8DepLaobWDvCAh6B17dAzX2Q9C7YO8F+wDY+8E+CPYhsA+DfRTsI2B/CPYxsI+D/THYJ8D+BOyT6rQ6A/YXYJ8F+5z6BuzzYH8L9gV1CewfwL4M9hV1DezrYP8Mtqv4/SqoikCwqqKPdYDawKtAdVyq41KTn3mD69TiGnW5Qh2uUJ/LNOAHGnKJJlygMRcI4VtCOU8Y39CCczTnHK04S2u+oA1naM9p2nGaDnxKR07SiU+I5ASRfExXjtONY7zJh0RxhCiOEs1hojlELw7Sh/304QD92Es/3iWePQxgFwPYRSI7SGQHg9hGCptJYQupbCKVjQzlLTJYTzrryWQNmawhm1WMZAUjWcFoljKapYxhMdNYQS55TGQeucxnMnOZymymMpsZ+msW05jDVOYwhfnkMp9cFjKBRYxjMeNYymiWMJrljGIFI1nJCNaQyWoyWccw1pPOBtLZSCobSWUzg9lCCltJZgeJbCeJdxjILgawm/68Sz/eJY799OUAfXiP3hwimkPEcIQeHCWKD+jOMbpxjG6coDMniMQhgpN05CQdOU17TtOez2nLF7TmC1pzjhacowVf04zzhHKBjlygKRdozPc04gca8AMNuEJdrlCXq9TmOm9wnTf0qqjOL1QDXlOV9Sqq9KurKv9K+zev0F9scNV1dc2GK+oHdcmGC+q8+saGc+oL9bkNp9VJ9YkNJ8rDx8Hg1IJjQfChDUdsOGrDIfWeDfvVu2qPDbvUdht22LDVhs02bLFhk3rLhvVqjVppwwq1VC22YZENC22YbcMcG2baMMOG6TZMVZNsyLVhog3jbBhvwxgbRtuQY8NIlWVDpg3DbUi3IcOGNBtSbRhiQ4oNyUEw+FUYWgMGBsEAOyDOhn42xNrQR8WonjZEqW6qiw2RqqMKt6Gdaq1a2tBchaqmNjRWDVQ9G+raUMeGN1QNG6rb8LoNr6kqNlRWwaqiDRXUP3rxDQqC6tWhalV+CQriF9vmhm3zs21z3bb5SV22bX6wbS7ZNhfUefW1bXNOnVGf2Tan1Ce2jWPbfGzbfKQ+UEdsm0O2zWHb5j21z7Z5V+1SO22b7Wqz2mTbbLRt3rJt1to268qXZ03FiqwODmZ1cDAr1NLgYJYEB5MXHMxCNb9yZWa+8gq7Ro2iaMmSfoj4d0PEM888Q3h4OCKCaZq3fVx3AtMsgIgQHv4mRYuOQSQOw0hEJAGRRESSVSoiaYgMRWQYIhmIZCGSjcgIRHLUODUBkUmI5CIyVU1HZJaai8g8ROYjskgtVcsRWanWqvWIbFSb1TZEdqhdiOxG5F1E9qmD6jAiRxA5isgxdQIRR32qPkPkjDqnvkHkPCLfInJR/YDIZUR+ROSquoGI+68zXaSgustF7naRv7jIvepB9TcXedhFHnGRwupxFymiirrIMy5SzEVKqFLqRRd5WZVVQS5iq2AXqeAiVVzkNVVd1XSRWi5S20XqqYYu0shFGrtIiGrmIi1Ua9XeRcJdpIOLRKguLtLVRbq5SJSKdpEYF+njIv1dJN5FElSSi6SoVBdJc5GhLjJMZauRLpKjxqkJLjJJTVUzXGSWmqvmu8gitVQtd5GVLrLKRdaqDS6yUW1xkc0uss1Fdqjdaq+L7HOR/S5yUL3vIkdc5KiLHFMfu4jjIp+4yCkX+dRFPneRMy7yhYucU9+4yHkX+c5FLqrL6oqLXFM3XMT9tRuIe01dQdzL6qL6jgLueQq633C3e4673XP81f2Ce90z3Ot+zoPuKR50T1HI/YRHXIdH3I8p7B6jsHucJ9yjFHGPUMR9n2fcgzzjHqSYu58S7j6ec/dSyt1NKXc3L7k7edndwSvuNsq6mynrbiHI3YjtbsR2NxDsriXYXcur7ipec1dS1V1BdXcpr7tLecNdTC13EbXdBdRz51HPnUdDdxaN3Fk0dmcQ4k4lxJ1KM3cSzd1JtHQn0MYdRxt3HO3d0YS7OXRwRxLhZhPhZtPVHUZXdxhvuul0d1OJclOJcVOIcVPo7Q6ir5tAXzeBeDeeeLc/A91+JLp9SXT7kuzGkOLGMMTtQZobRZrbnWFuV4a5Xcl0I8l2IxjhdiLHDSfHDWes24ZxbhvGu63IdZuT67ZgihvKNDeE6W5TZrmNmOU2Yq5bn3luPea7dVnk1mKRW4slbnWWutVZ5lZjpfsqK91XWeNWYq1biXVuRTa65XnLLc9m12KLW5atbml2uC+zw32ZXe4L7HZLscd9nn1uCfa5JXjPfYaD7jMcdp/miPskR9zHOeY+xjH3MT5y/47jPozjPsyn7oOcch/itHs/Z9x7OePey5fu3Zxz7+Zr98+cdwty3i3ARVe46AqXXOFHdVX97AquK7g3BPeq4F4T3B8F97Lg/iC4F9W3gntecL8R3HPqC8E9I7ifC+6ngntKcB11QnCPqaOCe0Rw3xfcg2q/4O4T3HcFd7faobYJ7mb1luBuFNz1grtWrRLclYK7XHCXqkVqgeDOE9y5gjtLTRfcqSpXcCcJ7gTBHady1AjBzRbcLMEdpoYKbprgDhHcRNVfcOMFN05w+6peghsjuNGCG6W6CW5Xwe0iuBEqXLUT3NaqhWomuCGqkeA2VPVULVVTcKur11QVwQ1WtionuGXVy+pFwS0luCUFt4QqJrjPCG5RwS2iHhfcwuph9ZDgPqjuVX8R3LsF9y7BLagMwZV/7qoIP4lwRYQf1AURvhPhWxG+VmfVGRFOiXBahE/UCRGOqaMiHBHhsAgH1V61R4RdIrwjwja1RYRNar1aI8IqtUzlibBIhIUizFOzRZglwkwRpqpJIkwUYYIIY9QoEUaKMEKETJUuwlARUkVIEWGwCEkFChAvwqxOnXi8WDF+/f74P8xtH8Bv5J+kZ599lsjISESEggULYpqm758oWPBPiAiRkdEUKzYFkWQKFEjDNPMNU1mYZjamOQLTzME0R2GaYzDNsZjmeEwzF9OciGlOUdMwzZmY5gxMc46ah2kuVHlqKaa5AtNcjmmuVmsxzfWY5gZMc5PajGluVTvVLkxzj9qv3sM0D2GahzHNo+pDTPM4pvkRpumok5jmKUzzNKZ5Rp3FNM+p8+oCpnkR0/we07ysfsI0r2Ka1zDNG+oXTJPfKqj+DOZfwLwbzHvV/WA+pB5WfwfzMfWkegrMZ1Rx9RyYpcAsCeZL6hUwy4BZFswgZYNZEcxgMKuoqmBWA/N1MGuqWmDWAbMumA1UIzCbgNkUzDDVAsyWYLYCs60KB7MDmB3BjFRdwewG5ptg9lAxYPYCszeYsSpeJYCZolLBTANzKJjDVJYaAWaOGgvmODDHg5mrpqhpYM5Uc9R8MBeqPLUMzBVqtVoL5nowN4C5SW0BcyuY28DcqXaDuQfMd8Hcrw6CeQjMw2AeVcfAPA7mR2A66lMwT4F5Gswz6kswz4H5FZjn1QUwL4L5PZiX1U9gXgXzGpg31C9g8mu/UJAb/Ikb/Jnr/IWr/IWfuJfL3MtlHuASD3GRh7jAw5znYc7zd77iMc7xGF/yJGd4kjM8zWme4RTP8CnFcSiOw/N8REmOU4pjvMRRXuIor3CYMhyiLAcJYj9B7KcC71KRPQSzmyrspAo7qco2qrGV19lCTTZRk03UZgN12EBd1tGA1TRgNY1ZQROW05RlhJFHGHm0YCEtWUgr5tGWObRlDuHMpAMz6cQ0IplCJFPoSi7dyOVNxtODsfRgLDHk0IscejOCWLKJJYt4htGfYQwknUTSSCSVZFJI8fzhfwAAIABJREFUIYUhJJFGImkkkEF/MuhPJv3IJpZs+jKKXoyiF2PoyTh6MI4oJtKNiXRjMp2ZSiRTiWAGHZhBB2bTjrm0ZS6tWUhLFtCSxTQjjzCWEMpymrCcJqyiIatpwBrqs546rKcOG3mDTdTkbWqwlWpspRo7eJWdVGEXldhDRfZQkX2UZz9BvIfFIcpwiDIc4WWO8hIf8ALH9VlzKIFDcU7yLKcoyimKcoYinKEIZ3mccxTmHIX5hkc4zyN8x9+4yINc5EG9eu7jCn/lKn/hKnfzM3/iBn/Co0Dg6vvFhBvqmglXTfjJhMvqexMumnDBhPPqKxPOmfClCWfUaRNOmXDSBEd9ZMJxE46ZcFQdNuGQCQdN2K/2qF0m7FTbTNhqwmYTNqkNJqw3Ya0Jq9UKtdSEPLXAhIUmzDNhjpphwkwTppkwReWq8SaMM2GsCTlqhAnZJmSakKYGm5BiQrIJiWqACf1NiDMhVvU2oZcJ0Sb0UG+a0M2EriZEqg4q3IS2qpUJLU1obkKYampCExMamdBA1VG1TKipqqnXTKiiKpoQbIJtQpAJ5UwoY0JZE14x4SVV0oRSJjxnQnFVVBUx4Un1mPq7CQ+rB014yIT7TbjPhHtMuNuEv5jwJ1XQJP+F9oZp8rNpcs00+Un9YJpcMk0umibfqa/VOdPkC3VafWqaOOoj0+S4afKhaXJUHTJNDpomB0yTfWqX2mmabFeb1UbTZINaY5qsNU1WmibLVZ5pssQ0WWSaLDBN5psms02TOabJTNNkumkyzTSZZJpMNk0mmiYTTJNxpskYNdI0GWGaZJkmw1V6wYIki7CoWzeeKF7cDxG/J0REREQg4jcR/6r8JiIioifPPjsZkUEYRhqB5iGVQOOQgUgmt5qHUWoMImMJNA8T1WREphBoHmao2YjMIdA+LFCLEclDZAmB5mE5IqsQWY3IGgLNw3pENqnNiGxVOxDZSaB92KP2IbIfkfcQOaSOqg8ROa7y24eTiJxS+e3DWW41EOfVBQLtw/cE2ofLiPxEoH24RqCBuIHIL4jwWyZIAZCCIHepv4LcA3IvyAPqbyCFQB4GeVQ9DvIEyJMgT6tnQYqBFAd5Xr0A8iLIyyClVTlVHqSCqgRSGeRVkKqqhnoDpLaqrxqCNAZpAhKqmoG0UG1Ue5BwFaG6gHQF6QYSpaJBYkB6gfRVcWogSLIaApIKkgaSoTJBskCyQUapMSBjQcaBTFRT1DSQGWo2yByQeSAL1GKQPJClIMvVarUWZL3apDaDbFU71S6QPWq/OghyCOQwyFF1DOQ4yEcgjvoU5BTIaZAz6kuQcyBfgZxXF0AugnwPcln9BHIV5BrIDfULCL/2CyY3KMANCnKNu7jKXfzEX7nMPVzmPr7nAS7yABcoxHkKcZ5H+IpHOcejfMnjnOEJzlCE0zzNKZ7mU4rhUAyHEnzE8xynJMd4kaO8yFFe5jClOUQZ3qMc+ynHfsrzLhXYQwV2U5mdVGYnr7GNqmylKluowSZqsIlarKc266nDWuqzmvqsphHLacxymrCUUPIIJY/mLKAFC2jJPNowhzbMoT0zCGcGHZhKBFOIYApdmEhXJtKN8UQxlijGEM0oYhhFL0bQlyz6kkkcGcSTwQCGkkAqCQxhEMkkk8xgEkklgVQGkk48GcQznFiy6EsWffSnxTCaHowlirF017+1K5OI1JF00tGFM4u2zKENc2ml/4oWLCKMPEJZQlP91zZmlZ6BNdTVs1KbjXqm3uZ1turZ26Fn9B2C2aNneZ+e+QOU5RClOURpjugz9AGlOM7zHOd5PtZn8hOKcoqnOcVTfM4TnOEJvuAxzvEo5/g73+iV8R0PcZEHuMj9/MA9XOYernA3V7mLq/yZnynADQrgYQSuvl8EbqhrAlcFfhK4rL4XuCjwncB59ZXAOYEvBc6o0wKnBE4KOOq4+lDgqDqk3hPYr/aoXQI71Va1WWCTWq/WCqwWWCWwXC0VyBNYLLBAzRWYIzBbYIaaKjBFYLLARDVOYKzAGIFRKlsgS2C4QKpKEUgWGCSQoPoLxAv0E+iregnECPQUiFLdBLoKdBaIUOGqnUAb1UI1EwhVjVVDgfqqtnpDoIaqqqoIVBaoJFBBlRcoJ2AJlFYvC7wo8ILA86q4QDGBZwWeVk8KPCHwuMCj6mGBQgJ/E3hA3Stwj8BfBe5SBQUKCJhC/gvtDRF+FuGaBBqJnyTQRlwS4aIEGonv5FYjcU6EL9Rp9akIjjquPpRAK3FUbjUSB0TYJ4FWYpfaKcJ2CbQSm9VGETbIrVZijQgrRVgut1qJPAm0EgtEmC+BVmK2CDNEmC7CNAm0EpMk0EqMF2GcCKPVCBGyJdBKDFNDCxRgkAgLu3TxQ8S/ww8Rv58fIk7hhwj8EOGHCD9E+CHCDxF+iPjPCxF/ET9EiB8i/p/yQ8Tv54eIU/ghAj9E+CHCDxF+iPBDhB8i/BAhfoj4X3DbB/Abfoj4/fwQcQo/ROCHCD9E+CHCDxF+iPBDhB8ixA8R/wtu+wB+ww8Rv58fIk7hhwj8EOGHCD9E+CHCDxF+iPBDhPgh4n/BbR/Ab/gh4vfzQ8Qp/BCBHyL8EOGHCD9E+CHCDxF+iBA/RPwvuO0D+A0/RPx+fog4xR86RFTHDxF/sBBxrx8i/qAh4jk/RPghwg8R4oeI/wC3fQC/4YeI3++/DxH5AeKPESJM848ZIowaUOAP2kQYeWD8AUPEX7nM/XzPA1z4Q4aI2D9siHiO45T844aIbeYfM0S0NKFFgTs7RPzeJV4Ng4uG4YcIP0T8c/knqXjx4nTv3h2RW5vNGYbh+wfyN5vr3r0vJUpMQSSJAgVSMYx8GSoTw8jCMLIxjFEYxkgMYzSGMQbDGIdhTMQwJmAYk9VUDGO6moVhzMYw5mAY89VitQTDWKZWYhirMIzVGMY6tVG9jWFsUdsxjB0YxjsYxm61F8PYh2EcwDAOqvfVBxjGMXVCORjGSQzjUwzjNIbxGYbxBYZxFsP4EsP4Wn2LYXyHYVzAMC6pHzGMKxjGTxjGdeViGN5vFfAwCnoYf/Yw7lb3eBj3ehj3exgPqkIexsMexiMeRmH1pCriYRRVxdVzHkZJ9aKH8ZKH8YqHUUaV8zCCPAzbw6ioKqvXPMxqHvKqR6FGHm1SPKSaR4G6HkYdD6O+auRhNPYwmngYoaq5h9HCw2jpYbRR7T2McA+jg4cRobp4GF09jG4eRpSK9jBiPIxeHkZfFacGehjJaoiHkephpHkYGSpTZXsYo9QYNc7DmOBhTPQwJqupHsZ0NVvN9TDmq8UexiJ9XO5hLPMwVqk1HsY6D2O9h7FRve1hbFE71Dsexm61Tx3wMA6qIx7G+x7GBx7GMXVCfeJhnPQwPvUwPlNfeBhnPYxzHsbX6lsP4zsP46KHcUn96GFc8TB+8jCuK9fD8H7NpaB3nYLedf7sXeVu7wp3e1e437uE4V2ijvcDlb2L3OV9yyPe1zzsfc3fvXMU9s5S2DvLk95nPOl9xlPepxT1TlLUO0lx7wTFvRM85x2jpPchpbwPeMl7n5e8I7ziHaKMd5Cy3gGCvH0EefuwvT1U9HZT0XuHKt4Oqng7eM3bSjVvC9W8zdTwNlLD20gtbx11vHXU8dZQ31tFfW8VjbzlNPaW0dRbQqi3mFBvMc29+bTw5tPSm0sbbzZtvNm092YQ7k2nozeVCG8yEd5kungT6epNoJs3jihvDFHeGGK8UcR4o+jtjSDay6CPN5x4L4N4L4MBXhoJ3hASvCEM8pJJ9pIZ7CWS6iWQ6g0k3Ysn3YtnuBdLlteXLK8PI70YRnox5Hg9GONFMdbrzgSvKxO8rkzyIpnsRTDF68R0L5zpXjizvLbM9towx2vNfK8F870WLPLCWOyFkueFsMxrzDKvMSu9BqzyGrDaq8c6rzbrvNq85dVko1eTTV51tnhV2eJVZbtXhR1eFXZ6ldjtVWS3V5G9XhD7vCD2exYHvTIc9MrwvvcS73svcdR7gQ+9EnzuxfCx9wInvGI43rN86hXlpPc0n3lP8pn3JGe8xznrFeasV5ivvYf52nuY897f+M57kO+8B7jk3csl714ue3/hinc3V7y7ue4V5LpXkBueiecZeK6Bd139ZOBdMfB+NPAuqQsG3ncG3rcG3tfqSwPvrIH3hYH3mfrUwDtp4H1i4J1Qx9QHBt776qA6YODtVbvVOwbeDgNvu4H3toG3RR83qnVqjYG3Si1TSwy8xQbeIgNvvppr4M1W09VUA2+ymqDGGXhj1EgDb5SBl23gZRl4ww28VJVi4CUbeIMMvATV38CLN/D6GXh9VS8DL8bAizbwolQ3A6+rgdfFwItQHQy8cAOvvYHXtgBeM8GLeQEvrQFeI8FrVhAv1MBrYuA1NvAaGnj1VR31hoFXQ1VTrxp4lVVFVd7ACzLwyhl4ZdQrBt5LBt6LBl5JVcLAK27gFTPwiqoiBt6TBt4TBl5h9YiB97CBV8jAe1DdZ+Dda+DdY+Ddrf5k4BU08AoYeEbAdcPgmmHwk2Hwo/peA8QFw+C8+kqdNQw+V6fUJ4bBCXVMHTUM3lfvqX2GwbvqHbXDMNhmGGw1DN5WbxkG6w2DdYbBarXCMFhmGCw1DBarBYbBfMNgnmEwS003DKYZBlMNg1w13jAYZxiMNQxy1AjDINswyDQMMgyDYabJ0IIFGSRCXo8ePFmihB8i/t0QUaJECXr27ImIUKBAgds+rjtBgQIFERF69oyjePFpiCRxazpTGreaiPwWYgQiOSq/hZiAyCREcgk0ENMQmY7ILDUXkXncaiAWIbJU5TcQqxBZpzYgspFAA7FFbSfQPuzkt+3DAZXfPhxB5AP1kfoYkU8ItA+fIXKaW83DWYKDL/KnP32NyLeIfEegfbikrnCrefhZeQSah/+mffhn8puJP4P8BeRuAq3EvSD3gzykHlGPgjymiqj8VuJZkBIgz4GUJNBKvADyiirLrVbiV42EUQWkIjzSEGJGgVQG8w2QmiB1VD2QBgQaiabcaiSaqVaqLUg7Ao1ER9WZW21Ed9WTW21EH/WPmoihIMNUfgsxEiRHjVMTQCapadxqIWapeWohgQZCpzI9thZKbwVZHtipWtapt0A2EmggtoJsAdlOoH14h1vtwz4C7cMBAs3DIQLNwwcgHxJoHvLbh5PqM/UFyFkC7cPX6luQ7wg0Dz+AXAK5wq3m4WflEWge/kv78I/8gsEv3MXPCNcJ4wY1uIbwI/fzA/fyAw9wkYf4jof4jkf4mkf4msJ8yeOc5XG+oAifUYTPKMpJnuUTiuHwHB/xHB9Rkg95gQ94kaOU5hCvcJiyHNDPxvfpZ+V7qMQ7VGYnVdhBVbZQla3U0J2r3+At6rCOOqyjPqtpwCoasYKmLKUJSwljMc1YTHMW0Ip5unP1LNoxi3Bm0IlpdGQanZlEZybRlQl0ZxzdGUc0OdobZDGKOSQylljSddfq/CYiVXuIQBORpk1EhjYRmcSSTR+y6U0O0eQQzRiiGEd3xvMmk+hCLl2YcnMkHXR07ZhLa+bRivm0YDFhLKIZSwhhGU20gWjAKhqwlrqso87NBmIjNdiiu1Rv4zXtcyqzW8/oXspzAIv9lOMQpTlMad7XHaoDu1QHnqGPKcEnPMV3JPMZJTjNk3zOE5zlMc7ymD7bj9xsHr7jQS5xH5e4jx/5Kz9xNz9xNz9TkJ/5Ey6mXlX/5Mr7RXkCP6v8ZuJHgUsCPwhckEAz8a3A1+pLgbNyq5X4TAKtRH4z8ZH6UOADgSNyq5U4oPYJ7BbY+1d4vyLsENhuwBYJ2CSwUWCDwDq1Sq2QQBuxVAJtRH4jMU/NUtMFpkmgkZikJsitNiJHjZBAG5Ep/7yJiJNAE9FHxQhES6CJ6K66qEiBjqq9BFqItgKtTQgRiLUgpx3UFQgpAE0k0EA0EKgnUEfVVNXlvzYQwRJoH2wJtA/lBMoIvKJeUCUFnhMoIYHmIb99eEqgiMBj6u8Cj0igfXhI3S+B5uFegbslMIXpz3KrefgXXlx/EcETwTMMronwc6lSXHv6aS6LBIKFCN9LoJX4Rn2p8luJz0Q4qT4W4SOV30i8L7daib1qjwQaiXck0EhsF2GLCJvUernVSKySQCOxTG41Eosk0EjMVbNEmCmBRmKKmii32ogxaqQE2ogsCbQQw+VWE7GiVy+eev55fv3++D/MbR/Ab+SfpCeeeIK4uDhKly5NxYoVsW37XxYUFIRlWX84QUHleeGFkvTvP4iGDSdRtmwaFSoMx7aHYdvDse0sNQLbHoltj8K2R2PbowkKGoNljcayxmJZ47GscVjWRJWLZU1WU7GsaVjWdCxrJpY1A8uareZgWfPUArUIy1qslqplWNYKtVqtwbLWYlnrsKwNaiOWtUltUVuxrG1Y1nYsa6faRblyuylbdjcpKe9TqdJeypTZR7ly+7GsA1jWQXUYy3pfHVUfYlnHsKzjWNYJ9TGW5fxWORXkYJVXtqrgYFXUx2BV2cGqoqqqag5WdVVT1XKwaqt6qr6D1VA1Vk0drBDVTLVwKNfSoXRzh6oRDnHZDq+0dCjX3sFq72B1UJ0crAjVxcHq7GB1dbC6OVhvOlhRqqeDFa16O1i9HKy+KtbBilP91UAHK0ENUikOVppKV8McrEwHa7iDla1GOFij1Gg11sEaryaqXAdrspqmpjtYMxzKzXR4cYZD2BKHPhscSs5yCJrvYC10sBY4WIscrMUOVp6DtVQtd7BWqNVqrVrnYG1QGx2sTQ7W2w7WFrVNbXewdqpdDtZuB2uPg7VX7VcHHKyD6rCD9b6DdcTBOqqOqeMO1gnl/FflnBOUc04Q5BynvHOM8s4xKjof8LJzlC7Oh7RxjlLGOUxl5yDBzkEqOweo4uznVWc/VZ29VHX28rqzh+rObqo7u3jD2UlNZye1nO3UdrZRx9lGPWcL9ZwtNHDepoGziYbORho7G2jsbKCps44QZy2hzlqaOatp5qymhbOCls5yWjrLae0spbWzlHZOHu2cxbR3FtHBWUAHZyGdnHlEOHOJdObSxZlNF2c23ZyZdHNm8KYznShnGlHONHo6k+npTCbGyaW3M5HezkT6OuPp64ynnzOWOGc0cc5o+jujGODk0M8Zzmwnj2HOBBKcDAY5maQ4wxjspDPYSSfVSSPVSWOoM4R0ZzDpzmCGO4MY7gwiy0kk20kg20lglNOfkc4Acpx4xjhxjHHiGO/0ZZzTlwlObyY6vZno9GKyE80kJ5qpTg+mOVFMc7ozw+nGDKcbs5wuzHa6MMfpzDwngrlOBAucjixwOrDQCWex047FTjuWOG1Y6rRmmdOKFU5LljstWeU0Y7XTjDVOGGudENY6IWxwmrDBacxbTiM2OQ3Y5DRgs1OPLU49tjp12ea8wX5nMDuduux0avKOU4Pdzuvsdqqz16nKXqcq+5xX2e9UYb9ThYNOJQ46lTjkVOR9pwLvOxU46tgcdWw+dMpzTJ1wynHCKcfHTjkcx8L52MI5oY5bOMfUUXXEwnnfwjls4RxUByyc/Wqv2q12WTg71XYLZ5uFs9XC2aI2qY0Wzga1zsJZa+GsKYezqjTOutdxdibjLHsZZ3k5nKVWQJ6Fs9jCWWThLFDz1BwLZ7aaYeHMtHCmWzjTLJypFs5klWvhTFTjLJzxFs5YC2e0GqVGWDjZFk6WhZOu0iycVDVYJVs4gyycJAsnQQ2wcPqrOBVr4fS1cPpYOL0snN4WTrTqaeFElcPp+hJOYlOcEVE4HUvhdA3C6WLhRKhOFk4H1U61tXBaq5aquYXTTIWophZOY9XAwmlo4dS3cOqp2uoNVdPCqa6qWThVVRVV2cKpZOEEWzgVLJyK+mir8irIwimnrIATlsVHlsVxy+JDy+JYUBBHS5bkw+7dOdquHYdKleJwUBDvWRYH1F61R+2yLHaq7ZbFNstiq2WxRW1Ub1kW69UatdqyWKmWqSWWxWLLIs+yWKjmWxZz1Ww107KYoaaqyZbFJMsi17KYoMaXL88422acbTNGjbJtRqos2ybbtsmsWJH00qWZ1b8/jxYp4oeI3+O+++7j/2vvzMOyqrYGfgQZZHoBAYcQBxwqr5ZZdrs2m5ZZ3SzLUinTyjStHCszDS2nTMvMKW8qhmY30hzySpPhPOKcOZAEQoYDpoiG8fv+oLU55x3gxYIXP7fP83t8OcM+5+y1p7XX2mvXqFGDyMhIoqKi3CYyMvKyJSoqCpsthIiIYKKibERFhZRCMFFRwURGmgkqI4FuElAK1cqIvwPBwX5ERNgf93MT34snooxUd5Nw94gI88UW/OffYSUQWkZsbhJSCsFuElQGAn2JCvQlLMCXkGpFvyNdEVAK1cqAfxnwcxNfd/BTRPz5f6ivH2GmY0X4l0h1C9VcEu5AgFPCFIElEqoIcgubItgpgb4BBPsGYfMNIcQ3mBDfkBIJtmBzSZDp/yDf0FIJVISVSICFcAeqOaW6U/x9Q/D3rW4iwiV+Tol0wLck/NzEvwxUKwMBf1KtOr7+wcV/C4FuElRGgkshxE1sbhLqiih8beH4BofiGxZVfDzMTcLdpLqbRJSRyLLjJ0RF4Wez4RcaWvT7z+P+blLNDQLcJLAUgtwgOCrKKSH2REZiq1GDgJAQj4/FL1klQqPRaDQajUaj0Tgia2I9+A6ez4TSMkdT2oLqqpYIVl5eXnh7e19UOubC6O3trdajePobL0ecyUPk7M79hlEFLy8vLddLBHvZiHxEfn8F1T5Ugu/UOGLfhv8ddVTqvjldT3+n5k/+7KerVq1qGfMUB5Fxt413bDPMx6pomVdaZJzmTr10Nj42jwfM4z6tRGjKhBQiLy8vateuTVRUlMO5sqRTtWpVoqOjqV69OoZhqMLu6e+8nDDnuZ+fHzExMdhsNnXOVaPiTKbmjiYkJARfX98yp6OpOLmLTMLDw6lTp46Sl1mWF5Out7c3YWFhui5XQkQm3t7eXHHFFURGRjqcuxh5m4/ZbDaCgoI8/q2aYhmJbIOCgoiJiSEgIEDJ/GLa+NDQUOrVq0dYWJh6hm7jKx/m+unt7Y2/v3+Z0zCP+2rVqkWNGjWUrD3Qxns+UzUXhxSWBx98kJUrVzJp0iRmzJjBihUraN26teUad9Lp3r07ycnJTJgwgdmzZ7N48WKaNWvmdjqavwdp/IcMGcKXX37JmDFj+OSTT0hMTOSKK65wSx5yvlatWkyZMoVDhw5x9OhR9u7dy9y5c2lSuaM9XHaIvOrWrcsnn3xCQkIC48ePZ+XKlbz44osXLSvprLp168avv/5KrVq1tNwrESL3xx57jOTkZCZOnMisWbNYunQpLVu2tFzjbnpyfUxMDEOGDGHmzJlMnjyZ5s2blzk9zd+P1L3g4GDef/99kpKSGDt2LEuXLmXChAlKmSitjoocmzVrRmJiItOmTePNN99k4cKFLFmyhOuuu07Lu5Jhth5ERETw6aef8vjjj6tz7qQh999zzz2sXLmSyZMnM23aNFasWEGbNm08IXPPZ6ym7EiBe/755wG4++671bl+/fpZjpVUoCSd4cOH8/vvv3PDDTeoc/Hx8Zw9e1Yd041R+SMdx/z588nOzqaOKSrDggULyM7OJjo6ukR5yPGmTZuSk5NDfn4+u3btIicnB/l35MgRYmNjtVwrAZL/9evX5/jx40yZMkWdu/LKK8nNzWX69OmW8lGWdKOjozl69Ch//PGHKk9a5p5H2t7+/ftTUFDAzTffrM4NGjSI33//nVtvvdVteck1wcHBTJo0ifT0dEaNGkXjxo210lhJEDn4+/uTmprKqlWr1Ex0SEgIW7duZd26dRaLcUmybtWqFbm5uTz99NOW6ydPnkxhYSGtWrVyu/xoKkb24eHhDB8+nMzMTAC6dOmCYbinRMg1Xbt2BaBTp07q3JNPPmk5VoEyL98HeHt7U7VqVQffTHPGlnaNvW9nlSqOPqQlCU7uF8RfUJ5b1swuydwo72Z+jrNny98lpVPaILFJkyYAaoDh4+Ojzq1bt46cnBxCQ0MtBdhZOq1atQLgjTfeUOnI+YMHD7Jv3z7lu6k7o/KtK4ZRNGsM0LlzZwzDUB1KVFQU58+fZ+nSpRb52Zcb+Z2amsqUKVPw9/enSpUqBAYGMmjQIE6fPg3ARx99ZHmuxrOsWbOGnJwcNagQucukgHQO7spLrvvss88AyM3NJSYmxmXZ0VQc5llkgIkTJ2IYRW2v1OHt27eTkZHh1sy02fqwd+9eMjMzady4seWcbrs9j9TJCRMmANC0aVMMo7iu33LLLQC8+eablutdsWvXLtUfmNdG+Pn5kZOTw5IlSyxlQOM5qlSpQrdu3Zg5cyavvPIKhw4dAnDbEmG2VhcWFrJw4UIMw7CMYb/66ivy8/Mr2uJcsZlYlo9yNpC2v/+v+Arbp+NO5yzPKm/hlPQcec8PPvgAgI4dO6rjMtgfPnw4AM8//7zlHmfpLFiwAIB//vOfDunMmDHD4RkVWWYuF8z+jDt27OD333+nXr166pi5kQC4/vrr1TlnMu3RowfTpk2zXCPn3n33XQC2bt2qFEY9wPAMIpO77roLgMTERHVczl177bUAfPfdd27LSurvCy+8wLJly/jmm28ASrViaSpW7v/5z38AuOuuu9RxkZ0MNLt27Wq5xx4pDxERERw4cIDffvuN+vXrYxjWiSWNZxE51K5dm/z8fHbv3m2ZsDMMg7CwMI4dO8axY8eIiIiwyNc+ndjYWADGjRuHYRTXeTm/du1adu/e7fHv1hQRGBhIp06dCA4OxjAMvv76a8tkYWljK5HvuHHjLO2CTEgbhsGAAQMAGDRokOWecubvT1QKfVBQEIMGDeKtt94iPj6eq6++GsOwDvwbNWrE0KFDeeONNxgxYgR9+vRRi0glU6+++momTpxIYmIiM2fOJCEhgSlTpqhBrzNFQv6uU6cOAwYMYOSvTjnFAAAX5klEQVTIkbz22mvEx8cTHx/PyJEjeeutt+jfvz/XXHONuq+kBlfODR482MFf1dyQv/7667z77ruMGTOGkSNHEh8fz7Bhwxg1ahSjRo1i7NixTJw4kfj4eLWIzl5paNy4McOHD7ccM/8OCAjg4MGDAJZ8lTzr3r07AMuWLXP6XZJOzZo1OX78OCdPnrRor1L4XnvtNQDmzJnjVkHXXBwin5YtWwKwZ88ei/VH8v3DDz8E4NVXX8UwHBsJSWfo0KE0bNjQIjO59vbbbwfgwIEDqkHTSoRnENlMmjQJgCFDhihZiUyio6M5efIk586do0GDBhY5l1SWGjRowP79+6lbty4pKSlaiagkiFzDwsLIysoiPz/fYiGSevriiy8CMH/+fEtZcSXvjz/+GIAePXpgGEUuMxdjadeUDyJX6Zv/+9//KrmaJ5G2bNkCwP333+9U7iLPa665BoC1a9eq4+ZoP2lpaXz55ZeWezSex35C8LHHHnMqZzNSPqpWrcqOHTsALK5qcu8jjzwCwLfffmu5r5wp38xq2rQpmzZtAmDnzp1Ku5aMDAgIoGHDhhw4cICFCxcSERFhMem+8cYbAEydOpWmTZsSFRVFbGwso0aNAmDmzJn4+fm5zDB/f3+io6NJTk4GYNOmTbRt25YOHTrQs2dPFixYQF5eHlu2bCnR/1TSrlGjBhcuXOCDDz6wCF7uad68OXl5eUyePJnOnTvTpk0blixZAsAnn3zCnXfeSdeuXZk2bRr5+flcddVVlvuloRkxYgQAjRo1spw3PwcgJydHLbY1Dzb//e9/q4GiROUw549c16ZNGwD2799PYGCguk7eo0+fPgBs2LBBm8XLEcnvZ555BoBvvvnGktdyfvz48aosmeVoj6+vr8sZrKZNmwKwfv16j3/35Y7IaM2aNQA8+eSTSq5yzmaz8fPPPwPQoUOHEuVulnNycjIDBgzAMAy2bt2qlYhKgsjuX//6FwCHDx8mPDxclQc5/8QTTwCwfft2l+6kIsfWrVur9r5atWoO12p5ex6Rq1j333vvPctxkdGXX35Z4kSRORpTeno6AG+//bblWun/77jjDsszNJ4vAyJnsUS4o0TIPQ0bNiQ/P5+zZ89aJpTk3rvvvhuAjIwMS4TNcv6u8s0wwzB49NFHkX9Lly61xL+VQj937ly6d++OYRT7B4oC8frrr1vSk/+feuopAGbNmuUysyT9vn37AsW+huaZvkaNGrFnzx4A9Q72ja6kEx8fD0B2dja1a9dWzzULMT4+HsMwlHIj97zwwguW4+PHj+emm25SzzPPUKWlpQEwYcIEp98ujYSrDqhdu3YAnDp1Spm2zd8k3/P0008DRa4tZiXBviNLT08n5M+dE7USUX51RUyVixcvtsjMvvytW7eu1DTt5WQ/WyGdlO5gPINZSZD6/tBDDymZmBdh7t+/Hyh2T3Rlpja3dzIbZRgGGzdu1EpEJcF+7dOePXssA38537FjRwB+/fVXatSoYSkz9mmJhXLSpEm0a9eOhIQEli9fzujRoy2Wak9/++WMyE4mNMXTwL5v//zzzwEcJiqdyX3o0KFqbLV48WLCwsK46qqryMjI4JlnntFyr4RcjBIh5+644w6gaPJYwvmb24xbb70VgPPnz3PllVdWlPzLL3H5sJ49e7JixQrWrl2rGjo5L53evHnzeOqpp9S9MtO+b98+tbBMOlazyXfFihUAtG3b1qkg5LqXXnoJKPYf9PX1pWrVqsonsWHDhhw/fpy8vDwH64BU/piYGJYvX85HH30EwCuvvKKeKdded911ys1KOoYxY8YAxX5qcvy2225Ti9/MCtWrr77KnDlzOHDgACdOnHDqZiSr8w8ePGhxSbEvbGfPnlWLt5wpEYMHDwaKTaLmfQUMoyj0IEBWVpZLH03N31dXpk2bBsCnn35qkZnIa9iwYQCkpqaWeT2DpLVkyRJOnz5taYQ8/f2XI5LvUVFRHD16FLBaGuS8j48Pe/fuBWDw4MGW8uAsvXr16nHo0CHViRiGViIqEyK73r17q7rszHXx3nvvBeDEiRPUrVvXQW5mJfPHH38Eiiztr732Gl27dmX69OkUFBRw7tw54uLitNwrCevXr3dal+0DIXz88celyszLy4v33nuPc+fOAUUz0N99951SHCvIJ15TBuyVCHfWRMi5Bx98EIDMzExL0Bx76+Yff/xBixYtSi0/fxPll7h8WO/evZkxYwYxMTGcOnUKgF69emEYhopEMm/ePHr27KnulRnXsWPHYhiOlcHe3caVz74rJcKcngzGZKHy+PHjLWnJ/6NHj+bll18mOjoagEOHDjl1FbIfiI8ePRqAgQMHWp7t7J7Q0FBWr15NaGgob7/9tkX5MC+giYuLA4rM12Y3JPuFmufOnXO614OkIzMZa9ascfrujz/+OAC//PKLHnRWQF0RU7e4K7lyc9uxY0eJbnyu0he3B1HYtRXCc5hdJEWJkLDMZiXCz8+Pffv2Aa5dHMxlJTk5mZdffhnDKG7btBJRebC3jm/bts2pFViszbm5uU6tyWb3xIKCAgoLC7n33nstchdrx+nTp/nHP/6hZV8JkLpoPx4QuS9atAhARd8pKUqjTKomJSWRl5dHYWEheXl5TJs2zbJBqae/WWOVm2FcnBIhXgQZGRlOJ48luhdQkaH5yy9x+bBnn32WBQsWYBjFrk0FBQW0a9dOXZuQkKAWhBmGodYRiGJhn8Hy98033wzArl27nA6q7BepiYJg7oQlrc6dOwPFUVDMaYWHh7N+/XrVCS9evNjpYMwcgcodJcLe533QoEHMmDEDwzC44YYbgKL1CqKsOLNEmBUZ+1msM2fOqI3FSrJEbNiwwWn+dunSBSjaV8C8E2Z5V7TLDcnvqVOnOu1ARF5vvfUWAJs3b7aUuZLSNpexffv2MXPmTIfyoKl4zJaI7OxsADUINCsRgYGBKhygrHGwVyKkLPTt25eUlBSVvqSxYcMGALc3K9SUH/aWiB07dji1RMiA4dixY6rfcbauTVwYjhw5ovygfXx81PnvvvsOcPSb13gG8chwZYmQsUVJIbjNgVy+//574uPjsdlsKtoXQEpKisXV2dPfrSmiPC0Rd955JwAXLlyoyI2Cyy9xsxIhpjnDKBooQ5GLjLgOzZ8/X22Y4u3trSqa2UfYmSAkmk1mZqZTzbssSoQsMt6xY4eayTG7GMm9hlE8SN+0aZPLwVxpSoRgNkt/++23Kk8Mo7hBkbUaoig99NBDQNFaBfPg3n4W6/jx45a1G/b50qtXL6DIpG6OEGUOFSqKjLs7aWouvq5IWMdFixZZyrl9eLeLCfc5a9YsvvrqK5WulqNnMa+BOnz4MGANpWy2Tsp5mVQxtyHmKE4//PCDmnH28/NT7ZgoEeIWoy1QnkNkJ5tD7dmzR1nkzW2vRPGxb+MlHbnuvvvuA6yuv2bXVwlCsmLFCoc0NBWH5LtE5Rk2bJilPEhbv3z5cqB4PaSr8YK3tzepqan873//s9zfu3dvzpw5AzhatDWe568oEeJhcuzYMadrIu655x6gaPK4AjeTLb/EnSkRsmhaFoKlpqZiGAazZ89WSoRhFM+euMpg+Vs2Svvpp5+chqu0VyKczcbYN8br16+3ZHxAQAAbNmygefPm+Pn5YbPZCA0NZfv27YDrUGzuKhHmfJJwfpGRkVSpUoWHH34YKLIUmAvLTTfdBMDRo0epWbOmQ2ESS8XevXstHZT9M++//34AfvjhB4slx2wZAVi9erVHKtzlgr3b3cqVKy0ys7dUzJ0712mZc5Vuv3792LZtm0NZ0J2L5zDLVsI6mvcEMIdh/uWXXwBo06aNg9zld/v27SkoKODAgQNkZGSQnp6u/j979iyFhYX8/PPP5ObmurWYT1M+2M8apqWlWYJW2Ls7bd261elElRxr27atUkbMbbh9AJJNmzY5hBLXVLzc58yZAzi6TYtMJByzK6ujfSQ/2encx8fH4sZWWFhIfn6+CmGv2/rKgX2IV3eUCLmnRYsWXLhwgd9++80SFto+GIN9m1LO31R+iZsHx/PmzcMwiqMi+fr6qigFU6dOZc6cORYlQnzDXW2aYZ9prmZm3VEi5PfAgQMBlLuHKDw9e/bkyJEjJCQkkJSURFJSEomJicq30dUMj7tKhJCSksLq1auZP38+SUlJfPbZZyxcuJDjx48DcN9996lra9euzcmTJzl//rxF47TvgMwz2lLYzAvBr7zySgoKChwWTks6b775JlAcAUsPOsq3roiFa/Pmzeqc+L0aRpHFzr5eiFxdRRRr3749u3fvVhFeZIBqHqhqPIPI7NNPPwWgX79+FrkaRlHQh7y8PKcdh2AYRUEd1qxZw9q1a1mzZo0iJSWFU6dOUVhYyPr160lNTXU58aGpOJnXrVuXvLw8cnNznQbPkCAK5tlkZ2341VdfDTi6nNpH2BM3N41nELkOGTIEQI2J7IMoyOTkPffco86bZS5yT0pK4vz585a9pszlR1zCH3nkEZWOp/NA42iJePTRR53KR+qwua5HRESQlZXFH3/8QfPmzVV69nuQiHWqgvr38kvcmSXCnCG1a9fm4MGDFBYWcv78eTp16qTulfUJSUlJGIbjwFs0bnH/kE2aXC2sdqZEmAdS3t7erFu3DijePVSEs2XLFjUDGBQURGBgIL6+vkRHRytf5tatWzs83x0lwrweQ2afg4KCCAgIUJYVWbdg3t7eMIo1WZmJMEe7Et/5vn37Os0/s5/8rl27KCwstESlkmfMnTsXcC8MmebiMfvHnzx5kuzsbMuAQM6vWrUKKH3RlMipWbNmbNy4UUUBs99vpFu3bmpgqhWKikfq5XPPPQdYY8fbW1tXrVpVZjnJtTLhIYNVPStZOZBIPeb6LGVCrI4SqtNVG+7n56dCAJvDOsr1zz77LACzZ89WZcvT3305Yr/41TzxaXZt/PXXXzl+/HipO1Z/9tlnXLhwwcFd2V4JNQdr8HQeaIrlJN42rpQIe8zRFQHat2+v7jO73UPJUfzKgfJLXDKlZ8+eqgGzX0TUsmVLTpw4ARSvf5BBrHR8sju0j4+PJSyrzMZnZma6rHByrURxGj16tOU9RDASDWr69OkYRrEVonv37sqVx5kpWTb/kuhQzqI+iU+qmCfluDmd1atX061bN8sxeV7t2rVV9JYbb7xR3SuRN/r3749hFK2pkLSTk5PJy8tTgwbDKNq9e968eSpyizxHCp4oCv7+/urc7t27ycjI0OshKgDJ85kzZ1pkLS5I4eHh5ObmqhlF88LKxYsXO6wfqlmzJikpKUrBDQ4Oxt/fn6CgIGw2Gz169GDJkiUe/+7LGbPL0pkzZ9i4caOSoci9Z8+eACpMp7nezp07Vw0iZJ2LYJ61lDUROjpT5cC8EB5QVnjZZdowihS/Y8eOqcWxhmFQv3595s+fr/YckmtlTyVROPz8/JRr0+TJkwHXYdA1FYPZhXT79u2cOnVKyVbqeosWLYDiMPjSn3fp0oWkpCSuu+46lZ54TkhYaD8/P6pWrarGLrNnz+bMmTOWBbiezoPLHfMErb0SYR+yPTg4mClTpjB+/Hj8/PzU8U6dOgEwYsQIVXZE5klJSVy4cMFisa6A7yq/xM1+9cuXL8cwrA2YnBe/fzG7SWY2adKEzMxMDh8+rGZS5f6oqCi2bt1KXl6eZcM2V+8gezWIW46XlxcBAQHccMMNLF26FIB33nnHsgmdl5cX+/fvt2zwJB20vEeLFi0oKCjg9OnTDr6Hco2s/7B3pTJbITIyMiz+6vamSUkjMTHRcs2qVavIzs5WDYVhFIfx7N27N4ZRrBBNnz4d+Xf77berdAIDA9m7d69aUC7f/8ADDwAoC5HufMoXKTd16tTh1KlTfPHFF5byImZwUapl0JiamgoUbYAonVJwcDAbN24kPz+fPXv2kJGRwU8//cThw4fJzMwkNzfXojhq2XoOyft+/foBxWusqlSpgo+PDz/88IPawdx+gR3A+++/bykngnmGc/PmzVqJqESIXHx9fdm2bRsHDx5U+wcZRnGQjyeeeEJdZxhFUQyhKA68eUAZFBTErl27yM7OVu4thlGkdBQUFJCQkKDlXgmQ+iv7OMlAUMY8iYmJFiu0YRRNIopLs3ltYnBwMPv37yctLU2ti5T0b7zxRs6cOcOTTz5pOa7xLOaJ4aysLABGjRplkZG04/3791dtvL01ctmyZZw4cUK5KBtGkTsruPbKKUfKL6MCAwPp0aMH69at48CBAwwbNox69epZrpFMGTlypMWsI41dZGQkH330ET/++CPTp09n+PDhvPvuu+zatYvFixfTsGFDDMOxcTTP8PXt25etW7dy5MgR9u3bx8cff8ycOXNYvnw5GzduZOHChbRq1cryPrVq1eLDDz/kxIkTzJ49W83mmv3TmzRpwqRJk0hLSyM9PZ2VK1eq6wzDIDY2loEDB7J9+3aysrLYvHkzffv2VRFSDKNoYfPOnTv58ccfefHFFy2+sZIXHTt25NtvvyU9PZ20tDRGjhypOoqwsDA+//xzNm3axEsvvcQrr7zCjh07eOmll1S+2M96HT16lEaNGlkKWq1atfj6669JSUmhb9++jBgxgt27d6uwu7rzqRgkn5s1a8a2bdv44osv6NWrF++88w47d+5UbnXm6EoysPj+++/V7OOYMWM4e/YsGRkZnDhxgpycHMXRo0fJyclh8+bNOpZ4JUHyf8CAAaSlpTF27Fh69epFcnIyixYtUovkpL42adJEdUJ9+vSxnHOW7rJly8jKynJoXzSel3lUVBTLly9n7dq1vPDCCwwbNoydO3cquZrbcHFtPXz4sArXa55YW7RoEVu2bOH555/nueeeY9OmTUydOrXMG1Nqyg9p4zt06MDBgweZNWsWzzzzDAkJCaxbt85hwrRatWoqWuXUqVMt56Kjo1m5ciU///wz48aNo0+fPrzzzjusXr2ahx9+2PI8jefp1q0bQ4cOZcWKFWRlZZGens6+ffsYN24cAwcOtHiOdOjQgQsXLnD+/Hk16Svj04CAAObPn8/27dsZOHAggwcPZufOnbz++usYRoXX8/JL3MfHhwYNGhAZGUloaCgNGjRwOmiRGXezm49hGBZzfEREBG3btuWxxx7j3nvvtfgBllRJAgMDiY2NpXr16oSEhBAaGkp0dDQxMTEWbV+eZzYlxcTEEBQURHR0tGqwze8eHh5O/fr1CQ0NJSQkhJo1a1qus9lsxMbGEh4eTkhICOHh4cTGxqo8MIyiRiAiIkJdax9hqkqVKtStW5caNWpgs9mw2WzUq1dP7Q0h3968eXPi4uLo2LGj0k7t88XLy4tbbrlF7Rthfob8btmyJXFxcTzwwANqVls3QhWLOazrbbfdxhNPPEG7du2US5n9TupBQUHcddddlpBvYWFhqrwEBwcTEhJiwWazqTKkqRyIXGvUqMHDDz9M165dLdZN+8g6jRs35uabb3arfgYFBREaGqrrciXD3H9de+21xMXF8eCDD6q6bC8vb29vbr31Vho0aGApC+Z0rrrqKh5//HE6d+7scpJN41lEHoGBgbRv3564uDhat27t4Mpsngy98847LdYqc7/dtGlTunTpQlxcHG3atHEYH2gqB7Vq1aJ+/frUrFlT9c9hYWHUqVOHBg0aOERPvP7667n22mstadjX9a5du9KpUydP7gHk+Ywt6cPNszD2OItIczGYFzFearhSokqalbT/Lfnsbjqa8sfZPg6uZK3DNv7/wVl9c1UWnP3WXHqUpe11NvHjTjq6jFQ+nNVrVzJ01caXdL3uuy9tSmrjyzLuqwDKPyPM/JV0zOHtyhqhxBV/5d3dSbOs5919f/tr3M2b0hSvi81jTflgDt9aUvmwl1dJZf7vqI+a8kPk6W5ddTdNLe/KTXm04XomunLjbl131saXJHNd1ysnZe2PXSmJzuTuQZl7PmM1Go1Go9FoNBrNJYXHX0Cj0Wg0Go1Go9FcWnj8BTQajUaj0Wg0Gs2lhcdfQKPRaDQajUaj0VxaePwFNBqNRqPRaDQazaWFx19Ao9FoNBqNRqPRXFp4/AU0Go1Go9FoNBrNpYXHX0Cj0Wg0Go1Go9FcWnj8BTQajUaj0Wg0Gs2lhcdfQKPRaDQajUaj0VxaePwFNBqNRqPRaDQazSXE/wEku5CrDXmca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9" name="AutoShape 5" descr="data:image/png;base64,iVBORw0KGgoAAAANSUhEUgAAAxEAAALGCAYAAAA6KxxFAAAgAElEQVR4nOyddXRW17boOdoWhxB3d+Lu7u4uX5IvrkSA4BbcQ9FS3NMCpbhLseAEDy6lLT1tzz3c8967v/dHz5cb0gRCe+7hcMfaY/xGRta3955zzbVlzrXmWrtHjx49EAgEAoFAIBAIBIK34J0rIBAIBAKBQCAQCN4v3rkCAoFAIBAIBAKB4P3inSsgEAgEAoFAIBAI3i/euQICgUAgEAgEAoHg/eKdKyAQCAQCgUAgEAjeL965AoJ3SF1dHc3Nzbx8+fKd6/Kv1rGuro6nT5++17Z5n+wtEAgEAoHgfxWvFjQ0NNDZ1nG//6nt5cuXtLa20tjY2KXSTU1NvHjxAoAXL16wcuVKJBJJp3p2R+fuyGxvn+bm5jb5AK2traxcubJNxpvs8+LFC5qbm6mrq3vXjf9KPd61Lv9qHY8ePUpTU9N7bZt/R3s3Nja+cn/u3r27y313797Ny5cvefnyJUePHu10H4lEQlNTEy0tLW8MbHbv3v2Le+3Xym1sbOTp06dt53r69GmXz4junK+uro6Wlpa28zU3N7/zthYIBAKB4Dfwy0KJRNL2smtpaeny4KNHj77Skytz5AEkEskby+vq6n7hrMh6h4E2x7w9TU1Nv3gBNzc3d9vp+TUyZcgclN27d79Sj47Oxutk9ejRg5UrV/Ly5UsAGhoa3vUF8F44yv8TOr548eKVdvxXye1OwPuu+bX1bn/Nt986CySOHj3Ky5cvqaurQyKRtAXXHfd7+vRpp/dXZ8juK9nWmUPfHbkrV67s8jnTMfDszvkkEgkvX75se57W1dXx8uXL146ECQQCgUDwb07XP7Z/6XXG7t27f/Gy7OpF/zblMiers15EmZPQsVwW9HSn0m8rU1ZXeH2QIXN0ulNv2YjPv4MT8T/hKP+769jQ0EBra+s7sY0sEH7XNv2fqHdLS0ubky2RSNoc744jCLL7rb2TL7NLV4H1m3Tq7HnUke7K7eo507Eu3T2fzA7tg1ZZoPK60TCBQCAQCP6N6frHo0eP/uLF156WlpZfpOS8TbDwW8o7ym1sbOy20/O2MmWOwpscFFlg0J1zvum3fyX/Lnr8K3Vsbm5+bUD4PyVX5jj+b7V3Zw5xZ+eSPVvaO9qy+6er++xNOslSqFpaWrpMO+qu3M5GCmXPgfbB59uer70usvP9O3QkCAQCgUDwK+j6x9c5zxKJpNOX39s66J2Vv+7lKntpv3z58heOQnednreVKetF/DWpR69zfKDrkY/OdGifqtE+gOs4Eba9jTrTuX3vsCz46o7tWltbX5EtO6Yr+S9evGiTL5PZvqy97dunpHUnOJXJ6FheV1fXpufLly+7zMfvKrf+dbbpTF5nZa+zVWdbZ3r8Vpu+7np5k45vY+/u3gMdRzRlo3YdOyiga6f6dbLbB2eyravUqO7IlY08ytKUevT4udOko27dPV9Xuv8aewoEAoFA8G/C63fobBi+R4+fX7Kd9eS+7cuyY7lsfkJXDnCPHq86NK2trW89QfltZcp6OH+NgTurd3unuTu94TJHRVZPmcMkC0DaO4uynmBZb2jHIOXp06evzAXo7nyS1tbWNtvIAkjZMe3ly+ojS+l48eLFG3XqLFf85cuXr1xzHXWUSCSvTGhvf6zMeewqBa2xsbHTNL032aazOS7tFyLojq1edy90tMmvtembrpdfo2Nn9u4OskCs433VlQ1eZ5vu2K2xsfGVduuso6G7cmX2lgWjv6XTRPYM6a4+AoFAIBC8B7x+h65GI962t/BN5e23lpaWN054leW0y7a3WenkbWW+6UXf2fa6395WZ5lz+zqdOtOxY5nMqW7vyLSf9P4mm7UP1t7Uc/22OrU/d2eT59sfJ2v7jsGjzHnsKK/jtdpZukt3bdOdOv0aW3X3uutOWXevl+7q2JW9u0Nzc3Onc0+6ssHrbNNdu/Xo8d+BU8e2f1u5zc3NbfOtupuq1Vl5+wBQ9pzpLLgTCAQCgeA94s07yV6i7V9+b5u33J3yXzPZuKGhoa2Xr33qwet4W5my7XWBTfteatkqLV3VW5aqInMg3sY5a2pq6nSlms7kdCzrakSlq7Zpj+zY5ubmTu3QHfnd1UnmvLdPOZJtspWtOtOx48o87beO+3VVvzfV623q9Da26u691N2yN10v3dXxdfZ+E7IVibpbtzfVpbt2kyELDH+t3Obm5rYJ07L79bcEJbJlYOHnTguZfmKpV4FAIBC8p7x5p44TBV/XK/m2zkHH8je9WLtyImQv+V+z4s6bZMqCqDelcnRWx9c5PrLeye7oLFtGUvZ9iY7n7Y7st22b9jQ2Nr7ipHfUubt1/7U6yTZZO3c216E79egqAH5bPV63z6+x1W+5njore9P10l0dX2fvN9HZPAwZna1kJpP7a+ZEdEZnCx10V25ni0q0n0PyW+oh47fMtRIIBAKB4N+A7u0oe4E2NDR0q9f+t5TLZHU156KrlVd+i3P2OpmyvO43pR10dt436dQdnTtbn77jcd2R/bZt0xntP/TX3vHsbt07lskc2c4mpra3d/vjugrqZNvrPhrYfi7Ar7k+36aN38ZWv+V66ljWnevlbXTsbhDdnt27d7+2HTpzoH/r6kwd6exZ1V25r1tNqTNbv009uruPQCAQCAT/5nRvR9lL7+XLl691JrrrjL2pXDa5trNVerrquYfu5Re/rcwePf7bWXjdS7+7Tl9Hm/4zgpPu7NNVbnd3nDN41dHv+K2D7ta9Y1lnE8xlzlr73u+Ox8kmwrdvK1n9nj592qZrXV1dm31lHwLrrH7dtU132+JtbfVbrqd/hY6d2bsrGhsbf/GMkAUrsv9loyPt21imw9uOcnZFU1PTLwKZ7srtbnD7a+ohPjQnEAgEgv8ldH9nmSPR1e+/5YvVHV+47YOW9l+Ilm3tU6pkK8fA63uhf61MGbIUh9bW1l9MwJU5Du2dnPayOp7rbb5aLesp7rhKj0zW3bt3fyGnvc1l9WxfP5lMWSpXR+eoI/Czcy47rv3H2jqrZ2d27qxMljffcVWkzhy1jnaUXY+dyWy/yXRuamrq9AvGb2ObjqvstG8L2T6vs1WPHv/toMqWo33Tdfq2Nn3T9SK7jt+mPTuzd1d6dzU3paPtZSlXEomk7biu2qerZ4iMlpaWV+Z3rFy5sstzdUduZ6mGXa2o1t161NXVtdn+dR/xFAgEAoHgPaH7O3dnQvVv3dqfs70TB7wyUVK2TKdsa+8QdcWvldn+94aGBpqbm1+ZrAo/OxtHjx79RbDT1fbixYu2fPU32b2hoaHNMZPZX1b39itUta9PV3VsPxFdNqm7fe7862zX/hsMnaW+vEl+VzrV1dW90pYdJ/t2dlz7pVU71k/WNh1z8p8+ffraOnbHNu3bQuYodtzndbaS3UfAa/X5LTZ90/UiCxLepj27sndHXje5vbMAv/03Tbqad9HV1tl54Ge7vqkzoTtyGxsbX7nPX3feN51P9ltLS4uYAyEQCASC/y28cwUEAoFAIBAIBALB+8U7V0AgEAgEAoFAIBC8X7xzBQQCgUAgEAgEAsH7xTtXQCAQCAQCgUAgELxfvHMFBAKBQCAQCAQCwfvFO1dAIBAIBAKBQCAQvF+8cwUEAoFAIBAIBALB+8U7V0AgEAgEAoFAIBC8X7xzBQQCgUAgEAgEAsH7xTtXQCAQCAQCgUAgELxfvHMFBAKBQCAQCAQCwfvFO1dAIBAIBAKBQCAQvF+8cwUEAoFAIBAIBALB+8U7V0AgEAgEAoFAIBC8X7xzBQQCgUAgEAgEAsH7xTtXQCAQCAQCgUAgELxfvHMFBAKBQCAQCAQCwfvFO1dAIBAIBAKBQCAQvF+8cwUEAoFAIBAIBALB+8U7V0AgEAgEAoFAIBC8X7xzBf7XsHn7XiSFlfQcoMwAJS0GKOnQZ5AG7n4RjJo4i5HjZ2E02BkdI3vcfaP53QfyfNhXjT5y2vSR0+aPPZUwNHfBLyQJe9dgNPVtGKCozwBFXUwsXQmNSWOQqj69BqrRV16TvvLqyKvpIa+mh+FgW/IKysmU5KOooomCsgajx01h7IRpuHj6ExwRR1nNSEytnfEMiMLZKwR7j0B6y2swUFWPfkraOHuGomVgTe+BGvSR06SPvBYf9FPhz32V6SOvRS95DXoOUv8ZRU36qOjQR0WHXkrafKSgQR8lDfooqNJbXoVeg5RfoX1Zb3kV+iio0ldRjf7KGgxU1UJOTZtB6np80F+RASra9BqkSk85FfooqPP7XgPpq6hBb3k14tJzsXL2IiQ2hcCoRPora9FXUQMVXRNUtE3p8bteKGuZMNjOA3Nbd8Y0zMHU2hULe08U1A3RN7PHOygGSwcv+itq02eQBv0UtFDSNKbvQFU+6qOAkpo+xub2pGTko6Smj5mlEz37KjJISRsFFV0UVHTR1DXDJyAS38Ao9I2tsXJ0xz0wmKHjJlBUVUN8ehZmFraYDrbB1s6ZkNAoklMyqaweRl5BKU7u3hhZ2mBkbYuxjR3OHt40TJrA8UP7uXHlIrdaLnP9ymVOnTxB85mzXLx4mYuXWpjbuBjfoDCs7F0xs3HB1SeErPxyImKTcXTxJC4+mfr6kWzevJkLZ5t59ug+L7//joe3rvOs9TaPbl7nxZOHfPPwHn/55hn/5z9+5PmTxzy+f4+vHz/g68cPeP7kId8+e8x3Xz/hxfOnfPf1E755+oinD+/x5MFdnj26z/MnD3ny4C53b13nzo0W7t2+wb3bN7h9/SoP797m+ZOHPHt0n2+ePuK7r5/w6N6dtt/v3GjhQestbl+/ysXm01xsPs31a5f58ce/cOLkcRqmTOLAof1MnzmN1PQURoyqZ9+Bvezas5PVa1cxY8Y05s+fy5Ytm9i0aQOffLKUVatW8Pnnn7N27Vq2b9/OlClTyMrKorS0lFmzZrFlyxZWrVrFypUrWbp0KVevXmX//v3s2LGDEydOsHPnTmbOnsHY8WMYN2EsktxsrGws8fT2wMjEkD79evOnD/6It68X1rZW2DvaYWxqhLauFoMU5NAz0MXBwYGkpCRKS0spLi7Gzs6O8PBwCosLCI8MY3PTBtZvXMPeQ3vILczBxMKIwTZmhEQHs+/oXnbv/RJnVwdU1BTx8HIlvzCXBQvnsWr9CqbOmsz8pXM4eeE4Q8fUoK6vgmuAExHJoZjaGxGXFkllTT4BQa5oaMnh6GyOilo/jE01cHa1wMJKDzsHE2LiAklOjWgjOyeB9MwYbOyMsLYxxdnFBncPB+zsB5Obl05EZCDpGQnk5KYRHOJDUnI0UdHBJKfEkJmVRFZ2Mj6+rri4WePuaU14hAfePjY4OhkTFeFJZnoENpbaeHtY4mxrgIOFDmkxAUiSwhheJqE0O57kcG/So/3xtDfB39WSxHBv4sI8iQx2x1BXkZSEEFatXkBVlRQ7J1OCwjwIjvTG3M4II0tdVA2UMLbSQ8tAhUEqfbG2M8E32B0bJ3NUtAZh5WBK3chKfvr7d8ycP4nY5HCikoLxDfVAUpSKT4g7ienR3LlzlUP7d7Fu7QqyJWksXDSPKdMnkpadQkVdOR9/soD8MinT501j+55t7NiznRNnjvHx4nls/mw9oyeMZPKMSaxc8wnHvjrErr1fsGbdSs6c/YoDB/dw4eJZTpw4xratn7F2zSo2b9rAnt07WdS4AC83V1JTkliyeCGbNq5n3NjRjB0zij27d3L50gW2b/uczZs2sG7tajZtXM8X27ey9fMmNqxfy66dO7hy+SKXLjbTfPYk27ZuYdrUSVQPKWf8uFHkSDIoLSlg3dqVXLrYzFcnjvDp8iVs3rSOo0cOsPPLbaxetZxPly9rk/NZ02YuXTzPg/t3efjgHj/9+Bf+/p9/4y/ff8etm9c5e+YUV69c4sH9u7RcvczevbupHVpDWnY6Hy9awMzZM5g2Yypjxo1m+vSpnDx5grt373Dz5nUuXTzP0yePePjgPju//ILD+/fx9//4kdu3rnH0yH6atmzg8aN73Lt7h717dnH3Tiutt+/w+NEDbt64xq2bLdy/d4uWqxfYu3cr8+dPpWpIHg0Th/LpspmMri9nWkM961Z9zNRJw5k6aThrVixg5tTRFOQmM7S6kHWrFrJ1y2pWLJvPimXz2da0hs83LGf35+vYun45q5fMZeGsSYwbVsGwinwaRtVwIeM7Pv14JhtXLGTDpx+zfvkCtm9cweZVi1k4axJ1lYlUFEeQn+VHboYH0iwvpFlu5Ge6UpLrSWG2G3npTuSmOCBNc0Ka5kxuiiPSZGfy09woknhQnONJSbY3xVleVEp8qc4LoCrbn+IUDyrSvKlM96Eqw5/KdD/K0n0py/CjIiuAITnBVGT6UycNY1RpLGPK4xlRHM3Q/HCGFURQXxTFiOJoanJDqMwKoCY3hKH54dTkhjBEEkR1TjB10hDqCn7+W5XjR3mGD6UZnlRk+lIp8WXJrHqmjJRQmxdMRbYPZenelKR7UJzigTTRhYpsP2qkwVRIAinN9KE00w9JojPpMQ5I0z3ISnYjOdaWhGhbUhMcyEh1Iz3FmZREJ1ISnRhZl05Wihep8a5kJnuSFONEaX44KXEuFEiCGDU0g2Ufj2T0sEyGDUmmrCCCaROLycv0Z+70KtavnExFURTVZXHkS/wpLwonJtyKiuIIygpDKS8JJz/Xn6ryCPJzfcnOcKdQ6k9CrBVJ8XbExzmQmxPIqBE5zJldzcwZlYwZnc2I+nTGjZVQWhJOvjSQnBxvJBIvMjLcSE11JCPDhZwcTzIy3UlLdyU1zYX0dFcyM92RSLyQ5vgglfohyfQgN9eHPKkfSWnORCfakpztRnSyHdbuKtgHGOIaYYVPvCO+CQ54xtjgGj0YtxgLvOOtcI80wT3cEJ9oY8KTrUnKciQ9zw1psS8llcEUVQaRU+xDSXU42cUBJGa7UVQbQ9nwBGKy3IhIcyI01YGoLGeSinxILPEmSupElNSR5BJPEnK9iEl3JbMoiNEzChk1M58piyuobUgnuciLiEx7Egs8iM91JTXfm/zKCMpr40UQ8c9k1cZtDBszmf6KmvSWU6W/ojYDlXUZqKxLee0YSoeMxicoDgs7H/RNnejxu37omThiauXBQCUDBijqo21oh6G5C1oGtiiqmzJQyQBNfStcvMIIj8ug10A1PuirRG85dfrKq6NpMBgNfXMs7N2Jik0hOCyagfIqOLt50zB1Dtm5xXgHhFFRU49/WBwDlbXRNLDEwz8SU1s3esqpoaBphHtAJIbmTiioGfFhXxU+7KtCz4HqfNhflY8GqP0iiOitoEl/FV36qenRV0mbnvKq9FNSp5+SOn0V1dqCCVnA0EdBlY8GKtJrkHJbANFHQZWeckr8ud8g/thnIPIa+vyhtxyD1PXop6TJQFUdVPVM6auogbaJFdLyWvIr6vigvyLyGvoMVNXhD73lUNI2QsfUmv6K2jh5BuPhH0lRZT1uvuG4+YajaWCJsaUzmgaWuPtFEJ8mZbCdB33lNVHXG4yylgkf9lNGTcuYP3zQHx0DCyxsXAkKi28LKDR1zZBT1EJV0whldQPklXXw8gsnK7cUD59Q9ExtCIyKp2L4CBIzJTh7+zFIUQ19I3PcPXwJj4jF3sGV2LhkMrPy8PINwtbJDWtnN+zcPElMT2fVyk+5cOYk1y9f4NK5M5w6eYKvjp/gypUWLl2+xqmzF6msHYGRhR02rj6k5pZSO2Yq0orhmNm54+TqRUVlDV9+uYtr165x9eIlbly9xIsnj/jrt1/zw9PHPGu9zYsnD/n20X2+f/6Uv37/LQ/vtvKg9Q7PHt3n4d3b3Lt9g8f3W3nx/Ck/fPecb5895tG9Ozx5cJdH9+7w+H4rTx/e4+Hd29y50cKta1dovXmN1pvXuNlymft3bvL04b22Y548uMudGy08e3Sf+3ducudGC3dutHDj6iWuXGjm+pWL3G29yfXrLZw6c5IFCxuZNHkiGVnpjBk3mgOH9nOm+TRnz55my5ZNrF69ki+2b6VpyyYWL/qY5Z8sZeeXX/DFF18wb948tm3bxpYtW1i4cCH19fWMHz+eHTt2sH//fhYvXkxjYyPLly9n5cqVzJ8/n9raWnJzc/Hy8cTGzprf/aEHcvIDMTU3wcXNGUNjA1zdXdA31MPe0Q4VNWXsHe0wNDZATUMVX38fxo4fQ1xcHOPHj2fFihUsXboUf39/jI0NGWxpjp6BLpLcTL46dYxT507y6ZrlLPl0Ec4ejgxUHkBWfibjJozG3tEGfUMdklMTqKgqZfzEMRw8tp/Fyxcyf+kcVm5cTlFVPrqmWkQkhxIQ7cuf+v+egoocho4oIy0jmqSUcKJi/IlLCMbb1wFjUw2cXAbjH+iCnoEyWjry+AU44+Vjj7mFDq7uVrh5WGNrZ46NrRnePi7Y2JoRFR1MULA3+QVZVA0pxj/Ag4BATwICPSkuyaW0TEplVRHePi7o6CljbaOPg6MRQcHOxER5kxgfQK4kFmsLLbJSwogMdCHc34n02EDCfBzwcTDF3kSDEA8b/J0HM6QwndTYAOzMddDXlMPKVBMbC10y06MYPaaKhYtnEBUXgK2jCd6Bzjh4WGNuZ4SlizmGFjqo6yuhrquIu68jzp62aBuqYm5jiFeACxFxQUQlhLD38A5GTRjOkGGluPs6s2X7Onbt3Ya7lyOZGcmMqK/F28sVB0drCotyWfbpIr7cvY2d+3awcNkCtu76nNqRNew6uJPn3z/jP//rbxw/eZhPViymfswwlny6iK9OH2X3vh0cPnqAs+dOsf/Abi5dPse5c2c5ffokx48d4fDBQ+zc8SVrV69h1fJPWb96DdK8HKZPm8K55jOcaz7DsaOH2b3rS+bPm8PqVSs4cvggnzVtZv++PVy5fJErly9y+9YNnj55xL27dzh29CCXL53jXPMpNm1cy9gxI5g7ZwZRkaFI87JZs/pTlixewMYNa7h65QIP7t9h/75drFyxjC2b17P8k6UsXbKIXTt3cON6CzdvXKPl6mVu37pB651bPH3yiKdPHvHs6WMe3L/LxQvnOHL4IF+dOMblyxfZvmMbw0fXM3rsKPILpZSWlzBp8kSmT5/K2rWruXr1Mrdu3eD6tat88/wZjx4+YOOG9az8ZBlXL57jxXdfc+b0cVavWk7z2ZNcvnSBnV9+wfWWa9y/e4+7rbd58vgh3zx/wqWLZ9m+bQubN69kzpwGklPCyJNEM250CRPGVlA/NJ+66hwmT6xmy8Yl7N+ziUnjqynOT2X65BFs3bKSpo3LWbFsLo1zJrFgbgPrly9gy+olrFk6jzVL57Fl9RLmTxvH0HIp9VWFNIyqYfzwShbMmMDiuQ0smz+NzasXsX75AlYtmc3Y4VmMrE2hVBpCXqYnJdIAinK9yM90pTjHg5xUB6QZzuSlOpKVYENGnDXZiXZIk53JTXamONuDwmx3CjM8KM3yoqYgiJFlkQwvDKcq25/KdB+GZPpRkx1ErSS4zfmvzg2hVhpGVXYgtXmhbQHD8MLIV4KIOmkYZem+lKb5UJ0TzLCCCGrzQqnNC2VYYST1JZEMLQxjSG4g5Vm+lGZ4U5rhTVmmD+VZvgzJC6UyJ4jiNE8Kkt3IT3KlKNWDwhR38hKcGV0ez5iKBOoKI6jKDWZIXghFmb7kp3lRkR9CbroXWcluZCS7kp3mQUaqG4lx9sREWhEdbkVYoCnZqd5kp3pTIg2jRBpGRpIHBZIgrl/axcTReRTnhTKkNJbaigSqy+JoGJvP8OoUZk4uY87UCsoLwhg+JJHq0mhG1CRTVxXPmk/H8cVnc8iT+JKd4cn4MZnEx9tSUBBAaqozHh6qxMZaExvjQH5eGGNG5TF7Zg1zZtUyuaGYkSOyGFqXzNC6ZMrLIpFK/cjJ8SYry430dEfS0x3JynIhL8+bnJyfyZN4I8n0ICvdjbwsL4oLAsnN9KS8JJTKykgyszyIjLUiNtmeoAhT9Cx7o++ogpGHDhY+hlj6GWDurctgHx1sgw1wiTAhINEW/3grQpJtSJC4kF3oRV6pH0WVQZRXh1FeE0lJVQQZUm8y8nwZOjqdouoY4jLcGNGQR3pBAPHZ7kRnOROf60pcnjORWbZESWxIKnAlPNmWnPJQSofFM3FOMfVTs5m9oo7ahnTSSn2JyXEms8yfBIkLKXnuSIr8yc73F0HEP5MJ0+bhFxpLPwUN+iloMFBZFyVNY0ysXCgZMhK/kASSM4sJCEtBU9+GP/dWwcTSHRunAOSUDdEysEVT3wY5ZUPklA0ZqGRA30E66Js64B+aiIt3KH/oOYheA9X4U28FPuirgImVE6bWzlg5ehIWmYCnTzC6BuZkSgoprxqGo4s34dEpFJbWomdqx0BlXYwtnQmLTUdO1YA/9VFC39wRz8AYBirp0UdO85UgopecBr0GqfPRQFV6y2vQU06NnnIq9FXUYKCqDgPVdemvrEWvQb8MIjrSX1mjbZ9+SuoMUNFkkLoOilr6KOsYIq+hT4+P+qOoZYicmi5K2kYYWNijpG2EpZMnw8ZNISQ2hYGqOnw0UJm+ihooav33cRb2nkybu5RUSQlOnsHYuwUQEp36c11V9FDSNEZB3RB1vcF81F+FD/spo2dqh46xDXIqesgp6vBhb0UUVPSxsvMkOj4LNS1TVDSM0TW0Rl3bDFVNE1Q0jFFWNyIoLJFhIyeTmlmEiZUTZXUjKKkZTlBULFZOrmjqGGLv5E5iUjpJyRl4e/mTmJRGYVEZUXGJePoGYOPogqmlDbGJSWxYv5Zzp463OddHDh/kxIkT3Gm9x5Xrt9i1/zCpkgIsnbxx9g0nMi2PtIJqAuOzsHUPJD4li4rKGj79dCV79uzhxJGjXL9ykW8e3uenb57xrPU2rVcu8fTubZ7du8Pje3d42HqLa5cv8aD1Dl8/fsCje3d40HqLrx8/4Kfvv+VvP37PD9895/mThzy8ezSPpgwAACAASURBVJsHrbd4ePc2Tx7c5eHd223Bw4PWW9y9dZ1b165w/85NHt9v5d7tG9y9dZ3Wm9e4cqG5bRRCFni0XDrPlQvN3Lh6iTu3r3Pw4H6WLFvMJ58uY/zEcZSUFDF+/Fiam89w8eJ5jh87wrKli1m/bg2njh9jW9MWFsydw9qVKziwZzcLFy5k/MQJbG7awpbPmtizby/Lln/C2PHjWLJsKQcPH2LDpo2MGTeW8MgITM3NMBtszu/+8HtMzc3w8vHExMyYHr/rgYKSPDp62vTp1xsDI318/LwxG2yKp7cHHl7ujB47iqHD6zAxM2bgoAHo6GkTERFBVVUVc+bMYseO7cyYMY3cXAmu7i6oqithYWVGVXU58xfNZfHyhTQunkdAqB8W9oOxdrJCTUMZK5vB+Pp7MXxEHdNmTCY4NICKmjIWLJlPfHoMoxtGUDW8nAHKfXELdGbk5OGEJ4UQFhdIZl4ixuaarFjzMROn1DNy7BDyi9PJzImnfEgeo8fXkJQWgaWtAU5uFji7W6JnpIKlrQG+gc5Y2pjg6mFPeFQgAcFeOLpYExUbQkGxhLLKAqJiQ3BytcE/yJPisjwqhhRRVJpLcJgvGlryGBurYzlYm8hwLyQZMVSWZlNRkkVksDuZyeGkxQWTFhdMZnwoKVEBRPq7EhPkwZQRQ8hJjiQuzJuUuCBC/VxIjg8hMtQLf19H0lIiKC/PwdHZnNBIb9KzY4mIC8DYSg8dE3UsHU3RMVFHSUsOHRN13PwcsXY2R9dYExsnCxzdbbF3tcbQRJumreuZPW86Lu525EgzuXLtHDNmTiY5JY6JE0YzuWEc2lqqODnbEhkVwobNa/jb339k89aNGJrpU1xRyLyFcxg9YSQtt66wfPUyiisKCQoPYOjIOj77oonzF89y4NBeLl+9xLPnT9m3bw/Hjh3hxIkTHDt2jAP79nO95QY//fBX9u7ex9SJU9i8fgM7vtjGnNkz2btnF2fPnGLnl1+wetUKln+ylCuXL7Jt62dtIxMP7t+l9c4t7t9r5cH9u1y9col7d2/x6OFdTp08xqfLlzByxFDGjR1JcZGUZUsXMnPGFJYsXsD+fbs4fuwQn3+2iS93bGXP7h0sW7qQKZMnMWH8WGbNnM6mjes5fuwI58+d5dLF81y9colnTx9z/dpVLl44x62b13lw/y7XWq5w+NABPv+8iZGjR1BcUcKIUfXU1FWTK81hzLjRTJ06maVLF3Pq1Fc8eHCPO7dvcvvWDc6eOcWJ48donDObvTu/4L/+33/Seuc6G9avZuvnmzl65BCHDx3gess1Hty7z727d/jxh+/57ttnnGs+yRfbm1i+vJExY2rJzUskPzeayvIUJo4rp7IsFWlOFAvmjeHQ/s2cPP4FH88fT8OEGtasnMeq5fOYPnkEc2eOY/rkEUwYU8PmVYvZsXkVm1ct5vN1n3Bw52bWLZ/PlLG1zJkyihkThzNueDnLGqeyYcV8mtYu4cumFWxYsYD1n86jYWQuk0flUFcaQ7k0kPqqWIZVhlMm9aGy0I/sRFuKs90pzHQlNXowSRFmSJLsKUh3JzfZmZwkJ/JSXChMc6M4w4OqPH+GFocytPDnkYHKLB+qc/ypk4YwrCCMYQVhDM0PZVhBGMMLw6nND6GuIJShhWEMKwpnWFE4w4sj2qiRBlOS7kVxmic10uC2oGFoYRgjy6IZVRZHXWHEP0YS/CjN9KMkw5eCFE9yE1zJT/agKM2b4nQfitN9KM8OoLYgnKFFkdQWhFOXH0GtNJySDD+K0nwozw4kP9WbnER3irL8yU33JifNi5wMb3IyvElPdiMuypbocCtiI21IiLYjLdEFabYf6UmueLtpUVcVz+xpZUydWMDEMTlkp3lSURxBaUEow6oTGVOfQVlhGONHZdMwJpeqwjBKcgLISfNEmulDSV4QE8dImDO9jDyJN8UFgcycWUJhYSAVFRHExdsSGWVBTq4ftdWpjB1dwJSGCmZOr2H+3Hoa5w1n8qRSamuSqalOorgojLxcf/Lz/SkqCqCgwIfcPHckOa7k5/sizfEiP9ebQqkvhXk+SCWeFOf5UlkaQnGeLxUlwdQOiaK4OJCUNEfikmyJiLPAyU8bu0ATzP2NMfbUw8BNC0MPTcy8tLAK0MU2UJdoiQeRmS5EZzmTIvUgq8CT9Dw3UiVOpEqcySsOJLcoiNRsT5LS3Rk+OpPq+jSy8oOYu3Q4xTWxZBT4k5DlSqLEhXiJI5FpVkSkDiYm05b8qhCkFaFkFvpROTKemYurmLeyjtIR0YSmWJKQ50J+dTCJuc6k5XuSU+xHeo6nCCL+mUye9TF95dWxsHdnsJ0barrmfNhPGe+gGBw9gsgtqqW4ciTegfEYmDmjqm1B74Fa9JHTpvdALRTUTJBXNabXAE36K+jRd5AOf+6tgp6JPeGxmZjZuPHHXvIoqBvyp94K/LGXHA7u/jh7BWHn6kumpBC/wAhsHdypGTqamPg0VDX0iYpLxycgss1ZNrNxw94tgD/0UqCXnAZWTr78vqc8H/RRptcAdXoP1Pj57yBN+ipo02uQOn/so/CPIEKlLYiQU9NlkLreP4II5V8EEB1HIuQ1dBmgokk/JXUGqmqhYWiGlbMHfuExRKdkoqpnyh96y6GsY8wAFW3k1HTRMBxMr0Gq6A+2Q9fMhh5/7oOmkQUfDlBCUcsQn9AYEjKlxGfkkZFXjldgNNZOPihqGNFbTh0tQyvKa8eQU1SNroktH/RVor+iNspaJsirGSCnosdAZV10jG3o3V8VXUNr1LRMCQpLZOTY6bh6hqCkZsggJV0UVPSRV9bD0NQeUwtnPHzCyc6rID27hNCYFKTl1QTFJmJia4+xlS2GZpbYOrgSFByBnb0L4WHRpKVmUV5RTVp6NuERMbh7+2Dr6IIkN4fVny7jqyMHuH39KjdbLnNw/wGOHz/Oo8dfc/XmHU6ev0pcei76Fo5oD3ZA38YdYwdvVE0dMXPyxsM3mITEVGbOnM2ePXu4dO78z+lGVy9ztfk0Ny+c49LJE9y/0cLjOzdpvdHCjSsXuXrxAs+fPOavf/mOv/34PX//jx/5+3/8yN9+/J6fvv+WH757zg/fPefZo/s8ffhz2tO3zx7zzdNHPHt0n68fP+C7r5/w9OE9HrTe4unDe21Bx73bN7hzo4XL58+y58vtfHX0EFcuNHPt8gWuXjxHy6Xz3Gy5zO1b1zh16isOHz3E7r27WL9xHaWlxZw+fZL79++yf/9ePmvazKKFC1i3aiVbNqxn8YJGPtu0kTPHj7Pri+2UlZUxbcZ0Dh89wiefLmf9xg0s/WQZdcOGMqx+OCVlpeQXFvDBRx/iF+BPj9/1QN/QAFt7O3r16Y2VjSWh4SEoqSjSu28vvHw8cfNwJTU9BR8/b9ZtWMuRY4eZM2826zasZd+BvUgL8jA1N8HASJ8RI0YwZswYKirKmD17JosXL2TFiuVMmjyeXGk2udJsIqJCkRbnUlxRyIixw3H1ckZZS4nQmBDMLUzIkqSTmZ1GQVEey1csZez4UWRLMzG1NGbu4lmkSBIZbG+KkpY8eRUSMgpTGajeDxUdeQbbGuAX5IJvoDOmFtroGCjRf9CfGWytx5zGBtZuXMrWHesoq8rFxcMKd29b7J3N0DdWRUWjP2qaCrh7ORKbEE56ViJmFgbk5mdQWpFPUWkucYkRePm6UFSaS93wSvIKMgkJ9yMpNQZffxcMDFSwszEgOtyb9ORwJoypZtTwMsoK0vBxsyLU14moIHcSI/2oKshgaFkuo6qL2LTiY5Ii/AjwtMfHwxYvN2umTh7BnFnjqasrpqQki8ohUmztjbG2N8LedTCG5pooaclhMFgbCwcTzO2MkFPti4aBMvbuVti5WTLY1gR9U2009VVxdLflyPEDTJw8FkMTXQxNdFm4aB4JidGUlhVw5Oh+du3cRmpKPNExYQyS70d4RBCRUSFs3LKWtRtWEhUbxoy505g2ewqNi+eRU5BNVHwE6ZJUrB0siU6IYt3mtRw7cZg7d29y/uI5zjSf5uLF8xw9epgdO3Zw4MABrrfc4Ob1WzSfOceJY1+xbctWli1azLo1a/lk2RKuXL7I9WtXOXhgHzeut3D/XitnTp/kzOmTtFy9zI3rLVy9cokL55v56sQxjh45xKmTJzh29CBnTp9g+7YmVq5Yxvx5sxhSVUZ5WRGLFs5nQeMcbt1s4cV3X3P1ygUuXWzmwvkznDp5jMuXzrGgcR7Lli4mKTEeD3dX5syeyaGD+9m/bw/XWq5wrvkM169d5fatG9y8cY3WO7e4fesGBw/sY8mSReTl51JQWsiIUfWMHT+GtIxUhtRUMXr0SObMmcWZM6f46acfePrkERcvnOPA/r3s3rWTL7Z+zoE9O/n+xXOePL7H3j1fsvPLbVxrucLDB/d4/PAR9+/e49HD+3z7zdfcuH6F8+dOcfbMCRYvnk15eR5jRpXTMLGClCRvkhI8yUjzp6wknpH1UsaNKWbLxo85fmQrY0eVMmZkGRPGVlFTmUdtlZTqilxGDS1hydwpbFq5iNVL5rJy0Ww2rFjA3KmjGV9fwZJ5k5kytpahFTksnD2ejavm0bR2EU3rPmb+jJHMmTqcORNLmTeljLE1qdSWRjBuWAr1QyIpzHanSOJOWowFxdnuFGS4EB9qRHSgPlkJtuSnuZEVb096jA2SREcKUl0pSHWlKN2dsmzvn1OHMr0oSXWnItP7H4FEEHXSEGrzAqnN+zkFqb4kkuHFEW1BxIjSqJ+Dg/IYRpZFU18SSaXEn/IsX4YVhTOqPIbhxREMKwpndEUs46qTqS+NoVr684hDVW4w5dkB5Cd7kBntwOyJFUwcls2QvBAqc4KoloZSXxrDyPI46ktjqMgKpDwzgPxkTwpSvKjMCaYkK4D8VG9KJIFIUj3JSfMiN9OH3Ewf0pPdSIixJzHWgbQkV9ISXaipiKUgJwBpth9DyqKZOaWECaMlfDy3hqxUD6rLYxg5NJWCnABmTC6mYVweMeFWjKhLJifNk7K8AOrKohkxJIEhJZFUFoVTVRpJXVUcxQWBSDI9KC0NRSr1o7gkhIREeyQ53qSkujJ2tJQxo/Kpq8mgsjyJ0SOlzJ5Zx6QJpZSXxlFUEElujj+SbB+KioIoLw+lqNiXjExHEhItkWS5kJ7iSEaqU1vwUJTrQ2m+P9VlYZQVBFCY58OQ8jBqaqIpKPAjPdOFDIk7qXk+ROX445nkilWwOabe+gz2N8A2yAi7IANs/bSJzHQlPNWRyFR74rOdSZS4EJdmS0SiOWGxpoTHWhMZZ0dReSS5haHkFYVRP0ZCWU0CxVWx5BSFkpTpQXyqM6k5HmRI3UnJcSIh046kbAfyywPILvw5HapmTBKzl1QiHRJEUp4LmWW+JOY6U1QTSkqeKznFPhRXhpJX6CeCiH8mxpaO2Lv5oa5nhoK6PlaO3nzYTxl9M3uCo1IoqhhBdGIOuUVD8fCL4Y89lfionzr9FfTo2V+Dnv016COnze8/VODDvmqo6VjSa4AmZtbuWNh5oahhxB96DqLnAFV6DlClzyA11HRN0TG2wtzWleEjJ5CQnEVWTgn5RUPw8g3DwtoFW0cf9I1t+XMfRRTUDVHSMGGgkh4DVfTpr6RL70Ga9FPUoZecBh8NUOODfip82F/1HylTmvSWU6fnANW2EZYef+yNspYBihp69Bmkwh97DWCgijp/6tMfTUMT/tx3AD3+9CEKGtoMtndCSUsX39AIRkxoIEWSh6GFNcZWtmgamhAUFUtWQTGXb95jyxf7yCmqwtUnBCMLBwLC49EytMDIwoF+Chpo6Jvzp96DGKisjZKmIX/qPYjAiASKKocxauIMps9bhpmNGx/1V0FD3wJ5NQPk1QwYbOeBnas/qjpmyKnoMUhVH1NrV3rLqaNnakd/RW28AqMxGeyAnqEl8kra6BpYMGrsVAqKq/njB/3RN7JCz9ASNU0jlFT10DeywsLahWEjJjJ73lKqakdj6eSOsp4RTt4BmNk4YWZlh5unH2bmVjg5uuHrE4i/XzDZ2TnMmTufWbPnEh0fR1hUNDNnz2Lfrh1cPnealkvnuXz+LFcuXebkyZMcPHSM0+cvMW3uQpx9glE3tMTMyRsjey80LJwwdvLHxMETawc3rKztKS0tZ+PGjRzYs5ed2z9n7/at3Lh4jtOHDnDl9EmunT/LrcsXeNh6i4ett7h3+xZPHz7gxxff8H/+9hP/9+Vf+etfvuOn77/l7//xI//51x/4y7df8/03z9rmTPzw3fNXgowfX3zD3378vi14kAUS9+/c5MLZUxw9uI9zp7/i8f1Wbly91Jb2dPXiOW62XObhg1ZOnz7J5s0b2bXrSxYt+piFCxfQ2nqbSxfPM33aFJYuWUTTlk0cPLCPlSuW0zhnNnu+3MGRA/tZvWoFycnJjBw9ij379vL5tq2MnziBhKREtHS0UVFTpU+/vgQEBfLnDz+gb/9+6BsaYGxqgrGpCSpqqgyQ64+puQk2dtYMqx9KbHwMKWnJnDh5HGlBHlXVlTSfP8uMWdMpqyjFzcOVLEkmGzdvID4xjkmTJvDxx424u7tSXl7KhYtn2bX7C3bt2cGGTWsJjwpm0pRxrNm4irGTRrNtVxOW9mZoGKiib6aHhpYqwaEBpKYnYWJmSEpaIjt2bmNcwxicPRzxC/PGxccRFR1FtIzUMXMwxtTeCAdvW/zDvQiO9MbT1x4XDyvcvGwIDHXHxsEYAxM1zCx1cHa3pKq2gPENw0hKi8Da3gh9Y1U0dAahrN4PI1Md9I00cXSxxtnNFl0DdaxsTYlPiiQjO4nQCH8cXawprchn/scz8fF3w9LGhExJMlY2Rgzs/0fcnS0wN9YgMtSL8uIsaiqlTJswnEAvBwK9HEiJDSY6xIvECH/qyvII8nRgQn0V44ZVEB3uh7aGPKtXLGTzhk8pK5Ywa9ZEamqKSU6Nws3DFk0dRdR15dE2VGaQWh+0jVUYbG+Iur4C2obKaBsqExjujZOHDUaDdTCzNkBHXw2/QA+OHD/A6eYTFBVLyZNmk5gUi62dJdpaaowbO5J792+xZOkChlSXMWr0MAZbGJOSGs//+6+XfHX6KNdvXWHX3i949t0Tlq1cgp2rLamSFDwDPPAJ9iY4Ioi6EbUcOXaQC5eauXajhc1Nmzh8+CDLly9j2bJlXL58mVs3bnNg30Fu37zDyROn2N60jbkzZ7Fh3Xq2bf2Mq1cu/TwKefwoR48c4sL5Zm7euMapkyc4fOgAZ8+c4szpk/8IHA6z9fMmtm39jM8/28S1lkvs2rmd5Z8s5rOmjcyfN4vt25rYsnk9Gzes4VzzKb55/oS/fP8Nt262cPbMV+zbu5NFC+e3pTLV1gxBkp3J6FEjaJw/9x/O/pccPLCPmzeu8eD+3TaH/uKFcyxdsohRo0ZQN6wWSX4OY8ePYdSYkSSnJlE7tIbKynImTBjHpk0b+Oqr49y7e4f791o513yGvXt2sXXLZjavX8Nff/qeF9894+RXR9n6+WbOnjnF0yeP+PrpM54/+5pvv/n6H6lUdzj51RE+WbaQCROGU1dXSklRKhVlicRFOVJTmURKgjuZqT4Mq84gLyuMFUsnc/3yIeoqs0lLCGLU0CKKcpOQZsUxZ9popk4YyuTRtUwaWc2iOZNoGF3NuOHlLJ7bwJwpI5gytppZDcOZMLKUquJU6ioymNlQx/SJQ5g6vpLlCycxfaSUqaNymTw8i9HVCdRXxDC0LJQKqS/56c4MKfSnLNeLoiy3f+CONM2Z9Bgb4kNMkcTbI4m3JyfBgbwkJwpSXSnO8KAk05OSTE8qJb6UZ3lTle3L0IJA6gtCGCYNYHh+MPVFYUysTaYqJ4DqvCCGFoYxvDiCnDhHxlbFU57lS3GaJxXZftSXRDKxNpmJtcmMKo9haGEYdQWhjCyPY2hRZFuQUCEJpDw7gOJ0HwpSPFk2bwzj6rIozw5o26cmP4zagnBKM/0oy/CnPDOAsqwAKiRB1BVGMqw0lprCSEokgeRn+ZGV7I4024/SglCy0jzbAoisNE8iwwZTVx1PbrYP5SXhTByXQ3FBMGNHZbJn50KKC4KproyhsiySQmkgeRJfcrK8KcgLYOiQeIrz/BlWEUlprj95ae4MKQ1n2JBYaiujGVOfSkqiA9WVURQWBlJXF09tXTypaS4UFgVRW5fIoo9HkZzoRWqyD1UVyYwYnkd5aRINEyuY0lDBkMokykqjyZcGkZfnS0GBH4VFPkjzPcmWuCDJciEr3YXMVCfSkuxJS7AjK8WJgkwPSnN9yct0pzDPh7KiQIqLA8nP9yUv34e8Qj/yysOIyPYmLC8Qv1QPbEPNsPI3xCnUDNcwUxwCdAlJcSA+x5PEHHfispxIyHYmItmSgGgjwuIGE5fqQm5xGLnFYVQPz6CsKpGRY6UUl8eRUxBCzfA00iU+5OQHkJHrRUauB5lSd6KTLMgu8CBV4kR+eQDT5xdTWB1CflUQknI/0os8SSv0oG5cEgVDgimvi6CwIpDy6jCG1ESIIOKfiYG5Hc5eQfiGxKBrYo2xpTPKWiYoahihoW9BWfUYkjOLycitwskjjJ79Neg9UIteAzT5c28VPuqnTu+BWmjq2yCvaswHfVT5c28V7F0DsXcNpJ+CFh/0VaLPIA0+6KtEX3l11PXMUNczw8TKiemzFpCUKiE6Lp2EZAkOzj4YmdpibO6Ikpoh/RS00DG2QUPP8ufJ0/JaDFIzpJ+iDh8NUGsLImTzIF4NIpTpM0iN3nLKaBma82E/ecxsnHDx8cfC1hFlbT3k1bXo8fs/MVBFHQ0DY3rJKfCHXn0xt3OkqKqGHfsPsWzNemYuWMT2vQfIkBYSlZSKT0g446fN5ETzVf76fyGnqIoP+ipg6+KDup4Zv/9oAH0GqfFBXwX6yqujpGmIqo4JOsZWGA62R1XHBK/ASEysXOivqM0AJR0U1A3pOeDneSmqOmYMUNJBUcMIJU1jnDyDmTCtkbmLVhGdJMHA3AFrey+MTG35oOcAzC2dSMuUMm3mx3y5+xB5BZUMUtTA3SsYF3c/FJR1sLJ1wcTcnplzFjJ+0iySM3LJyC8hOC4JaxdPVHWMcHD1xNHFE20tfYICw4iPS0YqLWDSpMmsXr2a2bNnE5cQT3xiAnPnzubLbZ+xd9d29u/+kr17vmTTpg00TJlMcUkZuYUlxKSkY+vmjYmtG9YegehYOmHu4o+VRzCGtm5Y2Drj5OxOZGQ0kZGR5GVLWNQ4lx1bNrF7axMn9u3hxL49nDy0nytnT9F6o4W7N6/x8G4rP33/gh9ffNM2ifrF86f85duv+fbZ47bUpMf3W7l76zr379zku6+f8OOLb/j+m2f88N1z/vOvP7RNvn58v5VH9+5w99Z1Wi6d58LZU5w/c5Jb167wl2+/5vH9Vp48uMvzJw+5de0Kt69f5d7tGxzYv5dz585y8eJ5ZsyYRn39MD799BMmN0yksEDKF9u3cvr0SY4cPsjqVSvYuGEdx48dYf26NaSnpxISFkpCUiLunh4MHCRHj9/1oGfvXiirqtC3fz+UVJSpqKpEkpuDg5Mj9o4OePl4ExIWSklZKdk5WURGRzBl2mRmzp7BrDkzGVY/lPDIMJZ+soSEpHgqh1Qwf8E8LKwGo6uvQ1pGKmvWraamrprCwnyqq6soKyvBwcGOESOHcuKrIxw8vI/tOz7HL9CLiiElXL5+kVXrVxCfGo2plSG6plr4hnrh5ulEj9/1wMLKDC8fd+qGVbNh01oyc9PJyElj1KR6IhPDkBRlIqfaHxV9RQyt9Zg4exwOHtZY2BliaKqOvHIvktMjiU8Oxc7JlAHyH2DnZIqZpQ7+wa6ERHhh72yGoak6mrryqGkNREtPATVNBQxNtNEz1MDC2hjfAHccnK0wMdfD08cZTx9nbOzN8fJ1ITYhHNPB+hgYa5GcFktCUjhe7nb0+agHPh62+HjYIsmIJT46gOG1xVSWSqgsyqKkIJ2U2GCSogOpKMxkSImEYVUFTBk3lEJpOp8smcum/8/eW4XVlaBpuN0z1VUVN9xdEzS4W3B33WyHDRvXQAgOCRESQoBAiLsRT8Xd3RNIiKeS0q6pqpnpnjPvuaCac+a+L/vif561917b7ta3vv/9vh0baWqqxtPTgdy8bBqbq/H2dcLQRBN1rWkYmmsy28EEIyttDC21sLQ3wsRKBz0TNTT1ZxAR409MUggu7rYYmmhibKaNLDebvft3kpsvxcTUgIjIEJJT4mloXIAgO524+Chc3RzJy5fx628/sW9oJ37+ntQtrObAwT3cf3CLz9+953/4L56/eEx1XSV5JQpqm2qwsDVnXmQQUoWEoLBABtf38/jpA169GeXIscNs3bqZ3t7VLFq0iLa2Nrq7VnHqxGnOnDrLyPMXPLn/mHu3brN1yybWDQ6wfdsWdmzfyqGD+xkZfsbLF8M8fHCPhw/u8eTxQ4afP+XqlUtcv3aFp08eceb0SbZv20LXymVcvHCGmzeucPTIAQb6e1i6pJ0zp49z/94tTp44ytYtGzh4YC8vRp5y7uxJNqwfYMP6AQ7s30PP6lWcOH6M8+fO8PDBPe7dvc3+ob3ja1TXrl5mZPgZr0Zf8PrVS96/e8O1q5cZ6O+jtbWZiqpyegZ66epeSUNTPdGxUchzZVRUlNHYWM+2bVs4efI4t2/d4NnTx1y5fJFjRw9zaP8Q2zdv4POn9/z+28+8fjXCtasXuXf3NiPDz3jz6jU///gTI8PP/nA/nnLt6gX2D+1i164NbNjQw9KOWspK0pGLQ6itykQhC6e0MAmxYB5lhems6W5g+PEFdm9bRefiWvZs66N3ZSsVRRI2DnSysFrJloEuVi6qZ233YgZXd7Bt3SqODW1iU/8yVnbUUF0ioqZMRHnBmIhY1lbOut4WNva3s3GglbYqsG9MgAAAIABJREFUIS2VmdSXpFBXFE99SSI1xVEUSPwQJNojTXdBluFKrsCDPKEX+SIf8kU+5GZ5I8/wJCvWHnGSMzl/rDT9w5HI/4ORUKR7kpvmRlG2D/MVoTQVxYxPc3EstcqocYZhyYJsSsTzKBHPQ5HuTW6aF+WyUErE8yiThoy7FVW5EVTlRlCTHz3uKFTnxVCliKYyN2rclSgSBTOwciGt88VUKaJZUJhAlSKa6rwYapRxlMsjKBWHUSGLpFweSZksgoqcKMpzoykUhyLL8EMmCCA71QtpdgC5kmAE6d6kJ7uTleZFRqo7wiwf5lcmIZcEUVIYRUujmML8cCrLElndVUJJYQxFygiUinByZUHIxIHk5QRTVhxHbWUyVSUxCJKckKS7ky8LJF8WSHNdFq0NQtKTnEmKdyA/NwSFIoSCggiWLFFQ3yAgVxFCU7OE3JwIgoNmI8icx4IaCYvaSihUpjC/SkxdrZy83DjKS9OoKE8mRx5CeroL6elOCEXuSGXeyCTeSITeCDPdyUhxIj3RkcxkJ6QZHuRm+6CUB1GgCKYwb0xAiETeCISeCMTeZOUEECPxIyYnhPBsH7zjHfCJsSE4xZnwNDdCkhwJip1DdLrTH+NIfJYzkSk2BMdZEJ5kQ4YskOQsH0Q5EZRUZTC/ToyiIJ6c/FgKSpJpbFEgEAWRnOZBaqYnhaUxLGjIQCr3JUPohlThh0wZQNXCJARyb7JkXogLAkmTepAidae2TUDJ/Fg6VuYilHmzsCGN0vKof4mIf+aYWDtibuPMvMhENPTN+dNXM5g0UwctQ2ucPOeRkCYjIi6LeRFpmFq7MWWWIVNVjPh6qg4Tpumiqm3JFxM1MLZ0YYa6KV9P1cHY0gXvwBh0jW3/cB/0mKKix5+/nslUVV20jazQN7PBOyiSZSvWEBqRyBw7N+zneqFvOAc1DRPUtEz5erI6Wgazsbb3wsDMga+maDJhhh5qetZM1zDli8maTJypz4QZev9HRIx9nw6TZ2kzebom//bVFEwsbTEyt6Z96QqejIyyaGknplZzmKmly3QNbXRMzPly6gxmz3VhXlQsda2LOH7+Eo9evOL5m/ecvHiFjTv3IJArcPTwRtvYDE1DE+palnLgm3NY2bsxcYYmqjomaOibY2Rpj29wNO5+oUxR0UHL0BJVHRMMzG3JlOQjkBUwYboGMzSM0NC3RMd4DirapkxR0WOGhhGztEyYPEsXDX1LZmoaY2w1F0VxDbsOnCQ2RYST5zzm2Luja2COhaUNSmU5yzu7qaioY9/QYRYubMPC0obQ0FiiYxKxtLTH3sEFc3NbVqzsYWBgM02tS7F19cItMAQrR1eMLG2Zbe/EHDsnZlvbERkRy4KaOpZ2LGNt/yDr1q2jpaUFgSATqVRM54ol9HWvZNe2zZw5cYzdu7ZRWVlObHwccfGJpAlEOHn54uIbhJG1HQbW9mgazyYsOZuAmFSs5nox180LD09fIiOjCQ4OJiMlldUrl3NsaC9njx3m3NHDfLNvD8cP7OP6+TM8uH2Dx/du8/rFCP/x04/892+/8PnDWz68GeWXH7/j919+4vOHt4wOP+Xl8ye8eTnMs0f3GXn6iO8+vuOn777l23ev+fHzR/6f//6dt6Mj4+D1m5fDPHlwlzs3rvLw7i1ePn/Cgzs3x4XIP9735uUwb0dH/vjssVWNe3dvs3vXDob27WHD+kFKSopYurSDy5cv8mz4KXv27GJ1bzfbdmxly7bNLGyow8XNGWd3N7T0dPnTv/0ZJzdX0gVZRMfHkZKRTlRcLC4e7pRXVxEWFYmblyeRsTF09/Xy199+pamtlc6Vy1kz0EfbolYOHTnIvv17qa6porG5gcLiAnrX9GBrb0NQcCCx8TF096xidW83+w8OsXLVCopLlKzfMMDWbRvZvWc7cfFRJCTGcOvuNY6fOkJKegKxCZFcvnmeuub5pGUnMU11EqGxgfRtWE3twirm11ZibGrAF1/+GalcRNX8csJjQqmpryZZkMDyniWkCpNQ11fBzN4YM3tjVA1mMlNrClZ2RuSXSMgUJ2Jpa4ijmzU2c81w8piDuu40nDzmMMfRFH3T/+9uvobedGZpTvrjAlwVY0t9DMx0sLQ1xdHNFm1DdWaoT8HRzRYnD3sc3WwxNNcdP0/HSANPf1cyBAnk54vQ152BlYUODnYmWJhpERXhS15uJumpkYgFCWSmR5OeHEFRvpDuFa2cP32QytIcFswvZv3a1WzY0MeWzetISo7Gx9eVnFwhmVlJJKfFEhrhh4u7LVZ2RljYGGBkoYWOkQpGFlrMdjBBS28ahqZqhIR54hMwlzm2Rlha62Fkool/oBu9fSvIyEzEzt6aoHm+9K7p5rsfvuXz9x85c+4k1bXl3Ht4i42b1iLITqOxaQHLli9i7UAP7z+84tfffmL45RNOnD7KwIY1NC1uRKaUommshY3THCJiwxDJs9m4ZZDN29Zz/eYVbt6+xsDaXi5dPsfAwBo8PNxISoxn35697N29h/Nnz3Hy2DdcOHOW3bt2sLq7i77e1ezauZ2B/j6uX7vCrZvXuXH9KlevXOLxowd8+/E9jx894Pq1K9y/d4dbN69z/94ddu7YwuruFQz097Bxw1rKy4qoW1DNoYP7ePTwLi9fPOPhgzs8uH+b0ZfPOXP6OPfu3uTK5fPs2b2dTRvXc+rkcd6+ecWLkedcvXKJSxfPc+rkcU6dPM6Txw95NfqCN69H+fD+LZ8/fWT4+VNuXL/KjRvXaGxuYMPWjdx7cJdNWzaSmJzA/NpqsrIy2LhxPRs3rufAH8lUGzesY3V3F0ePHOLF8HMunj3Fd58/8Pe//caPP3zi+bNHPHv6mCePHzLyfJiff/yJjx/eMfpyhGdPH3LzxmUOHtjD4OAqWltrUeZlIBaGIMkOQCELR5kbxdJFRdTNF3Lt4hBvX17n2cNzHD2wjv/4YZQHt85w6cxBzp3Yx9rVS+jpbKWjqYoF5QrWdi/m1qXj/P7ja/7390/cvvwNmwaWUFUspKpYQFOtgqWtpSxvL6draSWrllWxrL2IFQ0K2qsE1BUkUquMoaEkkfrSWIol/gjibJGmu5Ar8CBf5E2+yBu5wANJhiviNDekae6kRdgiTnBBkemFMtsXRaYXOeke5Ao8UYp9KRD6kC/woljkR11BBO3lCbSVxdNYEEldXjg5qe4sKIphx0Atm1ZXIE1xRZHpRVasPUXiAEpl88Y/t1DkT5k8mIrcUCoVYX+wF2PuxYKCWGqVMeMiozInnAp5GAMrFrBogYT64gRaKlLHz6svTqBWGUO5NJzq3DFhUZETSZksnGJZGPnCIKQZPogzxhKapNn+SLP9yUzzQJDhhUjgS0qiMyKBN0pFMOJsH4qUYSysTaeiNIbyklgqSmMoKYxCnO2FROiLVORDRqorcokfFaVxlBSEIxV4oZQHIMv2JCtlLgqJLwWKYFIS7PHx0ECY5YUwy4vulcUsXpxDfl4E1VWplJUmUFaagEQcRGaGL1UVmbS3FrK4vRSxMIJcWTzVlSLEwgiKCpIpLUlCKplHSoozqamOCEXuSKReCDJdyMpwJiNtLunJDmQkOSBMdyFH5E1BTiCFuUEUKILIzwlALPYiM9OFtAwn0gQupEo8iRd7Ey/3J1bkTWiaM+GpziSIvEmXB5Aq9SNF5EW2IoisnADSpF6ky31IyHYlIsWOmAxn5KXRpIr9kBXGIFHGULlAiCgnivLqbBpa8lHkJ7CgXsqSJUUUFsUiyPYlLz8MhSIERX4wsrwAcgrHQO3sHB+SslwQF8wjQ+6DuGAeIkUQZbWJlNckoigIRSj2pK1N+C8R8c8cQws7vpqqhrGVA+Y2zkxV1eerqRromdriFxKHnbM/7r4R2Mz1R1XbkmmqxkyeacBfJmkyVcUINR0rJk7Xw9TajS8na6GiZYGrdwT2LgF8PVVrPI504gxt/vTldCbP0maWlhGms+ciL6hg7fodxCVmYWE9F1MLezS1zVFRM0JV04QpM3TQNbbFbLYrmvrWTJimzVQ1Y1R1rZiqZsxfpmgxYYbeH6PDxJm6/0dETFHRQVXLAHUdI6apaDBLQxtP3wDWbdpKXFIqf/q3vzBNRR0NA2PU9AzRM7Oks7efkXcfGX77gQfDLxl595Gnr97S3tmFlYMTArkCI6s5GFhYo6KjT0R8KlGJmUxT08PE2pGvp6nz1VQ11HRNMbK0Z4aGAX/6cipquqZY2rkSlZhJYHg8XoERzJnrib2rP2ZzXNDQt0TXxAZLO/dxF0LfzA5to9mY27ji4BZAclYOO4aOU7GgjdgUES4egfj4B6Onb4yv3zykMgWeXv6s6u6jtW0JllY2hIXHEBEZS2hYNL5+QSQlZ9C1qpcDB4+xdv0WPIPCcPINxMrRFXObuUyarsIcOycy0rNJTclkaccyVq/qZmBNP/1relm5YjktrQ00NtXRsbiVzuUdDPT3sHPHFtat72fZsiV0rlxOfWMDsYlJOLl74eYXyHQNbbRNLJnrFUht21ISs2UYWtni5umHr18QKSlppKamopDJ6enq5NDunZw9dpiTB4Y4snsnJw4OcfXsKW5fu8yT+3d4O/qSb9+95e//+St//eEz33/7nl9+/I5ff/5hPJnp7egIH96MMvzkISNPH43Hwb4aecbHt6/42+//wecPb8e5ifevX/Ly+ROePrzHi2eP+fBmlDs3ro7zHt++e81P333Lp/dv+PHzRz69f8OHN695ePcOd2/e4Pq1K7x8Mcyli+fp6lrB4aOHOHHqOLcf3KF7zWqWdS1n1ZrV5JcUIJAKiUmKIyouFmNzM/705z/x5cQJ+AYGIJRKkClyCQoNwSfAH6FUgre/H7PtbDG1tCA1M4Mnw88pLi9jwcJa8gvyEIqzGVy/llNnTrJ95za2bNvMkmUdbNm2mYAgfwbXr+X4yW9YunwJg+vXUle/gJa2Zjy9XBlct4bSskKWd3awvLOD+IRo1LVm0dxWj7Iol8BgX+JToymuVBKfGo2JlQHB0f7kFEnJyZNQs6CK9MwUHJ3smGNrhY+fJ5W15Rw/c4wLN85SUVeKslxBQkYsNm7WTFT9CgcvW76e9Re8ApxoXlxLbHIoTh5z0DKYiZWdEeZz9DG21MbDzxErOyM09WegY6SCqbUuOkYqqGhNRs9EDQsbE9R1Z2E+xxg759moas9gmuokjCz0MJtthJWdGXMcLTG21MfS1hR7lznjgsLH342iIhmCzFhMjNSIjw3CzcWa4CA3igvFODiYERXhS0GBiIULiikpkaHIyaC9vZbExFDq6yvo7VlJU3Md5RVFZAlSURbkEBLqR3pWIjHxYeTkZRMW6Y/ZbD10jVUxstBCz0QNAzMNHF0sMDJVge9mEBPrh6+fPXb2hjjMNcPcUgcbO1N61ywnJTWWkFA/FEoZL18N890P3/K//J3LVy/w119/4OPnt0RGhRAc4s/IiyfcvHWFvt4uRl8+4+mT+wyu66N/sIctOzeRJkjB1ccFew8HPOd5ERQRSEpmEvVNtfSs6eLA4b10rlyKIDudnbu2cvPWVUpLi9m0cT3Hjh7mzOmTY8zB8RMc2LuHzuVLqV+4gKF9e3j5YpgL589y5vRJdu3cztqBNZw5fZJrVy9z/96d8Qv7e3dvc+XyRU6dPM7NG1dYuWIpy5YuYk1fN5UVJRw9coB3b0d5NTrMf/7+C3duX+fc2ZPcv3eL06e+4dXoME8e3+fSxbNsWD9I5/KlnD51giOHD3Lk8EFevhjmyuWLHD1yaPyi/uGDe9y9c4urVy6N/6aRkeecv3iO1o421gz00bumh2yRgPrGhUREhFFXV8v8+VXs27eHUyePc/bMKY4dPcznTx/58bvP3Lt1nd9+/Zm//+03Pn37juHnj3n39jVvXo/yYniETx+/5fOnjzx98ognj+/z/NlDzpz+ht7eZVRXF5IrT6GkKJmKkkTycyIpyo+lvTmPruUV3L/1DQ/vnGD/7j7u3zzJ6LMb3BP8yNnje9k0sJIj+7awamkTeeIUljRXc+XMIb57+5Tv3z3h+f1LHB1aT09nHev72shOnUeInw3izGCqSjJorpOxpLWARU15bFgxn562AhZVZ9NQkkhTWTJNZfFU5YWiyHSnQOiNUuwzDldLMlwRJDuSHmdPWrQtGVH2iOKdyUl1R5HpRV6WN7lZ3uQJvSmQ+FEiDUCZ7UWRyIcaZRjt5Qm0lyfQVBhFXV4YaeFWZMXas2l1BeU5IeRleVNfGk+B0I/MGDsUmV7ja1Il0iDmKyOpzo+gPCeEUtk8SsSBVMhDqM2LpiZ/DNqukI8xF5U5oWzobmTJQimNxYm0VCRTp4xlQUE0jcVjoqlMGjLmbCiiKZWGjK1DSYMpkoailAQhSvdGlu1LvjwUucifjFR3RAJvZOJA0lNckAi9kUv8UMgDKS4Ip6w46g8REU2uLIAiZRiZaWPn5Uj9SU6wR5jlQUlhBFKRD8JMV2oq48jPCSA92YECRRAKmR8hgYa4O89CLgmgpiqZHVtbWNwmIyl+7h+Rr7FkpnkgEQcikwZTWpJEviKWHFk0YSGOCLPCaW0qorZaRmlxBvmKWAqUsRQoo5DLA8jOdicz04WMDGcy053GRESqI5mpcxFnupEn9aNIMQ+50Au5eMyxEAo9yMhyISXTidRsF1KFriRKPEiS+ZAg9iQ6y4X4TFfSJD5k5wQgkPsiKwglvyySnKJQRMogxIXBpOX6Eid0JVHihbAwHHFBBJLCaGLTPEgVBSHNi6WhTcniZeW0thfR1b2A9vYChMIgBFm+1NZkML86DaHQB5HEi/ziEJQlYZRWx5Ml8SanKBypMoSyulREucHUt4ooqYinbZEEsdiHtWsr/yUi/pmTkC7G2MqBLybNwsTaET1TWybP0sXcxhWvwCgMzBxw9gzBfI4HMzXMmK5mwldTtPn3CepMmWXI11N1sLDxxCsgli8majBN1RgDs7lo6FmhZTCbKSp6TJiuxcQZ2kyYrsVUVV2+mqqG6ey5NLR30rNmE0mpIiytXdDVt2bGLH0mT9Vi6kw9Jk/XQVPfGlVtcybPNBgTLXrWzNA04+vpukxWMeTr6bpMmKHHxJn6TJqlNy4ipqrqMk1Nj8kz1NE1suAvX09BVVOHGTPVSM/IIjwiCkNTMwrLKklMyyQxLRNxTh7y/EJW9w9y4Ohx7j56ysjrdxw4ehxFYQnuPv50dHZhbeeIqpYuU2aqMXmGOi4egegbz2bCFDXs5nrh7R+Olp45FrOd0NIzR1vfAkcXX3wDI0lIEeLpG4qTmz96RtYYmNujrmfBFBU9DC0ccPEOwcDcnkkzddAztWXCdK1xIWHn4kdeSS15JbU4uAVgMduJrtX9eHh6ExoWhVAkQUVVkxUrV3H+whXi4hPJFkoRZIsoKi6nqbmVzVt2sGPnblZ29SDJySMoKh4rJw9m6Rji6O7LXDcvUjOEFBWWocgtYHF7B72rutm+eQt7du9k964d7NyxhfXr+lnR2cHuXdsY2r+bjRvX09CwkJaWJvYO7aF/7QDh0THYzXXC0y8QA1MLQmPjqW1uY9/R4whz8zGwsCYpLZPEpDQSEpLw9PQkNjKK7hXLOLR7J0PbtzC0dTP7t23h7LHD3Lx4jns3r/H+1Qt+/v473r9+xa8//8Dvv/zEX3/4PJ6+9I/VpJfPn/DhzSgjTx8x8vQRH96M8u7Vi3G24T9++p5ff/5hnIn48GaUT+/f8PHtK96OjowD1u9eveDNy+HxHorvPr7jt7/+yA+fPvBmZISXz5/x/bcfeXTvLnfv3GL4+VOOHj3M7r27GNiwlqOnvqGmeSHKimIU5YV4hfgTnBCJQCFhrrsralqaTJ4+jVnqagSHh9HY2sKipUtoX9KBWC5DnqegrWMxucp8cpX5JKenUVJRzuXr19i9dxdePp5kZWfSu6aHmgXz6evv5eLlCwwM9hOfGMdcZ0dS01N48uwxldUVRMVEIpGJmW1jTb4yh6LifEpKC+gf6KG1rYG1g7309q9i/oIKAoO9sXWwRCBNp761Fh0jNSxsjBjc2sfm3RsICvFDLM3m5u1rrFq9gsLifDZv3UB1XSVVCypIFiTg5OWAb4gXrr5OZOdlMkNnKroWWszSm46usSp2zhaERvthNluPtOw41HSmYjPXDF1jVQzMNDA010THSAV9U3UsbAwwtdbFyEILKzsj7F3moG+qjdlsI6ztzccdCZu5VqjpzMTATActgzGx4e7rjLuv89g6lqU+9nOtiYkLJjdXQFCQB0VFMsrKFFha6iOVpjPH1gRfX2dCwnzw9HTAL8CVwkIpS5c3U1quIE8pYu1gL0uWtrOwvobImFD8g7yR5YooKlUQEu6Pt58ztg7m6Bqrjv9+Y0ttjCw1sXcyg29V4PvpxMf5kpIchJenFcYmKlha6RAdHYBAmICJmTa2Dpa0LW5gz9AOFi9v5/SFk1TUlDGwYQ0dnYuwtjHHydkOmVxIVmYK5SVKKsqLCA0JQCzJQq4Qk6OUERYdgm+wDx5BniQKksiQpOLqPRffAHfKqwoprVCSmy+len4ZefkySssKWFhfw949O1i8qIWhfbt4+eIZF8+eoa97Fe1tLVRXVfDNsSMMP3/Ki5HnPHp4n0sXzzO4tp9dO7dz7eplnj19zKGD+9m6ZRMnT3zD0L49DPT3MdDfQ0tzPau6ltO5vIOiwjzu37sF/J3Hj+5x8cIZ9u7ZwZnTx3n86B53bl/nh++/5fWrsbv7u3ZuJyU5kcaGhazp6+HA/n08e/qYw4cOcOzoYS5eODcOcf9DWBw8MMS1q5d5/XqUK9cu071mNQVFSrbt2IosR4pQnM2GDevYu3c3EomIdevWcunieR4+uMfVK5cYfv6MJw8fcHDfbn7+6Tv+9t+/8sP33/Lu7Si//PUnfv7phzGo+u07Xr96ycjwM0aGn3D/3k0OHdxLb+8yGhoqUeZlIBWGIBMGkp3mizDdj+w0f5a1F9HeUEBhTiL7tq/m/cvbXDo1xJG9m9ixvodF9dWcObKPNSsW07Oshe3ruzm8ZyMnDm7nzNGdXD9/mLPf7GBNVwNt9QU01eaytqeBnZuX0LRAiijDn3xZBHVVWfQvKmVNexHdTXksWyBkcU0WrZVJ1BVGUSoLoFDkQ16WB7IMV+SZbuRkeyIXeCBKdSUzzgFxgguieGfECS7IUz1RZvtSKAmkUOpPvsQXRbYn8jQXFBluVOYG0lYeS0d1Ih2VCSyuiGdFo5Du9hxG7x+gb0k+slQ3suMdSQg2R5zkTIHQj7wsb5TZvlTkhlJbGE11fgQl0iAKs/0oFQVSlRPMwvwo6goiWaCIGGcvavLC2DW4iJXNOTQWxtJYEku9Mpr6omiai+OpUYwJjqrcMMrlYRSK/FEK/CmUBFKaE0apIhRxphd50gBKC6LIzwkiK90dkcCTHGkgwiwPlMpQ8vNDqKyMp6goApHIG6nUD6nUj4wMV3Jzg8jMdEOpDKW0NBqBwAOp1I/S0mjk8gCqKmIQC92RSbwoyA+iuDCU1uYs5lfFEeivQ1qSIzu3NtHRKiM9yZmivEjKi+KQiwLJTvcac0ayfMjNCSMzwxehIITEeG9qq2Vs3bSS/t42GhfmU12ZTUuTgpZmGQXKKDIyXMnMdEEm80Uq9UEs9kIocEOQ6UJ2hgtigTsykRfZGS6Ist2RiDwRi73IFnmQnu1KarYLyQJnMuSeZOR6kSZ1J0noTGq2C5kSD7KlXggkniSnO5Mh8iRZ4EqCwIU0mS9JUm9ist1IkHgRleVGstSPiDQXwhKd8I+0JVMWTlFFBg2thbQvKadmgRSZLIrs7HkocqIpKU6kWBlHtsAXodiTHGUgklw/qhemklccSX5pLDJlOMVVSZRWpVBRm0Zjq5RFi3NobRXRtSLvXyLinznFVfWkZucwTU2PGRoGTFc3ZMJ0LUxnO+MXEoeGnhV2zv7omTgwTdV4vGDu66k6TFUxYqqKEZ7+MXgFxPKnL1XGS+hmqBtjbe/FxBna/NuEWUxV1UdF25Rpanr8+8SZmFg7UteyFLmiFG+/MHT0rJg6XYevJqgyYZI602bpM13FgJkaJkyYps0XEzWYrmaCpqENk1UM+WKyJtPUTcZFxKRZBkxW0R/jJlT0xv/PxGmqzNLQYdosNTR1DdA3MCIyKobS8jIEwmyejoxy9dZdmhctwcs/iH//ehIz1bVw9fKlf/0mDh47QWlVDfbObugZm2FoZskMNU00dA3Q1DNCx9Acb/9w7J28+dOfJuDk5o+HTwhfTpyFioYh6tomfD1ZFYvZTsQlCaitX8Sxk5c4efYaYVHJTJqpg4a+5ThQbWjhgKaBFdPUDNAytEbP1BYd4zloGVqjYzwHR/dAQqJTx45dfCmtnE++spC8/AKiY+KYOUuVquoaTpw8zeqePhqbWuhatZp16zdy7fpNTp0+y85de5BI5Xj4BmDr6oWdVwA6plYkZohoal9CfVM7yUnptLcvZt2aQbZv3sLRgwc4NLSHjYP9rBvsY+uW9WzauJZDh4e4eOkshw8fpL29lYUNdfSvXUNrexshYaGERUUilstITs+goa2NoUOHOXXhAsWVlUQlJFBUVkl4RAxeXj64u7uTlpTMssVtbF8/yND2LWzo6WZddxeH9+zk+vkz3L1xlY9vRvn9l7/y7bu3/PWHz/z+y0/8/P0nXo084/njB7waecbrF895/vgBb14OM/L0EcNPHvL6xXPevBxmdPgp71694MfPH/n5+0+8fvGcJw/ujguND29GefHs8XiU64tnj8dfe/3iOaPDT/n5+09jxXXPn3Ph1Cke3r7N1YsXOHf2NE+fPub02VNs2r6Zi9cvc+vxPRqXtpEgTCNVJiBGkIKoWEFl8wIik+IRyaRs2raVoyeOc/TEcfbsH2JJ53J6+tewefs2VnSvYt2mjfQ5Lp/FAAAgAElEQVSvG6R/3SDF5WVEx8dRXF5Gx9LFlJQV4+3rxYFD+7lx6zoFRUoamuqRyiXYOdiyurebjKx0Jkz6mtT0FA4ePkBrewt19QsoKy9CKMpk/4E9DK5bQ/uiJr45foiLV86yum8l7R2NODrPwTvQHQ8/F6zsTHDysKWqvhRhbhZunk60tDVy9/4tdu3ZzpZtG7l89QLFFYWoaaugrq+Ck5cD6eIU5nra4xbozCy96QRE+eIT5smkWV8QnRhMRW0BQnkqkfFBhMcG4O7rgLGlNrM0J2FgpjF24W2hhYWNAZa2hljbGzPXfTb2LnMICPXBZq4VGnoqmM02YraDBeZzjHFwtcFmrhWa+qpY2pri7OmArZM1lramWNmZ4RXgRlpGLLW1JchkGRQWShGJUoiICiAxOYK5ztZkZMWTlhFLcKg3EdGBVM0vpHJ+IRXVBUTGBLNkaRs1tZWsWr2C8soS0rOSufvgJjV15Ti72WE1xwhzK33MZuuNMxA6RiqYWGtj42DIXEd9Quc5kp4SREqiP/MCHPDxnk1EpBdCUQKm5lokp0YQEu5Ld/8Kjp85xtkrZ9iwfT3hcWGUVhWzafsGqmrKSEqNIzUlnvKyQvpWryAvR4wgKxWZNJvMrBRkeRKypJlEpUTj7O9KsjCJ4Gh/ohJCcHCyIjElmtx8MRmCJJpbFhAdE4aNrSV9a1Zx6+ZVTp/6hgP793Ds6EGaFtbS09VJx+J2VnQu4+aNa1y7epknjx+OA8xXr1zi/LkzHDl8kPPnznDl8kUuX7rA2TOnOLB/H6dOHufggb20tzXR3tZEz+qVNNTXsm/vTl6/GuH+vVvs2b2d/UO7efL4PjdvXOHa1Ys8eXyfO7ev8/jRPU6fOoEyX8HKFctZv24thw8d4PmzJ+zauX285G7vnl18c+wIBw8Msbq7i0XtrazoXEZ3dxcdSxfT2b2CwfVrOXBoP5mCDJJTkzhx4huePHnE3r27OXv29Hiy053bN8c6L+7f48aVi7wYecrf/vtX/ufv/8lff/6e//rP3/jt11/4+P4DH99/4NXoC3784Tu++/yBSxfPsHnTIOvWddPZ2UqhMosCRewYtJsTRVlBAoW5sZw7sYUNa9pY3FTMjo0ruXPlODcvfsOdy6c4cWAXuzb2c3j3Ntb3dDLQtZjezhYaqgtonF/Ihr4l3Lt+nDfD1zhxaCPDD89x6cwOdmzqYElrAfPL0qityKC2IoMiRQwLlcksrsqmqyGXrkYZyxYIaalIpCY/nFKpP6WyMSdBnulGTpb7WCeEyBtphgeChLlIk9wQxzmPuRFpXpRIgyhXhFGcGzRWQif2GVuHynanOjeIltJoFlfEs6QidkxI1KShyPSioy6Ljros5Gnu1BZGkxoxmzJ5MAuKYqjIDaVUNo/ynJDx42LJWJlcTV4YC/MjaCiIorEwmoaCKOqVkeOzukXOospUGgujaS6OpV4ZSXNxLK2l8SxQjMHd8/MiKJMHo8z2JV/gQ6EkkBJ5MEXyeeSIfMmTBlBSEE5hXgjCrDEQWS7xQyTwRCLxJTvbE6UylOxsT2JiZpOYaE9Cgh0pKXMRCDzIzHSjoCCMioo4FIqxmNXS0mjy8oLIyfVDJPZAKHJHJvehtDic+roUqitjEQs9SEmwZ+NgDfU16QjS3ClWRFKsiKS8IHbMHZEEIJMFUlmRTFFhPGUl6eQrEmlvKWNNTyurVtTT0lhMc6OSzmWVtDTnIJcFk5npMcY4SLwQS72RSLwRi70QCz0QZbsjFXoiFXshynZHJPJEIvFGIvNBKPMmQ+xOssCZhEwHxPk+iPI8Eea6I5C7IpC6IRR7IJJ4IpJ4kZ7pTKbInaQMZ2LSHUkSeRKT7UZouiORAheCk+0ISrTDM8KcJIkf8xIcicv0IVkQTEWNhJIKAZU1EpYuqWTv3tWs6W34YwUwmOqqNPLyghFJvIhPdqCwNIbS6mTyiqPJKYwipzCKvKIYFIXRlJYlsrqnkuVL8ujvLf+XiPhnjii3GGl+GUaW9qjqmGBp547ZHJdxIWFi5YyDayAaerOZMsuQidP1+GKiBjPUTZkyyxANvdnMdvBF19ieP3+lipqOFTM1zDCymIuptQuTZurw569nMl3dkFlaJkycock0NT0c3f2pWNBCQFAs9o4+6OhZMW2GLlOn66CuaYqu4Ry09a2ZMkufidN1+MskTSbN0GeWlhWTZhrxxSRtpqiY8OV0Hb6eqcdkFcP/IyJmqOqhomHIlOnqzFTVQkfXEA1NXfQNjGhsbuLatWs8Hxnm+cvXfP/XX6lrauWrydNQ19HHYo4dE6bOwMndi2kq6kyZqcpMdS00dA34YsJk9IzNUNPWY6a6NnrGlkxX0UVV04hJ0zTQM7JGU9eMGap6zFI3YKaaPkZmtji7B7Cks4+hQ6doaFlGXJKAkIhEVLRNMbRwQMd4DlNU9JiuboiGviXaRrPRM7VluroharrmqGibom9mh5GlI6aznZmpOdZAra6tx7yQYEzNzZg+cwZ+Af7U1i1gWedyNm3ZzPadOzh7/hyXrlzmwaOHHP3mGL1r+kjLSMfT35+49GwkxZXEpWdTVLmArt4BOrt6iQiPobNzJTs2b2f75i0cGRpiaPcOulcso6uzgx1bN3Bg/24OHtrHydMnOHn6BKfOnOT8xXPs2rOTkrJiAoL86epeyb79e9mwaSNbdmzn3IXz7Nk/RG39QuqbmygsKiE6JgGhUEx9fT2rOlewrr+XbevWcvLQfnauH6RrURvb1g1w7dxpbl65yLOH9/j+24989/EDf/3h83hU65uXw7x5OTzeDfFq5Nk4u/CPdup/pDD9I7Hpu4/vePn8CY/v3+H54wfjQuPFs8c8f/yApw/v8ezR/bE0plcveHz/zjgnMfzkIQ9v32bHpk0c2L2bQ0P7OHrkEBcvnufQkYMcPXmMW4/vceTcCfKrS/AICyAsPZ54eRbR4jSS5ALC4mPYunsnL9+94cS5MwxsXM/2vbvpW7eWitr51Lc2079hHV19PWzfu5tVa3pZv3Uz+48eJlOYTXDoPErLS8jKzsQvwJfI6Ai6e1YxdGAfgfMCmDRlIqnpKawZ6CMjKx1zSzNyFHK6ulfS1NLI8s4Oli5bRHxCNOUVxVRUFlNQmMvmbYOs29hHZ9di8gqkaOrPIi07gejEUArKciiqykNZrqCiuoT2xS2sGejh3IXTzK+tpKhEyZWbl6hrqiUo0p90cQrrt68lISOWsMRgJql9TXhSCLoWWszQnIiRlTbC3DQCwj2xcjBGz0ydmVqTmKzyF8xs9LGwM8TYWgdDSy1M5+hhMlsXS3sjXH3tcfNzJjw+BBefueiYaKJjoomWkTpGVvr4h/ngGeiGpb0Z1o4WWNiZYuVgjqW9GTbO1mRJ0qirL6erezFNLfNpaKoicJ4HZZX5JKdF4+phR3mVkuAwH8yt9HH3nUt5lZIlK1tZ2tVGXEoUPX2rWNTRTnBoIKnpSaRmJLK0cxHbd22kqFSBp78zcxzNsbQ1xMRKB23DWVjZGeHuZ4+TqznBgfZIBOHIhJHERrsTG+VBniKFxqZSFtYXERzqwYZNq2lbvJC1m3r4H/6LX/72E3klCiwcLKlpnE/zokYuXjnL9l2bGX35DP73v1nc1sjqrmVcOHuCtNQE/AO8SM1KxsHNHjM7c9SNNTGyMcLCzpjoxGDcvGwpLsulb2AFhiaaWM8xIjDIi5VdHRw9NsSG9f0cPbKfp0/uc/jQPmKjQokICWLpksX09nRz/twZbt64xv17dxh9OcLzZ0+4fesG333+lg3rB2lqrGegv49zZ09z5fJFDuzfxzfHjnD50jlaWxrIU8joWNzKovZmamsqOXxoaBy4HujvYfu2TazqWs62rRtZtnQRXSuXcffODY4cPkhzUwM7tm9l964dnDl9klejL9i+bQurulZQM7+KxoaF9K/pZcf2rWzZvJG9e3Zx7Ohh9u7dTUGRkiyxgJa2ZsoryygpK6Z9cRsdHYtYtmwJmzZt4NixI7x/94bRlyOMDD8bg8efP+PMiWM8eXyfv//tN/7n7//J50/v+fmnH/jt11/4/vN3fPr47Xix3hgz8ZDz505y8uQBhoa20tPdSrEygYxkd+TCYBSSMMSZQWxZt4jeFXUsbiqmsiibg7sGWd5Wy8tHN7l44hDdS9oY2rqZ2tIC5hfnsLytlkUNFSyszKeyUMSixhL2bV/NlsEl9K6oY/2aZjoXl1BWkERhbjSVJYlUFCdQnB+NMiWAGnk0baXptFWk0VicyAJlBGXSQJQCT0plARSJxxyFnCx3ZFnuSDJcyU52JjPOAWHMXMRxzuSkelIkCqJSEUZlfsS4iCjKCaBQ6kdZjj8LC8NpLYuirTSK9pJI2kpjaCyNozo/goHlhfQtyUee5k55TgiKTC+WLBTQUJZATUEUFbmhlOeEUCYPplgSSKlsHlW5YwJiYV4YdYpQ6hShLMwLG39cmxPMovIEGgsiaSmOobUklvr8cBoLImkuimaBIpTa/HDm54VRKgukQOhDkdiPkpwgiuWB5Il9KMwNQpbtSY7Eh/ycACQiT4QCN4QCNzLS5pKcbE9kpDnJyfZER1sSHW1JSooDMTFWZGW5kpLiQEaGM1KpD0plMAUFISiVwSgUgchkviQm25JfGIhI6k5apgOFRSHI5D5kZThTWR6NXOxLaWEEzXVZNNSkoxAGopQE01CVTkVRDAV5IQiFXpSXJVJWmkh5aRoF+cnUVuegVKSzuK2KRa3ldLSX09ZSREVZOmJRIIIsH+TyAFLSHEnNciL7D0ZCLvVGLvUmR+ZDrtwXmcQLqcx7bOQ+iOTeZEk9SBW5kJztiCTfC5HCDXGuG9IcN2RyD6Qyd6QyT2RyH5SFweQXhyKU+5Ei9iBd7ke82JOwDGfCBM5EZbsyL8WOeSkOJEh8iRV4E53mSbIgGGVJOiu761nZXc+avhbOn9vNhXO76emuY3FLIXULhJSVxSCV+5KU5kROfihl81MQ54RQUy+iqV2BojCWovJElAXRbN+xiBXLlOzbvehfIuKfOYtX9CFTljNpphZ/+vMEPAMiiUzI4k9/noS6ngWBYUkERiRjYOHETC1zJszQ44vJmszUMueLyZpMmmXANHWT8dQmHSM7VLXNcXQLQt/MjmlqBvz7RBWmqxsycYYm/z5xJromswmJTqZ6QSs2Dl6YWzujrmnKlxNV+fJrFabN0mPaLH2+nqzBpBm6TFczYuJ0Pb6crMVkFUMmzTLgyym6fD1dly+najNxpj6TVQyZomowLiJmqhmiqmlEeEwSc+xcmDZTHQ1tA4zMLDlx5jw7du5l2fIu7j96zk+//hfHTp1jtr0Ts7T1mKauxYQZKqjpGTJDU4cZmjqo6Rny9fRZqGnro6atz0x1bUIiY5k8Q53pKrpMmqaBurYJqppGTJ2pjZaeOVNUdFDXNmGGhgFuviEs615LikCOup4ZU1V1ma6uj6qOGSrapuMwtZahNYYWduib2aBraIWGjinWtq7ja1Ha+hZoG5hh7+SNuZUtjnOdCQwMxNbWFj8/P9ra2ujv72dwcJDDhw9z48YN7ty5w6NHjzhx4gSXL1+mt7cXmUyGrZ0D3vNCiU/PQqRQsrC5nVW9/Rw8dIyUlDTSUtJZ3rGE5R2L2bVlC6eOHWbXts1s2biWQ/t3c/TIfi6cP83Nm9d5+PA+z5494fz5s3R0LKKmppp169Zy++4tvvvhM0+ePeX0+XNcuXGd9Zu3UL1wIR0rVlBZU8eq7j6uXb/Nw4ePuXn9Bo/u3R0DqG/f5OLxY/QtX8rWwX7uXbvM3auXuHX1Iu9GR/jpu2/58fPH8dbp969fjvdA/KOh+vOHt+PPvX/9km/fvebn7z/x8/ef+PT+DT9//2m8K+L/31b96f2b8fWlHz9/HG/Cfv74AXdvXuPVyDPu377B/Zs3eXLvHu9evuTUN8fYt3csHvPchbM8Hx3m2egwe48eoL6jhZIFlbSs7GD+okZis1OJzkgkQ5TF0RPHefXuLaNv33DhymX27B9i684dzK9bQENLMzv37mHthvUs7VrB8q6V3Lh3h9MXz9Pc3oaOoS66+joEzgtAIMwiPjGOmLhoUtNTSE5NwtbeBhe3ufT1ryYuIRoDI11a25uQ5YhZu24NIaEBWFgak5AYzanTx6isKqFjSTOBwd6IpBmcPneM/g09aBuq4uRhi52zFfHpUVy7d5Ha5mq27d7CgUP7EEkEOLk4oKuvhae3G8tXLaW0qpjWJY1U1Zfj5uNEQLgvZjbG+Id54RfqTXj8PIxtDNA2UxuLfI31w8LOGEW5FEcPGwwsNHHxccDS3ghNQxW0jMaK2fTNNTCzMcQryJWwuCDsXK1x9LDB1dcRQ0sd9My0sXIwx9BSDzc/Zxw97JjjZIWRlT7O3o44ezvi4u3MwpYaFEoJ8twsOlcsoq+/k8SUaLx8nQiPCmKOnSnBYX44OFkRMM+LdGEiYlkmiiIJQkk6Lu72ZArSSExOICsrg5CwIJJT4nFytUcqyyY3X4yHtxMGxhroGqhiaqmN3Vwz4pNDyRLF4+1nh72NNkG+swkPcSIyzI3geXNJjA+kuaWSnTsHUeQLWLCwjE1b+6lvrWXr7o3EJEVgbGVESXUxPYOrSRelUVpVzNHjB7l56wpLlraRmZHMmr5V9KxegbuHEyHhgVTUlCFTSimpLSU8ORI7d1uMrfUIDPPGy9eJ5LRoKqoL0DNUIyY2lHyllJbWOs6e+4YjR/fTtWoZJ44fZnBtL6u6lrF50yAXL5yhs3MZlZXlrF69iu3bt3Lp0gXOnTvD6OgLzpw5xaFDB+jp6SY9PZWoqAjKy0vp6FhE9+oV7N61ja1bNrC6ewUbB/vZs2MrG9au4e3oCG9HR9i5dRNbNgxy/JvDtDTXc+LkUU6eOsbmLevZuGmQA/v3kZaaTEZ6Krk5MhYvamPH9q10rexkaN8eVnd3sXLFcgb6+1g3ODDeK7F2YA2NjfUkpyaRnJpEYnIC8lwZp8+e4tadm9y4cY0jRw7R2FjP0NBefvrxe548fsjnTx959PA+nz685/rlS7waHebvf/udH3/4xKOHd3n39jX/+fuv/PzjT3x49348per1qxF++vEzz5895PDhPf8ve28VHnWC7uv2WqvXtOIhIQIxosTd3d09KfdKVUUqDgECCUlwggd31xC0cWlooHEN7tA2PWvW7L322e+5SE/O2c95ztnnYi7n4nuqLv51k5vUWz9j1arFLOnpoEpbRFlBBHpVNrW6ItTSDFobZExvVlGtKWZynZwpdSqmNmg4fnAbKxbMYsWCWUytN9BUpWT9ijn0Lp5JW5OGthYtbU0qpjUp6G4zoJVn0VRdSmujgGrNoOKhV6ailsWjEEVjNGShLommSpREnTyNWlnSYCWrJJZKYQSqsmBkpYM2JkV5CLLSIETF/giL/BAWBiAuDKQodRKiPD8qBTEY1Sk0VKZj1KZiUMZRKYtGWRFCpTCcOmU8bTWZzG7IZ259PnPr8pjTWMS06nym1BSypXcqk6vzqJElMcWQy4z6QozKJBrVqdQrE2lQpdCoTaFRnToUrm7WptKiSqZBFodRHE2tKIp6aSz10liM4mhqhJEs76pidrOAGVVZtNfk0KJKolkVz9TKNJrUSTQoE6lTJFAjjcUgiaZWEU+dNhmDMg65MIxaXQrCskDKS/2RySKRSiOoEAZTUuZPTp47FcJgUrOcyc51Iz3TmZIyfySyCPLyPJBKIygrC0AkCkUkCkcuj6G6OgO9PhWJJBKRKBS9IYGSUm8EwgAqdXFoVDEYdIk0GrMwaAdbkUrzfdEpB4cAO6aImNkiQCdLYmpjGYbKNIqLA9FVZlJbU0hzo5DWyXLmdjdQpStl+bIZ9K5sp6enhdZWGTp9FlJlIqWCELILPCgs86VE5I9QHoJMOQgMYkkoYmEwYmEwckUkMnkEUlk4Elk4YkUEImUEFYowyuXBCJWBCOUBiBSByJTBKFQhKJRhKFWRqNRRaCrjUesTEMjDKRGHUq6MolAeSaYgiBxxKPmyCHIlYRQqoojOdiO9NITMkjDE2mzEmizmLmph3qIW9FWlGKrLmNVRzYplbaxbM4vJzWLqjAXo9emo1Eno9JnU1BVSWhHNwsVN7Nm/FF1VATJlKs3NArq7tCxZUsv8Oep/QsQ/8mbNW0q5VIuJpT1fjzLH1TcEV98QPvvXbxhn60piZgkRSTmYTHDmqzHj+XL0BMaMd+Gzr0351tSOL0ZZMszMlq9GWTFsrA0jzOwY7+CFb2gCjp5BfDnCHBNLe74Ybsq3YywZPtqSz78aQV6xgNTMIsbbujHW0gmTcRP5ZtR4vvjGjOEmNowxd+CrEZZ8M2r80H07esIgJIyx/sM2Zc2/fTWWYWOsGWlqx0hTO0aZ2TPcxAYLGzd8Q+KIS81ngp07phYO/NsXo3H1CKRUoMTTN4zRptaoK+v48NNfuHT1Fot71yPWGBhjZYuprQPj7J2Y4OKOmZ0jn305DJPxdoyzdmD4GHMEYhWnzl+hrnkaErUB/7AYrB3dcPcLITgqgc/+fRgjzW0wt3HG1TeEmNQ8QuPSGWfripmNCxb2bowYZ8tIczvG2bpiYmmP6XgHxlk5MNpsPBNdPHF08WKikxvjbRxwcfXA3cMHby9/QkPDiY6KJy0lnZqqapoa65nRNo3Z3Z0sWbyITRvXc+TwIS5dPM/A44cMPH7Iwwf3uH7tB44cPsSK5UtpaW5EpVASExODk5MTBoOB3t5etm/dxoljx1nSs5gpTc2sW9XLji2b2bx+Hbu3b2P54h62blzHvl3buXTu9NBmwg8Xz7F/13bWr1rB2pXLOLBnJ9eufs+TJ495/fYN7z79xIUr1+g7cYr6qTMpU1RSKlfTNH0mu/b3sXXnHk6fOceDew+5cfUazx8NcO/adV4/esjRvbs5unc3V8+d5MqZE9y/cYXfPrzi14+vef1sgGeP7vP43m0e3b3Fs0f3efP8Ce9fPefD6xe8fPKIdy+f8fHNSz69fcWnt6/46d1rfn7/hp/evR6qbX31bIAPb15y+cJZfv/lE29fPuO3nz7w+y+f+O2nD0OKxt+D2/dv3+Dx/Tvcv31jqLnp9KnjnDh+mB+uXOTwkYMcO97P/Qe3uXn7Onv27WTfgd3cf3iHS1cvMntBNyqNHJlcxHcnjvHu3Rvu3bvDjRvXuX79Krv37mH23Dm0z+rg4KE+tm3fydyFizh67ASPnz3nxOkzzO9ZjE+APyGRoUiUUgrLipi7aA4btq5n1pwOxo03Y5TpSEzMRxMVH4H5BDNCo4IxNtWwZGUPqzf0Eh4ViF+gB9VGLQt6utmyfR3rNi7nYP9O/ALdaOuczOada6lu0PLVqM8xtzVhUoAz81bMZvGaHmYv6GL9ptVIFUJmdc+ge24HlhPM8PSZRFVtJZevXqBj9kwCQ3xxcLVnvJ0l2molNg4TGG76DRYTzZngasWo8aNILUzGN9wHvygfgmICKZUXkZAVj72HDWa2pgTHBWBqM5aJnraExQXjEeCCg/sEXLztcPayxSvIBd9QN8bZjGG46Vc4e9nj6GGPs5cDMcnRZOSnExwVRFRiJOoqNbPmtNM1p528/HSmtDbSu2oxU1obyc1LIzjEj5BQXzIyk1EohRQW5QwuXafGo9SIycvPxM3diaKiAtraprFr53ZOnT5OS3M9eoOamOgwQkJ9CQj0xNXNlknudri62RIe6QP3bQkImsQ3wz7DyXkcaenh5OUnYmE5DJVKQH//Hi5cPIlGKycuPpJ587vont3O+k2rae+czthxo0hIjuLg0b2s37KWhPR4Kmu1fPz1PTfv/cj31y7y+99+Y9mqJbh6OpNdkEnLtCbyy/Lw8HfHM8CD+MwEJvm44uhmR0CwFyXleQQEe7Fw8WzqGg00NNdy6uxxNm9bz/WbVzh+8jCHjx1kVmcb06a3UGvUs33XZu49uM28BbNZ2DOPvft3cezEYXbu3saFS2f58eZVDvTtRV+lRSITUiEsJSYuEoGojPZZbTQ0GZk5YyppyXFkpSexed0qDh/Yw/fnTnHl7CmuXzxH396d6FQy5nTNRKdX0TS5jlPnv2P2gi7EChGtrZMpLMijvq6WosJ8bgh+ZumSHs6cPsmK5UuZP28OC+bPpWfRAubNnU1H+wwWzJ/LyhXLWNyzEIlERH29EaOxhoKCPLZv38r582eHVq6fDDzi4YN7fHf0CMcP9/N84DGvnj3l6sWLXP3+EsePHeHjh3f8z//jv3j96gUPH9zj119+4n/813/j119+4tXLwcG5JwOPePniGe/evuTC+dP0rlzKkkWzMVZLEJen0GQUU14Uj1SQhlaRR3VlCXM766g3VNBYLWRynZTWBvnQvsOKRdNorhXRPkVBx1Q5nVOUTG+SMLm6jHpDAQ26fBqqCplaV4pBlUaNOpWpTUXMaCmkShuHRhKGThWJrCyc8jx/lIIoGg2Z1FWmoRFHIy8PQ1jkR3GWJ8XZ7hRneVKW64OkJBhFRTiCPD9yU1woKfBFWBaIVBiOXByOUhyBRhaNTh6DXhYz+KVcHs8UTSqzanPprM5hhiaN9soMuuuKqVFkMr1JwrwOA3pZGkZVJg3qTNqMRVSJY5lWlUWLNoUmdTItulRa9Rk0qpMxyuOpkcbSpE6mShSFriIcvSCCanEUrfp0Wqsy0Isi2LRyGgtmymmsTKSxMpFmfTLN+sH3Dep4jLI4aiXx1IjjqBLHwvvRaEXRqEVRKMVRqOSxCIVhFJcGUFDiT2F5IAUVgWQX+5CSP4mEbEfisxxIzHIgNceZzAJ3cou8KCz2obDYh/LyYKTSKIqKAobG4qprsumYpcRgSKNSE0NxkRsNxhTkkhAM2gQajZkY9anU6tKoVCRSrUpBKYhBK4qnpSofgyyZitxAJMUR1MtmsHUAACAASURBVBkKaK6voHOmliULG5k/18j0qQpaW2V0dGhYuqKZNZvaWNLbQHVTLnllvqQWTCKzxJPsck+EqhDyKzzJL/dAqAxGqo5AKAlCLAlGWxlLpSYGlToKlToGpToGsTSMUmEgQlkYKkMcFfJApNpwBIogSkW+CGSBiJVhqPSx1LfkIpKHI1FHUSELI7fEm+xiL0rEoZTKIygSh5NTFohYm0h89iTKlHHki8LJKQ8lXxhFkSSWtrkGpnZqaZmuZN7iZpqmyFjY08L69V10zNSydFEDcnEilaoMZs3Q0FAnQKPKoWOmjsOH1rB8+TSMxlLUqnQ62pWsWd3KggX6f0LEP/LcfEPJLRHj4R/Ov309mq9GmzPJL5QR4wZXn139IkjNF2Dl4oNLQCTfmNkzeoIrfxo9gS/GWPPFKEtGWkxk+Dg7RpgPjsCZTnDBMygaJ6/goaaiz78Zw9ejzBk+xhwzKzsCQqOJikvHwnYSI03tGDHWlpGmdkNAMHrcRL4cbvH/ARH/140eN5ERY20ZbmLDSFO7oWctbd0ZY+7Al8MtMLVyZsRYW0wsHLF28ObrkVYMM5mAq1sQh4+dY+qMOXgGROAZFMkICxu+MLFgrJ0zn30xDHNHN8baOGJu54KJpT3DR1uSkl7A7PnLqW1sJT2vhIDwWOxdvfh2jDnjJ7piYe/KaEs7HD0DMLdzwTs0jkKRmuxSKaY2Lowwt8NkghMW9m5YOXgw2twWC1sX7JzccXD1Iik1iwqRnKjoeCKj4oiKiiE8PBI/H1/sbe3w9/ahUqVmxZLFrF6xnPWrV7Flw3p2b9/G0UN9XL5wnjs3fmTgwX3u3rzBjas/cP3KZS6cOc22TRtpaainOD8PhUSMRFDB1JZm1vauZOfWLWxYs5rZszponz6NnVu3sGfHdrZv3sS2TRtZvWI5Wzasp2/fXr4/f46bVy/z45VLXDr1HWeOHubymZPcuXqZZ4/uD2YOfvmJZy+ec+fBQ9Zs2U7zjE5aOuexbNMulMbJTPILJiYlnfTsPDq75rJ+/UYWLejh8P6D/HDhAo9u3OTInt2c7DvArcvn+fHiGe5du8ibp/d48egOTx7cGdqOeP1sYAge3r18xutnAzx//IBXTx/z5vkTXj8bGBqre/1sgDfPnzDw4C73b98YsjvdvHaFV88GePro/lBA++mj+xw+uI8fLp0fUi4GHtzl4tlTXLp4lmtXv+fH61dYs3oF27ZuZN/enZw+dZzz505x/94tLl44w/59u1i+rId9e3eye9c2FHIxWZmpGLQqTh47zJvXL7nx4zUunD/LD1e+p6+vj/nz5zN//nx6enromNXFwkWLOXX6LLfv3OPIiVOs2bCRrLxckjNSKCovJjYpjqj4SCJiw5GppZhZmfL5V/+KnZMNlrZmjJtgwoUfzrBqw3JyijLwDfYkqyCFKTMamNU9lYLiDKqNavbs34JWL8V2ojliZRnnr5xk694NhMT4M8pqON+afYVXmAe6Rg0t05qoNKhYvGwBl66c4+yFk0gVQuwdrSkuy6faqGN/325q6w34+HsQGOKLVCEkOMyfsOgQPEI8cAtxx8TGBEsnS6ycrQiMDSQyNRIXfxcEqgo8gtyxmGiOq58LUSmRmNuPw9nLATc/Jyb5TsTRcwJWDiY4ek4gIMITRw9rTKxGYDXRDI+AScSmRpFTnE1iRgLJWckYW4zMXTyXptZGOmfPpKGxhty8DOobqmnvmEbP4nmEhQcSFOxLRGQwCYnRzJk7i+KSPObN7yI9I4nwiCDCwoMICw3m8KF+fvv1Z/oPHWTd2l7OnvmOqa1NREeFEhbmx5gx3xAdHUhyciT29maYmX3D6NF/wtvbgdz8RKJj/ZnkbkNyahT7D+xg1+6t7Ni5hdapzZSVlbB//14am4xs2ryOjlnTEUvKuXzlLM9ePuTClXNUyMqJT4vjp798on3OTFasW86seR3Ep8WhMihR6hWsWLccr0BPRo0byahxI/Hwd8fN25WwyCD8Ar1YuHgu1UYdKq2MVWuXs2T5Qq5cu8i9h7fYs38HZy+c5H/y36lvqiEo1I/AEF/Co4Lpnt/FyrUrOHryCP3HD9G7biVzF83h9IVTnLl4mqMnjyDXyCiuKMLYVEt6ThpNrY3ce3yXDZvWsmjhHGoMGmZMa6Fv70769+/m3PEjnO7vY3PvCvZv30JyXBQapYT1G1YxZ34n7d0z6Jw/i47ZM8nMTKewII+26VOpMuhITkpgyeJF3Ll9k+PHjtB3cD+9K5ezaOF8Nqxfy/59ezh4YB/Lly2htqaKmpoq5s2bw7FjR9i+fSunT5+kv7+P69d+4ML5s+zYvpVjRw/Tf2A/R/oOcuv6tcE2tsuXef5kgAN7dvP40QP++h+/89OnD7x5/ZLf//wr//Xf/8bvf/6V9+/e8OL5U+7fu8P9e3e4e+cWp099x66d29m1fRPbN69k7qwmOqYZkQtz0MgK0coLaKyR0DWzmoXdDXRO1zNzioZpzTJaGyXMmCKnqbYCcWk0TYZ8mqryaDTkUl+ZQ606k2pl+uCp0qhRp6OVxFGlTGRKXQ6t9VlUa6JRiQPQSAMwVmWglseiUydirMpAo4hDJghHLY1Bp0xAWBKEtDQEWVko8vIw1IJINMIopMXBFGd5UlLkQ2mpPwJB8KCfviIYUWkgivIQKoURSPP9aFInM6smjxn6LDp0WcyrK2JOdT4tijTqtQVUynMxVhahFaViVGWjKI5AL4xFL4igXpFAlSgSvSCcGkk0dfI4qqXR6AQRaAXh1KuTBkFFlUiNPI5KYQRGZTzNulSqFLGsXtxCV5uYusoEjNp4ajVx1KijqVFHU6eOo0YaS404jmpRLFXi2EEVRhyDUhyFTBRBTqYbyamORMVZExlvTVyaA4k5riTmuBKf40RasTsphS6k5LuSWeROfpkvJYJAygVBlJcHU1Dgg0qViFqdhEwWi1KRRH1DEZOnCBAIwpGKg5FLghBV+KKUhGLQxCOtCGF2u5S2plJq1KkYtZlUShPRS5No0udSo0xDK4qnUZ9H5zQ1czqqmNtZQ1d75SBATBHT1FxGXVMx09slzJqrZOosAfKqBPIEfmSWeZBZ5kFaiQv5Im+yyyeRX+FJhTwQoTyIcqEvFQJ/pLJQKjUxaFRRaNWxaCv/yHBIw5DIwlFWxiFRhSNUBlMmCUSsCkdliEOkDEOoCKeqIYMKWShSTTS8M6FUHExeqQ/FwkDk2gT0xkyKBaEUCkLIKwukTB6N3JBOmTIOgTqJfMkgSAg1qTRMk7Lj4FK27VnM0e82sWHTHITCJBqNZUxuFDJjipKumXp65jUzu6MGjTyH+d311BuFTGmRUaUvQK/LQa/L4viJVf+EiH/klUu1KHR1ePiHM9LMmq/HWGFuN4kvR1nw2RcjsXMLQKiuJSA2jdQiEcMtHBk9wZVR41340sSGfx9hzihLh6H7apQVo8wn4uYfgYtPKP/61SjGWNjxp2Fj+WK4KdYTXYmKT2WiiycJKbk4eQQxxtyBEWNtMRvvgqmVM6PHTWS4iQ1fDDP/30LEt6MnMNzEZki1MLFwHAKJkaZ2fDHMnC+GmTPKzJ6xlk58PdKKL4aZY+PoQ1JmMZX6ZqpqJxMSkcj4iW7Yu/liauvEyPH2jLCyY7S1wxBM/MvXozCb4DiYdfgjczHK1IrhYy0ZPtYSF68AIhPSMLdxZJjpeCzsXTGzcSI6JZu8cimpeaVEJmUy0twGKwc3xljZYzre6Y+KVyfGT3TDxcMPv+BIYuJTiEtMwz8ghNy8Ivz8AnB0dCYrI5O0lFTysjJZ1rOIwwcP0H9g/9A/uVPHj3Hl4gXu3PiRx/fv8eThA148GeD182c8ffSQKxcvsH3zJtqnT0OvUbNr21bWreqlpaGe7o52dm3bytaNG9i4dg0b165h++ZNbN24gV3btrJ98yb27NjO7u3b+O7oEa5cvMD5Uyc4d/I4l059x43vL/Ls/h1+fvOS338eDDz/t7/9lQcPHnD8xElWrd+McUobEkMdrbN7yBcrCYlNIjo5jZiEZJSqSiZPbqVrVjdHDvTx3eHDfH/yFId27uDc0cMM3L7OwO3rPL9/i3fPH/Di0R2ePrw7BArvXz0fUho+vH7B2xdPeXzvNk8e3P1fYOLdy2d8evuKXz++4+XTxzy8e4ufP7wdamV6/fzJkLXpycN7PLp3mx1bNnLp3Gk+vHnJwIO7PHv8gO+O9nPt6vfcvHGVK5cvsGb1Cvbv28W2rRu5fes6D+7f5sH92xw/1s/WLRtoqK9hdncHu3ZuZUZbK91d7Syc283JY4d5/uwJ9+/d4eyZU5w5fZIjR46wZs0a5s2bR0NDAzW1dSxZupzTZ87x/eUf2HuwnxWr1zB1Rhudc7uQKKVExkUREOrP51/9Gx6+7kx0sae9ewZp2Sl89q+fMd7OErlWzPa9m1m9cQU+QR5k5SaxYtVCVq5exNwF7ZSU5yCWlWBi9i1hkX5kF6Yys7uVzgUzEKvLmehpy6QAZ8Y7W9Da0UTvuhVk56WTkp6AVq/kYP9elvcuxtrOkpj4COYt7ObW3evs2b+DkvICouPCqaqtpLHFSERsGKY2YzGzN2OM9Ri+Hfctdh52RKVFkVmaiZm9GWKtiJi0aMaMH42ZrSnZpVm4B7ph42qNk89EvINd8QxywtHDGlcfewIjvfAMdMbayQKriWa4eDuSkpNIbkkO4XFhpOWm0jl/FktWLUGtVxESHsC06S0sWDibqmot06a3MG9+F6VlBUREBlNSmo+NrSW9q5YypbWRwqIcQsMCiIwKISo6jLDQYGKiolEp5USEh5KelsS6tb3Mmd1BVGQI/v7uuLs7wDMLfHycmTTJGj8/Z4KC3IiO9qewOJXk1HBc3ayJjA5AIi1DKCplzdqVlJQWEB0dSV/fAeLio1CqpMyd18nVa5eAv/Hq7RPm9cxBJBdQ32IkITWOlmlNrFq/Eo1BhW+QNwJpORPsreie38m6zWs4e+k0ecU5ePl7MNHFjuYp9bS0NjBlWhPTZ05BqhCyaes6IqJDWNAzh2cvH/Pr75+4eecaFy+fRSyrQKNT0Dq9mWkzJrNn304M1ZXkF+bQPLmBvft30de/n9Nnv2PJskV0z5mFsb6auIRoYuOjyCvIRiSpoKmlnvrGWgoKsyksyGbB/G769u9i97ZN7N+1jR/OnebIvt1sXbuKHZvXs3bVMhbM70auEGFsquHy9UvcH7hLWloKOdmZaDUqprZOJiM9laVLenjz+iUDjx9y5vRJtm3dzPp1a9i7ZxeH+/s4sH/voJ1pWivp6ank5eUwd+5slizpYc2aVWzYsI6bN65z5fIlli7pYe+eXRw91MfZk99x9+YN7t68wYPbt/npw4dBsLj5I58+vueXnz/x4f1bPn18z+9//pX//Otf+PTxPQOPH3L3zi1+vH6Vk98d58D+vezft4e+fbtZvng2Xe1N1NcoUUgKqdYLqdKVs6JnBpvXzWXR7Eam1EvRK3JQiVLQStOZ3ixi8Zw6Fs+tprk6nwZ9FrWaNAyKFHSyJDTieJSCGOTlUVSr0jAokqhWJVGvT8VYmYROHolKHIRKHEBjTSYGdQI1lcnU6lKQC8OQlAZSKYumRpOItCwIZUUoGlEEWnEkVdIYqmWxaCrCqCjwoSDHneJCb8TCEDSKGBSSCIQlAchKgzBIopEXBtCsSaHLWMBMQzaz9NnMry9mTnU+k5Xp6CXpCArjkJUnoRUn06TLo1o6uF7dqs/AKItDLwhHWxaCThiOQRSFVhCOqiwEeVkw0uJgVBUR1KqSqVYkIi0etGDppNFopVEsmVdH2+QKqlRxVKniqJRFoZWGo5NHUqOKp1IYgU4UjUESi14ah04Si6IinLICP/KzPYiNGk9ImBm+gaPxDR5DSJQFMSn2JGe7kpI/idwKXzJLPMkscie3xItSYRBiaThicQSiilAEZcGo5LHUVmUhl8chlyVgrM1Hq0lDJIqkrMQXkSAAuTSUuuo0WhpykYkiaJ8moqmmAIUwltK8INITXCnO9KNGlcGU2mJmNgvp6dIz2VjB9BYpkxuFVFXmoNfl0FBfTH1DMVpDJlOmC2hsLUZbm0qpPJR8oT+F0iAKJIFklXuSK/CkSORDidiXErEvxQJvSiu8EYoCkUtDqapMRKeNR1+ZgE6fiFabgFwZjVQeiUQZiVIXQ7kkkMJyb6TqCNT6BIrK/cjKd0MkD0coC0emjoGHNsjUMZQJQykXhVFlzKK9S4bWkE5eSQBybRLlsii0dbkINImUKeJJLwpAXJlOqTwBgTKVGXMMtM82sPfgcvYfWkVDk5jVvTOZ1a6nVl/K5GY5s2ZWs2j+ZLSqAqa0KOhdMZNprUqmTZZSo89DKU1k0cKaf0LEP/KkmhrCYlP57N++4ZvRFow0t+PrMVZ8PsyUURb2BMemI9U1kCtUkVUuZ4SlEyY2blg4+jDSypk/jbRghLk9w8fZMcrSga9Hj2fkOHtcfcNw9Azi82/GMHzseIaPHc+/fDmS4Ig4BFI1to5upGQUEpWYjY2jD2PMHbC0dWfcBFdGjLUdtDb9/4CIvz/z1QhLvh09AbPxLoy1dGLYGOsh5eHvMPF3xcPEwpGohBwUugY6upfg7R/BqLETsHHyZIKTB8PNrfnTKDO+MLHgT2PMGW5pyzemVoyxssfC1oWvhpny9TBT7Bw9sXPxxNHdl29Gj2Ok2XgCwmMZZmLBGCt7bFy8iErOonPhcnT1U3DxCWbEOGtGW9rh6hvCiHHW2Dr7kJBeiJtvKJZ2rkywdyE4Io6o2CQCgiPwDwghJDQcb29fwsPDyc/NQylX0DN/HkcP9XH6xPEhqf30ieNcuXiBuzdv8PTRQ14+fcKHN6/57adP/P7Lz7x//YobV3/g8MEDbF6/jtUrlrN35w62bdrI8sU9rF6xnL59eznSd5B1q3rpaJtOd0c7Xe0zWdu7ko1r13D44IEhiDh/+hTfnzvN1UvneXz7Jq8HHvF64CFvnjzi3cunvHr+mPu3b3Dr1g02b9nGslVrmdo1m+i0LHyjEvAKj8UrOALvgGCCwiKpEEioq2tg4ZwF7Nuxi7VLl3Fkz24Obt/GxRPHeHrnFq8e3eXDywH+/PElP799zpvnA0Mqw99tTB/fvByyLD19eI+nD+/x/PGDoWfevXzGT+9e8/vPH/n07jUf374aGqkbeHCXT3/YnP4e0H778hl3blzj1bMBfvn4jjcvng69Pn50j4HH97l08SynTh7jyuULHNi/m9u3rvNk4AEf3r/m/r1bHO4/QOesGSzumc+Rwwc51LeP06eOc/xwH+dOnWDg8UNevXzOpYvnOdzfx9GjRzl48CCLFi2irq4OvaGazq7ZbN6yjUP9R9hz4BBrN25iWe9KysUVpGSmEp0Qg+MkB8wnjKNcXEZBaT5+wT5ExoUzwd6KmMQo3Hyc2bRjHVt3b8QvxIv4pHBq67XIlOX0LJ2Ni5stNvbj8PF3RaIqZ/XGZWiqZEzrbGHW/DbCEoNJL0rhi9GfY+1khYuHE40tRmZ1zyAmPgIPb1fiEqOY5OFEmaCIg/172bV3G2vWr0RfrSEmPoLGFiMtrQ1Y2pgz1toEExsTJrhOwN7THjsPOyZ6TcQ/2p/RE0ZjbK2lZnI19u52mNma4hfhS1JOIjau1nwx+nPG2YzCwWM8bn4OOHvZYudqidXEsX9kKMZi52pNSEwgMcnRBEYEEJcaS2WtlskzJqOtUlMuHNx2yM3LQKOVIxSVsn3HJox1BkJC/XF0ssXdw5nSsgLy8jNJS09k46Y1SGUComPCycxIIzQ4hPKyEvJys0mIj6akOB9BRTFLlyygpaUWgaAQ3o/G338SEkkh8fHBhIR4EBHhg6vbBAqKUvD2daSwOAO1RoK5hQkqtYxly3soKyvh2LEjVFVXolRJSUtPZMXKxcxf0Mn8RV08e/mYwycOERwRiIuHExu3radn+UIyctOwc7IhKDwAXY2W6noDcckxnL10GoG0HBPz0bh4OGGo0bJ912YKinNYtrKHMkERK1YtobHFSG5BJvMWdnPzzjX2HdyFQFxKYIgv/kHeeHi7IhCXolTLiEuIRqYQs2zFYi5dPs+Jk0fZun0T8xbMpq6hhubJDQSF+OPhNYnlK5fQs2QBwaEBpGemoNUrSUyKobqmkh3bN3H31jUe3b3J88f3OdG3n5uXL3Jwzw40Sgk9i+Zy8tRRWqc3U99Uw9oNvSxcOJ+K8lKKiwpYuGAeM9qmsXnTBp4+eczFC+c4eGAfe/fs4lDfAY4e6af/0EH6Dx1k755drFndS0tLEzKZBKOxhpaWJlav7uX48aM8ffKYK5cvsWXzRg4e2MeJI4e5dvl73r9+xc8f3vPuxQt+/+037t26yZOBR0Pw8PLFM54MPOLd29f851//wm+//syzpwM8ffKYO7dv0n/oINu3bWHvnl3s2L6ZzvZW5s1uo7lBT32NkuZ6DUpZAauWdrCut5O+3StZvWw6bc1S5IJ4SnKD0UmTmVpXyuTaQlrr8mmqzsCoTaVGPXjVqjT08mS0kgSmGItors6nXpdJlTIRnTyGSlkUOnkkOnkkekUsGkkEdboUWmozqVYnoJNGUaWIwyCPQV4ciKIkEEVJEJWCMIzyeBo1SVSJoxEV+lGY7U5poQ8KSQTV2iQ0smiERX5ICvzQCyNp1qTQrElhhj6L7rpCZhsLaK/MZFZlFrPry5g9WUnnFDUzGiXUa3IxKtKpliRQWRaFONuXOnk8ekE46rJgNBWhaAXhyMuCkRQHICoKpCjHB0FxMJWKRCoV8VQUBVFW4IdMEI5CFM7CuXW0NpagFkegkUSgkUSikUT88TeIHoQjUTSV0lh0sjjUoigqigLITHUmNmo8SUkTiY+3JSpmPBEx44lNtCMly5XsQm/yy/3IL/cjq9iDzAI3cos8KasIRCwOQywIQ1gWjEGbjLAsGJ0qGa0qCb02Ha0mDUFFJC0tJWi1CeTmudFYn42xJp3JTYUYq7NRiONQShIQl8WQluBGXLg9wuJwZkwW0dWmYHJNEQZVOpLyWNTSFLTKVJTSRBTyJHSVGej0mag1qcxZoKNpahkSVSwFFf4Ui4IQqKMQqKMokYVQJgtCpApBqAymWOBNYYk75RU+KOXh6DQxaBTRqGSRqOWDaoRBl4RenzwYENcn0dCUg7Y6AakiDKUuhhpj+mDlqjwCXU0K+qoUVLoE1Np4lJXxSOXRlIvC0FQmMbm1hMlTyiipCEVrSEcgi0amTUFRlUG5Ip4iSTTlyiTKlUmUSBJQVuVRIoyjY04V67fOZeoMDUePrmfGDC0GXTFbNy9gxjQdxmoBjXUSagzl9C5vR63MZeZUNdW6fOZ26VHJkv4JEf/IG2s1kTEWdnz2+XCGjx1UIr4dO4FhY21w9AgmvVBEXEYRRVIDIQk5jBrvgpWzH1bOAYyxnsQIc3tGWkzkqzHjGWFuz7CxNowcZ4/dJD/MbFz4auQ4vh1jidkER/7ly5HkFJajMdTh6RdCQkouGfkCHCYFMtLUDhMLR0aZ2fPVCMv/Rx7i/w0ivhxuMQQHw01shqDh//754SY2fDncgm9HT2DEWFtGj5uIk3swHv6RTHT2xWaiO2PMbPiXL0cyYpw1Iy1t+eyrEYweb4+JtQPDxk3g82EmjLKwxT8sDv+wwV0Im4nufDXSlK9HmTHWyg4TS1vGWNhg7ehGkUBGQHgss+Ytpq1rPqExSVg7umFu44ilnTPmNo6MsbDB0d2fqMRMJji44xUYSXGFlOkdc9BX11NcIiA1JRM/vwDKSyuoqzXi6+lFQkw0h/bv49K5s1w6d5YLZ05z/vQpfrh0kXu3bvLy6RPev37Fx7dv+I/ffuWn9+949ezpkLXp0rmz9O3by5YN61mycAGL5s2lb99eli5ayNSWZlavWM687i7qqquor6mm0VjLonlzWbl0CXt2bGfTurUc6TvIuVMnefrgAQP37vHxzUv+8ssnfn7zkg8vnvLq6SNu3/iBjWtXcejQQZYuW8HUmbMQKjUERsXjFhiOR3A4fmGR+AaFUi6SsmnzVg4dOsz2TdvYs20HOzds5OyRw1w4foxb31/k6Z1bvHh0h7fPHvLz2+f89O4F714+5d3LZ0P3dzvT3yHi3ctnvHr6mJdPHvHyySOePbrPo7u3eHzvNs//GJ37888fh1qavjvaz9uXz3h49xZ3blzj/u0b3Lx2hfevX/Dq2QBPHt7j9fMnQ/mIx4/ucffOjSFwuHb1ew73H+D4sX6uX7vM7VvXefniCd9fOsfJ745y5vQJLpw/za2b1zh96jiXzp3m6vcXeDLwiEcP73Pq5AmOHunn1KlTHD58mE2bNtHS0oJCqabWWM/kKVOZ2T4YgN+wZStTZ7QhlEpIzUrD08+LmMRYPP28sLSxIDwmjKo6A8UVRQhlFWTmpTPabCT5Jbm0TG8gKMKP3Lw0tJUy8osyUahFBAR7YahR0zW/HYlKQFFFHpGJYbTMaKS6SY+T50SSsuIJSwhFX6/FYNTh4+9BWGQQRaV5hEYEEhzmj8V4U/yDvJk8tZH8omyEkjJUWhnxSdEIJWX4+HswcuxwnDwn4uzjhJ2bLW4BkzC1GYupzVgcPCdi7TIBebUcqUGKo48jpnamTPSaSLGsmNTCVMwnmvLNmM+xtDfBzc8BVx97bJwtsXG2xMlzsHnIyXMivqFe+If74BfmTWJGAmKViKoGAzUNVRSX5ZOZlUR7RytNzTVMb2smIzOR6hoNCqWQ9IwEHJ2sCQn1RSorx1ClYnpbM80ttUyb3oJcJiE9NY2+g/t5/OgBQkEpxloDPYvmsnLFYnp7e9BqpSQkhBEbG0xmZizp6dGEh3sTGDiJsAgvUtIicHKxIiomkPCIACa5ObJg4RwW9cyjrW0aDQ11TJ3WwvETh6kQFNPVPZP5VsYlSQAAIABJREFUCwYboN59fMWOvduGIEIkF7B202qi4iNw9XTGN8ib5qmN9K5bgXeAJzmFWRSW5ePq6Yydkw3OkybSNLmOfQd3YWyoQqNTsG3nJpom19HR1UZ753RWrV3OjdtX6ZrTjlwlRiQtRyyroKW1gZy8TDKz02hoMiIQldE9ZxbnLpxm994dzJnXRe/q5fQsWYBWp0IkqUBn0FCpVzOtbQqbtqxHpZWRkZ2CulJOZ9cMtmxex6oVi1naM4+6qkq626ezY/N6pk1ppKtjOm9eP+O//sdfOX3mOD2L52GsraaluZEd27dyuL+PmmoDNyo+sX3bFi5/f5GjR/o5eqSfk98d5/y5M1y7eoUH9+9y4fxZ1qzuZc2aVSxbtoT58+fS1TWLgwf3c/36VW7euM7h/j727N7JwQP7+O7oEW5eu8pP79/xt7/8zn/88gv/8fuf+eXjB375+RO//fozv/z8iZcvnvH40QNev3rBX37/jf/861949/Y1b16/5OGDexw90s+e3Ts51HeAfXt3sqp3KRs39tLZOY253dNZvKiDpjo1W9YtYuWSNqbUS5neIqetWUqjvoBaTQYzGstpby6nSp6AsTKZanU8Vap4ajSJNBoymWIsoLWueOhaagqo12VTo06lSplIlSqeanUCVao4dNIotJIwGvWpzGzJp60xn7b6bKbVZtNYmUi1NJpKQQiq0iAMwjAmV6bSVpNJgzIBRXEAsvJgpBUhqCSR6OQxKAShCAt8UZWF0KBKolWfQas+g/aqHGbXF9Fdm0+bNp2Z2gw6a4uplWXQrCulWV9MkyaPOmUGLZVZNKszaFAkYxBGoi4JRl4YgLI0GGVFKJLSQISFAZQV+SMWRFH6x1ZCWVkIuVne5GV7ISoLQyaKYP7sOhpqCigv9EdYEoBKGPkHSEWjFkeglcchF0YgKA6kpMCXojxvcjLdSE1yIDbWeqiuNSfPk8xcDzJzPcjO96KgxJ8iQQB5pT7kFHqQle9OfqEXZWUBg7WoFaEIS4KoVMQjKg1Gp0xCp0qmvjpnUJWQxNHZqWDatHKKSnxRqeIpKwtBrUpBq0lHUBpFaWEYaUmeJMS4UFEUxbxOPTs2ddO7pIWGqnxK8oMQlIQhEUaj06RRV5OHXpeJRBKNUBSJXBHP7PmV1DYVUCaOIK/MnxJxKBWqaMoUkRRLQyiTDOYg5NooxLIQBMIApOJgNIpodKpYpBUhSCtCkAlCUUoj0WuSqKvJoqk+j8bGXPSGJHSGJETiEAqLvRGJQ9BUxlNVlUpDUy4tLUVU6lOQy2NQaRLQalOQK+KRy+NQq5NobChGIo5FKotHJIujVBhFbXMJMn06xtZyCsUxyKuyqVAlI9FlkF4QTGVdMTPmGDA2i9izbzm9q2fR2CBl756VTJuqIy83mtmdDSyYO5laXQUd0/UsnttCRWEc8zqraDaW/hMi/pH37RhLRpvbMmqcHWOtHBluZsNIczv+fdg4gqJSKRRpsHTwJDK1EAfvcEztPLDzCGG8SyAjrZwxs3VnlKUDX4yyZIS5PSPM7BhuaouZjQt/GjFuKFBtZT8JcxtntFX1NE9tp0QgIzO3jPi0AiZM9Br60v/VCEv+9Ecr07Ax1v9biPjXL00YMdZ2SL34O0z8/f2fvh3HKDN7xk1w/V9gYtgYa4aZTOBPX49h1NgJWNi68O0YS74cNQ5zOxfG2jjy9VhLvhg9DjM7Z6ydPbF29iQ2JYfcEjFefuFY2LpgZe/CMBMLRpqNZ6yVHWYTJuIZEMaUmd1s2rmfCpmGsNhkrOxdsLB1wsbJnXHWDgwzsWCctQMZ+eXojJNJzioir1REQakIgVhBXn4JSlUlvr7+1Nc3Mrm5hYK8fPy8PCnOz+PAnt18f/4cP/5whetXLnPj6g/cv32L5wOPef/6FT+9f8fPH97zy8cP/PzhPe9fv2LgwX0uXzhP3769bFy7hhVLFrNo3lymtjSzad1amuqMiMrLWLNyBVs2rGdZzyLmz+5mwZzZrFvVy5YN69m5dQtbNqzn5LGj3Lt1kzfPnnHn+nUG7t/hp3ev+fXda37/+I53L59y+fxpVq9YSuesdnqWLGZZ7yoKywREJ6cRm5ZNXHoOgWGRFJSUM2fufPr7j3D08DEO7t3HkQMHONV/mKd3bvN24DEfnz/l7dPHvHr8gJdP7vPm+R9qx9PHQ/akn9+/4dPbV0OZiLcvnvL+1fMhiHjz/AkvBh7y6O4tHt29xYuBh7x9+Yzff/nEmxdPefLwHof27+Hty2fcu/Ujd25c4/nAQy6dO8371y94fP8ON69d4fnAQ65cPDe4hP3oHrduXmPf3p08fHCHH65c5OKFM/Qd3MvVHy7x/aVzvHr5lB+vX+Hpk4c8fnSPSxfP8uD+bQ73H+BY/0Hu3hwMcJ47e5r9+/Zw6uQJzp49y+7du9mzZw+tra3IFSqMdQ3oDdWkZ2SRkpGNRm+gsqqauKRERHIxSenJ+IcEkJKZSkRsOJFxEfgF+1JVZ2B6x1S653fiE+jFKNMRuPk4s2PfFrpnz6C5pRZDlYrcgnSS02IpKMvBP9Sb8PgQEjJiCYryJzEzjvT8FCITwwiNDcI/3IfOBe3UNFRRaVAREx+Bu5cLlQYVXXPa+erbf2eShxPGhiqcJ00kIzuFxhYjkTGhxMRHYDnBDCtbC3xCPIlJi8YrxBPPYA+cfZzwCvHEPdCN8U5W+Ef7Yz3JGhMbE74x+4ZJgZNIKUiheko1aUVpmE80xcJuDPaTrP4IWNvjHexGcLQfPiHueAd7EBwdgGegG56BbmQVZqIzVlJZq0WqEhMdF0pzSy29qxazYWMvi5fMxVClQiavQCwpZcXKRfgHeJCUHE3fod10dbeRmBSFQikczE8sWkDXrE66u2axcsUy1CoZvSuXsmb1clb1LmXx4jnk56czY0YTKSlRmJsPo7Q0k+TkcFxcxuPj50hhcSoOThZMcrcjIzMRL+9J1DfU8Nuff+LJk8eIxUJ8/Tw5f+E0r14/5fad60xva6amVsveAzvpWb4Q7wBPfIO8aZnWRFF5AUXlBcQmRRMY5o+dkw35Jbm4+0xCIC1nzsJuQiKDKBeX4uruSPOUelatXc7SFYt4+uIRIeEByJQijhzvo6S8AL9AL7R6JSqtjM7ZM9myfQOHjx3k7IWTJCTFotWp2LBpLUq1DE2lkiXLFrGidymr1qxg7/5dtE5rITQ8iNLyIoTicsoqilnRu5RZXTPx9HMnvySXusZq1JVyBMISCvKzkIjLMVQq2bppLSeO9nH6uyOsXLaIhfO6OH3qGE8G7nP3zo8sX7aEZUsXs2P7VhYtnE9LcyO1NVXs27ubo0f6ufHjNS5/f5Hz584MrW1f/eHyUN5h5sw2Vq5czpo1q1iwYB7r16+lv7+PM6dP8t2JYxw/doQzp09y/cplHt+/x+vnz/74ceY3fvn0kZ/ev+P3P//Kf/vbX/nL77/x8cM73r19zU+fPvDn337h9z//yru3gy1N165e4eiRfg4e2MfRI/0cO3qY/Qd2s33HJmbP6WDJkrns2bOJNasWcOLoDrZumE97q5buNi0LOnR0TZEy1VjIdGM+dapkSjPcqFHHUqWKQa+I4kbFJ2q1STToM2iuzqWlpgCjNhODIgW9PBmjNpNGQzZ1lWnUqJOpViXRqEmgWh5FkzaR6bWZTK/NpKMxj66WQtpqMplpzGaKLoVGRSzNqnjaa7Pobsxnui4VgzAMvSwavSKWSkkUKkEYKkEYRmUCnU3FLOtUohdEMLM6h3lNpcyqyaNdn0V3bT4duizqRAnMmSxnZp2IlsoiZhorqJWmoi2PQp4fSLUolsryMBRFgciLA1EJwtBIIpELwxCXhSAoC6WkNIykdHei4xwIj7YhMMic8LDxJCe5kJHqiqgiisIcP9ISnchNn4SoKBCNOBqtJAa5MAK5OJLCPG8SYm0ICzYlPMSM+BhrkpMdSEtzprDQl+Jif0pKAigs9iOvwJucPE/yC30oKvGnqMSXwmJviop8KC72paIsAHFFMNKKMOTlYZTmeGNQJFCvy0QrT6CpNo+pzaVUV2bS0lhEVXUWYnksWdne5BcEIpenUFISRW11KYX5Ef8ne28VHVWC6P32/eZMd9ODBgtxIwkRkhDi7u7E3ZOqVNzdjSCB4AQI7hascW0cggSIEHccunvmnO+e9fse0p07Z6277roP8zgP/4eq2lVrP9Xe//03wkIciA5zpKpUwKF9DezdVcXKmiRy0n0RxDsSGWZGdIQZqSJnCnJ9SUtzIyLCnJBQE+IT7MnM9SU63hb/YEMCwowJi7EkONocvzAjfEP18QteRmi0AQlCS5JT7EhOskEQb058lClxkSakCR1IT3IkVWCPMNYKYexkfiZN5EyqyJn4WAuSRHaEhehhZy+Ds6M8/v46xMWYk5LiRF62D0KhA/ExVohEThTk+lNSEkpxQRD5OX5kpnmTluxBSLApkVHWhEVak57jT2SCA9mlYQiz/SiojiNC6EJogiN+4dYIMvzILokipzSa+tVZnD3fQmZ2JMWlQjZvqiInO4Y9uxo5emgrpflJXD63n/UNhcSEupAu8KWyMPbfJOJfCbFFinz3/Wy++342//G3+YhJLEZGWYe/zhAnODqZ9MJaxBWWIqOmz2IdM+bLayGrboSsuhHTxZWYJ6PGTHEF/jprEbMllJgtPhmuFpNU4rtpYvw4ayGL5FSRVtLAxtmbgtJq6lY3UVq1Ei/fMJab2LFASpUfZixi2ixJfpixaOpG//+PEvHDTHHEFikya4Ec02ZLMGuBHHPEFZg5X5Y54gp/DM/JoaSuxxxxBX6ctYi5Ekr8TUyKRXJqSCmq8933M5k2WxwJ+SX8deZ8/jZPEmllTf4yfS7i8qpTFiT15SbkltSwacd+fIKiUFiiwzxJRcQkFZgnrYS8mg7yqkuZL6XAHHEZbF28kJBVxNjChuyCEtS0dJFWUEZeWQ0dfWOU1XV41NbBzV+e4hcciaGZDQbGVji7eaOotIT5CyTQ1dXjyJFjlJWUYmdjS2qSkK0bN3Dt4nke37vDy7anvHr+jK7Xr+h/283Y0CDvx0b5ODE+KbsPDfL14wd+//qFkYF+7t+5zenjxzhyYD/HDh1kX8su9uzcwfnW0+zf3cLuHc3cuHKZC2da2bNzBwf27ObYoYOcPn6Mn8+e4cCe3VO2pu43r+nr7poMcbc9nrQL9XRNqhHD/Ty6e4uL51ppWt/I6dOnuXT5KnnFZSSkZuDi649PaDgBoRHUNqzi4KEj7Nq1m3179nL98hXaHjyg6/kLhjo7+HVinN8//j8qx+hADyP9bxkf6Z+yMP3ZvDQ+1D8VoB7ue8voQC8DbzsZ7ns7dcyf73/6o771w/gIH8ZHeDc6xPMnD3k3OkT/HwTjv//zdwZ7u/n96ye+fnzH6GAfH8ZH6H7TTkf786kNitcv2hjo6Zrak7h/5yavnj/l8/txvn16z0BPF2ND/XS+esGdG1d5ePc2506f4NqlC3S9fknHm1dcv3aF8+fOcOniBc6ePcuRI0dobW1l7dq1pGdkkZdfSFZ2Lja29iiqqGFoakbD2kbWb9pIZm4OSzQ1UFRVwtbJDit7awLDgohPiiNOGEtAqD8nz55gudEyFkrNR0FFjuCIQASCKOzszdFZpoa8kiQGxjqo66igsUyV0toiElJjsXAy54c532PmYEp2cQaZhWksN9VBcYkswRGBuHm7IEoXsnJtHX7BK0jOSMLVyxltvaUkpQkwtTJGkJJAeU0ptk7WKKsroaalipG5AU5e9oTFBWPnYYumgQY2btboW+qhtnwJc6XFWKyzmAUKC5gvPx8xGTEUtRRRXa6Kb7Qf3mHeGFgvR0lDFlkVCRTUpJFSWoiShiway1VQVJfB0FIPExtDtAw00DNbRkCEL3HJ0awI8cLJww5HF2vKyvM5eeoQtXVl1NaVkSSKZdXqamJiQwkI9CIhMRJHJytWra7mwMFdNO/YSFi4P84udhTk59K8bTuXL/1Mb083Z8+c5PChfTSsrGaFjzvbtq3H19eNlJRYAgM90NSUZ/lyVRQUFqCiIom6piwmZlpo6ShhYaXP2sY6zpw9wb79Ldy+c52NG5soKyuhrLyIY8cP8abjBfv278LJ2ZqDh1pIzUhiR8tWSsoLcHF3ICc/g7YXjyitKMTb1x3/IB9mzJ6Gq4cjeYVZbNuxiUdP77F2fQN2jlZU15Xj4e1CY9Mqrlz/mZev23BxdyA5TcDBI3vpfPuKmvoKNLWXoKKmiJ6hDorKshgY65JflE39ympKywopLSskvyCbyqpSMrNSWd+0hlOnj+Hq5oi3jztx8VFsb97M2XOnqKuvIi4+itR0EQamerj6uGBgqoem9hJMLQxxcbXH3cOJZFEC27ZuoGXHFg7u28XK2goSYiNYt6aetsf3ePZkcpfi8aMH3L51gz27d9GyawcXzp/lyeOH9PW+pbPjNQ8f3OPWzeucPXOaHc3b2LZ1MydPHOP6tSu0tOxk797dnDhxjP3799LYuIYDB/bx8ME9nrU94emTRzxre0JvVyejgwOMDg4wMTLMr18m/0+7Xr/i/bvxyW2Id+OMj43w7etn/vH33/j29fNUTuJV+wtu3bzO5Us/c6b1FCeOH+X06ZOcPX+GI8cOs3X7Fnbu2saZM0fZ27KZs6f2sXfHalq21tBQKaIiL4yK3BAKkt3J+aOWND3GitwUe7JTbMhImiQSSTGWJEVbkxxrT2q8M7kp3iSG2xITZEFqnAu5Kd5kJXmQIXAjJ9mDsnQX8pPsKEp2oFBkT3a8JYUieyqz3KlIc2FVgS/1ud5Up7tRmepCbaYHDbk+1GW4UyR0IFfgQH6qG3lJzqTFTLYx1eT6s7kugZ1rkkkONqE8xYNVuYHUpPtQneJJQ5YfNale5EY7UpcTSUV6GBlR7hQKvEmLsKdQ6EF+vBPlaT6kRVoiDDFBEGqCKNqS5Ng/lIMgYwIDDTC1kmep3gK0li9A11AcrWXz0Vo2Fz39hSzXnYeZqTQmhosw0RfH2kwaLxd1wgIMSQi3JCHKmsgwEzw81DE1FWfZspkYGMzF2loGV1dVvLw08fHRwt9fl+BgAwID9aaUicBAPcLCjAkM1J0MlocYERFiRGSwETHBxsSHmSGMsCTES4eiTB/SEx1JiLIkL8OLnAxP0pJcSUlyITbOnliBM0GhlvgFmhMZ7UJElCsNK3PIy41h+7YamhqL2dPSwKEDa6mqEBAb40hspC2JcXYI4m1JEtiSnGRPcpI98fFWREWZEx1rSYLADoHQidBIcwJDTQmPtSEizpagCHMCw80Ij7UiKNyAkDB9YuPMSU1zIiPNGWG8FfGRZgijLSjK9KEs15/irBWkJzkjiLElIdqGhGgbYiPNSRM5kpvtSYrQntBgPUICdImOMCMnw5NV9fFTyku6yI30FHcKcwKproihviqemvIYMlO8qSiOJC7KjsQEZ0rKo8nMCyQq0RFhlg+pBYGs2pxNYo4f8VkrEGT5kpi5gthUTwqrEgiPdeHQsY1s2V5DcVkSF34+wK6WRrZvXcXahlKO7t/K+VN7yEmNoLJAQGFaOLmiwH+TiH8lfpojybTZEiyQVuGv0xcgLqeOvrkTcyWVSc2toGnHYbSM7PhpgQKaRnbMkVZn0WJdFJaa8reFi/nbfHl+FJPiLzMWToarFykxfZ4sc6UW85fp85kroYDmclNklZcSLUgnp7Ccqvq1VNSuxszKGTUdE+ZJKE8pDz/NlpoiDH8qEv9fJEJCXh05FR0WSKswfa40sxbITRGKH2ct4qc5kvxfP4ohr7rsj8VsOcRll/DdX2f9QSomSc4PMxcwbbY4cyTkmSa2iEUKS1BfbsLsRXLMlVJEy9AClxXBpOeVkZRRgKGFAwbm9kgqqTNPWokly4yQV9Phh5nzsHfzwdzOBSnFJSzVNSCvuJz3X37Dyy8IXUNTjMytCIuMw9DMitCoBB48bed4689k5BazTM8YE3MbNDR10NM3JCcnj+3bt9NQv5Km9Y3s3tHM0YMHeP38Kc8e3ef1i+d0v3nNQM/bKb/ulw/v+frxA98+feT92Cjvx0aZGBlmZKCfvu4uOl+10/6sjedPHtP/tpt//PqN8eGhKavTmZMnOHHkMCePHmHntq1TDU0Xz51l0/p1NK1dw67t27h76yYDPW958fTJ5G7DxCj9Ha8Y7e3m4/gwXa+ec//2DdqfPaGr8w3HT55gbdMGdu07iH94JEFRMTS37ObQ4aMcOHCILZs2s2PrNpq3bKW5aQNnjx7j6Z3bjHR38XFkiPH+XsaH+hgbnsSHiWE+jA1PkYeh3m76ut5MNTVNDA/wbmRwimh8eT/Op4lRRvp7GOnv4eMfOxBvO17x6d0YXz5MMDEyyOhgHyMDvXx+P86nd2MM9b3lw/gI//j1y9TmxMeJUfq6O+jtesPEyCD/+dtXhvreMjLQy6+fP/Dq+VNetj2eylkM9HRNLlz/sard/uwJbY/u8+LpI7pev+TF8zaePH7Ivbt3OH7sCLt27aK1tZWrV69y5MgRiopLESYlk5ObT2RUDBY29tg6uhASEUlJRTnClGSWGxqgpKqCs4cLfsH+mNtY0NC4kjsPbrP7QAv7Du/Fy8+DOQtm4RPgRe2qak6fPszRo3uJjgnBztGCsMgAEpJjSMlJwiPQHVt3G6JFUWgaaLDUUJPFmgqk5ooorszH1NoQCVlxBCkJqGsvwc7ZBlsna1y9nHHzdmGZgTYz504nOCKQksoihKmJhMeEMn3OTyySWUhYdAi2rla4rnDC0FKPudJiOPk4oqGvjomdMWYOpsyXn4+avhoLFBYgrynPAoUFLDFQw8rDmqC4IGJTo3D2tsPc3gg9M21kVSSQXiz+R72rPOb2JhhbG6Broo29uw1hccG4+TpPrmdb6GFuZYiHpyNr1tZy7vwJhEkxhIb5UVVdTGiYH+4eDjg4WuLp5USiIAqBMJrUtETyCzIQJScQHhbC+bPnOHL4IDt3bOdM6wm2bG6isqIYUVI87u72FBRk4ORkgZGRFjY2BqioSKKpKY+2thLiEtNRVpXA2FSL4FBv1jc1EB0ThraOBleu/sz9+3fZs6eFm7eukpefReuZ43R0viQhMZLLV86yZfsG7j28zT/+96/cvnsdTx9XcgsycXSxRUpWHN8AL1zcHTAxNyAzJ5UNmxvJyE6hqDQPRxdbyquKaVhTS8veZgSiOITJ8Rw4vAe/QG9W+HuSnCbgxaunXL1xkafPH7L3wC6qastISknA08eVmNgIgkP88fRyZfOWJi5eOocwKR5hUjxh4UHExkXi7ePO+QutPH5yn7HxIR4+uouHpwt1K6tp2rKO+sY6HN3sMbYwxM7RCidXO1xc7VnbuJL7924xPNRL+/PH3Lj6M+dOHePmlZ8ZH+pjeOAt78dG6e/rmWo2u3njGi+et3HubCvtL5/z4nkbly/9zIXzZzl/7gzbtm6muqqC7du2cPmPRqaamio2bdrAvn17qKqqoKVlJ21PH3P3l9tTgejOV+2MDQ3y6d0Ev335zK8fPzLc38fj+/cYGuzn/btxet520dvTzW+/fuVZ+Ed+/fZlSo3o6nzDL3ducef2Tc6dbWXP7l3s2dNC4/p1bNiymd17W9h/cA9nWo+ze/ckiWg91syRvY2U5UWRFutCQao3uYnOCEKMSI+ypDTdjawkK7KSLXkePEJKgjnPwj8iiDInOdaWDIEL1YWRCCPtCfE2ID7UmrR4V1LjXMgUulOaE0R1jicVmW5UZXtQluJERqQJWdFmFCfZUyywoy7Lk5U53tRleVKT5kp1qgv1mR6szPKkJsOT0lR36guCqMsLoEDoTF6iI5WZPlRn+1IqcqMw0YnCRCfKRe7UZ/mxMtOXSpH7pCKRHciWmhR2rsmlLCWQ5BBbwt2XU5LsTU6MPfF+hqRHWSEMM0UQaoIgypzECAtCA/VZ4aGFq4sGqpqzUNSYgZ6pNHaumtg4qmFqoYCB4SKWas0mIMASextVtNVnYKg7H3sLBXw9tIgJNkUQY0tUlDm+/stwcFLC2lYWR0clPDzU8fHRwsdHC2/vpQT66RIaZEBIoD5B/ssJDtAjJsIMQbwtQf7LCQs2JCrMhKgQY6ICDYkKNCQh1AxRlDXCCEvKc/yJDjIiMcKCvAyvybxGtCWpIleycgOJFbiSnR+Ok9ty3DyMycyKZsvWWk637mHH9lWsXVNEy46VHDm0jpV1qaSmeJGW6kVmpiclRf6UFPmRme5CdKQxoaEGxMZakCCwIzrWktQ0D+LiJ61CcQInouPtCY60ICrWntRMHxIENoRFGBIRaUSSyI70ZEeE8dYkx1mTnexMRoIjhWlelGRP5mpSEp0mIXAmOdGJmAgzRIm2JAvsSBbYkZrkRGaqG6vr4zlzchUl+UFUloRTkh9EqtANQawDaUnuZKf5kJniRXaKD2tqk8hK9SEnO4Bjx9dQUy8ktyiU9MIgqtaI2HO8AVFBEIHx9gTG2OIXaUWUyI1te6tIzw1j/5EmnrdfZ9XaAjZsrKSiMpPVDSWsWllM58t7HNm3hRxRJM1NVWxaWUBCqMu/ScS/FH+dM9WO9N33Yqhqm2Bs7YaBhSuVDVsorF6H5GIdZkupIamih7qBAxLK+kgo6yMmo8EPc6SZvkCO734UY660Cj/OlmTmAnm+nyXOj3MkmDlfGilFdTSXmxKZkEpV/VoiYoWkZhUQk5CGmo4Ji2TVmTlPbsqK9ONMCX6cKTHVvvT9dHF+mLFo6vW0WZLMWaiInPIylDUNMLVxQUJ+CbMWyPDjrIXMk1Rk2mxx/iYmgYT8EuRUtAiNSSKzoAItfXO+++sMfpy1kJnzpflprgTT50sxR0Ke72ctQEpRne9nzGfabHGWGVkhtkgeE2tnbF180NA1QVFDF1UdQ+SWaCM+GpogAAAgAElEQVQmqcBPcyWQUVnKXClFFi/VQ8fQnNM/XyMjtxBFVQ2W6hpQUlnL6LuPbN+1h3MXr3Dn/gNevHzDhi3biU9KZ92mZm7cfkhuQSm6y43QNzBFWkqegoIijh4+RnlpGQ21dVw408r9W7d4dPc2ne3PGezpYqDnLYO9PQz3903ZmP4kEV8/fuD92Cif3k0wMTLMUF/v1IVwbGiQjvaXU0/Xhvp66ens4PWL5zy8+wvnW0+zr2UXO7dt5fTxY1w6f45d27dRWVpC46oGjh48wOnjx3h07y5Dfb38/uUjv33+wNeJUb5OjPJ5fJCxwbeMDvTQ0/maZ22PaG9/wZO2pxxrbWVN0yYy8wpZ1biOmrpaVq5ciTBRQEvzDm5cucy5Y8c5sf8A189fmFQkujv5MDzI+B/DcOPDA7zteEX365dMDA/Q2/ma7tcveT86xMDbTl4/fzqlOvxz4PpPNeJPTIwMMjbUz8hA79TQ3FDfW952vOL1iza637TT/7ZzasCu/20n70aH+PJhguH+Hj6MDU+1QX0YG54kUt0ddLx8xlBvNz0dr+jtfM1gTxdDvd10v35J28N7PH1wl/a2xzx9eI/x4QG6Ot9w5/ZN+nrf8ujhfVatWsXmzZs5ceIETU1NFBQWExwSRnlFFQKhCDsnVyJjEzC1tMI3MIiUjEyi4mJJz87Cx9+PyLgolixVIzIuivKaCtZuWMPDtgc0796O5jINwqJDuXDlPJua1nDi+CHS0pNIEMYgTI7Hyt4CQVoiqsuW4B7ggay6PJKLpTC2NWGxhhK2LjZExUcQHhOKrJI04rIL8QnypryuDL9QXxJTE1iqp4mZrSkLpOdj7WRFdlEWSRlCYoTRWDlaMmPedLQNtDCy0CMiIRQHD1uMrPQxtjYgNDYIR28HFDUVkFSRZI70HFT1l6Coo4S48iJU9FTRtVqOR6gnls4WxCRForZMBTM7YxZrKiChsBATG0NUtJTQNlRHy0ANbUN1jK31sHW1wMzOEE09VVQ05fHxc0HPQIPo2CAShREEBHlQXpnHwcM7MTTWQs9AA0dnCyytDbBzMEXPQANbexPiEkJpPXOU06dOUFlewdEjh1hZX8vGDY0U5Gfj6eHMtq0biI8PJyjIGysrA3x9XXB3t0ZDQ24yD2GqjeLihWgslUNecQFpGQnExIaySGIegUG+NG1Yy+XLF/n116+cPHWUs+dO8fzFY1rPHCczS0R4RAAx8RE8b3/C1RsXWbdhNdq6GiQmxRIY4su5n09z7ufT5BZk4unjyvFTh7n/6A419RUUFOcgSk3E0GQ5+w628PJ1G4eO7qOiuoTWcyfYtHU92XnpBIf5Y+9kTVCoHwbGukREh9C8awuHj+3n9Nnj7D+wm9i4SFavqWfrto2cPXeKnbu24R/gg62dJWbmRvj6eXHo8D6ePH3AnV9u8LK9jYZVtTRtbGTjtia27d6Ku68bhhYGGJkb4OzhSFxiFPsP7eb8hdPcu3+L1atqiYkOQySIJStdxJH9u/n1y3t+//qF8bERenu66XnbNaU+PHn8kNu3brCjeRuHDu7nTOspDuzfy949LRzYv5cdzds4cvggBw/uZ8uWTTQ01LNmzSp27drBmTOnuXf3Di+et/HieRu9Pd1MjAwzMTLMx4lxvn78yNf373k3OkJPZ8dUpeyH9xO0PX3M1y+f+P23bwwO9PH1yycmxkd51vZkaq37lzu3OHe2lcOHD7Jpy2bKqirZf3AfrWdPcvXKBY4f38vZU/u4deUYB1tWU5QVRmqsE4VpXtTlB1KS5k52nC0VWe5UFXlQmOVAfMRynoV/JNBLg+xkZ/LTPMlN8SRL6ImVgRSNNcm426qTnuDGhpWpbF2bxaZV6TTkr2Blng8r83yoTHWhKNGWmgx3GnJ9KBPaUxhnRZnQntp0N1Zne7Mqy4vqZGeKYq3ICjMlNdSUVUUh1Of4c2hjNse3FbAyN4CVuQEUxDlQlepFfqw9dZm+VKd5s7YghIpkDxrzg6lOW0FTuYD1FUkUJ/mRHuFIgcCT7FgnkoPNyIyxmdyAiLQgOdIKYZQVgkhrokLNCFyhj4e7FqZWiljYLcHORQsXLz08fQ3w9jXEx8cAb5/lZGdF4OWmh+7SOZMEwlULf3cdovxNSEl0IjLSjLAIE4KC9PH2XoqrqyoeHuqEBhkQH2NFSKA+SQl2ZKW5k5RgR2igPkF+usSEmZKUYEd0uCnR4abERZgTEWRIuJ8eqbF2ZCc6ERdoRHyQ8WRlbLg5aQkOpCc5k5LoQG6mF6mp7hQUhxMV50JMggcmFqp4eFtQVZvD+QuHaT2zn8NHmtm0uZbm7bUUF8cRG+tEcoonCQn2pKY6k5nuQl1NGBmZzgSHLCNRYI0o2Z7ISBPi462IibPCP0Cf0DBzoqJtSEn1IrcghESBC/EJjkREmREUokdEhDHR0WaEBOgS7L+cpGhrMoXOpMY6EOVvhCDSmgyBG4Joe8oLwkhOdCEj2Z3EaCvKC4NITrAn2FeXDJEbuene5KR5sX6ViB2b8qkti6EoO5Cy/DDShR4UZAYQH2HLqmoBieH2FGWHkBTniiDOhcKCcDJzgsgrDqO+KZ3S+gRyyiOITXUnNMGeCKETYYkORItcyCgMRZDqR3VDOi37VhMc5kRuXjy7WhpZWVdIdmY8u7evZU9zI4Xpcfxy5Tjra3KIDfp3sPpfCkl5Tb6fLs53301HU9cCJ68QlupbIb14GdbO/li5+PPDHGnEZDSQUtVHTd8eJW1L5DXNmCOtzvQFCsyWUOL72RIslFdn5gJ5xCQW8+McCX6aK4W4rAoauiYoLNHBOzASYWo2wRFxrNvUjKtnIFKKmsycJ8f308X5abYU08Vk+HGmBNNmSTJrvjyS8v/z85nz5BATV0JGSRsNXTMU1ZYjr6qN2CJ5ZsyTYr6UEj/OWjilgNSu2cTmnQdIzipimZEVypp6KCzRYY64HDPnSyMmqYCYpAIL5VT4ftYCxBbJM222OHIqWti6+DBHXI6lemZoLjdlnqQicyTkkVRSR1xelZkLZRCTVOC7H2cxX2Yxy0ys2bxzHz3D7zh17iJG5tbIK6vh6OZJaGQMASGh5OTmU11TR25eAQ8ePmbL9hbsnD0xt7JnsaomevomLFFbiorKEkpLyzly6DA7tjdz6thRHt79hbaH93j17An93R2TtaV9vQz39zE2NDhFIL59+sivnz9N4T9/+5W/f/vK5/fv+PRugi8f3jM2NDj1dG1koJ/+t910vX5FR/tL2p+18eCXO1MNTH/am/a17GJz03oO79/H7evXePDLHX65eYPuN6/5ODbG53djfBod4tPoEO+Hexnp7WC4r5uh3i5ev2jjwf07XLpykUPHjrJr7z627tjJ2nWNNDc3s3njJrZs2syVny9w68oVrp+/QOvhI1w/f4E3T9t42/5iMhjd3UHHm5f0vO3gWdsjHvxyizcv2nj9/Cldr17wbmSQ0YFeOtuf09Pxasq69M+tTf+Md38QiT/xJ1kY6Omip/M1Y0P9vB8b5usfTU6Dvd2MDfVPZST+8e0z3z6+Y2ywb6r5qbfzNW/ftPNuZJCP4yNTGY2h3m46Xj7j0d3b3Lt1nQd3bjI+PMC1Sxd4/uwp7ybGeNX+gsePHnD16lW2bNnC1atX2bVrF9ubd5IoSMLD05vYuAT8g8NYvEQDcSlptJfrkZAkIjZRQGxiAjYO9ji7uyEhK4mMoizLjfSQVpDC09eD7IIsDM0MsHO2ZXvLNlp2bOHIwT00rKymfmUV6zc3UlhRQKQwigUK4izWUUFWXR5ds+Uoairh6OFA3eoa3L2cCQ7zJzkjCTtXWxbKLCBOFMv6resoqS5mmZEOjh4O6JkuZ66EGGGxoXgFeJKWm4q1kxWKagrILJZGRkmC0OhAgiP9Waqvjq6JNpGJYXgGeaBtrIXjCkcUliogrS7DwsXiSKlJo26yFBUDNZaaaiG7RAYbF0uMrPQxszMmWhiBrok2WgYa6BgtxdzeiJAYf6ydzVDRUsDMzhATG33kVCVRUpNBTlEcM4vlHD7aQqIwAl09NeISQsnKSSIgyAMtHWXMLJZjZWOIvqEmyqrSJAojOHBoB1u2rqOutprVDas4eGAf27ZuprSkgMKCHA4d3MO6xgby8tIICPDEzEwXV1drvL3tMTXVho8z0dZWYpHkDBQXL8TYVIvwSD/8/D0wNTPg6LGD9PZ10d3dyevX7bx4+ZRPn99RV1/JwUN7+PrtHSdOHsTHz4MNmxtJyxSxwt+TLds3MDI+wJ17N+gb7Ka6rpyQ8ACi48J529fBh8/jVFSXkJmTil+gN5IyC3H1cCQ6LpyNW9bRsKaWbTs28ezlY8qrigkK9cPb152a+goa1tQSHRfOcgNt/IN8qKmv4MDBPQQF+xEWHoSHpwvxCdE079jCm46X7NvfQlq6CDt7K6yszbCxtaBldzMDgz28bG9j3/4WGhrrychNo3HjGmydrHFwtcPB1Q5XL2dc3B0IjQikqrqUuvpKGlZW07x9E6dPHKbt4V263ryY2mb4cxTu9auXUzmI27dusLtlJ9u3bWH/vj3s2tnM1i2b2LZ1M6sa6lmzuoEdO7bT2nqKK1cucfZsK62tp7hz5xZdnW+mQtJvuzvpf9vNcH/fpJXp61d+//aN33/9xstnz9i4YT1vuzsZGx3m+rUrPGt7QndXBx8/vGNifJSPH97x5nU7V69c4sb1q9y7e4crly9y/PhR1jWtZ/XaNZz/+RwXfj7D5UvnaD15gJ/PHuL6xcM0b6wgS+RHbIgFWQJn6gqDqMz2ISPWkoxYc2pKvCgvcCNNYE5cuB7h/trkprr+YaFxJiPRnd2bi+h7dYVDO6v5729v+Db+hHW1IvJSVlCV4UZ15iRpqM/2ojbTg8aiAJqKA6lMdqJC5EhdhjuNeb6sy/djZYYHZYl25ISbkBZkSGmiExvLoqhJ96G5NpG9q5KpSfdhbUEINek+lIvcqUj2oC7Tl4pkD8pF7mRFWJEfbUtRggtN5QJqc8NJj3IiztcEYZA5qeFWZEVZUyB0JjXCgpQIC0QRliRFWiGMsiEuwpLwIFP8fA1w89TF3dsAbz8T/ALNCQg2JzDQjMAAUwL8TaiuSCE+2hkna2VWuCwlxEefMF9DYgLNSIq2JSrclKgoc2KjLIiNsiA6wmyqmjU82JCkBDuSEuxIjLYiNtyM2HAz4iLMiQk2JthXl/BAI3LSvYkONSPYW4fyHH8qcgNIibKmKNWTgmR30uMdiA4yQhRvR0qiA1FhRggTbUhKciQ7LwRbRy3cvIwJCnWkrqGAQ0eauXTpBGfOHOTkyb3samlk08ZyMjNDWLHCkBW+ekREmJIksiNFZEtFuR/5BV4IhFakZ7iQneNB8h8tSqHhxgQG65OR6U1QsAmZWb7k5AZSWhZFbl4g6Zke+Acuw9dXi7g4S1KSnEhPdqEox5fqohBiQ8xwtVEiwt+Y6pIo0gRuBPtNBrqPHawnP3MFhdkrSBU4/tGQ5UCovwHJCY7s31nO3uZSRHFOrKxMoCw/jOwUH8ryw9i4JoPSvFByRCvIzwgkOcGdyFBrEhNcEaX6IEjxILMgiMBoK1LyA0jK8SU4zpbIJGdS8vwRZvkQLXAiMNyG1evy2L1/FQeONHH46CYKCgWUFqeQLAgjKyWah3fOc+XsQS6e2s2xlkYONa/6N4n4V0JZw5D5kipIK2qRllOBi08EMxco8pOYLGISKsio6DNNTB45DVPkNExR1LJARdcGeU0zposr88McaX6aJ8O0udLMl13C9HmyU0rE9PkyaOiaEJmQylI9M+RVtUlMziRBlEF8UjpmVs7MlVBi2ixJ/jJt/tS43LRZklOEQU55GXMWKk6RiDkLFVkovQR5FV3Ul5ny/YyF/HX6vKnF7YUyyvzlJzFUtQzwDYlBkJZHclYRrj7BLNZYjqzyUmQWazJfSomFMsrMXiTHtD8qWaeJLWK+lBIS8kswNnfA0taN+YsUWLxkGZIKapNjeQtlWKSwhLkySvxtgRTzZVWZtWiysnWZiTXnr97m89//m46eAQzNrFgoKYOMwmKmz5iDpJQM7u6eODk5kZGRwaVLlygur8LYzBorWyfEJeXQNzBBW0ePyMho9uzZx+aNmzh25CiP79+j4+Uz3rQ9YaDzDR+GByafsg/0TykQXz9+4Lcvn/n965cp/PblM//1+2/81++/8e3TR758eM9vXz5PWZ0+jI8xPjw0RSLedryh/203PZ0dvHn5glfPn3Hy6BGa1q6hae0aDuzZza1rV3nx9AlPHz7gZdszBnt7+Dg2xruRQcb7exjre8tIbwf9nS8Z7H5FX1c7Ha+e8ar9Ga9eveTGrZs0t+yiYe0aNm/dwoED+2hcu5qTJ45x7dJFLpw+zd2r17h37TqPbt2m99Vrejs6GO6dJEy9Pd0MDvTR/vI51y5d4PG9O7x+PhnuHhvs49PEKOND/fR2vv5/JREfx0f4OD7Cp4lR3o0O8X5smA/jI1NWpZGB3ql61/63nVOVrh8nRhkZ6J36Tl93B//49plfP71nfKif0YFe3o0MTmUyvrwf58v7cSaGBxjp72Got5uBt528fdNOZ/tzul69oKP9OTevXuLli2e8fzfO/Xu/cPbMaW7evElraysXLlzg4sWLrG/aiDApmYjIaHz9AjAysyQ4PAoFZRXklBYTk5BIbKKA8OgY/IICESSL8PH3w8HVEUVVJeYsEGOxmjKayzRYslSVFYE+bNjaxN6d2zlyYC+7dm4jKzsNF09nLOwtmCe7kO9+/I4FihLMkZmPzBJ5zB0tcfd1p7SqhKycdFzcHMkvycXDz51FcuLIq8oRGhNCdlEWypqLp8bOJOQXYeNsjae/B9ZOVlg5WqKqpYKu8TLmSczGysEM9xXOLJKdj47RUnxDvTG2NULTQANbT1uUtJWQ1ZRDVlMOmaXyqBioobBsMUrLVVDX08DC3hy/UF+8AjxJSI3F0dMOfXNdlpvqoKKlQEFFNnHJkahoKbDMWB1dEw1UtORw9rTGxFyXpdqLsbQ2wNBYC+1lKugbauLiZo29oxmGxlqs8HPB2dUKU3NdLKz0cXAyp7A4g9Vrajh75jRZGZmUl5XQsLKO+roqNm1cx7GjB9i+bSOGhtosXaqMoeFSjIy0UFeXRVZ2LsrKEjg6mmJsuhR5xfn8bcZ3LFGX4/CRPbSeOc6Tpw9of/WMrq4Otm7dzPbmzaxaXUdefialZQV8/jLOho2rCQn15/KV8/xy9wY1teXU1VeSl59JXn4m9x/cJjwiCEcnG4yMl1O/soqx8UEePb7Lm44XXLx0Fr9Ab9KzksnOSycqNoxVa+t43Hafrc0bqWuoQiCKIyB4BVubNzL+fpiJDyMcP3WYxqZVuHs5Y25hzJnWE3i4O5ORnkxoSADXrl7k8KF93Lt7i5cvnhIVGYqDvTV79+zk7i836XnbQX9fNx2d7fxy9wZ7D+yiadNaymtKiYwLJzQqmPWbGwmOCCQtO4WK6hI2b2vi1u2rDPR38/XLe377+oGXzx7R87aL/r4ehgb7GRkeZHCgj86O1zx+9IBbN6+zZnUDhQV5bGhax4H9ezl4YB9HDh+keftW1jWuoba2eqqR6e7dO9y5c4vOzjeMjQ7T39fDxPgogwN99L/tZmSgn4mRYd6NjvBxbPKBzUBfLy27dvC2u5OB/l7OnzvD2TOnufjz+an3/qx5vX7tClcuX+Te3TvcvHGN8+fOsG/fPjZt2sSJE5P7MmfPnKD15AH27FxPQ3U2lUUCCjJCyEtZQVl2AM9DxsiIsyE1xpxsgTW1JSuoKfWmNM+NZ2HvSU2wojjbm7rScIoyfSnJCiIvZQWth1ZzoLmclk2FNNWnUJYbTLbIk/JUV8pSXKjJmLQnVaW505Dry+ocX0oS7CkXOlGT6s6aHF/W5vqxMsOLyiRniuNsKYyxplrkzqbiCKpFk+rCpuIIKkXurM0LYlW2P2UCF1bnBFAucqdU6Eqp0JXKFE8acgI4sjmf5lUZ1OSFkxXvhjDYilg/I5JCJ0fmsmJtSY2wIDncfIpEJEXbkhBpS2yYNVGhloQEWxASYklYqBUR4TZERtgSGWFLdLg10WFWNK0poDgrjKhAU6L8TYgJNCM+xJykMCsE4VbERVkQF22JIM6GFKEjaSJnUoSOJMZaExNmSkqiA0lxtiRGWEzmHKKsSI61JT5kMjSdlTJp8RFEWpMa70hxhi9l2QHkitxIjbWjviScwjQvhNEW5Ka7k53uRnioAbHRZiQI7PD00cfSVh2BKIDVjcWcOXuAmzfP8csvl7l37ypXLp1gZ/Na8rKjSYz3JCzUgtDQSZUhJFSXyCh9RMnWpKTaExdvRnyCJckpDohEDsTHWxEZaUZ8vA35+QEkJNhTUhLKls15NG8vonFdOk0b00jJcCcuwYa0NDdEAieiQs1IiLImQ+RGmL8x6UJ3SvNCWd+QyrqVKaxdmUxWqg+r6oXsbi6irjKGnHRvctJXkJHsiSDWgcKcQHZuLaJpTTob1mawujaZlEQPNq7NZsOaLKpKYqkpiyc3NZDc1EDWNWRSXy2iplpAY1MOmXnBxCa5YeuuQWKGFxlFwUQKnYgUOiLK9CZG6IR/iCkpmX64eeqxZXsZ5y7sYtPGcirKUynMSyAq3JOSPCGnj+7g6N5N1Jal0Vibw7G96/9NIv6VWKJlgsYyc1YExVFZvxHlpSZ891cxps+TZ9ocGaQWL2eulDqKWhZIqhgwX14HKVVDFirqMmORCv8xU4If5kgiJqWMmJQyP86WZNocKaaJSSKhqIGDux+CtDwcPfyZPleStOxCCstqUNfWx8TCkXmSi5kxV3aqnelPu9KfrxdIqU5VuU4Xk2HOQkXmLlqMuIwaMou1WCC9GLFF8lM3+fMkFRGXVWGxxnKWGVmhqmVAUWUDgREJzJdSwsDcHitHz8lmpcUazBCX4X/NmMuMBdLMEpdFUkENRbVlmFg4slBSiVlzpVgoqcTchXLMWiCDjMpSlLT0kFTWYK6MEjMWyiGjqsMihSXILdEmKDKeNRu3U79mPeLS8qioL8Xc2gY7e0di4mLx8PDAx8eLhw/ucezYMQTCFGzsXbBzdENCWgEHR1dEyels2rSFpqYm1jeu48KZVjrbn9PX9YaeVy8Z6enmw/BkvenE0BDvx0anyME/E4i/f/vKf/72K//3P/7OP379xqd3E1PH/v71C//49RtfPrzn48Q4o4MDDPb2TF0ox4YG6X/bzd1bN9mzcwer6+vY0LiW/btbuHbpIi/bntLR/pKJkVE+Trzj3fAwPR2veP30MW/aHtP18gnd7U8ZH+hmsPsVA287GOjtpP1lGzt2bCcgKBAnF0daWnbS0rKTxrWrufLzBS6dPcu5kye5fv4Crx4/4dm9+wx0dE6SiD8Ul+GhASYmxuju+mPw7f4vU6vVPR2veDcyyNcPE4wO9P6PgPXE8MBUi9OniVE+vxtjYmSQD39kI96NDk1ZlvrfdjLQ08Wr50/pev1ySpEYG+rnw/gIn96NMdzfM/WbE8MDfJoY5e9fP/Hl/fjUObwfHWKot3tqq+LPjYqP4yN8GBum7dF9nj68R/vL51Or1deuXqa9vZ3Ozk6uXbvGjh07KCouJTevAFs7B5RVlqClq09OQTHqWtrMXShOdHwCRWXlFJWVU1BSSnZ+Hr6BAfgF+yMlL42CiiKKqkrMEJuOoqoCEbHh7D20h7s3r3H+9AlqK8vw9nFHRUMZU3tzlpnpYWBrwt/EZ6Gsq8b3c6Yhp6aAqY0pgcF+REaF4uRij+YydTz9PZBVlkFWWQZ5VTm09JcSJ4olISUeG2dr/ib2E0v1NAkI98fZy4mI+HCWm+hi7WSFpb0p2rpqGJjpIq24CE8/V7wC3VHUVGCpoSZugW7omOmwWFcZeR0lJNSkkdaUQ0lfFU0zbWzd7fD09yCzIIPqVVXYuVnjusIJJy97lDTkmS89m/iUKEJjA5BRXoSM8kK0DZdg52ZOZn4SuQWpWFobICM3H0NjLZbrqyMlMxd9Q02MTXXQXqaCi5s1Dk7muHnYEhLmg5aOMlExgWzZuo6a6koa6leyaWMTK+tr2d3SzKWL5zh8aC9bNq+nrCyPxMRIEhLCcHGxQktLEVVVKdTVZVmxwhF5xfkYGmvg6W2HvaMZSaJYVvh6kF+QzZ1fbnD37h0uXDjHvv0tHD6yn1Onj1JTW058QgTePi54eDpz7PhBRkb7ef3mOWfPneTS5XOcO3+K8xdOExsXgYOjNVbWpoiSExgc6uHW7avcuHmZL1/fc/XGRapqyzjZepT6VdWUVxXz2z++UFpRSFxiFHMXzOK7v3yHrr4WTq52OLnakZqRxNkLp2jZ20xCfDSGBrqYmhgQHxfFpYvnWL9uNdevXWLtmpUcPrQPUVICQYG+VFWWcv7caUaG+ydJxJuXvGpvo/1VGw8e3qF3oIviikI0l6lTVltKWm4qmQUZ+AR4YWplTFZuGpcun6Ors50vn9/x7esHnrU94c3rdgYH+vjwfoIvnz8yMjzI40cPOHe2lS2bN1JaUsSe3bu4fu0KP184x+lTJ9i+bQvVVRUUFxeydetmTp06weXLF3n+vI337yd4/26c169eTrUtDff3TdlB34+N8m54ePL/cnCAqspyjh09zM0b19jRvI2dO7azd08L165eZqC/l8+fPkyd0+1bN7h18zpXr1ziyuWL3Ll1m8OHDtB6+iSH9u3m9ImD7GvZTH1lLglR3gSvsEIY60ZGkifPwj+SGm9PXIgRWUIHynK9KMl1pTjHhZcBPbwIGiAl3hpBlDn5aZ4UpPuwtTGTV49O0fbLEaoKIhBFO5KX6kNWkgfZIk+q0r2oTHenLmsFlaluFMTbUyJ0pDrFg+J4O6qS3alOcaM2xZO6NA/q07ypS/OgJtQLAogAACAASURBVNmDapE7FQkurM8NpibJg1WZfqzLCaJS6EZdqjfVKZ6kBZlQl+5DdqQ1hfGOlApdWZntT32WHyd3lrGxVkRxhj+5Ii9yEl0RhpmTFmVDXqIjolBTUiMs/iASlojCrRFG2CKItCUx3Jb4CFuiQqynEBNmS2y4HfFRdgiiHRBFO7JpbRHVRbEkRzuQEGqBIMSCtGh70mMcEEZYk5YwSRIEkZbEhZoSG2LyPxATbIwoxoaMBEdSY+0QRlgijLBEFGVNcrQNJbnBJEbZkRxrT36aNzlJ7hSkelOU7o0oyprKvEDKcv3JTnWlrCiA/FxvoqJMiY0zJybOClsHNeIEPmzfWc/efRs4fKSZs2cPcfz4fg7u287BfdtZWVdIZJgLCXFuiJLciI+3Ii3dkYBATWJijYiKnkRYuB4hoXokJFohFNoRFmaIUOhAaqor0dEW5OX5k5Pjy5EjdVRXx1BUFExWnh9hUWYEhxsjFDmSnu5JbtYKyotCqS2PorwgjPqKOCqLItm7s5zzpzewe0cZsZG2xETY0FAnoKwwhJz0FSTG2BMTbkVhTiBr6kVUlUazaV0Wq+uSWF2bzKbGHPIzg1hbn0p1aRxpQi+KcsLJywjmxJF17GmpZc2aDLZsL0GQ4oWjhzYJ6Z5UrBKyalMWlSsTyS0JRZThRaLIdTLTIXQlMMSCvLxQhEIvKspFbGgqJSUpkJW1OWxtqqSmLI0Nq4vZvqGCw3sauXZh379JxL8SBmYuqC41ZUVQAoHhIqbNkeEnMVnmS2kwX0qDRQo6zFyozHx5HebL6zBDXI15sjpMX7gEMZmliEmpIialjIqOCQvk1PjbXJnJwblFCmjomeO2IgRLBw+sHD1R0zEiM6+E3KIKtPVM0DOyZq6EErPmy0+Fpv8kET/OlJiyN/1z2PrPEbmF0kuQVdZmxjwpvvtfP/Ldf/zEHHEZ1HQM8A4Mx9TGCV1jS4Ii45FT0WTWAqn/Ua86a4EU0+dLMFdGiR/mSTBzkSwzF8owe6Es4lKL0Tey5oef5rJgkQLzFykwa64U8yQVUdE2YMlyY+Q1liGtps1CeTXmyajw4xxx1HSNkVPRRFFNG209I8Sl5Vm8RIPwiCiqqmo4ePAgBnr6VFaU0dvVyc8XzlFcUoG9kztLtXRRXaJJYEAo27bu5NiR4xw6cJATR45y/87tqRvQiYHJqtORni5GB3p4N/ynT3cySP3t08epPMSvnz/x3//5D/jf/8V//+c/+PXzJz6Mj/FudOR/VMD+WQP7z6HsiZFh+rq7uH75EudOn+L08WMcPXiA/btb+PnsGXq7Ovn7t68MDw7R39vHm5cvuHfrOjcvXuDe9Su8efqAwc52xgc6Geh6wfhQD4N9Xdy/d5vaukoCAvwoKMjjwoVzHNi/mzMnj/Hi6SN+uXGVW1cvcfrQYdru3uP+9Rt0PnvO62fPplSSvt63jI6OTu4qXP6Zl0//D3vvFRV1mu5tz7v3N9PddpsRAck5B4mC5JxzzqnIVUBRZBAFRERFzNm2zTm1OeccEJCcETC1obunZ2bv77u+A5R35nwO5+BZrFUc1Kq1aq36/577/l3XY0YH+xjo7qDl6SO6X7ZMPrgP9XZN9hG+TiT+OUh8DQQf373m3fgrXg320d/dQW/ny4nORUcbfV3tvBkd5sPbcV6/GuL1qyHejA4z8GWl7PVgP68H+/kw9op/fP7I7+/f8v7VMB/HR/nt3RveDA0w0PGS3raJbseboQHeDA0w3NdNR2szO7ZsnBRkDQ700dPdybt37xgeHubx48c8ffqUFSsbycjMxtPLh/mm5ugYGBOfLMAnIBg5RRWCwiIprVzM8lWNrNmwkZKKcjx8vLG0sUZOUYE5ctJIz5uLkZkxplZmLLCzZtXaRg78uIPjh/ZTUVJIXHwU2gZaqBtqYuVsg5O/G8YOFsxVn4eOmT5GC0wwMDNAmJtFSmoCIaEBWDsuQMtEmwXO1uiY6qJloo2KniomNvMpqJSQV5aPub0FGkaafDvrO8ztLbB2sUHPXB8LW3P8Q71RUpVFXUsRJY15hEQF4OrrxGyFWagZqCJZLME92B1lQxWkNWWZpToHKU0Z1C200Vmgj6WjFWGxYVQvX8LhU4cIjQnByt4SJy975ipJoTtfg4UulpgtNEBacTrT536Lnqk63iHOxCQH4+RmhZz8dByczDGer4GKmjRBIe7YO5phZKJOVIw/EVG+JKdGEBbhjZ2DKSammqSmRRERGcjmTRtY2bACc7P5pCQncuL4YR4+uMNAfxf79v5ITU053t7OmJnpYmKiRUCACzk5iURF+REbG4ir+wKUVaWIjPajskqCpFBI4+rl/LR7B8vqa7hy5RIlJUXs2fsj4gIRly6fJSw8EB9fV+LiwwkNC6B2aRVXrp5nVWM9qYIErlw9z9BwL4lJMeQI0yktk7Bt+0a8vF1ZWreY+w9ucebsCdauW4W4UERwmD+p6Ylk5gjw9HElPCqYtRsaae9q4cDhPZRWFPLT3h0sX7mUwpJ8VjUtZ/2mJvIlQnb9uI2c7HQKJXksq6tm/brVXL1ygXt3bxIfF0VqSgLJSXGsX7cafz8vHj28O7mO+GpkgJs3LrNkcTlbt6xnxco6tu3chLOHI5EJEYTGh6FprIWJlTG6JjpkCNO4euMi9+7f5MbNyzQ/f0RXZzvdXR2Tt/6vx0cZHhrgwf27HD92hD27d9GwfBlHDh/kzu2bXDh/lhPHj7Jt62bqly2loaGehoZ6NmxYx6lTJ+jsbOfz5498/PCewYG+ybWmkYF+uttf0tc1cZnR1zGBy25rfk5OdibHjh5maLCfK5cvcvPGNZqfP2V4aIDm2De8fTPO6Kthero7ef7sySSh6drVy5w7feoLHe8Eh/buYsfmtVSV5yHOSSRbEEZxXhyLShIpyAmmVByGRORPZpIdkhxPRGlOLCn7GiR8aY7/hSKRFykxVogzPamrjKdIGMimxnxW1aZTkOVHbpoXdZXxVErCEKa6UZXjS01eAKvKomkoDqci04uKTE+W5gVRk+tPU3ks9ZIQqrN9WZLlzVJRAPX5QSwTBbI0y4/6LH82FMfQmBdKY0E46wqjWC4KYrkoiPrcIMpT3VhbHsvibN+JYvWXAJEfb099cRSV4lCyk93ISXEnP82TnAQHCtMm/BL5SY7kJTqQl+iAKMGRnHgnsuOcyYh1JiPWlYx4N9JjnP7lZMQ6kxXviijRndwkdzauLKW+IoUCgSc58U4I450oTPOgKN0TUZITknQP8lNdyYqzg1+mEeqlS4inDlH+RiSEmpMQak5OkhNFmV6IBW5kxdlNBJ0UFwoyPMlKcadUEk56ogtpCc4sW5RAVVEEIoErSytiEGd6sqQkgjJJIKWFgQhF7iSn2pKV40qSwJH4JFfKKtJYu76KxpWVrFtTy66da6ksKyAlIZy66lLKirJITfAlNzuYtBRnIsKMEOY4kiawIjfPnfQMR9LSHSb7EMUlgRQW+ZOcspA8kSc5Wa7Ex1pSWhSCMMuD5XUpRIaZ4u9vQGqGGzFJdsQk2ZGQ4oggzR1xfjCF4hDSk11pWiFi+6Yy6qsz2Lapgt07a1i5Ipc0gRd5uUGIsn2pqoijaZWIJYsSEIuCWN9UwIkjjezYUkFCjCMpCa6IRWGsbSyktDCWlfW5rG8qZmV9LoV50WSnBfLjjlrWri2hsjKFTVurWFKXQU5BKKLCUBrW5LFxRzn1jTkUlkYiyHQnPcOdouIIsrJ9EBeEIhIGUFGeQGFBNEuqMvhxRz2rV5YizIpg144Gnj44y53rRzl5ZDOH9jb9J0T8O4+VnQ/KmmY4eYQx38qNadJqTJNWQ1bZGAtbX+apmzJTbiIwyGqYM2OeAbMVjfk/PygyQ14fVX0rZNUMmL/QDWllXabOUZ5EvJpYO2Nh64qDuz/KWkZY2rmxomkjadn5LHR0x9jMlqlSipNB4esE4us60z8Tmf55zWnmXDUU1Y3RMbbG0s4NVR0j9E0XYO3ojoq2IbomlnwzTYoZcxUwtXZA28icqVJy/GXqbBQ19FDTNUZqngpTpecxVUaRH2SVmCqjyLczZfjzD1LMkFLA3SsYXQMLbB08MZpvg7yyDrLK2qjqzUdeywApFS0U9UyYp2HIzHnqKGoZYmRlj5ahGXMV1dE1MkVNWw/pufMIDYtg9erVhIQEYWJsyOVLF7h36zpbt2yiuKSCqNgk3D18cPfwITEhlZ9/PsvJ4ye4f/ceVy6cn2CUt7fyaqCXT69HeTcy+E8o1SHevx6fDAJvx0YnRXPvX4/z8d1b/vr5E//zx1/537/9wR+/fubzL+/55c3rSXLTh7dvJkPH3377lb9+/jRZGrx/+xZXL17g9PFjHNy7hxNHDtP85PHEbdzYKLdv3uL2zVvcunaVS+d+5vLPp7h//QqDHS389naUT2+GGOx6wauBLkYGuxjq7+LsmZOsXr2K+/fvMtDfzfVrl2h59pjW50+4fO5nLp09zYn9B3h+7z6Pbt6it7WN7rY2+ru76O/rob+vh7GxMXq6O3l49w5dbS8Y7Omkq+0FLU8f/cv5Wmwe6O6YdEX8S5D4QmX69P4Nv7wZY3xkkMHerkmEa2/ny8kQ8en9G96Nv5pcfxod6mesv5c3QwOM9HTxqrebD2Ov+Dg+yruRIT6Oj/I/v37i85txRnq66HvZylBXB+MDfYz29dDb0cbL5qcsriiluEjClcsX+fXzR4aHBnj48CEfPnzg6dOnvH37lpWrVpOSmsbyhpVkZuVgZmVDVFwiIRHRyCmqoGtoQmRsAlU1tWzf9ROr160lOU2Aq6cHWnq6qGiqoqSujK6RHtoGOhjMNyQnX8iGVSu4cfkCRw/uY+++XUTEhvOD9DTmqk6sMSkba2Jga8psRWm8Q31ZuW4lRSUF+Pl7Ub+8lnhBHH4R/sioyqKqr0ZcejxqBuooaith4WCJvoUBlo5WzJKfzfdzfsDU1gx7TwfmLzTFM8ADA1MdZktPRUF5Lqoa8ji4LcTBwxYlLXlkVOcSmxGLjedC5HUVmKenyGyNuUxVmomqmSbaVnoYWBoRmRBJVd0i1m5ZQ2GFBGUtJXRMNNEwUJ1EvS5wnM9CF3PkVGcjpzobQ0tN1HTlUNOSRV5xJgvtTPDwssXX34kVqxZTsSgfHz9HbGyNcXW3JjDYDRtbY8wsdHB2tSI5NQJhbiqlJUWkC9LIzsrg7p0J/8fDB3d4+OA2R4/sZ9GiIrKyksnMTCA3V0BJSQ4iUTJeXnZYWOhibqmDnPw07B3NyBGlsKx+Ma1tz+jp7WDzlglikECQQlJyHHb21iQkRhMY5INQlMaTp3fZsXMza9au5M7d64gLhDg42pCZlcqNm5dxdFrIoqpSUgUJHD9xiPCIIKwWmLJt+0aePnvA2XMnSUiOYaG9FWqaSji52rFh8xocXWzxC/TCxd2BVU3LqVtezYXLZ6ipq0KUn0Xd8mqqqssRFwipWlTGoYN7uXTxLLduXqWrs42jRw6wrK6a3p4OaqoX4WBvw9EjBzh65ADtL19w5ucTXL50jpZnj2lvfcb5MydYVltFYlIM+RIhVrYWLHCwwtbdDl0zPQKiAjGzMcXQ3ICYxChycjOoqi5n3/5d9Pf1MDTYz9BgP/19ExcMA/29vGh+xo3rVzlx/Ogk0vXSxfOc+fkUZ34+NVmu3rJlEw0N9TQ2ruTYsSM0Nz9j+Att6fOnD7xsa5lYn+zvo6ejnZ6OdgZ7e+h48YJ7t26ya8d2/P18uH7tCvD/0tXZTsuL57S2NNPT3Ulz/MRkZGiwn8GBPl62tXD+3BmOHD7I5fPn2LtzJ00r6jm87yf27drK7p0baKgrp6Yyn+qKHKrLM2iozaFUPFFMLcwNICnGmgKhD7lZrhTkOFNW4EVx7oR0rrosnGKRH5WSMDasFLK0IgFJtj/xYQsQpnqwtCIOkcCdEG99CnN8KEh0pCzdgxUlkayuiKUmL5AlIn+WS8KoLwhlVUkUS/OCWJzpTVWGF7VCfxoKQlkhDqUhN5h1hVFsr0xiY3EMq3JDWFMQQZM4nFXiMNYWR7O6KJJ1FXGT3Yi6/GCW5gVRmubO0qIIyvKDyU71QJDgQFqcPemxtuSnulKa5UVRmht5iQ7kJzkiTnIjN9GFnFgXsmKdyYpxJTvWjbxED3IT3BHFuyGMc/1yXBDGuSBKcKYkw5+ynECKM3wQp7iSn+yCROCOROBObqIT2dG2iOIcEMU5kBm9kJRQC1LDLMmOtUMscCM32Zm8FBdyk53Jjp/oZuQmOyNKciIjzoGsFHfEwgByBJ5kp3pQURBKuTgESbY3FQXBFAl9qV0US2lhIKIcd1IEdiSn25Nf5Eem0JPYBGcSk30R5kRSW13AxvXL2L61EUluJrnZyTQ2VFEoTiE1wYfsdF9Sk+yJjjQmPW0BGenWZGU7kZnlTEamE0KRO2XlIVQtjqRA4kuqwI78XC8y0hypLA+jpCiQxYsiyc/1Ii7aitBQE9x9dUjOcmNRbSKSsnASUpzJyPSirDSaitJo0pJcKSuKIj3FE0lBBAXicITCIOLjnUlOdicm2pbEOHvEuYGUFUdSmB9K7eIUVq8QsaQyEVFWAHXV6dQuTqe4IJrGhnyEmYHk5YRQIolBlBlCarIPDQ151C7LobgsgfWbK9mwvZIVawvwCZ5PQUkki+tSyckLIDHJgcREe5KSHEhOdiQtxZmltQIK8oIoLYnmp121bN1cRVZGEDVLckhLCeTS+b08unuak0c2cebENnZsq/1PiPh3HlVtC4zMnbF3DUZNxxJdE0e+m6GMjJIRdq6hyKjMR07NjLlqpshpWjBNVg8pJRP+9K0cU2V1UDe0Zpa8JgaWjkyTUWWGjBozZdWZNU8dfXM7tI0s8fAPR1pBA7351qzZuJ1cSRnOHn4YmFjz/ayJsDBlhjzfTJXlLz/ITK4yTZ2txDQp5Un069fXZ8moI6esj5KmMao6JqjrmRAYEYedqzfT5szjuxnS/OmbqcgoaaCuZ8KUmXORU9HCzMYRVR0jfpgty/ezZPhu1ly+mSXD9zKKfDtblqnSCsgoaaGoqkdIeALWtm74BkRiZTNhqJZV1kZOTZepMopMmauAop4J0so6/CCtNBEuNPSZp6qNlqEZesZmyCgoo6ikRkRkNNXV1RgZ6pMvzJmUlVWUl5IjzCchOZ3wiBg8PH3Jzhby8OFjtmzazK6dP3L14gVanj2ls7WZ3o42Po6/4vObMd4N9/Fx/NWEofnLnu74yDBDfb0M9HQz3N/H2PDQJLXpa5j422+/8sevn/n900d+//TxX4rYv3/6OBki3oy+orezgycP7nPz6hWOHz7Ej9u2cvr4sUlE7IE9u9m0YSN7d+/h7KmTXLlwlluXLvDkzk2Gu9r46/tx/vfXd7we6mJ0sJverhbejg/z+NFdmtas5Oy5U7x9M0rLiwkz9O3rVzi4Zxe7t27m6pmztD56zIsHDxnt7WO4t5eRgX76e/vo7uxiaGiI9vY2Xr5opu35E25cvsDlcz/z/NH9CerRF/rR1+5BT3vr5GRi9J/WkP45FHztRAz1ddP1soXW509ob3lOe8tzXg328eHt+OTk4reP7/nwdpy3w4O8GxliuLuTwc523r8a5vOb8ckpxD8+f+TXt68Z6++lv72N4e5O3g4P8mZogMGeTrpftlBeLCE6KoIlixfR39fDu7evuXDhAp8+feLhw4ds2rSJ4pIy6pYtp2HFKvLFErJE+Ti7e+Ho6oGKhjaqmjpExiZQs6yeTdu207h2HYmpAiJjY7B3dsLMyhIVDXV+mDmV2TJSmFqZERUfzcbGlWxau5qKkkKW1dcgFOegrKvKPG0l/jT9z8xWk2WK3AykVWRp3NzEoqWL8PX3Il8sJCs7DUl5AR5Bnjh4OfL9nB/wi/AnJC4UE5v5OPu6YGIznxhBLFPnTkNeU4Hv5/yAsq4KmsZa+IX6oqgig6zcLDR1lHFwtsY70J04QTSegW5omWgSkhCCldsC5unIo2KijoyuPD8ozkDZXBNNCx1MbEwJiQ6hvLqcvOI80oQCFjhYYbbQBAs7UxQ1ZZFXn4uz90ICIjxR1ZNjhuy3KGpJI6M0HQ2deRjP10BNQ4aoGH+SUyNISAolISmUkDBPfPwc8fZ1wNXdGlNzbRbYGLLAxhBl1TlERPmzfdsW9u/dx4P7d2l+/pTm5495PT7CwQO7WbVyGXl5GWzc2MjRo7s5cGAHJSU5uLlZY2Wlj7m5DsqqUhiZqKFvqIKM3HTMLQyJi49kWX0NS+uWkJycSF6eiA0b1+Dh6UJaehJGxrosXlLK5StnWFJdgZ39AoJD/KiuqaSl9SmPn9zj0eO7JCRGY2CoTVh4IEePHSBVkICsnBTJKXEcObqfn3ZvJyc3AxV1BaxszLCxs6SwJJ8161exbecm/IO8MbM0xtTCCEcXW7T11HFxdyAmPgJxoYi161axfdsmejraGBno5dSxwxw5sJcTRw6yZcNajh7cx61rl5HkCTl59BBjwwO0NT9ldKifgZ5OHt+/Q19nG8N9XRRLcikrlVBdU4lQnI1viA/G1iZoztfGN9Ife08HjCwMsbK3xNnDkdikaApL8tm5czs3rl+dmE6OjkzSmVpePOfRw/s8uH+XSxfPc/3aFS5dPM+li+e5eOEce3bvYvu2LWzevJH6+jrq6mrZtWsn165d4cWL5wwPDfDp4y8MDfZP9C56exgbHmJ0aJD+7i5629vp7+7i+tWrLKosp7Wlmc+fPjA+9opPH3+hq7Od3p4uXo0MMTI8SG9PF50dL2l+/pSLF85x+NABTh8/xqmjh9i7fQvXzv3M5TPHuX/jAtcvHuP00Z38tH05ovRQKoriEab7sag0lsK8YOIiF1BeHEp1RSQxIQYUZLuSnrCAtHhrSvP9qCmLQpLtS7k4DJHAk1AfI9Yuz2F1XSbp8Q40Lk1l/44KctNdqBIFUpnjz1JJOPXFUVTnBlGTF8zyokjqCyOoEQVRLQycPEuFQSzLDaFBHM6qgkjWiMPZUhzLpsJolmf5s1IYRGNeKMtyAlglDqNOGEB5qhuSBEdEUTYUpbhQlOJCdW4AdcWRFOUFkpvlS1LMQmJDzBFE20w8rMfZkp/kSG6CPeJkJyQpHhQku5MX7/4lKLgjivdAHO9OQZwb4vj/e/LjXMmPcyU33pncGEfESS4UCTwoEnhQkOw6OeHITbBHFGOHOMGJohQ3igQeFKd5UprhTWWOP4vzg6kQ+lOS6U1+sgvC+IkAUZDmTm6yM4JoW8TZ/qQluVKQE0CpOIy8LG8qisKpLo0mPd6O2kWx1C2OpSDfh5wcdzKynElOtyenwANBjgvhUbbERLuRkx3Bti0NnDjyI0cObKe2qpStG1exc9Mq8rJiSY3zJjPVg5wMF7Iz7EhJmo8g1ZxUwUJyctxJSbEjMdGGvDxv8vK8SUu1IyPNgVyhO9mZztTXJSDO86KuOpbSwgAkeT4IBA4kCJyoWp7Gj/tradooIS3Li+iYhWRl+lAoCad6URL5wkBSE93YsX0xGzeUkpsbgkDgQ2lpHCJhAIkJTqSneVJeFkttjYCa6lTKy+IRCYNITfYiIsyWXGEoJUVxFBbEUlWZxvGjG1hUIaBIEkdubgSVlQLKKwUI88LIk0SRWxRBYronIZELyBT5IxIHkZbuQVqaK1np7mSmuZGT6UlFcQRR4RaUF0WyuCKBmqpUjh5cTYEokrzsMDZvXMKPO+rZtGExWzfX8OzJeR48OPmfEPHvPDNkNHD0DMPKwZc5Cro4e0UxVVqDuYqGKGlb8t0sNaSVjJmpYMA0OV3+a5oiUsrG/NdUJWYrGaGqb8WUWQpoGVkzZZYCc5V0kdcwREZJB31TG8xsnFHRNkbL0AJDc1vyCstZ3rielAwR2vrmTJdWZpq0yoQ4brrcBM51+kTB+gepCWP1lNlfphSz5jFtjhLTZVSYKqXIN9NkmDFXCVllTQIjElDU0OPPP0gxU0aRWbIq/DBblqlS8ugYW3whMikir6aHirYhssraKGoZTnggFNX5bpYs89T1sLB1xdjMFm+/cBRVdJlvboeymj7TZ8szU0YZaSVNvpeax3Q5ZXTMrDGzc2eajAqz5qmjpm/KLFkVtI3MkVFQQV1LHyVldeLiE4mJiqaivJQft23lyYO7XL14jvKyEsRiCRmZQsQFxURFxSAWSzh16mdKi0vYsW0792/fmsS4frVC//rL2y/StX7Ghod4/WqE8ZHhyduyrpdt9HV1MtTXy/vX47wZfTU5nfjlzWs+vnvLb7/8MtmZ+Epv+hokPv/ynvGRYXo62nl07y6dba28ePrsi6TuANcuXeTQnn2IsrIpLiyiceUqjhw6zLVLF7l19RL3bl6l4/kTxga6GBvo4u1IH5/fj9HT+YKxkX7aWp+xc8cWbt28yovmJ7S2PKO95Tl3b17jyP49rF3VwJPbd3h89y5P79xloKuL/u4u+ro6aW1p5vGjB7x48YJ79+7Q2faCuzeusnldExvXNHL72mXanj/h+aP79Ha00dHynI6W53S1vaCnvZWB7o5Jy/WbV0OTToix4QHGRwYZHxlkqG+CJvXs0X3aW57z8sUzhvq6ef96lDejw7wbf8Wn928mphFfAslo30T34vf3b/nbrx/548P7yb8f3owx2tdD98sW+tvbvkj5JiYRvT0dODosRFNTHXt7W5qaGvnw4T0vXjzn8uWLnD17lk2bNlFVVUV1dTXr16+nuLgYcUEh7h5eLKmuJS0rG3cPL5LT0qlctJjlq1aybv1G8gsllFWUs3zVSgKCApmnpIi2rhYyCrLMnD0Da3sbNq5ppKyogOioMELCAvEO8EJGRR5rV3s8w/xRM9ZBTkuZ8toqDp08hLOHE3EJ0dQvq8HTy5Wa+moCIwJJzkxmnqocs2RnIaM0Fwd3hzAaFAAAIABJREFUe9wC3DFaYIxXiDezFaRQ0VPFwNKQmfNmoWOqi7KWEtLzpJgxewpyClIEhvsSGR+KqCibGEE0eua6bNm3hZj0GOaoSTNbXQpZXTlma8xB1UwdaU1ZNIw0cfZyorK2AnFpPq4+Lkgq8olOjsDKwRwNA2VklGejrq+E7nw1pBWnI6M8E30zDYytdFiw0ARFFWmUVOfiH+TOsoYqNmxehbuXPfFJ4Qgy4jCer4WVtREL7Uwxs9AjPNIPLR1F1DUUWFZfQ09PF48fP6Sl9Rm3bl+jpnYRwSF+5Iuz2LJ1LT+fOcrhw7vYvn0tYnEafj4OxET5ERMTgIGRKpq6876sSWljYWmEqpoCvn4emJkbk5kloK6uln37f2LtmlVs3LCG6iWV3Lt7g+X1NYgLhLi6OaCiKk/t0ir+/o/fGHnVz+Yt64hPiEJdQwkVVXm0ddTw9HIhKNgXB+eFLLS1xM3TidCIQLx83dDUVmOOzEzsHReyZ/+PHDl2kINH9pKVnUZQsC9+/l5U11Ry6vQxikvErGpczsBgD3t272RkoJfB3i62b97A6hX1dLa9oK35KbWLK9m8fg1nTh6j9fkTBno6+evnD9y4cpGfTxylp6ONsaF+Olqe8eD2dcpKJeQI0/EJ9EJVRwULJyu0zXQxsjHB0MoICwdLjC2NMDDTpzn+Fzx83bB3XEhNbdWkg6Kvt5Mnj+9z88Y1Ll+6wLmzP3P2zOnJ8PDwwT2eP3vCz6dPcuTwQdavX0t19WLKy0tpamqcLFn39/Uw+mqY9+/e0N3VQU9HO+9fj/P+9Tjd7S/p7+7i908fGRzo58L5s5w/d4bt27Zw6+Z1/vH3Pxga7Oftm3EG+nsZGR6cxM4+fHBvgsx09DBHDuzn4J5dnD58gM7mpzy4eZl7189z89JJLp89wJF9G7hwaicnDq2jvjqLzWtLWNeYT3P8L5RKQslKcyEr1ZHVy5IpzvUhN92FSkkI6xoyEaW4kRBqSUV+CFWScPZsrqAsd2Jnf0V1CnWVsZTk+rNrjYTVi1NYVhJDbUEYVTn+1OQFs7I0hhUl0dTmBtNQGEljaSwNhZEsyQmiPM2Hygw/arKDqE71ZKUwkNV5ISxN82JZli/Lc/wpT3SmMtWNZaIAKgRurCgOp04cRENxOCUCVxYLfSlIdSEpZiHJCY6EBhgT5KNPaowtaTELSQo1JzvWDlGcA+IkFwpTPSlM9aYg2ZO8eHfyEzwQJ3qSE+mIKNKR3Bhn8uNcEce7UZDgTn6iO+IkN5ZXpLEoNwJxkhsSgScFya4I4x0QxtqTl+DEYmEAlVm+FKd5TgaNIoEHhanuiFNcWZQbSFVeEOU5fhSkTkwm8lNdKUhzJ0/gQUqsA6WScPKz/BCme7BqWTprV2ZRKQmhWORHQ20iVeXhZGU4Tz7gJyYvJD5lIRExCygqSaSkTEBNdR4nju3k5vXTXDx/mJqqAlbWV7C8rhBBoi+irInVoXSBA4IUG2Ii9RHm2CMUuVJaFkxqqj1hYcakpDiQnGxPbOwC8vJ8yUxzISPDlexsD+LirElPdaKiLJR0gQOBwYZY2clj66JGUKQ1yekeJKW6kSxwJzPTj4x0H9LTvFmyOJXiomiWLBEgEHiRkuJBarovgSGWREUvJDnJhVxRIKUlUZSVRlNcFEFR4cRJTnKjvCyeyHA7khLcyc4MZvWqItasLqGwMI6ionhE+eFkZAeSVxBJTm4o2aIgJMXRpGf5IMwLIjHVhcgoa5JTnMjJ8SYx0Z7ERHskkmByMj0ploQgzPKhMD+UtGQPVq0Qs2vbUlY2FLJ+bSWrGoo5c2on69csYlFlJps2Vv8nRPw7z1RpDew9wrF2DkJayRBVPWu+ma3CVGkN5LUtmKtmwp9nKqGgY8ksRX2klA35yyxlvpujwbS5mnw7XQlVbQu8A+ORVdJjhrQqUvM0mCOrymwZRcytHbCydcbK1hl1HSN8AiJpWr8DT98wHD2C+Ga6HDPkJgR1/z117kQpe7YC38yQ5bvZ8syQVWXGPBWmzJbnLzPnMlVagW9ny06QlBQ1kJqnxhx5daZKKfLdDJmJkCGtyGw5dfTmW6Oma4ZPcDTGlo5oGVoQlZiFo0cA382QQ15Njzny6kyXVkRaQQNlLSNMLR0wMl3IHFlVpGRUMLV0QFZBE2k5NeYpaTNVSp7p0opoGphjbufKPHUDNI0XoG5ggZyaLhr6ZqjpGjNHThF5JXVM5lvg6eXDoopKdv24g6sXLzAy0M+OzRtYXFHO6lWN2Ns7UlBQSEpSMnW1S1nZsIKmxtXcuXWbluYXdLZ3MND3fwPDm9FXk0XooYFBhgeH6O3u4fXYOG0trbwaHmGor5fB3h7ej43x2y+/MNLfw7uxEd6ODjPY08lv797wfvwVn96/4x9//QP+53/537/9nd8/febD23eMDY/Q391DV+tLel52cPnsRU4ePsrV85c5vHc/D67f4adtP7KkqprGxiZ27drN08dPaHnxnCeP7/N6dJCezlb+8cdnBno7GOrv4rdP7+jraufowX0c3LuHJw/u8+LpI+7duk7Xyxb6uzu4ePY0J48e4va1y9y6dpmXzU/p7XzJ2PAAfV3tPH14j2eP7n+5abw7OTXYtmk9S5cs4vrlC3S9bOHpw3v0dLTR2/mS7vZWul620NPRxkBP56QUbnRogvb0anCA0aFBRocG/8WX8eLpE3o62mlrfk7r82f0dXUyOjQ46daYoFp18Wqwj1dfHqReDfTy7osv4u0XT8VXn8XglynIUF/3hNeiu52Hj+8RmxSDprYahsZ6GBrrcern49y5d5MzZ0/y8Mtt6p3bN7l+7QqXL13g8KED7N65g8uXLnD//n2OnThOSUkJ0bExNDQ0sH7jOpqamoiNj6GwsID8gjySkhKwsrZkypRv0dBSR0lJARtba5JT4iivKMLByRZ9Ez20DHT4yw9TsHVzpmHDGlx8vVDT12HZigbu3LvNoqoyCsQi7ty+RtWiMi5cOMfmrZtISIrHxNQQNW11ZBTm4urlwvwF85FWkOZP3/yJeRry2LguxMTWBHNHc0ztTZk6dxrT5kzl+1lTmKcqh7qe2gS1ydYMowWGzFaajZnDfPQsdVDUV0BafTbS6rOZoynFLLWZzFCcio2bFSYL9IlMDCEzP5UssYDkrDjySrKJSQlHXl2WqXOmoGmohp2bDfOtjTCy1MfJyx43P2d052uhrq+ClYM57v4ulC0uYvnqpbh6O+Lq7UhQhB9evi5o66liYKyFt58ryxqWkJObhqW1KcWlEkrKCjl4eB/Pmh+zeOkiCkpzCY70J12YhH+QO7EJoew7sJ1165aTLxLQtLKGckkOfl72mFnooKQxFw2defgHu+If5I6ugTpe3s7o6mmgo63O4qpy2l+2Mjo0OPl9nfhuttH+spmCgmyEQgH79+/k5q1L/P0fnxkbHyAiMpDAEG/yJdn4BXrg4GyNKD+DqqXlmFoY4B/kja29NUvrliAvL0eBJJfcXCHyCjIsXryIJdWVrFrZQKEkj/i4GI4dPci1q5fZtnUj65tWs3vnDs78fGqyMHz61AmuX7vCnds3uXXzOs+ePuanXTt5+uQRfb3dvGxrYWx0hM2bNrCioZ72lhe8fTVxKdLT3kpRYT65+TlY2Fqw0M0WYWkuATFBGC2cj4qBCtZu1hhY6mNqY4yJpQHmNiYsdLYhJSOJpQ01HD62n5bWp3R2tPD40T2eP37Avp928vOJo1w8e4Y7N67T2fGS7q4Obty4xpEjh1i3tomVK5bTtHoVhw7u5/GjB7waGZosVL8eH+WPv/7G6/FRujrbGRke5PX46KSZ+tOnD/z66ydOnzrB6saVk2Xqr5K6vt5uxsde8eb1GF2d7dy8cY2TJ45x8MA+9u/+iXMnT9L84B797a00P7zNxdOHOXFwJycP7+T00Z1cvbCPv/3az7NHpzhyYCUNdZlUVyVSkBdEdpo7P22v4NzJJtKTHCjNC6CmLIryvECqxMFI0j1YU53Cioo4lpXGUlcSw5KCSIqyA8hL9SY3xYu6skTEab7kp3iytCiK+uIoyjO8WZTpTVN5LJuXJLO5Jo1l4jCaKpIoywxgdaWA7BhXKrKCWVkYTm2WFxXJTixKdaFeNEFyWlEQRK3Qh6oM94lidkEglZnuFKc4sqwgkNWVUSwWB1BWGEZokClJ8Q4EeBuQn+NPUsxCMhOdyE50Jj/FfaIIneSBONkTSYrXRJBIcEMY44Io1pWMSAfSI+wRxbtRKPClUOCLONkLcbInm1eVUVuchDjZk6IMP8qyAinJCqBQ4IM4xZ0aSQSVogAqhP5IBO6khlmSFrGAglQ3CjM8KRP6sUQSyhJJKCXZPuSluCBKciInwQFBtC2SbH/KJREkRtlSlBfInh3lNDWkIcn1QpLrRYHIk/LCIIoL/MkXelMg8ic/x5+8nABKiuLYvGU56ZmxLK0r4eq1k5w7f4Abt46xpqmc4uIEdu6sJSXZFUGqG0KhD0lJdsTFWZEusEeU64a4wIuUVBvSMxyRSPzJyHAnLNSS0BArYmOdKSyIJjDQkry8cDIyfMkWBSAuCiEtywPfQGM8fUxY6KBFaKQTtXUi1qwrp7o2h9LyFMrKkklJ8WLZMiHV1RnkiiOIiHZAUhxLrjiC1HRvkpJdSExyIi7envrl6axqzCEzy5PMLE9SBS6kpXtQIAmjqCianJxgsrKCkUhiKRDHkZkRQmFJHEmpHuRLImBAjtKSaETCAPLzgiktiSJXFEBSkgNJyY4I0p3JyPEgXehBcpYLIVEWpApckBSEUigJIyTYnOPH1rBypZhVKySsbiylalEWRYUpLFtaxJNHl2moL2fv7g3/CRH/zqNmZEt4ch5KegtQ1rfG3NGf/2eGIlOk1Zkirc7/mTqPP/0gxyxFfWYp6vNf0+T5VkqVGfK66Mx3ZJaMNpo61rh6hKOpa4Gsgg4/zJBFWk4NRTUddI1MsbJ1xNreFV0jc9y8gikur8XOyRcLW3e+mynP93OU+MsMOf48XZYfpJWZIqXINzPlmC6ryjRZJabLTWBYp8yZxywFFabJKjBljiyzFFT4fpY8Cxy8mCmjyg+zFfjvKVJMm6OEmq4Zjh5BKGuZYGBmxzxVfaZKKSKnosdsOXW+mSaDtILWBHVptjz//c0MNHTmY2bliIy8BtJyasgpavH9dBnklXWQV9ZBSkYFGXkN5JV1UNMyxtjSHnM7dzwCo1DQNELTyAItQwvmyCljamGDlq4Rbu7elJSUsX/vPi6cO8/j+/d49ugh5UUFFOaLWNu4moS4eNatWUt8bBy5QhGbN27i1ImTPHvylO7OLvp6ehnsH2B4cIhXwyOMj44xPjrG2KtRPv7ygc8fP/H29Rs+f/zEYP8Av7x7P9mNGO7t5cPr17weGeTz+ze8fzVMd0szIz2d9LS38uH1a377+Im//fY7f/vtd/749Tf++vlXPv/ygfev3zA+NMq+H/ewsWk9xfmFrKhextUzF7lz+QaXz16kvm4FDcsb2bZtB6dPn+bRo0e0d7Twsq2Znu6XdHW28ub1CP/44zO/vB3l3q3rHDu0n9tXr/JmZISx4QFePH1EZ9sL+rs7ePpw4se/62ULTx7cZbi/h/7uDvq7O+hobebRvds8fXiP1i+itq8I1qsXz7F/9488vn+Hwd6uSVHc13J0b+fLyQDxz1OHrw9mw/19k6tgvZ0ddLS20Pr8GR2tLfR0tDPc38fIQP/k//q7u3g7Nkp3eytDfd1fAknfvyBgv65Gtbc8n/yMQ33dDPf30NfVTmdHKz2D3TSsaSA2KQYvf08srExZtLicx08f0NHZSntHCw8f3KHlxVNeND/h6cN7DPR0cvXCWfb8uJ3Dhw5w+PBBiosL8fR0Jy9PxNatm9m2bQulpcVIJGJyc4VER0cSFhaCn58Pvr7eWFiYoaSkQGh4EHHJsahoKjNn3lxUtTX5duY0pBTkUdXTZZaMDLNl56KgooyNrTVu7k4kxEexqLxo4uY4JwsnJwd0dLRIS0+mZmk1C+0WoKqlgpK6InPk5+Dgbo+CliLKuirIasjy/dzvMbE1QV5bnjnyUkyV+gFp5bnIqsnhFeJNbFoMFk4WzFGZjZymDHO/hAcZLSmkNWYxU3kqs1WnM09bGm1TNdT05HHwWIC7vwPB0X7EpISTnBXHAkcz5NVlmSEzFVkVafTNdFjobIOqjgrSCnOYpyqHgpYiprZmaJlo4xHkSWVtBUJJDuFxYajqqJCSkYR3gCfaeuo4udpRubiU7T9upqauiqJSMZLSAoIjgqhetoSN29bjG+qFkaU+PiHuWNrPx9PfmYzsRAoKs2hqqmPn1jUc2redYC9nEmNDWGBjiLahMloGSmjoKRCXGIaTqzUJiZG4utkRGuLPurWNk0LJT2/f8/HNO37/8IkDe3Zz7PA+zp07TlVVMWvWLCcvP5OTpw6RnBJDVnYKgowEdPTVMDHTQ05BCjNrY/RMtDAw1SEwzJ/wiGA8PNxITk6kqamRvXt3IxRmU1RYwPp1a1i7ZjX79+3h8P59/LhtKyePHuH540cc2rOHi2fP0PzkMQf27+WnXTs5f+4MVy5f5NrVyzx5/JD2l62TToSv0rbxsVc8fHCPF83PJteCxoeGaH7ykIblS9m8dQMNaxqITI4iPDmSuMwEfKMCMFhggJmDGYZWBmjP10JFRxEnL3t8wrwJjg0iLiWKqqXlnDp9lJu3rnD/znXaW59x//YNrlw4y7FDB7l07iw93Z0MDfZz7doVdu3ayfZtW1jRUM+apkbOnjnNy7YWBvp7GR4amHQ8jI+9orPjJZ0dL/nwyzv+5x9/45f3bxno76X5+VPevn3NyPAQd27fpLenizevx+jv66Grs52x0RHevX3Nu7evGRrsp7WlmXt3b3PxwjlOHz/GUE8PI909dDY/49Gt6zy+c43nD25w7fwx9u5s4vjBzbQ8vcjNK/vZuXUJiyuSiAy1Ith/Pt4eOoQHmVGYF0xJfigvQ1pZVBBCTUkkhWlubFyWxtrqJNYuSWFtTRqrF6dQWxTLorxwlhTGsaIqnZXVmWxfW8qhbUvY1VREY2USS8WhLBOHsaIogrXlsWxcksqaymRqC6JoKEnk9O4VbKovpCwrhGqhPw1if1ZKglme70dNthfVWe7U5wfQVBZGfX4AS3O9qc3zoyrbnfJ0V+rEftQXBVOS5UFhXiCJCY6Isn0JDzEnJ92L7FQPxJm+5Gf4kJvqSW6q50SASPWmOM2XknQ/SlJ9kKR4kZfoQWaME+lRDggT3BCnepOf4kVukge5SR5sbVpEXVkq+SleSNJ8KckKpFwYQrkwhLKcIEqz/REL3CZXlFIjrEiPtpl8rTDDk3KRPxW5AUjSPRAmOk7gZuPtSYtZiCDWgSVlcaTE2VFfnUjd4nhWLE0iN8uVxeUhCDOcESQsJCpkPnERVojSvRGl+yCIcyctwZeaJRLq6xexdm0dl68c58jRrWzYtISKimSKS6IoKo4kK9uHkFBTCouDEYm8CQoyJCfHk6goMxISLcnOcSYl1ZbAQANcXTSxtlLCwV6XiHBnsjLDiIv1pLQ8jYLCONKy/QiOsCIkygrfoPlERDmRI4pi7foqTp7ewaUr+zl/cQ87dzVQVpFGnjiaHFE44sLoyfAQn+ROSpoPeQXhxMU7IEhzp0ASTONqIctXpJGb70ue2I/S8nCSkh3JyvYiXxxCSUksS5dm09RUwoqGQhYtSmPbziVIvngr0tI9KRSHUCgOITvNk5KCMPJFfiQnO5Ke7kZRWRjikmDiBPZEpixEkOtNptCX5BTXLwI+H3btqmPXrnqOH9vMzRtH2LtnDY2rylnbtISSokxGhl5y++bZ/4SIf+dRN7bDOzyVP/0gh6yGKeaO/vxpigzT5+lMBoaZCnrIaZqhrD8xpZBRn4+UsiHzbbxQ0jDH1MIdZ7dQbOy90dS14M/fzUJWQRNtA1N0jUyxd/FgoaM7ZgvsCQiJJU9Sib2zHyra8/lupjxTpBT583RZ/jJDjqlzVb54J+SRUtRixjyViUnEnHl8JyXHdDlFvpOS4b+nzWLKHFnmyGviFRjNjLkqKGoY8f0seb6bIYessi5mNq7EpYpw9QnDzMZ14v1myPHtdFlmy6kzbc4EiUlDZz5z56njExBJREwquoaW2Dp64eweQERMKoJMMY6ufiio6GJm5YibVzBWC12Zb2GPiZUTPsGxmFq7YGxpj5aeGRq6xrh6+KKhqYe/XzArVzZy9ucz3Lt1m6GeHnrb29m1bTNXL55j30+7KSsp5diRo0jEBRQXFnHm9M+0t72kt7uHwf4BhgYGGRka5tXwCMODQ5O9gM72Dro7uxjsH6Cnq5vB/gE62zsYGRqenESM9PXxZmTC4jzY00nbk0fcu3aF1scP6Gxt5lV//7+I6n7/9HFSTDc2PMTV8xeprljExqa1lEmKSI6N58i+A1z8+Sy3rt6ksKCE7KxcFi1azPLlyzl//jx9/V08fnSPjvYXvHs7yj/+/hu/f35PR9tz7t++wcsXz3g/NsZfP37k3fgrul620PWyhe72Vl48fURfVztjwwO0tzxnfGSQ7vZWOtte0NHazLNH93l8/w7PHz/g8f07k/vYL54+4urFczy6d3uyDP2VrNTX1c5ATyfD/T2MDQ/8i1ju61RnZKB/gvz0JUR0vWyjveUF7S0v6O/uYnxkmPGRYfq7u+hobaG3s+PLytfE+/+zb+IrLnZseGDCRv3lc3W0NjPc3zOJke3qbOPRk/us37KOnPxsktIScXKxJyklnqPHDnLl6gWOnzjMkaMHePrkAWOjQ7x88YyP717z5MFd9u/+kb17fmLVqhXExkbj7+9Lfn4uTU2N1NXVsmXLJqqrF1NTs4S6uloiIsIICPAjIMAPe3tbdHS00NTTwtbJDkU1JebMk2XOPFn+Mn0aU2bP4k///V9MmT0DW2dHDEyMUVFTxsBQGydnG7S0lPD2dkZLWxV1DWU0tFSJiY/AP9AHLV011HVUmacsi6KGAnOVpPAN9yEoJhDt+VoYWhlg4WSBnqUe06S/Z5r096joKBKVFI5/pB/KegqkiBLxj/JhpsJ0ZilNY66GFIoGcsjpSCOlNg15PWn0rDRR0ZdHXV8Bc1tD1PTkMbTQwc3PkYiEYOZbG6CsrYC6vgqqukooacnjHeTF/AUmyCrLMFtuFv/PtD9jZmeOo7cTqSIBG7avp3r5En46uAuhJAdjc0NsHBYQEx9BYIgvsQmR7PxpK0dPHCQkPAADI11Cw4PIKxSRmpmMQJhMQIQvOibq6JtpEZ0Yyu59W/lpz2bWrFnGji1NHD34I74utrg4WOLpbYexmSb6xqooqMzGwckSZ1drYmJD8fN359jRAzx+dI+WZ08Z7O3hj0+feDc6yv/8/ge9nR08f3Kfgwd3UVVVTE1NOU5O1oSH+3P23HGeNz8gMSkKO3tLzl86RXpWEvKqMtg6L0AkycI3yBv/AG9CQoI4ffokKSlJ5OfnfiGm7aF+2VIOHtjH6VMneHj3Dj9u20pFSTHNTx7zeniY9pYX/PLm9WSIOH7sCKtWNrBh/VoePrhHX283v/36acL4/HqMsdGRSbP0r58/8v71OL99eMf/9/e/0tb8lJJSCTmiTFauW0lIXCje4b6k5ApIEqZg5mCGkY0RpnbGGC7Qw9BChyyxgND4ELxDvQiO9KeiuoTTPx/j+o1LXL10lts3LvPs0X3OnDzG9s2bOH74EB3tbQwN9vP/s3deQVHmid7e75zdnWxGEBAkiiAYEFBBcs4559ikbmKTg2RQMGHGOOYcx5wVFBFEchYwYU4zszOze57vgrHrO/Xd7uVe/Kug+q2u7guK93l/6c6dWxw7doSjRw6xds0qNm6o5dbN6zweGqC/r4fBgT7evnnF508f6Gh/xKWL57lw/iea7t/jxfOnfP70gZdjzyWA8EW5+PTxPb//9quk3en1qzHevH7Jy7HnkoB1X283Tffvcf3yJbpaWxnt7eNJfy/dDx/w6P4dGm9d4ui+OlaWZbJpbRHrarKprkghMy2AzDQ/vNwWERZkip/XYrxcdckR+5KT5kN4oBFJUVasr4ojK86B+MBlVGYHkC9yJUPgQJ7QjbLMYCpzwijOCKEwLZCSrAg2rxKzZ0Mu64pjKUr2oiTZg5qsQNblh1GV7suq7CB2rkxmeZI3+Qme7FiVyZ71RVRlR1Aicmd1pjfrc4NYk+VDudCF4ng7KlPcWZfrz6ocf0qSnCgWOVOe6kpJsisVYnfK0zzIirMjM8WdtGR3cjL9CAlcRligMQlRtiREWBMbakFiuDWJ4dYkh9mQFmlPlsCZnDhX8mJdyRI4kxHjjCjMhoRgS0RhNhKISI6wIzXKgbp1hZTnRJEUbktKpD0ZsS7kibwoTPGlKM2P1ChbEkLGF7GFYWYIAgyJDzYmJcpKAgwpUVakRFmRGGqKIMCQGP+lCAIMifJfSqbInTUV8eSmerKhOoHS3ACqioLJSnakIMOdfLE7OakupMXbI050JkPoRkK4DYnhjuSLI1i/qpgzJ/aya9safjq9h0P7a8nPjyY+1pWoSGviYh1ISXbHzW0eAoE1UVEWeHouRCRyIiLCjNDgxYjTnAkMXMz8eZPQ0pyAyTJ1goPsKClOpnplNqUlKaysyWJtbT41a8SEhFvgH7wMD28DEoTeZGZHsbxYSH5hPKXlydRtr2DrtnLyC+Pw9DbG29eU2HgPgkJsiIlzwdvPmMgYRyJj7BHE2hMWbk5Sshv5BUFUroimvDIScaYHaWI3gkKW/gkSjogzfCksjKSoSEB+fiRZWSHkL48kLNKKdLEPEZFWpIrcKcwNIS/Tn/WrU0hLdicmxoqAgCWER1sQEWtFYKQJgTEmZBYGUFgcibu7PkKhO2vWZLBxYx4FBTGkpQYgCGMMAAAgAElEQVSzYX0hBw9soKQ4maOH62hrvc3+vZvYuf0/7Uz/1iOlNI9Zc5cybZYO38uoIzdbj798JcUUhbn8fcosvpqqxOSZWsxQ02WGmi4TZDWQVlnA36fMQkpBG0U1PYxMXDGz9MDKzgtNnaX89evJzJipziw1LWYqq2Pn7I6HbzDWDm54+0cQJ8zA0tYDqT93JaYpjNfEfjVZjq8my/HN1Jn8ID0LKUUNvpeeyUTZWXwrJcdXU2T4VmoGX0+V5rvpssipzsHNNxw9I2v+8reJTJmhwpQZKsyavQB7twCSM4swMLZFWkFjvAXqT6XiuynyTJZR5v98PQWpGcqozJ7PZCkFdBYaYuPgib2zD0lpeeQtr0KUmktgaCxz5y9BRl4NGwdPxNnFxMSnYWrphKG5PfZufmQVVhAULkBRVRN5RVVMzaxJTcskPj6RtavXcO70GRpu3aSvo4OWxgYO/LiTK+fPUlFSjLOjE6XFJWSkiynML+D0yVM0Nz2guekBjweHGB0e4cWz54w9f8HQwCAPm1u4ffMWN65d5259A+2P2uhoa6ezvYO+nl6ejIxKnqw/HRri2ePHjAz00t/VTnP9bW5ePE9z/S36u9oY7u/h6fAgr54/48Obl5KBuuejI3S1PeLUkWNsqd3Ato2bKSsswt7SmjUrqnnQcI/7DXcJDY5AEJNAeXklZWVlVFVVcfLUURrv3aG3p51PH98w/LiP2zcuc+r4IW5evcTj/h5ePnnC495eyaDb6FA/3e2tNNbfovNRy//aa/iy1TAy2EdPxyNa7t/lwb16Gutv0d/dQeuDRhpuXefm1UvU37wmyTB82Xr48j5fIOJLRevLZ6OSRqsXT0Z5OvyYkcEBBnt7JMvdLfcbaWtpprezg+GB8ZaW4YF+CWh8AZQnjwcYezrC25fPefvyOc9HH/O4v4fXL55KPndvZ5vkc3xZ3u7u7WDPwR8R56QTGBaAwZJFhEeGULWijJ276igqzmf7ji1cOH+Gf/7xK5/fv2F4oJfL58+yaeM6Ll44x5Ytm0hPT6Wyspy6ui2sXFmFi4sTUVERrFpVTXKyiNratbi5uWBlZcHSpYtZtsyQyMhwJktNQ32uJsoa6sxQVuKbKZP528QJyKqqMEVejr9O/A5tfV2MzI1RVFVAUXkGzq5WuLrbIEyKIjwigLLyArbt3MjuvXXYOphjbLYYNx8nlDUUMLRYjI2LJXuO7EKQEoO2wVxS81LwCHLnL9/8hekKU5kmPxHNhbMxt19GQkYsNu7mWLmaExzrh+zs6ShozUBRRw4FbRkUtGVQXiCPut4s5ugrI6cuhZauKsbWBqhpK6Ctp4GLjz0F5dnklmSgoC6Htp4mC5boIK04jcUmBiwy1GWevg7yKnJ8NflrpshPxdDKCFt3O8R56aRkJbN28/hyt62TNUuMDcjOE7Nq7Qoyc9IQJsexoqZ8vBLVwZo5c9VYarKYoPAAAiP9KF9VwmJTXXT057DYeCHLTPUoKsli84Zq6jatIj9DRIC7A8YG2lhZLcHSdimJyRFUrynGy8eR4FAvMrOS2b5jI+Vly0lPE7Fu1UruN9RTkp/P+VOn+PXDJ/jjD37/9SM7dmzk4MFdREQEcP78CT5/fs3AYCf+AR4kp8Rx7fp5bt65zP5Du7BzsUJDR5Xte7aQIBLg4emCl5cHpaXFiMVpBAcHcvDgflofNnO34Y5kxK2j9SFNdxuoqark0L69jI2O0tPRzvvXryRqw4H9eykuKmRb3RY6O9oYGR7i3dvX/Oufv/PrL58lLUoD/b10dbbT3tbKxbOnxlW5jkcIYiPRma+Fq9f4KKF/ZAAmDmZYulqiqa/JfKP5zFs6l7kGc9DW0yAoypcFhvNZaLQAW2dLsgvFnDl7nAfNd7l/9xY3r13kzo2rnDp2mN3bt3HmxHHa21rp6+2mubmJ+/fvcfXKJfb8uIs9P+6iof42w48HJTmGT39WvTY/uM/ZM6fYtXM762vXcvzYEXp7ung59pye7k6a7t+jo/0Rz5894cP7t/z+26/865+/8+7ta16OPWfsxTPJEN7oyGMeDw3Q3tZKY/0dbl25Qkt9Az2tLXQ/fEDjzWucPrKH9TUlFGYnIE4KJTbSjfhod2LCHUmMdSU+xpHleeEszwuluiKezbUZpCW6UZQTTO2KBFYUhrKqKFxi0RH4LSXcQ5/EEEvyRF4UpPqRHutGQqgt66vSWLk8nvKcCCqyQykTB1Io8mB5ojtlyZ6szQtHHG5Deao/q/KiKEsLZkNpMmsKhRQl+bM2O5jVGb5Up3lTnebFKrEvq8Q+rEjzojxpfFQuP86OwnhHqsRelKd5UpLsSmmKO3lCJ9KEzqSIXElLdic8yAR/D32iQ8wJ9VlKuJ8RcSEWJARbIAy2JDnMhvRIezJjnMiOdiIj2pHsODdSoxwkkJAe40R6jBNigTOZca4SiBivfLUlPcaJ7AR38pO8KUzxIT3GnsRQU4RhZiRHWpIQYoIo3JzkSEtiA42IC1omeT0+2JgY/6VE+y0hNtCI+GBjcpLcyU72JEvoSnayOzXFEeSkupCX6kpkoAExQUtJiDAnVWBPTooXeck+iBPcqF4ez0+HN7J700r276ildmUBu7dWsn93DetXZ1OYG0ZMhDXJQhdEQheioizw8zPA20ufhHhHIiMsEad7I0pwICbSAjtbTbQ0J7Bw/gyiI1yp21rJT2f28tOZvZw59SOHj2zh3IUfOXdxB6liP+ISnQmNsCYlLZjU9FCycqLJyolGnBlOfmEcOXkxxMR64OltTFyCJwXLY0kU+RCX6E50rDPCZG9i4pwQxNrj67eE6BgbYgTWZGX7UrUyhkSRPVEx5gSHGhIavgxBrA2iJFfiE5wIj7AkIsKGhARXEhKdiRe6kJHpR3KSO3HRdkSGWpAocCA/K4DIMHPi4xwIDFxKaKQZwhQX8ktCiUtxICLeGmGyJxkZQaxcmUZkpCMpKf7s2rmCzZuKKStNRpjoR0V5OlmZ0USEubNrx2qyM2P/AxH/zjNZdg7fTVMhMCqNqfJafD15Fn/9QZ6JMrMlP0+V12L2fBOmymshr7aI6Yo6TJSZjazSAqbIaLDEyImlyxxZZuaEsvpCvp0gzXRZFSZJyfH9ZCmcPXxIFufiHRCGh08oQWFxmFu7MVlGmW8my6OuswR1nSV8P02Rv34vzYTpSkxX1EBWZS7fTJnBRBlFfpg+k2+mzOCH6XJMllVESXMehpZ2RManM0laiamy47mISdJKqGrpYe8WgG9ILJOklfhmkix/+366xM4kpzwXaQUNZszSRFl9HjoLDZk7fwm6BqbECTPYuecoP+4/werabZhaOqGuqYvanIUs0DPG2t6DFHEBKeICDE1sSc0oxNrBjaBwAa4evsgpqDBlqjTmFjbs3bufui3bqNuylVvXrtPT0U5vezt3rl9h/45trCwvITkxATMTUwry8qlZWU3t2nVcuXSZ7s4uBvr6GewfYOTxMM+ePOXJyCgdbe3cunGTK5cuc/3qNe413KWnq5uerm5aWx4y2D/A0MB4wLqvq5P+zk4Gu7t5+XSEl09HGOrqoPVeA6336hnobuft2FPevX7O+9djfHr/in98/sCvn94z9nSE3s42zpw4zs66reys28qa6pUI4+K5+NM5OlofcerYcQryiqjbupOffjpPXV0d3t7eJApjud9Yz0B/Fx/ev6Krs5V79Td41NLI8EAvY09H+PDqFb9//syzkaE/bUVDdLU95MG9ekkb0tPhQQZ6Oulub2VksI/XL55KoKLzUQsdrc30dbVz+fxZzp48Rv3Na7Q+aKSvq10Sln46PCi5aR8e6JXYmb6AxJeq2y8De1/C6e0PW2huvMe1SxdpuHVTko8YHuhnqK+XrrZHPGwaVxceNd+n9UEjvZ1tPBsZktiYejoe8bi/h8HeLoma0tfVLtmg6Olu59CR/ezcu4PzF88SLYggMjqMHbvq2LxlPaVly9n943aaHtxl546tdHe18fPn97Q9aqbh1nUO7P+RXTu3c/z4UY4ePUxDwx1u3brBjh3bJMCwefNGScNPUpKQwsJ8rKwsCA0NpqZmJbO1tZFRmsUP06WYOEOWr6dM5RspKaRVVJggK8PMOWoozVXHxM6MZZZGpGUL2b67lvyiNNw9bQiL8MbT2w5L26UUFKeTmZNEbEIY/qGeLDVdxJx5KugbL2CJ2SKMLA0wMFnIAiMd9E310Fg4G3nV8fE3xdmyWDub4BHgiIOnBSl5ifzlm78gP0cadV1F1HUVUZwrg6quAvOMZ6Oup8A0pR+YoToVdR1FDC0WMXeRGguXamNsvYRoYRgp2YksXDqP+Yu1sXQ0Q99YF80Fc1DRVMbAWB8dPW3m6mvzzdRvmaYgxQLDheQW57C8opBdB3ZSXbsSZw9HFi/Tx8TckNCIQAqLc9FbvAA1DSWCw/yJTYjC3csZI7Ol+AZ7ojlfHX2jhfiFePHT5VMkpQowMTcgJy+JbVtXsam2ktL8NKqWZxLi54Szixmq6jLoGWiybcdaGhqucPv2RTZsqGHPnjq2bVlPdkYK0eEhxEVHIIqNZainh7HRUfjtNzrbmrl/9xanjh/i/NkTtLc18+rlU37+/I6S4nz8/D1Zu64av0Av5BVlcHC2wdzKGO35c1DTUOLAwT1s3ryRvLwcHj8eZOPG9ezcuZ3r167Q9ugh165e5snoMDeuXKbzUSvd7W1cOHuGaxcu8Pn9u/HGtMF+7jbc4fixI5w5fZLWh808ezoqUR9++fkTv/z8ic+fPvCPX3/m999+ZWiwn1s3r5MUL+D44QO8ev6E2vWrsXeyRt9wEXPma6BvaoDGIg009TXRWaqDqaMxcw3mMNdgDuoLVMYVicXaLDCcj5H5OLjm5Wdy+Mg+rl85z9lTR7l35yZXL57j7MkT3Lx6he6uDvp6u2lra6Wrq4Om+/e4cvki58+dpaH+NgP9vYy9eMa7t6/59PE9z56O8qi1hYb62xw9cojSkiLKy0o4fuwIjfcaKC8rYc3qGq5fu8LzZ0949+4tHz+851///J1//vGbJFfx7Okow48HJUpMT3cnHa0P6evo4NqFC5w4fIBrF3/iwd3bXL14kh1bV1NVlk15SToVpSkU5AlITfYnwM+UhHgXREJ3WkPeUl4sYE11ClmpfiTHOZMQYU2gmy5J4Vbjq8wBxiQGm5ESaUdatAPCUGtig6xIinQmW+RHaXY0GQneJEU6k5PgRZk4iNI0f/IS3MmKsidX4EJGhD21hTGc31dDdU4UtcUiSlLDqMmNZkN+JKvEvlQIPahK9mBVRgCrs/ypSvGmKN6R0iQPsqOsKUhwplLsTZHIjRyBLfnxTuQmOpMYaUVEsCmCCCsig0wJDzAmLsKaqEATkqLsEIZakRjyZ2VriBWp4baIoxwQRzmMA4XARWJfSo1yQCxwlgBErtCT7bVFVObFkBJpL3k9K96N7AR3shPGB+6+QENajA0pUVakC2wRx45vVojCzUmKsJDUuiaEmBAfbIwo3Hz8+kgbEsMtSYu2IyPBmc0rEyjJ9mFlQRCiKHPWVwiozA+mINmT3GQvcoWeJEXakyf0Y2tNDqf2rqe2LIvdG8rYujqf6tIk1lQlUZQbTmykDXFRNqSneJAY50BkmDm+PktITfEkPMwCYaIbcdEOmBurYbxEBWc7PYID7NmwroT6mz9x7dJxbl4/TVPjFRrvnePe3TOcPbcDYbI3CSJ3YhPcyMiKIL8gkYqqdErLU8jJE5CbH0tGVgSR0a4kpwZRXCpi1ZosNm5eTnZuJIkiHwTxrmTmhBIaaklQoDEioQvh4aZERpqTluZKeLgR9CkQFWVCeLgRAoE56eluZGR4kZjoQKzAjoREJyKjrMnODiYt1YfysjiKCyLJSvdlbU0ytatTyUjzIjcnkJhoG+JFzohSXVmxJpGs5YEI09yprBRRXprEmlXZpKUEUbellA3rCsnPEZCZHk5edgxZ4giqytNITQph/drlVJal/wci/p3nmylKyKosJLe0lhnKC/j7RAUmyszmu2kqfDNlPGCtqm3EUgt3pBS0UdJcgvSsecip6qK9yBI5pQUYmbiyxMgBXQML5BS1kFPUYMZMdSZMnYG61jzsXTxIyyrALziSkIgEomJTMDJ14K/fSTFh2iy0dI2Zu8iEyTNU+WqiLJNnqCKnqo3KXD0mSCswbaYqk2bM4tupsnw3bRwkZqprsdjMmiWm9vzlq8kYGNsyVVaVbyfLMVlGGWkFDf7y90n87fvpTJVVZZK0EhOkFJkso8xfv5Piv76ZipzyXJTV56Eyez4KylrIz5qDf3AMtZt2IUzJYckyaxYbWTFP1wgnN3/cvIKZp2uEubULPgGRLNQ3wScwHBd3H3T1DVGZrYm0jDxzteeRliamrm47t27c5Mihw9y9fYvOR620tzRx99Z1blz4iQ1rakgQxBAaHMLmjZvYuH4DFWXlHDtylMa792hrfSSBgsH+ATrbO7h5/QZnT5/h6uUrPGxu4cH9Jgb7B+jp6ub2zVt0dXTS1vqI1gdNtD5oore9nYeNjfR2PKKnvZXO5iba7t+j7f5dng0P8PP713x895K3r57x9tUzPr57yc8f30gWmY8ePMDammpOHDlM3aaN7Nq2nZHBIa5dusyPu3bz09mLXLt6i+PHT1JeXo69vT2ipHi6Oh/R0d5CT3cbt29d5V79DZ4/GeKXj+/GrUSjoxI708hgH20tTTQ3NtDV9pCRwT5GBvvo7+5gZLBvXLn4c+zt6fCgBAZGh/p52HSPMyeOcurYYYmVaXSoX9IY80WJGOrrligGL54M8/LZKK+ejzdWfWmvej46wsjgAL2dHTxsus+9O7e5evECLfcbGR7o59nIMKNDgwz29tDX1UlPRztdbQ9pbmyg6e4dCfyMPR1hdKif/u4OHjXfp6vtocSu9SXcPTzQy+BAD5eunCckMphDR/azpW4jLa1NrF5bjZ+/FwmJAvILsml6cJc9P+7g2tWL/PrLR4YGe3n1/AlN9xs4cGAfZ8+e5sqVSwwO9nPjxjVKS4tJS0uhtLSYFSsqqaqqICwsBIEgmqysDAwM9EhOFuHp6c7cRfpMkpXjrxMm8r2MDN/LyPD1tGl8O306X0+bwuSZchjamuHg7czM2fIsMVuEsZUezu4WxMT74+BkQnCYK2ZW+sSLQhFnx2NgOBedRepEJwRj62yKu68jvqEeWDgYo6WrjuZCNTQXzkZBfQZauqpYOBpiZKmHkuYMtBapYGyjj4rOTKYrT0BRSxpNAxV0DGczR18ZbSM1dM21UFs0kx9k/850pUlIK05CXUeR2fNmsdhUFy1ddeYv1kJbTwNT22Vo6Wpgbm+CX5g3CxbPR15FjvkG87CwNycoJhhjWxMmzpjEAsOFxAijsXK0JEYYjZ2rLY5u9tg4WmFkshgbewtS0oWEhAegv2Qh6nOUcfdyJiM7GQUlGWRnTcfc1hhzW2Pqdm+i8WE9wWHeRET5k5+fwsb1lRTlp1KYLUQYHYCbgwlWFvqozZ6B5lxFUtMFjIx0s3//NsrK8jl0aDfnz57A18uVipLlFOXnUFFURFdrK2Ojozy4e4drl84jThWye8cWPrwdg//5jZdjT9i/bxcbN6zB1s6CktICqlaU4uPvQVpGEo4utoRHBePoYktmppjCwnz8/X1pampk9+6dNDTc4W7DHZof3GdkeIinT8b/Lvq7u3jU/IDrly+xrrqau7dv8WxkmLdvXtHS3MTZM6e4cf0qt2/d4EFTI58+vufjh3eSutR//vEb3V0djL14xsux59y4fpWSwrzx+tdnI9y4eYXKqhKCw/wxtjBCUV2BBYbz0Vmqg87SueiaLEBGRQpNvdnMWzoXDV019E31WGxuwFJTffQMF+DsYkd5RREnjh7g8IEfuXn10p8PGU5w69pVBvp7GR15THd3J52d7XS0P6L1YTNN9+9JAuDv373hw/u3vHj+lKHBftoePeTe3XpOnjjGyhWVFC0vYPeuHdy5fZN1a1ezaeN6CWy9e/dGAksfP7zjyegwL54/5cXzp4yOPJZAxEB/L709XQz19HDl3DmOHtjLrauX6G5r4X79dQ7v307t6lLKS9LJy44lJNAOLw9jAv0tqF2bRVWFiNLiOG5c3kdORjDJ8R54OC4kws8YUaQtIW76pETakBJuS/Kfw2uJIVZE+5sT7W9OUpQLeSmBVOTFslwcTmq0B9H+liSF2VOU4keZOIj8BE9WZIWxuVzEnrXZnNxRSUGiH9tWZLAiW0BtUQKrMkJYLQ5gVXogK1N8qEjypkzoTrnIi7JkTyrT/CiMd6Y02ZsVmf4sT3QnR2BPfpwLuYmupMU7ExNqQVqiK3ER1iRG25EYaUNCmBXieBdSo+xJjhj/DinhtqRH2pMR7UhmjBPiaEfSoxxJjrAjKdyWtGhH0mOcSIt2JCPWhZxED4rSg8gVeSMWOJMR6yIBiKx4NzJinSUQkRJlhTjWjnSBLdmJTuQnu5ERZy/ZiBCFm0vUiNhAI4RhZuNDdZE2FKX5kJPoyrpSAZtXJrCqKJyqvCBWFYVTkOJOYYoXeSJP8kSe5Cd5k5/kzbqSRM4dWMfhLVXU5CVy8dAW9qwvIjfJl9wkb4oyg8jPCCA+0oaK4igCfZYgjHPCx2MxYaGWpKX4ER5qg7fbMpYsUsLLxYSKojS2b6nhxpVTdLXd5da1M7Q8uEHDnfPcuHaCkyfq2Lt/DXkFMWRkhxAR7YAgzou09AjEmRGERTjj629FSloIZRUp5BXEkpQSyJp1eWzeWkzd9jKyciIoLIojJz+C8vJEkoRexMU6ERfrQFioGVFRFohEDkRGjgfA4+ItCAldTGjYElJTnSgpCaawMBCh0J7QUGPS07wpLIggOsqOtFQfEgROxETYkiL0IC7ajuV5oWRl+iEUuVBaFk2c0InswkBE6W4kpXsRGmLP2lW57KhbQUFuLOfP7ub6lUP8uLOa2GgPIsOcyc2KJjM9nKOHNyBODSUizPE/EPHvPD9Iq+AWEINXSDw/SKvwg7QKk2TV+XbaLH6QVuE7KSVUtJegsdCYCTKqyKktQHGOHpNk1VFQ18XU2hs7xyCMzVzRWWjMdFl1NObqISOvhrS8MjaOrljYOiLOWU5IZBzh0SJ8A6NQm7OIv30/nQnTZiGnooOssjaTZFT4QWoWE6WVmaGshdaiZUyWVUJKQY1JM2bxvZQ8P0yX49upMkyQlkdRQ5tZsxfw/dSZqM3V57+/ncZXE2SYKqvKjFmaTJmh8mcNrBJS8upIK2gwWUaZ76bIM2OWJnpG1phZObPMzJ5ZqtooqszFxMIRN69gTCwckZ81B2X1eWjM1WOZmT0L9IyZLquC9oKl2Dl5o29ohpyCCpFRsSQKU1hqaIKqigZubh7UbdnG1ctX6Ono5H7DXR7cu8vVixe4euEnThw+wIUzJ9mzo45Nteuo27KV+tt3uHDuPLt27OTi+Qvcv9dIT1c3/b199Pf20d3Zxd36Bo4cOkzdlq3jYFLfILn29s1bHNx/gHsNd7l/r5H2hy30dXXS/egRV86d48r5s5w7dZwrZ09z78Y1Whpu8/LpMK+ePebVi2FevRjm9dgI79884+O7F7wee8LIUC/1d25w6OBe9u39kZUrKtm3Zy+XL17i8MFDnD9/nksXr3Hs6CkKC4vw9PQkIiKCw0f2MzI8QH9fJ+/fveTJ6CDPnwzxxz8+wf/8Af/zB799+sTP795JQODy+bPcvHqJvq52njweoL+7g85HLTzu75GoEO9fj0lu/l8+G2Wwt4uGW9e59WeTU3NjgyRP8eUm/svN+2BvF08eD/Dy2agktzC+DfH8/7Mz9XV10v6whZb7jTy4d5e+rk6ej47w6vkzyRl7+oSnw48Z6uump+ORJDT94skwT4cHedzfw0BPJ431t2h90CgBicd/2sdGBvvo7engQfM9jh4/xIWLZ4lPiKG6ppING9cSFOyHoZEBi/TmU7g8l737dnHt+iXgD16/ecHbN2O0PmziydPHPGxt4sbNKwwO9XLs+CECAn1Ys7aay1fOU1q2nM1b1hMbF4WxyVKWGuqjOEsOK2szJk3+Hjm12UyQkeX76TJMkpvJlJmKfC8rxzfS0kxRUuCvUyehrjsXeQ0FNHTViIgPJC41nNAYL0Ji3HF2NyMg1BEHF2MSkkKo27mKguIUIgV+mFrq4RngwJx5Srj72hMU4cUyCz20ddVQUJVBZ5EGrj426BlpMmXGNxgYz2WG8kSUNKVZsHQ2StrSzDNUY6GxBovMtdA102TuUhXUdOVRWSCL6oKZzNSQRlpxEjPVpqOiJY+1sxmmtoYYWRqwcKk2+sa66OhroblwNvbuNmgt1ERVSwVFdQWMLAyxcLLEyHoZ8uozWWy+hPDYMBzc7fHwd8fB3R57F1vUNFUwMlmMKCWe8KhgfPw9MLNcxsxZM5gm9QMLFs1BfY4C2vPV0NadQ3CkP6cvHCe7UMwyUwMMly1EIAjk5PEfObBnE/FRfng5mRMT5oE4LQZXNws8PK0pKk6ns/0umzeuYPvWtaxdVYa7iy3xggiejz7m/esxRof6qb95jcb6OzwbGWLXti2cO3Ocg/t2cf3KeeB37ty8Qk52Oi7Odpz76SQurvakpYtYXpTLxi3r2LB5LWvX17Bq7Qr27NnNli2bSEoScvnyRW7fvkl9/W2aH9znyegwH96/pa+3m49v3/D+9SvuN9QzMjhAR0sL7Q9bGOjp5uXYc7q7Orhx/SpXr1zi5IljXL1yiXdvX/Ph/VsG+nsZ6O/l+bMnXDj/ExfO/yTJIpSXFbFr51ZOnTzC7TvX2Ld/F1u3bySvOAtzexPmL9bG3NEMXeP5qOjMYtLM75mjr8YcfTU09TVQ0pqFirYy8/S0WLR0Pnb2lhQV53HuzHEuXzjDkQN7OX38CIh0Is8AACAASURBVGdOHOf65Ut0d3XwZHSYwcF++vp66O3por+vR7J6/eL5U96/e8OL50/p7uqgva2VluYmrl65xN49u6mqLCc/L4ft27bS+rCZ9rZW7jbc4UFTI0OD/bx5/ZLffvsHv/3jV17/WQ/7ZRDv8dCAZCyzr7ebjvZHtNy7R1N9Pffrb9F8r56mhltcPneS3dvXU12ZT2FuElniGEQJAaQmBXHqxFb+8csQv3we4I/fRmi4eQwP56V4uSwh3N+C/LQAYgLM8LLRpiI7hLRoRxKCLYnxMyE+yAJRhAPJUS4kR7uTKvDk2L51bF1XSGm2gKwEP/KTg6nKiaYyO4ri1EBO7Kzk8OZiNpQIqcyIoEIczuld1WwoSaIw3puqtEBWZQSxKiOEqhRfShI8KYpzpVTkQ1W6P1VpgRQJPShN9qU81ZcCoScFQneWJ3mTHedKltAdcaIr1SUx46vVsY7EhViQFGVHcrQ96TGOpEbZS9qZxNGO4wNyca5kx7mSKXCRWJiy4t3IjHOVAENOoofk9y/XZMS6kBnnSmacKxmxzmTFO5McYU1qlC3pMfakRNqQGec0rhwI3UiPsSc5whpRmCXCUAvig0yJ8TMiMcQcscBB0vCUIXCgMjuI9WWx5Ca6khXnxNriaLLinChO9aMoxZeceHfE0U6kRzlSnhHK3tpCSlKCKYz3ZfvKTDaXJ7O6MIaSNH82r0hi+7oMMoRuVBVHE+q3jByxHz4eixFEOpCXGU5EsD3BPjaIYvxZUZrFkX1buH7hOPXXznH39iUeNt2iufEGh/ZtZdeOtX9mJDLZsCGfmpo0YmJcCA9zQpgYQE62gLTUMAQxHqQkB1FWmkxVZTpZmRFs3LCcXTtXsHZNLiUlCaxdm83mzcvZsCGXosIYMsT+hIWaExFugVDoiEjkQEKCNb6+CxHEmhEaZkBQ8CJiBKakpTshFrsSF2dJUJAhKckeiFP8yMsKpSAnnFSRNyvKEyjKj2DD2gxEQncSE5zJzgnkxz2lZGUHUFopIDHZFQ/vJeTnxVJUICQ22gdxajgrKjKoLEunZkUmgih38nNjSEsJIsDPkoK8aFbXZBEf6/4fiPh3HlWdpazesg8V7SX85Rsppshr8NXkmXw1eSYTZFT5QVoFJS0Dps6cwzQFTTQXmWLp7I+0kjbTFbQIi8nA3SsaUwt3NOYuZuJURWZrLWLCFDlmKKhiYevIMvPxperElEwcXf2YrbWIv38rxUyluXw/RYGvJ8nx1++l+W6qApNnqPLtlJlMlVdDx8CUb6fK8sP0mePbDDKKyCipI6WgwmRZRWYoz2bKDBWk5NX563dS/PU7KWQU5zBBSpH/+mYqE6QUmSqrOg4rUopIK2jw/dSZTJBSRHmOLloLjZi/aBnu3iG4eASSnlVEWuZyTC2d0FtijoKyFpOlFJBT1EBGXo3vJsogp6iBqaUTlrZuaGjrYmZug7OLBwmJyZiaWWFra09ubj7lpWXcuXWbR80tjAwO8bi/j9vXx//5nzp6iEtnz3Lxp7Ps3L6DHdu2c+XSZa5ducqpEyclVqX2R230dHXT290jUSHqtmylpKiYNatWc/TwEUqKitm4fgPr1qwlOzOLA/v2c/b0GRrr79DT0U5TfT3HDhzg5JGDnDxykMtnTnHvxjUarl1muLedx30dPBvt5d3rp3z+8JJfPr3m0/sxno0O0tXZStujZhrv3WHtmlVs2rie2zdvUVtby9atW9m2bQfrazezYf0WkpNTWbZsGRkZGTxsbeLxUB+//vKB33/7DPwO//yVnz++4cObl/z84S2f377l1dOntD98wO3rVzhz4qiknvVLE1NfVzvd7a0M9nbx+sVTPr59xYc3L/n07jXPRx/T3NjA/YbbknXplvt36e1sY+zpiGR5uq2lia62hwz2dvHiyTDvXr2QvM+7V+OL3m/GXjD29IlEaXjc3zcOYO1t9HZ20NvZQV9XJ8MD/bx79ZLffv7Mhzev/2xsGmBksE+iQDwbGaKvq52O1mY6H7Vw58ZVGutv0XL/Lu0PHzDQ08nIYB99Xe003W/gxs0rXLt+iV27t7Fh41ryC7LZtLmWpOQE1qytRhAbiY+vB7l5mSwvyqPpwV16ejt4+eoZT58NM/S4j96+Tu413qGru40TJ4+QLk7mQfM9OjpbOXX6GCWlheTkZuDgaIOTsx3WNubM1dZgtoYKMsqqTJwhxzfTpvOtlDQy6rOZqTWXiYoKTFFWZLqaMvNNFqNloI1bkAuegU4ERXsQnRhAWKwnwREuRMf7sHJNHus2lZCdn0hGThxr1pewaPFsvIOcKCgTY2ypzzy92RiZL0JVUx6dharMVJFivoEamgsUUZsryzLLhcyaMx1DywUoa03HyGo+po76GFhos8hUkwUmGijMleJ72f9GXnMqRnZ6mNkvQW+ZDrPnzWK6wkQWLtX+Ex4WMH+xFqa2y/AMdENbTxMDk0VoLdTEzNYU5TlKLDLURc9EHyUtZdTnz0bbQIcwQShpOaksNjHAzNaUeYu00dGdi7WdOaKUeOydrNFbvACdBZqYWxmhPU8VtdnyzJwlhcHSeTi52lBTW0VwpD/Bkf4cP3WQ1PQ4MjOFCONCSI4PwWrZfCL9nXG1NcTbwxILS33yc0VcvXycLZtWkpURz4G9dcRGB5EQG86WjavHVYZ//S6B4u72Nq5c+IltmzewZeNaujse8vnDa/p72unueMi1qxfIzRGTnBRPfl4m9g5WCGIjSBcnUVqxnNXrVrJ6bTWHDx/kypVLrFpVzebNG7lz5xaHDh2gt6dr3HLT/oj3794wOjTIzx/eSypmXz19KlElWh8209XZTndXh+RJe39fD09Gh/n580c+f/pAV2c7Yy+e8erlC+423CEtNRl/Py9CQwIoL1tOVWUJDXdvcuDgj5w8c5hVaysxtTZi0dL5JKTFECTwx9rNAhNHQ6zczVDXVWb2IhXmLdFBbZ4qOos00V0yD2OTJcQnRLOjbiOHD/zIrm1bOH/mJDevXqH+5g0etbYw0N/L4GA/IyOPJSHqkeEhXo495+OHd7x984r+vh4a7zVw88a18RD0tSvs+XEXZaXFiIQJVFWW01B/m5bmJknOYmR4SNLG9OH9W37+/ImHLQ8kr38ZoBvo76Wj/RH3G8cfUIwODNDT3sr1S+c5dfQgxw7upW7jGooLxPh7O5AiDGf92mIqStM4d2YXt28e5eqlA7Q2XyIzNZTD+9Zx//ZJ1lVnkBjlTJiPMRnxHoS4GRDta4wozIacRA8KUgPIEfmRKnAnPc6b3OQgKgtFxIY5E+1vT1VBIvvrqti5rohVRSKq8+MpTA5mb20R14/WsbMmm+qcGFblxVKTK6CuPIXV2RHUiIOpTPajTOhNuciHsiRfypP9KEvypTDBg8xIB7KiHMkVuJAlcKZQ5MXyJG/SIu1JDLcmU+TO5tWpxASbkRRlhyDIjMxEN1JiHP6XEvEFIrLjXMmNdyPnz6alnEQPcoWeFCT7kCfyksBErtCT2so0SjLDJG1NX3IT46DhTJ7Ik/QYe9Jj7EmLtkMYakFqlC25QjeyE1zIT/IgK94ZscBBAhSJIeaSa3ITXSXQkBppw+G6AjIEDpSk+7KlKomiFF8Kk7xJj3IkI8aZFTnhbCwXsrkyhR3VGazMCKc6I5x8gQflqQHsX5dNcYovK3LCKEzxIUvoTobQjUJxAOtWJiEIt6eiJB5hrBfBftZkp0Rx4sA2zp3Yx+E9Wzh9ZA97tq1nz7aNtD64zeH926koyaJmZQER4a5ER7lRvTKD9evzEIuDWbM6l6LlIqoqM1i7poDsrBgiI1zIEIezvraQmupMcnOiKStNoqw0iRUrUhEKvcnPj6a2NpecrHCWF0QTF+uEMNEFQYwtgYGLSUiwJTLSmPAIQ6KijYiKNiIsfFyRiBGYIhLZIU51JzHWmQSBC5tqcyjICSfQ14TczBACfIypqRKxeVMuZaWxiMX+8EidoGATtmzNZcvWXEQiDzLSwqhdU0RuVhxbN1WyYV0JDxov8PZVL3t21ZAs8kecFkJ8rDvpqYGUFMWza0fZfyDi33lmqi3Eysmf/LJ1/Ne30sxUW4jUTE3+8rcpTJXT4AcpZZQ1Dfhu6iwmSquib+zAMit3/vaDLLqGtlTUbMfQ2AXV2fqYW7szY+Yc5BQ1UNVYgLGFHSaWthRXrKSovBr/kCiMzR2wsnNnmowK02RU+GainGSZeqKUEhOllPh6giyTZZTRWmjEd1NkmSqrzFRZZb6aMJ2Zqpqoa+syQUoO5TnzkJJX/3MbYhZyynOZJqeGjp4JUvLqfDdFnv/z9RRmqurw9x+kmTJDhW8myaKubUBccg46eibYOnrh7h1CUloeotRc4oQZaC9YyqRpM/lhsizTZJSYMEWOiVPlUdfUZZqMEuqaumjM1UN1zjyMlpmzZKkx3t6+uLt7YmlpjYmJGcXFpVy8eJne7h56uroZHR6hs72Dk8dPcO70KWpXr6G6soqoiEiSRUmcPnmKg/sPcOTQYS5fvMTD5hbaH7XR8qCZlgfNDPYP8NOZs2zbWoeNlTW+3j5Ulldw4thxdm7fQVhIKKXFJezYtp1jR47SdLeBjtaH3L56lROHDnHt4rlxufxhM/VXL7O+uoobF8/wdmyUN2OPefGkj9cvhiQQMfZilFcvn/FkdJjjx4+ydetWTp06xfbtOykuKaNm1RrKyldQu24TNdVrSU/PwMvLi+joaPr6u4A/+PjhNf/84xf++ccv8M9f4V//gD/+wa+f3vPm+XOeDA7y4F49d2/foOnuHbrbW+nv7qC7vVVS0drR2szj/h6ejz7m49tX/M/vv/Lp3WsGejppf/iAno5HknDzF9XiS55iZLBP0s401NfN0+FB3ow94+PbV/8PSIyfN2MvePFklOGBfglAfGlm+jLeN/b0iSSI/fbl2J/L3qOSwboXT4YZ+3PA7ktg/PrlC1w6d0bSzNT6oJEbVy7yfPQxVy+e4/ixQ5w+c5yDh/ZSXlFMujiZisoS1m9YQ0VlCYZGBuzavY1Vq1dgZW1Gbl4mh4/s50HzPZ6/GKW3r4ODh/Zwv6mea9cvcv7CacQZyeTlZ3Lw0B62bd/Evv27WL1mBTm5YoJD/AgLD8TcYhkac1SQUlTi22nTmSgrj4yKGv89eQrymlrIas5BTksDA2sLrDydUNRSwjPUnaAob6ycDTGxXoTmwpnYuxhi72KIb5AdBSVJFJWlExzuxmwtWaLj/PD2tyMw1IX1m6sIifAkISmMJct0WKCrhs5CFfSMNDG11UVbbxa6huqY2+thYKKJvokmhpbzMLHVZcGy2ajMk0NWfQrTlScwbdb3TFP6AWnVSajMlWOG0hQU1KWZpTEDbT0NlObIY2ZnxDKrxZjYGGFosRiN+WosXDqPOfM1kFWagY6eNqpaKqjPn43aPHWUtJRR0VZlmaURAeH+GFkYIkxPxN7Fltlz1dDVn4ehsQGLDRehoq7IIoP5LDHSZa6OEmqzZdHQnImWjgop6QmUVhQwc9YMUsUiHJ2ssHMwxcvLAVvLJYT4OeHtbIad6QJcbRbj5rCM+TqKuDiYkJQQygJtJYRxIdTfvMCFs0fYUbeeitJ8no4M8GS4n3t3brJqRQU1VeU8ar5Pe0sT927fYOzJMP/6x8+MDvXT1tLEx7evWL2yknVraxCnJ5OdlU66OJkYQQQ7dm7l6LGDnDh5hObmJk6fPsnBg/vZu/dHmpoaaW1toa+3m/a2Vgb6e2l79FDSXPbhzWse9/fxZHDc1tf6oIlHrS309/VIbqBfjj2XNBe9f/eGX37+xKeP73k59px3b1/zeGiAA/v3kpoixMPTBf8AL8rKl9PR+ZDiklzcvRwJCvVBTUsRbd3Z6BsvYJntUiycjbH3scY5wB4zF2MWmugwb4kOBmb6aM5XR1VzFksN9fDz9+TksYNs3bSOPTu3cfv6Fa5dukjL/Ub6ert50NRIZ2c7A3/aikaGh3j9aoxff/nMr7985umTERrqb3P82BEuXTzP7Vs3OH/uLEcOH2T3rh0sL8wnLzebA/v38qCpkbEXz3j+7AkfP7zj86cPvH/3hj9+/wdPRod51Nrypy3ssaTm9vHQAN1dHbQ+bGagp5uBnm76ujqpv3mNyxfOcOzwPlZXl7GmppQVlXmcPb0PYUII+bmJeHtZ4Odrya6dNWRlRnP6xC4Geu+zY3MlP9ZVUZwjIMLXkhyRH+I4d3ISvChM9kcYbk9+SiClWRGkx3lTlBFBUXYUdetKKBBHsXNjBSf2byAl1pdd60upv3iInw5uJic+AGGQE8uFIcT72rAmN57DG0rZUZVBdUY4azLDWZcTQU1mKGVJvhQnelGW5EupyIf8ODfSw2xZv1zAtpUplKT6kRZhR36iByWpfuTEu7E81ZfK/HAq8sLISfIkLdoBscCJjFhnUiLtyBQ4kxXrQqbAmdQIO4TBliSFWpMpcKZA5EWJOJCiNH/yk7zJTnD/U2EYty3lJHqwr66KVcXC/6VW5CR6kBHrQkqkHalR9hKV4YviEBdoQkKwGSmRNqRG2ZIZ50SeyJ38JA/yRO7kJLqSk+hKrtCNzFh7chKcKEr1pjDZk+w4V5Yn+7A82YekUBu216RTkx/F5soU0qOcyY7zYE9tHsJgG7atSKcyNZja/BiqM0KpqxCxtVxIRUYAq5dHUpYZQGV+KEVZgRRlBpGb7kfl8jhqKpLITQ+nMCuGresqOHVwJ+tXlpKTEk9JThq11aX8WFfL/p2bOHpwOzeunGR5voiIUBfE6WGsqEonLs6d7KxINtYWs6Iii7LiNKrKxYQGOSJKCGB1dTbnzuxi25Zytm4qJSN93AZUVBhPVkY469bksm5NNhHBtmxcl01irDNVZbGUl0QRFW5CeIgRsTFmJAltCApYRJzAjIx0Z+IE5ogSbchIcyMi1AQ/D0MO7F7JxjU5rF0pJjcjjKL8KHbvLOfg/hq2bi4kMyOAwoIIhIluxETbs3KFiKrKRDLSA4kX+LBvZy3nT+1j74413L56gm0byynKTWD1ikyS4n3YubUccXIAcVEubN2Yz8oK0X8g4t95ZGZpExKTxop1O5FWnMv305T4+wQ5vp40k//6VppJMmrIqy7gByllvpmswJwFxviFCVli5sxiUyd27D7NYkNHZOQ0WaBnxnRZdaZKz0L3/7J3XmFV5+mWPj1n+lRXMCsCioKgYs45omIAc0IBQRAkSJQgGQREokgUUHLOOYOIICCg5GQWJAiIAqbSqn7ngpKZfua2L/vie3be+9l3v/X/1lrvhp2cOKOE0gUNDh47hbyyOqcVVDh1VpXlq7fw2+RZ/OO3mUycLsqvU0T4+68z+WmC0PjjKYLzmL90PQIi8xEQmc+E6bP5daowv04VZP7S1fw8WQDxxStZsGwDAiILmSI4D/HFa1mwbANrt0gzRXAev0yZxW/TRBBfvJZJAqJMFRJHSHQxZ89rY2brgqW9O9fdfNHSNeWMojp2jh7YOrizZMVGZgjNQ0BYnGkzRfnf/5iCgLA4azdKsXr9DhYtW8+suZKs3bSDI0dPsXrNBg4ckEVaeh+SkouRkFiAhYUVubn5PHnyjKamJpobW6ioqCA8NILw0DCuX3PG3dUNhbPyaF7U4HZgEHk5udQ8rOZRTS01D6t5WFnF3aJiCvMLyMnKxs3FldDgEK45OHLzhidenjfJy8klMjyCI4cOI3fqNCZGxoSFhFJaXERBTjYFWVmkxseTm5HK3fwcmmurKSvMJ8jbk9y0BN71dfJ+oJNPw318HnnLu/4u+rpf0f+2m5Hh9wwMvCU7OxsDAwNs7exJSk4nLDwaF1dP7K464e3lj+cNHzw9vXB0dMTa2prKqjLeD/XDP3+Hf/7Ot98/8vXTh7H5OMzHD+/GamefjTEgftiOOloaaWuqp6XhMS0Nj8dFxQ/2wvC7fr5+HGawr3ucKP3iSRtdL5/R/XpsK9D9+sU4A+IHVO5HretQfy8jQwN8/PCOjx/eMfp+kOF3Y/N+oJ/+nu7xzMOPDcTLp0/GDk2vXtLT+ZrXz5/R2thAfW0NdTXVvHzaPl5R2/niKQO9b8bJ1j/qaTtfPOXl03Z6u14x0PuGJ61NdL9+QVtTPfV1NTjY23A7yJ+ExBhS0xKJjApF/aIKBoY66OhqYml1hdt3bqGkLM/mLevx9vWkr7+bkLDbJCXHcrckn3ulhWRlp5KekcTxE4fQ0FTF/5YXbu5OOLs4cM3JDrurluzes535C0SZNVuARYslWLRmHXMkF/PTlGlMEp7N/0yZxgxxCQQkJBBcKMHsJZKsldrMOqkNHFU4hLzqCfYc2sp5jVNoGyqzc88aNm5dwtGTuzl5Zh9yCjJo6iigpavIqbP7uah9Fofrphw5sYcz8gc5fHQXW7Yv4+DhnazdsID1Wxaybpsky9eLsf/oFuSUZdgtu54NO5ewYqM4Ow+sZclaMWYtnIbwgqkISkxm8ux/MGXOb8xeKICg6BSmzfoNQdEpCIpOQWzRbARFp7Fx5xpWb17GbAkhZksIIb5ElCVrJNkstYnt0ttYuHwBM2ZPZ+rsaQiJCyO+TAJhiVkIiQqyeNUi5JROc9nckF37drJgiQRzxIRZvW456zetZs36FSxYNI85YoJMmvK/mSUyiQWSwsyeMwVVdXk8vV2Q3i+FuqYKm7esYdeuzRzYuw218yc5c3wPW9ZKoHJKGsUTu5A/uYcdW5cxW/A3hAV+YcWSuZw6Jo2rkyVNdRU8rCgBvvKso5ms9CRuurtw1dqC6PAQHldX8r6/l2dtzfz59RPDg28ZfT/Im1fPGRkaoL+nC0MDHZSV5DE00MHUxBArazOyc9KpqLzPvdIiamurqax8QE5OFqmpyVRWPiAjIw1/Px88b7iTmZFGbk4WFfdLqa54QFtTI8/a2xjq6+PT8IcxW9+bTnq6u8a9/3293bwb7OfTxxHgT94N9o/bhH7/+pnO1y+JiY5k544t7JTagp6+Fnr6WnQ8aaaoOJtjx2U4eGQPew9sZ7vUeqT2bWH73g2s27mS1TuWs3HvOrYf3MI22c0s2bAIKdmdHDkly0n5o5yWO4a5hTHJCdGU3s2nKC+bmspyCnNzyM/OIjsrg6zMdJqbG+npecOL50//hQnR/7aXp0/aqawoJ/+vqtu01GSyMtPJzsogMiIMK0tzzM1MCQ8LITcni+qHlbx+9YLPn0b58vkjH0eHGRl+T2tLExHhoaSlJtPe1kpvT/e4wPqxlXnz6iWdL57zvKOdivul5GWlEx4SyA03JxLjwnnWUU9LUyWx0YHYWhugKC9Lg/IQhfkJVFXk0vemnZdP6/C/aU9KXABWRqqoKR5A9/wh9C8cwkDlIPZGSuhfOITyiW2cObQJXfWjRN25TmaiP25XTbhuo4+loTq+rjZoKZ/gmqU+zlYGXLfUxUz7HNa6SnjZGlKccJuylGBivOzwMFXjmr48VzWPY699HBvNo1ioHcRS/RB22sex0T6GmZosJir7cTZWwM3iPJbaRzFRk8FW7yRXDU5jevEghhf2Y6Z7DCu9ExhflOWy2gHMLx3FUvc4ZtpHxgWEibosBuf3oqO4C91zu7msup8rGoewNZTDxuA01vqnsNQ98VfW4QjGFw9yWU2GEF97rluqo6ssjb7KvvHcxGU1GXSVpbmsNrZ90FXe9S92JS2F7eir7MFUU5YrWge5onVwfBNhoCo9boGyNzqJle5hLC4dxlRDhisah3A2U+KmnQbXTBSJD7Qj0OUy+sr7uWooj42eHNevnMfFXBVzjWOEuRoR4myIi5ECHubncTVVwEb3GK6WSlwzPYu7jQo2RqcwvXQE7fPSmOmdwtFKHWuT8zhf1Scx0p+8tGicbU25bmPCdRsTjLRVCPR2JjUuBHsrA2562KCjJY+h3jlsbbTR1zvLqZM7cHE2IjkhkFu+1zA1UsPT3Rp3FzMcrxoQ4OdIoL8DdtbauLuYon7hMIry0mhrnsDMVAWHqzrYWmvi4qiHp9tlzE3ksbdRQVtjP+qqUlzSlMbM9ChmpkfR0d6DloYUF1S2oKy4iSvGx7jueAGrK2cx0DyBqZ4CpnoKuF3Tx8JEGXtrDawsLqCncwJL8/MYXz7LNQdtrtqpcdnwFGZXFLhseIoLKjLYmGmirnwCeysD6quLeNpSSUbSHdITb/PmZS0VpcnEhHtgcOkU5sZKGBvIoakm+x8R8e+cddv2c+jUeXbLnmaigBgzRCSZLCjODBFJ/meiENNmLWDCDFEmC4ojJLaUhSs2c/i0Cht2yDBz7lKk959FaPYyJJdsZvHyzQjOlmThkrWoXtRHXduAfQePoqymiZaeMSvWbkb5gg4Ll6zl5wmCCIlIMnG6KBOni/KPicL8PGkWk2aIMWHaXKbPmo/kik0Iiy1i5pwFTJwhwiSBOUycMYtDJ+VZvGoDS9ds4pcps/hlyiwmzxQbzzxMninGf/3t13EL05z5K5g+az6TZ4ohvngtapdMWL9tHycV1Nkrc4JlqzYjICyOpo4Jl/TNEJu/nOmCYkwXFGPStNlMnDqLKTPmcOiYPJf0zVi6chOLl2/gwOGTXDGzZtfufezes58tW3ciNm8BInPmoadvRGRUHPfLKql9VEdTYxuFRXexsbbHyMgEa6urpKam4+rsgo+XN77ePuTl5FJbXcOjmloqH1RQVVFJXk4uSQmJhNwJxtbahvjYOFKTU8hMz+BO0G1SkpIJDQ7h2JGjHJI9yHklZW7e8KS0uIiGR7Ukx8aSEhdHclw0xXnZdDTU0fCwkuLsDKrLihke7KHvzVNG3vXydfQd/b2dDPR18XH0PSPD7/n69Su5ufmYXrHE1y+QknsPiIlPwdvvDj7+wURExhEbk0hBQRGFhYWEh4dTWVU2bmeCb/z+dZSR9/3jLVAfBt8y0N09Vj/71xX8kQU9VgAAIABJREFUH1C21sY6Xj5t/5ctwo8g9FB/Lx8/vONtdyftzQ001z/6l9rWH5uAwb5uBvu66XvzejxL8fHDOz6PvOfzyPsxO9W4kBhi9P0Qw+8GGezrpafz9Tgr4ll7Gx0tzeMi4sWTDlobG2h4VEtdTTW1VZVkpCSSkhBLdnoK1RVlvHjSRk/ny/Fg95tXz3k/0EdVeSl1NVW87e7keUcrVeWlNNc/ouFRNTc8XHBzdeJJRwvNTXU4OthieFkXC0tTrjs7YG5hQlRMOM6u1zh8VBaFc2fwu+XNFXNjrjvb09rWQPmDEmpqK6h6WMau3dvQ0FQlLj6SSzoXkZGVRvGcHN4+HmhoqrJ+wyoEhaYhPGsG85etYMWmzfz3hIn8OnMmE4WFmSIiwuTZs/lNUID/njSBv038CUHxWUiuXoi86imUL57msqkG2nrKGJlf4pLhBUysdFC+eJrT8rIcPCrFRW0FpA9sZtnKuWyXWomy6jFUVI9jZa2L9N61yMhuYfO2xWyVWsb6LQtZvUGcfQc3svfQFjbuWMaG7UuRXCHCkrViiC0WQlBsMjNFJzFz3hQExaciKD4NIYnpzBCZiMCcScycOxmBOZOYJS7AnAVC7Jbdzs79W5glLsicBbNYvn4JC5aLI7V/J8fOHEViiThz5osgsnAOQuLC45uIJasXs3X3Fpw8rnFRVx2xBXNZtHwh8yXF2LJ9A1t3bGTHri3Mmz+HWXNmsGyFGPMXCDBPQoBpM/6B1J5NHDyyl7UbViJ/7jQystJISW3iwnk59uxcywLRqZw5JsWFM3uR3b0S6e3L2Se1huMHt7N57QI2rVnIQrEZLJovjI7mOa5dNSPsjg9VD+7SVP+QutpKmupreN7RSk1lOV+Ghxno7IJv3yjMzqaxtpaaBw8oyMlmZOgdqYkJBPr54nXzBpcN9TE00CMmOpK6ukc0NzeSlZVBVlYGnp4eXLvmgIeHG1ZWFpyRO8U5RXnU1VQJDwuh/F4J94oKycvKpL25icGeHt69HRMSH96/Y+jdAAP9fXS/6eT1qxf09rwZDyh///YV/vkHr1+9oLmpgabGeioelHHo4H5mCExm6471HD6yj7DwQHx83ZGR3Y2q2lkC73hx/PR+du7dyIoNkizftIjtspuQld/HgTPS7Dy8jd1HpFi+cRlnlU8REOKL/y0vcnLTSU+JJyUxhvJ7xVTcL6EgJ5u0pERCQ+4QHxdDc3MjfX09DH8YYnTkAx9Hhxl6N8DrVy/G25jul5aQnJRASPDtccFQWJBHdFQEt4MCiImOxNfHCz9fbyoryseFwaePI7wb7KeluRFvL0+iIsOpeFDG4ED/uIj4sal59rSD9rYWHtVWU1iQR2ZGCr4+N7C1MSchIYLq6vukp8cSF3cHewcTLumMUY5fvmoERvnz+3tePWsgKtiHzORwjLQV8HA04pqZBpoK+9FTOYy1wTnMLp3BSl+R61aauDvqc81aG7VzMuhrKBIX5kN6fAjWJtpctzVGV12eqKCbZETfwc3WiJgANxwML+BmpoW9riK3HY2J97TB11KDG2YquJsqcd3wLA66p3DQP801wzNc1T2JpcZh7A3lcDQ6y1WD01hdOoaN3kkcjeWxMzjNFY1DmGsdwcbgFHZ/ZSQstI9iZ3Caq4ZyWOkcx87gNNa6JzDXOoKJuiyXVfdzWXU/xmoymKjLYnzxIMYXD47nIH5kIAwvHEDv/F7C/B1xs9X6l8Yma/1TWOgcx1RzbNuhr7IXXeU96CrvQVtRCk35HWgrSqGvsnd8dJX3cOncLrQVpdBV3sNltQOYaspy3UIeK/0jmGrKYnzxABY6x7hpr0nwjSv4OOriYnGBuEBH7niYkRrmxnUzFdys1EkKccTJ9ByFsZ5Eel7BTucEV3VP4mGuhJuFEu7WStgaHMPzqhp2JnKYaB/moqIUhhqHsTNRxvqyEm4OBly30SciwB1DDQVsTbSwvaLNBYXDBHo5khwbiJ2FNg7WugTdcsLfxw6FM9Lo657B4aoO6qpHuGJ8gahwb1ycrmBsqIrJ5Qtc1lfC18sOk8sq6OucxdpCAzWVw1iaqePkqE9EmBsxUZ6kJN3CzlIdHc0jXLt6Ee8bhphcPoGtlQJW5mewsTzDJU1pjA0Pc1n/IBpqUuhdksHx6nmu2V/AWO8ktldUsTFRw/WqAXf87HFxNMDSVBUd7VOEhzqTmOiDj485hvqn0bx4CI0LMqid34eu1lG01Y9w09UCH4+rBPk6ERPmjbO9ManxgWQmBxPgY8d1ez2M9OQxNVTA/boh/l6WmF4++x8R8e+cRau2sv+oAis27OKnScJMmjmPCTNE+e9fBZg5dzEi81fyy1QRJs2cx5I121m1aQ+ikmuYNHMegnMWs3zVLn6dOBdR8dVMmjaXnycIIb5wJfZOnljYXmOWqATyyhe4YmWPuORydu09wqy5kkycKsIMIQl+mTybqYISTBOaz1RBCaYKSoyLiEUrNyM4dyFz5i9j/TZpFq3cyIJlazh97gKiC5fxX3//dZwB8dNEQf7+mwAzZi9g7oKV4/YmEYnl/DJlFtOEJRCcu4jt0kfQ0DNDdOEqJFdsYuLUWQgIiyM4ez6HjsmzYcseZs6S4LfJQkyYIsxvk8f+z9/+PpHjp5W54X0byaXrWLtRij0HjnDDy5/zahpI75Vl8fJVLF22GvGFizl+4gxmlnZk5xTS3PaM56+6uVdWhbbuZbZL7WWXtAyWVnZERERRfr+MyPAIUpKSSU9NozC/gML8AvJycrl/r5TM9AzycnLJysikuuohhfkFlJXe50FZOU0NjWRlZKKno4u+rh6G+gY42jsQGxlBVXkZCVFRpCcmEhsRSl5mGq2Pa3na1MDLtmZetbfwYaCbxkeVtDbU0Nf1kr7uV3wZ/cAf33+nu+sNw8OjhIRG4uLqSU7+PaJiU7hi6Yi9kyeuHv5cc3LD28uf1NR0CgsLSUpKoqW1gVcvn9LV+XxMQAwPMtDXRU/XmM2ot+sVb7vGGpp6Ol/S39PFq2cd1NVU0fCoerxN6UfmoaXh8TjR+m13J92vX4xTqLtePhsXGf09XQz2dfN+oI/3A33j8LeRobHq2m+fR/ky+mF8C/FDRHz88J6RoXcM9b8db2h6+fQJL5500N7cxKtnT3nxpIO6mmqqysuor62ho6WZZ+1tpCTEEh4cREjQLdKS4qkqLx3PYPxomXrS2kRsZBjZ6Sk01dXS3txAXlY65feKaWl4jKebMyeOHyY6KozsrDRsbSy46eWOvsElbGwtsLG1wMvnBm4eznh4uqJyQYlT8icxNjci6LYfrzufkZmVQnJKHPdKC9HT18LZxQFvHw/CI+5w1d4KK+sr+Pp54uBog8cNZ9TUlZkrKsyKdeuQO6+M0DwxJgoKMVl4FhOFhZk6Zw4ThGby9ykT+O+J/0Bk4VymCE5Gcvk89h/czqFju5E+sIULWue47uGAua0RatpKXNRSYs/+zcgc3snufRuROyuLovJhVFSP43jNCDX1Exw5up01a+eheE4W6f3r2LZrOavWz2PT9sXsltnIGeVDyCkdZN4iIeYsFEB86SzmLJjJVOFfmSoygdkLZyIkIcAvM/7ODJGJzBKfjpDY1L9mOpIrxTkuf4jTSseYNPM3ZokLIiopgvC8mTQoD7Fi/XImTP8NIVFBZswVYJrI2EZi9gIRVm5YwR7Z3VzQVkVyxcKxULXUZjZtXcd8STHEJEQQFZ/NoqXz2bl7Izt2rmTzlkUsXCzEtBn/YPvOdazdsBw5+ROkpiXQ1PiILVvWMF9MEFXFo5gbqnHx3EHWLprJ3i2LkNq4iEPSGzHUUmTtclEWiE5n1ZK5nD4iTejtm/h5ORPo5057y2MG33ZSXlpE6d186msf8uhhBa+ePGGgs4t/fv1KWkICrfX1DPb00NbUCH/+waOHVZSV3CU9LYWrdjaYmhgRHhZCe3srvb3dlJff5/79eyQnJ5KdnUlERBju7q7InT7Jnt1SqF1QwdfHi8zUFB4+KKe0uIhn7WOtQl0vXzD8bpCR4fd8+jgyfnh+0/WaN12vefvXIf1tXw+jIx94PzRIYUEe+no6RISHkpuXibunMzKH9mBucRlXNwf0DTSxtjVGQ0sJZZXT7JbeyOr1kixcNpfV25ax7+QuDikeYPuRrazYNtbYdEZVDjsnK+JSosjMSiEnN534mHBSk2IpLS7gXlE+FfdLKS0uIiE+lsyMNOrrH9Pc3Ej/214G+vt429fDq5fPaWyoo7yslMKCPHJzskhLTeZ2UAC3gwJIS03mbnEhpffuUliQR0pyIrf8fblqZ0NBfi5POtp4+qSd0ZEPDL0b4OWLZ2RmpJGVmU7J3SL6+nrp6nw1zoz48XtNjfVUP6ykqDCfu8X5hIYEYWVpSsAtb3Ky07h50xlt7fOYm+vi7GzF798GGR3tpa/vGb9/fkddbRmVZQU8aXrIbR8nkqP8uOlozLmjO7hqfAFLPQVMNE+RGefLk8ZirllrIn9iJ7FhHgR6OZGTEskdXxcUT8jg4WjJJdWz5KfFU1mcRbCPCwVJ4RQmhlCdG0/GnRuEOptx+6oB/tZa+FhfxNNcBRcjBa7py3HN8My4iLDWOoqLmRJ2+qfG2A5aR7DSOY7lpWOYqMtiqLJvXEiYaR7GWE0GY7Wxq/km6rLoK0tjoX0U04sHuay6H4PzezE4vxd9ZWn0lPage273/8eFsNQ9gbX+Kaz1x+pUQ/zscbPVGrc4/chL/NhUXNE6jKnmof8b4FY7gOGF/RhflMVM+whm2kcw1TyE8cWxfIbxRVmuaB3GSu8EtoYnMVLfj7bymP3p0vk9GKjux+ayPC4WF7A1Ooer5UVsLivi7aCHv6sx181UCPezxt1GDSczJSK9zLlpcxFLrWNYaB3BTv8UdoYnsTM8jqXOIWwMTnBF6yCXNWTRUNyJntoBTC4dR1v5AKaX5DDVUyAu9AaeTiY4Wmpz3U6P63Z6xIbdICrYjdQEfyxNVYkMd6e4MAZ93TNoa57ghvsVDPUU0Lskj62VLq7XzYgM8+JecQoerpY4OVzG1uoSYcGuODkYoKIki6b6cXQvncbe7hIB/lfJzQ7DzlIdVSVpdDQPYWJ4Gi31/RgbHsfcVA4bS3kunN/BFeMTWFsoYGt1jpvu+ty+ZcENV31szVXQu3AMPxdzwnwdCfZ1wPmqHt4e5vh6W5OWEkhaWgCRkW5YW6pxzUEbVyddDHROcFnvFHpap4iL8KbiXgaF2bFEh3oScced2oocGh8VUFWWRlFuJBnJgQQHOHLmxDZ8Pc0x0jvzHxHx75z9h+Vxcg9AS9+SufNXsXnnQY7JXWCa0HxExFcwT3ItcyRWIjBbktUb97BH5vR4hkFBRRdtXRt+nTiXn34RYrqgBCJiyxCcPR+jK3boXjZjwZIVSCxahrmNI1es7JGSPsysuZLMW7CK//llBhOnzmG6oARTZogxeboo0wUlmDRtLhOmzEZw9kIEhMUREBbn7LmLbN8ly8p1W1i6agNzxBexav1WFC/oInNMgY07DjBVSJxfpsxikoAoE6bPQXDuIpau2cY/JgkhLLYEYbEl7Nh7FOmDp1m0cjMz50gyVWCMWr16/Q7WbpRiwhRhBGfP57fJQoiILWbKjDmIiC3m7z9PZd2mXdg5erBu0y7E5i9HSvowDs43sLRzRPbwKaYLibBw8Spmi81nxepNyCmqcs3Zk/ScIgrvVZCeU4SBiSWbtu9BaI4ES5av4eJFTQry8snLyR3fOuRm55CemkZQQCCZ6RmkJqdQUf6Ax7WPeFhZRVpKKuX3y3jx7DkDb/spKb6LhZk5NlbWuFx3JsD/FncCbpEQE01aQgIZSUlEhtwmKTaKssJ8mmoe0vmkjdcdrQy+ec3D0rtUlZXwoqOVns6XfP04yrevv/Py+StePO8kOiaRa9c8cPcMQFPblC07ZDh8/BxqmoY4u9zAxdmDqKgYCgsLSU1N5XFdNfV1NbS21DPQ383bvwTE6xcd4zTp7pcv6X/zZjwo3fniKdUVZVRXlNFc/4jS4gJCbweQlhRPQU4mdwtyqSovpaOlcTxI/ay9hdfPn4wLkR/NS8Pv+hkZGuD9QN+4iPj90wjfv3zk908jfBn9wOeR93wZ/fD/iYgfrIhXz57y6tnTMer3q5c8bWulsuw+BTnZlBQWUFVeRk1lBU11tRTlZZMUF016cgL3ivKprXowzox43tHK3YJcQoJukZWWTMX9El4/f8KjhxU8fHCfp23N2FmZo6mmgrW5Kc7XHQgM8CXotj+eN924ExyAj68nfre8MTTS45qrI17+N9G9rMOWnZtxcLShsamGqoelBAZ543HDCVc3B1LT4rh9xxd7B0uCbvsQFh7IDc/rWFoZk56RgNN1WyZP+Rkp6T1Y2duxYdsWpggL8dPkSfwyfRoConMREp+H+PLFrN26ia1S21izYTVSe7ZhY3eFK+YGaF1SRUNLjaCQQLz9b3LNxQFjU32MTPQwMtHhgpo8GpqKmFvosv/AVoyM1bmoLofK+aOYXdHA3tEIU3MtrljooK2rjK7hBW54XSO/KI3E9CiULshxXl0eBeWTHJM7hMxRaaQPSiEtK8UuGSmkZLZzVE4G+fMnOat8AiW1M5xWPM55DUWsHcxxcLVFTukU5zWUOCF/jIs6apjbmKGkdo6jp49wWuEUh08fRk1HDUW1c8gpyyF3Tg71S2qcVT7DcbljnJA7jqaOBg5Odhga6WJz1RKFc3KclDvG4WP7uaghj42tIZpaisgclOKKuQE2NmbExkUyMjqE/VVrvLzc0FBT5LKuGtZXtNHXPIuTtQ4Xzx3CykQDdydzQgNuoKuhiKmBOtZmenhct6W++j6e7td4+ayZ2odlNDfWUv/oITVV5bx+9YyGx7VUlZXRWFPLy/YOqkrv87y9nU8fPvC+v5+Bnh6etLXy8tlTWpsaqSi7T+m9Etpam+l/20v3m05evXpBfX0d9fWP6ex8TVVVJWVlpcRER+F83YmM9FSioyKIj46mo7WF3jddvOt/S29nJ18+jvJ5dIQvnz/yx/dv8M8/+P7tK6Ojw2NX+EeH4Z9/8OXzRwYH+unqfE1GeirHjh5G46Iaycnx3Ar0wcBEh9KyIorv5uJ58zoREUH4+rpje9WU86pyqKidRf2SElqX1dAwvICyjiJKOopcMFRF31yX2NQYAkP8CQj2o/zBPZJT4snKSKay/B6NdbU8rqmivbmZ5oZ6KisfUPe4lpaWZurrH9PT84benm56et7Q1fmap086qK9/TGVFOaX3SiguKqC87D6Pamt4VFtDTXUVzU0NdLS3Ul//mKrKserX1pZmenu66ep8zaePo4yODvO2r4enT8Y2DR0dbWN2pv4+erq76H7TSfebTlpbmnn96gWvX7+ksaGeusc13C0uIDIilJTkeDw93YiODuHWrZv4+Xlw44YTz583MzTUQ0dHA297XhMU4E1woC8ZSdEE+bgR6HWdtJhACjIi+dj/DF9XK/zcbUgI98HeUoewQFc6nz/mzYt6HpQU0PS4iuz0BB7cK6Q4L5PMlHhKi/JorK2irqqMwTcv+HNkkNqSPHLiQilJiaYsPYbChDsUJNwmNyGA7LhbZMX6kxnjR2aMH1nxt8hJDKQgNZis+FukxfiSEedPRpw/KVFeJEV4khzpRWKYJ0nhXiSF3xy/nxLpTVK4F3EhHqRE+pAU4UVi+E0Sw2/+9V4vEsI8iQ+9QUywB9F33Im67UpkkAuRQa7EBLuTEO5FSrQvxdmxFOfEkR53i7RYf1Ki/UiK9CYh/CbxYZ5EBrkQfceV6Ds/Pu88/lxMsDvxYZ7EhXoQE/zjN5yJCHQmPMCJ8IBrRIe4ERnsTEyoO9GhHkTediU23IuUmAASIv2pKskkKTqAzMRgUuOCSE8IoignhvAgF6rLMshOvEN24h1yku6QHutPQqgnsSHuJEV5kpMSREKEBwnhHiRFexET6kFCpBdJUT6EB7kSG+ZNXKQfpUUp3CtMIjbCh7hIX7JTw0mODyIu2o/0lFBiIv2Ii/YnJTGYhPgggu94cCfIg7AQb7w8HIgJD6CiNJfb/u4E+FwnNMiTtMQQairyuZufRHzULe4EuOByzYQbrhb4eNoSHnyD6HAvosNuEORnj4ezEf5eVtwJsMPd2QAPF0PcnPSwt1HHyV4LJ/tL3HQzJSrUjeQ4XxJjfEmOuYWXkzmhPi7E3PEkLz2S0EA3HpRm0Nx0n2sOl3FzNScg4Bq3/OyJi/EhIsQdexsd3K+bEOBtT3piCM2PSynKiSfQx4nM5DBu+znh6mhCUkwAvp523PF3IiHaD1dHEx6UpJGdGvYfEfHvnC1Sh1BU1WPrrsP8PGkWW6QOsf+wPP/19ylMFpjHdOEFrFy/iwVLN7J112FUNIyYJbaMORIrsXbw5KziJf7x62wmTJ6L+MI1LFyygYVL1uLmGYClnRNzJSRZtHw17l63iEvO5LT8BSQkVyEitpRJ0+Ywc9ZCZgjN59dJs/jp15lMni7KlBliTJwqwrSZ85g1d+ygf83FGw+vIGwcXNiwdRfrt0jhfSsYQzN79sieYvWm3UyeKcbkmWKISa5mzeY9bNi+H/HFa5k4Yy5LVm9FTHI167buRXDuImbMXsB//c9kJk2bzd/+PpHlq7ewYPEafp4gwKy5kvwycSazRRcxc5YEP08QQERsMbPmSnJeTZcziurMmis5RrW2d8bDO4Dz6pcQmiPBvIXLmCEsyoIlqzghdx6Zw3Jcc/fl+g1/rB3dOalwgXXbpRFfvJZlqzeybt0GfLy8Kb9fRs3DakpL7lH5oILivzgM6alp5OfmUVtdQ+WDCrIyMsdFRWN9A0/aO6h5WE3grQBcnV1wdXYhMjyCsDu3iQgJJi0hgbiICGLCQ4iLDKMgI42Gh5W8bGum58VT3nV38rSpnhcdrQz2vvnLojDCt6/feTc4zOvOXgYGRrkVFImcwkUOHlVEcvlm1myS5oqlE75+QVy1u8bt28GUlZWRmZnJ3ZICqirL6H/7hv63bxjo72bw7Rve9oxB5Xo6xwTEYE/P+Iagv6eL5vpHND6uoaXhMXlZ6dxwvU5ibBQZKYlkpSVTUphHc/2j8damp23N45uIHxam9wN941uG4Xf9YxC994N8/TjMH18/8efvn/nj66fx+fjhPZ+Gx8TEj1zEj6rXH4TqH1amuppqSouLKMzNGcub5GTzoPQuBTmZ5GdnUFZSRGXZPUqLCygtLqCqvJQHpXeJCgsmKiyYjJRE8rLSedrWzJPWpvHGpgBfL7xvuBETEYq/nxfBdwLIy88iKzuNqOgwYmIjSEyOw9BID0cXByLjIjA2N2L5mqVs3LKWSzpqRETeJiU1lqDbPvj6eZCekUBWdjL2Dpbc9HIhNi6Mknt5JCVHk5Iai+kVfSQXiSE6X4xzqkqsWr+a6cKC/DxpAj9PncKv06cxfY4Ia7Zu4qqjA2FhYQQEBhAVFU5lVTl37xaQmpZMVnYW9+7fo7buEdWPqgkNCyEk9A4pKYkkp8STmBhNXn4GJffyyM5JJjc3mbTUGNLSYkhIDCc5NYac3DRS0+OJT4wiKyeVyof3qawuIzE5lsK7eaSkJxKXGE1iagLxSbGER4cRFR9FRk464VGhxCZEEZsYRUpGIlFxEUTHR5KWlUJOfiZllfcpvJtPTEI0/blfGEp9Q3/OZ5JSE0lITiAhJYHCkkJSMlKIS4ojPimelPRkYuKjyS3MpbC4gOS0ZNIzUomOiaSgMI/4hFiSUxKJiY0gNTWO7JwkEhKjiIoKITc3g9y8LMrKSunt7aaxsY66R9UU5meTmZbIg9ICSouzeVhWSNndbO7mZ1CUl0FLYy3N9dXcL8knOyOJnMwUykuLKCnO5/nTNj5/GqG9tYn3Q4M8e9LO6Ogwvd1dDPb3M9Dby2BvH5+HR3g/OMjXz5/5/vUrw+/f8/XzZ0aHh3n+9Ckvnz+nq/M1o6MjfPo4ytDQO37//Svv3g0yODjI6OgIg4MDDA29493gIF2dr6mre0xrawsvXzxncKCf0eFhvn39yvfff+eP79/44/s3vv81f/7xnT/++P5/H//5B58+feSf//yTL58/8+HDewYH+mlrbaGysoLWtmaqHlZQUJTHvdJiSstKKC8voaSkkIKCbFJTE0hNSyApOZbElFgS0+KJT4khOjmK5KwksouyaGitp7CkgNz8bBqa62hvb6GoqICW5kaedLTS3dVJ56sXdHd18frlS16/fsXAQD+DgwMMDPQzMjLM6MgwI8PDDA29o6+vl9evX/Gko4PWlmY6Otrp7HxNb0833W+66O3tYXBwgMHBAfp6e+nt7aHz9Ss+vB/iy5fPfPr0ke/fv/HH9+98/DjK+6F3jIwM8/nzJz59+sj790O8fdtH/9s+3r0b5M2bLt6+7WPor/vPnnbQ3t5KY2M9bW0ttLU28+RJO62tTVRXV/DkSSuDg338/vtHWloaqSi/T0Z6KtWVFTx/2sarZ+0011fT3lRLa/1DWuqqqK8u41HVPcru5lD1oIgXTxt50lZHRVkhd/y9KC3KoTAnnZLCHLLTkym7W0BdTSWNj6vp63pBQ1UZr9saaKsuo62qhPvpcRQlhlFfks7d1FCKU0MoTAkmJyGA1AgvkkI9SIv2IS/5Nnkpd8hJDCQ7KZDclNtkJwWSHutHeqwfWQkB5CXfIS8lmLyUYHKT7pCTGERWfADpsf6kxfiRHutPZlwAmfEBZCUEkpUQSGZ8AJlxAWTE3aIgPZzCjHDy00LJTrpDelwAGfEB5KWGUJwVSU5KMHmpoRSkj70nJ/kOWYlBZCYEkZ10m7zUEAozwinKjKAgPYz8tFAK0scmLzWEzISx70uP8x+fMTHiS1K0DylxPiRG3yQ51ofEaB+iQz2Ij/QhPSGYjMQQMhJDKC1IpiCyzoABAAAgAElEQVQzhtS4IJJi/MlJCyM1PoCaB5kUZkaTnnCH9LhAkqJ8SIn2IT3Oj+QoLzIT/EmMvEFSlCepcX4kRHqSEuNHapw/ceE3SY8PICc1hILsSEoK4kiK9SM9KYjCnGgS4/zIzgglNek2GamhpKeEEBnqRWzMLRLigoiNCSA+Npim+moeVpTytKOJZx3NvHzeSntLHQ/uF9JQV0nNw1Kqq0pprK+ktCSXygdFNNRV0NpcQ3VVCVUVRVRVFFL5IJ/6x/fpaH3Iw8oCKspzKSvNpLqqkAf3cykvzeFhRRH1j8tpbaqmveURHS2PqSjJp72hhvK7ubQ11dD1so3GukqqH96j7vEDHj4sobKimIoHhdTWlFJdWUxZaS6PHt4b+57mWj6NDDDQ95qGx5X0dD2lpbGaivsFNNVV0tZcQ+3DUtqba3nS9piqB0WUFmf/R0T8O0dAZCErN0ixZddBtksfYY/sKWbMXsDffxNgxfqdTBUSZ8nqrUgsWcdumZNcNndATHI1cxesROeyDes37ee3SaLMFF6EiNgyJkwRYdmqzSSnFxAalYDQnHns2ieL1dXr6BmZs32XLDNnSfDTrwJMFRBDSGQREpJrmTNvOZOnizJhigjTBSVYtGwj0gdOckLuPGs3ShEencKTF730Do7gdtMfaZmjeN8KJruoAumDp5ktvozJM8WYv3Q9a7dIs2H7fmaLLxuvd12xfidLVm9F9rgiqzbuYqqQOJNnijFbdBGTps1m07a9LF25CQFhcYREFjBdUIxfJwkyQ2geU2bMQVRiGTOE5rF15wFkDssxf9FqAu5E4+x5CwdXbzT1r7Bi/XbmLVrF9FniLF61iR17j7JppwzWTp5oGJgjfVgOiWXrEVuylgXLN7Fi/XaWr1jDOQVFUpKSeVz7iLaWVlqammmoq6e2uob21jZevXjJwNt+nj99RmnJPSrKH9Da3EJjfQNvOrvoedM9zpDwcHPn5g1PHO1suenuRmZyMpHBweSkp5CTnkJpfi5Pmxp43tLI4JvXfBzsZ/htL6Pv3vHt40e+ff4yNl+/88d3+PjxD759Axe3W+zedwI5BQ02bj/Ihm2yXL3ug66uCadOnkVf35CIiAiio6MpvV9MR3sz8I2R4UE+vO9neGiMiP1peIjR94MM9fXR19nJu7c9fPwwBrf7Yf/pfPGUqvJSosNDyM1MIz8746+axsLxAPMP6vMPCN2PtqWRoYHx7MP/G6L+PPKeb59H+ee3L/D9K//89oU/f//M55FhvoyO8HlkmJGhdwz29dLb1Un361fj4uFHPuIHP6K64gEPSu+NByFzMlIpzs+hsuwe94rySYqLJjo8hKS4aJLjY4gOD6E4P4e0pHgyUhKpKi+l8XENTXW1PGtrJi4yDC8PV0qLCyi5W0BRYS4tzfXExEbg5e1BaPgd4hKiMbc0JSg0kJDIYIwsjDCzNmX1uuXMXzCH/QekiI4JobqmjJTUWAKDvHFxtSc9I4Hbd3zxv+VJRmYivn4eGBhqsWPnRpYslWDajMksXbUEgVkzmDJzGhOnT2WCwDT+9svPCIqJsnnnTkQXSHA7OJjomGh0dLXYvm0jRw/tR+70cRTOKXLw6DFMLSzR1tNlyrTJ/P2n/8X6DSs4eVoWCQlBNm1ejOZFOc4pyrBl43yMDBVZu1qEC6qH2LBREqnd61i2Qox5EgKIzZ+JqIQAi1aII7l8HktWLWSOhDBCYgLMXTAHIVFBJglMRFhMiDWbVyMyXxCJpSKISgqxfvsKhOfNYLbETDbuXMNx+UNY2F/h8GlZJFfOZ+XGZWzdvYUGpUEkVyxk4fIFrNi0kgMnZBBbMo+FqyTZLr2NlRtWsHPfDs5rKKNw/iyrN6xk994d7Nm3E2VVBVavWz4WrpYUYdNmSRYvmsGKlaJs3baCPXu3cF7lLBaWpuTmZdLaUo+u9gVcnaw5JrsDFfn9nJBdz671opjpyqFz/ih7tixFQ+kIjpY6HN67CaXTB7jpasOtm04oKxznsIwU94pz2LppNcaGOhw7fICC/CxG3vdTWljIg6JiSnJyedLQSFJkFC9aWhnq6+Pj0BBvXr2krqYaGwtz/LxuEhpyh6dP2nnT9Zr+t708edLOs2dPePL/UJzv3i0iJTmRhPhYvL08Kbt/j7fdb3je0U7ni+eMvh/izy9fGOjtGas7/jDE+6F/tTV9+jjC1y+fgH8yOvKBN12v6ep8RcWDMuLjYlA5r4SVtRmq6oooqJzi2MkDSO/fxqVLKqirK2BsrImnpwNyZw+yV2YrW3evYdv+DWzet46VUss5pXYcK2dL3ANc2SmzA1VNJaITw9HSVmPL1vW4OF0lOiKY3Mw0stKSyc/OIjk+jsKCPFpbmnj8uJa2thZamhtpa22muamByopyMjPSCAsNxs/XG28vT5IS48nMSCMxIY6kxHhK7hZxr6SYnOxMCvJzqXhQRmND3TgjYujdAB9Hh8dp1U+ftNP9ppMP79/xbrCfZ087qKmu4mFVBfV1j3hQVj5mYS3IIzsrg6jIcGKiI4mKDCUuNpLEhGiiIkPIzk7Gzc0Bb29XLCwuExR0E0NDLQz1tLC2MMHnhisx4bfJTIgkNtSXAHc7LPWV8XU2w8rgPHYmF3Cz08PD0QhzA2VM9c+RlXwbL+erZCdFExMayBUDbZLjomhrfMxATyfPWup4eK+QzJgwIv3cCXK2IuaGPXE3bAl1NOKWlQY3zJW4aa2Mp5UStjqHuXhiHWf3SqJ2Yh3mmjKYa8pgoSWLxaWDWOocwkRz/zi8zUhtH67mytywUMHDShU3i/M4Gp3FRvcEVpeOjVGztY5grXsC+8tncDA6O56RsNL7MSdxMFHgurkydpfPYKJxCAPV/ZhqHh4Hu/14/bq5Mg4mCtgby+NkpoSb9QWuXTmHm/UFPGzVcbY4j6OpIg4mCthdPoOFznG0FXehpSCFloIUOkp7xmtiDS8cQO/CPgw196GpupNL6tLoXjyApoo0ehqHsLh8DksjJdTPyWBuqIia4j7Uz+1FR10WF3tNrEzOoia/AydLdXRVD6Jzfj+aSrsx0jyI9eWTaJ7bgea5bWgpb+WSynaMNfaho7wDA1VpjC/KcuncLsz1jmOgIYORzhGMdY9ioHUQmyvy2JopYKx/DDcnTVwcNVA4vQnti7Loah1F/tQOZPeuRPPiMVSUZHG7doXQQA9y06MJ8HbC3EgdV0dTDC+dQ03pKC4ORlwxVMHK9CIqCrKonpPB/boxoUHXuXPLAbdr+miqymBncZ6rlio42KhgaXoWNyctfG4YYmuujIH2UfS1TmCkcxZT/XO4Ohjh627LNUt94oI80JQ/hJu1AZ0d1YT4OWFtpk5M5E1ior3wvGGOro4cRoaKWFmoY2Z0DnOjc5gbKmJpdJ6SvBiKc6LITAoiIzGQ/Iww/G5YYXNFHQ8nY9obSkhPCCAnNZjGmnyu2+mhp3HqPyLi3znTZ81n3da9nFK8iJmtC3omtixYtoG5C1byt39MZeHyjcyat5TfpomwZddBdI1tEBJdzJz5K1C/dIV1G/fxPz8LIzR7CVLSx1i4ZAOSS9fheuMWxua2yCtfYPOO3Zw4o8ROaVlEJZYxadpshOcsYqqAGDOE5rNukzTbdx1m/qJ1TJgigoDwAmQOn8XJ1Y+ElFyOn1ZGU8eEsKhkuvqGeNTYjpGZDTGJ6ahdMuGXKbPGm5d+cCMOHJXnvIYhP00UZOYcSSSWrGPO/BUclVNB5pgCf/vHVAREFjJdcExIrN+8m9mii/htshACwuJs3CrNbNFFTJgizJIVG/ll4kymC4ohPGchv00WQmz+cjx97uAdGI6WgRkKqtps2SWD+OLVTBMea5YSEl2M2OI1qGgbsW3vEUQXrUZYYjkrNu1m6fqdzF2wHLF5C5gnKoaT4zUelJXT3fWG9tY2WptbeNPZRW93D309vXwcGeXD0HvqHj2m5mE1rc0ttDQ109/3lqcdTyi/X8a9uyXERsfg6+2DmbERrk7XuJuXR1xEBA/LS3lwr5jKkmKetzRRX/WAzidtfBzs59O7AT709/P5wwf485/88e07Xz594/s3+PYNMrLvsn3nIVatk0JR1YBd+0+zfJ00R0+rcvmyBUrnVNHW1sHDw4OgoCDq6mt4/eoZ74feMjryjqF3fQwN9DD6YWA8l/C2q4unLS28eNLGQO8bhvp7x6tSu1+/oOFR9fjhvDg/h/zsDMrvFfP8L8vVy6ftPO9oHRcNX0Y/8Gl4iM8j7/n6cfgvq9Lgv4Sov4x+4I+vn+D7V/78/TPfv3zk68dRfv80dvvxw3uG+t+O06t7uzrHcxHtzU28fPqE5x3tNNfX0fColtbGBt68ek5rYx0PH9ynpDCPxNgoAv28CQ8OIicjldTEOEqLC+h6+Yzi/BxKCvMov1dMXU3VWC3t03ZiI0Jpa6qnvbmBsvt3edP1kpbmeqprKrhfdpeUtEQSk+MwNTPCye0aXv43sbS3xNXTGflzp9HVu4iBoRZx8eHcK80nNi4M/1ueWNuY4ud/g7z8dAqLsohPiMDaxhTDy9ockNnFosXzkNqzjWUrF/Hr5F/4bcqv/DZ1MlMFBfhp8iRWb9nMwePH+dtPPzFx0kT+D3vnFVXFmnbr/jvs4DZhAkUREEkSlaQEQRGVoCTJiCA555wzkkQQUBQEBQOKGRMqqCgiUUAMYMScMOve3fs5F7ZrnP+c277si2/UGrXWxRp1UVXPN985Z3xCHDU11Tg62GJmvAxfHw/c1ntg4+CMs6sb4lJzmDFTFGnZOaiozkNNYx66uqrIzxNFX08ZXR1ZLFZps8JIFV1tKdZYL8Z6zTL09OcjLjkFrUUKGBnrIC41jYnTxiAmJcK0mZNQmC+LqpYK4jKzmTpzCjPniCI2VwxhsWlIKcxmzryZiIgLobpQnmliQojLirLCfCnB0X64eDmhpa/OoiWazF+kjKqWChq66kjKSSCtOJe5ytIYmCxBUmEOmgZarFpjxnRxEcxtV+Ps7sR6b1dWmBnh4e1KcJg/do7WSEjNQkZ+Dmoa81BQFGWe/DRMzbTRN1iApNR0kpKjOXzkAK2XW9hRtRU56dnYWK5k4QIZXGyWYWmsjqm+PKYG83CxWoq9uQEGWnI4Wy/D392W/Ixo8rPiSE8Mpbgwk7qaLaSnxLLadBllJYUU5mVRXraJlnOnqK2qouXkKY7uq+fArlp81rnSfOIk1zs6ePfyJQ+Ghxi6OUhh7gZOHD1Cw4F67g7f4fatQZ4+GeHevWHevx/l9u2bNDYeY2Cgj8bGYzQcqKe3p4vbtwbp6e7k7u1bPLw7zNePH3jx5DHvXr7k1bOnfPnwnrdvXglenr9++cTnTx94/+4to29f8/XLZ758/sjv377Q2dFOWmoyNdVVBAb4kZAYg+lqI+SU57DUSBs1TQUSE8Opra0gJyeBwsI0PL0dWe9lj7ufIy6+9hhaLGauxhyW2ywlPDkUB087/CJ8sXGyRHfpQhZpq+Pq5oSPpyvZGckc2FvH8cMNNJ08wf49u2k6c4rOjnZOnDhOS8t5Qc9Df18vl1svcvhQAztrdrCzZgd7dtfSeukC7VevcPrUCY4cPkjj8aNU76ikcnuFoJn76ZMRQc/Eq5fPefniGb9/+8LIoweCHopHD+/z7OljHo88FJipbw4OcKN/gKrtldRUV3Hk8EEOH2rgROMxDh/aT11tNYcP1VNYkENlZSn5+RkkJETg57eezMx4ysoKaaiv49TxI9RVb+fqpXMM93dyo+sil07up+X4bq6ePUDd1g1sSAogIXQduakhZCb4k57gR/vFwxRvSOPSmWNcbGqko/U8N/u6abt4nk35OZw63MDt3g6e3u6n9UQDXU2HOLA5hy1JwZTF+lIU6UpOuD0Fcc4Uxq8lwdcUF1MlLPTEcTWfT4L/KqI8VxDrY0KMrwlR3isJcTfE32UxPk46eNsvIjHgexFddpQzG2JcyIxwFJixs6OcSQiwIi3MnpwYFzbEriMjwpHkYBuSQmxICbMj3NOUlDB78hLdyYlzJS7AilB3Y8I9TYkPtCba15zEYBvSI53IiHImLcKRjChn8hLdKcn0F3wuSPYkO3YdqeEOJIXYEuNnQcj6lYR5mBDstoIAl2UErjMSnAt1NybIfQW+rvq4Omri5WpAiK8ZoX6riQ6xJTHSldhQZ3LTgvFca0KYnw156QEEeq4mwNMYb9dlJEQ6fAcIVxPSot2IC7EhyMOYAPdluNkuJNxnJb7rdAl0NyDG35QQd0PCPFYQ7rkSH0d9InxX4bPOgKQYe0L9TYkIWk1ClC1BPisJ8TclMsQC7/XLCAs0JyLEBrOVSqwxX4Sb83KyM0PYVBhPQXYsleV57NhawI6tBSRG+5KfFUNClA9ONiv+nX60mthwd7aVZlJSGM+h+nLq64o5f7qO7WUprHNYws7taZRviiYm3JboMBsSY5xIiXchL9Of2HAnIoMdCPJeQ6CXLWUbkzm0ZzvlBalsL0ynKC2S7YWpXDxdT8+VkwwPXuHk8Rr27C7mwP4y0lID2LQxjpysUMID7UiOdScryZdNGyLYX1tMdkoQOanB7NqeS3qCH1XlmdRU5JAS682e6kLS4n0J8LSmtDCBI/VbOLin9L8Q8Z9cQjMlEZNTxtHTHwcPP2xcPFmgs5RJopIIzfieeCQhO59ZUkpoLV5J6dY6xgnNQkpWDcUFixGZrYywhCITReZibOFIUFg84yYKY6BvhIW5DQu19PDyDiA/fzNBYfGMnTwLoelS/G2sKJNFZZGUVUNWQZO5cvMRmirGVJHZqCxYhId3ACfPNNNy4TIxsYn4+QcSERlNZ2cn1dXVVFdX4RcUjKikPONFJJk+RxEx2fmME5Zg0kxp5BboorLIkJ+FRBGRVGCcsASTZ8kgqaDBAt3l/CwkysQZUgjPUkRIWAbJuWqMnyTGmLHTkZRSYdp0ScaMF2bMeGFkVbWQkFPj70IzmDhTlgni8kwUV8TK1Z/SqjrCY5KwtndBXlmdcVNmMkV0DrOllVBU02GuggZzFTSQVtZCWcsAEQl5ZFQWIjdfGylFDWQV1JFXVsdxrQd7DxxioP8Wd4eGuXdniIdDQ7x9+pi3Tx/zfOQBb1885V9fvtBy5gxHDzbQ0XaVnmvdNJ9poenEGZrPnOdg/X7yczaQHB9HTkY6xw4d4MDeOtpamxm61c+1tot0XbvM/eEbDN26zr2b13n/8jGf37zk9/dv4V9/wD+/8cenL/An8CccPnYGXQMzFNUM0TCwwsYjmgVL7IlILiEiKp3QoGgqyqs5fPAYZ041MfLoAf/8+omvn0b59nGUj29f8uHNSz6/e8PHl2948WCEZ/dGeP30OaMvXvD6+RN+//xBkK70oyvi5LHDAj9E97U2Ru4P8/LpCCP3h3l0b4gXTx7xcfStAAQ+v3/Hx9G3/5+68OndKN8+fRTAwtePH/j98yf+9e0rf3z5LACIH1Gvzx+P8GB4SFAyN3RzkOFbN7l9Y4D+nm76uru4fWOAR/fuMnzrhsCfMXRzgKutF6jfvYtt5Zup3FpGT8dVHt0b4uHdO1y52MzJY4dpu9TCncH+72V4Pde4ermFCy1NtF+9xLX2Vjo7rtBwcC+91zvoH+imbnc11bu2U9+wm6qaChKSY9hRW8neht04r7XHxtYSWzsrPDxdqdlZyZ2hQQ4f2c/V9ktcbb/Artrt7N6zg/iECIqKszl7/hgeXk5ISYuiqDoHafmZKC+Yi5jkFGZLCjNz9hTmaymhqqnIXAUpJgpP4G9j/sYYoTGEx0Ry6OhhkjPS0F26FGs7R9bYOKC3ZBmis8X4eewvTBYRQl5FCq3FypiZL2aJoTKGS5WYryiMjoYYq4yUMVCfhYmRCi5elhjbG+HgY8O8RTLM05LB3nMNqjpKTBabyJx5YsyUEkZ41mSmzZyE0JTfkJAS5dexf0Pq3yVv4lLT0FikgMRcYSZN+QltXWWsbFewbOUipBXEkJQXRV5Njl6XN8gtVOa60zOuOz1DXnchyrq6SM9XQUFDHV0jAyxsrVigpYq9gyXJqVHY2BhjbKyHnt58dHVVWbxYHVVVGVQXyKK1SBktLSXmzJmO0fLFaOuosW69A6ssVhCbEM4KkyWoayogLT0DVeU56GkroKUqgbaaJKYGypguVsLLdgWbMyLxWLOCxQtkUJAUYf48CSxNlpEUG05kWCD5GzLIzkimoryY2h3b2FVVQWlRLmdONLC3bjtdHc3sqNzEtq0FmK7UJzYqkB3bS+npvEx3xxUO7t9NeUkRTx/dZ7DvOqcbj9PX3cPjBw+52d9H97V2rl25TE/HNbrar9La0kxrSzMdbVe4cb2Xm/19PLw7LOhUefroIS+ePObTu1H++PSJbx8+8Hl0lE9v3/L17Si/v3vPPz++58/PH/n2+SN//vGZpyP3uNJ2gZ112ymu2EhWYTpLTA1wcrMjMy8Vx7VWVNeWsWffNrI2xJCeFY6DszE6BopIKQijpi2HhoEKGkvnI602FzNHc9YHeSKpJot7pC/LbU1ZsFQL7RV6rHGzY32AB+kFmVTvqaZmbw01u6rZWVvD7t27qaur49iRo/T09NDb2013bxdt7Vc4caqR2t27qNyxnZ21NexvqOdaZzt37w9zuukUZVtK2Vu/hwMH91O9cwcHDx5gf/1eOtquCK7Hu9evePPiOW9fvuDd61e8ePKYJw8fCCKinzx8IOjXuNp6ia72q1y7cpnWlmYuNZ/nwrmzHD3YwOED+7jUfJadOyrYvCmfspJCqraVUZCbjrfHWsJDfKmp2Urp5o0UlxRw4sRBWlpO0dpykkvNJ2g8sIu25uMc3lVBTkIQefFB5MUHkBbsyoYob0oSg6nKieNgzRaKMxPYuWUjQZ7OFG/IoKZiM8M3ejh1ZD9F2SkkRfhzsfEAJ3ZvpbowhbL0MEoSAtic5EtVRiBbkjwpjHImM9CaRJ9VxHmZEudlSqyPGeEeKwhZb4T/WgMC3AwJ9DDC1W4hDtZq+LoYELLOkBR/C3IjHcmLchIc86KcyAm3Z2PcOgpi1gpWdpgdyX7mpAVakR/hSH6YA5uiXSiK+v5dWqAVcb6rCHY1xN1moaAYLtrHlEgvYyLdlhPnZcqGCAdKU33ICnOkMMGL3Dh3MiLWkhW1lpQQO0HLday/xffkJjdDwn1MCHI3IsjdiJhgC5IibYnyNSbE3ZDA9UsJ9VpOiPdKogJXk5fhQ11VGtmpvoT4WVG5JY3czGCCfG3wcltFVLgrcZHrSIh0IC7Uigh/M+LDrEmLdiDC1xQvJz0C3AwJcFlCqPtyIr3NBOuHGTzY04QgH4t/m479CQ22Jz7WA0/31Xi5WxAespb4GG+C/B1ZY7mUxDh/LFctISbCh907yzjWsINTR3ZwoHYTKTGebNoQxa7tG0iJ9cLH3Rw7q8WEBTuTmx1BYX4iOVnRlJVvoH5/JQ0NNRyo30ZxQSxpCR4kRq9ja0k8iZEupMS4ERtmT3KMC1s3RhHobkJiqB1pUc7Eh6whI3YtadFOFGYHUlKQTFfHebaWbuDAvi30dpyivDiByvJkdtdkkBq3lrAAMwoyPEkIX0NCqDXpMY5kxDoR7mtBRWEax/bupCwvk9s9Vzi2r5rygnT215TS2nSAm93NtJ7dx7nGnYT725Ic7cr+Xfn/hYj/5FLXN0Jd3wgbVy+8w2Kwdnbn54nC/OWXCUwQmc10cXlmSSkhKqnAIgMTQiJSmCw8h8nCc5inqsvffhNhzBRxNPRWEhL93TgtIirJIm19sjLziIqMJyU1i5ra/UTEpDJp+hz+8vMkZFR1+Wm8KHLK2iiq6qCqrs8sCXkmT5vNLHEZ1DT1WO/px569DZw42cTde4+4/+ARGzduoq+vj+LiYoLCwlHS1GOcsARConOZIaXE38YJ85cxUxCWmMcsGVV+mTSTSTOl+ceE6YwTlmCu8kK0lpgyZooYv06ezYRp0vzjN1GEZ8xjvJA4v/4mwjQRKSZOnsmkqWLfDdU6hhia2SAsMY8p4gqMnTGXv0ychajcfLIKSskrKsPTL4QVZlYoqCxEZLYMErIqiMyWQVpRndnSKojNVUZN1whN/ZUoaxkgrazFgkVLkJJVxcDIlNCIWLZsreTixVYG+vp5+ughr548YXigj5ePHvBp9DVvnj/hyf371O+uY19dLVcuXqK7vYuL5y5x/vQ5WpqaOXH0GDWVVWzZXELl1i3U1VTR3HSKOzf7uN7dTsu5U1zvbufunX7arzQzfKOH0eePeP/iKW+fjvDPj+/hzz/48+vvfPn0lYcPnlBeUcNqKxcU1QwxsfHGxCEAHZN1+IRnk5axieWGZjg7uLJ3936G79zl5YtnvHjyiC8f38K/vvGvrx8ZffmMZ4/u8+zeQx7cvMOj2/cYffGKT2/f8vTR/f/V63BnsJ+ejqs0nTxOV/sVhm4O8PblM758GOXNi6eCkaeXT0cE0PADGN69fsXH0bd8ePuG0VcvBRDxAx5+wMUPkPgBHqOvvu+sPn88wsj97w3jQzcHeTA8xIPhIYZv3aSvu4u2Sxdpu3SRvu4u7t25zeMHd3kwfJs7g/3093TS1X5F4Is4e6qRi+eb6OvuEDRqd7S1MtjXw707N7l7e5CnI/e42HyG/fV1HDvawJHD+zl65AAlmwvZV19L29WLnDx1lOaLTew/uIddu3dw/sIZtlVv5dipIxw+coCCwg14ermxWF+bxfraHDxUT+OJwzg527Kvfif1+3dRWlaIsclSwiP9KNiYgY7eAtw9HVFUncM8ZQnkFGczRWQM0nJizFOag6qmIpKyYqhqqSAyW5ifxv3Ez+N/Zszk8axxtOVo43F21tZiZmHNkqXLUZq/gGkzpvPr+DEITZuApOxMlNVl0FuiykrThegvlmehpjgG2nMxWCiJgYY4i9Rno6AuzrxFMl14VjsAACAASURBVDj62mLisBzpBZLIa0qjqqOE8ZrlTJoxjl8m/g3FBXL8NPavSMuJM1tyOr/89lf+5+9/QUJqOipq0qhpySMmOQW5ebNYqK3Iei87dA3mIyY1DRllceTV5JitIMlMBUkGLTq47vgEKc0FyGtpIbNAlfk62gxadGBkuoLFhrq4ujng47cOXV1V7O3NMDXVR19fjSVLtDAy0sHDy4mklEjKyvLJyUnCxnY1+gYLWW5sgLGZIelZibRdu4Drejs0NeehID8L/UUKLNVRYMlCWZbryGOoKY3VUjWive2xW6FNpO9a0mKCSIoOJDrEj/Onj/F05B7rnO0wNNAhIzWBzJQE+ruvcbnlDBfPN+Lj6cyhhhrOnz3M+bOH2b93B0cO1lFbU8G+3TtoOXeKxqMNVFWU09fdQVf7Vbrar/L00QgPhu/y8O6wQG273tXJ9a5OblzvZbDvOjeu9zLQ28NAbw/Dt27ybOSRALAf3h3mxZPHvH/1io9v3vDl3Tu+vHvH17ej30Hi/Sj//Pief/7+Ff75hefPHjFwo4cDh3aTnJ2AZ+B6tJZoYmKxnJzCDM5fOMGLN/ep27MVo5VaLFuhTljkegxXqqOmI8PyVTrordRi7nwJZDVksHazxdHTmfmGWpg4W6BrtgRtE320lmmz2HQJjh7ORCZHk5yVTGpOKmkZqWRvyKK4uJjy8nLq9+6jra2NvoHrdHZ30HzhPAcPN1C9cwfbKivYUVNF3Z5a9u3fy8XWCzQcOkDx5k1sqSgne0MWgcEBRP/oijh6hI62K9wa6OfZyCM+vRvl07tRXj9/xtNHD3l0767gPnJ/6A6Dfddpv9xKc9MZTjcep/NqG51X2wRQcfH8OYEKW1O1lS2lRZSVFFJWUkh0RCBR4QFs3pTLyZOHKC/bxMFD++jv76C39yonj9WztTSf7KRI8jNiKUqPIzXSl4LEEPLiA8iPC6AiO4aKjCgqs2NJjwok3Gste6tK6bx4mlePhrjRfZWuKy1s25xPUXYKe6tKedB/jf3bCkkNdmNbTjQ7cmIojHGnLMGT4ph15IU7kBFgRZLvahK8zQQQEbDWgKB1SwUQEeBmiIPFfEyXSmG9ch6BzgYk+qz6rmjErKUw1oWNcevIjXQkI3gNGcFryAq1JT/amU0JbgKQyA6zozDKmawAa/JD7MkLtScraA2pAZYkBlgQ6WVMgMsSwj2/R7HG+JoR42smAJxEn1Uk+39vic6P8yA72pXUUEdSQ+1JCrIRpDjF+JkT6r6ScB8TogNWE+q1kjBvY2KCLYgNsSTcazlBbksIcFtCuM9KovxXERNsQU6SO1uLo6gqTyTIx4LyTfFsKUkkNMCeqNC15GdHkJrghe/65UT4mxHhb0aA+zJcbbQwXyaDjYkiwR7fy+58nb5HzoZ5GBPsthxXKy0czeaz1nohwb6WrHc1xt3NBC+PVcREuWFpro2ZsSburqtISQzA18sG05WLiAxzJzbSl311W7ly8QTnT9VzeF85DXXF5KWFkpHgS2F2JPERbrg4LGfVSg38fWzIzY6ibHMm5aVZ7Kot4/CRXdTXV1G7s4SSwjjiI9cSG+5EVooPeekBpMauJyV2HSmx69icG0pCmAPh3qtICLElPmQNSeF2pEU7EexpRvmmVI401LB9ay6HG7aTmxlKcUE0p49to3JLPKF+q0hPXMuOsmi2FoWSFGlLcoQtKZF25KX6UJabxJ7KzezeVkp1WQGZ8aEcr69ic24SjQcq2ZgVydaiZBwsF+O3fhUZCd5sK0n4L0T8J9cCPUMWG5ujt3I1S1dZo2Wwgr+Pm4KIhCyTRCWZLa3CXAUNZJS0MLF0YrmJDeOEZjJhshjLTGyZLqHELJkFOLkHsbW6HksbF0REJRGZLsZi/WXU7z9MVnY+S43MqKjag6beCoSmS/Gz0CzGTpFAXPq7v0JJfTESsipMnS6J2Bw5JGUUkVdewP6Dx7g5dI/7I0959+kz7dc6efrsBQcPHcHc2pYps6SQV9PD3MEdA5M1TJwhhYikAgoa+kyaKc0vk2YyeZYME6bPYcL0OYjLq6GktYRfJ8/i18mzERKR5a+/TkdIWIbJ02UYJzSL8ZNmMWGSKNNnzkVYVIqlxpY4ewYxfY4Ck8XlmCwhj9Bsef4uNIP5Cw3I37iZnLxi/EOiWKhniNC0mWjqLMHAyJRpohLIzFNDTlEDVS19PAMiSM4qxGm9H9KK6ujor2SxoTEW1vZ4efvT1HSOgb5+Ru7f497tQV4/fsSrkYe8fvaYB0O3ePPiOTf7++j6t9H6emcv1y63c+XCZa5cuMzlCxdpbjrLmRONnDx2lL21NfR0XOXh3Tt0tLVy9vRxrl5uobvjCi3nTtF95RL3BvsZGbrF/ZsDvBp5CP/8Bv+C0TfvuHVzmLzCUkxWO6CgZoCh+Tp0TNaycIUzrv7JJCTlsUhTnyWLjSgt2cLNG9/l+zuD/fz5+xc+v3vN53eveTB0i/7uDu4O3OTuwE0e3rrL59H3fHr7ljcvnvL88UNGXz0XxLd2X2uj+1obtwauC9qqR189F/RB/DBR/wCI/xcafvgbPrx9w6d3o4Lf/XjAf/nwnq8fPwjA48cD/0e86/9dMvf4wX3uD92hr7uLyxdauHj+HO2XW+nr7mKwr4f+nk5B8/aP/zzY10Pn1cucbjzKhXNnuNp6ga72Kwz0dnFnsJ87g/0M9vUIjNc7qio4c7qRgw372F1XQ15+Nlu2bqb1cgsHD9VTvnUzBw7u43xL0/eiuZ3bOX/pHF3d7bRfu8yl1mZ2VG9DXUMVbR1NrKxXMUN0Kov1tThx8hDbtm8mLz+D3PxUIqL8yS9Mx93TkYW6yiwx0kLfUAN5JXG09RawQGMei/Q1MDJdwvyFqkjKSTBFdApjJ4/lf8b8g7/88jfUdRdx8vRpdtTsRE5eCaGp0/htwnh+nfAb46eOY4ak8PdYzoVymFsvRVdPAT1dORbryqKuMoMlOtKoKE1nvrYs0uqSLDXXw8xhBfO0ZJBSFUd3hRYrrQ0xtzNhrqI4q6xXsEhfjb/89S/MkZ7FIl01pOXEkFGUYI2jGU7rLFm2UhurNctZaaJLcVk2yekRGCxfyAJtBRYZLsTY1ozrTs8YsLnJdccRlPS0ue70jF6XN2ga6JOck05SRgrW9pYEBXuzUFuF0FBPtLQU8PCwx9PTASUlKUxMDAgN96GoOJuGhl1ERQWwdNkijE0NUNdSxnC5HqkZ8RxtPEBwqBf6+mosUJXCbPlCbM31sVyphfVKTexNF6KvIo6FwXyC11kR6ulAfloMZ47to7wol321VRw5uI/WC2cxNNDBxmoVG3MzOHn0ALmZycRE+LN9axFRET54rLclNtqf/t427tzspuPqBW70dXCx+Qx7aneQkhDLvrqdnD9zmt7ODu4PDdN5tZ2R+/cE6WPd19rp6+7i4d1hHj+4z9DNQUFnysO7w7x8+r0b4sfO+rORR7x48pi3L7+PQn778IE/3n/g93fv+ePDO/758T2fP75n9PUzHj0c5uGjYVrbzpNZkIa7vys269aQmB5LVn4a51oa2V2/nehYf5YsU0Nbbx5+gY7oLVVmoYECatpyyKtLIa44k3kL5bFytSE4LpR52krIaMozT1sFzeU66Brro7NyMe6BngRGB+Mf5k9QZBBhEaEkpSRSUrKJ6uoqjh8/Sk9PF1evtXHhUguNJ4+zZ99utldto2xLKaXlmykt30zdnlrOnD3Nvv17KSwqICMrHb8AX5zWOhIeHsqundWcP3Oa/p5uhm/d5MWTx/z++RN/fPnM25cveP382f8Ka7h7+xb9Pd20tjRz6vgxzp85zWDfdS5faOFg/T5ONx6n6eQJjh06QHPTKS61NHG4YS/lmzf+u4QunUMH6mg+20hnZysNB/Zw+sxxLl1q4urVFg7W15CREk1WYgQbsxMoSo9je1EG9RUFbN0QR1lGFJV5iZRnRLKrKJWSrETKNqTQsKuC+zc64V+f+fr2GQ9vXefJ8A1uXGulufEAbWeO0FBZRHakN1syIyhJCKAsxZ+NkS4URjiRG2ZPTogt6UHWpAZYkuRnTrzfasI9VhDpZUyYxwrCvI0J8zbGxUYT8+WyrDFWINR1GfFepqQHWZMTbk9hrAtF8a7kRzuTFWorUB2yw+wEakRelBOFsS6UJXmQFWBNbpAtG4JtyQy0Ji3QitSQNSQFWxEfYE5CkCXxgRYkBlmSErqG7HB7ssLsSA2wJM5rFVlhjuREuZIZ6UJSkB3x/lbE+1sR629JjJ+FYPc/LtiSuGBLAUzEhVoR7mdKuNdyAtbpE7BOn3CflcQGWRAfYkVqpBMbkj3ISnDHyVqXgswQDu0rISnag/QEXzIS/XB1XEaQtylxoVbEBFvg57YUR/P5mC+TwdVmEekxzhSmexMTaEm4jxmpUY7EB1rjYqGJzQol1tnoEh+5Dj8fa9a7muLsaESgnx2rTLQwWaGOi9NKSoqSKciNJTHOn5KiVA7t30Fz0yGONNSQlxlNUrQ3OclBZCYFERHoRHiAM96uq7Ey08XNyZSo8PWUlWSwu7aUPXVbOHhwJ8eO7WHv3ip2VBZRsz2HjCQvkmPdiItwpqo8kYxEd9IT1pMc40K472oy411JDLUjI8aFuGBrYgItKcsLJi1mHSX5cVSWb2BLcRoH9mwmOmQtDXs2cnBvIT7uy0mOcSIzyY3IIEsSoxyIDrEmJ3k9hZk+1FVkkBnrz/kjezlZv5ONabHsKivgypmDHN+7nS35SWTE+FCWG0dxdiSJYS5s35RIdWnqfyHiP7n0TSxYtMwEaVVNJs2ag4iELD9PFGbabGn+NnYyIrPlmCWlxGxpFTwDorBYs46ff5vGxCmz0dRbwT/GifD3scJIyWtg7eiBf3AMU0UkWLx4OarzNXF0ciUzZyNLjVYTGpmEhZ0bf/lpEj+NF0VoujRC06X4bbIYs+eqIjJbjonCEsgraaI0XxspOWUCQqN5/uodd+4+YkNBEZfarjHy7DkvX70hJDKWnyaIMF/HCP/IZJw8g5FS0kJR00CgNvwyaSYzpVWYq7yQqbPlmDRTGhFJBX4WEkVIVIbJM+fx60RJhETkmTZTgfFTJBk/aRZCk2czaaoYM8RkWKhrhKObL1PFZJg8SxphKUXmztdmzJRZTBeTIjgsmk2bt7Gz7gCpGXksN7UkJDyOw41N1NTux8M3GGvbtYRFJ7Jlex3bqndTunUnmblFhEYlYGqxBv2lK1hj40BbWzuDN/p5cOcO9+/cpOPSBc6fOM6N3i5G7g3x6d0oN673cu1qO0O373Cjd4AbvQP0dV2n51o3/T293OwfoLezg9aW70bf7mttDPR20dvZTltrM6dPHOHEsYNcbD5D19VW7vT1CCJfn94b5vO7N/zr2+98ePeRp09ekpmzEVkFTZQ0lqKgtQJVPQtkNEywdgkhMjqddc7uODuuIzoyhsMHj3Dn1m0e3bvLx9HX3Ls9yIOhm1y91ML50ye40dnFvRu3uDtwm1dPnvHy8WO+fXovMEXf7O/l1sB1ejvbuT90S1Am9+jeEEM3Bxi5PyzwN7x9+YyvHz/8LxXix+jSp3ejvHnxXBDh+gMefqgQ3z595I8vnwWqxZsXz3ny8AH37txm6OagYAb80b27PH5wn0f37nL7xvfreu3KZa62XuLyhRbOnT5B08njnD9zkrZLLfR1d3Djejfd19q4crGZyxfOc/F8E5eaz3LtyiWud12jv6eTgd7vAHJ/6Bb1u3dRsbWUCy1nOdF4hJrq7YSFB+HkbEdaehKBQb4oqczD0dmO2Pgo9u3fzbFTRxm43c/9B0Pcuj1A6+UWzjSdICw8CDV1FWTl5mBnb4WauiIJiZHU1lVSXbOV3PxU8gvTiYkLRlxSGCNjne/GVf35KKrOwcBwITLys5FXkcbY3IglKw1Q1lBihsQMxk4ey19/+4m//Pp3fhEaz0I9XY6fOIGGphZ//+Vnfhn3K2Mnj2Xs5N+YLDoRMenpKKpLs2L1YvSWqLJIVx5dHXk0NSTR05ZlgZok8gvEEZGZwqTZ45BUnoWsuhRLVuvh7G2HivY8IhND8A31QF1bGUNjPUxWLcN0tREy8hKoaymy9+BOCjdnYWSswyyJycxXk0ZPfz6xiUEkpYVjZW+CipYcKouU6bO/j5mDBbdMm+l1eUOvyxv6bYe47jiCqc0aPIN8WbnahPScVIxNlrLSRJ+srDi8vZ3IzU0iLS0KeXlxVqzQIyomEDd3e6ysViIjMwspaVFUF8hitHwx3n5uHDq6j737ali6dCGqqnPRXCDD6pULsbdcgs0qbdxslxHuZY27tSGeNkbYLl+Eh70Z9quXsWq5Lvtrt1NSmENokC/X2i7i7bEOBTkp7KzMCPH3JC8rhQ2ZCQT4ueDlYY+fjzNL9NWIjvCnob6G691t9HRepuXcKbaUFpEcH8OxQwe43tX572jiHm5c7xOobDeu93K9q5M7gzd4/niEV8+e8vjBfcFL8P8N5KOvXvL6+TNeP38mAIv3r17x5d07/vXxE39++syfnz/yx+cP/PnHN75+GmXk0V3u3B2k5cpZUjckYetqg/16O9a6O2DrbEXZ1iJCI3xxdrFEQ0sedS0Z1tgtIyTCHd9AZ3QN1dDQU2bpKn1UdJTQXKqFd7gvmssXobx4Poq681mwVAtT+9UsMtJhtb0Fq+zMCQgPIDAikKDwYJJSEikr28yuXTU0NOzn3Lkmjp84xrHGoxw83EDt7l1sqSinsKiAnNxssnIyBRBxrPEo26u2sSEvh6CQQELCgtmypYya6ip6Ozv4OPqWj6Nvef38GR9H3/L75098+fD+f21oPH5wn3t3bjPQ20NrSzONRw7TfrmVO4M3aG46Q231DhqPHObsqZOcO32Cgd4ubg70cPzIAcKC/cjJTCEvJ5WK8iKiIwLJzkhkW0UpJZsLKSrKoanpGM1NRynYkEJ6QhgJ4X4kRfhRlpvErtJcilLCyYnyIzPck/SQ9ezcmMJwzxXONNSyb0cZWzdmUZCRyNaiDVxtPsWj2700Nx4gOy6U+MD1VOQmUpgQRFFiAOkBzlTlhLMx8vso0cbo7+vHGFJGiA1pQdYkB1mRHGJNrN8qYvxWkRBkSYjnCrycvjdCJ/isIsHbjESfVaQHWZMX5URRvCsb49aRF+VEZogNGcFrSA+yJj3ImozgNeSE27MpwY2KNB+KotayKXItGyOdyQt3ICvUlsxQW9LDbEkLtyU9wk5wzI1dS3GSO6WpXpQkuVMY50Z2uBNZES5kR7uSFuZErK8FcX6WAj9FhJcpMX7mJIatIS7YkghfU+JDrEiOsiPC15QoX2OC3Jbg77KYME8jYv1XExNoTkyAFbGB1uwsSyInyZOCtADKN8YR4GFJdkogW4oSKcgMIinSnsQIG8L9TAnyXE64jwnhPibEh6yhMN2bzDgXQr1MCHAzIibAiiif1axfo42LhSa+65aTmuBFYX402Zkh+HpbkZUeQlFBHBXlGVSUZ1C1LZfdu4opK8kgJtKLvOx4stKiSI4PJsDLkUBPe4I8bYkP9yLMby1RQW4EeNhhaapHsK8TJRvTadhXSeOx3Rw+uJPjR3dz7Nge9uyppLpqE8UFscRHriXU35oAr9WUbYwkMcqZmFA7EiKdyIx3pbwgjE2Z/uQkrCfK35wwb1M2JK0nK8GdwqxwCrKiKMmP4/zJWvbU5FG6MZpgX3MyU9yJDrEmMcoBb1dDkmOcqSyLo2xjOGUbI9laGMO2jakUZ8WxOSeB4qw4Bq+dp6IwhW0bU9ldkcu+ygKy4/3pa2skLyWI5AhXKouT/gsR/8mlaWDM5FnSTJ0ty89CM5gyS5pfJ4ny0wQRhGbMQVRSAbG5ysyco8jGsmqKNu9gisgcxCQVmTpTGhHxeYjLLkBZ3QBlDX0iYlKZNmMOiiqaiM+RR3+pMYkp2egsXoHDWi9Wmjvw83gRJorMYfw0CSaKzOVnoVmIiCsybqo4/xgngoTsfKQVNZkhIYexhT3bqndzuLGJ9Jx8TjQ18/TVW3btqcfG0YWZc5WYOEOKeeqL0V62mlkyqkwRk0VYYh5/HTuN36bOZqa0Cgoa+giJzuVnIVHGThPn18mzmDRTlrFTpfltylzGTZNhwjRpxk4SR0hEkhli303VU4TFUFHXxss/FCV1XWZLKzF55lxkVBYiLC6HiKgkU6eJoqSsRkRkHDU79xCflI63TyCby7fTcPAYPv4hREbFU1Wzmw35JaRn5VHfcJyLl69R33CU0i2V5OVvIj0jh+vX++m73sPzR4/4/O4NVy6cp7SogJrtW2m72Myfv3/j/tAwp06c/J7SdL2PO4M3uTN4k8G+foZu3uL+0DD9Pd00N53hausl2i+30nn1MoN9PQz0dnH2VCMH9tXSeLSBOzf6eHx/+Hu867PHvHzyiCcP7vLq2XN+//oH70Y/kZiYiYKKNlaO3ti5hmKwypX5BjasdvAnJi6L3OxCsjI2EB4awc7qXbx49n0m+M5gP70dV7l6qYWD+3ZTV13JxdNnuNXTy1DfDYYHbzFy9y5fP77j/tAtutqvcO70Ca53XaP7Wht3Bvt5+fR7l8Tr508YuT/M88cP+fJhlC8fRr+PTP17POnD2ze8f/Oaz+/fCXwO716/EjRS/3gB+vrxA398+cy/vn3lz9+/8e3TR758eM/7N68FoxrDt25y785tHt4dFnRFDN0c/F/jHd3X2rl8oYXzZ05y8thhWs6eZrCvh6GbA3RevUxryzlB58UPVaW/p5Mb17vp6+4QKBIDvV2cOn6EI4cPMNDfw5nTjezbW0tl1VaqdlSgraPJMiMDdPQWMl9NGXkFGcwtzcjYkE52fhbJKfHU1lVz4uRRGk8c4fSZRnbv2YnzWjvi4iMpLskjINATt/WOhIV/VyAqd2wmKiaQRTqqLFupzeKl6sgriTNDbCL6S7VYoDEPSVkxJGRmsdpmFQsWzWeK6BR+nfgr46YJMXH6FH4RGs9f/vE3anbtRFdPlzETfmP85AlMFJ7IGKExjJnyG1PEJiMxTxxFdVl0l6qjpj0PHT0VDAwXoKwizgKNuYhKT0VSeRaTxccjLDWJqeITkFeXYpm5PlNmT2Dxci1MrAxxcrdle205J84eRmeJBnPkZiMk/Bv6RouQUZzNrxP+h5mSU1CaP4cVprqYWy8jONwDC9uVaC5WQUZVml6XN8hrKqFptJjeta+4Yd3PdceR70Dh/AIFdRUU5iuRnJHIWhdb7B3NWblSl5iYACwtjQgN9cTYWJ+ZMyexSEcV/SWa6Oio4OfngoeHI5oLlTBavhgTU0McHK1YZqSHhIQwsrIzWaA8Bx0NaQx1FTE1VMXZUp8QdwsqCxJxMF5EZqQPVcVZRAWsZ539arxd7em51kqQvxd62hp4e6zD38edKxeaKC7Ixn2dLbt2lJGUEEJWRgwHD1SzITsea4sVrF9ny5bSQspK8jl0YA+VFaXUVFbQ1X6F+0N3uNR8nmtX2hi5/4BH9+5ya6CfG9d7eTA8xKtnTwUz/T+6U36c+zE6+MM/NPrqJW9fvuDl0ye8GBnh7fPn30Hiyxf+9fUT3z6+448vH/gw+pLBG72cajrOzr1VxKREstp+FavtV2FlZ4G+kQ4pWQlkZCcQHRuA6oK5rDTRJSjUlczsWLz8nFiyciHaS9UwsljKIqNFzNNUREV3AepLNVDWVWGOqhTaK3UIjA1G33QJOka6rHGxITopmtiUWOKSY8nMzWB71Taqd+5g+/YKduyoZPfeOuoP7GPf/r3sqKmiqHgjWTmZZGZnkJObzYa8HPbs282pMyc5evwI2yoriE+MIyEpnh07KtlWsYXua+2C+9DzxyO8fPpEcB/6ARdvX74QdNAM3Ryk82obZ0+d5PyZ03RebRP4IX54rrrar/Dw7h0utTRx6MAevD3WkZ4Sz6bCbOKiQzAzXkpRQRaV28vZXFJIamosdXWVtLac5OypQ5w/2cCeqlKqy/LZtjGdzVnxZEb7UZgUSmlmFDsKkulqauDj07ucrK/h3kAHI7d7aTqyl8qSXPZWleK9dg27ygopTI0hLcKXTakRZIR5CCAiL9KV4hg3SmJdKYl3oyTeTfDyn/1vkEgOsiIldA3xAebEB1qQFmFHYrAVkd4mxAeYk+xvQYrPalJ9zckNs6c4zpXNCespinEhL9yB3DB7gcqRGWhNRoAVOSG2FEQ6sTF6LVuTvdia6ElZgjtFMS7khNsL4CU1ZA3ZUY5kRzmSE+1ETrQT+TFr2RjvSmmKJ+XpfhTEurEh2o2iFF8KEr1IDFxDUpANqeEOxPhZEOWzirgAS1Ii7UgMW0N0wGpSIu3ITFhLfIgVCcHmRHqtINjVkBC3Zd99F94mRHiZEeZlxo6SeA7X5lO6IZzUKFf8Xc3ITPShPD+G3dsyiQm2IsLXFL91SwhyNyI5wp60aCcSQm1IjrDHf50R3k5L8HI0wMd5GX4uywl0MybS15LEMGfyssLYvjWLkqJEIkJdqKzI5viRKo4eqqKiPIuYSC82b0pjS2kWXu5rCA10w2u9Ld7udni72eC8xhgPZ3Oigz2IDvZgc2Eau6s3k5MWxaa8ZOpqyjjdWM+50wc5caye0ycaOH5kL7U1FVSU5ZEU60lksB2B3quICrFlc0E42SlepMWvoyQ/hIqiSLIT15Ma5UiYtykxgZZkxrmQGGZLTsJ6Qr2sqChOpnxjAuH+tuSk+FJXlUFilCPersvwc19OYpQDEcFWRAStoawoimBfc7aVJlKzNYOT+7eRHR/Ilvwkwrzsqa8qom7rBjJifGg6XMXFk3UUpIVwoGYj1aXpxAQ60bCz6L8Q8Z9cv00VY+y02ShoLGbMlFlMnC6JqJQiU2ZJIyIhz9SZ0kgraiIpt4CSilrKt+3mbz9PQmKuCsKi0vw6QZRpYnIoW8raMgAAIABJREFUa+gjLqOKq0cgJqvtmC0ph6qaNhHRSUREJ7FAUx9Xj0DkVBYhLqPKrLkq/DR+OhOmz0VIVAZxeQ0mzpDmp/GiTJ0lyzQxOYTFZPlpnDDyqgsJiUjkcGMTRaXb8PANxN0nAAt7J8ZMnsnYaeKIyc5HYp4644QlBKDws5AoE6bPYYqYLFJKWvwsJCo4N2H6HMZMEecfQhKMFZbj16lzGS8szfhp31OeVNQWIyWryoRJ01FQ1mC9ZwA6BsuZPUeBf4ydwtSZUsySUkBGXpmp00SZOk0UvcWGlJVv59Tp80RGxbPUcCUWlraYmlkQGBROyeYtBAaFk1+wiSOHG2k8cYar7d0M3Bpi8OYQjY0nGRy4wb07t3n74imvn303VJ88eoiCnEwiQoLp6ejkw7v3nD97jh2VVfR2dnFr4AZDN29x+8Ygw7duc/f2HbqvtXO68TgtZ5sEpWj9PZ3093TS03GVMyePsmN7OdcuX+TB0C2ePrzHs0f3eT7ygBs9PdzsH+CPb//kSms7dnbr0DdcjVdQPIlZ5SgvMkVxkRnyCwzx9Q2nqGAzhxqOsrO6jsMHj3D/7j1G7j+gr7uLljNnOLCnltKiAjbmZlNfs5O+9ms8Gb7P3Zs3efrwHu9ev6D98kX21e3k2KED9HRcpaPtO/jcvtHH6Kvn/OvbZ758GGX01XPev3nJh7evGH31XGCi/tH18Pn9O37//EkwqvTp3ahAbfgBEf/8+oU/f/8Gf/wu+O2Ht28Eu4X3h+4IRpruDN7g1kC/wAj5w2w62Hed3s4Ouq+1ceHcGdoutQjM1T/6IQZ6uwRRroN9PYJ+iBvXuwVKRGvLOZqbTnH40H4ut7ZQu2sHGwtzKS4ppLpmOxuL8ggI9GFb5RaCQvxxcLLF0dmOteudcfNyxdh0ORtyM+nobKPlwllOnT5O7/VOMjKTCQn1Z8vWTTg4WqGrp4GjkzW29qtITI5g995KTMyWIC41jfkasiiqzmHilJ9QWSCLlrYKigvkmCQyHhklaSTlJJguPp0J0ybw25QJTJw+BYd1a9lSsZXjjcfR1FLjl3G/Mm7SWMZPHc8vk8bw29RxTBGfxhSxqUyaKYSipgIqWvPQM9Rg8TJNZopPQlJuOvLqUixaro6qngIquvMQkxNhwoxfmS0/A6GZY/lt8t/5ZeL/EBTly7PRR+QUpjFh6q/M11Ji7KSfEBL+lUkiYxCXFmGZiS5yimKoL5RHVV0aT19HnNevQcdQHSWNeQL14c6KRgYtOhi06KDf9jaG5qvodX5Br8sb4lMTsbKzICo6mFXmy3B0XI2j42qcnMwJDfXEy8uZgID1LDbQYLWFEQEBrlRXb2br1o3Ex4fivNaGoGBvfP3WY7BUC03NeejrqbJIUxY1JTEWa8zF1EAZOxMtvB1X4LlmGREea/B3MqMwLYLsxFAO7ask1G89e2u3sbeuiviYcFovnCU3O4X1a+1wdbIhPTkKf28XMtKisFi9lNBgdw411JCcEE5EqA/nzhyjt+sKXdcu09bazKXms1w838TtGwP0dX+/ZzwYvsuThw8EAQLPH4/w7vUrXj17KhhTevroIc8ff++Pef/m9f+n6o2+esmLJ495+uABzx894v2rV3x9/57fP73n64dRRl8/Y+TRXbq6r1JTW0l2QTqRiWFYOlmw3MIIKwdLlizXx8PPFVcvZ5zWWqEyfy7OLpb4+q8lOjYAEzN9Vpjqoawuh7KmAqY2JoQnRmBquwrp+dLMVhRn6pxpmDqYkZKfhqG5EVpLFhIaH4aLpwv+Yf5ExUeSnpNGaflmyraUUlRUSHFxEdU7d1C7exe76naypaKc3PwNZGSlk5u/gZLSYlLSktlSUc6+/XvZW7+Hsi2lJCYnEJ8YR1FRIXW1O2m/3MrLp08Eiubbly8EI5MfR98Kjj+Um2cjj7gzeIP2y62cP3OaC+fO/hvsvpvbr125zJWLzXS0tXLi2EFazp2ieGMuNVVbqa2pICUxiuiIQJ4/uccfv3/i928f6e/voPHofs6eOsRgXzt3Bzs527if7cU5FOckUVteSFPDTjqbjnCmvpLitEiKUkLZU7GJI7XbGOy89H/Ye8uoKvO+7d975hrHBpFGQBQUu7sDaZXu7q5Nbbq7O0VFVJRQEFHsFjsoA+zWMWbGyevzvGDY/+d+/m+vl9eL79rszVqbBay1z99xfo/jc3DlVBttB3aRKAxgb3URXZdP8eTeVS62N1CTm0ButD8ZYR4Ux/mTHe5ORrA9+UJHCsLtyRfakxduR26YLRkhVqQGmQ9uBPwHD/LJwRakhFmRE+tEqtCGKF8Dory3EedtQIKXAemB5hRHO1OV5EVprCvZIdak+JmQ6m9KVrAVuWG25ITakBVsRUaQBcm+xsS6bxGJiNJoF4ojncgKthLZqWL9jEgPtyFDaEtamDWJQWbEehsQ47WNJH8T0kNsyI12JVPoTEmKP8XJfsQFmJMQZEl6pCPR/qYIvQ1EIiIhzJLoIBMSwixJibYjLsScmMDBZukQNx2CnDUJctYctHC56xPmuQ038/VsL4igIjOU7HhvMmM9iQtxROBmTIinMf4u2oR46SPw0CXES58YgTnhvob4Omni66SJv7MOQl9jwn1M8HHSwdtei3A/U5KFziRFuZKW6E98jDcRYS5EhLlwYF8xu3fmkZUeTnCgA+4upqQkBlNZlo6/jy3BAS64OppiYqCBvvZqdDYtIy7cl6qidLKTIqksyuBwYx2Ne7bTtLeGPTsrOdrayMmjLZw42szpE620tdRTVV5AVloUMUJXwoOsiAyxJjXeneKcYNLi3UlPcKO8IJSMOFeE/iZEBZriabeRUO9tZMW7Eh9qRVVeKDWF0UQH2ZEd50t5Tjh5Kb5ECywI8zUi1N+YyGBz0hPcEAos8XTWIzvVHzcHXU4fq+Vsx14O15dyuL6UgtQQ4kNdSBK6U1eRRl6ygObdBRRnhNOwM5fijHByEgMpyRSyuzz1vyLiPzljZVRYul4XbSMbxOSmMFpSEWX1+UyeuYhhP4rzr9ETkFeZjoScCgFhsYRHJfM/P4xDSm4yE2QmIaOkjpLaXGSU1Bn23Rik5aewZMVGJKSVmTpjIXrbLAgKjaWgpIYlKwYL4UaKy7N0jRbfjZLiR3FlpCfPY+qCdYOhZenJokO+2pylSCioIqWkxggxGZau2cSK9ZrMXryMlJx8TKwd+ddYaZau12WbpTMLV2siqaSOmNwUJCZOZbyCGmJyU5igOI0Zi9YwWkqZkRMUGSc7mQmK0xguocQIKTXGyM1ghKQqkoqzGC83FVnl6azX2IaOvini4rKoT5+DoZE5OvqGbNysz6Lla5k2awHTZi1g1txFLFq8HPXps1m5ah3CiBjq9uwnJTmDlSvWEuAfTFiYEG8vfzIysvDxDqC0tJwD9Q3cuXOP9qMnuHnrHgP9z7h7t4vH/QN8fPuGz+/fMHC/h4c997h38xoH9u7B3tqK7PQManfuIi8nn4NNzdzovEr3nds86Omm/34fTx49ZODBfe7cuM7Zkyc4d+ok169cpvvO7X/6DU5yv/sut65dYWd1Bc0H9vOgp3twa3C9kwddXVw6c4aTxzp49eI1D/r6SUnJITktn/KaA+QU1zF/1RbW6duzfIMRpqb2hAjCOXrkODeu3ebi+UvcvH6D61c6B1f2zc1Ul5aSn5lJTloaFfkFdJ45y5vHg2Jl4H4Pb1485da1KzTt3yu6g3/hzEkunTstojJ9+/qJ337+zOcPb0WFcr98/ijaKvz12zeRtWkoQP31p4/89vNXkcD4+tNHvn39IvIs//nt1/9fsHrobmH//T4e9HRz/cpl7ty4zq1rV7l07iyXz58TBU0f9vbQc/cWVy+d5+ql8yJx0HnxHFcvnaf33m3u3bpOz91b9HXdoa/rDve773K/+y49d29x58ZV+rruceJoOwnxsdRsr+LY0SOcP3eG9vY26uv30tFxFB8fL/wD/dDR08bU3AQtHU1WrV+NoZkRCUmxFJcWULOzitz8LJJS4mloqqeoNI+E5BgyspMwNttCYUk20XFhbNy8kvyidHbvrcLAWJvJU2WZs0CVhUunIyk7ClkFcWQVxJmsroSskiT/Gv094jJiyCjJoKCigIObM02HDtLSdpjYhDiUJisyauxwRoz9kTHjRzNaYjQjJEYxVlYcSRVZJJVlGCMjhoSiFFMXqLNi03LmLJmOlIIYUorjmDhNmtnL1ZixZDKzl6sxZ7k6KrMUmLloCmu1lqIyXZ5x0j8ioyyOu78DqzYtRVppPMPH/Q9SiuJIyI9GdtJ4Zi9Uw83HDgubLWw12sTSlbOYNnMieoabmDZ3EmqzJ3PPvJ8+/bP06Z2md+tlegyu0bv1Il2mvdy1eMxtu48IYyPx8HVDY/MajEx0sLc3Rld3LWFh3ty2ecuGDcuoqirAzcMW/a2bqK7OJyrCj8BAVwIDXbGw2oaNnTEBQe5s1FiBhsZy9HRWs3HdfNYsU0dr7Rx01s7GWHMRvo56RHiakx3tS3KIG3ZGGjia69Hfe42O1gPsrC7i288fePa4Dz9vF5wdLHF1sMLCRA+N9ctYtWwuTg4mmJlo4+JkRmZ6NC6OFliabaFxfy07t5f+Q2Lr5eXTAa5cOCvasL18+oyXTweD0i+fPuHFk8cirPHzxwOiEPCDnm6e9j/izYvnfHz7hk/v34mIaH9++5UP79/y/t0bkb3p09u3fP3wgd++fuLPX7/C33/w8cNrnj57REPzPqIThfgEe6JlqMmiNQvR3LIZUxsT0nKS8AnywMBQh40aKwgK8kAo9CUrJ5GEJCFZuUmY2Rjh6uuEk48jWUXZRKfEMnflXBavX8iCNQuw87LD2d+ZxesXM3vpHCycLFm5YQVmtqb4BvkgjAknPiWO2KQY4hNjyMxOo6ikkLKKUiqqyikuLSI7N4v0zDSycjLJL8yjpKyY0vISikoKyc7NIjk1iaiYSCKihMTFxVBaUkR7awsDD+6L/iZDnzdDYmvIXjlkDXv9/Bn3u7u4fP4c1y5f4uLZM1w6d5bTxwepe0daDnGsrYX9e2q5dP4UnZfO0lC/m9odlVRXFJKTmcSO6hLevnpMX99t3r59yuePr7jfc4un/V3w11d+/vCMnlsXObinmvzUaLLjwkiLCiAzOoiCJCHpkQGkR/pxYGcZTbsrKc5MoDI/jXuXTtLTeYZrp9p40XuTexc7OFCZQ6LAjVhfewrjAskKc6Mg2oeqZAF54Q7kh9mRG2JDdog1WcFWpAdbDk6IFXlRjhTHu5EX5UhOtCMlyZ7kxbuQEmJJYpAZ6cGD24bcMFvK492pSvKiONqZ7JDBnEWKnwk5oTaiTUe+0F5Egop01iE/zI6CcHtKopwpj3UjX2hPcoApiX7GpASZkxlmQ7bQjmyhHekhVsT7GhHtuZUojy3EeBmSFeFEssCWggRv8uO9iPQ2Ii7AnOxYV+KCLAj12ILAVZeoQGOShNbECEyJCjQmOtiUCH9DIv22EuM/mLkI89BD4KJFqLsu0b7GJAosCXTUJjfenawoV9IjnMlP8CbE05hQdyP8nfUIcNUhKtCYGIE5Ef7GCP2M8HXSxM5kBXYmKwhw20JMsDXxoQ4EeBji7aCLwNuEuBBH4oUuBHhb4OlmSnCgAxmpobQerKGkMInEuEBSk0KIEnqRGBdIWnIodtb62Fjq4uZsgr3NFpztjUmOFXD6aBPXLx7n+OEG9u0spzgnjdKCLGq3l9Gwt5Zjhw9yor2Vk0dbOH/qKG0H91Ocn0ZspD8RIY54uegSH+lIXIQD2Sle+LnrERNmTWy4DYkRthRl+pGT6I7AQ59AN+1Bu5fvNlKjHChKC2B7QQTnD1fTebKW+BBrIoNMKc7yJyfZg+QYJ0rzgkmJc6MgK5jWpjLys8Lpu3eGQ/vL2FOZyu7SJAKcDdhdmkRpRhiuFpuJDbKnMicSoY81+yozqMqNISbQgYLkYOIETv8VEf/JUVCby/KN+sxbsQkp5ekoTp2L0rR5LF6jibjcZCTkVJCbpM5oCXl8g6MoKtuJpq4xU6bN48fRkkgqqLFivS5zl6xDXmUm4yQUmCAziSnT5jFBZhLTZi7CwcWXmIRMVqzRREZJnQnyqowQk2O8nCr/M0oOmSkLmbpgHRJKsxgtpcIICSVGSSoxb8UmbN382ahngqTCFKQV1fhupBjjpBRYtGotNq5eLF2njYWTD7bugWzaYo76glWMklRi2ChJxOVVGSM9CXnVOazWNEB28ixGSSoxXFweiYlTGS0zhdGy6oyUnsr3YspIK89hnLQKYyYoslFzG3aOHkxTn82atZtw9/AlIzOPvfsPUbevGW+/EHS3mLBBQ4fZcxYgr6CMvYML0TEJeHr5ER+XTHhYFAsWLKKsrILY2HicnFzQ1dZjb90e6vfu4/TJUxQVlXCgoYm7d7v4+H7QPvD5w3t++fSBrx/f8fbFU04ebaO+bjelhQU0NTTi4eHBtm2GdHZe49rVK9y7dZOHvT2iQOSQReFG5xWRh//m1U7OnTpJe+tBum7f4FFf9z/4170i7OC5U8e51dnJsdZWdu/YyZVLnXx8/5nW1uNUVO9hx54WLOz9kZk0nznLdVmx0RAzMzusLGzZXrWTO7e66L7XQ9fdbk4fP8HuHTs53tbOrqoqdlZWUllcTFFmFsdbWrl/+w4njhyh88JZUfbh8vkz9N67zcljRzjW1sLFs6fov9/Diyf9oi6Jn9695tP7N3z+8JbPH97C33/Bv/+Gf//N37//9r9Qrr98/sSf334VCYqhzcS3r19E9oMhJOO7Vy95+/IFb14858WTxzzq66Xn7h1OdRzjRucVum7f4kbnFa5dvkTX7Vv03+/7x998g5tXL3Oj8xK3r3dy79Z17t68JrIsPe1/IKI3dd+5SV/XHVHHRdftG/Teu8vl8+cQhocS4O9LYIAfEcIw0tJSKC8vpb5+L9XVlQQKAjA0NsDV3YX1G9cxb/F8JqmpMGPWNKJjIyivLGHf/jp21m6nuqaC5LR4hFEhGJnq4+7liKuHPeGRQfgHuRMRHURFdQE29iYIwjzR27aB1esXMnOuCqrTJjJW/AdklSRRUpVHWlGKsZJjWLF2BQcaD3Cw9RB+wYGozZ7JsOHfISY5FinZ8UgrSDJBXoLRUmP5UWIUI6TGMU5BEqWZqkiqyDNs5HcozlBh4drFyKvKITtpAhLyoxkp+T1q8xVRmS3HeMWRKEyVQmm6LDMWTmaL2WYsHY0YPeFfTFAY3EqIy45GTGYUkhPFkJ00ATGZEcipSCCnPJ6V6xcye/5kJqlKsV5jCSpq0sxaoIrqjIlMmTkJ9QXTB4XEPyKi2/gePds66Ta6xaYt+sxaPI97ZvcprSpGT1+DJctm4+xsjrOzORoay6mszMXHx4mVK+fj6GxBZWU+GWlR2Nsa4u5qiY+PA1VVBazfuIyVqxcwe7YKc2ZNYuXSmaxbMQuNNbPQWjeb1QuU0FmjTpiHMYEOW/F32EKQkxGZsf7YGmthpL+e252niQj1JSM1jlvXL+Lv48pWPQ3UVRWo21lGoK8LRls34+ttj+G2TaxaMQdHe2NsLA1YsXQOpUXZVJTm4ePpQuvBA/z86QOPH/bxsLeHC2dOc/1KJ0/7B0R3zT9/eC/awg0FgIdse0OI15dPn4jExNDh+MP7t3z5/NP/l016/54v79/z+8+f4a/f+fbLVwb6+3j56glHjh8mISOWoKhAjOyMWKu7Fj0jXWYumIGh+RY0dNezeMkcFi+Zg7n5NoKCvIiIFNB6uIFLl0+TnZfKpevnCIkOws3HFWFcOCozJ7FObw06pjrYedmxRmcNSzcuZa32OjQNtNA11ME/1I/MvAxyi3JIz0kjLjmWlLREyiqKSU5NIjM7g8LiAsoqSikpKyY3P4e0jFSSUhKprdtFaXkJ6ZlpJCQNUp7iE+MIDQ/By8sDdzcXCnNzuHm1k99/+Rn+/EMEeRiySQ7lSJ4/HhBtN69eusiRlkPcvNop+ky5fP4czQf2c+JoO6ePH6WipJDerlucO91B04E97N5ZRVvLAe7d7uTju+d8/fSGP//8yqdPr/nr9y98fPecn9495edPr+i6cZ5rFzqoLsqkLCeZ5l3l1FcVUpWbQmNNES27Kzm4q5Tua+e4eqadB7cv87T3JruKs7jccYhb545RnhlHdnQAeTEBFMQFkRnuSXmSgCh3M5ID7MkMdiJf6EheqC05wdZkC6zIFFiKrEa5EfZUp/lSne5HYYwzWeG2FMW5UpjgRm6kA/nRTpTFuVEQ4UBumC2FkY4iK1NeuB1FUU5kCizJF9pTGOkoej0v3I6MIItBC1SAOdkCK0qinKlK8KQ0dhA3mx0ymK3IDLUmJ8KeghhnCmNdyI10ID3EiqQAU+J8jEkJtiHKy4R0oRPpQieCnHSI9DYiO9aVeIElgc7aeNtuJNR7C0lCa6KDTBB46BLooUOAqxZhXrrEBhiSIDATCQmh1xYSBZZkRjqSFDyYsxA46xPlY0pyqD1u5uuJ8DbB104LgasuEf6GhPkYEOSuR6CbLq5WazHSnsOWTTPxddYlUmBDcrQbsWFOhAdYExvmQnZyEMU5kfi6mxMW7ExmmpCczChKCpPwcDXD2cGQyHBPfDytCAt2JTsjEmGoO5HhnhQXJFJckEhNZS6Xzxyh++YFLp85ysOum/Tducae7ZXsqi6npXE/xw4f4szxo5xob6Wj7RBnjrfR2ryHgpxkosM8iY90xdV+M3kZASRGO1NVLMTPXY/sFC/ihLYIvLZQnicgOsgMXydNhH4GxAhMSY6wIdBNG15IU5YRQLzAkvLMQKL9TairiGF7YRj+bjpkJLpTVRxJZIgtuekCSgtiiI/y5PzJRvKzhGQn+FGWFcqBmnTCfcxICnciyM2A7Dhf4gQOXO7YS0NNDnsr0rnQvoeS9HDKsyL/KyL+k6Okvgh7zxDqmo+xWtOAecs2ojxtAcs36A7mI8RlUZ+7FFllNSZOmU5FTR1nLl4jLbsQaQUV5BSnsmaDLrPmLWfseHkk5KYgqzyd0RITmSCvivLUeWzWN8M7KIoRYnJMnbGQdZv0UZu+AIXJsxgtOQVZ1UWMklblxwkqjFeYhpicGlNmL2W9rgmmdu4ERiQyb+kgvWnG/KVMkJ+EtbMbqzR0kFBQZfbS9ZjYeaBrYoe9pwBLZ1/E5VUZLi7PWBkVZFRmYuXix/djZZBRmckPYnIM+0GMsXJqDBunwCiZaYyWUWPi1AVMUJjKdyMnMHnqXJYsX8eMmfNwcvagdnc9BxoO0d5+muaWY6RlFpGakU9CcgabtbewYPEKUtJzaD18jOrttTQ1t3Lq9Hk8PLzYtWs3pcUleLi54+XhScvBQxxrO8K+PXtpaGji2LHjnD97gePHOng20M/jhw948/wJn9+/oe/ebV49HaClqZGGfXs5d+Ysu3btxtvLnxMnBsuS7t68xsPeLl48GUQ29nXdo/feXR729nD+9Clam5u4dvkSrc1NnDjazu3r17h17So7qirZtWMnfb2Ddxs7jrSJqE7V5RU0NTTTefk6PT0DNDQfRRibySY9C6ycgzG2C2D6vHVoaW1jzqy5BAeFcPH8JX75+ivv337g1dOXtLcepmnffprrD1BfW0tLQwPtzY2cP36MB3dvc7PzEpfPnRYdsC+dO83VS+e5de0Kj/q6+f2XL/z57Wf++u0X/vz2M7//8kVUKvfzpw/88vmjqOthSBj8+4/fB0XFn3+IfMlDlqWhrcNQCPvT+3d8fPtGJCKGcIxDd2AHy+QG78oOPe+6fYsHPd2iw9aTR/dFofW+rjui3ogHPfdE/RADD3p52NtFX9cdeu/d5n73XR71dfP4YR/99/u4ebWT2l07yMpMJzIinMSEOHJysrC3t+X06ZPcvn2T0vISAoL8sbGzRhgZjqmVGeJS45msqoyJmSGe3m7kF+YQHRvB0Y42cgsyycxJZfW6pejob0IYJcAv0IOwCH+Ky7LJzElkf+MuvP0dmTVvMtLyY5gxZxKz5qoyfOQwps6ajJyyFDMXzGD42B/QM9CjuaWZmYvm8t3o4YjLSSMmNZ7R4iORVZBg0tSJiEmPY7TUWMbKijNs7HBGy0xguJQ4UqqKDBv1PcNG/Q+q86YiPVmakZLDWbZxIaqz5VFQFUNaeQzyU8RRmiaJ4tQJKE2TRmWGHAaW2sxarIqY/CgkFMciqSzGaOnhjJYejrTKeOTVpBg/cQyGlrqs01rOOKkfUJ2pwKx5KqhNl0dBZQJiUj8yZ8lM1BcMdkV0G92i2+gWffpn6TG8MfhocI112ptYq7EeA9Ot6OptYtPmlSxapM7SpTMxNNxMeno0W7ZsYtOmQRJTSkoUrs7mLFk0DSsLfQQCdzIyYrC23saiReqsXbuQhfPVmDdrEvNmTGTFQhX0Ns3Hatsq7I3XYG+wCleTjZhqLiLIyQg3K11SogKICfchKVrAjc4zrF21mJTEKCzNtqGxYSV2VoasWTGf0sI0TA010di4lMrybEyNtXC0N6Zx/05cnSzxcncgONCLsGB/9tXt4GBDPdsrSrl07iwdR9o4eriN9tbDPHn0kA9vXvP7Lz9zo/MKbYcOcv70KU4f7xDZa3ru3hEhXYfE9vvXr/j0/h1fv3zi65dPIoHBn3/w9++/8fnDW37/5Qu///YL165e5FBLA/sa9xCXFo2Dlz1rdNZgZGeEh787zUeacPdxZc3GVcyYqYallQn2dpY4O9nS3FTPg4fdtB9t4XD7QS5eOUtccgyBIf5U7CjDwskcrxB3TB2MMLE3xNTBCC0jDXSMtVmtuQozW1N8BN64+rhgYW+OT6A3ccmxJKYlkJadSlZOJhVV5ezZV8fuPbWUV5ZRWFxAZXUFe+v3sLd+Dzl52Xj7euHi5kxkdIRIYCQmxpOUGE/LTFbXAAAgAElEQVRWWiqHDzbz8ukT0U2MP7/9yl+/fYO//+KPX3/hw5vXPH88wLOBfp4N9POgp5tb167yqK+XS+fO8rC3h5tXO9m/p462Qwc53n6YA3t303rwACc72jh25BCPH/Xy8d1z3r56DPzGv//8mT9/+8zHd8/58tNrHj/q5vHDu+RnJ3FgdxWXTrezqzyP6qJMKvJSqS7MYE9VIY07StlfXUxtSTZ7qgpJCPenPDeFIw21ZEQHc+pgHZXZCeTEBBLpaU2W0IsYbxuyI7ypTgsjxtOCSDdTKhIDKYhwEomInGBrckMGLUep/qYkeBlQEDGYP6hM9KQ8yZOSeDcKY10oTXCnInlw61AQbk9+mB1FEY4URzqJnhcKHSgUOlAQbi/6GVlBlqT7m5Hqa0KKjzHRzrokeRmSH2ZHRZw7FXHulEa7UBnvwa6MACoTPUn0MxYJmiHxUhjrQpTHNirSAkgPcyTW34JEgQ1JwdbEBZiTFGpDTpwbQm8DvGw24O+iSVyIOVGBxoPhZy89Qr23EOymQ5inPuFeW4j0NSA51JKsaAdSQm2I9DYkxs+EWH9TEoIsSQ6xIT7QgnCPbQS76BHivgWhtwEh7rqEem/Dz1kLO6Pl2Bouw91WA097TVxtNYkXulBZGIO/hylRIU6EBdgRFmBHUU4MUUIvMlLDyUyNpLo8m8RYAXZWW0lLCqf5QA07t+eSmxVNTVU2O6pzCA9xIyUxmCB/BwT+zoQHe9LSVMflcyfoutVJ371bnO5o50T7Ya5euMCFU6e4dPYU186f4fLpE3S0NnJo/y6SY0LZXpZBdmogUWFW5GX6kRjjSGKUA2X5IWSneFKcE0hihC2hvgYEumkT5rOV6CATYgSmJIZbkBXvTEGSF5mRTlRlCagtjiAl3JYgdz0i/I2JDjanINOfomwBtdXJCAW2VBTGsaMyjbbmGsoL4ogLcaQgxY9koSMpEU6E+5iQFO5AXLAdeUl+7KtKoaOxgqadOdSVJXOkvoTGHdn/FRH/yRkhocRabRN27D9CVEoeMxasZtj345BUnIqy+nwmyE9m9SY9Fq5Yh/LUWeQWVdD/7A1nL11HZuJkxCZMxMHFF0NTO0aNk0Fu0gwmTZuPuIwK42UnM0JMjnlL1+PqE4qlgxff/yjOqnXazF+8htESE5m5eD0yU+YzTl6dsXJqTFCczo/jFRg5QZHlG3TZpG+K6uxFLFurSWZBGWExSegYmmBkZcuS1RuxcPRi3opNrNEyRMvQGmffMDQNrBghMZiVGC4uj5ahNXOWbWDYcHG+GyON4rT5qM5ZxnBxeaQnz0NCaRbfjZHlRzF5xkoqDeYeRohhaeOMsYklWdkFnDh5jvr6Q2RmFlKz6wCtR07z6PEbXr3/Qvn23Th7+JGakcvO3fWkpmUTLowhKjqeLfqGODg4ER+bQFhIKB5u7tTV7uZgwwGOHm6lYf8BTp48zbXOq5w7c1YU5n3/6jm/fPrAs/4HvH3xlFvXrnLz+g1u3LjFgYYmIqPiOHSolXt3b/Oor1vU9jzw4D7PHw/w6tlTHvX10rS/nmuXL3Hp3Fl276jhRucVXjx5zJUL5zl57Cg3rl2n/+Ej3r58xbG2w+zbXftPIdURykrKuXTxKve67rPvwGEMTR3YYuyIhb0/KzYas3LjNnR0t6G1WRthWATHj53g3Zv3fP7pC3//9hcXTp9n/+59tDY207BnHwf37+d0exsP7t7m48vn3LneOUidevyIR33dIjH0bOAh71495+/ff+Wv334RzR+/fh08mPzyhT9+/cqf337m2UC/yI88tGUYuoD/8esvIgHxf4dBP71/x+cP7/ny8YNISLx9+YJXz56KrB1DqNe+rnv/q3BuCPv6bKD/H2vIA/rv9/Cor5tHfd3c774r2kb03rv9j1AY/P5QZuJRXzcDD3p58mjw/fu67nHu7GmOtLWyc8d2iosKSE1NZutWfbZu1Wfnzhoamg6QnpmGsakRjs4OuPt4YGplhsoUJcwsjPEL8Mbe0QYTM0OyctJJy0wiNiGSAIEX3n6u5OSnYWFthLObNV6+TiQkR+DsZo2qujxiE35g4iQJlKdIIT5hBApKE1iwbA6rNixjpPgIlqxejKS0JC2HW9Ax1GfY98MQk5Vi+JgRTJATQ055AirTJyIxcTzi8uOZoCTNCElxxCfKMkJGguFS4nwnNoKxsuKozJ7ClNmTkVeTQWmaNJNnyjJRTRy5yWJMVJNAceoEFFTHozhVCpUZcixYOYM5S6eKMhLiCqORmSyBtMp4xORHob5wCorqsmw102LlxkWMk/oBacWxSMqORFJ2JNITxyGrJI6Dhy0xydEiEdGnf5aHmq30br3MQ81DWDg5omO0BU19bYzMDdDV24SG5ipMTXXYsGEJixap4+pqibb2Wiwtt5GWEYuOzhqsLPSIjfQnLiaI8FAv0tKiSEmJoLw8G19fR8xNtdHctJgl8yaxbK4ShpqL8bDWxt1iE2ZaC4nwNMfXTg8vK13M9VbhZruVyBB3wgJdaT6wg/SUaFavWEhuVjJF+WnYWhqwYI4amhuX4e1ug5WFPhlpUViY6TJ7pjJLFs6gIDeF1oP1ONiakRgXSUP9bsqLCygvLqBu5w6OtBwiNTEJNydnKktLONJyiI4jbaQkxBMtDKemsoLamu3s213Lo75eng30i+hM/2+w+t3b1/z5xyCkYMha+NO7t7x40j9oPfzpPfcfdHHxyll27d2Bf5gPdh62LN24lAVrFhAQEcjxcx3sbajD0c2e1WuW4e3jjo+3O4IgP453HOXB/W5OnTzGqdPHOHf+JPFJ0UTFhLN7305aOhoJivZHEBPA3pbdxGVGs9lgI7omOqzXXcdmfQ3sXG3xDPDA3c8N3yAfQiNDCI8OIyJWSGp6CuWVZeyt38OefXVs31FNzc7t7K3fQ2NzA1euXiYjKx07B1u8fb2Ijo0iNDyE5NQkmpsbqdlexe4dNZw7dZJXz57+r06a/9smObTd7L/f97+Ib50XL/Cor5cXTx5zvP0IHUfaaDt0kP17amk+sI/9e3fRc+8mH9+95I9vX/j3nz/z5uUAvV03uHPzMteunKXrzlW+/PSar5/e0N66n8LcFJr37WB/bSX1O0qpqyqkpjiL6sIM6ioLOLR3O+2NuznSUEtkoAeJwgAy4sLwsTcjPzGcEw01FCWFEetrz67cOEqTQkgNdmVXbhwt1VkUxfqRHGBPsp8NuWGDB/zcEJtBUtI/xW/ZIdZkCizJCraiIMKBsjg3KhI8KI11pTDGmeJoZ0pjXQe3B9EuFEU4UhThSH6YnUgoZASYUxQxGNweet8hsZItsCJbMFg2lxNsTaHQgZKoQUGSGTjYG5EXaktJlDOJ3obkhtlSleojojNVpvqQEWpLYbwn6WGOJARZEx9oRaS3EWHuW0kItqIoxYe4IHOE3oPY1thgM4R+Bgj9DEQFcaHeWwjx0h8UAh56xAvMyI51Ii/OjcxIR4JddBF6biPa15i4ADNSw+zIinIiKdiaEFc9bLctxstmHSFeW/F20MBEey4W+gsJ9zMlPz0IH5dtRAY7sqsyjbrtWdRtzyIhyuefFmlXstOjycmIIScjhrioACLDvMlIiWDX9gI6juyno30fp0800txQTVlxCplpQtKSQ/H1sibQz564qEB2Vhdx8mgLd65f4sr5M5w82sbVCxe4ePo0Zzo66LxwlsunT3LtwilaDtRSlJ1IXnosdTW5+LpvozAnkOQ4Z1ITXImPsEMYZEZBph/hgSaE+Rni76aFj+Mm/Jw3E+yph9DPgNhgE5IjbNhREEZRkjdlaf6UZwaQFeNMWoQ98aFW+DlrERNsye7qRAoyBLQ2lnK4oZzDjZXsqsykKDuSKyf3cqAmlZrCSJLCHdhRFEVcsA1xwXYIfc1JCnfiUF0urXvzKc0MIT8pkKK0oP+KiP/kzFy0EXH5qSzfuBVLZ38U1eYhOXEa4+WnMGGiGhOnzGT5Oi0mT5+LouoMBOFRCMKjsHZwYfmaDShPno6RqQ1aeiYoKKuzetMWxstOZti/xFCetgCFKXOYu3QDpjZuxCTnMuz7MYyXUkJ12hy+Gy7GtLkrGCszhdFSKqLuiBHiCnw3SopZC1ez1dSexas2sWjZemIS08kvqcLawQVlVXUsHV2oa2pntaYBqnOWoaS+gPkrNZBUUmfYKEnGK6ghLq/KnGUbWKdjzLAREkhPmsFwcXm+Hysj6o8YNnIC8lNmMXn6fMaOl0d95gLWbdQhNCyK5qbDZGXmk5lZSGlpDTr6pixZtgknlwCu3XrAo+cfuXb3AbsPtBIYGoWplQMaWvqsXLMREwtrHJ3c8PD0JiQkjMBAAevXrsPDzZ3tFeXU7dzBrh07OXK4jSsXLnLp3Hke9fTw+EEvH9+8FPmKP7x+Qf/9Ph73D9Dbe58TJ8+SlV3A9pqdtB8Z7H14/LCPxw/7uN99l/evX/DhzWtudF6hvbWFOzeuc7z9KLU1Ozhz4iS3r9+gYV89HUfaedD3kKdPn7J/Xz2hwSEcbGqGf8Peuj0EB4Vw5fJ1rl67zZnz17G298LKwQ8Ta2/mLddhg5YpZuY2REdGcbDpEL3dfbx8/oYHff3cuX6X7LQsCrPzOXSgkWOtbRxtaeHM0SMM9HTx68d39N27xZOHfbx+/oQnj+7Tf7+Hty+f8eXju3+2DL+KthBDAuKPX7/y12+/wJ+/wV+/iygy/y+daahIbsjWNGRb+vDmtcgyNnQo+vT+nahkbsjKcb+7i567d0SM/NfPn/HhzWtRtmLI13znxlV6792m995tbnRe4uLZU1y5cJa7N69xv/uuCFn7oOeeaPvw5NF9UWHeoGh8xJ1bt7nWeZUjh9vYWbODgoICAgICMDAwQE9Pj81amnh6e2Frb8emzRps0tLE3MYCDZ1NrFy3ghVrlyOnJMvCZQvw9PNgd/0uLl+/SG5xJjV1lbh6O2JksZWtJtroGW5GQ3ctOts2YWKhy4w5k9iss4qVa+ejOm0iP44axvcjhzF9rhr/Gv09M+ZPR1JBkqqaKkIjwxkvL8V3o0fw/ajvkZQfxwS50ShMkWac7FjGSI9FQlGKEZLijJWTQlZ1EsMlxjFSchwjJEfx/djvUJoqw4yFkxGT/heqs2RQmS6J8jQJlKdJoKAqhqzKGOQmi6E4dQKSyuNQmaXAlDmKSKuIM15pLHJTpZBVk2Ss/EhGy/7Id2LDUJ2rjKK6LONkhiOrLIa8khhzF6oyXupHJOXHMH3+VDbrawxSmYzuoG1kyCONRrqNbvFo0wGeLc/lgVYbBmZGGFsYoqW9nk2bV6KltQqBwB0dnTVoaq7Ezc2GVasWoKu/AWdnc8xMtNiiuwrDbRtJjA8mPzcROxsDfLzsCA5yY+3KuSxdpMbC2YqsXaKGjeE6Al0M8bTajMnmuZhrLsTNXAMPC20cTTfjarOFnLQIYsJ92LW9kFvXz+Pv40xGagzhIT4Ybd2M4ZaNrF+9ACc7YxbOV0NTYznr1izA0lwPE0NtMlJjEAR4EhkeSEVpAWdOHuXSuUHcc2lhAVlpqXi4uGJpaoazvR2VpSW0NjeRnpxEeLCA9OQkqspKOXnsKAMPBnHNb1++4MvHD6ID8hC29MP7t3z9+pkvn3/iy+ef+Ou3b/z86SeeDTxk4EEvv//2C1evXaSlrYl9jXvwD/NhjdZqFKcrsk5vHdssDdAx0MbF0xk3b1f8A7xJSUkiIz2VtsMttDQ1c7+vh7t3bnGso42q6jIio8PZUVvNjTtXqawtYdf+SpKzY7B3t2Cd1kqWrVuI5tYNrNNayXrtNegaaWHpYIGVoyXGVkbYOFvjG+yDIDyI9Mw0tu+oZn9DPbV1u6isrqC6pmqQ4LS9kj376khJS8Y/0I+AIH+CggPxD/QjISme2tqd7Ntbx+GDzdy6dpW3L1/w86efRHmrIXrVx7dveP38GQMP7tN/v48XTx7z/vUrfnr3lj9+/UWEfT3efoTj7UeoKiulsrSI86dPMPCwh5/ev+LZ4wd03bnOh7fPePa4j907K0hJjGJPbQXwK/ArXz+94khLPXU7y8hOj6MwN4WKwkx2VhSwp7qEfTVlNO+p4djBek60NnDsYD13O8+xp6qQ3RX5pEcJSAj2JCXUk4QAJ3KjfBG6mZMS6MDu3BhO7y+nviiRkvgAylPCiPO2ICvYhtwQGwrC7SkUOojEQHGkEyVRziR7G5EVZElRhONgCDrWjdJYV8pj3URbg6JwBwpC7SgMs6cg1I6cICtygqzIC7ahKNxB9Hp+iK1oCsPsKQi3F20+coKtB/MRoXbkCqzJFViLvo5z20JGkAVFsS5khtkM0pmSPMgQ2pMSbEOywJa0cEeyolxJCrYmzH0rgc46BLvpI3DVJdhNjzCfrYR46RPgqkWEvyExIWYIvAY7HiKDjIkMMCJGYEqS0Jr0GAdShTbEBZkS4bONuCBT4v+Z3FhXKjL9SBfa4229gQAnLVzMVmG5dSH2JssJdNUjIdSOjFhP0uI8Kc4OJznGm4JMIc315Rxt2UX9nlJiIn0QhnhSnJ9CamI4ibHB2Fltw8/Lnr21ZezZVcKeXSWUFKRwqHEnWekRBPjakZcdQ3KCgCihB5lpQpITwygtyuRkRysDD7vounWdrlvXeTEwwJVzF3jad5/eWzdob27k5JGDdBzaR21lHjvLs4gQOJKV4sfpjmqKcoOICrPC20ULJ+u1pMW74O+hR6CHDkGeugS56xDgupkQL11iBMYkCS1JibSlMltAUYoPhcneFCZ7k5/oQXGGH7lJHoMkp0gHLp2opTQrlJyUQNobKmiqK6KmJJXIIEdyE32pzgnjQFUyZ1sqaduTS1GyH3GBVhQk+hAXaEXj9lRaarOozAphe24E9RWJ/xUR/8mZvUSDURMmM0JCCSX1RQz7XhwpRXVkJk1n6txlKE+dg6zyNNZo6LJy42bmLlpGfEoGkXFJrFy3if/512g2a2/DwdmH6bOXsHKDHtKK0xg9QYlREoqMl1NlgsJUVGcsYaupPVp6Jgz7fgzzF61EUWUGoycoISanxjjpKQwfJ8cYSWUmTpnNjPkrWbJaAx0DC3S2muAnEJJfUkF4dDyefoE4unoQm5SGm3840pNmIKMyE+lJM1Cdswwp5elIKqkjLq+KgtpcbNwCECZmM2yUJHJTZiOlPJ2xMiqIyU1hvPwUxGSVmTp7MbKKUxg3XhZ5xcnsP3CQI+0nqK7aRXJSBnFxaaRmFDJZdR4S0pOZOXclTh7B5Jbu4lbfU+4+fIGHfxizF61i2eqNaOhsQxAaSXRcMvsPNFO/r5ELFy4RHRmDjZU1O6qqaazfx749e2k5eIgzJ05y+fw5eu7cpL+vm1dPB/j45iW/fv7Iu1fPedjbx82bt+m8epN9Dc3EJqRSVl5NU+MBzpw8ypNH9/nw5iVvXjzl60/vefn0CUdaDtF58QLtrS001u/nYEMj1eUV7K3dTWFuHpXlFRw+fIT+/scUFxbh6+3Dju01XOu8SkJcPH4+/jQ3tXK4rYO+vicUldViau3Oem1TFq/RZ8kqLZxdPNheVc27N+/564+/+fDuEzeu3aa6bDv+XgEE+wazd2cdV85d4OaVK5w9eowrZ07x4tF9Hvbc5fGDXp4/fsSzgYeiDcTXn96L7Ep//PpVZGH65fNHvn39xJ/ffubff3wbLMX799/89ds3EVHm29cv8Pdfg6HPf5jtX3/6yOcP70UX9KFSuqHtxdBF/uXTQeTlo75eeu/dFQWonw0MUmyGyrVePh0kT53qOMbp40fpvHiOi2dPcbChnj27amhvPcjt650MPOgV9Ubc777LwINenvY/EP2uzwYe8vHtu8H/7fUb3Lx+g8MtrRTmF5CTk0N5eTlubm44ODiwWUsTTW0tNm3WYO36daxev44FSxcyY+5M5JRkUZk6CQmZ8UybNZWZ82YwSU0JCRlxFFRkmL1wOirTFPEL9mKLsRZeAS7EpUTgHeiKqaUeNg5G+AY6M3mqLCqqciipSLNw+VwWLp+LvIocw8f+gNosNXwCfGg82MS8ZYtQmTGNH8ePRHKiGKMlv0dKcRxjpEczXGIE4+TG8+MEMUZKjUdCSZ6xshKIyUvw/djvGDZiGGqzJrJ89SwUJo1BZbokKtMlmaQ+gYmqYkgrjWS8/A9IKIxAWnkMYvIjkVAcg+wUCRSmSiGjOgEJ5XFIKI9DavJ4xBXH8K/xw0RbivHyI5FQGIWkwmiWr56DvsFG1GcpISE7jtWbVuET6kfv1ov0GFzD1t0NY3t7rNxceLkwFmcfdyzsrDAyNxDRmtavX8zMmcrctvvIXcunGBhooqm5mkVLZqKntw5NjWXoaa/Ayc4IPZ3V2FhtJSLcBxurrWhsXMKqZbNYs2wGm9fOxUh3GdYGq7Hauhxz7QWYas5Df5U6LqbrCXI2wNVKG0uDdTjZbEVv8wosTHSIjwnBx9MBdxdrjA200Fi/hIhQb4IDXLG3NmDDukUsWzIDYZg3HUcb8PF0IEoYQFF+Bk0HdtPR3sLRtoO8efGUF0/6uXb5EpWlJZQVFVNdXkFBTja7d9TQsG8vrc1NXDp3ljMnjnOw4QCnOo7Rfec297u7ePzwAa+ePeXzh/cipPLbN4Mi4t27N7x88YxXL5/z65fP/PXbNz5/eMuzp/28ffeaw+0HSUyJxcTamFlLZrJaezVaptr4Rvrh4OWI6hw1dAx0iE+Jo27vbsrLy2lqaOTRg4dcPHOBG51XOXPiJPv21lFVWUplVSnV1WUUFGXj7uuIt8AFIys91mktZ53WSlZsWMwmvbXYulpgbG2ArpEWJtbGWDtZYWJtjKOHA6HRIYTFhJKYlkR1TRX79u+lZud2yipKqa6poryyjOzcLLx8PPH29cIvwBd3Tzesba2wd7TD19+HkBAB++v3cubEcZ72PxIhcP/+/Tf+/v03Pr1/J7JRDiFeXz9/xqf370Sh63//8TtHD7dypOUQF86cZmd1FdXlZbQ0HeDWtSv0dd/m168f+fLTW7rv3uBkRyu7aspIT4klJjKYnduLedh3i/17t1NTVUh+dhIxEYGYGekQHODO3h1lNNRVc3DvDpr31HBw7w7aGuo40riHwwd2U5Kdwpn2Jt48vMed80dJCfWkIi2C2rx4jtQWkCP04G3XeU7sLSHB14ayxCCSA+yJcLegdXsmmUGDG4gh4TAkIoYsRQke20jzMxVtBSpj3alK8KQm0Zudyb6URblQLHSkKNxB9JgfYktBqB2lkc4igZEfYktesA15wTYiEVEodCAryJJUf1MyAswpCLenPNpVNBUxbuSH2JLiZURGgDm5YbaDvRMBpv/QmiyI8TEh1tecpGBbsqJcyYx0ItbfDB87DRyMlmO7bTE2WxfhYLoMR7PlWBssxN5kKc5Wq7AxXkyAuzYC3y1ECUxIirQhLdaBJKE14b7b8HHcRLzAjNhAE6L9jYgPMiUn1omCRDdiA4xxNVtBoLM2gc7a+DhuJtBVj1iBNQnh9kQH2RARZEtpXjQpsb6EBzmRlx1DVXkGx9sPsGt7ARkpkRTlpRIbGUSgrwtOdsbERQXStL+Gup0loo6Hc6daqN2RT35OLPV7ShGGuhMW7ExkuCdREb7kZMWxr66KKxdPcfdGJ496u3j7/CW3r16nraGRm5cu0HPzGifaGinOSiQlJpDKoiQSozzx89hKboYveZl+hAWZEuS9lRA/Q/zcdXGz34ifqyahvluJ8N9GmI8+kQEGJEdYkR5jR3KEDbECS+KCbUgOtSch1IZIf1OEfkZEB5kRIzCnPDeYjDhXaoqjqC6IIsrfjtrSVB7fO09BSiiNO7I5XJfD/sokrh7fzbH9hTTVpJEd405lVgiFSb7sKoqgIiuI3Hh3tueFUlca/V8R8Z8caeU5SCnNZrz8dEZLqfCvMXKD4WIpJeYuW8+qjbps1jfBwd2XjbpbWLZ6Pd0P+knOyEZ7iwFyE1VYuUYDb78wNmpuY87itfwwWgYJ+Wn8IKaAjMpsJihMZeLkOazTNKC8eg+Llq4jODiKxcvWMlJcHoUpc5ggp4bUxKlITZyKqvp89A0s0Tc0Z9nqjWTlFtF29CRpWbloaOuhqDIZPf2tmFnbo7HFTNRKPWnGItTmLmfi1HkoT1/IWBkV1BesorKuGR1jW1HQeryCGpNmLEJaWZ1J0+YyRX0WEjIKzJi9gJj4FCIiY2luaiUvtwh7OxfcXL2JikqisKQG9VnLGDFuIqPEJ6EweQELVmnhKYhGEJ3K9AUrEZNVQXXmQqbOXoyWvhGpGbkkpWUSJAjj4KFWOjpOUFNTQ3Vl1aCtqamZ/fvqaWlq5OqliyIRMdDTxUBPF333bvNs4CFdt+/Q0XGCk6fOkZFdgKOLN3lFpRxsbuRkRxu9Xbd48XTQo3+/+y6nOtopyMmkpamR/XvqaNp/gNbmg5QVllK7fRc56dlkpmdx4sQpzpw9T25uPkVFJZQUFVNaXEJcTDwGWw3JSM+h/ehJbt3qZV9DO5v1zJkycxnT5q1l/tKNmJlbEyEM4/rVazwZeEr/wydcvXKD2Ih4woLC8XH1obywlMtnz/O8v587Vzo52dbKnc5L9Ny5QX9fN0/7H/D6+RNRG/WHNy/5/OEtH9++EqFcP7x5yce3r/jy8R3fvn7ij1+/8sf/Ye+twrJcE/bv9c6sGZeNLShICIg0CFiE0iDd3d390N0pDQKiIIpgYAt2IIhiN3a3a7mWK2bm/X0bjvxnvv/37c3mbJw798Zz3Mezc1/nddaXz/C3P/j508dxK9KP79/xx5dfxp/99OH9OGH4V3zLRXyzMr158XxcqfjWUPP88SOeP37Eq2dPef740Xhj0+3r1xg8dZK+Hb3s3dXLyaP9HOs/yLbOTbQ1N9C3Y/t4O9M3FeLB3Vv/pkA8vn+XR2N3uH/nLsf6BzHVSg8AACAASURBVDh04CDHjx6jraUVPx9fnJ2dycnJITY2lvT0dIJDQzA1N0NrxXIUlZVQ09RATGoREjKSqGqqoKSuiJiUKMu1tUjPSSM+ORYHVzusHdfhG+yJ+gplFkkvQEVzKeIyIuibauPh54SHjx2OrutQUluMqMQsZs2dzHd/+o4FEvMwMNNDTFqUSTMm8tepf0VjtQaHBvrxCfbHytmBBdKiiEjPYdKc75knOZNZojOZOGcyMxbOZprwHKbOn8330ycyZ9E8ZonMZOqsCSioSGBhrY2RiTryyvORWjIT6aWzWSw3B1FpIeYtmsRcsYnME5+KsOR05kpOY7b4FGaJT2Ou1IyvWxKSQsyWEmKu9ExElsxjxqJpzJYQYoHMXCTlRZgvIcRc0alo6SiRkByGyTod3HycOHziEMU1pdxwvM115weExsfxSKcFz9Bgni/L47lGAV4BPji62XPF6wPWtsYYG69CU3MppqbaGBuv4orXB1xdrVm+UhkNDTm83KxYriGDq6MZpYWp1KzPIyrCG+1VSjjaG2O9Tg8jPTXMDZbhbr8GL3s9HM2W4Wu3mtQwe8LdjAl1MyIh0A5fJ0O8HA0x0lNDXVECedmFaKovZamsGAW5KZw4uo+kuGBiInzx87LD09WSoAAXXJzMiY8NpLmxjCB/N+ysjdna2crDsRu8fvGYYwMHeHjvNq+ePebj2zdcHb3I3l27qa1az6ljRxk8dZITRwa4MHSO+3duc/nCyLit5srFC+OK3OP7Y7x58fz/kO/3b3nx/CmfPn3g99++8PPnH/n44R2//PwTX375kffvXvH4yX2Oneynpr6S4KggtI1Xo22qjcJKRVaarMI33I+QuFCqm6rp3rmNvfv30NXVxa0bt7l55Qaj50bZv3sfe3buYv++PRw7epiRC+c4dvwwbZsaycgToKghwyLZ+axYo4b6KgU0dZRZY7qalWs1WOdojq6pDia2xjj5OOLq70ZAVCDhiRF4B3kRnRBDaXkJG1qbaW5pGlcfOrs6qGuoJSMrneDQIAKDA4iOjSIqJpKEpHhy8rIpLMxn757djJ4f5v3rV+MXEt/UiG8bEd9qc9++fMFPH96P2yx//vSRV8+ejv+3Tx7cZ3NbKyeODHDyaD9nThzlzs0rPHl4l+tXLnDk8D5Ki7KJiQyiMC+dwrx0Av1c8fN2Ii46iMMHdnDv1ijXL59jdPg0I4MnuHDuJMf797GnZwvbO1rZtmkDvVs2sn/nNo4d7KNv2yaO7N1ObWEmGdEBVOck0NNUSlV6JJvKUtlUksKpnib2t5XRUZZCS2EilSkhFCUEkh3uQkWCF9UCr3ECUCvwplbgTUOqHxsygyiJdKQ8xoWqeHdqBd40pfrRnBFIe04om/Ij6CiMYmNuGK3ZIWzIDKI+xZeqeHfWJ3hQn+JLQ6rfv/32N8WiLvmr6lER/zV/URLtRLXAi6b0AJrT/GlI9qFe4E1zmj9V8f+0PyV+Ha/LjrAlO9qerCgHMsLtyY1xIz/Bk9w4dzKjHMmIdCAt0p6UcFsEoVaEe+oT5W9EYpgFoV5r8LTTwNNBEy9HLbxdVuPtpv31wBxsTmK0NcnRNiRGWBIXak5KlA3RAcZE+RuREW1HvsCZjBgbYgMMifD6qkSkRtiSEm5LetRXP39mgjuxQTbEhjqQHPs1/xAR5ERediwlBSl0dTbS1FBKVno82enxRIb64OpoQZogivaWGrq3NLOrp53NbTU015dQW5VHc0MRPdua2NpZR5C/A9ER7oSHuBIb7UdpaSaFhek0NlZxtH8/F4cHuX31OjcvX+Xq8HmGThzj1ugwR/Zup7okk/KCREpyoijNjUQQ54ggzoGUBCfio2wQxNiTHOtARJAxEUHGhPnqExdqjiDCgsQwc5IjLclJciI7yZ6UKBuayuOoKY6mpjCKhvJYKvNDyYh3ISfJjYayaHZ1FLNjUyF9W8oZOtJFaVoITWWpFCSHsLernuZSAbvaS7lwdBu72kvZVJ1OhKcpghBbSlL92ddVxvaWbOqLIihM9iQ/yZ38JNf/koj/JISElzB5thR/mizCdxPns0h2GQsXKzN1jjhKWnpY2LuTkl1IVGIahhbWrNLTJ7+knPmi4hSWVlDf0IKpmRWrdY1Q09RFXFaV7/5nCkIiMgiJyLBETQcpxRUsVtDC0sGLvKL1OLn60LtjDyu1DZgx5+u425yFMkjKqSIiJsvcBRIsW6GLjr4xumuNuXLjNvcePqGmoZGQ0HAWiUtibWNHUmoGbv5hzJOQZ8pcceQ1dJGQ10BIZDHT5ksyZa44i+TUySmrR8fElqnzJJgrvpTvfpjJPAl5dE1smLtgEQoq6nj5BdK3Zx8XR69y9MhJ0tOycXZyx8vTHzMzW6xs3UhKLUBZQ59pc6SZJaKAiNQyZosrsUBWnQWy6swSlWWhjAoSS9URlpRHcdlqLO1csHVwxdHJHQ9PX4oKyxgYOEppcRl5ObmUFBUjSEyiOD+P08ePcevqJR6P3eH+jWs8uHmd29cuc3X0IkcHjrB3736u37hDfVMb9i5eRMcn0b2ti+NHDjIydJqRodOcHzzNiSOH2drRTlVZMdUV5f8M6h2ma3MHW9o72b6lm4LsfHKz89i1q4/2TR0IBCmUlpazs3cHrRtayEjLxMTIlNKSSm5cv8vRo2eprd+Mtb030vIrmLNQAU1tY9zcvQkK9KetpZWR4fM8efScc2fP4+cZgLebL2kJaZQXlLN3Rx8vHz/m1aMHXDhzksvDp7k8cpZnD+/x4snD8e2H18+fjA/MvXnxlNfPn/DiyUOeP37wz0PQq3FF4tfPn/7Nq/3NlvQt1/Ds0cN/Uxy+/PTj/xWu/haqfvfqJe9fv+LFk8fj2xCPxu7x/PGj8Wcj5wbH6xiPHj7Eju5ttDTWsbu3myOH9nNw72729+3k9PEjXLt0gTs3rv4baXh8/+54M9PY7Rvcu3Wdj2/fcX7wHCePn+DMqdNs69pKeGgYrq6uVFdXU1BQQGJiIi5urqzRX4uyqgrThKYzf+EC5osKIyMvyyq9lWivXY3xOiNMLIwpKi8kIzeNjNw0YpIi0DfVxdzGGFdvR9RXKDJPdAZScqKsXqtJRIwflTX5qCyTQVldmsWyCzG31GeJ0mJmCU9n/qJ5/DB9At99/x0/TP+BipoqNm3pQHWlFhq6Wogumc+kOd+zUHYeC6RFmDR3CkILZiG0YA7ThGcxT3wBskqyzJg3lWkzv2eNgTqu7sYYGiqipbUINc1FqGlJoLxMHDklERYrzENWWQQ5tUXIqS1CWHoGEorCLJSbxwyxKcyWmI644gIWKS1gpsQ0pi2czGThH5i5aBpSKotQ0pJBYqkwEkvms1xXGXUtObz8HAgI8+HAwD6SMpIIjArlzroTJGZl4h8djVtQAG9l/Xmyqp5Hum14+rlja2eOu6cd7u7W2NkZExLiQVpaNMuXK6GiIoOTiyU2NoZYmeviaL0WBxtDqsqyyMmKw8JcBz0dVfTXLMNwrTqaKuKs1pDGzU6PCG8LAl0NCHMzIDXMniDHtdgZKONto4O/izHp8X54u5phZarNMpXFqCpLoam+FDtrY0aGjrOjuw2jtVoslRFhmcpiDNZqYqivha62KoX5yRzYux1bKyNSBTGcO3OUwdPHGDp7YtzuePLoEa5cvEBb8way0tIZOTc4rsBdvjAybqkZPnuGgYMHOHvyBNcujY77+R/fH+Ptyxdfs0Tvv+Knnz7x97/9zh+//8ovP//E77994c3r5wydO01rWyOZOakkZyRRUVdOQmY8jr6OyGktRdNAizUW+sSmxdG+tZ29h/Zx5NhRDh48zIvHLxk8eY5TA6fYvGEz+3fv4/TxE2zZ1E5ebibJgjiy89LILkzFM9AJczsDNLSVWK6niquvHa6+Dhis08XUzgQ9M110TXUwsNTHwskS90APPII8sXWxwdXLjdj4GAqK8qmqrmRDazNbtnbSvnkj1bXrqaquJDU9hfjEOAQpSRQWF9CzYzv7Duylrq6GbVu3cHygn3u3bo6rmC+fPhkPV38b7Hv9/Bmvnz/j49s34+Nzzx495O7NG/zx5Rd+/+VnPrx5zfGBfo4P9NOztZPrly/yjz9+4db1S+zd3cPWzo10tDfR3FBFRmo8Hq52+Ho50tvdzvMnd/j157fAF3758RXvXj5mdPg0J48coHfrJjpbG9i1bTOH+no4sKub/r07OHP0IDu3tNG5oZqT+3rZ17WBnW3rifawJCvMlZbCeGrSQqlKDiInzIWatFDaigWsTwujNjuWlsJ4qpK+5hX+35ajWoE39Sm+4wpCTYIH1fHu1CR4UJfkRUOyD02pfrTnhdOaHUJLVjAbMoNoSPWjJukrKWnNDqEpPeD/F40ZAZREO5EXbkt+mC1lsS7UJnp+RbwHdQmeNKb4Uh3vTkmkI0XRjuMkIi3MiowIOwSBllSkBbKhNJ7KzGDSwu1IDLT4eqBP8qAyO5CsWCdyBa5U5AaQk+RCXLAZCeEWpMTbE+JvhJfrapxsl+FgrYargwa+7qsJDzQiKdKKtDh7YgJNiA0yJTPekaw4O2L8DQjz1CE2wJCkEEsyoh2ICzAnMdiS0swgijICEES4IIj2oKIwgayUUIIDHMnPTmBDUzntbdVUlechSAgnPyuFlIQoosJ82d7Vysi5Ywwc3MnIuSMMnTnM3l0dFOUJqF2fw86eFkqLknFzNiU6wh1BUgCZ6ZFs7qhjw4ZKurpaGB0Z/FoUMjLC6NAQZ48cpbdzM/19vQzs6aY0N5G89DAyk3wZ2NtCR1s2pQXBhAeZfiUSEdYEeeuTmeyCINb2q5Up1JzYIGNig4xJDDMnNdqa5Kh1xAWbUZwZSGq0Kwmh9uSn+lKZH05arBOJodaUZvnTUBpDRqwzm6pT6W0toKVcQG9rCbW5cezfUseO1nJ6WorpaSlmR1sx/T31bG3MpTIrhJx4V47uqqWrMZ2qnAAKBG7kxDuRm+j4XxLxn8QEIQkmCEnwwwxx/jpdjOnzFiMqrYKotAqrDCxYtdYMU2tHCitqScnJZ7LQLKSWyCMuI0NeUSm37zwgPSMXjeW6zBGWZP4iOcSXqCO+VJPvpy5kypzFLJBWRUpeEw//SEzWOaCzxoSOzm5MTW2YM1+CydNF0DOwwsDEBs0Va1m+ai2i4rJIychjZLyO1rbNXL5yg4+ffuLOnXscPnyYy5cv07W9Bzm1FUyaLcbkOYswtfNAZaUBwlKKTJwlynxJBWaJylJS20ZsWgHf/WU6i+TUkVLUQtfUjoDIBPRNzElNy6B7ey8nT54kIyOLgrxCatbX0tTQgq6OAWvWmKKkuhIpWXX+PFGY2QsUkVbU47u/zmfSXBkmzJHkzzPEmC2ugLC0KrNEZVm0RBU5leXMni9BQGg0ldUNZOUV4usXRHZOHhkZWYQEBWNuasZKTQ3cHR3p37ePW1cv8fTBPR7cvM6zsbs8uH2bg3v3sGvHTgYGjnL/wROaWzdj6+SBpY0jvT1beXDvOs8ejzE6MsilC+e4MHyGI4f2c2hfH7VVlWxoqGdH93YaamqpKC4nNyOHhOhEYqMTCAuNIjUti4qKKhITBXRv3c6Wji7ycwsQJCZTWlJJ3+4DdHT0IEgpIDQyBXvXYJaqrkF1+Vq8vP1JFiRSVlLKnVu3+f3Xv3Pm1DkCvIOwNLUmJzWXrOQsmmsbuXPtGh9ePOPu1UvcvXaRa6NDvHv5lSh8IwbfSMSnd695+nBsPJj88N7XrvuPb1/x6+dP4wHrb80y//vH73z++GE8FP3q2dPxD/Y368C/Ds99IxEf374ZD1U/vj/G5Qsj4x/ykXODXLl4gSsXL3D6+DF6t22ls30j27u20L2lk7bmJkoL89jU2szh/Xs4d/oEo+fPcfPqpfFhuW+E4Vsz061rl8cVirs3r/H4/gOO9Q+ws3cHnZs7aKirJzoyCmdnZwoKCrh27Rq7d+9mfU01hsZGyMotYcasmSxVUmSxnDTKGqosUV6CnIocBuYGKGkosVx3OXIqS7CwX4eTlz0r12qhb66Hma0xhhZ6OHnZoqixhNiUCDx97XHxsGLazO9ZqiSOgfFqnFytEBGfi4SsKBJLxJk8cxKzF8zmL1P+gpmtBQPHjiAiuQi11ctYKDuPH2b9CdGlwogtXcgPsycxee40pgnPYvJcISTlZVDSUERSWgQx8ZmsXiWHiZEqBnqymBorscZQCR19RTRXSaOgugBZZRHk1cVYqi6GrMoCRGRmskh+HmLywgjLzGa+7GxEFYQRkZvLTIlpLJCbzxypmcyRnIG44kLE5eYza+FkFkrNQk5FnB+mfIedkykaq1TRNdDG2cuZ+o3NpOXnkZSd9U/i0M5LlRReqGXwdHkFY8b7cHSywsfPGQuLNYSFeWFra4S+vhYBAW6sXq3GytWqJCWFEezvTHykN+tMV2Jvsxad1cqsWqGAuelqzExWob1SnhXqUqxZuRQnq9UEu5ng66iHo5EyljqyuJlpsk57Ceu0l+JssQofZ2Ns161Gb6USUotmYWy4griYANRUFpOUEMKhfd3ERfljZa6L9To9NNRlUVIQx93Vkm1dzRw+sIO05Gi6OlooK84hMy2Jnm0d3Lt1ncFTx9nQUM+x/sP0bN3Gnp27uHxhhGuXRhk+e4bBUyc5efTIOGnY2rGZPTt3MHz2zHixwNjtWzx79PBrtuj9W7788plPnz7w+fOPfPnyM7/9+gt//9vvjN27xab2Fvr7D1BUmkd4TCiWDhZordHEzNEMNT11li6XxyPEi4CoQEqrS9nff4DRy5c4e/YcZ46fpa93Lxsb2ynJLWFP724ujVzg+EA/9XXrSU1JJL8gC62VyugaamFiqcdak5VYO5ti42KGoYUeobEBeIW6ExwXgE+YNw5e9rgHuhEcG0RIXCgh0cFY2lnh5eNJQlI8hcUF1DXU0tzSRE1dNUUlhSSnChCkJJGWkUpcQixJyYls276VQ/0HqaqqoLZmPV2bN3HmxHFuXbvKnRvXefbo4fjI3DcL5RWvD+PDfW9fvhiv1e4/sH/cNjZ2+xY3r15hf99utnd1cOvaZR6O3eLh2C3ev3nOsYEDnD01wJHDe7ji9QF/H1eK8tN4/+bxOHn48OYxl0ZOcen8GW5eGWHr5hYqS/KoqSihf38fl0fOceb4AP37+zgxcJA93ZvZWF/OtcFjnD3Yy96Oerpq8ngwfIiT2xspi/Uh3d+aLWUChve0016aQm1mJFuqc0kLsqdG8PXQ/39Zjf6JeoE3dUle44f7+kSvcdQmelKf4juuOPyrfakpPYDNBZHUJfvQ8E/1oiUrmNbskP9DOrKDKY9zpTDKgYJwO4qjHKmKdaUmwYOmZF/aMoKoT/SiKtaVglBb8sJtKY53IS/aYZxExPuaUZEWSFtFEjW54WTHOJMa9lUVSI9yICvWCUGoFanRtmQlOI0HqTMTnchJcyc50YmIUHN8PHVxc16Bk706DtYquNgvw8dtFYnRliSEm5MUaUF6vB2p0dZEBxgS6bOGGH8Dwj31yYp1IjXCjsRgS3ISPUmJdiIm0JYsQQAbanPY2FRMTmY0uZlxdGyqY1NbHe3t9ayvyGfHts30bt1E//5dPLx7nbcvH3D7+ggXho4yfLaflMRQrMx18fexpaRQQGKcL3HRXhTmxbGls5qW5lL27uti375tHD269+tl5LkzDJ8+zd4dO2ipqSU3VUCAuxP15XlUF6fQ1VZKZWE0+3bUkJ/lR5CvAcnxjlSVRpCW4ExsmCUp8fZEhZhSlOlJaqzNOIlIijAjOWodgkhzEiMsSY1zRxDtRmKkC8XZoWxqyKC2JIrCVB9qCiNoLIliQ3kcreWJBDjo0N2YR2NhAlkR7lSkR9C3aT17OqqoK4hjc00WufFeFAr8SI90or1aQGtlPEUpXiSHWZIcvo7MWFuKUl3+SyL+k5gvoTauRkyZs5iJM8RYpW+N6goDxOXUWK1vgZi0IuFxyWzZsRt9k3VMFprNrPkLsLJzZOz+E4qKqjA2s8HS1g0Le0+k5DWZOEMMEUllhCWU0Dd3xt49iOqmDuycvBGTWEJCQjqWlo4sWLQEETE58orWEyfIICg0hpz8EpTVtJCUkkVXz4CMzFxi45Lo3rGbx09ecOHyNZJSM1ipq4+IlAILZVSYL6mAqZ0HwhIKCAlLMm2eOKor9VFfbcjW3YdR1NRFSFgSWZUVSCtp4eQdQmFFPX37DnPt+k1c3TxYulQBNzcPKiqqGBkepbdnN6UlVRQUlpGclkt0fDr6xnYskFBGRlGbWQvlEVqowIIly5kuupS5kipM+6cCI6+ug6iMMnrGNrh7h6C5Qo+klEzcPXzRW2NIXLwALa0VKMorsHD+PEwNDeg/sJ87N67yaOzOuCIxdOY0Gzc0c/jgIYaHRzh5apCE5DTMLGwxM7eit6eb3375xP/+8SvXLl3g8oVhLo1e4OSJY5w5dZrN7ZvwdPeisKCU8rL1eHsFYGpiSUhwNAH+oYSHxbDO3JqNbR3ExyfSWN/ExZFRDuw7SFpKOpERsTg5upGdVUBoaCypGYUUltbj7B6E7FJ1lJVVCQ4KwNfbh7Nnz/LmzTt6tu8iNioRJ3s3UhLSSIhOpKyghKFTp3g2dpf71y/x9O41Hty4zMc3L3j17PH4eNzLp494/fwJ7149596t6/92GH/++AE/fXjLH18+j4euvwWkP717O25Dev/6FX98+QX+9x/jexD/qj58a2b66cP78UD1t3DjyaNH2N3bw/6+3QyeOjle63rmxHG6t3SycUMz2zo76NnaRWf7RipKCsdJxIWhs9y8eonb16+Mr1VfvjDMpZEhLg4PcnF4kEsjQ1y/fHG8DvbpwweMnBvk2NEBdvT00r11G+Xl5QQEBJCSlsrOXTu5ODrKyIURRkdHaWhsYLGMFDJLpFFQVURRTQlFdWVWrdHGws4KPaO16Jvpo6KlwlrTNRhZGLJafxV5pbksVpBgjakOGQXJOHvboW24nOxcASkZ0bh62DJn/lSWaSmgpqHAwkVz0Vy1DFVNZZQ0lBCREEFFUw0RKTGa21pJzcpgjpgwYktE+WHO90gqibNYZTET50xm8txpTBeZydR505kyazKLl4qjvUYdQyNN9HTlWbVCEjMjeTzc9TAwUWW1gSLKWuKIL5nBAqlp/2xrmorQwr8iKjeHGWKTmCs1Axl1CaTUFjFdbDKTRSYwX3Y2kiqLmCM1k+kLJzNv8SxmLPyai5BTk0BTWxGxxXNZIDELySULmTj9L6guV8HD34PU7HTc/H2Iy8zk6fIKnqvn8E7ak2daJbxQz+Ke6SHcvRyJiw8nNj6E2vpStLXVMTdfg5WVIYbGq3FyMsfV0QxXeyNc7AwxMVjO6uUKeLtbs0pL4auSIL+IVRqyGOooYb5WFUfLVfi76OPrqIer+TKCHNfiZ6uD+Wo5zPWUUJGdywp1KTTVZFCUF0NWWhg9vWVYWxuwRG4BNlZriY32Y5maFGv11FlnpoPBWk10VqvgYGdMSKAHhmtXkJYcy5bNG9jQWMPGlgYuDJ2ls72Vnq1d4zXOxwf62bKpna7Nmziwp49rl0Y5e/IE506f4ta1q2zt2Exn+0ZOHz/2b0OW32yDX376kU8f3/Pz5x+Bf/D3v/3Op4/v+fHTB+7cvs6Wznau37hKcVk+QeGBuPq4sMZ8LWstDVDVWYaJgzmxaXH4hvhSUFZEV89Wzgye5dy5YTa3d7CxdTOdm7eyraub4bOD7NndR1VlOQWFOZSUFtDW3oyrtz2rDTSwcTLFYJ028uqLWWO6EmdvO4Kj/fAMdCGzJI388hwS0mNJzIgjIT2WsNhQwuPCMDEzxt7RjrCIUAqK8mlsbmBDazM1ddWUlpdQWFxAoiCBnLxsCoryiY2PITs3i96dPQwMHKamuoqNbS2cOnaUsXt3xu2P34Yrnz16yKtnX0f9Xj59Ml7Q8PHtG96/fsXQmdPs3N49nul69+ol5wfPcubEUZrqqhk8fYxb1y/x5uUTkhNjKC7IpqujBSN9HVqba6itKqQ4P4Uj+3vgbz9y/+YFqktzKctPp6asgEN9PdRVFFFTWsSJQ/u5c2WU4ZPHOLJvD2eOHB4fmmtbX8T5I30MHeqhtTSdkqRAiuK8yQhyYFOJgE0lAhqyIqnLiqIpL466nDjSgx2oSwmgOtGTyrivbUk1Sf+nmrVa4PVvxKI+xZfGNP+vSkKqH3XJPjSlB9CQ7j+ep6hK9KAs1oXqRE+aMwKpinenOtFz3B7VlhNKW07oOJHYmB9OQ7o/VYkeX98h1pXqeHeaUv3YlBtGc5o/NUleFEV+Xb+uSvWmLMmdnEg7cmKcSAqyJCvGlZw4d1LC7EmLtKcoxYvyTH8Kkz0pELhRIHCjKNWNrDg7kkLNyI5zpCzbj5Js36+37zG2xEXbEBdtQ1iwMW7OWliby2NhsgQvFy2CfHSJDDYiNsSE+DAzEiPWkRBqRnSAIdlxjiQGW+BgrIi7tSbl2SGU54Tj7WzIOkN1Qv0d6evZSN+OzRTkJFFZlktZcQ47d3axe/c2Dh/YxfEj+3n+6C5PH93h3q1RRs4do7G2lOL8FBJiAvFysyY9OYKtHQ001RWzoaGU/OwENrWuZ2fvRnq6W+jqbGTzxnpqKopoa6qjr3cbdeUl1JQWcWpgP83rSzi0ewvFWTGsL06kMDOULa0FdLTmEuCtT09XMY01iUQGmZOX7k2wjwHJcXY0VkaTk+xMdJAR0cEGJEWYkRRlRnKU+VdyEWFNTpovRdlBVJfGsGVDDhvWJ1KaGUB1QTjt1QLqCiPYUBpLS1kC+XEeCAKtKYj3pCwlkN4NxTQXJ9FSmkxj4Vey8W3ro7EokvIMH/IFzmRG25AYYkxSqAlFqc7/JRH/SUycKcHUeVJMnSfFpNniCM2XZr64IvPF5RESlkRGjU/qLAAAIABJREFUUYsJ0+ajsdqAxo1bcfEIRFxanhlzF7JcW59tPXuwtHHF0NQWXf11zBWRQmieBAskFZgpLMUCSQWkFTRR0VozHqqWlFFmjYEFnr5hzJgviZzKSpzdA9iyfTd79vezu28/ySkZKCiqoqyyDEMjM7z9gqlt2oiHfzjqqw35n8mzkdfQRVJBk0VyGkybK4GVky+LZFSYPH0+LZu2smXbLlIz8qmua2GJvBqi4rJorTJAe40Z4XGpnB2+yvCFGwxfuEbPzv14egaSlpZHbW0L2VkFZGbk0VDfQkV5NWfODnPy1CA9vbvp6OymsakNjRVrmSehyMIlmojKaTFtngzzJBT5q9BClqisYqX+OrwCoymqbEBnrTle/qE4ufqw1tCMVTr6uLp54ebmho+3J3Gx0bRvbOXypYvcH7vLzRvXuHXzOrt29lJWWszp0ycZHh5mdHSUtIx0omKiqays5NCBg1y5OMqDsYfcvnmH0QuXGDp3gaPHTrG77wAFxVWs1jXCPziGyNh0rB19kZBVR9fYFiU1bQwNLfBw9aG8ZD1bOrbRsamLocERhgZHiI1OoCCvkLV6+vh6+7FpUwcN9RsoK62isaEFgSAFPT0dDI3W4OfnQ/+RAYaGR8jJzaemthE3d2/8/YLJycqluqKS/j27+fj8Ke8fjnHn/Fk+Phnj0e0bPHs4xovHD3hy/y7PH93n7YunvHn+hKcP7nHv5rXxmtt3L5/x6e0rfvv8if/9/Qv87bd/q2v9tlD9rd71X5dj/3Vg7l/ViI/vPzB29x73740xdvcew+eGOHXiJMeOHKV3ew8bW9vIz82juLCIluYNtG74uq2xs3cH27u3snP7Vvb37eTUsQGGzpxk9Py58QrX0fPnOD94mqEzJzl3+gTnTp9g6MxJLgyd5frli4zdvsHrZ4+5NDLEkYGDHD50gObmZtw83DEyNsXbP4CSikqy8vJJz86isKSY8yPnOX7iGCmpAiysLFhrZMhqvTUoqKji4uFJvCAJcytLVDWWsVhOGs1VWqgvV8PZwwlxaTGM1xmyaWsrrt6OLF4qjo6OJm3tdUREBiIqNpfF0qIoqsihoLwEBVV5HN0cMLU0Y/FSGf48cQIThKbiGxxMc1sb3/31z0yeK8RfZ01iwuzJTF84i9nic5khOoup86YwZfYE5i6cxhzhSahpSLJ8lQym5up4extha6uJk6suRuYaKGiII7F0DuJysxGWnMocickIS89g3mIhhGVmMmnenxGRnYOU2iJE5OaipL0UFR1F/iT0HXMkhRCTF2aOpBA/zPkzM0WnIC4vgqyaBMrLZZkhMpFpc/7CLOHJLF66EGUNWdx9HbltNcSddScYM97HC/UsnmmV8FbWnxfqWTzSaeGZVglPtcq4b7gTG3sLQiMCGRo+iZ39OlRU5XB1tUVnlRpuDqa42xvj7WxBdnIk8WG+mK5dztpV6qguFUcQE0RhdgKSC4WQl55HgJcVyfHepMR5U5gZSqyPBZkRLgS7GBHsZsYKlUXorVyKqfFKZGSFUVGTxt7RlPzCZGwdDFirr4qXtyXrLFcQEGiPsrIUYmKzWbJEjKSkCLKyBCxcOJs1a1YQGupLx+ZWdu/azs4d3bRv3MCZ08cZOT9Ia0sjWzo303/4IKMXRxi7d4ebN64xenGECyPDjJwfYvDsaQ4e2MfRI/08fDDGu7evuXXzOg8fjPHll898/viB3z9/hj/+gL//nU9v3oyrgjeuX2Wg/xDHjh0lMjqMvOJ8NnZtxMx+HYpayjj7udHc2YJ/iB9h0eFs3trBpSujDBztp7Org/bNG6mpq6a5pYny6jLqGqpp37KRipoyvIO88PR3IyE1Dh2jFRhY6WLlZIKe+Spk1SRZa6GNhrYKRpZrCIryJS41Et9gT+JTosnMT8U/1JuQyCCS0xJISIonISGO9PRUsrMz2bp1C/X1tdTV1dDW1kJ1dRVFRQXk5GSRmZmOQJCIQJBIRUUZPT3d7NjZzeaONja1t9DTu5VDB/dy4vgAQ+dOc/nSCAP9Bxg5P8ibF0/548tnnj4c4/njB/CPP/jx3WtuX7/Ckwf3uDB0llvXLvOP379waF8fhblZhAb6MXBwHzERoXRv2cyGhloqS4v48PYFO7q7KMxJ49ihXoK97YgN9WBjQwm7t7WSHB1EXmosXa31tNRUUF9exP6ebs70H+L4/n30797F7q6t7O/Zzt6uVsoyE2mvLaJ/52ZqC5LZtbGKzuo8sqK8KE8LpyozghBHQ+J9rKnJiqI4MYDcaC8yQhxpzAyhMSOIaoEPZfHu1CT7siE3jNo0fwoiHalI9CQ9wILMEBuq0/xpzAmlLjOIhswg6jMCacoOoSbVj5pUP+ozAqlJ9aMk1pWSaBeqBT4URjhSEu3C+gQvGlIDaMkKZWNuBJvyo9hcEE1bzteQ9sbcMFqygmnOCKQp/SuxKYl0pCkzkKJIB3LDbMYH6IrinMmNtCM/3pW4EGvyMgIJ8TNFEOPA+pIIcpJdyU1xoSTTi9QYSxKCjUgMMSYvwZ7SNDcKBS7kxzuSn+RKTqonsRFWxEZYEeC9lsQYO0L8jYgINsHPUwdbS3kszWSxt1bEx20FAV6r8PNYQbCvDgnh5mTEfa2OdTBTwlh7MdmJ3tSVpxDibYOhtgoutiZkJEWxfctGdnZ30FBbyeaNzfQf3seRgQMMD59kdHSQwdNH6O7eRGVZPrlZyRTmpVNekktTbQVVpfnUVZWwpb2ZbZs20FJXSVvDenZ0tbO1vZHB4wcZ2NfLtk1N7N+5jV3b2qkuzaUkO4WezRvo3FBN/56t5KVFUVGYRGFWJE3VmZTlx1KUFUZ1SQLh/lbUVySRmeRNarwrEYFmpCe6kCFwJj/Tg7CANaQLbIkLMyI6TJ+kKBOiw/SJDjemuMCPID89stPcKckNJCvZg7rSaC6f6WVLfSa1BeHkxrmSHmZHbpQj+THOZIRakehrSnupgM7KDDYUxFEU50l+jAvVGX7U54ewPsuXKC8d4gP1SQoyJMJrNWEeK2kqDf4vifhPYuo8KYREZJg2fzE/zBRj8ixxZorIMkN4MZNmijJtziImComgbWBJdVMH9s4+yCxVR2i2KIuXqCK+WBFn9wDWGlkxc+4ilNVX4+4dwkodY5YoaCA0W5Tvvp+Ksbk91vYeiEosxdLWDUdXP1w9g9DSMWGemAwSMgpU1jbT09vH2cHztGxoZ8WKVaxZa4S0nAKhEfF4BUYiJCzJPAl5pi+QQ2mlCYuVViKnrouihh56praISSoiI69Keno+o5eus7GtE9GFkiiraDBn7gLMLR1QUl1OdHw6x06NcGjgDE+ef+Ddx9+ormsjISETT89AJCWX4ubug72dC9KL5bBYZ0NkZDSVlev58uULAJlZ+ZjbebJS3xbVlabMWSTPQhk15orJsUBKiTlisihr6mG4zh4HF1+i4lNQUNZERHQxOmtMiI0T0NHRQW5uNsHBgWRkpLFv3x6uXLnEqVMn6O3dTlZWBoWF+YyOXuD+/Xs8efKI7du3kZ+fS1pKKkNnznL3xh0e3n3A4Jlhtm/bwca2Trq29tK76wA19Rtx9QzBPywBB49g7NyC0dA1R1ZFF2EJBRQVNUhPyaYgt4SaqgY2tm7m7u37/PzTr7g6exAdGUNeTj621nZUVVSyoamZ9ZVVFOYX0NnZSXl5KYHBAZitM6e+uYltvTuoaWimpqEZAxNz0tKz6ezsYkf3dnZ2dXJtaJAPj+/x7u5NXt6+xuuH93n38hlvnj/h4d1b3L1xlbFb17l74yrXL13g6sXzPB67w6e3r/jl03u+/PiBXz6956f3b/j45uX47d6HN6/57efPX8fm/vYHf/v1C7//8jNffvqRXz//xG8/f+bXzz+NE4tvqsTvv/7Gy+cvePr4Cffu3OXEseNs39ZNbXUNSQmJ5OXkkp2ZRXXV+q/Vq+urKcjLp3VDC8eODrCrZzunjx/hysXz40rQhaGznD15jOMDh7h++SJXR0cYPX+OoTMnOXPiKIOnjnP5wjB3b17j0b1bDBzay949O9m3fzcdWzoJCgtFTlGJpSoqePj50dDaSvn6KgTpyVjbWpGQGMeBg/s5feYUV65eZVNHJ0GhESipqWNlZ09lTTWllRUsUZDnh6kTmTF3Jhorl6G+XA2fQC8aW+vJL8nFycMOLS1lAoO8UF+mwOQp37NUXhqtlepoaKmhpqWKnNJSZBSWMFtkPt9N+J4/T5lMaHQUe/bvZ8IMIf4yYzr/M3Uif5o2iYlzpzNNeAZT5k5l0swJTJzxJ+YIT2KuyETkFOahtWoxZuuW4eSqi7W1JuYWGuiZqCKnJoqo3CzEls5mntRXEjFvsRBzpaYzS3wKE+f+iRniU5kvOxvhJXNQ1VNEQ1+N2ZIzmLZgIrMlpiMkOpnJ8/+K0IJJzF40DUnFhSzXV8PF1wZFTWmmzPozs0QmsVxXmbBY339WvV7mlvV5Xqhl8FJZwCulOGIzMngtH8lL1TReK0TxRj6ch3qbuWl3lcNH9tO2sQFNLWWkpUWxWqdPZLA7CRHehPs6E+7nSqCHI/5u9oT7uWNjsoblqrL4e9hhY66LnYUubg7G+HhaIIjzpiAjhDBXIxL9LYnztSbUYx1OltqoK4qiKL8QBcVFKCpLskJbCY0VSxCXnoGSqhhaK6VZqjSPVTpyeHvbY29vRklJFvv2befmzVFqakoxNNRGR0eT5qZaOjvaaG1pJDsrjcaGGg4f2sexo4cZu3eLwbOnuXnjGg8fjHHr5nUujV7gyuVRrl29zJXLo4xeHGHk/BBPHj/k80+fePb0Mffu3ubZ069tZX/8/DN//PgTfPmV3z9/Hm9KO3zoAFu2dLBnTx8xcdHkFuWRW5SHiaUZ6qu1MLAwwcnDhZDIUErKijl4+AADR/upqasmLSOVtOxUBOlJFFYUEJUYSVpuKj17trPjYC/xGXF4BLgTkRCGhp4aMqoSrDTUQNtkOSqr5JFVk2TZamWMLNdgZm2AT5Abrt6OhEQFkJIeT0R0ELEJkSQIYkhPTx1HRkYaDQ11NDc30thYT3V1FSUlRWRnZxIWFkJMTBQxMVHExkZTV1fD9u3bONy/n94d22jf1EJTcx1l5UVkZaeRn5dFTXUFvT1b2dO3gysXz/P54zvevHjK88cP+PLjB549HOPZo/v88eUzVy6e5+nDMT69e82ZE0c5sGcXne2t+Hq6kZeVzqd3rzlyaD9xUeHs7u2mrbmB3AwBNaVZBHlbU5GfSGluIjbG2ng7WyCIDCAu1I/8lER6Nrfy7M4tHly/ysn9Bzm6dx/H9uzjTP8Auzoa2N/dSlZ8MKWZcQzsaCfW34lITyvSwj2I97enKiuaTVVZ7GgpoyYrigRfG7IjPcgOd/lnJsKHyiQvKhI9qU7xpSEziJr0ACoE3jTmhLIhP4LarCAKYl3IjrAnL9qJong3SpM8acoNoyE7hPqsYOqzgqlJ9aM8wYOyeHcqk7wojXGlLNaNyjgP1id4USvwpT7Fn6b0IJozguksiGRLYRSb8iNoyQr+2vaU5kdVogdF0Y40ZAZQHONEbqQdZUnulAs8yIm0IyPUiuwYJxKjHQkLsSYqzJqsNC8qS8LJSHEiOtSEoix30uOsvt6aR5qTm2BLaaorZWlulCS7UZziQXVxONlpnmQkuxERbEZCtC3BfoZEBJsQ5LuWYP81+HmtJsBHh7AgAwJ9tXFzUsPJTgkPJ3U8HZZ9rY+NsCbc15SKghgO7WpjY0MJfq42pMaHU19ZzO6erezduZ0d3V0c3Lub48f6OXxoL4cP7WXXrq20ttZRVJRFWlo82dnJNNSWs21LGz1dm+nubKevdxvH+w9w8vBBDu3eycDePgaPDXD8QB9Dxw9xcGc32zY20t3eRFNVITUl2ezo3ECorxNJUf7UlGYwsLeLysIUEiI96dveTEtdLhuqs2mtyyEhwpWSnCgyk3zJSPQiOdaZnFQvEqNsSYqxIdRfj7JCH5Ji1+HjvozwIF3ys5yJjjDAz2cleVlutDYlkhJvj6fDcm5e6OPEvhYaimKoygqhOMmLkmQv1qf7U5XuRUGcA2nBFrQVxdFenERdZij5Uc7kRztQl+VHU0EgNVlehLuvJMJjBRmRZkR7ryY1woTKbM//koj/JKYLSzNz4RKmzV/MX4UW8oOQKNPmSjFtrgQTpovww3Rhps8VR1PbmMT0QgxMbFDT1EVETBZhURk8fcPIyitH39gaETFZpOXUsHX0QnuNGat0TRAWlUFYVAZDU1v2HjzBxo5eJKSVMDa3x9DUlhV6JgjNW4SEjAK9fQc5fuIsly5fZ/+Bfiyt7NDR1WeFth5aK9fwPz8I8cMMEabMFWfiHClWGTswW2wpWmsskFNdzeTZovxl4mzEpeUxMbGmfVMXjx4+IygwjEXi0qipL8fYzAY9fTPaO3dw+OgghwbOUFnZwOHDJwkOjsbGxoXExAzs7d1Zrb0WG1sndHT1cXbxIDQsCjt7Z7q2dvP02StOnB4iJasMCwdfrJz8UVtpiPgSdUTEFViitJJ1dh6YrHPC1MKRwpIamlo68PAIYJnGSpZprMTRyQ0PDy98fHwIDAwkKSmJ5uZmDh8+zNGjR+nr6yMiIoK0tDT6+voYHBzk+PHjHDx4kIGBAUYvXOTC0DA3rlzl9vUbDJ45x+6dfXRt2c6evoOcODHElm27CAqLx8zSBaVlengFxBCTnIeGthmL5TXw9AyksKCM0pIqtm3dwZbO7Rw+dIxHD59RWFCKxrIVBAYGo6W1gtzcfGpq6igsLCYvL4/8/Hx27drFvgP7WV9dy/q6RvyCQskpLKW2qRV9I3Mys/IoKSmjtamZA307uTZ8jue3r/Lu/m0+Phnjy4e3/P7zj3z+8JZH925z9eJ5Lp0/x+jwIOfPnmJk8DRjt67z/tVzfnz3mg+vX/D62WOeP7rPo3u3efHkMS+ePObDm9dfF2L/9x/84/ff+O3nz+Prsd/w/7Va/frlKx49eMjjh494/PARN65d5/zQMP2HDtOxaTNNDY0UFxaRm51DzfpqmhubqCyvoKV5AydPHGPg4AEujQxxYegsRw7t58CeXezcvpV9u3dwcXhwfFzu9vUrXBwe5PTxI5w9eYwrF89z/85N3r95Tv/BPVSvLyctXUBxaQmVNdUkp2eQXViIp78/zj7eBEWEERgejPryZRiaGbDWUAdbe2sEqSlcvXaNm7ducerMaRxdnCmpKKd39y4s7ayYNH0y02cLMWv+TMSlF2Fhu47E1AQOHzvExs5WZJdIor5MCVGx+UjJLEJbdyXKqgrMmTeb7yf+hemzZjJ11gx+mDaNP0+ZjJiMNH379hEQHs5fpk/jT9Om8N3kCXw3eQJ/EZrExFmTmTDjByZM/56JM75nofhMxCRnICYxDTUNcYxM1LCw0sLRUYd1lpos15NDSmEeCxZPR0x2JnMlpzBbfNJ4K9O0BROYtmACUxb8wJQFPzBn8Qyk1BYhKi/CxHl/ZYrwBGYumspsienMkRRilthUpgn/gITCAgytdfGPcGfmgknIqYhjYL4KWSUxzGzWYGShjbGVATftr/NUq4w3S0N5IxfMa4UoXitEkVFYwHspV54uryApLREvH3eSU+LZs2c7wcHe2NqakJkWR7CvI6kJIcSF+uDrZoOvmx2CmBCSY0MxWbOCFSpy+LpYE+rrhLezOWnxQaQnBREb5kKwtwXeVqvwtlxOoIM+LutWkRnnh7eLKWt1VTAw1EBmiQirtJWRXjKPxbKzUVEXR3bpHFTVRdHWXUpwsDt793azd283zc1VHDiwk717e9i9exvNzdVEhAeRnZVKXW0VxUV5FBflsbGtmV07tzN49iRnz5zi2tXL3Lt7m1s3r3Pt6mVu3bzO2L07jN27w7Onjxm7d4eXL57x+29f+PzTJ+6P3eX2rRu8ePKYXz5+5N3TZ/z84QP/+PVX/vbrF65fvkRDfS3FxYWcPHmCgCB/HFwdcfZwwc3HAxNLM8zsLHF0dyYqPprmlib2HdhLx5bNFBYXkJaRyv/D3ltFVb3n///OnOM5NnYHKhYmimIrKiggICDdHZuOvYlNd3eDUoKUKAiChIFYGCBhYCJ2n5hzZubM9/G/YA6//3f9fpdzORev9b7Ya8fNZ633Y7+e4enjga2jDR6+7hhZGmJkaYjQ3wtRsBBdcx2MrAwRBniy8+A21m+XRm7fRlbJSrFl93oU1fbg6i1A00CV3Qe2o2+qjYGZDhZ2Jrh6OOLiLsDVwxF7R2vEYl9CQ4OJiYkiNzeb4uJCGhsbqKwsJyUliYiIMGJioggPD+XYsTxOnCgmJyeLioqTVFdXUlt3isqqMkrLisg/lk1YeBBOzvZ4uDsTHRXGqepyTlWXc/3KpZHwiNeDz3j/apCeO528ezXIm9eD/M+//k7juTpiosNpbWkkMiKExnN1BAX6UVlRSvvlNoRebqgePoSKsiKqhw/h7mKHk60hOkf24mpniJnBYQSWely7VE9hViINNWVEBvhQdeI4j+910dN5nWutbfTdus2ty+00nT5DTXEmoSIBKRG+XKgrozQrlgBXSy7UFJAbK6YwOZgobzuCXU2IElkjstLCx0abRH97AuyPEumsR4SjNlHOusS6GRDjbkCUqx7RbsMdEsl+lhyLciUlwJpAgSZiO3V8bVSJ9DCgOFFIWoANWSEOZIU4kOpvTbKPOUneZiSKTInzNCJDbE26nxXpPpakeVuQ7mNJpp81OQF25AbaUxDiQFGY44hBOzfYjrwQ+2GJk7cJKb5mhLtqE+ykSbinHiFu2ohslPGyOoSvowYOVspYWyoTHGSFu5sW7i5HiAgxxU2ghKPNPrxdD+Pjchg/5+EJ8ThKlI8Bkf826UYHWRLiZ0KoePjC7Ouhg5uDKp7Oarg6KCOwVsDecj9Otgp4OKngbKeIhdF2jHQ2YqIni4HGBhxM5RE5a+Bmq4anoy75aaGcyE8iwMuR6BBfSo9nc7amkoYz1bQ01nOp9fy/N9d1nCwrIjc3ldTUWLKykigszKaioojz505zvaON6+0XuNlxia7Oa/R336b/Tidd1zu4c7Wdezev0XXtIvfvdHCrvYWOljo6Wuo4dSKPvNQYygszyEwM42xVIYmRYk6VZpMS409mYgjlhWkcz4oiIVyIv6clJtoH8HIyIDVWSGKkK74e+lgZy+Nsq4y3uyb2lvL4eKjj4aSEWKSBr5c6ni5KhAbqY2+9hxCxHoE+utia7CFIZECU2IK0CEcSAu2IE1sT52tBUqA1GSH2ZARbkehrTJSHDilia1LEtkS5G+JrdRixnSpxPoakBJoS76tPoIsq3naKxPsbInZUJi7AkHCh9n8h4j85E2YuYcq8FUyZt4Jx0yWZMH0xU+YsZ/LspYydMp+pc4blSfOXrkVZwxDpdXJskN3FwiWrmT1/Gd7icNKzi5BXUGPGnCWMnTiTo3rmWNi4oKFtwl9GT2K59CZkt8oj8gvj7cdfUVHXQ2qlDELfULQMLFi3eRdbdshzsrqO651d3Lp9j3s994lPSMHE1BJ1TV1WrZNl/tLVSMweTlg6aubIzkM6rN+mgOIRI5ZIb2bSjEUsXLKaFdIy+ImD6esf4H/+BdlZ+cyes5DtO/bi7u7L2XNtVNU0MvTmK8ePl7F06WpUlDWRlt6Inp4ZOTlF5OUXsUl2G3PmLsLcwpaAwDCCw6JROKSKopIaqke08fUPY63sbqbMkUJ2uyJrZXezfrM8KppG6BhY4y0OJygsnpraJt59/JmnL17T2taOg8AVNfWjeHr54OLihpmZGUeOaKKlpYWXl4iioiKqqk6RmZmJSOSDs7MzCQlJtLe3c/r0cATimTN1PLz/gPev3/D6+XNePnnGiydPedR/n2sd12lsaObM6QYazrVgZevMjt0HWbxsHQYm9sSl5qOiacT+g0cIDY2luqqWjis3SU3JIj4uhVdD7/n1l39QUX6KzbLb2LvnwP/yiyQnp1JVVUVycipFxWVExSViZmnHEW19tu0+gLvIn8S0HPYfOoy3OBAbW3vCQ8O4cqGFwQf9DD3s4cPTB3x++WQEIn769J6B/h5uXLnE1UttXG+/yPX2i9y7fZNnj+7z9uVz3gw+4+XTAYaePebty+e8fzXIz18+j5TH/fH7b/zPP/7Or9++8tPnTyPt1X+mn/y/QOLj+w+8efWaF8+e8/D+A7rvdnH39h1u3eyko/0KTecayc3OwcvDE19vH/Jz8ygtOUFJUTFn68782zdxl4stTRQdyyUnI5WkuGjystK51n6RB73dPBt4wPPHD+nrvsPNq+3cut7Bw757vHrxlJfPB+i4coGI8GBMTA0wNjdD4OZCQFgYIbEx+IWFoqiuRmhcNBl5WZjZWLBGZjWH1Q9hL7DBPyQAJ3dnvHyEdFzroPP2LR4/fUJ9YwO2AjvGThrHhCkTGT3ue36c8AOSyxaxebssIZGhOLjYo6SswOatMqyUXsbqDdIsX7mUSdMk+H7saP7y43eMmTSBUWNGM2rMj4ybNpWs/Dyy8vOYvnARo34cw3cSEvxl4nj+OmE8oydP4MfJ4/lh8hjGTRmLxKwJrNkoxfpNUsxbOJHV6+axfecKdu5eiZ7uPrS09yCzbQnzl01mluR45klJMGPxeKYuHMN0yQlMXTiOaZITkFw7hzkrZzBDagpSmySR2iTJ5IUTGT3tr0yY8yOzpKYyb+VMZi+bxgxJCSTmjmXBylnsUNzMlLljMbHVwcJen8UrZ7Nt7wY8/QRs3bOe/Sq76dfq4uW2JIbkYvi43Ix3a1yITknk27wDfFmkRlxyPPnHc0hNS8Daxozo6GAsLAwwMtJE7fBe7Kz08XCxxMvZCmdbYzydrIkK9iFA5IKG8j78PZ2oLMqmpjSfIG8BhdlxZCYFEextS2yQM1EiSwKddAnH5DkSAAAgAElEQVR2NcFSZz+BnhYE+diirSnPgX2b2LlrPZu3LEdq2QxWSM9ivcx8NsstYe++NWySXcKyZXPQ1VXl4MFdWFrqExgowsjoKGFhYhobTyP2E+IvFpGZkUJRYT4Z6clkZ6VxsqyYutpTnDl9ivbLF+nt6ebRw/sMPHrA0ycDvHj+lMEXz3g1NMiroUHevnnFzz995eefvvL82RMePujn/etXfPvwgbfPnvPl3Tt++fyZ969f0XyuAaGXB9bWljQ01HNYTYVNW2VZL7uBowY6qGqpY+VkR2R8NEVlxTQ1N3KuqWGk7C0pJREnd0eOaKtjYK6PtaMVnn4ehEQHE5kcgV+4L05ejlg6mrN2qzQbdqxm4661rJFbwTb5jbiI7GhubyCrIBUtfXXMbY2xFphj42iBwNkWgbMt9o7WWNmaoaeng7W1JYGB/lRWllNZWc6FC61UVJwkNjYab28hgYH+HDuWR1PTOdraWqipqSY3N5v8/Fyyc9LJzEolL3+4vyI6JhxPL1f8fIUkJ8XR1HiWK+0XeNDbzd9++sLvv3zj26f3/PLlI48f9NHbdZuff/rMh/ev6bx5FStLU8xMDdHT1SIhPhofb0+iIkM5XVNJUmIsaqpKyG3ZiI21ORpqB7G31sfaQovdW6UReVpz9eJZ/vX3z/z29S1//P6F3tvXuHqpmZ7O63Tfus7D7ru8GBjg+oWLlBcXU1eWS315PncuN3Dr4lmSQkTkJQRzPDGEopRQTh1LIFJki9Bai0ihFdkRXhQnBZIT5YmfjQax7kaEC44S5qBFtIsekS66BNqqE2CjRpjjUUTmSojMlbA7ugMHnV24Gu1HX2ENJsoyw/8q+1qQFeJATpgjqf7WpPpZkhVkNyJzygsRkBvsQG6gPTkBdiPwkBfkQH6wgOPB9hSFOVIY7sTxUAHHwgTkhzqQEWBFnMiIKA89ghw1EAvU8XfWQGingsB4LwLjvbjZqeBkr4aDnTqhITa4u2lhYboXX5EO3p4amBvKIbCWx0NwEE+Hg3jYHEBor0SAmwZiZw08rA8RJDIgyMeIyABzQvxMCBebEiAyQOxxFHfHw9gY78bKZDdOVvtxd1TGU6CMk60CTtbyuNkr4G57EFuj3diZ7sPRQglT3X0YasojsNQhwMuRED8PKorzaW6opbXxLB2X2rjc1kxT41kuXmimuqqMgoIsCgqyqK+v5urVNq5du8D1jrbhNvOuW/R13aL3bif93bcZ6OlioKeL+3dv0XPrKg+7rnG74zyl+WkkhIvJT4vl5PEMspMjiAkR4WxjiI+bDaF+rkQHC/Fxs+F2RyMXzlURHexJXkoEealhlB1LpKo4hbrKLGJDnQn3tyE+whEXu8OIvfQQWCvgZKuAs50icREWBPvp4mC1F28PVcRCTRxtDmChv5Vgb0Nqy2Jxt1ImO9qVpCB7EsRWxPqYE+dtSpKfGSn+ZqQGmJLib0a4iy6RbgYEC7TwMlPA03w/QU6qRAu1iRZqE+J+BF+HQ4R6aBDgrEqIhyZeNgf/CxH/aYiYvlCamZJrhmFiznJmLJBm6txljJ+2kInTFyIxU5Lp85axXV6FOQuWIym1Folp85k2SxIlVR3cvALYILuLgypHUVTW4vARfQxMbAmPTiEjp5ilKzbww7hpCFy8uXG7n5VrNrN52z78AqPQM7Jm++6DbNq6m7DoRB4/G+LJ81c8f/GaspPVHNHSw8VdhLK6NivXy/Hj5Dls3KmIs28EStrmuIuj2KGgwdLVW4ajYucs4bsfJuLrF8TTJy/hf6DgeAkbZeRwdRMyMPCSk5W1BATHcOJkDbk5BRzYr4TkAikmS8xgn/xB7O2cCQwKx8TUiqO6JviIQ9E3ssTcxhErexciYpNRUD7CkuXr2SWvjKWDJ9n5J7Fx8EBuhyIGJrZ4+4VRU9tETHwaTecv0NXdT+etbh49fMax/CLiYpOIiU7AXxyMoaEx++QVOXhQCQd7Z3Jy8ig/WU1ycioioR/GxqY4Clyprz9HWWklJ06UcbrmLLc77/DtwwfevXjG0MBj3g8N8enNG54NPOb6lQ7q6xpoPNeCgaEZKoc12LFbAXVNQ3z8I1DTNERR6QjGxtaEhcaSnpaHqYkNQi9/Pn74xk/ffiMvt5BNG+XYtVOejTJb0NUxpKSklIaGRmprz3L6TD3Hi8rZulOBGXOWILV6Exvk9rB1z0EMTe04rKFLZs5x/AOCiI+No6G2hltXLvG45xavB/oY6LrJqyePeP9qkKFnj+nqvM7F5kYuNjdy7fIFOq+283zgAW9fPufT21d8eP2Sd0Mv+PL+Db/99IU/fvsF/vmPkVbqPwHhT5/E77/8/L8g4s989t9/GdZzf/nwnp+//cSvP//CuzdvR7YQ1zqucuPadW7d7OTK5XbaWlo5nn+MlKRkqioqudDaxoXWNjquXKbj0kXu93Rx5WIrJQX5ZKUlExLgh5/Ik/TkBK61X6T/3l2eDTzgYd89um/fpK/7DoNPB/jwZohHD3vp7uokOiYcNw9nVNTVWCi1hL2Kiqjr6eLm64PAyxMzgS2ahjoEhgdjZGnE8tVSTJw6HnnFvRxQ2o+Wnib2znb4hwRQXnWSvv5eHj56QHNrC1Z21kycOonvx45mzMSxjJ88ga07d7BTfhcqqsqs27SWNTJrWblOmulzZjBm0gTGTZ7EuGmTGfXDaEaNHpYx6ZqYUFtfj+yuXfwweQrfTZzEaInJfDdxEt9PkuCHyRL8IDEMEhIzh+Nhd+7bwrY9MkhKzWDF6rmsXjeP5aumI79/HfIH1rN2syRzlkxk+oIxzF06iZmLxjF9wRimLRrPlAVjGTfrO+atnM40yUlIzB/H4g0LkFw/n4nzxjFx3jjGz/6BeStnjkTATpk/nqkLJjBDUoIFK2cxceZoVspIMnuRBFNmj0HPVJ3opCB27t/EbsVt9B/tRcvYiLdr3YY9ERsD+LJIjY/LzYiMi0Lo7YXAyY7omDBE3u7Ex4djYqKDjs5hNDQU8PV2RGBvhIeLFeHBQtKToyg+nkFhThrpCVE0nS6nrqKQqqJsxO42RIhdiQ3xIDnci9gAJxwNFDFX34aTkTJmGrvZt1kKjUNyyK5byPKlU1HcL8vqVXNR2C+Lsso2Nqyfx4b189izWxplJTl27tzAunVSbN++AVlZaRQVd6Orq46mpjJFRTkkJcbg5+tFSnI8ba1NnG+qp6y0iPKTJZSeKORESREtzU309/Uw+OIZLwef83LwOUMvX/BqaJCXg8/5+OEdnz6+593b17x5PcSzp4958vgR714N8e3Dh/8DEENDPH5wn4baM7i7uaCnp4OmpgY6etoYmBqyefsW9ispoKqlTkBYEOU1lZxpqOXCpTaaW89Tc+YUpSdPkJ6ZhjjYDzehK9aOVriKXAiLDaWovJCm9kaqz1Xh5ueK7B4Z9ijvZLvCZmR3rkVBdTeLV81n695NuHs74iYSYG5rjJGFHtZ25tg7WmPrYImtgyX2Dla4uDpgaKiPiYkR3t5Cqqsrqaqq4Pz5RqqqKsjPzyUyMpyAADHV1ZWcPn2KU6eqqKqqICoqgvz8XOIToomIDCE0LJCQ0AC8fTxxcrbH3c2JwABfWprPMfConw9vhvjl6yd++fqJP37/Ff7nn3z79J6B+70MvXxG191Ovn39SFJiLNu2yiK3ZSPubk54uDsTHCTGX+xNTnY6NacqcHayx8LcmD27t6GuKo/yoR2UFmVwraORa+2NfP08yODTPr5+GmLo2UMa60/R2niWe3dv8vh+L71dt2lvHe4H6blxgb99HGTwwR1Ol+YQJXYlJsAVTxt9koPdCXI1I17sSGqQC5lhHhQn+JET7k6s0JLMYEeyAu1J8DQmxlWfJKEpySIzYlz1CXfSJtJFl2CBFgF2R3DS3YOLvjxCCyV090tzSHYetlrbiReZkh5oO7KJyAiw4XikC0Ux7hyLcCY70I6cIPsRiMgS25Dha0WqyJwUoRnHguwoDBWMbCKyA21IE1sQ7ak/LFlyPYrY6Qg+AjW8HA7jZKWApcEOLI134WB9kLBQW2xtVbG1VSE4xBIHe2UMdLfg6aaGs8NBrMx24GS7H3f7Q7haK+Buq4TIUQ1Pe1UEZgeI9rckLsSW2EBrogOtiPAzJcLfjAAPXTwFajhbKuBkpTD8XvtDeNgdwtVWEQ+7Q4gcD+Proo7IUQ1XW2V8XXXxctJDZZ8MirtlEHs4EB8RQG3lCdrbztN59TL3e7rovn2Tixeaab/cRlNjHaUnCjiWn0V1VRnN5+tpbTnHhZZzXLnUQs+dm3RevczVS610Xr3Mw+47PH/Qx+PebnpvX+NW+3kunKugoiiTiqJM2ptPc+tKEzVlecSF+RDk7cSlplNUl+QSGeBFTWk+bQ2VpEQHUV6YwamSLIJFAgK97EmJ9uVy00lK8qJJi/MhLU6EyEUPTyct3BzUCPIxws1BFS8XdVzslQj1N8TefBf+XhrDhnOBCjGBlgS66XCuPJE4sSXxfpbE+5gTKzIlTmhCoq8paWIzMgLNyAy0RGx7mBAnTQIFR/CyOICr8S68rQ8Q7KZOuJcWoR4ahHtpEeiqTmKQOcHu2vg5qv8XIv6TM2m2FLMWr2Wu1AamL5Rm6twV/wsivhs3nVkLVyK1ejMH1fRYumIDi5etY+zEmUhMm8+8RSsR+oZibO6AhrYJK1bLcuCQBk5uvhw4pEF6dhGVNY1sktvLnv2HKS47zZwFy1m6YgMHVY6yQXYXa2TkWLdpG8YWdrRdusrTF68ZePyC2vrzBIVG0djaTm5RBRvk9iC7S5GcomrSj1cSkXIMDUNbfpg0h5XrtzFt7hLWbtiGg5Mnzecv8vTJIHW150hMSMXI0Jy62kZ6ex+jp2eGprYJR48akZGag79fEBvXb2HR/KXMmj4PE2NL/MTB2No5kZNfQmFpFYlpOfiFxLBm0w72H9ZCQ88CA3N7tHTNkFc8zH5FdY7qmuDi7kdcYgbiwAhy8wrJzjlOQWEpNafr6bjayaeP33j+bIj7/QOcKCknKDCMI+pH2bVTHjVVTexsHYmOiictNYugwDDs7ZywsrTD2cmd7Kx8wkKjKCospb/vEV8+fWXo6VNeDjzkxcP7DD56wKsnA7wYGOBhTw/dt+9QXlaBkpIKOtoGWFrZIRSJiY1Lxt7BBQVFFdavl2P16k2sWrkBXV1T3Fy9CQqK4mRZDZlZ+WzZvIP1G2TZtVOeuPhkcnOOc7m9g+rqGopLK3HzCmKVzE42bj3Apm0KrNm4G4mZkkivk2Ovggqn6xqJiIwmPDycEyUFVJUVU3OyiI6WevpvX+XRvbs8e3Sfgf4eOq+2c6mliauX2ui+dYO+rtsMPnnEh9cv+fnzB3758pFfv37i779844/ffuGff/uZf/399xH/w59+h1++fuHvv/7CH7//NvLa/1/e9Ou3ryOdEE8GHvPh3XteD73ifl8/fT299N7roftuF/29fbScb+Zax1UutLZxtraO9kuX6evppftuF+2XL3LlYiu9XbfpuNRGadFxstKSiQ4PIdjfl+jwkJHUpkf9PSOpTQP3e3k9+IyPb1/x4f0revvukpWTTlp2KvZOjsyVXIjM9m1oGRshJ7+XsIR4vILE6Fkao6CmhKmNKSpHlFiyQpIJU8Yxe8FMlkkvZdW64c6IzdtlmTZ7KrvkdxIZG8X55vPU1ddxtv4sNnZ2HFRWYsv2bVjYWCO7VY4ps6YxY94cZs6fy/gpEkyaPpXvJ45j1Oi/MnrSROYslsTI0pK6hgY8fXwZNXYcfxk/gfEzZvL9pMl8N1GC7ydJMFpiMqMnTeTHyROZPncmkisk2b53CzJyq1m8bBZSK+cgtWImCyQnsmLlTFatmcO6LYtH4GGelASzJMczc9H/kTNNnj+G2cumMGHOj3w/ZRRTF09i+tLJTJg7lqmSEkxdNBHJtfOYt3Imk+YNt1vPWjKFKfPHM3H2jyxbt4Cp88YhuWIWK9cvQlpmMVGJgUQnBSG3ZyObdspxRF+H96sd8RD78G61M5+WGpCRm0lGbjrOrgJsHSzx9fPCzd2B0FA/tLVVkZaWRFl5Lw4OJhjqH8bPx4niwnQaz1ZyvqGampNF1FaeoDQ/A4GFIVYGGpgcVUZ590aMNfYT5GmDidpurLX2oLxVCu0DGxHZaaN/eAdm2vtR3i/D3u3S7N+1FukVM9E6sgdvLysEdtqoqW5j3541GOgfJDExFF9fVwwMjiAvL4ednRnt7c1UVhbj6emIt8gdUxN9HAW2lBQf52RZMXGxkcTGRBAaEkBFeRltrc309nQz8OgB/X099PXe48njR7x5PcSH92/5+uUTP//0lY8f3jH44hmDL57x5vUQb98Mpwn98vkz//z1Vz69e8vboZfc675Lfl4OoaHBHD2qiZWNJRZW5iirq6CqqYam3lH8gv2pOXua44XHqDlzitYLLZypO01SSiL+gWKiE6I4XnIMTz8PXITO+IeJySnMpqDiOOGJYdi62aBnrovcPlm2yMuwedc6NA1UUFDdi5OXHaHR/gjFrugYaXJQdT+GJrpY2ZphaWOKwNkWVzcBvn5CoqMjEYt9CQ4OpLDwOKdOVXH+fCMtLee5cKGV0tISsrIyaGtr4fz5RurqznD69CkSE+MpLS0hLT2JqOgwxP7e+Ph6ERQsJjYukvS0JHKy07nSfoFPH4djqb9+fMfn92/49dtn/vjtFwafDowARGtLI22tTaSnJaGirMiG9atRPXyI1pZGAvx9iIkO5+efPnPxQjObZTdgYW5MYUEuAWJXigpS+eMfn+i80UpstD9VFcc4d7aSLx9f8uh+F3nZKeRlp3HlUguP+nu4d6eTjksX6evu4llfJ9da62g8VUJFQQYB7jZY66tSfTyF2ABnxA5GRHhZE+Jigrf1UWKFlkR7muNno0VOmAvZAfbDnggvE1J9LMgQW5Pma0mStxkJQhNS/y1nSg+0JcbTiGR/K2KExogslXEzPkCEqx4xnkbEehkT42lEgtCEdH9rckMF5IU5khVgOwwSAXZk+9uS4WtFitCMBHcjYl30SfYwHI6Q9TYb7qQQmZDkbUK0pz6BzpqEeOjg76KJyFENd3tl7Cz2YWqwHVOD7ViZ78NbZIi1tRJ6+ttxcT2CsdEu1NXX4ummhqXZLmwtd+Notx83gRLujsoIndTwdjmCyFkDT3tVwrxNiAuyIdzHlDBvE3ycNQn3NSHIS58AD12EAlW8HA7jaT/cleBmo4ibjSJeDsr4OKvhZqNIuK8Rvm5H8bA/gsjFAOOj+zHUUiQpMoDyohyaaqvouNhC791OXj57zLOBB1ztuERD/RlOVZ+k9EQBZaWFNNSfpv1yK9evXebWjSt037nBo75uOq9e5mLzOTouttB1vYO7165wta2ZtnM1tNZXkJEQjNjTlshAd45lxFJVkk19dRGt9RUkRPiRlxZNdJBo2GB95iQxwd5Ul+Rz8dwpirISCBYJSI70oyQngRsXz3C6LIMTebE0ns7H190YobMuQhdtAkSGeDppEOxrjIejOqG+hgQLdQj11iM+yIz4QAvcLA/h63CE0gx/xA6ahLroEu6mR5zQhNQAS7KDrckOtibN34QkHwM8TOTxsTqIj80hPMz24mK0A0/zvfgJlAhyVSPWT5+MCGuifAw4luhOuJchAc7/lTP9R2firKXMWLSaWYvXIjFnGZNmLmXavJVMnz9srh4/dT6Llm9AcoUMew9qsH7TTnbJKzNfchWTpy9g6YoNyO04gNyOA3iLw9HWt2CD7C7MrJzYsecQqhoGHDlqjLa+BXpG1ghcvFm5ZjOr128lIiYV6bWyrN+47d+nHNp6xly4fI1HT4Z49GSIjut3OdPQQuOFa2yXV2Ke1FpiUvPIKz2Nqb0Hi1fJMnbK/GEp0ZbdbN1xgMycQi5dvMqx/CIszW0w0DMkL7eA5vMXRi72CofUcXbxxMrCFjdHV9wc3bGxssfK3I6Y6EQiIhKws3OloLiKwNA47By9sHTwZMHy9cxaLM2CZRtYsWH4dy9ftY5Fi1agp29CUFAUbu4i9h9QGoYR3yBSkjOoOVVH+clqas80UFJ8krTULAoLTvBq6D0hwZEoKqigpqqFqYkVDvYumJlas2f3AaytHHB28vj352QS4B9KwfETDDx6zoP+h3waesVPb1/z5dVLhh4/5Gl/Dw96urh9vYO2800UHz+Gg509cTHxFBwr5HxjMzU1Z8hIz8HWRsD27fuQXruFFStkOKRylMOHdTikoklgYCQ5+SUYGVmxcfN21q7bRHxSOjGxSZRWVFNbd46M3EK27DzEsnW7kN2pxBJpOZZIy7Fhyz5Wrd3K2o1bCYuMw0voTXx8PPVnT3O6+iQ56YlUnTxO/90b9HXdYqC/h4e93dy6doWrl9q4c+MqD3u7efKgj1fPn/D53Wv+9u0z//j1J/71+6/86/df+e2nL3x5/4avHz/wj7/9OuKD+O3nn4bN1X/88/+CiD83FZ/fv2Pw6RMe9PZw5+YNnj8eYOB+P123OuntusvdzptcbGmmtamR+jOnaTxbR2tTIxdbmrnRcYW+7i5uXu2g6mTZiEn6z01EenICx3OzqCgtprKshKb6Wm7fuMrA/V4e9t0bzn4feDASZfvp4xu6792i8Xw9FTXlpGVlYmpticz2bazfthVp2U1s2beX/WrKuPuLWCe3kRUyq7B1tsHYyogNW9awZOVClq1ezPS5k5kxdxqr1q1g8fJFSC5bxIIlC9m0VRb5AwcQODvRdP48ly63c7m9ndt37nC2oQG/oEBktm5l1NgxjPrxBybOnMHGbVvRNTEmKz+P2oZ66hoaEPmLmTp/AaPGjGXUuPH8OGUqoydOZvTEyfwwaQo/Skzhx4kTGT9FgjmL5rFy/UrWblzNrAXTmDF7InMXTmal9AI2bJRi9dpFbNqyDNmdK5BcOY15SycNn1ISzF06iQXLpzFn2RSWrp+H1Ib5zFk+nckLxjNz6RRmL5vGzKVTmbtieAOxcPUcpi+WYNK8scxcPHlE0jR53jjmLp3KwhUzGT/1ryxeOZsFUtNHgGLzjuH42h7957zaHMG71c6IxN4kpSdyoqKEzOw0nJztsbYxw8rSBGNjbaysjLC2NmTNmiVoah5CV1cFY2MNMjLiaG4+w+ULjdSdOklMqD/ebgKcrEyxMdbBVPsw3gILdA7tQn7Tckw1DmCjcxBP8yMYq8ihsXcdbmZq+Ar0sDNURuvQFnZuWoL+kT1oq+1k4+o5aKpuJzXBDx+hJUoHZNi5bSVqh/dibKyFWOxOTc0JkpKiyM1NpbKyGLHYEw93JyzMjdDT1UIkdCfA3weR0J3UlATy87KoOVVB47k6WlsaqT97moryE5yuqeRW5zVev3rB2zcvGXjUz9DLZ3z6+Jahl894NfScL5/f8+H9a96/fjXyDP5Z+vju7WsutLX8+0LehIOjPQoHD3BUXxtbRzvchO4EhAZSUn6C07U11NXX0tLWzMmKMkQ+QiytLXATuuIb6IOOsTY2TtZExIeTX5JHfGYcDp72eAV4kpqTwjZ5WTbtWIfszvWsl5NG/uAOhOLhFCYXLwFGpnpo62ng7uWM0McdTy9XIqNCiYgMITwimMTEeIKDA/HxEY2kM9XX19HUdI5z5+opLi6kqKiAsrITnD1by6lTVWRlZZCYGE9iYjwZmSkkJccRERlCVHQYBYV5XLjYzK3Oa1y7enlkw/DL1098+/Senz5/4MObIZ486KOlsZ47t29w/0EP8QnRZOekU1lVxtZtsqiqKbFUahGGRrr09nVRUJiH2N+b4wW5FJccJzwiGK2jajx8eBf4hfLyfOrqyvH0dMDQUIObNy/z888fgH/QeK6WosI8ms/X8/BBL8+fDXDzRgftl9s4f+YkDdUllB1Poyw/laQwb4yOHCA+0J1wbztivB3wtdcn2NmYSE9L8qO8KI73JsxZn0D7oyR6mpIqMidVZE6ylylJQlPSfC1HQCLaTZ+cf5urk/0sSRFbkRPmSEaQHdEehkS46hHqpE2wQItggRZhjkcJd9Im1sOQVD/LYT+EnxUZvsOT7mM54o9IFZmT6KZPkrsBca56RDtpE+umR4KPCQm+pkR7D7cT+7sfxcNJFYGNIuYmu9DV3Yy29iZ0deQwMNyJsbE8Rsa70dTahJKyNKZmu3F2VubIkTXYWsljZyWPwEYRN8fDw0ZhVy3EXvqE+pggEmgQH2hNfKA1CUE2+Ag0CBcZE+yhR7jICD8nTcTOGvg6qiOyP4yXrTJCOxV8nVQRu6jjYXeIEJE+Pq5aWBvuw+joHsx0FfHzsOFEXipNtRW0Npym8+plHvV18+RhP4/6e7jacYlT1eWUlRZRV3uKK+0X6O25y+OBfp4+ecCzx/d5OtDPkwf3uNlxgQvnz3KxuZ62c2eoLDlGbloCmUlRRAd74myri6O1NpFBruSmRlCcm0B5YQbVJ3KIDhKRnxZLZICImtLjPOq+SdmxTKpLjlNbXsSF+ioy4kJIjvQnMz6Y1royGqqPkRghIlwswNNRHy8nPXzcjPB1N8THzYDMJCEBImPE7rpkRDkRIzYlI9KBKG8TRLaqnCuNI8LLkJwIJwIcNAhx0iTGy4DUAEtyQmzICLAg1kOXEMFhPEz24Gm+d2S8rOUROx4i0EWFQBdVAt3UiPbVJ8DlCJHehvg6auJmofJfiPhPzthpi0bapcdOW8TYKQuZOncFsyVXM1tyNfOWrGHhsvWMnjATyRUyrNmwDV1DK2Q272by9AXMmifF5m37WLNhG+XVDTx7+RGhbygWNi4YmNiirmU0AhDuwkB27DmE1EoZwqNTqD5znhXSMqyT2cLaDZtZJ7MFyaUrablwhZ7+J3T1DdDz4CkPnrzkbHM7K9ZtYZbkKlZt3IHKUWNkdx7k+wmzmC+1nkXLN2Bt787OPVgimM4AACAASURBVIo4OXvQeK6F2jMNtJxvpbmphccDzxl88ZonjwfpvncfU1NbjIwt0NPSx8PZneqTp0hPzeLe3X58vAOwsXGm9eI10rOLyCsox87Fhx0HVJm1eDUzFq1itMQcJs9ZwsTJs9i5ax8zZ81n9pyF7Ny1DwNDMzSO6GBpYUd0VDzH8otITcnE3MyawIBQHAWurF+3iZDgCO7c7iE6KgGRUExMdCI+3gGYm9lgoG+KmqoWbq5CtDT1UFRQwc7WicCAMGrPnOPtm0903rjFw+67DD16wLtnT3j79DHvB5/x9vkT7ty4ypmqcqrLyqirOcX71694+ewpL548pbqyioqT5aSmZOLm5sOa9VuRXruFZStlWLlalv2K6piYO1BYUsmefUps2baXSVNmY23nRG39eWITUgkOi8be2ZP9KnrsVTJgp4IOS9fsYMqc5cjI7We59GaUDmuxa68Cvn7+tLS00HPvDlfb22isP0Vzw2kut57j3u0bPOjpoq/rNjeuXKLjYit3blzlQU8XA/09I6lM//zbzyOxrvzzd3776Qsf3wyNtMP+aaj+01z9Z0fEnxDxZ7zrz18+83boJQ/7erlz8wa3rl/jycMH9HV3cev6NR7193G/5x6X21ppPtfA1cuXuHLxAn3dXTx99JDerrv0df+7RbypkY5LbXTdusHtG1epqTxJfnYGZ6or6LjURtv5c1xqPU9v122eDTwYAYkXTx7xdugFb4de8PXLe7rv3eLq9XYS0xLIysul8kwNWkaGrNq0kRmLFrJSdiNL10mzee92dh/cx9Z92xH6e7F2szQKKntYsHQWm3fIsHmHDDPmTWHGvClMnzOVGXOnMWfhbEwsTVmwWJK//jCav4z+AUVlFbx8fMjOyye/uJgT5eWcb22lqaWZgpJiCkpKqGto4HhxET6BgWzcsZ1R48YyasyPjJaYxLjp0xgzeSp/HTeBHyWm8qPEVMZOmc7YKdMYN3kyk6ZPZ6HUEtZvlmHJisWMGj2KH8aOQmLqj6xdL4Xy4T3sV9iKps5Btu1dh9SaWSxcPoWlq2eycMVUFiyfwmLpWSxaOWPYF7Fo/PBmYe4YJs0bi8T8cUjMH8/EuWNZID2b6YslGDPjO8bP/oFpCycyYdYPjJ3+HTMkJZg06weWrpmHxMwfkJZZzPK1C9i0XZoDKjtYLbMUBeX92AiscXAREJ0QRWh4EMcL8yg9WYxfgAixvwhVNUU0NZVxdrZBT08NFxdr5OTWoqWlhJWNPn7+rjQ2nqK9vYlzZ6spyM/A0kiH7ZvWYm2kS0ywGC3FvQR5CChOj8Pe8AjyMlKYqO3ByUCJIGcDHA2VsNU5QIyPLY7GytgaKKGhKIutkTJnK3PQPryDdStmYG9xhKPqO1E5sBEjHUUy0qJYv34ZCgo7EAjMcXOz5+bNy9TVVRIQIMTezhKxn5Cw0EAKC/IoP1nCiZIC2i+3cavzGpUVpVSUn6DgeC5xsZEE+PsQHxfF+aZ6Xg4+pb+vm6bGs1y/1s7rVy94/myAF88f8/nTO96/ezVSpva3n74Nd698+8Lgi2c0NjZQU1NNb28PiYnxWNlY4iXyJCYxlrrGs9ScPU117SmamhspPXmCE2UlZOVkIvIR4ubhiqObAPWjauxR3I2+mR5eYk+CIgMRR/jhF+5LWl4qFWfKUdNRQm7PRlS1D7FNXpbDmopY2BmRkBZD+40LePt54usv5FhhDlm5aSSnxFNRWUphUT7JKfH4+/vh6+uNl5cHHh5u1NRU09raTGNjA6WlJeTn53LiRDHBwYHk5+eSm5uNt7eQpKQEAgLEJCTGkJQcR1x8FIlJsVRVn+TO3Zv09tyl/XIbXXc7efN6cKRQkz/+zse3r7h9vYOy4gLu3L5BQWEeBYV5nK0/zes3g2hqqbFBZg07dsqRmZXK4Mun5OVncb65gX/+8Rtd3bcIDPLDxdWBCxfqEYmcCAz04sWL++TmJlNYmElVVQkvXw7w07ePNDXWUViQS1lpIdeuXubtm5c8e/qI7q5bnC47Rlt9FY97bvK0v5OcpAjCvB1xs9QhVGhDuIc1HhaaZIZ5cCxaSKKPFemBDsSLLIh1NyLGVZ8MXytyAuxIEZoR525IssiMNF9LUrzNR+Jbc0IcyAiyI8rdgAhXPRK8zUjytSDRx5wIVz2CBVqEOmkTKtAi0FadCGcdkn3MiXM3JM7dkHi34YSmFKHZyPflBwsoDBWQH2hLitCEKGdtwp20iPLQI0ZoSLhQn3CRAX7uWrjYK2FtIY+R/lY0NNZzWHU1h1XXom+wAyWltRga7ULrqCxHtTdj73AIE5PtGBrKYW2xBzPj7VgY78LRVgk3RzU8nDUIEBkSF2KLj5MWeQmelGSIOZHpT6iXIRHeJvg5aRLopkOIpz6hXgYEe+jg53QEoZ0KQjsVRA7KiByUCfDQws9VkwAvPVxtVNFQksVQU56oIA/KjqXTfLaKi0113L93h8EnD7l3p5Nb1zu4dvUyZ+tqaKg/w7Wrl3lwv4eBR/08fNDD/f5uHvR10XfvNndutNPaWEvDmUqazp6iurSApOhQAkRuBHo7E+InwM1BD0drbbzdzEmM9KWiKJ2asjzy02M4eTyDY+lxnDlZSGl+BkXZaXRdu8yDuzdprDlJaW46mfFhpEYHEuglIDZYRG5yOHEhQjITAnGx0cbaWBk/DzNSY4WE+9sRJrbG3UGLrAQvMqNdiPI2ISPCEU8rZcI89EkOsiHRz4LIf0fxhjprEeGmQ7y3Mal+piQIDQhxUMPLTB6x/SF8bBQQWcsjdlAk3EuDhAAD4sR6RAg18XNUIdhdC7HTEUT2aoQLTQl2N/4vRPwnZ9qCVUyaLcVoiXl8N3EOk2YuZc7idcyWXM2kmYuZMnsJ0+ZKMXvRKiZOX4jM5t0cOKTBeInZ/Dh+OrPmSbFk+XqWS29C5BfG0Ntv9Nx/jrG5A0LfUBSUNDlWVIlvQCTLVm1k8bJ1zJdcRVpWIXmFZcxfJMUm2W3sU1Bm/iIpZLbsxMs3iJiETFJzirjT94QXb7+SmFHA9HnLmLt49ch5UE2PidMWMXP+SiSmLWTFallkZHego2vEpYsdXGy7RF9PP7c77/Dh3Uc+vP/ClfYbeHr5ckBBGS9PX3y9/XGwFpCelMGF1svUnT5HcFAEAoEHyWm5JKcfw9XTHxVNI1bKbGfVpl2Mn7GI6ZJrWLhiA3MXSDFr5jzGjpnIurUbcXXxxMzUiuCgcAqOl5CddYymxjby8osICo5A38CUTbLbWL9hMz6+gVSU19DW2s6p6jpiohNxdxORlppNdFQCPt4BBPiH4uzkgb6eCUfUtXFydKeivIY7t3u4eb2T6+0XedDdyZO+eww+us/go/t8ffuKj0MvOFN1koYzp3j78jlf3r9h6NljPr15w4PeHi40n+fm9U7ik7IxMhOgrKbPvEXS7N6nyoFDGmhom3C28RL7FNVZsGQl8ySXs+eAMiGR8WjoGCFwFeIlDsPePRh5VWMkV21HctVWJFduZtP2A5hYCEhOy+aAghI+Pn7U1tbS0jys07ze0ca5s9U01FXRe7eTnjud3L7ewe3rHfTc6eTe7Zs87O3m45sh3g294OuHt/zt22d+//krf//lG//49Sf+9u0zXz+85dWL57wefMGHN6/5+cvnYYj41x/DIPHHP//XluJPCdOLJ4/puXuHy22t3Lt1i5tXrnC6ooK2xkZutLdz9eJFHty7x71bt3j+6BH3bt2iv6uLJ/fv87i/n7eDg7wdHKTr5rC/4c8m6rud1+m41Eb7hRY6r12ht+s2/ffujhTQDdzv5emj+7x48oih5094PfiMn759pKf3DmcbzlBz9hRpWZnEpyYTl57GQY0jzFi0kNWbZVm0chmbdsqhrq2Bl9iL0KhgVq6TwszGgO17N7JDfjMLls7i+3GjkJKWRHLZQqbMlGDU96M4oLSfjNxMtuyQY96ihUyaOoUDhw6ye588Ggb6bNyxnZUyGzC2skTg5oqeiQnTF8xnzJTJfDdhLKO+G8XkOTP56/gx/HX8GEaNGc1fx4xhwtSp/DB+EpNnzGGcxFRGj5vIpOnTmTJrFjPnzmH56hVIr1/FIqkFjJn4AxOmjkF67RJkZFexeetaVNTl2SC3jE07lrNs7WxWb1rIhq1LWb1pIas2LmL24klMXzCOyfPHMHfZdKYvmsR3k0Yxed44lm9awrKNixk783umLpqIxPxxTJo3ltlLpzJ76VQk5o5l4uwfmbloEktWzx2JeF2yag6jfhzFus3L2LhVmu27ZNmvuId7hq9JTovn9wmSlJw4TkJiNFHRwQQECHFwsMDGxgQ9PTUcbE1wtDdD6OGAtbUhWtqHyM1Porq6mIKCDHIyk/D39UBu/RqMtTUROtkRFehLZkwYcYEikkN9SQwW4mqmhYnaHkJdTRFaHcHZ6BCuJsq4GCthq7MPW50DOJmooHtoM8ZH9qBxYBNKu9dwVGU7hkf3YW2kip+XLXk5CdjZmSAQmGNtbcjWrRtISIjg5csB/Pw8MDTQJj0tkaLCfGJjIvD18cLUxAAHe2tOlBTQeK6WutpqEhOiaWluoLqqjIb60+TlZpCdlUpRYR7VVWVERgRTVVnK44F+7nXfYuBRH48e9tHddYd3b1+PJDvdud1JS3MTzc1NVFaW093dxblz9QSHBhEVE8m1G1e50Xmd8y1NNDTWU1hcQEZWOiWlxYSEBWPnYIufvy/mNmZs3SXHinXLMbM1JTgqCJ8gb3JKsolJiyb9WBqVtRWY2xuxZecGDqkdYOe+rWgbamBua0xt/SmuXLvI+dYGTlaWkJ6RTHnFCepqT3GipIATJQUUFuSRkZGGWOyLs7Mj2dmZVFaWU19fR2lpCVVVFRw/nk9aWgoJCXEkJsYTGxtNWFgIUVERpKYmk52TTkpqAolJseTkZnCqpoJLl1vpvHmV27eG+1+GXj7j07vXfPnwlr/99IV3rwbJTEkkNzON6KgwVA4fZPMWGSqryujr7yY2LhL5fbtQVlFk1+5t2Nlb8eBhLz/9/Jmff/nCP//4jbT0JFTVDpGYFEVomBgvoTOvXj/lH//8mXfvB7nbdZPnLwZ49vwRly63kJwST3JKPFc6LvLs+QB9/d10dd+iqbaC2spCzlYWcbIgnZSoAJzMtSnLjqP51DFstQ/S31FPQ3EKT280kBvuSrzIjEShGXEexkQ66RDlqEOihzGZftZk+9uS5m1Birc5mf42ZP5/7L1XVNQJvq49+8z0dNtmQQRUomDAnHMmGAAJknMuoAhFFTnnIDlHCSIiICogIgYwYEaQLIo5h87TM9Mz+zkXdHPW/q73dzcX71q1FnVVF1Q9/98bwsa3H/5oW0rxs+SI2Ioj/jakBdpRGONBTrgL6UH2ZAQ7kBvmTO7vLU1/7E4URriR6mtJktB0oto1N8iRijhvikKdqIoTUhDqRJrYktwwRwpiBaSF2Y8DhI8hoX7jlwgr843s11Zn924l9uxVQVNLHZ19SziwfzmHjddjbLQWHe1FHDiwGDOztVhbb8LeZhtW5htxdtiDq5MmZkbrEXsZI/I0pDArkIIjYo6EudB6IpNYiQ0ip/2/XyLM8bLTIkCgR7CnAQlBNqSEORAjMSNGYkZCkBXRYlPigi1IjrAnKtASkZs+ztY6uNroEhfmw5kTRzl/ppa71y+Ph6IHxwdK+3vuc/vWde7fu0V/Xy8D/Q/p7bnH/Xu36O25x8hwP4+GHtLXc5e+7lv03L3B6foq2ltP0dxQTd2xEuqrS/F2syEvPYKKokTiI7y5cv4ExdnxHM1PpqG6iNqKPLpvXKSj9RQ3L7dyueUUzXXHud0xXg17sqKI1vrj1JTmkBYbgr+nA9lJEZwszyEmSIjQ6TAST2viQj1ICBcSFeRCbKiAtHhfvFwMyD8SSGaUO82VyZwuiydebEWA437CBIcIcT2Ir/VuIj0NiPExJEF0mCSxKfG+xkR66BHsrIPEbhcxPvqEeuogdtqJt+0W/F13EuGzjzDv/Uhcd5MSakl8gBmeNruIkVjg63CASPF/Kl7/f4GIr2fO56vpc5k+ZwGySsuQUVjMNBll5JSWME91GfNUl/H1NFl27tUlOj6dgJBY9uuZsnr9Dv76rRTTZs1l8bL1+ErCyS8+xvrNe9A1sMDa3p3QyCTcPCWoLlzJgkWrWLxsPecv3uDRk1eI/AKRkpZl46btGJtaIQmOREF1MTu19Zklp4yW7mFMrJ1x8w7ir1PnMHnWPP4yWYodWnroGlsxU1aF//pmFhu27GWPli4CgS9urp7cuHaLqx3XGOgb5FR9I7e6bvPx/Scy0nPYsX0vTs7unD3TSmlRBdaWdoQFR3Ht6i2Olh3DxyeQhORMCkqrKCqrISP/KAcP27Bo1Wa+mTUP+QXLkVNdwWTp+cyUlkNhvgprVm/AzdWTwoJSkpPSSE/LprLiOAX5pWTnFJKWnoPEP4T589X4+tvpqKktQ2efHqUlldTXnaG+7gzlR6uJiownIz2XuNhkgoMiiAiPxU8UiJfQDzdXIU6OAsLDYjjd2EL/wwF67t5iqOcO/fdu87i/l6dD/bwZG2Wkt5uj+TmUFeYx2NvN9x/fTfwY//jmJSMDDxkdeURtfQtxSblIguJYvX4XCxatQRIUS2lF/Tg86ZuhoKLBlBlyqC5azvotu1i8fC0bt+1BTmkJSos3orBkM2rLd6Cgtg4zG3eS0wppOX+FlnPt5OcXEhsdQ35eDmcaTtJy5hTlpQWkpcRTUVbI0MMHjA72MfTwAYO93YyNDPJ4qJ+R/l6ePhrizfOxCTvT33/6nn/+8iP/+vVn/vHzD/zy/WdePXs6sRL75cN7fvnh+4kQ9R/DV//+x9/59acf+fLhPW9fvuDJyDD3b9/i8oU2Oi5coLO9ndqqKuqqq2lvaeFmZyd99+9zqbWVa5cu8eD2bQYePODO9et0dXTweHCQ796/5+Pr1zzsvstAbzdDfT3099yfWKj+I/sw3N/LcH/v+Of9O0S8GBvlzYunvHv1nA/vx8PVff0PeNB7j1Nnz1BQVkJyRgZWzk6oLtVg466dyCoroLR4ASZWZoiCRDgJHFi8Qo3NO9eyU2szWgd3Iq8kzTwVWeYqz2HqrMksW63BbHlpZObOxtzGAieBM0pqymisXMouzb2s27yewKhIdu7TQWGhOvKqKqzfsR31FctZtGol02Vns2j5UlQXL2TJyuXMnCOFvJICS1YuZc48Wf486WumScnw18nT+Hb6LOYqK/PnSZP4r6+/YvL0ab9bqVazZMViZOZKM1teCvXFSixYOA9V9bms26SB2lJ5NNYooLFGga17V7Blz3IWrZyL8pI5zFaYjIziFKTnf8tc9dnIqs5issxXyC2QYtnmxSzdtAgppWnIqI7vRXwt/X+YJvcNM+dNZrr8pHGQkPkKedVZaKxWYdrsr5gu81eWrlFljsI0lNXmsFdzGwJ3ByRib2LjwsjNSSc2LgyBwJ6EhAicnKywsTHB2Hg/Wlpb8RTY4Smww8HWhEO6exGJXMjLS6aqqpDgYB/sbUwRewvwdnUiTCKiMD2Vkuw0mk5UcrqqmKyYUErT4ylMicTq4DbEjgYEuRoR6WVBmIcpAtM9mGquwmr/ejwsdLDYtwHLg5uw0duOvfEerA12cWD3Kg7uWYut6X6cHExITAwnMtIfgcCW0FAx1taHCQnxG++OT4im6WwD2VlpGBw6yMED2thYm+Pq4kBwkARfHw+Ki3I5VlXGg+7bDA708PLFE+pOVuPibEdxUS7nWk5TXJRLQ30N9+/d5P69m/T3dXOx/Rxt589xsb2N6mOVNJ09TdeNa7T9/hQ/MTGeGzeukZOTha+fD2kZqdy83cXljkscP1FNUUkhCUnx5BXkEhIWjN4hXcT+fuQV5OLq6cKhw/qY25khFHsSkxxNel4awgBP/MJEHG+spqG5AYG3I5oHdqB5YBebdqzD1NoIUaAX59ub6e2/z9Ubl7l64zK3bl/n9ZvnPHk8THNTI42nTtLSfJqgoAACAiRERIRRU1PNsWOVlJQUkZKSRH5+LuXlZRQXF5KZmU5cXAzR0ZEkJSWMA0RhPkXFeWRmpZKWnkxefhYVlaU0nKrl8qU27t+7xeBAL3du3xgfmPvv3/ju4zt679/hfNNpXj8fo7Agh337NRF6CUhMimXs6SPqG05gYKjLEg11li1fTG5eJo+fDPPp8zuePX/Mw75uzpxtoLnlNI+fDOErcmf1Gg0ys5J58/YpD3puMfp4kB9+/MS//v0rHZ3tBIf4ExMbwf3u23z57gM9vfdoam6ko+0MhVnJpMWFc+HMCeJDRWQlhpKdEILZgS0k+rsxcPUMl2vzOF+VRmaIE1EexqRJbIlzPzxhMSoIdaE0yoPiCAF5wU7kBDtSEO5KmtiaNLE1qRJr0vxtSA+wJT3AltTf9cc1Ij3InszfB+fyI1zJDhm3Q+WGOFEc5U6mxJY0kdVEM1N+iDMVcd4TC9hZgbZkBtlSEOlCWrAtkd5GhPsYkRhmS2SAGT7u+7E4vA7N3cps2SLH9h3z0dRSZ9tWBXbvUsNIfzXmZpswNliNsfFqbCw3YmO5EX8/QwQumjjZ78bVUQs3Bx38fcwQe5kQG+pMfLATx3LDaTuZTXyAHUkh9kSKzPBx0CHKz5woPzNCvYyI8DUhUmRKqJcBMRIzUiMcSAmzI1JymJhACxLC7UmJciNMYoeHgwExIV6cbzzO1fYmem5fo//BXYYedvNosI/Bhw/oeXCX4aE+xp6MMjjQx+1bXXR2XOT6tSt037/N8EAPo8N99N7r4uH9m9zpusSt6+3c6myjpryApvpjhAcIOZqfzLHSVFJixZysyqayKJXi7HjqjxVSXpBKWe4RTlYUcLa2kgh/b253tHG55RQdrWe5f/0S96620VBVRHSgN9XFmRSmx+FsaUBMkJDspDAkntaEiZ1JjfXjwplyqooTiQ/34EisLxfPHKW5Kp3L9Xk0FMeRGuJIlNCYCA9DIj0NiBMZE+6hS7iHLhGeekR46hEuOEiw6z4CHbWQOOwmWnSIaJEeoZ46+DnuQOS4lQC3XQR5aBHorom13rLxq4/gIDESSyL8LEmL9vwPRPxv6o+NiG9mKfD1zPlMn7MAGQUNpOaqM0VakZmyKsgra6CyeA3TZiticNiGxqaLDI2+QhIUzZYdOkyXmsd0qXlMmirDDOn57NyrO161qrEWT58grO3dWaixFgUVDRYsWsXWnfvwEYdhbefKYRMLVq5aw+YtO1i1dhPL12zCwMQKL0kYGmu3MW2OEv9nsjR/nS7LlNkKLFy+HitHDzy8A5Gdp8YchUXIKi5G38iK0Ih4MjIKMDO1oq93kMH+IU6drOPi+TaGB0fofzhAQX4JpiaWZOcUUnWslvOtl7C0sMPczI7o6GTy849SW99CVm4ZDi7eOAvEGFk4obZ8Ays37Wa2wkJmzl2A1PyFTJmtgKq6BvJyCqxZvQEHexfcPXywtXPGzNyGsPAYEhLSSc3Ix/CwFRrL17F46To2bN2NoooGqurLiIlNwtvLj+CgcE43NnOq4Swna0+Rl1vEkZQMEuJTEPn64y7wQujpi5dQRGRELOVHj9HSdI7uOzfpf3CXnrs3GXrYzXDfA0YHHzLS38O5Mw20nK7n6aNB/vnLD/zy/Se++/CGn7584OfvPvLx/QdONpwju7CGI1nlWDt6o7JoLd6SKCpPNGPn6sv8BcvZuucAyotWIq+8GDmlRUjPVWW6jAIKC1eivGQTUoorWLddl+1aRkTEZxAamUTLuXYGB4dpb7tATEQ4malHuNJ+ngvnmsg4kjQROh7ouc+z0WGeDA8w3NfD88cjvHk+xrPRYR4P9TM2Msi7l8/4/uM7fvz8gZ++fJwAil9//I4XY094+XSM18+f8fHtG3788pm///wT//zbL/z2698m2pt+/PKZ7z5+4P3rV4wM9HP7xnWutF/g0vkWmk7VUZKfQ3V5KRdbm7l1rYO7Xdc433SaKxdaGR3sY3Swj2uX2+m82MZgbzdvno/x4fULeu/fob/nPkN9PRMXieH+Xh4N9vF4eIDRoX4eDfbxaLCP0aF+no4O8+rZE96/fsGnd6959/oZA/0PePJ4mEejg9y5d5fW9gtkFxYSEBaGopoam3fuZMGSRahpLMTM2hxbJxssbUwJCPbDL8gba0dzQqIC0NHby6LlC5irPIcNW9dhYmnMtt1bWLZaAyW18YzEn/78J+QUZJktL8OCxaqor1iKisYi5JUUkJaXRVFNlUnTp6KmsZh5Kgp8O30yM2VmMVNmFt9On4TKQlV27N2OxrJFyM6XQ2qOLH/6P3/mq0nfMl9ZhT/95Su+nTaV2XKySMvNRnGBAvNV5iEtNwsp2ZnIKc5m9tyZyMybwcJliqioz0ZtiQxLVsxFc/96dmivRnHhLOSVpyOvPB0ZxSlIzZvEHKXpzP7dqjRHZSbqq5RRW6mEnLo0smpSzFKcyhS5r5kuPwlpxWnIKM9AWnEa89VnIzVvMguXK7Bp50pUFsuhqC7DV1P+xF6dzTg6mrNv3w6S4iOQSDxYtXwhGzYsw9XJEm9PR4wNdDA6pI3RIW0OG+4jOMALd1cbHGxNcHO2wt/PnZ3b1uLsYEl0RCDe7i442VoSJvEjISKUMD9firNSKUxLpKowg8rcVLLjwyjPSaToSAQ+tvp42xxEZHcQiaM+ImsdvMz3IrE7QJSnOf72enhZ6eBrp0eAqykB7haE+tgRKXYh0MeRvbvX4+xsSW5uCunpcWRnp+Dp6UR5eQFXrrRys6uTM6frEPt5o3tQh8PGhzhsfAgba3NiosPJSE+ms6Od4aGHvHo5xts3z3n96imNp2oxNDiIn0hIeloSaamJVB87Stv5JtovtNB1o4O6k9UcOZJMQkIcISFBFBbmc+5cM8eOqykz0QAAIABJREFUVZKQEIdQ6EFLSzMikQ/e3kIKC/O5cuUSLS1N1NRUU15eRmJyAuGRYdg72uHm7jphbXL1dMFJ4Iitiw22LjaY2pjgIXLnoMkBAqL8KaspIzXnCJ4iN3ptv7BTayv7D2nh4Dy+BZFXmMWNW51cu36FS5fbuHypjf6+B1ztvEJuThb5eTnUHD9GREQY/v5ivLw8SUiIIz4+lqSkBAID/QkJCSIjI20CIEQiH3x9vYmOjiQjI42srAwKi3LJzErlSGoiGZlHyM3LpOxoES3Np7lz+wa9Pfeor6uh597tCYh49+o5g7/XPcfFR2Fta0FdwwmGRvrpuHoJFzdH9mjuJCsnHV8/Lx49HuLDp7d099zFVeDExs3rCI8MoaPzIrFxEWzcsBpLi8MYG+lxsf0cXTc6aL/QwtiTYR5038HVxYHkpDh+/duP/PMfv/BoZICnY494PDpE69l6GmrLEQudqSzOpOZoDi11RzkSKSYtypd/vB2B78Z4fLOZwhgvjvhZE+6sT0m0B/lh4+BQEuZGcagrxaGu5AY5kiG2IUNsQ06gA0neZqT4WpAusSEr0J7MIPuJq0SyyIJYLxMSfM054m8zARF/LFdnBtmTG+JEUaSA3CBHsgPsKYl0pyTSnYJQF8qiPamM96I4yo3cEAcKo1wpjhEQ422Mt81u/Jy0iZGYEexriNhLDw8XLcyN17J7hwKbN8iwfcs8tm2ax44tSujtW4rZ4fWYG6/H2mITznY7sbfaSoi/CX5eegictPBw2UeArym+HkaEBzoQLLImIdSFgiP+FKcHkJ3gzeljRyhOD0Ai0MfJbDtBQiP8XHUJFBoQJjIh2NuIcD9TYgKtCBMZExtkToTYhIRwe/KO+BET4oLN4b34uFlSX1VE54Wz3O/qoOfuzXHr7+/lHD0P7jI0+JDHoyPcv3eHy5faudDWSmfHRe7e6WKo/wFPHw9xt6uDrs52uq62cepkBWfrKogLF1NTnkdKbDB+HjYciQ0gNzWSsydLuXO1lbqqAo7mHyFULCAxUoK/lyMJ4RIqCzO4ebmF5rpKasryuXu1jXtX2yjOTOBobgoxQd6E+LqSmRBCmJ8rieEi6iqzyU4OoSw3lif916goSEDsYUFOSjDluTEUJQVQnCQhN0ZITrQ7WVGuRPuaEizQJdbvMDEiY6JFBkR46xHqeYBQwT6CBDqEuO0nSKBDtOgQ8f7GxPjpEyTQxMdhG76O2wkQ7CVEqEO0xIicBFcyY1yI8DMnSmKNr/N/2pn+VzVdTo0pMip8M0uBSVKKTJNRZaacOtPnqDBZSoEZc5SZPU+dBRrrkJJfwJoNO/ERh9HSdpVdmnr86c9TkJqjxLfT5qCoupS/fivFpKkyKKhoIDdfnVXrthMQEovWfiNmzlZAacEy1mzYiZ6hJX/687ds3LSNPXs0iYlNRG3RMrbt1sHWxQsX70AcPSWs267NZOn5rNuuzbdS85CZr4aVowdqS1YyV0mdP/15Gpr7jEnLLOJoZS3OTu6sW7uJhrpTPLjfw4lj1TQ1nubGtS5aW87z9MkLEuJTyM0porLqBCEhMWzbps3GjbtZvW47oRGJnGm+hIWNK1t26CAzfyGLVmxi2fodLFi2nr26Jhhbu2Dl7MXseQtQVFnI9GlSSEvJskRjBdo6uiQlpxMSGoWffxg29m7s2HMQFbXlKKstZ9uug5TXnKHy+BkOHjKnpLQSodAbL6GIy5c7uHzpKsePnyA/r5jCwmIqyqtJT88kNiaRpKQUyo8e48qVTm5cv82ZxtNcvtBGb/dtBnu7x0+Y3Xd5cO8mzx8P8/TRID13b/Lu5VP47Vd+/fELb1+M8dOXD/z9p+94+mSMM82XkIQksUPTCEW1NcyZvxgTKzcs7DyxsPPE3M4dQ3NHlBetRma+GguXr2fpmi0oqC1jyZqtbNE0YIqMCsqL17NT24CAkFh0Dx0mMzObzx8/8bD7Pqdqj9PRfp67XdcoLy5A7CMkJiKUjott3LlxlbGRQZ4MD9DXfZfHQ/18fPNyYsX6+eORiYrXT29f8fnda376fVviX7/+zJcP7/ny4T3fffzAD58/8fP33/0PiPjX33/lh8+f+PRuPIT96d1bHg0OcKfrBteuXObezevUVB4lNyOVplN1dN/u4t7N69ztusaDOzfpuXuL18+eMDYySM/dWzwaeMjYyCADPfcZ6Lk/AQh/QMOTkUHGHg3xZGSQx8MDE69Hh/p5PDwwAREf3rzk8/s3fHzzgv7ee4wO9dPf94DR0VEe9vcRn5yCiZUVK9asZduePWzduYMNWzeiuV+LPZo7MbM05mTDcdJzUtE/fABJiC/OHvYIvJ1xFNgiCvDB1dMZb7EQAxN99ulps3zNUvbo7GLhUjVk58ugpKbA5JnTUdNYzKTpU1FUU2XO/LkoqCqitkSd+SrzmDprCtIyM5kpNQ0FRTlWrtJg67YNLF+xmDXrVzBPSZEpM2YyefoMpsyYjrzCfNQ1FqK2RJ0pMyczeca3TJ01menSU5k5ZyozZKYwTfpbZs+djuriuSxeNg9l9Vkoqc1k665lbNixBBmFScgpTUNtqTxzF8xkjtJUpOdPYYbcN0yW+YoZc79FRnkmc1Rmjde6KkxBWnk60srTkVKYiqzqrAn700z5ScxWmIqC2mxyS46QlhuH6hJ55qrMYufedaxYocpsqa8xOqSNob4WpsYHsLUywsbSECd7M6wtDNA/uAcHWxO8PBzw8nBgv/Z2rC0MCA3ywdhAh7WrFiESupKfdYTcjCOkJcVRUZhPZKA//p7u1FUcpSw7ndb649y/doFjRRkUHIkkNcqPQDczxI4GiB30CHA2INBRDz9rHXwttfCz1kFkpY3QTBOB6R6cjHYhdjKmOC2coiMROFvqo7N3EwKBLYGBXtjZmRAY6ENmZhLt7U10dV3maudF4uMiMTbSx8HeGonYBytLU1yc7ak5Xsmtm1cZGe7j86e3vH/3khfPH3P3zg06O9pJTorF0cEaD3dnAvx9KSzIpiA/i9iYcJKTYokIDyI8IpiQkCCCggJISkrgyJFkRCIfXF2d8fX15tKli8TERJGamjIRUK6urpqoTD19tpGQsGBs7W3wELoTFhFKRFQ44iA/JMFixCF+xCRHIw7xw8LeHDMHU8ITw/AKEGJiZcwu7W2YWhuxd/9OtA7uxsLahJj4CMqrSnjw8C4Pesb1sPc+nz6+5dXL57Sea6astJi01BTy8nJISzuCSOSDl5cn7u5uREaG4+vrjaOjPd7ewom/ubm5IBR6EB4eSmpqCllZGeQXZJOZlUpiUiwxsRGkpiVRXlHC6cY6WppP03Wjk8uX2iYa2R7cvcWLsVF++vKRV8+ecLymEg+hG8YmBhQW53HufBPFpQXk5GVSeewo97pv09Z+jqiYcNzcndm4eR1u7s6cPttAaFggSzUWsnXLeuRkpdmns4d7d7sI8PelqrKUkeE+CvKzuXf3Jv19Dxjo7+G3f/4N+I0Xz58wPNRH/4Pb1NdUcLaummcjvbSdriE/NYas+GBK0iN4cu8id1qPc72xhLxIDyoSRWQFO1AS7TF+fQgXUBzqSkGQE7n+9qT7Wf+P/EKa2JoMf9vxfESQAxmBdqT4WRLvZUKMhxGhLnpEexqT8vswXU6oE1nBDhODc7khTuO2qBBnCkJdKI4Yr3stCHWhMMyVykRvyuOFFEW6UhTtRmGsgESxOUHO+wly1yXM2xCx4ABij4NIvPVxc9iN/v4l7NmugPbuBRjqruSg9hKMDq7E3Hg9VibrcbLdgdBVGzfHPXi4aOHndQgfDz183A8RFmCLu5MeyTE+xIS4ESG2Q+JuTJivOeFiS9ys9uJksYvYQBtCfE2QCPTxctqHv4c+oX4mBAoNCPQ2JNzPlGBvAxLDbAkTGRMuMZu4RFgZ7cbd4TAVBelcaKrjZscF7t28Rl/3HUaH+hnq66H7/m16e+5x785dLl5o5+yZRi60tXL7Vhc9D+7S33uP/t57dN++xu3rl7nReZ76E6XUlOcRGeRNWX4qhdkJBPo4k54QTEpMIIWZ8VxsrqW5voKWhnF727tnAzwZuEPDsWKCfd0I9nWjpaGSi00n6TjfQPuZGi6ePU5GfChRAR7kHYmkIj+FwvQY/IU2ZCUF03g8nzCxIzkpwXS0HudkRQZHYkRcOFXGhdpC6goSyI4SEi+2IUJ4GJG9JmJHTZJDLEgMNCXO/zDRIgPCvHQJ9TxAkPs+ggUHCBYcINTzAJE+ekT5/m5rctmFyGkH/m57CBHux89lL94Ou/Fz24/I9QDpMQK8HPb/ByL+NzVFRoVJUop8PXM+38xSYIq0MlOklZkspcBkKQVmyakyaYY881SXIa+sgdKCZezRPkRj00U8fYKYMkMOBRUNvpo0i/nKS5Cbr87UmfLMkJ6PvMJCZORVaT7fSWpmEX/9VgpF1aXIyKuSmllEaEQ8W7ZsY+3a9RgamaK2aBlLV21gzebdKC5axa4Dh1FaspY127Qxd/Bg3XZt/IKjmT1vAXIKC9i4bQ/rNu0lMjadsecfqK1vwtzMBnW1JQT6B3HqZB2DD/sYHRqm9343pcVltLZcoKiwDIk4iMCgcJat3ISi8jLUF61l+ept6BlaY2TqwPrNmugaWLFp53526RiirWeC0sIVKC1cwZJVmzCycMDUxoXV6zazcdN2lq9Yi5q6BpaWjlzruk903BHkFRaior4CKfkFyMirobRwFepLNxKdnEt1XSsBIfGEhUcjFAqxsrIhOjqawMBgIiIiKC+vpLW1ldraOsrKyigtPUp1dTVNTS3cuXOHvr4Bbt26RX1dLffu3uTx8BCvXz3jxdgTBgd6efXsCe9ePedO1zVGBh7ytx+/47dff+a7j7/XDX5+R1dXF1l5FTh5hGBk6YbKkg3IKi3joLE9yovXoqlrRmbhMRau3IT0fHXmLljGtDlKqK/YiIGFI9u1D6Fv7sjCVZtRXLSKNZt34uHlh72DE/m5ebx9+YLRwT6eDQ/wcnSYxppjiD3d8XBxJCUujovnztF+rolHAw958eQRw309jI0M8untK378fZDp87vXE1asPyDil+8/wz9/hf/+Df71G/z2T/79j7/zj19+nhiS+0O//fo3vvv4gQ9vxkOgn969ZXRokNs3rtN56SL3bl7nZGU5lUUFXGppYujBfR497GHowX1ePBpm6MF9ng0P8rj/IU+HBvjw4hmP+x9y91onD+7c5NnjkQlQeDo6zIuxUV4/H+P18zFePXvC8yePeDo6zJORwYn3/HGJ+PL+DV/evOTZ8ACvnj5mqK+H0ZFH9Pb2EhQcyvrNW7C2scPa3gFnVxf0DfTYuHkDu/dsx87ekoTEaHzFQpwEDoRGBaO5fw/79XXYvGMjQpEHV292kF+azZpNK9Az3o+FnQleYndWrNNgzaYVLFq+gNUb1qB9UAclNWVUFqoyX0WBZSuWsHL1MlauWcqylYtZuWoxSzRUWblyEdu3r2fnzvVs376W9RtWoKisgLLaApQWqDJl5lR2a+9BY+VS5iqNA8isOTORkp2JzPzZyChIMUV6EpNm/oUZspORVZjB8tXKqC6SZr7KNNZvWci6zerMVZqCoro0S1YporJ4Dorq0sxRmo7UvMlIz5/CrLnfMnPeFGYrzWCq/DdMkvkLMxWmjF8j5oyHq+UWSDFdfhKTpf/MolVKzFOVwifAlaBIH2QVp3PAcDdmVrqEBgsx1NuNv8gVW8tDmBnvw/zwfpztTYiPDsDJ7jD7tbbg4mSGi5MZ+7W3s3HdUmwsDXFxtEDs44qhniaudhakxIbTWHOME+WlNNZUk5d2hKKMNKqLC8lJiaeuspj6qiLK8lIozozDUn8XFvs342aqOW5p8jAjwP4gHod34mG4FR/TXYQ56RHooEug4yHE9ocIF1pTmBRMUogX+pqbCPb3wMfHBWdnS5ydLbGzM6OgIIOWlgY6Os7TUF9DclIsLs72+Pp4kpebyfHqCs61nGGgv4cnj4cYHe3j++/f8f79c0ZGemlqquPixWby89PR19fG2PggTk5WhIVJCAjwxsXFZjwn4myHq5sjAg83/AMlREZHEBYWglDoQUhIELW1NTQ1naW6uooTJ45TUlJERnoqpSVFnKippqqqgqMVZWTlZOInEaGrf5Ct27dw2NQYocgTJ4EjIdHBxKfGUXf2JJ5+HhhaGWBqb8IWzc1s2LGWvft3UlZRQFZuGpY2puzau42AYD/yC7K5fOUC97tvMzDYS9/DHp6OPebp6COud1zhxLEqoiLDycrKoK6ulpKSImJjoxEKPYiNjUYi8cPGxgobGyusrS1xcnLA19ebkJAgoqIiSE1NoaiogNy8TLKy04iKDkMs8SEuPorKqjLKjxaTmBBDzfFKTjfW0dZylvbWZq5ebudO1zWe/P6AoeFULQZGeqxasxwnF3s+fn7Hm3cvedj/gOzcDBKT4zCzOMzW7ZtYunwx23ZsJjE5jqMVJezavQ093X0cOriPyrJS+O/f6L1/h/SURH754cu4XfLNS3767tPEPsX3n9/RcraBirJCeu7fYnS4j5azdVxoaWRs6AEXzpygODOB5HAReUlB1BUlkxosIDdSSE64gKPxPuSHuZApsSU/xHHiAlEU4kJ+oCO5/vbkBTj8j3xETqAD2UEOE1WwKb4WxHuZEOtpTKS74UTQOvv3PERWsMO45UliPdHOVBwhmLBL/aHCMFdyQxwojfMgP8KZ9ABrssMdyYl0Ji3YlpRgG5KCrQny0MPbfi9Ch704W2zFVG8FpnorsDXbgpu9JjamW7Az2YKD5Xacrbbh7rQXkWA/Asc9eDrr4O9tiFhogJ+nIZGB9ni7GpKeICY+3IPYUFdC/KyIlNgSH+6Kp8M+vN30KEz3p7wwAn9PAzyd9+HrehCx0AAf1/2IPPSIDLAgPsyG2CBLwv0OEyI6TGywPXFhbgR4WRPuL+BoXirnGmvovNDM9Svt3Ls5/l0+3N9Lz4O79D3s5vrVazSfbaKu9iQtzWe52XWdB913uHPzKp2X2zhTf5zzTQ2cPVXNyePFFOckExEkJCJISGSwF4mREvLSYgiXeBIT7Eteaiz1VUW0N53g3vU2Pr9+xE8fn/G4/zYlOUm8fdrPrY4mTlbm01x/lPK8ZE5V55GTHE5lYTK15ZmIBBb4C21orivh7tUmOlqPc7GpkotNlZysyOBkRQYJ4UIyYsWcKEikOiearCghkT7mBLjqIbTZhbfdLsJ89AjxPECwcD/BnvsI9NAhUKCDv0Abicu4fOx3InLcjcRFkwCBFgECLSSuexH/rjAfPfxctAj3O0ywtxGZCZ5YGW76D0T8b2rybGW+njmfv86YxzezFPh21nhD02QpBabPGQ9VfzVFhllyqiiorUB14UoOHjLn4eBTHg4+xc1Twqp125k8XZY//XkK6kvWYGRqx+r1O3Bx9yMi5ggd1++zdec+Jk+XRUFFA2lZZeydvWi90MmbN+9ob29HW+sAmjq6zJozn2Xrt7F07Q4UFq1m0x5dtA5ZoLZsIya2bjS3X2Pbrv0sXbGevdp66BtZoX3AGFMLe8QBoVSUH2fRoiXUHT/JcP8AL58+g/+GLx8+cr65BZGPHzXVJxG4CdHW0eWQsS2aB0xZuWY3BqaOHDZ3Rt/IFi9ROHt1jNDSNUV1yWrmqixh+bptLF2zhVUbdyKntAhjc1tEklCiYxJJSk4nNSOXYzWnaDp/GVcPMXMU1JFTWoLa0vXIKy1l3oIVzJJXY8HSTWzYcRB7NxG9DwcZGhoiKysLf39/3N3dycjI4Ny5czQ3N9PY2EhGRgapqalUVVVRW1vLiRMnaG5u5urVq9QcP8bNrus87H3Aq5fP+fmnH/j+u8/8+MNnPn96x9PRYZ4/ecQPnz/w60/f88PnD/z95x/4/vM77t27R3Z+JRb2vuSV1eHhF8nCFVvZsucQc1VXoqlrhm9QLHLKS5mtsBDFRatQXrKGNVs1MbN3x9bNl10HjFm2fhuLV65nw9adOLu4YWRkREJM9Hi2obebz69f8PhhD7mpyUQG+lOSk0VteQWtZ87Q3FjPcF8PH9+85M3zMd6+eDoBC1/ev+G7D2/57sNbPr55ydsXT/nw+gU/f/eJf/36M//9j79N5B/+vy1Mf/vxh4l2ph+/fObj2zd8eveW969f8WhwgK6rnbS1NNN2ppEztTW0NjZw4exp7l2/ysvREcYG+xkb7Gek98EEQLx4NMxI7wM621q51NJE9+0uBnu7JzIRo0P9PH/yiDcvnvL+9Qs+vHk5vkr99DEvxkZ5/uTRBGS8f/2CT29f8fHlM16ODPFydITu2110XLxE55UOqqqqCY+IwsfXj9i4BPILCwgJCeLQIT3cBc5kZ6USEx2GwMMFXcOD+AWKEHi5EhAqQeDliqevO/EpsRw7Wc4hk4Os27KK1RuXoqO3m5Xrl6CyaB4Llyni6y/CR+KLjaMt67esQ+/QAfbraqFveADjw7ro7NvFvn070NTcwuoV6uzavg6tvRvR3bcdaelvkZGVYtX61azfsgHFBUroGemjslCZqbOmIKcwh9nyUsySnYas0mzklKWZOvsbJkv9lRmyk5km/VfUFsuycKks6hpz2LxDg03bl6CuMQf1ZXNRWyrPPNWZKKhJMVthKrPmfous8gyk5k1mmtwk5BZII6cuzfR53yKjOhNp5el8Peu/mDlvMopL5JBWnMbKTYtQ0ZBHeZEseoc1ScqIxEVojYPAnIOHdqGvu5PVy1Vwtj+Ms/1hdm9fw54dazEx1MbW8hAHdbaxY8tKzEz2Y2yohbGBDu6uNiTGheLqaIGnszWudmZ4OtqQEhtOYWYagT5CCjLS6O66Tse5ZjrONVNfVca1C010tJ4mLTGUhAgx6fEBuJnp4Gy8GxeD7QiMd+FnrUOooy5RLgZEuxoSZLMPT6NtCE324m9/CImDEWIHYwJcLfATWNNQW0ZEhISkpAiuXGkhNTWOxMRIQkPFFBVlkRAfha+PB4f0D6Cnu4+QYH9O1lZz+VIbVzsv8vzZKM+fj/DTTx95+nSIK1daqago5NSp48TEhLBr1yYOH9bF3t4cBwcLXF1tEYnc8ff3wlfkiYOjDZ5eHmRmZ3CyvpbGxgZKSorIycni3LlmamtrOHq0lLKyEpKSEkhMiKOqspzj1VWUlhaTlnaEymMVhIQFY2B0CC0dTTS192JmbYqXn5DopCisnazILclB4OPGqi0rWbhKHS19TQZc32FqbYS3SICljSlCHwF5hVl0Xr80kRl42NfN2NNH9PZ0c+f2TW7fuM6Nzg6utF+gsuIoOdmZnDpVT2VlOampKYSGBpOfn0tiYjze3kK8vYUIBK4TYBQVFUFERBiJifHjmYmKEgqLcomLj8I/QERCYgylZYUcSUnAxdkesZ832VlpJMVFEyQRUVaUT/2JappO1VFeUkhpWSFePh4Ivd3x9fOipvYYHVcvUVZezOWOdqprKhH7+5KYHEfykQQKi/PQO3SAxRrqbNq8jmtXO6goLeH+7VuMPRphZOAh/PdvjD0a4qfvPvH6+RjXOy7x/af3/PLDF+pOVHGu6RQvn41y6UILnZfbuHKxlSMJUdRWl3Drynk+PBukKj+Fk6WpXKwrpiBeRG6kkKNJIgrC3MgKtCdDbEVplIAciR0FQU4TEJEf6EhRyP+7GGT5240r0J7MADsyA+zI8B8HhFSJ9UTAOivUidwIV/IjXCeC1Wn+NuSFOpMd5DDexBTnTVG4GyWR7pTHjg/RZYfYUxrnQXaIPbGehsT7mpAebEtqkA3JQdYk+FsQ4qmPn5M2vo5aCG1342i2GXuTjbhYbsPTTgtH8+24WO5AYLcHN9udeDjswcNhD/Zmm4jwNydEbIqfpyG+AkPCJHaEiu1JCBcSJnHAw1EPfy9TPBwPEiyyJDXek9R4T0QeBkQF2+HhpIOD5Q4EDlqIhQb4uuvi665LoK8xwWJjooMsiA4wJ8LfnIQwJzIS/UiO8iE21JvU2BBO1RyluaGGsw21tDWfnijs6HvYzaORIXq6H9B5pYMzjadpqKvnfGsLVzsv0XGxjZazDVy/0sbdm5dpbz3FmYZKaipyKclLJiM5nNz0GHJSoinPT6M0J5UTR/OoLc+n6WQFTScr6DjfQM3RHHpuXeJWRwtRQZ60NJTzuP8m1y82kp8RyZVzNVQWJpMaKyHC35XO87U86r1KWW48LfWlXG8/SWqsH6F+DhzNi+PGxTruXj1DoLcNnnaHCHQzIzHAlSMhApKDHUkIsCHYUx8v+114O+zE12kXIufdiF334i/QIsBdB4mHDgHu+/EX7MPTejsCi014WG3Bz2kPge7a+LtpInLejY/jTnwcdyFy3kN0gCl+bvuJDbFB6KjzH4j439QfVqavZ85nkpTiBERMna2E9LyFyCouRnqu2oSmS81jxZqtJKXmkVdUhbW9O6oLV6KgosFsORU2bdMiKCweEwtHUjOLqD/dxtGqembJKDJbToW5iotQVlvO1JnyuAvF/Pvf8PDhQwRuQnbs1kbPyJy5CzTYb2jNxt0HiU4rwtxRyDbNQ2zXPoTmQWM8fYJYuWYzPn7BlFacxNzahU1b9yD0kfCgu59t23ZQXnyUkYFBhh/2M9TbR13NCRpqTxIeGkFZyVFCgiMIDY0lKbUQZ2Ew+w/Z4S6KIKfoBNV1rSRnlLB+mzYqi9egvGglq9ZtZ+subbLySxkZe4WuoRlTpsugb2iOm4eI1Ix8ms5d4nTTRRxdfdirY4TeYVtWrt/N9DkqqC/fgraBNTJKS1FduoXt2iZs2atLWeV4/7i3txAfHy9yc7O5erWDgYE+bty4xtWrHRNfyvX1Jzl79jS1tTWcPHmC06dPcfz4cS5evMipU6doaGjgxo1rDA0N8N2XT/z911+Af/P3X3/hb7/8wC8/f8+Li1syAAAgAElEQVTP33/mbz9+x49fPvL8+Uta2q6zbutBzGy92XfIDuVFG1mxYS8Llm5i5UZN7Nz82KljxAxZVWbPX8Qhcwck4QkYWTnj4h3I6m17kFFcwMIVq1m7cQsCgYBVK5cTIPLm/fMxfnj7mi+vn3Gl+SxJEWEcKyrkyrlWasoqOF5aRuvZRoYePuD9q+e8e/mMD69f8O7lM149fcyb52O8eT7G62dPeDk2yosnj3j/6jk/ffnIL99/5sfPH/j8/h3ff/rILz98/z8A4g9L08/ff8f3nz7y4c1r3rx4zqtnTxkdGqTraidnTzVworyM0yeq6brcTmfbOW51XGJssI/B7ruM9HbzZOAhj/t7eTk6zNOhfq5fbOPsyRounG3k+pV27nZdo/vOTQZ6u3kyMsjLp4959+o5H9++4vP7N7x/PV7v+Pblswn98YTw09tXfHk1Dli9N7u41t5GSUEhJUXFXL96g1u37hAdHUt6eia5ubmUlhSRmBBHbmYaHZfOc6KmkpCwQHZr7/m9f98HgZcbUfGR5BRmkV+SS+WJMnKLM3HxtGOX9hZMrQ3QM9ZCeaEcGqtV0Dc4yKo1y1m+UoMlSxeSlp7M7TvXuXf/JqOjfbS2NtJYX0X7+UYKcpIoykshMTaQiuJ0DPQ02bhpDQIPF6xtLdiwaS1rNq5m3eY1KKsroqA6jykzv+WbaX9Bet5M5qvJMnv+DOYozkBeRYqp0n9BWvZrlq6Yx5r1qmzdsZQNWxexZMVcFq9UYP6CWUjPnYS88nRmyk9iuuzXzFGazgy5b5gi/RXyarNRWjaX2SozUFwqj+JSeabJfYOs6iwWrVFBXk2aSbP+ixly37Bs7QIWr1RCdYk8iuoyrN60GC+RI2EhniRGi9m9dSUaanI42xrh4WzO2pUL2LNjDRvXLmbLhqUc0N7KYQMtYqIkZKRFkxQfhpuTJSEiIXGhAdibGCL2cKGmtJjLzU0cLykmKsCf1LgYztQe51RNBRea6rh2sZlAsRuGB3eSEiumuiCRpEAXPEz24KS/FX+7A8QLTYlyMUBssYdEoRnB9gcQW+wj3NWUKC9bQt2tyIwSc76ucvyHQU0pOTnJtLTU0dnZRnJyNFu2rCEoyJe42AiCAv1wcrTFxtqcAH8RhQU51J08TkN9DWfP1NPZ2cbISC9dXZfJykomLi6MxsYayssLsLc3x8fHDQ8PR6ysjHF3dyAw0IeAAG8io0JIS08mvzCPzmsdDD8aYmR0mLb286SlHSE/P5fr169RVFRASXEhcbHRREWGk5uTRU52JuXlZdTXnyQ3PwdnVycOmxqjpaPJ1u1bcHC1JyI2nPyyPPzDJAh83DC2NEJj3RJUl6lg42LNWNpP9Np8wtzqMCKJF5XVZZw5W0/VsTKOVZfzsK+b861N3LjeQWfHZW52Xef+7Tvcun6DzkuXqa46RsPv/1PLykrIysogMjKczMx04uNjCQ8PJTIynJCQIAICJAQG+hMeHkpSUgKFhflUV1fRfrGVU40nKS0rJC8/i7KjRZRXlJCSHI+XUICNtTkJ8dFEh4dgZmyAjYUpvkJ3zp05xf3bXfT2dXP52iVcPJzZvmcbmvv3UlN/HL9AESUVxbR3XOBYbRVffvrMu89vuXHnOsrqSmgd0KRvoIfnTx5z6+pVTlRWwm+/8fcff+Tt8+e8HBvlHz//wMuxUdrPNVFakMuxoyV0374Bv/0K//o7Q79XbtccO8rximI6LzXT0XqaL68e0VJbir/AnIwIbxL9HSiI8aEmM5iKeF8yA+zG25BEFqR5W5Dnb09RsDP5AQ7kBThQEOQ0sSqd7mdNhng8D5ET/P92H3JDnMgOcSQn3IWsUKeJDYm8cJcJiEiVWJMd5ECa2JqicDfKY70mQtzlsV4UhLuSE+pAbqQziX5mhLnpEuGuT6THISI9DYiXmBPlY0yElyFhnocIFY7L3+0A3vZ7EVhux9teG2fzHbhZ7MDddg8Cm914OWrj66KDwG4XYWJTgnyMkHgY4uOsj7fTIaIDnAn1sSMiwImYEBfiI90IC7DF38eMID9LkmI88HQ5SEayD+GBNrg56OBgvROBkzbuztp4uu5DJNRH5HmQ2BArovzNCBObkhDmRFayhMQIL4JFzoSJPagoyuL40UKqy0s4U3+C2zfGV6sfjQzw4vlTnj4Z49HwKF3Xb3D6VCMN9SdpO9/MpbZzNJ+pp/PiOTovNdPUeJystBhK8pLJz4wjJy2SwuwEzjeeoK6ymLbTdZxrOM75xhM0Hi+l7XQNl1vqKS9IJS5MBGPz4P0sJEI78tIjSI33JyrYDUeLfdC7iAh/ZwR2+kg8LclKCuRsbQExwQJ8XE2wMNhJiMie46VHCPKxxdPREInQgiNR3pRmRFKcEkJquAexEjti/a0I9tRH7KpNsI8uYnctxB57kXho4++pQ4BwP/5e+wnwPEiA50H8XLTwthu/XEhc/i977xUVVYK2bff3huncZgUlKSgKiKKCOYIYAck55wxFVUFRRQ5FzhlUUFEyCoIgYkZFRTFjzmLA2D3dPe/MvNd/QDff+td3Oodz8Kxau1ZVrX20d937fu772khkwCaEvkZE+Bgi8tuITGCKMGATiZG2CHy3EO63DWHAvzMR/9L5aar6GB9idI1JjW8njLoQijN1+HGyCiqzF6CsocsUpTl888M0pqtoor/ciPl6K5g0TQ2VWdoYb7XE3tkHw007MNy0A1V1HTTm6rHV1Ja0rGIKSnYzaZoaCkqzUZ6phZbuUiysnThypBuA+oYmlq9ex6Klq5k5dyGTlecwb/FqvEOl5FceYPMOR2yc/FixZguePqEcO3GOhORMbOw90NVbgSwujS1bzJFGx+Ps5M6aVWs51HSQh0MPeHzvESEBgegvXkKgfxA5WbmUlpZTXFKJODoF4+0OuPuKkCbkcn7gLpeuPcTOyQ8nt0DChDEkpGax70ALpuZ2FJbs5NKVG3h6+bN23Uacnb1JzypkT20TTa2dVO6uY8my9SjP1EFda8lonkRnKXN0l7NigwkrNpixdos1mnqrUZ2rx5Jly3FycmDdujXExcVw4kQvAwOXGLw6wK1bNzh6tIvW1mba2w/R3XOU9o7DNLe2UN/YQPWeGmr313Ho0CFSUuR4eXkRGhpKYWEhA5cu8+XzR+Cf/PMf/8P//vNvo+s///wf/vbLZz69G+bVi5dERCejPEeflUaW6K8xYcGyTeit3MRM7aV8N1mFZeu2sXazOUqzdVGdo8vydcbkl+0iPaeI+pY2pEkpmFpZYWlrx7oN68lIl7PJcB056am8e/6E//n0gVuX+slMiCfQ3Y363dWc7TnO/p3VtDW1cLyri5tXL/P43h2e3B/ixeMHPH90nyf3h3j55CHPHt7j6YO7PH1wlxePH4w1Nf256vT5/Qh//fxpDDT3p2j4+O7tWAZi5PUww8+f8eTBfZ48uM/Du0P0953lUHMDtdU7ObBnF5fOnORKfx+DF/q4dvkC/aeOc+/WNe7fGOTW4GWeDN1i6MZVTnZ10NPZxrnjPRw70s7lC33cuHqZR/fuMPz8CSOvX/Lx3esxsNT7N69GydTDL/6fGRl+wc/vXjN05TLnT/Ry7vgx0lOSEYSE0lDXSFdnN83NraSmpuLh5k5FeSlth5qpqa7i6JE2Gur3UVCaj4u3C0ZbjVlrvBZ3P3cS0xMRSgSk58ipObATSZwIaUIkHn5OWNqbsGzNIpauXsDajUsx3LgOrflzmDRlPP/9zf9h8RJdMrNSycpK5sqVczQ17WFXZQEX+o7R0X6AwwdryZTLOH60lcQ4MdHSCDq728jMkbNpqyGTFSdi72rNhk3rmDx9PD9O+pZvfvovFNQmMUd3JmpzZ6Cho4q6tgrjpnzNtz98xfyFyixfMZdlK+eiq6eCpo4COgtVmT5zHJOmf4OS+gQmKX3PeMVvUJw1gXEKX/PdpP9ASXMqU9UnME7pO2YtUGauvjpT1SegqqWItsHssTanaWrjGKfwNSqaU5m/RIPtloYsWamNnv4c3NwtSU4UYWm+EWOjZTjYbcPf14H1axexYL4aK5Zps37tYozW6eNkZ0JVRQ6RIn+MDVdgtG4pXo5WZCXEkBkvo3HPTirzc0mSShAFByIKDkQQ4EdGYhzZyXGE+7kTJw6mdmce+ypyqMpLZHd2HHkxISQEORLjY0VKiBMZ4c7Ee1sgsDVC4rYdiaspQdaGhNhvRupnj8TXnkSBN7sL5Rxu3otY6Ic0KpS87GT27C6hp6uVutoq8vPlRIlCKMrPoLggG4k4HGF4ELlZcnZWFJOfk05iUgyVVSWcOn2MI11t+Pm5YWGxlcLCTFqbagkO8CTI3wM3ZxvcnG2IiY4gJVFKapKMxoZaSssKqagq5+TJ41y7Mci9e0NcvHiBurr9dHV1cv/+PTqPtNHZ0U5ebiYiYRihIQGEBPtTXFRAWVkJQUEBuLo64+7phsEyfTZsMiRUGMZqo9UERQRRtKuY9ZvXobdyEUvWLGa54TI8Az2IihFjZrENG3sL3NydiIuPprmlnv6LfQxc6efa9QGuDV6m7+xJmpsa6DrSweUL/dy4OsjdW7fpP3+BUyeP099/nhMnemlvP0RCQhyhocH4+fkgk43mPWJjZURFiQkPDyUuLoaamt2cONHL5csXuXX7GmfOnuBIVzvdRzvo6j5MfUMtJcX5ZGXKcbC3Zvu2TZibbMXLzZnw4AC83V040n6Q18PPef/hDbfv3yI+MYaktETKKoqJionE2dWB7IIsBMJQ9AwW4ubhjKWdBbJYCcbbNtJ6qImR9695fP8ex7u6iImM5FBjI93t7bx49IhfPo7wP3/9Av/7dw411bNnZwUvnzyE//0fPo+8ZvDSeY4daaf/7ElO9nRw6uhhSvPSaG+oYU9ZFslif5IiPEkVeZIqdKMoLoAssSsZYfbEeplQkxJMjsCB3DBHyqI82RnjNyokojwpk3hRFOVBjsCJHIET+aJRAF1pjA/lcX6UxfqOka3L4v3GKmBzI13HuBK5ka5kCBzIFjmTGmJDodST8gR/skXO5EvcqUwKJF/mTrrQnqRQK6K9tyL12UZCkDky3+3EB5lTGOdFtsQFudiBhGALony3IQ0wJTHcmiSBDbGhFshCLAnz2EyImzFB7hsJcjMmMmgHSVFOJEQ5EuhuTKj3VqJCrAn2NsXJfDWScBeE/rZkpwioqUzC33s7AT4mCEKsCfazoKwwhiBfc2wsltPeUkZSnA9OdmsxN1mE1Q59vN2NkEY6kBLvSaLECUmIBRH+piRJ3MhLiyAlJgBZhBcpMWFUFqSzt6qIhr07OdrRytCNq6OO/fMnfxDiXzLy9h2P7t2l52gXrY0N9Bw5zKnj3Rw90sbh1nqOtDXR232Q7PRYGvdVUF4op6IojaKcRHaXZJMUJeDArlKqCrOo31NBWrKUsqJMstPjkYgC4KEyvJsAryeTEhdKpMAVWaQnWSkCCjIiCfIyh5dTkQndCfOzJjHal7hILwI9dyAJd6E0J4aIAHuy4sMoTpcQL/QiIy6Ykx17yUkIJ1XsgyzIiWSRG1kxPsSF2yDw3UJ0qBnScFOiw7YTFbIVcdAWhAGbEAQYE+FvTITfZuLDrZAGmiPx2440yITowK2IfUfXmmSh24kNN8XbcRnRwSbECW0Q+G4j3Hf7v0XEv3KmKs3l63HT+ean6YybMpMJ09SZqjSXacrzGDdlJtOU5zFTczFKs3SZME0d/ZWbUFCdx0+T1Zg1bzGz5uihpKaNlZ0nLh7BrNlgwszZC5mvt4opihooKGmSmVvBkxcfycqrRFPbgEnTZqGgpMmqtcaIIyVcu3aNEydPk5qRjYunP/MWLkNNUw91HX2cvcPwDZagoWWAlZ0X5pau5OdXMjLyKzdvPsLW1h0TE3ucnPxwsPPEYMlaNm8yY67mfNJSsnjy6Dkvng1zqf8ysbHxlJaWk5Iip6ZmLwcPtlG7r4mAACF+fgJkslT27m2ms/Mkqal5eHgE4eYWgJ2dG1WVeynILyXAN4TQYAFuju7Y2TgiiYqntbWbjq5TlJTvwc0zCDV1Hb79YQo/TpjOxKmqKKppscrQhNk6Bhhts2STqQ0Ll65lts4i7B2cSE1NRiwKp6a6ir6zJ7l+bbQq9OaNq9wduk1jYz0H6uvIzi8gLTuP3KIyQsQSYlPTqamto66+EQdHV2xs7YmJjScgMBhnZ1f6+vrgn//L337/lS8f3vHp3Wt++zjC33/+xF9Hhnn59Am+IWLGK81lzqJ1TJ21EM3Fa9FYuAotgw1MnqnF4tXGeAULWbFhI6oamugs1KNm7x4OHmyhZs9O9u3dTUK8lPCwQHIyU8nJkBMvjaKhdg9P7g/B77+yf1cVzlbWFOfms7O0nGOdRzl6uIvu9g4u9Y2yIf4Ezl0fuMid61d5fO8OLx4/4MGdmwzdGOTO9as8unubd6+e8/OHd3x8O8zws8d8eDvMlw/v+O3nT/zj97/yj9//yq9fPjLy+iUvnz7i6cN7Y3ToP48fDN3i6qULnD7eQ2tjHbsryzhzvIfzZ05ypf8ct65d4Xh3Jzf/OJ8XTx5y+9oV+v6gaZ87fYKzJ46N0UPv3b7Bw7u3efHkISOvX/Jp5A2f37/l47vXvBt+MeY8/Pn+u+EXY+1Mn0de03/2JDVV5ewsLyE7PY3AAD+2b93Gnuoaent7kcvl+Pn5sXSpPrFx0SQkxtDSWs++A9W0drYgSYpmueFK1mxei72nA8sNV7Bhy3pKdhaTX5ZHVmEmifJ4giP8CREGsHytPvMWzGaurgZa2rNR11Bilroy87Rm8e13/4GWtjrqGkoIRcHk5aeTmZnExYunOXXqCLt2FZGdnYRQGMC+/ZXs3F1EWWUecYmRzJ6rjNqc6WzYvAqlWQpo62miOnsG3/z0X3wz/r+ZrDSByUoTUNJQRF1bjWnKE/juh69QmzmB9WsXsnbdQubrqqCrp8Z8PTXUNCahrDGRaSo/MHHGN0yc8Q3jlb5h3IyvmaA8SqeeqPojsxaq8n/GfYXGopkoa09nqvpEAqN82Wa3ib9M+g/+a9xXLFm7gOmzp6C5QI1FK7TRWTKbVUb6JKTLcPKyZ9UGA1y87FhrqI/BCh02GBmwQE+dxUvmoDNfldUrdXFyMMHPyx6rHRtZs0KPFYu1Md+8npLsVBpqKti/uxwfd2ciQgLYs7Oclvpa6mt20dF0gJZ9leQnS4kJ8iBZ4EV5ahR1BckUSkOpTIpEHuaB2NWchAAnUkLciPd3RB7mQYyvPWI3C1IjvIgLcibKx44oP3sCHbcjCXQhVSZAHOKJnZkxYf6u5GfEU16cQXZ6LDtMN7B6uS6bjZZja7kZTycLKosyOHhgFwJ/N6zNN3PD/gnShBhaD7cgjYliif4C5s2byfo1SxGG+eJgY8I1lxGuuX7A2c6CWImIjJQEcjNSqa4qp7yshOrqXWNP9NsOtXK4/RCnT/Vy/doAT5884nB7Cwf276G0JJ/YmChEwlDiYiWkpiSQnJhEWEgoEeECfH19CQ0PI6cwl6jYaExszbBwsuK64ytM7cxYuEIPlbnKbLbYhOHWdeysrsLSyozmlnqqKss52t3B+XNnOdx+iM6Odi6c7+Pe3TtcGbjEyRO99J09zbXBK1wZuMS1wSs8f/aE27ducPrUCXbtrCQ1JYk9NbtpbWmiqrKc5qYG4mJl+Hh7IokSExIciDw1maPdRzjSeZjBqwOcP3eW27du0N52kOrdO2lqrKfuQC37a/eyv3Yv5WUluLo4MWumKuY7TAkK9KfjcBtdRzo4cfwYw6+fc/rsCdw9nAkJC6S6pgpL6x3s2l3BwbZm0jNSSJEnsmt3BZU7y/AP8Ka0vIhr1wf48vMHXj59RG3NLhr27+VgUz2dba08f/yAv37+wC+f3vP04T0621r5NPKG33/5zOf3b6mv3UN97R66O9o41dXOic5WLhzvoDw3hZxEMWGelgQ4bEXgboIsyJpMiTsZYhcSg6zIEjhSIvOmNMZnlNcQ6Uq51JNyqSeFImcKRc6UStwployuPKUHW5Mb4UhJtAcVsT6Ux/lQIvOkUOJGQZQrWQJ7sgT2ZITZkh5qQ2a4HdkiR7JFjqRF2JH9B306W+ZGbqwHOXEeZMW4IZc4kSK2RxZoRqrIlrwYV3KkzqQIrIgPNiM53JLMKAfkQhvSRLYkh1og891KQpAZmWJ70oW2xAaYIfDagjTUGlmYDaGeW/Bx2ICvsxFBHlsIdN9MuK8pSVIvMpOCiIl0Rxrhgr+nCTmp4UginGlpzsfHewuhwVaIIpyIErvj7WFGeIgjkUJ30lKEhIc44utljovTJtasmo2PlwmhwVYE+poSGWRDotgNWbgjCWI3itIjyJULSIz2JjU2kIL0KEpyEmg9UMW5E0cYOHeSG5f6uXftOncHr3Gl/xydba30nz1F1+FD9J3s5VBTHXt3VdDV3szRjlY6DzVSXpxFaWEG6SkyfD3tKMpLISdNRkasgEO15ZTlJCOPF5OSKIFrc+GWBklpCTi42bDQQIv1G5diar4OV/fteHpuQxbtjiDEkrREP5JjPBGFWCER2JES40NmUhBymR8RflYkiD2IDHIgKcqHzNhgRH52ZMQEkxzpS01RMqkSP5IjfchNDCcmzJlEsRtyqSelmeGkxbiTILYj3MeYEE9DokK2EeSxlsQoa8T+m4gONiExzA6xlymFcb7EhVgR6bMVid9WcuNciA01HQ1jh5rgaaVPgNNaMmQehHub/FtE/CtHQUWL8VNnjc24KTOZqjQX1dl6qM7WQ3P+ctTn6aOsvoCFBhtw9gxlm7kzWgtXMVt7KROnzmTWHD1+GD8DReW5iCTJbNpmg5bucraZOaCpbUCSvIDOo33cHHpOS1sv5tZuLF+9GeMtO2hobOX27ds0NDZz/tIV4hLl6BmsQl1rCT9NUUV3yTo05y9nuooW34+bwbJlRjg5+VG7t4UocQKy6BTSUvNxdw1gh6k9+ovXsGzpWjas30J8XApvXn/g08dfePHiFY8ePeH27SHS0jLYsWMHMTFxVO/cR1VlDZkZBSQlZpCfV0btviZam7uICJchCJdwpPM4D+895XL/IMmJctav2kBJfiktTYeorzvIrpoG4hKyWWe4Hb0lq1m20giVmVooqc3DxNwBLd2lKCrPQWOuHkuWr8U/RIgkPpWtZpZES2PYv38fLc2N7NpZzomeLgb6z9Hfd5oHQ7foPXaU8vJyBBEiTCysMdpigpmdM65+oUTIEkhKzWShnj6RUTKGX4/w/sMXzpy9gL29I2JxFE8fP+HZ08e8evKEkeEX/PZxhH98+cSv74Z5+fQRwUIZk2fNZ8Y8A2bMM2DWwpUs2WCCgZEZ2svWM3vBMoLFUrbtsERRWQl7e1t27ypn/95dHGo5QFP9HoSh/jjbWXCoqY6i3EzSk+N5/ug+v3wc4f6tW7g5OCCJENHe3Ep+Vh6njp3k5ZMXXDjbR/+ZMwxeusCtwQHuXL/K3ZvXeDh0i4dDt7h36/rY6588ieFnj/ny/u3oKtPrl7x69ph3wy/4+eMIv//ymb/99Qu/fvnI5/dvef/m1dj60Ktnj3ny4O5Ya9Lt61e5cvE8F86e4sDeag4fbOZQcwO93Z1cvtBHd0cbA/3neHj3NpfOn2X/nt3U1+7hzo1Bnj68x+Dlfq4NXOTl00djzIcPb4f55dN7fv/lM7//8plfv3zk47vXjLx+yfs3r/j8/u3/IyLeDj/jxLEjZKenIgoPwdPDDSdHe7w8PKksr6C2tpbs7GzKy0txcLBDGhNFRpac4rJ84lNlRCdLCYwMZu229UxWm8o3E79lnOJ4Zumos9xwBVmFmbh4O7PD2pTNJsYYbdnA4mV6rDdei6bObDZtXoeK6jRU1RSYNPkHlJSnMENpMj/+9BeCQ3xoaT1A68E6srJTyM5J5WhPO2f7emlrb+RA/S7qGqtpaKkmpyCZ9RuXstBAi+VrF6OgMhG1OdNRVldEQWUyijOnMkHxJ77+6S9MVZ6ChrY6iqpTmDzla7ZvXcn6tQsxWDIbg6WaaGopMnvuNKbN+I5pKj8wafo3TJj+NZOVR+nV45VGxcRE1e/5evJ/Mk75B6ZqTOLHGd8xQfUnDIwWY2S+DvWFqsyYO43vpv2F/x7/FZNUfsLabQcbd6xj+qxJbNi6Gv8IP9ZuW4+pnQn2XjZoLpjFrLnT0V2kjrqmAlrzlTDbsQ4zk3XYWm8mPNgDky1rWL5IiyBvZwrS47l4qov6PRWkxkUiDg/kwL7d3L5xhbcvn/Lw9iCnu9s4tK+K5qoCKtJkxAc4Ee1pTUaYO1UJYuryktmZGElKsDvyUE/k4V4kBrmSGuaJwNWcANsthLnswGPHBtxM1xHmZk6krx2ZMWHUVeQijw7HycwYe7ONBHraER7oSrCvIw42W9lqvIJVy3RwdzRDHOaFr6sVvs6WBHnYE+DpiLOrA4lpyTQcbCI+JY5NmzewcuViTLdtQBYVijw+ChdbM1xszYmLEpAYHYkkPISMlET2Ve+ktbGBhvoDNDbU0dLcSEtzI40NdTQ31dF2qJlrg1fYvauc8rJC8nJHV6XS0uIpK8tjT00V+dk5ZKZmIIoQkpOTw779tUTGSLC0t8bKxQbPEB+09OezYKUe+uuXsmiVHsqaShhtX49AHI6fvw+RYiHBQQEMXh3gysAlzHeY4uzkgDw1mYv95zl75hTDr17wfuQtp04ep+/saZ49fczQnVvcvzdE77Gj7KyqoKgwnyOdhzl18jg7qyooKS4kNSWJCEEYTo72RAjCKCzIo+5ALadOHufsmVPcvzfEtcErdBxuo7mpgUMHWzje28OVgUsc7+3hwP59SKLEODrYkZqSRMfhNobu3OJo9xEKC/JobDpA99EOROJwDI3W4h/gjbuHM8d6u8jJzSArO438guuC6i0AACAASURBVGzqG2q5dfsasXHRPH5yH/g78HcaD+yjt7uTd8Mv+P2Xz7x99ZwPb4f56+cP/P23X7hx9TIXz53h5dNHfBp5w4e3w/R2d3Kq9yitjXV0NtbSXl9NZU4qsQIf/BxMyIoLQRpkT4TndoQe28mIchsDwhVKPSmK9iRX5EKuyIX8CEeKxC4UipzJCbMjN9yeIrELRVFu5IucyQ63JzfCkcJIV0qiPSiWelAU7T4mInIEDhT88fmCKFfyxM7kS1zJl7lTFOdFhtgRudiB5D8gbUkiOxIj7UmKciAl0oG4kB2kCG3IjnYiS+KIXGhDYqg5CSE7SAqzICXMkkyxPdlRjmSI7MiKdCBP6kKW0A6Znwki3+1Igi2RhtoSGWiJwM+MMB8TQjxNCHTbSkSgFdkpISRIvZEnBCIKtSdR5kNSjC9JcT7YWC8nNs4NeUoQKSnBiIWu+PpYsG3zUmKkQaQmCcnOlNFwoAQ3120s05+Fv58lMVIvokWuSMKdiI9wIzsxhGSJNyGeZsQInMhIDCQy1AGZ0J04sTcVBSkca2/g8pnj3Lp0kXuD17g9cIWeznbamutpb2ngYOMBGmprONRUR+P+atpb6jje3c7Jng7OnOjkUPM+osXBnDvdTXlxBm1N1VTlJdJWW0xhegzx0SGIRIG4ethj52qLia0pW622sdxwGas3GmDjvI3gcAe8/UyIENggCDEnUmBNXJQTUqEd4lBLBIHmCIMtiRE4IQ1zQBrmREZcIAUpQuIjPJBH+tFUlU1JaiTJQm/Ks6TIo/3JiAlCFupCZIAtga5byE0Kpq4qmVDPLfi7bCBGYEVmvBsJYhuSouyQhmwnXepCpLcZ+TJ/Ily2ERdsy54cEYnh1qSKbEmMsCImxAyBpxGeVktxs1iKp9VqXMxW/FtE/CtnwjR1xk+dxU+T1fhuvBLfjpvBRAUNVDQWMlt76ZiImK6mg7beahYtM0JbbzXK6gvQWjjqNkycOpPZ85ZguMmCMGEcW0zsyCnYSf/AENb2XmhqG7B9hyNdx85z8PAJ5JklnOobZPjtZ/7+D+jv7+dI11HuP36GLC6ZyYqqTFOZi/aiVWy3cMHa0RfdRWuYOVuPH39UZMUKY5YsWs1GQ1Nk0iSyMgsJC43E2ysIf78w7GydMTLcgreXPy9fvOG3X//OL7/8ypcvvzA8/IbGxmZsbOyIjY2nqrKG4qIqGhva2Levif37WzhwoJX29h5SUrKprq6jqmofkWIZMmkCMmkCGw0303awg7Nn+tm7txmfABFrDc349kcFVGbNZ/N2W+bqLEVn8Wq8g8QkZRRhYe+Oq08IngECBJIEHD0CWLZ6PYsW6yMWCznSeZjKijLOnznJ4OV+ers7Geg/x6WLF8jLy2PxEgMUVWaycaspotgkkrOLcPULxczClh3m1rQePMzPv/zO+w9fePzkBTdv3qaiooqjXd2c6zvD3Rs3ePvyGX/7/IF//PKZL29e8OTBfWJTcpmlu4pp6nqoaC1j6qyFLFqzlfnLN6K1dB0Ks7RZv9WMDZu2oaW7ALk8hZ1VpbQ2HeD0iS7qaneRlhJPVXkRb18951hXBweb6nn76jnvhl9w/fJl/D09Kc7NZWdpKdFCMft2VXP98hWePXjElQsXuD5wkVuDA9y9eY1Hd2/z5P4Qd29e4+rF8zwcujUGn7t78xrPH93n49vhMTfi9YunvH/zip8/jvDzxxE+vnvN21fPefXsMS//sH1fv3g65kI8eXCXJw/ujgmJawMXaaqrpaXhAC0NBzh+9MiYiOg7dZyHd29z/sxJGvbvpbOtlcf3h3j59BFDN6/x+P7Q6FrS65djjsivXz7y+y+f+e3nT2PZk4/vXvPh7fDYTfzPjMTrF0/59ecPtLU2kBATjSxKRIwsmmhJJEVFRZSVVRAVFU16ejqHO9txcnFkxaqlOLs6ECoIJCQiCCPTjWy22so2WxMWrNTj20nfMU5xPLMXzEF9vgbufm5sNd/CstUGLFm+iOVrlrJ4mR6mltvZYroJzblqKKtMxdBoFUuXLSQ0zI/NW9YzR1OVCGEQnl5ObDBcyRL9+bi52xMXH0VOrpzDHc30nT/GzupiCssz8fBzYKHBXHQWzWH+Yk1UZyuioqHA5Onj0dBSY57eHCbNGM9Xf/mKn6b8yIxZ0xk/9Qfm66ohlQSwbcsKlhloYmK6Bv1lmugtUUdLVxlFtZ+Yqvw9U1S+R3HWOKapj2OS6veMm/E1P834GqV5CihpKaKxaCaTZo5n3tI5OAc6sHb7SlS0p/Pt5P9CQX0Sc/RmordKB50ls5mvPwftxRqsNDTAeMdGlOYoY2a7nY0m61BQmcg05XGoaUxBQelHFi6exfIVWpiZrCMsxJ3Y6FDcnCzZargay+1G+LrZUFORR1xUGAGejuRlpnDuVA8DF85y4cwJ7t+8wp3L5+hp2U9pqow8WTjVGTJ2p0WTK/IhM8KX3ekyqpKjSA3zJM7fiVg/R6I8rBF5WBFkvw0fy434WW/CZfsaAuy2kir0IVsaTHGKmBSRH9JgDyK8HQh2tybMxwE3u21sMVyKo/UWXBzM2Gq8EtsdxkQEeXDb6iaOFlsQ+HsQGuCFjZ0l0fEyyndVcNvqJttNNmFishFXJ0skoiB2l+URGeZHapyE/bvLyc9KQ54Yy56dFX8I7yYOtx+i43AbDfUHKC4qIDMjjbLSQhrqa7l39w6tLfVUVZaQkhxHdLSApCQpJSU57KmpoqnuAL3dRyktLqGgoIDc/Bz8QwOxcbJjhdEq5i3RYf7yBawwWomm3lxMrLdi42JJz5kubt27QWtrE/Z2tnh7eXDhfB/Pnj6mqbGewAA/7GytqSgv5fq1q/z85RMPH9zjYv95Hty/y5vXr3j86AFvXr+is6Od/bV7OXmilyePH9J39jTJSQmEhQaTmBCHMCIcby8PYmTR5OZkUViQR1NjPd1dndy6eZ3jvT20tx3keG8Px3q6uXC+j2uDV6jdt4eMdDm7d1Vx6uRxLvafZ/DqAN1dnVTv3kliQhytBxupq9+Hl7cbK1Ya4O3jjonpFqp2llGzZyf6BnrM153H6TPHOX3mODdvDQJ/Z/j1c872naStpZGR1y/57edPPH/8YCyX9f7NK94Nv+Dpw3tjDzr4++88e3Sf6qpy9u/ZTUvDAdrr9lCanUySJIwEkT8iXwfKs6QkCFzxtV1HoL0hKRGOFMf5UiAbzTHkiF3G+A95AgcKhE7kRziSG25PjsDh/woGiTvZ4fZkhdmREWJDRsgfTkOEw/+dcHsKxC6UyDwpkXlSEOU61rJUnuxPfowHmdEupAjtiA+3IjbUgvhwK5JFdqRGOpAYak5yuCVpETZkRTqQFelAutCWxFBzYgNNSA63JDvaifxYN3KkzuRIncmVuZAhsiMmaAfxAlukodZ/CAlrJKE2iAItEPiZEeG/A0m4A5lJQSRJfUiW+ZIg9aYgS0y00IW0xABCAszIygymMFdMYrw/If7WxET74mq/BUe7TdTuzifI3wGZ2AeZxIfkuCAC/a0QhtojCnNAGuGGJMQJWbgrcUI3kqK8yE0OI1cuIC7Si3A/W8J87chKlnCk5QCXz57i1sAlhq4OcuvyAPdujTKhzp3q5Up/Hy31tfR2Hab7cAv7ayo51tVKfW0VLQ01VJbmUFqYRsP+SmprSqjdXUic2Bu5NBBxiDuCEA/Cw33xC/TA2cORDdsNWWW8GmNzQxYun4u9y1aior0IDDTH22szYUFmSCLsiQy3RRRihSDQnIhAK8QhtkT4WRHsYYrQ3xZpmAvJkT7IQl2oyI5hb0kqBSki8pOF7CtKJl3iT4rIm/gwN+RR3gg8TZGFOSCXeiINtSUzzpvizDCCPI0J8d5MZqIn+al+JEU5kR8fRISbGbFBduwtlJEj80Ie6UxalAvBrhvwc1iN9SYdzA3nYmY4D5P18whw+Xew+l86P01WY9yUmXw7bgb//f00fpiowoRp6kyZoYmy+gIWLTNCd8k6lNUXMFNzMV//qMj3E5SZPH0O+is3oaquywxVLaYoajBDVYuNW6xQVdclSV7Aw6cjJMkL+M+vJzJZQZ31G3egprEAlVnzcXYPorWth0NtnaSmpnG05wS+gSGYWzli7eCG4VYr5sxfSmJaEUUV+3H1DGXB4jXo669HQ0MXjVnziYtNpbmpjbzcIrKz8vH3CyYpUU5SohzjjVsRRkTx4P4T3r75wMjIB3p7T1BTs5eysgokEinFReVUVlSzapURISFi4uLkVFfX0dR0mKqqfdTXHyI7uxg7OzecXTxxdvHEcMNmlhqsIiszn0uXbhARmYjeUkOUVHWZqKDBvPnLWblhOwsNNmBi5cKc+UtJzS4lPa+C9LwyQsWxmNm4oKSujaKKBnPnaRMQEEBVZTmFBXkcP9rNpfNnOX28h2uDl7l+fZCe3mMIRRJ0Fy9l6Roj/AUSfMIkLF5liI6ePgmJqdy4OcSLl2/4xz+huqaWvr7z3L49REtTM6d6jzF0Y5C3L5/x28cRfv/0nvfPn/Jg6A5ZhTuZu2QDSnMNUJy9mAnK2qjprEBNZxlqWkvQ0V+DgupsVq4xxM7ekYL8XLLSUjiwZxcNtTWkpyUhEobR3FRHz9FOrl8Z4MuHd7x5+Yz3b15RVVKCICiIqpIS6vfuJSM5mV1lZfQe6Wb46VPu3rz2x4Xw2pgL8ejube5cv8rAhT4e3LnJk/tDPL53hwd3bvLs4b3RLMTIG96/fjlalfp2eMx5ePHk4f+Py/BnG9KfK0V/CoxH9+5w58YgZ04co7Wxjp4jh+k7dZyrly4weLl/dK+09yjnTp/g9PEeTvR0MXi5n6cP73H/zk3u37nJzx9HeP/m1ZhA+PLhHb98es8vn97z88cRvnx4x88fR8ZWm/68sQ8/fzJWA/vL5xHqaqvJyZCzq6KU9LRUrCwsCQgIwtbWHicnF5KTU2k52EpIWDAL9HTYss0YO0crjLZsGL3IW2zGys2GDaZGKKpP55uJ3zJ++gQmq0xh0XI9rJ2sWLR0IXoGC7B3sWW98VqWr1nKdvOtrFqtz3aTjRhvWsuixdrExkVibWPKQr15bDfZiLOLDc4uNvj4uuLqZoeLqy2Ll+iweIkOR462Ur23jJgkETqLNJgw7VtUZyuiPk+ZeQvUUdFQYNyU75mpqczchbOZpjqZr3/6C9+O/4bvJnzLf377FfoGc/HysGT1Sh3maSqwdt1CFhvMRmeBCkuWaaKlp4qGtiIztaahrqOImo4C0+dMZLLaD0xU/Z6/TPoPpqhP5D8nfMXXU/6Ln5S+R01XGcU5U/hB8RumzZrIf/z4FROUfsDEbjPz9ecwTXU82os12GZpzPpt61DTUmXxyoXMUJ/K5Ok/MGXGj8ybr4KOrhqrVs9n8RINrCw2kpYaTVlRJgkxQjwcrdlmtAoT4zUUZCawf3cpO0tyKCvMpig3nSx5AiW56eyrLKKqIJ1deXLqSrOpzU+lJF5ATqQ/+dEBiFwtkAt9yI4MINbPEbGbJZHuVoQ4muBlbojV+sU4bl6Bt4URwQ7bSQrzoCw1iryYUGICnRF6WBEX6kFZmpRdeSm07a+gIi8Ze3NjHK1H62r9vR0w27wGbxcbslJiSJFFEisKQxDsy03be0jjoykszuOGwzNuODzDxnI73u52+Hs74WxjSqCXE3FRApJkYqIiQkmKjaa0IJeKkkJamhtpbzvI4fZD1B2opbSkiOKiAlqa6+m/cJaXL55xsf8sh9tbRt2IvDRKSnKori6jsaGW5vo6WpqaaWpqIr8wj2iZhKo9u6hrrcMrxIcdThZklmbjJ/Bni+VW9JbrMnv+LDwD3WjvOkRj0wEqK8qxtbHCzdWZ+/eGuDt0m717qklKjOdw+yFu3rjGwwf3ePjgHu9H3vLu7eux4+FXL7h8qZ/+C+e4d/cOP3/5xIvnT9lfu5c0eQoJ8bHIpBL27a0hNyeLGFk0GelyMtLlHO/t4e7QbS72n+fE8WMMXh3g7tDt0dacqwPsqdlNSXEhrS1NXDjfx5WBSwzducWpk8cpLytBEB5KS2sDbe0tiCMFBAX7UVySj5e3Gy6uDkRJhIgjBew/sIfDHQeJEIby6fMIly6f5+Klc6xctZSKkkJ+/jjC6xdPOXf6BIOX+3ny4O6Y43n31nWeP34w1tb0YOjWaOj2YDPXr1ziXE8HNSV5XDjewZWzXXQ37yYjJogEgSuSAEvCXTeRInQgL9qD7EjXMVhcrsiFYqnXmItQKnGnJNqDMpkXFbE+o6tLMd5jbkRakBXyQEvSQqzJDLcjR+hIjtBxTFTkR7qMOhNiJzIEdmSKHcmTulEY60mu1I10kQOJIZbEBe4gLnAHCWFWyCPsSA61ICnEHHmoJVmRDhTEuJEvc0UusCYmYDtyoQ1ZEkdypM6ki+1IjRh9Si0X2pAQZkVmjAexAjuigiyQBFsiDDAn1Hs7Ef47iIlwQBhkTWSoHWnxgYT7W1GUE0VGcgjBvuZEhtsTH+1GfnYYB2rkhAdb4e9pQqCPBaF+NrjYbcbL2QSpyJskWRCpCSHES3wIDbAhP1NEVLgLcWJvUqMDCHAxRRRgR3VxErER7phvMSDYyxKpwJOoME8KMxLoPljPxdMnuHruPDcuDnC9/yIX+05z9kQPbc31nD3RQ0NtDY3793CoaT/pybEMXj7D6eMdyJOiqSrLJTE2gky5jLRkCZHh3shEnkSFORMR7Iww3IPgYHe8fJ0wtzVBb7kuG002YONizqx5imw3W4UkyhNBmC3e7sZEi+wQh9kQHmhOVJg9UWH2xIhciI/yHBMRkhAn4oQeyKP9SRB6UlOUTG6igLJMKcdad1OdF095uoTiFBEpIm+KUyNIEXsi9rfBw2YdBalhSELsyE4KoCQrgoP7MynKDidV5k52UgDx4S6Up0URH+pMVXYUZekCEiLsifDehizMhphwW4LcjHG3Xo2z5QoC3baSnyr4t4j4V46CihZTZmjy7bgZfDdeiSkzNJmooMH4qbNQ0ViI0VYbFi0zYqKCxtjqk9qcRSiqaqM2ZxGTFdSZoqjBFEUNlGfqsNbQlO/HTWfx0g24e4cxb/4yxk1SQUFJEzWNBczVWcq0GXMYP1kVJ1c/9BYZYGlpzdDdhzS2ttHe2cuuvfWY2bixaLkhSenFnLs8hJdfBHr668ZEhKryXPbXNnL//kPOnTtHT08PEomE5ORUSkvLCQ4Opbi4lI6OI/T3X2Jo6B59fedJTU1j//46qiqrqamupaX1MEuWrmHpirWY7LAmLTOP2rpm5Bm5xCXKEUbK2LjZBIEommR5Fps2mWFv746trSum5g64eIWht9yYKTO0maG+kJma+szS0mf1RgscPUPYYu5EkDCO+kPHqG/rQZKYiUCajJWzDyvWb0JLez6Ojo74+vpSWJjP4fZDnD1zisuX+rk7dJtbt27x4NFDjvWeYoupBbr6K/ELj8LUzp2ZWovxC46g+9gpXr5+T/PBDs5fuExF5W4yM7N592aE/r5z3By8OgZte/fqOe9fv2DkxVNePHlKQfle5ixYw2zd1UxV1UVF04Dp6ouYs3AVs3QM0JhvwGydRZhZ2BItjSEvJ5fC3Cz27Cynfl81lRVlmJhsw93dFVdXZw63tfPl80c+vH9H36mTxEZF4evuTlp8LCeOdJAklVCam8354yd4dm+IJ/eHxujUd65fZejGIA/u3BxzHx7dvc3ws8djFa/Dzx7z8e0wn0feMDL8glfPHo+B296+ej52w3x07w5PHtzl+eMHY8yMkdcvx7ISD+/e5s6NQU4e6+ZYVweXL/Rx/colLl/o4+Sxbo60H+TsyV66O9o42FRPe2sTl86fHfvt548fjDkNfzZe/fbzpzEH4q+fP/DXzx/47edP/PXzB758eMeHt8Njq0x/uhEvnj+i52gH3V2H6TrSTmJCHKtWrMTNzQN3d0+yc/LIyy8kPEKAueUONHXmsHzNMkwstqGsocTcRfMw2mGM0Q5jdJbpMmehJjoG81m2YTmbzDez1ngN9m52KChPZbqqAlvNNmO4eT1rjVazxXQTAYGeiCND0Vukhb6BLhHCIKysTVi2XA99A10cnazYYLgSbx8XvH1cWKI/H2WVqSxeokOowJed1cWIZSFozldFQWU8qrMVUVSdxByd0cyD0iwFlGYpMGPmNBRVpzBJYQJf//Df/Oc3/4cfxv2FTZtHHQiDJbOZO2ca87Smo6unhobmVJat0mbJynloL1JDY/50ZuvOQH3BDFS1p6E0dzLTNSfx04zv0Fg0E0XNqSj8IRxUdWYwVX0iSvMU+OovX6G7fB5KGlOYoPgd46Z9g7q2EgpqE5iqMoHVG1ew0nAZanOU+H7CfzN73gwUlcexYpUu20xXY7BUExdXMwL8HImRhlKzs4i0ZCkh/p7kZyeTKI0gOSaCvVVFtDfto2FvJcU5qRTnpFJdns+BXaWUZCWRlyihLFVGSWIkGUIf5GEeZIt9iPK2JS7YldQIbxJD3YkNdCYuyAWxpzVe5oZYrNUjyH4bScFu5EtD2JUmZV9+Enuz48mVhVCaLKYkSURFWjSVmbGc7azndGcdomA3nG23YW1uTLC/Cw42JmNAvOyUxFGadpQQZxd7ZLES0jNSEIvCsDLfysZ1KzA3McLZZjvudmYUZ6VQmpdBQrSQvEw5+3ZXUl+7h67Do9eq7q5ODh1sobOjndOnTjBw+SJ3bl/n0cO73Lp5lRvXBzh54ih1B/awe3cphYWZpKcnkJ0lp/dYFwX5uWP0aok0isKKQmRJMlz93TF3tmSbrQmbLbbQ03eM6/eusrexGg8/Fzy8XYiJlYz9Oa+qrKDv7GkuXbzAyRO99B47SrQkki2bjYmKFHHn9k0+vH/Hq5fPeT/ylrdvhrlxfZBnTx9zd+g2h9sP0XO0i4v956mp3kVcrIz8vByqd+/kYv95KivKEAkFpCQnkpuTRd/Z09y5fZM7t2/S3dVJ77Gj3Lp5nSsDl+g9dpSG+gM01B/gWE83x3q6OX/uLFcGLtF39jTlZSUkJsRRUlqAn78Xrm6OHOvt4t7923R0HiI3L5OjPZ3s3bcboSgMnflziYmV8NvvP3Pl6kW6j3awu7qSloYDXBu4SHP9flob63j26D7v37zi8f0h+k4d58HQLd4Nv+DZo/v0953m2sBF/vm3X7lw9tRoO9SFMxzvaOFvH1/x2/vnHG/bR7iXJRFe5qRHexITaEmGxJVciTs5EheKYzwpjhl1DEpjvCiUuFEsHc077EoOZHdKEFWJ/pTH+VAW602ZzItiiTv5ImdyIxzJEzqNORV/fj9b5EiW0IG8KBdyI51JD7clNcSKtDAbkgLNSQy2ICnEksRgCxKCRo/lAlsyxY5ki+zJjLAlO8KOgmgXyuK9KIrzIC3Chhi/baQIrEgX25EWaU+K0GaUgBxhRWK4JfHhVsglLiRE2CMLs0Eaao3AZzsBLkaEem9HJrAn2GM7IZ4mJEg8EARYUpYnJTXWH3fHjfi6b8HFbg0p8Z6kxnnjYLWK1Fh/RCGOuFgbIQx2JDrcjegId+IjfSjMiiYvTURFYTz56UKyUwQkRfpSKJeQIPJFLg2kujQVcbATVttWEB/pR06qhFy5jNqqYno7D9LX28PFU6e5duES1y70c+HMSQ411dFct4/j3R2c7OngcGs9AxdO01C7m92VBdTXVtFcv4uKkkyK81PZXZlHdnos7s7mJMcFERPlRUy0LyKhBx5eNljZbWXl+sVo6Kji5GWLV4ATmlqKrF6rRVCANRKRE2EBO0hL9EMmdiE2yo2CLDGp8QFEC5yJFrgiDLInJSaArPgw9pWlsbdUTnpMMDWFqZRlxNBaU8TF3maq8+JprMigoTydnJhgilNEpIp9SI70IVHkwf5KOVX5MRSmCQnwMCFZ5ktWahgZicGkxvqTGRvCyYM1ZEqDaNyVTUtNDoXycGqK49hVJCUh0oUUqQdRwbaIgu0ozo6mvaH83yLiXzkqGgtRVNXmu/FKfD9BmWnKo6FpRVVt1m+yxDswElMrN2bMnM9fflDgp8lqqGgsZMI0dX6YqMLEqTP59kcFFJQ00dNfh4m5E9oLVjBDVYu5OkuZNG0W6pqLGDdJBUXluahpLGDajDnMm78M9TkL0Jyrw8aNmyguqeDF8Aj3H70kI6eU5eu24uoTxp66w1wcfIDOwpVMV5nHunVbiY9PQ1trES7OHgwODvLx0zsGrvRTUJBHTIyUnTsraW1t5ejRo9y8eZsXL16xf38dSUkpmJiYce7cBe7fe0zPsZMc7T2LPCOfudoLmTVbCwtrB5LlWeQWlLLD0g6FGWoEhkRw4vR5Ll+9ycp1xmjqLELPYBXjpqph4xLIqo1WTFdfwsQZWvw4WYNJyvNYvHIzesuN2WLuwuqNO/APl5GYUUxOaTVVtS24+Iahq7+aeVq6bNiwgU2bNlFQUMCe6hoOtjZz4Xwfg1cHGBoa4vLAVRqa21hvvJ31m3eQV76HAGEs+ms3k1O8k7Kde4lNSGNXzX5k/x97bxXV9YJ3/8/zzDynPBbSXRKCit3diQgG3d3d3d1dUgLSqCgmFmIhIQ0Cdus5es7MmTMzr/8FI2vmt/6XczkX7/UlbljfC9Znf/d+7R0YiqGRGX4+/vAPGBnoZ3Js9N+ajl4+GefT21f8/OknquvOo75iO0qLNzJHTAV5tbWIyC5m/qINyCgvRXr+Ymwc3QkJjSI+PpGivHwaTlVSXpDHueYGmpqa2LN3P1u37cDX15fKykquX7/O559+JjIiDGN9PUz09DA6qkNxdiZBXh7EhYXQUFHOs9Fhno0OMzEyyHBfD/3dnQz2djExMsjTxyNMjg4xNtg33cj06e2r6cXqLx/fTe1I/EsT0od/xpuePB5hYnRoGqp+Oj7K0/HR6c2GrwKiv+chD+910Hn3Nt0PlwS+yAAAIABJREFU7nK/4xbnzzRRXVHK6YZa7nfc4vaNNi63tkzHnAZ6uxgb6ufdq+f87S+/8NP7N3z++G5aRPyrgPj154/89svP/PbLz/zy04dpPuLDm5fTzsT7dy952HmHM6cbyM3Jws/HF2trayIipt7vsy3nKSou4YDmQdQXLWTWvNkIis1jy87NyKvKobpsAQvXLEZWXR4hORGEZUX4ft4PfDPnWySVpJBRkmbzrk2s27wGE0sjjhseReuoJqZWxmzdtZmAQE9iYkM5qLkLC0tDrKyN2bFzIwc1d+HgaElIqC/+AR7s2bsVE1NdzMz1UVaRRWOJKtt2rkPr2D527NuAvIo4skqiiMsK8qPAN0jKCyMiNZeFy1SRVhRHQHQWIlLzEJUS5psZf+L7Wd+iqq6Asclh1BdIsH3rMtatWYCyiihLlitMiwiVxVJIKQogJD0DYZkfEVWcM31i8+cirCDADLHvEFacx2ypHxFTEsLIXg+5RVLMlZ6JqMI85knPQlh6NvILJJBTFUd1iTwKapIoqksxR3QGC5cpIyEnhPJCGbbuXI2KuhRrN6ize99a1NQlOay9A2tLXVydzYkI8SYkwJ2wQG+K8zLwcrZG58A2AjwdqSjK4sLpGppOldJ0qpSWunLaWuqoO5FNnK8zDnoH8TDVJi3AmaJoXzKDXYn3tSfMxYxId0sS/ByI87YlxtOaIHtD7I7twVFvP8kBTpQmBFOdHkVZYgjlSaFcKs+h7VQh5YnB1GbFUJkRSW60L1U5sdSeSCMlyo+YkCmBY2Z0BCtTfRKiQ0lNiCE5LorCnEySYqMoKswlOyeN3Jx06mvKyU5LwN7CAA9Hc9JiQ0gI9+P0qRIKMpOJDPKhpCCHmpOl1FZV8KjrAf19vXQ+uMe9ux30dD9keGiA4aEBBvp76HvUxaPeTrq77nG6uY7cnHTS0uIIDfXF29uZ6KhQ7nTc5FTNScrKSoiMDqOuuZZrHdcIjg2lqOoEJg5mHDbSYeGqRWzas5nk7ARqTleRnptMXmEWvn6eBPj78usvX+Aff2dsdJhPH98z/niU9ls38PfzwcnRnvS0FPoe9fDrL5/57S+/8unjeyYnHvPq5XM+fXzPi+dP6el+SH9fL5cutpKclED+P6tpz587S31dDSnJiXh5uhMcFEB9XQ03rrdx43obXQ8f0FBfS3XVSS60nuNkRRnpaSmkJCdSW1NNT/dDRoYH6XvUQ2NDHbExUbi7uZCUGE9NbSVr1q7A2sacnz9/4MnTx7ScayYiMoT0jGSCgv04clQLD08Xamoruf+gA/idi5fOceFiCyWFeeRmppGaGMf1Kxf5+2+/wu9/4fXzJwz0dk2zWm9ePKXtUis3rl5idLCPlIRYGmurGe/vprvjBl23rtJx5Qzp0b4khrngaXMEbxstAhy0ifE2JNHXiGQ/Y7KCLEj2NiTKQZtoRx1SvAxJ8TIk09+M/FAbCsPtyAmyJNN/in9I9zYmw8eETF9TMnxMSPc2nhYROUGW5IfbkuZnQoqPERkBZqT7mxLndpwIh8NEOmrjabgNf/M9hNtrEeNylHh3XZK9DckKMCcvxJoMP2My/IzJ9DchJ8icvBBL0v2NiXLVIdBmHyGOmoS5ahPtdZxYP31i/fSJ9DpGiOth/Bw08bHTJMjlKGFeBoR5GeDjcBhH0104mO2Z4iMsNfFz1sXb+Tjx4Q4kRbmSHO2GpfEenG21cLTaj7PNfsz0t+Bmr0WIjymJkS44W+sQG+KMk6UOcaEutF+upTQ3hpgQR9rOVxAZaENGgi+FqeFkxPiRHu1LZqw/KdE+ZCWEkJcSQUZcECW5SVQVZ9HaXMvNS620X7lE1+0Ohrp66bv/gHvtN6itLKPiRAF5makU5qSREB1KZWkB+dlJ3Ll1iZtt52g9e4qYCF8Kc5MwM9KmtqqQyDB3fLxM8XQ3wNvLFAsrLXSO7WTvwU2sWK/Oqo2LsHU2xcpOn+07VrBurRJHtTbgaq+Np5MOSdGO1J5MoSAzjIqieJKiPQjxsSTMzxpPB31iQ5zJjPXlREYE2fH+5CQEUJWXSEFSKA0lGdxsqaY4MZiSlBAK4v1JCnSkPCOCtDA3ksNcyU3wJy7ICQ97PSL87TiRG82ls2WcyI0mKzmQ2231FKaGE+ZlQ05cIOnR3sQGOVCaF01KpCspMe44WWnh7ngMB8vDeDrpk5MaTO3JrP+KiP/kicuqIyajxoy5UlOiQFSRmfNkWLt5PylZpRSVN5KSVcpBHRO+ny3BzHkyCIgqIiCqiLCkClJy6sgrLWGukCxScuoc07di9/5jzJgtjvYxM/Yf0kdRZRkiEkooq61EQFiOZau2Yu/sx4rVWxCYJ8rRI3oUFZfz8s1HPn3+K0NjL7B18ZsSEpau5J2opbKmhZ17j3D0qAnW1s64u/lRXVXH2OMh3r57wf0Ht6mqLico2I/yihOcP9/CzZvXqa+v5/Pnz7S1XcfDwwsrSzuqq+q4dfMOEZGxXLh8kys37rB20zZEJGURkZBm594DuLl7o3NEFyk5RfKKSnj+5gOvP/yMgbktQpKKqCxZjZLGWnZpm6K0dCtiiiuZKabKt3PkEJBWR1hmETOE5BCVX4SYwmLmL16Ds284GUVV1Jy9irWLL+u37SMqNglPLx8iIqLIz88nIiyc2OgYGusbuHLpMs3NZ2g510puQQlbdx1Afdk6jpvaoWNkw/qdh1i2djuhMUmkZOZz/dZd/PyD8fL25/atDvp6H3G59Tz3brcz3NfD+PAATx6P8fblC379+Sd+/+1vPOwdZ9teA+RU1jJPXB1p5dXILVjDfPX1SCstY+P2QwSHJ5CUlEVqSiYlhUU01lRRlJVBUW4WJ06Uomdkyt6DWuQXFFFQWMzly5f59csvZKSls3n9OrZu3ICJ/nFKCnI5WZRPUVY6xZnpPO7v5cXjUcaHBxh61D3dwPRsfJSJkUEGe7sY7O2aAsJ//ji9Wv35w1t+/ekDP717/W8P7l8rVV89m+Tp+CiTY8M8HR9lfGSQx8MDTI4N83h4gEddD7jfcYu77Tfo73nIo66pNqx7t2/SeraZUyfLuHT+LL0P79PTeY+u+3fo73nI4KNueh/eZ6ivhw9vXvL3336drnT9ugr7rzGmr07EX778xJdP76fjTF+Fz8e3r/jLnz9z8UILLs6OHNE5jIWFBR4eHujrG6JvYEJIaCRh4ZHoGxuxev06ZOfLISAyl6WrlqC2VA0ZVVlmic9BUFYYhcXzUVioiOwCOZQ0lFFZqspuzV04ejhgaKaPrZM1q9avYOuuzSSkxpGalUxGdhIp6XGERwXi4m7HitWLkVOUYMv2dQQEe+Hm6cDufVtZqKGMgfFR9uzfhvpiJfZr7kR+vjjzxGYyT+JHBMRnICQ1ix8Fv+W7OX9EXFYQmfliLNBQQl5FGhGpeYjJCCEuJcx3M/6EsJgAu3ZvZv+BTSxQEWP9WjXWrlZFSVkEJVVRpGRno6gigvT8ecwT/44Zgv/DLJE/MVfqe+bJzEBAegqyllYT5zuhPzFH6keUlsmzcK0qTv52LNu4iDkSM5BVEeP7uf/L8vULWbxKhdUbNfAOdCYgzION21ciKS+MqMQcJGUE2bBlGRs3L2PFKlUWasiwUEOG5SuU2bptBcaGWjg7muLlZktcZDAZyfFEhvhhaqiDs70Z5YWZlOanU1GQTmpMMKkxwdSU5NBYlkdcgCv+diYk+juTFuxKiJ0hQda6JPvakxrsip+dPoGORiQEOBLtaU2Ikwn+Nno46u0nzMGY7FAPckI8KIryIzvYnXR/Z07nJHKxPItTKaFcrcrhel0BrSezqciMoiAplNOV+bSdr6GmPA8fD3t8PJ2IjwknJyOVprpTXGg5S1PdKUoK84iLDiPA252SvAyKc1LwdbEmxNuJtJhgqooyaawsIis5ltiwAEoKcqirquDc6WaGBvvp6X5IT/dD+h710N/XS3dXJ3c62rndfp27d24xPj5K+602Kk+WkJuTTmlpHtnZyeTkpHDhQjP9A930PurkbEsTMfERnGltprXtPDZutngEebJpz2ZC4kJJz0tjyWoNFFRlWLNpBWaWBtQ1VhMaFkh0VAROjvYM9Pfxt9//ytMnE4yODHG7/SahIUFUlJdSWlJMUWE+9+528Onje968fsnE+BgD/Y94cP8ubVcv093Vybu3rzlzuokAf18a6mvJykynqDCf+LgYAgP88PXxIiE+ll7dCe50tPOw8z6DA3103L7F9WtXOX/uLOVlJZysKKO8rISe7qmGvdGRoWnY2t3NBR1tLexsrSkpLWTb9k0cPXYYewdrfHw9yM3LJCc3g/KKE5xtaaL6VAW5eZl0dd9nfGKEvv5unr+YpH+gh8baam5du8KvP3/kH3/9M88mxujr7qTj5jWuXb5Af89DJkaHePl0goHeLjrv3uZkaTF2Vuacaayj794dOm+10VRVQm5yFElhXjSfzCI5zBlXs314Wx8kwl2XBJ+vQsJwqunIYjchNvuJdT1GtPMR4tyOk+prTLq/KSk+RqR4GZLhZ0qUgzYJbrrTQiLV05AkN70pR8LXhLwwG1IDTEkNMCUzxJI0PxOinHQItdUkykmHQPO9RNhpkeCmOx15Sved2qkoCLEh3ceQLH8T8oItyA+1IifInFRfQ2I9phqZQp0OEex0iFCXw0R6HSPGV49In+MEu02JCDeLPQQ4aRPpbUCElz4BLkfxttfCzWo/Tma78XLQJsBNF1erQyRHOBERYEmYnznezsfxdzcg3NcEa8Pt+DofJT3WBXuTvfg66RETaEtZThSFaSE4WxwmKdyVmhNJXD1TyrnaPILcTclPCeJMTQHZiaEkhHkR6e+Mv6slCWE+ZCaGEezlSFVxFs3VpVw938y11hauX77Ao85Ohnp7uXPzGu3XLtN6pp7GmgpSE6IIDfAiKtSftKRISgozCAvypCgvmSA/Zx7cucKNq6dJSwqjpfkk+TmxuLno4+JyHFv7I+w7uIZtu5ezefsylq9WRuvIduycjLG20yXA3xatg+vYtXURFka78XY+TlKUM+ebishJD6EoO5LYMBeigh1JjPLAy9GIcD974kLdSIn2IcrPgeL0SApTI8mICaAiN5EzJ3PJivCiOCGIzHBPojysqM6N40RKKGmRniSGuJAU5kFGfADRQc74uJoSHuBAcqwvwb725KVFUpGfTFluIs0n84gPc+dCUynnm0rwczXh0tky8tJDcbE/jrHuHtwcDIgJcyMvO+a/IuI/ecKSKojLqk+3MwmIKiIoroSJlRsjk+9pvXqPxpbr2Dr7M0tQFnFZdYQlVRAQVWSuiALi0qqoLlxNYUktN273YGLhzMatB1i4ZD22jj6s2bCbH+dIsHTlFnbtO8o+TT2c3AKxsHFn9z4d5iup4e7mzbPnbzh7/irJaflUVDfj5BmMoYUTR/StiUrM5sWbX8jMLcXIyIqQ0Cjy807w5s07Pn56S+fD27x6/ZQ3b59z+kw9l6+cx83NhaCgAPLz8/n8+TPv3n3A1dWdsNAojh3Vp+P2fYZHxunsHuTV+88Ul1cREhnLhi3bUVRR44cZs5GSlsfJ2Z3mllZevP3Ii/efySgsR2XpOgQk57Ns0z52apvzvbAyQrJLmSWmxrcCigjJLeH/5sogJLcY1WWbkJi/BIWFq4hNL8TAyoWIpGyiknM4amhJfVMLGZm59PYMcOPGLVKT0wj0DyA1OYXMzGwSEpMpLjtJaFQCe7V0UdZYg/rKzWzad4yVWw8ir7YcjVWbiEzIICE1m2N6xmhqalFRdpI7tztIjI2huqKce+03mBwd4u3LF3z59JG//voLf/3tH7z59DeOGjojLrcMCfnlyKisYfWWw2is2sXCFVtZs2kfK9duw8DAgpjoBApz8zhdV0drUwO5mRmcbj5HUGgUu/YdxNreCQdHVzru3GNsbJyWM2fJTE1jx5bNZCQlcePKRQoz0ynKSqelvobuO+28ejrB5OjQNBvxbHyUl0/GGXrUTceNNrrv35luZHrz/AkvJh/z8c1Lfvn0np/+CSp//WT/K5fwlY948+Ipw/29DPX18Hh4gOeTj5kYHaLr/h2uXb7AxXNn6Lx7m4f3Onh4r4P+noc8uNPOlQvnuNt+g8FH3dxtv0H79as8uNNO78P79HV3Mjk2zIc3L/9NFHz59H66VvFfBcTXuNOnd6959Wzyn/3eL/j07vXU68e3lJUWcUjzAAcP7sfPz4+YmDh27NzLcV1D9u7T5KCmNtt27UZMShIRCXEExYRQVldiyeolyKjKIqEsxfwlysyVmscffvgflm9cwcHjmojKi3FAZz9ZhZn4BfsQGhWMkbkBBw7vw9nDEf8QX0Ij/PHxd6O6tozwqEC279rIlu3rWLV2Cbv2bmHdxhVoLFvAyjUaqC2aj9qi+Rw+sp99B3cwc963yC+Q+mc0aDZzxX7g29n/y2yRH5BWFEVxgTTissIoqMogryKNzHyJaREhIS3CYe19LF+hzPKlCqxYpsjqlcos1piKMskpzkNKbg6KamKIy81GQOI7hKRnTLsQwvKzEJKbiYDMLKQWiCGsIMBB/b3IL5ZGdqEkSkvkEJKdwyzhb1FQk8TMTp8NO1ayfK06K9cvYs2mJWjr7sPN0w5FFXEkZQXQWKqIqPiPLF+pgpKqKDLyc9m9Zx3uHla4OptjY2lAUmw4hTlpZCTHU5yXRXpSDHlZieSkxmJtcpyEcD+SIwPwdbYi1MOe2qJ06otSOZWTwInEYDKCXIl1n4ozRbuaE+/vgKPJITwsjhDjY0uosynelsfwtjiKi6EmueFe5EV4E+dmRU6IByci/cgNcqc6KZyy2ADOFyVzqTSVhpwYWsrSKE+LICPamwv1pVy/UEdJXgonCtLJTIkjwNeDsuICHt7r4PaN64wMPKLmZCm5GUkEermQFju1XpsZH0ZWQjhRAe7kJEWSGR9GVKAPwT5uJMdFc+pkGZcvXeB2+03u3rnNlcsXOX/uLG1XL/Pg/l16e7roeniPB/c7GH88wtUrrZyqLqeqspTm5lPk5qaSkBDBqVOl3Lh5hYtXztF0po7Gs/Xcun+TpvONOHg5oql7CE3dQyxZt5Tik0Vcbb+Co7stG7evZcPmVbh7OFFaUkhqShKJCXE8uH+XL59/5sP7t9PRocGBPpoa6yksyCMtNZnkpARazp5maLCfh533efP65XRrU3XVSR523qe5qQEPd1fS01KIj4vBw92V2JgovL08CA4KoKK8lG7jDwwPDfDq5XPGH48yONBHb0/XdL3s+ONRnkyO8/rVC4YG+5mceEzXwweMDA/i7eWB7vGjWFtZYO9gzabN67C1s8TD04Wbt9oorziBh6cLp2pOcqv9Gk3NdegbHCMsPIibt9oYGR1gdGyQp8/GaWlu4HRDLZ13b1NXfZKy4gJePp3gy6f3dN69zVBfz7QT+uLJOM8mxqgsO4Gbkz2lRfnkJCVQW3qC1sYaIvzdSIrwISvOj7hAO1ws9uNre4hob0MSA6bA5ARvPcIcDxFmd5BET10iHbUJtdUkzO4Qsa7HSPDQm3ILPA3ICjAnxOoA8a7HyfY3JzfQknRv438TEWl+JiT6GE7zDwkeegRZ7SfAYi9RTjrEOh8lyUP/39qc4pyOEu98bGrszuUoGV4G5AVbUBBqRXagGWl+RqT4GJDoZ0CU+xECHQ7iY7sXP/v9BLsdJtRDhyB3bQLdDuNpvZ8glyOEuh8n0FmHQOcjBLvrTkeb3G0PYW+6G3uTvXja6RDkZYy5/nbC/MynoOtQGyz1t2JjtAMni31kxXsS6WdBgKs+CaGO+LsYkBbtSaSfDXHBjhSlhxLlb8uZ6mzOVudSnBVNfmokscHuhHrbE+nvir+7DaE+zpTkJFOWl07dyRO01Ndwpraa86cb6bzTzsM7dzjbWEdeZip1VaU011WSm5FEZIgfDTWlnG44yVDffarKc4kK8yY63Ac/L3tiI32JDvfG19MWM+NDHD2ymWO6W9DS3sDy1XJs3LKIPQfXsvfgBgKCnbB3MsTJ2ZjGugJcHXTZs3UxZno7CHI3Jj3eh1A/OzycTEiLCyQy0IVgbzuiQ1zwdjQlLdaPYE9bassyKM2KIz85nGB3a/KTw2ksz6EwOYLkQFfOVWTTWJSCv70BKSGuZMcGkBMXSEqEFyHeNkQFuODvbkVSlC+nyrO42lpHSX4yracriQnxpL48j5ggD07XFHGttR5vZzMuNFfQVFNIx/Uz2FodQ+vgJrw9LElJCOFsU8V/RcR/8qQUFrNw2SbEZNSYJzYfYUkV5gjLY2zpysDYa7oHntJw9hoWdl7MEZb/N8ExR1geGYVFmFu7cb9rhI77A+QWVrF+8z7mqy7HzMqV/Yf0p6FrjeWbqKg+w5sPv2Fu7cb3Pwqxc+dBurv6OXGiinUbd2Bt505QWCIRcVlo61riExyLtZMPJhbOhEenEBwcTWRUPFmZ+dy5c4/JJ2N8+eU9L15O8vLVE96+e8HE5Ajl5aXU1p7C09OTqqoqfvvtdy5duoKLsweHNHXYtHEbBYUl/PTr3zh7oY2UzFxGx5+RmZVHTGw88fGJ1Dc0MTL6mLabt5l4/pr3X/6Kf0Q8ShprWLppNz+KKyO1YB3z5FcwS2IRf5gpzXdCSgjKLWG2hCrSC1YjqbSU7+fJoKKxDlmVZcwRk2fN1n1oHTfj8FFj0jLzMDQy49z5S0w+ecaJE6UEB4diYmLG9u072bBxK2aWdphZO6J51AgBCUXmSSkjo7YKleWbkVNbwaJVm1m9aRcHDh8nM6eQ9PRM0lMzqD9VQ0xYGLWV5fTcv8/LyUl+ev+BX7/8wq9ffuH9h8+caryCmPwylBZvRmnxZsTkl7F8w0F2a5kwf+Falq3ZwdKVW9i0aRfGRuYUZOdzuq6O0rwcaipP0lB/muazF1i1egOLNZbj4urJrfYOOju7eP78OT1d3Tg62HHxXAs9nfeIDAkkOS6a0/WnuHn1Ij0P7vL2xVPGhwd40HGLj29e8nion5H+Xh7evU1JQS5NtdW8ffGUiZFB+rs7+dufv/Dbl5+mIk3/5AxePZvk9fMn0/D01xjTxOjQdAXrs4kxJseGGRvqp/fhfdqvX+Xe7Zvcbb/BcH8vzycfM9zfS0/nPYb7e5kcG+bhvQ6uXjzP/Y5bjA3186jrAX3dnbx+/oQvn97z0/s3/8ZE/L9xpq9MxKd3r3nz4ul0pOprvOrliyc0n64nJCQIKysrdu7cjaOTC84uHmzesoOVazegtGAh0vIKyCvNR1JeFgFRQSQVJNFYpYHsAjlk1OSQXiCLjJocovJiyKsr8J3A96ivXMiO/dtx9XEhPCaUkMggjurrIDtfGid3B0Kjgjmmp8XSFepk5iRjZHqchRrKyM+XxMj0OOqLlZCRF2O/5k42blmNorI0S5aroaAkxVzBGYjLCiIiI4Cw3FxmCH+DkOwcfhT8lnkSs1ixQQNR2XmoLVFm8Qo1RCUEmCc8k7kCP/K/f/wDUtKibNu+ntVr1JCWnMmyJfKsXa3KylXKSEjPREVNHEUVEZQXSU6LCFG5WYjNn4uQ3EzmycxARGE2YkpCzBT/HgGpmcgsEEfHWBMzR0NUNOSYLfIdorJzEZWdi7isAAqqEohIzUZSXpClqxeguEASCxs9du1Zj87RPYiKzWDFShU0lsihukAcjSVy+Hrb4eluhYXZUY4c3oObsw1R4UFcbm1hsK+L4b6HxEUGExHoSXpCBDnJURSmxxLj74a/oxlpod4kB7oS621PjKc18Z42xHlYEeZghLfFEZyMNHGzPIKvrR5BTsYEOxqT6O+Ik/4B4n3sSPZ1IC/Cm+JofxI9balOCudCcQbFEb40ZcdRGR9IYbgbxTE+VKQEU5kRRXNpOhcbyjhbd4JTZbnUVBaRFBtORLA/hTmZUxsnAwPca7/Bg/Y26soLCfVyIdLfjaqiTIrTpv7+rNgQLtRVkBwZgLOVKV7OtqQlxk05dRdbp+tTv/IAHbdvcf/eHbq7Oul7NCUkRkeGOHumgbzcDJISY4iPDyclJYbExEgsLQ2xtTMjJT2O+KRI4lOj8Q31wtLRjI27N3Dw+AEqm07iHujGivXLsXK0JDIunPCoYPz8PcnKTsXTw4VLF1s513KG4aEBPn54x9u3b2i7epmR4UHevH7J6MgQ3V2dTIyPcbKijIz0VMYfj/L82ZPpB/zxx6O0nm+hrvbU9GZEXe0pUlOScHZyIDwsBHs7m6nyi8sX6Xr4gOfPnvDl80+8evmckeHBaVfjK1fx5fNPvHzxjDevX/JkcpyPH94xMjw4vd6dnJRAYlIs5hbG1NRW8vTZONeuX6a0rIiLl84RHOLPcV0dLK1MUVNXJjMrlc9fPvL5y0f+/o/fGB0bpO1SK6mJcWSmJqFz6ACPuh4wPjLIq2eT/PT+DY+6HvDk8QjXr1zkyeMR+P0vfHz7ipiIUC60nObejWtcPttMQXoSyVGBeDmY4WZ1nPQod6L8zIj0NMDfXgt/u4PEeB4j2c+QOM+jxLjr/FNQHCbE/hDBdprTvEKogxZhdocIsztEnMsxIuy0iHbUIc1nKsaU6mlIurcxeSHWpPubkuhjSIK3AUm+RsR76RPtdoxET30yAsxI9p6qfI13PU60ow5JHvokuOkS7ahDoqsuKW7HSXI5SpL7cdJ9DEn1NiDJS4+MABPyom1JCzYlzFUbT6tdeNvsIdRDhwjvYwS6HcbLfh/GWivxtNyHt/UBnEx24GG1j0BnHfydj+DnpIPR4dXYGW3HyWIfvs5HCfMxxs1GEzdrLdKiXclL8iLA5TiOpnswO7oRJ7O9hHgY4O98jBAPIwJc9IjytSLG3wZvu2MkhjjjZHoIbztdsuL8SI7yxsvBBE97U6wNtfFytCAywJ2yvPSp8b/ak5ypq6Tt/FlSE2KoOFE1o8joAAAgAElEQVRAzclS2i6eJz8rjbONp7h5tZXaqmJKCjOoKs9noPcud25doqayAGvz4xTnp1CQk4CPhw0RIR6YG2ujrbmNnduWs2a1Ius2KLN2vRJbdizCxd0EE/NDWFgfxd7BAF29vXR1XuVSaxWRwc6YG+xFa89K/F2M8HUxJisplJMnMijJTyYnLQpPZ3PiIrzIS4vmVGkmaTFBnK0ppqmykButDVTmpVJbnEVRagyfngzQcb6Gk1mxZEX5crmhlLGH12kqy+H5wH3SovzISQojPtSbi6er8Ha2wM3BhGAfJzKTIkiKDiQiwJWUmEAunq7iyWgXLQ0VhAe60t91k0ddN7G31ictKYzUxFBsrfUoyEvi6uXG/4qI/+RprNzK6o17kZRfhKzSUr6fLcFcEQVklZbi4BbEsze/UlZ9djrONFtIju9miSOtqMGqDXuQV1rCuk17CQiJZ5+mHtLyC6fH5Myt3bhw5Q6bth1EUWUZaovXsmvfUTJzywmLSkV5wTKUlRfj5xtMdnYxi5asxcHJj+27tbFy8GHn/uNYOniho2+Jpa0bxhZ2eHr54+LqifbhY5w/f56rbRc533qasceDvHz1lNGxQeobTnH9ehs5OVlERkZSVFTEq1dv+PTpZ/r7hsnOymfzpu0c1j5GTWMLukYWLF+1Hi9vf4KCQ8nPz+fOnTs8efKEd+8+8OTpSz7+/GfGnr0jOiWXpPxy/GMzWL/3GELzVzBDfCFzpDSYKa7GTHE1ZoiqICCtzrpd2ixavX3qoV95KXILliEiq4qYrAoLl6/HwtYZQxNrhEUksbF1oqm5hdKSk1RUVHJIU4fvf5jFlq272LnnEBu27GWvtgGrtuxj4ZodSKmtRm7xetRXb2fj7sMoLV7Nus07SUjOoKKiktITJWSlpVKUm8X5040M9vTw8ukTXr14ybt3H/jy5Ve+/PkftHX0obp0GxKKKxCSW4Kg1CJUlmxl8eo9CEgsQH7BKrbu0WbN+m2oLlhEUEAwlWWlBPn4cKIgn6LCUgoKSzmoqcOmzTtISk6nr3+YV6/eMDg4zOPRMW7duMnI0DCXzp/jZGkJjbXVNNfXcLapnru3rvNi8jFjg33cv32TgZ6H9HU9YHTgEZ132omNCCUyJJArrS3TTMeb5094/+o5H/7pNny9r3sMXx2C18+fTGeC/7X69dnEGOMjgww+6mZidIjBR92MDvZNf/3151+rYLsf3KWn8x6Dj7rp6+5k8FE3L59OTLse/38i4uv3X/civkatvgLVL59O8OL5JL//9VcuX54qBQgLCyM8IgpbOwdWrFzLsuWrEZWUQUhMEmn5+ahrLEFtyWJk5isgLiuJtIosSktVEJQVRkJZCkkVaSSVpBCUFmKO+NwpQaEqx16tPUTEhuHs4Yi0giRi0iJExUcQERtGWGQArh727N63FWk5UQxNjqG8QA5FZWn2HdzBfs2dbN2xnrmCM9ixexOq6gr8MPNPCInORkpBhHkSs/hR5FsklISZIfwNc8V+REFNGhEZAVSXKCIkMRdRaUEkpIUQEZ+LwLyZ/OF//oCyijwbN65k0wYNVJREUF8gwaYNi1i6TIGFGjKoL5ZGQVkYeVURpBQFEJWbhYjszKlWJukfEJSd4iME5eZMsw8i8gKor1JmyXp1BCVnIiYngKDkTAQlZzJb6FvEZQUQFP8RrWN78A50JiEljHUbNBAW/oHlK5TZtn0lUtKzEBL+hp27VrFYQ5bdO9ewf+8GYiIDSEmMoqriBOkp8ZxprOOn92+4f/sGLvaWJEYFUV9RQErUlFV/qb6MU3mJxPk4EOVhRaSbBRGu5gRYHcfTWIsgGz0SfO1IC3MnxseWhABHorysifKwws9Gj2AHI4riA8kO9SA33IvMQFdK44I4mRRGoqctqV72NGbFUhzpRVaAIxmBjmSHuk+N2OXEc7a6kOaqAi40VdHafIrMpBhS4qM5f7qR/u5Oum53UFlcSM2JAq6dqaWpvICMqECyYoIpSIokMzqItAh/8hIjifBzxdfFlphQf0oKcjl/ponb7Tfp7elicKCP+/fu0PngHo96u3nYeZ+HnffpeniPe3fbGX88Qn1dFQnxUUSEBxES4kNgoCeBgZ5YWhlx4NAutu/dyO6D27F0NMM72INtB7aiukyFPdq7cfCyJ7ski71ae9i8YyOJKbHUNlSRnpFEQ+Mp0tNS8PJ0p7GhjvKyEm5cb+PZ00muX2ujp/sht9tv8uzpJKMjQzTU13Kt7Qodt28xMT7G47ERnkyOMzw0wIXWczQ21NFQX0tuThblZSX09nTR3NSAk6M97m4u2FhbkpGeSueDezx/9oTnz57w+tULnj2dpNv4A2OjwwwO9HGno53urk4+fXxPd1cn79+9YWx0mPHHo3z88I7eni6qKiuIj4uh7dolcvMyqThZQlf3fR523aPt2iXKyouJjglndGyQm7faqG84xfMXk9TUVuLh6UJsXCQPOu9wv+MW6ckJVJWXkJIQO1ULfvsmj7oe8GxiDP7xO/du3+T8mSbev37Bb7/8DL//hb//9iu//PSBnrsdnGuoJT4sENPjmljoHSLI04roABui/c0JcNLBzXwnbqY7CHY6RJz3MWLcdYhwPkSU62Ei3XQId9YhwuUIsR66JHgbEO+lPw1HB1nsI9z2EMmeBuQEWZLmZUSMgw5Jbnrkh9oQ765LpMsRot2OkexnTGaIJRnBFqQHmZMZYklhpD354bbEuR0nyGo/kY7axLkdJ8FDjww/U7IDTMnwNZoWEAluxwi31yTE/iCRLtqEuxzGz3YfHuY78LDcibfNHrxs9+BmuQMn0y3Y6K7H11YTP7tDuJjsxMlkB04mO3A03oGz+R6czHbj56SDt6MOnvaHCXTXw9f5KH7OuiSGORAfbE2opyFhXka4WOzHSm8r9sa7cDLbS7C7PlZ6W/Gy08HD5jDuVtoEu5niYX0UH3s98pOD8XYyJj7Uk/hQb/xcrIgN8SYxwp+EyEDiIwJoaajmVFkhNSdLqasq50xDDTnpicRGBBHs50FiTBj11WV8/viCD28myctKxNvdjsqyHFITw0hJCOXe7UuUFadTmJtIfLQ/pUVpmBpqobFQmv37VuHorIuW9gaMTffj52+Lf4Adx3X34OJkTHioG5daT3G2oYRgX1viwt3xsDcgxNuGhDAvasrziAr2xN3BgsykCDKTInB3MMPdzpSashyunasjOdKf9NhgshPDOZEex9Xmai7UlZMa4c/dS02UZkRTlBJJVlwQDSVZ5CWFcTIviYaybGpLc0iO9KexqpCECF9O5CRyv/0Cgw/budBcia+rFdHBHhRkxvOg/RIDXe18eDnGT++fkJ+d8M9622LKS7NIjA+mvvYE585W/1dE/Cdv254jLFq+mQUa65FXWT7dwvTdLHGUF67h8HELNI+YsmWXNpLyixCTUUNcVn0art68XRNZxcX88VsB/vitALKKi1FQXsp3P4qwadtBisvqWbtxD7MEpFBQXsqaDbsxs3LF1tEH9cWrWblyI4e1dGlru4uXbxg2dl6sWDO1RXFA2xhZ5SXIqy5j3abd7Dmow9p1mzEzt+b8uUucO3cOPz8fMjJTGBkd4PXrl7S0nMHBwY7y8nLs7OwoLi6hquoUd+/eZ3x8krGxcZqaTpOUmEZD4xlevf2Z/KIKQsJjOFFSwZUrbVy+eImHDzppaqzn/t17PH/+kkcDo1y9cZ+G89foGnuBuWsQisu3ISi3lG8FlZkjtQhBuaXMFlfnGwF5ZFRWYe7oi6zKCn4QkOJPM4SYISCOkKQic4QkUFRdjLObL2GRCRw+okdmVj5t19o523KR3keDRMcksnbdZnx8gzikrYe80mLUlm9g3Q4tlm7cj6D8YmQWrkVhyUZ0TBxYtGoz8qpLMLO04+TJKooKCnG0teFccwO32i4z3N/H88kJnj15yocPn/jrb//g198gJDobMcWVU6e0innSGgjJLUFEYRmCUupIqyzn4DETtu/WQlBEEiMjE04UFxIZGkJhbg4FeYUUF5VhZ+vEzh17qa6qo/3WXcbGxnn8eIL29g4GBgYYGRnhfMs5zp1toagwn9qaatpv3aCluYH+7k6G+3oY6e+l8047owOPeP1skuG+Hlqa6okJDyExJpK7t64zOTrE46F+xocHuHn1Eh/fvuLnD2+nP/3/Cli/efF0WkB85RW+bjR8dS1ePZvk7ctn0/zE1zG6ZxNjvHw6wdhQP/09DxkZeMTgo276ex4yNtTPxOgQzybGpkedvm5DfBUMXwXEb7/8zO9//jI9gPfzh7d8eveaj29fTYHV717x06cPXLt2lcrqKsoqyjmuq4+K6kLmzBNlrqAYMvLKiEhIM1dYjLkiIswTE0FIQgxRuSkRsWLLKsTmSyCuJIn0AlnUVy5knpQgcmryzJUQQE5FlqVrlmBops/mHRuRkpfg0JGDZOVn4OXvQW5xJnYuVmgdO4C0ojiySpJs27MJY0t9dI2PoKN3iP2HdyMpL8riFWps3rmeBRpKCIjOQkJBmB9Fvmeu9EzElYX5QeQbJJREkVkgyQ8C/8fiVQtQXqiAtKI4KmryyCqIM3PWd3z/w5/YsX0Tmpq72LZlOeoLJFCQE2DblqVoLJFjzXo11BZJITdfEOn585BTEUZaWRBhmR+ZJf4NcyS/Q0hu5pSIkJnNPOlZiCkKTgPUc0S/55tZf0BSUYg5wt8hLDmLeWIzUF4ow+x5/8fOvetxdDXnRHkWKanhBAU4IyM1h/kKwsxXEERSfAYb1y9k5fL5bNqgwRHtnZwozCAyzJ/a6nKuXjzPudPNtF1qpaG2kuryItpam7jQVEXjyQLuXG7idmstdYVJ5ET5kBrkTIqfA0k+doTYGeBmcJBAaz3SQ9zIjfYlysOKOB87ItwsCHE0xvTgZuJ97ChPDac4IYhT2bFkBruRF+FNZrAbUS7mFEf7UxDhw4koX/JC3MkOcSMt2JWUIBcKEoIpy44nPzWSc/UVdFxrpaa8iIqiHDraLvO4v5f++/c4X19LbXEuD66cY+juDS7XlpMVGUi0lwPJQR7kxocQ7edKdKAHSZFBFGal0FRbTfv1q/Q96mFsbIzJicf09nTR3dVJb08X9+/d4d7dDjof3OHe3XYejw1TVVlKeFggAf5eeHo6YmFhgKWlIQaGRzAyPco+rW3sP7wTbf2D+IS4s//YHtZsX8m6XWvYobmdrfu34BPsTcOZOuISo6iqLmOgv5vTzXXcunkdUxMjQoIDSUlO5PKlC4yODFFXe4r3797w/NkTRoYHuXnjGl6e7pSWFFNzqoob19umYefJicfcvHGN/r5exkaHuXRxalunt6eLypPl2Nla4+nhhquLExHhoZxubqS/r5fJice8ffOKt29e0W38gR79Z9OcxfDQAO/evubVy+f0dD/k8dgIv/7ymVcvn/Pm9Us6H9zD0sKMqupysnPSuXmrjb/9/S8Mj/TTeuEs8QnRVJwsAX7ndscNTpQUsHvPdo4c1WL3nu2YmhmSnBJPQU4mhblZDPR2cevaFW5cvcSTxyP88tMH3rx4yt/+8gs/f3jLmxdP4e9/hX/8Pv0/srG2mlB/f1LiY0iPj8HP3Z7SvGRaG0sI87bE1/EYfg6HcTPfibvZToIcNYnxPEKk22FCHfcT6nCAEEdNghy1CHHWJsZDl2R/E1IDzUj0MSTG/TixrscIsTlIiNUBEtx0pwHrNA8DUjwMSPDQI9LlCJEuR0jyNSI3wpbCGEcKYxzJj3YgP8qeolgnkv2MCbE/RISzDrEeusS4T9XApnobkPLP1zQfQ5I99Yhx0SHKVYcY96ME2O7D324/frb78LLejZv5dpxNtuBotAl7gw04GW/F1+4APrb7cTHdjoPBVsyPrMVMZw0ORttwMNk53dzkaauJn8sxAtx08bDTws1GkwBXfQLdDIgKMMfDTgtz3Y3T52l/CL1DKzDSWYfJkU2YHdtGuI8Vvk4G+DgYEOFjQ2qML2UFCUQHuxHs7UB2UiTFWYlkJEbSWF1CXVUpbRfPcu1SC9cutXC2uYaczAS83O3w8XQgNNCDsuIsBnrv8undU8qKMzDWP4Tukb1s37yCkAAXosO9sbXUxdL0CHrHdmOgu5fDmpvZvGERR3Q2k5sTgbeXGbrHd+LibEhcrDcWZtq4OBqRnR5NTkYMybGBeDqbcqb+BO72RhzT3EpZfgpRwd4E+bkSFuhNUlwoWcnRuDtYEB3iw+22FnrvXqPtXD0T/Q94cOMClYXplOUmU5qTRKi3IyUZ8Yw8vEFrbRlOFnpUF6Rz+/JpMuNDKclOZODBNYoyYjhbU8y9a2cZ673Nnz8+YaT7NnUVeaTHh5AaG0R9ZSFvnw0zOdzDy4lBrl5sJikulGA/D3w9HUhOCKexrpyerpvcvtX6XxHxnzz/0ESWr93Jzv3HEZVegJzyMn4UkOabH0WZMVeKP/xpDrsO6BIem4mVgw/yKsv5dqYY8irLWbVhD+s27UVpwQp+nCPByrU7WLR0A0oLVqC2eC2r1u1Ez8gW1YWrERCWQ1BUgdnzpBEWn4+6xjrWb9zLihWbWL5sHc3Nl5h89p7mM210902wcNkmJOUXccTAiq17tPjmh3ls2r6bI0f10dM3prGxmd7ePuLj42lubmZiYgKAoaERmppO097ewalTteTnFxIfn4iPjx95eQV0dfUwMDDEnY4HdNy+T++jIerqT1N9qoFr124wNDBI59073Llxg4yUZBpr63gy8ZQrV29y604PH/4MbfcHkVZbxyzpRYgoruA7IaV/uhALmCGizAxBBZSXbMDRM4T5C1cjp7IUSQU1JGSVkFFcgPz8BSgqq7N81Xo2bd2D5mFdiosrabvWzo2bd+jrH6H1wlVsbJ3YtVeLVeu2IyGvjqTiYtbvPMy6XUcQUVyOtNo6pNXWsUPbiNVb96O0cAWr123Gzc0DW2sb7K2tuNV2mbu3rjPQ28PYyCgvX05tSXz+8hu37z1i9ZZDzJJQR0JlDRJq65gnu4S50ouZLamOiMISRBU12LTnMFt2H0JaQZlVq9cSHBxMUWE+WZnpRIdFkZWRjYmROcuXriI3u4CiwlLOnGnhw4dPdHf3cvr0WbKyckjLSKehsZms7FxKSstJSEigpLCAlqZ6rl++wHBfD61nmrh++QL32m9w4WwzF1tOkxwXjYezA6fra6ZrX18/m6SlqZ6J0SFeP38yvVj9y08fpsXCiyfjvHv1fJqV+Nre9HU34u3LZzybGOPJ45Fph+LJ4xHevnzGmxdPGerr4drlC4wMPGJ8ZJCRgUe8eDI+HZV69+o5v/3yM3/99TN//fXztIj4Vyfib3/5Zfp3/28F7M8/vQf+TmVlBR5enri6ebB+wxY2bNzKhs07UFHTQEBIfOpExBEUk0RUWhpRaUnmigvxo/As1FYuQlFDiVnic5BSlWHNtrVIKkkhrSLDHPG5yCrLIKssg6KqPHOEZrF6w0rcvF1wcLXjuOFR9h/ezYp1S1i5filSCmIsXKaKgdlxlqxayMbta8ktzuTbmX/koM5etI4dYO3mlcjMl0BaURxxeSFmCH+HpKoo3wn9CdH5gigskmWm6A9IzRdl/kJZNmxbw8JlqixeqsqylQv5Ycb/ISIqwL69O9i/fzu7dqxGQU4AacmZbNuylFWrVViyXIH5KiLIKs5DSlEAhQWiyKoKIyj1AzPF/g8B6R8QUZg9JSQU5jFb/AcEpGYiPl8IGWVRBCVnMmPenxCSmoWQxEwk5QWZJzaD1Rs1UFGXRlJWgMXL5rNj11pc3Syoqyli25blKCkKsXXzEhaoiKGxSIbtW5ehc3gHR7R3ERbsRVR4ACcKc6ipLP//2DursCzURG3P/vf/z8xay8IClC4pCQEFA0UMVBBBJKW7u7s7JURSURQQEAzAwMBCREVFUAFBxe5YObPu/8CRa+/zOZyD9+T7ru/gO3uf94mbA3truXS+m0MHarl4/iS3+3q4daWbx8M3eDbcx+nDVZSkhLAvP4Gq9EjKEoMpjgsgP9KbrBA3skM9yI/xY3dqONmR3qQFu5IR6k6Y8w7stqyamm/tObKP9ppCcsO9SPCyJdXfifK0CI7XFLE/L5HKlAgqksOpTIukLDmCwsQQyjJjKM2KIznSn4K0WI417eNwXSUtB2q53tPNvb5erp8/S1fTIToP1nL7fBeTt/u41tnCnow4siL8KEuNpjo3mZy4UEoyEqgpzuNg7R6OH2nm6pUehoeHGRsbY3TkAf3Xr3Gt9wo3+vvov36NG/193LrZR+/Vi0xMjHHmdAeVFaUU5GeRkhKDn58bvr6uePk44u3viIObJdttDP91EX/GRtN1aK5ZgrymHOuN17FywwqCwgPo6u6gbn81+QVZnO3u4sH9Qb58/sjdOwPsKiqg//o1Xr54xu2Bm+TmZHGx5wKvX72g9+plnjwe58nj8W8gOPt3RISHUlZazPFj7Yw8vM/E+BgvXzzj7ZtX3Bu8w7mzZziwfx811ZXsr9tLSXERpibGODnac7HnPL/8/IWvXz7x6y9f+fWXr9ze+YLbNk95NDbyvxgU8M8pRsQvP39hYnyMJ4/HmRgfIyc7k4zMFOwdbOg6eZwPH9+w/0At4RHB+Ph6UFm1m5zcDDo6j5KcEo+JqRGtR5qAP+joPMqJjnYaDuxjoP8av339xOnO4+yrrqC/9zLPn4xz5+Z1Pr17DX/+AX/+wbtXzxm6c4sDe6tJSYjF0swEX3d3UuJjiAryJzbMj+sXuxi6dY7MOB8C3bYRF2BOtO82Yv2MSQnZTnqIGUn+xiT4bCHB14gQ5/WEuhgQ7raZWJ9tZIZaUxDjSH6UPZkhVuxOcCPFx5RI+w0keRhTHOFARbw7ZZGO30jW0Y7khO8kM8SK3AhbiuNdKE/1ojLDl6pMPzJCrChOdqcwwYW0UCtSQyxJDDAjytOIaHdDMgLMyAgwIzvQnNxQK/LDbciPsqUo1oGSBOcpcnWcrzER7psIcV5PoJM+AfbfhIS/gz5Bzhvwd9DHz34tQU4GeNvo4WG9mhC3LQS5GRLubUKwuxH+zpsI9txGmM92AtyM8HLYSISvBf4uWwnyMMbDbj0edvoEuG3BxXo1LtarcbbSxc5MB0/7DVgYLiUl0pUQTwsyY33JSQ6iojiJ4txYgn12khYXyK7sBHJSo/FxtSUu3J+aPcV0tB/m5PFWTrQ3cOJoIxlpUVhbGrJj+0Y8XXfi7W5HcUE69wevk5UWzb7qXSTHh+DmZEF0uDc7LQ3ZtF6HbYZrMDZcxcZ1WthYbsLMZC2Gm7QJD3MhIzUEJ0dj8rJjqK8r5mTHIW70neZ42wHiovxITwyluiyXY8115KRGExPqTV56PJkpceRnpVCzp5TCnDSqywqpLd/F+ZPH6L/czcDV8wxcPUvbwWrOnWhmqP8id3rPkp8aTW1pDtcvdvHhxSgHa4qJDvYgNTaI2t25tB+q5tblk0wM9XH2eAM9Xc2caK4mNsSV3MRgUiO9CfGyY1d2HAdrium90MmNK2e41nOKT6+fcOf6ZRr2V1NZVkhcZDChQZ6kJEZQXpbNgbr/rDP9W09tfTsaOuvR0FnPbCEZ5FWWIyiqwGwhGeYIyzJHWBZVLT0c3IIIDE9mhZ4RM+ZKICWviZm1G0uXr0dSVo11Btsxs3RGSXX5lNOwSs+QpcvX85f/mobgQjlk5DWYPV8SUUnlb6yI2WIoKy9lqeZq7Oy8yM2vID2zlD+AlmPnsHX2Z6ezLwbGFsjIqyOjsJhV/+oynDx5+psguPeQ4l27OVjfxPNnr5kYn2To3kNu9N+ms+M0NdV11FTXERoajp9fAAUFRRw61MiZM2e5cP4ybe0dlO+pIToqgayMbPIysqgoKWFPYRFRgUG0NTUzMvSQ/uu3efr8A8/e/EpgVCazRFVYqLSC+dKaTBNWZIawEn+fK8O0eXLMEVFCfJEmm4xtEJVRQVhUDkERKabPmsf/+e+/ISEpi+5qfZSU1RCTlEdCWhFDY3PSMgu40HOVk6fO0Xd9gJjYJMQk5Vm2Yh1aKzcwY74kInJLUNDSZ57UEhYqLUdBx4CFCktR0V6H5qoNKCirs3z5SlbpLKeytJQrZ89wteccd2/dZOTBQ969+8CfQP+tQdx8w1FZboCI8krmyWoxXUyFaSLKCMlrM0NsMT8tlGehgibrTW3Q1jNARlkVOcXFmJptZ/fuUmqqK0lJSKQoL59AnwB2bDMjNyOHlsOtnD55hpGRMRobWthVvJsthttQ11qKs7sXUXGJ7DvYyJ7qGtKTk8hMSWT3rgIun+/m8MH9dB1r40bvZa72nOPwwf3UVuwmIzmB0x3H6L96iRNtLVw+303D/r1cOt/N7Rt9TE6MTRGjv5Or37yY5PmTcV4/fzpVhH72+BETow+mIHTfeRLPHj/i8dhDRoYHp7gSI8ODU1niV8+eMDH6YIqE/Xjs4RQp9n+6EN/hch/evOTj21f89vXTVC/if7Ikvnx4y4f3r5mYeERVTSWOzk7ExSeSnp2Hq6cPkjIKCMwV5qdZc5k+ez4C84WZv1AMYSlJhKXEmSMiyLT5M1ggK8ryDSsRklmAxmotdtibo2uwmoWyIghLL2Ch1AIWSAqjpqWCmpYKazeuwdLWnLUb17DDejtaK9RRVJNj3kIB9DetxmDrOtSWKiMkNhcXLweSM+NZunIJqdmJbDBci7D4PGbNn8ZsoRnMFxNAQHQmM0R+4u/z/i9SqmKILBJGQGQGKksVkFQQQUVTEWVVOaRlRFijp8OM6X9HTFQItcXyKCtIYbRFF2HBvyMlIYDeajXW6msgJjkLSZk5U+tMUgqCiC2ay1zRHxEQ/QFB6ZkIycxittiPLJSbzwzhH5gp+HekFBcipyLOQum5CIrOZO6CacwR/gkFVUlEJGajv1EHDx87Nm9dg6unDREIDlwAACAASURBVKv1NNFZpsi6NZqs0FZAU10KDTVJFisKs36tBktUJdi2VY+QIDeS4sMozEsnLTmO0qJ8jra2MDE6wuWebgpy06gsyWX45mVejtzhfl83F9v3U5sbR1GMH3uSgylLCCAr2JnMYFdKE4LYkx5JSVII9btS2ZefSGawG3kR3vhbGRK005j8GD8ywzxorymkINaf0uRQ9uYl0LQ7i9aqfKqzY6nMjGZXbAC7YoMoigsmO9KfzAg/StJjKEqNIdLflTAfZ8rz0zhQUcSFjjaeDN/m0cANzh89QnV+Fi0Vxdw43c6dsydoKMmhICaY/UVpNO7OITcmiIKkSCry0qivKKH10D5OdRyj79pl7t27x/3793n4YHhKOAwPDTJ07y63bvZz/txpWpobOFi/j7p9VaQkx+Hn64Grqy0WFsZYWm7DwmorZtaGbDDWRXOVMms2aaOtr4GGrgoKWosYsH2Fic023APdsNi5A79gHyqryoiIDCYwwIe6mkou9pzn44d3HDp4gCuXL/L2zatvl/qBmzwaG+V6X+/Ug8eL55N8+viehkP1HDp4gPa2Vm709zH+aJTPnz4wMT42FXG6cP4s7W2tVFdVULFnN6kpSaSlJtPVeWJq/enZ5BN++/Vnfvv1Z16/esGjsRHGH40yOvKA+8P3GB15wJfPH3nyeJzz57q5c/sWnz6+5/WrF7x6+ZxPH99z+84N3Nyd8PP3Iiw8iOiYcELDArG0MmPzlg0EBPoQFR1GXHwUDo476bt+hcamek50tPPrb1/49O41v//8mcdjDykvKaLhwD7One5i6M6tqYnrS+e7OXuqk7bmRgpzs9hbtYdD+/dyor2VoYE73Lp2jaykBEryMng5PsT4cB9VRQkEuZsQ6W1CjJ8JScFmpIRsJ8nfmBhPA+K8N5Pkb0ywy3pCXA0IcTUg1G0T8X6m5ETYkhdpR0awJbmhNmQFWZIVYEFu8L8K1aG2lEZ8W1jKCbGe6kPkR9lPORlFcc4UxDsT421MeoQNaeHWxPqZEOFlRJDLRnyd1hHusYX0EHMygs3JCDAjxd+UtEAzMkMsvtGrI23ICrciPcSceJ+thLtsINxlA5Eem4lw3Yi/3RoCHdbhZ6uHu/lyfGxWE+W9lWgfY8I8jIjx2052rBMxftsJdP0mKILcDAn1NCYmwJL40J2EepnhZK2PvaUuVqbauNnrE+ZviovtGqy3L2XHVnVszZdjZ7GK7Vs0Md+qg73FOsJ8d5KdFMieXYlkJPoT4mtLcrQfkcHuZCZFkBAZSGxkAOfPHKOteT8nO1q41NPB+NgAmekR2FhtxtZmK4G+ToQFeeLnZU9UmDc+HrZ0HD1EZKgnibGBBPg4sCs/mYLcOOpqC7GzMSTI34HIMHciw9xJjPMnJtKLlkN7qKstpHp3DruL0uhsr2fwZg8Hqos50XqA7PQY9lYVc6XnJOdOHyU/K4XMlDj6Ll+gZs+3yPTgres8fzzG0O0b3LjcQ0VxHn0XzvDi0TCn2ptoqC3j4sk2WvZXEB/qw/Wek/z5y1sudB8lMTaIpLhgArzsaDpQzrULx6ndnc3Z4w3sK88iLymE3MRAchMDudfbxcWOg6RFeZGVEELFrjSuXejgWNM+znUcYWSwn4kHd3kxPsrRlkbqqneTlRZLVJgvURE+FOYn/UdE/DtPU9sZ1mwwZeY8SUSlVZFVWobWio0skFBGVFqV2UIyCIsrIau0jDUbTNHW3YzyEl0kF2mgqqWHrIImP81cwGr9rWw1taWmroUXb34hPbuUtKwStls4ISmrxlwhaf7r/81CYJ4EGsvWIiOvgewiDeTll2BmasuaNYbMF5JBc6k+9Y0n+PkfUFp5CGWNVQiKyaGosoxNW01RVFLF1s6BY8eOMTn5nPfvvmBhbkdGej6Pxp4xcGuYrs5urly+zoH9DTQcamZ/3SFiY+MJDg4lPT2T9PRMYmLiCAmOoHZvPcW7yvH1CiQ3I4ec5DSa6/bTUFNNZVEhZ090MHxniM+ffuXT1z8pLKtDSmk5ooormC2p+a9X+8XMEVflx/lyzF6oyAIpVeYIyyIpvwRRSUXklZawcbMxjk5uWFvvJCIiiurqWhLiU7Bz9EBdcxXKqksJCY/j0qV+jh7r4nr/bSor97NCdyPWdu44eYQwR1SB/zdDlLmS6swSVUFIXhsZzXXMkVRBaZk+CktWICmjgLb2cnaYmNJ59AjnOo9z9uQJ7vT382h0jLdv3/Pz7/+kqeU4cqraiCppI6qiyxwZTQSklvDjQiUE5bWZJaXGDAllBBdpsnWnK6rL1yAkJYOckgpKqio4u7pQU13Jwb11HNxbR9OBg1SVlZOfmcvFsz20HzlKTEwcq3TX4uDijqrGUpTVNTG3scPYwhpnbz/2HWwkOyuD+KhwkuOi2V9TSdXuEtqbGxm7f4/J8VGGbt/kyoWz7Ckp4uTxdnq6T1Gcn0N5cSE1e8q4fvUSw3cHePF0gq8f303Fh74vIj0dH50C0r15McmLpxNT0aXvPInvQuLh0F0G+q8xfHdgiig9PnJ/Ki71nUExMfqAyYkx3r58NsWJ+L7M9PHtqynB8vbls/8lKv5n7Orj21e8ejnJb7/9woWLPSQmpeDi6o6WzkqUVJcwX1iMH6fPZt4CMWbNE2bGnG9CQmCBMDOFBJklPJ85IoL8OG86q7foobpCHQOzzdh7OrDd1owFMguZLyGIjJI0QuKCbN1uiJu3C8tWaqG1XINlK7UwNNmMnLIUixZL87fp/43B1nXMXTALGUUJvALcWL5mKQKC09lVnk9hWS6ay9UQFJ2DlLwY//3DX5izcAbzJOfwl7//BYnFIkiriTNXXABZNSlkF0sgpyKJsqocKuryCArNQkNTGSHB2YiKCCIlvgC1xXKYm21EdOE05OUE0V25mLX6Gggu+AFpuXkoqYohLjcXiUXzEJWbg7DUzG9lalmBb1EmiWlTHIg5C6chIS+MsORsZi/4CSn5BYjJfCNQr9+yimUrFiOrsBDDbWtZpaeBl58Dy3SUMdqiy5yZ/42U+Cw01CRRVhBCRWkBmzdqs05vCTVVBXSeaKQwL5WE2AgyUhI52trC+TPdtDUf5vbNa+ytLiMi0JPywjQudTVz8dhBug6W01qZTVawM9Xp4VSkhJDgaUWYgynZoe5UZESxJz2S3UmhFMcFErJzG6H2pjhu0SXGzYq0AGeSA5wojAugLCWME3UlHCxJ52BJOsf2FbM7LYLy9H+5D7EhpIV4EeVpT6y/C8UZMZRkxBPp74qvszWp0UHUlOTQe/oYg1fPcbWrne7WRhp2F9JeXUZH3R4Ol+RSnBBOUVwwVZlxlCVHkBzoSmlqLLW7smk/uJeLZzq42XeVwXsDPHjwgIejIzx8MMzArRsMDw0yMT7G8NAgF86fpW5fNSnJ8aSmxFNUmIO/nyfWVmbY2ZljYWGMhYUxOywM0Vmtjt5mHTRWKqG1RhVZNQnWbFmBvrEed6zGGbB/x8oNKzCzMiUlPYGDh/axt7aC3ksXvnWbxkZ4cH+I4aFBzpw+yYP7Q4yOPGD80SjD/7rI3xu8Q0F+Lkdam7k9cJPOjuP0XDjHndu3+PWXr7x6+Zw/fv+VVy+f8/zZUz5+eMfw0ODUb/fWVuPr4zUVl7p8qYdrvVeAf/L2zSs+vH/Li+eTPHk8PtW/+B7vujd4h5cvnjHy8D5PHo/zy89f+PTxPR/ev+X9uzcM37/L9f6rdJ08Tlx8FDW1FVRW7SY4xB9HJ1uOtB3m2PEjhEcEs2nzelbp6lC+p4SR0WG+/vyRty+f8ebFJG3NjSTERHL5wtkpR/XF0wnu3urn0vluGuvrKCnM4/yZk/DnH3x48xL+8RsfX7/lyegopXk5FGalcKxpH+WFKYT7WGO2SQMfhw0EuxoQ5W1IlPdmwt3XE+6iT4ynAfH+Wwn32ESUjzFR3lsJc99MtNdWUkMsyQ7fSXqQBRkB5mQGfhMQRRH2lEc7szvKieIwO/KCvi0xpQWaUxDtQGGMI3lR9mRG7CQ5yJwY321TwsHHTg8XqxW42azCyWo5ng56xIeYkxpiTnqIOWmBZiT7mZAWaEZ2mBXZEdZkhllSEGtPdoQ1Cb7GRLoZEOtlSGqQGUm+2whzXk+Q43r8bPVwNl2Ku/lyon2MSQ6xINbfbGr6NcrHhLggS9KjHYkPtiLSdzsxAZZEBVjg5bQFR6u1OO9ci6WJFg5WqwjwNMTFdg32liuwNNHEzX4tRhsU8XffhskmTSID7bA01sVimy4hvtaE+Frj47odK9O1rF2pgqezBRkpkaQlRdLatI/mhmrOnGqlbm8xLYerCPC3JSzUmYy0cEoK0yjISWZ3cSbB/i6kJIRypaeTi+eOcev6OarKc2k4UE5zYwX7agoI8LXDfqcRiXH+5GZFEx/pS0l+MtcvdnHh9BHS4oJpOVTJ8dY6jjRWc7C2lOGBXk60NzB8p58HQ7e43NNNbdVuLnSfYuB6L/V7q2lpqOf4kWZq9pRRWphLw95qKosLOX20hdb6vdRXlZKfFs/wjUvcvnqWq93HGbpxiSs9nbS21lGQl0RaSgRNDVW8eDpM4/5Swv2dyEwIJD3Ol5yEAOpKUynNjKC5Opu9hYnkJwUSF+pGbKgHDXtLOVRbwtkTrbTW19DV1sLk6APaGuo52nKIvMxkvN134upoTl5O/H9ExL/znL5wA5+gOCTklqCothJRaVXkVZYzfY44M+ZKICSmyHYrV8x3erBy7VYWSCgjuUgDyUUaaC7fgJLqcmQVNNHU1mex+krCo9Nw8wrlp5kLMNxmg4GhBTb2Xmw1tUVVQ5fF6itZtmIDi9VXIimtirCwNCuXr8fOzguT7fY4OgeQmlnC7upGvAJi0FyxnpLK/cQn57BIWQ0xcWkkpWSIjIzk8OEWMtLzUZTXwMrCiZOdPZSV1FJSXMnFnj5amo9SW3OAosJSYmPj8fDwYuvWbWhqLsXExIS9e+s4cfwUHSdOU1NZx4Uz5+lsbaen6yQnW1roPHyYkdt3+PDqDX/8Cr29d9hgaM18cTUWyC5j+oLFCIioICCigpDkEgQWKCEkroqYnAbzReSRV16GhLQyRtssiItPoe3IcXp6LnGp5yLHjx4jLCwCXT0DJGVVkFNYgoOzFyUlVdTXt5CfX0ZwcDTySposW7EOW2d/FDXXIKmog7TaGuZJaTBHWoO5slqIqaxCWXsdylq6qC5ZxvLlK4kKC6W9uZGuthbaDh+it6eHkQcPefJkkjcfPtN1uoetFg6orjZEVnsjs2WXIqK6hp/EVJkppc50CRXmyi3h70KyLNLSRX3lWoSlZRGXWYSkrAyaS7VISU6krqqKY02HuXT6DMdaWthTXEpV+R7sdtqjqKhMSekeElLSUVTVQFJBGXk1DZasWMP6rdspr97H0bZ29tdUUpiTSUJ0BOFB/qQlxnHqxFG6u04weKufm9euUF5cSF11BZfPd9PaeJDWxoNc7Tk3RaL+/P4Nv339NBUf+vLhLe9fv5haZHo6PjpFin7yaOR/ORHfGRD3B29z+0Yf927fZHJijNfPn/Lzp/dTxemPb1/x7PGjqZjU6+dPp4TE90nX/+lGfBcY30XEdyjdz5/e8+HNS16+eMr792/p6Ookv6CIwKAQtHRWss3Mgs1Gpvw0Yx4z5y5g+uz5zBeTQE5FjUVqqiyUkUZQQhQRWQnmiguisVqLzeaGbNqxhS07DDE0N0JObREzhWchIr0QYQkhlq/WxtRiG3JKMsgqSiO1SAI5JRmklSTYZmmEsqYCm0w2YLRjM3Fp0SRnJyCnIs080dms3rgSaycLHD3tmCc6m9kLZjJPdDZzxGYxXfgnZoj8hJruYmQ1pBCWFURaRQJB8dlIKoigrqnEUh01RETnIS4hhLqaEkKCs5GTFmPrlnXstDZisZIIi2Tns0xLDlU1CcSlBJBXWoCymjgi0gKIysxGXH4ekorfSNXzpWYgKD2ThYvmMF9sJkISAswTnYGYnCCzF/yEgPCPqC9TQFFNCku7bUTGBxIY6o7OKlVW62myfKUq6zbooKIixTKNRazTVUNvxWJMDXUxWK/JElUxtLXkSIj14+H967QcrmV3SQ5F+d+AXt0nu2g4UM/u4hLamhu5cvEMSdHBuNltp6owlcY92VTlxFCTE01RtDfV6aGUJwWR6GVNhJMZ6YHO7EoIojQhmASPnYTs3IaX8Tqct6zG32ILCV62xLhZkRHkSk1OHNe7muhpqyMz3JOkACfqdqXQUp1Pc1UB5emxFMVHkBbsQ4y3M1kxwRyuKeVI3R4K02MJ8XIgxMuBguQoTjTU0lBRREVWEs2VJRwqyaO5NI992ckURQVQlhjG3uwEciJ8ifd2oCAuiLqiLJqqSzl3vJXBG1d5cO8OdwdvMTQ0xKOJcR4+GObunYEpFsK13iscaW2mtKSQuNhImg83kJQYg72dFTttzPH3d8fOzhwjo/UYbF6N5gol1mxayooNWihqySCjKs5aY12MbYxYb6KPic02TGy2YbFzB/5B3mRlp+Lu5sie0l3f1tTuD3Hu7BmePpng9sBNPn/6QO/Vy4yOjtB8uIm83Gx6Lpxj/NEob9+84u2bV1zsOc/Qvbu8f/eGly+e8WzyCe/fvZk6nz6+Z2z0IZcv9VBdVUFLcxMH6/fTcKiefXtruD1wkxfPJ5kYH+Pd29e8ffOK58+e8mzyCc8mn0zNx94bvMO9wTuMjT7k08f3U6Lj1cvnvHzx7Nui1MN7/PzLJx6ODHHu/Gl++/0r8AfX+6+yqzifo8dasbQyY9Pm9VjbmOPq5khkVCgdnUe5fecG9wdvM3TnFoW5WWSkJHKivZWrF8/TdHA/x9tamJwYY3DgBrWV5ZTtKoA/foU//5j6/P3L1wz09VFWlE+Irzsh3k7EhnqQEOpMkLsJPg4b8HdcR6CTPoFOegQ76xHmto5oz/VEeRkQ4LiWSO+tRPtuI9xjC5EehiQF7iAjxIq0QHNyQqxJ999BqrcpWQEWlIR/ExJFITtJ995Oio8pmSFW5EXakRthS3b4TtJCrYjzNSHYZSPhnoY4Wy7HbIsyNju08HBai+POlTjZriI80IRQt41Eexl+g8r5m5AVbkVRvCNF8Y7kRu0kN8KG7DArkv1MiHHfTKKPMVmhlqT7byfCeQMBtqvxt1uDy3YtHLctIdhlI4lBO4j13U6Ex1bCPIyI9N5Gdqwz+YnuRPmZEeppTKinMW479XGy1sfBei3ujhuxMdfBzmolvh6bcXPUw9VhDf5emwkNMMXJdg1JMS6E+FmyuzCOUL+dOFhtJNTPhpR4b7LTggn1t8fX3QpfdxtiI/3ITI3iwN5STnc2c6mng/zcBKKjPAgJtmdPZTqtLZWcPNFIRVkOfVdOc/JEE872Zvh7O9Bz9igNB8rZXZyBq+MOfL1s8PPeSevhCkqKEum72sGls23s25PPtfOdvHl8nyMHqwn2dKC9oZamfeUUZsRzaG85iVFBnD15jOePx0hLjiM3J4OGQ/up2LOb/Owsjre2cqe/n/t3B+g8eoR9VXuoLC7kUG0VnW1N7NmVS8uBaur27OLm5bN0tByko3k/HS0HONnRwtVrZ2loqKGhoYreK6e+/aeSdK5dOE5uSigp0V6EeVuRFevFrpRAytKC2JUUQHlWON72xmQlhFCak0RheixnjjUzeP0Sx5saKC/MY295KZfPdtHVfpj9tSXkZydQmJv4HxHx7zwHW08SEpOO1ioDJOQ1EJb8NuEqJKbIAgll/u+P81m5dit6G7ez1sAMDZ31KC/RZfoccYTFlVissRoxWdVvhWtJJYQlFBFcKIebVygxCdmERaViZLITda016KzagMayNXj7R1CwqxJRCQVUVJYiI61EdHQy5eV1GG2zIiQiGd21RvT2D9PQ3El941HO9lxHTkENcQlZVumuJSY6garKvZhtt8HM1BbNJatITy3AztaV4l0VnDl9gc6OM1RV7sPPNwhvb1/S0tJITk7F1NQUE+Nt1NfXc6y9g1Nd3bQ3H+X65Wuc7+zi0qnTPLh1ky+vXvL26ST89gfXe28RGBLLfJFvVOe/TBNBWG4Z86Q0mCWqwnxJDeaILEZIUg0JeS1klZaxfpMZNvYepKTnERObRF5uEZd6LjPxaJwb1/rIyclDdckyZOTVEZFQQEJaGTWN5aSk52GwxRR1zRXIKSzhp5kLUFJfxUxBGeaJLUZIRhMB0cUIyWohLLeUhQpLEVfQwNjSHjMLO0REJQkJCqa1qZFjrYfZX1PJma5O7g3e4cHwQ96+fc/E42fU1B8mo7SOLTt9mCa6GCEFHaaLqTFLUp0fFirwo4g8c6TV+OtcUbbbubDe2ARldU30Nxqwdp0+sTFRpCUk0HWkjZ5TXbQ3HqK7s5OEqCikJWXQXbWWA4eaqa5vID4jF7/wGGRVNNhiaom9uxdhUbGcP9fNmc5j7K+pJMjPGz8vT+Jio+nqPMGJ40fZW1vNjf4+jhxuoraynKs95+i9eI6r587wZOwBn/51Qf/w5iVfPrydihZ9dwWePBph7MHQFCfieyfie3l6cOAGfVcucvtGH2MPhhgZHmT0/j2ePxnnzYtJfv70npeTj6eiSd95FF8+vOXl5GPevJjk49tX/PrlI//49Sv/+PXrlBvyPeL0nR3x86f3/P7zZ377+onP79/w+tUz3r59S39/PwcOHKT+YAPleyrJLyjG08sfSxsHZBYpM2+BGHOEFiIhJ4eCqioqmpqs22yAvYczBqab2WBqQHR6LLaetmy1NMLaxYod9mYoL1VCQHgGS3U1UNKQR3WZMspL5FHWVGCO8ExEZRewZsNK1hiswt7VBnd/F/Q26bJhqz7rDPXILExDe40WPwj8laW6GqhoL+bvs//GPPG5zBYRYK64AP81/S8sW6eB2iplVFYooqApwzTBvzFn4TTmLZyOtNxC1DUVWCQvgZCwAEZbDRCY9RMS4gsxNTbAbqcxK7QVkBSfhepiMRaKTENxsQhKKqIoqogiLDGDhVKzkVJagLy6BBIKQswVnYagxEyklRcyT3QGQhICzFk4DfFFQghJCCAmJ8jq9ctQ0ZRj9fplaOgosWK1Oooq4mw21MXByYyl2oosX6mCifEawkNc0Vm6iA36mqzVU2XlCgUWK4kQHOhEUIAzKUlh3Ll1hQP7Khi8/Q1UePrECQ7u3Ut2WhL7KnaRHhdKTJAHyeGeZEf7UJ4RQXaEOwXRXuRGuJMW4ESity0ZQa4UxPpTGBtEVpg3aQHOBNkYEetqRaCVEbtiA8gJ8yTW3ZqCWH9KkkIYvHCMvq4mTjVUcaK+nH1FqVTnJVKUGE5OdAhZESGkhQeRGRXKgd1F3Lp0lnv9lzneUk/N7gLiw3zJS4mmu62Btro9VOemUr8rh7yoQNID3ahOi6EsPpSCKH+qs+LZnRJJbnQg1bnJHK4p++ZCnDrB3Zt93L55jcuXztPX18vIyLf1tXt3B7k/eI/BgducP3WK1oYGDtRWUVFaRP+1q5QX5xEe4k9Gahx1dRUkJUVhs9MMk+0GbLcwQHOFAsv1l6CzToN1xqvR1FNj4/b1GFltYaulERaO5gSG+ZOSnkBBYTZeni7kZKTSdHA//b1XeTQ2Qs/Zblqam3g6/ojeq5d5eH+Y6329dBxtJzoqgq7jxxgbfcgvnz/xaGyEj2+/za3euX2L9+/f8ub1yykB8fXLJ55NPqGmupLgoAB8vD3Jz8uh58I5qqsq6Oo8MRV9+sevv/Dzp4+8ejbJ8yePefZ4guG7d7h76+ZUtOn5s6dMjI/x6uVzPn54x/NnTxl58JCLPedpamrg8ZMxPn95zy+/fmZ07D6//PoZ+INff/vC1d6LtLQ2sru8mOSUeHbaWpKbl8GRtsN8+viWf/zxC7cH+klPTqC9rXlqpSk00I+TJ47y4c1LfD3dWL1Cm5SEWF48neDW9V4+vn3F5MQYQ3fuUlOxh7iocGzMt+HtYk11aSY5yUF42m0m1NuUIPct+Dno4++gR5jbeqK9NxPjaUCo6zqctmsS4PgtWhTiakCoiwHxfqakBFuRErCDJN9vIiE31IYUH1NinTeT6GpEXpA1u+Nc2Z3gRnG8C7kRtqQGmpMcZE5qmBWx/qYEuG7C3U6PbZuUMdCXxcV+LdHh1ni7b8bKcjmuDmtxtV5JgONawj02EeuzlbRQCwpi7cmLtv0WY/IyIsl3G/FeRkQ4byDabRPJfibEexkRZK+H2w4d/Gz1cNmuxc4ti/HeuYoY361EeW8l1G0TCYFmpIZbkxvvQrSvKfZm3yZfI3234+WwHger1dhb6uJmr4+t+XJcbNcQFrANX/eNeDitxdl2FW72awn1M8PeSg8PByNC/XZSXZZObXkmEYH2BPtZ4+dpjrfrDvIyoggLcCI7NZIL3e007d9DTUU+ZbvSyUqPIMjfDn8fK6Kj3EhNCWJvdT7Dty+TnhhKWWEqRxqriQ71xNPZgqKcBI631nH1wgkG+s7SdfQAh+t3k54YSHZqOMG+9hyoKuJA5S7OdbQQF+pDuJ87JTmpNNSWc/JoEwdr93D0cD23+3uprSijrDifC+dPU1NdTkF+NocPHeD4kWaK83M4uK+GM53H6GhvobK4kEvdndTXlLN3TzFHG+u40NXOybZGSnJSKctLZ+LBbV5MjjE5OUpjYy3HjjVyuLGa9pY6nk8MUl9dSFSwM22HymmoyiUt0oOsKC8qciIpiPfF396Y6EBX2hqqOX20kf6LZ7h6tpPOtiYK0pMozslksP8an15PMjzQy9nOFkqL0kiOD/6PiPh3nrSiakztvBBdpMECGTXmSygzU1AGebUVzBVZxIy5EsgoLsXe2R9n92A2b7XCzNIZ3bVG/O0nQRZILWamoBQr15kwV2QR/+fHeYjLqqO/2YxbQxOc7L6Cls5atLT1UFysibGpFY4uUdjIswAAIABJREFU3qiqLkNBURWDTUYoKasQn5DEtb6bjD16wt2hEfwCwwiNiOfu0BhZuaWc6LqAiYkNoqKypKTkkJqai7q6DttMzGk/2klN7QFOn7nAwK1BrvXe4FrvDdrbj9HVcZLM9AwC/PxJTIjj4IF6ykqLOVi3j6rKPZQUFtFwoJ6zp07Tc7abzvZ2jrUeprenh6djYzx5NM7rl29oaGxhjf5m1LXXIqmkheRiHeS11iMgqc500cXMl9Zk+gJFxBSX89eZYuhtMmfztp3ob9yGmYUdgkKixMUnfyt0X73Gg+GHXLt2nZz8YsxtnVm7yRhRKXnWrDNCU1sPIxNrXD2DEBaV/1bMllJBQXUFwpIqTJsriZzKCiQUlzJPXAlh6cXIqWojLqeCs4cfGzcbU1BYwqFDjezfV0drcwsxEeE0NxzixdMn9Pde5WhrC+MTk5y8eINlG82ZK6PBXBkN5sst5ccFCghIqjFTVJHpC+VZKK+OosZKjMysWbZ8NbZ2DlhYWBEVEUlSXCxxkWEM9l/jcvcpasqKMdy4jvX669hhtZOCshou3RzmxsOn+Ecmoa6tS1JaJrt27aK6qpxDB2ppbdzPoQO17CkvIb+wAEdXN+xcXOjqPk9KZg5pWdlkZGVSVlpE7+XzjA3d5OblMzwfG+Ljmxd8eP2Cz+9e89uXj1MMiU9vX/Hu5TNGhu4yMXKfZxNjvHw6wcunE7x4Ms6ryce8ef6UB/fuMDhwg4H+awzducXT8dEpeNyXD2/57esn/vnbz/zj169TvIfvs65fP76bWlr69cvHbwXGf/w2FaX6+vEdn9+/4c2LSV49ezKVX/79589T4uL923fcuzvIpZ6LnD59mpKSEmJj40lMTMbZxY31GwyQkV2EiKg4SqoqyCrIM3+BMDqrVhIWE4Gtux1hCaHEZ8bhFuiMkaUB5o4mmNlvZeXGpWjrL0FQSgD1lcpsMluHmrYSmqvVMdphgM66pRhtW4/xjk3YOuxgo5Ee6suU0N+0ChllcfS36GLpvAMZVUkERGYwV2I204R+ZK7EbBYuEuaHeX9DUlkMdR1lpBQXIiD8I6Jy85BVEUVMdg7icnORU1yIpKwg4lKCyCtJsUhRmvmCsxEWFmTZUnW2btZlna4K6/TU0F4mi85yecQkZ7FQbDpzhX7g7zP/wlyR6cwXm4mIzDyUNOSQU5ZgvsgsBEUFEBD+EUGp2cwRm8Fc8ZkskJrDPNEZKGvJYOduTkC4O+ra8ohICDB/wQ/IyAuyYrUKS5croLtWnVVrVFm5WoUVK5XR1lHAdLs+6kukUFAUQWeZIsu1lQn0d2ZvVRG1lbvoaD/M49EhHg3f5ur5U3Qfa6J2VxYJIR5E+zuSFOJOQXIwycHOuJtvINTFjKRAR4IcTEkKcKG+OIuDJdmUp8WTFuKFt+Vm0oKdKIzzJ9HPnjBnM+J9bMkIdScjzIPdaVGM9p3l7cObDPZ0cbyunPL0WHYlhpMXG0ZWVBS5cYnsLSmjs6WV3nM9PLg3xNC9u3SfOcXJruOUFOVSWpjNmWPN3LnczY1zHbTvLSc30o+92XEURvlQmhBMXX4Ku9OiyIjypyg1hr1lebQdquNc11H6r16k72oP3adO0N7aSNuRJk4cP8qN3pvcGxhm9N4oDwbu0X/+Eufa2+loOMTx+joGb1znTPthLp3uoO9iN72Xz9LYVEdcYhQu7nbYOZhiaKzLxi0rMbXaxA7brRhabGS73TZcA5xw9HbAyceRoPAA8gqzqN1bQXXVbvbXVnGm8ziDN28y9uA+H1694t2rl3R3dlK/by/nT53ieNsRBvr6GL0/zEBfH5fOn+Nmby+/fvnMk9FRJifGGRl5wIdP73n+fJInTyaYnHzC2NgIr1+/JDw8FH8/H5oPNzIxPsaXzx959PABF7rP8POnj4w9uM8/fvnCq8fjfHnzio8vn/PowRAP791hwP4dn9695cmjcb58+MinDx8ZefCQW7duMTo6yqtXb3j16hVPHo9PRcF+/+0Xvnz+yJfPH/nl50/c6O/l0sWzHG1vZuBW3xT5u6goi2u9F/n44TX3Bm9Rf3AvRYU5HGqoIy42gojwIIoKc2hs2M/VKxfw8/UgPMSf6opSHg7f4cXkOBMjwzy8d5vWlsPsr6vBztYSB1tzuk+20XO6nXB/JxwsNuBsuYEQD1OivM1w2LYUH5vVWG9ajKupJkH2ekR5GpEYYE5GuC0Z4bYkB1mSFGhBarANWZH2ZEbYkRhgTojDegJ26hHjvpkUf1NyI2yoSfcmL8ya8kRXqjJ8KYpzJiHAnDAPIwI9tuDvYYizrT5Gm1Qw2LAYfX0lHB034ea2lZgYFxLj3Qj2MSbQbQOedrp42a4izN2A5CAzEvxNCP1XByI9xJzkAFNCXTYQ5bmFWJ+tBDrp42qug91WTZxMtXE3X46HhQ6eVtr42a0izG0dsb5b8LNbSVKICYkhprhYLMN4nRwWhmo4Wa7CyXIVHrZ6+Dmvx8dRH1frlXjYriLMewsxwaZEBpgQ6LGJCH9T4kN34u1sSG5SAPlpoWQnBRPm50havD/ZKSHEhLoS7G1HTko49dWFtNSXc2hfMWX5KYQHOuPrbkVUiBtHm2s4caSWw/Wl1O7JIsDTij27ktmVHYevqyXp8UFcOtPOs7E7DN+6RP/FU/Rd6OLBwFUunGylqW43E/evc6CqiJ5TR/jy7jE9p9spzU8lPyOBAdtX5KQk0n3iKG2HG9hbWU7XsTa+fnjDxMgwQ7ev03n8MO2t9Vy70s2LyRF6znVwrO0QVy+d5sKZDm5eu8i1S2f58v4lLQf3cvX8KZ6M3OP5+APu3ezlyrmTDFy7yOTYMH2XzzExNsidm5cZvX+L61fPMjl2lwd3eqkqyaKtoZpzJw5TX1lAQUoEkb6OlGbFkJcUQnyoJ/VVpZw82sylMye5dfUSg/3XONHWRG35Lg7VVXHlwmluXe/hQvdx4qMDSE0MJT05/D8i4t95DMwdkVDRQUBUAWXtdcwVU0RISoUfZ4syU1CKmfMkWbRYB3NrN7aZObBh8w42b7VCVX0VMvIaCAjL8TcBUeaJK/H32WLMFJRirsgipBQ0SMwoYv0mU7RXrievcDfNRzo41NBCTGwSpWWVBIdEEBQcSkdXJ/EJSURERlNVXUv9wQa2mexg5qx5WFja4u8fjpractTUlqOtvZa1aw3ZsmUHrq7+7Coup6KyltCwKMp2V9LdfY67d+8xPPyAkZExxsce0X6kjatXLnGwfj+tTY2cP3OaM12dXOm5QFX5bg7W7aOmYg/pyUkkREdQUbqLC91nGBkeovfKVU6ePI2DoytqWitYs9GYoOgU1hqao7h0HT8tVOQvM8SYJaGGgJgKgtIayKnqYuMcwBLtdcxfIMsCsUWoa64gNCyajPRcCgtKuHyxlwP7Gzh+spuW46coqdxHeFwKxRV1+IbE4Bcay3ZrJ4TEFZCUX4LkIg1EpVWZu0AOMRk1dFZvQVt3M9LKWswVlUNWWRNZZU3iU7JIyy5kV2kFuYXFhARHkJGRRYCfP9V7yhkbHub6lYscb27i7JlzVNW3sniFAfOlNRCS1UJIfhnTRJSYLa7KD4IyzJNczHwJRZS1dNHV34SkjAKm2y1wdXUn0D+AvKxvr14tDQd4NHyb9qYDONhYsHHjRhxc3MkpqeTmyCS9Q4+x8QhEWUOHsKhY8nKz6Tzayom2Jo62HKK9tZG9+6rYXVlBcmYmdm6eOHj5UFhRRVhcAn5BgeTlZ3Hl4hnu9vdw/UInn1+P8+XNSz68fsHHNy/5+uEtv37+wC+f3k+JiGcTYzybGGNyfHRqHnbs/j0mRu7z9NHIVNF67MEQE6MPplyH7yXoP3//hT9//4Xfvn7iw5uXvHkxybtXz/9XXOm7A/I/xcb379+/fjEFunvxdGIqw/ydafHs8RNePXvO3dt3ONZ+lNzsHMJDw3Bzc2Pp0qXIy8ujq6vLxk0GLNPRRlJaClFxMeSVldDQ0WLTNgNi02MIiQtmo+k6ZNUksHLZjpHVesQU5yOvKYG06kKMLDey3c4IGVVxNFerYudpg7G1IUbb1mPnaM5Wkw1oLFVi0WJJgiN92Wy6ng1b9VBbsZhZC6fzw7y/MUdcAAHxWQiIz2KW2Ez+e+Z/MWP+D4jJCCEkNos5C35EUl4IGSVhFkrPQERmJouUFiAlJ4iIxGzEpYSRkBZhzrxZzJk3G0UFGTavW8qWDRrsMF7NWj1VVusqI7NoLjJyQiyUmo2CqiRCEgLMEvqJn+b8lbkLZqGtq8nGzXooqS9CQHgaP8z8K3/96f/y92l/Zda8n/hx5l+ZOXsaohILkFUQ56cZf2OmwI8IzJmGkMgMZBXnIyoxF2lZURYpSKG2RIGmlipS0sNQVhXjh5/+wrx5s5g9ezpCgrPR0VbHztqEwtwkQgJ82GFqjPn2bUSG+HOiaR8G+qvR1dFER1MFZ+utbNFfjrKsOHISC7DYooezhREayovQUlFi1VINCuKj2LHZgMWy0ihKi2K8cSWxPjuxN1mLga4WynISKMmIs0JTFS97K4avniIzLgKbHSZsXLOKJcoKLFGSR3OxEqt1lrN53QYaqupo2neQ2KgYLC0sMTc3x8rairKyUs50d7ErP5vVq5azaZ0epkabaNu7myCXnaxYooy2qgLLlyiTFRVAUWI4mTHBlGQnsb+qhDt9V7nRe4mL509zvL2Zg/trOLCvipam/XQea+PimYv0XbzOwJWb9HVforuljRN1B+jcX8eZxnrG7gxwZG8lDZWlHG2so7mxjvSMBPwCvQiPCiQiygcHZ1O2GK1m3ZYVbDDUZcD+HXaeNoQlBmPpZME2SyOs7CyIiY8gvyCLyopSOo4e4XTHMW729nLh9GkG+vr44+tXPr99y4O7d3nx+DHvX73iw5s3jA0P82R0lHcvXvB8YoKfP3zg9y9f+P3nr3z9+pl//PkHHz9/4MOn97x//5aJiUecPXuG+vr9HGltZnhokKdPJrh7Z4CPb99w/eoVhu/e4fcvXxgfvsfwjX4+Pn/GHx8/8PHlc94/n+Tj69fwz3/Cn8Cf8POXrzyffMb9+w8ZHn7A+PhjXr58ycSj8alOx6OxEYbu3WXk4X3GRv8/e2cVVOW+v/Fzzt5bty0di24EO8DCQMRCEDAI6e7ukBaQEFARFBNBFAtsEQkxUVFsRULKQBR7x+d/wdaZ//25PGvmO/Oui/XOrJt3fs/7fZ7n85ijR8rYvauAzdnp+Pt5kpIcR2XlYSoqDnHyZDlbtmSwMTWB1WtMSEtPws3dkfCIIPYX76Lz5Qva255x724jh8qKqbt0nicP7/LuTTefB/p496qLtz0v6Xj5gs6uNiorjnDiRBkvnjRz+8Yl0uJDiQxyIsrPjugAG2J8LQl2MSYh0JJYH3MiXIwItF1EjMcqkgMsyI5yZHO0E+nh9iQHWZMcZE1K6HqSQ6yJ8TXFz3awESnOx4SNwWtJD1vH1jgHtsY4sCvJg90bvdgc7UCMrym+TktwtlmAnZUeDjb6GBtNY8oUaSZOkGL5sukE+Fvj423B2tV62FnNxdJ8CjZmU/GyX0CU90qifYyJ8jQiynOwgjY5cDWRHisIsNcn3GM5Ud4r8XVYiKvFHKK9zQh3NybEeSkhzoYEOenjZ6eHl7UunlY6BDsvINR9ET72etibT8Fu9XQ87RbibqePzWpdvG0XEuqxjChfY8K9VhDla0RCiDkbglcT5m1EsMdKInzMCfEyI9DNnO2ZURRkxrA9K4H4MC8SIn3wcbEg3N8Jd3tzNm4I5HLVMZKi/diUGIqfmxU+LhYkRfuRFO1H9ekyslIiOFpSQF5GNEGe1uzamkRj/Un2bk9je1YCpUU5nDq8lzsNF0iJDmJLejxpG0LZm5/F/oJsSnbmsjc/k4ykCOIifcnLTmTfrq2U7i9kS/YmLp0/zbtX3TxpbuZydTVnK4/T0fKE9ucPqT5XyeaMeA6X7uTZo5vAR/r72vn6+RW93U9pedLEuVPlNNSepfnOFZ7ca+TZ/du8ftnCq47nPGtuoqvlKe97u2h7/IDm29e4ebWah3euwtd++PszH153cL3mDDHBXiRE+HNw9zaarlTx/N41jpfsJDs5iq2bNnD2WAnXa6tpf/6EF08ecv9OI4+b73Ct/hKXzp/kyf3btD1v5sHdazQ11rJpYzTrLYzIyfxfsPq/OuNmLGSk5OBhUV5Lh+GiciiP12GYkAyjxBT4dbg4ErKa6Mw2RHP8TJYbW+LuHcbkqfOQVdRGe9oClLR1EZXRZKykKrKqkxghIoeoQBUnz2B8AiKZMUsfEzNLzNasx8MjAA+PAEpKyzEzt8BopSmNt+6QmZVLYFAYpmZrsbVzIiExlZzcfNLSs4mKjmf16vXIy6tjamqJk5MXGRlbaGi4xYvWTu7ee8iu3fuJiIwlIjKWmtoGnj59TnPzA+rq6qiqqmJ30S4C/Py5XHOJh/fukr0pnaKC7Zw9WcmFM6fZs3MHIQH+BPt5s3/XDm5fu8bThw+4XFdPaWkZxibmLFpqjJG5NTmF+5k0axG/CcmiPHEuI6U0EVeeyigpdf41Qoo5i00Jikpl/NR5qGvNQEN7OrP1DJCWVUJz3ESWLjMmIX4juXnbiU/JYOvOffgER+Lg7kvO9j34BEfjFRjJzPlLkJDTYKyEIvKqk5GS12LISEmGjREgrzqZ2QuMkFLSQkJBE/1lppha2JO3fRd7Dhxmc952du8vwcHehcDAYNxd3UjdmEzjtau86uqks/U5zXfvE52chcokPcSUJzFWTosx8hMYLq2JmPIkhOS1EVMcj4isOjPmLWHC1JmMFhJnztwFuLt74uXlRc7mLCJCAslOT+FdTzv1VafZlJKAm6szHj7+FJUc4VhVA7EZ+YzTmY/WFF1cPX3w9/Nh787t1Fw4xbFDxZw4Wsb+/Xsp2FHI5m3b8AgIZrnZGuLTMti0OY+8rVsoLNjK5UvnaHtyh2d3r/Km/RGf3r4atDS97uHdq276X/f8vH7b00lPRysvXzyj5fEDHt2788+DponWp4/oamv5yZP4AYB71dXxc4vwo771jy8f+frxPQPv3vCh7/VPe1Lfq+6feYkfgemvH9/z/fMAXwb6f97nB7fiB5viB0H7bW8X7S0v6H/zlju3blNWepBNaekEBQTi5uaGmZkZWlpamJmZYWNny6w5s5ESSCMlkEZGQR5RaXGUxykz22AWE3THM2XuRCSUhJmxYBIK2pKIyI9AUmUsyhMFmNkYYbTOECkVUXQWTsEt0BljyxXMmjuFNRYrWbBoJnPmTWPOwhls3paOofFCZFQkEJUXYoT474yQGIaYoghSqhKIyAsxQmo4w8SGMlZyBFLyIkjIjkFSfgyKGpLIqYogKTMCgfxo1MYJUNWURkZBGEmBMLIKUkgJxBEXF0VeTgozo3msM5uP9ZrF6OqoMnGCDIoqQkyeqsokHXWEJIbxr1//hajMGFTHK6CgJsM9y3bCIgOwcbJESl6MX377hanTpqCmocqQob8yZOivzNCZzjhtTYaPHMYvv/4b/UULUFNX4fdhv6E+To7hI35n1iwdDAz0kZMTsG17JtW1x5GTE2HM2FEMHzYUAwN9pk+bgrDQGEaPGsHC+TNRVlLAxNiIVcYrUZCXZcFsXRRkBVisXc2MaVOQEBVCRGg0C+bNQXfGVCTFRZCXkWLu7JlYW6xDTiCNnEAKOWkp9OfPY4mBPjLS4qzQn4WEmDDSEqIsmDcXk5UrUFNWRFleDvOVy9BUU8Fo+TLWrTZnrbkZ6y0tWG9liaO9PTNn6KCiqISCnDzjNDUxNzfHwcEBbW1ttLW1iYwMQ3/+XDTUVLFct5YpE8ejoiiPoqwAnamTWWNmgkBCDPNl+mREBZCxIZSduWkcLt5J881rNNRUcfzIQXYWbCEnK40tORns3rmVQwf2cqHiFJfPXeJGdR2XT53lXMlBKnYVcXr/bqoPH+DBjavsy0lnW1o8+VnJpG+Mxc3dHgdnG6JiQ3Bxs2L12qUsXDSDabO1mDZLm7kGMzC2XIGthzXm1quwc1tPbGI0e4uLyN6cTmHBFp48uMezR/fpednB6YoT7Cos4MaVBp4+fEBDXS3dLzv48/s3vnwcoLujnYF3fXz79JHujnZetr6Av/9i4EM/f//9J3/zF1++faarp5OHjx9w4eJ5PDzc2L59Gy0tz2hoqKeu9hK7d+0kKiyUSxfO87a3h96ODh7cuknTlQZed7Tx8c0rette0Pn8Ke3Png0Kib//4s+vXxh4/4FPAx/pe/OW1pYXtLe/pL+/f1Bg/MOP6O3poreni/53b3nZ8YKSA3tJS03kSkMN1RfP0ve2B/hKX18Xra2PuH69lgMle0hLT2LW7OlMmTqeuPgoLlaf5euXDzx53Ezf2x56ezr48vEd3z6/53VPB18/9fOp/w3fP72n//0bvnwdoOX5Izo7n9P69D511ZXER/ji72FJSqQnUf7rCXQyJsTVhFDXlaRF2JER5UBKiDURLkYk+q0lM8J+UESE2hDvv5ZoL1OiPI0Jd1tBoMNiPNbMxm/9PBL9zUgLXUtKkDkZYRak+pmSFbKOrDALEn1NCXVZgrftQhwt52K9eiaTtEZjtHQCpiunY2WxkJUrpuPhtgo3l1V4u5sQ5LsKFzs9XK3nEOq1grgAM8LclxHibEis18rBELXvKkIcDfC3W0iklxGRXkaDNa/2i0gKtiLU1Qhfm4UE2OsT4mJAoOMCfOxm42M3m0Dn+XjZzMRxzVQc10zD024+gW7L8HFegpOVHn4OBoR7rSA2wJQY/1XEBpiSELKG6ABTgj2W4eNoSHyINVEBFiRFuFCYHcOmDX7kpkaTEO6Nv7s11uaGpMQGULo7l5y06J+C4YeAyEgKw3m9CVsz47jfeIn9O7LI3hjJji1JpMUFsDHWh1PlRZTuyubYgQLK920jOzmKst1bOV6yk4yEcPLSNpCfmUhBdjK7tqSzb3sW+wqzKcrfxJnKUu7crOPOzToaaqq4Vn+Jd6+6ed3VQVdbC+dPVbAtJ5OU+Ch25ufQUHuaLwM99Lx8xK3r1Rwq2UHJvnxK92/n1ImDnDxeyrNHt3nyoJGnzbfo7+3g49tuul48prethW/v+/j2vo9X7S948aSZsuJd7MwfpG/3tj+h9XETjQ0XSI4N5v7NOrpb7vO24zE1p8vJTh5snduRs5GaM0c5ffQwXW0tvHvVRUfLE1oe36fqTCWl+3ZSd/EMd29dpvXZPe7dricnMwFfTzsO7N32PxHx3xwxxfEoTdRlzhJzFCfoMGSsNPKaU1HR1kFKUZvRogqMFVdCXUsHGQVtXD1DOHm2Hlf3YEQlVRAoT0Bh3Azk1KYyXFgWEYEaI0XlGSkii5WDF9Z27gwfLcE0HT0Mlhijr78cRUVNpkzVRXv8FGRklRg/YSpTpuqSlJyOh6cfySmbKD14hN17DnCi4gyv37ynufkZW7cWcfhwJcHB0URFJZKZlcfh8hMUFO6icMduzl+4xM6ivezbX0p1dQ1Xr17n4cPHNDY2crKikoMlpRTv2UtRwXbKD5ZSsm8vV+vruHn1CmdPVlK4bSu7C/Opr77Ao7t3udfYyMHiA+TlbWVDXBIxcclExaWQW7CXRUZrGDdND0mlCYyVVkNSaQIisppIKmjhF5bA3tJK3P0imDJjHhra01mwaDnCYjKMGz8NSys7liwxYd7CpSxaasyqdTaMm6yDjLImC5aYMElnHiZrbbG0d2eJsQXDhQSMFJZDoDgeGaUJyCpPRHuKHk4eIahN1EVIWhlFjUmss3Vlz4HDlJZXEL0hiegNSYRHxBATswE7G3u8Pb3YnJHJ4/vNNN24QUnJQUytnJBUmYJAcwYiihMGNxBSGoPXCuMZLa2GpJI2cxcbo6o9DVklDaZMn4WNrSNBQSEkxieQEB/D5k0b6Wx5xJVL56g8eoiczVnYO7tgZG5N4IaNeITEoz5tLuoTpuHi4U1KUjLFe4qorz7P8cOlHDt8kJKSYrZszScwNAIj0zWsNFuLsfk60rNyqK6u5mLVWW5dq6O39TGdT5t41fqQT29f8an/LQN9r3nd1UFn6/NBcdDZPki07myns/X5TxHxA2zX9uwx3f/Utf5gP/yY190v+dD3mi8D/bx73cPAuzd8Gejn++cB/v7+Bf78xvfPA7x/+4oPfa8ZePeG/je9vO3t4tP7PvjzG39//8LH/rf8+fXTT37FD2p1d0crvZ3tvHvdQ3fHS1qfPefs6TMcP3qM0gMlxEbHEBERQV5eHubm5lhZWWFjZ4uJ6SqmTJuKlEAaITFRxAQSiApE+V14GMNEhjNTX5fZi3VRn6LEKMmhyGtJIK0mjKTKWOYu0WHuEh1k1CXQWzoTWw9rdPWnY2RiwNIVC9CaoIzWZFV05k7GO9AV3flTUdSUGbQxyQ9WuYrICyGuJMpo6ZH8Lj4UYbmxSCmKIiknjJhgFJJyYxEoCSMpPwppuVEoqIigpCaBupYM8spiSEiPQU5RGkVlOaQF4khKjsV46WwszBdgtdqAyZPkUFcTRVFFiBm645gyUxOduRP5fey/kVGRwMxqJZ7+rkQnhBMc5ssCw7mIywjzn1//zYmKE1RUVPDrb7/w25BfAcjNy+X3YUNQU1cFYJHBQn797T9ICoQYPnwora2ttLW1IScvwNZ+LVvyUxk5chiGSwwYGBigsfEmba2tNDXdQU5OBqGxo5GUEOPy5XquNDQgLyfDzGmTkJeRBiA9bSNiwmMQHjOS2poaMjPSkRVIIi8jTc7mbABcnZ1QkpdDUVaWutpa6uvqkBATRiApjpamOnW1tQwMDHC3qQkAb08P5GUEyMlIsz0/n7raWtrb2xgYGKDh8mWuXrmC2apVKMnLM15Li6tXrzIwMMDDhw8ZGBggIiIcdTVV5GQErFk7kExMAAAgAElEQVRtBkBhQQFy0pLICyTJSE8FQCAphsnieWREBbE1NY4DhVs4eaSUqpMnOHW8nEOl+9hTtJ2CbTkU5ueyp2gbJXuLOHmojOrjx7l88hSXKyqoKjvAyd2FnNiZz4mibTRfv8KhghwKMhLJTIoiNTmayOgAvHxd8PB2IiTMEz9/R+wczDExN2Cp8QKM1y7B0mE1Nu5WzNbXZZmpIZ5+7iSnJ+LoZIOfvyf1ddU01FZTV32RG1caaL5zmzc93Ty420R52UGeP31Kb1cnb3q6+dj/jq8fB+hsa/2ZW+Dvv3j9qoc3b17R/+Ed7wf6efDoPjV1l9i2fSuGhgaEhARx8eIF7t1rourCOc6fO0NachKtz57y6X0/3z9/4m1nBy8e3qe/p4v+ni5ePntCy+MHPL53j/Znz3j68AHPHj2ku7OLb1++8v3rN/revOX167d8+vSJv//6g69fPtHT3UlXZwetL57T+bKdt296uNvUSHdXG/Cdvrc9/PXnF968ecmzZ808enSHzs7nfPz0jviEaNbbrOPho7t8/PSOx0+a+f7tI2/fdDPw4S2fPr7jfV8v3z6/51V3O398HeDju9d8HXhHV3c7Ax/f8ar3Jd3dLzhbeYTS/dvJ3BhF1sYwEiM9iA91JjbAlpQwR7zXLyY5ZD25ce5sSfQgys2YBN81pIfakB5qQ5L/OqLcjAhxMCTAXh8/6wX4WuvhZTGbEEd9NgavJj1sHcmBZmwKXUeCxwqSPY1I8FhBmOMi/Ozm4W0zDxeruditncWiuQrM1RWwcI4Sfh4mpCV7U7gthowUX1IT3MnZ5EVsyGoC3ZYQ5m1ErN+qQaHgtoxYr5XE+ZgQ7bGCYIdFhDkbEutjQqjbUvwdBrcSER4meFjOx854Ko6mM/C0nIOPrR5BLvpEeBnibTsHd+uZuFnNxNV6Dq7Werha6+HpYECA+wpC3JYT4W1EuNcKglwNCXZbQoS3ERG+xoR6rSTI3YjUaEdig63JSw3mQGEqOckhbN20gaRIXxKjfNm5ZSNZKRHkpEVzueoYCZE+RAQM2puCve0I9rYjPSGE1kc3OFZaSHKMP3HhXmSlRFBRVkh8uBtOViuICnSiIDuRE6U7SI0NZHNKNLu2pLMhxIsj+wtorDtLVcVBKst2szM3lZ1b0ticHktOZgL5eels37KJvTu3kRIfw8H9e6g+d5qSvbvo6XhB27NHHDtUzPYtmzhevp/WZ03cuXmJTRuj2RDlT6CvE/l5qWzOSKR0fyHHDu9jR34W1+uq+PvLe76+f82z+7fpanlK+5OHvHjYzN+fB6g+V8m5k0epPldJ5dGDXK05S0/bY/hjgPanTbxuf8ynNx18et1G7ZkjnC7fx5kj+3lws5aHty5zq6GOtz2d9PV28qa7g4G+V1ypvcjuwi1UHj3ItcsXOHvyMIdKdrAtdyOVx4q5d7v+fyLivzmKWtNZbeuGrXsgVs4+jBST49dR4owUk2PIGEmk5LX4dbg4AnktpOXGsdrCmROnaklIyUVVczr/GS6G5uQ5WDp4M2WWAYZGFti5+iMpr4mc6kRkFDT5bZgwY0RkUFAZz+KlJji7+bLQYAUCOVXGjZuCjIwKM2bokZW1DWPjtZiZWZGXt4OCgr0sXWaMm7sPLS9e8jeQmpaFl3cAEyZOw9hkNambNhMbn0JyaiZNzY8pO3SUzKxcLlTVcObseUpLy6ipqePihWquNlzh2JGj+Hr74OLkTF5OLrWXarh0sZrzp09xprKC+uoL3Lt1g+bbN7lx+TKHSkrJy9nChfOXOHL8FBVnLpKanY9vWBz2HoEISSohraiFQEkbJc2pmFs5U7DnEHuKjxEdl4adkzdySlosXmaGpY0r7t4hnDxTTUh4PKrjJjF+2iwmzpjD+GmzkFPVQlV7GvJqE7Cwc+PE2RqKD59i7qKVP5kdMkoTkFOZhEBxPPMMVjFxxnxUtKYzRlwOcytH9hw4zIFDx4lPSsPB2YOIyFhCwyIwMjLGysoKe1s7rl65zOmKE6SmpjN+xjxGSamiNGEOslq6CDRnMEJKjeGSqvwursxISRVk1SczUXcBihqTWLXGGhOzdVhY2hAVHUtgYCBxG2Io3r2Tpw/u0thwiaozlezds4tlK40ZOlqcuctMsfUMRWO6HnLqE/D0C2TLli2EBPiyZ0c++4oKKCrYNkiyPnyEmPgk9BYsxnCZMROn6ODk5snx4xU0Nd7k4d1bPL3bSEvzDb719fDxTS9fB/r5/L6P7vYXPH1wj+eP7tPd/oK+3q7/90al7dljWp8+ou3ZYzpantL5j8XoVVcHr7tf0tvZ/v8O+D+2CD8yED/gcfz5jb++ff5Jof4BsnvT0zkoIv76Dn98/Zmp+DFfP76n/03vz83H6+6XvO7uofHadfK3buPA/mKqzl8gd3MOUVFRZGdn4+fnh52dHU4uzgSHhuDk4szU6dMQEhNFSEKEsRJjGS05BoGqDOqT1TA0XcR4XQ2kVUURkhmB0gRpRBVGMm66CtPnT0R9ihJzl+hitG4Z43XHMWGaGhOnqzN99nhmL5jKSvPFLDPVR22CPKIyoxgtNQwxhUEytLDsKMbKjuR3sV8ZIvIfhGRGIiQ1nFEivyEkMQwJ2TFIyI1GUn4M8srCKKuLI5Afi7qWDIrK4ohJjEQgI4q8gjQS4kIIj/md6RMVWaI/iXWmC5k1Ux1dHVXGT5Jl2gwNlDSlkFESRUpRmOlzJ2HttJawmCAyclPJ3LyRoAg/pBXF+c+v/8bP35fW1lZ+/e0/GCxeBEDjrUaG/v4b5v8cnocM/ZURI39jyJBfmKEzjR+fmTN1EBYeg9HKBYwaOZzTp09x9uwZhg//nTGjR1JTc4mSkgNIS0kgJipM7T+Hf1mBNNMmaSMnkAJgU1oq0hJiSIgJU1tbQ3pqCrICSeRkpMjNGRQR7e3taGlqoCgnx+XL9dTX1yErkERZUY5DZQe529SEspICUhJiREVGMDAwgJysAAkxEUSExiIuKkJ6Wip1tbUoyMmiqqiImrISqkpKHD58iIcPHzJrpi4TtLWJjIgAYOGC+SjIyWCxdvXP/7xYfz4CCdGfIkJGUgxjAz1yEiPZuyWDo/uLqDo1WBF98exJzp0+QcWxQxw5uI/y0r2cKC/hXEU5FQd2c6q4iFP7dnJq3w5O7ingeEEOJdkbKUqLoygziczoQGL83Qj2ciQuJpjkjdFEbwglNMKfnLwUMjPjiY4NwNVzPesd1+LoaYN3sBsBEd7YulqzxMSAJts+XL2c8fJ2ZXPOJm41XuXC+dNcra/jesNlai9W8fzxIz697+dl6wsaams4d/oUN6400POyg44XLdy91cgfXz7zsf8d798ONjN1dr/k7sN7PG55QvPj+9Q31BGfGIeruwtRMZHs2FHArl07OVJ+iNYXz9mzu4hjR8vpe/uaD31vabp2hbrzZ7jfeJ0n95t+wjAf3bvDkwf3OHuykqbGm/R29/Bp4COfBj7yof897969o6+v7/81Ot27e+efHMtpurvagT+A73z5/J6vXz7Q/+4Vjx7d4c8/P/Lx4xu+fHnHufMn2buvCPiDtvbnfPr8nrv3bnHs6CGePnlAV2cbb14Pwjf5+w/44yt/f//Cu1fdfHz3ho8Dffz911fe9fVSU3OWIF93vNzWE+rvTGyYG/HhbmTE+5GfHsa+bXHEB1qTHu1IWoQ9ycFWJAdYkBo8yHpIC7YkwceMaLflhDsZEuq0iCDbhUQ4LybSxZB4HyMywteRFrKapIBVZEVasi3KhrwIC9L8TYl2WUyArR6+tnp42szB2XIWfq5LMJyvzDxdAevXzKIgN5yDezdSWpTEtowAUjfYEx1khr/LYvycDYjxNSE1worUkHWDAsJtObEeRkR7rCDOx4QNvqsIsNfHa70eEZ4riPY2I9h5OV7r5+O6bjYua3VxtdTFx34eQa6L8LGfh7vtHNxt5+BqPQf7NbrYrJ6Bm+1CQrxNiPxnQj2WEeiymECXxYR5LifCdxWRfqbEh1qRHutMmM9qNicHULYrg7KiTA7syCY/M57oYDe2ZGzgzLF95KbHkL0xkr0FGewtyOBCZclgU1aYJyfLd3O0pIBD+7YS7G2Hl9NaMpPDuXPlDKfKi7Bft5SMxGDS4gI4tDeXHbmJFBdmcfvyWU6U7iDMx4niws1EBbjh42RJ2oZQ4sJ8cbYxZ1NSJNtz0tgYF872nE1szUrlRFkJR0v2ExsaxNGS/WzfnElhXiaH9u+gIDed9MQI4iP9CfJzJjbSj4TYIPLzUtkQFUhWejy5WYPVs+dPHaPpZgPPHjbRfPsatVVnqThSRvW5U7x48oAn92/z7GETD5pucK3+ItXnKnnd3UJ36yMunT3OiweNNNn2wV8f+f6+h78/vuJN+yM+v2nnQ28r/b0d9HS84M6NK9y+3sDTB3c4W3mEvTu3UVt1mhNHitmckUjV2WOcrijj5PEDXLpw/H8i4r8546bOQWfBMmTVJuIRGIWy9nSUtKYhrazNuKlzkFGawL+HiiAsroSEQB1F1clYrHfHzSsMfUMzVpjaYLzWARsXf0aIyDFu8myiEjIYP02Pfw0Zy7/+NYxJ0+YiLC7Pv34ZiZCoACsbZyJjkrB38kZUVA4NjSloaemwcWMOHh5BKChoYGKyjuDgaGbOXED+9iJ27S6m8dY9Tp46j4WlDWbm63Bx9SQ8Ko64xFR8/EPI3VqIo5M73j4BXLl6k6qLtWRm5FBRcZKS4lKOlh/j44dPnDl1miWLDTlVeZI7t25TV1NL1dkz1F+q5t6tGzx/dJ+2Z49pf/6Ex/ebOXbkKE1N9zh77iKnz1Xj6hWAh384y1ZZIK+sjZKqNmKS8ohJyuPlG0J+4X7Co5JwdPVjlp4hckpamK2149DRM9x72EpbZx8uHoGMEpJGY+J0RKQVkFPVQkF9PArqE5FR1mL2wmXEJmdisGINUgrjGD5WhhFCsghJKKOgNoXxU+cxV98YSXlNNCfNQlJeHVMLewp3H+DAoePkbi3E3cufgMBQXFw9WaS/BFNTc6wsrGm6fYeH9x9Qf/ka0/UMEZLVRKA+HSFZLcSUJzFMQoURUmoIyWsjIq+FtPokxGQ1kFbUJCI2iajYRBwc3YiJTSA8IoqIiAjOnjxB69OH3L91lZPHDlNYkM9iw6WoaE1GSKCC6pTZyGlNQ15jIsuMzYiO2YCnhxt7dmznaFkJ23JzSElK5vTpsxw9Vsl6G0fmLTRk1tyFOLt4sGfPPs6erORq3SXaHz3g1YvHfHr1koHXPXx+38f7N720PXvMo3t3ePHkIb0v2+jr7aKno5Xu9hc/w9R9vV3/z/L0I9PwY5vwI6/wYwPxo5L1xxbhh7j40bz0o9L1R0PU5w/vfm4fftiZPn94x7dPH/jjy0c+9r/ldffLn5amd6/fUH+phgA/f/x8fNmzaze7i3aRlJREUFAQISEheHp64untRXhkBMGhIaxZt5YpM6ajoKaCpJw04gqSyGsqIiwjwqKV+ozXHYfqJAXEFcciUBNDUmUsKhPlGK+rjsZUZSbM1GTmohlMmzcZvUUzmL1gKlN0xyEiNQIFDSlkVMRQHS+H6ng5RogPYaxgBBJKwkipiCIsP5rRguGMkh7GaKlhiAhGIiw5HIGiCApqkkjKD9qaZBXHIi49DAnBSFQ1pVFQEkNYdCgiYsMRFx+NkNAwhEb/xqRxMsyfrYHJslno6qgye5YGk6cpojNTC7XxsghJDMPQeD52blbozp+KgpoMRmZL2ZAQQVxKNIqaMvw29FemTp8KgJi4CAmJ8VRWVv78Hhe/gYsXqxg2bAjCoqMYOvRX8vJyqaysoKLiBLm5OQwZ8gvSUmMZPnwolZUVNDU1IS8vw/DhvzNhvDaGiw2QEUghNHYMNZcuUVNTg5ioMGIiwshISwKQuSkdaUlxJESFqaurJWNTGlISogikxMnOzADg3t27ZKSnIycQ0HD5MlcaGtDUUENVRYn29nayszKRlpJAUkIMDXU1HOxs0VRXY43JStasWoG0pCRZWZlcrq9HSUEeP2dHXKzWoigny8DAAFvy8tAep4mjnQ1a4zTp6OggOSkRZUV5LNeuAaD53l3q62qRFhMhc1Paz02EscE8dmWncnR/EafKS6mvOs3dxms0Xq2ntvocJ0+Uc7hkD4cO7KbiSClVleWcPlDE8Z05HNqSRlleKuXb0ji8NZV9GRsoTIqgKC2WA1tT2ZWbQnpCGCFBbnh42RMeFcj2HZtxcrHCzc0aZ1drbO3XYG1rjp2LJa7e9ngGumDvboOB0UKWGC3G1cuZzM1pHD9xmPMXTnH82CEuVVdx5+YN6i9VU3X2DNXnz/3cTFSdPUP5wVLqLlXzsPkeV+pq+fPrF7ra2zhxpJy62ku0dbRSfuIIpeUHqa6/xJFj5TTZ9uHgZE9AkD8hIUG4uDhxsPQAF6vOExMdiYO9Lbdv3aRwWx65mWlkp6dw/HApDTVVNN289jNY3dR4nRtXGnjV1clff/zJty9fGXj/gc8fP/Hx40fevHnD2zevaGttofHmdZrvNdF48zrnz52h8eZVXrQ8Ab5zt+kmtTUXiNsQiZ3dOvbtK+TIkQOcOFFG+ZGD2NpZUX3pPHeabpKalkRCYizb8/N4cL+JjwPv+OP7ZwbevYG//+Dv718GgZmtz/n8vo9vXwf4+uUDLztaKCvZTeKGULI3xbE1OxFvVwtCfWyJDLBnQ7AjKRGuxPpZkRhsQ6yfBaGuK0kOtiIlcB3J/muI9zYl2m05kS6GRLoYEuW6hHAnA2I9lxHruYw47xUk+ZsQ47mMCNfFJPoZsy3aelBEBJgQ5axPoK0e/vbz8LOfj7edHvZrZuBoOZtAt2U4Wcwl3MeUcB9TsuPdSI1xIMzXhBDvFQS6LSHYbQkJQavJ/qfeNcbTiCjXZST5mZEcuJrkwNXE+pjgs34erutmEuS8mBhfUxKDLIkLWE2AkyHu1nPwtNHDy34BnvZ6BLovxsNBDyeLmdiv08HBYhZOVnNwt9PHx3kJQS5LCXZdRoj7UkLclxLqsYwwz+WEeBoR4mlEuLcZKZGOxIfakxThQnKEB9vSo9m6aQMHdmSzKTGUg3vy8HBYTVZKBOcrDlB7rpy4cC8O799GVJAr/u7WNF27wM360xw/uINzJ4op2pqKu7052SlhlO7Kxt1uFcU7MkiLCyAnNYL4cA/iwtzJSAwmws8JX2cLjpfs5OCuLVSfPETJzjyKtmwi3M+V5sY62p7cpbhoK3sLt3Cj/iKtj+9x7OA+Lp6q4HpdFduy00iKCWFjXDgxob4EeNqTGh9GbKQfUWHe5GYlEhXmTXpKDBmpGyjYmkHp/kKu1lVRvLuAppsN8P0jrU8f0nz7Bq1PH3K1rprjhw+wryifQwd2c/1yNQ0152l5fI/K8mIyU2IpKdrCxZOHuXX5ArVnj3HvWjWvWh/wte8lva0P6XrxmHevuuh/3c3LF0+5eLaClPgoYsID2b9rOzvyszhUUsTtG7UcPbSXsgOFlOzL/5+I+G9OfOpm5i81QUpBg1Xr7JikMw9pRU2GjJL4GeqVV5uElKwmMgraiEmpoqIxjWUrLVmyYh1LTSwxXLkO35AN2LsFEJOUxaETF3D1DGHKjAVM09VHUkYdITE5ZszSZ4WJBWssHbG2c8fOyZvFS8wxXLqambOXYG3jgZtHCEqqEzBdbcO1m/eIjU8lOCyWC9X17NxdTOvLbh48eU5H9yuOnzyD+Vpr5sxbzDQdPbx8QzAxs8TG3oXD5Se4WF3H3n0lxCeksD1/J8XFJWzJ3UrxvgMUbt/BsyfPedneQfPde1ytr+NqfR337zTS0fKUtz2dDPS9puXJY642XOHatRtUXawlZ0sBy03WYGHjhPZkHQQyisjLqaCiOg6BjCIRkRsoKNhLXFwqfoERTJisi+7shSw3XkdW7g6On6klMCIRJc2pCJTGoao9BWEpeX4fI8ZYCVmGC0kxXEgKEWklho4WZ6SILBJyGihpTENz4mwk5cYxVlwJVS0dNCfORkJOg1GiMghJKmBkbs2u/WUU7j5AaEQs6+2cCQiOwNLGHqOVpixYuAhTU3NKS8u4evU6d5ruY2rlhLzmVEQVtBkmpoi0xnREFCcgJK+NpNpUxBTHI6EynlFiCkjIqeEfEsXGjM14+gQSGhlDfHIqIaHhnD93hubbN7h4+jhHDhazbWseZuZrmD5nIcNEZBBX1macznw0psxGoKSBk5snRUVFlB8s4/zpM+wt2kVYSDh5ufmUHizH08ufmbPmsVB/Ca5uXuTnF7C3aBenjx+n98VzPvZ28qrtGQP/CIKuthae3L/L0wf36H3ZRv/rHt72dNLV1kJ3+wted3Xw/k0vn9/38XWgn0/9b/nwT4D6R1PSjyB036vuny1MXwb6+fbpw0+2ww8h8SM4/aOx6YeA+P554Gd+4ofd6Qdk7oet6Qf0bpBx0cvlmlq8PDwxNVlFbHQMu3YWUVBQQExMDNHR0URFRREUEoyntxcubq7Y2tuxbKUR02bpoqY9DoGKPOIKkkgoSrLYxIBJs8ejPkWJCTM1EJIZgfw4KRS0pJHVkEB5ghwaU5WZNHs8C1booT5RgUm6mmhOVkKgLIqcmgSiMqMQkhrOCJFfEZMdzVjJYUiriiE/ThpR+TFIKAkjqyGJkMxIZFXFESiLojJeBnkNCcZKDEVUMAJpuTGMGPMvJKVHoqYhjYqKJGJiwxAWHoK4yHBkpMaioSLFnBlqLJqnjZGhDlMmyzNlsjzq4ySYOl2d8dNUEJIYhoq2LOOnazBM6FeGjx2Ch58Lu/cV4O7rzFjJUYwWHcWvQ34BQH/RQi5evIijowONjY2Ymq6iurqavC15jBg5jKG//8aQob/S1taKq6sLTk4OtLa2MuS3Xxg54jeGDRuCQFqS2poaACorKzEzW4VAIImEuChjRo/iUnU1AwMD1NbUUF9Xx+X6egCyszKQFBdlzKjh1NbUsCk9FQkxEcREhEjdmALAGvPBrYjujBnU19VxpaEBDXU1FORlB++RnYW8nCwB/n7k5uSwdesWNNTV8HBxoqx4D6rKymzbtpUrV64gJyMgMTQA86UGSIuLAWBtYcE4dTVOHCxm/DhNrjQ0kJezeTC3scYcAEc7GwYGBvDz9iJrUzoA0uJiGBss4PDOrVw4foiqyqNcr63m0b07NP2Tizh/6gQnyks4XLKHsn2FlO3extEdmZRvTeZgTjxluQkc2ZbKkW2pHMiKo2hjJDWV5ZTvzKYobyMRQW5YrF1Ok20f+otnY2xqiN786SxcNJMlSxdgbLKEVebLWWNhgq2DBS5eDji622Lvup7giECi4yMp3L2dAwf3kpGdypHjZdxvvsud241cvXKZW403uH3rJg8fNPP0ySNOVp7g8KGDHCjex9OnT7h+7QpdnR20tbaQnZVBUdEO9h/YQ5NtH55+HqRnpxERG85MPV2abPuwWr+O+2seceTYIR4+usfZcyepq71IxqaNJCfF4eHuTFR4EEnx0Zw4WsbNa/U8uHeL1uePeHz/7uA8ambgQx/wF3/9+Z1vXz/z15/f+ePbd96/66fv7WtetDzjcn0tzfeaeNHyjGtXGzhzuoKDpfvJzkrDxdkOR4f1rF2zCl9fV2JjQ3FwsGT5cn3W21jg6eVKaFggx44fJiw8iEs1F3jZ8YJvXz/y/dsgd+JHU9zH/rfcb7pFV1sLXwf66Xvbw7u+Xl62PWHf7u2cO1VOb+cTvg10c6xsB74ua/FxNsfD1gi71QvwdTTCz2klQW6mhLiaEOW5igh3YyJclhPquIQQ+0WEOS4i2sWQDe5LiXDUJ8pZn2B7PYLt9Qh3MSDIfj6+1nMIddInzt2QRI+lxLoaEGqnh5/1bPzs9AhwWkCAsz6ulrp42s0nyNUQPweDn4f2YOfleNksINxnJcFeywnxXE60nwnxgeYkBJgT5zNY6xrluoyUgNVsDBxsaIrxNibAXh9PyzmDdiv7RT+Bdo6rdVlvPAV3Gz18XQxwt5uHt5M+bg7zcbaei/26mThZzcHDfiE+zovxdjLA23YhvvaLCHAyJMRtOWEeRoS6ryDIfTlB7svxdVxKTIAl6Rs8iA6wIdB1LXkbI4gP82Jnbir7d2RRsiuHDWGe3Kw/zakje0iMGrQ5udubk5sew7kTxVyoLCE3PYbc9BiOH9zBnu2bOHeimJhgF3LTIokJduFYST5le7LZvS2ZtDg/EiM92Bjrg5/rOvbmb6KyrIiqioO8fHKHHTmplO3JJ8jTgTPHS6gs30daQjgRgZ6U7tnOqaMlpCdGkbspmZ1bM8lMiSXE1xUfV1tK92zj5JH9nKs4yPnKMioO7+XWlSr2Fm7mSMkudmzJIMjbmbSESM5UlJMSH0V+bgZNNxtof/GElqcPuH3zCkcOHeDo4RLKy4p5/uQ+795003i1lsMle0iKCyMqzJf8zakcO7iHkqItZCVHk5EYSfn+QnZtzSAywJ2kmDBK9+3kcfMtejqec+taHaeOH+Li2Qru3LjM0UN7qTp7jIKtGWzLTaOmqpKL5/63ifivTmR8GuoTZjBv8Up09BazaLkZogJl5NUmMX3OYkQFqkyZqY+IhDJjROQRyGsho6DNxKnzUFSdjLSiFsPGSrNo+WqSM7ax92AFR05WU3mmjsvXmklIyWG0sCzi0sqMEZHBdI0thbtKcfcOQWf2YkLCklhuZImltTsTJs1lpYk1ixabsmCRESdOXmRjeg7GphZsyd+JX2AYZy5U0/26j5b2DsqOHKe49CiRMUmYrVnP0hVmzJ1vSEzcRrZs2YmHpx8bUzMJDYsiJjqeLXnbsVy3Hk93LwryCynIL6Sj7SWPHjzkesMVai9WcaOhjqcP7g0297S18KS5mbe9PTx68JBHj54QHBKB3oLFLDMyRUFZAzXVcczSnY2Tg2HEJhIAACAASURBVDOmq9awPX8n+/cdJCszj/DwOHR05jF3viHBYXEcP3mRnK17kJTX/McGpclvI0WRVRmHsJQ8MsqajBQRIKuijeHKNUgrDoo4GeXxCEuqMG7SHJQ0pjFCSBZ51cnIKI9HVXsGYjIqGK+xIT51M3tLynH3CWLpilVExiSw3s4Zw2XGWK+3Z8HCxVhZ2xGfkMTB0nJOnqlina0ryuN1kFGbgozGNGYamKExQx8heW2GSagwVkYDcaUJiMppIC6vgfEaG8JjEvENCMc/KJz4pDSCgkM5drScymPl5GamcejAXrbnb8XG1h6DFaZoTp2DtPokpNQmMnHmQgRKGujM1mP5ipV4eXiTEJfI5qwc/P0D8fEOIGPTZsLCY1hlupbJU3RYsHAxkeEx7Nu1m7MVFdxvvMHLJ4/40NPFwOteXnW28+xhM823b9L69BEf/slJvOl+yaf+t4Nr+3dv+NT/lk/9b3n/ZvA3L188+3/C4Qdl+oeI+DE/mpe+fx74mW34EZZ+//YVr7tf0veqm2+fPvD39y98Gej/SbF+29v1E0rX/6aXd6976O1s/0nEbnvewvWGKyQlJOLm4kpsdAz5W7exZ88esrOzSUlJYdOmTSQmJ+Hr74eNnS1mq82Zp78QrckTkZAVIKOqxHCR0QwXHYn2jPGMm6aJmIIwksoiCMmMQHOaMrIaEowVDEd1kgKT52gzff4Ulq02REVbFqVxAkaJDUFeXRI5NQmklUQGhYOSCPLqkowWH4q4ohACNXFGSgxeq0yUR0RuNFKKwojLjUGgIsJYqd/59+//Yoz4EOSURBgt/AsC2TFoasmioSGDQDAGKYkRyMmMRXucHPrzpjJ7uiqLF0xgtfE85szWZPo0JeSVxqCqLoWcqhhq2nKICEaiMUkZZS05VLUUSUqP49CRYpYaGzBSdBjCkkL8NvRXqi5WERcfB4CKqjI5uTnk5eUyMDDAOou1DP39N4b+/huzZ88EwNzclNX/WJ3mzp3N0CG/MOz3IYwdMxI5WQETJmiTlJjAwMAADg52KMjLIicrw6VLl7h16xZGK5ZjsXYN69YM2oRysrOQkZZkzKgR1NRcYmNKMsJjRyMlKU7WP5sIWYGAgu3buVxfz+XLl7ly5Qoa6mqoqigDkJWZiayMgOCgIMrLDw/+F2VlPNyceXK/Ca1x4yjYvp2rV68iLydLhLcr601XIPfPNiTAzxdlBTlCvd1RV1Gi4fJlsjI2ISUuyrp/BIy5yUrsbawZGBigID8fACkxUYwNFlBZvJv6sye5dKqSWw2DL1XuNl7/aRe4frmaC6ePU7avkKLNG9mVGklxegRl2bEc35ZMZUE6x7amUJy5gR3J4dSePs6WxAhigtzwdrUiPTWa/fvziYoJZN5CHZavWMSChbOYOWsKM3QmMl13InPn62C6egUu7nZERAcREhVAXHIsbt4uRMdHErkhnLXWq9m1fycPH93jxvWrNN9r4u2bwcrUludP6e3p4vatm9TVXuLUyQpevHjO69ev6OnpAv6i/HAZJSXFrDRZznKTZSxYPB87Z1vWO1hjbL6S+Qvn4uhsR97WzTTevs7LzlY6u9q4eeMKFSeO4OfriZenC36+HsREh3H8yEGuNdRw++YVHj9o4lFzEy1PHnKr8Rptrc8Y+ND/U0DAX/z5/Q8G3n+g82U7vT1dNN9r4n7zXR49vM+N61e5drWey/WXCPD3wt7OCm8vV/JyM7l48RRRUUGsXm2EtbU5AYHe+Ad4c+78KQ4dLmH1mlUcKNlLW+szOtpbeNHyhPf9b34+h/j7D162Pv/ZZPf6VSefP/XT2f6UkEAvEjeEcv70Yd71tHD6eDFBXrbEhrgSH+KCh60RUf7r8bJbho/DCgJdVxHouIxAhyUE2BsSaLuIEPtFhDsZsMF9KQleK4hwXEConR7eFjPwsdQh1El/MLhsM5cQR31CbOcR5bSQKGcDguzm4WM1C+/1s/G118PHfh6hHkvwttPDYfV0In1WEuC4mGCXpfjbLSIpxIII38GK1wBng8FsgtsyfG3mE+pgQLK/OeFOhiT6mv5kQ2zwNibcbRkB9voEOy3GabUuvnb6OJjrsGimgIU6Uqw3n46nswGOtnNYv04XV4eFeLosxtl2HnaWs3CznY+/21KCvYwIcBoUN/6OiwlyWUqo+wrCPIwI8zYm0s+caP+1BLmZEBtkR5S/LZuTQrl64RgZCeFsig8jJy2a1LggjhzYTmFuMifLd1N5eBfnThQT7u9EfnYC+3dkcaBoMxvCPLlSfYItGRvYEOaJj4sFCRGeBHutx9dlLaE+60mM9CA6yJGYYCdy08PITAoidYMvKTG+BLhZE+bjREp0IJviw/+PvfcKqjJBu7bn/Wamu+02KznnJFEySE4iKFGCZCRJzjkKEkRAFBAMiAQDRlTMgiKYFTFhQEEw59Dddve8c/0H9PjPV/UdzuHsqrtqHz5Hu/Z61rrWoqWhiupVuVSV5pKdsoLqsjzyMxIozk2lIDORlNhQKktyyc9IoLqsgILMRMICPOg5upex+4OM3LnC9QunuTs4wNj9Qbo6W6irWsWmujVEBvvQ1dnKgzuDnDxygKLcdNZXlzMx9pBn448423OcoeuX6D11lOrKUrZu3sCWjfUc3LuDE937J1mJ7j1UleazrrKYNcW5NNaUUpafRlVJDiU5yVSWZNO+pZ4N69awsb6GjfU11NVUsKlhLWsrVxETEcyOto20NtezrnoV/WeOcmBPGx3bGv8rIv6TZ7fIFWEJOWYJiqOmpY+RmQ06Bgv47sc5OC72wszKGXFpNcSkVBGTUkVKQRsFNQPkVfWxd/bB0tYFGwdX1DQN8Q9eQUJKLp37jvL05Rfu3H9KS/t+9Ixs0NS3YIagNALiighLqZCSXcKF6/foPTfI2f5bFBTXEBASh19QNGlZJczTMsJ+kQdaeiYELl+BrtECUjJz2XfoCOcuXmHg8jW2be+kp+8K2zr2oaW7ANuFbnh4BbG6qo68wjLUNPTw8Qlma0sHK4vLSU3LJi42mUWOS9jY1Exj40aOHD5K7+kezpw6zcDZM4w+GJ58i/10EtK9df0Kb14859bgde4P36OtrQN3D28CgsPxXRZIRlomWzdt5nj3EQ51HaZr/0EOdh1h86YWsrILsHdwxsrWicjoFLZ3HiI6PgtdQ2uklbRR0TJksac/QpLyiMooISKtyJSZwijM02XVmjpWralDWdOI2SJyzBKSQ0JuctRvtrA8IlJqyCjroKRhSFBEPGWVdayt28KK+FQcnN3R1DUmJjGdyOgEFrsuZVV5FTHxKbi4e7NhUzNXrg6RlpnHAhsnlgZFoW5gyQ8Ckrj4RWK+yIupokrMldVkioAcwvJaCMmoMV1ImnnzTYiIS2F1TT1la9ZRUV1HfHIamzZtYl11JZsa1nGkay/J8TEsclpMSFQ86gYWzJFW4QcBSZR1TBBXmIeYtDy6hiaoqWritMiFuNgklvkFUbG6huKSCuobNrG+rgk7eydMTC1wWexOdFQMbVtb2LdzJ3cGB/n64R2/fnrPu5fP6D1xlOGbg7x7+YzRB8N8/fyBz+9ef3MefvvykV8/vf8mIJ6OjvBk5D5vXjzlw5uXjI3c5+Hw7T85hQmej4/y88d3vH4+8S2e9GJijCePHjD++CHPx0e/NTX9K+r0L7biXw7Fv2pi/7We/fr5xDcH4tWz8T9Xr19w5cJFVpdXELMimsqK1ezo2E5LSwuNjY3U19dTUVFBTl4uQSHBLHZZgrmlBaoa6hiameLq5YW6/nyEpCX4y1//goyaLLpm85klPh1HT1sMrXWQUBZirtR0ZktMRU1fEUPr+WibzsMjcAlKOjJIq4kipiiAqMJcRBXmIiQ7CwHJacwW+xGRP78Ly8xEVG42IrKzkFEVQV5dHFG52YjJz0FQajpzJaYyXeg7Zgp9j4T8XCRk5vD9lL8wV+B7pKRnIy8rgKmxOuYmmthZ6RPguxgrUw1M9RSwMFHG3lIbfT05tLUkUdMQQ0ZOAC0DJdTnKyAkNRMLBxPE5YXQM9GmsbmO9h3NGFvoM0tkOlLKknz3w3dUrK74BkR/98N32NhaMzY2NvmmXVSYKT9+z5Qp31NfX8fY2Bg9Pafp6TnN2OgodXXr+eH7v/HD93+jt7eHpZ7uCAsJMHPGNDZubJoEqaUkEBURore3h96eHn6a8gNzZ89C4k8mYk3laiTFRZEUF6Wv7yyrK8oRERJAXEyYmuoqAGSkJNHS1ODz5898/vyZ8+fPo6qijLKSEv39/TQ2NiImJoqcnCwhwUEAyMnKEh8bzZNHD9BQV2fDhg2cHxhARlqK8pwUQpa6ICkqzK2bQ2xsakRaQgxpCTHUVZX/dB4CERcWxMvDDQBP1yWICc7hXN8kxA0gJiSIr9ti9mxt4vi+TvqOHeF8zyluXb/CyPBtRh/c5f7tG9wdvMSNS+fo6d7Hnq0NbF2dxfbKTDprcjlQX0L3pjUcaCijoSCJ7Ehf+o4dpCwrnvrKIvZ0bGJf51YaG9cQExeKuaX+5OicmxPePu4sDwskMiqUxKQYsrJTSc1IJDYhioBgXxa5LMTJ1REnj4WErAgkvzSHuOQYyitKONi1nzO9p/n5yyc+vH/Lxw/vePvmFcN3b/PwwT3u37vL61cvGBt9xJvXr/jt66+MjT7i3r27NLdtwdLBAptF1phYGWOz0IqAUD+y8jNIzUqmaXM91bWrueV1n/YdLTwcucvA+TMUrcwlPSOJU6ePUl5RRHV1KUeO7GPf3p3cGLzMwwd3eDQyzKWL/TwZG+HVy6f89vULXz5/5P27N/z+2688GnnA0I3rfPzwjonxMe7eucXo4xGuXrnEk7EROnd10N7WTEpyHMtDA/D0WIKX1xIOHdrN5s11pKfHU15RzKnTR7ly9TyjYw8oryjGxtac5i2N9J09xcULfXQf3s/ZnuP8+uU9nz+85p9//MLXz+/57csH+Mev/PbLR7ZurmdDXRXn+45z7/alyZ7+htWTcZoVvsSEulGYGY6nszGejvpEBzmRGetFSVogYZ6mRHgtICd6CRlh9iQHmFMQtZCSOCcSfAxIWmZESpA5aaFWJAZbEONvSlygBalhNsT5GJMabEFqiBVBLppkrVhIYoglGdELyYpfQpivMZH+C4gJsCQ+2Ib4IGtCPQyI9DIhL9aVpDBbEsPtSI10IDPGieQQG/ydNAhdrE3+Cmfq80IoiXUlO3whhTFLyIt2JjHAgvgAi0kxEWpHSpgDkb4LcLNXwclakaVLdAj0NcXf14jwUBuWB1vh7amPm7MmCSscWR5gRmLkQsL8FpAa4URymCNZMa5kx7qRtNye1AhHshM8yIxzIy/Jm8xYT0qywmmqzqUwNYL6ijw2ri2lZlUO6fEhFGXFkh4fQmVxOneuneHGxZO0b64hNTaIDTUr2dmynvqqQvZtbyIrKYyUmEB2tzVQmp9EdmIY7ZvWUJgRRV1lNoUZEWQnB1FbkU5FUSyZiQHkpAQTF7aUpEg/MuPDSAj3oyQ7iZb6Gna3buLovh3s3NrwrVK1LD+N/LRY9u/YzKUzR9nTtpH8tFgSIwNpbVrL6yf34OtH3ow/ZOhiL2/G7zN8fYC2jbWsLSukrrKEgsxExu4P8fvP77l36xo72rdw/Mh++npP0Nd7gv37djF4/RJXLk5GJTNSE/Dz8eD+3SE+vH3Gm+djDJw5wdrKVaQkRFBZkktcRCCr8lOpry6hODuJgsx4TnXvpbIsn9WleazMTyMlIYLoiAACl7mRlhTFrvZmTnTv50T3fq5fOkdbcyN7d7b+V0T8J8/Dyw8jMyumzpiLoJgMcsoaOLl6ISAii5ySFgYmdiio6CIsrsSMOZLIKusyT8cMBTUDHBb7UlhSxdq6LahpGn6LLMUn53DgcC8v337l2tAI5Ws2oGNkjbyaHuq6ZghJKhMRl0FwRDIt7QcYuHSHRUuWMXWmOAssnQgMjcPTJwQf/3AkZdWYKyKFnrEFjkvc8fILoqVjJ38Ah4+fZsu2TjY270Lf2BZdQ0sio1NISM5hsasvJma2SEsrs2xZKEVFFayITmBFVDwpyZns2rmPstJKGhuauHzxCq+fv+D5+BNG7092Dj979JD3z59+Gw+6e+MGd4ZucKanl7a2DjZv2UZb6w46t+/gaFcXp44dp6+nl6GrNzjff4HSkgoWmFpiYW6L82J3Wls7aWhqRc/QEnVtY7R0zQldkcSuA0eoqtvIAhtHpguIIaeqQ2xKDg1bOigqX4uItCrCUiqIyagjrTi5FyEuq4Go9DykFLUIj02lsKyGrLxSlgVG4ublj7ObN5JyKghLyOG0xIOwyFhWrlpNTn4xJWVruHR1iHX1G5FWUMNhiReBkYnYOnsjJKOGZ2A09u6B/CAoxw+CcsySUGOutAazxJT4SUAKEVk1jC0X4rVsOQFh0WTkl5BfXEZOTh5lpSs50d1FQ20VbosXkZ2dTVxyOrLz9BBX0UFESQdpdX0UtPQxs12Eg7Mr83WNWOLiQXhEDPFJ6TQ2NbOpuY3Wtp3s3tNFxeoaDI3MUJ+njYWZJctDJoH44Vu3uTN0g6+fP/D8yWP6e09x79aNbwLhy/s3vH3xlPevnvPp7Su+vH/D53ev+fD6BW+eT/D62fikgzF8m+fjo4w/fsjTsUffXIaJ0ZFvDsKrZ+Pcv3OTm9ev8HD4Nk//rIb994jS/4un+BeM/fn95JvAf9W7/vu9mHhK15+wf1BAIMVFK2lvbWPXrl3s3LmT1tZWGhoaKCgqxGeZLy5urnh6LcVxsTNu3kuxsLNDRUcbRU0Nfpo7A0FpYXRM5yOuKIaQ7GyMbHSZIzkNaTVRZohOQcNIBZdli1ji68iy8KUo6cggpyGBpIowEspCiCsJIqYogJj8nG8iQUh60mmQUBRAXGEuChoSqM6XRUZVBEklQURkZyEsM5O5ElOZLTIFcbk5yMoLMVdwCjNm/h+m/vgXpCVnYaCrgL2NHt5uVvh62ODjZoWjtTaWpir4uFtjbjYPOdmZLFpswvJwbxyWmOOw2IKZwlMQkJiJqo4C2YXpHDl1kMLibFS1FFFQl+V/fvoLgsKCuLq7ArBuXS1/++6vfPf93wG4dv0aP/zwHX/92/9hyo/fMzY2Rnj4cr7/4e9Mm/ojkRFhjI2N8tOP3zPlh7/T1rqNmzeHSElOYnloCJ8/f6ZqTSUS4qKIi4ly5kwvvT09/PjD98iIiyImLDQZRapag4SYKDJSEvSfO0d11RpEhAQQExGi+k8RIScrg6KCAunp6QBcuHABZWUlFBUUCA8Lm3z+2lqCggI5efIknz9/RklRkYK8HD6/f4P6PDXq6+vo7+9HXFSE3IRIKrJiERMSICQwYNLNWFNJaFAgN4eGuHVzCHFhIUQF5+Lp5gKAl4crYoJz0Z+vxb8+4iLC+Hu4caB1K73dhxgc6Ofejes8vn+XkeHbPLgzxK3rlxnoOcbe7S00ra2gtjiTnetXsmd9AbvW5tJWkcm2skyay7JoKEyhMiOWS2dOsnFNMVvr17CpbjWVZfmsWplFUVEGGZmJhIT6s9TLlRXR4VSuKaVpYx1bmhuprqkgPmEFK6LDcPNcjIOzHf4hy3DzXYKDmz0RieGk5qRQuDKPzl07SElOpL5uHadPneDe8B3ev3vD7VtDPLg/zNjoI377+gufP33g7ZtXvHn9khuD1xi6eZ3rQ9dYFuKLnqkuxpZGODjbsXCxPaGRweQUZlHfWMtiV0dcPZxJTIll85YNVFWXk5AYTW5eBsP3btCyrYmCwkxOnjrMnr07ONi1hyPdB+ho30p721Zu3bzOh/evgT/44/evfPzwjvfv3nDt6mVu3bzBnds3ef5sgtu3hnj86CFvXr9kbPQhb14/5/ixQ4SG+FNWWkRBfha1tRUcOrSboaFLHDt2gJu3rvDm7VP+959fOX+hl/0HOuk62ElW5qRb4e/nxfLlfuTnpNO1bwenT3QzMXafT29f8uX9S54+GeHT+1dcv9LPk8fDfHr3lEf3bzB2f5CB3kOkxQWTkRBKVJAriZFeJEQsxWuJKcE+dgR6WJARs5TYAHsSQhxIWe5IYoAFmcttyYm0J95bnwQfA5IDTUkNtiAxwIzYgAXEBVsSF2zJCj9zIpYaEh9gQUqYHWHehgS5zyfU25CoIEuCvY2ICrIk0t+c8GXmrPCzJCbAmvhAWxICbUkMsiFymQmpKxxJjXQgNsCclFBbcqImYeqVca6sjF5CSawreVFOpAVPOiXZkY7kRC0iJdSWvHg30iIXEbXMDO8lWrgsnIebsyYerjq4u81ngakkDvbKWJhLY24qgbODMvaWMvi66uDvoUd2rBtpkc5kRruQFeNK0nJ7ksMcSI9xISliEbHBC0mP9qQ4M4z1ZRlU5CXQ1dFEZ0sDKzMnY0vde1vYumE1TbUlFOfE039qP7UVuTRUF1G3poD4CF+aGyrYta2Otk3VZCeHs7NlPSW5CWQnhnGhZz/1a/JYV5HJrm3VrF4ZR3jAQvLSgslM9KMwczkF6eHEh3tRX1nAuvJ8shNW0FhVxqUzxzl9eC99xw9w+ewxbl0+y/Gu7bQ0VnFt4AT88zPtm2uJDvFhXUUh1/pPMnr3Gi9H7/GPz2/4/GqM+zcucP70YdZVFJKbEsumdZWsqyxm57Ym7t++zj9/+8w/fvvE//7+mbevnvLi+RPuDd/k7ZvnvHv9jC8f33Dq+GEa1ldz784NHj24w9PR+9wdukLrlg0kxoRTXpRFS1MtnW1N1FeXsDIrkbqqYmoqV1JWnM2a8gLKirNZX1PK8e49XDh3gr6ebu7cuMzj+7c4dbSLowf3cHmgly2N6/4rIv6TFx4RjaePHz9MmYa2rhEBweGkZeYhKiGPmKQC8srayCpqfhMRKpom6BjaICKljpSCNtHxGYRFxhMUugI3Tz+k5dUpWlXN+8//4NSZSxzrvcTq2k0ERSTiHRiFgbkj300XQUxOAws7Nza37CEyJgO3pSF4LQtHz8gGGQUt/INjWOobyoZN7Tgu9kJVw4C5IlJo65uSmpXH0VN9bNjcSl5JNXsP97A8MhlJWXVyCytZXb0BF3c/jBfYISGtgomZLZWV63Fx8cbV1Yeamg1cuniDPbu7uHjhKo8ejfJ45BG3bwzyaHiYN88n+PTqOR9fPuP3T+95ePcmr54+YfDKZfr7znHp0hU6O/dw/PhJLg2c58bly1y/eJFLA/1cvXiJnlOnWbO6Cnd3T8zNrIlaEc/mLa3s6OzCe1kIXr7B1NZtoXFLGwnpuQzeHaGgdA0K83RwdPWh69gZmjv2EhKViIS8BuJy6swSkkNIQgUNXQvU55ujoGaApr4Fial5VFTXUde0leiENFyX+qGtb4qUvCr6JpZ4+ASyxMOXpPRcrOydqVrXyN2HT/DyC0FGcTI25R8eS1hcOuoGlrj4hmPvHshUUSVElHSZLa3ONBElpgnJMVNUnlmicswSlUFKUQNNfTMWungTEZ9EyaoyOtpb2dW+jbTEWFISYunu7qajcx9quiYIyaszV1admRKKKOuY4OS+DF0jc4Ql5NDUMcDGfjGJaTk0NLXQ1NxO1doNbN66nYamZuzsndDQnI+urj4WFlbExMRx6cJlfv78hV8+fWRk+DbXLg5w58Y1Rh8M8+rpEz6/e827l8++NTT9+3bEZCXcJGD98ukT3r58xsToCI/u32VidITxxw8ZfXjvm/MwNnKfuzcHuTN0nfHHD7+5CJ/fv+Gfv//KH79++eY4fHr3+v+qfv13mHpidOTbsN2Du7cYvnWDe7fv0N6yjaKCQkpWFlNZsZr1tetob2/n8OHDbNu2jU2bNlFaXkZQSDD+gQGsiIlmWWAAPoGBuHh6M09XH2kVZWYIC/DXqd+jpjcPKydLZNUlsFhkgriSIJrGKghIz0BCWQhtUzX0LLSwWGSCqNIcRBRnIyg3AwHZ6QjKTkdYfiYiCrMQVZyNqNxMBKWmIiI7AxHZGQhJTkVaSQAlDXEkleYirjCb2ZI/MldiKnMlpjJD4Hvmik5FQmo2wqLTkJcXRlhwCjoaspgbqeG6yISlSxagpyGOtakq3q7muDkbs9jBEH09OfR0ZTGz1MDccj5O7tbomagjKjsHCQVhnDzsadpaT3tnC3YLLZBRkmCO6GwsF1lhYWOBnIIcvWd6sbGz4X/++j/8/fu/sW79OgqLCv9sZpqChuY8ent7UFZRQlFJBllpUdTnqXKmtwcTY0NmTPuJ2bOmk5+XS3//Ofr6zpKaksyUKd8xc+Z0Zs6YTl3deurq1jN3ziz0tDWRkZTg3LlzJCclIS4qjLSkOE2NG4iNjUFYUABhYUHi4+Po7+9HUVEBFRVlVFVU2Lt3L83NzSgqKuJgb4+0lBS+vr6cOHGC8+cH2L17N+ZmZigpKdLasoWJsYcoKMiTnJzExo1NSEtKkJccRWttEf5ujkiICuGz1IPjx47Sf66PtVVrUJaXQ1xYEHFhAWwtzek7exY7KwvEhQUQFxYgLyeHc319SIqKEOS1lK62Fnq7DzF04TyP7txi+OYgt65f4e71KwwPXuX86WPs3LqRpupyttSUUFcQz7bVmeyuW8muumLaqgrZVJZLQ0k2tYWZXD/fx+7mRg7saGHbxnWsKswmLzuJwsJ08vLSSEiMITYuio1NG+jtOcGO7a1UV1VQtaac0rKVpKUnErEilIBQP6LiInDxdkbPXBdnH2dCYkKprCpnYuIJO3duZ//+vfT393HmTA/37t3l9OmT9Pae5vz5fh49esiTJ6O8ePGMly+fMzh4jb7+XrpPdFNaXYaOkTYaeupo6Kmjv0AP30BvKtdWkJyRSGZeOrEJUVjbmaOjp8ESt0WkpSdSuaaUjVvqqG+sIjktll172sjJTyM1LY6VxXnExkWysiiXM70nePF8nC+fw8jdKgAAIABJREFUJwsaPrx5ybtXz7l5/QqbNjZy8sQxzg+c4+cvn7h29TI7d3Qw+vgBt25ep3L1KhY6WHPo4F6eTjxmfPwB/f2nGB9/wMjIbX7+5R3HTuzn2PEuug7t5NLlPnbvbcXCwhBnZ2sWLNDD3X0hiXERlBRlkhQfSfmqXE507+fVsxHGHt1lYuw+Vy/18fjhbb58eM7Lpw8ZvHKGhnWl5KRFkhQTwBIHQyKCFtPZVkt9dS4b1xeRmxpCWpwPsSFOxAQ5EB9sT0Kg9WS9arQjif6mxPkakBpsRnKQOVE+hoR5G06KAn8LAjwNifS3xMtJC5/FOkQGWhG2zIKQZeaE+FsQtMwMZztVPBfrsNzXnIhllixfakqMnzWpYU7EB9oS6mlISoQ9aREOJIZYk//nmF1OhCMJ3qakB1qTFWJHZrAtSf4WpAXbkLvCifyYxWRELCQ9ciHRAWYEuuritVgTTxcdPF118XDXw91DD2NjSRY6qrHAVBJnRzU8XbTwW6pPdIglqTHO5CcuJTPalZw4d3LjPUiPWkxmtAu5SUvJiHWldlUc68uSKMkKJzcxmJyEEI50NnO4s4XS3GTWlGSQGhtEQ3URNWXZ5KREEBfuQ1ZSGGP3rlBbkcvutgYaqouIC/chOzmc9s01FGREU5KbwOrCVLY2lNGyoZz2TavZUJNLfVUmJbnh5KYGkJ8eRFqcDxWFCeSnRXBw52bWlecTFeBNd2c7l84c5+i+HfSfPMjQxV4unulmb8dGWjfWcO7kPi73dTN44QTnTh5gb8dG9rRt5EJPN6N3B3n+6C5fXo3x5dUYd6+eo6mmlO49HVw+e4IdLY3sat3I/dvX+fr5Lb/98p5//vGFX3/5yMcPrxkbfcCHj695/uwJ//uPr7x8McHtW4M8G3/E6Mgwzyce83ziMTevXeDQvp3s393KmVOH6N63nd3tm6kpLyQtPoKUhDDiVgSSmhjO1k1ruXKhhxcTD/j4doJ7t69w6mgXF8+d5kT3fjY1rOVEdxcr87L+KyL+k7c8LIqlXstwXLSE9Iwc/PxDCA2PxtDEir/85XtUNQyQkFFFSEwRITFFlNSNMLVajPp8S6bPlsR72XICgiMxt1qIvaMrjs5L0TW0xMXDn7LKOgau3uVk31UyCyqYb2yDqKw6Fg7uzDexQ05NH9tFXqyt20p8ch7K8wyIT85jWeAK/vLX6SjPM2D/oVOkZBQyT8uI6bPFkJZXx3GxFwoqOhia2mJs4cT2Pcc42XsFGwd34pJyScsqwcsnDCvbxTg6L8XC2omkpBw0NQ1wdHSjqqqe/nNXOHXyLOf6LnDnzjCPHo7waOQBz8fGJpt9no3z6/s3vBgd4c61y7x6MsrVC/0MnD3D3dt36DnVy43rgwxeucrje/cYHxnh5tWrnD3dw5GDh+hom4S4kxPT6GjfxYH9hzl2vIdNm7dx7HgPT568Iid/FYYLrHHx8kdURgltQzNKq+ppatmJV0A4842tEJJURkZZB2lFHRTUDFCcZ8j0udLIqeixIjGbuKRsSipq2LZ9D6lZBbh7ByCjOA8JWWWMzGywsndGRUMXv+AINOYbsXnbDqrXN6Gpa4yimja+wVHYLHLHxSsYZW1j3PzCWRoUw3RRZaaKKjFNTJkpQvJME1FAWFYDQUkVpglKMV1AAiFJRVR0jLBzdmdlcRlra6ooLshlw7pqThw5xN27t2nt6ERFx4i5MqrMklJlqogskmq6GFo6ICgxuW+hqm2AnbM7WYWltHUeoHp9E8kZeWTll+Du7Ye13SK0dA2Yb2CMtY0DFpbWJCalcf78RZ49GePmtcvcHbrOnRvXGL45yNsXT/n5w1t++fiOT/82Rvf2xVNePxvn9bNx3r18xsd/4x6ej4/ycPg29+/cZOTeHcZG7vN8fJR7t4d4Pj7K4wfDXLnQz/XLF3h0/y4vJsb48OYl//z9V/73t18m9yP++Mo/vv78rbHpX4N1n9695tWzcSZGR3jy6AGjD+/xcPg2w7ducPXiJRrWrae8tIzmzVuoW7ee0pJVNDY2cuDAATo6OmhsbKSgqBBvXx+WuLrg7umB7UIHHF1csFnohIzKPKYJCCEiK8U0wVkIyQijb6GHsJwAti4WmNjpIasujsw8MaRURRCUmclMsZ+QVBFhhvgPzJL8kZkSU5gm+h0zxL5nrvTUb0JCTH4WglJTEZaZjqDUVGaLfI+ozAxklAURlZkUFj8J/ZXpQt8xR/wnZgr+wEzBHxAU/ok5Aj8wY9r/ICw4BU0VCRYYKOHtao6XywL0NcQw1ZXBZoEadpYamOoroqMtxUIHfcytNFGdJ4mjqyUmlvORnyeBoOQsFtgaUrAqh7qNa9HWVWOGwE+oaCmTmJ2Ei5cr02ZMZ9r0qUz58Qe+//Hv/O27v/H37ybFg5i4EIrK0vw0dQo//jSFn36agpycKKaGmsycPpUZ035i2k9TEBeeg7yMOAJzZzNj+lSEBOcyfdpPzJk1DYP5KsyYPhUBgTnMmjkdgbmz8XJZgpiIMEICc5EQE0VfRwsx0UkIe/asGWiqqzJfRwMxMRFkZKRRVlaipHglaqqqzFNTQ01VFUVFRfbs2klyQgIK8vLfTl5OFkUFBbZsauTlszFuDl7G3s4GKUkJJCUlkJIQpyI3idbaInbUlxHstQQpMREkRYWREPn/b31BFiEeLkiICCEqMBdRgTksdbDEXF8HUUEBxISFkBQTJSM+hoM7Ojh18AAXek9z4+J5hq5emhTnw7cZHb7N4PmzHNu/k71tG+lqa2RHXSm76oppry5kU3k2TatyaVtbQXf7Fs4e3MvD2zc5vKuDPa0tbGtqoKmump0dzRw/sp8jR/bRsm0zBQV5bGio4/ixI7Ru28qqkkJyczKIj1tBYkI0mVkpREYvx9XbBUMrA7QXaGOx2BJTBzM8fT24cGGAu3dv8/jxCENDg/T2nubRo4cMDQ3S399Hf38fFy4McP36VZ4/f8pvv/3KkyejnD3Xw52Htzl66ih6prpoGWiiazIfq4WWqOuoYWppTNW6SvYf3ov3Mg9iE6JYYGGEjb0FDRtquXnnKnGJ4WxpqaduQzXbd7UQEOxNaLg/0THhuHssJjIihF072xi+e5OJ8ce8ffnsW7xx5N4ddu3cTumqYu7fu8sfv3+l/9xZThw/yp3bNzh18ihra1bj7GRPVmYK409G+PXX93z+/Jre3qO0tDRSUJTOypIMPJYuRE1dGgfHBUTHBuHmZoecnBA6Ooro6ipja23AYicLtDXl0NGSJy8rnofDV4Gv/PH1I0+fPODpkwf8/PEFP398wc3r52iqX83yADcCfRZhZ6ZNsK8jiSt8cXU0JCs5mMykIOIiPPBwMsDZah7+rkZEL7Mk1s+MtFBr8mMWTYLS/qZELzMmxFMPb2dNPJ00WbpkPj7uRliZyOBgpYyT3TzsrJTwcjfGxWk+bi4G+HiZ4WCjhqOdOsvcTQlfZkuolyUrAhxICXMhLtCB+GAb4oItifE3IzXcnpIkD3JXOJHgbUq8lwlZIXbELTUm3suEvHBHCqIXkxFqR0aYPYUJbsT6mbHcywBPx3k4WcvjskgDby8jvLxMWLRYG3tHdZa46WFkLIanhx7BAeYkRC8iIcKO5BWLWJXhT1GKLyXpfqxM9SUt0pm0SGeyEzzIivNgZXogxRkh5CQGsjI9gsLUKFrr11Bblk/ccl8KMmLZsXUdh3Y301BdRHFOPJfOHqalsZKS3ARW5SVy8cwh+k/tJ8TXmV3b6rh45hB72jdQXphCaW4ieSmRJEX5kpHgz572Gs4c28aq/DCSol2pWhVP0gp3clKCyUwIpmvHJuorV5IYHkT96hLOnTjEwKluLp89xtF9HXS2buDU4R30Hu2ks7WebU1raN1YxZb61TRUF9NYU8qO5nqO7N3O6cN7uXzmKOP3Bhm60EPd6iJOH9xDT/c+2rfU09XZyvDNq7x6+phXz0f58uUN8DvwO0+fjfJkfGSydOCfv/PH77/w6y+f+PnTW758fMPPn97y65f3vHs5zuP7t+g7fZSL/Sfp3red/tPddLZtIjlmOWXFmawpz6N6dQHHuzu5M3SRkXuDvHo2wvXLZ7l47jRtzY3sbNvC5g21HD98gMHL5/8rIv6Tt2FDE1u2bGXz5mZ27OxkdWUNFpZ26BmaExIWg6tnADIKGgiIyCMqqYKwpCrWC73wDYpDRd0IbV0TzMxtCAqKJDwqAVuHJegamGFoaougqBx+obGUVm1A32wh6noWaBrY4Om/gujUQgwtFqGkYYj+AlskFdSRVFCnqHwtfZeGKCyrJTmrGCMLRyQVNLFa6I7+AnsExBXx9AvHxMoJKQVtVLVM8Q+Np2HzTmwcl2LnuBQHJy+MzRYiKKqAuaUzmjomWFg7YWJmT1FRJS0tnZw+PUDfuYucPnWWkydPc+LYcc4PnOPujRvcHbrO2L07fP3wlpePRxi7d4eR20MMXr7AzevXGBt9xMSTcZ5NPOXxg4c8Hxvn1bPnTIyOcffmLQbO9nFg936aN29lY+MmYlbE0t7awUD/JXp7znH50nWuX7vF0M1hkjPykFfTZraIFCnZhZy/dofymg04LPFCWdMAMdl5zBGVZ66oIjqGNhiZL2K2sDzyqvpkFlTguNiLpPRc1tRuwN7JDTllDeaKSCEho4qCig7quqbIKGuha2KNqrYRyVlF6BhZIquijcI8XRyXeKKsqYeT+zLmm9pi5bQUYxsX/jZTkmkiSkwVnbxpIgrMFldGUFIFEVk1hKWUEBCXR1HTEGNrBxJTM1i2bBkpCbEMnDnFtUvnuXv3Nkt9AhCSVkJSTRcxFV2EFbWZK6OKnLo+kiqazBZXYKqQBMrahlg7uZOSW4S1owtqOoYoaegiq6qOquZ8xGUU0NKbdMoiYuIJCosiIyeXc709XB7oY2T49rd2prcvnk42L318x+d3r/n09hUf37zk3ctnvHk+wZvnE99iTv+KJr179ZwXE2OMPrzH2Mj9b67B6MN7vHnxlKFrl9nR1sLuHe0MXrn4Z7PSU379/IGvXz5Oioh//gH/+I1fPr3n49tX3yJN/w5T/0tIPH4wzMi9O1zsHyAvK5uw0OWUrSplfe06KitWU19fz/bt29m1axdr1qwhJi4WR6dFWNlYs3CRI66eHqRkZeETEIKtswtzxSWZLSbKHHERpgvPRFFLCXElEXQWqBMc44eQ7CzmGSiia66Bqp48ogpzEZGfw1y56QgqzERAdjqzJH9kttRPCMnPRFRxNkJyMxCTn4WQ9DTEZGciLDUNAZEfkJCZiYKKMBLysxGTn/VNRAjLzERUejYiUrMQFp3B9Jl/5/u//wU1FXHUFETQ15LG2U4XJxttFpqpYqQtjoGWBDrqolgYq6KtJYmGuhi2DnqYW85HYZ44Lksd0DZSRVlLDiNLXVy9nIlJikRrvioSciLMFJqBT6gvh3u6qaitQN9UDxEpEZQ05bFaaIG8ijQBoT54eDnjsMgCNQ05ps/6HilZQdTmSaKvIYeFniqmOipYGmnham9CbKgXWUlRLPN0Ijo8gMKsJHIz40hNDCc3K4mVBZm4uzoS4OvGurJVxAQF4ufuRmZiHKX5mWQmrmB5oA+ui2yJiQqmMC+NVcV5bN60gUsX+3n2bIKLFy/S3X2EjtY2Ojt2MNDby+j9+wxducK+zk6a6tdTXJDHrvZtXB44y7WL/fT3Hqezo4W1VaXkZqaQEhfG5uoiWtetpKO+lLb1JazJTSJjRQgZkaFkRi2nLjeTlTHhZAQvI8zdmaRgHzIi/GgoTKEgbjlRfktJDAuluiifPc1bOLh9O8f27eXM0WOcP93D3Rs3GH/0gFdPHvPozk2u9ffSc2gvBzu2sKNpLd1tGzjQvJbdTVXsaqxmf/MGju1qZ+DoYa71neH8yZN07djOnvZW9rS3snt7K0e6dnP62EEOd+1hx/Z2Ghoa2NjYREP9elbm51GUl0t+dgYhwf54e7mxPCyQhU62aOipM09fDQNrAywWW6JhrIW6zjyG/F6wb98e+vrOcPDgAY4fP8r9+8Pcvn2TqqpKOjt3cvLkcfr6zjA4eI3x8TGePZvgxs1rDD++S1x6HBn5GZjYGqOkKY+xlQHzTbTwDvJkaPgaD58M097ZwpFTB7F3tERJVYaSsnz2de0kITmS9U1VbO1oYsOWWpb6uBAQ7M2ixbZYWBuzzG8pGxrXcf3aRZ4/G+MfX3/mn7//youJMUbu3WFifIzmLZs4e6aHy5cuMPp4hJcvnvHq5VN6Th9n396dNNSvpaa6grt3bvD+/XNevhyjtDQff393mjZV4x/oiryiMIbG87CxM8TKRh8//yUscbHC2kYfnfkKzNeWx8hA9dslxATR3dXBnZtXeP/mKfAL//zjE798esmnd08Zf3yL0Yc3GH98k40byokIdqeqLIP4KB/cnEzx97LHwliVRQ56GOnKoKU6FytjOXwX6xLsrk/EUkOSQiyI9zMhwkuPEE89/Fzn42ytjJmhJLaWyni6m2JsKENSwjLSU4MwW6CMv589bh5mePvaELJ8Md5eVjgu1GWhjQbuzgb4e1oQ4edATKATKwIcSA5zJC7YkghvI6L9FpARZk9aqC2ZwbasinMjP8yRZB8zUvwsWBm9hOJ4N7LCHEhfbkd+nAspobYkhFrj5zofOwtpFtoq4+1lhKuHAcZmcji56OHubcwCCxmW+ZkSFmJNbKQDEQELiAqypCInmPLsYNbkh1GS7k/S8oXEBtqQErmYtBUu5CX5khGzlJzEQLbVr6K1YTW7Nq9nU205zXWr2biujJqybGrKsqkoSqUwM4b1lfmcONjBuZP78HS2oLI4nav9R7l9tZfhwT76T+3n4a3zbN2wmqKMONJigti0rpjmhmJ2bVtD994GasrjSYl1JT8jgB1byxk43cmetnXs3lZPZ8sG9mzbRHVxAevLSzi+bye3Lp3hat9xrvef4M2TO9w4f4KM+CAaawrJTQkjKtCd5KhAqkty2L55PUd2d3Cmez/H97Sza3MdBzu2UFmUycqMJMoLMmnbXEdHcwNXL5zl7tAVzp87xf79O+jtOc7gjcu8fDXxp6D4g3/88Su/ff3Cu7cveTI2wtOJUV48HeXNywk+f3jN4NUBDu/fxfVL59i/u5X62nKKc1PJTZv8TW6sK6e2aiVFecnkZcWzpamaSwOnOHxgBxf6TrGlcR2dHdvo2rOTPTvaeDkx+l8R8Z+87u5uurq6aGraRE5OHuUVVfj5BxMYFMaGjdsIXh6LkpougqIKSMtrMlNQHm0DW7wDYlDXXoClzSJ09YwJCAintraJ2rpNeHgFYG3vwhJ3P4SlVJhvbIOVoyfeQdGo61kxV1yFqYKyyKjpISSpiJ2z57c/teGxqVy4fpfXn/5Bz8AgA1fv4hO0gtTsUpzdA9HUs8RzWQTuPhGISKmjoGaEsOQ8tPStkFbUwdMnjNbtB+nqPkP5mg2Ymjli5+CB+9JAIlYkU1JSTWJiNsXFlXRs382Vy4N0dx+lpXkrba0tdO/fz4nug1w628P4g2F+//COD88muNp/lhsXByZ5iSdj/PzxE8+ejPP25SvevXjFhzdveffqNWMjj7h8/gKH9x9iR+t2Th4/RVpKOls2NXPsyHFqa9YR6B/E6vIq3r77xODte7j5BKJnakVIVDxJmYXYOnlg6+SBmKwqc8UUmC4ghZiMOhZ2btg7+yCvqo+mniXxaQV4+oTg4ROIh08gimrazJgrymwhCSRl1VDXNkZV24g5orKYWDkiKKGAhPw8DM3tkZCfR0BYLCYWdohJK2Lr5MECO2csHNwxsFyEmNJ8xJT0mCmpxiypeUwTUeD7OVLMEJFDXF4TKUUthKSVEJBSRtvYku279lFeXo6rsyNrK8s4uG83586dxcXdG2kVLcSUtZkuroSIkg6zpFQRkldHdp4eIooaTBOVRWqeLnIauniFRKKub4KCxnzk1bTx8AvE1MYeRQ1t9M0s8fYPprZpM7VNm0lIzWBbSzMXz53h9uDVbxDo09ERXoyP8nJijFdPn/Dm+cS3CNO/4k3fOIl/u2dPHnNr8Cr3bg8xMTrC6MN734bnhq5d5sCeXZw9fYJXz8b5/P4NT8ce8f71Cz68ecmvnz/AH1/549cv3yDqd6+ef9uYePVs/Fss6vrlC1wa6OPCuTOcOXWaksIiEuLiqa1Zy7atLayvXcf69etpb2/nwIEDVFVVfRMRpmYLMDAyxNTCnNCoKJLSs4lOykBBXYu/TZvKTBFBROXF0TbRQddcGwHp2STlxmJorYO+pRbK82W/1b0Ky81GXE0QiXlCiCrNYa7MNATlZiCmPBcRhVnMFP8BAcmfmCM+BRHp6QhLTWOu8PeIS89AXlkICfnZCMtMZ6rw35glOgUx+cmtCHlVcWTkhJk9+wdUlcVZssgccyM1jHRkMdKSwlBLDGereRhpi2O7QBUzI0WM5suhoS6GlaUmzi4LMDXTwsxWj+AIHxa6WrE8JpDY1Eg8fF2wcjBDQloIeVVplDQUCY1dTlPbRg6dPkx1fRXKmko4uNhiZKnPqsoCGpvXYW5lgPECHUIjfFBQEeOHqX9BSVkURck5qEnNwUxHkdzEMGrLcti9rZ4TB3ewp72JtRUFbK6vpL62lI0Nk2ut+zq3kZuVSHpSDC3161m/qoRNa6s5tHM7O5qbKM1Lp7Qgg+T4cFatzGL3zm1cuniOBw/v8uzZBBPPnjL2ZIIXL17x6P4Dzp48zakjRxgeGuLDq0nBO3xzkCNde9nV3kLvicNcOX+Gc71HON69h8MHdrC9tYmGtSXs3LyGnY3ltK4rpqkim7qVmawvyqBpVT7Nq4upTEkgOzSQBB93skL9WZuVxJayXJqKM1mTmcDqzFRqVxawpaaaHZs3sr+tje7dnZw8eIjeI0e52DfZ0HR/aJDB82e5cOoY/ccPcXLfdvY019PZVMOeTbUc6djCwJH93Djbw9We05zu6uLQrk4O7epkX8d2ju0/wMmDh9i+rZm6mkpqVpeyumwlzVs2ceDAAbZtbSE2OgY/by+K8nLZsH4dq4ryCQ0JwM/fC+MF+hiY6WO7xAbLJVaYLbbE0MYYxyULWb48hL6+Mzx69JBLly7Q39/H5csXOXz4ILW1NZSXl5KXl0NHRxsPHtzj+fOnnD3bS+HKPDyWuWPmsIB9h/eRX56Hup4qcmrSqM1XxsTakLZdW0nNTuRYz2E6dm/D1sEcPUNNCouzCY8KwsbRDFevRcSlRBKXEom13QJMzfUxszQkKNSX7Jw0trZs5PKlfsafjPDHr1/49O41d4au8+TRA549HefO7Zts2byR5i2bGHl4nyuXL3LhfB97du9goL+X8ScjvHwxzuVL/Vy7NsC6datZtswda2sj4hJC0NGTRc9QCV0DeeZpSmJupYmZuSamC9TQ1JLGxFQVa0sd5utIY6ivhLaWJPY2egQsc2SpuxNNDTX0nz3Gru1bGDh7jF8+vWRsZIjbNwaYGL1F88Zqqsqy2LO9kUCfRdiYaeBkp4+5qRr6enIsMFXFWE8GM0Np/N2NSQhbSLTfAkLctFnha8RyT12C3PRY6qyFjZk8hrpimJrKs3CRHhZW6ri4mmNpo43WfGn8gp2xWaiHnrEijs7GGJooY2WjiamJEno6UliZqLDEXpcATxtSVywlxMuEpDBbkpfbErNsAUmBlqQF23yLMeUtX0jxiiUUx7hQGOVMQfRiVsa5khftTFKwNVlRi0iNdCDEy4glDmq4Omvh52eBm6cxJpYKmNko4+xugN0idQKDLIkMsyM82JK4SDuyk9wpSvGhKMWX8uxgStL9vzkRBSm+FGcEsCLAgUA3c4KX2lBTnMb6shzWFmdTWZTJzuZ69rQ30bqxijvXzrC7rYGWxkqCfZzYta2O5oYKNteV0dxQQVSwBz1HdtF/aj/XBo5xvqeL8sIUyvNTSYr0o/fIDo53NZOdHEBRdjBN69LJTFpKesJSDu1Zx/iDAV4/ucGF012cO36AGwO9dG1vZXNtFV3bW9jXtoUNVcWsLkxn++a1HNnbTOXKFJKifKktz2JtaTbxYT5kxoezr30TF04d48juDto31LKxahV1ZQWUZSdTmpPGqtw0GqpKad9Sz/rqcurXVbJ/TwfXr0/C/0eOdnG65xjvP7zi/r3bjD95xG9fv/Dq5VOeTozyZGyEJ4/v8+LpKH98/czTJyOMDA8x8fgePSe6WFNeQGbSCuqqVpEcv5yCnASy02NIjl9OZuoKtjRVc/b0YY4d3s31S+e4df0iD+4MMf7oPufPnubh3Zv/FRH/ybtz6zbHjx7j8uXL1NTUkpGew/0Hj3nwcAxf/+V4egejo2eGsLgSsoraCIqrIiKljqmVCwYm9kjLqWJj60hWdgE7du7l/KUbhEXGM0dIGiExeZQ1jRCUUGKRewCKGkZMFZRlgb07InKaqOmZ4x0YQUhUPLZObrj5BPL/sXdeUVWg2bo94557uqvKTM45bNjkHCQrUYkqggFzQlFJEiRIThIkSBJEgooKiIKAoAJGTCgiKIogYo5ldVd1V/eZ98Eqx7jv5/E8rLc9/jH22577W+ubIRGxOLh6snrjDoorG/jyG2wM3oO98xLmiKsyV0INA7MF2Dj5YTbfHWVNU/RMHJGUFyIhp42lnQe79ySzL7WAhsZ2sveXkVdwiILCauITc7C3d0deXhMtLWOWLFlJfd1xLly4xM0bA/ReukB7SwunjtXTebqJ+wPXeG5dwpOhO1y/1MPo4G3evJjk07vX/P7r3/ny4eM3eHjzgU9vP/LxzQcmnjzlxpWrdLa10956htCQnaTuSyI3K5v1QWvYuHYd2ekZ3Lw6wJMn4zx78ZrAtZvx9l/FgbJqQiLisLR3xcLOhR/nSqFlYMXiJavZvCMaH//1KKob8uMcWXSN7VgpVbdoAAAgAElEQVSzeTcJyTnYOLoiKaeCvIoAbX1TTK3skVYSICqjgkDfHAs7FzLzy/EL3ICJjTPL125DQ9+CxPQ8NmzdiZqWPqraRqjpmuDsGcDKTbtw9l3NbBkN5ioIEVXWQ0xJh3nyWograiGtqou0ihBxBU2kVHSwc/em9+oAR2rrUVdWYL65MenJidTUVBMWGYvQxBoxFV3+j4gic5V0EVXWQUJVhzlyaoipCBFV0UJCXQdRJQ0snRchNJuPlokF+hY27IyOxTtwJUbzbbF1dWf+Ahf8164naMsOtobsprKijPu3B7jYdY6OMy3cHfi2gvGtUeabnXp64ul30dyf9xFf3r/h68d38Ptv/PbLF37++I6njx5yte8i9+/c/G6vfvtyip8/vuPV1AQTTx7xy+cP8N+/8/uvv3xPMN6/nubLh7ff33k1NcH05Dgf3rz87qD48OYlz8ZGGbx1g/6L3VzoOkdPZzvX+i9ztLaOkqJiGo8dp/1sG4erqikrK6O5uZkLFy5QVVVFVEw0HosXYWxqgqq6GuLSUmjp67MkIAg372WoaOsyT1oWGVUV5DWUURaqoKqnhIy6JM4+Dixe7oK5oyHyAkl+EP0/iCnORkxxNtICUWS0xJBQn4uI8kykNURQ0ZdFXkucObJ/RUJxJuIKM5BVmYu00mxEJf+ClNwMFFTmIakwEwnFnxBVnPENILS+AYS+qSaGxgKUlSURaMhgaaqFvZUOpnpyCJRmYaQtzmJHHTyd9XG00sTJVohQXRwDfXl2hqzkgf9jfJc4k5qzl7DoYDZsX0V6XhIpOQlExO7G1XMBcooSaOio4Ll0MRX1lUQkRJJVlM2uPTvR1NMgKjECvxXerN4QSMHB/SSlxmBhbYCsgiiKKpLIKs5DVU0CMx0VDFWlsNJTISVqO1VFGZxtrKKhqpDk2F2cOXmEhKgQdmxdTXFBGj2dLXS2naS6spAt61eRGb+XkowMCtJSqC8vpSw/m8rCXKpL88nPSaakMIfLvV1MTox9qwmdnuLFy2meT00z/fI1v3z+wtOREe7fusWjoSGmxsf4+OYlb6ef83j4Hreu9fN09D7PHj/gWn8Xp44fpr6mhGN1ZZw6WsGhgn2U799LYVokufE7yYnZRe7eUIoSoylLSaDnWC13u9q4da6VxpI88veGkb93Nwfiw8iO3kl+fAylmWk0lB6k9Wg93S0tXDh7hu4zZ+k63cr51jN0tbbQ2dxE1+mT9La3crnzDL1nT9J1qp72Y9U0Hy7j9JFDXDzdxO3eXgavXuPmpctc7bnE+OhjOlrPcraphebjxzmYt5+spARqyko4336GznMdtLS0krwvibVBa4jdE0VVeRkVxcVkpOwjPi6anbuC8fL1wH/1MtbvXI/LUldMF1pg6miByyJndu0K4fLlPt6/f8vXr18YH3/C2Ngjzp1ro7a2hubmU5w/38nY2CNu3RogPz+X0NBdrAoKRNtQC2MbI5wWO+Lq64KehS5CU21CY3ayLzOeA6W5aOiosCVkA3HJ0ewK24aNvTku7g5oaCmhpa+K0FgDm4UWuPsuxMNnIQvcbYlL3MPJ5gaOHa+h9cwJbt+6xrPxR99vIc40n2T0wT3g37ycnuLF1CT3793l8aMR+O9/cf1aP3/75TNfPr/j7ZsXPBl7SEZ6EkVFOfj7exEY6IuTkyVWNjooq81hgYsJWjqSaGhJ4ORsiJq6KEYmimgKJFjoYkRggAsuzkZ4e9ngYK/DIjcLli91RENVjqW+HmxeH8hCBwtS90Vx/84VLnQ1c/vGBdpbGwjbuZ6I3RvZF7+TNas88V+yEDdncyxMNZhvo4urmyULHPRwW6BH8PpFJIQFELbBhU3+ZqxfYszWlVbff6Q72anh5CDAzkGIuZU6gasX4+Rihq6JCv6rF7Fuqz+rN/ph72KKu48dagJJ3BdbYWuni7aWJO4LTFi3wo21ge4Er/ckeM2Cb5K3LW6ErVtA+FontvtbsdXHlN0BNqQGe5O9exk5of6khXyrek0O8SH2jyrY6C3uBK+2Zc1Sc4KWW7N2jSOr1jjh5z8fd28zjC0VsbJXw8pOGXcPHVavsmWZjyFb1zsQucOTiM2L2L3ejaht3uwNWULUNm8SQ5eTnbCRnMRNhG/xJTZkBclRmzhRXUBz7UHqS/NI2xtGVuIeWo4dIi89htL8ZBqqCkhPCOVQcQZVJZmkxe+m8Ugxw7cvUZSTQGrcLg5kxbFj43IqCtO+rTzF7qYwM47c1Eh2bPQlc992YsMD2bbehdBgTzL2bSQuciVp8VvpPlvDxbbjXO46zeHiPGpLi6grK6alvpqGimIOl+SQkxRFQsRWMhJ2Ebp1OeHBgcSFbyQ+fAsxuzaQER9BzcFcjlaWUpGfRX5yHLVF+0nZs5N94dspSEskOymWuPAdFOem0dxYR11NOefOnmJw8Dqv30xxvrud/qsX+fr3T1y73s+jRyPA77x+84J//+s3fvv1K7/97TP//uff+P23r98Si//+7bvZ+vLFTuqqyzjT3MDm9ctZu8qHmMht5GUnUHEwh+P15Ryvr6Sx4RAP7t5gdOg2A1d6GbozwMj9u9y/PfC/EPE/OePjE0xPv+LR4ydcuNjPk6eT/OvfkJ1bzGJvf7z9VuLo7IWkrAYyCtooqBkgLquFjZMPm4P3YGPvgpKyOsv8V3Cq6Qx3B4dZ4r8aeSVN/PzX4Om7AjWhKQZmjgiNbVHUNMHY2hUjKxf0zBwws1mIsZUj9i5eGJrakplbxObtobgs8iUiOonH46+orm1if0ElK4K2ISKhgrv3SraExBAVn4WqlikWtu78dZY0Di5+bN4RjZvXCpQ1TSkqP8ad++O0tvdxsqWbjJyD6OpbY2xsg7GxDc7OnpxpP0/flQEuXOzndOtZLl3oZejefUYfDDE8eJvRoUFGhwZ5/vQxH9+85OcPb/n45iUfXk/z5cN7fvn4mdcvpnn9/MU3qHj7luF7g3S0ttJwpJbQkJ14uLiya/sOLE3NSE9N4+fPXxl9+Iixsac8fvqcqtrjZOUVE5WQyhwJBfTNbEnNKSIpu4j8siOUHzlFfFoBFrbu/DBbBnFZTdSF5kgqCNAxtkZWRRtRGRWU1IUoqQtxcvVEz9QGVW0jPJeuorn9AtfujHKitZt9WYUYWjmxZNUmkrMOEBIWjYu7Fw7Oi1DVNkJRYIjVAk8WB2xEXmjGDGkNRJR0UdAxR8PIFhU9K6RVdZknq85cGVUcPZawIzKOhJQMFnt6IyMtiUBNmRX+y0hISCBo3WZk1YQoCL+tMomo6COiJERWYMiPEorMllNHWtOA2fJqzJJRQV7bACVdYySUNZHTFKJjaoXA0AwJRTVcvJfiu2INAkMzROSV2RYaQX19LeOPhjled5jy4gK6z53h0vlzjNy/y/ijYZ6ODvP86WPevJj83tb0pw/iz8akV1MTfHr3mqlnT7gzcI0no8N8+fD2jwrWF9+FcX//+RP86x/fXRB//qv4p4Duzxam5+NjvJh4yse3r747Jz6+fcX05DijD+5x9+Z17t68zv07N3k29oTOtnbyc/MoLy2jo/0crS2nOXr0KF1dXXR0dFBdXU1s3F68fX3wWORJQOBKlq9cxdaQ3WwNCcXE2gFJRRWklFQQV5BnrrQYchoKGM03xHKBGf8x4z8wsdNH30oLU3t9ZDXEUdaRRVZDHDHVuYirzUNUZQ6iKnNQ0pVFx1IdTSNlJFXnoKwtiZKWBOo6MigLJJCU/QkpuRnIKc1BVOYHZFVno6IlibahIjoGyugaqmBrb8zChZZYmGkjJzUTKZG/MN9UHT1NccRn/Qdqcn/FUEsEFzttLE2U0deRRagthaZAClc3S7YEB7J24zLWbw7Af5UX8SlRtLQ3si89jg2bV2NiboChiS4hu7eRkplEdUMVZYdLqT9ZR2DQcipryunu7WLtpiACg5ajqCKN++IFGJlqo6IuQ0z8LkJCN6CsIoaJjjKOZto4W+mxe/Mq9oZu4Uh5HkfK8omL3E5MWDALbc1YudyL0qJsTh6t4VjtIXovnCM2chepsTEcKiggITyU/LQUshLj6W5rpqutmRMNhzl8qITB29d5+2aaF9MTPH8+wYuX07x4Oc309DRjIw95OjLC8ydPeDoywu1r1xi42s/gzevcutZPX08nPR2ttJyop+7wQeqrimisLaO+qojKokyKM2MpyYymJCOW0oxYKjITqMxMoiormaqsZK6ePskvE4/49flTzh89TFbkDnKidlK8L5Ls6J0UpSZSU5jP2eNHud5znnvXrnD7Sj/95zvpPN1Mb+c5mo/WU19RxsnaKtoa6zjdcJiTR8poPlLOyeoyTlaX0dF4lMEr/Uw9GmV67Alj94cZvnWXd6/fcKmrm84zbbQ1N1NamE9SXAzF+Tm0Np2gsbGR2tpacnNzKSkq5vjRY+TnZLNn927Sk5OIj4tmb1wUa9avZEPweraEb2OhnzNaljqoGWqiaaiF3/Il7I4MpbKqguGRB9y7d5fx8Se0t5+lp+c8dXVHqK4+xOPHozx6NEJGVjpLlvlhPt8MMxtTHBc5YOMyn7T8NEqqihFXFGNb6GaONFaja6zFIl9XNmxbw45dG9kVtgV7Jws8Fjvi6eOMo+t8rOxNUBHIYWypy8Ytq9gVtoVLfee4MdDHuXPNdHW1MjJylw9vp/n0/hXdnWfJy0qnq/0Md+8MUHvkMIUH8rlz+yZlpSWMjgzzcnqSrz9/5MXUOGOPh3kxNU7VoVJy92fg5eVCyI4trF3rj5e3IwtdTVnobIKOvhwLFhqzZKkTQh0ZzC00MDNXx9JaA3s7IVaW6vgvc8TBXocFDnp4L7ZigYMVttZGONiaYqirxjJfN7ZvWUVSfBjwlYYjJWSlRFJfXUBsxGaCAjxwcTDEykQNB1td3JzNWeBggJWpCoucDQjd7EPEVi+2rrBl9zonVvsYsmPdAjavdsB9gTZODgK8fKxZ6GqMplAGd0871m0JZO3mAOKSI7BxMiU8Zjv+K72RU5RGXkEKbaEa5hZCTIxUCQlejb2NOTraqshKzcXD2ZI9271Z6W2GlbEqQjVp1OVF0FKWwNPRmIStPkSsccFEWxFLfTUs9FRZ62nJJj9L9DRlMRIqIFCRwFhHFqFADh1tRVRVpZBXFENBWQJ5RXGkZediYCKNibks6mpSKMjPRV1FgiWLDNi10Y1Ab0u01GTQVpdFqCHHSj87dm/ywkCojK2lIY42pmQl7uJoxX7KcpNxcbDFytQIEwMdygsz2J8Wya0rbXS31VNXmcfp45UcO1xIVlIEiVHBHCnfz5Y1fhwp309C1Bb2RmwkNHgFW9f5khK7nYZDObQ3VVCYHUlOyg52bPQkcudSkveuIyYsgOjdgUTvXk1GQgjRO9eTl7qXTSuWcqy6nI/TE1y/2EXq3ohv8ra4UDISwziQsZfY0PVEbF9FfMQm9kVtZV/EVjL3hlGZl8aJqhJaaitoPlLOkeIcsuMjyEmKYvu6AOLCg0mPjyB+z06K9qfS09nClb5O8vMzqKws4ujRai5e6qCvv4exx8M8fTLKl8/v6Ovt5vWr53x4O83Pn17zz18/89+//8Jvf/vI53fTNDYc+rYGefoY+/ZGkpK4h60bV5KXncit6z1c6j7NqeOH6elsof30CdpaGhm8eYUnI0O8nHzKk5Eh7t8eoP/C+f+FiP/JefxsmkfjL7gz9IgPP//G8OMJMvYXYmnjjLunP2s37kLfzB5zGzck5ARIKwoRlVbH0HwhOfkVbN6yg23bthMQsIKGo8cZejBKQlI6tg7OOCzwQNfAEk2hGcrqhji6LsHK3pOgjWHEpxQRtDGMDZsjUdEwQkJGA4G2GZu2hpKVdQBXN08WLnCnve08r15/4OHIE86e6yY1I4/D9SfYszeJ0MgEikprKK2sx9jckR1hCazbFoGKjgX2bsvRt3Bhy+5E3HzXkpZbQcPJDubbe6BvZI2B8Xx2hu0lq7CSlNxSQmNTiEnO4mBFHZeu3GRi6jX37j9kdPQx/b19PJ+Y5NnY4++Vh6+nJnj1/BmfX7/k68d3vBx/wu9//8q7qUnev3rBxOhDrvX2crDwAE52tuyJiKSkqJi7d+/x+tV7UtOyyC8oZvrNe27dfcDVG3fo6OkncO1WZFV0KCiv5UzPNXqu3cNv1WZsXX3xDdzIbEklZkkoIiGviaSCgBmiCsyWUEZSSQsVLUM09czQ1DNDx9AcA1Nrlq1Yy8nT53gwNkX9ybPsjNqHkfUC3PxW4bN8DbF7E+ns7CQtPZP5DgsRkVZERccUKXU95ilqM1tByI/SGsxWECIjNEVWy4R5CpqIKmmhLDQhaP12XD18MbWwwWORNzo6eigpqRAeHklWdh6r127Ca0kgaromSGvoM0tWAzltU2bIaSChpo+YsjbiKn+MogAxBU3EFDSRUNJCWk0bBS19ZkkpIKvxLfFw8lyCnqUdNq6ebN0dTll5McP3b1JZdoB1q/ypqy7j3sBlbl3u5dnofd5MjvP+1RSf3r7k3esp3r56zts3L3j7bpo3r6f48OYl//r1F/7xyxe+vH/Db18/8/vfv/Lzh7e8nX7+3S/xp2/i979/5fe/f+XXnz/x9eM73k4/5/XUBO9eTvH5D3v2u5dTvHr+jFfPn/HLp/d8ef+Gdy+n/r/P/WnT/vLhI5WlZcRGx1BfW0d313nuD97j1KlmOjq6OH36DBkZWcTujSctPZPUtCwKi0o5WFHF/gPFbAreiZyaJjPFJJBSUuFHkXnIqiljZmeFhoEAOzd71PRUkVaTwHC+DmKKc3DytMXAWpvZ0j8wT2EWUupizJL5kZ8k/4K8tjQq+vLIC6RQN1BE21QNWQ3x701Ms8X/k3lSf0FGeQ6ikn9BXmE2Qh05zMw1sTQXYG6qgZmxGkb6SggF0ghUxDDWlcdMXxFdDTG0VOZiqC2JuYE8Jvpy6OrJYWYpQKAji5mVkG0hQVTXFtPUWkdhSTZ1Ryu5caufu/dvcOxEHWnp+9DRFaCjK2DT5nVsC95IQmIUqWmJFBblsmp1AKeajtNzsYvIqDCsbSwwtzJGXGoe6gJFFFUkCVztzdqN/ujpK6MnkMPeTIfVS9zZF7WTkI0rSY+PIGtfDGHbN7DU05WyolzaT5+iuryEQ2UlnDhaR31NFYcrSinen03j4Wqy9yUSvn0bpfm5tJ46Tk/HWR4P3+P6lUuMPrjHz18+8PbNNG/fTPP8+QSdnec4e+Y0Xe1nuHntMv0XL3CmuYm6w9XU1daQui+RvOwsjlRVkJeVRnZaInWHiqku2U9xdhK1Jfsp27+P8px9HM5LpWp/MiWpsRTE7yE/LpL9MWFk7tnBs1tXeDNym9udrRzKTKQgLpyK9L2UJO0hLSKYyoJsTtRV0XH6BL1dZ3l49wavJ8d4MnyXix2t3LnWy+Wec5xprKXhUAlHq4ppqq/kVF0FDRXFnDhcSevRevrOtfFwYICJh8OMPxhi+NZt7t8Y4MXkJNd6e+lsO8u9oI/cC/pIY0MtDUeqaWk+wYGiAo4eb6DzfActLU3k5eYQtSeC9OQkDleWsWtnMJlZqeTkZpKQEkdEQiQBG1dg426Plbsdjr6uLN+yGpclHiwN8qex+ThlFSXUN9Tw9MkoD4bu8mRshM6Os1zq7ebO4E227NyCq5crlk7WGM03Qd/aEFVdNQI3rKD5bDOuPm5s2L6WsckRgkPWY2wmZPO2IJpaarFzMGHJMjccnUwJXOmJf8AiXNzmfwNnFysWezni4+fM8eOHuH27n5EHNxl5cJM7N/t4cPcGz5+OkJkST0NVBX09nTQ1HiU1JZFTJ4/Re6mbluYTjDy8z89fPjDy8D6jI0NUV5VTXlbM5f6LDN2/Q0F+NoEBS9kTuZugoKXY2hqxfu1S3Nxs2LIpkMUettjO18dQXwljQxWkpf6Chbk61lYCLMxVsZkvQEsghrWVBgsXWmNgoIG2thILncxxsDPGZaEF4bs28PbVKHmZsVy50MSFc0dZ7mOHl7MpPq7muDvq42wrxExPFidrAcs8zNmw3JHtq5zZttKRdb4WBHgYsH75fNYH2LJ1nSsL7bWxs9XC2laIz9IFLPCwJiYuFG8/d/yWLcbAWJvtOzdwqqUeN3dnlJUVcXN3xdBQnxkzfsRzkQNaAmVERObg7u6CpYUZYqJzCFziiJOdKWIiszA21MXX2wM1FXmkxOdgLFRkgaUASZFZ+Hq5Y2IgRFJkFpIis1BTlmWJzyJUFWUQmfMjDnZW+PkuxsvLHXcPZ9w9nHFzd0ZaRhxxyRnIyM5BXl6KRR7OKMhLoaUhQ2iwF4a6CojMnYG3lweGBjqIisxCXGwOWpqq+C/1RUtTDStTffJTwrEw0kVHW8ASX2801JRxsDGjIDuC6tJUDmRH01CdR2VxKrUVuTy+f4XS/GTyM2I5UpFNeuIuQjYvJXxHINs3eRMZEkDMzgASI1exfZ0bqbHriNrhz/a1HhRkhhOyyYfIkBWkxG4jNnwDqXG72LRqCVE7t1BTWkhPewvDg7fou9hFfHQYcVGhhO/YyMO7V8hN3Uty7C7S9u4iYvsqSrL2krV3J1HbVlGek0BDSSYNpdmcOVrB0UMFVBdnkhy9g7S9oWQkRpCwZzspcWFkJkVRtD+ZxoYKCvPSqCzNo+tcE5/eT/HLl9dc7e/i0cPbfHz3nJdTj3n08PZ3Idw//vae33/9SP/Fdm7fuETNoQPUHCqirDiLpPgIyopz6Ok6w8iDu/z86S1vXz1namKMy73d1FSVcbX/As+fPWb43h2ej48x/niEttNNNByp/l+I+J+c3OJDjE9/oPf6IJeu3aWg9DDOi5eyZMVGAtZsI2DNNuycvXFw8cPDZxWunoEI9KwQkxEQuHor+QXFlJSUoKOjR3l5Jadb28kvKGZvQgqOCxchpyjA2MwOcWk1jM2dkJTRwsl5Ke6LV7LQNQBbB1+cnJdiYrGAxV4ruHjxJqdOtaGpoYOerhGLPbwpK6vg19/+xc9//wejT55xouUsjc1t5BQcJC0zn9a2bkQlVVDXMSMsNgNDaxfkBGbIaJihqm+Hke0iduxJxnPZWty8VuDo7EXQumDCo/aRkFnMQr81yGoaY2DjjK2zD1ZO7uzYHUN13TGONzbTcPQ4dUfqeXB/iE/v3jJy/y5jbh1MP33Mz29fwb//yW+fP/DL+zc8eXCPN5PjPHlwnzNNJ9i1PZjgzZtYGbiC8+d7uD80wr6kNLZu343bIh+6zl9kZPQJF/uuERYVj62jB3OklFm4eDnJ+w+yJzkPfWsX9CwccfBYyhwpZURk1ZgnpcQMMXlmSygzS1IZUVkNZNV0UdLUR1lggEDXGH0TK7T1TTlYeYSx528pqqhFaGKDoZUTZvaLMLRwZN36jVRVVZKankZKRjYefsv4SVyWHyUUUdKzZKacFj/KajJLUYiEhvG3NEFJiIiiABk1XfSMrDE3t8NvSQCBK9ZgbmaNtZUdXt5LaG45y6X+66Rm5aKqbYS8pgHiKkJElXWYq6TLXySVmSWjyjxZte/g8OdIqQiRVtVBUcsICSUtZNR0ERhZIzCyRlXXDBNbF5asDCI6NpKBgUtUVxZSmJ/O+fYWrvee597AZSYfP+DF0xHeTj3l/asp3r2e4t3baT59fMPnL+/4+OlbQvAnGPzjly/wz1/516+/8OX9Gz69fcXrqYnvq1B/mrD/9vkDP394y6e3r/4/YHj3cooPr6e/32D8ecz953rKy8lxXk9NfG+Jejk5zpvplxyrqyc1OYWGunpamprp7jrPsWONNDefJiMjCxcXNzZs3EpmVi7hEdFk5+RzsvksQRu2YG3vxEwxCX6cJ4q4gjwzxESRUlZAx9QAFR01rBbMR8NAHWlVKfStdDCx02dz6Do8A1yRF0gyT34OSjoKKOkoIKspjaqBIkILTYRmGmiZqKFuoIishvi3elelWYjK/ICE/AxklOcgJTcDCbH/QktDEgtTDcxN1DHWVcRIRwEzAyUsjVWRk/gLOhoSmBsoYKYvj6meHJZGSpgbKKCrLYmOvgKyKnPRNVFj2arFRMTuwHe5O/PtTEhKjSE6JpQdIZtoOX3iW0f//kw2bliDooIcp04e4/GjB9TXH6K9rYVjR4/Q3NRI06njXL16meHhIQyNdJkzdwbqAmXmiv6EQKiEvLIoWroKCLRkUZGby3wTLbYELWP10kWsWuJBTWkBpXkZbN8YRPH+LC50ttF6qpGGmiqO19bS1Hic9tbTHCwoICkmisYjhzl2uIqinCwaaqro6+li8Ob1b46ZkQeMDA3yfPIpL6ae8eXze15OT9LSfIJDlaXf72yu9vVy/lw7Rw7X0HjsOCVFxRypqWb43h26O89SU1bCkbIDHCrMojQ7iYbS/dQUZlCYFMOhnBSq9qeSn7CHjIgQcmPDKc+IpyYvlTM1BzldXUxdfjpFiXvIigwmM2IbtXkpXD93igttTZxvb6GtpZG2lkau9XUz/miIiUf3GLzRy/XeTgb6z9PbcZqjVcUUZCSQnRRNQUYCpXkZHK+qpL2xkUtnz3K5o4ObvZcYunGdW5f7uHiujccjD7l36wY3rvTRcvI47W2nGbhxha7ONg6WFlJ1+BBnOs5y+Wo/7R1tVB2qICc7k6y0ZDIzUgjZsZXsnHTKKw8yFPiclOxkVm9bg9dKX9bu3oTjMg8WrVmKyUJrPFf4snbLWvyWeuPi6kTpwUJ6Otu5M3CN3kvd3Bi4wrVbV1m5aTUmtmaYO1qhaaSN0EwPoakOviv92LRrM/sLc/Hwc+X0uVO0tjUStM6fA0XpHD9RhZ29EbZ2hvgtWYCjkylubjY4Oprh4GCKq+t8zM2FJCSEcX/wMk8f3+Pdq3GaTxzhzkAvN69dYH9aIoU5aTy6f4tb1/q5M3CN0y0nKT1YyMCNK1y90suli+eprpUPixQAACAASURBVCpncuIJb99Mk5GezKHKUt6+mebpk1E2bliDibE+GzcEsSrQj4NF+wneEoT/Eg927diAh5sN6qqS6Osqoa+rxGKP+RgbquDqYoqTowE6Qml8vG2xtRFiaamPs/N83NxssLDQQaglx4qARaxesYjlvgvwdDFnxZIFhAcHsnSRNQGe8/Ff9E04t8hBF1drAT4LDFntZcUmf3u2BTqxaZkNqz1NWOaqyxJXPYI3uLNtwyJs52uirimCUE8Wa0cD7J0tCFy1BFs7S9asXUFY+HYCAn1JSY1DU1OVhQudALh37x4KCrKIisxASkocJycHAPr6epGUEEVKUhRpKTEaGuoA6O/rBeBoQx3iIjMRnzcDsbk/fXtr8A6is39EfO4MlngvAsDP2wPRuT/RUF9LX+8lJicn+Pr1K5cuXeDSpYtYWpkyc9ZfmTX7R7Zs+eZy2bZ1EyIiM/HzMkVXWxZRkZkADA7eQWTeTETmzWKJn9c3L8tSP+ytTUkI34TI3Fls37YVgPCw3chKi5OauI30fcEU7Y+hoiiJtqYqSvOTqSnLoTQ/mZyUPeRnRnOkIpOD+XHEhK9m17Yl7NjoSUJEILG7lxEXtpyQDR4kR61jz85A1ixfyApfB6qK04iL2MLOzStZ6efOzk1BdLYc5+71PqYnHjM0eJP6umqiInZx4lgNHWdOcbWvk7S4cMoK0shKjCQ+fAvhmwI4kLKH4tRI8hJ20VpTwImKHM4cLaO2PJvSvESy9oWyOciXo9UHqD90gPSEcKLDNlNWmE59VRG3r3bT1FhNYV4Kv3ye5t//+MjgrV7aW48yMnSdB4NXOFSWS0ZKNIfKcum/eJZfPk/T1X6C3p5WWptqSUvaQ3pyFDkZcdRWl/Dk0QO+fnrPlw9vuXX9CkN3bzHx5BE3r13m4f27vJqaYOjuLUaGBnn66CHX+i/R2nTifyHif3Kc3L0Jj91HVsFBEtP3E5WQjm/AWnwD1hManYyUohYauuZIyAlQEZigpGGEho4FIlJqGJjYkXfgIMkpaewOjURH15BVq9eRlZ3PqZZz7AyNRkPLCClZNaTkNDEyc8BhoQ+SspooaRhhZe+JiZUrypqmaOlaErQ+hLPtfWRmFmBpZcemzdtpPN5MeUU1HZ0X+Pr337n3YIyDlUc409XH1dvDXLt1n93hsYRHJbNxeyTzF/ggp2HEbBkBqvo2aBo7sCk0EQcPfyzsPZCU10JL14w167cjLq2CpLIuSjpWiCnpIKWuh5LAGEWB/rckxsuP2L372Ba8g7z9+TTU1XOtv4+7N6/zdGETb15MMvZwiE9vXzE98ZQ3LyaZfPKIt9PPuX3tGgXZ2STFJ5C4N472s+eoq2sgOSWD7Tt24+buSXJKBv2Xr387Zg/agJqWPvLK2qgITdDQs0RgNB8jW3d+EFNCRE4DVV1zZojJI66gyVxJRX4SlWOulCqzJJWZI6mCqJw6kgoaSCsJUBXoITT4lkhU1zUy+fozwaExiCtooqFvgYqOBQsXLSNk524KCwvYsm0r+9Iy2RSyG3mBHiKKmvxFTJFZ8trMktdmjqIOIir6SKobIKGmj7iK8FtyIKWMuJQi4hKyrFq9nqzMXKyt7DA0MmN3aCRRsYkErF7HbHF5ZNR0maegyU9SqigZ2DBLQcBPkkrMllVDRFHw7U0VIWLK2n8kFEIkVHWQ1tBH5g8AEVPWRlZgiLa5PZaOLsQl7GV4+DaVZQeoqTpI0/FaervbGR+5x+Oh24wO3mZidJjpiSe8nBr/Fpe+f8Wnz2+/wcT7N/z68yd+/fkTv339zG9fP/N6aoKxh0M8HR1mdGiQ8UcPefX82fd1qD/X2d6/esHrqQmmJ57ycnL8O0T8mU68eTHJ1PgYLyfHmZ54yuSTRzx/+vj756fGx3gxMUn/xUs01NXTd6mXvku9XOy5wLlznTQ1tZCTk8vGjZvZvGU7UdFx5OwvIDsnn6KDlVjbL0BWSZWZYhLMkZRGQvFbQ5OEohyKAlXkNRUxtjFFx0yInIYsWiYaeCxzJjxhJ2uCAzG110dRKP995AQyKAll0THXRMNQmTkyP6Ghr4C6njyyavMQlfsRCfkZiMn+yFzJ/0JC5kdkpH5EKJDG0kwTawstTAyV0NGSQlN5HipyM5GT+Au6mpJYm6pjbaqOpYkylibKmBrIo6MlgYm5BmpCacTlZjJT9D9ZuW4JUfG7MLfSx9vPleS0OHbs2kzgiqXExUexO3QHcfHRJO1LIDkpnuqqMmJiQsnLzWTlimXk5WeTsz+D0NBdhIeHcqrpOCamBsjKSWBmro+phS6Gppos9nFEXUMKCyM1jLXk2Rq0FP/FTgR4LSQtLpz89EQqDmTTWFNJ0f500uJjGR68xS+f3nPnxlXu3LhK66lGYkJ30dRQx83+Xi60n+V8+xmGB28zPfGUqfExpifHefxwiIfD9xh7/JAvn9/z+dM7rl3t4+yZZmoOldNy8ji9Pd10d5yj9GAxdbU1VJSXUl93hPbWZnq62jh9vIH2Uw10NjdwrOIAh/JS2J8QTllGIqXpCRTE7yEnOpTipFjqD2RTX5j5bbUpK5EDiZHkxYZyKDORhgOZHEyOoTAhnPqiLPo7Wulpa6XzdBMX2s9w68pFRgYHGL5zndtXLzF4o5+RwQHu37hM1+lGqkvyKM3LoL6ymDON9Vw4c5qrXV3c7L3Encv9PBi4waO7d7h34xpXL3TzcOj+t9uHtlbOtpzi0sXz3L51ne7z56ioPMiRuhrOdrZx4VIPZ9paaTp1nNbTpzh18hiHqytoqK8hLj4ab9/FuHi6sDRoGT6r/HD3X4z3umUsDPDEbZUvPuuWE7h5NS4+btg4zkdLW53gbZt4eP8uI0OD3By4yt17t3g4Nkx0ciyG1sbomOtjZGeGoa0pRrYmmDtZYu1ig3/QcvKKcqk4UsrtoWsEbQxgvr0RHl4OWM3Xw8HJFC8fJ+wdTXB0NENXVxWBQAEbG2MMDTW5cOEsv//2ifdvnvPs8QMePbjDowd3GLx5hcEb/dRXleLn4crGNStJSYwjJTmB/LxsJp6NMfV8nPq6w2xYH0THuTMMPxhk5OF9vnx+z9TzcXq6O/Dz9WRF4DLu3rkB/MY/f/0I//6FitI8Fjia4e46H12hIj5eTmiqS2NkoIrLQgvcXS3xWmyLm4sFhvpKmJmoY2CghqjoX9EWyLHA0Yxlvs6caa7l0MFMDLTliAlbj7WJGg4WmixaYMjyxdas9LEjaIk9yzzMWeZhToCnFUF+NmxYbs8mf3vWL7UmyMeclZ4mbFm5gC1rXXBfoIORrjRGhvIYm6igLpBERUMSEzMhW7etIy4+Ei9vVxqOVtPVfRojIz2WLPX7LkO0sbFGTU0FbW0tTp06CcCNG9fR09VGU0OVXTt38PXrV+xsrRAXnY3tfAu+fv1K8NZNzJv9I6Jzfvr+1vZtm5CYN5NlvosBWOKzCJG5PzF39g/MnvUDqWlJXLx0gVmzf2T23BnMnP0js/6YtrYzALS3n2XOnB/R1pRCS0MSMdHZ398P3raZuXN+wucPSPFf6ouZkRDH+cZIiM6ls7MDgPNdnSjIS7PM14Xi3FjCtgeQn7mHtISdVJVkUpSzj/SEcNITQoncGUROahj7YjYTFOBEeMhyYsNWEr7Nh+3r3Ajd4sXmIFfqKlM5VJzItnVeJMVu5d5AF7lp0WTuiyTA15X8zH1Mj4/Sf76Dc61N3Ll5lWP1h9kTvoPzHad59fwJ1y+fJy0unLiIbSRFhZAet5uk8M1U5SdTnZdI+p4tVGTHUr4/jtP1BynNTSIvNZrsfRGEBa+mMDueg3kpVJVkc7bpCOVFGZw5eYTHQzc4Xl9Owf4kujua+fh2Evg7v//6kefjwxypKiY5IZKDhVkU5aezLy6cns4WRoYGONtylH1x4axbvZSy4hzKinNISYjm+bPH/P3nT3x8+4pb16/w8P5dPrx5ydSzJ7yamuDdqxe8mpr4Xsf+9dN77gz8b8Xr/+ioahsgLqeCo5sXS1asJTg0BtP5C5BRFhKwZhtaBlZo6lkgLquJgpoBcyVUkFYUomNki7WdO1GxSUTuiWXjpmAi9+zlYOkhamtPcKa9h6ONp6mqaWS+nStzRBVQUtPHdZE/agJj9E0dWOjhj5HVQsTkNNHUtWTNhp0cPXGWptNddHdf5sX0W5pb2tgVFoOrhy/l1fXUHTtNYnoBzef6ePb6C5PTH7l5d5TfgeSsInRM7NA2sedHEWW0TJ2w8wig5lQnhtYu6Jrao2dqh7P7UqxsnJFVFDBXRgMxJT1+EFNinqw6YnKa/CQqh7aeOZ5+AaRn5ZGSmklPz0VONp7g+uUrvH4xxcTjx7yemuDp6DCPHtxj4EofQ3dufpu7d7h19SrH6mo5Xt/AieONlJSUkpSUwr6kNJJTMsjLL6Lh6AmiouNYtNiHNeu3sGLNJgQ6pojIqiGnpo+Ekjb61i78IKbEDyJyzJFWZYaYPPNkVJkpKvtN/CatxixJZWZLKDNXWgVRGRXE5dRQUNVCQ2iIg/MiOnr6uTP8FCVNfRQ0DZBS1kZe05jVm3cRGhnNscbjVB6uobC0ghXrtnxrXVLRRkpDn7kKWsxV0mWOog6zFYSIqegiIzBGRtMACSUt5ojK4bdsFcHBYawO2sD+nAOoqmhiYmqJiqomnj7LcPbwQqBvjqqO8bfvIKWMvNCMWbIa31ej/gQIUSUtRBQFiCppIaaszVx5DSTVdJHRNEBSTRcJVR0UhCZoGM9Hx9SK8soy+vq62Be/h8qyAzTUVNB/oYPRezd5PHSb4dsDPB3+1sww/fwpb15O8v7dS95/eMX7dy9590fl67uXU99ldKNDg9y6dvm7d2L80cPvkPCn6fpPYHj2eITxRw+ZfPKIV8+f8XJynCcjDxi8eZ2BK32MDg3ydHSY8UcPGXs4xOPh+4w/esjE2CjPHo/wbOwJt28McLLxBJcuXORyXz8Xunu4fPkqJ082EReXwPbtIbi4LmLBQjeKisvYn3uA9Kw8HJzdkZBVQFJRGTE5BebJSCOuII+UsgIyqgooaaugb2mIobUB8ppyKOsosMDLDs8AN1x8HTB3NERBWw4RhblIqIghqSrOLKkfmCc3EzHFOfzfOf+BvIY4AkMl5DVEEZH9AUmFmcyR+L/MEPkP5JTmoKcjj55QDj2hHAa6ChjoyiEUSKIqPwtp0f9EW00MCyMVHKyFWJuqY6gjjb62JEa6MhgaKKAplEHLQAGBviKiMj+hqauIlr4yGloK7InZSXFpHjl5aewI2UJVdRknTh4lOiaCtWtWE7c3iq1b1pOWFk9mRjLLlnrjv9yPhMRYFi/2wMBAj5WrluPjuxhDIx1WB/ljbWuMraMJQn0lTM0EuNgZYaajxHp/D1YvcWd9gBebV/mRGhtKbXkhTfVV5KcnEbVzGxWF+VzqaGN0aJA3k8/o6+qgJDeHc82nGBu6x9jQPW5fv8KzxyN8evuKqT9EhRNPHnH3zgC9l7q5f+820y8mePpklOEHg1SWFtNwpJoLXZ30dHZQeCCfqkMVFBUWcKAgj/ycTJpONHCirorGmnKa6ys5UpxDZW4yBzPjKUyK4cC+aPLjIilMjObw/jSOFedSnhFPathW9sfuJi8ujPSwbWSEB1OZkUDDgUyqshIoSY2jpb6GpoZazpw4RvfZ0/R3t3O55xxXLnRw7VIXk48fMD5yj5E7Nxjo7aa34wx9na3c7OthaOAKI7cGuHflCkM3rjPxcJhXT58wOfKQx/cHeXx/kFcvnnOt7yKXL/Vw/XIvN69d5tbNa9y4fpmeC510dZ+j80IHTS2nKKsoIS8/m7zcLDLSk4ndu4eNm9YSsGIZbp6u2LvYY+5kif58I4wczbHzWYi+kwXOgV5kluXhv2EFFo5WGJkb4ua+kNiYSP7x2y/87ZfPvJie4Mn4I169f0l981FcfN0xtjfHzMkKQ1tTTBzMUTPQQGiui6GNMQs8nahvrCWnMAM9EwFui+0oO5SHm4ctjgvMCFixGHtHU8zNddHUlMfOzpytW4MIDl7Pgwe3+PzhJb/+8oGBKxc5eCCHgwdyKCnIZn9aIju3rGNtwDIKcjJob23mYMkBrl3tY+LZGEP379B6+hR3bt/gX7//SmxMJGvXrCQsNITVqwKIjYmkuamRVy+f8+b1FGOj97hzs4/8/SlsWh/I9m2rcXIwJXD5IrwWO7DI3RZf7wXYWOvj7elIgL8H1pa6WJoLMTXWxMhIA0tLXWznG7Bpw3L2xe0mPiaEjKRwvrwbo7/7JBtWeWBnroaTtQD/RVZsWuHGOn8nAjyt8HUxxsvFCD9XI/wXmbHCy5wVXqas9rVg7VJrtq1xYWuQMz5uJpgbyGM3XwsDfXkcHI0I2bkWNw9bdPXVKCrJxtvXBUVlCdas88ff349NmzYAMDk5SUNDPdraAvT1dfn69Svd3ee/2d411dFQV6Wrq5O+vl6kpcQQaiogLjqb+rpazrW3ITr3J0T/SCLu3xvk69evaKjIs/QPiPDzWYS6sjhWpgrMnPlX0tKSuXjpAjNn/4ialixCYwVk5EWQlftmpv8zjVBQkEZZUQyBugRiorO+JRF37/D161cU5aXx9fkDUny9MDfWwVhPgLqqEgC7QnYAoKaqiJ5QlZzUUGLC1tJYW0jUrvWcqC2lqiSbtlNHqCnLJXr3BlLidlBdmkZ1aSr5mZHs3rqE2LCV7A1fRWzYSqJ3r+RAVgSFOdGEBgdwuCyTeze6yUzeQ0zYVpztzMnLSGJ85B6XuztpaznJwJVeznecITpyJ+fOnuLpo0EudrSQHh9ByMaVZCZEkBITQn5KFHtD1pISvpnyrFiKUiI4UZXLgbQoyvNTqCvPZX/yHlobD3EwL4m6ygJePLlHd3sjpQfSaDlezbPROzwYvMLlS20UF2TQ3nqcK70dXOnt4NHwLR4N36KpsYa46F2EhmwkIyWWuOhd3L3Zx9Hacory0znT3EBrUz0lBzKpqy5j+vlTxkYecGfgGoO3bvBi4imvpiZ4+ughL58/4830c37/9Zdv9ev//if/+NvPPB8f+1+I+J8cSTkVlDV0UNc2YGngGmISUjGzdsDR2Ys1G3awwNWPuWKKqAmMWRqwAWf3ZYhIqGBo6sBin5XExKXg7uGNlZUjXl7+1B9rpvfybSqqjnKuq59rNx+Qnl2EiYUDTi7eiMqoYLNgEUKj+VjauyMmp4mxtTPG1s6YWC+kpLyWwQdPmXzxjot9N9DQMsDQxAZNbWPUtUzYGLwHR3d/covraT53mdDIfeQeqCAmPhOh0XzUdMwRV9RCTEEbBYEJ1gt90LdciLi8NhIKWswUlUdNaIqUnDo/zJHmJzEFZkiq8l9zZJFQ0kZDzxJzezdCIxOoqj3O1Rt3ePX6PWNjT2lubqbtzFn6ei/yZHSE7o5z3Lhymds3rnP9cj9Xei/R29NNz/lurl++wqkTJ6mpPsLNm7dJTEyiuPggzS1nqaqu5c7dIVpOt3G6tZ2Ozh5KyqpYvur/sfdeUVEm6P7u7LOnk62Sc85QZCRnJAoKKipGMCGKophABZEggiCKCCooKorkoCJBySBBBQkCKqAEc+xg90yHmX7OBd2c/z7n8szlvnhX1fqq1ld18a1a31O/8G5AWFyBmRKKePn6syvyCD6rgpDVNEFIRg0hGTXE5DWYKaHIl7MkEJVT/x9KhKicOuJyaojLqSGrpIGKph72zvO4mFtEVk4hQpKKSChqISqnjrLAHI9FK4k4FEtScgq5BYXkFpZwJOUUHouWI6msw0wZVYQUtBFW1GGWnCYzZTUQVRQgq2mCnLYxMmp6qGoa4ujsyZmsHEJ37yN4ayjyCqpoauni7jGf4JBdOLrOw8zWBVVdE5QFpijpmTFTVoOZshpIqk01Nf2/AeIvBeKv1/4CCTltY+R1TFA1tETPzJqz2ZmkZ5xge8hmLl/M4kZpIZ2tjbTW1jD+eJCRh728GH3Cu5cTvH/znI/vXvLp4xs+fnrD+3cvp3Y3jI3y/NkIH16/4Pv3bxgfecyTgT7ePB9nbPgRz5+N8HpybDoH83pyjHcvJ/n45iWjj6a2+j4Z6OPp40FGhh7Se7+Tlvrb3K68wUBPF08G+hgZesiTgT6eDPQx+miAZ0+GePp4kLcvXzHQ28e1snKqK6toaWqmqaGRrq4HlJVdIzU1jc2bg3F28cBprhun0s+Sde4iWdmXWRmwASMzS3SM5yCpqMy34mKIK8gjo6qErJoiavoaGFgaYWCpj5SKJHoWOngtc8PSeQ6mDgZYu5qioq+EiIIQMuqSKOrI8Y343/nv2X9DQmE28uoSzJb6EhWBDMpaEkgqfIukwrcISf4dUZmv0DVUxMRYCT0dadRVhFFWmImK4iw01UQx0JXF1FgZQz05bK20cXY0xMpcA4GWJBqqIujpSDPHRBltPTlmS/2d/5rxN+Q1xDEy10ZFSwaBkTo+S+cRuDkAeydLNgYGcP1GCXX1NVzKOU9V1c2pPMyyx6xc5Uvw1kAiIsPw9HJj+45gjh1LoqAgj1Wr/ZjrbE9l1TW2hQSipiGLobE6Vjb6WFvqYGOixvplHuxYt4TVC13YsmYRe4L8OXc8noO7gzmTcpiwrYFE7Q4hYlcIhyPCKMu7wr2mBp4NPaStvpY7dbcZ7u/l1bNRRoYe8mJslO/evWby6TBPnwzxcuIZrS0NXM7Jpqy0kK77HfT1dtHcVEdR3hWulRTS1txAW3MDF7LPkZ+XS0Z62rSt51ppAWX5OeSeS+dCejInD0eQkRDJuZRoYncGkRq1h/NJ0Vw4FsuZ+AiOR+4iad92EsO2cTxyF5VXMrlzo4CKnDPkZySTm5ZIbloi+aePU557ieKcixRdukDhxWzys89RnHOR+orr9HW0MTb4kEfd93lwp4X2utu03qqmra6ae00N9LS1Mtzbw1DXfXra7kwpEV33GB3o5+ngQ5709fD0yRCjjwYYfTTAvfZWbldVcLethcG+B7S3NdPe0UJtQzVFJfmczkzjYNQ+AjetZZnfIhYtno/3Qi8CgzcSdjCMDSGBOHo5Y2RnirGTBXNcrNGyMWLemsVkl15hfUgg2iYCdI0EbAhcy9W8HCYmn/L7v/7JDz9+ZGR8mEfPHnG1PB/PpQswtjdDy1SAprkuxk7maJhoo29thPlcSzSMNbBzt8XB3RrvZfMICllHbtF5cguyiDi0E1+/eXh42rFjRxDh4Tu4WVFGf/89GupruJB9lszTJ6esIpfO47fYmw3+K9kVsoXTx5OpKivm3eQYbU11POzpoiD/CmPPhnk++YyeB/e4d7eNH77/wPt3r8hIT6X2dhX1dTWcPXOKrvsdvH3zgndvX/L7bz/TUHuDqzmnidwXwu2qYloaKti9YyOHo8NxsDHB1tIQGwsDXJ0sMTfRwUhPjTmGmgg0FbA218fd1Qo9gSKO9sasC1jM8iUeRIRvJSVhP+dPHyEzLZbtQUtZ4GqCq7U2yxdYEbLem9U+tizzssDVThsHKzUcLJRxtdNk/lwdfFz18FtgytpldmwJcCNojQvLF9pgbijPhtWe7ApZSVlxFi+fD9DUXMGy5V44OJmy1M8Tn0Uu+K2Yj6aWKqtWrQDgaNJRJicnEegK2LFjB5OTkxw7lkx7exsK8nKoqCjR1naHpKRExMWEcXEwQlJCmOSkBFpampAUm42E6NRNfvLReFpbmsjPy8V3oRcAixZ6oawgiqOt0v+AiG9mfIm2kTzaRrLMmPk1m4I2Mj4+zmyhGUxMTLB162ZERWairSmJqMi3U981MZ6WlibyruayZPGUnWm5ny8KclLISIkRsnULExMTyElLMDkxwe5doagoyZOVFkdzTSHt9WWUXjlDReFFLqQncfXcSa7lnae5upia8kvcKMziStZR4iO3ciJhD1Fh69i/ew3px/exPWgJPh5mZJ2KITx0LRfOJnG3tZqSq+fITEsiIiyUmopSJp9O/eE1MfqYF2MjjAz1cvRwFB0tdXS3N1B9rYCzJ45w5ng88RFTy+xSYvZyaHcgRyO2czY5giNhQaTF7yUnI4FreVnkZh0nZIMfcRGhxEWEkpWWwOPeNsYeP2BypI9z6UlcL7pE551amuoquFVZwv2OBiqvFXEkJoLqGyV8eD3B7cpyzp85ScGVbI4ejiIuah8P7rZSWnCZjNQk7rc30XCrgrt3Gngx9oTB/m5qq29SnJ9LW3MDLyee8fr5OM/HRqcr2P/1y898ePOS3q679D+4z/Ox0f+FiP/kKKkLUNM2QENghMcCX64UlFFd10L80TRWr93CspWB6Ohb4jHfj5CdkeyLTGSu22Ls53rjMd8PLcEcpKVV2bJlN3p65iQknaK4rJoNm3aQkprJ3e4hko6fwc3Tl2UrN2DvuoCV67ZgYGaHkZUj4opaqOiaoWloiaSSNo7uPoQdiKO6roXouCQUVQS4ey1DR98SIQkVtAxtEZbRxszeh6DQQ1wuuMlcNx+0DCzRm2OHvLohsySUEZbV5O+zZXHy8mPFhh3MEFXAymk+enPsmCEix//1pQiiMmp8ISSDhIo+WsZ2mNi6oa5vjqKWEYbm9mjrz2Hx0tUcPXaSuvpm0tNPcybjLFev5HK9tIzqihtcLy3hRlkp58+e4dDBKE6eSKWkpIy6ugaSk1NITz9NZ+c9ampuEx6+n8SjKTQ1t9F6p5OGxlZqbtWTduoMNvbOzBCSQFhcgT0Hj1DVcJeT567itGAFs2Q0pkBBRg1pFQHfiiswQ0RmGiJmS6siLK2GuIImEvJTICGjOKVGuM9fjN/q9eyNPMyeiDgUtYwQlVNHVt0IW1dvvLx92bxtB6XXb5JXXE7mpTwiYpNwnr8UnTl2zJadgodZMhoIyWkhqihAQmVKEZBW1UNDxxQhUTksbVxIP3OBkO27UVLWQEVVk63bVWDpAQAAIABJREFUQpljboOUvDL2zvNw8lzEEv8gLF29+UJEAXmB2bRF6S+A+MvWJKdtjJKeGSoGFkiq6SGqpD31mRoGSKrpoSCYg665LYfiYsnMSicmOoLYmEgy0lLobG2kvaGW3s62/wERH9+84OO7l3z88Jr3717y+tUE7/4MPD9/NsL7V8/58eO7P39gn/Dh9Qsmnw5P2VLGn07Pq4lnvH0xwftXz3k5/pSnjwd51N8zDRODvd303OuYVjP+WoI3PNjP6KMBxkceMz7ymNFHAzx6OMD9jk462trpvt/F46FHdLZ3UFtbz6lTGRw4EElAwDosLG3RNzAhJvYIEZHRrFi9Dq+FS1i1dgNzPeejrC1AWEYacQV5JBTlEFeQRl5TEV0zfQSmOogriuG1zIOtYZtYunYhvv4L8N+yHM9lHmibaiKlKo6yrgJaJqpoGqugKpBDWlkEEdlvUNaRRlNfDkUNMSTkZyAs9QXSSrPQM1JCTVUYXW0pTAynVAgNVRGUFWYi0JLE0kwdHU0JTI2VsbPWwdJCA32BDOpqImhriKOrN6VCOM+3wmquMVpGSsiriqOsKY2eiSYySmIkH48n+Xg8iUfjSDuVQk/vfRoab3P58iX27d9DQmIsSclxFBVfpaHxFgmJcYSF76KwMJ+bN29w+kwaA4O9xB2OYt36lUjJzEZboID7PBt8FtizarEzmcciORy2hU3Lvdi0fAGRoRupLsohK+UwoRtWsXrxPM6fTKY89wJZJ5I5cSSG7FMn+fz2NcP9vdxtbmSg6x6vx/7ntfHsyRBPnwwx+WyEqsrrXMjOpPLmNXp77tN1v4O8qzncrqqgsbaGzjvNtDU3UFiQx82K61zIPkdWZgYZJ49TXpJPydWLXM5MJSM5huRDuzmbdJALx2PIiNtPWnQYGXH7OZ8UTWbCQVKj9pARt5/LqUcozjxB1+1rTPa2M3K3kYaSy5w7eogTB3dzLimWsisXuZaXy42CPEouXyI36yx557O4VV5Kd2szHfW1dNTX0l53m+bqSm6Vl1JdWkxLTTU9bXcY6etlbHCAnrY7VJeW0FB1k5GHfbwYHWboQRddHXdobaidtoBV3SinuuIa9zvu8OBeBxU3yyi/UUxJaT4XL2URG3eQgLUrmb/AHc8FboTu3cGmkE2s2LAK14Ue2M5zxH2JF86+8xBYG2E81xIrT0c2hW0jLGY/rj7uLFnhy/qNAaSmTV0vv/z2M2/fv2L85RiPJ4cpqixl4Zol6Foaom9ngqGDKYYOpqib6qBjroe+tRFqhmromOkwf5knQSEbOBS/nwPReziTdYKUk3EUl10hLSOJzo4W2tua+fmn7/nj37/w/t0r4g8fIjYqgnsdLWzZuJYLmRkU5l7Cb7E3fQGfiD0QTlNNJXfvNFFamEfm2XRqqit48/o533/3njevn9NQf4vysiKejj7m1cuJ6aVcP33+Dvid168mqam+QXvLLY4nHeLS+ZP8/s8P057z9NQEAtctx8pMjyUL3RkZ6qWu+jrnz5zkZnkhmzcEEL5rG3Y2hnh62LJ1y2p27ljP0kWuhO8JJCx0LYEBPqxb6cGWtT5sXOGOr4c53s6GbFzhyhJ3U/zmW+LqoIOthQrW5go42ajh5qjJvLnaLPYyZu0yO2L3BXBw12r8lzlhoCnCPCcDli9yIHjDIjatXcgyP3cOJ4QRFROK53x79oZvoaAoGzf3ufj7rwbA3d2NyclJwsPDKS0tYdeuXaSkpNDR0YGeri56ugI6OtopKChAVFQIK3N9xEWFSDp6hOamRsRFZyElIQRA0tF4TAwFfP78maTEeAAWzPdAVno2pqbSfDvzK44kHKaxqYGvvvkCNX1ZpBRFmDHza25W3uTmzQo8vdypqqqkqqoSUZGZCM3+GmGhb/48/xGMjfT4/PkzKceOArDUdyFSEiJIS4hSU11FdVUVS30XUlNdTU1NNfKyUqz286HkSjoVhdmUX82ko76CyuIcBu41UXs9n8bKQhpuFnC36ToNlXnkZR9n4P5tzp6MYtfW5Vw5fxR/P1cWeVry8tkDLpxN4nhiJM8edfPT96+ZGB3iUX8X3717xXfvpqrHP757ydjwAP3dHYTv2sbptKOcPpFAad4FzhyPZ++2DaQnRXMl8wRFF9LoarpJa2UBeWeT6agu4Mn9BjrrrlFTdpnq0hx622+TkRLLuVOJxB7YQUZKLBPDvfz7Hx8Ye/yAe623GB99yNuXo4w8esC/fvmO337+ju7OlqksRnMtAz13+eePH/jhwyuyMk5QUVZAbdU1zp1OZfuWDSTERpJ7MZPuzhauXjpPcsJhCq9eprG2hqH+Hp6PjfL+9Qt++8dnPn/3gX/98jO//vwjE0+HaWtuoKuzjfevX/wvRPwnR8/YDGEJGZTUtTE2tybtTDa9gyOsCtiMvrE16wK3s2LNJpzdFzPHYi6bgveyduMOJGU1+FZIFi0dMxb4rMJxrjcbN+3C2XURXgtWsC4wlFv1nXT3DbN1xz5EpJX521dCuHsvwWauB0LSU1uKXX2Wo6xvjoquKYpaUwvMNPRMKS6v4XplAy4evixYtBoFNUPM7b3QN3XD2Go+orKGWDktYWd4HA5uC6fbo6SUBFg6eiEsrYa2kQ3ey9axzH8LBuZOhO6LQ0nDmK+FZNDUt2CWpBLKAlNmy2qib+HEyo3bsZrrhaicOqo6xqjrGCKnqIGxqRUXLl4hKTmF5OQUIiIO4uQwl23BWyktLuHs6TMEBW5ijrEp7u7z2LN3PzmX84iOied8dg6tdzpJPZnB8hVriImJ49atWurqGsjNzWNH6B7MzK1R09TFZ8lKwiMOk51XzpLVQfztS2GU9Sz525eiCMmoMVNSecrKJKGIhLz6tJ3pL4gQk9dAXE4NURkVpBXUUFTTwdnDGxMLO05lXebO/YfomdkjqaSNkIwG9m6LmL/ID99lq4g8dJj4pFQuF17n7MV8NoaEoapnhoicBrNk1RBX1EZByxh5TSPEFbURlddESknATDEFPL39sLF35+ixU7i6eaGtY4DTXDfWrgvEztGV9UFbSc+8yKHEExw4nIKNx0K+EldAXsdkKqT954goCRBREiCuqo+0pjHyArMp0FCbaooSVdZFQs0AKQ0j5HSmltNt37WTouI8DkUdYNXKZUSE76H6Rjk9HW3UV1Yw0HWXZ0MPeTP+dFqN+PD+Fe/eTfLq5Tgf/9xi/deCuh8+vOXN8/FpteDZkyHGhh8xMfqEF2OjvH0xMR2c/vD6BS/GRhke7Ofhg/sM9T1gZOgho48GGB7sZ3iwn0f9PdMKxF9qxcToE8aGH/FkoI/i/AJKC4sYGhhkdHiEsafPqK+t4/Tps+zcuZvAwCCWLvXDzd0LN3cvkpJPEBN7BM8Fi9m+O5z1QcHYubojr66JuII8YvJyiMhKISYvhbSqLKp66uiZ6yKmIMriNT4s3+DLguUeLF3rw6ada/H1X4ilsxlSquLIakjh4G6Jl68LeqYazBD9b2RVRFBQF0dTXw4NPVnklGYjryyEtp4chiYqCHSkMDaQw9pCHVsrTYyN5FFTnY2S4kzU1UTQ0ZZEoCOFvq48evoK6Ank0NCURE1FFCVVEYQk/468hihK2lIoaklibm+Iy3w75vk4s3n7eqrqbhB+cDcPh3oYHXvMxPNnvHrznBMnUriUc54reRcpvZZP/+ADKqrKuXL1EtW3btLefoesrLNkX8hk6bJF5Fw6h6KiJBoacmhoyGBgqILfEleyT8ZwNSOeXet92ejnTvBqHxL2b6PkwilKczI4ELKR3DPH6bh9g8wTR4gIDeZYTATnUo/RXF1Ja+0tmm9V09PRxvORJ9Mh/FcTzxjs7eZhTxf9D+5TVHiV0pICurs6GX4ySG/PfQoLcmlvbaD7XhttzQ3U3LxOft5laqoryM+7TMWNMsqLC8jPvcjpE0dJOxrNsdh9pCdGUp6TTvnFNK5fPEV69F4S92whM/4AuakJ5KQcpujscRpKLlN5JZPCMymcS4zhQvJhLp88ypkjUaTHRZCTlkxxdhbVJUW01lTRWlNF3fVybpWVUHftGo0VFVSXlnD7WjmNlTdprq6i7uYN6isruNfcwnB/L08HHzLYfZ/OpgZaa2/R3dbK6EA/4yOPefZkiJcTY9RWVdDWVM9ATxeNt6upvlHO3TvNdN9tp6ryGjcrSykszCEpOY5NQQF4ejlj52iFtZ05lnbmWDla4rzAFaf5Lpg6WWLn6YTrUi+sPR2Z42yFspEmAgsDVgcFsHqTP5t3bJ5qglrzjitXL9H/qI/6ljoGRgYYHHtEbnk+/lvX4+TtirWnA7beczFyNENgbYjmHB2U9dXQs9TD2M4YE1tjTp1Nw93HBQsHU9ruN9P9sIO6xira7zbx+tUkjx8N8u7ta7779I5PH99TVlrIg3t3+fHTe3LOZ3Ix6wy1VRXERx8k9sA+sjNOUZaXS2FuDi8nnlFddYOS4nwedN/lHz//wE+fv6O/r5uR4aFpgOCP3/jt15/58YeP/PrLTzQ31dHSXMfo425eP39E1IHtFF7NJDMjiT2hgewM2cim9SuwMNHD09WB3duDiQjbxfo1Kzh6OJqRoYf8/o8fOZ2egKeHDQGrfIjctw1nO0PW+M1j3851BK1dyLYNi9mwch5b13qzec08vOx1WbfEidULrVnhbYmHsz52NupYWyox114Dt7k6eMwVsNhzDgF+jqxZbEtooA/b1i0gNHARqxbassnfizVL57JupQerVrqxboM323esYZ6nJWvW+mBrb4SF5ZxpiFjjv5oTJ05QWVkJgJGRERkZGdy9exc9PT20tbUpKyvj0aNHqKuroqaqjJysJH19vVy9egUx0ZlIik9BRHJSAuKiM0lKjOfz588AzJ/vjry8CKbminwz40vi/1Qivp4xpcKKSs9GRm7KytTY2DA1TQ1TliYFaUSEZiA8+/+BCFGRmRxLTpw+/5LFPijKS2OoLwCgtbWFO3dapwPgWhpqzPdwpuBCGoUXT3EsNowrmSfISj1CWW4WeefTOJMSw8mECE4dPUh8xA7OnYxn8sk97rVeJ+9iCs23C0hLjuBKdgo/fRqntb6c2MhQ7rXXwu8/8ub5U54M9TD+9DHvXk/y8e0rXk4+5f2rcZ496iHv4hmKrpyjOPc8vXcbud9yi/TkWJKiwzh8IJTYsGAupSdyOimStCP7eHyvnl/fP6Oz7hqpRyKJ2BlEdekVdm9dy/EjERyPj6S9/iZ3W2qouZ7P4767lOVfpK6mnLGRfro6mvnl80dejo8y+fQJDx/c4/v3r+GP3/j09iVjw0Pcb28hLyeb6IhwDuzdSXx0JJHhuzmwdydxUQdYv2YF+/bspLb6Ji8nnvHDx3e8mhzj3avn/PHbP3n/+gU/ff9xyrL85iXvXj3n9fNxfv7h0/9CxH9yxKTlkVNWR1hCBic3TzZu2cG6TduwtHVlrpsPe/fHsmdfDEamDqhoGBETn0r62SuIS6uhomGEipoR+oa2ODn7YGo+F1l5bQyMbPH1W09cQhod9wemm4EW+gXgucgPEysHRGSVOJh4nMAd+1gTvBttExu+EJJGUcuAv30jzKbg3Zy7WMC8BcsxsnBCUd0EGWUjzOx9WLB0M5bOKxCYuGJk6YqhuSMySrpo6VshLq/Ft2KKzBRXwtTWHS9ff+TVDYlNysDWxQc5FX2kFHT47xnizJZUYba0Kir6Vrj6rMDVZ8WUCmHpxKLla9HQM8XR1QtpOWUUldSxtnEgeMt2Fi3yxcdnEQcjooiPO8LRhESio2JYumQFLq7zsHVwYcu2nWzcsoPc/DIKiq+RfuY8OZfzaGhoIj+/kIsXc+jsvMfesAOYmVujoa1PbEIKr9//xM36dmaKK6FuYImspgn/NUsGZYEpQjJqzBCT51txBeRUBcyUUERUVoPZ0qrTmQgRaWVEpJWRVlBDSV2AnLImDi6e9D4ao7yqATl1feTU9flGTAmBiR16RlaYWNixZv1m4hKPE3YwHk19MxQ1DJFQ1EJCUQsxBS3kNY0QmNqjaWSNhJIOQjJqSCrqIKWojZPrQuwd5+PksgA1NV3c3Ofj6bWQqENxXLpSwKu3nxh78Y4jKafYvHMf+haOiCloTSkPylNtTeKqU0vo/gIKMRU9JNQMmC2vNf1cQs0AWe05KBtYoahngay6PsGhoZw8dRxf30WsWb2c9NQUzp/NoK2+lqaaKvrvdfB0sJ8340/59Oo5379/zY/fvePH797w6f2LaXvS5NNhXk08m94D8pdS8JeKMDb8iFcTz/j0dqrS9692pocP7tPVcYe7d5rpvd/Jo/4eHvX3MNDTRX/3PYb6HjDU94DB3m4Ge7sZGXo4fe6Bni4Kcq9SnF/AqxcvmRgbZ+TJMDVV1Zw6lUF0dCy7d+/F2HgOa/zXExYewdZtoezaHc6K1evYsn0Xjq4eSCur8sUsIWZKiCMkLYWwjCQyqgooC1SRVZfHyNoQYVkhbNwskVYTQ1juWzSMlLDzsEBFTxFjWwPUDJSRVpPA3N4Qj4VOGFsJkFERRVTmG2aJ/x15NRE09eVQ1ZTAwEQFB2cT7J0M8HCfg4WpCjqaYgi0xNHXk0ZXIImWpjga6qIYGymioSmOguJsFFWE0dCURF1LEkUVYaTkZqCqI4WqrjQKmhJ8I/pf2LqYMX+JK5p6yqwI8CXr0mmuFF4kLeM4NbU3ef5ynH/98Ss9Pd3kF+ZSUl5AS1sdPf33iYo5QNi+3fQ9fEBfXw/XrpWRl3+ZpOQjLF40n8DANfj5LWDNmkVYWeuxfetqbpVmk3QgGCdjVdwttNkbtJLi7FSORe1m+9qlJEft5cbV8xSeTyd691Z2b15P1O4QUmKjOHsiiZwzp6ksLaa7rZVnQwPTFb6TT4fp6rjDnaZ6mupuceniOSpulNHX20V3Vycd7S2UlxXR293J48Fe2pobKC8u4MrlC9M3lR3tLVy5dI7Tp45x+kQC5XnZVBRe5EZeFjfzMjl9ZD8lWcc5dWgPx/aFkH00ikvH4jgTd4DScycZbL1FceYJzidFkxQeSuqhcArOnKDk3ClyUhM5dyyea5cvUn+jjK6Geu411tNZX0tnfS1tt27RWFFBTVkpN4sKqSwuouFmBXdq6+hoaORBWzuPHvTwpK+HW9fLqblWxsjDPt6MP2Og6x699zt5PTnG29cv6e5so6vjDtU3ysk5n0n1jXKa625xITODjjv1tLXUUnD1Anv2bGPRonnMX+DK4qXeLFrmg8u8udi42uKx2BP3xZ7oWxujbaaHqYs1pi7WOPvOm7I2OVpg7WrH8vUr8fP3I2CjP7ZONhiZGbI3ci8he0LIvHKO9ItnCNi2ATdfT7z9l6BvZ4Kt91zmOFti4+WIkd0cZDTl0bfSx8DaAFP7OaSdOYnbAmecvRy5ePUceSWXST9znKfjT/j9t1/4/dff4A/41++/MvZslIb6Wr7/8J43L57z+GEvIZsD2RUSTOzBA1zOOktnUwPV5aW8fTHBg3sdZKSnUnGjjIb6W7x7+5I7rY3cuF5KVmYGly6eI/NsOqczTk6F0bNOc/FCFinHEmltquXV5CMG+9rovFPD8aQownYFcSgilJ0hG0k8HEHltSL27NhCYtwh9u3egbmxAaaGevivWMbJY0e5mJ1K7a0Szp89xoa1i4g+sI0fP4zS01nD1o2Lidq7kfkuxqxeZMeBHatYNs+cHRsWsDVgHks9TXFx0MHSXAlzUznsbFRxdtDExVGLBe6GrF5ix+a1U++zNVYgIXIzOzctJjFiMxuWObMjaDHurkZ4zjfH2kqd+d5W2Nnroa4liZS0KB4ebgCsW7cWc3MzACorKxETF+Ps2bPcvXsXRUVFZGVlcXd35/PnzzQ0NLB+/Vrq6mr5/PkzFuYmSEoIT9uNko4eQUxkJiJC3zAxMQ6Aj48X6hpy2DkJ+PqbL4g7HEtj45QSIaMmwtczviTwTyvTN99+yVff/J0vv/5vxsfHCQragKjITET+DG4nHT2CqPC3SEoIMzExAcCyJYuQl5Fke8hWJicmkJUSR1lBDklxESYnJwnZthUpCTGi9gYTumklMeFbidqzmZwzyZyIjyAr9TB7gv05uDuIMykxHIkMJT5iB0nRe2i5VcTggzqGH7Yy9riT796OUFdVwNiTbq6cTyM7M5X3r5/x6e1zXr94yrvXk/zy8/f0dd+j6nopQz13qa8qo6OphpGBLrraammsKWPicQ/Ph/vIzz5FeMgGEiJ2kBgZytGDO7l8OpGMhAPE7w9h79Z1RO0J5vCBUPLOp3EiIZLsjCRSE6K4U3uDX354zfiTHn754S38+2fgH7yceMzjh91cK77K2PAQE6OP+fjmBb//40eePRnk8cMenj8bpiT/Cps3BHAi6QjHj8YTvms7q5YtJjoinBNJRzh76gTN9beZeDrMmz+XAL99Ocnbl5N8eveajtYmhoce0v/gPu9fv+Dfv/6D796/4YeP7/4XIv6TszpgI27zvDGztMPQxAIbe2cc5rqzyj8QVQ09VvkHsnX7XgT65qio65OWfolde6IRl1RFXlGAhJQ6ouIq2Np7cfDQMVb6ByMpq4m1/TwiDiVxICaZHWHRRCecwHf1BoytnVDUMuBbcTl8/TdyuaSS9JwidkXGY+vmwyxJBYSklVBQEbAlJIzQPYeYLaGEvKoRs8TVUdK2wsjSC2VdJzQNnJgloYq8uiE2zt4oaZmgLjBnhrA8M8UUcPFayoq1wWzfe4j9h5JR1jRBSkmAlJKAL2ZJI69uiKaRNe6LViGhpMNXInLMklTiaxFZBMZWqOoYs21nODvDDmDr4MLipStZv2EzOZfzKCuv4MaNmxQVlVBSUsali7ns2bufQ7EJ6BqZY27tTMieSBKS09m2M5wt2/dw+WoRg0PDjIw85enIKE+fjrFh42aERSSwdXChtqmdiuomXL39EJXVQEpFl9mymsyQVGWWlAriitpIKesgIquGkKQiQtIqzJJQ5lsJJcTltZgtpYyYrCricmrMFpNBRVMPdR1DNARGbAndR/DO/cio6vLFbCmkVPSRUhKgqmOMjpElDm7eOLh5Y2XnxkxhGcT+PJewlBKyanrIqevj5rMcdT0LxOW1kFHTR1haDREpNTT1LVi9diuOLguQV9JEoG+CvYMLwVtDefhomPff/cjw2HMq61rIvFyItasXitrGSKnrI6Fm8P8BiP8TJESUBEioGUw1Qv35KKdjirzADAUtIzaHhHI0OZGdO3cS4L+a6MgIKsrLKLh0gYriQh4/6OblyDCfXj3n06vnvHs5xoe3k3x895z3byamw9CvJp5NA8VfTUp/qRAvxkanMxAf/gxi/9XUNPpoYOof5z+ViP7ue9xra+HB3XZGhh4y0NNFR0sjzXW36LnXwcToE15NPOPp40EePrhPdcVNrpeWMfJkmB+++56RJ8M01NVz8WIOp05lsGZNANraAhydXDkcf5S9YQdYtHgZfisDWLrSHw2BPrKq6ojIyDFbShIhaSnE5GVQ0FRB20SAiq4aumYCVPVUUBLIo6AtjajCLCRVhFHUkcbIUhdlbTkUNKTRNFBBXl0CYysBcipiKGlIoWWgiLSSEBIyXyMt/y1ScjNQUBFGSyCDto4U9nY6aKjNRlHhawQ64ugKJNFQF0ZRaRayct+goSmOlOxXaAlkWLrCAymZb1FQEUVJTRwVbWmUdSTRs1RHRl0MWQ1xTG31URXIITDRYJn/IiJj97Evag/Xq8q5mJtN1vkzhO4KIfZwDEcS48jJzabsZhFF5QVkXz5HyI5gVvuvoLAwn+vXyzmZNqVY2NtZsndvCC5OlkQe2E7YniByL6SSErOTNQvsWDHPmuCVXmQkHKD0Yhpxe4PZHbiS5Ki9NFUUkXnsMOHB69kbvJHEg+FcOHWC7YFridgZypVzmdxraWJ0oJ/Xk2N8evuK0UcDNNXWUFJwlUvnMzmWnED2+bPc7bzD0GAfPQ/uMTTYx6vnz3gy1ENrUy3XSgvIu5pDzqXznEo7zuG4Q5w8fpTTp45x5Xw65XnZVBbncC33LDmnjpARH0bqwR1kHQ7ndPRuTh0Mpeh0Mh0VBdQXXuJcQhTpMQfIiI2gKPMkRZknyUk9yvmUI1w6mURtyVXaqq5zp/o6TdfLqMzP5UZuDtWFedSUFlNTWsyt0lLqr1+nqqSYyuIi7tTW0dPeQW9HJ/1379HZ2kR9TSXNdbd4+OA+w4P99HXdpfd+J08G+vjw7g3dnW1UFBdyOessN4oK6O1sZ7D7Ph2NddyuKiX/ShZHYvcTsW8HMTHhbNu+gaXLfVgRsBR7Z1sc5jli527PHAczTBzMcVzggs9qX5auX8EcRwv6Aj6xcJUvAcHriU6K5djp4/SvfkNfwCfsXOwQmOph7+FI8N4QHq6cxNLVFkVdVbQs9NGy0EPbUhcNM2307YxQ0lPF3ssJG3c7TOxNsfdwYPX6VWSeP0vVrUp27dlOzOGDbNqynoGhPn775Vd+//U3Pv/wI/wBdbdrOZNxmh8+fuAfP/7AxzcvKS24irWZMct9fUiOi+b12CjD/T0kH4klcJ0/vou92Rm6jb7eLsbHRhgZHqKmuoKUY4m4ujhiYqyPna0lG9b7czL1GJdzsvHydGOBpytrVy8iLHQ94Ts34L/ck2ULXdi5NYDTJ+IpyDlDXWUpbydH4d+/kX/xPEbaGjhYmKIsLYmGghz6OgpE7ttGeUk2u3asJSFmNwMPGqgsu0D0/iB2bvYjcKUHG5Y5s9HPhfW+9mxc6kjgMidW+ljh4qCDhZkipiZyGBtKY6AngY25Mu5z9XBzFBDgN5fVSxxwt9XGb74lB7YvJ25PAPu2LGHNIhsCVrowb54xSxbb4L3AEg93Exb52iMlLcKcOcY0Njbi5u6KlpYm+QX5BAcHIysnS3h4OEVFRQgJCWFtbYMhZcZkAAAgAElEQVSGujrOzs4UFRXS3t5GSUkxlpZmSEuJYWKkhbjYLJqbGtm6NQhxsdkIzf4a7wUeNDU1YmNriYqqLLYOAr6Z8SWbggLJzb3CbOGZKKpJ8+2sb4iNi+ZIQjwiYrNRUJXgmxlfEBcXzZUrOXzz1X8xe+aXtLQ0EbJtM2IiMxETmckiHy9aW5pxc3FCSlyEY8lHOX4sCUU5abxd7VCQleL4sWQK8vNQkJPh4J6txOwNImZvECkxu9m3zZ/0xEjOp8Zy7kQMt0ovUnIpndKcDGL2bqG+Ip+sk7Ec3BNI5snD5F04SWN1CeX557mUeYKy/GzOpCbS2ljF3TsNVF0vpr7mBs11VeTmnOfo4ShuVxSTc/YENeV5PHrQRl9nI5mpCSQc2sNgdwufXgxz7mQC7XU3GLzfSGZKDDkZRynNyeDowZ10tdTw6cUwL0f6uFV+lfjI3RzYuZmsk4lcPX+KqvJ87t+p4/efPvHvf3wP//4n//rnD7Q13Wag5y4vxkb4+fsPPOp/QGdrI4O9XYyPPKKztZGIsF1E7d/LvbZmTh1PYlvQBpKPxHI5O5P25nr6u+/y4F4Hk38WWLx+Ps6Pn94z1N9DW3MDz8dGGX08yMijAd6/fsHE02HuNNXTfbf9fyHiPzlh+6MIP3AI/3WbcJvnjbqWHiGhe2lo7mR32EF8Fq9gfeA2omKS8PBaQkFRFYt8A/jiKzFk5bWRlddBXXMOpubOrAnYRuCWvZiYz0VH35Jla4LwXhqAvqk9yjomqOqa4LFoJW4+yxCT10DdwIJFqwJZvWUXiWnn2BeThLKOEUqaBhib2ePls5yIQ0kYmznyjZAcChommFh5oWnghLaRK1JKJshrmCImp4nrguUoahojIaeFnKoekgpaSCvpsD86ifo7D4hNTMfeZSFfzpZhtqQKGvqW6Js5omFohZCMGsKy6swQnwoey6nr862oLArqeiQeyyAi+ghOLl5Y2TrhNs+b0muVVFbVEnc4kYjIaE6fOUdefjGnMy+QmHIKLQNzlLWMWbAsAFdvP3RNrFm1Ppis7MsUFpVRVnaN+3fvUXe7lsDAILYEb2fbjj0sXLoKXUNLxBU0EZZWQ0HLGCE5Lb6VmgpPC8tOWZhmSykjLKWEmLzGn/kPdcTkNPlKWAYpRU009c2QlFNBRFKeL2YIIy6jhJaBOQrqekgp66CkbYy4ogBxRW1EZNUQGFsxd94izGxdUNc2Rk5JGwMTG/SMrFBW1/8zrK2BjcsC9Ewd0DayQU3XHHl1Q2RV9TE0c8J//XaWrQz8MwRvjL7BHOwdXLjTeZ9nky+ZePWOkfEXlN68zRxbZ2RUdaf2Rvz/gAg5bSN2HYjkUu4Vdu3ZTVBQECdPpHLxXBaH9u8nO+MUT3oe8Gp0hO/fvOSHt6/47s0kn94+59Pb57x7PT5dyfp6cmw6YP2X3eivitfxkce8fTExXe/6186Hv/IQ/2dgerC3m3ttLXS2NtF7v5P77a3cb2+lr+vutJ3p6ePB6cB2Y20djbV1vJh8zqcPHxnof0jd7VquXLnKuXPZhIbuwsrKBq/5C9m1O5xFi5fh7jGfoOAdbNi8DXkVdcTlFRGSkmGWpAQzJcSZLSWOlLIcKrpqKOmooGeui5q+KjLqkshrSaEkkEVFTw4VPTk0DVRw95mLtLIY0spiiMnN5MvZf0PHUAUrB2O0DBSRVRFBVnEWSmqiyCsLoaQmiqaONOoaYsx10sfSXAU9XUn09aQwMVZAz0AGFVVhZBVmoKwmjK6RPEamaqz0X4CDsymWDoZIyM9EWkUYC2dDpNSE0DJRwcXHHk0DJb4S+huqAgVsXSzwXeHDofgI6ltqqai5TnTsQdw8nFm+0o/NIUGcu5RJREw4ze2N3Lx1g+bWBhYv8SEgYA0XL2azI3Qr+/bv4eKFTLKy0vBb4oW9rREHI7YTErQC/8Vz8fe2Z+1CJ04dCeN0YgRb1ywkcvsGUmL2cjxmH7lnjpORGM3B3cEc3LWNg7u2EbLeHx9XZ3zcXdkRFEjBpQs8Gxrg+/dvGBt+RFtTPdU3ykk9dpTTaSfIyswg72oOFTfKuFVzk9aWBoYGe3n/5jmPBrqpvlnO+cx00k6mkJGeSvqpExxPSeTEsQROHIsnLTmO08fjyEo9TNbxaDIS95EWu5vEvUGci9/HlZRoshMOkJMcTdHpZHJTEzh5cA9ph/ZxKno/OamJZByOJHpnMJEhm4gP20FuxnHaqsppul5EbclVbhfnUVuSz+2SQqoL86goyONmYT4V+fncLCqkvuIG95pbGOzqZrivn+GBqeu9vblhOvcw0NNFz70OBnq6GB95zI/ffaSl/jbXCvJoqLpJb2c73W2tdDY10HWnmUtnUjl/KonEmHAiwrdz8MBONm/2x9vHHS9vVxxc7NA31cPYxgSXhW48XDHOmuB1bA3bTnD4dtZu3cD6kEA27ghix4Fd7IkKY/22jQz59rNw5WLs3B3QtzTCyGYObr6eeC33wcLFBh0rQwzs5yCwNsRkrhluS9zRsRBg4WKNvLYicxzMsHO3Z+48J+RVZElMOcIf/MY/f/3MseNHiYqO5M3bF/z042deTL6cUiJ++53aW7dpbKiDP/7N8NBD2psbiI+OxFCgSUbqMWqulZKTlY7fQk/m2llxND6WypvXKC0poK+3i7Fnw3z/3XvGx0ZYt3Y1lhZz8Fu2GO8F8wjeEsiN66UUFV5l9So/1qz0xWKONit8XdmyYSk+82xY4etObGQoN4pzaKguZfxJDz2dTUSF72Sl7wKablVwrfAKO7dsImz7Vi6eO0FbcyXDjzpJjA/D0VrAEm971q304MjBbYQG+rJplTshaxcQutGbNd5WzLfTZpm7EeuX2ePlqo/ZHHnmGMsy11EHV2c9bK3VsJyjgKmhDCuX2LPJfx4bVrkRtXsNZ4+FkRqzjZidK9myxpVVS21wddJksbcZSxbb4DJXFzNTJWSkhZg58xtmzpzBjBlfISEhjoqKMvIK8qiqqaKpqYmioiJKSsrU1tZTd7sWfT09tLW1UFZWRF5eBkVFWVwcjTEzUURUeCbiYrMQFfkWLQ0ZjPQVmT3rK0REZiIiMgs1dWnMLNVQU1dATl4aMXERJCTF8N+4FGkZCYRFZiEqLoS5pQEHordgbqmPhIQQoqIzEZ79DSJCMxATnYIHbXUZbM20kBQXQkJMCElxYWQkxZCXkUBOWgJLY10itvljbqiDtIQYcjJSyMlIEb5tLbFhmzm8bzPx+7eQGLmNpKjtHNq9gaSo7SREhFCac4rTSVFczUxh8G49A523OXEknKToPaQmRpCblUpq4kGyTibS3lhJ0ZVMblcUU3g5i4Lcc2SfTaPgSjYJsZGE7dzKqaQYkmP3k5edTmNVKY1VpaQnx7IjaDWnkqP5/HaMn99P8Gq0nxfDvXycGKSm5BLnTsTxrL+du42VlF89x/m0RHLOpJBxLI6sk4k0VZfR0VBJUlwEJ5NiuVZ4haGeu/DHL/DHL/z03Vv++PUzv/70Pf/652e+f/+al+Oj3K68TlrKUdJSjhITuY/uzjs8fthDRVkRVddLeXC3jb6uTl6MjfDu5QQ/ff+RxwN9fP/hLfzrV968mDrGH78z+WyEj29fMTbymPHRJzwZ7OdeeyuDfQ/+FyL+k5OXX8z57BwWeC9mmd8qdASGKClrEHXoMF3d/eTmlmBubs/x42cpL7+Fn986li4NYO7c+WhoG2Np7YaYlCqqmsbMX7iKrTsOsDs8lnkLVyKtpIOxhTNzbNzQMrTGxmUBQTsj8FsXjImtG/Yei1HTt0BaVQ8DC0cCt4cTGn6IjZt3Mtd9AasDNrE+cDvq2nOYLaqArLIeEgoCNu2I4viZAoytvZBSNsTFeyXHT+cQn3KWyLgUdu2Pw81zKXMsHMktuE762RwCNoWiqW/Bf30jjpicJrOk1HCYtxQzh3l8JSKHlIouYgpafPtnO9LfZ0liYGHPvkMJLA8IRE3bAFsnd9Zt2kZU3FFWrtnI9p1hODi6EHkwhm079jDH0h4Z5Sm1QGBqj565I/KaUwHm9Vt2ErAxmE1BW/HyWkDAGn+iow5RWlrOvfs9VNbUE7AxGGf3hTh5+iKnZoCEkg4iCjoIyWkhIqeBqLwmonLqU8FoFR1UBHOmMxEiMurTNieBsRXqOoYYzLHCbq4Hi5atxj8wBJu5nograPLFbCm+EJJDWWCOsLQaGgYW2Ll4Y+XoiYKKAFNLJ5atWMuGTSGYmNliZe/CijWbCN65H6/Fq7F08kRBwwh5dUNmiqugoGGEh/dKtu89xEr/IGzsXZnr7IGjkxsLvBdTWHqN528+8OLtR7Jy8jG0tEPf3A4tY2sk1AwQVTVERMUAYWX9/zF/HRNXN0ZCwwQxNSMkNEyQ0TFHVmCBnLYx67Zs4/ylHAI3bSYsLIziwiLSjqcQGhzM5cwshnt7eDU6wg+vX/Lju9d8/ydAfHwzyYfXE3x885I3z8eZGH3C08eD01mIseFHjI885unjQSafDvP2xcS0EvH2xcT0HoDnz0amW5mGB/vp775He3MD7c0NdHe20d99j8He7umMxEBPFw/uttPffY+RoYd03mnjwb37vH39homxcVqamikvLSMr6zzp6ac5dCgGT8/5+C5ZzuYtISxdtpLVa9axZm0ghqaWiEnLISwti7C0LELSUsyUEGeGmDCicpLIayoir6mIsY0Rc+xM0DBSRcNIGU1jFWQ1xBFVmInHQmd8V3njv2kFBuY62DjNwfT/Zu+9orI817bd+X3rn0lmYlea9N57b1Kli4CAgvTe+wu89N57FxW7gF3svVdU7CJYsbeYmJieHGuD6Fj/KuNbG3NzblzjecZ4x7v5bBz3fZ3nYaHF//GvfyCvKoGaljSSsjOQlpuOgvIcZORnICM/A1mFmUhKfY2piTx2duoYGkqirDwVXX1JDIxkUFSegZTsFGQVpjPPXh89I2U8FjkQEOqNX7AncmoSqBkqoG4sj7zOXGZJT2Gq+JeIyM1ARV8eSUVRvpz+3yhpyXPy4jFWrOnFN8AHb38vHFzssbCxJDM3g8zcdI6dO8z2vdvo7usiJTOZ6IQoZOSkSUtLYe++IRobaqirLqOtuYbYyEAE6TE01xcTG76IEB9HijMiyEsKpSQjmpz4EJLD/agSplGcEc/ypioG+jrZvr6P5ooiSrMzaCgvoqepgQPbtyJITiQlJorW2mpuXR7mx/dvGbt1nf27drB1YAMrl3XRWFtFXW0ly3u7GNq5lYsXznB39Cajd67z3buX3L09wt5dW+jtbqGpsYa21ga6Olvo7GimobaCuuoSasvyqC7OoqogjZqCFOoKk2koSKYmI4r2ghS6izNpFiZRL4ijWZhCS0EmLQWZrKwrpzgpmsyIpaSFB1KbJ6C/p53+3g52rOlly/J2NnQ00N/VxNC6FRzeupGDW/vZO7iOvQMbGFi5jLXdnWxdt4Zje3Zx5sghhk+d4OaVK9y9cYNL505z8ughTh07zMjftw93b17j0fjoZA3yq5dcPnOKy2dOMXb9KlfPnmH3pkGGBvo5d+QQyxoqWNFcRXNlPqW5qeRlxhMd7o+Hhz3XQr/FdeF8fIO8ySsVUt1aQ6ownZj0eCISY5jv5YaTlwvXQr/FL3QxsenxJAqS8fD3xNbNHs8Ab0zszNG1MEDNUBM1Yy30rI0wnm+JoYM5OvMM0bbQw8jeGAsnC0zsTTB1MMfRcz79OwcIjwtDTVeNxLQE/vjrV95/94ax8VF6lnXx9OkT4E/evn7Db7/8Dn/B44eP2LplE5kZadRVVbJ1cCPJcdFs6V/Hjs39/Pj+Fft2bCLY3xN7S0Na6is5e+ooz5895sXzCZ49fcTbNy/46eP3/PDhWzram8nPy2b0zo3PlcAff/yOfXuHyBakk5Ycw0J3W1zsjfB2t8bZzhBfT1uW+DjSUlfEwd0DHNozyIGhAerKhZOn0od3s6ytjgsnD/L7j2+5cHYfQ9tXc/ncAX758JTvX4/x9tktGsoz8POwJCXSm/QYH/KSA0mPXshSD1N85+sQ7m1B5GIb5lurYG0uh721Kl7uxixcYIaDnRYWZopYmynh4WxIoO88An2sSY/xoigjiPQId9LCnEkJcyIq2I5Fnvo42apgoieKrYUCzvZa6GqIIis1DQdbQ1ycLXF2tqK0VMjatSt48uQe23ds5tDh/dy9Mwp/AX/9yblTJ1jW1UpmRhyxUQH0dFYQvNQJPR0RLM3kcHbQwclBB19vU8ICbXFzNsDfz4HgIA883E0xs1DG28ceYUEy3oucyBbGs31oFUeOb6e5rZS0zHAio71ISvWlrbOQ5b3lRIW6EB8+n9hQBwIXWeK3wJSoQDvyU/0IW+yAMCWIQE8r0sO9KMmMolwQS3tFFn2NhWTHBRK5xJPS7CTKcxLJTw6juSyDusIk8lOCaavMojgjnPLsaApSQ+isyWXrqjZWtVYwuLyJ84e30VSWhSB+KVV5KbTVFHBw21r2blnN4KpOVvc0smltN2t6mmmtKWbnptV0t9Swelkr9RUFtNaVUVOcTX1pDl0NZSxrrmR1VwOd9aXkpcVQkp3EuSO7uDtyhqtnD3P/xgUe3hpm0+ou1ve2cHfkDJdOHuDdkzHujpzl/o2L8PO3/PTuKaMj5zl/bD+NVSXUlhVQmpdFfUUR1y6d58XEA/jrN358/wZ+/8j3b5/z3ZtnvJi4R//aFdRVFnP80B5eTNzj95++496da1w6d4KxWyM8fXiXV08f8PG71/z28fvP60t//voTI8PnqSwton/dai6dP0N7cwOH9+/h6MF93Lx6+XPl64dv3/wHIv6dM3L1JqfPXMDZxQN7B2fmO7kjI6uEnb0zWYI8urr6yMzMp6qqBXt7D1RU9Cgvb6SuroOFPkvxD4hAW98KGQVtlNWN8A+Mpry6Db+gGGaKK6CsbYbJPFfmSKmipGWKi08IOmaOiMlrI6ViwExJZeTVjVDSMsXKYQF6RtaIzlVESlaFtMw87Od7IC2njqKKLmpapixYFMrlWxMM7jiOpeMizB0W0jewm617TuLitRS/oBjOXr7DwJY93Lo7QXV9B/Ps3TE2d+TrmZLIqRkipaLHFzOk0Ld0njzt/zu0LCqnwb9mSSIio8qS8ASKa1pZt2mIqMRMnN19sXF0Y66sMtb2LizwWcLSsBg0tA1wdluIsYUt9q7e6Fs4IKWix3RJVb6cLcuXs2XRMrHFxsUb2/nutLZ10dTQSGJsDKHBIZSXV7J12xCnzg7T0rmc3IJKIhKzkFbW48uZkkwRV2K65GQuYba0KrOllBGVVUNOVRdVPXNEZdT5atakdE5MTh1JBQ0kFTQwMLUmJVNIx7JVhEUnkpAuJDYlGwNLx8mVKElVpoopIiKtwXQxBWSV9dExtmGWqCz6xvPw8QtCkFtMaEQ8CclZFJXWERAcg56pHbomtsipGaJpOA/r+T5oGtqiZ2JPbEou3n5hKKrp4OqxiMVLgtHRNaSuvpmx+xO8/f4jVY3tSCqooWFogaG10/8IETPldT5DxKfnJ4iYq6aPrasnOQXF+AcG09jUwq5de6ivrqE0v5A9W7Zyd+QKE6N3eDvxiPfPnvDu+SPePX/Ed6+e8N2bZ7x9MWmOfnD3NmO3rnN/9BZPHox/Dsh+Wl/65JJ4/Wzisyfik3X64dgdRm9c5frliwyfPcXZE0c/NzM9Gh9l7Nb1z7mI65cvMnLxHFeHz3Nz5BK3rl3n/t0x3rx6zc3rN9i7ew8b12+gsbGZyspqIiOj8fT0wsvbj4DAEBISU8nLL2ahz2JE5sowfY4Y08UkmCMlg4iMNNPFxfhmzkxmzhVhrpIUitrKGFjpYznfAnUjFeQ0JZFRl0BSRQRNE2XMbA1Z4OeCvZs1BhbauHnZY2CmgaG5Jgpqc1FWn4uE9DQkpL5BWm46ElLfICH1DZIyUxGX+BIlxWnY2KiioyOKiMg/UFadia6+JLIKU5GU+5rps/8bFW1Jpon8E1HZaajqyqFrocFMqSnIaUri6u+IqaMemibKXF/6FB1zddSNlFDXV8I/xJvy+hIu37pI/5YNrFy7HG9/L0ytTLB3diAkMhhzWzPK60sYnxhjxbrlTJn5DdNmTyUiKhxZeRl279rOxg1rmG9vjZW5AeHBvhzat4X05HBM9RVJjVlMqSCWppJMwv1cSQjxoa+1hrrCLBLCFtPbUs3qzmZWtNbT01zH1vWrOHPkIDcvnmdi7A5njhyis7Gektxs+letZPTGVSbuj3H+1HF2bhlk1/YtNNVVU15WxOpVyzl39iRv37zgzevnXLxwmomHo1wfOc/BfTvYsHY53V2ttLU20NhQTW1NOeUlQipKc6kuyaayMIOy3KTJlYesKMozI+koSqM1L4mW3CRahcm05CXTLEyiKS+V1sIsylLjKM9IoK28gI7KIvqa69i6upf+3g42Le9ge18HGzvqGOhqYM/6Xg4MrGbbqh4Ge9vZtmY563raWNHayJZ1fRzbs4sDO7ezZ+tmjh/az8UzJzm8fw/HDu1n+NzpyW72vyuTPxURPHv8iNGrVyYdGmdOcWjnDnZs3MD2DesZ6t/AQHcLKxsqaCrJoSInhezkKMIDvfBa4IinpyMZgiTiU6NpaK2jZ1U3qdmphMWGkZSRQnhsJIvDA3DycsHC0QpjG1Pc/RZg5+HIPFc7bNzs0TbTQ9fKEG0LfVRMtNCw0MPA3gw9WxNUTbXQtzZEx0IHTWMNNI01UNJRZt2mtQwd2MkCH3ccXR3Ys28I+J3ff/uJe+N3GRzYyNMnEzx6+JBXL15ybeQqXR2dlJYUcfDAPlb19bJ1cCN3b19jaOsgLybuMX77KvfvXmVb/yoykyLITY+lr7eVo4f20t3VxulTx7h86Tw/ffwe+J3xsdscPrSP3mWd1FSX09xUx+5d2z+LCttaG8lIjUOQHkOQvwtB/i54u1uz2NsBO0ttEqMX095YTHdrJX09DQyu6+b5o5us72sjOy2KmrJsBKmRbN20nNgoP5xsDchICqK2LIOblw+xf3sfKzpKiQ9xIydpCYL4RQR6mrHIUZuUUBcE0Z74O+sxz1CaBc66LPa2xHehOR7OhtjOU8faQhVHOx08nI3wXWiJl5sRUUHzSY10J9LPkuRgB/KSvAnwNCA+zIGoQBusTeZibiCOrYUCehpzMNaTIjVhMUnxS1js54QwJ4G4uCDOnj3Iu3dPgF949/Y1H759zx+/fOTF04ecPLaX0yf3cuLodro7SskXRhEU6ICbkzZ+3iZkpCwiIsQBZztVYiJcSU70JT1tKQvcTLGZp4GHuzkx0YsICVpAQX489XW57N2zhnNnd3L+/A7Wrq4mPc2X1BQf0pO9KCsIojDLj4JMX3JTvciM86Ag3Y+qvDBKBUupEIRQkh5IfV4MO1c30FMtoLc2h86/QaKhIJnB5U0sbyyhuSyDNR3lNJYkkxXrS0NJAmXZYTSVplCcEcqGnmp2rGunr6Wc1W2VbFrRzIbuOnqbSmirEJIeHUBZVjwdNQVsXdPJlrVdZCdF0F5fQl9HHR0NpRQJkhhY083mtcuoK82lq6GMroYyWqsLKRemUpGXRn1pDlUFGVTmp1NfmkNlfjoddSUMDfTR1VBGS1UBQwN9dNSVMHrlDB9ePoQ/foA/f+TDq0c8unOFs0f2Up6XSVFOOkU56bTWVZCTlkB5UR7pSXEMrl/NpXOnOHF4LyeP7OPV0wf8+uO3jFw8zflTR3j19AFvXzzm7YvHvHr6gHcvJ3g0fouHYzd5//op3799zg/fvuTV88c8fXSf7ZsHCA7wx0hPGy8PV1oaajl59BDXLl/k1rUrPLp3lwdjd7h9fYTH98f+AxH/zrl1e4y7Yw/oW7WO0rIqUtOysHdwJnBpGDa280lKzmDDxs0sXhyKo6MH8+cvZGTkLps372Hj4BB9azaxduN2rO3c+K9/TsN7SRhxqTmo6ZqjoG6IpYMn7otCkFTWR1JZHx1TJ0RldRCT00VWzRRZVSPmSKkyQ1QBNS1TtPUtiIpNIzlZwHwnd1JSs8jNL8PTewmJadlcu/WA4ev3MLN1R1HbFD0LJzYOHUVR2xwpJV1UdcwIjUyhtWMlDc1dOLt5Y2xuP9kmNUsKZW0zZkqqIqlkyH9NlUBWfRIqvp4lzb9mSvHPaWLIaxiyJDwB/9A4XLwD8fALQk3XFFFpZaSVtFDXM0NZywgvv6UIcguJiU9BTdsQe1dvDKycEFPUZba8DjJa5sjpWCKqoIOBpSNm1g7kCgvZs2s3u7Zvo6qslOrqWvbtP8y5iyMkZ+SipKaPso4pSlqmyGsa88UsGaaIKzFLSoUZc5WYLi7PzLmKiMmoIKmkzRwpVb6aJcWsuZNw8amdydBsHnnFldQ0tuO/NJzQmBRiU7JxXOCPppE1onJafCMij6K2OTPmqiAqo46ihhFzZVRxdPHGd3EIWYI8BNn5CAtKEeQWY2xuj5ahNZ5+ocxfsAQrx4VYOfkgq26Mmp4lwpI6gsISmS0ug5mlPfNdFjDfyY1Vq9fz/oefePj0BfHpWZjZOuC00BctU+v/ESJmKegiomyAqIrh/ytEGM9zYHFQKEtDI1i/oZ81a9ZRlJdPR1MLe7Zs5c7lS9y/cZ2nY6O8fHCPV4/GeTVxj/cvH/HT+1e8f/2cV08fM3F/7POK0ZvnT/jx/Vt+/fF7vn/7iu/evPxsqf40n8Di0w3G3ZvXuDlyiavD5xm5eI7b167wcOzOZI3r30HrT/MpYP3kwTgPx+/x4slT3rx6zcjlK+zfu4/B/gHq6hooLS0nKSmFrKxsQsOisLF1JCAwhIjIWLR0jZCUU2LKzDlMExVnjpQMorKTwrlv5sxkhsQcxBXmomOmh6axBvqWekipSjBN4l+IyM1A30qT9IJELGyNsLQzZr67DdYOppjb6DMiOuIAACAASURBVKNrrMqixa5Y2RqgpiXNXJnpiEt+jaTMVCSkvkFGfgaqauKoqIqgojINBwd19PUlEBH5B3IKU1DTmIOU7NdIyn2NvPIcVHWkkFSajaj8DL4W+SeiirMQUxRBSl0ccycjvhL5LxR0pXH1d0RRRwYbNwtiM6Jo72thVf8Kro5e5sjpw2zYsh5TKxOCI4LoXtGDIC8LG6d5qBmoUt9WR3ahACf3+RiZG7J+4zoKiwt49/Ylp04epb2lnvISIRfOHGZZZx1mBiqYGagQvtidJZ72COKDEaZG01CWS19HHeXCNEpy0qgqzKa9rpKSnAx6WhrZ2LecvmVdnD16mNGrV5gYG2Xf9q1UFubz2LqXLf3rP99gHd63m/51q+ntamfd2j4OH9rHtauXePF8gkcPxzlyeB8nju5j/54tbBlcy+qVXbS3NVJdVUpRYS4PHDZRmJdJUX4GZfnplOQmU5QVR2F6JIVpYRSnhlKTEUVdWjiN2XF0FKbSmp9CTUY05alR1GQl0lNZxMqGCvp7WumqLqG1oojV7Y2saKpnVdskPKxrrWSwu549G3rYt3EF21Z3snvjSk7s3sLgqi4GVnZP2qn37GBoUz/9q1awdWA9h/bu4ujBfZw9c4Lbt67xZOIBr55N8Pj+2GeoHrtxjesXz3Ny/z529m/kwPZtXDh2lGO7drGxp5MNbfU0CtMoTY2mXJCAMDWa6KBFBC1ZSEiIL6VlefgHeJGSnkDX8g7Ka8pIzUojOz+HzNwsroV+i5v35I3EgsULSS/IIiAqCGcfN0wdLdE000XP1gTj+ZYYOVqga2OMhqU+aua6qJlpo2Wmg6q+CrYu1uib6xAYHsCDJ/eIjAsnITmGK1eH/65Ufcr3797ycPweTx4+4tnjCT7+8AOvX77i0sVhVvX1cezoYf768w/+/ONXPrx/R1d7E60NVZw6tpcfv3vBzz+85PiB7USF+JAviKeiREBFaQHVVWXcunmVhw/G+O3Xj/z+20+Mj93m6sgwXZ2taKgrExIcwODAem7eGOHS8Dk2b9pIZVk+EUu9SYz0JyUmAB83awK8HQld7EZKTADRIZ54uVhia66Omb48jVXZnDm6jTNHt1GYHcMCJxPCly7A08UCx3k6+C20QU9dgqhgd/LSw2iryyEh1J3MmEUkh7ji46CDt50GaWGuZEa64W2vies8NbxdDQjwtiIyyJXwIFccbbTQUhfHSF8GUyN5nOy0cZ+vS0KEO0UZgaREuJAR5UpOvAep4Y4kBtsSucQKP1ddfF10cLNVxcZUjrBAR2LD3YkO88DPy5pFXjYY6Mnjt8iRqoocjhzazu+//MDE/THevXzKw7GbnDgyxNuX9+CPtxzau47MlEByMoIoyA1FKAgiO20Jvp4mWJvKEhPmRk15MrHRnvh5WZEUu4jyokTSkwLoaCykrjyTpuoc6isyKC+Ip7o0kfLCSPKzAygUBpGdvojqolBKBH4IU7xIjXIiIdQOYYoPdQUR1OaHkxvvQ09tBg35sexa28SapkJ2rW6mNjuazoosltcXsKxhctZ1VbKuq5yaghiEyX5U5UVQXxxLceZSynPCKc4IZcuqJsoE0Qwsr2dVWxmlWVE0laYz0FPP6rZKltcXUS6IY6C3kXOHtrKipYLK/FS664vpbixleWs1zdUF9HXU0V5bTGO5kNbqQpoq8qgqyCAvLYac5EgKM+MRpkaTlxFLqTCF3NQYqosEVBcJqCnOZnV3E601xezftoF71y8wfu08P7x6BH/+xOjIeVZ3t9BaU0pc+FJK87LYObiR5OgIKksKGFi3inV9veRkpLCyp43erkaGzx3lzYsH3L97lYkHt3j2eJRL549x5eIJvnv7hJ8+vOLB2DVePh3n4/cvefXsHu9fP+XG1WH463cO7t2Fg40VwQH+7N+9kzs3rnJj5BJvXz7jw7dv+Pj9t7x6NsH4nZs8HB/9D0T8O2fP3oNMPHnB2PhDBjdtI7+gBCVldRwcXRFk51NWXoOdvTNBQVHU1rZy7NgFTpwY5ubNBwxsHiIgKJKWzuUsDopAS8+chf4hePoF4+kXSlZ+Jd4BUfgFJ6Bl7Iiavi36Fq5oGs3H0tEPO7el2Dj5Y2m3kNliisgoaLPQO5jt2/dx6fJ1Nm/ZyYb1m7gycgNhXjH5ReWsWLURe+cF/OPL6YjLa+CwIAB5bUtE5bSQUdHHwyeEG3ceceT4BYav3CIxRYC1rTPfTJ/LDDF5ZkqooKJnxXRJdaaIqzBXSW8ybyCuiIi0GpaOC0jOLiYuPQ9332C6Vg2QJCjC1nkhOsbWfDlNlK+mi6GuZ4aihgGhEfGkCfIxt3bC3TcYG1c/JNVNmCKlyf+ao8hMGR1EFXRQ07dAWkENSytbaqqq2bh2DccPH2J4+DLj9x5x/NR50rML0NAxRVx+Uoz3j69m8Y2YIjOk1CZXmySVmS4uPwkS4nKT72IKTBNXYI6UKv+aJcnUOVJIyKmhpm2Iu5c/2gZm+AWGEZWYidMCP3TN7BCTU+eLGVJoGNkio2qCuLweMiqGSMhqYmblTE5eKVlZBeTllxAZFU9ObiGJiZnoGphjN9+L+LQ8EjIK8VoSiaSSIV/OkEXDwIaKhm5iE7ORVdLA3MoBC2t7jE0sqKyq4+ff/2Li+Sv8l4ZiZuuAmc18pNV0/keImK2oh6iKIWKqRp9h4hNESKgaoG9hxzwnV6Jik+gf2EJ5WTW52ULWruhj28AAt4YvcXfkCo9u3+TZ+F2e3x/l+f1R3j67z8dvX/L2xZPPXohPJulPdupvXz3/3Pn/7avnfHj3+nN70/PHD3g0Psrojav/D/fD6I2rn50Rl86d5tqlC9y+doWbI5O9+edPHef65YuT/795i0f37vPowUPOnj7Dvj176d+wkaqqGioqqqitraeysprgkAh0dA3xWODNQi9fZswWR2SuDFNmzuGb2SLMEJ/LLMnJlaavZ89gquhM5siIomOmh5KOIobWBijqyDFbZhqi8jPRtVCnsCaHlKw4DM218fR1wchCB1llMSxsDbCYp4ehqTqGpmooqIghLTcdWYWZyCrMRE1zLsYmKpiaqWBiIoOLiw7W1sqoq89ETWMOyuqzkJT7GhnFqcyS+JIZEl8wV3kOUqqi/Ne0f/DF7P9mlswMvhH/EgmVOUyR+CdiSrNQM1ZERV+epJxY8ipzWNG/jP7t6xnYsYEtuzZz8doFmjuaiEmMJjQqDAc3B7ILBaTnp2Fgro+KtjL2zna0dbcSsHQJx04c5dbNq6Qkx5MQG0F6Siw9HfV4edihIDUDX097QvxdWeo9H38Pe+pLc1i3rJnGinw6GyppriqmIj+btcs7Wd7ewoHdO9i0YS2lBUIO7d01KSO8c4t7N6+zf8c2mqoqWNbRyqVzpxm9cZWjB/YysH4N2zb1s3/fLk6dPMrIlYs8fnSPx4/uMXLlApsH1rBudTe93S20NddQXVVKYUEOuTkZCHMzKS3KoSg/gwJBInkZ0eRnRFKcGUlFTgw1uXFUpoRQmxpGgyCWBkEslcnhVKSE016cRX9nLRf2bufEjgEObFrHqpZaVrc3srt/DWu72+moLqajLJvOskx6a/JY21LGutZy1rVXsXVVB4e2bWD72mXs3rSGnQNrGBpcz+6t/Wxau4oNq1ewZ2grp44dZvjiWe7cvs6D+3c/hxw/5YmejN/l2oVzHNk1xJ7Nmziya4hTB/ZzYOtWtqzspbskj7KEMEqSIifN2sI0hOkx5KTFIMiIJyTEn7j4cKprymjtaKSmrprO7g5a21uIjY/Bw9sdGycbohKjqGqpYWDXZqJSY7F2s0PLygCdeUYYOphj5jIPEycrtKwNUTbRQs1cFz1bY8zszdEx0cTK0ZzY5EjaulsY3LKBnuUdHD6yj+8/vOP3337iwdhdXj17yg/v3sPvf/LLhx/5/ePP/PThB37+6SPDFy/w6OE9fvzhOx7cv8v46E3W9HUTHOBFZWk2p4/vYfzOMMcObCU9MZjCnHjCg71xdbKhuCiPrVsGePb0EfA7b9+84I/ff+bVy6esXbOSstJCzp87xeDAehITYsgTCsjJzmDpkkXUlQupKckkNy2SpKjFpMQEUJQTS35WFCmxi1nsZYuxjhTGOlK42OnQ1VxAU3UWyTGLyM8KJ3zpAjyczHCw1iY0wBV3RwOC/R2JCnIlOzGAvORAMqJ9yIxaSGqYOzH+NsQH2JMe7kJKmBNhvvNYYK+Fm402mYlLaKnNISrUAz1tqb+9MdPR05HAUEccX08jMuIWkBbtiiDWjawYVyoES8iMciZykTle9qoEehgQE2hLwEITli6ywtvVAEFqANEh7gT62REX7YO9nTaaGuJEhvsysG4lp48d4uN3r/nrt++5c+McB/cNsK6vniJhNJEhLsRHedJQk0p2RgB2loq4z9cmXxDKupXVbO1vJTNlCTlpwfS2l7BzUw9VhUn09zXTXJ5JZuxi8tNCKM2OIDvRj+RIN/KzFlNXHkNp/lLK8wIozPChIH0ROUmepEY5IUjwoCjND2GiNz21GQz2lpMX70dXZTrrW0s4v2c99bmxlKQGs7w+n8rcWBqKU1jZUkhbVRolWUEUZwZQlrOUitwQhMmLyElcRFFGEC3laVTkxNBRnUNbpYDOymzWtVewZUUza9sqWdNaQVNROus7qlnTXsWtcwdpLhfQUJJBd30xewZXUlWQRkdNASvbq6kuzKSqIINyYSp1JdkUCxIpyIijraaI1upCqouzqC/PpSAzgfK8dOrLhJTnpdNRX8b2jSvpbqygLDeVzvoyzh/dw+jIeV4+HOXJ2A1WdTUT4OPBhr4e/vjxe9avWEZnSwNXLpzh5sgwu7cPcuTADprry+hqq2Xdqi56uxpZvaKdrYOr2bdrE1sGVnHq2F727Bxg6+CkrO7WtfOM37nC2xeTle33Rm8xfO40t6+P8OrZBA/HR7l2+SJjt2/w9NF93r95ya8fP/Dnrz/BH7/y128//wci/p3T0NjMt++/5979x+QKC/HzD8TI2BxVNW0W+QawJCAEL29//P1DKCur4/Dh0xw/fp6ioipKyuvo37ST7PxiVHT0WegfREP7cupal5GcXYyEgiaGlk6Iy2nzj/+eyT++kkBUVg8VHTuUtW2ZOkcVTX07/JbEYmBij4ubP1VVbezefZiNGzbT3NTO6ZPnGBu7x7LePhYvDUFFQ5spM0VwcPHEzMYZBS0zpNVNsXNfjLq+FdkFNbz97lfu3ntGe9dKCoqr0NQxRlJWAzEZNcTltLF2XsRUCVU0TByZLa2OiLQa/5wmhoSCJmZ2bpOrR64+GFrNx8jaidK6dtKEZfiFxGLh4IGEgiYK6ob8r29m4+Lug7d/EPLKOvgsjSI4XoCokj5fiqkgrmHGTHk9lA1tcfEJorCigT17D/Ly+QvOnDjO6+fP+OmnX7g79oD0LCHm8xxR1zZhlqQSUkq6SChqT64yyWoiIqvOjLlKzJCYNFPPkpBnqqgs00QnJXSfIGKGmCxSippIK6ihZ2zJbHEZ9Iwt0TG2ZvZcBaRVdJFTN2CauBKq+tZMlVBliogSYrJaTJklg49/ODX1bWRm5iPIyiMmOoHklEycnDwRlZDD1nEhMck55JU1EhKTjqntQqSUjdA3dyI0NgOLea6ISytiOW8+Zpa2WFjaYG4xj4NHT3D99l3cvXyRVdVgymwJZFT//0GEmKrR/ydEqOiaoG9uRWRMIm3t3aQkZ1BWUs7gug1sHxzk5sVhRq9c5tHtm7x8cI8XD+7ydPw2Lx6N8v7lxN891WOf8xCfQs+foODpw3s8f/yA188meP/6Bd+9ecmb50+YuD/22UL9qcFp4v7Y5+rWT7K5E4cPcOb4EYbPnuLKhbOcP3WcE4cPcOLwAc6eOMrFs+e4MXKVayNXObBvP5sHN9HT1U1+fiGVldUUFBQRELCU+U5u6Okb4+rmyUIvX8Ql5ZCQUWDabFG+njWHKXNEmSYmylRREb6ZM5OpojOZLS2Csq4qsuoyWDiao22mgbzWZEOTqPwMXH0dWLVhGblFGRhZ6ODgas08RxM8fBwprcwhIzsOh/mm6OoroqwmhqKKCLJyM1BRFcPAUBEjY0UMDSUxM5PBykoBS0tF9A2lUVafhbzKDJQ15iCtNAtx+WkoaEuhaiDPXFVRRJVEkNaUYq6aGFMkvkRUcTpT536FmNIspNTFsXYzx9TeiJUDvazsX0F2iYDWnhaaOhsRFuVSWVdBz8pleCzyQEpRElV9FSwcLVHVUUFZQ4naphrqG+u4fvMar14+5cD+3azs7SRwsRdmRpokxwQxz0wLIx0FEiIWkx4fQkywL1WFWXQ3VVJflk9bbRlFOel0Ntaxc8sAB3bv5MaVYe7dvs3Zkyc4cmA/Ozdv5sDO7Vy/eJ5Lp0+ytreH1oZatvSv59TRQ5w8cpB9u3Zw8ewprly+wKXhc4zeucHTJw959HCcO7evsWVwLWtXddHd0UhjXTmlJfkIczPJE2ZRWpJPUX4WuYIkBClRCJLDyM+IpCw7huq8eOryEugqTqW7MIWuglRahIk05yTSVZLJQEctBwdWsGVZG8MHh3g1doPRC6c5u38PJ3btYHlLA+XZKfTW5NFbnU1XeRbNRSnU5SZQk5tIXUEqTWXZ7Fy/nEM7BxhY1cWGFZ2cOryXU4f3MrS1nxNHD3D25DGuXL7A7VvXuH3rGuN3bjLxYPzzWtPrZ0+5eekiF48f49SB/RzesYOhjRsZXLmSgWVdtOULaBEk0V0soKcin4b8TBrKcmmrLaGiJIegIF9qakvp6m4lS5CKQJDJli2b2LdvD9XVlcQkRuMT4ENcahwpuWlUtdZiv2D+5/UlLSsDDBzMMXAwR8NSHyVjTdTMddG1NcHQwQwnL2csbE3QN9UmJT2OwhIhguw0vn3/mtE7N/jj91/ZuXULu7bvYOLeA/76+Av88jt/ffyNn7//gT9++ZU///iNs2dO8f7b17x+9Yx9e3dSV11CaZGAZZ0N9PU2k5sVR1pyCDFhPgT6OpKWEEhSfCDzLI1YGuhPwBJfjhzez19//soPH77lwf279K1cNukSOXOCQwf3kpmRwiIfT3JzMsnKTEWQkcyNSyfZt309rbUFbOxrpa+7mnUrGqguSaOyKImwAGdszJQJ8LHBb6E5gb7zWOg6mVOIDHZGmBlJyBIXbM3VmT9PBzcHfUKXOFEoiKC7IY+MaB9iApzIiPSkNCOYgiQ/BNGeFKf6U5cXTla0F0sXmmNvqkyIvwOtdbmUFSbgtcAKRzs9DHSlMDGSRV1pGtam0oT5W5IS7UJB+iKKM3yIW2xJTowb5Rn+BHvq42ouS5iPGRH+VgR6mRLkY06AtwXRoc5kpQYQFeqOp4cpTo66eLiasbKrga0b+zi2fwcHdw3S2VxKQpQvgX72RAS7khzrTUKUB4LUxfh4GGFroURpfjTH9m/gxqUD7B9aQU76UsryYqkvT2NlayklWVEI4gPITwmhoTiVvOQghEkBZCf4IIhfSGVBKJUFoaTHuVKa7U9e6kKKs3wpz11CYaoPwkRP8pK8yYx2pzonjM7KFGpzoyhLDyYv1p8aQRSlKcGUpoVQlR1DcUY4ZYIoqoQxVOSGUZwZQH6aLzlJnggSPMmKX0BKhAstFUlkx/vTWpFOVqw/JWlhCCL9qMmOm/xus+MY6Kph17oOzu8fpL+7hqG17RzcupL+3joSg72oyk1kXXctm1e2UJIVQ3t1PrWF6RSmR9NQkkVDWS49TRUc2L6Bnf0r6Woqp6WmkK7GCtpqS2iqLKChPI/GinzW9DSzrLmKtppiCjOSqBBmMrh6Ga8fj8Gfv/D9yydcPnuc7QNrOX34ACcP7uPI/t2cOX6YW1cv8erpA04d20tdVT4lBekU5CaTkhBKdLg/4cE+CAUJtDWV09tVT3lxFlVlOTTVFbOip5ETR4Y4fngXI5fOceXiOcbv3OTFk0c8HB/lxsgl7t66zosnj/j95x/589ef+OnDez58+4Zffvye33764T8Q8e+cjMwcbt0e4/sPP9OzrA8jYwuMTSxRVNREU9OQkJAY0tOFpKXlkpaWy5o1m6msbERT05iOjhVcuXabjZu24u61iJrGVq7eGmff4ZOsXL8F/+BoZoopMl1MYfKkW0GfL6bK8vVsJcTk9Jkjqc0scTVMLVxRUTNGRc0Ie3sPNm0a4sH9J+zYtouffvyV9+++Y3j4MgkJSSwJWEpBYSnLevvIKShjroI2sprmiMhqoqprQUVdF55+oWTnlRMQHMNXUyYt0NJKOsyWUEZKSRcRWU0UdKz4YroMU8UUMbfz4Ivp4pjaumLj4s0sSSWiU3IoqGxCREaV6KQsmrv6OHjiAhnCUr6YKoKuoRW2jguQV9LE2zcYSVkN1HQsWBgQjZ6VG4r685gyVxUFHStmyaoRmSTg3KXrDO3ax/HjJ6mprqS+to6dQ3t5OPGKpvZlhEen4Ls0GmllPWZJqTBNXGGy3vVvY/W/ZkszZY4ssySVmC2lzDQxOWZKKPH1LGlmSSoxR1oFcVlVRKSUkJBWwdreBd8l4egYWP7dGDXpfpBRnQxFz1XSQ0nLnFlzVZFR0kNSVoP0rHxq65qJiownPU1AYkIqEeEx6OmboKZpQE5+BY0dfVQ39+LmE4y8pimiclqY2S5gcXA8BiY2KKhqY2phg5SsElLS8kjJKVJZ20BsUioSMgqkCwtYGhGHrJouoor/V0eENrP+bxAxR0kfMVUjxNWMP0OEpLoJUhqmzFXVQ15DHwNTS8Ii4ygoLCUqMo762gb616xj++BmbvwNEU/ujvJ24hGvHz1gYvwWE+O3eDFxj6cPx5m4P/YZGh7fu8vje3d5ND7Kw7E7vHzy6HMN7Msnj3j19PFnw/WnAPbE/bHPUHHt0gUunD7BmeNHOHnkIIf27mLvzm0c3DPE+VPHuXFlmKvD5zl19BAHdu/k9PETXLo4zOXhS+zaOcS6NWupr68nIyOLqqoaiotLcffwZJHvEuwdnNHVM0JNS5d/TZnJTNG5TBeTYMocUb6ZLcJUUZG/QWI208VnM0dGFEVtZaRUJDG0NkBBWxYZdQnktaT4avZ/o6IvR3xqJF7+LljZm2DtYIyJlQ5uXvY4u1uTlBaBp5c9ZhZaaGhLoaA853MeQklZBCXl2cjIfY2MzBfo6ooxz1YNY1N5VNRmo6Yhgo6+DBo60sipiiAuO5050lMQV5zNdMmpTJecipjSbEQUZiCiMIOZMlOYIf0NUuri1HZV0rSsnsHdG8mrEJJXISQrPxNnTycKKwqJTIgkOCKI9Nx0dEw0mSH+DSbzDAmODiQ6IZL8wlx2DG1lbGyUvpXL2LhhDYf370GYnYrrfCtiw/wx0JTH2lST0MUeRAR40ViRT0d9GY0VhZQJM4gJDSA7NZ6+ZZ1cOH2cW1cvs2PzADu2bObsyRP0r1tLcX4edxecpK2xjrW9PTTVVlGSn0t7Uz37hrZz5cJZdmwZZOLBOD99/J5v373i1cunjI/d5uyZE5w6foihbRvoX9fL8u4mmhvKKS0VkpOTilCYTklJNikpESQlhJAQE0h6fBD5qeGf8xClaWHUZ0VRnx5BQ0Y0rTkJdBem0VGQRl1WLCUJobQVCVjVUMnQml52rV3OxUN7eXL7Kif3bGdFYxUNeUk05SfRIEygNjuWxrwkOstzWFZbQHdtEXsHVnFm/3Y2LG9j7bI27ly9yMOxm5w/dYRb14e5fOkcd25fZ3zsNnduX+fO7Zs8uD/OxIP7PBwf48XTpwyfOcPJg/s5PLSTY7t2cWRoB5tXrqCrooye0nzW1BYz2F5DV5mQ0rQ4WsrzWN5WS1VxDvU1pTQ1VVFXW0FFZQmdne0MDGyku7uTrKwMFvl54e7lRnBEEAv9F5KSm4aTtyuWLjYoG2uiaKiOjo0xOjbGyBuoIW+oiq6dMcbOlujMM0TXXAcDC12cPOwxtzEmPimaEycPA7/z8cfvGD53lrV9K3ly/yF//fIbd67d4Ps37+D3P3nx5Cnvv33Lq5fPeff2JfA7Rw7vZ2zsNmdOHaZ//XLu3b3K0I71WJvr4ONpT1zUEtKSQwgPWUh2RgzFBQL27tnJ5Uvn+fGH9/zy8w88mXhAbU0FZqaGeC5w/SzSLC0p4PixQ2zbOkh1VRnnzxzn6L6dHN61iRXtdRzYuZGtG3o4sW8zVYUpRAa6kpMaRGKkF4sXWhDgbYWDpRJhgfbEhroQFmiPr7ct4SEL8PWch62FBtamqswzV8HT2Ri/BRZ4zTdkgb0OS72sSI1YSG6SP2XZYdTlR1GeE0pRRiA5Sf64WKtjpCVGXNgCKosSSYj0xtvDHGM9acyN5FCV/wZDbRF83PWJCbIjK9GTjFhXEoNsWOKqQVyAFUkhdsQF2pAS4ULEEht83fSJCHQgOtgJB2tlAhZZExe5gAUuBrg66jCwrpnh07vpbi4jNy2S9MSlJMf5kZ0ejDArjJhwd7JSllAsDCc61Bk3Rx3qK1O5dXk/F09uZ8/WXq6c2k5ZTiTFWWFkxPrRVpnF6vYyIv3nUyWMYUVjHoIYb3LjfajIDiI32ZucJE+KMv2oyg+msSyKwgxf8pO9KEz1ISfeE2GiF5U5wdQVRFAhCCE33pe28hSqc6MpSw8lN9aP2twYUkMXkhrhTUVODCWZYWQn+FIqCKYsO4iMGA8SQh1IjXIhxMeMrDhPBPHeZMX5UJIZRka0LzkJAVRnx1CZFUVRcjAVWVF0V2XTUpLG8R2ruXJ0G0Nr27hwYBM713dQJYynvjCNVa0VrGmvYkVTKcubS2kuF1CcGU1rpZBlzeVsWt3FqQPb2biijfUrWjm0a4CDOwdY1lLNpjU9bF7XQ35mHKXCFFqrCxEkhlORl05fRz1tNcUc3LkJ/vgIP3+Av37h3fNHnDiwlx2b+9m9fTN3b17lvG/yEwAAIABJREFUuzcvuH75HDu3rqWmIpfS/FRys+IoFiZTUZJFYU4iLQ0ltNQVsWZlKyu761nR00BhTiLF+alsH1xJWVEme3dt4eG9Ozx5NM7Fcyc5c/II588cZ+TSOR7fH+Ph+CjfvX31GR7++u1nfv344T8Q8e+cFasG2H/oNBsHhwgIikbXwBIZeQ1EJRTQ0DZBW8+c+S7eJKcJKS6rp6qmAxNze+bZetDW1svVkZvcuXOXM2fO8ezZCy5dvsaDh0/Ye+AoNfUtOLktQl3bBFHpv8VlEsrMmqs8mYMQV0RCTgMv31DMLJxY6LOURf6htLYu48b1UTZv2s6tG6Ncv3qDLZu2MnL5Cndu3OTS+Qu8e/WagweOYmzlhKndAsobu/EKjMJ9UQgaBtYs8A/FKyCCmXMVmSOtgovXUmRVDRBX0GKmpDL/mi2LqJwWYQlZWDl5MV1CEU1jG+Y5e+HsFYCEnNpnt0KaIJ/UrDySM3Kxc3RFXkmdRf5LaWrtIVtYhp7BPGTktJkxRw5dQxvSc8rRNbZDQd0QRQ0DRKQUyC+poL1rOQHBYewc2k1sXAJzxCWZPVeBkJh0WpetJ11YgZtPML4hCcyWVuerWTJMEVX4HIL+RkR+8uZEVp05MmrMVdDm61nSTBORRUZZFxVtU2bPVUJGWRdZFT2Co5IorGhCQ9+SL6eJY++6CBEpFeRU9bF29CSnqIbcgkokpBSRkJInJDSSivIa2to6iIuJp6qimqysbJyd3FFW0WSRfzDldW209q5DUFiDpLIupjYexKYW4OSxBGtHT1Q1jVBQ1kJVTRt1DV3klFSZKSLOQp/F+Cxeiom1A0fPXSKvvI6vZ89FRlWPuYpafwfH1VHSm8cXc+SZo2SIiLIRoirGzJDTRUTZCAl1E0QU9RBT1EVGwwQZNX0kFdQwn2dHZGwC4RExLPDwpry0gsF1Gxi9fpMLx09w99oIryce8eH1Cz68fsH71895++IJr54++t8g4VO966dQ6IuJh5/bmz79NnF/7PP7pzD2p/WlT/WuRw/s5djBfZw/dZw710cYuXiOC6dPcPHMSUYunuPapQsMnz3F6eNHOHPqNEePHmVwcJBNmzaxc+cuqqprCQuPJDkljZraRqrqGmloacfbbwkq6jpMnSWKlLwyX06Z8b9BxBSROfxr1ky+mjmNaWKzEJUTR91QE0nluciqy2A4Tw9pNXGkVMUQkZuOmqECEtLTkVGYjbT8bGQV52BsroHrgnlY2ughLT8LvwA3gsN90NKT519T/4G41FR0DBTR0VNgrvQUpOWmIq84DU1tcQyMZNFQF0FOegpa6uLY2+hhN08XY0MlRES/QktHDgNzdWZKfI243ExkNeaipCvLXGURxBVnI68lhYq+IotCvGjorqWxp47F4f7YuM7DyskSy/kWeC5ZiKK2EqLSIojKzCa7IIXk9Aic3a1ZGrKImvoybt+5xp3RGwxfPMu+vbvp7GghPDiQ9pZ6/HzccXOyxHuBPRqKEqTHhbKivYHB1cvoaa6htqwAYUYSGYnRlAgzKc7L5uCenRw/fID9u3eyZ+c2Du3bzfUrwwyfO82yzjbWr15JZ0sjuVnpFAqz6evt5tC+3Vw4c5KjB/cxMnye5xMP+fDtG55PPOT08SMs7+6gtCCX1prSzyd7zfUl1NcWkF+QQkpaBAlJIYSELiQ9NYys9DAyk4IoyYqioSCZutwEGrLjaMyOoTwpkJbsWFqyY6lIWMqy4gw2t1bQU5hBS24SHUWZtBdns7y2mIODa7h17igXD+1mcHkb3ZVC2koy6CjNpLdaSE+FkPbiLJZXFzHY1cyu1cvYvKKT/Zs38GTsBicO7ubkkX3cv3+Ld++eMXLlAqdOHuXc+VNcuXKJkZERHj58yPPnL7l58/9k773CqrDztut5n3dmMkmsIFKU3nvvAgJKkd6l99572/TeizQRUcSKDTUWsCMCInbE3rHEqDEzySRTMus9cOL1fAff2RzOwf9o732+1/W773vN8d3b77h17TrXp6e5cmGM04eHOTS4lf6WempyUumpKqarsoDW4iwaCzPprClm64YGNrbW0VhVRE25gG1beunsaCU/L4ve3h52795JQUEBickJ+K33ZJWVCRarTQkIXU9dax3Ovq7IaSqjpK+Bkr4GWpYGaKzSQ8FAFTk9ReT1ldC10cMxYB22HmuwcrLCfK0ZptZGFFcIuP9ojosT5+juauPBnVk+vvuWG8Fv+ecvP/Pm9UtePH/KixfPmJgY58rMNDOXL/H61TzwK1OTFzl5coTL0xPM3rrK3Ts3GR09THxMKE4OVmRnxOPusgZHOwucHKxITYnn8vRFLoydZvrSOLduXqG9rZEiQS6tLfW0tTbg7raO2JhwLo6fZXTkGx4+mOPG9ctcm5lk/Owpvtk3xKuH9/nzt/O8fjjHz2+fMTV6kPzEEHITAsiO8yM1wg1/Z1O8HAxwXqNNapQ7dpaqrDJTZ5WZOut97bG11sPcVA1NDQnysqOIjfKgsiSJuEh3zAzlcLHTJzXOh4RId1JjPclO9aMwO5C4CAcykjxxs9dBW1mI4sxQchL9CfGyxmedCXrKwuirL0dXdRkmOuJEh9qTmexDeIAlCeGrSY9fi7eTGiF+ZiRGORAbbk+ovzV6GsvxdVtFmL8dzvb62FqqEOhjRai/LUG+lmQkeDFyoIe64jjy0vxJiXMnPtKJ5Fg3EmNdSU/yJTbCmfhIFzKT/di3vY17N85we/oEh3Z0UpIVwdylY5w62MfGxnzKskMpTPKjODWAyuwQqnPD6KhKoV4QQU1+CIIUL7JiHKkvCmZjYxJ1hSE0l8ZQmx9BbV44mVEuFKX4UZjkQ01eJGUZwZSmB5Ed50N2nA8lGeGUZkaQlxhAVqwveYkBVBXEIUgPJjPOm5RIN6ID1hDiZUGEnzVJ4U7EBtkR7rua5AhnUqNcCfVeTZT/WvKS/RGkBpGT4ElZRiB1BZHUFUVTkxdJZV4ETaXJbKjOpKchj56GAtoqM2kqTaWpNI06QRLtVdkMbW6it0nAlvYyynNi6G0u5eBgN+3VBXQ3VXBgey8Hd/SxtauJbb0ttNUVU1eWQ2ttIYWZMZTlJlKUHk1VfjKVuSn0tlbT31HPni1dPL93nb++f8U/fnzHhVPf8M3BPVybHueHd2/45aePvHrxmG9fPeKbA1vpbi9hS081xfkxCLIjKcqLprwwnuQ4H+rK06ivyqCsII7cjFCKcqIoLYyjqjiJxuocdm/fyOWpsxzYu43To4e4M3uFmUtjPH9yl3ffzvPhu1fMP3vILz/+wHev53n76iX84+//hYj/5HPzCCYyOp3W9n6G9p2guraD02cvExmdjqy8Npra5kRGp2O71oPwyFRs13ogtEyGtfZepKTkcPjQMT68e8/+vfuYnJzk9etveTH/imvXZxk+coLElGx0jVbxtZAEC5etZOEyqU/Z/eWfPAdyStokpeVjZmGHoKSWs2OXOHLsNP4BoSQnZXB5+jo3r9/m7ZvvuDt3j4nzF5kav8iuwe0UCcqoae4iq7iWpu4BHL2C0VtlxyIxORS1TTGwdEBJxwwlHTMklXVR1jVHXtMYBS0TVPUtWKGoja2LH3buAfyfr0WQVNZF3cACQ0t7rB3c0TK0QF3HCEU1HVzcfTC3tEVIWBR5BRXUNXQICAyjqKSBwOAEVNVN8PaNwHK1M86uARgYr2aJ8EpExKSxtXPi1NlxLkxOc+fBY+4/fkZSWiZV9c00dGxmYO9xckobWamkh39kKt4hCXy1TAahlSoIS6qyWFyRBcvlPv3J1jJD23Qt8pqmLBSVRVRSla+FViIqpcIKOQ1WyGkgLKGAsITCvyHGACFxeWRV9PBYH4GKtimKGkZY2bmTnl2MlY09YuKSmJiY0d7eQV/vJqorq4iJiiY9NY3s7Fx09QwwX2VNQ2sXfYN7KapuwT8yGXlNY9Y4+6Nvbsf60HgcnH1QUTdAS9cEUzMrHBxdcfPyxcsvAEtbe+zdPMktrqR3cDeZxZVUtXZh7+qLlKImUkq6iMtroqRnyXIFXZZIarJIShMRRQOWyuqwTEEfCRVDJJT0WKligLSqPuJy6qjqGmBuZYO3jz9xcQnExyawsaOHA7uHODf6SYz18NYsb54+5t38c7579em9nn/Ci6cPPl8XfrswvH7+hDcvnn6Wy/1vh8Rv0abfgOPJ/Tufp1vvzd7g5pVpLp47zbmTJ7h6aeJzwfZ/T7v+BhEzk+NcOHuK82fPMT4+zokTJzh27BgnRk6yoaOLzKwcikvK6OrdTG5hMeuDQpFRUGbxMjEWLBVBRlGVZeKSnyHiK6FlfCUsxJ+WLuGLJQtZILLkc5xJVl0GVX0VzNYas1JZFDF5YSRVRDGx1cPUQgspRRGERf+EpMIyNHXl0DNVxd5pFYERnhSVZdDQXo6XnwNuvnZo6sohJr0YBRVx5JREkJBaiKKKCNo6UujoSqOluQINVTF01FaipyGFovRSFOWEUZRfjpy8CBo6sugYKyOlJMpyqcV8uez3fCXyB5R0ZZFUEUPdSIXlssIo6ymgqCPHWrc1aJtqIasug7qhGmJy4vxJ6EvWR/jjvt4FH/91tG4op6wim7iEYAa29bJv/y6OHD7A4UP72b1rB12dbZgY6OLt4Yybsy3urjYcGNpCWVEGh/dsY/LMcfYN9tFcVUyFIIeq4jwyk2LITomjOD+bo8P7mBo/z61rM8zdvMbd2Ru8ev6Eh3dvMzV+nqa6akoF+Ty2HSIrLZn25gZGjh7+1IX45hCz16/w9tUL3sw/48mDu1yfucTBvbtpqa+mtbqI+tIcqoszqa/Mo7Y6n6LSVJLTQgmL8iI+KZDklCCS4teTmRRAVV4cdfkJ1GbH0pKfSHV6GFUpQTRmR1OfFk5JtC+NaRH0CNJoSI2kLSeRjcWZdJdks6Eog67KArY0V7KxtpS6vBRqcxKoyY6lKT+FzrIcukqzaStMo6csn+2tdRzY2MGurhYObe/n1vQFJs6OMD15jufP7/P4yR1u3phh7PwpJifGuHPnNrOzs0xMXmL84iRTU9O8e/eeu3N3uHPjBjNj5zm5fx/DA31sbamlJiuZ+vx06vJSaCnOYWNDOVva6+luqqShtIDS/HRy0xLYuqmb0WNHOLB/D4cPHWRgYAupqamER4ZhY2uBlY0ptwKeczPoDQVlBRRUCrgR+gGn9R5omOohra2IlJYChmtNcPR3xsp9NXq2upiuM8FsnQWKhirIa8tjYb+K8roytu/aSkdnC/v27uTHj+959+Yls373uRn4il9+/okPH95xfOQYiYnxmBgbcub0Sb7/8I5//P0XNvf1cnH8As+ePuS7t6+4fm2a16+ecfrUcZoaa/D0XIeHhyNbtnSTnh5PfV0lm/u6uTB2mqtXpsjNSSc2Jpwzp09w7uwo58+dZGDrJioriqmpLqOluY5rVy8xcfEcx44eYlv/Zu7enIV//sq/fvwzP797w8cXDxjetpGKjDiSg13JjPQiJ8aX9CgPMmJ98HddRUygI272BqhrSOHgaEpYuBerLDRRUhbF2cWCvt4GXjy/zt7d3Qgv+R1uzuZEhbvi5WqOroY4dtZarDZXxsVRh4QYJ2LD7clI8sbHxQhvR0PyEteTEu5KoKs5xhpimOusxEBDFDWFRTjYahIRbE9CjBM5aa7EhluQleKMv7cR4UFWxIQ5YG2uiKbKMnTUxXC2N8DBVhtLU0VcHfTwdDbCzV6HEF8rirMCqS2OpKo4ita6VKJC1pCZ7EV6sjeFuSEU5oTR21nCoaFuxk/t4cjuLpor0inPjiInfj29DXl01WTQXJJAZXYIgmRfChK9KUr1oSzTn+bSaOoF4VTnBVKY7E527DrKsrxpLAmlJj+IRkE0dXlRNAniECSvpzo3gvLMEOoL4yjLCqe2MI4aQRxlOVHkJPqTGedLSVYEG2py2dZdRVa8H5lx3qRFexAb5ECg+yp8nYwJ8bIiPmQdnvb6FKQGUl0YS2yQA2E+1lQVxNBSmUZqlCu5iR6kRztRnLGemsJwqgsiKM0KQpAWQH1xHFV50TSVJtNSnk5DcTIVOdEUJAdTlhVFZ20u7VVZNJakUCtIojwnjqy4IBqKsxna2k13UyX7t/Uxe+kC3796xKHdW6guzqQ0L5Gy/CQayrKpLkiiIjuOxtIsdm1qYVtPM9t6mrl07jhvnszRu6GBmFA/Bvt7+PH7b/nlp4/89S8f+PmvP/DDh5f8+OExr59eYeTwVnJSgxBkR1JZlEBeeihlBbGkxftRkBlGWUEcJXnRlObHUleeSlN1FjVl6XS1V3PuzGFOHBti9uYE798+Y/bGFNevTDBx4RTXZia5NjP5eeL147vv+P67/xqr/6NPUkYVYzNbouPSmbl2l38CP/0CltbrWOvgQVvHZmLiMygqreP0uUs4u63H1s6NtQ4emJvbkp6Wze7dQ2zY0MnZs+f55ed/8ubb99yavce9h88ICY9DTduQBcIrWC6tgqyqAdLKeojLarBEXI51rn4oqeohJCKFg5M3AcFRRMWmYGGxFjV1HTKz8hnac5Cffvwbf/nzz8zN3uPK5avs33uAjs5exi7d4uK1e/RuP4CsuiFCK5XQW2WH+Vo3VirpIKmsywpFbUxsnBGWVCY0PhO9VXb8YbE4uuZrkdMwwtDKkQUiUiyXVmGRqAxq+qvwCohASdOQqPhUktJzsbS2Q9/InC+/WoyomCQWljbo6hnj6ROCj18kWjqryMwpIT4pm/6BITb27SA0IhFtPVP0DFexdXCITf2D9G3ZTntnLxv7Bjhz4RKDe4/R3LOdkrpO9C0c0TZdi665PSsUdfmTkBRLVyh/vkgsk1JDTsMEszXu6K1y4EthSRaLyLJwmRTyagbIqughqaDFF4vEUFA3ZIWcBl8tXYG20Wq8A6PxC4lDz9QWaSUd1HTNWePggYKyBlLS8jg4rGPPnr1s2dxPUaGA9NQ0EuLiSU/PZJWFFVnZBZy5cImhQyNkF9fgG5aA6/oIVHVX4eYTTmJqAfLKOsgqaCKnqIGaug4Ojq6ER8exe99ByqrrUdDQRlXHCBsnTzbtOMDM3BMS0vOxWOOMtrENf1wiweIVyshqr0JM0ZDlSoaIqRizXMkQcWUDVqoZI6tpioLOKuQ0jFipqIWesTnWa+1wdfOguLiUtpZ2jh0+wtTYONPnx7l/4yZP79zl5aMHvHr8kFfPHvHmxRNePn/Es8f3Phenf1td+m3G9btXL3j3ev6zwfq3y8Rvn71+/oQXjx98nm/9LaZ0Zeoi16YneXhnlm/nn/H43hzzTx7y+N7c507E9MUxJs6fYfTYEYYPHOTUqVOMjo4yNjbGzZs3OX/+/KelqW3bWf/v5amouER8/IOwc3JDSV0bCWl5loiIs1hUnK+FRfhyqfC/AWIxf1j0NV8KLWSJhBCy6vJIqUgirSqFjrkmQpILWSj2J4SlFqKiL8cKOSEWi33BSnlhjKy0MLbUQlZNHHk1CUxtdFHXk8PJ25ZVtvrUtZcRGOGJnLoEMsqiiEkvRGzl16hoiqNnKIeungyGBnKYmyijpy2DvMwngJBcsQBVtZUsFf4Di4V/j7yaBGIyS1HQlmaB6BfomKsjLLUIYalFyKhLslDsK/QtP61JLRRdgJyGLGJyonwt8hXG1iasVJJEXlOB1p4m9h8axM7BjPjEELp6mhjY1svWgU1MX7qIl6crNtYW7N41SFpyHDZWJqQlRxEW4sm+3ZvZ1N3I+MlvuDx2koGeNjobq+hpa2BHfw/tDVVs29TJuZPHuTY9wdT4eSbGzjJ54Rw3rkzz7s1L/vL9O+7P3WLzxi5aGmppqqsmOT6G3Mw0ejraaG2s49D+IS5dHOPFk4d8fPctf/n+HR/evv5U/puZYs/WjWzeUE9DeT6lgjRKi9MpEKSQmByKf7AzcYkBJKeEkJEaRkFWFJV5CRSnhFMYG0RVRhSV6RE058fRWphATVoYxbH+lMcFUpMcRnVSKMWR62nOjKO3PI++6kI2VgkYaKliuL+Dk3s2016aQYsgmXZB6r+t1xk05yXTXphJb3UR+3ra2N/XwfHdA4wO7+KbvdsZPbafl88f8PTpXe7MXuPa1UtcmhpnZmaa6ekpRkdHOXHiBJcuXeLN69fMXr/Bves3uD4xzvkjw4zu3cmhrRvpb6hkU305rSW51AsyaS3Pp6k0j7LcFIozkykvzKQgM5nKknx2DvZzcvQoU5MXOHrsEAJBASGhAbh5OuHl68LNwHlMLY1Z47SGqJQYwpNi8Ajxw8x+NXJ6KsjqKrMuyJW4vETcwz0wsjfEdJ0JCgbKaFroYGxrjLOvEy1dzezYPcDefTt5/OhTQfOu2xR/++lHbga94f27t9y9O4dAUMCqVWZsaG+Ff/2Tv/z5IwNb+9nY0825c2f49Z+/8OH9t8Df+etPH3n18ilFglzMzPQYHNzE/fufLhRTk2NcGDvNwwdz/OvXX7gyM8nOHVsZHfmGvk1d7NyxlaTEGGysVxEZEczgts0cObyf5qZa+jZ1U1NRSX9PL9cuXeLHd2/h77/wy/vXPLk5zet7V6nKTSA+yJnMGF/KcqJIjfTC3d4If3crVhnKY2SkRnJKGBYWuujqKeDmbkNwiDtrbAzZsrmZgf4WDh3YjKebJWbGSliZqmJuqIiliQoG2isxM5ElPNQOLzcjEqJcSYx0xcJQjqRwN/KSA0kKd8POXBU7c2XM9aVQkVuAgbY46+w0CQmwIj3RkfhwCyoLAwj2NiYmyJpAr1VYmyqgpbwM57X6ONro4GijTYDXakLW22Btroi9tSpF2SGcOrSJ4qxAEiOdSY11pyAriJqyeNZ7m5OW5EVKvBdFeRGUFkRRXRxPUUYI6TGeVOZG0VKaTEGiL5XZITQWxVAviKAs05/iNF+qcoNpLo2hJj+EppIoavJDKE7zojDZnfxEV4rTvKgXhH9aYSqIpK08kYqsYBoEsZRkBlORE0lBcsBniKjIi6EkN4qakiTqy1PJTFyPt7MpSeFuJEe4kxjmSnSAA1H+9sQFO5ES6UFatBcJoS5U5MVQI0ggPyWIgtRgynKiKMoIIyfRj1pBFOnRLpRlB1NfHENDSTwVueEkhztRnBFERU4ktYVxNJUm01yWQm1hHGVZkZRkhFOZG0N9cQr5yaH0t1dzfGiAwa5mtm5o4vCuQaZOjzB3eZJHN69yfXKM6qI85o1qGd6zhe2bN5CbGkVBSgSp4d5U5iXR3VDCprYadva1c3jPVi6eOkJHUxWB3s50tTXw4dsX/OXjd3z76hkf3r/hH798z1/eP2Hy3AGaqnNIjvEmMcqblFgf/D1tSIn1oSgnhuyUIIpyYigvjKc4N5bqkmQqBEnERXhSUpjK1v52ejobOXRgB5cmTjNybD8jxw5y+OBu9g/t4Mr0RS5dHOPx/Tu8ev6Mu7O3/gsR/8mnpWuGr38EsQmZZOWW0tK+iYKiahRVdAkIjsHbLwxzS3s2dG3hww9/Z9fQEcYnr1NZ04qVjSNOzu6oqqoTFRXD3n0HeDH/hrn7j+jbsp2hg0fJLiglNiWHyKRsgqJTcHAPxNTWBQNLBzQNV6Otv4rC4hqS0/JZbevMhq7NpGcVstbBDWMza0xX2eLm6Y9/UCQHDp1gU98A7h6+DGzbxeNnbxgZu0x7307sPQJZIqGArLoh5mvdMLFxxtDKka+WSbFCURsVvVUIrVRCVFYdR69gpFX1UTOwREJBiy+WrmCRqAzCKxURkVImNC4dv5AYYpKzGZu8wpWbdzFdZY2sgioqqlqstrajvqGFgW27SEjOwcHJG2MzW9Y6eODi7k937yCNLT30DwxxceoaAcFRVNW2cHz0PGfOT3Fp5hb3Hr7A0zeUxaJymNp+mkpV1DZHQkEHY2sXRGU1kVIxYMFyOf4kJIWwpCrCkqosk1LDaLUzVo4+LJdRY9EyGUSlVFDWMkFdbxXiMmosXi6DlZ072karkVLUxs03jPC4DPTN1qCgbojISiVWyGkgJaeOrIIqK1bK4OTkQl9fP82NTeTn5hEeGoa7qxtJSSmkpqazfccedu8dpqCkinUe/ihpm6BvboeUgg65xbUkphZgZmmPmcUaJGWUMTQyx9nFk117D3D+4hT7Dx/DYs065DX0EZVTIb+ikZzSOgws7Mgqqqa4tp1Vdu5IKOkhIquJkLQ24qomiCobIaFmygpVI1aoGnyCCC0T5DSMUNYxxsndi7CoaOITkhgYGODAvv1cPD/Gi/uPeH7vPs/v3Wf+wUNePLjH07tzPHt4l1fPHvHqxWOeP7nP25fPefd6/vOE62+Xh5dPH31+v0nlXj9/wrvX83z/9vVn4Hj59BH3b9/k+uUprl+eYu7GVe7cvPY5snT/9k1ePXvM80f3/z9F6wtnTnLs8EGOHT3C6dOnGRkZ4cyZM1y/fp3x8XF6N22muKSMwNAI4pPTKCguIyuvEA/fAKQVVFgotBwRCSmEJFayYNlyvlwq/O8o0xL+uHgBXwotZLH4UtQNNZFVl2G5jAi6q7SQ1ViJtJoEUqpiSKuJs1TiS0RlFiOpJIKU8nIk5IUQlVmMqMxixGSXIK+xAlGZxSwR/xPrw92xdTZHTHYJ4nJLWSb5FaJSC1BSF0XbQAY9QzmMTZQwNVNBV1sGOZmlSK5YwHLRLzA118RunTnaRkosl17EkhVfo2ehibaZGoo6Mvzui9+hZqjIQrGvWC4rjKKOHDYuVvzuD79joegCFosvwsBSH3sPB0RlxfhaZAEikkJ09jRRXplLRVUBiUlRtLU3MjF5nuvXLtOxoYWc7HTCQgMoEWRTXpJDcmIoWhrSZKZGMnJ0DycP7+HC6BE2ttbR1VRNU3UpNaUFpMZF0NFUw8ljhzl1/AgXz5/hzq3rPLo3x/PHD/jw9jU/vH/L7PUrTIydZWh7boKnAAAgAElEQVTnIB2tTbQ21tHSUPvZVH3k4D4OH9jL5IVzvHz2mJfPHjM9ceGTW2FijDNHD7BvsJeW2mJyM+PISIsiIyuGpLRwwqN9iY71p7A4mdrqXOoqsqkpSqc4LZLbvnfJjw2kMjOS1pJkWgSJVKaGUJoQRGl8IJUJwTRlxlCbHEFHfgpbqwRsrS2mpyyfnspChrqaOLdvgJ0bquityaNdkEprQTJthWm0C9LpKcunr7aEvd2tHB7YyMl9O9i3bSOHdg9w4tAeXjy9x725a1y/MsXDe7NMT45x+NB+RkeOcmHsHFOTF7k9e5P558+ZPH+eG5MT3JmZ5tLoUU4ODXJssI/hzV3U5qbSWJxNV20JfS3VdNeXUy3IJD8tnuykaCoEOTRUlzJ2eoTbN69w4ugwLc31JMRHExIagKOzLQHB3p8vBTdCP7DGzR4dCyNUTXTRMDdAWkcJGT0lzJxXY++3Dh1rXeQN5DBYq88KdSn0Vuuz1mMtzr5OlNeVMbhzCxOT5/nw/g0vnjyEf/zCX//8A69efhLMXbt2hfr6WuBX+jdv4tjRI9TVVhMTHcnM5WnuzN3m13/+wqOHd/n4/VumL43T1trAGltLAgI8mZu7yq1bl7l79zoXxk5z/do005fGuXplisFtm3F1ccDczBAPdycC/L1JiI+ipbmOC2On+devv/Dh/RvGzp9i9tY1Lpwfo6G6noN79/HTx/f87YcPvJ9/xLdP5rh/ZZybE6NU5MZTmZdAd3MROckhpMX7I8iOxsFGD2VlSeLjg9HUlCchIQR/fxcio3wZOb6XPbt6eXz/KmNnhynMiyc0yAktFQkcbfVRkFqCpYkKjnb6JCf6UpwfTV5mKHnpIRhrr8TaSIHMOF8yYn1wszfAyVYLK1N59LXEMDORxcpCgXV26kQFriI3YR2CFA/iQ2wQpPni66xPfIgDVsZy2Fmq47RGj+QYLwb76hja3kxBVghpCZ5s7i7h8FAnUUH2HNrTQUaSL1kp62lpyCArzY/4aGeK8iJIjvPEy8WYEF8rMuM8Kc0KoaMqjfaKFPITvBCkeFOc5kt+ojsZUevIinGmOM2XusJwyjLX01IWQ70gnIrsACqyA8hLcCEvwY3W8lgai6OoL4yirTyR0qwgKnLDyYhxJzPGi/iQdYT72pAS40FuahBpcT5EB68jOngd8eGuJEa6U5IVQV5yIMkR7sSHOJMR60NhWgi5SQEkhbvRXJFOZX4sBanBVBfG01SeRmacL0nhbjSVp9BQEk9GjDvlOWFU5UfSUBJPc3kSGf8W+9UJ4inPjvgME/VFCTSWJFGVF01ugj/5yaG0VOTS11JNfVE2u3o7mDhxlOP7hrgydo7O+lr2Dmzh6N49lOZkMTS4mTPHDzJ75SJjI8PUCtIoSo2gs66I3uZydvd3MHXmG84c3cepI0NcnTxLT1sdjTVlHB0e4snDO9y6fpkTxw8ze2OaG5fP0lCRQ0ZCMIKsWEL91pGTEk5KjD8RAS601BSQmxpBUXYcpXmJxIR4EBHg8mnCONSD9uYKtva309JYQdeGega3djPQ38nw/p0c/2Y/m3o28OThHX78+J7vv3vDd69f8e3L+f9CxH/yrbZdh7ySJhHRSTS2dKGiroekjDLrXLzR0jXBydUHBydPjM2s2bH7IGMXZ8jOK8HKxhFf/zCCQyIQXiaGppYeiUlp7Ni5l97N2/DyDcbZww+/kBg8A6PwC4vHyScUWXVj/igkhbiiLkar17F6jQudPVs4P36FptaNlFU1U1rZxN6DJ9DSM0fPyIrg8AQUVHRxdvfH1t4TSVkNKhs6ad84iF9oAjomtvzuCyEWLZdFTc8CdX1L5NWNMLJ0RFpZD13TNfx+gSjK2mb0bT+IyWon9M3tUNOz4In1dqSUdVgkKsMiURkkFTRIyixETlWX1fZuXJy+jtf6ELzWhxCTmM5iIVE8fQI4c36CfQe/wcnVBxn5T5OmTq4+rA+MwHqNE7oGFnRt3EZpRSPpWUWcuzDD2/d/5cLENXbsPkRJeQPq2mYoapqwUkkPEWl1hFaq8LWILA6eIRitduZ/FoghLPlJDCehoIOorCaispqssvPE3iMYKRU9JOW1kVHWRUJWHR1ja8SkVZFT1cfM2gkZZV1WyGmw1tkXBzd/vhZaiZC4PELi8sgo6yItr4GiiiYamroU5BczPHyYjd09VFdWsdZ2DQZ6+gQHBtHQ0MSeoQNU1zWTnJGHo/t6RFYqIKuixxonH1x9QnHzCiEztxRf/zDs13mQkZlHbV0zdx88ZfjICbZsH0LH2AJlHWMWS8hgYuOEnIYhq9a60r5pO+mFVXgGxWDvFYqSniUSysaIyOkhpmiIlLo5K5Q/RZlk1Y2RVNZFQcMYizXOlFbW0LahnebmZk6cOMGJY8eZvDDGs7v3eHrnLvP3H/Di3l2e3LnNg1s3eDB3k+eP7jH/7OHnONNv0aX/v/jS/JOHvPj34sy71/N8/O4NH797w/dvX/Ph21c8f3Sf2WszXJm6yJWpi0xfHOPcyRMcHd7PtelJnty/w5P7dz5DxNSFc1waP8/Zkyc4fWqUS1MTzMzMMD09zczMDCdPnqStvYOU1HR6N22mtW0D9c1tlFRU4+LhjZScIkuWiSIpp4iIpDSLlot9jjN9JSzEl0KLWSCyhKUrhJFWlUVSeSVLJBajb6mDmqEiynpyKOvJIq0mzkrl5UipirFMehFfCP0fFoj+EWk1cRR1pFmpvJx1PmsQllqIqNxSpNXEUdKVQVhqIWLyQqxQWIq4zCKklYVQ1pZA20AGLX1pVDXEUVRajpziMuQUl7FCehGaunL4BDljaW/E0pVfo6Ivj42LBT5h7siqSiCrKoGxlQ6m1gbUtlZgsdaExaJfoW2swbKVS/EO8kBCTpTf/eF36JrosEJOgsS0eCKig+jf0s3B4d3s2LmVwe39lFcUo6aqSFZmKtsH+wnw98bH04nmhnI2tFViYa6Bk4Mp05MnOH5gB7dnLrJ32yZqinMRZKeSn5FEfEQQdeUCDuzZwY6tfZweOcaje3PMP33E/NNHn2ZM781xfeYSRw8doLdrA/293XwzvJ+Ro4c5cnAf3wzv59SJoxw7fJCJsbM8f/yAx/fvcO7UCIcP7OXMyFEO793Brv5uWmpLyctOIjk5kpS0SFIzo0nJiCKnIIm2DVV0ddRQW5lHc3UhnXVF1OSnkRsb8MkVkf+pXFmUFERZYjCVyaE0pEXTVZjGtupCBqoK2FZVxJbKQroFmbTmpdBTmsOOlkoObWqmv7aAppw4atMjac1Loq8yjx0tlezprOfoQA+n923n3KEhDu/ewpmj+zh74gAP7lxleuI0E+dPMnfjMtMXzzJ6/DCT42e5dW2GW9dmuH/7Jg/mZrlw8gTT585w7+o0kyeOsKurhS2NVezqaKKzsojtnc3s7+9mR08r2zqb2LGpncHeDfS21VNZlEtdZTHjZ0e4e/sqw/t3UlNZQmxUKAH+3p88ES42zPo95EbwW26EfkDfyhBpbUUUDNVRMFRH2VwHJTMtlMy0UDHTQFpXFjl9WfTX6GHlshp9awNWO6/Gdb0LgopCejZ1MHv7Gj/8+R3wD968fsHf//YzL+ef8/2Hd8CvnDo1SlZWBoUFeVRVlhMTHcmRw8P89ONf+Nev/+DVy2fMv3hCT3c7XZ2tuLk6UldbwdjYKLduXebp07vcvXuds2dGOH7sEHfv3OT5s4fUVJdhZKiDuZkh9nbWlJUW0tRYw+TEeX768XtevXxK36Yu+jZ1wb/+zs8//cK5M+cZPTHC1elLnB09zqWxU9y7fomTh3YxM3aMupJMEsK8yc+IoFKQSl1FNmkJQTg7mlFXV0ZUVMDnIv/AQDfPn89xZfo842PHyEiJZJWJBn5e9gSud8TcUBUdtZU42hoT4G1HQ20usTHe2Nnq4eViQUZiILpqYmgriRDqt4bIQAf83MzwcTHBylQeQ10xbFYrs8ZGlXV26kT7mZEb44Ag2Z20MDvq8sOID7ClND0Iv3XGOK3WIjbUmbKCWJqqM2muy6SqNIGC7FBy0gMJ97ejo6GA109mmLl4mJ8+PGD/7nYCfKxIiPMgJcGD1ERPYsIcyEr2QpDhT26iF6XpARQmeyFI8aIgyYPceFeyY9d9LkYXJnsiSPGiMNmThqJPzoeq3GBq8kP//RtP2iriaSiJpSo/nPriT26HghRfogNtiA2yI2y9NRkJPvh7rMLeSg03R30igxxJjfMhLd6XtDgfWiozqC1KRJAeSkasD6lRnqRGeZIQ6kKE31q6GwvoqMulJCuC3KQAKvNjqSqIo7Yokc3tpRSnh5AR7YkgNYjcBD/KsyPYUJ1JeXYEpZlhVOZGUZweQmlWCCWZweQn+1GWHfoJdqK9KUqPpCovlTpBJhU5KRzeNcjVC+fpa2uhoaSE7MQEhnfu4MW9u0ycOcnlC+cY7Oti4uwIb5/dpb+9mvbKXPZt7eDQjo0c3z/IlQsjjJ88zPT5E9yaGWd4zwAbO5rZPbiZ2Rsz3Lp+mW0DffRtbKe6PJeUuCDSE0Mpyk0kIWo9nS0VbOqso7utivbGUrJTIxHkJFCcl4SPmy3r1piQmRxOZ3Mle3b0cmR4F0O7+tm2pYuezmYa68rZ0FrHxq4WigqyOXf6BPB3fv37T/z48T3882//hYj/5Fu6bAXaeqaYrrLlwKETXJy6RmfPFpxcfTAwtkR4uSQ+60PxCwjHydUHQUk1Ta3dBIXGsMbemZxcARmZuWjrGGBhvYag0Cic3L2xtHXE2NIO7+AYVPXMkVLRQ9d8LUp6lixeoYyIrCZaJjYEhMTSu3k7Q/uPMbB9P1l5ZewbHuHjj7+SnFXMKlsX8kobcPIKQUZFHw0Da7wC44jLKEZV34Kl4goIr1BiqbgC2sY2mKx2QlHTBHl1IzQNV7NUXAEtI2vi0gq5dOMhpbUb+EpIEuEVSqzzCkJEShlJJW1+v3A54nLq6Jlak1lQTkxyNoXl9ew/fIKk9FxSMvOpb+kkIDiCdS6ebN66g4lLVzlw6Bg19W24uPvh4OSJf1AkxmbW1NRv4OWbH9g/PML+4RHevv8r7z78navXH7LvwCh6BtbIKemha2rH7/5nEWJyWiyX0eCrZTI4+YTT2LUN87UeSCrrIyanhbi8NqKymsioGWHp4I35Wg+EViqxTEIJaSUdpJV0MF29DmklHVR1zFDWMkFcRg0TK0fc/cJxdA9gqZgcQuLyLBCWRFxGDUlZNZRUtXB182L3rn2Mjp6iubGFnKxsdLS0MTIwJCYqmo72DezYsYu+zQNs6h8kI7cIY/M1mFjZ4+oTioq2McrqBpharsHMYg2ZOYU0NW9gYnKGZ/PfkpUrIKewDC1Dc6RVtNE2tcEnIhFTOzecfEKITMpGVd8C37AEotOL0LdyQs1kLYp6NsjrrEbJwBoZDRMUtU3RNLZGXsMQHWNrgiPi2LV7iD179jAwMMDJ0ROcOnGcG5cv8+DmLeauXOXp3G2e3Znj0e1b3Ll2hbkbV3h0d5Znj+/x/Mn9zzGl3yJN/9tM/ZuV+reuxLfzzz5fLd69nufb+WefZXIzk+OcO3mC0yeOMn72FDOT41y/PMXFc6e5dfUyczeuMn1xjPGzp5i+OMbVSxNcnhzn9MgJbly/ytOnT7l//z5TU1McPXqUTZs2U1FZjaCohKLiUtq7NrJ5YDt+gSEoq2shISWLrJIqYpIynyNNC0SWsXC5yOd1JmFJEURlxZHTkGW5jAgmtoYoaEsjJi+MtJo4y2WXfAaIxRJfslx2CdJq4kiriSOuIIyw1ELUDBX4ctn/RcNYiWXSi1A1kGel8nLE5IVYLrcIMdlFrFRYjJyaCIqaYsioCLNCZgESUguRURBGWV0CcZlFfC30P8hrrEBIcgH/d8nvUDNWQsVQgWXSi1kutZhFy79ARUcW3xAPsgSplNUJUNGRx9zWhK+EvsB9vQvl9SV4BXji6e9BWGwotU3VDB/Zx8C2PgKD/PDyduPwkQM8fnKf0JAAPNydcHayQ1x8KbpainR31pEQ54+RoTwu60xxtDOmv7ORp3euMzZymOykaIpy0uhqqaO/u42Du7dx/PABOlsb2dq3keF9e/hm+N9uhMlxrs9c4vTIMXIz0yguyGVo5yD9vd309XQyeuwIY2dOsnPbFob37eH0yDEmxs4yMXaWUyeOcmBoF9u39LF/xzZ2btnIpq5WWhorKC7OIjU9hsTkCJLSIqhvLmXT5lYaG0vJyYihtjSbrV2NdNaWkJcURlF6OIUpgRSmBFOSGkpVRiQt+Yl0l2TSV5bD1sp8+stz6S/LZ6BSwPaaErbXlbK7qZKh9mpObu9ib2cNmypz2CBIoas4g/7aQna2VrG7o47Jo3uZvTDC5VNH+WZogJ19G9ja3czU+RHu3Z7h6uR5Zq9Mcv/WFeaf3OPd/DMe37vNnWszPJy9weO5W1wYPcr4yFFuT41xdngPm+or6CgrYEtzNbt62ji0vY89fR20VhRSX5rLls5G9g32MTTQS1ttBeWF2WzduIEDQwPs2NpLT2czhTlpRIb5M+c9y22fOW4FPOdG6AduhH5A19IAdXNdVC30UDTVQmeNKRqrDZA3VkfdQhsdGwN0bfQwWGvIaldrzO3NsXK0ZJ23I12bOzlz4RS/8jfg7/zzHz8D/wB+5YePH7h65TIlxQKsra3Izc1m5vIlpi9NcnF8jD//8D3wK3/+4XtevXzGi+ePyclOw3+9F0WCXH74+B3wC99++4yXLx9x8eJpvnv7kiszk9y4fpnz506Sn5eJs5Mda2wt0dFWIzEhmr5NXQwfHOLggT1cHD/L7dlrjI58w+TEGC9fvmZ+/hUzM1c5c/oke3Zso62xmq0b2zi6b5DdWzvp66ghMtCV+Egf9gx2srGzDse1pgQFuDBzeYKMjAQqKgr5299+YH7+IQcP7uDNy4e0NFYQ6OdKX08TUWE+rF6lg6ONCY62xsRF+JIUF8SjB1fZtLERd+fVVFdk0d1WgZm+PLZmqqx3tyA62IH4SBfiI12wtVRBQ20phvoSmJpK47hWjYRAS2K8DKnO8CPa24y8GFfy4z1JDLAj1N2CrFhvshPWkxDhxnoPSzxdjAkKsCUqwomIMCeykoPJTgmhuiSVU8e301yXQ2tzPocO9hIcuIa4KCfSkrxIinEmO8WT9Fhnov2tSI90JC3CnvRIOzJj7MhLdKIk3Zuq3AAqstf/u0TtRG68K+VZ/lTlBlOeFUB5VgAl6X6UZqynrjCcmsJISrOCqMwLIyvBg+xET8L9LIkOtiMqaC1+bmYEeFoQGWxPXIQzQT42uNjp4+VsSkyoM+UFsVQXxlNVEEdxZjhp0V7EBTuRFu1FUUYYe/ob2dRaTEVeDHnJgZTlRNFQmkJXQz7bN9bQUJxMU2kqVXlxCFJDKMkIp7Ywgaq8WHLifSnJCKUyN4r26jRqBTGkRbmSl+RLTWE0gvRg6ovTyEuMYLCriWtjo1w+d4rRg3vpaWogLzmR00cO83j2Fh/fvOK7F0/58OoFO7dsZNumTkYP7WZTSwVtFTns7mtl9MA2vhnaypE9Wzh5eA/XJ8/Q1VJDU3UxOwc2cWDPIIcPDjE5fpb9+3ZRWpRDbGQAuWlxFGYlUV9RyMb2empK88hMiuLQ0DaO7NtOVXEO+RkJVBXnIMhOpjArib7OJkaO7uP4kSFOjQxzamSY/UMDtLfUUiLIpqggk9KiHHKzUtnQ2sCbl08/gcTf/gr/+sd/IeI/+WQVVNHUMSQiOoETJ8/x5Plr/glMXb6Oo7MHtnZOmFnY0NaxkZ17DjB85ATXb92ltqGVmPgUNvZuYfjQMYLDovH1D8HE3AYDUyu8/MLwWB9GVHIOpjZOKGiZoGlsjabpWuS0zBCS0eRLYWnUtIzx9AkiNjGLmoYOKms3MHrmEhNX7uAXHI+bXwTWTn5IqxrytYgsMhpm6Fk6o2Jgg6KuBbLqhny9TJKVilr4hsbh4hvKl0IrEJNVw8zWGUUtY2ycvNk1PEJoXDqrHT1R1jFlqYQ8smr6rJDTwMhiLQbmtpjbrMPM2hFP/3CGDhxnbOIaMYnp2Dt7EhIZz46hYXo2D2JiYUt8ShYFJRW8fveRJ/NvyC8uJzohhTWObiip61JS0UhqpgD/4Diq6jpo7xqgrXOAoQOj9PYPoW+0Fkl5XRaKyCEqq8lKJT3+sHgFItLqiEirY2ztgq2LP/KapshrmiKhoMNicUVEZTVR1bf6XKz+aslKlorJoaJtir7ZGrSNVqNpYImkghbSSjokpBcSFJmMlZ07ErLqLJdUZuEyKYQlFJCUVUNWQZ24xDQGt+9m8+YtxMXE4+LkjI6GOu7OTrQ3t7B92yDDw4f55ugIbR0b8fQLRM/YAlUtA/SMrNDUNUND24Tl4jJoaxuTmZVPz8b+z+V6QxML9Iwt0DI0R1XPFE3j1WiY2iCqoMnSFQooahnjHhDFN2emKGnoRsNkDZrmDhiv9UTH8hNQyGqaomO2htWOnmgbWWJm7Uh2XhH79h1g/74hDh86yNmTo5w6duyzAOzhzRs8uzPH/P17PLt3hwe3bjB34yoP5m7x9OEnMdb/7jr8ZqF+93qe929e8uHbV5+vDe/fvOT7t6/5/u1rvnv1ghePH/DwzixXL00wfvYUxw4d4NC+PZwZOcbcjauf3RLXpie5c/Ma92ZvcOvqZa5MXeTqpQluXpnm5tXLXLk0xe3Zmzx98og7c7OcOX2S3bt30tnZSWlpKWnpmUTHxFFUXEpdfSO6hiaIiK9ESk4RBVWNzxDxldAyFogsY5HochaLibBUQoRlUstR1lVF30IPGTVpbFys0Db75IpQNZBHQnEZSvqyiMgtYaHEnxCWWcQy2cUsEP+CBeJfICyzCAllEUQVhJDTluQPQr9DWGYRX4v9kcUrv0JY+muEVvyJFQqLkVYRRkJ+EeJyC5FSWoqMsgiSSsIslfiCBWK/R1JFFBV9OYRlFn2ecv1y+R/4ctnvUddXQEpJFP9wTxIyohGSWIigMpejp4cRVOajb66DnJo0kYlhDB3aQ/vGNowsDKlrruHUmRHCI4LJzs6kf0svg9u3kJgUS3ZWKv7rvdDUVERPTwXndZa0t1ZQmJ+AlaUGRvpyuDqZkRYbwuWxk1wZP01KdAiZSTHcDJznjvs0A70dbO7poCA7nY7WJvbu2s6h/UNMjJ1lavw8kxfOcWBoF5mpSdRUlHLk4D66N7RSW1nG/j07P3/v2uUpZq9fYfb6FW5cmWZq/DxHDx1g+5Y+juzdzd7BrezY2se2LT00N1eTkZlITGwoCUnhNLVU0tffRnNzORlpUeSlx1JflkdtSQ5FmbEUpIeRGOlOZpwvZVmR1ObE0VmexdZaAZ0FqXQVpNJbnEl/aQ6bS7LpL835BBXlufSVZnO0v5Wj/a0c3tTE0IYqttQJ6K3MZWNFHj2V+Zzcs4VzB3ewq6eNge5mWqoEtNYUM3pkL2+e3ePpnZs8u3uL71894+ePb3k//4Rn92d5eucm8w/v8OTubc4fG+bk8BBnDu1hb18nHdVFtJfl01VVREVOChtqy9nc3sjG5lo66iroqKugqVxAaW4ag70b2NrdysGdWxjobaWtvpymulIE2cnc8Zjhjvs0c96zzPrd/wwRDutd0LIyRFJXCQkteeRNNZHSU0JMQwZ5Q2XUzbVQN1VDzUQVKTUp9K300THTxsHTnosz49x5eJv3H7/l/cdv+emvP/Dw0V2G9uwiIT6WNbbWuDivo6W5kadPHjF3+xaXp6d4/Wqel/PP+eXnn3j9ap6P33/3b7dDMsZGupw6eYxf//n/2Hurt673vG97nuuZuWZWuFwWGDQCEtIgKEingIR0d3enpIKAdApIiCIq2AoGBhYWYoCACIjtMtbSWXNNnc+Gs7if67h3Z3M23sfv+yf8zs+rfmVubpK5uUmOHTtAUlIU796+AP7KveGbJCZE4+7miIuzPbabLfHz9eDN6zmOH+thi4MNYaEBnDp5hMHL5ykp3sbVa5d49fot/wR+/fV/ePP6JaeOHSY+KowQf09iQr3JTY9la2okTrbG+HnZU1KYQVSED6slBHB338zlS+dJTYnHzNSACwP9wF959Wqajz+9oPdgJ/FRIYQFeWJrZYSc9Cp0NRWpK99GRmI4OZlx9B7s4MTR/dy6fg7++TMDfQdw3KzHZnNNfN3M5i1GcRFbsLfRQHudCKrKgsjLL8JAV4JAxw0E2WmSFWJLoJ0WYU4bSfbfRIC9Dr62OoS5m+PjoI+3szEBnpYEeG8iONCWqEgXoqPcMDdUp66igG3ZCRQXppKeEsrA2QM8Gb9GUWE8B7urqKtKIyrEhkAvQ4I8DAhw1SXa15QwDz38t6gR6qZNrJ8B8QEmxPkbE+NrSKyfCfEBZqSF2ZIZ6UBevBs5sS5kRjpRkOhFYYovWdEu5CZ5kBq9ha2JbsSFWJMQZoeXsy5BXmaE+FjgYr8eW0tVNpkoYWOuiqPtejxdDPH3MifE14bESLevmxTR3uQlB5OTGEhWnB87c+PY27iD4131bE8PJynMje3p4RRmRJAV58eOrCjaa7fR2VDEobYKKrelUFGQSGFGBEnhruQkBRDlb0dKpCtZ8d5UFcZRmhtBUoQDuSneVBZGkxX/1SLVUJ5Db2cDPXsaqd9ZQFttOQfam8lLS+TY/n3MTTzi7dwU718+5dXcBF17GqirKqR7Tz3VhRk0FGdRX5JNW00Ru2uK2dNYTk9nE7trS/FwtCYtPpx97U20NdXSUFtB/6mjnDjeS31NOYe62uk/dojerq+PKVfOn6a+opjoED86mmq5dqGftsZqivOzaKop49jBvZw7eZjBc6e4MXiekdvXuHNzkLu3rnDm9BGaG6vYWZxPcWEepTsKqK4oobJsB7duDMLff4V/fn0c+A9E/H4SIrcAACAASURBVBtvpbAEGzYaUVPfTNeBw7z78JmxiWnODgxS29BCZ9ch/ALD8A8K59KVIaZmXjD+ZJZ7Dx7zZPo512/cobVtL+lZeeQW7EBbxwh7Z0/8gqIx3+yMpYMHzj6hOHgGo6pjiqCkEquVdVDStURaWQctPTOWCoogr6SF7FpNdPQ3kZS5ncr6Pcip6qKhtwkLB2/WapuxWEQBEfkNyK0zQ0JJj2XiSgiKy7NESAphaSXk1XURl1Pj//1+GWKyqgiIrkFJywADSwfaDxwnObuIVavXIiC6Bnl1XTT1TFHfYISI1FrWG1ggp6KNmIwS4muU6Tp4gqE7owzeuIuZlT22ju7YOXngFxyJ9kZj3H2C2LO/l1c/feLdp88cPXWG0+cu4uYdiJL6eiJj09Bcb4TmehMejD2joKgGF48QCgrrsLHzQUZOmyUrZFgutpYFgpL87ptlrFytzB8XCfO9gAQ/rpRGQEwBGRVdVHXMkVLawPcCEvxxkTALV0ixVESO5RIKrBJfyx++F2CluDwrxOTQN7NDW9+SleLyLF4hSVxqHnqmtvwoKM4fvhfgR0FxBEXWICGrhpLmRhRVtNhRWknn3m4adzUTERbJZmsb7G2sSUmIp625hYNd+znTd5YzZ84RGhaFrIIKWhv0kVPSQFpeBSlZVRxdvImJT8PN3QcPTz8GLgwycGGQkrJqrgzdoay2CdE1SqyQVEBB25BFonKslFZFQVMfISlF0gvKeP8XqG3vwd4rDNMtvqjoWaGiZ4WMmh5C0sqobjDGwtYFjfX66BiYkZaVQ1dXF0cOH+TmtasMXbnE2eNHvwLDvWGeT4zzfGKcN9NPeTU9xczjUR4/+DqINfNknLnpJ/P7D2+ez/Lm+ex8S9PruRnePJ+dX6n+5f1bPn94x6d3r3n1bHo+BzE6cpcLZ06zr3033Z3tDF25ND9M91uO4v+/LfGbcjF2f5iJR/cZf/SQkXt3efhghLHRr9+3bt6gv7+ftrY2Tp3qIzevgJTUdDKzslmjoISQmCRiq2X4cakggkJf7UzfLFrCd0uX/F8QIblWCiml1Xy79BvU9VRQ0VFAYZ0MahvXslxyMYtFFyC4ejGiCiuRUBJGWG45S8UXslDoWxYKfcs3Ar9HXFGIH4W/44dV37BSZhlLxRciuHoxy8QX8N3S/wchqR8RXbOEpcJ/YoXEAhQ0xFBctxpReUGkVIRZIb0YUwcDjO30WK0iioK2DOqGKhjY6LLRQhurLSZY2BmiqCmD1RYzTG0MEJcVIioplKSsePzDfdA31yU+PYbM/AzSclIprtzBkZOH2VZYQEtLE1u3ZpKWlgL8DQ9PFzbbWJCaGou4uCD6+upsL0ghIswTBztDAgPsMTZQZuMGBfTXKdK1u56RG5fITo4hITKYe97vue82S0nBVs6cPEptRSm9B7q+2s/6TnJn6BrXBy9y8Vw/fSeO0tnWQltzI2dOHef64EX6Thyl78RR7t+9xaXzZ+g/eYwLZ/u4f/cWYw/ucePKJc6cOs7pY4c5sn8v7Y117K6rpr25garyIhISIggN9SU2LoxthZm0ddTT1lZDXk4iUWHeRAV7khoTzPatCcRHuPHQ8REhPtZsTfAjLz6A6px4mralsj3Cl+LoAOozYmnLS2V3TjJNWQm0ZCd9/c5OpDkviQPV2+hrr+Z4Szl7duZQnRPPzrRoStNjqchOIjsulAfO4+zITqajsYKTh/YycPowD+9c5fX0BB9fzvKXD294PjnKrcvnGb93i3fPppgdvcfLmSkunz7Kia5WOuvLqchLozAtlu2pMWTHhlGWn0VjWRHduxs40b2Hkwc6Ody5m67mOvY0VHFoTzNt9WV0NFbQVl/GiYMdXOzrobokhxA/Jx45jHxtZnJ/gbO37TxIrNVTQ15PnVUqUkhqr0VMfQ1CihJIqEohpSaNjIY0KrpKrFFfg4quCtLKUoQlhPI3/srgzct0dndw6+51jh3vJTYuEgtzU6ytLPH28mBPRxtv37xi7tkMr1+9YHbmKc9mp/nl50/cG77Lz58+8HxumqZddfj6uOPt5crE+EP+/OUjQ0OXOH36MJWVO1izRgx3N0du3bzKk8lRDvd2MzY6wvufXnHyxGEaG6o5euQgdbUVWG0ypbamnLdvnnPxwhmCg3yZmBzlb3//J38HfvnymeHhO5SXFVNdUcKJw93kZiVSUpBOgKcDvp52ZGfEEBnujYuTJXp6GqSlxXDoYBdXBi9QW1NObU05t25e5eWLGe7eukZSfATO9lZ4utijr6OGtMQKGquKuTd0iRuXTuPtbo+k2ArWyolTVJBB74HdZCSFkJYQgPsWQwK8zEmMdiU80JpQ/014uRmwxV4bY0NZ1q5dwsb1onhaq5ERbEWUiz7xniZEuRgQ4aRHRrA9oc4G+NtvJNTDggBXMzYZq2Cir4CnhxlBIfbYOxjQ3FDKntYaQgJcsbXSp72lkqbGYuLjfLh29Qg3rh1md3M+AV7GONqo4uGgiZ+zNjF+JoS4byAh0JjUcHNSwyyI9NLF114N/y0aJAVbUpTmSVbUFjIi7OchIi3MgaJUP8q2hpAUbMvWeFeSI+3JjHchNtiK+FBbPJ10CPAwIdjbHBtTJTycNuLnYYqrgy5bNmvj7WZMRLAdseGOpMZ4E+ZlQ6inNdkJAVQUJFJTlEpbTQHHu+ppqcwlNtCRcO/N5KeEkJ8SQlacHyXZMdQVp9PdUs6J/buoKEhmd1UBldtSiPS1Iz8lhIRQZyJ8rQn1siQj1p3cZF/SYpzZmR9OVVEM0YFWlBfG01SdQ3ZyEFU70tm/u4oduclkJUaQmRBORWEOM+MjfHz9lF/ezTI7NUJnWw35OXFsy46jKDOapp05ZMYGEuZlT3yoN+XbMijOTUVXXR6nzWZ0NFVz+fxpDnW1c2mgn4mx+9y6eZXx0RHu3LjC5IN73L5yieqSIi6fOc1Pz2d5OvqA/qO9dLfvpmdvBz17OzhxqJtrA2cZvn6Fh7eHmBy9z+TjBzy4N8Tog9tcvtBHZ/suaqtKKCnKp7Agm9qqnZSXFtLV2crTyVFev5jhz7+8/w9E/DtPQUmdP/xpAerrdEjLzGXPvoPU1Ddz5Hgf14buUlJWjY9/CLYOLoRGxFLb0MLw/TE+ff4fXr39yJOpWW4M3eH9h18oq6pFUUUTfRMLYpMysHX2xtzOjYjELBw8g9nk6I2yjjkyanosEZVnjaoOCmq6KChro2tgyUoRGZTXGSCvqoPGBjMKSutR2WBG/s5GFNebI6mkh6VzMN8KyvD/LpFkobAcy8XkWbBUiOWiMihq6PL775awZKUEAsJS/OH7pQRHJWHl4I6UgjpCkvKsFJflu8UrWbpKEhlFTYLDE1gtq8QKkdXoGVsSGpWA5WZHGnd3MnT3If3nr+HpG0ZIdDLmm53xD4sjKjGTZ29+5vyVm6TlFpCQsZWdtQ2kZOehqWuEnqkV/mFxWDm4s0ZJm+aOXsJisug+fJ6+gdvIKW9EWkGHZavkERRV4Ltl4iyXUOTbpWIIiCkgKquBnLo+f1i4CgkFLUw2uyMuvw4haVW+WSLKt0vF+HGlNELSyixZIcWCpSIIr1bEeJMjQZHJyKlsQEBYBiHJtazbaI6eqS3fLf6qWCwUEENAWAbptevYaGLNRgNzindWcajnKNu2F+Hh5skG7fXYWVvRe6CbI4cOcvxwL60tu6muriU1NR3/gBACAkPR1TfBxHwz0XGpZGVtIzl5K427Whm8MsT5gctcuTrE4WOnadvbzdC9UbQMzJFRWY+SjgkK601YJqmIsIwKOsabydxeQca2cnwjU6nr6CUwPps1mkbIaRqyQuprw5a8ui5KmhvR3GCAX2AYDY1NHDncw5VLXxehB/pPMni2jyf37/HT7DRvp6d4PzvL25lpXkxNMjv+tXJ1anyUZ08neflsej4c/WJmat7O9FuQ+reGpt/sTL/lId6+eMbM5ON5deHKhXOcPNJDZ2sz1y4N8ODurXkl4uef3jA9Mcbwzes8HL7N1ONH84rExKP7TI49ZPzRfabGR5mefMzE+BiPxx5x/doV9u/fR09PD/39/Zw4eZrdre2YmlkgLCLG4iXLkJaTR1hCigXLBBEQEUNQTJSlwkIsWinIAoFFiMlJYG5rQUCYPxFx4ayUEmSl1DLWqEkiqSiMup4i64xVEVcUYrWKKN8K/gEByUWskF6KqMJKFgp9yyKR7xGQXMRi0QVf1QexH1gk8j2LRL5HWHYZ3y/7L0RlFiOttBIRmcWskFqI+FpBxBSWIyC5kJUyS1iw8r9ZLLoApY3ymGwxwNTREENbPUzsDXDzc8DJw4b1+qqkZcfh6e+MyOrl6Bqto6B4K7HJkShrKrBcZCn+od4EhvmTV5jDnv3thMeEUbB9G3V1dRgbG1NWVsq58300NNagq7OOwsJskpIiCAhwwcZKD+11cqyRFiQqwhMzYw30dNZia7YRZxszLvUdZeBkL7VlRVw+e5LCnHQaKku4fnmAtqZ6mhtqGbp6mYf37nBg3x72tDZzZ+gaVy8NMDf9hKGrl9nf2c7lgbOMPbjHwJnT7G3fTUtjHXVV5QxeOMel82e4fePqPFgc7z1Iz94OdlWV01pfw772Fh7bDBIW7ENTQyVlZdtpaalm794mGutLKNyWRt7WBJLjQ8hIDKehaju15dlkJQeSGuPN9vRwdmZFU54VQ212PHUZseyMC6ajIJ2Dxbm0ZCZQFR9CY1o0bTlJNG9NoDY9ht3b02nMT6Z1RybHmivJjfKnJD2WirwUGkvySAr1JdLfjWPdHbx7NsmlMyfY397Ek0fDvJ+bZfrRA+5cucDxA3tpriyhva6C04f2MXiql0unj3Dm6CHaa0ppqy6hKCOBgpQYGksL2FNXxrmjPVw9d5qBk0c4vK+dA+3N7G/dxeHO3Zw/doiePbuo3pFD0dYkinOS2ZYRR25KBNlJYaTGBsxbmX4LVf92EuprEFWTQUZXBQEFMcQ1ZJHXVUFMWZK1GxTRMdNGXnMNRtaGaOipI68hR2h8CN1H9lNYth17Z1tCIoMwMTNEa70GurobsLay5Ez/ad69esmbF8/5ny+f+fTxPX/59QtvXr/kw/ufePlijqdTkzx8MMzTqXHGRkcYuXeLc2dPUVVZSn5+Bv7+7jg4bEJZeQ0Z6Uk8n3tKXW0FxTsKuHH9MrEx4agoy2NkqIulhTFDNwYZvHyevtPH+PjhDT+9e0nXvnbevnvJP4GahkbiExMIDQ2mID+boWuX+PzhNWdP91JVlo/LFgtys+I5fLCN3U1V+Ps44+GxhZGRIT7/8uFfdq2/8fe//cqjh/dITIjGwXYTkWGB5G9NJTosgOqyIhqqd9J/7AC/fnzFx9czeLnZ4evlzKHuNgYvnCI63Btv103EhDpjY6qGn5sJW5N9iAy2JsjHlNBAS9xc9NDdIIGysgDaGisJctIl0lWfBC9TknzMSfAyJcbNkAgXfcJcDIn0MMfFQh0Xa2222Gjh52mBgb48tva6RES6U1Gai5y0MCWFW6mrKaL3UCsRYe54eljSunsH797cp6UpD2e7dfh76ONur0F0gCnJoVYkBZsT62dAYrAxyaGmxAUYEO6xgWCXdUR4biTWz4jceCdifI0JctIh3N2AGB8zkoKsKckIpLN2K0WZ/sQEWBLlZ05M0Ca8HdfjYqOGp8N6nG018XbZiJuDNn4exoT6b8LHzRh/TzOSY93Zlh2Gv5sFsYGORPs7UJQZSVlePM0VOdQUpdLZUETfoWZyEgNpqymgJDuGaH8HEkNdqStOp6Uyl+62Sq6dO8LRriaOdDWwu3Y7BRnhhPpsJjbUiXB/G/zdTbExVSLY25yooM2E+pmTGLUFXzd9wgMsSY11Iyc1gJgQRwqyIkiO8cF5syGtjSUUFyTT0VzGLz89ZW5mhDs3+6kqz8TXaxOJMZ6UZMeRHfd17TopzAs3W1M2qMjg52pLQUY8zbU7uXXlHA/u3mD45hUmHz9g9uk4T6ceM/n4AY8f3OPN81mejo8yOHCW29ev8O7lHDOTjzl1tJcDezs4d/oEwzev8/jBPSZHH8yPvD4Ze8DUxCPmZiZ5++oZs0/HuXzhDG0tDdRUlrKrvordTXV0tO6io7WBA11tXBs8x+NHd/8DEf/OM7WwQUNLl4DgCA70HGNq5gUTU8/oOnAYF3cf1usa/uvPojUm5tY4unhSWdPI7eGHTEw94+27jzx8NM7U02f0Hj6Ot08gGzYa4ekTTHZBMQHh8Wx28cU7JJaYtHxMbd1YIiaLgJgCi4Wk0da3RERCHs31Rji5+aNjZE1EfCZpuaX0nrrEsXM3OHjyEmo6m5DTNMbY1gcBSTVE5DewSFiepcLS/CgoivgaZcw3O7NMaDWCItJIr9XAxGoLausN8QuNxczGCQ//cIQk5XH1CcHA3BZtfXMad3cip6SBrqE5sUkZhEUnUlpZT11TO2cvXqN9by9JaXnYOntjYetCUGQi5pudMd/sjKauCd8vWYGojBwe/qHYu3ojICyJrrEV0UlZGFo4IK+iS0hUGs0dR7C09ULPxIGVYooICCnwo6AMAiLy/LhSGlFZDRaukGKx0Jp5y9ISYVmU15uiZ+E4H7BeICjJMlF5BMXXsnK1IhJr1BEUWUNIdCoHjp5lV/tBgqNS0DezY6GAGDHJObh4h7JQQIwflonyo6A4S1dJsVJcHlllLeycPKipb6a9Yx8ZmVuJjY7Dx8ubzZssaW3axcGufVw6f47jh4/Qe6iH7q4DVFRUkb01n8CgMMLCY2hu3UdNTTM1tbt4PP6UktJKEpPSSEhMxcLKDnlldZw8A9E2skJKdQOrVXVZIqmMmOIGBMXXskpKCRe/CAKjU3ENjMVosztSavrobnJCb5Mzsmq6CEt/VYiU1Ndj7+hGTu42mpubOXPqOENXLnJ36Co3Lp7n5sUBxofv8Hx8jGdjj3j95Amvn07x+un/CUjPTk3wbHaK53Nf1YHpiTHmnk7O5yGeTU3wfPrJfAPTq2fT/9di9dzTSWYmH3P7+hUunDnN0UPdtO6q59zpE1w+f4Y7N65y+/oVno6PMj0xNj9GN/HoPmP3h3l07w5Tjx/xYPg2k2MPeTU3w/OZKUYfPWD00QMePhjh6pXLnD17lr6+Pvr6znC67wyxcQkYGZuyTms9tlscsXFwQmmdNrIqaqyQEOcHQQGWCq9EQ0cLFy9XwmLCMbYyIjopiqDIAATEFyEmv+qrlUlFjDUakkgoCeMb7klYfBBJWfFs3ZaJe4AzEkrCX2FBbjkrpJfyw6pvWLDyT/O3RPQ7Fq/4I+KyS1HUFEdOTYRVMosQkPgeIdllSKmKIKUqgrCcAELyy1HWU8DG0xL3MGes3CxYZ6zGUqEFRCcGExDmgZOHDZa2xmyyM8HIQhc9E21qdlWwxc0WJQ15jCz0cPZw5PCJHrILsiguLeTYsWNYWlqira3NrVtDXB4cwD/Ai7i4MFpba9HUlENTUw4FOWEU5ITRXidHSlIw5sZamBmtY6OGAmYb15GbGkdWYhSRQT7sa22kqaaMvqMHeXTvNhfPnubS+TOM3h9m9P4wF8/1c+bUca5eGuDC2T6uXhrg7s3rPJ+Z4unEGJ1tLVSVlXDp/BlqKnZSVJDL5YGzHDnUPR+4bm6opa2pgXMnjtLd2sL+3c2cOtxNfUUxJdtzONbTxaHuNg51t7F/3y7Kd+aSkRJJWlI4sZF+RAZ5kJYQwu6GItIT/IgJdiI3KYiyrTGUZ8VQmRFNZXIEzTlJtGQn0br167XnJtORl8LurQnUp0WzKzuRzrJ8qrPiuXp0H/cHTnJiTyPZcaHc835PS3UxnY3VnO7t4taVAW4OnufM8R4unD7Bozs3OXmwm6bKcopztrIjJ4Oy/GwadhbSUlFE1bYstqfFcf7UMUqyUyhMj6c0O4W2up309e5l4HgP186dYezOLYavDnLi4D66djfS2VRHZ2M1+5qruXS6l549jXTUltJQmkNBaiSJoe6EeWxmbPP1rxDhOv2/MhFKuorIaisgpb0WKW1FxNRlkdNRRlZbETFFcZR1lNnkYIrVFjMMLDbi5OOIpr4GLV3NPHszS2HZdjz93HFwscPKxgIXN0e0tDRJSIjjzz9/+trw8uwZXz584Munj8A/+Ntf/8KXL595+WKO8cejPHp4j+dzX33YHz+84eqVC+woyqekJJ+YmBCqqoo5ebKHCwP9XBkcIMDfi472Zj7/8p5LF89SXbWTuNgIGuqrmH46zutXz7h44QxXr1zg7p0bdO1rJyw8iMTkJAxNTdhZXkpPbzf3hm/yfHaCybG7fPn0gquXTrE1PYZjvXuYGL1F38lDuDpZk5+fQVdXK7093ezb287ezjaG796kc08rWxxscHO2x2aTKfbWZng422G7yYTQAC8+//Qc/vGF4RsXGbt3g1dzE/zy4QV/+/Udh7ubSIr2JjbUCU9HfSICrEmNdiIxyp7oECv8PY3YvEkVnfXiaGkKs1FLBBdLZcJc9Uj0NSfa3ZAIp41EuxoQ4aKPn60WDgby+NrrEulnwyYTJQx1ZdHWksTJxYjAICfWSK8kOiKQ/lM95OQk4uy8ia79Ddy5fYZ9eyu5c+sUDXVZhAVYEhtmg5+rDhG+RsT6mRDrZ0R8gBGJwcYkhZgQH2hIjK8+Mb76JASakhq2iaxoe5KCLUkM3ERW1BayY5xIC7MjJWQz6eH2pIbbER9sTVyQFZG+Zvg76+LjtAFPh/VssVTBcZMqDlaqBHiYEBNmT0TAZiKD7chK8aM4L4rMWF/yU0LIiPEhOyGAHVlRNJRmUp6fQEl2DOnRXx8HijIj2VW2lUhfO2qKUumo207tjgzOHtvDxVMHOHmwld212wnztSfA3YoAd0uSIr82QsWEOJAW50lMiB1JUa6kxLiSHu9BWrwrAZ4GxIRaE+pnjo+LAYnRrsSEOrEtJ4rWxh1sTQ2luW47w7fP0r2vmtaWIjLSAokIcyQt0ZeWylwKksPIigsi0NUaD3tz/F0307W7lvF717nQd4R7Q5e4f+c6oyO3mBi7z+iDuzx8cJfRR/d4Oj7Ki5kpnow95Na1QW5fv8L4wxHu37nJ+b6T3L9zk6fjo7x98ex/tSK+mJliZvIxk2MPmX06zusXM7x+McP46AhXLp3j1PFejvZ209bSwMH9e9i/dzc1lcXs2J5NZVnhfyDi33l+gREEhcaQk19MXWMb+dt3kpVTyBZnL5YICKOtY8TyVRIs+FEQEfE1aGrr4xcYwe72/QzdHGZ2do6XL19z584wd+4Mc2FgkK79h2jbs5/jfQMc7xugqeMAR05foOtIP7FpeSwWkkJYShlBMVmEVyvOe/QtbN0wtnTC1TucDUY2JGYWUlzVip6FIwtXSKGgaYixtQcyagb8aakEYnKarJCQ578XLON3f1zIank1/viDAAuWCiEpp4qjRwAV9a10H+kjLaeIgpJqUrZuJz13B64+IVQ2tOHqFYD6Oh1s7Jxw9/JnV+teDp84w4UrNwmNSqCl8xAV9a2Y2ThhaGGHo1cwBpYOCIrJIiAqzTKh1QgIS7JKQg5VbQO2uPvjExyLrbMvusY2iEqpICgsi6qWMcGRqSio6vOH71awYIk4QqtVWLRCmmWi8sio6CIso4aAmAKLVskgskYdQfG1SCltQEZFl//+UYhvlojO70X8tlz97Y9CLBeVxc7Fj5DoVBw9grDe4oWs8nqk167DyHILGjqmLFgqwuIVkvwoKI6AsAza+paERCezydaJ7TvKqK5pIDYugfDQCKIiIrG2MGdPSwtnTh6jq6OVgb4+Hgzf5UjvYfbt20dbWwcurp54eQfQsWc/uTnb8fEO5OKFq2Rm5KCpsR5pGXmWCKzCwNSS2uZOCit3YbjZBdG1WogobkBUSQdBSSXkNfSwcw9GXd8KfSsXZNT0kFBcj61HCLpmDiho6iOtpIWMoiY6esbEJ6RQV99EZXkFVy6c5c61i4zcvMLIjUFGbgwyeus6U8N3eXpvmOfjY7x8MsGb6f9jK3ox+5S5Z095PjfN7JNxZp+M8+rZNO9fv/hfEPH+9Yv5MPVvisTM5GMmRx/Mj8yN3R/mwd1bDN+8zkD/KUZuDzF05RI3Bi9y8WwfZ08d596tGzy6d2f+d+LRfSYe3Wfq8SMmRh/w7Onkv+rn5ng6McbMk3FmpqcYG33IzPQUN25c4+zZs1y9epX9+/dTWFiIu4cXBiam6BgYIyGngKKmFtJKiqyQEEdBQxUFDWVWSK5CUHwFq6RWIq0sxYrVAiwVXUhQpB9+oV4ERPhgYKnDaiUR7NysMbDUwdzeCC0jVbIK0rB2Mmel1FIU1kmjsE4acYVViMguZ7nkYn5Y8Se+X/57BIS/Y5XkD0itXY6M8iqE1ixmkfAfEZBciJSqCL/75ncsFPmGFWuWsWz1IkQVVqJuoMQ6YzXkNaXRMVRHR18VNy9btu3IwMffhQ0b1Vi3XgkLKwP0DLWxdbDEwsoIY7ONFBbnk5wWj42dJbHxUVRWllNSUkJUVBTHjx+lvqEKVTV5DA218Pd3RlJSEB1dJQz11dDfqIKerjIhQa7YWRsSHx1AfJg/wV7OOFmb4mZniZ+7I3kZSTRWlTJw+ii93XvZ197C+f5TjD+6z+OHIzwYvs3De3e4feMqQ1cvc//uLWanJvjy6T1z009obWpga3oKTfU1tLfsoqGmktH7w/MDdKeOHaa+uoKOll0c7drLvqZ6DrW3MHSxn8v9x9jf3kh3xy7aGsspL9pKSWEmaUnhhAe7ExnqSWSoJ2FBbsRF+FC6PZltW6PZlhlFQWo42TH+FCaEUpeTwK7sRPaX5n61LmXEsic/la7CTPbkp9KSE09LbhKdpXnsKy+kJieF4fPHeTdxn5HBMxRnJRHs5cy+1nquXzzDy9lJJh6NcPHsaW5fWR0iggAAIABJREFUH+Th8G36Txxl57Z8duRmU72jiIayUkpzs8hPjWdHZiKl2SmU56XTUlXC0YN7qSnO5WDbLk717OP8iR5uXT7P3WuDjA3fZmToGpf6T9F/5CBHujro6WjmxIF2Th/o4GhnE4fb69hTW8TO7Hiy4/1JDHTCx8EId3sDHDfrMeLxCkMjNe55v+eB8zhyWvJIa8khoiqNhKYc0prySKmuQU5dlnV66hibbcTEXA8FdVm09DXoPrqPD7++Y2TyPkExwdi72mFoYYCJpTEb9Tfg7+/Loy0P+PzxAx/fvYV//AP+/nd++fCev//tf/jLr1/485fPvHr5nKdTk0xOjPLyxSxvXs8x92yKf/z9Vx49HKanZy+JiZFUVBSxd28LXp4u+Pq4s7O0kLHREZ7PPWXu2RRlO4vw8nShrXUXL1/MMDY6QlFhHvv2tnH71jXGRkdIS09CUkqCpPRkauoquXjpLG/fPuPhyA0+f3zJ2IMbXB04we6GUs7397CntYaq8u3sqi/j8eN7TEzcx87WisyMFGKiw6ipLiMuNgIJcSFUFGXRUJXnwN5W4qNC0NFSwkhPk/iIAPburuPvX36Cf/6Zj69naKoppigvkeQYH/w9LEmOdiMhzI4wHxOiA8xJi91CYpQdni4bMDdcg7G+DBbGilibKWG5UZoAJx1ifMwIcdpIqKMOCT5mJPiYEeiwgUT/TXhYa+JipclmM1U2WaijryeP5SZtLKw2oKurQni4L2VlBRQWZtDeXktDUzEDF3qortpKXIw7nu6GuNhrERlkSXSgJRmxjqSE2BDnb0pysClJQSYkBBgR729Igr8JSYFmpARbkBa6ifQwK1KCLUgOsiQjfDO5sY7kxbmQEW5HQoAlcQEWZEQ5EBdggbedJu7Warhaq2FrLIe5jgSbjeSxN1cizNuCjARPMmLdSYtzZ/vWEMoL46ndkUZCiBvR/o5sT4+kpTKf8vwk6ooz2d9cRnywKzuyYshLDiU7IYjcpBCqC9O4fGo/3S3lNFbk0lCew/7WCoqyY9lsuo7IAAeiArcQGeBAXnoIGQm+VJekEhloS25aMAWZIaTGepAe70FKnAtRoVbkZfoT4mf5FXCSA9ieG82OgjiS4v0o3ZFK975qCnKjKduZSkiwPYmJnhRkR1CYEUF6pA/ZCSGkRvqSEhVAVkIY+1vruNx/hDPHD3Kku52B/uNMPBpmZuoxUxOPmH46zquXX1sR3z5/zsuZGeamppgeH2dqbIypsTGePn7Mq9lZPr55w58/fuTXT5/488ePfH7/nvevXvHiX482c9NPeDU383XQ8/k0k48fcPXyeY72drN/726697Wyp62RxrpyaiqLaKgt/Q9E/DtvX/cR3DwDEBFfw2oZRUQlZHFw8mRrbhH1u9ox32SPivoG1siroqiihbLaegyMN5GakcfxE/3cuDbEs5lZLg5cYPThGNNTMzx6OM7RY6eoqt1FWWUdp89d5tyl63R0H6V6VwfrjSznl5RXy39t2lHS1EdQZA2CwrKISqkgraiNV1AsCRnb6T11icDIFFYrrEPbwAoTaxdEpNUQllJGU9cMWWUt1NYbYmbjhL7ZZkSk1rJMaDUSsiqk5+4gIT2P3KIKMvKK2ezkhfoGIxQ1dDEwtUJaVpELl69zqn+A2oYWIqKTqGtqp2hnNfbOnqho6RMQHk98Wi5+obFYOnggLqeGkJQiKyUVkJRTR1RaeX4ReltpHcFRKUgpaLJ4hSSLBCWRV9FFTFqVzgOnsHP2R2S1MtIK6/nd7xfNL1FLKW1ATl0fCQUtlgjL8uNKaRYISs6vVn+7VIyFK6T4YflqvheQYIGgJEuEZVi4TJwfBcVZKS7PclFZlDT1CYlORVXbCPE1qiwXlUVAWIZlQtKISCmxUECMBUtFMLRwYPvOWiysnXBy9yU8IhZPLz/MTS3wdPfA2syM2oqdjI7c5eSRHh7cucPrZ88YOHOWE8eO07V3P25uHsREJ7B330F2llZhZ+tEfV0T585eJDwsmty87bi5+xAalUBVYzuewTEYWLsiqabPeis3fr9UnG+WiSOvoYeWsS0LVkixSkYNWQ0DpFR0Wattwtp1BkgraaGooYu6th7GJpYkJqXQ1NRCbU0V1y+fY+jyGW4PDjByY5CHQ1d5dPMak3duM3N/ZB4i3s5Mz2ceXj6bZu7ZV5B4+a88xMe3r/jl/Vt+evX8f9mbfoOJn396My+z/gYPoyN35xWLzx/eMfd0kp9ePZ9frx66coljPQcYunKJ0ZG7TDy6z+yT8XkQmfpXZejLZ9N8ePuKj+9e8/blHO/fvOTF82fcHxnm7p1bXL92hcHBQW7evMnIyAh3796lprYeazt75JRUERARQ9vACF1TE0TXyCCpIIuUoixLhJexQHAhy0SXIrJGGOE1KxGTX4WMqgQSa4UQkhHgT0v+i5VSSxGUWMQysYUIyQiwTGwh6hsV2WiuhZaRKio68gjJCLBg+R/nb5HQd4jJCiAisYiVot+xQuRbVoh/z0rJHxCUXMBS8a8nJC+AoPQivlv5Nay9dv0aHLys2exmiYauIsaWOhiZaWPnaEZSWgRpmXFoaiuycPEfsXUwJyk1Bn2j9eTkp3PidC/7D3aSlBpHSHgAyqpr8fb2pL6+lgMH9vNodARfPzeERZeyatVCZGRWISsnxAYdRTZZ6GBkoIGM1AqsLQ0I9nejoaaEy/3H2NdSh5+rPXGhfhTlZpCZFEN9RTH9xw5xqGsPDdXlHD98iMcPR7h/9xb3bg/xdGKMqfFRXj+fhb/9hX/+9Vfev3k5vwPR3FBLdkYqvQe66DtxlJkn49y+cZXTx4/Qd+Io3Xs7OLivgz27atlVvoP2mjIunOjl5oV+ulvrKM5JISclmmAvRyICXAn1dcLXfTN+HrYEBzjy0PERWSlhZCWFUlGYSkPpVvISQ0gKcKE4OYLd29Opz4yjY3sGHdsz2LMtnc6CNNpzk9mdk0RnYRoHy/PpKiukLi+Dmtx09tWW8ejaBXr3tFCSl0FSdCj1VaWc7TvO+OhXeLp2+QI3rgxyvr+P9qYm+o4dY39rG91t7fT19nDyYDfdu3fRVFZEaXYKO3NSSY8Noau9icaKHRzr7qC+opji/Cw6W5s433eSs8ePcqr3EH1Hejh5qIvWunJqiwvY01jBzpwUKrel0VCcRWVuPDmxfoxvOs/Y5qv42RvibW/AiPsc1uYaGBoosW7D18yPtLoU4iqrEVFejewGJeS1FJHVkEdtgzLr9TUxMFyPuYUBvsGerDdcR1puMjfvX6egbBs5xbnYOFpjam3CBv31KKkrcvL0CX7+9IEHw3d5NTvL/3z8xJu5Of765y98/uUT796+5vPnX/j08T2ff/nEp4/v+PTxHV8+f+DJ5CgP7t+ht2c/VVXF5Odn0NBQwcmTPXh7uWJjbc4WBxuuDA5w+tRRDnR3UlNdRlhoAH2nj/Hp41uGbgzStKuWyYlH/PnLR+aeTREWHoiy6lqiYsLJyc0gNjaU40e6eDX3mJknI7Q27qS9qZyO5gqOHWojIsQDb3dbDnTtJicrmfLyQi4MnOHzL+/59PEtP396x/FjPWRkJJCTlUx2ZhIvZib46fU05SV5JMWFEuTtTKifG0/Hhvn14wuOHmwlOtiN+AgPctOCiQtzJCbImmAPfXwc1xHrb0pqlC2JEdZ4Oq3H3EAGEz0ZNpkoYWupjrGuJA4Wirhv1sDDSo0AB23ifM1I8rMgwt0ALxsNtpgo4uekT4jPJuxtN6BnoIC9gwGBIc5ER/uza1cFDQ1lWNkY4OFlS1pmBLPP7nG6v5MLA9001GWTFOeKj6seHvbaRPuaEelpTJSXMakhliQGGhPrY0iMtwFxvkYk+JsQ72dMnK8RiQGmpARbkBhgSryfMakhVuTFbSEvzomM8M3zCkWEhyHOFoq4WargbKGEreEaHC2UcLVUw9Vagyg/K7ITvcmK8yAzzoOirBDKC2Jpqcylo66Ijroi0qN92ZYWQV1xJp0NxWxPj2RHVgwFqeGkRfkQ7m1HRUEyNUXpXD61n4sn9lGUHUtRdjQtNdvITw8jPsyVns5q6nZmUrg1iqKcKPLSQ2iqziEryZ/dtQVUFCVRuzOd5ppsqncm0VidRlNtFhXFiWQm+ZOVGkR6YiBZKSFkpUfQULudmso8vNwtycwIIy7Wk6rKLKorsqgoSCY7LpC0KD9SInxIivAjLzWa1rqdHN7XQmNVMTvy0jnU1c7jB3d49XyaT+9f8/Ond/z5y0c+/fSO969e8f7VKz69fcunt2/5+OYNXz584B+//sqH16/5+d07Pr9/z+f37/ny4QOf37/np5cvmZua+l/5xrnpJ7yYfcrTyVGuXDrH/r1tVFfsYMf2bIq2baWxrpzDh/Zw6viB/0DEv/N6jvQTFpmEosp6lFQ3sGy5OJLSSlhaO1FQWIGFlSNOrn5ssnFGTVOP9bqmuHsFExOfQXxCKmWlOznac4jjh3sZfzTKres3GLx0mcHBq5w6fZbdrXu4fPUm7Z3dlFbWU1bdSFhsMn5B0ZhaO7J4hSSaGy0Ii8vEaos3gqJyLFqxGlFpZZYJSSOjqIW7XwR6prbYOHqzQkwOSzt3qnd1IiqtTERMKg4uXoTHJBEUHot/SBSCQhIIrBJHTEoeI3MbKmqbiEvOREVTBz1jS3a17qWitonm9i4OHT7Bnbv3ae/oIie/CN+AULoPHcXKzpkN+qaISiuipWeGvXsASloGOHmHsFxcDiklbZZLKPCnH1fx/VJRjDY54e4fhYauOYqaBqhoG/PtYmHEZdWRVtTGwSOQlJwdqG4w5rulwqwQV0BotdI8ECwTlUdWTQ85dX1WSanMA4TkWu15kBAQU0BQfC0LV0jx48qvw3lLV0rzX98sQVRamVUSCiwXlSUmOQdHjyBWSSggp7KBH5aJslBAjBVicqwUl2eluDyGFg4kZRaQlrUdA1MrPDz9iIqOx9bGjujIKLamptJcX8Ohzg5uXDzP0JVLnO87Sf/JEzTV15Ecn0BKUiopyRmU7aymcHsJLs4eJCakcqC7l7bWTi5dvkZMbBLm1g4YW29B29QG0y3eKOhYsNHWi6XSqqyQUkFIWplVMmoIrVFnkbAsovLrWCIqj4CEImtUdZBW0kJDxxh9EwuMTSzw9w+krqaek0ePcO1CP5f7jzDYd4zbl87y6MZlJu5cZ/bBPd5MPub11CRvpqd4Nzszn214PjPF3LMZns/N8ubFs3lI+OX9W96/fsGrZ9O8ejY9DxG/NTM9n37Ck7GHPBl7yPTE2DwQ/PTqOV8+/sT0xBjPpia4O3SNe7duzGcfxu4PM/tknHcv5/j07jUzk4+5d+sGI7eHuH9niKnHD/n49iV//vR1EOfD21e8mpvhwfBtrgxemq+AffLkCVNTU4yNjXHixAnSM7IwsbRGWEoGDV09dEyMWS4uxg+CS1kgsIj//vFPLBBcyBLhxSyXEERGdTVqGxXRNFBBVVcBaRUx1HUVWG+kiuI6aTaaaaKxcS2iawRR0FjNBmM1NDauRWPjWiztjUjMiKaqvpTACG+EpZexTleRNfIrUVASYo38coTEFyAo9t1XS5PkQr5b/nv+a9HvWCD0RwQkF7FM4kdWSi1FXl0SHWMNzKz1UFsni6jkMmy3mBIa6Y2ltSGqGnLIKoizSmQJktLC/LDoTzi6bKa0fDtevm5UVJdiY2dJelYyYeFBlJUX031gLx+FLdHQVERJRRpR0SUILv8WOXlhxCWWsl5LAWNDTRTlJfDzdqGhupyjh/Zx7/pl7g9dpmzbVopz09ldX0lRbgb7Whs5c7yH+3eGGOj/GqZ+OjHG3ZvXGblzk2dPJ3k6Mcbr57O8f/OS189nmZ2aYHryMXeGrrGntZmczDRamxq4cLaPwQvnuH3jKscPH2JPazPHeg+yZ/cu9rfUU7cjl/KcNNprSjm5v432mhLykiLJS4r82j7kMEKAmw2ejua42Bvj52FFQpQP2WkR1JXlUr4tjeKt8WxLiaQwKYyanCQachLZER1AbVoUewozOFCay55t6bQXJNNVkkX3zmz2FGVRlZFEfmw4RSmxlGalcmRvKxWFeaTEhhMfE05HezMD5/u5fWto3mp37MhRWpqaOXXsOENXr3HuVB/nT/dz7fwA548fpaezldaaMiq2ZVOYmczWhCi2JkXTUlfBkYN7qa4oIXdrGo21VRztOcDZU8c5c/IYJw4f5PD+DnZVFlOQlkB2UiRlualU5qdSuy2V4vQI0sPcGN90nlG7Wzx0fESgkxEPXKbm7Uy6eiooa8kio/YVIvQ2GyOrrcgKqVWo6qgREhlEXn4WqUnRhIX5YWFlRGNrLUlZ8RhYbKSsoZzJF08YuHGBtesUWSm+EnllOQ4f7eXPX37hlw/v4a9/5dOr1/CPf/D54wdev3rB3LMZPnx4z4vnz3j/01s+//KBX35+z9/++oXhu0McOriPs2dOMjx8ndu3r9DUVE1Pz178fD2wt7Oab2WKjAjmzes5Hv7L8jE2OsLnX97z7u0L3r55ztOpx1y+dI4D3Z0YGW9EW0eD4p0FTD0dZWTkOj0HW6mr2s7e1mqKchKICHDG29mShAhvgn0diQjx5GB3C1npcTTW7aSxoZqUlBjq68vZv78Ne3tLHB2t8fdxxdJsI3VVOzh8sIPykjy2pscQ5O1IoNcWjnS38mZujBdT9+hoLCI21IlgD3PigmxICNpEgJM2fo4aJIdYkBRqQVyAGf4uOtibK2GuL4+loRKbzTWwMJLHYIM4elpCbNKTws1KBX8HbUJddAh30yc52IbUMAfCvMyxNFyLsuIKDIwU8faxITrOFxtbI3T1VNE31MAnwAlrO0Oy8+O59+AiHz5Ncuf2aXoO1lBdlkpEgDXB7iZEeZsT5KRHtKcJSYEWxPkaEeVpQJSnAbE+xsT7mRLrY/j/sfdeQVmtabd2/9/XYa1e5gBIDpKTCRQQUJIoIEiUKDnnnIOAgCAooCiiKJgQBBEwghkFCSYQUEDBLCZMK3X3tQ/sxd7/eR/2wV0136rncNZ8azz3GOMi1FWfGG8TkoMsSA6yINJzNWFuq4jxMSLay5hgZ11ifdaS4L+eEBcD/DfqEemxhkCnVfhv1Cc51JawTSYEOK8mxteS1EgnkoIdiA+2JzvBi22bQ8lLCSEjxo/dBanszEuiLD+FbRlRHNq9lUO7t3KkvID9xVlsjvUnPdqXlAgv9hdnkR7tS35aBCVbE9ic5E9yjBfRIU7kZ0VwvukA5SUZnKwpY/eONHZsjWf3jjSK8xM4UllEQqQ7ZdtT2bcri4xEP2qqishJD+VI5Tbys2OIDnUnPNCN7IxYSrfn0NN5kVsdrRQWpNHYUMWJ2gqOHSkjIzWM4i3xpIR5EunrRHK4NxlxIewpyqa5toobbc3sLyuiOD+T8y0NDNzr5umTR3z7/J6PH97w/t0r3r3+Pn9A4N6/ec23T5P89u0rv379wm/fvvL7z9/49esXfv78iZ8/f+Lr5EfevX7F+OgI92/38mjgAWMjw1MXcs/HRrnb28n5M6eo2FNMWek2yssKOXpoL82Nxzh/pv6/IuI/OVfbe8nK2Y6y2nL+Pl2AWXNFkZRRQVltOaZmtlhaO2Np7YzWSmNU1FdgstYaH/8IgsPiCQwKp6XxFHe7OxkZ7Gfg7l1aGhq40tbKvTt3uXz5KjdudHDtegeHjxxn1579hEXGsck7kD37D7G1sIw1Vo6ss3ZljaUTXkGxOHoEo2eyAXFZdTRWmuAdFIOVrSvTZi1AWEwOtcXauHsFEhoRT2pGLsdONOEdEIaXfygbXb3wDghDeZEmxuussHf2IDIuhaUr9JBTXoyolDwBodEMjjzl0ZMXlO7Zh8NGV1bqriYtPZuOzl4OHqrBZZM3SuoaCIpKIyyliNhCFRaqaiIso0J5dR3Wzt7or7VBWUMf9eVGyKpqo2dsxwZHX/RMbFi0whg1TUOkFJchIK7I9PmS2Lr6cvLcVTb5RyAkpcSffpiNlNJSZi6Q4af5UvxtthgyqlooLtVHUkmTeeJKKGusxmi9E/PElZgtIs8sYTmEFy5ivoQy88SVEJRSZtoccabPE0dIQpG5wgtR11yFb0gchutsEZVRRWOlCT/MXMC0uWLMFJBERFoFOdXlWDl4kJJVQGJqDlp6RoSFx7B9x058vf1ISozn0rlzXL/Uyv5dJVw9f4ZHD+7Tef0Kp+rq2LdnN7uKS2hpaqZsZzlVB4+Sm1OAh7sPaamZlJbs5kH/Q4q2l2JgvI7VJuZo6ptgaOWI9CIdpkso84OwAjOlVFllvpFleqZIKC9HUWM1c8SVkFbTRkpVC5UVRogrLEFFQw8zy434BoTiHxCCt7cvOdlbaD3bwpXzp2hrrqXtVB03Lnzvon9yv4eJkYd8ejbGu/EnvHs6xrun/95CTFmZxnn54hmv/82D+AM290e4+g8exB9guRdjo/Tf6aG38wb9d3oYGezn8cMBnj0enspMdF6/MlX5eq/n1pTYGBse4smjQV6MjfJy/DF3ujo423SSM6caaDlZx52um3x695pfv3zk1bOxqY/hk+Ehxsce86D/Po8fP+bx48c8efKEjo4OTp06xfbiHYTHxKO+XIuFKmrIqasxT0yUWQsEmCE4h1nCc5guOJNZwjOZLTILZU0FtIyWoa6thOoKeaRVRVmipYjeGk2kFRewUFWUhcoiGK/XxcXLBk19NUrKCsnfnkNwhC82ThboGy9HSmkBCyRn4RPoSk5OKuvMtDE2WYbqEnGEpacjLDMDEfm5zJeegbD8XH4S/gs/zP9fROUF0NBTRd9Ek+W66qgvlWWu4I9IyQqiqCqB2pKFGJvqsmy5Cks0lNDRW4qsggQGxivZui2L2vrD+Ad5U994nNPnTnHtxiXMLUzJ3pJO7+1OsrekskxTGWHRmcjJL2CFljKyckIoKomy3nwVm1xssFhnSExkCHVHD3G26STnG+sYG7xLW/MJMhOjyEyOJSsljqq9Ozl2cC+HD1Rw5lQ993q7GOy7y73eLsZHH/H6+fh3oNqD+9zp7qT9ykVu3bjG8GA/Q/33OH6kmqiwYLYX5HH6VAOHDuyj4/oVGk8cp3xXCedPN3G0soJDZTvYnpFIYUospVtSqNm9narSfHLjwshNDGNPfjrJ4d6EeNjh52aJm8MaPJzNiA51IyMxkJbaSnYXpFOclcDB7Vso35JEfkwghbGBlKdFUxwbyIGseI7kplCdk8TxwnSad2/leGE6OxJCyAzzJy8uisK0ROoP7KPxWDVHKyuICg8iLTWR9htXuNZ+lTNnztDR0cHAwADHjh1nR1ExVy5d5UrrVa5fukbPzS6utbVxtHIfuwq2UpKbRWFmCmnRoeSlJ1BeWkTl3l3k52aSm5NJclIckRFh7CrewcXz5+i8do2m+loajh6i8fghDpeXUpKXxsGSXPbkp1KWE09xRgS5Md48NLtIeqgT/faD+Nl+FxH3XF5xz+XVd07ECgUUly1Ebpksi/WWIb9MCT1TfWKSozlSU8XZM6c411xPy6lavLxdsN64HlcfJ9z9XWm7eZEL7a1U1VUTnhjBlm1b8PB1Z19lBfBP+Nc/+fzuHZ/fTPDm2TNePXvKxJvXTH58z+tXL3g4NMDoyCM+Tb7jt1+/Ar9xqHo/ba1n+Mfv36YYEVevnqe+/ggHD+xlS3Y6jhtt2F1WzM7SIry93PD0cOFQ9X6GBu/z7u1LJt4859PkW+7f6yEmOozVq3SQkhQhJjaUgsJMDhzYRduFBg4dKCU9MZijlcX4brIkzH8jNuYrcdxgRJCXPZHB7pRuz6b31hUa6qoZGLhNY2MNZ8400NPTzrFjB2hqquFw1R66Oi4RHx2Epdkqzp+upfXsCcL83ag/VkFLQzU7t6UT4e/AjrxYyouSyE32JtrXDHtTZdbrixPgvIIIz9VEeK4mzH01Ac6r8LDTxdVaD3c7QzydTXGwW4mhgRw6mgsw1pPGxlSFjevUcd+wjCAnPcI2GRPpvQ4vB3383c1wd1uLrc1qdPXUMF6jxQYbY1YbaiKrKIKewVIyc2LZuSeXjKwIdu3ZgquLKZtcTUlL9CU62IGsOG/Swp0JcDAk2tOcCHcTwtwMpgREtNcaYrxNifI0InzTapKDLEgJMSfKywBv26W4rVfF134ZoW66hLvrk+CzjgQfcxJ9LUgP+251ivezINbbnOwYF3Li3EgNtSMzyoWceA9Sw5xIDXMiP9mP4uxIshMCqC7L40ztPooyY4gPdmNbRhRl+SkEbdpAZlwAm2P9yYoPJNTTlvRoX2ord1CUGUNOaghZyQEEelnhaK1PmL8dRbkxHNizhdyMMNpOH6K6YiubkwJIjPLiwJ482i/Wc+LILu50XODK+eNkJgeTnRLOyWN7uXbhJC31hzjdcBRfD2dqDu2n73YXb18+5e3rZ4w+6uP9xDPONNeSmhRJfLQ/SRE+RHjZExPgyu6CdMq3b+Hw3h3UHCijubaKC811NJ84PJWJGB7q48Pblzx5/JBnT0f58vEd3z5NMvnuLW9ePOfDxJspAfFh4g2/fv3C7z9/4/efv00Jit9//sbXyY+8ffWShw/6eTL8iBfjY0y8fMG71y948+LpFBn7dnc7XR1X6LzRRlfHJbo6LnHz+oX/ioj/5NTVn+fi5W7yt+1hhbYJcgrLEBBaiKi4Err6ZqxZa4ejsx9u7sHY2nuy2tCSRUv0WG/lwrZtOyncmsf+XSWcrq/l+OEqLpxuYqi/j7GRYW739NJ8qommphZqjp1g3/4qthUWEx4Vz81bt2m72oHKMn1MrFxYrGXC2g1uFJVV4eQZgqC4Amoa+oREJBKbsBlX9wDc3f0JC4vjeO1JgkMiMTJeh46eMfOFJVFQXYr5BgeSM3I4WneKgeFx+h8+obBkD+rLtDEx24BtDIlbAAAgAElEQVSnXwiHj58kJjEd9WXa/DRrHnb2zri6eRIRGcvJxhZsHVwQl5JDZ5UJS5brMk9EBhmlJQhJKfGXGYI4eoXgERRD4e4q9h1twszaE8N1TiguMmCtlTsZubuxdQlg+nxp5oooICG/BDk1LQQkFNicX4rSUm1EZVXQ1DdhtrAUMxfIMEtYjp/mS6GssRqlZauQUNRASFoNA/ONrNngyjQB6alQtaCUKrNF5JkvoYyY/GJEpdUQl1Xn77NFUF2mx96qOkrKD6FrtB5hKWVW6K9lpoAkEnKLmCkgybS5YgiIyWNq6UhCei4rV61FQXUpUdEJbCssxtfbD18fL7ra27nSeo69Jdspyc+l+/oVum5cpay4iMryMs40neLcmbMcOVTDsaN1JCemscnVk9joOAq2bmNkeIyg4HBi4lOIT8tmg5MHi3RNmC+jhtRSfWbLLEZMXZcleuvQMrRATPE7kVpN2wSN1RaoahmzWHctYvKL0TIwY5NXMFu3FVO+t5KkpBQS4xM4cewwl043cLG5lram41w7d5L+jqu8fNjH5NMnfH4+PiUiPjx/NhWcfvXyKW9ev+TtxGve/z9hrT/ExB88iD9sSpNvX/Ps8TB9t7u539vFyGA/4yMPGRnsn+JGjA0P0X65jbvdnXTfvM7D/nuMDQ9NnR0e6KPvdjd9t7vpvH6Fc82NNDfUcebU99vuz+/f8G3yHU8fD/NkeIgX44+/33aPDtNxs53bvd3cu3ubx48f09XVxfnz59mzt5zYpFR0DI2RVlJBQEKcWQuEmC0syA+zp/HT/OlME5jBDKHpzFwwg0U6qmisWoSovCDiikKIyM1HUGQaesYa6K5ewqo1y5GRF8LS3oTUzVFs2GiKmNQcpBUXIC0niKS8IEpqEsipiiEhMw/JhXPZYGlI7fEqPDxtWLZ8IZKysxGU/AlhuTmIKQnw17l/YobI3xCRm89CdXHkF0kgqyKKoqoEqotlmCf0dxaIzURyoQBCojMQFpvDsuUq+Ae5s1xbnQWic1m/wZQ161bj5rGR2vqj3Oq5wcORB1QfqWSTuxOLFisTExvO7j072JKbhK+/E9Y2xvw07U9ISM7BwFADp43muDha4eZsT3hwAKWFhRyrPsDJo1V0Xj7HlbONDFreIMTXnfSEKApzMthZmEtyXBTlO3fQ0lg/BYwbuH+H4cF+7t/uZuD+HXo6b9Bx/Qp3e27x+vk4Xyffc7urg9Lt2yguzKf26CEqdu+ku6N9CjR34+olLp5u4vCuIko2J7I7O5WSzYnszc2gsjCLrfGh5MaFsCs3hfRoX7ITgshNCyXE1xZXeyMigh3JzYig+VgFB4rzqNyxhUMleRQlhZPq78q2mAAOb02jPDWSysw4DmbHcSArlkO5iRzdlkpVbhy70iOpyMukrnw352uPcbP1PM11NVTtKyc6KoySkh20nGmmtqGeQ0cOU1tXz8nGJvbtr2JveSVnz7TSd3eQm+23uHzh0veNRMtpLjaf4njlXrYkxVG+YytH9u3ibs8tKst3sr1oKxX7drN9eyEhISFERURSvmsnhysr2Z6fS15GKruK8qg9UE5bUw0HS3LZlhZJTpw/WxMCyI3xJidyEwPWvfTbDxLwbxHRt3EUG/OV34nVyxVQ01Jkkd53G5OOqR4pOamcv3SWtotnOX/mFI/6evnl8zsKtmWzeLkqCotkcfd3RXeNHltL8zFzsMArxJuiXUWst7Fga0Ee//zn73x6/47P797x7d17Xo4+prP9Ot1dnbx9O8HTp2Pc6rzJnds9vH71jMmPb2m9cJqkxBjar1/i5Ysxxscf0t/fQ1tbC6WlBTQ31bO7rJj4uEhSkuMoKswjMiKYtaaGpCTH0XTqBEmJMZibmWBspE9SYgwW5mswMV6Fh7szevrL0dFdQl1dFTfbzzHY18H4cC81B0tJjvEhJtiVpEgP0uL9ObA7n13bs6jaX8zDB10crd5NR8dlPn16Q0tLLefONTAxMcarV6McqS7n6+eXwBd6Oi/yr98+8GL8AbWH9/DiSR+Xzp1gx9ZEQn1t2JoWREG6P+nRTiSFWBHpZUCU12oSA00IcFxOpPdqIjwN8bTVwsVqBd6OxgS5r8d3kzmuroZYWmuwxkSBNQayWBjJY7dODU8bTYJc9Al2MSDI1ZANxqq42OpjbaGF7kol1q7TpvJgCe2d5zlWt4/gcA/Uly5ko4sZa8y0cXJdR0y8Dz7eVtjb6hMe5ICXswnZ8T5kRLriY6NPlIcZ4S5GRLgaEbXJhBgPU+K8TInxMCFy02rCXPRIDTIjxtMAP9tluJkp4W6hQrCTJkn+a8iKsCLZbx3JfuZkhzmQG+1MWpA1yf6WpAXZkBxoTWGyN1mRTuTGulOQ7ENWtCuZUS4Upfmzc0sEB0uzyE+LoCA9krL8FNKifMhNDqU0N5Ed2XHsL86iJCeB8sJ0wr3tyYoPJCnMg7QoH7yc1hIb6kiAlwUu9quIj3ShKDeG49XbObQvn4Zju2ip309StDcxIe7syEtm385cKkpzOFpZyrbsRGoP7yE9IYz+3hsM99/m9dgoH1+9oHr/Xrpv3ODjm7eMDAxwt6ebkaEHjAw94OD+PWxyc+RARQnl27MoSI2gKDOOcycOcvJIBSePVFBXXc6FUzVcb2vhWmszjx/2MdTXy8jDfp6Pj3Cr8zqPR4f45cskv3yZ5Ovkez5/eMu3Tx/47dtnfv36iS8f3/Hx7Wu+Tr6fOvfr10/89u0z3z594MPEKx4/esjI0CBPhh/x8uk4Ey+f8fLpk/+bvRh5wGB/L7e7r9Fz6wp3eq/SefO/IuI/OoePNXC1vZv8wjKU1ZazeJku4tLKCIsrskRzNXaO3mzesoPtpZXExmexwWYTi5fqo7nCCDc3X7w8vLEyNyMuKpKykmK6Om/Rev4CJ2rr6L7Vw/FjtezbV8lGBxekJGXx9PDFztaRxlOnaWw+h5tPCAePN3G0/iwr9Nfi5h2Oha0bthu9EJNSwcB4PQeq64iOTqWvb5iuW3c42dBM7fEG5ORVWCD23esvIaeG2EIVxGUUycorou1yOzV1jTwafcr1m908Hn/JtRtdaKzQR1RKHjFpBZzc/Dhw6ATVR09y4VIHakt0WLZiNRorjbBy2ISguAKiMqpIKCxmnpgcgpKKrFi9jsqaUww8fkNV3Wl0DKzRMrBBSGIxM4UUWaZjxlLtdQhKqCAkqYqIjBqCEkroGltRXl1HbFounkGRVNWewsDMmmkCkghKqSIkrYa2kRVqK4wQkV3MPHEl1tm6o7nKnD/PEEZEdvEUuXqagDRC0mooa+gzV3ghP80RRVxWHXtXP0rKD+EfloClvTsmFg6oaejzlxmCiCxU5cc5IvwwS4R5YnIYmTsQFpuO4iJNlq7QIzoumS05+cTHJxLoH8DNa9epqqig5mAle3YU0dp8iounm6k7eojzLac4f7qJ82fP0XiyhfK9B0hKTCcleTN+vkFsycnnVtcdGpvPYeu4CTsXb0w3ODFHQgExZU0E5JYyU0odWQ0DZorII66whLkSyihpGhCXWYSViz/yS/VR1tBn0QpDzG2c8fEPY/uOnTQ0NLKtYCspcXHUVh+grbnhu5Boqefa+Sb6b93g9ehDPr18yodn47x5Msq7p2N8fPV/twofJl7x/t0EH96/5Zcvk3z58HaKQv2HtenjxKsp0fHu1fMpzsPbl8/49cskv36ZnDo78eIpTx4Ncqv9KiOD/Qzev8PwQB+D9+8w1HeX18/GGB95yJ2uDu73dvGw/97UVuNudyejjx7w6d0bJt+9mfJ2PnsywlD/PYYGHzD8aIi3E6950H+fe/fu0dbWRmNjI7lb89BetQoJeUUExCX5+7z5TBOYz1wxUX6aP49ZIoLMWPCdXD1PfD5aRpporV7GfLEZiMrOQ0pJEFkVUYQkZiIpL0hotC9W9qasXqOF2QZDpBWEmT73L8irSqCkJoGIxCwkZOahqCqOvLIoUrLzUFIWYemyhRRuz8HJxQJZJQEWSE1DSGoG4vLzmCX6vcVJUHImIgvnIqsiipqGLKqLZVioIIyUrCCCYjOZPusviMkIorpIltmCP6G7SgM5FWmsbNahskQBaVlRNHWW4eHtStPZRg4e2oenjxuKSguJiQ3F2EQPRWVJrKyNCQx2Q2elCoJCP6CqJom9w1pMTVdiaKhFTHQYeblZlBRv59jRw9QcOkBZcSEHK3YzZHGV2IgQCvOy2ZqdQUVZCSdrj9Jw/AjHqis5WrWfuqPVnKw9yrWL53nyaIAr505zrrGe7utXeD02ypvnY4wNDzI8cJ/B+7fZXbqDyr272V9eRu+tm1y53MqVy610dlznTtdNLjbWUl2cT2VhDnnxEWRGBrIzK5ltydFsT4sjLcKftCg/qsvyOVFdRkKYF30Ow/i6bSA/I4ajewo5UJTNrqx4sqP8SPJ3Ii/Kl9KUMApi/DiQl0RlbjyVuYmUZ8VSlBBEXqwfZVkx1JTlc73lJF1trTwdfMC5hnoqy8sICfDFx9uTkpId7CzbRe2JOtpv3uBC60X2VuynquoQ7dc7GXjwiM6b3dzuucfg/QH67tzlzq1bDN29zZ0b12k+fowduZns313CpdazHNy/h/3lZRw5fJDy8t1ER0eSmpJEVmYGWelpxEWG4ePqhKejLSV56Qx1X+NMTQV785PZlhzM9pRgBi07yAr7zsbotx8kyMmUEFcL7jk/467rG+5ueo/2SjVWGmhiaLaK3VV7sHGywd7ZjkNHDjL8aICvH9/y9d0bRofuk5WdQmR8KL5B3iioy6OyVBk5VVn0165CZakyy3SWsVhzEaW7ShgaGuDl03HevXzJ4Yp9dFy9SnZGKulpSewuK6HjZjt7y3dx7Gg1ba1naL1wmtraalpaTnDs2AGcnW3o6rpCU1MNwcGeBAd7sm//Ljo6r1G6s4iQYD+2FeRwvObw9/fjdhcdN6+RnZXGlcsXuNh2ltraajZsWIuDgyUGBisIDfXEP8CZ/RVFXL/czEBfOy0NBynYEo+323oCPK2JCHTC3XEtORlReLtYYmdpiIa6DBZrdFhrosvu3YWsXaODj5cDffdu8NsvE5ysP8iNq6f5MPGYC2dr6LzWAnxgdLCDjqunOLy/kBBfW6L8bcmK96QgxZfcxE0kBq0nIdCM3HgHMqM2EOC4nORgM2L9TLEzVmaNlgS2pktwstDGzFANO5uVODjoYmmpgcFqWQx0JdmwTg1PBx0CXVbjYbOChKANuFmvxG/TOsKDHHDfZIGhiQaRsX7s3JNPfHIoaZkxZOUmICUrgL2jKXvKc7Gx1sPbYz3Gq1RwtNbHZYMuFdsSOVCUQqy3FfG+1oS6mBKxaS3RnubEeJkR6bGGUNfVBGxcia/dcsLcVhHguAJfew2CXXSI8zYkOcCUlMC1pASuI9HHlCRfM3IiHMkMsSPafQ0ZIbYUJXmRHmpPeqg9cX7rSQvbSE6cO2nhjqSEOpAT78HWVH86LhynsiST7Hh/8lJCCPOyoXBzJPuLN7O3KI3EUDfSo72J8LGjLD+J7IQAksLdSI30JDbUmdhQR2LCHPFwNMJn01oiAx04c3I/Vy/UUJAdw46tiYT4bGTPjiyOV5Wxc9tmTtdXc+fmRQbv3qTu8D6K87PZnpvNtQvneD7yiHMnG/l5cpIrFy5Qf+w4Xe03GX04xOvnz5h4+YzBvrvkZKVxurGW5toq6qp209ZUwy/vn/Hu2SPGBm9zu+Myw/09tJ0+ycVzTTx59L2SdXz0EY8G+mhpPsnAg3u8ffX8uxvg5TMm373hy8d3fHo/wZeP7/j16ye+Tr7nt2+f+ccvX6d+f3o/wdtXz3k+Nsq93i66bl6nu6Odhw/u8/TxMGOjQzwZGeTZ2EP67t7iTs91bl6/QNv5RlrP19N6/r92pv/oXGi9SFZuHp6+AaRn53Hu4lUCwmMRkVZCVEYVS3t3fIPj8QqIQUffDH3D9cjILkZWYTHLlq/CPzgGtaVaqC3VQs9wLes3bCQ2IZ2Y+DQGBkd4/mKCir0HUVJUx8nBjXWmFoQGR9B6/hJurp4kJKZy8PAxrt/spnhnBdm5O2hobOPIsWa2Fuxm/XonLCwcKCs7yI0bvYw/fcU//wUfPn4iO3cbYrJLmC2siKCUKlKKy5CWU2elvhFb84vo63vA86fPeDL6mIiIKFbpGyEqJo21nQuePqHYOHixdKUZa2y8cA1IYLWFM9omtigvM0RtuQkSihporjJnnqg8P80TY764PNLKy4hLz+HA0UZMLDcyR1SBWaJKCEktQkJZCyklLYRlliAgqcICGXXmiynx42xRTK2c2egehKtXGDoG5mjqrsHJKxgJxaX8eYYQIrLqKCxZyQwhaaYJSKJttJ6olBwW6xgjraKJ8EI15okrME1Akrli8kgpa7BQbQU/zFyAhJwawlKKHK0/TVB0CqvWWrPRI5B1Ni7ME5VHSFqFuWLy/HmGEAKSKvx9njhi8ksRV1iMkIQsq4zX4uzmRfaWfHbtLCdrcw67dpRx9tRpmmvrObLvAKdqjtN19RotJ0/QffM6bedO01Bfx5GaejK2FGBmZc/a9bZYWG9kf3UN+UW78QmOxt7Vj5DYNNbZuiEgqcRcCWVElTQQU16B4nIDBKWUWai2gtliiuits8fSOYAFsksRlFFHaZkeCot0sN3oQfaWfPbu3cfesl2UFuWzu7CAipJCmutquHi6ic4rF+nvucX4wwHePhvj3fNxXj4eYeLp2Pd58ZTJt6/5Nvmeb5PvmXz3hrevnvNx4tX/bxPx/vULJt++5vP7ian5o7Xpw5uX/Pplkn/9+o1//PyFnz99mLpFmXj5jEcDfdzu6uBuzy1Ghh5MNUaMjTz8Xiv7eJj+u710d7TT2X6Va5dav0PI7vV+94J+/czbidf/bncZ4snjEQYH+nn2dIxPkx949HCQttbztF+/yqnGBkLDwxCTkUFcQZ4FMgv586xZTBNcwDwJKf46ey6zRMT4u4AAP86dw0yhuSzTWYr2qmWIy85HVHIm4jIzEZKdh7C8ALNFp6GxagkJWbEYWOgjIiOEoMQ8Zi+YhoiMACJSc1kgOYuFyiIoLZZATlUEWRVhxBbOY9qcPyMuO5+ElEhEJWcyT+hviEnPQFjiJ6Tk5iAg8jdmzP9f5gr/gKD4DAQkZiAgPpMFUvNYIDWP+WKzkJAVYZbQdITE5yGpIMbcBTNZt2Etdk42LNFajIb2UnSNdHHzciUmOYbCkm1ExIajo6eBm7sdh49W4OWzERdXS9aZ6aKro4LcwvkoKYuhuVyRgCA39lTsIGtrOi2tzVy4eoEtBbk8sLlDanoae/bsITs7m+zsbE41NnDh/Fkut56j/14Pt2/d4MSxQ5w7VcfOwlwO7Cnh8pmTXD3TSMuxKmorymisPsDgrZu8eDTAxPgIn14/o7+3g6p9e2g6WUt353UOHthLSWkht7ra6Ru4w+VL57nXcYOO8+eo3lnMwZLtlBfkEe3rRYyfN9s3p5ERFc6ewlyKczJoPHKA3JQ43GwsSI8Jo6u1hRN7d1AYH8Te3AQywz3YEuVJRV48m8Nd2Ls1lm2pAWRGe5AU6kpmrC+5yeGkRgeSmxrNob2l1B06yFDfXd6/fsGZplMUF24jIT4WXx8vincUceJELW1tFxgY6Of06dNUV1dz7cpVum91cbunl4H+QUaHH3On9zY3229wr/c2PZ0dtF+6RE9HOyeOHSZ/SxYnamvI2Zw21ft+qLKC2Mgw4hNj2FOxk22FuQT5exAa6EFGfBhuG0ypKs3jYt1+qorSyYncxI4kXzJD7InZtGZqEzGVh/i3gFhnqoO29iLsbC05UV9DRUU5bW0XaGk+RfmeMn79+uXf28dnvH39jJu3rjEw3E/Fwb1o62thYW3OytU6SEiJorF8CcqqCmx0tGVbYR7nz7Vw+dIF3r1+QcXuneRlb8bVxQFzcyNCQnw5e7aJgIBNFBVlk5AQhoHBCqKi/MjNTaau7gANDdXUNxzEydmCVauXkpgcRm5+OlvyswgI9kFn5XK6bt1gcOC7RWN8dIS2c2c5duggjfU1dN64xLlzDeTnp+HhZYeZ+Uoiwl0IC3YkOGAjFXty8fHcgK21ISlJwURHehEW7EpacgiJcf6EB7rgbGOCx8a1WK1ZgZudCVbmq9BbqY6WpjzrzVZiZ72agrx4zp0+TKCPNRHBjnhvMiPYx5oLLZWcb95PTJgjUUH2RPptIDHInvwEL7bGe5IZ4UhOrAtbYpxJDLAk2msN4R5GFKZ5khFph7muJKuWCOJtr0PIJmPWGymzZpUqRqvV0NWRY+3axaxcKc1Ge118NhkT6meGp/1KnNZr4mKlTVyYEyH+tqy31OV4YyVtN1rYU7mTC1fOkFeQiY29GRrLFWm7WM/e8lws1y3H09kUb5c1+LmYEuFpQajrWpIC7NgS7U6ggwnp4e54O5iQFOxInL8NQS7GxPhZEOZuSJS3McGuekR5G5MQaEZCoBmxPmuJ8TYlwd+cjBBr0gItyQy1ISN4A8l+5mSE2JIX78aWGGcSAixJDbdnc7QTmXGbSItyJi7ElugQG5KinchK8CIz1ott6WHszI5ha0ow2fE+lG2No6IombzkAJIjnCnKCiUz3pPMeE9iQx1IiXXBx9WE6GA7Aj0tiAiwJ8DNnA1rNUmP9mZLSjDlOzZTf2g3O/KSKd6axtbNcRyr3EVmciQXz5zgl8nXHN6/i3ON9fTf6aZ421Yqy8sYHujj6egjXj8b41b7VfbtLuXz+ze8eT5Gb2c793s7ePV0hGsXz3L5QgvHD1dy5OBeJl484fdvH/k2OcHHief88vkDwwP3udp2jtvdN/n580c+vn3NsyeP6bh+jWOHqnky/F1QPB8b5cPEKz5/eMun9xN8ej/Bz58/8s9fv/GPX75ObSD++K/9+fNH3r56zr3eLpoa6sjPzaR0RwHXLl+g/14P/fe6eHC/m/t3btJ5o42mk0c521JHfd0BGk4c5ExLzX9FxH9yMjI3Ex4dRWFxCW1X26k/fY7lekbMEBRHRkUDDV1TVhpZYrreCcN1tmywc0dZfQXS0iooqmjgFRzDMj1T1Fesxs7ND8+AKFKzi+i5+5DxFx8YHHzC2bOXaTx5mocDo3z9+I3xkaeUFpVQUb6PsrI9BAQGU7BtB7fv9NPXN0xPzwD79x8nMDAWA4P1LF9uSH7+Trq7+7jefotjNScYGHzIx6+/kl24Dx2Tjfw4RwphaVWCwuLp6Ozl3r0+du8qw8PVhYS4eNzdNqGuvpiY2CQsrZ1RX6yLgtpKBKWXMU1EjQUKOqhqm6G9ZiNySw0RltNktpgyC/5dQSoqq4bIQmUExGS/34wHR7POxgWPoDiW6lswS1SJWaJKiCposkB26ZT9aPp8aRZIqWFoZo/yUj3+98f5zJz/nR79v9PmIyz9nfegY2yJtIom88QVkFBcioCkEjrGlojIqjNNQJIf54oxc8H3RiZRuUX/PqOIoLgC80RkkFJYRNn+I3gGRePgHoC5nRsiC1WZL6HIXDF5Zokq8ON8KQRl1JktpshPgjLMXCCDmJwyQpIy2G10JTkti8OHjnOougY/zwCC/UII8Q5g/85yTp84SW/7DW5eucLtWzc509zA4cPV7N1fTXJmPouW66OuqYdXYCTxaTmsd3BH33QDusZWRCZm4xEUg4TiUmYIyyGhvBz5pfqorDBCUEr5O3VcQhmFZatQWWGCtJo2CstWIaG4FB0jC1w9AomLTyY2OobYiFDyNidzZG8Zp08co7muhrNNJ7l+qZW+292MDQ/xYmyUp6OPePxwgDfPx3n78hkf3rzk07s3UyLiy4e3UzTqP6xLf1iZpjYWb17y+7fPfPnwlm+T77+38Pz6jcm3r5l48ZSPE68YH33Ei/HHvHnxlNfPx3n17/an/3eeDA/xaKCPO92ddLZfpf9uL0+Gh3j44D737t7m4dAAL54/ZeLNK16+eMboyKMpVsToyCNGhr9Xvt653UNb63ludd7kYtsFsnOyMDE3R0xeDhF5eYTl5JguIs40YTH+OncBPwoK85OAMD/On89Mofks0VrCCr0lSMjMQ1xqFhLSM1kgNx8BmTkIywmhs0YLrzAvjKyMEJUT4y8z/8pMwWnMEZ6OkORcRBbORUpBCKXFEizVkUNDTxkxWQEEpGYzX3w64rLzUVITQ0ZeAFGJaYhLzUBMcjpCIj8gJPoTUrLzkFMVY6GqKFKKwkgoiSImK8yf/vwnFkgJILpwAUt1FrFYSw0jM0PMbczwDPAgOTMJjZUabNi4gbQtaaw0XImwpCh+wb5ssDVjhbY6yqrSZGTG4uq6AXkFYRapSaCro4KxyQo0lyuyykCDu65vSMmOJ31rGulbMwiKDiMgLIyQyBhGDY8zZHGVIYur7Nu3j86OG4wMD9J/t5fxkSFGB+5y5Xwzu7ZtoaXuMNfOneTa6XoObs+jJD2Rg0X53L58gTtXWrnYdIKh3lu8fPKQO53XuN3dzsjDfpqb6ikpLaS2/iitl85y7fpFem9cp/vqFeqrD3Ki6gAnD1dTnJNNYlgIoV4ebElKIDsxntO1NZw9UUuolwcpkeGcr6vlzpVWrjUcYXd6NIeLMji8PY2MUFeyo90pzgghN9mXvUUJbE0LIiXai4zEQIoL0jlevZcr55vpvnmNrpvX6brVwbmzpzl8qIrK/RUkJsQR4O/L/n17OXO6mf379rK7bCeZm9PZkp1J7fFjXL1yiaHBB4wOjzD2+AkD/Q/ovtVFb3cPt3t66ensoLvjJiePH+fQ/v1cbrvA5dZz3LzUxu2b7bQ2N1JWWkRMfAQpmQlERgXh5eVIVnoMx6vKSAz1pHhzDDvSIsgI3URulDu7N4ewPdGLrFB7Uv2t6HMY5p7zs+9ZiH+LCDUVSbSXL8LM1JAtm9O4ee06T27n7k4AACAASURBVIZH4F/wZHiET+/f8a/ffuXNi6eEBPuxZ+8utuRns7OsmIGhPvbs3YXG8iWs0FpGdEw4RdvziYoOY9fOHUSEB+Ngb018XBTHDh2k88YVGhqO4uvrQkFBFjk5aTg5WVFeXoijowVaWqosWrSQtPRIYuMCSEkNp+Z4Bd4+dhgYLiU61p9VJtoYma/G08eN7JzN3L3TTUvzKa5ebONO9/ecycC929y4dpGcrBRcXKzw9XPA3csKHV0FNJaKY6inhIG+CsuXSbHWVBNvTxsOHCwhJzeRE7X7uXq5iZN1B6jeV0RsqAdBnt+BZTlJQXi4WeK5yYqy0mws1mlhsFIFdSVB1q/VxNRQnbgIZ7zdTDEzViUlzpXCnBB83IzwdF6N03pNMsIc2RbvRWGCN4UJ3uxI8yMnxpVId1P87fWI919PQoAlXrbLWasthrWRPFE+psT6m+FsqYH2Ykl0NGRZpauEhfly1qxdipPTKvx8zAn1X0+kvyVJYQ5kRHvQXLOTqFBndHQVcPK0YNuubA4dP8CRmioKiragt0qD4JBNfJ4cp/XcESICHUiMdMXdbjV+zsb4OhjgYbWSMNe1pIU4Up4Xx4kD29kc60+Ety0h7haEe68nIcSGpBBr0iPtiPE3JSHYnJTQDSQGrSfaex0RHmuI8TIjwX89sR4mpPhbkBqwnkRfM5KDNpAV5UhamB3RvmbEBViSEuFAVqIH2UmepMa5EhfhQEyYHXHh9iSHO5ET78WerXFUbIsnPy2ArHhPsuI9SY10oTg3jJ35kWxJ9iIjzo0QX3OszdQpKYgkKdqJxDBnAtzMcbczxNlKj4QQV6L8HMjPiKH24E66rp0lIyGUY5W7CPZyIjEqiLzNicRHBLCrKI+y4kKePxlhfOQh/Xd6+MfPX/jy4S0jg338/u0T3yYn4PevXG07Q2V5KXt2FnB303u2bE6g/vhB4qJDKNmez4e3L5l8/5qRh/08GrzP+zcv+Tr5nv67vQz134N//M6bF8+513ubwb5+bnd182L8e/5v4uUzvn36wD9//ca/fvuZ33/+wrdPH/jy8R3//PUb3z594Ovke759+jA1z56McP1yG/W1R0hOiCYhNoyjh/bRfvUCnTcuceViCy2nati9s4CD+3fS2FDNzpIcthdu5mR91X9FxH9y1plZEBUXT1pmFtYOTqhqrEBBXQNzOxcUFmsjJrsIGWVNdAzMMbdxJTA0AU/fMGxt3dDRW4OVoycuvuGsd3DHzS+czK2lbPINJzYxE//gGCIiEvD2DiYqMp6aY/Xcu9PP4INHXL/Uzvu3H+jtvUPpzjI8vfyoOd7ArVv3aGpqIzQ0ETs7DwoKduPlFYazsw+GhmbIK6gitEAMt00elO+r4uKN+/iEpqGhuw4P/0jyCkuJiIzFzy+Abdu2ERocwrEjR+np6iUvdxve3sEEh8WTmV1MRFw2EkormSGiwnRhZZboWqK31pml+paIyv6b06CqzZ/+ZzrT54kjKa/OTzOFkFNezHobR/42QwDNVeYILVzCD/OkmSmiiID0IuaIf29RklZZgYT8MuaLKWFk7oClgycz50shKbfke+2quDx/+mEuaisMiE7NRUN/LVLKGjh5h6K0TI8//XUW88QV+HGuGD/OFWOGkDSzhBdOCYO/zBRCWnEp0oqL0TO2ILugFHM7N7yCY7Dc6IGAhAIisurfq2BF5PnTNCH+v+kLEJRR58f5UkgpayCyUJlZgmLYO7qTm19MQ30zBw8cwWT1GhRkFFmjZ8jR/dW0Np2m53o797q76elo59zpRqqrD1JaVkFc6haWahugqWvMRo9AFmkZIKGwGBkVDWTVtdjoGYy1iy/iCkuYJrQQQRl1xBQ1kFLVQkRWHVG5RRisd8LQ0hlxJU1E5Jciq67DQrUVaBua4+EbTHxCCuGhYUSFBrE9L5MTVftprj1Cc10Np04c59L5Mzy428vzJyM8fzLC2PDQVHPSHwLiy4e3U/P14zu+Tb7n8/sJJt++nhIOfzz/sZ14/WxsCkb3R0NTb+cNum5cmyJOj408ZOLlsylP5+S7N7x+Ps6zJyM8Hxvl6eNhHj64T/uVi7SebeFOdydjIw95+OA+Y09GeTw6zOjIo6l5ODTAvbu3p/zVvT1d9Pfdo7urk3NnT3P5UhuXL7VRfbiKyPh4xOTlEJCWRm7JEmZLSDNNWIzpwpJMFxFnupAoPwkKMlNoPouWL0JDRx0JmXlISM9GauFsBKXnIKMmznShvyO/ZCERSeGExAUjriCBoJQQYrLCKCySQVpJjL/P/R8WSM/G2tkUy42GTBf4X4Rl5qCwSApRmbkIS83G2m4NK1aqMGf+/yAs9gMLRP+GwIK/IijydyRk5iCjJIy0sjCSCguQVFiAyfrVqCyTR0RGADFZIfRMdNBarUnallQu3bjIzopSxGXF0DfRx93PHScPJ1abrmbOgjlorNTA3ccNQxNd1qzTZ3NWHNbWJtjarUFHSwkjg6VoaSuhpa2Ep7c92XlJVFTtIiDCFxtnK6wcrLDeuJEHNvcYsO7lgc0doqNjqaio4Mrli7S1nqWlsZ6+2138/PENPTcuU75jK8cqd1Ocm0bR5kS2xIRybGcRTVV7aTiwh9qKMq6dPcXEk4eMP7rPw/s93Lp5mYG+29zu7eTc+Waaz5zkXGsLt7rauXn1EgO3e7jU0kz9oWpqKvdRUbydkrwc0mOjiQsJ4oHNPYpzMjlcsYfm+jp6brYzPvyQ8YcD3Lt5lfo9RaQFuNBYXc718420NtVwsaWWS2frOd9cQ8HmKPLSI2g9XU/vrXbGRoZ4N/GKNy+fM/igj+vXrlB1sJKzZ09z+dJFTjWe5OzZM/R0d3H92lUy0lMJCQ6koaGe3t4eHg4NMjQ4wOjoMGNPxnjQ/4CRR8O8fvWKN69f8/rVa56NjzHQ38f9O3c439zM1bbzjD0eYejubZ4+GqK/5xbNDbVERgURHRdKUnI02ZsTOHGkgjs3WtmeFU+kpx1pIZvIDPcgK8KdCJe1hDkZsy3Bg6IkL6J91n8nVbu9/Q6ZWyTNihUqaGktJjDAm6fjo7x/+47HI6PwL/j56zdePH/Kl8+TTLx5QXxCNMWlReRv38rps00MDPWxd99uYuOjUFFVICU1geGRQa5dv0RzUwNm60xQV1PCyFCfspLtjD9+yMePr6ivP0JOTjp+fu54eDgSGemPnZ0ZCgqilJTkMD7+gI6OVk42VlO0fTNh4Z4EBrliYqqN9qplqGkqs9pIh6TUOGJjIoiKDOVUfS0P7vZyr+cWV1rPUlZcgIujFdo6qpisWY6ZuTZaKxaySG0BOprSLFssziJVYaw36KOro0JomAddXZd4OtYPfOHF+AMunaslNtSDQA9rUiM9v1tiov1QVhTGZoMBS5dIIr9wLlYW2hjoKuHhYkpSzCZC/a0x0JbByUaLzAR3kiMdSAizJcRjDZvDncgMdSTF34aMYAe2xruzJdqFlCAbUoNtSQmxIdjFALs1SlgbyePjoE1isCWJwZYEbTLGQFue5YulWK2njOmaJVjb6rFxox6bXI1w2LAcF2stPOx0CXG3YF9xKpmpQWx0MkbHUA1Hzw2EhPuQkBhJYLAHvr5ONDVWUbojnR0FCUQFOxLoaYGz1UoczbXwdzQhxGUdfvZGhLisIynQieuna2ip2UtBWhjxQU7EB20kNtCa+ECr7/W0weYkh1mSEmpJfMA6IjyNCd1kQKTHGuJ8zYneZESynznpwRtIC7IiLdSWrChH0sPtiQ+0JDnUlowYZ3JTvcjP8CU71ZuUWBeiQ22JCLSicHMgeYleFGeGUpYbweYoFyK9zEmJcKQoM4jNcR6kRrni52JCgJspYX5W2FtqkBbnjreLMSmRbgS4mRPpZ0dGrDc7smPITghgS3I4mQkhZCSEcrSylAunaigrzCY9IYLK3dupPVTBlfPNnDlVz9mmk1PZvbcvnzHUd5fWM03wr9/45fM7Pr17SVP9MXYUbKEofzMFuWnkZSdzrqWOE8erSUuO4XRTPSMP+5l8/5qx0SF6Om/w9tVzxkcf0X+3ly8fPzA2Mkxn+3VejI/x9tXL79bA1y+mcg//+OUr/ONX/vXbz/z8+SOT795MiYfff/7CL18m+TDxinevXzA++uj/sPdWQV0v+P///n7f7549x2OBIN3dJQIiCEh3h3RJhyDSEoJSIiUCBiKgYKNiBwZ2gIGgGGC3R4+n3N3H/4Ijszvzm//VXu7Fa4DP8J6BCwYePIurF/uprS6nuCCHhtoqevft4sjBPezZ2cmBnu2cOLqfjrYm9u/dRv/ZQ7S3raWqYjnd29b/FyL+k7csMxc7J1ds7F2oW7eeizfu0LnzAK1dPeSWrGaWhDJK2kbMMbVhnqUDUbFLqFu3kbKyGuydPFHRNUFZdx6CEopMmSWJuY0bhvNt0dAxZqGdO2GR8bi6+jLPZAGhIVFsbd/Oqxdv+ePLV0bvPeL1q/c8efqcuvp1tG7uZO/ew4yNveLChUHWrWunsXELzc3tLF++ElPThWhq6SOvoIKGpi5KqlroG1sTnZiHu28EBkZWBIfFkJtXSEXlag4dOsTZs2e5cWOQ48f62LGzh+raFg4dO8/1wcfs6e1HWsUYOS0zxJWM0DCyQ0HTDDV9S2bLaiIspYqAmCIzReSYKSLDbCkFUpbmYOPoznxLOzQNTPk/P4rwt1lyCEprIiSrzZTZivzPDClmiisjp2GEktY8vpsugaWDN+7+kfzPD8L8n7/N4kdBSUTl1JFW1sPc3pOckmoWuvghrzmX5KxiolOykVDSmbQiCUmrIiChxA+zpJgmIvfn+5L8bboo2oZm2Lr4kFNUzqLIRJbkrMDVL4ypwtL8KCzD1NmyiCrqIqakh+ocCzyC4xBV1EVQUhlBCXkM5lkQFZNM0/otNDdtIi42GfuFDmgoq5Mak8jx/Qc5ceAQl0+f4calS1w4c4rL58+ybVsndWtbiEpIR9doAfZufuibWvODoAQyqnqIyqkjp2GI5lwLFLSMJuBHRoOZkqpME1NCSFYTcUVdjK2cSc5ZyUK3QEQUdFCbuwAlHRNUdE2wcvAgIXUZpSsrKCoopLykiK2tzezv6qCrtYVDe3bSs7ObE4d7Gb41MDko92L80b8BxOf3byZVh2+tS/8vgPj07jU/vX3Fu5fPeP1snJdPJgbpvrUwjT+4x/CtAR6ODPHu5bMJa8Sr57x//YL3r1/w+vkTxh/e5+G9uzwYGWLo5g2Gbw8yfHuQKxfOcezQAc6eOs7A1UvcuHKR0fsjk/Awen+EkeEh7g7dZnDgOlcuX+TkiWOcO3ua27cGuX7tCj17d9PdtZUD+3s4dKiXdRs3YmxliZiCItLq6ogqqCAkr8RMKQVmySkyQ1yaaWJizBAVRsNQC31jTSQVZiGrOAs5RQG056qgaaSClaMZXiHuzLMyYo65AQISgkwXncFM0Wn8IPC/SCmJoqApwVTh/2WW5A+o6UuhoCnGTLHvkVeXQFFDAnk1Mdy8rIlLCkFSZgqSMlOQkZ+GhPQPzBb7DmGx7xGVnIaozAzE5ASRUBBiiuBf+cv3f+HHWd8hoyLOFMG/4ehpx/U717h+5xoBYf7MmD2dZfnLsHayxniBMeJy4ojLiWPjbIPWHC0U1eTx8HPBy9cJW3sz5s3TZp6xBov8HVhoqc9g6HsiIn3YsKmGxfFBOLkuxMZpAXd8hvD292PE9Rwent7k5OWyfv16uru3cfTIIVrXN7FlYzM9O7s4f+oIXW3rWZm/jMriXNaU5tHeWE1NQRZNpQWsLcmntaaczsZadm1u4UrfUW5dPsuFvqNs72xlZ3cH/edOcef2DQYGr3Dh4hmuXD0/oUoND3Hh1Al6d020E+3u2MKezvbJJegN9dVsql9DfloKW5oaOLpnB3s729jWVEtrZTEHNtSwMjWSzHBv6guXUJIeSXqkF8UZUSyJ8iY52pualTns2baBYwd2cnfgMo/uDXH6xFF2bNtK49p6iosKqK2ppriogNSUJKpXV7K6qoLGtfWUrCiiqHA5Gze0cOnihN3m7Jk+Duzv4eCBXs6dOcvYo8e8efWa8cdjjD8eY+jmID27dtK7Zw89O3ZwsGc3d24O8PThKB9fPufR3dsc2LODhoYqCoszyctLIzk+lJylsWxpqqa2NJuliwMpTI2krjCNypx4StLDWZkRTm1hIrWFidxaND5Z7WoyTx17x/mUlxfg5+9Ofl4mv/z6iU8/feDx48d8ePeeL1++8OXnT1y8eJ6qylVERIZQ17CGB+Oj3Lx9g7KKUopWLKehsRZnF3uuXrvIyL07/PTpHfCVlua1eHu50X+uD/75lWOHDnDh/Gnq6ysJ8PciImIRBw7swcpqHg4OlpiZGWBqqkdx8TL6+g5w//4N8vOXsDgmgPT0GMwW6GNkpsM8izlo6SoREu6Pk6MNFeUl3Lp+mQfDt+Gff9C+qQkPF2usLQxZaKnPXCMltHWk0NWRQEdTDOsFmthY6eDiaIK350Kqqwpoaalmz552ylflUlNdzOYNNWzvaCIjKYz4cE+SI7xJj/EjOtIPUxNN9u1t50xfDw62Rjg7GGNhqkpMhCvRIU7EhDuwcL48Ho7aLF8aQH66P9kp3uQle1OY7E9BvA/ZUW4UxPuwKiOYFUsCKE71pzoviswYF1LDbIkJmE9MwHxSwq3JjHMmJ9GNrERP/NzmM99IEXNTVczNVPHxW4C37wREuDvq4mqtQZD7PJZEeeDtYEh8tAeBi2xZYK2LhZ0hkdH+lJZmEx8bhIvTfJrWlhAWaE9spBt+HqaE+lmxJM6bEK8FpEa6kxXnS2KQMwUpoaSEulOWk0JPZzNNFfksXxJGVoI/GXEerMoOpTDNj2WxTmTGO5IV50jGYjtSw61IDbeetDRl/KlEFCV5ToBEsjcr0vxZkR7A8lQfSjODKc0OZWVeOCvzwinMDiU7zZ/UeHcSo51YkRnK0sXOpEe5sCzGnRh/S8I9TVkS7UJJVhiJ4U5kJ/sT7mtBmM8CCjLDWF2aTLCPBZUrkllfs5yiZVHkp4WRmzqRn1hXmcvG+lUsXxpL58Y6tm9ZR1nBMq73H6diRS5hAR5sbq6lY+M62je1EB8dQe/eXTwfe8jdmzcYGrzOhTMnGbhygYEr/Xx4/ZRrF8+wrq6KqrICNjbXcPjADl48uUf/mWMULc9k+7YtPH4wzC+f33Pj6gVaGuvpO36EZ38Owv328+fJBqZ//vE7//j9N379/GnSwvTTu9d8/vCWXz9/nAxPf7Mw/WvY+sOblzx5NMr5M6do29hCc2MtO7s7GLx+ibGHI5w/e5yt7RvY2b2F82ePT+5C3L1ziTu3LrC9awM11cX/hYj/5Lm4euHg7IGpuQ2hkYn0XbjB1VsPqN/Qibq+GbMklZBTN0BezQBFDQOc3H0pr66jeEUZtg6uNG/pxi0gAjl1A2TV9JkxWxY5VX0MjCwwt3IiITmDyuq1NDRswD8ghCWpyzhy+CS3B4f56cPPDN8d5ecvv/Ph4xeuXruJh0cABQWrWLeuDUPDBRgaLsDTMwh3d39UVHTQ0zdCXkEFCUlZRCVksbRxx9zKFXMrF/wDo8gvXEXD2mYOHjrCs+cv+fjTZ44dP0nL+s0kpizDxsGb8jXruXP/DfZuoQiKaSChaIConD6KWvMRFFNDVFaLGSKKiMloME1IGnFpFVQ05mBh40ROfgkOzh4YGpuhqWvCDDElBKQ0mCGhxt9myfG9kDxCstrIqBkiqz6Xv04TR1RWi+yiKtJySrFzCcDOJYB5lk78ICjBLAnliapYk4XIqs9BRE4DBS0jVPXnM01EDiFp1UkFQlBSmVlSKkip6CGrPgchaRWmCEhgvMAOYUlFzG1ccPENJSwuDTv3AKYKSyMipzHxvKQqIgo6WLoEkLuqHh1TO36YJYWghCK2Lj6kpudQuKKCyIhYTIzNsV/oQFhgKF2tHRzb18uh3T1cO9fPtQsX6O87wd1bA3R0dFC1poGIuCVIKGph6eiFkrYR4gqaf359qpN5jmliSkwTU0JYTutPkJjIRwhIqWHnFUpMegHS6nMRU9DC2TcMPRNrVHRNSE7Lpbi0gsrK1ZQWFVJbVU7P9g5O7t/Dvu4O+g73cuRAD2dOHGXk9iDPxx7yfOwhr56OTULCv9qWvtW8/usS9bdA9bcsxLfP/Ras/vD6xSRsfH7/hj++fII/foWvv/Hr5498/vCW969f8OLJ48nKz5vXr0yqD+f6TnDjykVu3bjK2VPHOXHkIFcv9jNy5ybXr11h9P4Iz5894cn440mQGBkeYvjuHc6dPc3pvpOcO3uaE8eP0tHextqGOlo3bWD37p107d5NeEI8qvoGTBcXR0xRFSlVTaaISE3AhIQMMyQkmCk2GzUDDXTnqiOpMAs5JSFklQQQkxFAXl2CGcI/oGeiSVCEPy4+jvww83tEpGcjLi+CuLwwMuqSCMlMZ7bcTOy8FhAY44G+uTriCoIIiE1BXE4AJTVxVDXEaWisYr65Gmoas1HXFEFZTQg5RQEkZKYjITMTCfkJgJi42YTHBeEb4oGUkijzrAzJLEjj/PWzFJUvR1xODF0jHRzc7dE00MDCzgIRaRF8g30xszZDQl4C/1B/AiMCCQwLIDE5En19ZdJSIykqSCMxPhBrKwPmz9MgMMAZk3maLFhggJ3DfO74DHHP6TgPbHaTmZnNunXrWN/cQn1dDVu3tNFYt4bKlcVsal7L2uoyVhZkk780iWVJi1m9Iofakjxqi3PZUFlCfXEu68qKaK0pZ8va1ezv2sKh3ds4c6yXzs0t1NeUs3NnBwM3LjN0d5ChoUHGxh/x+uVzxh8/pGdnN8cO7mf80QMe3R/h9sANTh09wtm+E7x//Zz+44coK8ji+P6d9B3ay97OVloqS2guzWNzRQE962toqyykoSidLTXFrK/Mo3J5MmuKllKclciWpmqunDnCvVvXePn4AY/uDXGkdx/trZtISU4kPy+H3bt2sCwjHVcXJyrKV7Fp43qqV1fSumkDm1s30rN3N3eHbvPo4SgnTxyjuamRXTt2cmDffq5cusztm7f+zEkMMXRzkKMHezl38iTHens5cbiX65fO8+ndW355/5axkSF6926nsa6c9CXRxET642w7DwtjLUJ9nMhMCCUh2JM1BWm0VORSsjSazTWFbK4vJicpiKykQEL8bBgMfc9g6HvMLfQJifAmZclibB0siI2LZOzJQ4aHh7j/4B4jI3e5PXSLs2dPU1C0nMHQ99g5WNPR3c7wg7uUrirG1d0JW/uFaGipkpQcx52hQV6+esqr18949fIpd24PcOP6ZR6MTuyFHD24n+rV5eTlLqOyYiX+fp60tDSyvbuTrm1baGtrpq6ugsBAD5ydrYiMDGDBAkM8PGxIT4+jpq6UxpYq1m1cQ2ikDxHRi/D2duTgwd18+fiaf/z2iSvnTpKWEImRgSr21saEBLng422FyTxVlJUEsLPWw9XemMQ4fwL9HVBSEKJ2TTGjowNcuHCCVSW52Cw0IsjfmTXl+SyJCyIuzIPoACdKsxPw8LDD2FiTsrI8VpQsIzzUnYhQV0oLk8hMCyEyyIHkWHeCfecTtWgBWYmexARZEOk/n+wEd5YnelOaHkx5ZjhVOVGUZ4aSEelErP8C0iIcSA6xZmmUIxkxjqRF2bF0sQN5yR4sT/chJ9UHP7d5LJingoWZOibGCtg76uPoPIfYxS4kxLgSFWRDy5pservWEuxpjoutAV6eZsQk+rJ+cxVhIW64Os0nOSGIsEWOnD25gwt9uwgPtCE62JaESGfC/C2J8FtIsKc5ga5mxAY6kZUQSFlOEmvL8znd203vtha2NpdTV7qUtMXuZMdPWJr+HSJsSI9ayNJoW7JjHclPdCUzypbcWEfy41zJi3UhJ86FgmRPipb4UZTuz4qMRazICmJFdgjFWcHkpPuxJN6V2HA7ohZZkhphT/wiC1LC7ciKdyczzo3MODfSFrsSG2RNpJ8lmQk+JIQ5E+G3kGUJfqwuTiYrKZArfbupL1tGfloYOSnBZCUFkhjmTlVhKpsayijNTWFHexObGis52buTPVs3UlWaT0byYo7u38GFvqPUVpVRXlLEkQM99PedYOe2Dq5d7Of+0E262ltpbWlgw7paVhblsmJ5FtvaW9jW3kL9mpXUVZeSuTSJVSX53Lxxkbevxrk9eJX9e3ewuqKUXds7OXHkIO9ePYd/fuXvv33hn3/8Dv/8B79+/sTff5tQHL41L/36+SO/fPrAr58/8vXXn+Hrb/DPr5Pq/ucPb/n49hUPRobYsa2DtOQEujo3c7h3L4PXL/Hk8X0e3LvD+bMnOX3yEAPXzjNw7RwX+49z5+Yl7g/fYN/eDlaWZP0XIv6TZ2i4AN+ACBYFL0Zb3wxTK2fMrd3RnmvJLAllxOQ0EZZWYZa4PHrG5rh4+hKfkkZySjopaZnsP36WJbkliMqpo2tihYi0KtOFZVDVNERZ3YA5RuY4ungTEBBOUFAUkRHxZGXm075lO7k5hZzq6+fqtUGG7o5yqq8fP79QIiMTiI1NQ119DioqehgYmKGjY4SWliGJSWmkLlmGp5cfhnNNsbJxRV5Rl4CgaBqbN9Pc0srZc5d4/eYD/ecv0tS8HnMrG6bNFGFVZQNHTl0hI78CXSMHJOTnICKtzUxRJWaJqaGoaYKEnA4CIgoIiiqiqmOCpq4JqpqGSMgq4+TuS/KSZSwvWomXbyBCYjJMF1VkhoQaU0WV+U5Qlh9FlJBUnYv6HAu0jBYiLq+DktY8sgorWbNuCyfPDXD15kPWNG7G0NwOXeOFxKXno2dqg6CkMjomCxGR0+B/p4vyo7DMpJ3pe0FJBCSUkFEzQMdkIWoGZswUV2CWuCJG5rb8MFMUNV1jDM3tmGNmi7aRBbMklRBX1EZQanxv2QAAIABJREFUUpkfRRT4nxkSyGvPw8kvEmV9c4Rl1BBX0GSO6UKiYpKxc/TAaO58TIzNsDBdQF31Gnp37mF7Wwf7t+/g2rl+Bi5fpv/UKW7duEpraytlq+tZVd2IjrElxpaOqBvMR07dgO8FJZFVn4OEkg5SKnrMltfmRxEFfhCWm1AglOcgLKeDiIIOhpYu+EYkY2rnhbm9J1ZO3ihqzcXZK5Ca+hbqG5qpqa5lTWUF6xvr6eneyvH9uzm2bxeXTp/kwplT3Lh8gdG7tydtTM/HHvLxzctJgPhmUXr1dIznYw8nV6lfPR3j1dOxfwtV/2tO4vH94clQ9k9vX/H7zz/BP7/CH7/y+f0bXj0b58WTx5Nvv4Wrb16/woORIQavXeb8mVNcv3yBu7cGuNR/htMnjnLz+hWejT3k2tXLPHo4OpmHePRwotb1yfhjnow/5tbNAQ727mfjhhYa19ZTX1dDZUUZVZXlrF1bT0NLC0tysjGzsWO6qBiCUnJIqmgwRUQKYQVlZkrIMFNSkpkSIqjqq6NlqIqUohBySkLIKM5EWVMaSXkhVLTkWBTmjae/K8bmc9DQVUNAdCbCUoL83yl/YabENJR0ZRCWnYGA1A/Ms9UlKjWIeQv1EZL4EQHh75BVnIWKughNLTXY2hugpjEbVXVhNLRE0dSSQFVDFGU1UZTUxJFREkFcfhby6lIYLdAnNSsBR08bgqL8iE+L5kT/UWxcrBCRno2Cujxm1vOxc7VlmtA0pBSlSExPRN9Enx8Ep+Hk7UZQdBhFZYWsqSsnLiGMzMwEylZmk5cdT3SoBwvNdNBSEcPHcyHO9vPxdF/IsNt5oiLDWbp0KRVl5WzauJ51jQ2sLl/J6vKV5GcvIys9hZa1taxeWciKvGU0VJZQXphNXVkBqZGBlC5LYV9bCzvXN9C4qpDG8iLaG6vZ3b6RLetqObiri/07t9K+qYnjR/bx+MEwz54+5sP7N4zeH+Lm4LVJm9vtG1cZvXuLW9cvc/nMKba3b6Rj4zpOH93H3m2bObhrK1fPHqenq41dWzbQXFVCfUEWLSty6a4vY0v1CvZuquPM3q20VpdQlB7LyuxU1teu4nr/cd6/eMSzB/e4MzBRM9zbs5vKijLiYheTlZnBytIV+Hh74u3lQWVFGaurKsjLzaZt8ya2drZz9MghRu+PcP/eMBfOn2PP7p10bd1Gz569nDtzloHrNxi8McDgjQEun+/nSO8Bjh44wPGDB7l2sZ+x0RE+vXvDLz994NXYQwYvn6O2opCoEE+C/ZzwcrLA2coYXwcL0hYvIiHYkyWR/lQXppObFEZWYghLE4II9bVjkddCzE3VMTZVZ2luAoYmGsgqi6NroI6WgRrCIoJ07+5i4OYNRh7e4/OXT7z79J72zi1k5mVRXFLAr3//hV///gsv3j7n4uV+YuOjkZGTxMBQl3P9fTx7PgZ85fWb5/z9668MDlzldN9xbt28zosnj2moWY2ujgaGc3RJSoxl1cpiOjo2c/DgPrq72iksyGF11SpcXW1xdLTCz88Ff39Xtmxp4sGDW7x9/4Th0WvUNpXh4GJObHwwra31PH86TG/PVtKSIwnycUJfQw41JTEc7YwJCXYiwN8WJxdjrBfq4ee9EHNjdfR1ZLGYr0t+bjIVZXns3t3BlSunWRy5CFNjHfy87CkrXkZ+Rixt6yrZtn419auyKShaxp6erSQlhWNpNQd3V0sWR3uRmxVDUqw36Ul+5KYHkZXsQ2aSJxnxroR6zyXC24jCVF+yY9xYsSSQFUsCyY3zIjXElhDnOfjaahHmbkRikBXJYTYkBFsQu8iM9Gh7VmT4U5wZQFayFx4Oc7BeoIHNQm2MTBTQ0JmNtr4Yfn5mpKf4krzYjYKlIZRmRbOpvoCzx7u5fvUQCckB2DkaUl2ZQ1SwC9EhzqTE+tBcV0DrumKCfcypXJHIpsYCPBz0qV2ZxrqqHJpX57Nzcx2pUb5ULE8j1NOBhFAvipfGsbutln2dDazMiSJjsRs5iZ7kJnmSm+xKXpIrOQmOZMbakRlrR068A3mJTixPcCE/3nkSIPIS3ChI9aI4bQIg8lO8KVq2iLK8CMqWR1K4LJC0BDcWh9oQ7jcBYlmxrn+qFkFU5EVQVxJPWXYEiWH2xAXbEeZtzuJAO5IiXMlJCSYtxoftras5dWALWUmBJIS5kpm4iKqiFJZE+5CXGkZF4VIqizJYsyqPdWtK6N3ZzpG92+je0kLFilwqS/LYtXUz1y/182L8ETcuX+DsyWMMXLnI2OgIH9+84MHwba6c76NtQyMta9dw7tQR3rx4yK7uzaSnLCY2KpC87DTSUmJpblzD0K2rPLw/xL27Nzl98gj9Z07QWLeG5+OPJmHgj1++8I/ff+Pnjx/4+usv/OP3X+Dvv0/8Tv3n18lMxB+/fObrrz9PBqt//fyRd6+e8+j+MCN3bnL1Yj8H9u7i5LGD9J85weULZ7g1cIXhOwNcvnCGM6cOc/3KOZ48HuHls1Ee3r/J/eEbnDtzkM72df+FiP/kCQpKY2RiQ25+OY6ui5BS0EFARAkBsQmAEJfXQkBcgZkiMix0dMfVyw87ZzdCQsPp3rWX0xcHyCwsR07dADF5DURl1JgiIIGwmDwyCpqoaMxBSU0faTl1zC0dUVXVR0pKiZqaFlJSMomIjGXrtp1cvHSd5pZWHBw80NAwwN7enaamzTQ2biInpxh3d38cHDxo3dzJ+QtXOdXXz7auXRQUlGNsbIWPTygdHTvpO32eu8MPOHP+EslpGdg7u6GhOwf/oGjWbtiKg0cIKroL+Mt3IsyW0WW2pDqzxJSQlNFGVFodMSk1ZonIo2NgjrN7ANGxS9CbY4pvQBiJKcsIj4qj9/AJ7t57hM6ceRPr0ZLqCMvpICSrzQ/CCvxVQAYJJT0MFzhh5eiHoLgKIjLqLLDzpKpuE82tO/ALiWW+jSsR8RksyS3FzM5jIgNg7YqSjsmf1a8aCMuoMV1Unumi8ghIKCGmoIWG4QI051ogpjCxUC2nqouu0QKCoxKxdPRCQdMQAXEF/meqMIKSyghIKE3mELTn2SKjYcR0cWWmicghKqeOup4J5pb2yClqYGxkhouzB+5Obmxr72B3Zxe7Ojo5caCXk70HuXzuHCcOHeL0iePs3LmTltZOqtdtxtErCH1Ta+Q0DBGWUeOvM8TQMrJEVtMYMSU9hOW0mC6uzN+E5ZkmoYqwgi6z5LSR0TBCVFGXhS4B+IUnYePij7KOMdqGZuQVraJ5QxtrG1toaWqmq6OdPdu3sWdbB/u6Ozjas5Pr589y+8ZVHo4MMf7g3uS9fPKY96+eT6oR36Bgciviz4G4b+vU35SJb8Hqb5Wv32xRP394y2+fP/KP377wz99/4bfPH/nw+gWjw3cYHb7D+MP7vH7+hOfjj7h/9zb3hm5Nhq7v3hqYtDUNXrs82d705NEo90bu8mT8Mc+ejvNg9B737w0zPjYxhjf2+CHXr12hu2srJSuKKC4qoK52DfV1NayprqK+vpayqtVkFhYQlZiMnul8BCRlEZZVZKaUAkLySswQl0ZASgoBSdFJiJBUEkJGWQhJxRmISc1AUVWcH6b+H+YvmENO/lKi4sMIiw7BwsYcVV0lZFTEEZSagYDkj8ioi2GwQANja230TVUxMtdGVlEYYbEpyCsJoW8gx9rGKozmyqOtJYqGujDauhJo60ihqiGKkqoIiqoiyCnNRkx2JhIKQhiaaeMf5kFwtC+ZBWn4hnjgFeiOoPgMFidHEh4XgsE8fWaKzEBKURIbZ2vU9dSYOns6s+UmvjfPQF8OHDvAwSP7aGisJCcnmQ1NVcRH+RLsY4+5kQqKUtNwdzDB3d6U6FAPVq3IoqykiNVVFXR3drB7ezfb2rewtW0TtVXlFOQsY82qEuoryygryCFnSSIdzfV0b2qaXJouXBJPVW46JcuSWFdeSMvqUvJTYylclkRTdSlrq0pp3zDx37y+Ewd59+YpP3/+wJtX4zx98pCnTx4xPvaAp08e8fnDW149H+Pp2Cif3r1gbHSIK+dOsn9nBz1dbdy81MeFEwfY0dZEY9UK1hRn07a6hL3NtawtymJjeSHHt29m78ZGaguzyEuOJjM+gp1t6xkfucmbpw8Zun6FE4d72dHZyYamdaxaWUJhQT6LoyMZDH1PUGAAHe1tbGlrJTUliT27d3Lk8EHat2zmwP4eLpw/x4H9PZw6eZz794Y5eKCX06f6uHHtOg/uj/JkbJybA4OcPHqEwwf2c2D3bo719nLr+hVejD/ixaOJcPPr8Ue8HLvP7q4NJEX7s8jThkXu1gR62ODjYEb+kmhW5abgZWdKYpg3uUuiWeRpg6ezOf6e1pj/GZpfFOJOTEoYcioSOHracP32ZUafjlBdv5oHTx/w/M0zvvKVv/MP7j0eJSImEit7a1y93LgycJVfvn7hp18+8k++krIkERc3RzZsamb8yUP++PoLH396y4uXTxi9f5ehO4O8e/uSly+e8PLpGKPDd2huasTF2RFXFyeOHT3E+f6zhAQH0Li2lnWNtQQu8sFsvhH6epq4utqyceNa3r17xh9/fGL33k4KSzIws9bHzmkent62BCxyZmlaNLFR/kQEuePvacscbXmUZATQ1ZLGdJ4qNtb6uLuZ4eNtRUlRGq+fDjN8+yKHD3QzcvcKOZnJODtbkZmZwq2BSxzcv52i/DRylsYS5G3Hzi2N8Osrbl04wuFje/nt60c8ve3Q1JLByFCVwEX2RIW7k5kWQnSoA1FBNsSH2RETbEWYjwlBrnqEuOmTFGJJcpA1mdFupIbYE+5mQpCzAYsc9QhxNSR+kSUZMc4kBFsR6jEHfxcdwnyMSIqwJiPemYwEdxZ5muFsZ8ACczVMTBWQUZiCgsp0TObL4eVhTKifBSlRriSHu1KYEU5xTjSFy2Pw8bMkKMQeX7f5ZC8JIT7Chdz0IFJjPSjMCKW6JIE1pYns215PRpIvNy/3wq9P+fL2Pm/Gb7GpoYw1xdmszE5lSXQAa4qWcXxPK+ePdLF9YwXF6SFkxLiQk+hBTpILuYku5CQ4khVvR2acLdlxdmTH2VGQ4kpeggs5cU7kJ7pSlOpNcbovxem+FKb5kBXvxvJ0P1bmhlKaF0p+uj9psS4khNsSH2JNTqIbmbFO5CS4kpfkzvJkb8pywqjMi2Z5ij8F6cFE+VuRGe9HeV4CtaUZrMyJZ+fmGrZvqqayMJns5CDSYnwozowmNcqbFZkxVBQuZU1pNlmp0exob6Jm1XKO79/OgV2dXL9wiqv9J6heVUTfsUNcvXCOnp3dnD5+hBfjj7h35yY3r11ibHSYF+OjDN+6xq3rFzl9/CC9PV3kZaWQlhxNSWEmG5priAj1JXiRF+fPHufNyzG+fHrDpw+vef7kIZs3NnFw/26uXuznxZPHfP31538Hhz8zEP/4/ZfJ+1bn+uvnj5NVr//4/Rfev37B3VsD3L01wOPRER6MDDH24B7vXj2f/Hn8tlTds7ubs31HuHb5LO/fPOX1i4f89P4ZL5+NsndXx38h4j95wcFxKCrr4+gcgJySHt9NFUdKQQ9xeR1+nCU7kQkQk2e6sBSmVvYYzjNHTlkNWzsHjp48zcaO7YjJa6CiazLxh+sUIaQUtZFT0kZAWBrB2TLMFJJCSVUPOUUtLK1dMLNwwM8vnKKiSubONWehtQPhETE4u3iycKETrq6+eHouIiUlk82bu2hubqOtrZt9+45yd/gBR4/10bPvEH19F9m37yihoXFYWNhTVdXAg4dPuDV0n42bO8kvXom4jAJG5tac7L+Bu38kf/lBGHEFfTSM7BCTN0BYQg0tPTPmWzgjIqGMqKQKmrqmxCdnsqqyAUcXbypWN7Bn3xGMTa3wDQghKTWD7p09OLr6ISqvzXeCsnwnKIugtCbTxVX5QVgBDUNLFkWloqBhzExRJb6fKYGGgTkuXqHYuQTwt+miaBqaE5uai6z6HBy8gqnfuI0Vq9dh4eg9WfU6dbYsAhJKiMprMlNc8c96Vj3mmNsz18IB/9A4RGVUMJxvTXBUIjrGlihoGiIsrcJMMXmcfcNQ0jFhpqQqirrzcfSNQFnffCLArKTHNGFZDOfbIimjirScKh7uvvj6+pOSkMj2rZ3s7txK36HDXDlzlu1tWzhx6BD7d+1i3+5dnD59lv2H+ohJzcbU2gU5dQMEJZURkdNAXnMuGoYLmGvliqC0Ot8LySKioIOwgi5TRJWYKq7CLDltJFXn8r2QLLLqc1HQMmKWpBJac+YTvnhiXG5zWydNTS20t26aWBjet4ftW1rZ1dHKqcP7uNY/EXD+pih8A4NvGw7fxuK+Dch9syW9ffF0Eh6+gcTrZ+MTOYdXzyeD1e9fPZ98/cvHd3z5+G4SRn76U1oduXOTh/fu8ubFU969es7Txw8Ye3CPZ2MPef38CQ/v3WXkzk2Gbw8ycufm5OuP7g/z6uVznj97wr2RuwzcuMad2zcZH3vE+Ngjhu/e4dTJ43S0t1G2qpTKijI2t26kfctmNrdupKtrKy2bWqmqq6Nx/SaiEpMRk1dhhrg0s+VUmCYhzXQxKQSkpBCUEkNFXx2NuapIKQsjoyyEuPw0Zgp9h5KaBMKi0zCap0NAkBeOLtbkF+fis8gLeXUZxOWFERCbipjiLNTmKKCgI4GQ7BSEpX9AQPg7JGUFkJSZjrqGGAsstCkvy0dPVxKz+SoYGkgz11AWPV1JFJVmISM7E1kFQeQVZyMtPwslDSnU9RWYKvRXVHXlkFOTJCYlAgcPW/7y3V+IW7KYjp1tOHk68pe//QUlTUVkVWQwMp+LhqEWKvraOPh4sDglkbauNipryslbnk5721rcnBZgY6aLgYY0uiqieDvNx8PehORoX7KSIyhYlkTL2lraNrZw9sSElF9fXcn6xnoaqspprq2mdV0DhVkZlBXkUJiZRvemJtZWlJAYHkhyeACJwb6szEgiOyGCvORoqgoyWZm9hIKMRHJSYyjJXUprUx2dmzewYV0tt29c4v7wTZ48HuHZ+AOePX3Mk/GHjI894NXLp5MjSeMP7tJ3rJcNa1dzdH83N86f4GhPF61rqzi0q53GqmLWlRfSUJxFc2keLSvzOduzja611TSW5jN45hin9u1kXdVKju3bxeXTxzl95CDnTh3n3KnjdLZtZkXBclKSE9ncupH6uhpcXZxITUmiZ+9uurZ1snfPLs6e6ePY0cO0btrAkcMHObC/h4T4WBZHR9JQX8uh3oMcP3qMI4cOc+rESS70n6dnz15a17fQ1dHOpbNn6T91its3rk6MLt6+yaPhuzx/9ICXY/fZ0rKGxSEehPk6khIdwM2glzgtMCAm0I30mEDqV+bj72pNQqQ/TjYmWMzXw9pqLiYmWuzY00ZV3Upmik7DwFSXDR3NfOU3nrwe587obQaHB2lqbeL++H2OnT5BdEIM863MKVq1gsz8bI6dPsHf+cqbj68pLM7H2dWBJ88e8/nLR9o7Wtm6bQst6xvZ0r6J5qYGbly/TP+5Pu7fG+LUscPs3r6Ny5cucLB3P2/evOLjxw9s2thM66YWjhw+QHJSHDLSYqypLmd11SqqKldy+vQRKitXsH59PYO3LhIW5cNs8R8ICHIiLjGQmGhfYmN88HGzxNxYHRMDJUwMlDDWV8TUUAUv9wWkp4URGeGOjpY01WV5/P7pJS+eDHPrxnnqa1bh6mSNsbEuDg6WNDeuYU1VKUH+btRWFJIUvYjS3BQ+vxjhRE87WTkpXLpykobGctq2NHCodytFhclUV+ZQX51DgJcZno4GBHoY4+eij7eDFiHuBgQ4aeNlrUK4hzFpYY4sCXUgxmcBsf4LSAxaSPwiSxJDrClM8yMl3JYgDwM8bFVxspDHzVqZcF9jlia4Eh/hhLuTIXPmSGK6QBlVbSEMTGTQMxRn3jxZLObJE+ptTnZiAFEBNkQG2uLhPJf09EAaGvK4d/MErQ3LKVwawqr8KJIiHUmLdSEu1JbcJf5EBlmRnuBN3+F2/v7zGFfP7qOrtYaebespW76UxorlLIsPYWVWAuV5idSWpNPZVEplXgxpkc6kRzuydLEDy2LsJ1SIOFuWxdqQGbOQzBgbchMcWRZtR0aULTlxThSkelGQ6jUBB3ETz2fFu5GT4sWyBDeSIu2JDVlIQrgtqdEOLItxZGm0LctTPCnJ8Kcw1ZfSjECqC2JZUxhHUVowGXFeVBUks7owhRWZMawtz2Zp7CIO7VhPeX4Sq/LiyU0NoaIgiYrlyWxbX0nZ8jTCfB050rOViuJMtm5s4M7Vs2xat4alSdE8Hhnk05tnvH3xhCcP7zM0eJ1L505z7tRxLp7tm8zk9B3r5ciB3WxYV0t6ciydbU2c6zvEgb3byEyPJyzYm6T4cMpXFnDv7gDnTh/lYv9Jvnx6x29fPrKjq52YqFASYqI4e+r45KL0t6rWwdCJ4PS7V895+/IZnz+8ncxE/PbzT//WzvTp/RtePHnMyJ2bHOndR01VOXdvDfDy6Rgvn47xfPwRb14+4eH9IYZuXefls8f89P4F8BvPxu/z/Mk9Hj+4TWN9xX8h4j95ujpmmJo5oqtvibrWfGSUDJglpoKQpBpTheQmIUJURgVFDT2MzSxR0dQhPCKKusZmSiprySoqIyWrgPj0HGycfZGQ10RQTIHvZ4gxS0QeAWFZZBS0UdU0wsDIiuS0fHLzy6mp30BmZgHbt+9jyZJsAgMjqW9oZtfu/ZSUVmBhaYuZ+UIKCksZGBzi/Yef+fDhVwYHR7hw4QYNDRuor2thgbktKio6hIbGsLaplSPHz3Lh6k2OnblISWUtlQ3rKattQVHbGCkVAwTE1RCTN0BURgc9Q0u0dEyRkFJj6nRx5BR0sHfyZv/BU4w+esmNW6M8ffkTBSUVSCuo4R8ciflCB9Y0tFBe04S4oi5Cstr8KKKEkKw2U0WV+dssOVT1zdEztWO+tQcLnfyZIiiFjpEVOoaWCEuoMFtKhanC0qjrm+HkE4pPaBxnrg5R1bgZQckJlWCKkPRkG5PhAgemi8ozTUQOYRk1dOdZs6ywnJRlhRjMs8LKwQN7Nz+MLR2ZLiKLoIQighKK6M6bUAcEpdWZIaGCgJQaMyVVmS6uzExxZX4QkERRw5AZghJYWjvh7uaDp6c3m1rWs7G5iY71Gzh1qJej+/bSsX4DR/bv53zfGQ7s7eH4sT62dPfg7BuGkLQqM8QUUNAyQkhaFUnVOcyS0UBUURdhOS0EZDSZKa2BoIwOs2R1mSGjzVRJNcRVDZkpqYqClgnqc8xR1jFGz9iC0Ig4tnXt4ujR42xcv4HW9S0c7NlN767tdG3eyP7tnZw/dYTBSxe4e/MGzx4/mAxNvxh/xPOxh7x+Nv5v2YdvoPGvH38Dhn+9ty+eTj77bZH6G4B8C22/fPKYx/eHJ2par19hdPgOz8cf8WBkiLu3Bnh0f3hSlRh7cI8HI0PcvH6Fu7cGePVsnPevX/Bs7CGvXj7n0cNRxsceMThwnbNn+rg7dJvR+yNcvnSB030nOdi7n65tnbRu2kBHexs7tnexvXsb7e1tNLdsoLSyksLSMlZUriYmNYNpopLMEJdFTFEVQVkFZkhJIaooi5KuKppGakwV+Q5VPWmklAWQVZzNbPGpTJ3xvxjM1cDJ1YbQiADCF4diYKyHiNQsJOSEkVESQ0R2BoISU5BSnoWsmhAC4n/FdIEu4pLTkZSahp6+LPp6Mrg4zsPRYQ72tnrYL9TB1EQRQ30ZDOfIoq0jhbySEJLSM5GWn4WqtixicoLIqYmjpidPWk4CyctiUNNT5AeB/2WB3TxSsxIQlxdhiuDfmCUuiLCkEGq6qpjamGFoMR81Qz1k1ZRJSEuga0cHNTUryUyPJdDHAat5WszXV8bT1phQLxsWL3ImOcKbrMQwGquK2b2tjd69Ozm0Zxe7OrewrXUD3W2b2L55E1s3tLBtUzP1FaXsbm+ldmUx5cuzKMlOJzc1nuKMJKoLsihKjSUtKpCkUF8SQnzIToqmrmIFB/Z0s39XF+0b1zESfpeoYB82NlYzcPUso3cHuXf3Jrdv3WB09B43B68xOHCVweuXuHT+NBfOHKdn51Za6ivpam3kwPaJNdj2xtU0ry6ipbqYtvoyNlYWsW5FDnXLM+nft4NDHZu4cnQ/J/ds5+qpI1w8cYQ9ne3sam9jc1Mje3d0sat7K/v37GRlcQFrqqs42Luf+roa0tNSWRTgx9Ejhzh29DAtzevY2tlO/7kzHD1yiKNHDrF3zy6a1q1lfUsTa6qrqKleQ/e2Lo4ePsLunbuoq6llVelKWhrXsnfnDq5duMCx3l5ejD/il5/e83h4iMfDQ/zx6QNH9++iqbaMlOgAEiN82bu1hd/ejHNi7zZCPOwJ9XQgJtib8sJMbCznkpwYhpOTJaLiMzA1N6B7TydJSxNZUVGMg7s9/qF+FK4qYOTxMP1Xz/H6p1es3bAW70BvjMyNGAx9j9nCBSSmJVNWXcWzNy949vop+cV5ODrb0XfmBE+fj3H+4lm8fdyRkhbDfME89uzdwZPxh4w9HmVk+Dbn+09z6thhjh/uZf++vdTX1TA4cJ3t3ds4dvQgly/1s7WzjZjFEaxrrOXhg2GuXO5ncXQYmZkpFBfn8PjxMA2Nlcwz10JvrjyhEW5ELvYiKNCB6Ch35s9VRltVFNM5irg7mOBqb0ygjw152fEkxQdiZaFH0CInHgxdZejGBR7dv8m2LRuIWxzKHD1NsjLTSIiPJio8iFUl+bSur6O5royIRW4Ee9nhYmnAHFVxjIw0KCnJYmzsDvCZ4aELnD2zl5PHthMd5ozVfGWKsiPISfVjcZAlEX6m+DlrE71oPqkRdlTmRhDrb0momzExfhYUpwVQvTyapYudiV1kQfHSAJIj7UiKsMbXSQtPB3UiAuYR6GnA4mB7jqBJAAAgAElEQVQLEqOd8Pc2xcBADBMzeebOl0dBbQZ6hpLo64tjMU+R2GAHqgoS2dtZS3lRPIu859O1dTWrK9MoWx7NqtxIClIDSFvsTEacG/lpvixL9CA2ZCHxYXYkRTiTnxFG3tJwUuP8KCtaQm15HslR/uSlRlBdvJTuDVUUpkeyMjuWfZ111BQlkh7lQla8OxkxzmQstiNjsQ1LFy9k6eKF5CbYUbLUk9xEJzJj7UiLtGJJhCXZ8U4UpHqQGedMQrAFKeHWJIVakRxpR3qsM6nRDsQGWxIfupD0WGeWxTiSGmrJ8iQPVqT5UpETRvXyKIrTAildFkrhkiCy4rxZlRPHmuIl1KxIp640g6aKfHq7mmgoy6IkO4Y1JWns6ahjWfwiakszOLSrjeKsRDaurSA9IYy2pjWcObKX5Zkp1FeVUF6cw/3b1/n07hWX+8/w5OF9xkZHOH/6JA+G77C7u5Pjh/YzfOsa/X1HGbx6nnt3bnB74AJPH9+lY/M68rNTqVuzkrzsVA70dDF4vZ/RkQEO7t/O6xePeXj/Nj27u+ne2sbAtYvcvX1jMt/w9uWziczDP/7g/t3b7OreStvGFp6PP5rcivjy0/vJDaaXT8cmC0we3R/myoVznDp2mJdPx/jjl8/8+vkj/PMrP717zce3r3j+5CFff/sMf/+VTx9e8vffP/Hi6QNu3rhI26b/2pn+o5eSnEdYRAoeXhE4uQajrDmPv02TQEBMmVkSqvx1mjhTBKWYa2aHqo4RkbHJmFnZUr2mnu5dezl1/ipbduwjOjmD7OJylpeuwcF9EWbWrmgamDFdUAoVjblIymogr6yHraMPweGJuHmFUrt2M7UNG8nOLuLQoVOUldVgY+uEnb0LqUuWERwSydKMHNKXZhMXn0LqkmU0NGxgZGSML1/+walTF7h+7Q4bN3YSFZVMVEwyjc1baO/azcrVa0nPW8GKqnqW5KzAwSsYIWlVZoorIyavR01zF77BSXj6RuDtG4G6pjGzhOWYLiBOdOwSjp44T9+5a+QVltO0oZPs/JUoqOuioKJLXXMrD8ZeE5uSzQwxJabMVkRIVpuZkur8KDJhbxKV10ZzrhWuvpHMme+AsYUTbn4RTBWU5q8/imBkbs9sGVWklHRZWdPC8fMDVDVuRkXPlL/836nMEJvYcZgiJI2itjGi8ppMnS3LdFF5xBW1sfcMomnLhC3KxMIecxsXNA1MkVHV43sB8Qn1SEQWJZ2JGlUBKTUEpNQQktVEUFqdmZKqCEqqoqprirrufASFZJljZE50VDwZGZk0Naxly6b1bG5q5Oi+vZw61EvnxvVs2bCJaxcucev6Tda3bKa+pQMbt4CJ1WmpiWG76aLyyGmZIKqoi4iCDrPkJgDiXyFCQG4CJGYr6iEgo468pjHyGnNQ1DDAfKED8QmptG/Zxo7u7TSvbWBj01p6dnZzeO8ujvTs5syRA5z/08N5f+gWTx+N8vTRKA9HhiYHc/7/IOJb+9L/CyK+qRCvn43z4fWLSSXiw//H3ntFVZWnW7zV4XRXlVmQnHOUKDlKTpJEcs45JwkCAkqQKGAgKmIWs4iYMSKKIopizmWoMlTsPt2/+0DLuOfe1/N4Hr4x9thrrPWwH/ZYv//85pxvX0+vZPzHmP3s4X3ujo9xY+Qyd8fHZmJb79y6wcN7d2bWmZ4/fsDjqUkeTE4wefsmEzevc3d8jKm7t7kzMc710RHuTIxzZ2Kc2+M3efb0MU+fTPslLl0c5sLwOU6dPMHhQwfY37+Xgwf6ObB/H3v27KJv+05qGxopLqugrrmVgrK1aBtbICClwF/nCTBLVIJZoqLMlxBBWkMeXQttBKTmIKUsiIDE3xEWn4O0ojCCwrPxD/LEL9CL4tI8YpOisXG0xmypEfKqkgiKzUVA7HuEpeYio7wIWVVBhKS+IyTcAx19eeQVFmJmqoqNlSYG+tIY6kphZaqMnZUG5kYKGOvLYrREDm0tSeQVFiItMx9ZRSG+n/9nrJ1MiEkJRctQBUVNKURkFrBAdDby6lIoa8nh5uOInJo084RnM1tgFt/N/xYJeXEUFivhEehLWkEugVGhBEUGsX3HFrZu3Uh9TQk+bkux0FfBykCNII+l0wAR5k1hSiS1xZns7mzl4skBLp0eYmDfHrZubKO9qYGN9etob2pg2+aN7OzezMaGGvb0dFBfXsLGurV0NNXStKaUjbWVFKXGUJwczdqCDCpyU8lLjGDr5hbWVa4iPy2WzPgwSnJTyE2JJSk6mNKVGaxfV0FbQzWbWhpZ31zP/v37ODF4lHNnT3LqxFGOHdzHyYGDHN67ja7WerZ3rGdXdyu9G2ppqSqitjiTdauyaKnIo7k0l+3N1ezZ1MDwgV2c2tvHw+uXGBk6xsHeHnZ1dXDy0AGKc7JITYglPTmB9g0tNK6rpqWxjqETx7k+OkLftq00NtTRu7WHTRvb6Onu5OiRQ+zds4vjA0eny/f+Ey186uQJzp87w8CxIwwcPcbli5cYu36D4XPnOXLoMEcOHebcqZNcu3yJaxcvcv3y5RkV79MPr3nx4D43Lg2zqXkdVauLGDzST/XqAtZXl9JUUci6klyWWRux3Nmasvw0ejuauTx8guPH++nqaWVPfy+VtWXkF+dy+MRh2re28/G3j1y+cYmGtnrefX7LH/zOy/cvSM5KRk5VDkMLQyzsLNDQXYyMkhzxqck8e/OC958+EBoVwhJDXVLSEomNj8LaxgLNxaqEhgWyub2N12+e89///I1ffv7I77994cP7N/zw8hnPHz/g4YP7jN24zsUL55m6f4fro1e4MHyG66NXqFu3lpcvHvPDm+d8+fyBPXt68fBwpKxsJb/++iPr1q1G31AJa3tdAkNccHA0wMXZAM9lpugtFsfRRhtnGz2igt0I9LEjImgZCVErMDFQw3iJKpVlOZwdPMizqQluXB1mTVkxjnZW7Nq+hRfPH/PwwV262tvYtX0Lm1rqKclPxcdtKfGh3hRnRLGuNBMfbwf27uvmzat7HDnUS1lJOvW1BVSVpxPsZ4uvpym56YE4Wavh5aiFg7kccaFLiQm0JCHUhtriKPLjvciP9yI31oPCJG+KUn1ICrElMdiG6lWRZCcsIyncBl/XxQR66ZEW60hMsAUxoUtJjHLGb7kp+vpiGJhIY2ShgJqeCPomMizWFsHKVJGYECeSw9woSg8kK96bMD9r1lWlUZQfQlSAJbnx7pRlBVCS4Ut+iheZca5EBVqw3GUxSREOhPqYkRDhQlqcN0HeSwleYU98hBdhvo6kRnqTHOFBW3U+m9YV0rI2l6aKDPITfKktiqMgyYecuGXkxDqzMtGVohQ3ClNcKEh0ojDJmYocHwqSXMiMsiEn1p5VaZ6UZS4nP3EZaRF25CW4kRXjRGacK7lJHmTFu5EYZktimC1ZMS6UpC8nN8aZklRvSlK9WZ3pT/XKcFZnBlFbGE37ujwqcyNYkxdNVWEi9WUZNFVks64kjY6GEmpKUmioyKS1Jp/2xlVsqitmc/0qjuzu4uSh7YT7L2NP70ZWpsexo6uViesXmbp9jZ5NTeSmJXBy4DAPJyd4/miKd6+e8/j+Xd48f8Jvn3/kzfPHvHo6xYUzg+zdsYVH98aBX3nx5C55WYn0drfBv35mU1sdBXmpjFw+zccPL/jy8TX8+zd++/kD8A9GLp/n4f0JXj6bVuh//viB//79F14+fTRTvHrlwjluj43y+cd3PHs0xfWrlxi9cpH7/4lRf3jvDk8e3OP18yczasbzxw949ezxTHfEV/Xi958/8dP71/z65Uc+vH3J8ydTfPn4A59/esOLp/cZG734fxDxvzmZmatISMrD0noZS4ztMLJwRUZJH0FxdYSlNVDWMkNpsTFyKvooahjgtSKU5f6hZGTmkZKeg5m1AybWTsxaKIaGnik2zsuxdfEhKDIZaSVthCRUUNUyRUhCBTkVfazsvVjquBw9YwfKKpuITchk3bo21qypJzU1l5DQKLyX+7Nrdz+923ZSUVmNiaklFpa2hIRGkZGxkrq6VvbuPUZgYDQuLj6kpOSRllFM+dpGNnbswDsgAgEJRTQMLBGQVMLC0ZOWrp14B8fi4RdNen4lq9asZ7H+UoLDk+ntO0jl2vVk5ZThGxhDfXMnxWXriIhJx80ziIKyWkysXdAysuTQ4DAtndtQUF+CxhILROW1EJDWRG6xGXPFVPhWUG6mJ8LGzZ+UnNW4eIeRVbiGhIwixGQ0kFHSJSI+E2fvIBaKKSKhpI2lkzd/nSvCN39fwEIJJSSUtFkgrshio6UYWDkzV0QOOQ0DVHTNWOYXwep1bdRv3IK6rhmGFvbomSxFQExu2r8iKoeIrBoLxadVjAXi08lICyRVZxKR5kuoICCpirKWGeo65khKq6OtZ0JxURkNDQ3UVVexd2cfZ48fY3joON0bWtne1cHZEye5eOYcVy9c4fCh49S1dGFm74Gs+pLp4jh5LUQVdVDWs+RbQRkEZBezQFqDeRIazJHUYJ70YhbK6SCooIeggh6yWmbIapmw2MgWOXV9FDX0cXD1Ii09m82bO9jS2cGG5gY6NrTQv72XwYP9XDx1gpHzZ7h46gS3Rq/y6N4dnkxNcvvGNUYunufW6FWeTE3OrCt9baP+qiB8TWP6ChNffRLvXj3//0HEhzcvef3s8Uxp3csnD3n97DHvXj3n1dNH0wlLVy/NpDHduXWD22OjTN29PeN7uDs+xuTtmzx//ICpu7e5PHyWy8NnuTdxixvXrzFx+xZPnzxi6v4kZ8+c4tjRw/8jkenC8DkuX7rA6VNDHDl8kP39e9m3dzd79uxiW98ONnV2UVFVS3V9E4kZeVg4uCKtps0CCZnpzghxcb4VnI+IogSGNkuQUBVGQHoW88T/CxGp+cwV+juK6tJIKYjg7GGPvetS8opyiEuOQVlNFmGxeYhKLEBOSRhx6fkIivwdEcnvkJSZg5GpGuISsxFa9BeMDBXxcDPBb7kN0aGeuDvpYW+lhrWZEtZmKlhbqGNkqIiKqjDyCoIoq4mipCmJtrEKprZ6iCsIIC4vyLfz/8Rcob+jY6yGjrEGf5/3Z+aLzEFWVYpFkgv5bsHfEJMTZoHIfAQlRXDyciMoIoTYpGj6+jq5s/w2wStcsTBQx8fFkhAve7JiAsmI8iczOoDKvFQ21pRxZEc35wcOc37wCPu39dDd0siWtmY6muo4smcn14bPcWzvLtob19HRVEdhejIdTXVsaWumMD2Z0uw0OtfXMXhwLwd3bqGpooDi9DjSowJJCfcjLSaItJhgSnNTKF+ZTmFmAgUZiWQnRZMWG0ZWcixry0vp3drD8SOHuTl6lfsTN7l26TxDR/rpWL+OdWWFtKwtYdO6cjbVltJWWcj68lxaK/PZtHYl60uyaVudx64NdVw/cZhbZwcZOzvIqf5d7O1qp72xnpaaKmJDg/BwcWCF9zJCg3yprirnwP7dnBg8SmfHZspKV7FzRx9Xr1yiuamB1pZmTg4Nzqw1jd8a4/b4TU4ODTJ4/BgDx6ZP4Q8dOMjZ02e4OHyBE8cHOXr4CCdPDHHx3FkunjvLyWPHOH/yJL99/on3r19w49IFasvLSI2NoqFqNWX5aeSmRZOVHMOxg/uoLM4l0NMRXzdbqorz6O/r4uP75/CvX5mYGGVPfx9V9RXUra8mLTcVN2936tY38OHLT5y/ep6nb57y5R9f6Nu7jbjUWJY6WSMhL46MsgyGFoYYmhszb9ECtu7czqv3b7j7YBL/ED+CQwPQW6KNorIc5pYmqKgqYGFpwtWRi/z2+xd+/+0Lnz994NdfPvH+3esZ/9ON61d58eIZDx9M8vrVM35484J3b18ycfsGz5895OmTKe7cuc6TJ5MMDu6ns3M9nZ3rMTHRxtBQHVNzLdw8LFnmbo6xiQoJ8T5kpYfgbKdLkI8N6Ql+xEd44edpTYifMy52xugulqcoP4Xzp4/y5f0rfv/4gS8/vuX5oymOHNgH//oHP354x9sfXvLo/l0e3LvNoX07WFdZSJifG8HeDkSscKQgNZykuCD27+viysVjlBQlkZYcxJqyVMICHVnuboqTjSb2Vmo4WKvS2VZER2sha0ujSYpwoCB9BavS/MmJcacoxZf8BG/yEjxYmeRFSpg9GTGuVK+KpCw3kJXpXkT4mxDiY0BC+FLC/YwJ8jEiNswWX28jjIwk0DMSY4mFLHpm0hiay6OuuQiTJdLEh7sSG2hHYqgTaVHLSI9dRnKsG3GR9qRHu1CQ7E1u/DJi/S0IcNcjdLkBCaHWpEU7kRrjREyQNekxHmTGLSfE25oQH1vS4/zJTPAnwN0cX1cjitKCKc+NoiQzjMLUIBKDnCjNCCYzyo3kUDtSQ+3IT3CjNMObVWnu5MU5kBFhTUm6B1mxdqRFWlOQ4kpZtjeFqW6kRdqQEGxOXoIbGVEOZEY7kpfgRk6cG6nh9qSE2ZEZ7UxRsje5Ma6UpftSkupDaaova7KDKUnzp7Ywmi2NRVStjGZtfgxVK2NpKEmjpSKb+rJ0OhtLqC/PoDw/loaKTNYWJbKrs47tm2s43r+Vu6Nn2bWljeGhA5TmpTJ0aBeDh3aztX09Awd2UlNezPlTg4xfH+Hi2VO8fvYY/vk7P7x4Cv/4lV8+vuenty84f2qAldmpFOdncvrEQQYO7yYtKZJD/X3w78+M37zApQvH+f3Xt/zx6wf++PUD//7nZ3549ZDcrGTKVuUxPjYC/IO3r5/x5eM7fvv5J969eT7tEwz9kbFrV7h0/gznTw8xcfM6U3dvzxy8ffjh1YzR+qun4vefP/Hj29d8+vCe37585o9ffubLTz/Cv/7BP3/7mZ8/fuDDD694+uge164Mc2n4NFcunuX40X5u3bj8fxDxvzm2th7krazEycUXaXktdI1skVMxYJGEBjpGjpgsdUfXxIFv50owV1AGbX1LXNz9cHT0YLGOEfMFJZktID6zly8mq46ajimpOSV4+Ucir7oEAVFFZi+UQlHdEFnlJajrWKJjaIe3bySuywJITc3HzMyWtWsb6OrehourByWlFfRu28mOnXsJCY2kta2dtg0dJCRkYGfnRmtrN7GxmcydK4aKmgHyynroGtvgGxzPEgsHhGXVWerqg5q+OeGJWWSvqiKvpIbVNa1Y2Xshr7oEY3MnklIKKCmrw9c/mqy81SSnF+LgsgIRCWV8gmJYWVqDmp4ZghLKLDaypqiiAUsnL2TU9BGR00BEQRu5xWZomTqhZmCLjIYJEioGmNp5kr+6ntU1G4hLKyIxsxg9U3tEpNSYt0gWMVl1pFV0sHFZwV/mCDNbSIa/zRdDXtMQUzt3TGyX4REQhZN3MPoWjigsNkLL2AYVXTMcPAOJTS9AWccEQXFFTJc6o6lvxnxhaYRlVKcN7rJq02qEiByzFknz3SJZ5ogqMldMidkiCswRVURAUhVBCVXMli7D1NwJW4dlNDe1UVdXx9ry1Rzs38XOnk46W5upX1PBlbOnGR+9Qf/O3Zw6fpojhwdJzytjiaUTJrbLUNO3QERBGyk1A1SXWPOnOaIza0yzJdRnIEJAXhchpSWIqBiirG+LmpEdhjbuqOubo6pthJOrJ5kZuWzp7qG3s5ON6xvYsqmNQ7t3MHiwn7PHj3L5zEkunR5i/PoIDycnuD9xiyvDZzn/H7B4+uDeTLfD176HF48f8PLJwxk4+P+arL/CwleAePP8Ce9ePefF4wczAPLs4X1ePX0046l4dP8uN0evMnbtCuM3rnFj5DI3R68yefsmd8fHuH9nnOtXL3Fz9OrMn+KVC+e4cPYUt66PMH5rjHuTd7g9fpMLw+fo6e6kpnotW7d0c3zg6MxJ8Lmzpzk5NMihg/vZs3sn2/t66d3aQ0dHF5vbO8nIyScgNAITSzssHFxZbGiBtNpiBGQVWCQvz3eLFrBIThSDpfoo6EgzX+JbRBTmMl98FlKqoqgtUUZBQ3q6OVpOBAsbM7z9PBEQmsP8hX9HUloQVTUJJKXmIyD4V4RF/oaE5CxExb5HVOx7pCRnYWKogKerEcs9LMjLisHKRAFbCxVsLVRwWqqFi70uFqYqaKiLoigviKKKMLIqIiySmoOo3AIEJGYhqyrGnEV/Q0pJGFtXc5YHuTNL4G/Iq8uwPMCTkMggohIiKCjNx9bFBhtnG3IKcsjKy6K5uZ4dO3ooKcphbVkBcSHL8XEyJ8TLnowof5JCfMiMDqKxrIC+tgZO7t/F0Z1bOb5vF/u6O+jb3Ma+7g66W5s4tHsHQ4f2c+3CeUYvX2ToyCE21NdydPd2xq9e4vL5s+zt20J7YzXlOYlU5iVTlhVPbkI4GdFBZMeFUpASTX5qDCvTYlmZFktRZgLF2dOqRHpcOOkJUdTXrKV3aw+H9/cz8p+QgAsnB9nb20VlQTZl2clUFWTQVJ7P5ppiuuvK2FJfSk9dCT11JWxeu5K6whR2ttVw/eQhbp09zvFdWznU183A3p3s7OqgYW0FqwvySIgOx9lhKV7ujvT2trNjRzdr16wmKjKcvNxsBo4doX3zRtpa19Pa0szBA/0MnTjOkcMHefrkEfcm73D40AEOHzrAvr272btnFwf693Pm1GkuXbjImVOnZ3wRl86fY2jgGBubmzl24ACP7t1hU0sTDWsr2dTUQGl+DoXZqRRkJZEcFcje3g7++Pianz++JyM+AmdLYwI8nbk/PsKJY/s4sG877R0t2DtZscRUh7ySbIytjFhiasjw1csMX73M6qoK8lblcfTkUc5cOo2VgyXicmKYLjXBztUOdV11lDVV0dTT4vSF8/z482c2d7djbGGEuaUJEVGhmFkYIywqSHCIP1t7uxi5dokff3rLz19+4rdfP/Pzl5948niKB5MT3B0f497kbZ4/f8LI1Yu8eT1tlp+6P8HLF49pbKzC19edsrI8kpIiWL7cGQMDDbKzEygpycPR0QwDIzUcnI1xW2aBja0upcWJVJSlEuRjQ4C3Ne6OBjjb6JES48/62lLSE8LISY3l1bN7vH/9lD8+/ciHl895cPc2Wzs309PRzu2xG3x4/5Z3b99wZug4hw/soawol7hwf7ycrPBxsSRg2VJWZUbj5WpGXIQXuRmhpCb4UpATSWZKIB4uhgT4WOPmoIOm8gLCAmw5un8D1y/vZ1V+OBFBtsSGOpIW7kycnzVp4c6khTuTE7eM4rQVpEY6kR7tQl6yJ5UFoaxdFUZarCMBnrr4uWvj76FDwHJ9IoMsCVhhjI2NMvrG4uiaSmFgLc8Si+mkJgN9SYKWWxIbaEdyiBOh3qYkhNnhs0yXUD8zov0tSQ13IDPaheRQW6IDLIjyNyU6wIwof1NCfIyIC11Keuwyovxt8HMzJincnVWZkeQmBZAU7oK/uwHhPuaE+1gSF2RPSvgyIrytSAh0JD7Ajlg/a5KCbMiLW0ZJ+nKKUtzJjXEkPcKajGgbEkPMyIi2oSzbm/JcHzJjbInxNybaz4iUMBviAy1ICLL8T8StC6nh9qSG25MT40p6mD1poXaUpflRkRnImuxgqnJDKUnzp3plJA2rEinPDKWmMH5m6kuSqS9Lp7etkhP7O6lelUxrTT7rytJoqcqnd8NaejfV0dVSxcD+bRw/0EdlURYb6isZOrKXPds6aK1fw7bODfS0b2Dvjm1cPHuKC2dOMnr5Aru2beHkwGHev37O6OVzbOveRGVpAbkZSayrKuHW9QtcPHeci+eO83DqBg/uX+fH90949WKSl8/uMXr1LKNXz9JUX4m1hSEnBw8B/+Df//yVZ4/v8+XjO86cHGBtRQkjl4a5Oz7G8JmTHOrfw85tW3h0/y4vnz7i1vURXj9/wu9fExH//c8ZQPj4/gd+fPuaf/3xO79+/sRvXz7z7vUr/vjlM/cmbnH14nlOnxjg+shFDh/Yw+YNzTQ31JCRGkdrc+3/QcT/5sjLa+KyzBdrWzf0jWwwMHNEU88aVW0r1HSsERRXZ5GkGsKS6vxttgjWdp6YWDjh7h6IhpYREjKqSMirI6WoyXxhaXSNbahq2ETn9v1kFlYgoaDFPGE5vp0vOd3eLKGBgropihpmSCnooqtvjbm5A/n5pRQWluPnH4Kzizvb+nZx4OBhurq3cGLoFM+ev+bYwEkyMlZia+tKenoB8fHZ6C1ZSkxCDsmZpawIicc/PAX/yGSsnFegZmiFnJYRdu7+qOmbI6+xBDvXFVjbebBAQJrwyFSaW7bg4x+NnJIuyuqGGJjYo6RhhKyyHnZufkgqajNXRA41fSvcg6IJS8hBSF4DeS1T5kuoIKtpipnjCoxsvXDzj2WJtTsC0pp4BMRQVruBo6dGyCtZh7mdB9/8aTbzheQQlVZnoag8mgaWqGibIqmsg7iiFoJSKnzznQCLpFWRUdNH38JxRpFQX2KJmr4FDp6BM5/ni8mjqGGAs6c/qtpGCEkqIqmkxSIpZeYISTNLUJKFEkrMFZHju0WyzBKWZ5awPN8LyU2XvUmpISSpiV9IEt4+Efj4hdO+uZvKykpam+o5tH83Z48fpaOliUO7dzIxOkJDdS3trRt4OPmIivJqDK2cUDe0ITg+GwvnFdMKh7Q6qoa2LJLXZp6kGvOl1JkrpclcKU3my2gjIK+HkLIhImpGiKubIKVhjLaZI5oGlqhpLWGpvRNpaRns3NHHrm1b6Ghpoq99EycO7mXwYD/H+vdwbvAYNy4Nc/vGNe7dvjlzmnL5/BnuT9zi+aMpnkxNzrz8v3zykCdTkzyZmvwffonXzx7z4vEDnkxNzgDCV7P1V9Xh6YN7PH80NfOMF48fzEDE04f3Z+Dh+tVLXB4+y8ilYW5dH5mBia+Q8VWR+HrqMnzmJOO3xrhy+SI7tm9j65ZuOto30dhQx/a+3pmXtYFjRzh18gQnBgc4fOgAe/fsmgaI9k3U1zeyZm01Hst9UVTTRERSHqnYAMIAACAASURBVFs3L/TMbBCUni6cE1ZUZJ6UKOLqsugv1UPZQJ5ZIn9FTGUBC6TmIKEqgrKeIuJKIiySFkRSUQxTK2OCwgNQX6yIhJQAQkKzERX+HgmxOSjKC6KsIICY8N+QFJ+NsqIQygoC6CwWx8VeF0frxbQ0VmKsI8FSE0VszJVxsdVhmdMSrC3UUVcTQVZ6PjKyC5i76L+QVFqEgqYEc4T+i0VSc1go/j3KWjKo6sghry7B9wv/QlZ+Ol6+yzC2MiQsNoSGtjp69/TQt7uXusYaAoN8yMiIJzU5mszUGIpzU/BxsSR8hTOVBRnkxoeRERXIysQo1leUsGndGnrbGtlQU0FHQzW9rU0MDw0wuG8nW1rq2VhbSd/GZg5u6+Lgti5OHdjH7q4Org4dZ+LSMLu6NtPdUs+6VTnUFGVQkZtEUWoUOQkh5CWFUZweR3luCmXZSeTEh5EaHUR6bAhpMcGkxQSTmxRDQUYy6+vq2L9nLyeOHOHMiQEG9u9jd08Xu7vb6WqqZUNVGRvWrGJDZSEbyvNpW51HW2kWLasyaCpMoXtdMdvWlzPQt4HBXR3s72pj1+b1HOjtpL+3m7ryMvbv2EZhVjoZyfFYWxjS0lLDiRMHqK9fQ3paEtVVa7h0cZhDB/dTVLiS7q4O+rZt5dLFYa5cvsj+/r1cvnSBE4MD9HR3cvBAPycGBzh/7gxXLl1mdOQaoyPXuH5tlMk7d3lwf4rLw+fZvb1vuiPi2HQCTHZaMtHBgdSvqaC1roa6ytXEhPpTuSqXH18/hf/+mVsjF0iNiyDM14vctARGhk9x6dwQ504PkJgUhaa2IjZO5mgZqrHETB8nN1eujF6no2cL3b1bMbUyIzohim27tlJeVUZcShRevh7YOtlgbW/F2nVVTD6Y4tXbd/z4+ROffv3MwWMH2Nu/C1t7a0TFhdiwqYXhC2e4P3WHqyMXefb8Ee/evuL3377w6y+fePTwHjdHr3Jm6Dhbt3Rw/vwQv/7yiaGhwzx+fJebN69QXV1Gd3cr7e1N1NaWsH37ZnJyEli61IDDR/ayfn0NcXEhyMovwshUjeU+dlhZa7Hc0wJnB308nY0I8bUjzNeR5CgfWutKObS7m6aa1RTnpvPq6RR//PyRf/3yhXfPnvPk/n1uXLnCzdHrtG/YyPC587x4/pQbI5e5cvEsfT2b6WyrZ01xNilRfrha6ePrYo6rnS5LTachPyPRj7T4FfgsMyU6xIXMJH9sLNTQ1RRlhac5CdHulBbGEB3mTGSII0ErrEgOdyExyI7sGPdpkIhwJCduGfHBNiSHO5Cd5M7qlcGU5QeQFuuIv7ceXq4aBK0wIDzQlMggS0ICzfDw1MXIUgYtEwkMlypgYKmAvpEsK5ZbssLDhNhAOzKj3PFz1SchzI7IICsyEt0JdF9CsKchYctNiPI3Jz5kKXHB1oR4L8HbUY0Q7yXEBFoSF7SUEC8TAt2NSQxxISt2OYkhLqyvTiU+zIZgT0NiA61JDncibLkF/s6GJAY5ER/gQGKQA5kRy1iZ4M3KBE+yo13IjnIkN86JlHBLEsLMyIizpTjLg8JUN5JCzYkNMCE1YinJYVbEB5mRFGJNVowTuXEuZEY5kBXtSEGiJ+mhDmSGOrAmI5ja3AjqCmNoLk1kXUE0GyrTqC2IZXVGCOuK46lblUDdqgQaSpOoWhlLc2Ume3rqaazMorEyi7rV6dSsSmXfliY21q+mcU0Bm5rWcHTfVi4MHaK5upTejhauXzrNsf07aK2v4uLZk9y4eomb165wevAYb54/4cuP7/jt8498+fEt1y6dpbG2kpaGaja3NlBXXcqNkXOMXDrFnh1dZGXEsDIvifKyHApXplBUkMrKvCTWN66lIC+VVYXZTE3e5B+/fWR87Ar5OelERwSTk5lC+8b1TN6+OVNI9/zxAx7dvwv//if/+uNX3rx4ys8fP8y0Vn/+8R1vXjzlB41Ufvn0I/z7n/z07i0vnjzm3etXvHnxnLevXrJ/z26a6mqoqiiju30j27d2c7B/F8Nnh9izs5fzZ078H0T8b46MjApyihpERCdR17QZD99wVBaboG1kx6yFcvz5O1HmCyuzUEQFaUU9bB1WYGblisESG0TFlfl+rjAyylosFJXlm7/MIjgqhX1HTlNUWU94QiYLxRRR0TZFWFoDRU0TVLQs0dCzQVxOl/lCCvj4RlFfv5ni4rV4eQWwZesOjIzNSUxK4f7UQyoq17Kv/wAFhSWkpecQEZGAs/NyBAVlEBSSR1nNGBsnX1y8w9AxdUBe0xhDG3fc/KNZFhCDvVcI33y7ECllbSzs3NE3skFH35y//30B9fUb2dy1Gz1DG/QMbVDXMUfH0Ab7Zf74hiawSFqdeaKKiCrqIKtpjHdoIuqGNvxpnhizxZSZI67CN39dyHwJNf4yTxJ1QzsUtC2QUjOipLqV9r6DpOdXoqpjwQJRBWYLSqOkYYSGrgWLJJSYLyrHAlEFpFR0mScqzwJxRb75r3kIy6ojKq/JbCEZ/mueKH+dK8JCCSWUdUxp2NSLvoUjc4RlMbVbhp6JLct8gpFR1kJMdlqFmCciyzwRWQQkplelBKVUmC2i8D9mrpgSglJqiMpo4+4TiZOLHzb27tTWNFBTU8PBfbs5driffdt7qF5dRHPNWnZv7aF5XT2nBoZ4/ewN1VWNKGuZoKJvRXB8NroWzsyXUEFusQla5s6IqSxhnqTatBoho8UCWW0WyOqwUE4XQcUlCKsYIaJiiJCCDoo65ihpGaGmtQQ7e2cSEpLo3LSRPb1b6GxtZldPO2cHDnHq6CGO9e/hwslB7t64xsTYKBNjo4yNXP4fq0zPH03x6N6dGQ/D80dTPJycmNn//Pr9VzB4cPc2j+7dmbn26ukjnj+amrnvK2Q8nJzg2cP7M0lQj+7fZeLmdcZvXOPm6FUuD5/lyoVzjF27wrXLF2bgYvTKRcauXWHy9k0eTE5we2yUy8NnuXXzBmM3RunbtpUtPV30dHfS1FjP9r7eGYA4OTTIyaFBBo4dYX//Xnbu6KOrs53Wlmby8laSm5uPn38w8spqCInLYm7vgoGlPXKaOiyQlkNAVhYhRRmUDTXRttBC1UiRvwl8g6DcLIQVBfmb4F8QVRbhm2+/Qd1QHVU9FVy9XYiKDUNaRgRh4TkIC85CTOh7pMTmoqksiq6GBMqyC1BTFkFRYSEii/6MmPBfMdWXxcvFiO72RhIivXFeqonzUk2WOejj5WaMo402etqSqCgvQklZGAl5AcQVBBCVW/Af0/YiFop/j4yK6HSJnZwAEXFBOHnYs1BsDpkFafiGLkdpsTwNrbVcv3mZ02cGKCvLo7F+NQkxgWQmh5MS5YeXvQlJId7s6NrArq4NtK4pYV9PB3s6N7O7czOHtveyv7eLY3t3cvnMSfZ2t7OttZGdm1rY3bmBXR1tPDNtZWD3Nn6YmmTs3GnGL5zjxN5dNFaW0VheTH1pHo2r86gryWZNfgplOQmU5yWxZmU6a1amU5adRFFaLMVZiaxMiyUx3I+MuFBqSwvY2FDDji1bOHfqNCMXLnDzyiUuDp3gyK4+Dvb20N1Yzc4NjfTUV9BSmkdtTiKVaZFUpIRRkRJGZWooPXVFdNcX0dNYSu/6CupKsqkvy6epYhVNa1azbnUpA/v34uftjucyBxLjQtmwoZba2hISEsIIDFhBd1cHw+fPEhIcSH5eDq0tzWza2MbxgaMMnTjOicEBbo5N7/1v693C9r5eTp08we3xm9y7O8m1qyOcP3uOa1dHePzwEQ/uT3Hi2FFaGhtob22led06zg4d53D/HjY3N5IcHYmvuyuRgX7kZabSXLeWqfExzg8dJT8jiezUeOLCA9m5pZ2nD+7QvrGJtOQYPL2c8VzuRHl1MREJwSioy9N/6CBNrRtp2biJn758JiUzlc3dm6hrriUxLZ6OrRupqq/A2t6Szd2buDN1lw+fPvLfwLuffmT4ygWCI4LwC/BBY7EqoeFB/Jt/8vsfP/Pu/WumHtzl8ZMpHkzd5f2713z+9IFnTx8ydu0K/Xu2s3lzMwUFWRw8uJfq6jImJka5fPkU27ZtJjExlI0b17Fx4zrs7IzxWeFIc3MVIaHLMbfQRl5BCHlFYTQWy2C9VJ/FGpJYW2hioCOFv5cVmUkBVJdmULUqk7Ul2dRXFrGxqZb48BD6d/Xx2+efePngIfz3v/jy4QOXzp5l7Noor5+/4Pdff5sGusm7nD89RHNdNeVF2aREB5EUsYLYQHcKUsPJSfQl0s+WQA8zCjJDyEjwIS7MjeLcKIJX2KCmuAB3ZwMK8qOoWpNBRlogkRFueHtZEBfpTkygHWnhzpRlBpET60FisA0pYdPxpbmJntSujmFNcTiZCS6kRNsTEWTGCg9tQvyMCFphQESgBQG+RvisMMTYShpNIzH0reXRM1fA1EqV4CAHvN0MiQ1wID/Bm/hgO1IiHIkPs5meUHuCPIxws1bF2UIBb0cNQpcbEeVvSpS/KRG+xvi5aeHrqk3ECjMSg+yI9bMhzt+W9AgXakqiKMsPoCDNi4xYFxJCbIn0tSTcy5wIbyuifJaSEOhIRrg7WZHuJAfbE7PCnMQAKzIi7UmLtCYx3JykCAtSoqxIDDEjxt+Q5DArVia7kZvgTHacI/mJyyhO86YoxZPsGCfy4l0pTfelJHEFBTGeVGWFsy4vksZV8WyuymTT2gx2tJbQUp5GRVYYNYWxNJen0t1YyLbWVdSXJLK2MIaVyQG01a6kPD+WkuxI1pWms31zDetW57K9o5GKogzWrMriwtAh9m1rZ01JHt0bG/n09hnvXz6me3MbF8+eYvDIQc6cGODapWEunDnJhzcvePnkAQ8nb02XZdatpXZNKUX5aXRtbqKyLJ/czAS8PGxpa6miu7OJro5GcrPj2ba1jZODBzh+dC/79/axuiSfgrx06mrKCQv2IyUxhjMnB3j/wwvu3xln8vZNJm/f5IeXz3j3+gU/vn3N+zcvZ7wOX1eTnjy4x/iNa9weG+XZoyk+fXjLxM0xbo/d4Nmjh3x8/46P799x+sQgHRtbaWtuIDk+hqa6Gk4PHePJw0mePrrHm5dP/g8i/jdHSVkDcys7autb2bHnCNaOXnzz57kIiKuwQESF+cKqiMvp881fhVHWNEdB2QhNbUuEFimyQECG2fPFmS0gziIJBVS0DLF18Zk2DUupoqhpxCJJNVR1LFBcbI6RtQfSKoYoaJqx2NARWRUj5BR0CAyMJSgohoSEDNo7trBmbS0Dx0+wpmotjc1NJKekob/EGCNjC5ycPPHzi8DdPRC9JUtJTF+Fq3ckqtpWSCkbILfYDGlNE8RVDZBZbIyoog6i8prMF5VDU98COcXFGBtbc2D/ACMjE4RFpfHnb4XQN3HE1SsMC1svZFUNMLBwQUnLgr/MFkdGwwRheR1ElPSYK6GKuLoR34oo872IIpKqhogq6vGXeZLMEVXmT3PEEVHQJTg2E3uPIFJzy1HQMOa7BRKIyWkyb5EsgmJKKKgvwcLBY/o3kladTjRS0ma+mAKzhWSYtUiaeaLyiMprIiilwl/mCGNo7cKGLXtQ0TXjm+8EkFbVRdvQGrflQcgoayGvpouQtApzhKQRklZBTF4DaVU9FkmrzqgQc8WUpjsiRBWZL6aEgJga6jqWmFu6oqCsTXxcMg0NDQwNHOHwgT1s797Ezi3tbOvYRP/2bRzYvZf1dU0kxiThvmwFHn6RmDv54BEUh5DcYhZKaWBo44mWuTOzRJWYIzkNEALyuggq6LFATpf5sjoslNdDQEEfSU0zhBV1kVIzQEZVFxNLO2LjkihdVcKm1hZ2bemmd9MGDuzYyrnjhxkeHODi0OC0CnHtChNjo4xfH+HmtSuMXx9hcnxsxiPx9MG9GcXh+aMpHty9zdSd8ZkyuldPH82Yse9P3JoxZP+/IeLJ1CT3J27NPHPqzviMmvHsP0bqyds3eTw1yaP7dxm/cY1b10eYuHmdGyOXuXb5AiOXhrl2+QI3R6/OxMFO3b3NnVs3GL81xpPHDzl0cD87d/SxpaeL2poqero72d7Xy9CJ45w+NcTQieMcPNDPju3b2NLTRUf7Jtpa15ORkUVsbDzhETFo6ugjJa+KxhITzO3d8AgMRVpTm4UyMggpyqBitBhFPQXUjJX4XvgvCMrNYr7sPIRVhPhO7HsUdOURVxbH1M4EAbGF6OhrIiMrirDwHGQkBdFUlURHXRpjHQXsLbVwtVuCl7sF5mZqqKssQk56Nqpy8zDRk8HT2ZCs1BC2djXjZqeNi60Obo76ONpoY2wgj462FDq6MkgpCiCusABJpUXIqokioyrCtwu+QV1PAfcVTpja6PPNX79BQHwuq9asZOvuTlo7G4lLi8TZw5aNmxs4e/YY69dXU16WQ6jfMrxdrAhb4UxuYigpYb5U5KUxcv4MY5fOc+PiOUZODnLt9Cme3r3Do9tjXBg4yK6NTfQ217KxejU7NzVzpK+HLc11dDev4/TBPfDzJz48fsDdKxc52NtDU3kpzZUl1BZn0lZVSGfDajZUF9FQnkddWQ51pXnUleZRVZhJ7aocNq2roLWqlPLcVOrLVrKnq41DO3o5tq+fK+cvcO38MNcvDjM8eJz+3m66m+qpyEllU1UZLavzqc1LpTItmvKkMNYkh1GdFklNVhQNRUnUFSVSlhFBS0UOFblJbKgpoyIvg8y4CIYO7ePciSNEhwWQmhRNb88G8vKSiIhYQWioD22tTVwbucL+/r3ExUZz+NABBo4d4fjAUQaPH+PggX4uXjjP7fGbPJi6x8jVywweP8blSxemV/HuTnJj9PpMY/XUvfvcvDHGyeMD7N25g/6dO9nW1UV99Rpy0lNoraulsriQzMQ4MhJiOTs0QPvG9ZwcOEJJQS6+7q70795J0HJP9vVthX//zpePP1BVWURgsBc1dasJifLD1MYACztzauobePL0JZP3pihdXYamlgaR0WHYOlixd/9OHj2dpP/gThycbejbsZVDRw4yOHSCFy9f097ZgZm1OeZLzTA2NaBt43qmHk7y6MkU8E+ev3jML79+4udfPvL+3Wt+/eUTf/z+M58/feCHl8+4eP4UtbXlpKfHEh7uh56eKhUVBaxbV4qzswXu7ja4ulrh6maJmbkWevpKNDRUsVhLGj19BZSURUlOicLASB0NTWn0deUpL00jJc6PxCgvslOCiAxwwcvRjJVpMTSuXcWOns2UF+ZzcuAIv/z0E398/AT//DeTt25zc2SUW6M3uXj2Alu6e9i1Yycvnjxm4uZ1zpw4xvGDu2iqKmFNUTqFaVEUZ0SxOjec4owgClL9yUn0ITthOasLYkhP9EFHfREWxopkpgTQv2cjg8e30betkaJVCXh6WRET5U6k31KSQxwoTF5BWrgzMQFWJIc7kBhqR06CB5VFYRRl+RIfZk12khup8U74uGvh66mDl6sGwb6GuDqp4eSsjo6RMCp6i9A2l0bDQBJTK1WsLNXw9zYnLtCRWD9rEgJt8bRTx9FSDltTKdztNPB0WIyvmz7B3kaE+5kSusKYIE89/Ny08LJTxMVcBidTGXydtIhabkq4pwnhniYkh9qREGrJ6gJfKlYGkBbtQLS/JQkh9iQFO+LvbIifoxGhHubE+dqR4G9HpLcZwW76RHoakxRsRWqEFQlhZsQEGREVYEB0oBEJYeZkxdqxMtmFojQPitI8KMtcTkWOL0UpnmRGOZAb50JZhh/lqQEUxi5nTUY4NTmRNBQnsGltFq3lafTUF9BYmkB5VjB1xbG0rUljW+sqdrWX0ViWSEV+ODXFiXStL2NNYQLFmeGU58VRnBFBYUYM61bnsq9vM9s6mtjR1UpL7WoO7NpCRmIkBVlJnDy6nydTd5kYG+X04DEmx8d49vA+Lx4/YOrOLYaOHeLqhdPs2tbFnu097NneQ3N9JZ2bGlm9Kof6mjIqy/O4fesidyeucO/uCKeG9vPTh6dMTd5g944ukuLDSIwLJTEunEA/T7w9nGhuqOLD25fcvX2DB5MTM2u+D+/d4dfPP/HTuze8f/OSXz79yJsXT2eiXS8Pn2Xw6CGGz5zk6sXznD89xO2xGzy6P8XjqQd8+OEtnz6854eXL7g5epXrVy8xcPgA9++M8/mnt7x785w3L58wPjbyfxDxvzliknKoqGsjLqOEhLw64nIa/NccEb5fKI2Q9GJmLVRg7iJlvl8gz6wFsgiLqfPXvwuhomaMrb03YlLKzBGUYLaA+PSKjr4F5dWt1DR38pdZIkgo6DBbQB4VLUscPEL55q8LmCeqyLIVkWgZ2qKqboStvRdubv7EJWaRlpbHvgNHqaquo3xtDTGxibh7r+DgoQG29u2ltLSGolU1DA1dxtjUEY8VUXgHJKBt7MgCMVUEpDWZL6HGt4JyCMktZoG4MvNE5ZFW0UFCRh1lNT10dIyprWkmJ6cYAWF5PH0jaevYTUhMJgYWLojJaSEopYaYvC4iCrp8M1sMAdnF/GmeBAultfhOVIU/L5RF28KFBZLqfCcgzVxhJRaIKzNfVIWlrn4ERKQiKKGKmq4lYnJayCjp4u0fjbmNOxJyi5FUWMzygBjMbN3523wxFkooMV9MAVn1JQhJqTJn0XRM65xFMiwUU2TOIhn8I5PJXlWFlIouStomzBdTQNPAEq/ACDT0zNE2XsoiKWVmCUoiKDmtdEgq67BAXJG/C0z7Ir4CxPdCcnwvKIOgpAbC0hrYu/ohKqGI2zJvamtrObB3Fzu2dtG9oYWhwwe4e+MaJ44eoqKknMjwGBJiU6ivbyOncC2h8ZkExWQwW0iOWYtk0bN0Q1nPmr8JyjJPQgMBGW2EFfQRUlqCgLwe82V1/qNI6CCpboSQ3GLEFBYjo6yF94pA2ja0s2vHTvbu2MbOnk5293RxbN9Ozh0/zKWTJ7h19RJ3ro9wbfgsd25eZ/z6CBNjo9y7fZP7E7e4d/smDycnZtaOvvoaHk5OzEDE18bql08e8ujeHe7dvjkDEV9jXL8CxuT4GA/u3ubx/btM3Rnn0b07vHj8gMf3707fNznBu1fPef/mJU8e3JspoLs9Nsrd8THGb1xj/Ma16R3qiVtM3Lw+c+3m2HXu3rlNZ8dmNm/awK6d2+nqbKd/3x76tm1l6MRxzpw+ydCJ4+zv30vv1h66uzqmp7OLsrJyvJevwMHRFWkZBRSUNVDX1sd+mSfJ2XkssbRCRE4WIVlxFHWUEVUURt1IiYXSs5BQE2CRkgAL5OazUGYe3wr9HQFpAeQ0ZBGXE2OpgxUhof7o6akjJyPIEh1FHJfq47PMjOggF1Jil5MQ6YmPhznuzobYWKijoSiAlsoi7C01cHPQwd1xCXYW6vh6WdOxqZG8rFhsl06rEQZL5FHXkkJDTxZJBUFEZebj6efMmtrVbN3eRV5RFjbOZoTFBaJroklwdADnLp9i3+FdqOsos0BwFtExIVy9eo6dO7vIzognOz2GxKgA8lJjaFq7ijUrM6grzWdw/24O9vXQ39PJsT27GNy3j2tnT3P5+GF6W+rorl9Ld/1aNlWVcWpvH3cvnmZody8/3B/n2fh1+O0TU6NXObazjw3VayjLzWRNYR7VRdm011eyY3MTPS1VtFaV0FRRyPo1xbRVldC6dhUbqkvZvrGBvo2NtFWXsbW1jiM7utm7pZOhwweZuDbKrauXOX98gL7NG2las5r2+io2VldQ/v+w915BUebr3vbatdfaa5IRUQGRnHOSnHPOOWfJOSfJGUQJIgYQBBFQVFTMOWdQzDk7zqgzzowTr++AJe+7v+87XIfr4F9dXdXVfdD9VD2/vu/rd2UlU52dTG1OEvU5idTnxtOUm0BTbjzNeQlkhruxpjqL2tzl1OTGUZkTz6Vju9nStZoQbxd2Dm7i1OFx8jKTOXZ4L7t2DbFtWx/r1q2iu3sNVy6f58Xzp/T19jDQ38eJ40fZtXOU/fv20tO9gd5N3fRu6qapsZ4do9u4OXWdG9cnuD55jSOHD3L29BkuXbg4s8Z06cJFDh7Yx/HDh5i4fInLZ88yefkC27cOsLl7PWePHmZFbjaRgX401lRQXpxPaJAvQ/2b8HKyJzzAi7Htw3g52lBemM2OrX2sW9NMRWku2tqK5BemERDsweKl8zE016Wzay1rOrtISk5FUVkJFzdnsnMzcHCyZXj7Fv7kV8YPjHHi9BEGh/pJTk3i0pXLvPvwnrv37+Hm4UpwaADXJi9z8/Z1/uQ3fv/zEx9/es9PP3/gp58/8Be/8ecfn4Df+eXnH/jhw3f88uN7HtydYmSkn8HBHjw9HVFUFMfSUh9vb3tcXS0xMFCluiaf8AgvpGUEcXA0Ij0jBl09WbR1pFBRXYpfgCutbU2kpMTg4WbO5Qv7Wb+mkphQJ0L9rIkJdsJCX5HuNfUMbeqkrCCL0sJcXj59wh+ffuHXn37g4/vv+PmHD7x99ZK3b77l/Nlz7N41Bn/+xU8fpk2/zx/d4+Gtq/Svb6W9YQW1RSmUZcdQmOpHc3kCm9qLyU3yJS3GjbqyBKJD7THTl8XJVovlkW401uURHeXBlv4OhkfW09ZeRUH+chIiXVgeZEVimB1hPsZE+puRHOVIhJ8pIb7GBHkbEhZgRmiAMUW5gWSne+PuooaXuyZeblp4ui7DUF8cPQNJZJTmIak4HzVdMWRVF6FnKIuFuQql+bEUZYXh56xLuI8ZehqL0NdehJ2FPNrqi7A2lyfQ14S4SHuiQi3w9dDB1U4JZxsFXKzlCXDXxs9JE3drJUJc9YgLsGS5vwVxgebEhZgQH2ZMfKgpOYkuZMY5E+VnQpSfGVF+FrhbqOFrp0OYuwmxPhZEeZoS5qZPjJcJySFWpERYkBhhOv0eYcZkxtpSmOJKcYobuXHTjU6FSS6UZXhRkeVDfoITKWHmZEbbUJruTf5yNzLCK22GcQAAIABJREFUHSlLDaA6K5TmolhayxKpyY6gsSCWmuwIyjOCWFWWQGtlMu3VqayqSqQozZeCFF82dZRSmh1BUXoIVQWxlGRGkBrtSdeqcsry4ulqqaSltpjDe4Yoz0+jf307vetaWVVfTt/6Dq5eOMPxI/u5OXmVfXt20N+znjs3rrG2rYXMlDgmLp2hbWUd2wZ7OX18HxUrcshKjqE0P519u7fSWFvMnrEtXL54lMcPJ3n75gEf3j3l5x/f8PjBDWoqC8nLTiI8xJfUpBi2DfVx4ug+vnvznNcvpv0Ob1485cyJo3R1tHLp3Gm+ffmMTx8/8PH9d3z/5iX8/om3r55zaN8e9uzczp2pSb59+Yy7N6/z+vkzPr5/x/3bd7gzdYO7N6f45ccfZooP3r99Pc1T8BuP7t9iavIyoyNb/hMi/p1HTlmT2YKifD1fmC/mCSMipYqwtDp/+7sAs4Xlp2+OhRUQXKLM7AWSCC6WQ1BIhpq6DlLSivjvf85lgYgU8xaLI62kg4ScFvGpxYhKaTFHUAZpRQNUtCxx8YpiibQGTh4h2LkHoKJtwkJROYSXKhAYmoC5pRuuniGsKGsiPDoV34BIMnNLUdM0ZJmBJfmFNfgHL0dcUhVn92ACg+ORU9JFVEaTwOg0HLzCWCKribymCXP/5UBYLKnMPCFpRGXVmLdYElkVXb6ZK4ShiS2pGYVY2roRGJHIiYs3WFGzGk0DawwtXfhmoThzhKSYKyzLVwslERBTQkhGi4XSGswSkeefgpKIKCzDxMEPHWOHadO1mAr/nCWEipY5g9sPkJJViqCIHFIKOkgp6KC5zILcwhqWGdhgZOaEnJIueiYOiMlpIyCqwNcC4sxeKIGZnScK6tPAtICwJALC0nwxRwhRaVX8whJw9Y1ATE4bCSVdvhaUQExBCyUdE8TkNFFeZjbjmJgnIoOUii5axrYIiMohICrH32cvnvE5fC0o9i8+QhoBMRWkVPQRXCKNrYMra9euY92aDmorSunt6uT04YOcP3WcU8eOcu/uI4ZHdlLX2EpZVTOlNavIW1FHWEw6GrqWyKsboq5njZCEKrMWSU3/fkSVkNW0QN3YGTFlY2aJqjBXVBUBcfVpQF1CEQl5ddy9/MkvKGHDhm52jAzTXFfNUG8346MjHNq9cwaqng4R001M1y6eY+LS+ZkJxGfI+tHdWzOQ9Otnj3n+6D5P7t/h4Z2b3L91g3s3r3Pv5vWZ8PDk/p0ZsPrz9OLV00f/n9c8vnebu1OT3Lkxwf1bN7hx9SJ3pyZ4du82Lx7f583zx7x5/pgn929za/IKt6eucen8KU4cP8SZ08e4cvkc1ycvM3XjKrduTnLj+gSnT51geGiQLQOb2dy3iU09GxkZ3kpP9wZ2jG7j6JFD7N0zNg2yjm6jf3Mv7W2rWbNmDXn5hfgHhKCqpoXgQmEkJKSwtLQmMiqGrJxsilcU4e3rgbyKLI6eNojLiyCjLs4CiTl8I/QPBMS/QVRxIQLicxAQm4eOuQ5SajJYu9qyPCWW5tZGFovMR1DwSyTF56GpIoytuRJxEXbEhtkQG2hNYqgTUf62+LuZYmumiozYHBSkBPB0M8XeVg8nR3083UyxMlcnPNiFmspc+rrbCQ10xt5eDwVlETKy4imtyMfO2RxppSVoGijhE+LKtj2DxKXF4OBmg4GpHqvbm9m2Yyutbc3o6mkiJy/JwUN72blrhP37xjh8aJwNXe3sHBmkoqSAjITlRAb6UV9aQkPZCtob6hjfNsJI7yYO7tjOlvWdrG2sprulgU3/Wh/asaGDwY5Gdna3c+Xgbt7cvsaLm1c5vGOIzvoaKvJyKMvNpr60hPameta3NjO0aT2tteWsripmXXMVdYUZdFQVsqa6iK66FWxqqWVgTQv9nS30d7Wxc6CHY+O7uH7+LMfH93Bgx3bGRwZZ19JIcUYS9Svy2dHfzZYNbdStyKYyN4WetloaS7OoL8mgLDue8qzlbGwqpiYnmvGBDk7t7id7eSB5SeHkJ0WRkxzNmcN7+fWHt9y5cYXnT+5z6eJZ2tpbOHHyCBOTl7l44Rwjw1tZ19VJy8omNvdtYsvAZtrbVrN7bCcnTxyjtqaK1tUttK5u4cD+ca5PXuPa1cscOXyQfXvHOXn8BPfv3uPQgYOM7drB0NYt7Nm5g+OHD7BjeJCzJ45y4+ol9o2Nsq61hYaKUlJio/DzdKYgO5WXz+5yaN8oYf7ulOSk0bd+LV72lgR7OBHgak9hRjwOlvoE+TkTGxtIXEIImsvkMTTRwj/Qh4KCPGJiotDV1cHSyhQDw2WEhAZQVJxHdU05Z86e4KefP7BlsI/v373hr7/+AP7k5cvn2DtYExUdxvkLp/n060fgd378+I4/fv+Fjz++49dPH/n443R9JL9/4o9PP/HLj+95+eQhF8+eYmRkkPG9u9m5Yzu7dm5n2TJVXF2t8fNzQlFxKQGBrmRlJ+LnZ4+ZhQomZoroG8ogpzAPHV1JFJREsbEzJCMjDmUlIVKT/YkMsSMqxIaYMDuCfc0J8DTj/MkxJq+cYPfOQbrWtnH9+gRTNyf46Ze3/MXP/PLbB37782e+f/eGCxfOcfPGFH/98Sf8Be/fvOHlw3s8u3+DCyfG2dhRR+2KFBoq0liRHUhJVgCrapKICrakJCeM0oJI3By0MV4mhYm+LIHe1qTGB5GVFs3l80fYPtJDY10pFSsyCQ+wJSLIivRELyKDbclJC6S2IpWoUEd8vExxddYjNMQevwArklL8iY5zw8PHEGNzWXwDrVBSEkNZWRIFJXHEJQXR0JLB1c0CTS0pjA2ViYvxZmhLG+s6KrC1VsfcVBEV5UXoG8rg6KyLsbk8+qYy2Llo4+iqjb2TBr4Bpri4aGNiIo2uzhLMjaXxcdPDx00Pc31J/N0NKEwLJMpv2uPweeWorTqevGQPUqPtCfc2xNVaES87dUI8DPB31sHbRoMQZ32iPE2JdDcmysuY+CBzsuJdyE90JzXClqQQc7JjHShOcqc4yZXiBGfKUtypyfKmOseHwkRHUsNMSY+0oCjZmfJsH8qyvKnJD6a5JJq6vFBKkrypSAmguSiOgjhvqrMjWFWaxMrSRCryIinIDCA3zZe8dD9ykz0pzQokL8mbkoxAchJ9KM+NYMv6elbV5tKzppb60iwOj21l++Z1bO/bQM+aFpoqi+lYWcPYjq0cOLCLLQObaG1tIDkhikP7d7GmrYldowMMDWzg1bO7fPvsHqeP7CY3LZaG8nyO7Bnh9KExtm3dyOXzh7lx7RTnTu1jauI0/PkB+MjNybNUluZSlJeKtbkelaW5PHt4m3dvnvHx3Wt++O4lHz+8ZcvmbtZ2rOLMySPcuTnBo/u3+O7Nc77/9gX88QvfvnrKvdvX+fTTe548vMP7717x1+/TZuvff/nItq0DnDt1ku/fvJwODf+6Tj+bsX/58T2P7t2msbaKgd5uxsd2/CdE/DuPT3A0sio6iEqroqRtzCIJJQTFlFDRt0VZz4Z/zBNDQEyFWYKSfC0gjri0OgEh8YzvP0372l7UtY35239/iai0KmKy6viFJGJo7oqIhAZi0roYmHrgF5LMUmlNrBx8KK1ejZ2rL2GxKSyVUUFSVoOv54jg6hmKtp4V5tbuxCfnI7xUEVEJFfyD4zAyc0JETAlza3c6ugaIjM1AXdsMcVlN5i6WQUHLFBk1Q2YvlmaxuAq6pk5IKS3jq/mizFqwlPlCUiwQkUFB3YCwqCRyCiqYmHrIjt2H+fg7xGcUslBMHnV9C75ZKI6Uii5CUioskVVHy9SRBeLTJmohGS3miSnzxUIpvhGWY46IHH//ajHzF0qyeIk8xubOhEQkExGTjpKaIeraZtg6+hKXlEdYVCrRcVn4B8cxPHqQwhUNCIkpISCsyFcCkswSlETTwBoLOy8k5DX5+xfzWLBYgi++EURUQpFZC5YSFJlEUeUqxOS0+dt/zUVUTgsxBR00DK1R1bNAXFH7X+FHmvlLZFHQMkZR24TZiyURFFPgqwVLERRTYNYiiemgJDJtjZ69RIHF0urMWiiGu5c/PT29VKwoJT4qin07tnPl/BmOHTrIztEdXLx0jYaWNhJT86hqbCNqeQZWdp4oqRkgKqGMvKoBypomLFiiwMKlSojJ67JIXI3F0toskddDQFyD+WLqLJLWYaGkOiJSqsgoa6NrZEFTSzvFJeVUV1bRUFNNd9catnSvZ+/2YQ7t3jkTJq6cOcnNiStcv3KRmxNXuDV5lfu3bvD43u3/NW14+/IZ7799xXevnvPq6aMZTuJzCPgMYH+GqT9Xv/7fzU1PH9zl7tTkTEj5/BmfJyD3rl/j0a0bPL17ayZIvHr6kKcP7nB3aoKJK+e5euksF8+d5Py5k9y4foWHD25z+9Yk58+d4tzZ0zOiqs+TiP7NvQz0980A1PvG97BvfM+MI2Kgv4/2ttWsXr2a9o5OVlRU4x8QgoqqOuJLJTDUNyA+Lpa62kp6utdRVV2Cm7s9usYaiEgIoG6ohKj8IgTEZ6OgI8YckX8yV+Qr5ovOYbbwbOS0FAiODSUyPhIbRytElgoiISHIEpEvUZKdi72lAsE+BkT6m+BppYKPrSbuFmo4W6jjaKHBMnVxNNXEcbQ3wtXZDBtbfZwcDHF20MfWQg03R12CfMxJiPHFydEIGdmFiEnOY/7CfzBH4O/IqS7F0tEIe3crwuNCUNKSZ0VlMT39G/HwdKFkRQFHDu+neWU9LasaaWiqZcfOEa5NXOLFyyccO36IvbtGaa6voam2itqKUka39HNo9y6Oj+/l3JHD7Nu+jWN7d7N+1Ura66sZ3tjJrr71bO1cxbraMpoL0llfW8yBgQ3s7u1kc2sjTSX5lGelU12YT1NFOQ0VZTRVVdC3bu10C1J1Ge215fR3rqSzZgUNBWm0V+QyuKaJPZvXM7KxnZ7WJgbWtXNkzw6uXzjNnqEB9m3bylD3OlZVl9NcUcyG1Y10tzXTUlPKcO9a2hrKqShMo7m6kKKseBqq8mmoyqe+NIttG5o4sHUNY72raa3IorEknar8RBJDfXC2NqC7YyWvn9/j+pULXLt6gadPHrFhwzoam5tYuWo6GPRu6mb32E4G+vvo39zL8NAgu8d28uzpYy6cP8ue3buor6thoL+PRw/v8/jRA86fO8PUjUmePXnKiWPHOXr4CEODW9kysJmG+lraVzWzf88utm7exPiuUY4e2Mv5U8c4cWCc3SNbqS0tJjYsgG1bezh1bA8VRRkEeTvS0dJAUWYSq6uKKc9OJiU6iHA/V7ydLKmpyMPYUA1XV0tk5UVwdLEkMiqEtPQk9PS1MTLWw9nFHiNjPTZ2d1FZVUpIaABHjh7gwMG9HDt+iEuXz/H9uzf88ecnhoYH8PH1ID4hht6+jZw5e4J3778Ffuf7714DvwO/8+cf0zclv/70A58+fuC3n3/k7ctnXD53mu1DWwgPCyI00I+B/l4K8jIxNtbC2lIXH18nSktycHQyJjTEidg4L4yN5FBQEsDUVA4dXQlU1CSIXR5KRuZyFBQXkxjvTUqSD7bmCsRHOeDtqktjTTqjQ2vo3tBMbVURm3rW0dzcSFVNOZ0bW7h0/SRnLh3j8Mn93Lg5wadPP8Nf8P3b7/j0w0f44w/++PiByYsn6VpdQ05qGLmpwVQVx1FbFkNJbhAluUF4u2iSGu/G6sYsokPtMdGVRlNFGE3lJVibahEb5kN4sAd1VUXUV60gLjoAP09TEmJdiA5zoCQ/isgwZ6wt1MjMCGdkeC1BwY74BdqhriVO75ZWCiuSMLVVw8XHhK8F/sZikQUoqSgiLLIQ0aWLqSovJCMtmsLcRJZpSWNmrIyVuTq2NppY2Wjg6WWBvNJi5JQXY2KpgoKGEOKKc9AxlcXUTgUtPQlklOaxzEAKDS0RPNyN8PU1xcZKDS9XfTKSA0iMcSM8wJbsBG9q8kNJjbAmJ86JzWsLiQ0yIy7Mkox4Z4K9dPF11iTc14gwLyOC3PSI9jYhxseUWG9zkoJtSI9yIC3akdQIOxKCLUkMNCctzIaMUCvSgi3Ij7ajMtWTmixvShKdyIi0ID3KfNp6HW9LbrIDOUn2lKS7UZMXQHV2ACtSvKlKC6KlMI7mojjq86KpygqnLDuMyvwoqkqiKS+KpCQ/mPw0LwpSvSjJ8KeuOGo6SCR5sao6g00dlYwNrWVrzyp2D22kf90qdg9tYufgJjZ1rqI4J4W+vnWkZyTQ3b2GsbFhamqKefLkFmdOHmD3zkF279hCaVEmtyfO8usPr9i7bTObOldycOcgNy+f4tDeIXZu28SbF3c4fXwPNRW5dHXU01BTxLFDO+nqaCItKYqstOUc3r+D71494f23z+GvT7x6ep8LZ08wtKWXXaNDXL92kcmrF7h47iRPHt6BP37hzcsnwG/wxy/w16/89fvPwG+8ev6INy+fzJSUHDu0n59/eAd//c7r50948+Ipj+/f4f3b1xw5MM7Y6AjHDu2fEdL9J0T8G8/Kti5cvANZICKFjKousuoGSCjpomZozxcLJFkkpYGQjBYCIvJIKCxj8RJ5DE0dycopp6S8gcIVtWQVllFc2Uz48nRMrDyQVtTjyzliyKuaoG/qip6JCwZmLphauyOloIOeqS2pOSUYWzlhaOqAnpEdKRkl1DSsobx6NXFJedg6+hIdl0VuYQ3e/tEoqOjj7B5Mw8p1ePlFERGTzjIjO9R0rfAOTWCxpCr/mCOCpaMfK9dsJiGjGDG5aWYgOCqZ3JJasgqrcHYPQF3bGHtnH2oa2tiweTtZhVXEZxQirqDJAlFZvhJYgrSqHjJq+kip6E5L1KTVEZbV5H/mL+Uf80Sn/QeiCojL6yAsrsz8xdIYmDmhbWCDnIo+8qoGyKnok5pdRkpWKQ5uQahqm6GqbUZ2YQ1BEcn8c5YQcxbKIqNqjKyqIVqGNkjKa6OsZYyImDyLl8igrWfOUkklZJSXEZeaj5KWGV/MFWWJjDZiCjrIqBliYOWChZPPtA9ikcRMrauGoTVyGoZ8KSDKIgkl5ghJsVBcka8FxaanFaIKfLVYhn8KTk9b/vaP2Rib2VJVWUdYSCjLoyJZ27aK8V2jbO7pJjAwGGcXD/SMzTEwscXM1pWUjGL8g5dj7eSDuq45CmqGiMloMEtQEhEpdWYvkkVEWgtlPRsUl1mxQEKDWcKKLJDQYIG46nRNrpgc8ipaVNY0UllVR1VFJTUV5Wxc20H/hi52j2zl4NgOxkdHOLBrlEunjs9MB65dPMfUtcvcv3WDh3duznAPzx7e4/23r/jw9vX/ChGfJxH3b93gwe0pvnv1nO9fv+D71y949+bljPX6/7ZXP7p7a2al6TMncePqJS6cPsHdyWs8vjnFs3t3eH7/Li8f3ufVowc8vnebOzcmmPyXpfr61UtcvXiOO1OTvHz6iNu3rnPs6EGOHD7I3Tu3GNzST0N9LZv7NtHTvYH169Yyun2ErrVrGNu1Y6aZadfOUbYODtDetpr6+noaGptpXt1OaVkVQcGh2Frb4ePlTV5uNqtaGqmrraSpuZrMrCSUNWURl12Mka0ui6Xm87cv/4agxCxmCf0DIWkBlsgJIaawlKCYYGKSYjAwN0BEXAhJGWEkJBcgIvwFcpLfYGchj4OlHIGuOoR7GBLkrIeLqTLWBvLYmapipq+Atqo4WhqSONobYWKkhrmJGvY2OthaqGFtpoy1qQJGulIoKixCWkaQpeLzWSj8NSJi89AzUcfFxx4nL1vc/Jyxc7PGJ9CLuuYaCgpzKK8oYeeOESqrSsnMSiU3P4vWtpUcPDTOtYlLnDh5hL27RrnzL35l6tplbl+7wt3Ja1w/f46je3aztXsjvZ0dHN+7m/6uDka617Kzdx1Da1fT3VjFysIMWlfk0FFZQEX6ckpT46jMTqMyJ5PmijJa62qpKMynvamBjuZGmivL2djewmjvejauqqW1vIDGwnQ2NlWwqaWadfXlrKooYG1jNbu2bOLUwb2cP3aQvcNbGOvvZXNHK531NWxoqWfL+g76OlfTVldBT0cTw5s6GerpYHBjG00V+fR0NrF1UwcjvdPTh666fFrLMqnKjiUzxh9bQxU8rI2wMdEi3M+dzraG6Rv444fYN76H3t4ejp04zr4D+3lw/y5HDh9kx+g29uzexbmzpzl/7gxHjxzi5tR1Jq5d4cD+cVavWsn5c2e4dPE8ly6e5/rkNSauXeHm1PWZdbvhoUGOHT3Mzh3b6epoZXVzAwf27GJ81ygb17azY3jLzLXc1lRDyvIItvavp6WxjPAANzKToxno3UBUoAedzVW425oQFeBOQoQ/DuZ6JMQGoaIkhq6uEkYmGjQ2V/Dxp3cUl+Sjp6/NMl1NHJ1sWdnSQE1tBY5OtvQPbGLq5gRDwwPY2VtRU1vB5SvnuXDxDJevnGfDxrW8fPWU2rpKDh4a5+atSe7dvwX8zs8/feCXn3/g0y8/8uev0/98/vbzj/z60w/cnZpkeKCPaxfPMtjfQ2lhLrlZyWxY286atgZyMuLYPTaCo60hMVHeuDga4OiwDBNDedTVhLG2VMXKUgMdXQXCInwwM9dGTV2cqHAXIsLsKcgKJiHaGQ+nZeRmhFK5IomYKG8a60tITo5B30AHHT0NDM110NJXwsxSj+7etZy/cJp9+/by4N59vn39hhePHvHpx/e8fnKP4c1dFGTEkJkUSElOBKV5EeSlexMeYIyfuw6WRuI426pQXhRNdmoA8ZFuhAXaoSy7EFd7Q0z1VbCz0sfd2YKO1XXkZcXh52lKW0suGcl+eLnqo6EqQmyUO2s7q+laW0NomBse3lYkp4Vw+sJeyuoyMLNTR8dYBs9AG3ILMrG1t0FnmQYRkYFEhvmSlRFLenIEKxuLcbBdRklhHF1rqwgNd8LQWB4HZz0Cw5wwMFXCxEYNNz8z3P0t0DGQQl1HDGV1IfwDbTAykScp0Y+1nRXk50RhaiyPo50O4UF2hPjbkBzjzvIgC6rzQgj31CMhzIrlweZE+Bvh46xOdooHYf7GLA+xZHmQBbGB5iSHWBPnb0acrznpEfakhNsS6WtMmIcesf6mpIXZkBlpT0aoFekhluRE2VCT5UtDXiBF8Q5kRFqQn+BAUbIzWcttyEu0JyfeloJkJyqyfKjODqA83Y+azCBWFsSwqmg5VZkhFCR4kRfvSWGq33Toyw9mRV4QJZl+FKd6U5EdREmGP3lJ3qRFO5Mc6UptcSI9a6rpWlVOXVkWjZX5bNu8jgM7Bzl7ZJwtfV10tjdSUJCGl5cDZ84cYuO61eRlJ3H14gm29HVx9/p5xkZ6effqAR+/e8q1s0dYWV1MfVne9HpdYSpdHfWcObGXzrZacjJiqa8uwMvNmvTkyOkGp9RYUhMjWdveyKun93n19D7fv37K0we3mLhynr1j2+nv3TDdBnl4H0cPjXPt8jk+fng7HRr++IVrl88xOrKFa5fP8fTRXcZ3j3L/zg2ePrz3r5amVzx5cJeLZ0/RsXolQwN93L89xYM7N3l49xYvnjyctmT/9Tuvnj3+T4j4d56xfUcY2TmOb2AUi8XkWCA6XQkqIKrAYmlNZgnJMWuhDAIi8kgp6SEoJIOgkAzKqgbYOHiTmVtKdVM7QZFJOHuFMHuBOMaW7swRlEFCThcjCw/UdCzxDU7A1tkfC3tPcoprMLdzQ8fICr+gWAJC4vEPjqO6voPUzBXkF9dx6NglMnLKkZDRYO4CcRYslkZZ3YilkqqISqgQHJ6EkJgSX85byvL0YiSV9dA2cWBg+0EGth8kObsUOTUD1JaZUVHfRvv6AWycfTEwsaWuqQNv/wgiY1PZsHk7V6YeERCZyBIZVVR1zZBS1mHuYikUtIyRUtFFTEGLBUsV+WaxNIuk1JBQ0WehpDr/PUeE2QulZoR6eiYOLBCWZfYCcQzNnfHwi6Ju5TpcvcORkNNi/mJpvpwjwjfzlyIoIseCJQqIK+ixzNTlXytAynwxWxgNPQvMrV3Q0bdAWV0fCxtXkrNK2L7nKBYOvojJaaOsY8UiCRXEFZehpm+JhZMP/zNXmLnC0sxaJMFXC5Zi4xaAjqk9XwqIIiAqx1zhafncZ2h77hL5mZYpCSVdvpwvgr2TJ1XV9USEhVNeUkz/ph7275k203p4eLFYaCkyiuqYWDsjraSFq2cIXn6ROHuFTIPr8trIKOkiLKmGtLI+sxfJIq1ihIGNF1qmzgjJ6DBXVAUBcXXmiCggIqM2zW5IK2Pr5EZpWRW1tfX0bOxmTWsLgz0bGRseZP/O7ezbsY0je8e4fPoENyeucHPiCkf27+XcyWMzTMTncPHyyUN++O7NjO/h8zrTZ3Dss3X6/bevZoLD/5+9+sPb17x88pCHd27y6O4tnj+6z9MHd7l9/RpXzp/h3sQ1nt25zZsnj/ju+VPevXzO9y+e8eLBvZmVqQe3p2ZA6ts3Jrh36wZXr1zg+LFpA/DtW1MMDw3OrI20ta5iTUfbDEC9bWSIvXvG/ldHf+eadioqKkhITKaotILqmgYKCovJzsyhvLSMjvZWerrXsbmvm43da1jT2YKiujSLROdg7mSEroUGwnKCLBD/hq8E/85Xgv9AQVsaXfNlWDiZI6Msjb6JLroGGqiqy7BEeBZy0vNQlp2LnbkctsaSeNurkRBoRYy3Od42WtgZKuJgooqTpTaWxiro6chiqKuEoZ4CZsaqmBkrY7hMCn1tCUx0pTEzlMPebhly8osREpmF8NI5zJ7/d/7nm78hJLEAdT0lEjKW4+BhS0CoHzmFWZw7f4ojRw/QvbELO3srHJ1sKSjKZeeubZw9d5KJycscPrKfnz58z9OH9/j47i2//PCON08eTX9HT59wf3KCyydPcGDHdp7fucXJfbs5vns740ObGe5qZbhrNb0ra9lYX8a6uhU0F2bRt7qBXX3r2dTWTHf7TSH5AAAgAElEQVRbC/1dnbTV11JbUszGjlbWrW5i68ZO1q+soTgtjg0rqzk22s+29atprSqgODWWytxUetes4sjYNk4d3Mvh3aMMrV/LQGc7PatX0llfQ+OKfCpz06nIy6C2OJc1TZX0r1vN1u52Do9t5fDYVq6cOsD4tj761jRQnbOc9AgPqrJjSY30JMrHnqy4YKqLMsiID8dEVw17KxNWNtawqqWBttZV7Nw5yqMnjzl16hT79+2daWE6fOgAp04enwkLt29NzbQyfTZb7xjdxqGD+7l/7w63bt7gzu2bjG4fYXhokLFdO3j08D5TNyY5OL6bHSNbuTs1ybmTx+hqX8WGzjbam+rp7VpDfUUxBZmJXDx7hPWdTaTGhRIV7EV5QSZtDeWcO7KHpooCrA01CfSwR0dVGhMDNextDTEwUMXByRRnVytSUuMpLsknKjqM+IQYbO0sGR7ZQufaNiytTHnw8A6ffv1IRmYKhka6nD5znA8/fMcff37i4aO7TExe5sjRA5iYGuDm7kRBYQ6vXj+Dv36bmUTAdEf9X7/9wk8fvufNi6cc3reHsqJ8/DxdKchOJTzIB1lJIbzcbDmwdxvbh/vxcLXGwkQTQz0FbK10CA1yxFBPDjtrbbzczRAV+QY1NSnkFcWwttanuamKyDBXkhJ88PUwwtpUgagQO/y9zIiP9SI4wJGqilwCA90xNNBBW0cNSxtDrBxMiIgO4uyFkzx4eIfDhw/y6sW0iOv5w4e8eHyfM0fHaajKJznWl5y0QEpywshJ9SE+0gYPR1WCvPVJiLLDyUYZH7dlONuqEeJngaeLAQY6kkiJzkJXQwoTA1UsTbXx9bSjtjKPLb3NNNWlER3mgJ2lCsoKC4mL8cTBXhdbG23S0iPQ0JYiINgBWyc91HQl6eptYNPW1SRmhFNSlkfM8ki61rVTVl6ArbU+udlx9PWsYnRkHXvHejh/ZoyHD87T3FKImsYStHUlCY5wwTfIDlMrdWISvHH3sUBNU5TAEEdCwp3oWldHfWMuLs6GWJirYGOthY+3OblZUdRVZ5KeEkJ4gC0xQZZkxDqTudyFrAQ3kqPsiQ2zJC3emTB/IxKj7UmMtic+xIrEcGuyoh1JCrZkua8xqWE2pITbEuyuS5CLNvFBFuTGOpMT40ROpB35MY5khdtQkeZJXY4/K1LcpxmJFGfykxxJj7akINmRvAQ78hMcWJHmRlmaJyXJHpQle1OVHkBVWhBlqQGUJPmSl+BOeowTKTH2pCe4kJfuTX6iO8Wp3pRm+BMXaE5WjCsrMoOI8rMgIcyJ3NRgMhMCyEkNo7Y0k86WKpprimltLGd950q2DmxgeHgTU1MXaW9voLaqiF2jA6xprefCmcPsHOrh5tXTXL90gitnD3N49zCt9WUc3buNCyf3s7GzkZKCFFISQlnZsILq8hzCg90pzk+hMDeJnIx4fD0dSFweyorCDG5NXuLOjSvcuHqe86eOcO/2dc6eOsqWzd3s2DbI3VuTvHj6gJfPHsIfv/Du7UvGdgyTn5NOZloiZ04e4dnje/T3buDksYO8+/YVu3dsY237ajb3bODMiaPs2j5M+6pmbt+YYGpiGt7+9uUz/vj0E3emJlnd/B9PxL/1TNy4w4OnL9k0MIKpjQv6Fo5YufixSEKF/5m7hC/miSO4VIWFS5X4WkCcpZKqSMhoICGlxjxBcVQ1DZFU0EBwiSwCwtIsEJZFVEoNYXFVtA2mwWddY0fCY7OoaVqLgroBsiq6WDl6omtig7N7EEpqhswTlEBOSRdre2+09awwNHWkoKSekR2HCI9O45u5S/h6jghfzxHhm7lL+MeXggiLKxMSk0FeeTPeoQnYugdTv7obU1svlkirIaGgjaqOKa4+YVg5evNfX8wnODye7r4R+rbsoLtvhL2HT/Pk9QfyS2tR0jRAXk0XlWXGiMqqsVROHT0zR7xCluMVshwXvwhc/KKQ1zZj/lJF1I3s8AtLwsTGEwUNEzT0bbBzC0ZaWR8JhWVkF9cTHJ2Omq4VgqKKzBOSZZGYMnMWSTN3sQyzF0qhsswaCUV9JBV1mSckjYCQDELiiujoW6BvbIOWrhlaumb4h8UzsG0cfXMXvpgrirCUJsLS6giIKrBIQglVPQv+MUeIheKKzF4syfwlsgTHpuEeGM1cYWnmCEkxa5EEAqJyfLNQnHkiMnyzWJo5oop8sVCCheKKzFssjndAGDW1jURFRFNeWkZL80paV62mrqYWnWV6CItKIrRUGiFxeRaJK6CoYYicqh4yyssQkVRGVlUfDX0rxOW1kFJahp6FC+oGNshpGCMko8E8USWEZbURVdBltrA8iyWVkVTSRlPfHDNrRzKz8ikqKqFvUy+bezawrb+PseFB9u3YxqHdOzlz5CAT588weeEsF08eY/foCMcO7uPqhbNMXbs8s9r04vEDvn/9YgaefvbwHs8e3ptxRHz/+sVMgPh/Tx8+TyU+TzK+f/2CN8+fzNTCvnj8YIaNeHr7Fq8fPuD7Z0//z3nxjLfPnvDy4f2Zycfn2tnbNyY4e/IYRw6Mc+zQfk6fOsGli+fZNjJEy8omqirLaWyoY8P6LtrbVrNhfRc93RvYMrCZkeGtjG4fYfu2YTas76K6uprEpBRyC0sor6ihuKSUkqIVrGxqZuvgAAcP7OXokQMMbOlmdMcgZjYGLBKdg66FJlauJshqSTBb6AuEpAUQFJ+LkPQCBETno2+ph7O3A0kZcdg6mKOuKYOE2FyWaSxFSWo2diYyeNqq4GQiTWKQNYmBtsT4WuFtp4OjmSqOFhpYGimjqbwEDSVRbM21cHMwwtJYBX1tCYz1ZHCw1MDTxRBrS23EJQQQEpmFjIIwImLzWCQ6BysnUwrKs6lsLGPhUgFWtjWxftM66uqrGNk2yIH94xQU5KGqpoiuvjZh4UEkJMZybeISlVWlnD99ghdPHv6f7vNvX/Px7Rt+e/+On759w7vnz3h25xb3J64yefYkT6eucvbAbnpW1rKppZb+1Q30NFXT11JHV00pO7o7Obx9C4Pr2unrbGO4Zz0b2layfXMvF08cZrhnPU3lRdQUZNBcls+WtS2sb65iR+9a2mtKaCrJZXBdKyf37eLsob0c3zfG8X1jdNRW0b+mjf41bawsK6EoNZ6C5OUUpcaTnxRLTUEGwxs7OL57mNsXT3DxyB7O7N/B9k2dbN2wijU1BZSmRZAY5EpcoAubOxq4eeEILdVFlOamEBXsjbWZAaZGutjZWtC9cT337t3hwYN7XLhwjrTUZAb6+2YmDGfPnOLm1HWePnnEjesTHDq4n2tXL3P+3BnaWlcxuKWfw4cOcOb0SR49vM/TJ49mGptqqivZsL6Ty5fO8erZY25dv8bZE0fo71lPe0sjG9e2U1tWSG5aAnERQdRXFJKZGkugrxOJ0YEEeTty/tg4pw+Nsaa5iuykKMaGNpEQFYCrnQn6OorYWuuTnBzBirIsfPyciYwKYWz3KFevXSQpOQ4LSxNOnjrK8ROH6e3byI8f3zExeZnMrFS2DvVz89YkP358x8+//MBPP3/g5aun9PZtJD4hhta2lTQ11/H8xWNevXzKH7//wk8f3/PzTx/4+Yd3vH31nFfPHvPty2dcvXCW7q4OkmLCMDfQJD0hkqbqIsoK0hjqW0tteQHmBuq42BkR4ueEg5UeRsvksTJRJyzACWdbfVISQjl8YCdhYX54e9izZaAbQz0FLExV8XE3JiLYlohgW/y9zPD3sSQ4wB5dHXmysuKIjw/D1EwPDW0lwqMCqW+o4PiJQ1y9coE7t2/CX3/y47vv+fTjOx7fm2JspJfSggRiw5xZHuFAWrwb6QmuFOcEEOJrQJC3HplJ7vi4LcPLRRsnG1WCfc2JDnMiMsQRA21prE01cHUyxsJEEzUlMWKjvOnuqiYkwBxzI1l83A3R05HE1koDsaXfsExbhphYXxpXlpCQHEzkci/i04OxcNAioyCK4soMnN1sKa0oorAoiw3dbRQVJLNubT1tq0pxddInNsodJwcdkhJ9iY3zRN9QFidXA0IinfEJtMXVw5S4RH9sHfTR05djeZw/KqpLcHA0JDrGi8goL1xcjQkLd6eiMoOdoz3s3dNHQV483h6mZMZ5E+lrSkKoLRF+puQkeeHjqkVavAvhQaYkxzqQEGU77ZoINiU71oGMKFuSgkxICbMkM8aRKD8TIr0NSYu0J2+5C+nhtqSHWJMX7UBm2PRjSbIHFRnerEjzIDvOntRIS5LDTclPtCcvzpq8OFsKEhwoineicLkzRbGurIj3oCk/gsqMQIoTvciLcyUj2oHEcEuSo22m265Cp4NNUZIncYHm5Cd4UVccQ1q0K7lJ/qzIjSY9zo/8jEhS4gJJiQskKy2alIRQNnW3srqlktMnx9m3d4jOjnq29nexurmC5voVjI8Ncmz/KFt7O6kszmRTVwvl+Wmsql3B7atnOHN0D3tG+0iKC8bNyYzi/GQyU6Pw97bn9fM7PLx7lcTloXi4WFNTUUBZcRYdqxoY3zXCuzfPuHH1PHduTvD29TMe3J1i8uoFbk9d49D+3azrbKW3u4vx3aMzAaNtVSPrOlsZ7O9heLCPd29fcuLIQbb09XDr+jU+ffzAxOUL1FSUkp6cwOH9e6dZpj9+neYj/vqdl08fsX/Prv+EiH/nGd4+xuTUXV59+56axtXoGFmhrm+BqIw6gmJKzF4ki6SSAfOF5abXaCRVmTVPFAFBCeYuEENEUpklUkpIyGsiLKHEUml1ZgmIISSmgqaeDRq61qTlVFJR107nxiFiknIwtHBCWkmHRUvlEZVQYY6AGMrqRsgo6DB3gTjCSxURk1JDTcuUvKJaXD1DUdU0ISwqldrGTuqbu9A3tic2KY/NI/vxDk0gLD4bERkNlpk4YuXkT1LWChpaN+LmG05OcQ1egdEkZhQRGZuKwCJxnNz8qW1sx8DEllWdPZy7egt7Nz9MbVxwcPdHx8gGKWUd5DUMCIhIoqKhg7aNgyTllCIkpYaonBYltW109Izg7B2BlJIecmpGeAYuR9vInvnCcmga2CIqo8nCpUrMF5ZDQEQeURlNlkhrICiqyDcLJBCV1UFcQQ9FTVPmLp6eavxz9mIWLJZg9nwR7Jy80TW0wtzOg/K6VszsvBEUVURMXhchKTUExZQQFFNAQkmH2YslWbBUni8FRJkrLI1HUAxJOaUsllRm1iIJvhYUm1l5+hwm5ojI8dXC6fWnf3yzAGUNXTw8fQkMDKaleSVNDc309PSSmZnNvPkLUdcxxNjKCXEFTXRMbFkipcJsQTGExBWRU9VDdZk54vJa05McDSPMHHzQMrafDhFSany9SIZ5otOguqCECguWKiKjpo+CpiGeAWHEJ6WTmZVDU0Mj24e2Mjq0hT3bhmag6osnjzFx/gyXTh3n+P69HNw7xpnjR5i4dJ6bE1dmoOrPnMPnm/7P0rnP7MPnkPD5fA4Tn59/ePuaH757w/tvX/Hj99/yw3dvePvy2QxwPSOju3+P1w8f8PzuHR7euM79yQme3LrJiwf3ePnwPrevX5tZt3r28B6TVy6yZ+d2Rgb72bNzuj7zxPGjDG3dQueadmqqK2luaqCvt4c1HW2s6+pkVUsznWva2TKwmaGtWxjauoXeTd20tLSworScytoG6htWUlVdy4riUqoqKunp3sCB/XvYMTrMuvVtbOxeg42TGaJSgijqyGBgrY2ctiQy6uIISS9AXEkEZV0FBETnY+NmTUl1If6hnsjKiyIjuxgF2UXoa4ujIvkNFsuW4GuvirGKAJ7mCvjZqBPuZkSwiyHuVlq422hjZ6qKhqIw2iqiuDkY4O1qioWRMnpa4hjoSGJhqICzrS7enlaYmWuhoSWDmNQC/uerv/HlnP9C20iNoChfBnf0k1WYSV5xLn2DvVTXlFNaVsTmvk00NTXg4+tBYnIcK0oLCQ7xx9HJFgtLE1wd7YgKC6a0MI/xXaNMnD/L0fE97B/dzoEdo5zcv4+HNyZ5PHWdc4f3c+3kYcYGeqgvzKK1vJB19RWsXpHH6hV5NBVk0t1cw57NGxgf7OPg9kH2DPayrqWeoe51jI8M0N/VxsbWJoY3djC8sYP1zVWUZsSzvWcNq6uK6Kgr4+Te7TyYvMTFYwfY3t/D5nUd9LWvZm1DLZ31NWxqbWHjqgZWlhdRnZ9JbWE2QxvauXPpFN8/vsXPrx9x9/IpLh8bZ3xrD4dHN9NZX0xdYQot5dmsqsolPSaA4sx40uPC6Gqto72lnpjwQAL9PCnKz2JzXzenTp1g//5xBgcH6OneQE/3BraNDHH1yiWmbkxy6eJ5pm5McuXyRc6eOcW+8T0cOrif6qoK+np7OHf29Ixp/c7tm5w5fZLLly7Q1rqK/LwsNm5Yy+SVi1w6d5rhgV4yUxJYWV9N28oGVuRlEOzjhp+7I9sGNrK6uYIAH0ea68pJXh7Gzcun2Dc6QKiPM6lxoTRVF+FkZ0x8TCB+Pg4EBLjQ0lJJdGwAa9e1sLKlnpDQAPo2d+Pp5crQ8ADwOzdvTXL33k3efPuC+w9uc+bsCTKzUmlZ1civv/3EX/zGL59+5M23LxjY0sve8V3A77z97hV3793k0cO7PHp4l7t3pnhw/zbPHt3n0b3b3L89xeP7d7h28RzbBjeza7iPvIxYNq5p4tCeYRqrCkmNC8Xfww4/d1ucrA2xNNbAzd6UEF9n7C30iA3zwcPRnJSECH775T37942RkhjNjtEhHGwMiIvx5fypnVw5v4ek5V442Gnh72NJoJ8t2ppSZGXEkJOTgJ6eKk7O1mRmpbCxey2nTh/j5tQE3755BX/9OS3t+vQD507tZ1VDMXmZ4eRnhlCYHURhlh+FWX6UFYSwPNwKP3dtlodbk7zchZw0X+IiHQnwMiI1wZuIYHt8PUzRVF6CiaEyRvqKeLqZ4+FqQmiAFX5ehuhqLsHH3RAjfVmsLdTwdLfAwkwDWblFpGX+P+y9VXQchrmu3f2fs/dukzRmlCWLwRZZrBFLI2ZmZmZmZgbLtiyyLEbLllm2zCgzxOyYY8ehNmmSts9/4can+//PZS978a1ZSzNXs5bWzDPf9z5vKOFRnlTW5pBfloKpjSa5pQmY2egQHObNyTNH6e5t59SZg1RVZNPbU09wgC0NtVk01GUSE+WKj7cQlS0ibJT4jNgEb5LSA3F0McLdw4K8/ERS0yKIivaltCwDWztDHJ1MCQ5xY9v2OsbGuxkZ7aJjazWHDk+wb26Y8AgvPD2ERAc7EOFrSUqkKyU5oczP9ZAS50JchB0F2X5EBpkRE2pBmK8+oV46pISbkxVtRVqYGalh5iQGWxDmZUiEl+GHor1wWxIDhCT7C8kKs/0AEqGWZEbYUJDoQm68E4lhQmICjYgLMSIrxpKcGAvy4mzIi7OhINaewjgHShNcqUjyYkdlAiUJ7sT7mRLnb0xqmCWpERYkhglJCDUjPsCExAAhuTFO5MW5kBvrQkqoHYmh9lTlR5Kb5EdilDtJ0Z442+rh7mJCQW4cCXH+9HY309lRze2b5zg0N0ZrYxk7tzVwYO8IZ07sp64qn5baYg7MDHHn6hke3LpIe10pRZkJpMeFkp8RR0FWHPHR/ni6WhId7s2huVH2zezmzo1z3Lt9ka2tNTTWllBVlkuAjzNJseFsa2vg+uWznD5+iLOnjvH9N1/x84/f8er5Y+7duc7emXFqKkuoKC1gaKCHqvIi8nPSCfD1oKw4j4X5g9y9dZWH927x/MlDXj17wpkTx9jV00V+dgYtDbU8vn+X18+f8vzJQ/jrz/z85+95++r5x9f/GyL+hXPv/mOu3rzD/kPHKCqvxc7Vly0CMzbKqbFeUolVGzejaWTLJ8s3IiKliqiUCv/rD6tYsUYKpS36qGgZY2ThhKiUCmLSqqwV24S2gTXismosWyPF5yvFcfUOp7G9D0f3YH7/+XpkFLXYKKuKmIwKSlsMkJRVY8mKjdg5+REamcpmFT2k5NRRVNVHUVUfUwsXYhJyqKzdysDwXm7efc727lFqmrqwcwtmmYgc+hYuSCrqsF5SBanNOrj5RWJu74WjRxAL564zPnuUvuE9OLr6oSUww9k9ADsnb0TEZdE3sSQiNpnymiYq61qoad6KusAU35AYHNz9sXH1IyY1j6rm7QREJrFOSomNCup4hcShqGWKuoE1ZvbemNl7Y2DpiqicOtLKApaJyLFCVIGVYptYsk6GNRIf3s9lInJ8tlqSdVIqfLZKGiUtc5S1zFiyRpJPl30Ig68TlUVeURMrO3ey8yvILKjiwLHzXLzxhMDIND5dKcVKsU2IyGxBYrMmIjIqrJVU5NNVG/nvZSIsXS+NtokthdWtbFRQZ8k6KT5fK/lhA7FanFUbFT4+ish8aLleslqMpatEEJeSx9cviL6+XTQ1tjE8NE7ntp2oquugY2CGs1cQekJ79IT2LFsnzeerJZBR0kHbyAZtI5sPELFemi165qjomqGia4aWsQ0qumasFlfks9WSHxS6/8iZbFRQZ53kZgyEdvgFRhAUHE5xYQnT42NMjw2z7x+B6lNHDnLx5HEWz5zk/MI8Jw7t59zJ41y5cJab/yie+y0s/dsX/X+Gh7cvn/2PTcM3X73iu3dv/n/zz3Dx7dvX/Ombdx8h4vWzJx/tTS+fPuL1o8e8efyEF/cf8OD6De5cXuTe1Ws8uHGThzdvcevKFW5cvsz1S5dYPHeO+UMHGR8eYmhXP5OjI8wfPcypkwsM7Oqjva2FrR1ttLY0sWN7Jz3dXfR0d1FfV8O2zg4mJ8Y+dkn09/XQ1dVFW/tWKmsbKK+ooaa2npqqWirLP5xFjY7s5sD+Waamh8nMSkJCToQ1okuQU5PE1F4ft2BH3INc2CC3jpUbl2HtZoG6niprNq7ExcuOLdqbWb32U6QlV7BZZhVGulI4mythqrEeG4E4BorL0ZD8BDXxTzBV3YCzsSJe1lqEeVoQ5mmBnbEq+uqS2JipY2msirGuAmYGSuhpyqChLIa+rjxCU3XMhFqYCrVR05JHQnod8sqSGFsZYONiib6ZHuFxYShu2UxqVgpXrlzm7NnTLF6+yOTkOPsPzOLu6UJtXSXwK8kp8cjISmBmpE9kaBAh/j4UZGewtbGeoqwMijLSqczPo7G8jIsLx3jz6AEzg/1M9u1gYGszNbkZNBXn0FKaR1VmEjXZKdTmpNJWmsfY9lYuHd7Lw8WzXDtxmP2j/eQnxdDdXM3iwkHuL57hzP5pepqqaS3LZ99gD7s6GmirLKS7uZbj+6a4cmqe/eODdNRXUVWYw672FsoyUqnISme8eweHJobY2VRDVXYa9QXZ3D57nB+eP+Ttw5t88/QuP7x4wPfP73NwuJfm0hwqsuLJTw4nPzmcvKQwfOyFVBWkceLgNNcC3uHuZIOGigLeHs6cPXWMc2dPcmXxAidOHGdmZoqZ6Uk62ltpb2vhyOGDTE2O07m1ndOnTvDVm1e8fPGMmelJJifGmNs3y9y+WRYvX+TN65c8+/JDtqehvppj84d4+OAuU5OjlJcVMTa8izMn5xkf2kVmSgJTowMUZKeSHBNGeIAXAZ6OTA330r+jmcggT0Z29xLq58Lu7jaaqguxNtUhPNiD8GAPXB2FhAa6YWUhICDAhbi4IHz8HLl15xLjE7sJCPTGwtIE/wAvLi+e4/sfvgZ+4ae/fM8Pf3pPT+92amrL6e7ZBvzCs+ePgF/484/f0t2zHTV1Zdo7mnn46AtevHwK/Mqjh1/w9bvXvP/6De+/fsP379/y5sWX3L5+hUvnTnN4bpa+rk4aKvOZGtrOjtYq3OxMMNDchIuNEU6WhuirbyLcz5XSnGRcbcxwsTbF3c4cN1shdmb67Jsc5qfv3/Pk4V3u373GnVtXqanKo6OtkozUEDpaixjoayDA1wofTyHBQXbkZEeSlRFJbLQfTk5CCvKzOHxojpcvnnLp4lnOnVrgyYMvuHvjKovnT3P7+nn6u1vITg0lNyOEuooE6ipjyM/yITXBgdgwS1JiHchL96ayKIymmiRS4lzwchFgYSxPkK85CdHueLoYERniiKHeJirLUmmozaGhNovCnDACfU2xFioTF+mMk70AjS1iCE3V0dPdhLbOJmztjZCRW4eRmRp2riZoG21io9xy1AXyVNcXUl6VT3pmHGbm2uRmxzA81E5qkj+J8V4EB9rg7CjA28sMe0dd9Azk8Q+yRWitiY29PvGxAeRmx1NcmEpstD9hIR5ERfgQFuaFqakW1dX5BAe7ExMXSEtbJafPHmJyeheR0X4U5CWSnRJCmJ81Qz11vHt5lXs35xnsr6ZvZwkJMfaEBhiTEuvwoSjPU5vYAH0yoy3IirIgI9KChCAzwn0MifAyIC7AjNQQK5KDLEjwNyMxQEhWpD2pIVbE+ZoQ7qFLmIcu4T76RAYYEeVvQHqkkPxYS4ri7SiMsyU/xo7COAfKkz2oyfClISeQjBBLQl20iPIWkBpmTmqEkIRgI+ICDUgKNCMl2JyMcFsKEtxICDAnwEmLhBAbsuI98XYQEOpnTYCnEF8PM4L8bUhM8MPRQZ/IcA/2TPbT1lRGf1cTY7u3saO9muH+DsYHt7N/ZjfnTxzg6vljDPV2sLOjjvl945w8NEPv1iYaKvMpzI4nJSEENychlaWZfPnoOnsm+/H1tKO+uoAnD27wy49fc/zILL1drVw+d4JbVy9wY/Ecxw/vY2igh/t3b/DjD+/5+cfvPoSo+YW///ojf/vlz/z4w3vevn7GjasXGRroYWH+INevXODC2RPs7t/JzMQod29eY3ZqnNzMNNKS4tk7PcGLp4+YGhvm2uULXF+8yBe3rvPtuw//xw/u3vo3RPwr58WLV3z9/ltm9x5gfGovwxOzWNi788mKDazcIIeJrSdZJQ1IbtJGYYshEnLqyCnpIiGzhVXrZC0OXjcAACAASURBVNDUt8DZKwRdI1tkFXVYskqCDZLKbJBURkxaldUb5DGxdMXE0pVPlm5go8wWLO29kVXSRlRaGaGVGyrqRmjqmhMSkYKDSwCauuZ4+kbi6hnKBnFFXD1DSckoISAkgdLKVqZmjxESkcLvP1/PChF5NmkY4x2ayMzhs9S29rJygwJGli7omTmgb2ZPx84h5k9fwc7VH2U1PaLi0ikub8DR1Q8xCXlExeVISM7i1Pkr7D9yAjfvQLz8wmlo38mu0T1U1LfT2TNCw9ZeBGZ2fLpSFBFpJaSUtJFS0iY+sxTv0ESsXQPxj0xFQd0IM3tv7D1DWS2uyGpxRf7XH9fx2WrJjzDxX0s38MlKcZauk0dys4AVIvKsFd/M5yvFWSkig5bAjNrGTrZ3D+EfHEN0Ug7nr95jaOoIm9SMWC6yCTH5D3pYKSXtj2V1/7V0PUvWSbFBVhUlbRMqmrZ/DIcv3yDLMhEZPl218ePZ038vE+HztRL8YbkIazfKsWq9OCvXbMDB0Y3cvCLKyqvJyMxj/6FjVNa1YGhuj6quMUpaRqwRV0Bo54mpjTt2boHYuwfh7B2G0M6TjQrqbJBVRcfUDkUtY5R1TFEVCJFU1GKNxGbWSiqzVlIZeQ1jZNUMkVfTZ/VGeYTWjmgJDCguLmVmaprJ0RHmZiY5fmAfZ+YPc35hngsnjnHu+FFOHz3ElQtnubF4kRuLFz+qXl88ecjbl8/46sWXH0+Y3jx/ytevX/yPM6X/GzD882nTu1fP+e7dG354/5Zv377+uNn45wK7r55+yXevXvP96ze8+/IZL+4/4PHtO9y/foObi4vcuXaNG5cvc+b4cWanJhns72Owv4/Rwd1MjAyzf24vF86fpXvnDurratjV30trSxN1tdX09/UwNDhAS3Mjfb3dHNi/j9GRIbZv20pvz076+/sZHhmjqKyS2LgksrJzqa9toLmx6R+bi1309+1kbv8UgUFeLF39CVIKIsirS6GsK4+9jxUqAkV8wj3RFWqxTno1q8VWILlJlMLybAJD3VHdIoWqiigKkktxtFSjIjMIO31JjFVW4CCQwMN0EyaKazBRXIetrgzOxooEOhngZy/AQHUjxppSGGpKo6MijrmhMj5uQhytdTHUkcdSqIms9BrkFUTQEShhZKaJlq4yyhrybFaXR3LTRnSMtFmy+nPcfdxQ1VTB19eb4eFB5vbNUlCQR9fOTmrqKrF3sKaktIDpmXEUleRxsLEkPDiAkvwc8rPSaaqqoDg7k+rCAkqzs4gLCWakZyc3z5+lu7WRqf4ujkyNsKOhirr8LGrzMqnJTaM4KZqS5Biyo4IpSY5hcmcHN08e5u7Z41w+NsfVhUM8unaOn796xpNrF1jYM8ZAewPFKbE0lebSXlVEf2cjByeHObF/hqmBblqrSqguyqW5qpTmihLaKkrZUV/zESLmRnbRVV9FSWoC22vLeHH7Cn/56ilv7l/n6rH9nNwzSn1eGnEB7kT5OdFRU8DW2kImdm2jv7OB4uwEnnxxhVuLZ9gzMURuRhLGBjpMjO7m8aN73L93m4GBfkZHh5mZnmTPzBSDu3cxsKuPttZm+vt6uH3rBndu3+TmjWvMHz1MfV0N80cPc/7cGfbOznBs/gjv3r7h2PwhOtqbWbx8nsXL5xkbHeTY/CGePvqC2ekxtrc3U5SbzvlT8/i4O+Jia054gBc2ZnrEhfsT6udCXmYSOWnxVBVnUlmUQUNNIfHRAWSmRuHlZo2RwRZMjNQR6Cji6WmLuPhKLK318fZ1wtZOiKaWKnr6Wnj7uNHQWM1337/j6ZcPOL5wmOmZMbx93Dhx8ijvv3nDt9+95W9//wu3bl9lYnIYQyMB1jbmHDo8x59//I5vv3vH4yf34e+/8P13X/OXn37gh+/f88M37/jq5bOPHTBfPrzHgzvX2NFaRVpcIEFetoT42ONkZYC1iRYxwV6kRAfRXlfOzYunGN/Vxd6xQSryswj2cqUiLwf+9gv8/Vd++uFbpieGuXvnBl3bmvDxssPL3YID+wa4dP4A9TWZaGqI4+5mTF5uNA11+TjaG5KUEEJLYw1nTi/A337h2eMHnD15nINzM2xra2JmYoDdfR00NxRSWZJIdVkCJXkhxEVa4+OuiaeLGhGBZmQkulJRGEppXhD5mf5YmykQ4iekpS4NF3ttosOcSE3wJS3Rj/gYb9JTgkmK9yM2yp2yokjcnbWIj3YiJtwRa0s19HXlUVESQ1tTFitrPQKDXVHXlENbTxElDWnK63LwCrRHXG4VpZXZeHg7YGmtT1lFFoX5CSQl+pMY542Lkx4Bfpa4OutjY62BwubVrF3/n9jYC3DzNqeptYTK8mwcbU3x9XIkLjqIsGAvtrbVMjLSQ15eCuXlubi6WpOZnUBRSSap6THUNZTS1lHL8HAXxbnx1JalUJIbTXNdFtlpQeRkBZOT4U9spB1hQWbkZniRleJCmK+AUG8tksNMyIw0JyPKnJw4R5IjbIgLMCPe3+wjQES46xHooEFigJB4fzP87NSw0BFFqCuKh70yAZ4CfF22kBhoQFaEKXnRVmRHWJAWbEZ6iJC8KHuKEl3JDLUizteIWB990sMsyIq2IjnUmPggA1JCTYn3MyQj3JrEACEpIVZEeBgQ5WNMcbo/kf5C4kPsSIhywcpUEV8PU4IDbQgOsiMywoXO9jKKcuKIDnWnv6uJPeO9dLZUMNDdwo72at69vMf47h0M9rRTW5bD9EgPR2ZHaa4q5OjeCeor8ijMTSI3M5bYSF8qSzMJ8HEgOtybkABXcjPjePvqET9885LjR2Y5NDfB/MFZTh8/xN0bl5kZH2RidPeH/MM/DEx//v5rfvj2Ld9+/Zpvv37Nq+eP+f6br7h/9wZHDu7l1vXLHD96gH17Jujv2U59dQXb2luYHh+he/tWBvt7OHb4ABMjg8xMjHL8yEGuXjrPjSuXOHvyOGdPHufE/OF/Q8S/cn7+6S9cu3aD27fv8v6bHygorWbtRjlklLX5ZLkoUUn5dHSPIaeij4ySgHUblVglooDsJi20BBZoCCz4bLkY1o6+GAqd0NSzxCsgBiUNQ8TltrBaVA5tQyt8g+P5ZOkGlqySQEndCBEJJVask8Hc2p3A0ETsnf0JjUxFRd0IOyc/vPyiMLVwwc0rjNatu8jOr6akogVjoRP2zv7o6FshpaD5wRglqUxqfjWHTl3FPzwFA3MXVot9AAkP/0gKK5qobtqOpII6CkpalFQ04ukbhrjMZsSl5Fm9ZgO+fsFExyVjYe2Af1A4Ta3bObJwluOnL3LywlXGZw8TmZCBrrEViup6iEorIqWoiYtPOO07h0nIKMYjIJrl62VQ1DBCX+jIZnVDlq2TZr2kEkvXSrFygxxL1kiyfL0MUpu1kFESoKprxWerpPnjKknE5T+Erz9dvgF1bWPcvIIpLm8gOb2AsNh0Csob0Rc6s2ydLKvElPh0lQQrRBVYtVEBdQNL1ksrf8w7/GGFKNomtqQVVLFFz5zf/WEFqzYqfNS//n75Bpaul2ad5GbWSW5GTEaF3y9Zw1pRKaQVlBCXksfbLxhjMyvCIhPYPTxFZm4Zm9UErJXYxJqNmzC2cSM0PhMXvwhkVQU4+YR9nPXSykgpaaOkbYx/ZBJKWkbYuvlj4ejFpytFkVfVY62kImtk1FDWt0ZcUQdJRS0UVHUQGJiSn1fMyNAws1OT7JkYZeHgHItnTnL55AJXTp/k1uUL3Lp8gasXz30MVd+/fYPH9+58LJJ7/vgBb54/5c3zp7x/85If3r/lh/dvP0LCN1+9+h8bit8A45uvXn2EiDfPn37sjnj97MnHjMVvG47Xj5/wzctXfPPyFfz6V14+fMSbZ8948fgxVy9c4N7Nm9y4ssi5UycZHtjF9PgYPd1dHzWuY6PDHJs/wtjoME2N9WztaKOttZm62mp2bO9k+7atdG5tZ2hwgH179zAzPcmu/l7q62pIS0sjOyeP1MwcEhJTSUpOpaigmObGJtrbWmior2bf3mkGh3oYGu7FyFyXtWJLMbHTZ7XEUj5d+18sXftHFLbIIqEghoSCGOslV7FkzSds0VbA3FIXcbElbJZfhYLE5zhbqJIZ6YCvjSpO+hKE2GngabKJIBt13AwVEKqsx05bEg+hKi4mStgZbEJ70zp0lTdgJlBAZ4sE1mbqBPnYYWctwNHWCH9fB0xNtVDYLMY60SVY25kQkxSGi48jHgGu6JkK+I/f/weBYUHUNdcjLi6Ovb09mekZzM3tpa6+im07OhgbHyIiMgRrG3N0BZrkZ2fQWFtFWmIcXVvb2N7SRGFmOjVFhfRt7aC/cys7W5vZM7SbPUO7SAgNpLGsiN3bOyhKjaetspiK7FSKkuMoSIyiMCGS4qQoajKT6G+q4Ny+SV7fvgTvX3L3wjGmujtoq8insTiL5pJc2ioL6aguZUdDFftGB5ifnWJnWyPtdZV0tzdRX1ZIaU4625vrGO/bycxgPzWFuWxvrObAxBAd1aXU5GfSUJjF4rEDHBzrpzI7ieyoIEpTYqjPSyMhyJMwTweyEsKIC/GioTyP+X3jjPRu5cDMCH/78T388ifOnjhCRWkB588scPHCGRYvn+fM2ROcv3Cahw/u8eb1S65dXaRrxzaqqyrYPdDPkcMHOXhgjoXj88wfPczOru3s7NrO+NgIp0+dYN/ePSxevsi2zjYOH5rj2ZePGBsdZGiwj+mpUW7fWKShtoLKkjwaa8poqa/EwcaEqGBvAr2ciAzyItTPDVc7U4Z2dZOeHEFUmDclBanYWxvi4WJJUkIIbi4WmJho4upqiYWFAHV1Ofr7O7h69RTj4/3YO1ggNDfA3MIQE1MB27a3AH9heKSPmtpSDh2eJTTMj4OH9vC3v//I0y/vceHiSQoKM9E30MbL243unu0fT5/+9vef+Tu/fFS8/vXXnz50R3zzjhdPH3Hq+FEWL5xlfGiA8qIcgr0dSI7xwc3OiKggVyICXLE3F1Cclcj0UDffv/mShzcvc/vyOX5484qZod30d3Zw5/Il+NuvvHv1nAunTxDk70VHWyOjw71UlGWRlhLO9s5qdvW1sH1bJXm50fj5WhMe6oafjy0BvnYM9LZz/tTxD8Vc37zl3atn/Pynb5kaHSA2MoC907vp72qiv6uOjuZ8cjL88ffSw8lWCXcnVfy9tYgKtiQ1zoWi7ECKsgOJDrVFV12E2YmtXLu4D283Y8KD7EiO88bfy5ywYAc8XI3JSA2hp6uahppkgv1NCQ+2IiXeExsrdRxsBWioSaGhJoOBwRbkN4ni5mGNubUe2gYq7Bxow8xGgPRmEVw9rbGwNmRiqp9rN05TWZ5BgL8t3v/41dzd1RBlxTWoq4nh7WuBmVANE6E6aVmRxMQFEBLogeja5TjYCrG1MsHYQIsgfw9qakro6mqjrq6Mnp6t7JubpLgkh6LibJJTYmhorKSoKIOYCB/ev75Hz7ZaPFxNCQt2ICbaDVdnASFBlvh6CkiMsSPQW5fIAAOSI4UkhhiRH29LeoQ5WTH2BDprEeNjTHa0I7E+xkR66BPqooO1jhju5orYCCTQU1qB1qalWOhL4O2iSaCXPr4u6kR765AebExasAkJvnpkRVqTHmZBuJsOScFCYn0MSQm1IDPKmtQwc5JDTEgJMyEpxIgYP11iffTJCLcmNcSKjAg7Yn1NSAqxpDTTnxAvI0K8jBBobMBUXxqhkQJREY74+Zjj6W5MRVkiEUFOTA13Mj83wvzcCOX5SWQlhVJZmEZTVT6zY73cuXKKhvI8js1NcOfqOc6fOERnczV56bFMj/cRF/WhQyQrLQpHWyOiwrwIC3InISaQzNQYWhsruOH9hImRXu7euMzkyC7mD84y2LeDh/du8e7Nc758fI+H927x9NEXvHr++IO+9fI5zpyc5+ypY9y8donnTx9w4+pFFuYPcuTgXvp7trOtvYWailK2d7TSUFPJ3ukJ/vzdB+j/5ccfuHDmJKcX5jl3aoFrly+wcPQQe6cn/g0R/8o5dXyBp4+fcOvGTZ49f8nkzBzySuosXSOBma0HiZlleAcnoKhhgrt/DGbWnqRkVaCtZ0l9886PvQDyygJ0jWxJyiihsqET/7AEtAwsUVAVICKpiLisGg5uQUgpaLJ0tSSiUips3mLARikVXDxCkJRVQ0XdCDevMKzsvJCW1yAwNJGgsCSc3YNRUTfCwsaDzSp6KCjpIiWnjoqmCV5B8SwTkUNB3Qh1A2skFLRYskYayU2amNq44xsSh5KGIWvE5Plfn6zEwMSGoLB4NogrsGa9BBtEJdHQ1EVDUxcVVU1s7ZypqG7g8PxJzl+6waOnrxmemKWxtYvopCxKqpsJjkrC0NweOWUtgiKTKavvQN/UAUVNQ0yt3DC0dOKz5WIsXSfJGlEFPl8jzu8/X88qMTlWb5BnvZQiajpCVLRNkVYWsF5KjSVrpPn9UhF+97vPWLFeGjevYNy8grF19GLbzkFGZw6TmFGEtKIu0oq6H4PVS9fLskZiM2r6Fh/PmZZvkOUPK0RR0TXDLyKJT1dtREZFlyXrpPhstTi/+/1yNiqo89/LRPhslRhrxGT5bIUIy9aKIyWvzGoRCTZIyGFh64yTqw/pOUXs7BvF2SuIT1eKsmz9h9OodVJKbNY0QlpZh89WiyO3RQ9FLWN0zexZL63MavFNbJBVISGrGFs3fz5fI46ytjHLRaSRVtJihagc6+Q02GLihISKPhtkVZGQV0VFTZeExFQGB3YzOrib8aEBDu2Z4sz8Yc7NH+HSieNcO3+Ga+fPcOXCWW5fW+T+7RsfTUi/2ZdePn30se/hN9PSt29f8+7Vc7568eXH5969ev4RIv6/m4jfIOK3zcZvIPFbyPqr58958+wZT+7d4/3r19y9fp17t2/x6tmXHD9ymKmxUfbOzrBv7x7GRoeZnpqgv7+Xnu4u+nq7GRoc4Nj8ESYnxmhpbqSjvZWO9laamxro2rGNnu4udmzvZGhwgL2zM8xMTzKwq4/6uhpSUlKIjokjLCqW6JgEMjKzKSspp66mluamBjram5meGuP0mXnm9k9hZK6Lopo0hta6rJFcxirJpYjJiPKHZf/F56s/xcnLno1y61kjugRp+XWISy3H1EQFDZUNSIn8F66WKpSn+5EZaoWHiSz6cp/hoi+Nt5ki9tqSmGxejZ2WBJ6mSjgayGGhKYGW3EosBQoYa0hjYaCMlrIEAV42GOgqYWutj7e3Pa6ulugZqKKqIUt0XDAWdsaoCVSob6ujuqma4KhgmtqbGRwborm5GUVFRaQkJPHz8+P58y+pqColOiaciMgQNLW2cC3wPdXlJXR1trO7dyftTfXkpCSRlZRAc2UFrdVVVBXkU1tcSEFqMkNdnTSUFtJYVkRtUR55yfF0VJVTlBpPQWIM+QmRFMRHkBcbSm50IEVxoTTnp9FX/8HeVJeTRGFCGCXJkdTmp9FSlktrRREtlcXsaKrh4PQY+8aH6Kivojwvk5riPFprymmpLmOkv4sj+6YY2NHBzrZG6svySY8JozwnjfKsFGry02kozKIgKZK8hHAyIwLICPenID6cQGcrhAJVzPXVMddXx9pYm67WGgI87WmpLeXtq0fw978wNthLZ3sTF8+dZGpylD0zE9y+c527X3zYNPzWQn1i4Rj9fT20tjQxMjzIxQvnWDg+T21NFTHRkRQW5LFjeyeHDx3g9KkTXL1ymb2zUxw/dpinTx4wPjbE5MQwZ88skJYcR3iIL95uDkQE+xIS4I6poSYhvq7kpccT5u9OdIgPsREBjOzqYntHLU52JkSEeJKZHo2FUAcPDxtsbY2QlV1PVVUeAQEuCATKnDlziN27txEZ6YupmR4amkqoqMqTk5vKu69fMLd/iviECFpaazlz9hgNjZWUluVx9dp5Cgoz8fZxwdfPDQ9PR2xsLZjZM/GhD+LvP/+fwrnv3/P9d1/z7u0rfv3lg9717avnfP/+Lds7WvF0ccTeyhQ/DxtsTDXxc7Mk2NuOQE87Qn2dCPZyZP/kbr784jpD3dsoy8nC19kRC309pgd38+L+ByX0gelJUhNi8PVwwcXRmvAQH0oKM6iqyGFyvIeD+0fp7qrn+PwUURGe+HhZ09xYRFF+AkO7Ovn+61ccOzTHwpEDTI0OUFNeSHJ8GBkpkRTlJVFbnk5VaRKlBVFkp/sRESzEw1kdP09t4qMtiAmxJTfVj5KcUGJD7QjyMaW/q4Lm2nS62ktIiHYnyNeSQB9L3J0MyEwLJi05gKnxHQz0NRAaaIG3uwBnew38PE1wdhRgYqiEvOwawkM9iIryw8fPEVl5ETR0NiGrKIbMZlEk5NahIVDEwFiT+KRwgkM98PFzoLI8g57uOqrK0/ByN0VfVxZbK00cHQTU1uXQ09uEg5MpphbaVNXkE+DrQnZGIs0NlTTUljE0sJPigkzc3e2pri6mpaUGHx8XtnY20dhURWVVETu62nj0+A6vXz/iizsX+er1fabHewkJciY6ygMnRz1cnPVxcRHg5qJLfLQdYYEmxIaYkRxhQUq4OYVJjmRGWVOW4U1C0Idwc16cCzHeRkR7GZIYICTYSQt/ew08rJSxMZTGWEsEQ20RLE1l8HDWIMzXkHA3LVKDPkBEvJ8haaHmxPkbE+CoRoSXHrH+xsQFmBDtp0+4lxbhXlrE+gtIDjUkLcLsH2BhTkKAkLwEV1LCrIkNElKY6k1ShC01pdGkxbsS6G2Cv7cxRXmhpCZ6kJ0WQGlBFDmpwexoKyMt1o/MpCCunT/CYHczNSWZjPR10NlUzqkjMxyaGWa450Pb9VBvJ5VFWVw6fZht7TXMTu2ivDid6fFeJkZ2kpcVR3J8CEF+zvh7O+HhYk1+dhJ3b17kwZ1rvHx6n0tnFzizcJjbNxZ5dP82XdvaGB3q58cf3nNt8Tx93ds4d/o4d29dZW52kpnJEY4e2sfM5AgtjTXk56STl51GSIAvqYlx7O7rZnigj4P79nDv9g0unz/D7etX2DM5xrlTC9y/c5PH9+9y69oiixfO/hsi/pVz+exZ3r1+xd3bd3j+/CWXLl/Hyz8UWSVtDIVOqGgL0TK0xdTGE7+wZBzcQtA2sEVZwxjf4HjklfUxFLogIaeOqpYp+WUNpOaUoWtsg4HQDh0jS6Q3qxMclcL0/gXMbT353X/8kSWrpFBQMUBaXgM1LVO2aJqgJbDA0tYTdW0zxKVVcXILYo2IHJ8t3cAmZQH2zv6oa5sho6CJibkz5bVb0TVxYKXYJtZJqfCHFRsRk1VHVEYNA3MnDC2cCYlORVxuC6LSymyQUkJNywhjoT3i0kpoaBvi6eVHe/tW3Nw8kFdQIiY2kYOH5nn0+BnnLl5lYnofDc0dxMSnsUVLHw1dI/SMLdA3scTUwhFv/whklTSRUdDA0NweN69QfIKjERhas3ajHJ8uWY+Cqg6bVQQsWyvOZhUBmQUV1Dd3oaptwqcrxPnDcgn+92fr2CCtgoiEEkYWTmTnV2Bq4YhPQCTJ6QU0d/bjFRjNf/5xPZvVjZHYpMt/LhH5R7ZCCRVds4+FcitE5fhkpRjSyjq0dA2ipG3CGonNH9WvS9ZJfVC9rhRl+ToJlq3egISsIktWrkdD1wg370BUNfWwc/XF1MIRG2dvPAOiEJVV4Xf/vRxRuS1skFX9UEwo+X9mrYwy4ps0UDewRFVghpj8FnzD4gmITMLG1QdLJ0/8w+JQ0TJkjZgsayU3s0pGA3WhG7IaJh/yEfJbkJbfgoenH20t7YwPD7HnH275k4cPcO7YIS6eOMqlk/OcX5hn8fwZ7ly/wqMvbn+cLx/e+5hd+OarV/8DEn4zLf22gfhN7fp/U7y+e/X8Q+7h2RPevnzG25fPPgaqf7M9PXv4kNfPX3D35i0unDnL3ukZDh04yNPHT+jt7qG5sYnh4WGGh4cZHBz8MMNDVFZWkpCQQE93F0cOH2R2zzSdW9vZ1tlBT3cXXTu20d/Xw8CuPnq6uxge2s2+vXvYOzvD+NgI7W0tZGZmkpKaTmRsAhGRscQnJJGanEZGWjrlZSVs62xj90AvxxcO0t7RgKT8BpQ1ZJFQ3MBSkU+QUhVjtehqPlvxKZ+t+JSQmEBkNm9kk6okIhuXIi6xDGmJzxFb87+RWvv/4GymQEqwJWmBQqKdtbHesgY/oSIh1up4GsrjoLkRH5PNBNtq4GW6GQddaQLsdXEzV8NQXQJbU3W0lCWwEepgaaZDfm4iTU1lxMQEoKmtiKq6PCpqCnj4ueDu50ZWYSYTeycYmhziyYunLJw5wcGDB2ltbWWjqDgaGhqYmBhRU1eJpZUZaelJ9PTuIDIqlPrqCiZGBtk3PUHvjk6qiwspzc2mIi+X3OQkcpOTaKooozwni4LURNKiw6krzqerpYkdzY101teSFR9NWWYyFZlJ1OakUp+XRnVmPKWJYZQlhFKZHEZ3VT6NuUmUJodTmhJFRVYitflpNBTn0lReyL7xIU4dOciuHZ1UFxdQlJlCQ3kRB6ZGOTAzxvhQHwf3TjI51MfYQDcVhZmE+riSER9BSmQwYT7O5CVGEuphT6SPM5XZSaSG++Eu1MfeSAtTHRWKspP/cRrkhoOlEVpqCjjbWTAzPsjs5CjZGck42VtRlJ9Fa0sDZ04vcPDAXi5eOMOD+19w7eoily9d4OSJ4+zs2k5ebjYtzY2cWDjG3L5Z8vNyKCzIo3vnDoYGBxgaHODUyQUuXjjHqZPHWDh+mD0z4xw5PEf3zk5amuuorynFy90BZzsLAnycsbc2RmisTYCnPfUVedgKBXg5W1Kcm8b2thramsqxNNPB092a2ZndODkJUVWTwcnFHA0tBaZmBsjNT8LERJMzZw5RV1eEhoY8Ts7WSEqJYGIqoK29nr7+7SSnxBAQ6ElkVBBFxdksnDjE7sFuDI20cXSyIijYG0MjrxzlRgAAIABJREFUbSytjAkK9mPvvmn+zi/86c/f8ur1M37960/89def+PkvH4Di7Vcv+ebta548+IIrF8/RVFdNUmwUbo62mAhU2dZaycTQDrxcLPBwNGd01zayU2KIjwhg8ewC1y6coreznbK8bJqqKtjZ3kp5fi4tNVW01VWTnhRDoI8bNhYGRIT6sLWtHm9ve0JDPZmY6GNmzwAnjs8SGe5FdXk2o4Pbaa0v5sGti/ztx2+5cekMR+emaaktpau9norCdMoKUmiqyaOhOoPSghgKskPJzw4iOd6J4AAjIkKFZKW7UZobQUFGMJWFMXg6CijKCePKuX3sGevk2IFBgv2sSU3wJSslhJqyNPJzorl/9ywnjk0THuJIsL8QT1cdMlK86WjOpTA/iozUEKIjvchIi6S5uZz0zDgSkyMIDPFETUcRWUVxVLU2oW+qhb6RBk6uVqxd/0fcPKzYvauD3OwYgvztcLTTw8FWwNxsP/19jZRXZDB/bIaJqX7cvGyQlRfFysqYqKggYmNDiY4OpqQkh/HxAbq7Oygvz6epqYqGhgr27ZugurqY3bt3Mj4+QH//dg4enGFubpz8/GRio/0xNvmQz3J2MSU8wg0vT1NsrdXw9zYmwMuQmCBzkiNsSI+0oyjZjewYe9Ij7YjyMSI11JqMCDvC3QSEuwlICrAg1tuEEBddPK1VsDdRwMpQBqGBFFam8vh5GZAW70yUtz5pwWYk+RsR5alHlLc+QS7a+NqrEeimQ0KoJQmh5iSFm5McKSQ+1JgYfwFRflpE++mSGmFBpLc+UT4GFKV7kpvkRkywkOwkVwozvIkOsSA1zgk/dz28XXVJiXMhxM+UrBQfokJsSInxJDclmOr8eBrK09jRUkpKtA8VeUl0t1XRVJVPuL8LeakxvHp0ixePbrNnbBcLh/bw5IsrnF6Y4/TCPnb3tbOrp5WFozNcPHuYipJM0pLC0ddRwd/bie0d9YwNdfPNV8958eQeC0fmOHfyKHtnxtna1kh7Sz2LF89w5dJZ6qrLaG+p5/aNRW5cvcjRQ/sYHeonKz0Jfx933JztMDbQwdXJlujwELLSkhkf3s3Rg3NcPn+GOzeuMrdnipmJUfbNTHJ98SLPHj/g0b07vPzyMb/+9Kd/Q8S/cuYPzvHT99/w/qs3LC4u0t2zCwtrB0Q2yiMqrYzUZi2UNE1x949hrbgSckp6GFu4oaYjZNkaKTQEVuibOmHvGoytsz9JmcX4BMeiqK5Hbct2Lt98gHdQFOFxGQht3dkoswVRKRU2yqizZJUUqhrGyChoEhqZirt3OIqq+ohLq6KiboS6thlJaUXoGlijrGaIkZkjSlsM0DOyZbOKHmbW7qwVV2K9tCqrxRUR36T1ESJsXPzJKamnpnkHv1+yjv/8bDWyStqsF5Njg7gCymp6+PiH0dK6ldOnz5KRkcWmTYqEhUZx4OBR7tx9wIWLV5iYnKW6rhlTczvUNPWR2aSKT2A4Vvau+AZF4B0QxmfL1uDi7od/SBS6+mZY2DpjbefKkpXrkd+shrySOnaOHiSkZlPb0M7g2AyH50+TV1SNuLwmCmofYOLTFWIsXyuNX2g8O/tGUdoiQGmLABsHT+LTCnD3i2D5ejlklASIyWnx2WpJPlkpjoiMCps0DFkmIvM/IGKtpCL+kcn4RSShpG3CSjF5VojKsWSdFMtEZFBQ00NZ0wCBkTmfLVuDzCZVvPxDcXD3xdLBA3WBKc5eQcip6rJOcjOfrNjAJyvFWCelxNL10h9sUBKb+FxEGtFN6iwTk2OlmDwiMioo65iwXlqJLQIz1PRMMbNzJaOwgo2yyqwUkUBBVQstY2s+F1NCQd8WiS3GrJPZgri8OqISm9DRNSQxMZn+7p3MjI9weHaaY/v3cv74YS6fOsaFhSOcPX6Iq+fOcPfGVZ7cv/tRp/rlw3sfMxC/bR5+A4bfoOK37cQ/5yB++/s/z9MHX/D88YOP4exXXz7m+eMHfPnwHk8ffMEXt27z5tVr7n9xjz179tBQV09jYyNXrlyhoamRxuYm9uydZWRslL7dA/Ts6md67yy5hQXY2tvR1NTAnpkp9u3dQ19vN/19PYyPjTA+NsLoyBCjI0Ps6u9ldGSIuX2zHDwwx769e+jt2UlxcTHZOXmkZGQTn5BCZFQMMVGxpKWkUllRxtaOFmamx9k3N0llVdE/Prg1WCryKetlVqKgJY2+mT6xKbG4+rgQGhuEpp4K+sZqrFn3KSqqYqxd/R9IbvgvBKpr8LZWxcNUAV8zBeJctHHXkyTCTpNED2OinQQEW6kR6aBDjLMeIdbq+AiVcDZSQKi+EVNNadQ3iSDUV8FKqENOVhwzU7vIyUnA398ZDa3NqGttxtBEB31THZw8HdnW28nOgZ2M7Rmjc+c24lMSmJmZoaurC1lpOTo7O3F2diQ+MYZLl89x+Mh+ji8cYWf3Nprra2hpqGVieDdjg7vo7mijoaKMpopy2mtrqCsppigjjYbSYipyM9laV0VHbSV5KUlkJ8ZTXZBHW3UleQmx5CZEUZgUTWV6LJWpUZQlBFMaG0hZfCA7y7NpyUukKj2S8tRIKtJjqchOpq44l5bqMqaGBjg4M8m25gZ6O9sZ2rmDyd293LhwmkOzE4yP9DMxuovzZ44xuKuLsqJM6srzue77EhdrU5KjAgn2dCAmyIPchHCifJzxczAn0NkKJzM9WqpLCPJ2JsTXlcqiLDrbatHXUcHCRI+k2HDSU+KprSqlpDAHD1cHbrtepaK8mK0dLVy9cvFjF8SpkwtMT03Q3tZCaUkRlRVldLS30tfbTW/PTs6cPsndO7e4eOEcuwf6OXVygWtXLzE5MUJzUy0HD8xy9Mh+xkZ3U1NdRklhFkITARamurg6WmAl1MPMSItALwcaKvMxN9TA180GA43NxIR6M9jTTktDKYH+zrS2VuLt64C6tgI6+sqYWeqSV5BMTFwgOjqKVFbmUlqaiZqaLB5e9phbGKIrUMPXz43yigKOHT+Af4AHPr6uXL12nqBgb5KSo/HydkZbRxVLK2MCg7zwD/Dg8uI5vrh3i7/9/WfgV/7052/584/f8acfvuGvv/7Ed9++46cfv+fnP3/Pg7u3KM7PIS0pnvAgf8yN9dnZ0cC9m+dIjQshyNuRbS1V1JXn4mhlTGSQF6lxEXxx/RJnjx3h7tXLHJiexNnakmBvT2pKCrl85jiLZ4+Rm5lAsL8biXGhVFQU0t3dgaOjGampkRw9OsP4aDedHdVcvbTAQG8bu7paOHZgkhuXTvH922d89ew+h2ZH+PVPX3Hh1AG2t1Wwd7Kbnu0VNFSnkp8dREaKN2lJ7qQnu5GT4U1xfhBpcd6kxXmTEuNJVKAD7g76GGrLEB3iRHNNFrnp4VQWJ3Pj8lG+f/eAjNQQ2ppLSIj1IyM1iNBAC1wd1YiJsCcr1Z/IcCeK8uOor80jNTkMWdkNbN3WwOLV04RF+mHjJMTKwZRNqtIYWwgwNRfg5mlHcKgXw6M76e5qws7GAEuhJgJteYQmaoSHuOLmYo61jT5ZWXG0tFWTnpWIs5stzS01xMWHk5GZyLZtzfj7uxMTE0JTUxUlJTkEBXlRVJTFjh2tFBVlsX/vBDevXeDq5TPcvHmJly8fceDAJHNz4/T2t1NUks7xE3uZmu6lti6H4CA7PN0N8XU3IjHSidxET3Lj3MmLcyU93I64ADNi/U3JiXGiJMXrY09EfqwrGRH2ZEY74uekha2JPLbCTdiab8bSTB4HO3VC/EzJjLQnM8KGCHddgp21CXTWwttenSA3AYHuAnydtfB20STIR0BMsDGxoUZE+usS7adLXIghEb56BLhrERVoTFGmF0WZPiRGWJMaY09+mic+rtqkxTtTlO1PXrov5bkhJEU7Ul4QRn6GH/1bS8lO8KMyN5aupiKC3S1prcnl7NEZBruaOHVkhvb6EspyU9gz0ktHYyVZydHsmxxkdnyAgd52Zqd20dpYSm9XE5Oj3SxemOfw/nFSEkIpyEnmq5f/L3tvER5Umm5tn+98R1pKqMI1hEAEQkKUGBGIu7u7u7u7C3EPMUiIG4RAcA8QQkIguBRQlFdXVffp+x/QxXW+f9zDHjyTfe3J3oN97fU+a93rIb/+9I7pyQGuXjhNc10l/T3t3Lxyjt6uNuqqy1lauMUP376lKD+LyLBArl85z/MnD1i8O4etlSniYjtxsLWg+0gLrU212NuYExrky9GuDjrbmjk1Nc6lc2e4feMqd25eY2JkkJGBPq5cOMvNq5c+lr0+e/TgXyLinz31FaXcu32TiZFhaqtrONLRg5dvEKLicihpGLBXTh1BMVk2C+0jNrUIW+dA1mwSZYeoPBo6Vmzavo+NAnuRV9FHXFqVXeLybN0pwS5xWbIKy6lt6SQps5CegSn8wxKQlNNgy459bBaUQlhciS3bxZFV0MTNKwxNXUsO6VggICTJuk3CKKsZMHvhNq6eoWwW2IOcohaSMmo4uwezbYcE//ZfX7JRUII/rhbgj6sFkFTUYq/cQT5fvxNtYzs6+yeRU9Fm3VYRhHbLskVoLzuEJTG3dsEvKJqI6CROnJhm/vYdpk+cIjU1nfLySmZmztDddYzyimrS0rOxsrZHSlYRb79g/IPCCYuM45C2Ae5e/ljaOGJuZU9qWjZmlna4e/gSFhmHm7sPji6e7JOSR1pOibj4FI4PjTMxeYrahlaOHhsku6CMPTKqbNwhxSdrBJFW0mL9VjHWbhHGwsYVASFxpOXVKKlowNrJh/XbRNmyUwpxWQ3WbBVnzbbdH0XEDnH5j3alL7cI8+e1AqzatJPVW0XQs3BC5oAO//bvn/DlFmH+a9WmD0V0qjooq2uzTVCY7bv2sFdaAWsnL6wcPdkuIoXiQQN0TO1YL7iHP67eyhebd7Fm226+2CzCn9Zs5/ONu/hy227+7xdb2CAsyaebd7JqqzD/vWYrwvsU2b5bhgPaRmgaWeLoEUDPwBhq2oZs3iGKrpEFZvYerBGWZes+DTaIKvCFgDibd0mycbsou0T3YmFhRW5mFkdaGhnq7WK0r5cL0xPcOH+ay6dPcHn25EcR8ej+PVaWFj6KiN+7IH5vq3797PH/Y2n6ncz0vzMQv1uWfs9RvH72mEf3732kPf1vKtOzlWWePLzPyoOHPHv2jCdPnnB69gwFBQUEBgdxfHCAlo528ouLaGprpbKmmurGegrKSsgrKcLe1ZmD2lqkp6fS3tbCwPE+uruOfBQLY6PDHO8/xvH+Y/R0d36k40yMjzIxPkpHeytZWVkEBoUQGZtAWHg07h5e+PsGkJOVTUN9LY0NNYyPDTE61k9nVzMOblYoa8jw6YY/IKkkhoD4JvbJS+Ph74GjhwPaxoeQUdyLtLwIq9f9J4LbP0FY8M/s3fUZuio78bJQxll3H35m+0ly18FRXRQPPWkibA8RaX8If1NFfI3342koi4uOJC560rgbKRBor423tTbyuzehsE8IGUkh7G0N8fV1xsfHCW9vR2LighGX3Mk2wQ188uUfUDmkzBahzcSlxpGWk0FYVCTp2VmcPXue4OBQSopKaW5uJjs7E1d3J4aG+zk1M8WDh4s8e/6IR8uL9Pd2kZWaRGtDLWP9x+jv7OBIfR3ttTWU5+YQFeBHdkIc7VXlzI6PUltcyAOdEYI83EkMDyM1OpLYID8ivF0JcbUj3NWaCBdLIp3NiHWzIMnbmkQvG1L8HMiJ9KY0OZyy1Ghy4sNJiw4lJTqMuvISGirLSYmJojg7g/LcbA4X5nNqdIDO5lo6Wutob69nYmKAoqIswoK9yEiNwdPVhoPKMkSHeBEd5Im9qTYWemoEuljjYq6Hi7ketSXZVBVn4+VqT0dzLS8e32fxznWK8zKYGB3g4rkZfDxdyMlM4f6921SUFhAfF4WHuzNVlaX0Hevm+rUrzN28ztUrlz60Wbe1UFpSRGpKEtFRERTk5zJwvI/ZMzOcPzfLvYV5hocGGDjeR2tLAyXF+YyNDtDe1khvTweTk4OEhflhb2OKzD4xDqrKYaCjipGeKkrye7A20SLA0x41BQly0hMw0T7AQWUp4sJ9KStKx8HOCAMDNXT0VFBQkUBsrwCqmvIc0JDB1t4IS0tdoqL8yMqIwdJSFyMTTYJCPElJiyYtIxa/AFfiE8PQ0VMlMjqAysMFtLbXIC0rhqa2MvIKezE118HUXAdfPzfeff2KxaV53r579VFI/PVvf+GH79/zP3/7hb/99S+8evmU0cF+xoaOMzk6xMhAH1GhQViZGlKQk0xDTRENNSWcGO/H19MB5f0S2Fjos1t4K0mx4Tx9eI9v3jxnemIIM0Nd9LU0eHDvDu9fPeHV40UWbp6npaGM3Mw47G0NcXOzYnb2JGUV+VRVFzI43I2XlwP6uiqYGX0gVc1fP8/0yFGOtddx7sQQP717xtKtC7x6dJuTo0fobC7hcEkS1aVJ5GUEEeRnioONKj4e+qQne1CQE0hGiifRQY74uZqgpy5JfXkGEYGO1JSl8eT+FfjlNWMDbViZaGBuqIqjtS4hgU6kJYXR0lBKcUE8fl6GJMY6EBZkiZPtQRzsNDE3UcXR3oDwUA/Cw32RV9iLvsEhElOiiUuJQlh8B3LKUlg7muPoYk1YZABNzdU0tx7G29OWQxqy6Gsroa6yDzsrPXw9bUlJCiMpKYLIyEDSMxLo6Grh7IUZunpbKa/Kx87RDEtrA9w97ahrKKO1tZqMjDhiIgMYGewmNyuRxLhQLsxOUl9dTEyEP1XlBUxODjIw2MOVq2cZGT9GU+thVp7Oc2L6OI1NxeRkR+LmbICbvS5xYc5kxniSHuFKnK8lYW76hLpqE+auRUKAGenhtqSH2ZAeZkNysBXR3ka4W6hgoCaChvx29DR2Y6C1Fy0NUQz1ZXBz0iQlzIYEf1M8LBTxsjmAu7UKzpbK+Hvo4WSrTHKcI9FhFgT56uLjpoanowLu9nL4uSgT5qOJrfk+XOwUCfHTIzbcnLgIC0L99fF2OUigly52pjI4mMuREe9EQpg1CSFWBLvrEuqpT2KoLYUpgWTFelGQHERXQz49jUXcPDvMYHctaTEBFGbG0VxdyOixdlqqixnt76S/q5nslDhmJgZoqCmiramc3s46GmuLyEyNpKmumLKidMqK0vn+/QvgZ5buXmPu2lkCfdwI9HEj2M+Dlvoqrlyc5fWLx3z18gmnToxRmJdJS2MNt29e4fKFM0RHBKN9SJVAP08G+3t4/uQB16+cp6WxhqWFW9y7M8edm9e4v3CH+bnrXD4/y5npKU5OjHLp3BkuzM4wPjzA7KkT3Lx6iZX79/5lZ/pnT01pEdUlhSTHRVNUUEhf33HiE1JRVDnEAU1DlDWMMLBwpqalD1ffKHaIyiMmeYA/fLaFffKabBWSQUxSjS07PuBdP10twM49MngGROAXGo2ssgaH9E3RN3PAJzgWaQVt/vj5Vv7jT5vYKCDJNsF9SMsfREXdEJn9hzCzcmPbDgk+WbUFTV1Ljg/PYOPgwxdrBVFWM0BIRAZbR180tMxQ1zZny04pVm0SZresOlLKOlg4+HJQ3wbf0AQqG7owtnKhpWuQnOIaNm7fjayCBnVNXTS29hKflEl//wCnTk5ze+4Ow4MjHDvWz7Fj/QQGhGJoYIqHpy/OLh7EJaaRlVtEVU0jaZl5pKTn0NTaSVt7F5NTpxgcGsPHN5DD1fV09/SRkJhKekYORsbmZGblMXVihq7uY/QfH2ZkdJK+/iEOaRuxdqsoq7fsQdPQjrLaDuxcAvhiww7UDhliaGqHsbkDaVnFiEoq8m//5898skYQQTF51m7byx9XC/DJuh1s2inBhh3ifLZhx4cm6k07+WTddj7bsAPBPXIfyUjKWiYfOyNUtE1Zv10Mcan9+AaEoq1nioa2IYYWDqgcMkBN14wde2T5coswf1qz7SMe9s9rBT8SptYLSbJaUJz/XL2NdTv3smbHHraISfP5ll2Iy6uhcNAASydPzB3cMbN1JjopA3e/ELaL7MXI3BoLRy/2qhqzRVKdDWKKrBb88ByCovsQl5TFxMSMhLh4jrQ2MdZ/jJFjPZw/Oc6VMyc5MzHM2ZNjzF36YGd6uHj3Y0P0s5Vl3rx4+lFAPH/0gBePH/Lu1XO+//oN33/95mMPxP/OQLx9+ezjtuF3y9LvIuJ3+9Pv97x+9piXTx/x7t07Fu8vcf/BMrcX7tLQ1Iiblyc5BfkMTYzR2N5K6eFK8kqKqGltIi0/B1M7a2QPKGFobkpGRhq1NYc52tv9sUxucmKMqclxhgaPMzw0wPH+Yx+3FaMjQ4yNDnOko+2DJSokjIiYeNw9fDh4SAt9XQMS4uJpa22mp7uDwYFjDA71MjZ+HHdfRzYLrubLrZ9ibKeLjLoEknJS7JHeg5mtGXZu1ti7WmJho4umjjwy0tvYKfBHZPeuxlpXgjBXbbzN5Ak0VyTNQw8fPSlcDu0l3OYgMU7ahFip4mssh5uOBK7akviY7MfTeD+uxkroKOzC+KA0miqSqCpJYm9jTHp6LL6+zuTlpaCprczefbtQVpVjq9BGNgisJzgqmNjkeJo6WrB3dsLBxZm2tg6ysnLo7T7KwsICCQlx3Lk7h6OTLT6+Hqw8us+bty959ugBY0PHyU5LpjAnk67mRqZHh5keHqK/o53S7CyWjGZJCAokKyaStuoqhrs7Ge87xmBXJ/mpKTzS6CAuOJAIb1eCnG0ItDcl0NaIEFt9YpyMSfa0ItLegFg3MzKDXSlKCKEoMZy0yECiA7yI8PeioiCPqqICSnOzqS0rITsxnvTYaLqb62itqyQ1NZbcvDRCQn3x9nHB3FwXHZ0DeLnb4WBjTESIJz6u1vi72+BorouXgxl1RZn0tVTTWJFPqJ8bsRFBHO/t4PHyXdqbahju7+b2zSv09R6hKD+L4YGjXL5whscPF7l86RxDg31UlBdzanqSZ08f8/DBfe7O3+bs7GlamhtJSownIjyUhPjYj1uIgeN9jAwP8vrVC5YWF2htaeKWy3uCAn25O3+TivIiLpw/TX19BSYmOnh7OGJmrIOm+n50NZUx1ldjv4wohlrK6B1UwN3RgvSkaJwsDVDdvxcvZ0uqKnIoLc1E31ANKTkRxCQFkVeRQF5FApn9Ytg4GBEfH0xtbRGpyeH4+DigoCCBnoE6vv4uhIR54+ntgKm5Dt29zVy9PktHZz15Bal4+TiSlZOIo7MF1rZGpGfGMTE5yPUbl7hy9QKLS/M8eLjIm7cv+fkv3/P2zUu+fveaZ09XGBsd5MLsDHPXLjM+PICnqxOmBrqY6GuTFBvO0sJ1fv7+K0oKM9DVVEbroCKOtiakJEZw4/JZfv7hHfz9F2oPl2BjbkxDbSX89S/w2498/fIBt6+dZqC3ifTUCPx8HEhICKG4NIuZ01MEhXjj5GLJgQMyqKvLo6WuRESI94e287Z6GirzaKzK5+rZCY51VFOWH09yjBdZyYFEBtmTkeRDQpQLLg4H0dXcg7W5IvHRTqQleRISYE5BWhQJ4R4UpkdTXZRGuL8T/Z21PFm6xtWzYxRkxZASF4C+pgKu9saUF6eTnR5NZ9thAv1s8fMyxMdDm7AgS8KDbDAzUWKn4CqsLDQpLkwlKSkCDy977OzN2a8khY7RIeRVpLFyMGN48jiJKbE0ttRSW1eJptYB1FRkCA/1xMXBFHPjQ2iqy3FAcR+6Wio4Olri5+uBlbUZzq4OdPV0cObiNNmFqahrK6GiJouZpR4OTuYEBLhx5Eg9I4Pd9HQ20tFSzbnT4wz1H6GpuoSJwR4SY0M4erSd1o5GZs+fpLAkm9SMeBKSI3B0NkNLR5HSsgx8vawJ9LYmNsSZhBAXMmO8SQ1xIdrLjNRQa1JCLYj3NyXW15ikQHNSgi2J9zcj0tMAU43d6CgLoXtABENtCbQ0RFFW3I6OjiTuzlokh1qTGGiBj50aYV5GBHno4+WsSWy4LR4umuRnB5CX5UtasguRISb4ex7E11UFb2dFPBz2Y2cljZe7BpEhJgT66BDsp0ewry5O1op4OqkT7KWLme4eogNMCPcxIDHUmqQQK+ICzMiOdaY4xZ/itGAqc6KJD3KkOD2cpDA3suMD6euoor+jjuNdDTRVFVJXlsv4QDeDvW3kpiUw2t/J0a4GcjNjGepvo766gJrKXPp7P3wbXj1bhL/9wNy1s5QWfmjI9nZzwN/LBTNDbYb7uzk/O83Naxc5fqyL3q42JkYH6GxvorGuiiNtjRQXZNPV0cy9+Zs8WVni6zcv+OHbtyzcucHi3TnevnrOiycrPH6wxP2FO9y+cZXL52c5d3qa82dOcXJilKNdHcyeOsH9hTt89eIpF8+e/peI+GdOX2cLs1PjLC/c4eXTJ5w9c47gkEgOaRvhGRBBRe0Rqhq7ScgoRURShdWbRflkjSC79ijy5QZhNgtKsXufOhu2ibNmkzAbBfZgbudGTXMX0UkZ7Jbaj9g+eWSVtfANieOgrjVbhaRYtU6YdVvEERZTQFRcAZE9+5GQVkVa/iBrN+5CeLc8B7XNuXPvGYWlDegY2GDj4IOQiMzHRuv9B/TYI6PO3v2HMLLxQEnTFF1TJ5y8wvEOjiMiIZv55RccHzuNs1fIB1KUsiYZOaVk51fg7hXIkSNd3Lh2ndtztxgZGmZ4cIjhwSHq6xupqKgiNS2L7JwCqg7XERQcTkl5Na0dPfQNjHKku4+29i46Ojo5fnyQysrDHD3ax4ULlxgZGaO1tZ3e3mNMTEwxN3eb6ekZLl68TGdnN3V1DZhb2fOfn25gq7AcSgdNUNe1YNN2cbbtksTa3gM7J29kFTTYISzJ+m2i7JZS5tO1O/hsnRBrtoqzVmAPqzYJs2GH+Ed70eqtIny2YceHIrmNQqzZJoq0ijZ+EUm0940jLq/OTgkFPl0vyJebdxISHkNv/yBllbWoaOj7wyeRAAAgAElEQVQgKrkfBTUdtotJ8x+frOePqwVYtUmYL7ft5rNNwvzHqi38ad0OVgvs4b++3MbnW0X5dLMwq7aJ8NmWXWzYJcHnW3axTVQKaRUtxOVUsHP3IzAiDkl5FbbvEkNSVoGk9GxScstQMnBgnagKm8VV2SimwJrt4uyS2I/sfhWMjEwICQrmSGsTk4PHGTnWw7kTY1yYnuDEUB8zE0PcunzxI51paf4WD+7N8/zRg49h6OePHvB4efHjduJ3tOv/v6X6dyvT75mHJw+WeLy8yIN78zxeXuTF44cfLU0fNxXPn/Dqq9fcujvPtbmbzJw/S2VNNcGR4bj7elNSU0VrbxcpuVkkZKZR3lhLTXszniEBWLo4EBoXTVV15UfqzcjwIGOjw5yYmmD65BRjo8MM/YPlPzY6zPjYCONjI0xNjn8IYpeXExoWQVBYJFbW9khISiG5dx/Ojk6Ul5XQ23OEY0e7qKgspKKyEBsnM9Zu/pRtYhsxstVB00wNCdl9rN60GjkVOXRNtXB0t8bEQhM5hV2Iia7mgMIObEzlifQ2JDHADBedvVgobiPYVB5/Q1lcNSUIt9UgzkmHCBsNQi1V8DORx9dYjlBbdTKCrAmwO4SekggOJmrYmWlyUFUGF0cL8vPTSU+PZXT0KIVFWYRFBrBxy2qsHc3JKsykprkGe1dHbJzs0NLTJSQinLi4BJqaWkhJSqW2tpa0tBTu3J2juqaCWy7viU+I5sbNK8zPXefenTmmRocoyc8hNzWZruZGzoyPcW5qku6mRlKiIkgNDyMjKpzqwnyunZnh5YNlzk+foLW2msr8XGKDAlgyPkeMrxvxvs7EedgS6WRCjJMxCW6mhFhpEmyjQ7ijMXFe9iQFupMY4kNSeCBpsRFkJSWQn5XOwNFuzp+epretmeqSQpoPl1FelENgkBf+QZ7M2zzAxFyPu9aL3HJ+h6+vMxmpMQT4OJIcE0RitD+hvk601RRzcXqY9toSKgvSSYoNJzzEn5mT41y+cIbxkeNEhAbQ2lRLTmYKddXlPFlZorO9iXNnTpKXm0FMdBhOjrY8e7rCX3/7hTdfvWLh7h2mT05xuKqCmOhI4mKjKSrM53j/MVYeLnPp4nluzd3g1cvnfPftey6cP4unhwvOTnZUHy7j1KkxlpZu0dxcTUpKDPo6qgT4urBfZjeKcuIoyu1GRWEvhlrKGGgq0X/0CIHejjha6GOqp8bMRD9/++09589PYmNniPDuLUjtF0NeRQIJWWGk5ETQNVTF19eRtrbDlJVkEBbmha6uKqXlOWRkxWNhpU9GVjzmlnrUNZTx1dvH1NSVoKQiRXRsEG4etugZqHNATZZj/e08erzIu69f8fNfvufHn77l6bMVvnrzgidPH9Lf10P14XKqKktJTopjfu46/PUXbt+4SkVJIaUFuQR4u1NalE1ERAAjg710d7cw0NeJu7s9YsICpKXF8eLpMhcunGJ2ZoKjR9t58XQZ+IVffnrPN++e8e7lfR4sXKKqJA1vTxuiInyIivIjMjqAotJsyitKUFKW5cABOfz93QkN8KH3SDNTA/201ZZTnBlPVUEKtSUZxAS7EOZrR5CnBb5uxkSH2hMT5kBUiB1ervpYmSrhZHuQ0AArwgKtcXPUJi8liqOtVfA/PzAzepSspHDC/V2oKEglIcIXX3dr/Dxs2C20EU8nC3IyYvH3diAy1IvT0/1MjNQTHmyGv7cR8VEu2NkcRP2AOPW1+Vy5dJLs7EQ0tQ5gbWOGhuYB1DQP4BvkTU5RBoPjfdQ2VPH0xQp35m/g7uFAQmwIp04MkZIQjq6mMq6OFsRE+GNvY4rAto1oa2mQkZFGRFQ4vv5e+IV4sVtaCNF9gqgclCW/OJUHj2/z9TdPefx4ns6OGgrykogO96G8II26ijx6WqqZvzrL1XMnuXhxhlNnprh3/w5HjrZSXlNMVkEKMfEhuHlY09lZR2VpJs21ReSnRhIT4EJZRjTVWXHkxXpTmxdKbX4QRUkeZETYkRvjREG8K9nRTmRGOpAQaEWopyE+jto4WquipymBgrwAioqC6GiJkxxuT1qYPUHOOsQGWhPgYYi3qy65mQFERdhjbCiDi/NB/Hz18PXSxM/rICF+WgR4qOJoLY2rkxJeXocICTTA1UkFL3cNAry1cbZVIDLYGG8nVUy1RD72WMQFmBLnZ0JurDNZUY7kxHoQ6WVKRrQHCcEOFKWGkBTmRnVBEgvXT9FyuJCJ/g6KMhNIiw0h0MuJ8oIMOlvrqTtcREJMIFFhXsRF+TEx0s35M6MM9bcxPtzNrz+9oamujMG+DoryUvF0tfmAeTbSIdDHjTMnx0hPiefJgTramuu4dP40F86e4nBFMbWHyzh1YoxXzx+xtHCLF08f8stP3/LLT9/yzbtXvHn1lK/fvOC7r9/w9VcvefxgieV78yzdvc383HVuXr3EudPTnDs9zdmZk6zcv8eLJyv85Ydvefn00b9ExD9zbC1MOHNykuW7d5m7dp07d+4SERmHuKQ8aVnFBEelkJpbgYK6Eeq6HzIIqzbsYrPQPrbskEZR1Qw5JSM0dWzZuVsJIbH9uPtGkpZbTlJmMVaO3iiq6xObkoetsz/SCtoIi6uwXVgegV1yfLpaiL0yGmzbKc2GLaKsXi/EF6sFUFTWwcTEjuHhaU6fvsLVq3e5Nf+QuMQsDmqbsV9Zm8/WCiAgJoPAnv0Y2XgQGp+N0kET9qvp8+lqAVS1THB0DWDTNjFExeVQPKCNtLwakXEpVNQ0YWRqRXx8IisrK6ysPObc7FlOnzpDb/dR2lraaW5soaG+hY72bjrauykrraK2ron+48O0tnXS3NJGa2srnR1HOH/2HJcvXmJm+hSnT80wPDxMV1cP4+OT9PcPcPbseaZOTNN/fBAHR1f8A0IIj4rHNziebcIy/J8/rmPdNjG+WC/EqvWCaOiaExabSm5JLQpqevxx1Sb+vHobn6/fgYCYHP/+yQa+3CLK6q1irNu++/8JTH+ybvtH1Ot6wT0c0DYhOiUXaxdfxGUOYOfqi/wBLZRUdag43Ehv3xA+/mHIKamzS1yWzzcIsnarKJ9t2MGqTcL8ca0g/7FqC59tEmbNdnE2iX54559s2MlmERl2SCp8FA/rBffwxeZdfLF5J7sk9rNbRglRKQW8g6Jw8vRnh8he9qscxMbRHSNrF2TUTfnvDaJs2q3ENnFFPt8sguBuGSRkFFFR08TCwoqyklKOdnXSe6SN0xOjXDw1yanRAS5MT3D7ykUWblxlce46927f5MG9eV48fvgRy/r04X1WlhZ4vLzIV8+ffOiI+Ool718+490/2qt/n99FxO8biIeLd7l3+ybLC3d4vLzIs5VlXjx++BEh++rZUxYW73Hn3iKzly5R19JCXFoGSVk56JiZY+3qhldIKFompuiYmeMZHERTVyfl9XUUVpVTVFFGz9Fujhxp5/jxPk5MTTA1Oc7JE5Ocnpnm5MQ4g33HGD7ez9TYKCemJjgxNcHsmRmmJsdpbW3FwdEZZ3cvrG0cUFPXRElJBRsbGzIyMmhpaaKsvAhbOwssrI3QMzmEgMgmVm/7jC+3fsr6navZsG0TAsIC7BDZjrD4DhycTLG20UF8z0b0taSwMpLH31mbWF8TkvxM8TWVx01HgjQvI/KDbXHR3kegtRqR9ocIt9Ug0ladUCslgi2ViXDSwsNYkWAXQ7zt9VFX2IOnkwXWFvokJUXh7e1MREQAwcGeNDdXk5QcjauHPVn5GSw8vEtgRCAKqkpU1FYRFhWJiYU5RSXFnDhxgqaGZvT19QkNDWbm9Aluzl1lyfgc7h7OBAb40N3RysTIIKMDff8I5g/R39lBcWYGhwsLOD02yr3rV5ke6mdmsJ+GsiI6aqs5Mz7KmfFRJvqP0dvaQFF6IhXZyTQUZNBUmE5Negz54d5k+juQ7mtHcYwPeZEe5IZ7kRcTQHZsCGkxwaREh5EaG0ViTCQ+Hq6kJcVTmJtFbEQoiTERFGamUZSbTnxCBF6+Trh7OGBhpY+Hlz1hYT7ccnlPdWUBTfXl+Hs7EB3uQ1fLYc5MDdDdWk1qTDDlBRm0NlWTnZXKXetFJieGefv6Gc+frdB/tBMLcyOOtDXyYHmBZ4+XuXb1AuVlhZia6FNclMc379/w3bfveP3qGYvztzh5Ypz2tiYqK0ooKy2ksqKEpMR4Zk6d5OzsaS5fusDR3m5uzd3g63dvGB0ZIC4+iqPHOqmtq6StvZ6r186RlZWEqqosvl6O6BxSQlNdDmkJIbQPyqOtLouHswVNdRWYGajR19mApdEhLp2b5G+/vaegIAU1DVl2iW1GQXUfUvvFUFKXRkpOhIOaihgaH6K5uYorV05TX19GRlY8MXHBxMWHExruQ1t7PVXVhQSH+BAS5o2hkRY+fs5YWRtjZqFLamos1taGdHe3sLBwgx9/+gb4K3/nN376+Tv+zm/M3bqGv58XCvtlsLO1pK21kfm56yzdvU1/bxcnxkcY6j/KkdYmosKDSEuL49mzZR4/XgR+YXZ2ioiIAKqqihgd7UNXVxVR0e2kJEbw+sUDfvruNT9++4qzMyMUZMVR/Y/T7oSYAHy8PpSkBYd6YGltgJ2DGQZGh1BRkcXVyRpRoa20NFSwcu8WkQHuxIe5Ex/mSmKkG6G+VkQE2JIc7UGovyXRofaE+FkQHmBLeIAtIf7WhAfYEhXqRHiAHb4epuQkRVKUEU95bgrZieGE+joRFeRORkIocRE+RAS54eVmTYCPI76edpybHaO7s47gQFfu3b3Ej98/pLe7DHcnPawt1PH3sUZNZS9WFtr4etujoiKNrq46SspyJCRGU1iSS1RsGC3tdRSW5HLp8jlWHt3n7/8oGfvLj18zPNCDlak++toHkBIXRkJMCGsLQ2IiQzhcVcbgUB9jYyPM3b7OyFQ/AWEexKeGk5YTx+yFCb754QWv3zzk4cNbnD8/SVxMAIG+TrTVl9HeUE5+Rhy1pTmcPzXG+/cv+eWv3/N3fuOHn7/hyvULvP/uNc+eP+D8+Wnu37vB8r0bfPV0kYHOBjKig+g4XEB/Uxm1eXFUZQVSXxBGeZoPOdGO5Me5UBDvSlaEA1kRDpSm+pASYk2wiy7e9gfxsFPHwVIJa1MFbEzlyYlxJjfamVBXPaL8zPC0O4SbwyGqSuMpyAvHxkoVX19jggJNcXM9iJuzGoE+OgR4HcLBSgYvdw3cXDXw8tTC2koedxd1/H108XLWoDDDG3cbZXzt1Qj31CMpyILkYEvCXLWpzg4kI9yW0lQfsmNcCXTVJdzblKxYLxpKkmkqT+fnd4/563evuHHhBA0V+eSmxVCQmcj4cC8VJdncX7hOc30pQT4OFGbH09FUTkyYF/nZ8fR21LB09zJTY0f57ee3dLZVk54chbmxFtXlhdy4fJbstAR0NNUY7O/h9s0rzM5MMTEySF9PJ1cunOUvP3zL3375iV9/+p6fv/+Gv/z4Dd+8fc0vP30L/Ma7r57z6ukjfv7uPd+8ecXK0gKXzp1hdmaK2zeusnh3jrnrl3j2eJm///Vn3n31nF9//Jafv/v6XyLinzmujk7UVFZx/dI1xkbGmbs5z6+/gYu7HxXVLahqmWDr7I/cAX12S6shJq3BHtlDfLZeGKHdShxQs0RF1YI94hqs3yiBnIIB5la+mFp44uUbh7mtL57+sRhZuLFVSIrNO6TZtkuOP30hyOpN4qwRkGGNgBTrt0thYOaCiJgcYmIy7BGVxMPZneqKSvp7j/L88RPOzMxycvoMR7r7kJJXYbuIJKZOXuxRPMh+TSN2SSoiJqWCurY5G7eKISQijZSMGnv3KaKipo2k9H7kFVXxDQjl8vU5rs3d4ey5S8ycnuXK1ZsMDAxxrPc4YyOT1B9u4GjnMbrbe+hoPkJTbSPlRWUc7eml7+gxUlNTPzDV2xo5OT7Mwq3rXLt4lhtXLtLX0/nBx97fz8DAAKNjExw91k9pZTXqmjqs3yRAQGgkJ89cxMM/kn//wxrWbhZh1579iO5TRlhCkYSMYvLK69HQs2SriNTHjMOqTTv58wZBPt0kxGebhPl04y7+vF6ITzbsZM32D5amP63Zxpqtwny2fjufrhNg43ZRHN180NA0QFNLn/KKagoKiggKDiclvYCLNxaRVdZiu4gUW3ZJ8McvtrBqg9DHrcbq7WL8Ye02/u8Xm1grJM5aYQk+2STEqm0ibBTai+DuD43TqzbuQEBUCiFxOdZvF0NQVJpd4vIIikqzV1YVGaWDGJjbIyF3gN1SikgqaLBHTo31QpJs2LmPdTskWC8kyeZdkqzbvhuRfYrIK2vgHxROc3MrnW3tTI4MMt53lKuz00wd72Fp7iqLN6/w4M4NHszf4v7d27x6+oh3r1/x+MEyS3fnP2BX797m3fOn/Prde96/eMzzpbu8ffqQ9/+wKL16+ojHy4sfxcLzRw948mCJB/fmWV6487GD4nd87Kunj3j2aIX5+QUWllaYPDVLWU0Ttm6+OHqHYGDrhqK2CWqGVijpmODgGUBMciatnb30D42SnpFFbHwctfV1NLe2MDw6wuDgIKPDI8xMn2J8eITJ4VG62zoY7jvO1MgY05NTnBifYOH2HaYmJunv7ycyKgY9fWMcHF3R0TVEWUUVHz9fYuJiyc7NIj0nAzklWXZLirFzjxCrN33Jhh3r2Sa6FekDkohJ7mGL4GZUNZSori3Gw82SED87jLVkifazJtLTiHhfU9IDrYh21SPBywhnbQn8zZQJtNbA8pAkoS4GxHgYEGChSICZPBH2KkQ6qhPurI2X9SEOyO4iOtyH0qJs9stLYWtngY21GbGxodRVl5KVlYSPjwu1deWkZyUzND5AZEIEabmp2LrYYmFvQUlVGSdOn2TyxAQ35q4zOTlJUlICt5zecGp6kvk7NzlcVUZJcT4V5cUcLi9h3naFno5Wzpyc5Pql84wN9lNRkEdFQR5nJsf58c1rrsyc4MbZaY7UVVKek0ZJZjL97Y0cb6tjZqiX0a4m2svzyYsNJtbbnggXS6JdLUjwsiU90JmSxCCai1I4UpFDTlwwEd7O5KbEUlWUT2JsFJmpSeTmZBERHoqJsSFhQYFUV5SSkhBLRmoCRflpuDqbExcdRGtTFcUF6YQFe5GdEc/01CAtjZXY2xgzOtTzD293MklJUWRnJBIVFURggDcnTo6TlZlKX38PM6emePvuFTdvXOHEyXEePljkxs0r3Lh+mZtzV7l+4zJ35m9y6/Z1zp87zZOVJW5cvcDzR8t0tDaQGBdJfEw4uVmpZKYlEhESSEFOJv19PVy/dolnT1dYuHuLx4+W6epuJyEplsWHCySmxHLqzBRVNSUcUJXHxsYIa2tDDihLoiAryn7ZXagq7MZAU5ajXU2E+tlhaaiGkZ4q7i7WnJ4eoaGhHElJIRSU9iIsuglNXUWUVPexX3kv4hJCmJnrY2dvSUFhNt//8J5nz1dYXLrDjZsXiYwKwcLSkOCQDwHqziMt2NqaYmlhjL+/O64u9hw50khZcR6XL8zQ1dFM/9HODwLif35l7uZVXr54wr2F2xQW5KChrkJ4WBBnTp9kZPg4Kw+XePhgkftLd7lw/gwjw8dprq/Bz9uNkcFjfPXyCQt351hevkNPbxvhkX4Ym2ohJibAvn07iY8JpqGmiPmrs1ycHmF6oJu4EG+iQjywt9YnJSGEa5dOMj93jjMzQ0yM9VBUkIyU5A4szDSpLM8mISYAMyMNpsa7KS9OJyrEBV93fTISXUlPcCMn1RtfVz383PQJ87PE390IT0c9PB30CfWxpTQvDh8nM6yND2FrrPkBRWttTqSfF+pykjhbGpAY4U9WUjjFuYkc7a4lIsydmChfxid6sbc3xsBIHSsbQwxNNFFSkcLZ0RRPdyvKitLJzY7H39cRfR1VbK0Mmbt+jqryAsqKc8jISCAw0BNtbVV0dNSwtzdHSVEWUREhPNydmbt5lYdLC8ycHMfMWI9P//SfGOodZNeOrbg4WvFg6TbXLs9yenqCK5fPMXNqkhMnhmloqqCwJJP2znrGp44zNNLDzVsX+Omnt3z33SumpgaoLMulpqqQpLhQAn1diI8OIjbMj8rSHA4fLuT6zXM8erzI1+9f8/rVU+7Oz/Hs0QMeLi1QkJ1OTWkRhRnJlOWm0dNcRUtlLpmx/hQkB5Ed7UJaiA3Z4fbkRzuTF+VIUZwrpYke5ETYUxzrSkmcG8WxrhRGO1MQ40x+tANZYbakBJhSGONIZYontVmBpIXZEuNrRpS/NTVlyfh5mhEX7YGDrRbhoQ5kpgfh62GEt6suViZy+Ljp4OOti4WlHN5eethYK9HfW8bZmU5Kc8M41lpAfUkMQc46pIbakB/nQry3ESkBpuRG2lGX40dNnj8R3tpEeuuRGGxBTWE0473VDHdV09tSycTAEWJCvYkK9mZy9Bi9nY2Eh3hz6sQQQwMdTI/109taQ11ZLv7uNnS3VFFflUNbXRFLd84D3zE93sNLmVRiQr3x87Lnu6+f8+tP72iqreDC2VNcuniWb96/4d3bV1y+dIFLF8/zaOUBf/3tF7779j38/W/88P23vH3zEv7+N9589eIDBOHbr3nz9BHfv37Jo3vznBob5uqFWV4+WeblsxW+/folC3eu0dPZzOHyPM7OjDE+0E1XS82/RMQ/c4wMjGlpaiU7M4/4uGSmTpzmwsVrXLu5gLm1C2J7FRCVVGT1ZlGEJZQRllRlvZAU//7ZFnZJqLFJQIZ1G/YiIqKGgKA8q74UYf1GCXaLa6Bv5EpUfBHxqaWoaf0ewpZk1XoRtuyQRnC3MkISB/lsswRfbhZHUEQOaVl1jAzNSU9KIzwwkJrSYpoOV3L6xAQXz84yPDxKREw84lJyKB3SRVHbGEUdU2Q19NklqYiskjZCItKs27CT8KhkDh9uIS4uDUUlNQ4e0iE1LYvRySluL9xj6eEKj5+/4t7yCidOnqagsJS2liMMDYzSVt9GfWU9Az0DdLd10lTTQFlBEa2NTTTX15Gbk0V3RyvnT08xMzHE3OWz3LxygemJEVob62ior6WsrIyWtlYyc/MwNrdit6Q0W3cIo6Kpg4d/KLomNuyVVUVaQRMNHQs2bNuNtJLWh34Lj2DkDuiyQ1yezzbs4D+/3MwnG3fw2eadfLJxB3/eIMgf1m7j880ifLJhJ39eL8Tnmz/89H+2YQdrt4nw+QZB1mwWQmDnbhSU1dHTN8bD3YexkXFiI6Ooqanj+evvuDH/GAERaT5bJ8iG7XtYL7D7Yzj7T+u386WAKF9uF+PL7WKsEhTjz1t28uctO1m/S4LVW3axdacEmwT3sHaLMBJyasgf0GHrTgk2CIghvHc/IhIK7JVVRU3bFAt7TyTk1Ni2S5L9qrooaOizTVSaTTslWLtjDxt3SbFZRIa1gnvZKaGA4G4ZDuoYERefQk5OHl2trRzvOsLZqVEunBjlxtlp7lyaZfn2dR7cucHi3A2erSzz9tVLnj1a4c7NGzxcWvyAYn28wjevnvPNyye8ebTMm0fLPP1H5uHpw/s8Xl7kyYOlj9uGJw+WPl7/3RL1e77i2coyjx8ss7z8kMWlFU6euUhZTQuegTG4+EWhb+3OXmVdlPWs8Q5PprCymcaOYzS2dFHf0EJtdR15eXmUlJVSXV/H2MQ445MTjI2MMj46Rl9XD31dPXQ1tXK8s4eR/gFOjk0wOTrG3LXrDA0M0t3dTWZGLuYWNtg7uGBoZIa+gRERkdFEx8cRn5xETlEengGeKKorsnnHJtZtX8+n6z/jv7/4L4T37UJGUY5d4rswMTfA39+VytJMzHQVSY/y/CAO3I04WpVMlIsuxbFuJHgZY3FAGHfD/XhZqBHsYkiYlwnhrrpEumiS5KlNjLM6fmZyeJgpYqYpg7a6NIGBnsTEhlNeWUJFVSkO9lZUlBeRmRZPcUEmiYmRRMeE4OrhyPGRPpqONFLfVkd6XjqhMaHEJsfj4ulKemYaxaVFTEyM0dLSRHRUGP19PcyemaayooSK8mKO9/dyZnqKhJhIYiNCqakoZXpilEtnT9NWV8Ph4kLa62sZ6z/K9FA/Iz3tFGckER/iR7iXE9lxYZRlxJMVE0xhQgT5cSHE+Tjhb2tIgI0hQXbGhLuYkejvSLCjMenhXmTHBpERHURWQjhx4YEE+3kRFRZMUmI82VkZpKSk4OjoSHTUB3JWclICxfk51FQWEBr44bT3WHcjibEh+Hg6MDnWx/Fj7XS2N3DmzCQ9Pa2EhvpSWpKPh6cz8QlRODnboq6hQkJiDA6ONigpy7O4NM/95QXuLd7hf/7+K++/ecPrr54TFR1GWHgQ//P3X3m4ssSZ2WlSU+IpLsjmWFcr7U01xEUG09ZcQ+3hEqLCgwgN8iUjNeEjGnZw4Bjnz51m7uZVnj55yOUr54mKj8TTzwNzG1P6B3vpPtpGXHw41taGaB3aj9qBfagfkOCgigR6B6VxsdOlriofZ+tDWBmrEhroxsmTQ/z88zuCgtwQE9uKqpoUKqr72CspiLauMmoasujoqaKsIoueviZR0WE8erzMhYuzPFxZpLauEhtbc1xc7TE20cPH152e7nasLE0oLyvkaO8RzIz1CPL3YnjgKCvLCyzcuk56SjzTk2Ncu3qRuZtXefvmJWGhgYjvEUFNVYlLF88yc2qKivJiaqormD45wfuvv+Lu/BzXr11iaLCPU5OjzN+8yvMnDzjae4SRkWNERQejpXsAXX01/P2diYnyo7I0i9K8FCL8XIjwdqI4KYqi1BjMdNXwdrehtbGcxw9u8etPXwE/cOPKKXQ1FVCQE0ZXS56e7hasLTQpL0nm/dv75OdEE+xnRXyULZ5O6tiYyhDqZ0RilAPezjoEe5t9IC8F2ONgrkFciAeNFTkcP1LPpVOjjB/rZLS3g/iQIKoLc6nKz6StttPAm0wAACAASURBVJT0uFCiQz2JCHVjZrqf1OQQsrKj8fKx46DmfhKSI9A1UEdCdjeKKjLo6qpTV13KLz+95+3rJwT4umFqpM1uke1s3bQacxNd/H1cSU+JpbQom6z0BApy02hvqaWqvIiwIH+6O9pZunubniNtlBcXkJoYR3VlCcuLd1hevMPlC2dYWZ7n3VdPGRs+RkVpHsd62khJiSI+MYzQcB+cXCyJSwhlZOwo45P9VFUVUFycSVVVAbm5yRzraaGzvY7CvFQiQn1wdbQgPzeR2NhAcvISqaoqoKamlIG+bq5cOMupyTE6W5sozs7kcHEBw71HWLh+gWdLN+luKic9zp+C1GAqM0LIj3YmJ8KB3EhHMkNtyYtwoDTeneJYV1rzwmjJDaYh05/qJE8OJ3pQm+JJXaoXNckeVCe5UxbnQoyHPnkxLiT4W3M4L5qGinQiQxzxcTPDxvIQJYUJjAy20NNRRkt9DnHhLvh6GOHkcJDYWEdCg60I8DOlIDuU6vJEGqtSSYt2p7s+lzB3I4KctAlx0iLaXY/SBFdyI6yJ9tAiNcyUAGcVEkNMKM/0I9hdHzfrgxzOj6e/o4Yzk/00Hi5kenKAH799RUVpDvk5ydy4Mcv87QtcOztFcWYCWQnhlGYnkpcWSXdLBVfPjbA8f44To0fITg3H3dGUIG9HairzWJy/yo0rZ5gcO87D+3e5c/sGL54/ZWlxgfPnZrk1d4OHyw94+fwFf/31N/7y08/88pef+P67b/j5px94//VbXr18yndfv+HHN695fPcO509MMjMxxI3LZxnu76al8TAtjZWkp0RTWZ5NXlY8GSmRtNSWUF2c9S8R8c8cORkFZk+f58b12/R09/HjT7/x9t13vPvmZzJzyxDfp4ykvDoCIrJsFJTgk7U7Wb9dktUCe9kkJM02IXk+/XIXcvsNUdGw5It1Yvz7f29iw2YJZPfr4uIegZtnFNsEpRHcKYO8oi47dysgIaXO2i3ibNguw2ZhBRTUTBDbq8iePf8fe+8VVVW+aH326O7v3j731KmgVeaAGEBEkoACknPOSM45Z9jknHPOWUCiIoICCooJVBQURcxZy8pWqRV//eA59nf7+TzehznGfz+stfbjmmsmOfS0jWisaSA9MZGOhjr6ujqYOD7K5MlTZGRms010F//5yedsl9jDqq27ENoth7iCOlt3y7Nh626Etu1G38iauLg0jhw+TnNTB8FBEdTVNnHhwgzPX77g3oP7PHj4mLe//cnCzdtkZOZibWNPVUUtdTWNNFY1UpxTTFfrQTqa2qgpqyIvI4uGmlp6Oj/Ubk4cP8blC9Pcv73I0vWrnJ06yWBvN329h2hsqKO0tJQrc9dwdPVg5ep1CG3ficxeZfTNbHDzDUXL2Ir/+MdqxGVUkJBV47OvtmBg4YSGgTViMsqsEdr1Md/wX6uF/j8FYv02Pl3/QZH4fIMo/1i7nX+s3sonqz4QiBUbdrBi/TY+XyvMynXCSMvvR9fAlM1C20hJzuDEiXEa6uq5f+8xP/7yF61dR1m/VYI1Qrv4Yu02vtooyhfrt/P5um2s2irOZxu28+k/8b9WbeI/Vm/mk40ffq/aLMp6YXFWbRTh7ys2IL5HGU0DK0Qk9rFpuyR/+3wdW8Vkkd6ngZahNSrapgjv3MNaITHUDSzRMLJhy24FVm+V/GCV2iHLxl37WL1Vkh1SigjvkmWrmAw2dq74+gVRWlhEb2c7o4N9zJ2b4tLUGFfOTHBrbob7i9d4uHTzgyXp4QMW5q5w/sw0yzcXef740Yeq1of3+O7ZQ17cv83y/GXmzk9z4+pllhcXuLe0+JFE/CtL8S+C8fje8keF4n8nEY8fPmH5zgMuzV2n5WAvafkVRCRm4xESj6rhAUwdfAiOzyAhs4iS6kay84rJzimgu/MQJUXF+AcGEBkbQ2t7G0ePDTM8dJThoaMfSUR3cxs9rR30dx1i9MhRhg8f4fyZaboOdtLS0kJZaRXePgH4+gVhZW2HoZEJfv6BH/IDiQkkZaQQEReBkoYSK9Z+wcqNX7JLToz9OkrIquzBzN4CswNmBAT7kF+YxqGuOhyttfGw1cHJRIGarFC6y5MIc9ImJ9IRP2tlLFR2EGKvjbeVGh5W6gQ66RHnbUJmkDlJXrp4GIhjr7EDXxsVTDSlMdTei5+fG37+nuQX5nDk6ACeHs7ECSJJTxFgpK9BQkIkEyePcer0GCdOjaJlqIn4nl3I7ZcjOCqYloOtnLkwTUtbM/2DfSwuXmd6+jRFhbkEBfoSHhZEQ301k6fGOHP6JPNXZhka6CUnPYXCnEzyMtPIzUgl1NebqqICyvNzCfHxJDcpjrxkAYnhgcQG+RDl60qohwP5CVFE+Tjje8AUga8zoS7WuJvrEmBnTLCjGcGOZsT5OhLhZk1KqAdBLlYEuR6gIE1AZlIsMeHBVJQU0tzUQHpaCsHBwRgbG5OYEEduThbV5SV0tjcREuCOpZEGNqbalBSkkigIxd/biagwX+pripmeOsHtm1fJz0mlqqqI/r4ujhzuxcrSBDtbS5JT4nFwPIC7hzN+/l4c7Gzl2vxlHjy8w/Kdm9y7f5vnLx6TlByHopI81+Yv8+z5I+rqq/DydCEiNIC+rlZaG6ooyk2nqb4CVycbbCxNqK4oJjcrldysVA51tnJi5AhtrQ0M9HczeWqMhetz+AV6ERoRiCAhiq7uNhKTovH0dCQ9JQYVRUlUlSQx0JJHT0MWcwNFvJ2M8LTVw95EBVc7fbo7ann382sePbqFpuZeduxYh5b2XnR0Fdgju409sjswN9dmv4o0CUkRHOxsIjEplv3K+0hIjCU5JY6ExBgSk2IpLSvAxFQfK2tTfH3ciY0J5+biNRzsrTE20Ka1qZYfvn3JN6+e8uT+MuPHj3JheorTUxM8f/aImupybKzN2bd3D22tjVy7eonrC3M01FeTmpJAXW0loyNDnJw4Tl1tJe1tTUyNj9JUW0lvdzv37y1RUpKDgqIM7p52SErvwNhYndLidLzdbbA21iAp0p+RQy0kBrrjaKqDt5MV6cmRnJ06xsunt7l8cYK52VPcXbpMZ1sVzg5GGBsoUVKUiY6mDG3NRZwa7yFB4EuAtwVGOuLYW+7F1U4ZJ5v9BPsY42StQnSwHUnRHgR5WhIX5oqfiyVXpkf5/tkdzhwfgN9/4s2rh/DHe95/+4LaklwOdzVRmpOMp7MFXu6WeHtaU5ifxJGhDvwCnOkbaOXF1w/Q0lVBTnEPtg5WnD03yf17S/z4w2vev/uJP35/i421GbvFReg51MHZ6VMszF/mxvU57t29xdKtBW5cn+Pli8d88/o5b376ju+/+5o3P33P669f8ssvb/jl55/44/dfgT94cH8Z/vqVt29/5NWrp7x8+YQLF05TU1POwEA3fgFu+Pg5Ul5ZwMHOZgYGu2lsqqawMJuGhirS0wWEhHjQ3dlMV2czDfUVVJQXUlaSx+BAF76+ziSlRLC4OMfVq7OcPzvF3eUlXr98zu/v3/Lzt695sLTA/aXrXLpwhvnLF7h0forLFyY5PX6E7tocCuI8Odpdx+njvZwa7uLUcBdnRns5c7yXg2WJNGaHMDXUzuzJQWZODnJp8ghXpoa4NHmEptwI8qLs6Wks5MxYP6ODHZwc7WN06BBdHfXER/nhaGdAeWkOh7qaGDs+yMvnd1lemqO3u4mEeC+ysgI52FHBzMUxZi9MMNjXwuG+NsaGD1GUFk5mtBunR7uZPtHP8KEGTgy2MHXsIJPHDlKZE0Cwmyr9HaVcOX+c4YE2Jk8M8uD2POenxhjsbqK7tZrTkye4t3yL5aXrzF25yOmpcZZuXmOop43ECD9GBg9xa+ESV2bOsHxzjlfP7jJ/5RwRQW54OptxsLWWF91vuHrlIo8f3uXZ4we8evmMyxfPs3x7EfiDP/74jZ/f/MQfv/8Gf/0J/MWv79/yw/fffjj/+p5f378F/uTNmx95//Znvn36hLvzV7g1P8e924s8fniHmQtnuDY3w/y1WVqaKjgx2su95evcWLjE65ePeXBn8X9IxL8TaSmZXJq9ytMnL7m9fJ937//k8bNvCA6LQ8fAkn2q+qjpmqOsbcHWXfv4X59uZMV6MVYJS/Efn21iw9Y9/O1zIUR3q6GoZsZOCXXWbJLg85XbWLthF1u2ySEjp8XqdTsRk1BEQ8cCeUUdpGRU+eKrLawXluGrTbtZv0WS9ZvFkJdXITw0iuy0LKJCwmitr+fC6dPcub3M+PhJImLikFVQRninJHIq2sjs10ZKUROJfepsFd/Duk0iyCuoUVXVxODAMGdOX+DokRGOj4xzd/kel2ZmuXv3Lm/fvuXZi+fcWLpD/5FhHBxdMTG1pLuzl/zcIpprmmmta6WppoGOpjaqSsrIz8ymq72D6ckpThwfYXCgj/NnJvn6+RPmZmcYHRmmu7OL5uZmsrNzaWltZ3ZuHgdXTzZs2c66LSKsFxZlv7YRjl6BaBhaIbJbAWFRWT77agsr127HytEHyb0arFi3HTEZZf6xegurhMQ+Vqf+bdVmPl2/jc82bP+AfyoRn63dzt9WbvxnmFqEf6zazJfrt6KkpkNwWCxhkQJ2iIjT3NTO4uIt7t9/yOtvfmBiagZX73CERPcgIqnIZ6uF2bhdik2iMmzeuQcVQyu2Sinw1VZxVm4RY+U2cbbLqyCqoM7nm0RYs0UMSXk1dIwPoKFvibNXCN5BMeyUUuSTlRtZLyzOjt172SmliLyyLms27/xnBbA8KjrmqOpbs3nXXtZsk+JLYUlWb5dh/U55NojKI62sj6SCJuu37UZN2xBjE0tiY+M+5iOmx49zaWqMi+NHmZs+yZ2FKzy/f4fXz59wc2GeoYF+Dvf1c2psnOtXr/Hw7r8yDXe5PT/H2YkTjB0b4tzUSRauzLK8uPDfiMO9pcWPeLB86+NmxPNH93n+6D7PHj3kyaPH3L//kOU7D+g8NEB+WR1RSdlEJedi5x2CX0QyLn4RuPmGEhoVj69fMOHhkZSXlpGanIKltRVWtgfIzc+jp6+XocNHGBk+xlDfAEN9Awz3DjDYeYi+zm6O9g/Sf6iHseMnaG5soqGhgfyCEmIFicQnpODs4oaqmgYGRoa4enqQlJ5MSnYKngGeyCvLsWbzaj5d8w8OuNlQ3VqFvacdBlZGSClKo6K5n/SseOprC2ioysJYW4a4IHtKUwKx0ZLA31YDL0slbLXEsVQVwcdCGYN9wpiq7cLDSpUEX1Nyw6xJ9tbDw0AcJ+1dBDlokpMYQKi/M15eTvj5e2JuaUJzawOeHs4UFeaQniLA3d2e5pYapqbHaO1oZHzqBEGRgaTlpqKoroidqx1G5sbYOBzA1NwEvwBfuroO0thYz/DRQQYHeqiqLKWivJjBgR7OnzvN7cUFzp+ZpL6qnLzMNDJTEqmtKKUwM53xo0foP9hOVJA/CWFB5KfEkRodSkJYAMnh/phr7cfH1hw/e0s8LQ2J83MjzNUGT0t9wlysiXS3IdjRjCgvW0JdLQn3tMPWUAMrA3UyE6Lo72xhcmyEmwtXOTkxRnVVBbm5uURHRzLQ30vnwXaODvZx7HAfoX5uBHk7EuhhT1yEHxGBnkSH++HtbsfB1homx4bpPthEZlo8C44viQwL5OKFM8ycP01SYizBIf5oaauhrqFMW3sTk1Pj/PDjN3R2tWFhaYKCohy6eppoaatxwNaSwcO9fP36OYlJApQU5Rjs6+LNdy+5dukcFcW5FBdkUl6SS2NdJfk56eTnpJOeEk9JYQ6pSQJsLE1ISoylvaWeG9fncHC0wdLKhDhBJIcPdxMfG4b4TiFsrfRRkhVDTVECU11FDLVksTRQIjbImUBXcxzN1Aj3s+fB7SvcvnWJxPgQNDTlkJXZjpq6NPJ7RdA3UERPXwEjY1XcPKzJzk0gOTWaS5fPUl1ThoWlMcEhfgSH+JGXn0lVdSn2DtYcsLVAX0+T7KxUYmPC8fRwxsxYjwtnJ/np+6/55advCQ3woaG2grtLi9TXVRES7I+FuTGKCnIIYiOZnTnHo4d3uXhhmhvXr/L40T2Wbl2nvq6Ko0MDhIcFMXLsCO9+/p6K4ny83J3o6WqjvDwfP393lJRl0NNTQVtbgfVrP8HCSI2rFyYYPFhPSUYsgc6WuFrpobZvNzYWuqQmhtPeXMGxIwd5/vgmL57cIicjltgob2wstSgvzSE0yJGq8jRcnYwQRHsREWxPW0MGPe25pMd74u9uSLC3KcHe5vi4GGGmJ0dqrA/a+3djqLGHhrIsni5f49r5CV7cu85vPzyH337mye1rPL2zwMHGMpIFQWQkhZMg8Gewr5Ge7noys2KJjPTF1f0Agrhw9I20WbP+SwJDfElJjUcQG8HSrQV+ff+Ghw+WGejv5s1P3/Lu7Y/wz6zDs6cPePL4Hk8e3+P20nVevnjM+3c/AX98zOW8/vo5v/36C8+fPeKnH7/hh++/Bn7j0aPbnDt3komJYU6ePEpfXxumptq4uFhjaKyGrr4Smtr70NCSR11THlX1PWhrK2Biqo6xsTqRUT5kZwoIDXYjIsyLAD9H1JVlUFORRkt7LwZGKgQHuyMQhFBdkc/C1Yu8fv6Q71494fK5SZqqi+lurqKzqZyRvhbSBP5kJwWRIfChLj+aoiQfSpMDqMwMpijBm7xYVwrjPSgUuJEf40J1uj8tBRG05IXTlBNKQ3YgNSm+FMa4UCxwIyvcjvJUP4qTfanLjyUr3o+kKG8sjPYTE+mFo50B7i5mWJqpU1GaRllxEkuLZ2mozcLDw5CICDsiw+2IjnTCzVGHEH8bQv1sSIvzISnChaw4T6qywylM9CQhwJz0ECsyw60QeOvhY6tAfVEwWbFOpEXa01SWQG9LEVV5CTSUZXGku5lzE0dZvn6Fa5fOcWVmiqHBTs5PjzE9OUJDRS4p0f4Ee9oSH+7B5XPHmLswyvnJQYK8bQjysSMrJZLqkixiw/xIS4zhzs0Ffvr2FbPnp6mpKOXc2Sn++P0dv/36Cz/+8A389Ru//fqOX37+gT9+/5X3794Af/Lo4V0ePbzL16+ecevmAifHjnFyeJALp0YZ6GqmvaGCwd42KsuzmRgb4FBXPUOHOzjUVcepsQHamso43NPEofbK/yER/068/eV3Ls7MUVffwsWZObq7D5OZU4yWrhkrVwuxXVweIRFpZPfrI6dswNqtkvzXl0Ks2CTOp+tE+eSrbfxj9VbWbJZky0559qmaIqOoy2dfbeXTL4X4bMUWhHfIICGljJj4PiSk9iMrr4G4+D62bpdGVEIRZU1TDEzsEJfch5enP92dvRTmFFBbXkl/1yGuXb7Ci2cvOTI0Qlp2IT7B0ShoGKKoZYzQThl2ySqxftsuhER2o6ymi4SkLOlpOcxdnufm/CILc1d59ew5b77/gdcvnvP0ySO+/+4bRkZGyMktpLCkEidnDyyt7Kgoq8bfN4jywlIONrfT0dRGZ0sHjdW1dDS1MDJ0lKmJk0yMjXP0yBCzMxeYmBjj6NGjXJydYejoMfoOH2Fg6Bgzcws0tXehqK7LynVCrNywlf/nizVsEpVGTlWPrbvkcfYMRVnTlK075dghvg9tY1t27VFhjdAuNovI8MmqDzsQKzaL8h8rN/DJWmE+27D9v+Ui/muV8MehuRXrtvPlxh387fN1CO+UZr+6LuZWDkhIy6OupU9uXhEXZ64wOXWWguIKalt6UFA3Yo3QLjZul+LzdduQVzNgj7IuW3bJoaBjylYpBdaKSLFmhyRCEnvZq22CrIYhX2wS4e9fbmTbLjkMzB0wtHAkJDqF9LwKDMwd2Kuih4WdB2LSSmwVk0VD35ItojJsEZVhx+69iMuqIqmky+rtMqzZsYevtsuycqsMX22XQUhCCQ0TeyT2abBmixi7JPchKaOAk7M7HR2dtLW0cnSgl9Mjhzk93MfMqeMsXr7AvcUFHt29zdVLs/T39lFZXkVeTj7trR1cvTLHo3v3uXPrJlcuXGDs2NCHe0ycYOHKLHdv3fhoWfpXIHt5cYE7N69/DGf//xWJV8+e8vThI27duk1NbSNh0Qk4eQYSkZBJUEwKcWmFRCRkkllQgW9QGHr6xnh4eBEbHUN0VAQePt5YHrAhLSOdQ709HB4YZOjwkQ8qRFsHo0eOMtQ3QE9HJ12t7TTU1NJ7qIeKsnLKy8uJjBIQHhGDIC4BTy8ftHX00NTWwsbejuj4GPLL8vEK9EJeWY4tokJ8uWkl+pZ6lDWUEpsWg3eYH5IKUmzbtRU5JUkSE8Ooq87B1U6XxCh37E32oSK5Bj87DcLcDIjyMMbNVAErDXE0pNbhYqZEmJsBSb5mZAaZUxBhTZqfIQE2Sjib7EVzrwh6GvIYG2sTGR1GWEQwOXmZ7Nsrg6+vKwoK0qSmCkhJFVBZU4y+kTahUcH4BHvj4u2Mm68b0YnRdPZ2ERgWxOnpKaKjI7k0e5H2thZef/2cVy+f0lBfTWJCLAP9h7h1c4GlG/PMnp9mqL+H+qpyejvbmZs5z9HeQ4wO9jPU001jZRmJ4cEUpiUQH+pPUkQQjSU53DY5i42+OqEeDoR52JMQ7EWElyP+juZEezkQ6+NEqIv1R7hZ6mGjr8YBYy1CfVxpb6hi4coMTx/eY+nWIlcuz7J0a5EL58+ydOM6zfU1lBXlkxgbSZCnE9lJUXjYmeHvZou5njqRQV5cPneSuQuTLM5d5OL0SSqKc7E2M2CvjARB/l7cnL/CvMt3uLo4oKOrgZGxHuUVxR+Dqs+eP6KisoTklHhiBZFYWJogiIsiOiacktICBg/3MtDfzfFjhzk/PUFedgqhQd4IokNIEISTGBdBWLAPaYkxxEYEkRgbTmiAF852lrQ0VnFieIArs9OUFeegoiSL/QEzvNwdSBJE4Otmh7aKLIYaChhrK2JvpoWVniK2RirUFGeQFOGFu7U2SeGeLN+4SEVJBpqqezA3VUNHUwZ5ua3ISG9GR3sPe/ftYJ/CTqystRHEBfIXb+jtb0NLWxkfX3ciIoMxMtYlNS2BxKRYVFQVsLI2JSc7jdmZs7g423HAxhxPN0fmXb7j5vU5+g51MDdzjksXp/nrt3fcurlAdlYaZqaGyMtJk5+XxaXZ8zx/9ojnzx7x+uvnPLi/zOzMOerrqigrLSQ0JICW5nrystMID/FHQ1WRqZPHuXRpGktLQ9TU5FFVlUNGaht21vocbC7naG8T4b6OBLtbEelth4GKDOb6KjjbGlFdmsnC5SlOjw/SUJVHZXEq8VE+eLmY09ZcQ0ZKJBlJwXS1lhLkc4CYcBdiI1zwdTciJswOT2c98jNDSIh2JSHKHQ9Hfdzs9QgPcCDY5wCJ0d4EedvQ11HNw6VL3L1xganjvfzyzRPuL15m8fI0RVnxNFbnU1+ZTX1NLimJwRTkJXJtfpqqqjw0tBSQ3yuNlY05OXmZzF27xMBgD3GCKHy83Tl3doqpyXHu3rnFt9+8BH7n1/c/88fv7/j+u695/+4NP7/5ngf3l/n61TP++P0dP7/5gV/f/8Kff7znl58/BGZ/+fn7DyHrtz9y5851pqaOExMTQlVVAeXluaSnC6iszKepqQxnVwusbXVRVd/Djp1r2Lj5C7aLrkZaZht794liYKiMh6cVDnZGqOzfjbmpBu6u5pgbq2Nhpo6xiQomZhqYmKoTFORGfm4izQ3ljI30c+xINymCMAoy43l2bwH++hH++p7DXVVUFyVSmhVJTW40JamBVKSHUZkVRlGiH4WJ3pSlBVCS5EtujBs1WcG0lwo4WCqgoySWjpIYGrJCKIpzp782lbIUf0qSfEkNd6KhOInqokTS4gOwNFbF3FidspJ0DljrYW9riKqyFGEhrnR3VhMn8OGAjTqmpntxdNQiNNgOa7P9hAXaERPqjI+LEVnxPsQF2xLhaUqcvzlJwVYkB1uQEGBMiLMaWTG2+DmoEBtkTlacO3FB9lTkxBIf4kZBWjTx4X6M9Hcw2N1GXWUxfV2tDPZ08GD5BqOHu4kKckcQ6kZsiCt5qaFcvzxGf2cFNaXJuDsYEhfpTXyUH272ZthZGCCIDOXNd6/57uVLxkdHmD0/zYvnj4Df+OvP9/z153vgN3768VuePX3Au7c/8eL5Ix49vMvVuRmWb9/g3NlJ5q9dovtgC8P9B5k42sPBpgp6O+o4eWKAQ111jAx3kZIagc0Bfdw9LCkpSqaxLp+6iiyKcmL/h0T8O/Hg4TPSM3KRk1dCU8cYM0t7lNR0kJBRYq2QKH9fsYEvVm9lp7QKQqJyrNsmxTYJRZT1DyCrZsJ/rRJmo8geNuyQYeVGESTkNZFW0OLzVcKs2ijClu3SrN8shriEInvkVdHRMcPc3AE5OVW2bZNAWk6NsqpWLsxeJygoivzcIuqr6shMTaOxto6Zc+e5euUaC/M36e07Ql1TF6GCNITF5dkhpYiSliG7ZRURk97Lnn37sbN3wcHehUNdfZw/fY6psQme3r/Pdy9f8vjeMvzxB6+ePWb2/DSFBXmkpmVxqO8ICYlpqGvoYmFmjb6uAYXZ+Rxsbqe7rZP2xmY6mlo4PX6SM6cmGRoY5OyZaW7fWmJpaZmBwSNMTp3l7MVLlFfVc+LUGW7eeUBjRw82Th58unoT/1i1kS27ZPlqsyirhMTYJCqDkJgslg7eiEntZ6ekEqra5ihrm7F1lzzrhHfz5YYPGYfNO/fwlfAuPl2/jQ07ZVgnIvUxH/HZehH+c+XmjxmGlRu2s2LtFv6+Yh0ausZ4+gSzW2ovMnKKZOcVMzI6ztzV69x/8ITGli5sXfxYJ7z7w17F+h18ukaYPcq6SCposkpI7KN1avV2CYSlFNghq4yovCrbZJRYu0OSbbs/BKf3KGohJq2ErYsfGfmVOHkG4+IdirKWCRu3SSCvrEt0YjZuvuGISOzjs1VCbN0lj7DEfj4XkmTtk2W3JAAAIABJREFUzn2s3bmPFcLSrBCWZqu0Ckb2XuySU2fDNknWbdnFlu0S6OibUF5RQ3NzK0MD/RzvP8T0yAALF06zdHWWG5dnuDk/x/yVOU6dOoVAEI+dnQNRUTGMHR9n6eZtrs8vcOHcecZGjjE6NMiFM5PcWrj60cr0/NH9j3amfykQ/1qo/ldr072lRe7fvsk3L57y4tEj5q9eo7q6Fv+gcLwDwsgqrKS0rp3Kpi6qGg9S39yNrYMryioaREdGkZORSVpqMgEhwRhbmiNITKC75xA9PT0c6uqmramZuooqulrb6Wptp7G6lqK8fOJiBZQUFZOYmEhiYjIuru44OLri6OSCh6c33r4+uHm44+TujKefF6ExoXj4uyMpL8GGbWsREtvMum1rUTNQJTk3icCYEHwi/FDQVOSr9Z8hsnMDIqJrENr4CSJCn6IktYFAVwOcTRXJiXUjL84DL2sVTPbvwMlYHn87bdJC7cmNcCDD35TcYEsyA8wIPLAfK63daCiIoiAnho6uOmoayjg621FYkktNbSlJSdEIC6+jr/8gjk7WVFQX4R/iS2lVMU0HG9mvqYSYtBjmtuZEx8fw8PEDBIIYRkaGmb82x+SpCe7fu83y7UUaG2roaG9m/tplHj64w7XLM8xfmWV85CjHDvczPnKUvq4OmqsrOdp7iOnxE3Q11hMd4EN6bDi5SbF01ldy79pFhruaSYkIID8pmvSoQBJDvBEEuCMIcCfOz404PxeivZw+WJhcrDDRkMdIVR57M1087C3JTIljavw4j+4tc+3qFa7OXebm4nXmr83x+P6dj2NITbWVeNhbEu7rgrutKf6uBwjzdsXbyYbyvHRODPWQkxpPaV4GafFRFGSn4u3mRFxUGPHR4ZgZ65EQH0NBYQ4FhTlMn53k1dfPuHf/Nl+/fs7EyeO8ffcT586fprgkn5jYCAYGe3j2/BGvv3nB3NVZBno7ef7kLu0ttdjZmOLsYEVacizJCVGkJsWQl5lMVWk+vZ0tH2odK4s5PTHCzNlTjB0b5ObVGToaqwn180BzvyzRQd4kRwfh42SFo4Uebtb6+DmZ42Gth6uFNpUFqSSFeeJlrUOUjz25qZEcsNLGVF8JI/19GBvsRU5mM1rqEkhLbUBVRYz9yrswNVPBxFSVkrIMXN2t2blLCGUVeXR01fHxdae1rYHEpFiMjHVRVtlHcpKAm4vX8PVxR3aPBLlZqcBvdLQ2MDTYw7VLF1i4Ossf73/h3dufuHD+DDbW5mhpquLocID0tCTCQgM5d3aK6TOnGB0Z4sTxYUZHhnBzdaQgP5u62koKcjMY7Ovi/PQpPN0cUVXdi66uKg4O5khLbsVYX5n4KD8CPQ+goyxBiIc1Pg7G2Bmq4ONgjKWhCnGRviTFBhIV4kFWSiSHe5qYGuujqiQNS2NVUhMjMNbdi4GWLC11eXS1luLuZECgjxUxoU6UFwjITQuht6MUH1cTQnxtCPU7QFZyEOYGioT62REb5kZZfjw9bZVUFqZQV5ZJbmoklQXp3Ll+kfb6EiqK0uhqLSfIx47r107TVF9ASlIYB9ursbU1QU9PjYOdLTx/8ZgT48dZWrpJQ0MdB2wscHK05fTUBHeWbwK/A7/z9atn/PjDN/zx+zv++vPDkN+L54+ZnTnHg/vL/Pzme37//T2/vv/lwzV/fVAtFm9cZebiNIs3rvLixQPu3r3B3NxZBgcP4uRkSUCAGx0ddeTkJLBbcgtxiYHUNuRTUp5GelYUJuZqiIiuQWm/OCqqkujpK6CtKYuGmjQGeh/Oyoq70NWWR1JKCDNLDUzNNPDytiXAzxG7Ax+C7rWVufR31XPh9DF+/uYB3z6/yTdPFpg6fpChnmraqjOpLRBQmRNFRWY4uXE+pIQ5kxfvTUVmKCUpfqRHOFKU5ENlZjDVmUE0F0bRV5fGYH067aXxdFYkUZUZRlqYEylhzsT421GcFUVilC8ZSaE01RWRlRGDIMYfNRVp0lIi2CmyjtzsOFKSg8jOCqe2Jh0XZ30EsZ7UVKYRGmCLo7UmHo4GuNnpEOlnTVq0KzV5oZSk+RAfaEpWjC1l6Z6UpHkRH2RBXpInmQI34oMdONxeTmlmDKdHe7lw8ihPlucpz0tn4tggD5YWOHl8iKrSfCICPUmI9CHC34660hQWL49zYqiFrOQgIoMc8HI2IlkQQLIgCC9nK5qqS7lx9TL88Qcz0+e4ee0ak+PHubO8yNtffuDli8fcXrrOlSvnGB0dZHJylEePbjMxMUxXVzNDR/oYPjpAVWUJx0eH6GxvoKIwk8KMeDKTIulsq6KpoZj01EjSM6KJjPIiINCRtPQIUpNDKcgX0NyQT3Gu4H9IxL8TVbUtaOuZsn7Tdv7+6Wp09C3Q1rfgyzVb+WyVEF+u28EOCQX2KOmxYp0Im0Rl2a9jgbVzEPIaZnyy5sNL5kqhnfzHyvX8Y/UWNolIsWHrbnbslmPn7n1s2iKGlJQifn5h5GQXExWZgLmZLbvEZDA3t6O19RCtbV1EhMdQVVFLc10TWWnpBPr6MTl2imtz80ycPMPQsQl6jpzA0Sv4g9VGzwLvoChk9iqjpKaDvIIKVpa2pCSlcnPhOqeOH2f61DivHj3g7o0Fzk6OMzdznisXz3F2coKO9lZGRseZuXyd7JxClFU00VTXwc/Hn0PtXRwbPELvwS6O9PYzPHCYy+cvcv7MNOOjx1m6eZunT5+zcP0W46emmZq+SHFFDbZOHviFRhObnInkPlWEd8nw+VphhHfJflhj3robqf16bJPazyerhNkmvpdPVmxim5g8RhbOKKgbsXaLOF9uEGGd8G7Wb5dkm8Q+Vgrt5NP129gmrchmcTk+WSvMis2ifLFxJ//35xv+G4n4fPVmvlorjF9gBJk5xcjIKRIZk0Df4DDnLl7h/qPnvP7uDbVNHazaLMrfVm5k3TYJVgmJ8Y/VW1i/XfJjZeu/SMRmcTn261ugamT98T8o65qja2aH1F51lDSM2Kuih19oHFmF1ShrmSC+R5lVG0XYLi6Pup4FMUk51DQfQkPfkv/8dA3bd+/7UOu6WYIN4kpsklDmq+2yfLFFCmEpZUwcfVDSNkdSQZO1wrsQ3imNzF5lAoIjyCsso6+nl5H+bs6ODrI4e5a71+dYvDLL1UsfqnY7O7txcnRDUUkVVzcvjg6NsnjjNteuLXDmzFn6e/s4eeI4ly+c/W8qxP+uRHysc338gCf373xUJ/61S/H14we8enSfxflrDA8dJb+ghLLKOpo7B+jsP0bboaPUNHeRlJaPnaMbbu7eFOTlU1tZRW5OFg4uziipqxMaGUX3oV66u3tob+2gsaaBypIKKovLaa5tpKq0kiRBIt6ePqQmpxEWFkFwcChOzq4YGZuipq6Jk7MraRnpZGRlEhIZirOHC0oaSuib6SGjIM36rWvYJSfGdilhxOREiEgKxSXQg+T8VCISI7FyNEVk10Y2Ca1g04Z/oKsljYGmFM426tgYyJIS5ki4hxEORnJYae3CwVAGB0NZYjwMSfE1Q+CiRaK7LvFuOvhYKmKtI43oli8QF9uEppYKsgp7MLUyITktnkM9bejqKhMeEcDzFw+IjgnBxFyP3TK7iEsV0NjRgKuPCyraKny14SsMzYxo62glMzOdUyfHeXTvLr1dnVRVlrIwf4XHj+7x5PF9zpw+yczFs1y7PMP5M5P0drZzpO8QJ48fo66yjMGug5w7Oc6tq1cYPNhOVnwMWYIIWiuKONbdxszEMHOnT1CUKiAx1Je8xCgifVxICPEhMzaUCE8nAp2tCXN3wNvWFE8bY0zU96EpL4GtiTZpgnCaass/PPPECC+eP+X11y+5f+8Ot5ducndpkUsXznLy+DC5/1RAEkN9yY4LRxDiTV9rPSGezqjs2U1iZBCRAd5Eh/hRkpuOk40ZualJFGWlY66vg5WpITcX5/n69XO8vN0oKS34SBBy8zI5fKSPP/58z+3lReYXrpCSmkB+QTa3lq5zYuwYg4d7eXhviWND/WSmJZKRmkBSfCQJgnCCfN0pL8qho7mW3s4WhnrbaW+ooCw/neqSHI70tNFYVcSZE0NcPT9JYUYi8eF+pEQHoa8qj6WOCnZGmvjYmRDkYkWIiwUBDiY0lucj8HPB3UwDJzM19FSl0FTejfMBXUwN9mJhrIiejjSG+rLskdmIkuJ25OW2oKsnj72DIRKSW7C3N8HZ1RJjUy0MDDWpqS2nrLyQiMhgMjKTsTlgjqGBNv5+nijv34uigiylRbn0drfT0drA7ZvzXLl4ll/f/sjdpUUG+g+RnZVGfl4Wri4O2FibY2Vpir+fF4YGOqSlJvL0yQPgd3768VsqK0oYHxvhzvJNXj17zMWzpwkJ9CHI34um+gqiIwLx83YiJSEMEwMV5CS3oiK/Ey0lccy05HEwVSXK15YAF1McLHXwcbPGUFsBIx1FQv0dSYkLJC0hmLhIbxystVFV2InKPlH2SKwnKtSJ0gIBbo76eLoYoacuibeLMYVZkdy4Mk5NaSqZScEEedtgZ6FBbKgHfR3VnDzWTW5qJC01+Ty/P8+h1goCPQ9QU5bFUF8LA90NlOYnUpwbT1yML031BSxcnaK6MoeBvhbU1OSpqyvj2fOHPHx0l3v37vDw4X1mZi7Q0FDHixfPgD+BP/n++28/nn/77T0//vg9r1694OnTx0xPn+bEiVGePHnEL29/5Oeff+S7f9qWHj+5x/kLp0lMisXXz42u7hamTp/g2vwME6eOkpYhoP1gDdPnjjM8cohzF05QXJZKS3sJNfU55BfFE5foj46+PKI7V6OsIo62jixa2ntQV5NAR3sPOtp7UN4vxn4FURQVRNDVk0dHX57dEpvQ1JIlIy2CspJUMlLDycmM5vqVSc5NDnJiqI2TIx3cvjbJ5bNHuDDZx825E3TW53KoqYDO2hxK0kNJj/agLDOchuIESlIDSYtwJkfgTnasGxmRThQl+dBaGkdHWQI1OWEkBBwgMdCe7GhPytMjiA92JiXGm4yEEKbG+ogK8yIrLZq6mgIM9ZWJivLDxEQDLy87UtPCOTLUwtX5CfJyo7A9oE1JYQL1NdnkZ0aRGO2Ju70ugmB7UqJcqC+OoakslrwEF4rT3CnP9CUzxpH8BC+O91Uw2ltJtJ8NA62ljPY2Mn9hnMljvbTVlnB8sBv+fMubr59x+dwkV85P0dVSxZnxXgRhzhRkhDHcV0tlUTw5qcEkx3rj62ZKTJgHUSEeFGYlcXvhMt+9es78pUs0VNVwbvI0p8ZGWb61wE/fv+Tu7QVOjAxSVZ5Hfk4yw0e6OT89RntLNRmpseTnpOLr5UyCIJyy4jzqq0qoLMogOzmSgqw4jg93U5ifRFysH8kpoXR2VZOTK6CwKIHkpECKi+IY7KulMCfqf0jEvxNbd0iycrUQCvu1MTa3R1RcjjWbRdi8Q4ov13/w5YvJKLNX1Yhde9TYr2OBtJIu4nJafLFxJyuFdvJ//G0Ff18jxN/XCPGfX6xDVEYJHWNrTG2cEdstj7yCBubmdnR3H+bw4CjhYQJ8vYIxNbLE08OPjMxc9sor4ePlT2lxGeemzjI5PkFleRUtTa0s3rjN8PAEg0cnqG7qRkRSkb+t3IyyrjkO7v6YWNoRGZNATm4hx4+PcehgJxfPnGHp+jUWZj9YXO4tLvD07m2OH+5n9txp5mbO09LQyMjoBB1dA7i5+6CsooGTgys1VbUcHxqmv6uLY4ODzF28yOzZ88xMn+Ps1GmuXrrMk0dPuXD+Ege7B2ntHqCqrh2/0FhsXXzYIirF+m272bNfG2efUL7aJMLKjSLs0zDCwMadfVpmfLpuB5+v28Hna7ayRWQPKlpmGJg5IiH/4cv7qk07+WqjKCLSSohIK/Ffq4X4vz5fy4adMqzZLsF/frmRLzaJ8KWQOP/np+v4Yv12PvlqEyvXCbNi9UY2bRElI7uAguIKLG0cKC6r5ujIOJU1jfz6F/QMHkNMWoHVW8Q+KiNfbhJlxYYdrNwoworNoqwU2slGsT18slaYL7eIoWpkjb6NC+tEpPhKeBfGB9yQV9Xjk5Ub+WKNMGs278TZK4T0vApkFDTZuE0Cqb3qGFo4IiGniqK6IZ39owRHJbN6kyhbd+9FaLcynwlJsUlCGWEZddaI7uVLYUm2SO7HyNYTM3tPNIxs2LBdgh2S+9i8QwJ1HSOCwmNpbGzmWH8PY4OHmJ0cZ2nuMrcWrjJ7/hwtLW2EhIajp2+MlLQc7h4+nBg7xfLt+yzM32R8/CT1tXVMjo8xN3P+46jcv9SHe0uLH+ti/zUu9+zhPR4s3/pIIu5cv8aT5UVePFzm9o155i5foaenj4EjI7R29lFR305pTRu5JTUEhMSSnpVPbV0TeTn5FOTkkpyYhLm1DXJKSkTExDJ49MNieltbB/W1H0hEWUEJbY2tNNU2kpyYgo+XLxkZWURHxxIWFoGnlw+GRibIye/D1t6OgqJCyivLSEhNxDvACyGRzexRlEHTUI2d0jvYoyKFvdcBbNwscQt0RstcD0klaQKjAzCy0kdDbz9yCrvYJb6BxAR/BJFuiG9fQWyQHXlJvoS6GRDmbkiYmx76ezdjoyWBo44k9hpieBpIkuptSG6IFcH26ljrSCO+/StMTTVRUtmLvYsdqVkp+Ph7YGdvgZzcLqSkd7JfVR5VDQX0TbUxtDDAysGS9cLrMLQwQHqfNNpG2ugb6pGansKZ05Pcv3eHE8eGuXV9gZzsdOIEUdTWVPD40T0mT40xfHSQ0yfHGB8d5sbVywwP9jF2bIjWhloGOjvISkqgs6mBiaHDpESFEeBsS35SLMnhgdy0vEZLeT5pUUGEejiQGRuKr4MlgkBPsuPC8bI1w9ZQEw8rY2z01UkO9yc5KgBXG2N8XWzpO9jMieHDxMdEYqSnjSA2miOHB5i/NsfLF0+4u7TI2dMTdDTX4+l0AB9HG1IiAoj2cyPI1Za26lIy4yJpKi9EEOxLWW4GFflZ2FkYUZqXQW1pEaW5WQR4uDJzdorffv2FG4vXyM5JZ2x8hPmFK7z6+hmtbY1cuDjN73+84/byIiOjQ1y4OE1tXSWLN+d5++4n4HeODfXjaGdFRGgAXR3NRIUHEBbsQ6CPG9FhATRUl1JenEV5QQZVxdnUVxSQlRxFdUkOgR72lGQmc/JoD4NtdbhZGWFrqEmYhz1ulga4WRrgYaGHv50p4e7WFKV9UHsC7E1wNlLBUEkcfWVJLPT34WChjqeTAQfMlHGx10FVcRu62hIoKWxDSXE7igrbMTRSxNHJGFMzDRyczMgvTENLW5lYQQR29la4ujmQkhpPXHwUsTHhmJsZkp+XSXKSgPycdApyM7izdJ0fv3sFf/3Gmx9e09nWTIC/N2mpibi5OuLibI+KsgJZmamUlxVhoK+NpYUJZ06f5M1P3/H0yQPe/vIjx4YPc2n2PPz+nsrSIpwdbP45+DfJ/eV5osJ8sTBUR11JEk0lCUy05THSlMFITQpPO138HA3RURTDxkSdpNhAgn0dCQtwobY8k8riVGLDPfFyMcXd0Qhj3b3Ex/gTH+2Ng40mpgZ7SRJ4E+BtibGOPMryO4gKcuXK+RGKsgR4OBpRWZjCtYvjvHiwwC/fPuRgYwkDnbVUFqYQ5GVLfIQ3CZE+VJdmUl6YSnZqFHkZ0STGBRDga4ebsymTE/3AG378/gmTk8d49+57nj97yPtff+b333/l/fu33L59i3v37vDu3S+8fv2Kd+9+4aeffuDkyXGuXr3CN998zezsRY4cGaS7u5PCwnwqKsqYmjrF9NlJxsdHGR4eZHxihIrKYppb6oiJDUVCUgRZud3o6KoiK78Ldc19lJRlMzTcRV5BMhOnjjB6opeq2hzCIt1Iz4qgrjGPkHAX9I0UMDRSxMBQAU0tGTS1ZFDeL4byfjG0NKWxMFfFylwNOVlhzC3U8A+yx9fPDl29fTjaG+LqYoyetiyRYa4IIjzobC2iqTqT3LRQ+g+WcePyCWbP9DM21MjYYCPnxro5e6KLnuZC6ovi6WnMo6+5gKrcaCqzPtic8hO8SAqxJTXMnrw4D9IjHAlzNSIhwA5/O11KUkIpSwunMCUUO2NlbE3VKM1NIDEmAG93G+ysDTDUV8bPz4m6uiIMjFSpbyyhqbkYQyNFSkuSKCyIIzcrhpNjhzh1vJvs1DCCfazJSgpAEOZIXOgBQr0NcbXeS2yQKVnxTuTEuVKTG05atCsdNWl01WXTWJKMm7U2+clhRAe6UpAWy+zUKDevnOfSmXEGDrYwPtRPf0c91UXJRAXZ09dRSmluNGnxvh/yGPF+xIQ6k5EUiq+7DYfa6vjm6SO+e/Wc5w8f8t3Lb/j1zS/w1+/88etPfP/NMy7PTNF9sIG0lEjiBUEM9DXT0lRKbXUe6alRJMaFoae9n4HeDiZODHHj6gytdSXkZcRSkJPA+GgvWRlRpKSGERHpSX1DAT29tSSnBBMW6khsjAfZGWEkJ/j9D4n4dyIiJg0nz2AaW/swMHdg4zYJnL1CkJLX4KuNouyQUEBIdA/rhCXZIaHEum1SbBKVZZ+GCWu3S7NFYi/Sarqs2CzCelEp1u8QR8vUGrMDLkjIKbNLQg4RMWni4tI4duwkhwePUV3VQE5mAUcGjnFzcZn09ExU9quSlJDM2TPnuH/3AacnzzB0+CiHB45yePAYQ0NjtHT0o2tiy9ot4mwTV8DWNQBdExtkFVSJiUtm6fY97t9/yPTkFFdnL/Dq0X2eLi/x8sEyj5auMz97lkvTU1yanuLUiRF6u7oZPHyM/sOjeHkHEBYeTUZaNuMnJhg/NsqZiQmODw0xf3mG2bNneXTnHpcvznB1do6L5y/Rc2gQywOuKGjoo/f/svdW0W0m5tr2Xvvbe7e77XAyYXBixxTHzMzMlhlkkCVLtmRLlpmZmdmOHTscB+www4TJSRyeZCYZxrZTmLbXd5D+86/vvIc9eNbS0fseaa33Ws/93FdgFHGpCqycffhgtRYb9S0wMHfC0TuUt5ZpsE7XnDXapsRKsn+xPa/Xs2DpGh026ppjau2Oh18kprYerNxggLWzH4lp2SzT0OfD9Xq8t1abd1Zr8f46HZZovDm0/vXStb94In79/mp+t3QtqzboscXUGm+/YMSSdELDImnv6GHX3oOcOnuJq7fuMza9Fz1jazT0TFm+YTO/Wbb+l2f/eula3l71ppXpt8s1/v93rtXBwSsEB68QPlyvxxptYzYZ2fD2svWs2vDGsr1srQ6eAZEUlDcSHidm3SYj/MPiqWvtR2vzG2t5ZEIaYnkeKzX00Ta2ZaORExtMXVmmbcGHm8xZZ2DDMi0T1upZ4ewbgam9JyHRIjQNLFjzz/iUgZkdyVIlwsRU9u6Y5tCuaU7OHeDKhbPcuHKZUydOMjY2QU1tIxlyFUamVnh4B3D42GkePnrGlas3uXr1Ol0dnWyfmuTG5Yss3LzGw4XbPH/0gMf37/LkwQJ3rl/h+aMHPHmw8P8YsZ89vP/mRmLxHl98/JjXTxd5fPc2ly+cZ37+CJPTu2jtGqCospGCyia6hyYpr26horqBmtpGSopKqamoRJ6egbd/AOa2tvgEBLJtx05GR8dpa+ugpqqWlCQRmTIF1WVVDPYMUF/bQGF+EdnZOSQlpZAqTiM2LgFnFzf0NusTFi6gp6+X9s42JBlpiKQpbNTbgJ6xLgbmeixZ/R66ZpswttuCpYsJpg5b8Bb4stFQC3VpNt7BHtg6mxMdH0SmMgVfPzt8PC2Ij/LAyWojxcpYijIjKUwXEONrQpirLmEO2qQGWCANsiQvzgV5qBUZoTbkJPngY6uDo7U+AQFuRMWEY+tiy0adDSjV6Xh42WNiooO2znrcPB3w8HZCU289RpaGbNDVwMnTkbRMCZsMNhGdGM3+g7McP3mMmekprl29zKsXH7O4cJfdu2aY3beL0JAA9s/uZueObUxuHeXIof3cvn7lzX/3wln27pimvqqciYE+9k5P0VBRRn9rM03lhRRnSqhQZzDe1USpUspkbysHp8cpU2VQla9CnhxHYngQ/S11HN49jVqaQkKIH7kZKRQp0xDFhJCXISZLksjRA7sZ7OmgoqSQjpZGJsZH6e3p4sKZk1z76AKfPn/C4t2b5GfJSRPGUFecS4U6gySBP4qkaPIyxDRXFFGUJaNAkUZfawP7pifoa2/k1uVz1JQUopJJSEuM56Nzp3i4uMDWyVEy5GnMze/nrz//xFdff8aTp4vsP7CHnt4OqmvKGRjsYWi4D2cXe3btnuHEySMMj/TT3FBNQ20F05Oj1FWX0dfZjDwtmXRxIqmJMRRmp1NZlE1NcQ4d9WVU5GdSrJbS3VRJVUEm1XmZzAx2MNXbQkW2DGVKDIr4MNJjgslOjqI0I5nM+DCqc9KZ6Gkl1scBf1tD/Gy24GdniLfdZnwdDQn3sSE5xou0xACE0W6E+Fng7bYFGysNrK02YmuzCRdnQ/wDHPD2sUGdm4YwSYB/gAfpGWK8fdxQZctpa28kJjachPgoMtLFtLbUEx0VRl93G3/44WsunjvJvTvX4W9/hr/9iS9ff8Kjh/doaqzFz9eTiPAQ4uOiiI2JIF0mxs3VEVGKkO6uNl6/egH8zNdffcbXX33Gq08/5sL50+zZvZ3OtkbkslQEQT5kZaTg526PjbEOQV72JAi88XI0IibQEXlSCLnp0UQH2iOO9SEiyAmlNI768myK1RIyJTGI4oKIC/cgX5lEgSqZlDhfsmQxXL9yluQ4P6pK0jl36gA1pQoCvGwI8rHDw8mMPTMDdLVUUFWSycRQGyfmd9JUU0BJXjqXz83TWJ1PpjSeiaE2eturKcqR0lBTSGa6kJqKHKrKsklLjUCRHocoOQwPN3NkabGUlSiZmuhnZmaMsdEBZqa3cvTIPM+fPeHx44fcun2NQ3Oz1NQRpncVAAAgAElEQVRWsHPXNHPz+zl6bI6XnzwDfub8hdMMDfdRU1uBh6cLAYE+WNuYY2NrwcBAD9umJ8hWK2huqaO9o4Hunhbc3O3x9nXC1t4ES+stmJjp4uvvhIeXLYIIHwKD3YiJC8TMchNZ2YlM7+ilp7+G5rZiAkMc8fK2pLRMTqpYQFS0FxHhbjg6bMbD3RQ7W138fawJCrQnTOBOaLg7bu6mBAY5IEzwx95Oh/gYLyIFLuRkxVNWKKa6REZDZSa3E75l73QXOyZa2TpYx76Zbg7u6qcqX0xnXQ67xpsZai9mW38NfY157JloYqyrhOYSMfnSUBRCb1Qp/pQoIqnLT6G3Tk2lKpnOShWdlSpq8tPITAkj1NMaYYQX1cWZVBYrEAS74+xoSkdHDYcO7SRLJSE2PpT6hiLq6vPJyRbR0VbOD9+95P7CBdpbSpGmhCEVhVCWn4oiLRSFJIAsaQCyJFcq8qOpLIghS+TPQEseVXlJVOYmUqqKIyslmBxZFPcuH2Gko4JdW7vYt22Aib4WZqdH2DHaT2GmlPSkKJqr1HQ05NLfXkJZnoiqYik5iliyM2KIj3BHnBhKSnwILbWlvHh4H/7+V/j7398sqv7yMz/98A1///OP3L5+nrGhdhpqCqiuUBEf40dzQyEXzx2ks62crrYqKkqUlBZmMjrYwY6pUR7dv87J+d0M9zZy/fIJPn5yi3RpDGPj7VTX5NDQXMTMzj6mZrpp7ywhR51IZkY0xQXif0PEv3IuXX/I9J7D5BTV8f6KjWzUNUeckY9PSByRQhlrNxmzWtOQJat12aBnyUpNI95duQkjGw8cvQWM75mnZXArxg4eeIbF8u4qDQytHNHUN8XayYv6li5c3P04deoSZ85c5qNL12lr7SY/r4T9s/N8+82PfPTRFawsrKmvbeD50495/PAJi/cfcurkOdrbeti+fZb4RCnBYXFY2XnyzlIN1mkZ4x+agIWNK6GR8fQNTnDu/EccOXKMU8eOvjENL9zg6cJNPn5wh08e3ePlwwUWb13n8plTHNy7i+mtk+zff5TpHQfIzy8nN6+Y0eEJThw7zrWLF7l8/gwXz5zk8f27PLx7l6cPHvDRuUucPXGG6akdJCaJWa9pwBZLJ+LFmazTMebd5Rt5+0MN4kSZ+IbG8+F6Pf7zdx+yVscMe89QcsqasHILQs/MibeXa/L+Si0MTB3xD03ALyQeIytXdIxsCQhPpLq5jzXaxny4Xo93Vmu92TxovAGK363YwK+XruV/3l/LEg09Vm3cwttL17BeS5/ouCRU2XmER8Tg4xtIUrKY3oFRxqZ2kpAqZ72uCf/11ocYWDqzdIP+L7Wx763V/uX3u2s28bsVb0Rzy7W2sF7PDF1Texy939SybjKyYclqbXQMrfnfd1ey2dQeSwcv1m0ywsjSGUMLJ379zgo8AyKxc/Vns6k9AYIEvAKjSEjNJCgikbeWrmfFJgs2mDijYeyEhqEd2uYuaJs6YunsT3RSBh4BUYTEpBAY+WbroWNsg4aeKVFCKR7eQUSHC+hvb+HE4UOcPn6MPbt2Mzt7gGPHT9M7MEphSSW+AaEIkyWMTU5z+859Fhbus3fvLMODQ5w7dZLFu7e4dfUj7t64yqN7d7h/+waLd29x88ol7t64+ou1+smDhf/n0PrTJw95sXiX5/dv82ThNrevX2Pfvv3U1LeQocxDJFeTJMumrL6Divp2Wjr7KS6pJD4uCVFyKgJBBL7BwQRHR5GclkZ3/wC1dQ20tXVQUVaJm4s71mZWBHj709TQzNjIOAUFRQgEETi7uOHnH4iffyB29o5YWluRkipiaGSQ7t4uRNIUAkL90NTfiI6RFqa2RqzdtIIt1vpYupjhHeZGeGIwXiHehAsjMLY1QpSRRG1zOUHhPrh5WKOptQx/XzuK80TkZcWTlRpCTW4SqmQfEgMtEQVb4WGwjACzNbRlx1Ip8SfJczMpPsb4WW4g0tcGe0t9XNys0TfSQ99EHyt7SwpL1Ow/OM38kV0IIv0JCPNBIk/BK8gdO1db5OoM0jIlSBRiIuIj2HtwD4fmD7J9+zQjw4PM7t7FzctvwH529w7q66pYiHhCWWkhPd3tTG+bYHb3DmZ37+D4/EEOH9jHgT07mRobZvfUVg7u2sFQVwdNFWUoxYkUZ0qozstk50gPlTly6ouymerroEKtIDstmap8FU3lhZydn+Xzpw84smeGhLAgMpJiGetuJV7ghyhWwJ7pcS6cPs78/j3smpni689f8erTl5w4/sbE+njxLndvXGF8qIeq4lyUaUnkZqSQmRzDrtFeTh7cyckDuzl/5ACZogQqC1QMdbZw+8p5Lp46wuyOSUpyVCTHRDLS08npY/McOXyQU6ePYe9gTWdXK999/xUvXj7l6LE5Tp0+xtlzJ0kVJ5GZlY6ZuRH2Dtb4B3iTJhVRVV2Gi7MdcdECQgJ9iI4Ioau1nqrSfFRyCbkqKTkKMeUFmVQVKultraKtrphStYzKfAVqSQLZqXHUF2bSUKQiXyZElRSJMjECRXwY8rhQMmKCkceGUJgWR0m6kJQQDwLsjPC3NSTQ0QRzrQ+xN1qPl60+Yd6WpER5IhH6Eh1ij7ujLm6OuhgbrsTBVgdXFyMCg5xIEAYRFOJGujyRwCAvNmxcg62dBaVlBcxs30pxSR4uznaMjvQjSklAmBDNqePzXDh7grTURAZ6O+Aff+XLz17y/ddfAD/zcHEBlVKOICyIxoYatk2NMz+3n/GxIW7euMLig7t8+slz/vD77/jzn37Pz3/9ic9ev2Tnjm1cu3qJY/MHcXawxs7SGE8nKyICPPFyMCMp0o9CRSKyhEDkycEoxQLy5dGkxftQrE4iPTmM5JgA4gRelOZKUUrjCPaxIS0pBFlKGEkx3ihlUYji/ZCJBByb38Pp4/vpaSsjKcYbb1dzKkpyqKvIYbi3kTxlKgXZEvJVYnraqrh7/QyH92/j+NwOBjrr6WyqoLOpgr0zI9y+cpo7Ny5wcN8U+/dspbezFqU8ieysJLKVycjT43BzMcfd1YLQYHdKi1R0dDSwf3YXQ4O9bJsa58XLp1y/cZlDc7OUlRcxtW2cJ08X+fqbz3n67CGPHt/n3v3bXProHBnyNNw9nHF2scfVzRH/AC/UOVkcPTbH+MQQYkkSySmxDAx2EpcQhpWNIWkyIZt01mBuqUdAkCtbjDbi7etASZmKgCAX2jormD04zt79o0hkkciz4tm7f5SFe+fo6a3Gx9caTy8LnBwNyFTEIU4NIyM9Gh9PC7w8LImJ9cPB2YgEYRDCxEBy1MmMjzWRnRVPfKwn6sxYcrLiKMtPpbVOTXdzAY2VmXQ25rF7qoPp0SZaalSopZGMdJayZ2srHbUqdo02cfXUdl4/Os+NszvYOVRNQ2EKRRnhVGbH0VevZPtANVM9lbSUyOmpyaGvLo++ujyaShXIE4PJTAknLsydI7OT9HdW01RXRFNDCfHxYWydHMLX34X6+mImp3qZ2tpLfGwghfkZnDtzEHWWCLkslkK1iAJ1IqIEb4pyYlHJg8lThaLK8Cc3KxhJvDsTPWU0lqaRJQpEnRZKfbGYwsxYOuuyGe4o4+BMH49unKa3uZyZwQ7Kc+UMtdZyaOc4Q51VdDcX0FytJDs9CmGUB1EhjjRUZnH6yDTH52ZYvHOR188f8M3rj/nh6y/40w8/8Nc//MQfv/uO1y+ecvnCcXZsG6SprojiAhnlJRlkZwlpbylk7sAYPZ0VNNXnkZocRntzObO7Jzg2v4dL544yv28bd2+e49SxvUxOdBMXH0RtXR77DkwgzxKyZ3aM8qosRKlhKLJiKS6SkJ0V/2+I+FeOkZU7Znae6BjZ85v31/D2hxsxtHTD3N4HfVMn/s9vl7NygyHahnYYWbmzTtuMX72zmiWrddHQt6R9cIoUeR6bLRxZo23Eel0T3l62Hu0tFrj6hBCXKKW+uYcXn37Fg0cv6O0dpbS0ltbWXupqmxkeGkcikeLq6s709HYePXzGF59/Q2/PINExQlrbusnNLcXRxRdHF19MzJywtPXAwsYdLV0zTCycSRTJGR6bZnb/PHv3znLz6hW+/uwTXjy5z/PFOzxfvMWrZ4t8/eo5nzxe5PqFc8zPzrJ3xx4OHDjGxNQepFIl4RGxHDtykrOnz3Dz8mUe3LnJ/ds3eHTvDo8WFrh05gzH5o5yfP4YU1tn8PEJYY3GZvLLm4hJlvM/b69gyWptlq3TQ0PXjFR5PpvNHNmob8Hy9fpM7ppn3+FzbNhsgatvOL/9YC2/emsF2gbWJIiyiEl889Hs6huOtbMfAeGJrNM1/eXA+f11Ony4cTNLNPR+aWj67/fW8Jtl61myWpvfvr+S9z5cjV9gGCWllRQWFqNUZtPY1EZrRy8unv688+FaPlitxUrNLby3VpsP1uvy7lrtXwzUH2oa8M6aTfx2ucabSNMabX6zZC0rNbewZK0OWyyc8RcI0TW2Y9k6Pd5euo73V2zkg5WaLFurg6mNG+Z2Hmjqm+PoEcSK9XpsMXdEz9gWC3tPVAVVKHLKCAwXoqFrxmo9SzaYOLN2szXLNY1YrWP2BlhMbLFz9SVKKEGuLia7sBJbFx+cvEMwsHAkIDyR+CQZ2tq6pAgTaGtpZXBwmOqaBlo7epnZuY+Synoi45KJjkuiqLSKwqIyDuyf5+HDx/T3DjAyMMitK1e4d+s6504e4+rFczxcuM29W9dZuHmNqxfPceXCWRZuXvtl+7B49xb3bl3n0T/jcc/u3eLxnes8f7DAw3sL7NmzD1VOIRHxqcSlKpDnlFPe0EltWz8t3cMkp2bg6OROTKyQqOh4ElPTyMwroKy6js7eAWpqGxnoH6G5sQ1/3yDMTCwx2mKKWpXH1vFtFBaU4uTohqaWLsYmZjg4OuPg5Ijgnw1P41vH6O7tIlOtICo+AitHSzR016JlsIH3VvyOdXqr0TJaj5mjIZ4hLti4WKIqzCQiIQxJpoiIuFAc3KzYYqRFTEwgsdG+FKpFVBfJaKlUoE4Npq9OQa7InyQ/M4qSfJEFWpPsaYgyzIZMgQ1pgRaIQ+wJ87QgPMgNJ2dr9Ax10Tc3wNHDkUCBLxJpHOGRPqzbsAxzW2OWrnqP/3n7/2BsZYREmYaOiS6/fudXbDbdTEllMQ5O9iiVmVy6eJ4niw94trjIlfPnOXfqOG2tjSizMujqbKW9rYnqqjJGBno5fHCWC6dPcOTgLDumJhgbfCOa+/+2EV0NdagkSRQpxCiSoqnMkRPt706Iuz01hWo66yroqK1kdtsEX3/yDP7+Z/jTj1w4Po8qTUxZrpJtwz3/bFjK58tPnvJ0cYGTRw5RWVpEWWkxE+Oj7Ng+zfnTJ7h26RyttVUkRIYgjo8iIsATpSSBfEUqx2Zn6G+toaE0n0O7pijIktJWX87OyRFePr7Hd5+/5MdvPmOgu50Thw/S19nK9m3j3L93m/nDB3D3cGZm+yRd3W2s11hNdEw4r16/4PVnL/n6m8+JjglHT38TZuZGBAT6UFtXyZOnixw5fJCx0UEK81QU5WcjEkajzBDTVl9OeYGSif4ORnuaqS5UUpItpUgpIVsSS1FmCmXZEnLT4slJjSI3NRa1KBJFQgjKJAGZwlBSw73pqi+jvbqQxkI5raVKMoWhhLlZEuxsRpibJYGOJvjbb8HVVBM7w7UEuZqQFu+HROhLeJANxpuX4+Kkj5e7Ca4uRri4mpIgDMHa2oCAADcsLA0xtzBi774dnDl7nJzcLErLCpBJRUxNjjI2OsDTJw+4cfUiycIYgvy9iI0KY//u7W9y+M8e8/sfv+Xj54/ZNjVOWWkhc4dmGejvpqQ4n3sLt7h/7zZPnyz+YtX99psv+Otf/shnr18yONDH1OQY4mQhTvZWeLrY4elkhauNKZEBbihTo2kszqRMlUxBRiw5sgjyMiKQJnijznhTiylNEuDrZkZDpYqy/DQigpyoKVUgFgYgSQxEKYuivEBMmL8N6aIQVOlRZKSG4uFoQIY4grn92zl/6iCqjAQkSeHMz07x9P41Ht29zN6ZEUZ6m8lRiMhXSmmoLCQmzI+qYjUn5/cyMdrH2HAPUxP9VFXkIIwPITrSl5SkUMpKFBQVyOjqqKanq5axkQ4qSnNob6lFJkkkWyVHKhMRHhVCRXUJji62pIiF9A91k1+k5uD8Pl59/oIf/vAtH3/yhJNnjnLs5DzffP8FW7eNIs1IRamWEx4VxMBwFyXleezYPYkwOZqY+FBq6ksws9LD0dUcR1dzvPwcEMti8fS1w9PXji0mGzE220hgiDMhAjcyMhMYn+xkbGsHM9v76eyqwt5hC1sM19HUUMjcwSkyZLFEhnvS2lRMfW0evn4OpMuFiCWRhAlcCQ1xorAglaQEP5IT/ehuK6K7rYCa0nQKVEJK1Cm01eZQX6agIEtIVb6YitxkagrFNJTKKFUmkCsTUK5OoKYgicEmNcMtuYy05jHcqmaoScVgo5KhJhXDzTmMtRYz0lzMzoEGprqqGGwooLNSRV2ehNaKLJLDPVCnxTA92sG5E7Nsm+xj585RhEkRREYH4ulpT3a2hKIiJbGxQWRnSXjy6AY1VXnkqiVIRGGkp4WTkxVHX1chGWl+ZMn9iQgxIV3sSZbYj4qceHKkIeSlh5GfIUAlDiQ5wpEcaQjqtFDy06PorsulKk+CWhxNc7ma0/u389Wze8zO9DPRX0ehMpEsSQTNNdkcP7SVS6f3cOn0HrYOtzI/O8Wty6f45Ml9/vj9N3z9+jWfvfiEH7/+misXztDdXkdDTSElBXJyVEkoFbGosmLJUkTT2pxHS1MuRfmphIe6cGh2ilvXznDv9kecOXGQHdsGOX/6EGdPHuDi+Xl6eusJj/Bm995xzn80z8S2bmTyOAKDnJDKoqisyCQvV/RviPhXjptfFDYugXywSodl6zazcoPhL9Gl//jv91m5wZCla/T4YJUO7y7X4p1lmmyxcMXVN5LNZs64+AiwdQ/k7Q81WLPJkKVrtTGwcGTdJiMMzOzYYmJLVV07p89d48JHN0lISsPeyROpVEmCUISvXxDpGQp0dfU5f+ES/AP6+ofx9QtGkiYnL68MmUxF3+Ak2bllbDa0wtUjEH0Da8wsXHBw8cfNKxSpPJf+oXHm5g5z7eplHi/e5eHCDT77+BGvnt3n06cP+OTxIi8ePuDB7dtcOX+RU0dPMz09S2V1OyKRghSRlAOzcxw9fITH9+7x4M4NHi7c4tbVSzy6d4ezx49z4vBxTh45xcHZw4hEGegaWCGIk+AvEGJq68GHa3XRMbJlnbYJLj4CjKxcWbZOjwSxksLKFjz9o9DcbMkqDQPWbzJBz8gOV28BBWVNJKep8QtLwF8gRMvAik1brFmmoc/yDZv5YL0u76zWYukGfdbqm7FS2+jNdmKN7psD6xWavL9CAz1Dc6JjEmhpaWPfvv3MzR3m/PmLdHT2YmxhxxZze9ZoG/PWCi1+s/wNOCzZoM9bqzR5d602a/TN+EBDj98sW88yTQNWbzJiyVod3lqmwepNRgSEJ+IdHMuydXqs1zFlk4ElJtauaOqbo6FjQkxSOnJ1KU6ewVg6eLF6owGrNxqwYr0eqzZsJjBcSLxIQVBEIhv0zFmtY8EqXQuWahiwYqMBuqb22Lj64eQZiLOHH1b2rmTnlyIUyVirZYAgNgXPoCi2WDiTU1zNFkNT7OwciI1LJDIqDkFkHHXNndQ2deDmHYiFrTNp6Vn09A6hUuYyMDDEg3v3mRwbp6mmhotnTnLxzEnmZvfw0bnTPHt4/xeQuHbpPDcuX+T+7Rs8XbzHkwcL3Lt1nTvXr/Dgzk2eP1jgk4cPeH7vLi8fLfJk8QGHDs1TWlFLslRJijyPrMJqSus7qWzupbqll/DoZFw9/JFn5SBJV5CYJiMxTUZecRmdfYN0dvXRPzBCd1c/Odn5SFJleLr7EBURS0lxBVWVdURGxbHF0BRrGzvsHZxw83AnXZ5B/2Afw6NDNDTVUlJZRHFFIcFRAWgbamJgrsOyde+zQnMJK7WWstlSG78IT3yDPYlKDGezmS4B4b7oGW3CwtqIiMggXF2t8fGyJU+ZQq48jkJ5DB3lGQw3qghz0iE1yApJgCXFid5kh9tRIwkgP96VKGdtkoLs8HHYgoeLBdZ2pghiBdi42WFkaYh/qDem5tqYmmvj5mlHYlo8Grpr8Q31QihNZJ3uelZprcYz2AuRNIWO3na8vT1paqzn3u1bXD53jlNz81w8fZqPnzzk0sWz3E74lsGBHkaG++lob2br6BDjwwPMze7hzPEj7JqeZNv4CMPdnfS1tTAx0EdVQR4JYQEkCfyRxgkoUoiRxYeTGOZHiSqDyf5O9k2Nc/fKhTcA8Zc/8Nfvv+XFw/ucPTpPQ0UpxdkKooK8yc4Qs3dmglNH55jdvYOB/l7q62oY6O/l5tWP+NOP3zI60EN0qD9ycQJZkkSyJIk0VuSTp0hFLUtCGBFARb6SaxdOcO74QXZvG6GuvJBH925y9sQ8u6bHiQoLQpySwPhQH031VbS1NiKWJOPl7cb4xDC792zH2cWepuY6Xr1+waG5WaJjwikozMHTy5UUkZBnzx+xd99O7t2/zYH9e6iqLKWqvIjaqlLio0IpyVexbbSXpupiirNlNFcXUKSUkJ4UTrYkFnVaHOq0OIoVSRSlJ5AW5YcsJgBlkoD02EAUCSFkp0RQkC5krKeZrMQwyrNSqFSlkhbl9wtEBDqa4G6qjZeFHj5WmwlyMkYY5Iw42puYIAfc7XVws9cjMtQJM+P1WFvqYGu9GT9/R4TCMEJDvZHKkhGlCiksyqG7p42k5DjCBIGkSZI5sH83nR3NnDxxmN6uVnw8XYgKD0acksBwXxc/fPsFP/34HV9+8Yqvv/qMjy6dIy42kuSkeEKC/RGnJjF3aJY7t69zb+EWz5894qc//sC333zBs6cPefniKY0NdYyPjZAYF02Ivzf25iYEeTqRFBlIfnoyypQoKtQiCuVxZIvDyJEJyJYGExdqQ7C3CeH+dsSEemCiv4pALysCPC1xtNIhXylEmhxMWlIQYf62KGWRKGWRJMd6o5RFIor3JSrEkepSBdVl2Qz1tZIUG0BkiAfBvo7IxXGkJggQBLjR1VxNZVE2nk42eDnbkpYYz9Vzp/n9V5/z3Vef882Xr1i8d4OezgbiY0Jwd7UkONCF+to8Lp4/RE2VmpxsMQdmJzl2ZDdtLRUo0pPZvXuK4ycOcefeNZpa60hIimLX3hkGhruorCll7sg+Xn/+KVdvXOLuwm3aOhr47MtPGBrtITImjKbWGi5fPc+Zc8eYPzpLc1stJeV57JndRroiBZk8mVRpLAqViPikMCJi/AkKc8fQVBNndwtMLXUwNN5IiMANK5vN+AbYkyyKwM3TgsgoX8SSSPQ3r6W5pYRLFw5TVaGiMD+dshIFM5N97Nw+RFFRJmHh3ogl0fT21aFSCgkXOJMQ601ZSRofP77A5Gg9BSohDZWZVORLyJUnkCWJorpIRnpiIIWZ0bTXKCnMjEYS60GpKoay7FgksW60lEroqJLSUydnoCHrn5PJQEMWg43Z9NWqmWgvZ9dgI1vbSumtUtFZIaerMov+hlyq1SJy0qIQRngxv3eC7756zrdff0xenhypVIhA4EtvbzMZGclUVOSxY3qEb796yZmTh0hNieDwoW3UVmWRLhWQlx1DRpofbc1yFOm+ZMp8iQu1olQVQ1WeEEWyNymRDijFvijFvqTFuaISBzLcXkhtgZiafAkDzcX01hchjgpguLWKG2fnOHN4O/u3D3D17Cx7prspUCUS6meDKj2Wqxfm37gZJvroaKxkpL+bwwf2ceX8ec6eOMq+nVO0N1fQ3V5NQ20eTfV55KqFZCkiiY91RZERTmW5FHl6BKnJQVy+OM/CrfPcunaGc6fm2LdrK/XVBZSVKMnLkbJ79zjjW7tpbq+gvDqHqrp8FKokhMkhiCWRFOZLqa/L+TdE/CsnJaOIzPw6Vmww5r/eWs1aHTPeW6XNFis3fMKE2HmE8M4KLVZuMETf1AkDcycihTLiRJms0TLCwSMUExtPPlihzZqNhqzSMMDU2p3lq3V4/0MNNhvZIpZlc+f+c0orm4iMFeHk5o+NvQfrN+qx2dCM8uo6cnILuXLjNmfOXqK8qp7yqkb6h7YyMDBBU1MX9fXtJCSICQ+PJ0ddjL2tB76+AuISM3B0DyYsMpG+wQk+unSNa1eucvXSeW7fuMSrjx/x5avnfPr8MY/u3eb5w4d88eo1zx4+5cLZy4yMzCDLyCcnp4yR0UkmJ6Y4eGCWVx8/5eaViyzevcm1S+f45Nlj7l6/zkfnLjE3O8/05E5yc8tR51eRIFaiUJdjZuPBWk0j9IzsCBAkEBSRyN650wRHJhGXIsfWxY+1Gwxw9wtnxRod/uu3S3H1FhAoSCRdWYKlvTdLVmujZWDFGi0jLB19eHelJuv1zFijZ8pbKzfy/jodtExs2WBo9SbStGQ9K7WN+O0Ha3lv+XoiY4Q0t3QwNjbB4bl5nj5+wh/+8BN37j4gt6gC//AElq7T5X+XafL+BkPeXqfLh9qGvL1Om9+t0WKljjEfaOjxvx+u4/11OqzeZISRjRu/W7IOA3Mn5DnlOHgE85t3V7NKwwBNfXOSpdk4e4Ww2dSehvZBqhq70dpsgYGZA2ExItz9wtE1smGjnhnWTj6I5XnEixS4+oazStuUFVrGrN5kwgY9cwwtHHD1CsA/SIC3XzCbDc1IS8/C0ycQLT0jYpKkSLPy2WLpRFFlIw6u3hgYmeMdEMYmfWMMzWyoqG8nM7cUM1tXwmMSKSyppKt7gNbWdrZNTnH35g1OHD5EgVrJicOHOHviKIcP7OPapfO8fProl9jSws1r3Lt1nQd3brJ499Yvm6kHd27y6N4dnj9Y4NNHi9atEksAACAASURBVHzyT0HdwweLHD9xhrbuQdLVJcSmZhIcl0aaupys4npyyxuJSpIREZ9KfkkV0QnJ2Lt7YufmQapMTkNrB/0DI/T2DdHV2Ud9XTOV5TWIRVL8fIOIioyjqbGNyqo6goIFCKKiCRNEEBAUiCJLzvDoEMOjQ5RVFJNbpKa8ppTQmCA26K3DzM6QtZtW8MHat1my7h30LbSIFoUhzUjB1NqQqPgIpAoJ7l7OhIb7ExMbRkKCAElqNH4eNvS1llGdJ2aivRhpuAOZ0a5IQ2xI8tiC1M+M+rQgMgJNEbrrkeJngr3+MhxMNuDhYsnGTet4a8lb/J+3/ht9Ez1Gp/opLVeRkBhKkiQWf4EPqzYuR89MF0NrI3713q8xsjFGQ38DM7un2b5nhpqaKia3jjN/YD+7p6eZHBzi8N59nD15jO+/+4q8XBXq7ExKivNpbqpj6+gQvZ1t7J6Z4tql88xsHaOnvYXx/l4GOtoY7u6ku7GenLREEoK9yEqJRZEUjTwxCnF0CLHBvpRmy+lsqObJ3Rvsn9nGaG8XF08e5+ff/8DTe3dRZ0i5E/s5Xo5WBHm7UqDKoLutibamenp7utg+s42zJ49x/fJFjhzcR55KQboogfTkWB76nSYxMpDRnmZkKdGkCSNQSOJpqy/n6Nxurn10isWFqzTXVfAw4DzFBSp2zoyjVEjJypQR5O+FOltBVXUZWcoMPDxd8PRyJVudiaubI6niJHbtnqG7p526+ircPZyRK6ScOXuC02eOc/7CaV68fMqtm1eZ3beLrRPDlJfk01hTRltjNXlZaShlyeTKRfS0VNJeW0xmSiSKxHDyZfEoUyLIThEgi/Ej1s8ekcADVXIY8vhAMoXB5KRG0ddcRXNFHsIQd+ICXYgNcCbU3YogF3OCXCzxszVG4GpNqKMZ0R62SCN9UCaFkp4QgCjai6RoT5xtdPD1MCXQz5awEFeCApzx9LRFJkvEz8+FbdOj5BdkU1iUQ119JZ5eLkhlIgYHukmXpVJdVcrpU0eprijGz9uNhNgIRElxRIUF0d/Tzl9/+j3ffvMFv//xW27fukZkRCjpMjEtzfWcOH6YxQd3+f67r3j29CFffvEK+Jn9s7tpa23kz3/6PXfv3ubE8aNcuXiOx/fvsHjrOh31FTSW5BAb4I4yJYpCWSyFshiyUoJRS8OQp/gSH2FPoKcRSVFeqKQx+LuZY2eqibeTMWG+dtQUp3Pi4Fb27+glKy2c2DBnUmK9yVVEk5cZgzw1mL72EuKjPAgJdGByop/8HBF56lSK8tLp7ayjq62arrZa4iJDkKUKqa8qY2brKIcP7OOr15/AP37m73/5M/zj7/z1p99z78515g7soqezgbqafGb3TnB/4QLnzx5g945BqitUjA+3MzHSQWdrFd2dtXz3w2t++su3HJzfQ3hUAAPDXRw6vJuh0R5uL1xm9uBOsnPTGRju5tLlc8TECxAmRxIa7k9uQRanzhzj5Okj7Duwg6LSHMytDBBJ4ggR+NA/3EphaRaJoghsHY3wCXDE0dUMDx9bQsI9cXa3QHPTckzNtbG23UJ0bABuHtY4OJmQkhKJs4sZrq6WlFdks2fXGPfuXmT+0HZm904wM9nP5UvHkMkSUamldHXVoVSJOHZkB/NzEzja6RISZEu2IoamWhUdjfk0VatIifEjV55AviKZbFksZepERFHOyJP8UKcFI0/wQpniQ74smIrsaEZbcxhpyWa4WcVgQyYD9QqGGhWMtaqZ7Chgoq2I0aZCOssUdJWmM1SbzVhjDoM1Kupzk2kvS2ewKR9JrB8J4Z4cn9vBzukhDu3fjlIpoa6ujAMHdtLeXs/u3VN0dTUhl6dw9tQc9xc+YmKsk4J8MRJxCOFhtiQK3SgpjicpyYmwYCOEUfaoZUFUFwopUoWjlgaQneZLgSKYHJk/eRnBKFP9aCqTUKKMpbMqi6rsFKrVqTQUKdg52smV0we5dnaOq2cPMNBZSUmumK7mYr76dIGf//gZo/3NDPc00VRdTK4ynTyVgsnRQQ4f2EtbfSXdLVV0tVRQXiijqTabrPRIMtKCSE3yJDM9lMrSVFTyaGrK5Rw7NM2hvVvZMz3MhZNz7Ng2zPapIY7M7aahtoShoQ727NtKdX0hja3l5BSkU1iaSU6eFEVmEsWFcnq6qv8NEf/K+dUHGmgaObBe14rVWma8s0KL//zdcgyt3YkTqxApCtHcYsNmM2c2mznzq3dWsl7HFL+wBIKjUsjMqULX0J71G0146wMNNPUs+GCFFivX6rFkuSbLV2uTmV1Kd/8kelssWa9pgKWDB+bWLugYmKK7xQRjcyt6BobZte8AiSlpTO/Yy8KDZ3T1jjAwMEFjYyfJyTLSZSrEqXJqq5oZGZyko22QhGQFvqFC4lLkDI5t4/qNO9y/f5+Fuzd5+ugeL57c5/uvXvHD15/z6sUzvvrsc/7040+8fvEZ505fYmpqlvrGXhIS0mhq7uDI/FHOnzvDuZPHuHP9Mo/v3+Ly+ZPcvXGVC6dOMTd7iPGhCVoau6iraefg4XM0dAzT1DFChqoUEys3NuiYoWtkQ0S8hF0HTrBj9hidvRPkFdWia2DFf/znW6zXNGTDJmM0tE3ZoGPGFjMn3lmqwX/8+gPeX6nFeys02ahvwdvLN6C5xQotE1veW6vNu2s2obHFkrX6Zm8M1ks1eHelJr9+dxV6xtYolLk0NDQxMjTM7Zu3+Ntff+bTT19z4eIVaps6sHH144N1+mw0duB3q3V5Z70ey3SM+EBzM79bo8UHGnos3bj5l/sIO48g3l2piZ1bIGlZRazcYMA6bRMU6nIs7LwwsnRmvbYxjh5BeAVGYevih2dAJC7eoWwxd8TK0RtrJ59fBHMGZg6kyNS4+oRhaOXMGm1jVm8yQtvQhs2m9ugYmGJkaoWziweubl7EJySTJpXj7uGLtZ0zLp7+yNXFBEYmkl/RSGSCmI16Jlg5emJk7YSukQ0e/gJcvIMJikggt6iCjEw1svRMxkbGOXn0GFcunOXK2VMUqjLZs30b508d58LpE9y7dZ2XTx/9cvPw+P7dX+JLd29c5d6t6zy+f/cX6dzLp4948fD+G4h4+pSHDxY5dvIcLd3DpMrz8YtMIUKkRJpXjTC9gChRFn7hQsLiUlHklOAdFI6emQVWLq4ocvOpaWxhYGSc0bFJ+nqHaGpso7S4gpKicpKTxAjCoqiorKW1rYuE5FQiYxPIyctFnCYhO0fF0Mgg23duo6GpFllmGlKFhKx8Oet11qBtuIH3V77Fe6t/x4ca77F0/RuQcHazJTjMl026G/D2cydEEMAWYz0KClVERAQSHxNCVKgnitQIxNHezPRUIAq0IspZl3JxEA3pYeTHOBPvoEWg0RJk/qbkJnjib6vNppW/Ye3qd/EL9MLC0QY7T0dMbUyoqCuiqaWMNFkc+sZaOHjYEpUcyUaDDazSWo2G/gaMbU0wsTPF3sUO3yAfamurGRrsZ/vUJMfn5pjbtZupoWF2Tk/y+tULLl44g0opRyZNJVEYS11VObu3b2Pb+AjnTx1nuK+b0oJc+ttbmRwaYHp0mEM7t9NeVYRcGEFWSiwxAR7EB3sTE+BBsIcTSRHBZIqTuHP5PKG+XsQJQhDFxVBbWkxqYjz3wxbIzZSiSk/hdsK3hAf7I04W0tvZxtBgP+NjI/R3d/D88SIdzfWEB/tSqMygrbaMijwFCxFPSBfF4OVsSXFOOpnpiVSUqNm9fYyp8T527xhnsK+d/XtnqK4o5MmTBWKiBdhYm6HMSueH779CqZKjVMnx8/fC28cdVbaC8YlhDhzcy92Fmxw8tI+m5jqy1ZkUl+TT09vB9MxWDh85yOdffMrY6CCjIwOMDPdRVlpAfVUJFcW55CjE5GamUlmQxUBbDSMdNajT4pBE+5MnjUMtCic7RYA4wguRwAN5fCC54khUyWFkJYaQKQxl38w4anE0sQHO+DkY42NnSKCzGfFBrogi/BAGulOSnoQiJgRJmC+KmCAy40OQxfihlkRSWyQlxNuKtoYC7t86S2GuDDcXC/z9nYmNDcHHxwVFppToGAElpflkqxVIZSLSpCmEBPuRlBiLICwQcWoiifFRyCTJCEL8CQ8NQCSMZXSol9cvn/P5Z5/w/Nkjzp45QXVVGdeuXgJ+fmPP5We++fpzfvrjD3zx+adMbh1FlCKkqDCXu3du8MknL7h8+RJfvv6E33/7JV1N9dgZ6xPp60pBeiLFGUJK5AlUq0XkygTkSEOQCt1RSPxQSAKICnYgNS6AqCBn3Gw3ExPiijDCC0WqgEsnd7NnWycpsd6IE/wQJ/ihkoUTJ3CiQBlHc20WIf7WtLcU8unLRRZun+HsqX28/mSB65dP0tdVjyQ5jpwsGV+9fsk//vIT3335Gfztb/D3v/PT99/zx+//wJ//8Ef4x9/hb3/hx+++5MTRWUqKMikulFOQl8bwYBM7Z/qJCncnUuCBi6MRgX72iJLDyS+U095dS7oihbwiOc1t1eQXKzhz/ijzR/eQX5SFf7Ar45P9jE8OIk4T4hfkQlCoF9Z2xjQ2V5OhkJBbkIWbpwN5hZkUlqgoLM2iub0SmSKR+uZSJmf6OXRkB0VlWcQlhhAY6oZMISQuIYSQME9c3CxJSAzDzcMaS+vNRET4kpwcwdBQGx0dNRw9vIuRoTaCA10ZHW7n3u2LqJVpuLvbExDoSVCQBwnCEK5ePkptTTZmxmtpqFPh6qBHgLc56aJQ+jvKUKZFk69IprW6kMO7Rtg50khbVTpNZRLGuwuZ6Cqgo0pKb72C8c48KlVRNBcnM9iQyVRXHjO9hWztyGG4KZP+OjljLQWMNRfRVZpOT3k6A1UK+ioyGKrJoiU/hY4yKQVpAgZbivFx2IKTlT7KdCGtjWU01pXS09PCvn0zfPnlS+DP3LhxkZiYUCSiWLKVqUhSoygvk9PeVkhRURKlJUkU5EeTJvFGnOKKKj2IBIENcpEX9WWJdDeko0hxIz3RmaKsYDrrJORlBFKqiqJQEYEs1pPSzDiq1SJKs1IYbKnm0okD7BzvJU+eRI48kf6OCqZGWpjbO0p/ZzWihGCGehroaCxHnSUhOT6S8qIcmusqaKoupqe1msriLNSKBPJUQhKi3UgReiKXBpKvjqayNIXmOiWjA7WM9tfT01bFUHcjl04fpqm2nO62BqYnhzl4cAdbpwaorC6gsERFz0ATVXUFVNUVUFqeTXFpFo1NJYyNtP8bIv6VY+YUwEZDewKiJQTHyVirZ8VSDUM2brZF08AOfXNnVmkZY+sahK1rECs0NvPBqk0YWrqQJMmmd2A7rh4RaGw0wcbej/eWbERD05S33lvDqnX6aOpZEJ0oQ3uLFb96ezlLV29iuYYeqzcaIM3KJ0gQg4dvIAGhEVTWNdHU3ktFbTOHjp5mYHSKotIaAgMjcHLyordnhJmpXVy5cI3Fu4+oLKvHwTkIG+dgAsKEVNS0cuToSa5fv87tW9dYfHCH+3ev8fmrZ/z43Zd8++VnfP35F3z26nNu31zg0MHjjP1f9t7yu80zUfc+a96z956Z3TZtOHHITowxs2NmlEFmy5Yt2bItybYko8yWmZkxxjAzcwNt2qZJw03TNkmZpp1OO505v/Mh53S973q/zsf5cK37fv6BZ63rvmhqD+2dY0RFiaiqrufam9e5fOkCuxZmeevNi7xz/RLnTh7mwO4dzE5MMDowQn/XAEX55TQ39qDIK8XM2o3iimaOn73Bps0OrNlowZIVBixfbYiNgwep6Tm0tA/g4ubPspX6GJvZsXTFBt5YtoHFKzfxyuJ1LFqmzzI9Y9YaWrPe2JZla19alF5doc9aYxsMrJxZZWTFUn0zlm98aW/675X6rDNz5JXlG9hk7kRqeg4lZdVotWVsnZziwwf3ef+9W9TXNyKMjkecLsfcwYM/vLaaRWvNeH2DBa+sNWapoQUrTW1YtMGE19cZY2DtgomDB8s3mmNkvYXIpAwCI5KwcPDCxNoVE2tXhAkZDIxtIzgyCQt7D6wcvTA0d/w9G2FgaoeTRxA+wdEYWzrjFRhFXEoWNs4+qIprEMtUbDC1xczeg7XGNpjYbMHZMxBnd188fQIJj4gmIiKK/PxCcnLyCAgMxcHZHUs7FwQxyQRGvmzDkioLMXfwYL2JDW4BEdi4+LFopT76ZnYERcQjzcolQZRGQmIKUxOTXLt4kRsXz3P1zCnqy7TUlZdycM9Obl67wtNH93n20eOX9a13b/+uOPxfFeLR3du/D9I9f/rhy9XqDx/y0cO7PH38iPv3H3Lk+DlqW3qQqUpJy9FSXN+DtnmASLES9+BYXHwF+AniyFKXkpSuwMXXH5+wcArKqygsraS5rZuOzj7aWrtpbuqgsa6VlsYOGupbycrMQa5QoattQp6jIVgQSX1jA43NDTQ01TM8OsTe/bsYGulHVZhLhlxKW18z5vamWDtvZpX+YlYbLkPffA2v6/2ZZRsWYWNrRmxcOOkZYiKjwwgO88fDewvZ8nRaW2sJC/Ik1NcZXydT8sTh5CUGII92QxpkgyLckVKRL30FSagE9pSJPGnIEpAeake8vw2WBktxdbZClJaIOEtKfmUJ6hIVzZ215GnSsHcyYqPpWvQ2rsTF1xlHLwf8wv1x8HTkleWvYu5ogYGxPkGCQPbt28O+vbvZtW2BXfPzHN29h61Dw+yYn+HSxbO8eeUC42NDNDfVoZDL6GhpZLi/h9rKMkb6e5gcGaSjuYHJwX72b19gZnSYyf5eirLTKMxMQZORTJ4kkRKFlKLsNIbaG2nXlXNwxxx/+eIZ26bGuXLmJGODfdRWllFTVsbdW+/AP//O4w/epbmmknvCd7gT/5CSAjVjo8MvrS4To3S3txDi740yM4222ko+iL1LXoaIujINIb4uONgYkZwgQJwUwXB/G+/dvMzBfQtIU+Oo15Wxc+cMhw/vRiSKZouLPX7+njQ01rB33w7KK0peZhtOHiEyKgwLS1NkmRKOHD3Ao8f3+OjpI2bnpnj0+B5FxRrOXzjNhYtnyC/IIyDQh8SEmN+zJDPT47Q2VKNWyigrUKLKFhMb5oskXoCuSI42Jw2VJIZqVRolWQkUyeLQSKIoksWiSo0kOyGYnGQBuSnhFCtE7J4bo0CWgEjgRYiHNUFulkT6OSJLDCU/MwmVJI6chChy48JRiYSUpCdQKI0jJ1mAIkWAKj2anuZSvvnsHr/85RnKLBGW5huIFPiRkhKLRiMnTSIiTBBIW3sjAYHeRAnDGBrupbWlHoU8g+AgXxTyDPKUmTTVVzM3PU5Lo47OlgZefPqEb7/8jH/89jeeffoRx44eJF+Ty9joIH/7+S98/91XPP3oEZ9/9inwG8eOHiQ2JpJSbSHbt80y0N/Nm29e5sGDe7z71jWmx4cJ8fJAGh9FWnQo4kh/WkpzKJeLqM2XUqKMpTQ3lsxkbzSKcApyhKTG+yFNDCE1LhBh8BbkaRGoMmORJATSUqMiKtiRWMEWCpQJFOUmkSkORpYSRGVRGonRL+tws2SRbF8YYdv8IPMzfYwNtzA71U9laR6S5DjSRPG899Y1fvnLX/j5++/h19/gn/C3H36E/wV//fFnfvrLj7x4/invvPUm05NDaIty0FXn01BXyJXLB7n/wWW6O8oYG25ioFdHoSaNxPgg0rMSMLfbSGRcEJX1hfQMtVBRV8Cho/tQaKQ0tlcRGR9IfWsFNU0l6BuvwsrRiNUbFuPu60CuRk58spDgCF/SMpMo1xUhyRLh6e9ETn4GpdUaQqN8yS+VMzzVxdBkJ5PzA7T11tDZW8eefTNcu3GOXXtm6OppRJkrJVkcjaenA25utmi1eRQVKdk60c/wQDtnTx3kg/ev88Gta5QW5zI83E1XdzONjRV0d9eTnZlIuMCVqvJs0tMEaHISKCuSUJSXTG25nDxZHCf3z/Ho1lU+un2V6oIUpnpKGGpRMdldzPxABdM9JewcrWGsTcN0dzEzPUXM9r48ZzoLmOnSMNudz3yPlonmIrb31bK1pYS5zlLGavPoLEplqlHNVEs+AzVKdCoRreXZtFbmEOhhhTQ5ktIiBdOTA+zZM8/M9DgXzp9i757t3L/3Pt9++4J3372CWp3BwGAzU1s7yVHGk5Tkg0wWjFwRgijZDZnMF3G8K0pJAIXKcLLEnuiK46gsiESbF4o81Q2l2I2dE5WUyMOpyU9gureSY9sHkMX6M9pezda+Vo7unuXYnjl2zwxzYMc4deV5yMThFKtSWdjazZljO3j+0W1623SMDbVz6the9u6cpqRAwex4P33ttejKVQz31qKryCYrPQSVMpIClZBCdTQV2hSOH5pgx1w3LXUF1FflM9BZz46ZUeQZYno7Wji4byfHj++nf6CDyqpixiYH6B9qp62zjvbuWuoatJSW59HYWMbczOC/ScS/EvqbnXD0CqOwqhWRTIOJrQeLVhnyP/5zCdbO/jh5huHkGYKLdzgm1q7YOvth4+KH4WYnQqNSKK/qYKORE9Z2Pljb+bDR1IlV6y1Yb2jDklWGmFm7ESYUo9HWYuPsQ/fIDBUNnSxZY0hQRCJytZYMpYaJuZ1U17eia3xJJDTFFQSHRbPRaDM2tk7Is/O4fvVtvnj2JU/uP2a0ZxCZVI6LWyg2zkF4BQgpLqvjwJHjXL1+jes3rnDn9jtcf/McD+6+y2efPuXzZ5/y6MFDrl99myMHTzA/t5vGxm4SEqRoS6s4d/YShw4cZNvCHJfOnWbvzm0cObCXg3t3MTk6xmDPAH09g/R2DSNKzECpLMJ4sxNL9IxISVcRJ5azVM/wdyxbY8TrK/QxsnDA3NqVpSv1sXHwYrOVM6vWmrB05UYMTOxZpW/Oq0vWs3i1IYtWGPBfi1azSt8cI0sX/rx0HW/oGbLa2Jr15g6sNLTkNb1Nv4/NLVlrzH8sWoWTRxBKlZYcVSE6XR1bJ6cY6OsnLESAXK7EyzcIR3ffl3W9RrYs3WTHMkNb/rxyI4s3mLJ2sz3LNpqzRN8MO69gvARxL21T/2cZfL2xLf/x6kpWrDfDwMwBQwtnlPkVSLLz8fYPx8bBg3WGFqzW34yRhRMbzewxtnRGmJhOXlE1kfES7F39iRGlU6jV4eYVjE9wFEJRBuYOHhhbOuLiFYCHbzBevkG4e/hgbmGDJE1GRaWO5BQJXr5BRMUl4xsSibWTJ0FRSYTHpxESk8Ly9SaY2rpi6eTFKoPN2Lv6omdghm9QOGJJJvn5hcxsneatK1e4df0qF44dobW2mvDgAAZ7u3jrzUu8+PgJn3/69Hf14ea1K7+3Mn308B6fPnrAiyePefHkMc8/fMSnjx7w9bNPePLgLh8+eMiDew85cPAYFTUtaMrqaO4dp6Sui+LaTvwik3H0CsHZOwTPoAgUmlKKK+vwC43C2cuXxLRMhPEpSLNySUnLQibLpbSsmv6+ERob2ujvG6GwQEtsTCJl5dVUVOoICg6ltLyMweEBBgb66OnrZm5hmpGxQcoqSsgvUSPNSmOt4Wo8A7ewyXw9i1e/ynL9N1htsAQHL2sy5WlYWBsTGh5IeVUJvQOd1NRVIAgPQiDwJ9DXmVJNBoXZCZTJ46lRxqEUulEQ70l5aiBtubE0yaNoVghRRbsij3BGFGCDp9V64gXehIf6YLJ5E+5+7jh6ORMWHUpmThpOLptZs+ENHFytiE2NobCqgEy1jE2WhgREBhIlEqJvsoHhiSGq66uYnZ1moL+XowcPcHT/ft6+dJndCwukpyZz/Nghzp45wbvv3KChvobCAhUH9uykvqaS2soyqkqLGejuoLayDF1pCfMTY0wNDdDb3EhDWSFdDRXIkmK4lfIlosgQUuMiuHbuJCcP7Obovh1cOHGUT588hH/+yk/ffc2nHz3m+y+/5NlHjzlz/DCDPR1cOH2c996+zr5d28nOkDA40IeupuplwLqilLIiDYUqJbqyl3WpOenJxAkCqCpRoc5JJ0rgR3REALnyNKrK8zl2aCeFmmwyJEk0N1SRr8omNMgbPz83nJ2tCQ8PIDjIl1up33LyxBFaWxrw9/Oirb2JW6nfUlCo4tr1y+zYOY+2tJBbqd9SUaklMSmWHTvnOXrsIC7O9qSlJPweOi7UKChSKwj1cyPA04nEyEDqSlVki4UvCUR6LJLol7alcmUyLaUKVFIhBZlxJEd4EuJuQWKYG1lJIZTlpTLWU480JpAoX0cCnDfj62hEoIs5SWGeKJIjUIrC0aRGU5gWS0FqDGqxkEJpHFV5EuqL5TSU5lJflsfVC0coL8khOsofoTCIW+Kv2eJqR5IoGk2+gviESCqrigkO8SE9I5mY2AiCg3yRZaQiSROxxcWeuNhIooUCIsIC0VWVcu/2e9y8cYWvPnvGV18+597d93nzynmKizQkJkRz5vRx7tx+h7ffusqTD+/z4P4dDuzfxc4d80yMD9HR3syF86d5/OF9bt++xdkzJxAlRCPw90EpFaEryaOjpoSO6nxyUiNQSaNQSSMoUyWSnuhFZrIvCZEulKvF5MsTSInxxc/VjNgwVwoUiWSJBUQEONDZUMj9W+eoKpEhCLAnMtiJ9oYCKoszyFcmkhTrQ2pSINHhrmydaOcv3z3l9ruXgJ84uHeW4f42xga7+fjxfX767it++u4r/v6X7+Cfv8E//s4P33zJ84+f8OLTJ1y7cpaezibSxELCw7xQZCeSlBCMQh5Pe4uWY4dneXT/KtsW+smQRJJfkE5kjD/ufvYIYvwQxPiRJIkiQ5FCQ2s1viFbyMhOYmK6j76hFpzdLEnLiKeqthAT83VERPujaygnPTuFoHAvAsI8qG+tQCSJJl0uYmSqh4a2SoYnu6mqLyYo3Iu+kTZy8jNw9bbj/JvHKSrOQ6FMp7Gpmm07JunqaWRh+wS9vY3k5UkJCfEgPT2e7s5adu2YoE5X3KvKiQAAIABJREFUxGB/M4O9TWgLlezZOcuNGxfZu2uGjrZqxobauHzhIKNDzXQ2aynITaG8SEZzTQFH9mxlaqCN6+eOcvrgDuaHu9BpJBycaWOkJZ++uhz663NpLZMw061lsD6HrV1FTHcXM9urZa6vhG19WnYMlLF3tJoDE/XM91WzbUDHQJ2K2c5SZjtLGajOZqa9iPFmNQM1ShoKUmkqltJYkkFVvhSFRIhKlsjOuWFmpwYpLVbR1d7AjoUprr55gQ8+uMlf//oNn3/+hJs3L/Do8TtoS7OQZUQiEDjg52eGs/MaUsVeyMQ+ZIg8kKd5I0t2R1cchzzVDXWmL42l8dQVx1CdL6SzRkZtYRKliliGW4qZG2pkbriV7ZP9XDp5iCunD7Fj6xCH987Q01bNSF8DV84d4OzxnUyNtLFrfoShnga+fHafp49vsWNmmKHuRkZ6m1Fnp6DKSuLQ7lHa6jUoMyNRKSORin1RZoVRpInjwQenWZjuoLRQgiYvlYbqAvLz0unvbmKgt42zZ4+ysDBJdY2W4hIVUzMjjIz3UVlTQldPI/WN5WRkJqJUprJ1svffJOJfidLqNmycfFmmZ4yRuTO2zn5YO/pgYrkFV28BNk6+mFi5YGBiT3RSBqJUBfmldS/3JdJVxImVvLHShHWGDixbY46bXxQGZk4vQ7eWLlg5+WBk6cJ6I2tGtu5kx/6TuHiF8PoKfYIiEgmOSkaUnkdqtobopAx8Q2Kwd/bGwtoJJ2d3HOxd0KjymRyZ4M3zF/n5m++5de06B7fvoLy4jIjoVPQMbDG1ckUYl0p1XSOnzpzmzgfvceu9t/j4yT3ef/cad99/l1s33+at6zfYOjnL7Mx2FuZ3MTAwRHV1NU+fPuXJh494+63rnDxxjDvv3+bcmbMcOniMA/uPsDC/h6HBSSorm/DwCMHO1oulyzdibOGCqZ07iZIcXHwF/OHPy1iiZ4SBmQP6pvaYWLvi6BmEub0nf3xjNbZb/DG2dmHxakP0NloSGJGE/mYH1myy4j9fX83SdSYYWW/hleUb2GBmzxt6hvxx8RrWm9qx1tiG0NhUnLxD+cMry1ljZM2ry9ezYp0RspxCBMIE6pvauXf/MWp1PjGx8YyOTTE6McP2PYdQaatZZ2LP8k02rLN05z+XvwxmLzPYzB+XrWOloSX+QhF+4QmsMbLmtZUGLF5jxOurN/GGniHL1puyfMPLcTo9Qys2mjtg7eBKV+8QaekKVqwx4LVla9E3scbZO4RNFo44egbhFSyktqUHSbYaT78QHJw98fAOwNnVi8zcAryDIrFydMPDPxQHNx/sXTzx8A1E38gMJzcvklLTEadn4RMowNzOBRtnDzwDwgiPTcE/LIbweDGO7v7oGZhhZGGHiZUDgWGRWNo4Yue0hcSkZDo7O7l08Tw3r7/JpbOnOHX0ECP9PQiCA1DIZRzev4cXn3zE4/sfcPP/7Ebcv/0eHz+4x9P7d3l6/y6fPrjPi8eP+OzDxzx/9JBnDx/w9N59vnn2Ge+//Q6Xz12ipbmDFHE69S1ddA5MkJKRQ36pjqCIWPzCInD18sPZ3YuS8ioqauqQynJoau2htWOQ9RvNWatvxkZja+ycvDC1tCdbmU9bZx+DQ2Ps3r2XwsJCpJJUhocGiIoMRypJJSVFxPDQAFNTE0xNTbBt+ywVlVpKygoIiwjCaPMmtng58sriP2JkboCloyl/+OP/YL3xahQaOamZYiLiwhFJkwiPCSFXnUVhUS5KpYQmXRGVhTJiAh3JSQqgOV9EhTQUXWYozblCGpRCurVpNOUlkCncgiolGFVqBDGhbkhEERgarMLG1gx3LxfMbcwIiQwgRODDmvVL8Q91Z82mVRhYGmDhYoGLvwv+EQGY2JqyVG8Jti42KNUKSqu0qNV5rFu3hnRpGkpFNiePHmFkoJ9tCzOoVUoO7N/N40f36Olup6qylMvnz1BeUkhPewsHdu/gwO4d7FqYpa1Ox2BnO6cOHaC6pIicrHQSoiOQpSUjTU0iITqChNhIOlobKClUcXDfzpc2j2+/4peffuCfv/7ML3/7kR+++ZJvvnjBoX27qauuoKejlU8+/ogf//I9hw7up6qshISYKCZGBqmtKqeytBhJcgKV2kLOnzhEUrQAQYAXEUE+2JhtIlEYhlqejr+HM9HhQexZ2EqmRERyQgQxkYHYWRnh7W6Pn5cTt1K/xdXJkohQH9yc7LiV+i0tjTq62psIDPBGIk2mrr6KvsEu4hKFeHhvIU8l5/CRfRQVqtCW5PP+rbepLCsiIsSPvKxUtJospKIoAr0cEfhvQRwXSmyoN/nZyeSkxaAQC8mTxqCSxJAjjiI/I55KlZRiRTJ50hjiQ90ReNshivAmKzEMRYoATUYMyWHuhLqaE+hkgsDdAqGXLWkRnqjE4eRLoshLDSMvNQxZrD+q1EhUqUIyEwSUKtLRFeYxPdhLf0cT2bI0YmLCsLE141bKl+w/upN8bQ4e3o7IlWlU1RQRnxjOth2TjE8MIIwOpbGpmhMnD3Px0hmOHjtIb18n1VVl3P3gFr/+8jM/fP81P//4Lf/rt5/46vNP6e9pJdDPk5BALyTiRMSiGDIkyeQpMzh1/BDPPn7I9998zm+//MCdW2+za+c8Hz55wPETh2nvaCYxIRppahInj+zj/q3r7J4dpbGqgHKNjNpSBaW5KWgyYyhWJpKdEoo42hNFSgiaTCFqWTTpCQGki4KIFWwhxNeGErWYzqYSjuybpr5KTWu9lnevn6GjqRxJShQ5mUnkZcWjzIihrb6QJw9u8vnzu3z75RO+/Pwx/PMH7n1wnZGhNk4c2cGVC0e4cfko3754wNtXjjDaV0dTfQHFBVKqyhV0tZdz+sQuZrf2ockTEx66BXl2HM5OhkRGuJMuEZIQF4y2NJfIcE+sbTbi5edAcpqQ2oZSBFG+uHnZEpcUxvGTh0hMjqCmtgRdnRb/QDcCgtwZHO5BrpDi7mlPSqqQvoE2EsThePg74OhugVegE7kFMrRVamoatdS1VNLW00RcspDa5irURXlY2VvQN9xDhjydJFEccoWMhMRoUsRxxMS9bH6bnHq5FZAkCiYzK5a9uyfw97UnX53O5HgXDboihOG+FOVlcHDXLFfOHubvP34Bv37H7bcvosoW06rT0l5XRnpSFA/eu84/fvyaX7//isunjpIvz6CuWE2tOoN+XT691WqaizIYrMunr0bF/rFmJluKmWotYqK5gPmeUobrc5jtKmGqLZ+9wzXsGdEx1V3O/Egd28YaODDTwVBzAWNthTSVpNFbq2SoMZ/GIgmVynjq8sW0l8tpLEqnMD0aSYwfOdIEsiXx1JRqaGuqYnpyiJYWHVu3DnPu/HHu3X+Pn3/5hm+/f86ePdNky0WER3gijPQmPtYLhSwIpdQXhcSHXKkfmgw/8mX+aDL8UEt8KFOGUV+UQLUmjlJlFOqMcCZ7qpgZauDA9pfE4PD+ee7fuc7VS8f57NOHNNeX09ZUxUhvK+MDHXS3VHP33Ss8uf82F0/vZ36qB408mWadht6WMqqKMpgcqGe8X4c6O5bGGgVKWQRqhRCZJIiutnwO7h9hZmsL7a1FlJVmkJ4mQJYhpKW1jEOHtjE43EZndwNFJTkcPbaPltZaFrZNo6utYGSkh+rqEiSSeNpbq5ia+Led6V+K0ckduLgHsWGTFebWrlTq2omMSUUiU2Nk5sA6AwtsHLxwcQ8iLklGWoYK30AhoRFJbDR1wNjKDb1Ndry2wggLR3+Mbdz505L1/M9XVhAclYztFn/WbLLC1HoLXoFRRMSlIUxMZ2bhAJs2O7B4tSGrN1mzZpMVaw2tMbXewhaPQCKEImSZSnx9AhkdHuPCmbO8deUK186f5cqpkxzdtYOWugZaO0fw8I/FzsWfuKR06ppaOXLs5XLrJx8/5tH929y59TZXLpzl4IF97Nuzn10793Hk8Gnm53awMD/Lg/u3+fWXn3jx/GM+fPyQt67f4OzZ84yPbeXY8TM0NHSQkJCBp2co7p5h+AVEk19YR6pUw+LVhqzQ38wmS2c2WTqzfIMZ+psdMLZx5T8WreLPS9exfIMZmyydsXULIF6i5D9fX82iVRvJyNMSL1GyepMl/8+rK/jP11fj6h9BbKocPUMr/mPRKl5doc+fl677vSXJzj0QS2cf/rh4DZssnbFy9map3kYCQ2MwNrelo3sAN3dvJNJMHj1+yulzl9m1/yj3nrygpqWXVYY2rDSy438u3cgyQ3tWG9myeI0R//WGHmuNbfAMjsbRK4RVGy1YvMaIxWuMeEPPkMVrjFi+wYxl601ZstaYZetN0dtkQao0i8GhMUIEQlSFZVTVtrF2kzn6ZnbobbLA0NIJC0dPktOVNHYMEJuQir2TG5sMTfH0DaCorIbYZCnOnv64eAVg4+yBlaMb3kHhOHv6Y2G/BXe/EMJjRYRFJxIqTMBuixfmdi7Yunji7OmPf5gQz4AwTKwcsHZwYZOpBfbOrljbO5FfUERMXCztrW28+87bnDp2mPOnT3Dt8gVKCtQkJcaiVimZn9vKOzevc+vmDd57+zoP7tzi7q13flcdnj96yIvHj/j88WM+e/SI5w8e8Mn9e7x4/CGff/QJVy9c4czx04wMjVNeUcPA4Bgt7X0Ul+soq64jODwKN28//INDiIyJpba+jr7+QUZHZxgfX6CypgW9dcYsWWHA6nWmGJrbY2bjgjhdTlVdE1XVdfQPDtDb00V3Vxtz0+NkpospKS6kvExLc1MDA/29TEyMMTc3w/BIP2XlxaRnpvLG0lcxtTRm5drlrN24iqBwPxTqTILC/bBztydKJCQ2NY439Bbj4GpDS1cDsqxk1OoMkmICyBILyE+PJDnEnlp5NM15sfQXJzNancFoTRZ1uXHocuJpKEwj1t+BSD97MsVRdLVVk6/KxHTzBqSyZKp0WgKCvXB0sSYg2ANJlojVm1ax3GA5klwJllssWWmwitWb9NhgvJ7Y5BhWrFmOtrKEtrYWysq0LCzModUWc/jQAfbv20O6VMz+fbvo6+0kPk5IsigeeXYGxw8foK+rndaGWg7v281HD+9x9eI59m2bp668lJ6WJuQZEhSZ6SjkMkqK87l3933OnT3J9WuXGR8borhIwzdff85ffviGTz95OZz1/z6PHztERXkpzU0NzM/NcOb0SX7521/57MUzFmamGO7vISdbhiZXgVwmJSMthYI8BTvnp6mvLmfn/DTTI4N0NNQS5OWOt4sjCVGhBPu44WhlirujNd5bbKkszkORLiItMYpmXQnlhQqsTNaRI0thYWqEIC93MiUpKLKkGG1chyg5jhMnDzM+NUxgiC+FJWpUagWtbQ0kxAs5feoozz5+TF9nMylx4S93LlKEyCVx5MqSiAv3JVkYQGyoJ1miCLJEEchTIsiVRJObKnypIqREopLEoJHFk5MegzQxBElsIMrUKEpyxHQ3lpIviyUpxJUwNwvC3S2ID3BEHOqGPC6Q4nQhxbIoshJ8UWeEU5ARhU4jpSZfRlGWmPKcLIqzZYx1d/Lzt19TUqAmLj6KwBBvAiP8+OizhyjyZQSFeRAU4o5cKSYs3Jt0WRLSjEQ0+QoePHyf7p42Rkb7ufHWm2ydHic/X82FC+f47rtvgN/420/f8fyTRxw9tJsdC1PkKTMIDvAkPS0Ry82bCA7wpLOtno8ef8B3Xz/n2pWztLfUIk1NIDs7jSihgFyVgh0752lorKG0VMOzZ495962LnDy6C12ZmkN7pulqKCU9UcBYl46htnLEUd5UadLIk4RTJI8mKzmItFhv0hL8iQ51JistnOnRVrKlMRSrpVw6d5jD++fR5GYQExlIZnoSe3dOoVWns3d+kIsn93D7navwz7/wz1+/4bdfvwF+Yuf2MTKk0UjEESTGeCMTh9HXXkqNNh1xnDd5iihUSiEqRQwNNTkcP7abxoZCRImBCCPciIn2o7tLx4F9C+zdPc+27VMUFsmRSGNQ5qbR29fKnn3b2HdwO0eO76W5rQb/YFdm58aZ2jqCMldKUnIUeXmZBAR44OnpRGOjDp2ugvwCOZExfpRUKfEMsMfAdAW2Lqa4+tgiiPZHEB2IIDqYxNRYLl49z7nLZ1EVqpnfucC3P37H/LY5JBIJRkabePvmNbLlEtw87BClRBIl9CEyyhNhtDei5BCihV4EBTqglCeRLhFSXa4iThiAr6s1deVqpobaGelpZN/CBO++eYaB9jpOHdzBldNHuHHhJDcunObiicP88Pmn3L15jfryYipUcvprtTRoMhlr0FKpSGakroh9I21sbStjormEmY4yZjrK2DlQw3hTPgu9Zcx2lXBkqpnDM60cWehhz0w7E70VjPeU01mbw2inlq4aJb11edSoRFTlJlKTl0RjYRodWhlN+akUS8LJiPYmPyOejrpSlNJEstLiaGmoYM/OWcpKC0lMiqGvv5Mff/6Or795zp0PbrJnzyydnfVsXxilqlyBNNkHbb6Q6uJ48tL9yUragibDj4rccMqUYZQqBJTKI9AVJNJZnU2FOok6bQaFyiRa6wrYuTDK/OwQ771zkS9efMiP33/BtStnuXntIttmxtmzsJV927fy5rljXDy9n97WanJlCZTmSxkfqGOwrZTGcjkdtWqaK5XkyoQ0VCooyI2nrFBMljSM6rIMerq0VJZnoFAIkUiCiYvzQJYVha5WzeR0N3UNJdQ1aGlt1zE1PcjQcDcL26aZnZmgVFtAXV05+fnZNNSWUlmu+jeJ+Ffi7MWb2Dh4YbzZEYlMzft3P2bPgdM4uQZgZOaAoak95tauJKZk4+UXQXFZAyfPXictQ8V6QxsWrdjEkrWmLFpliLGNO8mZ+RjbuLNEzwgH9yBWrjPDxskXfRNbDEztSEzJRiJTEx2fxmr9zbyydD0rDSwxtfHA0SMYd79wXD2DcNrii5OzOzlKNbPTc5w7dZo777zD7rkZtk1NsG1inJnxSXr7txIrkhOXkkVDazeHj5/ivfdvcffuHV48f8qTD+/z6Scfcub0Sfbt2cv2bbvZOr1AZWUDgvBoRCIRPd3tdLQ3Mz+3lZ07t7Nnzx5OnTrDieNn6OzqJyIiHnPLLaxdv5klywx4ddE6HJ0DMTV3JSoxg+ldRzh77X1m9xwjLC6NPy9dxwr9zSxeY8Sy9aYsXmPEqo0WpGRpGJrehYmtG2/oGeIriH9Zt7pCn6XrTHhtpQHrTGwxst7Cf72hx6JVG3ll+Qbe0DNEz9CK11YaoGdohamdO8vWm2Ll4oufIA5Hd3/+9OpyVqwxoKK6HqlMwe49B/j6mx9o6+wjTaZEW92EZ1AU/7VkPatNHPjjSmOWbbRmmb4F60xssXMPJEiYjEeQ8KXCsUKf5RvMWLrupWVq6TqT378XrdrI66s3sWydMX6BYSQmifHxD6F7YIzy6mZWbTDB0smLxXqb0Dezw8LRE0d3f0RSBS5uvqzdYIixiTnhwljaugfRaKvwDAjDzMYJA1Mr1mw0xdbFE++gcNz9QrB0cMUrUEB4rAiFpgSvQAGuPkH4hUbhHyYkPFZEdFIaVo5u2Dm7YWJhg7ObJ0liCaVlFQyPjjA3M8vRI4e4euk8F86c5NC+3Qz1dZOWKqKmupwD+3fz9ltXuXXzBg8+eJ9nHz3m48cP+PKTp3z+9AmfffiYF48f8eLxI549fMAnd+/y5M5tnj96zMf3H3H57EXOHD/N/Ox2unsGmJ7ZRmfPIM0dPZTX1BMujMXV04ckUQp5Kg21tbVMT0/T0ztEbW0rickyVq0xZIXeJtYZbGblemP0Taxx2OJFXkEJjU1tdPV0MzY6zNzsFHt3LTAxOoCupoqe7k7KyrQ0NzfS0dFGV1cH23fOo6urwtHFlvUGehibG7Jo6ausN9RD33gtqiIl/aPd2LnbExAZiKOXE/GSBCrrSvEP9cbOwQwHB1PUimTKNGlMdVcij/emtzSdvtI0+ouTGa6U0leeTllmOOlRrogjthAX7ExEgBPJcUEkxAUjFsdgY2eCWJJAdW0picnRGJqsZ8XqRQQKvAmJCeYPr/0BM0cz/rTsT2yyNMTRy4mNZgb8+Y0/kamUMbZ1lIWFOaTSNOrraykvL0UYFUGyKJEcZRYN9TVMjA8T4O+NVJJCd1cbU2PDVJYW01xXQ2dLI1OjQy+rBS+eZ6CjjRJVLmplNqVF+ZQU5/NB3H1Ghvu5c/tdLl08y/lzpxBGCfjyi+eMjQ7S0lzPB3feA37j0cO73Lv7PqMjA5SXadm9awdfffk5J44f5fTxI+zaNkeFtoj6mkoO799Dd3sL7c0N7N4+T6W2kNrKUuamxjhxeD+XT59gx/QkjVXllKhySIoWkC0REezjhoeTDR5OVqjlEuTSJOTSJOIjA3CyNqKruQrvLbYE+7hRXVJIU20Vl86f4tjhfehqK3j0+C6tHY0vVQiNAlFyHHb2lmRlSn5/XClSKygvzOHx7Rsc3z9PdlosVYUK0uLCEAa5kZseT2ZSOAqxEGVqFFkiAdlJApQpkeSmCskRR6FKjyVXEk1OmpC8tGhqi5Uc3bedyrw08qXRiMM8iPGxJynQGZnQF3lcIBpxBOWZsZTIoiiWRVGtFqGVx1GmSEKbLUIlSaBQJiY7KZ7W6kq+++wZ9dXlRIQHI4gMpHu4gwMn9pKalUR0fDAeXnYIY4IJDvUiURRJUIgnaZJEPv7kIUeO7kecmkhObjYhoQGkpIi4ceMaf/3rj/z2j7/xv377GfiFJ4/ucPbUYarKC0lNjmXntq28+/YV3rv5Jvzjr1x/8xy5inSCAzzx896CMCKIzEwxLa0NXLp8Dvg779++SWNjFRcunODIge3cu32N8YE2KooVpMYGkxYXQm1xNmV5acgSg2mtzqVIEUe5OhlVRiSaTCG5MiEJER5kpAjobilFJReRmSZEmZVMZWkeLQ0VzEwOcO70EY4d2olcEkNnQzFVxXIGu5uYHu/j0L5Zts0P092pIy8nldhoP3TVBRRppAhDXcjLikGS6Ed8xBaiBQ6kp/gjivdgarydgrxkkuO9CQtxQCwKoqGuhIvnD6POkzA308fpk3uYHO8iQ5ZAa3sdA0Nt6BqKaWqrYHp+kPJKNfGJYUxM9TI7P0xFVQGS9AQSkiLw9HYkIMADf393WlvrmF/YSn5RNmJpFAEhroRFeuMb6IKTqwVRMcEEhXrR0l5HV28bxdoC5MpM5hZm+fs/fuXdW+8hVyqIjY2lpqaKrdPjzM1PEREZRLYihYHBZgKDnDG3WIurmzniZAGB/o6EBLkiS49DmZWMtjCbxCg/stIiqSzORCoKpaoki/nJTiqLsjm0a5LvP/+QO29fYHasm9tvnee7Fx9y7ugeuhor0eZloM1KoVyewrb+RnYOt3Lz5C6uHVn4va51oE5Ff20eE21F9NYo2NpeSF91Ft0VGVQqoxluKWSsq5SuulzaaxTo8lNoKZNRWyCmMi+R6rwkmkvS6aqU01GeRWdpJm3F6ehyEtGkhVOcLSI9UUBORiLFKhkJMaHMz4xx5PA+FEoZSaJYPv7kMf/451/55dcf+OCDt9i1a5oL5w4xu7ULbX4Ccqk/WWLPl61MuQLyZf4UygKoVkfRXJpMZW40Veo4dPkiNLIIipXxFCqT6G0r5+qlYzz/9B7PP3nAp0/vcfPGJVqbahjsaeP9m1f58esX3Lh0itryAnTlKkpUGcglMQz36Bjt0zHcUc5Qexm1ZVlo1Slo5HFUFkkpyElEqxGjq8ikoUZBS5MabXEqucoYFNlRKJXRtLQVMTjUQP9QI/mFmag0GfT0NKHTlbB79xznzx9nbnaSC+dPMT8/QV1dKbXVxTTWa/9NIv6VKK9uJTQiCUFUMi0dw3z+9d94785HbDS2xcHFj9jEDAJD44iIFuPpG05ZVQu//hPSs/LRN7Flg4kDyzeYs8bIFj1DGzTlTUiUJVg5+fDacn309C14bekGBsYXGJrcjo2DF6YWzixZsYE/LlrF4tWGLF5jgt7Gl4HiNQaW6JvYYuPggZtnAIND40xvnefYkeO8/867HN67l33b5jm0aweH9x+gs3OYotIGahu7GJ2Y4/SZCzx58oTnzz7hqy9f8OHj+9y/d5v21jZ6evoYGp6gSFuNu1cwZhb2tLS0UFdbRa2ukpmZrUxOTrJt2w527thLY1M78fGpWFg4sdHQhk1GthhssmP5SmMSkuT0Dy2ga+nn+u0PefjsWw6fvUZOcQ2GVi4sW2/KsvWm/HHxGlYamPPfy9bjESQkIDLp/0MO/i95WLrOhFeWb2DpOhNWb7LkT0vWsmy9KYtWbWSlgTmrNlrw6gp9VuhvxsLJmw1m9ti5B7LWyIrVG81ZtmYTlbpW0tIViCWZbN+1n117D5GnKcbTL4RVG0xYvMaQ/16mzxtrTdEzdeQPr69lkZ4x+psd8AmLIzxBipWLL4tWbfydRKw0MP9dfVi6zuR3e9OStcasMthMTHwyjS2dCCLjSUqVse/oWTTaGpasMWStkRUr9c0ws3PDPywOqVyDTKFmw0Yz7OxdCAgOZ2puJ609QwSGx2BkYYehuS1rNppi7eROeKyIUGECJlYOmNu5sNnWGWFiKlaObngFCohOSsPVJ4jgyDgSUmUYmttitNkKY3NrXNy9UKryyZBlcfrsGSbGxqnVVXPmxFGOHdpPT0cr48MDxMZE0tnRwo3rV/jw8X0e3r3NR4/u89WLT/n6s2f/PxLx/NFDPrl/j6d37vD4/VvcvfkO7129xrkTpzh97BRTEzM0NrQyPDLJyPg0rR29lFTUIEqVEiyIRK0poFpXg0ajYnR0lFpdE4WFFYSGxrJ6rRGr1hphZGbHGys3sGKdEa8v0yM2SUxv3xDdvT10drSxMD/NmZNHuHH1IvV1Oro626mqqqC5uZHq6krKyrRMTI3SN9CNg7MNK/WWYu0c1hR1AAAgAElEQVRgyZ8X/RE9/RUEhftR21yFf6g3ZvabMTDfiDQnneiUGBzdbFmxdglr1y/Fzc2a+io1NSWZ9NSqKJFFMNtayJgum/7iZPq0KXRr0xjU5aBMCsDNYjVZSSH4uJgR5GNPdJQfFhYbcXS2YLOlIcZm+gSH+WLvZMnSFa8giA5EokzDztMOfQt9TB1M8RX44Rbgjoe/OyvXr8DN25WSimIuXbpAZ2c7g4P9lJVpcd3izK2UL5GkJRPg781Afze5OdlUVZYyP7eVvTu30VhbzXBfN7OTY4jiotFVlDLU1cHkYD+FOQpys2XcjX6PkeF+xkYHyc3JZtvCDKMjA9x6720G+rs5fuwQZ04fp7hIQ0tzPe+9+xZDg7189+2XbN82y9TkKGOjg3z84WOuX7nI0YP7OLh3F7u2zdHX1U6Droqt4yP0dbXT3txAT3szE8P9PPzgFvt2LpASK0SdLUMjzyQ6NAiZOIH+jiYyUxMRx0cRFeLDztkxetvqSI4V0N9Rx0hvM/WVBRSrspAkxTA5MkBPezNHD+1laLCHuvoqXnzxCWWVxbh6OJGemUp5RTG+fh4oFTL27d3BxOgAmpxMStTZfPXJAw7unEIcF4pKJuJW6reUqTNQpMWQkxZDnjSOLJGApHAvksI8yUwIRS2NRZMeR3G26Pd7gSyBXTNjFMoS0UiEaCRCsuOCSBV4IhP6okoWkCcKQyOOQJsupCAtgsL0CGo0yb+TiGqVlIZCBd26Mhq0+cwM9fHWpfNMDPe/rLaNDuHwyf3EiaOJiA/j4JGdbHGzolpXzNhEL4HBHuQXynn0+A4//vQ19x/cZnZukstXznPm7AmuXr3C3bt3ePDgHg8efsDPP37Ll5895dzpI9RWa3+HOjeTseEefvvlBz5//oTpySH6e1rp624hJSmaIH8PBAJ/OtqbeefdG0zPjBMmCEQg8OfG1fP89YfPuXLhONu2DqIrVzHS08hIVx01hdkMt1fR11SKWOhDTVE6ddoMuhsKqCiUoM6KIz0pmKiQLaiyEwj2dUApSyQnOwV1joRTx/by7Ok9Pn36AF1lIVp1OmUaKUmRfmRLYulub3i5WF0kR1edT2pKJI11WmYm+8mVJxAf6UFpQTrz04N0t1WSkxWNKNadtGR/dmwbJSXBh3RxELGRbsTHepGaHIyvlxUyaTSpKeHkKFKoKMvFw82KbLmI2vpiyqvVpEiEyHPFFBbLyS/MolpXSFmFCrkyjVCBDzZ2Jjg4mSOXS5BKk+joaECRI2V8YoD4JAHRsYFsttLH3FIfbbkaXZ0WkTiW3LxsDh3dx5U3L/DJs4/44ovPuHv/A3p7e5FIJOzbt49PPvmE4eFBvvjyOUPD3fQPttHWVk18Qgji1Cjc3C3YbLoGaVo0xYVZeHvaEuy/hfAQDzJTBcRHupOa4I8oxhtdWRYdjQXkyKJprdNQrc2mta4AVXYCJw7O8Ozxuzy9/xbH9s1Qkf+y5nSkpYJWrYLx9koOTvfQos1mrk/H9oF6RpsL6a/NY6RJQ59Oye7hGnYOVrHQW0ZnRQa9dTksjNYzN1zLSEcJDcUSdPkptJZn0lqeSa8ul/G2EibaSuiuUtBekkF3eTbtJRlUKZPITAwmIdyHklwJo71NXD1/lIXZUSrLChCEBZIhS6WtvZG5+QkuXznDjz9+wVdffcz2hVHyVWlo85NIiXMhTmCNUupLuVpIsTyYkuxg6grjqS9MoloVR5UqgfzMSMpUL/8PR3aP8c7VY/zy0+d89vwBly8c5/CB7Zw/c5TLF07y/s2rXD53gmsXTrF/xyz1lUXMT/azf/sEg506RnprUcsTadWpmRtpoq1OTVVxOrrSTCoKJRTliSgrSKOzpYD6ajm1NXJKisSocuPIkoWTnR1JR3sJU1s7qW8qJk8tJUsuoq6uBIUija1bh7lx4yLv33qbt25cobW1lqGhLkaHOuloq/43ifhXYtVaE0zMnbCwcaOipo257YfwCYjCwsYNn4AomtoGqW/uIyQ8kUxFETnqctSF1dg6evPasvXomzqiZ2iDnqENG8wcMbJ0QZypYeNmR5avM2XR8g3EJmdy9OQVwiJFePuHY2bpxCuvr2LTZgcMzBxYus6MZes3s2ytCYtXbsLK0YtMRQHNbb309A4xNjrFmVNnOX74CEcPHuL00aNcPH2ahZlZFhb2MjqxQFfvCLJM5f9m762+4zrzbe29xx7n9O4O2E5sS7bAYmaymC1mZlZVSaoSSyWpxMyMlmxJlmVLljEyMzPGzBAnhqATJ+kk3Xm+C/fx9w/0ZV/8btYaY9HV+6z5zjlJF4iYm5vjwf27fPXlFzx9+pjDhw8SFBRCUnI6+UXl+ARE4u4bTm1jF8Mjo6xePcy2bVuYmppi7969nD13gZHVa4mMimfZMlUWy6mwVF6DjxcqoqZpgZqmBZmSci7feEZ0spgEUT5hCSKsnH2wcfPH0smbhcs1WLBMnf+7cDnyagYsVtYhJE7wHgYUNI35YMkKlqkasGiZBn/7RIm/LlJEUcMYTUNrlijpsFhRm4Xy6sit0OOT5Zp8vFQVPTMHTG3cUdExR8/MgcVKWixark5Mcsb73gRXT3/OXPycg8fOEBWfir2zN4rqhihpm7BYWY8P5NRR0LXig2VafLpCn0+VtJFXM3ivnsip6qOgacxiZR0UNI1ZqqL3fmvTJ4paLFZ+1x+hZWxNeEwSdY1tBIXGEBWfysatu8nMk/HREhU0jd+V5S1R1sbayZviigYq61pQUtNBW88Y36Awmjr7kVY3YW7vxtIVWqjpm6GgoY+euS3eIdGExKZg6+aDrZsPmkaWuPuHoWtmg4OHP17BURha2OIZEEZqZi6m1o6YWNpg7eCCm6cPiakCmlvaqG9sIFssQVZWwtT4GDu3b2FyzWryJJlEhQUzMtDL55cv8PRfsa0vnj3m66++4PWXz/5/iHj88J2p+l8g8fT2LR7fvMHlU6c5OL+THXNb2LltnsH+EUqk5TS3dDIyNklbZx9lFbVk5xSQlJxOVVUNNTU1pKel0NfXx4bpTQyPrCU5OQN5BTU+WrQcNS1jli5XZ5mSFh9/ugxrBxeqqutpammmqbGeXTu3c/XSWc6fOU5/Xw8yWSn19bW0tjZTXV1JRYWMxuY61k6MEhUfgYLKMrT0NZBXWop/uA+C7FRiU6MwszUmLCEcdUMNXHxdMbUzQ0NPhUVyH6GmsQxfXyc6mkoZ7a2hqSSdpqJE1rUUMFabwYgsmdacMFoL45GmBxLubkJSqDPt1bmkxvnhaGeAn48DdnamWFjps9LWFEtrY6wdzXD1ssfazgR9U000jNSxcLZgoeJCFqssZrHyEpR1VqBrooOVgyV6xrokpMZTV1dDS0sTra3N2NvbEhcbjY21FRHhwRw+tI9bN6+xf98u9u/b9U6ZGBmkOD+HhuoKLp87TWlhHmJhGqKkBPraWpidHGdybIQtsxs4d/Ykjx7e5dDBvcxsnGLf3p20NNezd888859t5c0P37B3zzwXL5xhoL8boSCFgwf2MDuzno6WRkYGezh38hj7dm6nqbYSWXE+m6Yn2bhuLWJROhfPnmKwt4vo8BAO7dtNXVU56yfWcOLIQdaODDDc18WGyTWUSwvoaK6lqbac2Igg8iXCd0brsjyK8zNorpdRUpjBrh0bqCjNRpQWS0G2iLKiPFrqq6mpLGVsdJDLV87R1tlEclo8zW31NLXWMTzSx+BQD4UF2ezdtZ3muipaG6oolKTTWFFIZ30Z61d3E+7rQo1Uwo7pEQqEsYiTwpAkh5MW4U24py1hHjYkh3qQnRBMblLoO+UgMYRiQTTl4kR2bp4mNyEEaXokRanh5CUEIQr3JDvKh6LEYPJi/cmPC0CaEkx+YgDZ8d5U5sRQkf0uwaixWEizVEJnVQk1hdlcOXmUXVtniIsMxslpJeYWBjS01bBmejX7j+5GkpuOg5MFe/Zt5eLlE7ivcqCwSMLX3zzn9ddf8Muvb3j78/f8yW/88usbXr56zu49n3H12kV+/uUNd25e5Ysnd3n75jWH9s9TUyklPiaUVa525OeImFgzyKaNE2zZNMXVS6c5dngPZdJcYqOC8fFxxd5uJV7e7livNMPVxZ7JtUPcvXWFX396ze3r59n32Qx7dkxzePccMxN9dNaXUJqTiighhGJJAs1V2eRnRtJSnUNqjDepMd7ICtMI8rIjKcqXPTummRzt4typ/YQGupMYG8L2zVM8uH2Nw3u2UVsiprUmF1l+Kimxvhw/spfKUgnV5bmcODLP1s1rOX3qEBVSEfFRq8hICaJIEoMwzouS7FhEqf7ERThSVSYkPsqVhChXgv2sCPC2xGeVKe5OBgQH2BEV7k5YsDMujsb4etuSLU5Ekp1Eb38j69YPMjDUQntnNQcObWPn7hnSBNHEJQQTFuGNhZUuIWHeODhZkJsvJFOcTExsKAJRPLKKQjq76unuricmLpiYmCDKyvOoqSllZnaKp0/u89WLZzx7+pi7d2/z4suv+P333zly6DBXr17l4sXLNDY2IpVKmZ/fwczsFGJJOsXFYtrbq5FIkvH0ssXb046wEA+yxUl4edji6+mIj4ctYf62xIY74O9pSoCXGaIUP/KywpEIQkmMWkWBOJrulmKy0kJYO9TAy6dXuHf9GB2NxbTVFtAiy2a0o5rWsixmRts4s2cj/fWF7JkZ4Py+jWwaaWBdTwUjLfnIssKoy4umsTCOkaYchhokTPSUsXO6k7mxBkZaC2iSJlEhiWC0rZDxrhKGG3MZ75Ay2lJAZ7mAdmkK3TIBrUVJyDLCKc2IJi3Kh8Rwb8oLM7h46gAnju7h5LH9PHhwg5LSPCIiAzEw1GSVhyMbNozx8uUD7ty5yPyOdWzZ2MWurT2sH62kvCCMrCRXysSB1OSHIxX5UiEJRSoMoLYgjsr8OFqrshjtrmTtQD0zE33s2zXL/I5ppteNMDM9xsVzxxke6GRidIgj+3dz/MAu7l2/xK8/vOT3n15x5shOOhpKkBWmUSCOQ5qdyMRQIwPtMqqK02muyaGiOA1ZYTJ15Rl0thRRVSagXJpMYU40maJg4mPdiYlyoqpKSHNrETm5CZSWZVJYJKSwUIRIlEBtbRnHju3j9u0rTE+v4dixffz887e8ffuaZ89u/Qci/p2jqmnCBwuWo6iiT3S8CHtnX9S1zXD1CMbNMwSRWIogs4iEFAne/lF4+ISzdLkmy5V1+WSZOn9dpMhfFikhp2rIJ4o6/J+P5DGwcEJRwxhVXQuWq+oTk5yF+UpXPv5ECQMTG3QNrTBf6Yx/WAIGFk4sVTFgyQp95FQNWSivjqGFI6nCfCpqWmlu66W9o5f9+w6zf+8BThw7yc7tO5jftp252c3s3XeYua27mJjcQFx8Mq6u7gwNDfH40QO+fP6Me/fusHZiHBtbRzy8A3D1CGSJoha2rv4UyuoIjYxhaGiI8+fPc+jwUW7fucfYmkn0DUyRV1BDS9cMI1Nb7By8MTJzxMc/DtdVYQQEJ1Fa1YGRlQvGNm6YO3jysbwaHy5VYamKHv/1t8XIqxmwXMOIpSp6GK50ob5zGEsn7/dbnD6SU+V/PljKQnl1PlXQYtEyDeRW6L2HhqXKuiyQU+NTBS0+XqrKJ8s18Q9PwtTGnSVKOihpmrBMTR9DKyeCo5KQU9ZimYoOaVl57Dt0msqGDrT1LfhosSIqumbIq76DgeVaZnwor4W8hglLVuiyXMOIJSt0+dtiZT6SU2WZuiEKmsYsWaGLopYJS1X0WKSg+V45Wa5hhJaJLeb2q7BxdCc+KR2fwHDikjKwdfHlg8VKGFg5v4eQZeqGKGkZExSZjJ2TF5p6JhibrSQyLoms/DLiBRLU9M1YIL8CRU0DFitpoKhpgLm9G55BkfiExhAal4qrbwjRKRl4BUfhFRyFo2cAdq5eBITHki7Ox8nDD0c3T/yCw0lKExKfnEZ9QxOe3l6scnOnprqSkYFepsbHWD+xhpwsETJpIVtmN3D14jnu3brOq+dP+em7r/n25ZfvYOKLp+9B4uWTR7x6/E6VeH7vLk/v3ubu1Wvs/ewzNs/Msm3LVtaOjdPc1E57Ry8jq8cZHFlLXVMrFZW1FBWXUFdXh0wmIzNDyOrhEWZntrBuciO5ecXIya3gwwVLUVLVQ2GFDoqq2nwip4CdkyvlFTU0NzfT3NjE/t3z3P78CqeOH2LT7EaysjKoqJBRWVlOVVUFjc0N5BVkMzDUS0hkECvtLVHTVuGDhX/FzdcZr6BVWDtbkl+Wg5O3M6mSNEztzFi4fBFm1kaY2xhjbWuMquoSKqQZzK3robsmm+biJHpKUugvS2Z1eQo1Qj9qsyMIcNDF0ViRvLRQRIlB9LdXkRgbiJ2dMS5u1ugZquHm4UBcYgRu3g6YWOmhrqXA//z1v9Ay0UR/pT6LlBbx0bKPUDNQJyolGlUdFbSNtDCxNMbCxhw3NxcsLMwQCtORSouYnFhLZEQYFubGrJtcw9kzJ9i/bxfbt81RVlpERWkxjbVVfB77FV2tTVSWFlOQnUVJbjbZgjR2bt7EhdMn+PLpI27f+pye7nYOH9rHnt2fsWZsmPw8CcePHeKH77/m8qVzfPftK+APxkaHaKivZvu2OfbMb+fwvl0cPbCHnvZmcrOEpCfFIUiOJyU+Gi83J0ID/dgyu4GRgV7uBJ5mfttmCnMlbJub4c/ff2VmapzIkACSYiOR5mczt2GC+qpSIoJ9yZcIKS0S09ZUSWdrDVs3TTI61E5BThp5khTEokQKskX0drVSKSsmQ5TK1m2znDl7HEFGCjt2bmF4tJ+Y+AgEwmREwhSSE6KZm5mitaGG/Kx0BtobqJflM9hey7E9W4jwc6VYnML5w58x0FLxXokQJwQjiPIlLcIbUYw/2QnBZCcEI4kPIjnYnfykMGpyUtm9ZQOFKRHIMmIpSA6lKCUMSYwfhQlBlKVFUJgQRGFCECWpIRQmB1EqCqO2IIGyrCgqJPGUi+OpzE6mq7KYtspi2qrLCA/wwn6lKa6utkxMjnDy/FHe/PotZy6dwC/QA3tHc+wdzTG31MPaxpS+/nYuXDzJ/Qc3ePvz9/z9t594+eoL/uQ34A9+/Ok7/uR3/v7bT/z69luePrrNt6+/4OuXT+lqbyDA15205BiEafHkiNOZ3z7L3VtXuHT+BFMTI1SUFSBMi8fP2xUDfS3cVzlTWJBNhiiVi+eO8/bNa756dpcHd67w6w8v+erxTW5dOsmFE3uZnx0nTxhLSXYKb17cZ+v0IPlZ0RRLEpAIIhgfbubiyT1USTOJDHTlzdeP+erJDfjzJ3Z/tpFrl05y89pZbn9+kctnDtEgy6E4MwZhQiCC+ABK89LZOjdFU10pPR017Nu7naryHGLDVxEd4kxGcgCZKf4kRziTFO5EYqQzcRGOJMW44uNuQHigDc62GgR5WxEb4YqnqzHBfjascjImOcGfxDh/csTxhAW5I0iLpKa2kP7BZoZXt1NSJmbT5rWMrunCP9AVSU4KaYJoomMDSEyOIDjUi+zcdCKjA4iIDESYkcDY2ABNTZUIBHF0dNTR2FiOp6cTK61MsTA3YnCgh9u3PufZ08c8e/qY1y9f8fbHn3j14iW3b95i7979CAQiqqqqOHhwP/sP7Ka+oYq7d69x6NA8AQHuRET40NIkw8RIDTMTDeJjA4mNDCA5PpjYMBfiIhxxslElyMcML1c9XO21iItwJinGneLcGMTpIYiSA+jvKGP3tjWsG22hu0XKuaPb2LS2m+mRNkY7K+mpL2T7VC9jXZVM9FRyZPsadk51cWDTIPtme2kpTaEg2RtBmD0VWaHU58fQUJRAX72EjkohnVUiuqpElIvDGW0rZLAxh76aLIYbcxluzKWvJov+qkz6KjNoKUykVBhKRrQ36VFeRPjYkxrtjyglgvHRbnbumGHv3u3MbV7Ptu0zBAV7o62rjKmpJjk5qTx8eI1HDy5x/+Yhrl/czvxsJ40VSeSme1OY4UtpVgD5KV5U50aSGetOTVEi3XW5DHfIkOUnk50eQXmhEJlUTEFeOvduX4Y/f+bA3h30dDbx8w/fwJ+/w+9v+f2nb+Efb7l5+ST97TVIc1IoFCfS1VxCSU4Sw13VDHdVI82Op74ii+pSIaX5SVRK06irzESan0BZUSLFebHk5UQhTA9AkOZLW0s+jQ15FEvTaWstoUyWhTA9isJCEd3djdy8eYnLl09z5Mgezp8/ztGje5mcHOL06YP/gYh/5yxT0uFvHy/DwMQOOQUtlizTIE1UgKtHMAor9DAyc0BRRR/fwBj+9vEylivroqiij7q2GUoaRiioG2Hp4IWqrgV/WbCc5WqGLFM1wNjKmeWq+tg7+5KVU8bCxUq4egSiZ2iFkaktAcFR1DV1I8iWYW7vy3INE+RUDZFX0cfFK4Ty6ja6+9fQ0NxFbV0zs5u2cerkOS5euMq2LdsZHhxh1/xutu/YTWdXP329w2RL8gkODGF8zVq+ef01P3z3PefPnyc7Jw81TT10jSzexa8qahOZLEHXzI6yilp6+wYQS3IQS/Lo7Oqjuq6ZNKGYmbnPEGYWoGOwEn1jO0xXuuETlIC7TxT2riE4uAWjqmuBtqkdmsY2743HS1X0+EjuXQncR3KqfCSnioGVM+GJGeiaO/C/nyjyl0UK77YpqRqgrGXKEiUd5FbooWlojZaRDQrqRiyUV39/fImSDspapkirWrGw92ShvDpKmiZ8oqDBcnUDlqnps1hJiw+XKKNrZoOiuiF/WbgMJQ0jPlq6AkVNI5Yoa79XET6SU2exsh7LNYwwsHJGx8weBU1jFDSN+VRJm4/l1ViuYfQeMP6fAiGvZoCyjhn6lk5Yu/gQHBFH/9AYoVEJWNm6Yefqh7zqu+suUnhnOlczsGKlszduPmFo61vgvMoXNw9fvANCSEiXEBqXipaxFQoa+qgbmCOnoo2SliG6ZjZYOq7CfpUfdu6+WDl54B8RT0BkAi4+wRhbO70Dh1W++IfF4OEfik9gKKFRcRRIy4iIicfXLwAfP1+8PDzJy82mv7uD5voa6qrKqa+uYN2a1Zw/dZyHd27y5P4dvn/9grfff/NeiXj1/Ckvnj1+r0R8+fA+zx/c48mdWzy8eZ1Ht25w+uhRDu8/wK75ncxsmGVycoo1a9cxtmaSiclp2tq7aahvobm5lZamZkqlJcikxaybHGdkZJS+3iHyC6TIL1NGbvkKlimqo6CixfIVmiipaJKeIWZoeIyRkRFGhobZuX0Ll86e4tzpY+zds4vCwnxkFWXkFeSSV5BLdW0V4uwMOnrb8fRbhbGFIVqGmixXXcaiZR+TIIilrFaKwypbrJxXommsxUoXa7RMtNEyUENTX5XFSz+gqqqAuAgvqqUCmksFFKcF0C1Npr8smbHKNHpL4mktSSIt3Jn89BAi/WxRU/gAiTCavJwUMjMT8PR2RM9QA1UNBZw97PENXoWusToq6vKYWRugb6mHkq4SynrKmDmaYe1qg0eQJ3LKS5FfIYeyuhI2jta0tbUgEKRRW1vNli1zNDXWIxSksX5qnOoqGTvnt7F1yyy1NRV0tDdTU1HGltkN1JSX4ufpTpYglZryUrqaGkiPj6WiqIDRwT76uzvo6+3k89ivuB7zDFlZMdcSvyNbksHlS+eAP3j65AH//MffuXXzGh3tzTx7+pDff/uZS+dOc/LIAU4e2sPk6n7a6ispEAvobqmjIDuT9KQ4XOytKc6TMNDz7h7XEr8jJ0v0Pj76yf3b1FfJMDfSIzIkgAe3r3Hn+iVyMtPISEtALEqkoaaEE0d2c2jfdvbt2kRjrRTvVbZEhflSXCCmq72JumoZzU21NDRWU1CYTUt7A3v2z1NeVYKnjxtZYgHhYYFkCJKZmRpnx+wGulvqWNPfQUddGTnpsZRkp1EoTGB1Rz2Pr59hrLueQkEshYJYpBlxlIkTKc2IoyA1grzkMArTIsmJDybOxxFxlD9VWUn01JZSlBxBTXYSJemRlGfEUpQSRoUwmlpxAmVpEUiTQylJDSE/MYBSURiVkmiK00OpEMdRm5tCc0kWs8Od7JmdYGqwE0/HlfitcsDNeSVnzh7l6YuHnLt8hv7V3UTFhhAY5EW6IIGk5GisVhrT2dXEk6f3ef31l3z3/St+ePM1L14+49bta+zctY3bdz4Hfuent98Bf+ftm9d8/fIp925fpaezieAATyJC/RCmxfP4wU2ePLzF7RuXOH5kLzPTa8nOSiPA152SomwGB7oRCpIJDfIlMS6SS+dP8PLLRzy6e51//vYDj25f4fUXd3n99A4nD+5g/VgP3c0V9LRUcnTvHFumh6mQCinLT2d2aoCXz27w9rtnbJtdQ0ZqJLWyPGbXDXP6+D6ePbrJrz9+w4Hd21kz3MuG8QHGehspEEaSFutHbWkmwd72lBUKqa/JZ2ykg5LiTHy9bPD3XElavC+S9BDS4jxJj3FHFO9JSpQTSdFOxEfYExlkRUTASrzd9IkMtqNAHI0g0R9BcgCp8f5ki6KYmx4iPsaX8bEOtsyN0dxSSm1dAYVF6djZG5CcEkZKajjRsf6UyiQkpYSTLowhKMyDNFEMmZIUYuJDqKguIk0Qi1SaS111GQO9bWyYGiM/R0RYsB/CtEScHayxMDFEkiHg1LGj8Oc/uX/7Dp9fvgJ/wt7de5ib20Jf3wC3bt3iu+++Y82aUeobqlm7ZoSO9iZ6elro62shPiaY1KRI4qKDsF1pRESIN7ZWeqTEehEZbIePuxHZohDCAqyJDHJAkOhHeVEKeZmR5GVGUV0qpDgnHnF6OGUFqfS2yaiUCvFxMaNaKmK4vZyehiJ2bRpmariR7rpcmmUiGqUpjLQWMTdaT3t5OlU5EeQmeVKeGUKJIICyzFA6K4X010uY6itnZrCa2twYJjpLWN2cz0hTHqub8+J2/A8AACAASURBVBlrLWS0peA9TLSVptJYmIRUFE5tURqedvrYmakjSgpldX8zrc3ljIx0cefeFb748h6rx3pIE8RiaKyGlbU+Tc1liLOi6e2QUlIQQUaKB3kiX4qzAt+BhMCXqrwIqvIikSR40lkrZry3irmJTtrr8mmtyWdidTvtzRWcOXmAC2ePsW3zNKeOH+LXt9/Dn79z69olnj+4y8Fd29g4MUxHYzm1ZTm01BRSUyqmSppJU1U+PS3lTI60U16UzkhvLevXtNHRWEhDpRiJKIwsQQjS/DhKCuIpyosiSxhAWpIn1ZVCmhvzaG0porujnPzcZBJiAigqELJzxwwvv3zAxXPHuXjuOEeO7GHbto3IZHlMT4/+ByL+nePg4oeymiHe/lH4B8ex79BZxLkyouKECLOKsXPyQdfQGm19K5Yp6SCvqM1ieXUsrN1Q17MgODKVdZt2YWTlgryKPh8vVUXX1B5bF18U1Q3pG1rHngMniUvKwC8omkJpNT39a2hs6aaotJay2i6snAL4RFGHRQraLFczxM03gvySesoqW4iMTUOSK6W+qZPRsUkmJjewccMcpSUVNDe1090ziIenH+5uXqy0skNFWZUcSTaXLlzk2bPn3L33gLCoWBZ+upwFS5X5WE4FYZ6MO89/IDwxg86+EYqlMhYsXIyRqRWpgix27jnMqbNXuHj1LtdvP8PO1Q9dYztcvcJw9ghDQ8+aZSuM+WiJGopaZmga2/DhUpX3XoGFyzVQ1jF7DxAfLlVBSdsUAytn8mQNFFe34uYf+W6hrmaInpkDqrrv+iKWKuuyUF79nVdkuSbKWqao6JijqmuBoaUzQ+ObsHHxY9EyDbSMbPAIjGKFjikfy6mwXN2ATxQ0WLT8nbKxTE2fBXJqaBhasUBe9d15RS3+z4JlaJnYoqJngZ6FI3oWjnyiqPX+ORcr6/C3xcqo6Fkgp6r/3lz9/6JdVfUtMbByxsbVFyd3H0SSAoRZhXj4h+PkFYyWybvvoWfhiLapHR8uVcHePRAzO3d0TazRM1qJg7Mn7t6B2Lv5YuHgztIVWnyqqI68qg4fLVVi6QotVugY4+4fhq2bD6p6pu/ViVUB4Vi7eKFnbou9mzfmts74BEciyikir7iMzJwCGls7CIuKxdcvgLJyGaXSEiorZKwe7KOvq53m+hpaGmrZtmkjD27f4PvXL/j6qy/49uWXvPziCc8e3uObF8/56ukjnj9+wPMH93h27w5P797m0a0b3Pv8KrevXOLaxXNcOX+Gzy9fYv/efUxPbWB2do4NG+cYn1jP+MR6Wtu6aGxsZrB/gO7OLspLpDTWVrFh3SSfbZ9n7Zp1VJTXoKikivIKDT5etJSly1SQV1LH3MqO3r4hZmfebbfb/dk8B/fu4cThA5w8eogjhw/S2tpMc2sTeQW5CETpFJcUUVCSz+DoAHbONugYaqGgthxxQRYZeQKSRPHEpkZh42L1vtzNzN6cwOgg7FxW4u7jTFRMINnZKTTVFFBRmMp4dwWNhQnMr65nvEHMYEkC4w1i2svSiPazobkiCw8HA7xcLVjlYomNjSFePk5k54lw83bCxMqAmKQIsvLScfawxcBYAwtbI8wdzFigsIC/fPoXfCN9cfB05P8u/AtKGoooayqhrqOGhY054eGhpKYmIxIJSEpKICjQn6bGerZumaWutpLhoT52zm+jpbmeyYkxNqwbf9fxsmUTyXHRdLY0smFyLRvH17Bn2xY6Guroam1i29wMGzes4+KFMyTERzPQ382Rw/vJlmRw9swJXr18zt9//YmbN67yxbNHtLc18cfvv3Dr5jX27trOnWsX6O9oor+jiZnJUapK8tmzfRP15aVEhgQQHRaEvpYavp7ufB77FTlZIq4lfkdsZBhdbc3cuHIBWXE+/l7uhPh7Ex8Vwu4dc8yuX0togBfC1BjWrR0gISaYXTtmqC7PY2b9CIW56ZgaaeK1yhGJWEiJNJ/cvCxmN62nt6+Dypoy1k2vJTsvE08vV9zdHImPCUciSuPimRPMTq6lrqyItuoycgXxZKfFkJ0WQ6k4lWZZPi8fXGW0q47SrCSKhHGUZMZTmZtKhSSJwrRI8lPCKRXGUi1OJj3YA0l0AOWieHLjgilOiaSlWERdbgr1ealUZsXTkJ9KS7GQ6sw4ilPDKEoKJDvWh+L0YMqzIikRhlOTm4AsM4a8xGAaikR010rZOjlMelwo1qbamJto09hURU9/GxnZQuKSY/jiq4ecOHmQoeFuCosk+Pq5U1VdwvSGCXbu2sY3377g2+9e8vsfP/PZ/BYCAr3ZNDcN/A78zo/fv+Qfv/3I/TvXKC3OIUOQSExkENaWRqwe6ubPP94Cf+e3X77n4b3rfPHkLuNjA7g4riQ2KpibN67w+tVzNkytZfPsev7+8zsw4R+/8OLZA75+/oCvHt/m1MFdDLTX0VpTgjQnjZhgL3Iy4okO9SQ51p+cjHj2zW/k6vnDbJ0ZY8NEP9WlOeSIEogK9uTAnq28fH6fbZvWM791hr7OZg7umqOjvojaYgEdNQWUF6RRKE4kRxjDzLp+Pr9ylLbmUhKjvXG20SbI24r4cGcSIpwQJ/uSneqPJNWHzCRPogIsESSuIjbUnpgQO8L8VpKbGUZpfiKJUR50NBZTWSKiu7Wcvo4qOpvL6OuuYXqqn47OSjKzYtHWkcfN3Qo/fydS0yPx9nUgISmU4FAPKmoKKK3IITjMm8SUSELCfTCz0KW2toJMUQrJCZEU5WdxYO883339FbeuX+burWv0draRHB9DUV4uDTXVnDp2lHu3bnLj6jVefvWCtWNrOHLkGI8fP+bLL7+kqKiAFSuUyM+TcOrkUU6dPMLFiyeZmhhh+5b1tDRWIMlMJjE2hEBfJ/KzYpEVJlNfkUl7Qz6ZqcH0d8iQ5iaQFv/OaC0rTEOQEExpXhrzc2sZ62+ira4YYWIIa/ob4LfXPLt7lv07Jti7ZZTmiiwGmosQxniyYaiWLWtb2LOxm3W9MmZHqlnXW8q67hI6y9Poq8liZriGLaMN7BhvYX1vObkJXoy2FDDVI2N9bzmTXaWsbS9mrLWQgToJneUCOssF9NVk0VWZSUKgPcIYbxJCXAn2siE23JO1qzvZvGktMzPvujOaW6vIyErCzsEE/0BXiopF5ObEExliT3riKgrEIUhzwyjMDCRP4EOR0J8ycQgNxYnUSZOZGW1mbV8N44MNNFZkUyfLpr2xjDxJCvt2b6GjtY7ujkbOnznO99+84OGdG/zy5lue3LnJwZ07WDPYTWdTFS3VUtrrS2mszKNQnEhvawWdjaVsmR6mt7WCY/s28+DmKfbumGTdaAs5mREU58XTXCehuU5CZVkyGel+hAdbk5HuR74kkpamfJob8hGlhxEf44soLYojB7Zz7fIpDh/YyfS6UY4f309JSS4BAe5cunTiPxDx75yoOCGlFc3kFlaxYdMuvv7+d/yCYkkR5NHWtRozKxeuXH9EmqiABZ8qo7BCj//9UI6lyzXxD0tgcuM8F64/oqNvnIa2IbyDYvjfBcv4aJEi6RmFrF67kai4dDq6R0gTZrNr7xE2bdlJeVUjVXXtOHmHs1Tt3Z9xdUMbNA1tCY0VUNc2iF9oPLqG1hia2hIVl05xaTUlslq8vANwdvHA1y+YwaExNs5tpaOzF2MTC6ytbdm37wAHDx7m/LnLzG3ezulzlymUVuLhH059xyA5pXUEx2dg7xGErqEVbh6+6BqYIs6TUlXfSlffGHsPnmLrriOcvXKXyPgMFFSNMbBwQUHdhL8sUERO2YhFCtpoGNkir2bAgmXq/PVTJT5cqoKCpjGKWibvi+KWqRuiZmDFcg0jprft4+Dpq7gHRKGsY4a6vhWuXmFo6q9kwRJVVLXNUdU2R0XLDDNrd5YoaLNEQZsFS1QJCEtClF2GqrY5n8hr4LAqiMrGHnTNHfhYXg1VfUs+VdL+V6yswb8W/gbomjugomeBm38k3iGxxKVn09o3RmxqNhpG1lg6eaNv6fRegVisrIOcqj7LNYze+yCWrNBFy8SWJSt0UdYxQ1HLBFU9c/zD4mjrHqSprR9bF2/M7NxR1jFDSdscNSNbPpBTR0nPHGUdM1x8QjGydMDYyhE3rwDcfYOxdfPB0skLLRMblqzQ4WN5VT5V0kJeTR95NX20TW0xtnHF3MEDw5XOGFg5YenkhZN3CG5+ofgER+K4ypfQmCQCI+IoLK2goKSczOw8MiS59PYNUFtfx/yOzxgZHqSxtoqy4gK2btpIZ2sTxw/t5+HN6/z4+iVvv3nNDy+/4vsX70Diyf07PH1wly8e3efJ/Tvcu/n5+xbrh3du8vDOTe7fus6d61e5e/MGRw4fZGhgkN7efibXbWB8Yj0bN8wxMb6e1cOjDPT109fVzUBXF2tHBpmdmmL71m1s3ryV8fFJlsotQ0FRhRXqWiz8VB5dA1Py8qVMrZ9h/77D7N69m6MHD3H88CEO7d3FsYP7uHDhHH0DvaSmp5Cbn0NIZCiefl5UN1RRVlWKoroCOsbaqOupkSxKQiIVo2ehi7qhGia2xmgaa6FrroeqvhofLPkQIws9TKwMiIwOoL6+hPrKXHpbSpjoqaSpKJG+sjQ295YyVJpIW14UxenBuK7UxExXnqRob+xt9PBwX0lQyCpWqMnh5GpDelYyscmR2LlZU15bjLOHLYHhnphY6/OR3If890f/jZy6HK4BrqgZqKOsswINfXWMLA3RMdTGzcsVBwc7wsJCkMlKOX/+LA/u3+Wbr1+xfmoccZaQzXMbuXTxLCdPHGGgv5vG2irWT6yhp72FolwJw33dvP7yGd999ZwdsxvpbW2mWlbC/LbNbN82x5XL59m/bxf3793iu29f8ezpQ06dPMq+vTuZ2TjFwwd3OHRwL329nVw4f5oL508zPjZEXXkhqTGh7Ns+S01JHiHerggSI6mvkBLg6YK/lzvZGekM93Uhzc9m5/YtbN88S01FGTlZIirKihgZ7KGzrZGWxho2z66joqyANav7KMjNwNXJirGRbqrKC5ibGSc+NpBNM2OUlYixMtcjyN+D1JR4XJztiI4JIzcvi+sxz4iOC+fK5xe4eOkMaemJeHm6kp+TyZ3r79q140KCGOvrZLy/k5H2elorCumqLaVAEE9PvYy+hjLqi7PIT4smLzUKqTCGyuxkqiTJSNOjKUgOpzAlguKUSIpTIikTxFKVlcRIaw0yYRy1Ocl0yiS0l2bRKs2gPi+F8qxYyjNiqBDHIRNFUpQWglQQRokwnLKMSMqzoqkQx1GeGUdZ5jv14+TezVQVZeFqZ0pJkZiBgQ7qGivw8vfgsz3b+e0fP1NVXUZIqD9iiZCHj+4wMNhNe0cTg0M9iDJSkZUX09HZiFiSjoenE/fuX+fuvc958+Nr+PNXvvriAUcO7sLSTB+vVY74ebvitcqR8tJ8/vzjLb++/ZY//3jL86f3aG+pxc/bFSd7S+ysTSkuyOb4kf2cOHqA0ycO8+O3L+DPv8Off+eXN1/Dbz/x/OFN1o320d5QQVt9OcU56eRnpSLNFVAoSaUwN43nT25y/cpJRgZaGeprJjszkTxJGjJpNr2dDZw6up/H926wf34LzTUy6iukjHQ3sWN6iKbyTDpq8qiWCmisyqG+QsLGyT4un93PmqEmOptLSIv3JdhnJWF+K0mJdKFEHEFxZghZiavITHAnM8GDrGQvJCl+iJN9EcZ5kRztTrYglFqZiBxRBJXSdLqaS/hsbpT8zHhqZBKm1/eSnhaCh7slzo7GWNvoYmS8Ahs7QzLFCXT31pOdm0J8ciipwmjiU8MJjvRmla8D9k4WTE+PU1qcS1x0CMEBnlSUFXFg7zwnjx3kxfPH7Ng6S1G+BGlBLieOHOSPX9/CH3/nzbff8OXzZ7x++Ypnz55x7do1Hj9+jExWSk9PF1evXOL4sUNsnttAS0sNVeVFlElzyZWkkSGIJzE2iFxxMjnCGEb7Gulrq8TV1pC5qWFyhHGUF2awdcMob14+pq+1hsnhLm5cOM6Pr55x+tBu1o300lEvY35uLedPzLN72xpOHNzEo1sn2Ly+h8qCRFrKM9ixroOp/ir66sR0VAgYrBcz2SV9H/U6N1TFmrZ3PRI7J5rZ2CejpSielqJ4JjuKGGvNZ6KzmKmeUta0FdBdKaCpKJ4WaSLdlSKqs6NoKk4hO9GP2AAHwv3sGO6pYXSghfzcVKqqCti/fyt1DSWERXjj4+fEwFAr23ZMkZuXyCo3A4J8TCjOCSc9wZ30WFdkeRFkp/ggy4mkqiCWooxQehvyKc9LpKpYSHVxJuWFQhKj/akozebc6UO8+uoxXzy5y6P7t/jt5x/hzz+4de0yj25d54eXX/LZ3DSdTVX0t9XSVFVIT0s540OtVEizqJBmMdhdz9aZ1Rzeu4lbV4/S215OZakAaW48malBNFRlsHa4ltGBCsSCAIpzoxAme5OV7k9FSQp1lZmIhWFkpkWwerCVU8d2c+zQTgb72omLDiEtLY7cXBGBgavIzRX8ByL+nZMiyKN3cJLaxh4m1m/j5NnrmFg4sco7DFlVK62dI3z56i1JaTlU1LSTX1yDraM3JhZOaOiYk5Ejo0DWSGJ6HuGxQuRX6KJjbIOZlQsuqwIwNLUlKCye4LBYZJUNnDl/jY7ud+Vk7l7B6Fu6sFjl3YJ8ha4l8iqGWNh7E5MiwdTGHXObVZhZueAbGEN8ciaFJTXEJwkJCo3DzcMfJ1dP0kRZZGbnERYeTVd3P+Nrp+ju6qemuhFpSQXCzDxa2gcoKKvFOySWBcvU0TKxRc3ACiNLB6IT0jh8/AKFJTVs2rqHutZevINiSBTkcvL8LRxWBfHREjXkVQxZoqTHIgVtPlyi8S5VStOURQqaLFim/t43IK9mwFIVPf6ySIFPlbRZsEydxco6aBhZI5HW0LdmI4HRqe8W5gbWWNh6oKL1LplKy8CaJQraGJg5kl9Sj7quJf/z1yV8ukyTwPBk7F0D+OjTFcgp6bJM1YDQWAExadnYewT9K35Vk0+U9fh4uRYLFXVQ0DbnUyVd5FT1cfOPpKa1j/KGTsRFlSxR1n4fHyuvZvDeVL1M3ZAFy9T5yyIF5FT137+DopYJHyxZgYKmMRpG1pjauhEclYRQnI+bT8g7NUTD6J2fQtUQZT0rPl2hzwIFbT5V0sbSyRstY2sU1fUxtXTEyNIBaxcfLBw90TW3Z7mGIZ8qabFkhQ5LVXRZrKyNvqUjhiudMbJ2QdvUFgVNI5R1TLF19yc6VUxwVBJuPkHvE5rKaxqob+lgcPUaSsqrqG9oYtPmOTbNzJItySI2MowN68bpaGmkq7WJ/Z9t58bF83zz/Bk/vn7Jm1cv+PH1y/eeiGcP7/H0wV0e3L7B7c+vcPvzKzy4fYNHd2/x4PYNvnh0n+uXL3D+9Cl275pnZGiYwcFB1k1NMzE5zYbpTQwODtPb3cPa1aNMrVnD2FA/61YPs2Vmmo1T65ib3cT09DRqahosV1BCUUmVT5cqYGntQHtHL7ObtrJ//0GOHj7C6eMnOLRnDwfmd3Dm+BF27Zqnt7+HjCwRokwhTu7OmFtbUFVfyerxERbKLWCloxVahpqY2Zhi42aNtqkWZvamGFjpo22qg6mdGZ7BXlg6WaFj9K6YztffFW1tBYJ9HRDE+9FcKqA8M4xqYTCrq4UMlSbSXZJAZU4MAassMNKWw9/ThoS4QFxcLHFxt8He1Qo1HWUMzXVx8rTH0cOOtMwEbJ0t8PBzREF9MUraiixSWsRilcWs0F/Bx/ILWKoih6qOCup6aiipKbLS3gpLS3OcnBzo6urgl1/e8sWzJ7z96Q1XLp9n964dPLh/m+ufX+bQwb3093UREuBLdqaQwZ5O1gwPsHd+O9cvX+DO1csc37+X2clx1o+PsWvHVsZGh0hOiiNDlMb8Z1uBP3j96kt2zm+jXCalrbUR+IMd2zfT29PB3KYNNDXWMj42xEB7AwUZSazpa2V8sIvj+z4jKyWWhPAgEqNCiAsLJjsjnea6KjxdHTl/+gT3bl2nvrqCN9++5rNtm6itKqOvu43erlaOHd6Dg605hXmZxEYFY21pgKGeKi2NFezYOk1stD9BAa64uViSmZnEtcTv2LJ1htq6CuzsrQgK9cPKxgxtPXUOHN5DXX0lhkY6ODvZ0lhXyfnjR6goykcQF8Op/bu5fvoosmwBBYJ4agqziPF3p1Scyur2GlrL85BmJFAkjKM0I47q3FRqc9OoFCdRkZVIdXYKlZmJyIRxlIviqRYnc3DHHD3VUiqz4qnJSaY8I5YqSSLVOYnIsmIpy4hGlhVLuSQGmTgaqSCM8qxoanITqM6JpzwrlhJhJCWCKEozYsiKD6KlqoDYcG8qZDm8ePEQcY6A4DB/nr14wv0Ht9i7b54f3nxNe0cTnV0tdHa18ObHb3j67AHbtm8iNS0BOfmFODqtRCBMZNPcFPsPzHPq9GGuXT7D1y+fsn/PdpobKtm7ayuNdeUE+Xtw4ewxvnn1jOl1o0xNjLBp4wSrXO0wM9bB18uF9JRYxkb6KS8tJD0lntkNk7z+8jFPH9ziq6f3+f3n73n17AFvXj/n3vULnD6yh3WjfQx2NbF14zirBzsY7G3hn398zz9/+4Hb18/y4ot7tDdXIUyNIdDXld7OBjZOrebO9Uv8/vP3PL7zOdNrh6kuLaA0V4g0K56O6hwq8pLJF0TQ2VBMb5uMlppCTh7eztaZYcaG6snLjEKU5EtWkh+JYY6kRLybnFRvJMmeiJO8kCR7k5ceSG56IJKUADISfCjOiiYjOYBiSRzxEe5MjbWzfk0Hg501tNYXI86IIjLCnZgob8JC3HB3NcfSSgurlbqER3qTJogiPNqHuKQQBOIEYpJCcPexx8reCGNzTcLCfImJCiZTmERcdAhJ8RFkZ6URGxVKQW4GWzZNMzUxyq3rl/nzj194/OA2Nz+/xJvvXvHz2x949eoF8E8Anjx5xJ07t/j11585cvggd+/c4Mc339LV2UJPZxMNtaUM9rXi5+NIRIgnYlEcZXkipDlpRAd5EhPsxcUT+9m+cS1nj+xmpLuFpkopty6d5s+ff2B+0zQj3W2cObyPWxfPs3/HJkpyU6mvkCBI9KeuPJMnd05x9ewuuupzmeirpqMyg86KDPrqxEx2lbJ1rJ6dE81sHq5msqOI9Z1SRptymGgvZG6oismOIpoKYqnMDKGlKP5fakUGI005rG7Opb82k/ayFFqkibSWJNFXk4E0PRCpIISOagkFoggaqyQ01xaSnZlApiiW1as7GVvbQ0VVPsKMONKFMdjYGeLrZ4+/rxWFuZE0VosoyYtEkupDnjCAUkk4JeIwslP86KnPY+NYKyMdFZw9/BmnDm1n/dpe1ox08suPr3j84DoH9u7gxNED3LlxjedPHvLk/h22bdrI5MgQ40P9lBVIyM1IplqaS2WRmM5GGZvWDZGZGk1XcyWbp0c5c2wXzx5c5dKZfVSWZCIRRlKcE09JXgIV0mRmpzroaMqhsiSJopxIJMJABElelBbEUl8pIjXBh+RYX3ZvX8eDW+dZu7qL/u4mOtvq2bFjlnPnjjE01EFkpP9/IOLfOa4eweQVVePsHoiXXyRllS1Y2rjjsiqIhBQJ3f3j5BRUYmLhRGSsgPDoNDx8wlHXNmPpck1WaJmgbWSNpoEVJitdCAxN4PT5m4xNzGJm5YS6ljENzV0MDI+z/9BJ+vpHaGvvYcPGzSSmivlYXoMP5bVYpKSPvIYZH8mps1TFABPrVShrmWLl6I27bzhhsem4eofi5hOGvbM33v5RePqGoaatj5a+MZ/IKWBoYklyWgbRMYnIymtIT5fg6OiBvIIahiY2/Nd//xUlLUNGpjbz4KvvkTV0EpkgwiswEisHT1R1zAiNSaOqsZuapj66htYxuPb/Y+8t4qPM0739+Zx3zkwLnhB3d3d3QtzdteJaqVTc3SAJ7hBICBJIcIJ78KDBvZuG9unumTlzrv8i3bz/dz/LWdyLqlrUU8+mnut3f2UUeXUTPl+oxBwpNeYs1kBaxZg/z1VASs0IaVVD5kipfDrB/wMk/pAHLVbWZa60Kl8uVsbMwYu0/HJC4zPxCopBzcAKF68QdI3tkZDVRNfYHmfPYORUDFDRMqO4vAk37zBUtMwwsXLDNzgeJQ0T5i9WJTgyleKKZrKLqwmOTUfV0JbPF6uySMmAhcoGzFPQRU7HEgU9a+S0zDCwcmGRghYGlk4slFNH18QGHWNrJBVntwx/XPt8WfVP0COrbvipH0JW3RAdMwckFLU/bVo0jazRNLDAc2kI5nYeKOuYIqdhhIyaAQsVdTG09cQjKA55bXMWK+uiZmCFjKoeC2VUcHLzxd0nBCVtE5R0zD6lQC1WngWeP2RUJnYeKOuaI6NmgIqeBZrGtmib2mPnEUBofAbOXgG4LPHH1TuA8LgUsvKLyS8R0drZQ3h0HKlpGbS2tyEsKSUkOJDaynL6e7soLy1i9cAyxkdHuHb2DG8fP+Lb16/4+OYV3759zYfXL/nq+VNePH7I04f3eDB9k+nrU9y9dZ3HD+7ydOY+j+7f4cXT2dOXW9eusGt0hGW9faxZs4adO3exffswmzdvZeXK1WxYt56xXbsZHRpi9bJe1vcvZ//OYbZsWMue3aPs2rUTU1NT5OQVkZNXRF1Dh+CQCIZHdjO27wBHjx7n0oWLXLlwkcP793Nwzy6unD/DgQPjdC3rJjwmAm//pRiaGaGlr01OcQ7LVy9HQV0eSwcLZNRkkVaVQV5Tjnkyc1E1VMXAxgAjG2OcvJ1ZGuqDjZstqtqKePq6Ehbhi7m5Nr6e1kQFOlFTEEdNbgTiJB96hXGsrkympyyO2uJE7Cw0CPC2oaYyl4rKPJxdLfAL9MB1iSPuS51R01PGzM4Yc3sTTGz00TPTxMXLdlVeEQAAIABJREFUBkVNKf57/p/5UvpLJJQl+ELqCySVFqOgpYimgQayKjLIq8jhG+SDSCSkqKiAFy+e8euvf+NvP//Ib7/+jZs3prhw/jQfvnnH82eP+Pmn7zh4YB9JcdGUFuZxeHyM9asG2btzBzuHtjC6dTMnDx1g69rV1FWW09fVTk21mIT4aBLio8nOSuftmxecPXOCnu52NqxfTXVVObdvXePmjSke3J9m39guggJ9qSwvobmqhMSQpaRHBVIrzOXe1bPkp8eREB5AYlQQ6QlRtNZVcPvaZTqa6xnetplVA8sQl5fxy99+YPeuHeRkp1NYkE1nRzMbN64kMjIQkagAKysjOjrqSEgIIzY2mOjoQCwtdcnKisfFxYKAAA+Sk6MpExUxsnMbq9cNUl5ZSlpmEoKcNBpbaklNS6CyqoyS4jzSU+LZvmEtg53tlOVk8c3zx6zqbCYzJoS+xgq660RU5qXRUydieZOYzOgAxIIERBlxVAjiqM1LpqEwjYbCNJpLMmkX5dBSKqC+IPXTZ11VRWxb2cvhvTs4sm+E0c2rqS1KpTInFlF2NOWCKMS5sVQXxlNTlEBzaQpNRUnU5MQgTAlGmBJMQ1Ei6zor2buxj/7mcgQJISRF+WOgo8j4+AjbdmwgITmGi1cvcOLkUSZPHKF/oJeU1ASqa8o5cfIIXd2tjOzcRlNzNW7u9jS31LB7z3auXD0N/MKDmRs8enKbNy8fsX3rOhpqy4mPCaVcmM+t6xdpb6ll9YpePr5/xaGJ3WzZuIpVgz24OlkT5O9FZXkR96av8vj+LYY2raEgO40Vyzp5MH2N54/ucufGZa5dOgP/+pUfP77j1x8/cOnsJIfHd3P2xGE2r1vB8Nb1rBrs4fjx/Zw8foAtG1ewdtUyykpyyREk09PZxIGxnTybucNP337Fm+czvHp8j+cPp9k1tJH0uFCCPa3JjFlKU7mA4XVd9LaIqBKmU5gVze7tK9i6rouB7koKMsIpzY2kSZxOUUYQBam+iPNCqcoPQ5QVSEm6L0XpvpQKghBmBVOcEUReih+Zcd6UCCLoqiukMDOCwswo8tMjKC9IorEql5pyAXnZ0aSnBOPvZ4ezkwE2ttpoaUujqSONrb0h9s4mhEUtJSUrmpAoH2xdzTC11cPESoegkCV4eTng5+eGk5MFwcFLyMpKJDY2FIEggfz8DLKykhkZ2cz09BRHj+7n9u0rwG/88su3fPPhHfBPfvnlZ/7+91/57ruP/PTTD8C/mHl4l57udnZs38zNaxc4NDHK6pWd1FYXkiuIIzk+GGFuKgnhfkQGLGHb2gGO7R+lRpjPqUNjtFSX01gh5PThcc4cPkhptoBAT3fEBXlUFRchys9iRU8j4uIUctNDqS3P4OShbZw/OkxHdTY99flsWlbFhm4xG7tF7FhezZ41DexZVc/2PjEb2orY1ilkY3sxW7qEjPRXMdRbTn91Bg35EVRmBtJXlcbymgyW1WbSW51OpziZ5pJYavPCqcwKpizFh4GGbOqLYshP9EEQ60N2chDxEV5kZUSSlBBMQ6OQvfu2sWZdL9Gx/qRlRBGXEISrmxk2VqoIUv0pzA6jpSaTjtosKgqi6arLplGUTFFaMBM7Brhz+RCjG3sZ2djPxpVdrOlv59D4MLtHNjEd/ZxL50/x0/ff8M9ff+b921d89fIlM3dvMz46Ql9bM/UVpdSJi2isKKFOlE9TVRFb1/axdd1ybkyd4fqV00zfOMf3759yeP82mmuLqKvIpiQ3huqyVKpFyWxa00RnYy5NVelUCWMpyQ2hrCAcQdJSakUp1IjSyEwKYs1AC4/vXeHOzfP8/W8feP7kDps2raKxsZKBgQ6qq0v+AxH/zskpqGDtxp34BcWipGaIndNS3JeEkFtYSW//BoTiJnQNbdA3tuOLebJISKuxWFaDhYtVkFXUQVJeE00DK7QMrckuqqSjZzXrN+8iNDKJxbJqxCdl4u0bQkGxmNE9BxBk5ZOQmEZIaBR6xpZ8sUiZeXI6SKoYIalixBwpNT5bpISkgi4yKoZYOnqjb+6Ejok9ylom2Dr74uQZiL2bH6o6Zvx57iI+WyDBl4tkiIpPxds/FE/vQIKDo1FS0sLS0hFFRU0WSCigrm1CoaiWiclzbBoZw9TOlajELFZuGMZlSTDrt+1h59hx1g+N0bF8PQdPXMYrIJa/LlRkgZwWixR0+HyRKvPkdPhMUg0ZDRPkNEyYI6XCHCmVT+Dw5WLlTw/hf5zuz5dVZ0lwLK3L1n7yIrguDSM4MhU9EwfmSiijpmOB+9JwVLTM+HKhIt4BMdQ2LyM9R0RwZCpL/KPRNbZHQc2ImKRchvccpUDciLSGIX/6TBJJNUPmK+oxV14HeR0bpDUs0DJ3R8nAFmv3QAytXQlPyMTE2pkvF0jxl7mLkVKe7an4oxBPQlH70++ZK63KPBm1TxImEzsPZNUNkdMwQkJRG2kVXVS0TfHwDcXSaQkahlaz6VTqBmiZORGdXkRsZgl6Vm5oGtvPwoWcOpKKWviGxBAclcSXEkqfvv//DxB/mLn/aAGXUNRGzcAKY1t3jGzcMLBymZU5ObgTHJVAsiCftJwi8ktE5BYJiU9Ow97ZDT//QIJDQzDQ0yc9LYV1qwYpzM2it7ONkW2bOT6xn+nLl/j62VO+e/N/4eHNk0e8nHnwSbb0YPomt69PMX3jKg/v3ubpzH2eztxn5v5tXj1/xI2pS2zZvJ5Vq1YwMTHB4cNHWbduA93dvaxbs54D+/Zz4vBhhjdtoK+lmbXLejm0dxeHxsc4fuwQ+8b24OzsiJycHBKSUiiraODjG8iBg0c5dPAYJydPcfniFS6fPc+R8XEO7x3j7IljTEzsp7mjBS/fJVjYWqKpp4WqlhrhceHUNNegZaiJibUxUirSyGnIo6qvwgK5+SjoKGDiYIKLjyvOS12QVZdD01gL96XOhEQFYGyqhb6+MonRvsSFulGRE0VzSTxVqf60F0SwUpxIY04oSeHuaGtIEBPpTf+yJgqK0jC30sfJww5bVyvM7U1Q0JD9BBFKWrJoGiqhrivPX+b9CWk1SdSN1dG31meBwgJk1eWYKz0PSXkJ5i2ei7SCFBq66tjYWJGQEMedO7d5/vwp//j7r7x6+ZybN6a4cf3KbOrODx/58YePlBTnExMRSnN9Dd1tzdSIy3gwfZM3z58wsWvn739sLSTHRbNqYBk93e3cSvhAaUkBLs727Ni+hSuXz9PV2crY3lEezdzj5YsnPJq5R0R4MF6erqSlJlKQnUGjuJBQL0cKU2NoryphaFUf5fnpNFaUUCRIRpgvoK+9kf6eDrrbmjh78jjrV6/gXtgdKsRCerrbqa0R4+XpQk52OmNjw/j5eaCuLo+bmx0iUR5r1y4jKiqAoqJMBII43NysMDJSIyoqAHsHC2ztLNi4ZS29yzsxMtVDkJPG+UunCQ7zx9XNgf6BHipExRjraRHk7UlDeRllOVncvniWkowkMqKDaS4vIDnMl+K0WFLD/UiP9KMqP5WipAiKkyMRpkb+PyDRUiqgXZRDW1k2LaUCmksyaS7JpLEondqCFKrzEqjIi6dUEI04L57SzAjK8+MpEUQgzo+jqiie6sJ4qnKiqcuLo6EggdrcWCoyI6jIjKCuIJ6WsgwOjqymsjiVjSs7ODQ+zI4d63n85C4fvv2aO/ducfjIBAGBPtTWVXLg4D7OXzjN3Xs36ehsJjEphuSUGHr72jh3fpKf//aRbz6+5Nb0JY4cG2N450Y2rhskJTEKUWkeg8s7OXJwLzevXSA4YAktjVUMLOsgJTGK5oZKqitK8HSzZ3R4Mz//8J4PX7/ku/eveffyMcu7W0mJj2TNYC8Xzxzn3MkjnDt5hO/ev+bDuxdcOH2Mh3euc2byEGsGexnfM8yK/i4G+nsYHx+lob6KmZnbbN20mrTkGHq7mvnXP36C//2NX3/8wPNHd7l3a4r7N69w+ugEgz1tlOWl0ddURl5SINnx/tQUpyDKT6SpMpfK0jRa6woZ37WOnVuXUVeeTnlhLPVlSeQke5MZ60pxhh9NZXHUFkUizgmmPDuIipwwynPDEGaFUpwRRFFaMMLsCKqKEmkUZZKTEkptWSa1ZZmIi1Ooq8gmOzOChFgfvD0t8HA3xc/XFnsHAyxttNEzUELPSBlbFxM8fO0xtzdA01AJLSNl9EzUyM5JwcfXDSMjDUzNdYiPD6WqpoSMjDhi40Pw8nLAc4kdQmEOgys76OtrYd/4dt6+fcw3H18C/+DdVy/55dcfgH/yw48feffuDXemb9HX28njR/f4/vuveP/uKVOXJ1m3ppucrBicHQxJTQpmibMFIUtdyEmJ5tCeIboaK0iPm5UndjVWsaq3g7baCurLS+hprmOws53J8X2Mj+zg0J4d7N2xjpy0MPq7Kli7vJ7a0hSWN5fSXZdHa3k6x3auYN/GTkYGatmxrIrtfWKGusrY0l7C5rZitnUKGeoqY0dPOTuWVbBzoJptPSJ6xSmI0/1Z2ZjDqqZcltcJaBcl0lAYRV1+BA2FUTQURdJfm8HymnTK0vwQZgRSmR9LTIgzfp7mlAvTGN6+kpraIrJzE1k+0Ep8YjABQW4s628mOyeWkqI4xKUJpMR5USlMpKelAHF+FHWlCTSKkmmvyqK1KpsVHRXUl2fRUlPCgd1buHT6EEcP7ub0iUNMXTrNy2cz/PO3n/jff/zKj99+w7OHDzlz/DjrBpZTkpNFU5WY/q4W1vV3MbZjA4f2buPm5ZN89foR//Pbdzy6f51rl0/x6M4VtqzrY+v6XtavbKU4JxZRYTxN1dk012axrL0YcVEMzTVpFOcEUyOKJz7CgaKsEJa1l1JVkkJJbhx7htfw4e0M96evcPL4OFs2ruLo0f3cvTtFX1/LfyDi3zmFpbUIckUoqRmiqmlCcnohVXWdZOaUERASj5tXMDYOSzA2d0JV0wQ1LVP+9Of5KKsboa1vhY6xLRb2nnguDePEmWtU1bXz2ZzFfDlPGm/fMJrbeklOyyG/oJSExDSsrB0wNDJHVk4Zd+8A1PVtkNU0R0rNhIWK+syR0eIvi1T4XGK2yXqhvDb/Z64sXy5WRVbVABfvcOzdAzCwcGa+jCryWgYsVtFASlkLezcftPUtUNU0QkZeAylZNRYtUsDAwApHlyWMjh1k6/AegiLj8fQLwSc4kh17DlMibqahY5BVm0bxD09BRccSBQ1T9CxcmCejwReSKiyU02Whoj7/vVCZzxerI6Vmwnx57U+biPmy6ixW1v0U8yqtqv/JXP1H50JyjpDCiiYkFLVR1DZlSWAMdi5+6BnZISWnhaSMBpa2nugZ2TFngQIWNh6sXLuDiJgMzKzcsHPywcHFD01dS2QVddE2tEXLxIHPF6sioWyInI4lf5FQZ66iAUpGTnwpr8ciNVN0rT1wD4zF2NYdHVM7pJW0kJBRIiYxHZelIajoWcxCwe+n/4uVdZHXNEZaVR8ZNQPkNY1R1jXHyMYNGTUDFLRMkNMwQlnHFD1Te5w8/dE2sUVJezYyVs/KDX1rTxx8IjFz8UfZ0AZj+yWzyU8Kmkgp62Bu54aOqc1siZ2qHjKaRijomiGvY8piNX3mK2gyR1aNefIayGgaoWJohaqRNYp65ijomqGoZ46yrhkGlg6ERCdSKKomKTOPitpGGlo7cXLzxM7JFR9ff9w83FFWVKKxoY7i/Bw6W5uYGNvNvl0jXD1zmmfT03z/9g0/v/+ab1+/4t2Tx7x6NBvh+mD6Jo/v32Hm3jR3bl7j1rUr3Jm+waOZezx98pDpm1PcvHaJI4cn2DkyxIED45w+fZqRkVFaWtroaOtk+7YdnD15itPHjjG6dTMbBwfYuXE9x/bt5fihcU5MHubI4QkKC/OJi4sjISGJ9IxsGpvamBg/zPFjp7hw7iLnz17g1NHjTB46xPHxCQ7s3cvWrZupqq8mKDwYexcHVLXVkVGSw8vfi7LqMjSMNLF2tUHDSBNZdTm0zbUxtDXExMEEMyczzBzMWRrqg4OXI85LXTCy0EPbUB0zC12KizMI8LYjaIkVxalBdJSnUJXqjzjRi47cECpSfNBR/BIF2S9QlJ+HvYMR5pY6SMnO478++xP65jooaymhaayFvqUeKnrKyKhIoGmohIzSAuZLf8Yc6c9ZqLgQOS05PpP8DBk1WeQ1FfAOXEJWoQAp+cUYmOojEgnZsmUTu3eP8vz5U7779gO//O0nPn74ivdfv+Hrr17z04/fcu/uLXKyM6goK6G3s4274feoqyznyMQ+bk5d4vmDe/z63UdOHzlEX2cbA33drF41wGOvMYa2bWLH9i2sW7uSo0cOUFSYy0B/L/BPbiV+S29PBwcmxtg5MkRbayMl+QJKMxPwd7agqSyHtb2NlOekUF2STVleBiXZqYgKs8lIjKahWszOoc30dLRSVJjPpYvnyc/LwtrKDE8PZ9JSE4iKDEEozMPT05H09Hi8vV2IiPCjuFiAv787hYUZHDo0SlCQB8HBnrMntyE+LPFxx93LmZT0BKobKikpL6K+pRYjUz2CQ/zIyxfQ2dZIjViIr7sLtcISJkZ28PWjB5SmJ7GqvYGJ7esRxARTkZuKMDOByuwkKrOTyIkJIj8+lJLkcETp0VRnJdCQn0pzUQbNJZk0FWfQKsqmXZxLS1kW9UVp1Bal0SBMp6lcQHVRMuK8eBrEWYzt2jIrTyiMp6I4nvK8WQ9ETU4c1dnRVGVFUSEIQ5wZSnlmKOVZEdSVpFCSGYkgKZTDE8P89rcPwG/sGRvl2ORhfvnlZ8bG9vD27WtevHxCb18nR44eYGzfKHn5AvILMmluqcHd047Va/v48eevOXBoFyJxLtdunGNs93Yy0+KJCg9g3erlHBzfRUdrHalJ0VSWF5EjSEZfRxUDXTU83expaaxi66bVHBzfxe0blzgzeYhnD26zbrCXrJQ4lnc209NaT0tNJdNTl/jXbz/z4vGD2cjLf/2dl08e8mzmHt9/8463r54ydeUCV6bOM7ZvF9dvXKa1pZ5XL5/w0/ffsGqwjxXLupk8PMHE3lE6Wxpob6hisKeNGlER8WG+RPs5sLankvHtg1QUxFNdmkp9eSY5aWEkx/jQ3lBIb1sZwrwY8jOCqSiIRpwXTlNZHG0VSdQXRVJbEE51XhhV+WFU50dSnR9JVV4U5bkRlOdEUZweQn1ZGhUF8YhyYhHnxdPXVEZ5QRKZSQEkxy1FkB5GQqwPIcHO+PvZ4eZujm+AI3aOBhiZqWJspYW5nR66ZqpoGCqgZaqCrpkquQXphEb6YmNniLm1Lp5L7AgK88LZ1QJre0McnEyxsNHF0loPR1cz3D1t8PC2JSLKl/zCVNZvHODZ8wc8nLnNq9dPuXP3Bs0t9fT1dnJi8gjff/eeZ8/uc+n8cXq66jh6eITsrEgc7bQJD3HG38uKQkEs+RmxlOQkkZ8Ry9jwem5ePIG4MJOO+nKGN67gwuRBTh7cy+5t6/nu7TNeP7rDnqF1TI7vQJSfyPb1XWxf30WJIIKO6lzW91SyvquCbctr2NpTyfa+SsZWNrJvVQO7llWxvbOMoQ4h2zpKGO4rZ0eviK2dJYwsEzO8vIKBmgzKU3zoq0plVVMOq1rz6K1Jo7Usjg5xIn11GQw2ZdNfk0qHMIb+BgFlGf7E+dvQXpNNf1cFDrY61NcWsnpNB+UVuVTXFhEV44e1rT7rNy7j6rVJvv34kFtXDzPQU05pfhQ1ZclUFMcjyo2irTqLOmEqotwYmsVZ9LWWMz66iV8+vuafP3/g2aPb/OPX73n3+gmvnj/i7aunfPPuNe/fvuHaxYsMb9nCplUraKgoZ83yXjavGWD7+hWcPbqPS6cOcO3Ccb79+hVvXj7i4pnjnD15kBNH9zK4rJmJPZtY3lWFuDiF2vJ0GisFVJUm0tmYizAvgnpRAsWCQEqyAshP8yUt2p3i7HA6G4qoLstAWJDMQE8D925f5vaNC1w4e5wjR/axa/cQ69YP/gci/p3z9v3f6F62DktbD9S0TNExsEZDxxwtPUus7DyRkFZDXlkPFQ1jvHzCcfEIxN7ZByU1QwJDE1i5YZjeFZtIyShi1bod+AVFY2nrRnJaHhbWLiir6VJSVs3xyTNU1zSiq2eMiqoWdvYuhEcl4ugZgry2JQsV9Zkrq808OR0WKuqzSEEHTWN7FLTMmC+riZSKAVIqBmgZ2SOpoMtixVn5zX/Nl+YLaUVU9S1Q1TPHLzQeHQNr5syTw9rOHTMzB9TUDJBT1KB3+WoKikVo6RsTnZBCanYhTp6BLJBSQ13fhkVy2ihpmbNYUY//ni+PrLoxny1SYqG8Nn+VUOWvEqr890Ll2Y4FLXP+a4E882Q0Pm0e/uhW+KNLQVZ9FjAkFLVR0DIhu7QGZV1zFLVNUTOwwtTWAyUNExRVDZGW10ZCWh03rxB8AmKQlNFAQcUAN68QLGw8KCyto6ltgCW+kWjrW2Nu7Y6LVwifLVJCQccCGS1zPpfWYI6CPvNVjZmvYoKMri1qZm5oWnqga+2BprEtxjaumNu5YGRqQ3p2Ibpm9kip6KGgZYKyrjlfLlb+1JYtqaSDnoUThtaumNp74uYXgb6lM3oWTihqmyKnYYiuiR0m1s6o6VugomeOtqkjRnZeyOlYMldeh8XqJsjpWGJk54WUugGL5DSRUdVDWkmLuVKKs8lPKrpIaxiiqGeOop450hqGLFLWYaGSNgsUtZDWMERWyxgZTSOUDSzRt3HF5A+jteVse3VcatZsQlNeEQ2tnRiYmGNmZYurmweq6mpEhkfQ1dlOtbiMkaEtTB45yIGx3Vw/d5Ynt27xzYvnfPfmNV8/e8qL+/d4eu8Ozx/c+38g4u6t69y+dY17d2/xaOYejx/d5/yZSc6dPs7pU8e5cP40k5PHWLNmFQ0NDbS2tjO+b4JzZ85ya2qKqTNnOXlggmN793Js9y4O7drJof17OHZ4nFMnj7F71zATExOcOnWKY8dPcO78ZfaNHeDkibNMXb7KmcnTTOwZ4+i+CY7t28/Qxo2sX7+W/JICAkIDcXRzQllTlcXy0lg5WhGTHIObnzv2ng6oG2qgpKOMnpUeGiYaqBqqYuFiQVRKNLbudhjZGGPpbIWBmQ7eAR5kCOIRCOJwstEj0MuS0vQQ+utzqBeEkBVohTjWldIEL5ys1NHSWIyC4nxMzbXQ1lPG1FofJS15TG2NMLAyxM7DHjUDVebLzUFKaSHSygtYJPs5sqqLUNFXREZDBkVdRaTUpJBSkUZJR5mQ6GBqW2oIjghCz1iXS5cusH//GA8f3gf+xauXzzl54jj79+3m6ZOHXLt6iY8fvuLG9SucO3uSa5cvcPbkcR75HGX1wDIG+7ppqK7g4J5dvH48w5O70/z20/f86++/8GjmHvvGdnHh/Gn+9vP3XL50jvXrVjHz8C67dw1z6eJZVq5YTldnK2tWD1IhFtLW2khaYjTF6XGUZUTTKMymoTSLtspirp06xKqeZroaqxjobqWxqowqUQmPvcbYs3OEnu5OxvbuZs/uEVKS41ni5UpYaAC9Pe2IRAVYWhpiZWVEWJgfHh52FBSks3p1L3V1ZWRlxRMTE0BeXjKu7jZ4eDoysmuImPgItPXUqawTU99SiyAvg6j4CJJT4qitEbNx3UqGt24kJiiArIQ4ju4a5dXd27SWl9BZJWTT8nZKM+IpEyRSkBxFd1UxhYnh5MYGU5gYjjA1ElF6NFWC+E8Q0VCYRk1+Mi1lWXRW5tMsyqauOJ260gyaxVk0V+XQWJFFZXEyBZlhDPY10lJXSHlJIhWlCZTlR9MuzqKhIImy1BAK4nwpSfanNi+a7ioBgy1FtJRlUJIZSXZqKK2NIn756T23p6dwdLIlLiGau3enefPmFefOneGXX37mxs0pWtsaCQ7xY8/eEVrb6vDwdCQoZAnXb57n2+/fMHFwlJi4QMSV+QiLc0hOiGTvriHyslPpaK3j3OmjdHc0cvnCSXIEySz1ciY2KpjwEF+yM5MoK8nlzq1ZSc3Ny2d5/+oJ+0eHqC0vpqe1nviIINztbdi7Yxv881f433+wZ2SIA2O7+OWHj/zyw0f433/yzbvX/P23n9m3fzfbhjaxfccWLl86y9MnDygtyiU7M4X4qDBqK8rYtHYlRw/s4/iBvazs66CtvpIdGwZpEWcx0FzM2Nbl1AlTqSxIpLUmj/aGYpKil1IlTKW+IhNhXgzF2aGUZAZTKgiitiiSwhRvStN8KBcEUJ0XRl1hJLWF0b9PLHVFcRSmBlFbnEhNSTItlVlkxPhQkhlJW1U+jRU5FAgiiI/yJD5mKZFh7gT42+PpYYaZuTq2DvqYW2mipSeLlqEiBubq6JmrYWCpgYm9Hia2OpSW55OSHo29syk6BkroGalgYaOHjYMRjq5mWNrqYWalja6hEmZWmji7W2BqqYGFjS5Rcf4Ul2Zy8vRBCouy2Da0nitT5+nt6+DkiaO8fPGYd29fAL9x59YlAvycCfR3IjTEiaVLzAjwsyYnLYTa8gzSEwLwcjYmIXIJh/dtZv/O9VQUpzPQVcuRfdt49egmj6YvcfvKSfj7t7x9Os3WtT1MX55k65pONq1sYf2yetb31bJ9RQtrO8oZHmxiU2c5G1qFDHWVs3egnj39NQy1l7KpqYAtLUUM94jYM1DNaH8lQ91CdvSKGFkmZqAmA3GqL81FUQzWC1jXWcRgUzadFUl0ViTRVZVCd1USfZUJiNOW0CmKoyo3lOQQewTxS6mvyCQ+ZgkebuZUVOawfKCFwuI0gkI8CAx2Z+XqTs5fOMiVywe4eH6M/p4K0hK8ZyVvVZnUCZPpqM0hPzWYfUOD3Lx4mLtTJ3k5c4OPbx9z+/p5vnn3lEcPbnH+zDHuTV/n6zcv+fDVO968eM6D27d5OD3NxzeveDR9i6f3prlx6QynDu3n6tltPObEAAAgAElEQVTjTJ05wvEDo7x/84w7t65yaP8ujkzsYWRoHasHOxjfvZlacQ4NlTn0tZdRXhhPS00W1cIEqoUJlGYHI8qbTZOqKY0mIcyexDAnelpKaKnOJyXGn+LcJE4dH+f+nSluXrtAd3cz+QWZ7B0b/g9E/DvnxvRT/IPjWCCpjKSMOoqqBkjJaSIhrcYCSWUUVQ2Ys0AeHQNrElPzySmooG9gIz4B0dQ393Hy7HW2bN+HhY0r5tYuOLv7sX3nOEcnz2Ft50pMfBrC8lq2bhuhqbkDn6WBhARHkpmRS019G3FpRagZObBIyYC5strMldVGWt0UKTUTtM1dcfONQUXXhrnS6vzpCykWK+szV1r999eSfCGjyjxFDfRtXDGwciExs5i8klpEla10dK0iODgWKSkVtLWNWbF6Ezt37ycxLRNxTT0BEdHIqxmwSE4bCXkdFDXN+NMXUvxlgQJK2lZ8vkiV+fK6/FVClc8k1fjzAiX+IqnKAiV9vpDR5M+LFPlCUuWT9+EPD4GsuiFKOmafTMlzpVUxtfckKCaN/5ojhbKu+Wzjs5Etssr6SEirIyGtjqSMBr6BsUTFCVBWN0bf2B5FVUMkZTRY6h+NILecjOwysvMr8A+Ox8DMCW1TR+S1zfmLpCp/kVRFUsOcBaqmzFM2RcXcDTl9e+YqGvC5tAZ/XSiPtoktmgZmaOuZYu/ihZr+bM9FaHwmJdWtpBeICU/Mws0vAiUds08QYeHkjU9YAlYuPpg5eKGkY4akkjaOHgHomdqioGmEhKIWyrqWyGqaIqttgay2BYvVTVDUt0FR15I5smrMl1ZDUcuYLxbKIq0ymwb1hbQK8xU0kVI3QEbTCElVPSRUdJFSN0BK3YCFStpIqOiibmKLpZsvDktDsHL3w9jWDVu3pTh5+hKbIiA6KYOQyFjyS0Q4unpg4+CMkbEpuvp6tLe20dnR9ikd58C+PRw/NMH1c2d5dOMG7x494ptnz3j18AFPpm/z+M7t2S6I3xOY7t2+wd1b17l/7zZPHj/g0cw97t65yaGJvZw/M8mF86c5eeIou3eP0t3dSWdnJ6Ojo9y8foNbN24yfe0aty5d5vLJE5w+cIATY3s5uneUsyeOMnn0AMePHeLE5BGmpqaYnp7m2PET7Nm7j/H9hzh29CQXz1/i2MGjbNuwieGNWxjdvIX+7m66ujqIiI3E238pjm5OSCvKIiknhYWTFcGxocSkxeLi44qmqTbqxproWuoiqSLJAoUFWLtbY+lshZaJNrbudjgvdcHR3RbXJY4EBHliZaVHsK8jsSGuCKK9aCtLoiknnNSlJuQFWpIX6YyLjSaSi/4P2jpyGJtqIC03H3VdRVR1lVisLIWyrgrapjrIqsugb6WD8xI7VHXlUNeTQ0FjMZLKC/l88ew2QtVQFWlVGQytjQiNCSGvNJdCYQEeS9158uQRx44d4f37r3jz5hXv3r7m6ZNHVFaUMfPwLt99+56pKxc4MXmE27eucfv6FPenbzLY1011uZCcjFSaaqu4cOI4718+5+XMbNrWLz9+x/Nnj/jnP37hxfPH/PjDR54+eUh9XRW3b10jPCyIPbtHePH8MdeuXuLE5BFqqsW0tjRQW1FKbIAnoswYUkI8CfW0ozwnhcmxHfS319EgLmbDymUI8wV0tzXR3dHM6I7tDO8Y4uKFc5w9c4LSkgIC/L25F3aHgwfGiIgIoKQkh6SkKDw9HQkNXUpo6FKWL29j1aoevL0dCA1dgoeHDc6uVpiZ6xMWGYSdsw1uS1zoXt7J5u0bCY8JxdzGlJTUeIa2bWTjupWsHugjIy6GxLAQRtev49junXRUllGUEktPnYj7l0/xenoKUUYCxcmRVGQlUpIciSg9FlF6NMLUSMTpMdTnpXyCiMqcBOpLMmgV59IsyqZRKKBRlEW9MJ3K4mSqSlIoK4inQBDO/rEhCnMiKS9Lpro8hUphInWFSTQWJtNcmEh9biyVGaGUpgRQlORHYbIfBYmBCLOi2bm1n+8/PGfvrq24uduTmpaIrb0Vg4P9PH48w6FDBxCLRWzdtpGq6nJu3prizdvn5Oalc/TYOKHhPqRnxrF2fR9BIZ5ERPnS1lHN2O7tCItziI0KRlxWgLA4h+6ORs6fOUZ4iC8JsWF8+Poll86fwMPVDncXWxJiw9gzuo2Z+zfh7z/xP3/7joN7R8hKiaOsIIuKkjzy0lPYuWXjp03E0Kb15GdlcGh8jK9ev+DYoQlevXzKw4f3uTV9k5u3rvLLrz9y/8E0q9cM0thQM9uMfmSCt6+e8v0373j38ik/fP2WV48ecP7EYU4e3E2TKJPUMFf2blnG+aPDVBUmUZgZQVezEGF+AlkpQcSFu5EQ4Y4wLwJxXiT1wngGWnKpyg8jJ9YVYbovdYWRNJXGUlcYSVVuOJW5kdQUxCAUhNMgTEEQ68Py5lJaK3PYsbaT9cvqaanOJSsliEAfa7zdTXB3McTXx4awUFfc3E1xcTdBQ1sKZfVFaBoooGuigpq+HGqGCuhbaWJkrUVRWQ4pghhsXUwwMFfHxFobC3t9zGx10TdTQULuM7SNFHBbao1fmDOOHmZYOGgTmeBHz/J6SsuyaG6t4NCRPRw9Nk5XdytHjk5w9swkT588YHz/bq5ePcOFc4fpbK/A08OMJV5muLvqER7qQHSoI/GRrgR4m+HnZUJStBfNNTk01+TQ01rK8OZeNq1uZXhzL/t2ruLBrdPcnjrG6LYBNq/pYHznWgY6q6gXptNRk8/mgUY2L6tnsKmYde3lDPfXsbWrgm2dIkZ6KtneIWRDbQ7ra7IZailme0cpewaqGVtRy+iyCnYur2BkmZjB2kxqs4JpKoxkeU06K1ty6atNp708gfbyBFrK4mgoCqci3Zv1bTls7CwkL86NwmQf8lICEBcnUiFKQyTMIDTMg6W+jmRmxVJTV0x0rD+5+UmUlKaRmxNNc2M+yXHe5GeGsaqvku7mQprE6VQWxtHTWMTkvs1cPrWPO1dO8HLmBl+9uM+Jo/u4fe0iH75+zYljBzl3apL70zd5+fQJr5495cHt27x59ozfvvueX779wDevnvPu+QwvH97h/YsZ/uen9/zw/iXv3zzj0YNp9u4aYueOTWxeP8COrasY2bqSuopcmqrz6G0TUpwdSUNFOvVlSdSWJlCWG0q9KIHKgnDqSmPIjPcgK8Gb5upsxIWJZKeE09ZQRnd7Hct6mhkd3szatf2kpMaSkhr7H4j4d052vpj5EkpIyqgjr2qIlIIOknJaKKobM1dCmXmLlZFS1EZNyxShuIGduw9y+twUk6cusm/iGDNPv2bD0F70jGyxdfTCNzCKlIwCImJSCYtOpLtvNcOj+1m7YYio2BSKisTs3LmfqKgksvNF1LUNYukaiLK+LRLKhnwhpcECBT3myuoip2XBPDkdJBT0UdQ25wtJFeZJqfLfc2WQkNeaNQWr6TFfQQMje3cCopLx8ItkdN8kj59/YGjHONq6lngsCaK1o5/mtmV09gzi7h1AUnoWlg5uzJdWQ1rZgIWyWvzXF9IoaM2au+dIqTFPRoO5str86c8Lfr82Nb6Q0mChsh5/+m8JFijM+gnmy6p/6oeYI6WCrLoh6obWyGkYoaBlwjwZNZaGxmNo7Yq6oTXSqvp8LqGIoaUL8qqGLJJSQ1JGgzkLFDC1dMXFIwgTCxcKSmrRN7YnNCaNgpJa0nPLqGnuRVjVgoG5I1JKuhjZeDBXVhMJZUMU9Kz5Qk6XxZoWqFt4ME/FiPnKRixQ0kfb3BktEzsCIpMwtnLC0s4FfTMbfELj0DV3xMLJmwRBMRVNPbT3ryerpBpNY1sUtEyQUTNARs0AQ2vXTx0Rmsa2qBtaY+Pqw2IlTSQVtX5PTQpAWd8aaXVj5iloM19em8Wqs/fucwlFFsproKpnzp/+Om8WPFR0ma+gyQIFHRar6SOpYsB8BU3myWuwUEmbObJqLFLWQcfSCRf/CJx8w9C2cERBywQlHVNMbZywc3YnVZBPSXkVLu7ehEfHERYVi4fnEtQ1tKisrKR/2XL6ers5NL6fU8ePMDG2m3Mnj3Pv6hQv7t3hw/PnfPvqBW8fP/q0hXj97DEvn8wwc2/6kx/i6cx93rx4ypOH97h59TLjY6OcmjzMzpEhBgf62D60lWNHD3P29BmuX73G6ZOnOD15nAunTjF15iynDx1kfGSYI3t2cenEcS6cnuTwgTHG9+7ixOQRbt28zuPHjzl37hxjY/s5ePAwhw4c5tSJ0xwYm2Dlsn76u3tZ3beMloZ6UtPTcPPyJDRy1lg9Z9E8vlw4F68gb8SNFfhHBhASF4yTtzNKekqoGaiib62PrrkONh6zMid1Qw3UDTXQNdUiPjWaiOgAwiP9SEmJICUxiOggZzxttMmMcKMiPYgkH3PS/MxIC7LBzU4bK3MN3JzMUFZZhI6eIpLSc5iz6DP0zLQxtjVCQUuehfIL8Az0IKsojaAoX8prCimtKsDc0QxFXcXf05lU+T9z/4ySjjJmtqaY25kjriknOzeT9vZW3r59zbt3b7h+bYpdoyPs2T3K1anLfPfte3795UcaG2q4d/cWb9+84PzpE0yM7WbyyEHuhd2hvkrMnRtXeXjnFq+ePoJ//Mrj+3f44eMH/vH3X3n65BHfvP+K169e8NOP3/L+63fsG9tFU2PtbGRscz1PnzwE/snGDWsoKsxFXJpPUoQ/RalRFCRHUF2QRnF6HEmhPggSwqkV5rK8vYG2+kqWd7dTWyVi5YoBNqxfy9mzpxkZ2UFNtZiiwhwy0pMY2raR8vJCBIIk3N3t8fV1x9PTEW0Nefx93FniYU+gnzuebrZ4utni6GiOja0pZpZGRMeFEx4VTGZ2KqfPTdLQXIOdvSWeXrNei5L8bFb0dJIWE0V0gB/jw9vpra+hqiCLA9s3sqG3jdF1g1w/eZjm0lyqc9OoL8xAlB5LhSABUXo0RYmhlCaFU5MTT1NhOg2FaVRkx1NXnE6rKJuW8hxaK7JpFmdRVZhEQWYYhYJwirIjqShJYXR4HcV50VSUp1JbnUFjdSZNpWm0lmXQWppKXV4c5RkhiNKDqc2PobUsjdqCRPJTQkiPDeTkkd18+OoZLS01RMeEsXHTWn768Vv+919/R1RWyhIvN2KiwwkJ9ufkiSMcOriP4qJctm5dy7ZtaxAIEvD2dsDOzoiMzGi8vR3o72slKyMRQWo8ZSW5bNu8hmtXzrJt8xqKCwTk56Rx7vRRutobKMhNp0JUiL+PO5lp8Wxav4LXzx7y4NYUE7t30NNay5H9O/n4+gkzt65y9+pFtm9cTWFWKpMH9rN2xXJ8PF0pyc9my8Y13Lt9g/dfv+H29HVOnTzG3Ts3OX/uFN99+56LF85w8MA+4B/88O3XnDl5lIl9u7g5dZHzp46zae0gq5e30ddURmbMUirzE1jVVUVBaii1Zem0VOfSVptPb2spGQlLSY72oE6YSFluKMKsQJrFiQjiXcmOcaVMEECzMI6W8gRqCyIQZvpTmh6ASBBKYVoADcIUVnaI6K4rYPNgM5UFifQ0FJOXHExMqCvRIS6kxHoTEexIWKA9cZHuBPpbERRgja+PJUt9LQkMccTb3xZTGy30zFWwdDLE3sOczt5m6prFhMX4YeVghI6RCup6cmgbKaGhL8+SACfM7XRw9DBjabADTp7meAfZk5QZTkpWJInJoVRUFbBvfDubt67C0cmKgcFubty4yMWLJxkfH0UgSKCiPJe4GH+8vayxttIgJNABa0sVokMdiQpxwNNZl1B/a3LSAz+1VKfF+5Acs4Tq8nRExYnERXqweW0n2zctZ92KNs5PjrFlVReN4jwaRVms6qqhvSqXhuJU+utLaBGm019XxEBtPhtaRezub2DvQCPbO8vZ3i5m9/JaVtdlM9RVxq7+2W3E8PIKhnpFDNZmUp8XQktxJL2VSfTVptIhTqRDnEh/g4DBpmx6a1LorUhElOJJQ34obaJ4BptzKc4IIC89AEGKH/FRnqxb3UJEuDuJSUGsXddFTKw/dfUlrFrdzupVLWzb3EOOIJyx0VW8eTrF9g2dDLSLqBOmcu7wMHu2DDCysZ+j+3dwYM82Zu5d4/a1i1yfOseB/bsZGdrC1UvneTpzn2ePZnj17ClP7t/n41dv+OHrd/z84T0zt28wM32NBzcucWfqHN+/e8qHN0+4OXWee9NXGdqylk3r+tm2aSWHxrazfmUnzdWF1FdkUy/OoDQ3mhJBGH3NBQizw6gXJdBRl05h+lIqisIQ5gRRmOGPuCgGcVEChZlRFGTGsKyzls7WKjZtWM7GjYMUFmcSFRP4H4j4d46BmROa+tao61oiIa/DIgUdFshp8dkiJeQ1TVHTs0RN3wIZZW0KisXsHZtgZuYx79+/5+v3H7jz4AU1LcvQ1LdGWcsEXRM71PUs8PANJzO/jAtX7nL99iP27D+Gh3cwEnIa+ATHEhyZioqWGbml9YxPXsY/OpN5cjooGzggoWKCnLYNX0hrM1dOj3lyOixW1kdJy5Q//XUhf/1SEgtrJ1Q19JFW0kBaRRsJBXW8g6OITcklLDadiPjMT+3a0vLaLPGNJKegEhMLF0yt3RFWthKdmIOythmLlXX5crEyc6VVmS+r/qkgbhYQNH9PV1Llc4nfNw+y//f9LySVkNc05q8L5ZkjpfLpgVvHzAF1Q2ukVPSQVNJhaWg8EoraqOpbIqdhhLSqPovkNFn4+xZi3iIlFkmpoaRhgp6JA/Fp+azcMEy+sJbatl5ENW04LQkgObsIM3s3FDQNWCiv8XsqlB6SSnq/P7Abo27siJaZEyoGNli6+mNk74GFk/ds74KZDTau3pjauVLX3kdsej7qhtaffBx/JCTJqhuyWFmXLySV0DV3xCsoBmVdczwDo/8/9t4iPK4zXdfu6+y9e3enE1u2RRYzMzNazMxUkqqEJSoxM4MtyWzJzMwkMzOzHTPEjjmxA537H6ij/5x5D3vwXmuwalKj9d3f+wCOXiH8Q0YVJR0zpippI69hiKaxDUY2rhjZuKJlYoeSjhlyWsbIaxhNgNO3sqpMU9ZhiqIW38mpIa9hiJSSHlIq+kipGCKlMu47maKsPzEyqvqYO3oRGJ2Kqb3nRJ+EppE1Krom6JtYYGhqQVJqJtHxSVhZ2+Pq5kFRsQRnZ1d8fPyoqapmzvBsVixZzNie3RzYu4dd27Zy+thhnt6+yefnT/jy5gfePHnAk7u3ePLgDk8e3uX7eze5de0y39+9xYM7N7l26TxXzp3jzrVrPLh+gxuXLnHl/Bl2bt3E8sWjbF6/jsNj+zm4by8b165h8cIFrFmxnNH5c1g2soCNa1aybd0a9m7dzPGxfRwf28v5U8c4NLabPTu2MntWP1cvnuPggf2sX7eGTRs2sm7NWnZu38HWzVsYHhwiNzuH8tIyFi1YSGdnJ+HRMVg7OOPp54eRhRkaelpIyUmhrqdGSEwgARG+hMUFYmprhJWLJdMUpTC1N0HTQANDayPkNaajoKWIm68zPiEziE2OJDElkkxRPF7edvh52xIR5Ex0kBMz7HURxfuQEGhLpKcpiUF2JIS64OdmjrmBAq72+pibqGJppYOGlhwaegooasri6uNEak4KU5WmMEl+Mt6hPugYa2NqY0JkchQuvq4o6SiTkJlEQ3sDjh6OWNiak5kjZPbcYRaNLmTXrl3s2rGTC+fO8+71G+7cuMmJI4d5cP8unz6+5/y5MyxaOJ/Tp05w5/ZN7ty+yYXzZzl39jRr16zi4L69/PD8Gfdv3+LKhfM8+f4Bn9+/4/evv/D5/Qd++/KVP379jVcvXnL71g1ePn/BvLmz8fLyZObMfjZtXsfv//zKTz9/oKm5Dlc3RxpqKxAlx1CUkUh6dDDZiZF01kgQxYfj72xFR10ptZJ8inMzaaqtJFuYRktzIxs3rmfDpo0MDg8xNDzA6TPHWLtuBfUNVUhKxJSVFhIS6EN4iD8Bvp54utjh6+lKenIs0SF+xIT6E+jlSqCPO1FRQdjbm2NhYUBCQgSrVy+mu7uZ0YXDFBdk4WRvweXkN3S3NTC2czMleUISI4LJTIwhV5DE7I5W2ipK6W+s48SebTSXFZIWHkBDUQ5dNSXUizNoKhLRUJhOVU4ClaI46vKTaCoU0FI8ntLUWJRBY0E6TcXptJZm0ihJozIvjiJhOAUZwWSl+tHVWszMnmqqS1OorRBQW5FBfUUm9cVpNJek01aaTnNxKnX5CVRlx1CZFU1lVjSj/fUUCMLJT4vi2P4tXDp9mDxRGpKiPLo7mjl3+hiPHtymt7ON+OgIROmp5IoyqK0so6QwFyd7K+bPGeDksX3ERQfh5+OIk4MxUREzyBREUFdVQKCvK5XFOTTVlbJsdDZbN65AnJ3OUH8nY3u3cf/OVa5fu8jXLx/ZuGE1Mwe6uXL5HPv3bOX2tQs8e3CDrx9e8eD6OfIzEti4fAH7tqyivjSXrORIUqMDKRQlU5KTxuzeNg7t2cLr5w958uAWXz6+5cvHt9y4fJ5tG9fS193GymUjvP/xJV9/es+N65e4fu0iL1885tPHH3n/7gfevX3Fw0d3OXXqAP2dtfS1VFAnySI7KQxBtC8F6RE0lmbSWZdHb5OYxvJkakviaShLoFYSQ77Ih8wUVzJT3RCn+FJXHE9HpYCWilRayhKpzI+gRBRERV44pdlhlIjCEKcF01SawYK+Orpq88lPCScvNZz0eD8yEv0QxI8X1UUHmhMdZEZKtC1ZKS4IU91IinUgR+hHljAI/0BbbB10cZthiZObBb0zO2nrbiQ40hdHd2tMrPRw9rTGws4Aa0djisqzSc6Mws7VFFdvK7yDnAmN8cLB3ZzQGC8Gh9tJFUTS3FrO1u2rqG+UsHb9KF+/vgV+4u3bp5w+PcbWTSuJiwnAxEiN0GAPwoI8iI/2x8fNDLEoipK8eGZ2VZAniiQ/K5KMlEAaqrPobCmiukJEWLArvZ213Lp2mscPrvPy6V0unDxIb0s1JdkplOen01xZwJqFgywcaGG4vYbm0hx66yVsWTLEugV9PDh3gP1rFrC0v4Fti2exsLOK0d5KVg3XM7tFzLKZlawcrmZ2azZDzSKqRH70ViUyqz6NocZ0+qtT6alIYqAmjcF6IcONWQxUCeirSKU+N5SusgRqckMQxTqSL/AmPsyK7BRv4sIcSIpxJy7SjTxhNLHhM9i/ez0vntzk4/tHnDm1h57OKpaP9HH/xgnOHtnGs9tneXzjFE9vnWPvxqVsWrGA9cvmM9zXwpzBLjasXcamjWu4cP40b16/4tPH98A/efP6BT++ecnrF0+5d/saZ44f5tXTB5w5OsbVc8e4fu44q0dnc3DHep7fv8b9GxcY27OZY4d2sWJkiNY6CcsWDLBi0QA9zRJqJekUi6KolwjGE6+a8pjVVkh7dTq1RTFUFIRTVRJNeWEEhdlB4z6J3EhyBEHEhbuycrSXw/vW0dFWTmFROnEJQcQnh/4HIv6do6JlhrquJcraFihomDJZXhdlfVv+LqPJZEVd/iGjiqyqHkqahqQLc1m9Zh2jo4s4ceQgAL/8E6KScpgkq46BhTMa+pZY2HuSVVDJgeMX2X/0PC3dw4TFClDRNmWaog727oG4+kRiajsDR89QmrrmoG/pyhRlQxR0bDB1CkJK2YT/ldbiOwUDZDXMmCSvhbSSLvJK2mhoGGBj7YiWtj7qOkZMU1DDJzia3QdP4ukfzjQFDWSUdJg6XRMpWQ10jOwQZJVRUNqMqbUXRhYehMWIMLWdgazKuJn4z42ClIIWcuqG/Pckeb6RVuG/J8nzv1MU+U5OfcJ8/Cd0/Nd3cvxDRhU5dUP+NlUJeQ0jTO09J27qJ8lrIKWgNbGRMLByYYqiNn+bqoSKngWTZNWRUdRFWkGHqbIayCrpMV3VkFRhMZl5ZWzfd5z2gTnYufsyRUEdGRVttIwtmKygwlRFNaapaP0rzcgYGVVDFLTM0Ld0xcLJF21TeyZP18TRKxhVfQsUtIyZqqSNib0r9jP8Ka5tJq+8Fg0jmwlTuJaJHcq65hMwMUleAxU9C1T0LNAyseM7OXWsXf1w9gn7v9KoVFEzsETf0gkNI2tU9S3QMrFFVd+CKYpayGsYoqhtgpy6AdIqusiq6TNVSZtJ8upMVdVDSkmPycoGTFY2QErFcNwPo2LAVBUDpqkaMkVRGx0zB2zdA1DSMUNJ2wQFTSMMLJ3QNrLC0MQSRyc3goLDCQmNRCTKpqCgiIwMISEhYWQJRbS3tjEyfwHrVq1m9/Zt7Ny6hbE9u7l19RJvHtzn55fP+PrDC354dI8n927w5OFtnjy8y727N7h54wr37t7k3q3rXL14jmsXLnD/2nW+v36DWxcvsWXdOjauXcPWjRvYs2M7u7ZtZe3KFSyaM4fZAwMMdHfQ19nG6Pw5bNu4jh2bN7Bn+xZOHzvM1QtnObRvF5fOnuTcqeMM9vewffMGjh7cz66d21m5YhmjIwtZuWIZg4OD1NXVUVZWRn9/P/Pnzyc7Jw8Pbz/snN3w8g9CWVMdOWVFFDUUMTDXx8HDFt9QT5xm2GLpaIKemSbq+iooasqjY6yNlaMlM4K90LPQR8dEE3t3G1y9HAmN8CUmLpDgEHciwmaQI4pFlBZGeqI/gZ4WFGSEk50ciKeNNgnBLqRGziB0hhUutrooy/0dA73paGnLoaAyGQMzLfTMNHHxdUbHTBs9C30cvZxR01VDx3i86O4b6X9gbGuKiZ0ZoTGhBEUGMVVuGrFJccQnxpGWnsq5M2dpbW7h9PETvHn5igtnzvLl03hfxJvXr7h75xYnjh/l4ff3uXvnFu/f/Qj8k1Mnj7Ns6WL27tnF1y8/8enjew4dHG/6fvXyOa+evuT18x/4/ctv/PzhJ54/fca1K1d59P1DDh88RENDHRERYRw5eoDZc1K7940AACAASURBVGZx+cp5hoYHSE1LxMfbHV9XB4I8nBDFRyKICiEvJYaGklxKhElU5ArorC+jpjSfEnEWA70dDA8NcPToYZpamomOjSE7V0hxST7zFwyTkZnClYTnpKbEU1MpIVuYRmlhHnWVpdiZGbNi0XzEGQKKRJkkhIXg4WCLv48bHh4OuDhakSNKpUgsoraqhDXLR8hKTyI5LoKG6lIyk2Ppaq6ls6mGvMwU/DycCPF2RxATxdKhQX5++Yw/3v/IjtVL6aotJy08gMaSHFpKcmmV5NBcIqS+IJXGgjTaSjPpKBfRJhHSIBbQIM6gQSygsSCNxqI06goSKcuJpFgYSlleBIXZIVRJkqkoTkQijqW0II6KkpRxw2SFkOayTJoladQXJlGTH09dQSItJWm0V2RSmBpGS1k2JaIETo5tY8PyBbTUlpIYE8HubZuY1dtJrlBAiTiHlPhoFi+Yy62rl9iwegVBvl6UF4uplIgZ6G5laKCV5PgQAnzt8fKwJCszmpS4IJprimmsKmbuzE7qq4spyBVQnC9i/nA/X396yy8/v+Pmjcs8e/o9CxfM5uiRMe7cvsbvv/3M/TtX+fr5NZvXLKGvtYbR2b0sGuwkwtuZ+GAP0qL8SI32JzrQg+y0aC6eGOPzj8/48ukHfvv5PT88uc/tyxe4dek8Jw/up7+rjb7OVtasXEJPZwsFeSLOnT3Bxw9v+INfgF958+MLXr15xoPvb3L88E62rBmhp6mCPEE0GbH+FGZE0lwmpK9RTHd9Nu3V6bTXCuhsSKe2PIY8oTdCgSs5ohnUFcfTVSekq05Ia2UazeVJVIkjKRYFUJYbQmGGP1XiaCryoqkpSKSlXEhlXiISYRyt5Tnkp4UhTA4gLdqNhBBr4gNNSQ4zJTPWmrwUJ3JSnchOc6asIJxicQRVFen09lSRk5uEkYk6Ta3VlNUU09heS1xKFN6BbhhZ6ODp54yWgQr2rubom6oTlxpKW28tPsEumNnq4uhhQXxyCCVlmcwcaqakVERHVw3nLhxiwaJ+jh/fw4EDWzl0aDsdHTUkxYfR3lJNblYK9jbGZKTEkRQXSkZiCNmCcDKSgmiozEaYGkpBTgzi7GhyhRFUlGbg5mxCe2sFv359w+cPP3Dn5hVOnzhMW2Mt2alxlOYKWDq3nxP7t3Fwx3p6mippLstnqL2OtspC5nQ1snHxMKf2bmJ+Vy1DLeWsnN3JiuE2FvfXsmKogTltxQy3ihnpk7B4poShZhFFqR50lccxqz6F2c2ZDDWmM6tWwGBdOoO1mcyqyaBLkkSXJJHa7GCaxBGUCGYgjLIlL8mFGH8DspLcSYtyJDPBg+Rod1xttBGlhtLfXsWrZ7c5fHArHW2VjC7sZe5wGz+/fcSn1w/46dV9nt+5wK2zR9i5fikLZ3Uy2NNEe0MFC+b0cffWZX7/7Wc+fviR33//lXdv3/Dq5VPu3L7Oq5dP+OXnD7x89oDb1y7w/Z1rHNm3jUunD3Pm8G5WjQxz9vBu3j67x/tXj1i7chErR4dpqi6ivjyPpfP7aarIoyw/maYyITWFqVSLkyjNiqK2MImBFjF99TlUiSMpyw+lsiSC8sIIinODKc0NpbIgkiJRMIJ4T/IyQuhpL6GiVEBCvC95BclU1or/AxH/zvEKiEFFywwlLXM0DGxR1bdGWsWAv0mrIaNuzBRFbTQMLVBQ12WGbwCHDh/l7NnTXL14jhcvXnDv4Suau2dj4+KHnVsAypqmRCdmMW/xWvIldZjauCGvqo+2oS26xvbIKOsxSVadKdO10DGxxycojvL6Lpy9wpFVNWGyoj4GNt78XUYbBR0bVAwc+Ie0JnKqBugY2yKnoImdnRu5OYWER8Tg5R+KlaM7viExiEtrCYxIYJqCBpNl1TC380BFywwrB28SBYW4ekXw3TRN1HRscHQPw9zem8lyWkxR1J6AiCmK2mga2/I/k6ejZmCFjpkDSjpmTFPWnYhrVdQ2nShomzxdE1k1A76RVmG6pjGm9p4YWLmgpGPGX6UUmCSvMXEoN3OYwVQlHf7rOzkUtU3H42CnqSCvZsi3U8efBhbO9AyNsnjNVo6eu467byjfTlPkO2klNPTN+U5aAccZfsQkZ2Bo5Yi0ih7SKgZIKegwRVEXRW1ztE0dUdGzQEpBC11zB5R1zVDWNcPJO4SW/mE27zvM0g3b8A6LQUph/P//2e/wrawaUgpaTNc0Rk7dEHNHLxS1TZmiqM23smqoGVhh6x7ANGVdpmsaE52ajU9YPEY2rhMFcar6Fmga26CiZ46+pRPTNY2QVdNnuqYRMqp6TFXSRlpFlykq43KnSUr6SCnpMUVZfwIexo30BhOGdQ1DK6YoaDJdwxB1A0vMbN0xNnfAxd0bN3cvHOxdcHJ0QyIpY8WKVdRUVZOfm0dleQUdbe0sGx1h59YtExBx6thRnj28z4cnj/npxVM+Pn3Es3s3eXjrOo8e3Obh/VvcunmF27euTUDEzauXuHPtGt/fvs33N25y4/wF9m7fyYG9+zh68AAH9u5h8/p1rFiymGWjI6xcuoTZAwN0Njcz1N/DupXL2LJ+Dds2ruPQvt2cPXGUE4fHOHP8MGdPHmPVssWsXr6EHVs2smH9WlYsX8qsmf2Mjiykvb2d6upq+vv7Wbt2LYsWLSI5JQ0jM0vcvHyJS05D39QYFS0NLOwtCAj3xydkBt7B7pjY6KNtrIa2sRpGVvpoGKhibGWEo4cDNh52uPi74RXiTURCKMaW+nh6OxIdG4BQFEdE2Ax6u6rx9bBALIoiPsKdMF9buhoLifCxxc1Sk0A3M0Jn2OBqp4fstP9GR1cOS2tdjMzUsXIwQU51KmoGqkzXlOcb6X8weboUk2QmIassy+TpUqgZqKNrrs80ZRkiEyLpG+4jNTONgNBAsnJEuHu6kZyYRF9PL1cuXOTOjZscHjvA5/cf+PHND//6gD3n7p1bXLp4nlUrl7Nt62a2b9vC9agbzJ83h107t7Nj+1Zu3bzOzz994vOnDzx6+IDnj57x4vFzvnz6zMe373j6+AnHjx7jyuWLXLxwjrbWZubPm8PZMycY6O/mwsUz1NRWIC7IwcPdiZoSMTkpcbRWFJOfGk92YiRD7fX0NpTTVllIe60EYVI0TdWlNDdUs23rRpYuXUxLWyshYcHMXziH4lIxS5YupL2jifUbVhEeEYSFuRGpKfGUFucTFuyHv5c7koJcstOSEQvTSYmJxNfNmdAgb0ICvQgL9qFckk9etoC5w310tdaTkRJHgLcbI/MGKckT0tvWQGdDNcXZGSRHhSLJFVJTVMDFw4f48ft73D57ihd3rnHv4mlaSsW0VRTQWDJuGG8uEdJYJPjXtkFIW2kmTYUCmosyaSkej3htkwhpkWTQVJJKbVECVeJYaorjKCuIoig3goLsMHKFoWRnBFOQE01FUTINFZk0lmXQKEmnriiVWnECteIEGoqSaSpJZaillKq8FBpLs2ksz6dcPN723NvRwtULZ1ixdAEujlbYWJoww92JoYFetm5cx44tG5nV183GdSuZM9Q7Lr3Ytorc7CT8fe0RZUaTKYggOnQGyTFBDPY0sX/HOkqLspg9q5MNaxaze/s69u/Zyoe3L3jx/BF371xnZNFcrl+7yM0bl7l39wYf3r7i/KkjiNLj8fe0pzQvndTYIOxMtIgP9SbEy5H0uBAy4sOQ5Aq4dfk0//zlPT9/eM3LJ/e5eOoIJw/tZe+2DYzOnUVvRxMN1aUU5oqoKC1EUpTHzz+9hz9+4fOnt/zzj1949/41v/72Mx8/vOHlo5sc27+Foa46CoXxZMYFkJ0UREVuAu0VmXTXiOiszaSrIZOOegFVkkjyhN7kimYgKQyiviSB1so0GkuTqCmMpaYwmtLsEMTpPkiygxBEO5Gd5EVuih8SUSQt5UKaSjMpy0pAIoyjICMcUaIvSWH2xAZakBhsjiDKkqwEO/JSnKgpDiE71ZWGyiS6WvKorxJSXiokNjaQ6Ngg4hIjyM5LJ69AiLaeKgHBnlTWFKFvpE5sQijt3bW4zbBBTUuG0Egv6ppKaOuqprhMxJwFPSSnhtPT14CDkyl54jQionzx8XNiZGSIU6cOsG7dEtrbaynIy2T3jo20t9Ria2VMW2M1cwa72Lt1FUvn91JVnIkoNRRvNzOiQlwpL0qjMCeekEBnujsquXLpGG9fP+bXL+/58YdnXLlwlkf3bjO2czOnD+1h14blzOltobFczMz2Ooba6+ipL2NWaw2zOxtY1N/CyEArc7vqWdDbRHNpDrPbKhnprWV2axFz20uY2ZjDQIOIgQYhzcXRNBSE0VEaw6z6NBa057GgPY/5LXnMa85ldkM2g7VC+ivTmFmdTltxDE3iCCTpXhSmuFOS4UViiCnxIZaIBb7kp/tTIAonwNOMgqxYslIj2Lp+hNcv7vLg3kVePLlJb2ctYzvWcvvyCe6cP8aW5QvYsHguszrqyUtLoLZMzJyBLtYsH+Ha5TPcv3eTD+/f8OObl/z45iXv373m5dNHXLt8jqff3+XB7avcvnKO00f2smCoh9n97axZPIdzR/fy/P419mxexZa1S3l4+zL7tq+lqbqIBYMdLBzqpEYiYrCnhqHuKuYN1NPXXERNURKtFZnM76ugvzmfvFRfJLnBVBSEUlEQSmleCJX5EdSXxFEljqYgI5iKwgRqy9LpbClCmBlBYVEKGaLo/0DEv3OyxFWoapujpmeNlLw2Clpm/OUb2Qn5jr1HAEGRidg4uuPi4cWWrdt5+/YNXz9/4t27d/wGbN9/klOX7tIxsABnzxA8/aKwcfZBQ98SGSUdpBW1Ude1RF7FgO9k1JCS1+SbqcpMkddARdsUUxs3bJ39+Ouk6eiaO2Nq78VkeV3k1Ez5P/9QQEnLHB1jW2wcPAkIiCAiMo7ysmrWrttEW/dMrBzdiUvNIkUoxt7NF10TGyITMgmMSEJR3RhtQ1tcZoSjomXBP6aoo6Fnh7KmJUpa5kjJa07Ikv4sWvtzi+AZFINnUAwmdh4TN/NTlXRQ0DJBzcAKLRO7iWK2P+VPf24d/ixkm6asi5qBFW7+kShqm6JmYDWx+Zgkr8F/fSc3DhyTpiOtpIuDRxCdMxdy58kb+uYsRlpRE1llbYytnFDXM0NKTpmK+lZWrd9KaEwKWka2GFi5oWfhgoKWGdOU9VHVt8ba1Q/v0HikVXRRN7Ti79OUmKqkTXJ2AccuXidGkIWaoTlKOmaoGVj9S5o03tXwp0fC2NYdY1t3FLRMJmJfv5NTn5Bp6Vs60zd3CRFJQlT0zJFW0UVR2wQFLWOUdEzRMbPH1S8cZV0zpinrIKduwBRFrYnfSavoMUlB5/+BiGmq476IP/silHTMkFM3YLqGIco6puiZO6Bv4YiJtStmVs4EhUZhZ++Mm+sMvL38EYmy2b17Lz1d3WSmZ1CQL6a5sYm1K1dwaP8+xvbs5vDYfq5fvsTzB/d49/Qx7x494Pndmzy4fol71y7z/Z0b3L9znevXLnLj+mVu3rjC7etXuHXtMvdu3OD+zXGAOHXkCGN79nJg7z7G9uxl9/ZtbNmwnvWrV7FhzWo2r1/Hzs2bGe7vp6+zjZVLRti9bTMH9+7i+KExTh45yPlTxzgytodjh8bYtmk9yxcvYtO61SxaOJ/2thY6O9pYumSU4eFhBgcHWbVqFZs3b2bRokUUFpUwXVkNdR197JzdUNXWRF1XGztXO6KTovAL88YryA0LB2OklSZjYKGNtrEGlo5maBpooG+mh66lPrae9uOmah8XLOzNSRTEIspJISRsBn5+zqSlhBMS6Ex4oBM1ZUJC/exJjPKiqTKLnORQEkLcSYyYQWyYO+Ymqmhpy2BkooaeiRpqOgpMlvsGJ29HXHydMXMwxzvUB2snaxTUFTCyMSY5KwVnH1ekFKaiZ6pHVGIU6VkZ+Ab5IczKpKmlkeLCIlatWMm2TZs5dew4L58+4+Pbd4yMLMTH2wsfH29iYqKRlBSTmpJEUaGY+LgYLC0s8JrhSWBgAIEB/iQlJdLX18tPnz+yccN6UpKSSU1OIS0llbSUVEJDQnFxdmbevDk8fvQ9fn4+WFlZkpAQR2CgP1lZmZRXlFBWXkxDbQV7I69iZ2GCpYkhliaGmBnqERfqT1pkAML4cDRUFNFSV8bUSJ+ighxaWxqwsbFCX18PTS1N8sTZWNmaIRSlERMbTmNTDWvXraCnu43IiGCKC3Lw83anvqac9OR4coUCUhNiSIuLxsPZnrBgH8KCfUiMCyc9NY7S4lwWzJ1JbEQQHc217NyyjsULhkmNi6C1roJZnS2Mbd/EcE87UYE+9DTW8+XVS/ZvXMdgaxMn9mxjy/IRavKFVGQLaCzJob1STHdV4USEa2ORgAZxKrW5SVRlJVMhTKRCGE9ldjw1eUlUixOoyI2lJCucmtIEulrE9HaUkpsZRFZ6EJmp/ogEweSJIqgqTqFeIqClXEhrhYiWUgG14gRKhREUpgWTmxxMR00eJaIEOhpKGexqZKCzkdiIIHKFqSwdnUt3RyPJCdH4+3gws7eLE0cO8vHta/j9FyrLisjLFrBm5Sj1tUVEhnsTF+NPW0spmemRLB2ZxfJFg9SU5lJRJGLRvAH27FjPiiVzuX39HD99fA185czpY/R0txEY4I0wM5UH92/x8cMbPn94w8plI+QKU4kM9SEyyAsXayOCvZwI9LBDkpNKmK8ruYI4Bnta2LJhOTu3refZ4/vAr2xau5y68gLmD/aycLif6rJC2hqraWuspaq0iMa6Sl49f8Svv3zm5YvHvHv7Ax8+/sjHT295+uQB50/sZ/v6JczpbaSxPJcSURzitDCqcxPorsmmty6X9oo0msqSaShLoKokmpL8IApzAyYgoqUilfqSBCrzoyjPDSM/zYesJHeKhP4UZvj/S9oUSVtVBgv7a1g63MJAcwm1hamI4n0QRLuQGGpDfIglKWFWZMbakZvshDjNlfK8QGpKouluzKK0II7sjDAaasWEh87A3t6UmTO76expIStXwIKRYVasXsSCkUFKynKpbypn174NmFnpoK2vgK6hEsrqUxldNsTDp9cZnNNBVIwfTi7mtLZXkZYeTaYoni3bVrJ790bWrVvC2bOHqauTEBLohSAllsGBTk4eG+PZwzvcu3WRuf1tHNy1lk2r5tPVVEqWIJLkWF+qJEKKcpOY2VfP4wdX+P2X9/zw4iG/ff3ELz995NSxo6xetpjLZ45x8sAu+ltrqCoUMX+gnUc3L7B3w3LyUqKpKRCyfnQ2S4c6qSvMpEmSTVF6LJkxgWwYncWlg5uY1VhAW2k6A/W5LOiW0FeXSX6iB1XZQXRI4hisz2BhRz4jXUWMdBQy0lHEovZC5rfkM1wvYk5jNjNrBbQVx1Ah8qMmN4jqvCCEMQ7EBZhRmR+BKMGTrCQfqguTSY6aQXp8AKnxgezatorHD69ycN8mFs3pZu3SOWxYMZ+VC2cxp6uJ5XP6WTq3n/62eo7u3cbXD6/5/csH+OMr794844/ffubtj6949vQhd25f49nj+9y5eYk3Lx5x7eJp9m1fz1BvKwuGerhx8SR3Lp/ixNh2Du3ayHBPM0O9rRzcvZn6CjFN1UV0NJTS3VzBqUPbWDDYRlutmL5WCdUFKRSLomitEDGnq5xZrcVIskIpygqgNC+IsvxgyvKDqS6MpLE0gQZJIlXiaHJT/RELw5g9s5a25kLKywQkpwb8ByL+nZOaVYKuqQNGVu7omTmjoGWGsu54DOn/TlbA0MqZ4sp65o0sZf7IEmbPmcfY2D4e3LkNwPkrt1i3dT8Llmygoq6LeEE+ipomWDn5oGlow3cyaihqmqBhYM3fpBT567fyKKobI6+qz3Q1AzR0TJFV0MTVMxBjKxcyc8sR5JQiq2LIX/7PdyhoGCMlp05IRCKtHf2UltZSXlbDyuVrOHb0FNUNbUySUUZD35ySqiasHL2QUdLhv/8hw1/+ZzLWjj5o6FmhomXBt1PVkFUyQMvAjm+nqjFJVpOpCtr8fZoy/5BRZZqy7kS52hRFbfwikrBw8kbDyGY8ilRZd8IzMEVRGykFrQkJ1LeyanwjrYKMqv7Erb6msS3yGkYExwrwCUvgr1IKE4DxjbQKUgpafCenjoyG4UTCk6axLfWdgxw7fwNbNz9UtI2ZpqCBioYhSmr6eAeEMTx/MQtHV+Lg4oOOiT1mDt5YOvuhZeKArJoRKnpWOHmHEp2ag5GNK/aegWga2yCvYYixnQu5ZTUo6RqjZmiOtIreBEiY2HkQHCtAkFdGWEIm1q5+qOhZME1ZFxlVfdQNrfmfydOZqqTDNGVddMwciEgSYmTjyjRlHaZrGqFuaDUBC7Jq+jj7hKKgZYyUgubEpkJByxgVPfPxhmzF8W3EVCU9pv3LAyGrZoC8miHT1Y1Q1jFFTk0fVR0zbF28cfTwx8zWFT1TW8xtnHBx9cTc3JKQkDDy8wuor29k8eKlpCanEBwYRLE4n1l944bqw2P7Obh3F+dOHuPezWvcv36Vd08f88P3d3l88zr3rvz/EPHgzk3u3LjKhfOnuXTxLNcvX+Lm1SvcunaVqxcvcPLwUfZs28GeXXvZt2cvB8cOcOTQYfbu3sP6tetYvXwZ61atZMWSxbQ3N9FSXzMhaTqwZyenDh3g9OGDnDo6PqePH2HFkhGGZ/axY8tGBmcNEBoSxEB/L8uWLmZ0dJT169eza9cu1q5dy7x582hobMbKzpFvp0jz90lTmCQ9FQ09HSzsLYhKjCQgwhcbF3MsHIxR1VVA01CF6eqyaBtrIK8qh7TiNFT01VHSVUXbTI9pytJo6KvjE+RJSmYCHl4O2NqbIBBE4+Jkygx3C7KFMXg6m1JZksms7mqaK/NJjfYn3N+ZAC9b7Kz00NCUQVVdGjnlyWgbqvLN1P/BPcANhxn2mNuZEZsSg72bPdKK0qgZqGPuaIGdhwO65vpYOlji6OGIiqYq0tNlSElLpqWtmaaGRpoaGjm4bz/LRhdzeOwAgzNnYWhogJWVJampKXh4eKCpqYHC9OnMmzsbFWVlnJ2dSE5KIl0gIDMzE0dHR7S1tSkrlWBiYoKPjw9ZoixEQhFZWVkkJSZhbW2NsZERnR3taGioY2piQlZWFtHRUSgpKqKkpMjY/t1kiwRoa2kiKz0NL08PYqIikZ02FTmZaUQEeJOZHIeKkgLRURFYWZojJyvDlClSqKqpEhYWio6ONiqqynh4uVBVW0ZlTSm+fp4MzOymu6eNoeF+IsKDyBIJEGamsnjRXCrLihDnCslMTcTTzZGwYB/SU+MQZSSRFB9BniiN6rJC6ipLOLx/J/Nm9VCcm4kwKRZhUiy+rg70tzXS1VhDoUhAdnIiB7ZtoaWylHxBMvs3rWHtojk0SvLoqi2ltVxMf2MZs1ur6asrokUiok6cMjEN4gyqspIpE8ZRmR1PQ2EaTaUC6oqSKc+LpkaSxIrRmUgK4sjNDEKcHUGeKAxhRgiZqYEUZcVQmpdAXUkaTeWZNJelU1OQSKkwgoLUIForsshNCUEsiKajoZTKQhFt9eWsWrqQjJQ4hOmJ+Pm54uHhQGioLwP9XTx+dI+9e3awY/tm5s0dJDTUF3t7cwSCaPz9XcjLT0FSmsnM/gZ2bFnBtvVLyUiKoFqSw44tK5k71MnRgzs5PLadzRtWsnjRbFauHGHdumXEx0ViZ2vB7l1b+fLzB968fsG1qxdYMjIPSUE2JeIs/D0dCfR0wMXaiEBPB4RJkWxYOcKls8d5fP8m925f492bF7x6/ogLZw6zcdUi5gx00Ndez5oVC1myaIiCnAxqyotIio9i4bwhfv35E/AbP33+yB///I3nz55w4ewJhvtamNlZQ09TGU0VeRRlxiCM86MkPYL2ikwGGsW0lY9DQnNlMm31Ahqq4inI8UeQ5Ex9SRItFQIaJIlUF8RQmh2CKMGd9FgnCjP9yE7yJD/NhxJRCOW5UVSLE2iUpNNQkk55ThxJYfakRdiTEe2IMNaR7HhH8pNdKcqYQWmWLwUZvqTFOCGIcUeSH09pQQqdrZVUlOYxONhNV3cr1XVlDM3po7qulIWjQ8wc6qSiupD2rnpmz+/B0dUcBZXJmFpqkZQWTnC4J76Bzqxev4iNm5cxMKudppZKZg11snX7GlraqhGLhTQ2VrJkyTyWLVvAutXLmD3Yx+4dm3n2+D4XTh/n/Kkj9DTX8Oj2BS6e3M+yBQPMmdnK7IEmjuzfzI1Lxzg8toU/fn3HuzdP+PT+FZ/f/8iWDeupq6pEmJpKTnoSi+cMcPPCSf746S23Lhxn14bljA73sHH5Al7cuczHZ/c4vnsT83qamd1Ry/yeRs4d2AafX/DwwiG2LB5g3fwOls2qY6Ahm3JRMBnhDrRK4umQJDBQk86c5hzmNOcwrzmPhW1FjHZKGO2UMFCTQV9VGv3VqTTmhyNJ96EmN4TyrACEMQ4IY52RZAWTEuGIv6s+pTnRhPnZkBTpiZ+HBcmx/mzbtIzF8/uokmTR11rD3P426kvzqCvJZ9vqpZw9tJdLJ4/w+vF9vrz/gReP7/Hxxxd8/vADTx/d4/H3d7h84TQ7t63n3MnDXL1witPHDlBfXczaZQs4NraDV49v8fjuZVaPzmawq5HZvS2IMxPpbavh0umDLBzuZveWVVw+fWDCE1EmTmNOXz3DPdUUiqLJ/1dfSb0klcYyAeV50RQJ/ZFkB1CaE0hZbhA14ggaS2JpksRTVxxPgySZ8rxYSnKjSYr2JDzUkeam/P9AxL9znGaE8J2MGur6NogKajC0dsfU3hN5NUOUtE2wcfZi2eqNPHnxA6dOn6W3t5fNmzcytn83586d48bth+w9fJaDxy8TEJaEu18kfmGJGFq6YGbnyV/+OoVvpVVR0jJFWkkXWSU95FT0+LuUAvJK2iir6fLNd9LoGphjzgUHQQAAIABJREFUYGKLu1cw6aJCLG09cJsRgpmVK3pG1lhYOxEdk0htTRMlxeUUiktYt3YTt+4/IUGQg5KmITrG1qjqmCGtqI3zjGBShIUEhCVhYObEVHkdpk3XxcDMBVNrTxTVTVHRsWSa4njL9BRFbWRU9Zk8XZP/naKIko4Z5o5eE9IkaRU95NQNUdAymWhQnqasOyFpmiSvwXdy6hObiL9NVeJbWTX0LJwob+xGQcuEv01V4u/TlJmqpMNUJR2kFLSQ0TDkbzIqyGgYoqhnzjfSKnQOLqK2rX9cvqOmh6yyNkpq+phYONLY0s3OPYcYnL0Ia3sPpJV0UdKxQMPIDlV9a+Q1TJiuaYqGkQ1GNm4o6ZgySV4dBS1jjG3dMLB2ZNJ0VZR0jZmipDEBRorapjjMCCa7pJaCymb8IpLQs3BCScdsApYUtU0nfCGyagbIqRsyRVELRW0TVPUtkNcwnJAqSavoIqWgibqhFbJq+sio6k1sKP70aHwnp4aUsg5S/wKIP4vu/oQIeXUD5NT0UTcwx9TGBZ/gaJw8A7Cwd0fbyAoza0eMjM2xtLQmICCIqqoaFi0apaKiAhcnZyTFJfR2drBp3VqOHjzA/t27OLBnJxfPnJyAiPfPn457IW7f5MGNq9y/dY2Hd2/y8N5tHt67zeVL57h29SJ3blzn/u1b3Lt1k2uXLnLy8FH27do9Hr26b4ydO3ezfes2lowupqujk+72DubPHqa/u4vO1hbmDc1k45qVbN+0nr07tnLiwH7OHDnEhdPHObRvF0cO7GN0wVyGZ/YxumAuTY31BAX6s3rVClatXM6yZcvYs2cPhw4dYsOGDYyMjNDW3klETDwqmjpMlVNAXkUJeRUlpqtNJzopivTcVBQ1ZdEwUMbOzRJ5tWmo6SkzSfYf6Bhro2mggYq+OpOmT0HdSIvpWkpomWijZ6qLf4gvnn6uyMhPxshEk4KCdDIEUfj7OjE00EJ9dQFlhQJyBFFEBLjgam+IsYEittZ6GBmrom+sirrudLSN1fj7lP9G31IPJR1F/vI/f0FeVQ59M31MbUwRFWWRIc5EVV8dKYWp2LnaIRKLGJw7RHVDDYnJCXz49J7e7h6yhCIe3X/A5/cfqK+pxUDfgOrqKj59+sSNGzf49OkTx44dxUrFCg0NdVRUVOjp6Qbg1KlT3LxxAwCJRIKeni4GBgbMnzd/4v3p06c5efIkxcXFGBjoo66mRmmphE+fPnH16lU+ffrE9evX0dLURFFhOro62hjq63HkyJF/vbvGp0+fyM/LRUFeFumpUqgoKQBw5cplZKZNRVZGmsDAAAD8A/wxMTWiqbUOcVEO+YXZpGcks2v3VkokYnJyM4mMCCYiPIigQB/6+zopKsylvq6S8BB/EmIjCAv2IVOQQHxMKAV5mYiz08kVpnJkbBerli6kKCeDtPhIJLlCctISkeQK2bRyCcvmD7N701r2b9nEsrmzqRTnEB8SwIq5s1g1f4ishAiKM5NoKM6mq6aEWY2V9FQX0VQkok6cNjGd5fm0FOVQl59OQ2E6zWVC2iqzaCpPp64kidrSZHZuW0luZhAFueGUFydSVpRAXk4UWekhiFKDyUoJJictlMLMCMqyY6nMi6MmP56avERykgIpz02gtTIXcUYsi+f2kpsRz6pl82moleDhYUdiYjiWlvosWjRMZWURkhIxt25e5dDBfSxbuojMzCRKSnLZsWMNw8OdCNKj8PG1o7xUyOGxLXQ0lrNr80puXjrB2pUL6G6v4fb1cyyaN8CyxfOICg8gKiqI9vZ6OtqbOH3q6LiU6f1rfvn6Gf74lf37dpGXnUF0WBDe7o601ZezbOEshntaOTa2Y/xgdeIgv375yD9//8IvXz/zz9+/cHDfVtobyuhprWbnphVcOHOYi2ePsHjBMNkZyQzN7KG7o5mXTx/x25fPPLhzmzevX3Hx7BnWrFzCQGc9Qz31DHXV0VEjpigjkowYH8TJwdSKE5jZlE9PbRZddUJmteUxu6eIjsYM8oV+RIaYkhHrQVaiN8J4D7KTvMhL9SYzzhVhgitluSFUiSMpygygLCecuuJ4agrjqRYnUCKMQhDlQXKoDZkxDuSneFCS6Ut5lh/lOf5U5YVQVRBGeowzC2dW09GQT74wmvSEUEbn9jE80EVlZRHz5w+zZ992CoqzSctIYNZwF02tVQzO7mZkyWxmDrfj6WOPg4sp1vYGhEZ64e3viKauPC4elnT3NvHx8yt6+1uorC4kVRBDcmoUDQ0V1NeX09ZWx8jIbDasXcGNqxf4/OENZ04eob6qHE8XByoLszl5YAdrFs9h3sw2ZnbX095YypIF/Wxas4jVy+fx+MF1Th4b48zJIxzct5eGmmpaG5uYPzTE4zs3uXvlLI9vX+H147vs2rCc3uYqNq1YCF/ewu+feP/kDr+8eQJf3/Hl1QM+PbsDX3/kwqEd7F27iL2r57N3zTxG+2poLk6mKieCmpxIeqvTaS9JoLcylYGadPqqBPRXZjBcn8OClmJGOkroqUilpTCGnook6nNDJyCiON2b7HhnshPcyIp3JS/Vl3BvE5LCHBEl+hIyw4KkSE+EqeEsH5nF84fXGOprYqC9jtaaEvLSElg4s5ufXz+Dn97BP7/C71/48en3fH/rCi8e3uHLxzfwx1f++O0zXz6+4cOPT3l07wb7dm1kxZK5VJeLuXvtHDs3rWLDyoXs3LSCRUPdtFQXM7OjnlUjwzy6c4lbl0/y8PZFdm5awczOOvZvX8PBXWuR5KWwZG4nKxb20lAupLOhgKHuqvHOE1EURcJQSrNDJgCiPC+Y6vxw6gqjaCiOpbEkjlpxDMXCUPIFgVSXJCLOjqC7s/g/EPHvHEVNM/7yX1JYOflQVNmCoaULytpmKGkao6FvTnF5Lbv2H+LoyTN0dvXQ19fHgQP7Wb5slNbWVkQ5BZRXt1BS1YJfaDwqOuZMU9RBSccCr5AEIpKyMbX3QlpJlynTtTAwd0TfzAEpaVUUVfXQM7RATl4ZSyt7NLSNUNcyJDImmZr6Dk6dvUJ710y8fEOwd3DFzz+EdEEW1VX1NDa0MjQ8nxVrtuIbEkd0kggbZx+k5NTRNLBi+dqdiPIr0TGyQ13XEgU1IyzsZuDhG4mZjQdqOhZIK+kio6w3fmjVMGKSvMaE98EnLAFtU3ssnX3QMLKZKF/7cxOhoGWCprEtitqmTJ6u+S+T8Xi8q7qhNdIqemib2hMUk0Zabil/+avUhOzpzxQnKWUdpqrp878yKkip6CKjaYS0ugFF1a14BkYho6KLkqYhBub2GJraERKewMDAXM6du8bIyEpCIxKRVxs3VKvoWaGqb42yriWK2uYT5XFaJrZIq+iiZmCJip45GsaWfCOjiKXLDMwc3dEysUNBy4QpitoYWrsSlpCJb3giuuaOKOmYoW5oPSHl+tMvomZghYqeBVMUtZmiqIWGkTXapnZMU9bhb1MVmTxdYwIcJsmro2ZgibapHSp65qjomaOkYzoBGdOUdcfhQVkPWdXxkVPTR15VH3lVXeRVdXHyDMA/OAb/kCiMzG2xsHXGwNQaE3MbHJ3ccHV1JzI8isryKoZmDZKeJiAjNY31q1exbHSEQ/v3cezgfvbt3MaJwwe4fO40t69d5ofHD/n48jlvHj/k+b07PL5zk+//nLu3eHT/DrevX+PuzRvcu3ub7x/c496du1y/eo0LZ85y8vgJ9uzZx/Ds+TQ2tdHa2k5DQxMFBQVIikvo7uxi5dIlrF+9anz7cPQQJw7s4/ThA1w6dZzzx49w6exJdm7ZwKH9exiZP4e5QzNpbayjva2FluZGdu3czsYN61i3bh1jY2Ps3r2bDRs2sGbNGto7uggKi0RL3wgFVQ3kVZT4RmoS3077lvC4MKKTI5iuLo2ipiw2LuYoaMj8f+y9V1hUCdq1Pe/1z8zXtlkk55wzoiKiIqKAIDlDkYsMRRU5pyJLzioKRlDEHBADRoxgTt22qYN2HHt6Zrqn5/4PcHi/73wOp67rOahrV9WuXUf7rvWstdA11WK2zCeYWBtjs8IaS4clzFNexHylRehbGbHKZQ2uvm64eG7AfIkx7p7rWe/igPsmJzw9nTAz0yFLEk//9jbqqwtIiPQnMsgDf08nnB1t8fXdgLmlDroGqtjYmaGmp4yWkTqaxhpY2JmjqKGAspYSAaF+BAoCsHdeSWxaHLrm+siqyyOvJo/FUgtaOltpaNlMXHwsP/7lByrKyjk8cojvvnnHrYnraKir4+zsDEBeXh56erosWWLDgwcP2LNnD2qqqmhoqLN582YAtLW10NbWorW1lQ8fPmBgYIC+vt4MRJgYG2NiYoK5uTmGhgbo6eriaLF+Bjq0tbUwNzPl5cuXSCsrMTUxxtjIiL179/Lg/n3MzUxRUVIkOSkRAFtrK2QXLUR+sQz/fuTkZPPprE9mIMLDwx0X1w1ERIciiAhmc2MNU4LvCQ0LwN1jAx6bXCgsyiFcEERungT/AC9S0xIoKy/E18eDhPhoBKF+BHhvxH2DI5npiUjSEhBGhTKwpYOEqFBShZEkxYSTJ0pGnBhL9+ZaBvt6Gehq49zREfZt6yE1WkCiIAR/t/XEhwWQHBmCRCigVVpEdmIUhelCSsWJlGQIKckQTnskMuIpTo2hUpJMhTiJ0vQ4ilIjyUkKISshkKykAHJSgmisyWTXjmZS470RpwaSK4kgSyIgPSWYlMQAkmL9EEZ4EBvqRmyYK6nRXmQlBVGYLqBEHEVhuoDybCFiYRBlOckkRQcSFeJFXFQQglAfcnNTWLrchMBgd+ITBSQmRXPj5iXOXxjl2PERGjZXI4gIpLyigMbmCrJzkwkM3khyWjjlFRIODvVRnJvCoaE+ulurEKfFkJIQTm5mIpmiOMJDvElLjkYsTsLf34OQEB+OHx/m3LkT3Lp5lW/eveXb777m/LlRqqvKCPL3IiosgPt3JoBf+PbtC14+f8jnT+7x6sVTfvruHUODu+nt7ebmjStIy7JJig1i5VJjIoI9ODqyi2ePbvLmi0e8//ILXjx9yMHB3dy5fpVb1y6zZ8cOjo4cZGRwkKa6KnZ0b2bXlgb6O6pprcpFmptAqSTmY3RuDM0lybSUp9JWnU5HbTqtNalUFkUiSnQnKsSBALcl+Ky3xMPRiCD3JSRHOJMW7UKG0I2y7BByUryICVpJfKgj2Uk+ZMR5khDqQugme5ztdIgLXEliiD2iqLXkJW2kWORLqdifYpE/eam+NJQmMdhXR0OFmJuXTvDNF4/49cN7nj64w9nR4zx9+oCa2nISEqPYsrWdsopcautLyZAk0Lu1hZ4tjSgozcXJeRnrXVagprEIIxM1lq8wRUdPgbXr7HDesJL9wwNs7+9k4vo4jx5PMjFxgc8/f0hPdxu9Pe3s3L6VL1+94NdfPvDys6fcuX6VmoqSaZA+sp8CcTK1pTkII/wRBHogLc6kpa6Ud19+xvuvPufvf/2ef/32C58/fcLbl6/45ae/cvroUZ5M3ebNZ4/glx/47S/veXjrCv3dLezr6+Dq2FGunT3GoT3buH/1LOcO72Nn52b29rYwfmw/R3f3srOtir6GYqqy4qiURNEpzWBnWyFbaiXkCjdRly2gMT+axvxo6rIiqZUIaMoV0lmSTk+5iMb8KEqSvdicJ0CaEUB+ogdlIj/E0S6IIteTELIaYZAD4hh3kgTrCfe2RxS7iQDXpcSFuJCeEEROejQ/fv0ZX3/xgPPHD9Df1cjerZ38/M1bvnz2iKkr43z/+gXvX33G2+cP+PsPX/Ph3Wt+/fAe/vULP//4FY+nJng0eYVDg/201JXS3VLNzq2tjOzrY2hnD51NUto3V3B57DBff/GAB7fGOXt8iNGjg5wY2c2pw3spyk6hp6WKzx/eoL+ngTRhMK31Bezatpmy/CQaq7PoaS0lKy2MPFEExdlR5KX7kZfmQ36K9/QkeVOQ7ENR6jRINJYkkJ3kQ1LkBjJTfYkIdsTXc+l/IeI/ORoGSzBd4kh1Uy/BUSkYWtpjbGVPoECIrpEF0fHJ1DQ00dXdS2FxEWfPnuHw4RGio8JZs2YNFtbLkFfWQUFFHxVtU/44Rx4re2f+OE8JeU1TnD1DWbrGHRObNWgb22Jq4zANEqa2+PiHkZtXjI9vEOmiLIxNLFFW0WTe/MWsc3KlpFRKXX0zfv4hmJpZo61jiOcmX9LTJERHCcnKLsDDOwRTGwfmyKiySFGbhQparPcIpKBsM1oGNihpmKBlYIOM4rQvQ13Xkrky6ihrmiKraoCipgkaRjYo65rzx3kKyGkYoWdhR1ZJLWbLHDGxXY2qvuX/ox7MkdNgvqI2itqmLFLRm2ms/vc6k9kyRxw2eJOcVUJGgRQT29X8ab4iyrrmaBovmfEeyGgYMldZBxkdE/64SJk/LlLGbIUTtms3omNqyyJlHeRUdVHXM8PC2p76xi5GRk5y48Y9ROk5aOmaTZvi9axQ1rVETsOE+Yq6LFTWR1Xf8mOztAVr3f3xDRcip2HIAmVNdC1smaugxlLHDRhar5xRG3TNl+OwwRsjGwcWqeh97GKwmoGMWTKq6FuuQFXfcuY6VPUtZgzT/3d86xw5deYpaDJXXgPLFU7YOKxHw8gaJR1TZNUNWKCkjYKWMbLq/wsP/zt6yKvpoaCuj5quKYFh0UTEJuHs5oWyhh4W1naYWy3H1MyagIAgNm70QJSWgbSikrycXCIFEXS3t3HowH72DPRzbvQ0YyePcebEUaZuTvBg8hZP7k/x9x+/56dvvuTbNy/56sVzXj97PFMu9+zRfT5/+mhmhenJ44c8ffKIh/cfMHVnkts3b3H75h36tu8kXZRJuCCaouJyerq30draTnNjC1t7tzA8OJ3edPzQMKeOHmL0yAiXx05z7fwYo0dGOHPiCBfOnOT+5C0211ZRKy2nuqKUvXt2MXxgiKNHDjFy8ABHjhzh9OnT7N69m507d3LgwAGqqmvx9A1A28CYeTJyLJSXRVVbE8tllgjiwrGxt8RimTE6JupoGCijZaSKsrYCCxTmIqcqi76ZHqpGmijpq6Gsp4a5nRUGVkZs9Pdgk78HDmvtEUQFYbfShuBQL5JTo8nPFxEZGUBEuDdJCWFs2uCA+/oV+GxyIixkEykpkWjoyLFA7lMcXVfiG+qFZ6A7f/g/f2C+4jwWK8ugqKGAMDmWpQ622K9dgZqBOhZ2VljZ22BibYK5rTkuHq60drVRXllG345tjI2e4fbNW3zz9ktOHz+B/kITqqurATA1NcHf3w89PV0yMzP58OEDioqKzJ0zh9bWFgDUVFVRVFQgIiKCDx8+YGhoiLq6Oj3d3QCYm5tjYGCAubkZpqam6OnqkJ2VNQMgJsZG6OvpsXrVKmyXLMHI0ABlJUU+fPhAT3cXGmqq6GtrIC8rw8uXL8nPy0VdVZnFCxdMKxFTU3z48AEVJUU2urkCEBIcjJ6+DqKMZJpb6mlqrqOnt52i4lwyxCkkJsUSHOJHWXkhRcW5uG10RixJRVpVSm1dJRJxKnXVpSTEhJMSH0VhTgaFORkkCyMRBHojSRFSXZpPSlwESVFhJEWF0VRZSnutlBP79zJ+4ghl2WKCPFyJ8PMiNzURYag/Lg7LqCvKojpfTGZ8BNmJUeQmRVGYFoc0J43NJZk0FEiQZqbQUppLR2UhndIC6otElGTEkpsSNr2elBfL3l0dlBclkJboizg1EElGGBnpIYhSQ8hICyU/M5as9AjSE4JIF/ojTgwiLy2MIlEEJeIoSsRRlGbFkBztS3SQO9u7GpAWSgjz9yBLEo+r20pslxnh5eNMc6uU/p3d5BdICAzywc/fk+QUIc7rVxEm8GX33q10dtdz5dpptmxrIjbOn0xRLCF+LoiSBOzobaSno46TR/fx6vN77BnowstjHdt6W+jtbSUvL4Nz504wOXmN8fHTVNeUc/TYCPce3OX6xGUe3J9k4soFDgzu4tnDSf764zt+fP+Wf/7tJ37/9a8cPjhIakoC3j4eCIWxhAuCiAr3ISHaD2GkHzt6G3l49ypfvnrEhx++5PWLhzx7OMnNqxd5/ug+DyZv0b+1h21dXZw8fJgDu/opzk6mPC+Jsqx4CkWRVGQLaSpJp6k4ZWbPvqNSRFdNBk0VyVTkCSgUB5Kb4Uduhh/pMR5E+a/Gz8WSSL+VM8bUkswg6kpiKMsOQRy/kfw0P4oyAokOWIW/qw0xgY4kCdaTKnAkJXwVaRFryElyo0wSQHlOKEUZgWQm+jK0vZ4LJ/dQWyLhwqlhzp0cZuz4MBOXzvL00V2Gh/dSVl5AVHQIS5dZEBzqRWZ2MkUlmWzb3k5KWhQ6eoq4ua/CwkoHEzMN1rusYL3LChxWW+HotJT1Lg4UlWTyzfsv+PW3D7z44jEPHtziL395R3dXK33burl9/Sovnj3m2KFhxs+O8uzhPbZ1t7NrSyd1ZfkkRARxbP8u8iWJRId6U5KbRlZaLBfPHef3f/zIP//xM88fP+Cn777lq9dvOHnkBOdGz/D8/hRT1y/x6sldXj25y4uHdxjc0UN7bQXVRZmIEyLIF8XT11JDZryAtqoiOmtLyU2OZmtjBWUiIZ2V2TQVpdNbm0OnVEJtbixbaiW0lCTSVBBDW0k8rUUJNOREUyeJojEnjvaiVDpLUmkujKEwwYPNeQJqs0IoTfelUhKIJMaVbKE74mgXJHEbifRZTnKYMwnBawn1XEZ6zEbCvFaQJ4pg55ZG7t88x+iRvWSnxPDZvevwz7/z+vF9Bvt6KcsWMzzQx8Gd2zi8r59nd29wd+I8j+9c4c6VMW5fO0N/bzMdTRVsrirkxMhuTh7aQ0tdKSdGdnPz8ihnjg2xZ3sHF0dHuHruKEMDXRwe7OP21TFOHd7LhdMjnD6yj8ODfezd3k5jVR7dzRVMXhvl+YPLbO+uobk2j81V2aTF+1OSK6SxOpMiSQiFogAK0/woSPUlP8mbvEQvCpJ9KEkPoEQUTFVOJNK8KHLT/MlI8iIm3Om/EPGfHDUDG4xsVrNirQfOHkG4eAbj6RtGQ0sXsfEp9PXvoat7KzGxQkpLSxkfP8+uXQNkZYoRi8Ust1uFvrENalqmmC1ZhYKGMZrGS1HTt0XdeDmfyungF5mC5Yr1yKkZoqFvydyFKrh7BrFn8BC9W3bQ1bmF3JxCdHUMWSyjwGIZBeyWrSQmOh5ReiYmxhaYGFtgbGROQmIaW7b2U1PbiJuHH3JKusxbrMGnC1SYs0iNpStd8A+Nx8xmNbPmK2NkYY+24RKMreyxW+OGrIoeOsZL0NC3ZPZiVRYq6rBAabpv4Q+fLkZJxwwZVX10zJaha74cAyv7j2s7uixU1mW2rPpMvOkiFT3mymtiZOPAbFl1ZsmoziQ8rfcKwSsklqySWuQ1jVE3tEbfcgXymsYzHos5ilr8cZEynyprI6djiqy2CfI6phjarsJ82RqUdab9ELYr12Ftu4qGpm4uXbpJY2MnNtYrUNM0QlHdGEVtc9QMbFisZsQcOS10zOwwW+aIjKo+K9d7Eh4vYrWrD4vV9FHRN0XdyIJ5iurIqOmw2tUXhw3eGFjZY7li3cw6lqbxElT1LWdSq/4d92q+fC0qehbMkdP4+FrzGSBQ1jXjk0XK/HmBIovV9JHXNGLpGteZeFkVPXOUdEyRUdWbhgcNQ5R1TFmkqImsyjQwmds6MF9OjfkyKmjpm+LksglpTRNeviEsWbYSE3MbLCxtsVlih5m5NfHxiXht8iQ1OYXS4hJqpVXEx0Szf+8ejh0aYXjfbsZOHmN87DSXz4/x6M5NXj97zLdvXvL3H7/j+y/f8MO7r3j39hWfP3nIg8lbPJy6zeO7d3k4Ocnzx4+YunWTydt3uHXjJpcvX+XevQc8evSE8fFL7N43TP+uQcqldZRX1dI/sIem5laysnKora5hW08vRw4OM3byGGMnj3HpzCkuj53m4uhJrp0f497t60zdvMaV8XPs7u+jo6WRfbv66e7qID8vhy293Rw7epg9e/Zw6NAh9uzZQ39/P4cOHSI7J48VqxxRUtdi/mJ55sosREVLg6UOS0lIj8fG3hJ1fSX0zDTRNdVAWVsOWdVFKGjIIq8mx0KFBSxUlUFBRwnz5RaY2JriFeiJgbk+Ti6OrN+4DjePdfj4uxMW7k+cUIAg0p+QMG/s7a3IyUymMDcdPy9nNrk5Ymysib6hGkuWmeIf6o2LlzMCYSihcSF4h3phYWfO/5n3ZxbIz8fE0gg5VVmWr1728dxm+EcE0tbbRk5xDus3biA+JQFhQhy9W3u4MXGdXQM7+fLVa86NnkFNVZWe7h6uXbuGqakptTXVuLm6EhERAcD8+fNZvHgxLS3TENHa2kJXVxcfPnwgIyMDDXV1dHS06erqAmBiYnqdaWJiAlNTE0yMjehob/+oUhjhtNaRttYWGjdvJjoqEk11NRTl5QCIjorEcK4mob6eyC5ayPj4Bepra5BZMI8F8+YAUFdbzfnz5xgY6MfDfSMAvj7e6Opq09XZQlRkKEGBPrS3NdLe1oi0soS8XAl923u4cvUCxSV5RESG4LbRmQxxCqFhAfh4uxMc4IkkLYGO5jokaQkkxYQjjAimUJJGWlwkpTlimqvLiQ70JTMxjrSYCA7vGWDqyjh3r16ktrSAnuZ6wnw3UZ6XSWlWOqK4CAozkgne5EJVXgaVOemUiJOozEknPzmWpDBfsuMjyU+Opa4gk5KMBLpqiymTCGkozqBYHI043p/y/Di2dFZTnBdPYuwmMlICEItCyZZEIhFHEhfrQ2ZGNJlpAjLTBOSIBBRlxlCcFUuxJIrCjAhKMqORJASQmx5JvigWSXIkyTFBOK6wpKejjtLiDOKEAbi42rNtWwvDwzvx9t6Ag4Mta9euoLW1jitXzpKYGEFFRR7Hju3j2fPbJKcIcN2wgmiBD56uDiTHBSO2Xk8MAAAgAElEQVRKEpAcH8ql80d5+dldciQJNG0u4+b1sxw5so99+/ro7Gzg4sVTfPjwni+/esn9B5McP3mMy5fO8+Lzp7x68ZTv3r3lyoVR3r19wZcvn/HFswe8eP6I+1M3aWttpKAwB6EwlpLSfNpapCTEBlErzWP0xBCP70/w7NFNXj69y4PbV/j9lx/5x1++hd9/hX/8wt9//I7LY6OMHTvC1PVLjB7ZzfZOKS3SLArSI8iMD6Q4TUB5RgRt5SJaSlPoqBTRVJpIRU4EZTlhVBVGUZQdQnqCO0nhbiSGbyA+1In4UCfyUn3pbhDTVpNCeux60mKcyRC6IIpzJT7UkUi/FUT6rSQu2InkiA1kCV1JCF5OeZY/4tgN5KZ6k53iS0NZMgO91WyulJAmDOb+zQv89O4L/vL+NaMnhmlrrOHMqcNUVBQTLgjE0EiLoGBvxJmJnDx9kFOjI1y4eJLa+mJ09BTZ6LGarp56GpvLESaEkJgcjvumNVha6+G6cRX6hmp4+7owde8aH/76jm+/fUNrax2ZmSn09rby6P4dDg3vIzMjhRvXLvLLT99zcHA3An8vwnzd6dxcRX93C4Fe68kRCYkO9aYwK5mJy2f48dvX/P7rX/n6zUveffmWH95/y8vnX/D25Sv++fNPfPv2BVfPn+bMsYPs3dFLeYGEinwJzdWlHN7bx/O7E3Q3StnaWsvEmSNcOTXC1qYqtjZWMLa/n9F9vfQ3ldEplVCfn0CFWEBTUTwN+bFUS0KpyxbQkBNNQ040zXnxtBcl01qQTGNOHKUpvlSI/SgT+VGVFUxRig+58R5USoLJFrrTXBpPUaofSSGOxPrZE+1jR4T3smkfS+BqMoR+JEV5cWVsmJPD/dy6eIrJK2NcGTvJrUvnOHlwkMqCbLo3V3N8aBfHBnfSWFlAd2MlrTXF1JZls6WtinMn9nN4cCuT18Z4MnWFJ1NXeHBrnJuXTlFTmkVNaRZleWm0NpSyt7+D+Ch/Du/fzsjerdy5eobuZinSIjFVpZkII/04c3yQqRtjvHhygxOHBmiqLaC7tZKKonQSY3wpL0yhsiiZPVukJEVuQJoXRV2xEFGUG8XpQZSKgslP8qU0I4TSjBDKskKRFkRSli8gS+T7X4j4T46ClhnGS9Ywa6EK6noWGJgsQRCVQGdPH71btnPj5iTXr9/kzJkzjIyMsH37NurqasjNySI2Npao6HjcPQPQN7ZBUcPoY9qRNovUTLBe5Y668XKcPMMxXrIGJS1TdE1sWefijX9QBINDI/Ru2cGe3UP4+QaxfNlK1q3dgLubJwM7dnPk0HGqpHXEC5ORl1MmLT2TnNwihoaP4eUbgs3S1Zha2mNj58yqdV7Y2Dlja78Bq2VOyCrrs1BeG1v7DRiY2WG2ZBWKGkYoa5lgtXwtixS10bdYPt2APV9xJrL0T/MV+fMCJbxCYlnt6ou26VIWKOnw6WI15shpzJiw5ylo8eliNWbLqs/4Ihap6DFLRnUmwWjleq8Zo7bxklUsUtFjnoLWTDmdkr4F8rpmKOpboGJkzWItY+Yp66CgZYKGoRVK2iYoahigpmuKMEnCmXPXePToBf7+4RgbW6OhbYKmoQ2K2ubomNlhYeeM2TInrOw3YGHnhIqeBX+arzCdbqRtgoaRNRYr1qBpYsVCFS00Taxw3Og/kxylqG3KAiUdtExsMbCyR8PIZsYDIa9pjIKWCYrapsxX1OaTRSofr1mXWTIqzJZVY76iFnPlNZinoPmxCE8TBS1jVPTM0Ta1RVV/upxOTsNwGiyUdViooIG2kRW6JjZ8Ml+eT+bLo6Suy7KVa1nn6klyWhbNbd1s8g7AwnoZ+gam2C5dgfN6NxwcVpOUkIinxyaCA4MoKiikrkpKrbRyplRu/56djB4/woUzp7h28TzP7k3y1YvnfPvmJT9/+w1vXjzn7Ref8cWzxzyYvMXkjWvcu32DB3fucO/WLaZu3eT29Qkmb9/h3tRdbt+eZGLiBqOjY+zaPUhTey91TR0UlFZRVCqltKKGhMRUEuJTaG1tp6erm6E9uzk+MsLZU8eZuHCWq+fOcHnsNHeuXuLGlXFuT1xm4vI4B4f20r+tl2OHhjk0MkxvT9dMOtOhQ4c4fvw4Bw8eZN++fXR3dyOWZOG2yRtNPUOU1LVYpCDH7IXzMbYyJjUzBaeNa5BXX4SaniJqeorIqS1kntxsFirOQ1lLCS1DTdQNNZgrPwfjJSbEp8fiH+aHrYM11sssUdKQw3GdPX6Bmygrzyc6JpSomCA2eTnj4eFEZmYSicJwXJxXYmNpwOrVtkTHheDq6YSRlT4OzivwDvUiOiUKSZGY+AwhS+xtmLXgE2QUFmJoYYCxlREbvF1w9tyAe8AmlDSVcHZ3JiYhloLSQjZ5eXDk2GG+fPOWv/z4E++/+ponDx6io6NDb28vr1+/RldHh6jICLS1tQkLCwVg1qxZKCoq0v4RBKqrq6iurubDhw/09vaiq6ODrq7OzPHYmBji44XExcVibmaGvp4eDfX100qElibO69bR3tbGq1ev6GhvR26xDHIfV5Xy8/IwMtAnPiqcxYsWMH7hAo0N9WiqqSAnsxCA2uoqLC3M+PDhAzXVVQCEhgSjq6PF6MkjVFUUExMZSnJCDEWFOaQmxVFXW0lZaQGbG2uoqa0gN0+CWJKK8/o1eHlvJDoqjJaGKga2dREdHojrulUII4LJTk9EGB40HeEqTuXWpXPUlxYizc+mqiCHX394z9SVcepLCynOEjHUv5UCcSqhPh7UFOVw6dQR2mrKaawoIiUikII0IZnxEUiEAlrKCziycytl4mSy4yPJiA6lRJRIQWospeJ4SiRx5KaEIU4KJCstlNR4b+Ii3UiK80SUFoxEFE5uVjS5OXGkpoSQlhKOKFVARloEWekR5GZEkJ8RSWFGBIUZEeSnh5OTEoI4MYjESG+Cvdfh77EWW3Nd4mMCOX1yH3HCAFY6mGFiqk5tbRH19WW4ua1BQ0OB3bu3ceDALrZsaWHbtjYOHhygurqAyChf1q6xQRCyCU9XBwK9nQkP3Eho4EbKi8UcObiT0RP7uX/3CufPHmZoaAfnzh1jbOwIUmkBAwO9/POfP/Pm7Rf88ON7Xr38jIcPJvnbzz/AP39ha1cLDTUlXD1/mif3b3Pp3Cm2dLdRVV7CzoE+du0a4ML4GS6PnyI5PpSUhHDqqwsZHuyjt7OeG5fO8OHbN/D3v/Cvv/3EX96/5dcP38GvPzN1/RKf3Zvis/u36GuvoaYkjebKTKS5CUhifJHE+FKYHExjUTKNRYlsLkygNi+ackkYpZlhlOeGU5YTRp44gIxYb7ITA6jMjaaxPInWqhTaa1OpyA0jNtieqIDlxAbbExO0EoHvMoI9bAjzWkpM4GqSBOvIT/UgPXoNqZFrKMzwp0gSwoFdTTy8c4Yr5w7S1VKBxwZ7zo2O8PblQ65dGuXQgZ0kxwsICdxEbm4GN29dJiIyCFe3tTS3VnPg4E7yCkR09TRSXVtIrDAYb19ngkLcSU2PIiEpDNtlRljZ6LFmrS32DpaYmmuxcpUVGZIEzl04zuvXTygry6Onp4WXL59wc2IcUWoCXe1NTFy5wMvnj5m6eY2jQzvZ0dXM/oEttNeXs3HdClLiQgn1cyNfksitifN8+eoJ//jlB/712y/88pefuD85xbGRo5w5eYp7t69z4fRRnty9yU/v3nD76gVuXj7Hy8dTHN7Xz/ljBxne2cvW1lounhrh568+5/XDW+xoq6O7royR7a3sbpPSUJBMY1EyrWWpNBbH01sjprMyhZrMMOqyBdRlC6gWh1MrEdCQFUN9ZixVGWFUpPtRIfajJM2Hqqxg8hM9yYhcT3GqL9lxG0kTOJMTv4ncBE/SI9aTHLqWlLC1xPja4bfelLVLNWmpyuTEUC87e+vZ19dOXrqQyEAvqopyOXlwkKH+Xn7+5jX/+OFLHt++zKmDu2iR5lFXLKK+XEJnUwnH92/n+PAO6sqzOLCri8H+dtobypAWiTlxcCfSIjGdjRU8nLzE7WtnqKvMRVoiYbM0n/qKXDISBSTHBNHdWsWuvlauXzrJ5PWzNNcVIkmNoCgnkY6mMqpKxbQ2lXLs4A62dEg5MtRFV0Mu5TkxtErFZCX4kxC8jrbKdBpLEihODyI/LYDsJB8kiZvISNpEZqr3fyHiPzmKWpYs/hi9arnMET0jaxKSxew/cJi21i4eP37KhXPnefPqNd9/955bN69z88YEBw4MERkZid2KVSip6rBq7Ua8AqMwslrJQmV91I2XM1/FBGWDZSjp2aCiZ4WaniU2K9bR1LaVwpIqLoxf5cUXb+no3MJax/V4uHtTVVnNkUNHOTd2nmtXJpi8PcXZsXHcXDfh5R2Af1AEcYliwiITkeSUY2azGuvl67Fb7YGu8XIWKejx5zlK/OFPC1HSMMHEeiWaBlbomy1DUcOIjT4hBAqEKGsZIaumj5bRErRNl/I/s2X54zyFGYXBOzQOnzDhdCmcghazZFSnex0+AsQCJR1myagyS0aVPy9QYq68JlomttPlfB/7Dda6B6BrvhyzZY6sWLcJDSObmUbrP3y6eHoFSl6D2QqazFPWYZ6yzkxrtryGIeoGlljbOeITHEVDcw9FZXUkp2Vhv8oZv0ABDo5uqOlZoqBlhunStax1D2LpGndU9a1ZqDzdqK1rvgxlXTMUtIzRNLZBw9gSWQ09VPRNsXZwwsremTVufqgbWs+sZ6kbWqOsa84iFT00jGxm4mzVDa1nPCOy6oYfDddayGsaIatuwEJlHWRU9WbK5P79XF7TCHVDK5R1zWZSm1T0zFmsqoearimLFdWRV9HC2MIWU6tluGz0ITwynhhhMtt37KaltRPHtesxM7fG1MSSjRs9EAgi2bTJi7KSUuKiogkPDvpoeCuhr7eHi2dHOXvqOIO7+jl19BCXzpzi9pWLvHzykPevv+Ddy+e8f/0Fzx7d58mDu9yfvMXt61e5MzHB/du3eTg5yYM7d3j1/HO+eP4ZD+8/YvL2FJcvX2XP3kGkVTVk5xcRFhWPb0g0MUlipHXNVNe1kJQqRhifTElJGaXFJbQ2bmZHby8HB/dw5ughTh0a5tTIEJfGTjA+dmo6oenSBY6OHGBoz06OHRpm7Mxp9g/to6e7k927Bjh+/DhDQ0MMDg6yb98+mpubaWxqITUjE2MLaxbIKjBXZiGLlRRY6bSSZHESy9fYskBhNotV5iOvvojFKvOZJzcbGeUFGFoYsMrZARt7S5attsbM1pjAcG/iU2Nw81qHsZku2nrKqGnIsnadHWmiOCys9NHXV8XOzgInJzucne0xNtDE3EQXU1NdjIy1WWpnib6pNn/45A/MU5iLhpE6ny6ehYGVPjWt1RwbO4xAGMqnC/7MXNlPCYoIJC03ndWujjhudELbSBtzW3NWr1uDd4APpeUldHS1c+HceabuTHJr4jrbt2xFT0+P1JSUmXUmJSVFFi+WobOzkzt37jBr1ixkZWXp6OgAYPbs2SxauJDAwMBpdcHEBA0Ndbq6OgEwMjLCzMwUExNjzMxMMTTQx8/XBwAzU1PMTIzR19XhyuXLdHV2ILNwAYrycty9e5fe3l4M9HQx1NfD1NgQgPDQEJQV5VFWkJ2GiJoqFOVlqa2ZBhmAsNAQtDXVSImPoawwl6LcTFLiY5CWF5GdkYogNIAaaSnSyhJSkoXk5UoIDfHHzXUdXp5uxAujiI0Ipiw/Ez+PDYgSY/Dz2EBCVCiRgT4kRYWRk5LAYF8vD65f4Yc3X7CtqYF9vV0Mb99KQ1kR0cE+JEaHIEmKITbUj/0DWzh7bJj22gpODe+lWJKKwNeD8WMHOTG4k6o8Ca8fTvLb91+zu7uV+CBvpNnpxAR4IIkPJTHcE7EwgAJJJHniCJJiNxEb4UpSnDeitGDSU4KRiAVkZ8UgSg8nNTmM9FQB4vRIstIjyE4PJzs9nFxROHkZAjITAykSRyJJCiY52pdAz7WE+Djj6eqAt4cj/TsaGehv4sD+Hja5O9DVUUNifCiOq2ypLMvl7OhRujsaad5cyZbuJvYPbiPAzwV3Nwf8fdcjEUURE+6Jq5Mt69dYExLgRnpyBDWVuezd2YW3pxO+3s40NVVw//41xsaOUF6ey/j4SU6dOsT+oT3cvHGVLb2dxMdG0NJQw+4dvcSE+ZEvSeTt8wfTqsLkdaZuX+X4kWGKi3Lx8/WkSlpKXnYqW7s309FSw1TYO1obpbz6/AG//fwt/OMn+P0X+P0X/vXX7+FvP/LrT+8YP3WYz+7e5OnkVcpyE0kI30h5VizNFWIqJDHU5SXSWSFmx+ZCGvKFVEoiKEkLoTg9iIL0QPJFgRRnhlKZH0V9cTLt1ZkM9dVwbF8zu3tKaKlKojDDn/iwVYR6WX4ca4I3WRLobkmQuzUCn+XEBK0kO3kjmYmupMeupzgzmOy0QIb3tPHy2Q12bm8jOzOBlqYK9u/bzsSVMSrKsli3diluLiuJCPfm9OkRrl49h1RaRGtrHRUVeTQ3V9HeXodIJEQkiiUhIYyN7quwstbFy9uJvPwUHFZZ4uJqj56BEqbmmixdboyb+yp8/V3IkAipqMihrCyH9vY67ty5zJ6dvVRXFpEtSeHa5bO8+uwRJw7v59Htqxwd6qciP4PB/k4Ks5Pw2GDPmhXmBPmsp62pkuOH9zF56woP793m1sQ1xk6d5Mr4RV59/hn86zc+f/KAq+NnpxXlc6c4feQAw3t2kCdOor68gNz0BGpLsqkuyuTCiWF+fveShzcvcmJwB0cGOuipziNHGEBJWhh1eXFUZUd8VCKiqc+JYHNeJPU5AqQZwVSmBVMlCqUqPZyKtGCqxIGUZ/hSlOI1AxFp4U4UJftSkOhNWtg6ykVBFKf6Eu29jHB3a3KEbkgzgyhM8cHf1YrMRF9uXjjAyweXGT+5H1/X1RzY2cvE+VN89fm0cfznb17z7asnHNu3ld7GUqryEmkoFbG9rYKe5hJ2ddcx0FNHniiKzZVZNFfn0tdeQ19nLZ2NZZTmJnN9/BjXL53k0FAfQ7u6Kc5NoUCSQGluKgO9TTTXFNFQlU9RTjKZadF0NFVwdGQnB/Zt5fBwP4eH+xnoa6WyPIvmhlLuTV7g+ME+BnpqKMmJpbU6i876PCpzYqkvTiYvNZCKnCiqC2KQ5kVRnBlKviSQwqzg/0LEf3LkNczRt1zJYhVD/jhblqUrnPAPCKWluYPdu/fy5tVrpiZvA7/Dv/7JxLUrPHv6mJ9++oHHjx9z+8499g0eZPzyTfaNnCYkOhU5LQsU9Wz5n3lqyGpZ8T/z1JBRN0VNz5Jlq1zYPjBI75YdXLl6k4ePnrNz1yBZmfmkp0nYXN/M3cl7TN6e4uWLV3z55ivev/uBEyfH2ODmTWhEAq5eIVTUtbO5bTvKmubIKhsio6jPJ/NUmLdYCzkVIxbKa6NlYIO1nRP/Z54CazZ4Y7tyPTJKWvgER9HYsQ1LuzXMk9dAz8IODSMbFLVNZ/wB+pYrcPIIRE7DaMYM/W/1Ya685kz52gIlHT5ZpMKfFyhhZe/MQmVd5DSMUNIxw81PgHtAJLNkVGfK6P79z/6/b8blNIyQ1TKeeY+agRUKWiYsVtVDUcuYBfLqSPLLSRHlsdEzCLtV63Dx8MXC2o6Va1yxdXBh5XofAiJTiE3LZ6N/FLrmK1DSMUPHbBmfLlZltqwaitomqOpbsEBZE1kNPfQsl2JoY4eqviW2q13RNJ6GKXlNYxS1TVHUNkXDyAYDK/v/57v++3eQUdX/mDalgq75MvQslqOgZfx/Gab10LNYjvlyRxar6TNXXgMFLeMZH4SitgmqeqbIqWozZ6E8BqbWBAtiWb3WFR//EAqKK+jr38PwwSOIJTkYm1iw3M6BtWvXERkZTWpqOmEhoXS3d5ApyiA1MYEciZiyokJ2bN3C1fFznDlxlKHdAx/TkEa5e/0qbz97yvvXX/D2+SNePnnI04f3uHf3NpM3J7hz4xr3b9/m6f37PH/4kOcPH/Ltl1/z9Zu33L01xZkzZxkeHqG2roHkdBEZ2XmkZhYiTM2hpKqZrr49lFdvJjwyDk8vf9w2epAlyaaluZF9AwOMDO1l9MgIY8cOc/bYCOOjx7g4epJL50a5dH6MY4eGGdm/j6E9Ozl54hgD/ds5NDLMqZPHGR4epr+/n71797Jjxw7a29vZ1reDnIJi7Nc4MXeRLAvlZbF3XE1kfCQhUcHomWkjp7YQGeV5MzNffg4LFOaia6KDw7qV2K+ywd1nHbbLzdDQUyAk3IcNGx1YuXoJltYGqGnIYmquw3oXBxydlmNmpoOfnxuOjstwdrbH0FATS0tDYmLDcHZZjaa+KpqGamgYqbNYTYa58nOwcbDGceMaIhIFnDh3lLNXRolOEGBmY0SxtIjOHV1s9Pfgj/P+jIq2Cms2rEFaV0VOYS4JSfFs8vKgpamZgR39HDk4wraeXnx9fNDT0+P+/fs8evSIyMhIamtrAPD390NNTY15c+cilUo/KhOfMGvWLNzd3WfAw9TUhO6PnoioqEhiY2OIjY3ByWktxkaGGBroc//ePe7fv09aSgpZH5OaSouLkZddjIGeLjHR0QA0NTYSGxPN/Xv3uDs1yaIF85CTWcjC+dPrTFXSSmQXLWDRgnm8fPkSgAB/Xwx0tVlubkpeeiqxYcHER4SRHBPJZmk5TXVVRIQEkJ8jJiEuElF6Eps8XIiJDsfXx4MVy6zJEafQXFtBWnwU3S31xEeGkBAVSrwgGFF8NB11VRzo38bti+d4NnmTxtIi9nR3cHjnDupLCzm4u48cUQJb2xo4eXAvf//ha86fGGHi7Eke3rhMbmo8VQVZnD00xNamWh5dv8TvP75j6tJZshNjKBEls62xGmluOkUZcaTHBJKREExmaiiixADam8spzI0jQehNSpI/wjhvEhP8SE8LIzEphJTUCJJTBKQkhZKWHEZGciji5GAyEgMQJfgjivOlMCMCSVIwuekCEqN9SIzyIyM5Al+P1bi7LkdaKWL3QAvxQj8GtjcTHxdEQmwox48M0lRXyY5tnaQmRpIQF0ZaUgROjrYsszEgWywkPNAVv01rSIzxJ08SR0yEL8LoALZ01XPj6iiV5dl4ezpRW1tEd3cDQmEYJSVZHDmyj6ysVNJSEygqzCE8xB+nVcuJjw4jKSaUEG8Xdm9t4/MHNxnq76Y0L4MsURKlBVlUVRTTvLmGy+NjfP/+DRfPnmRrVws9HQ3cu3OF3/72PfzrF37/5Xt+//k7/vnhHW+f3+Pu9XPcHD9JX3sdu7e00N9Vz472StJivCnLjKGjJof6/CRayzLoKM+gIS+B+rw4ilOCyI33pSAlkIIUf7ISvSnICKK2ZDpzf1tzEYPbqhnoLKauWEhhhj/i+I3EBtsTHbiMSH9bIvyWEuG3lDBvW4I8rAjcaEWIpw1JEavJTnWnoUJIjigASWogtVVZ9G1tQigMQSotYN/Qdsor8zh4aDfV1QWEhm0iJTWChs0lPH48xZ0719i5cwsHD+6hqUlKTU0x9fVlVFcX0dvbyNKlxgQGuZGXn0JObhLZOYkkpwjoH2invDIbbz8nLKx0sLDWwthUHTf3VYSEetDeXkNHRy01NYW8efmYX//2PVt7momLDuby+dNUledRV5bLmaP7iA3zpiwvjeS4YBztzYgJ92btSktaNpdx9/ZFPvz4FX/9y3t+/vE7+O1X+Nfv8NuvvHz+hKHd/VSXF9PT3kxnU+10sWRBFpmp8TRXl1KUmUp3o5R9fR08m7rGiwfTAPj64S2unRxiT4eU0vRwanJiaClLoi4/ivbyJDoqk2gujKG1OI6mgmiqJSFI04Oo+ahIVEtCqc0KmYGI6uwQCpK8SBesozQtgLL0QBIDV1OVGUZDQRTiqA0kBq2kONWT+vwwKrMCkOaEkRrlSkNpEr/9+Jzm6my2d9Ty24ev4fef4Z8f+MePXzFx7jg/v/uc62dHaKvOYUdbOR01ORze1UZfazld9QW0SLM4uX8LdWViijLjOHlwO231xZTmJlNTKqGnpZKtnXVMXj/LxMUTHDmwg/6eRu7dOM/XXzygsaqAqFBPinNTkJZIqK3I4f1Xz/jrT2+5NTGGKC2KuJgAmhvL2DXQwd3Jixwa2kpLfRF54mhiQ92pLEiir62MYkkU1fnx5CYHUSQOo1gSTr4kmKLsMEoLBP+FiP/kqBsvZ56CDpqGtqjqmKGpa4armyd79+zn6OFj7BnYyYkjh3nx7CmfPXnIpYsXePjgHp999hmXLl2it6ePU6fPMTR8jMwCKUniEgxsHFHQXYKDRzg6Nk4sVDNDxcAWZW0LjCxXkC7Oo3fLDo6fOMPk1EPefPUtmxvbSEkWERURS//2XXz3/ns+e/Y5b998w19//gc//vQLVbXNpGYWE5WYiZtPBOr6NsgoGrJATo9FCgbIKBpiuXQdzhuDMbFyQF3XEl0TW2YvUiEqQYS7byjz5dSQU9UlWZzLhetTCOJFyGkYzRiIF6noYefkgYntatQNrZktqz4T1zpHToM/zVdklozqTMv1v5WF/2+uPKtdfZHXNObPC5Rm2p5Xufigqm85U9g2S0Z1Jt1JRlWfufKa0/0UcprMk9NETc8SDQPrmZQiFW1jPpkvz1IHZwor6pFR0kDL0BwdQ3MWKmigaWiD6dK1LF+7CXtnb0yXrkVWfbp3QkZ1+oZ+kYou+pZ2GC9xQEXfFAPr5axy9cR+vTtqBlZomdgyX1EbPQs71A2t0TZdivXK9bj5CfCPSETTeAmfLlb7+Hn/q5ZMr3ipo2WyBHVDKxap6M4oEYraJljYrcXOyR0VPXMWqeiirGs2Y8L+N0RoG5ghp6iGmaUtgSERrNvgTlpGNp1dW9nWN0B5WRXrnd3Q0zPA19efQP8gIgVRJCUkkp6axtbuHoTRUSYDhBcAACAASURBVCTGxRITIWBzjZThfbt5MHmLMyeOcnDPTs4ePzLtP7hxjbfPH/HNF8948XCKp3fv8OjhXaY+thPfn7wz00j95tnnvH3+gs8fP+XZo8dcPDvO/v3DbO/bibSqjryiUhpaOmjp3cnmzu107RhE2tCOb5AAx3Wu+PmHEBwShlgkYeuWHo6PjHBkeIjThw9ycfQk46eOMnZ8hAunjnP21DHGTh3n2KFhTh07zK4d2zh65BDdXR3s27ubs2Oj9Pf3s3//fo4ePUpHRwfNzc2UV0gJi4zB3dsPTT1D9E2NSRGLqKyvxNXLBR0TTbSMVFHQkGGh4hwWKMxmzuJZfLLgTyyQn4+arip29uaYW+tgZaOPoakaJmaamFtqs97FHi0tOUxMNFi06M/Y2hohEsWSkiQgLiaQNausCQvzwdzMEH0DLVJS4/HwcsViiRmKGgooaiuhqK3EH2b/D5YrrVmyygYdM21Ss5LYtrOH2HgBDk52mNua4ea3kZjUODyDvdE300fTQJOevl6GRvYTESUgKiaS7s4uOtraqSwt496dSa5cvIiOtjZ6ero0Nzdz6dIlTp48iZ+fH3PnzsFlw3o++eQTEhMTuHDhAnPmzGbevLmsXLmSa1ev4uPtjYmJCbm5uVy+fJmr164yMXGNK1euIBZnoKaqgqGBPpYW5nS0tzFxbfpYSlIScjKLsDYzRpQoRFlRER8vL86MjnL50iUa6uvQ0dJEfrEMtubGyC9eyPiFCyQmCJFZOB+5xQvx2uTO+PgFnBzXYGFiRISfD0kR4ay2taG2pIi60mIKxSJ2b+ulsjCP2spSGqoriI0KIyUxlkRhFK1NdRTmZVJbWczOrZ0kRochLc5lcMcWGqWlhHl7kB4bSXJkGANdbTSVFbO1sZ5tTQ2cGR4iJ1FIUkQo1y+c5tBgP6NH97Ovv4dbl8a4NPr/s/ce4VHl577uPndvH5umyUI55xxRRgkJlHPOKoUqpcpVqiqpVMpZSEIggUgi5xya1GQampxpctN0trttt9vuu7f38X7vAJvnnrmHHnyT9axnjdZg/db/+73vMfZvm2asr5PNk+M8v3uTHetW06aS8ejqZe5cOEuvVo2mvprG8kLalQ1MDrTTVF+GRixAJxMgrc1DWpvLxHg3rbpa6kRZNNbnUl2VjkiYQ6O4lLr6IiRSAXX1JYhq8qgT5iOpLUBam0d9ZTrVJYlIqjKRC3NoqMykRSFAXl9ETVkaqsZyEmMDKC1YilRcwFCvkoSli5A3lHLv1gU+OfcRlWW5bNswwclje6mrLCI3M4GqkixkjQIKspbRKCyiODcePw8r2nQNXDyzH42qhuKCRHZvn+L18zvs3b2e8FBPKipyaGqqRygsYnS0C7W6gcnJEQZ6O6gTCqgqK2CgR8+pI3uYGutDVJaLoraMqdEeEqKCiAv3x6CRcur4Pu7fucbnLz/jv375iT/88C1HD+1FKann3s1PeHzvBr/89Dt+++UL/vzj1/zhm1d8cvYIh3duYKRby671Y+xYO8JQm5IuTR27Nw6jqsulTVHOkKGBdmkpA1ohIy31dMsrGNRWo6/Po6kmE4O0iA5FKXpZEZ0aASt6ZUwN69i0sp2N43q6tRVIq5LfoV2l2dSXx9BQEY2oZDGiksXUl0chKomkLDuQglQ/8lN8Kcr0RyZKoLtVQKMwjYbaXEaXGxAKi6isKWHfwR3kFWZQWJJJU3MjJWUZDI20UlyWjEwuYPXqMWSyOpKTY8nNTaW5Wcb+/VsZGelGr1fQ3CwhMTGCicl+aoQFJKdEUltXTFu7gvqGUrLzlhIY4kSZIIOa2lzcPC1ISY+kqDiZsvJMauuKaW4Rs3JFDxfPH6WmKp+eLg0nj+1Fq6ojaUkwPa0yDE11XDq9n2MHNlFTno6gOJXKkjRePL0O/Az8wn/98ge+/+YL3r5+wf3bt1izaiUnjx5i1egQJ48e5NHdm/R3tSGurWZipJ9mpZiVg11sWj3G2hWDbF27kuvnP2J6YpjVy7vZuKKftYMt9KgqaSxOpKU+j25VKc31mfSoihjQlrCitZKVbdWsaK1ksKmUPnkhQ+oyRrQCRpoFLG8uoUedQ2tjGj2qAprr0v9/JxE5qAWJDDaVMaavorUuDUlxBMqKaAwNybRJ09DWpdDfKkBek8ye6QF2bBzihy8fcfuT0xzeO83bl/e4dv4YeoWQzWsGGO9tokVSzLphDetGdUwN6/5uMa9muEPKpRPbGetWUVmY8A7L2qlgy7oh+tuVSISFTE8t58Th7TTJqjm4ewNvnt7m61cP+OTsEaZXDzM+3M6+HWs5uHsDY4MGpteNMb1ujOdPb/H65T0e3LvCTz99zZ07l+jqUNPbrWHn1tWcPbGX/TvXceXjg1w6tYceXQOdTUIG28T06WsxKEtRS3LQyvNpURf/K0T8M+ff51hh5xWKiY0n9m4BuHkFkZKaRbO2lds3b/Hl56/54tVLPj55nBNHD/HZk0d8+81XXLp0Ca1WS3hYFIa2bkZWrEHZ3E2TYYjE3Boc/ZbguTgF15AELN3CsHILxcrJHztXf5JSc5hcvZ4jR0/y+ovvuPTJLXS6DlJSs/D3C6KkqJz9ew9w++Ydvv7qe67fuMv2XQcJjViGua0nbgFROHiGY+m0iIWWnhj/feYsdMLFK5yw6DTsXAJYaOGCsZUL/qGx9I1MEhaT+N4Abe/mw71nbzj/6X2ik3KwcnknXotKzKZtYCUegVHvS9QzF9q8Lxf/owtgau/53mtg7ujNjAVWxKUVYOMWwL/PMsHMwQsTOw/cF0XSMTSBoX8cr+AY5lk4YWTt+v5DfK6pAy4+YVjYefHvM42ZbWyHub0XC61dWGjtgom1M64+wQSELcHFO4gF5rZYu3hiYe+Ke0AYnkHReAXHYucR/N4XYeUSwByzdyZuEzt3ZpnYvhfBGdu5YOHsiXtgOK4BoTj7hr1HuIbFpREQEU9gVCJLUvJIzRfQtXw1Mcm571GsJnYe783exrbueIfE4OQTwkIb1/do13+MlYsvjt7B7wOMg1cQC21c3/ckjKwc8Q0MZ4GxBYuCF6PTd9DRPUBP/3K0ulZy84qIi03Azc2DoKAQxGIpFWUCCvOLqKmqpruzi03r11FSkE91RTnlxUVsnJrk/OkTPH14jyP793Bo13YunDzOpxfOcu/TT3jz2QO+fP6Ylw/v8Oz+HZ48vs/9+3d5cP8unz15xOunT/n82TO+fP6Kb19/wZvnL3n66DFXzl9mz559rF6zno6efrSt7bT29NPWvwKFvpcGVSvZJTWERieQkpmPXKWj1dBJW1sH27Zu5sThwxzet5vTRw5y5eNTXDp1jFNH9nHi4D6O7N/N4f17OLx/D2dPfcTGtav56PhR1k6tZuuWTZw5fZKNGzdy+PBhjh49yvj4OBMTE6jUGrLzi8jMK8TF04egxWGsWD3B4ZOHychPx9zeBCsnUxZazWWOyQfMMfmAeWazmWc2m/lm8zCyWEB4hA8h4e64e1qTlBKJrd0CnJxN8fK2ZVGgCw4OJhgZ/YaYmECWLAkiNzue6Eh/PN2tCQ72ImJxMMUl+XT1trEkPprgxYG4+rgw33IBgVFBxKYvxS3QA98wH1LykunsN9DapSMuPpKEtDiE4hqUrSqGJ0c4du4jRBIRM+bOwMPXk5Z2PZNrJlCqFYwuH0EuldHV1s6lc+f55OIltm3egpWVFTY2NlhYWGBnZ4eVlSXRUZH09/VgZmbKggXzmTNnDjNmzCA0NAQXZ+d3q0teXjg5OWFnZ4u1tRUuLs54eLhjY2ONnZ0tEeFh3Pr0Cu6uLni6u+Pu6oKjvR2W5qb4ebojFpTQ26ImPiYaYyMj3FyccXKwx8rCDAtTE7R1FZRmJWJhaoyJ0TzmzPoABytTokP9mTfnQ+bO/hBT44VEhwShFglpKC2hPCeLlf29fHz4ILKaKirycpBUV1InKEPZUEuHXsvIQA+i6nLE9TU0CCuR1VXR2aJGLamlRSVhYrgPrfSd86FVIaGnuYnxvi7uXjzHrXNnePPgLsvb9HQ3KdkzvY5d02t48+w+v/vqJScO7eLonq28enQbVYOQ/rZmLp04yt0rFziwdZoDW6cRFuTSoZSxZ/0Udy+eo79FTY9WwdRwN6KiTBS1JbQoqmiSltKuE7Fmog+Dvp6GuhzEjQXUinJpbChEoaxCJhegVNcilVcjllS8W20SlyBvLEQszKFOkIakKpP68lRqy9NQNxbTJC1HWJ6Oor6UlKWBpCcEoVWWs3fbOBq5AFVjOfqmepZFLOLQ7s1smRqnWdlARX4G1aW5CEtziI8OYllkAIu87VkW7Y+Xixk9bXLOndyDXFJOYV48ep2EkGB/3FwdsLYyJTk5hqysZJyc7HBzcyQ0NJCgIH8y0pJQSOo4sGcze7etZbBDy+IgH+ytzXFzsiM+NgqdTMThnRt5ePMy1dUCCvNzyEhL4erl8wz0dRO3JIYl0VFERYTT1daCTiVFIakjPi6a7IwUlkSFU1aYhag8k5FOFVtX9zHcLmNVv5bRbgVyYRYdKgE9TVU01WTTKS9npKWeFQYxfWoBLXW5aEXZdCvLGWwR0q8XMtRez8p+BSMdEiYHmljRI0Vdl4mwKBqtOJOOpgKk1XFIq+OoLY1AVLIYceUSpNXLEBZHUJEbSkVuKLkpXlQWR1KcG05uRhg52TGs3zBKclos1fUVNMrrCYkKJi4pmpqGUupkFaya6iEhOYic/DjWr19FUlIsdXUCOjp0lJfnMjbWy/BwJ0VFGfT36ykry2LtuuU0NJZRWZVLdEwA+QVJiCVllFakEp8UTHllOmWCNILDXIiI9mJZfDAVgkzWrhtifGUPI8NtVFZk01BXworRTk4c3UVCXAhpy0IR1xQw3K1BI6tgoEvJzs0rkNYVUlaQwLo1A5w7s497dy7x/TeveP3iEXduXuX188/49MpFptdO8vGJo/zxd9/C3/6LR3dvcuvaZb5/+5Jbn5ynu0XFwR3TrBsfYvv6CR7duMi5Y3vZOjVGZ1M9vU1COuWl6GpzGGqpZkVHLT3qYkZaBYy0ljOoKWSkpZSR5nL6lAX0SPMZUBb/XyGitymXlvoUDOJM1NVJSEuX0lybhbh4KZqqZDolefQqCtHXpiIrjUJRHkVbYzIDunwUVXF0NxWyoreepsZsnt4+xVevbnLp9H72bFvDlvVjjA8bGB9oZrRXzfJ2MSt6pLQ05tKpLGHjaDP9LbWMdso5sHmM/VvG+PTsXnasHWSwQ4ZMVIC0toChriaO7Zumr0NNf2cTp47u5FnaFW5dOcW188fYODnEoV0b2D69ks3rRtm7fYrhfj0nj+3m+NGdvH3zCP7nT3z77QvOnz/Knj0bOXZsF5cvHuf//cv3vH39mFfP7vDNm0ecPb6L6YkBRrvU6GUVNCvK0avKMWgraG+upEVT8q8Q8c8cI1tv5lm5YeXkj1/IEozNbAkOWUyztoVbn17n8tmzvHjykLOnPuLOjWtcvHAOQ2sLhYWFODg5Er8sGYVSy8DwSpoNAxRWSSmrb2ZpVhVGDkGYuYazwNYPI1tfHL3DsLBxJywijvoGGUPD73bIBcJGmnTtFJcI8Pbyx8nRjfzcAnbt2E1M9FIqBEIqaxpx9grELzQOCyc/5ll5MM/KiwXm7sxZ6MRsI0f+4wNz5ix0wMzGi3kmDljaexMQFkfUsgy6BseJT8vj3z+YT1ahgMo6KUnZRTR3DZMvaCCvop6UvAqKqiVUS7T8ep7FezfEPwhF/5h/oFpN7Dze+yHmWzoTGJWIpbMvs03tsXLxe39aIdF2ItZ04Oq/GCNr1/fPNLJ0wT8kDmGjluLyBmyc/Jiz0A5jS1fmmzkw38wBUztXohMzyC6p4lezF2Ji68SS1EwSMvOw9wrAO2QJbgFRGFm7M9vUEUtnf8wdfZln4YSpvScfGttg5uCJV3A0i5elE59VQEaxgMjEdMyd3lGjjG3dcfAKJqOomoCIePwXLyMurYCoxGxqpDrC4tL+rzL1jAVW/HqeBca27sRnFuHsG/o+HJjYuWNk7cJ8y3cOCXNHL2zdA3BfFIGzbyjmjl5YOHm/60eY2+Hg6o2XbyDKphY2bt5BZ1cfKamZRMcsJTAoDCcnF9zdPUlKSEajbqJWKEJUI0Tc0MjI8HK2Tm+ktroKjVJBq07Lzi3TXL14jjtXr3Bo1w4O7NjKuY+Ocu3cKW5fOc/z+7f4/Ml9Xj68w+snD3n86B4PH97nsyePePXyOV+8eMXrp895++wl377+gq9ev+XB7fucP32O7dt3snxknNaObiTKJgoF1VTUKUjJq2BJcg7RiVnEp+VRVlWHSqNH12xgy5Zt7N+3hyP79nHiyEGuXzzHrSsXuXbuFFfPn3ofIo4c2MuRA3s5f+Ykq1eOceb0SbZt3czWLZs4sH8vO3bsYP/+/Wzfvp2pqSnWrVuHoa2DimoRqVm5uPv4s3hJNEMrRrl84zLlwjI+NJrx/gRitvEM5ph8gLH1AqyczLF2ssLC3hxvHxti4/wJDnGluCQFf1873F3NcHZcSGyMP96eNkRH+lGYn4SHmyUR4d5ER/rh5GCMqemHBAX6kl+QTW19DWFRodg52xIRF8E8i/kELQkhIScJZ39XPIM8MLEzxthyPo7utiwwnoWFnQllNaVIdTKiEmOwdbcnKCKI4MhgImOjkKnlNGnVpGWk0qRS09qi58qFi9wv+4FH+S/ZuHYdB/bvpaG+FqVCjrixgVpRDbt2bmdi1TgZ6akkJsRja2tNQvxSujrbOX3qBNeufcKRwwe5fesmR44c5KOPjnDu/Bm279hCf183rXotQ32d7N+1hYmRfg7s3MqWqQla1TLaVVJkVaXo6mvYvX6SiaEBasqK6e9opc+gQ1lXxWinjnZpDe2yKtSiYnLiFxMf5ktJRhwtUgEl2QlUl2TToVMgKsyjTSpltK0Ng0xKSVoqYz1dNEvFVBbkoVfI6GltprFaQIeuic5mDc1qOU1yMX2dBlYMdjPW18nGiTE6dSqqinKpyM+ioaKEQ9s3c+nEUVYN9PDi9g12Tk2yc2oStaia/RvXsWvtavoMGk4d2cPT+9d5cvcaN698zJWzx6kpyWdqbIjxgW4G2lvoadayZvkQeomY7iY1Y50dfHr6BLcvnObc4b1Mjw+iqRegbihHr6ymRVVJm1bIxrXDdHVIkTYWIpMW01BfgFRWhrpJiFxRiaqpjiZtA1pdA9omEWqFAKWkGJW4GI20BHV9AXJhDsr6QhoqM9H8HQfbJBFQkBmDWlKMoCie3ZtGmRgxoFcIuf3JabatXUG9oIBWRSPDXXpOHdjFwR3TrB8foDQnGbmolKriDMIDXSgvTGSgS0m3QUJxQSK5WbFEhC3CyGgeKcmJ2NlZM2vWTBYsmEdISBBpaSlUV1eSkBCPvb0t1taWCEryqCnJpjAzkXlzZuHn40VaShJmJkZ0tKjgbz+Tl51GcOAiKgUVeHl5EBoSiJmZKYsCAsjKzMTK0oKUxHgWh4Xg5OhAeFgIRQX5eLi5YGNlgbeHE9LqPLp1Iro1Qlb2qlneKaFTU8Vop5SBZhGtjUV0ysvpkJTSKS2jV1mJoaGIlvo8elQVjLTVM9xeT3+riN6WGprFRRjkZbTKixELEhHkhiOpikcnyUBaHYeqLpG68sXUFIUhrlyCQhSPtDoOcWUcUmE8dZVLqa9JoEGURk5WBOUVaYyu6CavJIuE9HjcfN1IyUslMXMZzZ1KDn60jZMX9tIoLyK/aClicTXi+mr279nKscN7aG2WI64XvDNaj/XRUFdKfW0Jne1KYmMWERuziJAgN7IyYikuSWH3vtU0t9aSkh5GfFIgUkUpuQWx+PrZEB3jQ3JKGJFRPhQVJDIy3PpubU5chkpWjbSxlOU9WhprchnsUrJisJlTR7dy8+pR9JpqxLW5FBfEo2sSsWXTSr79+hlvP3/K+Y9P8Oj+LW5dv8K9m9f4619+4r/+/Ed++uE7fvnpR/7z5z/wt1/+yE+//YrJ0QGW97azYdVyfvf2BfztF75/84ydG1YxaFDQ0lCMQVyIujqDNmkB7bI8dPWpdCny6JBl0S3PZlCTz5C2iB5FDl2SbHrleQyqShjWltKvzqdblY1GmIBGmISyMoGm6hQMjXmIcqOoTAtCU5XMkKaMkeZyBlT59Mgy6ZSk0lqfSI86B019EgpRMt3N5XTrqji0e5KThzfz5N4lpqeG6GmTs3KwBbX4nWywRydAJUxh2FBNl6qc5oY8ujXVLG8Xo5eWcWTnBIe2rWJ8QMvEcCvb1g3z5M5Fvnxxh8qSNCZGO4Cf+eLFXT67e4Wfv/+cW1dOcXTvJsYGDZw7uY9f/vQNP3z3klufngX+zN3bF5mcHGR6eoKuLh0dXVo+ufYxL17c529/+5kfvn/LL3/6np9/eMvBnesZ7tbQ3yZDJyunXVvDaJ+Ctav0jA+raNcL/hUi/pmzwMIVB48gcoprqBRKkSp05OWX0NXRy93b9xjo62dy1QRtrQZ27dqFTtfCAiNjgsIiyC0sITMjl96eQbQ6A0WlQjLyBciae0kvEOHsvwQThwBmm7sz29wVz0UxzJxviZOrH9Z2rkTGLCM+KZOKqlpkSi1anYGy8mrcXL2IjorDzNQKb59FqLVthEclYGzlgpWTLxYOvnxgZIupnS+zjBz5zWxrFpi5YWbjg4NbMPauQVjYeREQupSgxQkEhMXh5hvG5l1HOHzyEoJaBaHRCXj4L2ZJUi6eQdGk5JSTVlCJmYMXDl7BLLBywcknFBO7d6tB/7BNzzV3xNZ90ft7TO29+V8zTTBz8MHKxY8Pjd+VrhfauDFzoQ2Wzr7vEbELbdyYZ+H0dySqJ/PNnZiz0A6BSPlejDfbyBZTWw+snXyw91hEWGwKbv6hRCxLx8EzgIDIOFILykjKLcY3PAYLJx+sXAKYb+7CXHNnLBx8WWDlhpmdJ0HRSbj4hhKVmEXEsnRc/cOJSshEKNeQUVjJfAtHjKycMbVzxz88jvTCKszsPLHzCCQ1X0BaQSXBMcl4BkUz39KZD4ysMbX1YKG1C/PMHXDwDCQyPgMzh3cdDmtXP4ysnJllYovJ3wlMzj4hzDV3wMjKGSefEFx8Q7F09sHUzh0jK0ciYxMpqxIxOLqSmnoJ4ZGxOLp4EhQaiaOrBy6ungQHh5KZmYlSrkAlk9LVZqBVp2V0aJC1kxOolSpGhpezZeMGdm7dwrVL57l67mPOHj/Kvm2bOXv8CJ98fIIbFz/mye1PefHwHq8eP+CLl095+ug+nz15wOvnn/HVm8/58tW7EPH5sxd8/eYr7t+6x4njp9mxfQ+Tq9e9Q7n2D6PSt5FZVE740jSCohNZvDSN5Kwi8suqqamXoG/vYmJiNQf3H2DLxg2snRjnwI5tXD33MZdOn+DM4YNcOn2Cy+dOc+HMCc6fOcnHJ49z5cJZJlaMcPHCOQ4d3M/kxErWrJ7g6NGjHDp0iOnpabZu3crExASGtg6qRPWkZOYQFRtHfGoyDbJG9h/bT424ktnGM5htPIP55jOZZ/YhHxr9mrmmMzG3N8Hc3oQFFnOZu+D/YaHpr0nPiEYsKcPPxx4nB2PilgRiaT6LJZH+pKdGk5+bQEVZJtU1+VRV52FlPRdnVwsCg7z5cM5vcHCypai8kEXhiyirrcDc2RKPYC9kegXO/q64BLhh52GLjbM1oTFBhEeHkpqVTK2ijnxBITlleVi72pKSlUZGXhY5hbkEhQeTmp6CXCmjs7OTo4ePcOXSZToNbZQXlzDQ00uTWomgooSc7EzycjOpFdWwcnyMc2fPkJGeSm5OFuFhIfj7+XDu7Bn+52//zdPPHnPn9k1++cvPPH/2mC/fvub3P37PwQN7ePH0IRvWTnDjk/NsXT/J8u423j57xLHd2xGV5NGukCIRFNNQWsTHB/bS19pCu1bNnk0bGTA0U52fTou4mua6clTV+Sir8hDmxSMtz6KloQy1qAhtYxk9OjG9Ohltsjqm+rpYM9CNslqAVFBGm1yCul6IolZIXkoSa8aWs2/bZpSNQoZ72mjXKdm8fpINk2P0tjYxNdLPxGA37RoZU2NDbJlahaxGwLWPT3Lh+GF2bZhiy6oV7Fk/RbtSzMruNlQ1FbTJGuhuUSGrE9Ddquajgzu5c+08/R06NBIR8loB29ZNoqyvYbS7nY4mBSf27WJyqI9erZrDWzcxPT7MlonlSAQFaOoFaBsr6NA00KGtQy0pYeumlQz0qJFLSpHLymisL0YiLUepenf6UN9YhlItokUvQaepRSYuQVybi0pchF4lwKB8R2pqV1YiyF2KrDoHhbAAeU0+OQlhlGZFo5MU0VCRRrOkjP3bJji0cw0tchGC/FQk1cW8eHCdH796wenDu/jm1SP++tN3PLxxEa1CyKmjWzmwdy0iQSax0T401OZTU5mNm4s18+fNBiAxcRmzZ81kzpxZXL78zk5++dIlvvjiC96+fUv8sqWYmxqTtiyS5LgI5s2ZxY7t2wEIDPDDzcWRSyf3YWNhQlZmOgCZGWl4urtgb2vD6MhyAObOmc3sWTMxNVnIpk3TAFy5chmAdWvXYma6kNBF3vS3NjDSIaNXV0urrJRmcRF92hq61ZUs19cz1d/EQFMN7eIS+lRVtEuKaG0soEtRxnCLiCG9iDZlKeq6THq0IjrVlXRrqmlTFqMUpaIVp9PXXERfaxGtsjQkgihERWFIK5fQVJuMWpSEpi4NvSyP/s5autvq2Lt7FXJZGSvGu+nqaaa1s4VFof7EJsWyNCWOqoYKlqZGEhDmSr2imKT0EJLSQ2ltVbN58xTnzhzjxLG9nDl5kDMnDzK9fiVySQ0tOjFSsQCZREBszCJ8vGwJC/FAUJ5FSVEyldXp5BXFUlyWSHJaKNl5MSSnhZKZFU1QsBN+/raEhrkSwis2cAAAIABJREFUG+NPVIQ31ZXZtOjqadOLWd6nY7hHTZ9BjF5ZSVtTDVMrDGxbP8DkyLuPZlVDEY01uagkFVw5d4QvP38nDvyvP/+er9+85A/ffsW3n7/k289f8vWbl9y8eolHd2/yy0+/49u3L/n+7UuuXTjN0/s3+etPv+WXH7+DX/7Asd1bMchr6VHX0KMuQ1WdiromhSZhCtq6FIaayxjUldIuzaRfnc9gUzE98jw6xFl0SfPoVxQxoC6hTZJBhywLdfUyVFXxqKuTaJfk0acupS4/Cm11Cr2KQvpVhTSLElEJYjA0JNMjz6BdnIJcEIVMEE2rNIuBlgqa6rPo0lbS01qPvL6AwS45emUl3S31rOxvYteGPjrUpbRK8ulpKsegKKJfL2TdSAtacSG9utp372enghU9arauHeL5/UucPb6LvVsn2Tw1zInD23n99BbwM28+u8PmNaNoJDVMjfejVzegkQnZsWU1b18/5IvPH/L2zSNGhjoZHe3hxdO73Lp1idOnD/Hw4XX+8pfv+fmnr/mf//NHfvz+NY/vX2X3ljWsXN7B55/d4sevn/Ltm3t88fxT7t74iB2bh2hpqvhXiPhnTlZuGYkp2Xj7hZBXWMG+fcdYu3YLa9ZsYmxsDbGxyQSHxVBe2cDk2q24eCzCzvWd0To6LhVxo5zuzh6UchW1okYG+kfYs/8YQyOrCVkcT1W9itIaGZ6LonD3j8DJI/j933Zrew9y84rYt+8A27btQCJVUlhUzrLENAJDonDzDCA+OYeCEhEW9p7MNbFj5hwLFpjYY2zuxEIzJyzsfPANiiMyLgsbpwCsHPxw9V7MPBMnjC3dsXEKwM4lAL/gWCLjMoiMy8DZMwQPvwjKa+RExmUREJ6Au28k88ycMbX14lezzJlr6oSbXyTzLFyYY+bEb4xs+d/zrXH2jyQgKhlje2/mW7vzm3m2LLT2wickHmffxfxqthWzTR2xdl3EB0a2zLNwwsrFj4U2rpjYuePoHcy//XoWRtYu2Lj54+gZTGxyHktTC/ANicXBIwgTOw8sHX3wX7wMF79wZpva/f0ExBsbN398w2LxDYtlrrkDVk6+mNp6MGOOBdbOflg5+DDPzJGlyfk0qtpIziwlq6gGYaOWpKxSFlq8W5NycAvkN3PMmG9mR2JGAR39Y9Qr9bj6hBKweCllIhmLl6Zh6+aPtYsv9h6LMLZxxcjCCRNrZ6wcPYmOT8fJcxHzzO1w9grEJyQKJ89FmNi6MNfEBksnT6ydvHDwDMDezQ8X32BiEjIwd3DHPzSGvNIa+kZWIahrJCkzHydPf+zcfbB28WTx0iRiEtLwDgglMHQxaWkZKBUy2po1DHQYmJ5cwVh/D8ODQ6jVGtav38jHp89w69NrPH14j4unTnBo13aO793N+eNHuXb+Y25evsC9Tz/hswd3ef3sCW9ePOXV4wd8++Y53715xesnj3jx+DFfvHrNy+evuHvnIZ9cvcnOPYdZvX4Lq9ZtpX/FWhQt3RRWNhCVmEVAZByB0XHEJKVTWS+mq2+Q4eWjTExMcGDPbg7v3cvO6Q1sW7+WQ7t2cOHkR1w7d57rFy5y8/JFPrlwlnOnjnPj6mXOnT7Bw7u3OHZoP+vXTbFzxzZ27dxOd1cHO3fu5MSJE+zYsYPBwUFGR0dpbGykRlhLUVkpqelpCBtEjK0cRt+pZfGSIMxt5zPb+NfMNfsNc01nMNv418w2m8E8y9nMtZjFTOPf4OhphZ2LGUlp0Tg6mxEc7EFsTCBV5TnkZCylpiyHxKVh5GbHU1CYjLevPRY2s7F3M8HMdi7WdsaYWS4gMCwAsaoRBy9H7L0dsXS1xsLVmpi0pZg5WzHTdA6Ovs4ERAbh6u9GVX0VCr0Kj0U+OPq4sSgqFBt3R8wdbHlY9JbYxHgi45bQ3d9Hbn4e+/fv58aNGzwo/ob75b/nftkPtDRrKczNQtoooqtNT2+XgQZRNY21NSyJiSAzI4X75b8nNyeDhnohJz46wnfffcP+/Xvp7u5k0/QGLp49DfyVZ0/u09nWzLbpdbRqVezZMs2z+3f482+/48C2LaxbMcpYXycn9+9FWl3BSFcHO9ZNMdzZRatKzdToCFpxA8LCbCTlBTTXCVBXFdIpq2bdQCvj7Qqa64tpqi2mXSWkR9dAeWYczXXljOgVNBZnMtSqYrBVjaS6GFFZPp0talYO91JakEVnqwalVIisToBOUU+XXsFYnwFxVSG6xiq2rxmjSyejz6BhpMeAVCigsjCHZmkDvS0a9NI6xBVFrBvuoUclRicsZ8NwN6cO7mD3ptU8vnWZH796wY2LJ+lueffs8YF2WlViBjua2blxNQa1hO4WFR1aOQe2bmDH+pV8tHsTa0c66VDXoRQVo6otoVvbyECrnBZpFZumxpga60UqKuJ+6W9pUonQqGsR1RZRUppOUXEqckU1EqkAUU0eWnU1Hfo6lI2FNFanoxLl0NJYSL+mhoEmEYaGEtrqSuhoKENTnYdMkEZ5dgTCwmUsbxezebKb3pY6JDV56GQCirKWcufTj7l34xwjg230d+s4fHAr333znAP7pjl+bAtHDm8gLsablMQgli7xYVmsPx6uNsyZPROAtNRk5syeifHC+Vy7dpXLly8xb84s5s7+kJ07dvD27RdYWZgT6O2Ck50lC+bNeU/g0mmasDQ3Ye1oJ4lLo8nNzgSgIC+XkEU+WFmYsnx4EAALM2Pmzv4QhULGzz//TEL8UsxMF7IkJoqff/4ZibgRKwtTBvRy1g620q+tY6xdxpC+jl5NNf06ISvaJazqkjPULKRNUkS/poqhZiEj+nfegQGNgC5lCR3yItpl+QzrxfRpaunT1tClKqdFnI1Blk2fNp8ebS7a+ngaSxcjzA9BXBZDkzAFgySfvqZKdq8f4sDO1Xx69RSnTuxl9+5pHj++zZdfvWZ85QgfnTzKxStnMXQ0c/jEftZtXkl8chgBIfbIdQJWTLZz7PheVk+N0NqqZP/+zej1Mg4e3EpvbzNCYRF5OQlom+oR1RQSHelPWlIUKQkR6NT1NGsbWLpsEbHL/MgtiKWrV058UiBqbRX37p8nMyua/IIElsUH4+9rR+RiLyLCvZlY2YtCUolBW89Qp5werYjRTim9mmomumX0a6oY0dfSpxYw3iahTVLG6r5m2pQiTh/aCf/nF7568YRXj+7yw9s3fP74IR/t20ObRsXO6fXs2jrN88f3efPqKfz1F/76l5/45vUL/vOn3/H956/4/Ml9ju7aRq9OzoC+jl5tGbLKBJobs+jVltGjKaGuMIqhFgH6xiwM4mxaG7PQilJRCOJRChLR12bQIcujU56PVpRMa2MGnfL8d1jXsjikZXGIS6JprktFIViKuCQSSWkUsooo5IJoWmoT6FVm0SlNo6kqljZpGl2KHDqVebRKc5BXJaIT53Lx+DRbJtsxyMvYuLKNwzvGGTDU0yIrYbCtDrkwg42rWlizXENncxUDhnqGu6X0tTWikZQyMdyKurGUsd5mblz4iH1b1nDt3HEObF/P6cO72Lx2nA2TI9y4fIaPTx7E0CxnxfJulg+0c2DPZg7s2czEin4Ge9q4fOEUX75+youn9/nmy5c8fniN06e2s3/vJBPjbRw9tJmRQQOT433wtz/zh+/e8teff+Tr10/47ZfPWLu6n6nJHvq65f8KEf/MmVi1lsyMPOzsXQgLj6a+XoFErmVpQiZBYbEYmTrg4OJPnbSF1q5RHDyCcPAIwi88nqCIePz9gqiuENCkULJty3ZePv+cz568oLdvmE1b93D3wQvWb9pNS+cw/qGx/Nv/mo2rbwR+4fEsTcljYGCIA/v3cvDgYQ4dPsq69ZvJzivF3TsYT99w3H0XExyRyH98YMxCCxfcvEKYOcsMJycfFiy0w907DEt7XyLjsliWUoRPYCz2rkGYWHlg7xqEjVMAH8y1JjgimSUJeSxJyCMsOo341GLcfSNZYOaCiZUH80ycmDHHihnzrJkxz5pFixOxcVnELBMHTOy8sHAJYI6FC/beYYQuzcTeO4w5Fi7Mt3Dn335ljJN3BOW1GpJzqjCx82KuuTNOPqFYOvv+nfjk8C4MmNviHhhOYPQyjO1c8AiMwjMoGjuPQIysXZlv6fy+fzHf0hlTe0/mmr8T4jl4BbMoMgH3RZHvV6lmLbDB2NIVZ88QfjXTBCNzZ5w8gpltZEtkXAaO7kHkFAlJzS7H0T0IU2t35iy044O5llg6eOHg4ot3YAT5ZUL0XUMERcTj4BnIAksnFlg64egVhKmdO8ZWLsw1eSeFM7N1xcrOncXRiXgGhGNu54atiw9mtq7MN7PD3M4NE2tnLOzdmW9mh52rL0sSM8ksqCAhPR8nz0XkFFfR0tnP0pQsfEPCcfTyx9zBFUefQPwWLyE2LYeYpEzc/YLxDQghNm4ZcpmEgY42hjpb2bJ6BdvXr0atVNHe0cPZs+e5desWxw8fYd+u7ezYuJ592zZz5vBBPjlziltXLnLn6mXuXL/Ko7u3+OzhA549us+rR3f5+vkjvnn5nDdPH/PyyROeffaU+/cf8snVG1y5dofJDVvRtg0gb+6iXmWgrFZBSl4lobGpBC9JILOkAkmTjoGRFWzYvIVNmzaxYf1atm/eyKFdO9i9eZq9mzdx6uABPj1/gYc3bvLs3kNeP37C1YvnuPjxSW5fv8r5Myd5ePcWH598R2basX0re/fsYtvWzezZs4fp6WnGx8fp7++nv78ftVqNob2Nzu4uUtNTiFsWw/jECJpmKa7e9ljYLWCu2W+Yb/EB88xnvAsTFjMxspnDAuu5zDabyVyLWYQvC8Ha2Yz8onTCI/wxN5lNfHQIjTWlLAkPICc1luz0OIIDXbF3MsLD35ZFEe54Bjri6m1PYLgfaXnJlNWWYuZgzkI7E8ycLbFyt+VDy/lYeNgxx3IB1h72zLVYgJGNCbquFqISY1hoa4m1mxPugX74LQ4hr7yEV0sPvAsK5b+nvKqSOnEjk5OT76+FhYXxNP0qK8fHGBnsY3S4j5GhXj795AJ6nYqd26YpKsxlSUwENdUVtOq1lBTns2f3dj799CovXz7nzZvXXDh/5l1R8tUz/vyH33Hq2CE6mzVopI08vn2DR7eu84evv+TCR8c4fegAeoUMvVyKrKaKPdMb+Or5M3788itOHjzEoW3b2L1xPZLyEob0auRl+airCmmXVCIpyaChMJmJniaqspfRp2tkYqAFeVUerQ2l9KqEtIkFdCiFSAUFNFYWIBNVsGlqBX/7zz/R096MWl6LoVlOi6oeWV05bToxJw9tZ/1YN6raEmRVRagbBAx1tiAszUNUVsgXTx8yMdhLUXoyA/omdI3VdMjq6FWLGdRKWNHexIs7V/nPP3zD7StneH7/U1YOdtCqaqDPoEZeW87EcBeHdm7kxsWTdGil6JX1jPUZOHVoJ3s2TXJ05zq6tfWIBdm0yqvo0TTSKq2mXSFiUC9nQK+kpjiT+6W/ZffW1SxbEoxBL0Ovl1FVlU92djyFRSlUCXKQScpp1Yhokpchr8ujWVqMrDqN5rpcBjVCxlrqGZBW0ttYTpeoGHVxGrKyJJTV6aiFmWhqs1HX5qJpLGD9WDt3rx5n7cou9m5fzY0rJ+lqU1JUkEJXl4bp9SupFRYxOqLn8qUDlJclsXaqh8a6PHIyI/H3cWTWhzMAyEhPwdTEiFkfzuDKlctcvnwJ04XzWTBvDoEBfgDEREXg5eaImYkRJcWF/Pzzz2g1au7fv4ex0VyE5XkUZKchrK58h/ctLsLSzAQ7awuGB9+Z181MFmC0YA6nTp7g8uVLLFwwDz9vd0wWLmDH9u2cPHECC1NjDMoGNo500NskYkBXR09TFT1NVSw3NDDRrWBVl5zhFhHdynLaJEV0ykvpb6pgSFfFcHM1g9pK+tSl9CiLqS1Ipr4oGUVlFnpxAQZZHnpxBi2NyRhkqTSWhSMTRCMpj6a+OBJFRQI6UTaGhiJG22Q8uXeFZ09u89///TMPH97k668+5+lnD/nu+6+A/+YPf/wtU2vHKa3IZeOWVRSUJLM4xov88gSSsxeTm59EYnIUpeVZHD2+ixMn9tLfryc7Ox6NpoF1U8upEuSSk7UMT3drEuJCGe5vZd3qYQrzk4hPCCI4zInyylSiY71JSA7C28+auvoC9K0NZGXHkpQcTkZaFAF+9pSXZtDVoUIprcKgrUdS+a5P0qupZqT1Hc1qrEXIRHsDK1qErOmQ0q+sZGW7gtaGcqaGOrl/5WNuXzjNd6+ewV9/4b//+AOPrl9jamyII7t2sGN6iutXLnDr+iV++/UX/PjdW/76pz/w03df8tntm+zdtJ6hdgNdTRJUohwMsjx0DZmMddaia8ikR1PKiKEGSdlSulXFtMvyaanLRFWZhLw8HnVVMm3iXPrUpXTI8miuS8cgzsYgzkZZmYC8YhkaYRIaYRJ1BWEoBLEYxOl0yLLQiJYhKYtAWbWENmkabY3JaKtj6ZZn0qPIok2SQUt9CrKKZRgkOexe10GHopiRzkZO7ptkZb+K5Z0S1OIipKIsuvU1yOrSEZUn0GsQMdQloUNXjaw2l97Wxve416EODVOjPVw+dYgbF05weOdGLp8+zI3LZ7l59QKvnj7g5Wf3OXXsAIf37WDP9mn2bJ+mrVnF+tUr2DY9xaG923l09zqfXDjNypF+hvr0qBSliBuy6OpoZMfWcUYGDWydnuRPP37P77//mq/fvOLB7ev8/vsveXz/KlcuHmGwr+lfIeKfOcviU8jOKcTNzQ+droNqkQRzK0csbVyxtHXDyW0RIVGJlFRKCI5IxMjShV/NMsXaOYDouHQU8iaUUhnthg5279zDp1dv8t23P7Bl6y4+vfmA//4fGJ+cJjmrBGlTOxFLs3DxWUxjUye69kHaO7rYvm0LmzdvZcX4KnTNbWTnlRIdl4pPUDSO7kGoW/pYllLwbtXH0gVbRx+qhFLsHX1ZsiwLe9cglqUUkVtch7tvJMaW7pjZeGFh58NsI3ucPEJx943ExMqDzPwanD3DmDHHin+fYYKZjRe/nmXB//7QHDuXQIws3fjVLHPyyhrIKKhhrrkzHxjZssDGg5kmDnxo6oiVWyDzrd351TwrTGx9+NVsKxw8w8kqricppwIHr1CsXRcREBGPrfsiFtq4stDGFWffd1SkbQePM7VtD8l5Je+t0P+wXRtZu763RhvbuvOBkTULbdyYY+aAlYsfkQlZBETEY2LngZWLH2Y2Hji4BeLoHoSLVyhWDj5Y2HkRl5RHg7wVpa6HQx9doqVjOcaWrsw1tsfBLRBzW0+sHHxYkphNSFQi2UXVZBZVYevmz3wLR2YusMY3LA5X/8UstHFjgaUTxjauOHgG4uAZiLmdBz5BkQRHLsMnKBLf4ChMrJ2ZZWSJg7s/Lt5B2Lv54eoTjKXDu3sTMwpIyiwkLCaRrEIBiRl5WDm6Y+XkiomtE7Zu3ngsCic6MYPI+DQCI5fi4r2I8KglJCWloFEqWLNyjI0TY+yZnmL/1s0M9PUzMbmWc+cucPjwYfq6uuk0tLB+1TjH9+/hwkfHuH7+Xan6wY1r3L91nUd3b/HkwX0+e3CXL54+5MunD/jq+VO+evmMz58949GDh1y7dp1z5y9z4fINeobHKRI0kFFYSXphFWkFlSTmCohJyycxp4iKBim6jm4GR8cZGV9Jb28v/X09bJhaw/pV42zfsI6TB/Zz+/Ilnt69x5Pbd7h37Qa3Ll/hyvmPuXzuNDevXeHMiWPcuHqZS+fOsGvndjZv2sj6dVPs3rWDzZs3MzU1xeDgIO3t7ahUKvR6PaK6Wiqrq1gcGY5fgDctBg0p6XEsMJuFqfVc5pnPYIHlTBZYzmSe+QzmW83CxH4+xnYLmG81B48QF4Ji/Ji54D/IzI1HKq3C29OWJeF+5KXG4WK9kKykKNISFuPiuBAb27k4uS7EwvZD5pvNwNrRFL8gH6Ljo/AN82OO2VzmWs7Hyt0WG0975tgsxMrLAc9QXxx8XYhKWkJARCA+QT6ELAmjqEZAnqAUz+AAnHw9eZp+lSfZ9/Be5I9AVIOgphqlpokHxd/woPgrMjIy6OzsZGR4OYMDfWhVcpSyBro79HS1t9BYV41CWk9FeTHpaUkMDvTQ3tZCQ72QG9c/4fvvvuLVy6f88ON33L71KU8f3+OzB3c4e/IYKmkDbRoV4ppKlvd0cufqZV4+uMftyxf5/PFDtJJGhMWFjHR1cPbIIT5//IiP9u1H1dDI9MqVDBj0dKnkNJbmoROWY2ispFdVy+bRLsTFqahr8jBIBOxe946uo6jORycqRF2Vy3CzBIOsipr8NNQNAhR1lawc7ubMR4fQKBppUtTR06FFp6ilTSuh26Bg//a1jHRr6dI00CyuRlJdhE5Wh0YiolneyIPrV2jXKLh+7jTfvXhMh6qRLkUD7VIRnTIh6uoiXt69xnevHzPcqaOnRcHKgXa6m+Uc27OZVmU9MmEpoz16Lp08SF+rCoOqgcF2DeP9bbQq6xjt0jDWraVb24hSVIymroI+nYxOVQONZbkohWWM9ui5dvYYP37zkisXTvDm1SNOnjxAUVEGDQ0CKipyqBUWom0S0d5cT4e+jl7D/8fee0VFmaD7+vucfeZMT08byEGi5ChBBARJgiA5ZyhyqCqqiqKgyDlnEBQFARUxZ8UcAFObWm1tc27bnmmnp2e6/7Nn733++zkX9matcz+Xc/FefatWrVVX31O/9/c+Ilqr8pHnRVJREEurIoOe8lw6ZZl0SDNoFaaiTAtHmRtFTVE85fkxSATByDLDqSxKZlNXFWeOTNJQXkh8hDddLUoUshwEKZG4rbKmRJpDb2ctElEyDbUifL1saKgVUV9VQEt9EREhPqirLgEgOiocbS011FQWc3l+jrnZSyxZ9Dm2FsvR0vgkHExKiENbQw0tdVWmp3cytWM7Ls4Ov640ObDcUI+1a9xITogH4MGDr7k8P8fl+bmFk7/amqpoqC1lfn6Onu4ululokZ2ewDIdLTo72pidvYTK4i/ITY2mv7GU7jrpQhLRWyNiU6uCkbZSemtENJcIaJCl0ihPoVmRRlupgM7yLDrLMz69fEoTqBZGkxTqSVyQGzHrXEiL8qAwbS2FKV4UZfhQXxKFJNMbpTCIyqIwFHkhn8RlBbEMNRVzdOcwlYoCiqXZtLd/8jx0djQzP3ee99+94fadLzkxc5jsnFTCIgPwD1rNCuflrFhpxEpPMwzMVXBeZYaf/ypk8hwKRWlk5cSjrBCxZ+8YA4PNxET5s9LJDDMTTTIF0az1diYmYi3iglTSUsIJDfMgIMiF9MxwrGx1EGRF4LraCi/vFeTkxpGXn0Rk1FqCgzyQy7IpLcln7+4xmuoUDHbXU12Sw8RgA70NMib6a2gry6GzPIeB6kK6yrIZrBHTrcyjr1pCe5mQvloFW/ta2Te+kQfXZnl1/xY/vXvBv/3hO949vs/75484fmAnD25f45efPvCn717z6O513j57yK35czy7e4tj05N0VJXT11BOcU4U24ZrqCiKo64kBUVuOEXpgTTKk6gWx9AsT6ZeEk91QSTK7BDKstZTmRdGQ1EsLcWJ1IijqRJGUiOORpkXSmGiFwUJaxAle5ET44okzZey3PXUFkVQWxRBWW4gxRl+VBQG0VoWR504hIq8ANoUsbSWxFAjDqeiIJjizEDqpHEc29lFd00eTcpMuurFlAoTObl/CyN9tVSVZNBWJ0QpTaS5Opf+9mJ6W4vZubWdriYZ3U1y6sryqVcWsHdyIztHB9ixuZ/xoS6efHWVe9cvLsgY//7zn+C//s5f//SBxxFX2TM1zt2bV9g3PcnFM8f55c9/4MmDO0xNbGawpw2FtJDioiyaGyTU1eSxY7KH3Ts30lSnYGJ0kA9vX8J//Sf813/yl4/f829//cgvP33g8YPrbBvv+SdE/CNnYHAT07v24+bmQ1VtCwcOn8Tdcy2fL9ZC/9d/oH2DolkXmoi5rRu+62OxdPBgTUA0ew+e5vWrb7l14zbnzpxn374DHNh/hNt3vubMmTkePX3Dhbmb2DmuxsphNanZRbT3j9I5OIGyoYeM/GJS0wR0dXTS1dVDXX0zff3DbBrbToG4lM+W6KC33J7+jduRlTWiomXCMkNrpCW1nDg5T3J6IdHxWQSEJBEanYG7dxhqOhao61qib+LIUk1TlmiY8PlSAzT1rFluuQpbJx8WqRmjrmuJqrY5//IbNbT0bVhmvIJ/+d/qfLZUn1VeIYgVDaz2i8DVN4xFWiYs1bNEx8yRxbrmCzChZbICNT0bNAzsMLJyw9zBEwPLT2I9EztXzB1Wo2tqxyItI0zsVrE2LJ6G7kHe/fgL567dRlhaham9G1rGNhjbuGDlvOZTV+JXJ8N/W7D1zD8VpT9XN1gAjEVaxnymqsdSzeVY2q8mV6Ska2ArPuuicVjlR13LAEUldcjLmxEV1+DpF46qtim6RrZYO3hiZuOKoZkjmnqWOHsGUFzZhIGFA2p6ZizWMkJ7ue2CP0NN3wJdE1vM7F1x9gzAZuUa1PXNMbZ0YrXvetb4hxIUkYCTuy+mNs64ePrj6OaDuZ0LusZW2Ditxm6lJzZOq7GwX4W+qe2vzyxYZmKO7UpXTGwdsXVZjaXjKtasC8FxtS9O7t44uLgTHh1HUlIK9dVVn1wLRw5xYu80u7aOcuLYcbaMTjAwsIGGhgaKiyS0NNSyd/skpw4fYPbkCW7OXuTrm9d5ePsGD+/e5smDezx79A3PHz3gw8snfPvsG759/oTvX7/g7fPnPLx3n6uXr3Hh4jyHj52ivKaJiPh0gmNSWR+TRnBCBjECEYm5EuQ1TVS2dNDS00/3wBAtHd0olUpam1s4tG8vO0Y3c3Tvbr68eIEnX93h6b373L12nfkz5zlz5CjX5i5ybe4CN66lJs74AAAgAElEQVTOc/LYYS6ePcW1+UscPnSAyYmtjG4ZYdPGIQYHB9mxYwd1dXUUFRWRn59PU1MTirJSvH298Fjjhq//GgpEOTg4W2JkrouOocoCRPx3GvHfEKFtooG6oQpGdnromKrj6u3A2kB3UlIiiI30x8vNlogADxLC1pIRH0xydAAhAS54ultia6ODvsEX6Op/wfqIAAJC/Vnj74mhlRGmDuboWRqgb22EurEWy2yM+Z3OEpZZGqJhpE2GMIvQ+HB+88Vv8An0IVOYz/DkGIUKGXZuK0nMTKesrpqsgjyEMglllRVM7NjO3bt32b9/P0KhkCNHjrBvz14kRSIGe7s4sHcnddVKCnIzSIqPQpCawFo/L6QSIdVVSqKjwujr7WTP7ik+/vCBUyePMbZ1hLdvXvD+7Qt275hg1/ZxFFLRwiWksaEBvr55nf7WZiplEiY3DiHKFNDX3MiR6SmefnWblw/us2/bJCP9vbRUljPU0UJzqQxpRhI5UcGUZifRXiakQymivayAKlEqlcI0tm1oZWbvOIq8JGrFGRSlhFFXlEmlWEBxdjKd9WV01FdQXVpEZamUCoWEjpZqBnqaqVII6W2roaIkn4riPFqrZchyEmlQFtHTVEmVXERtqQRJbgZFOQLS4yK5ffki+8ZHqC8p4uqJg3SUy+iukFOckUhbpZyR3hYkmUmUirIY6WoiOymSHRt72bV1iJZyGbK8NIba6lAW5VBZlEuFNI/a4kI6qhXUlwiplGShFGZSI8unRSmhrULGaE8zZ/ZNcWL/NFcvzMC//8SPH17x3dsnbNzQychIPxMTm2hvr6eqqpgyRQGi/BQKs+Ooryiko0GCPD+GcnE8FQWx1BUl0SxNpVGURKdMQE9xNo0FCTSIE6iVJFBZEEu1KIHW0mxqpanIsqOR5cTSWinmxuxRSosy8Fttx/q1rmwb7ePG/GmmJ4eICvHA39ee/KwI4qO8iI/yIjRwJdbmegtJRHxcNFoaqmhpqDI3N8v83BwqS75AdcmiBYiIjY5EXXUJmmoqv1rJWwkPXc+bN2+oLC9DS0MVY0M94mOjAaitriIxPpbI8BB2TX/qT6irLUFddQmXL8+za3qaxYt+j6uzHVoaanR2tDM3N4vKki/ISgqnq0bGps5KuqvFtJXn0lmRz4ZGGf11RTTJM6gSxlMjTqS9PJM2ZQZtpYJfJ42m4iRqxbFU5EeQkxBIQrA7QR6WhPvZkhLhQkKoPWnRTiiLglEKg1CKQykXhiHPD0FZEIVEEMze0XbePLzC7NlD1NfK6eys5927J5w9e4yzZ07w5OkDfvj4Hc9fPCI3L524xDA8vB1Y4+uEzQoDnD3MiUlZR0p6FOuCPAlc70FJaT5bJwa4cOko8DMnT+0lKsKP8FBvaqokZKRHkZ4cTmlxLrGR/uTlJODr50R4lBfBYZ7EJqwjMsaPVe6WuLlb4bLKkrT0SDzXrCApIRg/n5Ws83ejpUnJ7S8v8OD2PEppFl2NxVRJBQy1ldFdLaa1NJvhxmIGqkVsaixmuF5KR1k+/TVShpuU9NUqGOtt4cSucQ5OjPDizjV+ef+Sbx99xetvbnPy4E6uXTjBg9vzPP7qKk/vXeeXH95y//pF7l85z8GJESpFOQw2V9BeVcD4UBWFaYHUypPpbxZTI0lAnBqAPGs9VYVRVBZEUl0QSa0winpxDI3iWBpEMdQVRlGZF0ZpTjDKvFDkmYHkx3uSH+9JVpQL0b5mVBSEUpa7nrLcQCoKgqkRh1MvjaJRHkVTSTRNskiqC4NoL41bSCLqJNGU5YVSL09kor+CzT1KauTptFblMzHUyMn9W+iol1ImSaG5Op/MJD82dCnYtrmZrcP1bOytol6ZR19rKds3dzI91k9Xg5JahZCZ/TvYPT7Mm0d34P//Gx/fv+LC6WNMjg5zYPd23jz/hvkLp5g5so/ZczM8++Yuxw/t4caVi1yfP8/EliE2DnTR3lSDVJTBkYNbaWmUIpemU64ooLWxgoN7dnD7+hUunT3FvVtf8qfv3/Pvv/zEn/7wmpPHdjG2ufOfEPGPnJt3HnLi1EW+/fATx09eIi2jEDfPAGwdPFisqo+FvRs+gVFY2LmzVHM5BuaOmNu74+odzMSOg8zPXefnv/yNt6/fs3vXfrZNTlNQKEEqVXLi1EVqGjrR0TfH3M4VLQNLIhOzcfZYh+0qP1w815GWnkV7axvj45OcmDnDrdv3uXbrPpNTB0jKEOLqHUxMSh5+QbE4uwfgHxRLS8cQnd0jpGaIiEnIJiVTis+6WLQNbFmkZryQRCxWX46qtjmGZs78bok+2ga2fLZYj//xWw0+W6yHpp41SzRMMLZwwWGVP58t1sPVO5TiilYKi2vxC07ALzQRlWUWqOhbsczCGVUDaxbpmLFkmQUG1qtQWWbB56qGGJg747Q6EBMbN1R0TFFbZo6mgRVaRlao65vj4hWIX0gsVc1d9GzcSnq+BDffoAW5nNkKd6yc16Cmb7Fw7WmRlvHCepOeuQOGVs4LojtLJ08cVvuTXVhKVUMPXz95z9j2gzi6rsU/OJ7gyFSMzJ343ZJlLNEw5reLdFhuuZIcYRklFS2sXR+HvskKrJ3WsCYwihxJOb/XMPwEDKb2aBnbLKxXLdU1xcDSCQtHDxw9ArByXoOqnjkG5o44ua/FzTuQyAQBYbGpBEUkEB6XhvNqP3SMLFmqZUhQRAL2LmtYqmWItqEFusZWqC8zQcfInGUm5jh7rMHKcSXWTi6Y2q7AzWctrl7+hEXHExwRQ1R0PFFRMXS0NDN/4SxXzp/hzJH9HNu3m0sXLtLe0UN+fiESiYTm+gamJrdy7vhRDu2a4vqFc9y/fpUn9+7w9P5XPH14n5dPvuHVs6e8fvaYH9695rsXj3n37DHfvXzGm2fPeHD3Hlfmr3L+whybtkwgKakgUZBPSk4RUSm5BMYIiE4Xk1lUQUVTN53Dm+nasJG65jYqaxtobGxkZOMmThw5zOzpk5/Oy169zN2rl7l1eY4vZz91Ir68NMuta5e5eXVuASJOHDnIjavznDh+lO3bJtg5tZ3+vh42btzI1NQUubm5pKSkkJOTg0gkoqqmkuDQ9awN8MF1tTOxCZFY2y3HyFyXRWq/+QQOyz5HRedzlmh9horeYjSN1dAy1kTdQI3Fy37Hb5b+CyvcLAgM8cTMXBtFcRah/q7EBnshzU4gxNuRAHcb/D2sWWGpiY25Gs4O+lhYauPl64aFvQV6Jnr8XmMRls42qBtqsVRfnS90lqJmpIWhrQnGtqao6Klj4WiFuYMlTu5OmNqYIq8qR15TQWB0OA4ergTHRJKcnUGBREx9azPh0VGUKMt48eIFO3fuJCQkBJlMRn9vH1mZAvp6O+nqbCU+LgpPD1dSUxIID1uPp4crYaFBxMVGcvTIASRFhdTXVfHs6Tc0N9Vx88ZV/u1vf+XiuZPIRLls37qJ3o4mEqNCKJMWcvroft49/4bLZ2cYH+5neusIdWXF7Jsco7epjlMH9rB/+yR3r17h6f271MhldNZVcWB8Mxuaa2iRi2hVCFHmJlGSGUOzPIeeGgmKnASKs+PZ0FZFoyKfVkUBFflJlGTGoSxMpaooh8H2Wg7uHKexqoTh/k6qymRIRVk01pZSpRDSWFWMOC8ZuVBAtbyA0gIB9WVFNCgl1CtlNFWWICvMJikqnPjQYKpLJCiFOXTVlnNkcjNbu5v5+tJpmuRCTu3Zzr7xjcizU2kpl1ElzkWWnUJ9sZA7s6e5cGg3zUopDXIR5aJs6ouFVEnyqJUW0NdYSU99OX2NFbSUy6iW5lMrLaCrupQLh3bDTz/w5/dvePXwLvzbX+C//s6R/dMMD3Zx5fJFPnz3hkP7d7F75yTbxjbS0lCOMCeRElE6NYpsJNkRKEVxKPOiqRHF0ViUSIMono6SdPrLcmmXptAkSaJekkiDOIlmeTrNxRnIMyMQp4RQKUymvCCJDa1llAlTEWXGsbmviXJJFn1t1VQr8imVpJOdHkJbvYT0hAASo7yJCnbDZYU5aqqLf+0vxHyCCHUV5mYvMT83i4baUpYu+j0Z6WkAWJguR1NNhYz0VH7++Wfm5maZm73Evbtfce/uV6ipLMbIYBlx0VG/QkcUerraaGmo0d31SZKooaaCuupSxkZHefjwIcZGBqipqqCpoca9u3cZGdmEqspi0hNCaFIWMtJVRUVhEsq8WKqEiTTJM2iSp1Ml/ARetUVJtJYJaClNp6U0lZbSVFrL0hampTQVSXYUqVHeRAc6kxzpSka8BwnhK4gLtSEnZTWy3ABKhOsRZfiRmehBSX4E4oxgdo60MHd6N7t2bKK6UkJTUwXDw13MzZ3h7t3rvHn7lB1TY+ycHmfT5l6CQr0IjfTFx9+FrLw4MgtjMbfXQVkpoaJaSkCgO739jRyf2U2hKI0SRR6hYd4EBq0mKTmUqgoxURF+1FRJiItZx45tQzQ3liIuEiCVZyKRZdHdW48gMwZHZzPc3G1ITAwlISEEqTSbMkUBzg4WrHa1p0iYSU2FjJBAL2rLxVQU56AsyqSnuZTtwy10VgoZblbQWyVkc2spWzsr6CjLp6tcSH+tjJ4qKRN9jewf62P7QBtfz53i1tkj7B0bYP7kPu5dO8udy6eYGuvjzOEp7l8/x5/ePeL9k9t89/g23z28ydbuRqY3dtDXLGdDl4ID23u5eHycngYRSlEMEkEQipwwKvIjqCyIpF4cQ6sska7SNPrL0+lTptFdlk5DUSwlmeuRpa9DmhaAJG0tiuz1FGesIzNyFYrsQCoKQqmXRtFWlkh3VRod5cnUS6NQ5q+jU5lAnTiU5pI4GotjaFEk0lWZTp00juayVDqrchhokdJalc/4hjp2TXRTlBNDW62U0cEGlLI0apSZXDy9g4191ezfOcitK8e4fH4f45vaGOio5n7q9/S2VnFwepSbc6cZ6WtloL2B3RMjNFQqOLB7O9/cu8mR/dM8ffgVHz+84da1Wa5cOsPsuRm+uXeTO1/O8/71U/7trx+5fX2OydFh2purOHF0Bwf2jjLU38zBvRPc+XKeN88f8+7lM/ZPT7NtdJQrl84zd/40s+dm2Ds9ytmT+/4JEf/ISRUUEBaVTH1TNxu37KCprR9TS0c0dEwJDInHwdUXF891LDO2Q1PPEi1Da6KTc3FZE4SFvRtFkhKOHD7BjS/v0Ns3RHVNIzHxKXT2DHHg8ElsHdzR1DVBx8gaVR0TIhKy+L2aAVrGdmgZWBITm0hpaSltbR0cOHiU+w+f8vDJW768+5QT564SmZiNpYMHRuZO+KyLxsM7hID1cdjYuePo4kNgWArhsVlY2nuyRMMEFS0zPl9qsDA2jt5IFI2YWLmipmOBrpE9hmbO/K/PtdFb7oCWvg2fLdbD3HY1qtrmrHD1x903HKfVgWQJlRhaufCF5vKFBOJzzeWoGdqwSMeMpXqW6Js5sVjTGGsnb9aGxGPn4oOx1UpMbFahqmuGtrE1ZvaurItIxDc4huiULKyc3NE0NMfY2nHBJ6G93HZhbem/3RMahlYs1l7Ob5boYOW8Bu/1MRhYOqFhaIVPcCyCwhK6B8fZuuMQnf1j+AbGoK5rjq6RLbpGtqjrmvOFqsFC6pCaJWH+y4ds332cdaGJ+ATF0Ny7hejUAiwc1yx0L0zt3ViiY4LZCvcFqLBw9FgAHSvnNeiaOmDusBqblWvw8AsmNVtEem4RSRkFJGcWstJjLYs19DG1cSarsBhHNx++UFuGvqktFvar0DOxwcF1Deb2jris8cbSwRlze0cc3DzwCw4jOiGF0opq5GUVhEdEsc4/gIGebr68PMuFmeNcOH6ULy/PcuTIMSoqa0lMTEYul9Pf3cPe6R18OXuRiyeP8/jOLV49/Jp3zx7z5sk3vHj8kFdPH/H6+TPePH/CH9685MPLJ78+f8TzRw+4f+c2c5dmmZk5RUdnL1JFOdKyWpT1HQgKS/AJTWRtVDrxOVJyiiuo7xpApqwhKCyKqLhEWlra2Llj6pN5+vBBLp06wdVzZ5g/fZJLp2aYO3OKq+cvcP3SBa7PX+TKpXNcvnSeU8ePsGfnduYvnuPQwf2MjW5mw2A/gwN97N27l23btpGWlkZycjKpqam4uLhgY2dNdGwE0bERWNuZExTih5WtMaran6Ou+wWqyz5fgIjFmr9lie4XaBipommkgZq+KsssNfmt6v/A0FKL9WGeuK+2JiMtlPLiTDLjAihICSHIw4YgDxsCPWxYaaNLkLc9ceGeONobYmNvhqaRNsvM9DG2NeWe4EdMHCywdLHFxc8da1d7lq8wx9jWFE1jHQrkQqb2TdHV30lYbBiltVWEJsTg4uOJQJiHsETGPcGP2Do54OHrzf2Ub3mQ+JLbt29TUlKCTCYjNjaWtpZW+nv7KBILWeXiiMfqVVhbmZGYEIO720oKC3KIjAihWCZmfu4Cm0eGaGqs5dzZk8xeOsee3VP89KfvqatUUCIpoKG6jGJxHu0NVQz1tDEy0MWrx/fZObaJudPHuXTyKOVSIaP93Wxob2Zm3y76WhvYtXWU+bOnqC8tRpKdxoVDu2mrkNFbLadZnocoKYTuSjHyjGi6qsRUiwU0lOQhTI+mrCCFGpGAVkUe7WVC2iuLaFSIaCyXML11I+XFhTRUl1FTLqdMXkhNhYzKkkLKi/MpFglQSj+tMPU2V9JSJadEmMn+HWNs7u+iu7mB/VPbaK2upFwiZqC1kdaKEkrzBEwP9/Lk6kWGm6v565unnDswTXdNGUXpCdRKCxhsqqa7powbZ4/z7cM7HJvaSk+tksYSMS1lUppLJXRUllBfLKRBIWZ68wCTG7qokRVQJc5luLWOC4f28v2TB/z1D+958tUtfnr/Bv7jF04fP8z1K5d48/oZVy5f4ua1y9y6foU7X17h1LEDdDSWI8qOR5YfT50ii5KcKErzomiQJtFSkkazNJlOhYC+siyaihJplaVQL4qnMjea2sJ4GotSKcuOpjw3np7qT797UVo4Oza2IsuKo1IsQBATQFuVlIbyQipkApqrhCRFepOfHkZGwjqEmZGErPNEW/NTyhATFYGayuKFVaO7d78iKiIMUWE+P//8MyObNqKno4W2hhq7dk2zZ/cuVJd8gY6WGk4OdgA4O9qjrrqEyPDQBYhY5WiHjpYGPd1dACw3MkBHSxOXlU78/PPPnDp1ioT4WE6dOsnPP/+Mo6M9KksWIcyMprQwiWZlHuWF8VQUxFMlTKRalES1KIHKX70QZXkRtJSm06bMoL1cQJvy/4WJNmU69aXZZCf6kxK5mswEL9Ji3EiPcyMvzYucdE/y0jwpKQpDkhtEbrofva1S2uqE3BP8yHBvNXdvXeLp41v89NN3fPz4ltevv+Hu3atcvnKemVMHGNjQTmV1MSJpJhJ5DiERPnivdSIyIYDkzAi2Tg6xdXKImLhApMXZFJfk4rFmBRGRfgSscyNovQdOzmY01pcwtqUHYUEKErGAzZs62TreT0OjArkiD2WFiKSUMNo6qoiJC8TGxpB161aTmRnHxMQwUnE26SnRZKTF0lRfQVxkMPlZqTTWliATplNfKaGtTs624TZaKwppKsmhtiiNxuJMhhpk9NdI6K+RMNhQTG9NEZtay5jsq2O8u5bD4/1MD7VyeHKA+1dOcO/KCa6f28+J/aMMd1QwOdTMjk1tHJka4ubZ/fzlzX3O7R3jyLZBvrp8lNeP53n37Crnjk9QXpSESLAecVoQIx1yOpQCOpQCusvS6S3PYLgmm9GmQrZ3ytjZX8qmJhG14ljkGUEUCwKRCQJQZK9HmReKTBBAZWEYraVJ9NZk0lnxyW5dJ4mkXhpFgyya7ook6ovCFiCisyKNDU2FtFdm0FWdS2dtAX2NUnqbpPQ0ymgoz0eaF8e3z27x4sEVRocaEOdGM9xbxf6dG3jz9DovH13h3fNb/PSHJxyc3szW4Xamxzdwc/4U01uH2DLQzoGprRw/sJPH927y6ukD/vqnD9y8eolvXz3hD9++ZHzzBrpa67l78wp/+8sPvHzyNQ/v3uDh3RvcuHKRl0++5s2LB1yZneFvf/2Onz6+4cc/vuGP79/w9sVT3r14wczhw0yNjzN77jRnZ45x69os1+bPcPfW7D8h4h85S9UNsXb0QFvvk5TN1SuI1b4hFJc34uoVxN7D57h09T4VdV04rPLD0sGDfGklbj4haBlYoqapj6mZNYKMXEJCYvDyWkdaRj4bN2+no2cjXyxdxr/862LWhSXg7hPM2NQhLl67T1RSDhp6pnh4+hATE0N6egYTk1N8/8NPPH35gU3ju8koKMFihSc6xvZoGdpiYuOGvskKzGxccXTxwWbFala4rMXO2RctfRs09axZqmnKF6pGGJg6oW1gi5a+Dat9wlHXtURFy4x/+ZfFLNEwwczGHRUtM6wdvPDwjSA1S/YJJHQtMLJ0wd03nIiEHNQNrFHTt0LD2I4vtE1ZqmeJtqkDKvpWGNq4stIzED0ze5w91uEZEM5ym5Ws8g7CPywedX1zNAwssHBwxzMgnHURibh4BaBnZoutiyfufutZ4b6W1f7hOKz2R8fEDjV9i08Ga+3lfK5ugKaR9cJLvI2LN0bWKzGwdMLO1RePgAhsnbzw8A3jX3+nwRINYyzs3FmkZojecnuWW67EztkbdV1zfq+ijyC3mB17ThCVkI2WvhXpecUk5RZj6+bP/1ysi4H1qgWA+e0SXfRMV2Bg7ojtSm9cfUOwcPTA1METy5U+6Jg5Y2C9ClO7VcSmZNPYMUBeUSm+QZH4BkVit9IT9WUm2LusIVsox3tdOCbWTizVMvxk2rZ0ICY5gzV+61jt7Yf1CiesVzgRm5SKICcfeVkFGzaNsHnLGCKRiPTUNLZuHmH+wlnOnTzO1QvnuD43x9jYOCWKcgSCTOrr6+nr6mbz8CA35i7x6KtbvH/2hB/evPqUOLx8xqunj3jz/AlvX77g7YunfHj1nD++fcWHVy94/fgbnj68z4M7d7h07jx7d++jt28D9U3t9A6Osnn7PkrrOlgbkYJncAJhKQXkFFcirawnNiUTZzdPgsOjaGlpY2r7DnbtmGTPtgmO79/DheNHuXD8KOdPHOXSqRPMnj7JxZMnFk68Xr50notnT7FrxyQXzpxk966dbBzeQEtzI8NDgxw8eJDh4WHkcjkikYj8/Hy8vLzQ1dMhJCyIiKhQVrk7sXbdGlY4WaBrpIqptR7q+l+grv8Fqrq/X4AIdQM1NAw1UdVTQ914CRpGS3DxsiEmYR3paSHYW2lSLk0nNzEQ/5WmeNkbsMZOn1Xmmjiba+Dvao6vixn6Wr/DzNIYNT0t9M2NuSf4kfup33NP8CM65oYYrbBEzUgLq1V2JGanYLrCAu/1vmQVZrEuJICw6FAK5VLEyhICo8PxWh/Ao8gbfBNzl3uCH3mQ+JKcgny+TnrNDz/8wOTkJMeOHeOe4EciwsIRC0WEhgbj6uqCubkpCQlxmCw3wMbanHuCH0lOikNSVMjmkSG62pvYumWYHZOjnJ45wo7JUfZMb6OnvZGG6jJqK0qoVhYzNtzHvqlxRga6OLJ3iuP7pnnz+Gse3fmS8eF+zhzax535i8zs28WWgW4mNg5w4eQRehprGe5sprNKQbkwk9DVDiSuW01hwnqEicGU5yWye6QDZX4ym7tqGR9sRZoZS7HgU0qxY6CFgaYyGhUiysRZdNRXIBdlIxXmsHVkkD07x2hrqqSuXEKtsogapYh8QSzV8gJaq+W01SgY7m7iT9++YGJkkLGhAX5495oLM8fobqxHnJlGlaSAtvJihlpq6a9TMtJWR39dOQP1FczsHKdKmE1nhZzmkk/diakN3Xx89oCbZ47RVVlCnSSfalEOzSVipod72dTeQIU4j2ZlMR3VZYz1dXBgfDPbN/Qys2uKX96/hf/zH3x894b/85c/8/HbNzx5cI/p7RNcvTLLm9fPuXntKg/u3OGrG9c4ffwwm/rbKRFlIMyMpkqWTll+LBXCOFpK0mhVpNNQFEdLcRKdijSaiuJpkSbTVJRIRXY4lTkRtBcLaJMLqClIoCIvDllaONWiFKqEyWztqaWiMJnRrmpy44KIC3JDnhvH/m19dNYVsX1TCy2VBUiyo/D1cERDdQnzc7P4eHmirroEtaWL2Dyyifm5Webn5zh18iRFIiFa6qos+eJzNFSXcurUSQRpKairLMbDyQJdLXVmThxHVJiPhuoSgoPWcXl+Dn9fb9xXOrBMRwuppIj5+Tn0dHVwc3FCW0sThxX27JqeZnZ2lunpnTissENdbSlhgV4UC5MpFacgy42hWpREU3EaTcVpVAvjqSqMo0aUgCInjIJEXyoKo6mXJSykD/XyBKolMdRIY6mXJ9BaW0hG4lrS4rzITvUjPsKZ3HRfKkpiKMzxJ1fgjaQwBFlhGFWlKUxPttNcW8DU1k6Gems5tG+C+3cvc+vWJQ4fnmLXrlH+/vePzF0+TXNrBcdn9rBrzxgv3z6gsbUc34BVuHnaUCBNY3iskyPHd5NbkIyRqRqePivILUwkLikIbz9H1viswNfPiYzMKCIifZidO0pzYwnzs0f54Q9P2bd/nIZGBXUNCmrq5MTEBXH9xnla2iopKEgnJycZqTSX48f38+zxPW5cu8SBvTuQFRVQIhEysWWI/Oxk0pLCKS3OQ5iTiDQ/lWp5HrKceKqlAsry4qktSqOtLIfeGhEjLQqGG4vprihguLGYLW3lbG4vZ7hZwdl9o9w+f4CpTa2MdFWyd6KHbUNNHNzWz/FdGzm6fZBDE31cPDjOteM7+eriIfjbt3x8f59NfdXUl2fT2ySls7aACmEcIx1yJnpKmewtY3u3gomOYsZbxUy2S9jdW8r+oUp29ClpK02jRhRDXVEcZTmhSFL9Kc5YhyJ7PS2KZLqrBHRVptNYHEeVMJx6aWmk4I4AACAASURBVAwd5cn01ghoLU2gtiiC1tIkmuTxdFQI2Ngqpq8hn6EWCY1lGXTXielplNFWW0Rvi4IdW7r4+O0jzs9M01onpbIkk2JhIs01Reya7Gf2zF4undrH5XOHmB7fwNljuzmye4LTh3fx9sld+I+/8P2rx3x8/4JTR/YxsqGH6W2jPH90j1/+/AeuzZ2jvKSI2ooS7t++xvNH93j74hEfP7zhLx+/489//JY/vn/F80f3ePn0Hh+/f8XVudNsHOhi5+QYV2cvMHP4MD1tbYwMDvLsm6/58x8/8PHDG67Nn+HowR3/hIh/5Bw8fonA8ETUdc2JiM/AwdUXJ/e1BIYnomNkjV9QLK+/+yvP3/5I18BWujaMU1rTzhfqhqjpmqKjZ8Jnv1fF3d2X9aExRMYksz40Bmt7V4LDE8gtVBAWlUpShpCSymba+rZQ376BpEwxiYJ81nj5kZ9fSGdXH3fufcMffvyF7g2jrFyzDiNLZxZpLEfbyA51PStUdMwxt12Nk5s/8cl56BvbLXQbVLXN0TdxZImGCabWbsQk5bPaJ5zllqtIzpBgtWINmnrWmFq7sUTDBBMrV/yDE4mMz2FdaDKC3BLCYjIxt/dgiZYpJjZun757uT1Ldc0XkggVfSt+p2HMb1T0cfJcx/roFDQNLbFy8sArMBITWxdWeQcRGJmEur45S3WWo2tii6GlI77BMRhZObDCzZuw+DQ8/MMwW+FOYFQKARFJWDh6YGDphK6pPeoGlguXmexcP/kgfquyDIfV/iRkigiJE+DivR6HVX4sM7ZjueVKDM0csXXyYpVn0EKJepGaIYZmjpjbumFg6sAyYzuMLZwxtV7FcmtXfqNiyOfaZqjoW6Fj9kmQt0jLGDM7N2xdvDC2WonLmiB818di5byG5farMXNcw6JllnymboS2sTWS0hr2HD5FvqQMbUMLNPXNMDS3R9/UlvC4NIIiEtA2tMDAzA5dYytMbZx/LVrHsy4kgpXunpha2WLruBJZaTkVNbV09PQyvXsXBw4cYGhwA52tLeye2sHZmWNcuXSeO19e5dihg7S0tFEkkSMWS9i0aRObNgzR29nG7OmTPL57mx/evOLP79/x43fv+P71C948f8K7l894/+Y179+85ttXz/nxu2/5+O1b3j59zLNvvuabe3e4cOY02ye3MTY2zsDQZnbuPczRs5fp2LCVsJQCvMLTiEwXkSYsISYtD5/ACPzXR5CdJ6KuroGOtnY29HVzYeY4c2dOMndqhrNHDnHm6CHmz57i5vwsty7PcXX2PJcvnuXW9Svc/vIqh/btZv7iOfbu2cXIpmE2Dm9gfOso27Zto7GxkdbWVqqqqmhtbaWlpYkiqRBPbzdMLYywXWGOla0x5tZ6LDNW4/cq/4qm4WI0DRejtuyLT9ZqncX/D0ToWmigbaKKqs7vCIvyIS83hvX+jqz3smWF0SJCPawIX2ODh7UuDoZL8LI3YN0qc9Y4GOHmZI6puTGqy7TRszBZOL36ddJrLF0dMFtph66FEYa2Jti5OWDuYImtsy3ZBVlsn5ogLDoUDQMdDKzMUNXX4Z7gR175TvE05BwP4x/zIOEpl69fY+OWzZw/f549e/Zw7do1BgYG8F7jhdsqV9avDyQ+PpaQkPUUF0uJjYnCydEOXx9PisQFZGelI5OKUCqk9HS2UF9Tzq6pCb5795LRkQGqymS0NVYjE+UiSI6lsqSIKoUEQWI0FXIxD29dY/+Ocbqbatm+eYj5U8c5d+QA2Ymx9DTXsWdylPaGCja0N1JXKqa7tpRqSTYZ4X5kRfqTHbWW0uw4NjSUcGiin7HuOsTpUZQJ0+mqkaPMTaJamMrujZ00KvKpFGdTU1JIe105Pa21lEgKGOrrYLC3hfzsZJSyPOorpHS1VCApSEWWl8pgey17t43Q11rHswd3OHv8IFcvnOXCzDGO7t3F/RvXGGxvpbepjipJAaV5Auok+dRL82mSi9jYUsu2/g46K+SU5qQx2FBJtSiHoaZqpjZ0M97Tijwzmc4KOa2lEioKMhnraqa9Qk5vXSU7RwbZ2t/JSFcLM7u2c+3UMe7PX+KnNy/5z7/8hT+//5ZXD+5zdO8uzpw4yrX5S3z/4R0f3r3l69tf8ebZC25cvsze7RPs2LKBkd5mmpSFlBelUF+cTp0shZbSdBqkSZTnhFIrjKZTkUa7PIX6/Bh6SzNpK06lOi+K5qIUuhRZ1AmTKEkPQyEIpzI/EUVmNL01RTyYPYokLQx5RjTK/ATyEwKpEKdQlhePIj+ekfZyBlsUpEYGoK2hiobqEjTUluJib4m2hurCaKotxWCZNsu0NXB1sCU9ej1a6ipoqauwTFsDLxdrKsUpaGuooKWhgo6mGmpLF/36WRXUli4m0Hs1DjYWGBnoY7BsGVqaGiRGR5KRnIiqylI0NdRZsngR6moqaKipELjWncykULJTg6mQCSgVxiNJC6GyIJYaUQJlOZGU50VTK45HkRNGZtRqMiJdKUrzp0oUTb08kRppLJXiKGqksTQqklBKk4kPdyU33R9FUQyZyV7ICsOorUghJd4NYW4gguQ15KT701CTw+jGeqJC3WioLmTrlg7Ont7PQF8T3d31RESsRSbL4cjRKSa2DVEoSiM3P5mychEbNnVw+vwhcguTWelmRUCoJ2GxfigrJSQkh+Lj74yhiSrKKiHKKiHWdnokpgSza/cIDY1yvH0ckBVnkpYSSnCQOzKJgILCJJJTIyhVCikpLaClrZKbty8RlxDM2Nggly7NMDTUzblzx/n67pe8ffWYpvoqDh/YzeWLZzl2cC+NdeU01pXR19VIfnYiIf6rUUpzyEoMpa4kl7ZKIfKsaKSCCMrz4+ivK2KkVU5neQ5b2hUM1ouZ7K2kp7KQLR2lHNnex6HJLnZsbGLrQBUd1YU0l2cx0ChlU3sJuze1MNal5NhkH7s2NnNwxwBt9RKSo70Z6a9hS18VLeW5bGovYaRDwcGxVo5MtHF8sp1DmxvY1adksl3CZGsRk+0yRtuktCpSaS9LZ7C+gJaSFEoy11OaE0yNOJoGWTxN8kSa5PE0lyTQVZnOYEMuvTUCmkviaJBFU1sURbsyhaaSJNrL0xlqFTPYJGZzj5Lh9lK66iWUilNoqy1ifLiVzqYSakoLqC8XcXB6M4d2j1CnFLJlQxM9LeUM99TTWFnElsE2tg53smO0n/PH9zHYUU9DuZRrF07wze2rHNm7nZ2TW+hua6CxRsmVS2c4dewAdZUKxPmZjG7s5+nDr3j/+il3b17h4J4dnDlxiI0DXciL8pk7f5IfvnvNu5ePOXPiEAXZAlrqa3j89V2+vn2b29eu8fG77+A//86Dr26ye8dWprdv5vrl0/+EiH/kXL/7gtBYAaq6FviHJhCRkPXry7sRlg4eaOhb4ukfQWFxNRkFJUTEZfI/P1NH28AaLQNLNHVNsLR1ISAoCiu7VQSsj8bLLwR9Y1v0jW3xD4nDebU/+iYr0NSz5PdqBmjoW/LZ0mX4BEaQLsjm+PEZbt+5z6OnrwgKi8HJ3RdbFy+0jWxQN7Dmfy8xYKmWBXqmjphYubJmbQTeayNQ1zZF28AWbQNbjMxX4h+ciLWDF4vUjLG090Rd1xJLe08Cw1JQ1nQhL29FS98GLX0bXNeE4O4dhrt3GHbOvqxcHYS7dxgJAjEeayOxdvJGz9QRDUMbFmub8pm60UISoaJvhZrhpxUkM3tXlls5om9q+8mF8OtVIjPblTiv9uO3izXxXhdOSHQq5nau2Dh5YuPkiW9QNOYr3FjlE4yNizcOq/2xd/NDx8RuASCW6JigY2KHqp45avoWCymB85pAIpNzSMmVYmzhjJqOGarapmgss8DI3AmrFR4YW3zyY6homeDuHcIKF190DG0IDEvCOyAKN69gLFZ4omJoy2I9q4XrU2r6FiwztUPb0Aq7lZ6sWOWDznIb7FZ5ExInQM9yJfpWLhjZe6BqZEdYvIDhsSlOnLtMWU0L+qa2/K/fq2Hr7EFCeh7puUVEJWagbWiBqY0z7j5BaBtaoGNkibWjK+JiBUHh4TisdEGQnUNZZRVFUgkbhoc4dWqG06dPsnfPLvbtmmbfrmkunj3DnRtfcuTAfsZGNiMWS+jrH2LLljE2bdpEf3cPAz2dXJg5zvsXT3n9zQP++PolH799w7fPn/D62WO+f/eaHz58x4d3b/nThw98/+41L598w+Ov7/Lo/lfcv32DC6dnmN6+jaOHj3Hg4FEOHjvNlTuP2LrrGNEZRfjHZuMTKSA4PouETCHBUUn4rgslOi6ZrKwcmhoaOX96hrPHjnDx5HFOHdrLzIHdzJ09wZdz57h28RzXL53n+vxFLp6Z4fKl81y/PMvM0UNcvzzLxPgYG4c3sHlkI5s2DjE+Pk5PTw89PT0MDQ3R2dnJ9u2TjG4dwdvPA1WNxTivssNwuRZmVsvQN9FAQ+8Llmh9hr6ZJrrLNdA0UOEz1d+ia7qMf130G5bqqqJhtBR1w8UYmGng7edIWUkWxcJEIgOcyY71pTBxHVHeNvjY6RG+xo4oX0fiAlaRGu6Lj5sdesbLWGZmupBCfJ30Gsc17iyzNsMjeC1eIf64+HmwNnwdUSkxRMSHszbIl7rGKqpqynHyWIXWcgOW21lxL+2PvAg4yOOI6zwLmuFJ6CUePXvKy7dvGBoa4tGjR0xNTXHs2DFqq2uIjowiJCSE9AwBMXGxmFmY4u7uiqPjCoplYhQlUpITogld749SIaW3q5W9OyeYPTfDnqlxzs4cpqe9kYKcFHo66ulqq2Wgs5HWOiXTE5s+ORlkhRQXZNJQXszm/g5OH9zNqQO7GOpoor2unK1DPRzbP0VHbTk9TZXkJUYgzYwnP249Kes9kKZFIE4ORZEVy+3zB/n3PzynqVRIXlIkzWUiFFnxNMqyGKgroa1CTGl+OmXiLBrKi6mvKGbH+AibBrvZO72VhhoFDZUyqhRC5OIMikUCXgQcpKq4gOHuFqZGhziyd4oLM8c4cfgAO8ZH+fjtWx7c+pIysRB5fjbtVaUcGN/E/tEhZIJEChOj6KyQc2z7KMnr/WiQFdJVWcKJqa18PXeWwYZK0kIDqJcW0F2loLYoj7YyKa2lErb2tvHh8dd8++geB7eN0qCQsLGtkcmBbvaNbebKzDE+vn3Dx3dv+P/++D0Pb99g5shBPn7/np/+/AN//fFP/P2vv8D/gQ8vX/HVtSsc3zfNYHsdm3sa2NhZSWtZHk0KAXXSRKpEsVQWRFNVGEODOIFWWQpNwnjapSm0SZJpKIilXhhHqyyF5qIUqnKiUaSFUBDjR1FiIJX58VTkxJAX40d+bADlubHUS9NQ5EZTkBBAVowPBQkBKHKjaZClUyFKJjbQnehAN8rz48iI9qVWnoMkOxZJdiz5yeG0lovpqZbTWlZIY0keaVH+iATRdNcIaa/Io1mZR5ivE5WSTBoVeUQHuFOQGs3/Ze+9wuI87LztLe9mbcdWx/Tee6+iCRC9996HYSjDwFCHoQ29d5AQoALqBVWKEOqSJdmSrF4ty02JY8dxymY3u3lzfwfsx3d95znMwf+6njl8zp7f/MqdExdOQWoMFaJs3OwsyUyM49zxw5QIcxnoaEVSmE9lmZiaCglB/h5Eh/qSnRpOeVEG1SXpjHbW0CkXUZkTTUVmGNL0ICqzQqkVxVBfFI8sP5rK3FDKsoPIT/QiLcKBtAgHhEmeSARBVBZGUFUUSXF2KMU5wRTmBiPKDiQr2ZOkaCeS41zISvVCkOWHpCiKNoWQMkkCGWn+hAY74uNlQbk0i8z0CJITQ8jJjae6ppDYuACyc2IoEmdSKE4jvyAVT287yiqFRMT4kZASRnC4Ny6eNmgabKGyVoy0RkRcajCO7mboG39Me7eMW58tc+XGWX746Qtuf7ZMQKAL1jY6BAS64LbVHE2tddja6bHVwwYTM02OndjLd796ye69IywsHePnn9/x7t1rqqpKuHDhLF+9ecbllXlu37zCb371NYdn93Dp/DwHZiYZHmgnLMib/NwkKkrzEOen0t5QzsWzh5gebaOlOp+Gsixy43wQJfoz2V3Frs4KemsFjDYWMlCfT3+diNFWMZO91Uz1VTHcXkp3g5DB1hI65Lk0laXRVJZCW0UWnVVZdEgzaSxJoa4sE3FeDPLSDEa7qpkaqGNXXy27B2rZMyhn/3Adk11lTLSJ+Wx+NyuzfRzsr2KypYjdnaWMNObTXZODvCD2f2d8s2gUx9NWnkqrNIUmSTztlan01+cy1CRkoCGHblk6reWJKErj1vgSQ4p8RlsL6ZJlMagoZGeXlK76fPqaxLTViuhpLqOrqYzs5DD62mq4efEM/O0PPH94k/u3lzl5ZJpTR6eYOzzF3l39dCgquXnpHHOHprl56Ry//uoZ33/9nDPHZmmtr2TPzkG+fP45Tz6/w9yRWT69eZmpHUOIRTkM9bYzNthNVVkRxw7uZXrnMIq6Kga6W0lLjGawp41rFxf5/ts3/Oa7L7lz4wrL86eZ3T3JT9+/g7/9D3/50+/56vULTh07zI7hfiZGB3l8/zaP7t/kqy8e/kNE/D2vrnUILRMHtmiYYu3sh6GlG6q6FpjYbOVjLVO0jGyJS8snMbOQzepGazl7a8dtKGkY4eIeQHp2IVkCMXkFUvSNbdDUNUNJ1QA9I1u0jWxQ1TFjo7I+W9SMWK+8Ws7WNLQhIT2P88uXufnJbU6dWyQnv4h1m9QxsnRG09CGf/1IlY1qpqxTNkLTwAFTG2+sHHxw94nE0yccfWN7vP1j0dCz4WMNM2yc/FDVtuRf31dGz8QJa0dfVLUt2ahsiK6xI9sC4nD2CCE6MY/tIUmoaFmgoWeDvqkzZjaeqyVsYwdMbT1x9grF2Np91YVQMeAjVcM18bBR05SNmqYoaZti7eKFnasX6npmWDt5omVoyUdbNIhKzERS1cDo5CyVda24eAXh7huGpYMnXv6R6JrYIZW30tQ5QmqeBCfv4LXVpXUqemzWNGajuiG/2KDGFi0TDKxc0DV3REXPAg0jG9QNrfmlkjYfbdZGTcdiTUysV9JFQ88KHSM7dIzs8A2KY+u2MAzNnbF23EaGoBRv/2gs7DzRMrJnk44lm3Qs+VjParXQrW6AlqEl2kZWuHj4YuO4FS1DS7wDIkjOKULb1B4LFz+c/KJYp2FKbFoeUYmZ+ARFYWLtzGY1vbUexNTsMQpKazC0cFg7FW1j9ExtMbN1xT8shtLKGjLz8oiOT0BaUU5dQz3l5WVMTOxg5cIi55cWmDt6hLMn5zh36iQXzy9xfv4cg709VJZX0NDQxN59B2hv72Tnzp2MDQ3TKK9ZcyLePn3Mr9+8Xl1e+t8o02+++5rffv9rvv/uW759+yVvX77kxeMHPPn8Ls8e3ufRvU+5vLzIkQMzLM4vsLB4gXPnL7Ny8z694zMExefhEZaGa1AiPuHJeAXF4B+WgJdfMJ7b/CkpKWV4cIjmBjlTo8Mc2jPF4T27OD67mwvn5rhxcZEbK+e5feUiNy5f4OrKEjevXuLu7ZtcWTnP9csrjAwP0t/Xw9TkBCPDgwwMDNDU1ERfX98aL2JycoKBoV4iooPQN9LE0sYQVc316BuromWohIr2ejarf8gGlff5YNO/sVF1HetU1qNjpssHWz5ESVuZ97f8AvutFgSEeJCTF8dAr5wwfwc87XWJ3W7Hdgcd/B10CHY2IjPCi5QQd/xdzAlwtcDF1phHyV+jovf/RZkepnzLg/QfsfZ0xdzNEXtvVzTN9EkTZlDfWo+LhxPaeupISgvp7u2gukmOzVZntM2MeB1welU4RN7hQcZPPIu+x5fffM3YxE4GBwc5ePAge/fu5ezZs0hLy3iQ/iMRUZHExMWSlJLMNl8fgoICeJDxEy/CrlInr0ZSnE9Lk5zC/BwGetu4cmGen3/4jkdJb5EUCpBVFnNwZoKG2jIqSvP56VdfcuvKEpcWT7J0+gh5afFUl+RTW1aIKDOJfeODtNVWkBgWQHpcOLcvL3H76iI1JXkc3j3KaLuckqzY1Sx+ShhFyaEMNZbRVp7Hrm45c9MjtFUXIyvORZKdQHVeMgpJNjvba9kz1MpQSy3NNSU0VZdSX1XChYVTrCyeZu7oPgZ6mjl7fIbZqWEaZWIqSnLITopkqLORtrpKLi2e5tryIvIqKXt27eDi0jyvHj2goaqCEkEOMomY/OQExrtaGGiSIU6LRxAbhigxisQAb4YVtTSIhexob+TQ+AD8/D0/vnpMe2XJmohoLiuktbyYwcYarp45xtRAFx21FTSVi5ka6KK9WkpjaRE1BUIO7hjlLz/8mpf37/Ldy+c8uH2Tge4OHt77FPgf/vi7H/nTTz/DX+F3737FlYV5do8M0Nsso09RSVe9mLG2Srpq86kvTqJGFI28IJ76ongaChKQC6NpLUleExEthQkoihJWI05FydQL46jOiqAozpeiBD+qsiMoSwslO8yNnHAPpOlhCGN9Kc+KpKEoBbkokdL0MIqSApFmRiAvTKKnVoSiNIP64hQyIzxoLsukNDuC+pJUGiWZVAgSaSjJZry9mh55MSUZEZRkhjHWXs7RyU529dRwYncPZ2dHaK0QIC9Ko1GSRUaED4XJkdSJhchLhIx2KIgP2c65YwfZMdhNd0s9+/dM0KmQ0d5Yyfj/AvsitrsSF7SVzrpihhRl1BUmIBfGUpUdRkVmCFXZYcjyo2kojkMhSUReFIM0Jxhhkic5cW4Ikj0pzPSjJDcQiSCI4pxgRBn+CNP8EKT7kZnkQVK0E/ER9iREOZOe7EVRfgQF+REIckJJjN9GoL8twUGOREd5kZcbR1CAGxGRPmRlR5MvSkJankuNvJCs3BjCo7xJTgslJMKblIxI4pNDCYnYhqr2RizsDEhICyMywR9nTwsctpqy1cuKAnEalTIRqZkRyOqKOHR0gvIKATa2ulhaaWFuoYGjkxGubmYYGKng6GxGYLAHyysngT/x5//6gXv3rtPQUIFCUc1f//onfv7tO75/9yXvvnnNjasr9He1sXOkj0f3bnFhcY6pnQOIC7IY6mvm2qWz1FUWIUiLJiMhmOLcOMa6ZHTVFXF0shNJRggt5WkM1OczXC9isE7AYIOIsbZidnSWMdxaSHNVBpUFkdSWJNAhz2asXcJYh5ghRSEjigKmO8uZGaxlZ08NbbVCOuuLmOiVMdkvZ2dPDXsG5cwONzAzLOfozmYODtWxfGCQuZ0tTLSUMNYoYqKlmD3dlUx2ldNRmUlnVRa9tTn01wnY0Samv05Aa3ky7ZWpdNVk0FeXw0BDDoONuQw05NBfn023LJP++lx663Loqxcw3FLMw5R3DLVJ2NFdTXF2JId29zHSLacwN5adgy389rvnrCwcpUNRyfSOHr754gGfXJ6nq6Wa4R4Fwz0KZFIRCycP8KfffsN3bx7z8tFtXj66zfMHt7lzbZnFU4c5fmCah3c/4f6d65w6doC9k2PsGhvg2sVF6muk1FWXMTk+SGVpITcun+fx/ducO3mEr794xidXL3DzyjJzRw4wPtRHT3sLDbIqFk7P8cO7b/jxV9/y7qsvOLhvGmF2KicOz/DnP3zP1YtnmNzR8w8R8fe8iEQh69RMeG+jDv/6kSob1IxYr2qIpbMv2qaObA9LpL1/ApmiFxUdczaq6KFtZENarhhxRQNb1A1x2LodQVElHf07iU7KYZ2SNnqm9qhom7JRWX/tX3JNfWtUtMzQN3XE0t6L7LwSbn36OXv2znDo2ByJaVmYWTnzsaYx//Tvm9AyceCXW/T5SNUYFV0btE2c0TNzxtDSDVNrD8xsPDGxcmezqjHqutZrbAgn92BcvcIwsXLno8266Jk44eQejH9oMua2Xlg5+KBj5MAmFSM2qxqvLTSp61qzRcMUJU0zjK3d0TS0Y72qIev/t0S9WducTVpmbNAwYYvO6se8k5c/1s5ufLhZFT1Ta2xdPPELiWJwxzTHziyRlluEh18om9UM0DO1Jy41j9JqBZEJWWz1CyMsLhNHr6C1CJOagRWbNY15f7MmH36sg42bHzFpQvLL5PhHJrNJw4hfbFBjo7ohG9VXHYj1SrooqRujoWfFRmV93l+vjrGlK1EJOYTFZGBu68EmFQMs7b2ISRJg5+KHnokDytoWKOla86Ga8WpRXM0AUxsXnN190DcyR8/QjH/+P+/j5RNAUnousSk5uPiEsjUgBkN7b9SM7DCwdEJN1xQVbWO0jazQMrREy9ASezcfIhMysHXxZpOqLup6ZhhbObHVJxgXrwBsXbwpLKsmOSObHGE++QUiampl1NXVomiq49DBGW5eu8j5+TOcPnGUi+cXuHxhmUvL5zl1/ARdHZ3U1siZ2DlNe0cPcXEJCIVCOlvbGBno5ebFC7x4cI/vXr3g+y+/WHUlnj/h7avnfP/tV/zm3Xd899Vb3r7+gtfPn625EK8efc6Tu3e4trzIicMHuLC4xOXLV1m5fIMT51aQNnTjEZaKS1ASjv7xOHiv9lk8/MIJCosnJV1AX+8Qe6Z3U1dTycTQAIf3TjN3YC+nD8+yMn+SK+fPcnnpDNdXFrhx+QI3r6xw9eIyt29c5faNq6wszTPQ38voyBC7pyeZ2DlOX18fdXV19Pb2sn//fqanp9m9e4qDR2aoqC7B1d0eI1MtPlb7EA2dTShpfIiK9no+1lrPJrVfoqy9CQ0DVTZpbEZFT41frP+ATeof8+GW93H0sMNjmz2JSSEoGiSY6m1gq40WsdvtCHM3IdjVEDdTZXzt9Qncao6HrT5BXvZEh28nr6gAJx8fnsY+5mnMQ+w83fEMC8YtyA91M0Pic1IJTYomT5JPXUsdGblp+Gz3xNPLlRxBJhX1NRjaWLBBXZmv3YZ4Fn1vLRb1IOMnmtvbKJGWMT09TWRkJHK5nMePH3Np5SLT09M8yPgJrVMBOgAAIABJREFUGwdHfPx8eZT8NfWNdcTHxxITHU6dvJqykgLSU+IpKxYyNtjNw09v8OuvXjDa10ZafDjnTh1CUV/ByEA7tVViLi7M8eTeTX777g2P795AWpCDIDWOVnkF0oIcRjqb6VXI6Wuuo7askKP7dnJh/gjxoT6Mdjcw2FxJXKALRcmhiBIDkYmSaJHmIEoIQpIZhbwwi8K0aMqF6Ygz46gvyqQ8O5ZaUdpanEkqyqC+QkxH0+pc4aXzZ5naOUC5REh3i4zuFhlNtSXkZcZSXZLH1Eg3oz2tXF0+x//9jz9w9MA+JIX5LC+c5d1Xb/j81k16FI0IUpJoq65gtENBekQgnTIpnTIp0tw0ZIW5XDp5mM9W5hlrb+TyqSN89/Q+dy8uoJAWISvMpamskNbKEvoaqmkqK6SjpoypgQ76mmo4MjXKmQPTlOWkIs5IRJyRzFBzPXdWFnhy5ya3VpaYO7SPmnIJuyfH+fLNC/76X//BX37+I/z33/j53a84PrOXurIiJHmplOUl01qzSmRurxbQXJZJe2U2g/XFDDUW0VGRS70onhZxEo0FcdTnx6AoSqBFnISiKGHtubUkmZqccKRpgUjTAhFGehLraUqUmwmp2+1J8XekIM6PquwoKjIjEMX6Ioj0oiQ5CJkwnorsKCqyo2gsTqU4NZhuWT6NJWmMNJeyq0vGQL0EWX4qCkk2svxk+uvFDDQUMzPUyFhrKUcn2mivzKYgKYBuWQGHxzupEiRQJUji6Y1l2iuLSArxoa1KQrkwg+P7JmmoLEFWWkBDtQSxIJ3ECH+E6XEUZceTlxxOWoQPkpwYpNnRNBYmrr2/TBBJjSBslWZckkB7RRptlak0lMRRIQylONufwkwfirP9EAv8kQgDyU30JDvenbxkb0oEwVQWxVBeHIO0KBppcQxF+RF0t0no6iilRVFMfJw37luNSU4KICzUjaqKPDLSIhEVJJOcEkJiUhCRUV6IS9MRFSVRLEmjurYAN09rElJCSc2MprAkC1cve6wcjFDX24Cnvy1pgkhCYjyxdTXAzE6TqHgfxNIMjMyVKSnPZHCkCWFBAslpwWzzsyU6ZhuBQa6Ehnvj5++CobEqfv4uzB7YwZ59I8TEBBAU5MGDBzf48ssn3Li6xPMnn/Hm1UNu37xEcX42fZ3NXLs0z57JYYb6WomLCiQpLpTczDj8fZwRZsWxsnCUezeXmBhsZKBVyvzhMXYP1DLSKqalPI0+eS4D8hwG6vMYaSlgtL2YAYWQ5qo0asTRSIVhNFYk0deYx0hbIZM9UmaHazgwJGO6p5x9w/UMtIgZai1j71Aduwdq2dVTxXRvDbv7ZEz1VHNgtIldnRUcGGnks4VZrp3YxdLsIIeGG9nTJ2P/cAODDSJ6awUMNxWyq1PKvoFq+usEdFZlrLoS5cl0VKXRX5/LWGshOzvETHSWMN4uZqq3nP6GPBRlSbRUpPMk7inVhYkMNEs4PzfF9GgLY7317BxsobdVxmB3AzKpCJlUxMr8Me59ssLK/Ala6qTsGunh1pUlbl5a4Ozx/Tz89Bq/+/Vbvn71iDPHZjk6O8m1C2eZO7QHmbSQI/t3c+rYAQZ72tg9McLS2RM8f3SXQzNTfPX6Kfztv3jx+B5/+8sfefnkPrevX+TaxUUGulsZ6e/k+qVlFk7PcWhmD1M7Rtmza5xH9+7w8skDXj65z/L8SWSVxXS11dHTUcfsnhFOHp/+h4j4e56lawDK+rasUzNhg4YZCZklGNm4s1HdGG1TR6yd/UjIKCAuLR9dUwfUdM355/c24bB1O/LmXg6eWMTR3R8zG3cq69rp6N/JFnVD/uX9zXy4WZMtakYoqRujpmOBjpEd6rqWaOpbY+XgTWxiFslp2chqG5jee4CA0GgMLRzQNrHlXz5UYZ2KAe8r6fNLZUM+2KzHB5v1WKdkyIdbdFFSN8XMxpONyoa8t04DHSMH1m3RQ9/UmaSMYpw9Qvhwk85atMna0Rcn92B0jBzQMrBDSd0UHSMHlDXNWbdFDx0jB0ys3DGy2oqDexBOniGsVzZgi5bZarla25zN2uZs0DBhg4YJakZ2mNi5E5OahV9oBJvUNDGwsKapo49zF65ycmGFmSMn1/L/Ll5BFEnrGJs6SHF5Pf1je3B0X+19KOua88EWLTaoGaBmYMUGNQM0jW0Jikkjp7iKuAwR20Li1sBvqvqWqBtarwLo9K1Zr6TLe+vUUNEyQ0ndmI82a+PqFUKBRI6VgzdaBjas26Kz1pnQ1LdG29AWVV2LtXdSM7BC28QWB1cvHF08UFbRYMOGTfj5+bNrcg+zB48hra7HKzAKV98wtM2dVyneKrqo6phgYG6PibUzBub2aBpYoKZriqqOCf/83gY09M1R0TYmKjGTCnkLPkFRuHoHkpghIDA0gtTMDIrExVRUSGmolzE61MuZk0e5fmmZ+VPHOXXsEJfOL3Bh8RxnT57iyKHD7BjbydTUbvr6h8nOEZKcnEp4eDgNtXKWF85yZWmBb1495zdv3/D9l1/wzavnfPHkIV88f8I3b17x1Revef38GW/ffMnrl694+fQJr54+4s3TRzy99ynXlhc5efQQi2fPcOXKNS5eucmufUdIE1XgGpSIa3AyzoGJWG8NwsUnnK3bwkjNFNE3uIPxsV309/Yxu2eK/VO7OHf8CMunj3P+1DEuLZ7m0uJpVuZPcu3CPDevrHD7+mWWF85yaXmRz27dYPHsKcZGhzmwf4ax0WF2T08yPDxMfX09HR0d7N69m/3793Po0AHOLpykvKoIM0s9VDXXo2uojKrmen656V9Q092IgYUmKjobUddX4WOtzWzS2IK+pSEahjpoGOqgrqeOo5s9CUnhtLRU09Zcjpu9LtucDPB3NSJ4qwmZUZ7E+NoT5edAUpgXUQFbSY4O4GnMQwpLS3mc8JJn0fd4GvM5zyNukV5cgKC8lOisVHwjg0jKTSc1L52s/CzKKsTI66oI8N9GUko8CWlJmDrYoG9lxpfe+3gVOL8mIjz9fMgS5FLbUM+RI0dobGzk6NGjLC4ucuXSZWQyGQ8yfsLe2QXvbb48yPiJyOioVVck5R1790wyPtJPalIsnS31nDt5hFePP+PiwhyTo73UlhfR3V5PX1cTrU3VDPW1cmnxJCO9rXx6/QLH9k/RXl9FSnQIlcV51JUX01lfzdRQD3Oz0+zob0MhK+HayhzlBek0VYuok2SSEe1DbUEyZVlRVAriKExeLVaPt1dzeu84DaV5yEvyEGfGUZmbSFlmNA3FWXTJS+iSS+lsqKCnWU5HUw1zR2Y5emAPB2cmWF44wb5dg4iyE5EWZyErz6e2TIS0IIeG6jL27Rrlh3df8/UXLxjo6WR6YpyjB2b48Vffcv70ydWlpmIRrVXlyIvzkRXmUi5IR1YsoCIvg5H2BvYN97Czp4Vvn9zj04vzTPd3IC8R0lhaQFVBNtLcNJrKi2ivLmWotY6pgQ4qRZkoKoqpKcqlLCeVTpmUOrGQqvwcbl1a5tXDu9w4f5bbVy+weOY4t29e4o9/+C3w3/znT7/jyydPuXP5ElPDg/Q119EmLyMvOZyC9EjKBHGUZUcjzY6mJj+eZkkWnZVCOiryaJNm01iYSHVOONXZYTQWxNFcnEiDaDXW1F6aSk9lFoqiBOqE0dTkhFMQ60XCNjOithqR6GNJbthWcsM8EIZ5Igj3RBjpTUGML+KEAEqSg8iN8CQvxofKnGhKUkNoEqdRKYhBUZpBc1k25dmxSLPiaCjOoCY/kbqiZKryYmmryKK9MpteeT6T3VWMNJfSV1dIX10xB0baODbRhzg1ktHmKia66tg32E6TNJ9yYTpdjVW015XTUluOND8bQUo0NSUCehoqqS7IIDXUi7z4IGSiJGSCaOqE0TSIYmkqjKepOA6FOJ6mkgQUkkQUZYnUS+KoLIygTBiCRBCARBhImSiY8sJQBAkeZMe7I0zZhjg7EEluKAWZAeSl+pKbuh2FPI/xITknj46zf6aPjNQg/HytyRfGIciNpqQ4nepKIQODTcjrCklNCyEy2gNZXT7jE600tZTi6m6KlZ0uCSmhFIgzSUyJJCQqADsXC7KFScSmBOHpb4uRlSqu2yxw8jRlm78d7tsssXHUxc5Zn2xBNO1dVTQ2SwgOc8PH15ZtPjZ4+dhibqWJvaMxTi5mpGVEIZZkExi0lfT0aBYWjrJ//07mzx7im7fPePH0Lq9ffE5fVxNHD05zdHaCruYaslOiEBdkUVqci5OdKRWlecyfPsjZk/uZnR6iQpxOb4sU3qohSg0iPdqdlop0FJJEGkvikBdFU1scDU8MqC6OolwUBt+oUCYMQVYSQ2NFEi2VKfTIsxlsEtJXl0NLWTLdtbk0S1MZaBQxM1TPvsE6JrurmOisYLRFwompTub3D3NwrIUjOzt5e/cid5YOc3ZmmInOKia7KtnbX8twUyE72iTs7q1id28Ve/oq6a7Jok+eS0dlOs1libSWJ9NXl7MmInZ2iOmR5zDWVsxoaxFdtbm0VmbR3SBiaqCOudkhri4dQlFTQGN1IX1tNcjK82ltkHLi4BRvnt3nv//4A7euLHH+zFEGOpvYOdTF5aVTfPfmKa+f3GXfrmGeP7jNVy8fcvroDPt2DXN1+Qw3Ly1wYPc4h2amGBvspq2plub6am5eWebPv/+Bb798wetnD/jLn37i9z++Y3J8kInRfl4+uc/5c3OcO3mER/du8eLxA9599Ybv3n7B99++ZfHMHJ9cvcDh2WkGe1vo62pCXl2MvLqYzNRI9u0e4NXz2/8QEX/PM7DdhrKBAxu1rNiiZ01qfiWmjr5oGDrg5hfJx1rm6Jk5Y2TlioGFMx5+4ajpmvPRFi0ctm5ncnYOcWUT7n5R+IUmsNU3HEePQP7p3zehpGnCemU9PtikybotOmxRM2KzmgEbVfSwcvRie1A0Ht7bkZRWkJYpwNDMhg83q6NhaMVHyvq8t0mLj1SN+aWyMf++QZf3N+myQdmYj7YY8LGGGea2Xtg4+bFJxQh9U2fWbdFDWdMcx61BKKmbslnVGH1TZwzMXPhosy6bVIzYqGyIhp4Nm1WNVwnVaiZo6NmgpmPFeiV9zOy8qGnqQ1LdipKmGSp6VqgZ2KBubI+6sT1KupZs0jJD1dAWIxs3qhtakTUo2KKqgbO7F6cXljl84jRVcgUZuQX4+Eewe+YYZxevcfPOE0Z3zhKXlIu4rJ6t28LQM3NE19wRdUNr1Ays2KhuyP9Zp4KFkzc1zb14B8eu8SE2aRihpG26xnD4pZI2m1QM0DNxQEndeM2NMLNxxzcoDjfvUFS1zVHXtWSTigE6RnZoG9qirGmKloENWka2qOhZoW3ujI2rD0aWjmjqGKKmro22phY+3ts4eWKOyxcvcefT+4yMT2Ji7YxXYBQRKUK0TOzQMrZZiz/pGFuvFap1TWwwsnTEyWM7lg7uuPuGIGvqRFLVgLtvCG7bgjCzdSY+OYXcfCFl5VLKy8tobWlk/74pzs4dZfHUUU4f3c+pY4e4cmGJpXOnOX74CIcOHGTfnhlOzp0lVyCivKKGHTsmUCgUjA4OcfXiMtcvnOerF0959/ol3758zpunj3j16PNVofDi6ar78PgRr1++4vnTZ7x48pg3L57y9vkTnt77lOvnFzl3/CgLp05xaeUiFy5dp3togvDkPFyDEnEJScUlKAV7rwg8A2MJikihSFJLZ88wtbIGZNU1HJrdy8yunZw5euh/OxEHWD57jJX5E1xeOsWtK8tcv7TM7euXOT9/hpWlee5/eovTJ44yuWsnhw7up7urg/GxEdrb26mtraWnp4eZmRmOHz/OkSOHODN/nDxROgbGGljbGxKXFIKrhxWqOhswstTE0cMKbWMVNAxUeW/Dv/HBlg/RszBA00iX9zauQ1NPCxVNZaJjQhjsa0UkSCIjMZC0WF/SIj2I8LFGVpxMVUEShRkR5GfGkJUSwcPUX5ORnsSTuKf4hEXwIOMntgYF8SpokSfxzwlLTeJR8tc8yPiJ0IQoWvraUHQqCIsMIjIqBCcnKxycbdA3NWS92sc8i75HWn4u3kH+PMj4ieDIcIIjwymSlHDo2FFOnDhBdXU1vb29zM7OMnf8BA/Sf8QvMAj/0FDikpJ5mPItMXGxZGSlU1goYmpyBxPjQ9RWS8lJT6S/q4XJ0V46FTLyM+KZHO2mtakSkSCZ9uZqBnqauLw0x+zUMJ2Kasb6W5mZGKSvVU6VWEBXUzWzE4OcPDBFZ0MlY70t1ErzuXn5NHvHu6kuyUSaF099aRaK0ixq8hORiZKoyI2lVSogLz6Azmox4sw4BppltFQWUpAYijg1nPLseMpyE6jMz6BNXka3opba8iL275ngwsIpdox0M9jbQntjJVnJkWQmh1NamIG0IIvS/Cy6W+p5cOc6Xzx/zMsnD7l7+xbSEjFLZ87w/bdfcWTfHrqbGrh98Tx//ekHTu6dJDUskOLMRJprJAy31dOjqGH3UBf7dw3xx3dvWJo7QHd9JeUFWbRUlTDQVkdTeRHi3BQapYWc2LuTXX2tNJbnU5yZQKO0AEV5IZN9rVSJMmmQiJg7sJexvjZ6m2V8ev0C9+5c4acfvua///sPXLu8xIkDs1xdXODRrZsc3TPJUEcD3U1ViLPjKRUkoKgQ0FSeS704gyphApW58dQVptFdU8h4SwUKSSqy/GhkgkiaihJQiOOpE0Uhz49EIY6nuSRh7cNaIY6nVhCOONGbglgPihO8Ecf6UhjlTVGUNyVxfpQnB1GWEkRhrA+5YVupzY1GkhJIaWoQghgvCpO2U5i0nRphDDV5cWRH+iAvSKdVKqC5LBthvN9qryIngsHGIvrqRNQWxNNZncfSoTGO7erm6M5uLh3fi0KSzUSHjJFmKecPTdAjL6ZKlEpThYgjUyP0t8oZbqtnrLOJoVY5TdIC8hPCKE6JoFGczWC9BLkghtrscGpyQqkTrr5za2kSitIEGsSx1IgiqBKFUyYMQiIIQCzwpyQvgJK8AMT5gWRHu5CX6EFJlj9SYRilgrDVeFOqP6KsUIqFUaQnbae3o4LONikRoVvx97UjMWE7uTlRpKWEUlqSibyumFp5AdEx2wiLcCMpNYDy6ixc3Y1xcjUiryAJe2cTAkI8EJfmkS/OxcLOiEp5Cak50WwPd8XG1QAnT1P0zJSwczPEJ9iRxLQgTCxVcXU3pUomJE8UT3CYG24eZmwPdGR7oCNhkR5YWGthaaONsZkqHt7W7JsZ5vGTT1i5eJLv3j1nfLSD8dFOZvaOcvniaeZPH2TnUAe7x3s4cWAXNaV5VJYIKJcISYoL5dNbl/jpx7dM7epnz+QAF5aOUFqYQnlxMpL8GHoVRTSWp9JelY6/pw32FnrYmuuSHuOJu5MxZsbqmBiq4epoiI2FLg42hthZ6WNlqoWlsQbWptoIEn0pTPHHylgLJ2tDPJ2tqCtJp7s2n+hAT7Y6WGBnYchWRytqijKZGW5h6fAkgT7uBPl6EOznQVyID5NdlQzUFxAb7M02N1s8nCzxcLKkLDcaN3tTXGyMcbIyRFYQh4udMW4Oprg5mFImiKKrVoCrvRmu9mbYWxogSNyOoiIbSV4SNhaGhAf7EeDrQWTodhSyUu59ssKP373i1bN7fPv2GX/9z9/z2SdX2L9ngnaFnLkjs8wdmWXh9DG+eP6QP//+B/78+x9499Ur7t66ypWVs1w8f4qTx2bYNd5Hb4eCT29e5tnDz5iZ3sHckVke37/N9UtLzO7eydSOIQ7umyQyZDtHD+yBv/0Xv/vNt/z8w3f87jff8qff/bhGpf7T735g4fQJ7ty4xNK5YxzeP0GbohJ5TQFHDu7gxNFJxkeamT+z7x8i4u95etZe/GKzPu8pGfJPH6ixXt2c9eqmuPlGExKbg6mtJ74hiUQl5RISk45IIiOnoBwb522o61ngE5xA39gMI5OHsd8aiJKmCS7eIShpmvD+Rg02qRny/kYNPtigwUebtVmnpM2HmzVx8QoiICSWwJBI8gqKsbRxxNLBjU2quqxX1uMjZX02qpnyS2VjfrFJjw+VjPhY2wY1XVvUdG3RNrTH0NwVIws39EyccHALZKOyIb/cqI2ptQfahvbYOm8nPDYbD9+otfnXX3yoxkebdfm3X6qipG6KkrrpmhuhrmuNf3gKAzv2Uy7vRNPQDhU9KzSM7NC1dEXfeiuapo4o6VqirG+Njpk90wcOc2TuNBq6BsQlpzFz6Bju27bjtHUbccmZiIor2TG5nwNHzlEirUdUXI27dwi6hrarH/j6Vmga267FmTZpGKFn4URCViGjuw9jbLuVj3XMUNW3RN/SGSVtU36xQY31qvpomdjx3jo1tA1t0TKwwcUzGN+gOJw9gnByD0RFy4xNKgZoGdiwXkkXPRMHDMyc0NCzQk3HAn1zJ4xtPVZBdkY2aOmbYmRsjpOTC8nxcewcHeLTGze4dukiZ8/O0z8wQmBYDMk5BcRnFqzOzRrboKJtjIa+OfpmdihrGbFOSRMzW1cS0vOQVDUQEp1MXGouSZn5xKXm4hMUhZ6pLVt9AsnIySUzNweJRExZaTEdLU0cnt3DycMznD1+kDPHDnDh3Bz373zCJ9eucmn5AucXlzl86DhHDp8gMiqOHTunmJ09wMGDB5k7eozlhbN8/fI5zz+/y6sH93n14P7/Dzb3+tljXj9/xqtnT3n88BEP7n/Okwef8/r5E7568Ywnd+9wY3mJxZPHOX/uNCvLFzi/cpWmjgECYjLYGpKMY2AS9v4J2HtF4OgVQnKmGEl5A5k5BYjyi+ls72B0sI9De6aZnzvM4twRzh6dZen0ES6cO86lxZN8cnmRqytL3LlxhSsr57mycp57dz7h6MFZJnftZGx0mJ7uTvp6u6msrKSuro49e/awsLDA8vIyR48e5sz8cYolAtw8bdgetJUS6eoWu56pKhr6m9E318DERpeopHD8w7bj4uOGm68nbr7emNhakZiagqOzA1HRoXR3NFCUn8rUWBvDXTVUFSWTEu5BUVYEGTG+pMb4UZCbSFF+GmnJMWu9hacxD3mc8JoH6T/yvUUJL8Kv8zTmIc8jbvEg4yd8wwOJTI4mIjYcRxdbHJ1sCAvbjqK5Dp9AP7TNjHjje4i0/Fz8woIxd7DF0t4WTz8fxndNsHNqkl27dlFTU0NTUxOzs7MM9PXzIOMn7JxccfXcRnp2DrUNjYyMjTI4PERfXw/7ZqYpFuVRWy3l0MwUV1bOcvLwXlrqKpBLC+hUVCMRZVAsSmfP5CCvn9+lq7mG1LgQjh+YZHq8l2ZZKdUleRTlJDPe18qesV7m9k9SXpBFiTCVUlEqo/0NDHbUIEgNoTA9nOZKAeK0MMRpYZSkh9MrL+LsvhG6a4vYO9CGXJxDV1059RIBbeX5tEoFq+TqjGgk2Un0KKrZNdRNd4ucu7eu8utvvqC9WUZCTDAtdVK6mmvIz46nqXY19tLf1sDR2Wke3/2E//rjz/zmu6+5tHyesyfn2Dk8jEIup7u5iRJhLl0Ndfzmy1dcP3eS/TuGkOSlIRVlsmesl4mBdiYG2mmukbCjr5VSYTpNVWIqi3KQl4kY7VYws3OA4c5GqsUCirITOX1ggounD1BbkkNnXSkFqTHMjPZQIUxHlBLNzMQofa311EkLOHdilseff8Iff/4Vz57dZWbPOKO9Xdy6eIHHt2+wo7ed8oIs5GV51Jfl0SAVsLNHztRAI3sHFUx01dJfV7LK1KgsoEdWRHeNgLbydFrKUmmVptFamkRDYQy1wghkeeHUiaLWZmFbS5NoLIimOjuY8nR/pGn+iGO8kcT5IYnzoyTWF3GMD5L47VSlhVKbG01LcQoV6aFI00OQpARSkhZEZW4kCkkq9YXJdFaJGGwoRSZKokGcjjQ7ksaSNCpyI2mRZiAvTEBemEB5ThQt0ixkoiSKU0OpK0yjOCUMuSiRJH9HuquFjLaU01EtojI/hV29Cporizk6PUa7rIzM6CBEiZGUZcbTKM6lviCDNkkObSVpNApjqMwMoiormPr8KFokibRIk2gqTUBeFE11QQTlohCk+cGU5gchEQZSkOtHfrYPgnhXitO3UVsYRXNFMs3ladSVJtFQlkFLjYCK4mRyUoPYNaJgdKCOtIQA4mN8yBfE0tYqpbdbzs7xDrq6a2huKSMhyY+klO1k5obR1ComIzsMV3djtvnbsW27E2lZMaRmxOLl50F9SzVHTx0gpyARfQtlrJz18A1xwtHDBDcfSwIjt+If4oy9iwHbAx3Jyo3CZ7sdcYnbiU3wIzktGHcvC6LjfPDZboeNvQ429jq4upsjKc3i5Km9/Pk/v+f88nFEwmTmzx7kpx/fMjbSgSArnrMn9nFwapCluRl2DbaTGhtEeIAHlWUiluaPc/3KIg/v32RqVz/7Z8aQ1+RTXpJKhTiF+sos2uQ5iNKDUVPehL+fFy5OdqipbEZFeSM+29xxsLPiY6UNfKy0ntjocJwcrFFR2kBMVCgOdlaoKG3EwUIPlS3riY+JwNXJDg3VLWioKqGp9jEBfttIjIteWwGL8PciKSoYDTUVkhLiCPT3RUtdmcgAdwpTw9BQUSLAbxvxsZFoqCqhoaqEqZEeCbGRqClvQk15E+rKm0iIjcTF0Xb1t8oWjAx0iIuOwMRQD09XW3LTYzDQ08bCzITUlCTCw0IwNzPGzNSYF4/u8B8/fct3Xz3ny1cPuXvrOotn5rh+aYmXT+7D//wHf/vLH/n+2zf88O4tD+9+wq+/+YKvXj/lwsIpTh2f5ebVJe7cXGH+9GH2TY1z/851Thye4eLSGb43F/PmxSP2TY1z4vDMKoSyUcZgTxs//uor/ufPP/MfP/+G//zDjzx/dJfXzx7zw7tv+OTqRW5cPs/k+CCXL5zh7u2LPLx3lfkzsxzaP8LMnn52jLYgq8ooNCxOAAAgAElEQVRjqF/+DxHx9zxVU1feVzVlo5Y1Hygb8y/rtfnFZn10LNzQsXBD39IVz8BY4tLy8QtNICA8kfC4DMyt3VYdCSU9/m29Okra5vzTv29GVd+aD7booKxthpKmCUqaJnykpMOGj/VYr6TLRhU9NqroEZWYTWZuMaYWtiSkpGNiboOOsSW/+EiJLRrGbNEy45/+zyZ+qWzMv67XZr26OeoGjihpWKCqY4O2sQMfa62C4rQM7LBz8UdJ3RQVLQucPUKwdd6Ok3swSRnF2LsG8N46DTYqG6KkboqeiRMblQ35aLMuyprmbFEzQUndFL/gRHIKq6lp6iMwMg1VXSs+1rFAWdcSVUNbNE0dUTe2R9XQFi0zJ0zt3Tl+bpFDJ06QVyhmz/5DnJo/j42jK2bWjjS19dA3tAtre3c8fcIIjUwhJiEbNS1TtqgYYOPkg4GFM5rGtmtQOQMrF/LL5IxMH2J46iAuPqGo6FnwwRatNSdis6bxGtF6s6rhWpE6LkVIXIoQXWN7tA1tUdEyw8zGnaiEHGycfNA1tkdV2xx9U8fV2VcrVyycvFmnorvK7PD0JT+/gHp5HUO9XVy7eJ5Hn97m+aPPmdm7j8ZGBQXFZSRniTCyckVZ1xwNQyvUdE1R1zNDTdeUjSo6qOuZERGfTkf/OKk5hUTEp+PhF4qF/VaCIhPZHhqLuZ0buYWlJKSkEh0fh1AooLAgj3pZFZPjw+yf3sHiqcNcmj/FJ5fP8+zhfe7evsWt6ze4tHKZkeEdVFXLCQoOZ3BojN7efvbt28fpE3MsnDnJr9++4fFnt3ny6W2efnaHFw/u8frxA149fbR6z57yxYvnPHrwkM/v3efJg8958/IZX798zpO7d7i+PM/SqRNcWDjL4vwC5xZXkDd3ExibybaoLOz9E7DxjcXBOxKPgBhSsyXkFVSQnJZLubSa8dExdowMcvbYkdUI0/wpzp86wsWFOS4tnuTS4kmur5xbcyL+X07E9csr7J2aYM/uKTraW+lob6Wzo43S0lJaW1vX4jwXLlzg8OGD7JmZoLJGTHC4NxY2egSHexES4c32UHcctppj52aOi7ct9W21dA50UNNci1BSSEl1BUUVZYyO7WB4dITRsUHOnDzM9EQ/Z4/tZnK4BUFyIIEe5gS4m7Hd3ZyspFDKJQJKS4VkZCZi62SHf2Q0D1N/jb6tw6qoiPqMX9nI+M6xjTe+h3gVfJ4n8c+JSIqitFJCS3sjXt5u6OqqstXdCRsnOzZqqPBbg1QeJ7zE1ccLYxtLvP39qG9RoGhrZfHCMm/fvmVycpK+vj4+++wzdo7vICgoiAcZP+ETEEyRpJT27h5KpWWICguYnJzgxs0rjA720VRfw9LZE4z1t1NRJCAywJORbgWK2lKa5WWUSwT0dzdy48o8x/bv4vC+HbTUSSktyKS2TER9RRETgx1cmj/O0twB7lxeYGKgnYribKpKspFX5tHVVIZEGE91YQqt1UJK0sMpz4miSZLJsKKM4SYpsoIUOqqKqRKlU5KdRENpPkXJ4UjSI6nOS6ZKlEpNYfZasbpIkMatayucOnaAelkpbYoa9u0aZKS3mZS4IMrF2cikhfS01jE7Nc6ukT6ePbzP88cP2Dc9BX/7v7x9/Yrb165xZN8eSoS5yEqKGe/pIDnEn8GWehoqilDUSOhW1HDq0G6Kc1M4sncHZaJMuhU1jPY0rzkxtWUiJoe7OLR7jG5FDdmJ4VxfPMbV+UPIJdk0SAW0VBby+dUF7l0+R2OZkL07hpgc6UZelk+HopL50wf58osHXL58lpvXzvPmyed8fuMKO3o7qS4W0ikvZ3KghbGueqqL0mmXFdBVV8xwcyU7OmrZ2V5Lf52URnEuFTkJdNUI6ZEL6JJl0VaZRktZMgpJIrWiKMqzg2kQx9IiTaKjPIXmknjk+RFUZgchzfCjNMWXiuQAqpKDKU8IQBzjQ2GkF5L47dTnxtAlyaBeGEd5Wgg1uVHIhbGIU1eFhCQ9mNwob5rEGfTVFtNSmo1MmLgWexIl+FKdF0lFThjNpWk0idNoL8+hvVxAeVY04pQwyjIiyQxxobdWQGlGCFmRnjRKMulpKKEyP43GMiE7upqozM8gPWw7jSVCmkoEVOUkU5wQSndFPj0VOXSUJNGUH02dMJL6/FXRpChNQFGWSF1xDNUFEZQJgygTBlGaH4BY4Icgw4P0RCek2f5U5AYiE0UgL4qmMi+CwtTt5Cb4kZPoR156CIW50fS1V9FcV0ywnwMebqakJgUilWQglxXSopBSVZ1HVnYkgcGOBIU48v+w915RcZ7ptu46a+9OthXJWeScMyLnnKHIqchVFEXOOWcQUQhEkABJoCyEcgLJkmVZOcuWLbttd7vD6qXeZ/U5e5/17Au8dVbf92XXGO9Nje+ixqgxqr7nn++cMysvksGRGlIygvALtMXYQhVzax28/Z1IzRCQkBrHyGQ/d+6vU1yVi7r+Tkxsd2FkpYa+uTKGlqpYOeliYauJvokivkH2BIQ6YeugS0CwIxHRHggS/IgWeOKwWw87Rx109HfiF2hLVm4Mfv52ZGZF0dxSQl5+Aump4YQEOZOdKaC8NIfO1krWL5/kyOwIM8NtjPc1UZiTRGmBkNPHF1mY38vISDdDQx2cO7fChXPLTO3tprI4g84mCdWlKZRLBMSHO6Mgt20zSfDcGkoKO1GU3wHA0tICigo7sbbaLByMiQ5DRVGG9fXrrN+4joLsNlQUdhIbFQqAn5c7KgoyGOppsbF+g/fv3/P40UPev3+PRJyPkrwsqkoK7FJX5f+8jPR1UFWSw97CABUFWd6/fw+wCRGKsgiiwwE2IUJ+cwAeP3qAssJOlOR3EvvzmdiocDTVVdBUV6G4qJD379/z7OkT3r9/z4sXL7C3tUZdTYWp0T7OnjrMyqEZmuuqGOzp4P5nt/h//vpv/PT9O/7443e8+/IlX718ytULZ/jjj+/48++/Y+3UClMTA5xfXeGLz66zfvUsp44ucejANHtH+vn2qxe8fvaA9SvnOH/mGPzn3+B//d+snVrh5ZMvePbwLvPT4yzNT7F+5RxjQz0MdHdwae0MJ5aXuHj2BAdmxji8MMn8/j1MjneyeGCE+Zl+aipzyEwPpapcSEeb9J8Q8Y8c/+hMXAIEKOrYsE3FECVdaz6S1+FffiWDnIYxWiYOyO8y+bDOpKRpgryaPr/8RBE1bXN2KOkgp2HMJ7Ka6Fu68IstyvxiizLy6ob8apsyv9mhyi+2KLJFRoNtcprIquiirGmMqLiW+rYBYhLS2O3uy2+2yKOqbYqcuj4fy2mwVVGHHWrG7FQ34xc7NNmpboaSljW/2q7BdgV91PU2OyRUNM0/NFUr7zLD0NwFPbPdKGiYoGvqhLVT4N+d/XiHxodCOhklXbbK7sLA3BFza1eCI1NITC8gr6gWB/cgZFX1UdAwYoeKPtuUdNmhoo+chjFq+taY2nvh7BNK19AIRRUVnFq7wLc//sSTl1+SX1iCsoYu1U0dRMSloWNsjSAll427T7F39UfX2B7b3X6oaJuxXVEbObXNJnBVHXPCBBlMzK/QMbQPU3sP1A2sPhTe7VQ14BN5LbYp6SK/ywRZdSNUtDeL7izsPPEPT8TO2Z9fbVPeTNGS1SAuJZ/5I6sUljWha+rAb7apoGfmiJGFM0aWu9ExtkVGeRcOuz2pqKxlYWGJA3PzTI6Ncvn8OdavXuHEseM0NjYjzBbh6hOCtbPPh6ZtOTUDlLVNUNQ0QkZVFzUdMywd3HHxDsbZKwib3V6Y2jijqm2MnYsfjp5B2Ln5k5xdSEZeITEJyYRGRpCdm0VeXg4lxRK6O5oZHexm7dQKd9evcffWDR5+foerFy+wevoMSwuLZGfnYmVlg729I2VlFezdu5fFgwusHFri1LFlPr1xlUeffcrju7d5fv9z3jx5yJcvnvD62WNePH6wucr04jkvn7/g6eMnvHz6hHdfvebdly958vkdrl84w9rxFS6urnLy+AlOnD5HdVMXQQIhvrFZ2PrHY+UVhVtADIKUXGIThMQlZlBWXkNTUwtdHZ0szs9wYnmJK2dPc/nsCS6eWWH90hluXV1j4/Iqt69f5LMbV7m9fpUbly9w9tRxzp46yeTYKIsHF2hvbaOmqprW1lZKSkro6uri4MGDLCwscOzYMQ4enGdkfJC2zgYSU6JQUN6GtZ0xYmkGMwdGGd7bQ/dgKzGJYYiLcymukFJQLCZSEEVYdDjeAT6kpaWxf/8UI8MDtDXXIMpJIS0hlJqSbLKTwgn1scPH1YwgLztSE8OIjw0hOTmGjs5mhsb2kC0txjciBo/gcHJLyvitbTs/mpfxvVU9X7vN8sb3BE9jnpGSk0HnQCcFxWI0ddSwsDRGz1ALbUNdlLV38Qf9DMwdbNllqIeGrjYRghhOnV2lsbWFhaVFbt++zcrKCgMDAzyNecbQwGZalTAnl9LKKhpaWunt7+ON3xni4wV0d3cy0N9Na2MdPe3N9LTW09NaS1ttGeUF2ZSJs5DmpVNdImJqYoC+rkbWTh9hT08Lo/3ttDdU0NFYSW2JmLNHF9m4eIazRxd59Ol1bl44Q0OpBGl2Mp2NJfS1l7N/tJ3eRiltlbm0l2dTnSegOk9AX7WIg8MtNBSkUpgcRlNRJtMDrZRmJ1OanUydKJXS9CjKhAKq85OpFqfTXCams76M5qpi9g52Mbt3mLUThxgb6CA3PZ5jSzNMDnUS6udClTSPvXu62bi8xstHn3P+zAm6O5qZGBni3p1bfPf1lzz+4jPe//Qjf/nxW3oaaylIS0CanoQkPZ7qwjyaq6RcPXuc5fm9jPW18+jONUZ6Whnra6WluoSW6iJqikV0NpQz2NZAQ3kB9SUFdNSVIslMQJQaRV1RFtWSjE2/h0TI24e3OLxvkLMri/Q1V1Ocm0JlYTYDPY388N1r/vqXH/m3P37Pn3/4ji82brCns529gz0cmdnL5GAHcyM9zAx30FCSQ3luIsWZ8dRKhAw1ljPZ1cBISxVdVWKaS9LorMqgq1pIS1kiLSUJtJUlUS+JoUQYuBl3WZZId3kKrVIBDaIo6vMjNic3nOa8KFpyN6c5J5rGnChqhWGUJwVRGOdLtTCC4uRAarKjaCpMpDgtkMrcCJqlCVTlRFGRGUNjQQqtRRlUZccw3FhIvTiOMmEIJelB9FZnUiYMoSgpAGmiP3nRXohifZAmBlKUFERNVjhZYQ7U5UYx3FRAT2UOuQI/8hOCiPS0JSnIg8RAd0JdrClIjKBBlMFYcxUDVRKm2qvoLkmnrzSNnrI0ukpSaJXG0VAQQ11BFLWSKEpygxELN0vjstPcyRG6k5nmQnysNeEhRogTXciLc0aU4Ephqg+Fqf5kCzxJDnchPtSZkvx46suyqSxKp6wwlZgwNwL97BDnxZGSGIikIJECcQJikYCQMCeCQx2wc9ImMNSWZGEAVva7cHDRx9PPGm9/R1w8rMnISmBmfi8zC3tZPnGAwkohdu4GeARZo20sj6WjDo4eJuz2MiMtKwJDM2XcvC1w9TLHzdsCawcdPH2siEv0xdvfEg8vU+wctPD0NsPBSQfn3XqkpQYRJ/AiOyuKsFBngoMc8fW2xdHegLycOL56c499E12U5CfSUVNAb0sphTkJJAuCWJwf58bVszx9eo+FhWm++GKDe3evcnhhL6vH5yjKj6NCkky5JB6JMBhFue0USvJ59803KMpvJzoyBIBHDx+gILcNsSgXABUlWZQVZYgMDwLAxtIUVUUZNtavc/jQIqqKsqgo7OTw0iKPHz3EQEcTRbmdFEslADja2aAkL4uGmvIHiJBKxKgry6OqJEdRofjD+2rK8qgoyhATGQaAktwOFOW2oyi3/cOZwoJ85GW2ERcTuQkR0RFo7VLD0cEWgPKyUvT1tDE1NuTdu3cUSgpQU1Wmp7WWR4nfcfPaBV48vseXL55w7+YNXj19uPk784cfuX7+LC8e3+fbN894cPcm1y+c4fyZY1xaPcqVCye5c+MCD+7e5Ldfv2JqfIijh+b5/W/f8urpfdavnOP7b17zhx++4f5nG7Q1VtPb0USROJuG6lKW5qf46fuvOXP8MCeWl/jt11/y7OE9Xjy+x60b57m4tsKxIzMszo8xMdJJTWUe3R2V9HVXUVedhyg35p8Q8Y+cgpIG0nKK0Da0RXmXCTom9vxmhyq/2qaMnJrBh9ZiIys3dnuF4+QZhr65E/LqxuxQ0uHX21U2L9oK2hhY7MbMxh0ZJd0P83+SmbbK7mKHgjaqWmbomzriEyQgr7AGWxd/FDSMkFExQHGXKR/J7uI3MhrsUDbkEzkd5NRN+dePlZFVM0HXzAVZNRNkVI1R17dDRsUAJQ1jdirqsEVuF8bW7qRkl2Bi6426kQNGdt6YOPgjo2HKb3ZqIqdmhKqOJTIqemyX10JeTR9FNW0cXT1JTBFiauWAqaUTw5PzZInL/y5hSsfIjq2yu9AxsMHCxh1ldSPSs6RExSUhLavk2x//wPc//ZnTF67RNzJJaEwyOdIKKpu6iUzMRFTWgFeIAB1LJ4ztvbB2C2K7mh6yqvromdpjauOKsZUzFXVdXLn1kKjEXFS0LTYBQtWY7apG7FQ3QXaXBTIa5mxXNWGLkj47VPSRVTfAIyAadQMrfrlVCfldRsirG+IbnsDZK3fYf+gUYYIMZNT0UdezRMvEDsVdxugYW7NLUw8NDU2SklLYu3cf09Mz7J85wMLiEQaHJ9gzOsno5CzZBWVomdhh5uSLiqEdO9TNkNexZLuqEVuV9VDVs0BJ25RdBtaY2Lqia2KDgbk9xlZOWDq4o6xtgr65E07eoQTFpBKVKkLHzB4v/yAiY2OIjhPQ1dNNVpaQvLwcDh9ZYPXsSa5fu8STx/f59NYNVs+c4NjRZVqaG4mMCCEo0JfIiDA62ltZWT7M4vwcs1N7WT15jM9urXP/s0958/wJb18956uXz3j59BHPHz/g1bPHvHnxlFfPnvL0ySOePX3Mq2dPefXsMc8e3uPzT9e5dnGNtVPHOHH8KKdOneHI8dM0dg2SlFeMZ2Qqpm4huIfG4+4XgoenN0nJqWTn5FFdXc3w0B6GBzaN1SuHD3Lm+DLnz5zg4tkTXL1whpvXLnB7/TKfrV/m06uX+HzjBrevXuPsiRMszh9g3/gEPV291NbW09TUQnl5JSUlZTQ1NTE6PMLBA3MsLhxgZv8kA0O9CHMzKCqRkJQah5evG2WVRUzsG2F0bJDBoR5KywoZGuyhq7OFvRPDHFo6wMTIEJGhQSQlCogTRCEtyKWlsYbSonxE2WlYmurg7W6Ptbke2hryJMeH4+xohbGBJqZGulhbmRIQ4Ed6dh4FZZX4RUQRl5FJTVsHb93nebd7DHF5GcV1VQgl+XiHBWBib46OuT5GNibomOmhqqeOrpkh6jq7CIkKQ0lDBV1jfTp6O0kRpqJnoMvKsWUePXnI999/x/T0Prq7O3nrcZA3fmfo7Oyku7eHrp5uDi8fYWFhgePHjzM6OkxPdyf7J8c5e+o4+/eO0tFQy6XV44z2dpCfnkRuagKRQT7kZSQxu2+UfWODJMaG09Naz/WfTcAzE3s4fWSB9QurXD5znCNzU/y/f/6J+xvXkAhTqRBnM9nXykhnNRnRfogSg+mvL6SlOIN6UQJ1+fHUZMcw21fP3EATHWU5NBVlsnZ4PyPtNWTHBFGVlUBtdiJVWQlUZsbTVJjFQG0ZIy01DDZVMz3Yza3zp1mZmyYvJYGu+mpuXT7HF+tXKchMJSbQl/S4KLqbalk9dgj+828cO3yAkYEuvnv7ksf3b/Hm6T0ef7bOzGgvkvR4euvKqS/MpaW0gEMzE1w7f5LKIhETQ1389s1zNi6eoUycw0B7A80VJewf7mOkq42mcikL4yMcmNhDrUREZ10F7bUltNeWIBUm0FQqoqkkn4q8NMbaauiokrA8t4/6EhENxflUS3Poaa7jb3/5iT/88C1fvnzGj999y7Ejh5nbt49TKyscX1rg6IF5jh+cZ3Z0iP3DfYx3N9NVW0JDSQ61xdk0V+XTXiemo0FMS2UmdSUJ1BbH09WQjTjNn0pxNHUSAXUSwWYsrDiKpsJ4WosT6CjeXHlqFEdTmxtGV6mAxrxAanMC6SgW0FeRurkSlR9DQ4GAenEc1XkxtJQk0VWVQaNUQE1B5OYT/twwqnKiKEgIoLUojZm+KsabC2ktTKA8PZjMcAfq8iIoTvGlJiuUyowgxLFuFAjcEce6IRV4UBLnRVVKAA3ZkTTlx9GQG0t1VjQlaREUpoSSHubBnsZiOsrySA3xoFWaRU1OEqVpAvoqxNRlx1GbFcNoYwGd5RnUiGOoFEeSleJBiSSUvGwfIiJMiUuwJTjcmKAwE6IENgSFmZCR7YU4aTfSNDdKMv0oywqiPDsMaXooGTHexATsprlSzORgK/OTfQz3NSCI8EIQ7UN0hDtBgXYI04Oprc3E19eMqBgXRAUxePiY4OCih4GFIlZO2lg4aGLpqENcagghEZ5U1kpISovEydWcspp8ssRxWO/WxsnTCFdfcywcNHHyNMbGWZfS2ixSssOwdNTBykkXB3djbJz18Q2yx9nDGB9/Uzw8dAnwMyNLGEh4kC0J0a4kRnuQIvAmNsyFXGE4sVHuBAbY4+ZuhiDBj/1z/Zw+M09/RyldTRLqSoXUlWcT7OtETIQvG9fW+O6bV/zw3Zf8f3/7d25dPc+da+dZ2LeHif5mZkc6Kc6Joak8AQW5bXh5OAOgp6NOX28n59bOAmCop0VfTyfrN65vFg/KbkN2xyecWzvL4UOLCKI2VQBHW0tUFWVQUZDh/fv3DPR1oyy/EwcLfZTld/Lum2+QSkSo/bzqBPDum2948vgRmurKKMnv5ML5c5w/t7apRCjKoqmmRHxs1H9RInag9LNK8ujhA96/f4++zq4PSkRKUjwaasoU/QwtutqaqKsqo6KkgJ+vD85Ojhjo63LlwkkurB7n7asnXDxzjG/fPOO3b57zu3dv+I8//Y5Hd2/y07sv4T//xttnD3n56HPePnvI3Y0rXFk9QXtDFbPje3j95Asefn6bpfn93Nm4xttXz/jLH37k69fPuXf7Bjcur3H25DJnTy5TKs1hbE8XP/3wFf/zP/7E//jLjzz64iYH56b44+++50+//4HrV87z5OHnPHv8OV+9fsLamWVaGisQ56cwMdbNk0e3OHJoir6e+n9CxD9y8iUVVNa24RMQiY6BJbomdqjpmKGoYchWOQ12Kuuib+6Ed3A8ITEZ2LoFoaBpylZFHRQ0Tflouyrb5DT57x/Jo6FribWjD/qmjhia70bX2J5cSTWu3uFYO/qgpGGMloENFnae7FDQRt/UES0je6ydg1DUtOBffqPIdiUDtinq85GMFppGjvxquwZKWpZ8LKvNv/x3GT6S0UJV1wY7t1DS88qJEAjJkVQSlybCPzyR6GQxKvq27FAzRdPMFXXj3Sjp2aGsvelv2KagwyeyGugY2+LtH0GUIIGUDCFRggRShdlc37jDsdPnsXX0RNfEBksHTxTUDfh4mwrK6kbsdgsiSiAkJa0AUWE11Q1tiKSlNLZ1kZKdR7ggmcj4VHTNbDG22Y2htTMOnkGoGFjyazl1tqnqomvtiqyWKUFx6eRIq/APFpBXUMmp8+s8fP4tZ6/cwSckAQ1DW3YoGyKjuqnI7FQ3Y5uyCVuVjNmibMxWFePNMyq6mDl4omvuyDYlbXao6GLl7EvbwF7qOoZw8Axmq6IW2qb2OHgGo2fhhIKmMZoGFmzfvhMHO3syM4R0dnYzPDJBdV0zkpIqWrsGSBKKiE7OxtzRi63KemiYOqFoYM8OdTN2apijamTPdlUDFHUsUNYxQ1nLFFVdMzT0zLB39SUyPh1TG2d0TeyQVzfc/Aze4ehbe2Dt4oeVvROxCfFk5eVS29hAV083o+NjzMzt59CRJc6dO8vGxg2uXL3AxUtrnD93hsGBHsSibMpKC2mur2F8eJCFuf0cnJ3m8ML8B4Pys0f3+erVc75+85K3r1/w6tljXjx5yKtnj3n9/Akvnz7i5YtnvHj+9ANgPP7iMz67eZ2rF85y9tRxTp86waHDy0zNLVDd0k1SXjG+0alYe4XjHZFAUpqQ5OREystLqa2tprOjjfGxEfb09zA1Mcrigf2cOHqIC6snuXzuDNcurnLz2gU+vXGJOzcucevSRW5fuczVs2ssLywwMTxOV0c3NdUNSAtLqaltRJiZi0Qipauri+GhPUxPTTK9d4zmpjoamupJTEuipKyY6ZkpikokePt60NPbwfDIAEODvaSlJhIfG0FMZAgN1eUM9XYy1NVOS00lgX6eJAgiqa8pZ6i/i57OFqb2jlBTWUJ9TTmHFmaprSqlqb6K4cEeZqbGaW2qZWy4n6Mrh+jo6WV24TD7Fw/TNzrO4MQkgxOT9I6NsnD8GL+1bedrt1lSRJk4B3hi7W6Phok2SnpqqBlsJkQZWZigoKqIm7c7zh4uOLo6UVNXTU5eNhu31nn6/Al37nzK3r3jdHS00dhYz8uQG+TkZNHe2cHs/Nxm0eDgILW11bS2NtPf3UF3ewttjXWUForpaqpnoKOVpMhw3O1sCHR3pSgvG2FiHMP93VxaO83svnEW92+maV07t8rUyBANZSUsz81w/vhRFqcmGe3uZLS7E3F6KhN9XTSV5NNVI0WaFkWjVMhUdy2dZdlUZ0VTnh5OcXIwXaVCZvvqmelrYKR1M42nrjCTUmE8xSlRSOJCkCaEUZOVQLMki1ZpDm3FIroqpUx0NDLa3kRfQy310gKayksZbGvh9uWLNJaVUJiZxomFOYrzMmmqLOHR3XVWFqY5fXyROzcv8fLRbb589jkHJwepL82nv7GCA6O9jLbW0lom4dLpFW5fv8jc5AiH56dYO3aYiYFuBtqbEGJ5SckAACAASURBVCbEUJwjZLizlbHONppLi5jq72Fp7xid1RV01VTSUCqhqVxKfVEelSIhtZIsGovzaCnOpb1MRJEwgcr8dBJCfGipLObtkwfcuLDG3fXrPHv0kKOHj7C0cIj1q9d49ugxGxevcGxhkWPz8yzP7mdhcoz58SHG+1pprZZQKk6ltCCZhuocetqLaavLpbo4EWleGGWSaIpzw6gpiqMsL4L8FF/EST4UZwRRnRtJnSiGutwoqjLDNhOdMoOoyfajOMUFabILtXlBtEpjaBRHfShtay1JpUGSQJ1EQHluKDnxbpuFbRk+SNJ8yBG4I/C2JiPcmercaJoL4miRxFObG05+rCuF8R4UCNyQJniSH+2MONqZGmEQ9VlhVKYG0JgZRmNmGHUZYVSlBVOeGkJ5eiiVWdHU5MeRHOxMcXoEtflJiOKDfgaIGIbqSlk7MMGxiR72tZdRL0qgIjuSqoIYKouiKZNGkpvrS0iYEfHJDqRkuuIdrI+zpzqhMdbEJDoiSHEmK8aGogwPqvJDKM8NoSw7jKLMCDJifQnztadMlEpRXgrZadEkCPzx9rAiwN+OoEAHAvxtCA60Jj3Vl8BAC6IFzqSk+eMTZImnnwWWjpo4eBrhGWyDhb0ugpRgTCw0iYkPpLu3npLyLDx8LIhP98c72AZHD0N8Q+2ITw8gPj0QNz8LYlP8iE3xIyjKlcBIF8zsNFHW2oK5vRamVipERTmSkeJBRooXcZEO+LjoERVkQ1qMB2kxHmQIfGiozKIwPxYfT3Ns7bUwNlMiNMqFI0cnWF7cgzgrkszkILpaSkhJCCUtKYKFuQnam2oY6G7nzPFlbl09z7W1UyxNjfHq3k2e3r7KaGclJbnB7LbTRl52CwBREcGs37hGgSiXRw8fIBHnsb5+nUNLC8jLbCXGzw75nVuxs7EAYGP9BoeXFj8AhIqCDACCqHCU5HYgivdDRWEnG+s3GOjrRkVBBlVFWQCOHF7i/fv3ONnboK+jCfBBjVBVlEVdRYG4mIj/HyJ+BgmA/t5NsDm0tEhs9OaZ9NRkNNVVmdw7DsAudVWcdzsyNjrC+NgoaanJ6OnpcOjgPn76/mtGB7uZGRvi8/UrvHr4ORdOrrBx8SxH5qa4snqCz9evcPvqBd69fMIfv3vLnWsXuXPtIhdOrnBsYZbBrha+fPqIlaWDvHr6kDfPH/P21TM2rl5kZnKElaU5Xj97wPLiLIvze5nZt4dL547z7NEdVk8ucuHsUdavXeT18yf8+acf+dPvf+DeZzc5tDDL5QurXDx3mv37RpiZGuXQwhR93U1MjPZSXSH5J0T8I2fh8Cn2zy8Tn5yNrqEVOsa2GFo4oWtih4K6AVpGtuiaOmDp6IuLTyQOnqHomDl9WK3ZLq+ForoRW2Q2k4IU1Y2QVdZD39QRJ/dg9Ewc/i7m1czGHQs7T2SV9VBQM8TQ0nXT27BdjV9uVWGbgg6qOpYoa5nz0U4Ndijp8d8+VmS7oi7axg6o61mjbeyAo0coPiEJGJg5IUjJZbdXKHJqBhhZeyKvZcFOdTNUDByQ07JCZpfF5tN8ZT12KuujZWSLb4iAXHEZJaWVtLS1Mr1/lum5g5w8c56y6np8AsOxsnPDxSMYV88Q1LTNMbV2w9EthODINAqkDdg5+1Pb0kNRZT0h0QkoaemjrG2Eia0zytpGqOgY8xsZVZS0TZBR00Ne2xiZXQaoG9vwazl19G1csHD0xCswmoy8EgrLG/EOjMU7WIClo+/mCpWy4c8KhBk71Iz5WNGAX8vp8rGiAdvUjFDRteRfP5Hnv21RQE7DkG1K2nwsp4FbQBR943Nom9qjoGmMmr4lqnoWyGkYYmLnjrWLHzLKWigqqZGfL2Z0dJzWti4qq+qQFJUTn5JJQGg03kFRWO32RkXXHHUjOzRNHdE0d0ZO0xzZXWYY2LijoG2Oqp4VylqmqOmZY2HvRkBILNKyGhaOnKC6qYvI+HQ0jazRNLTB2NYNBW1zbFz90DUyJTI2huLyMqrr61g+usLM3Cw1NVXs2TPI5OQEc3MzzM9Ns3xkkaMrh+jr7aSutoKR4X6Wlw5yZPEAhxfmWTm0wJkTR7l++QKPvrjL129e8vWbl7z76jVfv3nJ6+dPPqgQb1485cWTh7x58fQDUDx7dJ9H9+5w99YNrl++wMW1M5xdPc3U9AyDI+NU1LeSll9CcEIWzsHxhCZmkpkrQlIgor2thf6+HsbHRpidmWZybJiZfRPMTk9w9MgCF1ZPcvXCWa5dXGXj6nnu/AwRd69f487VK1xZPcuh+XmGegepq6mnUFJCTraIouJyIqMEZGZm09nZyWD/AJN7x5mbnqSzo4XxvSNk5KTT0dtO71AP0uICPL3dSEwScPrMcQ4tHaC2poLEuCjsrM3wdHPC18uVsEBfcjJSEGYkU14mZWb/Xo4dPcTwnj6mp8aZnZnkyOGDLC3OceP6JV48f8SF82c4fOgAeyeGmZvdx/ETyxw/fYaJ6VkOHl7h4OEVzly6wvkb12nt6+UHi2q+8jpCmigH36hgtMwNcAv2wsjeDD1rI4xsTZFRVUBRXZnd7s5k5AgRJMXhHxJAQaGYsYlRXrx6zsvXL7h48TzHjx9lcfEgi4sHycnJIiEhjqaWRvbPTjM0NEBHRxt9fT3s3z/F0cOLFEtEZKenEBEcQFNVOcLEOMJ9vQl0d8VCX4voED9qS4tISxTQ1ljLmePLfL5xfbNJ/Npllg/MsqeznQsnjvHw05uszM/SUVvNoel9lIvyiPD1pLe+jOG2alpKsumpkfBnjVCaC9MoTw+nIiOCmuwYytLC6CjNolGSRq04laL0aCRpMTRJs2kQpVGWGkmVMJa+inyGG0rpqRDTVVHAUGMlUz2tpEcGcXR2ktVD83TVV9Pf0sD9jWt01lUx3tvJq/t3OTI3xUB7E/duXeHJvZuMDnXS393Ew8+u8dN3r5gb76NAGE9bhYTK/HTqxJlU5KZz6fQK504uU1kkYnpskFuXz9FQXsTqyhI3zp+huaKEtupyumoqaSkrZl9fN4cmx+muraJeWkBBRhL5qfE0lxVQkp1ClSiD3voyKnOSaZBkcmRqmMc3L3Fu+QDvnj+Ev/4b1cWFSHOzGR0aZHJsnJPHT/Hs0WN+//0PfPf6DXdvrHP+6FGOH5znwOgeFib2MDvWx3BXHQ0V+RTmxpGXGYEoO5ISUSyl4hgKc8LJSvalQhxLhTiW4uxQcpO8ESf5UJoZQp0ohnpxLDXZEVQKQ6nKCqEuL5ziZFdEAjvyBfaUpHlSmRlAeUYApRnBVGaHU18QT504jqr8KHIT3In0NSE2yBxhnBOZsbspzghCGOlKWqgTwggXhBG7ESd4U5rmT0G8BzU5YZSm+SOJ80AS50FRojflaQFUZoRQmRqANNqNqmR/2vJj6C1JpqskhUZRLKUZoYgTA8iL86e5OIM9jcWUZkTTUyFmZaKPo3v7KU6NYLy1jIm2UsqzoqiTxFNbHE9BbiBV5QKEQg8ys7yIiLEiMNSYpAxXImJssHZQJDjMgqLyWHLiHKkShdJankhTSTy10gSqJEmI08KJC3OnoiAdkTCWZEEAwQFORIa54+9nS4C/HaEhDgT6WxIV4UB6uh/JaT4EBFnj6W+Gd4AVlo6auPiY4eBuiH+YCw3tpWTnJzI02s78wTEkRWkEhTvi5mPMbndDbBy1cPcxIyrOg4hYd6LjvWjtKqG0SkhhaRoiadIHo7WrlznG5oq4u+oSG2mLMMWDhCh7MhI9yE7yQpwWiCgtEIkwjMwkP7JSA4iKcCY6yhV7R200tD8hJy+Kge5yhEkBxIa5UC5NIz87gWKJkKH+NjJS46ivKefsyaP8z7/+ibfPHnJl9RhvHt3hzNIM82OdFAoDcLLRRnbnJ9y4cY2ernYArCxMWFo8yNLiwU1PQ0E+cju3IEnyx9fZEhVFWQ4vLQLg8LMKEeZt/wEQpAUilOR24Otk9gEiBvt6/g4i9gz2cWhpkcOHFpFKRJw/t0bsz8qGkvwmNMT+V0/EzwPQ19uJrZUZ79+/Z7C/F4CEuBiUFeUYGugHwEBfBw93V8bHRvj222/ZMzSIooIcF9dWuLh2jLnpEdYvnObJ3Q1+/80r+lrrWJweo7upmiNzkxw9OM3M2ACnjxzg9aO7fP/lM3746jlP7m5wb+My504u8+D2TdZOHef9n37it19/yU/fv+O7t6+5fukcL5884OWTL7h76xpfvnjEH398x+P7t1g7fYTlpf3MTg3z/bdf8W9//JFb61dYmJ+mpbGG8hIJ05PDvHr+gPf/9jtmpkaZnhzi5LEFbt44z8zU8D8h4h850tI6egYmKCypxcUjEDsXP7yDYrBz8UNeTR9bF3809K2QUTFA09AOO/dg7D1C0DZ1ZJuSLr/eqswWGQ0+2amOuo4Fds7+OLgGYmnvham1G6paZlg5ePPRdlXUtM3ZpWfFxzvUcHIPxt03EsVdxvzrR3LIqBigY2LPdkVdPpZRR0HDhG0KWijuMmW7ovaHmNldBrb4hsYTlZiLlpEtiRliBsfnSBRKkFHRQ2GXOTvVTfi1rA6/2KnFRwr6fKxowBZ5XbYoaKOsZY6TZwiZojLaugfp7RtgYGCA1dVVzp2/yOjYJBP7Zjl7/go54mLcvUMoKmskLCYdEyvXzUhYHUsc3EP4v34jj7NPKNHJmdi7+6GwSx8VHWOUtY2QU9dFWduIyKQsdM0dUNUzZ6eqLtqmdqjomqGia8avd6qwVWEXO5S1UdQwxD0gEm1jO2TU9JHfZcIvd6ojo2GKjIYpO9SM2apqyMeKBnysaMAnSoZsVTXkF9tUMLByRkHTmF9uV0ZRywSfsHgyxOV4BseioGmMiq45BlbOaBha84n8LtT0LbF28cPQajcJyRk4OrmSmJTGntFJunqHyBVJ8QkMR1VTH3M7VzT0zFDUNMLM3h35XUYo65ihpG2KlokdOmYOaBhaY2bngZ2LH4ER8RQUV9Lc1svUzEEuX7vJxWsbpGeL0TezQ8fYFjU9c3TMHFDTM0VL34iImGjqm5sYGh3hzNlV6hrqyc/PZWhogImJMfbvn2J2Zh+LC3McPnSQ6akJ9k9PsHb2JKsnj7F2+gTnzpxk7fQJ1k6f4PrlCzx5cI9v377h6zcv+ebLV3z95uUHeHj7+gVfvXrOq2ePefXs8aYi8bMS8fTB59y7vcH61UtcvHCWYytH6esfpLWzh5LqRhIyC/CLTsY5MIbwBCEisYSa6koGB/rYNznB3Oz+zT+PA7McOjj3dxBx5fwqVy+cYf3KuU2A2LjCvfUb3L52hctraxw6eIC+zl5KikrJyswjPS2L9IxsEhJTkUikDAwMMDW5j70TY+wd3cPoyCCd3W2UVBbT2NZAcUURI2ND7BkZwNHJlpxcIZN7R6mqLKVAnENGagIVpYXsmxjmwOw+ZqbGqa4qJTcng6bGGlaWF5meGqe9rZHyMilJibEEB/kSHORLSXEBtTXlDA5009xUS2iIP0nJcXT3D1BV38T0/AInVs8xeWCe9oF+mrq7GJ+dZnDfOP17RxFVFqFvY4pvVCDGDuYY2JpgZGuKX3gQGrqaBIYFsdvdmaz8bI6dPs7gngFOnj7Bw8cPuP3Zpxw9uszy8mGOHz/K0aPLNDbWU1hYQH1jHU0tjczPz1JfX8uhQ4tMTk5w6tgypdICigvyKZGIOLowT6W0gLzUZJKjIvBzdUSSk05/ewtSUQ4TwwOb3/3NG+wfG+bw3H4e3L7J/Zvr3L5yiW+eP2VxapKh9lb2dLQx2t3JcGcre1prGGyuoLU0h7aSLLorcqnMiqUgzo+ipCDK08OpzopmtLmEtmIh/bUSWktzqMhLoSA5nMosASXJ4VSkR9MuFdJTIaa9OIeWohzay0TM9Lcz2t7AcHs9Ix1N3Fg7yfljh9g4v0paTATSrHQ+vXSOm5fWKMxOZ7S/nXevH3Prxnnm94/y5N46T+6tM97XQkZcKM2lIkqzk5GmCkgO9aO5qpjh3nbiI4O5snaSv/70PWXiHNpqK9i3p489HS3UFhXQUlZMZ3UFA031DLc101Qipa5QTFd9JaK0BJpKxTQU59NRJeXM4jTXji9w9dhB7l6/yMmF/SxMDHL+2CFGu9tpra2ioaKMpQPznDuzyv17X/Dd19/wxx9+4N9/93u+e/WSO1cuce7oYU4cmObI9Chz431MD3cw1FVLXXk2WWkhCCJdiY9wRpobQXVxIhkJXpTmRZGT5IsoNYBCYRB58Z6IEr2RJPlSkOiDWOCJKNYDSYInRcneVAq9KU52pTDJleJUD4pTfChM9ESc4E1hsh/iRD+KMkIozQolM86dKD9T4kIsEcY5kxJlT21B7Gabdm40+XHeJAfZIozYTWlGMPV50XSXpdFcEEdJSgB1OZHU50YhjvWgMM6XKmEoVSkB1GWE0JgTQWN+FA35MdTmR1OTH0tNfiztFZl0VeUx2lJGszSDtqJs6vNT6SrLp7EglaKUMBokCVSLYmkoSaSqOBZxTgBFkjCEQg9E4kByRP6ERFgQE2tHdIwdISGWiEQRSKWxFKb7UpYfSq00lmpJLBJhGKkCbyIDHAjwtEIQ7k5OegTivAQiwl2JE/jg6mLIbhcDvDxNiY12ISLMjvLyJNIzA7Bz2IW7tzHeAVbYuuiiZ6ZAmMCdjDwBkfF+FJVl0zfUjK+/E+VVubR2lhOX4odvkA3uPmZ4+lkQHuNKULgTKcIQfAJtiEv2o2ewluGJVhJSg/AO2Ix+jYhxJT7OmcRYR7JTvchN96GlKo3UGGcifMyJCbAmM86TQDdjxNnhNFRnkpTghbOzDpbWanh7mSEVCehqliJMDiEh2pfm+mKm9w1wcG6SidF+9gx08+Th57x5/pCW2nJG+jp4/egu+wa7yU+JpFoqoEAYgOzOLfR0t/P+/XsePriPguw2oiNCePfNNwBo71LFzECD9tI06goSUVaQYaCvh431G6gqyhDu40CEjyNqirI8fvSQw0uLKMntQEluBwY6u372P4hQU5RFXVkOgMG+HuJiInn3zTc8fvQQiTifmMhNk7ai3I5N03TUpidCRVHm7yCiv7cLRbnt9HR1fDBjx0ZHoKwoR2z0pkdCX08bfV1t9HS1uH37U0aG96CpqQH8laUDk9y7c40/fv8Vv33zlEd3bjA7Pkh/Wz17B7vob6tnaf84v33zlOmRPvZ0NXNt7QQvH9zh4e3rvLh/m6+eP+SLW+vc2bjOly+ecmH1FJ/dvM53b1/zlz/8CP/rb7x4fI+Nq+dZXpzlxuU1Prt1mXNnljmxcoCRwQ56O1qorylnZmqc50/uc+XiWV48/YLfvnvN3dvXWT21zKnjizy6f4vvv33FzRvn+d0Pr/8JEf/IiRKk0da1h9rGLixsXFDaZYR3UAwRcRk4ugdiYLEbDX0rlDTN0NC3Qd/SBSMbd/QtXdAxc+Kj7apsl9dCVlkPJQ1jjCycsXLwxtB8N8aWLgSEJZKYXoCptRsOroGY23rwyU51zGzcPzQpK2saf4h/1THaVEB++YkiSruM+NUWJbbIqvPJTnUUNQzRMbJDTnXT02Bs5UzX4CRXbt6nsXMYIysXtiro8ZG8Dr+W1WGLshH/uk2DLcpGyGuYbRqj1YywcvIht7CK0clZhodHOX5shfm5GS6cO8/li1fYWL/N1Ws32TM6RY6olJ6BSbJEFRiYbXpBlLQsUdW1QVXXBll1A8wdPVHWMUVGTQ81fQvkNAzQMbPHxS8cZ59QFDWN2KGsiaGVIyGxyWgaWSKnrouanjnK2iYoaZuwTVGT0Lh0fMMTUNI2ZbuyDgo6pijqWLBzlzGfKOvyibIu29WN2b7LlC1qRnyirM+/fqLIFrld/HKrEqa27ngFxWLr4o+Fgxdb5TXRMbFH23hzlWirvCZaRrY4egRj7xaIrpk9tk7uKKlq4u0XTG1TB1n5Uty8A7F39sTCdjeaeiYoqet8aKGWVdHG0MKBgPAEsgsqcPULx9bZm4i4NEoq6+kbHGV4fJK+/j1M759n39Qss3MLhEfEoqVrhJ6xJRp6Zmgb2SCnqoW1vQOFRVL27pvk2InjHFxcIDs3h97ebpaWFjh4YI6V5cMcPnSQ+blplg7McmLlMBfPnebTjaucXz3F5fNnOb96ilPHljl35iR3P93g9fMnvH39grevX/D1m5d89eo5b1485atXzz9Axatnj3n26D7PHz/gxZOHPH/8gEdf3OX2xnUunVvl5IkVDs4foKW1ncbWDiRlNQRFJ2LrGYSFiy+eQZHU1TcyNNjPzP4pFhcOcHjhIIcXDnL08CJHFg+wNL+fkyub60yX1k5z7fxpbl09vwkQt66xcekCV9dWOXviBAtzs3S2dJCbnUdiQiqJSWkkJqVRUVlLZ1cPe/dNsri4SE9PFxXlxXR2tdLYXEd1QxX2znYkpiUwvneEjVvXqWuoxtbeipHRQfoHurl0+RwnT6wgzEghPi6avNxMsrPS2T89wcz+vSwuzLJwcIYCcQ6eHs6kpSaQlBhLSLAfyUkCJAW5zOzfy9Mn9/n67SvWb1xm7dxpbty6SWd/PzkFBbT39jI0Ps7vjfLpGRlCWlVO60APiyeXGZ2dxMHLBTsvJ+S0lNAw0cbQxoTf7NyChZ0VPoG+ePl7k5yRQlt3O8tHj/DoyUPuP/yCm59usLp6mgMH5jh+/CgHD84zNzfD6Ogwnd0dlJQVc+LEMaqrK+np7aCouICOlkbGhweZmRyjsqSQqiIJKbFRpMZG4L3bDj9XRwqy0+hrb2Rpfoo7G1f4/pvXPPxsg6nRASaGevji0+vcunyOp59/yuPPblIhyaO2qIADEyOcWJjjzOEDNBTlUp6bTHl2PDV5iTQWpFCWEUVWuBtZ4W6Up4fTJE5kuruG9pJMeqvFtJXlUpmfiigxlKKUMMpSIyhPi6RKGEO9KJnWIiHN0kzqxBkUpcUyu6eLvsYKpgc7OXZwH8tzE/C3f6e/pY76kkJmR4fobKhGLEzhVdAlBruaNveFZ8eZmehnbKCN6eEuinKSqSnIpKkkn45yCW3lhYz0tLKyMENRfianVxY5sTRPXWkh0yMDNFeV0lJZSo1UTHdtFS1lxdQVihloqmegqZ7u2iq+f/2Uw/snGO9uZqi1lr6GcjbOHuV/fPeKt19s8MXGZVoqCinOSqahVEJjWdHPYQf3ePboIQ/vfcHvfviR/3j/V/76pz/xlx9/x7cvX3D32hUuHF/m2Nw+ZvZ0M9heS3djKS01EiqkaYiyYshKCyEy0B6RMJSqoiSEib4U50SRHutObpIv0sxQSjNDKEz1J0/gQU6MGyKBG5IET6RJ3kiTvGgSh1H/syeiOsufsnR/pEleFCT6IE3xJyvGlWyBO6IkHzJiXYkLtiIlxoHcVE+Ecc6Ik32pFkXTII2nKi+SssxwyrMiqBUJaC1OoSQ9hI6ydCqzI6nNiaY+L5aipAAqhZHUZkVRmRpAjTCIhuxwGvIiqc+PpDY/mlqRgBqxgMmeSmaH6pkZaKCvroCx1nJK0qOQJofRWpRBkzSFqvwY6ouTKMoJpTA3mMqSGPJz/MnLDUCY6U1SsgvePnokxLsgzo8gPzeM+ioh5UWJtFamUS0VUC6KoSgvmrQ4L3zdTHC21cZ9twG2FmokJ/ghLUgiJNiB8DAnXNz0cfc0wsPDkKgIB/x9TZFKYxEkuGFiJo+Hjwl+wbZ4+Vti72aAivYnCBIDEUtTKSnL4cDCOPmiZLz97KioyScxLZDYRG+8/C3Z7W5IbKI3IZHOePpZEpPgjY2jNrvdTXD2MMXEUg2fQDvSsiKIjfMkPNiS6BALMuJcyE3xorUyhewEd7IF7pTmhlMtiSU12pXkSGfKCmLJTvNHEOVEcqI37q76hPjbUJgbS5CPLY7WuuQIBbQ2l9PRWkdvbys93W2Mjwxw5eJZXj55wJsnDzl/YpmhzhaaKyXUSBNoqkxETmYrkRHBACwtHvw5pWnzwv7w4QNkd2zBx8WSPU2F9NeJUJL/rxAhS3l2DB2l6agqylIkEX+46BcW5PPof7P3XkFx5ee69/52nR0cZjTKCBCSyDmKDCLnnHOGBrppGpqGphtocs5ZZBBJgACBUEYJaZQ1M5ImaZJn7HHYY3vG9tjb3vY5/n0X2FOn6vsufemLt1Z3rer617pbv37e53mev8OL5++gfmgfmmoHOHpkFyK6O9rQVDvIF198wbfffovawb3fKRF/j2/9uxLx/w8Re1E7uO870ImNjuDYUXUO7n+DFy+e8967LxEJ8ykqKuTbb7+lSCJGT1ebu7cu8OKtu1xYn+Pm5VVG+lq4u73Jzcur/OqnH/PmzS0un19g++IKqwvjdDVXMTPaw2cfPOO3X33Or376MZ++/5Tnj3f4zS9+yl++/S1/+PUv+ebnP+WP3/yaX/7kC/g/f+abn3/J7375Uz5/9ZIXT95kbKCLgc5G+trryU6JoUpRxPhwPzeubPHRe2/zv//4Wz579ZKNcwvUq8oZ7m/j3NkpfvbjV3z91Re8/eQ21y6t8Omrt/4JEf/IMbNy4pRnEJGxaXj5hePkEYS7XwSmNq5oaJuyX0MfteMmaOnbcNzQFk39XW+BmrY5R3QsOKRp+N260uGjRtg4+uAbHI+Now9mNm54+kdj7eCNnYs/rl5hhEan4xUQw0ENA364T4v96roc1jL8roTuoOZuId1rB7R47YAWx/Qt0TaywdkzmLDYdFy8QjCydCI0Jo3mrtNU1HXQ2jOKd3Ace4/o8r9e02SPhhF7j5qxV8uc1zV2V4B+eFCX1w7rcEDTCCMrF8LjMigpq6JGVcut69dYODPD+soyG6trnFtepa93iPaOXvJEUhJSBDi6B3JUzxojaw8OaVvzL/+6jz2au43P2hYOHNI2Z4+mHns19Dh8woSQuAw6hqZw9AzCLzyBm3MD8wAAIABJREFUioZ2btx/hrBEyV614/zLf+zhmL45h44bYePqi5q2CUd0TPne/qN8//BxDumYckTfgsN6lryhZcT31XT4oboee0+Yc0DXij3HTPnBEV20Te1205g0DSgsq0Ve3YahpTNHTphiYe+Jlr4VOiZ2HNA0YM9hbSwdvAiMTMHBPYgj2iYcOqpHbEoWsvJaktIFuHr6Y2plj8VJJzz9QjAyP4mBqTUWJ52wd3HH3MqB+KRMevpHWd+6Rt/wBGJpOQpVA6MTZzgzu0hbWwcqVQ1TU1Nc2Niit7ef0lI5YeHRhEbEEhqVgJm1Ay4ePsQnpzA8cpqzy0ssLp2lsbmJwiIJq6srLC0tsrgwx/LSIvNz04yPDTM7Nc7lC+e5d2ebu7evc3/nFttXLrK6tMDK4hy3t6/yyYfv8eXnn/Lpq/f/PxDxo48/5MeffcyPPv6QD999zrvvPOPdd57x3vO3ePn2U54+fJNb169w/twSc7MzLC4u0trWQXt3H6VKFb5hsdi6+WPnHoBHYASq6lpGTg9xZmaKpbMLLM3PsTh7ho3VZVYW51hfXuDSxirXL22yffkCO9d3U5mevnmLp2/e4tbli1zdWGdjZYW56Ska65vIycklOSWDHIEQcaGUltZOOjq7aetop7e3l8pKJUUSEY1NtQwM9RIRG84hjYNY2Vni7unK3MIMj57c58zcFCJxHuYWxqSmJTI7N0VbexO9fZ00N9WRlZ1GX28HHe1NZGWmkBAfhSAnHVlJIVOTIxSK8/DydP1Omejr7WCgv4ux0UEePbzLjZtXWVlfY+vaNc5tbrJ55QqDY2PIlOV87jaJo6cbNi72JOdmkJqfxXETPXStDDmif5TjZrqcMNVF38IYa4eT6BrpkZCayNj0ODMLZ9jc2uDJs8fcfXOHNx/c4+HD+1y5conbt2+yuDjP4uI8TU0NiMRCIqMjUCrLyc/PJV+Yg1AkICosmJ6OVj7/+ANqKuT4u7uSFBWOKDMFv1OOhHi7kZueyMzoAPduXeXq1hoX1s5y59oWb968wpmxQcYGupge3jVXD3Y0I83PZrCtiU+eP+PsxAh9jdX01iupEKVSLohHlhmNPDsGeXYUBXG+FCUFosyJpkIQQ2+FmBpxKrLMaITxgYhTwqktzqY8JxZVfjyqvESqchOok6TToRDRoSygvkTAVFcD8vxUKgpzKMtPZ6ijnmd3r3H70ipZCeF0N6jIToghKTIEcXYal9YXuXfjIl98+i7zM6fJSo5EkpfK9FAHKpkQQXwY0uwkmkrFnOnvoKO+kqUz4+RnJiPJyyQ/PYnGSjmX15a4tHqW2jIp1bIiGspKKMvLoaeumrsXN9lamKVFKefRzSvMDPXQWF6ENCeF0txUlsb62NlYZKixgq3lOdqryynNS99de5KX0NfWzPULG9y4cpEvP/+Cr7/6JX/87W/5/Te/4jc/+ylffPAeO5cvMDPUQ3+Tip56Jb0NFfQ0KWmuKkZZkoVCmkmNIp/MRD+yk/0QpAaRnexHqTCWkrxoyvJjkYtiqJemUiGKpiQjCGl64N/WmCKoyo9AKQihvjCCxqIoGouiqC+MojIvDEVOMPKcEBT5kRSm+ZMe7UJqpBPJkY4khtuSnehGYXYABZl+CFN9kQpCKRWEUVUYR6syh9qiZMTJgQhivEgPc2O4oZT6ogyKUkKRZURSlhVJnTiZoqTdNSd5RgB1BdG0yJJpkCZSWRCFNCsYcWoAKaGOKIRxNMiyqZaksTbexepYJ/N9DUx1qVCK4ikTRtJem0exMJScdC+kknCyMr0oLorgecpXPE/5Cnc3HWRFcbQ2FFImSaa8KIWGCiEvkn9BqTie/IxQMpP8iQl1xuuUMR4uRvh5W+Fop0N6WhCSwkTCw5zw9bfEP8iSoFAbvLyMCPS3wM/LmNRkLwIDLTlppwWfq+Pus7vSFBDhhJ7ZIbJyY6ltlKFncISgEDdm54bIzIqivEJIdIIXPoE2uPuYY26jiYOrPq6epti76GNmrYml7THikv2JTvDhpKMe9i6GuHlb4uZhQkaSB8riaFqrs6ksiqUkN4S0KEfSI5zIiXVDJU2kQhJHsLsxiWGO1JRnUK3IQFoYQ6CPBQGeFgR6WREdeorEOH+iwryIjfZHIsmhqUnFT37yMR+8/xz4M/BnLqwto5RKmBkZorOhAnFOOCpZEiYGR9HV1mJn5w4RYcGoHdrHoQNvsLgwT2d7K2qH9pGbHEJzWTbtyjw0Dh+gqLDgb36IXYgYrBER6mmPxuH9xEaFc/XyJe7u3KGrow1D3ROoH9qHvYUBmmoHuHd3h2KJGA21A4hF+XR1tHHk0D58vdy5d3cHDbUDaKjt/7++/x0i9nPv7g5FhSKOHNpVKyLCgri7cwd/Xy/UDu3nxDFNrCzNaG1p5t69u7z55j2KJGKOaWng5HgSUW4St7c3GD/dyYsnd+hoUjI53MnMWDc/+eQF925u8rMfvcdf//Qrdq5vcOvqKo92rvDpB0+4c+08y3OnmR7pZnVhkge3tnn55BHvPXvCX779LX/85tfcv3md//riM7a3NthYnuOT997m8d0brC3OsH52mvnJIdYWp3jx5C4fvnzGm7evcf/OdeanRynMz6K5XsnMxACzU0Pflc5d2VpiaX6Um9fWubgx/0+I+EeOoaktapp6GJnZYWblhKmNK5b2Hhz7WwHZnsPaHNA0QF3bAk3d3Ybj/UeN+OEhbf79DU32qeny//zHfr63RwMTK1dkyib6R+aJThRwwsCG8NhMzE+6Y+Pog4mVK6e8w/EPTUT9uCnahidR0zRg70EtvP0jEAhLsHPy4rW96uw/fBx1LQOO65rh6hFIUloeHj6h2Ni709U3xqtPf8bte89Y2dymprkXIysXDh8zZo+aAYe0LfnBYQP+5fvqHDhhxfcPG7BHzQAtw5MYW7thYnOKk84+ePmGUF4mZ2p0mOnRUaZGRliem+PS5gUW58/S1tpFU1MX+QWlpGdLSBWUkJYnx8U/njeOmqNp6sLeY6bsPWbMQR1L9hw15HsHT3BY1wyvkDjkte3UtPYxe+4ij5+/4uVHPyYqMZ39alroGVti7eiGjasv+48b8W/7NDCyc0PD0IrDeubsP2HMaxq67D1myGsauvzgiDavaeiy77gJB7TNeEPLiNeO6PFve45wVN8CU9tTOHkF4+ITiu0pP2xcfDC0csLa2Zs9aidQO2GMs3cIzt67Ea3O3iF4BkWTlC0mPb+I5CwxyVkiUrIL8PAPx9jCFouTThiZWmFsZo3VSUfMrW0JCY2ipraR8xsXuXjpGleu32Z8ao6xyVlGRidpaWlDIS9HVVnF2cV53nn6jLVzqyzOL9De3kl9QwsNzR0IxVJKyip2X8LHRmlpa6WqWkVpaSk9PT2sr51jfu4MG+fXOLs4z+LsNOfOznNpc51Hb+7w4u3HPH10j8f373L14ibrK2e5fnmLl28/5Sc/+oSf/fhHfPn5p7uxrX+Dhr8rEX/3R7x8+ykv33rMi2ePeP70IW8/vs+Du7fZvnKRtdWV3fM3NugfGGJodIKquibCYpMJiEwgLD6N6KQM5HIFo0ODnJmcYHXpLCuLC7trGhfOs7a0CxDXLm5w+8pFdq5d5uGd6zy7f5tn927x8NY17ly9zJXza6wvLTE3PUVzYwtCYQF5+WLKFVXUNDSjqmukuaWNxuYmqqqqqKlR0dhQg0JZSmZOKgamehhbGHLS0Rp7F1tSMpPoHuhieX2JmMRoNI6q4ermREtbI9W1KhqbGygoEBIeGUZgkA+VVXLyhdlERYcSFh6Iu4cz4sI83NydUFaUkpAYTXhEEE3NtZTIComJDSc9I4nOrlYUKiXLa6u8/9ErPvrsUy5ev0pHXxc5olzs3Z05bqSLub01JnaWHNHVwsDaFKOT5mibGXDwuDpmdlacMNBBS+cYFictKa9SMDI5St9AL8/efsq5tRUuXbnI5uZ5rl27ws2b2ywvn6Wzs52XiT/G1t4aCytTXE858jLxx5TIJDQ01hAdEYxSLuXy5holhUJC/TxIig4l0MMFLydbkiKDUJaIOL80y/0719lcXWRsqIfetgbWz55heqSfzqYaJga6KcrNJC8tkf62RtZmp7h87ix9zfXcvXSe6b5m6qQ5qApSKcmIQpIcgiI7CllKCNV5sZQkB1KeFU63Mp+hehl1RZnIc+LITwimVpJBWVYkZRmhyDMjqMqLo06SSqM0iwZpNnXSLKrE6TSU5dNdLyc/JYLrG4v89fdfMTnQxtOdq8yPDrCxcIa5sSEi/L3obFLx5afvcXv7AjkZ8QizElCW5FNemE2RIJnirEQqxNnIBak0lklIjAgkLyOJkgIBFbJCqsuK6W6qpbOhGmVxAZ11KmpKi6mSFFAjlbA+M8mrJw/ZmJ2mSlLAYFsD5+enWJ4YRCnOYXm8n68+ecndzbOMt9cy0d9JX5OKsvwMchKjkWSnU5SXw/2b2/zu11/x37/7lm9++St+//XX/PoXP+XV2894snODy+cWGGqtpVMlp7NGznBbLVODrUz0N9PdrKS9voyeVgXdTaWUFSaRmxpCiSieUmE81bJ0qqVpqKTJlOVEUJIZSnFawG48a3YwSsGuJ0KeFUi1MIzGohjaShNpkSZSV7hrrK4pjKVOmoBSFE1alDOxgdakxbggSPZClB1ISUEkUlEEJfnhFAlCyE3yQZIVQn1ZFgphHJmRnmRGelKel8DScCstZXmUC+KpFCZTnB6OQhCHMN6bhqJ4asWRVOQGU5LpT2GqN4XpvkizA5HlhVNVnIQkK4Sa4lRqpWlUFSSTEuxCWVY0p5tLyUnwQiaOoqEqi9KiKAQZ3mSne5GZ4UlOtg8O9keIj3ZEXpJIqSQBuSSZxkoRNTIBCnEaFdIMpKIE0hP8CPK1wcPFCG83U3w9zPF0M8XRXpvUFH/KStMRFkQTEGxFYIgl3gEmOJ86gZeHISEBloQG2+Dvb05ouANBYXY4uRni5W+FmbUmiWkB+Ac74xvoyCl3a4xMjuLuYYOtnT79Q01kZIfh4m6Ef7AtVrZa6Bntw83TDE8fSxxdDLC00cLH3xYPbyvcvSy/K5tLiPciMcqRgnRfqorjaK3IoEIcRZ0skdaKDLpqBKRF2FNeEIlcFEVhZiDFuaHIhBFI8kIRpPrh5qCHg9UxgnxsiQh1w9HWCEtzbUJDPVFUFLF94yLdPS2snlvki89e8cHLdzg7O831SxdYXZikSpZFR4OYhEh3Dh54gwP797B/7w+xNNXlwL7XObh/D2qH9mFnZUJxTiyqwlTalEIcbczQUDuI+t88Di2lmQxUC+lSZBPkbvtdp8ORg3tRP7QPjcP7qRLGU5gSgsbh/Rw9chAtjUNoqB3gyKHdvge1g3+/7kXzyEGsTXXRUDu4e47aAQI8bHfPO3IQdbX9WJvqEO7vivrh/agd2ofGkYME+ThRXpjMUU01ThzTQP3IQTTUD6N2+ACReimoKgrp76nl/Llpdm5uMj3axZnxLuqrivnk/YesL01w98Y6p/uaWJodZGV+hP7OahpUUjZWJrh55RyriyNUK8RUyIRsLi9yae0c21sbPLi1zcbSAotT4/zyJ59z/9ZVblw6z4fPn9DRWMX62Wke3rnK+tlpPn/1nLvbW1zaXOLmtQ3mpocpkQg4OzfGp6/e4ea1DU4PtJKTEYs4P5VzZyeYHO1iqK+J5YXRf0LEP3KcTvkhLJTT3T9ObGIWxlbOOHsGo29mz3+8rsaew9po6lqgZ+bECSM7Dh4z4XW13X/19/wtxvWQpiG6xnYc1bHA1tmPkKg07Fz8sXH0weFUIM4eIdg6+2Hr7Ie1gzfH9a1342RNbAmNTEHPyBp7Z2+Gx+a4dvMBKRlCfrBHjX2HjuEbGEVYVDLh0Slk5xVzenye2/eecfveMzYu3mR2eQuBWM6RE6Zo6Vvx+mF93tA05g1NU/ZomvLv+3XYd8wCa+dAAqLS8AiIxcjKBX0zexycPRHlC+lsbmZ1cZGl2VmubG5yuq+P3s4uxkbG6ekepLm5m/buUWpbB0jOkeEamIidVzSmLsEcNXPh3w/psP+EORpGduhansLUwRtNfWv2HzXA2tmb8to2skUlmFg7ERAaTVB4LFl5haTmiDhhcpJ/3aOGoe0pYrMK0DCy5ofqOhzQNuENLQN+cET7O4DYc1SfN7QM2HvMkD1HDdmjqYeGrhkaumZoGVhyzNAKPXN7LB09cfYOwTskFisnL44bWWN7yg/bU36cMLYhLD4DeU0rkUnZuAdE4hsWT7a4jKyCUnyCowmKTCQoPHa3wdrIHGNzK+zsnTlp64i0RM7Cwll2du6xtLTC8OlxFhZX2Ni8RGdnN8WSIpQKOW1NjcxMjLM0P8flC5tMj08wPDhET08fw6fHWT+/RV//MB2d3VSqqoiNjyM+MYGKigo2NzdZOrvA5sY662vnGB0ZZmJkiM21Fe7cuMazR/d58fZj3npynzt/61e4cfUS7794my8//5QfffwhX3z6EV9/9XN++sVnfPn5p995Ij776AM+++gDPnz3OW8/ecjzpw9558kD3nr0Jk8f3OXB3dvc3r7Kxa1N1tbOfQcRw6dHqaptICYxlcSMXATiEvLExVRVVTE7NcnK4gIXN86zsXqOpfk5rl3cZPXsPFe3zu8qENcuc//mLkA8f3yPp3dvcvfaRe5cvcyFtRWWF+aZnBijsb4JkUiMpEhGfXMbja0dFMnkdPf0MTUzTVNTEz09XfR0txMdE46e4Qmc3BxQP6aGh68byupyDmkcwNzGDFMrE2ISo7F1Ool3gBcyRQmlchk1jbUkpSTi4euJnb0VNbUVKCtKEeRmEJ8QhYenC6Njg8wvTJOcEsfBQ2+QkBhNsbSA9Iwk5OVSnJxtqagqZ3B4gPaeDn5/yIE/7Ldk+fw5vjkeSXRiLLbO9hw30uW4kS5aBtqcMNXnhKk+2mYGHDPW5ZixLrrG+ji5u2DjcBI7Z3t6Bnt59NZjLl7e4ubtG1zbvsq17auMjp5mfX2Vzc3zXL16mY6ONtzdT/E87Wuep3xFZFQoMbERzJyZYH5hhr7uNqbGh5keG6YgN4MQX3d8Tjng4WBDU1U54/0djA92sjA1wvhwL6f7O1mYGaO/o4mt1UWuXVhldWGaiYFuqmQS+lobqFPImBro4ezECINtTTSWF1EjzUWYGIQiN4GyrGikKcHIMyMQx3pTmrrbeqzIDKc0PYzyrEjyYnypyE9CkhKBqiCVyvx4ZGm7v2kpyaRTmU9TSSb1xVm0KUX015fRVC5CLkqjtaqY3JQoJvpbuXVxhd5mFUU5abx8eI/zi2eokUupkBVQXpyPrCiX2MgABGkxjA+2o5DkoCwSoCrKpTQ3FWV+Bqdb69i+cI7C3AxWF6aZHR+iTiHjxtY6n777Ng0VZbSqlFRJC2mtKGeiu4NLZ+dZn5mkRSlHVSSmq76K5/dv8/jGRQQJEZybHORPX33BSIuKRpmQhfFBmitKEKbEUFEkRFG4++Lw6vnb/NeXX/Dn//4D//OH38Nf/8LXP/sJm0tzTA92c352jJXJQdoqS6gQZyLLS6a6JJfmqmIaKyTUlIuoVRSwc3WZ8f46qstyaK2RIMmKokyUQGleHHJhHNKMEEqzw79LW6oVx1ArjqGmIJpqUSRVuWE0SuLoKEulTZZMY3E8tUWxNEgTaShLRiWJJzncgehAKwRpPpQURFIqiUFeHIesMJq8DD9yEr2JD7EnLdp9VwkRxCDLjaNDVcxoazWr433UlwhoU4rpq5EiSgreBYm8aCpFEajEEdRIoqgUh1OaG4wo3RtBojtZca4U54QgSPSmVpqyqzrkRFFXnMFQvQxxciBV0mTqKjIQpPsiyPAmL9uP7HQvcgX+BAaYEBV2kqw0X/o75XQ3y1CIUyhMj0KYHEFntYyhrloGu6upKM0hOvQUfp4WRIe5EBHqjJurIZYW6qSn+9Pdq2DqTDOC/GASkt0Ii7QlMMQSB7ujhAZa4eNhSEiQNWJxDClpfnj6WhAS6YybtzlB4U4kp4fhG+iIpbUuHl62CHITKC0T0NhSjiA/Gmc3Q1zcjTAwOYCJhRr+QXYYmhxC3+gAZpYaePudxNLmOLoGB7B10OOUhznJSX7UKbPITfIgI8qRhrJkKguj6anLY7qvnAvz7SgLIsmKcaZRkYFcFEVMgBXFOSHI8sKJD7EnJcaTpGhPPJwMsTA6greHNb7e9vj4OlAqFzJ9Zpjr21tsbCwxNjrIT7/4jN/++is+ePE2t65scmasnXNzvdRX5FGYG0tchCehfo7UyXPITQkhPS6IrIQgirJjqShMoaYki47KAupkuUgFCRRlRtJSmsl4s5TBGhFdimw6y7OoESdSnB6OKCmIwpQQupU59FQIGKwR0SbPRpEXT0lODHXSTAqzoslLDiY/OYC0KC/So73oqStCJUlEmhuLNDcWVXEqbRUCaksyKRMlUpgVSWFGKB1VeRTnxJCbEkxOchAPbyzRXlNAk0pElTyPxBg/GlRSSouyaK4tob6mmPYWBT0dNXS3V1MqyaC2Qkx3awXLc0Nsnptk8nQb55fHmTzdxuriCJOn2yiXZtPdWsHK/DDXLy7S31lNS10ZZ2fG2Ll2mS8/ecW97asMdbWzPDvBTz55n8XpUeYnT7O1Os/l82f56OUj7m5vMdzTxOz4AF3N1Wwsn+Hpw1t8/dUX3LmxxY2r5zl/bobRoXb6uupZXhhjY3WGzbUznD83TWujgvJSwT8h4h85PQMT/PyXv+dXv/kfVtavoG9mz3/uOcJRXXMOauqjrm3GIS0jDh8zRUPHkiM6FuzVMNgtg9Mw4LX9x/iP146gY2SLtuFJbJ398AqI4cgxE47rW6NxwgwLWw+O61vj5B6Mnok92oYndyNh9S0xs3LB0NSW779+GGc3f06Pz5ORU4iRmR0H1E7g4RNKXkEp0rJqJCWVZOcV4+jqi52TF9KyaqoauvAPS+DICVPeUNNhn4Yx3z+ky/cP6bNXy5z/PKiHjqU7lo7+2LkHY2zthot3GJn5JXj5hpCcmEJrfT0tdXXMjI0x0tPLmfFx1s6eZW56hsnxGRYXztHQ3ENoTBoZIjmJuXL0bbxxDEjA/FQI6saO/Ns+bbQtXXENiMPUwZvjxnaoaZuiZ26Puo4pP9inzqGjehw9YYyDqxdR8aloG1mx/7ghB7RNMLJ3x9zFhwPaJnxf7QT7jxux75ghezR12X/ckNc1dHhdQ4cDJ4x446ger6nrcEjHhB8e1MIvNBY7Vx9OOnsRFJmItaMHOsbWGFrYY3bSBVfvYNz9wtA3s8XdL4ykTCGBEQmk5xbj5h/BwaOGZBWUUqysx8LuFPFpubR2DZCdL0FN4zjhETFUKKvJyxMyMzNLT1f3biPz0Air5zZYW91kdHScjLR0YqNjmJkYZ2J4mNWz81zeXOfs3AyzU5MM9PXTUFdPb28/83NLTE3Ocvr0KGlpaURFRaFQKOjv7WN6corlpUWWzi5wZnKC6fExzkyOsbG6zJP7d3n17nNePHvEzo2rXL24ydWLm9y5cY23nzzkw3ef8+q9F3z8wbt89tEH/OjjD/n01fvfpTD93Qfx/Nljnj26z/OnD79TIR7evcWt61e4srXBhc3zbGxssLx8jsmpGTo6u2ls7aCxtQN5ZQ1FpQoqa+o5PTTM/Mw058+tsHV+nUvnz3P1wgWubm1weXOdGxc3uXv9Co9v3+TJnVs8u7c7j25fZ+fq1u4q07klVhYXWJifpaWplbKycmpqG5GUlFGmrKKytoGOnl4UVZXExseRkBRPcko8zi72GJnqoaWrzgH1N1DTOoBXoCeKmnJkFSW4+7lh7WiNZ4AnwZGhyKsUlCkVuHp5YGppgZGFGTYnzXFzd6KisozqGiWdXS0USvKRl0uJjArBydkWA0NtsnPSyMvPIjjEjxxBOqVlRbR2NBIY7Ie1vRUevp78Si+V3x+04xfmJdi52mFgboCJlRkWDjaYnLRA20Sf40a66JoZomthhK6FEYc01fAJ8qO6oYaG1kZKlWVcuXGVO3dvc+fubW7c2mZuYZYXSV8yNjbCxsY6ExNjiMUifH29CQkLJCUtkcysVKQlhUzPjNHb10FPZwvC3Eya6yrx83TB29UeVztzhBmJzI72M9jRyLn5CcqL86mQF1JUkEVvZwMKqZCzMyNcWl9kZrSPwY5G8tMTaKoqo0omZnF8iMn+TsZ72xlorqa5rABlXiIl6ZGUZkZRkhpCQZwvJcmB1AtjqcuPoTwjDFlaKA2SVLoqCqgu3F1rqipIpiglmKbiVGoLkuhW5tNXXUiHIo+BOhm1xZnUFmcz2lFNa1Uxk31NbCxO0KKSUZAZT2OFlIWxQT598RZVMgkbZ2e5c22TlloFHS3V5GTEIxNnUVVWgEKSQ1VJPsqCLMqFGUhSY5nubeNP3/yC5holUlEOQ92tbC7N8eDmVRYnR6iSSWhUlrG1NM+zW9tsLczy9OZ1+hpqaVHKURbk06AoQZafRX+TivnTPbRWSJnobkIlzqIwJYrB9ka66pSIUmOJD/FjsK2Jxzu3+Ot//57/+f1v+fN//4E/fvs7/vTtb/jm51/y8NYV6solLIz0sL02y+xgG3mJYbRXSelvrkCUEUdhdiJVJfkMttcy0d/M5bUpelsU5CQH0VUnpVycRFFWJEpxIkVpQeTHe6PIjaBdkUVzSRLVoigaiuJoK0tBlupLW3ESvRXZNBcn7t6TJtIqT6OhLJnEYGvykj2JCrDE55QugnR/UhM9kIgiSYx1JTbcgYwETzITfchI8EWUGYEsL5Hqklx6GsoZbq2hUV5IX4OCkXYVDbIc6ssEDDWV0V0jok4aT0NpLAphEPnJLgjTPCgtCKEwx5+kCDvSY50pzg1FKginODOEemkq7co85NlRpIW6MNReilKahPdnq3JFAAAgAElEQVQpfXraiqhTZVGQF0JyvCvR4bbkZvlTW5VNuTSZank2LZWFDDRVMNffSmeljPZGBTNjnXQ2K6iuFCHMjSYxzpvUZD9CguywtlYnIsKe1FRvSkuTiIlxJCrWkeg4J6KjHYgOtycuyomoMDtCgqyJiHAkNt6dsCgXPH0tCI9xIzLOg5BwNwKCnfHytsPY5Cj5uYlUVolRVolJSQ8iJMIJLz9LDEwOYOuoTWCIA06uhugZ7sfOURd3L0v8gxwIi3TDzdMCaWkmksJEBEk+RPuYkxvvQW68B5KsICRZQfQ0FNDbKKZFkUl3TT6lgjAqCmJQCKPIiXWjXBhOQ2kqOYm+FOXFkJUcgLuzIVbmGvh4WxMd40N0jB+t7SpOj3Zz9eoGT5/c53/+8Dt+/V8/46N332Xn2mXGB1oZ7qlheqSV8uJdVSc3PZTivDjKxMn0tiiQ5cUz2lVDcU4M8yPtdFRLuLI8QX+9jDa5gMF6CaMtMvprxbSVZ9NWnk2PSshAXSE9KiHtihzayrPprRYxWC9hsF7C6SYpkx3lDDWW0FaRhzwvhobSTOpK0hGnBtGiELBxpptOlYi8BF+meqq4tDhAtSSNTpWI6V4VCmEc1UVJNMkzmR2q53R7OU0V+dzaOkNvi5zOht0izbmJTkolGcyMdTI3PcBQXxOpiWHc37nEyFAzD+5d5Omja0yNd3Lh/AzVlWJqVRLaWxSsLo/xyavHbK5Pc2t7lVvbq/DXb+jtqmZ0oAVRdjJTQ73sXN3izpULLE6OsLl0hvH+DhYnh1k5M8b5xUkurc5x5+oaTVUyahWFVJYI+fD5Ax7fvcqn7z9l++IKvW01TAx1cGasd9eD8eFT3n1rh6mRdgoE8TTXliBIj2R8qOmfEPGPnLyCUprbB9i4eJOwqGQ0dcw4rGXIXjVtThhao3bchP0a+t+Vwf19nWnPET3e+L+iW4/rW6NrbIe7byTlqjZcPEM5YWDDIU3D78rlgiNT+V/fP8QhTUNOGNjww31aHNMxx8DkJE6n/OjqG2N+aRNxsRJTS0cMTW0Ji0pmaHQWpaqZQ+o6/GCPGpGxadQ2dtHcPoBIWomHfyTq2mbsOazNG0cM+aGaPj84bMAeTVPUDezRMHRA7YQlr6vpomPigF9YIqk5EopKKomKiEWcL6RKrmBieISFiUlW5+a5uL7O1QsXWFtaZXhojLIyFcJiBbkSJV5hKehYunNQ7yTHLE7h4BODkZ0v6oa2qOlac1jHiqMGNhzQMmafuh4njG3+BmW67FfXxS8omsqaVtIEhWgYWrL/hDGHdM3QMLLmoI4pe7UMeF1Dl+8dOsZr6trs1dJnr4YuB7QM0NAz5+AxQ95Q1+GwtiH5UgVJmUIs7d3wD4sjv6gcD/9wdE1sMLF2Iiw2lciEDE46e2Hj5ElSppD8onLScyWk5oiJzxASEptGsbKeksp64tNyiU/LQSAqpqqmER/fQGLjkujp6aOnp4/mxiZKiqXMTc9w5dJlpqfmaGlpo7qqhrCQUPy8POnpaGdtaYEHO7f44MXb3L15nbHhIcT5eaQkJVOprGBifIa5uQWmpmYQCASkpqbS1dXFytIyS4tnmZ6aYHhogKX5OVYWF9hYXWb7ykWePrjHe+8849nDe9y+fpnrl7fYOr/Kla0N7u/c4u0nD3nr8YPveiL+HvP62Ucf8Oq9F7x8+ynvPH3E82ePdz8/ecDTB3e5f+cGt67tGrQvbJ5nfX2d1dVVVs6tMXNmjt6+Abq6e+ntG6C1rYOm5lYGBoaYHJ9gaX6O8+dW2FxbZWttjasXLrB9eYsbVy7y8PYNnr25w/MHb/LO/Xu882CHdx7s8PjO9m6J2cULbK4us7K4wNrqCsPDI9Q3NNHQ0k5xaTn1Le3IFJWkZ+fgdMoVjaOaGJkY4uvniW+AJ8f1NTlhcBR9U22MLfVx8nAkOimK0JgQzE6aIiwWkpCegK2zPTYu9tg42qNtYoihlTnHDPVwcLTBydkWcWEeXt6n0NY5iruHM1rHjnDsuDqhYQHY2lkSEuqP6ykHTtpaEBsXQXhEEH6BXljamHJQ/QCv7fshplYmuPu4YWxhhNoxNQzMDTimdwJbZ3sMLE1Q19HCyskWFx93TO2tMLA0IS4lgcb2Zs4sztI90ENnXxfL6yu89c4zbu/cYnb+DMpKBc9TvqK8vIx34z8jOzuThIQ4AgL8CArxx83DBRdXB7Jz0hkc6kEoyiE+JhxvDyeCfN1xsbfC29WW2DA/ZKJsVKWFVJdJmBzuJiEyEDdnawJ9XZkY6WF6pJfVhUl4T5e2+gpKhFk0q+QMdzWTlxZPf0sd3Q0qpge7eXb7CrXF2dQVZVJdkII8O4aipEAK43yQJfmhzAihMMaDBlEc9QWJKHOiaSrJZqBWSodyFyaq8uJolWWgyo+nvjCF2sIUVKJk2sqFqArT6KsrpTgrlgpJFr/58kNq5WLOTg5wdnIAYXocVdIC7lza5Mev3mVioJtGVRnLs2Ncv7xGT0c9ypJ80hPCqJWLESRHIhOksL02T6OsgLYKGRfPzSMV5aCSF9PZVPOdqXqwo5mGijIUhULOzUzwuy+/4PH2Vb765BXXV5cpycmkLC8HaW4GkuxUTrfX8+k7D7mxvsBQSzUqcRZlOUkUpsdRnJWIm7UxisI8Pnj6kN999XP44x/49utf8vVX/wV//iP86Q/84ouPuX/9Ir3NVcwPdzDSrkJVlMXlpXGWxnrIiQumWVnMzHAX4qxE5OJsxFkJyISpDLSpaKgoYKBFSaMinxJBDHJhAk2lWdQVp1BXlEi1OI6agmg6ytPpqcyiXhLLQEUOjQWxqPIiaC1JplORQa0kDqUwggpxFMU5QeQkuRMfYU906EliIx0JDrQiPtaNiDAHHE9q4e9pSkKkO8KsCEryUyjIjKUkP52uWgUtFSVUFeXR11jJTH8L3XVS2lViehtKqJdnIM32o6IwlGppJPKCYApzfMnL9CQ/0wdhli8KSTRycSRlwkiUhfEoRbHkxnqSEeqKJDUYWX4MwswQls90MjZYhSgnBFFuMIXCMMT5oZRIYhHnRpCTEsjDW2t888W7/PSDp5wd7KJKmEVSTAC97dWIhUmEBTtTVpKJKC+G2Gg3ggKssTQ/iKurDrHRzmRk+JGe5oVYHIFIFEZGmi++nkbERTiSkuBOdKQj4aH2REa7EB7pgk+ANf4h9kTGeeDuZU1KehgJicHY2hmSmR7FwtwgWTnh+Afb4uphjLe/FWZW6phZqRMU6khCsh+OLgZ4+1kTEu5KRLQHwWEunLTXJTs3GmlxClnx3pQKIkgNcyI73pPqkhTKC2IRpQUw1CZleqCSuUEVnapc6kqSaZClUCWORZ4bSn6CJwVpwYjSg0mP9yHU7ySerka4uxrj7WWFl/dJPL1sqaiQsLW1zJtv3uC9F7seus8/+ohf/fwnbF9c4dzcCLKCDHLTIhFlxVKQHUdZQTrFuUk0Vkhoq5VycWmCkc5qrq5OMTPYzMpED9XSTLpVBd+BQbsih7qiZOqKkmkuzaCtPJtWeRZNsnRa5Vn0VosYqCukr6aAvpoCBhuKaC7PoUUhQCmKp6Y4lZriVKRZ4VQXpdBemc/KeCtzAw00y3PprS1mebSN3tpiemulDDTION1axvbqKDUl6Yx2VjLWo+L+tWXy08NQFmfS31HJQEc1mcmhrJ0dZ2y4nZmJPob7W3j7yW2G+pro6VSxcGaIN3cuMDnaxdxMH7/48kNam+RMjHTyyavHfPbRWzx9dI2+rjounJ+ho6WS/u562usq6G+rZ3Kwi9nRfpZnRinKTWVzaZqVMyOM97fRUlOKoljA9tYiP/rgMd3NSgSpESzNDPHB8zc53dtMR2MF7711j9O9zRQJUzkz3sOLpzfZWJkgMzmUEnEaqvI8VheH6WyW/xMi/pGjb2yDiYUDx3XN+Pfv7+fQUQNeP3gMLT0L1E+YoK5tttvwrKbHAU0jDh035YCWMW+o6/O6mi7//kM1tHQtMbFyJSYpl56hM7z/yS/IyC3hX//zAFq6lhhbuuDuG4m7byT71HT5z9fV2XtYh4MaBsSn5SNXtTC7vMUHn/2CzoFJMvNLMLF2wd0vgpDoVJw9g1E7ZsT33lDHyNKJ4KgU3HzD0dA2JTQmDTtXP9S1zXj90IndKNcjBrx2xIjX1I35t33a/EDNEHUda/ZqGGBh742bXySGFo4EhcUjL6skTyCiqlxFX0cP5xeX2Ti7xMrsDKuLi8yMjVEmk5ORLkBV30pKdiF6Fo7oWrvxuqYRWqaOmDn6oW3ugo6FKwaWbmjqW3PCxB4dM0c0dMxRO77b7n1E2wQTm1NEJWaTJ1HgHhCJkY0rx0xt2atlwGvqOrsKhKY+rx0+zj5NPb63XxPjk64YWNrzn3vV+MEBDezcfMkUSaloaGd2eRO5qglnz0CcPAIIjkrCwz8cV+9gPPzDsXP1wSswEl0TGzwDIiitbKCyvh1VYyfCYgWJGflEJmSQlCmkSF5Na+cQFTVN5AqLaWjuoFBSQl19MxMTUwwMDNHc2MTQwCArS8vMTE2jqqojNzefSmUVmekZZKenMdDTzfVLF3jr0X0+/fA9nty/y2BvD3nZWUiLihkbGWV97QLr6xv09PTR2tpKX08vI8On6eropK2llcHeHkYGBzh/boUrWxfYuXGNh3dv8/TBPZ49fJPHO7e4s31l17+wvMja8iK3t6/y6M0d3rxzkwd3b/P82ePviuX+vr50f+cW927f4PH9uzx/9pi3H9/n0c42N69e5MqFdS5trrO5sQsQS0tLLC2fY25+kZHRcU6PjDE1fYbR0VFGRkZYnF9gfmaa1cVFNlZW2FhZ4cLqKte2tri3fY37N7d5+egB7z99zAfPnvDu44e8fHiP5/d3eHTzGrcvb3L3+lU2zi0xMzHO2cV5hodHKFdUkFcgITQqFk+/QBxPeWBsacmRo5rsO7AfHT1tgkP8KZDkcfjofo6cOICRlS5WjqYYWuqhbXyMY0bHOXxCDV1zfdS01TmodQQzB2uep33Ny4TPsXF1wcjGGjWNAxxW389xHU1SMxJJzUjEydWOUx5O2DvZYGymzxHNg+joH2PfwdfZd/B1dA2Oc1BtLxpahzmhexQ1jQPsO/g6msfUOKF/jEMaB1A/dgRreysMLQxx8XLB1Nqc4/ra2J5yxN7dGVNbaxw93Wjr6eDC1YucWZyl//QACyuLXL+9zYcffcCVa5dpbm3i/agXODrak5WVwfO0r3k3/jP8/Hzw8vLAL8AbO8fd50pIjKatvZHcvEyiwgMIC/bB38uVyFAf7C0N8XN3oCg3FWFGPHGhPvh72KMsERET4U9kqA+V5RIqZAU0qspoqVWQFh9OVKAXNfIipod7qC0vZvXMOHMj/fQ119LbUEmDLJd2hYiWUgHy7BgK4nwRRXsiifWkMMaDgig36oWx1ArjKc+KpEMhZKarmr4aKXJBLBWCGOoLU6gUxFOdn4RKlEx1QSrtChFNZfko89NYHOmiUiJg/nQ37bXlvPdkh56mKsZ6W6gplSDOTGWgvYmE8CBO2VtwdmaEJw9u8tbjO3Q1V1EsTEdZJKCpUkpRZgLVxXlUirJoUUipU0jJz0ymoUpOa10lZeI8FidHaKut5KOgm9SUFtNSpWBjdpqlsdP85sc/4sW9O9SWFNEol1FRJESSnUqTopiP37rPjfUFyvLSkGUlUCFMRybYTYTytDVjc3EG/vef4E9/4P/84Vv461/gL3/h99/8iv/++pc8uH0FlUxEdmI43bUyamXZDDXJeef2BkMtFWyvzcKfvuHl/ZvcvbLJLz79gIc3t5CLM2itLkFVKqBMmExpfgKSzAiaFHmU58agzI+hriiRWkkC1aIoWktT6FPl0C5PpaMkhdq8aOoK4uitENBTmU2tJI76kgT6G4XUy1PIT/MmNc6VxGgnAn3NCA+1x9/XCj8fSyJDnAgPciAswJnoUHeiAj0I9nIiKzGG3qY6Tne20tdcy9xoD2tnhhjtUtFVX0xHrZiq4gRKhYFIcjyR5vlQKQunuiwGWWEwBQJfhDk+FOYGUpQfgkwYRmVRPBUFMeTGuZMdeQq5IJqLZ4c5N9fLyydXaKzOZ2vtNPNTzVTIU1GWpdDeKGFptpOlmS6WprsZ7aimq6aU040qZntaiQrxoK6yCFlhOvGRnnQ2yykSxRMT7oK/lxlOdkexsVIjLMiaAD9zUhLcqVRmUFQYQ2aqD4J0fzKSvIiNdCQizI6kBE9S0/0Ji3DG3lmXjOwwquvEhEa4k5EdhSA3geSUMPIECQwNNCLIiyQgyIbgUAdi4z055W6MhZUGbh6mhIQ5YW6pgZ2DDoFBjqSlh5KXH0dEpDspqcFkpgWTGedDWW40ioIEGstz6KwR01YtorI4hZrSNJSSBEpyI1AIY1AIY6iTJtFUlka5IJzSrBBqi5KRpAeREe1BapQbUSH2eLjo42B3AidHPZwcDQjwc0CQHc/y4iRffPIhv/3Vf/H+O+/w6N4drl9e4+XTHarLCynISSI5JghJfgqjfc0sTPYz0tvE1rkp7l07z9byJLcuLrG9ucDG/AjDrZWcbi5luElKt0pIvTSVSlEclaI4VOIEVOIEqgsTqS1Kpqk0g66qfHqqRXRU5NKmyKFdKaCqMIlmZS5VRSnUlKTTIBfQrMynq7aIWlkWzcp8htuUNCuFVBWl01VbTEe1hJvnZ+mpL0GWHU2bUkhjeS4d1RIWx9rpbSylt0VBV0M58xM9XDk/T22FhM8+eMbdW1tcvrDMxEgPK4vjDPQ0cn/nEqP/L3tvFVx1gudvz+6OtNJYIBAn7kZciSdAQpS4u7u7u3tC3F2JQQhBAsEdmraZlpmW6d6d6bGdnX3+F+nlrfd+LufiW3Xq3JybU3XO5/eRp7WKytJMpsYucGdng8trM+RmxpKfncDS3BBXNuaYHO2ioiSTy2vT3Lu9SUdLJa01xdSX5ZKbEk1zdQErs0NUFaXz3RevGOisob+jmpXZAS4vj3FldYyttXGigl1orcvj0e46j+9ukZcRQ3NtIduX5ijIiiMq5Dzbl2bYubpIW0MRuenhVBYnU12aSmVxMnmZYf8SEf/Mk1fWRkZBk//41X7klffmVY+IyHLSwBJtI2skFbU5fkKZg8dlOXhcFgExRQTEFDkgJMt7R04gfEKFd/YLIyShjOP5IPxCEjjt6MO+w+IcFZFHUFQBASHZNxC6Q8ekEZFURV7VACkFbZQ1Taht6WVp/Sb5ZQ0YmtmTkF6IrYMXcqp6OLgGoKlvwXFxJd45IMQHAhIonzRG19gOSYU9orScqh6C4oq8LyDOu4cl2Xdcjg+EFHnnqCxvCUizT0iRI2IqvHNYHEFxZWRV9ZFT1cPKzpnY2HTOnnEhLDiK9KQMFqdnuXVli82LS2wszrM4MUlVWTl5eQVU1Tbh6hHI/mMn2C8sxyExRT4QkuWohDLvCUhxXEoNKRV9jkooc0RciSPiShwVU+CQkAwS8ifR0LdEVtUQEWk1TihoISargYSiFlLq+hyRVGKf4AkOi8qx//ie66CsbYK2iQ16pjZIKmggKCaLxWlnispr6Rkcp3dogqrGTjz8w1FQ10NSQQMFdT009E5hZuuInaMHCen55JbUEBKdTHBUEul5ZeSW1JBXWktCej5GFmfQP2XNmXMeRMWnUlrVQFl1PelZ+SSmZJKcksHA4CgNDU2Ul1fSe6GH6ckpMtMzCAgIwtXFgwD/ECrLq8jJyqarrZ2FmWl2tq/w9MFdvvnyNzy5f4fu9jYKc3O40NXN3NwC/X3DNDQ0kZOTx/j4OEsLixQVFOLr7UNqcgo9nR1MjAyzPD/H1cuXuHPzGnd3rrN7Y5vdG9vcu7HN7etbbG2sMjs5xuzkGNe3LvPw7m12b15j9+Y1nj26z/PHD3j26D6P7u1y+8Y2165cYntzg1vXr/Jg9yYPb1/j1tUNLq8usbo8x+rSIkuL80xPTzMyMsLQ8Cgjo+MMDA4zPDzM5OQkQ4P9XOjuZHRwgOHeXqZGRpifnGRhaorl2Vk2V1e5tbXJ3evbbwTE87u7PLm9w+Odazy4vsXNjRU2FqbZWr3IyEAvNdWVtLe3UltbT2BoGFZ2Z1FQ1eDwMWGEJaSQUlBAUV0VBRVl5BRkMbcwITYhEikFcQRE9iMsdRR5dSmEJAV5+8AveefwuxwWFeC9I/v42dv/hqCkCJ+Z9PHqzBaPvX+HqoEeFufsUdNU4sixg+joa3JQYB+qGoqoaiiioCyDuKQw4pLCvL//bQ4K7ENI9CjSchIICh3m57/6GVKy4hw68j5CogKInRBCWk4CWSVpRCWFEZYQQl5FDlkVWeTV5JFRkkNGSQ55DWW0TfTxDPKnrL6GsZkJ1rcuUVlXRWlVGROzkzx+8YQrVzepb6zjpcOtvd7DT+LHweEsTzw+45Hf96ipK6GgJMtJHTUUlWSQlTuBvoEWOroaaKjKoaIohYqCBM4OVpy1Muac7Sm8ne2wNNTkjLk+yTFBtDdUEB8dhNd5e1wdbTDVU+eMpREZiZHEhftTX5bPUFcz1zeW6Gurp7GsgKbyQib7OulrqqQqK5aS5GCyIzxJ9rMnzt3qjROR7neanOBzZAacJcX3DKVxPnSXpdJSmERmmAdR7rYketuTFXKe/EhvSuICKIoPpDAugNLkPeJzRXosLWW53NtaITnMj9tXLjI/2kNecixF6YlUF+QwPzJAVmIMId7n8XM/x6PdbR7c2ebVs7vsbF2krb6UYM9zZCWEEentjI+DFWWpsVxdmGSgo5Gc1HiSokMpzkmjva6SG5dWmB7q5e61TaoLchjtbqe9sozc+Bgujg1zY2WJpZFB0iJCyUmMJsTThTBPJzqqi2kuzSEhyJN4P1difZzpqKsgOz6cMyY6zA338j//9Xv+8ac/wF/+tOdA/Pd/w9//SnN1BY0VhYx0N5Ea6UttfhJ5iYEkBblQkBDI3c15RjtqyYoN4aMHt38SI3+Af/xIZ30pJVkJ1BSlUZWXRE5CENF+DuQlBtBYEEd6mDNpIY6UJvtSluRFYawbFSneNOWEUhbrSW1KAI0ZIVSl+JMf7UJm+Dmyo53ISXQjO/E88RFn8fc0xclei9O2Gvj72WFqooD9WT3SkoOIi/DC5/xpnM+Y4e5oS3iAFy1VFdy+cpkbG2tcWZph6+I0SxM9tFRnUZQVSkGqP+mxziRF2hIVZExUkAlJMbZkpTiTHH+W8CBzArwN8XHTIy78NNGB1vi56hPlbUlGpDPpoU7E+Z4hJdydlAgPksPdCfc/yx+/fcm9nXla6jIoyY8kwMuSlroMbm1N016fw8xAI6XpUXSU51KWGk1ksDuRwW5UFKVQkhdHS30Ofp5WuDsbYW2ugJmxNNoax7C1VMJITxwbMwXys0KIDLYn2NeG3FQ//M6bYmEsg42FIu5uJnh6mmFprY7aSRHOORsTn+SLk6sF3n72BAS6EBbuSUlRKl0dlSSnhuDlY4PtaS3szmhjYCSLtu4JTE4pYXJKCWnZg1jZaBIU7IST8yl0dGVQUxfD08uW1qZCchMDKc+Korksjaw4PzJifMhM9KM0N4qUGHfy0gIJ9jAnO96T6pxwylIDyYpyIcHbmtqMYBrzI8mMdCbcw4wQj1P4uRpy1loZU0NJjAykMNSTQVNDHMtTWgz1tfDq6X0+fPaIieEBBi508vHLx3z7208Y6Gqho7GSa5eW+Mt/fgV//5HPP3zEw51Nvvz4MU93t3i0c5mblxa4vDhKXVEaeQnBdFVl0V6WRG1OBMVJfuTHeZEf50VujAeZEa5kRbqRF+tJSbL/G+FQnhZEaUoAJakBlKQGUZUbRXFaMKUZoVRkR9FUmsJASzFNpSnUFiRwc22c+aFmStOjWJ24QH9TKdO9jbRVZFOZGUVvXT7NZWlM9tTSUZNHV10BDWVZNJTl0FCRy9bKDHnpsVy7tMT93avcu73FUG8HD+9eo7erkVfPdoEfefboJl989gz4kY2VKbLTY1iYGaS7vYastGhGB9tZWRzj7q3LvH5xl/Hhzp+EVjGFmTFMDbUx1tfE+uIgv//qORODe6/XF/v58MlVLi0P0lyTRVq8DzOjzbQ35JEeH0RitD/VpZm0NxaTGO1LQ1UOA921NNXkkJUSQmVxMjlpYXS3FRMedI7Sgn8Rq/+p93/9goSUXOKTc5BUOImqtikyyjqo6ZxCQ98SOTUDhCTVOCQkxyEReQ6LKnBASJZ3BSQ4Lq70JtJ04KgkFnZu+AbH4xUQg905b0ytnFDWNEHHyBYRSVXe2S+Mq1cYWQU1KGkYIySpgtJJE4ytnNE2tuWUrRunbF0QklRDTs2An/3iIPuOSCCpqMtRMQX+/Z2jHBaW5YSCDm8fEEZYUhlhSWUEROT+fyJi33GFN2TnfUKKvHPoBPsEpTgsLM9JQ2v8QuNx8wzBwsoJfX0LggIjSYpPY2ZsirvXrnNra5Prl9aZGxuhq6WFzvYOKqvqCI2IR13XlA+OnUDhpDHKWqZYnnVHRducA8ekePeQKPsFJTkqpsTbB0QRk9fikIg8QtLqSCjqICCqzNuHxHjvyAmOSarywTFphKTVERCT5+Bx6TcdlGMnFNHQM0dBXQ9DU1uc3PxIycynpbOPrp5hmtt6aOvsJTEtB3VtQ07IKmNh64C9swcmFnaYWp7GxcOPnMJySqsaKK1qICg8Fk+/EALDYrA564y+iSUKqlo4unni4R2Eq7sPYZFxpKTnkJVdQHZOARmZuXR09lBbW09f3wDd3T3k5uZjYGCEkZEJp+0cSEvPpqmphZKiYjZWVrl3+xZPH9zli08/4sn9O2yuXaSjpZnG2jqGB0fo6xugqrKO8vJKqqtrmZ2eYWxklIy0dBJiYmlramZpbpaluVkur6xwc2uLe7ducO/WDR7s3ODJndu8fGzIgooAACAASURBVHiPV08fsntjm8trF7myscrj+3ferC49urf7hkj98ukjnjy4y4M7t7h3++abuNOju7e4c32Tm1fWuLJ+kY3VRdaWl1iYn2V8fE84DA6NMDk1w8zMDPPz8ywtzjM+PEBnaxPdbc0MdHczMTT0RkBcWlzixqXL3L2+zYOdGzzdvcXzu7s8v3Obp7d3eHLrOg9vXOXG+kVWZydYmJ6gs7WJgvxcmpoaqK9vxDcwCGMzSxTVNDksLIqwlAwqJ09ibGGGnpEhskpyGJsakJAcg62DOeJyx9gv+C7CUkc5Ii7A24fe4r0j73NE/CjHpIQ5ekKYD09f4rXdOs+dH/LY6wvktLWxcHLC5fw57B3tCI0I5LjIEYTFBN84D4oqsugbaSMpI8ahIx8gIn4MLV11pGTFeevdnyMifuwnAXGUY8KHEBQ6yAlpYaRkRRGXFkVGUQot/ZNIK0ghrSiLuMwJhE+IctbZgcaudmZWlphZmuPCYC/5JQU8d35M+4UONq9dobm1CV9/H06ftUNdU41Hft/z2OsLXF2dcXd3Q0ZGChVVBYxM9PH0ccPXz4Mnnr9BXOIYaurymBhqYW6qh62lIVZmepgZqGNpfBJ3BytcTpuRHBXIh09uExPqjeUpbQx0lDh35hTmhhroqMmQEOlPd0sVM8PdrM6OsLEwzmhPC6MXmultqWair43h9jpai9PJCvcg0sWKWA8bUv32BENeqBN1yX4UhDqSHeRAbpgrjVkRtBclkhV+nmBHMyLP25Dq70RWiDslcYGUxAWSG+lHdrgPmeG+5MUGM9xczWR3C5M9rXTVlhPk7kSolyuB552pLsihpjCXzLgoSrLTWBgfwsHGlKnhC3zz1cesLU9xcXaYhsp8EsN9CfV2oqOqkBsrMzQVZrI6PkB6XDixYQF4uzqQm5bARH83M8N9DHQ08+O3X3F7c51nuzf5+MFdrszP0FFVTnFqEu2VZeQlxJKTGE1MoDeZMSHkJkTQXVvC/GAnLcWZJAacp722nPLsZHobK5kd6mF7ZZGnd2/zh29+x5//63se3b1NZUkhLTWVe72TpAjaqnJICnUjLew8YeetqciIoDY3jtbyHNanh/j44S5//PI3/O3b3/Hnb7/kyvIk+anRpET5kZsYSkFKGLUFCYx2VnBtoY/Gghgyw10ojPekIsWH0kQPypO9qE71oy0nmqaMcGpTAqhM9qMmI4Da7GBKUrxIj3EkJsiGlFgngnzMOe+sj7ubCe7nzdDTlSIjPZS5mX6W5oYZHeyko7mW/u52lmaneLBzg9999glffPSKj58+4P6NS8yNdVFVnEBaggcpsS4kRTvg76lNTLgZSbE2RIWdIsBHFx8vLXy9dPH10iXQx4jMZBfiQm05Z62Ax2l1kkJOkxbiQKSHNdnRfoR7OpAS5k1+cijTQ0201edQmBVOUU4YQT7WWBjL4etmjo+rGfPDLeTEBZIV409GlC9RQW4EeJyhICOazKQg6spTCPCyxNPFkHN2atiay3PKQAI7CyXMjaQx0hKnMCuc2FBnUmI8yU8PItjbEqczJ3F3McDHywIXF0Pszmhz+qwOWrqSGJoo4ORsTniEBy5OlhgZqFBTkcPi/AD1jYXExntzxl4XS2t1DIxk0TOQxsxCFbszOmjpnMDa9iRe3nactTfkzFkDPDxtcDhnTHSEO6E+9vQ2lTDaVcP8WAdrc/30tJWQEutNRWEc9RWpRAXZU5gWRF1hHKVpwXtwvhAnmvMiacgJoSjBg5Sg00T7WhDpa0GwpwlOZzQwM5ZE76QoetqSWBirUV6YyvzEANc2VpkaGmB+fJQvPn3NN19+yhefvubxvR3+/F/fAn/mf/70A199+oJvPn/Npy/vszw1yObFSZanB5gZ6aIoI46KnDhaSlJoLkqgJjuS8rSQN1eU6E9WpDs50Z4UxPtSmhJEWWrwm6tID6U8I5S6/BiqcqMozwqnoTiBiuwoKrKj6G0spK0yk6WRDvqbShlsKae9Mo9b67MMtVZxoa6Y3oZSeusKWRpqo7M6j6aSdK6vTnHv6jIddSUMdzWSER/GwvgAve31LEwO09PRRFdrPelJcawuTjM23M3YcDf/+fsv2N3Z5EutUirLcqmvKWZhdoT6mmJWl6eorsintamSyrJc2pqrmJ8ZZmyog4sz/TRWZNLbWsb6fB95qSH0tpbQ317GxmIfd67NUVeWzFB3BZODtTRWplBXlkhNSTzJMZ7UlqXRWJlDsLcDA501RAW5kZ8RQWZSEDmpoRRlRxMd4kxcuBsXWovpai4kNy34XyLin3l+QdG4uAeQmJrHKUt79h+VQERKhXPnAzCzdeaUrQvaxrZIKekhIKLAB8ekOSgst1eqPirJuwdE+NnP96NjZEtkfDbNnSO4+0YSGp1OY/sQcxe36R9dpKymA6+AGDR0LXA8H4S9iz9HhOU4JCSHpoENeqfs+fd3jnJCQQdZVUPE5bTeULL/7e0j/OwtAQREFBAUV+aYhApCkmocPC7LgaOSe4yJY1LsOyLBewJSvCcow3uCcrwlIM0vDp7gLQFp3jogjriCNrKqhhhaOODhH4msii7K6kaYWTiSkJBFWXEVw31DXJxb4PLiAleW92IpVy+tcePqFrOzs0zNLlFR34qNoztewTHEpuQRGp2OjpHtm+iSgIgcQpJqCIgo/LTSJM+B4/L8fL8oHwjJI66kzyExVd49Ks1hUQWOiCshICLHEVF5hKVUOX5CGaETSsgo62B0yo6SikZmF9bo6hmmqLSGgoIKysprqK1rxviUDbJKGmjpm2JqeRpdI3M0dIzQ0jfFzsGVhNRs/IIjcfX0R0peFWEJWYzMbNAxNMPA1ApZBVUCgiOwsLTjpI4hiSmZVNY0UlffzNj4NBd6BugfGGFsbILFxWUKCoqIiYnDwcERI2NToqLj6b7Qz8T4DIODwzy8/4CPX33Ik3v3eP7oPuND/YwNDTI1Ns7C3DxTUzM0NbdSXlFDS2sn4+OTLC0sMj05RX9vH6ODQ0yPTzA3Ncna8hI3rlzh1vb2Gyfi2b07fPbyOV9+/CGff/Ihzx7e48GdWzx5cPcNF+L/+A8vnjzk41fPefn0EY/v3+HBnVtvOhN3b93gzs1trl26yPXLy1y/tMbl9WWW5mYZHx9lcHCYvv5BhkfGmF9YYnl5meXlRVaXFpkYGaS7rYnOlgaGeruZHh3l4twc60tLbK2scuvKFvdvXufhrZs8ub3Dszu3ef7Tvbh7i8c717ixfpGL02OMD/XT1lRPQX4u7e2ttLa24+nrh66hCWpauojLKSAiLYumnh6nHR0wt7ZCTUsdKxtzohMi8QpwRVZVnHcO/oIDx97jkMhB3j/6Hu8f3cd7gvv4xf53kFST55Hf9/xGv5GXDjf5yGoOBV1dFHR10dJVx8nVHms7c5zdHLCwNuWEtChyilIoquw95dfSVUfshBAfHHyX4yJHOC5yhAOH3+fo8QPIK0kirySBuORxRCUEUVKVQf2kIkrqCqhoKnFSTxNZJRnEpCU4IiyIkoYKWQU5TC7N097fQ0FZEQFhQUQnxPDY6yvySwro7O2irKKUc04OGBob8Mjve06dMuGR73cYGxty+rQtRkYG+Ph6kJKWSGFJLk3NtcTGRSAjK8Yjv+8xNjiJnbUpSnJiKMuLc1JZktMW+rTWFLOxME53UyWtdSU4nT6Ftbku6sonMDPWxERXBT0NOZzPmJEWH0p3UyUbC+MUZyWSER/GleUpZoe7aSzPY3agg+GmEnIivQg5Z0KMuzWpfmf3+hB+dlTGeZLqZUVlnCdNmaHUpAaTG+FOlJsloc4WpAW7khfhTU6YJ2UJwRRE+ZIZ6kVelD+F8aE0F2Ux1dXM9eUZavIzqS/KYWNuitaqMqYHevB2PEuknxcutpaE+3lSnJVKW305o33tdLRUMz7cTW5aDL3ttVQVpFFXksXa5ADLoz2kBHtTkBhFfJg/4wPdXGitp72himvry1xbX2ZlZpzlqVF+/fwxr+7vwt//yovbNylNTyE1PIS0iFCaS4tICPUnOsCL3IQIgs87UJ2bwsp4H+1lOST4u9FWW0ZLRSFXFiboqq9kpKuNp3dv8+fvv+PHH77jyf07fPbyGcPdbVycHiHaz41zFtpMX6glNdSN/ARf/M+Z0ldfQGVGHEOtNfDH37OzdpGGonwm+zp5cnuLsZ4WSrMTyU8Opzg9kqKUcCqyo+iuyqIhP5ra7HAq0vwoiHGlJMGd6nQ/qlJ86SqIpzE1nJqkQOoygqlI8iYz/BwZEQ7kp3gQFWBFfJQ9wf6WBAXYEOB/GnNLVRzOGbO6Ns5vv3zFH374im++/JTXzx/z6atX/PbXv+brzz7n689+zbef/5rfvH7GrSsXGequozQvmrQED5LjnEhNcCQiyIT4aCvio60ICTDA11sbf19d/H308fbQJtDHiPQkZ3LTPEmJdiAhyJYYP0uivCyI9ztLpLs9gY62ZEcFkRMXTFlWDENdlSREuNFck0l8pAu25srYnlIhzO8M3fX5pEZ64nvOnNL0KKKC3MhLDyc5xgdHO11qSpPITffHw1kPn58iXC5nNXGz18HR9iRnLTUozAgnM8Gf3JRgirJCiQiww8Vem/PO+gR4W+HpaYb9WV3MLFTQ1JZAQ0scJ2dzAgKdcHGy5OxpYwZ7mxgdaqGttYzoWA+sbDQ466CHjd1JdPQkMTCS45yTEfqGsljbnuS8uxUGhgro6MrgH+BARKQ78zMXWJ7sZaqvmZqiNFZmByjNTaAoJ4aUOD9mJ9oozYshJtSZ1Fgv8pP8KUoOoLUkiY7iJKpSg958HwpiXEgLtSMtwp606HMEehljYy6DgZYIpgbS6Gqc4JydIZVFWdzfucrnr17w1Uev4X//zqunD/n45VOeP7rHD998xeefvOSjZw94+egOd65vsjQ9TH97A6uzI1xanGBmpIvW6kJ6GkupyoqiOiuCqsxwKjPCqMmOpC43mor0UPLjfCiI933DlqhID6U8LYSqzHDqcqOpL4ilIjuCop/ciJ6GXOoKEyjLjKC3sZDOmhzWp3opSglnqqeJ+cF2ZvpaWBrp4uXuVR5ur7E40M7q6AU+f7bLwlAHHz28zo3VWZ7fvcarBzd5+eAWWytzrC1MsbO1zrXNdR7s3qS7rYncjBQaasu4tDZHVXkeEaE+PH+yy5OHO+zubDLQ28r0RD93b2+Rm5VIXHQQFaU5DPa1caGzgay0aBoqM8lLC2a8r46WmkxSY71oq9t7r7+jmJ7WAqqKoqkrS6S2NI68NH+Kc4JIi3NncrCW65enaasrJCrIjZ7WChoqMwnzP8eNzRm6W0qor0ijqjiRwqwIOpsKaKndczL+JSL+iSenpIWx2WksbZ1w9w7Bwz8SDT1z3P0isDjtymlnX0xtnFHUNOWIqCLvCki8WWbaf1wGCVlNBIRkkVLQRt/0DL7B8WgZWCMpr8VREXlUtU6hb3oGSXktNPUs0dC1QEPXgkPHpJGU13pDgBaX1+UX+0TYf0yOf3/3OLJqJkgpG7LvqAwfCMpyWESJQ8KKvCcgxQeCshw4Ls+vPtijZe8TEON9AXE+OHriDbH6bQFp3hKQ/v+Ac4f3JmmPiCoiKqOOhJwGBwWlOHRMFhV1U86ccSc/r4zOli6mRsbYurjM3e0tbl5a/yl/v8b83Awjo5MkpWejZWiGvIYert7BGJudRUhMAWklbVROmiIgJMt+wb3P+o/3hDgsooS0+ik+EFLkV4ckOSCqwttHZDksoY6orPaeKJJQRkhCmaMie1RuMytHXD2C6R2YZHn1Ku3tfbi7+2Nr50BIcCQR4bG4uXphYW2Pd0AYKZn5uHj4YWJhxzlXL9x9goiITSY8JonohDSyC8pIyy7EPyQKm7POKKppIyh0AkUldYxNzJGSlMPG9ixd3X3MzS8zN7/MxqUt1jeusLp2mYXFFfr6h0lLzyYtPZv0jBxiYhPp6u5nam6R9Y0rPHr0hFcvXvLZJ5/y5MF9NtfXWJqb5crGOi+ePOXl8xesrKzR2tZFbV0z9Q0tLCwssbV5hWtXt7m+fY2rlzeZGBllZKCfrUsb3L52jZtbW9zcvMTd69u8fvKI3332Cb/77GM+efWMF48f8OrZ4zfrS6+ePeb54wdvYkwvnjzk6cN73N/dYefaFlcvr7O5vsLm+gpbGytcWV3g5pUVbl/d5PL6MtPjY/T2XqC3t5/BoRHGxidZWFxmcXGR2dlpFmdnmBwdYrCnk7G+C0yP7ZXwN5cvsrWyyrX1DXavbvNo5yaPb+3w6P/ciDu3eXnvDi/v3ebJretcW11iYXyI3s42WhpqKSku5MKFLlpb27F3ckZOSRV5FXWMrWyQUVFD29AQB1dnjM1OIaMoi4qaIvomupjZGCIifYR3D/2cg8ff5ZDofg4KH2Df8f386tDbHJcW47H37/iNQTMvzu3y2naVF073EVJUQFhJkTOOdrh6OhObFI2ukTYaOmqcc7VHUOQIopLCyCpJo6WviZyyDALHD3FI8ADHRI8iKSeBooo0IuJHkZETQVZeFCUVSbT11Dipo4KimjzKGopIK0ghqySDqJQ46jqaJGemMzo9Sc/QAPmlxXj4eXHa8Sy29nYYmBry6swW7Rc6qKyuwNrWCkNjA2zsrHF2dsTIyAAtLU3c3d0oKSliZHSAu/dvs7G5wu6da/QPdPLc5SkGhicxN9XBSF8daQlBTA01UZMXQ0VWhBBvZ/raapkduUBtWQ7ujtZEhXmjrSGLioIYyjLC6GnIoa0qjb21EafN9FgY76OvrZaelmqe7l6lr7WG+FAf+poqaS9NJyP0PMEOxoQ5ndqLM7meIt7VlAxfWwpCHalL9qMywYdUv7NEuloQ5nSKeB97iuID9tyHcB+qUiIpjA4gO9yP8uQoarOSmehooD4vnfXJEdoryxhpbyEtOpKUyHAWx0aICw5801mYHelneWqUz1494vmDHarL80iMDaGltpjNlWlaqgq4ODXAdG8rcQHuJAd50VlVTGdDJeuL01xorac4J42hrlamBnu4f2OLwoxkuuqreXjjKr//9COqcjIJ9zxPb0MtTSWFVGSl01CaT31JHi3l+eQmRNBankdfYwWzPc3M9bbQ1VBFU1keiSE+BHs4szwxAv/4b/jH3/nhm9/y5cev+fG7rynJTiMpMoCqvCTSorwIO29NSqgzRckBdFZmMthUTHVWAkkh3hSnxNNZXUFzaREfPbrDx092Ge9tJScpgpQIH+qLUylKCaeuMIGG/Hiqs8JozI+mLieEwlg38qOdKU/2oCrFh8b0MFozo2lICyU71JHAM1o4mcrhfUaDSD9zEsJPExFsTYCPGf6+lvj72eHlY83AYAPf/f5jfvjuc/70h9/zn999zbe//Yo//vCf/PXHP/G3P/6F//3rf/Pdb7/g5ZMHzI71UFaQQGay7948bJwjKQn2pCScJjrClGB/fUKCDIkIMyU81JSAACN8ffXx8zYgLtKOnFQPyvMCqcgKICXsLFFeZqSFupAW7EN5SgJN+Zmsj/ezu7nAywdbZMT7kZnoR0TQWewsVNBSPYaRjgTp8T5kJwcQ7G5DUVoYqXF+VBUnk5kQyHkHQyoLY6gpicX3vBHBPuaE+FrgeloDHydDXGy1SAxzpTA1lIaSNHITA0mKciPQ0xwLYxk0VY9gbaaEj48lLs7GnNQWR1VDBF0DGfT0FbB3MCEowIWigmQWZgZorMsnPy8eLy9rTmqKYqAvzSlTRfR0JTE0kMXBXh91NWGUlQSxtjqJ/VkDgoMcqanOJC01mK3LM/CPP7J7eYlra7N8+HiHurJsslLCqKvIorkhn6aaHErzYijJjqKxJJm6vDi6KjMZbSiiOM6b3HBHiuNcKI53JTfGgbx4Z/ITXUkIt8XbVRcjHRHsbdRwtNPF0liFEG9n2mrLeHF3l//98Y/84fff8PmnH/H7r7/iD99/y+vnT3j28C78/S/wv39lYXKYqeEL7F5d5/Xj27y4f4OhrkYqC9NIjfanNDWUivRQKjPCqM6KoD4vhuaiBOrzYqhID6U4KYDqrAga8mOpy42mNieKxoI42kqTaS1Lpio3ipLMUOqKE+lvLaa+JImawnhGu6roqsujLCuGuaFWBlorqchJoLuulOayXAZaqrmxMsNcbxuzPa3cubzE/a0VqvNSyUuMZLK/nZGuFm5vbfD68T2+/fwzXj68x+baRS6tLPHlZx/z3W+/4IfvvuTG9gZ9F1q5trXG5sYSiXHhXFyc4pPXT/ns4+d8/OETVpamGehtp7e7hcS4cEqLshnoaSIp2pOmqlRaa7NIjfWgODuM3rZ8KgqiKckJJTHSmdw0H9Li3MlM8iA3zYfSvCBS41wpywunqjiRMD8netrK6Ouo4Or6BBdaS/mvb17S0ZhPdUkSq/O9FOdE0tmUT0yoM+X/ijP9c09ITIGjQlJIy5/E9pwnlmfcUNM5hbyaPs3dozicD3wT1zksqvAminNQeC/a9PYBUcTlNBGRVkNYShVVHQuMrZwxszuPjsmZN86Cqo4FXkHxnLJ1w8U7Am3j04jJnuSomBI/33ectz4Q4/2jkhw6vheV0jG255f7hTkspMh7R05wQFCO41JqCAgr8cv9wrz1gRgCIgrsF5TknYMivHNQhP2Ce4tR7xw6wa8OSfD2USn+7X0R3jkihZCUJvuPy3BUbG8K9mf/9h6iMuocOq6AoJgqAoKyBAXFUFJYwYX2bpanprm6dpGt1WXu3dhmY2WJS+sbdHb14u4TgIGZDWJyqvz8XQEk5bVQVDdCy8AadT0rRKQ1OCqhzEFhOYSlT/LOESnePybLr35iVghKa/Hzw5Icldbg+Ik96reEtBqiJ5Q5eEQCLT0LsvOrGJ9epbVzkOi4dHT0zZGUUUVJVRtNTQOMja1wdvbC1t4FRzdvQqMS8PQLwc0rAA/vIGzPOOLjH0JL+wUaWzrJKywjK78Ye+fzCEvIIqesiYKyBsoqGhwROI6igiolxRVMTc8zMTnL+sYVxidmuLiywdr6Jj29g1TXNFBQWIp/QAjRMQksLq2ytr7J8MgECwtL/OY3X3Dvzl0+fv0Rv/nkY7Y3L3NlY50bV7d4/vQZTx8/4eLFVSYnp5manmdwcJiZqWm2t65y7eo2l9Y32FzfYH56htnJCW5uX2X3+nW2L11ic+0iN69u8tHTx/zu88/44qMPefpTbOnD58/46OWLN92H/3Mhnj9+wLOH93jy4C73d3fY3tzg4sIs89NTLM3Nsra8wNbqMre3L3Hn5jab6yuMDw/R3dVBb2/vXrF6fJL5+XmmpqYYHdlbipoYGWRiuJ+F6XEuzs9weWWFa+sbbK+tvxERD2/d5Mmd2zy4cY3Ht26+iTW9uHeHhzvbbC4tMDXUT311BdVVFZQUF9LX10drWwenz9hzQkYeBVUNrE7bc0xCEnEZGXSNjZFVVuSY6HHEpSUQlxbjhJwoB4+/z8Hj7yMkeYTjUscQkj7OUclj7Dt2AEFpUT48fYng+GgCE6L5TtqXD09fYp+wMBKqqigoy6CmpYK1nTla+pqccbBBUOQIsgqS6BnroKwmj6jUcfYfeoejIoeQkhXdW4OSF0dKVhgRkUMoyougrirJyZMK6OuroaWtgoamIgbGOpxxsMHpvCPmNhZExkezduUyI1MT+IcG4+rlQVBECNGJsWgb6hKVEENkXBTTCzPkFOaiqKyAkYkh1rZW+Pr74OjogImJEcnJidy8eZ1nz57w7MVj1i9f5PbudQaHunnm9pKAgPPERAbgZG+OoZYibg6WWBqfJMzfjahADxysjAjxduacrQm2loZ4nbdHXPgQJ9Wk0deUx1BLkZPKkiRG+hHi48R4fytleclkxIfRVlNMXko08aE+1BVmkBTkRqizBZ7WuvjY6BDuaEKchwXJXtak+ljTkR9JeZwHsa6nCLDTJeycKZGuFqT4OVKRFEJFUij5kT7UZ8ZQFB9IdrgPxYmhlKVEMdRUxfOdLbaXpxlub+TmxjLzIwPUlxQQ4ulGmLc7JZmp1BXnM9rTwW8/ecX9nStUFGYSFexNZ1MVyzMjjFxoZma4m6e7V3lyc5P16WFay/K5NDvKUEcTOckxpMaEMtzdwvLEEKVZKTy/c4PuhioyokOZ6u2gtayQouQ4qnPSKU6JpyQ1gd76CgqToyjPTKA0PY6KrERq89OI8nFhuK2WB9trzI8N8ODmFcpzU0iPCWNxbIAfvvqUH7/9Cv7xVx7cvIq342lqCrPprC+lvjidayvjxAY4khJ+noRgF6J87SlLi2SkpYqqnGTC3B3JT4hmrr8b/vgtKxMDNJXm0lZZwMSFZnY3F2gszqC1PIuvX+0y1l6+90Q3JYCqjCBK4r32OBGRruRHeFCXHklpfCARzpaEOpqSF+NBTU4oJWk+pMc4EuJrhrebIU72Wnh7WlJVmc5f//Y18CP/87cf+Z+/7s3U/u1PP/I/f/0bf/j+B374+lv+/qc/8f3XX3H/9jWaa4oID3Qi1N+OmLCzRIfZERNuQ3iwCQF+uoQEGRETZUlwoCGuTqp4eOgQE32W+Bh74iLPEOZvQaS/JamR50gOtyc+0IbUMBca89IpS44nOyqYB5sXGWiuoLM2n/qyVAI8rAjyssHGTAnn09rYW6nT31FKZWEcccFOZCf4kRblR3ywG7mJgWQn+JGb5Ed+egBB3mYE++zB3Ix1RHCy08TGVJma0mQKMiMZvdBAXmoYwd7WxEU44uFsgJrSIQy0xYmJciEvN4KwCGfMLdWwstZCVk4QF1drgkPOExMTQEpKBEnJofT3NVFRkY6LswmaGqKoqQqhryeNkbESpqdU0dGVQVtHGh9vOwIDHPD2siUxwY/wMFc+enWLp3evMtLdyNJUP+X5KbQ1lBAd6k5LXQEVRUkU58aSnRJCQXoYA62l4U0xFwAAIABJREFUtJWlUZ0VxVBTEfU50RTHu1MS70pRnAv5cc7kJ7iQn+hKVrwTyVH2RPhZ4OVsiIejIXan1PB0NMPDwZL6oiy2V+b59vPP+PyT11zbXOfXH73k7s41Pnn1jO+//pK5yWFuXt1gbWGKFw9vsb2xyPLMCJVFGXQ2VVBbmkVxWhgVGRFUZ0VRkxNDU2EibeUptJYkUV8QS0lyILV50bSWJNFUnEBTYTxt5Ul0VabTWZVKd102zWXJtFWm0dOQS0V2FDX5cYx2VtBYkkJbZSbj3dXUFSQz0lnNUGsVRWlRdNYWMtBcQU9NEZUZcZSmx9BansO9KxfprCnm+e2rLE8OMNLVwrO7N9hYmKajsZrJwT5y0pNpbailobqChupyGuvKubJ+kWeP79DWXEdVeQE716/w609e8OThHV48vcf6ygJhwT7UVpUy2NfB8sI00eF+1JSlsb0xTl56KHnpoRRkhpEa5012SiC1ZcnUlieSHOsOT6XhmRSZSR6kxrlSXhBCqK81PS3FVBYl8WR3g0vLg0wPNfHq8RXG+mspzApnfqKN65cnyE71p6e9kLyMIErzov8lIv6ZJyiqgICwDOIyGiidNEFBwwhlLVNcfcKpbO4jLCEHATFFNAzsUNSx5J0jUvzHByIclVTnVz8JiqMSyhhZO2No5YSEgh5HxFQ4LKLECUV9hKQ0OSSsyFFxdcTk9JBQMEBG1RRZVTNEZHR4+4Aob+0X4pfvHUdQXJF9h09wSEgGVS1z3hcQR0BInl/uO4aAkDxCkiq8tU+YX31wHAEhed47LMZ+QWkOCMny833HefuQGO8KSPDL/cK8f1SSf993HAFRZQ6LKuxFioRkOSAk+0YAHRbdW2/aJ6TIB4KymFg6kpVbRmNDK3NT09y9eZNb29vcv3WLrUuXqatrIL+glOSMPE4aWO71F8RUEFfSR8P4DMekNTksrsIJFUMEpTSQ1zLnoKgSgjKa/Pt+Ed4XkuOY7En2CctzUFyZtwUkEJFSQkRclnf3CSAuqYC7VzBVde1c6J8gt7AKD59wVLVNMTQ/i9XZ8whJKHNQUAolDWMU1A044+yDq0cgeUXVZGQX4eruh6KSOu4ePlRU1jK/sMT0zByubp6oamojJimDvIoGMoqqiEnJoXlSF1MTC2yszzA+Ns3kxCxDg2Nc2tiiq7OXpcVVlpfWSEnOoKqyjsKCUvx8g5gYn+HevQdcubzF6sUVHj14yG8++zUvnz7h9YvnfPj82RsBsb15mauXL3FlY52FuXmGBga50NVNX08v165scvvGdR7evcP93dtcXltlenyMqbFRlufnuLy2ytalDXaubfP4/j1+/fo1v/vic379+jVPHtzn49cf8fL5C549ecqrZ3tOxIvHD3j28C4vHt/n2b09IvXje7tcvbzO6OAAA339zM/OsXpxhauXL7G1scr6xUUWZ2eYGhtldHCAwYE+Bgf6GB0eYXJijInxvfdHBweYmRhneX6GtaV55qf2hMTa0jzrywtsX17n3q0bPL63y4PdHV4+vM+j2zvcuXaVBzs3ePHgHs/u7XLj8gbzU+OMjYzS3NxMUVERPb39NDQ2ExQciugJSeRUVDA0M+PQsWMICAlxQk4O4RMn2Hf4IL987x2OiQkhrSDJBwLvckxMAEFxAQ6JHEZCURIBcUF+cfDdvRiTQTNfaeTy3Pkhn5iN8NjrKzQNjJBUVEZKWhwrG3POOZ7GwFgHA0NtVNQVEBYRQP2kInLyEsj85DLsP/QWJ7Xl0dSR54TUEY4dfw9tNSlUpYUw01fFz+0sduZ6WJjq4O/jgrPzaUpK8/Hx86SuuZ71rUvUNjfiFRzAM7eXuPp6kVGYg1eID8Iyojx3eUrrhVaaOpswt7VEWUOFZ67PCQoP5pHPNzzy+YaT2lpk5+Zw9/49nj5/wr17d7h77xarKws0NlZSVpxDYmwIjnameDhbE+jpgK/baRxtjYkL8yYuwgdPFxusTbVJjg9DTVkGFUUplBUk0VKXQ01eDBkxAYy0FIgJOk9ZTgJnzXVwtzeju7Gc2tIsAjzsCfN1JczHGX8HS1zMtHGz0CXEyYJQZwv8zxoS62FFSbwXNWmBxHta4mmujq+1FqEOJkQ4mRHnbkdGkCup/k4UxQeQEXqeKE87GvMTSQpyoSgplFvr09TmpzDSUU9DcTYVeaksjg0wN9pHQXoC4X7uxAT7kREftfcjX19FU2UJMcF+5KUmsDQ5wtrcJBP9ndSW5NJYUUhbdSk5idEMtjfSXFFEWnQoL+/fIDUigIGWGjbnxylKjeXGygwNRZn01JdRnBpDYUIYzUUZ1OUm01qSRVVGHFtT/bTkJdCQFUNKoAttJRmkhvtRlZvKZF8ncaEB3Lm5zYtHd2lvqGBnc5mH19b53UcP+c/fPOPelYU94ndyBIMtlSQGexAfeJ4wLwcifBxZmexlZ32elAgfonycyIkLJtrLES87U/LjQvjy6S4f7W7RmJ9KZUYcuTEhXFueojY/jaRQX25tLPLo2jprkwN7f5RSIyhLCSMn0puq9AhKkkLorMijrSKf4eZqarKT+euXn/Bwc4HR1lIK4r2J9DYjMew0AecNiQo6g5eLGTNj3fC/f+XPf/iBv/zxD/zlT3/mv//8F/70X//JP/72V/7xtz/z/ddf8cM3X/H6+UMGepooykkgLsKD8KBzhAc54O9lSViQDYF+xkRFWRMWZomvryGBfqYE+p4i0Nec8ODTlBVEkBjtQlTIaQoy/QkPsCY91pWkCHvCfaypK0hlcbib2vw06gpSmeprZqqvme76QgLdrAj3PkNytAdWBvKkx3jRVZ9NQWogsUEOJIW7EOPpjO9ZcyI8zpAR4UGAyynSYlyIDrHF38MIXw9DPN0MMNARxchAhsAAB5YXhxjsbyE0yIUQfzuS4lxwd9FDWX4fGioCuDobEhnuTES4M06ORlhaneS8uw1WNvpY2hhx3tOBzPxUsnKTGBvpIy87ieBAN1ycLElOCUNV7QRSMoKYnNJEQ0sKQxMVNDQlSU0Lw9XFjLzcaMZHmijKj+P1sx2e379KWUES5YXJvH62w+71JYpzY8lLD6etPp/2hjxGLlSzNn2B+ZFmGoqTKEgOor4gloIEd0pTvKhI96Uiw4/KTH8qM/0pSvEkK8aZ+AA74vxtSQyyJ8DJiChvWxIDnfA/Z0pKmCdTg53sbK3y3ZcfM9LbRlVxLltri9y8usHnn7zkh2++4NXzB6yvzHFpbYGBgU5GR3tpbq6mrqqQ3MRQyrOiKEsLpzgtjJ7aPDqqsyhJCaGjOovilEAaihOozYukMNWf5pJ4BlpzuVCbQV1+BB3lyWRFutFcFEdXZSp9dTn01GRRkOjHhZocGgoS6KzMpDIzitaKDCoyIilMCWGorYzKnBgu1OQz0FjC1fkh+ptK+fr1Qx5eX2XiQjO3ryxzd3uN+bFeJge6WJ0d46Mn95ka7uXyxTkmBi/Q09pEX1cbO1cu8/LJA8YG+7h+ZYPrVy6RGBNBW1M9D+7ucO3KJT796AUff/SSH77/mvS0JNqaa9hcn2Wwt4n66nyG+1uoLM0kNzOWxup8Qv1diAo5T2l+PC5nDYgIdCAjyYfMZG9y032JD3dkaaqDoqxw5oabWJ5uJzfJj6HuEnpa86gpjaatIY28DD8CvS3ISfMjNdGD5rqMf4mIf+YJSShzTEyR/YKS/D/23uqvzsTO4+9rt+1MJxMXAkRIgEAgwQlBA4Ggwd3d5aDnIOfAwd3dJTjBJZCEOMRJiI5PZXY77XZntltvZ/v+XWTK7/e772Uvvq/nH3gunvfzMXlFDeQVNdgjp4yOiS2h8SJUdczYJXcCZU1jZJW12XlQhZ3yKuySVWW7rDIHjmuwTUaRwyf1UTh1Flll3e8B4xj/tuMQx06bIqOoy65Dp97lFPYqs+2AKh/sV+Hfth1C9pgG23Yf5scfHkT+2Gl27FNAWd0A2aPq7JM7wYFDquyWUeS97bK8v0OOfXInkD2qzo59Cvzg/b388ENZdsoq8+GB4+yUVeaDfQr8aKc8B49rbFWtHlHVe6diHFVnzyFVdsmdeFdRK6fKgRNneF9GjW0yKhxR1UNL7xyRkYm0tXSSl53L7MQkV5eucHVxhZrqBqTSMty8gpE9qs4BhVOo6lmhcNoUVf0LqBnYoGXqiN55Z45rmSKjrMMehdPsUVDnR3uPsPfYKXYeVuUHO2TYo6DOEVVtVE7pYGPriNk5KyKj4hkZn6W7b4Sk1Bx8A6PwDYkjLDaNsLgMLOw82Hv4JLvkTqBlZI2tiz85+dXUNvaQm19BTHwq/v7hmJ2zJC42iYGBQQYHB2lrayM3L5+0dCFZEinnLK3RPWuCmqYuunpnCQ2JJC+3kOvXbjE3u8TU5By3b60hzSsiUySmsaEVkTCH2ppGigrLaG/r5t7dB7x69YYXG8948uA+b15s8tGrlzy+v87zJ4/59O0bXm8+5+nDB6zdvsXqyjIriwsszs4wPz3FyuICt1ev8/blC149f8bzJ495uHaPa1eWmBwbZWxokMmxUVZXlrlzY3ULND569ZIvPvmYT9++4cXmM96+/ojNzZdsPnvOyxfPebu5yatnT3j99BFvNh7z0fOnbKzf5fb1FabGR+hu7+BS/wAzM3PMzMxw89p1ri4tfm9TGmZ4oJ+h/j5GLg0wPjzE9MT4uxG5uVnmpiaZuTzB/PQUS3OzLM7OMDMxyuLMJMvzM1xbmufujWs8fbDG88cPtmBi4+E6D+/d5sn9e7zceMyrZ0+4f+cmV+bnGB0dpa6+kcKiEvoHBmlqbiVJkIK+oREGxiac1tXlg1272LFvHzKHD7NL9iAf7N3DD7d/yIFDcpxQV0L+yH527d/B/kP7kDsmy07Z3ew+tI9DJ4/zxv0F/6USwS8MqvgP/RI+vzDFW7cNtM6c4aiyMiamZwkK9sPcwpjwiCB8/TzYvuN9jivKY3BWC5WTR5CV38URhb1s3/lvnFCVQ1FZhsMKO1E6vhcjLSV8Lprj52iFt6Ml/m52JEUHUlUsobRIQnhYILUNlUxMjiPISEHX0OBdvauVOW6B3viGBWJma46c0iF8wvze5RlszVFWV8HS7gJWdhdwcnfG2cPlXUOT38/p7e/j0ZPH/OfXv+TXv/6al6+ecevmNVpaanB3ssXV8TzJ0UFctDIkIcyL7OQI7M/r4+d2gWBfR06dkMP6vAHirGQsLAxRPH6YA3s/RE5mB3qnlTHSU8XO4gzudqbEBjqTHh9AoLsNm0G/oSBbQFVJNnmZSUQFuePrcB7vC8YE2JsR7WlDjJctEe4WJAdepCA5gMIkX+I8zfG10sbfWpdQeyPCL5oQ72FNZpgHmeFu5MR4I4x0RxzviyQxkJx4f6Rp4XTV5jHe00BblZSF8T7aaoool4qYH+9nsLuRmlIJTZUlrF2/wpdvNrm9PM+bpw8ol+aQk5rIzMgAqwvT9LbUMzMyQE9zHX2tDbTXVdJcVUp3UzW1BWJ6GypoKpFQIU7j7uJlJrqb8LU1ozg9jvH2Wm7PDDPRXk1WtD91uam0FmdRlZnI6kgHXQUp5IS6MFpfSG58IDVSES/u3yYjIZr2+hqa66robKnDy9mG9rpS3j6+ycylRspE0eQnByGM8CJfEEpSkCsdFRKy4kNoqywgJTqI+FAf0mJDqJCKSA73o1iUQHu5mMGmUp6tTnN7up+RxjIKBRFI4kMRx4dSLU7nxswIX754RG2BmDuL0/z3Tz/i1twYtfmZlGbEI4zwoyw9lvG2Ksa7m+isLyMrIYrVmXH40+/49os3jLVWkpcUQFr4RRKCLAn1NCY+xJ4Qb1vmLw/AX/7EH779Ld/9+S9899e/8X9/+St//v3v+O7Pf+D//voHfvfNr/ndt//Jx68fMTvZj6ONIZmpYSRGexMaYEdogC3J8Z4EBZ4jKNCMAH8TwkItiY20JyLEhsQYN8qLkmisFpGXFU50qAOx4Q7EhtoTG2ZLmL8FsaH2pMf4USZOJjHUkwJhHOM9DcyPtDPcUUVMwEXyMyIpEEViY6JGTKAd5blxFGWFkxLlQpi3Bd3lBZRmxBPv60hWrC+iOG96mnKIDrEiItCcqFArAnxM0dU+yCn1AxgaqRKfFEh0tD9e3na4OBkQE2FHeLAVFyxOoKclwxkdWS5YnsLHywI3V1OCAh1wc7fEyeU8xma66BqepqSmEHGekNioELra6rjU20JNZQGpqVHo6qrg5mGD7UVT9A1V0dZT/H6zQRcnR2Nqa8RkZoTR1V7G1GgHd1en+fT1fR7eXaSqJJOetjKmRlopkiTS01pKbZmQycFG7t+Y5HJfHXXFadSXpNNYkkZRRhClokBKRUEUZwRQKgqiPCuEEmEg+Sk+ZMW6kR7hSE68B8khdqRHOCJJ9CI11BFpShCZSWGM9bfw/MEqc+O9dDaUMzHYwex4H3NTQ8xPD3N9ZY7FuQmGh3t482aDe2urzEyPc3msj7LcdIbbKmkszqQqN4XaglQaijMoyIikKi+JytxEJMmB5CT5U1eURE+DmNrCeApFwVRJY+iqyqAiM4K2klTqcuPorhQx0VFCR7mIpaFGBurzaC3LoLMyh8GmIgabikiN9KC1IovizHfbEZLEQJqLM2gry6S/qYjpgQa66wvpqJFSX5pDb3M5Ax21FEtSaaosoLmqkOnRHrpbali7scxIbxc3ryzw4NYqd29cZf32Km2NtcSEB1NfU05lWSGD/V189bPP+PyztywuTFNfV8nGxjrdHfUE+DnR39PM5sYaPZ0NiNLjCQ/2IiEmmK7mSpprC0mM9iU53oec9FCy04OIj3SkpiyZAlE4TeUZZAv8Kc6OYHmqmYLMYPraJfR35NLWKCQ10YUCcRhdLWKSE9wZ6C79F0T8M0/uuCYnNIx5b+chPtx3jCMndDmocBpF9TOc0DBE7vi7SlTZY6f4YN8RFFT10TS0ZNteBf59uwwf7DvCj3bKIqekgaziabbLKLLjoBLbZRQ5oHCK93YdZe8hdeQUddh7SJ1t+5TZfkCFXbJq7JJV44M9R9mxT4Ed+xTYLaPID364i2MquvzgBx+yfe9Rtu0+zH55FT7cc4T3d8ix56AS2/ceZef+Y5zUNsHGOQBLR19O6p5DXlmbnbLKbJdR5ISWCRpnrTh+6ixHVPU4eFyDPYdU2S6jyIcHjvPhgeNsk1Fm20F1DqqYsOewJntkT7JrnwKHD6vg7xNMbUUdqfGpiEUSutt6SRaIcHcPRl3TGCU1I44o63NMzZCd8ifZLqvC4ZMG7D+myXZZFQ4q6bBTXoV9CqfYc1SVvQonOaKuxw55JbYdVMDMwYPolGxKKuuprWumsbGTqqomvHxD0NE3wc7RC5+ASALCE/EKjEbT4Dy7Zd+N5Z239yYoJh1xUS0RcUJcPUPQP2tBfFIGDQ0dlJVXU1JcQWN9E/29fUxNTTE5NUNdfSOZ4jxMLawwv2CHjb0zvn5BSCR5tLd3srCwxKVLQ7S3dzI/v0hCQhLOzq7Y2Tng7OxKaWk5FRVVzM8vMjs7z/r6A77+6j94/uQx164ssbK4wP27d3jzYpOPX7/i5bMNXj1/xqP1NW5dv8bqyjI3r11l/c5tnj95zMevX/F68zkvn23w7PEj7t26yeLsDOPDQ0yNj3Flfo7VlWXWbt/iyYP7PH/ymFfPn/HJm9d8+vYNb9+84uO3n/Dy5estiHj97BnPHt1nY/0uG+t3ef5gjQe3VllZmKWvq5366hp6urqZnp5lamqKqfEJpifGmZ4YZ2p8jMujI4wPDzE6eInhgX6mJ8ZZnJ1hZXGBpblZ5qenmJ28zNT42DvIGB9hYfoyy/MzrC4vcu/mdZ7cv8fGw/Wt59MHazxev8vj9btsPnnIq2dPeHL/HjevXWVsbIyq6lqKiksZuDREc0sbQlEWTm7umFtd4LiqKu9t38623bv5cM8efrRjO+/t2skPt3/Ijn17OK2jjrqGItv3/oQdB7ZxUGE/P/jJDzioJEd4UhTS6iK+Pp3CW7cNNgN/jb6ZMSc1T6Otr8d56wsYGZ/BxPQs9g4XEGWmkifNxuGiNaZmZ4iOCcHR2YpTGoqoqh3m0JHdqJyU55jifhSO70PztAJntZQJcbfHxdIIBwsDkqODKMnLoKY0j9IiCRKxiOGxARIFCWwGf0NodCTCPDE6poac1NPAzs0Rc/vznNBS5dQZDX5hUIWesR7nba244GCDMEeEhfV5rB1sCI4IYXL6Mj/9+Ze8fP2KzZcvePjwPqs3VhgfG+Ly5UGiQv2xPKdHfqaAuDBvzM+oEexph52FHvHhXpQXimiszidNEEGgnysKCgfR1lLnot151FWPoq50iNMq8ng6nsfT0RxHK30EUd4khHmREhuANDORzNQoEqMC3ikclkb42ZoR5mJFjJctMV62RHtZIQhwICvanYwQB8KdDPE+r4mvlTZBNgYE254l1s0KUag7OVGeJPnbkxhgT2FqCFFe1uQJgslLDSMjxof8jFgutVby5M4y967OcHV2lOXpYWpLJKTGhuBqa8lQVys/++gld68uMtTVSlJkCBX5YjobqpkfH2Koq5U7KwsMtDfRWlNOXWkBrTXlrMyM0VjyLssgCPVhcaSH2UsdSFNjaS/LpSAlmtszwzQWZNJVkUt3ZR5Lg2301RRQL0mlPC2KmvRIqlJDEUd6UyiIIDc5mjKJiExBHF7OdghTElmenyQ1PhxhQhj5GbE0FGdQnB5BTpwP0qQQ8gWhCKN8aSjIoDwnmWtTQ4z2NFMqSadEnEZ1YTY1+ZkIYwJJC/ciMdCF7Bg/+mvzqZMItiCiICWa9HB/Foa7+eTpGn2NldQV5jDZ10ZLWR4lmQKaCjKpzkmhUpRArSSFpFAfEsP9eHprme++/SV/+fpn/PmXXyKJD6a/LpdiYTBJIdYkhNiSFO5IQrgHD+8s8/c//p6//eFP/PWPf+Lvf/0b3/35L/zpd//LH377Db//7W/47W++5jdff8nXX33MVz99xfRYJ7/6xUteb9ygvUFKbJgzXq7G+PmaEhF+gahIG8JCL+DvbYaPuylZ6UGMD9Uz0FlGe0MepdJExMIQSvNiSIlzITnWmYqCePIzIqkryCAvJYLshGASg91ICHamQpKIWBBEZrwfojhvLM8o4ud0lrRoVwpFoUhS/InyO09hcixSQSQRHjYkh7shjPVipLsIH1d94iNsSIxxIDLUGjMTRbS1ZdHSlMfQSA1zMx0C/BxwdTbC39sMLzdDrMxV0NHYz+mTu7C11kSYHoyrkzEuzqbY2xlwwfoMunonMDbVorWjluraIr7+6lPGh7uJCPEmOSmM7OwkzMx0OKWhwAUbQ0zNNdHWU0RbRwFHJxNsbfSxMDtNsJ8NGYJg/vOnL/jqixfcXZ1lqLee2tJsbl4ZZ36ihyJJIt1NxbTX5bMy08/SZBeVeQIaS0UMtZdTkBFBdW4sNbmRVGSHUyIMplQUQpU4kipxOOVZIeSn+CCMciRP4EVOvBvCKEdykzzJifdAnOhDUWYMkrRoynJTuTY/zO2VKVpqCqktFdNUXUhFYRaXeltYu73M6tVZFmbHEYkEZAkFtDdXMdLdyNrKJG1VuVRJUykUxVKaE09DiZD2GjH1Jek0lWfQXCGkrlhAeW4MRVnhlEmiqS9+pz701ogZayuhvUzISEsRC5fq6SjPYqy9/J1VKi+JjmoJK5e7uL0wyHBHBWyocX26l/vLQ8z019BbJ2HuUh31RWlM9FTTWZtHTUEq5dIUrkz18nRtmaaqPPJEcfS0lHPr6hSP7i2zPD3M3avzDHY3U5CTxs3lGapLcpka72d2cpB7t65w89ochVIR+bkZBAe4c+PaHJ9+usnz5+tMX77E6xcP2Xh8h8nxfvq6W5ibHmV6fBAvNzv+66tP+PLjpzy4s0B7Uz6l0kSaajKJDLZBmh1GQqgjQx0lNFcImR2uo64kkfQ4Z3rbxKTEOVFdFk9JfgTS7BCiQqzJl0SwPN/9L4j4Z95u2RNYO/lzWv88e+VV2SmjxE4ZJU7pnUPrrCVm1q74hsRhdsGZM6Y22Dj5EBQpwNDcHj3jCxw8psaPdsjw4f4jbNt3mA/2HmL/ERX2HVJB9tgp5I6fRkFVH7njmuyWPfFua+LQKXYfVGXHfmV+svMdJGzfexSZwycxMr+Ib3A8iif12S2jyG4ZRbbvPcpuGUUOHlFjr6wy++ROcNbMnqikLOzdgjGwcNyqnZVX1kZJwwg9M3s0zlohp6TFAYVTW21SHx44znYZRXbJnWD3YXVkFA05qm7BB3tU2Cd/GrXTJhw7dhrjsxYkxghQOqSCq4MnoUHRHDmkgtpJA/bsV+KgvAZ75U5xROUMe4+qc1TVACuXAHRNHNh/7DQq2qbsOnwCmWPq7DmqgryyJvKqWuw5pIyStgHhiUJqWnuob+miqbmDgYFxKmuaOWt8HsUTp3F09cPK1hULWzdO65l93/ikgb6pPUbnndEzs8fEyhl3vwg8fMKJSxRSUl5HYlIaEnE+LU2t3L55h7GRUQYHLlFaWo4kV4q9kyuGpuZYWNsTL0ilrr6R8vJKWlvbGR0dp6WlDYEghaqqGsLCItDXN0BP7wyJiYLvh+EqGR0dZ3R0nNevX/Pq+Sa3rl9jbGiQ2cnLvNh4yi++/GJLLXi9+ZznTx7z+P76Fgi8fLbB683nW0rF683nfPTqJY/W11iam2VybJSVxQUera9xe/U6D+7d5dnjR7x8trGlRHzxycd8/NEbXm6+4unTZzx59JiNp495/ugRj9bu8ODWKg9urXLn6hXWVq9yY2WJwb5uaiur6GhrZ3Ly3aDc/PTMVp3s3NQkU+NjTIwMMzY0yNjQIPPTUywvzG+pKP8AiLGhQQZ6upkeH2Fucpwrc9PcWFli7dbq/2/T4sn9ezx7dH8LJJ49us+rZ0/kAa/qAAAgAElEQVR4/vidQjM2NkZZeSX5BUX09V+iqbmV9AwRvoFBmFqc57iqKjv27WPPwYP8ZOdOfvD+e/x45w7+/cNtvLf9J+gZaaF2+jj75Hawbe/7HFc7ygGF/eiZ63H9wQ2W167xqe0Sv9TMRE3vFPLHDnNESQEdA12CI0KIi48iKjqMPGk2jU01DA710tbeiCgzmYrKQtIy4rC/aIGRiSanNY+jd+YkZ41OoaWjhIG+KnqnjuFgYcD5sxp4XLRAnBZHWX4WtRVFNDdU0t3VSkR0CI7OFykoLWRueYnIpHj2yB9E39yEC052HFFVQOaYLJvB32Dvas9m8Dc4ujvjFeCDyilVzC9YkJaZzvTCDJ9/+Rk3bq2yevMGI2PDjI2NMD0zQWJCNK2ttfR01GNvbUy4vwu5wngC3KzRVpEnJsSdtrpCokI8uDI7hCQrCSuLswQGepKalkhpaR5mxjqcUj3MaRV5vJwssDA8hY2ZJuYGqgR52VGQnUiovzMXzunictGC80aaXDA4hZeVEWEuVkS6XyDS/QLRXlbE+9iQ6G9DvJcF/tbauJmq4WOpRYidIRGOpiR42iAMcUMc7UWMpxXRXlZkxXgR421DZowPuUnBpER40FwqZmm8h5qibDrqSuhrraG+LI/Z0V56W6q5fKmLgfYmlqfH6WttoKowlzxhCv1tjcyOXqKxophyaQ4FWem011VyZ2WB8f4uWqrLSAoPpKX83WheY7GY0Y56OquLSIsMIDs2mNYSMR/dX6UgJRpxXBAVmQlI4oNJ9HempUDEbGcNzTkJVCSHUi2KoyZbQJEwkdbqIroaayiVZvOrX/yMP/32N7x+svYuBHtjjrmhZspE0WTFeDHcVEJykAt5gjAy44IZaK7i9YObtNeWUCJO48GNRdavz3Ntaoi4QA/CPe0RBLshCHSmq0LMYH0hteIkJPHBSAWRrF4e5MHVWfJS4xhormZ54hL1RWJqpCKaSiTkxAYjjguiozSL1uIsxMkRDHXW8/fffg3f/R7+9D88uTZPU5EIUbQ3tdJ4UqOcyEzyJCbEgbT4IL76/DV89x389Tt+/z+//d7C9Gf425/5yx/+lz/9/lv+9sf/4Tdff8l//+oLPnr1gP/9zRf87NPH3L81RW9bCRWFyWSlBxEebE14mDX+vub4epsRF+mMKDWIfHEstRUinj+8wmB3JeUFyQhiPEmL98LX1YiIgAskRTnTWJKBNC2cCG8bAl3McTTXwsvuLNK0MPLTQykSRZCfEYyvowFhXuaEeJiREGJLYqgdIR4mZMaFEhfgSrCrFQGu5wjztqSpIgU/dwMSIm2Jj7JDEOeIp+tZ7C9octHuDOfPaWBuokVkmDsx4c4E+JzDxlINQ/1D6GnJYKArh4ebMdLcaGqrMwnwtSYm0g1Lc020tY7g6mxOemo4gsQQGqtL6GyuYmygjcuj3Tx9fJN7a1fw9btImjCSkHA37C4aY3FeC7WTMvh4WuF80Zgz2keIj/RkdKCJpZlBGqqkdLdW8uDWIj/7+AkLl3t5cGue5+tX6WkuYWKgkYe3ZhnrrqUyT0BXnZSJnmpaSlNpKRHQkJ9ItSSKmtxoGgriaSiIpzYviorsUHLi3ShM86MwzQ9RtBPiBDekyd5kRDmTGOKIODmE3NQw6kqFzIy08eDmDE/vXmF2rIu58V6mRrp5cPsKH20+pLpcSnVZAZd62pgY7GK0p4mb8yNM9NZzbbqf6zMDVOalUFuYRqEomvriDLobpPQ05lMpTSBfGEZ9STLtNdlUFyRRl59EV2UWA/V5NBal0FsjprtaQp4gmLKcOLIS/GmrzKEsJ56J3loaS7MY76mDTxRoLBWxOtPNjekOqiQxdFQKqZDEUS1NJCvJj0ppEr2tRbTV5tLVXEhVcRrdLSU8vrfAvRtT3Lk+xcSlNoZ7Grl/e5HNxzdJTwrjyuwQkyOdLMwMMtjXxEBPA831xSQlBCPOTqSxvohPPnpMV1cdP//yDb/+5RcszI4yMdrL/MwYc9OjbDy8S7oglpdP7nHn2izrt+aYneikviKTvvYSstODECb7kBLlQnKkMyNdJdxd6SPC7xzVhTFMDJaREueEJNMfSaY/GQJPkuPcqK8S0tNe/C+I+GeeuZ0PFz0jOKFl8i4vIKfC/sNqaOpbYGBqh66RFYGhcUTHp5OSkUt4lIB0kRRRdj75RZUYn3s3hKaopsOBw8p8sFuWXTJH2SVzjINHT6JjaImS2hne3yHHDz84wKHjGiipnWWfnCrbdh9lz0El5BROsW33YWSPquPpH42bTwRRCZmIJOWcNbNnt4zillLx3nZZVDWMsL7og7ahFYrqZ5FX1uaDfQrIK2ujaXgBTcMLnNQ9x55Dquw/qs7ewye3FIqdssrsPXySg8c1kFfS5aCiIfsVziCveBZlNTMOK2ijpWmKnY0b6qrayO49ipdLAA627hw7eor0tEI8fWLRPWOHpp4N6rrmHFbR5oSGMS5+EVg7+aOufw4dowvslldi/xEV9hxWZP8RFfYrnEBZQx+Liy64+Ibg7BOInuE5MnMKKK9qJF2Ui39QNBfs3DA0teaYsga7ZI6x/9AJTmoZoX32PIrqZ1DRNOK8vSfu/lGIcsuIiEnDLzAKd69AhCIxC/PLVFfW0Pm9dSfAz59z584hysokPTOL8OgYAsMiaWztYGR0nM7OboaHR5mdnae7u5eYmDjy8wvJzhbj4eFFeHgkfX0D1Nc3Mjk5/c7G9OIVT58+ZXLs3Z/6G1dXePb4ET/7/DO++umX/OLLL/jvX329pTS82HjKi42nvHr+bMu+9Pj+Oq+eP/s+y/CK508ec+/WTW5dv7alPjxcu8fThw94sfGUNy82+eyjt/z0s0/59O0bnj97ysP7j7h3b527t++wvnaXR/fusX77Bus3rrF+4xq3lhe5e215a5Sup6OT/t4+hodH6ezsZGlunivzcyzMTDM5NsrwQP//J/cww81rV7dUlCvzc8xPT23BxujgJabHR7ZyEf+AiIf3bvPw3u13o3jfW5o2nzzk8fpdNh6uvwuEP3nI+p3bDA0NUVBYTFa2mPaOLppb2khIFOAbGMRZE1MUTpxgt4wM++XleX/HDn7w4x/x3q6d/PuH2/jhBz/mjIkOBw/t4OCRXeyW/RBjyzOcdzyHmb0J957f46fn+njp+1NUtFWRVZRjn/w+Tqgrc0JVEV19LUJC/SkpzUcoSqGhsZqGxup3H9VlUlJS44iKCcTa1pRTGoooHN+Plo4yF2yM0DtzEh2dEzjZmBLi7UR8mC+F2SnUlefT2VrD8vwk11fmKCrMJSQ8gPbONpauXSExTcBJndPIKx1DRes0B48dYjP4G8ytz/PS7+dsBn+DnbMDaZnppAhTcfZwobiihNWb17lxa5Xlq1fo7O5gbGyEgYE+GhrqGBm9xHkLExwdL1BamI2flwMRAa4UZAsI93XE29ECPzcbPB3P42BlhJuDBYb6p5gc7+fx47ssLs3Q3d2MjZUxWqeOcVhmG+cM1DDWU8LMQAVtNTkMtBS4YKaBzqkjGOoq42hnisYJeQzVFXAw1MTP1oQQJ3Mi3KyI9bEm3seGWG9Lot1M8bHUwMVYFV8rbaJdzBH42JIW4ERGsCtZEe4k+duTEuRIWpgLRWnhpIS6kh7hSW5KKNLUaCQpkeRlxLMw3kdvSzWNFflsrF1nrK+VzroKHt5Y5sHqFTztrcgWxPJ87SaX+zupyMuiv6WOlspiagolDLY38tnmYzburjIz1Et5bibl4nRKslKYvdRBZ3UROYnv1ARhpD/1UiEroz2MtFSRHRNAZVYis72NXB/voU6cQmaYJ3VZ8XSXZNJfmUteYjid1UXMjvQw3N3Gq6f3+dsff8u3v/qK10/W+Ntvf0lHTQHhXtYkBlykrTSDxvw0Ev0difd3QpwUTlWekLmhLtJiQxjuatyqmhxqq6W+KIfLPY0UZ8RQJowhJdiVBF8HyjKi6amSIo4PZaipisWRHvqbqvjZqydcnx6hNDuVwowEqnIzEMeFIE0Ko1acREl6FLmpEcyNdfDtL97y1dsN7i1NUpIpoLNaSml2HCVZUaTHuJGT7EewtxVp8SH89tdfwf/Bd3/8K3/5wx/h7/8H3/0N/v43/vbH3/HH3/43f//L7/jZ569Ymh6itb6YNxu3ebK2SEdjPtlpoZRKE4kJdyYp1p30VF8y0gJITw0kIzmQ+Ch3EqK8yMmIpLwgFU8nM+IjPCjOTaClJofGSiG9rQVIMkLISvAlPsiRSB8bonytcbHUwsVSi7Qod3JTA6gvFlCUGUKIhwnR/paEeZmRFGZLSqQDGbHOTPQ2kh4TQFyQCy62+gR6mlOWH01GkhuRQeeJC7chI8mNiCBrPJzOEuZvi5fzORwsz+Drdp7YCCdCg61xdNDD2PA4+rqH0NORx8LkBL4eZowP1ZKW5IckMwJn+zOYGSrj5WpKaIAtvm7mvH52n/amCmLDvQnwuUhCXCD1DUU4OVsQGuZGW3s5Lq7nsDDXQEf7KPY2eqQl+dPZVEBCpCcr8yM0VhXQUl3EwsQAy9PD3Ls+y+WBNqaH2umsL2aiv5mx7nrqi0XUFmYw2FbBQEsZFZJE2itEdFYI372LBUk0FiTRXJxEY2HC90ARS4kwkFJRIFXiMKTJXhSkeVGRHUJOvCuRXucQxnlQnBlJRpwX+cIIxnurWb7cxfJ0H7MjndxaGufFgxusXZ+nKCeVycFuPnr2gNdP7vLy4U3urkyyOj/CJ8/v8c1/vKGtVkpfaxlNldmU5SWRnRKCJD2cYkkcxZI4KguTqClJoyQnlrayTFpLRTQXZ1Atfbc7UVeYRpEomsZSEaU58XTW5iNODqMiP5WUaH9Y0yEuxAO+3keFJI4ycQSCcAdyBN7kZwSTEetOVpIPDaVpSDPDKc9PYqi7gpaaHArFcVQVp1FZlMpofy25omjmJ3qYHGpjfKCZpal+6isldLeWU5yXQoE4iZ7OKvLEiXS2lZMqCCEjLYLpyR42n91haWGU+ppi1u6s8Kv//JzPPn7BYH8HbY3V5IuFfPziEb1tNTTXFnL72iQNlVmkxvuQFO1BeKAN00NVJIbbU10Yh1Toj1ToT2rsRVLjnUhLcCYj2Z3keCcyBJ5UlSQhyQzj7o3xf0HEP/NCErLRNnVAQe0MmoYX0DGy4bCyFvvlVVBU0eGEmi7Obr6kZohpbGqnsqqexoY2hgbH6B8YJjNHiqdfEA5O7phZ2mBkeh4zSxt09E1Q1zqDhrYRhqbWGJpcwOy8A3YO3mjrmyMjq4zckZPsllHkwz1H2CurjJmVCxk5pegb2xAQlkRFXRfaBpYcPKLGYUVNdsso8sGuQzh5hBARJ2SPnDLH1QxQ0jDaUiBOaJlsqQ8/3CHHbnmVrczEtv3HtrIT+46oceCoBtv3q7JbVoM9sqc4rmLEaU0zjI1t8PMJJ8g/AsMzFpzRNSM8NIHOzhFevv6K1VubDE/cIFaQh5yCBmo6ptg5+xMQmYSlnScnNM+iqKbHLlkFDh5VQV5JnaMnNFDW0MXdL4TYVBEmlnbIHFFC96wZcYnp5OQWk5gswj84BjevYM5bO7NXRgHts+fRMbREy8CCQ4qn2S2rxBkzO7yD43DxDkXvrCWGptaYWdji5R1Ad9cAnZ3dBPoHMTo8Qn1tHe6ubkRGRlJZWcnM7DydvX30D42ysHyNoaER5uYWmJmZY3z8Mn19A5SVVTA4OMyVKyvk5kqpqaljbGyCpqYW1tcf8OjRE5482WBpYfH7lqMFnj58wM+/+Jxf/uLnfP7xR7x6/ozNp0949fzZll3p4do9Hq7d4/H9dR6tr3H/7h02Hj3kwb273L15g/U7t3mx8ZRP3rzm1fNnWzmIl882tjIXn330ls8+esur58+4v36PJ4+esrZ2nzu3bnPn9k3u3bjBrWvL3Fpe5PbKEo/v3uL297V0S3PTTI6NM3RpkObmViQSCQW5eTTV1TI6eGlLZZgYGd6yMd29eYM7N1a5dmVpy8r0j2zE5dF3ADEzMcrC9OUtO9P67Rs8uHuLR2t3tqDhxdNHW6rE2xfPeLnxmLXbtxgYGCA3L5+4+ESqqmtpbmkjKDgUFw9P9M4acuDQIT7YtYvdMjK8t307P/jRD7eUiB9tew/Dc/rs3P8eMod3InN0F2Z2xth5WKOkdZyEzDi0TTXZf2wvckqybN//AbJH92Npd46zxjrIHd6HtY0FqWmJ1NVXMjI6QGVVCcEhfkTHhBAbF4blBSMMjbWQO7SbXXveQ+XkEczP66OqdhRdXRVKCzPpbKpgsLOBmbF+FmZGWF68zMLsONXVxRQW5bK4NMvy1Su89P0pumf12Az+hjMmRpzU0eSV9ycU15TT3ttJaHQ4UQkx1LU08HDjEQsri1TWVREZF0VLWzNtHa2Mjo8wfnmMggIpnV2tiCWZDI/0k5YWj5GRFueMdXC5aEFsqBcxIZ642hijprAPC0MNfFwu4OZgwXljbeqrixga6GR9/QZd3c2kp8dhaWnAeTNdDstt45SSDOeN1dFRl8fGXAt9jSNoqMhgoK3IGa3jGJ1Rw0TvJDpKsphrKOFkooWfrRERblbE+9mS4GtLjNd5YtzN8LfWxt1MnUBbfZK8bRAGOyMMdiUjyIW0IEcyIz3IS/AnO9qL9rJM0sPdSQx0oig9ksKMOMRJ4Qw0VzEz3MVgRz29LdX0NFcxPdxNf0sdpWIhl/s7Kc/NZKijibdP1hlorWe4s5m64jxy0xLpaawmJzmOjtpyxnvbqS3KZW6kn5KsFCpzheSlxNBdW0JqhD+ZcaE8v7lIjSSNrsp8JrsaqMpOolaSQo04mZHmcjpLxVQI46kWxTHbWUN+Yhh1uem0VxaQl5HAo5srrMxM0N3WxOaje3z5+glzQ12U5yQT6mFFZrQ3tblJ1EoEiKL9iPZ1Iis+hEJhIrHBnsQGe9FYLmVxYoCly5d4eH2BR6sLPL9zhdzkSBICnEkOckEU4YUgwImi1ChKhO+sOcNttXz27D5T/e1U5YmoyhMiTY0lKz6E7so8LtUXI00MJi8xGGlGOBkJ/pRLBJSJkykSJtJdW0JJZiKFwihyU4IQxnuTkxZEZNBFJMIEfv+bX8H/wV9//2f47u/w97/x7X99zX99/Qtebjxi/fY1nj+5y1B/C9WlORSIkxjsquWbX75lZqwVaVY0zTU5RATaI0wJJCMtCFF6KHniWIpykygQJ9FaX8yN5cvcWJrgUmcNG+srfP5mncnBRhorM2mtFZMY5kRKhCuZCV4UikLJSvTGy14PO1NlYgKsKZdEUp0fS3aSF64XTuPrqEtsoCUFwgByU32ozIuks76YlDg/hIlBBHlZEuZ3AWGSN4XiMCICLUiItCM7zZu0BDe8nc8S7mONr6MpLlZnsDY9hZujAT5epjhd1Mfo7DG0NGTQ0pDB3FgZbzcTMpL9SEv0RhDrjr+7Cc42WtifVyc12pXoAFsudTXQXFNIZWEm9ZUSPFysECQGUVyYjr2DIZlZ0SQk+qN2UgYbK10Ecd442Z2hqTqH2rJMXj+9w/1bS/zqp2+5d22OmmIxNcVimiqktNUU0VZTxEBbFQMtFVxqrWR+pJ2VyV4u9zUw2FJOZ2UO3VXZdJSLaC5KpakwhaZCAXXSWCqyw6nJjaQyJ5SCVB/KswMpzfSnWOhLrTScwnRvKnPCSAm3IyvOndxUPyRJvqRGuiEIc6UmP4X6onRmBpp5fm+Zu0uT3Jofp62ykPHuZl6srfLy4U0GO2poLJcw0l3P7eUxSnMFdDcV09daRlleEiWSBCoLUsgUBOHnak5UkANFOXGU5ybQVCqktiCFhuJ0mssyqStMozJPQGWegJqCdCpyk8nPjCU3PQapMI722sJ3y+75GdQUCynJiSYj1p0qaRyVebEUiSKQpoXQWJZOVX4iZdJE6suFDPdU0lorpr4ik+qSNOrKRbTV59HbVkZ9RTZtdYVUFqVTmJNEbVkmyTH+FOUmERbgRFZaOBJRLNmiKGoqxfh4WpGWHEpYiCu21ka0NVdRV11EcmIEE6P9zM+M8dnbTT5985z1m1foaa0mLSGMkf5GqoozECUH0VwjRpodQUFmMNnJnoT7mpEQbk1hdiBpcY4IBW4UioNJF7ghyfQnLsKeDIE3OcIwlmb/ZWf6p55XWDLK2uewcQ3EN1zAORs3lE4ZsPOAAsondbC0dkSQnEF1TSPjY1Os37vP3dv3ePTgMbPTc8zNXyGvsITEpFTiBankiKXkF5cRGhbN+Qv2eHgEkCaUUF5eT11jB1JpBSbnbNm5U5aD8krIyJ/gxx8eRNvAkqKKFq7dfkpEnJCTmsYcU9Fl14HjyBw+iZqWCQondFA8qU+sIIeCsiYsHbzYLXuC/Uf/3/2Kf7Qz/aONabuMItv2H+ODfQq8v+cI7+85wgf7FPjwwLsFaxkFTWSOaPDDbfKcMbFFkleJWFxCWmo2BfmlONi7cc7MmsaGDr7++n95tvk5l2euMzJ5DZ+gBA4eUcPNN5z65j4KKxrw9I1Ax9ACBaXTHFFWR/W0LkYWNlg7uHLB0YWM7FxyCkuwdXTFzNIGQXo2IRGJBIXFI0gTk5CcRVRcGi4ewezYc5ide4+8q39V1uSYqg7Wjt6Exabh4h2K5hlz1DQMOa1liLW1E2JJAR3tvURERJEiSGXt9h2a6+uorqpgeXmZyclJ5uYXWVheYWX1FtPzS0xNzXDj+ipdHZ00NzYx0NfPpf4B+nv7WF66QmF+AVcWl5i6PElvdw9zM7PU1dSyOL/A/bV1Hty7u5WF+IeF6eWzDR6u3WNpbpbNp0/YfPqEx/fXuXX9GteuLHHz2lXu3Fjlzo1VVleWubq0yPLCPLeuX+Plsw1+/sXnfPHJx7zYeLplYfpH49M/VIs3LzbZePqYK4vLzMzMMT05xdzsNCvz86wszHJjaZ47V6+wsX53S4m4vrzI6OAQtdU15ORIiI2NJTI0jCJpHmNDg1y7ssTywvxWPmJ+eoobV1e4dmWJhZlpLo+OMDEyzNT42FYmYn5qgpmJUeYmx7l+ZYG7N941U9y/c5PH63d5+mCNlxuPtyBi88lDPnv7ijebG6zdvsXg4CCSXCl+/oFkZYuprqnDxtYe43PmqGtqsevAAf7t/ffZvnfvOyXivR/zox3b+bdtH3xvZ9LgsNI+DhzejpziHpS1FDipp8QJ3eMYWOlyUHEvMsf3cEhJhv2Hd6GurYyPvwue3hcxMNTAysYc3wBPmlrrKKsswtvPHQMjXRQU5TAw0sbIVA9rO3NOaZ7g5ClFzC2NcHazwchUj4SkcLra61hemGBmrJ+ZiSGW5yfp7mgkTywiOiqUy5OjLK8skJefi9E5YzYDf421gw26BmcIDA9lM/gbPr54C0lhPll5EtIy0/EJ9CUrN5v+4QHiEmLx8fNmZGyQ5y+e8vajl2y+eEpDYw0rVxepqCyhvqGK1tZaAgLcMDmria2VIWZn1DHVV0Nf/ShGWkoY66oSHexBqVRIXXk+l3raCAn0IjMzmbj4cMzNz6CmdgRnB3OsLHTQVJFDW00OvdPyOFjpYHdeBzcHY9wdz2Goq4yelhLmZ09zRvUwRqpHsNRWxt1ClxAnc8LdzAl1MiXo4lniPM0JvWhAoK0+Ec4mJPvaIQx2JiPIhfRAZxJ9bMiN9UES54skzpeKrFiyY31JDnFFmhxKbnIkjcXZjHTU01iex2hPMwNttSRF+NNQlsfi+CCihChKcjJIjgymTCLii5dPWZ27TL4wmZpCCcmRwVQXiMkWxLI4Psj6tUXy0pMoEKUw1FbHcHs9WfFhpEUGUCxKokKcRk91Ia0lYlqKc8iJCyHGy56S9BiqspOozEqkSZpBXnwI3eW5lKXH0l6aw2RXAyPtdUwNdvL152+5uTTN9OglrkyP0tNUSVuVlNr8dHJTQkkKdCQx4CKDTcWIov0oEsZTI82grjCblOggEsMCuGhpQrifOxkJ4dxfXaCvsYLW8lyEMYGEuV1AEOhMarArmZHedFfmcWvmEpXZyZRlC+iuKyU/PZ6lsT4erS6wOj1MU0kOXRW5tBRlUi6MYWW0jYKMMCb6aigURVNTICQzPoym0lzaq/ORpIS/q0EVBCDJCCMnPYLGqiK+/eV/wB//znd/+I6//O53fPOr/+DB3ZtcXZylo7memvJCBjobSY0PpbE6nxJpKkViAcuz/Qx2VlBTnM7qwiXmL3eQlx1NtigCQYI/kux4rswO8euvPuKP3/4H//OrL+G73/Gnb7/iT99+xYtHq6THBxDqY0NWShCS1CCk6UFkxrqREGhNhKcZ0T4WxAWcJz3SiarciK2L8DLB76IOCUFWFAn9SQq5QFa8CwXZiRRKEkmN9yfUzwZ/z3MEep9DEONEgKcxod4mZMS7UJgVQoSvJSHu5njYnMH3ojEXLTS5aKPNRXtdLM6poqsth+bpg+hqH8LORof4KDcigu3ITA1AkhFEuK85/s762JkqEuZhSLSPBf3tNWSlRRER4MxQby25OQkEBTrQ3FTAyHATmaJIbKx1iAh1IjzEEX8vS5xs9PG8aEx1iZD+tlquzU3w+ska3U3V3F9d4ONn60wNdlJTlE21VERXbQnDHTV01hbSU1fM1cv9rEz00VAkordWSl9tHl2VOe9qVAuSaSxIojYvhvKsMMoyg6nNiyQ7zgVpigdlWQHkp7pTnu1PUYbX9yARSm6SBxKBB5U5YbSUJtNWnk5eciDd1RI6K8WMd1TzcHmKv/7qS9YXJxlvr+f61BCPbswxP9bNaG8dKzP9rC4MsTzdx+RgM/1t5VswMdhZRZ4wGjtzbdzszpKbEUVFfjIFwiik6RFU5CZRmZdCVmIweWmRVOQmkxYbSEFmArnpMVRIheSkxdDTUkl5vpDq4myaqvKQpIRSlBXNSFcFFXmJlOcm0PPQe24AACAASURBVFKZRXluAmkx76p/awvTGOqqpLMhn+6mYsqlApYme3h8Z575sW4e315kfqyXouwkRnuaEET7IRJEkJUSwUBHLbXlOQhiAxnua6CppgBReiRhQW6EB7uTGB/MR28eMdjfRnVFPk8f3WV+Zoxvf/0V67evcXN5hidr18hJjyMnI5rMlFASozzISAogLMCalGgn2uvSECW5Ui4NJzLgHIIoG9KTnAj1NyYj2Y2MZHcSox3JzwmnqjQNN0fDf0HEP/MKqzo5qXsOAwtHLB28cPIKJUaQhYGxFfsPHsXa5iLlZdUMXhrl8vgkb1685NH6fV482eDW9VWamprovzTAzVt3GB2bID1DRGBQCGHhkYgl+eRJiyivqKGquoHunkv09A4SHBKJsvJpTpzUYte+oxxV1iYiTkhVQw8lVW3YuwTw4Z4j31ufzqB4Uh+FEzrskzuBzOGT6BlZY2zhyGHld6vV/9iv2HFQiZ2yyvxk71F2y6vwwT6FrZD3P5SIbfuPbYW/d8oq8+/bDqCkro93UAy1jV109Q7S0dlLTXUDwUHhREbEMjd/hddvPuWLn/0nk3PL+AREoq5jwmElDWwcvIhJECGWlmNxwen/Ye+t4uPA73vtTZrNsr3rtb2GNdsyW2ZbZsso22LGETPNaEYjGNKMmGnEMGJmZpYsg8xs7zppmrQbOEnTnp70tOc5F+rqffu+t7nMxf+juZGu59Hv+/0+fLN+O+s37WL9Zj2OnbrAiTOGOLl54RskxM7ZjVBJJEGicCxsHZCr45HK1MhUSVjbu3PLzJ6bpnZ8s347f/fRCjZu3c/u/Sexc/LB3tUfaydvfIIjuGHuyOadh9hz4ARbtu9n974jODl5UlBYhkadgK+3H6ODQ1SUltFYW0NzfR2z0zMsLCzQ2NhMd08f2sISsrJzGRsbY2RoGLUqhoy0dNpaWqmqqCTAzx9hSCiVugref/c9WRmZxKo19Hb3MDE2zndv3zE+OsZwfx/tzU3cnp7i7csXzM9MMzMxzpMHC9yfv83Cnfml6NLIQD89He30dXUy2NvDYG8PQ329SzOvd+dmeXT/Hm9ePOf92zd89/oVj+7f49Wzp3z/5jVvX77g5dMnvH7+jO9ev+Ld29ckxicRF5dASlIyBflaGqur6WlvYWqon3vTE8z/V7Tp3tw0k6NDFGrzEIaE4uXlg7e3NykJiVSVlzHU18vo4AAdLc2LMaWmRob6epcAp6OlmcbamqUrxY8Q0d3WTHtTPR3NDQz1djE5MsjU6BCzE6Pcm5vm7uzUf4szPVm4y/evX/DyyUNmJsapr69HqVJjamaBf0AQsXEJHD12gp1797F5+w6Wr1rFTz76iC++/ppPv/ySDz75mJ998TkffPIxHy77hF0HtnLg2A6+2bycDXqr+Pybj/h64zLMXYyxEJiwctNylq/7lGWrP2Ltpq/Yd3Arp87oc+qMPoeO6GHrYEmkTEJAsA8ubg4cPnaAb9Z9zZnzxzl8bB+GV87g7GrLLdOrWNuZEhjijVgajF+gB+MTA6hUEbQ2VVNeoqVAm442OwWBwBaBiz268iJGRgdQxch4JPgDe/bt5sARfXwCfXH19EBvz26OGZwkWCxCW1xIS1cHaVmZi7Dh8ju8/L1JTk2it7+Hu/dvMz07QUNjDQODPVTX6Cgq1pKekYTRDUNsbExwdrYkUuJPSICAvdvWcP3CMfR3rMXo/BGOH9iGv5sdgV7OVBbnIA7xIyzUjwMH9IiICsHX14W9uzewY8sqDu3dwH691Zw/uYsLBjsxOLyZ6xcP4WxzFbPriyBhZ3GVnZtWclZ/O6d2beTcvs2YnDmAw/VT2F07huUFfUzP7ibA5iI+FmfxNj+Hv7UhofZGiBxvInI0JszJBH/ry0R5WSESmBDhZUWQw02UwS5E+tgjD3JBLfRBLfYjMsAdsY8LakkQ2hQ12hQ16ogQAt0cyUlUo9NmoAgLoqogm9++f81Ebzvx0RJSVFGoJCFEBvuiFAcz2dfBUHsjiXIpfi52dNaUIg/1JcLfjfiIECID3FGE+pAQHkiYux2KIA/K02MpiI9Cl65mrqeBDLmQeJEPBbGRZCvCiAnxojBRQWlGPBPdzdwZ6WF+tJ+e5iqePZhnoKMBpciP2qJ0bI3OECv2ItLXDnmAM6myEOQh7oy21zA32IGt8WUqCzJorCji7uQQhZlJBHu5IA/zp6E8j9tDnUQFuhEn9kcWKMDb6irRvvZEeNuRJg+lVpvC3EAraSopz26P8ez2GO1VRTSX5VCdl0R5WgxajYQ4kQelqVF01ebQXpNFTWESAQJL4iJC+OHdUxpKcogWehEZKkAc5EikyJXUWCmVxTn8+t13/Nvv/5X//PP/5je/+AXPH92nvqqcIm0Gyigxiigh5QXpCAMERIi8UUUF0teuo7o0jeGuSgozlRRlLU6PqqL8mZ3q5u3Lewz3NzM/2c+//fEf+cs//8DLR/M8uzfD8/vTTA62UVeeTYCbNUGe1ogDHFBJ3AjzMUURakNkgDmeNmdwND6C1dV9ONw6jEpkR4DzJTJifIgMMMfb7hxi75ukKjwIdb+GLNiSvo4qhntr8XYzwezmCSxuHcfG7CR25icwvroPo/Pb8XQ4T4rShzAfU9xtLmBx6SBeNpdwMj2Do/V5jG8e5ezp7Zw8vgmDE1s5fHA9pw22Y2N1nhB/G4QB1mjTwvG0O4evw3kCnS9gdWknYs8b5CTJUYT7YnbtJDamZ5FLfZCIBAicbhId5Y003J2cbAVioQu3rh3FW2BMoJclTpaGhAe5kKiQMNjRyPsXD9FEhVFfpmWwvY6G8jxKshPpb6okMVpEYVoMAy0Vix6N1BiaSrOp0SZSmxtPTU4c5ekK8uIkSxCRqQwgJdqd5Cg38uIDifQ3Rh5sTnK0E8pQc2IlVmjElsgCjEmNFhDkcpHESCfSFZ7Ig6zQpUeQofAnQxZAWZocXZqS5qJUqjPjmGiroreyEF1GHA8merk31U1XXSFttfnkJcuYHmqmrjiNzIQIhtoqSI4RkRkbji4/EZXYG3f7G4i87YiRLEaW0tUisuMjSIgOIsTDmlSViJaqfNJjI5AGuZGVEE1WkoLoMF9UEUHEK8IIC3IjPNiDIA9bWisXexkpSiHt1QU8mOpZin7dHeuiMi+ZZJWY9NgIOutLSFWH01pdQKMul+G2Wrpqy2gqy6MoMwE/gQ3l2lR0eWlECX1RhgcRGy0iPU5GVrIKd0dz3BzMyExSUq3TkhgfiZvAgpQkORmpGqTiAGJjovjhH76np6OeiqJspke6CPFzJtjXgbS4CIT+DthbXCAsyBZJgAWRoZaIA0wIcL+CSmpHqM91oiXWRImtCBdaIgw0RSP3QBbuglTkRLjwb8bqv+oztfXk4y/Xo3/CkKiYFKSKRBTqFNRxqZiZ26CQa9DmFNDc2ML48AgP79zj2YMHzI2O0VpfT39fD93dnaSlpeHk5ISbmxu5ubl0dnbS1NSCVptPXFwC4ZIoxGERyKJVqGPiiVHFI5fH4eIehKd/OIrYTAKEcqwdfditf5qffrySq7fs0D92kZXr9Fi5To/d+qfZrX+a9Vv2s3KdHivW7WDlt4t9h1Wb9vLh8vV8unIzKzfu4WfL1i11Ib5av5NPvt7Exys2suLbXaz4dtciTKzazLfbdhMkklBR20BlbR1Nza0MDg8RJYsmMTmByekp/v4ffsXzF6+YmJklPiWd/YePsWLdBtZt2YnhVVO+WrmBffon2bR1L6vXbmbvgWN8u0mPk6cNsbZzJlqhIS1Ti52TgBsm5hw4fAxxRDQFpRVk5pZy8boFy1ZtYu/hM3y9bjuHDS5xy8yRk2euYW7tioePCP9gKZa2rhw6do6NW/fy7ebdbNy6l70HTmBm6YCTkycJ8amECcNJSkimr6ub7PQ02poaaWmoZ2J8lLa2FlpaWqitryMuKZnmljbu3r3L6PAIurJyMtLS0ebkUlxYREW5jubGJhrrGyguLKK8tIzJ8Qn+/he/5B9//RueP33G7PQMt6enuD09xcKdeZ4+fMDjhfvcmZ1Z6jI8e/RwCQ7u3Z6jq21RJPdjUbmxtoaOlmZmJsZ5vHCfB3fv8HjhPi+fPuH540f88rt3S/GlF08ec+/2HO/fvuH7N6+Ry6Lw8fIlKkpGVkYm5WUltDU0MNzXzczIILOjQ8yNDXN7fISF+VnGhvrJSktHFCpEqYwhPz+fgZ5eJkaGGejpXro0NNfXLa1D/Vi4bm9eXHFqb25a+tza2EB3WzNdrU30tLcw2NPJ2GAfE8MDS9eIH+NMzx8t8Pj+HZ49vM/LJw+5f3uGob5e2trakCtUeHn7kpObR15+IecvGKJ/5Cgr16zloy++4KMvvuDjZcv4fMUKPvjwZ3yxehUf/N1P+dkXH/Pl6s85ffEIX6//nOXffMxPPv+Ai7fO4BUq4Mv1n7J8zUes2vgFy1Z9yCa91Ric3s/OXes4eGgbQpEnmng5qRnxuHs5YWljjJnlLTZsXsvpcyfYs18Pbz93AkN8SUqNo7BEy+59O5BGhfHg8V1y8zNJSFQT4O+Fq8CBMFEQhQU5ZGWn0tbeRE9vBwplFDduXsXe0Q5LawsuX72EsektLl+9hJ2TI1naXIrKyhkaG6extQUbB/vFjoTheTRxaiqqypiYGqW5pZ6521MUFuQQHORLbY0OdYyMkFB/zMyNcHd3IDjYEwebm5gbX8TG5BKnDu/g/LG9nD2yG1+BDb4CG6xNrhItDubh3Tm6OxoxNb1GfLyM5AQFh/S3cf60Pvv01nB473p2b17O+eM7uHHxIOeObefSmT34uJrh6nADgyM72Lf9Gwz2bubo1jVcObITu6snsb9mgIvxaZyMTnLt2BaETtcQC24gcr6Bv7XhomzO8hL+llfwNr1IuJsZoY43UAU4EOltjdDFFFmAI4pAF2KE7oS4WFFflEFfg46SjHhSlVLC/dzITlTiZmuCt705aaoIgt3siQ72pqO6hPriHNJUEUj93VFLgpCH+pIsl5AVK6O2MIvRjgZ6GyroqdehCgtAIfRbnD+NXIzzaCSBPJ8ZorU0hyxVON8vTNNbXUC6LJQsZRgJEj/y1FIyokPRCH3I1UQTLwlipK2WmoJMClNjSVKGk6aJYm58kNwkNaEeDrhZXidG6Em4ty3hXtYkSHyQ+jhgcdmAye4mUhQSEuRi+Pc/8ZvvXvDn3/2aN08XeHR7gom+VqoKM2nR5ZOXrMDN8jpR/s6EupgR5WOHzN+JwqQoSlKVyEM8Kc1MoKe+nGe3xyhOj0Ml8uHuSDvdlXnkxYYTYGeERuRKdLAjOYliqvITyI6PYmqgnfmxXsIDPVBHhXDx1B6iJV401WgZH2zm5aN5fvvLv+efvv8N71+85e+/e8Oje7OMDXbzhx9+wavHd4hTiLG8cZFQX2fyM2JxdzAmSSUkPS6cOFkQIj8HwvztEQc5kxIn5bvXC1TrtGizEklQRTDa18GjO9OU5qUzOdDJ9FAnzdWFJKslBHnY4uVkTHiQE4owAcowR6KDLAj3NUbocR1Pm9PY3dDH0fgwXrZniI9wRim0ISbMnuggS1QiO2TBVnjbnSNIcIVaXSZtDYXUV2USHxOEu9NVLI2P4WBpgIeTISf2r8TX6TKpcm/8HS8T4WeBLMAWoestPKwuYnbjKLduHMHM9BSnDLazZ/cqDuqv5+yZXTg5XCE7LRJL4xNcPbcTmxsHEblfJ8TFkCgfI/zszpCTLCfUzx7Tq8dwtrmEidFxKsqTmZlsQ+B8nXCxAKnElbBgR0ID7PD3MEcW5o6j6Xmcra6QGS+jOCuR/LRY5ka6ef/8Pm8fz9NcnkdTmZbSzARmBlpo1WnJjY+mr6GEpOhgOiu1lKXH0FyUSmNBMvX5CVRkqshQBBIT6kSc2JVs9eJyU7rCk1S5K4mRTmjE1sSILFGHWRArsSJN5kKm0o00mQtJEU5kKDwpSxVTmx2FLj0CXUoElRkK6nPU1ObEUp0eQ2myjNIEGUWJMiqyYrk33s7r+yMUZyhpr8rhl89nGeuspLM2j5y4CEqzNHRU5dFSkUNufCQaqR+x4X6oxN4kRAeQFiOkKj+JgZZyijNikAY48+L+BMkqMfVl2bRWF6CUBtJeX0p+RizqqBAqSzJJVEnorC+nID2OBFk4cdEi8lPjqSrMZLKnhcZSLZM9LTyeGSE7Tk5vQwVzg53UF+dQkpFAmiqC8Y5mHowP8WB8iIrcdNSSEBpL85kd6KK6MAexnweZCSo66iuIiRASGepHRUEWcTIJoX4ChEFu9HRVU16ayd35Ybo7a6ksz+P92yf87h+/597MCHW6PBLV4SSqxQR725OsCSNBFUyQjzkykT3hgebIwmyICLFAGmyKNNiUIJ/Fa4SXqyGxSneEAeYoI90o0ioJDbD9G0T8Nd+OfcfZuvsIFjYCFOoUpFEaJBFKUtOyycnOpyCvmIK8Qhpr67gzPc33z1/w+tFj7k1PMjkySF9vN83NjeTmZpOcnEhjYyMPHz5kamqKwsJCiotLyc3NIydHS1FRCbryaspKK8nTFpGRqUUVm0Fsch45hTVY2HmyZecRduufZu2mvazfsp+tu47y4WffsHKdHmcvmXLirNFSwXr1xt18sWorf/fF2qXY0tcbdrN68z5++vmapSvE8rU7lvoQX2/YvRR7Wr1pFw4Cd5LT06ioraS2qY6hkUEGhvrJykmnsrqc97/8nv/gP/nhD7/n/pNHlNfUYGlvz6ZdO/nZ58v4ZNlKLly6xTY9fb5Ztw03zwBc3HzZp3+cmybWqDSJBIVKEEtlBIskCDy8EUoiKCqrIEQcwWGDixw9fYVNegfZsuswOUXVJGcVk19ci666DRMLZ44ZXEZvzxG27zrEVj199PYcYc+BE+zYfRgngTfW1s54ewWgUScQHSlDE6MmRi6jorSE7va2pf+q19VW09HRwfDwMHX1jdy5e5+ZqWnuzt9hdHiE7s4upienePn8Bd+9fcf3775jfu42I0PDTIyN8/b1G/75j3/iD7/7Pa9fvuLu/J2luNLThw94+fTJ0uLS3blZHty9w4snj5c+/yiT+/HLebWunJyMdEoLC+jpaGdmYpzp8THuzM7w7NFDnj9+xMN7d3nx5DFvX77gV++/57vXr7g/f5uGmmqCgwLIzdai01XS1NBIW2szfR0djA32LcHDg7lpbo+PMD02THd7C3nZOaSnplFX18DY2Bizk1NL/Y2JkeGldaiWhnr6ujrpaGleArGWhnram5vobG2hq6118f0XQPR3tS8J536MNf1YsH50b1F2d3d2aqkncXd2isnREdrb29FVVKGrqKKvf5C09Ew2bNzMuo2b2Lx9Bx8vW8anX37Jl6tXL8aZPvwZH3/1JR98+DN++tnP+eLrT9iycy2HT+1l5bdf8Pk3H7FuxyoMLh/l5199wMoNn/Pl2o/R27+Bk2f2o39wK0cObef6VQMszC5hY29GQLAXXr4Crhpd4NqNSxw8so9DR/ezbsNqzl08RWGJlrjEGKIVUjTxSjq6WyjTFVNWUYSvvxfHDQ6zYeNarGzNaGyqZWp6jL7+LpKS4/DwFODsYo9KrUTg5sKVa5eRKaKpra9hcnqKuqZmhsbGiUtKxi8omFBxGJ6+PqRlpNLR1U5ndxuj40PkF+RQUVlCclIsHu7OVFaUkJYWh8DVDhs7Y/z8BPj6OnH5wlFOHt2F6bVTWN48h7OlEX4Ca0K8nfF0tMDK+Bp25jcJC/ZH4GDDpQsGREgCiVGG4eJggvnNs1w8tYcje9ZybPdaju9Zh82NU7jbXMXJ0hA70wtcv3iI00f0uHJanzN7t3B27xauH9+D5cUj2Fw+jt21Y9hdOYrZuT0E218m3O0WYsEtAmwu4W95iRC764gcjRE5GqP0t0csMEEV4IDU3ZxguxtI3C2ReFgT6WOPRuSLNjYKeYg3SqEvIi9nSjMTGelqRBMZSkNJLq6WN4kM9KSjuoS5wU7SYyLRhAeTHhOJUuRPkKsdEQEexIgDiREHkhAlojw7mcczI6QqF8Vs/k6W5MbLkfq5kiIXExvmR3VOEoogD0pT1WQpw8hUiMiQC1GHepIQ5ku4pwMakT/pKilv7s3QXVPGm4VZKnJTiQr1IU0TSXtVEVlxkWTEhCMLdkMT5kmgkzFSbxvK0pUMN5cz0VVPYaqGhCghySopoz2tizK3//FP/OmHX/Gf//OP/PrdczrqyogK8iRQYING4k+s2IdgJxNCnIyJCXFDFerGTE89/GEZKcow4iNDaSrTUpSuJj4igPiIgEUvRagrmfJgKrOU+DkZkSj3ozxHQ2dtEd0NVUwOdGJ69TwutsbUVeTw6O4QP/zqKf/w/SPev3rEu2dPWJi5w2jPIL2tTczPDFNTUcDYUDv5mfEEeTsRHeaLr6s1fm5WeLuY4+9mgb+bBYWZMXQ1FlOQoUAS7EJjdQEvntwmOV6OONQHB0tjbEyNCPB0QRTghSYqjIKMeHKSYwjyssPs2knc7K6hkHgiF7kQI3FELbYnMsCMAGdD3CxP4mpxAjfLk7hbGSDxuYU8xIqkaLdFeZr7dYJdryLxMaYoVYSuKJnWhjwqSpKIDnfH39OEsCBbRP6WuNmew836LOH+FpRlRBAsuE6Yxy1CXY0QChYFbNamJzC+eRSj60c4ZbAdg9N6XL56CEvrCygV/hRo1bg7G2FtfBw7k2P42Z/H3fwYYrdLhAou4WhyCh/nm5hcOoTA1hB7i/OEBTuQmSIlMz2SSxf34e1piiLSGyPDg4T62BAvD8T8yjGUYV40lGvJT9OQnagkL1VNXqqG6qJMGktzKcmMpSQzlpf3xpntb6FVl0NlbgKj7VXU5SdTkirnyUQXraVplKcraClJpiZXTbzEDbXIkeIUMRlKbzKU/w9IpMgEpMicSZE5kyp3IU3mQnaMB9pYX7SxvhTGBaJLDaM2O4q6nGiqM6KoyZRTnSFDlxJFUZwYrSoErSKUHJWQvDgJeUkRdFfnMtRayrOZHu6NtVKbl8B0Xx09NXk0l2XRUppJRU48WTFiMmLElKapKMuKIUMtIi7Sj5JMFTWFKQy26qjKT6KrrhChjyOJChGNulxmhzspy0vh6b0Jnt6bYHKwjYH2OjrqK1iYGiM/NZHqQi1d9dXcGRuiJj+X0sxkcuJVPJwa4f74IBW56STLpehy0siKVVCUlkBHZSl3h/toLS9hoLGGuf4e3j6Yp64wj5x4FeVZ6bRWlTLS2crDuXHuTo7QVFlMepyKsEB3ejqrePRwGHGYG/W1+XS0VTIx1snThzO8e7UAf/kf/P43b3h8b5yZsQ6Ge2qIlQfg72FGrMKXqFBb1BHORARbIgk0RRPlTJzMmQiRBcG+1xEG3iI63A5VtAtSoS0FudHkZf9NNvdXfZY2zvgHiYmUaYhNSCU9I5fEhFQyM3Jpb+2go62Tprp6WusbGe3v59HteZ7eu8PC7OIKzquXT3nx8gkLC/eYmZni9u1Z5ufnaG1tJSUlhcrKSnQ6HdXVtTQ2NlNbW49Wm09sbDwyuZqc/Eq8AqSIImK5ae7M5ys2snKdHuu37OfrtTv4ZsNuVn+7i627jrJzvwFrNu7h8xUb+eLrTXyxajM/X7aez1ZtYc3WAyxbs51PV27my3V6fLxi4xI4/Bhn+nKdHl9v2L0Uc9LTP45QKqW5tYGxiWEmp8d48eopE1OjdPZ10N7TxpOXTxmfmSCnIBdFrApnDzfWbt3ETz/7mK/XbyBIFEGJrgGhREFASATS6FgEHoGERSjQJKZjaedCeLSSKKWG8GglvkFCvPyDsbJ3Yt+hYxgaWWJu74m9WyAGF2+RW1xDfFo+6dpynDyCMDK24fDx8+gfOcP+Q6fYsHknersPcsPYChc3X5ydvXBy8sTezoXgIBEJcYlUlpVTmJPDSF8fVWXFtDcvLg1lZqRRVFREX18fzS1tjI1P0tPVvVR0Hh8eWlpYevfqJU8eLPD9m9e8fv6M92/f8Kff/46//Ou/8Icf/om3L18sXQxePn3Cq2dPefPi+ZIf4vHCfZ49esi7Vy+XQOPJgwXu3Z5jcnSEtqZGtFmZZKamUJyfR3d7GxMjw0uG6rtzsyzcmecX797y4sljFu7Ms3BnntfPnzE/M01dVSVNjfV0tHXS1dVDT1c37W0tdDY309fZxlhfN5ODfTy8PcPMyCDDfd20NzdQU1FJR1s79+4t8ObNGx7dX+DFk8fcn7+91H/40QfR19VJZ2sLbU2NNNXV0lRX+/8Dic6WxiVjdW/HIlT0dbYxMTzAnZlJZidGWZif5cGdOWYnRpkYHlhacJqbmmRwcJCOzm7aO7roHxgiLT2Tbdv12LBlK3p79vLZV1+xfNUqNmzbxoeffcYHH3/E333+GT/59BN+8umHfLL8Q37++QccPrWfzbvWs2LDcj7/5iNWblr8uXbLCvYc3MqlaycxvLy4037m1H4uXTiE/r4N7D+ym4vXzmLrbMkRA332HdrDrv16bN25mT36uzA4d5KWzmbyirWESkJIzUqhsKyAW+bGePp54OHrycWrF7hxy4jqhirm5mepra9BrpTh6e2Bf6AfFlbmuLq6cPbsaQwMTpCdncnMzBSzs7PcuXufgpJybBwccXH3oK29k7aOdvoH+ygpK6a0rJC+/i5KivNITYlHo5bzymSa7OxkcnNTcXN3wMPLAaHQh4iIQASOppjduoDVrfPYmV3C6sYFgjzscbQwItTHhfSEGBJjonFzsuP6pfPcvHqB5Hg58WopAV72XDyxFw9bI25dOMjRnd9w4+w+nEzP4et4Ey97IxxMLnDT8AgXT+zl3GE9DHZt5PLhXRid2IvpWX3srp7E7toxbC4dxtHoGF5mp5G43kQsuIW/tSGB1lcQOd5E6mqBwsceTaATYmdjZF7WhLkYE2hznXAP4SujJAAAIABJREFUK6RetigCXQh0NEcW4IaPvRk+9mb4OVkRGehJfrKaGHEg8dJQwjyd6aktpywjkbKMRAqTNWjjlYR5OhMXHkKsJJjMmCjiwkOIEQWQppCSl6CiuTSPFl0BoR6OSHxccDG7RnxECKUZ8UT5CUiXh1Gdk4QswA2hwBJVsDsyfxekXvaoAt2I9hOQECGkq7aMhYkhXtyZ5NW9aZrK8ijLSqSpTEte4uJlIEboiSJYQKZKSLoimOocDY8mOpnqquWPv3zBQHMV4X6ueDtZEiX0p7a8kKbqMvjLn+Evf+bu5BBJynDCvJ2Rh/oQFeiGvdEZBCbn8LW+jCzAkYLESDJVYbTqcshJiEYaIEAZ5kN0iAdxUn/ipP7kxISRqQyhODGS4uSIxVnM7Biigl1RCH25PTJAXloiyRo5f/r9r/iXP/6K//nnX/Eff/lH/uMvP/DbX71lYXaa0a4+hrt6qSkroKYsl6qSbHrbaogW+yML9yc7WYmd2RWCPe0ID3TFxfoqUUJ3aotSqSlMISE6CIXYF41MREuDjtnJAV4+vYs8PJSTh/biYmuOr5sjcTIJicpwkmMiEPk742p7nSihKznJkaTGBBEndSYx0gl5kCWBTob42p0j1PUqoa7X8LO/QKSfGVIfEzRhTsRJXEiMcEMeZIOv3UUkXiaU5sWSrBEiCXYiwNOcIC8zgr3NCXS7ia/zNVytzuDrdJm6QiUSH2NihHbESZyQBVriY38eJ5tzWJgZcPnSAQxObuPKtcNcvnaU6zdPolAGkV8Qj5e7KVYmJzE3Ooy33TncLI4R7nGFcC8jnE1OIPIxx87YAGvj45jfPIar4xUEDpdxdbxCV2sB8TEBqKN98XAyQhPti1rqRbifPUnyEIY6alCIfZEGeZCXqiI62IsUZRgV2iRKszSUZqjpqMqjr66I4eZSuqpy+cWjScrSlbSWpdNZkUWtVkNVtoqGgnhqctXkakJIkLqSIHUlTe5JqsydlGg3UmQCUuWuSzCRHO1CotSR1GgBuRo/ipJCKEkMoSg+mLJkEdWZETTmKqnPllOdHklZgoRCdSh5yiAKlaEUaETkaURkqUOoylZRlRtDb00OHZUZ5MVJ6KrKobU0jRptPPV5iTQUJlObG09zSRo9VVo6K3OoyomlLEvFQHMxRWlyhlrL6KrLpyRTRVG6isggAfXlmXQ3ltFWU0ijLpeJvib6WyuJlQmZHurlzaMHjPV0ESOVUF2YT3aChtrifKoKcsnSqKjSZlOanoQ2PoayjGT66qsoSFJTlpGINlZOU1EOk+3N9NSW82hyhNbyAnpqK7g72kuGWsZwWx3tVaXMDnfRVl1GtNCXFFUUwd6OFOXHopD7kpQoprFBS0pyBJW6LCrLsiktTKOnrYrnDyd592KetAQpqkgfKosTGezSERPtRVWBmqaKRCKCrfETXEYcYEKgx1WiJdYkx3oiFVkQGnCTrNRgAn1uoIx2obxY9TeI+Gu+hvoW6mqbyM0pIDMjl9JiHbnZWrIysmmub+D29Az35+8wMzbGQFcX08ODvH36mO9fPGNhfpY78zM8fHSPhYV7DA8PUltbTVFRAUVFRZSVldHd3U13dze9vf309Q3Q3NxKYWExSUkpxKgTCAiJYv+R85y7bMaFqxZ89c02fvbpapav2sK6zftYvmrL0kVixZrt/PTjlXzx9SZWf7uLT1ds4ItVW1m5cQ9rt+mzbM12Vny7i12Hz7Fl7wk+XrHxv8nlvlq/kxXf7uLjFRtZtWkvBoZGRMpl3L4zw8vXz3jy7CE//O6fuP/gHpNzU2Rqs4hSyLFxckBv3x6+3bqVDXo7WL1pI6cuGRKljmV6/gGahEwOHTvHgcOnOX7qEgKPQLLzyrGwdeas4XWE4TJ8AkWcNbyK/tGTHD5xGmMLG2ycPZDFpdM9PIdnoJTVG3djbCnAwS0AQyNLzl0xxcrODf0jZ9iwZQ/rN+1i87Y9XLpqjI+/EP8gMSEhUqJlMVhb2aNWacjPzkNXUspQTw/9nZ3UV+loqq0iJyOdID9fkhIS6e/vp7GphaqqKurrahgfHmJ+Zpp7t+d48+I5//CL93z/5vV/A4RfvHvLb3/za377m1/z/u2bJdP0/xci/t/l59fPn/H333+3KIZ78njpd+ZnpmlvbkKblUlBbg41FTpGBweYn5lmYmSYydER7s/f5uG9uzx//Ii5qcmlONP3b15zf/42FaUlSxDR3t5Ja3MLjQ11NNfWLvYTutoZ7+9hZmSQkZ5O+rva6elopa+rm9npGZ48ecbDhw95cPcek6MjNNRUU1FaQk9H+1Lhe6Cne+mS86OArqGmegkmWhoWbdV9nW30tLfQ0dxAR3MD/V3tTAwPLEHD7alx7s5OMTsxytToEDPjI8xNjjEzMc7o6Cj9A0N0dvXQ1t5JYVEJV68ZceDwEbbs0OOLr7/m67Vr2XXgAB9+9hk/++JzfvLpJ3y47Av+7vNP+PSrT/j55x+weuPX7D+2i6++Xcaabav4ZOXP+XrjMpZ/8zEXrxlw6ZoBR4/t5NqVk1y5eAz93es5uOdbduvv4ODxfVy4embROaG/ix17tnHW8DQiaSgVtTp8g3xwcnNEGatArlYgkoZx1vAcplZm3DS7hZuPB4lpSYxOjZGQmsgjwR9wdRegUMkJFYUQGByATldGRUU58fGx6HRltLe1oNPpyMnNw8svkLyiUmoaGmlr72Rm9jbDoyMUFOVTUlrA0HAfVZWlhEtCiY2V8czmJXFxchQKMXYOptg7mmBvb4yXtx22ltcwvXmeK2cPcsPwGOeP7cXdzgTTq2cJ8RaQkahGV6AlOy2ZkvwcktQyygvSUUeF4GJjxGG9dfg6GONmdRnDw9vwsr6Cq9kFPK2u4ONwAw/r6ziZGWJ09hAHNq/i6La1XD26B6MTezE7dxAP80u4mp7F9vIRBMYGOF07jMT1JhJXY3wtLxBofQWhww0kLmao/BxJC/cm0t0CubcNEhcTgu1uEOlhTZSPPapgV9KihVRkxlOXl05GTAQdlcWIfQQkyyWUZCQg8RYQKwmmMFlDhJ87CRFC0pURJEQIUYT4EurmgCLElyx1NLGSYNRhgWSpo0mKCiNeGkqgwBY/JysSIkOR+rnibnWT8qxEctQRzHQ38niij0ylBImHLeGedoR72hHh7UC0jxPxYn/CPJ0pTk9EFuLHcFsDyXIJuQlKEqNFaKQBzI/301ZVQI5GTKSfA1H+DihDBMSJPdFlxiAwv0x+ihJdTjIiXwHhQd5Ig33wFtiTmaThzdMF/u2PP7AwM4pCEoxSEogsxBv7m4bIAhf/TojTTYSuZoR729BdraWuMBVdbiLvn96mtigdbZKchMhAooNdiJd4oQhyRhMqIFHqhTLUmUCBKZFBbjRVFDA3MkRanJp//9c/wX/+C//xv37Hf/77b/mPv/wjf/rD97x/9YCF2Sm6G5soSM9AIxPTWldKZpISU6OzhPq7UFWaha3pZcyun8XJ4ipWN87h6XiLwswYvB1uYW10mnB/JyQBAsoL0mmoKSFWJSU1UUlOajyezraE+LqTpJZRnJ1CqI8LPgIrfAQW+LgYEyl0QSZ2Q+xnSUyYPYoQC8K9bxHmYYTUx3ix5BtkhdTHhAhfU+RBVqQrfEiVeREncUERbEuc2JV2XRLleXHEygMI9DTH08kIL+freLsYEehmjMjHHG2SkKy4IKZ7S/BzvICLyVGCXS4j9THGzeYU9pYGWJid4LLhXgxO63HtxglOnNrNwSNbCQxxITYhHEsrQ86f2c2lszvxcjTEx/4cEs/riD2uoQ73JMzXEgeTk3jaX8LR8gyKCFciw5wxu3mM/GwZgT7mnD66BSeri8hFroj9bGkuz6AwVUZvYwm5KTLSYyOYHGikuiCV0c5q2qq0i1+kU5XERfhSkaWmIiuG+yOtfLcwSmtZOm26NHLUoZSlRVKTq6YsLZJMZQCxYmeUIXbIAq3JVPmQrvAiVeZOqsydNLkHqXJXkiIFxIc7kRLpRmK4C+kyTwoTQihNElIQG0hhXBAVaRLqsmTUZERRmSqlPElMebwIXUIYlUkSKlLCKUsNpzZPSZ1WSaLUg3SZL7qMaLJVgeRqhORpROSoRZSnymnIT6K5MIX2skw6yjKpy4unqSiZjoos7o+0UJQmoy4/gZqCRIrTFQy0lFKVn0BtUSrxUYGkasR42BsTFx2CLi+ZRIUYabAP1cV5TA328PrRPQbbmuhprKa5opg0tYyagmy6assoTNYw0dnEUHMNxWmxFKaoqdKm8v7BHF2VBcz1ttJbU8xwUxXlWfHMD3UyN9BKcVos0/3N1Bdn06zLJTtRgdjfBV1eKtkp0WSkRXDx4k4aGrLIzpJRWBBLQ30uqUkRpKdEMTncTHpiBJnJUWQkS9HI/EjSBNHZnEd7YzY83QEvtiL2syQjLpCaYhUiv1u4OZ7G1eEU4SJThEE3KNJKCAs2QRhsSnZG6N8g4q/5piamaW1uo0ZXTWVpBYW5BeTn5NJUV8/06Ciz4+M8mJ/n7swMo/39jPT1cXtykrsziyKwocF+enq6aG9vpampgaqqCkpLi6moqKChoYHi4lLKynSUl1dQXFxKTnY+CfEpREbICQwSse/gafT2nUT/2EU27TjEZ19tYPmqLXy5euuSyfqjL9ayYs12NmzT55sNu1mxZjur1i8K7VZt2LNUpNY3uMJlEweumTtz8NRVPly+/r+Vqr9cp8eX6/T4dOVmvtU7zKUbVpSW6Xj//jt+/etf86tf/Yrf/+GP9PYNUFiqw9jcioPHDNh36BhfrlrLTz5exqGT5/AXSlEnZZBTpEMRl4Grj5AN2w/wyZfruGpsS3JWIRl5ZXgHSbhmYoP+8TMcNjjPhu17OHDsNNZO7lQ2tBGfpsXVN4yYlHyumjiyU/8Ue4+c48T5G+w9fIajp69wxciC/YdOsW7Ddlav3cyRI6fx9Q0lRp1ASKiEiEgFAYFCXAWe1NXUU5CTT3J8AkM9PcxPTzAzPkJpgZbQQD+EQf401NcyNzdDa3sbNTU1jAwPcmd2hscL93n78gW//uUv+P7N66UI0cKdeR4v3OfVs6e8e/WS18+fLYnifgSIHyHiR3D4ESZePn3CL797xy+/e8fr5894vHCfh/fuMjc1SWdrCxWlJeRlZ1GtK2dsaJD787e5PT3FvdtzvHr2lO9ev+LhvbvMTk7wy+/e8eTBAl1trVTrykmM1aBRq2hraV8UxzU109rSRGdz86KzobeLqaF+Bjvb6G5e7C70d3cw3D/A7PQMc3PzDAwMMD0+QXd7G0V5WvKys+hoaWZqbJSxoUEGe3voaGmmub6OuqpKaip01FZWUF9dRWNtDY21NfR2tC4BREv94lrTSH8PkyODjA/1093WvFS4npscWxLQzU9PMDU2ysDAALNz80zPzFFX30hKajqXr1xj1779fLt5C5+vWMGKNWvYra/PJ8uX8/Ply/jpZ5/y8+XL+HDZZ3y07CO+XPMFn3/9GfuO7uabLav/6xrxCZ+u+oifL/sJew5uZa/+Fvbt24zRtVNcNTzO8YPbuXzmEEdPHeT0xRMcMdDnktF5Hjn/gJHJNULEQZRUFCGLicY7wIvkjBRSs9K4aWqCwdkzHDh8iPOXDNl1YB/hShk1TQ2UVVdi7WiLtaMt7j4emFiakpmdQUpaMo2N9VRXVxKjkpGcFEd5cQH5ebk4OggIChbR1d1Pb98Q8QlJ1NU3UlVVRXp6Kl3dbYyND5GTnYaNtRlJ8Uo0qkgS42QIBNbIFGFIIwPx9LTDw9OG65dPYmZ8Diera0QKPVGI/RH6OHPp1CEczG8QIQygrrxkEf7aWhhobyBOFoabrTG2N89z+fhezC8exdHoNFaXjuB44xTu5hcJFZgicjPH2+oqDjdOY3z2IKf2bOD49nVcObIboxN7sb50jCBHY3xtr2B7+Qi2Vw7hePUQ0d7mRHqa42NxnmDbawgdbhBqfxOFjz0lcRLUAY7E+DsgdTUjyNaIMGdTQp1NkXhYExPiRbS/K8mRQmTBXuTEyhF7uZAQJUIW4kOmOpJkWRhetiZEBXqgEvmRGCUkWRZGRkwEKpEfUYEepCokZKojSZGLSVdJKc2IZ6qnmfhIIcFu9mRpokhVSPC0MSbY1Ra10IcsVTjdVYUUJirQCL2I9nMmQeKHRuhFqJM5Ui9H2qtKmRns5c7YEC2VJQy31fF8foIsTRRqsR+NZfnUFqaTnxBBpJ8DIS4maETuJEp9KEmVM9XTyKPpIVRhASTIxWQnqfFwsCQrOZbejhaeLNzhn3/7D8yPD1BTokWbosbL0ZwAF2tqC9IoTIwg0P46GpE7KdEBlKTKaSnPprEsm8q8ZML9XcjQSEmIDCQqyBllsAs5ahFatZCiJClxEi/SlCLC/VyJjQwjNiqSiYE++D//zh9//2v+8m+/Bf7Ev/z5F8xN99DTWs3MaD91pSW4WFmgkIZw3fA4gd4OtDeWMdbXTHN1Ph72xoR6O2BpdJa5kQ5aKnLQJkWTFSdFGuCMr5MJ+WkxhAW6ExLgTkaKmvvz4zy4PcloXwfvXz3h7bMH3J8eoSQnmbS4CDSyQOLlgeRnyEhUBaAIc0bsfQtfu3P42J5F6mOMJsyBGKEdyhA7NGFORPpZEOFrTkK4O4lSD+LErqhCHEmO9GGwQUt2fDhl2ljSNULcba9gfeMkAa63CPUww9n8NDESZzI0ATyebiQnzp8Qt6s4mx7GxewINjf3Y2F8EOObhzG8sJuTp3Zw5foxjhns4vDxnUgi/QkWeWB06zSnT+3i/Ck9PBwv42F7nmCXy4S6XqU4S4lSIiBAcI3wQEtszY5jZXKUqxd2censDrxdb9BQlYbI3xpxoC1ykSvhfnakK4LRhHujy43l/kQHL+6OMNlby8xAE++fTnN7qInchHByE6RoE6XU5SeQKvdnpKWU2b5qJtrLKEwUM9yUT22ektLUCErTwkmQuuJnb0iI4Dppck/yE4LJiw8iNzaAHI0/2Wo/stW+ZKp8yFB6U5AoXCxQK30pSg6jKisaXXoEFalSqjOiqEgRo0sOW3pVyWKqUyRUp0ioTJVQlSGlLFVMTVYkFRmRVKVHUpwURnqkJzkxQRTGCsmUB6JVhZCnEZMjD0GrDqM0IZL8WAkl/zVR21mRgS5LQVW2ioqsGErT5OQmhFOaqSQ9RkhNQSLh/g5U5iXSVJ5FaZaG8d5GWmuLqSzOojAzgdGeZiYH27g71c9IVwN5qSrqSzLpaypHl53ASFslD8Y6eXd/lJe3B5joqOTxeCd9tXmUpSoYb9dRnCKjp0ZLjTae4nQ51fkJlGQoSJQFUpypoCRTRaI8AG1SJNq0KKIiBIjFdtTUpCAQXCE+PhiF3JfYmGDev7tDgjqEIq0atdwfqciF1PhQulq0dLfmwbsNDLYVMzdcj1rqQWSwHemxfkgCTREF3iLI5xruLqfxdD2NRGiCn5ch3h6GSMWWf4OIv+a7PzdHd2sr7Y2NdDQ10VBVw0BXFy8fP+b969fcn5tjZmyM+akpHt+7x8zYGPWVlZTm51NToaOluZGmpgba21vp6+uht7ebpqaGpRhTVVUNtbX1lJSUkZCQRHSUEnFYBC7O7hheus7KNdvYrb8IEstXbWH5qi2s2bhn6X279QCrv93F6m93LYLDOj02bNNn045DfLV2O1+t1ePnX37L3mMXCQxX4xYgZd9xQ9Zu0+fTlZuXlph+XGX60RmxfschThveQptXzLMnz/n97/7E//53ePzkJaGhEdwwtmLz9v1s2raPtRt28dWarWzSO4irj5CkzCJCpTF4+IuxcfLl2OlrbN11lDOXjIlPyycttwwjMwcMLlxn35HTfLVmM5v0DqB//Awh4TKEEQrUSRkYWdiz/8RFPl25mT2Hz3PdzBn9E4as33aAi9ct2H3wFPsOGnDxignXb1pw08Qaf38RSUlZKFVxCFy9MDax5OYNM2RRSgrzixCHhJGVlkp/ZycvHj9gqLeLIm026ckJ9Hd38PzZE3p7uigsLKStrY0Hdxd7DT+Cwo9xoYmR4SWAeP74Ea+fP+P182e8ePKYZ48e/jeoePvyxVKU6UeIePHk8RKY/PK7dzx//IjZyQlmJsaZHB1ZigyVFhbQUFPN5OgID+7eWepPvHnxnHevXi4VrF89e0prYwOyCClqhZz8nGzKSotpqGuktraehrp6Wlua6G5d/FI/0NHKSE8nQ13ttNfX0NZYR3d7C72dXQz2DzA8PEp3dzcjA4MM9fXSXF9HTYWOztaWpUWmgZ5uGmtrqKuqpFpXTrWunNrKiqVrRHN9Hd1tzUsLTS31i1Dx40LTUG8XzXXVS/Ovc5Nj3L89w4M7c9ydnWJuapLJyUkmJqdpam4lIjIagas7ejt3s2rtOjZv38GnX37J8lWr2LZ7NyvWrOHTr1fw0ZfL+XDZF3y28is++PkHfPrVJ3yzcTUbtn/L/2XvvaLaTvBs3bPuTKfqrmS7yjnjgDPOOeGAscEYMDlHoRyQhARIQiCBJBAi55wz2BjngHPOOZXtrqoOM9Nz5px718yde3t994EqZs197sd+2A8SLL3oRd9///bei1e785uJv+ab2ZP4bMIvxpasv/gHZs2ZyPr1S9i0zp1tG5ayd9tqdm1awcbta9l7cBePw3/kSegHQiKDSBTGI1WJUWhkqPWpVNSWY8g2sufAXtZv3oTHurVMnz2LVevXkusqwFlRilSbyqbdO/jq2wk8iv4LOoOe2KQ48p0O6hvr6Oxsx+nMR5eWSr4jl7IiJ7o0DUWuMs5fuMLQsRFu3b5PZ1cP5mwLGRkZFBUVkp2dRU1tBba8bIKCfLFmZ1DispFnySA2NhihMIqwiMPs9lzHAe+tLHL7ho3rFrJ783KCfHeRb07DmqEkTSag1JFDV1M9o6dHOH/yJLWlxeRnZxDp58XB7evYvdadAxtXsH/dIvx3eOC5ai7eGxYTcWAz4lBv5JG+CIMPEH5gC17rl7B5yc/1rovw3riM0P2bEIUeRBC8l9B96/DbvoSkI1vJU0VhFAaTdGQ7ijBvUiN9kIcexJQSTrlRhj4+AF2cP6qIQ+MQIQk7hCrGn9S4EMRhfmQrhVTlmYgLOIQrS09jiQN5fDgmZQpOkxaTMoXW8gJ0ojgKs9Kod+WOtSzp5OhEcWhTYhBGBCCOOopJmYIjM5WGojwq7GYiDu9HER9GuM8estViCowaboz0YtfJyBTHUZChxCiJJTUuiGxFIrnqFDIEkajiQhjpaYO//gffv3pGS2UxL25f5fsX96lymMlSCehrqqSvoYS6AgO5WgFGaRTlFjU5qniyVQmMHu/k8bVzOHPSKbVnkZ+dQV5WOn/+4SP8v//Bg9vXOXNiCHt2Jid62yhzmPHx3IwiIZwIX08EwfspMclQJwRikI6F0fsaXVj1YprKbDy5cZZLw+3kG2WkS6PIksfg0Asp0KfQUZ5DRW4aI511NJXmY1Ir+O7ZU/jrX/m3f/kz8B/8r//5PTeujdDaUoSrMJN8q56GSifNleVk69VUl9jobC5Hp0rGqJOgUyRg1AoxaYTEBh9EGBNIpdNMd72LqgIjyqQQdJJo0mWxhB72pMhu4sxIHyPHuvjuzWP4j//F8we3ODXUw5und7l5cYSr54Y4f6ITm1mOUZtAWUEameooUoVHEEftIeLQaqIPryNN4EuuNgqjLIgM8VFyUiMxK8NRxR8iXRiEVR1LoUGMVR2PURpBY2EmLeVWuuoKqC8yYUyNQxx7GFGML0mh+wj12YBeGoIoei8GeRCy2H0kBG0i5OBSkkI3oRX7Euy/jkNeK9mxbSGr185m87YlrNu0hO171mO0aBEpEgkKO4T3wS3s3+NBcowPsUE7EUV6ohH4UpCtoNgqR51yGEHEbmKDtxPqv5GNq6YS5LeRA57LkaUEkJEajUkdiyDcG70kAk1SEFZNEs4sBReONfPq3nlKcrVcPN5Ce42NwZZiapyZuLKVNJaYqHakUV+YQVOxkcaiDPpq86jNV3NxoJL+eguNLh2VeQpsujh0Kf7ohUewaiIps4jHVZItpChLQFGWgNIcCeVWGQ3ODMotKoqzZFTb1LSVGOksN9NRbKTNlU5LgWZcbYVaOl1pdBRqaStQ02xX0lKgps4mp9WpoafCSFdJBrV5cspNIirMEqqzFZQYRFRmKagwKyjSCynOkFJlTv0JLJSUmOU0ODNoKzWPfafFJroq83CkizDJY3BmyWkoNlNflMVgSwnHOyroqHFQ4TQSH3GIcpeZgY5qXDYdpQWZBPttRyuNpLXGTmV+BjUuA32NhTgMIqTRh3AahaSlBFFoEqFO8KPGkUqRSUxdgYZCk4hSixS9KIiSHAl6aQhaUQBpkmBShUdQCwPRyYJQCwNRif3JzIhCmxbKuvWT2bBhOgKBL2p1JLZcObXVFory03BYlaSposnKSEKc5ItWEYxWEUyeWcixjjI+vbjGxeFmyuyp2E3JGFJDyVCHIBXsIzF2OymJOwkJXElMxAaSE3eQnLDr7xDxt9Sze3e4f/0qo6dPcqKvh4sjJ/nuxTP+6fcfefPkES8ePeL6pUvcuXaNdy9e8ODOXTpaWqn4aVOgtLSY6toq2jvbGBjqp39wgI6uTto62uno6qS+oYnaugayzFZCw6Lw8fUnIDCE7Ts8mTJ9DnPcVjJn4Wqmzl46Dg7fTF/EjHkrxqtd3ZasZ+b8lfzmy+l89tUMFi7byFKPbXz+zRw+/2ZsPG7zHj/keiv7/CL4xy+m8esJs/jdt/P4bNKccXD4ORfxxRQ3Js50Z+Gyjfj5hWHPddHRNsjpk5fJzLSxatVWpk5fzJTpS5g0eSFTZ69k804/QqKkqHQ2kiWZePlGEZ2oYv/hCDbuPEhsSioag43AiGQWe2xmwnQ35i9bx+Q57ixatYE1Wz1Kq/QpAAAgAElEQVTZ7xeMRJPJtn0+LFq1jpkLlzN9wUomzVrClHkrmDJvBTu9AnD32MqRkDhiBUrWbtyFf1A0QaExxCaIKHCWUFJaRVKymN2eXvj6BCARK7Hl5mMyZCFKElJfXcXI4CCXz5ziRF83F06f4Pb1K3z/4R3v3r6ms6ONiooKTp48ybXRSzy4fYPH927z9MFdXj19xLOH93j28B6f3r3m5ZOHvHn+hHcvn/H2xVPePH8y/vr9q+fjdavvX7/i7csXvHv1kvevX/Hq2VMe3bvLiyeP+fjuLQ/v3vlvGxHnT5/i8oXzDA8OcO7USR7evcPr58948uA+Tx8+GD+Lunn1Cu9eveT65VFaGxsoLy6iqqx0rGq1v5eGukbq6hpobmyir7ebkcFBTh0f5NzwEKOnR7h2fiz8eLy/h5PHBznWP8Bg/wCnTp3h7NmzXL5wkcsXznN8oH+82vX4QP947uHnM6b25qb/5kKMZyR+ch+O9/eMnzJduXB2HCJODPZxduQ4Vy+e4/a1y9y5foU7169w98ZV7t++xb179zh2/ASlZRVIZQqiY+KYM3c+n33xJYuWLuPziRP58ptvmOXmxtxFi5g4YzqTZs7g119/xeQ5M5k2Zwa/+eo3TJ41mYnTJrB8wwpmu89i0oyv+XrqF0ybM4nffvEPTJvxJWvXLmbDmsVsWLWQrWvd2bhqAeu3r+FR9F94EvaJl4ev8zTkPdFJUez33U9geCCFZUWo07Vs2bWDhcuWMHvBfD776gu279lDXUsLEo2K/f6+rNy8HreVS1m4chm+gf5Y7TbkqSqyLWbaOlpxOvPxOeTNhjWriAg5So4pk1xrDhq1nv6BYXp6B+kfOI7N5mDPnn34+vpiNpvYumUTyUlxpOvVREUFIRUlkJ4mQ61MQSpNICTkEH7+e/E74olYEs3WTUvw3DkWfN64aj6H926hxGbkypnj3B49w7nhIRoqSqktL6cw14L3jk14bVmD99Y1bFw0k50r3PDe4I7ftpVsmv8N/tuWkXRkJ6Kj+5FF+JCREk5K8AH2rF7I2nnfsnnxLDYvnsX+de4E791A1KHtxB3ZQazvNoL3eqCKOkCpUYhJFELsoU3IQrxQR/miDPfBIo3BLo9FGrgXafB+5KEHkIUeRBPjjzzyMJr4o+SqRVRY0mkvK+BMVxPS6BDKc01U2M24stPJ1cmxaKW4zDpOdTdR5TDjMuvI1cnJ0yvGHQZzqoikkMNIY4LJN6gxKVOQxgRT6cimNNc4HtwWRgTQXVvC2e5GOsrzyRTHUWhIxSCOQRkTiCzyCBZVMh0leTj0csrsOfzz9x8Z7mnn3FAPnTVldNeVUmDUYFImM9BaQ0uZDXuaELsuBWemhK7KPFxGGS6TAqMiiVy9gqtnhjgz2EFWmoLqkgIe3b3JHz6959/++Y/cvHKRq+dP8unVY4a7m8hUCcdG6cL9sKUJkEUcRBrpgzY5GLMyHqMyjutnevn3f3rH+aEWGkosOAxSqvIzuDbcSkuxGUdaMuUWFSc7KqmwmTjV08atC+fgP/8f/vrv/84//eF7/vUvf+LMmX4Uyjgiwg+gUcdj0ovJzVJTX+aio76CSpeFikIzWlkc5c4s1JIYco1KRk/2UOYwkhIdQPiRvWTI4zBrBOgk0ahTwtEIwhFE+GE1pfLmxV3+97/+yP/1b3/kxqVTDHY10dlUxa3LZ2ivK+X6hePcu3aKfIuK7HQBFYV6dIowzGnRaJJ8EIfvQhLuiUEciE0bjUUVTpYslBxlBGZ5BCZpGAX6FOzaJDJSwtAlBVNnT+fPL25yfaSdxhIzhUYZ5bY0ii2paIWhCMK9kMYdQhJ7EI3Qj8TQHcgTD5AStZNwv1UEeC3Gd68bMaHbOLh/BTu2LcRjzUxWr3Nj7ZaleB7cTmqGjNQMBcGRR9i5ey3bti4hJeEIydHeSGIPoE72obM+n/5mB7UuDbbMeDTiI0iSvNm+YSbenu5oZSF47XQnOcKLLE0c4mhftMJQshSxWNSJOAwSXBYVTeU52AxiuhsKUAuDMCqjqXSMZV6Ks6Xk6RLorMqhKi+VoiwhlXkKmor0FJtTaHRpaCpKw2VKJlsVRk5qONmqMAzSoxQaBRRlCSnKEpKfkYhVE41VE01+ejIlZimVeWlU5qVRbtVQkaemwZlBe1kWbSVGGgq0tBXpaCnU0lKgpq1QS1eRjk6XhnZnKi0OBR2FajpL0uh0aWjOT6XOIqE+T05bvoaKLCHVWRLKjEIaLKm05OtpytXQkJdGo1VLmUFKqVlKVa6KlqJMWooyaXZl0FuTOx4Sr7Zp6arOJTUhkEaXCV1KKJa0ZHobnHBmK9xZTnVZFtkZKVSXmCgvzKC+0kyxXc1wbxk9jXYylKEYlGFohH6oEg9SlitGlXiQPH00dn0MpRYBZRYRGRI/GgrV5KaFk6UKIUsVhE7qj90YS35WImrhIVJiPNFIfDGoQ9CpAkgRHCA6Zieee9wIj9jG4cNriInZhzVHQnKiL+maGIKObBnbG0kNJyJoO8mx+7Flp2DLFiGK8aXWZaKrPp8iqxKTOppMVQgGbRhGXTA6tT82SwxKqRdy8T7UqkMoZAf+DhF/S109c4oPL5/x4MZVelubOTM8zJtnYz/gbly5yqnhEwz09HKsf+Cnp7an6OnopKWhkbaWVkZHRzlxcoTu3h46u7vo6eulv7+f/v5+ent7aWhooKamDo1WxwFvX7wPHiZRICE6LpktO/fhvmozc93XMnP+SmbOX8mEKW7jQeqvJ89nwhQ3fvX5VL6YNIfZCzxwW7KeBUs3MN99HVNnL2XSjEVMmLaAue5r2b7vCPOWrONXX85g6twV/OLL6fx6wiy+mrZwvL1pfMH6GzcmTFvAjBmLWeOxlWVL1rFh3W5mzFjM9GmLmTp9CdNnLeeriW74H02ivKqbXHsN4VEyPNbuZcbsVew9GI63XxTB0UKCo4Ws3bqfSTMWMX/pelZv3sushR58NmEmMxauIiAyiRxnBUejBcxa7MGcJWuYuWgV09xWMM1tFcs3eOK+ZgcLV2xi43ZvwuPErFyzlfWbPZEq0tDqsxCK5CjkGpIShURHxZOuNyIWySkqLEUoEGHJtlJZWkZXWyu3rlzh1tVRXj68z1/+9CPfvXnJw7u3uHvnFlcuX+LK6GXu3L7Jgzu3+fDmJe9fPefxvds8vnebJ/fv8OT+HV4+eciLxw94/ewxb188Hdf7V8959/IZb54/GV+Rfv/6Fe9eveTD2zd8/+E7vnvzerxh6eO7t9y9eYOTx49x6dxZrl8e5eqli9y9eYNro5e4ff3a+CnV+7fveP/2Hb//+Inv3r3n0YOH/OkPf6Snq5uiQhf9vX30dnbQ3txEW1Mj9bV11NXU0tbSysixIUZ/Ohu6e+MKT+7f5t61y5wdOTZWv3r21NhoXHcPJ0+MMHrxEjdvXOPc2ZO0NdVTXV5CZ2sTx/p76O/+r2G53s4Outpa6W5tpaetjZ62NrpbW+lqaaGjuYFjfd1jmYufWpp+diLOnTzOzUsXuHftMo9v3+DRrevcvnyRGxfPce/aZZ49vMetm9cZGRnhxIkTdHZ2UlRcyoqVHvzDr37N0pWrmDB5GhOnTGfW/IWsXLuBGW4LmeO+mC8mf4vbkiX4BgYyfe5svvzma76ZPhm3FQvZ6b2L/+Oz/8GEaV/y269/wdTZE5k05TPmuU3Ga99mtmxazqL5U9i+eQXrdmzgUdQ/jzkRYZ/wDjzE0ehg1u/ciNagJUksYPmalUyeOZV5ixcycepkNm7dgt6QySF/P9Zt38SsRfNYtGopa7ZuICgiBEOOiY7eThQqOfZ8G6WlxSTEx7JxwzqeBzxEo1SQqUsjOTGJ8PBIMg1mBodOoNHqEIkkWCwW8vPtmIyZPIr+C4cP7ScmMggf710c8tpBdLgfESE+iIVRJCSEoEkTUVmZz8jJLuJjA4kMO0j40f3EhfkQH+5LmSOLhjIHNqOGyoJc9LIUxPFRhPgcYNfaZXiuW4b3ppX4bPHAa607nqvm4b12EQHbVhJ9YAsGQRhZ0mhM0hjsehHymAA81y1my/I5rHWbjMfsiXh6LMB/52qO7PAg8tBWRCH7STiyE32iP1U5CozCUML3rUMUuIfUyMMow33IU8SPQ4Qi2AtF2CHkYYdQR/sjCTuELPII7aV2znQ10VaaT12+hfxMDXpRAqKIo/Q3VNJe4aLelYs1TYY2JYaummJOdjWSo5HgMutIlySgiA8jTRiLMiEUacxRlAmhyGKDyJQlUFtoJS9dSZ5eQVluBs2lDroqnVTlGeipKqTWbqLRmUNBugyLKhlRqA/2NDH3zg5Ql2+mvtRBqSOHWxdO8S+/f40rOx1HZirpkjgKjEraql2U2zIwSWPG8gjisXMiZ4aUgQYXr+5cwmFQc/3ccZ7duYxBLcWkVXLnyiX463/CX/+T0TPDvLh/i6HOJjrqSuluLCc6YD/q5DDEET4MNRRh14swyuJQJ4fR31jCUFsV1U4zGfIEctKEFBiVqAUh9NYWUGSS48wUYUsTkC6KorO6kNJcI396/5IX9+7QUlNJVoYGnVqMVpVMVPghhMmBZBtE5GUpKHEYKM4zIk+KoMSeTk1xFtLEQFTCcMw6ITaTgtxMBa3VTuymVJQpYbhyNGSpkzFrkkgVhKBIPIpJm0RNiZX/+3//gZuXRygtyMZh1tHVWIFRI8GSqcSoFdNcXcBIbyMOs4oSu46GihwMmlgay4xYNZFkK0LJkgWTowzDoYvHmZGEPS2OHGUE1tQYMoRB5KbGY9Mkki2PRpcUTL5OyO2TnYy0leHQCxCFeaOM9yNLGU26eAwiYgK3I4s/yECLDYcpAY3EjyNe7gR4uxMTvJ7ooA3EhG5j/65F7N6+gI0b5rFh42J27lnPIf99iFNT0Gaq2O+zi9lzJzFn1pckRh1CLjiKOMYbQehuaotMqARHKDAmMtzpxKAMIS5kG757lhIbvB1RrBcpUV6E+GwgLmgnVl0SmuRAbPpkMiRhlFjVlFjV2DJEtFXmUl9kIN8oRhrri1EeSalFTnG2lDKrglKLnAqrkpaSDBoL07Hr47Fpo3HoYygxCyjOSkYv8CPx6FY0CYcot0pwmVIoyRZTbBZh18djkoeSKQnCkhpDQYaA0mwFNfk6GpwZ1Dp0NDj1tJdl0VE2BhENDhW1eXJqcqXU5cpodMhpLlDSlK+gwS6jvUgz/t5gjYnu0gwa7UraXTqaHKm0u9KpscipyVFSa1FRbZJRna2gJktJYVoShfpEik1Cau2pVOUqGKizMTpQQ7Mrg9YSI41OPY2F6RSZpOSnp9BXa6fcoqIiT02hWUZC6F740wTK7BqKcxXkGgUYNNFUFadhzYjHZRWRb07GqArFmh6NMuEAmbJA8vTRuMyJODJjSJf4kaeLoDArAbMqCHtGNFUOKQXGOApzksjShKBMPkCOLhyzLgxx/B5UwoOkKf3J1IcSF7cTmcyHQweXERW5HbnsCGpFEAqJPzKRHzKRHwrREeKjdpGhDUMtD0CvDiFNEYxFn4RaGIJeFo5ZG0tuZgImXSRKkS9apT+ChF3Y8+Iwm8KQiPYiFu5BKNzzd4j4W+rd84e8enqfu7euMnJsgEcPHvLgwSOu37jF8InTlFfUMjB4gqHBERrqW2ioa2agu59LZy/y4PZ93rz9wM27D+ju6aO3b4Dh4Z9acvr7aGmop662GnueDaFQjI+vP0KJkmSxkvlLVjN93jLcPbYya/FaZrh5MMPNg0kz3Jk4fTHfznLni2/n8vmkWUyc5saU2e5Mm7uU2fNXMG+hB3MXrGLGHHcmTp7DvIUrmT1/BRN++v/ffj2T302YxYRpYw7EbybO5svp7nw+dRETZi1jwqxl/GrifKa5rWLG7MVMmTKHLVs8Wb9+J/PnL2fq1Pl89dUMNm3ZT7aliLqGHopKGjHnFOG2cA0zZy8jNFxAeKQQb78IVm/cw3z3dcxbvJa57muZt2Qds93XMHnucn751Qw8th0gNFHFlv1HWbppHwvX7uKXk+Yyad5Kpi/wGMtzbNjDDDcP5ruvY777Olas3sYKj80cCQwnWSBBpUxj65adbN28A6FARK7ZysM7D+jr6qa5voGOllaGB4fGz4FuXr3CDx8/8MdPn3h49w4Xzpzm0rmz3L99azzk/OzRQz68ffPfRtx+dhLevHjO88ePePfq5bjev37Fd29ej58ZPXv0cDzz8MPHD/zh95/48PYNzx495NG9u+NnSK+ePeXFk8c8eXCfh3fv8ODO7fEzqif37/D62eMxCHnzlg8fPvHDj3/m+x/+xLsPP/Ddpz9w/9FzDMZszNm5OJ0u6mvrGOrrpb25Cas5i7IiFwM93dy8Osrzxw94+vAet65dZvT8Gc6cOMbIsQFGjg0w1NdNQ00lZUUuejs7uHvnBg/u3+L4cC+1NeXU1VbQ1dnCQH8X/T3tdLe30NpQS29HK/1d7XQ3N9JeV093UzO9La30NI/9vb+rndNDA5w9PjQe6L5x8Rz3rl/i3ZNHPLl9jduj57h58Qz3rl7kye1rPLl9jce3rnLzykVuXbvMqeEhLpw/y7Fjx1i3fiP/+OvfMHHyNKbMnMv/+PVv+eUXX+O2bCVLV61l0/ZdHAkKZedeL7bu2suGrTv4dsYMgsJCUaiVCCQCksVJRMaFE5sUxa++/B9MnvklekMqjkIr6UYNScIYtOlKPtr+yNOQ9zwNec/35meU1FZhKy7EXuykva8LmUbOpOmTWOKxBJlSRq49l/MXzzNy8gSOAgdKjQK3pfPZumsLDqcdq83CwGAfp06PMDQ0SG9vN1KpmLiYWGpraqmsqKCstIy25hbqa+toa++gur4Om8NOZ1cHZWWl1NRWcunSORrqa8i3W/Detw2FMIYCmwmX3YwtO53jfa0MD3aSnZ1OTNxR5MpEKitdmExpWHLS6etp4tK5Y7gcZmRJwWQq4mmpdlHrysWVk06uXoFZLSFDlsz2ZbPw3boCe6aKTHkSmZIE8tIVFJg02DNTSTy6j2xNEgMddZw+3klTTTGWLC2C+GBkiRF4esxn75oFZMqTsOhk2DNTyTem4jKnYdPJkIZ4k54YjNOQSolZR4PTSrklkxZXLh0lNlTBB0j22U5FbiZVNhPFORnUFzs4O9DFmf4uctRSBpuqOX+sj8HWBqqdNvqba3l26yqtlSXkqMSkJcfQUOKks7aCu5fOcnlkkFN9HfQ315CtFCCPPkqFw8xAaw1nBzsoyc2kr7WK491NVDiMWLRiepurONnTyonORobb6+mpK+P8QCcjzRWkp0TSVVtKc4WT1uoiTg20015fyuObl8jTy7h2speTfe10NVRwabiPE91NdNeXceXMMLXObPTCSNqrXYz0NHO8s46O2hK6G8o5P9xLX1MZF4910dVYTXdLPfUVpZw9PsT7F884NdhHW3U53Q1VnB8ZpNxpIc+kIdegQiNNoMxhoaHYjiA8AFduFt1NtfzL798z1NlMT3MtXQ1VdNcWkaNJoa7EzkBLNX1NFQy0VNHfUkljeQFWvZjhzlpG+tupKrZRYM2krtxJiSObpmoXypQQhLF+9LVX0d1UTk1xLj1NlfS1VNJSacOiiabBlc6p/iYG2qtpqXZSYjPRUu2ivb6UCkcmCkEoxQ4T1aW51Fbk0dlSSluDi972aqpcRjobnFSX2GiqcXFmuIuGKicDnfV0tVRS6TRzvKOG5/ev8frRDV48uMaze1d4dvcS3Y1FGGUhZEqC6G4oZKitgqG2CvqbS+lrKqG73oVOEIg2yZ/m8jyaynLprC1kuLOGU32NXBpqx6qIIlseTX9TCZeOt9Fd76LalYXDrKC2xIxefpR05VHKXBnYcmRYsoTYrDKcNjUumwb/gx7s3+VOmkZAmkZMlllHU0sNN+5c5cq1SxQ4rWzdtIrYqKNUleRR5cqhwmGkpjCL4Z56Sm0qKmwynKYkinOERAdsIuTQagQRu4kP3kZyuCcxgVsJObCa+MBtZEiCsGpjMCkisKcLKMlRUF+YQZ0znWpHGm3l2XRUWqiwplJfkE6NPY1ah47GwkwanBlU29RU27TU56dRlJlIUWYixYYkSozJFBuScGYk4NTH4dDFYk2NoMamoKkojZJsITbdWGOTTRdHpiTwJ6dCQKVVSlOhlq4KI92VJlqL9dTnp9JcpKXaJqPCKqbBoaSlUEODQ0mdTU69XUFpdgqdFZm0FKdR61AwVJfDSLONVlcatXlyGuxqaqwKaqwK6m2pYw1POQoqTFIqzDJqrApKjMn0VWXRX22mpzyL7jITNVYFfTUW2osyqHOoKc+RUmoWU2mVU2NTUWNTUWmVk5bkhz0tjqq8VBzpCZRZZeSmx5NvElCQlYJZE0VOWgxOsxB5gjc1BSqKc4TUOJRkq8OxZ8RhN8ZTmJVEbkYMWaoQbIY4XJYU7MZ4rOnR5GXGYk2PJksThjE1BGNqCHpZAArBQcRJ+0iK3UVy3G5kIi/UCl/UCl+U0oMoJN5olIeRCveTHLuDlHhPlOJD6FQB6FQBqKVHSFcEkakIxqAMwagJxaQNw5gWjlEXikEXilLmi1TqjVjshUjihUTmjUTm/XeI+Fvq7o1R/vD9Ox4/uktnVytXrlyhs6sHXUYWsUlCduzxxi8gDKFQSX5BMV0dvQz0DXLu5FmePnjCpdFr3Lr3kOETp2lv76StpZXO1haGB/s4PtDLxbNnaKirRyyWsspjHd9Mmc3EafOY476a/YfDWLF+FwtWbmLWwjVMnL6YlRv2EBYnY//hML6d5c7kWYuZNH0Bk2ctZqbbCmYtWMlMtxUsXLKO1et3sHDJGhYs9uDbqfP4/OtpTJoyn2+muvG7CWMwMWXOcibOdOebWcv5x69m8YuvZzNh1jJ+O3nRWOj668nMmbsQT8+DbNniyYoV61m6dA3r1u1AoUinqamH7OwCfH3DCA6Op6iojt7eU8hk6axdv5ttuw6xepMni5ZvYtHyTSxYvpGvpsznF19OZ+JMd1Zs9iIgWsKmvUdZsHo3Uxas51eTFzF96RZmL9vKHPeNTJq1hN9NmsuaLftYsmorq9fvYuOWPez1OkxQUBRCkZzY6ARWLl/Nto1bqSgu59Gdezx78Ig3L56Tm23GlJFOX1fneMPSz5mF29evcePK5fEn/k8fPuDdq5d89+Y171+/4tP7d3x895ZP79/x/Yfv+PHTR374+IFP79/x3ZvX48NuP+vn129fvuD182f8+OkjH96++W/w8ezRQ548uM+zRw/HXYr3r1+Nh7KfPLg/nrP47vUL3r0c+5x//Ze/8MMPf+Dxkxc8ef6GH/78P7l07Q4nzlxCqzfiyHdRXFROaWkpzfUNPwWzCxnq6+bOjas8vn+HuzevcfXSec6dOsGJoX7amxvo62rnWH8PvZ1tNNfX0NpYx6nhIe7cvsbdu1cZOTlAS2stTc3VdHY20tXVREdrA61NtXS3NdPf1c5gZzt9bS0MtLUz3N3D8a5u+lrb6GlpYqC7YyykOzQwDhE3L57h7pULPLt7g0c3r3D/ynnuXznP4xujPLt9lWe3r/L41mUeXB/l/q0rXDxzkiuXL3Dm1Gl2ee7mq6+/YcZcNxYvX8MvP5/IL343gYnT5vDNtFnMmr+IjVt3cDggiLhEIaFRcWz33Ienlxcbt21hx94dBIT6s23PZjbtWMe3s75k3pLp+AQfIF4cTYIkFi//fez328NrxUde+N3mafBrXis+0tDbRYpGyR4fL3yCjnAo0IddBz1ZsWY58lQZI6dOUFFVTkREGLHxMWRZjASG+hMQcoSjIf74+fugS9dS31BDa1sTycmJhIQEIRGJKS0uwZpjwWLOpr25jYH+AXKsFuKTkxBLRXT3duEqKiAsPAhhSiI6nQpjRioBh/eQFH2ULL2C+jIHdaV2mqoKyM5UkpOtQySJYfv21URFBSISxWIyqGhtKiU/V4dUEEZ00F6EkT4YlQmki6JISwxFGR2AONSHxKNe7Fw+i90r55AUdABBkDeiEB/EEX6khPoQH+hNUshByu0ZdLWU0d5UhjFTTmx0AJ67VuO/bwu7V81j54o5RPjswqqTUVNoJU0QgSL2KKrYIFIC9iEP80GbEEquSkBZlpZsWSI2lYACdQrSgN0IfHeRLYsnW56MQRKPy6TneGs990fP01NbgVYQT7Eli/pCG+V5Zs70ttFVXUpZbhatxU4qrEZqCnJpqyjiXH8nl4f7uH12GJMyBYMkHnHEYUwqASe76nh4ZQR7pgyXJY3WKidp4iikMQE0lztoryigzJrBSFst3927SnWegaJMJZVWPU2lNhqKc+ltLKPSaSZHL+V0fwufHl+jKCuV4hwdFTYDTpMap0lNW2UBPfUlWNQCXCYVLWV2nCY1lXYjgy2VdNeX8vzuZf7PP77l4ZUzOEw6alwOHlwd5dzgAKV5ubx5cI+Xd67RXFZIV305OmkCNqOKxHAfkqMDKM3PIeKID1VOO70tDfQ01mBN11BZYKWrvpLK/By0KVFoU6Jw5egoztGRb1BRlW/EZlAw0FZFTWEWptQkbEYVssQQVCkRFJhTUQnCsRkUHN69msSQ/RTmaDCpEsnTS6guMFJh11PnyiRDGkhvrYVzA/Xk6SXUFWZTajNQ7cymzGGkJFeHLVNCkV1Pd0s51WU5WIwpGHTx6BUx2AxiCsxySmx6Wqvy6Wspo6Esj/pSK4UWHemyWAzKBCqd2bRUORloq+HsUAdXTvZSbtORrYwiTxtPY3EWTSVmqvPTKc/TUp6nxWVWjI+n1RRkUF9ooM5poNaZSZ3TQHdFHoaUINQxPhSZFTSXmCi3qbHqktBKQshQRqAU+JCeGozVJEApDSQpzguhwAeNMgRlSgAR/pvw2buCiJD9eHttQaFM4tTpQYZHBjAYdGzfvp4ZU7/Cx2s72Top2ZoUbIFDk64AACAASURBVHoJBnk0RmUUioRDmJQhFGYlU5YrISlkOynhuzCnhmGQB6FO9kEU6YkwYvf4xoVBHoRFE02hQUi5RUWTy0CTy0B9QTotxSbaSs3U2NOozFVTlaehKk9DZa56XGU5SkqyJDh1CRSlJ1CSmUSZUUC5WfjfZE2NoDxHTF1BKhW5UkqyhVTkSinNEWHXx5KnjaQ0O4XmIi2dFZm0leppKU6jrVRPV6WBqjwpFVYxlbkS6vKV1OUrqbbJqLHLaXCmUmwW0F+fw2CjldZSPd1VRnprsugoy6S70kRPVTZtJZk/7U2k/7Q3kUaDXUtzgZ7OEgPNP+UpussNNOanUpEtojA9nto8OR0l6VRZJNg1UdjUkZSaBNTZFOMtUjnSUFz6RGqsCpwZSdQ7tZTkSCjNk1OSK6OqQI0tMxFXjphsbTRd1dk4fzrxytPFUWIRkZcRR0FWMlZ9DEUWEabUMHLSorDoosk3JWHVx2BQhqCXBqKTBPyXpP7IkvYTE7aZIL8VhB9dQ2L0FsTJu5CmeCIX7UWUtJPkuK0kxWxFlLiLVOkh9Kn+6FQBpMn8MKmDydKEjMuoCSZdfRSdKgCt0p+UpL2IRAeQy31RKP2QynxIFnn9HSL+lrp1fZS//NOPvHr59KeA9CBR0bF8OWEyv/zNF2zZvhdvn0ASEyXkFxQzNDDM6ZNnOHPiNKMXLzNy4gyjl6/TUN+Cy1VMZ3sHF8+e4f7tW9y9eYPR8xe4MnqZzEwjC5csZ+7CZUQmiJGlZbHF0xd3j624LV/P8jU7WOqxjch4GcWVrUQnKpi9wIOZC1YxefYSps9fwYLlG5nrvpYpc5Yy330dm3Z6M3/RaqbNcuezL6byy88nM3GaG5OmL+CLSXOYMMWN306cxa++nMbXU8damaa5rWLL3iMsX7+Xr6e6sXjpar74ciJTps7C70gQ+nQTcfECIiISaGrqoqysjqCgKAQCJSKRmthYEYcPh7Jvnz8xcVK8fUMJjRFyOCiG9dv2s3LDbtw9tjJ1/kq+nr6IxR472e4dwuK1e1i4xpO5K7bz+bQlTF24gYlzVvHF5IUsWrmVtVv34+6xlckz3dnnfZRNW/fivmwNQUFRyBUa0nUG5FIVwsQUWhta+PP3P/Lm2Qvu3bqJQa+jpNDJmZETDPR0c2bkBNcvj3Ly+DHamho5fWJsC+Lx/XvjNam//+49H96+4cPbN/z+u/f8+Okjf/j9p3GA+PjuLR/evuHju7fjwPEzRPwMEu9eveTHTx959+olzx8/GgeDNy+ejwejfz5x+vjuLe9fv+Ll0ye8ePKYNy+e892b13x695p3L8d2KH74/fe8efOO23cecPveY16/+8Sp81dobOshIVmMKctCaUkl9fX19HR0MtDTTW9nGxfPnuLOjatcG73AqeEhhvq6x1yExjoaa6vGIaKno5XO1iaG+rq5cOYkl0fPc+3qRc6cPcHQYA99vR10d7XS1tpAS2MNzQ3V9Ha0jjkR7a0MdLQx3NvN6aEBRnp76G9vZbCznYHuDoZ6u8byD8cHGT09wo2L57h9+SL3rl7k/rVLPL5xhae3rvH8zpie3b7Kk9tXeHzrKg9uX+XqxXNcvzbK6MVLHD7ix5SpM5m3aAlHw2KYu3gFE6fN4YtvpjNl5lymzprHt9NmsmuvF4kpYkQyJckiKV6HDvLrz3/D3IVz2HPQk+nzp/C7yb9hlvt0Vm5exuI1C1i7w4MdB3eweO1iHkX/hecBD3nhd5sXR+7yKPovHImJZJOXJys3r+XbuVOZsXAWe3z34Xf0MEqtgpi4aCZP/ZZ1G9ZjzDKQkZWJQCYgzZiGQiOntqmOgeFBTpwcpqOjDbs9D2eBA1e+g8rSEgpseeRmZVFSUEhutpnI6Ag06VpMZiMKlZzYuEhCwwKJigwhMTGSgMP78Pf1xP/gLsICvUgVR6NTJCCJDyYicD9+h3Yhk8XjuWsdRwP2odcIsZqUlDuzCPLZTqjPDuKO7iUxYC+R3luI3L+JRN/tJPhsI3zPWvw2L8Nv2wq81y7Ea7UbR7YsJ3D7Kg5uXILXukXsWjmX5GAvynL1OC0acjIlRIR6sW/POlYtmYbH/G/xWr8Y741L2LtmAfLYo5RYM4g+tJ3AXWsI2rmGxMO7EQbuJ8Z7G6rww2QmhiL034ci2BtV8AGkAbuRBOxDGnwA0VFvxCE+5KZK6Kp0UWDQca6vk7f3bnL5eD9WrRybXkWJWU9jYS4mmYDOChe5Ghnpwnjaywoot2SSJRcgiQgkXRiDLU1KpiQGQchBUhOOUpGbhl4YTqFZSb5JiUU3NsTmMqvHtyBaXRaG6oqxqYVkyxJwGZRkKRLQCyOxaIXYDXKKrWncOT/IH17cxiCNpdCopNCoJFuVRHd1ASXZGqyaFKpsY8u8VbYMCo1KcrVC8tJEFGal0tNQws0LwzSWF5Cbmcrp/s6xQPXVyxTnWnh66xrDXS0ok2NRpUQjiQ+m0KolNmQ/TouGjy/u86cPb7h16SxmXSrxIf7479/Fkf3b0cuTqXFaxvciFInBpAkjUSYEkyYKRxLjhyo5FIdRgSw+gJw0ATGBexBG+eLKVpEujUIS40dqcjCqpKOkRByk0KzAliEizHszRnkkFk0sOkkwelEIJlUcioQAaguNqBJDSJfEYM+Q4TSpaKvMo6k8h4H2Sory1Ahj9hMfupOYgJ0UmCSoBUcxqcZCsAZFDA6DhAxZFFphGILwgwR7b8Zv9zqCD2wlIegA0pgAUpODSReHkq2MwpmZQolZSkGGALMikkxxCEZpGNnKKErMUhz6JEyycGxpCdh1iVhSY3Dok3DqkshIDkR4dDeqWB8yRWOBbE2yH5LYAwQf9CApYhda+diT34jgTezbNZ+DXu7EhG8jLGAD/l4r2bN1AX4HN7B3twcGo4Ibty6g1UnJMutZtWoxkyd+xp6tHoiiA5BE+mKQRJIctJt0USB6sT/m1DCUCd6Io/YgjNiNQR6EURFMiUU0DhO29FisaVGkCf1IlwRQYEjGmZkyDhFtpWZaS7LGIaK9LHusJtWiGletQ0dzkZEml4E6h5YSQwplRgEVWUIqzaLxetafla+Po9QspMomH4eHoiwBjvQ4LOoIclShuIyJ1DoUNLk0NDhTqctX0uTS0FGeQYlZQFmOkKo8KTV2OZW5EkqzUyi3iKjLV9JcpOVkez4jbQ7aSvU0OFPHPsOhotGpoa0kk0ZnGg12NY0ODQ12LfU2DY2ONNpcmTQVjrU6Vecpqc/XUJYtwZoahTMjiWKTkI4yI5VWOTZtLA5dPBUWGY3ONGpsKkqNQkoNKVSaJdTlqcYhosgsojBbhN2QhDNHhDktGocxGYsulu6anDHIyJGQn5lEqUVKhUOFw5iM3ZBESa4MuyEJnSQAgzIEiy4agzKETEUwFl001vRoMpVBaESH0YgOoxb7kBC+lWDf5YT7eyCI2YpSuJdU8X7Ukn2kxG5GGLcFadIuUsVe6BV+ZKj8SVcGoJMfwawNxpIWQvZPMmmD0Kf6o1UcJlXug0iwF5nsIKmpfihTDyOWHiBB4Pl3iPhb6vXzJ/zph0+MXrqATqdDo0kjOCQCr4N+HA2JRKpIw15QTKGrDJvdSWtzG1dGL3P98hWGjx1nZOQUJ06cpLi4lLqaWu7evMXbly/GRspevuKH33/PnTv3SEhMYYXHejy9/YlKlhMUI2S2+xqmzHZn8qyFbN/tQ2B4IvosBzn2cvZ4B+G2ZD1z3dfitmwDS9dsZ9naHcx1X8ukWUuYNm8li1ZuZsHSDcxzX8Pkme5MnObGNzMW8sU3s/l84mymzl7Kl5PnMW3ecjbs8GbVRk+WrtnOpl2HWLB8I7/+ciq/+uxLlq9YzcZN2wgJjcLucJFlziU2NoW4OCECgZyAgHA0GhNeXv6sWLGR/fuPkJpqwGR2otblEBojRJJqIMdRxpHQBL74di6/+XoWC1ZuYeXG/cxx38iSNbuZ4raWyfPXMHvZVr6etYJFazxZuWEPX09148CRCOYuXs2MOUtZvGwdC91X43skBLFESb7DRWd7D82NLVSXVXHmxGleP33Ow9t36elop66qktHz5zh5/Bg2S8749oLTbqOqrJRTw8d58uA+r549HV9+/tlB+Bkg/vj97/nh44dxV+Fn0PgZIv7/J00/g8XPzsPPg3LPHj0ccxjevB4/c/r+w3d8ev+OD2/fjGcnfgaSP//wiT//+AM/fPzE29dv+PDd9/z4h3/i7Xffc/fBU5wlVRS4yhBLlOTm5VNVVUNHWztdba10tbWOOwwdLY10tDTS1dZMR0sjrY11NNfXcPL4IGdGjnP6xDFODPVzfKCXk8cHOXfqBOfPneLihTNcuHiac2dPcmJ4gJ7udpqbammqr6K5oZrOlkY6WxrpbW1moKON4z1djPT3cqKnm8HOdo71ddPX2fZfLUzDQ1w5e4qbl85z9+oot0fP8eD6KM9uX+fF3Zs8v3ONp7eujOnOVR5cH+XujdGx3YirY1mV4NAQJk+ZwfQ584lOELJszSamzlnI7yZOZcWaDazdtI1//PVvmT57HnHxyWjT9Kg1aUTFxfLt9G9wX7GI3d47WLhiPl9O+x0zFk1lzfZVLN+0HPd17izbtJJH0X/hafBrngW95OXhm/zzgihKW1uwlBZxOOIov5v8NZPnTWPV5tVMnT8dj40ehEaFsHP3DjZsWk9EVCSH/A7j5XuI3Qe9iBMJsLvyufXgDjfv3aK9s43K6gqamxoYPj7EiaFBBro7qCotwpVnpamqgrqqcs6cOUVZdTlCcQrbdmxmt+d2fHy9CAw8RJ7FgEwUh14jISn6KInRAUQEHsBn70Y2LJ+L775NmA1KOloqyDGlYsqUUuo0UZKfQYk9HVl8AMKwg8ijDyMO9Sbm4GbiDm5BdnQPsoC9xHlt4uD6BcT67iD6wBZ8Ny7BZ4M7B9YsYM+KuRzatBRPj/kkBO7FkSnHrBOiV8UTGuDJnl2rWbbwW1bM/RqfLcsJP7CF8ANb0AoiKDBpCN23kbD9mziyZQXJR/YgDjpAvM9OhP77EPjtIeHQTjTRR0gN8R6HCGHAXhIP70Ea4YddK6cuP4eu6jKGmus40d5Eld2CMj6Cjsoi7DoFtjQ51TYzz66ep6e6hIIMNUONlTgz1dTYzbSV5mOQxBPl44kwzIdsVRIZ4kgq83RY1EmoBSFoUyKw6sUUGJVYtEL0gghKzRp6KwswiWOxqYXY1EIM4hhsOjHpoiiUCcFcONbKmwejDLdWYNWkYFYmUmhUUpAppygrlYsDzZiViRSb1bSW5uIyqciUxPx/7L1VcJzpmqV74pw53bNhahe6XGVmZrZsy7IsyZLFzCyllMyMShCklGKWLFkso4wyM1OV7WImY7lcG3o3zJzuZy5UpZ6Oc7sv98UbeZFfxB8ZefOt/1nrXXhNUrwmKR5tMU1lFo4Pd9PfXofLqKCh3Mml0SP8+M0XXDt9ktsXzjG6b4jGCg8tVaXUeCxoRDkUZcZSlBXNrUvH4N//mUunj5GbEk9+WiJRwf501lUy0FHPmcPDnDjQR19LJV6bitjg9aiLUpHnJ5IVuw1lYSJZcUHoxZkoCxNRFCQQEbCC5PBNuHQCquxydMJUjJIMhtorGOmto7nCQI1TSbmhGLdegLIgnhq3iqoSOY3lY8TBpshHmB6FXpiBQTQmROo9GhrLNPS2e6mwCsmMXkt65GqUhdE0lmkwy9LxGApxavPITwpGVZhAUVoYiaHriQteS8z21STsWE9G9Fbyk0IoSAojLzEYizgVlyoLn6WYWruYSpMAjyYHjyaHcn0+Zbo8dlUZqDQJ0ORH45Cn49Hk4JCnU2UuolKXj0uZiTwzDL0gDlVeOB5dNjZ5CnZ1Oumx68hN3oxUEIZKHEVO+hbCQxYQFb6EvMyt5Kb5ExO2nPjwNcRH+bFi6RSSE0Po72+lpq6UoeHdBAX5MeH1fyR4yyqEmbEIUsNQ5caSF7sFj6mYEk0WZcZsXNp0NIIIVAU7UeSFkhCyBLsyGb0wGossgUprPqWGLFQFO1Hmh1GiSqfSNBaQ7/KZGWxysae1lIFGJ8MtHo7311PnkFGuL8StzsVrLKLWLqW+RE6jS0l7uYauCg1d5Uo6S+W0u6W0uMQ0Oor/i7XpVxHRUiajxi7Ao82gRJmCQ5FMtTUfnyWPams+jS7huIDo8qnp8Cro8CrYVaWiu1pDd7VmnES0lcvo8CrY02rjQKeTvnoDTW7RuOBoKBHiM+eP25CaHGLa3HLaPSo6StV0e/UM1FrpqFDTW2ui3iGio0JNo1OCS5lOk0tKvUNEX52Zbp+eTq+GriodPTVGdlcbaPHIqbEWjYkou4hWl4xyXQ4tZQoqTPlUWAspsxZgUiTjMuZQaS/CJEuio0pLR5WWdq8at3ZMXAx1uCgzF1LlKKbcUkBHjR6dKA6LIgmbKgV1USQqQQR2TQouQwYGaSyqonB04mg04ghEuYEUZmxCUhCATrYTkyoSgyIMnWwHSmEgGkkwRmUEFk00FnUcZlUsRkUsRlkMTm0iLl0CLkMKLmMSTn0yNl0cJmUMOkUERm0cem00GmUUUukOhMJgioR/FxF/07EYjFR7K6ms8JKfX4jN6mT/gSPcuvuAI8dPo1AbqKlvocpXh0qtpaKsnFMnR7l78waXzp3lxPFRhgYGaW5s4tK58zx79JivP/+Czz75lO+//Y6PPvqE+w8+QqrQsnLdZlZsDGTKvBW8NW0Rr0+ey/94cyoTJs3Ab0sIial5SBRGMnMlLFq5icWrNrN4tT/rt+5k/bZI5q3YzNszlvDalEW8MXkRr09ayKxF65m1aC3vzFjKG5Pm8vq7c/jt61P4h99P5JU3pzN1zjLWbAomLjUf/+Bops9bwcRpC/j9G1N45fVJzJ6/iNy8AkxmK13dfbS0dhIZFcf2oDCkMjUyuYacXAFbt+5gxYoNmM0uKirq0GqtZOeJ8Q+MxG9bOAZ7BeU1bazfEsbb0xayZvMOVm8KYfWmUKbOX82SdYHMXLSRqfPWMm9VAFMXrmfF5p0ER6YwY/5Klq8LYOLkecyYs5y1GwMRSrR0dw+xu3uAfXtHGBrYi9loob+7j+ePn3D/7j1Oj57g2KERTh47yunR47Q3N9FQU83BvXvo7dpFmcvJvqFBrl++xJeffsK3X37B919/NV4a991XX/Ljk8e8ePqEF0+f8OT778YzDs8fP+LPL3/i0bff/Bdq8StV+JVGvH/n9riAeO/2Le7dujkuWL767FN+evaUpz98z/dffzVumfpVVPwqNJ58/x2Pv/ueb7/+hsePnvP4yY+89+Bjjo6eoaa+hd6BvfiqG/BV11NdXcvQwCCHD+xn9Mhhujtaqa2qoLaqgp5d7b8Eovs4uHeIU8ePcPv6Fc6ePM7xwwc5dfwIp0ePjguLixfOcO7sSS5eOsvFC+c4fuwQgwN9tLc10dpYR1tTPb1dHQz0dLF3oIcDw/3jc3jPIMcP7OXw/j3sHehluG/3WMnd8SNcPHOSmxfP8d71K9y5dIH716/y4Z3rfHjnOg9vXOH+tUs8vHGJD25f4d7VC9y8co5bVy9x+dI5rly6TEZWJq+/8TavTXiHles2M3XOIiZMmcV/+91rrNm4hYjYRF59821ee30CCoWKyspKNBoNOXnZLF+5hAVL57F07SLWbF7JG1Ne582pbzB35VxmLpvD9CWzeZD+lA+SPuOD5K/4OOYOH0ff4tGqEkavXiU2M53ZKxYyd8Ui5iyfz1vT3maF3yoi4iPwD/Zno78fGzZvYtmK5WzZFoDf9kDypRJcvipae7roGRqgq7cHvXGMLrQ019Pf101Xewu7O1ro62ilu6mBwc52ulsaUWvk+AdsYf6C2axesxyxSIBaJSUxLhyHVYfbocegERMZspns1EhkgnS00jxkglR6233sbq+ip8NHg89OmV1Fa7WT9moHVnke2sIkpGnhqDIjkCXvQBCxieLIzSgSA5HGBJATvIaQ5dPJCfcjd6cf0RsWEL5mHkHLZhC4ZBqRfovZsngqeXHbqXPp8JWosWkFRIdtZO2qmcx497csmf4qoesWkBm+haLEHdgVBXitamL9V5ASvJ7MHX7IUsIpig0iPzKA4pggskL8yA3bgi47Fl1aBJLYAITRgeRH+JMVugVFVhwVOjkVBgU3Tx3j5pnj2FUSfA4TFqmA4bZ6jvV10OgyU19i4sboCD215ZRqpfTUlmMoyqbCIKPRZcSjEaHITkSQFIamIBmdIJW6Eg1lehFunZBKqwKzPBeLLJdKq4JSTTHVFgUDdaVUGaQ4JLl4dWKqTDKaPAYskmwsslwO9jZyeKAFaWYMxSnhmMVZaAtT8FkVlBvE1JVoaHTraXTrcSjyKdOL8JrGiEitQ81Qi5dWr52BjnpKrTo8Fi3VHhtXTh/nwzvX+ejOLb79+EMunTxKf0czh4d7uHvlNDadmBKjBEF2NAcH2/jk/k2a6ypJjtlJbloC50YP8uSrj/nph8/54fMHXD17mL42HxaVgLCAlRRmRJKdtIPo7atRFiaSGrmFpLCNaIqSKU4PxyjJoN6jpbfJw4HdtYizonBqCzk62Mzl4wO49UWYZVmc2t/JxaN97OttoK22hJpSPd3NZVS5NCgKUhjurMVtEOG1yNEUJVPvGgv2DnR4afAoUOSEoCnYSU6sH1phPHZ1Ji59LlphPOlRm0gMXUtK+AbyEgMRZUagE6ZgV+Xi1BbgUOdhVeRgkmZQpiugwiAYH6+xiCqzkBqbhFq7lBJFFp2VRmpsEsyiFEq1+WMle9J0KgwCKo2FVJkEWERJOOTpKHN34lCmYZOn4DHmoiyKQJQTTFHOdsQFO8jL3Ep81AoSoleSk76FzCQ/QrfNJylqPSHblrJ6xVRCQ9aTlhaFUlmIw6EjIiyADxM+IiJoI8qidIrTwylO3oE6L4bdzWWoCuPIjFqPQRiHJDOE/IQtqPIjKNXnYBInYJYkUqJKx6PLxqFMwyiKxyxJxKUZIzDtFXq6fGZ66+zsbStjsMnFcIuHM3tbOdTto61ch88iosmtotGlpMIgwGcR0VVlYKDWTH+1nt1eNe1uKY2OYmrM+VTqs6nQZlKmzaTOXkS7V0lbhYIau4BSXSZuTTrlhmyaPWIanMXUOQQ0uoTjNqVdVSo6vAr6G4zjM9hkZrjFyp5WGwONJnpqdeNio8ktotqaT7U1n5ZSCe3lCuodxdTZhdTZhTS7ZXRUqOn06uio0NJVZaC/3kZfnZV9bR7ayzV0+4y0eJR41NnUOyRUGgtp8SjHfmeDnf56G51eHU0uOQ0lUhqdMkqVWXi1edRZhHjU2TS5FXjNAuo8clp9ehzabLxOMdUuKVZVBrVuGbVuGT6bEIs0hSqHiI4aI+XmYjzGfOpLFdS4xBiliXiMuXiM2cjyQslO2EBe8ia4sxi+n4hGGI5Tn4pSEIosPxh5QRA6SRhGeQR6aRhaSTA6aQhGRRhmVTg2TQw2TQwWZSxmRQxmRRwWZSxufSIeQyKlxmTcpiSchkTs+jgsmhgM6khKzMkYtdEoZKFIxUHIpTuQK/6+nelvOtMnzWDBvMWoFFqOHzvFs6cvefb8Zz797GsG9xxEqtBitjsxW2zo9Xo8Hhe7Ots5cnAfl8+f4dqli1R4SlHLFZwePcHL5z/y6PsfeP70GX/601/4/ItvuH3vIVKVgblL1jBjwWrembWM308cK36bOHkOC5esZtHSNazbGEB0XDphkUms9gti5YZA1vmH4R8Sy+otYUycvZLfTpjNq5MX8/rUpfzu7TG70MKV/sxatJ7ZizewfutOAkLj2RwYxcat4QSGxeMfHM3KDYFMmjafWfOWs2j5Wia8M5PX35pMZm4Be/cdoLGpBbtjLLzrdJXR1d1PY1M7pWVVCEVyUlJyEIlUWCxuoqOT2bw5iKjYFAKCoolPK0CqseG3LZzf/GEScSkFGEuqmLdsI9Pnr2LuUj+mzFnJ8o3BLF0byNzlmwgIS2GN/042bA0jPDqFydMXsWrdVgJDonGV+rh9+yFXrt7i+rXbDA3uo66mHrVSw6H9B3j83fccO3SYY4cOj68j7evuoqu9jYtnz3DnxnWG+nrp7mjnwpnTvHf7Fl988vE4eXj26AeePfqBH775elxAPH/8iMfffcv3X3/F0x++5y8/v+T/+9d/4adnT3n++BFPf/j+l8v+f2Ymvvnicz54/73x8PTD9+7x3u1bPHzvHp988JDPP/5o/Dm/kotf8xe/Brq//PQzvvjscx7/8Iiff/4Tjx4/58bNuwzvO0RHVx/NbV0M7zlAQ2MrNTV1tDQ1c/zoMYb7+2hpqMdXUYqvopRdbc0cO3SAMyeOMXpkhItnT/HB+3e5ePYU+4cH6O3qYP/wAEdH9jOyb5jjhw9y5cJZLl08z5Url7hw/iwjB/fTtauDhvpa6nxV1FSW0797F4O93ewf6mNk7yAHhvvZP9TH4f3DnDw6wuH9e9jT38Nw326OHNjLmdGjXPiFRLx3/Qp3L1/k/WtXxsPU969d4v2rF3lw/SIPb13m/ZuXuXnlHHeuX+H8uVNcunCR/MICXnt9Aq+8MYG3J89k4Yp1LFq5nj9MmMzKdX7EJKaydOUa5i9YRFZGJhXlpZhNBhRKCRmZyaxau4zpcyezZvNKJs58m1fefZUJs97h1ekT+CDpC+5nPOdB+lPuZ70cExGx98ZyEclf4b8zhIXrlrNqy1pmL5vHojVLWLV5DcvWLmPC5ImsWLOaNRvW84fXXmXJqlWk5hdQ3thIeWMjn4ZfIKOwAHOJHYFIiEIlZ+TgXob7e6gsddJUXc6+3l30NNdSYTMgyc/ifuYLlq9cwvIViwnc7k+1r5w9w30I8jPYHrARlawQYWEGsTsD0MoKqHIbcVuUCLLicZll+MqMmFSFOE1S9LJsLIo8TNJMXH5nfwAAIABJREFU0kL9KIzbjiA2AGFcAJK4bUhi/ZHHBaBOCEQatZn8kDVEr51DwtZlJGxZStymxSQHrCJl22oStiwnwX8FWxZNITtyKzV2FeUWGXJBMv7r57Nh1Sz8Vs9mxew3ifBbQnbkVkQpO3Gqi/A5dMRsWU7MluXIUyPQZMWSG+5PcVww+ux4BFGBFEQEIE/ZiSUvHlXKDuQpOymK3U5uZCAOWR4tpTYqzCr0ogJaKz00V7jY09mMVVaEz6anwqCgwqCgyW3l4K5mOrxOWsvsDDb5KNfLsUnzkWbEkRrqT51Dh0dbjFmcRYVRQqNbjzI3AaMwg5oSDS69EI9eRLvXOmZHUhRQZ1Xh1YnxKAU4ZHm0l1twKPLJjw9hsLWSVq+VMqMEWVYsZXoROTHbMRSnU2GU4DVJKdUJ6ayyY5FkY5fnUWmWUe/UUmmWUWkeEyQdPic9LdWIctOw6+RYNVLOHRvhvWsX+cuzJ/zxyXfcOH+KuvISPrt/i6GuJk6M9CMTpOMwiCnKTaQgJ5lD+wboaK5FJS3in39+Av/+V5599wm3Lp7g7LE9OE1SxLmJiHLjyEwIJisxhLzUUOSCRPKTQogNWoNRkkFmTADa4hSsihyK08ORZEdToimgxWuiRFOASyfAqshBLUhiqN3LnQuHsetFFOclERW6maLsBOq9dvTSXHqaKhCkReDUFqITJGGTZ2CRJNJRa8ejz0Wc5o8qNxiLLAGrMpWmCiWVdiFmeSpGaTIqQQxufQG1LgWNZRqaKwzUulSUGouxKXOwKXNwqfOpMgvxGotwq3NxyDNxqXLwGouoNBWPi4q2ch3VVjE2aTpOZTYeTR6l2nzqS+TU/UIv7LI0bPI01AWRqARRqIuisSpTsWlSf1m7GoowL5ic9C0kxa4mKXY1mSl+pMSuJ9h/DlGhq9i0bhaxUZsoyI9l+dIZLFo0jdjYYNJTI9mycSmJkQEUZ8eM2QsTgvAai+isd2FXZSPN2oHXXIBNnoJWEI0yLxybPIVSfQ4VpnxK9TlYZckYRfHYFamUG/Pw2Yqoc8joqbWxq8pEW7mOgUbnuK3peH891471cnBXJb11dgabXPTVO2gp1dBdbeFYbzV91UZ6q7TsKlPQ6hTTYC+ixpxPlSGHSn02XkMOzW4Ju3waWspkVFnyxzZiqVKxy5OoMGRRX1JEW7mM1jIp9SVF1NgKaHQJ/wtx+JVQDDVbONDpZG+bnb56A7uqVHRWKumu1tBaJsVrzKbWXkhHhZK2Mjk+cyE11iIanRJaSxU0uxXjAqC9XENvrYWBBjudXh3t5RoaSqSU6/KoNBZSps3FZy6iySWno0JLi0eJz1xEhT6fWpuItjI1VfoCqkwC6h0SSrW5NHoUlJkLqStV0F5vxm0pxGUuwG3Mx2XIo8ohwq7OxCpLxW3Io6FUjcdQSEOpGqc2j4FWD5riOOzqTHwlQsrMuWiKo+DxWxSm+cOLV1EU7sAgjcahTUYnjkRdvBN1cSha0U7UwhCURdtRCQPRSUPQSUPQy3ZglIdjUkRikkdjVsRgVSVgU8dTZkqhzJRMqTEJtz4Bhy4OmyYGszoKkyoSiz4WnTIchSQEpTwUvTYKvTbq7yLibzkL5y1l1fJ12C0uPnj4KfwHfPrZ11y6fJ1Tp8/T0NhKXX0jtbX1tLS00NLSRFm5C2+Fh8HesXKuzNQUYiIiOTpyiD/9/Gf+6c9/5d/+5X/y04s/8fLnf0JndDBn8Wrenr6A1yfP5b+98i7/1+/eYdKcZSxcsprQsCiWLF3F2g1biE1IJyg0Fv/gaFas38by9YEsWbONafPX8cq78/nthLm8Mmkxf5i8hN9NnM8/vjGDN6cs5pWJs/ntm9OZOncVKzYEs3L9dpas8icrT0p4dArvTp3HP/zmVULCYpDINfj7hzB1xlzqm9uoa2omOj6BIrGExtY2dvcPcPXmHfYfOorZ5sJgdlDmrSE7r4gVq/0IDY8jNiGdvEIJQ/tGUWodhMWksWL9NuYsXsu20DjCYtKYOmcZ85auZ+7i9UycupD5y/1YuHwTKzZsJyFDSFBEMus3BbF2w1YWLF5DboEYp6eK0RNn+fCjz/nwo884c/oCPl8N3vJK+nr6uXr5CtevXmPf0DDHDx9h7+CYtWdk315OHjvKnRvXuXDmNH3dXYweOcz1y5e4d+smHz24/585hF/e/v9KIX588pinP3zPD998PS4i/vjiR/7lL3/mzy9/4o8vfuSnZ0/58cljnj36gcfffcu3X37Bl59+wqcffsDnH3/EJx885MG9u9y/e4dPPnj4/8tD/Eovfg1Zf/vlF/zwzbf89ONLnjx5xqNHT3j0+Dkff/IFp06fp6NzN97KGvILinE63dTU1NHXN8DB/Qc4OXoCb2kZkuIiWhpq6e3qYGTfMCeOHuLsyeNcuXCWOzeucv/uLY4dOsBgbze72prp7epg31A/hw/s5dTxI1w6d5orly9y5dJlTp88xZ6hYTra2mlqrKe+roaa6ir2DvYx2NvNUH83+4b7OLB3gP17+jl0YJgTx0Y4cnDfePHcsUMjnBk9ypnRo1w8c5Lb1y5z8+I5bl++wPvXrvDgxjUe3LzC/RuXx+fDeze4eeUct69dZvT4Yc6ePoOguIg33pzIaxPeYdrshQSGRROwI5KZC5axbPV6wqLiCAoNZ/OWraxfuw6VTEq524XLaUOtkbFm/QqmzZnE/OVzmLFoJr9563e8NfMdpi2dx4O0x9zPeslnO89wP+sl322s48ugA3wZdID7WS9ZsGYFwXHhpBZkMHPJHKYvnMk7syYxY94s5i6ez/yli5m3ZBFLVqxka3AwHYPDVLS08knUNT6OuUOBREb77t109/XSN9BLR3szg73dNNf5aK2rpLWmHJtGjEGcj0kuJCk+isVL5jNt+iRiYsPp7mrj4IFhfF4XFaV2SqwaCnNT2LBmIZs3LCUzKQKzVkilx8j+wVY6G8twmsUYFbkUpUeSGLyB+G2rSQ/egDghhNwdG8jbsQ5hxGa0SUEYUnegjtuKLNIPUeQmkrcsIXzNHGLWzSdz+xryw/wojtpKcdQ2snZsJHrjYjLC/DCLM1ALksiKC2T5grdZt2IGYYGr2LhkCpL0cFyqPDT58VikOVTaNSQGriZu6wqkyWHocuIoiApAnxuPW5pNcex28iP8EcUHY8yOQZMWhiE3HnlqOMLEndTaVBzc1UR7lYuGUgcWuZBys5bqEjNeq5aT+/rw6GVY5QLK9XIaXWY6vE7ayh2YRTmUKAS0llkZbKpEk59KiUJAUVIEkvRY3GohBzrr6fK5cKuFyHLiKVEL8JqktJSZaKuwUO/U0ujU4VIW4pDlYRFl0VpqotGtR54dx/WT+9jbWUOHz0GpTohJlElSyEas0hxsslwqjJJx2lFtU9JabsalFmASZVJuEGOX51GqE3JssINP379Je4OP4Z4ODEoxpXYjXS11fP/FR3z+wT06GqvZ09vOnt527lw9jUUnoiArjsDNKyjKTeTuzQs8+eFL/vkvL/j3//kX/uUvz3n83ac8uHeZRp+Luko7TouMvLRIZEXJJMcEIC9OQSVOpTg7ioLkEPLiAlHmxpITEzBeZqYXpeFzKGitNKMsSCA/eQd6cTpWZT4VVjm7G0vZ1VCGWSNisLeN0SNDjAx3cfPCKAMddTRVWDHLc1ELknCqc7BJU7FLk+lvdlNuyMVYuBO7OAaTKBZFXihGcSzCtO1kRq1HlB6EuiASlyabaruI2hIJNQ4p5UYBJapsSlTZVJiKqHPKqTQVU2UWUmEQ4NHkUaYroNJUjNdYhEeTR61dSp1DRpVZiEuVg02ajkOeSYVBQKNLSZfPSJkhH6ssFYMwAZM4AVFWCJKcUBSCSFTFkeilcejkcUgFYWQkbyQheiVpievJy9xKWoIfCVFrSIjawMY1M/BbP4cdIWtYtWImmzYuIWyHH3JpDpmpkeSnR5GdtANxVhSG4hQaPSr27a5noNWDXZGKKj+CwqStmCWJmMQJlKjScWuzcKozsEiT0BRGocwLR18ci0OZRqk+h1q7lP6GElrLtFSZhePB6u5qCwd3VbK/o4KhZjc9tTbaK/Q0e9S0lGroqbVxoKNsLGdQrhyzMpWIaLAXUWctpNZSQM0vVqZdlWq6qrU0usX4rAX4rAW4NeloCyMwi2Io12fS5BaNi4gqcy5eYzZV5lwqDFnU2ApocotoKZWwq0o1TiZ212jZ12Kjt1pLf62e7koVNeY86m2FtJbKqLEW4jMXUm0RUGcX0lAipsYmospcRK1dTEupit46O7uqTOyusY6X3jU4FVSaisdpVJ1DNiYYHTJq7VJqbJLxc81uBXV2MTVWIU5lJjUuKSW6HMqtRVSXyrFqs3CY8rDrc3AYcnEZ8rCqMnBosqhzK6kuUVBXqqGvtZS6UhUtVQasqgzKrUWU2wrxOgop0WdgVMRjVMRj1yVTYkjFok5AL4nCrknCLI1BL9qJURKBQRyGpigIlSAATXEg6qJtaIoD0QlDMEp2YpFHY1PGYlcmYFfF4TEk4dYn4tTG41DHYlXHYFXHYNGMjUkzZmtSS8PQKMIxaKIx6WL/LiL+lvPaK28TFZlIqcdHS3Mn589d4czpi1y9cpOHH3zE0aPHGRkZYf/+/Rw8uJ/+/l48pSUYTVoqveWY9ToCNm8hOz2Dh/c/gH+HP/78T7z48Y88ePgJeYUSXn1zChOnLWD6/FX8w6uTx8rVZq/ktUlzWLcxgIz0HPw2BZCYlI5QoiYgOJzNAeEsWrmJafNW88aUBfz+rdn8fuJc/jB5Ca9MWsxv3lnAbybMZdqiDazyj2Dx2m28+u5cfvv6NF57ZzZvvDOHN96dzbJVm9i0NZQp0+fxxoQpqDVGRg4dH8s95BZitjtobG1DKJXhqfAysGcvew+OcOXGbSpr6jFZneiMNoQSJYuXrWbuguUkp+WyyT+YMm8ddU27KRRq8A+OZktQFNtC41i+LoBpc5czY/5KZsxfydtT5+MfHE1wRBI7wpNJyixi8/ZIFizfyPRZC5k+az7FYgVBOyJwlJTy7XeP+fSzr7h95x6dnV04nW4qK6o4cfwkt27c5L2793hw7z1G9u3nwpnTnDx2lCsXznP+9CmOjhwcb1m+ePYMt69f4+7NG3x4//3xS/2vNqZ//vOf+MvPL/njix958fQJT3/4fjwf8eLpE/744kf+8vNL/vTTC37+8Tkvnj4ZJwu/Fsp98P57PLh3l9vXr3H98iXu3rwxbmX6/OOP+OaLz3ny/XfjtOP7r78at1T9+Y9/4sfnP/Ptd4+5eesehw4fZ/+Bw+zdN0KVr45CQTF5eQVUVVUzODjMyMhhund1MTQwSM+urvEg+a/rWwd7uzlycB+3r1/h3q3rnDs1yqnjRzh++CD7hwcY7O3m4N4hzp0a5erFc1w+f4Yrly5z6cJFRo8dZ7B/gF0dnWPdEx1ttLU2c3DvEAM9XfTsameov5sDewfYt3eAkf1DHB3Zz7FDIxzYM8zBvXs4cfQIZ0aPcvLoIc6dPM6Nyxe4cubk2LrXyxd5cOMaH9wemwc3r/D+9Ut8/P4tblw+y43LFxg5ONZfUSQs5q0J7/LmO5OZOW8JQeGx+G3bwexFK1i8Yg0BwWGER8exxT+AZYsWU5yXR02lF7vNhKAwl9nzpjNr7jRmLJjKwtWL+H9e/UcmL5jJg/SnfLVtgE+ibvBB0mc8XmnlQfpTHqQ95oOkz1DbzWyPCeN+1kten/IWU+ZPZ8q8aazwW8X8pQtZuHwx0+bMYtqcWeQWCqioa6Bm127ShBLSBSJEWiN7jxzn5MXLHDp2nIGhftpam2mq92FUSbAbFNR4LJgUAjSCTPTSAnKzUvHbtJa161ag0crZv2+Qzo5mDFoZckkhvgoHRq2EjJRI8rMTqCm3MbS7mbb6cspKtOSmRpAcE0Bs6EbyE0PJjg4gO8IfZXokuTs2kLVtNRlbl1MUug5dcjDGlGDkUZsQha1DGrWZRL+FBC+eQuz6BeSH+ZEdvI7cHRsQxWynYOcWcnduJj10I/LMaKQ5MWTHb2fRzNeYNfn3LJ71OttXz6bOoeDw7lo8mgJyYraRExNI2o4NZO7cRFaoH5qsGOSp4XjkuZQr88kO9SNrx0YkicFI4rYhS9iOITceRVoExQlhNLr1nNizm/6WapxaOfUeO0aJAJtSjCgzEZtSSFulkzqXiWqrFmNxDqVaKQ1OE7LMeMr1UqrMSjwaEQ55IYUJO6kyKzm7rwevUc6uKid722oQpUbj0RZTaZbhVBXS5DHQW++h3qml3CDGJsvFIEjDZ1XQWWXnwaVjeE1SumucOFWFFKeEU6IsoCh5J2ZxFiZRJj6rgjK9CJ9VQV2JhnavddzO1O61Uu/UUmNX0V3jZLDVR7OvlD29nbx49DX9u1pwWXTsH9jFyydfc/7ECO0NlRhVxQjzUmiqcbF/sB1BTgLRYVtQinL4pz8+gX//Z/71ry/5889P+be/vuDsyREaatykJYWTlRJBZ3M56fEh7Ny+mvCgNZg1BYjyY0mN2Uryzo1IMyMRpoZhkWRgEqXhUOehLEhAW5xCUthGJNnRFKWHoy5K5uyhXg71N2OS5XD8QC8w9uz/+Le/cPbkCJVuC7tbqqkrM6MoSCJ66wp0hfHIM8MwFERQqkxHkbEdXW4IJkE4OkEE6sJwNIIIFHmhiNKD0AqicWkyKVGlU2EqpNJSRJVVhNdcTJmhkHKjAJ9NTINbSbVVTJNbRWuZdjw8/Ov2oWqrmBJFFk5lNrV2KS2lGrzGIkoUWZQosnDIM9nbUYrHmI9ZMkY/SrSZiLJCEOeGIsrZQUbcelTFkdj0aShFkaQlric+agVZqZsQC8LISvEnNHARm9fPJGTbYkJDVrI9YCkbN8xj8cJJJMYH4XIo8diV1FYYKbNJ6W8t51BfPQe7q+isd9Hi1aMpjMIsSURTGIVJnIAkMwSnOoNKSyFlhlw8umzKDLmU6nNwa7MoM+RS4xDjNRbRW2envkROiSKLllLNuIjY115Ob52dA51e9rSW0uRW4bOIaCnVsLvGSleVYWxtapmCdreUZoeQBnvReB6izlpIo1NEV5WGzio1jW4xreVyeuoMNHkk2GSJWMSxOJXJ+Cx5tJZJ6fKpaSuXUWnKwSFPxKNJo9ZeSGuZlNYyKW3lMrqrNfTW6dldo2Wkw0mbR0JTSfH4Z5dXSadXhUedTrNbRrNbRmupgrYKFS2lKpo9SnZVGRhsKuF4fz3DLR4OdfvYVWUapyy1dilt5To6vAZaSjU0uVW0V+jHQ+VNbhWVpmIaSqSU6fJwKjMxCBPw2oVYtVm4zAWUlQgxazOpr9JQXa7Ars/BpEqnwlZMtVNCQ7kGhzafo0MtHBpoYKjTi06czO6mEupKFVhVGbT4NNR4RDgNmZiUCVg1ybjNGTiNaZiUcdg1SZgk0eiFEeMCwSAOQ5brT3HGOtSC7WiKgtAJd2CWRWFXxeFQJWJTxGOWxmD7xd5kkUePUwqLOg67LpESQzIOUwoWXcJY0FoajkYRiUHzdxHxN52N6wPJzxOh01qpr2tjd/cA16/d4dbNe3z22RdcuXSVmzdvcvv2bUZHj9Hf38uePUO0t7cik0lIT04hPSmNwZ4Bfv7pz3z/3RNGDh2nr28fsQmZTJw8h9+8+i4Tpi5g4vQlY5mGSfP4w8R5+IfEsmK1H+lp2UhlagRFEnLyRSSkZrN2YxATpy3g1Ylz+MM7c5g4Yzn/+MYM/u8/TB8TElOXMmn+eibNW8Or787lzakLmbZgzfg2pwmT5/PGu7NZuHQdIWFxhIREsWnTdg4dHuXqtds4S0oxWxw0t3cwuH8/dncZJruT4QOHOHX+EntHjlJV14S7wkdGbiFzF61gwqQZbPQPYmvQTmIS0xnafwSb00exRM/W7RGs3RjItuAoFixZy1vvzGTpSj/WbwrildcnEZeUjVxtYf3GYCZPX8C7U+cxZfo8FixewcpV64iMisNgtOKrqmN4eC+nTp2hurqWMk857a1tnDg+yr07d3l4/wG3b97i4oVznDl9kqsXL3DmxCinR49z5sToePPy0ZGD3Lp2lZtXr3D35g0evnePzz76kG+//ILH333L88ePxinE88ePxq1Kj7/7lmePfuDF0ye8fP5s/NzL58/GrU2/2p6+++pLvvz0Ex6+d4+bV69w5cJ5bl69wsP37vHlp5/w3Vdf8v3XX/Hy+TP+/PKn8ef89OwpP//4nGdPnnL7zvt0dvdT5q1BLFNjNNnQGyyEhYWTmZlNa3Mbu7u6GRoYZP/efZw4emxs49f5C5w7dfKXy/sYgTh3apQrF87y3u0b3L97i9vXr3DmxDEO7h1i//AAJ48d5vL5M1w8e4qLZ0+NCYmLl7h+9Rqjx45z5NBhLp6/wJFDh+nr3c2RwyPs2zvMrs52aqqrGBrsZWiwl/aOZo4cPsChkX0c2r+P4f6xUrpf/4s9A/2cOnaYy+dOc/bEMe7euMpH925z9+olblw4y/s3rvLBrRtjdOL2VW5cPsvVC2c5eGAP58+eQ6FSMnPWPCZMmsqMuYtZucGf9f5BLFm9kfWbA9gSGMKWbUEkJaeyfWsA2zZtor7ah9tlx2LWk52XzoLFc3h3xjus3LSaV6e8ydRFs1not4o1QdtYs2M7SwP8+Sjufe5nvWT5po18tvMc97NeEpkSx/2sl6zaspaVm9fw9ox3WOO/jukLZjNr8TxCoiMQa9R09vSz98gxart6+GznGWRGK239wzR39WArLedB2g+IJEJ6dndR6yvHopVjVIlwGRVYVMUYRLlYVMU4zFq8FW4uXjjNmTNHObC3D5W8GHeJiYLcNPKyk1AritCrRUiKs5EUZ6NVCpAUZ5KSEErkjo1s37yE4M1LiQlcS/KODeRFb0P4S3C6OHwLudtWkRu4Aln0FjSJ2xBHbCBv+3Jyti0nO2g1iX4LyQ1ZS3bQakKXTCNhwyIkMYHkhW4kesMi5Knh2MQZpIZtJGrbSjYsn8bKRe8wZ/Lv2Om3iJGuKnpqbbhUOeTHBZAZ4UfCthWkBK+h2lhMu0eDR5GNR5GNOCGIopgAJInBKFLDKIrcjCYtjPSgdRjyEiiKD8Umy2XfrkZ6GiuR52VQ6TAhzErBKCumyq4fL3SrdRopUQhQ5iQhy4xHk5+KrjAdu6yAKrOSGpsGt1qIsTiLOoeOZo8Zm7QQt1rM0d52zKIcnKpCWsvNqPISOTncQWeVfdzy5FAVUmmW4dYU8dG1k9y/eJR2r5XOKvt4yNpQnE6JsoAmj4HWcjM2WS4lygJ66tzs+oVUVNuUNLr14+fqSjTsrnXR1+Sl1mOnu7mOiycOce3scQzyYurK7di0EmxaCRpxHvnpMZTZNRzd10VFiYbgLSuQCVK5dGaEn559w+kTh4B/5V//+pJvv/wAh0WNVJjFkYN9GFQCSh0q8tIiSYvfTnToBno7Kvn56UeYVblIMiLIi91KjU2CMi8amyyLCqMQqyKb6hIF107todlrYs+uGgbaKvnozgWeff2Qbz++zf/6y1P4j/8J/C92tTex1W8Nwf7ryEuNQZgdT3b8duqdKlyqLLT5kaizd2AujMQhjsFaGI4mOwiPNp1SQxYaQQR5CX4I07ZjFMXj0mRSYcqnzJCP1yyg2i6htkSGzybGay6m2i6hwa1kqLkUpzKXwSYPR3rq6PCa6Kw0U+dQUGkSUaYTUF+ipMtnpcospr5EiUuVh7YggZsnhuhrKUGaF4FJloJVlYFWHEeJPguNKBZRzg4E2dsRF4QiFYRhUCaQGreWkK2zEBaEIBNGEBe1muBtCwjYNJegrQvZ7DeX9WtmEhq8hoLcGDJSQwkOXMmFU3voafdiVuVydKiFi8f66W1y01BuxmuVoMiNQJoVhkmchFmSjFmSTJW1GK9ZQJkhH6c6C48ul0pLES5NNg5lBpWWIupL5NSXyKm1S6m2iqm2iml0KemutjDU7ObgrkoO7qpksMlFa5l2/O18o0tJa6lqbHXq/5GJaHGJaXGN2Zp8xlx2VarpqzPS7lXS4BKxu1bPYLOVdq+SGrsArzEbrzGbcn0mpdp0vMZsGpzFtJRKaCmVUGsvHD/T6BKOW5u6qzX01Rvo8Wno8Ehpd0voKlfQXiqlxpxHlSGHOmshzW7ZmJ3JLaXBJaHCUEBTqZL+JgftlTr2tJbSWqZlb1sZu2ustJXr6G8oodmjprVMS4NTQa1dSoNTQXe1ZXzVbYfXgEOeic8iotJUjFYQT61LQam5CKMyA4Mqg+Y6M3pVBvU+PWZdDqUOETpZKrtbXdSXqWmu1FNhk9DkM+G2CDEqs6ir0NDkM+C2FOI05eOy5GFQJmI3ZFBiysJhzMSiTUEri8WuS0UnjsasSMCsSEBRuAOzIgavI5OYkNmYFBFYVNGYFJGU6BPQicOxKOPRCCMR5wRRZsnBokzEaUzDpk5EL4vGbc7AqIilwpGLVh6NUR2PXBiGQRWHy5qJXLQThzn97yLibzk7dyYgEqnwuKuo9jVwYvQshw8d5+rla9y+eYs7t27z4cMPuHzpAgcP7ufYsSMMDA2i0WmJjI6itbmNM6fOw3/ATy/+TE1tEwHbdxKwPYIpMxaPbV+asoBJs5bzm9em8t9fncI7M5ayaNVWUrPFKNQmtDozJrMDh6scndHBzqhkZi1czZTZS5k4fRH/462ZvPbuAv4waQHTFvmxbFME0xZvZsKsVbw2aR4Tpi8c64OYNJdXJszglbem8eakOUybtZS8Qhm9Awex28uQy/WcO3+F9o7dpKVmI1doOHXuIlqTldikVAJ37KS9u5eL124xsPcg1Q0tbA0KZfqcRUyZOZ+psxawbtM25BoTJZ5qDBYPSq2NnAI5/oHhrFzrz9KVfrz21lTeemcmITvjiY7PIDounZj4DKJiU/h///trzF0RLXoNAAAgAElEQVSwnC1bgpk1ewHbAkMIDQunqEhIS0sLg4PDHDp0iGPHRqmsrGTkwEEunDvP+/fe496du5w/e45jR45y+tQJrl29zJUL5zk9epwTR4+MC4kzJ0a5dukiH7z/Hu/dvsWDe3fH169+9dmn4zTiV1vTrxuUfqUEj779hqc/fD+enfjp2VP+9NML/vjiR3588pgfvvn6v1iTPnpwn7s3b3D98qVxGvHh/ffHuyqePfqBP774kZ9/fM7L58948fQJX332Kbdv3qK1YzdSlYG8IilJqVkUFAopKpaQnJyKx+Ohd3cPQwODHNi3n2NHjnLp3Hnu3LjJ7es3uHrxAlcunOfKhbNcPHuKc6dGuXz+DLeuXebWtctcPn+G86dPcPzwQY6O7B///sKZk/959uZ1Ll+6wPmz5xg9dpx9e/ayb89ejh09zMkTx+na1UHXrg6amxro6+uhp6ebzs529u/fS09PN3uGhmlvbuHAnmGOHDzA0ZGDnDkxyrGDB7l09hQnjx7ixuULPLx9g/s3r3Hv2mXu37zGw5vXuX/9Ku/fvMzlcyc4f2qUA/uHOXv6DFK5jClTZ/LGxElMn7OIJas3snzdZpat3UTgjnCiE1KITUyhoFBIeFgEoUHBNNXVU+px4XQ60BnUrNu0lj9MeIUp86bxzuzJzFw2nz9MfZspS+czd8Ma5vttYOaaVUxdOLbqNa0wlyXrV3M/6yUzFs9l3sqFTJw1iclzpzJ/5UKmzZ/F8g1r2RISzP2sl5gdLjr7h/gy6ACfh51CaXFQ1dSOymQlPCae+1kveZjyDXabBb1GjrQ4D3FBBoqiLPTSfAziPDSiHGorPVw4f4qLF0/S0FCJVJRPTmYSGqUIlbyY5IRwcrMSyc9OIjl+J7GRQcRFBRMW7Mem9YtZvOBd1iybRljASpJ2biYxeAOpIRvIDdtCTshGinZuJidgJdlbVyDYsZaCHWtJ37qIJL+5pGxaSHbQShI2LiBr+yrSti4jeOFk4tYtQBi5lbyQDQgitiJPDUdfkEh29FZSwjexbtEkFs54ldmTf0NW9Gb4eCaDTS6cymx0RcnYVQXEBywnMXAlu8r18GgC1uJkVJkRZIduoCgmAGlSCLLkHUjitiGK34YwPhiPKh+bJAerNIfrJ0f47O4VlIIcKmwG6stKaKsuR1mQQYVFQ4fPjSwnGb0gA7MoB1VuMjnRwQgSw6kyK2kptWCV5GGV5GGXFeBUFtHhdTA6sIv6EiPNHiuNLjP6wnTKdSKqLQrOH+xhl89BY6kRszQHvTADj16EXpjBXx99gltTRImyAIskm1JNMaqcBFR5ieiL0nBrinAo8umotFFjV1Hv1OJSC2gtN+NUFdJSZmKgqRyHIp9yg5ieOjdNZRbOHB6mwevi/rULXD51iNOHhnh4+wJehw6DIp8jw51UufUYZHmcH91DbamJ7OSdtPhK+PT+NY4fHqbWV0pXRyNOuwGltICcjHikwiz29bdz+ewhXFY5Np0QcUECTdU2JIWJ1HkNuMzFpO5cj64wHpcqB11hPDZZFhZJBs0VBiptUj69e5Z//9O3fHTrDCUGIfXlFgY7a2mqtONzmzHrNRw9cohb1y5z7eJZTh3Zy6GhLu5dOcHzr+5xcriVLp8RmyQJRUbQ2KXOWoxXlUaFOh23Jp0SdSqSrCAyo9Yjzgj+Pzz/QppKldS7ZNSWjE21XUKlRUi5UUCZoZAOr4nuahuHumvY1+6lt66E3roS2soNtJUbaPZoaSs3sLvGTqNLTYNTRbVVikOeTaNLPf7G2CBNxihLQZwbikYUi0OXSXFWMDmpWyjI3EZG4gbyM7aSGLWS8KD55GcFUJAdSELMWvz9ZrJ80VusXvYOmzbOIShwKYlxWykqiEchzSAtIQizpgCFMBVZYQLD3dXcOneA7IRAjNJ0StQ5GEWJWKQp2BXpGEWJGIQJuDTZ1DmlVJgKKTcWUGUtptJSRIWpkHqXjE6fgd46O7trrONv3BtdynEy0+Ed+763zk6Xz0yzR02DUzHWEVEip8YqpNdnoM+no6dSQ4dHRqtbQotLTJ21EK8ui06vip4aPS1lMmodRXRVaxlutdPfaB4roPul6bramo/XmI3Pkje+YamlVEKjS0i1NZ8qcy51/5u994pqM0+z9W/+58ya6a7oUM454IwjzgFswMYYm5xBRCEJlHMWQgIkcs7B2AYDNg7YxjmUc84VXK5cXVVdVR1On5kO0/P8LyiY7lnnsi/74l1aAn2SFjd8z2+/e297NnUuCXUuybAi4VXSWiijqSCXpoJc2osVdHpVtBbLaXJLaXTlUZOfS6VNRIVdhNeUiVuXToUjlyavlvoiFb2NhT83ZZtGlZbqfPnojEBCjVNBnUtFnUtFi9dAQ6FmVKlqLjHg1GbQVG7iRG8tdRVGqkp16JRJOK05mLQC8i1CSouUFOXnUuqSo5XG4zBkUmSX4HVK8TrlWLVpKERRGJXJePIllBfK8RaIKSvMw2XNxGlOx6CMQyONwqSOQyrcjUIYhiQ1EI1oLy5jCrrcMCSCbbiMCTi0MVhVkSiyg1CLhgGi0CzAa8vCrh4GXpdJgFy0B5M6DoMyBpc1HbshGXFGMGZdAhZtAhVeKVVeGV63CJc9g6pS+T8h4h85c+YvJStHhtPpxVXgoaW5g+JCD4MDJ3l8/wGfvfqEjz/6gDu3bnPz5k0GBweRyZVkZedw/MRp/vyn/+LQwT7cLi9ZWXkEh0QyY84yxk/x4c2xM5g4czFjJvsM9zS8O52JMxez3C+ArYHhCDJlWB1FFHoqqa5rpbquFbnKzPLVm3l34mxmLVjJzAWreHvCbN6eNI+3pyxkju9mVm4JY9K8Nfzivbm8O2ku0+b7MnH6It4YO41fjpnK+Emz2bZjDxaHB3dxFSZrIfsiE5Aq9Gg0FuLiBMjleppbOmnf301KhpDQ8Gj2RcdT3dBCUWk1dpeXnDwVmwN2MnHqPCZP92HhUj8SUoQc6DlOWVUrG7YEs3TFBkLCYtm0bRcTpsxl8rT5rFnnT3xSBhZ7IXlyHZs3BzJ58mxCdu8jJCSCpOR0zCYHiQmpWK1WXC4XLU3NXLxwjksXhhWGa1eu0tN9kCP9vQwc7efYwBGODRzh+LGjnBo8wbmzZ7h44RzXrwyfyJ85eYIzJ09w5cL5v7uJf/74ES+fPuGjF89Hi9/+tjxupBPib3shRhSEkYjXEfXg17/6hi8/fc1HL57z4sljnj9+9Hd+iPu3b3HnxnXu37412knxt8AyooJ8+9WXvPrgJbdu3aGp/SAiuZ7oBAHBIXtJFWRiNNlwOJwc6etnoK9/NInp0rmz3Lt1cxiO7j/g5o33uXfrJjeuXuLC0CnOnT7J1YvnuHfrOg/u3Bz+x371EpfOnRnuhbh4jisXznL+zCDnTp/kyoWzPLhzk6sXz3Hz2lXOnT5FS3MjvYe7uXb1MmdOD9LZ2UlPTw/t7e1U1VSTX+Ck2OvhcG8/vb399B3upaaqmr7DvdTX1lFfXcPhgweoLC3hYGcHgwP9XDp7mrs3rvH43m2e3LnJw5vv8/Dm+zy6dZ2771/k/OljDA7009/Xzbmhs+RK85gwcSrvjJ/I1Fk++CxbzQLfNfj6bSI4dB8xiamkZmQjyZUTtGMXy5b4IsuTo9Fo0GrVKFRSNm7bwNjJY1mwchGzlsxl2qI5TF44mwVrVzJ5kQ8+a1czc/lS5q9YSnqeCIlWyfKNa5nru5D5KxaOQsQ0nxk8TvmJ+b6LeJzyE8+jPyBVKMLiKuKT7X28DjjMq6DjfLzzDC8in/Hhnvd5EfmMp/Ff8CLyGXGx0eSJs7DolWhlQoQp0eRlxKPMSSEzMQKpOI3jR7sp9TgRCwX4b1lLxN6dxESGkifOIC46lMS4vcRFh7J751a2bFzJmpUL8V0yh4U+U5g1Ywzz545n/ap5BG5aSvD6JUQFrCZ733ZyIwJJ2+FH4pZlxG9aQvymRUSsnUuI71RCVkwjYv08skLWkrxtGemBa0jxX0HYilkkblmGPDIQcdg2pFGBZIRuIntfAKlhW0iPCGDtksksnPUWy+eNJSc+CG4shyfzMEviMeUlU+rQEOW/nCj/5bR7DPDTm2gEe8mJDCBzz2aMGZGYs6JRJYUiiwuiWClAFBlIZngALR4rljwBDR4H1071oxZlUGzVI8tMISMugtz0eI4dauXqYB91RTbSw4NJCNlM3M6NJO/Zhiw1glKLnIZCC0W6PFxqMSaxAKdSTJXDQE99OR3lhfQ311DnslBp02AWp1BilI4mKbVXFqATJeE25lLqUGHIS+VoRzU1BToK1EJMomRy4/ZgECaiSItCLohEJ0xAkxXH+ycPMdTTzMHaIsptytHuCI8xj/1VLkrMMqqdWpo8Fs4cbqOtspjWag9tlcW013p5efcSzVVO7OpsbFoheWnhCFP24DaKaaxwsHvrCpKjAlHnJHCwuZz0xEjsJg3bNq6hqbacL189o9KTj0Wby8ChVrqaKyhzG9BL01GKEmiscFBXamV3wAoM0iTMknjU6WFos8Ip1KZTZpGgzNhHkUlMY4mJq6cO8uH9C1QU6lEIE7FrxeRmxhK3LxClJA2PK5/njx/Bf/0F/vonfvPtZ/z597/iv/7wLQ+uHqez0kG5VYxBGI4yJYiOSgd1TjkeRSJFykTc6iTs8nhE8QGk7FmPPHU3LrUArzGbcmsu9W41VQ4ZZZY8KmwyagvU1Lu1VOcrKTXnUqgR0lXppNVroanISEeZncZCA61eCz11RfTUFXG0pYz9FfnU5Ksp0uZQaVPQVmKlWDe8umLTCZDnhKOXx5OZvJ3EqA3oFbGkxm0hMWodaQlb2BO0kN07fIjas5yYvSsRxG8iKXYDIUGL2bRhFmtWTWXj+tnsCFhMcOBydm73Zef25cyd8Qai9H3oFanIRbF48xVUFespd2tI2LsZZVYE8rRQLNJ4Siw5uHXpWKTx5KtSKDZmUV0go0AjoMSSQ12hkhJLDuV2Ce0VJvZXWznc4OZQrZPOCuvozXGNU0GFLY9Ss3i0rbrZo6fFa6C9zDx6Il9uEdHsVtBerKS9WDkc8+oeBokqazYebcqwqdo7XDRX6cihrUxDd72VAzUmDtSYqHNJqHGKqLBl4TUKKLNkUOeS0FQso7FISm2BmHJrJqXmdMqtmVQ5hKPdEY2uXFoLZbQXymhzS2kqyKXZlUdbkZxGVx7VNiEV1hxq8nPxmjIpUCf/N0zZRJQ78yjUZ4zCZleNjbZyI7VuBfVFKgr1GRQbs3Dr0qlxDacu1bjkdNXYqMzPo6XUSKlVwsOrxxjsrqOxzExjpZXcrAjqq6x4i9XU19oRZu0jJzscUeY+LPpMXFYJdkM2BWYhZnUqClEE+cYsPPkSdLI4LJoUih1iDIoETKokbDoBKkkURmUiOlkcWmksTlMmkoxQ7JpUnPp0jLJ4spO2o8uLICtpK0ZFFNq8MJSikOG1J208LpMAhTAMefYenPp03KYsTJpUrPp07MZMCqw5eAqk6BSJ6BSJNNZYaay2MHSylctnu6irNJGZuguTVvBPiPhHTmxCGha7i5TUTBz5btpa2untOczgsePcuHqFL15/wo/ffcvTx0/o6ztCTU0djnw3VXWN3Ln/hN/97k8Yjfn4+W3jX385jrETZvPGmOn8y1tTflYHfPi3d6cPA8T0Rfiu8WdLwB7CI1NRaW1Y7MWU1zRRXFJLlkjJloDdTJ+9lDGT5jB51mKmzvXl3UlzGTttIW9NHH6cPH81b02Yz1sT5zJxxkImTp3HL9+eyIQpc1m3KZCdodEotTbOX75NZU0r6VlSQvfGoNJaiIpNIVkgxO0uo7yqEbFMg8GaT5ZYPgoPq9dvZW9kEvMXrWL56s3MnOvLzLm+bNwagsNVwYGek+QpLKzfvJN3xk0jKCSSmIQMtgfvIyw8AYlUg1JjRpynJiIigaDgUGJik9gdsg+lQkdRYQm3bt6jq/MAB7sOcKS/lyP9vRw/dpSe7oP09x3myuWLnDg+QFNjPc1NDbS3tXC45xBDZ05x7eplrly+yNmh09x6/xo3rl7h0rmzDA2e5PL5czy6d5eXT5/w7NFDXj59MtoPMXJDPxKzOqIo/M8ZgYrPP3nFqw9e8sXrT0ZXmD5++WLUB/Hs0UNePHnMy6dPRj/vyYP7fxfxOrL29PqjD0e/w9eff8anH3/E48dPOXvpOoZ8L6GRiWzdEYJEqqKr6yB9h3s5NXiC0yeOc+r4MYYGT3Lt0kUe3bvL88ePuHfnLteuXv5ZiTnJiaN9nDjax/kzg1y/cpF7t67z8O4t7t++we3rV7lx9RLXr1zk8vkhzp46wfkzg1y7dJ67t65x49pFrl46y0BfD+1tTRw/dnQ4rWngCEeOHGH//gNU19RR7CmjwFVMdU0D3T1HOHioF4vFhslgpKaqGneBC4fFisddiNNmHe6x6D/M6ePDqsS9n+Hh9pWL3L5ykQc3rvH+hdOcOtZLf/cB+vu6OXtmCIVKycRJ03j3vUlMmj6XBb5rWLRiLSvXb2VzQBDBoftIEmSQlS0mMUGA77JVZKQLsdnzUWs1ZIqyCNwdzNagrcxZOo+5y+bzxoR3mbl0PrOWLmSiz+xhMFiznDXbNrEzci/bw0JG1YPZS+cxdvp7TJk/nRkLZ/Ek4SteRD7jZfgD9sbGYy5w88X6Sr7yK+aLDdV8urWT8IRUopMFxCSmsG1HIP7bA1jtt4qn8V/wcu8dJDkZZKbGkxwTRl5mIrkZCewJ2kTUvmAkOWkE79jMvj1BbFq/kl1BW9kVtJW0lFjiokOJjtjF3tDtBAasZ83KhfjMncKcmROYO3cy830mMX3G28yfO541vrPYsW4J8bs2IYoOQRwRRMyGZUSvX0zUukWE+80jeOlUtiwYS8DSyexZO5uskLWk7VhJ1s51pAeuIWHzUrJ2rkMduwt5ZCDSiB0kB/mRHLyemMA1JIVuwm/hRJbNeZe1SyaTHLaROpeKGqcCdUY4FpmAKreBhGA/YravxKPJpKVQizo1DFnCLizZMTTmK6kwiLBkx+CSJiGO9EeZFIY+KwalIIoyu4qHV4fo66xHLcqgtaqElkovVYUOCi1q2mq8FJmUpEXvQpkeTU7cbkTxoSjTo4fL4NRC3BoJhpwUyq1q7LIsinQyPAYFLV4nHeWFHG2to95tpcltQZMWg1s97I2osKsY6m3FosjAKBWgzI7Da1OQk7CHW2f7qXZoyEvcS0zAWqRJ+8iOGl6/aimxUWqR0+Sx4DVJKTbkUuc2UOlQ01BkwqXJoUgvwa0VUaSX4DVJOd5Rx6sH1/n24yfcvXCSR++f4fnNs2TF70IrikOXm4BZloTbJKSt0s5//PAR9R4j4YFr8FrkHOmqx6gQk5oQxaUzx/nui1f8/tdf8ufffU9DuZtiuw6nSU5K1E7qSx08unmG6NDNyIVxRAT5YZYNx5+KYrdjkcRilyVSqM3EpU5Hmx3DwYZCTnbXU1GgRZsroNimQpMnwGHIxa7PQ68QwZ//gx+++Ybf//g9/PXP8J//l//6w/d889ED6jxGjOIEdDnRqDP2osnYQ0eVkypbHg5JDM68OIp1aTiVKchTdyOMCUCXHYFbk4HHIKTcmvvz6bmSCpuMSrucxiI97WVWWjxm6gq0NBeb6KkrorHQQE9dEQOt5XSWO+hvKqG7tpBap4az3Y2jEFGsE1GsE9Hb4KHFY8aiScGkSkIni8OmEyDO2EV8xDpE6TvJSAogIXItmcn+hAUvImDjdGL2riQ9cQtpCZsRJG4hKMCHwO2L2BnkS2jIKkJDVhG0Yymb1s5h5dJJbN+0kOBty5CLYrHqsqj2GDjcUU5FoRZpRji1XjMWeQqm3FjKbGLsiiT0oihc2jRKrSKqnFIs0ni8ZiHNJTrKbGKqnFI6Ks3UF6lGIWJ/pY3OCivtZWaainVU58spMYmotEupc6lGT+s7K6zsr7TR4jUMR51aRTTkS2h2SWkqyBtVAKptQry6VMotWTQVyUfL5trLtbSXa6kvlFLrGi6Oq3IIKTWnU6xPodScPmqgbi1RUmHLotyaSYUtaxQeRqbeKaapIJf9HiUdRXLqbUKqLVk0OiXDKoQ9hyq7mCaPigq7iCLDMAyUO/MoNGVRUSClMj+PukIlXrOQhmI1tW4F1QUyjrZ76KqxUeWUUmzMoq5QSb4qhVq3gr6WQrxmIR2VZrxWCbVFOoRJISjFsQz01NJYY8dszGJn0ApkeXHoNALcBTJcTikOcw42YzY1pUY8BVLE6bsRCoIwqRPwOnNH15js+jQUogiK7CL08sSflYtsrNoMNHkJaKWJ6OXJKMWxGJXJNJQaEKfvxqpOpKI4D700ErshGYsqDrshmdz0Xdj0KXhsIorsEoqtuZS6lNiMQjpaPegUaeSJY9HIUgkJXk3fwVoe3T3DH3//BV++vsuLR5fp765BJorH41L+EyL+kdPTd4yKmnpSBZlUVtXQd7iXzo42DnZ28OjeXX77w6+5f/vW8O74zdt0tB9AJtegN+VzoPsYBe4qVLp8cuVmFi3fxLR5K5nps5bJc1Yydd5q3nxvHu9NXzy8wrR8E8G7oklOFmIy5lNf305JRSNWVyn7olKZMnsJ70yYxaQZi5kwbSHvvDebdyfN5Y1xMxg/bQHvTJzD2xNmM276It6eMJeJMxfz9tipTJwymzHjp7JsxToUahOe0hocBV4KPZWodXa0hnyyREr2RibhHxhGWpZ0eMUoKpnIWAGOojLSRQrMTi+BoVG8O3EmPsvW8W/vTGbWgpXMmLeC5X4BbPTfw46QGNZv3c2UWb5Mn7uc4N0xBO6KYE94Apk5CvSmfJQaM0KhjMwsMQq5Fq3GhNdTwXb/INJSM2msb+LJo6dcu3SZY/19nDp+lAMdraMJQieO9nH+3Gk6O1qorqqgo72Vwz2H6D50gEMHu+jvO8zgyeOcHTrNnRvXeXDnNrevv8+lc2e5dO4s92/f4tmjh6M38x+/fPE3iUif8vXnn436H0ZUgr9VC/52Rq4b6Yr46MVzPnj2lI9ePOeTDz/4O1D58PkzPnj2dHSNaeT6rz77lO++/mo0KnZEzXj48DEnz11DKDewaftuwiLjcbq9DAwc5+TxEwweG+DC6dOcO3WCC2cGuXXtMo/v3+PJg/vcvH6DC+fPcvbUIAN9PaPdEIPHjjA0eJwrF85y58Y1nj9+wJMHd3l499boitPl80Ncv3KR+3eu8/DedZ48vMWJgR7qa8o5eKCdM6dPcOLEMfr7e+np6cFbUoa70EtNbRNtnYdo6zyEu7gCqUxNRHgMaqUGT1Expd4SDDo9qckpSMUi6qoq6T10kKO9hxk6eYyrF87y/qXzXDk/xPvnz3L7ykUunBpgcOAwPV0dHOnv4eyZIcxWC9NnzGHcpKlMnDYHX79NrN7ozwb/YFav38yaDVuITxaQlikiNVXIrl3hqDVGiksrkKnUCDIz2B2+h4i4KCbNmcK6gA2MmTqOyfOm8Yvxb+O7aQ1rd2xm3srFbNi+jcWrVzDfdxHPo17wOOl7pvnM4Jfj38RnxcKfS+le8TrgMEKFHIFYwsfBp/hyXTkf7zzDp1s7kWoNvAo6SVR8EnujYnke/QHhkRGEhu3mWcxHw4pE9D6exb5GpxJTXVKA06wmJmIX2enx7Avdzga/pezYtpa1qxaxce0yIvcFExW+k8CAjWzb7MeGtctZtXwh8+dMZfKEd5g84R1mznyP6bPHMWXGO/gsnMI6Px+2b1xG+HY/4oM3Er11JXvWLGSf3/CErJrD1kWT8Jv7Dut8xrN92RTitywmafNiBP7DHgnBthXk7FyPbO82RKGbkEbsICdsK1lhW9i3eQkR/itYOW8cvnPH4LdwIqGbF2EURVNiEqJKD8OtF9JYakMQtoHYwBVoBHuoteehEexBI9hDsVLAfq+BSmMOluwo7KJYFAk70aSGYxYlEB+8Ea9Fzr1Lp7h65gjXzhxHk5tFbFgwwpRYhMlR9HU2cKa3E7s6B212PEV6EV5TLtrsWJTp0cMeBKcBvTCZUrOaMosGtyaPEpOKS0cOUVtgwSzJ5EC1lzaPg3xpBkVaMTUFOtrKHJzqbsJrU6DPTaHOY+ajB5e5NtjNR/cu0dtQQlZkMKLoEOKDN6JIjcQkSaGlxMaBmkIK1EKqndpRc3VLiQ2HIpNqp5YyqwKHIpNSi5zjnTW0lxVQ77ZS7tAz2NXI6Z5m2spseK15lFjE2NUpGMTRiJKD6WspZrC7BnNuErmpYWTHBJMcHohEkIBeIYG//hH++H/4P99/yR9//BWH2+u4fKqfrsZyzPJMmsryKXdqqHTpcBtzsSnTMUkScalS0WXtxa0WIIz2JyNiGx6DEKs0hZpCLYdbSznd20KhRYFBlkF9eQFmtYgta5fSf7CVP//+t/Cff4W//oU//f4HvvjwET9++ZIP719CK07AoUjDoUzFJk1Am7mPxhIrxXoh+XkJVJhyKNKmU6TLwiSOQ50Rjk2aRJFOSIlJQo1TRXuZlbYSK42FBmry1dQ6NTQWGqgr0FNmlnKw2kV3bSGHatyc7W5kcH8NJzqqGGgtR5EajiI1nJOd1TQWGqh36Wj1WnAqMqjJV9Pg1lPoEOGyCanwKDGqkxBnhqDKiyRPuAeZaC8JkWvJTt1OQqQfQVtnE7N3JVkp/qQnbkGYHkhY6CoCA5fiv3U+gdsXsS90FRFha9gZsISNa2awbMEY0hN3ohDFUGjL5fGt09y5MoBSlIA8M4qe9mqKzLmYcuNx6zJRZ0WQmxyCOS+BIkM2rWUm8lUCPKYcmrx6KhxS6grV7K+2U+tW0ddURE+9i0O1ztHpqrKPmowLtZmUW3OpLVBS51KNGs/r3WrqCuRUWXKod4hpdObSkC8Z9URUWrIo1iRTZc+hqUg+Cg0tJSoai+VUOnKosPClv0QAACAASURBVAupLRBTnZ9DqTmdIl0yJaY06lwSWkuUtJWqRvsj6t25o+bqEfWi2pZNjTmTdpeUjiI5ddZsKk0ZNLvyOFCh51CVkXqXjPZyPfWFcmpcP8OTV4PHmkNFgXS48M2UiV2RQKlVSJEhHac6mZZSLZX5EjqrTFQ5c2koVpKvSqK+SEF/q5siQzqNHg0d1XZ6mj3sr3fRf6CSrpZiHOYcwkLXkpQYRK4kBmd+HqKcSKxmIXpVKnJJLE6rGGF6KMK04bUhqyEJrTwGrTwGhSQcrTyOj4NP4XXJUOclYDdk4zSLseqyUOUmoJOncLK/CYcxB6EgjMMd5Rw7XIdFI6C+0jAMH8o4rLpkKjxy8rLCMGlSKXUpcRiFpMYEolekcbCzliuXjnPmZA9nTvVw9+Z5Pgi7xcunt/jxu0/48bvX/PaHz/j8kydcvzJIV3sNna2V/4SIf+ScvXgFhUaLUqWhpa2V06dOYrdZ6Gpv4d9//5uf26df8cGLDzk2MEhxURlFRRVYHR5iErKYOHUBU2b5snSVP2MnL2LctCWMnbqUCTNXMGbKEibOWonPsi0s9N1MWEQyTmcpTY2d1Nc0Y7e5SEwVExgWyyyfVfzinam8MWY6b4+fxZtjZwwnLE2exy/GTGPcVB/GTpnP2CnzGT9tAb98dxrvTpzJhAkzCN65h+ioBCKj4jGZHbS1HcLtLiMpNZu0zDzik7KQKk0kpAjx27Advw2BTJ+9lPlL17J8rT+J6WJiU7IJ2hPLG2OnMWP+cqbNXcbKdTsoLG0kLkVMgkBKaISA6XNXMn7KQmbMW8W8xetJTBUTvDuKHTvDSUzNQaY0kCvTkirIIiY2CbPJQaHbi8lgZWfQLhLiErl88Qp3b9zh/ctX6DnQRX/PQZrra+hsbeLMyWNcvXiOkyeO4vW4aWttZn9nO+1tLTQ21NHW2syxgSNcuXyRG9evcefGdR7du8uje3e5ee0q169c5v7tW7x48pgPnj39uYthuCF6ZFXpb4FhZG1p5PnfKhEjhXAjjdUfv3zBRy+e/x2UjADFxy9fjP5+5PknH34wqmSMGLdHomE/+fADXr16zeFjQyQLFYREJmF1FrP/YC8HD3bT23OYC0NnuHzuDBfODHLl/BD3bg6bth/du8v7V69x4fxZBvp6OdjZxsHONgaPHeHKhbM/rydd5tG927x48pDnjx/w9OE9Ht27zb1b17l36zqP7t3m+ZP7vHh6h5fP7tLb3Ya3yEFnZyPHj/XRc/gAR44coam5lWJPGTW1TZRVNqAzOkhNl7A9MJwNm4PYsX0nZqOFspJSKsrK0Wt17NkdSnT4PuS5Ejpamjm0v5NjfT2cOTEcAXvp7GmunRvi2rkzDB07wpkT/aMQMXT6DIXFRcybv4hxk6YyZeZ8Vm3YxrqtgQTs2svq9ZtZtW4TaVk5ZOXksXrtNiKiUzCYndidReQp1Kj1BqIT4wkK3cnStb6s9V/PezMnMn3BTN547y0WrfFl0RpfFq5exrK1q1m0ajlPEr7iVdBJniR8xZR503hv5kQep/zE45Sf+DD0KhlSMd8uVfIqcIBvVtp4HXCYD3df5lXQcT4MvcqHuy8Tk5BIQkoq0fFxxCXEExYWyrOYV6SmJGDUKSl2O+horaOjpRqHRY0wI4GUhHCiw3cStS+YrRtXsnThTJYvmUPkvmDWrFyI36olrPRdwNJFc/CZO42Z095j6qQxzJg6njlzpzJtzgSmz5/AYt9ZLPOdxaK5E1m9YCo71y5l36YV7F6ziN1rFhCycj6BvrPYvGgKa+ePw89nHOsXvEfkOh8SNi4kafNikrcsIT1gFcLgdQiDh5WJzOD1CPdsISfcn72bFhO+bTkbFk1mw9KpbPKdSvC6eUgSgii3ijGJY6jMV9JWVUBG+Gait/siSwimPl+GLn0viqRdWIXRlGgyMGaEo0zchSwuiBJdJjkRO5Am78GtFeExy9DkpNLTVkN/VwsOvYK8zGQUOWlI0uKoLrZTW2SjxK5Gnh6NPiceS14K6sxo8pL34VBkUuM0UOXQUWHTUWJSUWnX49bk0VXlpcKmJ18hpsFlpaHAhEcrocwsp6HINFwQ5zZQoBdjlAowydJoLLXRVVtEtUtPhVWJXZqOTSJAmx6LSZSMJiuOWpeewQP11BToON/XRmupnVqXngq7arid2qUfNVmX25QcrC2iKl+DNS+D22eO0NdcRok5jzKrlOoCBTZ5PE5NIl5zFvK0EAziSK6eaOVQfT5xu/yQpe4lcc82Ci1q/vL7H/njb77n1198wp9/8x0lDhPC5Ch62mr59uMn3Dh7hKc3z2GUCvCYZeSlRlDhVCFJ3I0mYy/F6lS0mftQCkJJ2bMRYcwODKJ4LPJUWsocmOXpNJTlU1FkQpweS15WAg6jnM8/egJ//Qv//tMP/P77X/Hn3/3A7Uun8NjVFOjF5OuyMMuSyFcJcMiT0GaFU+8x49IIKZClUJuvwKPLHk1MMkvicakzKTFJqLTLafYY6Sx30FnuoLnYRLVjOHq3qchMvctAmVlOsU5EvUvH0ZYyhg41cLKzmusnDnCoxs3mxdNQp0dxrK2CcouMMrOU/RX5FCgzKVBmUmaW4inIpaHKyMH2QpS5UWSlBuKyZaGVxyAX7yMhci3piVvJTg0gPGQpEbuXIYjfRErsBoTpgYTv9WPjxjksXzaeLZvmEBOxnriojQT7L2b1solsXDMDcWYY0uxIHIZsXGYJDeVW9jd6KLbkcbijhiqXBps8mXyVAK0wCkX6XuyKFCrzZfQ0uim351Fmy6W+SEONS0lziYHuBhcHavPpbSykp97FwZp8uqrso+lDrSVGWrwGPIbhLomR+NNyay5VDhl1LhWNhSoaC2SjKkSdXUSNPWe0cK5Yk0xjoYymIjkVdiGllkwaimQ0eRQ0FMloLR1uoG4ozKPClkWxPgWvUUBtgXi0qXpElego19BaoqSxSDpaUFdhzqDOmk2rM5dWVx4N9hxqzJnU2XNo+9mL0eCWU18op7ogj1q3jIYSLRUFUpz69OFRJ1Nmy6GlVMuRtkJ6GvPZX22mu8FBk1fN4SYnTV41zSUavOYs6osUHKyzUWLJpswmpsSWi0Obidcpp6bUiFaWhEqRRE52OD3dVZSV6qmuspCUGIRMGo9amUxOxl408iTkkmgUuXspcmZh1MQiztqJUROHSZOIWhpDgTV7eO3JIsakTkeUHoFUGIs4PRqrVsSDG0N0NZehkaWikaZwvL8Rj1OOSSvAqk8nN2cvJk0qDdUWbIYMlHnxaGXJFDtVyHLi6Gqt5MrFQQ4caOHjDx7zq199Cv/5fxk83sul84M8uPs+1y4P8ac//MSLx3fp6Wqle38LDdWl/4SIf+TcevCA9GwhSpWG5tYWbt+6wdCZ4X3xH7/9mt9+/z3vX75CqbcMk9GGp7gSt7uCpBQxq9ZuZ9KMpfzr2zN4Z4IPE2etZPKc1fyvt2exYFUga7dHMnvxJmYvXM9C380o1Xa6Dx2lvKSanAwRW7fs4L3J8xg3fQFjpyxg3NSFjJu6kH99Zxr/8tbPiU7TF/DOhFlMnrWY8VPn8+7E2YyZNIe3xkxjysz5xMelUOj2UlNVj0qpQ5qnxFlQjMFoIyoqCVGuhrTMPEorWyiraiUqMYu5i/yYNseXsZPnMmfRanZHJBEamcy8xWt5a9xMAnZGER6bQX5RHZ6KNrYGRrJ4hT9rNu5m9YYQVq3fhd+mUIL3JBKXJESQmYdcZUZryEemNJCelUvongiWr/Bjd8heWpo7KCupJDkxhVyhhM8/ec1nrz5h8NgAbY119HS1s7+9iRMDvZwfOklfTxdtTfWUe4sYPDnAyRNHOXqkj6NH+rh44RzPnj7m448/5OWLZ9y9eYMHd27z6N5d7t++xd2bN3h49w7PHz/ioxfP+fTjj0bXmP5fwDDiexgBhU8+/GDUNzHymhGAGAGDEbAYMVb/z+tG3uvVBy//zlvx6oOXPHv0kMf37w0rGC8/5MCR08iNBYiUJmpbDnCgu5+2tg76e/u4MDQMEBdPneD6hXM8vDPsh3hw5zbvX73G5UsXOHzwAE111bQ21nHm5DHu374x6oe4d+v6aNzr4/t3ePrwHk8f3uPZo/s8f/yA50/u8/zJbR7ev8LgiUO0NFbQ1FTFga42DnXv59ChQ9TU1lNT20hrx0FkSgNr1m5n1rzlzJjjy8rV2wgK3I1eb6SkpAyDwYRRb0Cr1iDOFqJXa6gqK6W9uYn+7gMc7/9vRWI4uekkp4/2censSfoOdXGkv4dTJwepqKpkwcKlvD1uAjPmLmL52s0sXb2BrUGhrNvsz4at2xFLFQgycpg5ZwmxidkoNFZMdjcuTylNHR3kSHMJ3rOLLYFbmOkzk4kzJjBm6ljGTB3LL8e/yS/GvcE0nxm8N3Uis3zm8CThG14HHOZxyk+8NfEdxs+YwOPkH1i1ZR2fbuvi+4Uivl7t4rvFUr5e7eJ1QDevgo6j0psRZArRmayUlJZjdzgR50p4Gv8Fj5O+53HKT+SIMjHoVeQ7zFRXezHpFcRFh5GSGEFYiD/CjDjSU6LZvH45K5fNw2/lQnb4r2PmtHEsXzof3yXzWOQzkzkzJzFz5kTmzJmCz/xZ+CyYybQFk5k0dxzT577HlGnvMP7df2Hu5HcIWL2QiG2rCfFbTPDq+QT6zsZ/2Qz8V8wiYM1c/P3mErBqJnFblpIWsJyUzUtI2riIzO0ryQn2Iz1gFakBK4nbuJhE/+Wk795I9DZfEneux3/FLDYvn8G2VTPZtcGH7Gh/6t3DKTwNHgOdtYVkRmwhYtsSJDHbaXIpseREo0jahTJxF6qkEDL3bEQSFYA6eTfpezagSQ2n3Cql0qGm0WulwmnErMzBaVThzTehFKUjTkugrMDEsUOtmJU5aMUpOLXZqDOjMIgSKFBnoc9JRJoSjk06DBK1BWZc6lw6yoso1Mpwa6S0eAs4WF1OqVFNvjQLfWY89S4DB2oKh9OZTFJyBRFkJoayv9FDoSkPUWIYTk0OBcpsPPpcFMkRyJPCUQqicGlyONJaQW9TKQ5FJhV2FfqcRKryNZSYZaMAoRMm4FRloxMmIBdEYpdnUGpS8P0HD2j12oZPyJ0KzJJYTJIIyqyZyFKDUKTtpFCXQlW+BGXaHpRpe8mI2EZ0oB9eq5avP3rBb7/+nDP9PZTYDBSZNGhFabgNCs727ed0TytNJQ5UWXFc6G+nKl+DOTeZS0daKVCmYJfEIInfjkefjkOehF4YjSItHLUwBnl6NC6DhLaaIkRpUWQlR3BqoIt//83X8Mff8ofvv4P//Auvnz3hUGsdHrsOkyILiyINVU4M8ox9aHKiMYhjUWdF0FTmoNiUR4EinSqbnDqnmkqrjHyZAIs4kSKNkHKzlGq7klaPmf1lTjpKHDS6jNQ69LR5HPTWlXKoqphGl5FCjZCafDUnO6s519PE5SPtXD9xgBJjLgHLZ2MQxtNV6aTaoaLEmEuVXYlLlUWRNodCjRBvoZSudjfdXR6KXbnoFLGopVHkpO8kLdGfpNgNJESvQyoMITlmPWHBi0iI9CMh0o+MFP9RiFi9chKB2xcRE7GeiLA1BPsvxH/jHAI2zCM3cy+itDDs+izaG9wcO1xPgSWPvMxIOuq91BbpcShTsUgTMeXGo8uJxiZPpsopp8mrp7pAMQoPbeVm2srNHKxzcrS9hEO1Tg5UO0bXmOrd6lFTdVupiYZCDU3FOhqLtNQ4FVTny6l3q4e9EsUamt2K0YjXWtswQNQ7JdTli6m0ZNFYKKOuIBePMQ2vKZ0mj4KOCh1tZRoO1JhGIaLMkkGhNmm0fK6pWEazR06zR05nhZb9lTqaPfLR1KY6l4Qau5CWglya7CKa7CJaCnJpKcil7meQqckX016qo9qZS2W+hFq3jFKHBLcxE5s6BX1eLDZ5PNqcMGyKWMzSKAyScDzmdBo8cvbXGDnUYKW1XENruYYGj5xql2T0sdiYQXm+DLdJRE2JgeoSAwZlKhpVCmZjFiVeLYL0UGwOCQVOKWmC3aSlhrAjYCmB25YgzAhBmbcXkzYGnTICtSwctyOTqhIldmM6WanB1JWbuXXlCBZtJskxQbgsckpdRjobyxjobqG00ESuKIE8YTytTcW01Bdgs+SQbxFhNWfhMOfgsImxGrJQSBMpdCj47puXPL1/idcfPeQ//uM33Lp9jS+/+IQvv3rNl198whefv+KrL1/z/Xdf8X//8Bvgz9y6fpm25jqO9B7k7Onj/4SIf+RcuHQRs9VCWVkZhw4d4EBXJ48e3ufMyRPcvHaVY/1HOD5wAq3GiL//LvZGJBIVk87y1duYNGMp46cs5pdjZvPG2HlMmr0KH98Api/cyJZdicxdvo0ZC9YzdvIi5i1ei8VRgtdbzepV6xj/znvMmD53GAqmLuAX42byr2OmM3bKMFC89d4s3pk4h7GTh/seZvqsYML0Bbw1ZhpjJ8xkxpwlbPHfSW9PH70HD9Pa3EZBfiEKuYY8qYrouFR8V24kKCSaopJ6lPoC1m0JYe3mXUyb48uC5RuZtWAlgaFRZItVbNy6kykzFrF2YxCiPD1d3Se5dvMpCSlilq7YzNSZS9gbmUpJRQtCiY6NW3ej1hfgdJej1lkxWgqwOz3k5MjZFx5DYlIacoUWT3EZjQ2tKOUqzEYLF85d5JOPX/H0wROa6xsY6OvhysUhbly9xJOHd7h07gy1lWW0NNRy+sQAA0d7uf7+ZZ48fsiD+3e5eeN9bt+6we3bN7l5Yzi+9d6tm9y7dZMHd26Pzkgi04ii8D/XmL7+/LO/a55+9cFLPnrxfHT9aQQWRl4zAhVff/4Zv/ryC7789PWoMXskqemzVx///Dmv+er18PrTSMrT9998zdeff8bLp0+4fuUyp08c58iRAepb9mN0lqDQ23G4Syj2lNHc3MrgiZPD8a0nBkZvvB/eucnThw+4d2s4UenqlUv0dR+grrKU2ooSThzt496t69x6/wpDg8c5fqR3tBPi3q3rPHlwlxdPHvLB04c8f3SPx/ducP/OFa5cOsH1q0MMneqnoaGC5qZaerq7aGpqoraugdKKWkor6omKS2PuIj8Wr9jK4pUBrN0YjFKlo6KigraWVsQ5Iox6A60tTRi1OmwmI4XOfJrqauk9uJ+B3m7ODh7n5tVL3LhykXOnjnN64DA3Lg1x9PBBjvZ2c+L4ALW1tSxctIRfvj2G2T6LWbzcj1nzl7Bh63bWbwlg6/YgJDIlMfEpzF+4ksiYVBJThGj0Nmoamunq7iE1K4Otgf7sCAli0YpFbPDfwP96638zac5kxkwdy/gZ7/HO5HcZM+U9Js2extO4z/h0WxfTFszmjQnvMmH2VJ4kfIOf/0ZeBxzmNzPC+X6hiB/mpfLFhmo+29xMQ+ch6lvakWu1uIo9mGxWIqIiCQndRVRUBHKZBK1GgVYjJ2JvCOFhwViMKhTSLCL2BpGVHk+mIBanTYsgMZqNfsvZumE1AVvWsGHtMhbOn8aCeVNZOH8ac2ZOYMrEt5ky5V3mzJmEj88MZs+dxPhp7/DL9/6Vdyf8G5OmvMXMqe+yfME0/FcvJnD1IkLWLSNwlQ9bl87C33cWwRsWsS9wFfuC/di3fSVJAStID1xD0qalxK6bj8Dfl4wdK0nesoTELUuI37KUmE2LSQleQ0LgatLCNrN56TRWzhvH2gXj2b1hARkRW+DZXAq16ZTbcnFrMsiM2ELU1iVkhG2k2a3CKU3EmBGOKikEcaQ/iTtWkhu9HXH0DiQxgXj1IkyiRMy5qRRoJZTnG1CLBYgFsTiNKupK3dh1chQ5aRxsqcabb0CSFos2JxGbTECJOY8KuwqPMY+qfA3tZQW0lTpHlYiO8kIaCm0MdXdwpKWWGqeZjvJCmottaNJiKDPLKbXI8f480vQodNJUjFIBouS9+K+ajzo7nlKLHIcsgya3CWuugAKVCJsim2KTHKMolUq7lvbyfFQZMThV2VQ7tZhzU7FK06h3m9ELkyk2yWmvdHO0tZpWrwNp0j48ejFVDgVmSTx2WSJGcSRGcThubSpecxY5cf5YZQnEBK8mZe8mUsK2EBuyAVFSJF9/8IQP793g82cPaCkvRJmVTJ4gDqc2D6tcyFBvJ7/68AGVTj3VLiM6UQqKjBh6Goop1mYhTdqJPjsCtyaNpmINNwY7KNAM+yJqi/SUO1Vo81KID99BoU3J9QvH+esffs2vXr/k33/4Hv7zL9y+fA6jQoxBlo3bLMdlkGDISyZfk4lVIUAnjkcu2IdBnIhVmoJHL6beraWrwkF9gQaHNBVDThyFGiFlZikVVjn1LgP9TWUcrC6mqchKvcvEoRoPp/c3crSpkuZiC7VODeU2OQdqXBxtK+dcbyttZQ6iA9cRtG4xyXu24dZLaC/Pp8ljolCXg1OViccoRpsdQ325kd4DZRzq8DB4tIGmGjOJ0ZuJCFtDdPg6UhMDiA73QyEJJzNlB2HBS4ndt5q48DUI4reSFOvPruCV+G9dQEigLyGBvuzasYykmG1o5QlYdZkkRG6jxKWio7GQ/c3FXLvQjywnjpzUMBrLndQW6bHJk9FkR6IVRpGXshtJ0i4s0kTyVQJKrRLqizTsr7ZzqL6AtvJhc/RAW8nPCoT1Z7P0sDep3q2kvczMoVrHzz4J488QIaPerabFq6OlWE+9S0FjgYxGVx51+cNFc3X5YpqK5LR7VTQXK6h2iKi0CSnSp1JmzaSjQkdXtYHWUjXt5RpqC8RU2rMp1qeQr4jFpU6g0p5NU7GMFq+CZo+cjnINHeUaGgrzRpObmj1yWopkNBXkUWnKptacQ5dHTV+VmQNlOlrcw99roNVFU5GcxmI5LaVaymw5FJqycBszMUrjyNemoMwOxa1PQZ8bgSprN26jAI85naYSJe2VOlrLNbRVaOmo0lORn0OZPZumEiUuQxpFFhEWpQCzOg2VJA6NNBGNPJlit4roqG2cGGzncF8dB7urCNyxHKNBiNulIj1tL3mSGIQZO5FKQnFYBDgsAgyaBMo8Cso9aoTpYbTUF/CHn15jUGUhTIvm9tUz/PjNK/jT77g8dAy9WkRy/B4e37/C8yfXqK1yUligwlukQ61IQZITi1GXTc/BGipKrWhVmfz2h8/46MUdbl4f4quvXvHrH77hqy9f8+NP3/LwwW3+/Kc/AH/hu2+/4re/+TXfffsVv//p1/z43Tc8fXiP3/34/T8h4h855cXFdDY3U19ZSc+BLj568ZzensOUeEqRSPJIE2Rhd7g5dPgYgbsiWLJqM2MnzWPM5HmMmezDe1OX8MbYOYyfuoTpPn7M993G2u2RrNi8hzcmLuB/vzWNNyfMYfHqzWSIlQSHRjB7/kK2btnOrLkL+cWYabw5yYe3J/owbf4a/r83J/HmhDn8cux03p00lymzlzBuyjwmTJnLO+Om8cbbE9mweQfhUYl4Syqpq6rGoFJRmO+msb4Frc6Mq6icxtYedoYlEJMiITQqjXlLNzBmsg+TZ/uyzM+fGfNWsHlHKBHRCQTvDsN3lR9vvjOeRUtXc+/hC27fe87O3VGE7IkhOi6NtRu2I8gQky2SEhWbREJyOsUllRQWlVJb14xYIkep0pORnsNy39WkJKdTXVVPZUUt+zsPYTE7qKlu4Juvv+fatesc7T9ORVklp0+d5NLFs7x/7QqXL53j/LkhLl44x5XLF7l29TK3bl7n4YN7PH70gNu3boz+/PatGzy4/99rTFcvXhjtaPjbJKaRNuoRaPhbL8RIIdyIz+Hl0yd88Ozp360rjagNI4rGSKP1D9/+arjr4avP+ebz13z5+mO+fP0xv/riU379zRf8+svP+erTV/z+x+/56btv+PD5Mz7/5BX3797j/avX6O05zMDAcQaODZLvLESQloXHU0JJSRkNdfV07e9gf2c7/T3dDA0e5/L5IS6dO/Pz3+oSly6eZfB4P/3dnfR2tXK89wBDJwe4MHSKm9cuc+P6NYbOnBrt07j1/hU+fP6El08ecOfaBe5cu8CHT4ZB4u6tK1y7PMSJgR4OH+rkSH83nR0tOBwONFo9JeU1yLRWQiKTmL5gNfNWbGW271ZWbd5FZdXwilmZp5iM1BSy09NoqKmks7UFvVpBe3MDvYe66O7qoPdQFxeGTjE0eJy+7gMc6+vm7LE+Lg4OcOHEMc4MHOHsqUG8xR4CAnYwfcb/z957RTWZ6H3b7/etp+w24zj2Lk0UFRtiryiCoIKAIL2X0BICJCRAQkIJIaGH3nuvgjTB3rujTnWaOjOOM7Pb7D27PPt6Dxj5nuf93sN9uA/+a91r5SQrR/cvv3KZssZiA9t37WfJchN27D6A1bbdODm7IU9WIpUks8HSiiO2jpxy9yY6Jo7auiZ6+wYQxotZY2mBNFWGuaU5a7euZ96KBcxfuYDfLHybX877NUtXL+WZTQcfOkzyyPMLntm0YbxpHb9Y8C6zl/0cZ/J9zZc78vlhxXF+u+woL6zS+WqjjBdW6aTl6KfjTMcv89HRMWITxAjjxYSGBhMRHsx77h8SGuCFv7cLbs52uDodJizIA4k4nMgwL04et8HT7QQOtgfZvmUD68xN2GW9GQ+XYxw7aoPR8nmsXb0Ci9VLWbVqMSYmCzAynouxyTzMVi3EfM0STMwXsdx4LiuM5rJy+bsYLZvNlrUrOWC1lt2WJlivXsZhKwsObFzF3o0mONtY43JkG/b7N+F8yIoAhz342FjhtW8TvjabCT6ylVD7bYQ77EBwYidy/2NEOO3G124Lfsd24G5rxcEtK9m6egE71y7Eeb8loa774eu58HAVPFuKPNQFSeAJjm8zI/rUIfKkoZSrhGRFe5PgdZRI5/2EOOwk+Nge4gNOIglxp1g1HfuRRHhTnqOkOj+L1HgBKWIBGfI4clRyROEByEQCIgK9iY8O1nFJigAAIABJREFUI0kYQbIwmFRhEMWZSeQqE6jOS2e4rZq6wiwqdGmkCkPQJosoUEtpKdNTolHQUpZHTX4WZVoFFdkKZBF+1OjV1BdpqM5Lp64wC1lUANIofxSiUMQhnqQnRhIf6oUoyIMcmRB1XDhp4nD0Sil1RTl0VBuo0KkpzUyluVhLfV4GsnBf0uPCyZZEo5FEI4sIoCY/i3JdOjqFhEp9OhWaZFIjfdAkhJIpDkYWcZpYX0eUsX4khrggCXMnQxqGPNKL7ro8CtLjCfM8Sri3I57H9xPgYkeJJgX+8DWt5bkUqGVky+PQyERcGuqiuSyPqYF2xrqbUCVEERfiTWFG8rRIC/MmNcqfxBA34gKc0UhC0CaFUKCKJtL7CNG+9ijF/ohCT5IqDqCzoQCtMp5aQw4Prk3yycPb/Pj6K/7y2285d6YXaWw4YkEAaUkxpEkiyUwWok0VkiIKIlHgiTzGF0VcIGpxMLrkKMqzk2YgcQXKGLKTpl/wNfJIynNSaavKp6FES2F6Er31JfTWFDPYWMJwUxk6WQwFChE5qTHkpokwZCfRVpXL5Jk2irWpOBzYht3+rdjs2ICr4wHyM2Vo0+LIy0wgMzWSJJE3KQn+GDIS6G0ooLM2j8rCNARBzgT5OuDqvJdTbgeQSoIID3MhLNgZQYgzPqdscHGwxvPELvxcD+LhvI+921djs2c9joe3csJuO+5O+4kJ96CuQktns4EifQriaB/aG4u4dWUIvVZOTLgnIoEnbbWFpAh9KdWISQw7iTreD08HazLiA8lKDEabFDbTYShMi51hHNTpk2kxqGkoSKGlVIkhU0S2LIhidSwlmbEUq2OpL5BRnSOhLldKjU6KQR1NXkoEhUoBlZliqrTxVGnjKUqLpDQjFoM6Gr08iPJsIfV5EvQpwajiPMiS+KBLDiQ/LZhCVTilmkhqcuNpLJZQmxtHqTqcPLk/eXJ/ihTBlKrDqdHG0pSfQFN+Ag25Yup0ImpzhNTmCKnOjqE8Q0CxSkCRSkhZppQ6fSrN+Qoac+XU/gzAq9PGUaMRTp9WRIVGSL4ybJriLQkgOyUMtcSP1HgvZDGniBc4ExN4FLnIg4KMaIo1QqrypZRo48hPj6KxVEF+moD8NAH9DTlkJAWRLPKjtUZPdbGapkotg10VJImD6OuuorZGR4TAk9a2MgqLMti6bQ3BoadRqhIoMmhIVcaRmSEiwM8OmTSAUoOSsGBnhgbq+fiD65SXZBHs78roUAdpKXHcvj4F//iJVy8+h7//BH//E411pSRJIrl+dYzLF4dprDeQnSVHkhBBijyG6Eg/QoM9uH/3Indvn2dkuINbN84x0NfE44c36O6o5+HDmzy4e43vv3/Jn//4Hc8+eo8ff/8dv//hFa+/eQ78lT/9/ge+/eo5Tx/d58Mnj/4lIv6ZN9rbQ2djPa211bTU1dFc30BzYwsTY1N0dfdja3ucwJAoEpLSMVtnza/nLGfBiumlpLfmGbPacjfvzF/FEqNNbN5hz3orW0zW7cHIYhfzjTeyzHwLy1dvZtmqDWzYvo/FRuasMF2Ni7snO/fZsNR0A28vWMV/vrOCWYumwXKLjdezwnwzxmutWLNxJ0tN1rJgiSkrzdZivWM/yYpMpHIVXp5+OByxw93ZmQpDOWUllZSU1NDVN4o620BMohp3/1hM1u1iiekWLDbvY9MOW5YYrcfEwgrvgDBOuLhivX0bc+bOZ73lRpJTVFy+chONJh9HR1d8fELw9Axk85bteJz2QZmWQUlpOXkF+Wi02eh0uchlCkTCBPbvO4S93TGyMnNQpWWSEJ+ENjsXQ3E54jgJk+cu8u2rH3hw/zGdHb00N0/zD0bODjExPkpfbzfNTQ20tjRxZrCf81PnuHH9KrduXuf6tSsz/75fuXyRa1cvc+XyRSbHRhkbHmL87DCXz09x9+aNmWnVr778gh++fcV333zNNy+ezywsvYkoffjk8cyy0puVpTel6DfuxWcffzQTUXoTi3oDpPv2q5d89/ULfvf6G373+htef/Wcr7/8jK+//JRXX3zGy8+f8fqraRfi3q2bPH70Hh998CF9fQNkZmqor2+kpqqaUkMJ2VkaGusbyM/NQ5+jo6a6kt6eLs4M9nN2+AxDZ/oY6O9mdOQMFy+c49zEWQZ62zg33MdwdwvjZ3q4MDHCxclxrl++wI3rV7l08TyPHt7n0cP73LlxdZpQPTXO/RuXeP/edd5/cIP37t3i3u1r3Lx2kfPnRhgd7mdseJDmpgaUSiVh4QLkynRiElI45h7A2m02GG3az9J1uzHfsg9dfhHa7CwKC/KorCgjKzOdiPBgkhLiqa+uYGJkiKH+Hprra6irKqejpXEGftff1cZgRzOjPW2M9HQx3NPJ1Ogo1VUV+Pn44+BwDLdTXjg5n2L1GksO2tixa/d+jp9wISVFgUaj5bCNHYcOHuGIrQMiYQItLW30D5xBlizHxHwVTqdOssx0GRZW63hn8WzeXvwOs5bM5jcLf8PclXPZarufNTutMN26gaXrzXlr+UJ+tWQei1abTUeSfF/znYknr818eW6t4eUWJd+ZevNyi5KXm1M55e+HzfGjPPR6iae/L6GRYXicduWQzT727d6Gzd7tHNqzlQM7N2K7byuernYIQj0J8nfGyfEAWzeuY525KZZrVmFhZsyyhXMxN17O5g2rMTeddiHWmC/BzGwRpmYLMDGdj4npXFaZL2D1mkUYmy7A2HQB5maLMF45F6Mls1hnuoht603YvtaYHWtXsm/TKnZbmrDdYgW7NhixZ5MJe6zMsN2xBv9j+xC4HCb6lC0CpwOEHduN4MRuopx3I3Dehe/hDZzavwbPwxsJct6Dt8MODm0zxXrNQravmY/tVhP8j+9EHuEGT43hsQ0NBWoiXQ/ie2Qr4c77UISfIkfkjyrcnVi3Q/jYbMbfditib0fEAS5EeZ+YBrxlySjKmD55TAhhns5kyONIig0lTSoiNSGG7qZqygt1aNUpxIb6UZiRTJlWQXVeOi1lehqKsynNTqVSr6K2IJOEMG8K05PorC6kt76ECl0adYVZ1BZkUqJJIVsupDhTTltFHp3VhVwf6+XK2S7SxOEIvJ0JPuVAqjCEljI9/Y1l6FLFRPu5IosKIDdNSpYsnteff8SNiTN0VBuo0WfMOBx5KWJSIgPISogkMyGalNhQmgy5KOIE6FXJFKQnU5mdwr3RTjQJoXSWZSMJPYUixhdFtB8CTwckYR6oEkKozlfSWZNLQYaEggwJsaHuhHsfx+3IThLDvXh8eYyqXDWRPieRRQWgio/gqw/u8vrTJ9yYGMSgUSARBFBXpKWhLBdRsDeKuAgy4gUEnzxElTaZz++fp1KXRFqcDwqhF97HrInwOUKUnyNn2ktpqdBSV5zJeG8jF850wZ+/5/dffc5wdxsykYDE6FC0aVKShGGEep8kLtwXnTKeEm0qxRoZ6VIBVQUZVOSlUZItpSQ78edVoemIToVWhkEjpUyXSlNFLn0tFbRWF1GiUzHQUsFAUzmj7VWMdVRTqIyjUCUmSyagWCPFkC2npljD1FAnBr2KI3u3YrfPGuv1ptjs3IQowhe1PIaWWj0ttToMeUkoZYGkxQbQVpZNQ3EWadIIvN0Okyj0JyVZgEIZg06fgiwpjCD/Exyz28r+HeY421sT7uNAdKATNjvXsn/7Wuz2b+HQ7g14njxMXpaM0cFmPv3gFpcn+3jv7nnu3RhHr5UT7OtEX3cNHz+5jjIpgtKcZOKCnRB42SEOPkGgy17SE6YJ2yqRHxnxgahEfmQlBlOSIaYmR0aRMpbiNCGtJdO5/+pcCYbMWPKUERgyYijNElKmEVGTK6E8S0StflpIVGjiKFVFU6aOmXYgMoSUZQopSBP8DHOLRJ8STHm2kNq8RPQpQWhl/mikvqQneJAae5LU2JNkSjwpyRLQWJhIfX48ZekR5Mn9yZX5UZASSIkqjBptLM0FiTTkimnKT6ClUEJTfgJ1OhHV2TFUaaJ/Xn2SUZunoj4vjVpdCnU5Mppyk2jWJVKbFUuDVkizXkyjPoHqbOGMK6KO90Eh9kEYcoIIP1tylAIy5IEkRrqhVwtIivFAqwxD4GtHZ20WzeVqFGIvtPJQavOTqMhJJF0aSGV+KmnSMLqbikiThRMX6YUiKYKJ0Q6SZZG4njyMSpWIw7GD6HLV7Du4jTCBHwJhKJutV3PCaT/p6lhy9UnU1ugQxvhxbryLJ+9d48WXT7h+ZYIvP3tKU30F588N88GTBzz/7BNefvEp33/7khtXp3B3dSArXY5aKUGlSCQ7MwVBmC8JcRHUVBaSo1HQ193E88/f59VXz7h/5zJtzVVcvTSGKCaE0uIcmurLuHxhhE8/fszXL57xj7/9kZ9+/B74Kz/9+Fu+efEFd29Oz8E/+/Dpv0TEP/POnx3h6rlJznR20d7YSE9HJ20t7bS3dvH8xTcMDZ0jS1uA2+lglplaMnuRKdv2HcXYYhvGFts4bOfOug172bbTHrvj3mzeYc9Co43MWbqWd5dYsMR8C3ONLPj1vOWYWW5ln60jfsHhBIQKeHvOIuYtW8385WtZZGTJ3KXmvD3fiF/PXsacn+dbl65cy6w5S/l///1tjjt7UFJSQ2tbN+ERMWyw3IL7yVOMDJ6lq6Ob2ppGiourCA4XERAmxjdUhPPpUBauXM/yVVtYuHIti43WYrp6E64eASRIUxCKxGzbsZ1Nm61ITlHQ1T2AoaQSJycPTpxwx87Oia1b97Bh41aSZKn09p1h4twUre1tFBmKKSgoIiAgiIMHDxETI0QmS0YiSSI/vxCRSEx0dCxxcfHExoq4cOESly9fpaysgqIiAyMjY/T19DI2epbzU+cYGz1Lf18P3V0ddHa00dHeyuS58ekVotGzjI+NcPHCFDeuX+XqlUtMTU7MwOXOT4xz9eIFbl27yoM7t/n4/aczIuL111/x1Zdf8NnHH82wI967f4/HD+7z8O6dmVnWN2yJN4tKX335xf/oT7wpXb8B0r35/A3h+s106+effMhXn0/zIF69fMGH73/A+0+ecuPGLS5dusLEuQs0t3QgEolprG+gu7OLkmIDNVXV5Or06HN0VJSX0tfbTU93Jx3trTQ31dHa0sDI2UFuXL/MjeuXuDB5lta6Cpoqi+nvaOLiuVEuTU1w5cIk169d4fq1K9y6eZ0b169ycXKcseFBpsaGuXV5kntXp7h2foTH929z99ZVbl2/xJWL52aYEu1tLWRlZXHC6SR2x5zZvu8wJuutsbA+iMmWgxhvPojp5j2IpckUFRXR2NiIwWAgIiKCrVu3cHD/AVKSZWizs9BmZ2EoyKWqzEBVmYGmumr6u9oY7ulktK+TycFuRnu7Geru4NzZszQ3NRAdGUNMjJBESTKeXv5ssdqB80l3jp9w4aSLO6mpSgyGUtxcPLA5YMvBA7bIZQqam1vp6u5Fo83GfK0Fqy0tWLB8ARZW63h74Sx+Oe/XzDOaxztL3+GtRW8xb9VKZhsvnREPv1oyj9nGS1lhuZYHPq/4dH/DdIRpZyFfb0jgd0ts+d1SO75dHYpQJidBkYp7oC8fOkzg7uNFiCAUXz9PHB2OcPjgHvZs38yubZZYbzbHerM5D71ecvzoXo7Z78HmwFast1iye/tWgv19iI0MZ9/ubZgaLcVyrSmbLM0xM/tZQJguxMR0PqZmCzA1W4DZqvmsMl/ACqO5mJkvZu2aZawyXYjZijlYGC/AymIluyzN2LXeeFo8rF/JjrXL2WAyj82rFrJvy7SIcNq7EW/b7QQ47iLQYRdhTnsReRwi9tR+Qhyt8bPdiK/dJsJO7iHK6wi+J3ZzwMqIzWZz2bJqDg47V+N/fCd+x3bAy3nwcg/dNfkEOO5AEngCVeRp4n0cELgcINHvGIoQV2JcbQg7tptEvxPE+bsS4u6IVOBHrjKB8hwV2cli4kK8SYuPJDU+ksSoIGTCMMJ93UiNjyQ62Ae1TEyRVk2pNo2+hlLaK/MZ6ailv7GMSr2Ktoo8KnRpxId60WjQcmfqDGfba6jOS6dSr6K1PJfyHCVdNUVky4VoZLFU5aop0yrQyGJRJwjQpYqJ9DlJUqQ/reW5dNUUoVfEI48OJDkmiKLMFDRyMbXFudQUZJOdHE+BUsoPz57QV1NMhjiMvBQRyphgEkN8iPF3J0sqQh4TiiQqlBRhOMWqRMbbykmL8UMacoqUKG/EgSepzEmmIC2ONFEg4iBXwr0c8HU+gN3udYR6HkXg64Q0yhdVooDsFBEFahnXxvrJThYj8HGlqSQH/vI9rz5+wGhnHb5Ohwl0tSdVGEJpjoKp/jby0hLJkgiQR3jx/vVRnl47S54yGkOmiAifIwS5H0AU7IxE4M65gTr6mw18dO8CD6+O0VlTwsuPH3G2q4USfSZKiRC1TEyGPI50mYiqQg0XR3qozFNTV6yhukBNYaaUwY4auhuKaTCkU52fQmeFhu4qDd01OXRV6Wiv0tFVV8hAWxVnu+vpba6krkTHUFstQ61VTHTVMtFVS2mGhEJlHAVpcVTpFJRmyajUqzg/0E59sQ4nmz0c3LaJE4f2smvTaratN8Hj+EHqSjX0t5XSUpNDfJQ7qVG+FKrElOXIKdHKSBYHIk8MIkUWhjY7gaBAJ4ICj+N92hbHI1twOLSJyCAnMmThJMcH4Hh4K24n9uHveRQvt8OkSsPpaimhvEhNotCfXI2U2IjTFOemcmG8kyf3pvj6i4dMnm0lOtiN7ORIxMHOFKrikEedJtLbnoocKf7OexnvKqdAGUWOLJQCZRT1+ck0FyupyE6gUptIa4mKcq2YAlUkBapIDJmxFGfEUJYdR5UugZLMWErSY6jRJdJYIKc+L4ma7HiqsqZjTKWqaAzqSIrSIihJj6IoLYK8lBDKsqKp1ArRJweikwegkXihjHUhMcSeuAAb5AJHclP8qNGLaChIoCwregYol5sSRIEylLKsaGpz4ynXxFCbGz9Npy6QzHQoqnJE1OVKqdIlU1+QTn1eGlXZUmq1EloLkmnLS6JOI6QxR0RLbjx1OUKKlWHkJAWglQWQkeiHPPY0uepoJLEeJEa6k5bojyzWi8IsEZIoD+LCnNGlRaNM8CNdEkx2Shj5aiHFmjgK0kVU5sppKs8iIcoLcZQn6SmRZKvi6G0vR6UQUlOlRxDuRU6OgtBwH5LkQuSpCWRp0zjh5kC0KIii4nQiBadQq4RECjzI1aVQUZbN8y8e8+zje9y6PkVhXibShBjOnxvm/p3r3Lt9jZLCPFoaa7h/5yphwT401JZRZsglNyeduuoSYiKDiRYE0dfdwmefPOHxw1v8+Y/f8eqrz3j63h1u37jI44e36Gqvo77GQHdHPR9/cJ+ffvye1998wWefPOHTjx/DP/7CD6+/4r/+8ic+ePyQgZ5OzvR1/0tE/DPv6rnz3Lx8meG+AUaHhrk0eZGOtk4yM7Q8f/GKvwP6/FJ27LFl3iJT3pqzgqWmG3hrnjFma7cRF6/E/XQIjse92HfQmZWrrGZWmn4914T5xpbMM1rP8tWbcfEJpaiqkYlLNyiva8Fi0w7eWWDEMrONLFi2hvnLzJm/dDVm66xZbryeRctWsXi5OXMXLGffQXsaWzrJLyhBFCchOkaMs5MbhfkGbl6/w/jYFNKkVKKFEk77hLJx2wGcTwez1HQDsxeYYOvogYdfBAdtT+DuGUBkpBgf30BOe3ozb8F8TrmfprGpBYk0BVc3T1xcvHBx8eLUKV/s7Z056eKBQplOaVkVtXUN1NTVUlpehqvrKQ4ePERUVAyhoeFER8dSWlqOXp9HcXEJLS1tFBYW09DQxIULlzh7dhSRSExhYTFjY2NcunCR81PnmBgfZWJ8dOa5s6ONslIDHe2tdHW209c77VhcvnSBO7dvzpCWr168wJUL57l++dJMF+Lxg/t88sH7/yO69NHTJzy4c5sbVy5z/fKlGSDc/du3ZmZT/7uI+PLTZ7z84vMZkvX/Of/634nX3371km9ePOfzz57x/LPP+erFS14+f8Fnzz7l9s079PUNcPXqdS5cvEpNbSOCyFjiE5JIlMipqqph+MwQVRWVVJZXoM/RodPmkJero76uhuamhp+jTTV0tDczMX6W27eucffOdW5cvUBbfSUdjdVcmBjhoycP+fj9x7z36B6P33vI4/cecv3aFUZHhhnq72Ny7CyXp8aZGhvm8rmz3Ll6nge3r3Pz2kWuXznP5QsTnBsdZnLsLGcG+6mpqSFLoyUgVMBuG3sWGq9ltdV+lq7bgamVDeZbD+Lk7kNRaQVVdY1ECUU4OB5n46YtrDQyYd26dVhaWnLU/ghqRTKNtVXUVJTSVF/FUF8XI/2djA90cn6ol9Hebs50tTM6OEhrSxOREVEoFGlIpCm4uJ5m956DBASGERIqwNPLD7k8haIiA+5unhw5fJQTx13Izs6htrae1vY2yisr2LrTmpXmK1livASzDat4Z/G0A7HIbBGzl81m1pJZ/K9Zv+Q3yxYw23gps1Yu5h2jJcw3N+KB3/c8db7Nl9tzeW3my/dGrvxhwW5+esuY3y/aj1qfh1KbQ5JaxSeHe3ji8hAH5xO4eLji4noCZydHTrkcx/7QXh74fc+2LRZYWqzA0mIFWzaZst16DdutLXjg+5qHXi+RiIVkqZU4H7dn3RpT1q0xZpXJUoyNF2JktAAjo3kYG8+fERImptOxphVGc1i9eikWq5eyxmwxlquXsmnNcqzXGbN/iwW71huzyWQhezYYc3ibBdvWLmOn5Urs92zAYa8lR7aac8ByBXvXLsVx2yr8HbYT6XqQ4OM78Di4FoHrHqLcDyL0PUq0tx1udlvZvn4RliazsTKfj8PO1XjaWeF+eBM5SSHwySGaDBq8bLcgDXIiJz6QOC97/O23EethS0akJ/IAJ2JcbRD7nCAx9DTSKH+UcREo4iLQKyWkS2JIjPCnLEeFJDoYSXQwiVFBpMYLUCfGIBOGkSIWUJStJDdNykBTOcNt1Zxtr2Gko5bhtmraKvKQRwcS7nmCCl0a10Z7aDRoyVdJKM6U09dQSqNBS3mOktbyXEo0KYx3N/Ds/hVKNCmEe57AkJVMTX4GeWmJ9NaXTPceogMp0ypIFYaQLomhriiHgkwlTaV5GDRKCtOSePn4Fn01heSliNDJYlCLQihSSTFkpVKWrWKyv506Qx7ddWVoEgXkJUeTFuNHiTqe5EgvVKIAwtztiPI+RuBJG/KVIkq1MsZ7akiXhnP62B7ksQHolHFcONNJW2Uh2cliZNHBuNnto1SbxtWRbn569SmPr02QEhtMcaac2ABXhH5ujLZXoU8REnrKHr08lomOKgpVcRSnxyMOdibQZT9VecmkxnlTmBGHQSMhSx5JW5WOh1fHqCvWUJmbQV9LNS8+fkxpbhYykYAirZoMeRwhXifJy5Dz7L3rdNcbKNbI0CTHUKZL5uJoD8OdNbRWZNNVpaOrMpu+Wj0DDYX0NxUx2FrOSFcNZ7vrGe6qo7+1mubKAgZbqhlsqWa0s46xjmoqNMkUKETU56mp0CTTkJ9Je1k+4x2NdNeUEuvvhd2urRzZaYXD3u3s37KW/dbr8Dh+EF83Wwo0EopzZKiEgejl0VRo5TSXaagoUKJVi0gU+RIdeQrbQxs46bQLHy9b3E/u5pidFe7Ou/B23ceJI1bs3mbKNisTdluvYs82c0L9nSjUJSOLD8bl2B78PY9is2c9Xq6HkIoCqK/QcnG0g6Guaka7a7kxNUBLmZb0+GDCPewQ+juREuNFriKKXEUUhWnRlGSIKMsSU5gWTV6qgFKNiIrsBHIV4ZRkCUmL8yI9wXdGTJRrxVTpEsiRB8+IiKbCZBoL5DTopdTlJFKZKaIkLYpilYCS9CgM6kjyU0PJSw2enl9VR5At9UYZ64I67hTquFOkRp9AFuFAavQJcmTelGaGU6MXU5oZRWFaGPmKEPJSg2fAcm9o1YZ0wUxH4g2ErloXR12ulGpdMtU5KdTpU2nKS6UpN4kGXQJNunhachNpyY2nvUBCtSYancQbTbzX9PdUhJOR6EdvUz4dDXqEIS6U6ZPIVYvQKiIpz01GFutFelIYqWI/kkV+yIXepAj9yE4VUJgRj0oSgiIxhByViFRJCP6nj1BpyECVHIWD3Q683B1Ikcdy+PAOQkK8OO3lRFd3MyPjA1TVlpCsiEehnBYPupwkdDlJZKYnkK4SMzbSyZVLZykv0ZMqj0OaEENDbRld7U389ruvuXXtMmPDg7z88hkXJs8CP/HTj9/z0fsPeP75h/R2NZOpTkYmEfL+47u8+OIj4Ce+efkpP/7+W/7rr3/gu1df8tkn71GYl4mhMJuXX34I/MTrb75gaKCTvu4WHj+8w8ToGd67f4fPPv6Am1cv/UtE/LPv/YdPONPXT39XH2eHRqivbaCttYua6kauXrvNwNAEx509WL9pJ0tXrmHRSgtWrNrI9r1HEcYrqK1tRyyWc/KkN9bbDzF/6WreWWjGAqP1zF5izi/nmfDWIjPmGa3HcvtBjjh7ERgZj2+YEMute9i8wwaHk95s2rofszWbmbPAmDXrrZn17hL+81ezMbfYRHyCDGVaJj29Z+jq7CdSEIvt4aOEhggoLCqjorIOZVomx509cHb14ehxdxYsX82cxaYYr9mC6epNRItkjJ27jDw5jZhYMaEhAlJSFMQnJnDU0YGy8kp6evsJCAzD2ycQqVSJi4sX+/Ydwc8vDGVaJqkKNdqcPOobmjCUlhARKcDaejv+/oFoNFoCAoJITk7l8uWrXL58lSdP3ufSpSu0trYzNHSW69dvcvfufdrbO5mausC1a9e4ffMWU5MT9PZ00dY6DZ47M9hPT3fnzLRre1sLZwb7mTw3zrWrl7l39zb37t7m5o3pQvWNK9Pk5jfi4U0B+psXz/no6ROePnrLXJPUAAAgAElEQVTIvVs3uXLhPOcnxmdiT08ePpiJMf139sMbnsR/FxH/NyHx+Scf8+LL57z48jlffPY5n376KS+ff8XLl1/z8OF7jIyOkyRLpa9/iLLyao45uREUGslJN0/229jheMyZ1FTlNJukrp7qyirSVWqSZXJSU+QUFuTR1tpMd1cHA/3dnB0eYGL8LFOTY0yMDzN2doDz40Ncmhjm8f3bvPz8E559+JSHD+5x/+49bt++zfnz5+nr66GluZG2pno6muvpam1kYqiXO1fPc3lqfIYbcfVnuvXU+AjnJsYYGBigqbkVuTKdk6f9WLNlN5v32WG8eR9rdx1l04HjbN17hMCIWCJi4vAJDCUqNp6QiCgOHLZj02YrrKysOH7MgUyVgvbmBtoaa+lqbWRsoJehnjb6WusY7WnjTMe0MzE+NER3VwdhIeHk5OhJSJRz0sWDow5OhIZFERMrxj8gBKlUhlarw9c7gKN2x/Dy8qGgoIj6+kb6BwdoaGpk94E9bLDegNk6MxabLuHdpXOYvWw2C0wW8JuFv2HOijn8x4LZvGuyjFkrF/ObZQuYY7qcRRamrNq6mafOt/lqo4zvTDz46y/m8/tF+/nzrFXkV1Si0uUiS8/ga0sxHzpM8NjtCY9Of8YRRzvsjx7G9vABbA/vZ+8uK3ZYb8Bq02o2WhqzzmI5FhbL2bjRlO3bLWdmZO3tDuFw1JYHft+z1sKMB37fY2S0aJoFsWIey5e/y4oVc2Y6ESuN5rB8xWxMTOdjsXYZq0wXYG6yACtLY7auN2bz6qXs3byKneuMsFw5j70bTThxwIpD1mvYu9GEg9ar2LvJCPsdFmw3X8DGFbPYt24JJ/aswXXfOlz2rsFt/1q8bDcR6LSTSE9bQt0Pcmz/erasns96o9lYrVnA3vVLsNtqiucRa/jmXdrLtZRkp+B52IrAY7sJdzlI5KnDRJw8SKTrIYSn7Yl0PUS0yyGkga7TDkS6jHy1HLkonNx0OfmZKcSH+ZIiDEMaGYhGHkeKMIzKPDXpidHolRLS4iNpMOgoTE+iuVTHVH8LA03l9NaXcKalEr0inhh/N3ydDpMmDqe+SINCFEpyTBC5ygTOtFTSUVVAd20x+SoJSZH+6BXxVOWqMWQlo1fEI4sKQJcqJl8loShDRqowhLjg02TLhZTnKCnVpvHpw5v8+Oo5bZVF1Bfr6Kk2kJUYRbYkEkV0ALJwb0rSpYy21TDR08xIewNnOxo429VCUWYqdbkqlNF+aKUCitLEKKL9UMb4kx4fQuBJG5TCAIrU8STH+lGdryQ51o/Q0/ZkygTolHGky4RolRKCPZ05N9jBaFcjOkUiL9+/w/efPWagwUCk13EUsYFoZZH01RQy3FRChLs9img/YryPkxrjhzjIhY4KLdX6FIQBxynKFOPjtIfy3GQ6avWoEkNpqdBSqEkmIdKPuhIdXQ3ldDZU0t1UzaWRAS6PDlKUrSQ2xJvcNCkXhtppqcglVxVPhkSAQSNlcqiD/pYy2so09NcX0FWZTW+Njv76AvqbihjuqGKir4GRngb6W6vpbqygpaqInvoy+psqGemoZbyzhpZiDZXZKbQUZlOiSmKqs4nbowMM1lUw1FhLfZ6euCB/bKw2cXTPNg5u3cAuy1Xs2GDGBrNFxIZ5ostIQB7hRVGamDKNlCxZBGV6OZ2N+RTpkvDxOIif5yH8PA8RHnSMkAA7jttv4eBeM+xt1uJ4ZBPurgc4YmuFrc1mdm5bxQ5rM/btXsuOLSbs27GGbRtXYn9wMynxIUQHuxHs5UhdcSZddYUUZyYx0FrFmdYKLg02EeRig8DzKJIwd0LdDyGNOEVJVhyF6hgKVJFokgJRib3JU0dQrp0uBqdL/RH42hHjdxSV2BddSjhl2fGUa+LJTAigLEtMjT6JxoIU6vPk1OqTqNUnUaVNpDQjlrL0KCqzYjCkhaNP8qcgJRhD2nTHITPOHWmwPamRx1ALT5IuckEtPEmm2IX8FB/KMsKmV5bUkRSrBBjUkRQqw8lJCkCT6Eu2xI+cpAByk4MpVIZTlhlDdY6YWn3CzyehMV9BTY6MpgIl/VXZdJWkUZUZS3VGNJ1FclrzEugsSqJBH0exIpj85CBKMiIxqKd/D60ikmqDijRpGK21OnTqOIThbujUcaQmBuHrdoi6sgxyM+KRCn3QJEchi/NDGuVNulxAgUaCVi1CEOTCg5tj5GXLkYiCUMhjyctRcNLpEMePH+TAgW14+7qQm5dFvCSG0ooiEqXRODjuRRjjR7pKjCD8NMmyaIQxAZSVaLlxbZwnj27y6P41Lkye5cHda0yOD/Pdqxf88bff8dvX3/Ddqxd88emH/Pa7r/nrn3/PD6+/4k9/+J4PnjygqryYyfFhOlob6Otu428//YHnn3/MX/70O/7+lz/y/bfP6WyrJV4UjlwaS09nAzevnWd0uBddtoq42HDydFl0tDZw//YN/vbnP/Lb19/w9NH9f4mIf+YNnxmlr6ef5sY2DMXl5OoLaWruoKW1i96+IaKFEtZtsGbdxh0sXm7OguWr2bjtAL4hsRSV1tHc3I1UkkJwUCRevmFs332EhcsteHexOe8sXsXiVVYsMd/KcovtLDLbxFuLzJi9xIzFppYsNlnHlm37yc4tpq6xC4ksDVPzjfz7L2bxi1+/y85d+wkMCqeouBxxfBIqtYaCfANOJ1xZucKUsPBo2rsGOTM6RbIym4joRJzdfFm3cQfrtuzirdmLMVuzmQ2bd3DSzZscXQF7dh/A5sAhHI8eoyAvn/r6eqpqqukfOINOn0eiJJnkFBURESK2bNnFvn1HcHf3Iz1Di05fQFNzO1XVtURGR7Frz25CQ8PRaLQkJEgoKjIwOXmec+emuHv3Po8ePaaoyEBjYzMDA2d4770nXL9+k8ePn3Lnzj1u3brF+NjITFypv6+Hrs72mS7A8NDgjICYmpzg8qULXL92hTu3b3L/3h3u3b3N00cPefzgPk8fPZxxEN5Mtj778AOePHzAw7t3uHXtKlcuTBOeb169MlPA/r/Nur6JK73pUPz3+z/hdJ89+5QvvviCL754zueff8nLF6/47PMXnL9wlYrqBqJiE4mNl3HaOwhbhxP4+Ifh7Hoal1NeJErkqFTplJWUolKmoVKmIRbFIU+SoVYp0eVk09baTH9fD+Njw0yeG2V05AyDAz30dLfR29XKjcuTXL1wjjvXL3P7+pXpiNfEGFNTU4yNjdHa2kp3dzdtLa2Ul5VQU1HKYE8H58fPMjk6xGBvF/3dHZwbHebqxSkunBtjcmw6OjY4OEhhkYHwaCF7Dh1l464DHPMMwtEnjF0OHljsPMKKdVvZvMeG9dZ7sN5jQ2ScFENFDdq8IuKlcrK1OrRaLWWlBlob6+hua2Kgu52hnja6W+oYbGtgvK+DkZ4uzg0NMDU6Sk93J+5uHqSnZ5KmyiI4RICPbxBe3gEEBYcTHBKBQpFGdnYOYlEi9kccCQwMxmAopbu7m8nzU5SUGdi+Zwfb921n7WYL3l44i3cWz+Kdpe/w7vJ3+Y93/4O5K+fyy8VzmbVyMb9cPJfZxktnZlmXrVvDex7P+M7Umx/nbOQf/8+/8eOcjfxx/nbyyivQFpfwepU/L7ZmYu/mzFqrDTzw+54DtgdxPO6A/dHDHLLZi9WmdVhtsmCH9QZ2797M9u2WbNhkyoZNpmzbYcl77h/ywOcVD71e8sDvex56PZ95NjNbhonJElasmMfSpe+ydOk7rFgxZ0ZALF02C/PVi1lvuRITo7mYrJiDlaUxm1cvZ+2KOWxft5LdliZYrVrE/s1mnDy0jaO7N2C9egnrVr7D2hWz2GW5nE2mc9mwYhZWpnPZvXYRNpuX43zAggDnnTjuNMXLwYooHzsivO1xtrXCat0iVq94m/XG77B/wwr2WCzCac86UgSnyU0VolOICXDchb/DTtz2byDAcRdBjrsJdNiFwMWGWA874jzsSfA7SWK4HxnyOJSJ0QhDfSjKVtJSVUSGNBZ5TAjFWalU5qmRRPiijAvD58Qh5JG+qOJCGGwsoSY/g6pcNZN9zYx21tFZXUh9kQZ1goACtZRUYQhZSTHkpSWSHBNEqjCEEk0K/Y1ldFQVzPQpNLJYcpUJjHbW0VaRhyo+guJMOXpFPDX5GUT7uZIpjSZNHE5iuA9XznYx0dvCn199wcPrU2TJ4shJTaCxUINKFIZeHktmfDh9NYVcHmhhsruRiZ5GnlyfokKfwYf3bhAb6InAw5EId3vKMqU05Ks431NHSXoiDy8Octp+J7rkaFRxQSjiAsmSCciQhlNfnE6GNJyYQFfK87MQC4LwdTlGfmYK18YG6GusoNGgJdLnJF1VeTQWpRPrc4KOMi0tRel42+9EFuZBnJ8TBnUC8cFu5CliifE9TpYkjLIcGVF+x1ElBBMT5EymPIK64nT6m0vJkMdSlJ1CsVZJUbaCysJsJga7ONvVQkV+FgNttbz67Anfff6YC0PtFGRIKNOlUpmbSmFGAt1NZTSUZtNQqKK7Wk9frZ6++ly66/LoqS9gqL2Sc4OtjPY209NUQVuNgbYaA911pfQ1VjDaWcdETyNnmkrpLNdTn5dBaXoKTy+f4+WjOww31jLR0cK1oUE6KstwtzvMbsu1bDRbwTZLc44e2I71BjMcbXdy6qQtKdG+Pxe9o9GmRNFeo6OvuQCDXkqg9yHCA4/i67mPiBBH4oVu+HkdxOGIJa5O2wgKOMqJ4zs5sH8dxxx34uy0G0f77ezbvQYry+XYHrDEyX4H9vs34HJ0F0HuR0gUeKOIC0Qq8EEtDqatuojB5nLKs2W0l2spVIlJjvImVxGFVj5NYVaIfVDH+5CjCEMt8SEzOYCCjEi0qcFE+h3B8/h2/Jx2IY1wRZcSTqlGTEmGCH1yOJXaRGpzZdTnyanRSanOkVCrT6I6Z7ovUZEZQ3W2kDx5IBkiDwpSgilRRZAj8UYd64oszB55+FGSIxxIETiijD6GJsGNIqU/VdmR0zRqRRgGdSTlWbEY1JHoZIFkxnuTGe+NXh40IyLKs2Kpy02ksSCJ+jwJtXoJHWXpNBWm0lmiZrheR1+FmhqNiKr0KNrypdRmxdKSG09zfgLVmmhK1QIMaeHoZIGkiTzJlEcQF+FBtlKERhFDkjCAyEBngr0ciYvwwO/UEVITglElCYiP9EQa60+aLJyM5Gg0abE0Vmlpqs5Bl5FAvlZGqP9JwgJcGOxtxOHILo7a7cbOdidyuYju7kb6BzrQ6TO4++Amg2e6qK0rJDLCk3SVmHSVmJamUjLUiZwb7+Xxo2vAn/jd9y948ug2//jbH/nrn3/Ps4+e8OlH7/O7717x5z/8lt//8Iqnj+7z04+/hb/9xH/99Uf+6y9/4uWXz+Aff+PsmV56O9v46cff8urll/zXX3/kDz+85tlHT0hKjKW7o567ty7S2VaLNCGGtFQJZYZcMlRystIV3Lt9jR9/9z384298981LPv3o/X+JiH/mZWXqqKluwFBcgUqtIVubR2pqJlptISXldejzS/H2C8XLL3zmBf2Igyv+wdHkFZZTWVFHhlpDmjKThIQUDh4+Pj3FusCYX81dya8XmPGr+at4d8UG5plsZJ7JRuYbW/LucgvmLjXnnbnLCI8U0tMzjD63CE/PQJYtN+GEkxvtbT001Ldy0vkU7qe8CAoMY/Y78zA2WkWAfwgqtQZ9QQUxCSlExiVjtcuGhSvMWWJswS9+Mw+LDVvZvc8WQaSQxAQZybIUPD1Ok6lKQ61IpamuluvXr3PvwX0mpy6gz82ns6ufhsY24uJknDrlS1ZWHnFx005Ickoa2pw8/AOCOGR7GE9vLxQKBekqNbXVNZSVlDLQ18+De/fp6uikpqqaxvoGbt24yScffcyzjz/hwtR5bt24yejZEYYGz9Df18PE+CiXL11ganLi5xLxAGeHzzA6MszI2SHOTYxxfuoc56fOzXQi7t29zf17d/7HtOqbFaaP3386U5h+03u4e/MGd25c596tmzy6d3fGgXgDo3sjJN70Ht5wJd6IhS8/fcbzzz79/92337zihx9+x9dfvebp+x9z6/YDpi5eo7mjD42+iH02jhxz9SZWnIxvSCSbtu4lOk5K98AIDc0dGAyl5OlziROKSFMoSU1OwVBUTH1dDRXlpXS0tzLQ38v42DDnJkYYOTtIf18XvT3tDPZ1cuPyea5dnOTKhUlGR4bp7elieHiYiYlJBgaH0GTnUFhchMFgoKgwn8aGOi6cG+PujStcuzjJ6NAAvZ0dDA/0c2lqcoZoPT42wsDAAJ1dPWRo9Zw45c2Rkx6cCoritCCeTQeOM9d0E4vMN2O8YTsLjdcxa5ExVnsOEZuYTHq2nkRZCoaSMqqqqqiuqqC5vob+rjb6u9robKqho7Gaif5OLo8OMnlmgItjZ5kanY6yHdxvQ3x8IhmZOYjjk4iKjuOogxNupzyJiRVTXFxCSUkZmelZ2NnaExsrorGxmZGREUbGRkmUJrBj707WW61n3Za1/OLdX/L2wrd4e/HbzFkxm/+c8+/MWTGbf5//Dm8tX8ivl86foVObb9/MotVmPHW6yffGp/j7v/0G/tf/4u//9ht+WOHE7xcf5HdLbPl2dShBsdHsd7TDZJ05JmvMeM/9Y5463eTR6c944Pc9Vlss2bJlLQ/8vmfvvm1s37GJtZYmrLU04aH319NEa5eHPHW6+f8JCu+vWWVuxIqVCzFfvRIjk4UsXT6HJcveYfnKOawwmsuKle+ydNkszFYtZMNGY8xM5mO8/F22rF/BepMFmC+ZxZ4NphzYZMrBzWbY71iH+5HtOB+ywsp8AeaLf8UW8wXsWL8Ma4vFrF85i1WLfoG1+VxO2lgS5LqHYLe9OOwyxef4NkSBxxAGOeHuuJMdm5ZjYfQOa4zextZ6FbssFnJoixGSUFcMGRLy1RJ8ju7Az3EX3kes8XfYiY/dNgIcdxHvcwx5sCsSfycSAl1RJUQhEwlIiAohPjKY/MwUyvMyyZDGolMk0l6ZjyErGaGfG3GBbiiFQZRlSmdmQLuq8mgtz53Oy/c00lNnoEyroEAtpb5IQ4UubTr7nxRDrjKBvLREWsr0dNUU0VqeO13ijg6ktiCTnjoDjQYtlXoV2mQRRRkyJvuauTDYRmF6ElW5agrTk8iQRDHWVU9XbQnXxwcp1qZRna/BoFGgEoXRWKihIT+dkZYymosyKFb9b/beK6wNO0/bnu/7dt+dnclMnDjuBRdMMcaAjXGvuGIbcKOa3ovoQgIEAkmoAaILRBNF9GqMsY1x7yWOce8tTuI4vUySmWT3/g6IeXfO53APfgdcF9LF4f/hKXcqssQIdNlCTPoCdDlinty6Qpkqi/yMRAyqDCTR/lRpM1GLo6gtyOL8oRYyBf6kR/uSLxHQUJxDbUEm2QmB6HISyEkJQZochpfbZuIjA0mKCubZ3Q/57rOn5KTEUF0gQ6/OJCsuiNzkMCpzR+dUFfH+pAa5o0uLRCbYjzYtiha9igptOqlR3pSrxWgzBchTw8lNi0IY5U3k/h1U6KSU5UlQZSZSqZORnhCOKjMZQ6GSYwfaeHjjIt+/fsZv33zGg2tn6aovw1iqQpedTF2RnNYqLYZ8CR3GMio0EsqVybRXqTjUUspAcwldRh0dtQUMtFVx8lA7w/1tdDdX0dFQSW9LLT2mag6YqjnUWsPh9jqOttfQZyynpbyA+kI1148P8uTaeS4fPsjV4cN8eOIYZwYO4O3qwnJ7GzauXsraFY6sWGHPrDmTWLNuCSmpMSjFMaREeKLNFNBSreHUoSaqCjPIFPoTHepCkO96PHcvISxoMykJe/D3W8/aNXNYtnQaq1bNIShwOzvdluOyYykb1i9gw9oFbHJeyNoVlmx1tmPjahs8XFfivtER/13rSInwJDFoF2lRPuiy4jl3pAdFWhw99aVcHu4ieN8m1BnRtNdouH66B7UknPhQV0Qxe5CnBSIS7CY1fg8ZSfuICtjIfvdl7HdfQYjnejLivSlVJVKuSaZEHkelJoVqbSp1BWnUFaRRkycaExF1+eIxEVGtikOV7ENW9C5KssIw5MaSJ9qPImEfOXHuZEbvQBS6mdSQTUiitqFK2UtpdiDV6mi04kDyJWGUymMxaJKoUCVQKI1Emx5CXkYohdJISuWxVKoTqckXUqcTUacTUVuQSl1+Kq3lUtrLpLSVZtFWmkVneRbtpRJMOhF16gRqlHEYNYk05qdg1CRSqYilODOMfHEgqtRg2mrySYjwQpudgjDWjxxRDKK4AKKD95EaH4D3ro24b1tOnjyVUL+d+O7ZTIepDL0uh/BAd4q06eiLsokN90CZnYA0LYbKciUlOhmJgiAS4oJJF8VRVKRGqczi6bMHlOuLyJFJ8PbZjVSajJfHNjSqdH747hX1dSV0ddTR122iqb6C3q5m7t+5zvWr5zh1fJBPP37KV28+4esvPh170H/zxWtufXSd169e8O2XX/DdV2/45os38F//4G/ffcu1S+d5cOc2/Pev/P1vP/Ljt1/x+SevuHj2FOUlebx6cR/4iU9ePqC8JI+yYi2P7o/w/Mldbn50hScP7/Do3m3u3vyIJw/u8ubTj/9XRPwrT64sIDY+FYVKR0l5DVFRiazfuJ1suRapTMOmrW44OK7Ebc9+klKl2DqsYNW6bWx380JvqKe2up5qQw1FulL8/EOYNnMe/zluKhNmWI0uLVk4MWG2AxPmLOLd6Qt4d8Z8Pphjx7jpo2C5KdPnMu69iSy0c2SehQ2RUXGsXbeJVGEGvT0D5GkL8djng818O8xmzmX5stXIZSrS07KIS0wlKS0H/4gELOyWMXn2fMwsFjJx2mxmzbPB1n4JIaFRaDU6cuVK0kRiyouLuHrxHIf7ezl8sI9nz55w595dzpw9j77CQGtbN9k5Sjw8/PH0DEAsziYzM5eS0kqSU8QIU9PZ5+GFr99+KqsMqHKVY3n+oSNHOTJ4mKEjR3ny6DF9Pb2cPX2G+3fv8flnrzl7+gzXrlzl4vkLnD55ir6eXoaPjT5YDw30093VQVdnOwf6ehg4eGDMgThx/BjHho5weHCAY0NHOH/uDB9euzLmRDx9+IDPP3nF128+5/Wrj3n68AGP79/j+eNH3Bm5wa2PrnPz+oejgLffo0u3b3zEjWtXx35+cOf22DTsW0Hxdub1f4qI/zkT++nLF3z+2Ws+//wLbt2+T0dnHyptMaIMBeECIR4BkWxx9cLOaR22jmvYtGMvm3bsRVdeS+/AEHpDHfn5OspKStGXlTPQfxBTYxO93T2jj/gDvQweOsjRI4MMHzvM8LHDHB7s50BfF329HRzs7+bk8GFODY/2Sbq6OmhsbKSzq4funj6q6oyEhEbi4enNrt17CQ0NRZ4jo7HByImhw1y/cpEb165y7PAghw/2c+bEcS6ePcOlc6c5f+4Mw8NDdHR209DSTmKahH2B4SzduAPHTTuZsXAZ0xeuYK7DKqZZOzLV0p7J82z5YIYFMy0XsGTFOtY4b8bD05d0SQZlJaWYmowc6uumq7WJxupyupqNHOvr4MzhAwz3942JiI72VlYsW0lcXAKSTBkpwnQSk0SsXbcJV7c9pGdIaWvroKmpmYI8HVs3b0MqzaG/v5+hoSGaW014+3qxfvM6Zs6bgc2i+fzx/f/gL5Pe4Z3Jf2LS3An8edJ/8sGs9/nLzMlj5eoZC6246ftqTAA8de7gC8tQ/v7n6fz273/l73+aynfTt/KV+X5eL0zm8wXx3PJ+zt09N8diSYuWOWLnaM9IwNfYOyxg0WLb0YjSAgvsF8/HZuE8ZllMx2LBHJasXsRIwNc82dTDk41dPNw+jPPWjYwEfI3Z7OnY2ltjs8Ac83kzmGH2AdNmvM/MWeOZNWc0zjRj5jhmz/mARfZzsTKfjMWsD1hiO4sFcyZiPeM9tixfwEZHS3assmPX+kXs37Ga/TtWj7kP29fasXPjYrauXYidxQRmjv9/WGE3jWg/FxKDd7Jvsx2bl87C22UJ0X4uRAdsx2P7clYvmYPD/Mkssp7MqgXTWWE9iS1O5hRIoumr05GTEIjbKht2LLdi/xYnwnetI8ZjE3HeW0n0cUHgsZkUv53kJoVSVaBAlSWiQJFJqTaHYlUWwpgggvftICspHLkwGllKBLKkMOL83cZAYbXaDEwlCgZMFRzvNcHLKRxsrqKrrhS9OpNKrRRFagz5WclkCIJJDPGiWC6mXCWhp76c9uoiWg06pInhyFKiaCzTkJ+VTGHOqHCRpUSRHOZDsVxMVX4OQ10NVOXnoEiNoSo/B122kIIcIT0NBi4MH8RYoqEyT4Y2LZ7agmxkCcFUKsXkp8eSFLibvIw46opySQj2prZIxZkjvTwducRQu5HqvCx0WYmkRe1HGh9MrjCcCpUYbXoM2vQYinOSEIbto6E4h/JcITmJQShSQgn12opamkpZgYosYRyHe1q5cuowRfJ0imQi8jITqMvP5lRPPVpRJBnh+8gXhpAVsY+C1FBKMqMxqMWIIrxordLSVp1HvjSerMQgaotzqC9TcP/aCfRaCYVKEYmR3kiSwhEJgsiXibl1+SS/fvcafv2e//7xC3768iWv7l2nUa8lNdqf3LQYanQ5VGjTqSvOwVShpFYnRZEShiY9gjaDkqMdFQy06ukyFtJSpaWvZVREHDvYRk9LNX2tdRzuaeYLy1B6m2vobTTQ11jBIVMV7dVF9DfX0FpVQn9zLWcHe3j44UWe3LjCqUO9DB3oIjE6lKWLFrBsmT229pY4LLVlgaM1XsGedAy0I0sXIBGGUZ6fSX2FkoOdlRSpE8lJDyQx2pVA3zV47XEiNNCZO/vuEhK8kW0uNqxcacZip2ms2zCf7TuXstdjHStXzMPOdjKrV1qwdoUFm9aMCgiXtbZE+rpQpkolOyEQbXo07ZVqokp9GFMAACAASURBVH1caKku4livicKcFGID3OhvLufK8S7CvDZRrk1FnRlBTmog+bIolNIwUgS7yBT7kpbkwY5N1ni7LiNy/2aSwt1RpodSW5yBXptCUU4s9cUSqjSjXIi3IqIuX0y9bnT6tVKZhCFXgCE3FlncPtLCdlAqDadGHU++OABlkifKJE+ksa6khW9FHLaFrJhRJ6I4y59SWSjqVH+06SGUyGIwaJKoVCdSIouhKDuKUnkshdJI9Mp46nQijIViqvNSxtajqvNSMGqFtBRLqM9LpUImoKFAyEC9ml6DjAp5DM2FYhp1qTTmCzHmJVOpiKVUGkGlIpa6gjRKFCLiw7yRCmNIjQ1EIxUS7LOTjORI0pPCSIoOwHXrCvraajHVFdHeVMGxI+0E+riikQvJyRBgKJUzNGCiRq+kvaWCg30N5OYIUWQL0ZdqaTVVI5WKkEpFKORZxCdE8+jxXdLTk/DzdUOamcDZ04f46cfX3Ltzmd/+8TVvPntKfW0ZIYHe9Pe2cffWNQ70tHLt8jkO9nXS1W7io2sX+fjZU3775eext8qr58/47Zefefn0CX//24/w6z/48vVnPLx7h4+fPeXqxQu0N5s4dniQIwMHePXiIZ+9esSbz54CP/H00W2ODx3k+29ej60zvXj6gOePH3D7xoc8eXCXr9989r8i4l958ckSisvryFYUsN3NiyXL1uO+14+9XkHMnGOD5fzFrFq7lS0uu9jh5sGmrW5kZquoa2ijsakNfVkFlXoDNVVG9vsF4+C4klXOO1nguJaZVo7YLN2Cmc1K/v39OXzwu5h4Z4o1ZjYr+WC6NePGT2XihKnY2zmSKckhLDSK0pIKWpo70BWUIM1S4Lh4OctXrEWRq0WanUtFZS31DS0UFFWQlVvI6i27MLNywNJ+OX98dxLu+3wJixQgzVagUmlQK1Vo1Ro0uQoaqqvp7Wjl9rUrnB4+ys2bNzh2fJi+Awepqq5FpS4gMUnE1q3uLFu2DolEgUpViFyhIUsqR5qtoFxfSV29kYSkRDLS0jFUVNLV0cngwCEuXbjIyEc3uHJplKp8/+49Xr38mI9fvOTmjRHOnz3HhXPnOXfmLMNDxzhx/BiDhw7S1dk+xkZoNjXS3tZCV2c7hwcH6O7qoL2thYP9fZw7e5qRG9e5e+cW9+7e5vNPXo1FmN72GN4Wqe/fvvVP7sOdkRvcvTkyJizekqPvjNz4JyHx8O4dHt27y+P793j1/NnYd791Ot7Owz6+f49HDx7y+PFTrlz9iOOnznNgcJis3AL8IxJIzlQRJhAzb+FSFi5dh43jajz8wlAXVlBaWUdcfApxcQkUFujoaGunu7OLzvYOBvoPcuL4sbHFquPDQxwbGuTwYD9HjwxwbGiQA32dNDbUMHCwl1Mnj9PT3cmBAwdobW2nvaOLnFw18Ski/IPC2bB5GxGR0aRLMhAIBOQqZHR2tHHmxHGuXDjPlQsXaWlsoslYR09HO+dOneTI4UOcPXuawcNHkam0+IaEs9PLHyfn7VgtX88fp8zFcrkz06wdWeLsyoot7ky3dmD89HnMX7yMrTv34LrHg+CQCKQ52VSU62mor6GzpYm2JiMtRgMdTbUc7Wnj7JF+Brs6ONDeQntTE5UV5cRGC5DLcwkNiyY9IxtdYRmbNm/HaelKcpVaamuN1NYa0ZdVsG2LC3K5HKPRyNWrVzFUVzLP0hxz67lMmjkRC9t5jJv6LuNnvM94s/f4t3H/L++b/ZWJc9/nz9MnMm72NCyWOoyJiNuej7nt9ZQXqyr5xsydHyatgj/8gV/emcUvfzUfnXhdlMUnS5Q82naERy5D3Nz/mpGAr7G2s8Fx+RJG/N5gv8h2jDUxEvA1820tmGs1GwvbeVjbW40Jjweu58ZiVDd9X2Fla8mseWaYW89h2swJzJw9GbM5k5g2czyTprzDpCnvMHPWeCwsp2BhOYWFC2Zgt2AGtpZTWGwzkzWOVqxZZI6jxRQWz53IapsZ+GxdQfBuZyK9thLlvY29W5xwc16Mh9tq3LctZcNKa6xm/YXFVh+w3nE2KWHuxAW4sHLBJPZussfXdSW7tyxm5wZ7Nq2yYbWTBWud5rHGYRYr5k9li5MFqWH7qNamoxFHEuK+nt1r7Ynfv5NYbxcidjkTsnMtMfu2IAn3QpUYgkoYQYuhiM7GahoqdFTqcqnMkyMTxhIf5IUoyh95UiTFOSkUZMSTEx+ELkNAU1EO3VV59NYWcqi5kq66Unob9BxsrhpzFo521tNckU+RTERmfChZCWEY8rLpqCmmqVxLfYmKtqpCShRpyFKiyEoIQ5YShVwYTWKIF4daa7h94RiGvGzqinIJ89xBriiWYrmYvMwkVGlxiGICqCvWMNzfzpMbF3k6conGYhV5GXEcMBZTrcnAWCClu7qAOl0OqZF+hHu5kS9N5fLJQYSRARRIUzCos0iL9EeZGkVRdjIGzegyU5lCSK4wjNYKFe0GDdeGu9CrUpCnBBHpvZmksH00VhbSUFmMqbqM1roKBruakKcKqC9RIY72QydJQJEUSnFWPOlhe9EmB1GQGkqRKAR1ciCSGF8M+RkUyZMpU4nQZMYT7e9OfZmS4lwRZdoszg31UCAXIY4LpqZMRZ1egyg+mHp9/u89DBN3Lp3k6olD9DYaUIhjaTXouDLcS5kyjTKViBa9ClOZAlVqOLLEACqUKdQVSug1FjLcW8fRrhpaqrQ0VxdytLeJ4YF2upqrOTs8wCeP7/ClRSB1ZXlUaHPob6lioKWa/pYqOpsqaW+spLPRQFdTFd2marpN1XSaqmhtqiI+NgSHxVY4LLVlyVpH5tpbYOFkg8t+d+QVeZQUyclIi0aSFkmhVkRJnhitLAap2B9h3G7CA5wJ9F1NWLAzCQJXIsK3smPnQpatnInT8pls2ebA5q32bNpki7OzDVs2LcRtpxN7XJexa/sSPN1WUKpOISHEnf1uq2gzKDlkKsGokzBy+gCXjx9k+ICJvqZSylQiyjVpZCT4I4z2IDpgOzmpgaTE7kMjiyQmbDsZQl+iwrayx9WBvW6L2L3FAXVmFE2VCqqLJOg1qRRkCyjIFmAskWLQiqjKE6MWhVEkFVBXkIFBnUpdQQb1unRMhelohH64rphDbqI3elk0BWmBFKQFkhW9i4wIV3IEu8mKdiMlcBPCoM0oEvegy/AjL90fWYIP+RkRlOQIKFckUK5IQJsWRn5GBEZdOhXKUfidQZ3yT2KmSiMcdS5kAurzU+iulFOrTqa5KIN6nZi+aiWFmRFUyuPQK+JoyBfRWCCmVp2MVhhIa0kmqWF7yMtMQiqMIS0+nCunBjnY0YBCkkhzTSlu21ZjKFHTZqokNT6MQweaSYoLIcDPHXFKFImCIMTCcDLTYygrljF40MSdkfN0t9dSW11IZkY8K5YuRCyMpa66jIGBLm58dIWaaj3GuiouXzqLvlRLf5+Jn354w5efP+fls7tcu3yKg33tlBSqcduxia72Rl5/8pS/ff8FL5895MzJIVQKKaeOH+HbL78Yi0q/ev6MR/fu8vzxI77/+it+++VnfvnxB75+8zkP796hzdREhiiVsydP8OzRQ3745kt++dvXPHt8a1RE/PYDf//pG/7x87f8+st3vHrxkI+fP4Lffua3X/7Grz//OBZp+l8R8S+8HFUpvsGxrFi3g4VL1rLKeSf7vINx3e3L4qXrEIpz0BboiYxJIjQijhxFHg2mTvSGerq6+9GXVdBiaqajvYdKQx2i9BxikiQkZyiJEeYw23Y1M6yX85ep83nfzI4pFk5MnLOID2bZ884HszGbY81864WEhUZx5PAwKmUenR29DBw8QnKSiKVOq9iydScyuZqy8ioiIxOQK/MoKqpk524vzG2dmDJ3Af8xbgrjp85h+ZqNHB0+TWtbF5GR0chzZGRLMykuyKe+xkB3WzPGqgpODg1yavgoJ04M09LWiq6wmIjI0ex5RKQAH59g9u7dj1ZbQmtrLxWVtZSWVVJUXE5oWATevj6IRCIMFZXU1dTS1tLK8WPDfHj1GpcuXOT82XPcvDEyFmO6d+culy5c5NSJk5w5dZrTJ09x7OgQHe2ttLe10NbaTHtbCx3trbT9Tg5vaqynrraa2poqGhuM9HR3cnx4iCuXL3L/3h1ePH/K128+59OXL8aKzm9nXN9GmEY+vDYWX3pLo357bwnVbzkRD+7cHqNQvyVRvy1Xv518/fjZ0zGB8vDuHR7cu8/d23e4fPkql6+NcPXGXUydB0mRqAhPSCc5U8XKTW7YL9/Ahu17kWmKae3qJ09XTlx8Cnp9Ja3NLfR299Da3EJjfQMdbe30H+jlYH8fhwb6OXpkkIGDvbS2NFJvrKahvoa62koqK0ox1tXQ2tpMQ0MDHZ3dGOsbaWxpR5KTi39IBMliCQGhkeRq8mkytVBWXkFubi5lJaUcGzrC9StXOdDdQ2VZOflqDcnxcbQ3m7hy+SInT57k6NAwOUoN67ftYJ69I8s3uxKfrcZ5rz+TrBYxb/EqplsvYtVmdza7e7PTww+n1c74h0QgU2pQa/KorR0tx3e1NdPb0UJnSyMdTbX0dzZzsK2R7sYaqop01JaXYCgd5U6Eh0aQm6siKjqetHQpJaWVuLnvY76NHZFRAoqLS2lpacNQUYXrDjeCgoKoqanh4sXzpGWIsbQ2Z47lLGaYT8fawYK/THqHd6e+w6S5E/jTxD/y7vQ/88HscUy1mcdk67lMt7VkxkKrsVWme+5XeLau8fdOxCL+6//7Iz9MWsHP71rx5Tx/Xtsm8pmDhPtuF3i0dZCbvq+YZjGLudbzsHcadRiWr3RiJOBrlixdhP0iW+bNn4u1vfWYeFi+cdXo57cd4e6em1jYLcDCbj7m8y2YOnsqk2dMYraFGbPNpzFz9mSmm33ADLMPxiJNs+d8wGyz91lgPZXFtmbYW03D3mIqjlZTcZg7Eesp72A18Y+stJ7GPucluK5aiOuahQS4rWW/2xoC9jizfaMjKxzNmTv9TzjaTmOZ7TTmm/2Zxebvscp2MusXzWDPRju8XZaye5MjO9c7sGG5FSsc5rDacR6r7WfhZDERp3kT2Ou8GJ00kZpCOeF7NrJ7rT0xXttQC8MpkcQhCfdCGLCLPGEE1bkiymQpqDOSKNPmUJgrIS9LSF6WkDRBEIKAvWQIgqnT5VCeO/offWVKOJrUSCpzU+muymOorYqj7TUcaKqkt0FPR00xBdIU0mICOdhcRUOpGl22EF22EL06E5M+j87aEpor8qktVFCjk1MsF6PLFqJKixsTEpK4EHob9BzpMFIkE3H91CFGzh6hMCeVuqJcNBkJKMUCkiN8yU6OJl8mprfRwLHeJmrypRg06XQa8shPj0WdGkl6pA8nehroNpaQkxxJuiAUbbaIvBwRmQkR9DVWMNBkYOTUIOcGWjnSVk1TqYLkkL1I4wPIFYahFkdSX5yFPCWInKQA0iI9fgelGZCnJfCPbz/j0olDVGhzKFGmUywX099YjlYcTUGGgLo8CQXiCApSwykUh6NLCSFfFIpSFEqTPhdThYoieTJ1JQqGeurpNJbSVlOETBxLwL5t1JWpuXr6ELJ0ASOXh7l27jCSlAgU6QnUl+bR11SFPFVASuR+JAmh1BXJqS7Ipq44h9qibNoq1dTqMjDkZ6HJiKE4O45aXQYdVVr6mkroqi/CVKmlo76Mof5Whg6209Nay6mjB3j+YITPF8RTqsnGkK9gqNvEQEstA6119LbX0tlaQ6epis5mAx1NBhrrSqjUa9HpZIRF+DDTfDL2K22xWmaD5Uo7Ziyx5D2bmSzasRb/UA+27VzDhk2O7N3nTFKCL0pZFClxe3HdYkNEoDMRwRsRJuwmTeyNf8A6lq2cztJVM3HbswzXXU54ea3D1dWJZU5mLHaYivMaK1w2LsR5pQW56eG01WqI8d+ONCmAukIJssQAjDoJtboMslPCiAveTXZyMGmxvoR6byEuxI2a4kzy5HEoJGEUaZMoyU9BLg0lPdUPT48V7Ny2kC3OViRF70OfJ6KyIA2VJJJCWTwVWhFF8gTysmKQCHzQpEegFoVRqRJSX5g5KuAKMjDqJBgL0lCnBhK+axWiMDcK08PQSUKRx3uSHeeBMskHtcgPVbIPGdGupIXtICP6d2Eh2IMixY9SWRzligSKpDGUyuLGfq7NF1Mmj6dckUCVRkh9YQa1+WIqlElUKJOoyRPRXJpJb7UcgyKeSmUCxzvLaSiSUJwdS3eNFoM6lSKpgAplCqU5ApQpgXTq5fRVq+mq1vDj68d0NlRSmCvh+vlhWmrL2L19PXJJEsnxocRG+pEmjKbWoOPDqydprC+jrEyNKjcNb08XAv13IZMmkC6KxKBXUVmmpquthly5iJSkcKoqdPR2NXHn5lWOHTnAg/u36O5q5fSpYWprKqitKuXDK6cpK1bT29VEjaGIvbu2Ulas5fKFk0SG+VNZruPnH7/i+29e8+1Xo/f4wW1evXjMf/39J75+8xl3Rm7Q09FKraGSMyeO8eXrz/j2y8/57Zef+fyTl3z31Zc8f/yADy9fokCj5NCBPr58/QnwC8+f3ObzT58AP/H9N6+58eEFRq5f5MXTe/z3rz/x1ZtP+PmHb/n7377n05fPeHDn5v+KiH/leQUKsF/mjJX9aqbMXoCZ5SKWr3NhvsNK5s53xGrBEvZ4BOAXGIFCkU9zSydd3f2UlFbS3tbN+fMXOXbsGPVGE81t3eQXVxAUmUR4XBp7/aOZbO7IVAsnJs1dzLjpC5hutYypcx35t79M5y/jzbCysic9LQuxSEJRYRlt7T0MHh4mPCKW2XMsWbRoBfsDwnHf44PrLi8qqprI1RaxdIUz4yfN4t3Js5lp5cDs+YuxdVzFwsVLiY5LJDo6lnhBHFWGCozVlQz0dnHm+BDnTg7T1Wri4pmTXDx7ipYWE2qthoTEZHa6urNm7UZctruzf38oGRlykpMzKCmpIj0jm7DwaHz3B7JuvTN7PfahVqtHJ0jrjZjqjQz09Y5Nrp4/fYrbNz7iyYP73L99i5vXP+TapYtcOneWc6dOcmLoKEcPDdDUWI+pqYG21mY6O9ro7ur4nYvQSL2xlqLCAvTlpTQ2GOnt6eLw4ABnTp/kzu2bfPbpK7754g2fvnzBs0cPefLg/piAuHbpIlcunB9zH96SqJ88uD9WoH759MnY3/d23vXFk8d89vHLsVL1W0jdWyHx4snjscWnt5+7ffMWIyO3uP7RLS5eGeHAkVMUG0yIcvLwjUjGeacny9a7sD8sjuLKelo6D1BUWklzSwdHjgxx9PARDh7op62lleYmE+2to4yMluYmTE0N9HR30tfbSVNjHYbKMqqr9BjrDBjrqujt7cZkMlFdXYuxvnF0brWhmXSpnC2ue4lJEhMSGUuxvorT5y9x+co1unt70OlGY1QNNfU01jaQmpTMXvdduG3fgVqRS2tzC8PDw5w7fxFdqZ69+wNYvGYDC5avJzBRjEdEPEu3ujN/6Vr+PHE6S9dtwdM/lJgkMas3bCY4IgZ1fiElpeXU1dXRUF9HQ20VJmM1xio9DVVldLfUc6jDRGuNHn2+FmNFGTV6PYW6fOJi48nP1xEdk4A0O5fqmgY8vfywWWCPIC6J2lojzc2tGGvr8PX2Yc2aNRQXF3PixDDhkWGsWrOchYsXMHf+HBY4WvPnCX/iTxP+gxnW0xg34x3+NOn/MGHOe8xysOGWz0smW88de9yPBHzNo21HeLmyjDfWkfCHP/Dr/xnHd9O38vO7Fnxlvp9vzFx5YxPLs3WN3PZ6ioWDDXNsLbFdbMfi5Uv+73f97jCYW89jhvkMrBwW/O44fMptr6c82jrIwhXLmGFlzgwrc2Zaz2WWtTmz5s/BzMKMuVazmTF3ClNnfMDUGe8za84kZs+dzAyz95ky9R2mT/0L1haTcLCZxkLLScyf/T62s8dja/Y+86f+GcsJ/8F6u9n47VjFzlUL2LrMigC3tYR7bCY2wA3fvRuJCdvHUvuZWM8Zh4PFB+xzcWK3sz2bnOaywcEMl5VWbF9pw7ZVNmxbtYCVdmYstpzCclszllhNZpnVFBbP/YC1drMQR/tj0MmJ9NhKoOs6tKIoSrOTUCaHEeWxlXB3ZzIjfMgTRiJPCEadHk9JrgSNJHnMCRBG7Cfefy/ZCSEcaCijQpVOqTwVvVKEOjUSnSSO7uoCzvQ1MmCq4FBrDYNttXQby6jQZJGVEEZzRf6YQKjRyWmrKqS9ugiTPm+s2/AWNKdOj0eTkUBpbjpaSSLhXjvJFcXSXJFPXmYSty8c4x9fvqChVD1Gs06N9CM3TUBOSgwaqZCT/e2cGeygKDsZaXwgJdlJNBbnYFCLkf9Oac4VRZOdFEF2SiRNhkKEMUGkC0KpLVJx48xh+O077l85iSYjjhJZMsbCbLITAkkK3o0iOYjclGCyBL7IEv2QCrxpKMrm8fWzlKultFYVo0pPRCkWUCBNoVWfz6HmSvLTY8lPj6UoM478tEgKxBHU54kpyYiiKCMSvSqFrOQguuqLMJbK0WYlcGawg0qdgiKlhLhQH4qUEuQZCRSpM2muLeHByAUKNRmcP95Hc3UxhzsaONzRQL40FVlKFFpJIhUaCVpJPMbCbJrLlXTX5GNQp2IsVaGVxFCSI6BZL8dUpqChTI6xVE5ThYbOhnIGuho42NXI91M3cOJwLw9vXaWrqQadIgNTRSGXjvXzZn40X8314st5/nxlvp8vrMJpa9bzw+Q1GGsKKMjLIkuaSIlexbZdG7BytMDMYS6OO9Zg6ezItBU2TF5mg+USC1ZuWY67rwvega5Ex3qiVAhQZIcR4r+eyKCNRIdtIjnOnaTE3QQErsd5szUr1pnjvGUBPj7r2LrZlrWrzdm60QaXzbbs3GJHWMAWlFkRHO+vQSzwZPdme/a7ryB03zoE/tsQR+0l2nczJblJpMV6o82MRiOJQpLoR7YwiEJVEvERu9EXpWMyapCIgshICyQqwh0fn3WEh24nMmQniVF7EQt8SYvbj1wcTlFuMnnZceSKI8a6MxpJDGpxJBUqEbUFmZTnCqnNl1ClEdFTm0dTSRbF0hiEoe6U5gjQK+ORCjzJFfqTHLQdUYQrWbF7yYrbi1SwD2n8PuRJXuQK95Ml8EYlDiM/M5oSeQKVmlSKZfEUZMWgV6VQlSemXJlMpSaVWl0GFWohBVkxlCoSaSzOpLk0k6biNKo1ydQXZtBYmkVXrZbGcgWN5Qr0mjRkwrCx5bDmMgXH2irQpIahTYviRH8LPaZqrp8f5rvXz7h5+RR1FQXcuX6O2zfO4+qylh0ua1jmNB8XlzUkJoYREuZFWJg3Pr478di7hbCQvexy20BkuDcRYV6kiaLx83VDni2iqqIIf9+9iFLiydco6OlopTBPzcljR2g1GVHkpKPOzcLPZw/xsWEUaOXEx4axb/d27t3+kObGagrzc4Ff+PtP3/DL377m5x+/4tdfvuPpo7s8fXSXl88e8smLp4xcv8yp4aM8fnCbX378jq/efMJvv/yN777+HP77V/7x8/c8f/yAXFkmJ4YOc+PDS4xcv8i3X70CfuKrNy+4cvEU504P8eThLX764Utef/KcRmMVg/29XL9ykSsXzvLpy2f/KyL+lbdmiwfTLRaxcOlmpprb8+fxs5gww4o/vzcDc5slvDt+OjNmz2fnzn3oCssoKtZjrDfR1trFoUOHuXXrDkeHhjHWm6itbyY1M5f1LntYun47C5dtZNJcBybOWcRUCyfenWzN1LmjHIk//PsEbOxWUlNjQpiSxp7dnlTX1HNw4Ch5+cWsW7+ZaTPnsdPdEx//CGLjxQSFxREUloCF7VImTp3HbKtFzF2whA9mmPPe1Nms27IT5y0urF23AdcdO6mpNtDT0crRQ/2cPzXMqWOHuXD6BCeGDvPR1Uv0H+ilubmZ2DgBHp7e7PPwYtduTzZv2YGrqwcZGXIyM3OJiUnG2yeAfR4+OG/civuuPeiKCunt7aWm2kBnawttpiZamxo5dniQDy9f4vqVy1y7dHEM5va2xHzv1k0unTvL0OAhBvp6x4BqXZ3t/3RvHQpDpZ662mo62lsZPHSQY0NHOH3qBCM3rvPq41Fy9Isnj8dchbs3Rxj58BrXr1zmo6tXxh77b52Dx/fvjbkNr54/49mjhzy+f28syvTs0cOx7sMnL56PRZjezrv+z99/+713Rm5w88YIVy5f5/ipi/QdPklpTTOxqdksXLGZpeu3s9cvHH1tM/XNnVTXNVFaVsnw8AmOHR3i0MEBerq66WzvoLe7Z9SVaDFRW1NFhb6M1hYT/Qe66e5qo621ifY2Ex3tJtpam2hubqKkrBR9hYF6UysVNfVU1jaQnJ7NouVrWbt5BwsWL8cvOJyicgOdvf2cOHmampo6IiIiKC/V09HcjjQ9iyA/f4L8/MnJzCJPo6Wrq4sTJ0/Te+gQ+roGQuKSeG+mOVPmO7B0qzubPf3ZusuLDdvcCAyLIiYhhcSUNPYHhpCQIiJHpqC0tJTqqkqM1ZU01lXT2liHsUqPsaKMTlMdg90tDLQ30dvcxGBPJ92trZiaGpBmZlNQUEh0TALitCyqaxpISExl2fLVePv4U1BQSEtLG6bGJhLi4lm9ejVSaSbd3Z0kCxPYvc8VO0dbLBbOZf4iS96Z9J/8cfy/M9NmKuNnvcsfJ/wbUy0njj30Z9pZY77EjlkONky0nM099yt8YRnKV3N94A9/4Ltpm/nxA0f+Nt6eb2bt5qu5PjzZ2MXdPTexdrJjpvVczO3+r8uwwMGWm76vcFy+hMXLlzDbci7T581i/hK70eiT/5eM+L3hwc4zzFm4gKkWc5huZc7E2TO46fsKWycHrBbNZ9qcqUyeMZGJU8Yxaep7TJ85nhlmHzB1+rtMnPgnzGb8FUvzCdhaTmLBvAnYCYn1xgAAIABJREFUWUxiqc0M1iw0Y7XtTBzM3mPjInOCd63Hf+dqfLYtJ2jXeny3r8TPfR07Ni3B3WUV1nPeZ5ndTNw2LsJ1vT1r7KazcckcnBfNYuPi2WxwmM1mJwtcVtiwauFsllhOZ62DObZm77PSZjrr7GfjvNicSF9XVJJEQnY5Iw73orsqH4NSTE5cIMLgvST7uZMauIesSF+UyWHIksLITgojMdCDKF9XROH7SQjcQ4SnC8khHrToNeiVaZjKVLToNahE0eRlxNJXV8KJngYONlcx2FZLv8lAQ6l6tEz8+wKTJiNhjPXQUlmASZ9HVX4OxXIxWkkiqrQ4tJJEMuNDkSaGU6HJwlisRJ0eT2luOv0mA1pJIm1VhXTVlZKXmURmfCiSuBBSI/2IC/agIFtEhN8eVBnxVORlUiITUp6bii5TQIUyFWmcP4VZceQkBiOJDyAtJhCFOJbLJw9RnpdDRlwY8lQB5wa74bfv+OrZbS4c6aahWIE40hvR70Vco05CbkowiuQAclMCkUR7UJITT6YgkHKVhNRIP0pzxVwc7CJXGEl2QghJwftQpoRTLhdSq83AoBShTAykIT+DhvwMDjUWo0wLRy4Op1QlQidLoqZIQbkmE6kwhtOHu/nw7BCfPLrJmxf3+f7NM+5eP8vNKyfJV4opUmdQps2mSV9AQ1keOlnq772TdHTZyUiTginOScJUpqC7RkuZPJG6EgU6aRy1+WJ+Gjef2iIpem06lflZNBq0tNWX01ZfTkdTNQc6Grly9hgPb13lC8tQyvIU/PyuFb/8ZQ5fWgbzhWUorxcmU2PQ0tZYRk9bJZ3N5RgNGgo1aWRnxdPaYUCqTGW69WQmz5/KnBXzmepkifW2VZitX4z5Clts1jng4LyY5Zsd8QxwQaGMQ62KITxoIwFeK4mN2IIwYTdxAjfCwrbh4bOWdZvns8B+AoH+m9i6YT6rnGayeZ0VW9Zbs3mNJQGe68jNDCc93hsnmwns3mxPQqgrkgQfyjXJyJL9ifLbglISTW5GOCmR7qTHe1NTnEF1qQStTIAyO5qUeG+yJGH4eK0nKXE/kRG7SUzwxd9vK77eGxHG+ZIQtofkSA9Ukmj0eWnkZcchifdHHOODOMaHdMF+suL8MWjSaK1Q0aIfFXVGXRZVmjRaKhQUSeMJ99xIkVSAThqLLDGArHgfEgN3kBrhTnaCNwqhP/Lk/UgTvMlJ9EGe4kd+ZjTFsniMRZkcainlaEcFjaXZVKiFtFepqClIp1gWT2G2gAq1EL0qhWJZPNX5aXTXaWgoTqe+KI1WvYz2KhX50lhaa7Q0VaioLpEz0FGHXivh0nAPDWUKhrtqqcnLQJYYRFF2Ig1leTQZijh3rJ8rp4/w7P51Xjy8wf3bl8lXZ7J6pR1+frtYt84Rb19XPL134OG1HZlChLnFZLa5rGLr5qV4e7oQ4OdOZ3sNPV31HB3s5pOXDzg+dJDho/3cu/0Rv/7yAz//8C2//PgdP//wLWdPDnP/zg0GD3Zx7MgBggO8SIyLoFinYt1qJz5+/oDTJw6TK8vgv/7xA//1jx/4x8/f8vqTp3z26gl3b13j7q3rjFy/zKP7t3hwd4Rzp4e5fOE0Hz9/xNdffMqLpw+48eElvvnyszH69NNHd/n4+SNaTbUYa0r57NUj4Cc+/fghj+6P8P03r/nt79/zw7ef093RTIY4mTZTA1cunOXuzY/g11/+V0T8K88rNIW/TLFkwmwHZi1YwbR5Drw3xZz/fHca67fuxsMnBLc9+4mIiMdQZaS8rIoqQx2V+mpqauoYuXmb4VNnOX3uMrWNbXgFRGC9aCXT5tmxZO12psxbzHszbJg82573ploz2cyOdyfM5d0Jc/ENiKahoZ2y8ioUuVo6OvsoK6thp7sn9otX4OLqSZYsjwRRDoGh8dg5rcPSdjkTZlgxfc5Cxk+zYPz0edg4rsRx5XoCQiPJzMpGq9ViqNRz8ewpThwd5MTRQ6M04xND3L7xIVcuj5KMjcZamppNBIeGsH2HK/v9AhDEJRMUHMHOnfvw8wsjIiKepUvXYmllyzYXV9Zv2Iy9w2ICg4PQ6XQ0NdZzsLdn7C6ePcPdmyPc+ug6169c/ieC9MunT3hw5zYXz575vRg0Who+NNDPgb4eenu66O3poq+3e+zexpo6O9rGStWXL13g9q0RXr54NuZC/M9o0q2Pro91IB7fv/dPEaa3TsRbEfE/V5feioRnjx7y8bOnfPbxSz558ZyPnz3l+eNHY2Xrpw8fjEWaHt29xdULZzl78tQoH+PiNQaOnUWWV8bW3ftZuWkXS9ZuwyckllpTF1KZioREIdnZMoy1dfT19NLa3EKDsR5TYxPtrW20mJqpqTZQVlpMbU0VHe2tHOzvof9ANwf6ujjY30NfbwftbSY6OzspLimjuESPVldMpkxJXlEZlcZmZHkluHr6Y2G7mH0+/ogk2aRn5dA3cIgrVz+koaGJ/r5DNNY2UK2volpfRUKsgKz0DNRKFQqFgjpjA8dOn2b43EVUJXpmzLfnr2YWzHJYziw7JzwDglHnF1JcXolSm0dUdCxJyULEaRkUFhZSVVVFXW019TUGWhqNNDfUUVKoRZmTSbFWQU9zHcf7uzg1OMDwwAE6m5vp6+2mIE+HUqkmITGVmNhEtHlF5MhUbN6yneUr1iAQxNPa2k5zkwmNSo2fny8JCXGUlhajVMvZ4baVcRP+ipX9PMwXzGbctL/wpwn/wRSLCYyf9S7/OfHfuOX9nAeu58aK1HMdFzJtgQUTLGZxb/d1vrAK57d//+uYE/HtzB18NdeH13ZCXjmpeeQyxEjA10yzMmP8zIlMMZ/OHBuL0ZUnr6fc8bjPTd9PWbTMEYsFVoz4veG219OxnsQjlyHu7b7O3EV2mC20YaatFbd8XmLtZMdtz8eYWc/m/Snv8cG08Uyc/j4Tp7/P5GnjmDxtHFOnv8f06eMwnzMea4sJ2M+fylL7WaxfZs32tQ64rbVn5+qFrLKZxkqrKexZ50Cg21qCd63Fe6sTGxbPwtlpHu7bluO9ZxMuzovZ4bwIQbA7ezYvYcfq+exYaY3LUgu2Oc1j06K5uCy3ZtdaB7YtX8Amx/m4rXdk1cLZrF00h/UOc9iy1IoI751kp0QTssuZvLQYymQpFEsTKZEmossQkC0IIClgF+IwT9TCCJKD9hAf4E6w+0aifbajEcWgEkWTEupJSqgnuqxEKlTpdBvLaCzTIIkLQZ0uoL+hYpQZ0N3IQEs1jWUa8jKT0GULyRAEo8lIIC8ziar8HEpz0ylRpFGhyaJcJSE/K5n8rGTKVRLKlBl01ZXSXJGPLltIiSKNztqSMd5ETnIkSrEASVwIuaJYJHEhdNWVcu3EQdLjgkmNCkSnSKfPVIk2KwF5cjgDpnIGmkqp0qTRVqFCGLoXZWoE2ckhFEhTMFXmc26oj/vXz5EuCCMtNoQTB9r47OEIx3tN9DboyZfEo02PIcZ3O+JIL/qMBcgSA8iJ90UlDEKW4ENBRsTvTIkINGmx5CQG011diF6RSryfG6U5yZTmJKOTxKFMDkWTGoEmNYKOCjUGpQiDOhVtZjSCYHfkoghMlWoaKvKQJIXzaOQiP335Mf/47g389gM3L5/iYEcDfR111Oi1FOdlopDEI44JprpAQblKgjQxHKVYQKU2E2VqFDG+O9Cmx9BYIsNUmoMiOYjKvEyKchL4evZefvmrOZ85SChRpmIokNJaV0h7gx5TTTHfzNrN6eMDPLp7g5/GzefLef5UFWv5adx8Xj0c4UuLQBrK8jjYXstgdx1Huuo40FxOs0GDoSCTIlUqBcoU6mvzKSiSYr/MGisnS6xWL2T53k3MXGXPjNX2LPXcysKdq7FaZ4/5UnOWbXIgKs4TtTqO3JxQgvavITZiG+JkD0SpXkREbGfnLidWrrdkyfJZ7Nhqh7/narx3L2PDytmsW26Gj/tSQrzX4e3mxOrFU3FZZ8mW1eYEea4hYN8q9u9ejjTZl4TQHZTmpVGeJ0Qk2E1s8DZSoncRH+lKdPB2ZJJQVLJYZNlRxETtRZQaTFTkXtRaISFh7qQKgxCE7yEycCcRATtIjvFCKxVQXZRFsTKFtLj9pMX6Ik0KolAaT0eVlnaDhvqibFr0SspzhRg0aRxqqyBfIkAQ6EaVNh1dTgIVKhFZif7E7N9GcvgepAl+yFIDUQgDkaUGok4LJT8zchSMlxVHdV4GjSUymkrl6JWpFErjqVSLqVSLKcgUUJApwKBJo6E4B2OhlMYSGZ01GoxFGXRUK6grTKemUEJ1oRR9QRY5abGc+//ZO6+oqBd73+eekpOTk+xm713B3qUoKoqgqPQO0nvvdWhD72UYeu+9V+moWEAFFBB773u7t2aX7CSf+0Dk5qz7msc8/B5mLdbMWrN4+H/m27rr6W6ppLY0i/62GuqKxDQWZ+Bvf46UUE86KrKJC/LC39WaAA9bPBxMiQnzITk2iBCBK6qnj6BwbD8BAmekpLegq38aDS1FJLetZOPmZRw+tpfDR3ajrnoMKwsdjh3diyglgoS4YArz0qgsy6Wxrpyu9gauXRrkl08f+O7NS8ZHr3Lr+nVePH7Ao3t3uHZ5iO7OFjzdHMnJFHFpqJfBvi7gzzQ3VJOaFMubl4/48eM7/vzTB378+I63rx7z48d3PLx3m/szEzy4e4uZqZuMXh3i2uWBuXG5e3fGGb7Qw8tn9/nw/gU/fPeKqVuj3By9xMN7t/n5T+948nCSK5d6uH5tkHevn/DTp/e8e/2E50/ukpIYQ31NOe9fv+DXnz7x4w/fwV///C+I+GeenLIBXyzbwqJ1e2bzCxv3MX/lZv5n3kokd8qgoWOGm7cAV1dfwiNiEaVmkBCfgsA/kKKiEq6P36agtJK0rAJMbVyQ3C3LN8s38vv5q9l24BgL1+7ky2WSzFu+hUWrtrJw+Wa+mr+a7bvl8BdEE5uQRll5DSamVuyTOoSWrjHmNk5Y2LjiHRjBbuljBIYnkphWiINHENbOfsid0GDlxj1s23eEHVKH8QwIJTZJRGKqmLy8PJqbGrg40MuVSwMM9XbR2lBDT0cLEzev8eTxfYaGBujq6iAjI4PQMCGOzk7Y2jlgaWWDvYMrLq5emJraYmZmx7lzVlhYOHBKWRUdXUNs7ZxQVdPA1NyM7Oxs2ttaZmGgtYXLF4aYHB/jxrWrc1ai61evzFmFJsfHGLk8zFBfL/3d5+nvPk9rSxMtzY20tjTR1to8V/Ha1FhPfV0N5WUl5OflUFJcyPmuDkZHrjIxfpOZO1M8e/p4Lg9x/870nEJwe+zmXFj6MxR8vn/cgXj59Amvnz/j/etXfPvmNW9ePJ8DhmePHvLmxfO5fMRnu9TnGth701NMjl3n6mAfA51tdLW00NneRWvbebIKy/ETxmHp7IuagTVndc3wDY6hrLoRZzdvNDW1CfDzRyxKo762juLCIrIyMsnKyCQzPYOUpGQSE+JISoynpLjw741VNTQ21NDW2khvTyc93e20tDZQVlZGQmIykbEJOLt7YWRmhZWjO3nldfRcGkXf3I69h45jZuuMs4cPCidPY+voQm1dAz09fTQ1tFJZUkW2OIvivCLioqKJjYwiSBBISEgIwrAIMvLyKKqqpbCmDlUjc1bu3MvCTdtZvGkrqlq6FBUVUVpaSlZWFo6Ojjg7O2Jva0dhQR411ZWUlRbPWpkKcsnLSkcYFICboy0BHq7UluTT01RDX2szTVXlFGRl0dRYT2qyiKCgENw9fPHxDcTPPxgHRzdMzaxwcfUkJiYOsTiDkqJicrNzCAjww8nJAf8AbyKihByWl+U3//4bdkptY/n6Jcxb+RVfLPkfvln1Bd+s+oL/WfxbVmxezJ3T/TyQL2PM6A0T+k8YM/6WbXJSPJEV82aLA/zmN7MQ8V/z+bRQim/XavN+nT5TaiOs2bKVccNXLJdczfJNq1i9ZR3rt83mKib0n3BQXo4J/SdI7NqKxK6t3NaengUWozfcPdnBlOpVbmtPs3rnNlZslZz9/HPvOKysyB45KRauWcbXi79m0cqFLF+7mKWrF7J42VcsWvolK1cvYMOGJUhsXMS2zUuQ3r0WBbntaChKo3PyIFoK+1GV24nSvo3sWzuP47vWonl0N7qK+zgtK8m+jfM4uGMl+3esQvvsUbROH+LgzrXonJJBXX43ekr7ObR1KWdkJFE5uIVTByQ4dUAStUO7OSO7gzOyu9A+IY3h2aOcOrQNue2rUDwggbOZFjFBHricU0Uc5kWEhxVRXjaEOpviYaqBk8EZXIxUcDI4g7XmCRz1T+NirIKj/mmCHI0pTAwhN1ZAsJMZ3tb6hHlYk58YSkNROmmRAXhYGRAT4EpTSSad1QW0V+ZRV5BGQUokogh/KrOTiAt0J9jNem4fIszLnlAP27n2pZgAVxKCPcmMDeZCWzUNRekEuVrhZKJFenQgw511lIhjSQj2RBThT0KwJ9W5KfTUlyCK8CcjJoint6+SFi0gNykSX2dLwn0dyU8NpzQtgowoX5KCnMmNCyA/IZAEgSO58YGkx/gR5GqBk5k2zZWzewqVOSLE0SFU5qTSXlVIenQgUX7OeFnpUZQiJNDJmFh/e6qzovCz1cLbUo1QF0NifMxICLBBLPTA0fA0KUGuxPs7kh3tT01WHOHulsT42JEXF0hykCuxPrbEeNsgCnGjIj2SOF97/O30sTU8SYS/NYFuZsQEutDfVkWItyNX+tq4fW2QgY5GMpOiEfq501pTzMilLsRJoRTlJCAMcCDK343s+DDigzyIFbgRK3Ahys8Rd3NNfG31SRW6UyaOIDPKCzdTFdKi/RGFe/DdanV+WCrPq+3uiKJ8yE4RUlMkpq4sm6riTM6313Hn9ggPZ24x0N3Gyx0+iOMj+OX3S/k0fy/fLztOTYGIi+1V9DYW0lwsojhVSHqEFyLh7HhcTnIQrXU5hIY4c/DILjbv24C5uxV5LeXsOXOEVbI7WHRoJyuO7mGjwj7WyGxi1c4VHD65C3tHLUKCLQgLMsPGXIFz+odwdFDFxuYsCid3svvAaqQPrefQgVUYax3E3lQJIw0ZDNSkcDA7iaP5KQzUpJDZuQgT7UP4Omvj7aiJp706diaKaJ7axdnjkmQkCRD6muFkqYSHnQomeodws1cjwOsc/t7ncHHSwdpSFXW1Qyie3MvOXavQNzqFkrIUnl4WGGgfQ/HwVs6e2IONyRmczNVwMlcjxMuCtBgfYgQOJIa6kpcQSHV2LOIIL1JC3WguTqW1NI2JS228vjdCZXYCqRFelGVGkxLuSVa8gADnc7haaCBwMSbU0wJ/JwO8bLXxdzIgxMOUUE8zIrysKE0LpzQtnMQgZ1KF7pSnR1KVFUNxqpCKjCiKUkLJTwyiNC2c8vRICpNDSI/0JjnUmdgAaxJCHUiL8kToY0V4gCPF2QlUl2byYOYG3795xMzEFXJFsTRX5pMZJyQxxIuKrET6m8pxtzYgKtCDmFBvgn0ccXMwwcvFghCBK5HhPmRkxmJhqcMB6S1o6Z1iy47VnDhziD0ym4mODyQ+IZjC/BRSk8MICXLDycGEQ7I7MDfRobggHQ3Vk5zvaORPH95xf/oWH799y3dvXvLjhw/cvnGDh3enuXJxkMG+rtmg9PtXfPzwlg/vX3FrbITRqxeZunWDnz6958P7F/z48R387Se+ffuMT9+/4cXTe/z06T1vXj5i6tYo07evc2PkIqNXh3j+5C4tjVWUFmVTVpxDaJAPkxMjdLU30NpUzV9++YFnj6e5NNTFzdELwI9z4JEQG4bpOR2K8rOYmRrn50/f88uffuCvv/z4L4j4Z99/LdrEFyu3s3qbHMslpfliqQRfLF7PH+av4j//sJBtuw6iqWeMsrIGZ85qYGRoiqe7DyFBobQ0d5AqzkZdz5hdUnJsPyDHpp3SLF2/nQWrtrBs0x6+WiLBgpXbmLdMgsWrt/HVwvV8vWANR+RVcHIJwMXdj6Ur1rNg8SrcvQSUVTZRUtFIcFgikjtl2LbnMEdPanJW25xjZ/RYu1WKbfsVOKFyDl0zB9wDhIjzCknPyaeorJzu7m4uD1/k5uhlulrr6WispqW+kov93Yxdv8LoyGVKSoooKioiNj4ONw93vHxmrSfuHl64ufsQEhpJYGAEISHRuLj4kJaWS1h4DAGCEBKTRMTFJ5KZnUV7e/vstkDveQZ7uhgZvsDk2HVGL1/kyoUBpsZvcPvmKDO3x2cfuC8OcqGvm+HBPi4P9XOhv4eO9tZZEGlvnbvWliYa6mupqa6ksqKMvNxsigrzOd/Vwc0bo9y+Nc6d6UkeP5pVEf5RJfjHvMLdqcm5EblH9+7OqQ+f4eHNi+e8f/2K796+4cO7t7x//WrOvvTZyvSPIet/hIiZyduMjVyhv72JSz0d9Ha20dTQSFZ2Ps4eftg4+xKTmoOqvgUWTj7Ei/KobepAlJaJra09sZFR5GSk09zYRGX5rC2nqKCQrIxMEuLiSUqMJyc7k+KiAupqq2ltaaC9rYnzXW0M9HfT29NBS2sD4eHheHh64ysIxsXDG3sXD9R0z2Hn7ocwLhVhXCruAULCYpNxdPPiqIISalq6CMMiqKyspra6ge72HjJFGWSkplNeXEJlaRlREZGIRCL8/AW4eHlhautAUEwc6saWLNmyg2/WbWabrByaunqUl5VQWlJETnYmiQlx+Hi7Y6SniygpnrameipKCsnNFFOYm0VRXjaJsVFECoPJFCXRUV9FZ10FbTVV1JUVk5eRQX1dDXEx8bi5eeDk7EFYeAxe3gHY2bsQFR1PaVkVhYXFxMTEUVpcQnlZCcHBgbi7u+Lm7kRQSAC6BprskdrFIQUZ5i//mm9WfMnXy//AH5b8jnmrv+SPS3/HvNVfzG40qI1w91QXM8rd3Dndz+NDWdw70cCr7e5zEMFvfsNf//33fLfqLM/2R80qF9u2s0vuAHuOHGD3oX1sk5qtdt1z8ACTGuMcOnZ4DiimVS4xpX6d29rTTKtc5tn+KKbUr7N+7645C9SkxjgPjlVx5LQSknu3s2zjahatXMSytUtZtWEZy9cuZsnyeSxZPo/VaxchIbGcbVuWs2v7CmT3ruf4oW2cld+N2vG9aB7fNxumlt3K4a0rUNq3EWUpSZQObEB+1yoOSCzg+IGN7JZcitTOdSjK7cDWSAVnM3XOym1H6cAGFHavQUNuG/oKe9E4tAPFvRs5tX8LytLbOC2zE3X5fRiePYrqsT0c3bueE9KSuFvpkRopwMtKh6RgVzIjfYnyssH1nOocNHiaaeKgp4zhSVks1ORxMTqNxzlVghyMSAt1J9rHBjcTddxM1IkXuFCTk0hTSSaiCH+C3GxJjRBQX5RJR3UR7ZV5VGYnkZsYRm5iGIMtleQkCAlwMifa34VIXyei/V2ID/IgWehDstCHxBAv4oM8iAt0x8/BlJgA17mwdJiXPanhfkT7u9BdV0xldhIZMUF0Vhdwe7h7boCuriCNABcLogPcaasporuhhOzEEBKDXKjKiqW/Pp/KjCgSBI6zuQh3C0SR3mTECPB1NKWxPJespAgiAtx59eA2z6au015VOBfwFnraIArzJCHQmQSBIwkCe3ysNfC31SLIUYco93OEuxgR7mKM0MWYVIEzohA3hC6mRHpYIhZ6IApxI87PgTJRBMOt5VRlxJAocCbMw5JEgStFKUJ87PVxtVInLtiFUC8bEsJ88HY0RxwfRoC7A9kp8TiYG3JOR4XyAjGX+ltIiPIjxN+RQG9r/J0sCfd2wtfehMQQL+ICZgHIQlOBhEBn8uIFVGfNWpncTFUoFEVQLBJSIQ7m/XpD8lNCeLXNlewUIVUFIn75n+U0VRcyPNTFs0dTTE+M8nxvGC92B1KYkUxOSjTv1xvyeosTDUXp9NUW0lokoiIlnNxIX7KEnuREes1atpKC6a7PIyXWF/kju9i2dz0ZJWK6rw9i5GnD8v2SbFA7zuqTsqw/sZ+tJw9wTFseW08jgoR2eHsbkJ8diK+HDoa6spwzOoqZmRIqGjJIy21i996VHJNdj/7Z/dgaKWCucxjtU7vRUNyBzpm9GGnIoKa4neMyazDWlePgvmWcVtiCu4M6ysc3Y20kT544hDB/M8z1ZXG2Oomp/iEcrU6hrynDCXlJjh6WQOWMFArHd6J8WgYZ2S0oKcsgK7cNDc3jcxChdUYGd3tdPO10cbXSROBmQmSAHb4OBvjY6xPuY01mnD/JIa4Upwq5c6WTJ+NDPJ+6yuPbw1TlpZARF0hKhA+JQk8SQj0I87EhOdyT3OQQ0mP9CXA1xsFUBXcbbbwd9HG30iLCy2rWvhfoTIirGSmh7tTmJtBenkFbWTp99QV01+TSVJRKmTiS/MRgsmNn28civa0JcDbEw0adtBgvvJwMCPKxYXigmeePJ3n6aIr7d25yd+o6deX5PLs7zmBHPRfa66jMTiLYzZpEoTclWQn4uJjj7WyGtakGjtZ66GkronTiAFraJ/DxtcXEXJ0zakdQ11Ygv0zESVU5opMC6RtopqW1nOSUMG7cHCQ1ORxZ6W042Ztxf2aMnMwUbowM88P7N3x4+4pfPn7k0cwMH9684fu3b3n59BF3p27x+vkTvn3zkh++fcunD+/59P07Pn54yw/fvYG//cJffvmBb98+mwtYP7h7i6vD/Xz37imvX9ynrrqImMhA0kWxBAs8cHYwJyMtjtKiTMSpMcRGBZGTmfR3UPiRqVvXGL5wnpbGCspLsunubODW2GX6ulsRJcdga2WMgrws3Z0tPLg7yfStMZ4/fsDH797x8bt3/4KIf+b9fulm/n3eOv5r/gaWbjrAgjW7+N381cxbJsE3y9bzx6+Xs3DZGtav34qM7BGkDxzEyMAECzNLdHUMMTS1ZK/sUVZu2o6qngnaJnZI7jnEonU7+LcvlvL7eWuNk+WTAAAgAElEQVRZum4385dLsmjVVv7w1XK+nLcKBQU11NUNkVc4y669sqhpGpCVW0JmbhkqGoZs2i7FopUSrJbYg5GlCztlTrBozTaOntLDzN6PE+omWLn4ERqbQmFlNVV1jXSe72J4eJjhS4PcvjlCT0cTPW0N3LpxhVdPHzI+NsL5rg6yszMpK68kKTmV6NgY3D09cPfwws9fQEpqBsUllaSmZhMXJyI3txSxOI+CwjJ6egdpbumguKSMlrZWWlubGerrZeL6NW5eu8ylgV5GL19kcuw6U+M3mJ64ydT4De5N3eL2zVGGB/u42N/D9SuXGL18kYGeLi4O9NPf1zO3A9HS3EhjQ91cTqKhvpaS4kLKy0ro7Tk/NzI3PnaDmTtTcwrBZ5vS5/rVz1Vpn3MQnzcfPsPBmxfPefvyBe9fv+Ldq5e8ffmCty9f8ObF8zmQ+Mfqtc9qx2cgmb41wejli4xe6GPs8hAXe7roamslJ7cQAxMrjitr4OIbip1HIKb2HpxSM+C0mg5Ozu6YGpsQGxlFfnYWrY1NNNTV09TQSEtT8+yydHoGOdmZ1FRXUlSYT1NjPb09nfT1/r+q1+qqUnLzMqmrqyMsPBJndy+s7J3wD47gnKU9Nq4+BITHUVbfRmFVI4HhsRw8rsie/bKcVdfCxNQcX19/mhpaKS0oIy1JRKYog9jIKEoKChGL0vD09MTXLwAbJye27NnPlv1SrNq6m0WS21i6ZTdrduxGR0+X/OwMREnxhAULKM7PIdDPmxPyhzE20CU3U0xcVDhB/j7ERAhJT00iNTGOnIw0Oprr6W9vmstENFaWUZybS3VVBUGCYExMzLC0ssfLOwAf38C//29WECqMxMfHD5FIRHnpbKOXp6c7vr7euHs4IwjyQxgRRHB4IEqqCny56Pd8vfwLvlnxR3634D+Yv+Yrvlj23/x+0X+yWHIdU6pXuXuyg2mVy0ypXuXVDk++Xav9vwDib//nP/j1v+bzclcAj+RyGDP+lpMamuhZGaNurM3hU/JI/H1U7vN2xBkNFc5oa3Bba5J7ii3MKPdyT7GFR4cLeCKTwm2tyTnIGDP+lhnlbsaM3rBZei/frFjE8k1rWL5uOSs3rGDluuUsW7Pof0HExo1L2bVjNXt2ruLAztVI716L3O61nJCWROPYXozPHEZZSpKT+zehcWQXins3ICO5CNnNi5HevAhFGUmOHJBA7eRBlA7vROukLMcPbEL7xH70FaU4uX/D3M6DkaIMp/dLcnLfZk5LzUKE6pE9HN21npMHt6Iku4UT0pIYnpbDwUgFZ2NVQlzNiPS0xsNMExcjFQJsDfCz1sNGSxGTM4ex0TqBjfpxfC00CLDWJsTBgBhvG4Idz+FtqUOkpzWZ0QG0l2fRXplHXlI4oshA8lOiqS7MoLW6kIvtdZRnJhAf5EG0vwvtlXlz4eqsuBDiAt3JSwqnIiuRIlE0OQlCsuJCSAr1JsTdBqGnHdH+LvjYGePvaEZ2fCg99SWEetji72hGrMBtLvDdUZVPkSgaPr3m9nA3UQEuvLhzk876YsJ8HEiPFVCdHUdWjD/ZMX7E+tkhErojdJt9uAr1tCTE3YowHzuqCsRcG2inriSbT28ek5MYQXywN2mRAX+vpDXH1UIToas5PtZa2Okp4mujSaSnMSHOeoQ46OBlepoQBwPSgp1J8LUhyE6PaC9rkgROhDqbkB7mSYyPHYkCZyrEUcT42BHlY4/Q3YpYfycSQ93IiPXDz9mA1EhvLHRP4WCmja+zJfZmBsSE+BEnDCQlOgxPJyt8XK1JiBRQkBVHtNCTlFh/koR+dFQVUpOXSok4llShFzF+jriYqBHhZU1BYhC1OXGkhbkhcNAnM9qL6qwISlMFFCULKMuMIjsxiKykMEpzk6grzaG1roQrF7t5+nCS2zevUl1WMDvyuOQIeaJY3m004dW2WTWquyKX5twkKlPCKE8KpSZFSE2KkKJYfzLD3KnKimG4txY7a210Dc/QeaGNuJxEBKmRrJXZxryje1muJM06RWmWy0oicWgzulYqhEQ6EhlpT5bYn2yxL+EhFpibnUBb+yA6BvKcUpFm34E1HNixGHPNQziankTl2BYO71mG9qndOJqfwtX6LCbahzDTPYyu2gFUlLajorQdXbUDWBgdw85ckVBfYwbOV5GbLsRIcx8ejpqUFYtIig8iKyOWdHEs+XmpeHnZISMryVk1eUTieMQZSYjFCeRkJlJaICZHHIOrrTYNZel8+vYZr5/O0NlcSWtdKQ2VBVQVismKD6AyO57xqwM8nRlnZuIqD6fHuHV9mK6mKhJCvUiLCeT65X5Gh/uYHrtKf1cjV4fO09tWQ7CHBTEhrlzobeX65T6uXjzP5f4OBjoaqC/NITPaj/6mUh5OXufp3Qm+e/GAR1M3eDh1g+sXusiJE1CQEs6VgU5Ghrq5OthJf2c9Pe3VdDaV4e1yjr7Oat6+fsKbV0/4888f+fDtG54+fkBnaz2B3s642Zoy2NPOg8kxpseu8ejOBA9nJigtyCAswJlAX0fqa0upqiigsaGCgsIMKquLSEgKx9bRECsHQ2rqy8grzmBqZow//fgdDx9O09Jaw9Nnk1y60EV+XjpFBTm0tTbQ39fNrYmb3J+Zhr/+mZ9++IG//PILv/78M7/+/DO//PQnfv7TJ6ZuTzA1cZN705N8/917/vzzn/j08QOfPn7ghw/vefPqGa9fPIS//sT3H97x7s1L7kzf4vXLJ8xMT1BanIud9TnyckQ01FVSWJDNxaE+hi/2c2V4kOGLfbx6fo+BvnYuXeij53wbtTXl3Bi9TEdbI6XFufh5O+Hl4UhVRSltLQ10dbTy/OljPn38wHfv3sDffuXjh/e8fP6vsbl/6v1h4Vr+e94qvli8ni37jrJsww7+7Q8Lmb98E7/7ahm//XIxu2WPc0bTEJ1zVljYu2Nobo+yii5Kp7XwCoji+Clt5i9ej6GJA/5BsUhuk+aPXy9n6UpJ5i1Yw7wFa9i6dT9r127lP/7jCzZu3ImamgGHDiuzTvIAJ84YYWrjh7qePRK75Pnjwk18tUSCFZv2sHbzPg4eU2bR8rXskz6IjY0dHh5uWJmZEujnTZ44lY6GWpqqKuhpbWZi9AYTo2PcvjnJ1PgdbozcZuz6FFev3KCqsp7YuGSSU9JJSk7D3d2TmKhogvz9iI2MIDtdTF5WJrWVFXS1tdJQU01+dhZNdbV0d7Rz49pVxq+PMjw0yKXBAbraWrk0OMCVixe4fvXKXJXq5PgY49dHuTlyjYkb17l18wbXhi/R09lBV1srF/r7uDQ4wEBPN1cuXph7v0uDAwz29nC+vY2utlZ6Ojvo7eqkvbmJjpZmLg0O/C+L0mdl4N701Bw4/OPq9Ocmpc8P/vemp+ZG6D6vUT9/9oSXL57x+tULXr54xpPHD3n44B4P7t/l4YN7PHp4n8ePHvDwwT3uTE8yNXmLqclbTIzf5ProNW7fvs3IyAj9/f1/32koJyYmhoqKCnJyckhMTMTV1RU9PT20tLRwdXXF19cXBwcHwoVhNNfXUV9ZSUNNJe3NDbQ111FXXUZlRTF1tRXUVJfRfb6N/v5e+vt7GRq6SHt7J3m5RSQnplBdXkJZUT7JycnoGhqjrmMw18hkZedIcoqIxsZGEpNSMDKz5LCSGlInNdggdRI95wAS8ssISUzi6JkzaJ0zwidAQFFREbnZOfh7+6Cvq4eJiRknz6iyaec+lklsZ/GWXSzavp/Ve6TxFQRSkJ9LclICoSFB5Ofnk5GRgZWVFSoqKjg5u2Lv4IS1jR0Ojs54+PjjExBEdHwS5RVVNNbW0FJfQ1lRIXVVlZQXz7Z9uTg5c1JRiSNyh7GzsSUwMJicnDySk1NJS0snTZSJOC2LvMx8CrLziY9NwMXZERsbKxydbCmtKKS4LJ8NW9awYNnXfL3kCxaunMf8ZfNZuGIhi1Yv45tlC/njhg3MKHfz6HABt7UmuXP2AuOGr3i1w/N/QcSvv/2K75ed4OVOP57IpCCjpISmyTlMrc05euIIuw7sQ+qoHEeUTjGj3M2Mcje3tSY5qqrFjHI3D45V8ehwAQ+OVfFUKoH7CnWzEHHuHbd0HzBu+Ipplcss27yBL5Z9w8K1i1kpuYyNW1eyactylq74A/MX/CdrVn7JpvUL2LJhEbu2rGC3xEqkd2xgt8RK9kiuQnbXJnZLrOTAtnVoKR/ltLwUB7atQ0F2F9vXL0V6xwZOHdmP1Pb1OFsbYqhxGhWlI+icVcDL0YIANxvUleTYL7ECuZ0bUDu8B8NTcpyV2sLRLStRl92G5qEdqEtJYqwkhcWZQ5w7KcWpPes4uGEB5qrHiPJxxFBhH+anD+JleIY4N3NiXc3wNVbF0+A0ngancVCVx+KULNYqxzA8IY2LkQqxPnZEe9sS62uPOMwLUZgnhcmhlGfF0FaZSWVOHHHBLqTH+lNflkZjRSZ1pTnkpSWQIBQgihYSEeBOVKAnbpaGxAd7E+Zlj9DTjtrcJJqLxRQmhhDlZYOnmSapIZ7kJoYRI/DAx96McB9nApytCHS1wf6cFkFutvjYmxHh60JPQzmRfq4IXKy5fbmP/JRo6gozuDd6mYzoMARO1iSH+pMeHUyswIOEYE9iAlxJCvUmWeiDn4M5CcHeRHi74WVtRmtZMfeuX+PV/SmuDZ7nSl8bpdkpWBtpUvL3pqXkMH8CXSyxN1LH1XS2rcpO9xTBTiYE2OoT4W5GcpA9cf7WiMNnISXCz4noYG9EsWH4uNojSoymrCgToZ8r0SEeeNsbEOptTmmmkJQoZ6JCHUhPCcDM8ASmBgpkJAcy3F+Lp6M+Qn8bUiK8SInw4vblDr5/dov0SD/OV+fRW1dIRVYiU9cv8vbZDDVFmRRlxBHp60RymAeRntZEeFpSLo6gMiOK3LgAxBFe9LVU0lGbT3F6NHkpERSI40iODCQm2Jvwv9f9NlcW8Gn+Xh5PXedSdzPfLzvOt2u1+bjoIN+tOst3q9X5dq02HdVFXGgqozojhvK0SPLjg8iLC6Q8LZLMaD8Sg1xICHSmKiuW0owoClKFNJaIuNhRQW5yCLI7VrFWRgZJ+cOsktnHZoWDbD0hjY7TOez8bRBEuBIa5kSU0JGMFD+SY92xszqDqup+jp/ayR7pVUjtX8PRgxLoaxzBQPMoigclUFfcg/05Zaz0TmCucxQjNVn8nPUoyQnH2uQErvZqhIdYYWJyAmWV/egYK3JIYRsy8puRO7aNE8r72LV/LXuk1rP3wEYOHt7O1u2rsbU3wsBABbE4BiMjNXZs3cC2TZtQOXGSzKRkirLSuXlliFujQ0yMDmBjpomx3klM9E9hb6mDt6s5aYlCbl7t5eWjaa5c7Gbkcg+ilAg01BQoKhDR1lzFxM1h8rNTqCrLpbokh5baUjqbamipLaehvIiO+iqe3J/h1rVLDHS1UF6QxfmmWkaGepm4OsTTmQmezYzxeOo6F9rrGO5qZLClkuK0GC53VFOcGkFNTiI5sSHkJ0eRkxBOsJst4d521BWkEh/sTHaCgGKxkNKMcGIEdgS5mZIVLyAh2J2f3zyEH99z+3I/E1eHSIkNx9PJBidrUyJC/BElRnNa8ShxkSHIye6luCCTmZlx2tvraWiowMfHBQMDDYJDfMnOEVNSXsD57jZevnpCb18nLq722NuYYqinjqqyAi72llQV5zI9do2Hk2M8uzvJn79/x99+/MjHHz7w5MkjMjLE5OSmU15RQH1jCT/+/JZHT25x/9ENMrJjuHP3Oq/e3Of1mye8efuU6poyBIFeJKeE4e5hgbmFNuERPsTHCzEy0sDSTI+erkYSY4MRp0TCXz5w5VI7VibqhAU5MHN7kKePR/jp12eUVKZgbafDydPS5OQm4uZuSUNtCa+e3+PF47t8ePsc/vIj/O1n+PUTT+78q+L1n3oLV2/li8Xr+XLJBjbtOsTC1Vv5zX/PY8EKCRaskGDFhp1s2XsITQNLAoSxuPoEc+yUOvInVHBw8cfEwpnDx1TQNbTB3VuIsfns6y07ZNi4eR8KihpslNjLb37z33z99TIWLVrDjt2ymJjYsWffUdZs2sdpDXOsnYJR1bFlw/bDfLNsKwtWbmP5xt3MW7aRwyfOsl5yBxskt6KpqY2LixNB/n5kp4vIE6fS29ZMb1sLF853c2XoIv1dvVweusL46C1ujc1waWiENFEWIcERiNKyiIiMxd7BBU9Pb7w9vRAGBZKbmUFFSTFFebk01FQzPDTI8NAgLQ31c3WsAz3dDPR0c769jaG+Xnq7Ohnq62X0yuW5KtWx0RHGr4/OLSxOjo9x/eqVOUDo7z7PQE83lwYH/j50dpHLF4a4cvEC14YvceXiBYb6ehno6eZCfx8DPd30dHYw0NPNjWtX5yDgwcydOYi4f2d6bhzuM0R8vicP7nNvemq2Qenvq9V3pyZ59ughb1++4OmTRzx7+pjnz57MAcT9ezM8uH93DiAePbzP/Xsz3J2Z5t7dO9yZnmR05Cp9vd20trZy8eJFLly4QFtbG4WFhYhEIpqamqipqSEzM5OEhASSk5PJzs6msLCQoKAgtLW1sbGyJkucRmF2NoW5WeRmisnJFFFalEttTTkN9VU0NdbQ19tJX18P3d1d9PUN0N7eSWlJJfm5BXS2NtFcX0NaWhoqGppIHTqKio4+FraOhEfHIRaLycnJobKyktzCEpx9gjila84OeTVOGtph4OCOa0gIh5ROsXbzVs6qaxAZHUV8bByBAQKCBIEYG5tiZmWLsbUdW6UP8826zSzdvo8lW3agZ3SO5KQECgvyZlWTpiby8vIQCASEhIQgJS3L/gPSyB9TQEdXHyNTC6zsHImIiae6po766iqa66rnIKKkIJ/C3BycHZ1QPnkKPR1d3FxcSUxMJi0tnYiIKDIzswkPiyYhPoWEuGSyxVmkpYrwcHfFzMwEJ2c7quvKKassYs2mFSxY9jULVnzDolXz+XrxV3y9+GsWrFzCvOWL+OOGDYwZvWFSY5xJjXGmVS4xofeI75cr8bf/8x//kIn4hh+WHOHlrgBe7A5kRrmbg0onmNS4yW2tSW7pPuDQCQWmVS4xo9zNLZ0ZptRGuHeigRe7A3mxJ5gnsmIeyeXM2aU+B7PvnBnkztkLHFE9w1bZvSzZuIJ5K77h6yV/YP7SP7B24yLWbpjPylVfsnb112xYO4+tkkuRk9rKLsmVyOzcyL4ta5DesYEzx6Q5e1wGBdldnDqyHzPdsxhrKeNmcw5TnTOcOSaN9I4N7Nq0AgcLPfRUFQnwdCQ+zB+hnysBbja4WhthqXMaw7PH0Fc6iPZxKbSP7EFFeisnd69HRWozunI70D64DWMlKc6dlOLsgU0ckVyCuYo8YR626B7dhekpGWzOHkZgronAXBNHjeM4qB/DRVsRZw0FHDWOY6d+AncjVcLdLEjwdyTMzYJwd0vEYV4UJodSm5tAXWEyXNlOY4kIni+kOj+RrsYCWmtyKc8VUZYrJic5ltSoUII8HQj3d8PdyojoAHdSw/2ozE6isVBETU4iubGC2ZpYf0fy40OoyUslJTyACF8XQj0d8HO0IC0qiAhfF/ROH8PRRIcYgQepEQL8nSzpaShn6uoA4uhgMuOEBLnY42tnSVZsBInBvkT5uVKbLyY+yGOuySk9OpDcxAii/FyJ8HahIlPEzYFuXtyZoKephvqyfP768Q0/vX9GU0U+uakxhHk7IYoMJCHYk/LMBC61VZIY5EagwzkC7AwJcTLGzfgsbianCXM3prEgAXG0L/7O5sSG+NBQXkBiVCi54iRihP74udoQLnBB4GFOoLsxQm9TBG6GpCf7I/AxQ1f9IAlRbuSlhxHkY4mK4l6KsiKpKUgiJcKL9qosJq90UpAkpCYnkaKUcDJignhy5yZdzZWkx4dRmZ9KRkwQ4mhfChKCifO3pyozmtqcuNm622hfBtqq6W4sobYwlaq8FPLTYokJ9kbo60JyZCCV+WI66krngCE3NYaaokxeb3Wmq6Gcj4sO8n6dPk0V+fQ2VtBemklRYgjFyULy4gLJiwukQhxFZrQf8QInwjwsSRV6UJAqpLUig8qcOJLDPAj3tcXeWIX10jKslt7P+kPSrJLeyYbDuzmqq4S9nzV+QicSkvxITwkgPMiac7pHOHtqF/r6R1BWO8C6TV+wd89KFOW3oyi/HaWj29FRkUFb+QAn5TZzRn47vg56WOgdw81aA3d7TVLjPTmttAM9rYPo6R1G7thWVkt8hdyJ7WzasRhpOQlOq8mionmEbbtXInd0JydPy6J06iDyx/ezf/9mDA1VMTJS49gRadSUlbE0NKYsN4/xq8M0VpWQEBlEWKAbp47vR1/zBB5OJvh52ODmYEJOWizvX9yDXz8yOX6F69cGGbnaS1d7Hffu3KS5oZzGulIyRLHUVhYwdvUC14cHmJkY5em9SR5OjvFwcowX96d5+eAO02PXGL3Uz9OZ23z34jFvHs8wfeMyzZUFFKYnECPwoKu2hNp80ex2S3IYRSnhJAa5EePrTFpkIAUp0RSmRtFSlklalA81+QnEBzviY69LhK8V3nY6JIe5U5kTR1tFLpc6arnYXkdNfjqNFYXYmBpQXpBFR2M1I8MDeLs50FRbzvUrQwz1dyJOjePWrRFGRy/S1lZHR0cD6emJ6BtoIC2zFxNzQ169fkpzSx0NjdVcuXqBmsoi/Lxd0NU4g7aaMh2N1bTVV9JeVwm//gg//cAv33/Lo4f3qaurIUDgQ6hQgK2dGb7+Tly+2kN9YzFhkV5YWOni6W1HUUk6orR48vLTsbYxw8fXFflj+wgJdaO3rxFPT1scHMzw9nZEX+csQQHuXBvupr66gAxRFD6eVrg7GhMT5kFzXTZtzQUkpQgwMjmDo4sx4owY2tqquHSpC/iRX3/+Dn79gcf3b3Fn/Cq3Rofo76qjND/1XxDxz7zffrmS//pqFcvW70FOSZNdsop/z0Ss4fffrGD52u3s2H+EQ8fPsldWgR175DhyXIWz6kYoKmtzWtUAPQNr/AXRGBnbExEloqv7Mk4uAZxU1mGT5D5++7v5aGiZYmPnhYaWKV5+4dg7+nL4mApnNEzRNnLklJopm7bL8dUSCeYt38LCVdv5cskGlq/fgbqeOceUzrJ99z5MTc0JChIgTkkmJyONmpJCOhpqqa8qp7+ri4nRG4yP3OT2zUlu3ZgkLSWb6IhEPNx9CfAPISIyFksrO/QNjBEKw/Hy8CQxNoaainKa6+toqKlmsLeHqYlxpibGGb1ymbHRES4O9HNpcIAL/X30ne9i9Mplrg1fmlMfPled3rh2dS5MfW96issXhujt6qSns4PhoUGuXrrI8NAgo1cuz9Wk3rp5Y06xGBsdmfubyxeG6DvfRX/3ea5cvMDUxPicCvFZVXh4d2YOJP7RbvSPNqcb165ycaCfyxeG5hST+3emefXs6RwofFYb7t+b+V8Q8RkyHj96wJ3pSSbGb3LzxihXrwxzYWiAuro6mpubKS0tpaysjPz8fOrr62lpaSErK4ucnByys7Opra2lo6ODmpoaPD09UVRUxNTYhNTEBIpycijMzSIlIZbkhGhKi3JpbKimsaGaqsoSmptqaWysp7Gxnq6ubs6f76GluYPW5jaa62voaptd/Hb38OK0iiZnNXSwtHEkJTWN2poqYqIjaWyoo39giOSMPHQtnVA2skfHzodd8ieROXkaXXNrZBUU2SdzCA9Pb4oLS4iOjCFcGDGbi/DwxidYiL1XAJJSh/ntklVIHDjIngNSeHq4kZuTRX1dDZ0dbRTk5xIdHU1OTg46Ojps2bKF9Rs2cfiIPKqaOljbOxGXlEppWQV1VZU011VTXlxEfXUVxfl5FORk4+7qhpaGJvGxcUSGRyAWZxAaGoa/v4Dy8kqiIuMQpWZQmF9Ehng2R+Jgb4ulpTmCQF/KKosICvVlzaYVLF45n6WrF7JszSK+WvQlXy36ksWrFrNk9RK+kdjI/M0STGqM8+hwHs/3RfB6qzOfFkrxt9/82xxEfLdanR+/2c6r7e482x81l5+4q9Q2Z4eaUhvhvkLdnDXqpK4Rz/dF8HxPKG8kbXh8KIsH8mU8OFbFA/myOTvTwyNFKGmqo2VqxLGzJ5DYLcnyjctYsWExi1d+xXqJJazfuJjVa+axfu0CJDYuYd+ejSgryrJTYlaN2LZuCbs2reDQHkmOSe9AXUkOR3M9ynJSyEmJQhQTTHSQJ1aG6hzcLcHZ4zLEhfki8LAnPyOB8rw0slOiaSjLYaiznoqsRHzsjLFQP4H2cSmsVI9hp3kC/WP7sFE7NgcFNmpHsdc8zjnFA6hKS+Kgq0yklz26R3dhpiyL/pFdOGkq4KSpgJmSNOYnZbBXk8dVRwlvE1WMFGVwMVIh0N4IoYsZ0d62JAqcyYkTUJ+fREtJGs3FItqrsmirzKShRERbVRZtVVmUZMchjhOSmxJHenwYkQIPgtzsiA30wsfejGB3O9wt9akvFNNWlklffRFdFVlkRfmREeFDnJ8TyUIfwr0dSAj2xM/BlCBXK0b7WuBPb7g52I6fgymTl3vITQzDQluZy12z342/oxlFolii/D1xMTfC/pwuUf7uJIf501CcRZCrFSbqigQ4mZIZG0hjcQZxgZ4UJEby8Powj25c5snECEFudsSF+vLpzWN+/vY5n14+oKk0B6GXI0nC2WzGxMUufno5Q05cEP62BvjZ6M8G1r2tifWxpiQ1iMaCBIrSwmmvzqeuJJvRCz38+ukdb5/dozhHRHSwN6F+joT62hDsaUqYjxnZSX5Ehtjj5qjD6RM7EQqsSYr2QuBljqneCYT+NpRnx5IW7UuJOJq2imxqc5NoKEilKCWc/OQI8sXxpMaFkpkYQWV+KsVpMYR5W5MQ4EScvz21OXG0loioz0ugIiOKK70tXB8ag5UAACAASURBVOispqUii+bybArT40mPF5KREEZdyWwLz/nGcqoL03m30YR3m8yoK8mitbqQtxJWvNwVwPt1+jRX5tPbVEZ3VR6FCcHkxgrIjvanQhxFe2k6eQlBCN0tSAp2JdrXjrggZwpShUT522NreJpANzNEUT7InD3D6v172CJ/kNUHtiF5dA97lA7gGGBLSLQHGVnhpKcE4GB1lmOHNqCpegA3N10MjI+zbddiNqz/kj27lrN3xzLO6RwnOtQZE10FNJSlKMqK5HxDHvnpoeipyeHjZsg5XXmqShMJC7XngPQ6ZA5LYOGgxR7Z9RxS2Imq1lFkDm9h/aaFJCQHU1NXgIeXDYqKsigoSKOldRIrK30MDGYh4qySEtWl5fDXv8LffuXpgxlePp3BwcYIf2971M4cJTk+hLqqfIrzxfR2NvPx21fwl595++IJ/OVPvHnziFu3RpiYuEZ7Sy3DF3q4NNTNQG87P/3wLa+fPeJP79/wl0/f8+rRfR5N3+b14we8enSfxzO3eP5gmh9eP+HpzASjF3poqy2jLCeVroZyBlqqmbo6QGt5DjcG2mgqTKe1JIu0cB/EEb40FmfQVpFLfaGY/OQwQjwsqC9KJiHEiYxYHxJCXIgLciI7IZCitHCy40PxtjXBwUgb+3PaRAi8CBN4E+DpTGleBq0NVeSkJ/P2xSOuXuzD3EQPextTBge7qK4upqOjgceP79DR0UBUdAilZQVM3hnH3OIcWtqq1DdUECr058JAFzdGLtLaUIWxviaRwT5EhfiSkxrHLx9e88uH1zycHufDd2+Jjo7kuMIRTEwNcHC0xNXdCr8AZ8wtdbCxM0Tm4HZ27t7AfqktqKgqYWFphIurPZpaZzAwUMHRyYTY2CDU1U+gpaVMSkoUCvLSuDpZcv/OTaLD/dDRUCQjLYLi3ESEAkdcHfSQP7wdA8OzhIX5UFGRx6NHk7x4eo9ff/6eP//0gScPJ/nx4xueP52ipEBEoL8doUEOWJqf/RdE/DNv2fo9fLl4EwtWbmPrvuNs3CHH/yxYw39/vZKvl2xkrcR+5i/dyDeL1zNv6XqWr96C7OFTnFU3Qk7+DPukjrJ790ECA6NIFeczdOkGH/8EkdFprFm3A1X1c9jYedHaPkRUXDoqGufQM7HjtKoh5yxcOH5aj4PHNNiyW54lq3cyf8VWlq3fwyqJA6yU2MuGbTIontVF6tAxNm3ZjouLG8nJyVSWlpCbKaa9qZ6W+mrKCvPoaGriUv8g3e3naW/qpKq0hrjoFOysXXB0cMPZyQNFpdMoKp3GPyCQvLw8EuLiKczNmf1FuL6O/u7zTN+a4NG9u0zcuD5nH5ocH5urNR0bHWFm8ja3x27y8O4MUxPjjI2OzNmXxkZHGB4apLerk4aaaprqaunp7JhTLP6xOenJg/vMTN7m1s0b3By5xrXhS3MKxGBvD21NjfR0djByeXgu5/BZebh/Z3oOGD7Dw+fV6s82p7HREQZ7e+g738XI5WFuj92cq399MHPn/7MtPXp4n0cP7/N/2XuvqKgTfVt3j7Pv3mevvbrbDuYEJoKgCCgqZlQMmDMgQQTJknMsoAKxyDmnImcECQYEEQQEFCPmgCim1ra77dXrOw8suXff87oe18NvjKqnGqOe/vM/5zfnwwfDPHwwzPC9Ozx+9IDhe3fo7uqkuamRluazdHd1cnPoOu3t7dTX15OcnExOTg5paWnU1taSn59PeHg4MpmM/Px8CgoKSElJISwsDBsbG/T19REEBJKbmUFJfj4FOZkkx8eQkhhDaVEedbUV1FSXUVNdRn1dJVVVFdTUVHHhQhuXLnXQ2nKR860XKCsq4FzzGS6cb6WwSIYoLBInN09cPX2IiY1HEOiPuakR6ckJNDc3U1JZi4m1M6u2H0Zz637mLFvJf06fzYZdB9DeuoPNentw9fQhNSUToVCMu7snQpEEJzdPfAUhxGfkcvCEOZPmLkBRYznLtVZw2t6WhPhYimQF1NfVUFiQR2xsLCkpKUilUnbt2oX2mnUcOarPCQsrXD19iEtKJSs7l/LiImrKS5Dl5VJVVkp+dhZ5WZn4+fhiaXGKvJxc4mPjiIyU4ucXQFBQCDU1dcTHJRMtjScpIZkAv0BcnV04eGAfR44cwtXNgRBxINv1dFBWWzTRbDRTfio/TP+en2b+yJyFc5i7aC7fLZzP0OGbEzGjBzqFvJM/wMdpa/8vJuJrm8zzFaL/VxDoFHJndxvD22p4ujqaBzqFmJ52ws4nkFFVB16p2PFa6RQvNPx5uCmfYd0q7uqdY6+h4YRTsXWPHnuOHuCwyVG0N61muvwUpsyahNyiaSxUmoGiymzmL5zKXPkfWbhwOgsXTmex4ly0tVTQ27wKLdX5KM2dzNKFM1mmMBvV+dPZvFoNG9MjpMWIkQp9EPk6k5ciRSr04cD29RzW24SD5XFiwwWcqSzgcmsdLbUlNJTnUZKdSLifMw4nDuFtdRxH4314mh3Cx+Io7ib7CbQ2RHLaBC+TfTgb6uFqtBur/Zsw0tXC/eRhwn0cOLZJHZPtq9DfsAzrvRux2rMB4y0rMNVdyald63A8sg0f80Oc3L2RUwe3Yr5/M+4nD5Ms8oTRH8mNDaYuP4GWsgyaStJoLE2joSSVWlkSVfnx5CWJiQ5xJzEiiKTIEJKjhMSI/UmNFJKfFEWUwJPoYG+KUqW0nymlMiuW9IgAEkPcx+NANsfxtTMiwt+FqEA3ksMCcLM8jq3RAcL9nGksySLM1wmBixUNxZn4OZijt06DMF+nCa4iwt+NrNgIBtsvUi/LZ7DjPANGr7AxOkRKeCAtFXlkRgeTGR1MelQwAhcrUiT+1OamIvV3J9jZFoGrHaU5ydy5dpmK/DSutZ0lPykKV0tjwvzG4W+hhx2njffjY2tMqIc1Ed52OBrvIyvKH39bA9prs/j49Dr3+y9wubGcaJEvDWWF8OdnXj6+Q01pDvlpsRTnxJOTLCbAwwwPu2P4uxiRnymh/XwxeRliYiPccbQ+QqDXKaJELvi5mSHxtSM9OpCCpDCyYkKoyU3gbHE6JamRZEYLsTXTR5adSEl2ErKMGJrKckiXBhB42pSMCF8KE4TU58dTnx9PRWYUXefqOFdbQElmNEXpURSmx3KmLJdfJynwaYoWFxvKOVOWy8dp2owtMh4/BVN+nqnDzzN1eD9nJ2/nHaI8L4XGsmxKUyIpSxlfLy9OCiVZ5El2VCApod4kCN0J9bIhNsiFlAhfqvLiqJMlUZkbS3FGJBGBjpg4O6KyXpsFq9RR3qDJ4o2aqG1S58Tp4wRKXEhMECDwtUJ//1oO7FqOi8MRXF0N2HtwFavWzmP9RiV0NqmyVnsRJ413EhJgy6Hd2uzW1aQwK4L0eAFZySL2bFuBwWEdIsSupKeIOGG6i30H1qG9QQXDk3s4aXuEK/3NnLQ8wobNGhga7yY03I/bd3vw9j3Ntm1rSEwMo7Q0i4SEUI4fP4DJ8cNYmZ+EP+Hd6CjvXo1w//YNXr94RG/XBWorC/HzcqSqLI/+qx0M3xpgbOQZ716N8PblS3779IGB/qvcujnA2zcvef7sIa1N9bSdb+LR/ds8ezwMf/zGp3ev+fOXj/z6boz7Q9d5dHuI33/5xKexUd6OPObJvetcbWsmLzWO2NAgpCI/0mIk9F5q4sHAFToaK2mtzOf+tXbe3r9OV2MFV5sruNXZRG68mO6WSu5cPcfZsnSe3uygJCMCW2M93K2PUCdLpCInhuhgF2JDPHA00yfMx5XS9ATa6ispzk6jr/MiVcV5DA9dQxjoTU25jA9jLxAGeiMM8kGWn0F2djLbt2/Ex8eFa9c6uXXrGrfvDFBTW05uQSbaa1awb78eYkkglVVFPLh3g5fPHzDY20l0RDDOtidJipYQ7O1CgLsD9wavwt8/M/Z6hJ7eK5hbmKCkPI+duzYRLPRGKPYmMzuWK90tREoFrFytykkLA7TXaLJy1TLMThqRl59OQ0MpWiuV8fCwZdu2NRQUpAGf8fdx5np/J/zxM71d58jJiKW1qRSxwIWTRrvxdDElROBMWXE2H39+w8f3r/njt4+MvnjMi6cPON9ST2VZHpXlOUgj/XF1MsXZ0RBb633Y2u3+l4j4Z568sjaTpivz3TQlZi3UZL7yaibPUuG/f5jH1Lkq/PUHOf7zm5lMn7WYxUu1WbZ8I+t19rB520GWaaxHXl4JQwMzvDwDiYpK5NKlq0RHp7Jk2Wq27TxIVd15Hj17h58gkv1HT+LoHoSFvSfHjO1QWraOhaqrmTlfjZ9mLmbSVAX+8uM8Js9RZf22I9h7BKN/4jTHTKxZs2E7Giu08XD3ISoqipLCAorycyjKz6GytIi6qkounT9HXVU1CdHxxEbGIxFG4GDngsFRYyzMbbC2Oo2BvjEB/sGUV1RRVFREVkYm5cVFVJaWUFlaQvuF8xNv9K9f62P49i2eP37Ew3t3ef74EY/vD3NzcIC7N4cY7Oud4B/6urvo77k64SQ0N5yhsrSEUlkhLY0N9HZdmRAiD+/d5d6tm9zovzZR+9p2rpVzTWdpaWyg6Uw9zQ1nONd0luryMloaG+jr7uLB3Ts8ffhgQjR8HYD7el9B6CcP7k80NV272k3buVbazrVOiJ+v3Mb9O7cnBMTTJ4948fwpL54/5dnTxxMRpqEbg9y4PkB3VydNZxuoqa6kpfksvT3d3Ll9k4GBATo7O2lqaqKuro7Q0FAkEglisZjU1FSqqqqoqKggJycHgUCAt7c3Xl5e+Pj4kJOVTalsHCZOiosmPjqSrPQkqiuKxzmI800M9F/lWl8XHR2XaG9vo6enj8uXr3Cmvona6jpqK0o53zT+XzU3N1NT20ByehZx8YlkZGQQHOCLt5sTiTHjdbH1Z1uwd/djyRpdlLR1Wai1kbnqq5ihuIxvZszD1tWHsJgknN288fMPIiAwiEBBMEKRhKjYBOKS0/AVSdi8Zx/fTZ3OkSOHiAwVUVKYR6ksn+qqCmqqK5EV5pObk0VUVBRmZmacsrQmOESEn38g/gECEpNSyM/Pp7ggn9LCPLLT0ygpLCAnI5387CxEIUI83NyRRkaRkpRMaGg4ERFRhIVFkJubT1JiGmJROH5+AdjbO+Dk5MShQwc4duwIdvaWuLg7oLtjI2oaisyRn8Lkmd8zeeb3/Djte6bNnoKcghxyCnJ8N1+eAZO3PNhcxIi6L4/XpTKmaMbYIuP/XzPTf/F+7i5GVR14rWjOiLovz1aG8UCnkOFtNQxvq+PxulRGlnnjFCjk7fwjjKqc5pWyFa9U7HiiHTvuQGwu4c7uNo6ZnUTf7ATBkhCsbCwwND7KoaN7WLFqCdNmfcvk6f/N3Pk/sVBhOsoqc1ikOJN5C6b+Y616MgoKc1m/RgNT/b1s27Cc1eoKbF6zjIN6G9Hfr8uhXZvQ27wK/f267N6qzY5NWvi52eDldIqNq5awXkuF9Voq2JobEOTjRJTIh4gQL0ID3HCzPYG+3ka2ay/BSG8DFge3ckJvHRZ7NxFka0i4qzkhNoYIbY9z+tB4LOnEtlUYbV6O7yl9pH7OHFuvhuEmDYx0tbDctxHz3es4vnUFRrpamGxfheW+jXiY7iPk9AkcjfZipLcOJ5P9Ew+B2dECGotS6Gwoor2ugMbSNMqzoynJiCQ/SUxyhC8xQg+iRb7EiP3ITYggM0ZCXmIkaVFCIgPcSYsMoqOhjPKseBJFXnhYGuBy8gguJ49gY6CHyN0SibcDIk97ApxO4WFtjNjrNIHOlqRHjVdJCj3scLcyIjbEC6nAHX29jcQJvTlTlIGX3UnKcjLgl4+8vH+HP96/ov9yK1cvNtB9robseAmpEQGkRfkj8bQlxNWSwngJ5WkxJAR7EenrSmSgJ01VMoavXaYwJZqIAHciAtyRCtypzEkkNULA81s99F+oReJpi6eVIXlxIoRuVgQ5n8TPzoCipGA+v7jJYEc9Qg87IoI8eX73Bh9ePublw9s8vn2N7ouN3Oy7SGNlJiJ/a8S+VrhaH8TDyZAgHyvsTx3EweowBgc24GxzlKxEIZkJIYQHOFCQEkpuvJjsWCFNZVk0lmSQGS1E5OWIi80J8tJjSYwIpiI/mZ5ztfScryTcy5YkkTsZEb6Up0dQmhpGljSA5soCSrPjSIkMICMmmNriLD5NXcXnH1T5MEuXd3L7qCpMp6WmiHfyB3gnt4eP07T5OE2bD7O28Pt/z+TLf03lndw+zpRkUpEeTUlSKJUZ41G1hGA3CuNFZET6Ex3ohMjdkiSxJ8nhPpRmRtF3sZrXD/q42d1ERKAjIXFRbNqnx4zF81HduJx5WooorlJg4+7V2DgbIQxxxNH2KAYH1mFlqkeA1wnMzXagvW4+Glqz2LpjGXv3r2bDemWWa8xhi84SdmxZxvrVCmxaq8wJg+1EiNzR27oSIwM9rE8dxdLiCAcP6VJYlMqx43oc1t9OQXEyTefKOWKgh3+QC23tZ3ByOUV1dQFXrrRQVJSJl5cDzg6nyMtOojAvnehICR0Xz3Hr+iCNdbX0dl0hNzON1qZ6nj66R31NKS1na2i/2EL35Us8Gr7D3377nc8/f2T02Us+vf9A+6WL9PRe4f271zx/9ogz9dVUVpTw5ME9vnz+yOefP/DLh7f88csvfP7wlrcvX/Lll5/hzz/5+HqUO4M95KfF42R1AovjB4mVBFCak0xqtJicpEhqCtLJiQ+ntTKfoc4Wnt/qoTgtmou1hfRdqOVCTQGPrl9isKOewpRQRoevIksNJTsuiIJkMZfOFNJckUlbnYwH/R1U56XSXFbAvZ5OOs+eYeDKJW5d6yExKpy0uGhKCnII9vcmLiqMlPho7twcIDMtkVBJMPFxUXS0n+fjz2/448svyIpy2b5jMwsU5DhhZkBBYSZ19eV0dbeRk5nA8J1++NtH+nsuYX/KmPAQb0J8nDm6Zyvl+WkM9bXTfukc7R3nCQj0ZsdOHbborsHQ6AAHDm0jUhrE599e09nVgiQsAGtbU8IjQrC1M6f7age37wwQFyfGxtaIsrJszMyO0N9/md9/f8eNgW4uXTjLzcEuHt7rJzs9BonQnbjIABKjA3F3MiYsxJ23o8/h7/C3z5/59cMHnj98yNvRFzx/cp8LrXW0Xail83IdAoE1lpZ6CEWncPM69C8R8c+8v/y4gP/4To5J05WZvUgL9VXb0dTeyYLF2ixbuY1FKquZKb+U+YuWs3ylLut19rBmgx4qamuYNmMRu/T2EyONpzC/mJDgUIyNTrJr1yGMjCzw9AmhtLIJfSMrNFdvJT2/ktrmK+w7ZoGi2lqmzlVhgcoqvp0yn//4ZjbfTxsHqn+YqYzmWj3M7DwxMLPn8PFTbN62jyP6xohF4w9TORmZVJQUUyorpKQwj8rSEs41NZObkYObiyc2lqcxMjjBxnVbOGlqiauLF+5u3oSHSZHJiikpLSc7O5vMjDRqKyuoq6qkuryMi60tXL/WN/HW/8WTx4y9HOHx/WGePLg/8WB+/VofPVc6J+JO16/1cbXzMueazo7DwqUlVJWVcqGlmevX+iYchLs3h8brUXt7uHT+3IRjcaammobaGpobznC+uYn2C+fp6minsW68AepG/zWePnzAiyePJ8TCyNMnExWszx6ND899HYj7+nsDvT1cab9Ex8UL9FzpnIhN3Rm6waPhezx/9uR/wNVfAevHjx5McBAD/X1carvAudZmrnR2cHPoOnfv3OLm0HUGBgbo6Oigs7OT2tpa/Pz8sLGxwcnJiYSEBJKSksjOziY1NZWgoCDEYjGxsbFERUVRmF9AqayQtIQEwsUhREiE5GSm0NRQQ8/VywzduMad29e5c/s6/f199PR009V1lfr6BrIy80hLSUWWm0VVqYxSWT6NjY1cuHiJispxwDs3J4vG2kpaG2uoKZGRn51BS+t5gsOi0dq8i7W7j7JQS4eVOw6ybJMeCsvXcdLeHe/gMMws7TEwMsNPEEJaeibZOXkkp6SRX1RMdmEh1g4OLNVQx8XZkcLcLFrPnqGytIjCgjzKy0qorCijvKyEtLQ0HB0dsbGxmxAjYeGRpKVnUlhYSEFONnmZacRHS8lOTyMtKZHczAzCJKEE+gcQHSUlNzuHyEgpUmkMvr7+SCRhJCelk5GeQ0iICBsbG2xtbTEwOIaDoy3OLvYYmR5lzfoVLF4yn2kzJ/Hd5P/m+6nf8P2U75g6azJzFs5h5ryZzFuugZzGMoa31YwvVC88zpiiGb9OUvi/wOr3c3byWtGcd3L7eLXYhpdLXXi8Nplh3SqeaUkYUzTjlYrdxKL12CJjRlVO81LNjSfasdzfWsGwbhUPNhdx0MiYI8cNiIuPws7OnP37t7Fz50bWrFFDRXUuCoozWLhoGqpL5VFTX4Ci8mzmyk9BTn46S9WUOaZ/kLCwIIT+rgR5O+DhYI6F0QFOGu7DxdYUS5NDbFipyool81FdOIMli2ZOCAtFucloqsijqSLP8iULWL9yCWs0lVivpYL+3q2YG+xhn84KVirPZp3KHHavWYLusvns0lLCzXgPAVbHcDXQw9fsIGbbV2Oqu3JCNFjuXo+F3lqO62hislULiz3rsdy3EZPtqzi2SR3DLcsx3LKck7vW4mqyh2g/BzxPHePUIV0cjfchcj1FbKAzeXEhXKjK4UJVDucqsijJiCQ10o/kcB8SJJ7jXfZRgYT5O5MQLqBOlkluQgSJoYH4Oprj72hBetS4A+BhbUyIqyUhrpYI3az+MWZ3mDBveyL8nYjwd8HTxoRgNxvEXqexOb4fqcCd0oxYpILxB/qG4kwaS7KwNzmEv6PFeOtTjITrV9r58v4tf/78npHhm9y91sWfH0fpuVBHVX4iOfEhVOTEEBvkhp+9KTEBLkj9nPC1MsHbyphAFxtixP7c7+/kxZ1+4kR+pEaGUJ4VT1GqFKGHHbKUKGpyExC6WZEfLyYzSkColx1h3rbEBJ4m0MmYtHAfxN42eNiakB0XxvsX9/n46invRx7xy9hTzlYXUluaia+LGebHd+DrZMTpU/vxdT2Bqb4uxke3EORjhcjfFkmgPUlRfsSHe1OVH09plpSUcH8aSzLou1BL59kyCpMjEXk54nHagkAvB7ISInh6p5dbXee4fbWZhGA3Ak4bkxbmTUlKKPlxwcQInIjydyBW6EZ6dBAlmdFcvVjP8OAVRlUdeD93F8VZCdQWZ3G5pYb3c3byTm4fbxYcGx96XHicn2ds5Pe/zuXNwuMTIqIgNoSCOCEJwW6kiL04k59IWXokSWJPMiL9yYkJIk7kTmqkH/VFyQxdaaS/vY7kCF8yi7KxdrVDdbUayzZqIq8+D0WtBaitUcTIbBde7idxO22Ii9UhvJyOE+hthp3NfvYeWMnmbaqsXDOfTVtV2bBJBQ312Wioz2arjhrbt2qgvXwhPm4WuLuYY3p8H5YW+oSH+uHuboM0RkRTSyUZOXHs2rcJ3Z1r2XNgM+t1lrNukyYbNi3n8pVm6uqKePPmMcPDg+jpbcLk+EGKCtJ5+/oZXZcv8vj+XXIzM+jvuUpfdxetZ8/wfmyUq53tDPZd5Wx9Db1dl7l36yYjT5/x+cMv/P7pC+9ff+Dli9d8/vyZu3dvc3PoOjeuD3C1+woD/X28fTXKb58+8tunj/zx62d++/lnPr19y6e3bxl5/JhHw8PIsjJwt7fCz9WWiGDvfzBV1gS62xMt8qW5WkZFTjJlWYlUZCfQVJZDeVY8KeGBZEYHExviQbj/aXIThMQK3Qj1Hd+0kPjYkBEdgL/TCdrqC5AKXIkX+RAd5IW3rTk2hkdorSilOC2ZoatdjD5+wNnqCk4ZGxIS4MO5s/X0XmknKzWRTx/GEIcEEB4m5N7dIW5c76O4KI+zjbU4ONpw4OBuEpJjaGisoqe3g7fvRng+Mszb10948+ox/PEzI09vEx8ZjKONMR6nLfB3t6UoO4FLrdXEx0cgFPljZX2Cg4d2sVBhFlu3rcXC0oDk1EjiEiQIgt2xdzBHKPZFd9sGUlJjuXlrgP0HdpKcHEFSchgCgRuHD+8gMzOeX355zY2BbowND9F+oYGxlw/5/PMIo8/v0HmxltgIX2zMDxHgZc/rp4/gb3/nz0+/8PvHj/D3P+DLr4w8GaalqYK0lDBSkkOIiHAlRGyF2anNmFlu+JeI+GfejzNU+X7aYr6fpsx/fivH7AUrWLF2D6vW7+GwoS2nrL1RUlnL1BlK6O44xsHD5sjPV2fy1AVs2bKHU+bWdHd00dfVi7+vAGsrewIFIry8BOgft2Du/CVoaW8lVJqGm58E9dW6KC7bwA8zlfn3b2cwV0GTbybLMWnaQhZrbEBz3Q7klFfw7bQFfDN1Pj/NUmDmPBXkFy7BxMySaGk8qanpFObm0VBbQ8OZOnKyM4mLiSUxPgFnRxd2bt+N7uadaK/egLOTBxJxJJERMXh5+mFr44CXlw+xsfHk5o6vQTfW1U5cV0f7BHz8euQFL589ZezlyEQ8aLCvl46LF+i+3DG+EfGPO9d0lpqKcmR5ucjycqmrquRiaws3BwcmYOiv4qH7csdEZKmro50LLc00N5zhQkvzBHD9VZxcbrtIb9cV7t4cmhAJTx8+4PH9YZ49esiTB/cnxMXX7YeXz55OOBZfgeqvrMZgX+9ElOrpwwe8ffOa169e8nLkOSMvnjHy4hkvnj+dgKyfPnnEvbu3GRy4xrW+Hm7fGprgJB4+GGZoaIjW1lY6OjooKSkhLi4OoVCIQCAgMjKSyMhI4uPjSUhIIDQ0lLi4OJKSkggPDyc3O4dSWSGynBxSE+OIk0aQl53GhdZG+nqv0NvTydXuDq4P9nLtWi/t7W1UV9cSHR2Ll6cfPl7eREqEZKYkkBgrJT8/n4rKavILZJSVlVFeXEhzXQX9XRfputDMpXNNdHR0ECaNQ1lzLQrLNzB9sRbz7hmw+wAAIABJREFUVmxkxbaDbNc/icaG7azevAudHftRUFFn/yF9omITyMrOJSU1narqWkrLy5CEhRIY6E9EuJjy4kJaGuupKiumICcTWd74wnh5WQl1tdUEBvpjaGiIubk5/gEComPiSM/IoqCgAFleLlmpSURIxCTHx5EYG0NORjqR4RGIQoTkZueQnppGZKQUiSQMT09vIiOlxMUmUVJcgVAkwcjEmIOHD7Frjx5OLqcxMtVn8ZKFTJ72DXPnTeXHKf/ND5P/wtQZ3/HDtG+ZPPN7ZsnPYMbcaShoaSKnpsqtfd08XRnBmKIZo6oO/PbtfP789/8ajzL92//ib//xHb99O5/3c3byaeoqPk5by5iC6XhkabENr5SteLPwOB9mb+fDLF3ez93FmIIpr1TseKEZyNOVEdzfUsadXRfYtn8fm3buYJ3OeowN9rNj80o2rF7C+lWqaKjJo6I0A2XF6SxaMJnlKxRZslQeuXmTmSs/hSXLlNHdvhknl9Pk5qSTFh9GXHggQj9nLIwOsGWt+sQtWTQTRbnJKMlPYe1yZQ7qbURHWw3VhTNYqjCLRXN+REF+MtrLldiwUhWtpQtYrbaANeqLWKc2nw3qC9m7To0DGzXYv2YJ+9YsxmCzJsbbVnJs/RIOrlbi+EYNjDZpor9hGSZbtbDeuxELvbWYbNXi1K512BzcjMWe9RzbpM6hdUsw3LIc420rsTywCZ9ThwnzsMbP1ggPi6O4WRzB/7QJiSIPuKxOfUEihYliSlLDSY/wIzbIhUSRB1ECJyQ+tsSKPIkRepGXFM65mkLSo0OIDvLAz8EcoYcdmdHBZMcK8T19giBXS6QCVwQupya+Cz1sELlbExvkRmyQG7V5icQIXHEwOUBskBs5MSFE+DqQIPT8xyK0OZF+joR62SHxtOVibQn3Bnt5dHsIPn+Cz+/44/0rRh8OkRkrIiMmmMwYAXlxIWRHBSL1c6A6M5rGgiTC3G1JEvoQ4e9GnMiP/ktNvLw3SEl6DBnSEKQCd5zN9bEzPkh6VDC1Ban4OZgT6uNIqI8jQg87wnwd8LYxwMdOnyBnMwJdThId4omX3UmkQl9aa0u40X2Rh0M9VBWmU1eSiaeDMYGeFvi4GON+Wp9j+9ZxbN86BF6nSIj0JjLEBanIjay4YKry42mqyKY0K4ZYkTfna2Wcr5XR13aG1uoCEsIFuNubEx8ZzMOhHvjbe+5cvUB7g4yYACd8bAxICHFFliiiID6ERJE7CUJ3MmMEVOUn0t5Ywp1rl7hz7RLPNYMYVXVgbJExZbmJfJi9nY/TtPnlJw1++0ae3/86mw+zdPn9r3P5/ONSPk7TproghdhAV4oSxJwvzyI/NoRof0dkCWLq8hNoLEpBliShLj+B6vx4xhRMqS9KpqUyi5aqbJIjfCksziYpIw5ja0M0N6ijqq2M5sal6OitwtLuCP4+Vvi4niDEy4IIgT0if0tuHrqBvf1BjptuZZueBjt2L0d3pyabt6qhs0WNzTpL2btrDSdN9+NoZ0p0hADtVapERATR0dGMrDgTnc1rCI8SEhMfSkqGFC9fJwyM97FKW41TVkZYWhpx+XILZWW5FBam09RQRXxMGO0XmyiRZTPQ18mj+7fH69xv9HOu9SxDN/q5OTTAk8f3ef7sEZ8+fqBIVkB/3zV+/eUzX377g7djH/j53Wc+f/zC65fvGB19zcjICC+ePefDu/e8HXvD+7fvJraTfv/lE/ztDz6+ecOLR48Y6u8lIzmBqvIyrE8YI/b3wM32BAIPe8R+Lkj8XQkXeCD0dEDi40x6dAhp0uDxPYfkCFIiBcjSpMjSpEiDxzcocpOExIhckYY4Y2e6D4GbBSGeVvg6mhER6EyAiyUSH2cErnaE+roi8nJh5M5N7g/2cbGhnhcP7tFaX0NrfQ0dF1ooKcjB3sqc1sY6Xo08QeDvhYmxPna2p7C3s8TXx52uK5cYGOzBw9MRB2drcnJTuXnrGjdv9/Lg0RB/fvnAq5fD3L15lfzseHzcrPF0NqeuLIc3z28z8nCQoWsXycyM5/nIMC9fPeRscxUnTh4jRORDRFQwnt4O7NqzmWkzvsPcwoj+gS5Omhtja3eKW7cHyS/IICIiCGtrI9raGgkJ8cbMzIDe3g6S4iNpqCvnj8/veT/2lIf3+hnsayMzOYxTpvvwdT+Fu6MZbc31/PLmFXz+xO8f3vL8/l16r7RRXZ5PhMSPuJggzjYWcra5gNYLBaRm+OPmc/RfIuKfed/8pMB0OQ3kFVfz1x8XMnWOGopLNzJ34XJWrNFjxaodaKzQRWXpOpaqb2SJ2nqmTldkwSINjh0zo6SonDM1tXRcaEcaGY21pR2RETE4OLrxw+RZzJ23GFcfIcbmjsxeqIay5gbmLV7Nv0+ag5zKSpas2MjshWr8NEuJmfPVmKOoybR5S5gip8LMhcuYvVCNOQuXMnOuIuaWp4mLTaa4qJwyWSkNtXXkZGUjlUYiEYkRCsUYGZqydcsO7GydCA6SEBkRi6uLF1GRsUij4jA0NMLGxoa8vDyKioqorayg9WwjjXW1tJ5t5Nb1wYnhtrGXI9y/c5snD+5zc3CAoYF+rnZepqWxgfPNTZypqaa2soKi/DxSEuKJk0aRlpRIVVkpXR3t3Bm6wYO7d7h1fZDr1/oY7Oulq6OdlsYGzjWdpaujnf6eq1xpvzThSvRc6aTnSifdlzu42nmZgd6eCX7hxZPxheqvLsNXIfB1QO7Vi+eMvRzh1YvnE27EV0fl/zsW9+zRQ14+e8ro82d8+viBd2/HeDnynOfPnvDs6WOePX3M0yePJmDrr59v3xri+mA/d27f5NnTx7x+9ZLh4WEuX77M7du3aWxspL6+nsrKSoqKisjOzqasrIyCggIyMzOJiYkhMTERqVRKSEgIeTm5lMoKaaypobq8hKy0ZApyM/7BODRRUV7Elc42hm5c4/r1Ac6fbyUtLYPTpx05esQQ4+MmiAT+JMdJEQUJEIlEhEdEERkVTVVVFRdbm+jpOM/ta1fobW+lp+M89XU1iMIi0Vy7meU6u1Fdv5NFq3SZNE+N1TuOoKq9lZmKy5i9aCmzF6gwT0EV3R17CI8Yr2SNj48nPS2FM/W11NZUUCrLp6aidLyetqaS6vISKkpklJYUUVIsIz8vB2FIEGZmZpw4cQIvLx8koeHEJyQhk8koK5KRnZZMmEhIYmwMCTHR5GZmII2MIkwSSlZGJoKAQMTiUEJDwwkPj0QmKyZIICI2Nh5fvwBMzU5gbGrEUf1DuHo4snP3Fn6a+ldmzvmRqTO+4/uf/otpMycxR34KU2b9wOSZ3zNTbjoz5abz47zZTF0kz6DhM4Z1q3g7/wjv5Pbx+cel/PaN/ARU/ftfZ/PHf37PLz8tY2yRMa+UrcbXqxce55WyFe/n7prIbH/+fvF4dvsfkaYXGv480Ckc5yg2l7B1jx4r1qxERVWBtcuV0dFSYs9WLXZvWcHKZfKoLpqCusosNNTmslhpBnLyPzJ9+jcoL57PVt2N7N67kz37dmNgeAQTwwOs0VRiueo8NqxUZbnqPFQXzkBdeS7qynNZr6XCMqU5rFgyH43Fcsyb8R0Kc39CXXkuqgtnsFJ9EUuVZqMkPwWtpfPYuXE5W9aooq0qx1o1ObZrKbFh6Vz2r1Xh2GYNdmspcGyTGpa713J0nSr669Qw2qSJ0SZNTHVX4m9lSJSPE4abNDi1ax2nj27DfPc6Dq5VZb/2Yo5vXYHZ7rU4GOwgxMmUSB97JJ7WhHrZEOJqgcTTGi4th77FE6NUGZH+pIR6kyzxIjc2mPgQNwROZoR4jAuBOLEX+ckReNmb4Odgjo+9KUGuloT6nEYqcMXf8SRBrpZkxwqReNvje/oE6VEC7uxuIzrQhSBnC1xOHiE1zA9H04O4mh8lN1ZIXLA7QjcrRO7WxId4EORsgfspfdxP6dNYlEbfhQb+9vEt718+53p3B801pZTlphAZ7EVimC/NlVnkJggRuVuSIvYiSejBlXoZXWeKsNffQ7CTBWG+TpRlJVJbmEF2XBgZ0nEh5GNvRrCbDQVJERSlSonwd0HgYoVU4D4xvJcoGR8P87U7jr/TCQKczYgReiH2cSAiwB2Bhz3JUUIy4kIJDXAhO0mCk5U+6XFB+LufRBJoT3yEF07WR/BzM8PT0QhPB2MEnpaEeFqRFO5DfnIYhakRRId4UpmXRKzIm3M1hbQ3lhEj9sPL0ZJzDeV8eT/C3f52zlUVkJsgxPPUMVxPHkToak5mpB+yRBFZ0gBaa4r4XWMLP8/U4ddJCvz23UKudZzltaI5VYWpvFY6xUs1N+pLs6gsSOHzj0v5/ONSvvxlOmOLjHmzwID3c3dRLUtDlhZJQZyYjDDfiWXu7KhAOutlNJemkxHpT1l6JC1lGVTlxZEdF0ycyJ28RBFNFZkUZ0SSlRFDTZ0McZQ/GmsWs1JHnXU7VmB4cg9evpZEiF3wcjJG6GlBQpg7In9LXByOYGW1B0PjzWzVU2f3wdVorpRnvsIkNuos4cjRrRz/R3TplNlR4mNFBAa6c/jweObe3tGS4ybH0NuzDXtHSwqLM4mMFuIvcCcqWshpRwtqaoro7GwlNDSAtrZGbg/1kZuVTFZ6AimJUgrz0snPSR0fErs1yOBAD398+UzbxVYunG+mt6eb0ZcvuNzewa2hm3z+9Ct//vF33o594PPHL/AnfP70O59+/oWPH37m3p27PHrwkFcvR/n7n3/w8d1b3r1+xbvXr/jz98+8f/2Sezevc7auGjvLk2RlpOHtYo+1yRFOHNUj2MuBaJEvwV4OBHmeJsjNDqGnA47mx3CzNiI8wIXijBiy4yXES3zJSQglXuJNpMCJCIEDQm8rBO7m+DubIfSyxfnUMUqz4hD7OFAnyyQ7LpwwPzd8HaxJDA3m9tUOBi630VJbwaXmRsoLcrl66QKPh29zsaURP09X8rPSGBrsRSIMRBgSQJDAl/IyGR/ev+bunRuYnjBk777t1DVUkJmVRHVNCWcay7lzr5/W5koS48WkJobh72NHVko494Y6efP8NmPPh/j05j4/jw3z7t1T4BPDD64Dn/n82xtev3lC19UL3LnXT2Z2AsFCbyytTHn0+A529pZs37EZRydbhu8P4e3tyP79WykqyiQtLYbMzESOHt1LrFSCROjPSeNjnK2rIDk+HBcHc3zdbbAxP0JhdjRJMcE4WB5HKvLjevdFnt0bxNvFmpRYCQO9beRmxtLUWEpWRhSh4e6kZYjx8jPH0VX/XyLin3mzF6zA5JQnC5TWME9hNQamjqzbfJCZc5YyR16daTOVUVLRRkFpJapL1zFjlhJy85aydr0efn5ikhPTSElIpLigkO26O3Cwd0Znky7zFyihoLyMfQePs3rjTn6YtoBZC5aisGwtS1dtYdIsZSbLqzJ1rjIz5qswe6Eai5asQkljPdPnjzczzVqkzuTZisxesIQl6tqYWdgRFRlHRnoOFcXlyAoKyc7OxtvXBy8vH7x9/LAwt8bRwZVoaQLR0gTSUrOJliYQGRFDgH8wnp7eZGRk0NjYSEFBHoW5OdRXV9Fx8QLXrnZPvPEfeznC2MuRiW2Ivu4uOi5emOALztRUU5CTTVVZKbmZGSTGxkwIiMttFxns62VooJ9b1wcnuIlL589RUVJMYW4ODbU19HV3MdDbw7Wr3Vy72k1/z9UJl6LzUhv9PVcnnIyv8aUXTx7z7NHDiUjT4/vDjDx9MjEU95Xb+OpUfHUvvsacvgqOt69G+fT+HWOvR3n96iWjL1/w7Oljnjx+yLOnj3k1OsK7t2OMvnzBq9ERXo48H3cebgwyOHCNWzdv8OD+PW7evMn169e5du0aPT09dHd309XVRXt7O+fPn6elpYWUlBTE4vEF6MTEREQiERKJhIy0dMqLiyiXyYiNCidcHEJhXiYVpYWUlRZy/txZ7ty+zv3hWzx+/JDXr0e5fPkKVlY26O3cS6g4jMhQEekp8cTGSAkNDSUgMIjQsAhqamro6mijq62FO/1dPLt3gxu9ndRUV2Jl54Cx5WkOmFihtGobPyxQR059A5MVNJinvp4ZihrMVtbgpzkKLFi8DFX1FRw1NCYmJo7kxCSy0lJpOlNPdXkJlSUyyovyqa0ooflMDfXV48KirKiAhtoqystKiIuN5rS9Lfr6RxEKhSQnJyMQCMjJyqYwN4eSglzio6V4urogFAQiy8slPXW8oSkpIZHY6BgCA4Pw9fUnKiqapKQUIsKjCQ4WctzIBH2j4xiYGOLs4YSPvwcbdFbz3Q//ybSZk5j0038wffZ3zJzzI1Omf8vUGd8zR34acvNnMXPOVGYoyPHX6T8wZ/EChrfVMKrqwK+TFPjyl+n88b8nw7/9Gx+nr5+4NwuO8WxlGM+0JIyqnMYtRMw7uT18mqLFx2lr+eWnZXyavHzciVhkPNEo83htMrf3XmbA5C2Dhs/YrLuBLZtWsXX1EnatXcJBXS32bFJnnfo81qnPY7O2MhtWKbFUaSaKC6YhLz8Z+XkzWLhIjgUL5ZgjN5vpMyazWGEOKotmMGfaX5k3axIr1RehuWQeSvOnoqEqz2pNRdatVGG1piLLFs9FXUUO7eVKaC9XQkNVnm2bVqCuIofKgqlsXrMUo4PbMDywme3aS9BSnsHaxbM5qKPBUR119mors3eVArpqc9BTl8dCT5uja5ZgukULix1rOLF1JZ6mh4j2debEtlUYb1mBy/FduBnvwVB3BeZ712N1UAeTnasJcTCG1z+QLPFCliQhPsSNcB87eDodriwjUeRBqJfNRNd/mLctaeG+pIR6I3K3JNTLBomnNWF+9uTEh+BpY0RKhC8iT1tSwv2xNzlAhL8TCWJvfE+fQCpwRSpwJU7shcT3NGlSAZU58QS7nKI6J55wn9OIPWwQullhY7AbaYAzWdIgwrztsTHYja+dCdGBLoR62RHuc5qcmBDuXL3Ar2MvGHlwh962c6THhCPxd8XPxRIXS318HEwQe9sQJXAkJyaI6EAn8mNF3L3SQkyAC2I3ayyO7kLkaU/PudqJZe0gV2s8bUxIlPjRXJ5LvMgHsddpsmPFXL/cytjDm1ysKyU8wIXEUC8CnM0QeloR7H6KCH8XkkL9KUqV8uJuH70XGvB3PkVGnBh3e2OOH96Ks60+9RXplOfH4eN8ApODm7Ex3kNEoCPRIa6EBzggDXYjUuBCenQI6dHj9a1RIZ5kxoeRFBlMaIAbTpZGxIUJuN7TxsfRR/ReakCWEkVyuA+hHtY4muwlys+e9HAfCuJDKEwU0dlcze8aWyZigpfOlvNp8nLeye2joTyHMUUzHq9NRpYRw+cfl3LpbDmttTIaK3JpKM/hbGUeZyvzOFOWTV1RKrnRIbQUp5EdFUhCsBtiN0u6G0toLEohLtiVwsRxVyInPoT8JPHE/5QeHcjZ8gxkWbGkJklISBSxep0qhmb7cPa2wMXTHCcXYyxMd+HregJvewO87PQZPP4ST2cDXJyOYWG1m7U6SmiuWcD23Vro7V3FRp0lHDi4CS8PK1KSJHh52DLY305zczXp6fEkJceydfsmjhvrIwjx45jhAUpK8zAwPIitnTmhoQIkkkDy81PJzIwnKMCduGgx/b3tpCRGEhslxMPFhrWr1LAw0+fj+1Hu3R7gt1/eAl+AL7x9NcLI0ydUlpbw9OEj3r0eY2zkNX/79Q9+ef8J/oS//fonfPk7f//yB59//sDnnz/w26ePfHz3ll8//syXT5/4+PY1H9++hr9/4cWDeyRGhRPi60VeeiKlsnwO7txMuMCDhtIMWqsLKM6IQRrsQUFKJFFB7lgb7cfG+AAFKZHYmB6iOCuOwvRoYsQ+RIV4Ei32JFnqT1ZSCCnRAcSGeuLpYIqP80mkQi9u9rRRX5pDRJAnCeFBNFYUcOFMOeECT8R+rkQIfMhKjKGtuZ5IUSDBvu60NFTTf7UDeyszcjOSqCov5NH9mwwN9XLlygWammq4fbuf+vpyLK1M6bvWiYu7PSJxALl5aYSGB5Kbn4Iw2IPwUF+uX7tEblY0WSnhXGmrIcjHliixG3npYdSUp/Lk6RDPXtwmvzCFyup82trPIhT7Eijw4mxTDaOvnnD+QiO+fh5ERkk4aW7Mvv166G7bhCRUQFNTFWKxD7t26SAQeBAbG8aePbo01leRGBdFmDCApvpKvN3tcbA1xfLEYbxcLIiP8icq1J2wYEfcThsSGuSIi50BkWIPei43cvdmN8nxEm7e6MTV2YKERAnH9HdgYLSLCKnvv0TEP/OOmTgxbe5S5itqs3jZuAOhtXYXGit0mT5rMQrKq9DdeQR1TR3mL1RnrvwSli5bi8byTejrn2Tv7gPYWlohCRGyfu0GNDVWorl8FfMXKDFvoTILlJby7Q8zmTZXCZ2dh9l5wAj5xVr8OFuJb6ctQEFtFfNVljN5tiI/zFjIbAUN5iotZ9q8JUyfv5S5Cur8MG0BCxQ1sLF3JyuzkCJZOTnpufh4+WJsbEpcQjzlFVWkpmUgjY4nIzOXyoo6Ghtaqa9roqqynpTkDMTi8ThNSUkRNTVVVFWWU19dRevZRrovd3D7xnVePHnM65EXPBq+N9Gy9LW6taainMLcHGorK2hpbOBMTTVNZ+onGIgzNdVcbrvI9Wt9/0M8dHW0c7G1hfPNTeMA8D+g6Uvnz/2PqFFv15UJfuFq52WGBvonVqa/Lkx/XZN+9ughzx495PnjR4w+f8ab0Ze8GX3JqxfPGXn6ZMJp+CoiRp8/m7jXIy94P/aaT+/f8eH9W8Zej/L82RMePbzPg/v3ePzoAc+ePmbkxbMJZ+LRw/vcunmDa3099PZ0TzgSDx48YHBwkO7ubjo6OmhpaaG6upqamhqam5uprKycYCKys7PJyMggISGBzMxMaqqqaayrJSUujlBhEElx0ZTIcmlurB23W/uvMtB/lSudbbS0NHHp0kXq6xtwdXXnyGEDfL39kIaHkZuZRnZ2NlnZuUTHJyEOjyI7O5uKEhldbS08uTPI/Ru9tJ6pokhWQER0DBJpEpKETFRX72C+hg4LNHX4ZrYKM5S1mKa4nAXqa5mvtorp85T4bsosVqxeS3hEFMWyIjJTU6gqLaKloY6qUhllsjyqSmU01VfT3FBHTUUp5cWFVJYWUVlRRn5eDiJhMGYnTPD29iYtLY3Y2Fhyc7IoLsinskRGenISTvZ2mJuaECYSkpqcQlCggPTUNOJj45BKY0hNTSc7O5eoqGgC/IMRiUNZr7MJdS0NjMyOY3zyOPrHD6O4eB6TfvzffPP9/+Iv3/4bk376D36a+lcmT/uGqTO+Z9bcKcyRn8GsudOYoyTPTMW5zFCYw72dTYwpmvG3/+cbvvzXVD5/v5hPU7R4rWjOqKoDzzWDeKHhz9OVEbzQDOSlmhshcYmIE9P4dZISn6Zo8fkHVT5OX8+H2dt5P2cnYwqmPNcM4taBPlauW81SzSVcN3jC1q3r2LdzPQa712G4UxuTPes5vlubAzoaHNi6nEM7VrJjoxrbNi5jrZYSKspzkJefypzZ05g9ZzozZ05nxvTJzJ4+CeUF01CcNwXFeVNQU56D0vypKM6bgvZyJVaqL2KF2gI0l8xDc8k81FXkWKo0m6VKs1FXkWOVhgJqynNYrirHTp0VGB7YzNE9G9i9cRlbVymhp70YG/1t2Bzewr41/4e994qKOsG3tt/vzHznzNvTM53MIhLNijliwgCCIIoCknPOschVUBRQQEGRc6wiFTkHFQyYc0Aw24bWtrWn2+4+PTOn+/kuGFk9Z32XczkXv7VY1J9atRY3tdfez96LMNugy+GtSzm8ZSFW+oux274Klz0bcDfajNPu9VMiwnHPemx3rsZuzzoEzgcJsjUmyNaYYDsTwpzN4bYu3NOAL2fTUJpOTU4SFbIE6gpSKMuIIz3Gj4xYf0rTYylMEZAe40eeOJyshCDiAxxJDnUnOdSdtCgfBlvKKUqPQSYKJlngRV9TCUXSOHLEkVTKxUhjA8lODJ88cQSicE8qc5NprcmjtUIOP3zFme56BF62xPo5EulpQ3yAMxmxgXTVFnB9pIuxswOoSmXE+jmSEOhCfaGUyye6ON3byo2zI1TlZ5GbJiQ+xIOaglTSEwIRhbuTFOFOZY6I4rRopNG+dFTncXGwBVlsEAMNFZxsryM2wJVORTFpMUEkBHuQnRiJROBPdmIk2YmRpMUEkZ8Sy4Cqih++esTE5dM0VxagLM4kTxJFdlIo5dlC8iRRSAS+eNuakxodyN0LJxjprCc3JYb0hFAEgU4UyUWU5iVSXiAmKzUCG7NtCMPcaKmW01QhIzHCgyh/e6TxQcgSwyiXJ9OhLCZdFE62JJpSeQoFGYlIYkOIDvFk4uZF+Pkd41dHaazM5XibgqbyTAQe1oS6HCI7IZB8cRglaVHU5iZx9VQ/dy4enxIR10YH+H6OwZSr91bbhrc6drzSC+fnP2nx1z+q8/OfdehRVXKss46R3iZOdDfQ21xFu6KAltJMemvzyUsMozIzAVVxOsMtlZRnxlOeGY8yX0JnTS5lWZOAe2ygI7GBjmQIgyiXi5Anh5MlCaemXEqiOBBJWhiRsR5s27mMQwe3Io7zIdLPhsRwN+KC7IkNtuWm7XOc7Xdja7uT/eabsHI0xDvACgfn/ewz3ojZga0EBzpRkJdMeKgHo6f76O5u4qef3lFULEdTZx5HrA9SrSinvKIAZV0Fnl5O+Pi64u3tzP79BkRHBxEW5sPGdcsI8nfj+GAHXR1KIkN9aFSW4OpoiaOtOWdP9ZGbnYIoPpzEBAFpkgQypclUlhahqKrk3tgdvn/3lu/evuPbN9/ww1++g1+BX36FX3+BX3/hu7df89cfvuPd65fw69/58S9v+Z//fs9Xjx/w83dvePFonNETvdy6eJqJ6xd4+fA2uVIRzTVFPLxKsig6AAAgAElEQVQxyl+ej/Hy3mU6lIXkpUZTII3H0/YA6QmTIvRMfzO1xZmkxAVTkCEkPz2B/PQEZGIBhbI4qgolVORLSIjwJNjTllJ5MhmJAt48vcvxribkKfGMXx2lR1XDmcEOctMScLLcj7+bLU3VJUQEehLo5URMmB8NilIalWWMHOvix+9ecWq4l/vj1/j22xeoVNXcu3ed/v5WzM33TjkEeqsXc8jChEZVFbn5Usorc6goy+L5l7cY6m8kMsyV1MQQWhsLcLM3oak2m1NDDfh6HMLXzw5ff0ckqdEYGeuTnZPMpSunOGJpxq7d+qRJE1E115EmFZMgjObkqWNYWR9i957tePu4UFKSzYULx7l06SQiUSQVFQUkJcVw4+oFzo+OcHH0JI8mbtHb2UhKkoCm2mKiQj3JSoshOtyFyFAb4qMdEcd7kCYOoLZCSk9nNYrqHFoaK0gShePtYU9goDtyeQpubjYUl2b/W0T8K2/ZagP+4w8zWLJyB6s37kVLdy06C9czX2sVGjor2ay/D3tHX7btMGXBorXo6W1h1y5TFi5cg7b2UtxcPBEnJpOfW4CPjx+7DAzx8Q3E0MiUBYtX8NEn0zHYewBhShZxkiz2H3Hg01na6G0wQHvZOjbuNGb99r2s2LCDpWu3snDVFmZpLeOT2brM0lqB7vKNaCxYzTYDUyKjk0gWZ5AQL0YYI8LG2hZHJxd6B4c4c/4SVYp66hpbaWzuQFmnYnBohO6eQbp7BsnLLUIiSaWmpoampgZqqitpaW6Y2mD4wEE8nBjn9vVrjBwborWpkdamRq5cOM/t69fo7+6iqU7JYG8P506fmqpOHR4a5PTwCS6eHZ2CrK9fvsSVC+c5e+okI8eGGB4a5Oypk1NxpQ9i4bfPfogxfXife2N3ePX82ZSAePPVS16/eD7lSPxWLHx4/ZtXX039/Oarl1PP/PY93nz1krevX03mPr99y6uvXvDo4X3uTdzlwf2Jf6p7ffrkEY8e3ufu2G2uXL7I6VMjHBsaYKC/l4H+XoaHh6eamTo6Oujo6KC9vZ2mpiaUSiXV1dU0NzfT29tLd3c3KpWKuro6mpub6e7soqainOSEBApyshjo6WSgt4Pjgz1cOH+aM6dPMDI8SGdHM8XFhRQU5FFaWk5CwiR7IxBEk5YqQZ4tIyc3H0WDivrmdspr6iaH3FqbOXmsn0tnTjB6rIfTx3rp7GgjJT0Da0dPAgSJrN1hhs6qncxesJ65SzezwfAwmqu2MX3BStSWrGG61hLmaC9h4bKVuHv4UFpcQl1VFc2KGhqrK+lsqqepthxVXQ39XW2MDPUx2NNBa1M9jcoaGpU1dLaqUNRWExEeSlhoMKUlk3W4ZaXFNChqaVLWUFFSjL+3F6b7jIgICaakqBiJOJnK8grKS8soLS2ntlaJUllPenomAf4heHh6Y2FlyU7DXcSKYnByd2CvyW7mac9mvtZM/vz57/l8xh/4fMZ/MXP2x8zXnIbOgrksWDSPRYs1WbZcl+nzZ6Ctp4vWcl3uGw/yZpEHv/zHf/LL7z7i1//n9/z4xWrez9rGO83DfL3Eh2ebsnm8o4ZHuxp4vSyQ9zM38/OftPjvTxZMiY4fv1jND9PX807zMBP7R7hzZIytO3ewWX8D+lvXsWfXBsyMt2Njvhs3i104mWzGyWQzjqabsDPZhNPBbdgd0Gf/Tj2Mtq9k67pFrFg4D81501CbPY05s6ejNnc289RmMfOLj9BRn2QbFmpOZ4nOLHTnf4Hu/C9Ys1yTlUvUWaw9k2UL5rBOT5u1K7RYojOLxdozWb1MAy21P7NQ8ws26GlhtGMNZnvWs2/HKoy3Lsd0x0pM9ZfhemgHLqb6mG7UxXzTQmx262GzczlW+otxM9yEp7E+nsb6uBttJt7DhvxEAR77t+JitAnL7XokeFmT6G9HjMcR4n1tkMX4wF0teDKHgrQoKnISaSrPpKE0nYK0KIShriSGuJItDCZPHE5uUhipEV5kxweRGeOPMMCJtAgvUsI9yU0KRZEnJj3Gl7Qob1IFXhSmRCKO9CQ7KRRRmBtJER5kikKpypNQV5KBPDmSY511nB1sJsbXAXlCMFlxgcT52iPwsCYp2JXs+CDyk8LJigtkqLGUMmksoc4WCAOcqM4S0VWdS2KIOwWpCfSrashIiKBAGk9SuBclmXGkxwcQ6XOUrMRgSmVxVOUmTX7hT4ykvlhGdkI40qhAsuLDUJXKyEoIITHEfcoRKc8SIwr1IjHMGx+7g4jCfCmUiihIE5IQ4k2bsowX928QG+TGpeEOehpLiQ1yoUwmIi7QhQJJFM/HLnC6p4HC9DgcLfYQE+LKcH8DhdlCgn1tEcf501Qx6RwUpMZQJhORmywgLSaAlJhAxAI/VNX5tCqKEEcHcbyrkW+/esDVs0NcPjPA5TMDvHn+gNET3bTUllBVIKU4XUhNfjLK3GQyY/0QBTkhFwZRlZUw5UScO9bG+WOtXB7p5H9+/zHfqRnxrcahSa5I25pv55tRmpNERb6Eslwxz9en0lCZTUdDMb0tFXSrylDV5FJXkkFxShRdVTkoc5Opy5PQVp5FmTSWtCgf2iqzqZAl0FIuIz9VgFwcRpSfHQkhLkiifUiJ8SUhwI74YAdShf4kxnnj6W1BeKQL5oe20qDM4fJoF7KkYOTiUKL9bQhwNSUm1A5n2514epqy13gNy1ersW//BrYbLEdt3h9xcT1IRVkmTvZm1NcWki1LpLg4k87OBiytTTE23Y217SGUDZVERYdw1OYQ7u62iMXRiESReHs70tVez0CfioS4YDraajl1ogs3p8OYGOojlUTjbGOOo+0BTAy3sG6VLub7d3LY3JBYQSC9HSqUVWVM3L7B//z3D/z4l7e8fPqIV8+e8Otff+T54/uM37rGt1+/5Idv3/D1i6f8zw/f8ff3f+HbV19ybmSQZmU5WZIEzg/3IkuOpb9dCb+85/RAC/2tNUhig8gUhZIaG8DN0R7yUwVI4/ypyk2iPCuRxvIsboz28frxLY531dNQkUNcqCdJMUGU5KRQIEuiWC6mOGvy/1wkS6S+XM7JvhbePb9PV2MVQx0NVObJSI0PR1maQ2V+BkUyMTVFGUQFunK8p4G/v39FU20xcRF+DHU30dpUSVFeGiUF6Rzrb6G/t4nC/DSCg92RSuOprS3k5MkeOjqUnBjpIiTMG1cPe2LjQxEmRnLx8kmuXj/NscEWoiK9GD3VRXFBMgeMNxAaYEN7YwGjw43ERjjh6mCErZ0xDs7mGJvqY2ZuQHqmkOPD3Vgc3s+cudMJCvalo7MFZxd7QsMC6e5pIzwiiCOW5ri62TE6OsTo6BDv3r1kYKCDG9cvceJ4PxdGT/G3//6eB3dv8fbVl8BPfPPqIeUFGbg7WlBXlUN3WxldbXlkZwWRlOCGMN4dd1cz0iThJCWEEi3ww8XRmnpFJf097QyfGESWmUZ9Xc2/RcS/8n73f2eiu3QDmgvX8fksHdTmr+DTaRosX7WVrTv3Y2RsyYLFq1FTX4Kp+VH277dky5Zd7N5tRlxcMoLIWAoLi8nNKUQQFYe9gwvxCUnsMTJFQ3sR5kdsKauup7G1mwSJDP+wWPwj4hClZmNobkVobBL7j9ixePUWlq7dymr9vWgsWcs09SVoLFmPxqI1LNbbgqGJJTb2HuzeZYKRoSkezl4YG5my02A3OQWF9A4ep6Onn6aWTmLikzhiaYunlz+BQeGEhgkICgxDJBJRV6egt6+Tgf5uzo6e5NK5s1ORoQ/ioaWxYWr0q7K0hP7urn8SA5fPn+PGlctTUPQHnuHC6BkujJ7h/JnTnD11ktGTI1Mjc/9/dbAfNhtuXr3CjSuXp7YmPsDPv+UgXn75lBdPn/Di6RNefvl0Sjy8ev5sKqr0W2HxQWj81oH48PyHv339YhKkfvzoAeN373B37DYPH9zjy6ePp8TDg/sT3Ll9k0sXz3Pq5DCDA310tLfS2FA3KcRaWqbWqRUKBSqVis7OTkpKSoiMjEQul6NSqThx4gTHjh2jr6+P3t5e2tvbqVfWkZ4iIScjg662Zi6ePc1QfxcdrY309XbQ39fJ6VPHGRzoprKynKysTPLyCpDLc0lNySA9PROlUklTUxM1dY00tXVRVttIRm4xysZmBgcH6WpVMdTdSn+HivOnhzk2NEB6Vg4rNmxj2fodGJo7orVCn0/mLmaflRsx6UUYWrkxe8la1PU2MUNnOZrLVjNrvi57jU3JlefR3tRMZ2MTLbU1tNbV0lBdSkNtJV2tTRzr62Kwp4P25kZU9QoqS4voaGmip7uT7KxMIsJDkWfLqK2tpagwn7qaSmorSqkuLyNWEMnRI4cRxsZQVVFJkihxsga3sYmqqhpyc/MpLS0nP78QX59Atu8wQBAbgyA+mgRxPE7uDuw03Iru0vms27QUTd2ZfD7jv/jjJ/+HP33yH8ya8yfUNaajrjEdLe25LF2mg5rObLSXa7Fk7VIm9o9g6+nOXz+aww8zNvLtfDP+or6fb+eb8/3sHXyzwIkvN+fw9WIvXumF8/3sHfz8Z51/gJ/q/O0PM/jbH2bw4xereattw5ebcybXrK3uccPxHWMW17lt/YiDJluxNt+Fu7URDib62Oxag82e1dgbrcN23zqcDmzB3mwLJtuWs32NNhv1NNBbqMZCjRloqs1gvtpM1OfMRH3uDDTnfY7GnD+jNuMjtOd9NuUy6M7/gvmz/8RCzeloz/uMBRrTWLlEnXV62qxepsHKJeqsXqbBnGn/iY76p6xbrsGOTYvZvn4hW1Zrsmv9Asx2rsR8+3L2b1mM6UZdLLYtxWa3Hkd3rcB+90o8TDbiZbIFL6MtuBttxtNYnyQfB0oksQQc3oPvQQPcTLeS5GeHNNyN1HA3+OZTuK8+GWVKi/gHDBxGQ2k6isIUkiI8CPWwRBTsQlZCEJIITzJi/UkJ9yQ7PoisuEDEIW6kRXiRGOhMRWYcqQIvYv3syBYGUZgSSYyvLeFe1hSlxxDhfRRxpCeSaD+KMuIpTI8jPsSNoQ4l54ZauHfxONnxQUgFPqSEe+Jva0qAnRmxPnZkxQVSnSXi1sku6vNTSAxyQRYbQH5SOB2VcqK9bEgO86E2J5U8cSTVcjEl0hgCnM2J9rcj0OUgqTE+CENdyZNEUZWXSm5KDFW5Ukoyk4n2c+VESy2XhlpJCHShWi5GVSoj0tOGpjI5Z/tbUBSkU5GdjJ+jJUkR/vQ2VlGckYSvszWJggCGu+q5d3WEkz31ZIpCyRKFIRH40q0opK0yh/aqXGTCUHwczCnPS6a+KhtP54Mkxvpx//YZzvQ3UVsgIUsUhjwpgixRGGkxAciTJz9vqTyZ2BAP/FysEUX6c/38cQY66pi4cZaT/W3kZogpL8igJDuFjvpSbo0O0qHIIynYFUm4OykRHhQkh6PITaK+MIXT/S2c6FJyolPB6ICK9zM382aRB2917Ph2vhnvNA/z7Xxzfpi2lubaPNrqCmmrK6S9voiuplJ6Wyroa62kW1VG9z+2IZqL08lPCic9yhdVcTq9igIUeckUpggoTBFQX5hKpjAIaZz/pAuREIgsMQSxwItEf2tSwh2RJfohinHH3XU/gkgXDh3Up7QomcoiCcHuR5BEeJAc4UpMgC2SeE+CfMxxctjDEaud6O9ciqvHQbx9LdmxU48sWSzXr5wgPMSVC6MD2FgaI8tIoKgoAx8fB8wP7WHj5uUUFMumYFwjo204OBzG19cZFxdL3FwsWbt6AcGBruRkJ9HXVU9EqBsBPg5kpEVjb7UPw51r2LllOVGh7gijA6gplfNw7DL8+hNvXz7hxaNxXn/5gOcP7zJ27QK3Lp+BX3/ix3fP+ebFffjrt4zfuMDrJxM8Hb/B10/vUZYrJV0kIMDNBkGAG4IAFw4bbaY6P4Wv7l9CGOaGwNeGruZanCwMcDmyhwq5CDcrQ9Ji/RhsKWeotYKxi8f4+ZtHnBlspSxHgpfDIYpkiTy7f527184QG+bNQEcd7XVl8NM3fP1kjPevn/D9q8eM9LRRW5RDZZ6MfKmYMwNdVBVk0l5XRkttId2qMs6daOHpvYvUVeXw9P4V6qryGBlsZniojauXjnFisJWL5/q5deMM6WnRmB3YSWlZBq+/fsDlK8fJlifx4qsJMmRJWB41x8nFigiBP82t1VgdNSFDGkd/bz15ciHmppvxdjNneFCBoiKV/KxIxPEe+Hub4+puTnCYM9t2ruDC5SFev3nIrTsXSUyKYfOWdRib7CW/QE5YeBDynMyp9kChKIZMmYTbty9z7txxHj++S0uLknRpMteuXqBRWUNFSSEl+XIeTdzh7asvGehpprokm/amCh6NX+TtqzvcGx9GKHTD1dkIX+/DONrtQy5LoLG+lNqqQgb7Ovn65TOePrzHvbFbPH14jyeP7/9bRPwrb/ma7WzeacIBC0cWLduAutYKdhkeIjRcxOate9HSXcG0mers3GmCWJyBj08I3j6BCARCxMlSHJ3cESVKCAuPxtHFEy/fIPwCw9hjZIqJmQWq1i76BocprahF2dROenYBdq7eOHv4kSIrwMU3BGefYCzs3Nmx7xDL1u9g+vzFfDpnARpL1jNDfTEz5y1GXWs5mjrLUZ+ny57dxvh6+LN1yw4WL1+Bf2goqvYuuvqHSMnIZp/ZIVav08dgz36MTczZb3qQoMAwioqKUDU1cOL4ANevXeLa1YtM3LnNxJ3b3Lx6hVMnjtPcUE9FSTGVpSUoqycz68rqKprqlPR3d3H+zOmp+NGF0TOMnhyZulMnjjNybIiTx49NtSyNnhzh5tUrPJwY58H4XW5du8q1SxenFq0/cBPjt28xfvsWE3du82D8Lo/uTUxWsP4juvRhE+J/17m+ev7sn2pfP0ScPsSd/rd78VtG4tXzZ9y/N8743TuM3bnFxPgYDx/cmxqce/jgHhPjY1y8cI6B/l7a21pob2uhs6ON9rYWWpqbUCgU1NbWUl1dTVVVFbW1tdTU1FBUVIRUKkUmk1FTU0NbW9vUkvXQ0BCdnZ1UV1ZRXlzEif5+zowcZ6Cnk6H+Lk4M9TJ6Zpjxuze5cvkcJ0eGqK2tRibLICcnj6KiEjIz5MTHJZKUlExObj6y3EKSM3Jw8w/D0tGDDHk+J0aGaW2q5+zJ4xzv76arrZnGxkY6ewfwDYtBb9Mu9pjasHjVNj6apsG+I65EJuew19IVtRWb0VqzlfWGB1i5dQ86y9fi6uVHa0snDQolFfkFtCpqaVHWTDoRigo6mhR0t6n+6RRV5bQ21TPQ00l9bRXxcTEkihKoqa6kproSZXUFispJNiRfnk2AjzeSRBFVFZNbEUUFhagam6iurkUmy6agoIji4lIiI2I4YH6IgJBgxFIJBvsM2LxzE0tXLUR36XzWbl7G8jW6zJ3/KZ9N/0/+/OnvmD7zI9TUPkddfRo6OmqsWLGAVRuWorFoLrp6C9DRW4jOyhU83qng5z9p8d3c3ZOg54rQyZiFtg1vFrrxfqY+72dunowv/QP6/Osf1fjb/53FT58t480iD+5YjrPTeB93LMfZYbB1ioW44fgO091rsDHbhvfRfTjv34KD4QacjTfiZLKRo4ZrsDVej82+DZhsWYrBOl02r9Bg5QI1FmvMZMG8GWirzUBz9gzUZ3+BjsZ05s/9BA21T1mkM4uVyzRYo6fNkgVzUJv1MRpqn6I57zM0532G9vwvWLFEnQ1rFrJGT5tFOrPQnvcJS3RmsGaZGhtWarB+uTrrls1lxxptTLYtx2rvWkz1l3Bo6xLsjdbhsn8DrqYb8T2kT4jVbrz36+NpuBm33ZORJqGXHQWJUXgf2IH3gR0EHd1HcoADBaIgeP05XF0CNxZRnhFNYWo4Al9b5Mnh1JemU5QRS5SfHWGeViSFupES6UWqwBu5KASpwIfMGH/SBT6IApwQB7sS5WGFMNAeYaA9SSFOiEOdkSX4kSJwJyXaG5koiOQobzKEQYjCPRELfEgI9ybMx4GLI928vHd5snUp0BlJmAfhrkeI93NAHOKGl6URcb72xHjbUpOdiFTgQ1KwK2mR3sR423L9RDu3T3UT62NHcUoUWXGBVGUlUJIWRYDjfoTBDsQGOpAU4U5pVgKKIillORLKc6UkCgIRx4TR16LgQn8rFRnxFIgjiPG2JcDhIIUp0eSIo4j2c0ZZlMWJjgY6lWUca6tDHB1McZaEHlUNx7sauXyqlwvDXeRIBCRFetNQkklSqAeSMA9KpDEUpggIcD6Io8UekmP9iQlzIzbCg4EuJTcuDiKJ9qMqOwlFXgr5yQLkSRFUysUoijKozk8jXRSJKNIfRZmcsrw0zgx1Mn7tLG+e36O3TUlFYRbVJdlUF8o41d/M87FLdCjyCHM5TIjzQWrkIsrSYyhOFVCVLeTCiW4uDncw3KWkv7mC3pYKOhomAepffvcHfv0//8H7mfp0q8rob6uaEgwdDcW01xfR0VBMV1Mp3aoy+lTl9CkLqc+TUJwSRXqULwXiCI6ryjnbW09llpCi1CjqClJIjfFFHOlJtL89WYkh5EgiEAu8yIt1IyPCgeK0ILIl/oiFnkRFOnHAdCOuDsbkSqMQhbuTHO5OapQHUX5HiQ+1JybMhkPmG9isv5Cjdvvw8rYiPMKN+Dhf8uRCmhuLyJPFU1mcTpC/AwW5Yu7cOsvzF3dpaq4gJMyD0HBPPD3tsbDYx7Zta9HXX8n6tYuwsd6Pn48D/r4OGO7awMrl6kRFeNKgzMPS3ABxfACh/vbYWxmyd7seEzdP0dtWyb2bo1w+M0BbXTnfvXrMq8fjPLl7FX75gW+/eoCyPIeBzhoGu6qpr5KRkRxOmiiCUnkqZTmpDHXUk5MaS02BlKykcPLTYkiL8ycl2pvspBAyEvxIinAlxs+KTlUlYe7mxAc4YGuyBS9rI4KdDxIb6Eh+qoBw76MMtJTz+skNxq6c4NxwJ+/fPOLhnYvUlmaTkyHkwuk+vnk+wVeP7sAvP8AvP9FQWYQwMoSroyMoywrpaKjmhzfPuTp6jBxpHAOdNchSwrh9tZ/KomRUynzOjrQjFUdQkC3kwtk+ZOnRpKdGUa/IpbJchr2dMfEJgbS1V1BalsERy92cvzBATFwgBy2M8A1wx9XdhqqaQrp7G+nubaAgLwUvDytKi1IozBMRGeJAgLcF7o6GWB/ayIF9eoQEWGDnYISJ2SaO2u2jua2CO3cv8OTLu6RJE9m2fRPr1q8iMVHIlSuXKCjMwdvHncNHzBkc6uH5i4c4OloxMtIL/My9ezdRKip58/ULbl69RE9HK5mpYsxNDDl5rJfv3j7nb+9f095Uwdj1U4ye6iBK4MaGTTps1V9CgJ891ZU55MqTqa0q5vnTB9y9fY2HE2NcOnuaNy+/5OmDca5dPvdvEfGvvD37LTHYZ0FaZhEbtuxl2cothEYKCQ6LY/nKDSxcsorFy9ZgZeVItrwAWVYeLa1dZMsLMNhlxL79BzE7aMma9VtYt3Er3n7BuHn6YW5hjV9gGB3dA9Q1tiJOyUCSJsM3IJQjNg5s2bYLKzsXbJw9EYhSCYpKZLvRQeborOCT2dr8eZYOn85ZwCcztZg2ZwFfzNRi5hxtFi9cja2NC4LQaHbu2IvJgUOExERTWlVLenYulraObNmxG/3te9m4xQBLKzvs7J3JzMyip6eH3p4uRs+MMDF+i2tXL3Bv7A4Xz44y0NM9NQ7XqFRMxkzqJncMaisrUNXXcWZkmDs3rnP14gVGjg0x0NPNyePHOHn8GCPHhjgxODDFOlw6d5abV69w99ZNJu7cZvz2LW5fv8bt69emRMPYzRtM3Lk91bT06N7E1Ijcl48e8uTB/Smu4bci4oNYeP7k8ZS78AG4/iAiPkSYPrQ1/dadePH0Cc8eP+LJg/vcvHGNO7dvcnfsNuN37zB+9w4T42M8uD/B40cPePrkEefPjdLUWE9ZaTFVleU0qxrp7Gijs6ON5ubmyb2NigqqqqrIysoiNjaW9PR0WlpaUCgU1NfXU1dXh0KhoKGhgdbWVpqamqitrmGwt4cHY2NcvzzZ8X3n5hW+ev6Yr14+5ccfvuXRw3EunD9NS4uKysrJSI9CUUe6NAtfn0AOWVhhbeeI2RFbTC3tMTxog4WdK/KCEk4Mn2T0zClGR47R29FCU10tUqmUkspacsvrMD7swL4DtlgcdWfpmh1sNDBjrcEB5uvpM3vpBuYs28hmkyMYHnHA6KA1MUIJvT2DtKvaUJRW0FhZQUdjHR1NCtoba2lvrKW1UUm7qp7uNhX9XW10t7fQ1dZMb2cbXW3NSNNSiI6KpLKijI72VipLCqmtKKWztYWqslIiQoKJjggnW5ZFepoUUYKQ4sIiKiuryc8vRC7PJSNDhkiYTExsPM7ubgSEBzBt7jTmaM1khtrnqOvMQmPBLBbrabJgyVzUtb5g1pw/MUftEzQ1Z7JggRrLlumwatVilqzUYobap2gsmofmMh2+mD+PjXsNebFOwou1Yl4vDZhkIdYI+UbXgfcz9acqXn+YsZG//WEGv/zuD/z9v6bxrcYhnq9P5dbRJ4xZXGf8wFnGDt9m1259bh19wp0jY5gbbsTCaD1HjTfgaKaPu/l2XPfr42m+DTfTLRzdvQrL3SuxMFiJ4XodtuvNZ82CGSyc+wkaMz5Ge/anLFSfyaL5c1ioMYd5s/+MruZ0NqxZyJYNS9FbOp8VS9RZvUKLpQvnojnvM3Q1p6M57zPUZn2MruZ01uhpo7d0PprzPmOJzgyW6s5k+YIZLF8wgxW601i1aCb6euoYrNPBZPMizLcvx3bvpFtit3cVwbZ7EXkdIsrBhFDLvQQeMMDXZBu+Jtvw3r8ND2N9PIz18TTdRoTjAaThbvByOlxYAU/mUCgJQxhoT1q0J/HBzpTI4lEWpyFLDCHKz45IHxsSAp0QBbsgjfYlJ6Jb0eIAACAASURBVDEUSZgHScGuiAKcEPo7Io30JsHPnhBHM2J8LBGHOiMKciApzBlJpBviSI/JL/GRnkiifUiO8kUS7UdyTCCJAj8uDHfx7O4FsoXByGIDKEyOROBhjbfVPmJ97EgMcqEwOZKsuEBksQGIAp2RxQZQII4g3PUI53rquTzQhNDfAWWOiJRgV8qlUUhCXcgRBZIe601arDeF0ihyJAJS4oLxdDxMliSB1vpq6qtKqCsvoL+hlKRgV5KCXclLDKOuII3ClGhEoV4khftQk5/BxOXTtNeW0NdUTW9zLRdH+miuKUYqjERRkk1SlD9xwa7kp8WQJ46kOC0WRY6YjGg/MuMCCHE/go/dAWwP7cLdwYzywhS6O2pwczAnOcqXwpRoilJjKE6Lpb44g9aqXKryUimQxhMT7EmIlwPZqXH0tSkoz0uno6GSmlI5yoo8Tg11UVkko6Yoix5VJQ0lWeRKIsgVhZIjCqYsPYaStChK0qKoyhbSXJZJT0MRAy2VDLZWMdRZy9//axq//O4P/PK7j+hpLuenz5ahLMukviKLxio5jVVyGiqzp+7D71SVctrKs6iWCanLk1CTnYgo0BllbjJne+vpbyimWp5IY7EUSZQ3CSEuhHpYkhrjizw5nLQ4f4pi3UgJPEJ2gjuSaCfCAg7j7LgXUYIPBfI4eppLUVXIyEkMISnEiSBnM/ycTQjxPYiZ8SqcnfZT11iAqrmE2BhvDuzfgoOtMZkpkYQHOmJ9yADrQwY42pkSHuJMbo6Q+oYCjljuZumKeYSHe5OcHIOrqxVmZgZsWLcYa8t92NuaYXvUGEc7U1YuV8PJfj++XlZsWKXJ5nVaWB3aTmy4K8JID7Ik4cSEOFOak8Sp/maunhlkpLcZZakceUocp/qb6WutJCrIkVBfayIDbQjwOIDz0d1kisMZ7qrnp68f8fjWKKpKOckCL4rSY1AUSmivzaa+KImitBCifQ+THGlPhIcpvS2VhLmZIIl0I9LTiuRwdwIdD3DYcAMJIS5E+NhMAvqSSKqL0uhpqaK9oZSmmkLyMkS8f/sUeD8pHn7+jq+f3qO+ohhVTTkZiUIcj1ggjAjj+9fP+fnbVzy7f53G6jw6VcUIQuyQiv0ID7SiuiyNzNRw/Dws6Wwpob2lDAdbIw4f3EF0pBveXpZIkoMZPduNmfkW9Faq4+J2AKEoEHcvKy5dOcWDx2PcunORh49v09xaTY2iAHmWEFsbI/y8LQkKOIqz3V7cnAyJjbAjIdoeD+fdONntxMHJiHWbtHB0McVgz1pCwjzIkksoLcvDydmOXbt2IhIloFI14uzsSFx8FPYOR5GmJ9OkUiKVJnLu3HEePrzDjRsXgL/x97/9yMWzp2lprCMnM43WRiX8+jN//fEbvn52H0VFDlGhnvj72LJ4iRpr1iyksDCTsbHLvHn1lPOjI9y9fY2//fSeZ48f8Or5U75/+5qH4ze5cmGE4wPt/xYR/8ozOWCNnZM3CUkZzNdexn7zo8SKUrCwtGfD5p2YW9iwYtV6Nm7ahiQlHVVTG329QxTklxAdI8Q7IAQLawfWbd6Bpa0zabI8ZLnFJEtlFJZVkVdYhqn5EYSiZLq6+wkKDkdrwWI2bNRHUd9MkjQbr+AIVm3eycfT1ZmmvghdvU2oLVg9tROhuXANC5asY/0mA8zNjhIYEEFCtAjLI7YcOWpHWGw84owsvIPD2Gd2iJ17jTHYs5+NWwzw8g4gQShGqaxnZGSEy5cuMDF+m+fPHvHi+eOpgbju9jZ6Otrp7+6ip6OdjpZm2lRNNNUp6W5v4+ypk9y5cZ07N65z7vQpBnt7pp4/1t/HqRPHOXtqMh517dJFbl+/NhVJ+uA4XL98aYq9eDB+l7u3bv7T8vQHEfFBDHwYu/vtSvX/Xqb+p2jSP0TCq+fPePf166maurevX01B2c8eP+L+3TGuX77EhdEznDt7hmtXL08tU1+7epkb16/y4P7EVO3rhfNnaWyoo6y0mNqaKlpbVHS0t9LaomJ0dJSRkRGGhoZQqVRIpVICAgKIiIggKyuL9vZ2mpubUalUqFQq6uvrp+p1uzsnV0YfT0zw9OE9Hk6M8fLZI77/9mu++8sbvnnzkpcvnjB25zqXLl3g4sXzjI6eo69vgNKSSmJihfgHh+EdEMIBa0cMD9pgfNgeZ98wCisU9Awc4969e/R3d9DSWEdDvRIHR2cOWtqQX9nAEUdvrO08EUty8PSPwsYtiIXrDJimswqN1TuYuXQ9n2otY+XOfWzYacyho86Ik6VUlFXS2dzKQHsHQ13tDHa10NfeRKdKSUeTgk6Vkq7WJrrbVAz1dTPU101fVzvDQ/2UlRYTGxNFcVEBba3NlBflU1FcQKNSgaKqEqkkmfjoKMSJSUhT0wgODCI/N4/q6lpyc/ORSjNITZUiSZYiSUkjKCKMg7YW6C7TRXOxOl/M/RT1BbP5dMYf0Fg4k1lqf2L67I/47Iv/l08++z0zZnzM/PnT0dGchab6dObO/5QZan9mrvYsdPUWsnTdWm44vuOGwzeTi9NLfHixTsKzTdk8MOzm68VevFnkwbfzzabg0J8/1uD9zM280gtnzOImt60fcevoE25b3eOO5ThGRtuwsjDC3nIvDocMsDfbwlGjtRzZpYeb6SQ74LpfH2fjzVgZ6HFklx7m25disGo+W5bORU/rc3Rn/wmdOZ+yXHsOaxZpsWqBFku15qI+808sW6SG4a4N7DVYz5IFc9DRmIbe0vksXTiXBVoz0NWcjpb652iofYqW+ucs0pnF0oVzWbpwLou0prFI63MWa33OIs3PWKb9OasWzWTLinlsW6WBwar57F2njZWBHta7VmKxdRGeB/WJdz+AwN6YOHszBJbGhFrsJfjgbnzNduC+bwsexvr4HjQgxu0wWdHekyD11SXw+nPSBB54Wu8hwNmMKH97ctIE5KUKSIr0JC7IiTBPK8I8rZBEeJIS6UWOMARJmAfCACcS/BxIDHRGJvBF6O+AONiJxCA7UiNdKUoJJT3Wm+QIV+KCHBGGupAc5U1CqCvpiaGkJgSREhdMVKAr2akxFEhjkcUHkuBnT0V6LAp5IvG+doQ5HyLW22bS6fB3IN7XDlmMH/L4QDKifAh1OshgfRE1WUIyBZ405AopEgXTkCskI9qDUmkEKQJX5OJglEUpDHcpef/6IQ1V+USH+hIe5EOQryfRwT7EBzijkCciDHAi0t2KhqJ0cpMiaK3KpyI7mbIsCenx4UQFepAtiaOmKIuTfa1cOXOcAHc7hAJ/KvPTSI7yRRTuSXmmkMGmctIivZHFBpAY4kpGQiClmUICPawQx/mTnhxOYkIQbg7mVOen0FCUTrVcTGVWIoqCdMpkSVTkSOhTVfLi/g3OHe9CnhbPqcE2GioLqCzIJFMSy8hAG7VleQx2NaIokVOZn8ZgczU5yeEEOZhTKIkgNdKTfHEYtTmJKPLEVMgSqJCLaKnO5XhH7W+YokV0NpbQ0VCMqiaXxio5zbV5tNcX0V5fRFtdIa3KAppr82hR5NOqLKBDWchgQwkKeRLpUb6UpEaTIwxhuKWS/oZiKmQJNBZLaS7LRBLljTDUlVAPS6Rx/pRlC6nKE5MZeIQcgSP5Ii+ksS442ezA2X433W2lqBRykqK9iQtyIjHEhcRgR5LCnEkItcfDbhcHTdcSHGSHq9th9uxay4Z1C9iuv5T8HBHnT3ViY7ELQbAzRw/vxMP1EHsM9Ni4QZsdBstZtUYdk/2b2bBxCa6uVoSFeeHn58TO7avZsG4RRyz2Ynl4D3t3rWX/vo2EBTiwZ8dyIkMc2bpRB/0N2rg7mCBPi8DadAvpCYGTTlSZjNvnj5GbEkNihA+BrlZEBzgR4WNDdKAt4T6HCfY0w8dpDzHB1pRmx5MeH4BMFIzA14bijBjqCsV01maTGe9NtsiHtCgnZPFuJIZY42u3HZ+jWxnqrCXY2ZAIz0MUSyMRBjuQGOqEx1Ejgt0skET74GFjzFHznchTowjwOEqorwP89R2vn47xYOwib57fo76ikMGOZk4P9lCSLSMrOYnGygpigoNoVdTALz/z4zcvePfyPl8/u8Vwv5I8mQB3xz34e5oSJ3Dj/Ok2jvcrOTGgxM/bkthod0KD7HF2NGar/iIkyUEcOKiPiekGjtruxdX9AIb71hId50Nbh4Ki0hxOjPTQ0qbAy8eebTtW42hvxuZNC/F0O4ijvREB3haEB1vj7rgHW8tNeLnuJcjvAKbm69iwRYf9BzZjsGct1jb7sXOwoK+/k2SJCF9fbzo720lJSSYrK5OTp47T0dlCcIgf3j5uSKWJ3L9/i2++ec6pU4O8e/uKF8+f8PrFl3zz6gVfv/iSk8f6uT92nfHblxBFhxDk44D1ob1EhHiwZs1SXFwdePToAfALr756wQ/vv4Nff+HF0ye8ffWCidvXOX2sl4zkGOqr8zk70vlvEfGvPDtHNyKjE4iOS8Ta1omu3iG6eocIF8SxYtV65qpr4+HjT2JSCvKcAhoaWzh95jxlpVXEJ4ixdXDFxOwIu/aaEh0jJEmchiwrj7z8YurqVeQXlODp5UdP7yAFhaW4unkRGyeiuKSCzOx8Nu0wYtm6bWgvW8eyddtYvm4HM+cv4Y9fqDNHazlzNJeitWAVuotWsW/fQUKCI0lOSkWckIyrswc+vv6kZWWRLM3E3sWdPfv2Y3LgEKFhUdTUNlBSWsnx48OcPXuWc+dGuTdxl7tjN7l6ZVJMDA8NTo28fQCej/X30dfVSX93F22qJs6eOsnYzRtcuXB+6rUPoHR3e9tUu9OdG9d5ODE+tcvw+P497t8d4/H9e1PMxY0rl5m4c5vH9+/x5MH9Kefgy0cPeTB+l4cT4zx7/GiqqvWDCLk3dmdqtO6DyPhwH9qXPjgSX798wffv3vK3n378RzPFN7z7+jWvXzzn8f17XLt0kWP9fbSpmhgeGuT8uVFuXL/K1SuXOH9ulCuXL/Lk8UPef/8XHj14yLmzZ2hva6FZ1Uh/Xw+nTg5z4vgQvT1dtLW1MXr2PBcuXqajs5vKqhrKy8vJzc1FKBRSXV1NbW0tbW1tDA3209U52ZDU093JtauXeTgxzv27t3n39Vf85e0r7t6+xsTYDb56/phH98c4PzrC6Jlhbly/ytjYGKdOnaGhvpncnEJEiSn4BIYTKUzBI1CAyREH1m83Yp+5Ndn5xYycPM29ibucGBygv7uLwsJCVqxeh956fTqGRvEIisZgtzlRsclExkiIl8jZYmjBzIVrUVuxmY81ljJPbxOzFq/ij7M0WbB8HQZ7jDE/cBhhTAKtDQ2MDg1waqCTY12t9LU20tNcT09rA12qBloblfR1tjE81M+x/h4unj1Na1MjImE8OfIsaisrUFaVU16UT1VZKc0N9TQqFRTkyElLSSUtJZWQoGAUNbU0N7eSnp6JRJJKYWExmZlZhIZFkCAWsmnbRvaa7GbNJj3mak5Hd+l8Pv7892joTGfarI+YOfdjps36iE+n/SczZv8Zbd05aOvOYY7aZ6hpfIbOEjW+mP0Js7Xn/oNduMkNx3e8Wh7MVyujebZRxou1YsYsrrPJyIR3mod5P2vb1JL1j1+s5tmmbO6ZHGOPmSm79hly6+gTbto+56CZIc425ng5HMbZYi9H923CZt8GjhquwcpAD2fjzTjsXoeD4QYc9q3HZs9qbIxWY7l7JXvXamCycSE7V2qweck8tizXYufapWxbu5SVCzXQmvsF2vOnobdcg317NrFn13oWas9EXe0TFmjNQG3On1ikMwvN+Z+jPf8LFujMRFdzOhrqn7F04Vz0Ny1hkdY0lupMY4XuDFbozmDNwplsXqHOzrXa7Fmny8EdK9m9SoPD21fgvH8Th7Ys5sAmHTxMNxFsuYtoGxMiDhsRenAPQea7EHnYIo8LxX3fFvwtdpPgbgkvZsCTOdRkxVMpiyVfHIKv3T7crffg52hGUoQ7wlAXovxsEQY5Eex8kEDHA2QLg0mP8qU4JQpZbAAp4Z4kBrkQ7+eAKMCJQDtTIt0siPc/ijjUkdzEyfXmtGhPRGHOxAY6kJ0UQlyIE/LkcDKEQeSmRJGeEExGUhjS+ACSw9woFIeTLvAmOcSVPFEIqeEeRHlYIQ52QSFPJDPal1xhMOJgF+TxgZSlRXPjRBtpEZ7IorwoTAymszyD7upsGguSSY10RxjsQIVcSEFaFHUlk2vOD+9c5K9/+YquZgXuDtYoy/KJD3InwM4MuSiErIQQlPmpyJMiqMpJQRzhS1WulLyUeGTiaAQBbsSGeBPs6cBAWx25aQmkxQWTnxZDpLcdqQJvqrKTGG6pJNbHjpLUaFIF3gQ4H8THwRxvp4OcHW4jNzMOexsTpOII2hUFHGutRpGXQmq0P1U5KRxvU3C8Q8lgaw3PJq7x/vVjaopkDHTU8WTsMpdO96OqKaa+Ip+n49cYPdZFS20xrTUFtNXmk58qINj5EDbGm8mM9SMvKZSKzDhqc5M40dVAu7KIb3Qd+H72jskygmlraa7Koa2ukA5lIU3VOTSWZ9FQmU2fqpyOhmJaqnNRlmWiKJKiKM2YdCFq82kuyWCgvpjC5EjK0+MoSY3mYn8TrWUyiiQCmksyaCnNJC3KB0mEJ7F+9uSlRNJWk8OxjkrSA49SKvRF6GtJpJcFRw/qI00O5svHlykrliCM8sbdzoRIX1vCvaxIifZEnhyIp91ewgKs2W+yCQvLPRibbMHSypB9hhuxtDCgKEdMVloUQT42xAu8iBF4csBMH18fS2ztjWhqLsTeyfT/Y++touJO0H3ti7POzO7ppLvTcSXu7p4QJQQJ7u5eUEghVRRQeBVQaAGFu7tLAklIiIe4u3SS7k7LzN6z957zfBdMOLO/czuXc/GuVWuVXP+f+hmah7ehqbkNa+tThIg8CRA4YWp8HFGwG0anNLGxPIGnszFOtifZvW0xni6GCLzMsLM8hsDDFDdrLRxNDhHhZ42XvR5O5scQupmRGheEq40ODhbHsDE8iOHxTQicdQjzNSZF6oJEYES4lwExAbbEBNgj9jYnyPkU0f42VKuiaCyMJz3aC1mgFaXpImKEFvjYauJkvAM/+8O01OQhdNEmzMsUD+sTeFmfID9FTK48nFAfGyz1DuLpYIgk0B1vR1OCfR1oqlLT11ZNpjwKcYgXvu7WBHk7kRwdjjpDTm2JGhsjAzrqanh6e4zPb1/T21LP6c4mBjvrSEsIRxbuSYzYjZQ4P4L8zLg22sGDe8NUFMtxcdLDw82Q2BhfJBFu6Ghv4+xwI7mqGOwddVFmSAgMdkDv1B5MzA5x9NhWLKz00NE/QnllLh8+PSMzO4HYhBDUBQqUaRIOHljDKf3dWJgdwsRoL1Zm+zE13IW58S7sbI5g53CSPftXsX7TAvYeWM/a9QsxMNIiMSkaC0tjnF3s6evvIjQsiHx1DvUNVZSWFZCQGIUiJQ5/fw8KC7M5e7aPR49u8fbNc16+eExrUy2S8GASZVJ8PVyoLMknS5mA0M8V/ZMHsTXXoamhhLLyQq7duMzvv/8K/I1fPv8E/I0Pb9/w+vkTPn98z7OHt8mQyyhVp5GaGM7t6/3/goh/5g0M9NHQUEdubg6joxf44eN7zgwPkZauxMXVHUcnF3LzCklKTsVPEEhKaiZJinS8vP3xDwjB0cENoSAEZUoWmalZKOVpJMoSCA0KRpGYRH6OivQ0JRnKdEpKyqhvaCFTlY+jiyc79x1m1aa9rN1+iPnLNqOxYivL1u1kzsK1zJq3gumzF7N2w3ZWr97M1i27cHFyR+DrT3yMDHFoGGHBQRTkq0lJSSEoKAhPT09CQkKIi4sjJyeH2tpazp8/z7nhswz093Lu7BD3793h4YN7XL50kXNnh2hqrGfk/Fnu3B7j6pVLDJ0ZZKC/l4H+Xvp6u7lyeZRrVy9z9colRs6fpb+vh7a/18M2NdZPrE7fvnF94iH/C0D8IwB8sS/dv31rYgDuiy3pi6rwRWH4YjX6Mnr34M7tiezEgzu3eXTvLi+ePP57puEuv/7yI29eP+f9u1f8/NMHfnj/mn//y6/8+suPvH/3ivfvXvH2zQseP7rH7VvXeXD/NteujtLe3MBATze9nR30d3dx4ewwt8du8fzpM16/fMXL5y+4f/cBZ4eG6WhrZ6CvfyIUPjI8RG93DyMXRhkYOsfg8HlGr95g5NJVmlvayFcXkp2dTWFhIV2d7XS0t1JWpKasSE1naxOj54e5d+sG9+/d4s3rZ3z++QO//vyBj+9f8f7VE14/e8CLx3cZuzpKR2sDp/t66e3uQanMIF2ZTXFJJbL4NARhMsSJWbj4hbJ931Es7ZzQP2VMdmYWN69e4urF81weOcudW7dpaW1n8459rN6yFyM7L5x8QrGx90CZnoO3XzCe/qEkZqhZteMgf5y9hEVb9jF33Q7+NHcJizfsZNn6bUyZMY/FS1ZiamJJljKdkb4urg31cL63nf6WOvqaa+lsqKS1ppzOphoGOlo5O9hLf1c7Q/09jJ4borK0iNTkJKrKSqkuK0adk0F+TiZVZcU01FRSUVJIUaGastJi0pWplJYUUVlZSXx8PCkpKeTl5REWFkZISAgO9tasW7eMnTs3smDBNObMm8LCxTNZsWoBs+Z9M17tOmcSsxZOZfaiaUyd+w2TZn7FlHnfMGfZTL6f8W8sWjGXpasXsmDlQlZu3sQ9w2vcNns8YWl6fLyVF3tV3DZ/ypING7hneI2PK5zH619XunLP4Ap3jca4r3+R22YPMTbSx+ikFqeOauJnb4HIzY4Ae1NstQ9gdmQ7djr7sNfdj8Xhbdgd3Y7N4c1YHNqI+eH1WBzZgPmx9Vgd24T1sU1YHFiP5ylNzA5u5tiWZehrbmf/9jVozP+OBQu+Z/GS6SxfMZu1q+ezavU8ViybxaLF01i8cCqLFk9jkcb3zJ33DbNn/ok5cyezfOlM1qxdwOqVc1m66Hs2rZjLlhWz2bZqLhuXzmDjkqkc3bYc4yPbMDi4ESfDQzgbHMJJ9wAupw7geHIPBrtXYrhzBW46e/DQ2oWv9l6CDI7ic2IfiZ72FMZLcDm6Gy/dQwSa61CeJIYz2+H5HJRSX4JdjHA1O4LAQQ8H/T1kywSoE0UIbHSI8DDHz/ok/vZ6yIRORPraUiCPIDVSgDzCB3mE37jnX+SFyN0CWZAjMYF2yILsiQ12ICrABrGvBVJ/a+JFLiSFu5Mk9iQ+zI2shCAi/KwJ87FE4m+LMtqPzBghZenRVGbFkh0bRGygM1I/O8Te1ojczFAnh6OKDyEjOoBUiS/ycC+SQj1IDvNEEeFNboKIvKQw+uvVNBQoaCpKpbc2j6H2cuqLUsmTRxIf6s2/f3zGb+8ecbGvldH+NuSRIdSoM8iKj0ARGYA0wIW06BAqcuSkRAcTKXRDJZfSVJZDcqQQNyt9kiQByCODKclM5ua5PtQpMTieOkS0nz2R3jYowrxIE/tRKJegCPchWxZMdlwILuZaGGvtpiwvmWA/O8KETlSXpvP22XX6msroaShBGSOiODOB1/evUJGroKehhJaKcTDobSyltjCdrORIOmoKGLvYz9meJpoqcslLk5GjiCItLgxlbAhlOYk0lihJifLH1eIECrEPhSkSiv7eznSmvYbmsiwaChRUqOKpzE2kIjeZ+kIlnbVqeuoKaa1U0VyaRUtFDqdbyumuL6SlLJu6IiX1hUoaSjJoKsmkqSST3toC2kuzqciIRxHuR358BDcHWnk80kNNRhw5UYFUKWWkhHuTExdMtL8DjoaHSArzJCNOSFGsCLGrObEBzsSK3LEwPIQ6N4k8VSIjF7o4d76D3u4aOttKiQhyIsTbkliRC3KxO35uhoSGuWNmpYOJ2QkOaG7huNZu/AT2hIm8iI0Kwt3ZHEd7I7y8bXFwMkHf4DCunlYEBLuhb3SE4yf3oqW9F3NLHfRPHcLY8ChHDm3B3cUUeZwIoY8NEpE70jBPTh7bQrjIBW8PU5wd9BB4mZEc6YGr6QHsTu0i0P0UYQIz3B2O42p/DG9XHbxcTmJ4cgO6mivwtNZEYHeUEMfjZEucUUldSRZakBhogTzYlkgvQ8JcdcmN9aYyKxyF2IkUiTPJ4Q4kix2JC7Mn2PMULhYHaKzJJ8jLEInQhoq8OIbaS7h+rpVbF3ooyUmmMDMJka8zleoM0hOl9LfVMjrUyc8/POH5wyv4eVjh625OaZ4CWYQfAZ52hPm7Y2OsS1q8lHeP79NWXU5WUhyXTvdQW5yDNNibNJkIL0cDokNciApzIyLEGQ93Y5wd9HBzNaSoMIkb1/sQR7gTF+tPW2sxuSoZ2id2YGZ6hLhYIfZ2uhw5vIl9+9fj6W3LMa3daB7eRlq6DGc3U0zMj2PvZIi1jS7OLkbs2r0Sewd9jmttZ9OWBWzasgAt7W3o6O7h2ImdHDqyna3bV7Jh0xK271zD8RN7MTHTQUfvMF4+jji5WCIIcMPP35X9B7cRGx+Bjt5hfAUunDqlhZmZPrm5SuzszOjuaOTpo9sM9LYRFiLA18sZL3cHoiRBJMRGYGNpwNZNKxk938vPP77g51/e8t//5zf+46+/8OnHN8B/8Pnze8bGLlFbW8rPn97w689v+f3zG37//JofPzzi91+e/gsi/pk3cv4MVy6PcP7caV6+eMyPn95z6fIIHR1tVFSU0dDQQGlZBXKFkvgEOcr0HKJjk/D2C8TbJ4CwEAmqjDzEIglJMUnESWV4ubgRGxGJOCSEmrIySgoKycrIHF/YlcagrW/EnoNHsHTwYPai9cxZspl5S7bwx2/nMen7BUybtYTJ384dz2SsXIeevhGuzm54e3oh8PYhKS6WdEUSSkUSSoWcnOy/j40lxJGiSCYvN4emxnouXjjPmdMDDA+d5uzwGW5cv8qrl8+5f+8OnR1tFBcVTFh3Hj965INvvwAAIABJREFUwJXLowwO9DE40Me5s+N++ps3rnHzxrUJwGhrHR8Qa21poqe783/UsT5//IgXTx5PAMCTB/e5O3ZzYu36Cwh8USdePn3y/4zHfXn95TdePn3Ckwf3eXDnNg/v3uHRvbsT33/z4jlvXj/npx9/4N3bl3z6+I7ff/uZZ08f8vHDW354/5pnTx9y/94tLo2ep7OjheamOobO9HP50gjDQwOcPT3IcH8/586c5ubVKzx9/IQXz55z9/Y9Ri9coq+nn/bWDjrbO7g4cmECiC6fP89AXz9NbZ0Mnr1ATWMrxRU1dPUNUlFTT15+AaeHztDS1MxAfy91VeWkyRMpL8rn8sgwj+6OcWfsKo8f3eXtuxd8/vkDn3/+wE8/vOLDm2e8ffaAFw9v8/rZIy6dH6aloZ5CdQG5OXlUV9XT1NSFuriOsLhMXIRSjupbsGH7fmztnLAwMychRspQTycvH97j+qULDPT1k6NSs3XPYZZt2MXijfv4bt5Ktu86iI+vEA9vIZpaegRK4nEJDGf5Dk2+WbiabxetYfry9UxbvIZpGstYtXEnazZu59BhLXKzsjnX08H1Mz2M9rcz3NHAUGczg20NdDXW0NtST397CxfPDDDU38PI0CDXL12go3k8/9DWVE9LfQ3lRfkU5uVQVVZMXVU5laXjoevKijIS4mPJykynrKyMjIwMsrKyKCgoIDIykuAgIfo6x9mweimH9m9jw9olLFo0k2+++99MmfpvzJn/PVNmfs2307/i25l/4ru5k/lu7mQmzfoTk2b9iW/mTWbajK9YsHga8xbPYu7iuazavIFbli95oHOG5/vVvNqZwtPD1dwzvMayTZuYu2wpi9YuZ/vBHdy0+cAjrU7uGt/mps0H7hlcwdXFCTtLUyz0tLHX10Lq44bE04EAKyPstfZjcXg7dif24qB3EHvtvX/fU9iImeZaLI5swFZnK076O3DU2YaD1mZ0N2vgeHw7Vgc2ob9rLSbHd3N43waWLZ/F0pWzmTf/WxZoTBkHhr/fwkVTWbhoHCI2blrC2nUaLFk6g9lzJjF12h+YPuPfmDvvG5YsnMLiWZNYMXcyW5bNYvdaDfZtXIj+gY04GBzCyeAwFlo7EdobIHI0xt3wCO4GmviYHsPb5Cg+BocJMDyMj84+/HQ1cT2ykyhnS1TRoTge2oGX7iGkzubwfhpNqiTqsxPIjBLgb6+Hw6n9uJsdRWh7koL4APJiA/CzPI7Y3YQAG20C7PSI9rMlKdSDGlUCOfEi4kPciQ3xJDbEk+hgd9ytThLhYzluHYr2ISXSk5hAO8K9zZD4WSILskcWZE9CqDNxIY4khDqTGSugJF2Mr502wW6GZMcGUZkVS1V2HJkxQhJC3EgUuSMTOhHiakqUwJ6EEDcyogNIj/InzMMCF+Mj+NroEhfsSltZBrycTVVeEmKBPVGBzmQliGgpy6ZIKZuoXK3KTaE8OxlVUiRZ8RHkJErpb6xAERVEX1MZowMtf9+YSCInOZKU6GCUsaFc7G+mJCuRXEUUYn8XynKSaSzNJi8lmqQIP+TB7mRH+pHg74Qy3AelxI+SlEhSInxJEHkgj/Ah1Nsa61OHcLE4iY3xUfw9LcnLiGGwq4pbF/rorC2kQBlLQ0kWHTUFE/WunbWFlOUkExXkwZ3RAV7cGeX62S4e3zhHXdF4biI5Wog8JpDWShUjvfWUqxLIT42kJFNGqLc1CeGeZCeKyI4LpjBFQn9LOU2l6TQUJlOtSqC5bBwIWstz6KkrpLu2gJaybBqK0mkszmCgqZTO6nyaSjKpL1TSVJJJW4WKjqo8OqryaC3NoqkonVqVnMzoYBKDPClRRNOqTqU4IYJmlZzq9FiyYwJJCfcmxNUURwNNfO10kPhZEydwISdGhK+1IfGhvng4mFKYl0JoiCd37l7kzbsHPHl6jUcPLlFWrEAc6ESQpymhnmYEepshDHQkPiUCBxdT/ITOSKQBSKOEmJuewNXZDD8fe7w8rImKCsLByRRhiAcbty7n6Ml9OHtZcUJ3Pyd1D6Crr0liUhiD/Q2kKSQIPK1xdzTEx9UUU/0DWBgeIsDHEkmoKwIfS/y8LfD3NidSYIW/gzau5vsROGsj9NBDGm5LaKAZ7i7HEHjp4u5wBBvDrXha7cfP8gCBlprIBebIBeYUx3qSI7EnNcQKscsJhFYHSAw0IzfWk7ggC8I9TxEdYE5MkBVBHvq4Wx/Bw+4YYQIzEiNdEfmY4eOoQ2SgPdIgJxRRQoqyEokK8UEs9CQrOZq22hI+vnzA68c3+eHFbe6PDZOhEFOiTqSjUY06KwZXO306Gorpaank06uHPLt9jdqiXF4/uAX//Rf+/P45lwc7UMmlZCdJiA52JybCk8qyNBITAnFzNcbe7iT1dbmkpYoRR3ji421JoNCB4CAniosU5GTF4eVhiZ2NHoc1N2Niegxff3sOHt7MKaNDePna4ORqQnVdHmKpH85uphw4tIl1GzU4cnw7ljY6bN2xnBM6e9i0dQkHNLfg4+eIv9AVXf1DWFjpsWPXWoxNT2BlcwovH3u0tPdx/MReDI2Po6t/CFGYD2YWOujqH6KqphAvLyfMzPTx9nZGV/coxgbatLfUMjoyQG62gvaWavROHsLE8AT+vi5YW5xCFOTN3/7zF/7Pf38Gfue3P7/n06fnfP78lt9//8CzZ/d48uQOzx7f4eWz+zy8e5XzQ538+tNLrl8Z4NH9fwWr/6n35OEtfvzwivdvnvPhh9e8e/uSsZtXuXH9KjduXGN0dJTa2lry8ws4fWaYjs5edPUM2bJ1J2nKLJISU4mMiEGZmklYUDjS8EhUmVnIJFKK1QXkZecQJ4snKysHaVQsO3YfYNX6rZw8ZYqWvgWTpy9m5oL1bNxxnBkL1rB09Xb2HNBm3YY9uLj74esXSI5KTX6umoiwcHIyMmltbKChuoI0eSLZ6UpqqitpqK+ltKSIkuJCqirLaWlu5MzpAVqaGxkeOs3VK5cYu3md27ducvHCeXp7uujt6eLa1cvcGrvB9WtXGB4arwA9d3aIq1cuTcDDlcujnD83TFdnO3W11dTX1dDf18Ol0QvcHbv5P5SFLxakR/fu8uDObW5cuTxR23rn5g3u377F4/v3JvIN/xh0/sesw7NHDycanf5Rxbh/+9aEIvH04QN+/PSB9+/e8PHDez5+eM9f/vwbDx/c44f3b3n39jWff/6RsZvXqa6qIF2ZSnlZCRcvnOfe3dvcvHGNs6cHGejpZqCnl0sjF7h35y73797jwvkROts7yMrIJDdHRXVlFacHBrlx5SpXLo7S19VJfW0d2XkFFJVXk5lbQG5hKe3dfdQ3t1FUXEpzawu93T00NzWgylSSmaagp72Zx/du8fLJAx7dv8Wrl0/58PEtv3z+yC+fP/Lrj+/4+cNr3r18zNMHtzg72MtQfw81FeXk5qioq6mns6OX0tJaZMlZeATFcNLcnZ1HTrFt7xGMjM0xNjTC292NypJCOlsaGRke4sL5EYqKy9l/VJfvF6zme40NLF6/l4VL16F7yoTA0EjWbd+DlYsvsZn57D5pwneL1/Ld4rXMWLGBKRormbFoBUd0jbGwdcbC0o7YmDgGO5q5PNjJxb4OhjuaONfTxnBXC70t9fS21NPT0sjo0CAjQ4NcGD7NjcsXGervobG2hu72FrrbmqmvKqOsSE1laRG1lWVUl5dQWVFGTXXl+AaGMpXS0lLUajWZmZlkZWURFRVFgL8fpkZ6HD+yjyOau1m3bhnbtq1j1erFzJrzLd9P/xMz50/h2+lf8fXUP/DdrK+ZsWAKUxd8x3dzv2bynK9YvGQ6K1fPZ/GyeSxarsHGXVt5pNXJA91hnh6u5cnRRp4ermbm4qXMXLSQ2UsXMl1jJtPnTWPW4tncNb7NPcNr3LJ8iZuPF8IAAbYWJljqn8TL2gSJlwuB9ma4G5zAVmsflkd2YHV0BzbHd2GntRv7YzuwPLgB4/2rMDu0DpuTW3DQ3Yb1sQ2Y7lvBnoWTMdi+DMPtKzm5bSV6B7ewZ9uKcWBYNoO5876ZuPkLvkNj4fcsXDQVjYXfs0BjygRMfIGLBRpTWKAxhSVLZ7BqxSyWL5jCkjlfs27RVHasmc/21fM4sGkpepqbMDm6HUcDTTzMtfAyP4GnmRaeJkdw0NmDh/Fhor2sEDsZ4mVwEE+9gzge20m4kzlZUSE4a+1FaHYShb8LKQGuqKODKE4MJ0nogr+VLgJLHYIdTiHxMCVX5keGxAtfi2NIvM0JctJH5GKMzN+eVIkvDWo5uYlhhHlaEeRmSZTQlfhQb4SupgidDUiOcEOtEJEe40ukwAqRhzFhXqaIfS2Q+FmSEOpMUrgrUQE2lGZI6K3LxtPqGP6Ouv9DiVDFh6CUCsiIDkAe7oXY25oUsQ+KiPF/sYtSJKSIfQhyNkbkZoZC7ENpejTFGdEkiX1IjPCmtkBBSaaMWnUqcon/xD/mqVHB2J46SriPI1nxEQw2V1FfmEVxZgLlKjnXz3ahTpOhkkspzkygMD0ODxsDhjpqyEyIoCQrEV9HU7ISxajkUqKCPHC31CU11AtFsCsJAc5kSgTIQz3JixeRLg0gPsQdkbsFeQox2UkROJgcx8VaF2mIOxWFKQx2VdFYms2Z9mquDXfS31xOVX4q96+coaZASW1hOnkp0TwdG+F8TwMtFbn0N5dTX5xJgTIWmcgbVaqUp3dGeHR9iK66AspyEinNTqC2QIFSFog6VUJ5ThxqeQRFqZEMtFXSUp5Ja1ka9Wo51fnJVOcpqC9U8tvM3bRX5tJSlk1TSSYtZeNWq46qPBqK0qkrSKO5NIuOqjy6atR01ahpq1DRWKikIT+V4pRokoK9iAtwI1sqRB0XSk1GHOkRfmRI/cmMCiBLFkiK2IdgN2NCvS0Id7MmWyYiJsCdJEkAFflKEqKD8XKzoroyl4sjPdRUqVBlxZEo8yfYzwZxkD2+Tvq4OZwkLjGQ1JxoIqR+KJRS/AIcOGWgyYnjO9m8cRF6OvsIDHDC28cOzcPbyCtMRRDowqETu9iyezVZuUns3rcWL29rzgw2cW6olRxlFMZ6+wnytcXP1YzWulxkYi8sTQ5hpLcHcbgrQn9r4qSeSP2t8XfQxvzEZtytj+BsqUlUhB3B/sZ4uGhhY74bf09d3KwP4my8G4HVQaSuuqginMmPdKMwxp38KFcKYtzJljgiD7REIbIhOcSWUHc94oNsUIidiQ+1Q+imi7e9FiFeRkQF2RAVZIOvow4+DifxdzbA3Uob42O7CPVxIMjDBlVyNLEiP2qKshhoq6I8X06JKp4iVSyxEi8SY3xIkHqRnhREdJgbtSVpdDcVk5cmQ5UiozhbwWB7HV0N5eQoZFw710tFfioFGfGc66snOsIbJ8dTnDvfRntHBVHRAkJE7uzctQp3Dwu0TuyisamICxe7efL0Gk+e3sDH1x4nZ1MixH4YGR9DV1+TY1q72bt/I5u3LkeVJ6e6Vo26MA0rG30OaG7B2FQLZ1dzAoPdMTQ+RoREgKm5Nq7ullTVqIG/8PnXdzx4dIPu3iZOD3WSk5tCVIwIYZAn/kJ3vH2d2LNvM37+rujqH8HS2gATMx309I6xefNqDA21iYuTkKlM4OyZLl48vcONq+e4dnmYMwPtjF07S21lPp6uVkjC/Hh49zLwG7//+pb/+q9fgL/w17/8zIun9/jw7iV3b12jsaaCh3duMnK6h2RZBIwtJ8TfhZSEsH9BxD/zfnj7jF9/fs/bV095+ugur5495sXzxzx7+pjHjx5w785dqqqqqK6upbq6Fl+fAEzNrBBLosnLL6K6ppG29h4KC8rIyy0kT1WAIjmFVEUaCXGJBAeGEB+XTFR0HPZO7hzVPsX2fUdZt3U/y9fvYsrs5azYsBfNE6bs0dTF2t4bQWAk9k7eJMozKC2rprWlk0J1ESFBwVSXl9Ha2IA6J5MQoYDqqgq6uzro6mynvq6GhvpaGhvqqKosp6K8lOamBs4On+Ha1cvcvHGNW2M3uHb1MteuXubhg3t0d3UwONDH0JnBCdVi9OIIV69c4vKli5w5PUB/Xw8d7a001NdSX1dDV2c7ly9d5OGD8SrWL2Hnl0+fTNiP7o7d5PaN61wdvcj1y5cmmpoe3bs78Z2XT59MAMSXRqYvrUzjWYG7E9sSXyDky+/eHbvJw7t3+OH9W16+eMbPP/7E2zev+PzTzzx98oiPP3zg+bMnXLo4SmtLE4nxCQgDBCTExVNbU0V/bx9nTg9w8dx5+rt7aG1sor25hYG+foZOnxl/+G9solBdQHFhEbXVNfT9HTQujVxgsLeP5sYmFMpMAkLCiZQlkJKRgywhmYycPCoqq0nPzKCyvAJlWgqpyQm0Nzfw6O4YT+7f5tHdMT6+f8XHD2/56ecP/PrLJ3795RN/+eUjv//8Ax/fPufF47vcvn6Z65cu0N3eRnFhCWWlVbS191BcVosoMpGjBnZsP2zE5v3abD+ghb6hGX5+4w1H2coUBns6x6t76xuJT0rFzN6DtTuPMH3xZuav2sGiZes5eFgLcXQCB7T0OahthLGjF8t3aDJ7zTZmr9nGpPkrmLpoNZNnLkRj5QYcXL2JTUglRZ5KT1MDF3pbOdfVQl9zLYNtDRNKRGdDNe31NZzr7+Hc6X7ODvYxem6Iof4eWhsbaGmopbuticaaCipLiyYgor66gtqaKmprqigpLiQ7K4OCggLy8vJISkoiOTmZhIQEQkKCMDM1IDo6jJAQP7ZtX88CjZks0JjJ/IUzWbFagzkLpzFl5td8PeV/882Mr5g+91umz/+OqXMnMXXuJObO+4bFS6Yzb8FUZs+bysIVC1mydhXLN25iw67dzFu+kkkzZvG/Jn/D5BlTmb1kLvOXzmP2ohnMWDiTm7afuG3+lHsGV3DxdMXB0QYjPW0sTp1E4GSD0N4SNyNt7E9o4qhzAEedA1gd3YHpwc2Ya27C+cROHI5tw+bIRqyObsTq+AbMj6zFYM9SdDfP5+CSKRhsXYrBthWc2LKMw9uXs3H1HOYv+IYFi/8vLHwBhiVLZ7B4yXTmL/iO2XMmsXnLMlavmc/SZTNZsnQGS5fNnLgVy2axZZ0GS+ZNYtGcP7FS4zuWzZvMynnfsHHpNLatnIWT0WHs9A9gr38Ad7PjuBodwvzoVrwttFDFBpIsckNgq42P5Qk8jA8j8bQhJz4cH6NjRNgbk+BtT5ynLdkRfuRJhUg9rAi2MyDCxQyRgxEhjvokBzugELkQZK9LfJADEZ6mSH2sSQpxRepnhzo5nOy4EKIDnIj0dyYhzIdksWC8stPLnAyZH8XKCNKivJH4WU4oERI/S8K8TEkIdSY5wg252J2sOH8qsqMI8zIlKsAOebgXOXHBlKVHU5Epo1AhJjNGiCLCm6RQDxJC3IgPdiU5zJO0SD+SwzyJEtgjEzqRIvFFHuHNaH8dA83FlGXH0VKeSYUqgZ66QjJiRVwZbIE/v+f52AX8HEzxsDqFq7kuckkQ3rYmpMaEIHSzIjbUh/7mcoozE6hWp3FpsJV7l0/z5sFV4sJ8yU+N4epQBxf7m8lKFI+rBFkJhLmZI3Y1JUXkSX5sCInBbijCvMiMDiQ1UkCQiyl5CjE9DUWkRAcSL/GjKDuehsps+lrLeH77ImU5ycSFjW9DNJRk8d+fX9NZW0ii2J+SrETeP74Bf/uFa8OdpMlENJRk0VSWQ3aShPTEMJ7fu0hnrRqZyJO8FCn1xek0l2WQnyJhsKWYwZZiavOSKM+UTUBES2kq9Wo5ZdlxVOQkUatOnVAZ2itzaa/MpaMqj976ItoqVNQVpFGTn0J9oZLm0iyaS7PG7Uz1RTQUpVOtSqYiI578+AiU4gCyIgPIjxWRJwuZgIi8eBGZMUJihE6IvMwRC2xoLc2irUJFa3ku9cWZ3BjpJz4ykLAANzyczEiSiZBJBMRJA0iIEeDlbEhYoC1BfhbESj0JFDngH+qIqiCeSJkAZxcjduxcjouzIVrHt7Fn12rCRB4YGh3mpN4+BELHCYgQhrji7mVJS2sphw5uIjrSl9dPr9HZVERqgoiU2EDK85O4e7WfqkIFMrEnRapYBnsq8HI1ROhjhq+dNvanduFssp/G8mSqS+KpLk1AHGpLWLAFni5aKJN8kAZZ4G6+H4HlIaI9T5Ed5kxOuBPZYY7kRjpTmuBDlSKAskQBedHupIjsifY1oSojnEJ5IMoodxLC7EkKd0YudqW/vQofhxMEOOkR5muO3al9BLmbER0wvonSWJxBVb6CKKE7KrmE5Eh/hJ4WBHtZEOJnidDLFA8H7XHrld1R7E0O4GR1jKhQV2xNjiEN9qRUJaciX4ksTIDJSU1S4sKpLs7AxeYUCVH+ONnoonVsBxFiHySR/hSXKImKDsTKWofDR7ZjYalNd08dbu6WnNDey/Ubw2TnJGJiqoW5xUk2blpCklyCv9CFaTO+Yu36hRw8tA1r21M4u1qMW8wMjrB563L27NuIvaMxwSIvIqOEeHjZUlCUTk5uCkUl2YzdHuXTT684M9xFsiKaopJswiL8aWmrJitHToRESFiEP1k5cgKDvdDSPsDmravQ0jqIQOCORBKMoaE2aQoZLY0V/MefP/Hs8S1u3bhAc2MpapWCYrWSQIELFibaVJWpgN/58y/v4f/8mX//9RM3Lp+npb6aN88fc2H4NDHhoeQqU1DEROHv7oSHvQV+rjYEeNr9CyL+mffiyW3evLjPk/tj3Lp2kZdPHvDLTz/w6f0b3r97xdjN6wz095IiVyASiVAoUsnPL6CkuIK29m5GRq9x6eoYbe09NDS2UllRizw5jZjoeEQhEWSk5+DjKyQ+PpVEeRYHDuuhsWwTS9fu4g/fzGX2ovVs2HaYdVs02aepi4dPKOIoOVEyBQpFFiXFlVRW1FKQX0h8bBzV5WVkKdNQJMaRnpJMY0PdRH7hS+1oU2P9BET09/UwPHSaCyPnuH/vDj/9+JEPP7zj1tgNzp8bZujMICPnz3Jp9AKXL13k8qWLjF4cmVhm7uxoo7mpYUKB6Opsn8hQPH3yaCIg/cV+9CW/8OXB/8uC9RfF4h+h48t9sUD9Y57iS5bi4d07E3aoe7fG/l+ouH2Hh/cf8POPn3ny6DGPHjzm4f0H3Ltzn+7OLmTRsWRnZpEiTyVMFIooeLz5pyC/kL6eXm5eH+Ps0DCtzS3UVtfQWN9AW0srHW3ttLW00t7aRlNDI/W1dePWpL5+zp89x/CZIXp7+xm5dJXiihqU2XlERMViaeuAh4+AxCQ50ugopJJIYmXRFOWruHzhHG+eP54Aib/+5Rd++fyJX3/5kV9/+cQvnz/y58+f+PPnT/z4/jWvnj7k+aP7jJ4b4uzpQbo6uqmqrKOtvQdVfila+hZs3KvNym1HWbh2J4vXbEXPyILcvELqamrJUqZRU1FOX08vWdl5GJnbclTPjN3HDFm6SZOZSzYxd/Fa9mtqESqOw8TWhc17jzJ9yVomzV/Bd4vX8odZi5k0fwUb9h1jh6Y2uw6dwMndl7jENNTqQtrqqjnX08ZQZyuddVV01VfT3VRLW00VbTVVNFaW0dfWzEB3BwPdHQz19zDY00lbYx11lWW01FfTUF1OVVkxlaVF1FWV01RXTV1tNZUVZVSUl5KfpyIvLw+VSkViYiKJiYmkpqYiFocTGhZEQaEKgb8XK9cs5bupk5g28xtmzf2eZSs1mDX3O76f/ie+mfIHJk/9I99N+wPfTPsD38/6EzPnf8ucWV+xeMlUFi+ewXyNaczTmMXUWd/z7fSpzNbQYPKM6Xw3exaTZ0zl6ymT+W7mt8xZOIN5i2cwY8FUbtr9xAO9czzQO8cpEwPGrN9zUuswNqan8HO2RehohauxNnYnD+GifwhXvUNYH92B6YENWB7chOPx7Tif2I6Lzk4cdXZgc2IT5kfWYnJgJaZ7lmO5bw12hzZjdWATejtWcWDDQtYsnYbGwu9YtGza/wCIpctmsnzFbJYsncG8+d8yY+ZX7Nm7no2blrB02Uzmzf+WOXMns2jxNLZtX8nJE3vZvGEhC+dMYsGsf2P1kqmsXTadtUumsXbJ96yaP5kDW5Zga6BJgKMhwa6mRPqOW4xyE0TU5SVQqJQgDrBFLLAh2M2YKKET+XIpfuZaBFnpILI1IM7bDnVUMCpxABJXS8QuFkjcrfAy0cLL9CjhrkbEBzkg8TYnTexNlK8NMqED8nAPov0dSA7zJCMmkPzkCOry5VTlJJAaKUAW6IJc7EluUgh5ySISw9yIFNggC3IkIXR8HCwqwI64EGdiAh0ozZASF+JMVIAdCokX0UJ74oNdSRH7UJYeTWdFFnV5SSgivIkNdCY9yp9gFxPig11RRHgT6WtLoJMR4Z6WJId5kikLJE0qICshhOKMGF7dHeE/f3yCOjUSZUwwWfFhpEiFdNWo6a4twsfOmCihO6Fe9iRFCEkWB1KUEU+5So7I256b53v44clNijMT8HexQCbypio/FWmgO6XZSTy+cW5CLRhoqUAu8Sc2wAmplyUZYj8K4kNRSvxIFnmQLQtGGRWALNAFgZMRKrkEdVo0SVEB1BQryU+PoSAzluZyFUmSAGQib5SxoaTHhVGtTqMiV0F2koQgDxuKMxO4MzrAUEcNWYliMhMixgEiLozqwnSqCpSo5BIK02UUZcSONz7lJxMX6sGlgQYu9NbSWJhCaXo0PY1l1BakUpObSHmmjNoCBQ1F6bSUZdNWoaKzOn9CZeioyqO1PIfG4gxq8lOoVCVTlSunJj+FmvwUqvMUE5+py0+hIiOeEkU0ubFhZEr8yYoMIDXUm1J5JFnRQtSJYciETnhb66BKFtFSrqSuNIOB9gqykiOpyk/l8mAHTaW5pESJCHSzJS0mjIxEMQUZ8aizYggPdiJa6oG/nzlCoQXBEY4kZ4RT35KHm7djF2Y0AAAgAElEQVQpdg46bNqygLVrZrJ+3WxOaG3n7HAzJaVpePtZs19zPeGRvti5GiMIdMLGVo+y0jSOHtlMXk4cb5/fQBEXiJejAelxwcilArKSRAx3VVCSKyNTHkJNmYJAX3MiAu0oVEqIDXZAGmjL6GA1HQ3ZlORHIfQzJjzEGqGPEcXZ4aREu+PvoEWwozZJAZYUxfiilnpSGudLscybPIkr2RFO5IhdyYl0Iy/ak6JEfxpypBQlC8mK8UKV4EdekpA0qQcDHdWEe5sQ4mpIhI85vjYn8bXTIdzTEnfzE4jcLbA5dZBgVzMy4oLIThShjAsgOtgegasuIl8TQv2MkYXbEiE0xdF0L0FehrhaHUXkY0VMmAdZcjFOVnr4e1gTHxlAqNCF9sZipGHeHNq7lvRUKSnySIKC3cnOTkJdkIqjoynCQFc2bFhCvjqFlJRo7OyM0Nc/TFCQBzo6B/Hzc0ImE5GXl0JPXyO+AieiZaG4ulthY2fM8RN7Oaa1DyMTLdw8bDEwOsYxrX1YWOmRkBRJa3sVaenxVFSpOXu+l9t3rnLh4hnqGypISY3nuNZBgkP8yM1Lp6+/nf/679+B/+D9Dy+4fuMiqWkJ6Okfp6xcTXd3MyMjg4yOniYpSUpBnhJPN1uaG0upqykgMy2WIH9XfD3taK4vpqmmgL6OGuA3/vrbO/72l0/87a+f+fHtcy6dHaCvrZlfP7zn0a2b9LU0c+nMaS7093Kup4Orw/00Vajxdbb8F0T8M+/OzYs8eXCDF4/vcvPKCA9u3+Ddy6c8f/yAd6+e8+zRQ+rramhqaGSwf4CSkjLy8wvo7urnzNAIl67fobKuhdqmDrJzC8krKKWktJKw8EiU6TkkJadRXFZLfmEVvgFiduw7ybczlvPV94tYsGwbszXWsXTlVmbNW8n6zfswt3ZDLE2kqKiKouIKmpvaaWxsprG+iaaGRno62inMy6UwL4fezjbqaqvp6+1mcKCPjvZW6utqJoa8mpsaJuxJoxdHuHN7jLdvXvHyxTNu3rjGpdEL3Bq7wa2xG4zdvM6N61e5cnmUCyPnOHN6gN6eLnq6O2lva6G1pYnurg5Gzp9l7Ob1/7uncP/exH154P+yB/HFvvSlWekfFYj/P0B8qXD98vqLEvH04YOJjYmxa1e5OnqRkeHxh+rzQ8OcGRzi4sgoTx495fLoFdpbOxg+c5a6mnpiomSEhoSRk6UiP1dNeloGquxc1HkFVFVUc3boHFcvX2Po9DDtrR00NTTS3to2rlIMnmbo9Bn6e/vo7uyipamZ+tq6ic+0tbTT2NBKbIICWaICB1dPDEwt8RMGExIuwcPTG29fH3y8vMnOyqC3s43R88Pcvn6Zx/du8eHNC/72n3/mL7/+zG+//sTnnz/y44c3/Pj+NZ/eveLdy6c8e3iXS+eHqa+uorO9g6Ghs3R09tI3eJbUzDyWb9jJkk37WbNTi0XrdjF13jI2bttDeISUgYHTlBQVEy2NYmjoLDW1jezaf4RZi1azcO1O1u3WZu3OY8zSWMXRE4YEhEZh5+7PrsO6fDt/OdOWbeCPs5fwp3njr5du3oPmSRO8AsW4eAdiZuVMsjyN+vJShnvaOd/bOa481FXSUV9Fa3UlbTVV1JUV01JTSVdrE/1d7Qz2dNLf1U57Uz21FaXUVZZSXzVuYaooKaS2soyWhlrqaqvHx+jKS6mrraakpISCggKUSiWJiYkkJCQgEPiSnpmKNCaCzVs3ME9jFktXLGT5qsXMmT+DRUvnMnPOFKbPmjxxU2d+xZTpf2TGnEnMXzSVhRqTWbtmNhvWLWTNGg2Wr9Bg5pypfD/tW+ZozOX7mVOZt2g+czTmMmnK1/xx8v9iyrSvmDFnElNmfs2MhbMYs3rNPcNrjFm/596pS9zXH8HR0gxPB0sCXWxxN9PH7uQhbLX2YH10B+b7N2C2bz3Wmhux2Lsa28MbcdLejsPJrdic2ITV0fXYHt2Aw7FNOBzZjPWBdZjtXo32lmVsWzaDJfMmMXfeJOYv/JZZs79mztzJLNCYwuIl01m6bCaLFk9j3vzx9xYtnjYevF6nwarV8yaAY8/e9VhZ67FxvQbLl0xj7apZ7N2+nAO7VnFg50q2b9BgpcY3LJ37Jw5tX467zUky4oJoKc+gvTyT5uI0uuvyqCuWkxzjS0qMH1GBDvjb6yFyMSbQTg8v4yME2ugj87FDHuhOuIs5vla6iD1siQ/yIMLTFlejQwistIjys0IWYEtWtD8xAjtkQgeSQt2oUSWQHuVPcrg3qoRQemry6K8vIDsuhMRQD9KifEmV+hAvciHCx5Jw7/GwdbzIhZhAB1KlPiSFuxMpsKGlNBW52BOxrxWqxGCC3YyJC3JBEeFNdU48gw0FNBWmkBzmSbS/A0qpYCIPkSL2IcLLinBPS9Ii/chLDCUjRkiknx2q5DBSowOQhbhRqIyiKD367xamQKpy5fTWF9FTV0yAswXRgR4khPkRE+RNYngAl0+3caa9moQIAeo0Gee66ynOTECdJiNR7E+4nxNyaSDd9cVc7G+mq66I3sZSspMkeFrrkxkVQJS3FfH+TqSJfSmSi8mODSI3PpQ0qT8xQmes9PaTLgsZb3HyskGdISMzOYLqojRKs5OID/cjUuhGRnw4Vfmp5KfGUK6SEyFwJsDVkp6GEkqyEmmpyKWztpC4MF9ykiMpUMZSVaCksVxFU1kWJVnx5KdGkZ8aRVp0ENFBLvQ2FNDbUEBVTjyFKRJUCeP5iPJMGcVpUtQpUZRmxlOTn0JjcQZtFSp66grprS+iu7aAWnUqdQVp1BcqqVWnUpUrpyIniUrVuA2qsTiDvoZiemrU1OWnUKaMJTs6hNRQb7IiA1CEeJIbJ0LqY0tOXDDp0QGIfWyoUSfSVJpKfJQ/3a2lZMojSYwU8urOFXrqSkmPCkUREYg6OYYUaRBZiWKyU8XI4wNJTQ0hINAaR9eTePgZ4eRtgEjijJObHpqH12BkcoD9+1ayb+9K9u5Zga3NCVxdjAgL9yAgyJFQiScBwS7IlWL27V/Lju1LCRe5kZIgQhrqRp5SijI2iKbydHLl4QhdTYgOcsRCbzfhAmtylRGEC22Jk3hwfbiJhmIFyRIvVIoQQv2tCRaY4+GiQ6CvMQGeRmTLhcil7kR4GxHpZYQy3JkqeQhFMb5UJAqpShaSH+lBerA92REu5Ek9KIr1pS4jnEpFCOo4P1Qyb1RxvqSL3Ynxt2KwvZrUSHcC7HUQOupRrIggNtCRZJEb8cHOJIS4kBkbQLTQnvQYAXnJweQkC4kKssHH4TghXgZIgywQuBxH6K6NLNQKkY8B1oa7MNHeirWxJjqHNxMv9SUtKQx5XDCOdqc4qbULHy9rHOxOkZUhQyoNZHT0NAUFGZw/30dGRiJbtqxCW/sgy5bNRiBwRaGIIizMF4UiCjs7I+zsjMjNVTAy0s/V6+f44eNzyisKSEuPRxIZgq/AhR07NxIZFUy+OpOKKjWpaQnEJ0rw8HQkNj6CY8cPYGyii5e3Mymp8ejpH8fRyYqKykL6Bzro6W2lrFyNi6stVdXFPHp8m96+Nlrb6qisKqKmtpS//uevvH37lE+fXvPixT1qa4uJjBASGxOCKjuJfXs2UFKQzsO7l2hvLic1MZzEmBAaq/P4629vGOys4fLZbj68uM/TO9eoLlLRUV/F5zeveHZ7jJf37vDD08d8fvmMy4PdvLp7jY6qQnISJf+CiH/m3bpyjoe3LvPm6X3GLp/nxuUL3L91nasXz/Pw7i2uXLzA25cvuDx6iTxVLhnKTKoraxjsH+Lm2D26+ocpqqzHyVPA/8feW8XFneD52p/3nN2zM9OdpCNIcHdJQpS4uxMIwSG4WyFFQRVF4Vq4Fe7uISRBEog7ce2kO90zLeMzZ/c9u897QcN2v+d2LufidwH8i4u6qm995RElp5JfXE6sUExGdgHJsmxyC8qoqe+gStGOs3sQSurmLFU1w8BiO2q6NqiomaKmYcKatTvYsesYdvaepKfL6egYYGh4jMuX5r7xHh4cYfzylYVYUVtTI0N9vb8An/X1dtPV2U5tTTX1dTUMDw1wcXSEWzevL8yXTl+bWog3ffzwnqdPHjP7+CGPHz1Y6EDcuD7NtauTTE2OMzU5zuTEFa5OTXD71g1mHz/k5YtnvHzxbE5I/ES8ngfKPXv8iGePH/1ikvXn9+Wb1ws3z4eYFw7vX7/6RaTp54yJ+7dvcWtmmqvjV7g4PMRwfx8XBofo6+mnq6OX/t4h2lu7ECdKqatpJE2WSUhQODlZ+VSWKyjIK0KeX0xfzyCjI5fo7x3i8tgEM9O3GB0do7Ozm46OLoYGBhm/fIWr41cWQHo3p69xY+Y6Y6MXaW1tp7y8kpzsAqQp6UhTsyitqiU+SYpvUBiyjGziEyWctrPnxKmTiBOT6O7q4NbMVa5fneDO9au8eT7LD99+xb//7Y/87U+/509//IEffvuJj+9e8+7lU948n+XF7ANm79/m2eMHcxyP/gG6u3tpbu+ivWeArPwS9h0/i6b5Rsw27Mdw9XaUtE1Zoa7Puo1b6R8Yoa9vgL6+AS5fmSIzR46R5TpW6luirLcKNeMNLNO2RkXbjK17juEdJOD4WQ/WbT+IiqEV6hZrWaJjgs7qTSw3sOB/LlXj18s1WW27mw3bDrBqw068/YKpLi3l0mAfM5cuMtrXzWBnGwMdrfS2NtHX1kxvazPdzY0M9XYxfnGEyxeGuDDQS19nGy31NXS1NtLT3kx781wvoqWhlt7ONjraW6lRVFFbU83I8CBNTU1UVlZSVlZGTk4OaWlphISF4hfsz3l/L6zXrmLNhtUYmRuioqHESg0lrFaboKK2FFX1ZWhoLUdHTwVt3RWoaSxBTWMJWjrL0VL/FUb6yzA2UJqbQNVXQUnpMxYt+leUlL9AdeUKVmoooaq+guXKi/hi+a9YtuLfUFL5DUqqi1iq+gV6pnoLsaa5laYZzp05idvZEwS4nOG8/VHcj+3BZb8t53avw2nnGlx2rcZ992qctlngsssat32rcD2wGucDq3Daa4nzHgtc91hydosxJ2x0OWGjz8E1Bqw3UsFQazE6WkvQ0P6/uxBa2kvR0Fyy0JPQN1DGzFyT9RtM2WRrgZm55oLosLLWxdxCAwszddbZGLBlkxm2G0zYttEE27UGmBuswMJwOcZai9i1yYT0hCBGOivorMmlIieBprI0mipSyREHU5oeTVa8H0I/B3Lj/MgR+BDneQqRz1lSQtyJOW+P95l9+J07iiDAlYQIPyTR/vifPcD5kzuI9jxJUpATRdJwUiI9SI/xJSs+gL7afMrSYshLDCEnIYi2snQutJRSnh6LXBI+N+ca4Uasvz0CXzuEQY5IItyQRLiRFOZCtiiA3KQgZAIvmktTyBMHky0KoCA5dM45CXOnQBxGe3kGF1pK6arKpkQWTbYwkAJxGPlJoeSKgkmJ9CIh0Ik0gQ/l6bGUp8eSGR+AwMeeXEkY3XUFVOYmkhLjS6jnKbJEYRSlxnF9tJMPs9d5eWcSeUocsQFuxAW6kxobiiI/jeaKXHKTBZRli0mJDcLT/hCicO+FzsFgaxWicG+KM0S8fnCNJzcvk5UUSVZSJAVSAZlx/iT4n12Yn+1T5FGVJaRQEkluYiixfo7EB7swPdJOtjiCSF9HSjITKEqPp6+plOnRLirzpGQmRlCVn0J1gYxofxdkccHkSKKJD/GkrjiDHz885eH0KOkJYWSIwpGnxpOZGEGEnzN1pVkMtysQR/mRFOlLeU4S6fHBlGWKKM9OoKEklapsEVXZIsrSYymWRVObL6YyS0hqbCAFUgGVOWIaSzLoqpEz0la1ICI6FQX0N5Yy3Fq5EGtqKs2kqTRzLt5UK58TaW1VDDSU0KuQU5khIi8hhKoMIUWSSHLigxD6OZIrCkaeHEFiiCsJoc6EeZ+kqVHO/TtjPH0wRXttEX//7XtaSnIpSIyhXJZIbU4qBWIB9UUZFGcLkSQGEiVwRSILorxGSl5xHJ5+Rzjvd5QYoTvrNmpy7Nh6zpzewo5tpmzaoMfBAzYcPrSetet1WbNOB5uNeuzct4Yjx7cgjPfD3eUQe3dYEuhzmsLseML9HEiK8qStKossYSDRfmeICXAgOcaLyvx4ooLOEB/hxPhIPbWFYkoyYsmXRiBPiyQp5jxJcV6IYjwQRrsgE/lRnBlFgSyU7ARvxCFnkYWeIz/GiwSPI2SFnkORHIQiOZiKRH+aMqJoyoymVhZGY1Y0jVnRVKWGUiL2J0/oRVa0O+mRrkwMtZMV50V5SijpAnfKpGGkRrmTF+9LeVok0nAXpBGulKaFkZfkhzzZnwyhOwkhp4kLPEFc4AmEwSdIijhFhPdeciUe+DpvI1Nynkj/YwhCHDi824oDO60473YEd5cjhAS5cPTwFqKifUlNi2PjJnOmr19CLInD188d/wBPKquKSEsX4+PrxoFD2ykpzePWnUkiowMICfMmLMKX1HQRj5/coq6hDF9fNyYnR8lIlyIQhPDjD98yNNRFdVUpY2MDtDTXUViYRVtrA8+e3WdkuI/KykKSJQnMPr7HlfFRFDXlDAx28//+n79xcWwIUWIs1YoyQsMCqKwqQZqSSGFRLv0DXdy5e50HD2/z5OkDbt+5xu//8C2NzZVERQWQnp7IeU97BFF+JMaH4u/tyI2pYf70/Vu+fHWXO9ND3JsZRSTwISbMneggF64MtvLVy3vcnx4jNSGCywPt/PD+Oa/vX4e//cgfv3rNV0/uUZ6VTK18jkpflS36p4j4R96j29M8uj3Nm6cPuH9jikd3b/L62WNuz1zl+exc7n5s5ALFhUUU5Mnp6+nn7u17zFy7SXfPIBV1bbj6hrDr8ClOnnUlOiEZsSyLiOgE0rPkVNW0UlbZSGSMlH1HzmFpsxtlTWs+X2HMSp01KKsZsVLdGBe3QNw8A3Fy8iYrq5BqRQM9vYMMD13k2rUZpq9e4/r0DK0tTQz09zLQ081AzxzwrKmxfoGkfHF0ZGGCdWL8MjPTV7l/7w63bl5n/MolLo2NMnbxAlenJngy+4inTx7z9Mljnj2d5dnTWR4/esDtWzeYmb664GDcuX1zwX14/eoFb9+84s3rl3OdkZ/o0/MiYn6Cdb5o/fWX7/nq/btfCIaf3/zv50XFPPth3qV49ezpQrfixrWrTF6+xOjQIMP9fYwMDNLZ3kVJUTlZGblkZeRy7qwLWRm5xMeKiBUIqaqooaWpndLiCooLyxgauMDlsQmGB0eZvnaT+w9mGbs0QVNzO7W19bS1tNLX00tvZwdtTY30dXUyPTnBnVu3GR25QGFhMSGhkZy2O8uuvYfYe+gYrl6+nPcP5vAJOzZu2c6eA4fx9QtAIk2murKKCyND3L5+jXu3rjN7/zYvnzzkq3ev+Msfv+evf/wDf/zDj/zu00deP3/C7P3bPLxzg3s3p7l1fYqZqXHu3L7J1NQUnV19VNQ0IEnPxcHVB5ut+9Cz3o6a2SZW6FmjYbQKLUNLtPRN6RscZfTyBJcuT5GVW8iJM05oGVpiarOVxRqmLNK0QMN0E8s0TDCy3shRezdW2e5Gw3QNv1LW5nM1fZSMrPg3VR2W6ZhitWUvWuZr+V9frERFxxST1bas27id/Owchrs7mLlyibGBXoa62ulvn4sxdTc3MNLTRU9LE8N93Uxdnpt67e9qp6O5gbqqcno7WhjobqeztYl6RSVNdQp6Olppb2uhuqqC/LwcBvp7qaqqQi6XLwiJkpISJNJkzrm64OLlxur1a9i0zRYza3O0DbRYtmIJv/78X1muvIgVKotR11yGnsFK9A1V0dRehsrKz1FS+Q1mxiswN1HCxHAFZsaqWJhooK25FKVlv0ZV9Qt0dFRRUlrE8uWfoaaxFC2d5ais/JwVyr9CVWMx2gaa6Bnr8uzELWYdXvP8+A2eH7/BscP7OH3sAE6nDuNhdxjfM4fxPbkH72M78Du6Bb/Dm/A5uIHgE9sIOLYJn8PrOX94He6H1uCy35pzu8xw2GyIo60RJ9foYL/JFIcdq9i33ogNq7RYvUoLUwv1X/QcdHSXo6a+CBXV37BS7XM0NJdgYqq+UK42t9DCyloXQyPVBUdCR3cphkbKWFppYWGmjpGBEquttNm03pA1FhpsstFntZkqa0xVOXNkM9mSUKrlYjISg4gLcqIsPZY0wXlKpBHkxftTLotlvKeB1gIJBfEBiAOckUZ4Eu13lhBve2LCvQj0d8bB8QhOjkcIcDmK62Fb/O33EnP+NHJJKOkx3uSKgslLDCEj1o+8xJCFrkJtXhKdlVkLc6tpsd6IQpyI9bdHFOJESrQnMoEX0igPkiPdifW3n6NHx/uSLQogJdqTguTQBZEhDDhHYXIEbWXp9ChyaS/PoLFQSmVmPIXJEQtOhVwSTn5SKNnCQHJFwRSnRFGRGU9LaRrCEBcKUwU0l2fQWZNHaWY8inwpbZW5fP/2IZMDzWSJIsiTCKjMSSZPIiAnSUBFtpQ/f/OK5opckgUBCEO9CPVyYGq4nfIcCaVZSXz37jEdNYXUFKbx6eU9Hl8fI08aw9+/e8dQSwXiUDdkER6UyQQ05EuY6KmhPD0WWbQPaTF+xAc4UVeQzA/vHiEMdkcU7kVFrphkgR8psQHUFqXT01BKc0UuBbI46ksymRxqo7O2CEGAK9niKK5d6KS7voTmilzqSzIpkMVRkZtMQth5JDGBJEX7M3Oxm5bKPCJ9nchMjCBLFIY8JYaEEA9yxGHki8MpTYtlsE1BbaGM8oy4ORL5TyKiKldCQ3E6HdX5C32I+YjTWFctkwPNXOquo6euiMaSDBpLMuYK2bVyOmvltJRn019fzJXOWlqKMyiSRFKfJ6EgMYzMGH9KZNGUpArIEQUjjvQkPtSJbEkwzS3FjF/p5PGDSR7dusy14S5ainJoKshkuruV1zcmqc1NoVAWjyjKiziBF34BpxBJ/SmvlxEqcMDd9wAnzmzA2+8w9vZbWL1ahb27LTiwz5rdOy3YvtWE1as02LBejz37VmO71QRTKzVs1uvj5nqI40c2YXd8C6eO2hLoeRJ3h32Enz9NXJAT3mf2EuJ2hAjvU+SIgxFHu5EvC+X6eCttddnkSsORxfuRLQ4jSxpGQrQXYf72RIc4ERPuhDDSFYnAk9Q4HwrEQcgi3UgJPUeO4DxRTvsJt99NboQLRbFeyAUeNKZH0pYTS31aBM1ZAhoyo6iSBpMtcCMt/ByFIj9qMqK4fqkXSZADkiAHqtMjSY90pSgpgLjzxxF4HiIlwpnUKGfi/U4QH3CCfLEPaTEuxPgfQRR6CoHfYaJ9DxHquYsI77142a9n32ZNTuw3w/H4Wg7uMuHALjP27rCYI1Cf3omZyUo8PO0QJYYREOTKgUNbCQr2ZXCoh/aOJhQ15XR2tdA/0MWPv/8tY5cG6e1ro3+gg/rGchqaKsjKSSY6JoiKqgKamhX093VSoyinRlFOVqaMjx/e8Pe//ZE3r5/x4P4tvnz/ihfPH/Of/+fvfPjyNT/+8C0/fP8N33/3if/99z8B/8G//8dfuHf/Jnfv3eDrT+8JDvHDx9cDJ2d7nF0c+PTNl/z1b3/gu+8/8ebtc777/hPvv3zFpctDdHY1UV6ZT16ejNHRHgb7m6lVyBEnhFEslyJLCkcqCubGZB8fX9/i2YMrxIe7I4zwIDM5FFGEO3kpEWQlhRIb5MzsjYtMDDaTFhfErUs9fP/2IVe665BF+yBPjqCjKoP0GK9/ioh/5P32q/fcvzXD7ZkpLg71cfXKGNfGL/Hq2VOePHzAzNRV2lvbaKxvYqBvmEtjE1y7eoPGhjaCgiNYv30f2qZrsNywg8N2Thy3d8XOyYOouCTyiirIzisjUZLJrn2nWKKkj4qmJYuVjDGy2slSVTPUNc1YvXozR486oKVlxM4dBxAnyairbaa7q5/mxjbaWztob22jtbmF1uYWujo66enupLurg/a2FlqaG2lrbaanu5OhwX4ujAwtcCGePnnMg/t3uXljhulrU1yfuca9u7d5MvvoJ/DcLE+fPObJ7KNf3LwzMX+PHz3g2dNZXr96wZvXLxde+3Mn4sWT2YXlpXkB8c3HD3zz8QNfvX+3sNz05sXzhXWmn0eZ5idf56FxX71/t1Cuvn/7FjenrzEzNcn05MRPN8X45QnaWjpJFssQJ0opLCghLiYBeztHXJ09qCirprW5g/7eIXq6+mlr6aSro5ex0SvMTN9i4uoNFHXN1NY1oVDU/jSjWkaaNJmyokKG+/t4fP8ek+MTdHV0kpaWwd59hzh45CSS1EwcnN2xXLOejVt3smnbLjZu2Y7dWSeiomNQ1NYwcWVuXvferes8n33I88f3uXdzmtszU9y7PcPbly/4y5//yG+//sCje7d5eOcmV0aH6WprZmxkkFszc0tSI6MXGL08QaxIwra9h7HasA3T9dvQXb0DVZMNaFvaomGylhWaRmjom5NXVMGVq9fpHbjIoeNnWK6mh7qBJcp6VqzQs0bFeD1LtK1Q0rVESdsUNQMrdM3XoWpoxWcr9fhcXQ9lQwtMNmzDcO1mNMxsWKFrhpK26ZxYMVmDlp45/r4BtDXWMdTTQ2tDLcN93Qx0d9Bcp2Cot4vhvm4GezoZ6u3i4lA/ExeGudjfS1dTA3XlpTTVVtHT3kx/dwfN9TXUVJbR29lGX283VZXlJIqEtDQ3MjIyQnp6OlKplNraWoqKiigsLsLFw50T9nbs2LMbYwsTTCxNMbUyQVl1OUtXLGLpis9YobIYbV1lDIzU0dJZjqraIvQMlFltY4iVqTIG2p9jYaTMJhtD1ljooK+9Am31L1BXXYKW+jI01ZaisfILVq5ctHCqap+zUn0xGtrK6OhrYG5lzKzDyznatduPbNpow56dtjifOYrbmcN4ntqL5/EdhNnvRzin4kUAACAASURBVOR5knin/QQe2YjPfhtinPbhfWgdB1ev5PgmXZz2WuK40xSn7aY4bTHh3GZTHGzNOL3JjEObTNm6Vp9VlhqYmK5ccB7mOxG6eitQ11iMhuYS9PSVFuJMZuaaGBnPPb9Sba5Qrq2zDE3tpejorcDwp2dMTFdiYqSCpbkG62302GSjz+Z1hmzbYMhOWxMO71qNx9n9iKK8KE6PISval4xQT2SBzmQEu9GUK+ZKRw3teYm0FiTBtyuI83ckzN+BnOx4PLzt0bPURNdaB1WdpZx3OoTDvvX42u9DGHBuQRzE+jogl4STkxBEfYGEqqw48pOCqUyPoSJNQK4wgJyEAEpSBYiCXYj0Ok1SqBsxvg4khrhSKI0kIciZLGEgBZJw0mJ8SQxxJSXqPJnxAWTGB8x9oAx1Q5EjYqS5hO7qHCoy4ihNFZCTEESU12mkEZ7kJYZQIoumQBxGZpz/woJTUqgbJakCov0c5ijIeUlz37rnJdFdW0h6fDAd1flU5ojJFUdTniUmPzkGaXQAFdlSOhXF5CYLSBOGkiOJJi7YgzxpDM0VuUii/RloqeRvv3tLVX4KH57e4qvndxhuV/Di7iSjXXVkJ4aTGOJKVVbcXOQrPoDMOH8y4/zJEYUsrDPF+jnS31hKlI8jsQEu1MplpMYGIgx2JzdZQJ40hgJZHKVZSVTkJtNWXUBHTSFpwlCujnRQli1GGOqFOMqPPGkMZdliynMkZIujSE2IoEqezocnd0iLD6coPYGspEhiA9yoyJ57H57fuowiN4nM+EBGOuvoqikkPdYfRW4SRalxlGWKKEkXUpGdtFCw7q4tZKilgsmBZqYGWxhqqWC0Q8F4XyPVecnkSaIYaqmgs1aOQp6y4FD01xfTKE+lvTSDirQ4ymQxNOQnkxLpRWZ8ANJILzJFQWQkBpCTHEKyNJyC/ETKilNprMqjQBpPVUYyBSIBDdmpKDKlKLKTEYWeJ1saQXzMefwDT1NSlYw4I4CA8BPsP2aJg/MW/AKP4Om5D3t7W3ZuN2KLrS6rrFTYvdOCE8c3s32bGaftdnHSbifLVf8FZg1xPLuPndssOWe3BxeH/dgf3YKn4wFCPU/h53QIcZg7OaJgYgIcKMuKpVqeSF1JMlVFSSQKPJAlBFIplyDPiGekV0FkkDORQeeIDnLC7sgmBIGO5MsiyRQF0VuTQ64wgJrMGIrFoeTF+pAR4oTU7wxZYS7UyiJoyY5DIQ2jShJCc1YspYkBFMb7II/zojjBhwLhebKiXZkcbqNAeJ4C4XkU6eHUZESQF+eJJPgMkmA7kkPsSQg8SVKIHSmRDsQFHCXCax8JwSdIjrRHHGaPTOBIcpQDHqfXE+a9nzOHrDh9yBKHo2twPrOZQO+j+Hgc5fSJrQT4O1BYkExgkCsSqYCHj2doaqkiKzsN/wBv8vKzaGtv4sr4RSYmx3j56gkvXs4yPnGB8YkLwN/o6WtmtY0JccIwKqvl3Lg5SUd7Ez7eHuTlZvLl+9e8evmUGkUFZaWFTF+b4NPXX/Lu7Us+fnjLo4d3+fqr9/Bf/8HXX73n1s1pXr95xrPnj/j2tx95++4Fk1OXePf+Je+/fEV2Thq1dZX85a+/5979mwwN9/Lh4xvGJy4SEurPjZuTvH33jIePb/Dq1UMePbrB/buT/O7b11y52M2Lp9e5dW0YeXYCH1/forEqg/KCRLLEIZx33E9CuAvSGDcSI84R7X+aUK+jdNXm0FAiJU8cTFmGAFGIE5lx3gzU59JWnkxK1DmSQk79U0T8I+/ujWkG+zpprlPQ0dLI1StjXBweYuLSGI8fPmJs9CK1ijqaGlopL1NQUV6DRJyKIFrIsZNnWaZugJa5DUarNmFqswXr9TuwXLuFvYdOEC5IIDVDzjkXH1av28HnX2iweIUBypqWqOnaoKRujpaOBTY2m7G0WMuB/Udxd/MmIz2X/r5hysuqKS4soaa6lubGJlqammlpaqazvYP+vh4GB/ro6e6ko72VttZmurs6GBzoY/TCMFOT49y+dWNhvvX2rRvcunmdO7dv8vDBPZ49nV0QAs+ezi50HObv2dNZnsw+4vmzJwsiY/41r14+X4gzvX7+jFfPni6UoF89e/oLkTAvIj59+JKP794uQOjm/z7ff5gnXc8TqL/5+IGvv3zP+9evFoTE4/v3Fu7Rvbs8uHOX8csTXLxwmZamdtpbuxgeHKWkqJyY6HikklSaGlpprG+hqaGV9tYu+noGuTA8xvjlKa5OXWdg+DKlVfVU1TRSXqEgP19OdmYW+dlZDPf3cenCyFyE6sIoTU0tRETGcOL0WfyCI4lPkrH30DG27d7P5h172LBlB0dP2hEZE09hUQn9gwPcvjk3rfv25TO+ev+G96+e8eTBHe5cv8qt6Smujl+Zi5Bdu8qViyNMjF1gqLeLztYmLgz2ceXyGNPT0wwOjTB6ZRKRLJ312/ewavNObHYcnBMRZhtRMVjLcm1zdMzWomFohat3MEWVdaRlFWG78+BcF8JsLcp6VizWMme5vg2fa5izXNsSFd25W6ZtwhJNI77QMmaJliGLNQ0wWrcF4/Vb0bHagJK+BUu1jFHWMUPNYBUa+pZs3bITQUQ4xXl51FZUMNTTw0h/D91tzQz1dtHX2UZfZxsD3R2M9PcwNtDHcHcnHQ111FeUUVdVRmfLXA9iXkR0t7fQ19tNjaKKkuJCSooLaW1tRS6XI5PJFijgFVWVZOTksnbjJrbv3oPdWQcsV69CXUeDk6ePoaqmxK8++xeWrvgMbV1ltHWVUVn5OTp6SphbamNipsFaaw1MDZZiZaLK5nWG2K41Yq2VHqZ6qqgs/xW6mivQ01JCR2sZGmqLUVb+DcrKv0FV7XM0tJaio7sSHV11DE10eej2I2vWWrPaxoq166zZvNmGx+c+cGzfZs4emgPMhZ7ZR6zTQSJObcVjpwX+B9cS47SPELutnN6sz/FNurjtt+b8IRvc91jhssUUly2mOG81x2GrFUe3WLBtnQGrLDUwNJqbbdXU+mJBOKxU+xwl5V+xUu1zdHSXs3adMRs2mrFxkzlrbAwxMVVfmHw1MFRho60FNuuMsbTWxchEDR3dpWhqLcZQfwXWllrYrjVg6wZjdtqasdPWhN22phzetZpzJ3cQ6HSEaKdjxDmdIMnTjuwgNzrypUz3NHKhMouxunwkIS6cd9iHy9m9BIe58cjpE0pGyuiuN0ZvlS4OJ3bgenQrER4nifV1ICPWjwJxGMnhHgtTq3PTqyFkC/0pk0VRnhpNQWIwJdI5p0AY6ES09xlEwS5EnbdD4GNPjigYWbQ3iSGuSCO9SAxxJTHEldzEEEp+ysbni8OoyIijrSydtrL0hYhURUYcNbmJVGcnLPAi5JJwanITaS1NoyY3kVhfB2L9zhLieozybCHJ0d5IBT4kRXjSUpFJcVo8+cnRhHrYociXkhYXQoE0dkFElGVKaKuUky2OItzbEXlqPMJQL/xdTiJPjaejppC26gLGB1q41NvIH756zttHMxRniJDFBSMK98brzAEy4vzpUWTTW5NHe3kGI80l1OWLkSdHIgn3xOv0HpJC3anKleBz9jCJYV4MNM3B3HKS5joZmYkR1BSmMdRWTX9zBTMXu7nS30xPQyl50hjcTu8nJtCNxAgfKvOkFGeIKM4Q0VSeQ3mejNyUeJrL86mRZ/Dx2W2qC2QMNFXQVJrNp+e3+eHdI55MX6AyK4GB1mpqC1NpLJKRKvAlMcwLWUwAmQmhlGcl/mKBaaK/ieHWSkY7FPDj4oVoU2lGAtmJ4bRX5THUVkm7Ym65qTgtntp8KZVZiXRV5tBdmUNqpDcFSeHkJYWSlxRKvjSCbEkoJVkxpAp9iY3xJiHOjzJ5Cvmp8dQUpFORIaG5MJuGvHSSQ/2QRQUQH+RBXmo0SQn+iJJ8iY5zxzfkOGfdthGX5MJZpy2ER50hNPQ0Tk7b0VD7fzh+dC0uTnuwWa3B0UMbiBF4snqNDgcPbcQv8CzHT20nN1vEof3r2bbRhBOHbHGy20OAxwmSIr1QFEgoTZuLKk0ONlCRJ0Qc7UVUkAP3Zga4PFRPV2MxI721vHw0TUNVNtcudzHUrSDA4xQ+Lkd4fucSF3uqUeQm0ViUQkVGHLnCAIqTIylICEQWeI6C2PPUpETSkCmgMUNAXXoUCmkY5eIgmrJjqU2LpDolhCppMMVJfuTHe1EgPE+pJIBSSQBVqaFUpYYiTzhPWuQ5UsLOkBxyhqSQU8T6Hibe/yjRPgcR+B4iJeoc2QmeJIacwd9pJ4lh9iRFOpKe4ImP805Czh/Gx20vrmd34O1+iL27rdi3exW52SIG+ho5fXo/7p4OzFwfp7RMTmdXK52d7UxdvcKr1894/eY5//lf/84PP37L//73P/P1p7d8/+NHrs2MUVqei6v7GY4c20louA+FxZkEBnjT1FhLUWEev//xd4xdHMbN9RxXLo9y7+5NPn54yw/ff8vIcD/T1yYYv3KR4aE+7t+7RW9PO339ncTERlBVXcqLl7M8fHSHyalLTM9McOPmVWauTyJKjCUiMpio6FDEEiFu7udwcrbH08sJHz8XpLJ4njy5zezsDW7duERnezUpkgjGL3WQkhhCkyKb8oJEBCGOxASdJcz7OKlCX9KEXojCHYjwPUxhetBPE7z7yBB501wqpjo3hvRYD3zstyKLdiY54izeduvJS3L9p4j4R96DO7cZv3KRztYWFNWVlBbK6enqZmRomPb2TkpLKomMiCVBKCEoKIrU1Fzc3f04c8YFY/O1LFU3ZLG6AZ8r67B+x0F8gmPYdfAkK1ZqY2S6CnevAM46nee8bxibth7gN4vVUNWyYPEKA1aoGmBhsZ5DB4/j6uRJdUUd8rwSKsqqaW5sIy9HTq2ijq6OboYHhxjo66ero5PO9g66O7vo7f5vIdHV2U5fbzcjw4NcuTzGzRszPHp4nzu3b3L3zi3u3b3Ng/t3efzowYIgeP7syX8XpH9yGOZjSq9ePufF86cLImL28cMFUTEvJF69fP4LMvU8CO7Vs7nC9ZsXzxcAcvNTrvPC4ef9iPn/8fPlpvlY05dvXvPmxfOFqNR8QfvVs6c8ezzLxJVJpq/OcHnsCmOjc90ReX4hCfEicrJyaahrpLiwhII8OQ11jVwYHmVyfK6QffnSJI1tPZRUN1FR3UhxSSVlZRW0NDXT393FzOSVuVWh0QvcuXWbqalrZGTmkZScQW5xNR5+YaxevwUHZ3f2HDzK1l37CImIprC0grb2Ti5cHGVqYpKHD+7x8d1rvvvmK7779IGv3r3i1dNHzN6/w/jYxQVq9nB/H+1N9ZTK835igOQx0N/LxUtj9A+P0NE7QHxKKrZ7D3LQ7hy7T57DattR1u6zY83246w0tMHUZjtaRqtRN7Bk857DbN1zjJV65ixXN0LDaA1LNc35XMOU5fo2LNayZLGGKSt0LFiqacq/Kenw2Uo9VI2sWWlizRfaRhjY2GK0bgt6qzahYmjFEk0TvtAwYYWOFSv1zNHWMcDu1GlyMjJpa2qkq62VtqZGOlqaF3gmPe0t9He1M9TbxYXeLgY72+hqqqelporqsiJaG2ro62qntbGOmsoyOloa6e3poqG+loryUpIlSVRXV1NXV0dqaiolJSW0tLSgUChoaW0nKDiUvfsOcODQQc6ec2T/wX3U1FVRXCrH1MIQFbWlqKgtQUVtCYuW/k9U1BdhZqWNqaUWu3dYY7NKGwtTVawt1NlkY8iuLVZsXmeKofZydFYuQV97BQZ6yuhoLUNZ+TcoKf0adc0v0DdUxdBQHT09NXT11DAy1cHC2oSHbj9ivcacR06feOT8Lft3rMf+wGbcj24jxG43sY57iT61Bf99q/Deu4pIu+1End2F025zDq1Tw3mPGQEnNuCx1xLXbaa4bTPHdbsljttXcWyrJdvWGWBlroae/lwkSV1jMaorP1twGHR0l2NuocW69Sas32DKxk3mrN9gipW1Lnr6SqxU+3zh+XkBYWyqjr6hysJkrLGhMqutdbCx1GbDal1sbfSxtdFn0ypdttgYsGezGSd3ruH8wW2EHt9DnOMRUjztUSRH01+ZT3GsD+VJIQSfO4jLie3YndyB3dmDmK034ddaS1C20mWlqQZ7t6/G6/QehIHOxAc4kSrwpSgleu7b9IQgKjJiKE8XUJAYTL4oiPK0SEpSwihMDKRMFkVGrB/iMA+izp8hVeCLPDmSLGEQqQJfIr3skEX7kCrwJSnUneQIL4plAqpzEimWCZAnR1KeHktraRr1BRLK0mKoyJj7Vj9N4ENeYggF4jCkEZ50VGRSlSUkM86fXFEwcX5nKU2LITcxBEmUF8IQV9LiA6jIEZEU4UmGMISJ/ibyk6MplMXSUS2nqTSbrpoiBpoqiA3w4NG1MZ7dHkcaE0hhmpCq/BQqcpMpzUpirKeBksxE7l8d4c3Daf7y7Wv++ts3tFblI4n2pyo/BXGEN03FMq4O1jHSUkp1jojxnhpq88UUywRkxgcS5n6ScI9TBLucINTtFIpcCb21hbRX5CyICFlcMJmJEVTkJtNRU8ijmYtc6m0kMzGC2CB3KnKTeTRzkfgQT6QxgTSV51CRm0y0vwupCRFkigUkRwdRlZdKQYqQSz3NdNcWM3Ohi49PbvGfv//AX79+Tl9dEYOtNSgKUumsyqFQGkV5ViJFqXHkiiOpzBHT+9Pkam998Ry9+icIXW99MR3V+fQ1lNBQnE5FdhKdigIGWsoZ7pqjXJdnJaLIlVCaFo8iO5G6PAkd5VlUZggpkIQjDHRCHOlJuiiQKwM1DHWV8ejOJQqyhGRIoqgskNFWKUcU6kO2MJIGeSY1uak8vXGZv3z7msGuSpLifYmIOIev/0lCwu04ab8ee2dbvP0P4OK+k8RET7Zv02PTOg02rlVnu60Bbi4HOHHUFi/PE4SGuePn70hgiAs+/mepLM/m9MldRIZ5EORzls7GUmJC3CjJTKCtOo+yTBE54jA6a/KI8D1DQ2ka37y7Q3dTEQ9vXWCgQ0GGNJrXT28x0FVDV1MZ4thAZMJQPr68Df/5e26P91CbLyVV4EtlhpCUSC8U2Ynki0JI8D5DSVIwTVkJVEjDqZSE0Zwnoj0/iSpZJM35QuqyBFTKQihO8iMvzpNsgRsFwvOUJQdSmRZCSbI/hUk+FIg8yYpxJjn0JMKAYyQEHifYeQfhnnvnGBXu+8hJ8iYhxA4/x10kR7oS7HkMUYQr8aFOeDntI9zfjhC/UwR5n2LnFlM8XA/jcu4g5aWZPJ29wchID3fvTvPnP/1AeUUx+vq6xMQJKC0vIT4hDr8AbyqqSmnvaub5q1mmpi+hqCshMMSLsCgfpGlxNLdX0j/citUqfTIyJHx495Lr18bn4sNXr3D31jTPnzzg26/f87c//8if//Adr54/pq+7jZxMGTdnJnn57BE/fP8NVdWleHiew8PzHC9fPebS5SE8vZwYuzTIf/F3Xrx8xN17M1wY7aNAnsmJkwdJTUsiKzuF7Ts2kp0r5catcf70l2/4+PEZv/v2Na3N5UjF4UjFoYQGONBWn0dDZTqpQl+SIl0QRznj67SX2KBTxIeexs9lOzFBx4j0O0JagjvpCZ4I/I4R5LoHcZgD2QmepMU6IQ4/RXmGH/Jk93+KiH/kzVybprS0lLycXBQKBdGRAjIzs8nPKyI0LApBtJCoqAQkkgzOnPVg797jqGmYoGewChUtE1T1rFDWs0LNYBVb9hzHwdUPmw07WLJMHU0dY2zWbyU0Io6G5i5k6QXYbjnAsVMubN99HENjG+zPuOByzoMUSTq1igaaGlppa+kkViBEEBVHR1snQwPDCytB/b19dHd20dHWPvdh96dJ177e7gXmw3wJ+tHD+wvzrQ/u32X28cOFDsS8u/DyxTPevH7Ju7evef/uzQIf4+WLZ7x4/pRHD+/z6OF9Hj96wNMnjxcEx9s3r3j39v8uR8+LgfmI0rzj8HMa9fw607zrMC8Wfl6+nn/m3auXPwmG/wbM/dydmL56jZlr01weu0J/bx/1tQ3IpCmIhIkUyQupqa6lsEBOcWEJXR2dXJ2ce37iyiQXx8Zp6hyksKoJkSSTqOh4SkvLuX3zFk/u32fy0igXh/qZnpzg2eNZ7ty5R0NjG3VN3ZTXtnPg5Fms128hJDKGE2ccOWl/jrzCEuqaWmlt66B/cICpiUlmHz/km4/v+f7br/nu0we+fv+aF7MPuHdzhlsz00xdGefaxDhjI8OUyvOIjQxDEBFKgjBubg1qeIiuvkEKyqsIFgjZfuQUroGRHHb0ZLn+GvTX7mHVjuMs1jBlmZYF2qbr+PVyTb5Q02eZmiG/Xq7JUnVjlHQt+VzNmM81zFmmb8MSbWs+UzVhsYYpn6sZ8ytlXRapG6BmshrdVRvQXbUBvdUb0bFej4aZDUr6FnyhZcoXWuYs07FERdsM1ZVabNqwkZhoAQ119bQ2NtHSUE93exsdLc10t7bS29HKQHcHQ71djPR0MtTVTl9bMz0tjSjKi2ltqKG/u4PO1iZqq8ppaails6ONxoY6crIzSUtNoaGhgY6ODgoKCsjPz6empoba2npKiisY6B8hPCyaPXv3ExAYjIeXJympUuoaFBw+th8VtaX8ZtG/sFJ7OcuUf8VvvvgfqOstw8hSkw3rjLC0UMPUSAVTIxXWWumwb8cadtlaY6y9ArXlv0ZXcxmmhmoY6qugprYYZdXP0NRdjrGpFsbGmhjpq6Gvr46BoSYGpnoYWxhiZm2C9Rpztm1bz6F9m3E4vBW3I1vxP74NgcNuEhx3I3TYjs9uS0KO2xLrvA+fI+s4slYNx53GhNhtxufAKjx3WeK+3QKXbRac2WzGwY1GbFqthZnxCrR1FqOrN/eh/+cRJnMLLTZsNGPHThs22Vpgu9mSDRvNsF6lt9CH0NBcMseSUF/ESvVFaGovRc9AeYEzYWKkgrWFJjaW2qyz1mW9tTZrLTVZa67BRmsddmww4vA2K1z32RJwbBcxjsdIcjtFbqQPFdI4Ag5vwu+oLQFn9nDebg8e5w5x+sx+Vm22RMNCF1VLA5brKLPJxhjXY9uJ9rZfEBE5ohCkEZ6IQ92ozRNRnBJBXkIgJdIIKtKjkIuDyBf6USKdg4flJYUhDHQmMz6QqmwRuYmhiMM8iPA8TZYwiCxhENLI88iifSiWCajIFFIsE1AsE9BUlEJraRo5CUEIA84hCXMnxsee6PN2FCZHLADm2sszqMlNRC4JZ7S1jB5FLokhrjQVyyhOj6G1MouUGF/ypZG0VmZxd7yfK70N1BWmEh/khjwljtTYYIpShYx11RMX6Mnre9NMDbeTI4kmTxqDPDWenoZSMhMjmBhsZaitmltX+qkukFGVn8LlviZKMhPJEIXT21hGVlI4o52V3LzYQlt5BqJgF3pr85EnR1CUEk2xTECsnyPJEV6kCvzJTQynW1HAYGMp9XIZ8uRoApxPMjXcToYonIrcZLrrSxCGelGUnkCyIIBQLwcSI3yoyk8hWRBARW7yAoQuQxROUaaY4iwJJRli0oURZCcJeHhtjIn+FjoVhZRniXkwNUJvbSGKXAmDrTU0lmaTKvClJDUGabQf8pQYKrKTqC9KY6CpjIudNQy1VDDcWrkQabrUXcdIWxVjXbUMt1bSVSOnt7GErrpCLvbVM9JRTWPZ3GpTvVxGdZaIygwh5WlxiEPcEYe5kxbvT5Y4hIo8EY9vD/Ps/kXK8yVUF8koyRbTrpCTL42nIieFGnkGlbky3j++xTdvHvL60QyJMd7ERXkQHGhHdKQzERH2nHPZhrPnDlw9dxIQeIRDBy3ZucOAU8fWsX+XBQHeJzlxeCNnz+zB2fEQ7q7H6R9owsHxMN299YyOdjE00MzUxAAP740zOdZDfUUOWZJouuuL+PLJTe5M9CNPjSVDHIosIZjZu2PUV2YhjPYmVRxFVUkmPW3V1JTnEBfuQ29rJX//4Uv++t073j2+Tkd1PvniSKSRPjTKU5GLI2gpTiNHGExKiDslkjAqU6LIjfOjID6AhlwhncVSGrLj52jyKaEUJfqSG+tBVrQrOTHuXB/roTIthOqMMPKE7qRHOZIT70yG4CxxfocIc9tJuOduQt134+Ngi6/DVqJ8jpAQbE+svx3RPqeJCXDE1/U4aeIwinJEOJ7aRVZKBIryVLzdjuPneQp5npiezmqmJgZ58/IhP/zua/78px/54befGB4awMnJkZo6BeLkJLZutyUyOozyqmLau5rJk2dwYayX/uFW6pvLCInwQpoWizglmvN+jpw+c4Ds7BTu37lOW3Md45dGmBq/yKePb/nxu098ePeS7779yL//7Y90tjXS0lhDclI8g32dfPftR968eUJKSgLBIT58/ektT5/dJ1kqpKu7mbFLgzS31HD33gzNLTUMj/Tww4+fuDDax/UbE8xcHyc4xIeUVCF//uvvuPfgKtU1cuT5Urw8TpGWEo0o1huPc/sRhDhSmh1LXkoImYk+yOI8cD2+kfR4d+JDTyONPUek3xEEgcdJinQk3PswwqAzc++133HSY12pzApHGnWGCI/diIKP/FNE/CNvdHSMpuZWJBIpUdExRIQLaGntpFrRQGBINK6uPpz3DePMWQ/MrDaxXEmXJcu1UVE3ZqW2JZ+t0GexmgmaRuvQN9+Iuq4lKuoGqKjpo6Skie3mHcTFJ1GtaKCrd4is3GIUda3Ii6s4edIRWXIGtZV1jA1foqailoHuQTqa2yksKGJoYBh5fiHlpRXUKmpoamiko619gVvQ3NhEW2szHe2t9Pf1LPQgrl2dZGb66kIPYl5QzEeXnsw+YvbxQ2YfP+TN65e8f/eGD1++4/27N7x+9YLnz54sdCXmnYsXz5/+QmzM37xj8P+/r798z9dfvl8QET/vR3z71Ud++/VXfPfNp18QTMn+dAAAIABJREFUq+cFyTyEbj7SNN+lmO9NfHj7ZsGdmHdbrk5OMXbxAt2dXdQoqmisb+DCyBD9vX309XYzOnKBmzdmuHfnLteuTnLxwihDwxcorKgnIDKBLTsOsmX7HsLDomltbmFsaIj2pnqujA5z58Z1Lo9epLGhlaLSKoqrGpFkFrLj4Ck27zpASGQMpxyccPf2p6q2geq6Rhoam7l4aYy+nl6mJsd58eQRX3/5lu8+feB3X3/J1+9f8+7lM2amJpm4dJmJS2P0dnaQIZUSERSENCmRivJSRkcu0NbRjqKhmfyKKoJjE9i49zB2XgHsOOmIuuVmVEw2sn7fGSxs97NU2wIts/VzwtZ4Fco6FijrWaFqsIoVetYsUjNjkaYFi7Wt+bWaGZ9rWPAbFWM+W2n0k0AwZpmOKZoWNpjb7kTbah2qxlYs1TZhqbYJK/QsUdJfxQrd1azQMkNVXQcjIxNcXNwoLCykqaGR3u4eRoeG6Wxtobe9nb6ODvq72hno7mD4pxvqameoq53Gmkram+oY6Omkp6OVekUljbXVtDQ3UlerIDsrg9qaahoaGqivr6e2tpaKigqqqqqoq2tAUVXHQN8wNdX1hIVFsGPHLpydnQkJC0YoiuWUwwkMzXVZvnIJanpKKKkvYpHyv7JM/TcoaS1CSflXqKl/hqG+MmZGaqw212bbRgs2rTZCS/kz1JV+jb72cixMNDEx0UBLRwkVtSWoay1H12AlRvpqmBqrY2ysib6BBlr6Guia6GBibYL1WkseO77nyIGtOB3ficeJHfgesyXs5BaEDtuROO0h+NDauZ/d9hPusA2H7Ya47DUnzH4roSc34bt/DV67rHHaYsbJ9YbsXqXNOjNVTPS/QEd7EQaGSujpK831G7S+QFdvBSam6liv0mONjSGrVuuzarU+Vta6mJppoG+gjLbOMrR1lqGrtwI1tcWoqS1GU3MpenrKGOgpoa35BdrqS9DVXIrtWiM2rzNm63ojNq/RZ6O1DhustNlsrcv21QYc32qN876NBNsfQOhxitxYf8pTYvE5uIHzB9fjd3InvnZ78Tl3hDMn97L3wHa2H9zJmm22GFkasXe7Dc7HduJz9jDRvudIifImKdQdUZAzkjB3KtIEZMX6kh3vQ3laJBWy/4+9s4qqK0/0dK+ZuXO7JAbB3YIlxN09IUIIDsECBHd3d3d3OLi7BAiEuELciUt5urqrb8s3DxRM1dx57Mdmrf8D+3DOeeFhf/tnXmQEO5AWaEtGmNOs/SnSizg/e5KCnInxscPbRp8ID2syIjyJ9DxNQoAjiYFOZER4UpISSnFyCDkxvuTF+VOaEkJxUhDhbhZ4WOoQ5GiCr60+Ya7m1OXFUZEeTn7cLGwIcmOJ9bGluzqbN3fOkxvrS6yvHTnxfqRHeREf5ER+UhDfv5xipL0aTxtD6gpTGG6tpL4onbrCNHLjQ8iODSLa1wUXCwPig92pzE2cf/KfFOaFn5MFT26d58mt89y7MkJ7TQFVeUmUZcWRlxRGTkIIWXFBZMT4cba9nAsDAqpyYwhwNqWjMpPsaO95SAp3t8LRRJvUUA/aK7JpLkojLcSDECcLuqrzGGmvJcjtNAMtlTSVZ+PjcIrq/GSun+vhp7ePyIoLIsTDFv1D20iJ8KGjtpCWylzyksJIDvfG0dKAvpYaugRlXBzspCQ9juq8VIZaaihJiyUhyJ2ilEgCHMxIDfVgsE1AfVE6oa5WxPo6oLt3A5HeZyjPjKEqJ57WimxG2quZ6KlnvLuOweZyzvc2cL63gZH2akY7ahhqqaCtMgdBUQqCohRaanJprsiiviSNxpL0X1uaMmgtSaMiLYIoj9MEOppQnBZKuM9pvB0MCfGxJNjbgumJXr59PsXHJ7d5cG2MMB8ngrzs6Wur4cWjG1QUpZGbHom3qyWuDgYkRnkQ6m+Nn4cpLg7HMDm1HXdfPSys96B9ZDlqql+xfp04Rw5qYX3qAFZmB9myXpHDB9YTHeHJhfN9RET4EBMXyLUb58jMTqC8PJs3r+7z8tkUH14+oLIwjezkCKoKUhjtaaIyP5n81Egig5yoKUnnT989o6okjfgYX5zOmHJ2oJXqkixqy3LITYnm8fQl/vLtK5oqcynLiiMhyJ2c6EAu9DZw78IArWWZlKVFkhrsSm6UN3nRPuSGe5Ie4kxuhDsliQGUJ/lTFOtFQbQb+VGuZIfbkxFiS3a4PUVxbtyY6EWQFUhJgisJ/iZEuOsS729IjI8e3rZ7sTfeiIPJFvzstTmtv5lAZ13CPUxwND1ItJ8d2XF+WBscJtzPlb/88J6GqiKSogO5dmGQ9ORwYiJ8iArzIjczls7Wajpba2mpr6Kvs42bV6/wbuYVr56/4IcfvuPRk4cYmxpwUl+Hh4/v8bd//oVvf/hAQnIUq9epc/qMMSkZUezat54tO1ay79BGtu1aibmlLm5utujraqN34jBnB7u4O3UV+AX+/jMP793k5fMHnB3swtXJhsK8dATVJTx9NM2710/p7Gzk6tUJbk9foqOrHhs7U8IifEnPjOOMgzkdXfXUCIp5+/4pDx/fIjI6gPbOOgT1pbz/+Jyr18exsDYkJz8FS2t9zjiYER8bQHioG65OZpgb78fD0RBH66N42esS5mVKuIcJ7tYHSQ21pTTdF3uz3cQGW+HjpEOYjxmWetvxdzZgqK0QPyd9XC0OU1cQyUR3KTlxzkR5GZOf4PxviPhXntS0LCqrBHj7BGB92p7UtGzyiyoxs7Bjx25tVq7ZitryjSxYIs3Xi6VZprGBbXtOoLFqB2KyWigt386XwsoISWiioL4BIVFFvl4kjrLyctZv2IqdrSMR4TEkJ6XT2dVHa1sXgsYWahuaCQwKIzQ4gvamDuqq6inMKWKwZ4CK4vJfK13HiAiLJDY6jpSkZPJycqmpqqatpZX21jYa6xsQ1FbTUD+rSIycHeL8xDkmxseYGB9j8vw4169d+d2uwxxEzDUyPX/2hJkXz3g585xnTx/z8MG9eci4d3eaJ48f8vzZE16/muHN65e8fjXDy5nnzLx4xovnT38HBnNw8OHNaz6+fcPHt2/mA9a/fe3Tu7d8++E9P3zz6XeqxNx2xNzff3r3lm/ev+PTu7d8ePN6Plvxu5D2k0fcvTM1HwC/cvki4+dGuTA5wa2b17lx/Sp3pm/z4P5d7kzf5sLkBL09XTTUC6isqiE9rwwHzyAO6Rhha+9CXGwSOVnZtDTUM9jTychAL1cuTNJY30BuTiH5ReUkZRbi4hPOrsMn2XNYBwNTC7R19LBxcCEzt4CcgmIEdQ3cvH2L7s4uzg4PcuvaZV48ecjbmae8fv6YNy+e8P7VC8aGhxjq66eloZ68rEwig4MJDwyktLCAsdGzXLx4keoaAYVllTT19BEcl8SqnfvYflSP1Xu0Udm4n6Uq69l6xBQLt1A27NNFdvlmhGQ1kFy2BhGFFfMAsVBana+kNFgkp8VCuZV8KaXJIrmVfCGhztcS6gjJr2ChtCp/FJVjibwqSms2I6WxmiXyqnwprsAiGTXEVNYgrrIeIcU1CMkuR335Wg4fPkJ0dCy1tXWUlZRTUVZOd/tsBW9XSwsdTU20NdbR3lRPT0sjfW3N82duJ6KrrXk+XF1dXkJNdSXlZSVkZaZTJ6ghOzubtLS0XxWICioqKigvraChphFBZT2dLd1UVdSyb89+rK2t8fPzIz4xBu8ALxzcbNl5cBtLJL7kPxb8gSXSXyEiv4ivJf4TMfEvkZJeiLKiCIrywijKCrFOS5Ht6zVYoyGHkswSVJXE0FSXQVVVCnlFMSSklyAiNVsdKy8rhKqSOGoq0rOvyYohoyzNshXLWLFGk6lT7zl2eAc2pkfwsNTBy2Q/3no7CNTbRqjRLrx0NuN6fDPeRjvxMd2N7dE1nNqngf2RtXjpb8P12CbsD67BYvtyTqxXZreWDGvVRFFVXISc7NfIyi363Wq1krIoy1fIsWq1EitXKc43Nykpi87nJ+YqYRUUl6KmJo2ioihycsKzR2YxMlILkZNahJKcMGuWy7JplRK7Nqqxb+tydm9SZ9taZTYtl2W9uhRbtGTZtVaJk3vW4Gi4Hx/zI3ga78NFdweuJ3firLsLO53dWOvs5ejOjRzet4uTJ0+wffcu1q5djbn+ERxMj2FnpE2AkzlxfvYEO5+aH3srSQyYvbmJdqcsJYDcCFcSfaxJ8LYgxmt2/C3c3Yp4fwcKEgJJD/cgxMWcxEAnMiO9SAx0IjfWj7K0cOoLEmktS6cyM4r0cA9SQ2ftSqkhLoS6nMLFXId1K1RZu3wZG1apkxcfSLCbNds3rmLHptXs3roOvQOb0VJV4OSR/Rzas5WNqzTYsl6LDas1WaWpwuZ1K9i6YRW2JjqMdtRgZ3qCTWtWsHXDGgyOHyI/MQxnK2O2bljDxtVabNmwmghfJ3oaSgn0sGf75nVsXKOF0cljaB/YzcY1K4gP86W9poAIHwcSQjzwcbREVVGGnVvXc/zwXoozoyjNCCfI9RSCvDhyYnwoSAikMDGIlBBXLI7vJMDBjOLkMDLCvEj0dybgjCnV2XEMNlcy3F7DGdPjWOkfItLXkbykMKYvDvH45gTl2fFcHGojJsBlfmSuoTST4vRoAlysCPKwp74sl9gAD7JiQwl0sWGyv43K7CQivBypyUsmPdKPwsQQChKCyYz0IdTVipwYf/ztTcmND0JQkExFViy58UE0l2VyeaiVK8NtjLRXM95dx2RfIxf6mzjXJeBsWxUDTWU0l2VSnB5JdlIw+Wnh1BYmM9g6Cxc9dUW0lWdQkxVDUUIQcX72RPnaMtZVRYcgh8q8GNLjvUiIcKavuoAYrzNkRwVw/+oo3795zLmhNu5NXWByohd3VysqytJJiPUjLzMMN3sDwv1P43nmJM622phb7GT/YTXMTm3n4CF1Dh7QQP/kZqxPHcDo5A52blHFylSbIH8HjmvvwNxMB093G+DP5BWkYmRyHFd3W8rLc/nm4zNuXTvH2d5m4iP8KM1NIjHcl8vnenG1M6UgK4bbV8/y4ukNstIjCA10paWhjJKCVLpbqrl3c5KO+nJyU6IRlGRRlBpDVkwwcQGuNBVlwN9+hF++41xHDZmRPqSFeZIV4UVqiAsZoW4UxQdQmRZKeUowhfHe5Ea7kx/lSl6kCzkRDuREOFAc705NRgC3LvRTlelLXqw98f6GhLsfJ9pHj0gv3XmIsDPehJ3RFoJcdPG2PYavgwFJoa4EOlsQ7evE+b42uhrqyM9K58n9aVobqpm+cYl//tePjA518uTBdf70wzvuT19h6vpFxob6KM3Pp7e9k9tXb9LW2EphYT7DI0NExYRzdnSQqzcuUlKeR1RsCAbGx3D3tmNkvIuZN/dIz45i7cZlrFqvwAmD3ahpSrJq1TJCg7zp627hxdN7vH31hJ++f8/dqav88vN3jI/2c/3KBN98eMn4aD/ZGYm8efmYT+9n+OHb1/zww1sePr6FvuER9uzbzP6D2zAxO8Gde1d58Ogmg8MddHTV4+XjiF+AK00tVRw9vhcDo6OYW+qzZ/8W1m1czq496/H2daC6Mofa6hzMDPYT4m9LTIgj7vYnSIlwIsTDmFB3A1LDbUkLsyXa14xQTxOq8iOJ9LOipjCW0oxwSjPCuTzcRGlGOFPjnby5O0lvXQ5BzoZkRjqRHe30b4j4V570rHxiE1LJyi2io3uIju4hTCxsUVZbzbpNexGXVkVMRh0JOU0k5bVYt+UQKsu3IauyHkX1zeifckf7pB2bduqirLkVcWk1lJatxMTEmtycIvx9g4iNjaeiooq2tg5aWtrIzSugsKiE4uJSmgSN1FcJyErNpKO5nbu37jB9Y4rrl65RVlhKcmIKmelZ5OfmUVpcQr2gjq6OTnp7e+np6aGjvZWO9lZ6e7oYHRnm/MQ5Js+Pc+niJNevXZm3K714/pRnTx/PB6IfP3rA82dP5iFi5sUznjx++N/Uh5kXz3j9aoa3b17x9s0rXr18MQ8dr16++B0wfHr39nc3/nNKw9uXM/MA8GbmBW9fzszDxFyt628Vid82O83Bx/vXr+aD1k8fPpjPXDx98oDpqRvcvXOLRw/vcmf6JjdvXOH2rWtM3b7O0ycPePH8MQ/uT3N+YpTOjhYa6msoLysiKzsXF+9gHDyCMbd1w9MvBP+AELw8PMnPzqKlvpbhvm6G+/toqKunpbWTxrYeUnNKcPYOY/8xY7R1jdhz8AhGp6zwCQwlJSOborJKurp7mXn1ktcvX/H0ySOePbrPzNNHPJi+yfnRIUYHe7k4PmtjOjswSFlBETFhESRGR5OdmkpNRTnnxkYYGxtD0NhEaVUtXWdH8QqNZO2eg2zYfxSFNdv4QkqdBbJaiKtt5KDRGdbvPYGU+ga+llRFWEGLL8VVWCSjwdeSqnwhpswCmeUsll/JAtlZkFgoq8UCmRV8LT2blfhKQpkvxRVYKKXEUgVVxJQ1WCQ9e22xrDpLlVcjrLSGxfKrEJZbgdbazVifPkNZ6ez/d2FhMZmZ2Qhqaunt7mGgp5uuttZ5iOhra2aoq52hrnYGOlppb6qbD1Z3t7fQKKimtrKM6qoKykqLSUqMJzcni5SUFLKzs8nKyiI7ezZoXVVRTWZKNo3VTQx2DXF+dJLgwBDMzc0xNjbG3NKUhNR4ymqKcPFxREJ5Kf9z4R9YKPUFS2S/REjhaxSURJFXnB1pU5QXRk5qEVoasuzaosXurStRVxRHRUEUJXkxFBTEUFCURFZBHAlZMcSlhJAU/xp56SXIyyxFXHIRolJLkVaSQkFTab6p6diRnbjY6BPqcorQ0zr4Ge4kUG8bEUa78dPbjvPRjTgcXYen0Q48jLdhtlcVs10qeOlvw1tvB67HNmG7dw0GW9TZv0aBDZoSqCsvQV5uARKSX85bk2TllqCqJsnadcvYuEmD9RvU0NCU+bV1SYplqhKoLBNnmaoEaupSaGjKoKWlyLJlkijKL0VeVggFmSUoygqhpiiKlpo0K1TEWaspy/a1quzdvIL9mzXZtW4ZW1fIs05Tmg2r5NHSFGfTallO7F+Nrd5OHPV34qS7FRfdHbjp7cHh+G5sj+3n2JZ1nNy3F0sDQ/bt2MP2jRsxOrYPZ0tdnE7pEOZhQ7y/A/72xsT52pEV6UlOpAfJAfbkR7lTEu9Dku9polxNifMwI9zJCP8zhvjbG5MQ4EhDYRLl6RGkhLiSFeVNrO8ZytLCqc2Ng/dL6ajMoq+ugNrcOFJD3UgIcKQ8LYykQEd8bfVZsUweFUV5DPV10VRTQV5GEhlJMTatX4vByRPISoohLSHKMiUFjA1OYqR/EjMTQwz1ddm/dxfiosLo6R5n987tiIsKY2d6AlVlRTZvWMfhg/uRFBMh1MsJSXFRNm9Yj421JSpKChjoHKKuOB15WWn27dmNxSkzrC3NsTQ3Q0R4CaJLhdDet51wb3ui/JzYt30jYiJCWJwyZc+uHagoyREb5ESIuwUZ0V4kh7mSG+v36yCfE1lR3mSEeRHjdQY/W2OGGkoZb68hIcCZ3vpSvp25S3tNAZmxgeQmhlKUFsVQWzUlGTEEuZ1GUJRGRkwANQUplGTEkJMQQlFaFF11xeSnxpAU4U9LRQHGR/YS7edKd10ZldlJNBRnUVeYRlNpFv11peTFBhPhYUO09xnK06NwMj3GeHcd3YJCCpJCyYkLpLMmn0uDLYx319HXUMJkXyNjnbXzZ6ilgv7GUtoqcyjPjiU9zp/kKG8ayzKYutBPV20B3YJCWsvSKU0NIy3MfVbd8rKmvjiJDkEOuUkB+LoaY6K3HRfDI/idNiI3OpCO6gJ6W6vp7RTwy58/8OTpTdo7axgda6e3u5aC3ChcbfVICHUk0MkIN9sjnLbey+59Kuw/oEpUtC3GRlspK4nG/vRRokMc8fewwMb8GIW5iUSEeGJsqE1Xex3u7va0tArIyEwkLNyf3r42Rkd7uH1jkvbmahqriynIjCcm2Iu6slxKspNorS8h1N+Zuup8EmMDGexv4ofvXjLQ28LNq+M8vXeDiyM91JZkIyjJJjXCn+JfQaKlPA9+escv754y2FBORpQ/ycFuxPnZE+8/W6NcmBBARXooZanBFCb4kBPtTk6UC9mRzmSEnSEz3J6iBA8q0vy4PNZJWqg1KcHmRHmfJNTtGOGexwn3PI6P/T6czLdyxmQzRoeXE+lrhqP5QQKcTemtLyYp1Ie4QE/4+y/wl19oqBXw4c1r7k3dZHxkiKeP7nLv9lXuT1/h73/5kQ+vn8HffuFvn3/k+vmLPLx1l+/ffmL6xhQTE+d48/E1t+/dom+4lxMGx1HRVMDATJekjBiqG4oZmezBP8wNB3dzzriZoH1yK9ont3Ls5A4O7t/MhfEB7k1d5u3Lh/zl80ce37/B2HAXna21/OmHd/z15294//oxN6+OM9DTzLtXj/jpuzc0CEoJDvZk+841rFqjQmCwGyFhnljbGJKZHUdDUxnDIx34+Dmiq3eA3v4m9A0Po6gshoGRNjt2rWXnno1oaimxYZMmVqcNaKwvZmykjdhwd/y9LPFxMcHbWZ+EkDP4OZ0k0tuE9oo4Ql1OQv923Gx0SIpyx91Gj7ykIMqyYghysyLKx5Hh1mqujXTQUJxGW3kGVVlRxPnbkhBo+2+I+FeezLwS8kuqGB67THB4AmrL16OhtREHF3909CzYtEMbCTlNRKRUWSyqyO6DBsgqr0FZYxNrNh3CwTWCtGwBlqe9kVXUQvuYITk5JRQXlRMTFYu93RnCQkLp6+2msbGe/r4e2traqKuro7e3l5aGRnIzsxjuG+L65StUFM8+xa2vrqO6vIL83ALKS8uora6hoa6etpZWBvsHOHfuHOfPn2fk7BBDg/0MDfYzNnqWyfPjXL50gdu3bvDg/t3fAcDLmefzoekXz5/y5vVLnj19PG9NevzowbwKMbcJ8VulYubFs3nwePXyBe/evp6Hht+eOYD4+PbNvK3p1fNn8wNyvw1Qz1W6fnjzmrcvZ/5bDexcZexcNuLOrZvcunaVqRvXuTd1m7t3bnH1ygVu3bzKwwd3uHvn1jxQPHp4dz7ncf3aFTraW6mtqaK+rpbqqgpycvIIDI0js6CKyNg03L38sbF1wNfbj9bGJkYGBzg70E+joI6aqlr6B87S1NpDcnoBPsGxnDCyxOSUNQe0j+AfEEJuXgHFJWW0tXcyOTnJt99+y6eP73n68B4P7tzmyYO7TF2/zHBfFwPd7VyamK2qHR0aJjczi7CgYApycqmpqKSirJzW1nZqGxppbOuktLaeysY29Cxs2bT/GFsO6SKssBzNrYfYc9IaYQUtxFTWIKa0GlFFLRZLqyEsp8kCCRWWymuxREZzNkStsJpFclqz6oO0Jl9KqrJEbjmLZTX5o6gCX4orIKyggZCCGl+KySEsr8ZCKSUWSCkjJK/JUsWVLJbVZLHMbKOThLwaew8cwcc3iMysPEpLZ213DbU11FVXMTbUz0B3Bx3NDXS2NDDU1cHIQC8jA70M9nTS2dJIo6Ca9uYGejpaaWkQUFtTNa9EhAQHEhUVRUFBAS0tLSQnJxMVE01nZzctLW1kpWbTUNNEe1MnIwOjxEYnYGZyCh8fH4yMDPDwcqe4ooiw2FA2796AjJoki6W+4j8W/wERxcUsEf7fiIp/haq6NKvXKKO1XI5Vy+VZpyWPlpok6kpiKMksQUrsa6QlF6KgIIaKqjSKvyoPokv/iLjoF4iIfMUS4T+yVHIxMsqzliZZJWnWrFPn2OHtOJ/WI8TZhEArbXz0t89ChOleQk334XFiK3aHV+NjuptQG22sDqzAcJsSviZ78Tbag5vuTuy0N2KyZxXam1XYslKK5SpCKMh+hYzswnklQkpmEYrKYqxYqciqNSqsWKmIkoo4ispiyCuKICcnjKzs/7UyKSqJsHK1MmoaMigri6OkJIayogjK8ktRURBBQ1mUjSsV2bxamW1rlrFzrQo71iizTUuBrZqybNCQZt8OLdavkmHdCkm0d2oS5GJGfkIg7oa78DLag4vuDpx1duNmqI35gR3Y6x/H29YaA+1DnDy4l80rlbA4uQd7s2OEelgR7nUaV/PjBDqaEOpyCj87PbytdIj2sCTF35YQe0PCHA1J9LEmyt2COF87IrxtyInxRVCYSEKAI74OxmRH+5AV6wtvROGtCKWpYVTnxcFLCarz4siKmh1ji/c7Q4C9EcFOpmxarYmJoT4AjQ31yEiIIi0hSmZ6KgCSYkuRk5bAyOAkAHemp7lwYZLzE+PU1wmQFBOhob6OocEBxEWFkRIXQV5WisGBfhrq65ASF8XF5hSSYiLU1wkA2LZlE0ryshSlRSG0aCHpabPfNX7uHNNTU3z+/Bl3VxckxEQw0T9OfLA7osJL2Lh+LQAtzU2oKMrh52JJUqgLqRHuJIe5zle8Jge7EOl5mjA3a9orskkO8qAgPpTL/a0MNldzdaSHi2e7KM9NJiHMh6QIP+rLsrh7aZSbkwNkxARQlhVHZW4iTeXZdAqKyEsKIyXCh96GCuqKskgJ9yfaz428xEjGe1robaggLzGSlop8WiryeT51ma7aEjKiAulrEXD3yhitFbk4W+rhYqFLgLMZCcHOVObEzOcgeuqKmOipZ6yzlp66Ivrrixn+dVRuoKGEXkEhdYUplOXGkRbrR0tlNg+vj9JakT0LHz0CRlrL6RXkU5AQiIfVCSxP7ibK15Ygd3Oi/G1wO6OLh+kxfE/r42J6lKwYf9zPGJEQ5cPF8z1MnOukta2chDh/Zp5d5+mDSe5eGyI3KQAfe30ifC05eWIj+kZb0NFZi6nxTpzPnCAs4DR7t2lwcayVdy9uER/pza1rY1SUZZGZHk1+fipx0UFkZSUQFRNIUkok12+e5/LlUe7cvsS1y2MM97cRFebLGUsDWutKGe5SIjptAAAgAElEQVRvITM1itLidNxcLAnwc2L69iS3rp/nn//1IzNP7/B+5iH/9eN7zvW1kpUQTlZsKEUp0eQlhFOSFsvZNgHn2gU0FqZTkhZNnJ8jSQFOZIS7kxvlSVa4G1kRLuRGu5MT5UZ6qD35se7kRDmR9StEFMa7U5LsycRgC6EuJ4jy1ifU4zhBrkfmj7fDIVwsd2JrspVTJzbgZHGAAGdjcuL9GWip5MrZbib72znX28nEyBBPHtynp6Odvq52ujua8fN2Y7ivgx8+veGnb9/x7fvX/PjNB374+JG/fPcjf//zf/HTh+94/+odMzPP6Rvupa2jGf8QP/yCfaioLePm3atcuX6eS1fHePn2AVP3LtLVW4upuTZHdbZgdfoYBob70D+xj/Vayty+Ps67Vw+4emmUn3/6wOTkEJcvj/Lx4wvKynK4e/cqM8/u8vjBTd6/fkxnay2CmgJSUiLwC3DG9owJJWWZ5OYn4R/oQliEN+s3auDmYUNXTz1nHMxxcrHG1d0WR2crAoM90NE9gIKiJNU1Jdy5d5WHD2/y+vUDLpzvY3igEUuTw2SnBHG2pwozvR142esS4WNBTqwbqWH2eNgexcfRCHP9vXjaGdFek8dYdz1nO2pJDfchJcyb3PgQro92Mj3RTVqYG0HOxmRGuf4bIv6VJzG9GE//aE7ZuLJ2yz5klLXQWL0VHUMrVqzbgdyyVWiu2YawmCKLhGXx8otk597jrFi9jX0HTnJE2xgnB190dUwxP2VLUUEpNVW1pKelkBgbhZ+XO9kZyfR0tNLf10WjYNZ+1NfTy2D/AA119aQkJzIyfJbGhjoS4xNoqJ+tce3r7Z739Le1NtPe1kJ/Xw/nxkbmbUt9XZ0M9vYw1NfL2YF+Js+NMX3zBk8fPmDm6RM+vXvLu1cv5zMHv80mzKkEczf4c0/4527y5xSC347FvXr+jHevXvLp3Vu++/iB7z995LuPH/j2w/v/Zjv6/+Uanjy4P/8dzx8/mlcl5oDj6cMHPLx7Z37x+t7Ube7evsXUjetcu3SRy5PnuXbpIndu3eTx/XtMT93gzvTNeYVlDp7mbE43r9+gv7ePlqZmqiurSE5MIjoyiqKCYtrbuqmuaaC6poG09ByycwooLionKTGNnKxcWpvbaG1uY2hgmIH+szTUt1Bd00BpWTWBQeEcO34S29M2BAb4UJSXS3tzA31d7Qz1dXPt0iQzTx/x5MFd7k/d4M7Nq9y9dY2bVy5wfnSIkYEeRgf7uDwxQV9XJx0trSQlJOLm5oGDoytefoE0d/RQUddCQWU9Mal5lDd0klNWxy5tfSSUViClshILBx9OuwSwassBZFRXI628ks27j2LnGsDm3UcRV1zOF8JySCqvQkhWgwUSqvyPxTKIKq1lsawmIooaLJFVZoGkIotkVfhaUomF0iqIqWjNKhLSqiySUWOJjDpCshqIyGkiIqeJqKw6orLqSCuvREp5BUoaazihZ0xGRhadrS20NghoqCzjbHcbo70djPZ2MNjZRn9XO0N9vQwNDDLQ109LcyPNTQ20NDfS3tZCR3srzc3N1NTUUFpaSnp6Oh6e3gQEBhMYFEJGZjbp2TmEhEYyMnqOoqISqitrqK0WMNh/lsyMXA4dPMq+fQc4fvwErq7upGWkk5OXTVFJPivXaPKH//EH5BTF+FrofyMqsRBx6YUoLhNHa5UiK1fIo75MjFUakuzYpIai1BfIiP4vFKW/Zpn8YpRkFqGsIISqkhhyMouRllmEuMRXLFz8HwiJfImyqixqmoooKEuhpCzNnp0bMNLdj43RYfzP6OOitx2b/SuItztKurMewUa7cTm8Frv9q/A8uR1nnS0cWyPD4VXS2B3fhoPuTnwsj2NxZAsH1itwfKcGx3ZrslZzKcpyX6Agtxgxia8QEfsSOSURVq5RZe0GTVRXKCEhJ4KcihRSCmKISy1GTGIhYhILf7d3ISTxBRLyi5FREEJSdhGy8kKzioXSUqQlvkRTRYy1GlKsVZVgvaoku1YpsUNLjq3qUuzSkmf3akV2aMlxcMMyTh3eRIy3DaVp4QRZHyHcXocAy8P4W2vjbLALH8ujBDnOVqMGu1ngbqPHkZ0r2bNFFYOjWwnztiYh1BnvMwY4mGnjbaNHoKPJfMg60s2cKHcrvK108LbSIT3MjcaiZHISgoj2dSDY3ZpQ99NE+TmQFuFNYWo4fLMYPi0hJy5wFii+WUxxeiT5iSFE+dpheXwbrqaHifU5zalFapgZGzD3c+jAXqQlROYhQkJUGBlJMQz1TwBgqK+LrLQEinIyyElLoiArjbOjAwCqKopIii1FVVkBANvTVkiICrNKQwlJUWE+f/4MQGxMFErysnQ3VSEjJUFyUiIAMlKSLFNRIiQkCIDNmzYiJSlOsJcDYiLChIUEA/D582cU5KTZvE6LhGBnUkNdSQ11nV/ZTgtzJzPSi4qsWC4Nt3NttJe7V8dpry2nID2B14/vkJkQToi3E3VluWTEh5EcHcB3rx9TVZROqLcj/a013L54ltcbZ+01AW62FKTFEO7lSHZMKPkJ0eTFR1GQGIOnrQUZ0cHUFmTRWJFPTVEmmfFh1JXlUpGfRl9HI3eunae1toSJoXYSwt1wsjxGYVoIpVkR5MT7M9hSyrnuGiZ6BVw/20pLaRq12fFUZcTQU53PSHMFzQWpDDeW0S0oJDs+kNzEYH56fZ+Xdy5Sk5dIU3EKt891MtxcSnKwC/72RkR6WhPraze7ERLmTJS3FV7Wx/C1PUGAoz4hrqZEeFuRHOFGQUYo1cUJhPjaUJIbzfvnN7h9qY+hzkoyE/wpyYjA9Yweu/eu4MTJLejpbiM+wpWKnBgSQ12xNT5KarQ/dZXZXJzo4/GTG+TkJXB7epKs7FjiYwOYnOgl0N+Z6Gh/0tOjuXFtjHt3LtHbXY+rsyX6Jw9QLygCPvPkyRQNDeVYWRmSmBhKb28zN29OcnlyGP72mb/+9J4PL+7zz5+/oauhgpKsBPpaqgnzdKAoNYbM6ABK0qIpSAonI8qfYFcrSlJCac6PIyPIjrJYTzKC7Ej0tqAiyZfCaDdywuzJi3CkMNaFeE8TciLsKY53Iy3IkvG+Btwt9hDhrYejxQ5CPHXxcz6GteEmXG0P4ud0AhOdDZid2IKfsxHR/vZkxQVQV5zOo+vnGetqpKmygNBANxzsThEXHUSDoJTQIE98PB04f66fH797x0/fv4d//MJff/6JH7/9yLuZGe5P3+HV0+f89N33TN+5yeNn96kVVGJuaUpqehL/5G98+vY9Hz+9Zer2Na5fn4R//MjYcDum+vvQ3rsao+Pb8XM9hZP1SRys9Jg420ZqchjNzRVcujZCSJQf+eVZnJ0cJDY1CjcfB/IK0ygqSiMowIWBnkaaGkoZGenk+cwdwiN9qK4tYGKyn+9/fM37j89pbq1meKSLcxP9+Ad4kJAYSVCwN0bGJ9ixcyMamkroG+jw559/4J//+AX++VcuXRojKT6MzLRYMlOjqKnIxdXeDE9ncyZHWmkR5JEa402Yry3+bubYmRxmtKuaH17fgX98yz++f8nNc93cGOuirTKH4eZS/vz2Hu/unac+P5r8eA/Swuz+DRH/ytPUNcbm3cdZv/0QDh7BLBJT5D8WiPOH/1zC18Iy/OdCcWRVViIlp8aCJZKsXrcdFbXVSMmqsmbNNg7u08HK1BYvVx9yM/JoqKmnvLiIrLRkAv08CfD1oLqikKH+rvlV3t7ODm5fv8HTh4/o6e6kvKyEwYE+WpobKS8rYXhogPFzo1y+dIHRkWEG+nvp7elioL+X4aGB+VXqluZGutvbODvQz4Xxc1y/fIl7U7fnA8hzOw1zEDDXhjRnP5q74X8z8+J3LUu/tRjNAcdvz/vXr+Y/47dnLvMwl4949+rl76xIL589nd+FmNuWmFu4ntuKmLs2BxJz1+Zg4t7U7fn3PL5/j+fPHvHo4Sw0PHv6mCePH/Lq5Qtevphh+vYUA339dLS109HWiaCmjqSEZKIjYygqKKW9tYumxjaKi8rJSM8hJ7uA0pJKigrLKCwopbmpna7OPnq6B+ho76G+rpnqqjqKi8pJiE/Bx8uX/OwMSvKzqasqo6O5nr7OVob7urh8foz7UzeYun6ZB9M3efrgDk/uT3P72iUmx4YZPzvA+dFhRgcGqKuuoqyklJycPHz9gth38Cjrt+3BytGD1PwKqlt6ScmrICQuA3vPYDbuPoKixnokFVegZ3YG75BYVm3ay0IxecRk1dh1UJe41HzcfMORVl7JAhF5lspqsFhyGeLKa1ggocpShdV8JabEH4UlWCAuiYj8MsRVNFkgqcQXYvIsVtDkK+llLJLRYJGMBktk1Fkio46InPpsK5OcOhLyGiyVVWPj7iMYWTjg4RtIenomtZUVtNfX0t9Sx3hPCxMD7Zwf6GG0r5vhvm6G+nrp7u6lra2Djrb2+eHEttZm2tvbaW1tpb6+nurqamLjEjhlbom9gxOhYREEh0eRlJZJRU0dja1tVFZWU1lZSVVVDc3NrWSk52BsdIod2/ewYf0WTE0syM7Opaysgrq6WuzsbDhy9ABCwgtYIvQlQuJfIyyxAGl5IVTVpVBVk0RJcTEaqqJsXqfASjURlKS/QEX2a5arCKOuKISGkjAayqIoyS9BXOIrFJREkFUQRUR8AaISi5GUWYqqmjxbtqziuPZuLI2O4njqKIEOhrgb7sLu8Gpi7Y6S4qTDmb0rcNi/EucjG/DW34mn/h7M96zk6HoVTmzVwOzQZrxPn8TR9CB6+1ZjfHQDZjqb2bdJHq1lS5CR/hJJ6YVIyy5BQUWMZeqyKGvMqiCiMiJIKkggqzSrnCiqSKOgJI6C0q+qwzIJlkp9hbjCYmRVRJBXFUNFVQJV9dnlakW5xSjJLGCVqjjr1CTZrCnL4c0a6GxfyfGtKzi5czXHt67g2BZNjHavxVF/N4l+9pSmhRNopU24vQ7+1ocJsj2Kl8V+wlz0ifU2J9hZHx+741jqbcdSfxcOVsfwcjLC29kYDzs93Gx0cT89ewIdTfC3NyLK05q8WF+K4gOI8TxNuIs52VFe8H4pBSlhpEf7khrpTWqkNykRXmTG+pOfHArfLCYpzAM+CMELSYrTI0mN9CbMyxZni+N4Wh0n0t2MT6q2nFqsjrGh3q8qwxST5yeQEhchLTUZADGRJYiLCM0rEYb6ukiIiaAkL4e8rDTSEmJIiC6dVw8kxZbi4ebK58+fkZEQZet6LSREhbCyMOPz58/EREVwZ3oaeRlpfNydUFumTEZ6GgArtVYgIy2FhLgoMzMzBAcHIisjxYkj+xEXFWZ66jYhwYF8/vwZa0tzxESEcLbSJdjZDCdTbeL9zlCSPNtCdb67lrbKPEoz4mmsyCchPICbl8bpbWvgzvVJ/v7zt0wMd3Pv5kX6Wmu5NNrL+EA7pTnJOFobEh/uQ01RBtWF6WQnhuPrbI2nvTln2+u4OtxDrI8r2THhCPIzyIwKJSc+nMGWOspykgnzduXyWB9nu1tIiQ3mwfQNfv7+LaV5aUyc7SA9zpcgL3NqixKoK0miKjeG4bYyehsKGWwsZqKrhrrceIoTQ8mN9qc2M46m/BTKE8PoKJ1dqs6OD6QkLZK+hhLKMqIpTo2YrY9NDCI11I28OH/KUkN/3RvxoDAhgOIEf1KDHAlxMSDIWZ9AJz0CnfQIdTMhzv80WdEeFCQHEOZpRW5SAIlhLtQUJBDkZkF9eRrxwc6csTzGjl0amFocxP60DicObiAx2I0YH3uCXU+jf3AHxw9to6QoleLSdDJz48gvTMY/wAkTo0P0dFaTGB/ExLlu6gWFDPQ1Ymp8FA+308TFBZGeHs3oaBeDg628eHGPzz9/ZGJykDv3rvKnP3/i4sWzxIb5MdbXDn/+lkujvaRGB1GSlUh9WQ75qdHkxIfx+v4NPjy+RXVuEnkJodQXpSMoSKYgLoCWvBiKo1zI9LOhKNKZgnBn0gKsyfC3JsHLjJwwe3Ii7MkNdyA/2onCWBdyY5xI8DHDzWIf3g7auJ85yBnzXTha7SUqwJxw31PYmuzF/OQOehoL+ObFLToFBSSEeOBsYUC0nysuloZEBbjh42FLXW0BFyf76WirxsfrDN6edly5OAL8wg/fvue//vIT/O0X/vHXP/PXn//E7evXuHbpIk8fPuDjh9d8/8NHEhKjcXVzJDo2ggeP7vL48UOKivPo6mzl2eN7TN+8wFBXPcGedtgYHeT47lVE+dri72zGySObKStIIMDPnhMn97F+6wq27N+Isa0hG/duJCQhiE271rLn0BYOHt6Gs4sFN66M4OJkzo0b4zx5dpuWtipu3Jrgzr3LjI33UCMopkZQzNh4HxcvjdHX305RcTamZnrs3LUFOXlJfHzduTB5jpczT7l29SK3bl7h0sVxzp7tIT4mlKhwP3w9HbC3MaasKI3zY91kJIUR6u+Im4MpEYGOJIS7cXuyB/72icc3R7k13sPfv5uBn97A37/h+c1R+upz6axMZbAxm7I0XyI89f8NEf/KY2DugLi8JmY2bqzZsp+lksuQVpxVI/64SAIdPQsWL5XjD/9rAcs01iIjr4qQiDSqGquxsXHGyzMQH88gcrMK6e3uozC/gOioCJISY3F2siMpMYae7jYG+rupqS6np7uT6dtT3L97j1s3bs7ba7o62xkc6GN0ZJhzYyP0dHciqK2mt6eLjvZWurtmh8fOjY3Q39dDS3MjDfUC2pubGOjp5vzYKFcvXuDOrZvzT/qfPLg/32Y0Zx36+PYN3354z7cf3vPN+3f/TZWYA4c5EPjt77+FhLn3/L9h6v/X3vRbwHj7cma+Wenh3Tvcn57i3tRt7k9PzQPDXMXrnPVp5ukTnjy4P78RMQc4czWvz5894uGDO7/LfTx7+pg7U9OMjYzS3NhESVEx2Zk5pKWkk5yYQl5OPrXV9QhqGiguLiUoKISYmDji4xPJysqhpkZARUUVra3tlJaWU15eSX19Ix0dXbS1dVBRUUVWVg6pySk0CmoRVJVTX1NJd3sL4yNDXL98gbu3b/Do3jTXL1/gzq3rPLw7xcO7U9yfvsXt61e4dP4co0P9CKoqqamoJD42AR8fP05Z2bB5xx601m9n5abd7D1miKWLL0eNbVm9/TDLVm1DRE6TRRJKfC0qj46xNdZOnojKqbFURhlxBTWEpBQxsLDH0NIBcQUNlkgqISyjykJxRRRWzIauF8lo8JWYEsLSSiyWlEZcSR2JZctZKDWbf/hKehl/lFBigYwGC2Q0/u8+hKwaYnIaSChqIqm0HDEFTTbvPYq2rgknDUzx8/GnpryEoc4WRrtbOdfdzORQJ1dGh7g4OszEyBBjw0P09fTT3tpBV0cn7W0ttDQ30tLcSFvr7Bp7Y2MjAoGAyMhI3N3dcXF1JyY2ntjEFLLzi2jt7KG4vILS0nJKSkpoamqhvr6RjPQcHOxd2LxpO+pqKzhlZkVpaTnV1bW0tDQhENRQVl7IosVfIiK6kCUSX7NY9EvEpBYg/6vFR0F+IarKwqzVkmLrOkWWqwizSl2MHRtV2LpehTXLpdFSk0RNRXR2EVpNEilZYRYJ/SdikktQVJFGQ1OJtWvVObh3C4bH92Jvqo2fnR7uhrs4o72GINPdhJjuxHa3Jq7HNuCltwN3ve246+/G/vgWdLdpslVNjH1rlTituxs7w70YHVqP6ZENnDq2iQMb5dGQ+wpZqS9RVBKezTyoSSGrIIqotBAiksKISYuwRHQRErJiKC2TQVlVFnlFMWTkliInJ4yishhSikJIKC5BWkkYeVUxlFTEUFQWRVVFlBUaUijJLGKtugyblsuyfaUiJ3atxezIDswOb+WU9jaMD2zC5NAmbE7sxstcmyR/B4qSQ/A23UeQ9RF8LQ8SZHsUH6tDRLgZEudjQaDjSTysj2JybCMmx7fgYq1DgKsZvk7GeNnp433GAFcrHU4b7MPTWhc7g/0EOZpQkhxMaVIw8T52RLlbkRToSFFSKLwSpzg1YlZ1eCkB3y0kJy6QvIRgyjKi4buF8GkJvBKnJC2SWH8nfO1NcbPQIcDeiIxQFz6qO2C6dC3GvwKCjbUlnz9/xsPNhZSkBABkpcSRkhDFxGhWrZieus3ExDgT4+McOXwQKQkxpCXFaaivY6C/DxlJcQYHB6gT1CIitJA1msqIiwjRUCegob6O7Vs2ArBvzy7UVZehpCBHTnbWLLCIinDi+FGkJMWZPH+e5KRERJcKIS62lNWrtADYuH4tdXUC6gS1SIgtxcvBjKKkIFxOHSUt1JX6/Hji/R0Q5MVTnhlHT305WQnh1Jbk8uTuTeIjgrh+/ix3r03weOoyLx/eIjMhHA97C0K8nQjydEBQksX1iQFGuhv55uUDmirzOXPqJOW5yfz4+jHDrbV0VhbSUJBJuKcDA43VVGQlUpObRmFKNBXZydy6MMzj25doqMxj4mwvI32tOJ82IdTXgZgQR+KC7WksT6WlKoOOmmyG28poKU2jpzaPtvIMipNDyIsJoDA+mMa8ZFoK06hKi6azIoesGH9yE4MZ765joqee0vQoeuqKKE+fBYmsKG86KrPor8unIj2czAgP0sPcSAt2IiXQgXhfS6K9TxHmZkSwsz4hzkZEeJ4izv80ySH2xPieJtjNjIRgB4bbyhjtrKSuJIlQD0vc7PWxsdPhjJMee7ars2uTCnoHNuB12oC4AGd8HE4R7GuPn48dAcFOPHhylYbmYiIiPbG3M6SyLJ2khGCCApyxszEkIS6QhroikhKCaWooxc7GCDOTYxw4sIWAABeKitKIjw/myZNb/POfP3H54hDxEX5E+LvRWltCbko0ieG+tAtKqMxPpauhnGdTF+DzO/7+3SsGmmaD56XpUdQXpdJalk51WiiNOeFk+p+hLMEbQXooWaEOFMd6kBF8hvQgO1KCTlMU60F+rCu50c6UpvpQEOdGUshp/Fz08HM3wN3hOF7OutiZH8Dg2CZ8XEwY7Kjgm1dTpMX60SbIJzrQFW9HS04c2IaTlRGXRnspL87g3ZuHfPrwlJ7OBlKTIikrzuLB3Rv8+fM3/O2Xz/DPv/Ldp7dcvnCOT+9e8+O3H/nlTz/yj7/+me++fc/z5/cZHevn7bsZsvPS8Q3wpLKqlLT0RNpaG+juaKQoL5mirFiCvWywNzuCld4eTulsw1J/D5VFCbybuc3EuU4qq3OJSQ6moaOK/oku9hzfhZOfAyor5LFxNENX7wArVyni4WKFidEh3NytCYvwwsTsGAcObSEy2peWtkqycuIJDffi8P9h772isk7svd9zzjr7fZPJqCC9VwXpggoWBAuodKUJUqX33h9677333psgqCAq9jp2HWd0Rh1n7DMTk+ydrJ18zgWBY/Luy1zm4rdYuB6excKb/+f5NsudWFrvxj/QHaNtumhqK9PZ1YT5PhNOnJzkh5fP4G9/5q///Z/c8XjP5UvnmJubwtnBmrjoIAJ9XfBwtaGproiO1jIyU8KoLU8nKcaHlFhfQo4eZGa4kaG2Mkozo+hpKODupRnefHuDy6eGqM2NIynYmawYD6pygkmPcCTO/8C/IeJfeWJy6qjpbsN0vz3qetv5QkgWNe2tqGpuZo+FA76BMWjqGiGnpMEBayd0NhqxyXAnEdFJJCdnUVxUQUFuCTVV9TQ1NBMfG0dkRBjFRXkkJcbS0d7MyRPTDA/10dXZzpVLl7l7+x49Xb2kCdIpyMunvq6GrMx0SkuKVtqWJifGGBrsZ3hogOGhAaanJjl3dmEFMMZGl1arZ45NcmrmOPMnZlk4dZJLi+e4c/PGyif5n2cPlgFi2X704c3r/wMQPlcU3rz64R/G4j4PSC/blT4PUy+/98/v3vLL+3f88v7dPygeyw//y+rC4/v3VhSJbx495PnTb1d+l+UQ9XIu4ptHD/numycrv8cyjLz64XtevnjG2zc/8fbNT3z7zdfcvfMVVy9f4dSJk0yMjdPU0EheTj6C5FSyMrJpbmxhsH+E9tYuBII0PD29yc7OJS+vgPz8Qrq7e2lpaWN4eJSysgpqa+vp6eljauo4s7MnGRuboLu7l7a2NtqaGulqa2ZsqJ/zZ+ZXqlxfPX/Gi2ff8OThPe7fvsmta5e5f/smP3z/lNc/POf+7ZvMzc7Q1dZOW0s7UVEx+PoFcdjdG+O9Fuwws0HHaDdS63VR0t6KhIouEiq6KGzYjJD0eoSkVVHX345XUCT2bt78RlgS2XVayKhq8hthSXZbOrBe14jVEooISasgKq+OsMw6tLbuRnq9PsIKGogqaSCvpsVqcSmEpBRZLaXAKgklRJWWoOE3UiqsltdklZwGq2XVWC2rtrJYLaWihcw6HY74hRMjyCU0KgFX96MkJyYx0t/D3LFRJnrbOTnSw9mpYS6cnOLi/CwXT5/i/MIc8ydOMn1samUocXhogJHhwRVVYmBggJ6eHkJCQsjMzCQpWUBqWgbN7V109g5Q39xGe0cXpaWllJaWMj4+yfDw6ApEbNTbjJamHtFR8Sv/n7293SwszDM41IO0jBjiEmsQlvqSNRJfIC61GjklEZRVxFBRWss6ZWE014tgqCePpupajDYqYG2+CXNTPTbpyKOtJoWGmiTKKmKorpdEUkYIIZHfoKAshZbuetQ3KKGqKs0mPTXMdxrg7bCXmKN2RDrvIthmC1EHjQiz1CPJZTfxh02JcjQhyNYIX0tDjloZcnCnNlvWiWCqq4CdqR4uFoa4WBhyxMoQ5/0G7NKXQUP+N6xXWo3mBmn0dBRQ3yCDrLwwIuK/Q1RiNeIyoqxa+ztEJIWRkRdDVkEcKRkhxCS+REzst4hL/g7lDVJIKQsjLrcKKUUhZOTWICWzClVlEfR1FdFWk2Kb/jq266uwU18V212bcLMywc1iB24WO3C3NMbDaicBDmZEuluRF+tLbY42DWYAACAASURBVF4CIYd2EOO6l/DDpsR77SfSbS+J/jYkBx4i+qglsX52BLma4Wa7E/dDpgS6W5IQ6kpalBexAU74Hd6Hm+1O/J3McbPaQayPPeVp4RTGB5AeumRrSg11ozglnIqsuCVQeC8Er8RpKEqlNj+Z2vzkJQXizVp4KQkvJakvFCAI9yYx2J2cWD9yYnyoy47mJ71kdmzRWVEZnB0O4eXhxqdPnxgaHFiyM0mIIi4ijJPD0mvSUlNwcz2Ms6MDOloaaK1XQWytEF4e7nz69AlVJXkADtpaISkmjL6mKiJCX/Lp0ycqyko4ctiJFy+ek5WRjrKCPHIy0lRVVgCwVlgIGWkplJUUuXr1CrU11chISaAgJ0NWZgYvXrzgoK01pSVFfPr0CSkJUbZt1mGoqYjUMHdailNoL0ujIiOKrqpsBppKqclPIychgjPTY7TVVlBVnE1rTTFTQ510NVZQliugoTyP1ppikqMCiQv14eLcJE9uX+Lpvav8/vUzqgrSSI8L4Ycnt3n79D7FqbHkxYXQV1tKdnQgHeX5NBZnMD/WS3NpFsd6mjk7PcAfX3/HlYVjdLfUUlOaRWpMEIIYXxJCXSnNCmeks5zRrgqm+moZ76qkuVjAcHMJfXX5NBWl0JCXzFBDCedGu1gYame0sYyJtiqqcxNpLE3n1tkpvr97kd76IuoLBeTFB5AXH0CJIIzW0jRailOoy42jIT+BkpQQ8mKOUpcdTVmSL4UJ3uTFepAT7UZOtAe5sV7kxx8lP9GHOF87PO22U5MbyexwLR+/u0ZdUSyCMFeCvK2wsNqCuYUBGuuEOXhgC7s2qeC8z4jYAGeSwtypKEqmoT6X0Ag3EgUhCNLDCQxy4YiLBYcdzQkNdqeyPAtHe3PycxNZmB+nuFBASJA7WRmxHPVyIDL8KFkZsSwsHKOuZqkS1tvTnsz0GNITwwnwcKQoM5H6slwm+loYaKthpKuB//r4Av7yEf78gef3rtBVk09HVS49dYUMNJXSVpZObVYUow25NGRHUykIoik3lurMMOpzo6jLiSQ3xpOCBB8q0kNoLoqnJCWArBgPLsxPkpN4lBxBAP6eVjhYb8PbdR9ujrupr0jjzrVT3Ll2isRIH466WmO3fzteh63JSAxjm74aiycnePPiMV8/uMGf//SB3//8mvt3rrF45gR3v7rCLx9+5M2P3/H61fe8/ekFD+/dYnSol4f3bvHVjctcv3Ke58++5scfnwF/4qfX33P+wjxzC8fpHVjaZXj+4gnffHOPs6enOTE9QHZqBFkpQXi7mBPqbY2FiSZZyQHUlCYz1FtFf18NrR3lXLtzjuv3zxOZEsK+Q3vZsc+Qrbv08Qpwxj/QlSNuVoSHujMx1k5YuAeWNsbo6atiZWNKTV0BMXEB2Dvuw9ffhZ2mBhz1dSYqxp/4xDAqqwuwd7Rgs6EWAYFe+Pt70N7WyMLpEzx4cJPwcH/CwnyIjwnG2tIE/6NOJCcEcv7sJDevnWTueC+L8yPUV2aSHONNQUYYty9OMd5dTUOJgAJBKAkhR2gqTaUiO5oIL2sKk/0oFviRE+9GYbI76ZEH/w0R/8qTVdVFQ98YJTUD1HW2Iaeqg7ruVuydj9LQ0s9BRw9U1PTYuMmYkvI6wqMSMdq+m9qGdoZHJsnNKaSjrZPO9i5am1toqK+lva2FifFh+no76e5qY2J8lI72Vupqaunq6CY/t4iDtg5s37oT18MuJCclEBIcSE52JkOD/YyPjbB47gyL585wYvY4p+dPrTQunZ4/xdjoMKMjQ8wcn+LC2TNcPHeW82cWOHd6nsvnF7l76ybfPHrIsydfr1iYlmtVlwFiWSlYfmj/vF3pc5D45/2Hz9WH5ff85/v49s3KLQPE8nDccu5i+R7fv7eiRjx78vWK3erHF89XxueW1Ynl1qZ/WL9+9oTvnj3hxfPvePjgHqdOzjI2Osz0sSlOzMwyM720FTHQN0h1ZQ3ZmTlUlFXS2d5DR1s3R4/64uHhRXNzKx0dXdTW1tPb2099fSNdXT10d/fS3z/I4OAwIyNjHDs2zYkTp5iZOcHExAQjA/3MTk1w9eIi3z5+wNsfX/Lzu9e8efWCF8++4fnTJzy4c4sbVy5y//ZNfnzxHe9++oHH9+/8/RP5GerqGggNiyIju4AEQRZbjM1Yr7MVzc27kFXfhLT6ZqTVN6Oosx1VvR2IKGiipLkZZ+9g0gtKCYiIRkZZHQl5VWRUN3DgkDP5VQ1oG+3kCzEZvhCTQUhaBQlVLfbYHWbLHivW6W9HTk2PNeKyfCkshqyKJsLSSnwhKo+EqjbCChoIyW9gjYLWEkjIqy+pEfJqiCppIKGqhdR6HRw9AiiqbKSjd5iKylqqK6sY6e9hZmSIid52jvW2cmK4m/nJYeanxjh9/BinTxzn1Mxxjk9OMDo4wOhgH2ND/RwbWwLjifFRBgf66Onu5NChQ7i7uxMTG09EZDSFRSXUNzSRnpFFR2c3RUVFpKam0traTn//Ug1vUGAY2lob0digQ0py+t+Br4Oeni5GRoaIjApBW0cdSSlhhCRXsVr8t4hKfIms4lpUVMVZpyKKssJqlGW/RHu9KCqyX6CvKcNeY222bVqPuvLfg8fqMkhK/W5p6Vl5KXegpCqDuqYymlqq6OmtZ/NGdfZs1+OooxmRntaEO5oQYb99CSJs9Mn0sSTkoBH+NlvwtdnCEfONHDbX49AuXUw3ynNotz42O3VwNDfgqL0pvvYmuB7YjOV2VYx1pNioIYGetiy6WnKorZNEVnYJEkQlViMuJYSYzFIdrYT0UiWttKwwUjJLuQhxyd+hrC6NlNJaJOTWIKMkgpyCMFIyq1CUF0ZTTQYDbQW2G6xnq54SJgbrOLhnC65WJhyx3Imn7W7crXdyxHIH3namBDubkx3lTXVOPIGHthPhspsg++3Ee+0nxnMfif42xPlYE+ZuTmKQAwmB9oR62hDubUe0nwPxQYeJC3Qm3NuOwMP78XXYi7vVDvwc9pIW5k5+vD9pIW5kR3pTGB9AUuBhsmP8KUwJpzI7fiX/UF8ooLE4ben7j6uXshBP5eB7aUrTo4nwdiDKx4kSQRjtZWm0FCZTnxfPtk3aOP8dEA472iMnLcGlixdW8guSYmsRWyuEo/3Bv9uZDiEnI4W0pDhS4mIYG21Cd8M6ZCTFefH8OQP9/Tx//hwRoVVs1lFDWkIUTzdXPn36xIXzi1y8cJ4H9+/z4P595GSkkJIUX7EzyUhJIrJWGG0tTQBCQ4LR1dVmvaoy9+/d5d69uysqyKdPn/DycENCVJi8hABKUoI4NVjPeFsJxcnBRHja8fPz+1yZO0ZTaS4zw72cP3WcMzPjXDs7y/Vzs5ydGeGXH79lvLeZ4c564kOP0tVQxnhvM43lubz8+it6myuJDz3KmePDPLt/javzU3SU55Ie5k1BfCiFCSE0FaRRlRVHX20xTSXpDLVU8sPDq/zhx2+oL06lsjCDhAgfHPbvwOPQXpLC3WgqT+FYbw2jHeUMt5XSVCqgIDGIlpJURlvL6KjIpDY7gZGmMq7MDHF2rIvRxjK6K3OpK0ihOj+Jjqpcrs6N0VicRnKoJ/kJgVRlxZAT60dtbvzKGnl7WRrlaeFkhrtTnBhAWYIf5ckBVAqCqEoNpio1kPLUAMpTAyhN9Sfe14Y4PxsivQ6QG+9Ja2k8XdUC8uLdifS3xsxMG7MDehyyNmTnFiUsjDU4uGsjmbE+eDrsJjnuKG5H9hGX6EN6TiT2TnuwO2hCTnYUZrsNsLfdg9muzXgesWWor4nZqX5mp/rpaKkgIsSTjpYKPv38knc/fcPD+5eZOdbH+XPTeLsfxNfLAZv9O8hPj+XC/CQjPY2UZieRlRjOi8c34K+/8p/vvuObr84x2Fy2Ate9DQU0lghoKEhipLmYidYSxppLaMiPoz4vntqcaMpSQxhpLaIoJZCy9FDyEnxpKE4kNdIdX+e9nD05TkKoK5FBLqQmBBHgbU9UiDtlBcn8+u47Xr94SGSwB43V+WQJInF3tqSmNBsPZ2tSYoP508+vePfTM96++o73P73kb3/+I/zlT1w5f4aZyVGePLjDo7u3ODk9Rk97I50tdQz1tnP90lmKctOJjwrhzq2L/OUvv/DLLz/w6Y9vefHD17z98IKR8R7OLM5y78EVnjy5xQ8vHvDN46vER3pRnBNNVJATjhZb8HI0oTg7nIbKNHw9LYmOcqe5rZiO/lr0t2ugsVmV9RuVUDdQITDSm9AYHyqrc8nNi2ef2RacnfYSEOiEu5c1B6y24+ZpQ3JqKNuMtXBxs6SiKgcbu91Y2ZgyPNrOjp0b6e5tWLJEhXnR09dMTU0Jdzw/8vbtC+65fI+DgwWlpZkYbFzHPdcXXDg7zcd33wK/8te/vGF+po+q0mTKixLISw8lJcaL5GhPMhL9iA8/QklmBA2lKaREepAa7UV+cgDR/nYEuu0mOcKevCQXIo6a/hsi/pUnJqfOl6IKyKnoskZMCXXdrezaf4iuvklGJubIyCmlqKyeiOgkjvqFYrbfFksbR/qHJqmqbqCsrIIrly7z1c1bXL18hVs3r3PxwiInZo/T39dDd1cHYyOj9Hb3UFRQTIBfMDu2mqKvuwVrSzuCA4OorqqgsaGOmeNTS5+iX7nE1SuXVtqWbt28zr27t7l54xpnFuaZnZnm1MlZzp1d4PrlS3x1/Rq3b1znq+vXuPfVLZ48fLCyHr38UP7PIehl5WAZHD6/ZYhYti19fm9e/cD71z/x8e2bFaXhnzMRn9/ni9SfA8RysPrBndvcv/0VD+/e4enXj1cUk2U14p/H6z5/rycPH3Dn9g1uXL/MtauXOXlihpbmRurrahgdHmFh/jTzp+Y4OXuCEzMnGRsZp6Otk462TtpaOqkoq8ba2pagoBBGRsY4dWqeyckpJien6Ojoor9/kLGxCaamjjMzc4KZmROcOHGKkyfnmJycYqCvn6tXLvHo3m1++P4p71+/4pf3b/j1w1s+vv2JN69e8PDuV3x1/Qo3r17i3lc3eHz/Dvdv3+T65QucXzzLwsIC3T0DpGXmkZKRR0h0Mka7LJBX34SM2mZElHSQ0zRinYEpkusNEJJVR0huPRu3m5GSU0przxBRSQK0Nhkiv34DShq6OHr4kFFcicbm7ayRVuR/r5VERFEdra278AyNxcE7ACMza2TXafHFGjHWqWtz0NED/a27WC2uhKi8Or+TUFkCCUVthBS1WaOo8fdTR0RJAzFVTSRUtVgjqYCjqxe5BaWUllVRXVlFb0crU4P9nBof5sRwL3OTAyxMjXJ6epz56UkWZqY4dfwY0xPjjA31MzbUz+ToEMcnl6qKp6cmGR0Zoq+3G19fX4yNjYmMjCYpWUBAYDDRMXGEhUdSWlZBU1MT6enp5OUV0NbWQXtbN/Fxyew03o2mhi4pyekMDAwxNDTC6OgwTU0N2NpZYGN7gHXr5VkrvYbV4r9jjdhvVyxNKqqiKCqsQlrif6GtLoaK7BdoqoqySUcezXUSqMitYcM6KXS1FZf2F5RFlwLaMkJoaKuiv1kLfQNNDA21Md6qh5mxPr7O+whw2ouv5WYi7LcTfWgr8c7biXQyxmWXGm7mOgTYb8Nl30Yc9mrjaG7A/u3q2O/fwv7tGtju1sXDdgduloYc3meA014drHeos3OLCob6CuhukEJVaS1yMquRlPwScclViEmuQVpOFHHZtYhLCSEhvQZZeWHkFZc2IWTlhZFREkFKaS2yyqKobJBBXUMWlXUSKCmsRUFOCB11afTUZdBXl2WP4QZcLHfiZrMLd2tT/J0O4GlripO5IY5mm/G220mwsznhLuZEHTEnwduCUCcTBP42CALtyI5wJiXInkivAyQFOhAf4IC7tTGJIa7kJweREu5OpM8hYnzsifC05eih3bjsNyLKy468uCXVICPMg5KkYMpSQhGEHCE7xpf8pFBK0qLgteiKnYl3wktffxRjrKOaye46umsLKEwJJ9TjIKEeBylIDGKstZTuikwaCxLZvllnBSIc7e2QlhBl5/atK0FreRkpZKUlcTi0FKzOTE/D9bATzo4O7Nu7BzVVZVwOWSEuKkx/Xy8AgwP9iAitQkNF9h+sTLKSYshJS7DFYCMAO3dsR0JMhPra2r8Dij3eXp7cu3eX+/fuoaqihJKiHFsNNy8FrQ03ISEmjLiIEP1/f08JUWHMjQ2oyY7i6ok+proqlkLp4V60lWVSV5BKa0U+A221TA/38PXtq7RUFVBTlMFgey3TQx1kxIdybnaU2dFuQrydyUmOpK4kizuXT1OanURzZT7f3r3CD09u8+TWIjdPTzDbW09+XBCCYDcG64uZ6amjrSyTmpw4rp0a5cevr/LN9QWq8+IpSA4j2MMGu92b8T28n6wEPzpqMxnrrGCotYTehnxq8uNXFITJzio6KjIpTAihqyKHxYkeFkY6mO6oZaCuiNr8ZBpL0ylIDmOiq5bu2gLqCwX01xfQV5dPS0kqk51VHO+pobcmh5biFBoLEqnNWqoPrkgKoDYtlOacaFpyY2jMDqc2I4TajBBqsoIpSz5KaYoPKUEHKUj0IDHAmqJkL1LD7EmJciIoyBY3r30cdd+H3X4D7PboEXzEnOQwV3xdzEiIdsPOdhuH3czILYrFL9CevWYGONjvwtPNks0b1+HjaU94sAdxUX4snBojOT6Yg9a7yMuK569//gD8An/9lV/efsvrFw8Z7q3Hy9WGA3sMiQryYGFmmNbaIqKCPEiPC6GpIoffv/6Wr2+fY7K3npqCZATh3rSUp9NQnEJbZSbVefH0NRYy299AZ2Um4+0V9NXl0VqaRk1+AqUZkZyd6qazJoeqvHjSY3zISQwkLsiFnJRgvn38FVMjLVw7f5IXzx5QXZ5HVlocrY0VvH/9HX/6/Rtu3zjPq+ePKc4XUF6cQXG+gIKcJN6/fsoffnkF/Ilf3v3Ey2ff8IePH/nw+hUN1RWEBfpSmJNBRkoC4UE++Hq64HXEkdzMRGanhsjNTOSA2Q462qp49OAq8InnLx9SWJxGZKw/Lu62dPc3EhXnT1NLGU3NxbQ0FxIT6U58lDsdTTlEBtoTGXgQd+ddeLuZ4+9rS6ogAG/fg3j42CIs+Rs2GWuxcasG67Tl0TNUY/MOLaJifQgIdsHG1hgTUx2OeFhywGorru4WjB9r5+6DRZJTQykqFXBibghLaxPiE4OprM5lg6YccQnBeHjZU1qeRVlFNidPjvPHP77jnusLsrLi2bvXCAfHffR01QK/wn9/4L///Jrnz24yNtzAHc+PuB/eS0K0B/FR7qTELqkRBRlhCGK9Cfe3JybQiYw4H9JjvYgLssfTfjuNpTHcuzLEVF8epRnu/4aIf+VJyKsjLKnMWikVthjvQ1FVF9O9tphb2OMfHMOFy7cZHDlOQHAUe8ytUVZRR1NrI65HvKisqmNgYICHD+/z5Mljrl27wvHjU7S2NlNXV/N3m8U4o6PjdHX1kJ9XjLvbUczNrHF38yU/r4SxkVHOLMxzev7U0rjYpQsrq9Pnzi5wfvEst25eX4GLC+fPcf3alZVxtWVweHDnNg/u3ObrB/f/IVj9+oeXvH/904rFaBkiliHgn8Hin5WIz5WKZfD4/P6n4PXnt2x7evHs6Yo9abnm9dmTr/8hRL1sV/ocQD6vhl3+2Uf37nL98iXOzs9x8cJZ5udmmZ87yYnZ4wwN9jMyPMiZ0wtcv3qN03PzTIwttSxNTU4zPjpBT1cvxYVlhASF4+15lML8AibGxjlzeoHFs+c4PTfP1OQxjk8ttWMdn5rm7MIZrl25ysXzF5iaPEZ/bx99Pb08fvSAly++5/27N3x4/5aPH97xy88f+OXnD3x4/5Z7d29z9colrly+yL27t7l39zaXLp5fybccn51h7Nhxquua8fQN5oCdK3ssnVDTM0FceWnYTXbDVlT1TRBXXapvVdHbirmdK3XtffSPHyO3qJR9tgdR092IwgZN1DduQcvQmFXSinwhIccqaUU27dqHnbsPwXEpHHTzwnD3fkRklRCTlGOvmQWC9AIsbJwRllJFTGEDvxVbGpcTVtJBSFkHIWWtpVPRQFhZA2HlDYgqbUBYWom9B2wJj4onJyePqopKWupr6GqqZ7SnnZNjSwCxODvF2dljLMxMcWZ2mpPTk0yNDTM+PMD48AATI4NMjY8wc2ycmWPjjI0OMzjQR3FRAS4uziQlJdHQ0EBSsoDDLkc47HIEQWo6LS0tFBQUkJSUQkVFFY0NrQhSMnA57M5WI2PS07IZHR2nvb2Trq4O6utriY4JIzIqBL2NG5BUlkBERojVor9BVPILFJREWLdeHBVlIWSlfrP0cC6/GjUlYbTVJNigIob6OnG01GVRXy+Frp4yisqiCIv+FnklcbZs1WPLVj20tNehra2CoYEGpkba+LscwN9xDz4Wm4h22kmsw3aSjpgQdNAQp91qeNttIcjFBAczHez2auFkaYj5zg2YGKpiarQOmz262O7WZf9WVZzMNuJ7aAcu+zdht0cPM2MNDHXk0FARQVFuNXIyq5GWXYO03FokpNcgKSP0/5/saqTk1iAjtwYZBSEk5YVWIEJxvSQaWgpo6Sihtk4SOZnVqCuLoyq7Bg1FUcy26+J+0Awni53Y7d6Mh90e3Gx2YWWiy34jdZzNNxHqsp94XztSA+3JDHMkwduCrFBH0oIcyI08QnqYCzFHbUgMcCTS2wZXi21EetmRGeVNRqQXaeEepIW5E+19EG87U0KPWJIR4Ul29NElaIg+SqkglKKkIHJjfcmN86coOYSytAgqMqKoz0+kvTyDrqpseClJV1U2U901jLaWUZeXQH5CIImBLiQFuVKREcVQYyE9lVk05iexVV8Ls92mnF9cZLeJMaLCq1FVUiAjLZXzi4vISUshJSHGnl0mXLp0kSuXL3N+cZEL588zONCPpJgovi4HkRQT4YD5Xi6cX8Rstwlia9ewy0gHSTFhTszO4OVxBCnxtRy2NUNRToZTJ0+SGB+HuMhaoqMil2pjL1xgcXGRnOws9DfqIikhhoSYCEEBfszPnUJKXIQdm7UQFV6Np4cbF84vIi4qxA6DDVRlRnB2tIWOUgGDDQVUZ8ZQIojg7oWTXDwxzq0Lc8yO9VNflkt/ayVz490sHOuju76Y2eF2Wipy6KwtpLu+mIz4UDrrS1dgY2qwnRePb/G3P73j6b3L3F2corsqi56qHNpKU6nKiObidA9PrpyiPC2cmqxYorwPkhHuRUFiII2FyeQmBlCWFkFTqYDqvBi6arPoq8ujtzaXnpocmotTaClJpbs6h+HmEtrK0smK9qO1NIOFsU5ODrYw29vISEs5HVW5TPTU0Vmdx0BTKT11hfTWF1GXl0BjYTK9tXkMNBQy2VHBRHs5A/X5jDQXc7yrkunOChrSwmjLiaG7MJH23FjqUoMoT/KlMsWX2swgatMDyY5woi4riLrcIHKjnPA5tIVw912EHTXn4EFDdu7egLP9NgSx7gQcMUMQ5oSLtSFxwQ5cuzRKeLgTQWEO+Ic4oKYhhvl+A/z97Nm1U5s9xhvp66ghNz2G75/cAn7l4e1FwgNdGe1v5A8fv+eXt0+4fWWOquIUOhtLqC4RUFeWSWyoJ7evzPHq6W3iw73JS4ti/lgf717cg/96w9WzkySFeZKdEEBRahilGZFUZMfQ25D/d1hLoK4wiYrsGJpKlgCjJC2Kkoxo6ooEdNQX0FabR3p8AFmJofi52xHk7cDJyR7e/fQ9F89M8fX9W/zx14+cmTvBw7tfcf/ODd69fsmHty958+N35Gal0NvVSGJcKD5eznz37T3470/8/OE5f/z9G/7w83t+efuWp4++5vTsLBXFBeRlplGcl8VRdxfqKouZPzHOyeMjXL88zy/vn3P31iIerjbk5SSwMD/Ok2+uU1KWQWx8IH1DzfgHu2Brv5uYBH+8fe3Zf8AQV5d9xMd4EXDUht72QhqrUxHEe+HjbkZEsAP2B3ew1UgFK9sduHhYoKmvzEHXA6hvVMTYfDMb9BRZry2H+QEjHJz34uRsho6uHNuM1dlhooGxqSabjVQ46GBCUKgLfoGO7DDRwuagKbv2GuB4eB9bd2hissuAiCgfsnLi+RufePHiIQ+cHtPSUkF7ezUVFTkcm+rl5w/fc8fzI3XVOaQLQkiK98PT7QDhQU5EBC+d1xEzctNCyEjyx+WQCYK4oxRkhlOaG82JiWZyUwMpSg9CEO1Mc1UczVVR+LttJdBj278h4l95a6VU2L7bCu/AaIxMDmBp68qWbXv4v/7fVUjJrWeHyX4srB0wNt2HzkYj1opIYrR1J7v37OfEydNcuXKJx1/f586dr5idPU5RUQFJSQk0NDTQ1zfA/PwCvT2D1FQ3kJ9XQmJCOoKUbGprWhgcGGOwf4Bjk+PMz53kzMI8Z8+cZuH03MqnsWfPnOb6tSvcvHGNC+fPcfnSBR49vM83Tx5z/95SY9Gje3d5dO/uCkS8ePZ05cF/efn5c4hYBohPP3/k9x8/8OuH9/z87u2KMvG5urBsX1qudP349g3vX//0D1Wun7c4/XO+4vP8xHJL1D8Pxn2uTiy3Qy1D0NOvH/Po3t0VUHp49w43rlxmduoYvZ0d9HS309xUR3dXB5MTY0s5keNTnJ6b5/TcPDPTxxkfHWNqcppjE1O0NLWSlZFNgF8wNla2VJZXMX1sitnjS7WjF89fYGH+NHMnTzF/ao7Fs+eWdjnOnOXWjZtcWDzPyNAwI0PDnF04w5OvH/HDy+e8f/eGd29fr8DEu7evefXDC16++J6bN65x5fJFnnz9iBfPv+PO7VssnjvD2bMLHJ85Qd/QKPUtHfgER2N5yA2TA45Iq+gjtW4zG7bsQ0RRDzFlfaTX66NptIvNJvs5YO9GQ2cf3QPDjE1PE5OYgtw6l3xKWQAAIABJREFUNYRl5JBUUeMLCTlWyyjxf68WRWq9Fq4BYUQIsvCNiGHr3v2oGxjypYgUklLymO+zIi2tgD377FgjpoS8uj7CchsQUtJcgQhhFe2lU9VESEUDISV1hBXXISKtzJ79NsQmCKisqqOpoZGainIaKsrob29hor+L2bFB5qfGmJseY25qglPHxpkaG2Z0oJfx4SU708hA74qlaWp8KRcxNNhPQ30tebnZpKenMzIywuDgMI5Oh9lrto/UtAyKioooKioiNjaezMxs8nKLiI6KJzAgFHMzC/LzihkeHiUjI4v8/Fzq62vp6+8kKzsVHV01lDQVkVASZ43ElwhL/A55ZVE2aMiivl4CZYXVbFARQVH6C1TkVqG1XhytDdLoaMqiriqJuOj/RkVVHJW/tyLpb9Zgs5EuyutkkZJei7q6PFrqCmw3UCfU03bFziTw2k/iYRNSPfcQ7WrK0YObCffYS7DbLqxM1bHYswEHGyN27ViPvrYUZjs1OWy3HevdOuzSl8PDeisJfrYEOe/Cw3Yb9uYG7DZcx0Z1CdYrCqEkvwZFJRGUVJYyELIKoiiqSCKnKIaEzCpEJH6LuOQXSMquQkZJBGllESTk1iAmswplVQl09FTQ0lZARWnJtiUv+SXr5YU5YGKA2yFzrEw3YbppPTa7N+FibcJeIw2268hja6JLZowP3XUFZEW6kh/tTmaIAznhziT62JAaaI8g2Ik4H9ulpioPK/Li/IjwtCXQeR/JQS4UJASQHu5BlJcdIa4W/Oea9XyS2EF6uAdxvg7kxPhQlBREQUIAlRmR5MUHUJwSSnl6JJWZ0TQWJtNVlU1HRSaNhcm0laUz0lJKc7GAjEhvUsM8SI/wWhqaK89goDaP7opMylMj2GWkh4SIMFJiIkiKrWW7gRY2+/agJCeDsoI8inKybNLRQkleDl1tTTQ3qCEjKYGctCSSYiJIS4jh52KL3f5dSImLIiUuiojQKrYbaOBlb4a4yBqkxNYiIyGKqaEWAYf3Iy4ijLSkGErysqivU0VVWQlJcVHkZWVQkJNBVkYKtXUq1BRnssvYCBUleWSkxJEUX0u0vzN7dhggJS6CpJgwYmvXYG9uREd5KrfmhhhvKaY4MYisKO8l60pbNbfOzjI71MVkXwcTfa2Md9cz2VtPV00+J0c7mR5oYX6ih6n+ZhpLM/n27hW6GsoozU6iLCeZ1upC/vzzK149vUtLVR7nJruYaC9nfriZsdZSOisyqMmOobsqi5rsGEoFoUR7H0QQcoS0MHdmRzqXHvZrcuiszGS4pZCR1iK6qrLoqsqioyKD5uIU2sszaC4WMNBQSEdFJnnxQXRW5jA33MZYWyVDTaW0lWXSXVvA8cFmZgaa6Wsopr0yh6GWciozozkx0Mixrmpqc+PprsriwlQ3C6OtDNTnL60y58XRlhNDT1ESfSUptGZHUx5/lIKIIxTFulOZ4ktbQSRFsW4UJ7iRG+VErPce0kNtyI11wv+ICebmWmjoiBHib0eA534SQuxJDnFAEHmYyf4ymupS2bJFlgPWmzhguxnDbesw3KqKjfV2TI11SEsM5vk3X9FSV8SJY338568vuXXlFBVFAkpy4yjOiWWos4q81HCSo7zISQnF9/B+fJz3ER3kSl56BAUZMXg4HWCsv56UaB/Geuu4vjhFTkow3fX5pEZ5U5oRSXddLqMd5eQnB1GcFkZ1XhxFaZEMtFfQ21hMXWkaBYJw6kszGetpIC0+iMykULwOW1OcnYiD9R6OOFiwODfJrWsXiQz14cT0JO9f/8TTrx9z//ZXxEdHkZuZRldbMxmpiTTVV+Huak9PZ9OS8vDhBz6+e8Effv8jf/7TB3568R38FZ4++prR/n7mZ6d5/9NL3v/0ksmRPu7cvAD8gf/6wxt+//EFb398wtVLs/gdtefE8R5mpnsxM9/CAYttBIe5sdt8M7v3GaBjoMDeAwZsNlrH3n36WNls5YirGR5u+zjiZEpksAMp8V74e1vi4myKu9s+9h3YhN1BEyxtjDnoaM4+m51s3qGFjuF6FNaLY7hdC+2Nimwz1sDSahuhYUcw2r6ejZsUsLPfyWYjFTZoSWB7yBjbQybYHjJhv+U2TPfos3WHJhs3qbDTVB9FZVH2W+wgMzuO3Nwkbt48R29vIx4eh0hIDCYm1p/83HiCAg5z2HEvjod2kZocgL2dMS4Opvh5WeHpupcQfzsiQ5zx87BkoLOcNy++4uNPD3j26ALHR5vITPIlIsCOhLBDpMY6kxprT1KUNUmR/w5W/0vPyzeCuKQcAkMT8AmIRlPXCAkZVVTV9NhhYo7jYU8sbRwRCHJwcfVESlqBrdtMSEvN5uyZCzx8eJ/7D27T1dVBdXUlkZGRBAQEEB+fSGpqOlmZeQz0j1JVWU9CvICuzkH6+8bIzSmhrbWbsZGlbvy5Uye4eGGRixcWmZ87ybHJpU9jZ45PsXB67h9G5L558pin3z7h8aOlcPLdWze5de0qt29c5+sH93n53bN/yC18bj/69cN7fv3wfiX4/PuPH/jl/Ts+vHnN2x9f/R9NTctWos8bmz5/zefbEP/Taz63Ni3/++e7E98+fsTzp9+uQMayOvH4/r2VrYjl8bkHd25z7dJFTp88wchAP62NDVRWlFBbU0FTYz1trc10d3UwPDTA5PgEx6emOTl7gsWz5zgxc5Lx0Qm6O3tITkwhLCSS6soaRofHmJk+ztmFMysqxOzxGWaPz3BiZpbz5xa589Vtzp9bZO7kKa5ducqZ0wuMj45xem6eB/fv8s2Tx7x7+5rf//ozb17/yMsX3/Pyxfd89+xbbt28vlLTu5xtuXXzOpcunmdsbIThkTH6hkZp6+4nJauAPRYOyKtvWoEI6XWGKGkbI6a0EWEZNQx3WZBdUk1ydgH17V3UNjczNDHG+PHjuHj7IKGkgqyaJmsV1vG/xGT5D1EZlDcakVxYQWhSOs5H/Tno5oWwjBwSCsqEhceQmpZNdXUr3n7hCIkrs1pSGRXd7fw/InL/oESsUdJkjfIGViups0ZRDWHFdawRl0dd2wB3Lz+KisupqqqhoqycprpaulqbGO/vZW5qgvH+HrqbG5gY6GNqbJixwT6mx0eYGhtifKiP0YEexof6mBof4fjkGJOjQ4wM9DI9NclAfy+NDXUMDPSxsLBAT08PKSkpxMTEEBQURHp6OvHxiSQmJhMUGIa/XzDJSWlYHLAhN6eQ0tJy0tIyiI2NpqiogMqqEqprylBTV0RzsxarJVexSuwLVov+Bml5IfQ2qqCjJYfmBmm0NaTQVJdAX1eR9SqibNFfj5KcMGrrpNDRUkRvowqq6yWRkhVGXGo1UrIiyCqIo6AoibKyJAoya9m5RZNgd2t87XcR5rCT4ghncv2syPG3ICf0EJGee/A+aEiw5x7cDm3FSF8Sk22qWFkYsHe3NuZ7dbG3NsRqry479KSxM9Ek1HUv4W7m+DoYY71DHXNDVXZsVEBF9guUZb9ER0sBLW0FJKVXISWzGgmZVYhJ/Q5RyS8QlfwCEYnfICT6H4hKf4mEnDCi0qtZI/ZbpGXXoK4hh5aWIutVJVGWX4uq/FrUlMTYbqCOjflWDpgYYGygxi5DTWzMtmC+TQvjjUqYGijj73KAAkE4gU6mxPlYk3DUmhT/g6QFOZAW5EBSgD3xvnZEeFgRdNicKC87gl0OEHL4ANGedsT7OBDv44AgyJW8GF9qsmMoSQkhI8KTpMDDZEV5U5EeQVVmFMXJwaSEuNFenkFjYTIlgjBaSlKpzIwmM+ooNTlx5MUH0FwsoCwtAkGoO9kxvqSFe5Id40tPTS5txQKqM5ZG50JcLQhxP0R+UjhFqTGkhXuTHhlAY0keA6319DdVM9nVSmlmKpP9XaTFhuNsbU5FXjrH+jv4/t51UiN8KUmLIsLHhRBPe9zs9uBpa0KEhxVZMT54HdpDqKctc4O1lKQEYWOqj/+RgwS42TM33s94fwdJ0SHkpMaRm5ZAcnQwJyf7qMhLpqEii1xBFD4uVhx1MKdYEERpWghRfk74Oh/A19GMAMddlKcGcWO2h4m2IrIjPRlvK1v6O5Rm8e7pfcY6G6ktymGoo576QgHFaeHU5MRRXyigvlBAeWYs1flJLM4M8OH5A+YnekiPC+HCqQmunp3lwY3zPL1/nfS4EIbbyuiuzqa/Pp/R1lKGm4roqsyktWRJBRlsKKCjPJ3GgkSKk4OZHmhhvLOGluIUhhoLOdZZzlh7CYONhfTU5NBVlUVnZSYtJanU5SUw2FhEb20ejYUCRlsrGG+vor++iOO9DXRW59FcnsnFk8NcmBmkOjeR3voiOqvzGGkpZba/gdrcJWtUW2kqJwcamOmtpasyk4bcWKozIugrTqavOJm27Gga08KoSvIjM9ABgY81RVFHqE71ozrVj+xwe7LCDpEWYk2i3z5yox1Ij3Ji/34dLG23YL5Lk9hQR7LiPUiLOExxuh/nZlsY6itm714NNm6WZfsuNQy3rcNo2zo2b1LG6sA2UhOCmBhqISs5DEFsAN3NZRRkxJCVEkJXYxHtdfm0VGRQW5hEWXYU+SkhJIUeweOgKXu3qrFvpy7bN6mitU6MoKOHSI46ip+bJRkJ/jx7cIGp/npSo70oFIQw3V9DSXoo6dGeRPsdIivBj+6mYrqaShloqyIqyI2WqjxGe5tIjQvG38uBjqYyHt2+xMRgO37eh8nLSuLc6Wl6OlspyM3gD7/8DH+DH394xZmFeRrqa6mrrWTHdkMiwoPIyU5DIIjl11/f8Kc/feTRo5vcvn2J06cnGR/p5vLiGfjvv/Lhh1e8ff6CZw/v01pbRWNVCX/59A7+9gd+//57/uv3P3D3xjwPb5/l4tlRUuJ96OuuwNlpL9u2b8DG1hgr2x0YGKmyaasK+oZK6G6Sw9RMl/1Wm/H0tiQs1Jk9u7Tw9rQgyNeOIF8bwoPs8fG2ICryCDZ229lrZoDtoV1s3qrBrv1GHDpsgbqOIgaG6mwy2oCugTK6Bsps3KSEvdMeLKyN2Gykwm4zPUz36LDJUBlZhS8w278ZV3cLvH3t2WO+mR0mOvj4O7LX3AgdPWU2bVHH2GQje/caERjohp+fC1ZWpgQGHcHN3ZYjLhYEBRzGzWU/HkcsCPK3x2LfJvy9rfF224/XETMCjtpw2N6Um1eO88efv+PV9zfpbC4mItgZX3cLMpJ9SYhyobYslt62TNKTnBEkHCQqaPe/IeJfecXlTRSVNWJh48JacSWExeQJi0pm8eINbnz1kJu3H+Hq7ktwSCTuHj7YHXQiJjaJxIRUTszO8+jRA/r6uwgODiQsLIzy8nIGBoZobm6luKicjvZeqirriY9LobdniJrqRiLCYxkanGRocIyTsye4cP7cilXpzMI8C6fnlpatx0aYnZlm8dwZbly/yp3bt3j0cKnO9Om3T3jy9SMe3bvL3Vs3+er6Ne7eusmThw9WIOJzC9LnjUnLNqbP1YlldWH5Qf/zitd/rn/9HE7e/fTjyg7E5y1On3//w/ffrYzdLde3Pn/67cqg3TKAvPzuGd8+frSirCzXvi4Hsh/cuc2NK5c5Oz/HxMgw3e1tVJQXU1VZSlVlOdVVSzDR29PF6PAIE2PjnDtzlqnJY/R09TI8OMLI0CilxWXkZhfQ293H5PgE08emVgLYo8MjjA6PMH1sirmTp1YUibMLZ7h5/QaXLlyktbmFuppaFuZPc//eHb558phXP7zg/bs3/PzxPR8/vOPHVy95+u0Tbt64xvnFs8zPnWR8bITurg5GR4Y4PX+KhYUFJo5N0t7dQ3t3H61dA2QVVnM0OAFrJz9MrdzYuNUKVe2dKG4wQkpJC/WNRqRkFVBa20DfyAhdff00t7fR1NGBV2Awqtr6CMmp8B+iMivDcTIb9MmuaiS9pIYDDq6YWtqisEETFU0dhsemmD1xmqraNvbss2O1uBIicmrIa2xBTEXnf4SINYpLELFWQQ1haSXWa27EwcUTQXoOBYWllJVV0N7axtBgP72dHfR1tdPR3EB7Uz19nW30d7XT19nGSH8PkyMDjA32rkDEsbFhjk+OMT0xyrGxYfr7ehgc6KOttZmuznZOnTrF7Owszc3NlJaWroCEj48fTk6HcTvihbXVQYICw3B38yYtNYvS0nJCQsLw9HSnpqaKvv5OWlrrMd65hfV6anwpvgohyVWIyaxBQVkC3Y0qS3sRSmtRVliNkvwq1FTFkJf5El1NBRTkhFBbJ4W2thIbNOVQVhVHWm4t4lKrEZNcg5jkGiQkhZCSWsN6ZSn2bNf7B4jICz5Ejq8lOf4WpPpZEnR4B07mWng6GOFos4ltW2QwNl7HHjNtHJ13YXFgEybbVDHQlkBfTRizLUocsdyEt+1W/B12Ymusxn5DFcy2qLBpgwR6GyQw0FNCc4MsklK/W7I2yQshJbfmM5j4LSISv0VUejXiskKISK1CWPS3SMmsZp2aNGpqMigqiqIoL4yirBDKskLoaciza6sWJoYa7Nykzv6d+uzcpM62jcps1pJji4Y0R+x2kxEfiLO5Pp7WhiT62CAIOIQg4BCJPjZEe1kR5WlJpKf1Ekg47SPM1ZLwI1aEuVoS4WZNgq8jaSFuZIQtWZsyIjzJivJeUR8a8hOoz4unKjOKlpLUJYtMnD958QE0FaVQlBxCyBErgl0tKU4JXdkLSA3zICHgMAHO+4nzc6K/Lo/OslQK4nzJivIk0tOWmKOHiPG2pzo7ltbSDDrKc+mv+//Ye6+wKvA8XXfOPjPTXV3JhAEkRwkKKioo5oSAJMk550VYsGCRYbFY5JxzzhkBUYKCARUVY5VWaYWurra6q7qrw56Zs/fMvPuCguP09DlXfdkXv4dwsZ6Hu//HF94iHsxNce/aZSa6WkkI8Ufg40ZeShzpwjC+fbnCy/sLVGSvbvA3FmeSFulLWqQ38UGrcL00gTu5CYFkRnuQGe2BLM6HUKez+FifoDgthpLMeEbaqmkozsbX2ZrsZCE9zVW8/fI5v/3lp1wd6aCnoYiFiU6KM6MpTA0jI8aLFIEbtXnxNBUmEetnjTjInoxIN6bairk53MBgXe6q21Iq4WpfI48XrzDSXsfVkW7GOhtoKZFQkRVHbW4idXlJNBSkUVeQRn9jCV8+u80PXz2nsVS6HmfKSRPx7P4Ci1dHiQp0p7Mmh+o8MS0l6fTX5zPSUsJgYyHdVdmMt5Xxp6+fMPTTzx3lEkY76xhpq6C/Lo/anARGmgsZasynrzZ3PdLUXi6hqSiNurwkKrLi6K7Oobe2gJGWcvrqCulrKGa6v4nO6jx6G4u53FPH/GgH1wZbaKuQrboRdfmMtJRSlBpJYYqA1pJ0JjoqGGkupqtSSkdpOm3FqZQnBFGXJqA+PXL1MgUUi3yRCZwpjPVEEuFIWbI/pUl+VGUEUprii0zoTG6cKwmh1ri4nODgYQ1OH9MjLzOCSD8rsuI8GWyVIQq3JTzYCnNzA8yt9rPfRI29xipYWJpy6sRezp7aT19HFWUFqSTGBJCTLqSmREJFfjIlsgSyEoJpLpfQVJpOXWEyldlCitMikSUEEB/sQIDzGY4f1MLq7AFOmOpy4ZQRbnYnEEd5ERvmSnZqGPHhrjhaHCTM04JIX2syYn0QBtojSwyiuyGPpBg/ooLdSIsPJV8iIszPGT83G2QZcfzy9WN6Wqv5/u1rhvvbEIT6kJuVykh/J9dnJ7m9OMeL50/pbO+gr6d3dehl8QYjw/04Odpx5vQx3FwdePZsmT/+8TesrNzm2rVR2tqqiIsLwd3FhuyMFIa7O2mrq2F+aoLnD+7RVF1KniQJ/vPPvPl0mfbGYpYWxvjsxSJ3FoZprMnC1eEEbi6ncXc5j/n5A5w3P4jFxcOcOmvEfhN19uxXxOSoNjoGW9Ez3MGJM7uxtj3M+XN7iYvxwt/nIufPGnHimC4njuvh4X4Oy4sm6BsoYnbMiF16ihib6KG5S4EDR3ZjdmIf+w7qsPeANnp7lDA7vgdTM132H9Tg1Fkjjp00wN3rAucuGBMQ7MC+A+ocPqqHh7c15paHueR0FidXcxISw0lIDEdXX4mjx/eRlZXA6dOHkErFFBVlYmZmhJPzBaIjfXF1NifA1x4bqyM4O5zmku1RvN3O4+9lQVigHUkiX0RCX3q7KqmvlNFYLaOnrYL56V5mJtqZmWhDlhFGoSyCzCRPIkPOkSq2JzHO6u8i4m95+w+dwHC/GZu3qSCvpE10bAp3l5/zr/8LPv/iW9raezhvfpGLVvZ4ewWQmZHN8NA4XZ19TE1NU11bQ3aOFHFSIvHiBAqLSqipbaSuvpme3iGk2fmkpEhpaGyjs6sfcWIakqwcrl67zo3rt7hz6zZPn6yw8ugBc7PXmJwYZ+baNNeuXmF0ZIipycvcvrW4/lhduzVC8ydPn/Bs5RGPHyzz/PHK6uzpV1+uC4h3xcJfdiD+v3oQ7/Ie3p1oXRMX37/99bqL8bvffLdOxX53Bnbt/suS0k+dhi8+e8VXrz9fJ2ivCY0vPnu1zo94+fzZOoDuzauXqyXqB8vcWVxgdvoKw/19tDc3UVlRQnlZEQX5ueTmZFNaUkRLcyN9Pb309/YxMX6Zhrp6KsoqaWlqpa6mHklGFjnZ+bS3djA5Ns7U+BiTY6OMDQ0y3N/H6OAAVycnWJib5eb1ea5cHmd2+gr379xm7uo07c1NjAz08+L5U1YePuKLL77gm2++4dtvv+XHH3/kxx9/5Ntvv+XLL7/k008/5fnz5zx+/Jjr16/T29tLb28vk5OTTE9P09HVSd/QICOXp2ju6EGSV4E4o4jYpHwCBGk4ekSiqmPKdhUD5FX12Gd6nJLKGjp6emlubaGlrZWevl6a2tq55O6JnJI6GxTV2aSyi4+Ud/EPH21HbZ8ZmSW1JMqKOXDiHHJK6siraeIVFMqtpQcs3V9BnJKNivYetirtQkFzDxt26iCnvnu9WL1BVY8Nqnp8rKLDRmUdNv4kIrap7EJedRe7jc04c8GGi/YuBARHUFBYSmdnNy1NrZQWl1CUl09pYQHlxUU019cxOjjAtclxRvq7Ge3rYLCng6HeTkb6u7k83M/U+AjTE2MM9nZRXV5CUWE+vT1dzM1eW4UyNjczPDxMYWEhQUFBBAeHcuGCJe5u3hw1O4mdrSORAiHRUXEUFBQRHi7Az8+HuroaxsYHmboyRl6+BC2jXXyw9UM27vgIOYWPUVSRQ1dfCXWNragqb0BJ4QPUlDewS2sbGqqbMNytiprKFlSV5FBXX2UqrMHmVjsIG9m6YwPbd2xEXn4DakpyHNm/Cw+b47hdOIS/hTGJnmdJ9TxDht85UgMtCXc2w+6kDk6WhthaGGF2RIWjx3U4clwbW4ejnD5vhKHhdrRU38dA8yMO6m/lvIka7pbGhDsfx/mkHlaHNbE8rM2pA5qY7VfHeI8ymmqbkVf4EPmfehBb5T9g4/afs2Hbz9gs/wu2KX7M5h0f/lS8/ohNcr9gu/zHqGnsQF19G4qKG9mlrYCOljzqypvRVJVjzy5F9LXkMdRR5ISJPoY6CuzT38k+XQX2am3FzeYksuRIAh1OEO56lhiP8yQG2JAS7ECCnw3RnlZEe1oR42OL0NuWBN9LpIW4kRzoTISTOWEO5xD7OSCJ8kEa40dyiCvpEZ7kxAdRlhFNlTSO0vQo8hJDVzP2OQkUpUSQnxhKeWYMZRnRZEb7kBrhQX5iKAVJYWRG+yDwsELgYUVCkBORnhcRBzvTWpJOS1Ei6QJX0iPdSAxxIj7wEoEOZ5DGBdJUlEFpuojq7GRuTQ0x1dPKyo0Z7l2bRJYYS1NpLlnxkSxMDHBvZpwsUQR1BascCokwkKzYAEJczEmJ8CA90oP4wEvkiQPIifcj3PUsUR6WJIW4kZ8koFSSwNWBVp7enuXqSBcddaWU5aRxe2aM+Yl+WitzKcqMpTQrliBXczJivJCJ/MmO90cc6kSFJJIQ59MI3M+THGTHaIOMK+0lDNXmUCMV0V0pY7S1gun+FnobyhnqqKexZLV4nCbwROhrhyjQkVxxKCUSISWZcQy1lHNvboz6Ygk5qbGU5aSSnRJLkTSZWzPjXJ8coKYgmfx0AQ3FqXTV5tDbkE9fYwGDjYXcmerm6ycLtJZmUJYRTU+1jHtz41zurKGpMGU1AlWfR39dDn21ufTV5tJbk0NXpZS2Msl6t2V2sInp/iaaS7OQicMplYjorS+itjCNjpo8CtJjaK/M4f7sCJWyRGryUhhqKma6t47u6hz66vKZ7KxkqquK3pocOsoldJVn0lqUQn9pOkMVElqy4yiND6QozofcKHcywhyRRDiSFmJHeUogxUl+FCf5Uij2JjfOnTyxF8IgK7w8zTlzfh8+7ueZGKxhrKuEpuIEcpJ9EYZcJCrcFkPDLRw8rMZ5qwOcOW/METMDzp05RHamiF++fsSnK4t0NZRQKkuiq7GI/ubS1bJ4UhgVsnhqc8XU5IqokERSmi6gODWU3AR/MoWeuNge5cxRfU6Y6nDuuAG25gcQCdwI9rYiOdaLhAgXwn2siAt2IND1NNmJ/kjFftQXi1ma7WVuooOcjGjuL04iTYmiODeFaxO93J6f4O7CFWSSRP7nH95y/doEqUmxvH71nN++/SX/8qff8dknz+hub2FhbpYfv/8tL58/gf/83zx5dI9kcSyO9pbMz0zw8sUD8mSpiGKDiY70w8H+LB5uF1m8MUF6UhxDXe2s3F1krL+TuvJ8bs1dpr+zlubafErzU5CmRVJbkUGeNBpfD3McbExxsDHF29McT7cL+PnYYWt3HCsbMyytTTE7qc/BY9ocOq6DsZkmFjYmGJtq4OljiYXVIXYbKGBvd5xTJw05bKqFqYkmhw6qs0t3O/v2a+DlY8+Ro0YYGGri7nWJ6rpi/IPciYj24/R5U9S0ttHaWcXx0/ui8KeBAAAgAElEQVQQiQNx9biAroE8tQ25jE20YWN/Ekvro/gGXMLd0wZl1c0IonwJDffE29eB8socAoPdOH3WhN7eZiwtT+Lr64xIFIpA4EtwiBvOjub4etvC7z4i0M+OhDh/fL0scXM8RXNdNlWlKbg7naayTML87BBXLvewfPcqb1495M1nywx0VZEqDqQ4L5Zgfwu8XM1IjnciXniRmMizfxcRf8uT26HGBxt28A//430uXHTiNz/8C/8O3L67QmFJNQniVCIEQhwuuZKWmkVTYxutLZ0MDY5RUFCEVJaNLDeHDEkmefmF1NQ2kpNbhDQ7n8TETDw8AsjMzKO0rJrIqDgyJTIuT0wxN3+Dp89WgXOPHi5z6+bCOlhucmKcqcnLjI0Oc3V6irtLt3n18hO+/OI1n3/2khfPn/Ls6WOePX28/uhe+8/9V68/57tffbPuPrwbX3pXQPy1Odd3C9Rra05/bdHp97/9DX/83Q/8+cff8+cff8+P3//2v4Dl3oXNrbkba9God92INWDcWifiXVr1GnhujVPx1evP+eyTFzx/vMLjB8vcvXWT6zPX6O3poKO9mZrqSkqKC6muqqC7q4ORoWGGB4cYGxmlt7uHvp5+2lrakUqySRCJKcwvobO9i+H+ASbHRpm5MsX8tavrtzA3y60b13l47y63blxnYW6WhblZFufn1mNjK48e8HD5AW/evOGLL77gzZs3fPfdd/zwww/8+te/5u3bt7x584anT5+yvLzMwsICExMTjI+PMzIyQltbGzV11VRWV1BVXUthSSXilGwEsekIYrMIjEjDwzcO9V0myCloo6yuzyUXD3oG+ukf7KOxqZb+/n46u3qQyPIwPXmGj7YpsU1Dn526xry3Q4ufy2uhZHgE41MXOWJuxxlrZ+TVddksr0J2fjE3bt+je2AEGycvNsqrskPdAAUdI97focFmVf3VZSZlfT5W0WWjsi4blXXYpKzDJuVVEbEGs9umpIOSpgFqu4wwPXYGH/8QEpLSKSuvRpqdh0yWi1QqIyUpleLCIjrbO+hoaWZ0oIex/k6G+7oY6u1kqLeTscFepsZHmLkywehgH1VlxRQXFdDf18PU5GU62ltpbm5mYmKCrq4uJBIJUqkMb29fPD18OXH8DHuNDuDvF0x0VBwZGRKio4UIBOEUFuYzPNLH4s052jsa0DU24INtH/O+3Ad8sOU9Nm57HxU1OZSUN6Kuuomtm/8RVaWP0dHcip62AnsNNdDW3IG8/AZ27PiQbTs+QFF543rnYMfOzezYuRlFpa0oK8uxc/vH7NNTwfLYHuxPGuJxejcCO1OS3U+RFWBOqr8FAtdj2J3UwfasLhdO62JqoojpEQ32mSiz96AKJke12bt/J7t3b8XYaDtGuzZhZrQDH9tDhDsexffCXhxP6mJzVAdzU22O7lNlt7YcSgq/QGnnh2yX/4Ct299n09af88Hm/5v3N/0PNu14DwXVzWze8SFyCqtRrC3bPkB+50ZU1bejobEdFZUt6O1SRF9XCS21ragrb0ZbVQ51xY1oqWzhgKEG+3erYLpfi4OGKhhqb8XN9hQFEhGigNX+Q6DtEeK8LUgPcyYl2AGRnx3x/vaIAhyI87WnUBRMfmwg6SFuRLpYEGR7img3KyQRXhQmhpEV7UtmpDfZcQEUpwooTY8iJz6IVIEnSWFuFKVEIBMFUpIWSVFKBEJfO8JcL5Ae6UVpehRZQj8SQ1wIc71ApOdF0iO9yIjyRiYKpLEgkfKMMGRxXuQl+iEKsEXou0qxLkoVUCkV0V2dR058BM2l2fTWl7F4eZC7VyeID/UnMy6CzLhw8lPjKMkUkyWKQBIXynR/E+PtVeQlhhHz0+M8McSJKC8rcuL9yE3wJ9z1LHnxgWTF+JMbH0ZlViLtlXnMjnRzd2ac4c4G6ktltFQV0FqdT7EkjpaKLISBjrhbHkHgYUFRShjNJSl42x6lPk9EtTSaGI/zVGWEc2+ihZH6bFoLxAzW5TJYl09HhZSXS3NcH+umNCuZsuxECpLCiPG6SIjjOQQeVkii/ciKDUDo50hqlB95qTGUy5KYn+ins76UAkki9WW5LM1PMjfZT6Y4lCShN21V2Qx3lNFVl0d9UQqVOQnMjjQjEfpTnBZJpXTVObp+uY/Z4VY6yrK43F5Ob5WU7goJ3VXZ9Nfl0V+Xt+paVEjpqJDSU5PLwlg7Nyd76azOoyA1mqYSCVcGmhjrqqGmIBVhkAvZCWEMNpeRJQpBJg6nv76A+eEWFsc7uHm5k8WxNkZbSmgqTKGpMIWWwmQqMqJolYnozE+kMimUrFAXsiNcyBV6Iot2JyfGg+woN6oywilM8CM31ou8OG9y432Qxa2WqG2sD2NqpsvESCP86zcMNBcgS/Ajyt+SmGArBKHWnD6ti4PLcc5bHWD/QS3cPayprc7n5ZMlvn3zlP/4n295sXydZ/fmeHL7Ct31hfTU59NZI6MkPYoKSTSVWVFUSiJ/ugjKU0PITfAnMdKDI8bqmB1Qx+rsPi6c3EOwtxURATYMdpaQHudDdKANfk4nCPE4h6fdEQS+loR7X6AyT0Sy0Jee1lImBlvIy4wjKS6ErNQYPlm5je2F4yzdvMbi/CR11SX4ejnzybNHwP/iz3/8Az9+/x23FmYpLpDxm19/Df/xb7x88Yiy4hxam6pJSYwmWRyFh5s1bi5WBAe6kJIkoKJMSkqSgI6WCkJ8nWlvqGBuahBZuojoMC8+e36XB3emCfKxRSz0oyhXRHiQPY62h4kKcyBG4ICPx2l83M9iZ30UHy8bLjmc4fS5/Zgc0ebICT3OWBmz+4ASmgZy7D6ghJXdEQyNVTHcp4LZ0d3sM1LjoLEWR830OH3KCG2drVhambH8YJ6xsS58/JxpaKykpraUb7/7koVbMzS2VNLUWkV4lC+FpRLCIr0pr5Jy/+E14hNDGJ/sZGyig136CrR1ViCMC+Lo8b2YHTPCwuoYpeXZ+Po7cdjMkP7BFuoby0hIiKK2tpSYmFDu3Jmlvr6U8nIZubIk3F2tiBH44utlg4erBaFBjoT6X2JpcYTZK51kpEbQ1VHNvaUZbt2Y5PGDBW5en2B0sJXS/BSSRYEkxvmQlx1BQowziXEOxAgsiBf+3Yn4m15AcDTObv7I/1SiXrr/hK7eERwcPDh2/Ayubt44Orlz6OARhDHxtLV2UVPdwEDfMPV1zRQVl1JcUkZsXDx5+cUUFVeQkiIlJUWKlZUTHh5BpKRIOXb8DJ5efvQPDDEyNsrSvbs8efaUp09WWLgxz+TEOBOXx5iavMz42Mh6Qfj6/CwPlu/x2atP+eLN53z6yXNWHj1g5dEDnj19vP4Af/3yU756/Tnffv3Vf3EK1u7dZaZ3y9N/bYXpXQHy7mesFbHXyth/+OF7/vVPf+RPv//dejH7XUbEu07HWuzp3d7DiyePefLwwfrE66fPnq4vNa39TWsi49WL5+s8iTXh9OThA27fusHCjVkmLo/R29PF4EAfM9dWi9Cz12YYGxllamKS4cER8nLyCQ0OI04oorK8ZjXi1N3DxOgIN2ZnuHf7FstLd7h/5zb3bt/i7q2bLC/dWb97t2/x4slj3n7zS169eM7I8ODqtO/duywsLLC0tMSbN2/47W9/y9u3b/nlL3/J06dPmZ+fZ2RkhO7ubjo7O+nv76e7u5vKynIaGmsICvHH0dmJ+KRUSsrrkOZWECZIwd4lhCPHbFDT3I+iqj4q6roEh4TR2dlOW3sjo2MDTE9PkSWVYWV7ib0HzVDSMVp1IZT0+IdNKvzzdi02qhuxU/cgh07bcPqiE1sUNdDfZ0Lf8ATjV2aIFidjcMCMjTvV2KKkw1Z1feTUd7NV24iPlPT4WFn/JwGhyyblVWr1FiVttihps01Vj60quqjpGrNr72E0DA6wy9CUA2ZnMD1hjtnJ85hb2uPjG0RwSAShIQJyc/NXAXD1tYwN9jI+0MVYfycjve0M9XYyOtDD5OggVydG6WxtYqCnk8HeLjpbm+ju6mD6yiTXrl5hoL+XoaEhmpubqa9vRCRKwNbGAfPzVmzftpOTJ84SFhpJdLSQmJhYIiLCiIsTMjY+yPjlIRwcL6K9V5f3tnzAe5t/wfubf84Hm/6Z7fIfsn3H+ygpb2TThv8LpZ0forTzY9RUNqOtuQMtje1s3/4R8vIf8fHGf2SHwoc/CYiNyG3/mO0Km9ipKIeS0hZUFbewX1+VM4d0sDuxB/dTBgSYG5HkdpLsIAtEricJtj/ERTN1LE9ocspMHSPDLew7qITBAQW0dm/FyEQVo4OK7DNW5IipKvsNt3HQcCtO5nvwu7iPAIu9uJ0xwNZMk/MH1TE1kEdXdQNqOz9gp/z7bJN/jx0KH6KgvIGtih+yYdvP2LDtZ2zd+RFy2z/8af51lSWxU2kz6pryaOkooqWjiKqqHFpa8mhpbEdTfRt62gpoq29DS20rRgaqHNinwTETPY4Yrxa7HSzMyEgIxdPqMN4XTfG1MkXoaUFqiCNJgfaI/OxICnYiNcydpGAXcqL9SAl0Jt7bjjhPGwRO5gTbnUbkbUeBKJiUUDeSgl3WnYUKiZDiVAGZMb4kBDsjEwWSEOREaoQHWUI/UsLdyU0IpkIiJEvoR1KoKwVJYZRlRJMnXi0ZZ0b7UJAURl1uPLnxPuSLfShOCyTE5STulsb42x+jICWUSmkcX67c4MXtab5+dpfv3zzn7tVxHl2fprWigPLsVBIj/Lk5NcRwaw1p0cGUZYl5/WiBrqpcMmP8yE8KI9rHlqRQZ1LC1xwPB0KdTyOL9aMkLZLCpAjKJSKyRGEUpsfTU19GbbEUWYqQhrIcaooyyUuNoq4oleRIL1IiPH5yTexIE7jiam5MpSSSwXoZka5nKE8Nob8ynUZZDG2FiUx1lNNXnUNtbiJfrdzm3swo2eJoUiL9CXe5gMD9PIlBjiQEORAf6EiUtw3BzuakRftTKhXTVpVHsTSJoqxEslNiKZGl8qfvv2F58Srl+amIY7xprcllcrCBoc4qKnISEEd40VoppbM6j6z4IDqr87jaV8+1kW6GWysYaChmqKGIzjIJ7SVpdJZJ6K9ZdSO6KqV0VmbTW5tHe3kW0711LF0dZLyzhqayLHobixntrKanoYi6onQy4oLISYwgN0mATBxOssCHxsJUxtsrmB9uYWagkcvt5TQVplCSFkl9XiIthcmUpISTE+NBZVoopUmB5Ao9KRT5UxDnR3qIE2J/W4rEgTTkiajIFFCVFUV9bhwVkkgyo71wuHCIY2a7ycpO4KvP7vOvv3tNbYGYGL+LCIOsSRA44GB7CAeHw8Qm+HDO8gDGB3fR2FjKr77+jLdfvaSqSEJfSwULVwbgP/7At6+WKctO4Pp4O/31+VRni6iRxVGXE0tjjpCWfBEtBbFUZ4SSI/ImMdINq7P7sDhtxGkzXY4dVCMm1IHEGA/62gppq84gOtCGEI9zJEc542FrQqjnWUI9z5IU5UpOegS1ZekkCv24cbUPsTAAWYaQ8cFWAr0c+PH7X5KREkt5UQ415YVMT47Cf/wb//v/+Td++M2vGB/qYWq8jz//+GvgX+Df/8R3v3rFZ58sk5oYiZuTJdERPlyd7KOjtYxkcSi52fHcmBvm++9ecXdxgldPblFRkEaGOJzygmQaKqWkxgcQE+aMMNwFYYQTF8/vxcftFPnSCERRjjjbHcLBxhTbi2acPW3MeXMTTp7Zi/4eecxO6uPsfZ4zVsYcP2+Iua0JZif1sb50nHRJDG4e1ri5WXPokD5JyeGcNzfB2cUc/wAnamoKaG2t5s6deZ49f8Q3v/qCP/7pBxZvz/Py86c8eHqXkqo8xq4MECrwRnuXAt19tfT0NdDQVIJfgBPOrpbM3xgnryANk8O72X9gF8qqWygszuLHP/6avIIMLC+eYnSsj/HxfkaG+/jizUtyctK5dWuW//zPP1OUn8n5s6Z4uFjh42lNgK89ifGBxEf78PTBLAszA5QWpXF5rItPPnnA2199DvwLn79cob21EmGkHz6e1sRGe/JweYK2Jile7mYEB5xGJvX6u4j4W56jiy8h4XE4u/mTk1/B7PU7ODh7oayiiX9AKJmSHDIyZaSlShDGxJObU0hJcQWxMfEkJ6WTIE4hMSmNoOBwEsSpODp6EhgYhUiUjqWlI1ZWTly65I6dvTOynALGL08yOj7C9YV57t5fYmXl4XqMaX5uhhvX55icGGdsdJjpK5PcvrXI8v27PH/2hE9ePOPxykOW799l5dEDXn66SnFeWzRam0f94bu36yLiT7//3boT8Zfxpb/GeFgDyK1FoNY+Y811WBMSa6Lkzz/+nj/88P1/iUitCZW/LFX/6qsv+eKzV7x48piH9+5y7/YtVpbvs7J8n8cPlnny8AFPHz3kycMH67fmTjx5+ID7d26zdHNx/YF/8/o8z5+t8OL5Yx4+uM/1+VluXJ9j+f5dHtxf5ubCIhPjl7kyOUVtdR1BAcF4e/oglWTT3tpFd2cPU+OXmb92lXu3b/H00UNePHnMs5VHPHn4gJXl+ywv3WFhbpaZK1Ms3Vzk808/4es3r3n+eIU7iwvcW7pLZ2cntbW1DA8Ps7S0xOeff87r16958OABd+7cYWpqioGBAbq6umhra1sXE5WV5dTWVZAgFuLs7IidvQOxscnUNfSQk1eLjb0/eruPsW2HDnLb1Nkhr4xAIKCluY66ujJGR3upr6shM3O19H/kxDkUNHfz3jY1Nqvv5f2d+vzDBhV+oaDHGQd/BIk57DE5xS82KuDpG8bIxDWCImPQMz7IBgVVtmnoslllFxuVddissZsPlXT4SEmPj5T02KC0i42Ku9iipIOcog5yStrIKWmjqG2EguYeNHYfQsvQlJ1ahuxQN2Cnxh62q+ryzx9uQ15Jm937TDhoeoxzF6yJEyXS0d7D1MTkepxppLd99Wt/N2ODvVwe7mdiZID25oZ1IdHf3UF/Xw8z16a5uXhjVXD/5Oq0t3eSlZWN9UV7nJ3cUZBXZpeOAceOnsLLy4fMzCySkxOJiAhj6soYrW0N7JDfhLKuGv/48c94X+4DNu74iA1bP0Bux/ts3PhPbN/xPvq6ChjtUUFFaSOKCh+xY9v7qCpvRk7ufRQUPkZu2+osrKrGjp96ERtQUJJDWWU7yspy6GgocHCPBsf3qWN/0hDXE3q4HtUi9tJhMv3OEet8nMCL+7loqortKR3MT+qwf/92Dpiqst9MjUMnd7HPTAO9/Tsw2LcDExNlTA4qcWjvdk4e2InLCW0CLQzxOrcqIi6YqnNkz04MNDehp7UZRYUP2LHzfVTUtrDLQAktA0XkVTeuxpq2/vyn6ddN6zA6ReUtqGvKs0tPBf3d6ujrq2BoqIGBnjL6ukrs26OOwS5FNFS2oKW2lV1aq/0Lk33qGO/eyX49eQ7vVuSYoSJH9LbhZWVClNt5EvxsiPG4QJSHJYlBjqSFe5AS5LIqHC6dI9rVkoxQd9JD3Ihxs0LkbUeuMICEAEeSQ1zJjPahKCWC2pwEanMSyEkIJi7AAaGvHQIPK5LD3ChMDqdKGreaeS+XkB0XQGKIC/mJoVRmxVKcKiBPHLLuaOQnBlKU7E9qhD1pkQ4IPM8Q7XOeCI+zpAhcEAVdQhziQm1uIq3l2Uz3t1CQGsd4RyMd1cWkC8MQBnpwd2act68eM9JWy+0rg8wOtyEOcSfSy4aUCA8CHM4gCrAnTxxEdpwPiSEOxAfYkhXtTXW2iHxxGHmJERSnxTDUUsmLu9eZHe8lPyOe6sIM6kultFfnkhHrT7YoEKnID2msN+4WBylMDqY8U0BhUhCtxUmUpQQzUJ1JrUTAQFUG3WVp1OfEUyWJpSA5goGGYgaayqnKTcf3kjlCb1uEnhaI/e0RuF0gwtWCEOfzeNucIDbIiYLUaCpykhntbqQkO5nlxas8u79AToaYlbvzvHx6i+KcBKpL0unvqGCkt5a60kyShf6MddWwcnOShqIMGooy6G8soaNCRl1eCg0FaVxuq6CzTEJrUQrtJRn0Va8WsTsrsuiqkjHUVMyVnlrmh1u4Mz1AX0Mx1fkp9DWV0NdUQlNZFs3lUqrykimXJpAeE0BVThI5iasF+/76AiY6qxhuLqGzIovS9ChkokCqs0W0FK4W6ivTQmnIjqYqPYzCeF+K4gPIEXqTFupEepgzTfmJdJSmUyWJoTorjvq8RCokQiQxvrhePE54qAdL92apq8hmsGOVtp0p9CZT5I040pHTx7WxtNyPi8dZ9h5Ux93ThqdP7/Ls8TLFOZlcsjxBbpqQ6sIMPn10nXtzI1TlipkdbKSxMIWGfDGN+fE05ghpzI2mNT+W1vxVESGL80IscMXd4eS6kHC2OUx2aghJQk8KsiLoqJXgam1CgMsJ/JyO4WFrgoO5ESEeZ/BzPkmQlyVul07SVC1j4Vo/JXnJfPb8Di+f3uHt1y/oaKkmLzuFolwJOZIUsiWp/PqbL+A//4NvvvqcmSuDfPbJfQZ6GhjoaeDbr18wMtBCfXU+M9N9jA+309FaRlN9AfMzg9y8MYYsK46JsXYWZwe5c32E2ckOYiPcSI0PICsljIhAe9wuncDZ7gg2F/Zz5pg2Z4/r4GxnipvDYbxdjxPitxprsjQ/hLbmdvYba3P4qAH7Dqhz8pwRFx2P4ux9nqNnd3PexgS/4EscPrabkDAPLjmaY2V1Cjc3Wy45nCMlNYr0DCFCYRBLS3PMzFxmdmaKX3/7FXPzV7k2M8UPv/uOGzdnKa8pJTFdhJW9Oa3d9YRH+ZKQGM7X37ygvbOagqJ0qmry8PV3wsnFEmXVLYSG+/D8k2Wmpoeoayjl7XdfMTzSQ25eJt1drTx5vMzjlfskxMfQ1dlCTEwoAb5u7DfS4eTRfVSVZTMx2kltlQw/D2tqyyWU5ieRKxXz6pOHvH37JV+9eckvv3xJd0cjYlEEglAvxHEh9HZV0t5aQEVJPMJIOy7ZGiKKvfh3EfG3PP09B9DbbcyRY2cpq2ygtKIeA8ODqKppk5qWhYuzJ8KYBFKSM7C3c8LNxZOggFBOnTiNs5M7IaECzl2wxtL6Eq4e/ujvOUS8WIq3rwD93aboGhzA+NAxElMyqWtqpmegn9mFOa7MTnH3/m3u3r3DrZsL3L61yL27d7h9a5Gr01PrrsQaM+L2rUWW7txaX3BaefSA15//VwHx12Bw/38Trmu9h78UFu/Gmf5aGfvdW/v9XwqINdHwLifi9ctP1wXEncUFFuZmuXf7Fks3F7m9cIOb1+f/2716sdr7eHjvLjevz3NjdobF+TkW5+eYv3aV27du8OjhPR4+uL86m7rG2lhYZHrqCnMzsyxcv0FtdR0RYQKSE1Nob+3g8tgUVyanWZyfY/nOTV48fsjrT5/z5uULPnnyiEf37nDv1gJLi9cZG+yjsaaSscE+Xn/6nG+/esNXn7/k+7e/ZvLyBFKpFJlMRltbG+3t7QwNDTE/P8/ExAQdHR2UlJQglUqRSqUUFhbS1NREW1sbFRVlVFWW0NpWR7YsEwsrS86bX0SSXUx1bReCqDROnLJDUVkfff0DGO83ITlJTHdHI51ttfR2NSLLzqKoqITIqDhOnrVmo4ImP5NTQ9P4DCpGp9iifYifbddlzzFrXIPi0T9wEl2jw4QK4nFy92Wnlg4/27SFX8gpsE1Dl63q+mxQ0uYDRW3+UU6ZjxV1+VhRlw07ddiouIvNitrIKeqwVVGbrYqrIkJO1QA5VQM2KenynpwqH2zXYKuKPpsVtVHUNERT/wAaevvQ0jPCcN8hzllcJEGcQl9fH/1dbQx0NjPY1cJoXweTw71cGe3n8nD/aum6r5vK0iIaa6uYGB1aJ1rPXJteh/VNTEzQ3z9IeXkloSECIgVCDhiborhTlZ0KKpw6dYa4uHjy83NJT09laLiX9Iwktm3fgKKuKv/48c/4YOuHbJL/mA1bP2DztvfYuPGfkFf4kMMm+hw/aoS25nZUlTchJ/ceKipb2LLlF8jLf4SC4gbUNbehrqWAgtJqlElNcyfaOipoae1EX0cZ073aHDVSxeH0XtxPGXDpkApCe1MyfM+S4WdBkLUxF01VcbEwxNHamCNHVDA9qsnBE1octTDC+KQORodV2HNIEaP9Ozh8WJUTZmoc3bsdx6NqhFrvJ8BiL04ndnHppD5nD2pgtGsrhnrb0dHahpLqBpRVN6Ojr4jOHmUUNbaweef7bN7xPjuVtyCvuIXtCpvWHRRVNXl0dJUx2KPBqVMmHD9+gP17tdhjoMqB/doY7VFDXXkzijs+RE1lM/q75DHZp47ZAQ0O71XlkJ48xlqbMdbYhONpQ4IdTxLrZUm0uzlRHpYkBDgS53uJcEdzIhzPE2F/lngPG3IEPuQJA5CEeyKJ8KJAFIw40AlpzOqsa544hNKMaGpzxRSnRZIU5ka4mzlCb2tksX5UZkZTkhK+GhOK9iYp2IkMgcdPzocruaIAytMjachNoDpLSHasN8Wp/sT5n0cUdIHEUBtKM4LJFfuSFO6Ey4WDBDqeJdTVAg/rkzSXZlOWlcRYRz1l0hQqZGlIEyLJjAvn7rUxlq6O8mblFoPNZSQEuxHgcBYf2xNEeFghCrCnKCWMKmk0eeIA8sUB5MUHIo31RxYXhEQYSFqkL/kpMUz1N/Pw5lXGe5tprc5nvLeR21cHaCrNoFIaR0aMF0mhjgRcOk6eOICW4iTiA6zJinGnMUdIZ0kShfG+1GVF0l8loTw9kvL0aIpSI8lJCKM2P53ZkW7iglxpyE2gIN6X1BBHBO7nSQi4RHKYGyEuFwj3sqalTMrXL+4x3ttMamwoS/OTvHm+TG5mIs01RfzLj19TkpdIca6Y3vZyxgcbaanNJTczhufLs4z11nF1qIW2qhySo3wpy4pnoKmUhoI0mgpS6a6Q0lGc+t9ERG91LuPtFSyOd+4OOE8AACAASURBVHDrSg93pgeoK0ijVBrPwmQPd6+PMjPeQWdtPrWFaRSmxSATh1OWFU9VThKtpZn01uYx3FxCT00uzUWpFCSFkSbwpCApjNrsOMrSBJSlBFOeGkJenDdZka7kCL3JEXpTJA6mITeB9pIMOkozKc+MoVISR6UkjnxxGJkxfgS72zAy1EZ3bwNJcSFU5KWSLQ4hPzmEYkkE545oYWy0HQcHM06f24uq5hYys+J5/fopbc11BPu4UShNZKSrjnKZmJKs1a5HQ3EatblianPF1Ocl0JAnok4aRVV6CDVpITRkhVMvCaMifZUDECtwxtp8Hy72ZkQF25OVHER0iB3JsR5U5ArxczlOoOtJXKyM8XMyw9PuEH5OZrjbmRDic5EAdwu8nM8S6GVFZlIYHQ3FjPQ14e54AXFMKJcHOxnobqWtsZqZqXH+8P1b/vjj77kxN0VFSRaTI22M9jdSWZxBVmoUwggvmmryiBV4ki+NR5YRTZCPLdnpURRkiwjysSUpLgA/Dyu6mgtoqs6ipjSVmrJkwgNtiIt0IdD7Avt3b+WYiSom+3Zw5pgmVucM8HI5RkaSD2mJHni4HMfivAlHj+zB2uYkp84a4+FtRXi0G4dP6XHe5hABkU6svFqgpacc7yAHisulxMaH8+TpfTo6G1levs7Va4Pk56fR1FTBrVuzdHY0U19XyRdvXvH0yQrixDiW7t7k7W+/obmjkdnFabKLJEQIg4gRBePmYUN1bQExsUF09dTT0FTKIdM97DHSorwyj3/9tx/p7Gri8sQgwyM93FiY4cuvPuPNFy+ZvnKZluZ6igpzmbk2yUWr81hZneHgfgN266kxMtDOncUrDPU1kZOVgOul83i5WBAr8Obxgxu0t9RyeXyIwYEehod6yZGmI81Moq66iP7eRu4vTRMZ7oIo1oPMjAAc7ffj5W7ydxHxt7wXL79GlChBVcMA40Mn0Nq1F2U1PfYdMMPR0RNPz0BCQ6Kxs3XCy9Of5KR0goPCCQsJp6ysAls7R3R3G+HpE4hvQDjb5NVJzcjj9Dkb5BW10NIy5MQJc86ctSA3r2AVLjbSz73lO6w8Xn34PnxwnxfPn/J45eH6xOuaGzE3e42r01NcmZrg6vQU165eYX5uhocP7vPm9Wf/TUT85SrTu67Bu2JhLWL0buzoL8XFWjzpXWfh3cL2mjhZiy+tff/921+vT7muCYg1SNzK8v11F+HG7AwLc7PMXZ1meuIyk2OjTI6NcuXyOFcnJ5i5MsXE6Ajjw0MM9fXS29nBQE83E6MjXJ2c4Ork6oLV7MwVblyfW4+CXZmaYHx0jK6OTkaHR5ibmaW+to4EUTwFeYW0t3bQ271aur4xO8P9Ozd5+fwJX71eLX4/erjM/NwMl8dHmZwYp72tBZk0m9bGBn75xRv+/OPv+frNa779+itamhsRiWIpzC+go6ONjIw0UlOTaW1tpquri8jISM5fMMdgtyFGe/djf8mRTImUuvpmKiqraWquo6m5jvLKCmKEcTi6eBMUKkSaW0lpRTvObqEcNDlDUFA0gkgh+bl5dHa0MDk+wNjoAO3t7aRnZGNl44TZaUtUdPfzi60aaBqfZs8xa/55mzYfKu1mk9peNPcdZ6vabjQNDnHG0pEPtyqyRVmTHVr6yKnp8PFONTYrarFBUZOPdmqyUVmXDxX/39ugpPeTG6G77kZsUdLh452ayKnpsU3DgI1K2mxR1WWHphGbVVZFx07N3ajqGmF40IzDx09jYnYcD09fmpub6WhvprOtkZ72Zob7upgaG2D68hCXh3sZ7utidKCHtsZaetpbGBnopb+7i4nLYyzcmGd6eprbt28zMjbKyMgYzS1t5Obmk5KajsUFazZv2Yq6mjbqGlqcPHmSDEkm1dWVNLc2cMnBmk1yH6FpqMPPNr/HL7a8z0db3+f9jf/Ehs0/Z7Pcz1FTl0NnlwL792qiqrwJDTU5dsp/iK6OAgrbPkBp58ersSeVTSipbEZu+4dsk/8YdS1FdA000Nmlyh59dcyMdTm2TxN3CxN8LA7gckyLJLeT5IfbkBtmS/DFfZw/qICzlREuDoc4fFQV48PKGJkqc/C4JibHNDlzbg8nj2uzb89WjpkoY31en/Nmqjif0iHSwZQQ24N4nNuD1wVjrI/qYqwjx15tOQ7vV0NbYzM75d9HSXUDKhpy7FDZwFblj1BQ34Ky2jZ2Km9lx87NbFfYhLzCZpRU5NDSUcRgjwYWFic4deogew01MNBTwuSgLiYHddHTVkBdZSO79Xayd48Spge1OHFYD9dLZ4gMdsdIYzPGWpsxP6SB90VThJ7miHwukuBnR7y/AyGO57l0Yh8RTheIcb1IgvclUoNcyBJ4kysMoEAUTIE4GJGfHdlCX3LiA0gTeJIdF0BtTgL1eYkUpUQgcLtApLsFGQIPqrOE1MlEFCaGUCAOpkoSQ7bQl+QQZ7KivX96TEdSliZYJRZnCsiKcSU5zJaMaCdEgVbI4j3JS/QjO94Xv0vHCHE9R2VOPAlhbkjigpGJBby4e52m0hzKs1NoqyygriiTJzenuTbYRkdVPqlRfnjbr065BjicoTgtkqxYfwpTVzsMJRkCCpJCkMR4kybwRBLtR4y3HX72p/G8eIJkgQ/NpVlI4kMQBrkgTQimTBpLb20upZmRSGI8CXQ4QVKoI7F+1lRJo6mURNBZnsJAdSZ10ijqpFEUJvjRIIulJjuG0tTV8nlGtC+V0gSe3JyiWpZAa4GYyvQw8kV+iP1tSQxyJDXMlUjPi8QHOXNzqpvK3CTEET40FGczNdjBrz57wsL0CNmpQlaWrhEf5U1ZfhKzk10szgzQXJNDVkoEr54u8vtfvaSnuYSxrhqe3pnmydI8o511dFTImBtoordKtv5Q76/JXRcR/bX5XOmqYXawiaVr/SzPDFOYFkNmbBBXB5q5OtRCc7mU8c4a6vJSkAgDKUkXkh7lR7VslQ/SViahrUxCY2Eq1dkipLH+iAIcSI/0oiQtgtJ0ARUpYVSkhFGU4EderBfSKDdEPheJ9rQiTeBORWYsTQWpNOSl0lWVS3t5NoUpAtKjvAl2t2RypI2V5eusLF1DlhqJwM+W+pJkPB1PcNhYEQvzvZw6s4d9B1Tx8LZm7vo4DQ1lhPh78/nzR/z7n79jqLOKxgopPQ0FNJdLyE+NIC3Si4bCxHUnoiY7htLkEIrEgVSmR9CcF09rSTI1hfE0VaXh53Yahwv78Xc5RaLAGYHvBSJ8zIkLsSU6wAp3m0O42xzC89JhokKssTHfg5OtCYFeVrg7nsXeyoy4SC/CAx1JjPUnPTGcrNQoHt6+RqE0EVGEP2miCMrzMmiqLGBpcZ6OhlI6Ggupr8ikuiSVIlksZflikmJ9GOmtIszflkSh97pLEuxthc25A4T52pIY7U1yrA+JMR6E+lqQEudJbkYoof6WeDgd49BeecxP6WFmosKFs3pYnNPn1DEN7O0O4HDpEJ4ex2hvzSFK4EVpqZSOrhpEiWEMjDSzuHQZe7ezWNgf4driENM3BrBzPINfkDOTV/q5YHmCkpIc4uMjiYj0pbA4E1d3W+wumePiakdffztXr02wsDhLe0cTh0z2MXVljLvLiwQEezF38wo5RZmkZycQFulDXkEqOro7KS2XMjjUQkJCOObmZsTGhvLq1QpLS9fJyUmnra0OWU46C4uzzM1Pc/PWPJ9+8oSVR/e4u7RIUmIcjg42mB05iJuzLVcmhvjzH37DF58/JSMlhosXjhIV7k1nWzk9nVV8+/ULnj+5y9dffc7zZ4949fIZ9+5c59UnK3z+coWl21eZGGunsU5GRlow3l6niIq0ISjozN9FxN/yBDEp7DU5RWFpA05ugWzYooKKhiGqmkaoqO3hxClrpNJSOjqGaGjoIE6URGVVHaWl5VhaWaOsrsEZ8wsIYxPw8PQlJDSSpCQJe/eaoqioyW4DY3Yb7MPezomqqhoWFha4s7TIvbu3ePF8lXvw/PEKr14859nKI1aW7/Po/j1uL9xYf0xfuTzO/2HvrcLqwNN83XPOnunqqiju7m6BQNAEDRAkQEhw94W7LVwX7u4WCBYg7l5VkaqkUkklldIu7e6R3mfO7Ll5zwUVdrr3XPZlX3yXC56Hh4v/u362vnyGMwvzbK2v8eDO7Z0g9bdvvtypSX1by/ruRsRbO9O7asHbB/9/p1C8a2d6d0/i7f3bn/64Y2/6f//tX/n3f/03/ue//4X/+e9/4d//9d/49edf+O6bb/ny1Wtefv6Chx99zIvnn/Pi+ed89OBDbt24yZ1bt7l14yaXL17i6uUrrK2ssrhwmrWVVdZX11g6vcjy0hnObW4x2D/A/OwcUxOTzExNMzUxycTYOEunF5memuDC5gbry2eYn55iamyU2ckJVpcWOXd2nYtbmztQ0tLYQFFeLsP9AyzOzXN6do5rVy/z5PFHfPLkY5599oQXL57z5NNPuHrzFsvrZ5lbXGZ6fpG6phaqapuYmJzl0cNPefniSx59/Ak/fP8jVy5fpKuzlbbmJjLSU4iJDqe9Q8TC6RlOLy3Q3dvD0WM+GJtbYnbABn0TC/xPhNHc1k//yBTFZVVExMQjrGmgoaWLzAIh3gHhOHkE0DEwTVhMOmq65phY2OEXFEpSsoCe3n5WVlY4vbTI6NQcJ8JjOejkjp2rNxJK2jsPee0DjhwNjsHKxZ/fSaqhb+2Mib0H70mpoqBrxn5lHX4vrYK0phFiCprsllJEXk0HWRUtdkspsl9Jmz1K+uxSNtq53cqG20ChqIu4ohaSyjooaBmzT1ETOW1j3pdVQUbbiH1K2khrGCCjaYiUqjb7ZJXQNDQhKCQcF4+jpKULGB4dYW5hnuraGmprq5meGmNz/QyXz61x+dwa64szrC/OMDs2wOr8DGfmZ1g+vcCVS5e363cvXeLeg/ssra6wur7G+tYmo+NjNLW2kCbIwNrOFhlZeeSUFFHTUMfnuD+i1haGJ0awsbVmr8Q+1PXUtuFB4vdIyO1jr+Tv2SX2z0jIvI+s4t7tITkdue1HuMJutFTEsDBQxv6AFsoy76Gs8AFS0v+ElMz7KKlJoKWrhLquMqraimhoK2FjY8JBC11cbU04ddSGMHdzAu00STxqRk2CJ/Up3sR4GeBpK4/rYWXMraQ47KGDgbkELh5GmBtL4WytzjE7Xbys1PA4oIi3rRo+jup426sS6mlKUrA9WeEuJAfZE+FhRpCjPt5WajgbK+Bsroq1gTyGGuLoaEqgayCProkK6kZKKOnKI68kjqKyBCpq0qiqy6CsKoWishiamrIYG6tjaamHrZ0xlhbaGBkobocR7YywstDEUE8WI11JLE0VsbJQxcxUmQB/F/JykrC30sbGSAknEwVC3cxIP3mYWM8D+B/SJczdiqQgd2L8XMiNOUFlRixNhWm0lAgoSdl+wLaUptAuTCUrypv6/BgGG3LpKBdQnxvLYH0+SwNNzPfU0VSQRHa0P1VZ0Tt5ianOKpaGmmksTCIz0pe8uEBqc+NoK0+nrTydnppcBhuL6KnJpTw1BGFaKNWZkVRnhdNYGEdTUTyTXeXEBDhQkBpEsSCE5nIBtUXJ1BSm0NdSydmFEb54cptXj29wc2uezx5c4trZGdpr8ilMCyPMz4lQX0eiA12ozI2jKi+e7vp8pvvqaCxNpTQjgsaiZJZHWmgtSSPtlCfxgS5E+tiRFnqUxsIEygXbjVEDDblMdZYz0V7KQGM2+XE+CEJd6akWMNZSRHdVOkONeZzur2GirYTanEgq0kPoEKbSVpZMb00mfbVZtJakkBd3nPNzPXx8aYGpdiH91en0VqUwUJNBhzCZ6qxwKtPDqcqKpCQlhGFRGVuzA/TUFNNWmc9kdzOPb5zn8vIMTaVZCLPiyE44QU1hCsuT3fC1PF2NZVzZnOfhnfPcurTKYHsNP71+wi9vPuXi6hwrU/2sjnewNCzidH8Tk+1VjLUImemq5XR/E/O9DSz0NbI0KOL8bD+f3dliebiV/oYi5voaaC3PoL4gifHWChb7RMx3N9JRlk1zQRpN+am0l2ZxZlDE5lQPm1M9LA+3MiwqpaEwiZLUUErSw6kpiEMkTGO4PAdRZgx9pal0lySSH+VFaUogAw259DcUMiwSUpAcwdM7l/noyjoVObGIhGk0lsWTHuNJUdopLq+NMdpViSDej5K8SIrzIgk5eRhbey1S0oPxCbBHTVOM5tYyfv31K+7cvMC5s6c5uzTJ4kwfC9Md1Fek096QR5+omJL0UJpKkhhpLWGwuZDOqmxGW4XM9jfTIsxleaKf2eEuOhtKmRyspaM+nbKsYPISj1GQ4E1xsi9lyX6UJftRmXmClJDDhHpbEnbchpBAO3yPWXHsmCXHAx1xc7ckIuwYvsccSEoMQpByirgIHzxdDuB39CCFGRGE+joSd8qd6vx46griqM6N5s6VdYZERQyIimgoS6ShIpnWegGiGgFdomyaqpNJjvEgOtiB2FNOxAY7EuV/iHBva6J8bUkP86Ao0Z+yjCAKBf7kJPuQEuXKSf+DuDhoY2EkhZ7mXo446ZGU5EN4uDNWNso4e+jjG2iFs6cegSEOVDbks7Q+TVZRCqOzfVQ1FhEWG0DQKU/yi1Pp6WskIyuWwCB3UlIiyBBE01xfythQJxe2zjA+1U/PSDupWfF0D7Zibm1IYIgP0fHBtHXV0t3fhH+QG6kZUZhbaXHAWodDDkYccbPEw9uWotJUMnNiaGgsIjLKj/JSAS3N5ZwM9GBpfoSHD65SVZ7HuY1FPn18l9XVWQYGOlhdW+DuvWs8fHiHx4/v0dXVjJWlKYUF2SzMT/HDH77mp5++5saNC9y/f5XFhRGKC1OprsxmdWWEutocpqc6qKsp4Mmjm/zpl2/45cc3wH/wp1+/4s6tc/z5j19x88YKuTkRFBRE0tSUTli4A/kFQf+AiL/niclooGdiS2pWGb5B0SgoGyEhrYWiijEq6mZYWB4hMlpAaWkD8/OrzM2f4dLl6wwOjWBzyA5rO1taOzsYG5+korKa+IRU3Ny9MTO1RlPDAOuDjvj6BFJSVM7czCw3r9/gwwd3+OThh3z+bNt7/+rz5ztWn6ePH/H08SMePri/8y395fPndipIL58/x8MH93c2FL776s2OCvHuCNxbReJv25XeVRn+9PNPf7Uy/bcA8W7W4b9TKv7404/88Zdf+dOvf+RPv/6RX3/+hT989z1fvnrN55895+knn3Lvzl3u373H7Zu3uHLpMhfPX+DKpcs7q9DnNre4eP4CZ9fWmZuZ5cziElcuXebalatsrJ9lbWWVc5tbLC6cZm5mlsH+AVqaRQwNDDI2MkpdVSVV5WWUFRVSXlxEU10tw/19LMxMc2ZhnkvntlhfPkNHi4jG2hoWZqa5uLXJ9cuXePr4Y1598ZxXr5/z+ssXPPjoPv3DQ6RlZ5OSkY2wvolTUQkcCwwhPaeI8so6GpvaOLN8lqtXbnHpwmXu3LjO4tw00+Mj1FaWU1SYw/jEEBubq1y4tMXo5AQp6RlY2zuhpm2InKouxpaOBJyKJy27HFtHD6wd3amob2NgchFBvhBzOzc0jA6Sll9BclYpGoaWSCvpYGxpT0hkPF29QyydWWNxZZ3MgjIOuXqhZmiOi28QyrpmSKvqsV9JC1ktI4xtXdC1dEBS3QgzR0+MHY+yS1EbMXVDdilqs0tBF0l1I/bKqqGooYetkwuGZpbslVJA4h2I+EDFlA9UTNmtYsweFSP2K+shrqLDfnmNHRVDXseI3QrqSGka8IGcKrsV1NmvpMF+BRUcPDzxCgjC0uYQ9o4OVFQJWVpeZOP8OYYnJxFWVtDc3Mi5rXUuX9hgbWmW6xfWWJufYKBTxGBnG+ND/awvn+HGtetcvniF27e3VYgbd24zv7RIc1srg6MjDI2NIqyuIiMnGw0dbdS1tdi9fx/7JMTx8vWhrasTbz9fdu3bi5aBGvukdvHB/t8hIbcPMZld7JX8PWIy7yMu+wEycrswNFLCwkwdGwsNzA0UsNBXwNVal4PGSmgo70JG9ndISP4TMnK7kFfej6yyOLLKkiipymBqroOFmRbONkZ4ORhzwsWUo2ZyhDrqUBbpjDDGhXgfY445KeNoJ4eJpRjOx/Qxt5HnyBFtXA9p4mWjxUl7fWLczIg4YoSflQpeBxXxP6KFs4UcnnbqBDkbEOpuQqirMSfsdfA2U+SwrjiOutLYG8pjY6iAqb48mlpSKGpIIKMpgZymNLIK+5GR24us/L7fYEISNQ1pdHQUMDZWx8BQGTNzTawOaGFmooqpsQqWFpqYGaugpS6Gib40DjZa2NnqoW+ggLuHPZmZSTg7WuDmaIKDiSIxx6zJC3MjydeGSDdzEo8fJjvSn/y4k5SlxVCTk0xN7vYoXF78CcozwhCmh1GdHUFjUQzDojxmuytoKUkkP/Y49bmxzHfWsDLcwmRbBTU5sTQUJNJTk0tzcQrNxSn01ubRLsyguTiFmpxY6vLi6a7OYbi5hN7avJ262NYSAUUJJxlpKmGiVUhdXixNRYkUJgdSkBRAWVYoMSecCD/uRErkMTrr8rmyMcOj2+f56vk9fnr9iHOLQ4x0VDLcXkFpZhQnPA9x3M2KQA9rQnwc6KjNo7MuH/4gTWOZgKbydCrz4ilIOUVTUTJlKacQpoUy0lREhzCV9DCP7cxEdgTNRbFMtBUx2V7MUGMOXZXJ5MZ4khnhRl+tgI3JVlZHmxhpLqAmOwKh4BQtJYl0V6XTVpbMSHMBHcJUGvJjqEgPISf6GF2VAoab8qnKDGG+q5yl/gpO91fRXZVGUWIARYkB1ObGUJcXy+MrKywNihhqLqddmEdXVTGf3b7M1swIG1MDZEb5k3DCjY6aXCa66hjtrKOjtoiVmSHuXFnnv/79Rz68vsW/fv+Clw9vcGltnkurU1xaHGJ5tJXpzhqmOqqZ6aplrqee6c4aJtoqtytpxzrYmu7l3uYc15fHaS1NZ6GvkamOavpqCxhuLGGmrYbZ1hp6hLn0VxUwXFfCWGM5K8OtrAy3sjnVw9mJLmZ762gTZlAsCKMoLZTG8hQGWouZrCykWRBDS1YsDRmhZIe5U5MdxsZUG/fOzVGTn8rm3ChjnU0knPKjriiZ+eE6shO8Kc0K4sLpLt48vkhPYw5JUUepKo/nxAk7zA8ocircjePBh7E/YoiLuxU3b53lj798yU/fv+Th3avcuLTC2EAjI/01NFVnIqrJoL9l+2E+2VXOdE8Fs301DDQWMdpezZNbF/mvf/mZ5w/vMzc2zEBnA2N9VfQ0ZlBfFEFl5gmqMwKpzQyiPiOImoxACmM8ST7pQIjXAXxdDfF0NcHd3QRXDwvcjlrhdtSagEAX4uKD6O+rZW15hP6uCjqaCnn60Xl++eojbmyOMd1TQV99JnW5YZQk+9OQG0Z3VQr9jdmIKpLoa85itLMQUVUiNcWR1JVFUVEQQk6SNwmhjsQGHCLppCM5ke7kx3hSmuBPpSCIMkEAiWEOxATbkh53lMxkXxKjj5IS70thfiTHjx8iPNIdTx9LTCzlsDmihaOHHmZ2ihw8rI2yvjQHHE2Q05TE2EoHDT0F9EzUcPeyJyD4KDY2RjQ0lLK+Os2VSyvcvXmOf/35Kz6+c4n21irmlyf57Msn5JZmYGSpi/khA0JiAvA+7oIgN46w2ACs7A044mbJARstFNX2cOCgOt6+hzjiasri8hBRsX6cCHYlTRDKuY0ZejqrycuIBf5CalwI1aXZrC5N8S9//I7lxUkSE8Pp6haxfnaR1dVZOjrqiYsLo7OziYb6Kr7+6gv+9Mcf+f67NywuTpGSEkV0dDALp4fJzYvHx9eezOxwCgoTmBzvYHa6jz/9+hU///iKs2szbJ6dY3a6j9s3z3J6oY+U5EAqKpJYXu4kJzcIUUvqPyDi73lGFo5Exmfh6OqPipYZ730gx3sfyKGiboaqhjkqasYoKOmhqmpIQ0M7N27e49OnnzM0PIqKqjoHrA/S2tnB/MIi3T191NY1ExB4CssDdhgaWODnG0RZaRWLC9sLx7du3OThx/d5/uljnj99xBfPP9upO33bWPTys2d89skTHn34gLs3b+wEey9ubXL7+jWePn7Emy9e7rQxvbsu/d1Xb3bA4qfvv9uxLb1b6fo2SP22LentsvRbgHjXovQWHt7ak97+/O+//mr7s9//gR//8AM//fAjP/3wI3/47nu+fvMVX7x4+Vcg8RYYtjY22Ty7webZDbY2NlleOsP66hqLC6eZGBvnzOISt2/e4t6du5zfOrcDHCtnllmYm2egr5/G+gZ6uroZ6OsnJyOdwtwcyooKqa2soLu9jbmpSdaXz7C5tsrt69c4szDPQE83o4MDbK6tcvfmDT599JAvXz7ns2dP+Obb17z+8gUra8tk5+dx/ORJImITyC8pJz4lHW//IOoaWxkZnyE3r5jionI623toamhmbmqS2ckxFmYm6e/uYGiwh3Pn17l+4zK37lzn2q2bLK+fJTIuEVNLWw7YOiMhr4mYjAaR8VmY2zijb2ZLcWUz02e2yK9owtTOAwkVA2zdA/AKikbb9BAKmkYoahhwwMaRsMg4hBU1TEwvkFtSydHjp1DWM8EvNBplXTP2yKiyT1ETaQ0DxFV0kVI3QNnwIAY2Lmia27NfWY8PZDXYp6SLmIo++xS1eG+/DHqmVoRExuLg7I64nAqK2ib/B0TsUTVhn4ohEqp6SP1W9Sqlro+YsjayOsbsV9ZBSsOQfcpaiKnqsF9JAwVtfTyPB5Gek09uYQHjk2NMz4xTVl5Ec1srdSIRZcJy6utrWVtd4vHH97h97QKrizOcX1tkariX0d4uxgb7WF1a5OzaOosLS1y7doPxyQnOXTjP9OwMotYWhkaGGR0fQ9TaQn1jA17HvDEyMUZMQhxZeTncPNyprodQugAAIABJREFUqqkm8EQQ4pIS6JtqIyazh11i7yGlIIaUwj7EZXcjLvsBYjLvs2ff/42mlhSmxio4WOtyyEIDS0MlvByMOeZigb6WOErKu5GR/T3Ssh8gLb8bWYXtcLWqxnbLkbGhKvYWOtgaKxNw2AgHXTH8D6qSdcKW/FAHEv1M8Tmsgu1BScwsxXH3McTOWZPDh7Vws9XCz0GfcBdT4jwsiHIxIdhRh0AnLU646+NoIoW9iRSuFgoEOukS4WFKuKsRQYe0OHZAGSc9GewNt8POFkZK6OnLo6wlhbSaGJIq+1BUkURGbi9Sv9W7qqhJoq4pg7a2PHp6SmhqyaClLYulhSaWFproaElvh82NVX4b4RPjgJkypmZqqGhI4eRsgyA9AQc7ExytdbE3ViA5+DBFUZ6kBdiTFuBIRog7eTEBVGfFU5YWQ1qoPxmRxylPjyT5lCelghBKU08hTA+hozKF0dYCpjvLaS1NojjxBE0FCcy0VTLfU8faaBuDjUUMNBQy11vHiKiUurx4moqSGW8T0leXv7MV0VWVzUJ/w44Vaqy1nCunhxltLmNpoInLC4MMNOQz1lpKSVowFVlhdDdkkxblSYS/E1kJgcwONvHJnXN8dO0sdy4s8urhdS4sDdNSkUlXXT6FqaH4HjEn8vgRwnwdSY3wobYwiZaKTCZ7ahEJM6gtTKI6P4EyQTjd1TnbLUF5cQzU5SEqTiAx6DB5sb701WbRW5POVEcJ462FDDZk01croCY7hLrcMBb6hEx3lnN+tpPV0SYaC2LJjvLeUSE6K9IYqM9BKDhFbowPOdHHtjcx0kOoz4umNiecjbEmrix0cG6mjc6KFNLDPMiJPkZjYQJt5WnMdNXyy4sP6asvRpgRQ0OBgNWxHtbG+7l0epyuyhwifBwoSgujtiCF4fYaNuaHmRnqoK22hJWZIWaGOvjo2lk25odZnR1hY2GI1fH27RG6nnpWRtrYmu5lc6pnR5mY6aplZaSNC3MDrI11cGFugNyYQDorsplsr2KyvYrR5jImRZVMt1YzWFPEXEcdq8MdrAy1c3a8k9muWhYHmpntrmOouYTW8nRqChKoL06mtzGf6b4aTouqqE6OxNpIlwMGGuiqyBBy9AAnPO2wMtXD1cmWjMQY3I844ul6hGMeh3E9bI2xvgoHzXVwP2zNUWdbGsqSOX7MHn1dZdTVZVFTl8U/yJEToa6YWKhi72BNXFwknkddSIo7RegJXwL8vHGwPYCttSmi2iyaK9LoqMlicbie6Z4KOisFdFZmMCwq5drKJDc3FlieGKCroYqLa0sMtNfT31JEV70AUXks9flh1GUHU58dTGNWMHVZJ8iP8iAryo3o47Z4H9HjsK0Whx11cTxsyCF7XewdDHE+YkpVZQZVwnTyM6NorMqksiiBmGBnLq8MszohYliUR2dFEh3CRFqKomgvjmGkMZNhUQ41+WFU54XSWZNCW00SzRVxdNan0ifKpKUqgexEL6L9DxIXeIj8GE/KU45TmRpIpSCIjGg38gU+VBWFUZYfQmqcJ4nRR2mqzWDz7Cjxcb64H7XA6pAGR9xNcfaywNhaCUMrBRyPmuLi64CuhRZmNobomKijqa+Mpr4yMfEhlApziY8PJTc3hdGhTv7867f8+uMb1pdn6G6p5db1c2xdWCUlMwG/E57kl2by6YuP2bx0hpyCZA5Y62FupYObpw3unjZoaEuRlBqCo5MxwSfdOBXiQXZeDPZORhzzscPP35H6mjzmZ3rZXJni3o1Nrl9Y4eHdyzy4c5kbVzcZ7Gulra2W6ppS+gc6+PHHL3n48BavX3/Kr79+w82bF3n58hN++vFbPvrwDvX1QuzszImPD6WkNB1bO0MysyJZ3xjj4qUF+nvrKcxPJi0lnMcPr7O1Mc9AXzMb6zPU1+ZTXZVJXm4U0dFHKS2NIibWhdi4fyxW/13P2sGTqIRs9ExsMT7ghKtHMBHRmQSciEdbzxo1DVNk5LSQl9emubmLza1LbG5dZGR0HC9vH2QU5PH0OUZHZzeVVXW0tHaRkpqJoYEFHu7HKCosZ2J8hru37/Hxhx/x0YMP+fSTx3zx/Ckvnn3Cmy9e7mwnvK0yff3ic15+9oxnTx7z8MF97t26uZMf+Pj+PV5+9oxvvnzNd1+9+SsF4ruv3uwAyXdfvdlRJN4dkHubbXj7mb/NUby9t6DxLkS8XZ3+9s2XO6DyFiJ+/vEnfv35F379+Rd++uFHvvvmW968/pLPnj7j+tVrf7UMvbayyuryClsbm1y6cJGVM8vMzcyyuHCas2vrbG1sZxrWVlY5Pb/AmcUlRoaGGRoYZGhgkIG+foYHh2hpFhEVFkpORjr11VV0t7cxMTK8PWR2bovL58/x+KMPWZqfY3J0ZGdE7u7NGzx78pjPPnnER/dv8c3Xr3j66SOGR/oRVpYjam+jZ2CQuuZWBFm5hERE09TSSV//MOmCbArzi+ho66SrrZ3ezg4Ge7vo6Wils7WZudkJbty8zP0Ht/n40QNu3bvLnQcfMjwxTUpGHv4no3Bw9cXB5Tih0RlY2Liipm9BSk4pYwtnyatswcLRi/2KuijqHkBR9wAaRjZomx5CRlUPCXl1FFS1sbCyJUWQTX5ZNWHxaZjaHiYppwhtUxveE5NHTFkbGU1Ddsmq8YGMKsqGB5HSMGaPgjb7lHT5ZwllpDSM+UBWA2kNQ7SMLYmMS6Kjp5/I2AQUVDVR0jZir6IOu5UNeV/ZZBsiVIzYp6qPlMo2RMhoGiKhqsseRY1taFDWQUJNHwl1PeS0jfnn/dIYH7TjsJsnrZ1dnLuwxbXrl5ibnaCttYnq+jqOuLnjdOQwgScCCD4RSHNTHbeuX9rOR6wvsbGyyNbaMktz0yzOzTM7OcVg/xDr6xusrK3S1dNN30A/45MTtHW009LWSldPN3UN9QgrK/D2OYamthay8nLoGxoQHhlB8KmTaGhpYmiui6T8fvZL70ZORQppxf2IyWyHjsVlP0BJRQxNLSlUlPZibqiInaUWVkbKuBzUwd3BCD1NMTTU96KkvHdn1E1BWQIVdTm0dBRRV5dFT0seSwMVTNTFOe5kyGEDSfwPqpLie4DcU3bEeBniYauAjaU41jZyuHrp4XbUEC9PY44cVCPc25pkPztCHA0JtNEk0t2EMA8TvGzVcLdRwdFMBidTGfzsNAl3NyH6qBkRzsaEORvhbaWGk7E8B3SkMTOUw+KAJiZW2qgaKCChvBdNHUVU1KRRUNpuZlJSEUdJRRxVVUm0tOTQ01dERVUcEyNlzE3VUFXeh76uHDZWOuhoSqGutg81dXFUNKRQ0ZLDzcuZFEEChoaqGGjJ4GShTlbkUcrifMgOOUJRrM92U1OkH5UZ0ZSnRxPq6UR2TBCJwR6UCSIoFYTQUBBPaWowefE+lAlOUJ8XTV1uFDVZUXSUC+ityKY6M5qGvAQaChJpLRMw2lLGiKiUsrQwsqL8aC5OobMyi87KLGpyYmktE7DQ38BgYxENBYkMNRWzNNDM6b5GWkvSmGgV0lqWSkNBPC3lyeTE+VKceoKkMDey449TnR/PUJuQuaFmOmoLaCzLYEBUynRfPf3NJTSXp5MW6ctxV0vC/Zw45W1HsSCchWERvFGkoyaX8qxoRjsqWZ7oIDXUi+biFCZayxAVJSFMC6UsNZjcGB/K007SXBTPWEsBE21F9Ndl0l2VRk91Kq2lcXRXpbAyUstgQy4zXUJO99f8pi6EkR/nR1VmGD3VGdRkR5AV6UXqKVdSTrrQUpJIVWYYouIEhptyWR6o4fy0iNXRBpoKY0gLcaMw4ThNRYk0FMRz++wUrx5cor4ghc2ZfkQlWWREBNJYmEltbgoTbZUU/DZS19NQSF+zkOl+Ed1NFRQIYokL8SMrMZx+UQX9onI2Fye5sDjK8kgL6xMdrI11sDrazvJwK3M99Yy1CBluKmW8tYKZrlrOzfQx11PPbHcdzUWpdFflMthQzGx3HeOtFcx11DHXUcdIfSkrA61cnh/hwswgW1M9TLVX7agWLWUCOiqzGGwpZaK7msmeKia6K5mqLcHaSBddTTVOBPgiLb4XSwMVJPbvxtzECDfnIygpyKGkIEdkeChBAf4EB/lz8sRxggJ9CQ7yR15WkqNHDiIjJYaJsT6+vl5ISYtjZKLBqQgPlFVlMTTSJzDwOAb6ugQH+WGor4uDvS0ngwORk5Xg+LEjtFalISpLYq6vgp6aTITpIbSXpzDTXcWdszM8uX6Wrfkxbm6e4f/74w8sDHfRXZ9LT72A9opEGgrCqc06SV3WiR2IqEoLpDTVn/QoN075WuF+WA97W01srDWwstbAy9OK6Agv5qfaGR2oY3N5mK3lIfpbihhuL0aYGUpX9fb/XX9NKjMdhYw1ZnHnwhl6K5IYbsigOusUBfHHKEk9TmXOSepKIulqSGOsu5DxniKahLEIIl0I8zYnxs+a3CgPSpP8KEjwpiz7BDlpvqTGeVCYfZLB7lLmp1ooL03E3c0cHz9brGy0MTJXxtbZGAt7LfQPKGLjrM8hZ2PUDBUxsNIlJTseKwczXDwd8PRzYWC4g7sPrtLd3cQnn9zju68/57uvP+fTR3e4cWWD2bE+NtbmGRzqQt9UGxtHS4wP6OLi6cCJUz5U15XgetQWD097ToZ443XMERNTVYZH2hCkR1BQmERbewVhkd5Y2+ri42uPl/choiN8EaSEIiwSEB3qy42Lq3z26DaLc6PU15QwPzPM5cvr9A90UFicwdLSJNeubQL/wU8/vQH+k//4jz/zL3/+maXFWerrhZSV5TA/P0pdfRE5uQksnRlhZFRER2cFw4PNjI20c3Ztmo8/vMKVSyucXZtBkBpBfGwgQQEuZGeFU16ewOxsEwunmykpDfsHRPw9LyWzlKDQRMRkNPjdblm0dA9SUNxIW+cEBcWNGJnYISmtjpSUGiUl1QwMjtHTO0hVdS2ubh7oGhrh5etHb98QFZW1FJdU4O5xDGMjCzIz8pieWmBz4wIP7n3Ip08+4bOnz/j8+TNev/iML18+580XL/n69Su++fI1b754yZcvX+xAxGefPNmpNr1z4zoP7tzm2ZPHfPnyxU4W4m0G4l2I+OrVF3+VlXhrVXoXEN6uSb9bw/oWNt4FjrdWprfKxbv2p19++N8qxC8//cyvP//CLz/9zPfffscXL17y9JNPuXDuPLPTM4wOjzA/O8fKmWUWF07vZB4e3LvPxfMXdvIQy0tnmBgbp7+3j76eXnq6uunv7aNSWEFVRSX9vX071qZKYQUhJ4LIzcygtamRob5e5qYmubC5wf3bt3j44D6PP/qQMwvzLM3PcfXiBa5evMCdG9d58vFHfHj3FvfvXOf504+5feMyI8P9DA8Pcv7iBTY2z9HR00t6RhaVVTU0NrUSH59IUkIyU2PjnN/Y5MzCPNPjY/R0tFNamEe1sJSZ6XGu37jMo8cf8umzx9y+f4+rN29x/+ETJmaXSEzPp7Khk8r6HvRM7JFW1mOXlApeQZEU1XYQEJmKov5B3pfRRFzViP3KBkipGSGjZsAeaRWklbSQkFXmvd3iaBuYYePkgdNRP5yO+lHV3ImDhz97ZdWQVNZBXFGL/UravC+tgoKOBe9LqfE/xBQRVzXgd5IqSGua8J6UKnvkNRCTV8Pa/jChkTFY2tjxzx/sZY+0EnsVddilZLCTidiue9X5reJVC0k1PfYoaLJHQfN/qxC/hbPFlLWR09RHWVcfSTlF2js72Dq3zkBvB1Oj/YwN91FdW4OuoRF6BvocD/THw92VkFNBTE8M8+DujZ3K18vnNji7ssTq0hlWFpcYGRplamqGpeUzVNVUU1peRkNTI1U11TS3iBgdH2NweIjmFhElZaXExsdhY3sIU3MzwiLCSUxOQlNbCwMzHaQVxRGT2YOssiQScnvYI/Ee+6V/j7jsBxiZqGFmro6GmjgWRkocsTXAQl8BC21pLPTl0FLdg5bmfjS1pFBVl0RRVRwFFTGUVaVQUZNGXV0WLTUpjDRkMFYTw9fBEO+D6px01CPey5zcEEdOuWhx2FwCW0sJDjup4XBEDW9vU4IDrPF00iEu0J6MEFfivA4S5mxEhIcpgc56OFvI4WKliJO5LM4Wcvjbb0NEjKc5UW4mhLsYE2Cvi9uB7VyEhaE8lhaamFvpoG2sgqKmFDr6KmjpKKKhJY+ahiwKSvuRld+DsrI4OjoKWBzQRk1dEj0dWQz1FVBW3IORgSJO9saYmaiioSmNoqo4ajpKGB0w5FjAMWISolHTkMVYXxlna20yI70oTfClMMqDasH26FxGmBeFCSfJjQsmPtCT9Ah/Ek64U5EZTVn6dhYgKdiZ+CAHUkKcKYj3pyQ5iJKkYGqyoqhMDSf5hDupJ48iTI+gsTCJzsosBhoKEaZHkBTsTl5cIKKSVIaaiumoyKSlNI3RljI6K7MoF4TTWJhEXU48rSUCGvISaMxPpCYnmrTQozQVxSPMDOWEuzkxAQ7UFMTRVpWBSJhOZW4cKeHHSI3woTA1lPriFAZEpZRnRRN7wo0wX0eCPKxJDPGkLDOKsswoBkSl1BQkUpYZRVFaGBtzfUx0VCJMj2C8pZTG/HjSTnmQctKF3Bgfmgrj6K5KZ763goH6LGpzwilNCaQ8LZCqzJO0lsYx0VbA2YkWRpoLaC1NorU0CVFxAnW5UTTkx9BVKaAkOYjipEByoo8RH+BIXW4UZanB1OVG0VebwVRrEXNdJYy1FFCXG0F+nB/VWeHU58eRG+tPuzCDW+uT1OTGU5QcwkxPA3c252kqyqClLJOhxhJaywS0CTNZGBbR21RObZGA2pIs0mJOUpGfRl5qNAWpkVTlJ3Hl7GmurU0z11vHTHcNKyNtTHfW0FdbQFdlDoMNxUy2V+3YmpaHW1kaFDHYUMzHF5fYmu5lsKGY6c4axlqEzLbXMt1aTV91IfPdjVycHeLi7BAX5gaY7a7jdH8T460VDItKmempZWlYxFxfPcMtxfTU5TBZV8JBQx0C/XwAkJXcj5OVAdIS+xA1N3Lr5k2kJcSRENvH3bt3uHP7Fn/5y1/45ptvuHP7Fndu30JJQQZdTSUkxPcyMzMNgLGxAapq8hz1OYSWjgrRMZEAxMZGEXjcGzVVZdrbWgCQltyHn4c9/Q1ZdFWnMdVRRE+1gJaSeOqzI+mpyqIqI4qL84M8vLTCpdPjrE8PMSgSMiQqYrg1l946Ac3FUdRln6IxJ5TW/DCa80Npyg2jLO04ObGepES4EXTMCntrdSwtlLE7pMVRF1NsD6gxOyZibqyJvJQTZCf4UV0QTXnGSdqESUx3FjPRkkd/VQoj9RkMVCZyc3OOtoJwWgoi6SqLR1QYSVGSD2lhRxBEulCaHkBrRTyjXQWM9xTRIowjJcSJSF9LMiNdKU72JTvGg6jgQ+Rm+FNVFkVRXghZgkDSUgKICD+Kx9GDuHocxNPHHltHYwwt1NAwlMPG1Yxjp5xRMZDB3fcI1c0VXL17iYT0WM5eWOHN91/w65//wO17Vzl7dpFPPnnAww9v8fL5Y75+9Rlfv/qMj+/d4Osvn9M/0IWorY7egXY8vI5gYWWE05GDJCSFk5QSSVNTBaGhvpiba+Pnc5hTwV7kZMUREeYLm07wuTrpWVGcCvHE08uWnMxogo474+12iMyUCMoLBAx2NRLg60J9bRE//eE1U1MDLJ6ZJDT8OOPjvVy5ssb/+l//wn/9179y//51rl8/z+LpGUZH+nn9+hn/+Z9/5tdfv+Gbb59x7fo6Oblx5OXHMTIqIj0tnM72auZnB4gI8yUy3J+piR4S4oJJTwunvVVIXm4UtTUZlJfHkZrqS2qa9z8g4u95jq7+GFk4oqRhwm5xZX6/Sx5bh2P4B8bi4RWCorIB7++SQVXVkIICIe0dvfT2DVFQWIyLqzsp6Rm0d/ewuXWR2blF2tp7cHH1JDoqgabGVm5cv8ONG7e4f/cBzz59yquXX/D61cvfHvqvdgDimy9f89Wr7XagV58/3xlUe/HsKY8/+nBnU+HtKvXb5qO3EPHWbvR2DfqtUvFu3uFtJuJdJeLt/a0i8ba+9d3q1nfvrd3pxz/8wA/f/4E/fPc93379Da+/eMXjh4+4evkK66trTE9O0d/bR3dnF8ODQ4yNjDIyNMzUxOSOlWlj/SyryytMT04x0NdPZ3sHoqZm6mvr6OropL21jYK8fMpLyxgfHePCufOsr65RV1NLSUE+7aJmJkaGmZkYZ2XxNLevX+PZk8e8ePaUm1evsHx6ga31Ne7dusm9Wzf5+P49nj5+xEf3bnPr6kWuXjjL2eXTnJ6bZGlxgbW1FRYWFhgcGkFYUYWopY3KympSkpLpaGnl0rktNpaX2Vheprezg5KCfJLiomkXNXLh/AYPPrzDp08fcf/De2ycP8eZtXX6RyboHhhjenGToYkzJApKsDnsg6HVEcSUdVDSs+TAkWNoWTixS0GX9+V02atsxH4lI/Yo6LJHTotdUiooaBqhoK7Pe7skkZBXZbeEAppGB/AOCkPY0Iar70nEFDSRUdNHQkkbSTV9dsmqIadlxm5ZTXbJaSKtacLvpdXYr6yHhpkdKoaWSChqoKCqibmVDSYWViipayOvoY+4sj77VAzZq2rMXlXj7b0IZW2kFDWRVFJHUk2P3fIayGgZo6hvga6VI7LaJkhrGCCpooWyjiHSymroGBjT2d3F4tw0K6enOb+2gJ+XK05ODvgcDyAhKZHyCiFtbS10dbYyNzXO/TvXOXd2lfHhAZbmZ9haX+PSufNcv3yF+dkFerv7KCsro0xYTmx8HBFRkdTW1zEwNMjg8BBzC/O0d3Ygam2hvbODiqpKUtJSiYyOIj4xAQvLA5hYGiCtKM4+qV1IKYghJrOL3eK/Y6/k79gn9R7Ssh9gaKSErrYMNhYauDmaYKYrh4HyXoy1JNHTFMPYSAEzc3WMjJXR0pHbXrxWlUJJSQxtTVk0VSXRU5HAxlAR1wPqBDmbEHnUnFgvC3JCHTnprI2TmThOB2XxdtfDzlYR/2OmBPsf5JizPoGuxsQdtyM30pOMUGfCPEw57qRLkLsRHodU8bLX4PgRXSK9zBEEO5Ib5oIgwI5od1OO22jhe0gHd2stDpmpYqAvi4aONJoGCuiYqKKhrYCGlvxfQYScwl7U1aUxMlLjoLU+2jpyaGtKoaMljaryPowMFLE/ZIDVAR1U1CRR1VZEz8IAU5sDqOppIiYrhrKaPPY2xtibqREX4Eh+1FHyI9wojvMlJ8KLhIAjJAcfpSg5jK6qQkI87Uk44U5sgAu1+bHkxwdQnBxEReYp6vIjaSlJpDYnkoK4AEqTT1KbEU1pcghFCcF0VmbBr2L01eUz1LS9wlyYGExx8imqsqLpqcndCV331OTSWiagOjuGhoJEJlurqRTEMNxYQqcwkxFRMTU50RQmBiAqSUQQcZSCpAA6qzNprUynNCOClHBvgj0PEe7nRFOZgGJBOMLsGJJCvYjwP0yE/2GCPQ/tQMN4VzVbCwMUpIQQf9KD6vwEHt1YY22ig7q8WIYaCmgtSaEs5RRJJ44Q4W1NedpJBupzmGgroj4vkrQQF+KO2yEIdUYoCKKzIomxljyWBuuY7iynq1JAfV40jQWxdFUK6KnOoK1sOyjdWppEdVY4glB3SlNOUJ52kqrMMBoLYumvTqe/Jo2eagFNhTHU5mz/rauzo0gIcubqmRHmeuuoyY1ntFXIeHs13TUF1OYlUZQcRkNBIt3VOTQUJrMw0ERvQwllWfGUZyWRHheyPVBXmokwJ5Gm0gymu2tZGNiuXB1rLd+xJs311LM51cPdjVkenFvg3Ewfk+1VLA2KWBvroC43gSdXV1kdbae1NJ1RUTljLULGmisYbxLSWZ7DZGs166NdbE70cmFugMWBZtbGOlgf72RrtpeN6W6muqppLkmlIiuCyuxIFttqsDUzJMjfdxsipMQ4csgYSfG9NDXUceP6NVQUFVBTUUJLXQ1VJXlu375Jq6gReRlxFOWkUJSTQllBGnGx3fzlL38BICUlkb37dmF+UAt7BytifoOIk8FB2NlYoqKkQGd722+/cz++boeYaCtgrCWPiZY8hhsymWjJY7w5n7GmAprz47kw28difxM91Xl0V+Vvw1FLMaOtBfTXZdJUGEV91ilE+RF0FEXSVhBOU24YRUk+ZEV7kB7jQUSAPc72WthaqeLqZIiNmSKnfA4x2iVkZrCG4fZiWsoTqcoOpa8+nb5aAdPtBUyKcukTxtNVEk1nYSS3t+bpLAynXhBIT1k8LQWRlCT6kBt7lMwoN9IinMmMcaepPI7JvhJm+8toKI4kP8Gb0rTjVGSeID/pGNmpPsREHCbspD2R4S6Eh7rg72eL9zFb/AOdCY30w/u4CyaWOpgfMkDvgCZG1jq4+Tuhb6mFqbUBwvpSLtzYoqy2mJv3r/Lsiyecu7hGY1MV3373ih9+eMOl82vMz4yysbLAy2ePePLRHT66f4OF09PkFmTiH+jFEWdb0gTxFBZlER8fTm1tCUNDHRQXZ+LjdYSYqECEpTnU1RRyIsCTwvwUyoVZtLQLKShMIiTUi+SEYEqLUshNj6EwO4HoED8iT/ogLMnk0cfXgf+goECAICOOzOx4vL2dcHY+yOnT4/z445dUV5dQUVHI5MQwTz99yKNHd/nqq8/55pvPuXv3IlvnFigqTuFUiCfpGZFER/oRFOCGIDWC2OhA6moKefLoJi+eP+DWjQ1ePL/H589v8uzpVaqqUkhM9CI7J/AfEPH3vP/xvhTv7ZFDTEaD3eLK7NqrxK69SiipmqCkaoKElDpKKgaEhyfT1zdGb98wS2fW6O0boLKqhr6hUeYWl7lx8y4zs6fp6x9GkJ7N8NA4c7OLfPjgER9//IhPHn/K82ef8erlF3z15vVfNSq9rUH96tUXOyvNb5eav3zkxXrXAAAgAElEQVT5gqePH/Howwc8//QTvvny9c7+wt8CwFs14l3L0bttTe9mId5CxNtMxNv8xN+uTr9b9frfrVF/9823fPPV17x5/SUvP3/Bo48fcvH8BaYmJunq6KS3u4eujk462trpaGunpVmEqKmZvp5epienGB8dY2JsnMnxiR2LUkW5kJqqajra2mmoq6emqpriwiJ6uro5t7nFtStX2drYpLe7h87WFsaGBpmbmmRhZprNtVUe3Lm9kydZWTzNyuJprlw4z0f37vLk4492ciefPvqIaxe32Frb3iQ4u7rIxtk1zpxZ3BmEq66uRiAQkJKUTGVF+bYlanOd2dFhzq2v0FBTTWxkBFFhocxOTvD40Yd88ulDXr78nNt3bzE+PUXv4BBBIRGciohjYPw02YU12B3xIy23Enf/cDRN7fi9pDofyGohrmLCHiVD9igZ8b6CHh/I67FLThtxVSP2ymsjpaSLjKoeeyQVUdQwQFxODU0DCyIS00kvKMfRw5/9curIqhsgpaKLlIoe++U1kVDZrmcVV9ZHQsWAXTIa7JXX5neSKuyR10BKWQtVLT3snJwJPBnKYTdPxBVUkdYwRELDFDENM8TUjJFU00dKVRtZJQ2klTSQ0TRkj4ImivoWaJgdwtrVB/2DTpjYHMHwoD3iCqp4HPNjZHSc5eUlpkYHuXf9InevbOHrcQQHBzvKqyrpHxygSdRMX18Pp0/Ps3F2jZs3tscDGxvqGBrs5+qVS9y4dp1bN26ytbHJ1MQkZWVllJSUEBkZSWhoKBUVFXR1ddHb28v8/Dzz8/OIRCIaGxtpb29HKBRy7NgxwsLCOH78OLaHD6KgJsNu8d8jKb8fGaXtXISk/G72Sv6O/+ef/i/UNSRQU9mPmYECbo4mWBoqYaS6HyNNCfQ1JTlgocYhWwMsrbQxNFJBR1ceDQ0ZVFUl0daURVtVEn11KdxtDbDUkuKkmzmxPjZEex0gLdiOMA8jjlor4npQkUAvY5xsFAnwMcPTWQdfV0OO2msR6GpMYrATCYEOBDkbEeRqTMJJB0K8zQn3PUCYtznRxw6QHX6E6lR/iqOOEnvUHF8rdXwP6eBpq4udhTqGerJoaEuhra+Aobkm6lryqKhJo6z6G/j8ZmfS0pLD2FgdYxM19A2U0NORRVtTCk11CXS0pLerXU01kP3/2XvPqCrMRO/3vHfNnJNJjF2k996bgKCiSEd6773XTd30Xvem916UKgo2LFiigF1jjYkxsSRO2iSZSWZOu+89v/uBgeXMfe+3+TgfnrU2a7M3e7H48Pz4N5nNKGspoW2ij5qhLlKqikgoSKOiqcwuYy32mqoR5r6HvGgXciMcSfTeR+Sh3YS5WBLuak1LWRb3L50izs+JtDB3Yn3taSpNoSYnmo7KdFrLk+ioSqW/Pof28lRqsqJoyIujs1RAc1EqRYlBNJek0VsnhJ820lqWQXV2DEXJwZSkhlKeEUFV1urORGtZBq1lGTTkJ1IvTKCpOJXjAy2IC9JoK8ukpTSdocZCumuyyYnxoDQ9gIaCaKpzwhAVxJGf5Eu0zwECnMxw3atHkLMl4qIUygWRJAY64WNrip+9GUHOliQFOdNWkcloazmjreV01+bRUJBErK8dUV42lKaHU5oeTnlGGE2FSfTX5THZUUltTiQRbpYk+h8kM+IQ4oIYBOFOhLuaE+1pRVakEw3CCPrqMuivF9BVlcFwYz69tVnrlq+1ZeXW0mQ6K9MZEgsRF8RRnOxPYaIvDcIYqrPCqc4KR5wXhTgvitbSRFpLExEXxK1angThJAU6kB3tydyQmJayDGpy4+ipy6ciM5qWMgHChEBSgl3oq89jtLWcia5axCUCqoRJlGbF01ZTQF1RBr2N5Qy1VDPSVs10bwNH+0XM9ouY6a5jUFTMdHc95yd7uXV2msdXT3Fv8RhnDncyKCrm+EAT80MtlKSE0VdXgLgghdqcePrrCxkUFTMsKmOsqZLe6gIm2mqZH2pjbrB1PV9xcqSN02MdnJ3oYn64me6aXAqTgsiO9qQoOZChSiF7TPTx9/YAQEZyO662Fkhs20RDfS1Xr36ErJQkeWkJZCfFILVzO0vXrtIoqkNachtxwQ7EhrggtXMroSGB/PrrryQkxPLw4QM++OA9dPRUcXQ+SGRkGAB+vl7ISEkgLyNFa3MTAPLSO/Cw382IOJsjLUL6qlIZqhNwuDGX3so0WgsS6K3IYK6vnlNDjVya6efMWAdtpRkMiPLXIUJcEIU4N4z24li6S2NpzQ+nMS+cynQ/hHFupEXYE+GzD097Q5xt9HC1MyQ7wQsfR0OqcsJYWRhmsruMmtxQ6nLD6K1O4XBzLpNtecz3lHC0VUhfWTztwlBWzk4hEvhRn+6HODuIiiQvShI8qM0JpSTNl9RwO9IjHchJ9KSxPJ6hNiHdIgENRZGUZwVQkuFNQbo3EcF7cbDXxMFem9hYF3JzIoiKccfewRwLS108fR1w9rDF1FIf20PWmFoboWqgRHBcAIKiNPbaWdLS2cQXbz7n+p1lZo5NUFZZRF19JeMTI7R3NHH6zBwXzp/myuXz3Fz5iD/++C3ff/OGT58+YHCoh6TkWPwDvHBxtiNTkMKJE9OcPjHDtSvnENWVc+HsPE31lVSV5fHff/mZe7c+YurwIJ8+ucPS8gKV1Xlk58QjzE8myM+ZZlEpteU5RIV40CoqJSzgECePH0bcUEJudgL29pb4Bbjw4NEKAQGH0NKWRSwu48aNRa5fv8jjx7f46qvP+eKLp/z441vevHnOjRuXSEuL4ujsEHfvXSInN46QUFf8fOww36XOs6c3+er1E968esKvf3rL44fLvP3qE/79z2+Bn3n08BJ5eeFkZQUSF+f8T4j4R55NO5TYLq3Ob96X4DfvS6CsZsr7H8oir2SIkqoJ2rq7eX+DJEZGe4mLS6OxqZ2bt+7R1t5JcEgYPQPDNDS1cvHSVTKz8oiLT6a4pILZo/PcunWHmzdv8/Tps/XK008/ecarL1+uX+p/+v47vnv7NV+9/JKXnz/nxafPePHps7/JSjx9+GBdhVhTH94FkLXHaxalNZBYy0y8W/36bobi7etX6+/3rvrw0/ff8f3v364rE38PF+/am159+ZIvX3zB808/4+njJ9y8foOT8yfo6eqmurKKirJyqiurqK2uobK8gpKiYirLK+hoa+fI2GHmj88x0NfPQF8/UxOTtLW0kpaSijA3j5GhYdJT00hPTSM/T8jR6Rlu3bjJpcWLzB+fY2hgkM7WFkYHB5iZGOf0/Bw3l5f4/NknPHnwMR9dXOTw8BDzs0f56OIid2/e4OnDB+uQ9vThfW5fu8LNq4tcubDA2VPzLJ5d4PKlRc6cOcPk5CTT09PU1NRQXFRAXW0100dGWVw4yfzUOKeOz3B4cJDk+DiiwkI5OjnBndvXuXvvJq9fv+TBo4fcunefw5MzxCalYW5li5quGcqapmgZWGO+zw1FbTMUdS3YoqDLVkU9tqkY856kBr/ZocZvdqixUV6P3+5QZaOsFh/sVGGztPpfIUKe7TIqSClqoqZrSlpeCQkCIQecvdkqo8oOeQ02SCiwTU6DzdKqbJBUZbOsJptkNPhgpwobJFXZJKOBtKbJKijIqiAho4D1flsqq2qoFTXh7OmPjJo+kupG7FAzZruaAZLKukgqqSMjr4KUvDJSqtr8TkIBCRVdZDSNsLBzw2ifPQdd/XDw8MfFK4DiimoePX7K0Zkpjk0d4e7KJa4uzDPa10ZbWwt9Q4OcPX+OcxfO09PTQ1OTmPHxcU6fPsmlxYvk5mTR0dbO7Zu3WFla5tpHV7mxcp3ryyssLi5SXFxMXFwcaWlpJCUlUVBQwPDwMHNzc4yMjDAwMMDo6ChHjhxhYGCAhIQE4uPjcXBwwNHNFiUNOTZsfY8dMltQUJNCSUMGGaVtbJZ4jy3bfou2jgyy0h+gqbwVu336WBopo6e4GXW5DajIfYiBvizmFpoYm6igrSOHuoYUampSqCrvQF1ZAnXFreipS+Blb4am5Hv42hoT6W5FhIsZsZ4WRLub4XVAAwdzOQKcDbC3UsDf1Zi9JpIEupvh42yEh60uzvvUsTdXxN5cES8bHcLcLYgJ3EuUz258bLVxt1Im2s2EkrhDCEPsCbHRwdtChUNmStiaKLHHSAFzIyUMjZTQM1JG11AJNQ1Z5BV3ICWzGWnZLat5COUdqKlJoa0tj4qqBLp6CujpyKKpvhN11dV8iKLcRnS0ZJGS3YaarhrqBtrIaapy0NWF5KwM9E30UFaWxPmAMfEBdlRlBFCa6Em0qwUBBw3XIaJOmMyX95bITwwhLcyd7BhfhIl+ZEV5kBHuQkma/+plXhhDa2ky7WXp9NXm0lORTXVmNMJYP2pz4+ipzWNQXLSef6gQRK6DQnFKCJWZUbRXZNJYlEJZejgVgkga8hNpLExnqquBmuw42soFiAqSaC1LoaMyHVFhDC1lidTmRVCfH0VOjAcx3tZE+xwg3s+W4tRQqrJjGG0tpyApiAiP/UR6HiApyJnWcgFjbRWMtJQxO7B6CZ/qqaOxOJXp3np66/Mpy4igqzKTpsIkmgqT6K7KoiQlgKQAW/JiPUkPdaI42Zd4X2si3CxIDbajJMWH5uJY2soSqM4KZqSpgNbSZIqT/cmJdqcmO4JBUR6jzYV0VwuY6ChjoqOMpqIE6vOiKUryo7k4karMsNWQdbIfVelBNBfH01GRQmNhPA3CGCozI8iJ8SLB3454P1uGm0sRFSbTWZ1Da7mAopRQsmN8qM1eVVI6q7JpLE5ltLWCa6cnaarIpbkyj876Yg53i+gTl9JWncP544c5PzPI3ICI3pocDrdWMtVVx1RX3XrV63BjKX11BbSXZ3G0V8T8UAvNxekUJYVQnRVLV1Uuw42ldFbmMNFWy2xPI+OtNcz1t3BypIPZviZODLcy0VHDqdF2ZvvETHXXMt5Rtb4XUZoWQk1ONJ3FAqxM9PDzWoUIKYktOO43Zce2TTTU1bCysoyWhhq9zfWkxYQgK72T5eVrNIrqkNyxmbaqJOLD3JDYvpmJiSOMjx9GR1sDAAMDXQwMtdllZoCfrzcAnzx9wtK1aywvL/HmzRsAlOSk8LA1p7s8kVFRNp2lCQzXZzLSkEVzfgxj4jz6qzKpSA7k4ng7C6Mt9FdlMyIqYLSpmCNtJQw35tNVnkJ3eRLD9QJG6wX0lMXRVZZAW0ksFRkBpIfbE+2zlzCvPQS6WeLtaEygswlFKd4UpXhTKQgkJciGyswAeqqSGRFnMVSfxkBVEtPNuUw359KWF4JY4MfK2Ska0n0QCQJoEUbQkBlEXWYwddkhCCKdSQ5xoEoYRUqEM7lJXtQVxdBZn05TWRxFad7kJbpRmOmLr6cpTk562Nnp4O5uTmi4M9ExXoSGe+Lj54TVPhOEJZnkFmUSmRiGg7stgdEBnLw0x6PnH/PVdy/58Zcf+OU//si9R3eoqC7Bxc0B010GKCrJYGm1i77+Th4/usfdO9eZPzbFx3dvcHlxgabGOmrrKsjJzSAvV4CPtxvBQb4UFeZSWZbP/LEJRga7+PkPbzky3MvU4UF++fEbnj26y92VK/zwzZfcvn2ZppYKwsI98fSyxcfDlqUrp5g+3E2eIJbe9lqSYgLo7WwgIS6I5MRQamoKCApxx8fPkQuLxzgy3s3ERB8NDSUcO3aYX375ljdvnvPgwU3a2hr45Zfv+eqrz1hcPMHPP3/F5FQfEZHepKWHY2yoRFpKKL/88SvgV+BXvnn72frj//qP77lwbprSkiSSk3zJzAwiIsL+nxDxjzybJZT5YIscv9skw79ukMTQxAYtXSvUtSxQ1TBDQ8sMTW0zPDxCGBwcp6W1i4LCUtIzMmlqbqW7f4j5U+cQZOahpq6DvoEJxSUV3L17n8uXP+Lx46c8f/6cL198wYvnn/PF5y/46vUbfvjmW3787nv+/Zc/rSsC33z1hlcvPl/PPHz18sv1rMQaWKypC++2LK1d8n/45vfrtqY1heH/BBbvqiBrz7+7eP3d2695+/rVus1q7TVrCsiaavHT99/x9quv161Mn3/2nMcPH3H75i2uXLq83sZ0fPYY05NTHJ2eYXbmKNOTU0wcGWfiyDhtLa30dHUzfvgIC6fPEB8bR3VlFXU1tQjSMygqKKSirJy2llaOzx5j8fwFpienGB4c4vjsMSYPj3Fq7vg6JHzy6CHPHj/ixtI1zpyY5+ypk9xcXuLJg4/Xq3TXlJ1PnzzkxpWLLJ6a5+HdW3z+7AmPP77PzPQks7OzdHd3U1VVxfDwMJ0dbTQ3iTkyPMCFMye4s/QRl86d5tSxY/R1dZMUF0tTQz2fPH3MZ58949GjR7z+6g237t1n5dZd0rOF6BruRkJOAz0Ta9R192Bq5YK64R5kNEzYIK3B+5JqbFY0YKO8Hv8mqcn7Mjq8J6nBv0qosUPFkC1yWvxumwIfSiggqbAasv7thu3IKGujY2yJjZMnDm4BaBjuXs1PKGiyWVqVLTJqbJXVRF7TlPe2K7JFTosPpdTYIKmKqY0rqkaW/Mtv3sfJzZP0jEyysnMpKCknMS0TBU0D1E32oGRgyQ4VXTSNLNE0NEFKWh4DEzPUdE3ZIKGAip4Zv9smi62bP14hscSlC6kUtyMsriQwNAKhsIC5ozNcPn+GB7eu8uTWEnNTI5w5fZKaulr6Bwc4efoUJ0+for2zg8mpGeZOzHPs2BxFRUUIhQVMT09z785d7t25y42lZa5cuszKygrz8/M0NzeTk5NDXl4eIpGI/v5+BgcH6ejo4OLFi/T09DA/P8+pU6coKyvD3t4eW1tb4lKi0DHSYJvUJiRkt/Lhtn9DQnYzmvqKqGrLIq+4FWmZD5CV/gBt1e1YGClhaaSMoco2FCR+i8yO37LLVJk9VlooK21i6+b/hYLcRrQ1ZdBQk8RITwkjHTmMtKUx05Zlj4EC9rvU8DpgRIizGdHu5uTHupIRYkuggwH+Dvp4HtDE0VIRNxtNAt1NcbXXxslGEzcHPdwO6uG4Rx0nSzXc92sR6mVGXIAVIa6GOJrL4GGlSLL3brL8rYlxNsHbQgX33ao479bAdrcGe8zUMTVWwcBIBUNTNVTUpFFU3om07BYkpTchLbsJecVtKCpuR15+K4pK25BX2IKutgy7TFTR05FdzUdoSaOlIY2SsjQKqvLo7jLE0MocR08PUrMFmO82RVVJEitjFRKDHMgIsUUQfJDSJF9CXcxxslAnM8obcVE6SYHuFKWEkxx8CGFCIPlJ/uTF+ZCf4ENpegBZ0YfoqsqgszKdpsIkqgQRDNcX0lyUSktxGvXCBKqzY2jIT6S9IpOu6hyaS9KozY2jozKLxqIUyjMiKEwKojIzCnFhMrW5cRQmBSEuSKMuN4mWkgw6KrNoyE+kLi+altJk2iqSERdEUZ0VTGmqL4JwJ6I8LEkOsqc8PZi6vFhERYnMDjYQH2BHeoQrwYd2I0z0o6M6k9nBBiZ7qmmvElArjKW5LJV+cT6dNVmUCcJIj3ClJDmIkcYiarKiWJzqRlwQR2bEIdJCHAl0MCHKw5JoTysS/PYjjPNAXBCFKD+SSkEgovxIRPmxpATZE+O1j7xYT2qyI2gtTWZILORIWwljLUWMt5cy2lxIY2E8xcn+lKYGkh/vTbTnXgQhDlSkBlCeHkhHRcq6alGZGbYabI/xorUsjc6aLHob8hhrL6M6N5p4fwdSw1yoy4lZtWMVpzLWVkFRSigTPSIm+5upKUijR1xGe20h3fVFHO0Xc/nkJNP9Tcx01zDaVEx/fSFjLRXr2xATHTV/c4bEJevWpYGGIjoqsmkpyaCnRsjh1kp+UvbjD+oR/KAZx/faSRxpq2GmR0x/fSGNhalMdNRwrH81xH20r4H+unxEwkSqBBFUZoQjyknA2swQv78qEZISW7DZY8COrRupq61m6dpVNNVVqczPpCgzGVkpCZaXr9HSLGbblg101aVhYaLFti0f8uuvv1JdXYmDgy2vX78mNTUZbW1NlJTk8fX1AiBTkEFocCARYcFMTU4AICu5jRB3G86P1jPbXsxwTQY9Fam0FcXTU5HKyYFaJhrzaRXGMFQtYKQ+j8HKTKZaSzncVLw6PCfOZ7ylkJGGLDpKVuFhpCGT7op4GoWhlCZ7kRXpRELAASI8LYn02kucvw3+DvrkxrrQVBxNZ3kCvdUpjDXlMCbOpqcygdH6dAaqkhipSaW/PIGmrABEGb6sLEzRnB1IRYI7dRkB9FekUJEaQH68NzkxHhzprOD0ZAdpkW48CvkWQZwXucm+ZMa5kRl3iKr8UIRp3liZy2Jjo01kpBOWe9TZZaaKnr48Lq77SUyOoLuvmU+/fMKjZw9IzkzCJ8QTSxtzxmaG+b/5T37+yw/8D//J0vVLdPW20NBYham5PjYHrQgI9CQ+IYIMQSJ5eekkJUVRX19OYWEWk5PDdHc3k5wSQ3RMCAcPWuHt7cL165c5c+YY6SmxfPXqM1auLZKeEsvU4WFur1zl/Ol57t1c5pP7d/jx2ze8efMpFVV5HDq0n5ycRLraavnu7XOePVyhRJhCS0MJ1aVZlBVlMDneQ0NdIW3t1YSEebDX2ojCojSKS9IICnYlJSWC/Px06utLWVw8xfz8FKWleeTmpnHkSB/37i1x7tzsX1+TgZ+/E+6u+7h98zzwK3/86TXwZ/7jL9/xw3df8NMfXnL54hyJ8QEkxPuSkR6MQBBISorXPyHiH3k27VBi0w4lZJX1MbW0x2qfK1b7XNEztEZeyRBt3d0YGO3F1TUQb+9gCovKETe2MjA4TG2dmJljJzl+YgHr/XZs3iKBzUEHjs+dYGHhHC9evODZs2e8ePGCV1++5OUXX/L65Wqj0R++/Y4/fPsd//7Ln3jz5Rfrmw/v2pDeDUt/+Xw1R/H3EPGuWvDd26/XgWTtwv/29av/TzXruzsS76oUfw8jaxCzdtY+2+/fvOb737/lx+++5eUXX66rEZ89+5QH9z9m+doSZ88scHz2GEfGDtPX00tXRycDff0cHh1jZGiYnq5u2lpaGR0e4fDoGGkpqWQJMmlubGJmapry0jKKCgrp7e5heHCIw6NjzM4c5cyp08zOHOXw6BjTk1PMzx5l8ewC169d5fb1Fe7cuM6tlWU+urjIwskTnD11kmuXL3H7+gpPHny8/ju+d+sml86f48qFs9xeucYnD+9z/dpVzi6cZmFhgYsXL9Lf38/o6Cjz8/MMDvTR3dXGzMRhLp49xb3rH7F8ZZHJw2PMHZ1FVFtDU0M9Vz+6zJdfvuD58+dcv3mDs4uXuXhlmbbuQZLThXj6R2Ox7xCyysao6e5BVt2YjdLqbJbVRkLViM1yenwgo80HMjr8dqca21VNeE9ChX/5UJoPpdTYLquB5cFDeAdF8a8f7kBeTQ9lLSPsXX1xdPfHMyAKNV0zNu5U5EMJBbbLavDhTiXkNU3Z6+CNjIYJ2xV12SqvjYSyPr/ZKscOZR1UdYxQVNXAzt6RsrIyqmvqcPcJQMfUCll1A+R1TDHZ74jZXjsMTM05cOAgzS1tHLA/hJSiJso6xhhYWGPr6kOCQEi6sJSW7kEcDnmgoKiKv38gixfO8ejeLa4tnuHa+ZNcPDNHT3cnQSHB+Pr70drexrWlFSYmpxkYHOb0mbPMnzhDQWExeXn5HDkywfmz51g8f4Gbyys8vHefO7dus7KywsmTJxkaGqK3t5ehoSH6+/tpbm6mvb19dZhvZoaTJ09y7NgxRCLRqgrh6EhqViIGu3TYtOMDtktv/mu96wZklbejoLYTMwttdPXkUFXehpbKNkx0ZTHXV8BYbQeqMu+jIvch+noyGOjLIivzO7Zs+hdkpN5HV1sGUyNlDLRkMNSUwUhTah0iHMw18bIxIcRlNz42uiT57SPWczeBdnqEORsT6mSEl40Wvg56eDvp4+Gij7uTAYfsdXGw1sTOUhVHK03crLWJ9LMk3McMfydd3PYq4W+jQaKnOQLfvaR67iZ4vw4++7RwtdLAfrc6e3apYGggh66eHLr6iqhpSKOsKvXXkbltyCtuQ0lFAmVlCRQVt7ND4r1VNUJbBk31nWhpSGKor4CZiSpmphpoaSmgoq6ArrE+xlYWHPL2JFWQjrGpASqKOzloqUO0zwGS/PaRGWaHKDeS0tRAcuK8aavI4vhQK3lxIdTnp9BYnIYwIZDyzNVF4cxIV5KDbUkNtaexMH41PFyYRGVGON3lWTQXpdJTnUtTcSrV2TFUZ8cgLkymtSyD5pI0RAVJdNfk0lYuQFyYTGVmFMUpIRSnhFCdHUNjYSq9tYW0lWXTWZlDT20ePbV5DDXm0y/KRlQYRVmaH5WCQKoyg8iOciba04q0EHuqMsNoEMbQXJLCYFMhfg6mBLlYkBBoT3uVgOPDYo4NiRhuKaa1Ip3GkmTaqwSIihLJS/AlK8aTktRg6nNjaS9Lp6c6myFRASUpAUR57CHGax9hhyxI8NtPjNceQpxNyQhzpCY7hKrMICoFgVRkBJAT7U6oizmhLubkRLvTIIyhpyaTvrps2spSGGkq4EhbCV1VGevNT2sqR7jrbqLddlOc4E1FRhDt5cn01+esBrQL46nNjSIl2ImMcFe663JWQ7yNBXTVZtNakU5pWgiNBYkMNuSvXs4LkkgOPkRRSigzA82cGO+lqSKXkbZqumuFDIiLWT53jDOTPcwNiDgz1srFo/0MiUtoK8tc34fors6jqSiNzsocjg80cbRXxGRnLWMtFfTVFdBVlcugqJjJzlr+631p/nODIn+SsedHlQCmu0W0lmZRmxNPd3UeR3tFHOtv5PhgI9M9dYw0ltBZkUVjQSL1ubE0ZMdjpq+Jt4crABqqikhKbGHr5g30dHdxfWWZndu30iWuob2+AnkZKZaXlxA11CIrtZ2idH9kpHcQGrxqZQixlfYAACAASURBVLp29SOuXbvKw4cPePToIXLyMmhoqBIWGgxAbHQERvraqCjK0dwoAkBBRoIwTztO91dzRJRDT0UqfVXp9FWlc2qggSvTHZzoqWKgMp3hmkxG67IZq8/heGc5RxqLGWssYrylmKn2Eobrs2kpiKY5P5KeiiSGG9LpLItFlBdGbVYQ5en+FCZ6kxvrSU6sG4JwByozA+goi6enKpnB+gwm2ws41lPMTGcBE03ZDFYn01cWT2teGOWxrhRHOVAa7UJBhANlCR7khDvSKIymLC0IYbwv9y4d48HSKTrqhCydnWRmtIUiQThJ4S6UZofR25hDfXE0Hk567LVQJjbGnZ6+Khydd5GWHk55RTZLK+e49/EyX758xoPHt0lJj0PUWktLl5jgaD9KqoT8F7/y059+z92Pl0lKjcHZ1QbfAHdMzXXJzErm3sfLXL12gQePbnD//nXOn5+jr6+N7OwkOjsbGZ8coKQ0j5y8FOrqy5mYGGBgoIOZmTE+++RjPnl8lysXzzB/bIKbS1fgf/6br19+zpULC/zxh2/4rz//xJ07V0lMDiMnJ5Gvv/6U794+Z2Ksm5qybNobywnycaSuIpf66nxKitIRNxSTIYjG09sOL19bQkJdMbfQ5ICNKZFRPiwszGBhoY+bmz0VFQV8+ukD7t+/zp07S/z009dcv36RS5dOAH9mYrKXhrp8nj5e5vryWT6+9xE//vCSxfPHOH/2KM2N5ZSXZlJanEFCnD/JSQFUlKdw/HjXPyHiH3m2SqqycbsiErKa7LZ2QUN7N6bm9mjqWCKnaICx6QH0DKywsXHD1vYQQcER+AeEkJmVQ3FJBddWbhOfJEBJWQM1dR0O2Nhz9twFVlZu8OTJE168eMHLl1/w5tVr3rx6vQoQ3//AT9/9yA/ffMsvP/3Ii0+f8cmjh7x68fl6Y9KapWgNJNYu8u82Lq21LL1rVVqDhjVlYe3rtfOu4rCmZKyFqdeWrH/87tt1NWKt7WntrNXHrr3Pm1evefnFl3z27FMefvyAlaVlzp89t77r0CRupLiwiPTUNLIzs6gsr6BRJKa5sYkmcSNdHZ309fRSW13DyNAwi+cvUF9bR3pqGmdOnWZqYnJVcRifWAeJtfeenpzi7KmTLH90hfu3b3FrZZkrixe4sHCGCwtn1kf6rl+7ysN7d3l47y4P7t7h7s0bXL5wnrmjMyxdusT9mze5d+MGly8scuzo6v7AiROnaGxqYezwOCNjo9TWVtMormPqyChnT89x49pFrl+99NcdihmaRWKOjIxy9cpH3Lx5k0ePHnH/wcd89sUrLl+9TmlVA4c8AgmKSCEkKgMn93DM9rqiZWLNNkUttshpsUNFnw3SGrwnqcYmBX02Kejz263KSKgasUNJDxk1A/5tsxTOnoE0tvZhYGqJsroB+21daelYhZTAiCR0TfairGXCdjl1Ptgmz4btChha2uMVkoCchgmbpNTYIqPBRml1tinpomVmTV5JFZb7DrBx40bk5eWxd3AiIiaejTtkUDfcjb7FAbR3WbHLcj/ComLEDSIG+wfw8PRFVkEVI7PVRe2I+FRKqkWU1TbS2TeCt18wBoamhIdHcnL+BDeXPuLq+QUunJxjpL8bkageT28P1LW1SEhJZvHKR6zcusvs/CmWbtzm1MIi6Vm5JCWn09PTx+T4BMdnj62rS8vXlrh/9x53bt1m8fwF5o/PcXR6ht7uHirKytc/5/mz59ZHCwf7B/D39cPDzZ30nGR2W+9iy84P2bLzQ3bKbWGzxPtslngPacWt7NtvjLGJChpqEmgqb8VIWxpLI2WsjZWxNFJEbue/oay0CX09GUxNlDDQlUFdZStqylvQVZdgt4kKu42VsTBQxExPnt16CuwzVMHOXJtDe3RxslAlwN6QIFsDAqx1iHIyIfaQGSGOBgQ46mO9Sxpba2Uc7LWxPaiBtZUy+y1UOGStj7+jCUHuJng5aHHIWoFDVnL47lchwlGXJDcz0rwsCbLWxsdKA7fd6jhZamBtpoap0eponL6hMhpasqiqy6CsKoWSiiTKqjtRUpFASWnHOkQYGqlgoCePgtxGtDQkMTNVw3qPHs72lmhryiIrtwMlFXn0jPVxdnehuKyIXWaG6GnJY2WsRKDzLtJCbClN9qIhJ4KCRF9i/G2J8rXj7GQfY621FCaHUZYRSXVOHHX5cYgKEmguSSLWdx+5ce6I8mOpyY6gsSCRyoxwmoRJdJRnMiQqorsml5bSdJqKU2ktW1UU2soFNJek0VGZRX9DAZ1V2ZRnRJAT40NRcjA1ObHU5yXSWp5NS1kWbWWZNBWnIi5Mpr0ijbrcCJIDD5AafJCSVG8ackPJjXIi4pApaUE21AhCaMiJoqNSQEelgGBnC3xtjcmL82GosRBO2HK0r47jgyJGmosZEOXT3yCkQhBOrI8NiQH2VGVF0lKcQk1WFFOdVVRmhJMb40GAvTFRHnuI9z1Agt9+Yr334ntQj8wIZ+pyw9ZViJIUH1KC7Al1MSfcdTfZUW6I8mMZFOXRW5tFdVY4XVUZjLeX0l6eSl6sJ3mxnuREuxPns5+wQxakBthRIwijKjOM5uJE+utz6KxMp6U0mcrMMAQRh6jJieTUkWYGm/LpbcihpTyFwhR/cmI86KrKoKcmk4F6ISWpoRSlhJIQ4MRoew3nZgapzElgqKWSquxYStMjuDg/ztxQCyOiAo73NzDTW78efp7urmekqYyeGiGi/GRKUsIYbixlSFzCSFMZo83l63an8fZqfpXcx3//TpL//duN/Cq5j7nhNoaayqnMiqM6K3Y9sD3eXs1kRzXTXbVMd9Uy0lhCW3EK1Rnh5Eb7YqilgtSOrTx69IBHDx8QEhxAbXUlAKnJScjLSlORm06hIAlFOWmWlq7R3ChCaudWBPG+7Ni2ifHxI4yNjbJl8wbk5KSwMN8FwC5TY+TkpPH38wEgPDQIm727UFaQoaN1NVitIC1BsOsBZtuLGavPYUyUz1xPDaeHxUy0lnGkuYih2hy6S5Joy4+lIz+G/rJkxmqzOSwuYryphKMdFcx2lTPSkENbUSwtBVH0ViYz0ZrLYF0q3eWJ9FYm01eTRmd5Io3CaOqzw+koW1UfhhoEHG7OZaJFyFRbAcc6i5nvKeNYZzHDtel0FcUiEgRRGOmMMMyO/HBHBIEHSAuyoSIjiKqscELdrLg0P8LPXz3lq8/uUVss4OhoJ631RbQ3FNJck0N7XTatNRlU5IaRkeiOt5slhgYyeLjvpa2lnPqGIq5dW2B2doz8wgweP7nL40/uUViSg/EuberF5bz+5jPefvc5/8OfufvgGnEJwRgaa3DQzoLdVobY2u8mJi6YvPwU2jsbuHj5BA8e3eDRkxtMTg/RIC6ls1vMxFQ/x+aOsHjlBA+f3OLps9ssnDvGR9fO8vz5AxYWZnnw4Dp/+tM3/Pd//JEnD2+z9NF53r75nB++/YorF88wOztGZXUBzs77GR7u5PBwB3dvXmJypIuliydpE5cxNz3I55/eYnK8i7qaPCqrsvH2s8PeyQIHRwvCI9zIzYsnPMKL/PxUdu3SITTUl6NHDxMeFoiPzyEmJob47LOPWVw8wcBAC/X1xSwtL+B2aC/RkV442JmRnRnL7MwQtdX5tDRVkJwYSnSkLxVlWbQ0lTI12cnUZDvDQ/X/hIh/5JGU12bLThU+3KaAsqYpymqmaOlaoaRqgrKaKQZG+wgKScDVNRA1NT3+1//1bxibmBMaFkF5RQ1BoVFo6hjzwYYtaGnrU1snZvbY6n8+nz59zBdffM6rV1/y1es3vP3qa3747nv++NPP/PGHn/n+7Xd89/b3PHv8iE8ePVzPMPzwze/5+Yfv+cO33/z/wsHa5f/vQ9LvWpnefW5NlXg3iL32/NoexNrQ3NrP/frVy7+BiLUNincD4J88ecrH9+5zfXmFS4sXOX3yFMeOznLs6Czzx+eYPz7H6PAIXR2d9Hb3cHh0jJmpaWZnjjI7c5SOtnbaW9vo7+2jpqqa2uoamhubmJ6c4vDoGMODQ4wMDdPX08vQwOB6o9P88TnOnDrN2VMn18fj7t68wcVzZzlzYp5L589xa2WZlasfcXN5iQd373Dv1k2uXrrIxXNnuXT+HBcWzvDo/j2WrnzE4tlzLF9b4cSJU8wem6Oyqo6c/AJ6+waobxCTkSmgsVHEhfNnuHd7hefPHvH5p495/cULZqem6W7v4Oqly9y5dZuFhQXOnj3L/IlT1ImbyS8qJyg8Fm393ZjstkPP5ABW+7054OCPvVswxnvs2aGgxSYZDWQ1TdmmtAoTcjoWbJLTZoeSHh/uVGKTpBJbpZTIKShj+MgMDoe8+Nf3t2FgsocjUyfoGRgnKjELeTUDtkgqI69mwHZZDdT0LAiOFZBTKkLbdD9SKgbIa5qyRU4LGQ0TNsmqkZFXTE1DI35+fuhoa2JgYIC7tx9Kmvrom+/DcLcNJnsOst/Oibb2Tgb6e+lub8HFyRlFRWUcnVxxdfOmpr6JOlEb9eJ2RE2dZGQJsdxrg81BB7Kzc+lub+PKhbM8vn+Hc6dPMDDQR36hECvrfbh6elBRU8+laytcuLLE5aUbnL1whdSMHGLjkmhpbWdkaJTxw6sB+lNzxzl98hTL15a4deMmFy8scnL+BLMzR9f/nupqaunu7OLcwtn1TZKxkVFSkpJxcnAkMj6UAw57kVaUYNOOD5CQ3cw2qQ/ZLPEeUgpbMDJRQ99AAV1tGfQ1JTHWkcHKWAX73Vo4WuujKP0+8nIfYGggh6PDLhztTDHUk0VVfiPqipvZZ66BtYUm+3apY2GgiLmOHLv1FNhjqMxeQ0Ucd6vjvlcDTyt1fC01CD+oT6yTKRGOhvjZ6WC9S5p9lnLY2Khjb6/Lvj1q7DZWwGGPNiHue3C11eDQARUcrWSw37UTd0s5Iux1SHIzI9ndnNADOvjuUcfdUg23vTo47NHGwkQRAz159A2UUNeUWW9mUlKRRFH5r+FquS3Iy29FXmEL5hba6OvKISP1PprqOzHQk8dilzreHgcI8nPmgLUJJiY6WFiZYn1gD7n52ZSUCDHSU8JhjzZeB/WJ9txNerANgnAnhPHeFKWHUJAWRnd9EUfa60kKcqUwOYSWMgENhQlUCMLprskkLcyB+vwoGgvjVy1EOTGUJAdRlhRCW2kGvTWr6kFvnZC++nz66vP/Zq26IT+R/oYCuqpzKE0LozglhOaSNBqLUsiL9ac+P4XW8mx6awtpLcugXphAY1EC5emBRHlYEOtjSWmaDy1F0QhjXAhzNiY18AB1mcE05ESQHeVGTowXsT42RHrsozo7it66XK6dGObysX6OD4rgD5vpq8+juSSF/AS/dYgoTAqgpTiF2uxoDreUUpiwqhSEupiTEeZMZsQhEvz2E+9rTZCjMUVJPogLoqjKDKK9PJGyND/y473JCHMmI8wZYZwXtTmR9NfnMNCQS11uFPV50Ux1VTAoyqM8PZhKQSjCOC+iPPYQ5bGHsuQAWgoTKE8PpjYnkoGGXEaaCuiuyaQsPZjEAFsGxULG2ksQFcVzbKieowO1xPjup/Cv+YrWokS6q7Koy4mhtSyDxEBnuuoKOTs9wPGRdk6N99BRlUN3TS63Ls6zeHSQEwP1nBvvYKy5jIszA1ybH+Nor4ghccm64lCVGUODMImmorT1HMTh1krGWiqY6Kjh1517+M8Nivz3exL8IrWfwcYymkoEtFfmMiQu+ZsF7LHmMiY7qpnprmOgvoDKtFBS/O3xtzMn0GUvCjI70VRXpqeni6tXr7CwcJqY6EiUFeXJE6RwfvYIwrR45GUk6enuIjUlkZ3bN7F/ty6bN77PwsIZoqMj2LTxA/buMUVVRYmFhTMkJSWyZfNGDh7cz82bN3B3dcbO2hwFmZ0I0lNYWV5CXnI7vg57mGjMZ7ypiGM9tVwY7+DydA/DDfn0VGYyWJPL46A3PAz7Az3FCQyWJzNYkcpYXT5HGks52lHFbGclY+I8eitT6K9OZbw5j+mOfMYaMxmqy2C4XsBIQxYDNen0V6TRW7lqXRoWZXK4OZfZnlLmesuZbi9kpq2A410lHOssZqAqhda8COrS/CmOPkRRlAsXZkcQBNuSGGhDbOBB/J3N6W8pgf/5mbeff8z3b57x+5dPuXXtHOX5aeQLYshND0dcmUlnQy6i0kRqCuOJDnMhJTmQhDh/4mL8EaRH4+/vQlZWIn/5yw+8fv0M+He6ehqxsbcgKsaPOnExM8cGqKjO5vj8GD19YoJDPUhNj+TCxTkWL81h72iF+W4djEzUCQx2JTs3kcTkUIJC3AmP9KasIoe2rlqOTPVyeLKHyaMD1ImLmZod4v6DJZavn+d//8+viMUVvHz5lBcvnlBVXkBvVzP8P//OX375keHhbgwMNUkXxDE42E5Xl5jb1xe5fX0R5ux48/lDfv/qCbMTfTx/dpMnj5YYHmzi1Okj+PjbU12XQ29fHSJxAZlZ0ezZq4eJiQb+/i6kpMQQHx+Ok+NBQkP82b/fAgcHa3x9XUhOjiQqyo/09GiEufFkCaIozE8iLyeOspJM4mICyM6Mo0lcxshQG3duXeLb33/G5HgXwrxYhHnR/4SIf+SRVzVEWlGX7dLq7JTTYo+1G/pG+1HVMENHfy8hYcm4ugcjJ6eFuro+nl7+1NaJSUhMxtHJFVPzfejo70JZRZOk5HQuLF5hcmqGgYEBTpyY49NPP+HFF5/y+tWXvP3qa/7w/Q/86edf+OMPf+L7t9/xxWfPeXT/Hs8/efo36sCarWjt63ezC+/akf5Pa9Lvhq3/vpHp76td1753TY344Zvfrwe231VA1qxMa9artUXtK5cuc27hLCfnT6wrBOOHjzA9ObU+Kndibp6zZxa4eGGRs2cWmByfoKerm9bmFnq6uqmqqGSwf2C9uWlkaJhLixcR1TfQ0dZOk7iRJnEjo8MjnDpxkuOzxzg6PcP5s+c4NXecpSuXeXT/Hg/v3WXpymUunT/HzeUlnj1+xPNPnnL10kUuXzjP7esr3FpZ5ubyErdWlrl2+RJPHjxk8fxF5o+fYH7uNOLGVnLyi/D0CSQ5I4taUROCnFyCw8MQNTZw89Yyzz97wutXn/Pmy8/54rPn3Ll+m4vnzrNy9RrL15a4evUqU1MzREbFYOvogrmlNaa7rVFWN0JZ05QPtiigoGrOLisXDjr5Yu8egKKWMYrapjj7RaFtZsO/vLcdCWV9tspr8+FOFT7cqcRWGVUMza3pHhijua2bqNgkNm6TYttORXILKjl3cYX27jH2HjjEhm1yKKgbIqmog4aBJYmCEtr6JrF28kVSWR9JZX0klPVXg9aSSrh4BTBz/ARtbW3Ex8UQEBDAIVd3rG0dsXX1wsbFCwtrO2wdXWhpaWF0sI/Bng5CAwNwOGhLUEAwtjZ21Nc10tLaRX1DM02tXSQkZ6BrYIqllTUFBUUM9g9w+cJ5Pnn0kNvXVzhxYo6BoX6S09Nw9/ZizwFbhMVltPcMIGrrYfjIDHkFpRQWldHXP8jQwCpQDvb20NHSzNHpGS6cO8/S1WtcWrzImVOn10GhvbWNmqpqerq6mTgyvj5iONg/QEVZObY2B3Fyt8PazgplTXk2bH2PjdvfY7v0RnbIfIik/GYUlbejqSWFkYEiuwwUMNGVxVRHlr2Gihyw0MBQWxpFhQ9RUd7MLlNldpupoKO5A221rZgZyGGmJ4+VsQpWxiqY6cmzS0cBS0NV9pposM9YFUcLTZzMVXA1V8bbTJUgKw2iDhoQ42xCiKMBge6mOBxUx8ZOE2c3Ew4e1MFIVxIrAwX8nMyw36uIl4MGHgdVsDXZgauFDInupmQH7iPFw4IYR2OCrLXx3qeFz0EjDh0wwNJEaTXToC2Lhpbsup1JXnEHMnKbkZD8AEnJDasVtRpSGJuooaayHVnpD9BQk0BZcQs6mlL4uh8gJtQVZ5tdGOoqYWCgxt69u9i3z4zAAFeszbXxsDPh0B41/O30SPLbS1akC6UZwVQK48hPDaU4PYqCxHAyo3w53F5Fe2U2oqJEGvLjyYpyIy3MgbaK5PUw8BpECIJdqcyIpKU4jfaKTLprcumpXQ34rlmZ6oUJVAgiaSxKgZ820lsnpL+hgL76fNorMqnPS6ShIJWGglRaS7PoqMyivSIT3khRkRFElIcFaUEHqM8JoacygZJENyJdTEj1t6YuI4CG7FCSAmyJ9dmPIOIQgohDNOTHUp0dwWRXBVPdlbSUJtNVLaC1LIWiZH+SAu2I97MhI9yFvDgvOsoz6CjPoD43FmGsD4n+B4n3PUBFRgglKQHkRLuSFmJPvK81hYne5Me7kx3lTIMwgvJ0f4qT/dcrWysyQqjKDKO9PJXe2izEBXHU50VzfKCOyc5y6nKjKE8PJjPiEBFulsR6W1MY501Tftw6YHRUpK1CiDiHxuI4ilJ86RdlI0z0oiQ9gMmeci4c7SDOfz+5ce6UpKxCSFdlJv11edQLE4jzc0BUnMHF46NM9IgQlwjITwyisSiFhakBDrdXMdyQR3dVFssnxpgbbF5XGiY6ahhvr16vfm0vz6KzMoe+ugKGxCUMilZzFMONpfxZwoI/ydjyXx/I8ycZe8QlAmpyExkQl67bnyY7ahhtKmOwoZBhcTFj4hI6SwUUxfsR57kfYUIggkhPkkIPoSArwfatG9m86X12SmxFSnI7Lvb7+e7lU06OD9LZUIGyggxbN21AYtsmdDXk8XOzYse2TWze+D5bt3yIk/1erl45ibSUBNu2bUFBQQ4NdRUkd+5ASUEWGakd+LoeQE9DETmpHSjK7EROcjvpIW6Miwo40ljMREsF0+3VjDaVMt5WyUC9kE+8H3GksZDBqgx6SxIZKEuirzSJ0Voh46ISZlrKmW4uYaQhh8HaDA435jDbVcJcdzFH2/OZasllvDGLkboMBqpSGK0RMNWcz3hzHkMNAkbEWRztLuF4T9kqRHQUc3KgmsnWArrKEmnMDqM6xY+CSBeE4U4sTA0S77WXhBB7YkMdiQl25v6Ns7x6fp8fvn7O5QsnuHz+FL0dTcSF+1OWn05lYRrNNXnUFCSRnxJIUrgrxXnx5Ahi8fW0w9P9INmZcZQUZpKXncy5M7PUVhUyMNDCo0fX+fLVIyoqs6iozsTH7wDFJSkI8xPJyo7B3cOGwCBnRsY6OLc4g7vnQfYfNGa3lR42dqaERXhxwNaE/ba70DNSxMl1HwEhLvgFOWG2Vwdbl90YmKmya48uIRGexCUF0zvYTElZFj/8+IqVGxfp62uhtbWW/5e99wqKOsH7ft+qN+xONgcQUHIOooAEQckgUURyztDQNDSpaXJqcs45ChIERUFBxYhZxzTZcZy8E3bX502nzqnPuWCw3Od5z92eu6XqV0UVVd19wcX/099UX19GT08Lx4974OfvhSQ3ndJSCWVludy7dZnnj2/z/OENXnxyn0uLUzx/dJ3bNxdoaiiisCCZsROtBIUeobOnksSkAExM1bC128dRHzuk0lSiovzw8TmCra0FI8N9XLq4yOzsOI2NlSQmhtPd3cjgYDspKZHkS5MRp0eQmhJGbLQvOVlJpAjCyc1Jproyj/7eRkqKMigpEpOdGfcviPj/43SMrN5AxMbtKljZeGBofBhjE3sOWLpivP8wR9wDkEjKqa9vp39glOiYBHyOHScmNpHUdAk+x8MwMTlIQ2Mbbe3dDAwN0tXVQVWVjPsPbvP02SO++vJzvn31kp9//Au///pXfv/5r/z83U88efiIe7dW+ezZ039YlH4bINYh4O28w9sZhp+++5Zvv37xD0vSb0PEv3+df9/QtA4R68rG281N62Cynqd49eIrvvjkOY/u3V17EL+8woXF8yycPcf86TOcHJ+gt7vnzRbE9avXuHv7Ds+ePOWTZ8+5e/sO5xcWOTU9w8zUNH09vTQ1NDIzNc2l5YtcWr5ITVU1lRUymhubaKxvoEpWSXVlFQN9/cxMTTPQ109XR+daRmL2FCvLSzy4c/vNwvet69f4+P49Xny+BmiXly6weu0qj+7dZWV5ieXFBa5eusiFcwvMnz7L5MlTjAyPk5UtxcHZHVNLG4zNLElKFVNYVkmiMA3/4BAqqqu4duMqj5884LNPn/DJ88d8+/VLXn7xNbdv3Pzj9c5w8eJFRkbGOOrji4OzO67uxzh42JVdu3WQ262PtqENxmauKGuasUfDGPNDrmgbWWDl4EFyVhGWTj78p3e3sUPVEDlVQ97fthslTSP2Wdji5RvE2MQMJaUyciQFKKvporBHG3tnbzp6Rjl/8RYdPSdw8Qpca3DapcEmOTXcfSOpbh7AyTuEDXLq/GmjAjtUDdmyWxdVI3NsXTyZO7tIa2srYaHBJCcnk5ySir2LOwftXbF2cMf8kCOC1HQmJk4wPT5CV3MtFQV5ZKamkhwXR0hAIDlZEgb6R2hsamN4ZILAkEhMDhzEwdGVJEEqRUUlTE9OrW2JLF9gefkCJybGaOtoJz0rGzMrGyztHPENjsQ/LIaYxFRyC8vp6h1ifGKagYEhuju7GOzuZrC7m4nRMeZOzbJ0/gKXL17iwuJ5pien6O/to7W5BUl2DpUVsjdwOjtzit7uHtpb2wgJCsbcxgTjAwaoaCmxYdv7vPPRf2bDtnfZtutDtsi9z4ZN/wX5Xe+jpbEDIx15jLTl2Kslh7meAlb7VNDR3I6iwnvs3PHf2LP7QzRUN6Kh/BE6qpvYpyfPPp1dWOxVwdJY9R8gwsJIjQN6StgYK2NjoIDHflWOm2viZ6pK5GEDkr0tSfCxJMLPCjtbNUwtFbFx0Mb6kA5GBnKYGezG/ZAhtuYK+DhrcdRB/Q1ECI6akR1ii9DbjAgHQ3wt1pSIY3Z78bQ35pC5Jqb71DAz0cLAQAW1P1arFZS2sFP+QzZv/TM7dry/thWhvxtdPSXU8s8nFgAAIABJREFUVLagprIFHS059ihtQEdzJ16uFvgdseSIjSF7tRVQV96OoZ4qJsbaWJpo43x4L5LUCI45GHLMVoeUYHukAl+kyf6kRHkT4m1HsTiB7LgQMmL86ZDl0CHLoVqaQEFKMGkR7iQE2NJUnERzUTJNhQKaClKozIwhNdCN7Jjj1OQk/oOFad2SVJe3Bhdl4mgKUkJpK8vgwkQn50ZbaSvLoK0sg9MDTYy1VVKXL6IqW0BXZQ59tXk0FSWTGe2Bn4M+mZEuVGWG0FYUS36CB+GuxkR7mJIT4UJO1NoDfpCrKQn+9iQHO1OSFkqxKITm4hRkWVFUZkfDj1vgp03kCfyJ97MjOdiZ3MTjFKUG01osoq0kDXGEF8mBLvg7GiMMcaEqOxpZZiTl4lBSgh0RhjitvZfL2upvdqwHhSnHSQt3Q5p4/E01a2laKJVZUdTnJSDLjKSlOIXZvipOtBZRmhZKWrgbcb6H1/IQXlakBjlTkxVNRUYEZelhlKWHUZwaTF1+HE3FSdTlxyHLjkAY7oIsJ5LshKMUpwcTH2BLQoAtJaIQWgoEtBaLmOmuolYqgMsm5CQEUiUV0lyWTYEwnJx4/7X18PxkGvIEDNfl0lGSxtmh5jdr1cONJWvWo5byN9dZkUNHeTbtZVm0FIupzxPSkJ9KT5WUic4q/qrgwv/YpE9/YymlmQkUiaKpyEqkRiKgsUBEV0UObSUZNBeKaC1Op6s0k45iMQ25icjSI2kty6RIHEVGvC9JEc5Ymqpw2FKTvKwYSvMEFGcLuHVpnvaqYjqqi4kPdCfI04aCtDAK0wPIT/MnLz0cN0cTbA8a4utpw/LiFM2NFYyO9nD50lmeP16lplxKYY4AcWIQPTUZVGdHUiwKozApiEpRON1FqfTLsukqzaS9NIO2kgzqpCkM1BasWfZKxDwK/Y1maSLt+fF0FybRXypkSJbLSFUeo9X5DMmy6ClLp6dcyGC1mBONOcx1FjDbkc+p9jwmm3MYrkyjt0TAsCydySYp0+0FjDZmM1grZqgug4GqNHorhAzVZDDVVsBYQw4dxUk0S6KpTgsmL9qDjGBnZoc78Xc0xtFSE18vKzKEYdRW5TJzsp//8fpn2lvqaaqv4vnjhyTGRBAd4oskPYHO+hIKs2KplCZRnBVDVWkmSXFBlBVlsnBmnKhwP0YGO1g8O8X83DjFhWLSRdGkpUZRIcsmMsKdjKwI6utyCA13JT7BD6O9yhxxsyI4xB0rGwMCQ9yITwokPOooji4H0NKVx8HZDOvDRoREeGFpY8DBw0bY2Bvh7nsIB/cDHDiki6WtEcbmmhiYqGJhbYiGzi7E2YmcOjPKiYk+6hrKyC/MIDT0GEePuuLl5czC4iyVVcVoa+9GJsunub6cR/eucWKgjR9fPufaxTleffmIzrYKQoPdqSgX09tXQ2ZOLPpGinj7WBMZ7Ym7x9rnTxKEEhp6lOTkGFZWFvn+u6+ZnjrB6GgvbW11lJZKkcnyiY0NRiJJoSAvhYnxNhrrC+npqubU9CCF+Wm0tcgozE+jvbWSLz9/wIN7l2lvLScm6hgpyf9arP6nnp2LL7vV96KhdwCLQ25YH/bC0cWfgOAkvHwiMTN3RJpfxfj4PJWVjZRX1JAiTCdXmk9DYyuy6hZq6jtwcvIkLj6ZtvZuTkyMk54uoqq6nCtXL3Lv/i0++/Q5L7/+ih+++5Fffv6V3376nZ+/+wuP7t1n9dpVHj+4z/ffvHwzCrcOB28Hn9+2LK3Xsv7t11/45ccf3mxNrAef/32l69tbEW+DxTqMvK1CvA0g6++5rka8/PILvvz0E548fMDd1Zs8uHefa1eusnT+AvOnzzA2MkpHWzud7R0MDw5x/eo1Vm/c5O7tO9y5dZtrV65y+eIlbl6/weNHH7Nw9hwXl5aZmZqmtbmFvp5e6mvrKC8to0pWSW93D92dXXS2dzDQ18+J0TF6u3voaGtndHiEleUlrq9c5t6tVZ48fMDjB/d5ePfOm2Xvi+cXuXb5Ep88eczDu3eYOTnB6Zlprl2+xLnTZ+ho66ahvpWmxnZ8jgVgbGKFlv4+jEwsEYizqG5uI7ekjMTUVBpamlm5epl7D27z+RfP+Obll/z47Xd8+uQTLl+4xPn5xTUrTVcXMlkVoWERmJpbExQaQ1iUAKtDR9iuoIOGnhWaejZskdNmyw4VdmsYoKa7j4OOnviFJ2Bh74H2voN4BUZjYev+h41JBTvXo/gFRzI8NklZeRXRMQko7NZAWd0AhT3aBIcnsHL9ITfvPKOyoQu5PTooqRmxU0mH/VYuhMdncOCQO7tUjdbamrRN2KSozYfyquzR1KdnYJjl5WUqykuRyWRkZuUQm5iMltE+dI0P4BccztzpeSbGx+hpaWS8v4u6skISI8MoysmirGBtVXx09AQjoxMMDZ8gOk7APlPLN81lLs7udHR08eTJM27evMmlS8ucXZhn4fwig6NjSItK8fIPws0nAK+AcGwcPaisa2F+YZmZU2eYmJhkenKKM9PTLJ4+zczJSaYnTjI/O8fK8kWWF88zMTpGV1s7HS2tFORKycuRUFJQSHlxCcP9A/R0dNLZ2kZejgQbB0vUdZVRUpNHUVWOD7f8mfc2/le2yL3Pxu3vsHnrn9i2/U/sknsPVcUP0VHdgrG2PBb6ipgb7UZ1zwb2KG9Aec8H7Nn9PmrKH6GpsgF1pQ9Qln8HY+2dWBorc3C/Oqb6SuzTVuSAgQoHDNTYp7mLA7ryWOrsxMdciwhbI0IsNImz30tOoANZES6EHTfHzlYNg33bMDSRw8JKg0PW2thZ6OJkoY2zjQpHnTTxcdT4IxOxB4GPCdkhtmQF2BDjsg9fC3XcTJXxstHH094YOysdDlnoYW9rgrm5PnoGqm+1NH3E1u3voqi4CR0dJfT0d6Oto4C25k60NXeiqb4dNZUtGOiurXcnBB8hNeooAV6HsdyngZGeMnpaipgaqeFub0J6jC9jfU3E+9sRfdQCUYQrOYIAGioymT3RQWuFlJz4UBIC3EgKcqMuX4gsJ5ac+OOUZ0QgDHN+AxFdMjEtRam0FKWSE+VLdsxxytOjqclNoqUkHX778I1VaX29eh0kWkvFLIy1cXakhY6KLLqrJCyf7OHSzCA9NQV0Vko51V/PeHsFFZmRpAQ7EuVtTlHyMWpzQmkriqUkxYc4TxMiXAxJPGpBnLcFwU7GuFlo4OewlyAXE7JivOmpymS6u4KO8jRaS4RvQs4FyQFkRntRkBxAdU4MDfmJVGXFUiwMJTvmGDFHD+PnsJeC5IA3lbbl4lDCPQ6QHrFmbTp6SIs434OII12RZYa+gYj6vASai5IpF4e/AYmKjAh6qjKZ7CxjrKUQWWYkorAjCAIdiT9uS7iHBcJAJyrSwihNC6UiI4JycTiS+GOUpAdTJYmiQOhPepQbglB7avKjKRD5EehmjDjWjYwYNxqlcbQWJtNRJubMQD1tZRmUiaPJSw4lKciNvORQGgpFb/Ip7aXptJemM9qQx2BNDo35Qk60VnB6oInxNhkDdYUMN5YwWF9Ee1kW9XlCmgrTaC3JoLkonRqJgNrcZHqqpLzebsnvSp78RSOK2oI08lOjyEsOJychmLykkDWQyE+lpSid7rIsesqz6SnPprssi76KLPpl2WQlBpIS4YUo2hsfFyM8nPQRxnuwdLaXu9fnSIn2p7e5ko+vL1OalUJyiAf9Dbnkp/hSmhlEbVEcmUm+xIQ4ExXsSpoglFOT/fR01fHyq6fcvHqeidEuhrpq6a4voCo3nipJFB2lAoZqMugpEtAuTaCnWERveSbNeUIa81PpqcpnoKGEgbriNZtXVS5Pjz2jt1zMaE0mI5ViphqlDMlyGa6UMlwpZbAik76KDPor0xisFq+pEc05TLVIONUqZbYtj8n6HIbKU+kvSWGwXMSJRgmjjTkM12fRWymirThxLSdRkkJ/VQb9lWLaCpNoK0yiSRpHSbI/2RGezI50E+C0D19Pcywt1HF1MUOcEcfXXz/jhx9esHDuNN++esHdO7cY6utm6dwslxZOcXKgjayUME721jI70sJQVz3+3k7ERPhTV1XEl58+5C8/fMWje9fobK2htDCDxNhAFuZHyc9LItDfDg8PUxLiPIiJcee4vx1H3Cxwc7fE3mEftnZ7MTRSwt5pPwXFQpYvT9HdV01DaxHBEe4c9bPD1mkfNvZG2LuZoW24h50Km/lo8zts2PIeu9XkOHBIH1dvGzyP27N91wbe//DPKCjtZJfCDkzNjIlPjCA1LY7MrFS0tNTR1FTD2NiAp0/vMj97Amm2kKToQM5MDePhao/lgf1YmO/DytIEv+OuODqZ4uVzGG0dVUxM9XFxtcXMzAhLKxMOH7YgJOQoEREBdHY2cnb+FOnpqdjb2+Ls7IC//zECArzJzxfj4mKHro4arq52ODkewsXZlvi4CMTpiVy/ssjTj2/x4suPSRMlYW19ADNTI/T1NPA95vwviPhnXkiEAGNzO44HxlDb2ENEjIhMSTnlVW3EJmYSGBxPalo+CQnplJRU09TcQW/fEK1tXSxfvMLjx58zN7fEyZOn6e4Z5NTMGU6fnic3N5fg4EDOn19gdfUGz58+48WXX/HtN9/x0w+/8MsPv76BiGuXL3F39SYvv/ziTR7ir7/85T8Ep9dD1m9DxOvff+PXn37k+29e/h8h4t/nKN6GlPXBuLcD1W/Xxq5vWHz79Yt/yEV89dmnPH/8MR/fv8fqzeucXzzH5MRJhgeH6OropLW5haGBQc6emWdmaprTs3NrrToXLrB4boGzZ8+yvLzM6o2bXLm8wvLieS6ev8Di/FkGenrXlqrr6t/kJtYtTCdGxzg5PsHJ8Yk1u9TUNPdurXL72jXu3LzBx/fv8fTRQz6+f4/HD+7zyZNHnD87z8ryEg/v3mFleYmZkxPcu7XKi08/ZWlhkaaGZiQ5+ZSVVnLcLwif40EcsnPG6rAD6dlSKmrqySsuI0kkQlZTy8zsKS4sn+fR44e8fPmC27dv8/D+gz/sNBcZHh4lNzeP4JAIzK0Ok5lTiLt3IPsP2OHiGcReMwdUtc3ZJq+PqrYZSir6bNquwM7dmujsNUfTyAxdE2uCYlJo6TuBgZk1WxXV2KNpiE9gODqGJkREJyDNKyImNgkdAzN27tbkg41yBIRG89mX33Lpyi2m5y4QGStEXlkXJY29yKkaoqhhwrublZFXM2KHsj4b5TWQ1zRis4I68sqaxCQImJubY2BggKmpKaqrq8mRSAmLiiUsOh5Pn+MMj6yN8A30dNLX2UZSTAxGOjpUFBXR2dxMR0sznR1tzM7OUlFdQ25hKdpGpqhoGBIYFkNRcQXDQyc4f/Yc4yPDXDi/wM0bV7h37w7Lly5y5cZNKmsbiE8WEZskxNndm6HRk1y/dZdTs6eZm5tj6fwFFs6c5uzcLIvzZ5mcOPmm/nfx3AIjQ8N0tnfQ19NLW1Mzxfl51FVVk5kmorG2jqa6Worz8ygpyOfIUVcU1eXZpboT3b2abFfYzDsf/Wc27XifzdvfQUtHEaXdm9i+9b8ht+W/oKrwAfpq29irvgMD9a0Y6O7EyFgRPd0dKCu9j7LCu2irbERj9wZ2bf2vqCt9xF4deUwNd7Nfd83edGi/BodNNLEy3I2p5lasdLYTeMiQxCPmRFjrkuBoTEGYM4XxHqSE2eLvvR9rC0WMDLdgbaWKj7sJ3o7G2OxT5NgRA3xddfBz0cPPWZtwd0MEfhZIwp0oivMiK9iJMJf9eFlq4WWjj8tBfaxM1DHfp46NlT72tibs36+FlpYCqqo7UFTchJzch6iq7mDfPk00NORRU9uJppY8airbkN/5PnuUNqGtLoeWylZsLTSJOG6Pn5c1B4xV0NGQR1dzF4cs9IgKdOHwfmVi/ByYHGqnIDWUxCBnEoLd6Kwt4sXjmww0leF+0Ihwr8PE+TmTHuVDqTia+nwBkgRfMmO8aShY2y9oKhQgy4yksSCJvHg/JHHHyYzxpTgtksYiEa1/NDHV5CZRKxXQWJhKX20eLSXpNBWJ6KnOZbipmMGGfAYbChlrLWO0uYLKHAGtJRnM9jXQUZFFvJ8DYe5miMKcqM+NpLUonh6ZkPqcCFIDbYlyNyHaw5SII/sR+NkT5X2Q6KPW+NoZEuV9kJ6qTGZ6ZDQVCqjPS0CaeJykAAeSg5zIF/hTnxdHW2kqHeVp5MT5kOBnR7k4nBgfGyK9rKjPi6NcHE5rSTI5cd54HtQkM9qDpAA7glz2kpvgTV6SDy3FAoqTAylLDaE5P4n2YiGV4ghKhcFUZURSlR1Nf1UWo80FjLUU0lQoIC/Jj9wEXzKiPAn3sCDZ34HsKC/EYW6UpoXSXJRMZVYUlVlRlGeGrQWs04KI8ztEiTiEhfFGIn2sSA51Is7vENU5UbQUCBiqz2e8vYzyjBgKUkLpqsqlLl+IMMyL6d46xttktJSkc2FmmOneurVGocZCeqtyqcpOpCo78U1ger2dqbkoneqcJFqKxfTV5NNfW0BrSQb1eUI6yrP5m7wdv6oG0dNQvAYRKRHkJYdTnBpJZVYC7aUZdJRlMlJXyExHFVPt5QxUS2gpSKFekkBDbjyF6ZEkh7sjivXCxUaD2DAHqksTOdEvY2VxlO6mElYvztFVW0qwlz2NpWJqC5PJSfRBEO5MZ6OE3IwwnO2M6O+spKutCl8fJ7ra6+juqCcy1JfK4mw660voaSiktTydkx2l9FaKGKvNordYSG9hCsOyLAbKs6jLiqMxN5kTLWWcG22lrzqPMwONjNTn0yiJZ6hCzLAsnTZJDN0FiQyVZTFckcuoTMJoVQ4nanKYqMtlvDab0Woxw5VpjFSJmKjPZK41j5kmKcMVIjqksTTnRFIrDl2rgy1Ppb8sha7CBLoKE+gtTmagLJWmrEjqMsJoyY2jJT+BqtQwCmKOcfZEP2FulizO9jI6XEdkhCctrWVMTPSysDjLnds3GBzoobWlgfnZaW5dWaK2NI9SSSqjnbX871++YOXMMNMjrVSXZNLZWM6Z6UEmR7p4eOsSqyvnmDnRy6ePb7J4eoRTE53ISoSEBzkQFWZPZKgdAb4WBAbYY+dghIWlNkZ7d3PYfi/7zdQICHWlqFJMYKQ7NS0FjE53EBjhiYr2Dg7aGxMQ7oGNnTnvvv9ntm3fwhE3F3T1tHnn3T/x3ofvomWkzGFnK957/13+/M6fcHC0x8LiABs2fsR7772Dnr4627ZtwdDQgOPHfdm+fSv29ta4ux5moKeZzLQE5OW2sXnTBvbv24u3tydKSrvYsOED1NV3I79rEzt2biUsPBh/f1+OH/fBxcURRUV5Nmz4kIKCbG7eWKGrs409e3Zz5IgrXl6eaGpqIJMVMzc3ibq6Ku7uRwgM9Mfb2xNraytUVPagoaFGa3MtT5/excnRFlVVZQ4fsiYgwA/lPUps27blXxDxz7zs3GIEoixypCVk5xYjq26isKSK3PwywqMScXD2xMnVm/TMPMYmZli4cJnR8Wk6ugeYOTVPWWkVedJipqdOc/nSNc7MnePi0gpSSR6VFVXcvL7K7dU7PHrwMZ998jkvvvyGb77+jm+/+YEfvvuRR/fuc/7sPJ89e8qvP/3IqxdfvalPXc9CvG0v+v6bl2+C0L/9/BN/+/UX/vLD92+sR2+vWa9bnNYbn9btUr/8+AN//eUv/Ntff/+HRer1YPX6/fbzT/9Bwfjx21e8evHVH2NtD/+oVL3CrdUb3L93h1urN7hwfoGZmSkmJyeYnJxkcnKSmZkZ5s6c5ty5RRYWL3D+wjLLy8ucOz3Hhfl5Tk9NcXJkhLGBAXo62ulpa2NidIRTk1MsLSyyvHieuekZ5qZnuHj+ApfOX+Ts3GlWFha5sXyRpbNnuTA/z+0bV3l07zZXVpY5d3aWM6dnuHd3lS8+ecqlCwtMDA/z5fPnvPrsc/7nb7/zt19/4dNPnjE9OUVFRQUpKSmkpKTg5x9IY1ML7R1dlJZVkJiUTI5EytiJCWbnzvDZ51/y+Pkz7j66x+mFOc5eOMfHz55ybfUO/UMnsHP2YJucCl7HwgiLEWFl68X7W/Ygt8cI80NeGJo6smO3Hu9t2sWOXWpsV1RFTXcvG+WU2G9jR8fwCbrGJzEwP4iilh4xKemIsvM5cNAOYxMrxFlSUtJzCIwScMjlKPK71Tlk58z9+w+5d+8Bt27fZ2B4nIP2HuxUMWDTbj0+UNBFSdeSDYo6a9WyO5TZIKdCRKKItt5hRiemmD+7wKlTp+jt7aW3Z63itrq6miRBCocO23E8MITB0XFOzsxRUVWPvZMXhobmpIsyaaiqYrCzjcUz07S1N9HR10NBVR3GNk5sUdbD3M6dju4RLi1f4e6Vq1yeP821pUWePLjDs0f3uHVjhTs3r3Hj+lXa21oICvTH2uogUqmUp0+fsrKywvTUSe7eucXlS8ssXVhkcXGR+fl5ZmdnuHhxiRs3rjE0NEBxcSEyWfnaDkVpIf19PfR0t5MryUZWUUJtjQxZRQmux9zQNzNAQUMRNT1l1PSU2Sr/ER9s/hNbd77Hlm3voKC4AZU9W1BX2YKBljwm+nsw0tqFutJHHDBTwdhYHl3trWgpb0BT6UO0FTegLvchSlvfYY/8B5gYKmNrpYe1mSYWBkpYGSpxyHA3NjpyeFtpYqO9mSNGu0g8YkqckxHp3geoSfYmw8+SzBAbBL6mBLvocsxBA39XfQI8jPB21MHRcjf+nsZYm2zHwUKJEM/9xPhaIgpzIjfBB3GkG7HHDhHmYYX34b3YmWpgf0CHI4dNcLU1wdbKADsrPSxN1NHW2Iaa8ma0NNbWtpWUNqOuqYCmthJaOrtR11RATU0ebe3dGBqqY6ivjKb6TtRUN6Grsx1tre2oqW7C0EABI30FjPUUMDVcU2uOOpoSftSRmbF+clJiSAj04eHKEr9//SlLM30IwtwIO3qYGH8n0mKOIQjzoFQcTWlGJBXZMTQWCykUBjFQn8uJ9kKaipMQhjgQ5WOFKMKbloos6opEdNZIqS9IpTYvBVl2PC2lYsbaS5HlxFKTm0B3VTbVkngKhUE05AnolmXRXppJR3k2tRIBsow4KsQxpIV5EO9rT26CL2Mt+bSVptBakkRpqj/hbvuJ8jRDFOJAqKsx0Z5WJPrakxrkir+dMbHe1nSXp9NflUVZaghlqUFEuJkRYG9IrLcVAj9bcuM837TjhLmakOh7iGR/O+J9rBEGOlCeFkhbkYCOUgGpwfYk+B6kUHCMzEhXsqKOkBHhQmNeDJXiMMqFIdRmxtJRJKJEEEx2hDfFSUEUJQYiS4+ktzyT0YYCJlpKGKqV0l6aTl1uIkUpIWRGHSXpuANCf2fy4/xolCbRWZpOozSJSvHaqrU4wouoo9ZIEnwRhbuRHedDzLFDJAY4kCfwpyonhrq8JCY6ylldOMG5sTYKhGGIItYqfPNTwmgrz6KtPIsT7TImepuZ7GlgYbSdLpmEhvxUumQSTnZUUZ8nZLixhNm+BopTI2kqTKO3Oo/2siyqc5JoLcmgODWSttJM2koz6a6WMtZRTXullMqcRAqE4eQlhbzJyvRVZlMvSWCgOpueCjGdpSJGmwvorkwnX3CctHBX8kRBlGRFEBtsh6eDHonhTrx4cpHK/ETqykX0tZYy0l3FcXdrEsK9aa/OQxDuhVgQQF5mNAXSJNJSI7A4oI0gMQSRMIqi/AyGB9qJiw6iqjyX3tYqJnob6W8qprk4jbaSNCZairg40sBgcSqjpSJGy8X0FQlpyYmlJj2MKlEIVeIwWnMT6ShIol2aQEtWDJ2SWAYLkxktFjKYn8REWQaDhSLmG4oZr8hkrEzMTK2UoaIUZmolDBQIGClLZaQslRPVGcy1FnCyLpv+shQGypOpFgXSIolgoDCJ0aIkBrOj6RKF0J4SSKswkHqBP/2FSbRKYqjPjKQjT0DqMUemetroLEhDKgylulTE//Xfv2F+boCgADf6+5sRpcTxy0/fwv/zvzgx0os0Q0hRtojuujK6aopYmuzjVH8DtflJVEjiONFVyXB7BWNdNUwPNjM52Eq+OJ5zM4N89vgqpdIEjrqaEBNqT3yEPVkp3sRHOGBvo42hgRz7TZWxdzImOsEHa2cjbD0OECUKxDv8CP5xR3EPdmKP/i4MLLWJFoVhYmnMTrkdJCQm8Pr1ax4+fMDr16+5dv0a2jpabNuxlQ2bNmBuac7XL79eu6+/5uXLl5iY7uedd//Mho0fUf1HTe+mTRvYsWMzUqmYlKRodLQ1UFCQp6e7G4AbN64D0NLSzLZtm9i5cyubN38EwMuXL1lZWeH169c8e/YUXV1ttLW1kOZmIRSmoK2txatXr3j16hW6ujqUl5dy7dpldHV1uHnzJq9fv2ZlZYWXL1/yzTff4OnlgZaWBo5OdujqatHb2wvA1atX/vgMLf+CiH/mlclqKa2oobSihgSBiLhEIQHBEYRFxhEYEonFQVtS07Pp7humtaOXvMIyROIcpAWldHX3Mz01R3VlHdmZucTFJCKVFCBIFJKXW0hnew9n5s5x+eJVHt5/zBefveCrL17y1Rcv/4CJV9y7dZvzZ+f5/Pmz/wAR6/mIt3MK6+1K61Cwrlj8f0HEumqxnp9Yv7/+8hf+/tuvb1SPt28dIN5eqH47o7Guenz12ad8/vwJTx/d5+GDOzx6eJf79+6wevM6169f5ebN6ywvL3Px4kVmT8/RPzjAwOAws3NnOHdhiTNn55mdmuT0yXEmh4aZHBpmbnKSkyMjDHZ3M9rfz/jIKIO9fX+oDre5u3qLM6dmmZ08xY3LV1hZuMCdK1e5fe0a91dX+fz5E54/fsj5xTOMDPcxNTnGX37+ju+/ecFnzx7z+N497q+uMtzVza3LKzz/+AFffPKU58+ecOf2KrOnpmluaiA7O5vm5mbm5ubo6+szenypAAAgAElEQVQjLT2DoOBQGptaOHtukfsfP+XS1WtcvH6RpatLzMzPMjl3iqb2LuKT01HR3ou2kQUH7bxxOBKAg1sw5oe82KNpxrsb97BjjyEHHY6ipG7IblU9NsspI6+qxYadihywc6Jt5AQ9JyfRNN6PgqY2Hv6BxKeJiUlM5VhAGOmZeeTklRMSJ8LRKxBN3f0cOuzA1ZUrPHn8iHt37tPdP4RPYCQKWvvZqWXGJtW97NQyY/MefRS09iOvpo+Cuh6uPoEsXr7Bl998z/ziEqNj4wwMDNDZ0UZrSxM11ZUUFBTg6XUUY1NzPI/5I84tor1vjICwZA7ZHSUuVkB7cwvTYwOcOTXG+MQwQ+MjxIqzUNA3YbOaEfqWjhSV1XHh7BKPr1/n6Y2rPLx5hcd3b/D47g0e3b7Gx/du8fDOTc7Pz9LX2UpulpiWhloe3L/LjetXuXB+gfv37rC4cJbTp2eZn5/n3OICp+fnmD19iulTU3R0tSOVShAKkxka7mNgsIfBgR76ejuRVZSQn5dDXa2MluY6AqODsXK0Rs1AHXU9NbQMNVFSk2fjlvf483v/ia1b30Fe/iN2K25ERWkzmmrbMNJRwEBLHo09GzEy2omR0Xb26u3EUHMr+spb0FXciOauDajs/AgVhY3s36vCYWt9rM01OGCohJW+PAd15DiosRUHQ3mcDeWw195KhIMheWFO5AbZkhNoTYqnMdkBVmQGWJLkZUyokxbBLtqEehoR4KaHu60a7vaaHDDcjKPlbsKPWRDubUGwuymJAQ6IozyJ93MiwMWcY/Ym+Lla4GlngpWxBgcMVDhsoYOtuRa2FpqYGCigp7EdfZ1daGnIsXv3FpRVd6KiugsVdYW1UbndO1BTU0BHRwUdTSVUlbehoPghikofoKj0AZpa27E+qI2NlTb7DRUw0t2JqeFu3B1NSQw/TmdtGd2NdbhbmzPc0shkTytRxx2J8relJDOKaD97gj2tyReFU52fTJUkkbr8FErF0RSLwmgpEVIqDqEyJ5zGonjSo9zIF4WTLQgm2s+J2sJUcgTBFImjaSwS0VCYykBjPrX5SdTlJVGfL6AoNZiSP75xby9Np6UojaYCEbUSAdXZiVRlxZOfFEx2zDGKUkJoLkqmThpPW2kKFRlhRHmbr9mywpyI8rYkysOSaE9rUgKcCXE2I9rTitrsGFoLk6nJiqYqI5x4H2tCXfYT42VJlKcZaaGOyMTBVGaEEOpqTOJxa4RBdiT52ZAW6kh5WiDNBXE0F8QhCnEgLdSRyowQykQBVKQHIY33okEaTXN+As058XTkCxmulNCQGUdFcigNmXFUpUdRnx3PcI2U2c5KTnVVMliTS2d5Bj2V2TTkCZAm+FMuDKMuK47O4jT6Zdl0l2fQnJ9MTVYssvRI8hIDiDl6GGGoG3HH7ZEk+JEVe4zsOF8KUoIZbSuhPCuahsJUZgcamOqpoUOWTZUkifyUMNIifRhpKWO6t4Hh5nIuz08y2lFLe4WEoaYyOityGKwvoksmoaVY/GZwrk6a8iZM3SWTUJERR0+VlHJxLLLMeHqr8zjZVc1EZw1tslwqsuIpEIZTlBJOqSiSmsx4mvIEyEQRtOQlUZ0ZRaU4jO7KdPrqsqjLj6MiK5RcYQAJYWv/g0FeFnjaG7BydpAfvlhlqKsCWWEyEQGORAW6IE2PJC0hkMKseOLCvehsLuPli4/p6KzGzs6M9PQ4/P098PNzp7WpkuXFafhfv/H03mWG2qqokSavbVe0lnKyuYSBsjTGKjIYK0tjuFhIT14CLdlRNGaE05gZQXN2FK2SGDrzE+jNT6QnL4GhAgHjZWlMlosZLxFxsiyD4fwUTlVJGCkQMigVcKI4jd7sWMZKUunLjWekJJWhkhQGigSMyNIYrhDRXyZguDKVNmkUbZJIurIi6MuIYCA9lJ7kAFpjj1Ib6Uljsh+F4UeoEYXSmBVLtSiSoXIJtcIYMgI98XMyIyXuGGGBTgQHOHPx/DRL56eZnR7j7OlJfv35FS8+e8LqygVGuluYHujg+rlpBhvKqZEm01qaSltFKq3lIkTR3tQWCumuy6ehVEy5JJHCrFhaqiVkJB4nIdSZrOSjlEhCqC+NJV3gyVEPEw5aaWJzWBdnNxPC4rxw8jbH/qglrgG22PnakFefg/p+ZQ447eegqzlRqWHIKe7kgLkZAGlpIt57710MDPR5/fo1cfGx7FLcxfad2/n65dcMDg3y/gfvsX3HNkbHRnn58iXbtm9l1y452ttbAdi+fSsWFiYEBHjj7u7Irl3yZGZm8Pr1a44e9UJNTQUbm4O8fv2ahIQ4tmzZwAcfvANATU0VO3ZsRVV1D69fv0YsTmfr1i00Ndajp6uLh7s76z++vscwMjKkoryEXbvkuXTpEteuXUNjow5KuxWZnp7i1atXaGqqo6mpTnp6Gq9fv8bS0oL3338PGxtrXr9+/S+I+GdeYVEZJaUy8vKLiU9IJitbSmxcEtExCcQnJJORKaF/YIT5s+cZn5imsqqO2LgkhKliurr7mRifprqyhhSBkBSBkJCgUCzNrZCVV9LR1kl1ZQ0DfYMsX7jIowcf8+nzz/jy86/45utXfP/tD9y6foOL5xf56rNP30DE2yvUv/z4wxtb09sgsa4QrO9JrIee161Lb69gr0PJ28Dwt19/4e+//crr33/j9e+/8ffffuXvv/36BiLetjq9nY1Yt0et//7FJ0/5+P4dblxf4fKlCyxdWGTh3Dznzp178y3x6dOnGRgcpraugabmViZOTnHqzDwnJsZpa2qkv7OT4d5eJkdHOT01xcTwMH0dXQz19HHm1CynJqdYODPPzavXuHNzlSsXL3Hp/EVurlzl/OwZPr51my+fP+ebL77gh1df89Vnz7lxfYVzC6e5cvUiF86fZXpijF9/+p7Pnz7l5soKc+MTPLhxk9vXr/DFJ0/56cfv+fbVS66sXKKstJjMzEzEYjGdnZ2cOnWKru5eAoNCKCwqYWr6FPOLS0zPneb+k4fcf3qf3uF+MqVS4gRC/IIj0TY6gLNnAB7Ho9Dea43cHiO0jQ6x/6Abey1c0DY+jIqOGaraJijs0eX9zQpsklfmg20K7LU6hLSqFmlVLTtVNdm2Rw2dfQewc/MmIUWM57FAjvmFkiySYHrIje17dJBX0sT3eBBPPn7M5599wpXLV+no6Sc8TsgONX12apmwTdOEzSp72aKsxw41fRQ0DLFycENZZy95pVU8/ewrHjx+xrmF8wwPD9Pf309XZzutLU1UV1dz1MeXbXIKfLRlB2bW9uQUyogVSHBw8cXF2YsaWSWnTo4xMznC6TPTdA/2cywyio3KWmiYHcbE9gg50jKWzl3g0dWrfHZnlSd3bnD3+iXu3bjM0/urPHt0jwe3b3D35lXu37rO0sI8MydPcPfOLR7cv8vDB/f49JNnrFy+yNLSeQYH+zkxMcbk9ElGxoYZGOhjbGyE7u5OCgvzaWysZ2npPLNzU5yanWSgv5tcSSaVslKam+pIFCXiedwTQ1NDVDT3oG2gif4+bVQ1FNm09V02b/4T27e/xy65D1Dc9RHKuzeipb4dbY0daKlvRV1zA7oGW9i3VwFTQwX2acqhv3szOkqb0d69BR217ZjtV8f2sCGHDupgbaaOrYkKDvtVcDBSxEZnB8dsdLDW2oS3uTKl8V4URjqT7L6fZA9jkj2MSfe3RHj8AKEuegQ56xDpY0r4URO8HXUIO3aAA/qbMNPeQMCRvcT7Hyby6NpYWeyxQ0R72xJ8xJKQIweJ8LbFx+EAVkYqmOrtwdZch0MH1HE5bMAhc02M9RQw0ldCX1dpTY3Ysw1Fpe0oKm1nl8JW5HdtYffubaipyaOuIscepc2oKm9FQ20bGupbMDVRxe6QPjZW2uzVk2O/oQLWZprYHNBCT2UneekJ/P27F5ybGMb/iDPhPkfISQ4hKcoDcYIfoT6HifJzor4knczEQMRxfmQnBVGcEU1uUhA5iX6UZoRTkR1BgcgPfxdjyrLjOOZ8AB3FD5EkhxAfdISMeH+aitOokiTSUpZGQ1EKTUVCqiXxFKUGU5EZSUN+IpWZMbQWp1MrEVCXm0xjfiq1kiRqJUlUZ8dRKgqnRhJLjSSW5qIkClP8CXLZh5+DIVHe5gS57CPKw5IIN0tSApyJ9rQm1tsaWXo4HSWpDFRnU5sdhSjYCYGfLcJAB+J8LN9ARHVWGJEepiQetybxuDVxPpakhzlRlRlKW3EiLYXxiEIcyI52oyozlDpJJM0FcUjjvShK9qUpL56O/GTa81LoLRFTkxZFuTCMZqmAptwkOovTONFUxLnBBs701TJQLaFblsVoUxG9VTmUpUVQlxVHb3kmY/UFDFTm0FaUSlOegNrsOMpF4YS7WxHiao4w1I2oo4cQBLmQGeNDeUYUnbJMSjMiaSwWUl8gpLs6l5m+OppL0kmL9CE7PgBJYhAFwnBOdtXSVp7D7GgPfY3lnGivYryjmv7aAqa6auiSSeiSSeisyKE0LZqeKinXT49QJ02hpViMLDOezoocZJnx1EgEjDSVcqJdxkBDCXWF6RSnxVCYGkF5egyyjDgq02OpTI+hOU9Ie7GI6swYSoXBa5W0BUkUpQaTEetJpJ8dgmh3kqI8CPOzxcNxLxUFAvi/f+Kr59epl2US5u9IbJgnkUFHSIkN4MxkH6VSIRVF6SycHScxKQQHB3POnDnB/fvXWFqao6u9jq62ak6N9zHR30xvYxlt5Vl0lGXRX5VDvyybvpJUJmskjJWl0ZeXSHt2NC3ZUbRJYmiXxtGZn0BTViTt0jj6CpLoLxQwVpLKpCyDaVkmk+VipiqyGC1I42RpFoO5KfRmxzOUl0xPTiwjRSn05MQyVpbGYHEy7dlRdObF0VcsoK80meHKNAbKk+nMi6E9I5h2USC96SH0CANpjPWhPPwITWkhxLjspyYjisXhJloL0uguySE3PIDKtERE0ceICHTmiIMJwQGuDPY2MTM5RFtbHTPT47z+61/49sWnfPvlc3777iv+5y/f890nDykUJdJRVUCpOBpZbjxF4giSwz2RCkPxcTalpkhIcVYM9RViCrOjkAiDyEzyRRjjhiTVl3xxAJFBNrg6GGJmqozlQU0sbbSwcTLC9JAWVs7GmDkYEJMWikeIM0YHtdHcvwehJIFYUTjvf/AugmTBGwAwNNRjx45tRMdE4+HpzoZNH2FucQAAF1dn9Ay0sbAyw+SP/Q9XV2d27NxGc3MjAMrKuzl61I2QEB/27tVGTm4nFy6cZ3V1FX19XVxc7Nm4cW1PZGnpAhs3fsCGDe8D0NBQx5YtG9m8eQOPHj0kPT0NbW0tZqZPoqmpQW9vL0tLSywtLdHX18euXfLsNTLgvffe5dq1a6yurmJgoI+eni6Ojg4AODs7sm3bFhYWFrhyZYUPP3yf/fv3rr3uzMy/IOKfecUlFeTlF5OVLUWSW0Bv3xA5knyCgsMJCg6noLCU4ZFxToxP0T8wQmlZJX7+wQQGhZFfUEJRQTGpKSJEwjTGxyZIjE8iJiqWro5uCvIKyZcW0NzYwszUKa5duc6Tj5/y9Vcv+eG7H/n5x5+4u3qLm1ev8N3Lr/nt55/eWI9+/PbVGxXg7dakt3ce3rY9rT/Yr/9tvRL2bYhYVx/WweH177/xb3/9nX/76+9vQGIdINaVh/Ucxvo2xHouYr369dWLL/j8+RPu3V3l6pWLLC6cZWpygsHBQbq6uqivr6egoIDMrBzKymV0dvUwODRC39AwvX0DVFfI6O/s5OTICJOjo4z299PW0EBrfSOj/YOcP3uOi+cvcHlpmSsXL3F39RZPH33M/Vv3WFm+yOVzC9xeucKtq1d5cOsWr158wY8/vOKTT59w5+5Nbq5epb6hmojwYM6fPc2lxUWeP3rE188/4Ytnz/jlh2/5+29/4e9/+51X33zN1SuXKS8roa2tjerqaurr61lYWOD0mbOEhkWQlp5BW3sn7d19jE6cZHJumk+++oyHz55QUVuLkYk5yhp6mB50oqy6ndrWIVyPhiGvvJdNO7XYqqiHhqE1+w+6YWBqh4rWfhRU9dkqr8FOZR0+3LEHRS0D7L39MHd04yO53WyQV0JORZs9mvoccjiCtsF+9AxNsXX0RnufDX/aqMDm7co4u3gwM3WK26u3uHPrLgtLlxBm5rNDTZ8tqkZs19rPJmUDdqgbsVFRnW17NDC3dUFJ04A9mobECzOYnJ3nzMIFxicmGRgYYHh4mLa2NgoKi3Fz90RFQ5vt8ors2qOGpa0rCcJczCyd0NPdR1xMPP3dHcyfmeHsuTnqWpqIy8hEXtuIvTbOGFnYkZyaxdK5C9y7dIlPbt3gyZ0b3LtxmYe3rvL5k/t8+uQhD27f4M6NKzy8c5P7t2+yvHiWe3dv8/jjhzx7+pivvvycRw/v8+jh/8veewXFnZh72q6zZ23PKCKEiCLnHBQIEkIiCIQQGZFzTt3QgZwzTc45I5IA5ZxQQCinCdLkkeyxZzwzHnuOzzm7W1893wUjVnbtpS998d50NU1xQ/2f/r3P733MiRMLTM9OMXFsnPbONsrKSqipqaKqqoLk5EQkEhHj46OcOXuCq9cuMn98mrraSqoqS6mtqSC/JI+E1Hj2uzmha6SDrr4WVjvMsNphhoGhJnLyv/2/ILF9E9qa8uhqy2Ogtw0jw21o6m7AyESeXTs02LNTGzszDaz0FLHWV2GniQbqSu+jrSmHgf5WjA22Ym2ijIOlOvsst7PHRJH9lmpEetnhtkMdZ7NtJHnvRhp6gJyQ/WT52xHnakJWkAPZwXuJOWxF7BEbMiKcSQ7dh7+7KeIUL3xcjXDZpUb4YRtEcYcRxx4mLWR1Vz/MbSdxPvtJCnAjwnMvAS678XXehdd+G9z3mLN/ly5erpa47TVlp7kaO8w1sbbUwchAFS2t/wsPyipbUFbZwvbt8mhpKaKjqYiWhjw6WluxNNfAxlILZycL9tjps3uHFtZmKrg7W2JnrY2VsQpezrvx3L+bka5Gvv3iJfPjo1SX5JOfFUtedhSi1BBEqSGkxviRnxVLQogn0tRwovxdqStMpzpvdX99uKWIbpkEWWEC4mQ/irKjcd5twLpf/QpBrB8Z0T4IYv2oFMdTLU2kUhJLTW4CjYWpyPKTqRJHU54VQXF6MOIYH3qrc5DlptJaLIQ/bqWtREhPlZSeKjGVWdE0F6XQXJRCY0HCL41NlgQcMCXC04ajrhZEuO8k0sOWjOCDxHrtIclvH835SUy2FLHQW02VMAxhmBtZ4QfJifVCGO5CXoIXdZIIakRhZISsXvOO8dpJlKcN4mh3WosS6K8R0F6SRHakG7nxhynLCKS5II6+6kxK0vzJifOkOT+B3pJMWnOSac1Jpjw5hPK0MDqLM+ktz2aisYjZzkrOjjRzdqSZY62lDNTlMtxQQH9tDi1F6bTmpzLeUMhMWzn9lWJaClJpKUilVhRLXrw/CX77EUYcpjwriswITxICDpAZ4Ul+ylEaClLok+XSVJLOwlATt06PM9lZRWeVhO6aXGpzUxhoKEKSEMRAQwnTPTI+vHeDP37yhIdXFmksEtJXm7/mQpwcbmW6q5b63FS6KqUsnzmGLC+NupwUmosEazPRVsmgrIjGokyairOokCRTKoyjUpxEQ+5qotQgTUEmSaZaGEe9OJHa7PhVaCpOp6UsndKsSATRnrTLckmL9yU8YD+RR11IiTmCVBDBWH8dZfnJpMT6kZUaSkLkEbJTI+hoKGF6pB1ZhRRvj70UFWQSGxdIYmIoPT0NnD07x+XLJzm5MMmt62eQZMbTKSvh1LE+To93MNpUSmepgN4SIaPVEuYa8hmvFNKbn0hHbhzdvyQPA2XpDJSl0yqNoasgkcHiVEbKMpgsFzBVmcVMZTYzlWJmKqRMlmQzUZzFUG4ag7nJjBSmM1qUwXi5gKGiVGbrpIxXCujOjaOnMJGh8nQGSlN/8R+S6SmMpzcnkl5ROH3CULrSg2hK8KUq9gjpPg5Iog7RVJBKWVYMMd7ONBeJODt7jLmeVm6cmaauPJuAI054HnTg/OlZvvzsQ9rbGnnz+nOePlrh+29/x//6j5/46tULlq9eYHFiCFFiNI2lOdQWZlKZl0R9UQb9LcUEHrKltTqbiws9jHWX0d9eSJEkkpz0INJi3IkJciIpwoWYICeO+tpx+JANu2y1cdi3ChEWO9Sx2K2Ji5ctB/330thbhW+EB+6+juSVC2jsqERSmM76De9TW1sDgJ6uNuVlBRgZ6fHee79BU0v9F0/CEwBVNWUOHT5ITl4W6hpqvyQCARgbG9DSsnowUEVFkb17d+PqakdIiB9GRgbcvXuX7u4uDA31SUiIYMuWTTQ3N3Hr1k3k5DawceM6AJaWblBdXcXS0uqlcxUVZXbt2oFQkIG5uRlv3rwhNzeX7OwsXr9+jZzcZnR0tFBVUebeygr37q1gZmbK4cOH0NHRAsDPzwclpW3cvLlEY2MDyspKyGSVWFiY09fX+y+I+GdOeUUNpWVVlFfUUFZeTV19Ex6HjmBmbs3+A26ER8QweWyWhcXTVNfI8A8Ixs7eEf+AYJJTMiguLEGQISQ5MYXmxhYa6hsZH52gu7MHiUjK8OAIs9NznD19jqXrN3n6+Blffv4Vv3/zDb97/YYXT57y4snjNZH53VakH7/7du1h/t2mpXeTinch4q0v8e5tibdQ8VbY/uuPP/C3v/y0Nv+YQvwjuLy9FfGuWP3155+tHZ17/cXnfPXZp7x6+RHPnj7m9q0lTp1cpK+vj/r6elJT03F1PYizixvZIgnNLR2UV9QgzS+isqpmtcVpZJTRwSH6urrpbG2jtbGJ/u4eTi0scuL4POdOnWb55i1efvAhn3z0MY/vP+DO0k3uLN3kwc1bXDt7jmMjI8xNTvLkwX2+/uoLHj9+yIUL57h58wanT58kOiqCytISzp88yR9fv+bNJ5/y6Ycf8t8//8R//vXP/PjDn3jz+iueP3vC9NQkS0tLnDt3jtnZWc6cOUNf/yBuBz04GhxKVraYwtIKRieP0TcyRO9wP3MnF+kaGMDB2Q1tIwusbA8QmywmSVCIifUB5FSMUNGxZpOSAb/epI6SliUm1gfQMdqNjtFO9Ezs0DOzRX67ARuVtFDSM+N9RQ02KWuzUVkDbZMdGJjvwmGfO5Y2ezAz242Csi7b9XeibWKPw75DBASGUphfRHdnF1cvX+P85Wu0942xy/kwW/Us2Ga4A3kdS7ab7GCLhh7btAzYqqGHjaML6xXUUFDTxsXDi2xpHvMLJxgdm2BqepbmljbyC4qIiY3HyzcAC5tdyCupYWhmQ2GpDFt7N7S1jdnr4ERRYT5Xr17m0pWLdAwOUN3aieFOB/Ss7dmub0ZqmpAbl67x8MYNXt6/x4v7d/jg0V0+enKPT1484pMPn/Hx88c8fXCXlVvXuXHlIjevXeb5syc8ffKIeyvLPH/2hA8/eM5HH77g0aMHnDt3hunpY3R1dVBQkIdEIkIiEZGQEEdiYjxZWQImJsY4d+4MMzNTDA0NIJPVUV9fS1VNJXkFuYRFhLLL1gYdXQ109TQwMdXHzFwfReWNbN32HtuU1qGhJY+O7ja0tLeiraOAvtE2NHTWo2e0GWsrNfba6q7egzBWw9ZUEwcbfbQ1NqOutgE11ffQUH8fc6NtONho4mSjyT7L7ey13E6g+078nM1xMldir5EcMR5WlCf7ku5jS9xBC7KOOpId6kSijy0pgXvIjvUgOdQJ7/0GpIQ5kR7pTGakK8Log0jjjyCNOYwg9CCpgQc46mRJ1CE7Erz3E+vtRIz3fqJ99nP0oC0ee0w5sFMXrwPmONsbYWWshLWpOjZWupiZaKCnp8p29W2oqMqjrLIFFVV51NVX0wht7W3o6SiioboJawtNdlvpcNhtFwf2GuOyz5Q9u3XxP+KAww5tDDQ34+uxh6Ajzvh5ONFUVUyXrIbqkjxmJgfpaC6is6mYswtDXDgxzonpfqTp0bjtsUSUEkFeRgzl0mRkJYJVZyL2CBXSOCSpQYhTjnLkgDXK63+FKDGI6rwUxElHEUb7UCmOpzAjlKLMMEoFEVRkrwKENMGXjLCDpIe401UhploUT2N+2urhuqrVdZ+BulxqxHFrSURdThx5Sf6kHN1PUuA+EgMcCT+0g6MHLIg6ZEf6UTfC3HYS772HrrJMZjrKONZaTEGiL0l+e0kJ2Ed2hDuCsFUnol4aSaUwmKzwg6QE7CP8oDUR7jbkxHrRWphES0EiRcn+ZAQ7kxnigiDUFZk0hqE6MS0FiVRkhtBfnUV3UTrNkkRa8lKoEUYjE8czUCVhoEbKsdZS5ntqODkg49RwE8d7a+mvzaEhL5mmglR6qsQM1eQw31XNfFc1g9VS2oszaC1MozwjnNRAFwThnoiivSlMC0ES74c0wZ/anARKBRGUCSNpLRfQWJxGUUYE7RUiri0McWG6h+MDjdy/NMdQUwkLQ83MD7Yw1lbFs+Wr/Pnrj1i5MMfNU5PcPjVBV6WUnupc+usKmGyvYry1grbSbC5O9XJyuJVyYSztZSIaCzIYqC9kYaCJKlHCLylHHEWCeMqzkqjNyaAxT4gsJ50GaRpNuWnUZMVTL06iIS+Nxvw0GgvTaSxOozgzksQQN25cnCIrPYSa0kxyRdH4HrKlND+V4txkpMJo4iN9SEs4SmK0Hydmh2hrKKWlvpiRviakwni8PB0JDvKgsjKXoaE27t6+zPkzcyzMjrJy+yI/ffslb1494uG105yb6GK6c1Xu7i0R0iyOY6JGwnBpJt25iXTkJNBXlMZguYChCiF9ZRl05ifRU5TKUEkGI2UCxksEjBVnMlEiYKp8FR7Gi4T056TQJ02mT5pMT04ig4VpDBSkMlSUyrEaESNlGXTnxjNQlMxgcQqd0hhaJVG05kTSXas40CoAACAASURBVBjDUHECg3kxdKQFUh/jSUWUByXRnjRIYxBGeVIkjEJWLqJUlMr8SA+P7tzkb998zYcPlijLyyQ86BAxEX6cPz3L4we3gf/N40f3ePrkAV9++pKXHzzjzOIcpxdmWZwe4+T0OKM9rbTXlZAWE8hIRzVRQa4c9bZn5cYMr56cY3qogpaaVCryIhGmeBERtIeYkAPEhLgQ6GVPdIgbocHO7LbTwdxaFXtHA8ys1TDdsR27/cY4uVvh7LkL76MHcDxgxdBYKxevzOHjux/FbfLU1a1ChI62Jna7rdm6VY733/8t8vKbUVRUICDQDwBzC1Nc3JzY77wHRcWtAISFhWBgoEtfXw8AmprbMTXVJSc3lVOnZjAzM+Xu3WXm549jZGRAb28rGhpqtLW1/AIRG1FQ2ALAjRvX6enp5vz58/z8889YWVmwYcM65DZvWksWoqOjiIqKBMDXwRsTE2PMzEy5d+8e9+7dw8jIAFNTIwz0dQHw9vZi06b1LN24wezsDAYGekyOD2BhYfYviPhnT2hYFJkCEeUVNWQKRPgHBKO2XQsLyx0kJK624MwvnGJh8TStbV0EBIawa7cDySkZVFRUMTI0yszULJ3tXWSmC1icP8Hs9BylxWXI6ho4e/ocF89f4tKFy1y9fI37Kw/47JPPef3VG7747HM+/fgjPn/18u++/f/h2z+uJRP/6CO8CxDvNiq9CwtvV5H+sSL2rVD9bgLx/3Ih3v2d/+hjvJ23cPH5q5d8/uolr15+xAcvnvHwwT2uXb3M1NQUHR0dFBWVEBh4lCPevkhz8qiXNZOTW4hAJKWispa+nn5aG5sozlut4uxoaWVydIzTiye4s3STsydP8XDlHq8+/IhH9+5z/fIVbly5yp2lmyzfvMXNK1e4fe0a506cYPbYJKdOLnLh/FlOnFhgbm6Gy5cvI5PVERkRRnFRAQM93Vw9f56PHj3md198wXffvOGHb79ZW2f65NXHXDh/luPHjzM8PExrayvd3d1UVtXgdtADx337sbPfQ2RsAoOjY+QUFeDp601yZibNHd34h0azc48LxpZ7sD/gjbaRHXJKhmxU1EdJyxIVHWu2aZizYZse/7ZOBTllfbaqGaGma4WavjVyqgZsVNJls5oh65W12ayiy683K2NoYYeLuz9JqSKSUkV4eR3lt+9vY4uyERqGdji5+JCZKSUsJBLn/QdolDVx4sx5Tl+6SawgFwV9S+R0LNisZYKinjlbtQxQ1jVEUcsYTWMb5FS02K5vxqZtahiZW9Pe3cep02c5eeoM7R1d1NU3UF1TR7pQhLn1TuQVVXD38qWzexwv7zD09c1R366Nl5c3QyPDnLpwgbHZ41Q2t2PpsB9NEyuMLHfR3NTOh0+e8ezOHT5YvsPjOzd4/uAOz+7f5vHdJZ4/usenHz3n4+ePeXj3FtcvX+Dhyh0+efUxL54/5dbNG6zcvcOL50959vQxz58/5erVy5w8ucjs7DR9fT00NsqQyeqQyeqoqqogPT2V7u5O5ufnOH58lhMnFujr62NwsJ/KynLy83NJTIzH09MDCwszNLXUMDDUYecuS4xNdNiusRUVNTm0dRXRM1BBQ0ue7RpyaOsrsF17PRo672NirIDDLh2cduuzx1Ibe3NNHHbostNaB3MzVQwMt2Fkso2d1ho42elzcI8xbg5GWBoq4LhLB28XSw7a6mCs9G94O+hQmRZIgucO4jysSQ/YQ3rAHmIPr0q9ycH7CfXcgctOdQLcTEkN3092rAfCSDekMYcRR3oQd9ieUGcrYt3tCN5vRZS7PeJIH6RxgcR478d7rwWeDia42+nj6WiCo40WVoaK7DBXZ4eVNqbG29HXV1n923+BCNXtW1BX34q6+la0tbdhqK+CtakmrvtscLI1IdjPBV9PB8KPuuDkYIjLPlPsbbSwMlbCcZcRoX6uWBioIRUk8OrpPQ462SLJSuL6lbNcPH2Ms4vjyKryqMjPorOhglMzI8yMdHNqeghRSgRNVVLOTPfQXJlNQqg7/S3FSFNDiQ5wwWOPKWXieAZbSqnMSUIY7UNNThK1eYnU5K4+9JZkhlMpiqIw7SjSeB9KMkJozF91ICqzYuG5Pny/mcH6PLoqsmnMT6GpMJmW4lTqc+MpzQylIMUfafwRkgL3cdTVimhPe1IDXciL9yfZ/wDCMHcGayXw40Z6KoQUJPqSErCPtKD9ZEe4Iwx3oTQ9gNaiBGQ5UWtCdbTnLuK97clP8KEhJ5bilABivWxJ8HEg5vBuYr1sqRNH0V+dxVCdmM7SNCZbCmiUJtKQHUd3qXAtgRiTFdBfLWGssZAzw02cGmzg1HAT8311dJZnUZgSTLkgcrVutSKbyaZiplpKGaiS0FUmpKtMSK0oluyIw6s+RMRhitJDKckMJz/lKE1FaVSJY2ksTOXibDflomhyk4NpLhHQVJxJS6mQ7ppcGgoz6Ksv4NRYO8cHmmkrlyCOP8rxgWYeXzvJT1+94PGVhbVjci3FQroqpYy1lFOfm8pcr4wXS6epFifSUiyks0LCVGcNg7Ii8pNDqRQnUCpIoCQrkWpJGg0FWTTlZ1EnSadOlIxMkkpXqYT20my6ynNoKRZSJUmkXBJPfkYEccFujA41k5UZQWFeKiJhFOWFmbz8cJnq0mxS44MolKYS5ONCXIQvN6+coLGmgC9fPeLhncsU5mYQGnSItJRwqqvzqakpoKGulKT4MJrqy/j5+9f8/N3XfPHBCjdOTTHZXkVvdS59FSJ6S4R05CUzWplNf3E6XXlJdOYn0VeSzlCFkMFKIf3lmQyWCxgsFzBaLlydogyGC9KYKBEwVy1lqkzMTFUOg3lpDBcLGC4W0JubwnBxBt25ifTkJTBYnLqadEhi6MmLXwWI7Ai6cmLpKYpluDKFqZpMxsuS6c4KpTb+CEUR7uRGuOO7z4Sc9GAunR7lzMkxBrsa+NPvPuMPr79mZmiAtrpyzs1P0FxbjCg9npjwIPy83WlprCU9LYnhoT4mJ0aYnhhlYmSQ5VvXuHn1Iiu3rjPa10FlgZjaEiklOakkhHtSKI4iLzuY4a48aoqj6JCl090kQJzhQ6i/HQkR7kgzw6gpFtDTVk6WMBzng5boGGzGZrcm1ru12GGng76JAlr6m1HX2oiTsyUeh2wRZsXw8sNlYqN80NRQw8/XGwA1VSU2b1qPspICS0s3qKurYbPcBjS1tgMQGhbCZrmNrN/wPqGhwQAYGemzfv17tLe3AqCrq4W9/Q4iIo5y8OABDA31GRoa5MWL52hpaaCpuR05uU08f/6ckZFhNmxYh6bm6ufLZHUoKimgra3Jxx9/RFdXJ9ramigrK9Ld3cXr16+5e/cuKysrvHnzhpGRYSwszLCwMGNl5S7Ly3fQ0lRHV0eLhIQ4ALQ01dmupsLw8BAvX77EwtwUMzNjzM1MePny439BxD9zgoNDEYkkNDY2k5kpJCAgCFfXg4hEEgYGhjh+fIHp6VmGhkaYnJwiO1uMr68/MlkjIyNjXL96gw+ev+D+yj36enq5duUqxyYmaaiXMTczu1ZveuXSZa5cuszy7Tu8/Ohjvv7yK774bFVOflvt+s3rr/num9/z5z99x++//mrNYXh3xejditZ3X3+bYPz43bdricLb975NJd6CxJ//9B1/+eH7tc9+15V4t5npXbn73UvX716zfitYP3/2hHsryyzfvsOtpZucP3+R2dnjHDs2TXd3L/WyZmrrGqmta6SmtoEaWRPNLR3U1zVRXlpBjiSfyvIqJsePcf7sBS5fvMLNG7e4de0mzx4+ZfnmLY6NjTM6OMSlc+e5e+s21y5d5sKpUzxaucOju3e5cOY0U5PHGBtZXcNZPHmC6po6du/ejbfXEQrzC6gqK6Wno50n9+/yh9df8tP33/JfP//EX//yZ77/07d8/dUX3FtZpru7m46ODnJycmhsbKS1rYOMTCFuBz1QVVPniF8gTW2d9AwNccDzEGq6+ji6eRAclUBWbil7XX3YuE0HPdM9OB4MwsHFH1VdG34jr8U6RT3kthuhqGXGe5s1+c1GdTYq6LFRUZ+NivpsVjNmi7op236pYf0fGxRR17XEwyuY+sYuWlv7yUgXY2xqi9kOF/QtnFDeboSrqxf6ukaoKqvR19PP/cfPOH9tmcrWPlRMdiKvZ8VWPQu2aBmioG2Iip4R+pZ2vCevxiZlbfTMd6Kqbcg2VQ28A4KZmlvgzIXL9A6O0NTcSl19A9KcPJz2O7Nzly3F5VWMjR0nMzMXa2t71DV00Tc2IzQqlr6xCUbn5imsqmevmydahuY47nfj1KkzfPnqU54vL/P0zi0e3LzKwzvXeXjnOg9uX+PRym0+fPqQD58+5NnDFR7dW+b54wdrycOD+ys8uL+yBqxPnzzi4YN73Fy6zuVLFzh1cpGB/l7q6mqora2mvb2dgoICcvPz6Ozu4uTpU6suTk8fx6an6OropDC/gIS4eIKPBrLfyRFjIz0sLE046H4AZxdHzMz1Udfaho6BMrqGKqhqyKGkthF1bTmU1X+Lgsr/QFtrA3Y7tDjoYILTDl12m6hiY6yMiaEixkYKGBqvjpHhVswMt7LTTAUHG03MDRQw0Zdnz05tDu0zYae+HIdstcmP9yLV14EYd2uSjtiSdMSWCA8rQt2tCTu0iwBXSzzsdfDep0+snx0J/g7E+9mvPpT6OxLubEGEiyVZQa7EH7IjycuRnGgf8uMCSfQ5wNH9Nvg7WXFknykee4ywt9iOjbEy9jY67LJcbV7S1VVCTV0eJZVNKCpvREVNDtXtW1DdvhlNza0YGajiZGfBUW8XPPbZEOrnymHXnYQHumJnrYmNqQrOjib4HrZDXel9dlvp4OlqxyE3B1rqyuhoqWGPrSliYSK/f/M5j+9fZ/nmeb569YwXD2/z5cunvHp+nwDPA4T6HeTzD1foaS6ls6GAqaFGaksyKRBEEeXvjCQ5GFlxJiPtFfDjRmQFabSVZ9NUkk5PnZTGwlTKs6JoKkqhvTwTftxIW2k6Nb/Iw8VpobSXChhvKaGzPItaSTxNBal0lmfRUyWmIT+R0sxQygRhFKUdJSPsINFH7EkLckUU6UW9JJ6KzAiqhBEM1+cwUCOmpSCZnFgvBKGuFCT6UpEZQmGyD9XZobSXJK1BxFuQSAnYR27cEaqEYeQn+BB3xA5BqCvJ/o5kBDvTUZJKd3kG4015DNaKGGvMpTYrhhphND1lWfRViBiqy2W6vZyJ5mIWemu5eKyTc+NtnBhsYLSpiCpxLNkx3qswUJC6enCtREB/pZiuEgHtxRl0lGTSlJdMRWYEwojDFKYEUy2Jo0YaT3aMN+VZURSmhdBamkmVNG51NSjKG2liEB2VYoaaipnoqOLy3ADTPXU0FmXSWCRksLGUpuIsFoZaebZ0hrOTqw1NjQUZTLRVrt2JeOtF1OWksDjYTF1OCnU5KXRVShltLqNanEhbaTbtFWKqJWmUiZLXIKK1SExDroDq7BQqhUlUCBKpFCbQUiiiuSiLsqx4KqSJVOamIkwKIiUplLGRVm5cO8ntm6e5df00n3/6mGZZCdmZsUSEHCHI7yCCtGj6uxtYmB2G/++vnJobxX6XCe3NFdTXFuDuZs8h9z0kxYeRI05DmB5Hf0c9vS01jHbWMdJWQ3dVDs15qytkA+UiJupyGanKZqAsk+7CFLoLU+grSWewUshIjYiRGhHjtRKGK7MYLRcyUiZguCCNwbwUjpVlcbKhkOlyCQv1xYwWZTFdnc9MbR5DxQKO1UjoKUihRRRDuzSeFnEUzaJIWrMjacgIoVsax2JLAaPVaQxXJjFclsBIcRz9edG0ZgZTFONJZvB+qvPjKZLGUVEuJC0jiqCgw5SXFfL4/n3Ozs/x8eN7fPnRE/749Ss+/eAhAd4e+Pt4EB4SQFiwPzXV5Tx98oDvvv0991Zu89GHz/jy05dcPHuKgd4O+jpbefFwmYrCbD54dJXc7HCCfHdw1NeK0vwg2uoT6WnORJx5hIigPYT476UsP5Xr549z5dws9bI8UgUh7N6jz057XWwd9HF1t8HCejtmFioYGshjY62Oga4czk4WZCYdpUAcj6qiHJs2rOPZ06c8ffqE8LAQGhrqVr/FP+KJsrICWxXk6OnpXpOt09JS+Pnnn+np6WbLlo389rf/TlNTAwCBQX4kJsURERGKiYkRiooKODru5eeff+bixYscOXKYs2fP8vPPP7Nv316UVRTR1tYAoKurA2MjA/T1dFheXqanpxsNdTWMjQ158+YNhYUFWFiYYWZmglQq5vXr12hpaaCursrt27d58eI5R4MCSP+laWpgoP+X9xvj4e7Gzz//zLVrV0lMjOfKlSv/Eqv/2dPR0cXY2ATz84tUV9dSVFRCTU0dk5NTDA4OMzt7nNOnz7KwcIL5+UUKCoqQSnO5ePEyJ06c4tGDh9y9s8zS9Rs8ffyEUydOcvH8hbUjamdOneb61WvcuXWbW0s3WVm+u3Yz4vNPP1uDiD/+7g1ff/4Z333ze/7yw/d88/rrtRrWt67C24TgXZB4CwtvE4q3gPAWMH76/k/86Q/frEHA23rYf7wR8Va2fnfe/dk3X36xtsL05aef8MUnr/j81Us+fvGchyt3OXf2NJMTY4yPjjEzNc309CxjYxO0t3cyMXGM7p4BsrKlxMYlIZbkkV9chlCcQ72smdaWTrq7+pmZOs7Vyze4fPEKJxZOcmLhJLeu3WR0YARZTS29nV1rh8XOnTrNxbNnuHH5AndvXufKhfMszs1ycvEEp0+f5fj8InPHF/DxDcTz8BFycvLIleZwfHqKB3eX+ezjD9Yg4r//4y/8+MOf+Ob3b/jqy8/59JOXjI6OcurUKQYGBpiammJsfJKGxmaiomPR0dXHNzCYnMISxqfnKK2tx26/C+u2KLFd15TIJCEuh0PQMNjBv29QQ0HdDC1jO0x3umBmdxB5DTN+vUUdFX1rlLWtkFMxYouqMRsV9dmgbMRmNVPeU9Bjg7IBipoWrJPXZKuKPo4HvGjtGKS7e5iC/HJCwhMw3+mKu280apqmaGsbIy+3DY+Dh3j6+BnnLl1l/swVusaPo22zF01rR7Rt9qKga4KqoTnqRhZsUdNDVc8cLZMd/Op9eVR1TVDXM2G9vDJF5dXMLJyio6efwtIKBMJsxJIckpJTSU3LYHZunonJWWprW3BycsfC2g7lX6pqq5s76BufpqalE6/AYFQ1ddltu4eF4/M8e/CAp7dv8+nTxzy+c2PNifjw8QovHt/n6YO7PH1wlxeP7/Phs8fcX77Fnds3ef7sCS+eP+Xpk0d88OIZ91aWubeyzKuXH/HhB8958vghTx4/5ML5s/T19dDV1YFIJCIrKwv3Qx6IJGLmF07Q1t5JvayRickpLp6/QH1tHYnxCYSHhuFx0B1zMxNsbKzw9fMi6KgftnY2aOupoaOvio6+KsrbN6GgvA41TTm2qPxPNm39FWqqv2G3tQaHHM1x3qXPTkMlTLTl0NPcgLGRAhZWaphbqmKgvwVdrY1YGm3DYYc2NpYa6GptxlhvC26OJhy01eOwgwHZEe5Ioz2I99xJoo8dSb72xBzeTZjHTsIO7SLcy5ZwL1u89xmSEuKEMNKN5CBHYg/vxn+vIdGu1lSlHiUv0ov8qCNIQjzJ8Hchw98FQbA7qf6uRB2yw/+AOYcc9LE3U8HWTBWn3frsstRGT0sBbc2tqKrKoaC4HgXF9SirbkZZdSNKKhtQV9+Cob4KNsZaBHoewG2PNV7Ou7E23o7HAWssjRTZYabK/j1GOOzS4ZDLDhx2GmCoq8Q+BwuCAzxISwrH02Mvqclh/PF3n9DWVEFLQwV/+eF3fPDoLhdPHeeHb75CkBxNWmwIf/vhNV1NZUgFUdQUCxjuqqIoKwY/t13IilfBgD9uZayziqnuGgYaCqmUxDLUXEhnZTYV2dF0VAjgx40M1EvpKM+kVhJPaUY4BclHVy8pt5bSVJBKflIQ9TmJ9FZL4LUysrwEitKOUpEVQa00loqsCEozQ1dXfkI9aM5PobNUQHtxGn1V2bQUJCOTxpEWtB9BqCu1okjai1OoygqhOjsUWU4UJWn+ZIUfRBx1CEGo69rKU3lGMOUZwUiiPanOCqc4JYAqYRjT7cX0VGQy0ZzPUJ2Y/moRDZIE6rJj1yBiRJbPif56zo40s3xyhCszPVya6mK+r462kkxyEgMQRB4mJzGACmEU9ZJ4Oosz1yCiKS+ZhpxEZNIE6sRxpIe4kxzoQkqwG0XpoZQJIxlrLWFAlsfiUAO99TlUSmIRRHmTHOxObnIwg41FXJrt5/riCL11+fTU5lGfn0FTcRbXTs/SKytltLWSY111TLRV0lEupiIrbk2abivNZlBWRHORgLQQT2qlyVSJEtZuRxSlRXBmrIPemtXPLRMlU56VREO+kI7SHFqLxNRJ0qkQJFKdnUKtNJ3uqgLay3PJT49CmhpOVnIIYX7OJCaGkpefTlVFDqPDbQgyYigrEXFsooeMtChiI/1pb66ko6WKlIRQrl5cYG5qgJpSKTGhPoQGHWJ4sIW4mEDE2Yl0tNby4uldmurLiI/w5/q5eY6PdNBWmUd9birdZeLV5EdWxGB5FuO1EoYqhPQWp9FVlEJPSRqDlULG6iRMNuQyUSdluDKLgZIMBovTGchNpj8niemybM40lTGSL2CmKo/+vAymawuYkxUyVJbFVH0+PUWpNAojac6OplEYSWNWOA0ZIdQmBTBcnMbKdDuj1Wl05IXTkOlHS1YgvTmRtInDKYg5RKyPPVX58YwM1dHZU0N1fSGDI900NNVx7txZWurruXb+JBcWp3m2ssSr5/fpa5cRGeKPNCuN6ckhVu7cYOnGZc6eWeTxo3vA/+E//+uv1MuqmTo2xicfveD6lfP8/OdvuHLuGHniSJJiXYkK2U2BxJe+tgyGu0VUFEWQnuCJy15jYsM8mR7uIl+aRlWthMKyNA4ctMLIXAldgy04Opmwc7c2+51McXQwZK+tHvY7tTnsakNkoAsVOUnUFApRV1VER0sdWV0Nd27f4uKF8/j6eLF162YsLfXQ1lFj46Z1pKQkcf36NW7cuE5qajJbtmxCUVGOzZvXk5aWzNLSDW7dusmtWzdZWrpBamoyv/71v6OgII+7uxvHj8+xvLzM3NwcDg52KCltY/duGxQU5FlevoNYLEJZaRsKCvI0NzfS29vDxo3r2b17J3fvLuNgb4u1lSkW5kbs3GHFzZtLHDzownY1Zfp6e7lz+zZ37tzm4sULZGamo6qiiL3tDmQ1BRgZ6uHh7sbi4iL37q0wOzuDjbXlvyDinzmTk1MUFZUwNTXD6dNnkckaaW1tZ2pqhrNnz3P58lXm5uY5ceIUg4PD9PT0MTMzx+LiSR48eMSzJ0+5eWOJxfkFpiaPcWJhkWtXrrJ0/QZXLl1m4fg8F89f4PbNW6ws3+XunWUePXjIp68+4Y/f/IHfffXlmmfwtmHpq88+5XdffckP3/7x78Tnn77/099VtP785x//zmH47pvfryUNb5OFf1xHeptYvF2Peleqfhcg3noSv//6q7V1qDdffrF2aO7hyl2Wrq6uFp09eYqzp8/Q2d5BWUk5g/1DTE3NMDQ0QldnH22tXeTlF68mELWNyBpaKa2oZXBkkrHxaSYmZ5mdO8HI8CTH505y7epNJsankdU3U1dTT01VLbWVVbQ1NTM5PMqZhROcWVjg+LFj9LS3sDBzjJXbt1i5fYuTiyeYnp5lemae0bFjeB72JTYuif7+QWqra+jt7ODGlct89elL/vrDd3zz+kv+z3/9B7978zVffP4pLz/+kK+/+oKLFy9y7NgxZmdnGR8fZ3pmjonJKdIzBBibmOF/NJT9bh6kZGZx68FjhPmF2O53Q9vEGkVNIxQ1TFFQN2OTkhEbFQ15f5su7yno8P42bdYr6bJRRZ/NaoYoalqgprcDVd2dbFYzZd02QzYoGbNJxZT1v6xBySnro7jdCD2jHaQLpJw7f4X+vmGio5MJjs7AbJcr8oo6bNumjorSdtJSUnn+9AVLd1Y4fvoyccI8TPa4YeRwEKsDh9Gxskde05CtGnqoGFigZ+3AVi1j5FR10TCyZut2XTSNLImIT6Wxo4+45HTMrXeiraNHa1sHLS0ttLS0MD8/z+TEDHn5Jex1Ooi5tQMahlZomezA1tmDoZlF6lu7EecVYWW9Az8fX5Zv3ODh7Zu8evKIp8u3V2tdH9xZbWZ6co/nj+7x5P4yzx6urCYSzx7zwdNH3Ll9kyePH/Li+VPu37vLwwf3uHXzBk8erPDs0X2ePnzAo3urKcX9e3e5cuUK8/PzVFRUERsbz2Evb7x9/EhMzSA1M4uUDCFtXb0M9A0yNDBMT1cvRQWF+Pv6YWVpjpGRAdY25iQkxhAaFoieoRbaempY2hijprGVjXK/Rnn7RjYp/htqWutQUvwf2FppcHifBZFH9mFvrIKu8m8w0t6EutpvUFH7DTp6m1dTCb0tGOttwdxo2xpEWJup4LLHCDc7fQJdLEkJ2EeS317C3SwIcDQgyMmEuCN2JAcdINLLDp/95hx00MPP2ZQo713E+tgSfWQXwlBXKjKCKU3wI9V7D6IgF8RHXckOdEUQ4ExmgDPpfvuJdbcj0NEUj906eNrrc2SfKV5OFhywM8TGRB0DLQU01eVQV9+CsvIGlFQ2oLp9M9s1tqCuKY++oQo2VnoYaymx00SbvTZG7LUxwMFGH3sbHWytNNhprsYuK3X27zFiv4MJu620MDFUxkhPmeH+FnLFKbi52BIT5U9rUxWnFo9xa+kqt5cu8+O3v2fl1lXmJoZIjDqKt7sT4wNt9LRUUSxNQSqIIiHcC0GcPxkxvqRHedPfVEx7tZQeWQH9sgIK0sIQRHtRl59ET42EpqI06nLj10CCb7cgy0ugrTSdH+ykBgAAIABJREFUMkEY5cJwBmU5dFdlUZYZQY04jq6KbGol8TTkJdNRJqQ+J5FyQSR10gRaizNozE1a8whaC9PoKEmnJjsKSbQX2RGHiDq0k5xYL6qzwqnIDKEqK4R6aSTFqX4kB+wh3tueOnEM7cVp1IqiqZfEUp0VSVl6CPWSWDpLM+irymZElstQnZSuskzailLprcxivKmAloJUCpOCKM8IZ6BGykxHBSf667k83c3tkyPcmB/g3rlJzk600VycTk5iABnhh0gL90AU60O9JJ6+ChHHmkvoqxAhkybQUZJJf7WEprxkYr0dEcf4kBF+CFl+MhXZ0dTmJNBTI+H0WAsTneVUSeNIC/Mkxnc/iUFuVIjiGGurYH6wiYmOKpqKBbSUiuisyuXMzAi9slIqRInMD7ZQJlg9DlcrTV6DhK5KKa0lWTTkp1OYGk5+cigVWXE0FwmQ5aWRlxRCdrQfuYnBFKZHUZ6dQI0khWpxMrXiNOqlGdRJ0qkUJlGcHossT0B7eS499SWcnRlkarCVQ047SI0NpLK6gMhof86fn+f+/WtERwchlaZTUZpDSmIEoUGeLMwOc+vKKc4tTtLeUM75E8dYPDZIdIg3ngcdcLQ3p7xYxOnFCWaPDfJw5TrpCRGIM+LobqqioVRMe3ku3ZVSmnLT6C4VMllXwECZkJFqCSPVEoarxPRVZNFTJqCvIovhWikTjQWM1kgZrZYwWilmvELMZJmIsWIhI7np9EuS6ROncLlbxlipmP6CTJqz4+kuTOPqWCtdhWk0i+NoEkXTnB1NZ24indJYZKlHGS1O48F0B/1FcXTkhdOZE0ab6CgN6f7IMgIpiPMkzHMHoX4OXL82w8mzE9y+f4WPP3/BwFAvX3/9FZOjI5xfmOH4WC/DnQ1cPTPH/EQ/wpQY6srzWbp6hkcrNxkf6aWkJIeE+Chm5yb54advuXT1HJevXmBmdpJLl8/y7bdfMtAnoyQ/kaLcMJJjnUiOdaRY6kdzdQKL0zIkmQG47zfH39MRJzsLrl89Sd9gPQ7OpvgGOXHgoBWmFipY79DAw30H3oftOOrniP9hO1JjvYkKOEBLlYilM+NU56WQGOqJkZ468nIb2LplIwpbN6EgvwnbXcYEBTliZq6EmtpWfvve/+S993/Ne+//mnXrfsMW+XXs3WPMNoVNbNr0Ppvl1iMvvwl5+U1s3rwqTMvJbcDt4F50dbXQ1V09AGdgoIu6uioJieEccLZj/Yb32bZNHoWtW7CxMsdAXxsVFUW2yG1EXn4zG9a/z6aN65CX38zunYYE+rmirKyAuroK2trqaKirsl1NCVUVRdTVlFFRUmDbVjnMTXS5fmGG//7Ll4wNtmG7yxozE0NUVbahoqSAprrKvyDinznt7Z10dfVw7twFenv7yc8vZHx8kkuXrrCwcIJjx6aZnT3OuXMXmJycYmZmjlu37nD9+hJLS0t89smnrCzfZX7uOKPDI8zNzHLl0mWWrt/g6uUr3LyxxPLtO9xfucfK8l2Wb9/h3t0VPnj+gi8++/zv6lvfytNvq1r/9Idv1h7m3z7kv7t+9K4M/e4NiLeexLs+xFuf4i1ovE0g/vOvf+Fvf/lpDSbeFa3/+uMPa+tQbw/MffziOS+ePObendtcv3yJ65evcObESY7PztHS1EyjrImpyWlGRsZobW2nrrYRoUBMXn4x2aIcfHyD8PENQpxTSGFJJS3tfZSX11NX10r/wCgnT5xjcmKW3Jwi0tOEuDq7ERocRkFOLj0dnSzOzHHuxCnmp6YY7e9ndKCXno7W1X9oZ89x/vxFFk+cYXbuBGPj0yQlCZBIC2ht6SQuLoH62jpWbt/ii1cf8beffuA///pnvvvmDd/8/g3f/+lbPvrwBY8fPeDChQsMDw+zsLDAmTNnOHHyNAuLJ5E1NK0dXQuNiiUoMoaekXESBWI0jSyx2eOKnLIum1X02aRkwEZFQzZsM2Cdot4vo8MGZT02qRqwWc0QBQ0T5DXM2KxmzAZlI9YrGrFR2YQNSsasUzRg3VY9tqgYsElBi83yaoSHx3Pu7CUunr/EwOAYFbIuIpPF7N1/GI9D3kRHxtBQL+PW0m2u3LhFalYeu1282KRhykZNU5SNdqGoZ8nm7XpsUdND02wX5g4uaJjuZJOaHvKaRmxS1kZOVRfz3Y44HjyCnZMb8kpqmFlZMzw8ysmTJxka7Gd4aIC2lna6u/oRSYuwczqEmr4lGia7Mdq1j+hUEYvnrjA6OU16ahplRYVcP3+WW5cv8PGjBzxdXgWIFw+X+ejJvb+DiLcg8fzxAz5+8ZTbt5a4t7LM0yePWL5zi4cP7vH40QNePHnIkwcrPLq3wtOHD/jg6RMe3F/h7OkzDA0N0dvbT0FhMZFRMeyy34uOgTG6hibstNtDXFIq3Z19dHV009LUSkVZJRlpmQT4+bNnzx4sLMzw8vIkPCKYAy772GlrxY7dlhgYa6GhrYyC8jq2qbzHds11bJP/FRb6CjjZ6BB2yB4PW0McrTTZs0MLQ51NqKn+Bg2t9ZiaKOJgr4+jnT5mBopYW6ijpy2HpZEi9tYa2OjLY2+kgL+jERHuNoQ4m+LroIu3vR6BzmYEH7TBz9kcLyczfFzMCfXcQYT3TmL97EgNdkIS7Ulhoi950YfJCnIm6ZAt4qOuFEX7kBtxGGGgC6k++0jxdiTRey9Rh1bTjQBnK9wdjHG01sbaRBUjHQW0tsuhrbkVNbXNqKhtWgOI7RpyaOkoYGSshomuGjbGOthbGuBgY4jjLiOc95ji6miOy14TjnjswtXJDCd7Y2yttbHfoY+DrRHzU/3MTPZRWS6lujKXi+fmKSkUkZ+Txf/+X3/jD2++4tUHT+lorMHHw5nstDiqisVUFYqYHeskVxhHeUEaTeXZdNTmkp0QSLkkgcbS1Z75tvJs8lJCECf4kZMcSGFaCMUZYZQKwqjNiaO3RsRUZxkN+Yk0FiRRJgijIiuCrkohbaXpVGZFUydN+MWZCFvzCKqyY2gqSKWlKH217eeXBKKjJJP24gwacuKRxhwh3nsPib6OFCb5US+JXj0eV7nauFQrDicnzpOUwL2IIj1pzk+iKS+RktSjlKYFU5DojzjqMIVJAQzWShhrzGe8qYDBWgmdpRl0lKSvgUVmiDs5sb60FaUz3V7O8e5qTg81cnm6G1YsuTE/wI3FQRYGZbSXCylMCyH5qCsJQc5I4v1oykumtzyb8YZCBqultBam0VW2WotaL4knJcgVaZwf5VlRtJRkIIr1IT/lKCPNRUx1VbI40khjcRqiOH+Sg91JDnYnLyWEtnIRg43FNJcIqRQnUC1NoUKUyMxQJ+1V+UgSgmkoFNBYkEFrSRbtZaLVFaUyEZ0VEpqLBFSLE6mRJFEjSaIhP33tNWl8EFlRvkjiAinKiKQ4M4oyQRxVoiTqpWk05mUiy8mkRpRKtTiVpiIRTaUSvv/qA75//RH15RICDu8jPtKHppYqmlqquHTpBDU1RfT3t5Kbm0lyQjjZgkQOuTkgEsRz8dQ03S3VFErSGO1pJleQSEZCKJnJ4VSVSViYHaavS4YkK5nq8jySY0JICPenIk9IcXYijYXZ/z977xUUZ5pu6U6MOXtXly+VDAKBBMILEJIwQniE997bxCRpSJ+QJCTeeysQViCEJJABeYOQkHclW75Uvrva9+6zzczEzInnXNBoqveey77sizcyIvOPzD/+yIvvifWutRhqKGWgSslEg5ZjHVUcatQwVqdkrFHNWKOa0QYVB+sUHKxTMNaoZqJZy1RzKZMNasZrFEwYZExWlDBZLmWiVMyIRsiQWsihKhWXD3Yw31XDaLWSo51VnB5s4PxoGy2yLNqVubTJM+lR5zFcVkBPSTpthQn0yTNoL0mgRRxNpyyeLnkCHdIEOpVp1IriKEj0JDrUmQp9IfnFicyfmeZ/82+8+vZznj55zP/6t3/m1qUzzAx1oS7KYrSrkSe3r3D6yCi15TIkhWkU5SSRFBdMSmIElpbGBAZ5c2rxGHcerTB66CCGukq+/+XXPH5yi5paJefPTtDeLCUv04vsVDdKCvajk8dSrcukq0lOUU4kUSEexEb6U21QEBzhTmZBFKlZISjU2ezzsiE2xpOw4D3kZoSSnuBHVlIABlUuJYJYitJCKRWlIs6KRCNMRJjqT3q0FxJBHJL8OAqzwyjMCyUlyQcvL0vCIlxx2rkFRyczbO02s2vPNuwdNuHiZs4OByNc3Lbj4rYdX7+dWNtuIiDABblCwMhoFwdHOhAKM1AqhYjFeTQ1V3Lm7BFiYv0QS7LIzIplZmoYRUkB168uIshOIDE+GEFOPEpZDj6ejiTG7ycu1pu0lABamuSMjTRRXJSISpmDVplFcX48GSnBiPMTkYnSqdWL6G3TMdJbQ09rGQPtekrl2Qz11KNT5ZOZHEKZIvvvEPG3nNbmFuaPz3H92jI9Xd2Ul+mYPjTFqRMnGRk+yMn5E5ycP8GVS5e5evkKD+8/4KsvvuTpR0+4f/ceL549587tm1w4f5bFhVNcuXzx9X72qZPz3Ll9k3t3b68WsN1a4ebKde7fu8MnH7/g229e/VUC09pa0s/jWtc8Dj8HiZ/3PPy8GG4NMNb8Fd9//eqvomDXPA4/N1j/HCB+rkasKRlrEPH916sm8M9evuDl0yc8uHOb5SuXWbp0mRPHjnNwaITmxhYODo0wf/wEvT2D1NU2Ua4zUK4zcHBkknJ9NTGxSbjv9UZQKEUi0yIolJFfJCcjW0hsQjoyWSnVNY0UFojJyc7H2WkXCXGJVFdUMnJgiOmxMcYOHKC7tZWGqir6uzvo7+5gcnSE2ZkjzMzMMnt0ntnZU4yMz6CraEBdaqC6poHAwGBqq2v4/LNP+NX338D/9z/43//jX/nu1Rf805/+wD/96Q+8eP6U27dWuH37NhMTE4yMjLC4uMip04vcun2X5y8+pqe3H6FEhn9wGL4h4Ug05STnFLHOxIJt9i58YGLDu5us2WDmyLvG9ryz2Y53NtvwzmYb3tps+Zex4K3NFnxgZsNbm1ZVijc32fCO8Q7e3rwKEW8b2fL+Znve22TJmx+YYGRiQWGRhBMnTnH+3BmuXFliev4cRQo9Ds4eJCWns3h6gedPnzF3bJ4icQk73XwwsdnDu2aOvG/hzHrLPXxo7sTG7Q6Y2e5mvbk9lrv2YbFzLx+Y2fD2ZgvWm9vz4TY73jUyZ7OFHV77w7Cw2UFsYhInT57mxo0bTE9N0t3eRktDPWNjE7S09+HqHYqJnRsmO/ZhZOuK5a591Lf1MHv0OKNDBzgzd5TlC2e5d+0qnz55xNN7/wcgPnv2kE+fPuDFRw949uje65Wml08f8+rzT7h18wY3rl/jwf27XFu6wq2bN3j65DEfPVjt+rh38zr3b69w9+YKly6eZ3bmyF8ihnuprWugpraRjOx8nPfsxdzaHit7Jzz9Ahk6MMbw0Bg93QPU1TVQVlZOSUkJGRkZhIWF4OvrTWpaIskp8fgHeLHP0xUfX3d8/fay0egd3l/339hs/AbbjN/Ew9GUUDdbMkI9iPd1JtLTjv1u23G0+QCLbW9huuUNtpq9yV53K4J8d+Jka8ROu81YbX2PndYb2Otows5t7+C89S1iPa2RJvtSFOVOeqAj8T7WxHjbEOlpQ6iHJVH+O0iJdCMlYg8JgY6khe1GlOKPOjsMeVogsiR/lMn7KQhxRZW0n8q8aCpyo1CnBiFL8EMc540wzgtRoi/5cd4kBDjju3Mre6w3stN6Ew6Wm7AwW7eawGS27mcqxAdsMXufLWbvs3XbOrZv3YidhTGOliY425vhsceKQB8nwgNdCAvcRUTgbtydzfB0sWDvLnNCfHfj7+lIZ6Oe2UMDVOpK0OukDA+0s3DiMP1dLfz6h1f89z//if/5L39m4fhhxPlZtNdV0FarY/pgD1WlIsSCJBSiNPSybKYGG2nUFVOlzKNZL6a/qZRGbSF1KgGteiGawnhKMsPRCZOoECdTWhhHgyqbsbZSOisKadJkUyNLpVGdRYe+iG6DiN5qCfz+PRpVeVRJ0qkUpVIpSqWmJJseg4zBOjXNmtW1n54KMfzxHQ7UKugqL0KbG4U4KYAyQQy9lUIGaySMNCoYaVTQWZ6HvigaWXoAkhRfqkTJ9BnEtGkFlBfEoS+MR5sbhTw9hIqiBKY79Rzrr2G2t4qDDUp6KorpM4g5UCvjQK2MktQQqsVpjDRqONZfx9xQE5dnB7m1MMnS8WFunB7n0tFBZvpr6amVUVmSTmHyfgqT92OQptNbKaG/UspYo5bJFh1DdUoO1CpeJzRpBXGocqKpU+ZQr8pFkx9HW7mQS0cHGWktY36sdfUZFyQiz4lBlBaGLDuaGkUebXoJZcJUDCXZtOgk1KkKOTrWT0+djpyYALKj/ek2yBlu0nGwuZzeaiXdBjm91Upay0RUiDKokeXSpCmiQy+lTSemTiGgUpxJpTiT6pIcquW5VEozMUiyqFfm01paTFuZiBbN6jSoiuir01KYEsn8ZD93lxaQ5Cfj7W6HRikgNjaYnJwkzp+fp6+vhSPTBykvLUEly0eQnUBxXgp56bFUakRI8lPRq4Q0VaooyU+jVCrg2sV5Whp0yCW5KEsE6DQSBNlJ5KbFkRgRwHBXI6enDvD46iIPLx7nWE8DgxVSRqoUjNcpGW1QMdqkZrxFy3iLltGm1TW1kUYVY41qDjVpGa9TMmIoYaRczJhOzHiZmIlSMWOlIkbLJDTmpzFuULFyeJivV87y6uZZTg0101laRIc2n/7yYtoVWTQWJ9MpzaBLnE5DTgw1GWHUCSKoE4TRKoqluySRLlkSfaXZtCrTKMkKxNfDnIKCSA4f6+P+02vMn55i+cZ5Ts4dYWpkgIHmKspE2XRUKbl57iiX5ycYbjNQoykgOsiF+AhPEqN9aKhT477XnmJxFt7+e8guSGX3Pkfi0qJp7KyjZ6CJx0+XeXD/HLnZQTTXFRIb5kBuyj70iiSU4lg6G2UoRMnEhHkQFeZNUnIo4TGelGhzCQzbQ1DoHhKS/IgIdyMp1gtBRijy4iRyU4MQZoaiKIxDmheFOCcCUXY4BWn7yY7fh04cS3e9hGZDAbKiGMRFUcikSRQURBIa7oLLXnNc3C2wsd+A0y4zHHZuwcffiX1eNtg7bCQ41Blb+/XExnvh6WVPd08VDY1lXLl6khcv7zA61oW0JAeNVkhvXx2ubpYMHmhCLMlAJs6jq62WgtwkGmu1/PanzxALk5FJUinT5lJUEIVGlYZMmkCJJJ6WphKqDQX0dpdSIoqlobIQjTSJnkYlx6c6WD47yZO7ZxnurEBRnMRwZwVtdXLaa2Q0V4upLRUgyY/8O0T8LWegr58jh2eYmT5Mc2MT5WU6Gurq6e/tY/rQFHdu3ebUiZMsnl7g8cNHfPfNt3z1xZc8e/KUT15+zN07t7h9a4Ub16+xcmOZu3ducffOLa5eucTJE3NcX17i5sp1bt9a4fryElevXOLG9Ws8+egRX335+V8pBGvqwc/L3NbM0n/+w+//w0H///3jH157G37ukfj9r3/ipx++fw0ia/Gxv//1T3+V1PRzWPi/pTP97qdfvV5n+umH7/n+61d89dmnfPzsKQ/v3mHl2hKXz1/g0Ng4bS3ttDa3ceTwLFOT0+jKKtGodZRIlUwdOsL8iUWqqhuQSJVERsWTlplPQ3MXbV1DqMtqCAiKxsTMhoCASIqKZISFRuPqso+8nAKqDTUcGhvn6OEZDo2McLC/n9HBQSZHhhg50M/JuSMsLpxibGyM4eERTpw8w+HZ0+gNTaSk5+PlG0xmloC9Hp6UarS8fPGEH799xb/8+ff865//yE8/fMu//POfefXVF6/TpVZWVhgbG2NmZoYTJ04wMTnFmbPnefHyE+7cvc/o5DSZeYWExSaTnFNEfIYAJ3c//vNbGzC2dOadjVZs3OrEB6aOfGDqyPtb7FfVBmMr3jTazhsbt/KPG8x4b4sVb27axhsbzXnb2IZ3TXbw5qZVReJdY3u2WLmw2dwJeycPYhPS6erqYXJijM7WJkZHRzl+5jLtgxNoyqvp6u5l+dpVlq5eprxMh63DToy22qyqHlud2GS7l/WWLvxi46oyYmThxFtG5qw3t8fcyZ3NNs68Y2KNkfUuzOzdeMvInE3m9gRGxePu5UdWXgGnTq0CzPzRGQ70ddPb2UZjfQNiuRZLp71sc/bFxMGLDTaubLRwIiw6kWPH5rh0doEbF8+wfH6Bjx/d5dMnj/j0ySM+fvyAz5495IsXj/ns2cPXpuqXTx7y/PF9Xj59zJefvuTqlUtcunieO7dvsnT1Mis3lnn2+BGP793m/q0b3F1Z5sbVS5w5dZIjU4eYmjzE0aNHqatroESmorK6Aa3OQGxSGu5eAVjZO2Nh44hGq6e1rZv+gYM0t3SgL6+itFSHUqmmuLiY/Px8RCIhxcVFJCbFkpQYS7FQQIVeS2DgPjZu+gWmJm/jaL0RfxdLIvbak77flcwgV5L378bX2ZSdNuvY5WCEjfUHrP/wP2Ox9V08XW3Yu9sSVyczHLavY7fNBjydTHC3Xoeb5bsk+dpSnhtOhSAScaI3mcE7SfC3I9rHhlAva2ICnciI3UdCmDORfrbE+tuTG+uBND0QaUoAogQfJPE+lMT7okzejyYtmNKMUMoyw9Cmh1Ac40lGgBOCSHcEUXtJDHDCy9EYx23v4bB9PQ6Wm7D6SwLTtm3rMTF9H+Mt72Fi+pcxe4ctpu9hbrqe7WZG2GwzYoelMW7OlgR4OREasJtgfyfcnc2wNX8PV6ct7LI3ItR/F8E+uxDlJNFer8PPaxdB/m7s93Vj+coif/79r/j+1adcO3+GZ48ecHCwF0lBNs1VZeSnx3Hh1GG6m/XcWjpBhSofSU4M7dVyDIpcysTpqIuSaSgTUinNpEqWTX+DkgppGpr8OOpVuTRqcikrikdXFE+zNo/+Wgl1inQMkiSqpMlUiJKolWfQVyNlrK2URlUedfJsmjX5fzFhZ1Anz6WrQkpvlZzeSgkD1TIO1CoYbdIyVCenXpZBjSSVgWopQ3UlDNfLGKgW06TMpFQQTkmaPyVp/igygjEUJ9FbKaJTV0i1OIUqUTJlghjKBDG0aQUcatdxfKCWo33VDNXJ6dQVvp5mVQ6DNav3cKBWwWRbOfzufa6fGOXRpaPcWpjk2okRzk73MNxaSp06F01hPKL0EBR50TSXFtBnkNKtK2aoRsFki46RRg0D1TLatAWUFyRQUZxCk1pAZ6WY0sIE9KIUuqukLM0f5FC3gckeA3XqXLSFSWgKEhGnh5OfsB9JRiTq/ESUefGUi9JpLhNTry7i+MQggy0GhCnhFCWHUSvPe5281KGX0lomor1cQq08D3lWDNr8JGrlebTpxDRrhdTK86iV51GvzKdBVUCNIpcqeSY18hzqVQIalALqFQIalPk0aYqQZsYw0FTONy9us3JxHqUoE0FmNPExfowMtTA62ktnZz03blzg6tVFDHolrY16+rrq0SmF1FeqiA72pLe1Cr2igGMTA1yYmyAzNhCdTICkMI3GWi0HB9uoNajIyYgnPjqIUrmQWp2ciydnuH/lNB/fusythWkOtVTSqS7gQLmEqSYtE81aJlpLmWgtZbxFy0iLhpEWDWPNGsZbtBysUzBSLWO4QsJIuZjxcgmT5VIO6aRM6EoYLS1hokpNe4mAMwfauDrVx+JIG5/dXOTxxVlaVbn0lAvpVAtoEqXQIkymWRBPU04sncXJNBdE01wYSXdJIn2KFPoUKQyWZdGuTkORG0xa/F4aGsQ0tanJyI1EpSni1sp5PnpwB7Uol28+usWpsS6atIUcbNFxfLiFWlUO+cn7KRFEU1tegLQwHpk0hdb2UnwDdmJuu5Fde20xtzPGK8QdC0dT2vvqmJ4dpKpGwsx0J73taoS5wRRnB5Ea5U5zdTHDfZUE+TkQGeZGWmowHvvsSUgNJC4tEHcva/Z529LWqqVEnIJBV0C1rpC8tGB0igzUkmRqdPnU6PIpzg1DLIhAUhBOToIHogx/FAWRlOSHU5QdgjA/HJEwloKiaMKj3fH0s8PLfwf2Ozfj7GrOLjcLgkJd8fJ1wNXdnLAIVzy9bQgI3Imnlz1mW99j67Z1VFTKuHDxOMWiDNIzooiK9iEich/hke7IFBkE+O0iMzWGptoKqvRKDOUlHBrvQqvKQSSMJz8vHJUiheoqARJxNJUVWRQLI5BKYqisyKGzVUZLrRBVcQwacRyKwhj08jTOHhtgsE3HcGcFQx162qoldDcoaK0qprWqmDpdzt8h4m8504emGB8do6WpmUp9BbrSMko1Wgb7B1i5foPlpWucmJtn7thxHt5/wKsvv+LFs+c8vP+Ah/cfcO/ube7eucXNletcW7rC8rWr3Fy5zq2bN7i+vMSVyxe5uXKdu3ducX15ibNnFlhcOMXS1cvcv3eHb7/6kl99/93rQ/u/T0JaM0L/3yBiDQL+/cF/bUXql999+7q8bu27f/z2G77/+tXr31xTKH6+ErV27ZoPYg0ivvrsU549fsSDO7e5feM6N5ausnjyFAd6B+ls72Jy/BBnFy/Q33uAzIxccrLzKZGqmDo0S3fPIDK5hvR0AUlJWSSl5tDc1kteoQyp2oC2vIG0rCJ8AyLY4+bN/sAwKvQ1KGRqOto6OX5kllNz8xybnmb+yBGWz1/g0d1bXL96iZvXr3Du7CJTU1PMHT/F9Rt3GBmfJT4xFw/PEIxMLMnJEVJYJKaro5NPPn7G7376kd/+9D1//sNv+cNvfsWvf/oljx894MlHjzh/7gwLCwscP36c06dP09/fT1d3L6dOL3Lh4mVurNxi6cYtDoxOIlKU4uoTRHRqHjkiNZZO+7Db48v7W+z5xw+3857JDt4z2cG7W+x4d4sd75hY89ZmS940Muf5x9d0AAAgAElEQVQXm7bxlvHq65tG23nHxJa3jGx5Y4MVb2yw4p3Ndphau7LXLwKJXEdnzyBHjhxheKif8lIl1TUVVLW0IS2roHtgiGvXl3lw/zYrN5Y4PDWNvqqWff5hbLbaxRtGtmyw3oupgy/rtu7mrY22rDOxX02AMrNjm5MH23d5rd6jmS1G1rt4x3g7b20ww8zGCXNrB7z9A5mdneXUyXmWLp3n9NwsU2PD1FbXkF8sw8JpH2Y7fTFy9MN4hzdbbN3YHxrNnVu3+eTRA5YW51k+e5KvXnzE88f3+erTF3zy0SpAfPHiMZ88uc/HTx/x+cunfPbiCS+frK4rPXv8gNOnTrBw+uRfgfjdmyu8+Oghz+7f4d7N61y/cpGzp09xbOYwM9OHmZ09xtCBUURiGRKZGrmqjLjkTHa7+bJl+w622ezE0dmdxJRMdBU11Da2UFvXRG1dA5WGajQaDVVVVchlUuQyKVmZqeRmpqGUiZiaOEhtVRnOTuZYb1/Pbmsj9tka429nSpy7PcXRvoji/Qh2NcfVfiPuzqa47DbF1PgXbPzwv+Bosxkfdxv277PD08kUd5tNeNob4WO3EU+r94ncY4oozoOK/AiK4/eRHuhAYoA98YH2RAfYExvsSHKMK0nRLsSFOBEdYE9K6C4Kk3yQpgciTvQmP9wFWZIvqpQANGmBaNIC0WYGo04PpDjGg8z9jmTu34kg0p2MMFdC3a1wt9mEs+VGHK2MsLPehI2VERbbN7DF7H02m7yDkfHbmJi+h+m29zDb+gHbt23CysIEW0sTdthswcXZEu99O/DbZ4+XmzW7d2zG0Xo9e3ea4Wj5IWF+u0iN8aM4M5Y6nYw9DhZEBXtRoREjL87l5OwhLp85QXxYIG21lRybGkcnFzM3eRBVcQ6LR8c5e3yc+el+ehu1dNQoUAtTyEsMpCgtjNyE/dRqCjCUZFGSFYVBloG2KIEKcSodFSL6aktoLhVQKV4FhoE6KVXSRFS54cgygxEm+SLLDKZJk8tQo5JOvYhqaQaNqny6K0uoVwgoL0qlUVXAQK2KQ+16xlvKOFCrYLBGTp9BTKMii0ZFFiONKobrZRxqL2WoroSKojhESd5IUnwpSfP/SxpTzOsVojZtAfWyLNTZUWhyounWizjYoOZwl4EjPdUM16voKCuiSZlLrTSDiqIkprur6K+RM1CrYKrLwNxQExdn+rm5OMnts1MsTHZybKiRprIChKlB5Cf6U5IdgU6SSrOukP6qEnrKRa+jYUebtAxUy2jV5KPLj6e8KIkTB1uYO9hMaWECmvw41IJYRlrLODJQR3+DkmpFFrriVHTFqYjSwsiK8iY72pfcWH9UggRUggQqJNnoxVkcGx9gpLOOarmAriolypw4auV5tJdLaCktpkFVQK08D40gkfy4/Wjzk6hTCF5/XivPo1KcSbkwjdLCJPSiFGoVmTRqBNQpc6iSpFMlyaRWkUujpoCZgUYWDvezcv4IHfUapkbauHJuhkB/Zwry42hvr2V8vJ+DBzpZODnD5GgPZ04dpr5SRYW6mPT4EDLjg0mO9EOen8SBFgPS7DiK06PITQymUiNErymmqqyEclUxxXlpVGpL6KivZHygnd988wlPVy5wfKiTvko5fXoZB6sVjNeomGxQM9lWzmhLGcONGg7UqxhqUDPcqFktBWzVMVglY6iihIOVMiYqFUxXqThsUHG4QskhnYwhlYhjLQb6NCJGq9V0lYk4UKPip+c3+LcfntOkzKVFmUOLLIsuZR59ylwac2MxJIfQlBNNe1EC7cXx9MmS6Zen0CNLok+TTqsyBWVuMAF7TREVR2KoFpKRFUJaajClCgFfvHjCq0cr/PN3L2gtLaQkI4QGVTaV4kRq5WnUqTIoSPYiL8mTnlY5fl7bCQ11ZrfbVly9rdlm+yE+4W5stl5HYJw3XkG7EUpTOTjSwuMHF+hpLaO2vAh5QTwaUQolhfHo1bnkZYYSHemOu5s5Xr72xCT6ER7vjc9+R/z2O5GVGYqoKIEyVTbtDUpyUgIY6tZj0OZSqkilqaaYIkEYKQn7SI51oyjdD3FmANLcUBSiGOSiOLIz9xMX50FMnAf7Q5zxDnAgJHIvrt627Nlni52zGXvcrbGyM8J5jxnuHpYEBO4kOMSVuHg/YmL90GiFHBhqJTkljPiEIAoKk4iO8SYuwYf4RB927jIhcP8uhPnpnDgyyehAB3JRFqEBLkiFiahKUihVpaHTpNDfraK1sZjWJiEycRQ6TQqVugxqKrLRSKKp1qRysFPNYKuS3kY5F+YG6K6Tc7CjnGa9EHFWOA+WjnP2aC9qYQzd9aK/Q8Tfco4cnuHk/AlGhg/S291DV0cnXR2dHD0yy9XLV5iZPszZxTOcP3uOO7du8/L5Cz5+8ZJnT55y+eIlri8vsXJjmZUbyyxfu8rytavcuH6N5WtXuXzpAkdnZzh7ZoHry0tcX17i4oVznD2zwOVLF1i5scynL57zwzdfv15JWju8/3y96edt02s+iLWVpn/98z/9h/SmNTXj+69f8eO337xuuV57b7Vp+uvXIPFzFePf90Sswcw3X37Bk4cPWLm2xNKli69nfnaOA72DTI4f4vzZC1y5dI3e7gFSUzKJi01CV2agsaGNispaSssqiYlJISUlh9iEdBJT8+gcmKC5a5imtkEERUoCgqLx9AnBw8OfwKBwtJpyBvsPcH7hHNevLrF04QJLFy5wb/k6Tx7c5fG9Wyxfuci5s4ssLCxw9twlTp++SG1DJ0EhCXh6h7HHzZempi4Ozxzj4sWLfPzyOT/98C1ffPqc3/zye3789tVqcdmjB3zy8QuWrl7mzJkzrKyscO7cOUQiETm5AsbGJ5manuHY8XmOzp9i9NAMApGc//LWevZ4hyBSG5CW1hEck80O9xDe2mTDLzZY8eZGa36xyZK3NlvztrEV75hY8+4WK94zteaNTWa8uXkbb2224BebLHjTyIp3jO1XYWK9BRu27iA2WcDYoeOcOLnI9PQhDk2OMNTfRm9fB+mCArbaOxAQGkp3bxcXLyyyfO0yiwunmJ49jlRdgUdQAu9v3c375q5s2xnI9p1BbLbcyzrTnRhbu/DuFhuMbfdg4ezJu2Y7eMPIivUWjnxo7sCH2+z4xbrNvL/JlG2WNoyOjnLlwlluLV/h7Kk5jh2eZHxshKb2XrxCE9lk78lGB3+MHfzYYueB8x4vFk6c5POPHnDrwik+unGFbz99zvPH9/n05RM+ffKIL1485tOnD3h6/yZPHtzhk2eP+fT5Rzx7dI8vP33J/dsrHDt6hGNHjzB3/ChHZ1f7QOZmD6/+B26vcPv6EitLl7l+9QqXzp1lZvoIPT19VBnqyMjMpUgkQ29ooEisxtM3lE1m1my1duK99cbYOOwmMCyKjOx8ZMpSDLUN1Dc0UVVdi15XTolEiqFcR4momCJBDoW5WRw7PMnxmQkC/VzZtcMU312W7He2IMxpO7Eu1kii/SgI9yAxwAnvXSbstFnPbsfN7NphgsWWt7Hc8h7uTluJ9N1JsLsle2024G71AUE7jQlzNibWbSsF4XsoSfAiO9iJRB9rEgJsSQx2IDrQjsigHcSFO5Mc40pMqBPhfjZE+duRFr6H3FgPciNdSA90JD/cBUWKP/qccMoyQ5An+yFN8EaW7IM8xRdB2B4Koj0oiPEiJdiFIFcrXO0242S9GQc7YywtNmBptQnz7RswMX3vNUSYmb+P2bZ1mJmtx9LcGBtLE2ytjXG0W22v3uO4lZ12m3Gw+hAXR5PV/ozd5sQH7yUvKYSsuCCy44MJ8XUhIzGcH1+9YHK4i+SYEIpy0vDfuweVqIAbF8/Q1VhFX1sDR0b7mBnporlKzkCLjuGOSloNJUhyYpBkR1MmTkecFUVHtZzmMiHq/AQkmWHIciIpL06mUSOgrbyQelU2+uJE1HkRtJTmUlYYhTDJl4J4L4RJviiyQ2kpFTDTV8V4Wzm1sixqZTkM1qnpr1HRrCmirUzEQK2KkYZSRho1dJUX0yDPplaaRqUwkVpp2l9M0XKO9FQw3qKmSpT4fwAi0Yu0wJ2UCWLoM0gZbdLSX1VCgzwbcVIgwnh/GhWrSsNEq46Z7iomWnV0lRdTI0lHX5hIRVES7Toh7Toh423lnB5rXz3wDzVxZqr79RrTSGsZmsJ4kkNcyIzah1IQQ4Usgzp1Ln0GKYNVMiZbdEy16RmuVzFQvZrSVClMxiBO48xkF2Pt5Shzo9EJk1DkRFFVkkFfrZxqRRbaooTXSkRxaij5CfsRpoRSmBRMcWoY0swo9OIsquUCOirldFUpqZBkU6cqRJIWga4olXplPo3qQmpkuZQWJCNMCiEjzBNlTtxrY3WTpog6hQB9cTrqvAQUOTFo8mOoU2bRXCrAIE2lXJhAlSSdGnkWlZIMTk100VEtp6NGQXdLKVW6YuqqZaQkB5IQ74daLaKhQY9aIcRQIae/u4H+zlpKCtNRibMwqIXkJASREeNPbnwQenEW5aJ0NAVJNOkkVJeJkRSmUaERMzbYTrVOQWF2MrLCbMb723j19B43zx1npKWKjlIRo/VlzLZVMt1YxqFGDeMtZQw1qOmvkdNXLXsdKTzSXMp4SxmDVTKGK2WMVik4VKVipkbDkWoNR/SrEDGildIhzeOAroTBChkTzeVcnOrn1GgbU10GjvXXMVglo16USpMojV5FDs2CeKoSg6nLCKetMJ62olh6xAn0iBPoFMXRo0ihTZGCWhCMMNuf/b4W5GQFUlGRj0KSSlqsPw9uXOVAgw5FRjj6wliqRYlo88KoFsVhEMWiyt5Pqy4TrTActTiK1AQ33N1N2OdjhZX9h+zxtGSd2T9gu9cMI9t3sXQ2JjU3AoUyh6uXjjPUXcfMSBdnZoc5OtpJXKg7WlkGem0efn627NtnQWjkHiJi9xGfHkRqRjCW1h9gZ7sedxdzMhL9SY3zoSAzhAM9ehTieFIS9iEtjiE91ZegQFu89pqSEeeGNDcYRVEU4vwwctL8CQtxwt/fjshYDxx2mWDpsIE9ntbYOptg47SFrdbr2e1hx243Gzy87LC22YCnlz1yRTZu7jZERnlTUJhCSOg+QsM8yRPEo1DmEBPnRXJqACFhuwgMdsJlz1aqK1RUaGRcPjPHzaUFMpNDkQoTKc6PYqBHi1aZSF+3gpEhHWJhKBplPE31BXS1lVCYG0ClOpGG8gw6agsxKFOoK81mst9Af5OaI8ONnJjs4MbZQywtjHBmtguDMoVyWfzfIeJvOYcnD3HlwkVOHp9jemKS0aFhpsYnOLewyJGpaabGJ7h+dYlb12/w0YOHf2mYfspnLz9m+cpVrl65xNUrF17P8rXLXFu6xOLCCQ5PT9Dd1cb42DCLCye4cf0q9+7e5P69W9y/d4sH92/z+P49vv3qy9erRGtJSmsKxJpasAYNa2tHayDxc3ViTZX47a9+yS+/+/Y1LPx8fvz2G3753beveyPWTNc/VyXWfnfNn/H916/4/OOXPHn4gHu3bnJn5cbrw9qJo/NMHBzn5PwpLpy7yOLpcxyaOExZaQV5uYWUaisoK62ktLSKiop6ysqqkcvLSEnPIygsHomqErHKgKq8nqDIZKzsdhMelYxYrEIsUTA+NsWlC5f55NnHfPPlV3z+4gVPHzzg8e2b3Lt5nZWlS1w+f4YL589y7twFTp46y+TkUVTaKrx8wnHbG0iOQMLBg1PMzS+wtLTMwumTnFs4ydzRaR7cucmzxw+4fWuFixfOMXf8KOfPnWFubo6RkREmJyeJiorCytqWpORUJFIZlYZqxDIlEoWGnXt9+U//9W3e27wdz6AYFPomBBI9QXF5WO3yXzVHb7TmjY3bV2fzdt40seJtUyveMbPmLWNz3jW15I3N5vy3DVt5x9QeY3t3Nm7fwz+s28aHpnZ4+IXT1X+QM2fPc/ToERYWjnHx7DEWFo9z8sJZmvv76TkwwJGj05w/d5pTJ48xONDH+NQM+tp28koq8AzPwtjen3XmezGy9GKTxV7eMbJng/lO3ja24r2tDhjZurLechcfbnfG2N4d0x1uWO/xYpO5PVutHTA2M6eqqoqVa1e4cn6RsydmOX1smlMn5xk9NEuaUMMmB182OvizwcYTsx2emG6zQyWTc//aRT65f53PHt7k84/u8dmLJzx5dJdPPnrIZ88e8uzBLe5ev8ydG0t8dP82H92/zd2Va3z04C6n5o4yONDH4EAfLc2NdLS3cnj6EAf6ujm/cJI7167w+PZN7q4sc3P5GstXLnP0yDG6unrIyc4nIjKWlPQcZEodCo2B4Kgk1m3ezrrN2zHaasXmbdZstXbAcbcbfkFhJKVlUiQUIZMrUcjkqBRK+ru7aG9spLWhFrVExMkjhzl7Ypa8rHiCfHeRHOpJ8n5X0n32kOyxA3G4N8me9mSGuBDjt4M9thtxslmPr4cdexxNsTb7gL1OFkT7OBHtaY+37Sb2mr9HjJsFmf4OCEJ3oUzxQZHsTVG0C3mRu8iJ3k1q+E4i91sT4mdJeJAtseHOBHpvx3evGeF+NsQF7CDG15bkAHsEka7khe5GEu+FKj0AeYov4vh9SBO9kKf5o84KojjGg5wwFzKC95AW7EqklwN7HbbgaGWEg50x28w+wMbWGLsdplhYbsTE7B2MTd9my9Z3MTF9j83G69i6dRMWFkaYm29gu/kGbK02ssNqE/aW67Hf/gEujiZ47jYn3MeJpJB9pIR5Ee23h31OFmQmhhHs58LZuSn+9fc/UFeuIiU6BHVxAWXSYlYuLCDJTWesp5XF+Vmy4oMZajcQ5edMUVoY+SkhiLOj0ZdkUSnPoVSUxlCbnoY1NSI7AlF6COK0EOTZkcizw5GkB6PIDqdcGEezNocqaSKiFF+KEr3QCCIpK4yhSZPL3HADhzorV0vn9BJGW8oZbiyjxyBfLTCrU9NZJmKoTklXeTH6wkTU2RFoc6OokaTSWylirFkFv3+P4XoZDfJ0SgXhqHNCkKb6IYjaS0VRAgPVMiZaV1eJOsqKKEkNoSjOj3pZFgcb1Ey06pjtreFITzX9VSVUiVKpFCbTpMylXpFDp17EVJeB+eFmjg7UMz/czMJkJ/MjLcwM1tFbJ0eeG0VOrDfSnEj0JekYFFnUqXPpKCtiuFbJ4Y5KxptK6daL6KkQ060XUSVKpUGZy8EmLXpRCtqC+NdN1TphEtqCeNQFcSjyolHkxsJ1V7KjfShMCkKeE4skI5KcGD+kmVFUSnMwlOTSU6NmqFmPpiCF3Nj9iFLCkGVGUy5Mo1aeR4UoA0laBDlRvmSGeyFKCUOUEoY6L4E6hYBGdSEGSRZlhSmUFSVTXpxIa7mAFl0eZcJYtPlR1MozqJSkUJwShLYogdEuAx21ckYHaulp1yEVJZOUGECRMImvv3rK8aOjVOpKKC5IIzUuBEFmLAatmNoyCYLkcATJocQGuNJeIaVNL0GcFoZOmIIkI5Lc5HD0mmL62ms5fWyC2ckhdEoRTYZSlMJseuorONBYQXu5nM4yMVOtBo62GzjcpGOuu4rRJi2DDSr6auX01yk40KjmYEspoy1ljLeUMdqgYaxOzVi1kkmDkimDkulKJdNlMiZKpYzr5HTLCjlYoaC/XEpPuYSRhlI69SLqlDlcnh1kbrCBLk0+NfkJtBam0FaQQkt2PO15CbS/hogkukWJtAtj6FGk0KFKQV8Uga4kBrUslrAge0L22yMXxpObtJ/Z8UGkyaG0awRUi+Lp1GZRKYxEle5DjSSaRkUc3ZWZ1KoSaDJkEhuxg5RkdwKCbPELtme7wwe4Bthi52GG1d4tbHVczx4vGz7c+P8gyE3gzvI5WqtL+frZPTprtXTUa1g6f5iYcBd8fCyprs4nJMIZN08rRMpM1KX5RMd4k5Toh+deK1LjfPB22056og+1FYVU6XLJSPHB18cCDw9TAgNtCdxvw36PbUhzQ1GLYkmOdWO/rzVublvY7bIFn4Ad7HA2xsrRCK/9u3D3c8TF2wErJ1M897sQGOGJi7s1JlveJjEpiI5OA9U1KgKD3IlPCGKnswUOjqbscbEkKNiFkDAXEpN98A2wITZhL3t2m1JXpeZ//csf+ejuMt9+8RHnT0+SHOeNqDASlSyOxrp85NIIyjQJqBUx1FVnI5OEo1HGU1GaikoYRq06mSZdFjWqVIZalBxs0zLYpOZgWxlnDvfwy09u0mEoZqRdw/SAnsFm6d8h4m85k+OHODF3kqHBYTpaWmmsrWOof4Ar5y5wbHqaU8fmuLm0zM3l63z87Dkvnjxl5fpNnjx+yv27q5GSy9cuc+rkPMeOHubUyXnOnT3NifnjTE6M0NzUQH9fF3PHj3Jz5Rofv3zO55+95MXzpzx8cI87Kzd49flnrxWA7159xTdffsEvv/v2r5KU/r1vYQ0k1hSENaXin//0R/70u9++XkVaUx7WgOKnH75/rXL87qdfvU6C+nn065o346cfvuebL7/g1eef8cUnH/PFJx+vtlN//JL7t29x8ewZFk+e4sjhGc4snOX40TmmJqdZOLUah1tRYaCwQESpVk9hkYTsnAKmpo/S3tGLRKpEpdVTJFbjFxJDdHwGwRFx7HLxJDVDQHtHL5MTMxw/dpLlpdVn/9Vnn/PZ8+c8e/iQR7dWuLV8lVvXl7m2dIXFxUWOHZvj9MJ5zp1borKyAXt7Fzw9g+joGGBm5gSTh45w+coSB4aHaG9vpbW1mZmZGZaWljl/4RKdXT1k5+TT1z9ES2snvn6BBIdE4Obuiam5JR7efkTHJZOclo2FlT1Gptt54wNjzGx385/+4X3+8QNT9gXGItHUE5aUj1tALO9vceBdY1veNLLijY3b+ccN2/iHTWsrTOa8v9Wadea2vLHZnP+63owNVrtx2BeCxU5f/vFDc4wsnHh/kzkFIjlnz13g6tXLXL1ynutLZ7l27Twnzixw7toSJxZP0tvXyYnjM5xbPEFbUz2dnd00NHcxNDlHY+8UwQkFbNruwfptbmyx8cRouyvrzXfx3lYH3tm6gw+278TIfi9mzqudElscPNhssxtjm53Y7nRl/eYtpGWkryo1p+e4dukcZ04e5+jsDH1Do4g1VVjs9sfEwYsPzHdhs8sbL69A0pNTuHXlPN99+hFPbl3jztJ5vvniE54+vsfLJw95+eQ+D+9c59qlc1y7dI7bN65xZ2WZa5cvMH90luamBvS6cmpqapDJZBgMBmZnZzk4fIDJ0WFuLV/hi4+f8+TBXZavXObypQucXTzDkSNH6enpo0SmIjEpndiEVATCEmKTMjC3cmLrdgeMzW1eg4SJhS1m2+3YbuvALte9+PnvJyUlhby8PDpamuloaWa4v4cyeQkjfT30tTXT1VyNIC2WwpRo0oK8SPXeTaLbDqQx/qT5OJIT6oYwyZ9QD2vc7DYS6b+T/fvs2GNvQpi3I3EBO0kKdCbA0Rh387eJcduGIGQ34ui96DIDqRfGYcgPpzwvDFV2ELmxbkT5WhK4byuh/lZEBjvg6WqCl6sJscGOxAU5Euy+jaT9jmjzwiiK9aQwZi8FEa7kh7sgit2HMjUAZWoA0gRvRLH7SPK1JdLNnFgfeyI8d+C+wwT77R/iYG2EmfG77LDbgvOu7djab8Fs2zqMt7zLZpPVvggT03WYbzfC0toEc/MNbDP/EBurjTjYGbHTfhNuO01x2WGMk8U6gj3siPJzJmG/CxkRXoTuc0QlziElNpjEiAAWj01SrhAR4uNOo14D//JHFo5M0lZThkaYTW9zJXeuX6ZMmk1LhYTkMA8yY3yRC+IpTA0lOcwDWV4cI50GSouSUebFvT48p4a4kh7mTtpfejYU2eF0VggZqJPSbRCizotAnBqArigWeVYYypwIBuvlDNYpGahVMN5WwUR7JV0VUlq0RfQY5PTXKGnXCZlo13OwQU2lKBV5egiKjFAMxUl06gqZ6a5krFlFn0FMqyaHupJUKoXxVArjqRIlUi1OYaB6VQmYbCtnuFaJvjARVUYEHWVFHGot51C7nrn+euYPNDJcq6RKlEqtOJ0+g5QD9SpGmkuZaNcz2lLGoc5KLhzu4/KxA8z013Jyop3eOjnqgjjUBXE0lRXQVF5EnTqXlrJCGhU5DNXIONxRyVCNjCZlLu2l+XTqhBiKk1ZTqkoFlBUk0KorQC9MplKSglYQR3FKEAZpOhXiVLQF8QjifIn330VGhCfC5GByYvzITwhElh2DMi+ewqRQjo72cXp6iHp1EYVJoRQlBlOUGIw8K4YKUQalBckUJgSRFeFNbrQfkrQIChMDKcmIokaeQ7OmEIM4g9L8RPTCZOrVmfTWFtOmz0edH4lKEEGtIhNtQSwJgbuQ5UTSWimhUpNHmSIbqTARnbaAnOxIvLx3oC+VkJkaSVJcEH0dNQx01TE+2EJtuZTspGBSon1JjfSiTJzOzFAzenE6OTG+5MT4UiHL5tTMMF1NFciKMxnubebC6aPIi3O5cXmRG5cXGelp5mBHPU3aEhpURUy2VjLTWc1YjYrJxlJGm7QcaFRzoFHNcLOW8Y5KJruqmOwwMN5WwaG2SiYbSxmvUTFeWcKETsJkmYQpbTETmmIOKoVM6GU0CJIZq1YyWquiVSVgqqOCRlUeM91VnB5u4XCrjnZZNq2FSXQUJtOWG097bix9oiR6i+MZlKbSI06iXbiqRHRr0jAUR1BZEk25NJISQSD56d6EelmSF+/N/PQIsoxwevSFGAqi0WYFoc7wp1ObRps6EWnKXlpLk1Hm+VGU5oFGEolem0JigiuxCW6ER+/ByX0LZo7vY7/PFAePrZhYvUNY9D6Cgt0I9HMhPyuORoOK/vYqPn16nTs3TpKfF4lAEEqBMBKlNpO45AAWz8+g0hbQ0lpOeKgHbnss8XKzJj7SC4OuEElRPOLiBNJT/fHxsSQycjcx8e44OKwjxI/aiaUAACAASURBVN+OpiohA12lKKSr18REe7DPywZHZ1NCIvcSGeuLvLQAtV5Mvjgddx8nXDx3sNtt9ZrEpP0Eh7hyeKaPIzN91Ncp8Nxni6+PA2Ghbnh52uC804T4OC9kinS8fW3Y7bKFqUMdlKmLubQ4z0/ffsavv/uUi4uHUUoy0CqySE/yRSFNQF+ahkGf8VdAwdcmKCQRVKjiaCjPQC+PQ5oXREulgEpFKh01xQw0KugwFFOvyWJ2qIb58Xqm+nXcvzL+d4j4W05vzwGuLd3kyMxxDk1McWRqmgsLC1w4eYorZxZYOnuOj27f4caVK9xYusajB4+ZnzvNwwdPuXXzHlcvX2F+7hgTY+OcPDHHwqnTzM8d49SJk4yODNPT1c3QgQGOHJ7h0sXzPLh3nxfPn/Li2XOePnnM0yeP+ezTj/n61Zd89+3X/PD9t/z0qx/56Vc/8ssfv38dPfqnP/6eP/z+t/zut7/md7/9Nb/59a/45Y/f/4e0pj//4ff88be/4dc//sCP337DF598zPdfv3pdRPeH3/z6r8zba2rEWoLTGqSs+SrWIOTrLz5/HfH69P9n772C4j7QfO09Vbs1M5YtWzmByEEgFBBKKCAhcs7Q5NhNaqChuwlNzjlnEEnknIMAIaGcZWVbI9vjnfE4jmc8szt7dvd8z3eBxdndczuXc/FWcQNUdVdX/Z/+pQf3uXPjOqtXllmYn2V6epKhoSH6+/uZnJzk8uXLjIyM0NDQgFAoJDk5GZlMRlFREW1tbZSWlpKZmUlaeiYFhaWUlVdTX9dMWVkFKSmppKdnUlVVQ1NDM3du3Wb1ygrXlpe4tXqNa8tLzEyMMz02zMLMNMvLK1xeXGF8YoaBwVHaLnZRkF9CUGAYhoePkShXUF3TwOjYFDMLS1zqG6TtUi95xWUcPnkaRw9/hqaXySquoay+ndLadswdPDF38ERT/yhbdmvy4XZVdqrsQ0X7APsMTmBp64abVxBnzR05ds6GfUfPs0fnCBt2aPD+Tk30j1/AzMmXC44+nLf3QePgKd7brs4vt6qycffPweptavxyuwpb1PT4x8172Kl9kPd2avCLbepoG55jt7YRG7ZqEBqdzMGj5zly/ByLS9eYmFhTXe7fu8WV5QVmZmaYmZnhyvIivV3tTA8P8NnLZ6xenqOusoypsXFmphcYGZ+je2iGEHEyB09Z86HSfnbqnmCrthEfaRzmI43DbNE2YpPmEd5XMeBXSnq8v1cP5QMn+MfNe9A7Yozavv3o6O+noqqS27dvMjU5ytjYCANDg1zs7CY+UYGFvTs6B46hrKaH8RkzzpmYcffmLb5485r716/y/OFtnty9ztOHt3n57AFPH9/j2ZP7PLp/i2tXl5ibnWRudpqVK0vcvn2T8fFx5ufnmZmZIyg4lIzMXCKjYmlr72Zu/jL5BdnU11Vy7+5N3v76Nffv3aGvr4elpcv09vYyPj5Jc3MrmRm5BASGct7UkmPHT2NoaIyWlgGqmgbsVddHWU2PvRr72Kulj4qOHiqaOiipq3PI6AiGx44SHR1JeXkpfb1dNNZWUV6UR25qMk0VZYxeaqe1rBDTw3oITI0ROpjic96ICIczhDucIcj2GEKnU/hbG+FwWheB1TH87IyxOK6Jm9UhbM5qc8ZgO2aHduJtZkC4/QlinU6T4m1OWbQAha8lqYG2pAbZIfExw+2cLqf0N+F4YR+udoaYnlbH0kQXOzMDLpxQx9ZkH0EuZxB6mBDkeIpA22OInE8jdjtHpPMZ4j3NSPa3RSqwIMjKEJfTWniZGuBvdwJbYz0Mtbahp7aZ/Zo72K+rxKED6uzfr4q6+k52K21avx27NqKkuhlltc2oam5DQ3sbauqbUVPdyD7tbRgdVOKkoSrmZ/RwMj+Cq8URPK2O4m9/ilDX84S5WyDyc0USGYiFyVEaKvMpyU7G+txxHt1YZKC9jpggLwpT44gPFSATeaOICaa3rZ6u2gISRZ4khLjRVp6Bw9mDeNucQuznQGWmhLRoXyK8rEiL9iZbEkBSmBuJoa7kxvuTHu2FPMiBbLE3JclhFCeFkhnjjTzUidTItZG5ckUkBdIQKtOiqcuW0JCbQE1mLNUZMdRmxVGfI6UuW0JTvoz6vARqs+IoSQknPcqbhEBHpEFOKMI9qcuMpSU/garUKJJCnIgTWJIucqdUFkJFkpDK5AiqFVF0FSYzUp/PQEUmDZlx8NU2LpWm0lWYzFJPHVNNxcy0ldOUEUddegxVieEUxQfTVpLCpepMuqoyaClOorUkme6aLDor06nPS6AiPZp8WQiJQjcShW7kSYMpShFRlCSkKjOGSkU4rQXxXCpX/Bz+DqAmPYKLhTJq0iMoiA8gPcKNbLE3xUnB5MT4EOdvRUqYC1UZUSSLXMmR+JEe7UWE5wV8rI4T4HD654E6KyK8rAhyOoef3WnEPvY0lmVzsSIHWZgHwU6m+NmchqvHSArzJCHQhWSRgHypkESRJ942xkT72BLqeh6xty25kkBK5GFkhHuRLvKkVBZCvjyAHKkflVnR5EgDyJT4UpEdS4rYm5RYP1Ji/ZBGeZMhD0MY4IifpyUhgc44O5jgYHeGk0d0CPZ1YHlugNrSDJ7dv8I///oBYqEHseEe8EITb+dzxIk8aK3NIjzQngBPMwoyoinNjGOovYriTCktNYVUl2Rx4+ocs1ODzEwO8eThLaYnBrlzY5HBzmbqizJRRAbSnK+gsyiNrpI0uspS6KnJoLUoib7aPBrzk+iqzKYhL5nWwjT6q/NozZbRlBxNX04CowVyelIiaI/zp1sWQmuMP+2yMJoTQqmTBFEnE1ItD6c2JYqOIgXNOTIuFaXQkBpFa1oUZZGeZHpbUhftTZGvJfXhzlQE2VAd7kJTgj+1Eh8q472pTvSlOtmHMqk7meEWZEdZkxvnSHKYDVE+pkwOtiMJdqQ8OZTkEDvShQ7I/c3IDHegKtmPzHA7sqIdSRZaEep6FKGnMbGhFoT5muBqdwgHqwPY2Bzi4Ik9HDilgv7R3Rib6mForI6J2QEOHFbinKkB7p6mCHwsCBU60z9Yh1QexOmzutg4HMfK9gRuHlaECn1QKCQMDnbQ3FxJQa4CU5NjyBMiyc6U4uZiTkS4B4EBtpy/YICdwwnOX9DH2FgdV2djxFFupCmEFBcmEBbqhL2dMceMtBDHBFJckoYkPpSW1nJy8xJpvVhBW3sFgUHOHDiozKkzOoSE2XP2rDYymQ8VZVI83E4RGmiJjYUBznbH1s7RGB8vc9JSw7GzPYmZ+RGk8SE01haRlSblnz97zbdfveXf/vIdIwMdRAr9SIgNIVkuoqI0mcryROIl7kgT3ImMtCIlxYNA/xOEBJxGIXMnJtwKaYwDYb4mRAWbEyu0JirQjCy5NzGB5mRLBZSmBjPYkk6eXPB3iPhb3sTEAotL1+jpHmCwf4imunpa6urobWtloq+XmaFBHt26wcPbt5mZmOTBvYfMTC/Q3NJBYVE5leVVNNY30NZ6keHBIdpaL1JRVk5XRyeD/QOsLF+hu+sSdTW1dHdd4vL8Ajev3+DOrds8vP+A588+5pPXL/n0k1e8fPHsZ6XiJW9//SmfvX3DF5+/5Xe//XIdLL75+it++P5bfvj+27Wf/4cS8dMffliHiHfDdV99+Rt++ObrdeD44Zuv+eZ3v+WrL3/z31SNd3aod7mKdxDxxa/frEPE6+fPeProIQ/u3F5vnLp+/RpXr15hdnaaqakJJifHGRjoo6WliZiYaBSKZKTSeAoK8qirqyErK4OUlCTS0hQUFZXQ1dXN8uISUxOTVJZXkJeTS11NLR1t7UyOjjA3NcnqlWXu3brJjasrzE5OMDU6xNzUNCtXbzK/uMrS0g2ycwqJEcfjLfBHQ00TS3MrGhqaaGvroKOzh47uPmoaW6ltbSe3rJqz1o4YHL+Ao08EcanFmDr4oqR7DOV9x9m6Vw8lbUO2712rWN28WwtlrUMcO22Ff2gcSRlFJGUVk5pfjWtAFPuOnuf9nZr8wy+38ostKuzSOsxevWOYO/uha3SOjbu1+dU2NT7YpcUHu7TYuFubzXv12LBLnV/tUGWjkg5b1Q34x4/28g+/2MZHu3TZo3kEB48QwqISEUVJGZucY3HpKrdu3WHq51zN/Owcd27dZnlhnq6LzTy6dZ0/fvVbntxe5e7qEk/v3eHuzRssLi5z/dZ92vsnkKQVceC0NR+oGLDnwBm27DvOh1pH2KRzlE06R9moacgHqgf4QG0/m9QOsGGXOjvUddmuqs72PXvxCwpkbGKcialxxibG6Rnop6u3j/LqGlLTsggNi8DVxZNwUTQWZpY01jdw9+YtHv2cYXl87wYvPr7Do/urPHl4h8eP7nL3zg2Wl+aZm5theXmR69evc/PmTe7cvc/s3AJT0/MUFpWRIFdgZmlHjCSJrt4B+vt76e5pZ3ximDt3b3Dv3tprMzIyRHl5+c+WtC46Oy+Rn1+Ih7s3R41Ooq2lz+5dKuxS1maPiu4aSGjqoaSxDyVNHZS1dNiro426ri571FQ4ff4MHl7uZGalUlNdTld7Mw3V5TSWlzHc2c5w20WqstO4cGgfDsYHCbU3QWByiABzI/zNDxNqexzBhf3YHlXF09SAEOczeFodweacDp72hvjYH8Hb6hBCp5NEOhoTYnaIgLP6yNzOE+98lnyRK0ViLzJFzkh8zHA11cXurCYOlgaYm+hgZaqHvfkBrM/vx/acHm5WhghsjhLgYIyf7XFELibEelkQ52GO3MeGZF87Yt3OE2B2EME5PQKsjQi2P4G76WEsj+tw+qAK+zW2YqCzh4P6qhjoq6CltQc1tR2oa+xBTX03yqrbUNPazl6tLahrb0NDZzta2lvR0d3OUUMVLpzVx83emGBvS+LDXEiMXLOfyEKdiBKYE+BogsjPFU8nKzwczfnNp08Y7WklOU5ESpyQz57fI0Hkg9DbAbMTeoR52iAL9yLEw5LRnmayJEGUKKLpbywiXy4iwPEc8cGu+NqdIVHoQZibGYlCN4qShNRmxVGZFk12nC+SAFukAXbkxfmRFOZGdqw/OXFroBEf4EBSmBvpUd6kRQooTQ6nIjWKqnQxNZmx1OfEw/cf0Zi3BhEN+VL4eiv8YSNFSUIUkV5IAh2QBTuTEb2mFjTmxFOWJCIx2BmJtw2ZEQLKE0VUpURSKRdRnyrmUlEKQ1XZdBcraEyPpTE9ls6CJIaqshmuzqGzIImJhkK6CpPXf6etIJFLlRl0VKTRUpy0/o12Q76UstRIsiUBP1u47BH72qy/FsXJojWYSAqlID6AipQwOkrkXCpPpjEnhvqsaBpzYqhKFa2rJ3lxPpTIg8iJESANsEEWaEu22IvMKC9yYnxICXMh3HWtLjjWzxqJvz0RHuaEuJgSKbBG6G6Ot/VJitKlVGTLUET9bFuyNyHC1QKxtx3SIFcyYwIpTBSRJvZD7GePJNCBzFg/MsW+pEd4UZEkpC03gXpFJAViX8pThbSWycmVBZKfGExBUhiRfjYUKiKJC3OlPDuentYSvv7NxzRVZ1NXkUVFkYIUaTgJsSFMD7dTkiMnVuTNw1uz3Ls+RVF2PK52p8lKCcfX/QLCAHuKcyR0NOUTGeKEQhpEZ3MBAx0VZMlEdNUX01SRR0dTBbdWF1hamubZ04f09XfR2FDNlcVp+M8/U1uSzfxgJ3fnRkgKFdBfnbdW1ZsnobUoieGWEnpqCmguTKUuJ5memiKqFHEMV+UzXplDX04C3YoIGiLdaRA5M5oeTnucL53SIJpj/akV+1ItCaQsLpC65CgGK7O4VJRKU0YcNXIhOaEu5Ic40ZYspCMxhPIgG9piPGmL8aRF4kOj1J+aBH/KJD6Ux3tTnehNXrgNeeEWlMU5IPU1JlVkg1xoT2lGNOVZMZQkh5Ej9qJY4oMixBa5vwWZ4Q6khtpQJPUkJ8aZxFALpCGWJIRaEuFzjhDBWUIE5xC4G3PirDonzbQ5cFyJw8YqaB/cypHTahw7pYmL5zlMzAw4eVYHU/ND1NRn4eZpiq3DSQ4bqXHceB8GBmqIxWGkp8vx9HCmvKyQ8rJClhZnudjagLu7PW5uNvj6OeLieoETJ3UwsziMlY0Rbh7niAh3pbAgno72EoICHfDzscPe9iw+AnviYoIRRwWwvDhGQV4y87MD1NXkkpEWQ1CgA/Z2J/AUnMfV4xReXqdJVQSQmOCBv/cZokU2hPifx/K8Ds62R/D1PM/B/bvwcL9AUXEKDo7n8fN3or+3mYmRbhamR/n//vef+eo3b/nmt1/w28/f0NPRzOzkAPXV+fgKrAgNtsXXxwSR0JKYGBsSE52RSpxITxYQE2FNpsIHeZwTCWJ7ooIvEOR1ElcrPRRxLgQ6G5EYbktRki+VGSF/h4i/5XV29dHU3E5xUTn9vQP0dHYxPjjI5clxZkaGePviGcszUyxMTfHxw0dcnl8kwD8E0wtWXDCzws3FncL8Anq7exjo66eqopKigkL6enqZmZpmYW6elqZmKssrGOjr5+qVFVavXuPaylVu3bjJs6dP+OT1S958+pqXL57x9OPH62Dx5tPXfPb2DZ9/9ms+/+zXfPH5W7763T/zw/ff8ocfvuPbb36/Hoz+8btv1yHix+++XW9ielfz+v3Xv+enP/ywvgvxbgPiXa7iL3/8cR1A3lmdvv/693z15W/47Refr6sRv379an0r4tHD+zx8cI979+5w9eqV9Ye3oaEBOjvbqaurISMjjdzcbFJTUygvL6WxsZ68vBxKSopobKynt7uP+dkF7ty6zez0DFUVlRQXFtHV0cnUxCSLC5e5sXqdx/fv8fDuHa4uLTI5OsLo4Jrac3nxKiPjc5SU1GBuYcv5c+YcPHCEzZu3EhERxeDgMMPDo3R29VJSUU1kbAKiGCnyjHx8wmLQP3qenZqGCOMzMbEV8I8f7WWX1hF+tUWFvbpGbN+rz+bdOry3WZnNu7UwPGGGk0cwQnEi8oxCPAKjMThpzlbV/Xy4R4dfbVPjV9vU2KS8j21qBhw8ZYmSrhEbdmjwy62qbNixtlq9YYcGHynp8stte9miqsv/2riDzSq67FAzYMM2NfZoHmHDVg0On7TAyz+S6vpOrly7Q2f3APMLiwyNDDM+Ps7C3DxXlpaZn55idKCXx7dv8M1vPuPzlx/z5ZsXPLt/l0f37nL16iq37j5iaHKJ4toOTB182aJhiIGJPSqG59ikY8RGzcN8qHVkDSg0DdmiY8h27SOoHTzBFlVddqnrsHnHbg4eMaS6tobLSwvMzE3TN9BLb38fl3q66ejooqysgoQEGVlZOaSnZlBRVs7dm7d48+o5925e4+nD27z4+A63byzy4ulDXjx/zIP7t1lemmfx8iw3rl/j1q1brKysMDe3QG5uPo1NF6morMXG3gXfgFB6+kfo7Omnr6+HickReno7mZufYmnpMjMzUwwMDNDa2kppaSmNjY1rTU2NzcSI47GytMNg/2G2b9vN9t0a7FHRRUV7Pyra+1HS2McuDS32aGmzV1eHnWqqbN65HWX1vWhoqWNja0FCfAw93e2MDPbQ136RoY42Blqamei6iN2pI+zbsQEnYwMcjuvgee4ADic0cD6ljbf5IUJdzhLjZ02YmylWJzU5tn8LbjaHCXQ7jY+tEQE2Rwm2PorgjC6uRqoILY8Qan6Y1EBb0oLtkQVYkh7pjMjzDFan1TE30cHMZB/nTmlhekYHW7PD2F44gJ3JfjwsjfC3P4Wn2RH8rY8R7mxClPM54jzMife0INzemFBrI4KtDhNqbYSfpSFuJvtxNT2E7Sl9jujswEBrJwY6e9DT3o2O1i60tHaho6OMpvYeVDS2oa69g71aW9irvom96ptQUd2IptYWjhqqYHH+AAIXE0J8rIgNdiRB6Eqi0A1piDORXmb4O5zFw+4c/p72CFysSJNHk5EYTVleCj6uVrTWFpGWIEIhCcPPzZzoQBeSxX4kRfsiCXNHKLCmIjOeujw5VVnxCD0skQS54HzekHxZGKlRPkhDnMmJD6S5QE5DbgIp4W5EepmRGOxIXpwfEn970iIFZMf6kxYpICnMjWShO0lhbkiDnNarXUuSRPCHjbSXKuiqSOdicTINuQk0FcppLJBRlxtPqSKC1CgB0hBn0iIFFCcKKZaFUqmIpFgWSqrIg5QQV/Ji/CmVhVEUH0x1UgSt2Qn0l2cwVJVNT0kqfP8RLVnxXMyRMlKTS2dBEnWKaFqz1ywwZQmhdOQn0leZSXdVJo0FMqoyY9aUhQwxedJg5GGuiH1tELpfIMbPFlmoC3nSYOrzEqjKjCEnPpBsiR9lSWEUywJpyZcwVJ9Fb1UqFwsTaMmX0JQbS5E0gCJpAMWyQIplgeTGeqMQOiMLtEUeZEe+xJ/ChECyxd7IAu2J87MjMdSVZKE7smBnYvzsSRR6wJUTcN+A0iw5Fdky8mRCIjytkYe4EyuwI8rLmsRQd7LiAsmMDSBJ5El8kCPxQY6ki31QRKxZv2rToqhNiVgbT0sKpbVYTnFyGFWZ0WTE+VCUIkIe4YEk1JXIAHsKFFGszPbQVJ1NUXY8V+eHmBxuI1ESRm9HLT99+zlfvH5Ib1sNg1111JZm4O9hTWJsML7u5iRE+5IqC0EYYE+SJIDSvASyFRFkJot48/Q6ZVkyhtsbKM9VMDXczUBPK2FhfsxMj9Hb18n4eD/ff/MlP373JY0V+fzm2T1e3rhMd2Uetelx9Nfl0lGeQkthIvV5Mi6WZFCcHEueNJqS5FjGmyuYuVhFR3Yi9TIhY4WJTBXK6JD40RztTofEj46EQBrFvlRHeVMe6U2ByIuaJBHPvT7j6fwA5dIQqmVhdGbH0Zkppl7iT46fFd0podQKHWmLF9As9aNW6kd9Shg1SSGUS/2olPvQlB5EudSVsgQXIp2PUCARkC4W0FyWRkdNztp+SrgrBRJvUoUOSP0tkAaYESM4S2KwJdIAM+L9L5AQbEVMoDlC73NEBJgR5mOKg81hfIIsOXZOiwPHlThruR+Do8qY2hji6HaGM6b6HDqqwoEjytjYn6CgWIa3nw3iOD+Mz+ihZ6DEiRP7KSxMp6IiD0dHS2QyMQ0NFVxZniclWcr09DBVVQV4etpiZn6cc+cP4yWwxMrmKC5uZwkMsEGa4E9RoZSM9GhuXp8mXCjg5HF9YsVBSOOFdHXU0tVRw/hoJ9WVWeTlSPHztSEh3h8/P3OMjVVJlHtTVSklLtoRcbgt0SIbYiLsMDfRwthICX/BBQ7o78TSwojhkYv4+DogjgkkOTGKh/dXmJkc4F9++o4//vA1//Fvf+Y//u3PfPH2JasrszTWFxPg50BCvB9isSviGEeixbYkJXkQG21LstSDYD8TooRWRASbkyYXkJ8WSIZcQEVuOGnxHsQGmFOiCKIuN5KceK+/Q8Tf8soraikuqSQhPpGG+hbGBkeZnZyipa6OHEUyt6+sMDYwwGBvH7PTc0RFxKCluY9z5y1QU9fG1tqOhrp6Zqam6evppb62jubGJoYHh+juukT7xTaaG5vo7rrE0uVF7t25y83rN9Zh4tbN63z85BGffvKKTz95xauXz3n18jmvX73g9asXfPH5Wz57+4Y3n77mzaev+fI3n/P9d9/ww/ff8vXvf/ffKlp//O7bdbXh3UjcuyD1N7/7LX/64Xv++uef+N//8hf+5U9/XF/A/vOPf+Bff/oTf/njj+uWp3fNT++g4t3uxLvMxptXL3n54hmvXj7n1q0bTEyM0dfXw9DQAGNjI3R1dVBZWU5WVgbp6anIZAkUFuZTXl5KXl4Ora3NTEyMcefWbW6s3lyv0m1qaKT9YhvTk1MsXV7k+dNnPH/6jMf377GyeJmpsVEmR0eYmRhnZmqW6ekl2ruGsLJyQUvLAL19B9mzWwUHexdaWi4yPT3L6NgENQ3NSOQpmNk6Y3zBCq+gcAQh0Rw6bcWGHVoYnLTEwiUQrcMmfLBLhw92aLBFeR+bdmmzebcOv/hwN+9vVUFL/zh6h06z75AxJ87boKp3jPd3arJhhwbb1AzYvFePD3Zp8d52df5pk/I6WPxiiwrv79RcszPt0OBX29R4b4cq7+9SY6vaPt7frsJ2VT12aRjwwQ4NNu3RYcMWVTZsUkFJ/QBpWaXML92ktbOHgZFxGlsvMj4xxdjYBI31TYyPjrE4N0t3eytL0xO8fvSAm8uXuXVlifu3b3HlylVWVm/TMzxNeWMX1u4hbNMywtDMBc3j5mzVO84HGod4T/UA76keYJOmITv3H0fT6DwHTpujanAUdf1D7FRVR0ldnVhJHFdXV5iZm6a3v4eevl66ui/R2XmJqqoaUlPTKSurYGHuMiNDw7x69pRPXjzlzvUVXjy5x8cPb/D4/iqvnj/m00+e8/Tjh1xZXmB2ZoKlxTkWFxeYmJhgaGiE5eUVCovKcHH1JDpWiigyFhd3b4JDRNTWVnNl5TK9fV309nXR39/LzMwUo6OjjI+P09LSQnl5OcXFpZSUlJGXW0RSYipenr4YHj6Gkuo+lNX0UNZcuz1aOuzW1Ga35hpIKGlroaSljrquJtv37EBdU4UzZ09SUVnC/Mw4lyfHmR7sp6e5keayAgpTJBxW3c4BpY3YntiH05n9WBipYnlUDV+bY8hCnUgVeyHyMsfSWAfT42p42B3Bx/E47uYH8DQ1wPP8fgRn9fE3NSDI/BBep3WQ+1igCHNAGmhJZqw7UX6mmJ5Q5vRxNc6c1uXQwT0c3L8LM5P92Fw4hL3pIfyczhAusMDb+jjelscIcTiFyOkscR7myLytiXU7j8T9HCLbowRcOIDbSU1sDivjcFIb57MGWBzT5sR+JY7sV+KQnhIG+5Qx0N+Lnt5etLV3o6K2FU3dXahqbkFZ7SP27P2AXbt/yV7lDezft53TxzWJi/AgIcqLeJE7Uf62ImL5SAAAIABJREFURPqsBZyTRO6kRHqTnRSNn4cd7g5meDpZ8M1vXrIyN8z8eA8ZidGE+DgQIxTg626Or7s5Yf52FGXHkSEPIy85gon+NkYuNREhsEES5ILI0wppqDsV6TEUJopIjRKQKHRbBwF5qBMJQfbkxPiQE7M2IpcR7UOm2JfsWH+K5GGUJoeTHeuPLNiZAmkI2bH+FMpCaS6QM1Cft/bgV5ZKU76MpkI5TYVy+G4TZamRpIt9SBK5kxMXQHVGDAXxQVQqIqlJF1OWJKJMLqQqJZIyuZCcaF9qU6Joy5XRW5pGf3kGfWXpdBcraM1OoCY5kt7SNU98TXIkuZE+1CRHUi4No788Y20griyV6qxYSlLCKU+LokAeijTEGZGHGUL3C4R7mpMQ7ERGjC9VmTF0VqbTXJRIWWokpYoI2osTqUoV/WxhSqCtSEpnaSKXypNpK5KSL/GlIiWM6rRwShODyZf4khfnQ2aUBylhThTLgilLCqMqNYIS+Vp2IsrLkvgAB7Jj/cmMDaAkJZIsSRBh7uZ0NZRSm59MiSKaOH8n8hPCSAn1JM7bjoRAZ1IjvFFEeiMNcSbW344kkTvFSaGUJYVRrYigI19GbUoElbJgesuSqcsUIw9zpiw1nHxZEBXp0ZSkRhDsYkqwuxnxYe48Wp0kJswDqdiPvLQ4PBzOk5Ucw8Pbi0wNddDbVkNrbRHiMG8yk8SU5Mjpa6+mqSqX6eF2fvfZI5qqs1FIg7nUWkpbQx7CAHviIgRU5KVSkConK0lCf2cLTx7eYnCgmx//+C33H9ziypVZvnj7nJmJXn7/+XP++s1n1OUk0lOdS3FiOGUpEXRWpjPSWkplpoT6PAWVGTLmett4++AG46019FXkcalAQXeOlJ7MGEZy4xjLFtMtD6AzwZf2eD8axd5URwsojfAgK9iJCmkQk40FDFSk05QZTV9pMpcK4mlRCGlTiKiT+NAs9aMowJKGWA9qJT5UxfvRmBFFfWYUxVI/iiQCapL9yY2yJ0NoRWqoDVWpImRh7oz2dxImsF/7nCUEkhXtSXKIHYlBNsgDrYgVnCfK8zQR7sZECkxIFNmTK/clTxFITmow8ZGuuDgdx8Rcn5MXdDE4tgfDU6ocOqHKsbPaWNgaYe1wnAtWhpwzP4izmwkeAjPsnc7g4m6Ktd1J9A8oY3RUBzc3K7Kz5URHB1NYmM7y8gxjowNUVZaQmBhLaKgv0dHBCIXemJwzxNLqBMan9pGYJORSVzlJiSE0NuQxOdFOb3cDgf7OmJ4zwsXJjKaGEmLFQXS0VdF+sZKeS7WMDDcTEuxEUKAdAQGWmJzRJDMjhPrqROQSN2Ij7QnwPkN4iAXOtoc5qL+Z0ABrgoPsEMd6Mz3XTUa2hDCRgKBgNzrba3h4f4VPXj7kP/7tT/z+t5/z9PE9/v2vP/HsyV0G+9qQS0W4uZ5HGOZEcLAV8kQvhGEW+HidJFPhR7LUg9REAbIYZ0rzwinLFSEXO1GaFUaS2JmMWHfq8qK4WBpPWWrw3yHib3khoRGIYxLwFvhTVVnH6vI1lhcu09bYTGdLC9cWl+nv6qa/u4fiwhLsbZ04ZWyC6QUrXN28KC0uY352joW5eUaHRxgZGmawf4D+3j4a6xuYnpxiYW6e5cWldfXhHUgsLy6xMD/L9dWr3L+3FtK+d/c2D+7f5dHD+zx6eJ+3v/6UN5++XoeLLz5/y3fffs0ffviO7779eh0E/idM/Ne2p3d7E3/49hv+8scf+def/rSuOvxXiPifYPHXP/+0rmz8T5B4+8nrddC5d+8OS0uXmZ+f5cqVJVZWlpmamqC7u4uWliaqqyspKMijvr6WhoY66upqmJub4cGDe2uA8PARD+8/4Ob1GyzMzbO4cJmV5SvMz87x4N597ty6zfzsHH09vQz2D7C4cJnVq9dYXFxmeu4KioxC9AyOoa61H00tPY4eM6a0pJKF+WXmF5a51N2PPDkdT99ATpiYo290ipOmthw5Y4nBSXM2KevzD7/agZrBKbQNz/FPm1TYuFNzTRXYosqmXdps2LKXD3eoo6ZzhF0q+ry/RZktSlrsVD/AR0q6bFLet6YsbFXlV9vUeH+nJv+0SZlfbFHhF1tUeG+7Oh8p6bJ5rx4f7tFZszXt1mCrihYbd6mgsf8IanpH2Kasy+bdWmzYsnft/2zey6FjpiiyS7nYPUxz5wCKzHxOnTNDIk+huaWdmpo6RodHmBobpSg3i9rSIhYnxhjv7+HutRUe3r3D6tVr3Ln7kLmlVToHp3DyFrJhlzYqh8+wy+AE23SPsVnrCBvVDvKesj4fqB5gi44hqofOsHf/UdQPHkdZW589GtrsVlXF2taGmblpxsdH6R/opr+/l9bWZupr6ygvLaMwv4jurh6W5he4tnyFZ48fcePqMvduXuOT5494cGeFN68e8eThHT55+TEvnj7k2pUFxseGGBsdZHRkiP6+HsbGxlhauoIiNRNzCxvq6pvJys4nTBhFdk4BpaXF3Lh5lZ6eS9TWVtPYWM/ExBj9/f309vYyPz9PXV0dGRlZ5Obm09DQRGfnJQryS/D1CURz30H2auxjx15NduzVZLemNnu0ddmtrc0ODQ1U9+uhqq+DpoEuqtrq7FbZg4qaEukZKczNTnJlYZbri/PMj49QkZ/BxZpiQjzsMdTcgdUpfUwN1TE/poHNKV08LI0IdjdF6GOJ0MeaCH8bAr3OE+ZtRojneULdz63ZnEwN8DizjzCb4/ic08feaC9Sf0tKkwLJifciLdaNALcTnDTcyaGDuzlyTAPdfTvQ0d7K2VN6WJsdxtbMEG8XE6IDHPB3PE2A3Ski3C4g9jAjwdeGlEBHEn2tkXuaIrI8RICJHgJjbWwP7sb6kBJuZ/fhZWGI3Rk9zE7qcPqIOicOq3HkkBoG+nvR0t6JitoWdPR2oamzHXWtzaiqfYiS8gZU9r6Pvu42ThqpkZceTVFWDHkp4cjCPRF5WxPlY0tyhIBsWRjSyEDEoT7kpkpwsTFhsLuRaKE3j+8u0tdZg6P1KZxsTuPrYUGqXEhhdjyt9fnkZMZSW5ZGQ3EKrRU5NJTlkBQuINjlAlmSYLIlQcjD3MmWBJAodCMrxo9CWSgp4W6khLuRE+NDqsiNXEkgefFB5CcEUyQPoywlgrKUCPLig0iN8CIvPoiMaB8KZaG0laQw1FhAT3UWLYWJNOb9X/tQXW485WlRZEsCSIv2plAWSn1OPDXpYlryZbQXJ9NaIKclV0prnoz6jFjK5ELqFNG0ZMXTniensyCJ7mLFuvJQIPanLVdGQ1oMJZJg0kPdKZeGURgTwKWiFJpzEugoS6UmO46y1EhKUsJJjRIQ5ma6lkvwNCfE5RxxAfYoIr0oVUTQVqagrUxBU6Gcjoo0RhrzaC2QUqkIpzQxlIoUEe3FifRUptGYE0exLJiG7He5jjVQKE8WUpoYSm6sL9WZ0ZQkh61nR3LiAhC5XUDkYUFatC91uVI6KjKoy5NTmipmcayHhqI0StMl5ErDyIjwJSnYjRgvG6K8rJEFO69Zl8Q+JArX3qvmQimtBVJKZIHUp0XQU5xIe3YcNUlhJAc7UZQYQmKYM40FCZSnRZEQ6owszJ0QDwvigt0pUIjJlIYT7GVHmI8zLjYmfP/bT3j+4BrxEYGI/N3xdDDH392OFEk4K3PDTA118Lu3T3lyZ5nFqV5ihAJiRJ7ECAWU5ErpbC4mXR5BdnI8KZJoVuYnGe67xLMn95mcGObFyyesXL1MTU0J16/O8eb5PT55fJPbC8OUKcR0lKUz31PL65uz3FsYYKa7ltpcGY0FaSRFBlGRmczKaC8zXS3UpcsZrsrn+qV6erIkdKdHMV0kp03iTXu8D+3xPjTFCqgRe1Ee5U5OqCNlEl/6KxRUJobQWSilLU9Ca1Y0FQl+lMUIaEgMJsvfiqooN2rjvKiI86Es3o/qtMj197RQ6ktTThRVyQGkCx0oSwykKl1MR3Ue925eZaizkf7GIlqL5eTG+5MS5oQ8yI6kUDsyo13JErsh9jUl1M0YSYg1RWlhVOaLyUsTIhY54mh/DC8/CyKlPhid1kRz/1YcPM5yxtwAw+NqmFoe5oKVEc4eptg6nMI/yAHfAAcMj2py3HgfOnq7kCeKiIj0pqW1nMLCVAYHO1hZmeHy5Umamqrw8nThwoVTVFUVUVNThI+PMyKRD3GSEH799iHNTQXMz13i6soICfGBODuaYml+Ahur0zjanycowJXmxlKaGoq5PD9EeqoYN9fzeLhfIF7iS3SkMyEBZsTHuJKe5I9CLiAq1Apv1+NEhlji434Kk1PqhPhbkZUZRUGRlNb2UgaGW/AQWJFfkEhUtD9LS+PcurXE99//lu+/+4rff/Ulf/3Xn/jLn//A06f3aG6uRCgSII7xJSLKndR0IWFh1vR3FzA2WEZ5UTRFuSIUUi/y0oPJSfYnIcKBUK+zDHfkU6IIpi4vmtKUYPrr0/8OEX/Lk8QnIk9MRSSMoqnxIn09/VSWVFBaUMLCzCwPb9+l82Ibw31DRIZHEREupqqyDjd3b0aGJ1i9ep0bq9cZHhxibmaWB/fus7y4xMzUNPOzc9y7c5eH9x9w785dbt+8xZNHj/nk1Wse3n/A3MwslxfmWFpc4PLCHDPTk8xMT7K0uMDqtRWur17l+bOPef7sY549fcKL50/57O0bvv3m9/zxxx/4448//LeNiP+69/AOIt4tYr+rcH23BfGuwvVPP3y/DhbvNifeBbXf1ce++/vvchRffvZ2vbHp+bOPefXqBZ9++ppXr17w5Mkj7t69zc2b11ldvcq1ayvMzc0wNDSwbncaHx/l2bOPefv2DZ+8es3rl69488mnfPz4CSvLV1heXOLG6nWuXlnh8vwCiwuXGRsZ5VJnF2Mjo6yurrK8eIWe7gE6u0c4ZWKD0l49NHUOYWxsSlJyOh2dvbR3dK89ZDc0E5OQiIO7DweOn2WHui4q+wzZq2vIbm1Ddmgc5v2d2vxiixq7tY3YpXWED3dpoXnAmPe3qvHhDk3e36rC+1tV2LZHh627tflg6142bFVmwzY13tuuziblfXy4R4dfblXlg11abFHR54NdWuvAsGGHxvq9UyQ+VNJi0241Pti+B00DI7araHPKzJ7C8mYCwiRs2KTMll1anDpvT01zNzXN3bj7CtE5dJx//GAr+w4dI0mRydDwOGNjE3S0tdNYW0NtRSkjPV3cWFrgxtJlHty5ybWVqywtX6O9e5DiqiasXHzZpnGAD9X02ahuwCZNQ7bpHmOrztF1kNigosdmDQPe363BLu0DbFXRYI+GNsrqWpw4fYbe/j7GxocYnxhmbGyEhoY6SoqKKSoopDC/iK6OSwz09HJr9Tp3b95geWGWZ4/u8/rZY25dW+TV0wc8fnCTV88f8/rFEx7cvcHlhRkmxocZGx1mdGSInp4eent7mZtboLqmgbr6Zurqm2lsaiM4RERMTDTTM+OMjg5TW1tNcXEh1dWVtLW1MTQ0xOrqKr29vdTU1FFTU0draxuXLvVQU92ANCEJo5Mm6BocYZeqNlv3qrJLQwslnX3s0dFhh4YGe3S02K6uyjZVJdT0tNDS10FDV5Pc/CwuL86yemWRm1eXubo4R1l+Jm62ZkQFC7A9f5QLxvoc0tzKMf1dnDFUxdHMkCCBBUECC3zczhPia42nozECZ2MC3U2IDrQh1t8GgeURnE7q4GdpiI/5IawM9xDieBxZiC0xgeaEeJ3G7oI2Z44ro7d/BwcM1dh/QBWDA3s5dVIPc9PD2JgZ4WR9HB9HE+zPHcTl/GEC7E4R4nAGoeMZotxMiXY+S4LrWSIsDhFpeYQIayN8TuvgdkID3/P7CbA2wtP8MPZn9TH7eefhiIEyulpbUVPdyF6VD9HQ3LoWplb/aO1UN6Kh+iEH9XZw+rgmseEepMlDyUuNIlUSQHSAA+E+NsQGO5MU5UOYjzNZSbHUlmYRI/ShMFvO2MBFxgZasDI/RpC/I8IQN+QJwWSkR5Ofl0BPdzX1dTkokkRU5clIifShIieRubE+EkLdkYa6kxrlQ1yA43qg+N3qdFqUJwlB9sT72RDrbUlapIAieRg1mbFUpkWTKwkkLVJAVowfBdIQ8uKDyBT7UpIkWuvdr8+jpTCRqnQxtVlxXCxNobUkmZbipHVbUVlqJHXZEvhuEy35MjpK1hqWWvJlNGXH05yTQHNOAg2ZcbTnyWnLldGeJ6c9Tw7fbKZOEU1pfAh5Ub60ZMVTFBtIWogbxXFBVCdFkCXyojlTwmBNzrqdqSI9mtyEIOIC7PGzM8bf/hTRPtbr3+ani30oShLSWCBbqxAtSWagPo+5rgoG67K5WCijKjWC8mQhFwtlXCpX0JAdS12mmLYiOR0lSTRkx1KTHkVdpphKRTh5cX40F0opTw2nXBG5vneQEe2DJNCJhGAXRi+W0VWdTWZcEA0FSSwOtdJamkZltox8uQhFmBdJQa7wYD9R7msKxrudh9QoAVUZUZSnhlORHEqVQsjF7FguFcpoVESQLXJD5r9mqSpNEVKZHkl6lDex/g4kiwRkx4eQnxRFkSKGyd5msmQROFmcxsXqLA0VuQx01hMscCFW6EegpwMCJ0vEoT7kpEioLEhnaXqAL14/ZKyvlaqidO5cneJSSzniMC8kEb5kJEYz0t1OS00lI/09mJ8/S2qSjLaLTXS0N+Ph4YCHhx0ZaRLqK3MJ9rKjvTqbyoxYajJjGWzI5/GVUYaaiylLi6E+P5nOmkLiQ31IighmaaSXLx7fZqazkcdzQ/zuzmXm6vPoz4ljLD+e8lAHLkq8aJP60BjjQVWUG9VxnpTFelKR4EdbXizt+XE0ZkeRI/agOSuKtpwYapOC6cmPp1TsRXW8gIIIZ4pjvalSCClJCacqO5aL5QoulibRWZFMQ04UqSIXyhQiUiN9Gelo4NevXvL07g3KMxOoy41fa/qSBpIe7UVKuAvFSYGUp4aSGedJtL8ZEX7mJIS7ECN0JEBwAVuLQxw1UsHF8xw2bqcwszPCxsUYS8fjHDfRxdbJGC29rZhaHiEk3I1zFw6RlikmSRGJielhDhxWxdruFKJwDzKzYikuUbB8ZZzV1Vm+//5L/v3ff+L69UUmxofIzEihr7eTsrI8ioqyGBzsYHi4i3/5l2+4vjpOfp6E+bke8nKkWJgd5/BBdeLjQvH1diBWHERhfgp2Nmfw8rAkMsKTcyb6ODoY4+9rib/3eWLCHQj0Poc43JbSvAhSEjwJ8T2HWGhDsK8ppmc1sLyghzjak1ChM+ZWR2lpL6e1owJZkoi09BhaWsu5cWOe7777Z/7zP/6V//Of/8Z//sdf+elPP/CHH77h2rUFRkYukZQcRbTYh5RUEbW1qXz15W0WZ5tIjHcnReaFPNaVjCRfijJCqSqIpqFEQl9LFuXpYdTmRlGbHUlNVsTfIeJveVGRccSIE5DEySgvq0Yan0hWRjbjoxM8ffKMge5++nr6GRkax9LcBitLO+7dfURvzxCDA6P09fQzPTlFR1s7YyOjPHn0mIf3H3D39h2ePHrMjdXr3Lpxk/t37/Hx4ye8fvmKT1695vHDR1y/tsrdO7e4dfM6K1fWVInFy/PcuH6Nu3ducef2TR49vM/HTx7x9OPHPHv6hE8/ebWei/jxD9+v7zr8V4D44Zuv12tav/ryN/9tvO7br37HN7/77XqV638NZf/ljz/ylz/++P8sY78LXL9bs34XuP7s0094+eLZuiLx8ZNH3Lp5fS1svXqVe3dvs3ptheWly8zOTLG0uMDU5DhLiwt8+skrXjx/yq8/fcPL5y948ugx11auMj469vOw323u3bnP+Pgk8/OXmZycpre3n5GRMWZm57nY2kmCNJnAUDFquobsMziBhY0rfoEiyqvqaWrtRCJNJjpWSlZuETEJydi7eaN14Ci/3LyHzUra7NQ6wC+2qLBxty4fKemtKRC7ddmmdpAPdmiwS+Mgm3fr8OEOTT7coc57m5V57yMltivpoqRhwOY9mmxX3c+GHRpsUt7HTs1DfLhHh19sUeGfNinzvz7Yxcbd2ry/U3Pd0vQuF/H+Tk027FTj/W1KbNqtwo69mmzYvBtLBw8ePHnDzbvPOXPeDmW1/WzaqU6gMJ6QKDnblHX55eY9KOscQl3fkLMXrKmpb6Gzq5eGhia6O9rpv9TB0vQED25cY2FilGtLC8xMrFXg5heVk5CSjbmDJ9pHTqN51ISdekZ8pH6ATRoH2apzlC3aRnykeZCN6gZsVNnHJhVdPlLWYpuqJspauuxWUcfUwpLm1hYGh3qZnBhmYnyY2poKSgryKSsqJDs9g5KCQgZ7+7h5bZVry0vcuXGNN6+e8/TxPe7fucaj+zd4+ewBL5894JOXH/Pq+WPu37nO0vwMU5PjTE9N0NZ6kZWVFS5ebMfFxQ1HJzeSU9Kpq2+mqbkVgUBAY2M94+PjtLe3U1paikwmo66ujtnZWa5cucL09DRjY2P09fXR0tJCQ0MD5eWVKBRpuHr5YmZtz4FjJ1HZp79mZ9LWZuf/z957RUWd53n/e/bZndnunu62W8XUKgISBCWYM4iKgqjknHMOVUBVEQooQpFzzlkyCAgIKAiiggED5mxrx+ndnumend19Zl7/C1qe3j37v5vLuficX536nbqoqpvv6/d5h19GQUkRBSVFlqxZwRqVDahqqaO9TYfCsiIuTU1wffYK46PDnB88S056Euoqa9ilq4aR/g50Nq1DbcNSNDcuR2fTakyObsXP0wxXh2McP6zL8cM6HNy1ERPDLVib7MTVQh9vm8M4GO/A5ogu3mb78LfSx+aINo7Getgd18HyqCYnDdUw3LMWkyOaaOutZ7OuErrb1dDbpore1o0c0tfF/MQ+zIx3YXZkOwbblDmkp4TJHnVO7FbH4sBmXE124Xd6H9G2hxFZHkBirU+E+T78jurgfVQXr6O62B5Qw+W4HpaHtDDeq4rBDiW2bV6NuvISlBU/ZqPKQhLT+nW/+3/zxUcorf8EXc01HNiljqXpfjydTAj3syXYyxIfBxN8HEwI8bAg0t+RMB8HIoM9CPNzRhzmjUToTUtdAUX5MkKDnPHxtMLf1w53VzO2blNBR3cDIrEf3T21pCYJiAt3J8LLmvhQN+LDvWivK8PH5hjhbmYEOZ4g0OE44W6niPQwJ8bPdjGFKcj2CCH2Rkh8FtKY3jcGp0d5L8qaihLDSIv0IlXoQWFCKK3FybQUysiXBpMetWDWrsuNozYnltqc2AWD9VsFKtJF1GRG05SfQFF8CFXyKOqzYha6IJKEixBRkSSkOTOWermY6qQIyqShpIe6Ee1mToy7BckBjpTEBpMZ7kGshyVF0YFkC71I8negPD6MgershSbrlAjSIr0Qe1vha3UYlxN78bY4tHggTxV6kB7lTW5sIOWpkQtFZhkSOsvTGDtTRE+FnNbCBGrSo8gWe5Mt9qYiRUBthojKVCFV8ggqU4VUpAioSY+iOi2S3GhfpP42pEUubCEK4hcOxkVJQoqShCQLPQl1OUVZmoSSVBEBDicozYhmtKuO2vxkMmJDkQk8SQhwJtLFDC7rIXBa+J8iPcyR+NmQGOZCW2kSaVEeFMcH0Fclp7swgboUAbWyMIqjfUkJcULocpLGnDgErqdICnMnIdSVpHBPipIjSY8JISM2FC87U3wdTxPu60xjeS6WxgZkJ0UjDPDG5qQRwgBPEsXhFGel4GFvhsDfjYxEMRND3fR31NFzpoqGilwigz2wNzfC+NBOMmUSyvKyuX5lipa6OrbrbsH8pAkNNZU8f3KfuuoSykoyEIZ64ul4ivLseJ7fvEihTECGyIeqdDEV6RJailOoz5fRWZVLsTwWb7vTRPq58eT6Zb57fId392b4+cU9vr4+Tk9uAiVCN+qifWmM9qI02IoqgT1FAeZk+phSGG5DqcSVYok7JVIfZAEW5Md4kRnpQry/BcXxfsz0VjA3UE+1LJi0EFvEbscpiPOjuUhGpjSE9Lhg6oqSqS9K5O6lLupzJdRkibk32cfk2TNMnOthfu42jZXllGYkUpeXSF5CGAWJCwll8SEOC/KyKFcyYryICbVH4GuOt/NxbMz3YWG2D/NT+zA8osNBIx2Ome8hMs6HlOwo7N1NMLXSp7QqjchoH0KFHpRWZuDpY01wmCvJqWL8Apw4brKf8AhP7ByOEhRiT0xsAP/24ytmZi7w9dfPefz4DiMjfUxeGuPliye8eP6YqsoSbly/wjdfv+G7b98Cf+LnP35JclI4ifFh5OcmkJIUxe6dmpwyNSA7M57gQFf27dlCcKAL5qcNOGm6FzvbwzjYHyUsxBZ7y314uxzByXoPnk4GZCR4k57gSaDHUXzdDhPgfRzT41vYu3Mdx4z0OGKkx3qlT7FzOsHdB9P4B9lTWZNJTV0Bc3cu8/sf3vHjH77n3378nr/+9f/y+99/x3fff8WVq5cYPn8WcXQwbh5WREn8aGjKpaosnryMMEL9T5MU50lqvDe5aSHkJAcij/Oio1ZOvNCRdIkHqVGuVGdGkhDy93Smv+k0NbbR0txBZ0cv9XXNuLl6UVxUzrMnL7ly5RrTU9doa+2iqKAUB3sXViisITYmgbbWblycPQgKCKa+to7qyioqyysYPT/C9ZlZZq/NMHFxnImL41wan+DalavcvH6Da1euMjlxidlrMzx+uHAIv3f3NnO3bnDzxiz37t5e9D+8b1F+b7a+e2duUdL01bsv+fabrxbL4t73SbzfGrzfGLx48pg3L54vgsR7gHhfYPfreNc//PB7/vSHH/n3P/6Bn3/8t0WY+PW8j5B977d4+uQRN2/MMnJ+iO6uDtrbztDZ0ba4URkdGWZs9Dxjo+e5PHWJixdGmZ25ylfvvuThg3kezN9n5uo1Ji6OMzhwjt7uHsZGRrl2ZYapqWmam89WyaqgAAAgAElEQVTQ1zdAb28fdfXN1NU3U9/QgjQ+iROnrFmjpIWBkQVWDj4kyQsQihLwDQgnJ78MF3efhRZioQh7Nx/0j59GTXcPn36hwidrFnwMCko6i3KmT1ar89GKjfzDR6tYraKDgqLWorF6xfpNLF2jyqfLN7BRcyfb9h5BSXMbarr7+VBBid8uXY+C0hY+W6vBbz5fxwfLNyzKm94bqT9etXFR+vTJalU+UFjPRwpfsGTVOpat2cCyNRtY+cVGIiUyHj//hv6hSZzcAlFU0ebzlSqsVNRktcoWlitp8tk6NZauVeWfPlqKtYMbqek5FJdUUFxYRMeZFm5cvcy5rnZG+no419tFc30dHR1d1NS3kF9ShYW9O8qbd2Bs64bWgWN8pqzNB2vUWKKkw3L1HazQ3MHKTTtYskGTddo7+WilIiuVNVijosGSlWswNbciryCfmupy2lob6WpvpjA3i4KcTMqLi0iKTyBWLKG3s4vRoWHOne3l9o0Znj6c5+bsNA/nb3L75pXF651bMzycn2PuxlVGh/vp6mylq7Od8tIyqiurKCoqISMjCytLO3z9ghCJY4mTJuDv709KSgq1tbXU1dVRXV2NUCgkOzubM2fOcPHiRcbGxrh48SL9/f3U1NRQVFRETk4OCQkJhApEuHj6YnTiNJu372KdugYrVVRYtXEjq9TUWL5hPUpbtFi9cQMrldfzxUYlNm/Vpqaxlus3Z7k/f5uLI0OMjw3RWFeJ+aljfPCbf0BTfT3Ll/4WtY0r0dPZwM7tqhwx3IaVxWGMjm5j7x51Tprs4vBBLaxO7sX29H4sj2/H+vgOnE7uxcf6MFFeZkR5nULgZkK4+3E8LffifHo7Nid0OH5ACfMTeuzeo46Wngp6O9TR0VNBY9MX6B/Qxt7mKPaWh3G2OsyxfVrob1XCcKsyhnqKnNqnia/VYWI8TpHsdZo0r1Mku5kQYbYXv6M6hJ7cjt9xPU7prsL/9E5cjutiZbgZ0wMaHNi6Ht1NK9DepMA23XWoqSxFWWkJSus/YcO6j1Fc+zuUFT9l6+a1GOzVxGDPJowNt3Lq6E6O62tzZN9mTA9vxcnMEC9HUwI8rIkIcsfX1YowP2cyU0QIg11JThQQ6GePrbUR1pZHcHQyZcdONdYqforh0e0UFCcjjvIlXuiNTOBJktALgYcl7uaGuJzSx+boDqyPbCfE+QTBTiZ4mukTZH8ceaQ78kh3or0tiPOzJiHYifQob4pl4QuHOnkUfL+E8tQFv0FOTADZ0f5UZ0jorc7iTFES2dH+i3KlqkzJYrQq33xObU7swuuvly18XuJHlTyK9uJk+O4z2gpkNGTGUJ0aRWXyQvxmlUxIaVwImeEeCOyMcT68Hd+TB5F6WZMX5UtlooC0EFeKogOR+dmTLfSiXi7mbEUGDdmxFCaEEh/kSLCDMR6nD+Jppk+wgzEiL8tFSVZ6lDf50mCqMyTUZsXQlJ/AQH0eoy2FtBfLaMmXUpshIinEkSj3U2SJvDhTEE+VPIJSWSiF0kAqUgS05EtpzosjL8YPsacZvlaHyRD5UJ4aSXqUN/IoH0pSIsmKCSTE5RTu5oZkxQYjDnTkTEUGl4a6KctKRBrmSV6CkHh/JwKtj8HIHkRe1sT42S82Y2fHBpAbG0halAethQkM1KRTFh9ItSyUztw4SmMDyRB6EudnS2aUN94Wh2guSEIa7ExvTR6pUb4kRfpxpjwLgY8DTmZHEAV70t9WS5wwgOJMGbUl+Qj8vaguyub65CjXJ0d5+WCOkuxkgjwdGDnbiijEm/aGUhoqcrE3N8LO7Ci2p48w0t/GT99/y/ytW0RHRTIxdp47N2cpLshm/s4s/OUP3JuboqO5lIbyDC701pEu9lvw3wTZkxLmTFW6mNZSORniALLjwsiOjyApKphIPzdayvP54eUDvpqf5XJ3I225Mjqz4mhLi6Quxo86kTslQZZUCmzI8zlJqrsRRQJb6mQ+VCZ4UxznSUVyELIQa/JivcgSeVAqC6anQk6NPJIiqT/ycCfEnqdoKkzk4tk6spMjkQg8yJGLyEgM47sns0R4mhPhac6jK8P8/vkD5i5P8vzJU4bOnuXNoznuXh6irjCJ/GQhmdJgZJEe5CWGkBjpSqDLCUK9zAjyOo29hT4njLfj7HSc4CAHPH0s8Q11QJToj/4xXXR3KxEU4Yq9uyl+wfZ4+FpSWJrK4+c3uH1vkoKiVObuTNHb14SvvyOOLicJCLJFW3cNKakRfP3NIx4+mqW9vY68vDQa6qtoaqzlr3/5Dy5eOI+1lRkj58/x5vVz/vzvf+Sbb15RUZaJvZ0RDnbGFBWkIAjzwsLsCEcMdxIV4Yej/Uk2rP+c9tZK7s9PcuSwHjnZEqIlXkQKnRALHAjwPIaHoz7mJtoEehxFJnHC20kfT4cDRASbExZghpnpNvR0VmFueQAb+yNsVF9Oc3sJZ9qLKShOYPRiF2+/esyzF/d48+Vz/vwfP/HTT3/g55//yDfffMXzF4+5cXOaycvnyciKJ1YahqeXBY42BiTFeRIb5UScyBlRmA0FmeGUZAmRRjiSlxzElZEGBpqyyZH6UpoSSkNe9N8h4m857W3dTIxfpqqyjvq6ZupqmxGJ4zA3syE3rwiJWEpBYRnZWQVERkSzfdtuUlMykKdmon/wMNWVNWSmZxAWEkpLUzPdnV0M9PVzYXSM80PD3L19h8mJS1wYHWP8wkXGL1xkeuoyVy5PLxiHfwUQd27fWnyqP3frBteuTi/en7l2hWtXp7lz+9YiRHz1bkGm9O71K149e8rr588WPRAvnz7h0fw9Xjx5/N/6IN73RfxaovQ+zvV9Ed0P336zmOT0fkPxa7nTrxOcXr18ztMnj7h7Z44r01NcGBthdGSY8YtjTE1OMHlpnEsTF5kYv8DkpfHF7/Dk8UNevXzOo/l73Ju7xcjwec729DJ+4SKj50fo6xvgwoVxzvaeo7mlncamVs6PjJOVXYAkNpGEpDS0dHazTlUXUytXMgtrCBLG4eETiqtXAJZ2Lhw/aYmtkweHj59i215DdPcYsFF7F0vWqvLb5Yp8vEaVDxVU+GjFRj5asZF/WabEbz5X5EOFBT/Eeo3tfKKgzHq1bSxdo8qK9ZtYoqDEHv0TxMiy0Nt7eKEMbq0GHyoo8clqVdZt2sFG3f2sUNbmHz9ZzYcKSv//s0KRtWo6LP1Cmc9XbeB3S9fw8Wer0dTeRVfved5+/SOv3/5ApESG9g59Pl+jwscrNrBOcxufrVNj5cYtfLRsLcqb9LCwdSZKIsXT0xvzk6Y01VZxrqudvvYzdLU2c/7cANdnZpm4NE1X7zkSUjJR09mJxk591uvsYrmqDp8pb2bpRl0U1LexTFWPz5S1+XidOmu0tqGgrMnHK9exVlWTpWvWsW33Pjq7uxgaPMu5vg562ptoa6qjrrKM3Aw50RERBHh50dnaRn9PLxdHzjN7ZYp7czd4OD/Hg3s3mL8zy/0713g0f535uRlmp8e5enmca9MTXDg/SFdbC3m52eTlZtPc2ERNTQ3p6Zl4eHhx+pQlKcnpxMZKkUgkVFVVkZaWRltbG2VlZYSHh5ORkUFVVRUDAwNMT09z4cIFurq6qK+vp7i4mMzMdKJj4vEJCMbVyxdrZ1e27z/ISiVlVqoosWGzJms11FBQUmTZurWsUlFEYf0XqGxSRyiK4unzJ8zdvs61q5NcGBtieKiPyIhQdu7UZudObRQVFVi58hNUVVejqroaw8M7MLc4wp69mhw4qI29nRFmJ/fiYnsUixN70N+1keMHtHAxP4iXtSHOprvxsztESqQLCWG2+NsbEOJyBIGXMX4OB3Cy3sdB/S1ob1Vh63Y1tu1QZ4v2BgwO6mBnfQR7y8P4e5hhb6bP8QNaHNquwrFd6lgf2YqvzRHEnmbEOhuT6WNJpq85MbaHCDHZSqCxNv7HtPEw3ITnUS2cDDdhvk8F412KGO9VxURfiyP7N7FvuzI6m1ajqvw5WqoKqCt9zrYt6zh8YAs7dTegp/UFO3UUMdizif07VNHfrcH2zYqYGe/hxKEd7NHbiJWpPqG+DliZ6uPvbsXs5UFksSEMnG1gfKwLO5tjqKosx+CQHtY2RkTHhhAa7klhsZyKsnTykqOQCTyJC3ZBLvIjSehFoKMptcVZBDmfxtxAmwD7Y0S4m2F3dDsib3PSRZ7kxfgR5X6KuAB7MsW+5MUFkSXxoyA+hNqsGKozJOTFBdGQK6WzPI2m/ISFNKaUiMVkpqLEMAplYdTnSeGHT+CHT6jKlFCaurDVqM6QUCWP4kxBIl1lclryE6iRi6hOjaI+I5qm7Dg68mU0pkdTkRBOeqgbAWaHsNqrhZfJPpL8HSiOCSItxBV5sAtZAk8Sfe2IcbegXi7m/sVu2ouTqcuMJk3oQaiDMQHWRxB7WpAS5kqa0INsse9iQlRZkoCSxDAK4oJoyI5lpLmIC62lNOfFU5IYRrbYF7GnBRGup8gS+dCQHUt9VgyyYCcSAh04W5XJSHMRxQmhpEd4Igt2IsjeBLGvLXnxodTmSEkMcyNXGkKS0IvkCG/igl3ITggjOcqfR7MXeDh3hfrSbDKkAoTednBdC56tJcDqGNJAJ7IkAeTFh1IoE1CQFLb4WzZkx1KVIqSnOJny+BBqkgS0ZMWQFemN2NMCaaATslA3qtJjyJQEkhMbhlwUQFp0KOIAVyRBntidMCQ5Opzy3FTOttbCn/+Vlw/uEOrjjp+rHZmyGGIEgZzrbKY8T47A342UWCFp8VE4WBwjMtgDN7uTmB7ZQ7C3A/kZCZxtO4OvuzsDPZ3w1//ku3cv6elooLQwjRtXRijKiqcgXUyyyAexvw1xAfZI/W2I8bEkIdCO0mQhudIQ6nMTKZVHkx0fgVwSRlJUCH3N1Uz0tXGhs4HzLWW0FcgojfajItqb5sRAGuI8qY10osD/JDnexpQKrKmJcaU82oXiaFfKEnzIFrmSKXIlIcRuIY411IUKeRR99flIgx1JCnMl0OE44wMNdLWUEB3hR3V5Nklx4YwONPHn754gE3ggC3enOjuBqcFuJgYHePv6S969fM3z+ZtMn++iu6GEmoJkgtzMqMiNIynKmySxF6IgB1xsDuPrcQpHu6MUFiTQe7aekHA3PHys6eivQRjry55DmxHG+GDrYoqN8wlcPS3YtU+TJLmYmPgwfP0dSUyK4rvfv2Ri8hyCCF+cXc1x8zhJdKwPCYmhTF8Z5MnTm9y7N8P3339Jfl4m12evcPXKZcpKiznb2827t2+YvjzJwwfz3Lh+hdjoYE4Y76WiLJMYSRCCMC+Mj+3D4OBWYqNDGB5sp7oyh9LiNHJzYrG0MKAgP46U5FCCAy2QRrsS4m+KKMyK2Eg7rE11EPibEiOwJszXBE8nA3zcjHBxOIT+ATUsLQ4giHDFxf0Uzm4nKS6VcX60hbr6fL759ilPn95h/t4tvv/uK/79Tz/x/bff8R9//hP/+sO3/Nd//syNG5eJjxciiQ5CFOVFljyc/EwhYQEWZMtDSU8MINzfgqJ0IfERLiRGutJek0ZpqoCcOH9qssQUJPy9sfpvOmOjE8RLkwgJFpCRnoOffwg+vkGYW9iipb0NLa1tyJLSKC2rJiY2EQ93H2prGikrrSIsTMD5oWHKS8vIzc6hoa6e9tY2LoyOMXVpkpvXb/Bg/j5TlyYZHhxicOAcgwPnuDh2gUvjEwwOLMRZXpme4sb1Ge7emeP+/F3u3pnjxvUZrl65zIP797h39za3bl5nduYqt+du8uzpY75884q3X77mm7df8vbVS14/f8br58/48uUL3rx4zvPHj3g0f4/njx/x5sXzRbj49t3bRc/De5B4DwTvY11/+PabRU/EexnTe9nU+xK6L1++4PXzZzx98ognjx/y6OF97t6ZW4x9vXXzOndu31qUZV27Os2N6zOL8bWPHt7n4YN5rk5NcnNmwWg+dWmS6zOzTE5cYnBwmImJSYbPX0CelkVxSSX1TW0kJqcTKpDg4OzFngNGnLJxx9LZH2FMGs7eYbj5hmPv7MOxE1bsMzDCwdUbo5PWaO86yHoNPZYrabJknRofrFbhNys28C8Kyv8rRCxbt4k1G3VRVN+OsuYuFNZpsGWHAXv0T+AVEIUwOhlV7V0sW7eJJV+oL3Y/KChtYY3aVj5ft4l/WvIFHyooLca+fvCLf+LXnoj/s2Qlv1myio+WrWXZGmWWr1Ji+SolAoKjmJy+xasvf8/br38kKCyGXQbGqGzZxWo1Hf5xyRo+Xq2MguImVitrYWJuT2x8Mi4ubvzmn/8PpseOMDU6TEdjHV3NDTRUV3Dj2lXu3bvP+ZGLZOUWsXL9RhSUNVmqosVSlS0Ls1F3AR7Wa/LhF+osVdnCkg2arFTV5vP1aqxQUkdz227s3DxpaW9jdPgs58620tPRQHdbIz3tLbTU11CUk0NKfDztLWfo7+llYmyUmelJbs1e5e7c7C8Spls8uDvD/O2r3LlxhbnZy1ybnmDiwjDnz/UxPHCW1jPNtDQ3cq5/gO7OLurqGsjKyiE8LJLEhBTKyyspL68kKSmF4uJi2tra6O3tRSqVEh8fT3FxMV1dXUxMTDA+Ps7AwABtbWeorCwnJyeLuNhEgoLD8Q8OwzcolBNmlmzevhMlLU0UtTaxWkWZVcpKrFVTRWXLZhQ1VNmoqYGXny/jly5y/8EdZq5NMTE+Qkd7M9J4CUeNDFBTV2Lrjs3obddi6w5NNLQ2cOjoLsysjNh3QIcjRrtx97DA0e4Yh/ZvYrvOWnZor2XnlrUY7duE3YndOJruwu7YNmyP6eJyagdRXqYkCewQuB/D3Ww7Lha7OXJIG52tSujqKbFjpxrbtylx1FAPF0cTfNzMCA+ww9XOiJNHt2K0bxPH9m7i1CFd7E334WNlQKKXBTKPkyS6mBBte4gw0+34HdHE96gmQSY6iyDhckQLa30NzA5qcEpfk+P7NDHYrcpWrdVsUlmGjsYqNqksY9uWdRju38wuPSV26ChycJc62uor2aq5DitTffR3abJLTwWD3Vq42Z3Aze4Eno6n2LdNDYPdWgydbSRZGkZ4iCu5WXE01uWTlxPP3t2biBL5MnahB67qwMMNjAy1Ei/0RuRrh0zgSVVWHGVpEiK9bfC3N6GrqZK06CCkwY6EOZsSZH8coftJksKdKZQGkhnlSb40mLKUCMpTI8mXBi9GuubEBFCaLKRCHkVVuphiWfhiV0SGyIekMNdfnrx7UZkh5kxJMi3FSfDdZ+TFB5MTE0B1hoT6rBjqMqPhrQLVaSJq5AtTmyamLl1Ca0481UkR5Eb6IPWyxv+0AQ4Gengc34PQ3oScCG/yonzJDPcgwceWGHcL5MEu1CRH0l0qpyolkryYAOID7IlwPYXIw5yUMFfyYwMpin/fQO1NSWIYVfIo8mMDyYzypiE7lsmuKs7V5VKeLCQj0gu5wJ1YXxtifKzJiPSiJDGMQmkwxQmhFEqD6ShJ4Vxd7iJ0xPjZkhTmTnmamNRIbyR+dqSL/WgsTCJHGkqIy2k6a3MZbCunp76I8bNNjA10Upotg5er4doW3E4ZEh/kQkq4D4WJQgYaimgpkZMc4Y1c5EteQhiNBTKa8mUUSoNpyo6jpziVM9lSCiUBpP0iNWvMSyRN5IsszIOEMHeaiuT0NZWSKg4mWRxEXJgvQn9XMhPF9LRUM9zTwvz1Se7OXKY4K4XW2jLio0LxdrKmMCOR5qpCZJIw8uRSqoszCPV1IirEE09HMzwdzchJjaH3TA2dTfXkZsj56vVzvnr5mFtXx4mXBOPldBpfl9PkyARkxAUh9rch1NmYGB9LZIH2yPxskQXakxcT8EvbuITipEjyE6JIiw4nTyahIjuZhqJMytNjaS2WM1CdSXNaFDVSf+qk3pRHONAocaNSYENpmCWVUfbUSz2olrpTGutOYYw7mZHOZIjdyIz2Qehhxsz5NlrL0hnprOVCTwNykS/psUHcmBpg/tYkl8b7aWkqIzczgcHueu5MD1GcJiYx3AO5KICMuEiqCvK4P3ePb798x73ZaZ7cvUpFgZyJwXaykiKwMN7NcGcV/R1lpMQGkpEUjvmpfQQG2DE61snU9BCtndUkponR26vOLgMt9hzajJ3rSXxDnHjw/DqSuCD26evi5WePu7cNBoY7SMuIo6GplD/+/DUdXXW0tFYwPtGNJMaHo0bbKStP5927xzx7dpfBwW78fD2oqa7kyvQUQ4MDXL1ymbO93bS1tjB9eZKJ8RGSZVH09dYzOHCG6alBhgfb0T+gR1CAC7PXxvjpD+9oaijG3vY45mYHGRs9w7mBWmSyACQiF/y8jPH1OEqc2IEcecBivGqs0AZfl0P4uh3Bzf4AESFWWJvtZf9eVby9zPD1s+HQYW0yskR0dpdTUZlOa1slo6NnOX/+LDXV5bx5/ZK//N///KWA+DXnh/spL88lKysBdw8r/HytuTTWSkmemPBAS0Th9oT7W5CdEoJM5E6S2IO0WB9kUW7UZEuoz4sl2s8Kkbf53yHibzkVZZWYmpzE0sIWiTgOF1cvcgvKqalv5YSZDeqa24iXpZOVW4JAKEaWmEplRS1dHd3M371PS1MzBXn5DPT1M9DXz9SlSR7M3+f2rTkePXjI7VtzjF+4yNC5QQb6+unp6qanq5uOtnZqqqoXTdTXrk5z88Yst25e59bN64s+iGdPH/Ps6WMePbzPndu3uHP7Fo8fPeDN65e8e7vQPP2+ffrNi+eLEqanDx/w+P48zx49XISLL1++4Ju3Xy52Q7w3Uf9v894P8euI17evXi72Rrx8+oSnDx8wd32Wu7du8vDeXR7fn+fJg/s8eXCfpw8f8OzRQ+7fuc3dWze5c/MG9+/cXrz38N5d7t66yejQIJcnxv/fTE5xYXSMsbGLXL9+k5nZW6SkZlJYUo1AFIetkwc2Dp4YmVgSGpWAW0AU+49bceCYJTsPGnPS2o0jJ6zZttcQDZ1dGJ205rSdKyesnNHbd5TlSpp8uFKZD1er8bsvNPjtcqXFbcQHy5X57dINfLBcmSWrVVm+XpM1yjoorNPk4+WK7NI3wdzWk+iELE7buLFsrSqf/mKe/nSNGr9bqbIIE79bqcK/LFNcjH/9nxDx6Ro1PlurwWfr1FiyVpXPv1BlnZoOK9er8S+/W46G1lZKSmp48OAF33z/R27cfoyhsTl27gE4+Iay3fAEH69RYYXKZj5esQGtrXuxd/EiITGFvbv3oLJuHb6uzvS2NnOuq52i3CzGhoe4On2Fzs5uiorLUVbXYu0mHdZs0mXFxi18rqzJJ4qb+ERxE0uUtvC5ig5LN2rzf5atY7W6LqvVtFmhpI6JpR1peYX09PcxPnaO832tnG1voL+zhaGeTvo72misrqYoJ4eO5mbO9fQwMTbKlclxrl2+xPVrU9ydu8bjB3M8uDvDndlJ5q5Pcm/uCtevTDA62MtgfzcXR4YY6u+jp6Od4cEhzvUPcK5/kJHhUWpr65HL0+loXzCVx8cnUlRUQltbB319AxQWFhIfH092djYNDQ0MDZ1jbGyE8+eH6O3tpr6+lvyCbFKT5YhEEqKjF+RRPgGBGJmasnnHdtaqqbLul1mrupE1KsosW72aL5SU8PT1Y/zSBI8e3mPuxlVmrl2mva2ZwqJcXN2dUFRay679O9mkrYHGFjUUN65jj/4OjEwN2LFHiwOHtmFueRR/Xzu26SqirPjpIkjs27YBs6N62JnuxOKwNvs3K2C8SxGh6zFSQm0ReRzD12IXLqbbMT+xg727NrJruxIH92mwf48aR/Q3Y2N+EA9HY4RBDng4GmNhvBuTQ7qYGuhyynArlsd24Wi6h2i300TYHSbK1pBYp6OIbQ7gf2wzvkc0CDHVxctQHb/jOvie2Ia7sR52h7WxNNTmtL4Oxvu12Ku3gW2b17BvqwrbNq9lt54Shvu02K2rwh69jRzat4VdeipsVlvDnm3q7NBRwczUACcbE9wdTyKLDsbN3hhPJ1NOGu0kLMCBZGkIuekxnGkqJsDXjtqqbBprC6mqyKa3u56GukIy0+OYvNhHZW4iMoEn8aFulMrFlKVJiAl0ItjJFGmIK73N5TQUy/G2OITQbaHkLj7YnrwYP0oSF8rjChNCF7YKCaFkin1JDncjO9qfqnQxlWki+HoZWRK/xdK5pDBXpIEOZEn8SI30pDhZQF1uHHy9jKKkcGThrmRH+9NVkc65ulyacqWUJwupThPRnCOF7z6jITMGfviE5sxYqpMiyBf5kRLoRIy7BUJ7E4IsDuN78iBJ/g7ki/wWI16j3cxJDnCkQOxPsTSEorhg0oQeJAQ6IAt2IkvkQ3FCKDXpYprz4kkTepAb7U95spCSxDBSw91IDnWhOS+euZE2xlrKKJNFIAtyITHQmYQAJ5JD3MgRB1AQG0K60JvKFBHlSZG05MnoLEmjIjmKrCg/JD62VKVHc7GrmgKZgCAnU2QCT7Jig6nLS6QkXUJcqAfF8mie3JrkLz++5c3jO5RlJ8F1LTysjClMFDHeVU9TQRr5iRGMddfT31xGflIUHTU53Lp0lvvTg1weaGawuZjmgiTqMmKpSIqkOSeB2qw4ytPE1OZIyY0PJU3sjzw6gDPlWfSfKScu3BtRsDvutieJFQaQmxrP3etT/PDVC149vkNPSy1zVy7AX34iPy0efzdbspKiuTY+SFVROjFCP0pykogM9iDQ0wY7s8N4OJwkJ1VCS00hb57eY3Sgm4nzZ0lPEJGeGIU41A1RoCOSIEdyE4IpSgolU+JNSqgDOZHuFEi8KRB5URztS1q4Kx0lKZTJIihKFFKZKaWuQM5gazXNpVlkSEIRedtSEBtCX3kKzekRVMV6UxPrSWGIFU2xHjTFuFIvcaVa7ExNjCuVsa4URDiQEmhBZqQzYh8zOirSSBP7MTvWw12shyIAACAASURBVORgO09uX6G9roQwLxtCPa1JlIQwNT7IN9+8IiFBjI+XHXUVORSkR9NYkkqpXExTkZyiFCkT5/rhz//Fz//6I8/uz/GXP33P/M0pBrsbaasvIVcezbev7nC+r45kaQiSKG9srY14+GiWN28fIM+MI7swBaNT+py0OczlmyMcP32AbXs1OXBkO7klqYhjgzE1M2TvQV0OHNrG2f5W/vjzt5SW5zA1PcLtu1epqMqho7OCpJQwIqO8EIn98PVdiHMtKsri9tws33/3DaMjw7x49pxXL17y809/oPVMM29ev+Ta1UmSEiMRRfrh4WaFPEVCblYSIYEetDZX8f23z/n63WPm704zdK4FP19roiXepCSHMjxcR0WFFEG4JRHhFiRKXclI8aUwOxh5ojsyiQMRgab4uhzC1W4/4nBbvFyOY7hPA6vT+7G3OcqBveqkyYUIwp1pPVPMowdXqa8tJMjfA5k0hicP7vHs0X0e3J3jxdMH/PnnH/jum2f0n20iMz2aGLEvDdXpFGRFkZsu5GxHMdXFCXQ05pAk9iIxygNRgC2VOTFkRvuRFePPg6k++mpz/g4Rf8vx9vQhNDiMqso6enrPkZKSTUi4mFMWjixdocgHHyvg7B5ARnYJspQs6utayMrMI1mWQlVFNXk5uZQWlzBz9Rqz12Z49uQpL54959mTp9yZu821K1cZPT+y+CT1fSldb3cPXR2diylMk5fGmZqc4OqVy8zdusHjRw949fL5Iiy8ef1y0Yz8+NEDXr96wbu3bxYB4f0h/3386tOHD3j68AEvnz7hzYvni6Dx9Zdv+Nfvvv1vBuo//PD7xcK5/2ms/rfvv+Pbd28XNw//c9MxMTbK9KUJbly7+r/CxLNHDxebrh/cvbN4nb89x91bN7l0YYyJsVFGBs/R37MAWP1n+5ievsqTpy8ZGr5AUmomuUUVBIRGEiKIwTNAwG79Y9i6+bN1/3GWfLGJJavUWa2iwxFTW05YumBu54GptRO2br44+4Zh5xHEvuPmrFLT458VFPnnFcp8sk7zv0HEhwoqfLBcmQ+WK/PxCmU+XbWRFeu1WLpGHYV1GphYOOPhF0FSejG79Y1Zq6rNp79Aw/tuiH9ZprgY8/oeGN6DxHsZ02JS0yoVPl27id8sW89HK5RZpbyZTxUU+VxhPR/8biknT1rT3t7HnTuP+erbH2k808tJG2eySmpxDhDwT5+t5tM1aixdr8nuQybsPnCYkFAhgrBwLE6dxMfdhdriQs6eaaa1robxkSEmL15goK+ftrYOPH0C2aClxyp1bZYpafK5ogafKWnxucoWlqnqsVxtK5+rbOEff4GIFaqbWbZOjaNmNiRnF9Dd18/4aB9jA20MdTcz1NvKSH8Xw71d9La20FxbS39XF8N9fYwNDzExNsrkxVGuTF3kxsxlbt+8wt1b09yeucSt2UvcvTXNzWuTXBobZPhcL8PneunpaKWuqpLmxia6Ojo51z/ItSszXLgwTmVlNW2tXZxp6aC6uha5PJ3Gxmaqq2upqamhoKCA7Oxsqqqq6OxsZ3BwgOHhQQYG+mg500BpWSHFeUWkJstJS00nMzOb6Jg4nNzc2XfoEOvV1VirunHx+oWSEutUVNi2azdxiTLu3Z/n/p1b3Lt9nbu3rjM2OkRHRxvShDj26u9j81ZtNmqqobpZlTVKa9DQUUd352Y0tJXZuUeb/Qf18Paxw+jIDjZrfoHO5i84uFuDQ3s1OLxPg5MGWxZ8CFoKHNFdhbW+Oj6mO4j3PEGKvznB1gewM92Jwd6N7N2+nqP6mziqvwnD/WqYHt2Kk7Uh/h5mOFoZcurodowNdDA5pMuJI1sxO7YTuxN78Tq9H7/T+wi3OYTU1QSpy1EiLHYRZLyFwOObFyDCSAuf49q4Ht6CvcFmrPS1ObVvM0Y71Ti8S53925Q5un8LB3eocWC7Kof2arJjywZ266qgp7WOg7s10dVcj8bGVezZsYm0ZDFVZVmkyqKoLU/Hz90cdwcT9u9QRVtjFYHe1kRH+OBqfwJ7y6OEBThRUZTG3MwFLl/so6wglaK8FOJFQZRnSkmXBCATeJIm9idJ6EWUjy2xgY7kSkMoSRHS3VRGQ0km/jZH8bI4SGKoI5lRnpTKQuG7z6hKF1OWEkFpspBiWThZEr9FUHhvuM6JCSAnJoDChFCyJH5kiHwoSRJQnyelPm+hNbomO4aipHBSIxfiYK8Pn2Gio4LWQhllSQJq0sW05MbD90uoz4imJTd+MZmpMlFAcUwQhZIAciK8ifWwxO+UPhJXM9JD3SiThlIUHUiirx1il9OkhbhSmxJFSXwoWSIf0iM8yY8NpCQxjLIkAXWZ0XSWpi5uEfJjA0mP8ETqb0dyqAttRUncHm3nxmArTTkJyMM9SQp2JTnEjWyRP2WyCCqSo0gJdSdb5E+RNIzhhiImO2toyJLSkidjrK2CNJEvdbnx5CWEkREdQH6igJhAJy4NNPHy7iQ1eUlUZicwe7GP//zhNX/6/Vva60pIiPBD4ONAV1URj69NcKm3lebSHKYGuxg920xzZS7j59r46sktnt6cYKClnJ7aPGqzE2kvTedsZQ53RruZn+qnVC4iPtSV9NhAStIlNJWlMXOhh9ePZkgUBRIR5I6b7SkSo8OIFgZyprEC/uNH4E/w53+lviyX+rJc4iIC6W6uoiAjnvx0Kf7uNsRG+FNVJCdXHk282I9ATxt83cxIjQ+lsjCVmEh/gr0c8XQ0QxziQZ5cTHNFGokR7uTE+ZMU7kh+rC/5Yi8ywp0pFHtTnyygJ0/KSHUmuRHutBcmUiMXUZoopCFPxrnmMmbOdzLR20hxinhhwxPhSX2agNIYb6piPWlLCaQyypEKgR2NEjcaot2ojHKkSuJMbYIXpRJXkgPMiXQ9Toy/NXHBzsSHezE/O8GXT+5w8Vw3j+auUV+aTYI4GHmCmOqKQlLlibS1N/H8+T0aawupyJfRVConIcyd2CBX/B0tmBzq57/+9O98/fo13717zR9+eEtORiISgR+To2cZPdfG8/vXyEyJpKQwmXt3JpFEByFLFtHcVsn58X4mZy9g726FZ5AjxTWZyHOk7D+8jcevbjP34AqFpelk5CTgF+RCQUkaU9Mj1DeWkVcgJy4+gonJIZ6/vEtZeToGh3Tw9bMjPSOWiIgALl8e4+2XL7h54xqTl8Y529vN+IWLTE1O0NnRxsT4BWZnrpKcJMXG0oRjR3djaLAdKwsjbK1OkJwopqm+jJHhTuZuXuLB/DR/+uktr1/dwN/PkvBwewYGKpBKPRAIrYgQWiEUWBIpsCQ/K4jYKBtSYp1JT3AnxPs44b6mhHidwM/NGE9HI4wNdditp8gJo20cPayNUOBMlNCDmqpsxoa7KCnMoLGmgoujg0xdHIW//gf89c/8+0/f8f3XT3n1Yo5r0wPcdvqWWJEnWalh5GVEcHt2gMtjZ6gvT6Y0S4xM5El1XhzxAlf6G/K4cq6RnqpMcmMD/w4Rf8vJzc6jsb6JifHL9PUP4+8fzlKF9fz2IwXUtXezY78R1vYeCCKlOLp4IxSIiYmOp7y0gsryKnq6upmcuMT83XvcmbvN/XvzXJ2+wvOnz7g8OcXlySlGz48wOHCOro5OGusb6Os9y60bN3n25ClXpqeYvDTO+MUxLk1cZObalcUo19evXvDq5XO+evcl796+4dnTxzy4f49HD+8v3n9vnP7qzetFM/Xzx4949ughzx8/WgSM9/e/efvlYg/ErwHi5x//jT/94cdF78OvQeK7r97x9tXL/wYjL5485vH9eabGLzJ9aYLZK9PMXZ9l/vYcj+bvLULE+23IiyePF8Hj3tytxQbqybExxgYHGervo7ezgzPNLXR1dDI5eZl784+YuHSFGGkS7j5BePsLqG7qJiIulS079VmrpsunazT4zbKF7cGHyxRR19mL1raDHDA6zS4DY6Li07Bw8kZ7tyFfaOjxuaImv1FQ5h+XKfHPKzb+N4j4NUh8tHwDv1NQ4tMVKny8XIl1qrrYuQUSFiVDllaEhs4e1qhsZulajUWA+LVs6T1EvL++T2R6DxQfrVDmgxUq/HaVGv/w4Uo+WKW6EDerqMF+A2NU1Lawdu1GjI+foqK8lltz8/zw45+JT83ipI0zaYXlqG/fz5IvNvHJanXs3YNw9AggQhRLXl4BORnplBflIwoOJE8uo7+jldHBfsZHR5i6NEl3Zw95+cVo6O1m7SY9lm7YxOeKGixX1UFBTZclSlv4YI0an6vo8OkvcqZP1qrw6SollLdsw8zehYqaWoYHOrhwrp2JoW6mRvq5PDq4GC07OTLM2OAgIwMDDPX3cf7cABdHhpgcH+HSxCiT48Ncv3qR2zPjCyBxdZy52cvcmpliYnSInvYWOlubKS8uoLy4iNamRjrbOzg/NMzkxBQ9Xb20t3VTV9vEuYHzZGbkUlxcSmVlNaWlpTQ2NlJaWkpNTQ2trS309nYzONTH4FAfXd1tNDbV0lhdS0leAUU5BRTnFSGXpxMRKcLW0Yk9+vqs37gRRVVVVDS02HvwEI6uHsTEJtDc0s69e/e5c2OG+7dvcPvGDHO3ZhkeHqSiqpKoaAlbd+9Ed+d2dHbvQFVLHQ0dDbR0N6GzQwt9w13s2rcFK5vjuHtYcOCgNkobPmXv9o0c2qvB9s2r0d+qyOGt6zHQWoHhZgWOaC7DcrsiCW7G1MR6khVig/vpXZgc3Mj+ras5sleJEwaamOhvwtpkJ/7upvi4nMDBQp+TRts5fkgHI30djAx0OXFkOxbGu7E01MXddA9BNocQ2BoidjAkxsmAKKvdhJzQIdRUlyATHTwPa+KwTw2rPWqc3q2Bka4yezXWsF9HkZ2aazDcqcb+bcrs1VNm31YVtqiuYqvmOrRUV6OnpYi2piL7dm1m9/ZNuLtaIor0RyYV4O16GkGwAy72Rtha6OPheAKJwIPYCF8ig92wMzuKwe4tpEqF5KdLiY8Kxs32FG42J9Hb+AWWR3cT6GhKfKgb0hBXhJ5WRHhZI4/yoUwuoiAxFLGvNfV5ifhZH8H15B6i/axIDXehOi2SYlk4vFWgJjOakiQBhQmhi9CQEOxEcrjb4ntFiWFUpYupzpAsdEDEh1CVKVnsiMhPCCE7NgBpsCNZEj/6anPoqUinIiWCHIkfhdJgyhLDKZaGUC4T0JgVS2lcyCJIlMeHUZEQTkVCOJnhHoicTyG0NyE1yJkyaShl0lAywtwXNxFNGTGUywQUxQVTLA1ZTH4qiQ+lNk1MV0kqNXIRhbFBpIW7kxzsTHKwMzkiX5pzpIw1FzPZWUNTTgJ50UFki/zJivKjMC6UarmEarmEvOggciWBlCdFcqmjmksd1dSmx9BbkcXd8V5KkqPIiA6kMCmCnto8GgqSSAz3YHqonWsjXQy2V3FtrJuJgVYuD3dye2aSrqYq7l+/xOyFAR7OTvLN03u8unedW5dHuXP1Ig9uTfHq0U1+/v1rvnp2lye3L1NbKEcuCaJQJub6+S6un+/icl8LP305T29jATmJ4eQlRyAVeBEj8CQvNZra0gwGOusJ9nXkmMFOZFIhvZ2NjJ3vhb/8xDfvntHfUUdaQiTpiVH4ulqRKhUS4mNPSlwYeWkxBHnZkhQbRFpiOCnSIBIk/sRFedFSm83ctWEqC1PJkEUS4G5BfIQHubJQmksSKUoOZvRMLg1ZEbTmialKCCA/0o26xFB68+MZKpEzUplOabQfDfIIugplVCZHUJsVx9nafLoqsxlpraC3Jm8BbqVBlPx/7L1VdBR4vq4958zeM+1N4x4ICR5cgwUIgbi7u1ZS0YonFU/F3d3dXSAOQYITIDg09LTL9J7Ze89+vosMOdPfOZdzORf/lbWS66xVT/3e931CHEj1MqEswoG2ZCHlIVakOmlQ5G1Kqb8leT4mFAVYUhXjQonYkSRvM4IctIn3d8DWQAlD1VNkJ0Xx8vE9Bns6mJ4YITsphqvjg4wMdtNQX01BYQ4vXj7h6tUxSgpS6WwopDhNjNhz/v9L5GzBV3P34b//C/77r3z77jVXJi8yMTpAV1stV6cGSUsSo6dxhv6eWv72129JS4nA1t6Q4vJM4lMiyS3NIqMoHTUDVWxdzTCx1SEiPoCI+ADGpwe5MjNCWVUOr94+ZPbxTf6HX6lvqCAvP52s7GQyMhMJDRNhbWvEOaUjWFlrExTsTkFBCt3djXR0NBAbI2b2wR1ePH/K5MQYDfW1ZKSnck7xDBbmxtjZWmJjbYaOphJuLhYcPSSHoZ4q8TEhNDeUk5edREiQB/m5ifR219DWUkp/XxU+3hYEB9sREGCJisouNHX2Y26tgLWNAkKhBpkpHngL1IkIMCElxpFwX2NCvYwQ2qnh7aiNyMUQU62TqJzchabSQc6e3M7Z0ztRPLmLzLQInjy4ykBPM/0dTczeuU5TVTm1FUWMD3WRmxlPU00eTx5NkZkShLXZBbJTgokIciIiyImS3GhaajKRRHiQnRBAVIAjY91V9NTncamlhO6qLLorMsmP9f8XRPwzX1dHN6XFZXR19tPc0omdo5DPFq9hz+HThMWksufwaWR3HsLR1Ye0zAJyc0tJSc6gr2eQkYujXJu+yrMnT3k0+5DZ+w+4fvUag/0D3L55i+7OLvp6ehnsH2ByfIKJsXH6e/u4ODS8EHeaGB9lfGzeXH11+jJ3bt/k4ez9BYP1+wLyq5fPeTL3aKF4/X7B6fGD+wvl6ffdiPcf2J8+erhgq36/zPT12y9/44D4R4h4//7xGvFeTPePQrtv3s2vQr1+/oz7t29x79ZN7t6c4f7tWzy6f4+njx7y7PEjnj1+tBBhevFkjlfPnvLk4Sx3Zm4wNTbKpcEBWuvraa6tpautlc7WFspKSikqKqKhvoX2jh5Gxq/g5uHH2fNauHkH0T4wjrmDB+s272bx2s18snIzSzfuZemGPfz+83V8sHg9v/v3RXy2fCP/++OlnFbVY+OOA/xx6Tr+uGwDH67azP9aIsXvlmzkwzXb+GD5Jj5aLvN/gcTHyzbOg8TSjXy0WIotu+WxcxMRGJ6Ib1As62V389GStSyT2rEQXfpw2cYFQHgPDv9/iPh0lezC+2T1FqQPKvKhlByfSsmxeIMcq6XlUNU0QfG8FqtXbWTRp0s5cvA4DfWt3H0wx8u333JeQ4/g6EScvYNZIbuPz9ZuQyCKJCohi8ycQrq7e+nr6qS0IIfK/FzqSgsY7e+ho6GWnvYWLo+PUVNVTX5BCZ6BYnQsHdl1TJHlMnJ8vmHeDbFIehefbdjJp1I7WCK7m+Uyu/l0jQxLN25jyXoZdh85QXxSMgM9zUwOtnJtvI8bE4NcHR3g8sV+pi4OcWXkIqODgwx0ddHZ2kJnawv93R0M9XXT39dJb1czEyO9XJsY4PrkMFfHB7l1bZIHt69xeewibY21DPR00lBTSVFeLg011TQ3NtFY38BA3yA9Xb10d/VTU91Ae1s3pSWVSCSJ1Nc3kpCQQGVlJZWVlVRXV1NXV0NLSxPdPe309nXS1d1GW3sTbdX1VBYUU5pTSEFWHumpGSQmJhMaJsbBxZVTZxXZd+gwO3bvQ1VTh7j4JJpbOhgaHOHy5BVuXr3Mg5lrXL88wZ3bNxkeHqaprZWahkbMbW2R3SXH5t272Hv4INqGuphZm6JnrIOWrgoHDu9EQ+ssHp626OopsXnLCvbIreXovg3s27aS0wc2onVKDk15WfSObcH0+BZsFXYSoH+KTHdDioJsCHFSx9H4OFpntqB6YhO653agfU4OE41DeNhp4O6gjYOFKmb6Z9HVOIbquYOcPz3vkdBRPYa24n6sNE/gpKuArfohnDUP4W+iQLjFWYKNTxBppUiI8Sk8NY5gq7gbc4VdGB6TQ3mvLPJbVnFAZhnb13/Gga0r2b9lBfu3rGL/9jVskVrMrs2r2CG7is0bliKzYRnHjsqxb48MJ4/v4YT8Xs4oHMBIXxFvd1PcHPUID3LC3dEQjfOHsTXVwN5cCxWFQxiqn6WvpYoAN1vcrY2x1lND9eQhbPXVOHdwKwZKh7HSOo2lpgLOxiqEulsS7+9EtI8dYqEFvnY61OfEILLTJSHMEzfTC4jdjCmRiEgMcKI8JZTarCjSw9wXwOG9dE5kp0t6mDt8s4jKtHD+vGQPDbmx5Eb7zM/BeloSKjAlVGC6YI32d9RHaK6G2N2cvChvUgKdifO2QeJrR5KfA8kiR/juM8oTghYkc+8nXt+L5wrEXqT7O+NlpLywzJTsY0+ayAm+/oLyuAByQtwpivGbN1fHB1CeEESZJJAySSC1aWLa8iUUx4pIC3QhxsOSOE9rUvydyAp1pyDKh9L4ACqTw8kK8yQzVEh+lB+5ET7kRfqSH+VHZqiQtCABWWGelCWE0FOWQXOuhIqkMLpL0+ksS6e9NJ3CxBBqcuLorMwiNdyT+AAXhlsrqCtIxsvBiNggAQJrfUI87fFzs8HFyoDe5kq6GyvoaaymtiiHxrICWqpLqCrMoq48l4nhTmZvTfH84QwPb03SXJlPapQ/SWF+1GQn0pCfSnNxGrNXB6gplBAX7EZcmDvB3nYUZcfQVJVLca6EZw+vkxQfgoONIS1NZcCv/PT9l/zy4zv6+1sZ6KglMSoASYRowVDtZmeIt6sFTdXZJEb7khDlRXyEEJHQAg8nA6xNLpAU48PYYD3PZieZGGyguiCevCQRbeUJVGeHUCzxpCZdREW8kPpkP6piPaiN82a4SMJURQZtSWEUiBzJ8bejIMyFrvxYqhODqEwJpTFPQl6MiKbCRDrL0qnLjKQw0oNUP0vSvI0pCbGmItyGXG8DcgR6lPiaU+xnTpbQgAwPfbL9zEn1MkHsqEV7URwJgU5E+joR4GFPUkw416bGeHjvLvXVVXQ01DJ1qZ/+7g7qG6pxdHYgLz+L6OgQstJiiAhwwclUBS9rzfnCe5SIr5/e56dv/8TbZ3Pcu32dB3dnkMRGUFVewORoH/nZCSTGhTA53oO3px0WltpIEsMYvTxIWV0xJXXF+IpFCAIEhCcEsX2/NA4Cc6ISglBSO0l2YTIWNnqUVmbTP9TO3LO7DAx28vzFQ65eG+cvf/2RR4/vIPRypKOzGhNTddTVT3P58jA///w1X755Tn9fF3fvzFBXW83E+Cj9fT24ODsi9HCls6OZutoKJJIIblwdxdHemEP7t6Oucpq05Gi++/olI8Nd5Ocm4uPlQKTYCw+BBVaWqthYq+HiooW9vSrqWnvR0j+Ihd0ZDE2P4OunR2K8Ey725wj00SMpyp4wHyN8XTTwd9Yh1MMEH3sdokQOSEIEaJ7dz6kjspw9uZ0QPwfiI30pyIjj7vUxeprrKMlNJzY0gDB/IS3VRXQ0lVBRmEiKxA9/LzOKcyOIDRfg625Kd0sh5QVxdDbmUZ4fS1yIKyFeVnRUZ5EZ60dWlA8FkkAK4wOpzoj6F0T8M19udh611XVMX5lhcGgUSVI2+w6dYvXGHWzcdoDFq2VZsloGJzdfSivqiY9PIyRYTHdnH7dmbjN9+Qp3bt3mzq3b3Ltzl5GLlxYWhpoaGmlvbWOgr5+Z6zeYvf9gYeb1vbX6feH49q0Z7t29zYP7d5l9cI9HDx8w9/ghD+7f/T9Xh6dzzD1+uPAezt7/zQf3F0/mePFkjmePHy1Emt73IN6Xpt9HmX796Ud++eH7/yc8vI8xff/1n/6ff/tHWd3LuTmePXzI3P37zN2/z9PZWZ4/esTzR494OjvLkwcPeHjnDvdv3uT+zZvcm5nh+tQUF/v66Ghqoqq0iMqSQlobG6ivriI+No7w8HDSUrPIyy8mVpLCeRVtlNUNCI1OonNoEiVNI/74xRo+XraRD5bKsFhqN1+sk+PjFbIsk9rBHxatZv3mvSxZs5nff7qC33+6gj8ukeLTNZv5cNVm/vdSaX6/XJaP1+3gwxUy/xdEfLJyM5+u2MQny6VZIbUTqS0HOKduhG9IHP6hEkys3JDetp9Fq6RZvHYrH6/Y9Bv/w3tw+HzNFpZtlFuwVH+yUuY3QPHxmq2sP3CGRVsO8/vlsvyvLzawYqMc0tv2s3v3UVYsX4/U2k2sXS2FtZU9g0MjzD17TUVDM7sOH0ff0okVsvvYtPckwTHpxKTkEitJobq6lomRS/R3tfH1i2d8+WSWB9evMtDRylBvF1enJunv7aO5pY3mrgGi0nLQNLNDZt8xFm3cwecbtrN08z5Wbj/Ep1LzPYllm3axeMM2Vm3exfKNW5DdtR8Xdw8uDrRz5WIHt6aGuDs9ws2pS0yPDDIxNMDYQB/Dvb30dXTQ0dJIe3MDna1NdLe30NnRTGdbPZcGOxgdaGN8qIur44PcvT7Fg5vTXL88zthwPxMjw4wOD1BTUU5LQz19Pb20t7bR291DZ3sXHe091FQ3UlPdQE11A0lJKRQWFhMXJyE7O5va2lpqaqqora2mqamBjs4Wunva6eltp7evg97GVporaqgpLqM4N5+c9GwK84soKCgiITEZgbsQC0trVNW0MDI2JzYmgfq6Zvp6Bhm/OMatK1PcvXaF29enuX3jOlNTU/QNDdPY2kFGbgGnziuz48B+zqheICkjhbLqUkIjg7GyNUH+xD609JSwtNXD3tEYTS0FDuzdwM4tSzm2byNqp3ZieuEwdhpHcdE8jlDrGF7q8gjP7ydY5zhpAn1SRKZEeunhanISc4292OnJY655EH3lvVgbKGBndh5b0wtYm1zARP8MWiryKJ09gMr5I+hpnERPVR5TjRNYax3HWu0w9uoHcdc9QpCZAtE2SkRZKRFpeY4gozN4aBzD8fwRzE/vR+fwThR3beLYjrXslPqcPZuWsHPDIuQ2LmH35hXIrlvErs2rkFr1KdJrFyG9fgmHD27j6CE59PRU0NBQ5PSp/bg5G2FroYK+1gncnQ0I9rXHR2BOdJAHRg/KHQAAIABJREFUlvrKnD6wAxN1RQxVzlCRmcRYZxOaCkcxUlbEx9YMNzNN7PWVMDx/BC2FvVhqKiByNCLcw5JAZ2PEQgvC3M3IivAkNcSNEHdzqovSifO1JSN0vtTakBtLXXY0iQFOuBlfWPAseJipEi4wI1MspDwllIbcWDpKU6jJjFwoWMf42hLtY0Osnx1ZUfOTr4lBzgt+hvdRouQAJxL87En0tSct0IW8CK/5D/GSIMrjAhZkc+VxAVQlBFMRH0hxlC++pmrEuJmTJnIiTeRETog7pTEiCiO8SfF1oCDKh+JY0QJE1KaJac6JpSU3jobMKAqjfUkPckXibUu8lw1Jfg6k+DuRGuBMWqALaUECEv2cFkChJD6Iwhh/csTeJPg6Eutpi8THgVJJMANVOfSWZzLVVsGDkQ4a8ySkhHiQHOpBUVIo5emRiL0dyJWEMNhcxkBTKXlJYkI87WFmGz5OZsSGeJMaE0x1YTrpcWGkxUQQ6iskPT6KnuY62huqyEyNJVkiJjczgb6uRq6M9nJtrJ/mynwyY8MI93KmJDmGK73N8LdvGRuoJT7cg+hgV8T+zvS0ljI20Ex5YTI9bVVcHu9lfLSb+/enefToJo2N5ZSV5VFQmImDhTberhaEiVyICfPg4e1RRgcaGOyqYrCrAi9XY7zdTAgPcETobICvuykeTvoUZkVw+2ovTVWppMX7EOhhTGyQLWVp/uTHCyiOd6MhQ0SipwHlUS7UxXvRGO9LX3YkQ7lx1EeJyPOxI9fflpoEX1qzwqlNCaIuPZyG7Ggq0yKoz4mjNiOCypRgsoIdSPE2pSDYilyREcmuqqS7a1Dia06ZyJoiHwsyBAakuOqS7KZLrLM2obYajDblkxXlQ1ywkPa6Ul49fTQ/sHH7Hq+fv6CxspxfvvmK7/70lqdP57g8fYU3b19z6VIv929P0VabR4SvHW6myvOQHOrBZG8Lb1885dr4CO/ePOflizkGB7qxtzfn9MmD2FjpYWKkRnCgO6bG6mhqKxIWIaK8tpCjpw9h5mBOUm4qwmAvzusoclpZHm1DZRRVjnP01F5ktq8lJz+F6rpiDh7ZTVFpDtNXx7h95yo//vQNd+/NEB0TjrePG6mpUfj4OKGoeISWlirGxwdJS03Ax9uD3Jws2ttaGLk0TFNjPY8ePuDN6+fMPb6PmakBCQmR/PzDW2yt9UmSiElJjCRK7M+7N3M8m7vDsye3qK7MxcxEFWtLLcJCXUhNCUQoNMDG5gKmFqdwdtfAzUsLPaODhISaERFmhp3VCbwFqkQGmhLooUuQQIcAZx1CBcaECkwpSAiiNFWM5pl9aCsfwlTvNEaaCpjpnSctNoTupkqE9tYUZaZQV5xLcnQo7nYmeLmaEhfmTnKcF7HhDrg7aSESmpMm8ef5wyl6WosZaC/j2lg79cXJJIR5UJgSRlK4kI6yDC5315IS7E55ivhfEPHPfCXFFdy9M0tvzxCmZtYYGFshf/I8a6R38smSdSxZLYOGviVpWcX4B0WgcFoJRwc3Otp7GBq6yI1r1xkbGeXy5BSjl0aora5heHCImqpqmhoaGRoYZLB/gMuTU9y8McONa9e5c+v2vCPi7j3u3L65cFl4OHufe3dvc//eHZ4+ecyXb14tQMSrl8959fI5L188WwCKx4/mv9X/R5B4Pvf4N8Xql0+f8PbVywUZ3Y/ffsN//PwTf/3zL/z604/85Zeff+OF+Eex3Pvlpm+/erdgwP7HkvXr589+AxGP791bgImHd+5w//Yt3r18yf3bt5gYuTQfpbk0wvilEXo7u2israOhrp6qikrq6+vJzy9EKPTC2cWdmPhk8grLEPoGIbdXnoPHFdE1sSMxq5iTStp8vEyKxWu38sW6HXyxTo4Plkrz6XJZVsvs4Q+LVrNWZjeLVm5i0WoZvlgz/83/B8s38uGqzXyyficfrN7K7xZJ8dFK2QWI+Gi5NJ+tlOGzlfNyuc+Wb2TRyk3I7DyMrqkDHqIIjKxc2bb3OMvXb2PRapnfQMN7M/V7T8SSddvYvOc4G7YfYPmG7Xy2UpoPl6zjg8Vr+XiZFB+t3MS/rZDlc9n9fLhmG8s37+eIohaL/r7QtGrVRlatlmLlinVs276brOwCrly7xcXxy+w5fIK1sjtZvGEHS6V3YysMIKe0hqb2biqraqirraa2sow7Vy/z4tFdJocH6Gtr5mJ/D+OXhrg8NUFPTw/lNfVEJ2dg5ijgsKIaG3YdZonsXhZJ7+Fz6T0s3XKQD9duZ6nMXpZt2sliqS0sWS/Dyo2bOa5wmoHuViYG2rg+1s+9axM8vHmVe9enmZma4MrIRXo7Wulpb6GztYn2lnramutoa66jo7WOzrZ6hvvb6OmoZ7injauTl7h77Qoz05PMTE9y7+Z1xi8Nce3yBPXVVbQ01DM+OsbFoWEG+wdoaWqmqrKO4qLy+Z/FpeTk5BEQEERKShoJCQlUVVVRWVlOVVUF9fW1tLQ0LYBEX38Xg21ddNQ30VBeRXFuPtlpWZQWl1FTVUthYTGRkdFERsUQEBCEt7cvEeKY+QJ3bROXBoe4PjXF7enLzD24y+0b17l7+w6XRsYoKCymq6+flIxMjCzMsLS1obOvi6s3psjJz0Do6Yy27gW09JQ4pyyPu9CGgEAXjslvRXrdR5w+uhmts/tQld+Ko9ZJ3HUVcFE9jIfaEVzP7cFDaR9i83NI3HRI9DEiyEEZT/Mz+Duq42p+FgOVfeirH0JFcRcayvvR1zqBvtYJVM8dRPHkHpTPHkRX/QT6ascwUD2KmeZxHA0VcNI7jr36foT68kTaXcBL6yD+Bifw1z+Fh6Y89koHMDu1G73D21DdK4PGsZ0c3baag1tXsmvjFwsQsUVqMXu2r2WT1BI2Sy9n+9a1yMvvYts2KQ4fluPEif2oXDiOlYkK6UmB+HiYoaUiD98sIsjHDntTTQzVT3P26G50lU6gq3SS3oYKZq+MEuLuiIWmCja6avg5GBPsYkagkwlupqqYqx3HUuMkfrY6JPg7khXhSVqoAF8bbarSxQQ6GuBjp89YXyuZkT4kBjiR4O9InK8dYW6muBlfwFzlKFbqx3E1Ok9KsCsZ4R7kxfhSlS6mPidm4QqREuyKJGAeJMRCC+L9HciK8lpYZyqIE5Eb6UVelDdZ4R4kBziR5O9IRqhgwVxdHCsiP9KbokgfyhOCqE8VU5UcSnGUL9lhHvhbaBJkp0eKrwMlcf4URngT52lNnLsl6UGuZIYIyAkXkhMuJD/Sm+qUMFrz4qnPiKQgyoeSOP/53oSfA1EeFkS4zhewE3zmOxSZoUKS/V3IDveiLCGEUkkwJXGB5Iq9kXjbkxfhQ5yXHcVxgVyqL6S3PJPhhkJGmksIF1jga6tPiMCCxGABxclhpIl9KEmLIj1KRH5iGO5W89efjNggClOj6KgvZ3ygjaGOGpoq8qgrziVRHERCeCBt1aX0ttSSEhdOsK+A9IRIJi/28OfvvoS//cL0SC+N5XmUZyUx2dfG05tTTPY3Eh3gjKOpKlFBbvh7WJEQ6YePuw3KZw/jKbChv7uBzvZqaioLkMSG4uftgo2NEf7+7oT7uRDkY0eIjz2hIke+en6Loe5qWmpzqSlNJVTkSEyYgLz0cIJ9bfDzMMPS6Bw+AhOyUgLwczdG5GaAp4MWvY2ZlKSJyI52JTXYlrGGNB5erObbmR6eXaynJzOcAj9bsjzMKPC0pjLEjepID0bKEmlMCqAizpeqhEAqEoPpKEqhKj2SiuQQShP85wvZImtq4zzI9TEh1uYcRX7GFHmbUuhlRoGnKXlCE3K9TMnzsyI3wI7MIEcqU0LJlwRRlhVPY0U+WamJ3Lh+lb/+9a+UlZQSGuCHyMuD0sI8vvrqLY8fP+arr94C/wn//TNP716mLDMKW92zxPo5kBXtx8W2Sn746jUzk0OM9HfS1VrPT9+9YWSoHXtrfTRUj3Pk0BY01U8SEyvC1EKdE6f3kZQVg7mjGYExwbQOdRIUG4KZnSFe/i6cPn+UPYe2oqp9FhehDWfOySMQ2hOXEEF3Xyt/+voVb9895979G5SW5bFvvxymZnrY2hpTXpqJnvYFyoqzeDZ3j2dzD3jy8D5/+eVH+J//4r/+4xf+89ef+eWHb4H/JDoiiM2b1tJQW4K9rSG21vq0NVfx5uVD7t66zMP713n9YpaH96/T01VHarKYmChfvDzNEbgZ4u9vgaXlWQxNTmDrpIKdsypqmnuIjndCLLbEwfYMbg6KeLuoEuVnTHacAD8HdUSOWmREeZAR5UmAmynnj29H5ewe3J31MTdQxNJYGfXzx0iND2Owq4k3T+9TmpOKu70ZkggRYX6ORAY6k5koItDLlMbKFBrK07g+3sVwVzWJkT5kSIK4f32YN3PXaShJI8rfhVAvO1IjRHTVFFKYIGa4qeJfEPHPfEnJGVwamaSjsw81TT0MjC0wNrPF0s6FrXL72XvoONYObjS39RIWEUtQaCQZmXmkpeeQk1tIZ3sHFwf6Ge7vo7l+vgRaUVJMU10tHS3NjA4PMdDTzXB/H1enJrl7c4bZu3d4+fQJP3zzNXOzD35zRZibfcDDe3d5PveYP335ZsH98D6S9B4G3r1+xYsnc/PXiHt3uH/vDnOPH/L0yWMeP5pdiEO9fPGMN69fLnglvvn6K3768Xt++flHfvzhO37+/ruFqdd/9EP88sP3/PTdtzx5OLtQjn7ycJY3L54v+CVePn3Ci7mHPLw7H1l6eO8uV6cmuTw+xr1b8zbqmavXuHplmpysbNJSUuls72JsZJyJsUkaG1qpb2qno3eQrPxibJ3cUVTWRF3PDDfvILwDI/AOjEJVxwwZuUMoa5th7ezDrkNn+XTZ/BXgk+XSrNgo9/fokRT//ulKPly8hk07D7JkrSyfLFvPx8vW8/Eyqb+XmeevEX9Yvok/LN3I7z9fx+L121m0ejP//vkqPlqyls9XzjsbPl68mjXS21HVMUHdwBIDKxdOKeuzUmYf63ce5d8WS7FESo7ffbKaT1fJ8sW6bfzbZytZtUmO7QdO8slSKdbJ7uGjJWtZum4zS9dt5pMla1gptYU1UltZtEoa6T3H+MNKaX63aDVrdh7imLIO8uc12bBtDx8uWsmni1eyar0Mi5asxsLaiYnLM/T0jyB/QpFdB0/w+VpZ1m7fz7rt+ziroUdSVi61jU2UVZTT2tbI+MggTx/fZ7Cng4uDPQz2dVJTXc7QYC+XLg7R0dFGWVU1qlq6bNy+m427j/DFpr0s3nqIL7Ye4SOZg3y0cS+fS+/ls/U7WL1lN2tldyK1ZTta2ro0VZVzY+wiszPT3Lo8xr2rV3gwc51r46MM93Uz2NNJb0cLPe3N9HU209NRT0dLNR0tlXS31zHU28lQXzcD3R30d3cwfnGQG9NT3Lx2henJCa5OTTI5OkJPRzsdLc0M9/dxaXCAvq5Oert7aG9vp7Ozm9raehoaGmhrayMxMRF3d3fEYjEpKSmUlpaSnp5OQ0MD/f39VFSU0dLSxMjIxb+L8Dpob26htbGJmqpqigoKKcwvmI/WFRSSnp5OUkIi2ZlZ5GbnER8bR3JiCvW1dVwaHGDi4kWuTk1yZ+YG927NzzOPjlykt6eLjvZm0tKTkMRHc3V6ggf3b9HT04JQ6ISBgRqa2mcxtdTAztEA/wBHTE0uoKF8iFNHZNFWOoCy/BZsNY7ha6qCj7ESXrqn8dFVwF//DCI9BeLttMnytSDORYcAa2VE9upYah3lwuktGOsfR03tAAoKWzl1cjuqFw5iqKWAsdZpLHQUcTBRw0zvNBcUdqBxdjd6F/ahLL8J7VNbEBgrEGSrjLveMYT68vgYnMTH4CRCHXkcz+/B7LgsOoc2cGHvRhR2S3F02yr2yixh56bF7JRdws5tK5HbuZr9B2SQ27WBvXtlOXhwG1u3rmft2sXs270ZPR0lLo920lCZSVZyKJrn5fFwNEES4YurrRFWRuqYaF9AJLBD58IpdsuupbWqhKbyQvRVFHGzNMRWV4lYH3tCXc0IczPF10odU6X9+Nuokx3uSrbYjZwID1wNzhIuMCPezx69s/vxtjWkv62O/IR5OVxCoBOuJhcwU53viVhpniDcw5zkEFeKEgOpzYmmLjeGhvw4mosSqMqMgDfLifG2IVJoSZCTIWFupqSFChauHhnhHqQEu1IY7095SigFcSIyxUKyI70oiPElP9qHuoxoKpPDKY4NoDgukKrkcCqTw8kO8yRSYInA4AJiV3Nyxd4UxviTFuhGtIc18V52ZIZ4kOBjR3awYB5C4gJoyY1joDKT9oKE+QtFQiCFsX4kihwIdTUhxMlw3ghtr0ectw0pAa7kRfpSGC0iM8SDFH8XMgMFpPg6Ee1qQUaAGwk+DqQFCWjJS6CtOIW63DgivWxICxcS7m6FnY4icX5OVKRFUpcTT3KoB6nhngQ4m+Blo4uHjQ5Rfs6kR4loqSqkMi+ZmoIkqvMTaShKpzQ9lig/V3LiQ0kM8yPMy5moQCHTl3rgb7/w529e8ejWNC9mbzHU2cSjW9Nc7G5hoK2WAkk4EV72FCaGEeJhR3GmhJ7mKqxNdBA4WBAa6EmQyB0rM13SkqLoaqslNNCDqBBvxgbbGW6vJNjbDm9HY/pay/j62R2yEsKIC/WipSqPcD8XwkVOxIQJ8HI1wtvNmBCRNQVZYbg76RDub4urlRoiNyM6ajOpzosh1t+e0bYS/ufrR/DdHD/PTnGzrYRKsTtlQQ5kuuhRJDSl1NuCNCc9qsXu5PraUBDsQmtWFI1Z0VSliMmPDaAiVUxWmCfZwQIq4nwpF7uT6mpEooM2+Z6mVIqsqBRZketuQLbAkAyBERXhbiS4m5EbKuDZlQFyYv3xd7Oir72Wa1dGqa+r5Oq1KZJTJERHhdPd1UZ1VRni8GDu3L7JX//yK//zn/8B//krXz65T0p0MG5WeqSIfQj1tCbC146h7ibKs2MoSoumKDWWb17epygzkhA/W1wdtFBSlOPkSRnOnpNDx+AUWvqn8AtzIzhWRHF9MaKoQMISxEQlilHVOMth+d3oG6nT0l5DW2cdXr4uhIT78ubdE7p6m3jwaIaC4gwsbQyR2yNLYkoMldUFvH39mCsTgyRLxEhiQnj3+jHfffWKv/3lJ/KzUujvauH65VEe3ZvhxpUx+jqb8fNyxsRAnay0OAZ6GrkzM87MtTFKCjOIiw4lM03C3VvTXBrqJCFBjIGBClHRvrgKjDAyUcTU4ixGpicxszyDm6sB5mYX0NI5TlllPBbWiri4quLpro6Hw3nCPPWIDzQnKdiGMA8DhHZquDtoYmZ4miNHNqCufhATM0UOH9qIrr4CAYFOZOfE8vDRNW7eHKekKA2hmxXpieGkxQfTVptHUWY0Ay0ltFdnU5ASSU99GUHu9ohFAvJSYhjubOBSdxOpsaH0tlQz1t9GfpqEttoy2mrLGOvv+BdE/DOfiroO+UXliKPiiZWkII6Kx0XghSgwjPMqmigpa6CtZ0xxWTXtXf1MTc8gEPoiEPqSk1tIS1PzQhSntLCAorxcaisr6O/uYmpslPu3bzFzdZpb168t9Bfez66+jxe9/4b/zYvnPLp/b/4bzZszzM0+WHA7fPvVuwUj9Q/ffM03797y+vkzZh/cW7hevIeIuccPF/oUX755xVfvvuSrd1/y7u0bvv7Tu3l4+OkHfvzhu4UrxPuI068//cjP33/Ht1+94+2rl8zevbMAOu9h5/0V4vncY14/m+PJ7Hx5+sGd24xfushwf9/C5eXR7EOmL1+hoKCIvLwCmptb6esbYHJimqHhMbIKy8ktqyUkZr4wvG3fMXYcOIGqnjmWTp7YC/xRuKDLamk5jp5WQ8vIns27jvHhF+v5eMkGlq3byu8/WcbnK6TZc/QMKrpmbNlzlMMKyuw6rMCiVdJ8umIDnyyfN0d/uEKGD/4OEP+2WGohhvTR0nnYWLxqE58vX8/yNRvZKrcf+VPnOHz8DCvWb2bnwZPsO6mClJw8Ww4rsWTTPj5cNh9l+mLNFj5cso6Pl0lx8oIOjh6BmNsLsXP15cgpZVZt2MqytTIsXi7F0lVSbJDdwTqZnayQ2ckn62T5aM0mPt+wlSXS21i6aTsbd+5jt7wCKzZs4bNl61i2egMnzlwgr7CCts4BwsPjsHf2YsP2/XwhtZXP18qwdrsc5zS1CY2Noa6pkY6udianRhkbHaKuuoyqyhIixMF4ebpRW1NBZ0cLnR0tNDTUERASyqETZ1m1eTdfbNrLh+t388WO43wie5SPZQ+xSPYQn23YxarNu1klvY31m7ahqalNfXkp10Yv8ejmDe5OX+be9as8mLnO9MQolwZ6GRnsZbivi6Hedi4NdHFxoJ2BnkYGOusZ7J2fcR3u76O/u4vu9jYGe3uYGhvl2uUppicnuDIxzuXxMS4O9NPb2UFvZwddba10tDTT1dnOQF8/AwMDdHV1MTAwwODgIDk5OXh4eODi4oKvry9FRUUUFRWRnZ1NZWUlbW1t9PT00NbWRndnF+2tbbS3ttHR1k5TQyNlJaXkZueQk5VNTlY2qckp5GbnUFtdQ3VlFfm5eRTmF1BbXbPwBcH4pXmQmLk6zY3pK0yNXWJ0eIArkyM01VdRXJBNZ1sjN69P0tZcQ2iQD9bWhri6m2Nlq4W5hRp2ttp4upvibKeNhtJ+9m1ZxrGdq1A+JIvxmT3YKh/BUe0oLurHcFY5hL3iXoSqR4i30ybRzRCxgzZ+1mpYah1FQ2k3BnrHMDA4ibr6Qc6ekUPx9C50VI9haXAeOwNlLHXPzkPEmZ2oKe5GX/0QWoq7MFLeh8BcET8bZTxNzyI0OIGH3lE8dY/ipXsYV7U92CjIYHBoHap7N6C4awMndq5FfvtqDu9Yw8Fda9m7ax275Nawd580O3evZ9ceaeR2S7Np0ypWr16E3PaNXFCSR0nhAPrqCgT7OOJio4+nsxkejiYYayvh5WKJ9oVTqJ45yvmTB1FXPEZ0sC9BXq6cOboPW2NNglwtSA6aXx6K8jAj0FYbN4PT+FsqE+miR26EgCSRDeGuRoS6GRHn64DATA39c4cIFljSVJZFYUIA6WIPAp0N8bLWRGipjp+9LvH+8x6InBgfylJDKUsNpTwtjPq8WJoKJdTlxpAY4ERqiBsSkQPxfvakhriREuxKUqAzWRGexPrYkhXhSUliEEWSAPJj/ciP9SMrwpOkQGcasmKpTo2gOC6QvEjfeWFdbADZ4V4k+jnhb6NHnJcdBdEiyhJCyI3wIUnkTEqAKzli798Us4sifahMCqE1L56m7BjKJIGkBrmQHOCE2N0cf3s9RHa6eFqo42WpQZib6cKUa064F7lib4oi/SiLDaQ4wo+cIA+iXS3IChVSmRRGfU4cRZIgChOCCBGYIwl0Id7PiTA3C7IifSlLEZMb40+8yJn0CG94tRIvG12stc8g9rFDEiKgq7GM1Gh/Qr1siPJ3IjbAjZQwL/IlIeQnhhHm6UB0gIAciZiynCRqi7MY62ulJDuF2ZnLPL57A/7nL7x+8oDvXz+lKlNCcrCQstQYStLiGGyvIzU2nHMnj9DZVENHcy2ebg6Ig/0ozE3h6ng/Xc2VeDia4SuwQeRqirejIUEe1hSmRjA10EJ7dT7Xx/r47vUs05c6mRpuITcllCAfa2pLE8jLCEIcYIOFwSnszS+QlxxIXIgr9SVJXB5s5PZkNxfby5nsrKazOI10f2fqk0JoiPNFYqdJmciauiA7Sr0tKPCyojLEjVwfO2rjAugtTKYyKYy8SD+yI33Ji/GnLCGE+lQxtQlB5Ac4kexsSI67GTXBzpT5mFPgYUC5vxUZLnpEmJ0nQ2hOhp8dOSFulCeGEuFlS1lWPN6uVlib6xETE0x1dTF19eXcvTdDVWUJjg7WxEWJmZu9x68/fse3797A3/6Lp/duMjM+TGVOMv4u5gS5W+Boch6RkzY5cd6IPW2oyZHw1cMrTPZVE+hhjJn+UazMTiF/dA3b5RZh56SOssZhTisfIDo1jNLGYorqSrhyZ5rjZ45wQVWB8qp80rMkWNsZ09ZZh6ePM4fld5OWGc/s45voGaqhpHwScyt9bOxNSM+SUFSSSX9PM52tNZgbaBAe7E1qvJh7ty7z4tFtDHSUUTp1mONHdqNy9hiKCoc5Lb+PQD8BHk5WPH00wy8/vOHKRB+JklCqK/K5eX2SOzevMDE6QGtTNXV1JbS0VCBwt+Kc0gH8A+1RUTuAtb0K9o6aaKgfw8FOnwSJP5dGGxH6GOPqromDrSJGOvuIEhmSKrYhLdyBaF9TAoWGuDmooaFxiL0H16KkspvN2z/nuMIWwqMEiKM80NRTwFlgRk9fA13dteTnJnDt8iDXpwbISAjnzeMZnt6eJCM6kLIMCR2VRVTlpjLa1cSr2dvMjA8zd+caP331Ev76M4/uXCc+KpSM5Di625q4O3P1XxDxz3xt7d1UVddjYmpJQGAo2TkFhIZF4usXiMLpcxyVP4mvXyBTl6/R1t6Nh9AHA0NTcnILiY9PoLS4hIqSYmoqymmur6OjpZn+7i7GL13k+pXLCx/Gv3z5gq/ffrkwl/rq2VPevX610DH45t1b3r56ueBWeH+NeG+Yfu9teF+E/v7rP/Hu9av/CyKePZ3jydwjHj+a5cnco99AxNsvX/Onr97y4w/f8edffuKXn+fjTH/+8YeFGNP70vSLJ3ML06zvF6De9y2ezz1eiE09unebuzPXuDNzg+nJCTpbW2iqq6W7s4vB/gGmJibp6uiksrKatrYOenr66OzsZmhwhPaOXpq7BkgvKMU7OBILR3eMbZwxdxBgJ/DD1ScEC0chR8+osnTtFnYfPoOimiGbdx1l+fodrJDazuI1MixZLY2iqj5eAWKKKhuxd/PB3MGDC9omfLFGls9WSv+9P7GBPy6T5oMbRpDQAAAgAElEQVTlm/j3ZTL8YenG/1OKXrKOz1dJ8/nyDXy4aCXbdx/E2s6Z4LAojC3s2HPwGCraxhjbuHLygg6HzmggvUuej5auZ9FqGZau3cLiNTKsld2FgrIOTp6BhMSkIMkoRFHdgN/9YREbtuxFy9AabSMrzqrosHrTdj5YsZ6P1mziM6ktfLBqI7/7fDkfrFjP3mOKGNu6oaCsxZLV0qxYI8N66R14+gRRU99GbkE5WoaWbDt0ig9XS/PZOhk+Xb2Bz1asxcTGjqa2dto6Wunv76Wnt4O21kZKivPxFLrhH+DD6N8XwQZ6Oulob6Wmth4Dc1ukdh5k9c4j/HGtHF/sOM7nW4/z6WZ5Fm+R57ONe1ghu4flG7axRno7mlp6VJUWcXV0iCd3bnH/xlXu35iPM01PjDBxafA3EHGxv5Phvg76u5vo7WxgoLuV0eEBRoYGGeztobu9jd7O+cve5OgIU2OjTI6OcGVinMnREQZ6uheAvbm+jo72Vgb6+unu7qanp4eRkRFGR0dpbGwkLi4ODw8PnJ2dF2Zeo6OjSUlJobm5mYaGBioq5pfSOtra6e3umfeTDAzS2tyyABLhoWEE+geQmpyyABF1NbV0tLXT2txCb2cHfV2dDPX1Mjo8xJWJca5fucyN6SluTE8xOTbMxcH5ydrOtkZm792gtqqYQJEQextjbO0MsLbRwcXVGDNTZbyF5jjZamGuf4bju9dzcPMSTu1cg6b8FsyVDmB94QAWZ/dgfnonNmd3Y3lyB376Z4h21iPazYBQZz187NSxN1HEWPcYmioH0FE/jKrSPk4f34rymT1YGpzD1UYXF2strIyV0FI5gLbyPgw0DqN3YR+GF/Zio3MUR115vM3P4Wl4EoHOYYQ6R/A1kMdb+xDOStsxO74Jjf0bOL9nA6d3SXF6zwYU9m/i+H5pDuxaz85tK9mxcy07dq5l2451yGxeyTqpxazfsAQ5uU2cOrEXJYUDKJ89iJuDEaH+LvgJbbC31ObCmUMIXSww1FJC6dRB1M4dw9xAjYHORq6ODxIV4ourtSF2euex0z2LyE6XQHsdRFYaRLgZkuRjRU6oC0WxXsR7W5AX5Umgkx6RQmskAc5on96Hq6kakgBnihIDKUsLJzFo3vsQ5W1NmLsZYqEFUd7WZEQIKZD4kxPjQ7rYg6woL/LjRRRI/JGIHMiK8CQj3IPEACckIgdivG2I9bFdiEEVJwRSnBC4sPCUHelFaogbMd42FMb4UxjjT16kL9nhXuRG+FAY409BtIgcsTfJ/i5khgopig2gLCGEwhh/ssI8yY3woVQSTGGEN2Wx/pTHBVAU6UNhtC/lCUFUJAZTHCsi0t2cWC9rwgVmhLqaIHY3J9jZiFBXExL8HSmMmZ8WzYvwoTQ+iOrEMCrigymO8KMw3IfMQAGF0SLyI33JixFRmhRKV2UmicFuBLmakhLsjkTkTKyvIznRIrKj/MiK9EUS6Ep8gAuxIicE5hqkRnqTGObBaF8z2QmhBAjMSQwXkpsQRJTIkVxJCJJgDxyMVPFyMCI9JhBvZ3OiAoVEBgnJSY7m6b1r/PWnPzF76woDnY1IxP5kxYYS4GpFUUoMyWJ/wv0E+LrZo3H+NMEiT8ICfQgWeRISIMTR1ogQPzeKsiQMtleTKQlFaK9LhMietGhfKnJiaS7PJC1aRGlmHG1VeVwZaqMqL4GyrGjK82PJkvgRG+ZESpQ7BhqHEdhrkZMSiI+bMbmpIVwfaYM/v+XRtYuMd1bRU5nNUHUubVmx9OfFURsppDLUmQKhObUhLtRHelEZ5kGevyM9OXGM1eTN+y8kIVSlR1GZHE5bfiK9hck0JYVSFOhInrcVFf72NIa5UO5rQYmXKQWepiTYqBFrrUaqwITiMAHTLcW8ujZMtLc9QQIrNM8dxc3OmJyMOOKigkhNiuLyxDCOdubYWZtw/fI4d25MM3vzOk/v3uabF0/gv3/lpzdPyEsSY2ugRF9dHiHuxrhbnEdoqYqnlRYpYUImu6tpr07FQG0/+hr7cLY7z6nj6zh4aAW6BkfR1D/GWdUDiCUiYtMjyKvIRRjowd7DO4hJDCcyPoTUbAlNHTUcO32QVVJLOHJyH0YWOljaG5OUEcu125N8+c1z4lMiiU4Io6u3idTUGMYu9RATEUB3Rz15WYlUV+TjbG/G0UNyBPoJKMhNwdfTiZBAT/S1L2Cgq4K7izUVZVkY6F3A19uBwf5mvvryCTWVRVy7Mso337ymq6uJn3/+mp9+eodQaEdQsBvRMT7ExHnjKjDk7LndNDUUcnmyhx9/eMrjJ1P4+JvjItBA6KGFl5saIUIt0iPtSAt3INLbGH93fSyNT3HunBxnz8lxWF6KEwqyuAh00NI7xsEjm5A/sZ3D8ttwcDIhLT2KX395x7vXD7k3M0ZmopikyABsjDQIFNhRW5DB7NUx3sze5PJABzcnLlJdkMVwVzP8+j2/fv8VLx7dpae9kbHhXt6+fMrLJw//BRH/zBcTm4CevvHCy8ktJCY2AWcXdxROn0PfwISExFQiImPx8Q1AWUUDbx9/IqPiKCwspriwiOryMjpbWxi7OMyViXGuTIxzY/oK92/f4tefflwAhR+++XohivT21csFS/RXb14v/O79ROvLp08W4kvv5W/vf/703bd896evePvq5UKc6cH9uzyZe8SL508XQOLpk8c8f/ZkwW79+tUL3n75mh++/5Zf//wzf/mPP/OXX37mh2++5suXLxYiVS+fPlkQ1714MseXL1/w7vUrvnz5YkFu9+rZU549fsSLuYfMPZifdL11/RoDPd30dLRzafgiE2PjdLZ3UFNVTWNjM/39g3R0dNHQ0ERlRS3xkmTS80qITs4gMjEDr6AIjKydOK9liKqeOY7CAPTMHdh//BzrZPdwUkkbFR1zZHYeZsmarSxZJcuHi1aioqlPSmY+VY2d9I9coaC8HmFABPJn1Viybgufrp5fSfrjsg3za0wrZflw1VY+XLX174XqTXy6YiOfLpfig89XsGjZGlQ1dMktKKW0opb4xDTcPHwQBUfg5h3EOTU9jpxWQe7QKWR3HmL1xm3z14t1smzcugfpHQc4p2FIWFwaEQmZWDgKWf//sXdWUXXfib4/98i0TTNt0iYNcSxAFAgOCSQESHAN7u4b2Li7u7skuLsG4i7EGm+SxpqmbTq1sXPPfO4Dh33P3Ps6j/PwW7D22mvxZ+398P/8vyargKWjF1XNXWSX1OLoFcyn6yX58IutfCAmzkcbJFmxUYqPN0iwRmoHCpqHMLR2ZoeSJh+sWsfnGyTZtn0vwYJoevrHqKpt4Yi5HZt3KvOBmCRrZfawTmY3K9au56CxKSVVVTS0NCOMiiQqSkhebjbVNeWUl5dSU1PF4uJ1bi5e5/SJmaXPbGqGpPRs9h+2QFxhP6uklFktp8lqWW0+kdbgM1lNPpVUYu02ZT7fupNN0vIctXeho62Vq+cW+OrL29xfvMadq5e4dfkCV86fFoHEqbkp5iaHmZ0YYmq0n/GhHsaHepgeG+LMwhxnTy5wZmGek3OzzM9MMz8zzakTc/+9K7HA2ZMLnDt1ktnJCbrbj9PR1spwfx/jYyMsnJhnYmKCyclJ5ubmmJubY2Zmhu7ubkpKSkhPTyc1NZXy8nJycnIoLCykubmZ6upqurq6GOjrX4KBySnOnDrN+bPnmJ87IVIkEuLiCQ0OITM9g4a6emqra+jt7uHk/AJTE5PMTIyLzvzMNOdOneTapYvcWbzG/Ts3OXNylovnTnL+zDwXzi5we/ES+Tmp2Fqb4OF6FCcHEwL87ImL9SU4wB5BgAM+rib4upjgYqGDjsJmDqtKY6ungJuRGva6uzFTkcBaXQoPA0Uctbfjoa9AqLU2Ma5HSA6wITfanYRgO5zMNTi8Tw7zw3uxNFLDQGcXulrbMT+iireLMeGB9jge1cHKVA1LYyWsjJQw09uJmY4cR/V34WKoSIC1FkGW6oRYaiC01iTOTptoGw1CjRTwObQDO005zFVkMJCX4JCCBHp7pdFWlGDv9g3ISX6GjPRaZOXE2CYjxhbxz9i89TNk5DayV3k7WlryCILccDp6GGfbI0QEu+JiZ4iJgTo7pMUw0lPHxvQQlkYHsDbRxcJQh5dP7vKnP7xlZrSXruYqBB422BmoEu5qSqSHBcF2eiT6WpIT6khzVjjHCmMoS/ClJT+GCHcT4nyPUpYahrPJfnyO6hMf4EBpSggLY92MdzdQkhxMQbw/vP+EOH9bUgUuFCYEUJEeRnFSELkxPmRFepIp9CA93G0pPJ0WJhqqW85X5EYtrWF3VWZwrCRZpErkRHpRnhJKdUYE5SmhlCeGUpUSTk2akLqMKJpy4mjJS6A+M5ryxFDR0FtDVowo9FydGkF9ZjTHCpOpjA8SgURLVjS1aeFUpwhEOYmS+AAqkkMoTgikINaPwjh/soWeZAs9qUwL43hRCg1ZMTRlxy5ZqfKTqE0OpyouhIYUIf3lWRwvTKY0LojihGDailOY72+kKCkEoZc1edH+5McEkBHuRVtJGq3FqTTmJ5IZ6UNJytL4W3KoGwXJoQg8rehqrqA8Jw6BlzW5icFU5cYS5W9PVU48bVU5VOcnkhTuRZLQD3szXTITw+lvr6O9sYwzM8M8vX+diCAP/NztqchPo7Y4k47aEh5cPUNvaw0JEUGUF2QQEeKHwUEtXB2sKSlIJycjFhszXQwPquJgqUdTZRbRIc7EBDsS6mVJUrgHo53VTPc3kxTuRbiPHamRvlTnJ9LXXExbZQYt5Sk0lsYTFWBJiIch0cHWNFekEB3qgIeDAXmpAmoKkhg8VklvYwmNxWl0VORwpr+Fshh/GpJD6S+Ip8DXhoYoTzpTQ+jPiaEtNZy6uECmG4o439fMWGMxk60VnOisZa6jhpmWUkarsugrjKcvW0hPRihdSX60x7jTFOZAd7IvxT7mVAkcaUsMoCXRn2KBEy8ujvPLk2s058bjY61PSrg3C6OdDHXU0dlcQXVpJh3NlZyYHuDx3Wvwl594fv82TZUlJIYH0VVfzsu71/nx63v0NRSTGOzM+fFWYn0tGO9tItzNkLRQF+IDHJjsqKAoOQBve22yk9yJCbPGxV4TE+NdaGpuQUVtK8oakpja6BIQ5s7ITD+h0QFIyG4kPTeRpIwYJOU2sW3nVqR3bEF2twRKGruR2SWOk8dR+kY6+O0/f6S8tpCCsiy+//kNf/zLe86dm6WxsRwne3McHS0wM9ZFTW03mmp7GB3t5i9//IFTpyaJEPiip6eJuckhLC0P4+JoiSDEA8PDmpxaGOEvf/qOp09uMj2x9KDnq6++5Pz5ed6/f8Pt21eoqMijsjKX+IQQzp2foK4+l5rabP721/f8+MNT/vLXt8yd7CYk3JbQcCuEEdYIQ81Ii7aluSSMhvxQ8uPdSYlyxNNZl6PWmoSF2eLifAArSxX8/Iw5qLcdhb2b0NVXQF1LDnsnI1paKjh7dgpPdxt6Ouq5f/MC3q5WJEQEcOXUFC8eLPLLm6dcnB0lMSKAksxkagqz6Wyq5qu713n11X1+ePOcd6+f8d2b5/C3v/Ltq+f/hIh/5DE0MiM8IppTp8/T2NRGYVEZvn5B+AeE4OMbSGpaFvYOLoQKhOQXlGBqZkVxSQXFJRWUlJRxrLWNwd4ekQ3jyoXz3Lx2lWePH4kUhB++fcu3r1+JzrI96acfvufXP/wogot3b17z8tnTvxuK++6bNyIb03LF6vt334re++jh/b/bjliGiKdfPRbBxIuvn/HyxXO+fv6UF18/E6kRv/z8B35+/wPfv/1GBAZvX70UZSN+/cOP/PjdO9HfXr6W5QG6F0+/4uXTxzx9uLRCfev6NRZmZzgxPcW5M2dFGxnDg0OMj08yPDxKR0cX3d29VFfVExYehaWtMzoGJhhZ2nHIyAJ1HX0U1bXZoajBISMrdA0t2blXE5ndahhaOGJgasd68R2sWLWJDz4RY/suJdKz8hkanWJ0ap7+kSkGxk/g7BPK2i2yiEnu4rMtO/j9elk+/EKKD9du44N1MnwoJseHYrJ8uEZSZGda8fkmvti8jb1q+wkKFdLbN0RP7yCdXX1UVtWRk1tImDAWJ1cv3Dz98PAOIlgQjY2dK7sU1ZCU3Y28siZKmro4egTQ1N5PSW0bSdklKKgfwtLJh+7RE/SMzRMUlcIHazazeqscKzZK8dE6cVZukGLVFllWb5Vj7VY5vhDfzoerN/DZRmkktyuy75Axbl7BZOWV4x0gwNjGiY83yfAf66T4VHwH67btYc3WbcgpquLo5kliahohglDMLS0wMjLCxcWJrKwsomKiqaqpZmR4kPnpCc4uzDE7PUNnVz+uPgLWb1Pic2lVPpfTYpXMflZKarBqmyafSqiwdpsKn4srILFbC3c/AR3tx7h8boGHd29w58YlFq+c49rF01w5f5Ibl8+yeOUCF07PMz+9lI0YH+pjpL+bscFeZsZHOD1/gnOnTnLp3FmuXDjPhTOnOXVijrmpSWYnJ0T5h2WloqOtle7240yNjTI1Oc6lCxc5deoU8/PzzMzMMD4+zvT0NJOTk3R2dtLW1kZKSgo5OTnk5eVRXFxMbW0tlZWVDA4O0tPVTX9vH6PDI6L65eXvbMfxdooKComPjSMnK5va6hoqyyvoON7O3MwsI0PDzE5OiCBi+XovnTvL7RtXefjlbe7cvMrtxSucmp9m8dpFRoe6cbK3RGLLOkwMD2Bva4izgxH2Rw3w9bLCy8UUfw9znKwO4mS2H9vDylgdlMfywC6sD+7GVF2KQ7vFOLRbDBNVCYxVxDFRlcB6vxxO+goEWB0gyf8oCb7WeJhrYWegjLWeIpZ6ipjqKyyBxP7tGBsq4+Sgh5mJCtbmqliZKGOqv4cj2tvQ15DAXEcGN2MljurI4m6wm0AzVSJttIi20UJoroLASIFAgz34HVHFSXsPFsoyHFYQ55CCBNp7tqAkuw45iU/ZJrkaWZk1SEp9zsZNK9m4+VNk5DagqCSDsup29HRV0NdVwsr8AH7eR9HXVUJlrxSSWz5DU3UHirsl0Tuggq+nHUlxoYwOdjA62EFTXSlf3b1KU0k6Pkf1CXQ4TLSXFTGe5qQG2ZMlcKQ1P4rjRbE05wqpTAkm2NGAYIcjpArcCHQ0xsPyIJ6WB4n2saY4KYgTIx3MDB6nNCWEwoQAMoUeJIc4kR7uRkaEO2lhriJ1IivSk6xIT4oTAqnLFFKdFkZZYhDVaWFUpy3dvJfEB1AU60dRrB+5Qk/SQ5zJFXpSkx5OU24MDdlRIkhYrlZtyUugrSCJuowo0chbVUo4jdmxdJSk0VaQREWSgJK4ICqTwyiN9qMqIZj61HBqkwUUx/iRF+FJcYwfNalLy9XHi5Ooz4mmPCWUwv+2NqUEO1EQ6ydSPBqzYjhemExDWiT5YV4UhnlTnxxBZ2EKnSVpNOfEUZkWQU6kD8VJIUR625Aa5k5muBeFcUEUJ4bSU5NHVUYUeTEB5McHMd1dR1NRMiNt5TSVpiL0taWqIJWWyhwSw9zJTQxG6GdHgIspyRGe5CeH0lCSRlSwC2F+9oT52dPTVklncxnRoR4sTPZRkBVHlMALYbAnhdnxTA91kpUoxMPeHIG/Kyenh3n66Ba1lQV4utni5W6Hob4mdtaHObRfHk8nY8L8bPF3MSYzzo/MRD+Soz3wdzclyMsCgZc1MUFOZMX6kxTmTkFyKK2laeTHB1KWLqCpMJacGHdSBPaUpQcRL3DCyfoAwkAHMuIDKMyIJCXaj+r8ZFrLs2gvz6YiNYKe8kwGyzM521nNYFEyl9orGStJoS4miIaEUBqSw5ioK+JMdwMnu+u5MNTGXHs1pzprGKrMoCs3kv7CGEYLY+jPCKEzzpPj0W7UCew4Hu9NecBRhvOjaI7zZbQkgSxfK7ryY2nLjaQ2TYDA0ZCy1DDuXZjiyvwAt86N01KRRX1pJpcWxuG/fuE/f/qGayen6G6oYGG4i8tzw7SWZPH46glO9DVQGO9LdWYosd4mnBzvQuB0iCh3UyLcTWgqiCLC05CiFG/qS8JJj3MkwOsQ9tYqONhrYmysiKW1FgaGqphZHqCkIpOkNCH7dFWJSoogODKA6uYK9qjuRM/kILLy0uzVlEdTV43IxHBGZgYpqMjF2PoIJTWFPH/7Fd/++JKxiV6iY4MwNT2It68DkZH+5OQlcuXKAv/Fzzx6dINbdy4QEeGLo7M5zs4W6OqpERsbTH5+Mq5uloSEuuLkbIap6UHy81Npbq5mZmaEP/72B95+84LFG5d58eIRdXVlDAwc5/z5GUZHO3n06AZvXz1kaqKb7p46omK9cHTVRxBpS1KyKynxjqRF21KV7Udhghtp4XakRjri46aPjZUGgQGmWJkpsl99A7raElhZqmBjsw89AwX27d+JmbkOmdlxnD07xf371/nzb98z2HeMhJhg/vPX7/nm+T0aynIZ7W6hsTyPnKRI8lPiKEhP4J71TSoLMnn55B6/fP+GP/70HT+8fQF//SOPvrz1T4j4Rx4JSRlKSitZvHmXO3cf0NjURlFxOTOzC8zMLpCYlEZObiEdnb2kpmWRmZVHS2s7iUlpZGZmU15aRl9XJ+dPn+LW9Wvcu32LZ48f8e7Na35+/wPfvn7FNy9f8Or5M149fyayNf30w/ei+tTlHYblnMPj+/e4f+c2D7+8K1Ijvn/7De/evObdm9eihqTnT5ZC1Mu1sMvKw7KdadnetKxEPH/2lagu9s3rl7z95rUo3/D66+d8980bfvnxPX/57Vf++sff+Mtvv4rsTstqynLw+sfv3i2pF08eLlmabi5y6dxZkW/9xOwc05NTTIyNMzI0zNTUDAMDQ/T3DzI2NkFlRS0RwhgOGhghLrsbqR0KSO1QQOOAASbWDsirarNz71Ir0w5FDbbtUkVJUw85eQ02S+9BReswB/RMiYtPoX9ghKHhccYm5+jsG6F7aIKDR6z48LONbJLZyxeSe/hk03ZWiG3jd19s4z/WSvMfa7fxu8+l/nsTYiu/+1SMT9ZtQUVDF2cPH9LSc2huOS663qGhEVpa2igvr6SsrIKKiirKyiqoq22iqLgcVzcvVDW02X9AHxNLOxxcvQkIi6WquYv64/3omtgirbAPt6AYwpPyOGLjyQoxKVZuluXjTdJ8vF6SlRukWLlBihViEny4djMffb6JzzdtY7OMPOvF5dihqIHKPj0MjKzZJCGL1C4VVm7azkebdvC7L6T4eL0kn22VZe0WKfaoauDk7oW9swtBIcEkJyeTmJjI5PQUw6MjtB5rIz09lenhQa6ePc2ZEwsszJ8hISWXzbJKfCa5l3Xb97NaRouV4up8Kq3BJ+LKS3AhpYScij4h0Sm0tbVx9tQMd25e5ta1CyxeOcf1S2e4euEUt65d4Pb1y1w6e5L56XGmRocYHehlqKeH0f5+pkdHOXVijjML83+Xgzg9f0KUfZibmmRkoJ/p8TGmxkbpaGult7ODualJJsaXFK9Tp05x4sQJJicnRdamyclJJiYm6O7uJjU1laioKOLj48nKyqK6upqmpiba29tFSsTo8Ajjo2NMTUwuBbaHR+jp6qa8tIyUpGRysrKpq6mlsb6BzvYOxkZGGRlaur7/eZatWDevXebe7UUeP7jD/buLnD01x/27i/R0tnDUypiVH/0rMlIbMNTXwNRIC0MDNfw9bfBxNUMY7IyviwlBbuYEuZriZKKBkYYsBioSGKlLc0RpC9rb16AqsRLNHZ+jp7wZQzUpDJUlsNSUw91QjVCbQwgdjhBgpYvtQQWMNeWwOKSApbEKRvryHNLdzeHD8thYaeDhooeLnQ4WRgoY6shwQHkT+iqbsNfbhaHSRuz2y+BnrESElRZCS3XCTJQJObKHoMOKCC3243dYHYd9SyBhpLSNQwoSaO3chJLsOvbIrmOn3Dq2Sa1h46aViG1Yyeatq5GSFUNuxya2y4qhKC/OYT0VjlrrcWD/HtRVZdFQ2Y72Pnk0VXeisGcJJEKC3NDR2kt2Rjy1lQXcunKK4fZqBG4W2B1WI8TZiLwYL6pSQ6hJC6ajJJ7W/CiOFcZQGONNhIsRfjaHCHUxJsLDEneLA3hYaBNgb0Cm0IOa7Eh6m0qYHmijPE1ASXIw2VFepIQ6E+VthcDVhHB3M+ID7MgUelAQ70/lf29IVCSHUBIfQH1WJA3ZURRE+5Aa5EiAzSHivK3JifCgMMaX0oRAqlIFlCcFUxDtI8pCVCQJqEgS0JgdS2dpOh0laTTnxpMe7EpBlB+t+YkM1xfSWZpOUUwAKQFOpAY6U5MUSmV8EGUx/hRGeJEa4ECCtw254R7UZwipz4qktSCe+pxoKtPCRDaqrAgPylNCaciKoSErhta8BFpy4ymNDiDJy5ZUb3uKI3ypThTQmBVDc04c1RmRJAY4EudvT4iLKeXpERTGBZEc5EKsrz1ZQh9ife2J8bGjPF3IyaFWKjOjmOmppzInhrhgZ1wtD1KSHkFGjB/RgY7EBDlRmhlJVlwA/s4mhHhb4253BD9Xc3JTwug5Vk5/RxXONodJjPSjpiSduoosEiP9KMyOpzQnGScbI5yPGtPRVs2r5/d5+eweF8/NcWJ2kMrybCJCPbE03o+FoQZOVgexNdbA7JA8EX6WRAQexd5CCw8HA3raimmryiIqwIHoAAcqMiJpLk6hPi+OwoQA6nKE5ES5UZMRxEBdGu2VSSQL3TjekMvMcAupMb5U5CcQF+ZBfKgnRSmRVGbGkB7mzY3pPnorsnh2fpqrQ220pEfSmBJOSbgvDSlCOvKSmW2t4GxPI+cGWrgw1EZfWTod+XG0pIfRnilgqCCKgZwwjsd50B7rxkCaP51JflSHOVEd5sRQQRSZHqZcbC+lvyCWVA9TSqM8yQq2J8nXhrRAeybbSpnvraO/LpfsKB/uX77CfowAACAASURBVJzmr98/4/H1UxyrzOHy9CB9DcW0lWRwcaKLnuqlWuPmvGgqkgMojHYjN8KR8zN9hNofwMNYmVgvM4Ruh3E0lCcv3oVwLwMy4xzwd9MmxO8wZoY7UVEWw8BgD1u3rODAQXkKi5KoqMphcLyb2TNTGJgdomPgGMXVBRRXFxASFYggJpiOgWPoHN5HZGI4ihp70DXSwdj6CIERfrz5/jl/+s8fOHdplnChL18+vMr9h9coKsugubWC7v5mpmcHqKzNJyklAjevo0RGBzA01sFROyOyc+NxdbdCfq8Eu/eIs0degiNH9qGmtpuMjATgr/z5Tz8zONBN+/FmKiuKOX/uJN9/94ZffvmO779/RX52EmkpERQUJhImdMXESh0TSyVc3XQI9DMgKdKajGhb4oPMiA8yIy3KiRBfIyxMFDE5shs1hc85oiuJno4E5sZ7MDZUYJ+WDPu1d7F7zxYO6asxOd3H+z+85tGjm7S2VvPy+X3+919+5sHdq1w5Pc2N8ydory8jNyWaIE8nshKjyEuNozgrmRMTQ7z9+jH89del87e/8uO7N/+EiH/kkZXdTni4kL6+Aa5duyG62R0bm6C0tJyOji5yc/NpamqhurqWuroGmppaKCoqITIyeqlxaHiIuzcXef7kMW9fvRRtLCwvRf+/i9H/80n/sp1pecvhm5cvRBWtXz18IKpYXW5EWlYy3rz4mudPHv9dO9MyODx8cI/79+5y/95dnj19wutXL3jz+iVfP38qCl8vqxLLo3Bff/VElNH40y8/8+dff+GPP//En375mT/98jO//Pie9+++5f27b/nph+/58bt3fPv6FT+8fc2rZ0v5icWrVzh7cmHJz37+Agsn5jnedoymhkZaW49RUVFFXV0DdXUNRApj8fMPxsTCGis7J8Kj47F38cDQzApLW0fU9umyX/cIsrv2oqGth8Z+A3YraiKxbQ96RyxJzSwht6CSwYFRpidnGBwcZnhkgr7BMcpqm9mltJ+VX2xlncRuVm/ezsoNsny0TprffbEEEh+sWcpE/H79Nj5dL8XKtVvYILWDQ4ct8A0SkJ1TSGtbB+3tSwNnUxOTjA4O0NfVSU9HO831dVSXl9FQV09dTS0JcYk4Obng5OyOo4snGtp6rBYTx8VXQN2xPoKiUlgrsZuP1i4tVf/rp1v5dOsufrdOgg/XS/HxemlWiC0BxMoNUqzaLMPqLbJ8ul6Sf/v9F/z7779gxeebEJOQQ1xWno8/28AnYhKsltjDx1t28aHYNj5eL82nm7bx2UZJtmzbyV41TfaqqmFgZIyXty96+odJTctgcmqGe48eMzY2xsmpca6cWuDiwklOzp+hrrEDQ0tXNsiosl5Oi7Wy+/lUQo1Vkup8Iq7K59LqfC6pwm5NY2LTC6mpq2V6apRr185x68ZF7i4uwcTNy2e5e/0id65d4OrZU5ydm+bk1ATTo6NMDI0wMTLK7OQUZ08usDA7Iwonnz99ioXZGabGRpkYGWZydITB3h6Rxanr+DF6OtqZHh9jcKCPoYFBxsfH6evro7u7m/HxcUZGRujv72dmZob+/n6SkpJwc3MjPDyc9PR0SktLaWtro6amhv7ePkaGhhkdHmF4cIiRoWEmxsYZHx1jeHCIyvIK0lPTSEtJpaqikuNtx+hs72Cwf4CZqSXr1cm5WZH16vzpU1y5cJ7bN67y4O4t7t25wb07N7h+5TyL1y5yan6Swrx0DA7tQ0ZqA6p7ZTE7sg8PJ1OCfe0J8bUlWuBGTKgLscHOhHpY4GFzEKtDChiqS2OoLo2RujQH5dejLP171HauRU9DCl0lcbR3bsBYWRprjR146KkS52yGwEoPbyMtHPX3Ynt4L9bGypgb7+XwYXkO6m3H7ug+/L0N8XTWxcZMGasj8hhoiqO7dz1W2jKYqYvjoCOHr9Fewi01ibbRItJCnXBjZQSGykSYahF0WA2PA4rYae7ASlUOE5Vt6ClJobNXAg2FrSjv3sgO2S+QlPiU9RtWsFbsA9ZvXomE9Oco7pVESnoNu3ZsREFRAiVFSRQUJdA9oISKqhyK8lLIy0shCPFgerqfgd42vvnmK2anBikpSKW3tZLsuACcjLUIdDhMQZwPJUkBlCf5U5boR1NOGE05YVSnBZMV5kK4qykhzkYIXM3wsdEjwN4AN7N9RHpZUpYaSllqKJ11BcwOtVOZEU5hQgAZEe5E+1gT5HgEfzt9BK4mpIQ6UxDvT0VyCLUZEZQlBlEc57+kLuREkx3uTqSbGT4WOiT62VKaEEhFcghliUGUJQZRmhBIYYwvlSmhVKaEil6vzYjgWFEinWWptJckE+9jQ06EB60F8Qw35NNWmEB6iDNR7uYk+B5dqoJNDKE02o88gTvxXtZEOBmT7GdHRWIwRbF+1GZEiALd9TnRlCWHUJYcQkthAs258UvqR34iDZnRFIR7k+BhQ6K7DZn+zlTGh1CVHEZFYihlyQLSBe5kR/kg9LKmMDGYksRQhO5WhDqbEeRgTIiTKQkBTjQUJHKsPIP2yiymumopzRBSlRtLqtBr6fe8OKICHMiI9aWvtZjmijRSo7wID7Al1McGH2dj4sPdmR5qJj3On/hwT4SBTuSmhJEaF8BwVy0zI+0IAlwwObKfyDA/7ty8yM8/vuHp49vMzw2Rmx1PTUUuNRU5+HlYkpEYiLv9IawOK+LndAiPo/uxMNpLdJg9iZFupMf7EBfqTH9bCVfmB5jqquV4eTpPLs/SWZFOUawPDVlh1GeGkB/pQl9dBlH+R6krTaHvWBlRwUvXl5kQTIrQh4qsWNrKMpnva+HhxTmGGov5+ckid08M05QVR39ZNrVJETRnxNJVmMFsSyVzbZXMH19SIFqzIikXetCY4E9PloCBnDB60wPoSPCkO9GLgTR/+tKDqRQ4UxHqRGOMN91Z4Tyebufs8WKqoj1ozwonN9iOqng/MvyPUih0IyfUkVyBEzWpofDnb/n2/mUm26upzoymKT+B2qylocG6TCED1ZnUpAVTnxlCa34EZXFupAWYc3ayi5IYFyJdDUj2tyDETgdfKzWifQzxslEhLdKGQDcdIoNMsDaRx9pUCTcnXZTlN6KqJM6hA7tR3CtJUkYUu5Rl0dRVITU3gbDYIGpaygkS+uLoeRSfEHesHE2RU5DC3M6InUoyKKjvZJ+eGs2ddXz/8yv+N79SUpGFtYMx7t62HO9pYOHMOFUNRVy6tsDTV/dITI3A2sEYT197UrNjsXc2wy/Ime27t3DYWBMNrd3IyG3AzOIQ+7SVsLA05NnzR3z15D5dnccY6O/mx/fv+O3XP/DLz+8Z6O8lUijgWFMNZ09PcPvOeS5cniS/NJrAcCv8g43xdNMmIcKSrFh78hNcKUr2oCDJi5QoR4J9TXBz3I+XoxaeDurYWSjh7qSNhYkSCnvWoa4mhc4BBTy8jjI42s7xzgbKKwrIL8hgeLib2JgILp1f4Lf3b7h/8wLz432cXxhntO84M6O9nJ4dJSs5moTIUMb6OzkzP8WpuQkWr1zg2aN7/4SIf+QJCAhCIAhncfEW589fFIFEZ2c3lZXV+Pr6097eSWvrMerqGsjIyKKioory8koqKioY7h/g6sULopXmb16+ELUcvX318u+UhOV61uVsw08/fC/KGSxnJJZDzcuWpmX70rLdafksKxEP7n/J3Tu3uHvnFg/ufymCiju3b3Ln9k2ePH7IyxfPRRCxnJVYhohvXr7g5bOnPH/ymJfPnvLuzWt++fG9aEvilx/fixqblkPXy//Td9+84bs3L3n+eCkMfu3Sxf+bC7l4ifm5E3Qcb6ekqJjExGQ8PLzw9PTG2dkV7f26mFvYYGPvRHB4JM3HO8krLic5I4eC0koCQiPwCQxj1dqNHDaxwsUjEAMja9S09AgMjaGjZ5TqulZ6u/vo7+1jaGCY9o4e2rv6iYhLY534dn63aoNo4O13ayT43RoJUSZihdjSsNzqjdv4Yqsc6yV3IrNbBR09I+xdvMjMymdkdJLe3n6GBgaZn5lmenyMod4uejuO0dpQy7GmeiaGB+jpaKehppbqyioaG5spLCrjqL0LW6V3sElqJzYuvmjqmfEvH61ljYQiEooH+F+rxVmxYTsfrZfhw/VSfLROkg+/kGCFmAS/3yjNJxulWblekk/EJPiXFZ8jsUOJzzdt41OxrXywah2fbZTks00y/H7zrqWtia17WCO5m082SvPFVhnWi8vw0SerkVdSRXbnLoSR0eTk5tM/MMTM7AmePP+aixcvsnj+LBfmZjg7O8fkyATj4ydIzS5HRl6b9TJqiG3fzypJdVZLLSkRn0mp8bmkCgr7zUjKqaCgrIzhkT4uXjrDzZuXePDlDe7dusrtq+e5e/0i9xYvc/PyWa6dO8OVM6c4f/I0p2ZPcHJ2gbMnT3HhzFmRVWl2coL5mWlRU9PU2CijgwMM9vaILE89He2iDFJXZ/vSZz80RGNjIzU1NfT29nL8+HEaGhoYGRlhbm6OpKQkLC0tiYuLo6ioiPz8fBFEHGtto6erm76eXro7u+jp6mZ4cEikNHR3dlFeWkZmegYVZeV0tndwvO0YPV3dSyrIibm/s2Ndu3SRm9eucv/OTZ48+JLHD+5w784Nbly9wPhIP4vXznPp/AINtWWYmxxi68ZVqCluw8pEG30dRWzNDnLUTBs7Mx20VaRxsTyIj/1hPK0PYHFwD4f2bkFXcTOH9m5BR2Ejmns3c0BTGiW5L1CSXIW5uhzWatuxU9uB0FKfSCsDktwtiPUwx8NiHyYHd6J/UIZDh7ajo7sNI8PduDno4GijiY2pEs5Watgc2YPpfmkcDfbgpL8bj8MK+JsoE2GzjwR7XRLtDxBjrUWEmTrB+soE6CnjfUABl327sdXYvgQSajIcUZPlkKoM6vJbUNyxge0ya9m0+fesWfc7xDauQEpmLXuVpNgqvortOzawa/dmlJSl2bV7M0bG+zmoq4ySkixSUusIDHSltbWSJ09uc+fOZXp7W2msLyY7OZyClHC8bA0IdDQiJ9qbgjgf6nLCqc0IpSknjJq0QDrLEqnNCCU52J4Yb2sCHQwJdDDE2/ogpvt24G6+n5xob0qSgylNCaG1NIXmogRyY3xEtqZlNULoaUGm0IOq9HDKk4KpyxSKRuVaC+JpK0wgP8qbaA8LBI6GZApcqUgO+TtwOFaUSG9VJmWJQdSkh1OXKaQmPZyqVAFVqQIRWCQH2JMX6UVzXizdFelUpQqI9bJC6GpKeogzrdkx1CYLqIwPoiTKl2Q/OwT2R4hyNSMnzJ2iWD/qsyJpLogXNUSVJYdQFB9AXXaUKIvRkBlNdUo4xZF+ZAe7kR3oSl6Ih0iJqM+IojQplJRgFzIiPAl0NCIuwIHMcC8S/B0pTQ4jKciFGB87MiO86a7NozY3jt76AlpKUokOcKA4LZzu5grSov1JCvfA1kiTtGhvitLDiAq0J8jdDBerAwR5WRDkbkaC0J3zMz0EeVlgfViNxEgP2utyKMmJJC7UmazEIIJ9HfH3dsDFwYyaygLu3bnClUsnmJsZ4NyZCe7dvkBybCB+7maU58cQ4mlGToIXAo/DRPmZEiWwI9jXDGGQLR1NueQkBhLqZUmgozFBTiYUxAYw2FBIRXIIeZEepPnbUJPsT2WCDzkRLtQXxZMU6UV1USLVRYnkJgaTERNAfKg7GVH+PLgyz5/fPubuuSmuTPdzc2GUgYYyLo330VaUSWt+CvXpsTRkxDFQlUdfWSb9pelMNuTTlBpKSagTbcmB9GcL6MsIpD89gNFcAUMZ/rTFuFIf6UZ9lCdlwQ5URbjy2+0FXp8ZpCcvkp68SLpyI8kLtCXJ1YgI24PkBttREevFaHUaQ5Vp8MvX/PHrm8x1VtFZlkp1ioDqlBDyI93oKIylJTuMkmh3mjKCKRI6UpXgTl2KN5fnBsgOtiQ90AJfS1XivA1J8DUm2EGLSC99vI+qYnNYFjuTPcSH2+DjqouetjTWpmrsU5NCcvNH2FgfxNruCLmlaUyeGOb7X18TGOZNU0c1I1N9lNcXEBrpT8/IMSrri7F2MsHU+jDu/g6o7VckPTeelo4a/EPdCRB4oKi2HXVtBYors8nIS8DawRhXb1vaexvRN96PgYk2/aPtDI53UlKVg56xFioacqhoyKGsvp3dipKIS67lkL46dg5mVFUX8/rVM374/i3wX3z37i2//vITk+MT5Ofmcf/Obf72l9/49ec3jI51UFqVhm+oLUER1kTHO+Dmth93R3Xigk0oTfOmJNmThCBLogMtSIh0JCHSHh9HTUI8dfF3O4Cl0R4OaIqjpSGJpsY2lNVksHc0YeHMOA8e36a5rRZTsyNk56SRmpaAm5sdcVHB+Lja0FZfyruXD1mYGiIuIpCp4W6GulsZ7Grj4e1rXL1wipnxQc7Mz/Dy6aN/QsQ/8sTGxtPV1cODB4/49dc/srh4i+HhUXp6+vD3DyQ/v5ChoRHGxydpbT1GU1MLnZ3dTE3NcPv2bR7du88fvv+Ov/7xN96/+5bXXz/n3ZvXotzC/6xlXW5W+uXH9/z8/gfRE/1lZeH1189FAPHo3pc8eXBfdOO+rGAstzJ9/dUTnj56yO1bi6IcxN07t7h/7y6PHt7n7p1b3L61KIKIt9+85u03r/nmzSvevH7JyxfPefb0iQhGnj95LLqGZSBaDnt/+/qVKOD98/sf+MP334lUk0df3ubrJ0tB8C9v3eTk3CwjA0sWkcnxCTLTMyjIy8fc3BJ3d0/s7BxQVFQiKFBAUnI6ppZW+AYGcfPul0zMnCA7v4iqukaaj3WQkp6DqoY2mvt1EUYnYWRqg7ObL6UV9TS3ddPTO0RXRzcTY+NUlFXS2tZBRnYB4rLyrFy7hTVb5Fgjvku0B7E8Kvcfqzfz8TopNm6TR2mfPtI7ldgouYO9GgfZd/AwR0ytSUrOoL6hhcHBYUaGlp6In5yb5dTcNENd7XS3NjEzMshQVwcz4yOMDQww3D9Ax/F2+vsHaWxp57CJFSs/34jEDiU+WL2Rf/t0I2LbVPhky27+ZZU4q8Tl+WCdNB+vl2Hlhm2sEFuCiRViUnwsJsGKdeJ8LCbBx2IS/H6d+P93PhaT4IP1svxuvSyrJRT4j8+38Ommbfz+i81skJBFbLM46zeLExwioKCgiN7efmbn5mlsauF4eyfnzpzl0sIJTk2MMTXQT35WHsfaumg+NoCS1hHWSSmxccd+tsgfYpWECqslVVkjpc6qrXsR362Nib03uaXldPR2cu7Caa5eu8D5M/Ncu3ia+zevcOfaOR7dusbDm1e5d+Maty5f5NKZc5ydP8mpuZPMz51gYXaOsaFBBnq66evqpK+rk8nREWYmxhno6WZkoJ/B3h5mJsY5dWJOpEwM9HTT2XGcwf4BZmdnGRoaory8nPr6egoLC2ltbaWhoYH+/n6qq6sJDw+ntLSUiIgIMjIyGB4eprm5mYG+fnq6ukWbEMfbjjHYP8D46BhjI6MM9g9QUlRMUkIiFWXldHd20dbSSk9XN1cuXWbx6hWuXbrI9cuXuHX9GrdvXGfx6hXuLF7j8f27fPVoCSRuXL3A5NggD768wa0bF1mYG2eH7BY+//TfkZVaxwHNPZgbamFrdhAHK11cbPRxPaqHi+VBvOwN8LbTw85IDX1VKdS3r0FDbg1a8uvRUd+GsvxG9m4XQ0d+K0bKMliqbMd1nwLBR/YRaaFLorMpca6meFlqYX5oJwa629DX347BYTkM9eWwMVXExlQRO9O9uFqp42SqxFH9nTgd3oOniTIB5uoEmWsQZKpCuKUmcbYHiLM9gNBcgyiz/UQYaxJkoIyXjjwO6rJYKElhpCCBgaI4B+S3oq0ojrr8FuR3rENKchUbN61g45aP2Sz+e2Rk1yGvIM6u3ZvZuWsTqmqyaGjuQFlFFmUVWRQUpNm3TwFDw/0cOKBMVlYCPj5OBAS4kZEWxWhvC6OdtaRH++JmdZBoPxuCHA0ojPemMj2Y6vRAmvKWgCI73JkoL3Mi3E0IczMlyPEITkbqeFkdEIFCcogTtTlRSw1M+XEMHq8lO8qbhEB7IjzM8bY+iLv5fsLcTMkWelKeFExLbixt+fHUpoVTlRxKXXoElUkh5IS5k+hzlLRAR/KFXlQkBlOfIaQxK4r6DCG1aeGUJQZQmRJMRXIQRbE+5EV6UBDtRWGMNwXRXuRHeRLvY0VFchC9VenkCt3xMtMixF6fTIEzBeGeNGVEkh/mQYKHFdkCNxJ9jhLpYkppXACpQY6UJgTSWpRIV2UGbcVJ1GZFUp4SSllyCCVxQVSlhNOQGb0EC6lCqhJCqYgJoiImiPpUIV2l6dSlR1KTGUV9Tiwxvrb4HNUn2teWeD8HSpME5McGkhjojNDDGk8LXery4ilKCiVF4E5qmAeFKQJy4gOpyE+hu6mEUE8ritLCKc+JwsNWl9wEf4JcjfF1MEDgbYHQ15qi9FDGu6oJ87HESl+Zo0aqWBso4X70IAJPczxs9fB3t8bb1YqMpHDysuLJzYyj63gtk6NdDPQ0UVaQRGyEJ1GhzuSlBVOVJyQlzIFgVz0CHHQoK4jCz8OY9Hg/Toy34WlrQGqkN+2VWSSFuCJwNiMrwovajAjyozypiPfleH4kDenBNOZE0FWbxWhXFW3VmdQUxtPTWEBjSQol6RF0NxTQXV9EYXI4mdFBJAS6c6wsh4WBDk6P9VKRHk9neR4jDaXUp8fSXpjKVFMpo9W5TFRl054RQX2UJyMF0YwURDKQFcx4fjh9af60RDnTnuhFQ7QXuT5WjBQn0J4WSlO8HyebC+jNi6ZS6E5VlDsVQleibQ8SefQAWb6WnOkshVeL3J/r5NpIM2e6axitzeFYXhSNGQIaM0KoSvKhINyR0mgXymPdqE30pj7Fm+oEd0qj7Dkz3k5huC05AmvK4lyIcDlAmJM2QfaaRHrp42ahiL+TFu5WKox1F5Kf6oObvTautjoc0d2F3v4dyEqvJjEllPG5PhJTI6hvKyMuSUB0Ugj3H1/n8YvbfP36Ph39jTi4mGPtaERYpC9N7ZXoHdFEXUee3crS7NXYjsq+XShr7cTO1YyY5FB2KUmhqC6HmvYe9Iy12Cy9hpziZKqbijC3NaCsNhcbJ2Mk5L5AXlUa2T2b2LZrAz4BjmjpKGJjZ4KnjzMXLp7m3Xdv+PWXn1i8cY2FE/M8uPeQ99/+AH+DF189ZHqin9LyLNJzhMSnBxIS7YBPoBF+fvpYm+4kyP0AhUmu5EQ7khSytGDt56KLp8M+Qr0OEeR+AG+nfVga7eGglgTa+7ahpiqJuNRneHgd5e6DK7R3NRMs8KWiuoSxySGu37zM3S+v09pUSWZqFDUVuQz2tpAUF8boYAffvHzEretL+cS7i5fhb3+Gv/7K4zs3ub947Z8Q8Y88QUEhZGZm8+DBI06ePM3x4x10d/ciFEZRWVlNdXUtTU0tIhvO8PAoN27c5OXL1/z8h5949fwZb1+9FNmSlq1Ly7ajX358z69/+FGUf1gecVuuVH376qUo1Pz66+e8ePrV3427vX/3rai9abnN6c2Lr0XNSY8fPeCbN6948fUzvrx7WwQRyxanr5484vWrF3z37i3fvXsrAonXr17w9fOnvHz2VDQotwwmD7+8y9NHD3n35vXfWa2WQ9X/Mwj+7auvefd6yar1+P49Lp8/x+ToCO3HjtNY30BleQWF+QXk5OTR0tJGSIgAOzsHmhrbqKttIixciDAmlqnpWSZn5+jo7KW2sYWKylp6B0fw9glEc78uJqZW6OqbEBERT2NLJ93dw3R1DzDQ109XRyf19Y1kZedjbuWA2FZZVq5Z2oD4l5XrWSG2jS8kFfhsyw4+WL2RDz/bhKyCBkaWDuib2LBzrzqyO5UxNLPBxNKOI6bWJKdlMzQ8QVd3P9PTs8zNzDI1Nsr02DCzo0OcnBrn6tlTnJ6ZYn56gsHubkYHB+jp6qahoYnqmgaiYpOQktvDZxulWSexE8k9mqzaspN/XyPFig3b+V+rxfm31Vv4YK0kH6+XZuWGbaLz8Tqpv4OIj8XE+VhsGR6Wfq4Qk+DjjTv41zWSrNggywoxKcR3KLNOXBbZXXuRV1LF2saWzMxs8vMLqa2tp7q6luAQAYmJyUtZlYE+To6PMjnYT0leAa0t7bR3DWNs6cIXW/ewVnIv62TV+GKbOmukVNm0ax/rpFVYuX4Hsko6OHn5kltcyMTMNBcvX+DihTNcvXSW29cv8uWNCzy6dW0JJBavc/faFa6eP8/502c4tXCak/NLzUtzU5NMj48xMtBPT0c7w/19TI2NMjLQz1BfL72dHYwODjA7OcHo4AADPd30d3fRfrxtqZ51eppjx47R09PDxMQEY2NjdHd3i5SJ/v5+CgsLqa2tJSEhgcLCQiYnJ+np6eHE7ByT4xP09/bR2d5Bd2cXg/3/93vV09VNbXUNWRmZ5OXkUl9bR2tzC309vZw9fYbFq1e4fvkSi1evcPfmIndvLnL7xnW+vHWDx/fvcv/uIg/v3eLOzaucPDHF/bvXuXzhJOMjvWyX2cz6dR8jLb4Gxd0SaKvv4oiuMjYmOrjZH8HXxYyoAAeiAhwIcTfH0VQTAzVp1Ld/geb2teyT34SWqhRa6tvQ1ZDjiPp2jJRlsVCWw01HmRBjHcJMtIlzMCLWxQhfK02s9XdiqCvDIV1pdLTF0dsvgY2RPI5myjiZq+BhrYGbuSru5ioE2+vgb6VJqK02YbY6hB/VIcbhIImuBsQ7HiLKSptIMy0ijDURHFEjUF8Jn4OKuGjv4qj6UmuT/aG9WOjIo68uh9ZeCZR2b2bH9nVISK5i85aVaGjuYN/+3ezZtZmt4qvYvXMJJJT3bmPnri0YHdm3NFSnJMvu3RJYmRvg6GhBSWEGQwNt3F88x2R/K0Ge1njaGpCfFEyMr8uaKgAAIABJREFU/1HiA45SmuxPSpA1yYFWpIfYkxPhQkqIA+FuxgQ6HCbUxRihpwXxAXaUpwlE69MlycFkRXpSmBBAQ1EK433H8LMzwMVEEx8bXcLcTEkMciA3ypuW/DgqEoMpjPKhPCGI8oQg8iI8yQxxISfMndxwDwoivSmO8aMsPlD0ntK4AEpi/SmJ96Mk3o/CGG9yhe7kRXpQHOcrei0nwo20YAcqkoNoyBaSEmiHwPEwiX425ArdKRJ6U5UQTG2ygPLYALIFbiT72ZEa4EBehCd5kV6UJwXTmBdLe1kqx0tTqM+JpjghkKwID/L/e0iuLj2SxqwYmjKiaUiLpCFFSGNq5NKT8aocmnPiqMmMWspFBDkR5m5BYrAzBbGBFMUHE+lpg8DFnIxwLxIDnSlJCcPN/ADRvnZEeh8lyNUMH/sjVBWk0lCaQYLAjahAezxs9Qj3tqQoNYSMaC/CPMzIivYiO8abZIEjEV4WmB/YifmBnXhY7cfDaj8BjocI/j/svUV4nIm9pzt3ziSdNJxGdxvazCBbMovJILCYmbFEVVIJCsTMzMzMki3Zli3JJEtmkhm77WZId07OmZm8d6Gokp47d5dlFv/nq2090qJ+3w9eFwPsjA7g42xCVKgn8dECyvKS6euoobm2kOxUCSlxQqpLU8lNE+PtbIjdsYPo712Ng7EKHhYHCXM/QqLUn2BfK+KivEmVByELc6e5PJ2Rtkry4sIQe9mRFR1IXbacuswYBqsyuNBfxanWAk61FVKYFEZhiojKHAkNhXG0ladwqqeSy+OdXDzeTo48hO7aAiaHWhlpq2aguYqa/HRK0uMpSY+nIk1OW0EqlYmRtOcmcKI6l9GKDE5WZtCbFU1ttBcd8YE0SjxolHgwlCViKEtIi9ybRpkP1VHeDOXLeXiihW8ujVAXK6A5KYyySC/O1GZxvDSJzEAb2lLDKRS5UBLpyaWOYvryZTQlh1Eh96cqPpjahFDqU8Joy4qkLSeS6nh/ckR2ZAttqYj1oik9mNokf3LDbUkJNCFfZEt1gje5EQ4Ux3ki9zdG4meIyE0XkYc+Lqa78LNXJ9BZmzDPo7hZqRLgdoQwHzMcLTWxMTmIxTFVYuOCCQh2xsXdDL0j+7B1MCAhJQJpbDDd/XUMDDcRLRNwQG0r9s7G+AscMbHQwdPHGt3DezGy0EXX4CCblFayZddq1m9bzs59GzmgtZMtu1ajb6SGjfMxbJyPES4JpGuwEQd3c9x8bQkK92KT0gq2qaxmw/ZlHDFRJyjcC1m8kGChF9l5yfzlP3/ixcvHTJweo7qqgunJKX75+Vfu335AcnwCPe0tdLbVcv3meWZvnkWeFoKtmx4evkdwdFLFwWY3wZ56ZEicSBJZIw0yQxZkSYCLPr5O2vg6qOLjqIaPoxYOlvs5rL2ZXUqfsmP7Z+w9sIn+wWZef/OY2avTXJqd4pf/+J6/8hf+yn8xf/8Gfd1NxMeKSJCLyE6XM9jbwrXZKR7cvcJf/+snXj6Z5/H8Tdqbahgd6OLW7CWe3L31LxHxz7zoyCi6O7t49uQp05NT9HR1k5qcQoCfPx1t7Yos9PGRUeYuz3J17gp3b9/h1YuXfP1mIWa0+MP/5dMnvH75gi+eP1NA4hbdh0Uh8X+KiEUB8fLpE4UTsMhgeP74kcKpWBQmb1695NWzp3+fYn3xjG+/+YqXL54peBHz9+4ono8fPeDN6y/44ftv+f67bxS8iEU3YtH5WAThPXlwn0fz93j59IlilWkxurRItV4E5H375jWP5+/w4M5N7t68wZ0b17k2e5nJ06fo6uikurKKqopK+np6GR09wYkT41RUVBEZGU1iQioZ6TmkpKSRnZtDb28v5y6cZ3r6PNU1dQgEwZSVV1JcVI6pmRXqato4OrlTUlxJe0cvA/2jdHX20d3ZQ3HhwlKWvZM7n63YwAfL1vHhio0LjsOyTby9dOHzf3/3Uz5Yto59Gofw8A1CFpeMh3cA2ocM0NI1wFcgxM07kEOGZoii5HT2DNLVO8TA4ChdXQsCYWxkmMlTY0yOjSpy/iP9PdSWl9PR0kxneweZmdlkZOZSU99CTGwyO/Zp8fsPlvP7j1bx/oqtfLZxN8s27+W/f7CST9bt4sPVO3hvxZaFzsYnC1O07yzbwPsrt/D20rW/uXeWruHtZQtC4u2la3n38wUx8t6KLazYooK2gQX7NfXRO2yEuYUNUqmcqopKiguLKC0uoaKsnPj4eLIzsxgdHGBidJhbMxeZmTxDW1MzPV39jI1NkphawD5NA9Zs28+KzftYs0OD9z/fwRolTTYoa/Hu0k2s3KzCqs07sHV1J7ugmI6ebk6dGle4EfM3Zrh/fYaHN6/w8OYV5q9f4frly1y+cJ5zU9NMT05xcXqKc2fPMH1mghPDQ7Q1NdLe3KQQEKODA/R3dylAdCMD/Qz0dC/0UzrbF/gOExPU19czPDxMX18fg4ODtLW10dnZSWNjI52dneTn51NdXU1aWhpJSUm0tLQwPDzMybFxRZG6p6ub3u4eBvr66enqpqWpmZamZupr68jOzCIxPoGCvHxampoZGhhk8sxZrl5ecCNuXr3C3Zs3uHfrJnduXFfEme7dvsb8nevM37nOhekJbly9yPTZMYb6O9DW2MOObavYtuVztm5ezvbNK9izaz36mruwMdXC08EIb3sDBG5mhHlZInAyxtlYFWO1LejtWoXGjs9R3roMzQObOaq1C4ODWzm0cy1GyuuxV9uF96EDCIzUkTgaI/c0I8ReF+dje7Ay2IHJka0c1VmPnurnWB7djoOxMnZHlbA32In9USXczfYR7naEMEc9IpwPIXLUI9RGi1AbLcLtdImw1yPCRgexuSYRpuqEm6ghMlFDaKpOoOFBPPVVsNfcgcfRg9jqKmOoupVDqpvRU9+Kluomdu/6nC2bl7Bl02fs37uRvSrr2L51Oft2r0dDbTsH9mxGZdc6dm5bjab6LhxsjDA4osYhnQPEycLp6agnK01Gc20hbXWFCDytcDLTJsLPlpRIL9KjvChLCSU5zJ4YHxPig6zhmw/JjPYkxPkIXpZahLgYEhvsREa0L2WpEeTFBiniTMnhHuTKBZSlRlBXkMRIdyMxAfbIBA6kir3IkviTKw2kIVtKbpQfiQIn0oUe5ET6khnuRYbIk7xof3IifcmN8iMn0pesCG/ShR6khrr9/YSuJIc6Ey+wR+5vQ0KQg8KNSA93JznUmTSRG3kSP9LD3Yn2MkfmZ01WpBc50T6KGFNFXBjFEgFSb2ti/ewolAookgVRlihUdCIa82JpLUqkLltKrjRwYaFJ7EehLISq5Ejq0iU0pEmoT42hMVVCc7qMgbJMmrJjKY0TkhUdQIrIC0mAA2IfGySBjsQKXCiKF5Ee6Y9c4IIs0JkwV3OSwr0JdDQmNsSNBKEnslA3YoUeNFXmkhQjoCQjhu6GPFJj/MmSBRAdYE223B+RhwmRPhZIAmyI9DXD20obm8M7cTM5QKC9Hn422ojcDZD4W8Kz5YR6WpCbGEGolw05CWIunh6gt7WC8vwkWmsLSJAEIgv3xO6YGr4OR7A+rEyEtzEuxntwMlLG3kyLUF8bRnuqGeqsYPp4B1lxQlzND+NkrEWUrzOpEf6UpURRkRpFV3kaow25VKaEkSP1IT9OgDzEgbx4AUWJIcQGO1CTHc1oSxGFCaFkRPvTVpZOd20BpwdauHBqkJ7mKjITJFTkpdJUmE5fRS4tOQm0Z8fTkh5NjUxAbYwf+YF2VIe7MZwZwcmCGAYyFjoR9VIP6iVedKWFcqEpj3NN+ZysTOPOcAPDRfGMFCdQHxfCYEE8XdkS0gNsmKjLoSVVRENiGDOdpRRFeJIeYENrWjh1SSFUyfypkPvRnBpCR244HVlCGpL8qJJ7UB3rSZXcg9JoZwrC7cgX2VIkdqI4xpW8KCdK4r3IiLAjXWyHPMCUSB9D/OzVEXocJSrAlDBPA9JlnsSJnQnzMSNG6EyonyUezgZoamzB3EoHI2NVDIwPIghyxNhUHW2dnZhb6RAmdCMhWUhySjgV1RnU1GYjjPDAz98WvcO7OWauzVblVSgf2Ijmod1s2bWSTUor0DXYz+frP2S/5naOmmowONaGMNoX/1AXnnxxC1cfKzYprWC/9k627l6L0v71HDZV55CJGo4eFqhp7cLDx46ColSmzo1RVVnCvbs3+fWnn7l84SLjI2Pcu3Wb//2XX3k8f5OzUyMUV2XgHmiBrYc+Tp666B1Zj7e7JqF++qRF25EotCI+1IrUKEdiBOZEB5oR5nkYgbserlYHsDZRwfiwEprqm3BxNqKqNodf/vyGR89u8vDJLf7Kn/n2h1fU1JeQlZ2MVC7CwuIwUmkoHW1VyKWhnJs8Af/rT3zx4j53b11m9sJZHt27QV9n88Ji4oVpOhpq/yUi/pnXUFfPldk5Xj5/wbmpaXq7e3B1dkEcHkFTQyNVFZW0NDUzPTnF5UszDPYPcHxklIf3H/Dzjz8pFpUWac6vX774zRv8f3yL/4+wuMU402KUaXG5adGNePHkMV88f6aYh13sIrx59ZIXTx7z7NHDBXr0qxcKEbHoPty5fZNbN69z984tnjx+yFdvvuSnH7/nh++//Y2IePXyucKJeDR/jxdPHiscjx+//YZff/qRP/3wvcJ5+Mdeh2Ix6osXvHr6iPt3biuK1aODA7Q2t1BdWUVmegZlJaUUFhYTGxuPUBiOvb0jWpp6GBgY4ezsTExMDFVVVZw/f55r124wMXGW5ORUyssrqa6qx98vCDNTK1JTMunpHqSpsZ2+3mE62ntoamohIyMLb58Adqrs53fvfsJ7S9bw6bqdvP3pOt5fuY13l27g9x8s5/2la9HUM0AcLaeouJzi4lKksnhcPXxxcfchPimdkPAYDhuZ4+TuizwxneaOPlrae2hsaqOjo0tRpj05OsTU6XFOnxjh9Ngo7c1NdHa0MTI0THFxKYlJaVTXNVNV34pYloyesTXvfrqGj1du5e1P1/HWx2tZummPQkC8s2yTQvD84dOFWNO7yzfyzrJ1v73la/9+y9YtMC8+28CStUps2a2Bq08wHr5BBASGEBYmIjc7h/7ePrrbO6iuqqCztW3BuSktozA3h1PDg9y8fJHzZ85wfGiYvp5+xsbP0DN4Ap+gSDbtVGX5hp1s2KnGJ6u2oWVgjbGNB5tV1Fm3Yz/vL12Lqp4hXoIQ0rJy6enpYWriJLMXznL/+gwPrs3w6MYsj29f4eHtq9y5vhD3mbl0gUsXF4jUF6cXxMSpE8cVnYeutlZaGxs4PXZCEWWamjjNyEA/fV2dDPf3MTjQR39vH319fZSWltLZ2UlPTw8dHR20tbXR399PXV0dxcXFxMbGUllZSXl5OWKxmPT09IU1p+ERTo6Nc/rkKcaOn2BkaFgBkuvq6KStpZWGunrycnJJT01TiOKTY+Ocnz6ncCFuXbvKvVs3mb9962/Lajd5eO82Tx/d4+H8LR7cu8nFc2e4dH6C6bNjnB4fwsfTgZ07N7Bl20rWrV/C2tUfsX7tJ+zavpqjuntwtNLnmP5enEy1CHQ0IszNDH+7wzgc2YfBvg1oKa1k+7qPOai8Ht0D29HbvRG9nesx3b8New1lHDR24mekhsTFmLQgO6Q+Jvhbq+NsooyjmQoulntxMtmNn50mvjbquJnuxc10L+7H9uBrqUqUlxHhLocRux1F6KRPgIUqHoYqeBrtJthGk2jnI4gttRCbaShERLipBiHGB/HW342z5nZc9Xdjp7mTY6rbMFTdioHGAqvi4J41KG9fyoqlb7Hjb+Jh/54NHNy3ib0q6zi4dwtH9Pajum8bO7asROOgEo62xhgcUifAx5m0pIXoSmFWAk01BeSmxiAVeeFmpY8k2JFUsQcp4S5kR7uTKnIkV+JJVVooOVKf34iI+FAXihLDKE0JJ0viT0myiLpcGSXJIooSw4jwsiDK15qc2BAmRropTBRSlBhGZUYUDblyqtMW2AzZYh8SAh1JCXGlUCqgJDZEIR4Wn9liHzJEnqSFuStO7m9DbIAtUl8rojzNiPG2WJioDXMhVehKvMCepBAnkkKckPpaIXY3IS7Qjuwob3JjfMmP9KNYIqAqQURFXBh50f4UyYKoTYtaiFllS6lJj6IyLVIRaWouiKckUbjAspCFUJ4YsSAgMmU0pEmoS4mmPjmaxlQJJxuKacySU5MaTb48hHSxLzmyILKkArJlQZQkRlCbJSdXFkJ+bBilyZFkxQgoSYkkLy6MxsIkSlOjSIr0JSHCm77WSupL0ultLGS8p5qYQDtig52QBNhQmhxGeqQnMX4WRHgeg/m1iN2NCXXSR+R8mDBHfULsdYkLsCA70o3EYHukgfZUZkrwtT2KNMSV4x3VdNcXMtpZzczpPjJjw4gMdMTJVBOJwJ4wN2Oi/S3wslAl2FmPqBA3YsI86GwoJCNeSFVeErIwb9Jiwrh76TR//fE1r27NMNHbQGlqFKUpYhryYylKDKEkJYSOikQK4wNpzJfQURZHaWIgnaWxnGorpDxVRE1mDA0FCdQVJjIx2MrxvmZ6WqupLStgfKCT/roSTjSWMF5fxEhFFl2ZMbQmhdGRFEaTxJfjOVEMpovojPenI8GfoZxIhvOjaU4QUBruQmuqkP48Gd1Z0VRL/WlLDacs0ovGhDCqZIFkBzvRmCSkK0tGS3o0PTmxXOysZLarmrr4EKab8xkuSaA+IYiyGA+q5F40pwbSkRVKR3YILemBNCT7UilzpzTamQqpG9Wx3syMdVEQ6USR1I2CWPcFARFkSqirHv72WgQ66hDpb0qgsx7BHoZU5IhJjHQnOtiB4gwxoX6WOFhpckhPCQsrTbZu+RgXN0OaGnNwdD5CkMCW7UqfoaG+icNHVcjJjsLCShN/P0s6u0vZv28N1bUZ1DXnc8hYFRsHA3arbmbDls/YuW89ynvXs3HHcvYc2ISrjxUJKREYmmvR0lFOVWM+rp4WfLTsLbbt28CGXatQO7IbjcO72au5jZ0HNrBXfSuOrmaIowKYmZ0gISGGjvYmGmqqef3yFfwVvnv9Ff/zTz/x4zdfUFNXiJntIUztdbBy18PUfj9Obhr4eGoj8NImLsyM2BATkkTW5Md5kR7tSqbMA2mwJeH+x7A9psJRnU2YGe3F3laX/Dw5r9/MMzM7waW5CS7MTDB+epBoaRjGJjp4ejsQEOCCn58TPj4OFBenU1NTQGdbLS2NFQz0tnD31mX461+4MXeBE0M93LxykeuXznP+9Pi/RMQ/8x7M32fq7CQvn7+go62d3OwcHO0dSElKpr21jc72Dmqra2hvbVOstlw4d54Xz57z5svXvHjyWBFdWnQiFsXCYrzp/09ILJKnv/rilYJi/ezRQx7fn1dQov9RQCwKikXn4/H9eV69fM7XX73mxfOn3J+/+5ti9fy9Ozx7+pivv3rNjz98x3fffv2bXsSiiFh0Ir588ZxffvxBMe+6uNK0SLT+R1diUdB892Yh0vRo/p4iytTT0a5YvWmsbyBWJic1NR2RKAIDAyMsLKxwdHDFxMQMsViMXC6ltraaq1fnmJmZ4eLFi9TW1lJYWEheXgFicRQe7j5UlNfQ3dVPdVU97W3d1NU2UVPdQHpGDrv3qfHx0lV8/PlG/vDR53yyZgdvL93If/vjElZvP4D+MRvs3fyIksRRWVlNc2MT5aVlZGfnkpCYSkJiKoUllcgT07Fz9sTC3h1jS0dcfYKJlCYgiUshIkpGakom9bUNDPT1MzE+xmBvD2dOjnPib5GY4cERGhqakEjjEEbEIIqSEy5JJDQyfoG0vWYbb3+yirc+XMm7Szfwuw9X82/vr+atj9fy0aodLFmvzPsrt/HWkjX8j49W8s6yDX+7BRHxx+V/v3eWreOtJWv44PMtLFm9ldVbVPAPDichOYOsrByyMjKpKCnl+NAgZ8bGGOrr5szYGNNnJuhubaWqpISu1ibGhvsZ6unhxPAIbS3tNLd0MDA8RmxKFjv2qLNk1UaWr9/Buu17iYrPICW3DFM7V1ZvUWHNtr0oqx3C0Nye0Iho6usbOXf2DLdmLzF/7RLzVy7y8MYlHt+e5dGdK9y7eZWbV2e5MneJudkZBRviwtQkE+Nj9HV1KhawairKOXXi+AJ35OwZpiZO09PRTnN9HT0d7fT39dDW0kpxcTFpaWnU1tYyMzPD8ePH6evro7a2lsbGRvLz84mNjaW0tJSWlhbkcjlxcXF0dHRwfGSUc1PTXJmd4+L5C5wcG1eIiL6eXvp6eqmrqSU/N4/y0jJFX+L4yCjnp88xe/GCIsq06ETM377Fg7u3eHjvNq+eP+Lxgzs8fnCHyxenODc5zsVzp5k4OYxQ6Mfyzz9k6ef/ztLl7y3csndYt+Zj1PdtxtJYHQdzXdws9fC2PoSP9SHcTbSw19uLycHN6CuvZf+WlRzcuQH1nRvR2bURU7VduBqo43pUFVsNJXyMVIl2MSIjzJGUYBsENprYH9qKyzFlgp118LE4SJC9NgE2GvhaqhJgo4G36X5cDZTxMtmHl9l+BHZahDrp42+tgdPRXdgf2oG3+UEiXY8QYa1NhLkaQpMDhBrvI8RwP4FH9+CtuxMXje146e/FVX839roqmGls58j+TWiorGbP9qXs3LyEg7vXobztc7as+wSlzcsUn1W2r8bUQAP1vdtwtjHG2kQfc0NtzAx0yEmNpTgnhfSEKIrykpGKAyjIkNFclY2HzWE8rHUJdjbAz0abcLejJATbUBzvT2VqCJnR7oi9jBE46BPkeIS4EGeKk4TkygUkhLmSHxdMe1kK7WUpFMSHIHQ3RRpoT3qUD7V5cXTXFVCeJqYqM5raLAlVyRHUJEVQIg0iS+hJRqg7eWJfCqL8yRP7UiwRUCwRUBQTqLiCKH9yIxYEhcTHktgAa+T+VkR5miB2N0bqa0FisD0pYU5Ee5kS6XEMkYsBEW5GRHmaEO1lSmyANZliT1KDXGjOlNKZn0BPUTJnOyo4Xp9PfUYMjVlSGnNk1KRHUZ4SQXVGNI15sTQXxFOTGUNpkmhhhSdJTG1aDLVpMdQkRVIZH05lrIiquHD6StIpixdRmSQmKzqAzCh/KjNiKE6OoCRFTFG8iNIkMVkxAmqy5DTmJ5InDyUvLozm4hQSRV6UpETSUJxMeZaUoc5aRjprKE6PJl0aiDzIkTx5APW5EmIDbJH5WRIXaIPc34poT2MCrTUJddAl2t2AaHcDYr1NyBY5UBDlTkqQLTIfKypTIojytiFR6EFluoSipAhaytOpzoujrjCR8iwpBcnh5MUHIw20JdRtwckoTgwkQy5ELvShNDMWaYgPmfIIjnc2cOvCBPyvP/Hy7lUmhzqpzE4gKsAZeZg7OfGhZMgCKEsPpyEviqI4P0oTA2nMFdOQFU5tehi16ULKk4NoKYojI9qX0tQoZs8McOZ4N5enx5g5N8HM2eMMNpYwUpvLdFsF4zU5dKSG05kiYigzkuE0EY1id3oTAhnOjKAzQUBZuAuVUR50ZooZLUukLNKLrswoRkqTqY0Lpi09kgKROy0pkTQmhlMi9qUzR05msBs1CeGMlGcy2VLG06lhOnPkdGbF0JQYSpXMjyq5D3UJfjQk+VGf6EttghfVcR60ZQbRmSeiKV1AZdxCN2L2dD/1qcFUJPuRJXFGEmCCyzFlTDTWYaG7GYGTHhKBNRWZ4QS6GuBlp4uv01HixR4kRnnhYKGFwMeMxPgADh9W4pDedvbtW4mJ8V7271+FjZUGBgbKGBzZha+vKeqq69DV3YqHmwGenkaEBtsyNdlN70At7t5WODgbs23nSrbvXMmuPevYsn05B9S34Rtgj5/AEWNTTQKCnWloLsLDxxozS11MbfRZs305Smpb2Km+GfWjeziou4OdB9ZhaquLZ4Ad6to7SUmLIS1NyokTvXz15XOePLjHyZERfvjqK148mOfsyRHCRH7oGR7AxEEXIzt1Dpsp4eGnj5e7Jr6uakT5HyXG9wjxwWZkS11IjXIkU+aBOMCM8ABzrI7tRlt1LcZHdmNrpUNMtC/DIy1MnTtOS1slogg/bO2NMTDSxMLyEKmpEkZHO6mpKeD4WDel5VmIowKxtDRALBYwN3MW/vorzx/dpaG6lNGBLl48vsfNyxe5PHXmXyLin3lPHj3m4vkLnDk9QWtzC5ERYsxNzSgvLSMjLZ3M9AyKCgrp6+nl6twVnj15ypevvuDxw0fMXZ7l4b27fP3lFwpuwptXLxXTqItl5MXJ18X7v5Gnnz9+xNOHD3h4767ix8jDe3d5/fKFwh1YFBHPHj3k4b27PLx3l1cvn/PVmy958fwpDx/M8/jRAx7cv8f8vTs8ffKIL794yTdfv+G7b7/m669e8+b1Fwo34tXLBUr1ohOxuCz1v//zL/zXn3/llx9/4D9//UWxzrT4PRbL3l88f8bTB/d4cv8ud25c5/zkWYb6eulq+/ss6rmpaU6MHufs2SkGBoYoKiohJyeP3JxCcnPzCQoKwtbWmqSkBG7dusHTp095+PAhc3NzjI2NUVBQhEQiw8vTj/Kyatpau2ht6aSjvYfqqnpKSiuRyBNZsnwN73y0nDVb9vBv76/gnWWbeGvJOpZv2o2xjRvRCZnkFlVQU91AV0cn3W3N1FaUUlpcQlVVDeXllVRW1ZGelY8wUoa7Xyga+sZs2L4HzUPHUDmow+oN2zAyNqcgv4Surh4a6uqpq6mlo6WZ8RNjDPT1093dS29vP1nZ+QQKQrGxd+GIsQXimET2aRzhoxUb2HlQDxc/Iab23uxSN+TzLQd5d+km3vlso8KVWCxY/70n8TeGxIq/37t/I3F/vHIz7y5ZxYdL1xAQFE5xSQX1tQ001FTT0dTEYE8n586c4sLkBBenznD25An6Ozs5dXxY4aQcHxrk7JnT9PT0UFffSFe+bBckAAAgAElEQVTfIHnF5Ti4eqJ8QJNlazahtFeN6qYO2vtGiEvORFXHgC27tVixeQ879mpjZe9KYkIqo4MD3Ls2x90rF7h35RwPrl/k4c0ZHt6+zL2bc9y4Psv1a5e5dn2WKzOXuDg9xYWpSSZPn+L40CCjgwMM9HTTWFvDmZPjnDk5zsXpqQXx095GY20Nna0t9PUuFPhramrIz8+nvLycqakpuru76evro76+npqaGmpqaigtLSU/P5+mpiby8vLIysqipKSEzvYOTo6Nc/nSDJcuXOT0yVOMDo8wMjTMyNAwo8MjNDU0Ul5aRkdb+29ExuSZs8xevMCNK3PcuXFdISQWRhEW7vmT+zy6f5tnj+e5fuUS5ybHmb00SV93C66utixZ+h4ffvZHPvzsj3yy9G0++uT3fLLkLTau+xj1PZuwMFDF1kAd52OaeJnr4mOmi6uBGpbq2zHYvQE9la2obd/A/i2r0d65CQvtfbgZ6+ByVA1LzR24Gx5AYKNFYoAV6WH2hNhqYKr6OTY66xE6a+NjsgeBlTqBlmoEWmsgcj5EgJU69nrbsNLciKnaWhwO78DXUg1faw2cjXZjqbcV+yM78TE7QJS9PhJbHWJstImy0iTCTIMw44MEGx1AYLAPT11lPA7txe3wfmx0dmG4fzPau1ajrrwKNZU16GvsQGnzMj7/9A9sXb+Eg7s3sGvrCrau/4wDKhtR3rqaA8qb2Ll5JeaG2jjbmOBsY4KRvjr+Hg5Eivzw9bSltb6Qoe5q3O2O4HBMlQDHwzga7cH12F7kARaUJQmoTA0hR+pFXLANQjdDfK21CHU1QhJgR4SXBSIPM+RBjtTnyRlpLqQoMYyK9EhKU8IpSgyjJFlETbaE1tIU6vJiyZcHURYfRpbQk2yRF5XxQqoSRAp3oCVLRlWCiFJZMAVR/hRE+VMYHaCYY40PsCPG0xyprwUSH3PE7saEuxoS421GbIA18QJbwpyOEGyvT4C1NiIXA2R+lojdjYn0OEam2J3cCB96i1Noy4mlOVPKVFcVp1pKaMyS0lGYSH2WhKpUMSWJQsr/ttLUkCunLltKdUY0RfJQBWyuKnlBQJTKQimThlIhF1ImDyND5E2BJAh5oBPJQk+qMiVky4IoTo4gTxZCZVoMpcmRdFdm01GWQWG8iKRwb1pKUumvL6C1NI3OmhzaKjPJjgslUx5MbqKI0/11nOmuoqM4gcoUEYE2eiQG2ZEa5kRcgCWc302U21HifExJ8DMnwceENIEVBWIXiiNdyRU5Eu9jSVGMP2lhruRE+5ErDSRHFkRVhpTkCB9SI/0oTouiLi+OHHkwaZHeZER7U54qoiojnKG2KnITIylJj6MiO4k4USAV2ck0leYyOdxNujScRHEw6VIRGXHh1BQk0VCeRmGamMrcaDrK4mjJi6I2PYz2/Ej6yuTUpAgoiHGjOjWEiuRQZAI7WkpSeHxjmtnpE1y+cJqpMyeoK8+lpSiFpmwJ43W5DBYlUBnlRaPMj+7EIHriBZzKjaJN4kV5iD2FQTaUi93oyYnmRHUag6UJnKnPpjdHQkNiGB2Z0bSlR9KTK6MlJZLWjBgaU6LIEXoR42JGhVzIaGUu/SWZdOYmUSEXUhMbRLXUnyqZH/WJgTSlCGhM9qcxxY/mtAAqZM40JHvTkBpATaIPNYl+NKQEc2VikPJYPwrkniQKrYjwOoqJ5nr09yzDznAXKZFu5CcEkRjpjjTECUmoE03lyUwM1VGVL0MW4UGC1Ic3r2YJ8D+Gs702GuqrcXHQIUhgRnCAOUaGSrg66mJqokKowBJzsz14uBzC3GwPzvba+HqbYGmli4m5NhraO9HU2YWBsRq7921gv+oW1LWUMDLRYKfKGrR0lcnIlmLnaEhpRTrbd67kgPo2Nu9ei4bhAT5Z+z57dHawT3c7esb70TPah+ZhZbT0d+Ef5MTrNw+oqMihvqaU8eODzF08x8/ffc3XL56RkRyLvaMZHv722HgYYmirhrmTKlYO+xD4HybIWwdZ8DFkAYbEBZmSFmFLbLAFiREORAZZIAq0wsbsABoH1qKptplD+ipY2xxGKPLm0ZPrZGbHoaO3D71D+zG30OfAwW2Ym+pSWZ5FVk48XT31GBhpoqu/n8zMeL755jnwZ27fuMSNuQuMDnTRUl9JdVkBIb5eRIYI/iUi/pk3eXqCa7NzlBUV09rYhKOtHVZm5uRn5yAKCaW0sIihvn5mzl/g9vUbPH34iBdPnvLkwUMe33+w4AY8e6ooVH/75jW//PgDf/75J37+/jv+408//4ZKvdgt+O6rN4q+w+Iq06KIuH39GjeuzHHr2tXfOBGLpeonD+4ritcvnj/li1cvePzoAffu3ubhg3kFL+L1l6/47tuv+f67bxSl6q/efMm333zF11+9XihXP36k6Fe8fvmCH775ml9/+pE///wTv/z4g+L+cVVq0T354vkzvvnyJV+9WmBW3Lx6hTMnx+loaaa0uITszCxqqqoZHR7hxIlxpqbOcfXqdYaHR6mrbaK9vZOigkL8fL2JlUuZnjrLyxfPuHZ1junJKbo6OqmrqSdWFkeAXyCV5VV0tHUz2D9Ce2sXdbVNJCSmYWXrxEefreS9T1eyZPVW3vp4Ne+t2MK7yzdj7uxPmCSZ3JIaqmqbaGtpZ7i3l8H2VpqqyqkqK6W5sYmqqhoKCktJSs0iNimDCGkSRlbObFZWZecBHZau3cYf3v8Mlf0ahIVHk5e/AJ0rKyklOTGJ3u4+hgdHKC0tp6GhiarqepKS09E9ZIixuS0NLb3Yuviw5PMNbFZWJTohk8LqVpz9Izmgb8WHK5X4Hx+s4Xcfr+EPn67nnWWb+GDVdt5esfFvt/7/c+8uX8+7n67ho+UbefvDFaxYswlZXDKNTQsF4Z6O9oXlqK52zp8e58LESSbHRhnsbKMwM52S/Bwmxo8z0N9NS3Mjba3NNDY20tjUQmdvH/Ut7RSUViCWxGJkZoWNoyv9I2N09A7Q2TtAhDQBYxsPNu3WYdtubXSOmmFr50RhfgHXLp7jztx57s5NM3/1HPdvXGD+xkXu3LjEjRsz3Lwxx81bV7l17SpXZi4xd+kil85NK5gLZ0+dZLi/TyEeLp2b5sLUJMP9fXS3t9Hf3aUQER0dHeTn51NUVERTUxPV1dW0tLTQ0tJCcXExtbW1dHd3U1ZWRkNDA6WlpZSVlVFWVkZTQyOD/QNMnjnL+elzTE9OcXbiDBOnTnNybJzR4RF6urppb21jdHiEsxNnFJGnC+fOc/XyjEI8LD4XaPP3efpwXhFnevZ4nmtzF5k6c4Jrc+dpqC3j8GFN1m9dyaerPuSDpX/ko6Vv8/GSt/jgw39j6ZLfs3H1hyhvXsrBbSs5vG8Tdof2422qg6+ZLq6H9mGhrsTRvUpoKW1CdcsadHZtxvDgTkw1lDHV2Imp+jacj+7F2UCZcJcj5IhdiPE4ipXqKmzU1xDloofM0xCZpyERjrqE2WsR42GI2OUw/pZq+FmoYqu3FYfDO3A9thcvKzVcTfdhfWQHFrpbsD+0nSBzNaKstZA56CNz0Edio0ekhRaRFtpEWungpaeC9+E9eB7dj4OeMubq2zA4sBFD1a0YaiqhqryWvTtWo7RxKXu2r0Ln4HbUdm9k+/qlbF79CfuVNmB6WAM9VWX27ViP5l4lnCyNcbE2wdXOjIgwH6RRAs6MdTHUXY1U5EGQ2zFC3IxwN1fF11oDaYAFhbE+lCcLKEoIICvGg9gga4RuhgQ7G+BtpYuXpQ4iDzPC3EzIkQVyoq2EmmwJObJA0iK9SQhzJS3Sm/I0MX31+Vw5f5K6vHhyIn2J97UjOdCJynghjekxVMYLqUmKoLswiZYsGZXxQnIjfMgWeZEn9iU3wocUgTMxnubE+S+8fV90HGR+liSFOJAU4kBsgDWhjocJdzUk1PEwkR7HSAlzIl5gS1ygDUWxAZTJQ2hIi6ZYIiAzzIPyBCGteXG0FyTQV55O098iV4sioj5HRlN+HLVZEsqSF+Zda9JiFLC56kQxFXEiKuRCquIWlpoKpcFUJomRBzqRIxHQXJREtiyI2txYxlrLOd5cSk2WnP7afM4NNjM90ERJSiSVmVIGGgqpzpbTWZPD/OxJXt27SHtVFjUFCTSXpTLeVkpnUQIpoY5kid1pz5NSHicgI8yRWC9T8sSuFEd7khfuRFawDTmhduSL7CmNdKE23pcCsTv54R6kCuzJCHWlLD6M6tRoSpMjyY8XIhU4kyL2RR7sgiTQkWg/G4qTQqnNjqYhT0pPfRkl6XH0NlRw++IZWiuKSBSHIhcFUZadSlN5IbXFWTRV5FFbmkFjRSa1ZSkUpEfRWJZEXVY4talB1KQIaMoIoS1HRGN6MA1pQbTnR5Ir8aSzPJFvH1/mx1e3Ge1tIjs9jsK8dDKTYsiVhZAT7slgSRL9eTKqIr3oSQ7jeKaYsawIWqM9aBS70ib3o17iQ2GoEw2JIZxqyOVcRymjZUk0xAczWJRAT66MpqQIhoqSaUyJoiZeRENSNCUxwdQnRzNeV8xEUzk1KVLSg70piQmhJyeWzoxI2tPD6cgQ0ZIWTFNKAB3ZIQyWiGnK8KcuxZsymRtF0U7UJPrRkiFkZryX5EArZP4mSASmJIU74GWliqelKlH+FtTlx1CcLiIhwoPagnjixV5kxYeQHh9MUVY0966d4sJEB0U54QT5GxPib0qQvzHRInu83fWJFtnj4qCBk406Hi46xEvccXPSIsDLECc7NSJCrDEz2YuFlRbGppoo71nHAbWt7Ffdwr6Dm1HXUkJLVxk1zR0YGKthY3+UGJmAptYSMrKlqGnuQE1LiXVKn6Oio8SyTZ+w7cB67LxMCJN4YmqrzUGdrWzduRRTK21S06JwdjHj+HAXTx/d4a//+Sv89X/SVldDUW4mPX3NdA404CawQsdEBRf/IwSJTBEKTYgIMiAl0oakMHMSgsxICDEnwuso0YFmiPzN8Pc0ws5CnSO6Sqgf3Ii21g4sLPXw9XOgpq6AaEkQNrYG6B/az2H9/ejr7ubooX042hvi6GyKiYU+bh7WTJ07zvOX84yfGuD8+ZO8eDHPi6fznBobpDAnDVGwHxkJsQx1tf9LRPwz79LFOS5emKWlqZWqimo01bXIzswhQR5Lc30DXW3tzF2a4c6Nm1yfu8Kj+fsKEfHq2cJK0iIYbvFH+OIU6iIv4k8/fK9wEf5PZ2GRZv3y6RNePVuAv929eYPrc7Ncn5v9DYzuqy9e/SZ+9PThA549fcyzp4+5d/c2N65fVdCrHz96wDdfv+Hnn37gxx++45uv3/D6y1d88/Ubfvj+W7779mtef/lKEcFaFCtfffGK7756o+BDLLomf/rhe8XC1E/ffasQNK9fPOWL508U3+HB3TtMnD5JVUUl8bFx+Pv64eTkhFAYTltbB8PDo5w4Mc7FC7N0di4UWeUyCWKhiLLSYu7cuMnc5VnmLs8yfmKMpoZm5NJYwkKENNQ10tHWzUDfMDVV9dTWNOIvELFl1wE+WbmJ95eu5XfvL+Pfl29i6YbdLNuogqu/iPiMQhpau+nsWugG9Le30tNcR2tNOdVlxTQ21FFUVERyShrR0njkienEpuTg6BXEBqX9bN2tzoYdB1i+fgefrtzM6k07MTa3JSk1i8T4JKwsLElLSaW0uAx3d098fPyIkcQiEkvYvU8NSzsXapq7sXbyYdseDf740Qo+XLGR7ft0sXQNYpe6Ie+v2Mrbn27g/ZXb+PfPF8B4by1ZszD9umKjwoX4x+e7y9fz3mdrF4rkS1axe58GlVX19PcP0t3ewWBPJwMdbfS0NHJu/ASXJk5xe26Gu1dnaaqqIFEuIT8vB7lcTlBQEH7+gUikcsrKK2nt7KKzt4/O3j56B4fILSyisKiEmctzNDU1MTU1RWNrB3ml9di7CzCycOLoMUs0NHURR4g4d+bUAiti9hx35qa5d/U8d6+d59a1C9y6PsPNm5e5fesq87dvcOvaHLevzXFl5gLnzp7m0rlJrsxc4sLUpIJgfe7sGc6dPcPYyDBDfb0Ls7DdC+X9srIyIiIiyMvLo76+nr6+PurqFv6mBQUFlJaWKujVnZ2dFBcXU1dXR3d3N0MDg5w+eYqL5y8o/u8uX5ph6uwkY8dPMNg/oHAkTp88xdTZScZPjHFq/CTXr17j+twsd2/eYP72LYWIePLgPi+ePOT54wc8f/yAB/du8vj+XS5fnGLi5Cg3r12mprIEDY29bFfZyNI1H/POx7/ng0//wGcr3uOzZe+yfMV7rF/7CRtWfcT6Ff/O1pXvc2Dbco6p7cDJQBW3Y5q4GmtgrKaM7p5taKtsQX/fNvR3b0F71zoO792AmdYOHI7uwVxrCwIbLfIlnqSH2eJ6aDsuepuJ9TYkOdACqZchfmb7sNffgquBMh4me/G0OECQky5Cj6P42WniYaWKp7Ua7tZqOJjsweqoEnaHlRZAdAbKhFtpEG2jjdhSi3BTdSLMNIm00EZkpkGoqSYBRgdxO6SCjfo2TA5uxHD/RgwPbkFn7yZMDx3EQGs3e3esRnnLCnZvW4nS5hXs2LScgyqb0VHdxRHtfRxS380h9b04WRoT6uuG0N8DX087TIy1iJOGUpKXQFNlBgmR3ghcjYn0syTY5QgR3ibEh9iSFeNBUUIAxYmB5Mp8yYjyICXCnUCHwwgcDUgO9yDMzYTYYCdGmgtpLkogVy4gLzaIHFkguXIBpSnhVGfF0FSczNz0KcqSxaSEuJIc7EKGyFMx41oWH0ZRTCCD5Rk0psdQEOVPTrg3RTGBFEsEZAk9ife1IVvsRXKoI3K/hVhTdqQHJfECCqS+pIQ5IXI+SlygDVKfBcciN9qLPIkPeTHe1KVHkif2JTPMg2yRF6lBLsQHOFCeIKS3LI32ggQ6ipOoz5Io4kwthQm0FSdRnRFNQWwwzbnxtBUk0V6YTGteAvUZ0oW510Qx1YliciL9KZQGU5YQTqS7JeliX+pyY0kUelCVIaWjLIvpgRYGG0vorMyhtTSDnpp88uJENBUlU5wcxVBTKaPtVfQ1FHNr5izNlbnMnhlgqKWcvtpcHl86Tm1aFEWyQBL8rYnzNqMoypNMgS2pvmYUCB0pjnChOMKJ0kg38sPsKBQ5UBsXSF2ykNwoP6S+NsgCHKnOlFGeLiUqwJWECAE58VHUFKRQkZPAcGsFRUkRVGXJKIgPo7Mig7G+Fk4NtnPx9DB356aZHO2nr7WO6fERrl2YpLmqlLbaMoa7GhnoqKWvrZLm6jyKc+R01mQzUJ1GT5GM/uJYuvKiqE4MoD49hI6CGGoyhBQlhjDWXcE3T69x//okZ090UVOSSWttER01eRTJgsgLc2W4KJ7uDDE5fpaUhThSLrClyNeCPE8T0lyOUhRsT63Uj9q4YAZKU5juqORkQz5DZYnUxgl4fLaXiaZCnp4f5c2Nac73NCD1caQmI57Z4708unSGb+evcWWsn5K4CMrio2nNiqc1I4bOrCh68yQMFEnpygmnKSWAlvRAeguEdOWGMFAcSW9+BPWJ/pRLPCmT+nB+tIv0EDtCHLSQB5lSnRVMcrgdCUI7smVe1OZHIgu2JTrAmvKsaCL8rEmV+uHvYoyvqzEjPZUEeBwjxM8EgbcR0UI7gnyMCQ+yxMFKFQtjFcyNlHGwUsff0wh3Z31cHHTw8zLC3lodc+N9BPpbIQxzRUt7F+oaO9i3fwM7lFbg6GSIpvY2Dh1R4YjBHvbsX0u0xAfDY6ocOLgJD28LDhzchJLKGlZtXco6lVUcOKTMym2fEpMSSlxWOLbuR1HV3Yqe0R5cvUywstXn7OQAp0/24udlT2drFadGemisKeObN0+BXzh1tg9bdwP262zExlWbKLkToaEmCAWGJEctFKtlAhNi/I0IctJcWK2y0cDG7ACO1lrYW2lzSH8XWtpKWFkfwtvXnpAwT3T09qKhpYyhkQaHjxzEyEAVR3tDwkLcqKkpoKomn6+/fsKPP3/BrTuXefzsDt9894LyyjxOnh4kIyOO3NxkhCE+TJ8Z5dfv/0Ws/qfemek5egdPUtvQjrWNIyGhEdTXNdPa3MbQwDAT4yc5d3aSV8+e819//g++//YHXjx7ydPHz7h7+x4vnjxVrBotsha+++qNgki96EL8I2PhH9eWnjx+yK2b17l+7Qrz9+4wf+8O167OMXPpAnOzMwrC9KKLsBhXevrkEY8e3ufF86c8uH+Pe3dvc3/+Lndu3+TmjWs8efyQH77/lj//+id+/eVnvv/uG15/+UrRj/jqzZc8fDCvoGz/Y7zq2zev+eGbr/nTD9/zn7/+wl9++ZOCXL0oihY5GC+fPuLB3VsLjsazJ8zfu8O9u7eZnpyirKyMhIQEJBIJOjp6+Pj6EyYMp6Ozm+GRMXr7hmhvaiMvK5vwYCGujk5MnTrL+bPnmBg7TW9HD7nZecilscTJ46mtrlMwPMrKKsjMykfHwIrffbiSj1dv56NV2/hvf/iIlZtVUNMz4fAxWxJSsykorqC+oYXW5hbamhrpbGmkr62Z/vYWWhvraGlupLAwn5iYGKKiJaRkZJOclo0wUobOUTNWbVbm01VbWb11H0tWb2fdjoO8v2wjKgf1SElKZbi/j+L8PI6PjFJaWo6Ojh4amrpI5In4hUQSl16AxhFzlqzezorNe/h0gwofrFTidx+vYdNuLTaqaPLHJWtZsXkP/897y3hn6VqWblDmv7+/lPcWxcL/5fne8vW8v2wd//7ZGj5bsYGdKvuprmng5MnTDPcPMHV6nKnxE8ydm+T27AVuz17g3tUZ5q9dZmZygqG+XmITU9hzUAt9A1PsnN0JCBISESWjrr75/2XvvaKqTNe03b17d//dK1auMuecRcWMgogggiBJQHLOOeec4yTnnHMGCSpKDgKCiCjmrGWqKqtqdV37gGLutf49/tEn63AdvGMCc84xvjO+63ue+74oKS2nsHA+oHypq4O6qkp6LnfSUl9NU1U5hbk51NU1IEhOQ9/ABGsbO1xcXNDX0yEmIpS+7i4Ge64wcO0yowNXuXVjhLnpcWYmR5m8PsDESB9TY/M5iZnxUW6OjzAxMsBw31V6r3TR3XmR7q52+q5epvvKJYaHBui51k1NdSUV5aXk5+VQmF9AVESksEVt4aa/IC+fhHgBgrh4UpNTSEmaF8tVlJWTlpJKdGQUeTm5NNXVCleqhvv7GOztEQoTG2qqhRbtK50dtLc0c7G5iSudHUK53PjIMBOjI783Mi3kISa5c2ta6F+5c2uKuzO36O2+RHtLI4O9V3GwseSUlDjrN6xg1dpFrF63mEUrvubzr/7IN4s+Y+mKb/hm0V9YvPRzVqz4ksXf/ZH1a75izbI/c2TfWuROimCsKYO63DFOHd7OgW0rOLBtGWK7VyO+dy2Se9chvX89ise2IntwLdrSe/AyUSDMVgNXXWmslI5ge/44AdZKuBhIY65+FB2FPShLbUX2+DrkT25CTX43ptonUD69EzmpbZyT3Y2C1HbOntyGiqwIGmdE0JPdg/GZfTioiRNgeBZ/HVkczx7B7sxBPFQkcFI4ipW0KIbiO9A9tg1d8e1cOL4V5YPrOL1nNWeObOe02C5kj+3mxKGt7Nu+iq3rv0NkxxokxETYvH4xp07s59SJAxzZt5Vjojs5unc7sscPYWOsg4+HLSZG5wn0dSQlPpCSvATC/O3xdTHGw1YbA9UTXJA7RLCTHn62F7DUkKI40YcoDxMC7S8Q6KCDq6kiXpbnCXbSw9dGE387LRIDbcmP94ZXn5Mc7EiEuzmBDgZkRHiQG+tLqIsJiUFOdLfWkBXpRaSLMcF2uoTY6xHhbESEsxGhdnqE2euTG+5OdqgraQEOJHlakehhSbqfPeG2OvgazwNCgLkqMW6GCNyNCbG7QKDF/FpPlKMuwbaaCNyNifc0wc9UmSAbDbKC7CiMcCfF22Z+/cjLlhgnUwIstYl1s6AgyoeSuID5vEOoOwl+9sR525AT5U1xQhA5Ud6kh7qRHelBbrQX+bE+FMR4z+cnAuxJD3IhL9KbOA8rolzMiHW3JDXAibRAF+J97BD42pMW6klFViITPZ00FmcR4+dKfmI4+fGhRHs5kBMbQEaEH5UZ8dQXptFcmsPk4DXG+i8zcKmZkasXeTE7wUBLFd2VOcS6WSBwNSHOXpsYS1ViLZXJcNEiw0WLXE99oswUibdRJ9fPkmQXfYojPYjwsMbeVJtrHXVc62wgJ1VAfVUZZUX5NNRUcvvmDUYHehm+doX2+ipSo0OJDfAgPSqQtDA/irIETF+/Ru+lJrJTommuL2NmcpSpsWFGh3rpamvi1o0Rrl1qY+haB0PdbXQ1VZIpCKO5NIuO/CTaMqOojvUmx8+GNC8LMkPsyYnyJCPGB393K+7OjDA5do24CC8yEoPoqMmkIiOI7GBbEhx0aUv0J81Rj3hLNUp9Lcl21ifTUZd0e23yvcwRWF8gycmQS/kC7vU0M9xUQnliKHmR3rTnRjLVXggvp3hze4DXd0YoSY/H2cqY9IRoWhtquHXjOj+/fcmLuVs0lWQT5WlPapA7HUUptGSGU5voQ2mUC8VhdpRF2lMd60idwJlGgQu5PgZURthSHmlLjq8J2T6mFIXYM9xRR5yTDtFOakQ5KxPhokyMhwZpISbkxdiREmJBqKs2DganCXLWwVJXGmPNk/g562OmfRpTXTlqSxPorMvAWv8MLZXJuFmfR09VAg8HbfLSQlA/dwwrY2WKcmIJDXLEzdkEOdkjmJuqEx7qga21DqbGaiifO8GB/es5fGgDigqHkZbexf79yxEX38jevUswNpPn5MmtHDqyDhnpPYjsXcGB/WvZvXc1G/csZ+3uJRyX388xOVGkVY9yUukQ8priiBxbj2+oLWcUD7HvwFpUlI9jbqKMka4cdubniQ51JcjfgTRiloEAACAASURBVOaWEpJTgjE2U+ac6jFOyYqgpXsCE1MZjAxP4umiTrCXNr5OKgQ4q+LroISDsRQ2epLYGsuipSKGnuZJTh7fxvZtizgtexAjUzUcXEzR0lNi687VnDh1kN37NiB9+gjmFppY2+jg7WlD39WL3J0ZY3y0h0+f3nD/8U1m7o3TdqUeDYNzOHpZ4uJrg6GpGv1DF+G37/nh/cN/QcQ/8wjSi5BT1kbPyBoTcztOnJCluKicwf4RaqpqaW9p5eHcPX549553r9/w4d1H3r/9wOuXb3n/9gOz07d4+vDBP3gfnjy4L3yi//drQQurTa+ePRWuP92/d5ebUzcYHxtlfGyUocF+LnV10Nlxkavdl7l75za3pqeElumF3MO9uTvM3LopfP3fIWL29i1evXzOh/dvefP6JU8eP+TB/TkePrjHo4f3uTM7w/jY6Hw4+nfoWcg9vHnxXOiEWJimLKw4LUDE9y9f/D4lecC92XmYuTd3Ryi8m5yc5MqVKzQ0NFBRUUFCYjLRMXGckj6NoZEJGTn5FBSW0trQQn5mLqb6xuwXESXIJ4Cy3/9eV1NPemoGfj7+eHv6kJU1f9MaFRVDUFAIaho6rN95mD8t2sTnK7bOW5+/XMG3Kzexfa8YWvqmJCSmkZmVQ1FBMUWF+RTn5lJakEtVUT6VJQW/Q0QOiYkC/P19CQoKISk5lfjENPwCw3D1DOLEaWX++u1q/u3Pi1i5aT/yGqbIqZtx5pw2oaHhXGxuorq8jKKCQgoKirC1c2KP6GG8A8IorGjAJzSO8/qWKFwwRfKcDn9cspn/+GYdK7YeZv3uo3yxYuM8OKzfwf/1l2+ForkvV24SwsL/6Xy1bD3frdrMX79cyqKlq4iLT6Kjo4umunqGeq9yva+HyeEBJod6Gevr5sZgD7euDzI+MG8Xr65rRvG8LnLKF3Bw9UbXwBxVdW1Ky6qorKwWZgA621rpaGmkq7mB0d6rNFeW01ZXTXZWBm1tbeTn5+Pi4oKszGm2bN7IWdnTxEdH0N3VTv+1K4wP9zM1NszUaD+TI33MTAxzf+YGt8aHmJkYZmZimOmxQcaH+xnq7abncgdXOlq52NzA5Y422i+20td7javdl6mprqS2poqK8lIy0zNISUomOjIKQVw8BXn5lBQVC18FcfFkZWSSmZ5BTla20P+QnppGbnYO5cVF9HZfYaDnmnD60dnWymBvD5c72rl2+RLXLl/ickc7bU2NtDU1cqWzg4Ge+VWmBYhYmEJM35jg9s0p4UOFudsz3Ju9zez0TcaGh6itrKC5vo6UBAHHjx1mz56t7Ny1ia071rNi9SI+/+avLFr+LUtWLuJPn/+BFWuXsWLdEr5b/Gc2bFrC+rVfc2D/esQObuDMyT0YaMiicOoAYvvWcXD7cg7vWM6xnSs5sXc1Mgc2cObQBjROimClJoG3kSIB5sp4G8jjqC6JlcpRtE/vxlBpP8Zqh9A6K4LCyc2cFl/HmZObUJDdjrGeJCoKe5CX3oHcqe3ISm5BRX4vJlqS2OidwlDhAMbyopjK78dK8TCOysdwU5XAU00Sr9+Pq9JxHOQPY3VaFFPpPRid3IWexHY0j29H6fhupA5s5ejONYhuWcbOjUsQ2bYCsUM7kJMVQ+L4HsSPiaAoJ4HuBUU0lc9wTkYCdXlp9NUV8HS1wtPdishQTwQxARjrnsPb1RQfZxNcbbSxM1TCWF0aD0t1XExVsNU+TUmSP3E+Fjjqy+NgcAZr7VM4G5/F316TQAcdgp30iPYyI97PipwYLyrSwyhLDSPG25poLyuSgpyI8rQkI8KDeF9buhorCHMxIdBOl1AnQ0KdDAm208XPUpNIJyNywtzICnEhPdCRBHcLIu0N5p0OlpoEmJ3H30yFEGsNop30CLfTwsf4HN5GigRbqRPnakiytznp/tbEuhgQaKFGnKshRVFuVMT7kRviSnaQK8VRvhRH+c5L4XztyQhyIdXfkVh3S+I8rIj2sCQpwJG8GF+yI71IC3ElL8aXjDBXsiM9yIpwJy3EmZQgR9JDXcgM9yAz3INEfwcS/OzncxPBrmSGuJMe5Ep6kCtpoZ7UF2SSnRBNbUEGTaW5pEb4kxHhR3VWAiUpEST4u1KaEk1nZT6X68sY7+9mYqCbBzfHeP/0Pq/mbvLu3jQ/P56lMTOOJDczIi3Ok2inTp67HplOmiTbqJDtok28pQp+F2RIdTVC4DhfoevvZMnkWB8vn93n5cuHvH/3munpKa5fv86dO3d48eIVTx49pu/KFToa6xm91k3PxUbqC7JpLSuko7mcnksNdLVUUVuZx6WOJu7MTPDwwR1uTU8wPXmdD29f8vPHt7x4PMfw1S5aa0rJjI8kLsCdtEA3wq31CbXQIsvPjiqBP6XxvhQmBFKaGcO1rnp6u1vIyxIQ5GVPmKcFLkZnsVA8QIDBaVLstUiwUCfWRIkiLzOqguzIdNEn3UmXVEc9igPtENjrUSMIYLyllP7aQi5VZlOeHI2rkSqtOeHwdJj3s710VKSRGRdAXLgvI4M9fPzwjk+ffuTJ44e0tzSSEhdBQXIMw+11zPS2MtJcTEdeFC0ZgdQkeFIV60xVjANVMQ5UR9lRGWFDrpcBpUEWlIZYk+NrQqaXKbn+VuT4WZHsYUCMsxrx7qokel8gK8SI0kRHypNcSA81J8T5PJ4WiribK+BofIaUSEeutuRRWxRPZ302/PaCZ7M9lKQGkpvgh7OZKv4uRlgbKOJqo42WqiSJ0d74eVhxVvYYZ06L4e/jTHR0IMXFmXi4WVFenE5EqAsnJXYiKbEdWRkRTkpu4tDB5Rw5vJyTUhtRPLcHEZFvkZcXwdhYHknJbRw9sol9B9ayYdci1u5exLZDq9m8fwW7j23g4KkdSCiIsl9yC9LnDrJdZClrN37OgUPrkDm1i9Mnd3L+3BFszJQIDrIjNz+avIJoVM9LIH5iK/LyomhpncDWRgndC8fw9dAmwFMHL0cV3G0UcTI/jZOpNJZ64qjI7iLIyxgHKzWUzx5m965lSMseIDDEGTXNM7j52KFtqIrIgS1s2LIMbd1zmJhpEhXty0DfRR7dmWRmYpjL7U08fHiLGzeHiEoMRkZZkrMXTqNlfh5je22MrDXJyo+hoTGf0aHWf0HEP/Oo65qzZfdhRESPceq0IufP65KfV0x1ZR015dVMjo3zt08/8+H7tzy4O8fH9z/w/eu33Jq+w6MHj5mZuimEiIXQ8dtXL/npw3t+/elHIUT8+P4dnz5+4OPb73n59Mn/t8L0+w39AgAMDfZz5XIX165eYWR4kNsz04xdH2F8bFQICvfm5v0QM7ducvfObWZu3eTW9BS3Z6aFzUy3Z6Z59vQxb79/zdMnj7g3d4e5u7PM3Z3l1vQUY9dHGBke/Id1pYXMwwJIvHr2lPdvXgsB4++zEm9fvfy95vUxj+7d4fGjB0JXxfjYKLdv32Zubo6rV6/S0tJCS+tFmlva8Pbxw8DQGC+/QEJCI0mITyYjORMTfVMO7j+CtZkNudkF5GTlExUZR052AQmCFFJTMomNSyQ6RkBcfBJa2vqs3rCNP3+7hq9W7eKvyzbz718u5/MlG/jzNytYs3kPrl4B5OQWUVhUQmlxGUWF+ZTk5VFRXEBtaRHVZUWUFORSWJBDWmoy0dGRJCenUlxSRn5R+TxIBEXj4R+JwnkDvlm5mT99s5ote49jYOmBvWsgdrZOCOLiKSspJTMzm8jIaNIzcvDwDsDQzIbjp85iYOmEV0gce47J8sXyzfzb58v5avUOvli5jbOaJnyxYiP//sUSoVhu6abd/Ntni/h8+Yb/ESL+/M0Klq7bzlffrWLxsrWER8Ry5cpV2pqa6b96mRtDA0yNDHJjsIfRnsuM9l7lxlA/Y/09XLt8ida2LiJik/AJDKeqtom4hFSUVdRJTEilsrKagrx8ykpKqSgpputiG+3NDXS2NtF/uYv25gZaW1uJjROQnJJGZXUVGRkZ2NhYoa+ng6+PFxUlhVxsbmC47yrTE6PMTs6f2zdGmJkY/geImJkYZvL6ENcHexnsuUJfdxeX2lu5drmTzo6L9PVeo6uznZLiQspKiykuKqCooJCaqvnrTE1OIS8nl9zsHGE1c3JiktBGnZ6aNp8VKa8gNzuHtJRUstJS6brYJqxqvdzRTmtjA/3XrjLU18tAz7V5r8Wlrn9oihrq6+X60KDQUr0AEgsQseB5mV9tusPM1CS3Jm9QWlhAdnoa7S3NnJAQY8f2TezctYXtuzazbOUi/vjZH/h26Tes3bSGFWuX8ecv/shn3/yJv3z27yxf+SVLF/+RrVsWsXfHCqSO7cTSQBntc5KcOb4L8b3rOLxjOUe3L0dyz2rOHNyE1N5VaJwUQf/MfrQkd6F7chd2Ksdx05LG/rw4mqd2YKJ6CGsdCYzUDqFyegeyEuuR+f2ck9uFguwOlOV2c052J3IntqAkswsNeVFUpXdgfO4QJmf3o3dqF9oS2zCT2Yu72gl8NE7hrjIPE55qkrgpi2N/9jBmMnsxOrkLw5O7MJDeN7+SdXgbBzYtZsfqL9i65it2blrEnl2rObR/E2JHdrJvzwYU5SQw0lPlvKIMWspyWBlqYXRBCW93GyzNtYgM9cTHw4awACecbHTwcjQi0MMcbztdrHTPYql1GjdzNVyNzyHwsyLa0xQXI0XMNU5gonYcM3UJHA3l8LHWIMhRl0AHHXxtNPGxvkB6uCulKaGEu5nhb6dHrI8NsT428xDhY020pyVB9npEus27I4Id9PG10MDLVI04d3OyQ13JDHYmJ8yNFG8bwmx0f29oMiDSXo9IBx3iXA2JdzMi1EYTL0MFfE2UiLDXJtJBh9xQR3JCHIh2mv9sqq8lBREulMf5UhjhSXaQK6Ux/v/gdIhztyTydwdErLslsV7WZEd6UZwQREqQMwl+9hTGB5AR4UZurDcZYa7EelkS5201X0sa7UN6qBupwfN+hNQAJ1L8HckIdiU3wouccE9Sgt3JiglFEOpPf3sD04PdpEcFEu3lQFlKJJkRXqQEulGXk8CdwS4ejvdxc/AqPW31DLY3MtTVTE1uGs1FWfQ0lFEqCCYrwJ4UNyNSnHRId75AopUy6Q4apDtokO9jQpqLAVle5oRbqJMT5sHDm4PAR35494w3Lx/x4f0bnj19zK+/fOLd2zd8fP/7JP7ZM148mGN2YoSWymLq8rO4frmNoiwB7o6mhPg6c6m9lrnZSV48vcf7d6/44eNbfv7hPR/evuTF4/t0tTVQWZBNZ2MVYz2XaC7LozwzgbaSDK5U59BZmkJLXhR1maEUJfiSGuZGX3sVRWnRWOqocvaYCDrSh3A6L0W4iSLZbvpUhzmSYK1JZYgjHcmBFPtZkuVqQK6HKXle5iQ76lET50NHTiz91Tn01RSQE+VDsSCcl5O9PBls4tPda7RkhxHuYky0rwP9l5r59ce3vHz6iKcP7/Hi8QMe353m5lAP45dbGe+sZ+xiJaONBXTmRXExM4jGZB/q4t2oiXOiOsqeijArigNNyfHSI8/bkDxfE3L9TMn2tSDD15wMXwsy/C1I8NAiyUeLjCAjCqOtqUhxEUJEqIs6QY4ahLpq42urRqibPrnxHmTFe5It8KKtKoX0SBe6G7L58HSM+GBbfJ30CHI3xUBDBh9XY4y05XF3NCYqzIuaqlwe3p+k52oLDx/e5O2b+5QVp5AU68t5peOoKh5FTnYvkic2ckJiAzLSWzgrvwtlpX3s378UCYkNqKqKoa4ujr6eHFIye9l3bCOHpHaw7cAq1u9ezDqRRewSW8f2Q6vYeWQNB09sYf+R9Rw8ugEJyR1ISW5HSnwrirL70NGQJD7Gk5TkACzMVbCyVENObh86WlLYWCljbX4WW8uzxIRb4e2igbvdOXwcVfGwVcDbThFD9cOoye1FXfGQsO7W2kodO0c9FJQkyMoT4OJlw859G5E+I0ZOQRJRMf6c1zhDc0sZd26PMjU2yN2bY/DbJ2Znx/EPckdGUQJnPzu6Rzpw9rPlgqkyDp5muHqZkZAYQFV5yr8g4p95Nu44wLY9R9m55wjrN+0kXpBCXm4RmSkZtDW2MjN1k49v3/Hx7TvevX7Drz//jbdv3nH/3mPevHnLx7fvhA1GC2tKC0/xXz17yofv3whXhT6+/Z53r1/x7NFDHs7dnfc9zN1h9vYtYRh6ASYWYOHGxBiDA30MDw0wMX6dyRvj3L1zm4cP7glXne7MzgjP9M1JbkyMcWt6iocP7vH9m1c8enifubuzwmnB1OQE10eHmRi/LoSGhXWrBZBYyHAsyOXevX4lhKGFXMR85evj+f3ve3d5/OgBM7duMjTYz+DgIOPj40xPT9Pe3k5KajrRMXGkZ2Shq2eAqoYWQcHhBPiHEhUeh6qSBqL7DqOooEpoSBSuLl7o6hkTGRVPS2snCYlpCJLScfP0w83TjxNSsnzxzQr+8NVKIUT84bs1fL5kA//5+WK27xUjMi6Z3LxiCgqLKSkqpbiogIqiIuoqy2iurhCOvQsLcsjMSCMlOZG8vDxqa+uprKojI7uAzJxiUjIKMbJ0Zu1WUb5YvIFvVm7F2MYb3+B4oqIFFBWV0NDQRGdXN65uXugamBIaJUBVU48d+45y8Lg0WsY2bNx9mJ0HT/DVyq18sXwzK7fux9YrGJFj0vx16Tr+8+vlfL58A8s2i/CHb1fyp0Wr/0eI+NM385OXJas3s3jFOnQNTKmqquFSZxfdXe2M9FxlYrCPqeE+bgz2MD4w3xXd29VOW0MDrS0d9PWPkF9QQk1tI7V1TZgYW+Dq6s6VK1cpKiohIV4gXBtKSkikqqKS9pZmWpvn4bCxqYXSsgpiYuMpKSmjubmZ9NQ0KspLKS0soLm+hr7uS9wYHWTu5g0ezk4xOznK2MBVpscGuTU+xO0bI9y+McL0xCiT14cYH+7n+mAvAz3dDPVdo/vKJfr7emhuaiAlOZHEhHgE8bHzAsDmFirKysnKyKS0uISCvHziY+OIi4klOzOLjLR0EgUJJAoSyMnKpjC/gMz0DJISEklLSqStqZGx4SHGhoe40tlBa2MD3V2dwmnD6OAAQ329wprZvqvdQugYHxkWfnfBFTE7fVMIEQsrTTNTk9ycGKemohxBTDQdrS1oqKuxb+8u9h/Yg9jxw+zbL8LSVUv4evFXrFy3ivVb1vHt0m9Yumoxi5d8yZp1i/n6y/9g+dI/s3X9d5w6vgvTC/LoKUmhKnMQebGdSIlu4OTedciIrufsoc2cO7oFfdmDmJ49jP6pvZjLH8THQJ4IGw2CLVWw1TyOpeYxrLTFsdKRwEjtCMoy2zktvo5Tx9cieXQ1slKbUVPYi4q8CHIntnD25DYUJLchKboMfXlRDOT2YSS3DxM5USzlDmBz9hCOikdxOieGh+oJ3NVO4KJ8HFuFw1jIimJ8SgTjUyIYyuxFX+4IyuJ7OLlnPUe2LefAluXs3rSYzau/ZvWKz1i17HO2bl6GhNgeToqLIn50LzrnFfBztyfYx4mIEE9cnEwJC3JDXUWGsAAnDLTksDNVJysxEB97PWz0FTFUkcDXThtvy/M4GZwl3NWQMBcDHA3lsNY+hYHSEYxVj+FupkKQoy7+dlp4WZ7HUEkcN1NVYrytCbDXJ8BenzhfW0JdTAhzNSXBz5YIVxMi3UypzIojN9afEEcDgmx1iHA2Is7dnFR/e5J8bMgKcSHZy5oQK22h2yHe1QSBuzGJnqYkeJgQ6aCDv5kKAeaqRNhr42uiRLK3Ocne5kQ76ZHoaUqipynJ3uYUR3lSGuNLmq8DWYEulET7kRnsSpy7JXHulsR7WJEeNA8Aif4OZIZ7kB/rR0qQM7Fe1qSHulGY4E9lRjj5sT5EuJoQ7KBParAT+bF+ZIS5kxXhSVaEJ+lBLiT52pMZ4kZ5YgiVyWEUxAUQ4+dKdWEGXXVlVOemkBUVQJyPA9G/5ygyQ9yoTo3g7mAH7+5e597EIGNXWhjpqKerqoD2yiJyYkKI9rQnwsmUZE8L0j1NyfEyoSTQkrJAK2ojHAk3lCPJ/gJZXuYkuRgRY6/Pw6FO+O93/PLhOT9+/5R3rx/x5uUTfvr4PT99eMvzxw/426cfmBof5dWjB/DTD0z0XaG2IIOGwiyqc1JpqSmkoSKXkd4OPr17Dr994tdPH3j/7jVvv3/JTx/ecnPiOs111cSEB1NfXsKDWzfg15949+w+r5/c5e70EJ11BaRFuBLpbkhasDVlSd7UpAfTWZ5GcUIwbgaqKIpuRVtsN4m2ujSGu1HhY0mZnw2FPpb05kZTFepEkM4ZIkwUSbTVosDPiqoodzK9LZm+WA5PbtJfW0htVixTV1p5ONxFQ0oAeYGWpHiZEuVqRHqEJz88m4Mfv4efP/D+xVPeP3/Eu0d3eX57nNu97fTXFdCeE09TagjNKQHUC9ypiXaiKtKO6gg7KsOtKQuxoCjAhDwfA9JcL5DqpkteoDkFofZkB1kz0F5DRqAlKb6GpAUYkhViSl6EJfnRNuREWJMcaEyspx6BtipEuOsSYH8eJwNZnIzO4GmphLPxWSw0JTFVl8TDUo2yrFCutuQRG2CLu40mglBnzPUUSInz46d394F38Le3/PrTS378+JRnT2aYnOhBEOWFk60W+loyKJ4RRUXxAHKyIsie3oGKsihyZ3agdG4vJyQ2cPDgSvbtW46MzG4M9OU4JbOXwye2cVrtKHuObWTH4dVs3LuEXUfXsmzzZ2zY9R17j6xDVGwDxyW3c0pmD5KS2xA7sh4p8a0onz2MtcV5PNyNaW3JJzXZH093I2rKE0mIcSMswAI7C0USo+3xcdLAwVwOO+PTmOuI42gsg7q8CPqa4hhoneTI/tVISmxHW0sWOXkxDI3Pk5ETR2auAGWNM2jrK1NamU1VTT5hEd5c6W7kyqUGqssKuDk+wt1bkwwOdnP0+H409FUIiPCmoauaUEEAKrpn8Q9zw87JkLx8ARnpYf+CiH/m+fzrlXyzeB3HJGQ5KX2WnNwiGupbGOodpPdKD+Mjozx//AR++Y2fP37i3t2H3JiYZmR4gsuXrjE6OMTj+/eEYeO/h4hnjx7+/9aDFipdH92b49G9OWEd6/TNSe7euc2D+3M8uD/H/Xt3uX/vLjcmxhgdGeLGxBhTkxOMXR/hxsSYEDjuzd0RfnZhynBjYkxY8fr0ySPm7s5yZ3ZG+JmpyQkhaPy9jfr7ly+EEryF4PRCK9SbF895/+a10Lq9AEkvnz5i7vb8BGT29i1mbt2kt+cqra2tdHR0MD4+TldXF1nZuVhYWmNmbsmhw0c5JSuPf1A4Li4+ODt5ISEuw759RxEXl8HExAZxcRnWrN+Gynkd6ps68A0IJz45k9AoASek5RGXOsOilZv5bOlm/vDtvKTty1Vb+ePXq/jT18s5rahJUnouGZl5v7cVlVJaUkRNWRmNNZU0V1dQV1lKZWkRRYW5ZGWmk5GeSmFh4XwwubKWnPwS6ps6SM0swtjKhf1i0qzeuIcvFq/D0NKNxPRivP1CSc/IISs7n7LKOiysHViyfA3q2oYkZ+QRGpOM9Fk1dh+QYO22fdi4+iEpf56/LlrD1ys2IXtej1PKWqzbfYjPlq3nj9+t4t+/WMI3a7by2bL1/yNEfLd6K3/5diXfrdjAX75cxMo1GwkPj6S/t4/e7kuM9fcyOTwwX7k6Mr/GNNh9iUstTTRWz7sQenv7qa2tp7y8kra2duLiBJibW5KcnMrQ0IgQkgwNjZGRlkMQn4yXtz8VlbU0tXXQ1d1DYmoGto5OZGXnEhMXi66uLjk5WeRkZ9LUWMtg71VGBnsYH+5nZnKMuelx4TRiZmL4/wgRvd2XGOy9ytXuywwO9NHc1IAgPpa42GjiYqPJzsyitrqGqopK8nPzKCooJC8nl4R4AfGxcUKgiAyPICUpmayMTLIyMsnOzJqv6E1Po7m+jvGRYW5cH6W3+8r8xKWlmcsd7fRfmxfKjQzMOy0WJhSjgwPCZqax4SFGBwcYGx76B4i4N3tbWLwwMzXJ9aFBLrVfJDUxgfzsLDw93Ni9awcbNqxjzz4RTslIIXbiGLtFRdh38ABiJ45xQlqSY5Ji7BPdxVExUbZvXcm2LcvZtOZb9u9cg5rsUS6cOYaWnBjqModQPrEHRbGdnD2yFYXDW5Dfvx5N8V1YKBzFU0eOUEs1oqw1CDVTwcdADkcdSbTldqJ5Zie2+idxNZdDX+0g8ic3IS2+DhmJ9cif2oL62b2ontmNguQWzp8RQe/cYdRldqF5aifa0ruwPX8cX+OzuGmdwkR6D6bSe3BRk8Bb8xRu6pI4q4rjqHwMByUx7M4dxfrsIUzlDqAvvZ8LJ/ejelyEs2I7OH1oK+L71rNv23K2rf+GJd/9F9s2L2HHtpWI7t2I8jkpbCx0CQ30oDA3CU93a6IivMlKi8bR1hCF00ewMVPH0eICKTHeeNnq4GapibGaJM4mykKIiPU2J9hRF3dzJRwN5YQQ4WujSaiLAb42mvjaaGKnK4+DvgLhbmZEuJsT4mxMuJsZPtba+NnqEuVuRoSryfwT/AgPetrryYz2I9RBnyQ/W6KcjYlzNyfSyYhEb2viXEwJMNNA4GZOZoAjSZ4WJLibkeBuhsDNlCgHfYIsNPAzUcXPRBVPfUUCzdUJNFcn0l6PJE8Lohz0iXc1oTY5mEpBIOl+jqT7OZIf5klagBMCT2tS/BzICnEjPciFzBA3EvzsifexJSvCk5wob1KCnEkKcKQ6K5q20lQqMyIJdzPDy/ICsT425Eb7zOcn4gIoivUnO8yD1AAnCqJ8aMqOo6Mohab8RErS4mgozibG1w1HYy3ifR1JCXIh0ceOhswoalLDyI/0nHchVGQw2F5Hb0MpV2vzGb7cxsRAD9d7r9Df1cZAZzP9F+spjvYmz9+K3tp8htuqud5R/tEs4QAAIABJREFUS099MYNt1fS1VFIU5UVDaig/PL3Lh5eP+fThNb/++I6/ffoIv/0C//2Jj9+/5NMP77k/N8vDe7N8/P4VH16/YGbiOvWF2VRmJdPdUk9nayOvnz+C337hlx/f87effwR+4dNPH/j550+8ef2K50+fcndmhunJCX798Qf49RO/vH3Dh3ff8+OPHxibGKG9rYHey81MDHZRnepHW04IT28Ncmugi9FLTQy01jHQXMNAQyUl7lbUedsy2ljJYGMlYx0NzPZ1MdBUQWdZDlGmKsRZqnPjcjPPp0e43tXEvet9PL89wa2hHh6PX+W3F/eZ6L3ESFcDvU1lDHfWMdzVRE97A1PXLvLs1jj//eMHfvvpI/z8kQ8vHjM7NsxU32W6CgR0ZEVyvauBqe4WJi41MNZZy2h7Fdc7qikJMKXIz5iRi+WMtlfS11RMT2MJI501jF9roTDKif6OWnrbq+lpraC/vZLBS7UMX6lj6HItqYFmJPoa0XOxku6WMjrqCuioK+ByUyldDcW4G8vhaihLa3U+1cXpNFXl0dVcQWt9Mdf7O2kqT8bRTI3eKy28ffWAD2+f8fb1I3795T389w9MjndzfegSf/v1AxNjvTTXl9LZVkN+dgIlhSkonRVFWnIz+Tnx5GbHkZQUQlJiKFmZsSQlhSEisgSpk7tIS48hJj6Y1KxYYhNDiUkMJkoQyJ6ja1i15TOiBIHECIKJigtEkBhGekYsGemxHD64jhNiWyjITaK9rYby0myudbfy4P4Ub17eJybMgc6WPKYnemltLGa4r5Vrl2ppayyioSILM83jOBidpqokjdLCFGqq8khJiiBBEEJ6ehzbti9Hz0CFx8/u0dnVSm5+JuMTwzx7/pDu7g5sbQ1pba3k1csnvHz+lJfPn3L18iUqykvIzE7niORBPAJcmbg1RmtXCzlFmRSW5lBSlkdv7yXKS9P+BRH/zPPZVytYtW47p04rYmXtQFZmPp3tl7k+OMpgzwC3b07z4O4cr5+9Yu7OPfp6h+i+0kthQRmWFrZEhIXTdbFN+NT+xZPHvHv9Sljx+ubFc14/fyYUzX3/8gXPHj0UQsTfTyEe3J8TiuAWsg4LsLCw8jQ4MC/pmpqc4ObUDWHGYWHasJCvWJhmLEDK3/88eWNc+P7j+/eEGY7//Rof3L3Dw7m7PL5/7x/ef/vqpRCYnj9+wN2ZmwwPDTA8NMD42CjdVy7R1NREZ2cnFy9epLKykvqGJkzNLNizV5RjxyXw9g8iJT0HfSNr1DQM2LXrCLv2HOGYuBxqmobs3H2UP3++mGWrtqJnaktxVQuGFg5Y2HtySkGNnaLH+W7lFr5YvpX/+68r+I+vVvHN2h38r8+X8eXSdeia2JGYlkN6Ri75BUVUlFVSWVFGTVkZdZVlNFSUUl1WRHV5CUWFuWRnZZCVmU5hYSEVFRVUVlZTWlZFSWkVeYUVCJJzsHL0Zv9hKf7zL4vZf1QGO1d/0jILiIpNJCu3CBd3H8TEpVi0dBV7DohhYmmPi3cw2kZWHJNSYNXG3Sio6bH/uAxfLFnLH75cyuK12zkodZb1Iofng9LL1vPvXyxh2WYR/uubFf8jRHyzcjN/+Go5S9ds45slq/jq26UEBoUwNDBIz5XLTIwMCteXhq5eprerncutTVysr6WptoqWhnrqqiq52NxEV0cnLU3NXGxtx8fHDwWFc2TnFHD/wROq65qJiBawZfte9u4XQ1pOCXsXL5w9/AiLjickMhZNHX2Mza0oLasgLT0TJSUlrC2tyM3JYnSwj5sT1xkb6uPG6CB3pq4zNz0uXG+anRwVrjOND/czOtDDcN9Vrl3uZKCnm77ea0zeGOdq92UK8nMpKZ73RJSVzAvjLnddormxibycXJITk0hNTiE9NY301DSCA4MIDw0jIy1dCBElRcXUVFVTnJ9HY22NECKG+nrpuXKZ1sYGOlpbuNzRTt/Vbob6ehnq62W4v0+4xrTQzDQ+Mm/hXvh9oX55wWJ/a/IGNyfGGRnoZ6ivl5KCfKLDw4iPi0H61EnWr1/P0uXL2LFrJ6KHDnLw6BEkpWWQPSuP+ElJ9h7cx/YdmzktexIFOUkU5CU4KLKJPVtXIXN4F0onRNGUPYL2GTG0ZY+gKX2Q8ydEUDqyDfm9a5HfswZNsW3YKonjo3sGTy0ZXFRP4KwmgZveKXTldnJBdidOxjL4OahioSuBotQWTomtRvrYGk6f2ICGwj50VQ9zQUEU7XMH0FE4iKrUdjSktnNBagf2GhKE2anjZ6KA8em9mEjvwVNLGpfzJ3BSFcdR5ThOquK4nD+Bg5o4NkpHMT97CJMzhzGSPYKWlCjKYruQP7yN04e2IiG6gUO71yCybQXbtyxlzaqvOC62m/dLJAgJ8SA83JfS0ky0LygguncjxvqqnFeWZt2Kz9FRl8HH2QQ/VxN8HfQJdjPFWucM+krH8bFSJ8rDhIxwZxz15bHVlcFa+xR6ioewvHCSUBcDAuy1sdeTw9VECW8rTTzMzyPwtyfezw5/Oz387fQIdDAg2suKWC9LEv3tSAtxJjnQgQg3MxrL80gKdiXEXk8IEeEOBiR4WSFwMyfMRpdkL2sy/B3IDLAn3c+WFG8rEj3MiXMxJsJOl0BzdXyNVQiy0MBTXxFPfUUi7fUQuJkSbqtDqo817XlxFEf5kuHvRHaQK/lhniT72s+3Kfnak+rv+A/B6ngfW/JifKlIDadIEEhutA91uXG0l6dTkx1DlKclnhaahLuZkRHmTk6UN0Wx/uRH+ZAZ4kZaoDP5kd7UpkXSlp/IxcIUrtSWUpQSQ1yAO9FeDkS4mhPhZEJpvD9T7eVcLUulONqd7EAHckOcuViaSU1mNPmRnsR5WBPoYEFGRABJge5khrgj8LQk09+OHD8rEpx0SXTSJdZWk4IgO8ojXYl3MqAuOZhPd0d5d3uYm/3tzI73cXusF359B3/7wIcX9/npzVM6G6soz0vn+ydzPJ+boiY/nayYUBKCvYhwtyclxIu81FjuTg7x6uEsj+9O8euP7/nlh3c8e/SQD+/f8uL5U96/+35eBDszA3/7b3798I57U5M8nJtl+u4sLV0t1NYWMny1nrnhZkabM+nIDqA1zZuSYCvyvMwpDbSnOcqH5jBPmoJcaPF3ptrbliIfWwp8bSnytyfb04wcDzMy3Y1JcdKjOMQegaMuBSFODNXmcKe7ganOOqa6G2kpSsPT+DyBRgokOGoRbqFKhp81ueHujFyshF/ewo9v+OX5fX57+YgPszcYa62kKTWMighXKsOdqY5woi7SiapgK0p8TSj0MhCePA9tMl01KfAzItlVkwTnC+QEmVMW705BtDP9nbXEexsT6ayNwMOAjGBriuKcKYl3JzfSjtRAM5L9TRB4G5DgY4jAQ48IB3WCrJTwM5PD2/gM7kan8bZWIczdgDh/KzKiXPF11CY30Yfr12pJCHMhXeBLY1UG3e1l+Lqbk5MWTkykB7npEQT52FBZJCA+3ImWmnS8XXUx1pXmtOQ2xA+vRv70TpQV9iF2aCUHRJdz7Og6JI5vRknpMLo6pzmnfIRde5dy6MQm9hxZzXbRpWzeswiRI6vZJrqUHQeWs/fIOrbvW86eA6uRkNqJpNQuxI5uQvzYFhRk93NBXYrwEEfGR9t59vA6o32NPJrt53JrAYJQR3ISfciMcyPMywgXC0UCnDQJddfBwUgWbeWDmBnIsnvnIiQltnP82Fb2H9iE2vnTxAmCgY9MTQ/j5evE8OhVqmuLUFGRJSjIjSdPZvjp40vuTN9gfHiAvKx0PNyduaCtztpNq9EyvICuuQ6quipoG6ujZaCCtr4SsmfE8Pd1+BdE/DPPX79Ywr4D4khKnkFP34SqynoqyqqpLKlguH+AidHrDPcPMNg/xPTULe7eecC1qwOkpubi4e5LcWERY8NDvHr2dF6+dnuG548f8erZvM36xZPHQhndwjrT04cPmLs9w+z0fJZh9vYt7s3d4dHD+zx5/JDHjx7w4P6ccDJxZ3aG2du3mJqcoK/3GkOD/cKGpoXvPHp4n9nbt5gYv87I8KBwXWnhxn4hqzA6MiScZtyYGOPe7G0e3ZsTXuPChOHRvTnuztz6B3v2QjXtgmF7PjA6ydztaUZHhui5Nn+z19lxkdbWVgYHB+nr66OsrIyS0nI0NLVYtnwlJ6WkiYwVkFdYhpauGdJn1FixajtfL1rLtl1HUFDT46SMCht3HOAvX63k6+UbyCmpR9PQCpFDJzmlqMGiVVv5Yul6/vTdev7z63X8P1+s4LPlm4QQccHAiojYJNIzciksKqGqopqqynKqSkqoLiumvryE2ooSaipKKSrMJSc7k9ycLIoK5iGivr6R5pZ2mlvaqaxppKi0BkFyDtZ27pxV0mbjVlFWrduOrpEFqpp6OLn7oqFjhLySOurahphZO6J2QR8lNV1OypxD+bwehhYOSMmp8F+ffcfn361k0+5DfL5kHTsOS7LrqBR/WrRaOIH4atVm/tdXy/7nTMS3q/h8yToWr9rCijVb2btfjKzsfPp7B+i72s348ICwnaTvUgeXLrZwsamelvoaWhtqmRobYeDaFdoa62hraiQ3M4PW5hZyc/NRU1NHSfk8Pf0jJKblkF9ShbGVE59/txLRY9LsPSqFooYeW0UOcFpRDVsnNzR1DQkOj+JaTx/ZuTmYm5uTl5vN5NgIs9OTTF4fYmrs9xD14LV/gIjbN0a4OT7C5PUhJkYGGB/uZ2Sgl/GRQUaGB5m5dZOB/l4qK8poaqyn+8olOi6209rcIqxnLS0uEQJEXEwsAX7+eLp7EBEWTlpKKkkJiWSkpVNeWkZleQXlxUXUVVUKV5KG+noZ7O2hvaWZa5cv0XPlsjD/sLDatJCBGB8ZZvrGBBOjI0KImBy7/rts7qYQJmamJoVCusHeHuqrqxDERBMfF4OrswsXLmhzUkoa0f0HWb95C+s2bWbrThG27NjJ2o2bWLZqJatWL+OM3Cm0NJTQ01bh9ImDSB7ZjdSB7Sge28N5qQNoSB9C6/Rh9GSPoiUliorYDjSO70TtyFY0jm7F+NQ+7BSO4qwigZ+2LCGmSviYyOGgK4G15lFsdcSxN5DCTFOM83I7kZVYi9TRVUgfW4PWOVFsDKWx1ZfGVOM4OmdFOSexGeNzB9GRFcHo7H6ctE7ieEESU/n9mMiJ4nheAnP5A1ifO4K96nEcz0vgoCaOrbIY1ueOYKl4BGul45jJH0VHcg+Kh7Zw9tBmzortQObINo7vXYfUsZ0c3LOebZuWIXZkJy83GZOWEUNpeQ5lFdm4ulqye+caFOXEkT11GGX540QEOZGfFkFtSTKBLsYEOBvhZKyEgbI4YS4GJAXakhnhgo+VOo6Gctjry2KidhwnI3mivcxwN1PB4JwY9nrzda9elhokBTkR7WWFl+UFQpyNiXA3J9LDglgvS1KDnciO9CA50IEgez2cDc5RnBZDSog7Iba6xLqZEelkRIqfHRn+DkK3Q2aAI+l+tmQG2JPhb0eylyXxribEOBkS42RIrLMRsc5GBJj97kD4/f0oB30yA+ypTgwkO8iVDH8n8kI9yAl2I9bNgmgXMwSe1sS5WwonEcmBTqSFuFIkCKRIEEhOlDf5sX6Up0ZQlyegJCWMKC9r/Gx1CXczIyXImfRQN3IjvMgIdp03c/+e68iP9KQ8zp+qlHD6mispTo2lOCmS8tQoYt2tCLHVpzzOl6HaLFoywymP9aAozIWKOG/6GktoK0igJMqT7FB3SpIiKUqMItzVmqxwH+I9rYl2MUHgakKyuynF4a6keJqQ5GZCqNUFEtzNKI715ddHN/jt5SxD7dWkRvhSlhHHTy/n+PnVQ8avtdNeXUSUrwsv707y4ckdKrIS8bDSp0AQRnFSJEEOZkR52JARH0pChD/J0SF0Nlfz8skDPryZ/z/If/8NfgN+g1fPns9P5h894vWzx7x4cI9PHz/w5sOPvPvpB548nOVaazm1mUFUJ7hQGWlFvrcerXEutMa6Ux3sSIG7OWWeVjQGudAY6EyZuyVFfnaku5uR5mZKjo8lGW7G5PpaURHhSrydNtWx3hSHuzLeXMTstUbyIn2IdLMgMcAFPwstIizVKI9wpDLajaIwF1J9bMkKcePx6FU+3rsJP7/j1dQgQ7VF9Fdkca1AQF2UO2WBNjREONEQbk9NsDUV/uaU+ZpQ5mtCic88RGS4aJDnY0C6pw6pHnqk+xmTFWpLZpgtfZ21xPuaE+msQ5jDBWLc9MmNcKA2xZ+aFF+KY1zIDbMj1lWbgkh70v2MCTQ/S5iNMsneugj+X/beKijuPO3bn/d5dvdZmZkdzWQmk2Ti7iEJARIkkASJQUKAENxdm25opHF3DQR3D+7u7nFPRnZkR3Z0d673gKXfZ+t/8D/Zwz34FhRQVHVVd9X3+t3353MJrxPqpE1WlCsORqoEexqRHOJEYqgTGTFeZMV7kxTuQWyQMwFCS9LjffFwvEZ5QQIp8b4kRAox0T9DiLcVCaEu5KdJyEz2xs5cnfNn9i43yanv56qOLOfU96F8Ygv7977LCfktWFmcw9n5KgYGKqio7kHl9G40zh9GQWUbR05uRObEBo6rbGfv0Q/ZLfMB+46t5bDsRo4c38RR2U3IHtuEnOxm5GQ3o3FGhoLcGJLjxAx0VyJ0NSJYbMut4mRKboRRnRdLmNAcN/PzmFySQ+hwmVBvE7RP70PhyIe42F/h4IEPOa12EEcHPXbs/AA7++v8/POXdHTVMzzSw9++/5Jff/0ePz8BEomIsbEe5udHefroNiP9PQx2d5McH8fkxAgiHwFd/R1MzI8zfXuC8roSrJ3N0DPS5oq+JubmV0lNDvsPRPw7z29//yar12xEVlYJDfULtLd2kZyYQk1FJQszs3S3d9Db2cVg/xDPn37M40cvSExKx8lJQG5OEUsLy0/zH9+/x9TYKIuzM3z9xef8+N230sv2yorTSpbg+eNHLM3NMjs5wfjYCPNzM9LGpcePHvD0ySOeP3vCi+dPef7sibR9aXpqgqHBfmamJ3n29LFUGLdin757Z4mpyXFphmLlYr8CDRPjo4yODEkBY2Z6kod37/D88SM+/+Rj6ZTh0xfPefLgPveWFqWVlY/u3eX540e8fPpE6rO4t7TI5OgQj+7dZmlxXtqe09LcSEtLC7Ozs/T19VFfX095RRVOzq4ck5Vj1+69HJA5xlUDY+ROqnNU7jRbdsiwdtM+jp1Q57KBFYpql3jrgy1s2HGY/37tPU6e1SYhs4j1Ow7xP2+uYdVHO3lz7Q5+89Z63lq/j9+8tZ7fr9rA799ax2ur1qOlcx3fwHDSM7IpKCymurKGyooyKouLqS4rprGqnKZbVVKIyM25SX5ejvQJdWtrO/39g3R39dPe0UNTcwdFpTWkpNwkI6sArQt6bNyym9/96U2On1TlqLwy2lev4x8ciar6Bc7r6GNoao2BkTXHT5xG18CcpLRc9IytWb1+2TXxx7c/YM2WfRxTPYeOiS2rNu3mtQ828du31vDfb7zPB9v2//9CxGvvbeCDzXv5w1treO2dDzl19jzVNfUMDAwxPzvHzNgY02PDzIwMMTXUz3BfNz3ty01LHc0NdDc38NnTRwx0tDLQ3UFNWRnV5cuSP1MzK9S1LmFoao0kPB5HgT/VzT3omzuyT1aVjbuPsHW/LJt2H+KDTTvRN7EiKjGdgJAIElLSKSuvpLKqhtHRUe7eWVqGgZEBFmcmWJgcZqi7VbrKdH9hiodLMzy4Pf8vZ2lumqW5aaYmx1lcmKO3p4u83GwqK8roaG+lvbWNooJCujo6mZ2eoaGunsL8Am5mZuHrI8bJwREPN3eiIiJJSkgkIiyclKRkigoKyc66KRXXTY+PMTU2ytjQIJOjI3S3tzE5OiLNOax8XqfHx6RTi9nJCe4uLjA/PcXU2ChTY6NSiLi3tCgNUz+4c5vx4SEe3r3DYG8PzfV15GZlEhYajKO9E2KxH8EhYdg7OKFyWp3Dx+TYf/gom7btZNuu3WzfvYuDB/eje1Ubg6va6OteQOOUPJfUT6Iuu4+LJw+ho3wYHeXDGKgexVhdnuunj6KruB+tgxvQkd2OkeJeLNQOY69xDM/LygQaaxFqdQkf07P42mjiYayCsdY+9M7sxkznKBa6x9E/f4ArGvs4p7odw0tHcLPWRGh3ES/bC4hsLyKw0MLNSA3zC0fRVdmJnsoujNUPYn7uCJbnjmChJYOp+kHsdeTxvKaK1/XTuOkp46ijgNPlE7joKuJwUR4r9WMYKu7litxO9JT3Y6Quy9XTR9E8uQ8N5QOoqxxC6cQ+9u/dgLr6Cf7x339k4fYETS0VHJPdhZmJDtbmV/F0tcRPaEdfRyV2ptqE+joQ7GWFh7UuXjZXcLe4REqQM1EiS5IkjmRFCggXmhLkboiHxTkCXPRJDnLGy0ob4/NyCCwvEehqjMTFiLRQAVHedvg5XidR4kqUtx3uZtoEOBoSJ7bnRpiAtGB3YrxtCfe0INzdjPLMOERm2oS5mBDmYkKKnxM5IQKygz2lNutYD3OSvW2lgBDlakKMuxkpPnZkBbqS4mNHjLsZmZLlStdkb1viPC1I93MkxceB7GAvckKEFESIyZR4EOluSYzAhrQAN5J9l8VrK5mIm5E+5MX6E+/rRLinFclB7uQlBFKUEroszhM7EuJuSbTPcpNTSqA7eVG+ZIZ4cTNUQEG0mLxIbzKDPcgJEVAcJ2Gqo5banBQSAzwI87AiwduBrEB3iiK9qEwQU53oS3WiL2UxQkqjveirzqU6NZgMP3tywoWECxwI8nQgUuTMYn8zvdW5RLhbIjLTJlFoTayHOTeD3IhwNiHY7hpj9UXEezuQH+3HeEs5g/VFuJlo42FxlaKUcG4Pt1F+IwZPSz1eLAzD379iuruOSKEDwW5WFCSEUJAQREFCCL01eXQ1lNPVUM5IVyPTQ93cmR3n+6+/gF9/4ftvvuYfv/ydv337HX/5+BO++fIrHt25w4/ffAM//I1ffviRH378B5/95Svmx0doKs6gINydXD9zCvxMKfY3oS/Tj/ooN7KF5uR6W1MdJqA2VEBFgAtVQZ7kS9woDvWiKsaPimhv4l2NaUiR8LirgkyxDTmBLgxVpFMeLyHZ15H2onRuZccTLrAj2c+F3GBnElwNqIr1JtHTnBRvW7ICPeksyuCbu5N8fWeCu911tGfHUxXtQ3WEgFtRAmpDnaiS2FAX4sStEAduBdlzK8SOulB7aoJsKPY15abwGjliE7L9zbjpb06arxlJvpYkBdow1HmLlCBHEsTWBDnq4W97mSRfK6pT/GnODudWhoSyBBGFka7khNgR52lAnECPm4GWpHhfJ8btCplB1kSKjMlLEpES6ozE7RrJ4S5E+FoSH+xAsNAMiacxzhYX8XM3xsPhKn4CU3zcjRB7mOJur4vI8QoBHgZcOLWbQKExFgbKWBqp4mCpyVnl7ejrHEdVaSsn5TZyUm4jSie3c0p5FwoKW1BS2sGZM3tRUduFvqEymhdkOK11ALlT21A9d4g9R9awbtur7Jddh+yJbeyXWcehox+hpLIHNdX9KMht5Yq2IvY2V4gO86CntYQvX85RW5RET30+vi7G3MpLINrXjhg/e+yN1XEy08LD7hKKMus5rbSDC+dkOam0GxXlvehcVsHD0xqRyJGEhDA+//w5T57cISsrGUcHa3R0NKmqKuLhw0Wmp4f57LOntDbW0dnawr27t7l79zYvXj5hYmqUudszfPPT1wyO9yIQu9HZ00hUbBBBQV6Ymen+ByL+needdz7k3XfXoqmhTWREHOmpmcRExdLV1k5FSSlRYeFkpWdQWlxGc2Mb7W096OubsnnzXhyd3Jkcn6C8uIjw4CBGBwdorq/jk+fPeHz/Ht98+QUvnjzm+eNHfPriOX/7+q/88O03fP7Jxzy6d5c7C/OMjQ4zPTXBwvysNBexAg8rbUqLC3NMTY5Lq1ufP3vCp5+85C+ffcIXn3/G0yePpHmEsdFh2lqb6enuZGF+lsGBPu7eWZJ6IYaHBpiaHOf+vTssLc7z5MF9Pn3xXBr+/vqLz6VTlBWAWNnxXvFhrDxlXT7zLMxMMjI8SHdXB+1tLXR3dTA6Osrc3BwzMzPLuYjuXmJi49E3MERRSYWdew/w+pur2H/4JMaW7ly5ZovimcvsO3oKZ69gTp7W4e21O1i9cS87Dp3klf96nVMXrpFV2sBRlfO88j9vs2rzPv64egtvrN3DK6+v4Q/vbeTttTv47evvISOvRkRsMqlpWRQWlVBbfYvKijLKCgqoKC6guaaSzpYGGmqrqK1cDlgX5+dQUV5KS/PyekxPTw9dXT10tPfQ2NBKZVUdZaXV5OYVEx2djFAYgLGZLU7uIgJCovASB7Jt90E2btvDCZWzXDU0w9ZRgI9/ONHxGUTFpaNxSZ81G3fyyv/5Axt3HWTbATlO6xiipn2N97fu4/+8/h5vrtvG6i17petMr76/Udrc9Or7G3n1/Y3/DyLe38Lba7fxwabdvP7uWjZu28PN7HzGxiZYmJvn9uwsizOTjA320d3WTG9HKyP9PQz0dNPeVE9zdRmzI/3cm5livL+X3vZlW3R5aQVR0fFontdB9sQpduw/joGZI0ExGYQmZiMMTUJV25g12w9w+MRpDimooaKpjau3BN/gSER+gcQlpdLQ2Mzt27eZn5uhv7uDuclR7i/NMTsxwtzkKPfmJ5mfGOLR7Vme3V9kbnKUpdlJnty/zZ35aZ4/fsCDO4tMTixPI4YG+8nNuUlSYjz1dbXcqqmluXE55N3d2cXw4BD1t+qIi4nFR+SNk4MjYm8fYqKiSUtJJTvrJgV5+eRm55CemkZ1eRl3FxcY7u+jr6tTup60MDPN9PgYdxcXpDbqlfzD5OgIMxPj3J6f4/b8HEu0WgZ0AAAgAElEQVRzsyzMTDM/PSX1Rax8bu4szP+LgX5uapKBnm7KigpJiI8lwE+Cj48vtnZOODm74y7w4azmRbZs38PhY3LsObCcjzh4cD9GxgYEBfjg6+3O+TOKaKocR112HzrKR9A7LYveaVlMNU9gd/k09pdVMddafsJvrHoYI8W9mKsewvm8PM7n5fHUVkRiqkWQ7XnE1mfxNFHGQf841rqyWOoew1TnKIaXDnNdW4ZLp3dw6dQOjC8dxcFQBVt9RSwvy2F5WQ5rHTlMtA5jrHkIK+3j2F5RwEr7OJYXjmF9afmrjbYc7tdO4WOuibeZBu76KrjpKSO6fgb3y4o4npfDWvMo1lrHlwPgGrLonjrERaUDaCru56ziAa5cUOaUsgxycvsIj/Slb6iFvKI0Nm95j9Oqx7iopYS5sQ5hEnc8nY25pn0KB3Nt7I3OYW90DidjLTwstfG1v0qohwmJAQ7cjPIiQWJHkLshXtYXSQy0JznImaRAJwSWl3C4dgaxvT5BbiYEupoS4GxMlLcdNyJEJEpc8XUwxM/egFB3MxL8HEkNciPe14FQdzPC3c2IEVqT6GNPtMCacFdTksQOpPs5kxXoTnawJ2m+TsQLrIl0MSXD34V0P2cSvGyIcbcg2s2c/HARhZE+FEf7kip2JMbdgjRfJxKFtkS7mZPu50yMuxVFUX5UJARTECEmP8qXnHBvksRORHlYkSZZBoFEfxdpI1OivwtiWwMiRbZkRftSlZNIoIc1MQEuBLiYEuRqTmrQMnjkRIrIDPUkLcCFdIkrBRFCKhMlVCYEUBjpQ0NeEmUpkaSHeBEnsidJ7EBOiAeFEQLyQ10pCfegMkZIYYgLtQlihuoKqE4LkUriIrzsiRS7U5Yey9JAG0sDLcT6OFIUF8jwrQJq0iOJ9bImO9ybRLETjfnJJEvcSQpwI8HPhXhfZyIE1iT6u5Ib40dJcghtJencG27hq/sT8PkDeqtzSJa4kRLoLq2tzQz3piYrhun+Zj5/epuZoQ7E7nZ0Nd/ix2+/4h8/fQ+//oOffviRyfEJhgYGefLoMd98+QW//PA9/Pwz337xFX/9yzf8+PWPvFxcZLS2jBs+tmQKDMkTGlIf6UBJoCWZXtcpj/QkV+LITT8HqmPEFAQ4ku3rQG6QJ8lethSGiUj0tCTZa3n6MlSSQlm0NzmBLkS7GuFjqk1WiCeNOYmkBQsIdrMiSmhLvKcJlTFCyqO8KAzzpC0nlseDTfDFY3hxm4e9jeQEelAV7UtLSiBlQU40RrnTGOZMjcSaumAH6kPsqZVYUyY2ptTHiMoAc0r9TcnzvkZZsDVRtucIMDuNv6UGnsZn8HPUYbCjluRgRxLEttwMcyMvSkCs0Jwgu8uk+dlQmSymLEFEXpgTOSF2ZAVakxloQZbEgiyJOTf8TUn1NyE9zJFwoTGhQiNiA6yIk1gTJ7EmytccX1d9Qr3NELsY4GGjjZeDLhKBCYFepng56GFnrI6FrgJ2hsp4O2jj7XQZX9eruFproXf+CIZX5HG0PI+G6h6UFbahJL+VE/JbkD++iZMKWzE0UOac1gFUVXegoLABg+tKGJqe4vS5fZw5d5BDsmvZdfh9Nu1+k2173uaowiZUTu9HSWUPJ5V2oXpqH0bXznJFW5G8rAjyMyPoqM9nur+ekfYKFoabWBpqoiApCB+n67hZamNrpIGZwSlM9E5xTVeJ02oHkDm2iVOqh7ikrYLMke04O5uTezOZhdkxfv7hG0aHenG2tyEmMgQ3Vwfm58dpbb1FaUk+f/nsJQ8f3OPnn37g11//ziefPufu/SUiY0KRhPrT3tXIxPQQj5/dZmC4g9jYQCIifP8DEf/Os3r1RygqqREXm0xtTQON9U3cqqmjpaERb4EXasoqhEpCEHv709jQiqWlIwqKpzl6XAUHBw+mJ2e4VVVJQkw0HS3N3Kqq5Nmjhzx5cJ+XT59Iw5WfvXzBt199KfVErMDF3Oy09CwuzHF7aUGakXhw/y4PH9yT2qhXqlufPnnEi+dPefnimfQ8enif6akJ+vuWxVyjI0PMTE8yNjrM0uK8dB1qemqC6akJabB6RTa30sK0cpZFcg+ll6WnDx/wyfNn0jzH04cPePLgPg/uLIPE/NyM9H9PT00wOjpKX18f7e3tzMzMcPfeA+rqG3FyduWU6mlkZOXZfUAGPUMb4lMLcfQM5LjyebbsOY6BmTP+ESls3S/Pu+t38frqzazZdohXfvcWp7WNiEzNZ+N+OV559T1e+2An72w4wKsfbON376zn1VUb+d2fV7Nj/3FEfsEUFJZRVFxKcWEJBfm5lBUUcKuyjNZb1TTXVVNfXUFtZRkVJYWUFeVTU11JR3srA339DPT109bSTmtrO00NzdTWNFBbXU9FeQ25NwuJj0shLDKO0KgEImKT8QkIRfOiLmoaF7liYIKJpT2SkFiCwxMIiUhEFBCO4unzfLBhB6++vQZlDR3ULuiz+cBx3li7lVWbdvPuxl387u0P+a8/r+b1NZv/P/Cw8v1KfuLPa7bx1rqd/wxYr2Xdph0Ixf40N7cyNjK6vGozMsJQbxe9/5w2jA70MtzfR39XO0OdLQx3tTLc2c5wdwdjAwOMDQ3T2d5FVXUdHl5+bN0jw4adh9h2QA7Nq5Y4iSM4c9WKUzomKF8w4IiKJmu2H+DDrfu4oG9GcEwy3pIwLukaYGxuRWRUDK2trYyOLLctTY8NMTsxsiyj6+9ksKuF+YkhHixOS30S95fmmJscZWyon/HhAUZHhqQelZLiQm5kpNHYUEd7axuN9Q3U1d6iq6OToYFBaqtrSElKJi4mlpSkZKIiIomJiiYhLp64mFgy0tKl60y1lRXMTk7Q19VJR0uz1BmxAg4reYYVkdzCzLQUMu7fXmJxdkYKEP8bIu4szP8LgKwAxNTY6LKfo7yM7JuZxMcmEBwcir2DC45Obnh5+6NvaMqp05roXzdBW/cq101NMDc3xT/AhxtpiTTWVeAvdEF2/zbOyu3nnPx+zivsQ1vpENfOHsf60insdE5hc0kZc3VZLDWOY6Z2GHPVQ9ipH8X69GHszsgg0FVGaHSKAFsNfK3O4HBVFvOLh7DVk8PVTA03izN42WohsNHE/roKehr70VLYxPmTW7iudQg7fUWMNQ9hdukYtnonsTdQwvKyHGaXjuFoqILY/hL2Bko46Cniel0VbwstxFbnEZqcRWCohtDoDF56p/C4ooTLJQUcLspjc04WM/UjGKgd4rLyATTld3Ns94coHNnKMZmtbN+xBhXVYxgYXUT1rBzKKjKcVNjP/t0fISuzA22tk2hrKWCse4aIAGcCPS0QOxvhZn4Rd4tLBLoYEuphQqTQgvRQN3LjRYR5meBgqEaowJi0UDcKEv3wc9THQkeREA8zfB0M8LEzIMTDgnh/Z+L9nQn1tMTXwZAQN1OiRTakBbuTE+3DjTAB0SIbAh0N8bPVI8LNjKrsZEpSo4j2tCTBy4ZUsSNZge5k+LtIQSJT4kaarxNxnlZEu5kT6WJKToiA6uQQyuICyPB3kcJFuJMxIfaGRLmakRMipDY1gtrUCIqi/MiLFJMT7k2KnwsJ3g6UJgZTFCchwc+Z9BABDXmJlKaEEiW0JdrbgcRAT1LDfbgZF0hCkAB388uEedmQES4k0d+FnEgRuVHe5EaIuBnqQV6YgOJoH8pifSmO9qUqLYKShGBuholIC3AhK9CVkmgRVQliKuN9KI8S0JgqoT7Zn9JoL9pLMihNkJDqY0O4qynu5rr4u9ow1FjBdFcDRcmRZIT5MN15i5tRvjjoa+Jnf504X2eyIv2Y722kLj+FrCgJaSEiojytSZe4khHoRpLYgZr0cJ5PtPFisp3G7GjqsyIJdzVGYqdHWbKE7vIMytNCyY0RU5MVxcf3Jrgz0UNckBduNkYUZaXw3Vef8vLJA549us83X39FW0srzY1NvHj2nJ/+9h3ffPkF3//1r/zjh5/4x7d/h2/+zhdLd7jf1UJTYiDV4a7ke5tQ4GdOpsiITF9LKuJ9yI/wJDfMnfwIT+I9TUgSWhLhaEyi0J6GGzGMVuVQEuVLgocFSQIrbvg7EGRzBX/LywTaX0PicI0kX2daitNpKb5BSqA7pXE+NN0IoTYlkG+WBnk53sFfZnp5OtzG3+6N01uURqaPA6VhHtRGCSn1t6Uu1JHqACuq/S2p9rekVmJJtb85Zd5GlHhfp8zXhFKxMbkiA/LExoRZquOifRTbC0fxND5Dop8V+Yk+5MQJyY0SkuBjRWqAPYWxIrKCHIn1NCbJx5ysYAfqMyVUJgspiHDihsScFLERqb5GZAaakx1mQ7C7PuFCY+IDbYj2syDATY9ADwPCvU0I8ryGj6MOQgdt/Jz1CBEZE+tvQ4jIFFfLcxjrHMfN7CzuFmfwc9ZGZH8Rod1F7I3VuKS2F12tw5gZnOL86f1oqO5DSX4rCnKbUTyxjVPKuzAxUsPWUgMdbRlOnvgIHZ1jmFmexcTyDNdNTyOvvJXjKtvZd2wtew9/wFGFTSgo7URWYStHZTdxXH4r6mdluHRenuKCeFob8siI98fF4jJpkd68uD1MnL8LOYkSvOwMEDkZInS5jqGuEvqXlYiLESJ/YgcXdZTo6a8jPFKMjMwOFhfHGR/p5dH9Jb76yye0NdVzUUuds6rKVJeX8OTxPV48f8Q3X3/ON19/AfyDx48e8OlnL4BfePbyEVW1ZeQVZjI81svLTx+SX3QDS2sDqmsL6Otv/A9E/DvPpo3b0dK8REF+KS3NHUyMTfLk/mNGBgbxFngR6CthanSS5MQ0UpIzOHBAlp17DqN0SovegXE+++QvTI+P0drYwOjgAAM93Xz28oW0nenRvbs8ffhAGkz+4tNP+PjZU148eczHz57y4P5dqdthYX5WmmmYnZni3t3bPHp4n7t3lqRh6BXB3P8OU3/6yUseP3rAQH8vHe2tTIyPSteXVgBlbHSYqclxaTi7t6eLudlpHty5zdOHD/j42VM+ef6Mz16++Gd168d88vwZs5MT3L+97ML4y8cv/wUinj58wJ2FWeamxhno76W9rYWuznb6+3pob2+nurqa7u5u+vr6GB4Zo7Wtg5TUdDwFQgxNzDmjdRFPUQhOHoEYmDlz5IQG2/bJs+uQIt7B8Zy5dJ0/v7+F11dvZtXGvbzy+3f485pt6Jo5cVbXlN+v2sBv3tzA62t28f62w/x+1Qb+8PZ6/vj2h6zZuBtHNyHlFbVUVFZTXlohrXitqyqnuaaShpoKGmurqK+ppLayjNrKMprra+ntbGOor/efpuIuuju76GhppaGukbqqW1RVVFNaUEbOzXxE3v74SUKJjElEEhyBSCzBwdkDV4EYd6Ef/qGxmNu5cfaCPkcUTvPOmi28tmo9m/ccwVkoQfW8HrtllXl34y7p1OGP733En1ZvkEroXvtgE2+s3Spta3r1/Y38+cMtvLV+O69/uAwR767fwRvvb2Tthp2oa10iN6eQwf4BxoeHll9Hezv9nZ0M9S0DxHB/H2ODfcyNDTPS3cZQRxtjfd0M9fTQ0tRMU1MLnV19lJTfIjQmhbOXDFi77QDrdh5D+YIhGga2bJE5xbajpzhwUh0ZlXNs3HeMtdv2o3n5GgLfINy8fNh7UAady7oUFBSwtDjP/PQES3PTPLq7yNhgL33tjfS01jM+0MX8xBBTo4PMT41xb3GWpdlJZiZGmZsaZ252mju3F5maHKeqspyc7Cxu1VbT2txCdWUVFWXldLZ3MDw4RE1VNRlp6WRn3aQwv4DQ4BAk/gEE+Pnj6uxCSFAwpcUlVFdW0dbUyOToCGNDg4wM9DM6OMDU2CgP7txmaW5WGqJeWVNaAYmluVke3Ln9LwDxv0FiYWaaxdkZqT9iYWaaualJxoeH6Olop6G2Ztm6nVtAdnYuvn4BWFhaY+PgjLW9EyYW1tg6uuDk5o6towNisTe5eVlkpidRXJBFgMiVU/IH0FA4yKnD2zixdz2nDm7mgsJe9NSOYnZOAZtLylhpyWNzTgEztcMYqxzAQu0gxkp7MDqxCxt1GVx15fG3USfAVgOrS4fQUdqA7umtWFw5ir3hCZxNTuHnrI2fszbWevJcUd2F3pm9mF84ipX2ca6e3oPJhSPY6Stif00ZyyvymOscx9lYDX/nK7iansHJSBVnI1UEZuqIzDXxMDqNq74yLrqKuF85gYfuSdyvnMDhohwW6jJcVz2AruJedE7u5eyx7RzbtYbDuz7k4O51bNm0ig2b3mXDlvdY/cFr7N23gb2713Nw70bkju5C8fhuFI5uQ13pICZXTxPgbobEwxw384u4mJ4nzNOUaG8rwjxNSQxwIDdeRKjAGDNtedzMNIkUWVJxI5TUEFf8nQxICHDC2/YqnhaXiRTZkhriSaTIlgBnY4LdzYkW2RAltCbBz5HMcC9yY8RkhHoS521LhIc5wY7XEVteoTo3hYaiTKJczYgXWJPu50y6nzMZ/m4keNmR4e9GotCeKFcL6VlZU0rzdSFeYEuUqwWhDsZEu1mS7O1IotCesrhAGm7EUJ0cRl6YN9lhIrJCvEiXuJMZLKA6PZKiOAlxYkdSAt2pyYqhKDGIaJEdkUI7YvzdiA8WMtJRTU5CMA6G5whwMSUl2IMEP2dyo7wpSZRQniShONqH/DABBeGelEaJKI/zozotjKrUUIrj/MkN9SQn2JWiCA/KYoSURwmoS/KjKS2Q+rRAbkocKIzxJS9cSIKXFcFOJjgbXSZWIqQmL52s2CBsDC5QmZnAbE8TQptreFkbUJ2dQEaEmJRgb+ry0kgJExMpdiclREiMly2JQmsyJS7LF/QwDyoT/KhKEJMd6EiqjxVJQnOSfawpjBXRW57OfFcFYy2FtBQn0lmbS0VOHD7Opvh52BAd5M1QXyvPH93h+ZP7DPR3Mzw0wMMH9/j2m7/y8/d/49eff4Jff4EffoQffoW/fs9iewfVcZGkeFhSHeVFSZA9yR7XqIz3ZqgqjdmOMhry4skM9yLZ34G8KAELXWWM1hXC5w/h58/hi4fUJIUQ72lBlIsxhRFC4j0tkFjrEie0wcP4PBL76zya6OL757cZbizh1o1wphoK6CpMYrG9kpL4AIpiA0j1dyZT4kZ+mIB0kTV5EgcKA+wo8beiJsiOUm8TqgLMlycP/iZU+ptQJr5Oifc1SsSGFPtcI8/7Gvm+JgSbncby9C5E19XoKo7l47k2JtuLKErypzTRlziBGYliaypS/CiOFxEnMiPC/Rrx3maUp3hTnOBBbrgD6RIzkn2NSJeYURDtQHmKgLx4D7Ki3UgKssXXUQcHQxV87C+RHGzHjUgXosVmhImMCPE0JMTLkHChMSFe1/F1voKX9TnE9hfwttXE3+kiAmsNPCw0sNZXRFNxOxfV9nP1ghwXzx7m/NlDKMpt4fixDcgf38QJ+U0Y6p3gouY+zqvv5pTSRs6e2cnlK0extFHHXWjANbNTaF4+xskzuziquIXjKts5obKbYwpbkTm2iWPHt6CuIYuG+jGyMsIpzU9E5GJKpJ8LVTmJCGyuERvgjruVLvHBAvw8LZCIbdHTVUZL8xim5ueRV9pFZJwPFTXZnD4rx+PH83z99ce4OlkTHxOOv7cXcRERxIaHk5uVwXd//YLFuUkeP7rL82cP+fs/fuSHH78FfuHLrz5j6fYcn3/xMSWl+ZSV59Pd08LcwijNrZUIvR2IiPKloOg/noh/67luaIbuFQMS4lMoLixhanSST59/wtTYOFnpGdyeW2Kwf4jS4gp0Luvz5jtr0Lqoj6comKnZO9y9fY/B3h4Ge3uk4conD+5LIeLFk8fS8/LpE148eSyVUD24c5uHD+4xNzstnQ5MT00w0N8rbaN5+OAe9+/dkfoflhbn/yVQ/ejhfV6+eMa9u7fp7emio72VyYkxlhbnmZocZ2lxnsmJMTo72hgbHebxowf09/VQWVHGQH8vt+fnpC0yK21M/zv3sLL3vfLzlSnL//u7ByzNTdPR3kpxUQF5udmUl5VQVVVFWVkZRUVFyyHr8Una2jtJSU0nKDgUccDyJdPAyJad+09wQk2bPTLK7D+myrqthzihps25q+as+mg3qzfu5ZU/vMtHu4/xP2+v55XfvomCxhXe33aQ37y1nj+t3s7Ww0q8s3EPb3ywlddWrefdD7fiIfInO6eQktJyqitrKC8roaKoiJryElpqq2hvqqOtsY7Wxjqa62tpqquhvbmB3s42+ro66WxtWYaI9g7ampqpq66hsrSM0sIiSvKLKc4rIiE+hdi4JIKCw9HVN+LyVUPOXbyCo5uQkMh44lKzMTS3R0ZejU27Zfhox0G27j/OybPaBEQmI3fmInJnLrL1kDy/f3cd//3G+7yzYSert+yVAsSb67bx9kc7lqFhzWbpFOKt9dt59YNtvLFuB2+v3cG765azFtt27iMyalk6N9TXT3d7Gz1tbYz09UlBd6BnuTr1wcIsk0PLrU0rE4rW5hZu3aqntr6F/JIqbJy9WLf1AFsOyrF5/wne+mgPMqo6yKjqsEtOnc2Hldh8WIn1e44tW7TXbkXulAamNk6kZeWSnZNHd3c3d24vMjs5xuhgH6MDPfR2tDDc08ZYfyfTI33Mjg0wPtTHzPgw95fmeHL/Ng/vLrE0t/z5mJocl75383KzlxuaKquoqqikpqqanq5uxkfHaG1uobiwSCqWS4xPICkhkZioaIQCL1KSkunq6KSpoZG+rk7Ghgalk4WVPMP920uMDQ3S29nBQE83k6Mj0vW+pblZFmdnuLMwLwWGlYzESkB7enxMCiArIDE7OcHEyDB9XZ20NNRTU11JUUEhzc2tpKXfwMzcEgMjU1w9hQi8fXFycycyNg6/QAmRkeFU15RRkJvBjbRYfAUOWBnpoKtxErUjOzi6bTWyOz5A5eBGNGV3clX1MJYXFTHTPI6lphzXVfZz7eQeTNUOYKqyj+snd2Guuh9XXXnE5moEWKvjrHccXeVNnJNbwxXVbZhqH8b88jGcjFXwtFJHYK2Bl5UWnhYaOBkoY3b+CObaslhclsP66glsDBSxvaaE7TUl7AyVsTdRRWBzDk9rLQRWWggsNfEwOYOLgQpOuidx1JHD5twhXHWOI9A7ibOOPFYaMhid2oe+0h4un9iN+tGtaCnsRfHwVnZvXc32zavZs/cj9u7fxJ59G9m0eRV7d69HTfkImmfkUZLbwxnlg5hcPYuN8Xms9M/i43QdD0tt7A3VCXE3JkniSIyPNbFiGzIi3IgWW2Kjp4zF5RM4Gp7lRoQnBYl+FCT6kRbqgZ/jNQSWV5a9EIFuRIpsCXY3J1JkS4TAklB3M2K8bcmJ9qEyI5zSlGBuhHgQI7QmzMWEQPtrRLqbU5ubQmNhJjHuFiR725Pi40CqeHklKdnbkRh3KyJdzIn1sCbO04bcUBFJIgfCHE2IcrUg1sOaCGcz0v1cKY2VkBsqoiBCTHl8EAURYm4EuJMR6CE9+VG+VKaGUxQnIdHfhTixI2nBnsT6OBDiZk6s2Ikb0f6kRPjSVVdMerQfYSIH4vxdSA0WECN2IDtCSHFCAFVJgZTG+lIQ7klhhGAZImJ8qE4OoiYlmIqEAArCPckJciIvxIXiMDdKwt2pS/IjL8SFmxIH4jxMSRLZcDNUQLTAhhA3C6J83WgqyyVY4EiAmy1+LtaMd9eTkxCOq8U1qnLTeDgzTPnNZIoz4ilIjSEjOogbMcEkB4nICvHE7aoqTpcUSRSYkitxJN7VkGiHqyR6GBJhr0OU81Uk1hfxMjpLtPt1KlMllKcEECu2IdjLAl8XY/zczHC0uIKRriYOltcYHexgbnqE6alRvvziU+AX+PVn/v7jD8sA8esvfP/l5zybX2K6vZOimCiy/L2Id7ckV+JIgqcJEU761GdHMVCfx1hbBUtDzfz10RQv53q53VvJl7f7GK0v4ocn8/z4eJ7ZtkpuBgnI8HWmINyLjrx4kkQ2CI3OkehjT4iLMUkBriz01zPdXUtnxU0mWstZ7KmhrSiZjCBPYoV2JPg4kh/lQ6KPLckiG7IC7MkSW3NDYESZxIaqYBuKvY2pCjCnSKhPqY8hFX7GlPsaUeqzDBBF3gbk+xiQLTIk3kkb98uyeOgpkRlkT2WqP1P9rRTE+pAb6UlGgB0ZQQ7cDHMhM8SJ7HAXboY5kyi2INxdj3APfcI9rxLsqkOA4wWCXC4SLdInMdCUKG8jAt30CPG8RpSPKTG+5qSGOpAV7UZysB1pYY7ESywI87qOxO0KAS66BHlcJczrOlHeRvg7aCG2VSfA8RwCyzN4Wmhgo6eI1oltXFTdh7meKgbaJ9C9KIem2n7OntrLCfktHJX5EP0rcsgdfo/TiptQV93G6VNbOKe1D3uHc4jExljYa6GlfRTFs7s5rrIdedWdKKruRV5pJ8cVtiMrvw1Z+R0oKe/H2ckQf7E9IjcznCx1iQ5wY7a/CScTHYx11OhpLqWqOBU/HztsrHU4cPAjzp47zunzx7mgq8pemS2YW+sTFuFHVFQQ1RXF5GZl8NfPPmNxepofvv6an779FqGHO2KhJz/9+B3/+PsP/PjTd3z9zReMjQ9RWlaAo5MNPmIP4uLDEfu509ndQHtnLU+fLzI53YultT6WNlf/AxH/znNZRw9lJTVcnT0IDQ6j6VYjCzOzTI2N097cwlDvIDNTs7i5ePKb3/6RMxqXCIlIxMLGnfikG7Q2t1FZWsJATzd3Fua5t7TInYV5vvzsU7796ku+/OxTaV3qkwf3pdWuD+7cXn5yOTfD6MgQw0MDTE6MMTY6THdXx3KuYGSIhflZqddhpXXp3t3bPHv6mJcvnvHs6WOplG6gv5furg5GhgeZnZlicWGO2ZkpRoYHaW9rYXJijBfPnzI40EdFeSm9PV3cXVyQNjRJBXj/lGPNTk4wOjjA3NRyAHsFhuXjyUMAACAASURBVJ4/fiSdpDx5cJd7S8uh6uqqCtJSk4mKDCciIoKoqCgyMjKoqamht2+AxqYWMrOyiYtPRBwQhJG5NUfl1FA+o8Mp9SvsOXQSBZXznDx9iV2HTrBHRpF12w/y2nsb+PP7m/jTu+v5rz+vll6sX129mVc/2MafVm9n88GTrNq8j7c+3M7r733Eui37iIpPJTunkPyCIooLSygsyKOsoIC6qnI6G+voam2kvame9uYG2prqaW2so6utmf7uDvo62+hsaaS9sZGWurplp0JpKWUFBZTk5VFeWEx1+XLFaEFBEcnJqVhY2mJmbo2hsQViSRiJaTcxNLdnz2F53t+4i427j6CseQW1S9c5deEaxvZeKGpdYf1uGf7nnbW8+v5GaTvTH1at5w+r1kunEG+t386b67ZJV5xWVppWIOKtD7fz/sZdrN+6l7dXrcHJ2Z3a2joGe/vo6+pmqK9XGv4d7O2ht7uH0cEBHi7OMzMySH97K/1d7cxMjDM/O8fg4DC3GlpJSM3ipNo59sgosn63DOt2HmPTgRO88dG+ZYA4coq1+xR4/aO9vLftMNtkFHl34y427DzAVSMLymvqqaqupaCgYLn9Ki+bzLRkcjPT6GiuZ6S3ndmxAZamR1mYHJZWu85OjHBvcZb56QmG+rrp7Gijs6ON5qYGamuqKC0pWgbW0jIa6xtobmyivbWN4cEhhgYGaW1uoaGuXmqzLisp5UZ6BsGBQZQWlzA5PkFrcwtDfb30d3cxMzHO3cUFaRh6bGiQloZ6Whsb6GhpZrC3h/npKWlgemWNaSUPMTc1KW1wWml4GhsalELF7OSENJg91NdLW1MjNdWVlBQX0tTURGFxEd5iH6ztHfAQivAPCkYSEkpsYhI3cjJJTomnpDSfhlvlVJXnIfa0x9r4MhZ6WlxQlkFu7zqObX8fuV1rUD6wgQsKuzHWOI75eXkszytwXfUA15T2YqVxBCuNI5iqHcDs9AFcdY/jcU0Bf6szBDlo4W6kiLHWHozPH8DpuiIuxsrY6slhp38CgaU6AQ6X8LbSxNlAEdsrcohszuNpqYmzsRo2BopY6MpjrqeApcFJLA0VcbfRQuSkTYDbVcQO2niZa+BmqIrndTW8jNUwU9+NyxVZhNeV8DRQxElbDpvzxzDXOIqh2mG0T+zhsooMKjLb2b35PXZuXs2ObR+wd+9GTpw4yEmF/ezZtQ5ZmR0onzjIoT3rOXViLwFeNlTkJ2Bx9TQhQmuCPc1wuK6B0EqbOF9bqbU6LcyFlBAnvKwvYqWryHUtWUI8TKRrTVlRIqJ9bJG4mBDiYUGM2IFYX0eifeyJ9rEnxM2UEDdTEvwcKUsNoaUomdqb0WQEuxPiYky4qykhTkbECW1I9XemNCmcpqIskkR2JInsSPdzJc7ThhQfJ2I9rIlxtyLFx4kkkQN5Yd6k+bpIf78ykbgZJKA0VkKmxIMbAe7khAi5EeBOmq8L6RJ3ab1rUWwADdnxFMcv5yCiRXbE+jgQJbQlxtue9FAh2YmhxAYLCRTYIXYxoyYvmfIbUWSEiYgU2ZIR7E52hJCCCCH54V4UhHtSEimkLFJAYbg7JZFCyuPElMX6UBjuTm6wM8VhblREe1Ed501RhAfxnstm7niRLQUJISQHehApdCApSMBQSw1jnQ2khPtTfjOZ+1ODPFoYIzHEl4QwPyb6Wnlxb5ahjnpe3Jvl9uQAD+fHWJropzglCq/r53HWVsLH8CyxzgakeZlw09eCPH8rbgiNSfM0JNhCk0ALLVJEpuSGu5AmsSPay4xoLzOCPU0Q2F3G180IgdM17Mx18PG0ZmlumMW5Ub744gV//eozvvvbV/z8y9/49R8/8cP3X/Pd15/zwzdf8s3HL+isriApQERVWjTVaWHUZoTRkBPN4kAdvQ2FTPQ0MNpdz8f3puD7T/jrvVFmmwpYbCvjxVQvQ3UlNGQnUJ4UQsPNOHJCBOSFCahODqIiIYBIF2OiPS3xs9Uj0d+Fqqxo0sNFVN2Mpac2jxuR3khcTLgR7k1pShgx3vbEeduSJLYjTWxPcaQn6UJzklz1KA2ypSLQiiKREWW+JuQJdMn3ukKRtx7FPvoUeetRINQl3+squV5XyXC7Qqz9BQJN1Ihz1Sc/3JVUX2t6Gsq5EezMDYk92aFO5Ee6kRlkT2qADcXxQspTfbkRak+cjwmxvqZE+xgT7H4FH4dzeNmo422vhb/LJRICLQlwvUyQx1USAi2Jl1gQ6WNEiEAfP2dtQjz0CPfSJ9rHmBixEVHeRoR6XiXQ9Qr+Thfxs1NHbHOGQMfz+NhoILI5j/01FbRObOOc8m6czC9gqq/KtSuKXL0kj6GeIupqezgq8yFGBoroaO1HR2M3l8/v44LGLq4ZyCPw0sPO8SJqWnuRV97KYYWPOCj3EUdObkb+1G7kT+1BTnEnxxS2cUxhBwqKeyguSeHe3WFupoVhb6ZDuNiJ7z65i5e9MQEeNphfO4/AxQwfkR0ZWRGoqctiYHoBtfPyaF87y4eb3kZe8SBHju3BxsaEO4sz/PL9t/DjT/DjL/S0dbAwNcXj+/f45Yfv+O7br/j+b18DP/MrP1NUnIuvnwAHR0ts7U2wtTXG2dmc7OxESssyKShKo6m1lIhoH6LjxP+BiH/nkZdT5Pw5bYIkwcTHJtBUV8/MxCQP7txlcnSMyZEJbtXUcejgMeQVlLmgfQ1HV2+CIpNJSM2io6OLprpbzE9P8fknH/Ps0UPuLi7w2csXUhv0Zy9fSC/pn754zl8+fsnThw9YmJlmZHiQ3p4uurs6GBzoY3Cgj67Odtpam+nsaKO3p4vRkSHGx0YYHhqQZhz+d4PT/Xt3mJ2ZYnRkiL7ebnp7uhgfG+HO7UWGhwYYHOijv6+HhflZnj97wtTkOJ0dbUyMj0qzDl98+onU/bASql4Rai3OzvDkwX1pJuLZo4fcW1r85+73LI/uLa9dTU6MUVSYj6/YGycnJ9zc3CgoKKC4uJia2joaGpupvVVPbl4Bzu4Cjh4/yRlNXXyD4lDV0EVR7RLndIxR07zKweOqrFq3gzdWb+KP76xj1Uc7eeW3f+YPb6/loz1HeOXVd/ntm2v53Tsb+N3bm/jz2p389u11/PGdj3ht1Xp2HZQnPiWTW3XNVFRWU1RQTH5eDlUlJbTU19LRcIumW1W0Ntyirametn/CRG9nG8P9PQz3ddPXufwEv62hgYbqamrKloPZBTdvUpidTWl+PjmZN8i6kUnWjUyio2OJiYkjMiqOiOgE/IIi0NY3ZfuB46zbfpAtBxS4dN2Wy2bOqGobc+aKGZv3y/On1Rv47zfel04cfvvWGn7z5gfSdaYVYHh9zWb+/OEWXl+zWZqPeGPdLt5cv5O31+7g/Y27+GDDDt54ezWaWheJj0+ko62d/u4eJkdHpJfdsaFBBvr6l0Vqw/9sS5qeYLi/j97uHoaHRxkemaCzZ5CcwnJuFlcRn16AnpkD2w8rsvngSdbuPM6rH+7iv97dzNr9J1m98xirth9ml6waG/YeZet+WfRMraiub2Z8eo6p6VkGB/vpaGkmJSGWYH8f8rLS6e9oYnZsgIXJYRYmh1mcmVj2Q3S3MzrQw8zEKAM9nXR3dSxXBzc30tbaTGND3TIUlpTS3NhE/a06KssraGlqpr93+XV0d3bRWN8gnVakp6YREhRMUcHyqldLUzPT48s+jYmRYSZGhpmbmmRmYpy2pkaa6+vo7eygs7WFno52JkdH/i977xUVdZ6u+5//2b3btkVRwJxzjphzzglFRQVFAcmZKmJBUUAVFDmHIuecc845qKCItqntoN223TPMzJ7Ze858zgVtrb3XWet/NZdz8b2pi/rVgqq13uf7vM/zUQamR4cf/481pc9U689Aut7Ojv9HRHx+797ODprqaqkoL6WqspzCwnyycrKJT0xA7O2DhY0tQhdXAkKC8Q3wJzEtiZTUBGrryqgqzyMoQMzta2cwvaeN/o3TXD21hyM7VrJr3Ty2r57FnrVzOa65lIv71qF/cS9ah7exetEsVs5XZ83Cmexas5CbRzZhcn4nNtd28+CiJltXz2fnhiVorlvI9ZObML2+m/tX97Bm6SxWL9Fg3fI53NM+iMTqKg76JzC/vo+rxzaxdf0Stq1fyqFda7l4bBNLF6qxdJEaq5bNZt2q+axZMZeNaxdx7+YxXC2vcPviHjauXMDmVQvZumYh21bORP/MJhx1D3Fg82I2LJ3NhqVzWLd4NqsXzmLlgpns37SMI1uXsWS+OjPVpqEy5UvUZkxh164NLF40F3W1qSxcMBu9W1pcuXCURQtmsWHNMq5rnYZXC4jyc6Krchpb1i1n/YoFaG5YgcTuHsEiU4LcjQn3ssDDWgcHwwsYaR/Gw+oWvo4GhHlawrdzSQpyI9LbYYIL4WFNtFRIlI+AULENQa5myBwM8BUYEisVkBPlQ0GcH9nhEpL9XZDbGyhFRIynLeHOZkS72xDlZkmkqwUJXkIiXa2IlwiIdLUi0tWKBC8h0SIbkqXOJHgJSfASkuTjhMLTgVgPO6UDESe2J14imLi9Ftuj8HQgQepEjKc9cV4CcsN9qEmLJMVfRKCLOUGuFkRK7ImVOqLwdSZe7kaQRIhcLMTGUAcHE13yEkJICZcS4GJBmKct4SJrosU2KDxtSPSyIV0mICfAhRy5kDRvG3KDnCn8vYUpJ9CJTJmd0oXI8HMg3tOKaJEFoS5mZIZIqC3IINpPTLTUjRxFGH/68RV1hRm0VxXysLOev//xAx11pZTnptBeV0p9WT6tNaXUleYx3NtCfloc+amxFKTFIXe2xvraSeTmN8iS2ZHna0es4x2i7HSIcbhFiKUWTtp7cbq+D4nBKcKd9IiXmBLpYUyA8C5SW128HPTwtLuNp+AuCWHueLmYEhfhTUVJBrXV+aSnxzE01MXHX35k/E+f+Ot//JH/+Msf+Mv4J/7+H3/g47tveNrfRl5CGKlhXuTE+DLWU8Ov3z7mv/74js7GMob723nc08q7p4O86m+mLDaAvAAX6uMDKY8PQSFzJ17qSrCzBSlyNyLdrcgMEJHh70JWoBsKbzvCRBaIfhcRWVFSIn2E5MTKiZA5EhMwkWn57c0jhtvKKVAEEuRqQVaYJ8lSAfmhbsS6GBEj1CPby5R0t/ukudwhw1mXNCcdkhyukGivRYpQmzSn66QItUm0v0qCgzaxdlfxuX+SQPPL1Ci8eFafSWtWGANNlcR6WRHvZUmM2IRkXxuyQ5xIltuRLLcjNciexEBb0sKEJIXYEyu3JNDjPl7C67jZauFmq4XY/iq5CnfiA22I9jUnxNMQkZUWQuOzeDncIND9HlLBDfxddAnzNCDS+wFhngb4u+jibX8NT6uLeFteQGJ+Bl9bLTwtLiG20MJa7wQXD67mwsG16F7az+3L+7l2YTeXz25H7+Zhzp/ejObWOdy6vo9bWtu4fm4993T2wHsN+KDGA+NTaN/YzcFjK9l/dBU7Dy1Dc/9Sdh1eyf7jGzl4cjP7j6xn94HVrFo/mwfmN3ARmSFyM8NXYofA6g63rxwjLdqPSD8RuckRCKzvIbA3ROxpy02987jLHLBwMmTbwXUs3TiXS9dOcfzUfkLD5KQlK7AyfYCflxejg4/48OYd//HpD/zjr//JHz/9wt//+h/859/+zD/4T/7wx4+0dtRTXJJDcmo0Em9nxBIB+vraCB1NCQj0ICs7BrGXHV5SewJDRGRkh/9LRPwzT1BAKDlZ+bQ2t9HW0s7o8AjPn47y4fsfeDw4RHFhCcmJKaxetQFbO0dsHUSYWAhQpObz9vtPEwNXexvPRoZ5/907Rh4O8fTxI2WL0ed8wYfvv1PmCn758J53r18xOvyY7q4O2lqbaWqsp7mpgfa2FtrbWmhqrKe2poqiwnwaG+ro6e6kt6dL2Zf/7ts3Srr1q5cvePpkmL7eblqaG5UuxtMnw7Q0N9LZ0abMQzwfG1XWu44+HVHmN8Z//cQffvnILx/eK7McTx8/4unjR8q2mVfPx3jzzQtejj3j6eNHPBro59tXL3jzzRivX33D40dDZGdl4C5yRSQSERUVRUpKCmlpaVRV19Le0UVJaTnhEVE4i8SYmNtgaumEk5svew6c4dipq5w4d4MtO4+ybst+Zi9exxcqs1Gbt5Ivp81FZdYSNBat4cvp85isvhCVOSuYsXgDi9bvQ23JRv739PlMmbmUqbMWs2ytJrr3jAkOiSROkUBWRjb5eTmU5k/kIOrKiqkpL56oOq2ppLG2iqa6ajpbGhno7qC/q52u1iY6WxppqK6gqqiAsrwc8tNTSVPEkhwTRbIihsKcTBJiYwiS+yERe2JlZYOrmxgnVzGGptZY2Lty/MJ1Nu85hvri9azddZxFmw6gsmA9k2et4ku1RUxfuEqZiZiksZCvZy9BdcHKCbflv2UkPoev56zcxMxl6ydEx9JNqC1Zj8aidcxZuo6ZC1Ywf9FKtm7bhYODkPzcPOpqav/bgDzIYG8f3Z0TULXejlaeP3nM67ExHg30TwDnqmspLasit6CUlMx88srriEstICWvgvtWLqgv3cCq7UdYueM4i7YeZonmUaYv28Lk+auZu3o789dsRX3hKmYvWc15rRu4uHtSWlbBkycTbUbN9TVUFOfTUF3OQGczw/2d9Hc0MdDZzPMnj3jysJ+O5no6mut5NNBLZ2sTLc2N1FRXKhkRDfW1FOTnkpeTS1lJKYX5BeTn5lFZXkFjfQMtTc10d3bR39tHU0MjleUVZGdmoYiNIzc7h462dgb7B5Tf48+guc91rRUlxROwvt/blOqrq2hvbmJ4aJCxJyPKFqfPoLm+rk6629voamv9H1Trh/19DA8NKp2Lh/199HV1Tjggv//OS0qKKCwuIDc/h+DwMJzcXBF5igkICSYxNYWM3HRKSvNp72ggItSX2zcvcOrIDqwe3OTq2X1ond7DmcObObhtGbvWzWXvunkc3LyAw5sXsm7JLNSmTWHpwnlcOneazevXMEPlK9SmTube6e3YXNvN0e0rmKsxDW2t8+zYuoFZaioYae9mz+ZFTFeZxKXzp9Dcsp45M1Xxc7iJh9klbG8eQm3aZDS3bODIoX3MVJuK+vQpbNm0lksXTnPp4hkuXzzLpQtn2LZlA7M0pnFw1xpmqk1l+ZIFXLl0Ds0tG5gxdRLqqpPZt2kRGqqTObxvF1cunOXKhbNoXTiDuqoKqlO+YtXCmUybMpk9u3eyc4cmkyZ9weTJk1BR+ZozZ06xbetmFi9ewOJF89muuZXDhw6wec2XdFVOw8VanwVzZ7J7xzauXDrPLDVVzh3ZRYi7Gd4OeoRJzPF3NcTbQQ+zmydwMLiEk/FVZML7xPk5EufnSLRUSISXPeESOyK9HYjyERDhZU+YhxUyBwM8rfTwExoRKxWQGS6hNCGA6rQwIkSWBAiMCHUxI1o80b4U5mRKjLs1FWkxxHrYEe5sQbxEQLRoIiOR6utKnNheKQ7S/NxI9HYkys2aBC8hGf7upPm5kSx1JlnqrBQYST5OpPqLUHgLSZQ5U6oIJD/KlzhvIRGedhPCwc8Fha8zCXJX4nxdJhwIgRnuDia4WhsQIhGQGiHDy9ZgIhfhZkWMpy2J3vakyiach4JQNwqCXMjydSA/0ImSMBHlkWKKQlzJ8xeSKbUl0cOcCCcDolxNSPV1JEBoQn6sP62VRSiCfcmKCyMzNpTnA+1kxAbSUVdCS1UBLVWFJEYGUJ6XTn9HA3XlhdSVF9JWX8nIQAcNlYUUZyWTER9JcpiMLH8R4XZ3CbW6RbLImHSxCQqhLr4Gp7G9uAW7S5oEmF0kyvE2AVbaBDncJtHXhnipNTL727iaX8HR9BLOltfwcrrPTa2DXD67lysXj+ItERIc7MPjx9386c+/8Otv7/nLXz7xt7/9gffv3/B8dJDM9BiG+htobywkNy2UgvRwPnz7kJejPRTkJJKfk0pmWiLZyQk86+vgx4fdtKZGUxYgIlNsT0NGLB1lOYy2VdOan0SSrwsRIkvixLb4WukR5GhEgtSBwlhf8mN9KYoPpDwtnLRwb/zcLBDZGlCYEUV7dT5//OEZreVZlKSEkRzsQVG8PxlBbhRHe5IosSDd25xsbzPiBLdIc7tLuqseWe53SBBcQWFzgWTBFdKdr5PqqE2SwxXi7a8SZX2ZQJNzKBz1yPN3IMHdFF9LHVor8kn0sSVZak2Y011ixA/IChYoQXMKmQXx/taESybchQD3e/i46OJufw2BxQWsjE5ice8YAuOz+LnokRBkS4yfBX4utwnxvE9SkA2JgdZES02I8jEmysuAcLE+ISI9Al1u4e+kg9zxOjKbi3hbnkNufxUvq0tIrK5if+8MWkfWcfnIBk7uWcWdq0fQ1T7C2eOb0NHeh/blXezbuwgd7V1onV7L6QMLuXNtO7rXd6J9aSu3bu5F+9pObt09wqVrezhzSZNDpzey7/ha9h3bwN6j69lxYBWbdy1h8Wo1Dp/WROf2aYqKE0mK98faRAeB+V2crO7TVJFDZmIo4SGehIZJUCQEc+byYTwDXDl/4ySHz+9m3ylNPGXODD7qBP7K0+FBTh45SKivH486e3n/+lv4O/znn/6iXCl//GgI+C9+/vgDTa01KOIjePf9c0rLc5AHeNDaWklVdS7VNXn0DzRQVZuDp7ctljZ62Avv/UtE/DNPb3cf/b0DEzewnV28ffmKZyNP+PXnj7wYfUZ1ZRUxUbE4ObpRUlxJcEgkCclZtHUO0djSzaOhx0pK7fdv3/Cwv09JeH71fIwP33/HLx/e88uH9/z0w/d8+P475ZA+8nCIwYE+pRvR1FhPR3srvT1ddLS3UldbTXpaCjXVlfT2dDE02M+Tkce8ef1Sucr0GUj34vkzenu6aKivpbmpgb7ebh4/GqK5qYHurg5Gn44og6mPHg7yfGyU52MTImf810/8+Q+/Mf7rp/8Bm3s59kwJ4Opub6Ovq5PhoUG+eTaqzFCMPRmhs7WJ8rISUpITcRe5YvzAEB8vb6qqqqivrycuLo7YWAWVVTU0NDSRm1dAYlIKisQ0LGxcOXtZl90Hz7Jy/S6WrdnOes2DLF65lTlL1jN9znJUNBZPiAiNxUyft4IpMxczWX0hk9UXsvvoRa7omrDj0DnmLNvA7KXrUZm5iK9nzEdj/nIOHjuDmaUdCQlJFBcWUZSXS3FeNg0VpfT+3ljU1lRPW2MdbY11dLc1K0XEZwFRXpRPUe4EXyI/K52M5ARS4mNJS1SQFBdNTHgIkaEhxERHInRwxN8/EP+AEITO7ti7SNC5Z8a5a3dZvnkfG/edZtGGPagu2MCUuatQXbgGlbnL+FJ9AV/NXKQUCtMXruJL9QVK12HqvOVoLF3HovXbWbZ5N0vX72De6i1oLNuI+tINqC9ez5xl69GYv5zVG7axYvUGHjwwQREbR2lJEd3tbcrb9sHeHno7O2hualD+j3s62nnY38fY6DOGBh6Sk5OHt48fYZFxiCS+RCVkEZGYjbNXMNfuWbNK8xiLNx9E87g2yzSPsVTzCEu2HGDG0k2oL93AovXbWbRmK7MWr0Jz935Ent40NDQw0N/L6xfP+PWnH/n+zTe8ejrM2ON+2uqqaa6r4sXTx7x+PjoByOvppKmultKSImWYOiQ4kLTUZGprqigrLaa4sIjS4omq19rqGjra2ifqeZuaGRoY5NHQQ5oaGikrKaWkqJjc7BxysrJpqKtnbPQZjwcHlCHpzytNQ329FOfnMdjbw5tvXiirm+uqKunt7FC2LX126pSioLmJjpZmZTh7eGhQ6QB9XoH6/Lcf7O1h5OEQ1VUV1NRUUVtbTV5eDjFxsSgS4klOTSEqJpKSsmKKivPIyU0lMtKfyxePcurYLs4e38nJQ5u5cHwHOuf3o3N+P+ePbOb4rlWc2LmcE9uXsWyOKlO++gIzYyPGx8d5ODTI+Pg4LU2NLJk/h5nTVbDTOcC8mars3r4ZgKzMdObOmo6F3kkO71qNmurXAPj7SZmlNhWp/TXkjjdxvH+C6VO/Qu7nQ2tLMxozVNBQm0qAvy8Ara3NtLQ00drSjIW5CbM0VJmlPg1LcxPGx8d59HCI8fFxWluaWLZ4LhrTp6Cu+jWtLU2Mj4/T1tLM27dvGR8f5+De3UxXmczUr7+iuamR8fFx1q5Zxb//+7/x5ZdfACCV+qChMYPNG/6NoMAA2ttamT93Fl1VU7lx7iBzZ6mTm5MFgOaWjcybpUaopxm+jgYkBDmSGOhMqNiC+1oH0Du/mwfXjuBpo4vE9i5edvr4OhoTJLIkSGSJn5MJcmdTQjys8XcyxldgiL+TMVFediQHupEW4kFmqJjMUDEpcheiPKyJdLf6f0REQWwgHTWlhLhYEuluQ7ibFbESB9IC3ImVOKDwFhIrcSArRILCW0iQoykKbyGp/iLifRxJ9psIUsf7OBLjaU+izJn03+nS6YEe1KRFkujrSrx0AjJXEOdPor8bEZ52E26EvxsBYgeM9a7iamuEk4U+fq5W9NUVEia2I9TdmiixHYkyAZkBruQEuVIQ6kZJpJjiCA8Kg11I8jAjS2ZDUbATxSHOFAY5k+PnQIK7GSH29wh2MCDJR4jTvauk+LvTVV1CVkww5WmxRHg5o/B3JylYTHFyOPmJochcrYmQiwn2caUgXYGXiz0+7kKykmP49sUw/OMv8I+/0NNcQ01eKsl+roQKjZCZ6SA1vorM+DKhtjpECm8hN7+I1Pgs4Q43SBQbkiAxJsbdiHBXAwKEd5HZ3iLM2wxbo3M4Wmpz49JeLp3eybbNS9C7fZGmpjL+/vc/8re//cr796/49PO3wF/4w09vaK4pIjs1irqaXJ6MtPJ4qJ7hwToe9lTy45sBelpLSY0Por4ij8KMeHLiIxioL6WnMI1sX1cqQz2pifShQhFEeWIoT5vLDMgVLwAAIABJREFU4OMrRptLac6MJs3PiTAnY5405tNfkcZAdRa9FekUKgKoyoyivy6P3Dh/RrprGXvYwkBbFc3lmeQkBBPkaUuETEiYlw2ZEWJKFN5kBQopCXcm28+SSLvrpHvcJ9NDnwKp0cTakq0WScLrZIr0SHe9TbLjTRKENwkxv4zU8AyRjndJldoQ7mKIv0CfjtpiQt1MSfSxJtz1HuGuBkRLjIkUGxHrY0ai3JoYmTkhHgaESowI9zEhzNsYf5E+LtaXMNE7hK7WVmzvH8PP6RZhnga4mV/AVv8ogSJdkoNtCZcYEiMzJVpqQoS3AWGSe4SI9PBz1kFqfxUvm8tI7bTwsjiP1E4LieVFvKy1ERqdQ+fkJnROb+XsvlUIzK7jZHOb65f3cv/OCYyNzqN1aSdG945jfOcQp/YvgI/T0b26DcM7B7G1OI/pg1PY2V9F3+A4128f4NSFrew5uhrNAyvYsncZqzUXsmTDLLT0zmDtZISO7jkGh5qoKs/g7s1zSN1s8HaxIicpnIRwGQZ6l9C7fZ4tmsvYvHMFu49sIiY9BA9fAScv7cfQ/Da5hcmMPBlA59plvNxd6GpqgP/zX/z1t0/84y9/4ref31OYk0FasgLDe7qEhPjS199OdGwQQSE+vPn2CZ8+fUt3dz2lZRk8Hu5gcKiF5y8GGBhsxEVkgYfYBlOLm/8SEf/MExcXw9DQACXFhfT2dPHdu7e8/OY5v338mfLiIrLSUnFzcqa6vIK+zl5a6pupLquis6WLlvpmXow+Uw7UL8ee8c2zUd5880IZnv7x3bd8fP+jspXpcybizTcvJlaGfuc/tLY00dhQR1VlOQX5uZQUF5KdlUFBfi71dTV0dbbT29PF8OOHvH3zih++f8fbN694+c0zXr96zsOhPoYfD9Ld1UZjQw29PR2UlxXR1FhLR3szo08f093VRmZGCtVVZXz37jU///SeXz995NPHX/j1l0/89ulXPn38hQ8/vufd2295+/oNT4ZHeDI8QkFePrHRMTQ1NPLqm5e8efWaD+9/4OP7H2lvbiIqLJSQAH88XN1wcXImOzOL8tKJCs6ujk4y0tIJDg6mpKiY2tpakpKSiIpWYGguYN+xy+w4cJadB88xf/kW1BeuZfHq7cxZtgmVWctQnbuS6fNWMW3OCqbNWcHU2cuZNGMh/2uSGjp6Bvj6h+Hi4cM1XUOWrd/OVzPmMXPxWqbOXvp7U9M6HBzdaGxspqqslPL8HDrqq+isq6KrqYGGqipqikuoq6igo6mJ/s5O+jo66GppoaWhnqqyUorz8yjKyyU/O4uMlGTSk5PISkslNzOD9OQk4qIiCQsNJjw0grCwCGS+ATi5ivGUBmBm68z1uyZs3HWEBau2MHPpRjbvOzNRSTtvOVMXLEdl/jK+nruEKfOWorpoJaoLVvD17MUsXL2FGfNXsOPQaa7rm6JnbMOlm/fZtOswi9dqor50A9MWrGbuyq3MWbaepWu2oDF3IUdPnsHDw5P0tBSqyoqprSilrDCP2opSWhpq6WhppK+3m76eXgb6Bmmqq6errZWx4WFGB4eoLipG7OKCs0BIeFg0RibW3Lpnjp2bLzpGArYfu86ctfuYv34vRy7psmbnMQwdPNl1Shv15VtQX7qJOau2Mm3+Cpat386GrbsQe/qQnJxMbWUF/V3tDPV28eLpMH2drQwP9tFSX8Pr56PKauHSkiKqKiqVDIi8nFwiwsIpLiyit7ODsqKJNaWKsnJlBqKooJDK8gq6O7t4OvKEro5Oujo6aW1uoaqiksL8AkqLS2hvbWPk8TAPB4d4/fIVw48e09fTy+iTp/T19FJWUkpleQUjj4d5OvKExvoG6mom4HY9Xd28fvmK9tY2OlqaeTTQT0dLM7WVFUqh/Rk893hwgLEnI8oVqM+cic/Co6mumsaGGhrqaydWmwryyMvNpqS4kNqaKuqqyqmuKMbYUI9rWqe5dO4QF07tYf/OVezfsZwz+9ejfXw7dy8dQufMTs7tXcOF/Wu4dGAt89SmsG7VcgDMTR4wc8ZUliyYy/j4OAI7W6ZPmcT5vcuYOUMFNxdHAMbHx5k7awZ7tq3h3NEdzJ01QykiZmtMQ+58G4mdFnb3j6A+42vkflJaWppQmz4FDTUV5H4+AGioTWWm+jQ01KYyW0OV2RqqaG7ZAIClhSmz1KaxbPF8Hj0cJDMznZlq09CYrkJrcxOtzU1oqH7NzOkqtLY0U1VZMSEiJk+iuakRgPLyMiZN+oIvvvjfAHh5SVCdPg01NVUCAuS0tbUyW0MNQ53zrF4yjzkzZzA+Pg6Am4sTszWm4+N4nxBPCzwFd4nzdyIv3o8gDwtczHXwsNHD3VoXX0cjpIIJp0Hu+IBgN3OEBlcw1zmF1P4+cscHeNncJcDZhEiJLf5Oxkis7yCzu4efgwGxEjsSZY4kyhyJ8bRVZiGi3CwnmAohXnTUlqCQORLrbY9CKiDB15FEPycS/ZzIDpcoX08PdifRz4lIsTURHlYEu5njJzQiXGJDmIfVxNDv5UCgiwWRHnYUJwQT7ysiTuZMXXYcHaVpJAaKCHa3IN7fmTi5C+52D3Aw08dCX5ukUClZ0XIa85PxF5gQIbIm1deVCBdTUqQCiiMl5AQ5kxvsQlGEB5lyBwrldsQJblPgZ0tJoIACuQO5cgEhtnoEWeuhcLciRSogVmSN1EyX7Eh/MoIkKDxsiXA2wd/mLtEiC/IivAlwfIDU3pAYmSOeDoY4WdzB09GciABPPISWPOpu4T//8BPvXz8jPyWB1ooi+uvKsNPXpjQplEAXc6S2d/AX3iPE5T7BjnpEuOkT721Cqq8lid7mxIlNiRGZEOZ4H7m1Loa3jhAT4oy16VW0L+1n0/oFnDixB/9ACYXFGbS31/Pm5Qijw73UlmTzpKeBn18M0lOVQ22ugu9fDfLh3TB/+fUlH94O0tuQS2tZPPX5kaSGOZMVKSJOakVygANx3pbEe1lSEO5GTqAjaTJbKhW+JPs40JkXx3B1FiM12fQWJZIXIqKrMI6PT9pozYulKE7G44Zc0kPFJMid8XcypjYnluLkUOoKE8lNDMHD3oDYQBGxIR7EhIhQhLiRGOxCrJ8d6SFOJEotSPAwINnTkFihDsluuqR53CVdpE+a213SXO+R5m5IuocRKSIjElwMUbgZ425wkcxgEV0VKYR4WiF1NaazpYowmT2xMluCne8R5maEXKhHkMs94n2tifR8QITYiCCXu4SKDYnyMSbS+wGBbncQ21zCweAElnr7MbuxE6n9FSI89ZFYX8Ti5m5s9PbjJ7xOor85iUGWxMlNCXbXx99Nb2KdyU0PH4fryJ1vI7bWQmythcRaCx87bWRCHSS217C+c5Tb57Zy89wWzO4cx1jvOIZ3jmNhcomrWrs5fHA1V6/sxOjuIU4dms/Vc6txsDiNs/V5XG0vIhJoYWVykvt6Bzh0cDFbNGehuX8xm/cvY9WORSzetoB5G+dy4fZZ7pje5ujp/Tww0UMRG8ipwzvpbixnsLUSC31tMmL9sTW5iZH+BY4f28yuvSvZuG0+evfPc0n7MPsPb0b3zmVGx/p59qyf0FAZqUlRPNUe4fWLx3x8/5qGmkIk7vbcvnEOrYuHMNDXwkBfi8T4YOLjQxgd7aOhoYSKsiyejnSTkhSOt0RIQV4SAXJ36moKiI8PobQ4nZaWin+JiH/mOX78KDGxEeTl5ZCdlUFuThZ1tdU8GxmmvbmJ6vIySgsLeNQ3wOijYR73D1Kcm092ajojgw+VrUvfvnqphLB9ZkO8+eYFn376wG8ff+bTTx+UVtS716+U4eXRpyOMPh1ROhHlZSXExkQRFxtNakoSZaXFdLS3MjL8SBmy/ky3fvnNc8aejfDi+VMGB3p4ONRHR3sz1VVlNNRXk5uTQWlJAa0tDTwc6qOluZ6S4nz6ejv59MsHxv/4Gx9/+plPH3/hl58/8uHH9/z0/gO//PyR9z/8qByuBvsHKCooJCUpmZamZr55/oLnz8Z4OvKEH759y7ORYSpLS8hMTSM9OYWIsHDyc/PIycqmvLSM2uoacrKy8fX1xd8vgMLCQgrzi/CRyrESeHBVz5Qb9yy5rm/Bpt3H0Vi0DrUFa/hKbRGTZizka40lTJm5VCko1BasQXXuSiarzWfhkpXY2gmJik1EHhyJUCRj5+GzTF+whq9nLUNl1jLUF6zkxNnL5BeUUFdVTWdjHZ11VbTXVNDVUE9T5YSIqC8rp72xkb6ODnrb2+lqaaGtqZH66irKy0ooLyuhpLiQvNxs5XclKy2VvKxM8rIySU9LITE+ibi4eCKj4ggKi8TWwZU7RuacuqjDvuMXOKV1mzXb9rN4/S6+0ljClLnL/n9FxL9NncWKTbu4byHAysmTG/qmHD2nzZqte1m8VpO5q7cxZcEqZixcy9TZS5i1eBWqGnM4ff4SwcHBKOJiyMtKpyB74tRWlNDeVEdLQy0tDfV0tHXS3ztAS30z7Y2NDHZ08mxwgB+/ec6LR0PkpaaRmZqG2FOKs0iKtbMPWw5cRGPlHjSPX2fdrlMsXD8Rtj5xzZBbZs4s3Lif1btOsnDjfpZu3s/KzXuYvWgVW3bsIzMrj/TUNHy9vchISSY0MIDC3Bx629tpa5qooH32dJTmxiYK8wtoaWmjpaWF+to60lPTCA8NIzczg4aaasqLJ1yIxPgEIsLCCQ8NIzY6hpKiYro7u+jt7qGnq5vG+gZKi0soKiikqqJyIlTe3cNAXz+93T30dvfQ2tyiXIUa7B+gqqISP5kvI4+Hef5sjL6eXjra2qmurKKirJy+nl7aWiZqgD+zH2oqyulub+PRQL9SRDx59JAXo095OfaMsScjSoHR29lBe3MTzfU1NNZWUV9dRV1VJbWVFdRVVdJUV0tbUyPtTfV0tjTg5mjLNa2THNqzkROHtnJ0/wYO7lrJwa1LOLx5IRf2r0Pn1A6uHdvM1SMbuX5kE6pTJmFseB8A1SmTUFedgoaqCmbGRpw/fYJpX3/JxhWzUFP9mkcPh3BxEjA+Po7+nVvMnaXG2SM7mD9HHYAAuYyZalOx1j+Cue4+rPUPMUt9KgH+MlpbmpihOpkZqpPxlXkDoP67MzFTfZrShXBxFgIwW0OVzWuXMFNtKmamDxgfH0d9hgrq06fQ2tJEa0sTM6dPYeZ0FTIz0qiqrEB92hTUpn5NS3MTb9+8YXx8nFMnj/PV5EkAeEo8+fLLL/jyyy/wl/vR1trKvDkzMdG9gsaMaejf0WV8fBy5zJbhx4+YraHKmSM7CHQ3JTVSQrbCl7hAF8K8bJC7miC2vYOz2Q1EFrdwt7yN84NrCO5r4XDvMuY6pzDWPoa17jm8bO4isb5DgLMJoe6WSO3vI7G+g1xgOHHsDUiRu0ywEcQ2hAiNiRZZEelqgcxGH0+L2wS7W9NcWYDCz5k4mZBob3uSA90oVMhJDnQjViogJUhEdqQ3cTIhgS6m+DsZI3d8QKCbCSGeFgS7WxDiYUm42I5AFwvkQnNCRXYoZG7ESV2pSI2gKT+B1FBPYmQCEoKcCfW2xcfZEkezewSJBYSKhdRmx5Mb5U+8txOxHnakSl2IdDYnRSqgPFb6+/GmMNKDJC9L8qQWpLneI9fHnJJAAZle1uT6CQmzv0eC2IokiR0Zvk4ke9kT6mBIcVwQOUEeJIrMiHUyIlNmT7zYnABrPbKDXVF42yEyu4mV3gV8Xc0Jkzrh42pNuiIMRZgf//XHn3kz+pAQH09G+7upLcohKUxOV20JeQlhRPk5426ti7vlTbxsbxIuMUEhsyJBZk2MxIwokTGRbiaEOxkTaHcPZ1tdBNY3OX1sC2fP7OKO7iVq6orp7mnhzbvnFBXmkJwQRXSILxFyMQUJIVRnRJMX4U1ZYiBxQWKqi5KpL06mrlBBS3E8yQEO+AtvUxDpTG6IgCRvYzL9bUiRWZAT7EBdmh954c5EuRlRFO5OjLMRhcGu5AY5k+3vTHagCzEiM6oS5aQFuBDjaU2Q8wOyw8VEe9tTnhJCpMSWSG87gj1syIjxpTI3jrggd7ISAwn1dSRU7oRcYk1csCspYa5khLsS5HyHQLtrpMtMyZIakyM1IVWkT5xAhyjb6yiEuqSIjEgTm5HuaUmatw1J3vYEORrRWJBAVpwfns4PkEmsqKvOoLwgDj/n+/gJ9FDIrFHIrImSmBHjbU6YuxEKmQUKmQURYiNCRHeJ9n5Asr8FcT4P8La+jM3t/TjoH8JPcIVIT33kwmu4mZ5GYn2RUHc94v1MiZY9IEpqRIDoDgGiO4R7GxHkoY/M6SYBIv2JtiaHW0gFN5EKbuLjcB0Pq8tY3znM3ctb0TmzAb0r29G5qMl1re3cvLafY0fWsG3bPA7sW8ata7uwMjmJk/VFHMzP4mxxHkez05jp7ePOVU1uXNzMwT3z2b17AQePr2PHkbWs3b2UxTuWsHDLQq4bXuPslROER/ljZnGPi2cPYW9xn+7GcoIkQtoqsvnl7TDudve5cfkgp05s4fy5nZy7sINV69Q5eGQT9kIjgkIk9PTW8+7dKD///JqfP7xE5uOMi5MFPl5CIkK8cRYa4SW2JsjfCS9PC8yMtYmJkvHsaQ/v3o7w/ocx2lrKyclSMNjfTENdEVkZsQjtzfCTiqgqz8PDzZ7IMP9/iYh/5tl/8AC3dG8i8fYiIyODpqYmGhsbKS0uoaKsnN7uHh4/fMSrsZc8Gx6luqyK+GgFiqg4nj4e5pcP7/nw/Xe8+eaFEjD130XEH375qKRAf3YgXr94zsuxZxMhzd+hcp8hcTXVlYSFBhMaEkR2VgblZSX09nQpAXTPRp8w9uzpBOZ8bJTRpyM8G33CQH8vA/29tLe1UFZaTFFhPinJiZSWFE3cOPd2U11VQXNTA69evuDXTx/59dOEcPj408+8/+FH3r5+w7dv3vLj9z/w3bfveP5sjM72Dupr68jJyiY1OYXqyirlYPX44SN6u3t4Mfacb56/oKmhmaqKahSKBAoKisjMzCY9PZOoqBji4uLx8pZibmZNVHQsJcUVuHl4Y+/mw1U9U85du8eJS7dZvfUAs5ZsYPbSibrW6fNWMWP+aqbPW4Xq3JXMmL8ajUXrmD5vFV+rL+D/+2Iyp06fn3gvFzFhinSu6D5Adf5qJqkvZurs5ajNW8milRuJTUimoa6envYWmivL6airobOxnuaqampLSmkor6CtoYHe9naliGhvbqKprnbiVri2mprqSkpLiijIzyU/L4e8rEwKc3PIz54IbiclJJOQkERsXCLh0XH4BYRjaiNk96Ez7Dx0mks3DViybjuT1BejMmfFhIiYvwKVecuZPHtCVKj+zoT4evYSps5eyrrtB7mub4b2HRNOXbrFyYs3Wb15L5NmzOdLjcXMWr2VJRt2M2P+Cg6cvMADc2t8pL54enoSGxNFRkoimSkJ5KQnU19dQXd7Cy0NtdRVVdLX08/TkVEeDzxiZHCQR909DHW088M3z/n03bf0trROZIOKKrBxEHFF14S9p26wdvc5jl8zZscJbVbuOM6G/edQWbCBzYcuMXfdXlbsOMFXc1Yze+U2vtJYwoYdB1myejPnL2nj5CxCLg8gPDQML08JQQGBODkIMDZ6gIuTM82NLWSmZ+HvF0B5aRl1NbVUlpaRk5FOTkY6JXl5VBYXU1s5kXPwlcqQiD3xk/kSIPcnLyeX7s4uZS6itrqGwvwCCvMLqKmqnhj+f197+uwwdLZ30NzYRFlJKd2dXfR0dRMfp6C9tY3e7h66O7sYGhiko62dyvIKmhubaG9to725if7uLtqaGqmtrFCKis9ZiLEnI7wce6b8vY8OP2Z4aJDezg5aGuppb26gpaGWprpamuvrlELqc76it6OVkvxsrEwNOH/6AJqbl7Nn52qOHd7MqcObOLF7NXvWzebo1sVcP6HJzdM70T62lSuHNjFtyiRkPl4AqHz172xdOR8NVRXUp01h+pSvWDxrGtNVvmLLxrUA7Ni2ieysDLKzMpgzcwazNaYzd5YaAIH+vsxUn4rprX0YaGtirLMLjRlTCAzwpbW1GbXpXzN92mR8pRPPa2lpmlhnam1GQ20q6jNUkPtJf199mso+zVVsWLWQi+dPA6A2fQpqqlNobWnm7ds3+Pv6kJmexvj4OEcO7GXmdBXUpk2hpbmJluYmZD7evH3zhklffQmAt48XX331JV9++QUB/nJaW1pQnz6NA9s3oqaqQmZGOtlZGezdvR2A7ds2MUtdFXfrW2TE+JAV40Ok1J6kEBGKAGdkQkOkAgMktneRCgzwExrhbn4LocEVpSvhZXMXsaUuEus7yqFebKmLt60+gU7G+DkY4Gl2i2ixDemBIuJ9BIQ6mhBgZ4DUQg9XQ22ktvqIzG4SLXWkriCFlCARkRJbFL6OFCcEUBDnR260lPKUEMpTQoj3c8JXYIi3rT7etvpIbPXwtNHFz+kBEV62xMqcSQxwJ9bHBV8HUyLEAsLc7UkP8yZf4U9ysAepoR6khbkTLLbEz9UGsb0ZKeG++LvYUJkaTYq/mBQ/EfESAalSFxI97ckNFFEZK6MkyouCMA9yg11I87YmV2pFodSSPB8rigMcyPSyJlvmQLTTAwpC3EmXOZLp70KG3JlELztyQiUk+zgQLzIl1uUBEYJ75Ie4EuVsTKqfgIIYH6QCA8Q2+rjb3kNka0CwjzOjgx087GqkLDeND2/GeP9yjMq8LEoyU+Hvf4H/8ydy4sOx0L+CyOYuMf5OhEos8RHcQe50H39nA+QCffzs9JHb3yPQ3pAAOwPcBPexMb3OrWtHuap1FAuzO/zw/iUVlcXUNlTyZOQhYcFy/CQuBHq54OtoScTvwfVwkTUV6XFU5ybRVpZOV3kGlSkhJEntUHiakR3gQI6/PWk+5hSGOJHlZ0u23I6aBBnFEe6k+NhQFiEmSWxBplxAtOsDwoWGJEisUYgtqUzwQ+FtR264J2lBrkSKLREaXCE12J2cKB/aSpPpqcnF0ewW8SES7l8/TYS/G231ueSkhlBVFM+jzlIy47yJ8LYkVGSIwvMBiWJDQq2vEivUIdvrATH21wm10CJOcJtkN0MSXY1I9TAn209Ac0YEwrsXcDbRQSIwpL+tlMKcKJIT5CTEeFOcEkB6mBuBrkZIHXRJDXEiMdAeb/ubJATYkeRvQ5TEmFB3fRS+ZuREOZEZLiBMdAc349P42msTKtIlwkOfAMeJNSU/4XUCnG8id7yJ3Pk2cufbeAt0kDndnshXiPTxEd5E7qKvrIf1ddZF5nRbKSLs7x/nwY3dWOgdxkBnL3ev7UX/5gFuXzvA6ZMb2bt3GXt3L8XU6Cz3bx/i7OGVXDu/GW/hbbwEtzDTPYKVwSl0Lmpy/OAKDh9cybFTW9h1aB2rty9hheYSlm1ZzIrNizl7+SgOQhPCwn1ISwglPz2a9988ZLSnnj+8e0pnbS4uVnfwcbdAIjLlitZ+9h9cg+bOpRw5vpWde9eyeLkGt3Qv4uRiyQOT2zg6mmNkdJPMzDjiE4J5OtLF2LNO+nqrycmOICLcnbTUILKzIvnt02tGn3Typz++48VYL/FxgTTUFZKgCELkaoWRwY2JfE+gJ0EBYqReLv8SEf/MI/b0wsDIkLv694mKiWZw6BEjIyMMDj7k+fPnjI0+582rt7x9/S11lbXo6ehiamiCIiqOtsZWPv30Mz+++5ZXz8d4/vSJEt722W34DJj78P13ShHxcuyZsgr2Mzyuq7OdjvZW2lqbSU9LIS01mZrqSkqKC5XNSs/HRpXh6M8i4vNrQ4P9DPT30t3VQXlZCVmZ6WSkp1JfV8PzsVEGB/qor6th9OkIv/36Cz99+JHv3r1Vri29fvmKF2PPGXk8zGD/AAN9/QwNDPJ05Al9Pb001NVTkJev3CcfGhikv7dv4oa3qISBvkFqa+vJysohIiKKwsJi4hQTK0vOLu5IvGSIvXwxMbdB7OVLXEIq7l5+GFo4sufYJZas28nC1ZrMXb6ZBau2sWjNdmYt2YDagjWoL5yoMP28zjR93iqmzl7O5BkL+F9ffM32XftxFUu5Y2SJnZuUoxdvMWvFVtSWbGTyzKWoL1zN3CVrkMmDaW6eqNesKyumt7WJ7uZGWmtqaayopLmqms7m5glqc0cHPW1ttDY20FxfR0N9LQ31E2KivKyEgvxccrIzKS0sIDczg+R4BXGx0SQnppCRkUVySgaRsfHYC0Wc1brB3CXrWLhqM+t3HEJl1hImqS9m1rJNE+tMv4uIr+csRWXecqWImDJnotp2855j6D6w4YruA/Ydu8ieI+dZtWkPGovWoLFsI/82YwEzl63n2IXr+AZHExQeTXRMHImJ8WSlpVKYm0VuRgq5GSk01FTS29lGV1szbU2N9Hb3MTTwkIe9/bx69ow3z54yOtDPu7FRfnj1gr/++htvvnlJd9cA8UnZeMjCuPXAgZ0nr3Pb3JXTOiac1zXntI4JyzSPMXXRJpZvP47Gyh3MWLYNjRWazFqxlZmL17Ji405Wb9rJ/iMn2LvvMFbW9hQXl1JYWIxQ4MLuXfs5euQkEok31ta23LimQ3JiEhXlpdRWVtBcW8tgdzeNNZXkpaVQkp9DREgwnh5iYqKiyc7MIjoyiuzMLLo6OpUB689U69LiEkqKiikvLaOyvIKqikrKSkrJz81TrkxVVVTSUFdPX08vPV3d1NXUUltdQ31tHQ8Hh3j2dJSOtnZqqqqpr50Y+ns7O+hqa6WloZ7O1hYe9vcp61w/tzl9dik/C4nPvIju9hZ6fudzdLa2KIPZXW2ttDU10tHcgNjVkeOH9rB/90a2b1nBlo2L2L9nHedOanLx2FYOb13EoS0TbsTVo1u4cXI7N0/uQHXKV8qhfurkL1k+T10pImaoTGa6yleoTP4CoYMtb9++QVvrAkGBcsbHx5k3W535czSUIiIrb0IMAAAgAElEQVQowI/ZGqrY3DuOhd5BzHUPoD5jyoQT0dqMhpoKatOnKJ2IS+dPc+n8abQunUN9+hTUVL/Gz9eHt2/fMH3qZLatXYj6DBUunDsFwAzVr/+biHiLXOZDZnoqAHdu6zBz+sTn/iwiVFUmMzQ0iI/PxPN8fLyZNOnfmTz5S+R+vrS2tqA6dQrTVCajqjKZ8fFxAvxk3NDW4ttv3+LiJJxwQvTOEuJlQ1KIiKwYH4pTgkgJ8yBIZE6QyByRxS3E1noEuZrhKzBEaHAFb1t9FL6OxPg4KDkRUvv7iC11cTPVwVdgSKibOTK7e8jtDfC1vUeku9XvQDYnpBZ6uN2/ipeFLnKBIV42dwl0MVUOh+lhEhL9XciK8KIiNZTihADKU0Ioivcn2tsemYOB8pn29y9ifecsIotb+LuYECa2IyPch9wof0JFdsR4OxPu4UC0jyMKuQuJgSLyFX7kK2RESu2Ru1kTIXUl3t+TWJkryXIPiqL9SZA4kiZzJU3qRE6AO6WRPhSHe5EmdSBBYk3a7zWueTJrCn1tKQ5wIFdmS1GQKykSG+I9LMkPFZMhdybdz4l0Pycy5M5k+jmS4m1HgrsZsS4PiHM1JsLRiChXE/JCxYy2luDjYIiL2W2CJHZkKYIpTI+hs6GcP354w/hP7/jHnz9RV5yPi7U5j7s7+fuff6WjvgILg1s4WRny/vVD3oy04+dugURgiJ+LMaFiK6KlDiTIXUkPlZAX6UthjD8eTg9wFRpgbnSNI4e2oa+nzfv3b3g8PMjos2Famuvp7Wzjzdgww92tVOemkBriTbjIhmS5B9WZ8XSW5fOkpZKeskzyw7zIkDuTI3dC4WZCWbg7ie6mpHtbk+ZlRbbMgcpoL0rCxBQEuVES5k6OXEhRuDtJXlbEeViQHehCVpALVYlykv0ciXS3wMvqNl5Wt3Ey0iZEZIGf0IiMCG88be8jdTYlLdqPrMRgKouSyE4Jhb99gL/+QG1pEmEyWwJFD4j3taYg0pW8EAHxontkS81I9bhHpM1Vwq2ukuSmT5qHMfHOBqT+X/beKqquNFHb7fGf3l0VJ+4eEghBEiyuJIRQxAUNBAju7u7u7i6B4O4e3CPEiJdXdVXL7t7nf84Fydp7j3Pbl33xjTUHg4vJxWTMd73y+JhTHedFU2YYBZHuWGgpExtgT0F6GLERrjwozeL962HmpztJCLAk2tOUjDAHYrxMyIpwIC/GhWgvA5L8TEkJMCU92IKcSGvyom3JjrAiNcCQBG9d4r3ukeCtS4y7DqEOdwhxVCPS7S4RrlqEOKrhZ3uHAHs1fGxvE+R0lxgfI8Ld9fC31yDYWRs/O3X87TXwt/8sNBzU8bO9hbPRJUw1T2CufRbNa9JoXJXh7p1j3Loii+K5/Rw9vBMpifUoX5DimwtSKBzfx+Vz4hioK2Cpo4SD4VXCPQwxv6fMDWUZFM9KcPaMOIfkdyMqtQ0R6V3sO7STA9I7kZHfy9VrpwjwtaG5Jo/UGF+MNS4zN9pGeXY0CcHOPMyNJdjHCmc7HVyc9DivIMnxk6JIH96DzOF9bN4uxMmz0ihfOYPI/q3IHznAhYvHcHY2p6u7ln/+1098eD9FTXU2VZXppKcF4uJ8H2cnA8JCnfHzsSUjPZTmxhJKipKJDPfAzkaP0GA3HOwM0bl7jZysWEqL04mK8Pm3iPhXHpVrN/Hw8SUuKZXG1jYejYzT3NJGZ1cf9Q1NjI5MMvfsFTXVDViYWbNPeD9GBqa0NLXz6sVrvvvwUQBme/18TsBP+AJs+/b9O0GZ+ksn4tXcM4GImJ2Z4tXL5wz099LV2U53Vwc11ZXU1lQJNvFbW5oYGhxgemqCp09meT73lOdzT5l79oTXr14w9+wJU5PjjI0OMzY6TFNjPfl5OZSXldLW2syrl8958niG8bERfvzhO375+UdmpicZGR5k7ukzpiYmmZqYZGZqmt7uHsEkZmtzC309vTzqX8jOt7W0UvmwgvbWNp7MPmb+1Wuqqmrw8PQlKzOP7JwCXN28cHH1JDEpDStbJwKCI3Bx98HeyR1LOxcMzWwwsbTH3MYJHUNLzijdRFjyGGu3i7FxtyTbRGTYuk+aNdv2s2j1dr5auZWl63axfMMelq7btbC+tH73gqBYt5Pla7citH47Kjc1OaaggqquBVc0jJE6qcwflm5k8bpdLFq9lQ3bRdE3tqS1rYuqikraGxsZ7uniUUcnvS2tdDc109faxmBPD6MDA4z09zPY00NnawudrS20tTbT0txIY0MdtTVVlJeVLkSaCvIpzM0hNzOD7KwM8nMLKCwsJiMzl+j4JIzNbPnmhhoyx85z+MwltokcYum6Hazatp/F6xZciBVb97J8i7DAlRDatg+hrXtZunEXu8XlEZc/w3VNA9T0zLmmpo/SNU1EDx5n5WZh1u8RZ+nGXWwWOciJi5dx8vQnICSc7Jw8mpoaqH5YTlNdNVVlxZQW5FBfXUFPRysDPZ0MD/Tz8vkL5p4+Z2JohLmZGeamJhgf6OPl9CRv557w4cVLXj9/wetX72hq7SEttww7jxDkzt1ARuEmRy+pI3XmGse+uYvyXUt2yykifFiJP6zeg8gRJTYfOM4OqVMs3iDM5n3S7BSTRU3XGD1DKySkj2Dr5EFmXgkZ2QVcUrmO/NFTnDl7AUVFJa5duU5BXv7Ci3pPDzPjI3x89YK+tmbSY6PJSoonPDiIQP8AHpaV09PVTVFBIUUFhbS1tFJbXbNA366to6aqWlDArq6sora6RiAiKh9WkJOVTXZmlsCBrK2uobe7h56ubjrbO2hvbaO/t4+JsXE62zsoK31AbXUNXW2tgtL6UH8fg329TI6OMDMxLphH/uJQfgHZzT2eZWpslEe9PQz0dDI62C9YbfoCrvwCO6ytLMfSzJBTx2WRENuFmOhW9u5Zi6T4Nk4dEUXhsAjHJbdx5MBmjh/YgoLMHtQvHcXwtgIrly9B5dLCS/rWjetYtXwxa1cuo6uzg5BAf4SWfs3yJX9ibHSE8bFROjs76Ors4LfffuOuphob1q5k07qFOFNkeCgb1gohJryJ/Xs2IiGylQ1rVxD62V1Yu2oZa1YuJTjoc5xJaAmrVy5FTHgz+3auZ+WKxWio3V64l03rWLH0a1atWEJ+Xi7jY6OsWLYIoWWLBGXsNSuWsHr5Ygryc+nq7GDdymWsXbmcrs/3KLRsMZeUFAU9B19fH/70pz+yfPkSggID6O7uYpXQMpYu+gpNddWFEndXJ91dnUyMjzExPsbaVcs5c0SCAEddipL9+MfX6yjPDCE7xp04X0tcTW7joH8Ve70rBDvqEe5qiKPuFRzuXSbWw5S8SDdSguwIdzXEx0oTF6ObuBrfItT5PrEepvhbaRHlbEiA5cJncYwX5XG+JHtaEGGnR5y7KcF2egTa3CPU4T6JPtYUx/sz2d/Gw9RQimJ9KE8OIjfCnYxgJ5J8bQix1yfQ5h7hn50PZ6ObmGtexEJLGQstZSy1rhDmYkZOlB9JAS6UpUaSG+1PSpALCf72ZIS7U5YWwoPUQNJCnYn2tiMr0p8EPxcyQ72I97SjPjOWNG8HCkM9yQ9yoTzCm4oob0rC3SkIdiQv0J7coAUqdYGvOdnu9ykPtSfb24z6JD8SnA3JC3YiJ8iZ3GAXsgOdyA50oiDUhbqMCEoiPcjyNifZxYBMHyviXYxJdDcjI9Ce7vJ0ChMCCHQ0oiQjgketlcQGu9PfVkt5fhozgz08nxgiOyGGrIQ4vn87z0/ffuDXHz4x3N9JblocTycHGOtvoa2+kAe5cTzIjaM8J47i9EiyY4NICHIn2suBCHdbPJ2MsDLRRPP2JRTOyuHt4cjj2Qnm37zg+fNnTE9N4OPhSkP1Q354+5Kq/HRyY0KoTI8j3tuJl4Pd/H1+jkcVxaR4OlAc7kNegCtJTqY0JAbRGO9Pgo0u6c7GVIS50ZwYSGNSIIUBjuT62lEQaE9+sB0lEc5k+JiT6mVOQagTeaGOFEa48CDel4xAe6JcjYjzsSDJ346cSA/SQp3prsohPz6AMA9rUiO9aast4N3zMaZGWvn1+znqKzKwNLpFiI85BYk+xHobE+6oTVaAKanuesQ7qBNnfYso08sk2qlS6GdEkZ8ZmW4GFAba0JgeRFdxPNFuxoS5GnNCajsF6WFEBjvzqL+NxppsSjPCSQi0IcbbkrRQRx6kBpIT40q4uwG5sS4kBiysNOVG2pEbaUd2hBVZ4ZbkRFqTH2NHvJcecZ66RLnqEO6kQbS7LikBpmSFWZMdbkOw013CXO8R7KxNpKcBycFWxPqaEOJyj3B3fYJcdPC1V8fL6jbeNrcIdtEi2EULF9NvMFI7ipH6CdQuS6F+Rfp/iYhjR3ZxUHITJ47u4+aV49xTv8jVi7KonJbE5v5NfO3uYXBHAVv9a9xWOsy5YyIcl9/DoYPbkTi4AymZ3Ygf3IH8UWFkpLdx/Kgwlia3sTS8iZ3xHdyttJkbaibCw4JQD3PqS1PxsNfHQFsFD1cjlC/JIS27gy07l3H0jCSHjohyVukI31xXQPaIGCfPyqB85QxSh4Tx9rXHzcOKiEh3nF2MyMoJp7A4FjdXA6ytNNHTUeG+7jVMjW6RnOBP1cMMYiI9SIj1wd3FlJBAJ7w9LBeuA1yofpj7bxHxrzybtu5Cz9AEb79g4pJSCQmPwd3bj4rKWgaHxph/84HpmacYGpgitl8SDXVtHpZVMff0JT9+/xOf3r0XQNq+TLh+//ED375/J1hj+vj2DZ/eveW7D+/5+PYNr5/PCV4mZmemeDw7LZh6bWxYgFDV1lRRVJgvKFj29/UwOTEmEBFzz57w9Mksr14+5+mTWWamJ5kYH2VmepLWliYyM9KorCinu6uDly/mmH/9UkC67u3pIjcni6LCfIHzMD46JliyycvJJSsjk/IHZeTl5FJfW0dfT68gAtLT1b0wjzk7S11tEx6evqRn5JCWns2167e5cv0O9/SNOXfxMoZmNji6+mFoaofi5dsoKN/gwhVVjpxV5oDsSbaLSrNZ+CAbd0uyaY8UG3ZJsHLzPoHjILRpr0BcbNglIShYL0SbhNm8R5w//J8lLFu3nf9YsRHhgydQuqWHlokL0mcus3mfLH9YvIZl67Yje/Q0BYWl1NU10NPRSU9bGwPtHfS1ttHf1s5QVzejAwOMDw4KRERHSzOdrS20tjTR2FBHQ30t9XU1VFdVUPaghLSkRPKyMinOX3B+0lMziIyMxs3dG1NLG2zs3dA3teamxn2Ub2qxfqcYq7bsZdPeQ/xRaAsrtu5l5XYRVmzdKxAUq/4HnfqowmW2i0ojcug48meUOa+iyoXLauwWk+Nroc0sW7+TnWIyiEofZ4+4DEbm1uQWltDd3UttTRWNtVV0tDTSUP2QB4W5VJWX0tpYR09HK0P9fTyZfczLZ3M8nphgbmaGqaFH9LY2Mz04wNOJUXrb2/n+4yd+/uk3mlp7SMosJiQmHbX7thw8eZm9chdYuesQ2w+dQ/iwErtlldgmpcCSbZJsO3iWTWLHWLLlADsPnmbLfnmEtohwS9uY6tZ+NO9bcFPLADN7D8xsXTlwUB65Y2c4fOw0F5VUMNC/T2NtDaOP+hgb7OfZ5BjfvX7JcHcbBelJFGamkZuZQUpSMrXVNfR0dVNW+oCCvHzBEtMX4FxZ6QOqK6sEYqC/t4/uzi66O7uYe/qM3u4eCvLyqSh/SG11DZUPKwQi+ksforqyioa6eupr6ygpKl6INHW009/dJeBBDPX3MT0+xtOZaUYHHzE1NvqZpzItIF7PPZ5ldnLiM6OinfHhhaWmkUcDghhTV1srzfV15GdnEejrxX1dLUSEt7F18wp27VjN3j3rERFeh+yBzcgf2IS82GYO7lnNIeE1XD4pgd6Nc+zdvgGhpYsYHxtlfGwULXVVwkODAbimosSKJV8hISYCgPj+faxY8jXLl3xFXm4Oebk5rFj6NauFlgFQXFTArRtXuHZFmSsqSqxZuZQNa1cQFrLgRKxd/VlEBP63iJCX3Imxxhl0rh9m99bVCC3/73tRV70lcC00NVRZuWLxgojoWOhErF6xmNXLFxMaFPA/RMQygYhYuXzBZcjJyRaIiMWLv2Lt2tUEBwfS3d3FujUrEVq2IFQK8vNYtWIpa1YuR+agBACHJMVYLbQUD0t1ilP8qc6LJCPShewYd5KD7LDQUsJSSwkLzYt4WagT6nwfV4MbWGsqEeFsQHVGKHkxHkR5mOBjpYmbyW3cTe8Q4qRPtJsx/lZa+JqpE2StTaSTAUneluSHulAS5UlO0MI3zHHu5oQ7GRJgrYO/lTYx7mY8SA7h8Wg/ZalhVKaFkhniTKyHOSH2+niZquP3uXMRaHOPIAddHA2uY3DrHKqKstw5L4+NznVive3JjvTlYXo0BXFBJAU4EeNtTVKgI5kRbqSFOhLvZ0OCnxNJAQu9iSgXS5K97SkK9yHV05ZsXyeKg914EOZJQYAjRUHONKSG0pgWQlG4C9n+VmR7m5Fod5c8P0uyvM0pDnMh3OYexZFepPnYkunvQG6wC3khruQEOdNakkFVcgg5vtakuJuS6mXJgxhvYlyNCXM0INbLmmePGqkuSGCovRJ3W0PqHuRQWZRJhL8bCaH+FGckkRYdzpPRYSaHFyj2v/z8I/BPPr57xf/95+/8/stH4Hf++ft3/PWXd/zy6QVv58YZ7WmmpiSb3IQIUiMCSIjwxcXOCBMDDeysjcjLTiMzI4WCgjwKC/Pp7+3jH3/9C6OP+ogLCWK6v5O/f/uGluIc8qKC+TQ1ynhDDclersQ529CRm0pTRixZXvYUBbmT7+tImosFLSkRjJRm0poaSXGgKykuluT7O5Ef5EBBiD05AdakeJqQ6mVOVqAtmQE2JPmYE+1iRHqQPWkhDkS6GxPtYU56iDM50Z6MtJbRVJKKnZE6D3PjCfK2JtDThofFqUSHupKXEUF6gh8P8qJpq0rjQZo/ueH2FEU5kOx+n1g7VRLtVEmyvU22hy4Pgs0p8DMm2VmHNLf7FIbaE+V4D1eDG3haaGKipYLG9XO01BXx9PEYZSWp5CcHU5IeRmFiILUFscxPtjPeXkpujAcdFclkRzqSHmZDerAVWWHWFMQ4UpzgRGGcA3nRtiR4GxDvdZ9YDz1iPfSI8zIkJcCcrDBbciMdCHHSIdxVjxCXe0R6GpEcbEOsrxnBzrqEud0n1O0+fg6aeFrexsdGlTB3HcI97uFmfhlD1SOYap3GSP0z/FL7LDrqp7n6zUEUz+1H8bwU9+6qoHLpGNeUj3FT5QRqKidws9Qm1NUUYzUlDO8oonJakpPSOzkstZVD4puQObiNw/LCyEhvR1xsDTZWd3Bz0qavo4iYQGuMtRTxd9DDzVydpCAn7AxvY6l3g+QoT6KCHbmvewWFMxIcPSbKaQVpjpyWQERyO2cuHkb52jnEpYU5fvoQugaq3Lt/B1dPKxSVjuHpY4mDswF3dZTRN7iKju43WJiroq11EQ3V85ga38TbwxQfTzOcHfTwcjcjJzMCA73rJCf44+NpRYCvHalJwf8WEf/KI7R2MwfljnLlpjrGFjYER8SRX1JOZ88jnj6fZ/bpSzJzCpE/fAL5wyfIyy9mavIxTx4/Z2JskvfzC3C2L9C2/ykafvj0ke8/fuDDm3lBAft/g9oWnIhHA3309XYzPPSIqsqH5OflUF1VQW5OFvl5OVRVPqSnu5PJiTFBEftLF+LJ7GMmxyeYnpxiYmycxzOzNDc2ER0ZRXFhEWMjo7x8/oK38294+fwFne0dhIWE4u3pRWF+AdOTUzyZfcyzJ0+ZnpwS0H4ryh9SUlRMYX4BzY1NtLW00tbSSk9XN7XVNaSnppGUlER+XjFh4dEkp2WTkp6DqoYOuvfNUPrmBofkTqFw8RpXbuugeFkVMZkT7BA9xB6Jw+yROMzWfQcR2rSXtdvFWL1VVNB9WLZ+Nys372ObiAzbRGQQkz3DoeMXBX2JLwJjzbb9rNwszKote1mzTYSv1+zgD4s3ILRNDC0TFwLisjmmeGuBeL1hJ2s278beyZ3qmgYaG5tpbWyiu7WVvtY2HnV0MtbXz8TQEOODgwz39dHf2UlzfR2tjQ001NdSXVVBTXUljQ11NDbUUVNdSXpyEmlJiaQkxJOSnEhyYgqhoeGYmVtz+fotjhw/x6kL37BP4jC7xGT4auXmhXiV8EFWb18Axa3asfC5YqsIQttEWbNLnDU7DrBi8z5EDp1kt/gRZE5e4oDcWbYKH2KnqBx7JY5x6Oh5dorJsmLjLraLSHLltiZZ+cVU1NTS0rLAHWmur6Gno5W2xlpqHpbSVFdNV1sznR1t9PZ0UVNRSVdbO73t7UwOD/N4bITJwQFePZ7m5ewU716+5P38G+ZfveHjpx8ZnZwjJbsUj4BorNxCOKGihehxFXbLKbJoizhbJE+zR/4iu+UUWStyhM0Sp1gjLMsaYVnW75Njn/wFvl63m+OX7hCWUkhoYi5mTn4cVbjMhp37OX1emWs31bh+4w4uTs50tbUy+qiPkd4upgZ7mX8yxcxgD+015bTVVix0ERoa6eropLuzi7LSB2RlZFJUUChYaqqvraO5sYnO9g4e9Q8wMTbO7PQMTx8/4fmzOcEi2djIKB1t7XS2d9Dd2SWA1o0MDdPZ3kFaSirFhUW0NDVT/qCM9tY2Bnq6GejpZnJ0hImRYQZ6upkaGxVMxk6MDAvciMdTC3PQT6anBLC6of4epsaGmZkYZWxoQDDD293eQW1lBakpScREh2Nna8HOnRvZtm0NwsIb2bFzNTu3C3Fg7zoOiqzniNRODh/YgsSuVRwW28TV01JcOXOIVcuXsH3LRkICF6ZYG+rruHH1m88dg8Wo3rpBbU01Sxf9B/u2rmH5kq9Ru3OLjvZ2li3+imWL/vT5xb6D7s/f5H+ZdF23ejkWZsYUFuQJRISpsQFdne2sWbkUWYntGKqdQuuKLEqnRBBatogd2zYRHORPZ0c7dbU1XL18idWrliG2dwurVy4UqQvyc1m1fBErl33NXQ1V6utq2bN9C2s+F60L8nJZuXwJQssWs2njetrb29G/r8fXX/8JoRXLMDY2pKAgn43r17BqxTJqa2pQu3OL5Uu+RvbAbjasXUl9fR2mxoasXL4YZ5NbpIY4kB/nRVakKxnhziT4WeFvq42d7mUc9K/iZngTL1NVnPWvYa56Hh9zdcqS/MmJciPCzQh/W238bO7ibamBv602YY76BNpo425wkwBLLcLs9YhwvE+ShznZgQ6k+VgTZq9HvIcFoQ738bO8S4C1DqEO94lwNiInypuhjnqaCpPIDnMlwduKcCdDfC20CLS5t7BkZK2zIFZstbHUVEZH5Tg6l09jfEcJNzNt4v2diPCwJtzdihAnE8LdzEj0syfex5poT1PifaxJC3YlwceRrDBvwhxMFwrVHrYkuFiQ6e1ASYg7ldF+FAa6UBDgSH1KCA2poRSEupDtZ0NpmBPpHiake5jwINKdMGsdAs3vLogIf0cSvWwoivalLCGA7EAnanMSKI71JcvXmixfax7G+ZLmY4uXsRopfg7kxfrSWpZBdX4S4z11pMcGUvcgh7hQH375+JKYQG+iA7yID/LBxsiAhppqpqam+PDhAz///DM//vAd//zHX/nb7z/zy4+f+POP3/Lzd+/46du3/PBxnvln04wNdNHTWk9nUw29bTUUZScTEx5IckI0pYV5pKelUFRQSHdnF9NjU7yff8PjiQkG2lqZ7O+lODUJdwtjKjKTCLK1wsNYn0BLUwoig2nLz6I+I5G8QE8SXWyojA+hPjWKmfoyhspyKQ33JdPbkUxvRx5GB1Ac5kJhqAOZfpZkB1hTEOpEfpgTuSEOJHqbEWavR5ynGfG+liT6W1NfEEdzSRIpwY6kh7vjZqaFm5UOQW4WhAc44GytT4ifA+kpweRnRpKfEYaHgx52xrfwtNIgzsuIZG9jgi1vE2WjSqqzFukumuR46lHga0i2pz4JDlpEW6sTaatFoocRjroq2OhdRe+OIjdVTtDRWs7U5BCZqZF01BcR4WPDYGsZ/Hme71+O8Pv7ST497aMsI5isKGdSQ21IDrIgPcyKwlgnShJcyYuyJz3YgiQfE5J8TEjxMyM90JL0YGtSAixI8DEhzsuIQHttgh3vEeCgTaiLAfF+VkR6mOBvp0Owsy7+Dtp42qrhaX0HPwcNIr0WJmV97W5hrXsOI41jWOmex/juWfTUT6CjdgoVJQkunBXlzq2TGOrfQOmCPJcUZNDXUsFI+zK6ty/gYq5JVrQH7hYaGNxR4MYFaZSOi3JCdgdnjgmjoniQK0oHUbspj7nRJfzc7xHmY4iV/jfY3b/MrQsHCXE1wNNKCxdzde6rXyQhwpWIQHtsrbS4pCiHpNQ2RKW2ceSsJHKnJJA9KY7sCQnEpPcgIbMXKTkR1m9dwQ31S9xUVcLB1ZDYJD/MrTQwMLmB5t2LGNy/irbWBQL9ragoTyQ3Owx3VwOcHO6RGOdNSWEcuVnhVJankhDrg9rt81SWp/9bRPwrj2dAGNZOHtzVM0bmyCms7F159uo9r99+YvrxcwxNLNkvfoit23ZjYGhKR2cvwyMT/PzTb3z69B1vX70WRJn+53zr21cv+e7De77/+EHwsy8OxBdy7czEODPTk7Q0N9LT3cmTxzNUV1WQkZ5KXW01pSVFxMfFUFSYT2dHG5MTY8xMTzI5McbU5PhCRGl0jOHBISbGxhkbGeXxzCz1tXX4+/qRmZ7Bk9nHPH82x/yr1zyZfUxRQSE2VtYEBQQyNjLKk9nHfHz/gU8fPvL08RPBpGV/bx/lD8pITU7hQUkpBXn5lJU+4FH/AC1NzcTHxhESEkJUZBy+fkHYOrgSEh5DYEg05ZUN3NU1RUr+FJJyp9kjLoeY9ElEpU+wZpsIq7E0ElAAACAASURBVLbtZ7/cWeTOXhYUpVdu3sfqraJs2XtI4Dis3irKuh0HEDl0EukTSohKn2L9TnFWbBReIDTvlmTdjv1s2iPBH5asZ+VWUdbskuT/CG1ll9QJFG/pckfPEmHJI2zdK8mSVZu4dOUWBcXlFJeU01DXSEdTC70trQx2djHePyAQEYM9PfS2t1NbWUF9dZWgTF3xsIzGhjpamhtpqK+lOD+PuKhI/Lw8iQgPpaigmJKSBwQEhqKhrcvaDduRkD3GsjXbWLFhJ0Kb9rBh1wEWrd3J8k17WbVDjNU7D7BqhxhC20RZtUOMtbslWLtTnJVbRZE6egGpoxc4p6LG8QvXkTmuxBml25y9dIfzKqps3iPOFuEDHD+nhLGFDcVlFVRUVlNfV0NjQw1tTfUM9HTS29FCe1Md/d0dDA/0Cvo3X0q8LXV19LS3MDk4wOzoMC9npxgfWhBV717P8/L5K3784Vfm331PXVM3UYnZqOmZc0XbAtkLt9kudZpd0ufYI3uerRInWbtXjjXCsqzbJ88G0SNslzrNdqnTrBWWQezYJTaIyCN7/iamriFoGDtw8IQSMicvcvHKHdS1dLl9R4P01DSGenuZeNTHaG8H4/1dPJ8Y4slIP4PtjfS1NjAzsSAInsw+ZnhwSECmLsjLp62llYa6evp7+5iZmmZ6coqhR4MMPVqI8X3/7Xf88tPPAhH+ZdJ4fHSM0eERmhoa6evpFVxHRUQKStslRcUUFRQKIHNfFpm629uYGBkWcGAmRoYFsMb/Sbn+Iiimx0d4OjPJ46lxJkYGBQC77s+RqZTkRAL8fbmvr8PmTWs5cGAP4pJ72Lp9FcJ7N7Bj63L2bl/B4YM7OXNYlIMiG5HYtYrzh0XQUD6G1tVTrFm5nLWrlrN25cKM6uoVSzgusQfJfdtYuWwxK5Z+zdJFf+Lwvg3s3rjys3j4iqVf/wfLFn/F0kX/wfIlX7FaaCnrV69YOGtWsGGtEGs+ryqtWbkUMeFNrF21VDDpeucbeczuKqB9TZ6bFyW4dkGSNasW1ppWr1zGiuWLWLb0K6QO7MBQU5H1a4RYv2YFa1cuY/WKxezZsopVyxaxRmgJ61YtY93KZaxesYSVyxYjtHQRojs3sG+lGPuE9rNo0VcsX/Y1K4WWsHTJIr7+6o+sWrkcoeVLWLr4K5YvXcT+XRtROiLGmpXLWLd6BetWr0B092a8bbTg/Try47yozAojMcCGECd98mM9SQ22JyPMiRh3EwJttPExV8deRwVPkzvkR7mTGmxPiJM+QQ66hLkY4GuthZeFOoE22oTY6xJso0OApRahdrokelmQ7GlBlMN9Qqy0CbO5R4ClNm6Gt/E20yDazZRYD3OC7fSIcjWhON6foY56cqK8ifUwJ8rVhGA7PSJdjEnwtvr8+6ZEuxnjZqyK9V0VrLWvoXdDAe0rZ7G/r4qZ5hXs9O/gYXaXCHdz0oJdSPSzJcHbgpxwN/Jj/MiN9KMwOoC0AGcyfJ3I8HUiwcmcohBPioPdaEoJpyrGnxx/RwpDXMgLdiLTz5aSSA8a00Ioi/Ig1cOM5qxIbNUu4WumSV64J1khbsS6W1KWGEx9VgyZQU6Up0WRG+ZBlq+1IPKUHeJGip8D/jZ6lKWGkxjiQnlOHN6OptSX5fL9/GMGOxuoKMzA38WO9JgwPG3MuKd6g8T4BD58/Ja37z7w7Xc/8F//9V/8/vuf+X//6x/87a+/889//J2///4rf/n1J3754VvevJxjdKiP7rZmOlobGBvooqu5lqqyYhprKulqa2VyfIKmhmZ6u/v49YdfFqbdm1uJCQ7BTPceiWEhFKUk4mllSqy3O8/6uxltriXJ35MIV3sCbEzJCw/kLy9nmR/sYqSunO6SXArCA0j3c6cqJYqKpAhKIv3I8rcjy8+SFE8TCkIdKI/3piTanZwwR2LdjYj1MCXBz4rkQFvifC0pSQ4kJ9qTeD8b6oviyYryIivWl8xYfyqLkslLD6elroCSvDjSEgLISPTHxUYbfbXzaKocxlFXhQQvYxI8DEjx1CfG6iZx1jdItFsQFFkeeqR76BLvqEWo5R2c7ynhbXYHU00lLh4/gLnBbeqqCsjPy0Dm0F6uXzqBt5Mx9aXpvJzsgt/eMjfaSkKwE0nBDsT7WZEUZE16qC1ZkfbkRNiTFWZNWpA5KQGmxHsakuRjQmawDSVx7pQle1MY60pqgDWxHsb/LSLs7xHmakiCvzXRXmYEOeoR4mqAk9ltXCxu42WtTqCzNjE+RsQHGBPqpoWH5VWs9RXwsr2BrdElDO+ewVBHgRsq0ly+KIW50XXMTO9w6+ZZTh4TQe3mGXxcjXG01MRYUwkva00epAcR42uGs8kN9G6e4Mo5MW4pH8JY+wK2xpcx1z+Pi/V1zPQU8HPWwtX8Os6m1zDRUMBaVxkf27sEuhji62pEsI8lxvrXsDRTQ0pyKzLye9gruQWJo3s5cvYgpy7KI33sAHsObEX6iBjnlU9gYqWLma0elrb62DjqkV+SgLq2EjfunMbWXht9/W/QUDtLd2cJb+cHKcyPwMzkBjp3laivzSI9JZDsjFBKi+Lx8TQj0M+W1KTAf4uIf+V5UN1MfVsfbV1DtHQ8oqm9l+LyGhxdvDl3QQVxKVlMzG3IzMqjpraR4ZEJXs+/5dOn7/j06TtePpsT0Km/QNi+OBFf3IdXc88EkafJ0RFGBx/xbHaGNy9fMDE+ysT4qKAQXVtTxejIECPDg5Q9KKGwII+62mqGhx4J1phGhgcZHRlacCRmZuloa2d4cEiwRvOof4D83Dwa6xt4+fwFH99/YKCvn6qKSlydXYgMjxBs4H/68JFvP37i/dt3vHrxkufP5ngy+5hH/QM01NWTkZZOS1MzbS2tTIyNMzI0THdnF2kpqaSlpREfl0xIaCThEbG4unkTFZtCZk4xGtpGiMsc54D0CQ4ePYfIoeOs3SmO0BYRNovKsefQKXZLnmDtdjFWbRFBaNNeVm0RYf1OcUGsae12Mf5jxWbWbNvPkXNXuHPPHKUb2uyROMp2UVlkTykjfuQ8SzfsYemGvWzYc4iv1+3mD8s3s3anJHukjiN55DwyJy+yXeQg24TFkZQ5iom5DVXV9RQVldDZ3MpAewcjPb1MPhpkZmyMmbExhnp7aW9spKWhnqryMvLzcsjOyqCoMJ+qyoc0NdbT1tpMSkI8gb4+BPr6EB0VQUpSKnl5BcTEJnLf2AwZ+ZMcOnKKVRt386cVG1i9dR/bRaX5w5L1bN4nzeINuxHaJorQNlGEpU+ySUSaP67aypodB1i2UZgNuyQQkz2z8LfKn2OvxDHEZc8id1KZw6eV2bxHDOEDh7B0cOP6HQ2ysnOprKyktaWJloZaOlsaBfTnrtZGejvbGB9+JIjCvX31kvnnT3nz4hnvX79g/vlTnkyNMTM+zNPpcaZGRnj+5DEvn7/g2bPnvHv/Ld/9+GeqG9rQMrBEy9iRbzRNkVe8zT75C+w6dIa9cuc5cFyZQ2evIXrkIhtE5NkmcYK9cufZIn6CrRInEZa7wDbJU6zdK8favXLslTmD3NnLqOmaoqqlx53bGuTn5jHY20V3c4NARMwO9fN8YoTpoT5ezEzy9tVLpien6O7sEnAiKsof0lBXT0dbu2Bd7Mt868TYOK9evGT+1WtezD1nZmrhGZqamGSgr5+OtnaB69bW0kpHW7vA5chMz6AgL5/x0TE62zt4UFJKX1cnj6cmGR7oZ6i/j/HhIcHz/fLZU0GM6Qux+gsB/sn0Ar37ydQ440P9PH88zdToEDMT4wuRpt4+aqqqyUhLx8TECMWL57h6TZmNm1axdcdaJA/tY+v2VYjs3Yj4vo2ICa9n/+7VqFyQQ09diWvnZbmpKIfW5WPcPi+N8nFx1C8dQ1P5KFpK8tiqK+Ckfw1VxSN8c1ycc1I7OS+1nW/kRDgquo3D+7ZwUUaES/L7uXTkAMpHxbl4eB93FOUw1biI7T1l1C5Jc11BAsWje9BUkcFI7TQ3Lx7ihuJB9O6cwkj9FGZ3FXC3vIWtoQq6t49jbXgZ1avHUTwlxhVFGZTOiKNx4zha145w48JBbihKc0tRFi1lWQyuy3PrvBTql2S5q3wE4xunUVeU5dppSZRk9nBUdCP7hTexZ/dGxMV2oaR4jOtXFJCXFUVcZCsn5EVQPifHYYldnD0shtJxMVROiHNMYivKJ6W4riCLhbYKoa76JAfbUJkdQtuDBDLCHPC2VCPESZfMEHsSfcyJcTci1sOYWHcjwh118bdUx8v0NtmRzgQ73iPY8R7Rnsb422rhZaGKj7kqTnqXcdJVIdxRlwgnPcIddcnwtybF25wgSw0CzDTwMlbDRkMZOy0Vgm10ifewINbNTLDolB/pRaSzCe4Gt0nwtCTB05Iw+/vkhLpSlhBAlLMhiT6WRLqZEmSvj4+VLhZ3r2CqcRlvWwP0bysR4WVLhIclbqYaZIV7EO9jTZKvFdlhrp9J1i48SAjmQUIwmX7OpPs6UBruw8PoACpiAsnxc6Yi1p+iMA+KwjyIczElP9SNogh3CsJcKYv1IcnDnGQfGxx1rxHmbEJBrD+BdgYUJwTRVJhEXVYM2SEuNBSkUBznT7qPJTmBDgtgPV8HErxsqc9PpKsqnxg/R/KSwgj3deT93ATvX0ySmRBOakwwgW4OhPu4UZKeSFZiDGkpqbx7/5Fffv2NH3/6hd//8jf+9p9/B+Avf/kLf/3rX/nt1z/zl99+5/fffv3cP+xmeKCfF8+f8OLJwnPX29FKZ3PzZ1jsG77/9gc+vv/E67lXNNc1kZueSX9bOx+ev6DxYTlRfn7kJsXx24fXzD7qJDsuAkcTfbztLKjJz+Dl2AA/vnzMh8fjdFaXUJQYSUVmIp3lhbSX5fIwPZb8GD/yQpwpj/WgPi2Q2hR/CiNcyPC3Jj/ShZqMYCrTggly0KUkyY+iRF8aixL4bm6AWD9ron0sifGxIcrLilAPCwJcTPBzNyUiyInM5GAeFCTQ115Gc3UWzhbqaHwjj6WWIjlh9qT4mBDnpEOyy13SXO4SZ3uTHG9d8nwMiLVTJdr2Dr7Gl7FSP4uFpgLqyofRvnEOA53r5GXF0d7awP5927h26TR6GlepLc1mor+Z0ux43K31iPK1JS7QgfQIV/ITvMmLcyc11Ib0MBvy41zIi7Inyc+YrBAbcsMdeJDgSVWaP6UJ3mQE25Hka0GKvxWJ/taEOOmTGGBDUqAtgQ76pIU6kx/ng4vpbUI9jfFzuYenrQbe9hpE+RiSFGJOuIc2buaXcTRSwkTrBOa6CtiZXsZU/yLKF0RxslHF0VYdHZ2LnDwhgpHBNXzcDQkPtMbZWp0gd0N8HO7ibnGHQGdtXM2vY66tgI2+Ipb6F7A2uIin3U18HO9ga3SRIHctYvwMcTS+jJPJFbxsVLl/+xT31c4RHWCD8b3LXFWSw9ToFgrnDrJj+zLkjuxl5/717JbczMGjoghLbOWU4mGOK8hy+sJhzigewcRKFytHQ26pXSI+JYDCB0mEx7gxNtXC2/dj1NdmUJwfRkiAOX5ehliZ3qK2IoWyohhaG3KICLbHWP8qDtZ3CQ2wJS3Rj4rSpH+LiH/lUVS+yZnzl7lvbENcUjYevsFIyR7jT4uEEFq9AVsHVwpKyhgcGmN8YoonT+d48+YNb9684+38G97PvxYUpV8/n+PTu7d8//EDn9695d3rV3z34f3n2EKfoHw5PNDPyKOBhTWWz6tM/X099PV2M/ion9mZKUZHhqisKKe+robOjjbGx0Z49vQxszNTDA894tFAH6MjQ4yPjgkAWF9ExPDgEDVV1YyNjPL08RNampqJjozCycERFydnHpaVMzk+wdv5N/zw3ff88N33/wsw92LuOeOjY3R1dNLU0MjYyCjPn83x269/5qcffmTo0SCZ6Rmkp6aRkZFFfEIKpQ8qyM0rJjUtm6DQGE6eU2LdVmEk5E8jKn2c3eJH2LxvYalnzS5J1gsfYrOoHGt2HGDdjgOs3S4mOGu27RfEm/ZIHGXZ+t1sE5FBTc8SB68wtI3tOX9FA4XL6ihc1WSLiAyL1u5mxWZR1u2SYruYPJv3SfMnoU18vWoLi1ZtZpHQBtZs3M6GzTs4euIsEZGx9PUN0NbQRG9LK486Ohnu7mGkv5+h3l46mpqoKS+n4kEppYUFFOTnUliQR2lJEeVlpTwoLaakuJCYiHD8vb0I9vcTiIiCgiJS07JwdPXgtpoOpxVVkDl2nqPnvkH+jDIXr2sid/Yy565ocFPXnEuqeuyVOcWaXeIs3STM2t0SiMicZsXmfazdLobIoZMcVbjK6Uu3OX3xFqcv3uKU4k1OnL+K0PrtrFizgSMnz3L05Bmio6OpramitrKcrrZmOprr6e9qY7B3wY3obG1ioKeTifFRnjyeYf75Uz7Mv+Tdq+fMzU4xOzHC48lRZidGmBwZZHp8hGezMwKBOTv7hJnZZ7R29pCQmo3SDS3cghLQNnVEw9CW+OwyTBx8kDymiLapI0fO32CvzBlW7RBns9hRtoofZ5PYMfbKK7FO9Ciix1XYIX0WYVkFTijd4q6hFcYWdvj6BNLb2cXIQC8DHa1MDHQz1tfJ7MgAb5/N8GJ6jDfPHvPm5QuGB4dob22jvbWNlqZmqioqqamqpqOtnf7ePjrbO2hqaPxfkaaRoWFGhoYFTl5ne4egC1FdWUV1ZRUV5Q9pbmyi8mEFjfUNlBQV87CsnOHBIZoaGslMz6C3s4PZyQmG+vsY6u8TrDJ9YUM8m535/4kIgYCYnuDx5Bijj3p5Oj3B+NAA0+NjAhFRVVFJfHw81tbWyMnJcO78aU6eOYrEQRF27N7EAck9iIttR1x0KxL7tyG1fwuKZ6S5qXKCS2cOcff6WdRVjnND4SA3zkqgc/ko5qrnsNFUxEFLESddZXwt1LDRusTNUxKc2r+RE/s2clJkExcP7UHzwmF0Lh3H9PZ5LNUVsVQ/j5vRVUId7+JtfhPjW8fRvyHPvasymKidwFpHATONU5hqnsLB4Btcza9jraeEk9l1bAy+QVf1BPc1znLvzkmuKUpw/aIk3yhIcv2SLNcVD3LzohR3r8qhfkmKKyf3cOXYDu5flcVC7SROOhdxvqeEveYFTK8fR+30Ac5Jbef8MUkkxXcgvHMt0pK7OX9WmpPHDnBUZi+KZw5y9pgYp+SEuX5BDsWj+7kgt5ej+zdx/cxBbikcwuDWGdzMbhHjY0pRkjeVmcHE+5rjanwDHyt1Am20CLTRIsxRl3gvU5J9LYjzMCbCSY9Qex1yI5yJdDck0F6bIAcdgYhwuX8Vc9VzGN84ibvhdXzNVQm11yE/zIniKDdSvM2JdzMixtUUXzNN3A1u42umiZ+5Fn7mWsS4mlIY5UWStzWBVjokBbiQGepOso8NCZ6WlCUEUJcZSU6oM4leFsR5WhDjaYGPlS62ejdxNr1LkJsFIW6WVOYmUJUTS5CjIdEelkQ4G5HqZ0NmkBOJfvYkBzhRFONPWWIIBZHeFEf6UJUQQkVcEG1Z8TyMDSTd25ZUbxsy/OwpiPQkL9ydrFAXkn1sKIn1JSvYGdf7d7DUVCHOx44wFzOKEoIIdTalPi+B9gfpZIY48zAzjqIYX/KCHSiO9KAo2pcEX3t8rXSJ8bKjMDmMirwEGspzSI8N5MPLKR4WpmFnqouDuT6pUSGkRoWQHhVCelwkRYX5/PLnXwH469/+k7/85W/87W//+VlELFz//vtf+evvf+H3P//Gxw/vmJ2ZYnpqgudzTxf+v3R30NncTE9bG9PjE3x8+04gIj7Mv6e1sYmpkTH+79//wXfzb3jU0cmrmWn46+/88PY5+akxeNlbUpKdwovpET68mOXV7Bjv5qbpaa6hqbKIpopCepoqGWytpbOmlKayPFrLMmgrjKcm2Y8H0W6UxXlQEu1OVog9OWGOlCZ4E2CnQ2qwPZkRLqQE2xMfYEtOrBfdNdm0lKUQ5HifYCcDorysiA9yJNjbAidrbRwstfByNiQ8wA6tW2dRv3yYAEcd3EyuE+WiS1aAJdn+5mR46pHpfo94u1tkeeqQ5a1PpM1Ngi2u4XrvAnbaClw+vgcTjYuEelqiel2BlKQwBgY68HJ34GFRFt+9fcr8kzGSovzJSAglMz6YwtRwKvPiyI7zJSNyoYOTHu5AdqQj2VEOZIfbkRlqQ06YHTlh9hREOVMc60ZepAtpgTak+FuRGWJPfqwnSQE2JAfZEe1lho+1NjHelmRFuhPmbkKg6338nPUI8TAgLsiCxGBLQt118ba5hbvFFezuX8BU8wQmmqe4d/swxjrn0NU4hafTXRxtVbl3TxEZuW1IS2/G1Pg6Wmqn0VY7g8FdRfi0Biv9bzC/p4ifgwae1jcJcNLA5v55LO6dIsxTCz/HW4S4axHirkW0rwFRPoZY6SqieVkGI00F7t0+jdKZA9xUOYqulhIXFWXR1FLm5ClxxKS2cPDwXuRPi/P1yj8gc+IAB4/sx9BSBxcvGw7Ki3Jb8zI5xclY2Ohxz+A6OYWxtLSX0N79gJy8CKIjnfDxuE+QnymaqqdwstWiOC+CqFB7cjOCSI7zorw4no7mIjKSAzAzvImLve6/RcS/8kgeOoboAVkkDh5F4uBRVq7ZzB/+8BV79x3AwNCMktKHjI5N8ObNO169esX8/Dzv373h7fwb3sy/4tO7twIa7ZuXLwQ9iPfzr5l/8Zx3r18xOviI7vY2wYTjYF/vQoSkoZ6+3m6amxro7upgZnpSUJqeGB+lvW0h197X28342AhPHi/A6SbGRxkfG2FyYuEFqKWplb6eflqb22hv7aCzvYuaqlpmpmaZnpwhIS4RS3MrLl1UxtvTh8GBId69ec+3H7/j5x9/4ucff+L7b7/j/dt3zL96zfNnc0yMjdPX00t/bx+DA48EC079vX0kJSQSFBBIQlw8pcUlxMcnUltbT1FxGa5uXqhp3kP++FmOnL7IoWMK7BZfmG/dKX6EHRLHWC98iLXCMuyQOMa2/XJs3C3Jqi0irNy8j3U7DghcCKFNe9m0R4oVG4VZsnYnu8WPcF3TCBu3IAys3FC6oc2F63c5cFiBVdv28/+s2MzXa3awY78MO/YvkKtXbNjJ5l37kZI/hZTsMfaKSiB1UI57ugY8fFgpiDMNtHcw0N5Bf2cnfR0dtNTVUVlaSllxEaWFBQK4XGlJESXFheTlZpOZkUZibAwxEeEkxsYIJl5LS8soLHpAZGwCdo4eKF9X5cptHXSMbTh/RY1rGvdRvqPHVU0jjBx8uaR6n00isvxx1Xb+uGo7W8UOc0pZbeEFXPIkuw8cY/eBY+yTOsUB6XNIySty+NQVTl+8gdJVVRSUVJCWP8oe4X3Y2touMELSUygryqO+qpzutiYGezvp62ylo6WRrs52hoceMT01weu5J3z3fp4P8y+YGh1k9FHv/8feW0VlvS7su3vs+O+xv5XfTHXaHaCIiIioqJioICnd3d3d3d3d3WUg3d1pTWuGs9bsax8wJ3t/5+twHTwHjPdlAGMA43c/d1zMTowwNznGSH8P48MDDPV1b/RxpmcYHhyiu7uX3t5+Onv6cfEOxtErGDv3ADIKq5hceEpjRzdOnoEY27hibu+FuqE1opK3ETx7nQOnpdgmIM4B0Wt8dvwiO4QucfT8XSRltVExskdOTR/5+5pERcXQ1/WEod4u+h8/YKy3k76HrYz3dvN8aZ7V2SmW5zbmU/8UuwN9/Qz2D9Dc2ER9bd1mn2Gwf2BTTHS0tdPR1k7no8f0dHXT09VNV+cTHrR30NLUTHNjE3U1tRTmF5CcmERZSSmtzS08edxJQlw8IUHB9Hb3MDo8QmpyCo/a2za7EH/SqidGhjedyT9jTNPjY0yNjf4PETE7ObYpIuYmxxgd6GV6fIyhvg03saaqluzsXDw8PDhzVpTTZ4SRuHAW4TNC7D20m90Ht3P48HYO7PsUgaM7ETi8ndMn9nBGaDeigjtRvHmW+9LiqEqLoXJDBA3pM5gpXcJZ7y7uhjI46dzC1UAWR53b6MtIIH/hGNKiB7gsuJ0rx3cgd14AzZtimCpK4ahzF08TBYLt1Ql31sLHQgFr9UsY3BPFWv0S9tpXsda6goW6JIbK4pirX8bDSgFH47vYGd3B3vgu1obSGKhdRkNJgvv3znDnmgCqcudRk7+AhpwEBiqXsNS+hrasKHKXDqFw5RCa0oKYKorhpHUVd/1buOncwl5FCkNpURQlBZG/fpbTJw+wa+vf2PnZXzl6aAtHDn7K8WPbuHrxBGIn93BR9BDy189w49wxLp7YjfjRbchePIHClZMoXD6OjdZNIt0NyY12pSjBixgvE7xMFfEyVcRO8yauBrKE2GmS+IeIiHU3ItJBhzAHbVL8rYjzMSPATgNPcyUC7DTwsVLBRv06+jLiWChfxs1AFm9TRULttSgId6Y8zotUHwvCbDVJ8rYm3MEAfwsNvE1UcNWTx1nnHqF2euSGuRHnbk6EoyHBdvp0t1RTkxVHmr89pXF+lMX7U5XgT6KXBbEe5iT42uBvq4+zmRohHlakxfqREOJGTUESTaWp+Nro4GygRIC1FgWR7hRFe5Pk70Ccry0ZoW4UxfhRGOVDRVwgNUmhlMX4kxfkRl1KOIXhXpTE+pPm70hBlA+xXtakBDqR6G1LdoQnjnoKWKrfxU5HnigvW2J9HfC1NaAyM4b20nSq0iNI9LEmN9KH9CAHMvytyQ5xItXfiZwIX6ozY2kvyyE/MQxPW0O8HMyICHClsjANT0cz/N1sKUiP48XiBM2VBcQGeJGflshwfw/v3r3hh++/5ddff+XnH3/i3Zu3fPv+O37+8Rf4DX7/FX7+8Se+ff8Nr1+9ZHlpgcmJEYaH+njc1kZnezvdDx8y2t/P6uICX755zfsvvuSL1294urJKX1c3IwODrC8u/hAQoAAAIABJREFU8vn6Oj9+8w388C+eL81TX5ZPUVY8daU5zI338s3bZ7x5tsjUaD8D3Q8pyk2ntbGC6ZEeVmaHGe5qo64sm9LsRGrzk2jLj6U+xZ+KeE/K4zwoCHcmI8iWsgRvHpYm0NuQQ0tRHIkBNsT7WZEX70NqmDP97SVkRLoR7WlKboQrRYn+pIW7EOljSYSvNdHBDsSGOuHnZkxHbSZNZQlEeBhio3GVJB8TMv0tSHLRIstbnywPHeJs5clw1yDDU4tIm3sEmN7GTv082tJCWGlc5bzQDlRkL1KUk0Bfdzsjw328//otP3//Fc9WZ6gqziY2zI8HDeXkp0YTH+pJXVEKxWmhZES6kRriQH68B8WJnmRHOZATYU9xvBv5kY7khNmRGWxDZrANaUFWpAZakhliT36UK7nRruREuWyKqFgfC+J8LckIdyYv3ovoABv83PQJ8tAnKcyG5FBr/B3VcDa5javZXfQUTm/wIjQvoXJXCGujWzhZy2Oiew3le2fQ1JTC0UUTXd0bqChfQEJ8HxbGchjpSFOcHUJdWTym2texN76LvckdXMzuEuymRlqkOfFBBgQ4KhPja0ComyZ+9soEuWjibqmAqeY1zHRuoKoggbDgp6irXsXWRh3B49vRNZBDRu4iN+6cReDUHpQ0pNEyVELs4gnEJYVR05EnvzgVOaUb2DoaU1GTi4ubBbYOuiwsD/D+2xXqGrKIjHAmKyMQTxc9NFWuEOJviauDFgoyZ0mM8SDI1xIjXRn8vcyJjXAlwNsCGzM1bM3V/yMi/p1n74HjXL8lj7qWMXdklZG8cgsVVS2CgiMoKi7n4cPHzM7Osrq6ysryIi9fPOP1q+c8f7bK0/VlVhcXNsm0T1eWefPyBc/XVllZmGdlYZ6JkeHNDfgnDx/Q1tTIo/a2TUdifGyEluZGHnS0MT83w9rqMnOz00yMjzI2OsxAfy9jo8PMTE8yPzfD7MzUJr16fm6Grs5umhtbaG/toKGukYa6RmqqaikvrWB0eIyOtgf4ePlib+vANanrxMXEMz0584eA+HrD5v3mW77+8ivevHrNs/WnLC0sMjk+wdDAICtLy5vF6/bWNgry8nG0d8DNxZWQoGD8ff3Q0dImMjyC3Nx8QkPDcXXzwtLGES//UC7dkEVQ9CI7Dwuz86goewTPsVPgLLsFz3NQ5BICYlLsPCzC37fs52+f7mPrvhPsPy7OQSEJ9gqI8ddP9m6uN/31k71s2XsccSlZrt/TQFxKFgExKQ4KX2DrgZP8Px/u4P/6x1Y+2nGQbfsE+HDbXv720XYuXbuNi6c/tg6uGJtYoqSsxklhUSQlL/OguZXOlo3zqKmZR62tPG5ro6OpiaaaGloa6qmv3uhDlJUWb56S4g1hkZ+dRWFuDoW5OeTmZJGXk09paTnFJRWkZuYQEh6Hnqk1+mYOWDn7cENOnev31JCSVUfV0BZ5HUt2CYrzv/39M/6y9SB/2XqQv28/wulLMqgZOSBxVYF9Auf42ycH+K8P9/KPTw7y0WfH2HdUHFGJG8QkppOamYOhkQn79u3DyFCfipJCcjNSSEuMpaI4n+a6Kjo7Wuh8uEFB7uvtZnxsZGNeeGGGl+vLPFtZYGZ8mPGhPuYmR5mfGmdyZJDh/h46H7TR0/2E6akJpibHGR8bYXJ8gvHxSR487sHO2RMP32BqGlt58LiHyZlF+gbH8A0IJSYxHc+ACAytnLkkrcxBYclNR0Lg/B2OXZBBUl4fDQsPrDyCuSZznys3bpOamk7ngw4Ge54w0PmQoScP6Giopbuj9Q/HZKNXND46xoP2DlqbWxjsH2B8dIyuzic87Hiw2WcYHR5hdHiEgb5+up900fnoMV2dTzaFxZ8RpvbWNjra2jfdjKKCQrIzszadvujIKGysrGmsb2B+do783Dya6+sY7O2h+/EjBnt7mB4fY3J0ZFNEzE9PMT0+ttl1+P/3IabHR5ifGmN8qI+F6QnGh/qZnZxgbGiQ4cER6mrqqampIyg4FAUlRUTOnmb7nh2cljiNtJw0B47tYe/+reza9SFHjuzg4P4t7N/9EYf2fMiBnX/nnPAebl04jvKN0+jJSWKsdBlz5cvYatzAzeAuPmYKWKtLYatxAxOFi+jeEUfn9lkULh7n2sndXBXaxR2xQ6hdO4WV6lV8LZUId9Yi1FENb/N7OOndwOCeKM76N3HWv4m99lUc9G9goS6JqaokHlYKWOlcx1j9MrbGd/ByUMXcQBpDratYGd9FTUEcpbtnUbwjxv07ZzBUv4K1/m105MWQv3IE1ZuCqN88hq7MSSwUz+GoKYWbzi2cNa9jJX8BXemzKN2S4Mr5k5w48hmH937Egb0fsmPbX9i3+x+cEzuEmPBeLp87hsy101w9e4QzR7dx4fgulK+Joi1zHtkLRzFRvkSAnQbJgdZkhDkQ622Kv5Uq7kZyGMmdx1bjBv6WKsS6GxHnYUy4ow6hNhqE2msR6aJPSpANke6G+NuqE+VhRIiTDnaaNzFRuIirvgw+Zkr4Wdwn1F6L7CA7iiJdiXHWx0nzFkHWmvhbaBBgqUmApSZexvdxN1AkwFKTOHdzQmx1iXYxIdBKi2RfO4Y7W6jLiacwyovcMDcq4/3IC3Em0cuKOG8roj2t8XUwID7YlY76AlKifchLCqGtMpPEAAcCbPWIdDIiL8SZJG9L4rytiHA3J87bhpRAJ1L8HMgOcaMwyofcMA/yQz2oTYugOMaPvAgv4j2tifawJMzVlKxIT/JifbFQu0NVRhTu5hrcPCtAZrQf4W42lKfFsDrSRXt5FsmBzhtfw9+OKGdDop30yAt3JTXIherMeBryUylMjiA+2B09lTskRvrRUJGLj4sl2ckRlGQnkRoTTGV+GqnRQRQkxzLe84hvv3zDLz9+y68/fg+//Ay//Qq/bJzff/qN33/6DX6H33/+ha++fMfLp+ssLc4yPjzA40dt9Dx6xEBXF1MjI6wtLPDF61d8//5rfvjmPd9+9SVLc/OsLi7wsK2V5vo6Xj1/xo/ffctQTw8F2el0tlSzMNbDq7VpPl+b4cXKDMvzY3R2NJGdkUhrUzXDA09YW5xmZXaUJ+21lGQnkZ0cQXFqBNVpwdQl+1GZ4EVxlAt5Ec6UxnvRmBPO4/IkKtKCiPQwoTDBh5xYDzKj3MmO8aQwJZCCRB9iPYxJ9bcgPdSe5CA7Ir1MCfcyJy3anYrcSOpLEuhuySMj0okQF20SvY0pi3MhxkFjo1jtrk26qybRVrIkOauQ6qZOhLUsAaa3sVYRh3f/RElKAIXrIpTlxtFcU4Slmf4fzKkJ4GfGh/p4/XwFfv+Rn755w0h3Oy+WJ/jlm2cUpoaSFetDVrQHBfHeFMR5kBFmR1aYHUVxrhREOZEdaktagAXJvmYk+5uTHmxNToQDBdFupIfakxPlQnqYE6khDqSFOhLna0laqCPNJfHkJPoS5GWKm7Uqfi7aRPoaE+KmjYflPZyMpTFRPYeZ+nls9K6hKXsKWyNpXKzlkb12DKmLe7l37wyKyheRkTmDktIFdLWl0VS/jq7GTXofVVCWH0OorwUOpgq4WiphqimFvckdAp3VcLOQpSzVGx9rJfzsNuB3BsrnuX9bBEt9aayN7yFzS4RrUoLI3D3L7btnOXD4QySvnkRQeCc370lgbqfDhaun0NBXICoxEBMrHXwCnAgK8yCvKIXe/nYKi1Opqsmjrb2UouJEsnLCKSqJo7oqlY7mXFrqM4kKtcfFXhMXe03yMkOJDHEgNcGH6DBnvN2MsTRRwtZClaQYH/w8LP4jIv6dx8DAAlNTWywtHbG2dsbN3YeU5Aw6H/ewvv6MmalZnq6t8+zpGi/WV/j63Wu+/uIVz9eXWFmcYWps4+FgbmqSZ6srvFhf28xCL83N0tf1hIdtrbQ01FNVVkpBTjZ1VZUM9/dtrjN1tLfS+fghy0sLrK4sbQqI6akJFhfmWF1ZYn1thaXF+f/vIW5ijJnpSR60P6SmqpaqimqqK2uoq6mntLiM4sISup/0kJWRjY2VLU4OzsjJylNSVMrSwjJvX7/j+29/4F/fb5wfvvueb75+z9vXb3i6ts7SwiILc/MsLSyyOL/A07V1njzupLK8Aj8fX2ysrFFWVEJLTZWzp0WwtbTYKF9XVJGZlYetgyu6RhaYWDsjq6KLkLgU2w4JsfXASXYJirHnhAQ7Bc5y4tx1DgtfYPtBYT7ZLcC2/UKb8Z1rsuqcOHsVAdHLnDx3nVPnb7Ln2Bn++slePth+mEMnz7N1nyBb9grw8a4jfLT9EB/vPMQHW/fwz0938clne7h2UxZ7J3cycwoJj4ghKDgcX19/FBSUkLkjS0NVDc1V1TRVVlFfVk5DVRVtDQ08aG6mvbGRh20bZOf6uhqqqyqoqiynqrKc6qoKqqs2QHNVZaWUFOSTlZlObnYehYXFZGXnk5CSjn9QJNZOHphYu2Jo5YzkLQWEJa4hePYqmqaO3De0Y8vBU/yfH+xi6yERPt4nxP/+zx18vOcEkrdVEb8ix95j4nzw2VE+2iHAll0n+OizY2zdLcQhwbMkpuVQXd9EbFwCt2/fJjwshLqqcmorSijJz6asMJfaihKa66roaN0gKo8MDzI1NbXx+zUzweLUCPNTIyxMjzI7McLU6CBTY8PMTY0z3N9Df3cnY0P9LMxMsjQ3zfryAi/W11hcmGN0dJzKymoSE5NJS8ugsb6J2ekZVpaWGRoaIS09G2c3b1w8/blyW5GDQuKcPH+TfScvIHFbDWVTN2T17FE1dcHEwYdb99QwNLGkt3vj72NyZJDx/h7G+rrpaKjlYWsTk6MboMO+nl76eno3Y0xdnU8YHhxiZGiYoYHBzRL10MDgZnxpsH+Avp7eTf7D44ePaGtppaqiksL8AooLi2isb+Dxw0f0dHVTmF9AUUEhDXX1lJWUEhURSXFhEX09vVSWV1BVVkpP52O6Hz9iuL/vf4iI5fm5TUL16OAAo4MDTI6ObLoSEyODzE2OMjXUz9LsFGODG58/OjjA8OAItdV1lJaWExefiIWVJVdvXeOYkADnpc5jamOKpoEGgkKHOHBoO8eFDnD06E6OHNrGyeO7EDjwMScPf4r48Z1cEdmDwpWTGClewlJFCnPly9hrXsfHTAEfMwWcdG6hIy3C/cuC6EiLonVDFLlzR7gjup+bwrtRviSAhbIkvuYKhDqoEmijgKfJbVz0r2OqKI6T7nWs1S9hpiyBg/4NnI2kcTa+S7CrFsaqkmjJn8VM5xoBbtpYGd/FQFMKFzsVdNQuce+mCDLXhZG/IYyO8gXMtW+gLXcGxavH0LgthMYtAdRuHEX31nHMFcRw0pDCReMq9oqSmMhKoHb3AjckTyEisAvBQ1sROLKFfbv/wZ6df0NIcDtiwnuRPHuEm5InuSYugMihT7l4Yjfyl06hKS2B4hVBdGXFcDGSIcJNj0RfU+K8jAi2V8fNSAZThfPYaVzD11yRCCdtohy1CbVRI9RGjQgnbSJcdMiJcoIv/06ivzmpwdZEuuvjrH8bW81ruOjdxsNIFl9zRULs1EnzNac4yoUUb1PcdO/ibaiIr7EKgeYahNnoEmGnT5iNLqHWOoRa6xBgpk6ciykBZuqE2+qRFeBIV10pD8uyqE0OoSrej9bsKLJDXIjxtCAz0otwLysSQ92ZHXmIt5MxDiZqZMb4kBbmRlqwCxmBjmT42RJqp0OUuxmhbsbE/CkoXE1I8LYiL8KLgigf8sI9SQ90JjvUndQgZzLC3fG11cXNTI2kUE8ay/NQvCqGr70JOalxRAX5kpcWR7CrDaXpMfQ0V1CWFkmCnwPZkd60VeQQZq9LhL02RdHeDDSWsTbaS11uKo7GWqRFBhDq7UhXew1xYd6U5CbD79/x/tUqLdVFJIT5kpcYyUzvI37+4nO+erXGr/96D7//zE/ffc1P372H336D3+DbL77ix2++4/eff+HXH37k3avPebq8wOLcJONDfTx51MJw/0aEcH15iS/fvOZf33zFz99/w0/fvefHb7/m9YvnvHv1grWledaW5nm+tkrXk8c019cxNznK58uTvH82B9+85tdvXjM32kdFYSYF2ak011XxbGWBl+uLPF+eZXasj94HDbTXltBYnktjSQrNedE0ZgRRGOFEZoAVFUm+dFWm0FYYQ26EM+mhjgQ76ZEX60lunCdZ0R48acwjO86bjHBnkn3NiHLSItnXjLIkLzIiHPG0UsXTVp3USGdSI50JctYhJcSWB+XxJHsbE2KlRJyTFsWh1qS4apLqpkmklSwJjsokuSgTaiGNr/F1LJRE4eXHXBbeiqXOXbrbK2iuL6G4IJsfvv+OH374jufP1pkcHeKrd5+ztjjN9NgAP75/Df96R0ZcEEVpERSnhVKUHEB2lBtpIXakBluTEWJDVpgt+ZGOZIdZkxZoRoqfGWlBlmSH25Eb6UBOhAO50c7kx7qSGGhFrK8ZSUHWhLnpE+NjSlNxHOnxXkQE2eDpqIW7rQoBLlpEehsQ7KKOu4UsvnYKOBnfxFrvCrqKpzHRlMRC/yp3rx5G4/45LCwUMbNQ5uSpnRwT3ILK/WtYW2hy59Y5VOSvYmOmgb+7FdJSIjhaqONopoydsRze9prE+plvlL7t1fG3V0NPXoKb4vtwMJEnOtgGE707yMmeRe6eBKdE93D0xFaExfdx5OQ2dhz4JwIiu7hw9RQ5BfGER/tgaqmFo6s5tvZGCJ7YS0paJAsLI5RXZKGnr4TcvYv4+Vrj4qyPgb4M5WWJ9HZW4utmTFy4C5FB9ni7GDLS20BHYz5p8b44WWsTFexMVnIwKbG+NFXl4uFg/B8R8e88np6BeHsHExISQ0Z6Lg31LfT3DTM9OcP87Bzrq2u8+vwFr1885c3nT/n267d8+fY56yuzrCzOMDrYx+zkxCZo7tnqCsvzc5s56P7uLprqaikpyCc7PY3czAzamhqZmRhncXaDNP3oYQeDA308XV9ldWWJ8bERRkeGmBgfZWV5kbXV5U0exJ8uxJ+l6r6efupq6jceXvOLKCspJzU5jdjoOPJy8kmIS8Ta0gZbazt0tHRpa2lnYW6RZ+vPeffmC754+46vvviSb75+zzdfv+fdm7c8XVtnZWmZtZVVVpaWWVpY5OnaOpPjE3R1PqGspJSwkFC01NQx1ddHXUmJ6NDQjZ8xM4uEhCRs7Zwws7QjLbsQJ89ArsuqsP+4GNsPi7D3uDi7j59jy8FTHBa+wImzVzlx9ir7BM/y6R5Bdh8V5cINBVT1rbl+T4OzV2Q4cfYqgmeucOjkeT47cJIte4+z49ApPt51hC17Bfho+yH+sWUPf/lgG//3Xz9g+55DSF2/TUJiGjm5hZSUVpKSkkZcXALJyalkZGRtEIzLymgor6C+rJzaklJqy8tpra/nYUvLZrG6ralxkxHRUL+x1FRVWU5lxUbcqbq8jPzsLNJSkykqKKa0tJy09Gyi45Pw8g3Bwd0XczsPtIxtOHnuKtsPCvHRbgFuKekip23BjmNi/HXbIf658xgf7Bbkg92C/H3bYbYeOMUR4Uts2yfMB58d5dPdJ9i25ySf7jzOZ3uFOSggRkhkPMUlZVRVVREXF8OThw9oqKmkuqyI2ooSasqLqa8qo6G6nOaG6o3b/YE+RkdHGRkeZHJkgPGBLsaHepidGGJ2YoTxoT4mRgZZmJlkoOcJY0P9LM5OMT89wfjwAIuzU7x5+Yw3L58xNzXJyEA/eVmZxEdH8aitebOk/frFc7o6nxAVFUNkVDy6RhZcvauMuqE1surGyOvZckvNAok7WtzRMEfF0Iqbsvfx9gtmeXGJt58/5/nSAsvTEyxNjdPbucFlGB0eoa9vgIGBoU3X4c8Z4p6u7k3a+sjQ8CZ9/U9H4s8ORFfnEzra2mltbtkUCNmZWWRlZFJUUEhleQXVlVWUlZRSVlJKcWERBXn5pKemUV9bx/DgEGUlpZQXF21GmSZGhjf5D3/S62cnJ5gYGWa4v2+TG7GxyjTK2FA/08MDTA71sDw3zXBfN2NDg/R399DX009FRRVp6Zlk5+Th5ObKfU11VLXVEbskgaq+Oqk5Kdy4K4XAif2cOHkQIeFDiAgf5PxZQUSF9iIi+BnnTuxC5NBHXDixnfvXT2Fx/wqWKlLYqEnhrCtNkI0KbgZ30JEWQfHiYbRuiqAjLYrSRUFkzu5H/vxhtG+dwlZdCi9TGQKs5fGzlMHD+CbOelK4Gd7ERf8mJoriaEkLYaAgho22FK6msvg7qmGjdxNj9csYa17B31ULS6M7aChJ4GSjjL6mFKpy51G5J8H9O2fQUpTAROMKOkriqEgfR0fuFHpyIujcFcJA9hR2Khdw176Bu/YNXFSvYnNfCo07F7h05hj7t/+DXVv/wrEDH3P4wEfs3fV3Dh/4iItnjyApfpQrEgLIXDmNxIldXDm1n1tnjiAveRIdmbNo3xXFQU+aSHd9En1NSfAxIdpdH3/r+/iYKeBvqUyInTrhjlqEWKviYyyHj7EcfhZKRLjokBZiQ06UE+mhtiT4meFvq4q99g0sVC5tRMb07+BnoUSInToJ7oYbN86h9gSY3yfYUoNgSy1CrLQJt9Uj1tmERHcLYpyMCbXWIcrBkAw/e4IttQi21CLFy5oUL2v6mirpKEiiNimQJyXJFEV7E+1hTkaEJxE+NsSHuTPe10JihCeWBkqEeFjgZ6dHjKcVmUFOZAXYk+ZvS4y3JVHeFiQF2pMYYEeEqwmxXpYURPlQlhBEvKc1QfYGJPrZ42OtjZu5BmG+jtSW55ES7Y+XrQGBzmbs+fB/cfPccSx0FIkP86M4KwUHYy0yovxJCHIlwsOahpJMWsuyyI1wJc7dlGgXE+J8HKjNSSE9MgBnM11qC9LJSgijs7WK6GAPclKj+erVCutzo7x/tUpXUxUx/u4kh/hSmZPCq9UZxgc6eft0EX7/EX79md9/+I4fv/wKfvkdfvwFfvqJn75+z4u1ZeYmRxkd6KKzo4nG2hL6u7uYHB3h+doq3339Bb/88O2mgPj5+2/g15949Xydr9+95psv3zI40MfjRw9YWV7k2y/f0NVYwXBHNetjPaxO9FNTlImfqx2JUSEMPnnE6/UV3j1f5836Eutz4yyM9TLR3c6j2iKqs2OoTgmiIT2Q8jgPckPsKE/04VFpAs15kWRFOJEd5cZCfwNjj8tpLIol1MOUnHgfClMCyY5yIyvIiupED+rSfMgNtyfBz4yEAEsivYzxsVWjINGLwkQPsiMdKU/2IifEirJoB9I89Ai3lCPFVYNML13i7BVJcFQmxl4OP5NreOhdxvjeSYwVz2CpKcVNiSM4WmiyMDPIt998we+//8bExAR5ObkMDw3w/os3TE8Mszw3wffvX8HP75kbe8Kj+kLaqrKozo4mJ9aD9FBHsiKcyI103GBBRNqRE25DRrAF6UHmZIXZkhe18VpqoAX5sa4UxruTGelETowrhYleRHub4G+vQVKwDaG+FkSH2hMdbEOglwH+ztoEe+gQ7q5LsIs6HpYy2OpJYapxHht9KYw1LmKgKsF9GWGsTWUxNZYnMsoDHV05AoNccHY0xc3ZCgNdFSxNdUhPiiHM353IIA9Ge9vxsDPC3vg+JRkRZMf54maiSLirPqb3pbhxdj8uFsrUFccSH+mM/F0xblwX5uKlY4ic3YfohUMIS+xn99EPEDi9m4MntnHsxE6OCG5H6sZZLKx0cHGzxMXNkrS0KJKSwmhvr8bEVB0TI1UC/G2xs9XG3EwZN1cDAvwsCfazwkRXBl83YxKj3GmrzyUt3pfKogQeNBVQlB1NZ1sZpXlx2Jqp4WZniJbyrf+IiH/nyckupLqqgeamDlqbHjDQN8yz9Ze8+/wt68srrC0t8vrFU96+fMbbl095+/Ip60szLEyPsrY4zcTIIMvzc7xYX+PpyjLry0ubEae+ric019dRVVZKZWkJNRXltDU1MjEyzPryEouzM5vF6smJMdZWl1mYn2VqcpyZ6UlmpidZXlpgYX6WyYmxzVjTyvIiS4vzTE9OMTQwTFlJJUEBoYQGRxATFY+rswdmJpZYWdgSHRmHh5s3Tg6ueHn4MjQwytTELIvzK7x8/jkvn7/g1cvP+fLdF3z1xZd8/uIli/MLzE7PsDA3z9dffsW7N2958+o1q8srNDU0UlFWTn5uHsnxcVibGRPg7UFD9catfHpqGsXFpeTlF9PU+pDcogrsXH2RvCnHYWEJ9p04x34hCfackGCXoDh7BcQ4LHyBoyKS7BUQY+u+E2w/KMxxMSku3lREWOIGwhI32Csgxt+37OejnUc5cuoiR0Uk/3ivEHsFRNm69xj/vWUvW7Yf4MBRIWTl7xMWHk1qWhZ5eQWUlVXQWN9AWUkpudk51FRV01RXT1VJCQ3lFTRVVm2IicpKmmtraa2vp7m2lramxg0h0dq8Sauuqa7cLFZXlBRTUVJMWlIiCfGxVJRVUl1dS3JKBsHhUfj4h2Fh74qDeyAWjl4IiEqy/aAQn+47gfCFW5w4f4t/7DjK3z47zP/6aA9/3XaIXYLifLJXiA93CbL7iBhb9gjxwWdH+e9tR/jnp4f4YOsRPtsrzOHj4kTHJVNRWU1TUxMPHrQz2NtDfXUFxXlZVJcV0VJbTlt9Jc11VTTUVtDSsFHU7+npob+vh9GBLiaHNkTE6EAXowM9TI4MMDMxyvz0BCMDvYwM9DI3Nc7c1Dhjg73MjA/z+dMVvnz9grcvn9Lb+ZDy/BxKcjJ53NTA+uw0b56usjo7xft3r3n0sIPS0nJiE1IxsXbGwTOI8OR8rD3DkLyng8D5O1xX1OWWgibXpRWIjIpjdnqG52vLfPHiGc8W51hfmmd8qH+jozMwRFd3P8MjE3R19dDW0kpTQyMP2jt48rhz00UYHR5hfHRs84yNjDI6PMJg/wA9Xd10PnpMdWVb0Eu/AAAgAElEQVQVNVXVVFdWbTgLFZWUl5aRk5VNfGwcaSmptLW0UltdQ3pqGqnJKXS0tTM9ObVRtC4rZXRwgOnxsc0S9XD/xsXCn3GmydERRgb6N983NzXJ9Pgfk64DvUyP9LG2OMdI/0bEsftxJz1dvZSXV5KekUVObj6+gUGY2VhhaW+N6EVx1Aw0KGsox8bJgtNiJzgqsAcR0WOcOX0EEaH9nDy2A4nT+7gmfpRLInu4JLyLm2L7Ub0qhKGcOBbKklipXMbN4A5uhtKYK11A84YQWjeF0bguhMKFI9w7dxAlyWPo3j6NlcolHHWu4WEsjb+VLL4Wd3EzvE6Esxq+FnI46V7HRFEc3XunsdK8jLu5HK7m93CzkMfO6A76qhdxs1HCRPcGCndFcLRWwtL4LhqKkmgoSqIkfRr5m0Koy4qiJiuC8k0B1O8cx1DxDKbKZ7DTvISXwS18DKXx0LqKm5oUzho3UJc+x1UJQY7u+5Dd2/6LQ3v+mwN7/5uDBz7klPBubl0XRVL8KOKn9nHv6hkkhQ9w/cxRbohsiAgD+fNoSJ/CUf82CX5mpARYkOBjQrKvGTFu+kQ4aRPmoEm4nQahNmr4mynipnsbVx1p3A1liHDRIdRZm3hfU5ICLAhx0sLFSAYbjasYK0hgr7lRYPe3VCbA6j4h1qpkBVqTF2pPsJUaYTbaRNobbJ54VzNSvW1IcDPfdCayAhwJt9Ujwk6fVG8bIu0NSPa0ojoxiAd5sbTlRFOeEEBqkCNxfvbEBTmRnxZOR2Mhk0PtFKRHUJIRQaCjIRGuZpsiojDKg5RgRxKCHTZy62HORHqYEeVpTlqwC5lhG+5DpJs5QY6GKF0TxVD9Hm62RoR5WZEV50ektx2Z0X5EejuQHO5NSXoccYEelBZkERPkSVyQGyFulgQ5mdHdXk9pUjA16SEURLqTFerCYn8Hsz0P6GutoTovlb62Wtpri6ksSKetvpS0+FCaa4oY6W7nhy+e83R6mKzYUOL8PShKjWVxvJe4MG8K0+P4fGUWfv0Z/vUDP777En79jd+/+573r17zdG6eycF++h8/4EFTDVXF2eSlx9JcX0fvk07Wlub54Zuv+P2nH/j5+/f89N3X/P7T9/D7zxv/5149Y215js7HHTzpesjQ0AAPWhrIjgogI8STjBBvMiMCSA3zJzksgLzkeOrLCpka6GNlaoL1mQnmh3oY72xjuL2ehxV5VGdEUZkUQGNGEPWZQZQleJIf6UJhtBvlSb5UpgdSkx3OfF89uXGexPlbkRXrRV6iH+VZ4UR7m5DmZ0JbdgA1SZ4EWirhY6FAbrQzWVGOuJreI87PlJIUb5IDLckKsSErwJxYJ3V89W9RHmFDgqMKWd56JDrdJ9HpPpE2MngbXsJDTxJT+ZM46l1F6ZoAl8/so7IoCfiOyYlh3r59y9LKMgC///4rP//0L3745iv4/WemxnoZetLKm6ezvFoaY+BBJZWZkeTGeZIX40FejBv50c4UxDiTH2VPboQ1mSGWpAeZkx1uQ360A5mhNsR5GZIf50JWpD1pYbbkx7tRmupDUpAlfnaq+NqpE+hpQqi/JVFB1kQEmhPsro+vkxrBzppEeuliqye1yYvwtpPHUO082opnMFC/iJWJDFnpYTzpasTPz4nCwnQaGioYGe6jvq6Ka5cvYmKgj56mGk+XF+D3HynPS6e+NIcf3j1j9HEjhXH+2GhJoyx1iiBnA+qL4okIsEZB5hy3bpzi5KkdHBb4mBNndnP2yjH2CnzEQeFtHDr1GWckjyEtc4E7she5dfsC8QlBaGsrUF2dT0dbFeWlmUxN9JCeGkFspC9tzUU86ignIzUId1cDdDVuYmumgrLsBR61FBEf4UaApyUFmZG0NxRQX5FBdLAb5flJhPk54u9uRVpcMKW5Sf8REf/O093Vz8jwBIvzK6ytPGNlaZWlhWWera7x5uUGjfqrt694/8Ub3r56xtPleSaG+xkd6GJ5borp8RHWl5c2Y0wrC/OsLy8xMTJMW1MjyfFx5Gdn0d7cxMhAP9PjY6wvL/Hy6TqLszN0PXlMf18PM9OTLMzPblKnV1eWWF1Z4uWLZywtzjM6MsTgQB8zUxtLObPTM/R299De2kFcTCKG+iaYm1rh7OiGrrYB92QUkLkjh7enH34+gfh6B5CRls3y4hpTE7OsLK3z9ZfvefPqNe/evN10Ij5/8ZLZ6RnGR8c2d/VHhoYZ7B+gpakZEyNj7ispY2RgiK+3DwY62gT7+9BQU01xfh6lxSW0NreQnp658SAdFo2csgaHjomw+4gwB4XE2S0gxh7Bsxw5fYn9x8XZcegUn+wW4NM9gnx26DQ7j4qx9cApPtgpwPbDYuw4coadR8XYeVhkgw2x8wif7jrKZ/sFOSh4hkPHRdm++wgHj51ETlEdG3sXQsOiKCkpo6KiiurqaooKCqmqqKQgL5/iwiJ6urqpr66hOL+AqpIy6iurqauooLa8nNrycqpKSigrKKCzvZ1H7W10tDTT2FBHTXUlFeWllJeVUF5WQlHhBqk6KjKc8NAwSktLqaisJjomATcvX/RNLJCSvoe2iS1GNm5sOXCcD3cdY8vBjaWqrYdE+L8/3ssn+0/yjx1H+a8tB9iyX4gPdxzhswMn2XnwFHuOiLL3yFl2HRRl624hPtlxgm17TrH78Gki41KorWuirLyalpYNCFprYwM15SU01VbSUlNJR0Mt7fU11FeVUVtZRmtjA52PHzLQ083oQA9zk8PMjA/T3/WI/q5HzE2OsTw/sykchvq6GR8eYHl+huW5aVbmp/n86QpvXz7lzYt1pocH6Giopam6lIcNdfQ/amNubJjX6yu8f/ea2cmJDWp0RRX2Tu5Y2btS2/IY/8gkXANjuSKjhtRtZcQuXue2jAIlJWUszi+wNDfLu8+fs7Y4x9PlBSZHR+jt7qGrq4eHj7oYGR2nv3eAxvoG6mpqN6dYG+sbaGtp3XQi/nQl/oxA/Ulf7+nqpqqikoqycspLy6ipqqatpZWHHQ+oq6klPzePAD9/6mpqaW9t21xqqq6sovPRY2qqqqmvrmJmYpzl+TnWlhaZn57a7Eb8SaX/M6L0J3juz7L1xMgg40P9zIwP82JtmdHBAQZ7+/4offdSWVlNUVEJScmpRMcn4O7thZ6JEVduXsU32J+qxioSU2K5KCnO4SN7EBcXQlTkMIf2fcrhvR9wRfwI0pLHUbx2CtmLx5A8voWLRz9GTuIQenfEML13Diet63gZyWCndgXNqydQuHAI+fOHN6JNt88gLboH1WvHMZARw1RBAkedawRYKxJsp4SPuQyxHroE290n1EEVfysFHHWv420lT6SHHn52Krj+scw0rvUlVga30FW7hMyN4zhaKeJso4yp1k3MdaTRUriA0u1TaMqJoat8Dl2FM+gpiaJx9wRGSmI4613D1/Qunno3sFM8h528BI6qV9GUFkf1znluSwpxVngvAgc/Yd/ufyAkuJ3bN8WQv3Oe8yIHOLHvQ25KCHD+2A6uiRzkxulDqFw7jba0KMpXjuGgc5OUAAuSfEyJdtUj0duEBC9jfE3k8Ta6t+E8mCr8j48DLZSJ8zDc6Io46ZLkZ0awnSbuxrK46N3FQlkSM0VJrFWv4GOsgI+xHN5G8qR4m1IQ7kyEvTb+piqE2+oR42RMjJMxie4WpPnYkuBmTqi1Do7qdzZdiQQ3c/JCXImw0yfS3oDiSC+W+jvoqs6jPiOCsuQgYr1tyU0I4FF9IY0VmVQXJZMe7UtVbiwhLiYk+NpREu9HfqgLxTFeZEe4kx7mQnaUB+lhLkS6mRLmbESUuwXhLqaEOxoT5mxCoIMBJio3uSVxguhAF4pSQ8mI9iba2wZ/ewPi/Z2oyIqlICmcCC97zLQU8XOxJDnUm8RQL8pzUylKiyI7wpOscA8acmNYHXnATHcH1XlppIT7E+hiQ2VOCi+XJokO8iQ2xJuoQC+etNbx67fvWJ0ZZWVymNWpEZ7NTTA71ENWQhiqstdQkbmGn4s1/Q+a4ed/8csXb1ibGOXV8iLTAz10NtXRXldJe10ljVVFlOSmkpkUQXF+Hu3NDSzOTvGvb7+GX3/i1x+/3+hY/PYz3339Bfz2M7/8+C1fvfucyYlhkpPi8PRwITctgQh3W6I9rEgNdCM70pdEf1divB2pzkpicaCT8UctzPY8ZKSjkab8DMpTo2ktTGOkuYLph7UMNeTRmh9BRZIv5Yk+FES5kuJvRWqANXkxbhTEedFWkkB+nBcJ/tbU5kUS62dJRqQL1ZnBlMW5UBhmTbqvCUleBiT7m5ESZEWsrwmhrnokBloR5KSJv60qaQEWxLpqkxdiTZqHHoHGt4myViDdQ5tEp/skOCoTaSODj5EUnkZXsVARQ+WGALz8mEuie3G102NuapCK0gKePX3K+/ff8urVK77//nt+/eUnFmYmedDSQHxEAE2VBXz/dh2+e8nQw0pyYr1ID3cgL8aFzAg7MkM3xEJBtB15kTZkhliSGmhGVpg1eVH2pAWZE+GuTXmaDwn+pvja3sffXpUoLwNifIyI9NQn3FOf2CAbfF0N8HTUIsTLkBAvfbztVfG1VyHcUwcfOyU87eQx1jiPm+097ssIoSJ7EjtzGZxslAkMsMPF1RxTU23aOmoZnxgiMiqE0bFBSkqKiAgPJdDXh+H+HvKz0pgY7OaXb94yP9ZPUqgPOvcuo3xNBF8bLYqTAghzN8Ha4B5G2neQvXuWa1eFED27nyMnt3FK4hCnJA6hrH2Hwyd3Iq96g/HJbqTvXET0zBFcXM0pKEih40E1Xh7WJMQFUlqcxtBAGyWFSUSFu5EY542vlzmONpo422lhoiuDnbkKduYqeDoZYGWshK+bGfUVGaTE+lJRkMyj5jIiA11ISwgi0NOO8EDX/4iIf+eZmZreJDo/W3/K07V1Xjx7zssXz3jx/CmrK0u8ef05b15/zrOnKyzNTTM21M/k6BAvn26UrZ+ur/7x+trGbObaCjPTk1SUl5KSnEhdbTWjI0MszM8yPzfD3Ow0iwtzLC8t0N31iMmJkc3ew9rqMk/XVze+h+cvWFtZZX52bvM2dWFukeXFFYYGhmmoayQtJZOkhFQC/ILx8vBFRVmdCxKXUL2vgZaGLlYWtrg4uRMRFk1BXjEPOzqZmpjl2frLjV7E+6/5+t1b3n7+ki9ev+KL1694trrC8ODQJpm3rqaWlpY2Hj3qJDo6lgsXJNmzZx8nTpzkrsw9cvMKePDgAbW1G9OYTY31NDU0kp+bh6OjM3dl5BE6KcrxU2c5JS7FUeHz7Dl2hv3HxTlyUgIBkYvsPy6O8IXb7Dgqzg7B8/z3XhG2C15kl5AUnxwQY+exc+wWEOeTnUfYsf84h4+JsH3XQXbu2o/gcWFuSctgbeNASnIGlZXVFBeXkpKUTF5OLmUlpVSUlFJXVUl5cRGVpSV0PtgAkRUVFFNUVEJtdR3lpWVkpqZQVVZKY00l+VnplBfl87C1iY7mBlobG6iqLKeooJDS0lLS09PJz88nJiYGf39/QkJCyMjKpKSslIDAYK5L38XawYWoxHSsXf04fPoC/9x5jP0iV/g/PtrP1qPi/GW7AP+17chmjGmDDSHAkZMSHBeRZP9RUbbvPc7Hnx3ho8+OsWXXSbbuEeHjHcL8c+tRlDVMqGt6RHVdK8UllaQkpfOovYOSvDxaG2ppra2mvbaalqoKakuLaKgo43FLE31PHtHf9fiPCE0/0+MjLMxMsjw/s7kqNDc1ydLcLIuzMxv9nYnxP+jLE6wuzvF8bZm3nz9nfWme3s6HVBTnU16UT2dHC9NjwyxMT/B8bZm1pXl6Oh/T3NRAaXEJmZmZlJSUUFhUQl5+Mc4uHoidkUBRURlHewe6n3Qx1Nf7R29gmPnpKVYW5pmbmmSgp5vW5hZqq2uorqzaFA3lpWU01NXT39vH5PgEA339dLS1MzI0TH9v3+b08Z8dij/p682NTZt09pqq6s1C9uOHj2hubCI1OYWUpGRKioppbmyiqqKSooJCKsrKqaup5XFHOyMD/cxPT7EwM/0/plxnJsY32TATI8ObomJ5fo7VxQUWZqYZHRxgZmKc1cUFBvr6GRsZpaermyePO6mqqNxgUxQW4u3tTVBQEMbGxkhJSVFbW0t7eyvJyYlckbrISaFjCJ84zLWLpzl5ZDunjm7l8un9aNw9h/wlQQxkz2Msd55Lxz5BbOffkBM7hN6NM+hePYWb1i0s5c6jc+0U98T2Iy2yF53bZ1GSEkJD+gz3Lh5D/sIxdG6JYSh7DqO74tipXiPYSoVg6/tEOWkQ66pNsN193I1u46R3Ay8zOYIc1fEwk8dM7TJWOtex1r+Fppw4mnLiWOpLY2ssQ4CLDgYqlzBUvYy2ggS6ShJoyolhbXATI5ULqNw8gZ6cKKaK4pjKiWGjeB53zWu4qUlhJXsOc7lLKFwSRlJoN6eObkXgwIccO/ghF8UPoSInierdC8hfEUHq5F7OHfyYG6f2onXrDIYKkmjfFcNEXgKdmyexUr64sZ3vrk9GgAVxbnqE2qriZyKHo/pVnDSuEWJ1n2hHLYItlfEzkSPY4j6BFiqE2mgQaa9HcZQbqd5WpPpY4Pr/svdWwW0Y+N723XvOu9TTPbt7tm3SpmnahpmZGgYnsWNmZibJKFuSQTIzMzNjzMxMiZ04HIfKXXy+Czc6u/N9l/vd7cV/RqOR5RlPJqNHP9K7jtHlAzhrXiLYQQe5gz6+JrfwM1NF7qBLtMCcZJE9sZ42RLpbIHc0ItBWj2B7A0KdTRRQkejrQJTAkiiBJUkiR5L9nIgWWhHqbEKYiykdebFMtNfyeGaQ0oRAciLFtJWmkxbmR368jNr8JErToxi+U0pujASpkzHpMiHJAc5kyYVkyYVkBLuT4OdIpswDqZ0eIa6myF1MiPG1I9bHgUhPW8KFNghM1bFUu4TEyYS0EB+i/Z2oSQ8jQy4gJ9yHrHAfIn3siRE7E+nriIPeTQIFVuQkRlBbkEZlZgwlKeGkh/uTGiqitbJgFQqmJhjv6yRWFkBlThori7NU5qTh42hNYVoSQ+13eLY0z7OleaaHB2htrCU7PYWQQDGJUTKCfN1wtzPFw8EcmbcLiXIRKWFiEuU+JMpF5MaHkBUnIy8xgqLMBJIiZWQlRzM51MXKk4c8ebDI04f3ebPyDPgb8De++/Zrfvj+W7795i2vX63w15++55s3L2htrCU2Qoa/pysO5nqIXS2IkbggdTEhXuKKzN2MWJE9o/X5FEf6kx0opDxaSmVsIDVJcu5kxVIRF0xJlJSOohTyI3zoLE2gMSeSmvQQKpKDSAl0IUnqQLrMlQy5G4UxvlQkB1Ac70u63Jk4fysSJDakBjuQHGBNisSCWJEp4Z4GhHkbE+lnQYTIkmAPUySuBnhYqiKy0yI3wpNobzOSpXZECQyR26sjt7lJslCXMHtlxGaXCHNRQeasgpP+KczUD6P01SY0lQ5z+sgmXO2N6elooLmumgdLi/B3+Pbrb/jzT39iZKAfIz1tjuzfTWKUjDdP7/Jwbojh9gpq8mPIiPQgLcyFzAgX0kPsSJfZkhVqR3KQFYkBFsRLzIiXmJEgNSc+wII4qTmxEjMSg2yQe+kT4K5FiLcB4X4myL0NkHnpEyYyJdDTmGBfM4J9zZB46OPrqoXITZsgH2MiAq2QeBsg8dHD2fY6LvY3sDI9j8rNXVianSdAao7Aw4T1n/+Wo8d34uZhTV1jGflF6Qg8nTAw1iIlNZ6HjxaZmxujtCibxfkxxvpbmRrswMVKD0dTVcRupkT42RHmbY3M3QyJsyFOprfRVT3LxXN7OHZiM9t2rePLLWs4d+kou/ZsRF39BpmZiXh4OHDx4gnOnTvKl19+hI2tPkPDd4iN8Sc5KQhbK3XC5AJSEgMoyI2ivbmAyBAhkSFCAvzsMDO4gtBZF131M4QGOFNZFE9smBeebsZUliRSVpCAh4sJTjZ6mBgqY2agTHJC8L8h4l95S4t3efxomefPnijA4cnjhzx9sgoSyw+WePTwAQ/uL/Lg/iKL9xYYGx1mfGyEZ08fs3hvgcePlvnm6zd8/fY1yw+WmJmeZGR4kM6ONjIz0qivq2FsdJiF+VnuLswpAtT3l+4xOTHC0uK84nc/uL/Iw+X7CpvR0r1F5mfnmBibZHR4jPHRCUaGRmlqaCE3uwBvTxHJiWmUl1aRlpKJvq4Rarc18fX2x8nBFak4CH+RFKk4iIS4ZOpqGpmamOXZkxXevHrLm+fP+ebVC77/+i0/ffct3755zcOlRfp7+2ioq6espJTa6hpaWtpoarpDXl4BiYnJyILDsLSyw1XoRVpWNlXVtXR1dTE02E9XZzvtd5qpLC0hKyOT4EAZujqGnDh9nmOnLnHk9BX2HDnHrkNn2XvkK3YfOsUXWw+y++gFNuw6xcaDF1iz7RSf7jnPHzcdY/OhK6zZdIjff7KFTTsPs+6zzfzPH9awa8detLR0EIulFBYWU15eSW52HqnJKSTExRMVEUlaSipFBYWUFRVSWVpCbmYGuZkZNNfXUVtdQ3p6JsGyMAoKiigsLKQoL5+qslKqy4opzssmLy2FurISqsuKqakopzA3j4S4eFJS0oiNjSc5NYX0zAxS0lJJSkkmJy+X7NwcJNJAdA2NkIVHUVhRhzg0jn2nL/Off/ycLw+d5/cbD/AfH27iV59s5/9+tIlfrdnCe2s38/7aTWzYfpA9h8+ya99JDh49z5Zdx/h4w25+99EWfvvRVn67dge/+2QPf/h4ValwcPejpX2AtrY+ZMHhZKZn0d50h9aGBu5UVdJWW0NLdSX1pcXUl5bQXldLX1sL/V3tjPT1KVaV787OsDg/x725WQU4/H/tHMxNTSo+CN+/O8e9uWmG+rpprK2ivrqC3s42psaGmZ0cY2lhlntz0/R1tdPZ2kxDTSVFedkU5WWTlhRPbmYGIi9PLn51FnNjIwLF/owNDTI6OKDYXPhHC1BvZ4ciY5SenKTYdnj377SjrV0RpH7XxtTT1U1PVzddHZ20tbRyp6mZxvoG6mpqaW9to66mluLCIgrzC6goK6euplZRE5uemkZifAKx0TEkxMWTGJ9AXEwsaSmplBQVM9jbw+jgAHNTkywtzDM3Nclwfx/D/atNS0sL8wqIeDc89650YW5qkoG+fsZHx7g7v0B/bx9jI6P09fTS09VNZXkF8bFxSPzFBAUEEiCRcubUaXS0tGmoq6emqpr09HQ8PT1xdLDBzFiHrZ+vZf/2Tzm+ez2Xj29D+8phlE9vR+/yfgRG13HTv47y4U2c+vKPKO3bgOmF/XhoX8bmxgmMLx1A89ROVE5uw+DqYW6d2obO1UOofbUX9bN70L5wALXjO7i6ZwNqR7djffMUPmZKBNqrEuamQ6irNmI7FXwslfC1VkbioI6n5S3czZUQOagjdtVGYKmMo9FVXCxuIrC5jczTBFezGzib38Dg9nGM1FbPzugSGtf2onl5F8bKh7FUPYq1yhEc1E7goXcBb90LuKiexvjSIa4d+JKDX/4PW9b9hvUf/V8++/iXHN33GWrXj2N46ywqp/dwdttaTn7xe5SPbcFe6zxuJtew1z2PmdJBNE5uQu/cDuSOWoQ4aRPipI3YUpkwF13ElsoI9C7ipnMeP/ObyBw0CbRVQ2ypjMTyNoE2mkitNAm00SbV35EMqQvxXtb4m6vhY6yMn5kqoU6GhDkbEWSrQ4C1FhJLDUKdDMmQuhDuaobc0Qi5oxHhrmaEuZgSbG+gyEe8y0jEedkSJbAkzMUUuaMRQXb6SKy0yQxwpSxGzFhbLcOt1dzJS6S3OpfixFACXCyICxCSHu7PTFctbWVpJAUKyAr3ISXQhdwIb+J8bSmM8qcsRkqUpzUhTsZECC0JF6wO3EUIrYnxtidJ4k6ouxVCYzVkrhYkSNyRuZhRGCUiLch5ta5V7ECIuxnRInsSpG5IXUwQ2RkQ4mW7CjWJIYSJXClMjuDFvUkm+9tYXpiCv/2Z8d5u2utqeLG0QGdNJckhweQnxPJgYpTni/M8WZijs6me0CApFubG2NpY4SfyIjEmjOSYEOJCA4gNESN2t8bT1gCBtTZBAguSZJ7EyzxIkHkj83HCydIAPw8HOpqq4Ke3/PjNa968eMKT5SWeP17mpx+/529/+xvff/89f/nLX1heXubRo2XevlxhdnKMxJgIXO0scLczx8vJEkvdG/g6GRLgZkac2IkwoRkpYnsa0+SEOemS7W9PeZgnZeHeFAS7UxLiTUm4L7nBnmQGCqhNC6EhO+Jne5craYGuxIvsyJC5kiFzJUliT0qAI+nBq3sKqYH2JIqtifU1J9rHmOQAS2J8jQhx1yHIRZMgd12ChQYECU0IFBjjZatFXKALpSlBpMjcKIgWEeFpRqi7ETIHTcLt1UgS6BDjqonc7iZyp9v42yphqXUMtas7uHD8M3Zv/QM3Lx9C+dppgiSeTI4MwF//yoOFBV48eYyPh5Bzp09x8sgBzA20WBjvgx9XyEsKISc+gPggZyL9LEgKtiU7wonMMDsyQqzJDrdTgENigAUJUnOi/U2I9jchVmJGQqAlUWIT5F66BAo0CfbQRu6jR5CnNhJ3dcSuGkiF+gR6GhLkZYRUqI+fqzY+Lpr4uesg9jLAV6BNZIgdUpEBbs7K2NtcxcFBCSf7m9y6uZdrSofRM1Ti0rVjbNz6EVdvfUVzRzUhUQEEh4uRhUoQiT1obqni73//jp++f0lORiz5GXGESgWESV3wcTbE206bMG9r4iXOiB30MVb5iutnd3Pk4Ofs3vMp23atY/f+jRgYqePl5UJ6UjyTI4PcuHYRNTUlvLxcMDC4jZb2ddzczXn+bJrwMA+E7kYEBTji42WOrbUaUaFC4qN8yU6TkxAtwsbsJsa653GyUcPW/BYaysd5siwdg/wAACAASURBVDRIQ3U6j5YGGeypws3BACN9JWwstagqz0DoZv5viPhX3ovnT3n9aoXXr1Z48fzpaoj62ROeP3uiAIl3tasL87PcX7qnGKt5/GiZ+bkZFu8t8OzpY7779mtevXzB0GA/DfW1dLS3UlVZTkd7K+NjI4rXLj9Y4uHyfR7cX+Tpk2Vev3rO129f83LlOU+fPOLZ08e8fLHCq5WXinakmalZRofH6O8d4E5TC4X5JSTEJRMgCSQvJ5/e7j7KSyuwNLfC2tKGjLRM4mMTyMnKJS4mnrCQcFKT02i908bi3SVFqPrlkyd8+3qFP//wPX/96Ue+e/uGh0uLjAwNK/rzmxoaaW5uoahoNZycmZlNbEwi5hY2iAODiI5PIC+/kO7uboYG+1dH87pX8yAjA4M0N94hNCQSC0s7NLRNOHFOia17T7Dv6Dn0jSwxs7RDTdOIM5eU2bLnJDuOXGTjvnN8tvMU67YdY+Pe02zee5K1G7azfv1mLl+6jsjTl8TYONJSUqmqqKS5sYnK8gryc/PIy8klLyub9OQkstJSqSwtobaygrqqSnIzM8hMTaG+spLq8goiImMxM7cmL6+A4uJi6qqqqSwtoSQ/h7LCPPKz0qksKaSqpISmulpKCgqJDI8gNjaehIQkcnJyKC8vp7Awn/LyUoaGBhgc7CcrKwuJNJCImHhCImOxF/iibmjFhxv38OHWg3x+8BwfbD3Cr9ft4BdrNvOLDzfx64828scNO9l7/AKnLt1i/7HzHDx+iZ37T7Nh80H++MkO3v9wC+99uJXfrt3F79ft5rcffsmR01cwNLHF1taVuNhkaqvrmBgaYXJ4mM6GenrvNNF7p4n2uhpaqqvoqK+jr62FwZ5OxgcHmRwd+ScwWFqYVygQd2dnFB/g3wHEu/rS1YHF1daS6fERejpaab/TyEBPJxMjg0yODrE4P8PCzCQ9Ha10t7fQfqeR6vISKkoKyUxNoqQgn4gQOWZGhkj9RGSmpigsQOPDQ/R3d9HX1UlfVye9nR10trbQWFtDWVHhKgw2NinWpd99sK6rqVWMyjXU1dPSfIe2llbFIN07kKivrVMM0ZWXllGYX0B+bt5qYLqgUHG52TlEhkcgCwomNjqGmKho4mPjKCspZWpsVAE69+ZmmRobpbO1ha62ViZHR7g7O6MIU89PTzE5OqKwOs1NTSrUh/nZOXq7exgdHlm1bLV3UFZSSnJiEh4CIYHSABzs7Dl98hRREZG0NN+hubGJqqoacnJySEtNxsXRhs8+/iNH9m3i/PEdnNq/gVtnd6F77TCGN44gNLlBhIcptupnubDrE24d2ojtzZN4613BWe0c1jdPYHzlIDoX96J3eT9Xj3yO8umtqJzZgfaFfehdPsjto1s4t/UjLu/8BI0TW3HVPY+P2TVkThqEu+sid9NGYn8bH6tbeJor4WWljNhZC4mLNiInDbxs1XAyvoa98VWEtqq4W9zCyfgarpa30Fc5hrH6Ccy1z2BvfBmVizu4fW4r+kr7MVc5jJXyYexVj+Ou/RVeOudx1/gK40sHuHF4I8e3fcTuz3/H5x//is8+/iUHd33CrUuH0FM6yY0j2zix8Y+c2/oRxteO4mejjp+9Ok6GF3HQOovx1X1of7UNsbUKAXZqCAwuYXHzMH6Wt0gQWRAhMCDQXh2xtQpSW1WktqqILG7iYXgVqY0G/hbqiMxUCbLTJV3qQoiTIWJLDcJdTQiw0SbQVgeJ1epCtZ+5Gq7aV/AyukW8tw2xnjbIHAyRWusQ4mRMpLuFQoWIFlohczAkSeRIRoC7wuIUaKtHoK0efuYaxHlakRHgSprElcXhVp7OjpId4U9+bDCpcl/iAz0IElhTnCgnPy6ABKkbmWHeJEmdSAl0oSDan0SxK1lyb1IDheRH+CM0VsXLTIMwgRXhAitifRzICPYk0d8Fia0+KTJvSlKiCHI0JNTNhBhv69UlbVcTAhyMCPWwJtbfhWg/Z6L9XIn0cyFYYEeUREhmtIzsuFDaqgpZeTALf/oO/v4TeakJpMaEM9LZSqwsAIGVOVkxkfTU19BUXkxLVQU9LU20NNRSWlJAQ301E+PDjI/00tvZSGleGsVZiYT4CwjwsMPNQhtvBwPyE0OIFLsRFeBBqFiIn8Ce/IwEHsxP8ubFI1aeLPP4/l2mx0eYmRhVfGn48OFDXrx4wevXr3n9+iVvVl4w3N9DZEgQduaG2Jnq4WxpgKOpJkIbHYKFVsg9rJC7GZMjd6c0ypdwJwOShGbkShwpDHIlw9eGHLETjYkyGhNlpPjaE+FmSpyvLSn+jhRF+1EQ7kmSxJ5EsR2BjjokSWyJ9bUgxsecJIktmaEuZIW5kiCxJtxDnwSxGSHuGkgdVJA6qiF10ULsrEWAuxHhImsSgt3wddDF31GfYIEJhfFion0sVxfYBUaE2akT46ROsqcRCd4GhLpqInZQxk7/NMoXt3F870ecOvI5pnrXOHt8J052xsgDRCTFRpGflU55UT4x4XJiI0LobK7l9dMl3j67R1tdPqF+jkQHOBPma0GYjymJQTZkhNqTFmxFepAF6XIronwNiZeYkRRoSYLUnAhfQ8J9DIj2NyExyIoQbz1CffSReesS5KmNzFsXuY8egR5aiJxUkbhpI3XXQequg1igg7+7Nr5umni7qCN0UsVXoE1ilCuJUa4E+Bnj5qiCyFsPoYs6hw6uQc/gCuZW6txSPcdXFw+y++BmTKx0qG0ux8TKAKGXM44u1sQnRPDw4RzwA3lZ8ajfvEBPWyXxET6IBMYIbTSRe1gQJ3bCz0EPzWtHOL7/M/bsXMvHn/6G/ce2sP/odg4d3UV0TAiTo0M8ebBIa3Md9fXl9PS04OfnTliYPxmZkczOdBEaIuDWjaNYmN3AzUWXWzcOc+3iHq5e2MvtG8cw1ruCqf5Fbivtx9FaBUvjq+hpnCY7NRCZ1B6JrzU56XLcnfS5cn4vNmZqBIudsTZV/TdE/CvvzeuXfP32NW/fvGLlxTOeP3vCyotnisePHy3zcPk+U5PjjI4MMTc7zfzczP82JE2vVmVOjI/y6OED3rx+ycjwICXFhVSUl9Lb07VaqTkxxuzMFEuLd1f/k1q+z+K9hf8XRLyDmJXnL1h5/oK5mVkW5uaZn11gbGSc9tYOykrKSUlKJzI8hujIGLIzc6ivbaC0uIxAaRBiPwm52XnUVNXS1NBMRVklxYUlNDU0MzM1y4tnK7x88Yonjx7z5vlzvn29wvdfv+X7r9/yZuXFal5jbp7pySm6OjppvdNCe3snlZXVxMbG4+4uxMjQDCtLOyKjYsjNz6OhoYGeni5a7jTR3tbCyEAvFSWFdLd30FBXT252Aalp2cjDYtHQMeXMJWWMzR0ICg4jLTWL6JhETMztOHLiErsOnWXr/tN8tvUI67ce5LMt+9m65xgbt+zm0IGjBIoldLW0UF9ZSUtjAyXFhWSlpZOdmUVVWTlNdfXUVlZQWlhAbmYGlaUl1FSsbj7kZ2eRkZJMWUEB2ekZ6BuYsP/QcZJTMsjJyaOyvGJ1YC47m6rSIsoK81ZViLIyOltbqCwtIywklOjoWNLTMyksLKSxsZ6amio62ltZefGMZ08fc6epmcLCQioqq4lJSEYsi0Aek8yekxf53ec72HbiMmt2HONXn2znF2u38su1W/jVmk188OVuDp5V4pySBodOX2bdxj18umkvn27az5rP9/L7T3fxX2u3896aHby/dhvrNu5hzbpNfPTx51y+coOy0irmJmeZGZtgdnSYgbYWRrs7Ge/tZrC9le6mRjqbGhjoaFOMm72zLS0tzPPg3l3u311gcX5O8dzCzDQzE+MKW9H9uwvcm5v9+dv3WRZmJhkd7KO7vYWejlbGhvpX15gnRlmYmWR6fISWxjqa62torK2itrKM1qZ6GmoqudNQT0lBPpGhIeRnZ1FfXaVoN3s30jbY20P7nWbuNNTT2tRIS2MDDTXVVJeX0d/bx9DAIIP9A3S0tVNbXUN1ZRV3mprp6+lVwEV9bR2N9Q0KBaKmqpqaqmoFgLxTJ979fFVFJdWVVQplIiMtndjoGLIyMklOTCI+No6KsvJ/snlNj48x1NdLZ2sLfV2diga2dwCxMDPN+PAQEyPDCoVnsH+AsZFR5mZmFc1S7a1tNDc2kZOVTU5WNmEhofh4eXNbWQV3Vzc62tppab5DV1cXXd29FBaVkJqayvVrl/jis49Z//F/c2zfRo7uWc+JvevRuX4Uw5vH0b68DwuVk9hqfIXJjeOYKB3B+sZRXDXP4axxHjvVM1iqrPr4zW4dR+PCbi4e+JSrRz5fDWQrHcH8+nEMLu5D76u9GF3cj5PWWYSGF5HYKBPqqq2ACIHJVRx0vsLs9nG8bFQQOajjZXcbkaMW7ha3sDG4hMDmNlba57A3uIzQVhULnXPYGFzAROMkZlqnuX1pJ7fObEL32l4sVY/ioHESF60zCHXP46VzHoHmOSyuH0Xz7G6uHt3M6X3r2bHx92z45Ffs3vIBV07uRPvKUa4f2sKZrWu4efBLHLUvEOSig7eNMmaqx7BRO4m1yjEMLu1GZHETqa0qrrrn0TyzBXv1U+SHu5Mf7k6q1JYwNz0C7NQItFdHYnMbH9MbBNlrE+5qgtzRAA+DGySJ7Amw0cbfQp0wF2PElhr4mavhYXADob4SHgY3cFS/gLPmJQJstEn2cyLc1QyRmTrexrcJtNUj0t2CKIEloc4mhDgZkyp2oSDMl6wgIVECS2QOhsgcDAlxMiZZZE+Cjy3RQitGGwsYb6ki0MWMjDB/6nMTKU+PIsTLnoQAASlyT+IlrmSEepES6EJKoBvlKaE05SdSlx1LvJ8z4UJrPE3V8TLTwN9GjwQ/Z+J8HYnzdSRCaInYRgcfc1Vaq4qIEJojdzEiXeZOZognUb52hHvZEilyIErkRKzUDYGFNjV5ibxamiQlQoLcx5X8pEjSIoPg+5f87btX/O2Htzy+O0NNcR5F6cmkRIYSJfGjs6aSiqx0ClITaSwv5cniAvz1T/z9zz/yzdevePtmhdmpUe7OjNHeWE11SQ4RgT6kRgeTFhVAcXo0kVIhIhcLPBzM8Bc6kBYfzvR4Hz99+4rXzx/y9fMnfPPqOY+WFnj8YJGVp09YfrDEk0ePWVlZ4e3bVTvT169e8PLZY+7OTNDTfofqkjxykqMIFQvxdjQm1Hd1pTvEzYL0IDcSfWyJdjMhydOcVC9L8qROZPvbk+vnSHt6GAMFiZSEeFMU6k2uTEie3IPyWAnZQa5kBDpTnyajLEFMstSOGB9zorxMSZLYkhspIC9KSHKgHWEe+kR56hDspEKQozKhAm3k7npInLQI8TIlNUxIcoiQzChfemuz+f7ROL3VWRTE+RPkZoSPhQrRznrEOGqTJbEhV2ZPlIcBUkc1nIwvcOPcZs4e/pSLZ7Zx6avd6GlcoTg/hXC5P+WlRcikfhTmpDE+0MGje1N8t7LMD68f0lqbR5i/E4khnsQFOhHlb02UyIIEiSVJUisSxGYkS0xJC16FiFh/E+IlZsT6mxDuY0CYtz5RfsbESc0J9tAmzNeAUJGBAiKipKZEiI0J8tTGz1kNkZMqvo638XPWQOKmjVigg5+bFt4u6gT5GhEjtyMzwZPkGAFCJzWcrG8gcFRH6coelK4f4dLVw6z55Dfs2reBs5eOsvaz3+Pp546rpyPeInf6Bjuob6igo6ORuuqi1Vav9jqaavIQe1kRJLIm2MuSQIEpQe6miOx1MVA5zbEDn7Jj+4ds27mWw6d2sGnXerbv3Uh2TgrjI/3MT08wPTXG/aV5GuqrKC/PpaQkg5zcWIICXbG2UsXJQRtN9dPoap/j1o3DaKudxtTgCqYGV/D3NsfR+hZmBhfQVT+Bqf5FfAQG2JgpYWp4CRd7TQTOulibKaN8/Qh+XhaYG93Ay93k3xDxr7xXL1/w+tUKr16+4PmzJzx7+lgBEc+ePubB/UWePX3M7MwUXZ3tDA8NMD83w/jYiGKAa2J8lO6uDgYH+hR2p8aGOpoa6/8pB/EOIt6Byd2FOebnpnhwfzVA/Q4uHj18wKPlhyzff8DczOzPasRdRofHaKhr/Lm6NY5QeQRScQAZaZmUl1ZQmF9EXk4+6akZZGVkc6ephaGBYQb6BhkaGGZ2eo6nj5/x+uUbXjxb4dHyQ7599YpvXr3g7csVXr94rljbvrdwl9npGZoaGlcXqyem6Onpo76+EZksBBtrB7KyciguLqaiooza2tWwbn316ofEO/U1pCbEEh8dQ1xMLInxKWRm5BEfn46zmy9Obn4kpuQSFRFNYmwcqclpyOQRGJvZcvDoV3yx7QBfbDuwqj58sYNf/Pp3fPjBx9ha2FCSnUNtcRENZSU011VTXlxAXUUFAz3djPb3c6eujvLCQiqKiijIyqI0P5+SvDyqS0spyskhKyWFnLQ0QoNlbN6yk9+8/weCZWGkpKRRkJdPYW4OFUVFNFZXU1FcsHpFRXS03KGipBRZUDCR4VFkpmeRkZau2PkY6uvmyfISd2en6Gi5Q1dHJ9XV1RQVl5KalUdYbDLbDpxk3bb9HDp/k1+u3cSvPtnGrz7Zzm8+3cGvP9nC++u3snH/Kfadvsy2A6f4zR/X87uPN/Lhhp188PmenyFiG++t2cb7a7fxh4838ev3P+T4qQvExiXT2NDC2NAwE0NDDHS0MdHXw/RgP7PDg0z29zLY2U5fWwvDXd1MDK3umyzMTCvg4MG9u4qGsXfPvbPeLMxM/2xhWlB80J8YGWSor5vu9ha621sUdbB3Z6dW25wG+xgZ6FVYneqqyqmvrmCor5vRwT5GBwfo7+6isbZm9W/W1srMxLgCbF48eczi/BzD/X10tbUqYKK2smK17ay+gY62dgb6+v8pQP2u1rWzvYOqikqKC4uoKCuntLiE9NQ0UpKSycnKVigTHW3tdLZ3KK6nq5u+nl7qa+vo7uyiurKKnKxsigoKSUtJJS4mVqFEvMuQDPX10t3exmBvjwIc3qk4/9jc9C4HMTk6wkBfP6PDI8xOzyjG8d4tcKenppGanEJ4aBj+Ij/0dHQpyMunvbVtNdhdXklhURkxsYn4+Uu4cOEchw7uZc0H/8Vnn/w3Z49vZ/+OtZzc9ymXT2zi7L51HN/+P2hc2I2D3iXMlU+gc2Y7plcO4KB6GhuVE9iordaSuhpexsXgEloXdqJ6ZgvqZ7ZifP0grjqX8DZRwtPgOm7aFxAYXMLL5Api61vInDSQuWohtlPBzegytpqnUTu3HaHlTWQehoT4mBAtsUXmaYKHnRo+Tlp42qgictRC7muOr7M2Pk4a6KscQePaXlQu7kDtwnaMbh3CUfcsXiZX8DNXwt9MCT/DK3hoX8D65gn0Lh7gxsntnD2wge1f/Deffvgf7PzyD1w6vh1j5bOontrD1T0buH10C7bqZ/G2vIWT4UX0lfZz68QX6F/eg86FnQiNrxLgoIHYVhUTpYNY3T4Or39DXoSAnDA3or1NCXTUJNhZmxA3PWQuushc9MkO8SAt0BUP41tEe1khdzEi0EEPqZ0OIkt1/Kw0EBjewFnnCp4mynib3UZgeANPE2Ui3S0UQWqRmToeBreQWusQZKePyEydUGcTYj1tyJV7URYjJV3qpoCIRF8H4r2sifGwXH0fiTMpAULiJW7UFaRTlhJBfryMKH9XcqOllKWGkirzJNbfkQSxAynBAirTI+mtKaC5MJWscD88zDVxNbqNs+4NvM01SQ8SEC9yINR5VVURW2ogMlehpTyPKIE5Ye6mZIetbkpE+a6GjCN9HYnwcSJC5Ex5WgyFyREsjfVSkBxFclgAs8NdDHc28vjuBE+WZnj1ZJHpoW7qy/IZ7mhhqr+bqvxsClITWRgd5undeb5fec7ff/iWv/zwLd+9fcXrV895ufKUVy8e09fdQpDYGx93e5Kig5ke6mSoq4Hy3GQSw6XkpkYREeiDwNGcSJk/TbXlzE2OsvLsId88f8Rfv3/Ds4dLPF6+x4N784yNDvLg/iIrL57x4w/f8c3Xb3j94ilvVp7xduUpsxMjFGWnEiwSkp8ag8zbhZQwKenh/mSGicgO9UXuaECc0JwssT3JHubk+NmRL3Eky9uaCrmQO/GBVIR4URLiTYqv/eprA11IFdmRLnGkNklKcZQXcSJLorxMifBaDU2nBjuQGuxAlJ85cncdQlzVkDupECHUIs7PhHBPIyROWoR6m5ER7kl+gpTRthKai5OJDXDGyfAGcg8LggVmhApMiXM3JtpZjww/G7KDHQgTGOBto4yl9mlYeZ8TBz/m6P51HD/0Oa72+pgY3CYkyJvvvnkFf/uOZw9meLE8w+snC0z0NZMSLUHmY0d0gCsxUifkHmbIhcaEehoTIzIlzs+MBJEJiX6mJEktiPEzJlJkpFAgwn0MVh+LDAnzNSDYQ1uhREjc1QkQahLub0S4xAS5jx5+Lrfxsb+Jl60Svg4qSN00kXnpE+JjTLCPESEiM8L8LUgKcyE91gtvZy1sja/gbqOGpsoJDuxfz6atH7Dv4Jecv3yYrbs3cPT0XnYd2IaFnQn5JbkMjfbx+MkiZWV5GBuoE+AvJMDXlagQH4Quhoi9zQn2sSJAaIbE1QAvWw0MVM9w+ugX7NrzMWcv7mPrvvV8uulDdIzUGBzpZmpyhHt3Z+npbsfL052x0QHu3ZsiMTGUiclO/ER2ODvpEip3w9pSGUtzJQz1L6CndQYTg4vcvnkIE4OLOFrfwtnuFmaG53CyUcbS+DIRMgesTa8SKXcmPlKIpfF1tFVP4WitiqeLITamyv+GiH/lPXv6mBfPnyoyEU+fPFLYmh49fMDC/CxPHj9kZnpytdGmr4fpqQmGhwZobWlWrEo3NtRRVVnOneZGentWswFTk+OKHMXszBQz05PcuzuvsDLNz80wPTXGvbuzLD9YYvnBkiITsXz/AUv3FldbauYXmJ9dYGhgmOrKGpITU4gIiyYiLJqoiGgqy6tobrxDRlomaSnpFBUUU1JUSmd7F3Mz89ydv8f9xQc8Wn7M08fPeP70xc/3jG9evuTtymqg+vnjRzy6v8S9uVkmxsYZHhyivrZudTxs8T4VFVWKTITA3Yvk5FRqa2vJyc4kOSmBpsZ6Bnu7aL/TSEtDLUV5ueRmZpGTlUt6ahahIZF4e0kQiYKIiE4hPT2fQGkQLg6OSMUBJCWmIQ0K59Dxs3yw9gs+/Xw7n325kzWffMGOnfuwNLchOz2D+rJyGspKaK+robGynPKifJpqq5gcGWRmbIy2xkYqioqoKimhJC+P4txcctLSKCsooKyggIKsLHLT05GKJWzauov3fvchPn4B5OYVUVhYTGF+AXVVlTRWV1NTXkJVaRHlhYW0NzVRUVJKiExOTFQs2ZmrA3P5eTmUFOTSfqeRh0t3efxgkenxMWYmxmlvbaOgoICYhGSksjAOnb7IriNn2XvqEu9/spn31u/kF+u28976nfx63Xb+88MveH/9VtZs3sf/fL6d36z5nP/6+Ev++5Mtq69fu5n31mzlv9bt4A/rd/LbDz5jy/Z9XL12i4jwGNpa2hnuH6C9qYnJwX7mR4cVNzMyyHh/L4M9nYz29zM7Pv5PQd8H9+7+U03xu7axd9abf7QyvWsYmhgZZGSgl6G+bsaG+pmZGFXAQ09HK52tzfR3d9DSWEdHS5PiJkeHmBobVrz32NAgw/199HV1Mjo4wPT4GIvzczx79JCHS4vcnZ1hamxUARONtTVUl5eRn5tHRVk5bS2tPxcPzDEzNc1AXz+td1qoqaomLyeX9NQ0crNzyM3OITkxicT4BNJT02hqaKS2uoaKsnIqysr/qSr2XQ3sO3WgsryC0uLVnE9aSiplJaV0tbUyMTLM5OgIna0ttDQ2MNTXq1BS3sHC7OQEk6Mj9HWthsbfbUd0d3Yx2D/w8+ZLD2Mjo3R1dNJY30BaSiohMjnenl7ERsfg6+1DcWERGWnpNNY3IJOFYGXtgIa2AVev3cTI2BRzc1O0tVT5csNH7N6+nhOHNrHx09+wZ8sfOHd4A6d2r+XGqc0YKR9D48JO9M7vwujyPhzUzyggQmB0FWf9iwhMruFhpoSNxin0L+9F//IenDS/wt9KGan1bXxNlfA2vYrIQgmprYoCIgIc1fA0V8JZ/wIOehcIFhoQI7EmxMeEYA9jgj2MkQoNkQoNCXA3INjDmHCxNVKhIcHexphonETz+j40r+9D59peTFSO4Kh7Fl/z60itlZFY3MRX/xLuGl9hffMEuhf2c+P4Nk7uWcfm9e+x7oP/w/5ta1C5dBAL9YtoXziA0v7Pub73UzRObcNI6SCmt49irHwY1TOb0b+8B/3Le/A2v0GImx7xfpb4WNzE3fAyCf5W5IS5kR8pJElig9xVl0BHTYKctAhyWl2tLor2ozBKhNROB7mLEZEeFshdjPA2u42XqQp+Vhp4GN9CYHgDsY0WAfa6eJvdRmh0k2B7A/JCvKlJkpMmcUVqrYOvqRr+Fpr4mWso8hJJIkeKIvzICHAn2N6AYHsDUvydiRaYE2SnuwoiPrZEetqRGCCgJi+Ve+MDNBSmkhLiS3akmPK0MHKjxGSGeVMSL6EkMYhkuQ8Z4VJyY2RUZ8YicTLDz85gVc2QeZEkdiZe5IDc0WB118JWE39LVZpLsgh20CHM3ZxYf0fiJa6EedoQ6etIbrSU0tQIcuKCGW6tpqexlOayXOpLs2muLGCwvX511+HP39LdUs1fv1+hOCuRuNAASjKTCZeIKM1KY6C1iVfL9+HH1aYk/vwjP337drU56e9/Af7Cy+ePWJidoDgvA3srE2zN9EiJlTM51MXz5Vkm+jv4ZuUBS7Oj1FUV0lRbTmtjNfU15bS3NDA12MWjhUl62xq5U19NRXE+WWnJ9PZ0sbR4l1cvX/D9d9/w47dv+fMP38LfTLUdegAAIABJREFU/8x3b1aYGu6lraGKgvQEZCJ3IiVexAR4kxTkRYLUHZmDIWliJ9JFdiS4m5DuZUmB2JEcX1tyvG0oDXCnOsyHbF9H0n0dKJQJGK/O5HFvDfPNhQyVJ1ES6UW8j8XPTWGmxPpZEC+2ItbPgjBvY+QCLcJc1YhwUyXWS5cEPyMiPA2QumgR7K7/816EFd21WVRkROBmpkZOtB8pciEBrsaECkyR2WoTbKVGqKMO0QJj5K56eFurYK55CqVz27h0egunjnyO2q0TzE60Uledw0BPI3/7y3e0N5Xx8O4grx5NcW+yg5qCBGKC3Qn2skTiasSY7mtkAqOfAcKcJIkNqVJrkvzNiPU2JNxDlzixKZEiI0K99Aj10iPMW58wb33kXroEe2ivnpcOAUJN/Fxu4+dymwChJoFeOqvZCNfbiBxv4m13HV+HWwS4axDma0S02JKYAGtCvIyJklgRLbElOtCeIKEJ/m4GeNprcu3cLk4d38K+/RuwtdPDVWDOybP72Xt4K7sObOPspZMs3J8jLjGK0bE+HjyYIzjAm5AgX3wFdvh72eHnZYGznQYuNupIPcyQ+VjgYqGMyqX9nDi8gTNf7WDjzg/4Yscath/ayNGzB0jPTea779/wcmXV6dLW2sTkxAhjY32Eh4tJz4hgaXGQvNwI7G3VcHHSxNfbBA+BPqaGl3C2V8PeWhl765uY6J/FRP8s5kbnCfAzwdb8OpbGl/Fy08HJRplgsSURMgdc7dXx8zRG6muOq736vyHiX3n/GKJ+9PABTx4/VADE4r0FZqYnWZifZWx0mL7eboaHBhgZHqS/r4eB/l7GRoepr6shPy+H/LwcystK6GhvVSxKL8zPMjM9qRiQm5oc5+7CHAvzs0xNjnPv7iwP7t9VDM0t3ltYbWn6eeht1co0x+z0HEMDw9TV1JOVkU1qcgbZmXk0NTRTVFBIY30DeTm5xEbHUFFWTndnF6PDIyzevcfy/Qc8ffyEZ09WdyGePHrM86fPVnMXT5/y6tljnj5cZnF+jomRYYb6ehno62doYJCOtnbmZ+e4f3+Z4GA5RkYmBAQE4enhi6OjM+lpKaQmxhETEUpDTSVLC/MsL95jefEeCzOzDPb2UV1ZQ252ASHyCJydPPD3lxETk4JYLMfQwBRdHUPc3bzw9BRjaePMxq37+N0fP+O/P9zAx+u38fGnm9HXN6ewoJSaqlrqqqpprq2lODuTltpqKgvzKMzJpLqsmPbmBjruNFJfVU5pQS4FOdlkp6eRGBtDTkY6BTnZP18usiA5l6+psObTLzG3caKsso7KymrKSkppqqulpqKcptoq6qvKqSwuprWhgcrSEmIjI0hOTCI/N4+stFSiwkKJDpNTU17Co6UFfvr2Dd+8esGT5SW+ffOa9tY2srLzSUjOwNHNC1MbF46cvcqHX+zmd1/s5T/WbuGXH2/lvfU7+c8Pv+D//HEDv1qziV+u+YL31m1evbUb+dXaL/nlmi/49drNvP/pdv7nsx18sG4jWrpGGBiaYWlhy2D/EOPDIzTV1HB3cpylqQkWxkaYHR1ibmyY6eFBxgb7mBoZUWQeFufnFBDxzs70jxDxLmg9Pz2lgIn/hYop5qcnmJ+eYG5qnOnxEYb7exT5iO72FoVS8a7VbGSgl9nJMcVw3ezkGBMjgwz2dtHf3cFgbxeTo0OKtqj7d+dYXlxgaWGWuan/BZeRgX5qq2uoq6nlTlPzqmI2Ns7o8AjtrW1UVVQqdiDe7T+UFpcons/NzvmnYHVRQeFqE1ltHfW1dYqq2LaWVoXFqLa6ZrWutrCI0uISGmqqFepDd3sbna0tiuG5qbFR5qYmFVawydGR1Vrdn5erB3q6aWtppbe7h8nxCbo7uxgbGVU0TsXHxhEUEEhwYBCZ6Rn4+YpIS0kl/ucskIeHF+oaumzcsptPN2xC6YYKhsZGePsIuXzlLOvW/Y5jR7ayfcuH7Nj8B47v/5QLx77kysmN3DyzlVtnNmOidAj9y3uwVT+Fpcox7DRO42FyDVv1UzhoncXPWgUP0ys4aJxebUdSPYmX0WX8LW7ga3oND6NLeJteVSgRcjdtgl008bdTxdvyJs6GlxE7axHua4bYVRsXUyW8bNUQu+vj7aiJxFWPIKEREoEBblbKBHsb42p5AwudsxiqHsNY5Qimt49io3ECD6NLiC1v4m+mhJfOeZxvn8Lk0j40v9rJzZNbOX/wc3Z8+Ts2rP0Fh3Z9jNrVI5ipnsfo6jE0Tu5Aad96ru5dh8qJjZjcPISjwTncjC5jrnIUw+v7kTioEyLQJ03mSJSPqeJxbqSAghhPssPdSJBYEyo0IMBJE387NeRuhhREiyiIFhHja4PEXodIL0uCXQzxNFNBaHILL/PbeFuoIrHXIcTdBH9bLYQmtxBZqhMttCJH5klNkpzqRBkZAe6KcHWos4kCIqKFVqSKXUj0dVA0MyX7ORHhaoKPiQrRQivSZUIS/F0JEVqTGOjJwlAHz+7PUZkVR3qoLwXxgRTEBlCTGcFoYx5DDfnESgWUZcTTWVNMbowMb1sDcqIktBankhQoIMTd7Gclwgh/S1WC7bQJsFbjTmkWcgdd4v0difJ1IDFAQGKgkIwwEa0laQw0llCeGcdEVxOv7s9QX5RFSlQw3Y3VvHgwz5/ePmd5bpS/fPuMP3/zlCAfF7ycLEkKDyYqUMxoTzuvHy3zcG6WN48f8eObV/z09jV//fFb+Puf+PG7Nzx5uMjj5Xs01FYQGRaMuYkuoUH+VJbm8OLxEj9885xXT+7z9z9/zd9++obXzx/y6tnqaOzYcB81lSU0lOUy0t1CRX4GBZnJJESHExESzOBAH2/fvOJPP/2w2tj0l5/49s1Lvn/7kqfLi4wPdDHY1UJtWQH5aYkkR8iIEHsS5edOuLcjQY7GRAnMiXQxIsHdjFQPc/L9HSgLdKPYz5EikQM1oV5ketmQKbIn1cuapuRgJqvT6S2KpS07jNokKYl+lsSJLIjxMSPW15xYPzNiRKZEehsR7qFLrIcO0UINIgWaRHpoE+FpgNzDgCA3PaSuenjaaJIbJ6alIp28xCBKU0OReVgR4GpMtI8tMns95DZaSMxVCbTTIlRgjJ+jFlba59C+eZSje9dy5dxONFROcac+h4rSFLyEVlRVFOJorU1anJjcpAAkQlNcLVSJkNgR5muBm/lNvG1vEyexIVFqQ0qAHamB9qQH2pIisSLOy5hwd91/UiJCvfQI9tAmSKhFoECTIKEWMm9dAj20CBBqEuCpTYCnNhKhJlIPLUJ89QkSahDgdhuJizISFxUC3TQI9dIj2t+MWKk14d6mJAY7EO5rQYSfDQmBrsQGOCNxNUL10iEO7lmH6u2zXLl0hPMXDuLgZMqXW9Zy4vQhPLxd8PJ1o6G5Ci1tFcLDA2lvqSE/O4HmmiLsLLQQuBliY3EDG5Pr+DjrInY3xMbwKpfPbGXv7o84cWYrH3z2Sz7ftZZ9J3fwh4/fR+n2FZ48fcDX37zk9asV3r5Z4eHyIk5OVpiZaWFscpv4OAl1tRmkJksIDrTD1PgK5mZX0Lh9BDurGzjaKqOndQpTw3Po65xA/fYBbCyv4OZ4myP7P8Df24BgiTmaygdJiHQlKVpIdUkUwf4WJMd4/Bsi/v+EiHftTA/uLzI3O63IQrwDhqnJcfr7eujp7mR2Zop7d+cpKS4kKTGeosL81W/jB/oYHxuhq7OdsdFhhgb76e3pUliepibHFe+7tDjP/aUF7t2dV+QrZmemmJuZZWZqmtnpGWamppmenGFkaJSW5lbKSsopK6mkvraBgb5BJP5i8nJyaW9tozC/gM72Du7OLzAzNa1Ym34HDSvPVxWIF8+e83LlOSuPH/P80QPu311gdHCAtuYmWhob6O/tY2ZqmsH+ASbHJ3jy5BkikT8nT55GLJaSkpyByMcPW0sLwuVBhAYHkJqYQG9nx//D3nsGtXknXPszz/vus092s0k22fTELXbcWxz33nsB03vvXQKEEEJCgETvvXdMt7HBBmxM770a9xKX2E6cxCmbTfb6f1DQP/vM+3E/7offDGhuBo1GDPfROec63L5+g0f3H3Drxm0qy6uQSRX4+UqQ+MtxsHfH00OEv78CS0tH1qzZhK6BOUJfGYeO6bJi3Xb1aNy85bz2znxefXMO789bxsfzlrJp6x7kQUrq6xrp6uhmuH+A1ssNdF5ppKn+PNVlJdSUl1J/rpqa8lKy01PIyUgnLSmR6PAwkhOTyEpLJycrW02NCo9B38SKN9+fz/5jOpTX1HGhroFz59SZ+ovna2mqq+PS+bPUlJXRVFfH2coK0pISNcvGORnpxESEkxofz8XaGiaGB/jyi7t8/+I53331lJnxcVqar1JScobYuCQSkjM4V38ZaycvFqzYwNuL1/Nf733KHz9Ywl8XfsZr81bxyoeL1VGnOcv484dL+PNHn/Lqx4v5y5wlvDZ3KW/MX84b85fz1rylvPXeHITefjRcUjtRY0PqYu9QVwe9rc3cm57k+sgQU0P9ahExMsjYkJrGNCsQ/neU6fci4vfxppvXpjVCYtbBmJkc4/rUuEYMDPf30NfVzlBfNxMjgxrh0NfV/pvzMM7U2DAzk2MM9nYxOTrEyECvRmj0drZpitnqDZYZvvgNwXjv1nXNcvatmSke3LnJ2Ogwvd09tF5tob21jf7ePgb7BzQo16tXmhkeHGKgr5/GSw00NTTS09XN1SvNFBUUat7jLc1XNTf0PV3dmq2IkqJiykrPaMrasyvX58/VUlJUTGN9Ha1XLv8Lknawt4fRwQFmJic0Ts6N6SkmR0cY7O1hfHiIqbFRBnrUv6ejrZ2RoWHN87/c2ERleQVREZEkxMVTXVlFfm4eTg6O5GRlc6aklCCZnJAQJWJxEAsWrWLugqW8/ua7fDx/AVqntXFxc2TN2qUsXz6X3TvX8PnaeXw6/y9sXvsR+7csZP/m+egcWIHZkc/Q3b0Ee63NOGhvwdv8IKEeBgjNDiA0O4CnyW787Y4itTuGj9k+hEa78bc8gNz+GHL7YwhN9uBneZAgp1OEexkQJVL3IlRCY0I8DTi8cS5W2ptR+poREWCNxFUPhdCUED9L3K2PEhlgR1yQMwpfc5zNDxIWYE2Inzk+TqewMdiBu/l+XIx34268S929cDmtcSJEhvsw2LYYve1L0dmzihM7l7F+5XssmvNnPlv2Lsd3rcZeZy/OOvtwOrUTi/2fobf1U/R3L8XNaCdBnrpEisyx096M0YGVBHvoE+5jSk6EF3lRQvKjvcmP9qYgxofSRH8q02SUJQeo4yQye6LFVqSHeFCZGkJlagilCTKUXuYkBroQ6WtDkKsRUkc9pI56hHiYkix3I1XhgdzFED8bLaJEtprCdFqgB9VJoZxPjyBPKSLBz0mzXJ0odiZZ4kqyxJUkfxeSJa6kBXqQpRAS5maKzE6XAGsdgt3NiPFzIVnhTW50EGdSImg+W8xgxxXy44LJiZYSH+hBhsqXjposhprKuTfew8DVem6PdFN/JpsYqZA4uZDavARiA9wIcbckWe5GtK8tcgcdVK4GhLkZUhAlIUViT3yACyFe1kT7uxIX6Em8zIuK9Egqs2KRedlTW5RJflIk7fXVXKouJjkihPL8DHquXmK05yq3Jnuor8wjIy6EOGUAcl83MhMiuTE2yMsvH3P/2jRP79/l++dP+eXlt/zy43f88M1z7t+aYXigm+SEaCxMDTAz1sPL3YmZiSFefv0E/vkTP377DH75ge9ffMk3zx5y69oYXe3NjI/0c21yhEt1ZylMiaGlvoqy3BRKslPISIwmOS6KG9MTwK989+0L4Fd+evkNXz99zC8/fsffX77g2Re3+erRXV48/oKfXjzn0a1rDHU00V5XSW1BMulKEeECa6K8LMmRuZEvdaNI5sb5KAk1oT4U+DlSJvOgLMSb87Ey8uUelCp9qIwWkyFxIF/hzrlkORlyJ1IC7UmU2JAQYEuSzJZEmS0JUmvi/EzJkFuQ5G9ElFCXSG89EqTWpIS6EBNgj9zDhLggd4K9rciIDqA8Owqpmxn1pUmMtlSTHyUhL9SbXIWAKC9LwtzNSAx0IVhgjr3Bfky1d6B/cgunj23m4J5V+HqZk5cdgULmTk1VEQEiW8RepnjanyAi0JGUCAG+Dlq4mu9H6Wv2G5HJkwylm5omFWhPhsKRHKUruaGuZCgcSfitRJ0cYk+czAqVnxHB3nooRYaEB5hqStThgeYkqBxIUDkQFWRFtMKa1AhHogPNiAowJsLfkHCxAeF+xkRJzIiT2ZCosCc52IXsSCFxgc6kqYSUJCpID/Ml0s8Jb1td9m1fzvYtizl6aCPOjkZ4eFrj4mbJKe2DKMOktLY1EhTsh62tKf4id1ITw6g8k01avApXe0OsLY/h4XIaHw8DBM46COy1cDQ7xPH9q1i5/E0+WfwGOw+vZe7yt1m49mOOnt7HrgNbKC3P5/sfXvDo4T0e3L9NcVEuOjrHSExUERLqg6ODHm6uBvj5WuAjNMbJ8TixMQKEHqdxdTyGItCGsBAnTAy24uxwGBfHIxjpb8LCeAemBlvZsv494qM8EHnqYmO6m0CRCVJfYyyNdiDy1P2PiPh3nsePvtCIiFkB8cWDe9y5fVNToh4c6KO+7jztbS188eAeU5PjNDZcpKO9lRvXr3G+9ixpqcmkpSaTl5vNubPVtLY009nRpok2DQ32MzjQx/DQABPjo4yODNHX2831mUmmp8Y0Re1r05Nq8TI2zvDgENemprk2Nc3YyDjtrR1UlFXSeKmJirJqhgaGuVBbR2Z6BudqztLU0Kgpl86O0j36Ql3Sfv70GU+ffMkX9x9w97Y6LvXg/l2e3Fdzsh/eUwuJiZFhxoeHNDsRJUXFNDWoNyJyc/MJDg5FqQwjSB6Kva0D2zZtxM3RjrioSMJCgjlbXcOtG7f58vFTigrPEB4Wjb2dCzqnDXFw8MDT0w9DQ0tMjGwJDAzjsw27OWVgzRFtU96du4IFKzbx1sdLee3dT3nlzfm8+s4C/vD6h7z2t3n84dV3mLdwJdq6Jvj4yaiqPEfTxXo6W65Qd7aKnPQUslNTycvIIC0pkYSYaDJT01CFKglRBOPjI8LfT0JyciqpqenExKegb2bHhwtXMvfTVYSEx9JwuZULdQ1cabpMSXEhF87W0HK5icv19VyoruZsZQXZ6WnEx8aRn5tHiDyIhJhoslNTOVdZxthgHw/v3uLZg3t89eQh06OjDPcPUJBXSFFxGZExiYSExxIgD0fPzJHX5qzknaWbeHXuKv48ZwV/mbeK//vuIv74wRJe+XgJby5cw58/Xsr/vP8Jr368mHcWruTdRav424LlvDVvCa+99S4mppYUF5cyPjrGo/v3GBvqp72pgaGudm6Mj3Bzcpjp4QFmRoe4PTPF9Lga13rzxgz3b9/SCIf/3Ym4eW2aB3duc+/WTU0PYjZ+ND0+9hv6VU01mRobZmJkUD2gNtCrXmMe7GOor/s30fL/XzM+PKBZxO7vaaens4XerlYG+zoZ7OvUfD880K0uTl4b5+bMBDeujXPr+iR3b13j9g019enunVuMjYzS2d5BTVU1w4NDjI+OcefWbW7MXKetpZV7d+7y+OEjxkZG6Whr53JjE2eraygtLqGl+SpjI6NMT04xOT7BxNi4hupUd/4CleUVtLe2MTQwyOXGJi7UnqezvYMrTZdJTU6htLCA3s4ODb1qFu86S7gaHRzg/u1bTI2N0tnaohmcG+jpZrC3h+bLV+jt7qGtpZXWqy0M9g/Q1NDI+XO1uLm4kpSQSGlxCUkJiYQpVZwpKaX+Qh3FhUXk5ubj6urNhg27OHD4FFo6hmzatpPDx09wUucUew7uYsGiD1i7bhF7d3/Glo2fsuyTN1i3/B0O71jCqX0r0N+/Et29yzHcvxKrExtwM9iN0Owg3qb78TTcjb/1YaR2xwh2Okmw00lkdkcJsD6EzO4ooS5aGnEhczhBuJcBkb4mpCociPKzwEFnK9uXv4W9/g5EDifJjBYSJrbG7OQmAjwNCZeqBYTU3QCTU5sw1dqMmfYmnM334++uy+mDK7E+vRmb05vxNN2D1O4YQQ4nCXPVJdzpNH5G+3E8vgmz/WvR27cGnf1r2L1hASsWvs76Ze9wbOcK3IyP4GV8lAArLcTmx3A6uQXn01vxszmM3FWbCG9T5M6nEZjuR2R1hHiJDXkRAopjRVSlyjiT4E9tVggX88M5lxlMabyYbJUH8RIblJ5GpAS5Uhgj4VxWOMVxUlQCC6SOeqgEFkT62uBleoQAB10ifKxJkDoTI7ZHJbAg1NOMMKEl5XFBZAd7kxkkoDoplKIICRlyLwrD/UnwcyLUxZRYH3tSpe4kS1w1i9ZZCiEZci+ygjwJctAn1MUUmbMR8RJ3EuUCEuTePJ7s5ebAVfoun6O7qZYzqSr6L5XRUpVFWrAnrdXZPJwe4Mr5Mtrrq0hUSfB1NCM+yJtIsQvJCiFpCm+SZK5E+9oS7W1JisSeaIEZ4R6GxPpaEuZlQUqwgMwwMRkqP1Q+DoSLnChLj6IyJ57C5AjiQ8VcH+zgm0c3yYhTESoR0HLxLC+f3uPHr24THybCz8MSmY8T4XIREoELNSX5vHj8BV89fAA//cAvL7/lm2dPePn1U2YmRqgoySM+SklxXgYhMjEigSuONmY0XqylrCSfixdqePH8Md+9eMrTx/d5/MUdnjy8S0F2KinxkaQlRhMWLCU7VkltcRaF6XEkRYZQV32Gh3dvqofn/vGTZjeCf/zEzz+oBcTfX77gl++/5tfvv4Vf/8HLZ1/yj2+f8+2ju/RevkBiqD9CKx3ChXbq3ZBAF5J9bamKkpAjdqIy1JeKICHZvg6UhwqpDPclO8CJMypvqqLEZAc6Ux7pS0O2iuwgF7KDXcmQO5AosVJvsgRYkR/uRlWKiEy5NYliQ+JEhqQFWZOpdCEhyIEwX0sUXmb0NZ2hLENFZIATtYVxnM2NJlHhyZnkENKCPbnTeYFf741QHhdEisyDEC9LMiL9EDkbYaa3FwOtHYTK3di9bSkCN2O+uDNA3dlsfnz5Jc0XixA6nlajVYWmRAXaIhcY4mF1iHCxJXFyexIVjiQFO5EV5kGUnwXZYW5EiUxJlFiRJLMlOcSerGh3EoJtCfbWI9TXgMgAdVQpPMCURKU9McE2RCusiVZYEy63IERijFJqSmSQOZEBJoT66KAS6ZGgsCQl1IGEIBtSlc4UJviSF+NLSogrycEexAQ4khshpiYrksxQESpfe/ZvWYLWkU04WWshcDXF2kILU+MTBAf5UFdXhlzuS2pyOJVleSTEBJOXFU9BVhwCZwtiw8W4OuvgYHMUd8eT+Ljr4m59FCuDnRzdu4KVy99kw5ZPmLfsTT5Z/T7HjQ7gI3UnuzCV5tZLFJfkkZaawMhwH3V1VTQ1nWPm+gCKYC+EAnN8fc3xFhgh8jWmuiqenOwgqstjqa1OJCbCA5HQEKHHaYJl1jjYHETr+BpM9LdgYbwDQ+31nDi4jNgwFzydjqN/Yi1utocI9jdD6HziPyLi33lmEa6zGw737t7WjMxNTY7T29NFU+MlLpw/x0B/L7dv3aC9rYWzNVV0tLcyPjbC2ZoqsjLTKS4qoOFSvQbnOjw0wEB/LyPDg4yNDjM2OqzpRdy4fo2pyXFmrk0wNTnK+NgIU5Pj3Lh+jVs31VjX6ckperq6mRgbp7e7j+LCEirKKpmZvs7QwCh9Pf3Unb9AcWER58/Vcqn+Il0dnVy90sz05BT37tzVCIivnqmRrl8+fsKjLx6qY01f3OfF08c8e/SAp48e8vDeXU20ZWb6Gv29fTRcvERXRydDQyNcuXKV/PxCkpJSCFaocLR34vD+fUSHh1FaWEBhfgExUbE0NV6lqfEqaek5mJjYcPiwFgcOnMLKygUPDzFGRjac1jLBwcmH1Rv3ccrECR0LN5Z8voel6/fz1tzVvP7hct6cs4q35q7kT+8s5O05K3ntnU945a8f8cobH/DH195jxeoN+Ai9KcjOoLy4gPSkeHLS0sjLyiQ2MoIgmRyJ2J/AQDmKICVu7gIEQj+UqihE/jJcvUSs3LCTP/71Q15/bz42zgLKa+ooLqukvl79aXNjfR0tl5toqqujrqaG5sYGrjRcIj83j3BVGJHhEcRERBKhVJGemEhrUxNf3LnJN0/UMbFvnj6lrLiEjLRMLK3s0NE1wtLGmcTUPLylSj5asZnXF6xVj859rI40vb1kA298spY/z1nBnz5axluL1vLXBSv404eL+PP7C3jlvbm8/tFC5ixdyadLV+Hm5kFZ6Rm6Otu5PjXOzMQIo71dTAz0cmNiSCMipkYHuXltksmJEcZG1SLi9x2I2dL0rBPxe+Tr76NNs3hXdcRJHWOaGhtmfHhAIyDGhvqZHB3SOApTY8NcmxjVXDs5OsT48ACjQ70M9Xcx1N/F6FAvwwPd9HW30dfdxlB/F2PDfUyMDjA5Nsj0xDA3Zya4fWOK6YlhdWyqU7390HipQf0adHTS39un6RLdvH6D0eER+np6NbSm2dhfQlw8decv0NHWTm93D/29fZprZ6NLfT29jAwNMzQwyKX6i5QUFVNTVU3d+QucKSml5XITo4MDmojSbFH99vUZ+ro66e/u4trEOMP9fXS2tjA6OMDk6IhGTPT19NLe2saF2vM0NTTS3dlFTVU1F2rPowwJJToyirPVNRQVFBIbHUNVRSXNl6+QnpqGwFOIv1jGsWM6HD16GlMLW3SNTDG1tsbKwY7jp0+y8rPlbNq6hn37NrF9y3IWzX2dhR+9wmeL32LzynfR3rOcwxvns3/dx5zevRRXw91IHbQIsDmB0GQfnoa7EVscJNTlNFECAyK99AlxPoXM/jBS24OEuukQYHuUIKdTRPuYEO1nRoSPMXIGQzszAAAgAElEQVRXHbzM9iO0OkKkxBpHw10kKV1JCxfgbnGYSJkDrpaHUQhNkbjqacbmTuxZwsm9S3GxOID56c1YnNqAne5W/GyPEOJ6mmAnLUKdtAm1O4nIcB/OJ7egt30pWtuWontgLTs/n8eCD/7AppXvY2d4AF+b04gsTxJoo4XM5iRiC7UokjqewMtsL/Zam/Ey2YfY6gjBbnpkBrtQEOVNQYSAwmgfSmNFlCVKqEiUUPIbqakkzo+CCAFpChdK4iTUZkdwqTCOwhgJET7WhHtbEeFjjdRRD6H5MQIcdAkTWqoz6L42BLubIHM2QOaoT6rUnVgfe+J8HSgM9yczSECSvwuF4f5kyL3ICfEhSyGkODKA8rggiiMDKImSUhodSG6oL9kKddQoJcANlcCKOH83koKEZEUE8uLWKE+vD1KVHcfZnDjyYmX01pdyLiea6nQlVRnh5MQFU5aVyJnMBBS+znjbG5EU4kNBnII0lYgIkT2x/k7EiOyIFduSJHFA5W5IdpiICC8TAh30CPEwJ9LXjuwICblRUtJVYnKjZURLPQnxduBCSSbjnY0MtlzkUkUBtWdyuTc9xBfXR2irLyFQaIXAXh+xpxXerlYkR4VyY2KIR7dv8PO3L/jHd9/wy48vefH0MbeuTVCcl0WgyAsXW3Me3r7Gw3vXUEhFONqYcaYwm8K8TIb6u/jx5dc0XqxldKiX6YlhzlWXkhgTRmZqDGcKs4lUBZIQIiYjKoj8pEgu15bx/MFN/v7tM/hVTYH66eV3/PTj9/zjx5f848eX/PLjd+pI1Y8v4afvefbgHvz6D7559AX/+PYpo93NqCQeyLxssdbai5vhISK9LFG5mpDh70KezJNzkYGUyoRUhPiQIrTkXJyUklABGWJ78mSulIX5UBntR2aAA7lyF7KDnMiSO5IRaE9aoB3pMnuyFA7kKh1J9DchNdCCrFB7MkIdiZVYo/A0RCEwIUJsR0ddAT0NJZzNj6E2P5bcmACSgz0oTwshwseadJk7PdXZxPo5ohJYIXE0ojg5FKmnBcf3rcPO/DhRKm8kvjYcP7SehGh/zlWmc+l8HmfyY0gME5AZ60NCiDPhEiuChEYECY1IUDiRHOpCSqgLMnddJA4n8bU+QqiXPu5GOxFZH0IlNCQ20JIIiSkhPvoEe+sRJjYmSmZBtNxS7UJIzQgPNCdaYU280p7oEBuUUlOC/Y1QSkxQ+RkQH2xJcqgNMYFmxMmsyIxwJTvKk5RQF8rT5OREeZMdJiRB6kx6iJCypGBywv1IC/VG7/AG9I9tws/TDD8vC8wNDiETuxAXJcdY/yi11QXAd8B3tF0+S1JUEDFKMfEqCVGhQiKVnlw4m4pKbo+l/g6CRRYIHE+x7fOP2bl9Ies3z2Pt1gUsWvs+Sz6fh4OnBXKlH2fPldHQWEtsrIra2nJ0dY9iZ2fE8EgLMbFSzEwPIZc74uWhT0iwA4kJvnR2nKEoL5Ts9EAMdDaTlSalojQKT9dTGOltxtZyHxbGO3CyPYS3mzYGWp/jZn8EX4/TCJyOExFkS4jYDE+7I/8REf9uEXHj+jWNE3Dj+jWuTU/S39dD85Ummhov0XCpnt6eLk3xuauzncaGi3R2tNHYcJHKijLKy0qprztPT3cnd27f5OEX95memqCnu5P+vp5/cSFmBcu16cnfBMTQvwiMO7dvcuvGTWamr9HT1U1pcQlpKemkJqdxufEKvd19tLd20d87QFVFJRXlZzhbU8W5s9Wa33XzxgyPH33B82df8uzpE54/+1JDoppFyX7x4B6P7t3m3s0Zvrh7h0f37/Hw3l2eP3nMV8+ec//uPR4++ELtZjx9zr17D2hv76Sk5AxhqihcnFwRenjiKxCSnZ5BbnYemRm5CIR+OLoI0DeyZu9+LTZtOcDnG/aw/+BptHUs2HdAmx07jnD4uCFLP9vN9iNGbD9ixLyV25m3cgd/fm8Jr7zzKW/NW8N/vT6X//P6x7zy9if8+e35LF67nb1H9Vi8egt/fv09Fi1ajL+vD9npaUSHhxGpClO7DkJvfHxE+Pj6ExQahq84kKMnTrP/yCl0jSzQ0jPBxNqZ1Zv38tbHS/nvNz5g467DpOcUkVtQSnVVLY2XGrh86SIXz9dSXlREdmoqZcVFdLRcpb72HKpQJfLAIMJVEShDVCgCZaQkJNJ65TIPbt3iq8eP1ajV8QnOn7tAXHwyxSUVlJSdxdNbSnJOKWt3HuO/3/uUVz9awR/fW8KrH69k4fr9vPXpev77/cX84d1FvLFgFa9+vJjXPlrMB4vX8Obcxbzytw94Z858HF09yMrKUi8wt7UwOtjHjakxpocHGOlt5/r4IDcnh5kcGWByZIDrU78hiUdGuTFz/V+Qrv8vETH7+O/FxO87EtenxpmZHGNqbJixoX6NgJjFu06Pj2jObHdienxEIzjGhvsY6u9isK+Tof4uBno76OlsobvjKj2dLQz0djDY18nwQDfjI/1cnx7jxrVxhvq7aLncQMvVK7RebaH58hXOVtdoKEuD/QOMjYxy9/Yduju7uHqlmY62dhouXqKs9AwFefnkZudQd/6CGmF8tYWujk7GR8cYHR6hpfkql+ovUnv2HM2XrzA2on7Nmi9f0VCeSoqK6evqZGpslMHeHsaGBjVY3Fsz1+houUpvZwfD/X30dXXS09GuQbyODalL5VMTk1y90kxluZo01dHWTn5uHjVV1ZpNigu156mqqCQ7M0vT7xB6Cdi6eRtiUQBap/RYtHAZa9ZuYNuuvWzdtRd9U1MOnTjGtt3b2bZzEwcObOPg/k1sXreIz5Z+wJZVc9i2eg6ndq/i4IYF7P1sDqd2LMFeezs+FocRmR9GYLgHb+N9+JnuJ8DyMDIbdYRJ4XgChdMxFE7HUHnoqW/uXbSJFBoR4WOMj+UBbE5txP70FhKDnMiI8CIjwotAT31knkZkRHqTEiEgSu6I0PYETsb7MDy+HqMTGzi+ezGHti3A4Nhn6BxahenxdTga7EDuqk2UtzFKVx1CHLUIsT2ByHAfjsc3YbxnBad3LOX49k/ZsPxtFs/9Hw5sXYzQXgexgw4is+P4mhxGbHYYub06diW2PYLhvqUcX/8xTtpbkNufIsrblJwQNwoiBOSGupOjdCdf5UlemCf5Kk/yw70ojfalLF5McaQ32SHulMRJqMuJoi4nilS5O4EOeoR5WRDrZ4/cyQCJ7WlkjvoEuxoT6m5KiJsJChcjzUmWuJLg50S8yJF8lR+ZQQISxc4URwZQGO7PmRgZ6TJPSqKkXMyO4WyKiop4BRXxCnJDfSmPDSRd5k5mkID4ABfyIwPJi5YRLnKhMiOG77+YJj8+hLLUcAoSgpnsa6MsVcXFgljSlT5EStzJigkmPtiPyN9u+v2dTYjwcyZO5kG60oeUYAExYnvSFG7khnuTGepJ16VqMkM9SZK6ECd2IDHAmbOZEVwsiKciLZwzyUoS5AJipR60ny+hrjSLq+dKeDwzRFlWIpW5KRSnRxMitiNS7oyd8WFcrHWQiVwpykxieqSPpw/v0dvRSlNdHf2dnTQ31FOcnYG3qxOhASLS4yIZ7LhC19U6/LycyMmI5/nje/DPn4CfuXNzmsmxQWIilQjdHfFwtiUsSIxY4EhsmJyc1Gi66ssoy4wjJy6UC6U5zIz00tZUx/1bMzx6cJvnTx7y3dfP+PmH7/jnzz/y699/4Nefv+eff/8efv6Bv3/zNfz6D/j1Z66P91OWl0piZCBBfk5IPS1xNj6KytsGmaMhEe6WFIf5cyklghKFL7UxcgoVXpSGeVMQ7EFDhpKW/CiKlV5kSR3JDnQiR+5IjtyR3CAn8oPVJ0duT6rYglhvI1KkFmq0q8iYWIklcTI7YgLtiJTYEiGxRymyJSc2gKTfPokPEZiTJHPmyplEatJDmG4uJ1cpQGqvS06kP6lKX8y0dmF8cid+HpZEhngTKvPA1V6fKKUv5yoyiVaJkPk7EBfuS1q0CJXEhmCRBUE+ZoT72xAjtydUZIZKbIGf40mSQpwpT5cRI7XB3+kEroY7ENsdJcDlFGLnY/g6HCbYV5+4YBvCJCYofPQIDzAlJtgGpcQEpcSEMJk5UcHWRARZEiIxRiE2VIsIf0OSVHZkRrmQGuZEWrgzefHe5MX5khbmzpmUQHKjfSiK9Scj1JNMpZDiOCl5kX6UJMlxNTmEwOYk/m7GiN2NcbfRxsH8BI5W2jhZ6fLd89sM9zbRWFtMWUECiRESAn1sCZe6cb4ijY7mEs5WxhMV6oLITRd/d33crY9yfO8y1q1+h4WfvsbSte+zcuNcPtuxDDN7PZasmoetnRk9PS3Y2BixbdsaVq9ZwImTO8nIDGfqWjtpqQr09XdibroPWaA1BXkqUpIkmBvvwVdghMBdj8RYX0JDHDE328ORA8uxMttLqMyO4EAr3B2O4WC5H3vTPfi6auNlf5RgP1OkHrq4Wez/j4j4d57bt24wc21KMyY3c22KocF+rlxupPZcDTXVlTRfaeLmjRmeP/uSe3dvMzY6TFdnO02NlzhbU0Vjw0V6e7oYHOijv69HIwZmr+vu6qC3p4v+vh6GhwY0roS6YzHM+NiQpgtxfWaa6zPTTI5PMDo8wsTYOAlx8QQGyEhKSKa9tYPK8ipqqmrp7e6jIC+fqspyystKqaosZ3CgT+OozAqIWfrUs6dP+PqrZzx/9qXGgbk5PcH02LCGhPPs8SO+/+YFP37/g8a9eP70GS9efMuTJ08ZH5+kubmF/Lxi5LIQ8nMLCA1WkpWRTUpyBpFR8egZWrBr33E+37qf3QdPs2OfNpt2HGPn3pMcPKrPzt3HWbd+Nxu2HGD553tZtfUoyzYeZP6qHSxYvZPXP1rB/3n9Y/741nz+8v5i/vvNebzxwad8umYbB08aoWvqwNrN+/ivV/7KggULcXVxIjYyClWokpioaEJClHh5CfEVSbBzdMNdKMbQzIaFy9fx0ScrmbtkLXOXrGXPEV027DnB/JVb+T+vf8jHi9eQnFVERfV5SkorKCur4PKlBs5VVVJeVEROWhqFuTl0t7cx2NtDSVEx4WHRJMSnEBkRi6+3CF9vETkZmbRfuUpPRycDPb10d/ZQVHiGnNwixOIgwqMScXDxJjwug93Hjfmftxfx9oJ1/OmDZfzpg2Us23qUtz/dwB/eW8wf31vCa3NW8qf3FvHXOYv5aOla3pqzkPcXLGb3gSNUVtXQ2nqVvt5uejvbGOrtZHKkj4nBbga7WpgZG+DW1AiTIwOMDauXlScnxhgbG2NmZkYjIH4vGH7/2CyxafbM7kbMoksnRgaZHB3SxJRmqUvXJka5eW1SIxxmhcb48IAm8jQ62KdxIgZ6Oxjo7aC/p53erlaNkOjrbmOwr5ORwR7GhvuYHBtkcmyQ/p52rjZdoq31Kl0dnbS1tHK5sYmujk462zs0jsTQwCADff0MDQzS1dFJ/YU6Gi810Hq1hcZLDXS2d9DX00t3Zxd9Pb1cm5pmenKKjrZ2LtVfpKKsnLrzF+jp6magr1/dlamr12xKXGm4pIky/X7Ve3apuq+rUzOYN7tuPdirRttOj49xbWqatpZWztWc5eqVZtpaWklPTaO0uISEuHiKCgqprqyisryCqopK6s5fICsjE1trG3Zu30GkMgKhly/r1m7gs3Ub2b3/EMvXrMPQzBItfX02b9/G0uVLWLZ8EVs3rWb3ljXs3riSXZ8vYcuKuez+/BMOblrEiZ0r0D/wGRYntuCksxOB0QFEpofwNT6AyOQAPkb78DHag9jsADK7oygcTxDkoCYzRQgMUXnoESk0IkFqjcz5FM76O/Ay209Rgj8ZEV6UpEgJcNfFyXgfYmcdnM0PEuBpiKvZQez0d2FjsAsXi0PYGu5E78gaDI+vw0x7ExanNuBstIsgt9NE+5gQ5q5HmKsuYY7aSMwO4HB4PU4nt2By8DP2fPYh65a8ya5N8zE+tQ0X0yP4WJ7AXXcfjie24nJqK/7mh4nyNkZse4hTW+dguncF/pZHiBGYkuRvQ16IO8WR3hSqvCgMF5AudSAzyJn8UA8KwwUUhQnICXEjVWJHrLcFeSohZQlyyhODiPWzx9fiBEHOhqTK3UkL8iDS25pIb2tUnuYaITE70JYqV9/8pwS4ESVQuwkJfk6o3MyJFzlqytPhHpZkKYTUZ0VTnRT6L05EvtKHJH8nUgLcSAsWcD47jsbSdDLDpWRFBPJgvIuSlHBSQnzJi5VRmBDK9FA3FwriSZC5oxDYkKQUkxzqR3yQgKQQHyL8XYgQO5EZ4c9Uey1XKzPJUPmSE+5LdpgPacHuXDlXSpjAjHSFJ3H+dsT52lEULaEwyp9MpQ9VaSoq0yOIEDmSEuJLtNSTmvwk+O4JDRV5VOUmcaEkHZGLHjEKZ2yNDiAX2aMMFJIco6SrtYknD+5Sf/YsZwoKaGlspOpMMfHhKnzcnKkqymWiv4OMOBXBEk/K89O4PT3I0wc34OeX/PrTS375+0tu35hicqyfa+ODJMcosbfQQ+brxoXKfBpqiilMVBInFxIb6E12fChtl2oozEhkfKCLkf5uXjx7wo/fveCfP/8Iv/7MP3/+kV9++p5ff3qpFhI/fc8PXz3l68f3SIoOxd3BjCilHyIPayQCGzxsdBDa6CB3Mydd4U1dRixN2YnkyXzJCvCiJi6Q3GB3CoI9GL+Qx9TFAjIDHIh2N6Io1JNsqT05gQ7kyuwpkDtQIHcgW2JNircJ0R56ZCgciRabE+pliMrXlFiZPYkhbsTKXQj3t0MpsiVG6kS4yIZUhRsJUkdi/KyoTpZRn62iMT+SMIEZCVJHVD5WFCcpkHpacq44lc7manRP7kbi44CfwJbWpgpG+hopyomh5coFfD3MyE9RIHLRQ+xmgNzbnOhAJ2JkjoiddYiU2nCxLJbzheEUJfkT5mdOsECfKKklCUF2BAn0CPTQws18F94Oh1CKjVD46BHopY0qwJTYEFsi5ZaoAtTOg0JsiFykT6CPLgqxIeFyC7XAkJiQEGpHXoIP+Ym+pKicSQpxJitKQFaEgNRQN4rjxRRE+5EfJaI4TkKWypuiWH8CnXQJdNUl0FUfpciaADdjTu5Zi/7RraTHyagoiEcpdeVSZRaxwUJcLE4hcTfD4vQeVAGOZKfKuFSbRk6SBJnQBJWfFY5Ge9n22fvs2jKPjZvns2DxG3z06Wsc092Fh689i5Z+yOrVixCLPRgd7UTf4Ai793zG1m3LcPc04UJ9HoaGu3F318Xa8hAhwQ7IA+0w0NuOn9AMH09j3Bx1yc9SYmG2H2urA1ia7sPN6STpiWIykvwReeoj8TYkSGRKoLcR3o4n8bA9jNRDF3fLA/8REf/OMzWpvqma7SLM7j+0XL1Ce1sLNdWV1NedZ3RkiC+fPOLe3dsM9PfS2HCR6qoKas/V0HL1ChPjo5qfn5wYY2pynL7eboaHBhgeGmB0ZEjjdkyMjzIyPMjgQB+TEyNMT40xc23qN+TrGMNDA/R0dWtuZDLTMwjwl+Ls6EJsdBzJiSmcKamgrLSc0uIS6i7Uap7n2OiwptcxKxj+t4h49vQJ9+/dUZOjRocY6e/h2sQ4j+7f4/mTx7x88TUvv/2OLx8/4cVXX/P9dy95+fIHHjx4yNDQCFevtpKZkYuriydREdFcqm+gsuIsMbFJLF+1ES1dC1au28m6rYfYtvc0+4+ZcPCEGce0rdAxcuDoSWM2bj7AyrXbWbPxIGu2HWH11sOs23mcVZv2MX/5Rt6du4w5n65l72FdVq7bycETBnhLQtEztefN9z/hD6++w0fzF2NqZoVEIiFMGU5iYjKlpWUkJqXh6uGNlb0rn2/eybote1j62VY++nQ1KzfuZtHqzfz3Gx/w1tzlvDV/FX9bsJr/+8ZHvDNvGWGx6VSfbyA7p5DU1HQqz5SRm5lBYXY2ZYWFVJWdoa35Ct3tbWqiT+VZcvOKiY1LRhoQRGBAEDlZuVSWVpAcl0RaYirNl69ytbmdsvIasrOLkQdH4SEM5NAJI3YfMeTV95YwZ+lW/jpnNX96fwVLNh/l3SVbeG3uav7y8Ur+On8Nb85byesfLeKPf/2AP731AUe1DThTWUNvby/tbS2/CRv1P77RgS4mh3qYHOpiZmyA29OjTI0Oqm39cfV7c3x8nJmZmX+JKP1eSMw+Pise7t++pelGzK5Yq7P96r2H2Z7DLOJ1ZnJMsxUxG3n6PYFpsLdLLTpG+hkd6mZksIvhgU5Gh7oZG+5hZLCLwb52BnrbGBvuYXKsn/GRXs21A71t9HS20NhwkatXmjUUpVmq2Kw4+H1UaXZ/ofnyFdpb2zSl67GRUfp7++jv7ePalFrAt7W0crGunqqKSuov1NHR1k5XRydXmi7TfPkKV5ouc7a6hovnazWL39PjY4wODjAy0M+dG9eZHh+jq61VMz431NerJp91dTLc38f4sLq/0dvdoyl9N15qIC0llfIzZSTExVNSVEx1ZRXnas5qBvCKC4uICAtHIvIjPTGZ4txC/HzF+IkCCJAGsXv/IWydXDE0s2TPgYMs/HQR77//LmtWLuHAzs1oHdjFke3r2bx8HmsX/o3NKz7k0KYl6B/4HFvt3XgZH8bf8hQyW208dHYiNj6A3Oo4QXYnCHXSRuWqjdz+GCKzvQTaHydWZEaUtzGRQiOyVK4URAvIULqRGymgNFlKergnVtqbCfO3JMTHnJO7luJicQgbg10YHlmH1elteNgcw8PmGKZaGzm0bQHHdy/G2Xw/9vrbcTXZQ6CzWqxEeBoQIzAm1sOQIJtjuJ/ahqv2dowPrGX/+jns3TgfvaPrsdbfjbXOThxO78L68CYs9q7F6sBahAZ7iPUxJUKgj/PpjchsTpAstiEvyJXcYDfOhHtTGulDYYgHeSHuJHpbkBZgT77CjfxQD7IDnUgUWZEgNCfO24KSaDH5Kl/yVb5kyD2IElgR62NLlsKLPKUPqVJX0mXupEpdSRQ7khLgQm6oN8WR/hRH+lOZEExxZADxIkdSpe6kBXoQ5m6Bys0chaMRMd52yO0NSPBzojopVONAzJ7UABeSJeridaSvHckyAblRgaSrJOREyblYmkFJSjhJCm+yIiUUxgVxLi+eofYGCuIVBAusKUoK5UJBEgovK8JEDlRnR5MULCRG6kZ1djSFCQpUvvakhghJlHuQphTQerGa/CgxaTIXYn0tifAwJVPhTrrclSSpC9WpodTlxVIcJyMzTExhfDAZERJu9jUz0nKervoyagsSCfe3wcvuGF72WhRnR+DtakF8hJxH925xa2aKob5eeju7uHfjBtNjw/S0NHP5wjlujg/x8MYYuQnhSL3sKMlK4OZ4H98+vc/0eB83pkbgnz/x8O51ddH61x+pqy7B3kyXC+V59DXXEixyIUEuICbQg+RQP/ISVNwd7+fm+AD88yd++OY5f//+W379+w/wy9//nyLi2y8f8eLJfS7UlBEk9UboYUugxBW5vyv6WrsRCyxxtdSiOj+eW/1XuN7RQP/ZUi6kxlMcHki+UkhdZgi1KXLOpwZRFS8hTWxLkq85CQITciR25AbYkyu1JVtsRYavOWnepqR7G5Pia0ai1I4EhSPxQY6E+9sQJDAhSGCGys+GGJkrqUoBCUFuxEodKIrzoyxeTLzInEgPA6KFxvhbH0XmdJoYsS0WJ7fiZX2KAE9LwuVeWBkdR+Rlh8jLjpQEJa3NNcRFBGBrfpKK0hwuVGVSkhFBgsqHtGgJYVInFD7WhEsdUPrbUpASSMelHDKjhcQG2ZOXICJWboPI6Ti+DocJ8tYlTGKCu9UerPU24G61B4n7SRQ+empxIDUjUmGFUmpKkJ8BMl89JD46iIXaSEV6qALNUAVaoJSYERVkQ3KEO7EhjgQJDZF66BLia0JamDsJCkeyowSkqzzICPMkN9qHZLkLaSGuRApNCHTUIs7fhpQQVyROOgitTyL3MifAw5xEpQ/pMQHMDDSREx+Il602KSoBAW6G+Lsb4mR9mMIsBZ0NuVRkB6MQGOFouAv9o+s4vHcpO3cuZtuupWzevQwHTxOMrbTZtWc9a1ctYv26xRgaHWHHzpVYWB1H33AvZhZHKK9MwtPTkOPH12Fmshcnh5M4O2pjqL8LU4N9ZKYoSIoNwMb8GP5+VujpbMXZ7hTenga4O2ohE1sg9TXFy1kLqdAYT9uj+Luexlp3KxIXbdzN/+NE/FuPOlI0zvjYCH293Vy6WEdlRRl1F2rp7Gijo72VSxfraGu9yp3bN7l/7w5trVeprCijuqqC5KQE0tNSqK6qoKuzncmJMe7eucWN69fo6e5kdGSI0ZEhpibHuXXzOrduXtfsTPT2dDE1Ocr1mUkNnam/r4eWq1e43NjE5cYm8nPzyEhLR+ApxEDPEHdXD1ShYRQXnqEgr5CmhkY62lu52nyZwYE+rk1PauJKz599yYuvn2vG9L56/pSvv3rGl08eaTof7c1NXL54ga62VmYmJ3h47y4vnj3lu2++5dmXT/n2xTf8/NPf+fnnX3j8+EtGRsa4cuUqiQmpmJpY4uzoQkF+CXX1TUjlKj6Ys5Q1G/bw3tzVzF+2la37dNl5yJBNu7XZsP0k2/fpsGnHMVas3sHiZZtZsmobS9ZsZ+GKjSxft4MFS9fx2ea9HDmhj4OLNwGyMNy9/AlWRpNXWI6Tq5Dlq9Zz6Kg23qIAAmXBREZGk5WVQ0lpBVnZ+XgK/dhz8Dgr1m3lg/lL+cs7c/nLu/OZt2ITxw1tOWnqwJxlm/jTe4v4rzfn8/rcFbzy9ie8+s48tIysSc7IIzEpnfj4RAry8klJiCclLo6CrCwqSks069dnq2soKa0kO6+UvLwzpKRmER2VQEFeMZWlVcTFxBMfm0BnRy/K0Eg8Pf0ICokmI6cUT28Zq9fvZumaXfz5b4t4b946Xnt/Of/z9hI+WFwgBCkAACAASURBVLqNtxas543563htzipefX8pf/14OX+bs4Q33l/AqvVbCY2IYebWXcbHx2lvU1ONpsaHmBzpY3yoh+vj/dycHOT6+CB3Z8a5Nj7MyGAPkxNjTE9NMDk5yfXr19XRut86Dr/Hvf5+sfr3pevfr1lfn5rUkJjGhwc0saXZ7sPM5JjGqRgfHmCor5uejla621sY6OlkbFjtRIwOdTM80MlQfwdjwz1MjQ8wMdrH8EAnwwOdTI0PMDM1zORYv0ZsjAx2MTLYw+Um9djcrKvQ1dGpcRxm/4YaLl7ibHUN9Rfq6GzvoKX5Kg0XL9HW0kpvdw9DA4P0dHXT1dGpITk1X75C/YU6KsrKNTsU3Z1ddLZ30N3ZRVtLK2er1SvmsxjX2U2IiZFhbl6bZri/j8b6Opou1tPd3vbbDZEa8are2BhkeHCI/t4+TZm6pqqa9NQ06s5fIDc7h4K8fC7Vq4XSLJa2pqqamqpqCnPzyE5Np77qrPrrzBwSk9I4cOQ4No6u6JtYsP/wMT5dvJR3332XpYsWcmDHVky0jmN28gjHd2xk+9pFbFj2AZuWf8jRLcuw1d6LyFILsYUW3gaHEBkeRG51ghA7bRQ2J1HYaxHmqovSVUcdbXLWItrHhHAvAxTOWsSIzcmP8uJMkoTyFCkZYZ4kKJwwO7EeC+1NWOtsx+zkJgIFxgjsT2KpvRXzU5ux0tuB4fH1nD64kiM7FnJgyzxsDHbgYrIHD/P9/yIi4n3MSPI2I8xRG3+TQ9gd3YDOzmVo7V6G1v7VaB1Yg8GxDVjr7OT0juVobVqIzsZFmO5YiqvWViI8DUiWWqF0P02s0IQcmTOFIR4UK70oDROSJXUk1tNEcxK9LUj3tyMzwIEUkTWJ3hZkBjhQFCakKkFGusydlAAXCsJEFEWIyQ31JlnijMrNVD06JnUlO1hAZpAnmUGe5Cl9yA31JkPuQU2ykop4BYliZzLkXhSEiYnzddCICJWbOUEOhoS5W5AT4sOZGBlZCiGJYmfSAj3IVniRFuhGotiZCB9bonydiA/0JMrfnRCBPTGBXqSHB5AbLSMhyIu2mjz1TkS6it7mC+TEyEhV+lKVFYXcwwKZuzn5cXIUXlaEettSmKDQCIna/HhipG4EeZpTW5ZHTIAjZ2IlZCvcSPa3ozRKRFmMhIJwH8rjZGSFCgl1N8fP5jTJCiFR/q6czYmjp/4MvRfLKElREh/sRLDIDKmXCYmRfkQofLh4/gy//vSSr758xFdfPuXpo8c8uX+fJw/u8vjOLZ4/vMPd6TH6Wy8R6GlHYXIYOQlKRrou8/LpPc5XFjHc0wb//Im7NyapO3eGloZzlOen4WCmQ3F6NI2VuZRmRBAtcUPpbU+EvxvpkXK+e3gTfvkO/vkTv/yojjD97/Pr339QOx0/fsejOzNMDXfT1lxHQkwwYh8nAiWuCDzM8fayJDstlBiVD8/vjsGPz5j5/9g7z6ioD3x/7//eu/fuZlM2XU2iJmrU2GI0sfeOWOi99w4zzDAzMMMw9N57B2kCIqiICNKb9I4I9m56Ntlstjz/F7PO3b2v9+W++B4ROHgOZzxnPr9PeXqv0VpRTFt5MZ0VBVQmKeivzaKxIJK8EA9SJLakSu0oDHIl3c9aLSICHMn3tyNHbEWm0JxsgTn5fpbky+1JUTgSr1QLiGA/G1RiayICHIkLdCcu0J3YAGfi5U6E+pgQ7mNCltKJbKUD8T5GhLqeQmpzBD87LYQ2xwj1tSZc4kBuYhC+buY4WuqQGB2IzNcZR1tDkuJUZCSFUZQTx/XuFhKjZIRIXClICaG2JJWkcBEBXpZE+DuTEu5LQYqCKIUjoVIrcpPE1FfGEyYxw1Z/C5Y6G/G02Yez2Q4UPjqE+BkRKNBFKdTD3/MkYrfjBIkNCfE3RSU1JlhmQoi/KUqZMf4iPQLE+ihlpiSEu5IRLyA5ygOlyAQfRy28HY7hbXsEF7O95MX5kh7uQUa4BxF+FkT4WZAe5k6SwpFkuQPJUmtyVC5kqZxJkNkSK7Uh0s8GpZcZfs4GRAe44O9ugq+DLtEBTmqYnKcRkVJbRI6nUEmscLY5QnmOirH2ClJUrgjttBA6nULrwGr27l7BvkNrOaazDYnSjW271rL+04/Y9OlKtmxaxfp177F77yd8tnkxNnbHcXbVxdhsL2KxOUFBTvgKTDA23IWl+SE83Y1ITZBjbaqFs60u2amhqJRunD65BWO9XdhaHMHV/iSu9tqY6GzH3eE4End9zE9vxddRG3fLg0T725Ckcv63iPhX3j8+/e9ob6XybDnZWRmcKS6k4fIlBvr7NP2Ia81XGejvo7WlmYryUspKz6AKCkQVFEhOdibtbS3M3pjmwf27zM/N0n+9l57uTo2YuDV/k9u35picGKOvt1udYR8dZHpqTCMgGq9c5nxNNRdq62hsUBd401JS8XDzRO6vID42gcz0LKorz9PYcJXBgesMDvQyNNjHwwd3uH1rlm+/ea6meX75hG++fvZP9+Xzxzy4f5sbMxOMDPdz7Uo9F2uqaGq4rHmC+vWzp/z4wx/4/tvveHj/AY8ePOT58694+vQ5N2/O098/yNmKcwQpQ5FK5ISFRtHR0Y+/IpxTBjZ89MkW3lv+OR+s2s6m3adZt1WLD1Zt592lG/lo9Q4+XruTVWt2suGzfazZsIPV67by8Seb2Ln3GPsOHsfNTUhEeCyFBSWUnKmgqLCUosJSSkvOEhoSSYC/koL8EnKyC4iOSSApOZ2q6louXm4iPSsfN28xO/cd4dW3P2DhR2t4+Z2lvPLuMt5YvJYvDupwysqdz/ac4vUPP+Xl99fw5rJPeWXhSn7zxvt88PEGAkOiUAZHIBZLiI2OISMlVbP6VFpQQFlhITWVZ7nW1EJiSjYpGYWcra6nvPw8MdGJJMSnkJdTSEJcMrHRCfgKJdjZOpOUlMXBI6eJTczCR6RkweK1vLnoE155ZyWvvrOal95eyW/eXsXvFm3gd4s28PJ763n5/bX81+vqWNdbi1ex5OP1WNm7Un3+EoNDI0xMjNHXq55EnbsxwdRoP3OTwzyYn+T2zAhzk8Pcn5tidnJUIyJmb0wzMzPD3Jw6yve//YYpjRvxQij839nXf3Qp1OtD/UyMDGociBcrTC/ExMTIICMDfQz2dTPY181wfy8jA30MXe9hoK/zn0TEUH8nY8O9zEwOMTU+oPn79MQgN6aGNW7Eixsd6qO9rYX+vuu0NF/TkKWrK6tIT03TzKFevdJIdWUVFWXldHV0ahy+/r7rGveit7uHzvYOert76OropKnxKo0NV2hraaW25jx152s1bkFbSytDA4PqJaeuTuZvzKhjYmOjjAz0a4jUPR3t1FZXUV9Xq3Eiejs7GBsaZG5mmpEBNVn7xRrUCxGRkZZOY8MVqiurKMwvoP7iJdpb26g7X0thvpqqfunCRWqrz1FXcZbG2jouVNdQnFdEWmoWp/QM8RZJcXL35tNNW1mydDlvv/0u7727gPXLl6G9bw82OjqYnziK3uFd7P9iFZ+vXMTutYvR37cJZ50DeOgcwEV7J2LDIyisTqCwOo7YaD8ikwMo7bWJ8DQgwtOAIJdTagiclwGhHnrInU8Q4qVPvL8tCQF2JCmdiVM4kKRy4fiuZWxZ9Tp2+rswO7UFJ7MDSFx0cTM/hI3BLgy1PsPeeDcuFgcw1PoUF4sDuJvvx9fuGGECI+L9LDRORKrIkhh3A1R2p/DU24350U/RP7iOozs/Zs/mxRzbtRKLk9s49OkHHF6zgJMbl2C+axUuJ7agcj5FksySBIk5aRJr8hQuFKk8KA3zoTjYkzhPE5TWxwl30iXWw5h4L1NSfK3IkjlorjjYk+o4GUWhQtL8XcmQu1MYJqI44u8RI5kLCjtdgp2NSPJzJCfIm0yFBxlyd3KCvMlV+ZAhd9eUp2MEdmrWQ7iEWKE9wS6mqJxNiPC0ItLLmkAHQ+J8HahODuFMlD9xvg6k+qt/VlqAm/rjcDEl8SoqM6I4mxFDRpiMMLELycFisiJkxMk9uFKaTn6MP3W5URTG+pMb64/CzZREhQcpQd5Ey5w1ROOCeDnR/m6cSQmhLD2C7voyChNVpIT40lh3lvy4AEqiROQHe5Ams6cowoczkb7kh3lTFCkiUmhJgtQJpZspkb52pAX7khMpIzfKn8qMSJJV3lytTqaxJpkohSMiD1ParlTx/PEcP333lRow9zfgb/DkwX2e3L/DxMB1pkeuU1teTEl2Ejf6r/HoRh+XyrKY6G3iuye34eev4W8/cXd2jMYLlYTIRYjcHTA5fQQvOyOaa4qoKUoiQuJMrMyNYB870sNlNJ0rVguIv/6BR/Mz6gL1n3/mLz//yC8//cCf//gH/vqnn/jLzz/y8w/f8MPXzxjubSc7JYZLteUEyQXYWOni7mqGnu5eMjPCqDybQWV5On/98Qlf3Z2kueoMBbHhFMVGcD4zkfOZ4TSXxHI2SUZxpIDcIDcSRVbkBzpTFu5NkdKJQrkD+VJbCvxsKPSzolhqQ7HUhjyZLYWxIpLCvAmT2aPysyNa6U5qlJjkMCFR/s6khfqQGy0i0d8elasuaf7WlIS7keZnSrxAH6WzNiHeBig9DVF6mxAucSAlQoKngyFiTxsiVGLCAkUU5CRy//Y4jRfLEXvbUl9biUzgQEaMktKsGPKTQ0kKExPu70aYvwspkSKSwn1IivAiRGaF0s+UaJUD3g5HUAgNELlqYam3CRfznZxJ96MiJ4BwmSkKoR4iVy08bPejFBlo4ktKP0NUUmMCpUbI/QwIlBoRGmhFSqwPqXECQuQ2OFnsx1B7I2Y6X2BvvBsHkz1kRHmRFuFBSqgzMreTyFxOkKxyJFnlTKrSgQyFHeeSJaTKrIjwNCA33ItQHxPcTA4QG+CMp8UxoqQOhIlsKE0LJD9eQojAlNRgN4R2WoQF2CF210Ngr0V6uCf1Z2KI9bfD4tTn2JnsxcJsP9t2LOPTzxfj4GqI1omd7Nn7Gbu3b+TzjSvYtnU5Gze9x+Gjn+LmqcfBI2sxMt1FS0sxKpUj4aHuuDqfIjNdiVLhQkigO+6Ohpw9k0ZSjAIPVyMszA5jY34Ua7NDBPk7ECC2xPDkFpQSG8JktrhYHELla0pGhBdpIe40lMb9W0T8K29sdJjRkSFGhgfp7eniQt158vNyKC4q4OKFWq42NnBjZoqrjQ0kxMdypriQq40NlJYUExcbTWpKEpkZadRfuqARELdvzTEzPcnQYD/NTY20tjQzOHBdU5qeGB+lt6dL/Qbo75Gn4cEhWpqvUVlxluLCIqrOVnLlcgPhoRGEhYTjYOdIbHQceTn5lJWUU15aSdXZaibGRxkc6GV8bIjvv/uKu3fm+O7bL/nu2y81ouGrL5/w9VdP+fL5Yx4/usf83Axjo4NqqNfwAF2tzfS0tTE9Psb9+Xm+evqEn77/ju+/+4a//PlPmlWnJ0+eMTU1Q3NzC4UFJYSHRaNUBJGSnEFn5wAiSRA79p1gzaa9LNuwh08+P8LiNbt5f/V23vlwEx98vIUNXxzmi51abNt5nAOHdNi/X4sDB4+hfUKXALmKxIRULl9q5FxVDUUFhZwtr+RMUTFnyyvp6ujkYt0lyksruHqliYK8QspKyklLzaKstJJrLZ00tXRSff4yAj857330CS+/vZjXFi7jraVr+dXLC/mPN5awcsthlmzYzf97fSn/9dYyXlqwgpfeWc5bi1fx5vsrCAyOwdNHzKHDWhw5cowAmZyc9Gyy07JIjE8iRBVKTFQsZeVV5BWWk5SWT8GZagrPVBIaFo0yMASVMhhnRxc2bfqcj1d8gpOzB6FRCezYr82qT3fw9pI1LPxoI79fuIqFH23i1XdX8cqCT3j9/U/57TureXnhWn63aB0vL/yE3y1YxYLln/HKux/yyjtLsHXx4WprNx091+noaKOj/Rpjw9eZGh9i+Ho3t2cn+PLxXe7OTjA/Ocb9W7PcnBpnbEidw785O8PNG7PcmpvX0Kf/r4h4IRIe3bvLw7t3NH2IfyxVq5kRY/9UmJ4aG9bEmmanxpkYUb/OejvbGOjtYmpsmJmJUYb7e+lqu8b0xDAzk0NMjg0yNtzL1PgQ87PjzE6PMTr0Yp1J3YWYHOtnemKYG1PDTIwOMHi9i4b6y3S2d9BQf4Xmq00U5heRkpSM3F9BVEQkqclpDA8O0d7aQV5OLhfr1EXqy5f+d8lssH+Agev9dHV0qp2KtjYaGxtpbm6msbGJiooKLl++zOT4hKZ03dai7qG0X2vWuDfT42P0dnbQ1tzE0PU+deStopz6uloGensY7r+uIVzP35ihv6dbs87U2HBFswiVnprG5Uv11FSf0zBNXpC0q86q/z/Una+ltamZhro6LlZWcbn2AiWFRWRn52JpZUeAMhhPgYjNW3ew4dPNrF69hiUfLObD995j35YvsDEwwNnCBIPj+zm881O2rVnM5ysWsHfdEvR2bcBeawceuvuw2PspHqd342d6FKHxAYTGB5BaaxFgdwKJ9VGkNscQWRwgWmhChtKREHdd/GyPoHQ7TbCHAdF+lsRKrUkLcScmwA4/p9M4Ge/DWmc7HpZHsDfYjYPhHpzMDmB0fBPW+tuxN96N3pF1uFsfxtV8H2JHbWKlliQr7Ij2MSbay4hEoRkxnoYE2Z5A6XAaL5P9nNy5nM0rXuWzj3/Pgc1LOL1nDYc3LubQ2gXofvEhNoc24H56K3K7o8T6GhLna0KO0plClQdnQr0pj/SlUOVBuLMegdbHSRRYEOVmSJSbIYkCC81aTq7ChVyFCwUhXiQIbciQu1IULiYnyJMUqTPZSg9yVT7ECa0JdTUhRepIttKLVJkTKVJn8oK9KYvxpzw2gNxgARXxCrKUXpREy6hNDyNH5UOyVN1ziPN1IEHqgr+9PqGellzKi6M2K4okfzcygnzIDvJWuxyhIjJDhET5ORMrc6c4MZjSlDASA33IDJcSLnIiIdCLVJWPRkRkR4ooiPenMieKmvw4ylKDiAtwJszXmuwIP9KCBaQEeXMmOZiC+EC660upyIwkL1FJRnwwqWFCMgLdyFG6kiq1JyfInZwgd85E+lKfHUF5vD9xIhtSFe4EOOiRGOBGTqSECwWJPJvuZa7/Cn/74TaDXedJjQsgUOLMjfEe+MsP/PnnH/j5D9/x9Mkj4K98/ewpP33/DcPXe+jrbCU/PUVNuY6SU5IaSnd9GT1XqggL8ObJnUnu3RghRC4kLlxOWUEaw93NFKbHcqW6kIFrtZzNjSUjWkZOtD/+rqbIPSxJCvFjqL2etsvniAr2V0ei/qoWET//4Tv+9OP36o9//JZvnz/m8b05rl4+R3CgGA9XG4Q+Dni6W2Npfho7G30S4oIoK06ntbEK/vYdj28Oc72plursRJIUQlIDfUhTulESKyJL5UpusDsFIZ6kS+zICXAiJ8CJEpU7BXIn8mT2FAQ4UhbkTlmQK4X+jqSJrTiXpaIqN4yStEDSwr2Jkaup8LFyR2L9HVB5GpIgsyNV7kCKzIbSaG9KI9yJ9tAh0lOHEI+TCK33kxTkgMJdn+woMfZGB3EwOUZ6XCA+LuY4WxvQUFdKTJgMkac9Vy6UMT7cR2tDNX98fpuuK9WEydyJDxaRERNAhNyNjFgpmYkywgOd8XE9jdhLj/QEX/y89fHz1sfDUQsHs72U5ATS33qG/BQJ9iY7ELlqESI1QeqlTYjMiFB/Y5RiPQJ8dJD5nMZfoEeA2JBQhQ3xEe4kRHnjLzLD3vIgeic2cWj3cvZtX4yh9ka87bWIlNuRFOJCSpgbfs7H8XPUIiXYiYxwNzJCXMgMciAtwIYkiQWJUitSAu1JDnQk1McEgfVR/F10kDieJMjLiKxIL3JjBMT7WxMnsyJZ5YjY+QTBfhYECY3xtddC6WWgdj0kVljqbkX/5GYM9LZjaLgbWxttTIwPoq+zFxO9Q+zfuZYtny9m7Sevc2D/x2gdW4elxT6MDLfj5noSscgEudSaoABHpL7WBAU4I/O1p6o0jTN5CVibamFvoYXO8c8ReRjiZHUUC4PdyIWmSDwNUPqa4+emg9DhOMnBLtQWhuNtdYj8ON9/i4h/5Y0Oj9Db3cPVK42ap5gvnmBe7+2jp6ube3fucq6qGn+pjNzsHC5fqqep8SqzMzeoKC+lp7uT6akJ7tye5+uvnvPg/l0mxke5MTNFV2c7w0MD3JiZ0sy6vhAuY6PDDA2N0NLSRkNDI01N16ivb6CiopLq6hqam1sIUoYSFRmHi7MH+nrGJCWm0XjlGpVna2hpaVNTbkeGNEXqF72Nu3duqSdcv/mK77/7hq++fMaD+3eZu3mD0ZEhrjY2UH6mmGsNDYxf7+fOzBTzM5Pcmprg/q1Znj28y7PH9/jm+RO+fPKQJw/u8+DefW7P36G/b4CKsiqiI2NIT05BGSCnqvI89vburF63leVrt7FkzQ5WfX6IFZ8d4PXFG3hzyTreW/YpazbuYseuY2zfvp/Dh46zf+8BDPUN8BUIiY+NoyAvn7OlZVRXnOXc2Qqqyiu4cukiTQ1XuHLpIg0XL1FbfY7qirPU112g+fIV8rPyuFrfyMzUTSYnbjA8MklF1QW8feXsPKTNms93s/DjDfz6zcW8uXw9v/rt2/zq1UW89uE6fr90A//5+mJeeme5Wmx88DEHjpzG3skbXQNz9uw9xHFtHSRSBSkpOeQXVaAMjkLXwBJXTz+EMhXlNZcorawhr6iE+IQk3NzcsLezwczUGC8vLzy9fKipu8yFpg5Wbt7Ff731IQtWb+NXr3/IK4s+4dVFq3h10SpeWbiaVxau5uUFq3h5wSpeenclLy9YxWvvreaVhStZ9PFnvPTWUt78YDVCeThNHf1culxPV2cLVxvruX1rVhMrun97jrnpCe7O3VCX58fGmBoZYWZsgrmpGW7NzHJndk4TxZmZGOfG5ASToyOalaGnDx9w79Y8s1OTml7E5OiI5vvVUZ4xxob6Gejt0sDjXgiK8eEBZiZG6elopa+rnZGBPob7e5mbmeT2zRn6utqZGhtmfnaSB3fmeXB3Tj1BOz7E5Kh60nVydEgd0xpTC4fp8RFuTI0yNtRPd3sLhflF5GTlUlRQQmd7F96eQqwtbUhJSkepCMJfqmB0eIzO9h7KSsqpO3+J2po6WprbGR0eo7+nW81GGR+l/tIFWlpa6OjqpKq6ht6+ftIzcjhXU8vtu3eYnJykt6dLTZ3/u0szMjyoYcp0dbbT3tZCT3cnXZ3tdHaoOxvtbS10tLfScq2J9rYWBvr7NJ2oro5OOtraNZTsxoYrpKWkUlJ8hrycXKorqygrKaWooJBLFy7S293Dhdo6CvMLOH+uhsb6yzTWX6a0qJiKsnLycnJxdXUnNjYeoa8YcwsrnF3cOHLkCNra2hgZGWFibMgXn2/iyIG9mBscx8boOEd2rGPTigWsXvgSBzctw8P4CKd3rGLH8jcwPbgBZ91dmB/ZjPmRzXiaH0Vkdwo3k0NIbI8T7GFAlMCUeD/1/nu0jyEy60OIzPYT5W3Epdxg0oNcqEiVkxfpi8juBEFeZhzf/jHOJvtxMT2AzNMQkYsOxic3YWO0E5HbaVwtDyJ01kbhbUCkxJx4f2tiJRZE+hgR6qZLsMtpQt308THZh83xzZgcWsfhzYvZsuI1Dm1eip3OLkwPfcrJrcs4vO5d9Lcvw9d4L/G+JqTKLIgTGpMZ6EhusDsl0b5UxEvID/UkRmCG3E4bieURYoXmxArNSQtwIDPQmQSxFQliK1L97Un0syY9wIk0f0c1vVnhQl6wN6kyB9L8nYnxMSdWYEWyxI5kiQOxAgtSpI6URImoSQmiOimQmjQVZ6L9KIzwpTzen4pkBcWxEnLDfMkJFZIdItDMwyb4O1OaqORCXiy5EX6UJASSFykhK9SXJLk7kWIHovwcSQkSUBSvpCozirRgX+L81UC4YG8roiVOZIaJKEkKojIrjIxIAdmxfrQ3niMvXk6q0o1kuTPJUmdyVD6ciZISJbTjTLyCwgQFZVnhxAV7sW/bx+gd3UxhjJT8UF+SZY4kSxwoDBNSEuXHmUhfzsbLCHU1QOmkh5POTpRuxlSkB3OtMousSD8aKrP5/uv7DA/1MT83zZPH9/jlj9/z/TfPgF/4+cdv+cO3X8Hf/sz83AyzNyb54ftv6erqoLGxgdysZDxt9UkI8iRC6kh+UhA1xcnMT3RxJieewsw4SvOSkYtckYtcqSxOg1vv421vSHlODOM9l2k9X0BBsgqhoyFyHztC5d54OlkQFSanpCibL58+oLysiOmpUfp6O/ju66fcnpuktDgHP183jh/fh4eXPYWF6VRUFCLwckUq9uHYwX04W1tgoH2E2ZEe/vBkjvqKTCKkjgR6GZOiciVJ4UBKgD2F4d6URIkoDheQp/IgXWJPjr8z52JlFKu8SPOzI0PqRF6QF3lBXpyJEFKdFEh1ioILuaGUJklJDnQkxEufYE81OT5BbEas0JhEsRmpMiuylQ7kB7uRH+xGZqAjSRIrYoWmBLtqk6myJcj9BMGeeihcdfCxOoLc3RiL07uw0NmHwNGY6uJ0whRC6ioL+fHrRwz391Cen8b8SA+NVYVUFSRRnB5OzZkk0mMktFwuQio0IyFKQHaqHGvzA9hYHMTd1QATo/24ORsg9rEkOkxAYXYotqYH8HLWJlRmjsTzOBK3owR4Hkfmfgyl4BSxSkt8HY/h63ySxHBPIoNciQz2IFjhjIebLscOrcXMaDfHDqzh+KE1GJ76HAvD7YQF2BAVaEdahAcydx2UPvpEyizIixcQG2BNilIN8MsKdSUv0pMkhR1BHroEOJ9A5alHhK8Jge4niZaYkhnmSKzMFJXHSeKkpuRFuhIuNkbpo4+/+ykkLtoECQxIDXMhNtAeT+tDGGitR+yug/6JjXg4amNl7E3UIAAAIABJREFUtBeBqx4OFocx09uJ8clN7Nr8Ljs2L8DCcDuudkcwPLUJrQOr0dP+jMRIAXlpQYi9zDHT38fpY9s4V5aOxMcGpZ8jPg4ncDbdg8LbADeL/bhbHiBSZoFKaEhWtCehYhMCPE6j8NAhUmJOjL8VgZ66/xYR/8obGxmlu7OLuvO1VFacpbqyiprqc7S3tmkmTm/P36K9tY3qyiouX6qno62dluZrNDZc0ZSZX3QrHj28ryku371zi8mJMaYm1TC54aEB+nq7NQC68dExurp6aLjcRHVVLZVna6iqPE9FeTWFBeq4jp2tEyJfKb5CCTKpguqqWq40NFNYUEJzcwuT4xPcnJ3h4YN7PHv6mMePHnDn9jy3b83x4P5dHj28z6OH93n65NHfEetfce/ubdrbWqgoOUN5URGtlxuYGRni/s0bPJyf5cmdeZ4/usM3zx7w5VP13bs1z8hAPx1tnXS0ddLV0UtnexdlxWeQS2Xk5RZx8MhJPlzxKe8uWat2IrYcYf0ObT5cv5tVG/eycsN2NmzazZ49RzhyWBtLcysEnl7IpRJiIyPISkulKC+X0qJCKstKOXe2gprKszRfaaCj5Rrd7W1c7+6i5WojtdVV1FZX0Xq5geaLlxns6eP27C3uzt2ht2eAgsJSVOGxnNA354s9h/lg5UZ+++5SXlv6Cf+zcBm/fncZ//HWUv7jjQ/51cvv87t3V/DSW0v5j5feZt3m3Ti5iRFLVahC47CwdmLrjoMcPKpDQHAsksBINm8/zIIlq3npzUUYWTugCo8mOj6ByOgohEIfXJwdcXF2JD4+nvKKSuouXyU+q4BVX+zj/731Eb9etIZFG/ZqRMQrC1fy8oKPNffKwpW8snAlry5axRuL1/Lae6t5f9UXvP7BGn7z1kes336UgycM8ZNKOF9TydTkKHfvzDE40MvU5CiP7t1VE5NnZrg5OcnM2ATTo+PcHJtkbnyK+Ylpbk5O8+DWLY278KLnMD0+xvT4GLNTk9y/fYub01Pcmr3B9PiYZrb0RXRnbKhfIw5e0KknR9UiYHx4gImRQbrbWzTX2drM5OgQD+7Ma+Zh529McWtWDY+bHB3SLDe9iEm9YEtMjg5pitoTI+rlo8z0LAJkgcTHJtHY0IxMIueTVeuwt3WipLgcFyd3+vuGuHPrPv19Q7Q0t1Nbc5HWax2MjUwyMTLI3Mwk3V0d1NWdZ2hoiI7Obq62tNPU2kHNhXpaOroZHBph/vYtRkeGuHSxjuvdHdyZu8H42Ag3Z2cYHhrQOIvjYyNc7+uhtaWZ9rYWujrbNeDJkeFBZm9Ma0YYWq+10NbSqo4n1ZynqfEq+bl51Nac17BfGhuucOnCReovXqL5ahNXLjdoFpsqy8ppuHiJuvO1VJ2tJCkhEbl/AGlpaUgkEpKSkhCJRDg6OyHyEyPwFeLp7YWRmSlHjh7A3toIgxP7Obh9PbqHt7J30zJWL/wtR7eswPrkdg5s/IADGz9Aa+tyTu9Zw/Htqzj0xTKMjmxBYHMKb7PDhPuYEiUwJchFhxiBCan+1kR46CI224vb6c/JDLQnQ+FEZaqcohgR4QILMsIEKD1NMTu+GctTW5G56RMisVbzIQy242J1EE/7YwT4GKAUGBEiMibCz4wosRmRviaEeeqjcj1NhLcxSufTeJsewFprE6d3fMzxLz7E4MAG7HR2YX7kM0wOrUNn60ec+Pw9bA6tI9D+GIlCI+KExqQF2JEX5smZGF8KIrxJlTsQJ7YkTmxJotSGNIUj8X5WJEptSJLZEiUwJdLHhCiBKSpXXbICXclUuBAntCRD7kymwoUYH3NifMwJctQhxsecaG8zYnzMSRBZkyyxIz3AibxgT85E+lIQ7kN9bjgN+ZEUR/mSFyGkOl1FWWIAcRI7ciNEhAusiJE5EuuvLjcXJwSSqPAgUeFBrMyFlCBvdRRJ4kSk2IEEuTtpwQLSggUUxsnJCPUlzt+VKD9HEuTuZIT6kh/jT0G8P/HBbsQGORGrcKStoZKzGRGk+DuRKnGkINiHRLEDsUJb0pWeqLzNCZc5ER3sibXpITwcDckI9SUrWEiyVC08CkIFFIYJyQ50JTfIXQ2nE1khszmB3FmPzBAfcqP9yI8L4N5UL+Njg4xPTvDk2VN++OE7/vyLekIVfgF+hj//kUf3b9F05SIjw/18881X3Htwn9t373C+5iypkf6InfQRORjg52qC3MeG/LRwZse66Gu7SG1FDoF+rhzevRG+fhWdo9twsThBUpiYi+UZpEVKyI6TExHgjtjDErnImdhIBWcK0rlUV0lpSQEJ8VHMTI/x9VdP+Mufvmd0qIf8nGSCgvyYmR3mWls9A4NdDI9cJystmdTEBBIjIpGLhDhbmJGdEEVSiBSJmxneNtoI7Y4RJTUjQW5FSoAtuUFu5Knc/+6I+ZDj70y62I6CQHcuJqs4Gy2lNNKPglAByVJnkgKcyA4RkB3mQ4i3MeE+JkT6mhAlMCbcQ5cwt5OEu58i2vM0sZ66xHvrkyg0IUVsru5c+NuT5u9IWoAD2Sp70uSWxAgNULmeROWhS5jABH8XHTzMj2KrtxeBgwG5icEYndiHwMWac2W55KXHc64kj7GuJobb6slNDCZS7kFpdiQyLzMC/azxctHBzuIQgf627Nn1McmJAXh7mWFsdAhnRyOEPra4OBoRHyMlNyOEALE5Ahdt7Iy3Ivc+QbhUn2DRaVS+OsQrbVAKDJD7mBCtdCUkwIWYUAGnT25DIrHG3PQAWkc3cuLoZ5gb70FXezN2FgcIlloTHeSI3MeI2EB7fO21SA11I1JqRbDQhEiJJSFCE+L9bYn3tyUz1J1oP3ONeFC4nUDlcZIEf3PSg22Jk5kQ7WdIjMSIMIEOge7aBAv0iZSZEeZnTKC3HiEiY8IkZii89bDV30aI2AxPuyOEB1jjYLJH7VBobcDOeCfWup9jceozbPW34GF7GB9HLRxN92JwbANae1ci8zLh2oV8wgOcSYvzJ0zuTk6yitQYOX7uxoictPGy3EuI0ABvq314mO9G6aWDr90hwkRGhImMkDpr4WO9H7HDEaTOWojs/73O9C+9gev9GgjVtaZm+np6GRoYZGpikof3H/DsyVNmpqaZm73JxNg4F2rrqK6s4mLdBUrPlHCuupLurg76r/fS19vNrfmbfPft13z5/Cl3bs9z5/a8hkMx0N+neUMxOHCdibFxenr6uHq1mYqKSgoKiigrq6C8/CxJSSmIxRLs7Bzw8PAiIEBBcnIqDQ2NXLxYT1lZBWNjE8zO3ODm7IxGNDy4f1fz7z64f/d/eRCPHmjK1Xfv3GJ4aIDO1hYunjtHV1MzN8dHeX7/Ll8+vs+T+7d59vA23z5/yA/fPuf+nf+d/GxraScrI5vY6ASyMnIpKS5F4CMmPj6drTsPsWbjLhZ8tJ4P1+3i/dXbWb5xP8s37mPrvtNs26fN3oMnMDCwwNHBDZUymNjIKFITE8jLytSIh/NVldTX1XL1cj2drS0M9vVq1mxmpyYZ7r9OU8NldcH5fC0911roaG6mp6OTieFxGq9cIzklk9CIeLROGrFp5wGWfrKZt5et5Ve/X8Rv31vJy4vX8p9vL+OlRZ/wm7dX8OaSdbzx/ip+/coCln2yGUtbD2SKcEIiEomISeXYCWOWLFvP2s92s2LNFl57dzm/ff193nhvOb/6799x2sCE1MwcQkLDkcv9CQsNRib1o7W1FTcvb3YdOsoRXWOWbdzJ0s/28saqL/jV7xfzyqJPNALid++u0AiIVxepHYi3P9zA6x+sUc/cvv8Jby1dz8sLPubVRav4zeuLeHfBIhzsbf/erxnWlOsf3r2jnmOdnOTG+DgzY2PcGB9nbnyC+YlJ5sYnmBkb4+bkJOPDQ4wODjA9PqaJM70gU8/NTGsK1hMjw7Q2XaWrrZWpsVFuTk9pJl1fdCFe3D/GnMaHBzRuRWdrMyMDfdyZu8GduRsalsQL8TAy0PdPAuL/RqVeiIipsWFGBvppqL9MdmYOF+su0dbSTkZaJju378LNxZ3e7j5iomKJi4knP7eAsZFxJsenKCsp5/KlBr7+8hsmR4e4OT1Bw+VLNDY2cPv2bbp7+rjW3kV+cSkNTS1Mzc4zf+sOP/38R6739VBWeobRweu0NTfS29OlXjmbmqCzo41rzVe51nyV5qZGWq410XjlMlca6rnSUE/LtSb6ersZGuynt6eLa81XNa7m+XM1lJeWaSjxDfWX6eropKyklML8AspKSjXCov7iJS5fqqe25jwVJaXUVFbRUH+Z8+dqiAyPICkhkaysLEJDQ3F2dmbt2rWc1tUhIioSpSoIDy9PvH2FGBrrcfzoHqxMTmB06iCnD29n7+aP2fDRG+z9dCk6e9djdHgzhzZ/xMFNH6K7bwOndq9n17oPOLBpOWbHd+BpfhipwwmkdsdROJ4kzteMJIkV0d4GRHjo4mO4gyhvAzIUTpQnyShP8icnXMCZJAX5sVIU7obY6e3E8uQWvG20ELmcwtXyIK6WB/Fz0yFIbIpSYITCSxellx6hPoaE+RgS9HdadqiHAeFeRsjsT2B/cgsGe9dguG8thgc/RXfvWmy0t+BtfhAP/d0Y7VmB2Z6VyKwOkuSrfkqbJLEiS+VKXpgn2cFuZAe7qbkQUQLywjzJUDoTK7IgWmhGtNCMcC8jogSmxPiaE+ymp4nwJIisyVS4aARFkp8tUV6mJIptiPIyJdrbjGSJHQkia8LcDInwMCZFak9uiCc1aUoa8iOpywymMlXJ+axQajJDKE+Skx/lR4TQmrQQb/JjpeRGSSmKV5Cs9CLEx5oIkT3JSi81yyHAjQiRPdESJ+ID3IjzdyUrXEyy0otYmQvxAW5khPpSEBtAcUIghQkBREhtCZVaofQ2IsrPhmu1JZxNC9OIiFyVD7nBAtICPQgRWBLsa0NimACVzIHKkiziA9xIV3qT6u9KikztxGQFupMktiFJbEO20o1EiS3RAktCvEzJjRARF+DMmeQg/vTVbb5+/oi//vXP/OUvv/DLn37kh2+f8+3zh8zPjDE9fp0fv37CH7//km+fPwR+4cc/fMsPP3wH/JXvvn6Ku60hAgd9QvycCBI5ERskJD02iMGuBpKiAkmPD6E4OwFfV0uY+RA7o2OInI2RuJkhcTPFxfw4zmZaOJpq4Warh0zgQHpyBG3NF/nTT98wNjrAk8f3gF/440/f0XSljpAgGUJvJ7y8HLCyNkYk8SIpOZay8iLOnS2jqryE8oI8PB3t8LK3JjpIQma0kpz4QOIC3ZG56RPgrn7aHSMwIVvuQHGoB2ejhNTEyzgbLqQ02IvaOBn1yUpKQwXkK93JDnQlQ+5KbognuSHexEnsSAx0IUJsTaiPCREC9Ws0ytuIeF8TsgKsSRKYkOhjTLyPEYlCE1LFNmTKncgP9qQ43IecIEfCPXRJkVkR4q5LqLcBKQpH5C46hAqt8LE9hZetLgkhYmJUYlQSd5KiAjlflscv3z7i+4dzTHRfJTNaQbxKQFSgB74uBijEVgjc9dE/+QVffLYQc9MDONqfwtLsKMePbsHS/ARuLqbk58Yh83MkJT4AhcSauBAXvOwP4+d6FLHLYRQ+J5G6HyNMakKI1IIQiSVh/g4oJQ5Eh/hganwAWxttzE0PYWSwF90T29A9sYVTxzYh9jZGKbIiMtCRnAQJaVHeJKiciQ10IDXUnWh/W+Qe+ig8DYiR2RIusiBF5UqMvw0x/jYEeuqqJ2ll5qSq7EmQWxDlZ0SiwpJIsSFe5jux092M0PYgKqE+oWIjAr11UHidRuVr9PcS+TZk7jp4OxwjJsgBF4sD6B1Zx9Hdy3A024ObxV6krsfxcz6Go/EOHI134OOohbv1YUxOfM6xXStoqE6nIi+K5roCUqMkeDvoER8sJFhij4/dUbxt9hMuMUHmpo3ERYtwiQn+7ieIkJoSIjJE4qKFl/U+vKz34WN7AKH9v9eZ/qXX33edkaFhRoaGmZ6c4unjJ3z57DkP7z/gwb373L19h4mxcaYmJunp6qaooJD83DzOVVVTVlJKXm421VVnNUC6+/fu8MP33/LVl880b+ZvzatXcKYmxzWMiBdciLGxCVpa2igvP0tubj4FBUVkZmYTEKDA3NwSHx8h3t4CQkPDKSo6Q0tLG9eutVJf38DNmzfp77vOQH8f42Mj3Jq/ycMH9zT36OF9Hj96oHEhvvn6Sx4+uMfM9CTjYyPMTk1yvbOTgY5OpoeGeXx7nueP7vH43i2e3J/n66f3+f6bZzx7fI8vnzzmq6dPGBoYJiUpFRsre44dPUFWdgEu7kJEkiC+2HWET7cf5qP1O3l/9Tbe/mgTby7dyKKPv2DzLm12HTrNKT1z3D0ESCVy4mLiSYyNIystldIidVn54vkaGi5eoPlKA23NTZr5zImRYcaGBpkcHWGwr5fWpqu0Nl2ls6mRwa4Omhsu0Xz5MkPX+xkfnaC76zrllefJyC1GERqLlzQYaw8xb364nl+//RG/WbCS/35nBa8t2cCvXlvCf/5+KS+9s5z/ef0DXl+4nJXrtrFpy34E4iCy88sxNnfirfdW8PIbi/n1Kwt49Z1l/H7BMhZ+tIZX3vmANxct5cBRbXJy88nJycHBwYGoqCjyCvJxcHFFS9eAAyf1+c/X3+dXry/hpaXr+Z9Fq3l54WqNgHhxryxcyWvvqReZ3l/1BW8sXst/v7GUVxau5O0PN/Dae6t5c8k6Ply9mSVLl3PqxEmaGq8yMT7K3Tu31MXpv5OT/0lETIxya3KKOzNT3L0xza0bU0wODzN0vY/r3V0MXe9jcnRE40rMzUxrok0vHIkXE6UTI8NMj49pHIexIbUr8YJU/aJcPXS9h5GBPkYHr/9TN+KFgzEy0MdAbxd9Xe30dbVrpl//cSr2xuSYhkXxjwXuiZFhhgeHGB4c4f7dB3R1dFNWUk56agY11efp7xvg/LlaUpPTCAsJJy0lnTNFJZqv3b19j6mxYW5MjtF09QpDQwPcvn2X6/2D5BQUI/STEZOQzM3b9xgeGaN/UL3a1N3Vwf3bc0yPq1kvL37n7W0tXLpYx/maamrPn6Ph8iXNXHRrS7PmYcP1vh462lu51nxV4zZcqK2jrKSUa03NVFacpbbmPK3XWrh04SLpqWkU5OXT0qxebas7X8uF2jrqztdSX6fuQlyoreNi3QVio2MoKyklMzOTmJgY9u3bx/r16xH4CklNTyMiKhJ/eQAKVRAHDx9g5colmBufwM5clxOHtnPy4Fb0j27nyPZP2LLyXU7t2cDxnavR2raS0/vWY6q1HSOtbRzZ/glbVy3A+PBnuBjswsNoL14m+why0SFWaEqcwJQEkSmJYjUgLsbXnDSlMyXxEspTAsiJ8iUzXEhBtBh/Fz0stb/A0XAPUjcdfJ1PInDURulrSpDYFIXQCIW3HoHeegR566Py1CPQ7bS6xO2uT4S3MUFu+gjMD2F/ajuWxzajs2cNhzYtwWDvGrzNDyIyP4zp/lXob12Kl/42wpy1CXY+QazQlFS5A1kqV/LDvahKCeByfjiVyf6kBNiTJLPVOA9xYktiRRakKRzJC/MkS+VKUbiAwjAfUqT2ZCpcyJA7awRFmr8jSX62xPtakSCyJlFsQ4yPOaGuBkR4GJMotiEv1IvyeCk1aUrOpQZSlRbE+axQLuZFcik/irOpKuKkjiQHeZATpRYEedEySpKCSFX5kBYsULsBf4fCxcpcCPe10wiIOH9XIsUO//S5ongFRfEKcmMkqITmhIjNUXobESYwJdHfkSsVOaTL3chWuFMc4UeGwoMooQ0JClcCvS3wdTEgPNCVs8VpxAW4kxaoXqdKkjiRKnMiWeJAgq+VpieR4GdDrK81ga4GlCTISQ32oio7kp+fzfPTd8+BP/Ptl0/55Y/f85c/fsff/vgNN8f6mR7q4ptH8/zyw1O+eXKHX378hq+ePWR8bJArDRfJSI0jWOrF1ZpCchJCcLc1JETmTWZiGGEKIQJXK87kJNLVXEdeSgRMLsfZ9ASxck+KklQkBvmQGCIkO05BfnIo/W2XGOq+SltzHZOjvcDP/O2vP/P0yX0ar1zkSsMFIsMCMTU6zaH929i5czNOzrbU1FbR3dPG5NQIP37/FeMj/STHRRAdEsDsaC93p/uZH+3gWm0hsXIPBHanETvoILbXxt/mKIlCE/IDnTkT4kFpsAf5AY6cCXSnPjmQc9F+lIR6UxImoCjMh9wgd/KCPckKciPK14r0MF8CvS0QWp8i0NWIGLENcSIr4nwtSPazIkNmS4bEinSpDelSG7L8HckLdKU4xJszEQJSJNZEeRqSp3InWWpLrK8l8VJblK4GJAa4ECayI0LiTICXFeU5cdSfzeHh3CCP797kSk0xtcUZZETJcTHXxstWB3ujg3janULkqo+d2UFM9HZw7MAanGy1cXPRZd+eTwgP8SEyQkx4qJjM9Cgiw2VkZ4STlignOzkAPw9dlCIjYlW2BIp0CRTpEuZvRrjChrAAGwIllog9TRC6myCXObFn9yfonNyBi5MuOtrbMDXYh9DdBFWAI0FSe/KS5fQ2lVKRG05unJQIqS3FyQFkR/sS4G5ATIADCUoX4hQOhPmaE+1vS4TYkmChCSnBLsQrbImWWWqe7McrrAn1NcTJcCvGR1bjYb4bP+djyNy0CfY1IEJqisJbD6HDUdwtDyCwP4aD6W4CfAxwszqEhc4WtPauwFJvCw7GWxE7HUZgdxCr0xux0/+cAE8dFN4GOJvvx1Z/O1EKR9KjRSRHCEiJFBGpcEXmZUaAtyleNocR2h8iXGKC0kcXpY8uMXJLQkSGxAVaa2B+Yqejmj99Hf7tRPxLb3J8ghvTM0xPTnFrbp5vvvqa7775liePHmuiTLMzN2i91kJ5aRk11ee41tTM1SuNXKito+ZcFVWVFTRdvcLN2RlNZOjL5095/OiBJtZ0+9acZuJ1fm6WuZtqB2FmZpZr11opLi4hIyOLhIQk5PJAHByc0Nc3xNPTGy8vHxITk7l06TIjI2NMTk7T3t5JV1cXTY1XNcXtW/M3efb0Mc+fPeHpk0c8ffJI40h89eUzvvv2a549fczczRvqXsbgANc7u+m82kR3ayuzk2M8e3iXr5484PmT+3z17CFPH93lTz99xx9/+gP37t5meHCEpsZmkhLTcHRyJyI6CXM7D47rWLDm8318sHoLKz7bz7vLP+e9NTt4c+mnvLF4LR+t3craTbs4ftIAgVCCvyyQEFUoeVnZFOfnUVFyhqryMqoryjl3toLa6iou1Z7XTGP293TT1dZKT0c7bc1NNDVcpv3aVa63tzDc00lXaxNtTVe41niFW3Pz/OXPMDw2TXf/KNlFZ4lNLSA8MZs1Ww7xm3eW8dt3Publ99eoRcSri/nV797nd++u5LUFK/ndm0v59SsL+I/fvsnhE0aIAsI4qGXIGwuW8/sFK/j9oo9Z+NFGXn9vJf/18ru8u3Qlr779Hq+88Q6unj6UlZ8lLDySuPhELCytMTK3YsXaz3h7ySqWrNvKp/tP8/tln/Hrdz7WiIj/60S89t5qfv/+J3ywegtvf7iBt5auZ8Hyz3j7ww38+vUlLFj+GfrmTlha2eMrENHZ3sXI0DCzMzeYGFOD4OZmppmfmeTm1Dgz4yPcmBjh9vQkD+Zu8OTOPE/u3+bhnXkN02BkoF8DRJsaG2V2alJTAr41e4OpsVGGrvfR19VJT0c7vZ0dXO/uoKOliaaGSzQ1XKL92lV6O9vo7Wyju71FIwwGersY6O3S0KwnR4cYG+qnp6OVztZmOlubNb2JFyLkhfPwYiL2hevx4qbGRv9Opb7H99/+wI3pWc6fq2X+5i2+/vIbZmdu0tvdx7Wmlv/P3ntFR30e3Pr5zjn5ktiJ47gAxgYMGEwvpneE6L0IhFDvZSSNNKozKiONeu+9dwn13nvvHQk1QKKDjUvsOF/K87+QmXPyv85lLt4laY201txo1rt/ez97U1pcRnRkDN6ePmSkZdLT1cvU5LQ8GtXV2c709H36+wfp6x/EQSpDz0hAVV0jz1+/IT0ji+DQEMpKSqmvqyE3K52hvm55fLCjvZWK8lIa6mtpbWmiprqSstJiuevQ2dFGb08XvT1dcl6is6NNzkLU19ZRVFBIc2OTfA37bnYOGWnpeHl44u/rR3ZmFsWFRZSXllFbXUNFWTmlhUVkpaXLm53iYmJpamgkKioKGxsbTp06hUAgICUtlZCwUCKiIsnJvUtYVCRbtm1m29YNHD20m1MnDnHt0klMdJTRVr7AqQObObFnHV+tW9yROLJ1BYe3r+T8ka3cOneAi0d3sm/Tcg5tWoba+d0YXD+I5rmdWNw+jo+lMsG26viLVIiXGeNucg1X42u4m98i0sWY9GB7wmWmRMnMCHU0JNzZmECx3uITVRs1HMxuIDG9jqe9BhLhDZxEt5BZK+NmrYyLpRJOpldxFFzB2eQKLibXcTdVws3sFq4CJWy1L2Jw7TBKJ7Zxbt9alI5twkxFAWvVU6if2ozyobWY39iPp9FFPAVX8TZfdEnSfa3IDrSjOMqFygRPcoLsCZfo/l/2wcmAWBdjopwMSPYUkh/mSEG4E1n+dmT42vzCQSyKBj8LVWKcjYlzERBmr/sv4mKRi/i/giPGxYSSGDcKI10Ik+gR7mxMWaIPlSn+JHiJKEvyJ0hiiNRMBamZCra61/GzN6QgzpfcaC/yotxJ9rMn2c+ezBBnYj1EeFio42OtTbKfPaFOJgSKDfC30yNIYkiEixlRMiFhzgL8xPrIRKp42mvgaatOoESHKFdTwiQG+FtqEGyjQ5K7FTFScwJs9YjzscHJ9A6a14/hZq9HWrQvmTEBhDuZEekowF+0uBfhb6lBmJ0OSW7mJLkLiZYaE2ijjUj9LFEyIeEycwoT/fnu8Rh/+fZYyi31AAAgAElEQVQ5P37/igdTY3z9dI6ns2OM9DSSlRBGdmI4RZnxzE8O8NPrBf7542sWZsbwdnNCYKBDVKg/gx31fL1wn6czI1QXZ9LTXEXx3WQMNG/i5y6hKCuR2GBPbE00MNO8TpibLZMdVfD31/C3F7yZH4EfFhjpqOLBeDeNlXnERweQEBNMQmwY8XGRhAT7YWdrSWFBDmHBPqjfuYGGqhJSZzFNTQ1MTIzT29dJT287vV3NVJXnYWGqTUF2PK8W7tHZUEhWnB9eDgJMNa9geOc81no3cbfUws/yDhFibWIcdIlz0ifF1YREZ0NSpQKKAyWUBDlSFORIZbQ7ReFSYp0EBNvoECYxIMTRGBcLbWyMVXGx0CbOV0JelCdp/hIiHYwIsdEi3EaLSHstYiX6JDgZkSQ1IUlqQoKTEXGOhqTIzIl1Niba0ZAox0UBGGCthbelJn62uvjZG2JncAsnM3WaStNoKE4hUCaivqIALwcBvk5mVGXH4CsRIDFTQyrSxNVWB40bRzDQOIOmigK2Fre5cHoHpobXOH1yO5bmqmRnhGKkr4TIQo/C/BTCgl3xdrPAUnATkeDaInytdwYn65t4OKriaq+CncUNzA0voKuuiNLl3RzZv4Zrlw+heGIHd5RPc/vmCXTVL5Ge5E9jVSY+MiHZyQEMdpYx3FFGQ2kS7nZ6xPiLifMXE+dvh49En2gfa3wk+kR4CnE2VybCU4i7tTpuNqr4iLUQ6ZzFVO0EYpNLuNvcxkeijrPwOsZ3jqB5eQdOZhdxsbyOvfF5PGyV8XNUx9rgHBpXd+EkvI6zxQ3Mdc8g0DqJ7u3D6Cgf4qLieq6f2cjtcxswuLUbgepBBKoHsdE/iavoBvbG59FR2odMdBuppTKBLgbYCW7gJzUmzMsSWxMlPMTaiPTOYGd0Tv431vqn5c6Go9lluftgY3AGW8OziHRPYqZx7D8i4t95Hs49YP7hIx49eCiPL01N3qejrZ3W5hb6e/t49OAhHW3t5Ofm0dLUTH9vH63NLYvRp/5e6mqr6eps58njeV69fC6PD716+Vz+81s3Ymb6vlxITE9NMjU1RWNjM2lpGYSEhOHm5oGVlQ0mJqaYmJgilboiFjuQkJBEQ0MTY2P3mJ9/zPDwKM3NzTQ3NdDe1iKHq1+/eiFfqX4rKJ48nmdm+r4c7p6bnWZ8bISejnb6O7vpaW6jr6ODB/fv88M3r/ifH7/jx++/5tuvn/P9m5d8/eLp4mDds+dM3rtPbXUDGel3iY9PR0XLBIVzSmzZe4INu0/w6Yb9rN+lyO8/28LSL/exYtNBPli5hSUrN7N89WZOnLqIWOKMr7cfQQGBZKenkZ2eRlZaKunJSaQkxJOWlMjdzAyK8nIpLy6isbaGloZ6Whrq6WhplouI5voaetqbmRzuZWJkgP6uNrLTU6isKOPVq6/p7hvGPyiSizfUUThzg6u39Vm96QD//cHn/O7jdbyzdAO/W7aZXy/ZwG+Wfsn7K7by4artvLfsC975YBV/+Phz3l+6mj2HT7Npx2HeX7aW3324inc/Xs17yzfw+2Vf8MFn6/nVr9/j0zWb+GztRj5evhItPUNS07KIiIknLikVR1cP1PVM0TQWcfDsDVZsPcz/+nAtv1u+2Lz0/zIQ//+zZM0OufPwpxWb+cMnX/KbD1ez7eBZgqPTiIhIIO9uIaPD9+jpWmRWert7mLq3yDfM3b/3i4gYZHJ0kAcTYzyZm+TlwiL38vXzJ3zz8gXPHy9wf3yMgZ5ueUXpzOQEE6OLEPFgbw+NtTU01FRTW1lBVVkpDTXVtDbWUVNRSnH+XUoKcqmpKKWprpqmumrqqsrlfEN7cwMNNZV0t7fQ19VOR0sj7c0NdLQ00tnaRE9HK8P9PUyODTMzOS6PML0VG28jTm8Xrxcdj2GGBgYZHhxhanKax/NPKC4soa+nnxfPXvL86QuaGppprG9ieHCEjrZOSopKqa6soaerl/mHC/L31tnRxvj4OM3NrfT1D+IbGIKHjz8NLe04yzxQVdMiN6+A1ubF/7WRgX4WHszI2Ya62mqKCvOpramirbWZ9rYWOjva6OnupLmpgcaGOrl4eBt16ule3JsoLy2T1862NDVTUVZOZnoG0ZFRhIeGERwYhLenF26uMsJCQikvLaOpoZH83DxSE5PIz7lLTVU12ZlZ3M3Oobuzi5CQEFRUVDA1NcXU1BRXNxnBoSHkFeRTWV2Fb2AA+w7s5ey5k+z6aitbt3zJ3l1buHL2KLevnuLKqQOoX1PkwNYV7Fr/MTvWfshX6z5ePOuXcHjHGs4f2cq5/es5v/8LbhzdiMmtozjoX8Ze6yxuxldJ9jQj0V1AuESbYHstfCxV8LPRIFJmQpTMjEQfa6KcTUjxtiYtwJ5oN3P8xNp42WngYaOGs8UtTDQVsdA/h73JJcSCy9gansdK7wxWOqex0z2LUEUB0Z0TiNROIVI7hcnN42ic283141u4eHA9txW3oXd1P0ZXDqCquJHbh7/A+PIuPI0uEi7WwN/iNkke5hSEO5EX6kC6rxXpvlZk+tuQ4WdNqrclyZ6LK9ZZAbYkupuR4mVBboiE3BAJqV4i0rytiJDo/4v7kOFrQ26wA2neVuQEiknztiLSwYAwe13if3maHOlgQIq3iJxgCWm+1kQ5G5HgJaIk3ovSBG9S/e1I8RfjZ6uLvcF1HE1uYa+vhIdIm8wwGRmhrpQm+pEe5EhaoAO5kW4keNvgaqqCi+A2Yc4CwpwFhDgaEyg2kMPZgWIDfKy1kVncwdNWE39HXQId9YhwNSbBS0S4gyHeZndIC5BSGBtATpAzqX5iEvzskFlqYqF9GV+pgEBXc2qKsgiRmBAmNsLbXB0fc1WCrLWJdjQkzUtEqJ0OCe7mxLiY4iK4RbjUlCAnYxIDHJgbbuZvPzznh9ePeTp7j8fTI3Q3lpMRE4CX2JwAqYjMaD/aq3NZmOjlx1eP+PnNUzylNtgKDRnrb2dioJO02DBePpri5cI0CzNjJEUHY26oTVSwNxMDnYT7uiLSVyPQ2ZLqrBiG6gvgm1n4YZ6fXtxnbrgZX2cLvJ1F6Kpe5fJ5Ba6cP4m2hjJSZzE11WU0N9XS0d6En7cb5gI9IsP8GR7qZWryPqOj4/T2dlNdVUpqUiSPHoxSW5XDQG8N0WEuCPSuo66kiMGd81jo3MRCRxknoR65MX7EuYuIdNTHx1yFQJEaKR4WZPvYkO5hSbaPHUUhUhJdhaR6WFEQJiM3xIX0AAfSg5xJDXElwltKbLAXhakxtFXk0lOVR21GFHeDXUnztiHYWpNIOx0SnIxIlZmR7i4kVWZGspMxcRJDMjytibIzwtNYBW+BKmH2hsQ4mxHhYIKPSAsvkTZ+9oaEuJjjaHaH5BBnHMxVaawq4PaFg8hEOuTF+5MY6Iy7jQ6Gt09hbaiEQPMc5rqXEJncQFtVkbMntnD+1HZUlI6ioXaGuBh3xLb6JMYHU12Rj6GuMq7OQoQmysRHupAQJcXDWQcHa2X83A1xlahjK7yOoc5JVG8dQOnKVxzev4ozJ3eyZeMy9ny1Gl8vW/o6KshMDqaiMIHHs70sTHXz4uEg04ONVOXHERvgRGaMN9nR3kR6WRPlbUOUtxUulmqEuQvxstcmKViMp50WLpZ3EKid4tyRtZw/vAZDVQWcLJVxslTGUv8C+sqHuXNhCzLRNTztbmNvfB4Xy+u4im5grqWIocphxILLSC2VsBVcQe3aHpTObUXjxj6untmE8sVtGN7eh6HyHgyV92Cmfghbg5OIjc9ioXUMvZt7EZtcIszdEF+JFk5CJZyENzHVOo296XX8nHQw11oUCHZG5xBqKWB85xACtSNy8WChfQKR7kms9E5hqaOImcYxTFQP/0dE/DvP29jS/MNHLDyaZ/r+FHU1taSnppGRlk5LUzMzU9NM3pugu7NLXsnY1NDI8OBiNKm9rYWR4UGePJ7n4YNZZmem5DGit5f4t6JhdmaKudlpZqbvMzkxzsT4Pdpb28hMz8DX2wcnB0dcnKX4evsQHBhEfm4e0ZFRVJSVM9g/wNjIKPMPH/Fw7gET4/cYGuxneGhA3g71Nsb0/NkTXr96wfffveGbr18xPTVJW2szTY319PV2MzS4CKb2d3bT39nNUE8P90dHef74ET99/4aff/yW79+85Kcfv2NhftFJef70GffuTZKRnoOzkxtCkZivDp5i3c5jrNl2mC93n2Tj3tOs+eoE73++g082HmDN9mN8sm4ny9ds5ZMV6zly/BQSBymhwWHEx8aRnpxERkoymakppCcnkZaUSGZqCvk52ZQWFlBSkE9NRTm1lRU01tbQ3d5GR0szDTXVNNZWMdTbzuOHEzyYGuPRzCQ1FaUkJsTR0tJGTUMzFlYSNmw/wJLPNrBy/S4+XrmV//XeSn774Tp+9e5n/OrdlfyvD9fx64/X8esP1vCbD9fy6z9+ym/fX4w1fbJ6C7//aBXvLVnNe0tW88FnG/j0i128u3Qdv3p3KR+t3MDKDTv5aMUXfLpmA6vXb2HpZ59zVOE0jlJ3QiNiOXnuCocVL6BhJGLlpr38158+53fLN/HHVdt5d9mGf2Eg3jYx/X7Zet5Z8gXvLd/Au0vX8d7yDfz3B5/z+2Xref+zTWw7eBb/8CRiY1PJv1tMVXkd/b1DtDa30dXRyfjwCMP9fcxMjHF/bJiJkQEmR/uZmxhmfnqUJ3P3ePzgPvOzU7x48pgXTx7LuYeRgX75aNr48BD3x8doa2qkMPcuxfl5lBYWUFFSTHtzE+3NDTTX19BQU0ljbRVtTfV0tjbJIeq32xA1FaXkZWdQVpRPSUEuWWnJZKen0FCzKAa72prlLsTbCNPbhqe3cai3kaa3omJidISaqmqaGhopKymlrqaWlKRkIsMjaGtpZfr+FIX5BQwNDPLi2XN6u3vo6erm1YuXzM3MLq5bd3fRXF9HZ3sH3d3ddHR0UV3TQHZuEQnJGVTXNSOyFaNvYML8whNGh0cYGx3mxZPHtDYurtp3d3XQ2FBHcVEBpSVFVFdV0N7WIi9V6Oxoo7Wlif6+Hgb6e+lob6WjvZXBgT66OjrJzsyiubGJ6soq+Wp1YX4BYSGhlJWU0tLUTGF+AcGBQURHRlFWUkpZSelitDIuntysbIoLi8hIS6eirJzcnLtIpVK0tbWJi4tDS0sLXX09su/mUFNXS35hAfaODhw9ocDps6c4evwI5y+c5uCB3Rzav51b18+gcu00d66eROXSMRT3fcmejZ9yYOsq9m76jK2rP2TXl59y6sBmlM/s4+SuVSjuXIH+1UM46F9GqKKAWPsMiZ6mJHmYkulvRaKnOWEOuvjZaBDsqEeCtxVJPtZkB0hIdLMgwd2CUEdDpIIbuJjfwtXyNuZap9FU2o+O8iEMVI9grHEcUw0FBOrHEagdw1T1GIbXDiBUPobhtYPcOr6RS/sX3YcbClu5dOhLzu1exYV9q1A6tA7lY+tQ2v85t4+swfb2YcLs1Yn+pR0nJ8ie7EA7UrwsSPIwJyvAlqJIKbkhEjL9bbgbLOZusJgULwtSvCwWO/3dFsVAmrcVsVITkj0sSJCZEeVoSHaAPQVhzmQH2JPha0OyhwWJbuYke1iQ7mNNiqclCTIz7oY4kOxlSbKXJYWRLlQk+1ES70VBtBtFsR742ujga6ODxEgJT2st/MVGBEiMSQuWkhrkTFGcN1mhUlL8xcR5WhEkMcTNXBWZ2R38bHXlQuL/FRP+dnr42ujgY62Jv0SPEKkhIVJDot1NSfS2ItzBEE/BbbxMVajKiqe9/C4JntYEORnjZauHzEoLT7EB3mIDClMiiXIVEWpviL9Im0iHxQrbRJkZSW7mBFlrEusqIMLRiBBHQ+I8rQh1MSXQScBoaynNlbkUZMaRkxRBYqgnoe52uNsZEugsJEhqQaCzkKLkEOZH2umtL6KjpgAjDSW8nKx5MjPK5GAPLmIr0uIjSYgMxlViTYC3jJiQQIJ93EiJDkFqY4qR6nVkIn2qs2Kozoxiqr2M1xMdFKSE4O0gQF/lAjYCTcwNVPFwtcfMSIeYyBAm7o3w45+/Zer+OJUVxaQkxpCeEk9BbjrVVWX0dPUyNDhGc2MTsTHhuLvaU1aSQXiICxbmKvi4WyAS3MZU9zrGWtewE2giMdPH3c6S1pK7xPs4EC41xc1cHZlAhRA7I0LtjQmyMSBcYkamv5RoZ0uyQ9zoLs2kpzKH2pw4KrNiqcpLpq+9kc7GOjobqhlormWkuZqushxK4gIWF80djElwNiHFxYwsd0uyPURkuVuS6Sok3cWCREcLAs11iZKY4mumSZidMTkBUkLtjQmwNcDVVIVwmTnxvrb42OsRLBVgfOcUdWU5hHtYIDFWxt7wJv4Oxnja6aB9/QgeYl2SwpzwcTZCIlRBW+UEN6/sQ2h8DR21kyTHeeDmbERddSY+Xg5YWxpx5ZICgb7OqNw6RWiAmNQELxKipEjFmgT5muEl08fNWQtL08toqBzC1PAcJnrn2bZxCT5uNvi4WeHqIKD4bix15Rm8eDjM1HAL04PNdNbmM9BSRnFGBA1FadxNCKAkI4JIHzGhHiL8nAX4SY0JlJkS5mVJgKsAT4kerjaa6N0+wfG9Kzi4bQm3Lu7CTPc8FgaXMFBTRPnCTrSv78LR9AIOphewMzqDm/UNJILzmGsr4Gx5DSv9s1jpn8VC/wzXz2zk+pnNaN08wK1LO9BRPoCNviKWmocwvbMXgcoezNX2I9Q8goXWUYSaR5GJrhHpZYSJ6lGs9c/iYqmEjeF5HM1vYKl7GoHGUawMTiLSV8Rc+xjGagcxUT+ESF8RK4OTWOgqINJXRKSviIWuAkKd4wh1jv9HRPw7z6sXL3k494DhwSH6enppaWomJytbXqk4Pjq2eHEYGWXy3gTjo2Pyfvm2lsXLQGtLE5MT4zx9ssDszBSPHs7xzdeveP7siRx0npudlkeLFuYfMjN9n7HRYQb6+mlvbSMjLR2pkzN2NrYE+geQlpJKdmYW/b19lBaXMDYyyuuXr3j04CELj+bl4md6apL7k/fkLsPszBQP5mZ4+mSBN9+8Zv7RA/78w3e8+eY1/X09lJeVUF1VIX86WlVWTn1lNQ1VNTRUVdHb2cH83DTfff2SH759xfNnC/z45+958ew53d3dNNS3UFJcgZXInjXrtrH9wClWbT3I51uP8Mn6vWw8cJbPthzi8x3H+OrYFdbtPMbarQdYv3UfK1ZvYt/BY5iZW+Dh5k5wYBDJ8XFkpCSTl51Fwd0c8nOy/yXWVF1eRk1Fufzi2trYQGtjA7WVFdRUlFJbVczoUDftLbXMTo0zONBDVFQEqWkZFJVVYmxuzcYdB/l4xQb+sHQtS1bt4N2P1rFk9S5++/F6frNkI++t2sm7n27mNx99sRgtWrKGdz5YwR+XrmHbXgU+WL6OTV8dYePOwyxdvZVlq3fw/meb+PTLPazdeoBDp66w+8hpzl1X4czlW3z6+XqWr1rHpu17UNUy4PiZKyxfu4X3l3/Br36/jI/WbOe9lVv57yXreGfZvzIQ73+2CFq/s+QLfvvRGt5duo4/rdjMJ+t28d7yDSxZs0MuKBTOKXH48GlOKpxF6dptigpK6Wzvoa+nn8mxxd2H+6OjTIwMyEXE7L0BHkwOMTfRz8zkIFPjI8zPzfJsYZ4H01OMDw/JR9Ga6+vo7+5ifHiI5vo68rKz5DGzuqpKRgb66W5vobez7V+G5AZ7uxjo6aS/u4Px4QFm79+jv7uDxtoqOloaaaqrpqQgl4qSQnKz0inKy6G6vGQxntbRymBvl9zBeMtOLIqGRWj7rRMxOTZM3t1c+nv7yM/NIzI8gsz0DCLCwunv7WNuZpaHcw+YmZrm1YuXLDyaZ3Z6hrGRUepr6xgaGJS7L0MDg7S3dzI4MEp8QgpFpVUEh0UTEBxBe1c/Hp6+DA6NMf9wgXtj49wfH1vcg/hleb66qoLiogJqa6pobWmiva2Fvt5upqcm6epsp7mpQV7t+paT6OxYFHxxMbFUV1bJxUFDXT1VFZVEhC0upldVVMo3I/Lu5lJVUSkHrPOyc0hNTCIxPoGMtHQa6upxl7lhamqKk5MTLi4uXL58GQ0tTbJyssnKyaayugr/4CCOKZ5gx+5dHFE4jp3YFgdHO3R1VdFUu8Gl04c5dWQHuiqXuKSwi8M71qC4byOXFHZx7sh2Du74gl1ffoLCztXcPPkVFw5u4OCGj7h5fDNOhlfxMLuJneYpopz0yPATESU1JNheiwA7LcKcDEgLFBMtMyPe1ZwoiRGZfvbEuwmxuKOIztX9mKkqonvjILo3D6J18wBaN/ehf+cwphoKCLVPYq55AlPVY1hrnMbV+BpClRNc2LOS45uXoHxiK1qXD6J8aicX963h4v7P0Ti1HfNbhzG+tAetU5twUFcg1d2ETF8Rie5mxLmakOptSU6QvVwwvHUb0nxEZPhZkx1oR5qPSO5ORDjoyR2HFE9LuZjwt1Qj0sGAaCejxXYiKw2CbbRI8bSkMFxKUYQLRREulMW4k+ZrTVGUK+XxnpTEuFGW6EN1WiAF0W7EugvxtdEhUGyAlfYlHE1u4WtnQIDEmJxID0qTg8iNdONuhIw4Tys8LTVwNr6Fp6UGgWIDAsUGxHtZE+9lTZynFREuZnIXwttKC28rDUKc9IlwNSbcxYhomYAkTxFhEgM8BbfxNrtDvMySltJs6gvSCHUyId7HnkgPK7zFBoS6CgmUmBDuZEa4xJhwiTEZvnYUhLmQ4WNNnNSEDF8bYl0FSA2u42ujRZRMSKS7BYFOAqZ7a+FvXzM92EpDSSYhbrZ42RnhYa1HtJcdHtY6RMisCJOJKE0Nxc/BlKaSDIozYhhqq2K0u4nnD6aYGRtmtLeLvrZm0hJj4R9/5cHEGGYGWgS5u5ARF0qUjwvR3g5Md9fSWZZBQZQXMTIR7naGWOjcxNpIDc2bFxAaqDM9MUBFcS6zU+O8eP6Y4aE+mhprGR8b4tXzBUYGe6gqL6Kzo4XZ6Tmmpx5wNzuH0BB/YqL8EJppcOPqEVSUT6B66zgG2pcwM1BCW/kCYqEBPo62DGt+Q5SPJ6UZ8ZRnRJMV5Uu0p4RAiRBXMx1k5vqEOFmTGuhBWWo0z8b64c+vmBvsIj85moL0OLqaq/nxu2+Yn5tltLebiYFuXk7f49l4L825ycRIRaS4W5PqZkmqqwVpLmakS83IcDFfPK6WJDtbE2lvTkd2ImkeEqIdLSgK90ZmtChonA1vcjdChrtQDVehCvYGV4n0NKM8PxlL7fNIze/gbKaCq4UaUvM7+NjrEeYuxFl4BxONswh1L2FldB2h4VXMDK9gI1RGR+0kl8/uwNTwBnczY3FzsSMqwofuzhoszDS4mxVJTLgLasoKGOtfxM5SGXOjy1iaXkH5+m4O7lnKrWs7MdY7w+1rR+lpLaWvvZxgHzGONvrEh7nz9x8e011fSJSfE+HeEuKDZTSXZlKWGUNJehSJwW7EB0nxsDfE3U6P1EgXgtzMiA20x1L/Cu72Ong66GNjosSVk9s48tVnnFPYhOqNw+ipnUL95lEuKW5CanENmegaVnqKSATnCZRq4Gh2ETOt43g7qCKzVkakdwaB1gmun9mI+vW9mGgqonJ1FzrK+zC6uRuh6n6stI9grXMUK+0jWGkfQah5BDP1QzibXyLKywBn4WUczRb5BgfTS9gLLuBup4y59jHsBeewNjyFpd4JBBqHMVI9gIWuAubaxzBRP4SZ1lG5mLAyOIm14X/A6n/rGR8do6WpmZqqahrrG+TrtsWFRbQ0NdPd2UVfTy9PHz9h/uEjKssrKMjLp65mEYp8m3WenBjn2dPHfPP1K3mc6NXL5zx/9oRnTx8z/+iBfGzurYgYHhqgpqqajLR0UpNT8PLwxFHiQKB/AMmJSXR3dnF/YpLZ6RkWHs3z/OlipOjFs+c8e/KUZ08WmYeR4UF569O98VGePJ7n+bMn/wJ5P3/2hIl7YzQ11lNXW01bazOtLU20NjZRnF9ATkYm3u5ueMpcyc/JpKe7nZ9+/I6HD2Z5881rpqenaW9vJzkpHRdXDyxFdhw9cYG1Ww+wYvN+lq3fxcotB9h84DSbD5xm0/5T7FG4xBc7D7Jl7zH2HT3N/iOKHD95BmMTU8JCQklOTCIzNUXexlRWVEhJQT4lBfkU3M0hKy2V4vzFNe2ivFxyMtKpraygvrrqlw2JDMpL8unr7WDi3jDTMxP09/eSlpGOm7s3ltZi9h06yZZdR/h8wy6WfL6FDz7dwh8/3cx7n2zm3WUb+c2Sjfxm2SZ+98lG/rB8E7/5cDX/+w+f8OGn6/ly+0HOXb3D0VNXOHDsAnuPnmPXkXPsOXaBNdsO83/eX8nnm/aycsNXbN2ngOLFmxw5fYU1G3fy4fI1LFv1JctXb2TJqg188OkXvLdsDe8sWcPvln6x6EAs38T//uMKPl69nS92HGXV5gO8/9km/vuDRcj7g5VbWLJmB7969xM+XLWV9z/bxG8/WsPStTsXXYula1i1aiOrPlvLmZMXsDC3ormxjZamVubnHnBvZJjZiQmm740wfW+EqfFBxvrb6WuvZ7inifvjfUyMDPJgeor5uVnm52YXl2EfLzDU10txfh7D/X0M9vbQ09FOR0szbU2NtDU10tHSTGdrC0111bQ11TM21M+TR3MsPJiRMwuPZqeYm5pgfm6aB9OT3B8fYfb+PR4/nGVuaoKhvm5KC/PIz8mk4G4WFSWFVJYWUVaUT01FKR0tjQz2dtHf3UFPRyu9nW0M9/dwf3yE6Ykx7o+P0FjfQFFBIUkJidRW19Db3UNvdw9zM7MMDw5RmF9AV0cnw4ND8gcBb9vY+np6eTgzzfPHC3R1dNLb209WZi6OTq6ERcZRVdtERnY+C09fIXPzIiQ0kodzj2hqaKSztYXO1kBRfAIAACAASURBVBbujY/S3tZCdVUF9XU1tDQ30tRYT1NjPW2tzUzdn1gckxzoo7Wlify8uxQW5FFXu1gPnZGWTkFePo31DdTV1FKQl095aRnVlVVkpmfIxye9Pb3wdPcgKCCQmKhoCvLyybubS3J8AkV5+XLXsq2lFW1NLXR1dXF2dsbPz48LFy5gam5GaXkZWTnZJCQl4hsYwN6DB9iwbRvHTp1i9/596Ohp4+7mTHCAJxbGmqjeOM31s4c5e2wH545s5+Lxr+RfLx7/ihN7N7Bv03JOfLWGM/vXcWr351zYuxqNszuxUT+Fm+AGrsZX8Le+Q5TUkGgXI8KcDAh11CfCRUCsu5DcYCdiHE2IlZqS4G6Br7U6UrObiA2voH/zMGLBVUzUFNC9uR8zzRPYG1/E1vA8FpqKWKgpIFI7iZ3mGXQv7eX2ic2on92F8omtKJ3YhrGyIma3FZEYXEZqcBXRneMIbxxCqneOKLE6aR4CUjzMSJSZkulrTV6whAwfK7L8bCgIdSQ/xIHcIDF5wRL5uRtoT7a/LRk+VqR7i0h0MycvxJG8EEdinI3xMVfBz0KVYBstgqw1SZCZEWavS7hYjyR3IWneViS5C8nwtaEkSka6nw25oY5UJHjRkBFERbIfeZGu5EW6UhLvtTgK52lFiFSA1EyFYCdT/OwNSfAVk+TvQGqAhMxgByKkJgTY6RDvaUmchwUhDgbEuguJcjUlwUtEsq8Nse5CQhwM8LfVxs9GCz8bLXys1Aiw0yLEQY9wZ0MS3C3kQsJdoEyajz2xbpYUJgTRXpVHdoQ7oa5C3ERaJAa7kuhjT0agM2k+9iS6W5HoZkGMs4A4qQmZvjbEOBsT6yogxduaQLEeoU4mBDkZIzVXIylISkdVLpHeDtibqONhY0CoTIS/gzH+YiOiPCxJD3LGy1qXMJkFNvo3KUgMIjs2gP7GEmry05kc7OGnb17xYGKM9voaSvJzaG+qIzs5gahgXx7dG4Gfvub7x9PU5ycjNlTBy1qfIHsjwhxNMVG7gotIHyO1q2grX0L3zjXCg7347vVTXr94zJtvXvLyxRP+/MMbvvv2Nf3dHQz1d/Hq+QID/d0M9PWTlJRCUmI8UmcxleU5qKqcx9pSAxdnY3TUz5Ge5EdcuDshPs6M9rTy3dPHPJ2a4R/ffcebp4/g5zc8n52gpjCHCG8ZMf6e9DfW8Xpumm/nH/Djy6f8+cUzRnu7KMxKpyQ/h7Ghfl48f8o///4P3nz9LfMzMzy6f49n9+8x09tKdUY8sTJbMnwciHc0I9rOgGSpOXne9uT7iMl0syDB0Yx0NwlNqbGURgSQEyAjUWZHjJMlmf5OBNsaEuFsSrSbBT7WmjgJbuBmqYKDyVXKchNxEtzAVaiMk+AmbpaqiI2vE+hsiL3xdcQmN7A3VUJkcBkLg0uL42diTWzMldC6cxxddUWshSoU5MZjZ2WEh6sNaUlh1FXfJSM1BGODm0js9LC31URH4xS+ngLENre5dHYT+lrH0VU/xOE9yzDRuUSYr5i22rtEBTohtdUnOdyd2EBnsuP8mB1q4vWDQfKTg0kJkVGdE0tZegR+DqYUp4Qgs9LCSu8K/i4mBLmZ4WSpio+TIT7OJjhaquMk0uDiye3s3fYJ509sRU/tDLYWd3B10Mddoo1QSwFn84vYGJ7ExvAkPhIVXEXXsBecI9hNG5nNTRzML6OncogrJ9dzWXEdqle/Qu3GbpTObUSodgg73aOItA5jproPW73jiA0VsdI9ho2+Aj5iZdysriExPYeN4Ums9BSx0lOUuwtWBidxML+IxOwCQp3jmKgfQqhzXO5CmKgfwlz7mPz3LfVOYKGr8B8R8e88hfkFxMXEEhcTuzje9Esne2tzC3Mzswz2DzDQ18/czCz3xsYpLiyiML9AvhXR3dXByPAgc7PTcg7iLZfw6uVznj19zLOnj3nyeJ5HD+fkkPXoyBAd7a3k5+aRnppGbs5dkhIS5U8Tuzo6eTA7x5OFxzx/+oyXz1/w8vkLnj15ysKjeR49eMijBw958fwpgwN9dLS3yncqXjx/yutXL/jh+2/59s3XfP36Ja9fvWBm+j5NjfVUVZbLO+yb65oYGxxlsLeP2MgowoODKC8uoqK8mKbGWiYnxunr66GsrIy8vAK8fQJQ19DlyhVldu45ysZdR9i47wRbD5xi+6Ez7Dp2gf0nr7Ln2Dk27jrCjgMnOHL6EkoqmqioaaNyRwOhhYiQkBBSk1Pk0aWivFy5C/HWkcjJSCcrLZXSwgLKigopLy6ivLiIjJRkkuPjKC8uorDgLp1drUxO3mNmbpa29k58A0NQUlZj1/6jrNm4i0/XbuOjlW+rVBeH3N5dsoHffrye33+2hf/602reX7GNd5as552PPufdD1fyzgcr2Hf0LMYWEqwdPDA0t+fwicus3byXnYfOsHWfonz47aOVm/h80162H1Bky+5jLF+7hQ+Wr2Pp5xv5eMUGPl6xgQ8+W897y76Qty/9/pONvLtsA39asZlf/2kV73+2iS93KbBq8yKz8acVm9mjcIU12w7zh0++ZNkXX/Hhqq28s+QL/vDJl/z2ozUsX7OVX//6D3y1fS8ioS0SeyeqKqrpaGtnfu4Bj2ZnmJ0cZ2ZijOl7I9wfG2C0r4O+9nqGupuZHO1npL+HsaFBJsdGeTgzLW/hmhwbpaGmmt7ODvq6Ount7KCztWUxwtPUSE9HO0N9vfR2tjHQ08nk2DBPHs3xdP4BD6YnmZkc59HslLz9aHJsmPvjIyw8mOHl0wVm79+ju72FuKhwMlOTqK0so7u9heb6Ggpzs8nJSKUwN5uWhtpFZqG1ia62Zno6WuXDdoO9XYsMQksrFWXlNDc2MdDXz0BfP6PDiwKjubGJlqbFUca3LWxvG47qamqZn5tlZGCQ4sIS8vIKqK1pxMlZRm5BKQXFFTg4uxEUGsW168r4B4QwMzVLXU09HS2t3BsZpreni6bGeqqrKqitqaK5qYGW5kYaG+qor6thcKCPkeFBOSfR1dlOclICwUEB1NZUUVleQXNjE/W1dZQWl1BdWUVzYxOV5RVkpKWTk5VNa3MLpcUlhIWE4uYqIzQ4RL5cnRQXT9kvGzdvmQiZiytRUVFEREQQGxuLVCpF6upCdGwMUTHReHp7YSO2R0NPhz0Hj7Bf4Tgbt27j4uULCC0ESOwssLE0wE6og7HmDa6e2Y/ivo2c3L+Bs4e3ce3UPrk7cfSrNezbtJzD21dyVWEbKmd2oX52FyK1UwTZaS7yCneO42p8jViZCRlB9iT5iIh2MyfGzZw4FzPC7PVJkAlJ87Ul3NmQAAddQqSG+Ii1iPYVEiDVw9NeFW+xGp52d3A2u4a94QUcDC/iZ6OO1PAKWud3oaK4BZObxzFVPoHO1cOY3D6JjdYFXM1u4mNxB5nJVdwMrxBodZs4J20SXQxI9TQnyc2MLD8bcoPEpHuLyPS1JjdITE6AHWlelqR5WZLhY0WmrzVZfjZk+lqT4WNFho8V8a6m5ASKyQkUE+lgIK9vDbXTIdLBgAiJPkHWmgRaaRAh0SdWakKSu5D8UCfqUvwpiJCS4i0izdea4mgZxXGepAeKSfW3Iy/SldQACXGeVqQEORDtKSItWEqkm4jkAEdSghxI9ROTESQhytWUILEese5C4jwsiJaZkR4oJi3AnowgCWkB9sR7WhLubEyQWI8AOx0C7HTwt9UkxEFPLu4inYyJlgoIdzAkwFqLDD8Jaf4SUgMkVGXHkBHmRpCjgAAHAa3VRSR425HiKyHJw5o4VwviXMwItdMj1FabZHchyR4WxLoKSPayIsJFQKiTCR5WmjiZ3iEz0pPCpGCSQz0Id7ch2MWCMJkFYS5Cgh2M8LPVxdn4Fj7W2lRlhONpo4uXnSFSoRY1eUkUpEaSFhtGTmo8lUV3mR4boLWugsaaMgY6Wpka7Yd//MTXC1PU5KdTm5uIq1Abodol3MzVcTC4iYedCQa3L2CprwILyzDTUyU/O5WR/m6+++YF//j7z8Df+OvPf+b1q2fyz6GZ+2PczUxDXe0Op04pcuniWS5fPk1kuDcebtZIHQVYWagjczIhJy2Mwe5aZsd6+fnNS/jLT/zw4iX8/R/wz7/BP35mfnaKydEhRnq6aK2t5uHE5OLrf/0fHk3ep6OphaZf7gUPHz7kzbff8/rrN7x4/jXfvH7DNy9fMTM2Qm1RHimhfiT5ycgOdifb34VsPydy/RwpCHDkro89aVIhCWJjYsUm+JvrkezmRJqnM2neUl4NtnE32I0YqYjCaG+CxYYEivXwsdbE11YDX7Emrha3kBhfwUV4E6ngOjLzWwSItfGy0STGyxIvOy38HPQIdjUhwNnwl+XkG9ib38TB8jZWplfRU1fg9vX9HNq7Fgd7YyLD3PH3kRDg60BCrB+RYTLMBXewMFfBTKCEUHAdY70zqN8+iND4DDLH21gancNS/xIh7pa0VqSRm+hHaoQ7VbmxpIW5kRLiSmqojO7qHOry4smN8yMl2IWi5GBSglxJCpLiaaeDvbESwa6mBLgKcBCq4OWgj5fEEIlQFTvT29y8tJ8zxzZx7dxuVG4cQevOSQT6V7A2u4Gt8TlcLC5jZ3waS93j2BmdQaR7Ahuj0wS4aOBidQOJ2SUMVI9w/cxGrpxcj8rlHahe38WtC5sxur0bkdZBzNX2Y3J7NyKtw4h0jiLUPISl9hHsjU5jpX8Cc60jCNQPYqpxCDOtIwh1jmGhexw7k7PYmZzFyuAk5trH5K6Dha4CZlpHMdM6irn2MYQ6xzHXPoZA4zACjf8wEf/WkxifgJ+PLwF+/mSmZ1BeWiYXEbPTM9wbG2d4cIiJ8Xv09fRSXFhEdWXVL0Dn4qjU5MQ4C/MPebzwSD769nY9emH+obxy9dHDOaanJhkeGqC5qYGS4kJyszLJTk+jtLCAqrJS+ro6ebYwz4snj3nz6iXfvHzBt69f8d3Xr/nm5QtePn3Cs4V5nj9e4OXTJzx6OEdHeytNjfXymtdHD+f+hYn49s3XfPvmax4+mKWpsZ7SkiKqKsupramivqqO4b4hKkvLcJY4IHV2JCI8FH8/H8LDQkhLSyE/P5f4+HhcZe4Ym5ijp2+CpqYhew+c4MsdB9hy4AQKF25y5poqZ67d4ZaWMTc19Nlz9BQHFc6gcPo8ympaCIQiRFY2uLi6ERMTQ1ZGJrlZmRTm3v0XEfE2e1+cn0dJQf6iqCkppry4iPTkJPy8PImNjKCjvZWBgQF6B4doauskLTsXBxd3riqrs2PfMVZv2sWy1Zv4aOUG/vTpl3IR8c7SL/ntx+v59cfr+NPK7fzq3U/5YNX2RQfgo8/549I1vPOnT7mpooOrRyCuHoE4y/zQE9hw9NQVNuw4xIp1O/jD0rV88NniGNzStTtZvv4rlq7eyh8/Wcvvl6zhvWVreG/ZF3y4YiMffLYYp3p36To5+/DOki9YsmYH//WHT/ndx2vZsPsEX+5SkAPVh87cRPGKOis27pOLj6Vrd/L+Z5v4P++vZMW6Hezbdww7Gwm5OQU4OTiTm5PHYP8AM5P3eTQ7w9z9e780NI0wMTLAcHcHfe2NDHW3Mj7Uw8TIIgMxMtDP7P1JXjx5zLOFecaHh2htbGB0cICJ0RHuj49xb2SYkYF+RgcHmJ64x8KDOfmFfmSgl8mxYfmA3NsGprc1rsP9PUyMDvHk0RwvnswzMTpEQ00lUWHBFOXlMNTXzdzUBP3dHRTl5ZCenEB2egp52RmUFubRUFMp5y3eNj6NDvZRV1tNZ0cbNdWVtLe1MHFvjM6ONsrLSsjJzpRf6sfHRngwN0NXZzulJUW0NDcyOzPFy6fP6GprJyEukZiYOMpKqxBLpBSWVJOTV8qmrbvZsn03O7/ah59/MH09/VRX1tBc30BvZxclxYWUlRZTXlZCVWX5vwDUTY31NDbUMTY6TF9vt1xYZGakERMdSVFhPg119bS3tsmdzerKRWFRVFBIaXEJSQmJdHV00tneQd7dXKIjo0hLSZW3w+VmZZOblU1ZSSnpqWkkxMWTnppGaWkpsbGx+Pn54e7ujl+APzFxsYRHRuAic8XAxJhbanfYf+Q4Xx06yJYdOzl6/Ag3lK5w/sxx9DWUcLIxQmSkhsqlY5w5uAmF3Ws5sWcdF45u48LRbRze8TkHt32Owp51KO5dj+KutVw5shFjpWO4mNzA11oND7ObmCodxujqftxNlYiWmRDjJiDGzZRUfxtSPK1I9hCRHSAh2csKV4ESpndOYKaqiJn6Sax0z2GhdRorvTNIjC8hNrqItdYpbLRP42R0CW+L27ibKmGlfhrDawfRvXyAWwqLULXSiW3oXj6ASOM0MuMbeFvcItRWgwSZIanuRiS5GpLuaU6KzIxsH2ty/e1I97Agw9OSHF8b+feZXiKyfazJ8bXhrp8tuf525PrbkRNgR4qnJQVhzpRGu5HpZytvXXrLSoTZ6xJiq02glQb+lmoEWWsS5yKgMFxKQ1oglYnexLuZEe6gT3aQmOI4TzKCJCT72pAT5kyUTEiijy2FCT4UJfpSmhxEWrCUrHA3cqLcKInzoSzRh6wQR2LdhcS4mRPubEyY0yKk/XYBO87DgnBnY4Il+gTY6eBno4WvtSbBdtqEO+gT4WhAiL0OQbY6hIr1iXA0ItLJmARPazICHckKlZIaICFKZklioAt+9oa0VheRG+NHvIcNMVLzxeMswN9Sg0CROikeFqR5WxHjYkKihyUx7kKCJIZIjJQQG90iLcyNjAhPon2dCHQW4mVniJetHt42eniJNHEXquFhoU6UTEhHaSoBjiY4m2vgbK5JWWYMkb7O+MvEOIgEhPrIGB/ooLYsj5LcNJ4/moa/fsefXz3mu2dzBMnEeNgYEeQkxMFIBTu9G1hpXUH7xmmUzx0mKcyLwow4GsrzmJ+dYO7+OPzzb7x88Yz/+etf+OvPP8E//87oYB/F+XdpqKkk0NcLpRuXMTTQ5sIFRXbu/BKpkyXFhak4O5pha6NLYpw/RXnJPJod4eXCNG+ez8M//gZ//wffvXrFD99/y08//ZmnTxb4n7/+hb/95Wfqq2toqKrh7z/9zF++/4mJkXt0d/YwOTnFq9ff8pe//ZOf/wHf/vkv/PjT//CPv/2Tb19/TU97CzlJCSSF+pMS6EWKnwupXo7kBEgpDnenOERGmps1UbaGRNsZkehsSbKbA0nuTpREBRLnJqYuJZJoVyuC7E2IdhMR4WKGh4UqHhaq+Npr4Sb6/9h7q+C4z3R7d87/v/fMZAITNCVO4pji2DFjzLIsW2aQLUuWxdSiFlOrW8zMzBYzSxYzM8syM4ec2HGS51y03XvPObdzORdvtfTrKlWXSqr61veutZ5zOAqkdGZHwVEc9Q/jZnYGXxs1JCZKuJmfw0RtH0aq+zDTOIitwQkczc7iaKaEleAYFgZHsBQcQaC5D5VTm1E/J8e2jYvY/d1yokJcCPJ3xM3ZjILceIwMzmKgexI7G0001fZhrK+IveUpbEwO4+OihovNGVwsz+Ftp0lqqCMRHqbE+lpSnOJLUqADCf52BIgEhLkKyY315lJONDGe1sT62JISKCHG2wZfe13EpmcJcRHg76SH2EwZHyddfMUGuNhoILG6gOGFA5w+vJnD+1ZzYO9KjituwFDnOB5OegQ4a+BodBA95Y3onFmPufZu7I0O4GByCEfTw4jMjmBvrIhAfRcqx1ajpLgC1eNr0Di7BQ2ljQjOb8VKZzfmmjswUdsq20BYaO3ESm8Plrq7EWrtwER9G0bqWzHV2o6Z3i7MDfZgYbgXC4N9GGnuQO/8FgzVv8NEexfGWjsx0tyBQGM7pjq7MdXZjbHWTgQa2zG4sA2DC9v+IyL+nZOXk0taSippKakUFRRyqbqGhrp6WptbpAyGnl56u3sY6OuXNam0NDUzOT7B9OQUnR1tzExPcuf2TVmN6/17d3jy+CEP7t/l/r07MkvT9WtXGBsdprWliZLiQi6mp1JZWkJRXi7V5WX0dLTLboOfPnzAT8+e8sOTx7J58uC+7JB3//YtHt27y80b12Qe64H+XsZGh7l+7YpsC/LD90958vghz54+5u6dW/T39ci2EC1NzfR39VFXVYu3mxcCPX1EDo5YWZqjpamOyNGe8PBQ8vLySEvPwM7eEU0tfaxtHHF0dENJWZ0tuxTYsucAp9V00DGxQtPAFAt7CQ4SN1Q1dDijqo7CoaOcPHMOc2s7vH38iIyKITU1lfT0dLIyL1KQky0TEm9e34iI6vIyairKZZCz6vIystLTqCgpZmxklI6efgpKqwmJTkTL0IztcofYsGMf67fLs1XuCF+t2szCFZukN/mLVvPPz1bxjwUr+NtcKSfinfkr+O8PvuCdect466MveOfjL3j7w8/4atkabB1c8PAOwl7khtjFG1fPIAyMrdmtcIKvVmzg/XmL+XihVEDMW7KeDz9f9bqqdTHvzlnKO3O+4p1PlvDBp8v54NPlvP3JIv4xZ8m/iIj3FnzNewu+5pNFa/j8m618/s1W5i5ex5yv1jJ/6QYOnNZi+Ya9MhExf+kG3pm3jH9+uoJdCieJT0iltqaOpoZmzM2EpCanMDtz+X/Aca9FxMz4CONDfQx1ddDf3sJQVzujA1IRMdjbw0BPN5OjI1y7PMPs1CQjA/30dXUy3N/H2NAgEyPDTIwMy8LWk6MjTI2N0t7cIMtE9HS0yjYFvZ1tslu7rrZm2cH/Deehq62Z8uICqsqK6e1s4+bVy9y7dZ2xoX7qayqpKium4VIVZUX5VJUV01hbTWdrE72dbfR1tTPU18348AD1dZcoKswnPi6GmupKrl2dpbWlicSEOFJTkigpLqSyooyB/l6GBvspKswnJzuT7q4Obly/ypXpGRpr68jPLaC1pZOmxnZiYpPIL6qkrrEDazsJKem5FBVXEB4RS2hwBO2tHcxOTZOZlk5+Xg6Xaqpk24fGhjqZxbG7q0MWun4DmszKvEhJcSGtLU2UlhTJrEvtrW00NzaRnZlFWkoqleUVdLS1kxifQGlxCRVl5dRdqpWJjLaWVpobm2iubyD5tXBITU4h53XIOi4uDl9fX1xcXNDR0cHHz5fM7CyiY2MIDg3BWGjG2s0bWbtpK6u3bGb3PjmOHDvMqdPHWPvtMpRPKOAg1MFMWwntM/tRObKdE/vWs3/TUvZtXsrh7StR2LaCHRuWsO+7lezbsoJtqz5l79rPUTu0GQfd43iZq5DoaYqL4QlMz+zEVl0BNxMlvC1UCLLXItbdhAiRAUmeFuSGiknyscLZ+DQGZ3ZioLwLC62DqB1Zz4WjGzA4+x222gdw0DuEjeZ+bDT3I9E/gq26AhL9YzjpH8dcdR/n9q1mz8o5bFr8T3Z8M4cze1ZicHo7Er3j+FupEC3SIdlDQLqngBQ3Q9I9TUl1MyXLx4psX2tS3UzJ8LIg29eaFFcTcv1t/0U4/O/JCbQj08+G4kgXLiX7cSnZj/JYDwrDJeQGO5IVYCcLU8e7GBNsrUGAhRoxYkPyQkRUxntRmehNmq8Vca7G5IaKKE/ypTjOk+wwMVmhTkS5mpHsZ0dhgg/laUGUpQSTG+1FfqwPZUn+VKUGcOlisJQpEeFMko8Vkc5GhDkZEOViTGaIiDgPIUH2OvjbaMo2EIF2rwWDnTYRDrpEOOgSaq9NiJ0O4Y76xDgbE+9mRphIQIKnFelBIuK9rAgRGZEbG0BNfip5CSGUpUYQ525FpMiIaLEJMWIj/M0vEGylTqafDYlupsS6GJHgLiTazRQ/G20cDE7jKFAm1NWC6uxYwj3tkZhp4GUrJWqHiE1I9LGhJMGXADtdot2E5ER5Yqt3GldzTZyFmsT4iRGZauJpL8TF1gQfiTVVRRcpzEggNz2Wy2M93Lw8zK2ZYX55fJOcxFAk5jqEudkQLBbiKFDBVO0Q1voqmGoo4WptTHJkAH2tdVJ2xe8v4M9X/P7qJS9+fc6d2zf54fun1FVX4O3uIs10lRViaqrD/v3b2LbtW+Tlt+LqbEVPVy09XXW8/PURr359zK1rEzy+fw3+fMGfv/zE8ycPXwuJl/zy/Cf++OMVd+/c4tVvL+DV7+RlZZMQFcOdGzf55Yfn3Lh2kzu37vLi19/59dWf/PDLS3789Teev/yd57/8xquXv3Pjyiwl+Tmkx0VScjGJrIhAvK0MKY4JoCTaj6JwT7L9RcSJTQm30iXGXkCqhy2t2cnkhHoT7+5AuNiceHc72gpTyApzJcHbloqUQCLczAgWGxDhZoSn1XnEJqeor8jC3fIsnhZnCXJQJ9D+Am5mZ5AYncLo3B40jm5B88Q2zh1ch0B1H/ZGJ7A1OoFQ9yDG2vsw0pLDUEMOLdU9aKrKsXH1PLQvKCKy1cFA9zTREe4kxPogERni7KiPmeEJ7C3O4GqvgqP5UVztTuMkPEqgkybuwrP4WJ9HYnQSD3NlotwEhIr1iPMyk1K9hapEOBuRE+1KpIspwWIBcZ6WhLmY4GWtjsTsDMFiA7xsNZCYKRMoMSDYRYCv2AAPe22sBadRObkDhV0rkNuxDMV936J5/gDO9uoEOGtgrSuHzpn16J7dgJnmTpzMDiOxOI6Vvjx2RgexMVTAWHMPWmc3c/7EWtRPb0D3/A6MNHZjor4de0N5acBaayd2BvuxN9qPjYEcdsbSr60N5bDQ2/0v4sFSIIelQA6BxnY0z65H48w6DC5sw0hzh0womGjvkomIN+LizfxHRPwbp7K8grpLtTTU1dNY30BPVzcTY+OMDA3T3tpGVUUljfUNtLe2yTITXR2djI+OMTYySk93J7OXp7l759a/iIinTx7x6OF9nj19LMskXJmdoa+3m+qqCrKzMkhJTqSipJji/Dxqqyq5OjMtq9t88uA+L5//zE/PnvLj0yc8e/SQR/fucu/WTW5du8rNq1e4cWWWJGqdAAAAIABJREFUa1dnyc/LITMjneYmKQjrzWe6dfM69+/dkW0mnjx+yM0b15iaHGd8bOS1taOBnKxcPN29SE1O4ersFS5Pz9DX18OdO7doaGigsrKS3LwCvH380BeYYWhsjo29M/YiqVA4rnQOfWMhDhI3hFa22DqKcfX0wdLWDnNrGzS1dBAYmeDj609cfCIpqemkpWeQkpJCSnIiGakp5GVlUpibQ2FuDnlZmeRkXCQ3M0MmIPq7uxgbGqS3s4OainIupiQTHByKi0cgqtqmHFfWZuOug6zYsJMtew/z7ZZ9LPp2G19v3MPidbv47JstfPjVOt75bCV/X/A1f5u/nL/PW85/vf85Hy1cwX+9t4B3P/mSf370OW+/N5ejJ5QJDYsmMCgcH98gvLwDcHH3w8HJHRNzB/YrnuKDuYv58NNvmPPVeuYu3sD7n63inXlf895nK/hg4bf889MVvD33f+pa35m3jPfmLuP9+V/z/oJl/HO+FC73yaI1zFuyng8WruTDz1cxf+kGPv5yNX/7aBGfLt/Eom+3s2DZRuYuXse785fzf977jI17juEbmkB3zwDdnV2Ul5ZhaSEkNyeLu3duMTk6IrUzTU5yZXKS6dFRRvp7GGjvYKCjjeHuTkb6e+jr6JAxHwZ6uhkbGpQ1M02NjTI9Psbk6AiToyNcnpzg2uUZrs5MMz48xEBPN52tTQz1dTM21E9/dwcdLY10tDTKxENLQy2tjXUyFsSb91saaqmtKmd6fITrs9Pcv32DuzevMT0+Qn93B/3dHYwN9TPU1013ewvtzQ2yn9naWEdz/SVaGmqpKC8lMSEOTw83khLjmRgfZXxshMKCPPLzcuhob6WluZGO9lYaG+ooLSmipbmR0RHpFjE/OwcPF1fycwsYG51iZvoaefklZGQX0dDcRVhkAnmFFUxMztLXP0LmxRwqyioZ6OmlpqKSSzVV9PV2MzE+Sn9fD60tTbLmpZHhQaanJijIz6WmupKhwX6qqyooLSmSsSNKioqprbnEzNQ03Z1dxERFU5CXz+jwCE0NjRTmF1BeWkZhfgHVlVUyMN0bQdHV1k5ORiYpSckkxidQkJdPYX4BEokET09PIiIisLCwwMfPl+jYGELCQvEPDOCCliZrNm1g47YdfLt5E3IK+zmnegYd7QvI79mCtupxLAzOY6Z9CoHaYUzUjqCvLM/Z/Rs4tnsVR3d8g9ymJRzcvZb1KxawacWnHNm9hiPbV7Ljmzmc3rUCV2MpZM7PUlUGbPO2UMHDTMp0kBieRKR3ggBbLal/380UTwsVLDUPYqVzCDdLqf/aTv8IYsExvK3O4W2pjEhHEQvlXZgpbcdJ9wgWKnvRP7GNCwfWcvy7pRxYv5D9G77gwKZFCJR246B3lCAbDSLFOsQ46RIj1iZBok2isx4XvcxIczeTiYiLnubkBdhRHOpEprclWT5W/zLZvtayrYTU2mQja2KqjPeiOtGH0mg3coIcuOhrTcbr999UvAZbaxDpqEeqlwU5QQ4UREgoiJCQHy6mIEJCSbwXpQneZIU6EetuRqSLKfFeVqSFOFGY4ENBnC95Md5kRbiTH+1BorclF/1tKIx0piTGjdxQEZmBdmQE2JLuZ02arxXhjrp4m53Dz+I8YQ46RIkNiHGWZhVixIZEifSJEulL2RZuZiR5WpDgZUGityWhjoZEOZuS7GNLrJs5oY5GxLpZUhAfRHttOemBEuI9rGXE6nB7PXxMVQkwP0+qpzmRjnokepiR7GVJtJsp/rY6uFtcwN1SE5HxeTKjvAlyscLDWg9/kTFhzmZEuJqTE+FKe3EiEsFZIl1MSfC1x05fiWCJGQ4CVRxNNBALtTHVOIWHvRH+zlYkhnuTnRRBUpQ/tWXZ9LRU0VpbTJifM6nR/kT4OOJpZ0ROrB9FycEEik1JCvEk2leCt6MF9mZ6pMWGcfvaNH++fA6/vwT+4NVvL7h/7w4//vCMrrZWosJCKS8uoLa6BBtbQ7bvWMXhIzvYtPlrTh7fR2dbLX+++pnnPz7h5x8e88dvz3l87xb8+RsvfnrGvZtX4c/f+OWHJ/D7S/784yWDvV1Mj4/w89On1FdVUZKdw48PHsLvcP/mba7PXuH7pz/w668vef7LC168fMXL337n2bMf+PnHn7hz4zqdjXWU5qRRcjGB3NhgEnzEjNUV05abSFG4J8nuNkQ5mhBhJyBOLCTFw54wRzNK4kMojgsmI8yDZF8nsiO9CJWYMtxQQFlqIJEe5gQ7GxLuboSnjRou5mdprMzGw0oZd7OT+Nmcw0OohKupEq6mZ3A0PIHp+f2YqO1HRXE96se3YqIuj4PpaUTmSlgaKGKosQv9CzuwMzuJpspO5HcuRn7XMg7uXY2x/mmSYnzw87AmLNARM8EZbIQq2ArPYGV4CC8HZfwl5/EXqxIqUSfIQZUoV23CJRoEO14g0P48PlbnCBNrEy7WI8rFkGhXAX62Fwh20CbeW0iKnxXBIh08LVRwNZfasSQmSogEJ/EXaeMr0sJbpIOT+TlsjE+hemo7inu/4ZD8ag7KrUJhzzecPrIeW4Ei9obyiIWHsDfaj/GF7zDV2IGj6SGcLY9jZ3QQa4P9mGrLYaC2A80zm7hwaj3aKlsx0pAGn+0ECtgaSO1QtgYK2AoUsNLfh43xAeyMDmAl2I+5vhxm+nsRGshhbrgPocEezPR3I9DYjq7qZvTVtmKivQsjzR2y74V6e/9/Y6a75z8i4t899bV1dLS1093ZRVdHJyNDw1y5PMvo8Aj1tXWUFBXLeBHdnV30dHX/S1PT+NiI7JB+5/ZNbt+6wcMH92Ti4cH9uzJOxOjIEE2N9eTn5ZCSnEhSorSZqCAnm4ZLNdy/fYvnP3zP3Zs3ePboIS+f/8yzRw95fP+erIbz4d073L99i1vXrnJleorxsRE8PdyQiEUUFxVQUV5KXm42zU0NTIyPMjw0wEB/L1dmZ3j65BEP7t/l8swUA/29r/3irdTWNBAXE09hfpGMmzE6OszAQB9tbW2Ul5dzMSMLkZML+gIzxC7e+PhH4BsQjr6BMeoaWpiameMoEmNuYYW5pQUSiQRnVxcsLS0RWpjj5e1LWnoGmVk5pF/MJCs7l9zcfNJT08hITZHB5vKzs2TsiLysTJrqamltbKCvq5OBnm4ZMbkwNwex2BkXrzAUTmmyXf40i9fsZNn6PSic0mTjnmN89s0WPl+5nfkrtvLxkg288/kq/jpvGf81Zwn/PXcpf5+3lL+8M4/5i1bxf/7xCe/PXcT7H33GwoVLsbMXEx+XTFxsEv5+wQQFhhMTm0RAQASGxpZ8t1OB9z75gnmL1rJg2WbmL93Eh5+v5h9zl/PWnGX8Y+5y/jF3Oe8t+Ia3X7/O+Wot8xat5YMFK3hv3usNxcKVshrXN/WtH3+5Wjb/z7uf8uHnq/hg4Uo++uJb3lvwNZ8u34SxnSeXWvtobmmjqbGeivJS4uNiaGtt5u6dW0yMDHPjyiyXx8eZnZhgcniYwe5u+tvaGezoZLSnl5G+Pvo7pXmHno52ejra6evqpL+7S/a7vn39mkw43L5+jUf37vLgzm2uTE8x1NcrO+y/oUr3dbXL+A+9nW0yQdHZ2kRLQy2NtdW0NNTS29nGyEAv1y5PcX12mhtXZrg+O83s1DjT4yOyJqahvm4Zi6K2qpzaqnIqSgopK8qnoqRQBnuMiY7Ez9ebutoaHj64x8T4KM1NDQwPDXB5ZoprV2cZHhqgv6+Ha1dnuXf3NlOT4xTm5nHhnBoRYdEUF5VzZfYmIaFR5OSX0djSjYa2gDPnNIiKTuDO3UdMjE2TlZFLWWEpvZ1dVFaU0dbazOBAH3293bS1NtPR3srw0AAz05MyTsSb1qbeni5amhtl5QbVlVX0dvdw68ZN2lvbSElKpr+3jzu3bpObnUN9bR1dHZ1cqq6hpKiYvJxcCvLyqa+to7qyiub6Bprq6ikrKSU1OYXU5BSKCgoJDAwkPj6e1NRUUlNTiU9MwNvXh7CIcKxtbVi7cQO798lx+ORJNm3fzpoN65FX2MsZpeOcPCqPzvkTqBzdjVD7FIYqChirHsRU7RB6SnKcP7SZw999zcYlH/Pduq9Yt+Iztq9fzPF9GziyYxXbvv6YvWvmc0FxHaZnduKke4QAazXCHLUJcdQmwFYdT+E5nAWnsNc+iodQFV9rDbys1XG3UMFW9wgWWgeRmJ3BzUIZR8FxxIJj+FqrEGCtiov+USzP7sL4+Bac9Y5heGIrZ3Z/jcLa+Wz68m12rfiYcwrrMTizF5H+SbytzhPppE+Miz7RIh0iHTVIkGiT6i4g3dNUJiLeTHmkC3WJPpSGS8jwspDNG1tTrr8t+YH25AU7kBfsKKNWZwfakx/qRE6QA5n+tmQF2BHvYkyCqwlxzkZEOOgSbK1BsLUGUSJ9Et1MyQqypyzOg4oEL/LCnMgMEZEdJibR2xJfK3VCRIZEuZoR7WlBTrQ7GWGuZIa7EetlQ4K3NSGOeoQ76pLmayWjXpfEuFEW50FOiCOxLkb4WZzH1fAUPkIVwh11iXEWkOBuKq2W9RCS6GpCopsp6T5WZAY6kBFgT4qfDSl+NsR7WBLtYkayjy2JXtZEiE1J8rYj1s2SypxUol3MifewJlpsQqidPsHWWngZn8NToESYrRahtlqkeFuQ7mdLkq81oU4CAhz1CRIbY6F1Ei9bA6J9nUgP9yDGxwEfOwN8bHSJdDElydcWseEZfO10CBGb4GmtS1qYO162BtgbXUAs1MZM6yRicw38JWZ4OhgT7G6Dm70JSVG+jPQ0EuDhgLbqcUK9RYR4OVKaGcPz+1P88mCa2cEG8pPCifR2IiHYC4m1MaU5afDnC3754Sn8+Yonjx/yy/OfePniF/784xU/f/+MqzPTtDc3EB8TykHFLSge3sx+hY0s+upDHO1NmBof4Menj3h8/x4vfn7OLz/+xP2bN6X5hz9/4/G9W/zywyPamy5RWZLHYE8bxTnplOVnMtLVQUVeDrXFhbx48ogXT59wY3KCG1PTPH/2jD9evpDanl695LffXvD777/x6OF9aYnFxChdjdXkJ0eRExNETWYMo/VF1GVEk+7rSJSTKZEOxsRIhCS725Du60RepA/R7vZEudsQ4GBMRpg7DXkJlKeGEOFuQYy3FQEiA/wcdQiSGBDgpIOfoxZNVbm4W57FzfQEflZK2OsoYKO5H6HKXszV5NE4tAn1I5s5sWeFdBtxfi9OZqcRmZ/CXG8/xjq7MTeU5+zRVVgbH0H3/C7kdy7ioNw37Ny8GEX5dYQFOGFioISi3BoMNA5hoq2Iifpe/J3O4+ekQqBImRhXDeLdtUjx0SfZW48IkRre5ifwEZ4k2F4Fb+FpQh0uEOOiS7CjBsnepkQ46xLvbkxqgAVe5ufwtlIlwF4DR/2j2OsexstaSnB3tVJBIjyHrdEplBQ3sHPT5yjuXcXh/WtQ2PMNJxTXYK0nj9hUEWeLIziaHMDWcD+2hvuxMzqAo+khRGZHsDbYj5nOPow196BzbivnT6zl/Kl16Kpsw1h9B/aCgzgYKf7P5sL4IFaC/diZKmJpKP9aNEjFg6XRfqyMFbA02oeFQE76XF8OS0N5LA3lMdXZjcGFbQg0tiPU24uloTwWBvuwMNiHub4cpjq7MVT/7j8i4t85g/0DMsvS0MAgk+MTjI2M0t7aRmV5BfW1dYyPjnF19gpTE5PMTE3LQs3XrlyVtS3dv3dHRol+cP+uDPZ2ZXaGmelJxsdG6Ovt5lJNFVmZF0lOSiA1JYmCnEzaGusY6O7gwe0bfP/oPg9u3+DFT9/z87PHPLp7izvXr3BjVtrpf+f6Fa5fnmL0Ne23saEOK0tzjAQGRISHEhMdSWxMFPl5ORQXFZBxMY38vBz6ertlYe+pyXEpYbe8gs72Lgb7R6iurKGpoZmpqSlmZ2e5fv0qo6PDFJeWkJKWSmRUDJZWdtg5OnMxq5DYhAycnDzQ1dVHKBQiEokQiRywsbHCzs4GdzcX/Px8sLezQSwWERkZSW5uLrl5BeTmFVBcXkVZubTpKjczg8y0VDJSU2SsiNzMDMqKCmmqq6Wprpa+rk5GBweYmRjn2aOHPHlwn+6ufuLSitAxd0XdyJGt+8+wdL0c+09ps0NRhbV7jvPe56t578vVvPvFt/z90xX819yl/J9PFvN/5yzhr/OW8LcPFvLhvCW889FCPpzzBe9/tIBdu+UJCY4kOjKOhLhk/Hz8iY1OIDsrHxdnT77bvod5877k43mLmf/VOuZ8tZ6PvlzLPz9bxVtzlvPXj5bw1pzlvPfpKt5fuJq35izjoy/WsGy9HF+v28PHC1fxzsdS5sQHC1fy1ieL+euHX/LufKmoeCMY5i1Zz7vzl/PRF9/yt48W8fbcpXz85Wp2KioTlpRPQ+cQ9Y0NtLY00NRYS1trIxPjw1yZnZJZjmbGxpgZG2N8cJi+ji76WjsY7uplvG+Qkb4BRvulGYc3DUz93V0M9vbQ3txEVVkpk6MjjA0NMjo4wNTYKNcuz3B9VmqXGujpltWwTowMcnlyjLGhfjpbm2htrJPZmDpbm2iuv0RNRSkVJYVcqiyjp6NVBpObHB1ienyE2alxrs5McmV6gunxEaldqaZSxpaoqSilrrqCS5Vl1NdU0tHSSO2lSrq72mhtaSA0JIDEhBhmL09y+9Y1JsaHqakuZ3xsiBvXZ7k8M8HlmQmuXpnm6pVprsxOMTU6iaONAx5u3uTnFTMxfhkrawcamruYnLlFbEIGkTHJBAaFk5mVT01VHQ11zfR29FBZWiYT7vV1l2SAuc6ONvr7epgYH6W1pYme7k66uzpoaW6ktaWJ7q4OqYCoqqCmqprO9g76enplDU19Pb10tLWTlZFJS1MzLU3NlJWUUlVRSUVZOUUFhdTX1tFQV09zfQPNrzekFWXlJCcmUV1ZRWlpKUVFRWRnZ1NaWkp5ZQVxCfHEJcRjKjRj8fJlHDxyGA09PRSPH2fV2jVs2ryObZvXcPqIHAYXTnL20HfonTuA9uk9GKsexFLzCCaqCmif+I5Te1axfdV8vl3yCbs2r0Bh52r2bFyC3PqvOLJ9BYe2LmH3yo849d1XnN+3EqHybryFykQ46RLmKA30BthqIDY8jYvxWey0j2Krewx3CxWcTE5jrXsYidkZjFX3YHD6O4zPbsdJ9xCexqdw1TuKWOMATuoKWCjv4fy+lZzasRTFDZ/x3dL3Obx5EabnDyAxOYeL8Vk8zM8RaK1OqIMGEfaaRIk0SXLRJd3TmERnAxIlAlLdpGIiw8uC6lgPWi8Gcynei0xvy3+ZLB+rfxER+a+BcqleFmT625Lpb0vK6yxAQZiYGLGhzC70Ji8R4aBLjNiQVC8L8sKcpIHqGDeygx1I8bMhyceKaFcTAmy1CHUSyCwYKUGORLlbEudtS6CjgHCJMReDHF63H1mSHy4mP1xMebwnlYneZAXZEy0xxEeogpvgNAFWF4iWGBLnakyCuylpvlZc9LEizcuCDF9rKdMiwJ5kL0sSvCxI8bMhzd+BKGdTkrxtSPG1I1JiRrKPPYletlTnp+Ml1CBSYkaMxJRQO31CbLTxE6rhKVDC2/istKHKw4x0P1uywsREupjia6dDqIsZNnpnCJIISYvwpjQtnOwYX6K9bAkSGxPgqI+fvS4eluqYqx9CZKiMh5UO0d72BDub4ysyQ6h9CrHpBcy1jhHuboW9sSrWhuewF2oS7i+huSYfS6MLGGmfwU6ojaO5Ls3VOQy1lVOUHk5hWhhlGXFIzPUwVj+DyMKQ4a5m+PMFPz97zIuff+D3Vy/59fkv/PbiJQ/vSy3Gf/72kqG+btKSo/DyseLsuT3s3P0N1jZ69HbXczE1gejwMG5fu8UfL/6kOK+E7rYufnr2lMbaaiLD/IkM88XX0xGxrQnZyVHEBnsR7utCelQI4V4uFCTF8uTqNPemJ7g9McrPD+7AHy/g95e8+uVHfvv1R17+8gOvfvuFmzeuMNTfRVdzLeW5qSQGe5AY6EJRQhAVyaHkhHkQ72FNlLOQWGdL4txtSPMRkRnsSnKABG8bA1KCXMiJ9iXEWUhjYRJ3x1uJ8bUlwtOcaB8rWUg6ytucGD9zWusK8XPUJNBehWgXLVwFR7HTPoD+ia0Ynd2Fivwa1A5t5Niu5age2oCh6h6s9A5hb3ockfkJHM2PYmeqiLHWTtSV1qF6ci2Kckv5buMCTh7ehJqyPPv3fMvZ4ztRPrETLRV5BBoK2Bsdxd36NC7mR3A1PUiChybxrupEOCoTaqeEr/AYLoYKeJscw8/iFL7mpxBpyxNqr0qytzG5ITb4WykT5aRDur8QXwtlAu0vECLSxEHvECKDI/jYXcBZeAZXq3N42KohsTyH0qF1bFj1Ifu2L+H4gbUoHduKkY4iDkaKiE0VMVHfhvGFrbjbnMJXdA5744NY6e9DbH4MK315THX2INSTw0hjNxpKG1E/sxEDtR0I1HZItxnGh7HQV8DG+CDWRgewMJDH1uwQFoL9mBvKYyGQx8JEASuzg1gLFbE0PYCFiQLmhnuxNtmPtcl+zA33Yqa/G6HBHoQGezDR3Yml0T7ZczP93Zjo7kSg9R8R8W+dWzduMjw4RH9vn6xKdXR4RNa+1NHWzo1r17l/956sd/4No+HWDWlg+tbN69y9c4tHD+/z8ME92bM7t28yMz3J1OQ4E+OjDA700dhQR0F+LtlZGdLDfVc792/f4M71K9y7dZ2Hd27y5MFdePWCZ4/u8+TePW5evcL06KgUBNbXJwV/5eQQHx1FSFAw58+f5+TJk6irq6GloYmTyAF/Px9MjAXY2Vrj7+dDQ30tTx4/5OeffuD2rRuydqgrl6/y+OET7ty6yw/PfuTZs2dcv36dhw/vc+3aFVpaWggODcHHxw//gBBSUjMpKCzDzc0PHV0BQqGQwAA/oiLD8fH2xN3NBW8vNwL8fQkLDSYqMpyw0GDi4uLIysoiP7+QsvJKqmtqKS2roKyklJyMiyTFxRIbGUF0eBhxUZFkX0ynsrSErrZWutpaZXaasaFB2UG2rbULNV0LDirpYmTrhcIpbeYs3sii1buZs2wzc5Zt5u/zV/D2Z6t49/PVvL1wJX+bv5z/mrOE/ztnCX+bu4T35i3h7+9/ypyFy3nvky94/+OFnDuvTVR0AkGB4USEx5CclE5ebhEhwREcOXySTxd8ydx5C1m05Fve+Wgxf/1gMX/9aAlvz1vBuwtW8u6ClcxdsonFa/fwwedr+PsnS5m7eAMbdh9n485jzFu0nrc+XMSHn37DW58slsHm3lvwNe9/9g0ffbGSf366nL9//CULlq1n8bfbmLtoJR8tXM77C5Ygd1iJ5OwS6lq7aW5upKO9iYb6Ggb6uxkfG2J8TCoghvp6mRoZkf7tDAzQ295Od2s7Qz09TPQPMdLXR19XJ4O9PfR1ddLT0S4Tat3tbRTl5TI+PCSzOE2NjXJ1Zprrs5e5OjPNzMQ4U2PDDPf3MDbUz9WZSS5PjtHb2UZrY51s+1BXXUFpYR7ZF1NJT04gJyONmopSutqaGejpZLi/h/HhAVkF7LXLU1yeHGNiZJC66gpqKkppuFRFV1szvZ1tdLe3MNzfw7XLUwz0dzN7eZIb12dJT0vCz9eTutoqpiZHuXnjCnW1VQz0dzMy3M/lmQmePX3Ivbs3GRrspa+3k8GeAfy9/DAzEdLa3EFnRy9qF7Spq2/h8uVblJfX4ebuw0HFY4gcnblUXU9TQzODPQN0trbRUF8ra2Z6Ix46O9poa22ms6ONK7MzFBcV0NHeytUrl6mprpRlNBrqayktLpEGpHNyaaxvYHx0jJKiYqIjo6gsr6CtpZWcrGziY+Noamikt7uHwvwCCvLyqSgrp7u9g+L8AkqLS+jr6SUnK5uWpmZ6eqSNarW1tWRlZdHS0kJFVSVxcXHY2tux/4ACZ1VV0BMYoaGjz569+9i1awfffrMU1dOHEVsZYW+iierRnegqyWOnr4TE5BwWaooYnNqJzrFtKCusZ9f6JexYv4zt6xezc90i5Lcs5/D2lRzaugT5NQvY+tXbbP3qbU7vXIar8WkSPEwIc9LF20IVbwtVfG2kla66p75D9dA6DJR3oX5iM0d3LuHk3q85ve8bju1czKldS9FQXIf+ia3oH9uM/pFNGJ3YhuDkNo5uWojihs9QU1iD8ZlduJupECY2xMdKHW/LC3iZq+BlrkKgzQXCHTSJctIh1lmXeFdDIuy1CbfTIlqkR6zYgFQ3U6pi3GnPDKUu0YcMLwsuepqT5i4NYL+ZFA8zUj2FMnBchp8N+aFOZPrbEu9iLGtgyvCzIeH1TX92oD15ISIu+lqTFWBHWYw7pbHuFEY6kxPiRFaQI6n+tiR4WRDnISTO3YJoFzNi3M0JtNcj1sMKHyttQp2M8bPRJdJFSE16EBkB9qT72ZIXJiE3VExloje1aUHkhDiS6GFGiJ0W/pZqRIkNSPYyJ9nLnFQfS7KC7GXE7awAO7IDpQIiXGxIpLMRid6WpPk7ECYSEO9hSYqvHWEiYxK9bEn1c6QoJQpbjeME2ekR62xGuIMhkU6GhNtLCcweAiWCrNSJcRaQ4m1BYYw7kS7GuJmeI0RihNhIhTA3S3wdjAhwMiHBX0RSoJgwVyGBjgJCnY2J8bJEqH4Eb1tp/auPvYAoLzvyEkNwtdbFWu8Uake/IynYCRcrbWyNVQjxsCYyQEyYv4jinFgcLLXxcBLSUJXF9eluooKdEVlq4S0xxc3agCAXG1ysjKgtyWZ2tI/66lKuzIzz52+/An/w04/fA3/w/IfvefHzD7z8+QeqSguJifClrDSRc+d2oaN9lJrqTDLSo3F2siEyNISUhETSElOJj4rj159+pry4AIV9Owj2d6O2Ko/IYFfS44Moz00i0NUGJzMd/MXWBDpZU5IUw6OKzUcOAAAgAElEQVSZUfj+Mc/v3uDl47vw60/w8mf+fPmc31/+zM8/PObn75/w4qfvuXttmrrSHBKC3InxcSAjwoOiBH8ywly5GOpGRrAr6YHOJHo7EutqQ4KHPen+zvjbGxEiFhLsZEb/pXzifRzIDPegMNGf1BAJQWIBMT4WeNlqYGdwDA9bNXxFWlwqy0BsehqJ4AhBducQ6RzAWkMOnWMbMFPdi/6pbVhoKmCmvh9D1T1onNyC/rlduNurER9ija9EGz3VHeic28rpw8s5pfg1qqc3I7fjK3ZvW4Tm+f2oKe/D3kKdyCARQoNTGGko4marhsj0FM7mp/G0USLa+QIxkvMEWZ8k1E6JYLvTeAuP4i08iouhAr7mJxHpyhMt0SRSokGcix6RYi3Sfc1wNz6Ot+UZQp00CJfoIDY8iqvJSUKctPCyOY+foyYulsp4OGqgrrydHZvmo7B7KUf2r+TEwXUINOQx09iFyPQgRmpb0D27ARerE3g5KONgcgiJ9UkchccR6spjqi2HtUARS4MDGF7YiYHaDsz19qOltF4KgdOTw1hrF2a6ezHV2YNAaydCg32YG8ojNNgnHcF+LI0UMDdSwMxQHhN9OdlGR2ggh7HOLoQGctibK2JjqoCxzg4sBHIy8WCqt0tmifqPiPg3zsO7d5idmuTy5AS3r19jdmpSVl/5BsB169pVHty5LWtKevrwAY/u3ZU2JP0vHsTtWze4fesGd+/c4vatG1y7Osvs5Wn6eruZnppgbHSYnu5OigrzCfD3JT0tRXobOjnKzMS4NBB97y5Pnzzi5++f8fznH3l49x6jwyPUVFRSU1XN1ZnL3LtzF18PH0QOTujo6iO//wCLlyxjx66d6OsboqysjIqKCmFhYVRXV1NVVUVnRxsP7t/ll+c/MTU5/tpS0sGdW7d5eP8Bjx8+4v7dezJxdOPada7OXqGqopKkpCQS4uIpLCwmKysHFxc3BAJjzMzM8fLwJDQ4hKSERClBNzGJuNhoYqNjiIuJJT01jayMTHKyssnJyqYgL5+ysjKqqqqorKykqqqG4sIisjOzSEpIJCggEB8vbxLi4qksr6CrrZWhvl6629vo6WjnxpVZbl+/RltjHcmJKTiIvVDWMGHtdwos+XYHC1ds44tVO/hqvRwfLd7AB19t5O3PVvPXuSv4y/tf8u7CVbzz2Ur+8vY8PvhiFW99spi35y7mrx9+zn//81Pkj51D5BGIuZ0zYlc/4pMyyMkvIzMrn4zMPA4qHuW8mibnVTXYsHknH3/6Le/N/5Z5i7fwl7c+5W8fLuHT5Vv4ctUO9CycWbP9MFvllfj4y7V8vVGejz5fy9tzvuaLb3bx9pyvX4erl/HPT5fzzjzp1x98LhULb330GYtWbmT/sTN8OP8LPluynFPKqjiIJVxqqKehqZ6WZmnOYHSwj8nRIRnobWSgV1aD+uamf7i/57VdqYOhHmmY+o146Gprpb25ib6uTi5PTtDf3UVmWirtzU3cuXGd0cEBRgb6uTozLRMTMxPjDPX1cmV6isnREUYG+pmdmmRsaJDm+joaay/RVFcro46XFxeRmZZKgI83Lk4iKkqK6WxtYnp8hPqaSlnN65sMRFpSPKGBflSUFNLZ2kRfVztTY8OyrMTVmUnGRodpaWmiv7+XmpoqtLQ08Pb2ZHx8lIcP79PW1sL0tJQfMjY2Qk9PF6Ojw2RnZ+Lv78vQwCA1VdUkJyYxOjyGkaExTk4Srl+/SXNzK2FhEdjZOVBf38jI0ChdHd2ynFRDXT31dZdoaqyntaVJxl55s3Foa22moryUjvZWRoYHZZmJ9rYWRkeGuH7tCrU1lyjML+BSdQ09Xd0y4nRXRycdbe20tbRSXVlFWUkpxYVF9Pf2cTEtncyLGVLeRX2trBGqu6uD9rYWGhvqaGlupLeni0s1VbS2NFFdVUFFRRlNjfUcOnSQEyeOYWRkhIW1AypqOpw4eZY1qzewcf0GDu2XI9jTnaKLSbhYClA9tBPtE3IIVQ5jdHovRkq7EZzYgdEZOTROyXFg+7fsXLeYQ7tWc+bgVo7tWs2+jYvYt/5zFLcsZufKTziy5SssLuzHx/I8rsZKiPSOSenUwjO4WCpja3gUzVNbOCW/giN7l3Jg2xd8t/pjdq6by/Y1c9mzbgFbvv6ANV++zaHty9A8uQMl+W85vu0rjm5aiJr8KiT6x4iS6BPtakSYkx7hYn3Cxfr4WJ4n0E5T9jxUpEuchymJvhZkhzmS4ieF4cVIDCgMc6ItI4T6JF/y/G256CEkxcWYZGcj2bYi2d2UFC8hGf7WZAXakh8mIivQlgQ3Y5I8TMkPE1EUKSEzwIZkTzPiXAREOOoQ72pEhr+1jIqdH+pEQYQLGQH2ZAeJKQh3IydYQmaAiBQvG8LsBYTaGZLq50iav4gYVyuiXSwJcTBGYqCC5fmjxDqbUxLtRV6oC7khztQkB5HsZYmP2QXSfG2IczXF0+QcLganCXfUJ83XimQv89fbAWuSfCxI8bPiYpAdaQE2hDkZ4G6mgq+1BrEeQiJdTIl0MSVMbPTaWmVOoo8dcZ7WhIiMMFGWJ9Beh4tBDsS6mxFkr/M6lG1CoLU6niZnCbXX5qK/DZmBdiR6mBHnakyQrTo2GgdJCXIkSGyMj50eEa7mxHhaE+xkjL+jISHOpkR7WeNurUWIizke1rqEuJgT4+9IYogLBqqH0FVWQO34LlytdQh2s0BsqYmdiSoWhsrYmJwnNswFgfYJ4iI8+P3X28AT0hL9sLZQR2Svh7WBMoEu5mTFB2IhUMPbxRY/LzFtzXWyeld4BX++4tWLn/jz5U+8/PExj2/NEhXkTlyEBAcrFTycBZw5sZMLqoepqy5gqL+DX39+xvVrl3lw/xYFuemYGmkhv2cj1aUXCQ1wQGyrQ1VRArlpwUT5OeJsqY2rUAcXM13Sgrx5dfcGvHgOTx/Cqxf88vgh/PmKn358yr0Hd/n++6f8+fwFf/zwE711VQw3VpAR7Iq/jSYJPubkRknIjHSlMiOcjEgvYr1FZEf4kxnsTaqXtJEpXGxJvKcjST4i2gpTudZ1iZ6yDEri/KStW27mhIj08bRQQWJ6GomZEi6WytRXZOFmrYyvjSoBdmq4GB/DSlMOs/PbMVDejJHqNuwFB7HRP4C90VEMVXejfXYXxekhRPrYoXXmAFaGZzmyfyX793yF0vF1KB1fz54dX3Ds0Bo0zu/hqOJafDyMMROcJjzAAXsLdXTUFPESmxDh70hTWQpZ4Y6EO10g0FYZf2slJAYHcDc5RLD9WXwtT+AiOIDE6ABewuMEi1SJctYk2PE8vhZncBOexMfuPP5OGiT4mGJ+fg9upqcIddLC31EdHwc1xNZnEBod4ezpjWzfOp91q95j5+b5KB1ejf657dgLDmInUMDe6ACG57fhansWbZWt+Llq42hxConNWWxNj2FucBBzAwUs9BUw19uPlb48toIDWOrJYaIjbVISaGzHWGvn/6dRaQcCjR0Yae7EWHsvQl15LAUHsTY+go3REWyMjqGnugsrw0OYaEnFiJ2pInoXNr+2O0k3ElZmB9HT/A6hYD96Gtv/IyL+nfMGsjU1Nsro4ABXpqdkoeU7N67z7NFDnj16yPePH/Hj0yeyxqTH9+/9i4h4+OCeTDy8ERBvhENfbzc93Z20t7XQ3NRAdlYGHu6uuLpIKCzIISszjYryUqYmx/8niH33Ho8ePOTGteu0tbSSkZ5JYX4R9bUNdHf2kJp8keysfKKi41FV12LT5q1s37GL00pnsXcQUVhYyNjYGLOzs0xNSanWd27f5O6dWwwO9NHe3MDoYB9PHz/h+6fPePr4CQ/vP+D+3XvcuXVbRvatrqwiOTGJqIhIWXjT29MLZ7EEHy9v/H39iAyPIDU5hezMLLIyMklPTSPlNUX3f4uI3OwcigoKqa6sor62TmrJaGiiqkrq9868mEFURCTBgUEkJSRSUVZOfU01HS3NDPX1ypqrJkdHKC3IJS4mFm+/UEytJcgfOsvyNTuYv3QDn3y1ngXLtzJ/xTYWrtrN+4s28N7CtfzXx0v4x9zlvD1/GX95ez7/mLOEeUvW8pd35vHWJ4t465NFfLZsPUeVtRBYihC5+REWlUxIZDw5+SVExyUjNLcmJjaRpMQ0PLyD2C6nxN8+XMb7n67h3Xnf8NYnUsL0u/OXs27nYT7/ZitrdxxizfbDHDlnyOcrtvPxFxv424df88Fna6VB7AXLeHf+ct76ZBFvz13MPz9byvsLlvD2J58z98vlnFXXYt3mbRw4fITE5CQyMlNpbqmnp7tNRoyeHB3i8uQYw/09DPR0MtTXTU9Hq+zWfmJkUEZ/Hh3sY2JkkImRQRlMrq+rk46WZrraWhkbGqSjpZnUxAQuVVYwMzHOcH+f7P9jcnSEqzPTzE5NMjEyzMzEOOPDQ7Lq18uTEwz29tDd3kZBTjYFOdmMDQ3KAtn93V0kx8chsrMlKz2FhktVdLQ0yjYXDZequFRZRkZqEhmpSXS2Nsk+78zEKBMjg0yODnH3zg16ujtJTIzH1tYaodAUd3dXmpoauHPnFteuXSE9PZWqqgpevPiFsbERqqoqiIgIo6yshIGBPhLi4slIv0h5aRlNDY1oa2oRHRnFtStXGRoYxOB1Y1lfTy/Dg0O0NrfIWA6N9dKa5tpL1TIORHNTA81NUn7M8NAAl2qqaKivlQmL/2156mhvpaujU2pLamxibGSU5MQkdLV1iIuJZWZqmoz0i+Tn5pGbnUNbS6us7OENqbu9rYWW5kbaWpvp6e6kt6eLjvZWmYh50xj1xt5YUlyIqooyZqbG+Pv74+ziyQVNA1RVtTmkeJzdO+XYtGYdxjpaRAf44O1oiaribs7s28LZfRs5vvVrlL77f9l7r+AozARtt+qc89fuznjs8Xg8YxscsE2yDRiTTI5CQkIBUEQ5q1tSt9Q5Keecc84R5ZwjUQEkcjZgDAYDxnHicy4Evbv1387lXHzVKpXUUnVJVd/bb3hWYrVtBUf3rsXRdDsHtq9ix9ol7NmwFKOtn7J/8woMNn6E4ZdL2bP2XQw3fojV3lV4mG/B02IrTsZf4GT8BZ6HNqMWmKPzt0Dta4bCxwSFjyn+zvs4tHcl65b+li2r/8QXy15l1/r3MN39KYZblmO6axVOR3biZbOHwzuW4W66AY2bMbGSo6SqXEhRu+rZBxlBXiQqnEnReJIZIiRV60V2mB+VKRpqsoJgbhncf5P2oihackPpLopmqDyRjqxQKiJE1MdIqYmRLJxYKRUxgRRH+lMcLaIiQUpNkoKGNA21yUqKIvzIDxVQFhNAVYKMijgJRRF+ZOs8SZI6kKZ0ITfYmxS5E1G+liRJHCmNkVIZr6YlO4qW7CiqEjRUxqspj1WTEyQixt+JNKUPxZFK6lMjqE0OIyHQA/lRc1ROh8jS+lEZr6UkSkFh+MJzpau8CfY4QpzYieKoQJLlrsQFOJCp9aYoUkRhhP+CiEhSUJ2qpjpdQ1WamsLYABKVbkSKj5KodCMvUkx2mIj0ICFxMlcixQ4kKr3Ii5RSEq+mKFZJUXIYCndzkpRu+h5HssqdkugAUhQuJEodyQ7ypjpRTm2ykpIoEUURfmRqXAnyXOjDKDwsUHsfIUnrTW60hIwwf5KDfEkLFREa6ESQyJ7cWBURUnfidL5EKDzJTdASInFF7mODUmhHjEaA1MsKDztDQuXuxIT4EaryJEzjQ7DSk8GeKu7eniY2SkJYsC8yqSvxcXKCApw50d/AaE8dWUmhJEZpiQpTce+rq/z1Lz/y8ME9fnj+hL/8/D1fXb8M//yVnx5/TX9LPUMdtWQmKnG03oaXizHebmbYWxkQHiwBfuaXH7/j0aO7VFcXk50Rz7GGYuQSd5SBroRrfdDInAhTe5CVpKI4I4xIpTdKTzvE9hZEiwXM9LXDX36GX3+Ev/zKDw8XVhvv3v2Kb598B8BP3z7h3OgYpUkxNGYnUBgeSEGoLwURvqQFeZAfJyc9XEK0ypfcmCDay3JoyEykIFhBaYSWggg19ZkxNOckMN5YzMmmMo5lRFIWo6IoQkKWzod0tTuJCieiJTaEBVgSGmhJmNSaKIUdkQE2xEhtCRaao3Dfi8JrH3LP3ah99xOjtiREYoHM25BwpT1ywSESQ0RU5SSSGqFFLXbniOkmLA6uxdZyE0fMv2Dfro8wMfyEw2Zr2bvzQ5yO7kTse5i0RBXORw1xOWpMbXkmp8a7mehvpKU0jliZHVovE6IkloT5maLy2IvSfQ9S520ECfYTLTEnQWlNvMKKRKUtqVoHklT2RAQcJiHIhcRgVzIjvBHZ7SBMYE6Cwp5oiQ0hAUcIllsj8DLg4MFP2LTpTTau+wOGu5fgdGQDfs47kbjvQSk0Qis6iNLvIDqpJQHeRgQp7FBLrNDJbZGLDiERGCP1MUbibbgAifPYi9x7H2L37fi6bUbougVft62IvXYurC/57CPAaw8C522IPHYjct+Lv9seAr2MUPqZIROY4uuyj3DZUWJUroTJ7QmSWCMTHMDPbSdi7z3/7U4I9xEg3I9YYICP2y5EPkb/FhH/ynP31k3u3rrJ7JnTTJ86ybf3v+bn59/rXYe//vwTPz//nudPvuP5k+/46ftn/PT9M549frRQMn1wn0ffPtC7Efe/vsvdO7e5dvWy/t3HM6dP0t3Vob9sdHa0UVZaTHJSAqUlBSTER5OakkRXZzvn589x+dIFbl6/weNvH3H96jWmTp+hu7OHro5u4mMTiAyP4lhDC2dnz3P+whUSUzOQK1R4+wjZs9cAdw8vBgYGePDgAU+ePOHx48fc+eqWXtScOrkwx3nlwhwP7n/Dg/vfcP/e19y/97X+46uXrzB1+gxdHZ1UV1ZRkJdPUUEhRQWF5GRlk5udQ2lxCempaeRm5+hFRF1NLdWVVZQWl1CYX6AXEfW1dTTWN9DW0kp/bx8jQ8OMDA3T3ztAV0c3rc0t1FbXkJeTq6fy1tfW0dvdQ293D2NDg/rVoM7WFkoK8qmqqKShqZPsohrcfGSs2rCHdz76gjeXrOGDVdvZdtCeRZ9u5TfvfMLr763hlbdX8ps/LeMP7322sJL0zjL++N4K1m41YK+pDe8u/5z/57d/5P1ln2Nh40xk7ML6k72LFwFSFTv3GGJsYkFBYSkDg6MMDB/HXxbNq3/6lN++sYJFH23ktbdW8vu3V/Cfr3+gZ0S8u3wdK9buYunqnbyxaDXvL9/Cf/5+Kf/n9x/zu7dX8so7CyXs/3jzQ/7zTx/xu0XLFoTFn5fw/oo1hMelIBRL8fHz58SpkwwO9TI+NsTMmeOMDvYxMTLI/OyUvpMwPzvFhXMzzJw+wYnxEWbPnNRTpF92EK5enOfqxXl932FuZlpfsJ6bmebE+Jh+Snd+dkbfsbh26aJeRNy8eoVrly4yPzujFxkvZ2JvXLnM7JnTnJwYp6OlmRtXLvPdwwcvytgL5fj+7i5qKkqprSzj9PFxfan66sV5xocHqK0sY2JkkBtXLnL/zi2uX77A+bPT+onXG9cXxPHs7CxpaWkEBARQU1PDjRs3mJqaoqGhgfj4eJqamvj666+5cOECtbW11NbW0tLSwtjYGDVV1YwOj/DVrduMDo8QFRHJ3NlzXLpwke7OLqIjo6irqWXu7Dn6e/vo6epmfHRM31N4yVsZHhrQk6pHR4aYGB/l5IlJfYn6pSMwM32G2ZkpJsZH6e3poruzi66OTooLi6gsr8Df1w9jowOkJqcwNDBIY30DA339tDa3cOnCRdpb2xgZGqauppbR4RHmzs1y5vRJTp86wbmzM/rltakzpzg+Oc7kxBgjw4P6WdljjfVIJQGEhQaTmZmJLigcL0EAfn4ynBzd2Lt7H6uWL8fG3JQwhQS5jwtm29dxZPcGHA5swW7fOpwMN+C473McDNbharELS8ONGG/5hN1rl7Dr8w/Yu34JRpuWYrJlBQe3LsfWcB3Opps5arSeQzs/xWzbMsy3L8d8+1Ks9n2Cl9VWpG5GSN2M8Lffi5flNmyN1mKy9WN2f76YHavexmTLMo7sWY3x5uUYb16OvfGXeFntxsN8CzIXI8J8LRecDeERogLtSFS5kKR2JVZir3cikpQLhOacMCF1GToackKozwuhsSCM+kwdlYkLF/+qOCll4f7kqNypiZFQGyul/gUjoiImkMJwX4qi/KlMlNGQptGLiNJoMbnB3mTrPMkPFVAc6U9huC85QV4kSR1IkjqQqnAmQnAYuf0+VI5GaN3MSFG4UZ2kpi5VR3mskvrUEFqyY6hK0FEZryVZ5ona+TDhPvYUhMkojlSSGxxIUYSCZJknmRpfsrR+ZGp8ydYtnFSFJ4kSV4qjAskN8SVD40WayoNkufNCP0TlRnaogJo0DbWZOsqTFaQHexEd6ECs1ImMYAGFMRLKEtXkRQaSpPIkKsCRWKkbmSEiimKVlMSryY9V0liaTbTEharUID3IriROQprW4wUjQkxdiup/iYhsnSfhwsMEOhgisNlNoPMBEtTuFCUoKYiTkxUpITtKSoLGhyiZG6mhAYSInUkNDSBC6k58kB86sROpoQGES11ICQ8kJTyQuGA/0mPkpMepyEsNwcvZnPQELT89vUVHUzG1VZmcmGhnfLSNlGQdCuFRtGJngmSeRGhFCN3tOOf8hOtX5vjlx6f84y8/63sIj+7f4e8/PeX0aB/5KXEkRSixO7SNCJ0b1hZbMNr7OaEaPxJjgzg+PsD82TNoNXJqakqYnRrn7MwYpYWpWB3ejVhog7ebGcFKD6KDfQlXeCFwOIjQ9iB+R80QWptzzaiL22dOwrPH8Le/wt//yg9Pn/DDD9/zt3/8nX/842/85ekzRpoaqUyNozIxlAyVN5VxMgrC/RaWiGKVREjdiZD7UJ2VQG9VPvXp0ZREKKmOD6YqIZia1HAKw+XUJofRnBFFfoiIVLkH8WIHUuVuZGg8yAryJFXrQrTcjjDJEcIkR4iQWREZYEWc/Chh/odReu9HIzRaOH6GRCoOIfM2wMd+K+FKe6Te5gidTSlMDSc+SIZK7EKQ0hmhpxGuDjvxcN6DvfWXcHMxxgbLsTT/ApnIEq3ckdx0HdEhfiREyshJCae2NIvECBkZ4SLCAqwJ87ckPNAKlachYodtSF12InfbTZBgP4kqK9K19sRJDhMnOUJmkBOZQU5ES61ICnEjTutErNIeP5tthHibkiC1I0J0BI2vGUEyK1wdtrFn53usX/8Hdm5bhKXZanwcdyL1NEIpNEbla4La7yAKX1N83fYiFx0iUGhGsNKeEJU9aokVCn8zlH5mqHxNkHsZ6EXEy+lWkecOxF47kfjsQyowQCoweCEk9iITGiITHEDkvheRuwGBXkYInXfjdGQTKRECqvLCSI/2IyncC63kCELXXehkFoi89iD02IVcbILIZz9KyWE8nHejlFj9W0T8K8/VixeYPnWSgZ5upk+d1IuFh1/f4++//sJffvqR50++05N8f3z2lF9//IGfvn/G99891kPdnnz3iMePHuodiRvXrzI/d5bhoQEG+nspLMijvq6G7q4OamuqaDrWQHVVBS3NDeRkp5OUGE9xUQFtrc0M9C9EG65ducrI0DDDg0N0tHXS1tKOyE+Mi5MrbS2dnD41w63b9yirqqWsvJLKqhrEARKEvv50dHTw6NEjHj58yKNHj7h18zpnZ6eZmT7D1JlT+s3+Wzdu8tWt29y5/ZX+3Lx+439N3Ha0tetJ3ccaGqmrqaWmqprqyiqKC4soLiyitLiEyvIK/efLSkopKiikoqycuppamhqP0drcoi+rDw8OvSAHt9PavBDVeJn9Tk1OISMtncL8Anq6uunq6KSvq5PJ0RHGhgapq6qkrKiQ9tYO+gdGaW4fICQimZ0Gh1i5dgfvr9jEklVbOWgn4JNNhvzh/TUsXrmZd5at55W3lvH6ouX81xvv8//+9k/81+/fQaoJR6wIZvFHn/LqG2/zx7ffZ8myz7Bz8sDsiB0fr1zD0hWr+P/+4xU+Xb2OvMIyLl2+wfXbDwmKzOS9ZZv5z99/xBuLV/HaW8t5492VvPb2Ul57+yP+6433WbzsC7YaHOKLrcas3WLCm+9+zpvvfs6ijzbyu7c+4bdvreC3b63kN39eIFm/unglr76zglfe+pjla7eQkV9OckYOMrmS/v5+Bvq7mT51nKlTE3S1NdPX1a53I86fneb82Wm9iDh9fFzPVHi5ePTyXHwBmpufneHi3Dm9GLhy4Tznpqfobm+jq62V6VMnuXrxAtcvX+Ly+Xkuzp3Tz73euHJZv+b08vtvXLnMzatXODU5wVBfLz0d7Vw+P89XN64z3N9HZ2sLp49Pcml+jvHhAWoqSjlzYkIPqbt/5xYX52Y5PjbMVzeu8vjB1zz65h7XLp3n9PFxRgZ6GRlYWDeamZpmbGyMuLgECgoKuHDhEn/7298YGBgiJyeHjo4url27xsWLl7lw4QKjo+P09fXR1tbB6OiongnTWN+AXCpDrVTxzdf3+erWbXq6uikvLePMqdOcn5unraWV7s4uTkweZ3hwiNbmFoaHBuju6qCttZnurg79zPLLRabRkSEG+nsZHhrQX/Snp07rHYTZ6RmGB4coLy2jsb4BaaCE0OAQzs7MMjk+oZ92raup5cyp09RW1zB1emFZ7dzsWS5dPM+5szPMzkxxfv4c165e5trVhdW26anTnDp5nKHBflqaj3HyxCQlxYVEhIeSEB9LVlYWSpWO4JBIYqITEQpE7Nmxk3WrVnHY2BChqwPOh43Z8flSDm5bg4PJVpxMtuBzZBdeFlvxMN+Gs9k2nC22Y2u4if2bPmbHqgVWxL51S9j7xQcc2bOaI3tWc2jXZ1js/JRDOz/FfMcnmGxeyv7177F95etY7lqO0HIbfra78Dm8Fc9DmxFY7sTXejeHtsUSNXYAACAASURBVK3E6cBGnA5s5MD6JWxf8WfMNq/A3Ww7Pkf2oPQ8hK/dXpxNN+FsvAGB5U5kLkZovMzQepsT5G1BhL81SUoXEuROxAQeJSdMQHWqmspkBRUpCkpT5BTGiskM9iIryJPCcF/KosSUR4goDfPTsyPKowMoDPclN9iboih/alKUNGUGUZOkoDw2kJIoEXkhPmSo3cjUuJMX4kNBmJDCcF+ytB6kq1xJU7oQKTyCxuUAoV7mhPlYkq72pCJeQWmMlNxg/xf0ZwlRvg4URcjIDw0kIdCDOLEbZTEaGtIiydT4o3W1JFHiTpLUQy8ikmXuFEVIqE8NoSxGQXFUIKUxUooiA0hXexLlZ02o9yEifa2ICTxKabyUihTlgguhciE60IE0nTdFsVLKEpWUJaopiJaSEexLotKDRKUXaTpfssMCyIuUUpqgIitKQWtFDrUZoZQnKsmLEFEUIyErxIfKBDkV8TLqUlTUJCkoivCjMNyXbJ0n0SJrFK4H8bc3QOJiTKzChdxoCXkxUrIiJWRFSsgIDyA1xJ8ouSexKh9SQsTEa4RoRY5oRY6oBNZ42exD5m1NmMydcLkHapEDPs5mSAS2eLtY0FSTQ09bJUU5cXS2VnHlwiky06NQyLxJjVTgYmNEQpicycE2GioLKcvPpLqsiLjoMHo6WvnnX3/hhyffwq8/8cuTh5TnZVJblEOI3Bdv54PI/a3x8ziEwM2CYJUfBTmJmJns44iFCVqNnKLCHCbH+jk3M0l/dwNWh/fi7miKItCJ5Bg5QQp3/NwP43R4D2Lnw6i9HfGxMkPsYE1GqI4zvd3cu3gBfvmJZ48f8be//YVf//oXvrl/jyd3v6IuN42ajHgKo5QkS91oSg+iPEZGVrAfmWES0kMlNBQkc6K7noG6AsoTtHrAY02SjtrkELJ1/pREyKlLDqI4TEx+kC9Z6gXyeJbWg7wQL3JC3EnWOhIlt2SgvYxgf3NCxUeIUTgQHmiFzteUELEZQeKDqH2N0IkPohObovI1IVLtiC7AlmCpMxU5MWjF7mTGaqgpiUWnPIqH8x6kIgsC/cwwO/ApJvtXIPE3Rx5whKOWW3C134tW7kxeeijpCVpGehroaS5F62dHvMadRJ07GqEFgS770PmaEupvisR5B+EiU+Lkh0lW2pAotyJVfZTcMDdyghdK4Qk6RyIVdqi8TRDZ7SBcaEGS3J6YF05EiMwaO8v1fLnhj2xc9wdM9i/D1X4rAZ4LMa1wmQ0KX1NC5TZoAi2Riw4RHeKO1M+CYKU9EToXQhR26AKPEBx4iCCRKWqB4QIPwmc/Sl8DZL77kAr3Lhy9eNiD2HM3Sn9jZEJDpD5GLzoVB/B324fYYz8ygSntNUkMteVTXxxJfqqcxAgvwtVHidQexd/bAInfQeQBC6+rWmZDgNCCUI3bv0XEv/K0NzfRVF/HsbpaJkaGuXvrJt/cvcM3d+/wl59+5Kfvn/Hk24c8/Poej765zw9Pn/Drjz/w648/8OOzpzx8sNBheEmFfvrkMY8fPeTundtcvXKJkycmGR4aoLyshM6ONrq7OsjOyqCkuJD6uhrq66qoqS6nqrKcyooyqqsqqKut5lhDI83HmqitruFYQyNVFdW0NreRkZZJSlIq52bP09c7xDcPHjM0NklHZzcDg8M0NbdSUVnNyMgI9+7d45tvvuHBgwdcunieyYkxPUfi1OQYp4+Pc/H8Ba5fvcatGze5duUqF+bPMzs9w/GJSX3kaGxklImxcYYHh+jp+m/X4KX7UFFWTklRMWUlpVRVVFJfW0d9bZ1ebLzcuu/u7KK/t28hS/5iorKro/N/7d9XVVSSnZlFanIKaSmpVJSV09bSqmd4TJ+Zor+3j8b6BlqaWmlu6aSxuYe0rGIs7T35cpcJH6/ewh/f/Ywv9x1m2Re7XsSWvlgAuX2whreXrOaPi1fy5uJlHDh4hOKSCiIiY9mz1xBDY3N27zvAJ6u+YOPmHSxbuZo//nkxr77+Jxa//zHrNm4nIjaZxuYuktLysXESsfSzHbzyxlL+87X3+d2bH/KHd5byuzc/4A+LPmb9NkMMTG3ZZXQEmS6OQFUsG7eb8+7HG3nrg3W88ueVLwrZq3j9vTW8vmQtr72/hlcXfcorby1j0dI1OHiKkGtCiYyKo6uri5Hhfi6cnWZ0oIeWxjramxuZHB3i3PRpPSH67NQpfRF5+tRx/YLSS5L0S6FxduoM56an9CyIi3PnuHn1Cpfm5xju7+NYXS2DvT1cnDunFxdzM9NcnDvH9cuXuHHlMjOnT3F26gznz87qRcjl8/OMDPRzYnyM29evcfXiBY6PjTIxMszsmdPMz85wanLhd2s9Vs/UyUlOHx+nt7ONmdMnuHbpPN/cvc39O7e4d/sGN69e4uzUKcaG+hns7WKgp5POjjbGRycoL69EpdTR3t5JeVk1JSVlBIhlREZGc+niNR4+fERjQwteXj5EhMdw4IAJhQWl3L59h9TkFI41NBITFY3A24fE+ASuX73Gzes3aGlqJioikvHRMc7PzXPy+AnGR8cYHR6hu3PBRehob6W1pYmW5mN6EfEyqjQ2OkxXZzsD/b36eNOJ4xP0dHcyONDH1JlTnJ2ZpbK8gsryCsZHx/Bwc0en0XJh/jw9Xd0MDQzS19NLQ109vd09NNY3cPrkKaZOn2F2ekE8vDxnZ6c5P3+OSxfPc/HCPPNzZ/VcmoryUtpam4mOiiA2Joqc7EzKy8sJCY0kNS2LwoJSoqJiMDM+wMa1q9m79UusDhrgZmvOznXL2b9xJSZbPsFg/YdY7PiEw7s+wXLPZ9gYrMXZbAsupts4tOszjDZ+yP4NCwJi6ydvYbD+Q7Z/9g7bP3sHg40fYbRpKbu/eJ+dqxez94v3MN/8MXZ7P0NgsQWpoxHBnocI9jmC0sUMkY0BzkYbEdkY4G2xC7NNy9m/5n2sd65BcHgPEseDSF3MObJnNTtXv4PhhiUc2vkph3auxHbvajzMt6B0NSbM15J0jRuZOg9SVS4URgqpSpJTFOVPWZKM/NgAssIEpGrcydR6LhSjI0QUh/tTEiGiJEJEaaSY4nB/cnTeZKo9KIxYmGetT1XrHYjcYG/yQnzI1nmSoXYjXeVKts5TH3PKULuRInciUniEMG8LkqQOxIiOkiRzIUu3UErODfGlIl5Bts4X2dEDyI6akKb0oSRKQXGknNJoNfmhUuID3AnzPkqqwpskqQe5wWIy1ELCfWzI0gppyoygLiWYwggx5XFyKuIV5IX6kSBxIEJoSZSfNXFSB0riJJQlySmIEZOq8yBV60VBdCCVKRoqUzQUxynIj1ogF6fpBCSrfUhW+5AR7E9OeCC5EQGk6QQcK06jqzafhuwIKlM05IT5kR8ppjxOSnGUmLJYCeVx0gUX58XrkSR3JOzFMpfcxYRQX2tiFS7Eq9xI1HiREiQgVOyojzVlx8jQ+TkQo/RG7mlFos6PSLkbsWoPEnQCFAJrNP4OxAX7oRQ54u9hhY/LEYLkPlhb7EMZ6ElGSiRapR/+AhcyU2NwtTEhTOlPXIic8b5Wrp2foqu5jrTEWBxtLYkJD+HXH57x7Z1bPLp7m+8f3CUpMoSy7HRGu5uY7K1D4GqGn/thRN42yEUepCVFctjciLjoMGJjImg6Vgv//IVn390jNlKN1SEDokICyUwORhnghMTXDq3EHZWfEwofR+QeR5G42hGnCiRZp6IgMY7epkZ+efqYn59/z9///ld+/vUnfv7pey6emSRRE0BmcCAx/k4kiJzoyImiKl5NusqXFJ2I6sxYTnYfY26kg+7KDIpjA8kJciNT7USm2oPqBA2lUTLKo6QUhYpIDXSkQOdDVXQgeRpPcrTu5AR5kBPiTkawKwkqWwbaylD5GCL3MCZcYku41JogkTlhkkOESi3QiQ8SHGhGoMcePI9uwc/VAF9nQ0Tu5uQmaQkKdCc5XEJJTihBiqN4Ou1G7GOC1M8cZ7vNOFhvRBlwBCebrXg47sXPw5QIrRd5acFkJ+moL0tHKXImJTyQrGgpMSp35F7mhIitSNA5oxUexPngZ8TJLQkXmRItNiUryJ7iKC/yw9zI0TmRHeJCvNaBSLktAQ67kbsYECO2Ik3tTILCniiFHaFyG6wPrWXT+jfYsfUd7CzXI/Lcj9rXjCDxYUJk1gR4GxMb4kZkkCu5aXIKs7SEalxQSa0J0zgRJLNBG3BYLyI0QiM03vtR+exD7W+IUmSIws8ImXD//5hk3Ueg9z7U4oP4u+9C5L4XbYAFKn9TAjwNCJVbUZQu49RwJX0tObTVJpGbJic3TUZZfhAROmdEAhM0clsk/haoJLaoZPYkRAeQGCP9t4j4V564qEgKc3NoazrG6OAAczPTfHv/a3754fmCdfj0iZ7V8JIi/csPz/n5+ff88HSBBv39syf88PwZz79/yvPvn/L9syc8+vYBd+/cZn7uLCeOTzDQ38vZ2WlOnzpBQX4uiQlxFOTnUlKcT2NDDe1tLTTU11JeVkJxUQEFeflkZWSSm51DR1s7XR3d9HT1UldTT2Z6Fj1d/eTlFnHp8nUuXbvJxOQJjjW1cKyphc6uHsbGxpifn+fWrVtcu3aNyYkxWluaaGttpquznY6WYwtzmz29jI2McmLyOJPjE4yNjDI6PKK/vIwMDTM5PsHxiUmGB4fobO+gsb5B7zZUlldQXFhEbnYOudk5FBcWUV1ZRWN9A02Nx/QRppdioa+nl8H+Afp7+xYchp5ehgeHGB0eYaCvn2MNjeTn5pEYn0BkeATxsXGUlZTS2txCX08v46NjDA4O0tLUSn19I/19I7S29lJcVoujq5D1Ww34+LNN/Pn9z9hhaM3aLQf0/IV3l6/jvWXrWPTRahZ/uJp1m3aRn1dMXU0tJUXFpKWlERwcip+fCB9vP2ztHFn5yRrefOtd3nn3Qzbv2MPqdZs5YuuEq5cf7y/7nA9XbGTRh1+waMlaFn30Oe99/DmLl67mT+8u5/dvf8ABi6OExqWzy/AQbkI52/ZYsMPAisUffsF/vPoBr/x5Jb/58ye8umg1b364gTc/3sTrH6zj1UWfLbgS7yzjnQ9XsWe/OVnZ+YyMLJSfT46PUFdZSlVpETUVpXo3Yub0if8VZ5ocHWJydIjTx8f1K0ovBcSl+bOcm57Si4iXYLmrFy8we+Y0XW2tlBTkU1dVqSdavxQAL6NLLxez5mdn/hekbm5mmtHBAW5fv8bTR98yPzvD6OAAJ8bHODU5wZUL53lw7y5TJycZ6Olk6uSkvgz+cu715czr6ePjTI4OMdTXTWdrEwM9nYwO9tHZ0cbJ46fo6R4gKTGN5KR09u4xxPiAGQb7DuDt5UtVZR1z5y6SmJCK4X4TgoPCEfj4k5SYRnZWPiYHjKmurKKlqZmBvn7Oz81z68ZNrl6+QmN9AyVFxZw6cZLjE5OcPnmKyfEJBvr69X/bzU2NdHW2MzjQx/DQAIMDfQwO9OkdiY72VoaHBpg7N8vlSxcYHxuhsaGOzo42ZmemuHLpMi1NzYyPjjF/bg5/Xz9qq2v45uv71FbXcG72LKdPnmJoYJD+3j7GRkY5c+o0J4+fYHJ8YQ1q7twsF87PcX7+HBfOz3H50gWuXrnElcsXmZk+w+BAH8ca62lrbSYpMZ7MjDTycrMX+k0xcSQmpVBYWExpaSmerk58ueFz1q9ZySHjPXjYH+bAznVYG23F7sAWDm77DPMdn2GyZRkHvvwY632f42K2Bc8jO3E134qjySZsDddhvuMz9q1bwo5Vi9j66SJ2ff4B+zevYNe6D9mw4i22rn4Psx2rcTBcj4vxBtwObsLt4CZcDmzC1fhLPM224W2xA1fjL3E/uAUHgw3Y7Pocqx2rMVn/MeYbluFsvBl74y3sW/8x2z5bzP4NH7Fn7fus//BVtq58E6tdn+JnvZNA+32ECw+TKHMgSW5PVpA7BWE+ZGhdSdG6Ea9yIUHpTLLGjawQHwrC/cgLFpCl8aQqXr7AgYgKoOh/iIi8UOECzC02kPxQAWlKF1IVzmTrPMkN9iZT406S1IFkmSO5wd5kaT1IljkSJ7YlzNuCMG8LEiX2RPlZEyG0Ji7AgQyNF6UxUpqzw6mMVxMptCNN6aMXCukqAdk6Mckyb9JVvtQkhZIs8yRR4k5OkIgMtZAIgS2pCk8a0kJpyY4iXe1JdtACRK4gXESGxoNEqSMpCheyQwXUpmupSlNTkiDVE37Lk1RUpWqpTNHQlBdNXWYY5UkaCqKlpAf5kaj0IkUjICtUTKTYgbzIQBKVHox0NlCaoKIiWUtmsID8SDG5IQLS1e7khggoilyIMpVGiymNFpOl8yJB7kS4vy1BPkcIFlgS4m9DeMBRYhVupAQJiFV6khrij1ZoS0ZkIBK3w8SqfFD52BKt9EDja43Wz4ZgsQNKHytCpW4L/QhvO2S+DiSEyQmSCwlR+FNblseda/OcGBvgrz895d6tK7TVllCem8Lp0R5SokM4NTbA/NRxvJ0dOHvmBI/v3eH81ClOjQ7R39pMb0sDabERHCsv5sdvv+LOxZMES9yI0PjiaGWEKtCb8GA5zY01fHXzCqkpCdy6eZXnT78lOSESM+PdJMYGUVOWhcDdComvPUL3Iyj8nRB72SBwPITIxQaVwI3smFDqC3KJUspor6uBv/4C//wb//zn33n6/RPgr9yaO0VDXgK95enkBfuTJnOjPimIuoRQKuOCGagtYbKtgeGmSurzEyiMl5EfJSQ7yIkUmTWZGnfKY2Tk6YTkBwsoDBKQEmBPltyFXJUrBUGe5L1gq2RpFxaOktVHGeooRycwQep+gHDZUcIltigFB1EKjVEIDJF67UMmNEQnMcfDbjMBngcI8DiIu+0eCtOCaCpPJz7EnyitG1qZLQHexng67cbfwwBl4CFUYgsE7ntxsvoSN/udHLXYhIeDAT6OBwhVeVKWFUWkyofMWBWpUVIi1Z6EK1yI07gTIrZC7LKXQJc9JKhsCfM/SIzInPxwFypiheSHuJKjc6Io0ouUYBfiNI74v+hDJMvsSVc5Ey8/SqzSniCJJUdMV7Flw5sc2PcxXi67UPgvCIgwqTXaAEuELgZIfM1RBliTlSwjL11FXIQAtdSOIIUDarElCl9ztH6m6PxM0PoYovXeh064//8SES+jTHJfI1QiE4KkFguLTW57UPodROpjhI/jdrQBFhSmSSnPDSIuxIuESB9C1Y6kJ4ipLYsiItgVmcgSncIBseAQOqUrYTofyoviyc+M/LeI+FeeYI2atKREBnq6mZuZZm5mmkff3Ie//43nT77ju4cP9FGmZ48f8cPTJ/z47KmeJP3D82f89ONzfvzhe72I+OH5M54+eczDB/c5Ozutv1Ccnz/H3LlZ6mqr0WpUBOk0lJUW0tiwEHPq7uqgvq6GwoI8MtMzyEhLJz42jp6ubsZGxmmoayQjLRN7Owd8vHzxFYopLCqjub2LtvZOikvKKCwqobmljaGhIYaHhxkYGGBgYIDmpkYqykuprqqgtqaKuqpymhtqaairp/lYE63NLbQ2t9DR1k5PVzc9Xd3/l3vQ39tHW0urvvdQU1W9sMaUm0dWRiYZaelkZ2ZRVFBIZXkFtdU1CxetY036KFTzsaYXoqiTzvYOuju7GBoYZGJsnNHhETra2iktLiEpIZnQ4DBCQ8NJTU0nNzef0tJyjh1rpqm5lWONrbS3ddPXO0RtXRNllQ04ugpZtmoT7y1by7tLv8DwkCNufiq+2GbEoqVreXvJat764FN+8/oiXvn9IjZv20tdTS0tDbW0NDbQ09FOfnYOwbogkhNTiI6OxdLKjvc/XI6hsTk2Dm4Ym9ngJghEFRLDtr2m/O6NJfzhrWVs3maCtYMPpoccOGBhi9lhez7ftJ21G3aQkJ5PoDyYw3buvP/RGj7fuI8Pl65n0ZK1vPbnT/jNm8t55e3PeOODdfzxoy957b21vLJoNa8tXsXvF3/Ga28v5aNP1hMcFk1FWSUnJ8YZ7OmkuqyIypJCqstL6Olo5dTkmB7+9hLUNjLQy1Bftx7wdm76tF5MLCwdLUSa/qeIuHDuLMfHRqmvrqIgJ5vy4iLOn53l7q2bXL14QV+Q/p/Tr3Mz08yeOc2l+Tkun59n5vQpTk1OcHxsVN+BODc9ReuxRjJSkunr6nwRhTrO1MlJ/UrTw6/v8O39u3x146qehj062Mdgbxddbc0cq6umv7uD08cXIkMTYyeoKK9FKBDjYO+Kv5+E3JwisrMKiI9LobiogpTkTPYbmLB40RKcnTwoLakiJTkTSaCSLV9upqigkKGBQc7OzHL3qztcv3qN83PzNB9rYu7sOa5duar/v2hvbaO3u4eOtnbqa+v07mJ/Xw+DA30MDfYz0N9Lb08XPd2detdhdmZKv9TW3tZCZ0cbZ06f5PrVa/T19OoFvFat4ezMLFcvXyE1OYWRoWGOT0zS39vH6PAI8+fmuHzxkv5rzs5Oc+nieW5cv8qN61e5eeMat2/d4Mb1q1y+dIGpM6cYHxthcKCP7q4OSkuKKC8rIS83m+ysDJKTk0lPTycvL4+yshI8XBzZtnm9XkRYm+7DcPtanK0NETia4mC+A0ezrVjtX8ehPatwNNmEm+mXeB7ZjsBmNwLbfbgf3oHN/vWYbFuJ0Zcr2L95Jfs3r2TPxmXsXPcRO9ctZf+WzzDf8wUWO1dxZPcqLHZ8wt6177Lhw9fZ8OHrGH6xBLt967DcuVr/aLVrDfYGmzBev4ytH/+J3avfx2zHGvZuXMbejcsw+nIFO1a/x7oPf8/OVW9jtXcV9oZrsNn9CR4H1yNz2IfO7QDRfodIlR8lWWZPosqZeJULSVp3ssIEFMSIKY4NXDhRYiriZQtQtqiFadSCcD9ygn30l+LCcF99PCdV4UyG2o2CMKG+QJ0QeJQMtRtpShcSJfZ6IREhOEysyIbiKDE5wT767kBpjJTyODm5wf6E+9jQkh1FWYyCdJWAnCCRvnAdJ3YhIdCNDLWQNKUPOUEi8kICSJF7kK7ypjxWSWN6GCkKNxIkTqQq3V8ICT+ydF4UhPtRk6ahJT+C6nQNxfESShJeRpiUlCepqEhWcyw3isacSBpzIqnNCKUwRkGKRkCi0otUrZAElTeFcSqywgPJCJeRqPQgO0xEVqjvQpFd40m8zJkMjYe+0F0aE0hpTCA5wT6k6zxJUrsSr3AiRmpPpPgoESI7vYgoTdaQHuZPrNKTRK0AtY81iVoBqWEi4rU+BPvbofS2IDTQgeQQP/IStcRoBAidLNBK3NEEeFBTkkljRSFX56c5PT7I02/u8fibu0yODNDRUElbXTlpsWE0lBdw6/IcLXUVXJ2fhn/8Ar/8REyQlthgHVnx0WTERlJTmMud8+fgp6fcmJ0gUiVkqKOWuDAFgUIX5IE+jA33UVacx+FDpkyMD3Pnq+sMD3dTWZZLanI4MREqrA/vJ9DXESdbY5xtjLE/ZIC34xGiVGISghUkh6nJjY9B7OHCQFsLD+/d5i8/PeeXX3/g9p1bPH/+LRdPDzDZVsb8QD3VCSrydEIqohX0F6VzpqWGH29f4eu5KZqLswmXuBMldSRF50Sy6ghpaisKQ30ojw4kQ+ZCrtqTyogAioJ8KNB6kS6xJ1flSrbKiQyVI+kqR1LVR0lU2jLSWUW01Aqt72FidR5EK12QeB3Ez9UAP9e9iD32I/czQSkyxctxB54OOxE470fgZESIzIXCtBBE7uakRPkRLLNDJjBF6LoPofNuguXWRKiOInBZyP172u/C3/UAqVFixG7mSH2s0YocCZN7EqHxJSVaSXKUjIRQP6I1Hsi9zJF5GJMa4k6CypZ4hRXp6qPkh7lREOpGns6JwhBXymOEpIe4kqRzwd92O/ESWzKUzqQrnEiUHSVR5YjEw5CDez/my3VvYHZgJb6eBih8TdH5WywIJ//DyEWWeLvsJ0LrQUpcIDlpamLDhQuXeLk9KtER5EIz1EJTdL6mBAkPEOp3gPCABbdGG2iKWmyCws8IqWA/MqEhKpEJOok52kAzZEJDArz2EuC1Fz+3nQictyHxMSBEZolSdAiB234EbvtRiI+QFOtLfqaGhChfglUuKCUOBPjaoFW4k5agpaI0jaL8hH+LiH/liQoLJSoslL6uTu7dvsWVC+e5ff0av/74A88eP+Le7Vt8c/cOj765z9NH3/L9d4/1vYnvv3vMLz//yK+//MRPPz7n+2dP9K7Es6ff8ejbB9y7+xVnZ6e5euWSnpw7PjZCaEgQUkkAZaWF1NdVMTw0wMz0GcZGhykvKyE5MYnE+ARysrIZGRpmfHSCqopq8nMLsDxshbnpYby9fElNyyI+OY38giJqauuprWugqbmVmpoaEhMTyc7OprS0lIryUj14rrGhjpbGOvq62unr6aW7s4vW5hZ9b6GjrV0/u1pXU0vzsSa6O7sY6Ouns72D+to6aqqqaairp7K8gtLiEgry8snOzCI7M4u8nFz95OvL56iqqKSspJSKsnIa6ur1+/jtrW0M9PVzfGKS4xOTDPT1U19bR1ZGNlFRMYSEhJGYmExOTh6VVXW0tnXR3NJBc0sHA4OjZKTnEBefTFFRFW7e/ny8Yh1/enc5r/35Y9ZtNUIgDWHd9gO8/vYyXv3TEt5+/9MF0vTi5Tg6etJQU83siQn62lrobmtmtL+fuqpKykvLKCurIDsrn+279xETn4Y2NJoAZQgxydlU1LchUUfw1uIVvP7mEiyt3UnJKEYTFI0uLIaU9DycPXywOGKLi6eAoNAYNMExVFa3odRGs2nzft58azl/ePtTXvnjcn7z5nJ+/+7nvPHBOn63+IWIeG8try76jKWrt/PuR2uwtHFCLJIy1NfL+FA/gz0ddLU109naxNhQP1MnJzlzYoKpk5NMnZxkbKifkYFeBno69ZyFmdMn9OtNC/GmOb2IfRdnrwAAIABJREFUuHbpIpfPz3Ph3FnGhgapKiuloqSY2soKbl+/xg9Pnywskt3/misXzjM/O8P0qZN60fCS53Fpfo6pkyf00aerFy9w9eIFJkdHiAoLJUitYrC358Wk7CTXLp3XcyVewuvu3LzG1Yvz3Lx6ielTxzk5McpQXzfNDbUM9/dw4dxClOfC/GVyc4rw95OgVgVzfPIMgwNjdHb0MTgwRnpaDpu/3IGrixdH7Zxpa+2mob6FxIQ0tJpQ7Gxs9T2Di+cv8PCbB1w8f4HK8goE3j5Mjk/o2Q1tLa2UlZTS1tLKxNg4E2PjdHW201BfS3VVBa0tTfqVpIH+Xhob6uju6qCjvZWx0WEuX7rA+flzDA700dXZztjoMPfvfb1Q0O7qZnR4hMT4BEaHR6irqSUjLZ3R4RFmp2f0i1BnTp1mZmqa/t4+5s/NMTszpRcRt25e585Xt/RRytmZKU4cn2BwYMG1qSgvpbAgj8qKMirKS6mprqSoqIja2mrKykpIS03E/KAh27dsYOPaT9mzYwNGuzexee0yzA23YHVwO8Y7VmOxbz2WBzZha/IlLi/cB0eTTbgd2o6X1V6cLbZzeM8X7N+8AtNdn2O0bTVb1yxhzdK3+XL1hxjtWseB3evZsWEZRls/Zff6JWxb8x7b1ixmx9oP2LX2PXasWcz21YvY/cX72Bt/ic3+9Zjv+Azng9txNduJ6ZZP2bN2Cea713Ng+xoMvlzB7vUfs3vtEvat/5hDu1bjbLqZw9tXYLD2bUw3vY+7yToCrLejczMkMdCaVIUjKVo3EtSuC26E2pUktSvJGjfSg73IDfclP9Jf/1gaE6gXEnmhQgrC/3uNqSRKRKbGnUyN+8J6U6S/3o3IULuRqnAmVeFMXogPOUFeJErsiRPbUhIdQH6YL6UxgVQlKiiJllAUGUB+qJhUhSepCk/yQ8VkanxJCHQjN1hMRZyG0mglRREyymJUFIZLKQiTUBQhI0srJCHQhWSZOzlBfuSF+pEkcyFV6U5pjPTFzwigOklJV2kcrQWRlCXJyYtamLwtS1RSEi+nJF5ORbKaJJUnWaH+VCRracyJpCo1hKxQMclqH1I0AqrSw/QnPUREiNCGeLkbuREBpGg8SdN6vRARXhRFiiiOEusnZjM0HqTrPEkP9iI92ItkjRvRgQ6E+dkQEehIvMqDwngFmeEianOiSAsVEexvT4TEhZayZFrKEkkLE1KcrKQ4RUO81ou0cDHJYQGI3Q7j53IYmdCJE4Md/OXZQ86eGKOxsoyoIA35WenMnj4BvzyjNCeV8b52BtobGepu5crcFPztZ66cPUNOchzeDrZ4HrUmLlhFeU4GVfnZ3Dl/ju9uX+X5vSuc6m9horsJqcCZjPgIkmNCSImP5MrFc5w6OcH83Axz56Z48M0dLp2fpq25mmeP79Lf3cgh091YGG/D2c4ET8fDBCt8qSvJoqogndSoECLVcqRCT2ZPTHB8dJBL82f5x99/5enT7/ju27vUFCRQnKigIklFlNCGHI0PTWlhnOus56uTo/DkIU9vXuJYSTZBAS5EyhyJkB5G47GTcOF+VE4GJAbYEyWwJE5oTbyvDRHuZiT4WpMssiFdYk+mwoEMpTOpCnsSZbbEy20Z664lOciVkAA7ksL9iAvyRiqwQOx+ALmvBSEKO5IivYnSOZMQ7onI4wAqkRWFaVok3kdQ+tkicjenpTKRYIktIjcjJN4meDvsQuyxH13gkRf5//0ES22I1XlQnh2MwOEAIRJn4nS+VObGEqUVk5saQVqsmlClF1EaLyKUroQE2hCvdiZWbkNWqCtF0d7kBDuTprAjS3WU0jBPKuP8SNE5kah1xtd6K6kKR3LUrmQonUmRO5CqdcHbdit7tyxiw5rXMDNagZ/7PiTeB1D6mBAsskQuMCcp2o8guRM9LXkcq0qlqTad2HAhAncTghXOqMXWKIQWaPwOESKyIExkRlSgBXEKK6JUVoSrLAmWWaASGSMV7Ecq2I/S3xhtoBkSHwMUfgeQCQ0ReexG4mOATmJOkNQCha8JmkBLdHI7xD4HSYj0IT9TQ1pCILnpGqJCBEhFR5EHOKCWulOUE0N+TiwFOf8WEf/Sk52eRlN9HVMnT3Dz6hW+unGdOzdv8ODeXZ49fqTnQrycen3Jh3j0zX29E/H0yWOePf1OH2l68t0jnj55zE8/Pufhg/tcv7bwjuG5szNcvDDPmdMnqa+rITEhjsqKEvp6OzlxfIKv791hbHSYstJikhISycnK1peQW5paqa9d6AHk5xaglGvw9wskNCyK0MgYMjKzqayqoaa2nvKKKrKysggLC0P2/7P3nkFtpum29qlvz9lnZvf0dLDd7m63czbGmMY555yzMWByBgEiSuQgQCCSyDmKLHJOIomcjMEB5+wO7u5xz+yZPefs6/vBWLXn//wcqu56iyoVUBQqnvXca13L1ZWwsDByc7I01opOVTttTfXUVSk1WYTqyirqamqpq6nVhKg/POtqamlpaqa1uUWTiSgpKkaRX4Aiv0DTD/EhF5GbnUNOVjaZ6Rka8ZCUkEhUpIwEeTyK/ALN92uur6OrfRZx+UHQ1FbXkJ2dS2hoOLLIWKQR0cQnpJCXX0x1TSOtHT1U1jQij0/BzzeIOHkSYWExWNg6oaWzg+XrNvHJ/BV8NGcJ//7pN3z69SrmL17PwpUbNSJi266jSCRRNFRVMdTTTmNlOQM9ndy/fRtVawsNdfUolZWEBIfj4u6ForiSmIQ0SqubyVBUIPQOQWfLPg4cOoebZwCJidnEJaSTkJhGUlom8vhkwiKjkYRGkJ6dR6QsDqG7GHt7V5JS83Bw8GLhYi0WLtHh8CkD/mPOCn4/fy0rdA/xb5+v5JNFeny+dBOfLdJh4drtLFmzGX0jK8zMrTEzMcXF3p7E2ChqKsporK2itbGO3s52xob6GVR3o+7qYHx4QHPwrq0sp7ujFXVXB+quDob6ehjq69GQmT5sFO7enmRiZJiB3h56VB0oS4qpKC2hv6eb18+f8e67t7x+/oyZO9Oanonb42MMqntpaainvbmJHlUH6q5OBtW9DPWpuTU6grqrE2VJMSEB/kglIcRERtCj6uDty2c8vDfN5Ngwfd0q1F0dNNfX0NvZTlhwAFXlJfSo2uhsa2ZkQK1pw354b9aqc2fqPmOjt/HxDqS7q5+nT17R3dWPuneI9LQcDuw/SmRELL09gwwPTXBn+gHNTR1UKGtJTspAEhxCW0srE2Pjmht+RX4B3iIxRgaGs/a5llYNPECRX0BxYRHdnV2o2jvIzEgjPy+H8rISMjPSqKmupLmpgY72VkpLilCWl9LW2kxrSxMT46P09nTR091JQ30tgwN93Ltzl8b6BkaGhqmvraO+to5b4xPUVtfQ1NBIT1c3qvYOqiurGBsZ1Wwiuju7GB0eYeb+Xe5M3+bWxBhPnzziyeOHs3S3hzOMjQ6j7u2muqqCQkU+xUUK8nKzSUqMJyM9lQplGRXKMmqqKynIzyUyIpTrV86zbfNGrlw8hbPDrL/7xqUTHN6rh9GV4+zatJo1iz/l1MFNsw3Veku4fmwL5hf3c/GQLvs2LmH3xsUc26nFmQObOHNgE0d363Jg23o2rV+K1vIv2aq7ksN79di/U5sTB/XQW/8V65Z/xuYNC9imu5iNa+axZcMCju5dz5kjepw99C2nD2zk1H4dzuzfyNkDupzep8PxXVrs1l3O2SNbObFnIwe3rubU3g3s1VnM5hWfc2bXGs7vWs2JLYs4qD2Pw9rzuLh9CbbnthJkc2bW++xxk1g/G+QBdsjEFkg9TYn2sUIeYEeCvx1JgQ7IfW2IEVsS7WVOpLsJke4mJPrYkBPmQk6oE4Uydwpl7mQGO2hyEan+NiT7WhHlakiM+02SfCxJC7AlK8RRQ3OSe5mS6GNFUbQXygQ/SmLFFEV7kRkiINbTnBgPM2I9zZE6GxIuMEImNEXqZEKInQGRLmak+juT6u9MtsSDoig/CmW+yL2sSQtwIsDqCumBzuSGu1GdEkJaoCNSZ0MKIt2pSQ2mKNqLYrk3if42pIQ4EOtjQVKQHaWJAShivckIE1Ic70d6qCsSZyPCXU1QxPqiTAkjOciFaJEN6aHulKWEoZAHkhDoTEaEmNaKAqJ9bEgMcETqZorI4gISZwOiPM2IEVmQHGhHToQrWRIn5KLZvo5E/9k8itTVkFDhDcJcDZB5mhEjtiQhyIF0qSvJEhfiAx1JDBESH+RMksSVfLkf8iB7wr2MEdtdojg1hASJELnEDXeb60hE9hRmxML/fc/f/vg9jRUlKDLT6Fe1UVNaTHdLE53NtQx0tfLXP37HxGAXP716DP/vz3Q3VpMpl2FjdA2LaxcwOn8SsaMlQktjFClynt4ehb/+An/6gfKseEI8BdibXuPa2WPkZyRQqsimprKYsdEBbG3Mqa4qQ1GQzf37t2hvrwX+zOiwihvXTxErC6CzrQoT/XMoCzNQFqTjbG3Cs3u3ePP4PnfGB/np9QtqK0qZHBvm//7tP3n2/BHjIz3IAp0IdTMkVmxOlNCIGNebFEV48cfpQe51NtCiyCFTJiFVFoyXw02C3YwJFF4iVHgOP+sjBNqeI9jmCiG2Vwm0PE+4wzVcL+8n0uE6YTaXCDA9TaDlGeI8TcgOcyTSw4AQ5yv0NpchcTckyN2MpGhvkiJFhPnbkRTpTmFWGHXKeLpbc6ksluEuuExkiB1xUiHBXmb4u5kQHezExWObiPCzwddFH3vjYziZn8DN5ixejhfwFV7FxugAEvFNbG8eJDbEAaHVWbLi/FDVZJOXGIIyN46cpAjCA9zJS5ERG+ZFUqSI6EAB4SIzpJ7GSN1vkB3hiCLKhfQgC3JD7UnxNSHK6Qr54Y6khdoTKryGq8EBot0MSPQ0Rmp/iUSRKcGCSzgY7ef4niUc3rWQ00dXI7A8SqDrVVzNjiJxN0DkeIn6MjkR/rbUliXQUJFKVlIgQoeruDtdw8/DGFfb83jaX8DT9izedmcJcrmEj+0pgl0v4uN0Bg+HExrRIHI6jdDmCM5Wh3CzO4ab3TE8HE7gJTiFl+AUHg7HcbM7iqvt7MYiwPM6QSJDvN2u4e12negwR/IzgshI8iM0wA43xxsEiKyICvMkIdoPucyH2Aiff4mIf+akJMRTX13FnclbPH/8iIf37nL39iSPZ+7z3auXvH7+jB/evOZPv/zMf//XX/l/f/0Lf/rlZ42o+OXnd5pg9a/vf9GIip/e/cCv73/h1cvnmn/o3V0qurtUGnpLfV0NhYpc2tuaePjgPt+9fc301OQsuSm/gJKiYlTtHdRUVVNYUERFeSWtzW2UFpcRGiLF2cmNoOAwPL39cBG6Ifb2JT4hieycPOLj4wkICMDf35/IyEhSU5LIzcmitKSImupKGmurqK+u0BxWOtra6e3uoV/d9w9FVx9C0B/ETEdbO63NLdTX1lGprKC0uESDdM3OzCI3O0fTE5GemkZqcgqpySmkpaSSnJhEtCyKSGkEKUnJlJXMWohaGxtoaWqmraWVvl41fb1qysqURETICA2LxNcviBBJBOlZ+dTUt1DfpCIpNQdHZ09c3UQEBYdjbeeCLDaVDZv3MmfBKr5epsOnX6/io3lL+Wq5DnMWruXfPvqS3332DRs278XcWkhMTDL5mZk0VpbTXl/D2GAfD6anuTU6hrqnl6amFiqr6igpr2Z08h7RiZlYCjyxcvJCd8dBVmlvxdXDn5SUHIqLq8jJLSQnV0FxSRkFiiIys7OQRcWQm1dAYlIK4dIogoLDKSgox9PTH23trTgIxEikiZhau/PVMl0+/nIdC9bs5KOvtfn3+Wv5ZJEuc5fq8tvPF7F51xH0DU3x8wvAx8sTGwtT8rLSaaqrprOtmc62ZtRdHfT3dGrK2fp7Ommqq6a1sY7+nk5NmduHIrqJkWFNaPre1G2mb01oAtKjgwOUKAooURTQ1d7GkwczvHr2lCcPZpi+NcGguldTVNfR0kxLQz3N9XVUlpVSVV5GV3sb1cpyOlqaGe7vo6q8jNzMDJLkcURJw8lMTSEvK52GmkpaG+tobayjKD8Hf28vMlISaaytor+nk97Odk04/EOWY3JsmOmpSZ4+foGyvIZ1a3VQFJQiCYnASeBGUmI6piZWbNDWQxoezbsf33Pv7iMa6ltpbuqgu6ufxIQ0YqKi6exQ8eD+DM+ePKVf3Ud+bh55ObkUKQoZ6OtH1d5BeWkZqvYO+nrVGktffJyczIw08nKzqapUUpCfS4WyjPKyErq7VAz0q+lT9zA02E9vTxcT46N0tLfS3aWipbmR7i4Vd6ammZy4RV+vmiJFoeZ9EBsdQ252DsODQwz2D1BdWYWqvYPx0TFev3yloTeNDA9ye3Ji9nfxdxHx8MF9njx+SJ+6h/q6GqqrKigqLCAjPZWU5EQyM9IoLlJQWVHO8NAAzU0NJCbEkpqSQExkOOfPHGfH1m85feIgxjcu4ytyxsTwAhdPHcDS+BLXLhzhxKFtXDt3UNMRsWn1fL5dOQ+91V+xee0CNmstZrvOcg7v/pYtG5ajt24pWzeu4lutpWivXcTG9cvR01nOti2rWb3qc75Z8DuWLP6Idavnor1uPjrrv2KTzgK018xl84YF7Ny0lF2blrJTbwk7vl3MDp2FbNmwgEPb1nD+8FaO79bhxJ4NGJzdw/n9uuzRXsCxrSvZt+Frjm9azIVdK7mybw3X96/F8LAWlqf0cLi8G5HlGULdbiIPsEMeYEe0jxUyH0uivC2RisyI8rYkzt+WaB8rItxNiPI0IynAnvSgWb9/RqCDBlua7GtFko+lZtsQ52mC3MuUZF8rckKdyAl1IjPYgYIIVwoiXEkQm5Pka01Foj/1GaGUyX0ojfOmNG62vbooWkx6kIAoNxOCba8TYqdPiJ0BwbY3iHQxI9lXQLbEgxQ/J8rigsgJ9SQtwIm0ACdS/BwpifGjOiWE5hwZRdFiMkOcKY3zJk86iwAtS/QjN9KNjHBnEgJmxUR+tIiCGDEFMWKUKcHE+9kT4W6GzNOC1BAX8qJ8yI4QkR0hQhHrT7bMm4RAZzIjRJSnhqNurSbC04qcSC+ivCyJ87ElxMkQP5tLhAuNSAuZ7afIkjiR4G1JSpA9cd4WRLrfJNL9JjHe5sj9rIj1tiLKyxxv20tEeJkR4WVBsIsRwUITgoUm+AsMCXIxwsPqHBFiUyTuN0mPdCPYzZgEiRAv+xu421ynLDueVw9u0VShIFrih7qtkZ/fPqehogx/Tzfio8OprSzkwdQI4wOdPLw9xNRwN/3tdTSV5WF94wKxwWLcrIyQeDmRnxSFn4st0wOd8LdfaS3NIy7Ag46qIgSm1/FwMOf6hRNIJT5kZyQiErkgEFhRXVVGSIgPIpELdXXlDPV30NPZSH1tEXemBkhNjEAW7suvP79kUN3CnfF++O8/8f2LR/Bfv3J3cgwTo+t0d7Vz/94U6r4u0pKiCPayIEBwlQg3Q8KdrxMtNKQgzJ3HvfX0KPOI8/MkPymaJFkwHg4m2BgcJ9jdAEej3Ug9ruJve5Ekf0dCHQzwMbtAmIM+EU6GBFtdJsLRgPI4H2SuRnjePE5ioC2hwhtE+1gQH2xHRpQXcqkXvh5WRIa4kZkUQmSQC6F+9jRUpPPDizGaqtKJCLInKVqExNcGgfk5UqJEuNpcJkRkSWSAAwlSV3xdDBBYnMLL4TLWRgfxsDuPhcFerp/Ww8nyJG4254kPF6LMiSItxptJdR0jnVVI/d0J9XUjPzWG7KQwFKlSsuL8iAmwJynUiRg/C1JCbMmOcCLBxwy5lzEKqQsKqQvJvhbkylwIdLyIj9kJErxMSHS/SaTjFRJFpsjcbuBgsI+zh1Zx8sByTh1cgfHlrQgtjhHgdAllRhBPJ5t4db+L+pJ41C0FjHQpkUe4E+BlTligPV7OBng6XSfAwwg/4XWcjI/gbnESN/NjxPiZIPUxJMDjEj7Cc/i6nsfb5Szu9scR2hzRiIj/OR9yE85WB3GyPIDI+RzO1scR2p7Ez/MGYb5mhPpbkhjlQUl+FPIId+JlItLiA8nNkFKQLSM7LexfIuKfOWVFhbQ3NzE5NsqDu3e4Pz2lERGvnz/TcO9/fPuGv/z6nj//8Rd+fPuGV8+e8vLpE3784Tt++P6tRjT8+v4XjbD46d0PvHzxjIcP7jPQr6ahvpa21mampyZ58/ol3719jbq3k4nxYd79+D2PHs4wPTU5uzFoa9eEmWdDyhWo2jvp7uyhrqae7Mw8ZJGxRETGEBIeicDJBUeBM3HyBLKycwkODsbOzo7g4GDkcjmKgjxqqitpbWmiU9VOd0crHS2NtDa30NerZnR4hOHBIYYHh7g1PjFrlRgZpV/dR5eqk9bmFk02oqOtXeMLLyspJT83j/TU2TD4h21ERlo6yYlJxMXEEh4aRnhoGLKISEKCghF5eiEJDiEzPYOK0hJqKyuoq6qkvnq2Q6K5sYmsrBz8/AKwtnHAw9MHWUwSmXnFpGUrCItMQOjhj5W9C87OXtjZCXH18CUyJoWNW/czZ8EqFq/exOcL1vGH+auYs1ibzxZq8Zs/fM0fvljO/uOXEHqFECSRUVpYRHlRAcN9PTx9+IDXz5/x6sVLZmYecvfeQ1rbOmlo7qBFpcZa4MHiNbqcvGTIhm0HcPcJJTktl/KyaqqrGigqLKOgoJDS0lKKi4vJzs4kJSWFoqIiFAoFBQWFFOQX09KsIi42ifPnruDl6U9TUydDI/dwdPVn0eotzFumx7wVW/ly7U5+v1CHBVo7+WyhFiu0t3Dw2BlCwyIpUhSSEBtDcnwsjbVV9Ha2a2xLH4TEhzB1V3sLXe0t9Pd00t3RSndHq0ZMDKp7/yHX8AHXOjY0yFCf+h9ExOOZ+7x8+oTHM/c1FqbpWxOMDPQz0NvD2NAg6q5OCvNyyUxNobaygh5VB90d7Qz1qclOT5u1imVmoMjNoayokIrSIgpyMgkN8qe0MJ+RATWq1iaa62u4N3WLybFhWhpq6e5opau9hTuT47x8+oixoX6ePH7IowePyc1RsGb1emxtHMlIzyEwQEJ9XTP5eUXY2zlhZmpFVWUdxUXlhEoiyMrMY6B/hE5VL431DQwPDjFz7z4vn7/QdKMM9g9w+9YkXapOTcC6S9XJrfEJGusbNBSxpMR4omQRJCbIiY2JIiszncyMNNrbWpi8Na4hJA0N9jM+NkJLc6Omv6G5qQF1Ty8jQ8Oa99jo8AgTY+P0dHVraFBjI6O0NDXTUFfPQF8/3715y93pO3R2qBgfG+He3WmNpWnm/l0ezNzT2Cbb21ro6e6kproSeVwM0vBQsrMyqKpUUlWp1FitIiPCcXN1IVYWidjDlX27tvPFnD8wf+4nHD+yF/2r59i7YxO7t2/kyIHt7Nulx+njezC4dJxDu3TR01rCxjULWb14Ll9++r/56vPfsnbZl2it+Jpli+awbNE8tFYvYsO6paxdtZA1Kxexbs03bNBZit6W5ehtWckarS9ZtPhjFi3+mBXLP2P1qs9Zt3ouW3QXsWvrCnboLWWLzjds013Erk1L2bNlObt1l3JitzbHd63n/KFNWF45wo2TOzm+bRVndmtx+aDObDbiiC6W57bjpH8QF4NDOF7Zg8XZbTheP4S37SWkIjOi/ayR+VgiFZsjFZkR5mWKVGRGjL8NMrEFwQJ9pK43SQ0WkB4kINrdmGSfWcGQIDYnXmRGko8lqf42JPlYEuN+c/YGVyKgLi2YpqwwlPE+lMR4aURElLsRRTGeKBN9yQ5zIj3IQWNtKo/3pTBKRIK3NSF2+gTZXCPETp8wR0Ni3C1I8XMk1sOaQOvrKCJ9yAx2Iy/ck6wQV6qTQ6lODqUxK4Km7EiUCQEoEwIok/sQ52VGlNtNlMkBKJMDyJS6kBLiQFqogDSJ89+zEEEoU4KJ8rJE7mtHnI8t0SIrkgKdKZIHUpMpoyZTRlmKlLgAZ9IjxBQmSijOiCPMw5qihGByo31JChQQ4W5GqIshUV7mxHlbEe1lTlKAPQXRnmRJnEj0tUTmcZNYsRlpIY5khjkT72+N1N2IAPurxHpbEe1jg8TVmHAPM6Se5khcjZG4GhPqdhOZ2IwIsTmlacHEhzghD3Ym0M2chDBP5KFeqNtqOHpwL5t0tTl2eD9l+emkyyO5fv4Eq1YuZeMGLQ4d3Mv6das4dewQXkIHWqoUeNreZIfeejasXcH6lUsxvXaOY/t3snzR1xzdv4dLZ0+yeYMW61cuZaPWanZv2oCrrTFH9u9g2ZJvWLVyKfv370bgZEtoWACJyTIEzjZs3LiexYu/QVdXm7y8FKysTLhw/jTHjh7ETSjgpx+ew3//BR9vTwz0r2FuZoLAwZb+XhUVyhI6Va20tTbSWFtKmI8dQUJ9ggRX8DY/gY/ZCaQCfYrj/In2dkDq7UxKtAS5NIAgH2fS4oJoKktBbHcBmbcpRYmBJAa5EGB/g2iRDVKhGXJvezyMz+Fvc51gB0Nive2IcLcgSeKKp9VlksPdiQlyIjrYhTipD+5O5vh62hPo7YiT9Q1C/Z0oyoklPSGIVHkAASJrQnxsCfCyJEEmorYsBWebK8gjPPFyNiIjIZAgT3Nc7S8jEVtgYXQIsfM13AUXsbhxACebs3i7XMfHzQg321mcbpY8iNTYQAI8HFCky6ktzCQ3UUqazJ9seSASD3NCPYypz48kWmxKlKcxeRFCUgNnkcsFUrdZcR8hxN3kCKF2F8n0tybe1RC50IBkkSlJfhaEexrgaHwQ06vbMbm2HYebB/CwPkm02JjuikTK0oMoSvWnMDmAmsJYhlRlBIosEAuNsTY+jaeTIR4CfTwdrhPoboy/qwEZUR6EexkTITYhwPUSXo5ncLM9gafDacRO5xAJziJyOo3Y+Qyejidxszum6Y9wszuKm91RXGxmEbBgRg7tAAAgAElEQVQOZvvwsD+FSHAWV7tTeNifI9THlJRod7KTA8iK9yUnJRhFZjgFWeFkJgcSG+H2LxHxz5weVQeq1hYNjvL2+BgP793VMPBvj49xf3qKZ48e8uLJYx7eu6u5uX326CFv37ziu7eveffj9/zxl580IuKH79/y9s1sGd3TJ48YHhqgtaVJY1v6069/5I+//MSDmTs8eTzDLz+/Y+b+XcZGh2lva6G9tY3e7h6aGhopLy2jraWdfvUAyrIK0lMzyMrIJTsrn/SMHDp7++nq7kVZUUVVdS0FiiIiIyMJDw8nISEBhUJBS3MjA/1qxsdGuDUxxthQP/09s4eiB/dnuH/3HgN9/XSpOhnsH2BsZFRzC9rT1U1bSyvNjU00NzZpQteVygpKiorJzc7RbBw+9EXkZueQkZZOWkoqwYFBuAld8RaJCQ8NIyYqWlNQV1qooKZCSbWynBJFgabdOj09k7BwGcEhUhJTMskrUpKaVYCHOJjTlww4dPIil26Y4eYZwA0jK5LS8jlx/gardXawaM0mvli8gf/4YgVzFmvzvz9bzO+/XMXcJRuYt0ibzbtPYCXwJig0hqSEZGThYbQ1NXP71iR3p+/x8uVrnj57xZvvf+b2nQfUNauQxqZw8oI+Xy9fz7Hz+hw9f4O8klpycoopLiqnUllDcXHprJ0rN5v8vBxS0xLJzclCocintKSIqqoqmhtb6O0ZoLiwDE93Mb5ePlQqq6ivayEju5jLhrYs1trJys2H+Y8F2vzu6/XMX7ONL1boMnfpOuYuWM7eg0fw9w8kLiaWzNQUGmoq6WhppKmumramenpUbfT3dDIyoGZqYpT+nk6NjekDHrVH1UZvZzt93V1MjAxze3yMkYF+BtW9jA4OMKjupbOtFUVuDkX5eRoR8erZU54+fMDMnWlujY4wMTLMyEA/IwP93BodobdTRXpyEqFBgcTHRGsExlCfmtJCBZVlpVQry2mqq2WoT83r50+YHBumvFjBQG8XD+5O8fzxA8aG+nl4b5rx4QGa6qpRlswKjlujQ7x9+YyZO7d5/uwJz548JyUljb17DrJw4WLEIj/i4xOpqW5Aperi/r1HSKWRlJfN0rzS07JRKmeLGr///kf61X2MjYxyd/oOjx8+0vy9P5x5wJ2pabo7u8hISydSGkFJUTGtzS1UV1ZRW11Dl6qTxoY6MtJTiYmWERYaotlG9Pf1MjY6TH9fL22tzRq0cmPDrHVxZHiQmupKBvr6aWlq1mBkW5tb6O3u4e3rN/T1qqmtrmF0eETzOnVPL08ePebB/RnGRka5d3ea8bERDbjhQ/bq+bMn3JoYY3Cgj5HhQerraoiSRRAU6E9Geqom3J2fl8Pw0AC5OVk4OtgR4ONNRkoyfmIRW/U2MvfTj1mzejkmhvoYGV7nwtkT6F+/xMkThzl6aC+bdNexffN6zpzYj5WZPhYm1zh5dA87tm5k9w49tm7SZuc2XTbprmPd6iWsXrGQlcsWsGLp16xa9Q3zv/qIBYv/wNIVc1i2ci4rVn/BOq2v0Nm4iE16S9Fe9xWbdL5Bb8MCtFZ8zrpln6Cn9SW7Ni1l79YV7P12Kaf36XDlyFZunt2Lrf4JzC8d4uaZXdjpH+Pm6e1YXd6Pvf4RrC/u4eaJzZic2oqL4TECHa7haHAEoclJPK3PI7a/jJ/TdQKFBoS430TiMUt7ifC2IMzThCDnG7NFbD7WJPnaEutpToLIggSxOYneFhoBkRZgS4qfNQlic5J9rciXCmnIkNCSI6UqyR9lvA9lceLZzYTEkYokP2rSgiiJE5Ed6kyynw1ZEidqUoMpj/cnO1RIvMiGaDdzzci9rEnxmw1Ye5teJFviQUlMgKbxui5NSnG0L9UpIdSkSqhMCqI2LZSKRH+SfK1J8rWmNjOUytQg0sOcSAsVkBUhJCVYQF6UF8qUYPKjRYS7mhAjtibKyxKJsxER7hZkSb2oSA2nKlNGbU4cWVG+pElFpIZ7ERvkRpY8jBSJGwp5oEaAxPnYEutthdT1JqHOBsh9rP9BRES6GxHlaUyCnzWJ/jZEehoTJLhKqIshEe4mBLsYESC4gcTVmBDhTSSuxsT52xPlbUmwiz4+DldIj3QjUmxFiLsJgUJjMmL8EFpd5dDe7axcvpSzZ06xXmste3ZuQRYiQkdrJZ99+gnHjh3h0sXzXDh/lpMnjrFeaw3LFn/D4V26fDnvc/bu2oHexg1889UXfDHnUw7s28OlC+e4euki1y5f5NL5c+hoazH380/Y+q02c+d8xuLFCzEw0OfAgX3MmfMZH//hI+wdzZn/5Rdoaa3j1KmTfPzxRyxdupA1a1Zx7twZTp06iba2FvX1SmqqytDSWsflSxe5fOkSOjobKC0uoL+vmzvTt4C/MTmmRmB+AXvDI9hd3YPt5R24GR4kxOHibHGgmxmFaTLKC1J5dH8CdVcTj+8Mc3dMRVtlFncH6nk40kZ+fAixfs7E+bvgY2tAlNiBICdTxNb6xPk5kxLqRYy/M4FuFnjY6pMa5UuvqgFpoBvSIDHR0mCS5FLiIoLISo5iYlDFUHcjgSIBSkUK8TIfxC5muNnfICM+CF93MzydDIkN86AwU0Z9eTpCu2v4eZgSJ3XDzeEKrvaXcbY9h7vjVTydriMLcUTkYoir/XXy08NRt5XRoMzC28WarroyWpQFJIT7EC52pDglHHmgEzJva1qK5cgDbAh1MSQ30gNFjJgsiQuKyNlnRqgAF/19xHsaUxzuQrqXGenes0SqrBB7EgOt8LQ9jeWN3TiYHkJkfxZXs6O4mx5F7muGyOYsXjbnCBLq4+N4lYRwIf5uJqTH+hHsbUN2cgix4e64O97A1eYyQutLpEV7ESg0wtP2HC5WxxGYH0JgfghXm+OInc7hK7yo2Up4CU79PVh9ABfrQ3g4HEfkdAoPx6Oz/RI2h/F1PY+P0xmcLA4jsj9LZIAFEX4WeDpeJjNOhDI/gkZlAsW5YUSFOiASXv2XiPhnzu3xMYb7++hRdWgOVB8INePDQzx79JBXz57y9uULnj9+xPStCcaGBjWIytevXvD2zat/QL3+8vM7vnv7evaQ8/SxxtI0MT7KxPgojx894OWLZzx5/JBbEyPcvTO7mXj75hVTt29xa2JMQzSqrqyivLSM1uY2mhtbSIxPIiRIQoI8mZzsAhSFpTx9+YYf3/1Md4+a3LwCpBEyIiMjKSkpoaSkhJqaGk3hVaeqnd6eLvq6VfSo2pi+PaVBWn4INnepOlH39NLZoaK3u0dDTmptns0KVFdWUVGuRFlWTklRMXk5uaSnpmmoTCVFxZQWl1BcWDR7Yy6PJyggkNAQCTlZ2Rr7VGN9A62NDbTW11NVXkZhXi5lJaWz24jmVsqV1ZSWVZGZoyAoLAqB0BtjK2eOnrvOjoOnOHrmCo4uYkwtBfgFRTFvwWoWLN/IghV6/G7ecn47byVzlmzkf328kP8zdwWfL1rPb+cu45tV33LR0Aaf4ChMTK0QCJwpLi6lobGZru4+Xr75kRevf2DmySsmph8Qn5bHRX1TDp2+wtlrJlwytMTA0onoxGyyswrIysimpKCYIkUhaUmJpKUmUpSfQ35eJiWKPArys1GWFFJZUU5bUzOdHV3UV9URHxNLoiyKgow0UhISiYlNxMTahTWb9rFow24+WbKR3y/eyO8Xb+CTpTos1t7CMq1vWa3zLWZWtshkMpTlpdRVKamtLKehppLOtmZN9mFybJjJsWHN1qGvW0VbUz2q1iYNDvYDNekDtvWDQB4bGkTV2kJWWiq5mRm0NTUyc2eapw8f8PDeXe5N3dYQmT4QnkYHB1B3dVJaqEAeHUVMZASVZaWoWls0PRJ93V30dqqoq6pkdHCA18+faH6u+9OTjA72/b1Je0TzHO7vRVlSSHN9DXdvT/Dq2WPevnzG+NgIz548JTw8nBUrVrFgwQJ0dfWQyWRUVlZTX1+PXJ5AYmIiw8OjVFZWUlVVQ1dXF+3tKvr7+2lqaGR8dIwH92eYvj1FW0srPV3dPH/6jDtT04wMDc+K2tQ0TWliQV4+5aVlDPTNNkUry0tJTkogJDiQvNxs6mqr6VP3aKxLdbXVdLS30tLcSIWyTCPoqyqV9PWq6exQ0dPVzdTkbepqammsb+DVi5eoe3ppqKvXWAvra+s0r3v04CGPHjxkemqS5qYGKpRlTIyParaZz54+5snjh3R3qehUtVNZUT5LY5JFkJWZTlWlksaGOuqra2hpaKSqXElGSiq+3j5IgkPIysgkLDSEI4cPsnfvbvbu2cXKlcvZoK3F9u1bWbJkEatWrWDzFl2WLlvIvC8+Y+Gir9DesJYdO7dw6PBeTp0+iqHBVYwMr3H92kWuXb3ADf3LXLl8DksLYyIigjhz5gBrtRby2ee/YemyuezZq8vJ4zvYv0eHrbpL0dNeyDbdpWxev4ANK+eyae18DmxdyfE96zm2cx36J3Zw49R2DE/twvzifgRGp3A2PoPQ9Bxi22uIba9hp3+M68e2cOXQRm6e3o7ttUM4GhzD0eAYQpPTONw4itWVA1hfP4SD0XEEZqcRmJ3G0fQULpbncLU4h4/9NcI9zIj0MCfUyQip001iPc2J/XsZV6q/DRlB9hoB8SEX8cHqlBvmTL5USG6YM6WxImpTg6hM9KMs3pvKZH9q0oKoywihJE6EXGw2e8hPC0GZ4EeZ3IfiGG/yIzxIC3AiztOKaDdzYj0sSfR2IMbdiowgV+rTZWQGC1FEiimXB5IT6q4RD3XpYdRnhFObFkKZ3IfyeF8acyNQJgeQEe5MVoSQglgvcmWeFMf7UZoYQEqwAImzESFOhgQLDAh00CdYYITM04o0iRsFcQFkRfpQnBxGVpQv2dF+yANdyJSH0lShINZPQLS3HdE+NkR6mBMmNCbKy5zEAHsS/GyJdL9JvNiCaI+bhDtfR+J4hRDBVUIEVwlyuIK/7UVkXiZIXPRnOySERkSKLAkQ3CDQyYDEYCfC3I2J8rYkRGhIkNAAb7urRPpYE+ZlTpC7GYGelixe+BUO9rYAuLq6sGjhV4T4ObN9izYff/wRAM+ePaNPreb9+/dMT0+xbMlCvpz3GfPnfkp3VyeR0jC+nPc5C76cR2pKMp2dKrq6Ounp7gZAGhbKJx//B3M++wQrSwvev3/PnTt3eP/+PV1dnejp6bJ23Wrmzv0ciSQEgBs39Jk/fx4LFnyFWq2mr6+P9evXkZObjpWVOWvXruH58+c8f/6cdevW4uMt4v1PP8Df/sKffnlHX3czFgYnMb92APMLO3DU34u31QmCBRfwdThPmJcpd0bbmBjqAP7M27dPefpgmncvH/HnH57zXz++YKCjhtZqBQUpMkSOpgS62uDvYkWQizWh7vYkS/2Il4ipLkgnJ0lGaoyEQJEAVVs9hXnJ1ChLGOrrYXpylHu3x3n97BHfv3rC1KiapuoScpKjCfVzJUoiJiZMTLTEg5tXDuPhaIgiI5KCzCgKs2NwtLpKWnwg8kgv/EXmeLoYEBZoi4+HCVFhLviLzJH42eNkcwWR0IScVCmeAmPkEh9GVQ00l+WRGhlAuJc9KeFeswQvPzuifGwoTgqYFZxelhTGBVCfFU1Ddgw5Uk+SAmzwMjlKur815TJ3cnytyfK2RC40INHbDKn7DUR2Z7A32o+H/RkCXa/idPMgNpe242J4AJmnIVJ3Q8Jcb+DncBkP64t4CwxIifImQSYiO0lCXrqU2vI0VA0KcpJDiQ52wdnyEgHuxgitT+FqcxIP+zOzXRLCi/i5XkLkdBo3u2O42x/D2eogDmZ7EVjsx93hCGKXk4icT+ApOEaI10VcrQ/gZLoXb8Fpgt2uIHY4h4v5cQRmxwkTGZMa5UpukpioEGuEtiexvrnnXyLinzlPHszw4sljXj59wpMHM9yZvKVh50+OjfLuu7f88uMPmr6I548fadp6376cFRAf7Ez/M1z93dvXPHn8kKHBfmbu3+XVy+c8f/ZE0yj77Olj3rx+ychwPwP9PdyZnr1ZnRifvV0sKSrWBJtnw8311FTVkpeTT2Z6FqXFSmprGlF19jI0dou6+kYiZdH4+gXg7eNHYGAgcXFxZGVlUVRURHVVhQZH2dRYT1NdNbWV5TQ1NGrK5D6IhKaGRg3O8sPnH0LP1ZVVKMvKKS8t04iID10RGWnp5GRla8hNZSWlFOTla7YS2ZlZ1FRVMzQwyK3xCYYHh7h76xaDPT1UK8spzMultrqG/v5+urv6qKisJU9RSlRsMkamdhw4fp6j566z99h59HYdZtfhM1zUN8fURsjGLQf4/OvVfLF4A7+du4z/M3cFHy1Yx//3+TL+/YtVfLpwAx9/vY7/M2c5c5dsYMPWI+w8eAbdTTsxMbUkPiGV1Ixcikor6R+ZpL17gIzcIhIzCjh7xYivlmmhs20/JrZCrhrbIPAKQiJLIDEhFakkFHl0DMnxcsJDAomODKUgN4NiRQ7VFSWUlxTQVFdNQ03l37debahaOijJz6c0Ox1lXhbt9bXExyXgHRDKDQsB81dvYu2uk3y0RJdvvt3HIt29LNywDe0d+9i0Zx8e3n5UVM3eJlcrSylR5FGtLKWrvYXeznb6ezr/oWPhQ2i5rame7o5WTfnch3D0Bzzro/v3eHD3DuPDQ/SoOshOTyM3M4Pm+jqmJsaZuTOtKZObmhjX0Jcmx0YZ6lMzMtBPj6qDsqJZQVVToUTd1cno4ICG+jQ+PKTZbAz0dhEfIyM/O0MjHF4+fcSzRzO8ePKQB3enuDU6REtDLZNjwzyeucvMnds8ezRDY8MsGcnT05Pf/OY3bNu2DWdnZyQSCfX19TQ2NiIWi6moqODJkyd0dXVx+/Zt7t27R29vL2q1mn51Hw/uz2gEQ7+6j6nJ2zx9/AR1Ty+q9g6UZeWaw311ZRWK/AJSkpIpUhRSWlJERnoq8rgY/P18SE1JorSkiO4uFR3trQwN9mt6Iz50wZSVFtPR3kpdbTW11TWMj47R1tKKqr2DoYFBDRFq5t59WptbaGpopFJZQX5uHqr2DkaHR7h/9x4z92Yxrg31tSjLS5memuTBzD16ujsZGuxnYnx0FqLQ2kxNdSWFivzZzVhBHuVlJVRVKmmub6C0sIjayirqqqoRe4lwtHcgKyOTwgIFzc2tKBQKkpNTMTU1Ze1aLVavXYPepi1s3KSH3vataOvpoq27kW+3bEZ38ybWaK9l2erlrFi1nJOnT7Bv/y62btPj0OF9HD1yAJ0NazmwfxchIT74eQu5eP4wOtpL0dVZxoE933Jo3yZ2bVnDVp1l7Px2OYd3aXNyzwaO71rPxYN6GJ/bh8n5/Vw9uhWrK4e4dnQzZ/es5/KhbzE+uxurK4ewvnoYqyuHsL1+lAv7ddijvYAjm5dz88wuHAxOYHZhH+f3rcf55kmsrhzg5pkd3Dy3E6MLu7h2eisXjupy5qA2J/eu5fR+LUwu7EZkcxlf+2sIjU7iqn8cP8sLSAX6RLka/r3V11qDeo1xv0m8yIxIlxtIna4TLzIjWyIgXyqkNFZEudybgghXCqM9KIz2oCRORHVqIMpEX5L8rEjytaY6JYjKpADq0iU0ZkVQkypBESkmyccemdCUcIERid4OJIjtiXQxoyQmgERvOxSRYioTQ1DGB1GVHExtWij1GeHUpEqoSQ2mITOMxqxwajIkVKQEkhvlTnakK4o4EeXJQdRkhlMc70e8ny2RHuYECwwIcrxBqMtNwoSmhLqYEOttR2aEiBg/AaWpUtKkItIjxOTLgwhxNUdscx1vm2t421xDJrZD5mlBmNAYqZsx8X62xPvaIHW9SYynMVHuRkhd9JE4XiHQ/hJBDpeROF0nXGhAnK/lLALWzZgEfzuSJS6Ee5gR5GxInL89yRIn4gNnNxLyADviAhyIC3BA4mGKn9MNDu/R46v5c2hoqAegqamBeXM/ZedWbTZtXMWnn/4BALk8lpUrlqK9fi3v379H4GjP3M8+5os5n9Dd1UlEeChzP/2YxQvmM3/uZyz8ej5ffTEHBztb3r9/z+oVy/jk979DT1cHAGdnAYsWLWDFimXcvj1JYaGCP/zh98yd+zkyWQQAT58+ZcmSRSxY8BX9/f309/ezXlsLL5Erv/uP33Ly5Ak+fBw/fgxd3Y1UlZcwMTLImxdP+e+/vsfN3hAn8zPYXN+Hm/kxfO1OIrI6gtW17cgCLfnTT/f40/sXwF/46efv6Wxr5dd37+A//8zrhzPUlOQxNdZNbWkuhZkJPLo9RLw0AD8XW+qLc6guyKCrsYK/vnvD1HAvLx5OcWu0lzevn/H8+Qyvnj3mb//5Z/7y63veffeWX9+94/Wzx4z19TDY3UZceCC2JteIjwikMCseqb8rsWFeuNjoU1WUQmSwB7aml9G/cJjC7BhK8mIpyokixNcOgc1FLI1PYGdxFn8vS9LiA/ByMcbG9ByuDoaEiAWkRwVRlZdMToyEDJk/Mh9HvGyu42V9hQiRNf6CGxQnBxPnb4/cX0B5agTFiWGUJoSREykmXGhAkN15EkWmZPvbkOphQozDVfyNj+NjdgI348OI7c/iankcscM5vB3OYae/B9ebhwiwOYu/9Rl8bc4gcb5CcqgDItuL2BkcxfzqIQSWlynJiaO6NI0fXk4BP/HoTh9RoW7YmV5EGijA3vQorjYnETtdwMfl0uwWQngRL8EphDaz5XMCi/3YmezG3nQPztazQsLL6ThiwVE8bQ/iaXsQD6uDuFoexMXsAELzw7hZHsfd+iROpofxtJ1tDbc22onxlW+xMNj8LxHxz5w3L57z49s3vPvuLa+ePWXmzrSmjffFk8f8+vNP/PzD9xq860/ff8fbly94+fQJL58+4d2P3/PLz+80HREfchHff/eGJ48foupoo7tLxdBgP9NTkxrM65vXL3n/x5+ZvDVKe1vTrMVodJiBfjX9fb0o8guoq6mlolz591Czisb6JhrqGqmrqae2uoGmxjZGxyapb24jLT2TmFg5GZnZlJSWU1hYSEZGBpmZmRQVFWnsC7U1VVRXVVBRWkRRfo4Gu1pYoKCkqJiyklLNfBACH+Z/ImDramqpr62jqqKS8tIyCgsUGipTfm4exYVFlJeWkZeTq7E1FeTl01BXT7+6j1vjE9yZmubpzAz3bk/Q26matTVVVtHQ0EB5WRXJKRkkpmQSn5SJjYM7e4+cYeu+46zR3cFXy7VZpbONbXuPs+/oeT6Zt5TFqzfx1Uo9fvPZUj75RpuPFmjxv/6wlN8v1OGTRbp8umQjyzfuY922w8xfrsu/fTyfuV8uZdvOfVy6aoSbyH924+Hui6G5PacvGWBg5sAq7a0sWKHN+s17OHruOsfO62Ph4ElQaAzS8CjcnF3wE3sTJQ0n0FdMuCSArPQksjMSKS/Jo6KsgJ7OVtqbG+jr7qKrvY2hvn5aa6tpLi+kvaqYzsYayouLGBqdJLOoigXrt/C19k4+Xq7LWQshh69Z8m/zFvPZktXo7NiDq7cfaVnZswSgkkIK87IpUeTR1lTPQG+XprxtUN39DyHr9uYGelRtmp6IW6MjmsP/3duTzNyZZnx4CHVXJ90d7RTm5ZKfnUV9dZVGbHzYPkxNjNPf081Qn5reThU9qg5GBvpRtbaQmpiAj5enZgtxa3SE1sYG2pubuD89pckaVZQWocjNYmRAzcN707x48pDHM3d5dP8Of3z3PfenJ6mpKKO5voZH9+9wf3qSqYlR7k3dQtXRQneXiqIiBbt370QiCeann36kpaUJtbqH0dFhGhrq6Ovr5datcXp6upiamqS9vZXa2mqamxtnhez0HfrVfQz2D/Bw5gFPHz/h1vgEVRWVGtRxfW2dpjelqaGRrIxM0lJSycvNJjFBTnJSAvHyWMpKi6mprmRwoE9TLtnb08XI8CCtLU20NDdSUlxIc1MDqo42lGXlqHt6NeL8QwbpA5npfwr54sIiTX7pztQ0E2PjPH70AHVvN22tzdyZvs3oyBBVlUpaW5o0AIe21maqKpXk5WaTk51JSXEhyvJSSkuKaKyto0ZZTWVpBWWFpUSERxIaEkZxYQnFhSXk5RaiUBTRoeqhuqaO8xeuMGf+lyxZsZoFS5ajpbeZVRt10d2+k71Hj7N1924WLF3K519+yZIVy/nt7z9i7hdzmDd/LstXLmHb9k18q7eBY8cPEhzszenj+zh6cBv7tuuw/ds1bNmwnK06K9itt5qDW7XYrbOMU3t0uXJoCxf2fcuVg5sxObMP49N7uHJwEzeObeX8Xi3O7l7LuT3rOLljFad3reHSQV2uHNZj08rP2aPzDUe2rOLQphXs1l7Ift2lnN+vi/H5PdjfOIrFpX3cPLODG6e2cvGoLsf3rOHwjhUc3r2Kbdrz2bXxa07sXIXBya2YX9iD+dldWJ/ZjePl/fiZn8XP4gzBtheROl1H6nSdIJsL+FmcIcDqHC7X9uOqf5AQu0sau1N6oB0pftZEuRqSHeZIYbQbRTGelMrFVCb7UyoXUxwjojYthOqUIBoyw2jJjaIpO5LqlBAUMi9S/O2JcbdAJjQnxt2KYNsbJPk4khksJC/ck8ZMGY2ZMhoypdSkSjTbiA9frylbSmVqEJWpQRQn+JAqcSQ9zInqjDAa86JQxHoT72dLlJcl4a4mhLrcJNzVhAh3C2SeViT4C8iQeiEPdCEnNpCY/5+99wrK8l7ftne+d+b7/is2qopd7IoVO4ggYgUVQUAQFaT3XqT33qT33uGh996VDgqoUbFGExMTkqy1kqx1fBskz7zvvLtrczFzDQz3wNwDD8zvvK/zPE5vGyI8LIn1sSXQ8R7elro4G6rjZaVPdWE6Ea7GBNvfFpKeYj3MSPG3Js7dgFi320Q56xNmf5NgGy2CbbQIsdcl3EmfYLubRLneJczpDiEO+kS43yPM1QB/O10CHW6RFupAsNNtAh1uka0z9jkAACAASURBVBxkS1q4IyGud/Gy0SbQ+TYyOzawYZ0UAFaWi9uIbVs3cWDfNk4e28OqVZIARESEIyW1EulN65kYH8PGygLR5V+xUnyFcBMhLrIEQw0lblw+xcb1UuzcJs3CwgKW5masFBdhxdK/YWJ8D4CVK8XYIr2W1aslsXewZWFhARGRZYiJiRAcHATA+PgYYWGhbNkizcDAAENDg0hvkWbn7u387au/kZAQT0NDA42NDWRkpLNlizTRkWE01gngj3/yePwh3i7m2Ny7ip6aLGY35XE2VMLF5CwOxmfobUnju2/G+P2P7/j46TWj4yOEBoeQm5HDu+fz8Nu/eDLxiI/vnlJRmMnoQAf861cGOxqpLc5lqLOJsf4OpoZ7eTw6SFxkMIN97cA/gN/58M1rfvzyPb/945/8+vMvfPzwDV+++wz/+oMfv/2Wod4umqsrCfP3JDLgPn7uNrjb3iMlxhc7Ux3SHwTg42qFncVt6gV5tDUU42itz129C3i5GRHib4OvhykeLobERbqTlxmOg9UtdK6f4ZbWBXKSwkkJ9yEz0p8EfzcS/F2I8bLFxfgG4e6mxPpYE+ZmQmKgAyEuRhQmBFKSFEqoiwWJfi4k+DngYXyFWBd9Im20iLbRJsFej0CDy7hqK2KjKYfxtSO4matiqa+Ime4p7mke49aFvTjdOoOPsSreRhfxuHceD5PLBNppY62ngtENRfSvncLeTJuhziqGumr56bsXvJh9yEBXDcG+drjYGODtaoyV4UVcra7h46SFl4Mm922vct/2Km42l/8MWC+GqK3uyWNpKIfVPXnsTBVxtlLG3VoF69vH8HO4TKDDFaxuncRU+yhuphfxsbmGk/E5nIzP4WJ+HnsjJcxuHcXi9lFcLBT/KyL+0yLi9YuvmZ2eErbuPp+d4cOb1/zw7Sf+8fOCMEj93TcfhEVz3354z7v5V/z04w/88vNPwsK5X39Z4NdfFvj83SfmX71gaLBfSEdpaqxnYnyU58/mePXya+Hmob6uhufP5hgdecTE+CgN9bUkJSSSm52DoKKS0eERRofHaGlqpVpQQ0FeIcmJKWSkZZKTW0h+QRH1DU0MDD5kZGSMyclpnjx5wsTEBJ2dnXR0dNDYUEdpSRG5OYudEQU52eRnLx4qUpNTSElKJjM9g7ycXCHG8q9W3qKCQmEL9V88+97uHiHmsq2llfraOirKyikqKKSooJDy0jKhFetBbByhwSFkpKXTUFdPX08vk+MTvPz6BXOPp3n76iUvXzxnoK+fqkoBhYXFZGTmEpeQiou7LwGh0RhbOaGiqsn5azeRV7nCHlkFDsufZ+f+E4iv2crW3UdZu2Ufm3YfRWzdTlZtOcj/K7YJ8Y37WbFOhv9nxUbEN+5HUfUWFzQN2XpAgaUrpRFbuxXR1RtYs3kXJtbOuHoHs+/IKdZvleH46fOLuFiJDZxUusw5NW3kldVQ1dBH/54tYVFJhIZEYW1pg5ebJ0kP4omJCOdBdAQ5GamkJsSSkRxPQXY6vR2ttDXV/ykiOhgdGqGzoZH0qHDGe1robqplfHiIz99/wS88BpH121i18xBSe04QnFqCW3gK4ptlkD11Djt3bwpKK8jIySY1NZWS4kIKC/LIy8qkoUbA8GAf48NDjAz1MzM5JhQMEyMPF/Grf/rnZ55M8/XcLFOjj5gaGeH57Ayz01P0dXXS1tRId3sbRXm55GSkU1FSTEdLM52tLX+KoH5GHw7xaKCf4cEBhvp6mRxd/B6drS0E+vqgf1OH4vw8+ru7ePX8GW1Njcw9nubT+3fMTE1SU1lBYlw0dVUVPJ99zKOBXhZ++I4//vEL3354y5fvPvJkcozI0CCqK0qFKNjZ6Qmezz5m/tVznj2dJT09lbNnz1BTU8X09CTz8y9pb2+lt7eb4uJCGhvrGRrs5+HQgPDvq7OjjeamBnKysuloa6ezvYOxkVFevXjJ+OgYHW3twqb1kqJiBBWV5OfmUVtdw/DDR9TV1FJcWERtTRXJSQkkJyWQlZlOS3MjNdUCOtpb6evtpr2thb7ebmaeTDP8aIjJiTFqa6pobWni4dAAJSVF5OXlUFJSRF1dDT1d3YsPFEZG6WzvoCAvn56ubp7OztHX08vM4yc8nprm+dNni3mmZ3NClOvkxBhdne1COtTkxBg11QIEleVkZqQRFhpMdFQERYX51NVWUyWooKZSQEFOLuFBYcTHxJKemkFifBI5WbkUFRSTnp5JbW09+fmFtLS2U1xSxlmV8xw9dgI7J1fkFJXZeUCW44rKGFvbYWHrwAkFJVZISvI/y5dzVF4enVt6XLqixq69Muzcu4ttu7ezcesG9h+UQe74QS6dO8X1y8pcPHOcs3KHOH9KFqVjezi2ZyMXTu5F95Icd9ROc+OMLOoK+7l17jh3L59E79wR1OR2oHFmH0bXFbhz5SQqhzchv3c1107v5a66AibaZ7l6Zj+n9q1Fbt/aRfGgroCBpjL6105jqn2euxpn0FWTR+PCUc4p7OH0MWmU5Xdx9aIsSie2cubYFk4f3oTS4c1cVZDh9uWTGF9XwvT6aexvncdKRxHbm2dxvXcZD+NrON0+j5XWaSw0T2GqfhJD1SOYXZfDTlcZO11l3AwvE2ijTaCNFqF2WqT4mpDsY0ys220y/C0piXalMMKJ3BA7alP8qE8LoCkjhJasMJqzw6hLC6Q42o2MAFuiXY2J97Qg0vkecffNqEgMID3IjvrMCKpSA2kviqMmPZi6zFBa8qOpzwqhLjOYptxwGrJDEaT5U5rotUhE8riHIDWQxtxIciJciPc2J9j+FsH2i5YmX0sdAmz0iHIzJsnHmmR/e2K8bYjzsSfSw5JID0v8bO7gZ3OHYEdDzDWVcTG4Rri7FYkhHniZaBLpbEysuynxnlak+tsR52FEtNtdwhxvEWx3kwBrLfytbuBrpYmvlSYhDvqkBNgQ62GCj8UNghz1SQywJsHfiigPYxJ8LEjysyLR15LI+4tI2JRQe1JC7fG01UVcZClmpkbMz88jKb6C+fl5rCzNkJRYwWm5fUhIiAHQ091NeHgI3d1dTE6Ms016I5Jiy5AQWUpPdxcRYYsiwuHuJS4pHUVk2VcUFuTT39eL2PKlbF4jiejyJYSGBNHV1clKSVFOyx/isOxe7t7VB0BSUoxVqyQIDPQHQF39KgCKiqfp6emmp6eHNWuk2LBhLUuXLeHVq1eYmppgbWPN69fzrFkjhZODLZ1t9bx+OcuvP32kJDeOUC9L9NXluKN+DGOtE1jpK+Bsocq7F918/maSwf4G/APd0bulzbWraiifVqSusgZ++40v377jzfxjPN2sCQ10pyAznidjfXx8PUtMqDf9HXV8eDXLT58/ICgtpEZQyqeP7/jl1wXgX/zr9z/44fP3/P7P3/jX73/w+eMn/r7wM58/fKCxupqkuGgyEuKICfXFwdKA2FAvAjxs8HG1wP++NfPPRvB2s6A4NxFvNwv0dS/j4mhEVUU68bE+NNTm8uLZQ1Ljg2iuzSPQ2w6188dIjQuko66Y8d5Gpvqa6agqICXci1APS1xNdYjzs8fFVBNv21uEuZkQ5mZCQbwfCQGOBDsbkxfrT4DdHe4bqZETbE2Y9Q0iLDVJdzMkxPQafgaXcNFT5L7xJaLcb+Nw7xxmN+UxuXGCe1cP43bvAvcNL+BpdIEQWw1CHLRxvHMOq1sq2BmoYqGviq3JDcL9HGivL4Y/vmdipIvJ0W6a6oopL04n1N8JL5d7hPqaExloTZCHIR72WrjaXMXJUhUHi3M4WV1YLKEzU8LGWAFro1PYmpzCyfIMHrbn8XdUxctSBXdzFbysL+Jpcxln07M4GinjarYoHtytLuJqqYK1wQksbx/G0eS/dqb/6MzOPObp3Iyw8fXp3AxP52aYf/WCTx8/8M2Hd3x4/1Z46P/l55/47Z9/5/N3n3j39jXff/eZL9//wE9ffuSff/8HCz/+JPzc61fzvH/7jqaGRjLS0vHz8RUeVsZGRvnm/QceDQzS3d7Bo4FBpscn6G7voLK0jKryChpr62hpaKS5voGivHyiwsKJDo+gpKCQmkoB2ZlZCCqqGBwc5MWLF7x9+5YP797z8cM3vHvzludPn/H1s8XDeUVZORlp6cTFxBISFEygfwAhwYEkJyWQmpJERnoq2VkZ5OflUFqyaH9qqK+lplpAdVUlVYIKBJXlVAkqqK+roa21me6uDiHytaGunpqqairLK4QWp7+wr5HhEQT4+ZMYn0BtdQ1DA4NMjk/wZPoxc3NzfPr0idnZWeobmigpLSctPZvw6Dii45Lw8Q/DztkDM1tXLOw9uHz9FrsPynHwmDLyZ65wWE6FdZv2sHWnLHv2H2fNhh0cOHyKK+q6KJy5zI49h9l14CTrtuxl445DnLmkjaqWISeUr7L/hAqb9xxGZO1m1m3bxzHFi5xV02LnwZP8f8tXI75mKxKrtyBzQI5TSqoonr2KiZkT1rYeaGoZ4u4Rgru7H4YGphgbmhPiH0p9VR2N1bUkxT4gOymVxkoBZbl5CApLGO4fZGbiMW0NLbyYe0ljdT11xaW011QxNtDL05lJ2ttbiUlM5LCCIut3HGDrAXnkL+hwQf0usnIXSEjJpUxQQ4WgkszMdNLSM0lOySA9PZOyklK629uYGHnIk4lRHo8P82r2MU8fT/J4YnSRPPZkhkePRpicmuGHH37k+ZMnDPd20dlYz/BAL8+eTDE61E9rYwNdba10tbXS0lBPZWnJYr6hpZHejlbam+rpaG6graGB9sZmKkvL6Gpr58nkFIO9fQjKynkQHUNebrYQcdrS3Mjj6UkmxkeFTc7N9XU01FTT19UpJES1Ni5mZUYfDlFXJSAvK5Pi/Dwaa2sYfTjE0yePmR4fY252MfhcVlbGvXv3aG1t5fvvPtPS1Mz46BiN9Q2kJqdQXlrG6MNHfPP2Hd+8fcfs9GPGh0eYGhunp6eHtrY2hoaGmJ2dZXp6msHBQVpaWigrK6Oqqork5GQyMjIoLy+nqamJqakpJiYmKCgooKyklKyMTNJT0ygtLhFmiro6Ouls7+Dh4BCtzS30dvcw8miYpoZGKsrKaairp76+loamxekf7OHl/HMePhwkNy+T58+fMjc3w/PnT+noaKO7q4OB/l6mJscZHOjj1fOvmRwdEzZTP52bYXJibPFn2tTA+NgI869e0N7WQnlZCZERYfj7+ZCakoSgslxobSwtKSI1JYmggED8/Xyor60jMT6B0OAQ4VaxpKh4sSumpQWBQEBmZibp6enk5+eTk13ANfUb6Ord4bqGNrEJyXj4+HPy9BmWikqwQ2Y/Ow8eYP32bYiuXYPYurWIrJFiySpJxNauZvvOLcjK7kH14hn0ddUxvK2ByV1Nbmme5/ypgzia3uTSqb1cPLGLmxeOoq1ykLtXTmKueZobynsx1lTE5o4qlroX0Ll4FE2VQ9y5fhoLvQsY66jgbq2NxZ2LaF06jNoZGTTOyaJ2RoZzcju4rHyAYwc2oSS3l8sqxzivJMvJYzs5fHAT8kd3onJ6P3KHt3JB6SBq5w5z7pQMSsd3cPHUXq4qy3JVWZbje9eieGQzF+R2o3JyO2eObOX8yR1oXTyKkfZZrO6oYqCpxBWlfagc34bG2f2Y66rgcO8Ktncu4GGqire5KkHW6kQ73STVy5jcIGuKQu0oDrOnINiGukQvGlL9qE/xpSU7mKbsIMqTPCiOc6c43oPMUEeS/a2J9TDhgZcZJQmetBTE0JAbRmNeODWZQZQmelGVHkB7SSwthVHUZgXTXBBJfV44tTmhlKX4UhjvQWmyDxVp/mSFOxDmrE+U612C7W4SbKdHpIsBsfeNib1vTIKHKcm+NoQ6GuJve5dwVzPivG2JdDEj1MGIIFsDPI21cdK/iruhJg2ledjrXML9znVSvG3JCXYn3tOKEGcDAp30CXG9S4yPGQ98LQh1uYuHuQaOBpeJ8jAlxsucGC9zoj3NSPCxIi3IgbQgB5L9rUnxt6Yg2pXyRG/yY1xJDbQlztOUUJe7KJ/ch7jIUhrq62ior+PalUvCjyXFV7BWSpK1a1YD0N3VSWhIEI0N9SwsLHBUdj8rxZezUmzZn5uIICREl6IqL8Pa1ZLcuH4NANkDe5EQWcbNS/KILPuK0OBA5ufnWb92FeqXz7Bty0auq18BQHTFMpYv/RuhIYubCAkxETIy0hkaGqS/r4/e3l6kpTexcqUEJ+VOAKCtfQNt7RsAqJxTZv06KZIeBPP21TTfvJ5mZrQNm3vqaKuexN7kOraGVzHTv0h/eylfPs5QmBWN4a1rXFNV4rbedUwNb2F27w5tjXXw2898/+klL54N4+Fmjq72ObQ1lXC008fZ8TYBvta8nR/l9398hD9+ZGZymPAgf77/9C0//fAj/Av443d++/UX/vHzghB//4+fF3j7ap6kB3EE+HiSkRxPRnIcKQkRdLVVExflR2FePF73zZkea+VRfw0tjYX4+9iRm/2A4EA38vJSeP58mpmZMRIfROBsb0Z/Rx0+7tZoqCpyQGY755VPoaJ0iq6Wam5qqLJfZgf7ZXYgf0IWR3N99uzYxIHdW5Ddu42jB3ZyZP92Du6R5vDebRw7sIMje7egpyrHRfn9HN0jzdE90phrKnNMZjOyO9ZzaMdaDK7IEeV8kxBbDbzM1Dh9eDu7pVeza/Nq9m1fh/G1k9jqnUHn0glktq1n344NbNu4CkPtS+zesYmjh2SQP3GYSxfOckXtAtevqaF14zrq6ldQVlbkwvmzPOxvx9rSmHPKCuzYth5lpcOcOb0fmd3r2bt7HZpXDuNifQ5rYwUUjkmza5sEu7dJcEBmHRoX9uNkrIK3nRqOpmeRP7aFPTtXI7Nbiv0ya7lyYQ92pkp42l3AzUIZN7OzeFme/6+I+E/O3OwTIRbx+bM5nj2d5cXXz3j/7g2fv/vETz/+wIuvn/Hm9SLO9cP7t3z/+Vt+/WVhkb704Rt++Pw933/3mc/ffsenbz7y/u073r5+w7O5p7x/+46xkVHaW9uoLK8gKiKS4YePGHk0zEBfP31d3XS0tDLY28fYo2F6OjppbWyit7OLh/0D1FfXUFFSSnN9Ax0trdRX19DZ2kZ3ewdFefl0d3bxeGqaN/Ovefv6De/evOXbj5+E9zLYP0BLUzOV5RUUFxaRk5UtLH4LDw0jMiKM2JgokhLjycxIo7Agj8qKMiGOdnCgj/6+Hrq7OmhrbaaxoY6G+loaG+oWcZV/BrCbGhqpFlQJW6wz0tJJSUomJiqayPAIYqKiSU1OoaigUFiu9eLFC169es3bdx8YejhMQWExcYkp+AQEY+vgioPzfRxcvbC0c8HE2hk7Vz+MrVxQvqTJwWPKHDh6hq17jrB1pyzbdh3m0BEFjsudwd7BlciIOPx8g9HVu8uly9eQU1DhynU9DM0duaptyCmVa1zSvM31Wyas330IkTVb2H34FOLrtyO+bhtnL99AQeUqazfu5pjcOTS1DDEwsiYwMBZv71D09U25fz8QH58wtLRuc8/QgpjIeLrbenj+5CkdTS1kJiSTk5xCZ0Mj9eUCuls7efviNW2N7XS2dFFfWU9ieDSt1TV0NtbT1lxHVXU5FTWV3PfxR1PPAFm5Cyhf0uWUsgYr12zHztGT7Jy8xV6Cgmyyc/LIzMojJ7uA8tIKOlpaGR3q58noI2bGhpkeHuLFkylef/2UF0/nePH8JW/ffMOLl28ZH5+kt6OVnqYGmqsr6WqqZ/zRIBPDQ0Kb0v/ePP1ooJ+e9haaaquoLCmkOC+bqtJyBCVlZKamkZGSSkJsHHFR0ZQVFVMrqCL+QSw93Z3MzjxmbvYJjx4OkpyUQEREGF2d7cw9nubls6e8ev6MydERaioreBAdhZ+XJ17ubujf1CHQ14e8rExaGxuYmZrk/et53r56ydO5Rczp2NgYoaGhVFRUUFNVTV9PL4nxCSQnJhESEEhFSSn93T30dnYx2N3LzMQU06PjdLW0MTw8zKtXr/j++++ZnZ1FIBCQl5dHeXk5AoGAwsJCsrOzKS0tRSAQUFFRQVNTE62trRQVFQnBAjlZ2VSWVwiFw19ks56ubtpb24Q2pbqaWmqraxb7WZoaGHrUz/TcJG/fz/Puw2vaO1uIi4+mt6+TltYGHj0aIu1P+lNXZ7uwXG52+jEvnj4TbjdmnkwzMvyQzo42Bgf6mJt9wssXz4UPAnJzskhNSaKoMJ/KijJKigspKswnOyuDvNxsoiLDKSzIo6gwn/gHsZgY38PO1pr8vBxhp0RNtYDKijKKiwooLSlCUFFJS1MrcTEJyOzej7aWHjc0b5KUnI6NgzNyispI79iN5PqNLJFcyfI1a1ixdi3/S1SUr1avZuuBfew5sJu9+3Zy5PB+FBSOcum8AkZ3b+DhbI6nkynWRjfQUZXHQFMZc93zaJzZxzWFndy6dBits/vQUz3BnWunuH1VHj3VExhoKmFjcAUH4+tY31XDyVwDJ3MNDLWVUDsjw6XTu7h0ehfn5bdz/rQMh/ZvQvbgVmQPbuPgfmn2793EoX3SHD+8EwU5GU7IbkNJbg/ql+XQ1zrHjSsKKMvLIH9kG4ondiArs4Z9OyTZvUUUmW3iHNm3DsUTO7iguJfLyge4oLgX9YtH0VQ9wZVzsqgq7UXjwmFuqZ/C4MZp/Kw1CbLTIMJRmyhHHeJc9EjzNKQ4xIaaODdKw+xoTPKiKdWHuhQvWrIDaczypyL5PqWJ9yl64E5hvAdZkU5EuBsQ4qxPTrQLgoxAcqJdqMkOQZARSF6sG7kxrpSn+iHICESQEUhTYRSNBZFUZwVTmuxDWYov1VnBVGcFkxftQpyXMcF2N/G10MDXQoMwx1skeBiT7G1Gmp8lGcH2BNveIdzJhHgvWx542hDpbErcfSti3S3xNdfD0/AGCd6OdNWUEWJriK+RDsEWt4lzNifVx454P2siPE0JdTciwtOUSA9TQl3vEeBwG397fTLCXciJvk9erCfZUe7kRrqTH+1BXtR9ssOcCLHRJc3PkoJoV9KDbAh3uoO/lTaBtrrIymxBeuPaRZHQ3UVPdxfd3V0ASG9az+qVYoiKLAcgMiIcUZGliK74iomJMSIjQlgptgxJ0SVCEbFSbBk7N69h49pVvH79mgex0WxYu4p1q8XZvWUdosu/4uafB37pjevYuE4K6Y3rSEiIZ3Jigg1rpZAQW0Fw0GKwWmT5UqQ3bWBhYYGFhQX6+/uQklqFuLgICQnxvHr1is7ODjo7O5iff0V8/APExUUICXCnr6OS+aeD3Le/i+bFY2hdOsnNa6fRVT+DrZkODZU5VBamcFP9HHo3LqJ2Th57a0P0b17DQF+TieF+4Ff44wvNDUU4Oxjg62WBmYk6ZiZXMTe9xu1bKqQm+zM+0sy3H54RFxWIpck9Pn/4CH8Av/0bfv+NX378fjHw/a/f+O3XX/jy3bc8npgkMjSEYH8fvD1caG6oZmK0j6b6cvJyEvDxsiMywp07uufwuW9CXXUmifGBWFveISEhEm8fd7p72pmamsDN1ZHbelp4u9ryIMyXo4f2sWvHVvR0tdm+bQubNq5FVHQFsocOoKN9g7VrVrNSQhTpzRu4fk2N69fU0FS/goa6GkoKJ1klsQJlRXkOH9zLKvHlSEmIcFZRniMH9yIlvoJVYssW8b37d7NafDmxzjqE293A7MZpVootR/HUCa6qXkBCZCm7Nq/C8uZZxEWWcmi/DNfULrFVegNrVkuyZpUEmhrqaGqoo6urg57uTUyMjdi1awf79smgq3uTE8ePIy29mZ07t3P1qhrq6ldYvVqC5cv/xmmFE8gekkFCbAnmBvJsk5ZAUnwJhw7sRv3qRbZsXoOk2FJ2SK/C6o4i26UlkRD78/q1xesS4l+xfYsE9iaKuJgpcd/0HL5Wl/8rIv6T8/LFc16+eM6Lr58JhcTLF895+2aeD+/f8u2nb3j/7g3v370RYlufPZ1lbvbJImHpxUu+fP8Dv/78Cws//sSvP/8i3EJ8/ew5n7/9jsdT02RnZhEdGYWbi+uijWdmlqaGRoYGBunr6WVoYJD+3j4hRrWnq1toF6qrqWVqYpKPH77h8dQ0j4YeLhaylZRSLahioK+fp7NzvHrxUjjP5p4yNTEp7HT4q426pqpaiGXNSEsnIz2VnOxMCgvyKCstRlBZTm1NFU2N9UIk7UB/L/19PcKwaHtbC+1tLYsHlv/Nw/2XfzwrI5PkxCTi4x4QFBBIaHAIMVHRJCcmkZOVjaCikoG+fubm5piamuLRyDBV1bUkJacSFhWLp28Ado5uODjfx8ndBwdXL0wtnTAys8fQ3JEzFzXYsPUA66T3sWHrAQ7LqSAje4qDRxRQvapFaMQDHsSnEBwSSVTkA2ztnLl92wQHZ2/CopJw8Qrhjokdd80csXb1Q8fQirXb9rN5zxHWbdvHitWbOX9FBy1dY+QUzqOtew8nJ2+Cg6PJyigmMiIeC3N7fP2C0dbRR1FJBVsbR1KT0yjML6C3s4Ou1iYyUxIpK8yjvame4txcmupq+fT+A1MT03S2d5GTno2DuRVFGZkUZqZTV1VB3IMo7JztMbWyxdDcloMnznH6nBYKZzWRWr8LeycvqqoXBV5FZQnZOXnk5RdTWlJJXU3totWov4fxwT4mhvqZfDjA3MQoH16/5OO7t7x/+4Eff1zg7buPtLa2U1qQS2ttFT0tTQx1dTAxPMTwQC+tjQ3UV1fx9tXi1316/47HE+PUV1cJuyPysjLpbu+gsaaBwpwCHkTFYW5swm1dPYIDg0hKSCQxPoHmxiba21pobmqgp7uTivJSEuLjyMnOZGZqkg9vXvPp/Tuez84I27KrK8pJjIslNDBAiF9+PDHOi6dzQtLT8KMhKssrGB4exs3NDWVlZWxsbAgJCcHZ0QlnRyfioqLJz86hvrqGtOtVnQAAIABJREFUtqZmulvb6evooru1nZa6BoaGhhgbG2NqaorOzk7y8vLIysoSks0SExPJz89HIBBQWlpKSkoKMTExxMXFkZCQIGxtLyooRFBRSUdbO4+GHgpD2n8FpkceDdPe2sZAXz+zT2bo7e6hv7+X129f8vXr50w/maCzu43i0gISkx/Q399LQ0MdXl4eCAQV9Pf1/B9WrJaGeoYHBxgc6GNyYoyJ8VEGB/oYfjTE82dzQhpcfV0NzU0NCCrLKS4qoLKijLLSYrKzMoTbx4L8XLIy06mpFpCZkUZ0VASmJkYY3L0tvF5UmE9hQR4lxYXUVAtoaW6kvbWN1oYWerp6ue/mwc2beuzdux9rGztCwyLQ0NZBeudOVm7cgOgaKcTXr1vcRKxbw+a9e5A7d4ZDx2Q5cGgvR48dQl7uKOeU5bl7SwNPZ0sCPOwIcLfG0fQmjiZaWOuroaawhwvHtnDzwmHuXJFH+fBmFA5uQunwFtTPymKqexEnUy0czTSxNryCo5kmvs4G2JtcR/3cIVRObl3MPMhtRfHkVnZtEWfT+uVISf6NNav+hy2bRDmwex1H9m/m6IFNHN2/kYO716BwbAeal0+idlaWIzJrObxnDecV9nLz2mkunznIyYObkN0txdF9a5GT3YT84c3CLguFo1tQOrqVsyd2cOn0Hq6fl0Xz4hE0zh/ETFMOd6OLRDot0mAeuNwm3lmfdA8j8gOsKA6xoybuPtUP7lMR60Zdqi916X5UJHtSmepNSYIH1VnBlKf6EettQpCjHpkRjhQnevHA14ySJG8q0wMojPcgO8qZkiRvBBmB1GSH0FIcQ31eOKXJPuTHuVOe6kd9Xjg12SHkx7iS5G9BlOtdgmx18LPUJNRBjwQPY1J9LUjzsyTF35ooFyOS/OzICnMj0deWKBcTknxsSfKxJdBan3A7AzJDvQh3uEekwz1CrW7ja6RFpJ0huSFuJAfZE+drRbSXOdFef5Kc3IyIcDcm2tOMZH9bssNdKYjxJC/qPrnhbsLJDnMi3F6fZG8zIRo31EGfQJubuJlosFpSFDsbK+bn51mx9H9YsexviIksZX5+HmtLc6RWiSMhLvKniAhjxbKvEFn2N7q7O4kIC0ZCdAkSokvo6e4kLCQQ8eVfIb5iCRFhISwsLHD9qhq3bmqhqX4FxVMnERdZhsiyr5gYH2N8bAwzEyOSE+MBMDczQXrTeqRWSRASHAiAmMgyli9bgoX5Ylajp6ebTRvXs3nzBl6/fo2TkwPLln3FsmVfYWx8j/n5eTZtWscV1XPYmGrj62qCo8VNzsrvQu7QZtTOyqKlpoClkSZtdUU8HuuiODeRKxfkOSN3EAP96xyT3c1+mS2Ym+jz7Tcv6e2uJzkxFBsrfaytdNHUUEBN7Qi3bp3l5k0lrCy1SE0JpLmxmPuuNtTXVMC//uCPv//O3xd+hn//zr9//5Vffvyevy984cfP3/Hj5+948XSOtKREPFydyM5I5l+//UJFaQ7TE4M8mR4kLyeeu7ev4mSrh5L8TlydDPD2tMbb0476+goEVaVUVZfz45fvaGqsxeD2TUL93HnU04iKkjy6OloAJCYmsHz5EtZIrSIx4QEAW6Q3snH9Gm5qawIwOTFOT8+iiExKTGCl+HIaG+ppbKhntYQIa1YuWtpSkhJYLb4c2f17ANC4colNUuI8cNUlwl5LKCK6uzoB0NO5gYTIUk4f2YW4yFKaGhsAuHH9KmtWS7BWaiUAr1/P09XVSW9vL/39/ezYsQ2ZPbtZWFggMTGB7du2Iit7kIWFBZKTEli/Tgox0aX09HQRHhaEuNgS9u1eh6T4UpL+fD31dC/eQ3JSApJiSxdfq2Jf/V/Xk5LikRRfwt5dUjibKuJhdp4A2yv/FRH/yfn08QMfv3nP+3dvhFjEly8WvdZPHk/x7u1rZmce8/Xzp7x9M8/E+Chtrc0M9PfydG6GmcdP+PDuPT//tMCPP3zhl4Wf+e7Tt0yOTzA2Msrk+ATP5p6SlZGJlYUlLk7OVFUKaGtpZWxklPHRMWHRW0dbuzC43NzYRFWlQJhN6GhrZ6Cvn6aGRspKSikuLKIgL5+GunrhweTrZ895NveUJ9OPGR0eoa+nl+7OLtpaWmlqaKS+tk4oJAQVlYvkp4oyqqsqqa+robGh7v+YpsZ64cbhL9HQ2dG2WFbX3UlvTxc9Xd1CXOtf95uVkUlifAIxUdEE+gfg5+NLoH8AcTGx5OfmUVdTS2d7B73dPTQ3N1MhqCQjM5uExGQeJKUSFZdAUGgU/kHhOLn74HzfFyMze7T1jDC1ccPAzIFzqjpc1zFCQ88EExt3VDXvcPD4GfQNLPD2CyU4JJLQsGhSkjMJCY7E0cENT89ACooFtHc/Iq+oCnffcPSN7dC6a4HUlr2ISm1FSnoPK1Zu4uARRZTPX8PSxhVvv1AiIxNISs4gN6eIyIg43Fw9iYqMQ++OIdp6twgLjyQnJ4f4+Diys9KoEZTS1lzHt+9fMzn2kN7ONsZGHy6y+x8+pKmpBQc7exytbXn77DkvZmeZGHlIcUk+mXlZZOUXYWrnisxhJXYfVGLf4bNIrd+FtZ075RUCKspLycvNJDs7m6KiEqoFi4fk3vZ2Bns6Ge7tYqSvm+nhIQY6WpmZHOPdy5fMPX7C86df8/z5i0UrUGEerbVVDHS0MTbQx/ijQTqaGygvLqK8uIhv3r4RiognkxPUVQkoKsynOL+AjJRU+rv6qBPUkpmSgZebJ+fPnOP6lavkZucwNDBIWUkpPV2LxWpVggqGBvuZnppgcKBvscV5ZFhIepoYGebZzBPevnrJyNAgxfl5POzv4+2rlzwa6Of1i6/55u0b2pub6OvqZHCgj7y8PIaHh7lx4wbS0tK4uLhgZmaGj5c37q5uxMfEkpGSSnlxCS0NjXQ2t9Ja30hDVQ11lVU0NjZSVFREYWEhAoFAOBUVFeTn51NUVERjYyMdHR00NzdTUlJCTEwMgYGBREdHU5CXL8z/NNTV09newdDAIAN9/XS0tdPb3cPDwSGmJiZpb11EKn//3WceDg7R19fH3LNZ2nvaKCrJJyMrlZKyQkrKChkaGqC2tpri4kLGx0fp7+sh98/+kYnxUWFY/fH0JLMzjxkbHebh0AAzT6Z5+eI5E+OjdP5pg2pva6GstJjcnCzKy0qoKC8lNyeL9LQUystKyMxIE75PT0shPCyEhPg4AgP8SE1JIisznbTUZGJjokiIj6OstJjurg5Ghh8yPDhEV1s7Xa2daN/Q4tiR4xgZGeHnF8DFy5fYvnsPu/bvZcfevUhJb0Ri/Tp2HNrHqfPnUFa9iJyiPHKnTqKscoYLF89y/pwSmuqXMLqrjZmBNvcdTLEy1ML23g3sjDQxvHEWXTV59C7LoXn2MFeUDnD2xA7On9zNzSvyWN+9ip2xBlYGV7G4cxlbo2t4OdzGxVIbQ21lbqmfQu/aSbSvHkdbXQ61C0c4Lb+HI/s3s3+XFAd2r+PA7jXIbJNk+8ZlHNm3gf3bJTlxYCNqKoe4evYQise3cVFBhttayng43sXBQpt7uhe5fukYZ+V3ceqINHKymzh1RJozJ3dw/MB6DmwT59AOSeQOrEPl5HYund7DlTMyaCjtwuLGSQKtrhPrdps419vEOt0iye0uGd4mFARaUx7lTHGEI0WRjlQleyFI9aYyxYuazEAq0vxpyI+gIT+CvFg3kgKtKErwpCoziOwoZzLCHShL8aU81Y+SJG+qMoOoyw2jNieUxoJIqjKDyIl2ISPcgdJkH+rzwhc3F9EupAXbkORrTqTLHQJttAl10CPR04SsIFtyQuzJDHEg2deGlAA7ciLcyAx1Jt7TgmRfG5pL0qnLTyLdz44Acx1c9VUJMNch1tmIeDdT0nxsKIr0IM5zUTzE+1mTHGRPYoAt0Z5mRLgbE3N/EQ2b4GNFZqgzWSHOZAQ5khnsRG6IC7mhTpTGelIQ4UxWkC3p/lakBtiQFmiLk5EGUpKiRISFEBkewmpJUVROHUJcdBlhoUEUFRawYe1qpFZJ0tPTjYWZKcuXLoqM8NAgkhLikRBdgqToEpITE7A0N0FSdCmrxEVISkygt6ebnu5uenu66e7qJDEhHnGRpYgtX8KGtasJCQqgv6+XttYWdG5cR1xkGQd3SyMhtgJTEyO6OjuQWiXB5o3rWbVSgoKCfNLT0xAXF2XPnl0MDQ0hL3+CdetWIS62jO3bttDd3YXcyWPs2LqeurJ0irOiyEkJ4o72WRSPbUfnqgKaaqdQVTlCZLAbfR1VtDeWoXpBnkP7tnBG8TDX1M5iYKCNi6MF5SXZONiakJQQir2tIRfOHeOW3kVu6iijp6uCoYEq0VFuREa4YmOlj+olBWamR+Dfv/Pl+8/w73/xz19+An6DP/7Jl+8+8vHdW37+8gMf3rymKC8XTzdnpsYf8e7118w9GaGpvpzy0kxMjXUwMbrBtcvH0L2hhKa6ImHBrgw/bCcqKghXF3uaGmvp7+siNioUfZ3reLvaUlOaxQWV01xVu8xfb4qnTyElJUlqajIAUqslWbNaUmgju35NjZUSK5AUX46E6DJWii3HysKU+fl5pCRE0Lq+mE2ZmhhntfhybuvpALBKbBnHZDbzwFWXcLsbGGucYqXoMqGIaKivQ0J0GaskVrB183rh/WioX2GVpCiS4isAiIoMR3TFUqRWS/75+xZHavVK7O0WA/dKiqdJSUleRPlu38KG9auREF9Bb0834WFBSIgtZaXEMqwsTVlYWEBR4TgrxZdx/eolAJQUTiAhugRLc2PhdUnxJSidPs7CwgJWliZIii3BQv8kvlYXCbS7+l8R8Z+cn378gYWfvvDlh8989+1HPn38wPt3b4TWi2dPZxcPO3+iV2trqsjOyqC+rob+vkWe/NfPnvPN+w+8fjUvtBRNjI3zdHZO2MAcHBiEm4srAX7+ZGdmUS2oYm5mVigiHg09pL21jZqqapobm2hraaWqUkBBXj6d7R20NDULDyuV5RVUVQp4ODjEyKNhYTHcX6VwLU3Nwuloa6etpVVYEFctqBKiY8tLyyjIz10sQhNUUFdbTX1djdCu1NRYL9xI/CUeujrb6WhvpaO9lc6OtsWnkc0tQiRsaXEJWRmZPIiNIzw0DF9vH3y9fQgKCORBbByF+QXU1dTSUFe/WFgnEJCfn096ZgYZWZlkZeeSlZ1PfFI6QaFReHgH4ezmw10ja9TUdbF19MY3MIZb96zRN7bD7n4wNm6BXNa4zZrNe7ipb8JtAzPc7/uQnJJJZEQsoSGReHv5E+AfSnlFDbOzrxgamuBBUjbGlq7sP3aWtVsOILJSmv/1lQQHDp/GwNgGAyNrQkNjSU3LJj0tm8yMXLIysokMjyIsJJyUlDRCI6Pw9vcjKi6WjKx0snPSSYiPJi42gsZGAc/nJpmZGePZ08e8mn9OT183Da2NFJeX4eHlSV5GFl8+fGJ2cpLvP3/L2/dvmH46y9jMUxKzCrmua8quA4qskz7ECvGN3LpjRnZOHrk5WVSUF1NSVEx5aRlVlQIaaqppbailt7WZRz2djA/28aink7a6agY7F8VFraCSzvYOZp/MLDYjd7TS1lhHS30N/V3tDHR3UFtZRlV5GUN9vTx98pjns4sC9fHUNJ3tHRQWFhIVEY2bizv5uQUU5peQn1tEVEQ0t3T1MTEypaqymkdDwwgqKslISyc8LISc7EzGx0b4+vlTJifGmJ6a4MXTOZ5MTvCwv4/u9jYGe3uE/RO9nR30dXUy+nCI6opypsfHePPyBc31ddRVLVp0UlJSGHw4hJGREffv36e0tJSoqChcnV1IeBBPbHQM5aVlNNXVL7aTF5fQ2dpGe3MLRXn5lJWVUV1dTXNzMw0NDZSVlVFZWUllZSW5ublUV1dTV1cnFBItLS1kZGQQFBRESEgIRQWFVFUKaG1uoaerm4G+fuF2saOtnbGRUZ7Ozgn/F3R1dDLyaJj62jqam5uZmBqnq7+b7t4uOrraae9sIzU9hZSUJIKDA0lOTiQmJoqC/FwqykuZnppYLLHr7VnsrfkT6/pX1mR6aoKB/l6aGutpb2themqCnu5O8vNySEtNFloVi4sKyEhPpbKijNSUJAoL8khMeEBcbDRRkeEUFxWQmpJESnIiyUkJhIYEYW9ng62NFbExUbS3tfB0bnFzNNjdTUdTC8nxD1CUP8UNzevY29rh4+PFsRPH2XtoH3v270N651bWbNrAbtl9KF06z9lLFzh76QIKZ5RQPKuMssoZTp2W59z5M2hrqaOvq4Gd1T3u6FxB/aICl5WOcEnhANfOHuWmqjy6VxTQviyHqvIhVBUPcf3icW5cPMHlMwc5d0qGS2f2o6ZyCE3VE2hdkUNPQwGjW+cxuHkW/RuKGOtfwPi2Kob6lzDQvcQdnXPoa51DR/006heOoXr2IBdO7+Oaiiz61xWxuHMZu3vXsDa8gt29azhbaOFqpYOrlQ4uljexN7mO6a0L6F6VQ+3MPlRObufUoU2cOrQJBdnNyB/cyJHdq4VdFxrnD2KiKY+9/lk8Ta4QZH2DMFsd4pzvkOFrQWGYIwVBdhRHOFMQ6kBBuCPl8R6Uxi/mISpTfSlL8RXakAQZgRQleAqFRU12iFBECDIWBUdNdojQ4lSXG0ZVZgh5sffJjnKlIi2QxoJoarLDKIn3Jj/anWQ/K2LcjQh10CfC+S7p/jaUxXlRleRPRZIfeZGuJPpakh5sT360O4UPfOlvrqSlNI3iOE/ywpyJczMi0FKbUFs9Ur0tKQx3pTjSnfxwl8UiOm8LUgLsyAx1JiPEiURfa+I8zUnwsiTJx5qcMFeKYrwojLhPXqgreaGuFIS5URDmQmt2JLXJ/pTG3qcw0oW8SFeyw5wIdTZkzUoxpFaKsVJchP27NuNkqsnRAzuRWimO1Cpx1qySQFJcFAlxEcRElrFloxRbN0khtuIrRJb9DyvFlrFSdAniK75CfMVXbFknwbpVYogu+xsrxUWQFF2OpOhyxJYvQVxkKVKSIqirHGP9alHEVixFQnQ5UivFWSUhisKxfbhZ6iK9fjWiK5YiIbaCrdIbuamhyrq1q9m4YR1r16xmxYqlbNmyCRmZXaxdsxrZQztwdjRFZMVSli/7CpEVS9G8osKr6V6i/R0w1r/EXR0Vrl08ip6mEuqXjqOiIIP6ZTl0bpwlNysGV2czbuleIS8viaysBPYf3E56ehx9fS0YG+rh4+mMyT1drqopEuDngNE9dTQ1TqN+TR79WxcwuKuK9o1zXL+mTHdHPfAPfv/t7/z85TPfvHvFv3//Gf74O//+/Vf+vvCFn77/lg9vXtPZ2sLLZ7MsfPmWN6+eAb9SXVlAfW0RpsY6mJloo3r+MJdUDqKrfY6RoTZSksKxMjfE3sactuY6ns1OMTX+iGB/d1pqS+hqKmPvri1cUVs8QE9PTdLT083qVRJCEbF6lTirJEWFIkL96mUkxZYjKfaniBBfzpnTcgBs27yeqPAQmv5EAG/fvJ7IsGB6ujtZLbYMw6tyxDrrEGariZG6HCtFl9HT3cn8/DwAWzevZ9O61dhYWwg3ETe1NFgrJckqSVHhlktqlThSqxa3ExvWrmTPTmnERJbT39/H4MAAAIZ3byO9aT0nj8qwaqUY3d1dRIQHs1JiBaskVlBUmE9PTxerJFewe9taJMWWEhEWhOyBPUiKLaWxoY7u7k4kRL9i/+41rJRYSlFhPo0NdUiKL8FQ8xgBtqoE26r9V0T8J+eXn3/i118WhA3SPy/8yJcfPvPi62cMDfbT3NTA2zfzTE2OM9Dfy+PpSdJSk7G3s6G4qIBHQw8pKiikpamZvp5eRh4N8/rVPG/mX/Prz78w+2SGwvwCLMzMiYmKxt7WjuzMLFqamhkdHmFuZpapiUlGh0cWn9g2Ngmf0jc1NJKbnUN9bR0Fefk8iI0jMz2D/Nw8ykpKGewfYPjhI2HTdGN9A+WlZeTn5pGdmUVWRiZ1NbU0NTTS2twi7Hr4Cx1bXFhEQf7/z95bBcd5J9q+p86t2rfOPTMBo8yJY8dxnJjZFlnMzMzMzFK3Wi21mFlqSa0Wc4uZLMvM7MRO4iSTDCTjOWfP3vvu/bsPbfedufd1HufhX4Iqtb6Hlupb31q/tdro7upgoL+XkeFBFCNDfycm3nXcrywvcnl1mdWVJVaWF1XnnYiYHJ9AMTyiEhHlpWVIcvNIS0klT5xLdWUVTQ2NtLW0qtpuRoaGGRoaorOzk/YOOe0dcjo6uxkYHEbe3UdhSSWi3GISkrMICovH2t6DyNgMsnPLMbVx48QFfYxsPNCz8uCL05d4f+teLOw90TeyxMnJi8wMEUUFpYhFEiS5hZQUV1Bb3UCHvAdZWxf5RZXEJudgYOHKlye0+WDLPnbsOYSjawDCnGIqqpvIFklolspoa2unvb2dlmYplRVlNNTX0tzcTF5hAXnFhTRIm+ns60ImbyE1LQE/f09KSvORNtexuDTDwuIMa+srXLl+DcXUBOLCQoTiXBZnFlidX6ZT1q583718QVlNFdXNrfSPzxGTlsfhM/qo7T7Mxq2f4O4VTE9vP709HczPTSprewcHGOjppr9LzkhPF7OjI1xdmufetSssTo6xMjPJ5bkZRnq6kDU1sTw/x3cvv+bVi+c8vn+P9ZVFlmanuHN9nbs3rjIxMshwfx/Xr6zx6sVznj55xLX1q8zPL6JQjFFUXE5AYCge7j60y5RRqr6eQfp7h2hpllFf20B5aQX+vgGEhYQSFRFJZESYEtwdHeHxowdcu3qFocF+ZicnmBobZWSgn05ZGzJpMyMD/aqNltnJCRZmphno6WZ5fo5b166yPD/H5KiC4qIC2traGBoZpquri66uLm7evIlcLkckzFY5cVevrHNt7QoLM7NMKEZVZ2RgkN7eXi5fvszt27cZHR1FKpXS39/P4OCgau29trYWqVTK2NgY4+PjNDc3I5FIEIlEqvfz+OiYMqK0sqoCq5cXl7h14yYvnj3n4f0HzM3M0tXRSUuzlP7ePhYXF+no6mRkQsH9hw94+PgB129eo1XWgkzWSm9vN9evXyUzM53kpATyJbk8uH+Xl1+/4OHdO7x+9ZLr19ZVnMTNG9e4vLrM4EAfPd2dXF5d5umTR1xZW6W7q4PWlmZVKUJ/Xw/S5kY65DKaGuupqa5E3t5GXm4OlRVllJYUIckT09zUQGVFGSnJibi7ueDoYEdSYjxDg/08f/yIR3fu8OTePWbGxnh6/z6hgQHs//gjIkND6OvtJjDQn9NnT3Hw0GecOKvckNj/+adc0LqIiZUZ+qamqOvooK2nj66hAVqXtNHRu4SZuREW5kb4+7ji5mSJie55zhz9lC/2bePwpztQP3EAY62TXDr7BZpnPkf7zCG0zx7k/LG9HD+4nZOHdqJxah+mOscx1z+BpeEp3OwuEextga+rAa62mvi4GOLnZkyonw3xYa6kxHiSFOlBbKgTMYH2RPlbE+FrTXyQPUmhTiSG2pMe7Yo4xQ9Jij9ZcR7K74c5kRHtQW5aEIWZYaTHeODroIup9pdon97HxWN7uHRmPxa6x7ExPI2F7nFsjc7gaaNFjJcRyf5mCMPsyItxoTjBg/Ikb6pS/ahJD6AhM5hmUTgNghAaskORSqKpF4VRmRVIY14kteIIKgTB1OdF0VaaRHNhHC3FCXRWpdNZlY68IlUlNPobslG0ShhoFNHfkM1UZwmjbYUMNIrprctmpCWfqc4yJjtKGZXmM9Qgpq0wUek4CMOpFYYjy09goErAYLWQ7ooMRptzaZJE0ySJprsmi0VFB3lxHpQk+yAvSaK9IJ7uUmVlbZsklnZJHN3FyXQWJtIkiqA5L5Y6UTR1omia8uJpliTQmPvWbShIpqMknb5yAb1lWcgkSTQJo2kURNGQFUl9Zhi9pekMVGQwVCOgryJdue6dHkRFehB58T7EBTgQ6W1NcogTuQk+xAU6EOhqTqS/A/mZESRG+BIZ5EaQpw2Joc4EuxrhZHoOB+NTRHsaEu1piK+NBgH2OsS4GxHmbIjJ+UM4GF7A0egiPnZ6eFhp42mtQ6CjPinB9vjbaeNprYu17mlcLLQoSI8kJcQFdystPGx0cLLQweDiUXLTIijIScTGSh83V2tSkiJwcTInJzuJsdEu0lNC6e2qoa+jmgunDqCncYxScQpLo+1I0sLITvDHSv8k/u4m2Jqdx9FKA2uTc5ganERH/UvUzx/E1lqHsnIhK6vjPHtxm6mZIbR1zlJeKSFLmEhzUy3xMeHEx4QiEiQha63E19uG5KQAJHlxZKQHY2pyDnNTdYwNL2Bmoom8rY5ff/k9L1885MXTe3z36ik/fPcC/vOvwL/z17/8yn/+21/5r3//N/iv/+Durat8+/IZV9cWKMoX8PWLO1SUifj8s214uhljrHec4AB7JDnJZKRFUVacQ4eskT/9/jWPH9xmbnKE717c49WTmzy/e5kTRw5ibal0Iny8PXnz5g3x8bHU1VUDsGf3drapbcTWxgKAO7dvsbS0wPLSIpc0L6C2WXlTDmBnbc7K0iIRoUHcvXMbb3cXVpYXqaupYseWD4jzNKY61YOCaAf8rC+y9a2IWF5aZGV5ifDQYPbu3s69u3eIjYkEwN3VkV3bt/LxbiW0/+rVK5VzFRIUwNbNGwh0NWPr5g3o6V4CYHpqigP792Jlpou3qxmbN77PyvIS+RIx29U2snP7ZuVrLC+itvkDnC3U2bblQ9Q2vYfa5vdQ26y8roL8HLZs/A1O5sfYtuU9igqVgkht83sEOF4gN8oCUbjpP0XEP/L85c2vKgHxt2NxX714xurKEpMTY/z51z9x/94dZmemePrkEc1NDQQF+iNvbyM5MQlTYxMEmVkMDQyyOL/A86fP+Or5C37+3U98/eIrVpaWKSsppbS4BGdHJ2KioumUd3B5ZZVhXb8sAAAgAElEQVRXr77l7t37rK9fY2lphampGebnF1ldXWN+fpGpqRlaWtqorq6ltraeuroGOjq6mJ2dZ21tXcVOvIsVvauebG5soq6mlu7OLpW78bcOxZhilIG+fhQjQ4yPKZiaHGdqclwVYZqcGFN12S8vLXB5dZkra6sqRmLt8gpX1laZnZ5hamKS0REFg/0Dqpukd3GmbIGQyvIK2lpakbW20SptoaNdzmD/AGOKUUZGhujpUd4Atra2Im1pQzE6jmJ0ksqqOrKy80hJFyLMKcTbLxT/4BjSBfnYOvpw8ZI5py9ZomnixCdfnuPAkfPYOPvi6OKNqaktYaHRFBeWIczKpkBSSEVZJWJBDhlpmQgyRaSkZpGYmktkfA5HT+vyL7/Zzp5PjqBvbEdoRCI5eSXExiXT2NBCR7sSopW3tiBtqKWvS05zcyPi/ALyK8rpVyiQd3eRkJSIjZ01ru4uFJXk09oqRTE2QmdvD73Dg7TIu8jKy0fTyISL2npUlFUzPTrJyNAwjx8/pndwgMikRDJyC2npUSAsrOWkuinb9hxhw5a9uLgHMDo2QV9vJxPjw0wohhgd7GOwp5OB7g4Uvd0qSPry3DTz4wpWZiZZmBhlfKCX6bER7t+6zo/fvuSn718rAeW3bUdfP3vKNy+esrY0z+jAAHNTk/z43WtefvU1M1OzyOWdNDS2EBAcgZaOIdZ2zjQ2tSHv6KW+TkqHvIfVlXVu3rhLR0cXrq7uHDtyFJEwm7HREdplrTQ11r9lI+YY6O+mpqKcprpa6qoqkeSIyExNoThfwmBvD9fWLtPeIqWxtob+7i4uLy2yvrqiGr2bn5thbW2N+YUlrl2/SWFRCYrRcWrrGhgdHeebb77j8cMnXL+qrEh+8ugpN9dvMNgzQI+8m5nxaTo7u1EoxpifX2RsbILOzm66unpob++gpKSMpiYpEkkB9fWNTExM0d8/SE1NHRUVVVRUVNHSLKVV2qKKHC7MzTM+Osb05BTra1e4ffMW9+/eY2VpmWvrVxkaGKSqopIxxSjT09N4ensRGhlBaVkF0tYWrlxd5+79e7x+/Zpff/2V8fFRxsYUPHp4n5npScZGR7hz+yYP7tzmu5dfc/vWDZ49fax64LG8tMD01ARDg/0szM+qWImhwX465DIUI0OqGtp3gLW0uZHKijI65DLKSouprCgjW5hFZkYa0uZGystKSE9LITgoAF8fLxIT4mhrlXL18iovHj/gysIcA90djA31U1dZxokjX5AnEtDZ0YasrRk7eytOnjrKBfWzfP7FAfbu28P5i2cwtjBB19iYs1qX0NQ1wMDMDB0DQ3T0dNHV10NLSwNNjfNYmBpgb2OKtZkBxjoXOHP0Mw58tIV9uzZy9vinaJz9AgPNkxhoHkfnwmF0LhzGTO8sjlbahAc4EBfuSmyIM7GhTqTGepEU5U5EgC0RAbbEhDiSFOVOZpwPadHuxATaE+hmhI+9Dt72WqRHuZMR6UJKqANJwTZkRbuQn+pHXpI3aeEOiOK9yIrzIDvOE3GKH/mpAWTEuBHqZoyT6TlczC+gc/oTzn2xA2N1ZeTKw/YS3g56BLsZE+luSGqgJZJYN8pS/ShL9aMozgNxuCPZIXYUxbhTmuhNSYIXZal+1AhCKE3xJS/OjZJUX/ISPBDHuVGQ7E1Rqi/5SV6UZQZSKQwhP8mLalEYNTnhNEii6a7JRNEqoac2i86qdCbkRShaCxhtK0TRWsCwVIKitYAJeQmTsmIUzRL6qgX01wjprcqiqzyd3vIM+ioykRcmUS+KZKg+myZJFPXicNbnh6gWhpMWYEFxkheyoni6SpMYqRcy2ZLHSL2Q3rIUOosSkEliaBJFIC9JoTk3nvrsaJrEcbQVJCMrTKGzKI2e0kzkBSnI85ORimKpSgmmPN6fioQAKhMDKY/3pSYtmObsCLqKkuguTUEqjqEsNYDytEDqc6KoFccgjvMiPcyJ4vRg5NXZtFcJkaQEEuFpRkOJgKaybEqyYynICCXO1xJhlBOZoTakBlogDLMjwcuIzGAbEryMifM0IdjuEsGOuiQF2JDob02CnwXRnsYE2GkS6W6Iv60GvjaaiGI9GWktYrq3lvLsKOIDbIkPssdS5zhulpr88NUN2qSluLqZUVySSVJyMOfPHiQvN543v3xNW2MhdhaaqJ/eh5nuCeyNz+NocoH+piKkJZlYaB6hpjCFMkkcbnaXcLLSwFTvBBfP7OPUkT2YGJ6hpCgDXb1T+Pk70iqrYljRgYOLGamZ0fT0t/Hi+SMUIwMMDnQjlzdx48YiVdV5XF4b59vv7jI41IytnQ4WllrY2ulx5Ohezp8/TG+vHC8vB4YH5CwvjHN1bY7vv33Of/z1Df/2v3/lv/79X/mPf/0L//a//szzJ/e5d/sa/+vPP1NVLuHBvTWyBXFYW2qjr3OcY4d3IcyMIiLEg6S4YLrljfzllx/4+tldvvv6CT9/9xz+8w381xu+f36bI4f2Y/c2guTsbE9wsD9v3ryhsbEegF07t7J184dYmCvH+oID/bG2MMXGyoz9e3ezbcsGtm/ZwPLSIkUFeQCcPXmUupoq6mqqefPmDd4eLuzauoGGLF9q0jzJi7DF30adbZuVC+bLS4tEhIVw5/Ytzp1W8gzvRIOTgy1qmzewe4dyg6Szox0XRzvsbCw5feIomz78La7Wumz88Leqpq43b968ZWY2IUgOY9vWjSwvL5GfJ1byFdu3sLKsjM9t37qR41/sY4faRrZtfl91lpcW6JTL2Lrpt7hanGDb5vcoKngrIjb9lkCH8+REmJEd8k8R8Q8970TDH37/E7/78Xv+8Puf+OMffubJY+VNyvevv2VleVE1GlVbU0VdbTUz05PMzkxhbmrGx3s+IjkxifW1Kzx9/ISffvwdTx8/4eH9B4wpRhkfHSNPnIuvtw9iUQ452SKGB4dYnF/g6dPnrK2tMzs7z9TUDOPjk8zPL7K+fo319WsoFGNEREQRGRlNYWExQqGI+vpGVlYuMzs7r1qR7uvppVPeQVtLK82NTTQ1NCJtaqalWapav/5b3mJqYpIxxejfMQ9/G1N6xz28EwvrVy6zdnmF5aUFZYzpLVz97nUG+wfo6eqmo12uuob62jpKi0toqKunraWVtpZW2ttk9PX0MjI0zMjQMKOjI/T2dtPe3k5lZSUlJWV09/QxMKigsKiM3PwS8ovKaWrpxMc/DHVtYyxt3VDXNuWshjFG1l5YuYWw69NTHDuni4G5I6ER8djZu5AQn4JYlEtqchp5ohzKiorJFYqRiPIoKigmKzOHqjo5qYIyzmqYs3XXIf77v2zg089PkZQiJig0hrDwGBobWuiUK6ND7S1SZFIlBC2VNtHcJienqJTKuibCo+PYt/8gBz77nIDAYKQtbbS2tVPbKEXe00/n4AhegeFoG1uxY/9h3tu8Cwtze6JCoxEKRSytLCPr7CAgMoLolEzaByYYmV3H1S+WY2cMUNv5Gc5uviwtrTA+Nszs1AhDvV0M93UzOtjHxMggs6MjzCiGmBjsZ7ivi4WJMRS9XQx0tLM0NcGju7d4fO82zx7e4w8/vuaX3yut5ycP7vPkwX1ePn3KvZvXWJ2f5/LSIo/vP+D502dMTc0ga++ipl6KrZMHn3x+HD0ja3z8w6irlzIwMM7yyjrfvPqB19/9jpnpBZKSUrC2tKGyvIIra6ssLc7T19tNV6ccWVszVZWl9HZ2MDo0yMhAP+0tUqQN9fR3dzE9Psbc1CT54hzio6Po6ZDz+P49bl5d5/b1a8rl7McPuXv3Pt98+5qWVhlR0bEEh4QhEIpUQrxT3sXE2CTra1e5ef0WlxdXmVRMMNgzQH9XH42NzdTW1jM8rODatRuMj09SUVFFaWk5zc0tFBWVkJSUQkVFFYODw1RWVpOZKaCgoIjy8kq6OjqRtbbR19PL/OycKpI4PTnFnVu3efbkKTev31CKxIePWFu9TENdPYrhEZqamvDw9MbS1g4HR2f8A4IYn5ji5TevePbsGYuLi0xPT7O2tsqzp4/p7+shKzOd+bkZrl9Z4+XzZ7z8+gVfvXjG2OgIsrYW1q9c5tHD+8zOTDHQ36tyDEeGB5G3t6nG8CbGR1lcmGNUMUxjQx2NDXVUVZYjb2+jtKSIstJiCvLzVCxEXq6yAjYjPRWhIJO62mpGhwbpkbfR1dLMSH8PgrRkYiNCsTE3QSZt5OnDe6xfWSExIQZ9PW1OnT7GRx/vZN/+j1DXOKeMLpmbc1pDizMXNVG/pIe6ti5aunoYm5hhbGqCnp4OJsb66OlqoaN1ARNDHYwNtNDVPIee9llOHz+ItvpxTPUuYKJ7HqNLZzEzuICjpR6ejiaE+TmSkRhIepw/0UGOJIS7kR7vQ2KkG1FB9oR4mhPpZ0N8iANxwfZE+1kT7mVOuLcpkb7mxPhaEOtnSWqYPZIUX6rFkVRkhyGIdiHKy5isKGeyIl1JD3Mizt+KUBfl2FSAo7JNKtbPGnuj02ge/5gLh3dx7vBOLh7bg43haSJ9LEkOtCY70pGCeA8KEzzJi3F9uyGhXGwWRTgiiXWjIN6D8jR/GnIiqEgPoDDJi8qsICSJnhSl+lKS7o84zg1hlBOlGQGUZgSQEmRFgp8ZSQEWiGJcaC1JVDYvlSXTmB9DX72Q/oYcFK0FjLTk01uXTU+tkGGphLGWAoYaxHSWpTFQm81IYy7DDWJG6nIYrBYiL0yiRhBGdVYQRcleFKd401SYSGawNTmRjkgl0Yw0ihisyWSgOoOB6gzl55XpdJckIS+Io00Si7wwicacWOqzo2mRJNJZmkFnaQZdxel0FafTkhNHc3YM1akhlMT5UhbnR01KCA0ZEdSnh1KW4Et5og8NWaF0FCTQVZJKa14cdW/rX+tzYihOCyI33pvCVOXwWHVuHIXpIQhjvciK8Sc3JYTynDg6a3MQRrmRHe1KVpgdGSHWVGYEkBZggSjCkRQ/c2I9jIlxN8LXWoOkACtyYt0Rx3mQFmJHjJcJSQFWxPuaY6d7lLH2Uuol8SQG2JCb5E9ikD2+dpcwOH8ATxstMhJ8WZzrIzTMjWxRHDbWWliYXyQp3o+FqW5szS7g7WKEvdlFzC8dx9nsIh4WmmRGehLna0ugoyGNZek0VwvwcNDFyug0+upfoHXuACcP70Zf5zgxUd5c0jmBr78j375+xK17q5w8+zkmVjoIRMm8+uYFb/78C7duXqWkWMKf/vSax4+v88OPT/ndT0+5dn2G6BgfdPVOcf7CIezsDdHVO0NTUzXm5peIDPemo72WmclBrl2Z57tXT/n5x295cOcm8tZm/vTzj/z5Tz+xND/B00e3efniPi1NlUSGe6OvewZ9nZMkxPrh7GCIm5MZtZUSHt9f51/f/MSVxUlury9ye22O3716yE/fPGC4q46zJw+rRISLiwOfffYJy8tLvHnzBkDZsrXht5ibGQFgbmr4Nsb0IWqbP+DLAx+xfesGFSB/7+4ddm7diIONBd+8jSkd3LcHjeMHqE71oDTeCVGIJUH2WuzYulF1M3/w0728efOG6alJerq7UHsL6TvaWbN7+1a2bVF+XVFWwo6tm/jko51s37qRT3ZvZe/u7Zw8dlg5VhgazN27d+jokLNr+1Z2blPG4VZXlikqzGf3DjXUNiuv98H9e3zy0S62b92E2lvmwt7GjG2b36e2poq7d26zbfN7bNv8Hmqbf8u9u7epralEbdNvCbA7jzDYBEGQyT9FxD/yfPftK/71f/+FX3/5I7duXufxowf89LsfePzoAQ8f3OP2rRusriypYOp37SarK0u0SJvQvaSDproGwiwBw4NDKn7h3Trzwtw8leUVxEbHqJ7IN9Y3MDs9w9Ur6wwODnP16nUGB4fp6eljenqWyclpZmbm6OsboL9/kKSkFPT1DdHR0cPd3ZOYmDhKSspQKMaQy9pVq9HtbTLksnaaGhrJz5OQlZGJXNZOf28foyMKJsbGVdGm6ckpJsbGWVqcf2vPLbC4MMfc7LRKIM3NTqsA6tWVJZWgWF1ZYn5uhumpCSbHJ5SxpLfrvu/G6Xq7exgdUagG7Dra5apV7KGBQdXPLC8t0NrSTFennPb2NnJycqisrKSzqwdxbgHFJZWUlFZRU9+KMKcQM0snjp/S4PgpDQ4ePc9ZbUuOqZtgaOWJo2cIuiZ2RMWmkJiUTkx0ArXVdcRFRWNjZkFMWARhQcFEhYWTlZpJcVEFRaVSzmiYs3nHITbvOMgHmz5CbecBfPyisHVwJy1dSGdXH3V1DchkMuTtbQwN9tLcVEd5eTnZ4iL8gqLx9Anl9DktDA0tqaxspLW1G7m8n8KSaqJiU0jLkmBh78nez0+x68AJ3lc7wKETWlhZuXBg3yECA0K5dus2heXllNY3EBAdT0VLF5l5NRw7b8JnhzXY88kRUlOzmZycZnCgh/kZJcswM65gfmqc62srXLu8jLS+htGBAabHFcxNTLA4M8nE8DDzU+M8uH2DO9fXWVua5+7NG/z8u5/4/rvX/PD6e3750x9Uo4r/+mclHHf/9h0eP37K2pXrdPUO0dTeh71HIDs/PUpIbBrW9h54+gRz4/YTnn31mtev/8Cdu4+oqKwlKjqWsLAI6urq6O/rYWV5kcGBHkaG++nrktPV3kp/d5fqqfo7gbCyMM9QXy+3rl1F3tpCbraQlIR4luZmefboofIJ+BMlq3Tz1h1GJ6eob5YSEBJKSGj429rbVmVzlUxOR0cXg/1DjCnGGewfQtrUQnlpBYX5RQgE2VRV1TAxMYVCMcbKymVkMjnV1bV0dnZTUlKGm5sHPj5+KkdQJBIjk8mpq1MusSuGRxgZGmZibFzFJF1bv8rd23f46vkLVUnC9avXVE1mfT29REVFkZklRJxfRFh4NEbGpgSHhDE1PcuLF1+zvr7OkydPePXqFQ8f3KOvt5vqqgqWFud59eIp16+s8s2rr3lw/64qenj3zi1u37qhdAnfVjRPTY4zNzvN0GA/pSVFNDXWq/Yk5manKSstprmpgeamBqqrKmiXtVJSXEhKciLVVRVkZaZTWlJEcVEBQYH+xMZEUVlRRr44B1lzA93trarKXzdHO0wNdAkPDqBT1sLKwixFEjH6lzQ5e+YEmhrniQgPxsfbHT09HS5q63L+kh5nNC9xSl2TcxraaOnro29sgrGpCQZGhhga6mNoqI+Roe7bo4PJ22NrZYqDrRlOtubYWxthba6HnZU+3i5WhPg5ER3qTlyEB7FhboQH2BET7ERGvB+itGCEKYEkR7gQ6GaEm6U6gS6GpEW5IIj3JMbXAg/LC4S66SOIcSUpyJooL2OyY13IinIkwk2POB8TUoOtEcW4kRHmQKCjNu6mp/G1VSfQQQcva3USAu1wt7iI7pl9GJw/gKXOcXRO7+f8lzsxPPcpif7WpAXaIInzpE4USVNeLFVZoZSnB1GVFUpBgnKtWRLnSV6sh3K1OdGH8vQgaoThFKb4qITEO/chJciKlCArcuPdifEyItrTkOxoZ+QVqUx1ljAszaW5MI4KQTCjbYVMd1XSVy+mr16MtCiZBkk8E20l9NWIUDTmM1grZrg+j4GaHHpKM+krF9BZlEZFehCCUFsqsgLIiXZAEG5DTpQ9jblhDNZnUi0IYKA6TXX6q1IZqExlsCqN/ooUusuS6ShKpjU/iRZJIvLiNHoqBHSXZ9FRmEpbXiKSCHdK4nypTQ+jSRhNU1YU9enh1KSEUJ0cSKsohobMEKpTA6jLCKZeEE5dVhi1wnAaxdHUCCMpywylLDOU3AQf6iWJZEa4IUkKoL1CQFF6BDW5iVSLE6jOiaUqO5LMEHviPY3Ij3OnPNkXQZANKX7m5EQ6kR3hTKyH0kFKC7EjL84NYYQDaUFWJPqaEuaiQ6C9BhFuBiQHWhPkdIlgZx0SA2wQxnoQ5W2Gtc5hzDU/x9VKHV8vc8LCXTE0OIWW5pd4uZvh4WyAtck5nK20SApzw8/RAGezi7iZX8DTSoMgR30CHfRwNDpNiLsJEb6W+DrpYWV0En2NQ5w7voeTR3Zy4ex+Lpz/jIOfq6Gte4Kyymw6ehqITwsjPNYfgSiZuvoqZG0t2Fib09sj5/XrF/zhD9/y44/PgTc8eHiF+IQANDSPYGJ6EQtLLU6d/pSSkjzUNY5ibalDSlIoFWU5ZGclIm2s4uvnD5ifGScpPopxxQB//Pl7KsvyqSov4OWL+zTWleLlYYOTgzFRYV7ERfnh52VHZamI4tx0hntaGOhsYkDeyNxoL5LMeCSZsQiSgokJdkL9/HFcXZTtTLY2FmzZ8iHH3jYqAWza+B4bN7yHhZnSiYiMCMXT3RkPN2d0tNSVcabNG7CxVHIVdbXV7Ni6gR1blTf99+7eZrfaRpyMztMqDkYSYU2LOJRoDyN2bN3w9sHMEtu2bKCzQw6ArrYG+z7apRIRWzd9wPa3TESHvB07GwucHWyxtTJX/f7lpUWWl5dQ2/L/8hvWlmZs+vA9tm3dxOXVFSrKS/lo9w72fbQLLY2LvHnzhpnpKextrJicGOfNmzcc2LcHtc3vc+r4l7x584aJ8THsrEyZGB/lzZs3nD7xJXu2fUh5qiviSCtyI23/KSL+keebV1/zzStlLGBUMcyN61f53Y/fqxiIudlpFhfmuHXzOo8e3md1ZYnqqgpioiNJSozno917cHJwRC5rJzM9A0FmFvW1dUxPTvHg3n1ePHvOlctrjI+OcePaddbXrjCmGGV1eUUJX84vMj09y/z8Ijdu3GJpaYX6+kYKC4tpapJSUlJGZGQ0JiZmaGpqY2fnQEpKGhUVVdTVNahqYm/fvKV6/XcQ9kBfPw119XS0y1EMj6iGsK5cXlNVyl5ZW/27LYi52WmVgHjX7vJOaKyuLLG6sqSqep2emvj/Ads9Xd20t8lob5PR09VNq7SFlmYpbS2tdHV0KgHgt3GPmalpFCNDqtaY7q4OCgsLKSsro66ugYxMAfEJKYhzC6mqlZKelYuphSPn1fXR0Dbm1DldLupacVbbEgePUKwcfLCycycsMoGoyDhsre3ITE0jRyAkKSaOPFEOwoxMKkvLqCqtJDNDhG9wIue1bdiw7SDvb97PBrVPUdv5GUZmjjg4+5BXUE5VdQOiHAm9vf3MzMwwNTlOd1cHfX0DnD53id17D+PjF0VRSQMiUTEBAVFcvKiPnp4Fxsa27D9wgkNHLvDJobOo7TnClj1H2bj7KCcvmOHpGcrWLbuJiU2itLIGZ29fPIKC0TG3xsE3FC0jR7Z/chK1PUf4eP8xxOJilpaWUAz10tPZwlBvJwvTE8oRuLk5Zicn6OnoZGVhUbUAPjk+gWJwCMXgACtzc1xdXeLujav88O03fP/da/70p1+5f/cez548hf/6T37+4XvWluaVo3V37/Hq1bdMTs0hbe9B1jdGfKaEE5omfHzoDI4eQRia2FJRLWX1yh0Wlq8jEhVy5qw61jYOSKWtyGRKRmdwoI/xsWHWLi9x//YNnj9WxqguLy3y9OEDHt27y6N7d7l36yZ3blznwZ3b1FSUU5ArJj05iaG+Xm5eXefWtas8uneXjnY5xSVliPIkdPT0EhUXjzhXQkVlNV3dvfT09jM5qYwsNTdKaWlupblRSnVlDTVVtbRKlaKgra2dhoYmamrq6OzsJj+/kIyMLEpKysjLy6euroHs7BzE4jzq6xupr2+ks7Ob/v5BVdPY5PiEqonpHUD9ruJ1aGBQuUR9+w5TE5MUFRRSXlpGQ0MT4RExhEbG0D8wwvDIOCWllRQVl1JWVqFs3Roepqenh7HRERXkLG1uZH56gqG+bm7dvM6D+3e5feuGyjF9x0ZcXl3m3t3bKtdQMTJETXUl0uZGJifGGB9TMD6moLqqguqqCupqq6msKKOstJj0tBSCAv0RZQvIEQmpqa6krVVKTXUlFeXKEcHBgT6uXl5mUjFETXkJ9VXlRIcFo6+tga2lGYrBPp4+vMfs5Bg5ggwCfDwxNtLD08MFK0tTzpw5hbq2Lhd1DdDQN0LTwJhLBsboGJqgY2CItp4++gZG6BsaYGhoiJGRASbGhpgY62NibIipiQHGRnqYmuhjZW6EpZk+5ia6WJrqYGdliLO9CTFhXqQlBJGZGEJcuDvRQc4kRriTEu1FQoQryRFuhPtY4GWrjZulOj4O2vg56eBgeALdUx/hbnGW5BBbEgIsCXXVIzXUhvRwOyLd9YnxMiLSVZcYDwOi3PQIddYlxt2IBD8LIt2N8bZSJ8hRnxhfK8I9TPGw1sTDWhtfB32C3UyJD7AlO9qd4mQ/aoThNObGIM2Pp6U4Cf74Ho2F8eQn+SCO80AQ6YwgzBFRpAsFCd5UZoZQJ4pEkuhJTqwrohgXlRORGW5PXoIHNTnh1OdFUZcbqXIhJjuKGWzKobkwjvKsIAYa8xhvL6W3Loe+ejEtxSk0SOIZbpTQVZGlgprHpUXMtJcz0VTIRFMhiro82goTqUj3RyEvpz4/nnhvAzJDLKnPCWGkSUizJILuskS6yxKRFURTLwyiJt2PuswAajP8KU/xoUYQRpM4jo6SdHorhfRUCGgrSKZBEEVNehh1mRHUvz2NgihasmNpFcXRkh2LVBhFTUoQdelBNGSFIhVF0iqOpTknmtrMUMrTAilJCqAsLRhRjAdFqYE0F6XSUpJOWVYE1TmxtJRm0VmTS2NBMvmJARQk+FKcHEBBvBe50S6UJnojDLYlxc+czGAb0gJtiHAzINRZl1hvYwThdmSG2pARYk1akBXRnoYE2msQYKdOqLMuvrbqJAZakZfoizDanVA3Q1xMz2Cp/QV65z9FR+tLYqI9iQh3paUpn/mpDsSZ4QR5WuBsoU6Iuxl+9jo4m5zFQutL7PVOEOJsSIS7Ka5m53EyPoOXrTaeNlo4mJ7FxvA0BppfoH3+MwwuHeHC2QMcP7aHk6f246+bnjkAACAASURBVOZpQXi0D36hrghyk5G21SDvaOXkiWOkpSby6y+/58H9W8Bf+eWX7/npp6/44x+/ITjEjbPnDqGnf5pjx/dy+swBTEw1OHHyU04c24eXhzVFBRk4O5qSmRbL5eUZvv/2K9JT4snPFfLj65f0drXy/bfPGRnsoKw4B0P985gaa1Ccn4FYmEBMhA9ry+O01JUQH+ZLgTCZiX4ZD64tUipOITFCyStJBBFoa5zBQO8SS0uLaKifZ8OG9/jwg98QFhbM0tIiWzZ/yOaN76Ohfo6F+TmWl5e4fHmVtcur1NXWsENtEzu2buLTvXtYXlrE0daSHVs2sGPLh9TVVFNckMcutQ0keZnQKg5GHGpBdZo34a767Ni6gdrqKmprqti25UOsLUyYnBhnh9omdm3bwurKMkYGOmzbsoGNH/xGxU6sriyrYlC7tm/FQFeb5aUlrK3M2bzxA7Zs+pCammo6O+Ts3LaVj3bvoLGhnrjYGD7/7FOKstPZs2sH2prq9PX2sLqyTEeHnDMnj7J96wb01Q+zddN7nD5xWAlgLy3S2dHOqWNfsHv7JnxtNRCEmFKa5IYk2vGfIuIfeZ4+ecTzZ0+4c/umao356vqa6om8YmSIleVFvnqhjA68eP6UhvpanJ0cKC4qICwklJxsEbLWNtxcXImLiSU3R0xpcQnlpWU0NTTS3iajv7eP5cUllhYWWVpY5OH9Bzy8/4Br125w7/5jHj95wczsIm2yTuQdPUhb2ikrryYuPhkvb3/iE1Jolsro6OylXd5N/8AICsUY/b19qmaYd2NWdTW1FBUUUldTq+Ih3kUt5mZmWZibZ2FuntnpGZVAWFqcZ3FhThVlWl1ZUkVQ3rUyvRMU7xyL6akJVWXs34qId+zDu491NbWqobmRoWGVKzIzpVzT7evtZFQxzOBAHw119ZSUlJCXl09iYjKxcUkIhGKyRRL8A0IxMrXBxt4NN88AzK1dOKtlgraRLRFxWbh4BOPtF0pUdALxcclYW9oQHx1DbraIzNQ0ivMLyM+R0Cpto7mxlbQ0EbauQRjb+LJx5yF+s/ETtu89wo6Pv2TP/mOc1zAir7CKqlopqRnZFBSW0ibrZHZ2ntnZeYYGR4lPEnDkmAYnT2qhq2uJhZkz7q5B6OtaceqUNurqRmza8gn/x79s5jcbP2HLrqN8uO0wG3cf57OjOvy3//YbzM3tuXH7AcERMXx69DhfnDnHobManDewZM+hc+w+cJYP1T7jwKEzFBdXMz8/z1B/F9UVhfR3tXNleYHLS4tKALmvn76+AZWj9Y6xGR0ZU7pDQ4NMj4+xODPJ1curPHr0hLW1ddXa+N2bN3jx5DF3rq+zPD/DjfWrPH/+Ff1DY5TXtSIqriU2s4CgpFw0TJ3Y98UZLulb4ekbgZGZPSYWjhz84gRq23ajb2BCfX0jEolE+TdRUsRgbxeLs1M8un+L716+4MmD+3S0tXLr2lWeP37EvVs3WV9d4d6tm0yPj5EjyCIxNoawoEA62lr5+tlT/vLLn/jl9z8zphglOSUNv6BQxPlFuHn5kpoppLi8CnlHD22yTubml5G1d1FeVk1FeQ1lpVXkigvIzyuipqoeWVsnPd0DJCakkiOS0NTYilAgJiQ4gojwGIoKy5gYn6GpsRVRdh51tU10dvQyOKBgfHySa+tXuXJ5jcnxCdZWL3P96jVVlfLM1DSz0zOq2uOMtHREwmz8ff3IyRZx+fIVbt95yJVrt2mWtjM0PM6jxy+oqq4nLCyCvr4B8vPzycjIoEMuQ9bWwuSEguamOhZnp1ien+Hrr57z8ME9VYRpYnyUpcV5pqcmePTwviqW+U40yNpakLW1oBgZQjEyRF9vN60tzRQXFajchoz0VCLCQ7GztUaSJ6aqspzSkiJKS4pobWmmXdZKW6tSFF5eWuTm1XXyRNm4Ojpga2mB1sULnDp2lPjoKGorK8hKS8XLzRVLUxPOnjyB/iVtbCzMcXJy4oLmJS5o6aJ+SR9NXUO09QzR1NFH45Ie6tqX0NHVR1dfD31DAwyMDDEyMsLY2BBjY2OMjZUuhZGxHmamhliYG2NpYYy1heHbo68crksKI08YR2q8P1HBzsSGuZAQ7kZ0sAOZcT5kxfuSGOZEsIcJQa5GhHuZ4+ekg63hcbSO7cRS+wts9Q7jaXWexEArEgIsifQ0IjPcngQvYxK9jUkLsEAY4YAk1o3cWFfSQ+2J97cgwP4SySH2pIY5E+1jSZSvDUmhLmQnBFCRHUt5ZgRtRSl0VQtpL8+gvTyD7loR8sos6gsSqMuLo0IYQUFKAHkJPkgSfVX1p6WpAQijnJAkelKeFURdbiSN+TFIi+KRlSXTWZVOY34MdbmRVApDqBAE05gfQ2dVuoqLGGrOZ7anmvH2UgabJLQUp1ApjKClIIkGcSwlSQHUCiLpqRAwVJdLd0kGnUVpdBWn05wXS70onMsz/cR7GxHtroc4yon24gSm2wvprUqnqzSJnvIUWvKiKE7woCDahcoUX2rSAyhL8qG1IIH2kjQ6yjJoLUymPieGGmEkDaIYpHkJtBUkI82Jo0EQRaMwmlZxPO2SJGR5ibTkxFCR4EdDZgjS7AgaBWE0CSNpzommJiMESawHonBXSlODyAhzoig1kIqsSPrq8qgSxVAuiKQkI4wacRxN+clUZEWSG+NJXrQn4jBXEj1MKIz1JCfMifRAK9ICLEnyMyPGy4goDwNivIwQxziTE2VPdqRSTCT4GBPmpEWQowYhTtp4W54lwc+MglQ/xAmeRHubEOCghYflOcx1vsRQ5wjeHqZcPPcpoQE2CJIDMNE6jIPxOdwtlO6Dm+l57HSPY6HxOXb6x/C108Lf4RIupmcwOf8pzkan8LS4gIflBTysNbEzPoupznEsjc6gefEQujrHOHvuIBc0vuSC5lHOqR9Gz/QieobqnDl7HBdXB6amx3j1zQuGhnv5+uVj/vinH3j9w3Nk8lq8fOxR1zyOofFFDI0vcv7iYU6cOsDRY5+gp3MSe1s9MtIisbLQwcvdjpamSl6+eEhxgQh5WxP/97/9hf/466/8+scf6OlspqpcQktzOXniFAb6WhjsbyU63IfaSgmZyeHEhnpRIEgkNdKXvLQoksI8EMQHUi5OoLVOjKmhBh+8/z/5n//Xv7Bp4/toaZ7ioz1qbNr0AZs2fsCWzRs4fOgTNm14n/d/+z/YtX0rBz/dy/69e9izU429u7cR6GLG9i0b2LrhfXapbeLi8YPs3bmFnVs3snPrBk5+/jF5YTY0CvzIC7eiPMkdQZgt+z/azo6tSqZi944tbN34PjvVNvHp3l1s27KBHWqb2L5lI0c//4QtGz9g1/YtbFfbxI5tm9m84X22bdmI2uYNbFfbzN6PdrFrpxrOdqacPnGYndvV2L1rO/v2fsQXBw+we+d2dm5XQ0v9PFODHYT4unFw/yd88vEe9uzazg61zXy8exuBribkJnrgZHaBPTs2sW3LB2zbrDz7dm/Fw+IcOeHWVGf4kRvtTJiD5j9FxD/y3Lt7WzUwtzA/y/DQAFOT46rc8NjoCLdv3eD5syc8efyQl1+/YG52mhZpE48fPWB2eobuzi76e/soKymlpVmKIDMLHy9vhFkCGurq6e7sYnJcOc40PTnF1SvrvPr6JS9fvmR6ap7JqTmWlte4d/8xS8tr9PYN0drWgTA7l9CwKExMLQkNi6Kvf5jJqTmGR8YZn5hhfGIKWWs77W0yOtrl9Hb30N4mIz9PgiAzi/LSMlU707tmpsnxCRbnF1RVlP9fx+FvXYe/FRF/uxHxjomYmZ78OwEx0NdPT1c3nfIO1QhXq7SFqopKqiur6OroVImOoYFBxkZHGOjvRTEywMjwoLLLvqWV0uIS0tIyiImJIzAojPQMITniAtLShWQI8sgvqiQqNgVtXTPOaRljYu1KcnoeEdEphEfEkpSYRkZaJjFRsRRJ8hFlCYiPjqG2uo6mhmbksi7qa5vIys7HwSMUfWtv3tv+GR9s+4zdn53ks6Pq/HbzXjao7eP4OR0MTGw5dV6Lk2c0sLB2QJxbyNDwGCOKSa5evU9eXjn+/pEYGVjj7OhDc2MnstY+EuIySU4U4e4ZytGTWuzZf4rd+8+wZfcxNn90kk27DnPwy3OIckvxCQxn447dfHH6LAdPnmXTxwf4+PAZtn5yjI8/v8D/+d5ujp++RE2NlMX5BVaXZhke6GRseIDVxQUWZqYZU4zS2dnN4NAoU9PzzC6sMjg0Rl//MG2yTpqbW5SVpH299HZ2IJM2Mzs7z8TkLMPDCkTCbMqKCplQjLA4M0lrUz1Dff2MjU0wODJBZYMMW/dAjmqYcN7EhYPnjDijbUZOQQ1hMRnsP3gSW0cvbBw8ScsUkyUQU5BfglAopKigkKTEeEoLJXS0Sblzc52ff/yWCcUItZUV3L99i+9efs2LJ4+5ff0aj+/fY2ZinIaaasRCAfHRUUgb6lW1r0tzs8hl7VRW1ZAuEJEhzMHbPwgvv0Aqaxuoqq6noLCU2rom8gtKEArEiHPyyZcUU5BfQnlpFY31Upqb2miRtmNn60RCfAr1dc0UF5UjfHvt76p9G+ql1NY0Ul1VT7usC8XIBH19A9y4dlMlHCbHJ/6uinlibFxVZzzYP0BOtogxxSi5OWK8Pb0IC4sgPiGVlHQRHh4BTE0vcGX9JsUllVy7eosbN27R0tJGW1sbN65f5cb1q9y8sY6srZmpsRGura3w3bevWF1Z4vq1daYmx5mZnmRleZHhoQHV1s27/2fjYwr6ervp7Ginv6+Hgf5elRgoKswnRySkID8PQVYGyUkJODrYIcjKoKG+lsaGOoqLClQtTh1yZbTvXeNTbGQUnx88wJFDX3D2zCmOHPoCrYsXMNLT58KZ0xjq6uHn5YmHiyu2lhY42Nji7emFxiU9zmlc4sxFLc6pa3FeQ5sLmpfQ1NFHx8AY7Uu6fyckDA0NMTQ0xMDAAAMDA4yNjTEyUn40NzfF1sYCeztL7G3MsbUyxtbSgJgIX3IF8WQmhxIX5klCpCfJUd7Eh7kSG+hIeowXqVEeRPpZEelnRUq4C3GBdvg6XiLQSRcHwxNY6xwm3MOQnHgP4vzMCXK6RFqIHfGehqT6mpIdaktutDNZIbbEeRgS425EUoAVcT4WhLoY4GOrTbCLIdF+toR6mBPibk56uDviWB+qssJpLUmluyab3noxPQ1i5NUCmspSaS1Pp6EwkSpxNJXZkVSLoqgQhFOcHEBujCcRbgakBFmRl+BBWWYgDZJo2kqTkJUl01wYR06sK+I4NzLD7UkLsSE/yYu20iT+H/beK6rxM832Puc7c77J4w5ud7vbbudy2eUqV86JnDNFzjkJoQgiSEJCARBIAgEi55xzhkpUUYnK2eUc293Tq3vmzMxJ3+9c4OKbWee2L/viWWix4AKJ/1rvfp+9f3uoQUN3dRHt5gJmuizM9VQxWK/DrhdTlpeEpSANuzYHe7GQOnU2LQYZzXoptvx0qhVp1BVlYclPpsUo4vLyKLmJnhSk+lKvzWTErmauo4wBWyH9VgVDtkI6ysSYc2OplEbTphcyaM2nz6xg2K5lwF5Cj1VJo15CbXH2Vu9Ef5V6Ky/RoBVtCYnmLUJTNq2aHLpLpbSVCKnOTcAqT6RBlUWdMgOTJJbijDAqc5MxiGMpzU2kRBRHjUZErU5Cm7mIWp0EvSyRUnkyJcIYUvxOkOB1BG16GPWqbEySWMrFMeiEEagyg1BlBqHODkGZfYbCzABqNalYC+MxSsNRZfqTm+iJLN4debIXBRn+CKNdyI5yRieLwVYiQJkdSkaEE+kRTqRGuuB0/D2CfI9x6ug2UuN8UEriCXTZj9fx9/A4vI0wtwOEue0j1HUv0d6HSQw+RbTvEQJddxPsshv/k+8T432YBP/jJAScIDHYgXDvI/i77CPQ4zCRZ1yIDHPDyWEvR4/twNH5ICERXmSLE0nJiCIo2BtThYGbt67x2999w9LyLNeuX+Jf/vX3PHp8m6mZQSSyNPYd2M6efdvw9D6Fs+th7PVVBJ1x48D+NxGLYrlyeY6VpVFsVXpmpwbZuHaRG1cvcOfmVe7eusazJ3c5tzLLx0/vsHHtPP/zv/+OibEuEuKC0ailCNJjMKjl5ItTKVXJaKjUUJiTQGqkD4U5cZSrhGhyk8kXxxIb6szBva/j53WcXFkqYyOtKAsyiQr3JjTQlez0TctianwgkQFONFiKuTjXj91URIEgGllyEBZlBsXZkYS5HUSRHExLiQC9MJzceF9yE3yw5UVjEYdgFPijy/DBmB1ESZY/2pwIRPG+pIa7YSpMJSPKC3laKObiLORpQWRE+ZBwxgVpciD5whjSY/1JCPciwP0oXo4HEGfGUlWuZrSvmZHeRnrbqpif6KDOXIxaIaRSr6SnpZZmmwlVnohKQzGLkwPMDHfRWFVKhb6ArJRo4iL8SYkNpFiWSI1eiKU4A2NeLBpxBIJodzIjXcmO8aBMGoklL4aq/AS0gjMUZwZTpxH8WUT8Kef2rQ1u39rg6ZNHXLu6zvlzq6xfXmNpcROfuby0sBVefPrk0RZO8csvPuPLLz7j+tVrjI+O0dHWzmD/AD1d3ZQajPj5+G6x6p/3QowMDdPd2cXYyGa78MjICK0tnXR09qI3lGMsrSBPUYRUpqDaZkcsycVaVUtySgZh4dGkpQtQqUsYHplg/coNZmbn6e8doKWpmfo6O73dPUyOT2yFm/+9T/s5RWl+dm6rRffsyuoWvvU5cem5Xem5oHiOdP33IuN5V8TS4jxzM7PMTE1v/X1DA4MM9g8w0Ne/RYmqtdXQYK9ndHiExfkFZqdnmBzfxMhOjY0yNTZMf3cHna1N9HR3Yq+rQaPRUFSkolito8pai7WqDmNpJTU1zbS396PRlBEQHElsQiYJyVlIc5Woi/XIpAp0Wj1FBUrKDUb6uroxl5vIkyvo7e5jbGSS/r4RLOYaRDIlDl6hvL7zBP/1p6/z09d28pNff8D7+0/z0usf8Dc/eZW/fOGX/NULL/Nf/uZF/v7Hr/CLV95h74GT5BWU0Nk5yNTUEuNjM1y8cIXF+RV6uvqZmZpnaWGVwYFRursG6O0dRSguYN8RF159Zy8vv7mHl985wI9/+R5hUWk8+ehbnNx9+fEvfs0//OKXvLr9A3YcPs0vtu1h215Htu9x5B9+9g5BoYl0dw8zOz3DyuIM8zOjrCzMbgm54eFRBgZH6R8aZ2J6ifOXb7Bybp2p2RX6h8Zp7+ihtbWd7s4u+np66Whrp6BQzdDwODMzcxQo8mltbGCwt4f2pnoGe7sYGxqmrq6e5o4+chQa3t59nBde28VL7x3lzX0upAiV1LUO4BeagFihZensFbr6xhkcmcZqqye/QEVTUxPXr16jp7uTztYmRgf72LiyxufPHnP35gY3rqzzu+++5dsvv+D7b77mq88+5enDB1xfv8z5lc125q62VhrraqmvsVFfY2Ogp5uJsXHsTc1Yauw0tnUilOYSGhmDRl9KvrKYxNQMSnSlaEuMFKt1KIs0KIs0aDUG9LoyDPpySrRGDPpyHE67kJSYhqZYj66klPa2bi5fukZba9fm/5+lBqulBntdE/19w4yOTDI4OMz6pSvcv3uPlaVlRodHGBoYZGhgkMX5BVaWljm3epaL5y8wNDCIqkjJ8uISrc0t1FTbmJqaIStLilimRKHQsrp6mdIyM65u3pgrqykp0TM5Oc3169f5+qsv+OzTj7m0do7BgR7mpse4s3GNs6vLLMzPcu/ubS6tXeDG9as8fvSA+bkZrl1d5+bGdeZmpxkdGWJ6aoLxsZGt9un+vh7aWpuZmhzHYq6gWK3EXGnaxBe3NJGvyCUo0J+01GRM5aU0NtixVVupt9dubSNsVdWIRCK8PLzZs2cPez7cy4cffoiTgzMxUdEoC1VkZwnISMskLiYWf98APNzciYqIJj09E0cnN46dcuTIidOcPOXEqdPOnDh5mtMOTri6eeDo5IKzixuurq7/QUC4urri4rIpLJxcnHF0csHFzRUfHy8Cg3wJDvLlTKAXfl6OZKREUlwgRJ2fhUKUhEKcgCInHrkgiqzEQPKEMShyYslJO4Mkc1NUyDLCiA9xJDPGi2D3vbgde4dwn0PIUwPJTQsiK9odQaQLufEe5Me5oU33p1wSTklWMJJoVwRhTohiPZAm+JIW6kSYx0HCPA4S7X+KINeDeJ7YSbDzflKDnRCEuaHKiqTRmEtvbQk9dSX0NRqZ6K2mrVpNQ0U+dUYZtToJdp2UGo0Ia2Em5fJEZIk+W+HposygLRtTa4WM5nIJpvwErKrULXJTnU5Ad3UBLSYpZXkJ6KVxdJiVjDSW0WjMpTwvFY0whlJpIp2VRfRXaWg15tFiyKXVmEdjsZjGYjENahEWRSqdFXlcXZ0gP8UXTXYInRVyBmxFDNiKaCuT0G/JZ7CqkHajGLM8DrM0lna9iLEaNeN2Dd2WAtothbSY8mgwSmkqk9NuLqC1QkGjXkKdRohdm0NtcTZVBemYZIlUyJOoLcykSSuk35TPiLmAToOY6twEzNJ46pWZ1KuzMMsTMMkSMeTEbBXXmQszKctNoa2ikKF6I7VaMSWiOIySBEqEMWQGO5Md7IJFlkRPeT5mWRLWvCRM8nj0oigMkkhKc2Mx5sWgFYdhL0nHpkqgVBqOMt2XvCQPClK9KRYEoxOFUZDhjyjOFVN+Am2VcrSSCNLDT5MaepK44OOE+R/D3WEXhz58hSO7XiHU8xApoc5EeR0hKeA0kR4HSA91Ijn4NHH+R0gLdyQp7DRnvPYS4LKTWM9DpAWcItX/JAk+R4n3PUG4+2YJ4xnPw4QFnCIs6DSnju9g/743OHBwGy7uh0jLiEIkSSExKQqdXsnC4jT9Ax20tdczMNhJb18bbe31JCRG4uh8hJAwH5JTozhybDf7DmxnanqE7t563Fz3ExvjTXtbJeYKJaWGAtqabRQrc+nvaWWgt4ORwR5mp4b5/tvP+O//8jv++Puv+cPvv+Du7TWmxvswlBRgrdDw4OYanz+5ydmZIdTSNDKi/EgO9UQjS6ayOAdFdgSSzBCEqYHkZATTUq+jv7uep49vsDQ3TFebjTqrDnNpAVqFAIshj4LsGM5NdfLVgwt012ox5aegFUVjUWagy4kkxf8YNYUpNGkyseXHUyWPwSqPpL4glsqcYAxZflTnRWKRR1KQ6LYZsheFIU3wRCsKJzfZB4syhXJFIsqsEEoksdgNEkpkCeQLoihVZmExyCkQJ1JnUWMoltBiL+OTxzd4dOci//bHz6mv1iJKj6K7tZr11Rn6OxpoqjYxPdLDk7s3+N3XH3P76nmaasoxauQYimXkS1MQZoSizkvGViqjoSJ/86JBK8BSmIRJHou1IJEyaRStpSLKpNHI470ZtusYatD/WUT8Kefa1XWuX7vCJx9/xJ3bN1leWmB1ZWkrF3Dt6jr/+Lvv+e333/Hb77/bsjR9/dUXTE9NbBGJaqptVFurKNFoabDXk5KUTIEiH1NZOdXWKqYmJrdK3+Zn5zbzAh1dqIt1jIxO0tnVh05fRpZAhFiSS4mulPCIGMpNFnLzCpHKFMhzC8hTFFFb18ji0lnWLl1lYWGJoYFBWptb6OvpZWpikr6eXlqamunt7mFuZpbV5RUunDvPudWzW8Vwz61Hz8OVz0lMV9YvcfXK5a335eqVy/8B7Xpp7QIXL5zj7Ory5nv0Q0/E89vW4cGhLTHR19NLra2GamsVDfZ6hgYGmZuZ3RIeszNTzE1NMjEySE9HK72dbVvYycbGRux2O11dPfT1DmGtqiM3r4jCwhKMRgs6XQVqtZGmpi6MpZXkF6gpLzOjLzFQV2OnuEiJudzEcP8ADbV1yCTyHw6OJqxVdajVRiJi0vngsDP/+cev8/++9BY/fWMX//mFV3jx9V387I2dvPDyO/zol9t45e0PeXP7QX768jv83Y9e4aVfbiM0MhWhuICuzs2cx+L8AhNj4/T19DI6PLJVvDcwMMTC4jLVtY04efrzq7d38tNX3+XF1z/g3T0naOkY4avv/pkjp91564M9/M3PXiYsJR2JppS/+MmrfHDYnbc+OMHr7x6hUG1icnJxUzSMDjA51s/Kwvzm5zy3wODQGN19wxSo9QglhciLdDS3D1Bd10ZVXTNWWz1l5WZstlpGhkaZn19EmCNFpihkoH+E6upqBnp6GejpZmZ8hMsXztLf3YPd3kBtYzu+oXH8wyvv8crOE+x2CSMgMReXgHhiUiT84vUd1Lb0s3rpFlNz57BUN6AvrURvKGd0bIJPP/6EyYkx2prqmRwdYml2kisXz/LpR0/55OkTHt69w9VLa9y/fYuvP/+MB3du89Gjhzy+f4+nDx8wMzGOxVROR0szN66s89mzj/joyVMmZ+eoqmtgcGySzBwJQokcjb6U0goLUXGJZGQKEeZIyZUXoCzSoFaVkK9Qki0Qk5yUTmJCKqkpmfj7BSPMlqDIKyJbIMZcWc383DIWs42O9h6slhpkUgV1tY1MTc7R1zvE9NQ851bP8/TxE65fvcbC3DxTE5PMTE1z6eIaly6ucefWbZ49/Yhzq2dpaWqmtbmFyPAIxDkihodH6ewcRFlcRnV1M7W1bUilhcTEJiEWyRkbnWJ5eZVnz57x5edfcP/eHVaW51mYn+byxVU+/+QJU5Pj3L61wbfffLX1fH709DEXL5xjaXGe9ctrW8jX0ZEhhocGtrYIgwN99Pf10N/Xg7nSRIm2mNqaaqYmx1lanKettZm01GRcnB0J8PdFU6zaarBua22mrqaWoiIVTk4u7N9/kL179/PBB7vYufNDYmLiKCxUIhKK0ZcYqKmuJSdbRFhIOMGBZ4iNjsPb25eDh46x58BhDh0+zqnTzpx2cOLI0eMcPHSEI0eP4+jkgpOzuGJIwAAAIABJREFUK25ubj9YmTzx8PDA3d0dFzdXnN09cHBx5bSDE45OLnh4eODn50NwkN+WkEiIOYNUkEhRbiZFsjQUoiRkWdGI0yPISgxElhWJIid2qytCnZdMblYEyRHuuB7ZhtPBtzj43kvseecFvE9sR5TggywlgDj/I+TFuSIJP0lejAvlojBqC5MxSaPIjfck48xp0kIcUaQGIYrzJczjIP6n9+B1chdOB7dx6sPXCXc9RKjjHlKCHNFJE6jRS6jSiWmyFjHeU0V/SxkdddofDglSakrE2IpzqCrKwlKQhlYUiTo7BHV2CEZ5DDZNBk1lYprKxNj12dj12dTpBFiUKVvbig5LHp1WBXZ9DpWFafTVlDDaVE61WohOHE9xdjQlwhj6bVpajXlUF2ZhLxbRXalkqErLoFVDZ2k+VQXpNJQIubQ0ijTOHXVWMN3mPHqt+fRYFPRXFzJYVUi/JZ9WfQ5VikTM0ljsRWl0l8kYrFLSaS2isUxOZVE6xtxEqtRZtFYoaDHlYdNkb25DtDlUFWVgEMeiTg+lRBBJVUE6HaUyesvyGDTl0WWU0KjKoKEokxZtDs0aITWFadRrctBlR2FTZVGnEdJfq6PVVMBoUzm9Ni1GWRImRRrWwkzMeWlY5Kk0FotpKs7BJIrDlp9OTUEG1oIUKvISqVDEY8pPwJAbjVYcQoUihoq8SIySMNSZ/hSm+aDM8NvKSeTEuiCMccaqSqXdnIs6J5ScODcE0c6EuO0mMWyTqhTkfhDXI9tJOuOIXpaIIMKDzHAXEvyPoxKEI07wIsxjL0lhp5Gk+5MU7USE70GS/I4jCHIkzfcE8Z6HSfA5ToTHIYKd9xPmdZT4MDdS43wJDXDAzXkf+/a8ye49bxAR6YNUnk5wiBd6gwqdXklGZiIGo5oipRxThY6CQimC7BScXU5w4OAu/AJcyRQkYChV8uDhbR4+voa5shBHh534+hzjxLEPUBXlIBTEkxQfxuhQN1XmMlaXZtm4dpH//T/+ia8+f8y//bff8tvffMyTR9dpqKvEXmPi4tlZLp+dobu5CqtOQU7CGQqyY1DnxNNnN7I21013g55ieQKCZH+CfQ8T6HOUwd4m/vf/+Cf+9Y+/5XfffconjzaYn+zFrCvAXqlBnBRKtV5OZ7UWfW4SemkcNk021cUCpLGeCEJPU1uUSmNxBjUFCVTJYzBLw7Hnx1AtC8co8KdRnUiDOpnidB+E4Q5oss8gTfCkID0ArSicysIkioXhlCsSKcwMpSg7kgq1EEuJFKMqmwJpEsLUCAa76yk3FNBgN/HtVx/B//oDK4tDaAqzyU6LoqPRytULi8yODdBQXUF1pZGp0X5urJ/n6qVlRofb6W6vpbW5koqyAvJkSZRpRbTUaultKqPdVkxLhQKbJgtzfjI2ZSr12mwMoigM4mhM+Sl0mJWI4//cWP0nnSvrl1i7eJ5HD+9z+dJFBvp7GRsdZnVlaetW76svP+e7b7/mN999w1dffs5HTx9z9cplhgb7qbJYaWpo3PI9G/UG2lvbqDRV0NfTi9VsocxYytDAIPOzc0yMjTPQ109dTS12ewP1DS0UqXXk5quITUjFx/8MTq5eODh7IBTnkpiSiTS3EEu1nea2biosNag0Bqy2esYnZrh8+cpW0dzM1DST4xM0NzZhKivHUmmmqaGR7s6urYPt81Dz4vzCJllpYtNWtLgwx+rKEhcvnOPK+iVu3bzBvbu32bhxjY0b17bsFNeurm/ZnJaXFrZ83/+e0vTcX9/X00tNtW2raK63u2crWD0/O8fc7DQLM9OMDfUz3N/D1Ngwc7PTm/mIH0hPLS1tm7Sc2kYqK6qottVjqqiipMRERUUNk1PztLV2Yau2Y6m0Uldjp7O1jeoKM021dvq6uuloaaVAUYhclk9KahaKQi2FKiMJ6RIOufjzFy+9yd+/toO/fnkb/89PXuO//vR1/uqlt/j7l9/lP/31L/jZazt4Y/th/vKFV/jLv/8Vr7y5m4DQZFzdg7FYLAwPdNPV3oS9xsLYcB+XLqywMDtBS7OdkdEBJqcn6BsaJj1bxKGTzvzirXf5+dvvE5ch4cFH36IoMvI3P36ZX739Hi+/vR234AgEhVoi06XsPenLr989zN4jXtTUdzM7u8r5s+e4eG6Ja+vnWJ6fo6WplZnpBcrKzRQWGzh00pX39xxh16HTHDzhxq4DJ/AMCEeSp8RYWkFTUwszU7OsrJylrb2bqLhEmpvaqauro76mlu72Ni6sLDIxMkiNtYqBgSEaWrsJiU3jjQ+P87PtR3j9oBeHvGPZd9qfI05+7Nh3GmmhAXNtG+cv3WR8apHZhVUuXb7G0vIq05NTaDVq8uUShvt7GBvs5fzyPJOjI0yMDNPf3bX19craRc6vLPPs8SOePX7EJ0+fsDg7g91WzeLszNa24vrVa9x9+ITaxlb6hsfJKypGZ6zA3thGT/8IWn05kVHxePsEEhQcjkSqoNRYiV5XjqbYgEFvIi1VQMiZSDLShVRZ6+js6MNoqECvK8dUbkWlLMFe10xjQxuKPCVGQwVDg+MM9I8yNTnH5PgUt2/e4s6t29y+eYubNzZYu3CRK5fXubx2iYW5edYuXKSxvoEGez0V5SbCQkIpNRgZH58kL0+Nk0sAQ0MzDA/PkpUlpbTMTF/vEE8ef8yXX37N999/zyfPPv4BxTzP/NwUly+ucu/2da6sX+LZR094+uTRlgXx7p1brF08z8z05Jb18HlPRG9PFwP9vZtFfz9clNiqrRgNuq2iuYnxUWamJxkc6KO1pYmM9FROnzpBdFQETY31DA8NYK40kSuT4+8fyN59h/hw935e/fWbvPX2do4cPYkwR0p+gQq5LJ/CAjUlWiPxcclERcQSH5uERCQnNiaRbe++x1tvb+P99z/g0KEjHD16nP37D7Jv3wEOHz7KsWPHOHnyJI6OjlvbiOciwtXNAzcvX5w9vHFy88TZ3QMPr01bU2CAD0GBPoQG+xDs70ZcuB8yYSLagmyU8nQUOfHkCePITApGlBGBLDtqayRZEWQlBZAY6U6I1xGC3Pfjdnw7+9/7GQe2/4wA5z0khjgR63eYrOCjpPnsJdP/AAXx7pjEkZSJI5DGuBHndZDMcBd0klh00gSyoj2J9TtNiOsh3I/twHHvWwSd3kOowz5SgpxRCqIpVaSjV6RRphJQXZ5Hc42GlupiWqxqWiqVNJUXYNfJqVWLsamy0UtjKMoMQpkVTGVhEvUGIbUlWZsHXVk0FmUK5qJkSnNjt/ITLSYpo806ZroqGazXMddtY7LNjEmRRokoDo0whqK0UDorizDJktFmRWHOS6O7Usl4nZHxOiO9FUpqlFlYC1KYG2hGFueFXhTFYI2abnM+nRV5jNaX0G3Ko0Unok6ZQZUimUpJHJWSOOqVmXSb8uiv09JUkYdRkURBVih6WTz1RimtlfnYDRKqiwVUqbOoKEhFL41DI4hAlxONOX/zgNSkEtCszKCpKJ1GVQYtxULadGLa9RJa9ZvdE+a8FGqLs2k3KeirKWGitZKpdgtNpXm0lMppMkgplyagSgvBLEuhVSenVSujrkCw2U2hSKOqMBWbKgObOo2KgkSMeTHoZeGU50ZRkRdJmSyMEmEgGoE/JcJAigWBFKb5kBPrQkLAIUok4bRUSLZEhCzZm9QwB9Ki3YgPcSTC5yjeJ94n3P0g4lhfhNEeCMJcyInxRCUIRRDtSozfYbKTPMhO9SI67BiJ4SeJ8zpIRsAJ0nxPkOh9lJSA08R4HeWM835CPA7j67iXAPdDnDy8nX27X+P97S9z+Mh7iMRJ1NSUkpEVj4fXacIi/NAZCjFbjCQmRVFWruPosQPs3LUdR6cTHD6yDyfn44glmUhkGfQPdiOSJBNyxom9e17F3e0AAX6nURYKiYsJRKOSMzc9hNmko9xYTHNDNTeuXuCjx7fg//tv/Ms//Yap8T7mpke4d3udTz+6S3+HHYUohcKcJMRJoUT7nCTO34FSRTrzQ/U0WYuQpAWiyo1DnhNGoM9R8qSZ3Lt9nfu3rvPwznXub6wz0NlIgSgVs06BuVhKsTSJIkE0hrxkSnMTaSyVUVmYgjDCBXVGEE1aAXZlKrWFidgLk6jKjaK+IJbavChUSW6U5wRRrYhBnx1Ist8hClJ9yU32oVgYSq0mg1pNBpWFKdQbROSlBhHsspfWqmJGOqo4N9dPvbUEYWYsgsxYejob+Nd//R2///03DA93oioQUm5U0GQ3MdjbxORoDyP9nTTUWDGUqOjvaWd6YpBLFxa4efMCVy4vMjDYiKVSha5ETE+bhcmBesZ7bPQ2GOi2aWgqk2NTZWFTZWBRpFImiae1LHfz2RbFohEn/FlE/Cnn9q0NpibHmZmeZHhogJ7uTlZXlraoJ88+esLGjWvcu3ub27c2+OTjzQbfhflZNm5c4/bNW1jNFiyVZjrbOxgdHqOnqxe5NJecbBE11bWoVMU0NjbT29tPW1sHTU0t2Gy19PcNY6trQihWUFxSjn9QGAHB4aRnCDl2/DSCbDFmi43xiRkWFlfp6x+mp3eQsfFphkcm6OruZ2Jsk7q0urzC0sLmLXVTQyMV5SasZgutzS10dGwScjo6Ouju7mZoaIiJiQmmpqZYXJhjcWFuq2hufm6GleXFLTHx3O71fG5uXOfqlctcOH+WleXFrZD0c0rTzNQ0czObFpv+3j5ampq3EK/9vX2MDo9sWayWFueZGhtmsLeL8eEBFmYmmZmeZGJ8lPHRMYYGBhkbm6C3t58qay01tnr6+4bp6OyjsaGNwYExOjt6aW/vZKCvH1NZOS0NjbQ01NPZ2sZwfx+9nV0M9w9gr62nsbEZlboEnb6cispqio0WvCNS+dGbu/n713byn378Kj9580P+9uW3+S8/foUXfvUuv3xrL3/9kzf4h5+9w9/99C1e/OX7/Oiltzlyyoc9B04SFRWFva6K4YFuJsc2savTYwOM9HcyOzXM/NwkwyP9zC8uYK2rIyYlnR0Hj/LeweO09I0zvXiZnXtO8KvX3udHP3+DY85eeIVEERiVjLm+k+xcPR7+cUTGCOjunWRwYIyluXlW5mdYO7uJE7Vaamhp7cQ3IAQ3r2B+9PM32LbzEEedPHl7xz5+/uttnHbzobTSxsj4HPPz55icWKCttZdqWz0xsYlotTrEOSJ6OtpZnttEx/Z1tjE2NMjKygpqrRHvMzHsPunFi+8cYNsxX477xeEcGMsv3tzFKY8z7D/uhrighLXr97j76GMePP6Yzz7/muXlVbq7Oqg2m2iorebm1Uv0t7fQ3mRnbnKMqbFhZibGWb94gTK9gSqLFX2JgZ6uXq5cvsrjh0+4e/se51bPc/fmLT796BkbV69tIpLHp1HrjNjqmjBZqhHkyNCXVlJprcVSbafO3kx8Qiqubt4kJKZRVKhBrdJhMdcwOjJFeVkVIWcikUnz6esd5v69J1w4e5n+nmEqTVYK8lTIxAq62vuw1zUjk+Zjr2tmbHSa3p5BOtu7OLuyysb1G3zx2ed89cWXbFy/wfqly6xduMjy4hIrS8uoipTU19m3non1S5eZmJjCxcWHuLgMWlp6qK1toaG+laHBcZoa21hbu8xXX33D/fv3N1tU6+u4eGGVpcVZ7t68zoM7N7m5cZ3Lly4yPzfD7VsbfPP1lzy4f5dzZ1eYGB9lbnaa5aUFxkaHaWtt3qIqra4sbT3Pz4vlysuMWMwVdLS3bv1sWakBo0GHv58Pp04eR6UspMpqJj4uBicHR3bt2s0777zL++/t4pVXX+PggaO4e3ghk+ej0xtRFmlITU1HlCNDJJJQkK8iOjoWP98g9u07wJtvvcMrr77GG2+8xa5duzlw4BAHDhzi+PGTuLl5sG/fPg4ePMjx48dxcHDYtDC5um7amVzdcfHwxsXDGzd3701R8UP42tvLAx9vdwL9PHF2OI63mwOC9DgMajk6pZRiRTbaghy0BdnoinLQq4RoC7PIl8QjSgslPd6X9BhvQryO4HJ0O6f2v8mx3b/mgzdeYM+2F/F32+x5EEe5II9yIi/GhaJET7SZQeiyQshP8iE73JmC9CA0OVFoxTFoRLHkp4cT63cKjyPv4XF4O857XifEYTeCCA+Kc2IoL0ynrCiDEkUyalk8+cJIShTJ2Axy2q3FdNlKaLeoaSrNx67btP8Y5XEos4Ipz42lVrN50LUWJVNTnE55biw2dRqNpSKayqQ0GMU0V8jprdUw1lrOVLuFuW4bA3V61IIo1IIoSkRxKJKCaC1TYJIlUyKIxJqfQZ9VxWS9kcl6I8PVGloMMmrVmTTqRWizw6lRZzLVUkp7uZxadSYdplxqVBmY5PGUi2OokMZRJorGkB1BVV4qHeUKui1FtFYoqC4WUK5I3tpEtJXnYVNlYcpNoiIvmUpFyubkJmOSJVIuTaBCkkC1PAlzThSVwmhsskTqCzeFRFepnEFL0WZ+Qi+lQSuis7KAGrWQyTYzY41l1GrFNOkkNGhFVOYmU1WQToshF1t+JqXCOOpVOVTlpWOWJWFRpGLXZtOgy6FalYopPwFzQQI2ZQq1yiSsitjNgLUwGKMkDIMkDLUwCIM8inCPD5EmedJmkVMsCiM+6AjiBA9UOeEIYjyQpwaScsaBxMCTJAWeJC3EEWVWGAXpZyjKDEUY40m07xGyE7xR58UTHXoKF4ftpMS4Ee6+n2T/U6QEnCY50IHUEGdi/I4T4LyPANf9BHscIjLQAX+PQ/i6H8bd5SDOjvsICnDGz98RZ9djmCq1fPvdZ/T1t3NxbZn+gQ5iYsM5eeoIe/ft5OixfTg6HcPB8SieXk4kJkcwMtKPn58TZ0KcEYtiORPkzJkgZzLSomisr2B8pJvUpGi8PRzZsf0NMlLj+Oc/fMtXnz/m+++e8fmn97hx9RwtjVUszY/x6Ud3+f7LJ4z2N5MaG4gg6QwFwliEiUHoFOmM9dVQXZ5HVnIgJp2YfFk877/7Ekadko+fPOTerRs8uX+b33zxjDtXzjMz1Mln969wbrKHGp0crTiBlooCTPkpVBdnohdFIYl1o1IWS7M2C2tuHNW5sdQrE7HKI7EpNjcSZmk4FnkkLSWbjfE5Uc4UC0MpEUdh02ShzQ6nTiOgwSimsjANVXYEicEOnJ/upq68iMH2GsQZsWSlRRMdEcDFi0vAv7G0PEtZmYar60s8uneF33z9jM+e3WO4rwOlQkaJuoiBnk7Orcyzce0Sjx7d4tGjDW7eXOP8+Rkmp3ro721gdXGU80sjTA0309tYQbfdSJtFTa1WSrVaRJ1GhDk/neLsWIqyori+NMzaXN+fRcSfctbOnae3s4vm+gYGe/tYmJll/eIat67fYOPqNdYvrnHv1m3ubNxk7dx5rl1e58mDh9y8dp3J0TEG+4eYGJuk1lZHUkIytmo7Wo2BE8cdOHnCEWWRhjp7E8UaA9aqOjo6+0jPEBKfkEpZhQ2TpZ7RySXqGjrR6EwYSysxlVswlVVQVKDEUmneIjutX7rM+vo6586dY2lphXPnLrA4s8DZxVUunVvjwsp5xofGaKlvxl5bT1tLOx0dXTQ2tVBnb6ChsZmW1vbNErSeXvoHBxgdHd4KkT9vrV5eWtgiNF27ur4pln4QETeuX2Xt4vmt9tzJiTEmJ8b+r+br56H04aEBujrbtzCuz7GS01MTTE9N0NvTQXtbE4MDfVu/MzkxxsjQMF0dndTX2VEVKTFXWDBXWGhpasVitlFtraWjvYfOzk56e7u3SrGamxro7enY9Hx3dzAzMc5wfx/1NTZs1VYs5gqqLFYa6xvQ6Mo47RPD63td+etfvs/fvrqDv/jZa/zdL99i277jvPbePn76yg5e/NVO/uqFN/jRz9/jr3/0Oi++8i5vvL+PFIEEpUqL3W7fvOHt6WR8qI/pkT5mxwZYmR1ndmKE+elNwVZeWU2u2kBmXjFRGTL0VW24eUby1pt72f3hKV5/cw9efpGUVdbT3j2G0VSHosiIRldJWakVnaaUprpmJgdGmR0eYWlmhr6+ARpbOyhU6Qk4E4OLRzDv7TyMX1AMKQIJqVk5hMfE4+UfTHJGDrGJ2eQqjFSaOxkeOYvN1kJ9QwsaTQk6bQmzE6NcObfC3NgwCz+8vnppjYnxGfpHphAqtERn5hGXoyKzqJwPT3jyyvb9/HrHfrbvPU6+1sTozArrN25z5cYtllfOcunSJS6eXWZucpSLy7M8vLXO7fVzzI700tfeyHBfF/dv3WBuappaWz1zs8tcvnyTtbWbTM2cZ3r6HNPTq/T1jrJ2/gpXLl/n4uoFujt7KNaUkC2W0NbeTZ29AaVKS36BCok07wfxfRZ5biGOTu7ExaegVOopLCyhqqqB3t5ROtuHiI9LIz9XyWDfKJcuXuHq2jWGe4YZ6RvCUmqh2lSNpdyKvqSUkmIjlgobXZ2DzEwusDQ3z7XLl7h1/RrffvkFv/32G7754nO+/+Zrrq9f5tGDh0xNTNLW0sq1K1e5f/ces9MzNDe3kpKSxt49B3nlV2+QlJjG3OwSt2/e4+L5Nb79+jse3n/A44ePuHfnLn293XR1tvPxs6d89+2X3L2zwScfP+HK2kXWzp3l3PISF1ZXuHFlnYd37/Dgzm1uXrvK4uwMU2OjtDc3MdzfR2drC+PDQ4wODrA8P0dXZzt1tTa0GjVFhfnU2Kqoq7UxOjJEWamBYrWSpMR4vDzd2fnB+xw7ehg/X28OHtjHvr27eX/7e7z7zjZ2ffAhDg4OhASHEhsbS1JSCmlpaeTkiJFIJERERlOoLCIuPpFjJ47j4OhMbFwCp047cuz4SQ4dPsrefQf4YOeH7PhgF/sPHOLUaUf27N3PwUNHOH7i1JZlycXVHQ9Pb3x8/XF398TNzQMXFzccHBw4ffo0zo5OeLi54+PtSWCAHx7urvh7exEZGkx0eAjx0REkxEQSGRJIRIgPKbFnEGfEki9OpjgvHZ0inXxhNII4PzJjfAj3PY6nw26cjn/AgV2/ZtvrP2HHu7/C8dgOJAm+iGNcEUW7IIv3ID/Fl4KUAPKT/clN9kMU64FOEo04zpMw171EeR7kjPNu3A+9hf/J9wk8sZ1E3yPE+x1BkRpAVbFgc7TZlBWkoJHEoJPHY1YLqC4RYdOJabMqGag30FmlpsOsxKbKolKRhE4YQbtRzEiNCrMshnpVGnXKNLoqcxmsLaatMh+7QUZDWT5NZhVNpiJ6anT02rTMdFbRYJCjFUVjkMVTLk+kx6qkxSBDmRaEIsGfWnUm4/YSZlvKGKvT0mHKpVGXTVVxFmXyGDoq5bSUSqlUJGEpSKHJIKbJIMVamI4hJwZDTszmVkAloFYlpLowg36zktGaEtr0MuxKAZ2leTQW52CWJlKTn06DKps2nZR2vYx6pQCbIo2a/HRsijSs8mRqFenUKlKx5aZilSZhlSZRl59BU3EOrSUSWnVS2vQyWnVSmvVSOk35DNZuomQ7KvLpKs+lzSChSSPaDG/rZNSXSLApczArMqlRiahVi6nTiKjTCKlVCaguSsOal4RZnoC9KAObIgWLLA6TJBqjOAKDKBytMBi1MAhFhg+KTH+CXXegEoUy1KxHlh5AmMdesqJcyIlypiQ7lPwkH9KCjyON9aQgPYjCjBA0omgqlOnI0s6QHOGOMDWY6BAnUuJ9CQk4SUjASdxO7iQhxJXMWD9CfU/g6fgh/u4HCPI5hLfrbiKCT5KdGkxaoj8RZxxJivcnOsIDjSoHiSiJKlspd+5f5+nHD7lz/zrf/fYLBDmpvL/jLUTiDGJiQkhMDGfbtlcQiVJJSYmivb2GjRuX8PQ8iX+AE+4ex/DyOoW7+3FCQ/14+PAmUmkWTo4nWF6apb29nlOnDnHv3lX+7d9+yxdfPqC0rJDklDCSkyPx9nbk/OoM//zHr7l3Zw2dVk5GahilehmSnFimJ9rp7qhGmBVNf6+d+jojbi6HqbUZ+ac//o6vv/qMJw/u8tHDu3z97BHfffyI//6bL+B//oErs4PYdbnYVNnYVFlU5CWizAgkJ8IJkzyGBnUqZdkhGDKDqJSEbW4hlIm0lqTTWJyGSRxJd4WM6qIUMkMcUGaFkZ8eSvIZFzqsKgrSzzBQo6FGLWC2q5rZrmpkScEUixKoUImxGQvJjA8lPNCd9mYb9+9c4/e//4anHz3gk48f84/ffw3/61/5wz9+x7dffcrc9BhaVSF9Xe08eXCX+7c3eHTvNh89vsenzx7x+SdP+PTZIz5+eo+PHt9hY+MS9+9c4/r6KpNDXbTXVdJk1lNvVGNVy2mtKKaiQEi5QsDN1QmeXF9lbX7wzyLiTzmzk1M02eux22oYHRxieX6Bc8srnFteYWlunkvnL/Dgzl2ePnzEzWvXub5+hfu37/Dgzl2uXrrMxNgkHW2dtDS1I5cqsFXbycwQEh+XwoH9R3Fy9kAkziUzW0bf4ATTc6skJGdx+JgjLh6B+AREYa5t49zFG/QPTdLbM0RHRxdNdY10tLRuBV1HBweYmRhn7eJ5rl65zNmzZ1lZWubq2hXOL59jYXqeuclZZidmmByfYnx0gtHRcbq6eujo7Karu5eOnl5aOjppaGmlqa2dzt4e+vp6GB4aYGpy/D+0V184f3YrqHlz4zp3bt/k7p1b3Ny4zvrlNc6uLrO4MMfM9Ob24LkIWVqcZ3FhjtmZKaYmxxno76Wzo42O9tYtEfFcLExNjjM4sNlePDTYz+zMFBPjowz099Le2ka1tQqDTk+trYbW5jb6ewdoamgmJ1tEe2sXK0urjIwMMT4xTFdnK/V2Gx3tzQwN9jI40MPgQA+zk2PMTo4x0NNJX1c7HS2NdLQ00t3WTImujGOuYby+240XXt/Li2/v4S9+8iv++qVf4+wbSlJ2HgdP+PDBPhdeenU3f/uTt/npL9/nhZ+/yc6DJ4hMTCFdkEOl2cqFOfhNAAAgAElEQVT05AwDPd0szkwyOzrE2tIs5+YmWVteYHVhlrm5BSzVdhKzZATGZFBi62TXUU9+/doeXvzxm7zyqx0cOuhMjlhJT98UjS291DV0Eh+fTo5IjlqppbqyiqbaBvrbOhnt6uPS2fOsnj1P3/A4xXoT+UoDKRkyvP0jiYhJRZavRF6gZGJujoGxMbz8NwXG9h3H8fJJYXLqCqWl1WzcvM3ZlXN0tbWyMD3BxqUL3Fm/xPq5Ra5dOMuN9TXW1i6zev4yE4sXaRuawyUojlc+OMKLb+7kV+/t5edv7+SdDw/jHhBGobYUS009WoORjo4uLq1d4N6tGyzOTDDc08bZ2TE2LiyztjTNQGcjy3MT3Lp+hTu3bnNz4x5Pn37BzdvPaGwdRK4wUtfQT01dF7m5WmpsTVSYrKiK1MgkclJT04mOicNe30h3Tx+lZSbUxVoKCtVYq2oZG59BLMnD3cOX5JRMZLIiMjLEyOVKiop0yCRKpJIChFkSaqsbGOodZnZihptXbjA9NM7M8ATtja0YtaUUyAvRqPTU1zYzOjLD8tJ5Hty5y6dPH/Ho3l2ePLjPxtUrXL5wnjsbN1ien6O5sQlVkRJVkZL+3j7mZmY3bY7WagQCIanJGXi6+5CVIWB1+Sy3Nm4zOz3HvTt3uXHtOpcurnHh3HmmpyaYmhzn2tV1njx+yMMHd3hw/zb3bt3k7s0NNq5e4fr6Ze7e3ODh3TvcuLLOysI8CzPTrC4uMD48xPT4GAM93SzMTDM+PMTY0P9PaDLoS7CYK6ixVdHa0kRvTxcVpjLMlSa0GjVikRBvLw9cXZzw8nRn397d7N3zIft378Hp1GkC/PwJ8PPn1ImTfLhzF3v27OHUqVPs3bsXb29v/AL8cXFzZdfuD3H39CAuKZGAM8Hs2bufAwcPs//AIXZ8sIt3t7/Pzl27OXjoCMeOn/y/RIST82Z3hKeXDz6+/nh7euHp7oG7qxvOjk44OTji6uyCl4cn/r5+BAUE4ufjS4Cf/9brre/7ehMTGUJSXCgZieFkp0Qiy4wlPzsOSUoIaZGeaGRJSFJDSQj3JNjnBKeO7OC9d17mzddf5P23XyIp1JncZD8KM4IRx3kiiHRBmuCNJN6LzHAnQpx3EeSwg6TA48T7HcF57yu47v81wY4f4H7wdaLcd5Pge5Agh/dIDDhCUeYZSsRRmAqTKctPpEQSS0FGCMXizQOlWS2g1iClvUpFh1VFe2URXWYl1cpM7BoBA9YiesrltOtF9FbI6S7bbIau1+RQkZ9OZZGAKo2E0oIcCrPj6a3V02lRMdZsosuqpq0yn75aDe0mBUN1JdiU6ZgVSWgFYZRkh9Oqz2G6Sc+wTUmNKg2tIISZoVZKcsJo0GdTpxFQkZeITZVBa5mMZqMMmyqLMlkCRkkcFXmpVBVlbWY6FJsiobcsn069nGZ1Dh06GfWFWZjFCT8UymXQUiyiQyejpVhEk0pIszqHZnUODUUCbLmp1OVnYC/I3BIS1fIU6pUCWksktJRIaDfI6TDm0m6Q02napD71WVV0lCvoMEhp0gqxKwXUqbOpL5FQVyKhSiWiIj+LuhI5dp2chhI5DTopdepsbPnpWGQJmEQxWCSJmMUJVIhjqZDGUSmLpUwejUESgVYcQq0hA1GiK76nt5EcfoqWqnwqNRmE+xwi0ms/2WEOiMIdUMR5kp/kg1YYijjOE0mCL0XZ4Uz3VKNXpKCUxCNICkKQEoxRIyY23AN/z6P4eRwjOtSNhEgvQgJO4u91iDP+xznjfxRfj31IheFkJPuRlRqMQp6IWBhDeIgb3h5HSUuJoLbOzLfff8k//uE3TM+Nc35tCd8Ad3bveY/ScjVFRRI8PU8TExNIc7MVtVJMsUpCYvwZEuPPcPr0fsLCvDl+fC8pKVF0dDSwtDhDZMQZcoQZfPzsEZ9+8oTu7mb+8IdvePjwGhqtDAfH/SQlh5KWFoOz81GGhjr44x+/5suvHjIw2IzFWoyxVMHIaCvnL0ySkhpOWLgXvb2NVFZqMBiK+M1vPuerrz/j888+4bNnT3j26B7fPHsK//yP8C+/5w+f3GeipZpyWSr2YhENJUJ0wgi0ghCM4ggaNGlYZBFYJeHU5EZjk0dhlUfSrEmly5hDvSqFOmUaTXohmqxQkvyOo8yMoCAjgvgAR6zFIibbzAzbdayNtTLRbMKqFFKnl1NdLEMjTaW0UIKhSML/Ye89ouM67HzNzcyZd3q6x+Nut/wsy7asLFHMSSTBTOScc46FnAs5VRVSFQpAIQOFQhVyzjnnHAiQBHOmRAUqh5bt7vlmAancfm/rpRf/czdYYHPPuV/9kv65k1zQOYq/jytZWakMDffy45++5asXn8B//olb17dp0KhQKysYG+rn+tUNNleXeHz/Dk8f3uP500d89vwZLz7+kM+eP+OTD5/w4bNH3L51nVu3r7O9ucL4UB8t6iqqFTLKpSJKMlNJC/MnMzqQzuoieurK2Zjqp6W68B8Q8fe8jbV1WptbqFVrtAvTUxOT2ltbWeXa9g7Xd66xvrrGytIyG2vrbK5vsLq8wvbWDuOjU4yOTFJaUom3lz8G+iaIJbk4OLqhb2BKfkEJiSkSSsprKCyuJjAklmMnL/DbP7zDSy+/ic5lU1LScwmNiKOiXIVGU0eRXEFRfgFtTY2MDQ0yOTrCxMhebmFqcpzR0VEmJycZHR6jv3eI1uYO6jSNqFV1VJZX7ykZyamoVGoqKpWUV1RRrVKjrtVQo9l71tbX0dHRRm9Pl1ZF+O9r1dNTE3+jROxsb7F9dZP1tRWWFueZm53W/u3U5Li2BnZ8bEQLBC3NjdRqatCoVbS2NDHQ38vw0IBWjWhprkej3vto6enupL2thfo6DVUVleRJZeTnyenr6aVWXUdPVy/Kymo83b3obO9hYmzyp/97gPa2JlTVFTQ2aOjsaKGjvZnOjhb6erv3YKe3h8HeHno7O+jr6qSrrZXMLBlmdgLeP2PBL/5wkF/87h3+j397mV+88hoWzp4kiGT4hSZyxdiZX79ykP/nV29w6MQVXn37MHqm1lg7OOPi4U16hpjB/iGa6+uYHhtmuLuDzYVpZkf62V5ZZGpkhJmZOVSaRo6cuoituwATJ3/+xy9f5Vcvvc6brx/i9df3Y2RkQ2RMEkWl1QiT0igsrSQhJZ2cXBkREVFER0YRFRZOoVSKKDmZ1MQkllfWkOYrOHn6Iqd0dHl330lO6xjgHxiBpqGZprZ2RicnUJSWYO/sgm9AGIeOnOfAwSsECBKxt/dkbHySW7u32VxdYXt9hetba9y9dpWNhVkWJ8dZXVxgeXmV1o5e2vonKFa38/5pfQ5fNOPgWQNOXDbh6Fl93AWRnDcw5+S5K5hZ2+Pk5k5aWgZdne1cXV9hcmSAZk0Vg11NrM6MMj8xwO3dDR4+vMnyyjzXbuywdW2X9p4h8opVWDv6cvqCCR5+kbj7hWNh40pqRhbhETE4O7vi7++PlbUtllY2pGeIaWhsprSsAqlMjliSQ1BwOPEJqXh4+uHm7kNcfAq+viEYG1vj5uaHQBBBeHgc2Vn5ZEtkVJRWU1tdx0B3P4/vPuT65lU6m1tpVNdSXlSGNFOGJCOHgrxiGurbGRocZ25qmrWlRW3Nbn93F2NDg+xc3WZ9dY2GunoK8wvIycomIS6e5MQkatUaRofHmJmaZWRoHLWqjgA/ASlJqRQVFtPfO8DTx0/YubpNe2sbo8Mj7N64xv17d9i+uvnTLsQO01NjXNva5Nb1a9p7dO8uHz5+xO7ONtPjY0yPj7G2tMj0+BijgwP0dnYwPz3F2NAgna0tdHd1UKNSkpKcSEmxgjxZLuqaampUSkpLiqiqLN9r1apVk5KcSHCQAEGAH44Odjg7OeBoa4epoRE6p89wcP8B3nz9DV579Y+8/fbbHDx4EE9PTw4cOMD7B/Zz8tQHOLu6kCEWER0n5PS5s5w4eYqz5y5wRuccBw8d4Z1397H/wCEOHznGocNHtRBxRuccFy5e5oquPvoGRhibmGFqZoG5qRmmxiYYGxphoKeP3hVdDPUNMDc1w9rSSgsMttY2WJrvQYepsQlWFpbY2Vrj6mSLh7Mtnq42+LnbEuzlQIi3PX5OJjibnyfcx4ZgDws8HQyxNtHhyrlDnDz6Nof3/5HD+37HxWN/xMXkOGHuBoS5GxDodJkg5ysEOl3Gx+Ys+idf5cqx3+FqegJvax0uHfktp9/7N4xOv47BiVfRO/IyFjpvoHv0tzjoHSDay4TkIFsyY92RxLhRlRuLJNqD1HBnMoVeZAp9kCUHosxLoKlcQn5KKOq8FLJjfCgXhVMvj6csJQBNdiTlqQLqpTGosyIoSgokK9qbbKE/ecmhZMcJSAp2RZoQSH5SEA2KdNorsumpkdKnyaOhIJn6/CTKM0Kol8dTkhpITpQbtTlRdJelo5KEIY1xQxRix3hPA/mJ3pSL9xQRaawn5aJQNDIh5aJwCpME5ER7khnhRlakJznR3mRHeZEV7kFpYiBNuQm056fSLE2kPktIeWIQihhfqlJCqcmIpCE7jhZZEs3SRBpz4mnIjqMuM5aajMg9YEgK1kJFUazfnhqRFIRaEr23LZEtpEGaQH1uPLXSeOpkeyvZ6hwhmuxoqjJCKU0KojQ1hEpJNBWZMZRkRCNPCqVEFEOpJGYPJCR7MFacHERhnA/yGE/yo73Jj/amMNYbRbwvxYm+FCR5I4tzJzPGkeRQS4QCE7ITPEgKtSExzJ7EMHv8nK6QKfQiyd8KoacR4lBHotwMSfC1INbHAnmyAFlyAJlCHxJDnclKCqRZnUd5QTL2FuewNPoAE92jONtcwdnmEk6WF7Az18He4iyO1mexMT+FmeFRgv0tcbG/iKPdZXy9zHFzNsLb0wpjQx0yMxPQ1FaytbPCyHgfAUFeuLrZIQj0IiIqgJAwH0xMLmFmdonzZw/j7mqJq7MZaSkRLC+O0NJUSWZWPEeOvomu7ikUimxaW2vp6mrCx9sNczNDggJ9efb0AfAj9+9fIzo6EH39M5w9exh/f2cCAtw4d+4YGk0Z33//CWPjnQQInBHGBZCdE09ySiieXlbo6Z/CP8CJioo8Rka6uHFjg9u3rvHF53uFNy8+/pBn927z9PZNvnv+mOe7W4y11KCWpZMb7YcqS0iFKJREXwsygm1RJPlQkuxNQaQD5fGuKFO8KIpxJC/MluoMf5pl0VSlB1CTGU51VjjpQXYEWF8gOdCR3Hh/auQpfHxziRc3F7k108VEcxlx3lZEuJkjSwwizs+JnMRQInyckaYLiQ7ywcPFmgRhOCUleWzvrPP1Ny/40/ffsL2xiqqyjIyURBo0qj1r1u417t68zmfPn/H5Jx/x9eef8u2XL/j2yxd888VnfPnZx7z47DmPHt7lzt1ddq9tsroww1B3K/UVRVQXZKPKz6YsM4WMCAF1imxKs5O5vzXP6mTvPyDi7w0RtWqNNj/Q1NBIa3MLQwODzM/Osby4xOz0jLYWdWlhkdXlFRbm5n8abptjY+0qjx4+487tBwgCQnBz9cLXL4gDB49xRdeIQkUZihIlxWUq0sV5iLMKOH1Wj9ffPsSxM7romtjhGxCBoYk1gYIwXFzcSI5LQlleQU9HOwsz06wvL7E8P8fc7DRjo8P09fUxNDRCV2cf3V39tDS1U1ZaRXamlJTkDGKi4wkJCUMmk5OeLiI1NZ28fDm1tbW0dbTT1tZGc3OjNkT5c0vTzyDwM6z8HNb8GSa2NtfZ3FhjfW2FtdVl7TLuf6+InZ6aYGR4kP6+HtrbWmior0WjVtHYUPfTavFf1Yi21kZqVJVayPi5LaapoZHqKiXtrW3sXN1meHCEzvYuykrKCQ4Moa9nkIG+vQGtsdFBOtqbqVFV0lCv1ioRHe3N2t2Pob5eRgcHGBsaZHx4iJ6OTlLTJBhZenPB2J0/7j/DL155k//3t3/k4OkLBMckIZGXkZ5TiomVF//8yzfYd/giTh7BGFo4IAiNxMs/kABBCLGxcVSWV9CgUTPS38NYXzfrs9MsTo6xvbLEwtQU4+OTtHX24eoTjLWzH//Xv/2RX/3+Pf7pX15CX8+MxIQ0mpo76O4foqWjm0ypnNyCAtSNjVRUq7C1t8PCwgJTEyPEonTkuTmUFpfQ0dVJfHIa5y8ZYmxmj5GpHe5eQeQVlDEwMs7CyjJj06MUlhagbtBQrqxB38gaGztfXN1DMTGxQRAYSn//IB89+5BPP/qQx/duc3V5kcmRQeanxnl49w4PHjxiZn6F4ZlVEjIVHDpnTEhiNuX13eSW1RAWn0FqbgHnDcx5a/9RwmPiKVdWU1JShlKppLOjjb6udjpbGpge6ePqyhyLsyM8erTLzTvbTM+NM7s0R3tvLyExcZjYunDB0IrDpy9z6pIxlwwtsXbyQFZYTGJqGr6CAPwFAVhZ2+Lt40dkVAylZRWoNXUoikqQZObi5u6Nnb0LdvYuBIdEkp0jJzg4GktLRwSCCCIi4klKEhMrTKKyoobqKjXKsio6W9uYGBrh4yfP6GxupaWuAXVVDWWKUvKkBeTLi1FW19LR3svI0DDT42PMTIwzOjhAX1cn0+NjbG1ssry4hKZGzejwCJvrG1RXKVEUFLK0sMjD+4/47JMXe9as2SWiI2OQiDKpr21gY22Th/cfMDQwSEdbO8uLSzz/6Jk277B74xrbV9cZHRlgY2WZ61e3uH3jOvdu3eSjJ4958fFz7t++xeLsXvB+amxUa+trb25iuH+vWrm1sYHGhjpk0hyEsdHIpDnkyXKprChDVV1FjUpJWWkxnR1tdHd1UFZajEyagzQ3G7EoHYk4g8I8OcEBAi5duMjxo8e4cukyjvYOeHl54e3tTVJSEleuXMHGzhZXdzcSk5OIionG0taGD3TOoHP2vBYiTpw8xcFDR9j3/gHe27ef9/bt1yoVp8+c5cLFy+jqGWBgaIyxiRkmpuZYmltgYWaOmYkpxoZGGBsa/RUSbGyxNLfA0d4BBzt7rCwstdBhaW6Bk6M9DvbWODtY4+Zsg4+HPUFejvi7WuNkcQXzy8cJcDEjxNMSXxdTLPQ/4Ozxdzh+cA8g9r/1Eu//4Z+5cOg3OP5kT4nwNCLI+Qq+tufwsjqD0enXcTU9gYvJcZyMjuJsfIzLR1/hzL5f4WR0FAudN3AxOITl+bdxMzlGhPve4rU42pXsOE+EflYI/awQx3ggTw3cy0wkBiBNEiCO9qEyN5G6IjF5ScGIIzz29hCi3ChM9EMUaENlehDq3Bg00lhK0kLIivZGEu1FbryAvKRgUoKcyI7xQZkTR4MinYaiVGoLkvZCyEVpNBYk0qvMorEgkXp5PMM1OTTnx5MT7oQ00gVpjBsLox1U50RQLg4mK9KV3BgPlFmR1OcnUJwaTH6CP7kxXmRGuCEJd//rhbpRGOuLWhRFa14ybfIUGnPiqcmIRJUeQUN2HG3yFLoUGfQUi+kpFtNZmE5rXjL1WULUoigqkoKpSglFlR6BKj2CiqRgSuICKE8ORiWKpCo9nNpsIU15STTKEqnJjkUpidJegyyO6qxIytJCKcsIozIrlsocIaXiWPJTwylICacwbe+K0sIoSdtTLMrSg/dWseMDKIrzRyH0QRHvS368F3lCd7KinMiIsCUtzJq0CBsK0vxJCbcjwssYYZA1Eb7mCAOsUUqFJApsyY3zITvWC0mUOyEuBhSkBlFTkIi/gy7edpfRFKcTG2SPMNgJUZwfTuZn0TvzLl72urhYnsfe5DR2ZqewMzuFpfFxTPUPY6R7ECPdg7g76eHhaoSt1UUszS/g7GiCkYEOAQFu+Pg5ExDkxdET+3FwtkJZXcLC0jjtnXXcuLnOs2e3CA31wt3VkjxpKvW1JcxM9XL71jbjox0IAl1wcTWnuCSL8nIZjx/f5NGjW3h6ONPe1khhgZTUlHh2ttd58eIZCQmRBAS44exsiZ2dCba2plhYGNDSouHhwxtkZydha2dAcUkW7R3VxMT6cfzEW2RlJ7CwMEJ/fyu9vc0MDXVx984NPvn4GR99+JSt1SXmxoZZm51gqredapmEHGEIpWkxFKeEU54eQW60OykBlkjC7MmNcSI73IYSoSslsU6UCJ3Jj7AlN9iKikRP6rPDqZGEUiD0pCwlAFmsJ+IwJ2RCHzKjvKjMimV3rpc+lZSu8kzEYW4k+NpQlBZBZowvcQHOFIpikWXEER3siUIqIikujNioYDo6GvjLf/7AD99/xfdff0FNVTmxkWGI05IZ7u9hZ3ONtaV5vvj0OV+9+IRvvvjsfweIjz/k04+e7kHE7RvcubnDrWtbLE2P0lFfQ31ZIS2VRVTJJHSpSpnpbqYkK4m5oTZePLr+D4j4e15bSyu52Tmkp6ZRVKigqqKSWrWGvp5eZqamGewf0AaGJ8bGmZ+dY2FunrmZWaYnp6jV7DUHqaprKSwowdcnkBpVPZraJkTiHFzc/UhMkVBZ3YhK00pyei4JKVm89tZBzpw3wNrJB3u3AIzN7LmsZ4qrixeHDh0hOS6JloZGBnt7mBgZZmxokImRYZaXFlhcmKO/v5/W1nY62ntRaxqR5hYQHZNAcFAEUZFCkpPSEYuyiYtLID4+EbFYTEVFBZ3tHQz8ZEEa6O+lt6eLgf5eRkeGmJocZ252mvm5Ge1WxOTEmHZLYnlpgfW1FS1MXN3a0ELFxvqqthJ2fm6GifFRrRrR1tpMXa2a+joN7W0tDPT3au1OPd3tqGuqqKosR6NWUVer3mvI6uyiraWVmalpPnz6jMcPn9De2kGeVI44Q0J/7xCjw2P09XYzMtyvhYj6uhraWhtpbWmirbWZvp5exkZGGR4c0m5jDA8OUVOtxs8/GCsHP0Jis7B09ueP+47xm9fe5oqpFcniXDLzSgiNTkPnvBn/4/9+BTvHAISJmQSFx5IqyiQzV0p6hpiwsAhioqJpqqulq7WJmfFhlqcnuLa2zI2NNXY2NxgZGqajs5eu/lHePnSKl159n1feOIirmzcSSRZDQyMMDo3Q2tlFfXMLrd3dZBfKcfH1IjE9FUFYCIrSEqR5MqprVGg0Gvr7++np66W2rgFVTT11dW20tQ3Q3NzNyuoWC4vLzMxNM7swSWdPM70DnZSUlZKekUVBQSWDg7MoSpRc0TUkU5LL8uLKT6Nv91mem6a/q52JkWF2rm5TW9dEbGI6wrQcTutZ8a+v7ue0gTVVzT209k+gbulFXqYiIi6NcGEyk3NL9A4OMT09S0FBAdlZEmpVVfR2tLA4M8H9W9e5f+ca12+us7m7xo1715lcmqWqvg5BVDSnLumjo2/KB5cNOWtggmdgGMLUDMrUNZSrlOTkS3HzdsfW3g6ROJOk5FTk+YXUqGsRS7KIFSbi5e2Pg6MbNrZOuLh6kZCYRmKiiJiYZEQiKYmJIsSSXFLTJNRqGmlqaKZOVUutqoaGGg03t7e5trFBX0cHhXlysjIyyc/bG6Brae2it2eQoYFhbQPT3MwsczOzXN3cYmVpmf7ePlTKamampnn+4Uesr64xPzvHvTt3uXHtOndu3WV6co6JsWkUBUUsLSxz/+4Dtrd2mJuZZbB/gIW5ee7f3Stz+BnWtzbX2VhfZnNjhe2NdW5sX9VCxOP793h8/x47mxtMj4+xurjA7OQEU2OjTI+PsTAzzdTYKCMD/fR3d6GqriItNZlMiQh5nhRlVQUlxQrKy0ooLipEmptNVWU5JcUKpLnZ5MlykedJyZPlIs3NRlVZRYEsj3hhHIEBAgT+AURFRJKamkpWVhahoaGEhYWRmp6Gi5srEVGRhISFomdkyMGjRzhx8hQHDh7mwMHDnPzgNB+cOsOBg4d559197Hv/AIcOH+XosROcOq3D+QuX0NM3xNDIBCNjU4yMTbEw+ytImJuaae1KNlbW2NvaYWttg7OjE/a2dthYWWNjZY2hvsFPWxXOeHt54OrihJOjLR6uDvh6OOHtYoOjpR4WeqexMdbBx9mEQDcL7EzPcfGDdzl56FWO7PstB978FSff+Xf0T7yGzeWDuBifJNBRF6GfFZGepnhZnsXF+CQ+1udxMjyOq8kHCByuYKd7GJMzbxPgcJFwlyvEehnhYnQE64vvYnXhPSzPv4uv7TkivYwJdtYnKcie3EQ/suK8Ecd4oRCFU5oVTXq0Nw1luTQr5bRVFyCK8iHc3ZzMqD3rUFaEC8UpAjTSWFqK9hamZUIfxGEuZEd5kZcgoDAlhOL0cEpFkVTnxlOVE0OZJILavARaSzKol8fTV51Na3EqTYVJDFZnUZMZTobAmpzwvXG9+eF2NNJoKsUhZEe6Iov1pEoSjio7ioqMcEpSgsmP80MW440sxpe8WD/yYv3Ij/EjK9gZeYQnlckh1EpiqMuMpTEnnvb8VC0wtOYl056fSpcigy5FBm3yFK0qoRFHo0wNoyolFLUoCrUoak+VSA1FmR6OMiMCTVYsjbJEGmWJVGfuWZLK0kKpFEXQkJ9ATW4MlZJISsXhlEuiKcuMpkgUTV5aOPKUMPKSQ5AlBpGXICA/WUBxajAV4jCqsyIpFPohj/ZGGulGdpgzkjAHRCF769WJgWZkxTqRk+BKUrA1QoE5IW76RHqbkBHrQbCHEcq8BBqKM+isliJLFCBNCKA8J5ZiSSSORifxtbtImIcxklhPSnKiyM8Iw81Kh3AfM7ztL+LnqIeH9QVczHVwsTiNnfFxjC7tQ//8Oxhe3s+ls29jeOUQ53Xe5dL5A1hZXEZP7zSxscGoVMW4e9px7MQ+zp4/RlCIF/7+rohE8fT2NrO9vUB/byMGeqdxtDeirUVJcnwIDjYGtLVomJ7sorwihyqlDHl+Oubml+nsrGdiYgAPdydu3dyhorwYYWwkSYlCRob7mBgfor5eiYWFAR0dDeRki2hvr+fmzS3W1mYoK5MyNt7Jw0c71NWXIsmMIys7gdJ/uJ8AACAASURBVIqKPNLSotFoytjd3WRhfopbN3d49vQhz54+prWhlmJZDkvjw0x1tyBLjEIaH4I0JoBKSTTiEGfi3I2RRbmSL3RHFGSJSGBGfoQ9Yl9DsgWmlMQ6URzrQlm8J9XpQajEIZQm+yONdCHBx5z0YHvy4nzJjvKgKCWI9jIx1ZnRxHtZkOBrQ4U4ipKMKHLjBRRnxlORl4o0XUhKbBBP7l7j8f3rbG8u8dVXHwN/5qsvP+XJg7uUFxcSHixAGBVOT0cr927d4Oa1q3zx6XN++OZL7X331ed8/fmnfP7JR3z60VOeP33Es6cPePjgNh8+uc8nzx5xZ2eLif4uuhs0DLbUUSkVszrex8bUIKEe9sgzYrm/vfAPiPh7Xn6eHHGGiAJ5Pg119bQ0NWvXn7s7u+jv7WN2eoaNtXVWlpaZGBtnaGCQibFxFuYWKVKUkSnJZaB/hIryalpbumjv6KWgsBQf30A8fYJITJFQ29BJSbmGlAwp0vxyzpw3wNDUDnM7D+xc/Tl7wRAXdz+SEtO5ckWPbFEWTXX1e+AwP6e1S8xMTzIxPkpvby89PX20tnUjkxUTGBiJo5M7jk7uuHv44u8XRFBgGBERUUgkEmrVGq2VaO/Zx8z0Xy1IP69W/3d4+DkfMTU5rh2eW1leZGN9latbG+xsb3H92jY721tc3dpgc2NNq078bGsaHhrQ2poaG+pob2uhv6+Hvt5uOtpb6exooaK8mMICOaUlRVSUl1KrqaG1uYXG+gbWVla5eWOXB/ceoqyspjBfQX1tAz1d/XS2d/1kVxqkp7ud+roamhpraWvdUzNaW5ro6+lldHiEsZFRlhaWmZmapbW1HbmsEAdHNzx8wolJzMHE2pXX3zvCkdNn8QoMIS1bSkRcGpf0rPjdqwf551+8SkBQAnEJmYRHxZEqElNVraSsrIKIiCgC/Pzpamulo6mJpdkpVmYmuX9jh+dPHnL96hZbG5s0NbcTlyziN6++w2vvHeecrjkJ8SkUFSoYHBympa2VxqYWKmpqkCkUHD59iiNnTuMVFMgVUxMMLC0ws7EhWy5naGyc6fkF1jc3mJ1bYGZ2kZbWLlpa+ujuHuaj5y+4e+8BI2ODKGtKKa8qQFlTSv9gD1Mz00RFx9PVNcTC8gauHr6Ehccgzc1Hpaxma3OdxdkZ2pubuLa9w6NHT5DKizh0/AzvHz/Hq+8d4/WDZ3j76Hn0LZ3wCookR1FBbUsXI9OL9AyOsry+RVVNLc0tbfj7++Pn40tlRRkDPZ0szU/x7OE9Pvv0Qx4/u8udJzd5+ukT+ieGKa6uRFpchKO3L7rmlujoGuETGk5tawfq5lbaerpY2lhhY2ed7Lwc3DzcKSoupVBRTFFxKYqiEsLCI/Hy9sfVzYszOhcxNDLH1MwaH99AYmKSEQpTkUjykEjyyMyS0dbeTWNjM+3tnTTU1aOQ59GoVtNSV8fG0hLd7W0U5RcgEYnJzMxGoSimqbmdsfFpBgaG6O3tZW5mDyJWlpbZvX6D4cEhSoqKmZmaZnF+gWvbO9qg9OryCn09vUyOTzDYP8L05Byjw2Nc3dxm5+o1Fuf31M/V5RW2NjZ5/PARN67vMDM9yfLSwk8Av8ad2zfY3dlmd2ebO7s3ePLgPk8fPvibbMaN7avasPX927d4/vQJ2xvrzE9PMdzfR2VFGWmpyVRWlFFRXkpzUwPFRYXk5mSRnJSghYvUlCQy0lOR50mR50kpKVbsva8lpVSUlCLLlRIvjCNIEEhIUDDx8fGIxWLCw8Nxd3fH2NSE0zpn8AvwRyQR4+7txYEjhzmjc45Dh49y8NARzuic4+KlK3xw6gz73j/Am2+9w4GDhzl0+CgnTp7i3PmL2lC1oZEJBoZ71iQLM3OsLCz/5mysrLGzscXa0gonB0fsbe1wdnTCzcVVm5cQxsQSHx+PQCDAydEeezsrXBxtcHO0xs3eHFdbIy6fOYCD2SX8nU3xsNHD5PIxzh1/i+Pv/45Db/yKD959CYvz+7A4v4/zB17G/Nx7xAfYkB7uogUKZ6MTeFmeJdLTFH+7S/jaXCDQURdX0xOEOOuS6G+Ov+1Z3EyO4aB3CJPTb2CndxBX0xPEB9iQE+dDQXowGVFupIa7ohCFk58WQoiHOd6OpghDPGmrKaJSloo42hdFegRZ0d7kxfnuffCKQlFlR1GTE011ViQVolBKUgMpTPLfy0kkBpIr9EMlTaChKJUySQSK5EAyI9woSw+mpSiFWpmQouQAqjKCKUsJICvUAVGgDbkxHiyMdFAvF6KRRpMf70Oe0IviFAEFCb4oJVF/AxFyoT+FCYEUJgSiiBNQGOtLfqQXFUnBaMTRWvtSR0EazdJEajIiUaaGaZWJFlmSVrXoKEijITsOZWoYFUnBqEVRWoVCmR5OdUYE6swYarOFWohQZcX8FOwOoVIUgVoaS7U0hsrsaErE4SjSwyhID0WeHoE8PYJCcTTy9HBkScFIEwKQJviRnyygNH0PJPLj/goROeEuZIY7khnugCTMHlGYDVHuV5AlupMV40pOvAdCfwviBFZ0qaUMtpQiDHRkd2WE//r8Af31xQgcDYn0tiA90p0QN2N87S6SEubEeEc5OQnehHkYkhHlQrCLLv72Fwh10yfYRZdAR1187c7jZHYCHryC8YX3ML78Psa6B7lyfh+B/nb09dQyPNiKhYUetrameHs74+xqhYnZZc5fPMGhI2+Tk5NKT08DCwsjdHfXY256kZgoPwrzM5if7sfK7BLvvPkSqysz/NefP2FtdZjgEGeMTXQwM7+Iq6slRUU5XNvZ4NtvPmdrc5WpyVEePrjDxvoybq6OJMRHExkRQmODmgf3b/H9d1/yw/dfce/eddbWZvj66w9ZXh4nPMIbsUSIj689J068h4HBOUSiRPr62ri5u82D+7f5+PlTPnv+jMqSQmLDBEz1d3NtfgJ1fhalGUIUSWEoJTEke1uR4GmMIt4baZQzKX4mpPgYkuFjgNBBB4mfEao0PzSiIMoSfSlN8qU02Z/SZH9yI1yJ8zJFFOJAdoQ7MqEP7SUiJhqLqc9LRBrtRaUkmuwYHyTRPigyIslJDKWrsYy0uBByxXGsLIyzvjLNs2f3gB/504/fAn9ma22Z4oI8/LzcCQsKoL25gTu713jy4C5fvfiEv/zHd/zlP77jzz98y4/fff03IPHZ82d8+cUnfP7iOd9+9Rnff/M5z5884OryAgtjI6xMjvJ09yqPd9Z4dmOT/PQ4uuvLGW5X/wMi/p4nFMaTnJxKUVHJXgi5th61upa6ugY0mjrGxye5enWHO3fusb6+yfDwKH19A4yNTTA/v0ierJDYmEQ0tU3UqBuYnJqnrLyagoJyAoIi2XfgON5+IaSJ84hNECHKUqCu7yI0MpmLuhbomzngExSDt18Ykux8FIVl+PsLKM4vYrh/gOnxMW5e2+Hh3Ttcv7rF4sIcw0MD9PX1MTo2QWfPMLL8UoLDYvHwDsTZzRs7RzecnN3x9RGQkJCENCeXerWG/u4uBnt76O/uYHx4gKW56b/ZfvjvlqSfYWV+bob5uRkW5me1Y3T/HSJuXN9hZ3tLa3FaWV5kcWGO2ZmpvezGyBBDg/30dHfS0d5Kd1cH/X09dLS3UqupoVZTTWGBDHmelIryUjRqFW2tzXR3dtHa3MLczCzjo2PMTs9RVFhMVYWSjrZOWpraUSlrGOjvZXJihMGBHpqb6rQKRGN9A431DTQ3t9LR0UVXVw8T4zP09gxSWVVDvryYiIh4nF0FWNl48s77xzl84jSC0Ahy5IXk5hcRk5DGsQ+u8M+/+D0vv7IPD68wkpOzSErOQCzJQqFQoFKpSUhIIiUpmeH+Pnra2pgcGWR5eoIbG6t89tFTNldX2Fhbp729EwdnD5zcfblkaIkwUYw8r4jqKhW5OXLS0kWUlFaibmgmUyrnwIkPeOPAQVz9AzCyscPY1h5PQTBlNbVcv32fnZt3uLqzzdbWFivLGwwNjqOsbKC1pYdbN++ztbXN8Eg/yuoSmlqUjI53cXV7hcGhXnx9fREEhqKua6a0QkVunoL8gmLUmgb6+/fC+WVlFfT3D7K5dY3egVHO65nx2zf287u3D/PGIR1+89ZBDp++yEUDMwThsVSp6xkcm6J7YISegWG6+4fIleahb2iAubk5MmkOTY31TE2O8vj+PT768DEPn9xm9eoii2vzDE+O0tHXw+D4OG3dfciLSgmNElJT38TG9g4DI8NMzUzz4NF9vvnuS9Y2llEUF1FeUUWNupbaugbk+YXEJyQRHBKBpZUdb761D0cndwIEocQKk8jIyCUyMoHw8Dji4tKIjkukuaUDjaYOlUqNSllNYYEctbKKytIiGjQqNNWVKMvLyM+Tk5KSRnJyKuUV1YyMTjI9s8DA4DAz0wsMD48yPj7JysoaNTUaYmPj6OnqZXV5jRvXrvPpx5/w6cefMD05RZ2mFrWqhlp1AwN9w2xv7TA1Mc3C3CI3ru2yc3Wb1eWVnxSL2zx98oj79+5olcDbt65z6+Y1bmxfZXtjnds3rvPxs6d89OQx169usb68xPbGOgsz0yzOzrC7s82N7at8+PgR2xvrzE1N0trYQI1KiUyaQ62mhvo6DfV1GmpUSnKyM0lLTUZRmE9pSRGijDTy5TLKy0rIl8tQ11TvvWe1daiV1ch/UiPCQ8OIixUiEomQSqW4u7tz9OhRXnvjdS5cuoi+oQGBwUEkpqbg7O7G2XMX0Dl7nlOndTh1WocruvoYGplw/MQHvPzb3/H+/oMcOHiYY8dPonP2vBYiDAyN9wLWBoaYmZhiZWGJrbUNNlbWWFtaac/Bzh53VzdcnV3w9vTC092DK5cuY2VhiaKgEKk0j+gYIW5uHtjb2uHoYIerky3uTjZ4u9jgamOMj4slAndrvB1NsTE4zaUT73DkrZfY9/t/4egbv+TysT+gd/I1Tu97iQuHX8HZ5CSh7kaEuhsR5KKP9ZWDuJqdItzThCAXfULcDAl01sPy4ns4GRzZa3dy1ycl2AZJlCtxfhbE+pkT5W2Cn+1For3NEcd4kJPgq7Uz+TvocvC1f2XfH3/NyQNvEubvQmWBGJVCTLk0kSJRFHlJgRSk7MFCaVoQNTmRNOfH01IYT500CmVmGFmR7mTH+JAe6kq5JJpqqZAcoTfZUR4k+llTnhFClSScClEoxSkCFPHeyGPcyQp1IENgTXt5Fg0FSdTmRKGShJEf60V+rBdlKYGUJguozRZSnhKCPNobWaQnBbH+FCcEURQfSEGsP+XJwRTF+qFKj6A+S6jNQTTlJqBKj0AtiqIyOYTyxCCq08Kpy4ylITuOZmkiHQVp1GXGUpUSqoWIWknMnjKRFoYmM4ZGWSL1ufE0yhJpyktCnSOkIiOciozwverX7EiUuXtVuWWZkRSkhyJNCSI/I5KiLCGKzFgKxVHI08ORpwYjTxYgTxZQmCrY241IDkKRuAdMBQm+FCX4oEjwoiDOA5nQhdRAc9KCLUkOskYU5USW0ANZsh91xan0NiiY7NEw0lFDS5Wc4bYqCkRRxAocCHDUQ54azFR3FflpQfjbXyDG14RYP9O9p48JkR4GRHkaEuNtvBfkd76Et/VpXMyOYW14CJMr+zG49D46J18nKT6A7a1p1lcnyclJJSw8gACBJ1eunEZP7zSRkX6IRELiYgNJTgyjslyGokDE8vwwC7N9/OXHT/jhqyfUKuVkJAWzODtKV3sVaakhePtY4e1jQ6xQgK7uKS5fPkVZaSHXdjb4y59/4KMPn/KnH3/gxvUdcrIzUVaVUV+n4ebuDl99+RnfffsF337zOd9994KvvvqI+/e3SUwMw8nJDEtLXeztjXF2tsTSUh9ra2Ma6mv4/MXHrCzP89GTh9zY3qQ4X0p0kB9VBTI6VGUUpyeQFRWAMjOe/LgA0v3tKBB6IotyJS3AgrwYZ0QCMzJ8DEj30qMg0gF1RgDVqf6UxHtTHO9DgdCbDIEtOVFuFCT4akFaHOpIeWoQ8hhPYpyNKE0N2atDjg+gPEuIPD0ccVwgE/0NRAS5U1OVz+hgBxurM9y+vc2XXz7nm69f8OUXn9DaWIc0S0xooD/y3CxmJka5sb3Jx88e8+N3X/On77/hT99/w4/ffc1/fLtnf/r2yxd89eITvvzsY7779gu++/YL/vTD1/zph6/56rOPeXbvNo9v3uDDO7t8dPcmdzeX+fzRLbZmR+hvVhLsYfMPiPh7Xnh4JImJySgUxahUaqqra2hubmVoaISRkTHGxiZYXV1na2ub2dl5RkfHmZqaYWlphZWVNcZGp4mKjMPUzJqg4AjSM7KIFSZRVqlBkp2PkakNbp4B6Fww5MTpy1jbe+HpG46XXwTHPrjMq28f5o/vHOF3r76LqYU9OdlyysoqUFVU09bUzNTYqPYj4c7uDe7cvsnW5jrj4+P0DwxR39SJOCcfQXAULu5+WNk6YW5lT2BQGLK8QrIzc5CIxEizsqkoKaaloZ6Bnk6mx4ZZnJ1ibWlRCxCrK0vaJqafQ9Rrq8usriyxsryoXbP+X5WIn8PWK8uLWgiZnZnSNjiNjgxpq1v7+3ro7+uhpbmRyooylFVlFORLKS0poqW5kcGBPmZnplicX2ByfILO9g76e/uYmZqlTlNPdZWK8tIK6jSNNNY3/TSoNcbwUB+tLQ3aXEWdphaNRoNSqaJaqUFVXUtLaxeqmnoKCktRKuspK6shLlaEh0cgFy7q4eUnQFFahkQqJVKYQHCEEAMTB375q9d57/0z2Nr7kJdXRnFJJcXFxYjFGSiVSkTpGSjLK5gcHWGgq4ue9hbmxkaYHx/h5s4Wm6srtDY20d8/yNT0PA3NHSg1TeQrKpBLFfR0DpApyiVXWkBtXTP1LR14+Abxy5f/wK9ffZPDOhc4cVEf98Bw3APCuGBoQWqmnKHxWe7ee8CDBw/Y2d5la3OXqop6mpu6mJ1ZYnR0nN6+TgaHO+gbaGZtY5qd6yssLE5z8+YNfHz9CQyJZGXzOtMLa6xtXuP6zXs0t3RQWVVDSqqI1rYuhkan2Lx2GydPAa+8eYCX3zjA/3ztAL95fT+HP7iAjyAEaUEx9S0dqBtaGBgZp6mtk8HRCerqG7G2sUNPT4/IyEhkMhk9PV3cu3OXR48e8Oz5I+aXphkZG+Tx00fcf/iAja1N7j94xMLiKuMTM1y/vsvu7i4D/b3MzU6zurLAvbu7PH50j93dXdSaOhqbWujtG6CiUkllVTWyvELMzK3R1TNGJM6hUFFGjbqB7u5hpNIiPD0F2Nq6EhYVS5ZUTnPL3rBha3MLI8N7oeO1pXlqVVWUFxciz5MikUhISkohKTmVorJKegaG6ezqo7auie6eAdrauxkbnWJ39xYDA0MoFMXkZkvZWNvk7u07PHrwkNs3bzE2MqrNO0yOT6FW1TExNkl7awcLc4vcv/uAJ48e89knn/LsyVOu71zjs08/5pOPP2JsdJjpqQmePL7P3Tu7XNva1CoNHz97yuP797RZiKW5Weam9ip6797cZWttlacPH3D35i47mxv0dnbQ1tqMsqqCulo17W0tVCsr6evtpryshMqKMjRqFfV1GvLlMqoqy6msKEMsSqeivJT2thaqyspRK/fWq0XpGURHRhEbHUNGRgZSqZTg4GCOHz/Ovv3v4+bhzmXdKyQkJdLd30dSWir7Dxzi1GkdTn5wmoOHjnDh4mXsHZy4dFmXl379G/a9f4D9Bw5x9NgJzuic44quPgaGxugbGKGrZ4C+rh4mRsbaDISdjS02VtZYWVhiaW6Bn48vQYJA/Hx88fPxxd7WjgPv7+fCufPk5xdSWFBCfEIKPt4BuLq64+biiquLk1aR8HG1xdPBHHd7EzzsjHC31sfB5BxWV05ifukwOvtf5vS+l9A98UcsL+1H7+RrnHj7XzE49QbBrgacPfAbjHXexuDUG9jqHSZOYEOktxl2+kew0z3MlSOv4KR3ACeDQ0S465MZ7YY40oXMWHfSI5zIifMhPsCGMA9jonzMSYtwIzcxgFh/G0zOH+Ts8fd46w+/5uj7ryFOiqC2XEZpbhJ1pZmUZsaSnxKMIm3vV/OanEhqcyOpyQpBJQ6iWhJCVWYU5ZJo0kNdyYzyIi3UiRhvc8oywqiTJ9JUmERhoh+laUG0laRRmxNFZog9qX4WZIU6UJEWSGGcFwVCT/Ki3ZAEO5Af60VtTgythcm0FqSiEkdpbT/FCUGUp4RRlhxKcVwgOcEuSAIcKI0XoBZFURovoCplr7GpJiOSjoI0aiUxVKWEUp0Wrs1LaMTRNObEa3MRlckhqEVRqNIjKEsIpDI1lPqcONoK07R5iGZ5MnWyBJSSKKrEkXtAkRVBtTSGGnkCFbkxFGaEkZcWgiIzloq8ZArE0RRIoigUR1EgCkeRHkJhWjCFqQIKUgL2Rr2SgyhJDaQkNZCylACKk3z2ICLaCWmUI4l+xojDHYj1MSHURQ9vax1Mz72Lv5M++aIYRjtraVUpaKiQEu1vT3K4B0J/ezSKVDYmWyjMCCLK24R4gQVRXgZkC10Jd9clPsAMobcxCX57zxDnywTYncPXVgcnsxOYXdnHpdOvY3T5EPLsOEYGm6jTlNDX10JaWhyWVkbI5WI6O2vJzEwgUxyHrbU+ZSXZiDNiSE4IYrCvnnu3V/nw4Ta3dmbpbVeSK47mxs4Kzra6BAfZExBoS3pGJMkp4ejrn8HMTI/0tEQ+fv4U+C++/uoLvv/2O1aWlpmfm2FtdZnpqQkePrjHD99/DfwF+Av/9Z//wZ///A1Xry5ibHyRS5dO4OfnhJHROezsTDA2vkxqSjx379zg/r1b3Ll9g8+eP2N+ZpyG6kpK87LJTY1HEhuGNC6CouRIKtJjEHpYkBFgT4MsFkmILcm+xjQXRFOa5ElemC2KaCeqU32pSPYlL8KZvEhXFPF7eySFCQHIYrzJDHPdg+m0YIoS/FCKQkjwNCY71BV1jpCCeAE1skSSgpxxMtVBU57DULcaga8jo8Nt3Lt9lb/8+CWDg510dTVx5/Z1+no7EEaFU1Iop6RQzkBPJ7s7Wzx5cJc///At//HtV3zzxWf/Wybi688/1ULE11/tQdiP33/FD99+wTeff8qXnz7nuxef8pevv+THL17wX998wdcfPeL/+/oTVsb7UBaI/wERf88LCgohMTGZ1NR0CgoUlJVVUFpajkZTh1KporOzm9nZedbXNxkfn2RgYIiNjS1u3rzN9PQsak0jkkwpJqZWeHr54+TqQ2BINP6BUegaWHLwqA5v7zvGv//mDX7/2n6OndHl9feO8U+//C3//spbHDl1mVMXjDh30Qgv32DEohxSUtKQ5+TR09HJxMgw2xvr3Lt1c+8Xxp8CzdPT03R195KvKMPNW4CDsxeKkkpk+cWER8VRUamita2L7s4e5LI8FPJ8Gms11KqqUSur6GlrY2Sgn4mRYVZXlti9cY3r17a1MLC2usz62orWh/1zYHpudpr1tRWuX9tm98Y1rQqxvLTA/NyMFh4mJ8aYGB/V1sb+bGsaHOhjfGyEgf5eGhvqEItSSU6KIyc7k1pNDcNDA3ugsrbO9OQUk+MTDA8O0d7aQUNdI0WFxeRJ5Xsh2Mpqhvp6WVnYU04UhflUVVQyMjRMXV0DanUtFeXVFCpKEYlzaG7uJj+/jKzcQopKa8jPryBbUoAsR0FCfAqWVjYMjo6Rk5+PJDePqtpmjC1dOXpCl39/6R3cPcOprKynRlWPNCd3z/aRnYOysor25hZ6OzsY7e9ncWaS1YVZFmcm2Vha2gO1+QVGhobp7u6lf2CEltZOpLJCSouUVJbVUllaj1LZTEVFA0p1G3ZOvrz8+vv8z1f38U+/+j3//od3OaNrzr++/Db/57+8zAU9G5rbh7j/+AlXd7Z58PApN28+ZGlpm8DAaJKSxCSnpFFcWsjU7AjjU/2sbc2wvjXP3OIUSyuLFJWVY2XvSlFlLcq6NkqrNAyOzdDdN0yOrJCU9EzUdc10D4zRMzhOcVUdx8/p8/r+k5y4YMJZXQv2HTpBREwcSnUdg6MTVKr2dkg6OruZnJpBLMkiPiGJKqWKouJSatS1DI+O/PQ+jXN1e507d3d58PAODx/e5+H9B9y8scutazf58NEzbu7scnP7Gsuz88wMj7A2O8fO6jLX11e4ubPF4uIio2MTFCqK/3/23iuqzTTd1u1x9tl7r7VXr85d3dWVk13l7LIx2NiAbbANNjnnnINIAiSSREZkCYTIIuecMybYOOecQ7lc5VROZVdaz7mgrLPXfV/2xTvE+DXgRmiMb37vnPNBXVtPZVUN9Q1NKIpVSKTpiMTJREWLKJKXkpWdj0wmJze3GJVKjVxejihBSqI0japqNU3NrZw+fZrxsRFaGuoZ6utFKS+iUlVKcmISSqWSjo4uCosUqCprGBqdYnxqjr7BMfIKS2hs6eTg4jFOnT7P+QtX6Ozqo6mphcXFw1y+eImL5y9oWt5mpyaZHB1jeHCE3u4BRoZG2T89y9z+eU4cO8n1q9e4deMmF89f4OjhI1w4f5aLF86xMD/LyRPHuHrlAosH55ibnuLsyROcP32KB1/f4/zpUyzOzzHQ083BuVlNBezs1OSv/4dLv3Py6BFGBwdoaqyns6ONluZGTaC6r7dbY0WsVVfT3dWBuqYKsSiWqMhw5EUFtDQ30thQR1VZOVVl5RTLFSSI40lLSSUzPQOxWEx9fT2JiYmIRCL8AvxRqkqRFyuIEkYjSUtln4U5evrb0d2qh85mXU14Wt9gB+vWb+CDDz/m3fc+YN36DXz62XJ0t+ppmpm0dbZgaWWjyT+8EQ/WllYaEWG6dx+GO3ay22gXgf4B+Pv64ebiirurGy5OzojFCWRl5hIaFomDoyt29o44O7viaO+Ao60NLvY2eLs54WRtiqeDOb7OljiZ7cDFYgfegTwQIAAAIABJREFUtntw2KuLwboP0Vv7Lvu2rWDv1i8wWP8+ljvWYrtrA1rL/sym5X9h0/Kl7IT+uvcw01+Fm/lWfO124m+3A9udq7HWX46F3jJ8rXVJjXBGFudFRow7+Un+KNMjKM8WkpsYQEKoA6nRnhSnR5IZ54uvozGrlv0D7Q0r+OSDv7B+5QeUKTLpbFTRUJFLaU48ZbJY5NJQytPDaS9JojIthDpZOKokX2ozw2kqSqImN56KrFjKM2MoSRX8ur0IpEQSSm6MJ7Jod/LjvJdyDpmRdFYVMNZZy0hTKarEABRx3mSHOSITOFEU401epDvFIj9a8sQ058ZTnRqJKjEEVWIIxXFB5IZ7kRXihizMg6xgZ2ShruSEuZEd4kJWsDOFUd5USyNoy0vUCIb6jBhq06KpkoRTmSzQiIjiWH+UokAqkwXUpERqgtUVEgEtv4qH1oKkpS1EhpCqjGhNuLokKYSMaDdyxT6oMqMoSgklNdqTwtRwKgsl5CQLUGTGosiKoTgzBkVGFIqUMOTSUBTSYBTSYOSSEFSp4VSkh1OVGUlDjpDGPCEV0iByIx1JCTBHGmhOcqAViYGWxPqaI3Dfg6/ddlwttmG9ezOV8gw660vpb6ugQZVFvMCdivxEzh3oJzHMkYQQW8QBVogDLEgKsiRVYENW9BItOy3MjgQ/M0TeexH7LRGyPS218bDSIdDVCA+H7bjY7mCbzmd4upmjUsqori6mpqaUvLxUHnxzDX75jts3z3BoYZSwIDekSQLM921j9/YN7DXSJj8rjttXjtDbVk6glxXJcX6MDnVgbaaLQp5ESpoAQbgHKalCdu7URiyOZGiwh6NHDtLX201OtoxrV67y5NFjzUXKxQvnOH3qBM+ePuHZ00fAT/z040tevXrC3Nwou3ZtRa1Wsrg4RXNzFc3NNSQkRHPyxGG+e/KAG9evcuP6Zc6fPsGl86c4degADRVK6pWFdFWVoJDGUpYag0oahSzcnYxgB+qzoqiQBlGbGUZZsg+VKf40ZobSIoukINyZmtQw8oWelErCUKVGkhrmSqTrPpx3aZEmcGOsvogySQithQlUp4Zhp7sMiZ8tJUkhFCeGkhDogCTcg8RIDypL0omL9CIhLoTZmX5uXT+HUBjM4uIMDQ2V1FSWUl4qR56fgzgmirrqCm5fv8Ljb7/myYP7GhvT98+e8PPrlzx/8pAHX9/l6aNvefb4gabq9cXTh/z0+in81w/w8yu+f/aE7779lifffMOzb+/z84tn8Pp7Ht66wsPblzi+f4TsxIh/iYh/5ohE8URGRhMUFIJUmkp2dg4pKWkoFCVUV6tpaWlj//45ZmZmaW/vpKmphZ6ePiYnpzl0+Ditbd20d/RiZe2Ats42fPzDMNpjjuFuC4z32bJ85Ube+eBzPl+lzT4LZ3xDYggMF+PiHcpeKxd8goW4+oRhbuWMl28I8qJSGhub6Whup7+7h+OHD3H88CEunTvL3Zs3OHvmFH293VRXV1NdU4tQlICPfwjRsQkUFpfS1TvE2YtXuHP3PhcvXGVmZhZJkpTwkFCK8vKprapGXVlBW1PzUu3pYD8z05OaBqY34uGNmFiYn9XQqd/cgr6xNL3ZULwRGW+sT3OzMxohMTU5zuBAH91dHfT2dDE40Ed/Xw8d7a00NdZTWVFKUWEuxYoi6mpr6OnuZGF+ljOnTnPy+AkOzC/Q0tRMdWUNZaXlZKRlkpwoQV5YQkdbJyMD/Rw5uGTDqqwoo6qiksH+AVpb2+nq7ENd20iJsoKICBG2Dp7YOXoRJZSiKKklIiKeOGESuZn5ODu6sHu3MZIUKZdu3GDqwCEkmQVYO/piaOLE399ZhbdvNHJ5NYMDYyiK5OTIMihWFFFTVU13exvjw0PMTkywMD29lIuY38/i7CwHZvdzYHaOsZFRerq66ezsRqUqRxgtJjY6mURRFg11PdSquyhVNtE3NIuTWxD/+z/f5rd/+YjPVm/hz+98zu//9inLVm1Fe5sp2wws8fARUFPfwNjEOL19Q5SX15GQkMWmTTswMjInNCyKsopy2jqb6OhuYnZhjMGRXjq6WhmfnCC3UEFymowv1umwdpMeK7/cgot3MPGSDMIi4/HyDyUkXER73xgLR89S09SDq5+ADz/fwOad5kiy5fiHhJOeLUOuKEVZWkZefiE16jomJqc5feYcA4PDBIeEUVvXwNj4JAWFchISkylVlZOalkFqaiptrc0sHlxg8cBBDi0c4MKpM1w9f5mzR05y5vAxTh88wuzIKKPdPcyPjXN68SDnjx7h7ImjTE1MUlFZTURkNIVFCk0+IjevCLmilJjYBOJESUikGWRm5dHY2ElJSRUlJVWUltYgiIzFztGNlNRM1LX1jI9P0tvbS0dbO62NDUvbu+YW5HI5SqWKtvZO2rp66Rsco7tvmJ7+MXoHxknLzCcuXkJWTiGLh45z6/bXNDW3k5mZvWSLHBvn5PET3Lpxk5vXb3D6+DEW5xe4cO4iM1Nz9HT10t3Zw9DAMIsHDnH54iVuXLvOtStXuXDuPFcuX+TsmVOam7xLF89y6uRRpsZGuXrxAjevXuHOjescXTzI4QMLzM9Mc+ncWR59c59zp04y0NPN1NgSGO/MiePcvHqFwwcWNN/L1pYmzaahuamB/r4ehgb7aWqsp7eni8aGOrIy00lNkVBZUUZPdyc93Z3UVlWjlCvIyZaRlJCIokhOTVU1MpkMpVKJUqlEKpUSGR1FWkY62Tky/AL82bHLCG3dLRga7Wan4S4Mtu9km56Bpqlp/Zcb+WzZ53yxYhVam3RYtXot23cYakTENj0DLCytMdljjOnefZibmmG2z1QjKt4wIbbobGbjlxuwMDMnKCAQf18/nBwc8fHypiCvkHhxMt4+gVhb2WNr44iTkwuOjs442jvg6uiAs70NjjYWuDtY4elgjrPlblwsDHEx24ndHl2cTLZguWMtpnorcTTRxttmO/Z7tDDR/Zx921awb9sKdm78CK1lf2b1+//Bhk//iKHWxzgYb1qiFFvq4rFvI/ZGq/G11iUt0oWi5EAKkgNQpIagTI+gKjeO4vRwTSYiPzkEeWo46aJAdm5bz9pVn7Bh7af8/j9+w+rl7zDQVUd/ezUD7ZU0qjKpU0ioyRPRU5lGXW40NZmhFMY4o84IRSkNoyIrlubiVNpVmdQWxFOQGEh6uCspoU7IE/zJCHcm0d+KrEhXGguT6CjPIS3YluJ4X4pFPshjvciLdKUoxhNVYhCKOF+U8QG05InpKJJQlxmzJCBEARRG+yEL80AW5kFehDdZwc7khLmRK3DXbCWygp3/W8Xrm8C1OjWKiqQwTRtTfUYM5YmhGlHRmBWn4UnUZcbQXphMS34iDTIR5RIBBUIfcqK9yI/1JT/Wl+xID3LFPuTF+6JMC6c4VUCa0IvEcFcyRIHkJAuQJYWRLw2nKC0KRVoEcmkohcnByCVBFKeEkBHtsUTaTgxAKQmmKi2M2sxwyiWBFMa4UhjtQl6UE9nhTqQLHJCG2BMfaE2MryURPpaEeFjhZGFIWUEq+0daUeUmkJUQQkdNPrODdYgDbUkKsycj2o0ckSd5Ig9kMc6khdsiDbUiNdQWWbQLmRGOxPnsJdzdiAjP3YS47MTVcjN+zkYI/K1wsd2JufFmCnKSuX3zLE8ff8XNa2eB5zz4+grwnCcPrxER5o6t1U5szbdjtkeHfbs2EeRjQ2G2iPxMIYFeFuw2WEN0sBPXLywAj3ByNiY9I4bColT27duBSBTBD69f8OTxQ0aGhunp6ubRg4dcOHeekaFhLl08z5PHD3n08Ft+/ukHvnvyiAff3ufHH14yNTlCSoqY5uYaHj26w82b57l37zqXL5+mv6+TxYNzXLl8nksXz3Pi+FG++eo2t65e5PKZYwx1NtFcLqdeLqMgMYqK9DjyYwPJDHUhO8yZBlkUqiRfqlIDKJf4Up8dRmm8N+M12ShivciL9kCZHIo0xJlId0sSglzQ+uSvDNWXcGF+kCNDjQxW59JXlk5GsAMWWh9TGOOLOkNISVIYklAXsuICyE4KISU+GCf7XYhig2jvqCYmJoTUVBHwmseP75EoFtLSqCYlKZ7YqHAaa6u5ff0Kzx4/4PtnT+DnH/j59Ut+ePmMn1+/1ASrXz59zP27t7h26Tw3r13k6eNv+P75Q356/ZyfXr3g9YvnfP/sKd8/e8oPz5/zw/Pn8PolPz59yOO7V+ipLycuxO1fIuKfOQ2NrYjESdjZOxMVHUdmVi6JSSlkZuVSJFdSXFJGWXk1Pb2DjE/M0NHZS0NjK+0dPXR29dHVPcDoxBzhUWIMdpogjEtm/UZdrO09cPMKxsDQnLUb9Fijpc/HX2zg3373D5at0sE7OIb41HxCohIRS3NIlGSTkJxBqbKSvr4BZsanOTg3z+ToCAdm92sOBoMDfdRUV5KQkICbmxu2dg6EhkUiyykgMkqIoljFrdt3uXr1OnNzC5w+fZbU1HSsLKzxdPdCmpxCWamKjrZOBvsHNOHp/TNTSzaihTkOHzrI4sEF9s9McWBhjv0zU4yPjTA6MsTM9CSHDx3UBKjfCIU39bCz+6c124g35Ovurg4aG+ro7GjTHFjq69Q0NtRRXVVGqVKusVS0tjQxNjrMsSNHOXn8BJPjE9RUVdNQ10hhfhEJ4kRSpWnIsvJoa2lnfmaa86dPcPn8OWYmxpkYG2du/yydnd001LeQk1tEYGAEO3eZ89Fn69DW3YWppSvJqQVEx6SQFJ+GWBiPi5MrERER+Pr7cfbyZQ6fPkdanhLPwBicPKN4+/317DJ2wM0tCHVtE6WlpZSXlVCmUtJYq2awt4eZiXGmx8cYHx7S9PPPz0yzsH+GQwvzzM9ML3X19/RSUVaOKDYBrfX6bN9mRmx0Oo0NAyhLmpGXNGDr4M+f317O7//6CW9/sJrf/ulDfveXj/HwjkRe0kBMXCZbtu5h0xZdwiIjsHN0Q2+7CavXbuVvby/j02Vf4hsQgZdfIEUlxTS1N9LS2UR1fQ0z83PcvPsV6sZWxNJs3lu2ls/WaPPJKi02bDXig2VrWLvJgBXrN/PFui14BkWhrGnBMygKA2Mr9tm6kZFfRo68krauXrp7e+jo6CIrK4uoqChiY2Opb2hi8dARFg4ski3LpaSsko6efkorqtHW1ePzVWsJFkSyfYchW7fqEegfRFNDM+NDY8xOzHDt7CWe33/M/qExjs7Mc2LuICfmFjh/+CjXTp3h3JGjLExPMzo8QnlFFSJxgobKXlAoJ1uWT25eEUHB4YxP7OfI0VMMDo0zPX2Q+vp2Gho6KCoqw9bJg5XrNuIfJKC8oobmpna6unro7+2jrFRFfW0dPV3d1Nc3UlNdT1NzO22dfTS1dpGdX0xcQjpxCenYOHiyWc+QL9ZsJCVdRkNjG0HBAkJDBURHx5CWkkpZqYrO1hZGBvqZnZrk6OIhThw7yf7peYYGhhnsH2JsZJy5/fMcP3qMC+fOc//e19y7+xU3rl/l5IljmmzS6VPHllgRE+NcvXiBqxcvcPHsGU4ePcLl8+c4e/KEhhtxYHY/fV2dHJjdz7lTJ5eC/kcOM9i7RJvv7ur4VdCXoSotQV1TRW9PF1OT4yzMzzI9NUFnR5smfN3YUEdLcyPqmiqKC4soLiyirFRFYX4BxXIFNVXVyOVyCgsL8fDwwNraGlNzM7Zs1SUiKpJiZQlmVpZsNdBn6zZ9DYXaaNcejajYuk2fjVrabNi4iQ0bN7Fu/QZ2Gu5ip+Eu9hjvZcdOI/aZmmu4D2/G0twCe1s77G3tsLKwZLfRLgz09DHQ018SBs4uONo7IE2W0N7agTQ5jdCQCNxcPHF2csfVxRNHB1dsbe2xt3XA2tIKFwd7XOxtcLWzwNvBCldrE+xNtuNouh0f+914WO/AbPs67E02E+Zpge0ebXTXvIepwVqMdJazc9NnbF37PhuW/ZVVH/yO9Z/+Gf0vP8JMfxUeZjq47FnHvi0fY6m/HIHrkqVJJvYmN8EXuTQUdUE8dYokitPDyRL5kZ8cQmWemPrSTNTl+TjYGPPph39l5fJ3+duf/43Vy99h57a1BPvYUJaXSEuFjAZFMv21OXSppDTmRSGPc6UxL0ojIhqKJDQpUqjKiUUuCVmC1/16w14g8kESZEtKiD21uSK6q/PJiXShON53STwIPSiMdqdE5EOVJIxScQCl4gAas2I0uYU37IeCSB/yI7wpjPKlODYQudCXkrgAlKJAFDF+5IV7kCtwpyDSi+JYf00GoilbpBES6tQo6jNiNJC6N41Ob1gSjVlxNMpEtOYn0lqQhDpDSFGsH5mhLmQIXMmP9UUeH0iROAClNITSdAHNJVKmOsuY7qqkKj+e9LgAcpLCSI3xIzshGHlKJCVpkUt2puRgSiTBKNPCyIj2IFfshyIpkFJpCFVpYagzBKjTwqiUBFAW740i1p28SFcyQu2RhtiTHGqPROCMNNIdP6d9JEUHUC3PwM3KkO1an5ES40eeRECEjyWZMV6kC91IjXAmNcKRtKilyYi0Jz3CgRgPYxL8zBH5mhLuYkiYiyFC331EeZsQ4LiD2GBbvB0MEYY442q3i1BfB04enoLXj/n59SPgOT+9/Bp4ytEDI2RIIvFwMsHLeS8ejsY4We/E2WYHAj9bEoVeOFrqYWr0JYXpURyc6aKqIpf4hDCmZ/oID/fB3Hw3UZGhHD60wINv73Pv7ldcuXSZWzdu0tneQVJiPGOjw9y+dYPnz77jwbf3gV+AX/j5p1cMD/WhkOdx5coZjh8/wMTEAFNTQ3R2NDM6MsD+mQnOnzvDg2++5dbN6zx99C23r13i65uXOX9kgYHmGmryMyhKjKYsNYasCE+yBW4UCr1oyY9FmeBNWbIP5RJfmnIjKE30oyYtgmJxIJXpQpSSSKK9bBAFuOGydzs54nD46Skv71zg0FALdTnxxLjsxXuPFqFW+pSIA1FnCKlMF1KUFEqmOJBEoRc+bmYIwlzo62/kyLFpZudHefj4DmNjfTQ1VePv405tdRnN9Woa1FUcnJvh8bdf8+K7R7x6/h3/9eMrXj3/jlfPv+P7Z0949vgBL58+5uXTx9y9eY0LZ05y/cp5fnr9nJ9/eMYvP77klx++58cfXvHDq9e8evk9r1+85NXTp/zw9An8+Jofn3zDWGcD8oy4f4mIf+aMjU+Tly/HxzcQkTiJrOw84hMkpKZlkZNbSH6BAidnd0JCI8jNK0Icn4wsp4D+gRF6egdpbuultLyW5JRs/ALDcfXw54OPvyBYEMdecwc+/HQtH322jhXrdVm2Wpu33v2cj5ZvYP1mQ1Zt1MfWxQ9BjITcAhXZuQoKC5YC3gPd/czP7GdmYlxjQejv7qK9rYVadTVisRhTU1NCQ0PJzM5CLpeTJEmms7OTly9f8fTpcy5cuMTi4mHKyirw8fHDwtyGQP8QihUqerr66enqZWJsyXY0MT6qYUW8YUO8YUDM7p/WUKjHx0ZYmJ/VZCXeEKrHRocZHxvRwOemJseZGB9lanKc7q4OGupraWpcCj43NzXQUF9LfZ2a3JxMFPJ8mpsaNPTrqclxDi8e4vDiIYYGBqmtUdPc2EJkeBSuzm6kSFLJTJdRWV7FkYMHuHrxHF/fuc3t69e4duUqx4+eoFbdSHyCFA+PAIz2WPLlpu18+vkGVq/fxnrtnTi6hyKISCLIP5y9hnvxdPEgKSkJd08PYuKTSM0twj0wChvXEGxcw3j3k0188JkW/3j3C6xtHImOEZJfIFuqpG1qpL+7i4mRYeamp5ifmWb/5ARTY6PMTIwzOzXJoYV5FufnNBThno52KksrcLDxQkdrF59+9CVRkSlEx6Sz19QF/Z3mbN1hhoNbEFqbjbCw8SAwOJaioira2oaoqWpjxw4T/vjXt9isv43lK9byl79/xFt/X84/3lvDp8u0MDFzws7Rg9SsHHILC5AV5lNWVU1H7wAKZRVb9HazSX8P2vomvP3RKnS2m2Bs6cK///ld3vlkDf/7D2/zn3/9kHc+XY2uoSl/fX85f/9oBSHCJDoGpilSqenrH2RwcJBDhw7R2tqKSqUiLS2N8ooqBodGUNfWE58sISklnXx5Ce3dfUTEiNm11xxXLz826Gzli9Xr2LxFj317LfDx8qe2Us3h+UUmB0aZG5ni4MQMC2NTDHf00NPUzET/AIdm9jM/tdSONDQ8SlNzKx2d3TQ0NlMkLyYxKQVPLz9sbJ2QK1TIFSry8hW0tPSgVrdQXd2Evb07e/bZorXFgBBBDMqyamrrmunrHaKzvYu8nFxamlqpr22gVt1IfUMryrJqMmVFxMRLcfMKxtjCgW2G+9hssIdNW3bywSeriJdk0Dc4RmdXP6Mjk7S3d9JY30BleQWyjHTSpRIqSpX0d/cwt3+eA/OHmJ9dYHpyhpGhUfp7B5ienOL82XN8decu9+5+xaWL5zl29LAG/Hju7Elu3bzK0cWDnDx6hINzsxxdPMjNq1d48PU9zp48wezUJFNjo/R1dTI6OMDp48e4ePYMRxcPMjk6QmtjA2Ojw/R0d9Lc1ECtuvrXnFIZXZ3tzM3OcO3qZQ4tHqCvt5uW5kY62ls1OYocWRb5shyUcgW1NWoqysqRFxahLC5BJpMRExPDtm3b0NLSYpOONm+/8w+M95qQmZ2Fo6sLu0yM2aZnwE7DXRib7GOfqfkShdrUHEOj3ehu1dNsJTZqaWsEhtGuPezeY8Ie472Y7TPVMCJM9hhjbmqmCVi/Ac65ubiyz2QvluYW2FhZ4+nuQbFcQUNdPdlpWcRFiQjwDsTDzRs3F08c7F2wsXbAxtoBKwtr3FxccbKzxdHGEn9XZ7zsLXEwM8LbzhR7ky24mOthvUsLK6ONuFkaYLtHGyOd5eze8gUGGz5m1+bP2au3mt1bvkB3zXtsXP4Wumvew3jLcpyNN+C8ey27td7DYM1bOO5er+FE5Cb4okgJo64okc7qbNorM6kpTKRMFkudQkJbVS7t9UrKlTnYW+/hw3f/yLKP/8b/+5vf8B//8zf88T9+g6uNESXZIipyRXRUZNJTmUaHMonqjBA6ihOoyxNTkxtPdY6Yyuw4yjKjUGVEUpcnplOVjlompC53CdRVIPKhLk9Md1U+edFuqBIDyA51ID/SlfxIV+QxnpQlBFEc64tc6E2VJIyGzFgNv0EpCqQkLoji2EDNqOKDqUwWaPIMb+xIb2xKb6xMDZmx1GfEUJcupC5dqAlXv9k+1KZFU5sWrXm/NkNIXWYMtZkxlCWHUSD0IS/KC0VCENWZQhry4mnMT6BLlUqNTEiB2J+KbCGd5dmoMoVII7yQJYaSFu1LbkIIynThEoQuVUBxcgglkmBKU0LJEftRmBxMabpgydKUFkZNaij1aQIaMsKoTPJDJfaiIMqNzDAHpMF2JIXYkRLuQmq0J7KkMKL8HQl2t8TPyQQ/JxOcLfTwd9pNR5WMlCg3EoLtifU1RxxgQXqUM3kJXuQnepMn8iAz0pXEAGtEPkvvC733EuS0nWDnHQj9TYnxt8DdehuR/rbECdwI93cgOTaI3tZqXn/3FWMDTdRW5FFSICXY15YgHxu8XU1xtduFnfk2bM22Eh3qjDjSHX/3fezWX4Wb3U4mhjrZo7+Gpjol8ILz54/i6mqNMFpAX28ntepqLl08z51bt7lw7jxXL1/h4oVzjI+NcO3qRe7eucH3L5/y/YuX/PDqNb/89DPdXR0oS4pobqqjp7uNwsIsWlrUhIUGIAgLoq21kXNnT/P1vbt8/+Iljx894Mr5M5w9cYj7Ny5z99IZpnpbqZdnUZ4RT0liBHlRPuRFe1As8qG1IE4jIlTJntRmhlCVEkppYgjKZAGFiQIi3K1xNzNkuKWWie5mHlw/D0/vs7+niYm2amTRfnjt1SUvyoumnDg6iiQ0yERUZcRQmSMiKz6IyGAHLEy3kpsXT05eMib79PDwsic7R4KTkxVDQ108/OYuZ04e4c6Nq9y6dpnH337Nq+ffaaByP37/nO+fPdGEq19894jnTx7y+sVTHn/7NXduXOXeneu8fvn41/mOn1694Ocff+KnH37k1cvXPH/6glfPX/Di8WN+efkMfn7JNzfOMTvU8i8R8c+cGnUDhUUlxIkSkaZkkJ4hI1mSRpFciaqsimxZPnb2zpjsNcfdw4eAwFCSklPp7RviwsWrzB04RomqhvikdCKi49luZMYny9fhHxzDyrVb+HztZjYbmLBWazvvfbKWDz/fwGerdVi2ZjPrdHbiGxKDvVsAAcHRhEeJSUvNpqqqhpryaprrGzg4N8vk6AhjQ4NMjAzT2dFGQX4uIpGI6OhoCgvzSUmREODvS26ujBPHj/LgwQPu3LnD9PR++vsHaWxoJTUlEy/vAHy8A0lKTqNMpaa5qYPuzi76+/7/G8nurg5GR4Y4sDDH8WNHOLAwp7mNfGNFGh8b4eCBeY4dPaxpcnojQt6IiYnxUSbGRxkdGWJosJ/OjjaNkOjsaNOwIyTJ8RQV5jLQ38vRI4c0B6XTJ09x7MhR9k/P/Eqvzsd0rxlbdHQJDgwhQZxMaYmKxfk5bly+wKNv7vPg63tcvniJ2Zk5ysuqCQ6JwNjYkr1m9mzetofPV+nw9/dXsVbbEN0dVljaeuLl4of1PmsiQyMQieIJi4zCxccfG3dfPl23lc83GrJy0x7e+USHP/ztC/7tt3/nrbc/xNTMgsBAf6qrKuhoWbKGjQz0MzEyrAGPdba2MDk6wsTIMLMTE0yPjtLb0UpvRyvDfd0MdPUw1D9BiiQfc1NngoPiEMVn4uYRgtbmHdg4eFJSriYhOYOmpi76+0ZorGulRF5GU20LKZJ0rOxssXJ2wM7Znc0GJqxaa8Db76/n7XfX8o8P16G12YjVG7eybOVaPAKC6R4YoaapC3tnfz74bD2//csH6BqZs2KjHna93vpBAAAgAElEQVQeQWzdZcUf3lvG8vXbWK29nQ++0OLvH6/iz+8t5x+fruGzNdpsN7HGMyiK0al5hoeH6Whv1XBCLl44x+TkJM0tbTQ2tZBTIGdy/zwF8lKMTMyQpGcTk5iKh38oda3d7LG0Y+O2HXy+Vot3P/qMdes3kZyUysjQOB3N7VSrKmlraGFiaITh3n5qq6ppqqtnZGCQkaFhRkbGmF84yMTkND29/dQ3NJGVnUNUdBxm5tboGxixdp0Wq9dswMHRDaEwkfDwOPLzldjYuGBq6YKXnwBpWh75RSrU6hYGB8aoqaqjqEBObU0DpSXlqEqrKCgoJUYkwcc/HDsnb8yt3YiIS8HFNww3/3D2mNuz5ktdYhNS6O4b5tzFaxw+coLx8UlmpqaZ2z9Lf3cXHS3NzIyNceLIUa5duc7F81eY2z9PX08/HW2dNDe2MDQwyKULF5cYERcvaXgsly9d4Mb1q1y/dok7t69rMhDjw0PMz0zz1a2b3L15g6OLBxkdHGB2apKBnm5NQcOblqbDBxaYHl/aFA4N9tPV2U5rSxO16mqqKstpa21memqCUyePc/DAPFOT4xqAZGtLk4YnUV1eQUWpimK5QjOF+QUIhUKMjY0xNDRkw4YNbNXbhu62raxcvYqNm7QwMTPFzcsTK2tbLCyt2bvPTCMMjE32sWOnETqbddlpuAutTTrobtXTgObeCIntOwwx3LETo51Lr4Y7dmpo1RZmS1sKc1MzvDw8sbe10+QhPN09SE5MIjk+gWRRPFGhEfi6e+Pq4IajvQuOdq442Lvi5OiOlaUdrs4e2NnYY2NhjperE15O9rjamBPoboeTmQHWu7RwtdDHy9YQ611aWBpuwHaPNnv1VmO9S0vzzHjrSraufZ/Nq95hj+4K3My3Emi/nRAHAxx3r8VU9xPcTbURB1iRl+hHRU401XkimkqkdKtz6G8ooFudR0tZBs2qdJrLs2mqyqe7tYr2xjJWfPp33vrT/2L1F+/x59//D976w//DR2//FlG4J3kSATWFiTQqEpeERGkCnaXJ1OaKqMiKpTI7jprceGryRJRnRVOaIqA0RUBNdjTNRQnU5sSgSglFlRxIaXIQsghnCqLdyRE4IY9ypyjSjaJIN0rj/FBEe1EU6UF5fCBViWFUJwlQSyJ+nSgqEwQoYwIpDPdGEeOnaV6qSYmkShJOWUIIqvhgzfNqaYQmUF0lCaciKYzyxFDNa6k4CEWMH3KhryaYXZUSQVVKBKqkUIrFgShEAZQlh6HOjqW5MIlWuYRWuYTarGiaCn8VFGUZjDaVUFuYRGKwK1HeNmTHBlKYLECVuZQZUaUucS8UiQEokgKRiXzJSwhAIQ1GKQ1BlRyIKsGPqqRA6lNDqJUGUSMNRJXgT6Fwid0hFTiSGuFKmtCL2CAnFBkxZMUHIwpxISbQkbRYP8pz4pDFBxDhZUqktxmJoXYUSQOoV4hpKI5HkRpESrgDtQW/fl7pEZSkhpIR7Ua4hzFBTtuJ8DbG104fYaA1fo67SIryRJ4RQ2ywK80VefDLU+orczHdrY29hQGJMX44Wu3Aet8WzHdpsWPz53jY76KuPBNZcijeDrtws9bHwXQzrfUqrE0201yv4syZQxw+PMvM9BgKeT69PV0sHlzg+dNn3L19h9s3b3Hvqzu8fvWSb7/5iufPHvH1vVu8fvUc/gvu3r7D44ePqChXES+OoVhRQE11GVWVpQwOdBPg70VFuZKF+Rleff+CZ9895c6tu5w8foLhvi7GBrs5OjfF8blJ+huqqC/KpDYvBXl8KLJwT2QCF/IjXWnMjkIp9qJS6ocy3g1Vki8VKWHUyhKID3AiJdwHdUEmiowk7l25AL+85sU3X3H7wimay+XMdDeizkumOCmcMXUBNenRHO6uZrQmnxqZCGV6FDlJoSTH+WJhupWYWF8cnU1Zt/EzNmxaif72Tbi52TExMcC508dorqvWWJR+ePmMl08f8+TBfY2I+OHlM8124uH9r7h78xr3bt/g1rXLnDp2mMMHZ7l36wr371zj4Td3efn0MT//+BO//PILP/74M9+/eMWrl6959fwFzx98A98/hZ+fcWx//79ExD9z8vLlSKTpBASGEi0UkZtXRHlFDS2tnVTX1JOXLycrOw93Dx+sbZasQyGhEWRl53Hl6i2OHD9HXWMHvgECzCwd2GpgjN6OvVjbe7F2gx7vfLwKg92WGOyy4ksdQzZv34e2vgm6O81w8AgmOaMQC3tP7J288fAOIi42kdLSMsqKVTTV1dPZ2sLY0CBz01MM9/dRWVFGbk42ubm5FBfL6epspagwB7FIyMhwP7duXl063M/N097ezkD/CNU19YjEyTg7e2NmZoe5uSMREfHU1bVRX99Ie1sL7W0t1NXWUFGuoq62ht6eLiYnxjS1rvNz+5eqZX8VEYsHFzh18jgnTxzj8KGDzO6f1oiG0ZEhxkaHNYeOsdFhBvp7aW5qoLGhTnObWauuJiE+lvy8bHp7ujRU7JMnjnH65CmOHDrMzNQ0OdkyYoVxODu6YGluhY+XL4LQSHJlecyMjXHzykWePPiWe7dvcXBhkcHBYdrbekhLl7HL2IqteiZ89oUWn67YxN8/XM2aTTtZr7MHb/8oslPzkOfIqVCWU1tbT768hDhJKpbOPqzW3cPv313Nv7/1Bb97ey3/50+f8ae/L+OdD5fh5uWNSBSLWBRLbVUlo4MDNNfXkZKUSFx0FIqCfHo7O5iZGGdsaJDJ4WFG+ntoqVfTVFvFQEcrw729zEzO0905Qn//JLGxUrx8Q5CmZWNibk1adi7N7V0MDo0wMDBEa3MLQ339tDc20t7YyNjQIEVKOdIcGcqqesQpeey18ObtD7T441ureP8zHawcAvhyixF/fXcZ2ga7EcRIcPERsGajIZ+u1EVnhxm27oEUV7cxMHOUgGgJIXFp+EclkyRTYmTuzKdrtrB2804MzRz4xyer+NM7n7JsrQ75irKlvEB+Dl1trYwMD3Lk8CIHD8zT19fH9Mws+xcWSc/OJTElAztnd9Zo6bJ64xaixBI6hyZRdw8QKc1gr4MbazZv471PV7B+0xbs7F3w9vLHztYJQWg49bUNjIyMoFarKSlVUtdQT2NzE0PDowyPjNHd00dzSxvNLW3kFxSRLcsnIjIGD08/9pla4e0TSGJSKtHRCQQGRpCRkY+pqS3bjSwJi0wkIUlGoiQblaqOrq4higqVVJbXUFpcgbyolNzcYsLC4rBz9MLa1hNzazccPYKISkgnJjkLmaISVz8BviHR1NR3MDI+y1f3H3Ht+m1m5xY4MH+QUydOaraKC9PTjA0Nc/fGHc6cOs9g/xBdHd1MTUwzMTbJ5PgE58+e497dr7h88RJnTp/k4oVzXL92hevXrnDh/GlOnjjCuVMnOXLwAAdm9zM/M61pXjq6eJBDC/NcPHuGA7P7OXn0iIYVcfv6NY4dWmR8eOn72dPdSVdnO91dHXS0t9LW2sxAf6+m5vnQ4gFOnzrBkcOLDPT3oq6poqqyfKkOtqKSprp6lMUlKIrk5MpyiIkW4uLiwubNm9m2bRs6OjrobNmMnoE+73/4Ae9/+AHm1lZY2dni4OiMhaU1hka72bpNX8OCMNq1B4PtOzHYvhNtnS2a9/buM2PrNn10NuuyUUsb3c1bMNDT14gJ4917NLmIN7yIN6RqNxdX3FxcsbGyxsPNndDAIBKjYxGGCAjy9MPDyQ0Xe1cc7VxxdHDDydEdG2tH7O1csLGyx8rCGmd7O1wdbHG3t8HP1Y64EDdcLfQJdjMlNsgRe5PNGGovY5/+Goy3rsRm9yYsdn6JqcFadm/5gq1r30d7xdsYai/DwXgTIU6GCJx34mmujYvJl4Q4GZIcak9eoh+VuULaytJpL8+goyqLrhoZ3eo8emrz6Vbn0VaVy2BHFe31SvraqkgWhfLn3/8P/vDb3/C7//Mb3vrT/+L9v/+W2HAPshJCKJXFUp4tpLMindHGXLorUlGmhVOYGEJ+fBAKiQBlWjgKaShFCYEUiP2pzIigIj186dCcGEBVWhjKRH/66opJC7QhP9IVZaw3xUJPFNEeqET+lMT4oIj2ojw+kDJREDXJ4TSkCWlMj6EhLRa1JIoSYQA5wW4URnkvBaH/L+r0m/D0m6zDm0xEXbqQmpRIyhNDKY71pyjah/wIT/IjPMkVuCMLdaUg0kvTzlSeHEa5REBZchhVqZE05ohpLkyiMT+BuhwRdTkiKlLCqJfFUJMejTw+kAJxILmiAHLigshPCKMoOYKStGjKM+OoyoqlIm2Jbl0c70+h2BeZyBdZvB8FyQFL24mkAErjfalI8KcuJVgzNZIQSsS+yKLdSRM4kRLuQkqEOxkxfgy1lpEeF0CwmykpQh9EIc4EuxhjbbgeeWoYJRkRqAtF9KizGWtT0F8vozI3iqw4T7JjvVFlRFKdG0dxShgysTdZcZ5IIxyWbE0+poS67SbEdQ/SaE/ig52pKpTw5PZpvrl2gqRYf5xsDIkIcqKxOp/wQHs8nfawW281lnu0SYj2pDhXRLo4AIGPFb5Ou3C10qOvvRZJrB9RAh+2G+hSVJjD0+8ealwLT598x6kTJ3n04CE///gTjx5+y7WrF7l08Qxff32D+/dvLlW7Pn3G86cv+K+fYWFunhhhFHm5WVw4f5qJ8SGys1KJCA/mzOnjXLt6mZ9++JGnT77jyqWrzO2fpa2xlo7GGhorS2ipLqFWnkN5VhLqXCnFiQJSAhyR+lmTHmhDlTSQ4jgPqlL8KRG7UhTrhkoqoDgpguRQTwYbylkcH2Sks5XX3z3i+YP7vP7uMXcvX6RWWch4ZwPDjWXUFUioy4lHmRDMUIWM+bYy+qvzkEsFpMb5kZoQiLeXBW6eZhgZb8HNyxpBpD/pWYmUVyjo6GigvKSInvZmHn1zjxffPfpvFa5vtg7Pnzzk8bdf8+zxA769d4frly9w8ewpDh+YY3J0iMmxQR5+fYtH92/z9PE3vPr+Bf/18y8A/PIz/PD6F54+ecbrFy/57sF9Xj78Gn78joPjnf8SEf/MycopRBiXiJ2jG54+gcQnpZJfpKS6tgllWTW5BcUkStKxsXdBR9cALZ1t6Oga4OzmTXlVHXHxKYSGi9hlbMX7H61g2YoNaOsaslHXiFUbtrFstTafrNjI+8vWs3KDHiZWrviExCKITUOYmIVXYBT6uyxw9QjELzAcYbQYpVJFeUkZna1tNNfXsbB/hpNHjzAxMkxXZzsjw4NMTk4yPDRAQ20l8oIsGmorOX7kACePHmJyYozx0bEllsToFKWqSjy9/NHbvgcdXUN0tuzC1t6brJxiFIoSqirLqamuRFmiID8vB3lRATXVlbQ0NzI6MqTZMgwO9GmC2MeOHubM6ZOaete52RlNo8sbEnZvTxfdXR2an//vm843/ursrDSKFQX09XZzaPGARkScOHacA/ML9HR1k5WRiShWjCRJiiRJSrwoAVFsAonxSajLyzmwf4pzp05y5sRxxkcn6O8fpLdniGRJOtsNTVm/QZ+Va3X55AttPli2iQ+Xa7NGew9x8TJU8krUZWrU1bVUVatJl+URl5KGa1Ake+y8+dMHX/L7d9bzn39bx+/eWskf//YZG7QNSMnIpra+DklCPLK0NLLT0wjy80V7w5esXL4MX28fun9t1xro6Wa4r5uxwT56W5vpbKxjoK2Fwc522lraqVU30ds3TJwoiY06uji4uBIeLWR0coLJ6QmOHj9Eb087bc1qpscGmJ8cpquxmuG+Dlq6W6jtbKdzaJymnjGCI9NZp2POPz7UwdVXjJ2rgC++3M4/Pl7Le8vX8+HnWny0YjPLVuuzcqMRy9bqoWdihyi9iNSCCmJSCukYO0h+ZSvSgkrEGXIsXAIIjErE2NqV//2Ht/nLe8tYvkYHvZ3GpEiTCQn0QZaRSmPtUpPP8NAAZWVl9A8MkS8vQWerPlpb9PD0CyJHriIuOZ34tBwqWrooaekitaIGF4GQtduNWK2rx147B+zdvTA2s8TV0wdHVzei40QkSKQ4ublj7ehIXFIShUolOQWFlKrKKVWVI1eU0NHZTVt7J51dfWRm5SJNySQlNQt1bRNl5TUUFqqQSrPx8wvjL395l89WbsbMyg0PLwFRQimZmUUoFBUIwmKQJKcTG5NESHAUfn5h2Nq6Y2ntjoWVO9b23kgzFUiyFGTJKymv78DWzZ+U7CIKi6sIDY8lr7CEuflFOjq7GR+dWALOnTnNrWtX+eburSUBcOAwC3OLDPYPsX96lpvXb3Hh3EUW5uY5c+o0D775dglSd/E8t2/d4PKlC1w4f5azZ04wPzfN0cWDnD25lAk6tDDPlQtLta8Xz57h/OlTnDlxnBNHDnPv9i1uX7+mCWHPTU/R1dZKS/PSJcIbfssbS+HoyJCmXW3x4ALnzp7m6JFDDA32U1+nprqqgprqSsqVpfR0dFLxa0NTVkYmHm7u7Nu3DwMDA/T09DA2NmaTjjZfrFzB8i8+Z5OONoZ7drNizWoMjXZjaLQbg+070d2qx9Zt+mzfYcj2HYbo6W9HW2cL2jpb0N2qxxbdbdjaObBNz4ANGzexUUubzdo67DDYjskeY/Yam2C6dx9WFpZLzAd7B1ycnP9bg9Ob5472DgT7BxAdHEJUYBAh3n74uHnh7uSBk70bDvbu2Nm54ejoiY2tE/Z2zjg5OGNvbYOzrS3uTva42ZsjCvck3NeaCD8bIv1t8bQzxHTHOoz1VmG6Yx17tq3EaMvn7N66AhP91RhuXs7mNe+yZe17GOl8hu3O1djtWIGl/nJc924gxseMlHAn0oVuFEoCaSyW0FGRSWd1Nm0VGbRXZtNXX8hQczG9DQpqS9Lpai6ltU6OujyXL9d8zH/++294753f8+//8zeY7NpCSkIYCVE+FKRFki32pyInmpGGXDrLpJSmR5AnDiQ90pO0CA8yhZ7kiJYgdRUZUahSQilJDiIv1otCsS/l0mBqc0W0lmYhEziRF+aEKtaH0hhvlEIvKuODKBcFoBT6UBkfRGmMP9WJYdRJI6lPiaIxNZbG1Fiq4gUoovwojvWnVBykERE1KZGarUO1NIK6dCENmbE0y8QaSrU6NQpVfDCKGD8KIr1QxCz9ncIob40oKREHoojzp+xXIaH+lRlRnyumOnOppUmdHUulNIy6bCH9ZVmM1hXSV5VLqzIddV4yCkkk1TmJVMniUcsSqM2Npy5HhDpDSIUkFEViAHJpKAWSYOQpwZSlCahICUGV4Ee52Bd1oj/1kiCNiFCKfcmJdCM1zBGpwJmUCHcyY/3prS0iJdILd3N90qJ9SAxzxs18KwIPU2IDrDUTF2hDbIA1Qj9zwj1NCHHdRXKYCxlCbzKE3kjDl6qBi6RBFEr8SRe6kBPvhZeVLnEBliQJnPAw30adPIW7Z+dpLpdhZ6qHs40hgV4W5GVEExvm+v+x915Bbebpuu+pU2fXrjqnztqz11ozs2Y6d9tux3Y2Dhhj44yxTc45ZxAiByGRRBJRCAmEyIicgzHZYIIB2zjg2E5tu7udQztO9+9c0E3Vujo3czkXb331lUo3n0pV/+d73uf5EeBuhqHBOrycjAjztcbN+gDeDodxMt+N2YFNeFjvp6e1mrhQN9JT4pCmJHD3zk3e/PKKsdERentO8PTxE148e86Vy/O8evGSn358wOVL53n96inwDnjHu7cvefLoMR/efWRyfIrSEg2C4EDKSot58vhHxkaHSEqMJ0uWxpX5S9z/4S4vn7/g2ZPn/PRwIajd191Oa10lOVIx6mwpVQVZKJKiKUyMRBEvIM7NnHh3k0URkRvmQLHYg/xIO7JC7VDEB5ErCqYoLZ7bc5M0V5aikefx8c0r3rx4ypvnz5keHSE7SUxzuYquqiJKM0UUJYbRVZxJsTiIDlUqLUVp5IoDEYe5EeJnjTDEGQfno4RG+mBudwRjS0Ni40Opb6ikoEBGRkoCZ6dO8/LpI97/8pIPb14tzvPHP/Hg7i0e3L3Fs0c/8vDebW5cucTlubNMjo3Q2drE4Mke7t2+zj/evliY96/5x8f3/PaPX/ntN/jHr/CPj/Dy+SteP3/Bu1fPefv8Z/7x8kfOjXb9S0T8MycqVkJ4lAhXD18cnD0ws7TD3MqeGFEiBUVlePuFsEN/P4bHLTCzduTb1RtYt3kHZlbO7N53lGUrN7Ju0072HTDlr58s4c9/+5oly9ezcv0Ovv1uK3//ahX/+clSVm7UZbvBEdZvN0DvwHEsHLyxsPdk/WZ9Pv96FaYW9vj4CIiNkVBeWkVBvoIiRSFdbe20NTXS3d7GxOgpLp5bYDicnZnl7Ow0E2NDtDRWc+HcJFcvn2d6YoyLF85zaniEtrY2mhrbUBQW4+Liww69fezZdxRDI2uOGdvj4OxDVHQsycnJyGQyMjIyFh2OUo0abU3VYk98dVUFtdpq2ttaGBnuZ/rMJGdnp5mZnloMYf8hNFqaF/rna6orF6/amipqtdWoi1Wkp0mRpiSRnZW5KFaGhwaYv3yRG9evcuP6VeYvXWZqYpKaqmpys3OIixGRkiRFlpFFTlYu2bI8IsNjCA4UUJAvR6vV0tXVQ2trOy3NHZRoKjA2sURn+26Om9nj6hnCl8s28R9/X8m/f7KaFRsMsHQIIFGSSWpyJlmyfNy9/AkICScxM5fUPDVHrDz425ItLF23l8+X7eDzpTr8j//nb2zZbkB8gpTyiio627sQCkLZumUbX3z2Jf/+p//gb3/9O2Ym5hQpi2lpaqWmopKmunr6uro40d5OV1MDnY31NNfV0Nq88PsUKIqYmJwhLDySI0eNyMrJpq6hlrb2Jrp72ujvbefcmTH6epqZGD7Bqd5WTg120T/Sx8DEOC09J+k/fZbENBVHTN35ZrkueaoGHNyE/J//95/5t//8Er0Dx1m3ZQ9fr9Rh5Tp9lq7axhfL1iFJzSE2MYM9hmY4+4RQVt9Jx8AEbX2n6RwYp6blBOrqZnbsNeLrFetZunoTX367lk06uuRm5xAREkR+diZDfScZHRqkpbkRU2MT9u7di5W1LXsM9mFubYd/sJCGlnbGpmYZnz7HqenzDF+YJ0NTgYswgsA4MZmFKjIKFEjSMsjIyaegqGQhU5GQjDAyhp37DrBqsw5HrWzwEgg5amqJIDwacWIq4dFxVNU2MDQ8Rl//MCHCCCyt7BGGRtHQ2EZZeQ1J0izMrRzZpruPlWu28Mnna1i3SR+jY3YIwySEhycQFBTF7l2HOXzImMOHjFm/biubN+/C0NAcZ9dAzC1dsXHwoblriNqWXkprmqmsb8fB3Z/Wrj6q6lrw8g0iX66iqbmd2tp6JscnuHfnLt9fu8q9W9/z473bnJs+w3D/wCJJ/ezMLD//+Iir8wsi4o9d4onT41y6OMf9H+5yZX6BFXP71nXOzk5xanCAKxcv8ODuHc6emVpcZ/oDOjfUd5KZyQmeP37E7RvXmZ2aZP7CHBOjpxgZ6KepsZ6O9lZ6ujs50dNFT3cnXZ3ttDQ3Uqutprurg4H+k5waGVp0Jjo72qiqLKdAnkdFeSktTc1kpKWTnppGTlY2Xh7eHD58BF1dPbZs2cru3QZs3LSFtevXse/Afgz27WWzzhZ27dZn85at7NLfw4GDh9l/4BD6uw3YvmMnGzZuZvWatQtug64e+rsN0Nu1G3cPLw4bGi0EsvfsZcuWrRjs3sORw4YcOWy42NZkctwYM1NjzH8Hzvn7+mFnY4uDnT2CoOAFAJ21DXamFjhZ2uBibYeTjQOONk7Y2zhja+O0QLR3dMfC3BYHexdcnd2wMDPH1tICZ3sbLIwNsTXdv7Br7maGg8ke/JyPEehmgquFAa4WBhzbs5YD279l/7ZlGOqt4ZDuKvQ3fs3uTd9wRHc1+t/9Hb3Vf8Fg/Sc4GukgCbIjPdKd5FBn0qM8UCQL0CoSaCvLpLFYSr0qmY6KLHprFXRr5Yx0VlKhSGGoo5LCrDjC/B3YuPpT/t//8X+wbsXfEPjakhLnj7/LUcShjoR6HCNRaEudUkRVTiQlqUIKE4LIjfVBFulBqtAZaYgTWREeFIoDKYj3RZkQgDLej0KRL7mR7pSkRaJJj6Yo3heptzn5oc4LIiLclZJYP4pifFCEuaOK9iZP4ExhpCfqGH+KY/wpFwuoSYmgJjmc0vhg8sM9kUd5UhjtiyrW9/f2Jb/FqyrWH3V8ABXJYWjTI9GmR1OZsgCUK4hcyFRoJIJFKN0feYosoStpgQ5kh7mTE+6BItYPdYIAVUIw8jg/lJIgyjPC6VSloEkMpjI1jLbCFBoLEqnJjkeZEEqclw21eUlUZ0uozIqjJjue+px4arPiqJCGUiQJQCUVIE/wp0DshyoxkKJ4X/LCXcgLcUAe6kBFQgCViYGUJwSijPUiS+hMSrAdKQJ7UsNdSQlzIdrHauEAGuRAgP2hhdB1kB1pke4InI0I8zQh1s+KGH8rov0sEQXZkh7jjjw5mMaSdHIlAkQBdsQH2pMc6kyS0ImUcCcyYz1ICXciLsCSGD9zfK0NiPOzIkfkS6yvJbJYX4a7KvF1MyYs0I6GyhzEkR74Oh3ByXw3vk5H8LQ5gIf1gvtw1GAtnjYH8HcyoklbQk1JFpfPn+HunVvw2688uH+P6/OXefH8KXdu3uDpk594++o5r1894+L5afpOdvHLy0d8/PiK3357vehE3Lh2k5ioWGKjY2hqrOfC3DnGT48w0H+Cu3ducvXKRa5dvcQvr1/y9s1rnj99xvOnz7h/5zYXz55hsKuZ3BQxNYU5nNSWUZQSR35cMEqJkHhvS5L8rEgPtqE02Z/ccDvUIlfk4bZkhdiSHe2DIimSKD9Xrk6Pcv/GPHNT4zz9+SG3b1zl+aMf6etuR1OQQ29LDU3qPOoKM6iUxVOWFkV9TjyaJCHZkQv095z4APycjxEucKw/eTwAACAASURBVMTK+gDWdobYupgQERdEVLyQEo2CdeuWs1tvG5fOTfPul+d8ePuSN6+e8ubVU96+fsZPD+5w89olbt+8wtT4CB2tDVSVq6mp1KAqyCMlIZ6muhrevn62mIl4++o5b355xbs3b/n48Vf4jYX5FV49ew4f3/Hb2xe8f/aA7+dO/0tE/DPHL1BISFg0Ht4BeHgHEJ+UTnxSOi6e/hw1tycmPh2f4Gj09h7nmxWbWbt5N5t3HOC7TXvYsHUvazbu4otl6/jm240sWbWZpau3sHXXIfT2HWPZGh2MrZxYsW4rXoHhpGYXYmhig5WjJ9ZOXggjRQQKIvEPCMHLOwAnR3f0d+0lPi6B+toGKsrK6T/RS/+JXsaGR5gcO834qRHOjJ/mzPhphvpOMnl6mFNDJ7l4fpqrVy4yOzPJpYtzXJy7QGdnJyXqcmq0DSQlZWJoaMrWrXvYf8gEM0snLG2ccfHwJkAQQkysCLEkEbEkkbSMdNRqNY2NjVRXVaAoyCdLloa6uJCejlamxkc4e2aC2alxpibHGR87zcjQMD1d3dRpa9GoSygvLaNOW0tLUzPa6hqqK6uoqqhEIS8gJSmZNGkqqkIl1dXV1NTU0NfXx8TEBDdu3OCnn37i4sXLjI9PUl5eSWJiMkGBQmJjxBQqilEXl5EqlREsCMfSzoWA0Gii4xPJKVCRlpmLICwSH99Adu85wNoNOmzT24uppQt6+435/NstfLZiG0s3GKBjYEpEXAZWdp5IknNISMunpqkHUXI2Vk6+7DOy4qsVW/hff/6GP3/yLX/9bAX//pev2Kl/iKjYRLJylcgLyzC3cubzr1byv//zM5YsWc3/+l9/xdjYmopyLTXVDRQWFFFVoaW2UktdVS0dTS00VGvRVlbRUN9CY1M72TlyKiq1aErLkUgS8fcPpLa2llptNc31WkaH+rl4dprp8VOM9fdyevAEpwZ6GR8fY2h0jO6ePlTqcoqKKpAkZWBubo+7VyAuLj7s2XeYtes2s3rtJiKjRBibWWNv705WtpyKskrKS8soLy0jMTEZP78ACpVqzp67yLnzlzjRN8y5C1fIzJazSUeXbXp72bxdH/19huzbb0h7cwsn2tupUKuZP3+ek52dDPf3oa2sIDkpgVChgLzcbBrqa2lsqKOivJSpqQmePHnEwNAgjZ3dKCsqUZVX0trdzcDIMH0DJ2nvbKOuoZ66hnoaGpspUKnxDRJy4KgFO/YascXgCBt2HWT73qPo7j+OnXsAAaGxpGcXMH32IqNjkyQmpRIdE0++XEl1bROZ2XJixCmsXL+NP3+6jBUbdvD3T1ewbccBhMJ4wsIkCARxrFq1mTVrdFi5chObNulx4IAxRkbmuLj44OkZTGKiDE+fYCanLzAwPEGhsoSOzl4am9poa++mobGVtrYO+voG6Ojo4ur8Fa7OX+HsmSlmpya5cWWeuzevMTJwksmxUc5MTjE9dYZb39/g+dNnzF++SH9f72KBwcz0FLe+v8GD+/e4fesmDx/8wA/37jB+epSejnZuXJnn3q3vFzMP9+/c5vtrVzkzfpqrly5y79b33Lp+jQtnZ7k+f5lHDx9w+8Z1xoaH6Olop725idbGBjpamjnR2UFPRzsdLc20NjbQ1dZKY6329zapcbraWulsbaG3q5PKijJamhspLCxAJpOhVC4wdoQhERw7asZO3T3s2K7Pju366O7QR09PHwMDAwwMDNDV3c6mTRvQ1dVFR2cbOjrb2LfvADo621izZi36+nvYsmUrq1atYf/+g+zdu58jR44iEok5cOAQxsam6Onps3XrdjZv1mHHjp0cPngIMxNTrMwWxsbCFEdra2wszDE9dhRLcwtcnJyxt3fEwsIKe3tH7CxtcbJ1xM3RFXcnN9xc3HF1dsPBzhFLS2tsre2wtrRZdDUc7G2xt7PB1sYCWytT7C2O4mZnTLi/M562RnjYHMbKcCvBLkaIAmywN9yM2Z7VGG5bypFtyzHWW4vJrnUY7VjDwS3LMdJdjbH+dxzZsQLTPevwsz2EKMAOaagbOSJfitPCKE4Loyg1lLKsaFqKpPTV5NKvldNdnkVvTQH1Kil99UqaSzLIFvkT6maCi/FO4gNtSQl3QhRoQUq4PaIAE4Su+4jwPIQ01Jz6wihalWIq0oQUiryRx3iQF+WGLNSZTKETWWEuaJIFC/TpaB+Ucf4URPvQXCyjKDGMjGAHZAJ78sJdSPY0JSvEgTJJAKo4b9RxPhREuZMdvBC4VkV7o4r1RRHhQX64O6XiQOplMZQkBFGaEkxJQhDyKHfkUZ4UxftSFO9PfqQbBZGeKGO9qEwKoSkrmkZZDJVJwaiivVFELOQgVLELjIjCaN/Fqti8CE9Kk4RkCp0oFPlSKPJFHuOFOkWAJlWIMiEAhdiHihQBValC6rOiaMqLpz47lvIUIeoEAZokIVpZLB2qVLSyWIrEQZQkhlAY509BjC/arGjKpEJUYl/kUe4URHtQJPKhON4XZZQHeUJHSsX+i8/ijxar7FAn8iJcyY92JyPMkaRgaxKDrEgW2BDnY4LQ6SBRXiZkRLmRI/ImR+xDQrAtoe5HifIxRSKwJSnUgfQYT6SRHuQmCZDFBZAQ4orAxYT0aF/i/O1JDHFGHGBPRpQHSSH2BNsdIMrjKEnBVkS7GyHyN0fodZxQfwt8XY/gbKmHs/lOPGz0ifA5jkzk9bvjcRAv24Mc27MW2+N6WBru4ERnA0V5Uio1RfDbr/Drr7x48pgnP97n1o15Hj+8w8d3z3j76mfu3Z5n/sIUJ7oaeXjvGtOTQ+TnSMnNkjLUd5IiRSGtjU2cn5nm1vVrv9dPn+LhvduMjw5y9fJ5zk6P88vLJ7z75TlPHz1ganyEYkUeWckilBmJKJJFlKQnkirwoSghkkJxCPL4QKI9jJEn+JIUbEVWlCP12aEooxzI8TelMMIZqcCNkuwUEsL8Kc5NhQ8vef7oPg/u3eDpkx/55eUjzk6NMjnSy82LZ7h4+iQdlQq0BVJaitIoTQ4lN9wNqb8NCV6WJHhbkRzshNDTEtMjuhzcr0NopA+l1YWcnh5CW1/O9h0b0VaVcv/2NV4+eQi84ZcXP/LhzROePbrLzw9uMjp4gtPDJ1HkZpCflUp9dSmpiXEI/L3x9XDhyoWz3L97k7dvXvD+3Ws+fnjDxw/v+PDu/e/zkV/ff+CXFy/58Po1H355yW9vX8D7lzy6e/VfIuKfOdZ2znh4B+Do4om9kzsRsQkkSGX4CqKwcvSk4+QYvUPTpOVq2Gdkw+qNBqzZtJeV63ezYp0+azbuZt2WPew+YMrewxZs2rGPtVv0WbNJj0+/WcOqDdtZsmoj3kER5KlKcfMNxlcQgTBaTFa+ihptI/J8JRJxMu5u3mzdsgPjY2YkJSRTXlpBXXUNgyf7ODU4RFtTMy11dfR1ddHf3U1bYx1jwwNcuXSOW99f49rVS1y+dIHZmTOcOnWK/v5+mhrbqKzQEhUdz7FjluzZc4RDh0wxtXDE0cUbB1dPfAIFRMWJESdJSU5JJSMzC2WRiqqqKjQaNXm52WRmSFEp5XS0NDI+OsjczCSX584ucCSGRxjsH/gdCldPmaaU0hINVRWVvzMe1Is701mZMrIyZagKF/bpi4qKqK2tZWpqivn5ee7du8ejR4+4cOESY2PjqNUawsMj8fTwJUGSgrq4DHm+knhREqGhsbj7CYlJyiA1V4EkLRN7Fw8OHzXG3sEFZxcPgoLD8PAOIiQ8HhefUHYdtOTbjQb8/dutfLtpL0vW6GJgaIGzdxgbtu5l3ZY9rN64k5XrdPn3v3zFf336LX/9ZAn/+V9f8X/9zz/xp//4FBt7N1Iz5AhC44iMTuGAoQWffbGaP/375/zHn79i/aad2Nq6k5goQ1FQQkqyjFJ1JW3NXbQ2tFGpqaIwT0l5aRXdPX1o61tITZNRVl5NS0sbpaXlRIZHkZoipbhQiaZIRUdTE6f6+xns7WbgRBenB05yeniA82fPcfr0BN3dJygrq6CuroHy8kokkkTkcgXV1Vo6Orqor28kNDQcmSybqKgY8vLktDQtrFhNjQxyoqN1wRlpbEBVIKcgX87oyClaW9vp6j5Je0cP2XmFOLp48vcvlrJ81Qa279CnsryGydEJulo7qa2q5sz4BHlZ2dy8eo3GWi1hgmDkOTI6WhqZmz3DmfFRTnS2MTbSz8T4KTRlpXT0dKMpKyU9PZX2tiYuXzrP6bFhmhprqamupKSkhOwcOfFJ6QSFi7F3D2K/iQM6+0zYuPsoq3QM0DtoQnRiJvVtvXT3DXF5/gYzs3NcvfY9M7Nz9JwcIl+pxt1bwN++XM7//NPf+Hr1FnbtMkQojEckSsfbOxRzc2c2bdJn3brtHD5shrGxLcbGtpSV1ZKWlouNjQsyWQGNTe3Mnr2IoqCIutomxscnOXNmhrt3f6CtrQN5Xj6N9Q3MnJnmp4c/cuv6Nc6Mn2ZybJQbV+Z5/PAHLp6b4ccf7vHwwQ9cujjH6bFTi67e4EAf587OMDM9xflzs4uciOkzk9y8cY2HD37gwtw5+nq6F9eX/sg9/HD7Fne/v7nIifjh9i3mL8xxbvoMc7MzXDp/jpnJid+Bdz10t7fR3txEd3sbgyd7GRnoX2wXa2mop6mulr6e7sXcT2drC6cGB2hsqENdXEh+fi5yuZyioiIyM3Lw8Q7giKEp+rsOsHmTLjpbdNmqs5Pt23XZsWMnurq6bN++FR2dzejoLAiArVu3s2/fAbZv12XfvgMcOXKUo0ePs3PnLrZs2cr27boEBQlob+/E3d0TU1Nz9PX3cOjwUQz2HsTAYB+GhoaYG5tgYWKMlelxbC1MsTQ5hp+nG35entjb2eBg54iTkwt29s7Y2jnh4uSOs6MbTg7OONo7YWdjj7WlDVYWllhbWmFpboG9rR32djZYW1lgbWWBg70tzk52ODtYY378MC62pvi52hDobo3dcX1MDNZhsnsNjkY6+FjoYb1vDUd0lmC0dSkmut9hovsdRtu+48i2VRjtWMPRnWs4qPMtx/S+w8f6EKIABzIivVAkhlCcIqQoOQSFJBB5vD+aVCEtqiT6qnMYqpPTr1XQoZExWKdgtLmYofoCmlVJ5MZ5kBHhSFqYPfF+xkhDLRH5HSHUZQ8R7nuRBB6lNN2PVqWIhtxoqjNCqUgVoJb4UxDtgTzKE2XcwmFeHuWJLMSFTIEzeRGedFUoaFCkkRPmiizYkYIodzKCbFFEe1CWFERBlDuqOG+K/3grH+6CPNKN/AjXhUO00BFlrBdVaaG0KSRosyIpSQpEGe9DYawXKpEPmsRAqtPDKBL5UCTyoUwSgDY1lLr0cKpTQqhMCqYqWUhBpDcl4oXKV41EgDzCixyhG/Io74VgtciX0pQQihMCKRT5UiINQZMqRCH2QS7yojo1nPqsKJpz42nOi6M2I4rKlFDKU4RUpYVTlhyyICyk4ShFAYsiIj/Km/IUITXpYVRKQyhPDqYqVUhtZgS1mRFUpQopTQxELfZDLfZDFedNQZT74vMoiHKnMNYLeaw7KQJLJH5mpAntyAhzIDHAgjgfE+L9zIjxMSFRYIMkyIYYHzOifc0QuhkR7HyYCG8zkiM96G8rYW6sg5NNapQZMQQ7m5AS7kVWbCB5EgEpQldkkR5kRrgS6WpIpNshJP4m+Fvr4WKhS6D7YYI9j+Dvsp8glwMI3A4hCjRHnuRLiOth/O33E+J2DC/bg/jYH8Fo93pcrA+THCvk9EAfTx4+5M7167x4/BOTo0M8enCbD2+e8PbVjzz9+Xtqq5RIEyNJSYigqqyQAB9nnOzNaG6owsvNmchQIe9ev+L9L6959PABD+/d5d3rF8zNnuH6lQs8uPc98xfP8uHtS/j1Db+8fMTU+BBKeQYN5UpUGQlkRoVQnp5AblQQ8qhApMGupAqdF6pxQ2xQSgOQiz2oSA2gRORKSaQjZXFeKBPCyE2MJi85lsqiXH64eYE3L38C3vH+/QuePb7HvVuX+fHOPA9vXWSirwVtYTrl2RJqC1KoyoigWOyHIsqLLIHTAjgx2IU4XztcLA5iZb4f/0BnxmcG6ehrxsHNBkGIL3dvLQiI54/v8fHtY65emmKor5W52VOMDLTT1VaLpiiXtORYRNECCvMymZ+bprWhGkVuBufOjAMfePvmJe/ev+bDh3cL8+4979++4x/v3vPr+w/w66/w20c+vnrB6ycPef3kIT/cvPQvEfHPHG+/YBKS00nNyCE+QYo4OYO4hFR8AsKxcfAkSpyOVKbCJyiODVv385fPV/FfX67h86Wb+Wbldr76djNfLN3IirU7WLV+J59+/R1//WwFXyxbx5ffrkf/gDHrdHbh4O5PrrIMUxsXPvl6JVt3HSBVlo9SpSE/r5C0VBke7j4cP2aGibEFsdFxFKvUlKvLGOwdYLh/gLamZtoammipa6ChupqO5gaG+k5w/+5N7v9wmxvX57l75xazM2doa2ujs7MTbU0DOdlyfP2CsbC0w8zMDmNjayysXfDyFeAbEIIwIpo4SRIJKWkkJUtJSpaSnp5OVlYWanURubnZZGakUajIo7G2moHe7oW1qXMLh5zJ8QnGTo0yNDBIV0cnddpaqioqqa6sWnQhykvLKC3RUFqioaKsHG11DQ119Wg0GhoaGhgdHWVsbIypqSkuXLjAyMgovb19ZGTI8PT0xtXFkyxZHtqaBnJzCoiKFBEZJUJRXE6eqpSqhjbKa+rJlauQF6goVpehrW2ktKyaxBQZ4iQZoTHJWDsHsE73MP/7szX8belG/u0v37Bk1WZWrd/JkuUbWbpiE8tWbmTHrsNs3bGX/YdMMDaz5bipDdu27Wbv3iOkSDNRq6sIDo4kMjIBO0cv9PWPsGzZOpYv34BIlEKqNJv0tFxSkmWkSrMRxyXhYOuCr1cgxcpS1Koy0qSZJCRKUZeUU6hUU6hUU15eSXf3CaorqygsUCDPyUWek0tlqYaWhnpa6rV0tzUzOtjH5Ogws9MzjI6corO9g/raOoYHhzgzOcXI0DBXLs9TVVHJ0MAgoyOnSJOmUpAvR11UzMkTvfT1dHN6eICx/l7OTo1z7dIcA70nyM/OIi8nl66ObsrLqlGqSugfGmNy9iIqTRX2bn4Eh8bh5hlAWmoWZ2fm6Oo4wfjYBJcvzlOkLGZ0ZIzxsdPMnTvP3PmzPHr4gHu3vqeyVE2Dtoqrl+bo6mxFqVQwPXuG1tZmZLIMhgZPcv3aZVoaakmVJlKokKNQKFCXlFOlbaRIoyVCnIaZgxd6hy3YccAUvcMWHLdxIyQmiYy8InIKVHx/6wf6B0aYmJxh7PQUfYOjNLV34x8cxa79R1m9WY9tewyRy8vIzi5GKs1HKs3n6FEbTE0dcXT0JiJCQkFBCVJpNipVOTU1zWhrm8jIzGVy6iy9J4fQlFRQIFeRk5NHS0sbMzNnycuTExkeQUpSMpPjE1y/eo252ZnfoYMLrIZHD+5x6/oVfrh9i+fPnvDg/j1mpqcYGR5kcKCPkeHBxazRAqH6KvOXL/63hqazs9PMTE5wbnohYH3t8iVuXb/G99eucu3yJeYvzPHo4YPFWtfzM9NcOn+Os2emODN+mpnJCWYmJxb5JT0d7fSf6GGo7yQnu7vobG2hub5ucZ1SW1mBqkBOe3MTE6On6OpsX8hGaNSo1WpkMhlBgUKOHTVFd4cBW3V2sVVnF9u26rF9267fBYQeO3fuRF9fjz179NmzZw+HDx9h79797N5twM6duzh69Dh6evrs2bOX48dNMDQ0wtTUnJiYOEpKSjl2zBhjY1McHJywtnHA2MQCI6NjHDt2DAsT00XatKONJbYWpvh7uePr6YG1lQVmJuaYmJhhYmqJtc1CG5OluQ3WljbY2dgv5B7MrXC0d8DX24eggEAiwyOIjAjD18cLJ0d7HB3scHSwwcHWAgtjQ1xsTXGzNSEqyA1n8304HNPFWH81rsY7cD2mg8WelZjtWo3bMV38LQ/hfmw31vu2Y75nE4bbVnF42wr2bVry30REeoQnhUkLq0aqJAEKSSB5cb4oxH5UyiJpV0vprcyityqffq2CNnUaXWUy+rV5nKjMol4hQhblTEaEI5IAU1LDrJAEHiPG+xAivyMkBB1DleRBU0EMLQUi2grFtBSI0GZGoEkMpCQhgPIUAeUpQpRxvmQKHJH62yALcaE4IYRerZrUAFuyQ92ozIgiN9wNVZw3JRJ/ZAJ75JFulCYGLh6cs4WOZIU4kBFkS3qgDXnhLhTF+9KjllIji0CdGEBxgj/KOG9yw11QxHhSIQ2hROKPWuxHRWIQtWlh1GdEoE0NpTolBG1qOKl+dmQJXBZyEBFeZAlcSA9wID3IEVmIC8p4PzTJAlRifwpFvpSlh1GeEY4qMRCF2I9icRDV6RE05yfQIpfQmCumLivmd9p2JIWxPmgSgymK90cZ50tZcsjifVlyCDXpYYtTmxlBnSxyUUSUJQVRHO+LJiGAsqQg1GI/CmM8KYhyRxnrRbHYj6IEX2QRTkgFNmSGO5IV7UJqqB2SAAvE/uaEOB8i1tcUSZANCcG2xPpZ4WuzHw/z3YS4HSMm2B55ZhSne+vg1ycoM0WEetqgSI0hPsiZ1HBvcsXBC0IixovkYDuiPY8hFdot0K1NtxHsbkikvymRvseJ8jMm2u8YyaHWqFIDkYY5EOJ6hCDnIwS5HifUyxJn831IRUGM9bfRUFmGMieLiiIlF85MoC0r4vrFaX778Iy7319gqK+Vi+fG6O1qJDE+nPaWWu7dvsrrFz8DH2isrSZXlsnjHx/y9OefePn0CR/fvoHfPvLq2eOFg/LrhXWoH+/f5tnj+zx/8oCp8SHKS+Qos5JIjxWQEupLUVIU+TECCmMFZIZ5kSxcWOmKC7KgUZ1AWaaAYok3ZWIvyqLdUEd5oBCHIIsPRZOXQkN5IfdvXABeA2948fQ+zx7f4+K5cU71tXHqRDNjJxqZ6m1krL2KnvJ8qrKiqEwVUpEsRBnjQ2aQE+nBLogDHPFxOI6+3lqs7IzIUkjp6Gtmx24dTMyPcv+H29y7fZ1bNy5w+/s5KssKkSbFkJuVTFpKHNmZychz02luqCItJZ5EcQz3797kpwd3uDY/x/mZKX66f/f/V0S8ffGCty+f8fbZE94+/5mPr5/y7Mfb/xIR/8xJSE5HllNASloWvgEhGB63YJveXrbt3I/BgeOs2aTHinXb+Xr5Jr5ctokvvt3EZ0s38OW3Oqxcv5slK7fy509W8G//+TX/8bel/OXT5Xzy1RqWf7edTTv2se+IBZ9+s4Y1m/QQS7OJSUhn7RY9Pv1mFfr7DHFwdEMYEkFkRCz2ds5EhMeQmCClsEBJYYGS0iINzXVNtDY20dvVzUjfAFWaMlT5+fR3dzMxOszdW9d4cP8Od+/c5N7d25w/N0tLSwuVldUUyFVIUzIIFoTj5R2An58Qb+9gPH1CCI0QERUrIVacSJwkaWFEYmLj4omPj0csFqNWq5HL88jLzUalVFBbVU5naxOnBvuYmZzgyuV55s6dZ3rqDONjpxno66etZYH4W19bR3VlFXXaWrTVNZSWaChWFVGmKUVbXUN9bR0VFRVUVlbS3t5OR0cHg4ODnDlzhp6eXhoamsjMzMLfPxBfn0BysuXUahspUmmQZeaRl6+ksKiUKFEC6dn55ClUlFfU0NrWgUZTRnFxCTXV9aRn5CBOTCcqLgU/oYhDpo58tmwznyxdz5ffrmfV2q2sXrcNKzt3nN38MTazxcM7iGBhNN7ewURExpGalkVySgYJEikFiiJK1BVIUxechpwcJZER8ejrH8Tayomuzn5qqpsoK9WSmZFPqaaGuGgJy75ZydKvVxAUGEqSJJWgwFBcXTxJSk6jtKyK2rom6uoa6OjooqOtnebGJtRKFaoCBWXqYqrLy6gqVdNcV8PQyR5Gh/o5PXKK4cEhujsXvjM+dpqLcxe4cnmenx7+yMjQMKdHxzg3e5b21jY62zvoaGtnamKSseEhTg8PMNLbzezkaS6dm+FkdxelJRqyMrOJjIjF08uPTTq6OLn7Mnh6lhv3HlHd3INcrSUkKhEvXyF37/7M6fFpyspryMjMZXximva2biYnz9DQ0ERrcwt9vSdp0NYgTUygtbGO2zeuUldbxYkT3Vy6dIGpqQlOjQ5y+9Z1zp+bprRYiSwthaz0BRZHb28fJ/uG0FTWER6XjLmDJ3uPWGLrHsjmXYfwCYmhpKoRuaoUT59gGpvakReoiIoWkSnLpbt3kPkbd3HzCubzpWv4ZMkazOw9yM0tQavtQCZTkZ6uoKiohurqNlJSctBq2+jpGSI9PQ+Npga5XE1DYxt5+UpKNJV0dfdxamSc7Kx8EhKSqKqqIT09EycnF2KjY4iPE1GQL6dMU0p1eRknOjsW3/yPjwwydfoUk2OjXL1ymTu3v+fK/CWmz0wyemqY4aEBRk8NM9B/ktFTw5w7O8P85YtcujjH3PmznDs7w/SZSa5dvsTs1CSX587z84P7/PzgPjevXmH+wkKI+/trV5mbnWF2anIRPnfjyvzi5/MX5pidmlx0JYb6TnJqcIC+nm5aGxsW15v+EBHFhQoaa7UM9J6gq7OdWm01paUlZGZm4u/vz1EjE7Zt3cnGDVvZtHEHujsMfhcReuzcuQt9/T3o6+tjYLCb/fv3sn27LgYG+zh48DA7duzE3t4RgUCIi4sbDg5OHD9ugo+PHxERUYSGhiMUhnHokCHe3r4kJiZjY+uImbk1x4+bYGxsjJWZOfbWVjjZWuFib4OniyNerk54urrg5uqMtaUNenr6bN6ynYOHjDh80AjDQ0cxN7VYdCNsre1wc3ElNERIemraAvtCnkeWLIPoqAg8Pdywt7PC3s4KB1sL7K2P42BpRLC3HV52R3C1MMDJWJdg58PYHdiA0dZvOKKzU/E03AAAIABJREFUBMfDOnib7sPpsC5m+psx272Rg1uWc1DnW/ZtWsLxXWvxsT5EtI8NKUJX5JJgChOCKEkNo0IWTXlmFBWZEVRnR1OTE0NVVhT1BUmMt5XRW5VLZ2kmrcUptBan0KfNpjRDSHq4w4KICLUhMdgUSaAxySGmJAQdJy/OkZqsUBpyo2krFNOhSqC1QEx9djQ1GeHUZIRTnR5BUbw/ueFu5IYvvOHPDfcgJ9yTZF8rsoSuNBdnMtBcSX6EK6o4b6R+lmQLHSmR+C8KCJnAnsxgO9IDbUgLsF5Yg4pwpS4riqqMMCrTQylPDaEkIQB5lDu54S7kR7qhSQigNDGQGqnw93WmKKqSBZSIfFHH+ZAbuhCkVsb4LdKslTF+KGJ8KYj2ISvMhfxoT/KiPCgU+VKVFUVNTgyaVCEl0hDk0X5oksKoyxbTqkimrTCF5vwEqtIiKRYHoIjxRhHjTUG0F8o4X8pThFSnh1GTFrHoOmgzwhcdiT/EgjLWC0W0B8XxvpQnB1OdFkqlNITieF8KYzwpEvlQkhBAfowb2VEuyCKcSA2xRexvhsjXhMQgKzIinIjzMyM+wAJxoDVJIfZIgu0ROBsR5Gi4wJmQBBIf6UFFcRo/3prF382ceKEHvU2lqLMktJXLGWwuxc/WEDfT3eSLg0gKcVwA3gVYIfQ4gijYgvggC6L9jhHrd5xYv+NIgs3JiXdDKrQlyus4UT6mJAgdSRA642N/hJ7WWipVMhor1QR5uSNLEaMtK6KiOJ/h3hb48Jw7N+e4eG6MF0/u0tFSg72VCdKkOK5fucCLpz/x+Mf7PLh7h9mpSR7eu8vbVy95/fwZL58+4cHdW/DbR96+fsbTRw+4ee0S79+8gH/8wounD2mqryQy1A+hjxMJoV5kxwnIjQkkQ+iFUiJEKRGQJHAmI9qT/KQAKvOjqcqLRiXxoTwhAE20O8oId/JjAymURpOfHIk8NZbrFyZ4+vAmQ32tzE4P0X+ihYHeZuamBrl7ZZp7lya4dXaEuaE2RhpKFkREeigV0lCUcf5kBLkgDXYl1tceN9sjbNqwFC8/BywcjBHGhfDFss/x8nXj/bvX3L11jR/uXOFkTzPeHvaEhfgQ6OdKXLQAP28XOtvquXntAh2tdbS31HP/7k1ev3jMxXMzXDo/y4vnj3nzywvevnvF+/dv+fDhHe/fLszHt+/49f0Hfnv3Dt6/h3dv4O1reP+Kl4/u/UtE/DMnOS2TmPgEwqNEePsFs//QcZYuX8tnvzctLVu5mb99tpy/fraCJSu3sPw7Xb5evoVPl6xfaLz5ZiN//+w7/uuT1Xz+1Tq+WbaZL7/ZwNdLN7Fm/U6WrdzCkuUbWb9ZH0tbD9y9hezZb8x3G3ayZPl6TExs8PENQhgSiaeHH3m5CoqLStGoyynI/11IlCxUKdbXaOnt6qZCU4qqQMFA7wnmL5zj5tXL/PzTQ+7eucXY6Agne3vo6OigtLScIpWGEnU5mbI8omPExMQkIhKlIJKkkiTNIiE5nfjEFOJECURFi4iIjCYqOhaRSExCQgKFhYXk5+ejKMhHU1K8WP/4x470pQsXmZ2eYeL0OKeGR+jrPUlHWzstTc20tbTS2d5BV0cnjfUNFClV5GRlU6RU0drcwtDAIBqNBoVCgVarpb+/nytXrnDr1i16enrRaMrIzc1HLE4gLlZCbk4BVZW1aGsaqK6qp6a6gRptA1l5+ZRX11BZVUN1TS2tra2UFKspKlKjVBaRnSMnO6eA1Iw8pBkKPP0jWb1Bj8++WcvfPluGjb0bkTEJpMvkxMUlIwiJIDklA1F8EhHhsSQnpaEpqaC+rpmaqjrKyiqoqtBSVVlLRVk1TY3tlBSVY2piRUpiOt1dfSgLS1AXl6MuLqehvpXKinq8PAPZqrOL5cvXsWH9NuztXDhqZILBngPY2tqTkSGjsXGBjlymKV1cDStSqtAUqShRKSlSFFBTUU5vZxt9PZ0M9fUvukB9vQvE7pMnehkaGGTs1CgDff2c6O5h7NQo3Z1d1GlrKS8to6erm4HeE4yPDHJ59gwDJ7robmvm3PQZWpqacXZ2ZYvODg4bmbBq3RY2bNtNmEjK+PnrnBw7S35pA9au/sQlZTE1O8+Pj15z4fItJs7MkZmtICZWQndPH5rScmpqaggJCSEyIoyuznb6Tp5guL+XB3dvcaKng+amOtrbmhg/Pcz05CjdHc00aivpaG2gramemempBf7HyCjlFTVkZsuJjk/GOygCQzN7HDyDyC2qJCEtl/TsAtw8A3BwdGOnngFiSQqmZtZ4+QqYmLlATHwq23cfYsOOvUSI0+jrm6CnZ5SLF2/T2TlMY2M3fX2naW4+QUJCJkFBETQ1ddHc0klLaxfJKRkkJqVx5+5DTvYNc/7cJVpbOikpKaW1tR2lsoiCgkJqa7TEx4nIzc4hLyeXCk0JM5MTnJ+Zpq2pkd7ONiZGh5mdmlyEOv7x3/3jGY2eGmZsdGSxNnlqcpwLc+eYmlzIIl27Ov/7/vAYF87O8vjHh/z84D63b1zn3q3veXD3DjevXvlvzsTNqwvux+0b1xcbzc6emWJybJTxUyOLgmRudua/Uda72lppbWygpqKcCk0J2sqFooVSjZrU1BS8vb0xMjJip+5utm3dybateosOxOZN29myefuiu6Cvr8/OnTvYuXMHu3cbsGfPXg4dMkRHZxsxMXFkZ+eiVBaRlpZBZGT04r1UmkZ0dCy2tvYLLoS1LceOm3H0mOl/cyJsLMyxtTDFyvQ4Pu4uhAsCiQwV4uPtiZHhUb79dgWffPolq9esZ+cOffbvPYSluRVuLu64OLlia22Hg5093p5eSOLFJCcmLYbI83KzCQ4KwMHeGmcnO1ydbLE0OYKD5TGcrIzwdTTGxkgXx+M7cTXVJdTJEIdDmzDaupSj25Zhovsdx7evxkxvIzYHtnF460oObFmG/tovOKjzLY5H9Qh2Ok5isBOqlDCKkkOokEXToEikpUhKu1pKa1EyNTkxqFMEZEZ40luVz0BtAQO1BfRUyOgqy2C0pZB6hYjUUDvE/iZIhdZIAo0RBxwnMdiYaK+DJAWZUpEeTE1m2KKQ6FYn061Opk0hoSEnhqq0UFQiH1QiP6rTI6hKC6cg2gtZiAu54W7khbmRF+5Cf1MFihgvVHHeZAbbkRPqRGGM56J4kP1Ots4KcSA90IaMoAXORElCAPW5MbQWSqjNjqI6PYxaWSQV0hAKY70oSwqiNDGQqmQBdenhaFNDKRX7o4r2RBnlQYk4EHV8AMWihQB2iTiQEnEgxeIAiuL9yQ5zRx7tQ0GML+oEAbW58WhzRJSkhKKRhlGUuDAaaRS1uRKaC6U05kkoSwlDEetHaZKAwlifRfegROJPddqCoKnPiqIpN5aG7Ghq0sMoTw6mROKPKm6BC6GI9kAt9qNSGkJtZgTVaaGUSPxRxi48J7XEnwyhHZnhjqSHO5AUbEW8nxmSAAsSBTakhNqTEuqIJMiGaB8LJMH2pEa4ER9oS2yANelxvsSFu1GYF8/oQBPZqZEUyMSkikJoqVZRrZKhLc5Gq8rC2/oI+YmhXBzpoCJXQnygPXH+1iSE2JASbk98oDnRPkcR+5sQ52tEhPsBYryMkPibkBRshSTIhtQIN5LCXAn1sqS1vpzoQGcuTA2TJo5CEikgMsiT1PhwSgozmBk/yfDJZtqbK7k+P019TQkRIf6Ua1Q8uHuL97+85sObX3j3+hXX5y/z/PEj+PgB/vGRX9+/WxARH9/x+sVjfn54lx/u3IB/vOW3j6/56cEtlAVZuDtbkZ0cRXZCCPkSIZnhPqQJPMiK8CE70psoTwuy4v052awkI9aLkowwFGI/NJIgykV+VEiCKUoUUpAYRkZMIKnRQTRWKOhoKKMgO5Hh/lZuXZnl8rlR7lyd5fXP3/P6wVUeXJ5kbqiNoXoV1VmxlEmFlCQIUMT4IhO4kSpwI9zTCivj3ejv3sim7as5aLoP/3A/Nu3YSK4ih0ePfuLF88f89NMdsrJSMDY+hEDgg0QShUgUjoX5cabPnObmjXlqqsuoq63i2tVL3Ll9g94T3QwPDfD2zUve/PKCd29f8uH9L3x4/wvv373h3dtf+Pi7G8Gvv8KHD7x//YLXzx7x7sUjXj+5/y8R8c8cWa6c4NAI3L38cXH34bCRGWs3bOOrpd/xyRfL+eSLlfz98xV8+vV3/P3L1fzl05V8vmQDX3y7iT/9ZQn/+dflfPnNJr5euoUvvt7I51+t469/X8GnX3zH2g27WbN+J3v2m+DoGsjho9as3ajHXz9Zxqq12zE4cBwnJy+CBeGI45PJkuVTU12PPF9JakoGWZm5lBRrqK9toLqsCk1RMY21dXS2ttHT0cnpkVNcvXSRq5cWmlvOnZ2huEiJQl6wQMmtqkFb00BbaxfqkgpiYiWEhsYiEqUgScogSZpJZk4+abIckpLTiI2TEBEZTURkNLGx/x977xnUZqKne37Y2q1btXvn7p05PWf6nJ4+oXO33cE554wNmGhyNDnnnDMKSIAQIEACARJCCIHIORrbYOOAc2yHdrf7dLuT2+302w9ya865905NbdXsfjpv1b/0ViGK96Wg6v3p+T/Pk0l2di5SqZSysjIqyytQNtTRrtPS29PN9PgYC8fnLKtMk+MTjI2MMtDXT7exC1NXt7kMrLePoYFB+nv70LS0UllegVgoorpKTmtzC83NzQgEAmQyGSaTiaWlJc6fP09rqxaxWEJKShp5eQWUS6toamylQ9+Frs2AvKqOgvwSoqJiiI2NpaysDKVSiUajwWjoRFnfgEggpLCwGImkHEWtEnl1PZVyFSERibz13gr++2tv8r/9H/8VaxsHCgoFCIQSSgUSREIpKmUzMpmcuroGtK1tdHYY0evaaWtpRd3YhKqunrrqGqqkMtpbdbQ1a4mLiae1WUNnRzeV5XJqa5TU1zWhadVj7OynqqqBgIAI3nvvE/7pn37Pvn22eLj7YGNzmJ07d7Nnzz5SUtKQSitQ1jfQqFRRr6hDLquitkqGvKKcSkkZamUDvZ2d9HYZGewfYG72GDNT00xPTtHf24dB30F/bx+mrm5mp2cYGRpmoK8fg74Dg76Dwf4Bsxl+dISZ8RGGervo7+5koMdEZ4eBuroGUtOycHH34Y0/vccf3v2Y5Wu2EhKXwbFzNzlx6R5jC1fQ9k2zx9qFWpWeDtM4tY3tCCvqsbZzQ1pVx9zJRf7yzffc/vwutbV1yOVyTh4/wdBgP92GDq5dWqJKJkUkLKa2phJ9eyuGVzNg6mR8qI/F+eNcu7TE4ukFOtr11NU10KTWoFS1IBDLiE/OITYlh4DweIIj4tB19GDn6M4///YN/PyDKZPIcHb14rCDGxp9N01tXZiGptCZRhicmmdiYoGJiQWOHTtHfHw2OTkC3N0DcHX1N8N2ZiFdXYPML5zF0NlDQaGA+gY14rJKklMyEQokDA2OmUsdm1vRanUsLJxmbvYYTapGRodHGOwfYHZygr98+YAv791lYmSYmfERzi8ucPPqFWZnpsyxzIP9dBkNdBkNjAwPMjkxZgGLocF+zp45zZ3Pb7F0/iynT81z5/NbPPzi/t8Yqq9evMCVC0s8uHuHL+/d5dL5c9y+fo0rF5aYnzvG2VMLfHHncx7cvcOl8+c4e2qBs6cWzP/LM9Mszp/k6sULXL98iQtnz3BsapLB3h66DR2W9aaG2hqqyqVUy2XIKstJSEjAzs6Obdt2sHnzVjZt3Mb6dVtYt3YzmzZuZ+OGrezcsRcbm8PY2Bxm165dbNy4kQ0bNrBnj9nPsGHDJlavXktCQhLFxaXodHoqKmTI5TXI5TUoFPVIpRUkJCRx6JANGzZsYtWqNWY1wcqGgwetOXToEPY2tjgetuXwwf0c2L0DP083ctJTSIyNYeuWTfz2tX/hH/7h/+a1f/4df/jj2yz78BO2bNqOo70Tvt5++PmY/RHenl74evsQGR5hViRKimhqVFJbIyc5KQEvT1dcjjjg7e6Co90hfD0d8XI5REK4J/4uewk8shu3A2sIddmJz8G1OG5bjt3mDzm8cTmHNy7HfvOnOO5YhfXGZexb+x6bl73B1o/fxHrzcjwPbSbpqAPy/DjqiuJRi9PQyXIxKorpUwnobxRirC1AI02noSSRHqWYAbWEAbWEweYyRjTljOnKaZdnIUrxoTDWFVGKDwUxzuRE2JMbZUei/x7Sg6xoLImiRRCPVpxER0U6fXUFjDQJGGwooVtuVia0omTaxGl0y/PpKM9CkR1BeVKg+dP59CBqM0PQV5egFqaiyo+iOj0IeVogFUl+FoD41QdQnuiLMNrdDBoJPsjSA9FJ0+iqzqVVlESrIBFTdR7d8lxaXn26r8yLpCErDGV2OA1ZYdRlhNCQZV5xasiJQpEZjjw1mMpXpu2KxKNIE/2RJPhRnxdLY1EiyoJ4moqT0EgyUZUkUZ0TZY56Lc5AkhFFWXokjYIMOuQltFfmo5Xm0FGRS5s4DUV2hOWeqpL8UGaH0VaaQEthDG2iZFpLE2gqjDFfZ24E9Tnh1GaGIE8LRJkXibooFo0gkebiOAtEyNMCqc4IRpLsQ1mKL8Jkb8SpvlTlhlJbGIkozZ/0UHvyYz3IDHcmMcCOjHAXSlMCKEr0IyvanbzkoyREexIX7UlbqwxtUyUnpnupFOaQnRxBXkoUMkEu4pxktIpyfrx/lbsXjlORF09e3FFKU4LIjXahMPYI2eF2ZIcdpijWiaxQa2JctxDqtJ5E373kRzqTE+FESZIvwrQgZIVxjA90UpoZzbERIxWCbML8XfBxsSbYx4m8tGiSowOIi/ClrDiTx99/yTdf3mFqdJCzp06ajdgvzalBPz76FqWilptXr/DzD9/z7OfH3Lt9i2c//8izn38EnvL9t1/x4N4tfnj0kK+//Jxb1y/QoKgkOz2GUzO91AjTKYwPRJAQjDw7lqJoPwqivUkPcaGpIpsrC4MIMsOoKoijIjOC8sRglJlRKDOjqM2OoTghkLrSdLqbZNSIslDKSujU1HJqbhiefsOtSydZnB3k6ukJvrqywDfXTnH71BjzfS20SjNRlsRTnxdLdWYE0qRQBAlBJAS4cHj/Jg5Zb+P9j/+Ii98R1J1qDjnb4H3Ui5s3r/PtN18x0N9NSkoMsbGhhIT4IpEU4+PjgqfHEZbOn6bL2E5tTSUqpYKzZxaYnZni7JnTTIyPcuniOX768Vt+fvzdvwsRP337LY8fPeKnR3/hh2++4oeHD/jqzvW/Q8R/5lTKaoiNS8Le4QgrVq7lH1/7Ha/9y7/ywbKVLPtkDf/6pw957fW3eeOPy3jrvZX88d0VLF+5lRXr9vCn91bzp7dX8+nKXXy4fAtv/mkFb7+3jvc/2sRnq3aye58zO/c4snn7IUIiUnD1DMHG3ottu2zZsuMQe60cCAmJISExjYzMPCoqa6iuaUAirSInu4CiQgFtGj3dRhNdnd3mh1mdgbHBUU7MHmPh+AlL4srFC+cZHhpAUVNLVaWMpqZmtFodygY1rS06pOVVxMQmEhoWTWxcMvFJ6SSnZVNSKkYgFCMUiikuLiU3N5/s7Fxyc/MpKChCLq9BKq1AIilHLpdbHtS7jV0MDQxaZnhwiMH+Abo6jbRptOi0bXR2GGhuUtOm0WI0dKLXtVNZXkFifAIhQcGEhYSiUChISUkhNzeXlpYWJicn6e/vp6xMSkFBEfHxiRQWFtNQ34S+3Yi+3UidQkVmRh4BR0Owsz2Mn683iQlxVFZI0WpaMHZ2oG5SkZyYRHZmDgKBiJrqempqlVTKanH3CuD1N97h9Tfe4ne//yPLPvoUby9/goNDKRNXUCOvRadtp71Nh6mrm9HBIQZ6etFrNajr66kql1JWUoKktBRVbR265lY6NG2olSo62/UYDV20qFupq1Uir1LQ2qKjuUVHcYmYtLQ8fI+GsWe/Hd7eQTSrtbQ2a8hIy2Tfnr1ER0ZRJhKjalBSV6ugoa6e2uoaFDW1VFfJqa6UoVE30W/qtkDE7PSMpRF5oK+fnm4Tc7PHGB0e4dT8AmMjo3S069G2aujsMGDq6qa9TUdTQz1Dvd1UV0joMxoZGxpEUFKKQlHPzOwJtO1GwqNT2LHfnoNO3sgaO+idPoNnRDoH3UMJSyvFzT+W7GIZwspGekePE5dWyFsfrmL/ISdKy2SMT81x/tJVjp+YZ2hkGJPJhF6vo03bSmVFGaq6Gtq1atpaG+nQtTA9NsTc1BijAz0M93UzMtDL2FA/XR3mLgK5rIqmpmbU6hbk1XUUlZbR3NZJYFgMR9y8aTeYEEur8PEPplggISk1i5z8EvIKRYjKqwmJTkZYoaBRa6Szbwylsg2RSE5Pzxh+fuHY23tgY+OCQFDB2NgxtFojqsZWYuOSKSoWkZaejaubF3v3HWTFyrUccXanUdXC7OwcOp2e/PxC9HoDUxOTLJ07z4m54yyeOs3SmUUe3L3D9cuXzCtDo0PMTo5x4ewZpqcmmJwYs8Qkz85McfrUPNNTE5bm+F99EQ+/esCtm9c5f+6MOanpzucsnVnk+uVL3L5+zeKPuHvrJlcvXmDh+BwXz53l/OJpjs9Mc2Zhnvuf3+bB3TtcXjrP0plFLpw9w+mT5rjY6fExi0H7/OJppsZGGRkw//4NujaLGiGvMK84VlXKiI6Oxdralh07drFlyzbWrl3P6lXrWb9uMzu27+GglS2eHr6Ehobj6+vPwYPWbNu2g+3bd7Jnzz7s7BxYt24Drq7uxMcnUloqpKenj+rqWvLzC0lLyyAnJ4/U1HRcXd3Zvn0nW7Zsw9ralr37DmJ10PYVoNjgeNgOZ3s77A4dYN/Obdha7SPY3wfHw7b8+U9/4J/++294++13+eDDj/nTn9/lg/eWsW3LTpwcnPFw88THy5fAo0EEHg3A19uH0OAQUpKSEYsENNQrUDbUIRKWEh0VhquLI64ujrgfccTH3YkgH2eSI/1IjfQi2ucwXtYb2L/2T9ht+xDX3Stw3b0C5+0rsd/8CVar32fb8j9waMNHWG34kF0r32Lnij+zd827HFj/AZ5WG0gPcTGbqUsS0ZRnoZfn06UopFdZSq+ylO66ImY66xjVyphor2ZEU8m4TsZEexWdijy0lekIkrwpinNDku5PUZwLeVGOFMQ4kxp4kKxQW5RFEbQIYtGKE2grS6RTlkl/fSFDqhL66wsZbCixAEWb2OwTaClNoi4nEkmCH4VhzlQk+9MkykAnK6C5JJ7Gwhga8iKRJvpakojk6UFUZwRTnuSHINodUawnstQApMl+NBbHopOm0SJMpLkkHl1ZqkUF+dWg/CtE/Dq/eiR+XSVqLkqgqSCOxvxYVHkxKPPN0yJIRSNKp6k4CVVhgrlgLi+G6pwYmkUZqKVFVOYmIi9IwaAQYVKVoy03Q8SgUky7JIO6nEgUWaHUZoZQHudFXXoAbSWxqF+pJHXZYSiyQqnPCbcoJ9XpQUgTfGgsiEZdFGsxX//qi6hM9jcnNGUEIssJsUxdaSyNZUmUZ4eSEeZEQYIXubHuJAbYkXD0MDmx3uTF+5IR6U56jCe5WeF4ex0iMT6A+eODjA93IixIIzMpApkwj6tnT3Lu+Dj3r53j/uVFGisFRPk6kx0bRE1JCsXxHggS3SmIdqIgwg5B3BHyww+T6LGDWLetBNqsJjP4MHlRR5AXRCEvjKVenMZYv4GC5GAayvMR5ydTlBFDTJA7UQGupMUF4ut6COfDuxEXZfD42y94/N1DHty5yd1bN/n5hx95/vMzeAEjA4OUCUp59PVDnj/5mWuXLtJt6ODKhXPmsrWH9/ni7k1+ePQQeMrTnx/x7df3MLQ3o5ALuXVxllpROrkxvggTg2kSZCBMCEKUFEJxUtC/RZ3+O/Py5XNzDqpl4MWLF7x8+dJS2sZLM/fwEn55av7WX14+5Rm/8JzHPPzuHs94yk/PnvHLC3j2Ar7/CX55Dr+8hJ9fwC+YX588h8fP4Bnmrz3FfP7jk194Djz68WeeA89emn8OvICXT+HFS0tk65OfXsKrHgjz8fSVj+OHV69P/+0e/53j7xDxnzh5+cUUl4goLBLg5e3P8k9X88mKtezaa83WHfvZuHUfr73+Z377+3dZvX4367dasXL9bpat2Mabb6/gnffX89mq3bz93jp+968f8/FnO1i7wYoVq3exdsN+Nm+zYedeexJSCti8/RCfrNzKAWtXrO082LPfjqTUHDIy8wgNiyYyKp6o6ATKK6opE1cgKC2jTaOnuUmDQd/JQN8gPZ0muju6GB0c4tjUNOcXz/D5jeuWIqiRoWH6enppbdWi1xsQi8qRSmRk5xQQERlLeEQskVHxhEfFE5OQTGxcAhkZWZSUCCgrkyKRlCOVVlBZWUV1dS1NTc3mlaAyKWKxBKm0AplMhkJRT5OqkY52PUZDJ6aubro6jbSom6mRV1NdJadeUUd7m442jRaD3rwbX1erIC0llZCgYEKDQ0hNTcXPz4/MzEy6urqYn5+nt7cXgUBEcXEp1dW1KBT1KBvUqJTN1FTXU1oiJi01m9joBIrz86irllFVXkZDrdyy9qNsqCMuJpaSolJEAjHyKgX1dY3IqhS4unnz1lsfsXHTdry9/HF2diEtLQMvLx8EJUKU9Q0YDZ10GvT0GDsZ7u9jamSE2YlRBnu6UNbKaaipor+7k/G+fvoNnXTr9cyMjaGsMa+ddWj1iARi6mqVdBpMtOuMiMQViEQyikqlpGbkU1OrpEPfRW11DSlJyYSFhKJubEIuq6JcIqVF3UyLupkmVSPqxiYalSpUdfV0tusZGRikr6eX8dExZqdnLIrPryrQwsl5xkfHMBo6LTMyNEyvqQdlfQNyWRV6XTtdHXq0ahUdbVp0rS00KlVMTExx4eJVRibnGBiZpUqpJSwhi502bqzcbs1v31tMa+R1AAAgAElEQVTDnz7bzj+8uZx3V2zj0/X78AqOx8EzhHeWr+P1P3/EO8vWsP+QE1U1Ki5eucmZsxfo6u6ho6OT1tZW9Hq9eXWnu4PpiWFa1Q0o6+ScnJti/vg0hrYWers76OvuZLi/h9HBgVfm3x76enoZ7O2j19RHV3cfQ8PjJCalkZVbRIu2g7JyOQnJGTg4u5OVW0RQaBSH7I6w+4Atr73xNv/4+p94+6OV7DnkyNq120lPL0Sv72PVqi2sWbON8PB4FAo1Ol03ZRIZHy37jM1bduLp5c/qNRuwsXWgSq6gTWdApWwmP6+YtrZ2SxBAX9+AxadyYu44N65d5/Mb17l76yaXl84zNz3FydkpxocHmBwdYXhogPGxEYYG+xkc6OPC0jnu37vDubOLnDu7yN07t7ly+SLzJ49z/twZLiyds0DEmYV5TszOcP3yJe7cvMHi/EkuL53n/ue3OXf6lGXVaenMImcW5i1ld9cvmyNnL5w9w8VzZ1k4Psfo4AAjA/3Mzx3j4rmzXDp/jrGhQSZGhuk2dKBtVmPUm/9mGuvrqCyvQFZRRVRUjAUiNm3awsqVq1m/bjP79h5k1859ODm6Eh0dS3p6JmFhEZb37tmzj8TEZKTSCo4eDUSlaqK4uBSZTE5HRyelpUIqKmQUFBSRnZ1LZGQ01ta27N69l23bdrB7914OWNlgY+uAvb0jDg4OuDkfwcvNFVdHO2yt9rFxzUp2bd3E5vXr2LhhHQ52jnh5+bBz1z7eevt91q/dhK21PV4e3ni4eeLp7kXg0SAC/I/i5uJKWEgo+blmg/+vnTa6Ng1l4lLCQgNxcz2Cj7c7zg42+Hs7E+jlQFqsP0FuB3DetxLX/asJObKDWE8rQp124ntwC177N+K0bSX717zPvtXvYr15ObZbP8Fmy8fsX/c+mz76PTs//QNu+9YiSPSnJj8GbUU2enk++qocDNV5dCkK6a4roquuhFZpJqNaGeM6OaPaCkwNJYhSfBEm+5Ad7khWmAOCJC/yopzJDnegIMaZ9GBbciPsqcsPtUBEiyCWVmGCBSQGlcV0y3MZbCihozyD6oxg6nIi6arKQy/NpCI5gAj7LRSEOlES7YGqJBl1sdkz0FQUizTRl8qUo6++L5zarFCkib6URrlRFu9NTWYI5Sn+KHLDaRUl0V6ejkaYhKog2mw6zgqlqTAGVX4U6vxoNMXxaIrjUedH05QXRXNBDK2lZpBoE6aiE6WhE6XRLk6nXZKBXppJU3ES6pJk6vNiqc2OQpEfizw7krqCBDqri+ltrkVTJaSzXsqsScOoro66kjRkWTFoJNloROnUZIZRnxNOfU44lQk+NGQG0SFKRFMSQ0OWOXmpNjPEvHZVHEdjQTRVqQEIotxQF8XSVBhDY0E0DbkR1GaGUJUaYPaKxHsjTPRGnhdGbWEk0owAhKl+SLOCEKUFkBvthjgzCGF6AKkhTkR6W5EU7ERWtCeZUR5kxPrg4bofoSgDdXMlCydHuXp5gYKcZMrFBRg0Sh7cvsqz7x/yxbULtCmrqBHm0SAtRpgdjyAtnIqsIORZAQjj3SgMt6MkypGCsMNkBViRF2JDivde8sMdSfE/RFGCNyVJ/qikmZw+NsqwoYHi9HBKMiLobq0mPsyD+DAPgrxsiQ32INDLjpS4IJ7+8BBePuHxd9/w4O4dvvv6EdcuXufY5Cw3rlzlq/v34Pkzbl69wvGZ6Ve+rSW+fnCPr7+8y51bV/nm4X2e/vw933/7gMc/fM2JY+PMz42wMN1NXVk6kqwoRKlhNAoykKZFIMuNozQl5D+EiL8FiBd/86D9/Plz88lLi3jCL09f8tPjJzwHfnn5hB+efMcznvHzi2c8A/7yCJYuPmJg+DqxCdUYus6RklHL5/dhePwytUoTD7+BsvJGjD0TPAMuXLnDxat3eQ48B548M0PEN9894dmzFzx58gRewo8/POGXx+brefzTi7+ChBevQOJXJHnGf3T8HSL+EycrKwexWEJmVh4JiamEhkVh7+CCu1cAyWm57LNyYPe+w6xev4u9Vk6ERqZyxD2Ij1ds4cPlmzhk7c2u3c6sWLmbf3n9I1av3cPHn25l1ZrdbNx8kJ277Vi/cR+79tizYdM+Nm+14qC1K9t32nDgkBOFJRKKBeWUCCtw9fBn9x4rKiprKCgUEBWdQH5eMWJROeUSGbXV9ei07Zi6ehjsH2J2eoa56RkunV/iwvmlVw+NXXR1dqPXG1CpmsjKyiEnJ4+4+GQCAkM5GhBCQGAooZExpKVnk5WVQ1ZWDsXFpdTUKGhqaqaxUU1TUzOtrVp0bQaa1VqkEhkF+SUUFwkpKCgiL7eI0lIh6sYmWptbMHV1o23V0KRqRCIuIyUpmXpFHaoGJa3NLbS36Whv06GoqSU/Nw+JuIzB/gG0Wi3Nzc10dHQwNjbG4OAgKpWK8vJKZDI5VVXVqFRNVMlq8fUJICI8htycQlTKFpqbWmhqUKCoKkevUdNUX0NFmZBmlZJmdSO11TVUVlaRlZVDmbgCfbuRwoJS4uOS8fL0x93NG7m8BllFJQlx8eRkZaNpaaVDr0OpqEWpqKVVpaKtuZGh3m5OzEwyNTSAvrmRdrWKYZORsb4eZkaGmB4epK/LgL61FY26Cc0rAOhoN9DSokHZoKa+oQmlqoXGJg0aXSdd3X1oWrTU19SiVNRh0LVj0HfQpGpEWd+AtlVDV6cRnbaN5ia1BSQalSr0unYG+gYZGhhmcfEsBoORqakZS9To1NQMIyNjjIyYV23U6hZ6e/vp6emju7uHiYkpWptb6Ovu4tSJ4+haNbRrtLSoW5mcnObCxaucuXCNmeNnKZLU4OofgZNvBOv22PObtz/jtXdW8X+9/gH/52/f4XdvreAf/vktc4ndis18uHIT//j6W7yzbBV2zh7EJafTNzSK3tjFxOQ0pxfPsnjmHCdPHufY7AQXzy8wPTHM6fljnJid4sLSGZbOnGJ2cozjM9NcOHuGqbFRTp04zs2rV7h26SJ3b9xg4fgcHe166uuVFBWVYOg0MTE5S3hEDB99vJLln65m70E7Vq3fyj/9y5t8tmYTm7btZ8OWvazbtJuouHSio1M5ejSSzZt38847y9m714a0tDxMpmHCI2L5+JNV/Oubb+Hq5sWp0+fILyhB3axleuY4t27fo79vmEZVC1JpBXFxCSgU9QwMDDE2Mspg/wCnF05x8vgJLi+d59jUpOU+Bnu6XjWPDtLd1Ymho52TJ+Y4cfwYU5PjXLxwnpnpSZbOn+XC0jmOz82am+qHB7mwdI4v7t/li/t3uXXtqjkm9s7nXF46z5mFec6dPsX5xdMszp9kamyUG1cu8+DuHZbOLDI/d4wrF5a4e+smt69f48zCPGcW5jm/eNrsz5icsHg3ZibGLb00IwP9lrWm1qZG9FoNjUoVYmEZwUHhuLi4YWfnwIYNm1ixYpXFRH3gwEH27t1PYGAw2dm5+PqaoX3H9j0EHA3BYDCaVSV5DQaDEa1WR1xcAi4ubjg4OBESEmZRMGxsDrN791727TuAldUh9u+3Yv8Ba6xt7LGzc+DwYXO5nJuzE95uZnO1m5M9ro52uDo54u7mgoebJ87OLhywsmH7jj188N4yVny6mv17D+Dr7UdwYAi+3n74evsQEhSMt6cX0ZFRFOTnIqssR92kQqtpoaa6koL8bLy9PfHwcOPQwX0E+LkTH+FPXmoY4d42BLvuxmn3Z6SFOFAc50Oo004ct36Gx971+FhtwWH7SqzWfcCB9R+w/dM/WnwRe1a/w/aP/5XdK/5Ego81ZalBqATJNJQk0lAch7Y8A215Bg3FcYhTAumqK2GopZzBZimj2goahUkURLsjTPIjI8SOghhXiuM9yI92ISfCifzoI+RHu5Ab7oiyKIKe2izapcloxQnoJEloxQn0KvIZaChiUFnMoLKYPkUh9bkRlES60lgYQ5+ikDZxCtJkP6TJfhRHuSKK90JdGk+bJJWa7FCEcZ5UpB6lIvUolWkBlvPyFH/LtAgTqc0JQ5LkS1miD7LUAOpywlEXx5nXqF6lHbUWxb2KdY2htSgOVU4E1SkBNOSGo5ek0lIST0NuBO1lqXRI01EXJ6AVpaLIiaZFkEpdbhyqwiR66kVopTlUZcXQWpbDRGcLNcWZdDfKGe9opFGcTW1RCg3FqdQVJNAqTKMhzwwA6qJYlNlhyBJ9UWYF012ZjrbEvMqkLoq1XOuv3ghlXiRNhTEWM/Wva0zlib6IYz0RxnhQFOeOvCACU2MJVfnhpATZIUoLQJwRQlqoMynBjuTGeJIX70uQyx6Sgp1IjXCjVpSKrqmMyoocHnx1jTv3LiIUZjM1NcDp+RlamhT0dbXz5e0bfPfVXb6+c41bF09xYX4SU5sSUV4SJenh5Ee6UhThiCDGhfJEL8qTPBDGOFMcYU9huB25wbZkBdmSE+ZITVEMx/uaOD2u58qZ4/TraslPCqI0IxxNbSlJYe4UpYURcdSB6CAX8tOjyEgKY2F2mPljE/DyGd8+/IqbV25w7cpNzp25wF++/Iqv7t/j6wdf8NN3j3j6+Cd++u4RX977nNvXr3Dr+iXu3LrKjasXeHDvFt88vAs8YensSYz6RuorC5AVJ1GeG4s0M4qq7Fh6lVJEqeFkRHj9v4CHFzx9+oQnTx7z/PlTXrx4wbNnz3gJ/PT4CS8xt0C/fPWg/+OTn/nup8cMjU9x9uJ1fvrFrCy0tM3g6ZPDvS8gJbWV73+Ew/YF1NadIq+gl+i4BjKz27h6HSrlA5RXmUjJqEZW083E1BUqq9o5f/ErfnkOz1/Cy5dmEYIX5nNewPff/fxX8IBFoeAFfwUWj1/N/xoo/g4R/4mTnZ2LQCBCIJSQk1tIYZEAiVRmXi1SNCGpqEMglhMZm4FfYAyBoYlY23myZsMedu61x9U9lG07DrNi5W5WrdmNg9NRNm2xYs26vWzbYcPGzQdYt2EPh+29cHDyxeawB1bWzmaYsDlCUWkFR4MicfcKwMXdDz//YCTSKsLCY/D1CyIiPIaY6ASiI+NISkhFWCqiXtFAm0ZHf+8A40NjLBw/wcLJecZGRuk2mjDoO2lubkUur7F4C1LTsizmaT//IPwCQygoLKawsBixsIzqqhoaG9W0tbXT0dGJXm9Ap9PToe9C326kWl5HTnYBmRm55OQWkl9QgkAoISMjC0VNLXpduyU+VKdto7K8gsryCosC8ev8ChL1ijp6uk0YjUZMJhMDAwP09fWh0+lQKBRIJOWIxRIqK6tQqZrISM8hPS2b/LxihAIJzeo2mpta0LWq0TTVMdhjpFPXSktjA/19PfT39qHT6ampUVBSLKK0RIyho5v6ukbSUrPw8vQnPS2bgrxCrA8eIiQomL6eXoydHQgFJUhFQiolZSiqKqiplNLa2MDE8AALM5NMDPTSrdPQ0dLExEAfMyNDTA0NMNjVSWdbGwat1gwEunY62g1oWswP523aDjoNJoxdvZh6BujrHaLX1MNgbw9jQ8NMjo5Z1IJfFQW9rt0MNu16ek09tLfpqJFXU1dbj8FgxGjsRt/RSbuuE6GojLzcIsok5XQZe4mMiiEpMQ1VoxpNazv6jk5M3f10m3qZnJhleHiUa1eucvXiBUYHh2hv05GVlUNkZDTRMQm4efqZ08q27ePN9z7ltT98wG/f+oSVW6046BrIqm3WWB/xR1Chwjsolt+88R6v/f49Pl27nT++9wl/ePdjtuzczwcfryIrt4jx6WNMz51k5vgJzi9d5tKVy0xPjTEy2E2ruoGZ6XHmjk2xuHiKa1cv89WXX/Dgi3tcvnSBW9eucvPqFU5MT9NnNDIzPoKhrRVTpwFpmQSJuIyFhdOcOrVIdEwCb7+3jP/9v/xX/st//Sf+229+x4q1m9m4bQ8uHgGERiZR36iju28chaKFysoG4uPTCQmJIS9PQE/PCH39IwhF5ezctZ81azcRHBJBb98QPr4BBAaFIZHKGBufpqhQQEhwBDExceTm5jM8PMrc3AlOzB3nwvklS+jA6ZMnGOrrZaDHxLGpSYZ6uxns7WZ0cMBiph4dGaK3p5vBgT5OnpjD0NGOuklFX6/JYrI+NjvN2TOnuXL5IteuXubMwjzXLl3kxpXLFhBYOrPItUsXuXbpIsdnprl0/hz3bt+yGK1/TWW6cmGJy0vnWZw/yfzcMabHxxjoMTHc38f48BD9pm4mRoY5ffIEk6MjDPb2MNBjwtRpoKVRRWZ6BumpGdjaOHDQyhZvb1+srW1ZsWIVn3zyGZ999hmrV6/l0CEbgoJC8PDwwsPDi337DrByxVocHVwsAFhQUIRWq0MslrB163aWLfuYLVu2sX+/lcVLsX+/FXv27GP/fisLRByytsPO3hlHR2fs7e054uCIp6sL/l7u+Hu54+Zkj4vDYVwcHcw9D86uODg4sW//IbZt3822LTvZvnUXh6ysLSpE4NEgwkPDSEpIJDY6hrSUVAoL8hCLBMgqy1HUVlOnkFNdXUVSSjIBQYE4H7En6Kgn8RH+ZCQEE+lnj5/DdrxtNhLttZ9k/8OEOu3Efe8aHLZ8ysE1H7Bz+R+x3WxWHzZ++Ds2fPA6+9a+x4H1H7DjkzfZ8cmbRLruJS/SHUlaMKLkACSpASgKoqkvikWWFUqLJIO2yhy0Fdl015fSoyylPCOYZH8bcsLNCT+S9KNI0o9SkuBJQYwrRXHulCZ6IUjwRJriTbs0kbayRAyVaZhqsumoSKWnNg9TTS6mmlzzeXWeJbXpV69EfW4E8sxgqnPCaa8ppSTajeqsEKoygiiKdCEn2J50f2tyQxwQxHpQkXqU6qwQanPCLCOI9aA0xh1BrAflKf405EWiESahESahLo5DI0hElR/1Nz0RTXlR1GeG0pAVRnV6IOoic2GcuigWnTgFnTiFpqJ4lPkxNBUnoZNk0SrMoFNWyGhrFRpJNmXJocizY+lrUSDOiKO6KIMmST6K4lSUwkzqCpOpyo5FLytAXZKMqiCWlpJ4NIJEWgpj0JbEY5Sm0yXLtqgMhvIMeqrz0AgSqckIpio1gKbCGItPoiE3grrsMKpSA6hI8qMi2R9xqh85UUeoKYqisSyJ6sJoqgujKU0JIDvKndQQJ4pTjlKUHEBSsBOJIc5E+tpQVZLIuRMD3L65yLMXj7h8dZFSYQ56fTMajZJqmYRj02M8++ERvHwCz3+Cp9+xdHKCanEulaWZlOXGIEkNoDLVH3laALIUX0QxrhSE2lIYao8oxhVRnAd5oY4URLkhyQylpTIXdUUewqwopPnx1JVlEexuhSg7CkleLOKcGITZ0fR1NHB6rh+tqoKzJydYmJvkyQ/f8ujrhzz+/gd++uEJX9z7iu/+8g3ff/MXvv/mL/z46Fsef/8dj7//ju+/ecjXD+5x6/olvrh7k7OnT3Dz2kWe/vyIybF+zi0ep1ych7ggkdKMcCry4lCVZdEoyMSgECFICaMoNfQ/BIiXL59b5n9UJF5ifoB/9vwlT5/9m0pw78G3nFu6TW5BJXrDNNn59Rw7eZ9fXoCyaRIf/1xk1f3IakY4eeoX6hvP4HtUSkJyC9LKSTJz9Dx5BlLZMKqm49SpZhmfuo+0speUdAXJ6TVUVHbzzSP44sFz/vIN/PzLK6iw3MYzfn7yw/8MERaQePJ3iPj/a4RCMVlZOZa23pTkDLRtHbRq9NTVN9HQqKVcVkd4VDI2dm7sOeDIyrU7+OiTjWzZYc2WbYf4ePlGli/bxOZNB3B3C+bgwSPs3mWHlZUzBw8eYf9+ezw8AvH3j8DdPQAHB3ccHDyJjEzGxz8cK2tnDto4cdjBDWdXH/wDI7A6eBhfvyDLilNIcARhoVFkZuRSJq6gXqHCoO9kqHeQ6bEp5maPMzM1y/DgCF2d3ajVLZZVoOrqWkoFIksjdWpaBgkpqeTk5iMoEb6KoWxE06Kls8NIX08/PaYBOg0muoy96NuNSKRVpKRmkZ6RS25eMVnZBWRk5pGdnYuyvgFNSyslRcVIyyQYDZ0Y9B3otG0WBeLX3ojODoPF4Nvf20dnZydDQ0MMDw/T0dGBUqmkvr6e+noltbV1tLW1o9PpiY6Kp7amgabGVlTKZtp1RrStbRjbtfQatEyNDmIy6DDoNExNjjM0NIJGq6dKrqCuvglxWSUabQdNjRoyM/Lw8wlAUCJGIiln9+7dJCQksLCwgLGzg/i4GAryc2lUNWDq1GPUtzHY08XJ2SmWFudZmJtmsMeIrqWRscE+JoYHGBvso7/bvNZk6ujA1Gkwrwo1t9CkaqRF3YzR0MVA3yD9/YP09PTR093LUF8vJ2YmWZw/ydz0FOPDQ+bVnf4BizndoO+gu7uH0dFxurt7qKtrQN2kYWx0ioVTZ0lMzSA+IRVnN09e/90f+OPb7xEQGMZ7H33MR8s+Izw6juycQkrFUgydPQyMjNPXP0KHoZva6hq0rRqmJ2fo7x8kKiqG99//kHfe/ZDfv/kWv/vDO/zm92/x+z9/yNpt+1mzdR/L12xl5yFnDth5YO3oRUfPGF0DU0QlZhMSkYyVzRE+XrGRzTv2ERqVgJd/CJl5RXT3DzNz4hTDE9OIJDJSM7Po6++mpVlJYUEOjU31tLSoMRg7GRsb4/Tp05w/f57+/n5uXLvOyWNztLe0YNBquXBqnpnxEUYHeqmRVaKqU3Dl0mVu3LhFu95IelY+h2ydOezoib2rL0GRiew+6MABG0cy80pYOHuJ+TMXGR+fQ6FQ4+8fxpYte7B3cKFWoaK8oprRsWn6+ofJyy8mIDCU8IgYnJxdSEpOJSo6lh07d2NjbY+P91FEojJUqiaWli5y9+59rly6zOKp0+Yo3alpjs9MM9hrBsbZyQkmhgcYHx5A26xmfGyEM4unWDy9wMT4KHPHZjizeIp2nblsr03bSl+viYX5E3x++yZfPrjP57dvmnsjXkW3XrmwZIlyvXD2DDevXuHzG9e5eO4s506f4tqlizy4e8eS5jQzMc7i/Mm/8ULMTU8xNTbK5OiIxQsxPjzEyEA/Az0mTp88wdz0FA21NZQU5JOUkEhURCyODi64HPHAw8OLLVu2sXz5cnbt2oW7uyteXl4UFBRQWVlJWFgEaWkZWB+yY/myFezcsdeSwFZdXUtnZxdZWTmsWrXG0lq9fv1Gtm3bwd69+zlw4CBWVoewtrbF2trWbKa2tuOwnRP29o7Y2triYHsYN2cnfNxd8PVwxdvtCJ4uTni4HMHdzQV3Vw+cnV2wtrFn776D2FrbY7XfGptDtni4eRJ4NIiwkHALPOTl5FKQl4+gtJgysRBJmYiKcgkN9TW0tWkoEYnxCwzCw8MNfz9PEmKCyUgKISsxgBCPA2RFuhHtZcVR2814W63DdedKbNZ9iNXK9zi09kOs1n3A/nXvs/XjN9m87A2sNnyI3fbPsN/2CS57VhPiuIPUAHuKYr0RpwRSVxiDsbaA4RYJg2oxY22VlkSmEU05Qy0SWiRplCb4kB5kT16kK0WxnhTFepITfoT0IHsyQxzJj3KjJM6D8lQf2qWJ6CQJGKvSMNVk0lYWj748BZ0kCWNVFoPKYvrrC+mrL2KkpQJTXSntVQUYFEImu1uY6tUhywpHEOtBZVoAwjhP8kIdKYl2ozTGHVG8F9JkP8pT/JEk+SKM86Qk2s2iXvwKF/X5kWhFyZiq8+iqykErSkYnTjH3LOREoBelYChLoynPDBVtpYloBAk0F0fTUhKHushsbm4piaddkkGrIBmdJIuSKC9ahRnMdTTQUVWMVppHp1xAeWokipIMyrPjqRdkUVeaSX1pOs3SPNSiLAzVpXRWm9uq6/PM/RCtgmT0kjTaRMmoi2JpL0u1dFm0l6Wil6RRkxFMaaQrpZGuFrO1Kj8KVX4UtZkhSBN8KIvzMq97ZYWSFuJAYbwXorQARBmBSLJDKEzwpSDeh9K0YEpSg0gIdCA3wQ9RdhRxgU6Ee9vQUifg1o2z/Pj4IZcun6GuXsbkxDBXryxx5eJZvrx/m8fffsmLx4/49v5N+OURSyfHEBckIhOmUZwWTKMg0bJypcqPpDo9kLI4d4TRbkjivZAm+ZAeaEtGsBOpQc7kxx9FkheHICuGqtJ0hOkR5MT4UZgYSEq4O4UpwRSmhZCfFoq0NJWjHrYoq8V8fmMJXj7l8fff8fVXD/nyi6/44t4Dfnz0HU8f/8Sznx/z+PvvLCDx/TcP+er+Hb55eJ/bNy5zaWmRhw/u8PDBbW5cPY/J2EZRXjLFWdGU5caikRdzvE/LZLuKHpWMkqQwCpL+CiIsx18/bZtXf56/eMIvz57wkheWt//y9Dk/P3lqUR6ePIOnzyG/oJbRsat0dp5HUjbIibmfmTv+MxLpKI+fQkRsGTMnb9OsH0Sl6+HCra85ffULTCPzTC/cYPHSXxicuEpSZi11TVPUqaapqpsgIKQM/yARPf23ySlox9kli4XTj5FWjDA1dY/+oVM8A56+fMEPT77n+V9d60v4n0Hpxf9433+HiP/PpqxMSkxMHDk5eURGRpORnkN/3zC6diOKukZq6tRk55Vi7+TFmvU7WLVuJ8s/28Tb76/iw2XreeP3H/DOO5/x2adb2LLlAEeO+OPvH4GvbwQuLn5s327F7t2HsLf3wM3ND3d3fzw8/fDxCSYiIoFDti54+YYSEByF9eEj7D1wGBs7Fw4esiM0LJq4+BTS0nNIS80iIz2H0hIxlRXVqBrUGA0mBnsGmB6bYuHkKRZPnWF2+hi9pj40mjYaG9VkZmZTViZFJJaQk5tPXn4hhUUlZOXlk5WdS5lITEWZhNpqBZoWLV2d3fR099JjGqC3Z9CiQqSl55CYlE5xiRiRuILcAiHZOYU0NKgsgKCoqaW2uoYmVSM6bRv9vX20NrfQptGirG+gRl5Nc5OajnY9XZ1GBvr6MRqNDAwMMDAwgE5nLp9raGhAo2mjoxcDByEAACAASURBVKOTvr4B6uuVhIdFIxJKLZ/mdxn76Daa6DV2MDrQzYmZCfpNRvp6TZw4cYKBwVFUai01tUqMpgFaWw10GEzU1TchEpaTk5WPWFROaamQsLAwpFIpJpOJ9jYd6WkpFBXmY+o2voq9PGbOZl5c4PSJWWYnRhju66avy8CAychQn4mh3m56OvV0tbfT1d6OQddGu6aVpoZ61MoGdK0aTN1Ghvv7GOztoa/bRG+XkbGBAeamxjl5bJbZyYm/gYheUw+jwyP09fTS1zfA6Og4/f2DtLZqaVS1oNHq0Xf2IJEp2LhtD+8vX8nbH3zCa7/7I//tN7/D/ogn1vYu+AdHYn/Ek70H7QgIjaa0TIZaa6C7dwhfX3+Sk1NpadHQ2qqltFSIra0dYeHRyKvrkFRUExWbREhkPHWNGpo0HUQnpOHqE8wR96Ms+2QN+6zs8A+MIC2zgK6eYUQSOf6BETi5+ZCVX8rE7DwSWQ1FQgnH5hfpHhrlgI09to5HyMhIQ1YlRSQuobpWjlhSRlOrhqGxcY6dnGdsapYOg5ELFy6h17WjVNQy3NvLnauXuXb+LGeOH2NqdIieTj1z01OcP3uO+YUzDI9NU6VoRN7QSmpOCbbOXti5+BAZl8LMiUXOXbpBz+A4ycnZODi4s3nzbt544232H7Ahv6CUkNAohkcmGR6ZwPmIO+vWbyY+IYX6BhWtmjY6DEa6unvw9QmgtETM2NgEg4PDnD17nosXL1tKACfHJ8xdHZMTTI6OMD0+xonZGeamxpkeH0HX2sLkxBjXr13h6pVLHJ+b5dzZRa5dvczkxBiTE2P0mLroMXVx8sScOZHpqwd8cf8udz6/xc2rVyweh18jWy+dP2dRIh5+cZ+rFy9w4ewZrl26aDZyj48xNTbKmYV5psfHGBnotzRpX7t0kXOnT1mUCVOnwWzg7+3h1Inj9Bg7yUxNITYygoS4eA7bOGB1wJZDBw+zZcs2PvjgI/bs2UNmZjo1NXJycrJQqxuZmJjg2LFjzJ9cJD0tm9WrNrB82QoqK6pRq1tobm6lsrIKP7+jbN++k71791uUiAMHDnLokA22tnav1pbM60sODk4ctnPCwdEFBwcnbG1tsbex5YiDPR5HHPF0McOEt9sRPF1d8HB3xcPNExcXN+wdjpi9FIedsLW2x9HeCX/fo0RHxpAQl0hSQiIpSckUFxZRXFhEmVhITXUVitpqquUyGupr0Om0VMir8fT3x93TAy9PV2KjgklLCEGUn0B8kDNZkR6EHNmF845PsNv8IbbrP8Bq1dtYrXqXwxs/Zt/qd7Hb/hm2Wz9h/7r3sd68HMddq/C12UKMlzUBh7cQ5baPJD9b0oMcKY71pCo7jPqiWOoKY1CWJqCX59LXKMTUUEKPspThVinNZakk+VmT7G9DZogjuREu5Ea4kBXqRHaYM3mRrhTHuiPLDMBUX0iXIp+ZbiWLYx2cGmnn6qkJPr9wkhtn5/j2i9t888Vtvr57gy9vX+Pzq0sYFCIM1YXIs/9tFelXEChL9KEk2g15ZjAF4c4UR7la1AZRvBflKf7U5oShKopBW5aCQZZFR2Um6tJ4mkviMVRk0lOTj1GWjaE8A43AHO3aLkymXZhMa1Ec2pKEV0pAFi0lMejEyejEya8iWOMxyszJSjX/D3vvFdf2naf7kzJlz+xr98zZnZ2TOTObZCbZ9DaTSXPiFDtxt7ExvffeO0hIQggQIECIKoQAia5K7x1MB2NccME1vTvVLX7/L+QwO/8951ztnqu5+Lyki5+k10830vv7fJ7nEUdTI42jXBBJY76AkeYq2tUF1OUK6NIUo8kV0lCShbFSga5IgqEyj3ZtMc1KKd21SiyVubSWZKKRJVKWHoZaHI1enkKtLIGytL+kL/3YF1EtCtss1CtJ8qVGEkGtNGrTF1ElDKEwzpOCO76QwtQAlKJQ1Llxth6IOHfUefFU5sRTLAonJdQJRUY4iSGOiON9EMf7kRTqQn5GJF+8f4qP3t/g+o1v+PiT95ibn+LdKxeAG/xw41s+/eAK3PgGbn/Hza8+4odvP+Tk0ggF0jjEKYGosqLRK1JoyI2nSZ68GUNbLQqlKN4LeZQrxcm+ZEW5UpweRnZiIEWZcTRU5jE22I0oPpishGAqs1MoSIsgOykIbWEGWqUYcUIAoqRgxCnhlBZmcm59hVvXv4LbN4EfuHn9Brdu3OTbq1/yw/Vr3L5xne+//opvr37Jd19d5fOPP+DiudNcOn+aKxfPcun8aSbHBhGkxqEszKGkKBerUU+TphijVklvs5q18W7me0yMGupQ52ZQJE3+/0HEfwQIuHkHHn7gB25z49ZNvr92g5u3bPBw/QfbVaVlzXz2OSgUncTF1OLhWkhGRhcy2SApaQaOnbCZpj/4BL6+Ad/fhg+/gq9+sFmdv7wBX92Er2/B59/B97fg21u2x/Hprzh+Gqbnv+Hzr6G0apT+4cuERqpQlY8THK7E3LFA7/AcyydPc+32bW5i+7y/ZqQf/hoi/i8g8TeI+E+c9NQ0/H39yM9XUFJSSn29nonxIzQ1G6lS11JVVY9QKGP/QTee/dOrPPn0Kzz1zBYeeezP/P6hZ3nmmS28+OKbbN9uj7t7INHRqYhEOcTEpOHs7M2LL77OAXtHfH1DiY1LRiSWkSWTk5iUjqubN2GRCSSlSYmOF2B/2NO20hQUiYd3EP5BkQQFR5AukJAnL0JZXI66SkuNpp4GfQvdnX30dvQxNTrN6spxVleOMzE2jdnYTn29Ho1GS25uHjJZDtk5coqVKoqKS0gXZJAiSEdVVopGXU1psZJKVQXGZoPNrGrtxGrpordnEHVVLZmSHMLC4oiJSUGSlU9WTiHygjK02iZaWtqo09ZSX1tHu8VKZ3sHLU3N6OrqqanW0NzYRGd7BxaTmQadftMk3NTQaNvr7++np6eHjo4OTCYTOp0OjUZDQ0MT7e2dGI1m0tOFhIVGEeAfgrpKS2/PIN1dA4yNjDM1NszK/BTrayvMTI4xOzvLytFjGC1dlFTUkCqQkp2vJL+wgua2dhSFKnLlhahKKijILyY5OZWk5FQ6OrvpG7CtVNXX19PW1sbIyBAd7RaGBvuZOTLB/JFJJkeHGOrrtgFLpxVzWyvtVpvyYDG00dbUSGtjA816HQ11tbTodBia9HRbLIwO9jE5MsjE8AATwwMcGR9hcWbK1ho9Nszs5JjtlHp4iLGhYSZHx+jp6qa/t4+hoRFGR8cZGZ3EbOkkv6CY0IhYDhx247Xte/nVbx/iXx9+igceeYbfP/Yc//rwUzh5BhKbIsY7KIrtexx4+Mnn+V+/f5xnXtjKYXd/0sXZVFbVUFffiNHUTkuric6uPpt/JjAMZXEZlVU1tLaZaW0z090zwOjYFKNjU0xOzdI/MEJlhQapJJs8eSF58kL0Da20tJppaTUjyswhMiaR6fllElJF7HVwRaWuQ1ao4rmXtuIREIyTizN5BXKqa9S0GA2oKirR1DfQYrJisHaSmZNPRqaMel0DpaWlNOnq6bFaGevrYWVmmjPHVrh0+iSDPZ1YjQb6enrRN7SgKq9GWa4hSShDWVmHsrKORmMXjW1WWs1dVKhraWo14+DgztNPv8BrW7fx0stbKSouo7tnkMIiFfMLK6wdX0eSmU1KajrW9k7mF5Zo7+hiYHCYY2snMBqstLWamZiYYmhohJmZObq6euhs72B+do6piUlmpo/8lb9gZWGeE0eXOLo4x/GjK5vFcpMTY4yODHFsdYVzZ09zdGWJ7q4Oenu6mBgfZXlpgZXlRRYX5v7ii7hymcvnNzhz8gQnVo9yau3YJgysH1/j6mefbka/rh9f4/jRFVYW5jm2vMTpE8dZnJ3hyMQ4ayvLvHvxAufPnGZ5fo7x4SF6OtoxtjQzNz3F5OgILQ16ZBIxUWGhhAcH4ehwGPt9h3l1y5u8+MIW/vSnP/P88y/g7u5OXl4u5eWllJaWIJfnUF5ezsrKCiPDE6SmCO+85lUKFSU0N7dSVlZBeHgku3fvZffuvTg5ubB16xs4O7ty4MBB9u7dz4EDB7G3P8SBAwdxcHDE3d0TN3dvPL388PDwwtnZGZfDjrg7O9nUBxdbX4S7k607wtXFCRcnVxwdnTl4yIkD9odxc/HExckdT3cvwkMjSE1OQ5whQSISIxGJyZfnkZudQ6EinxqNmsYGHbr6WvQ6Lc3NjVRoavEOCMbVzQNnFweC/D2ICvEgWxhFQrAT0T77iPLYSejhN/Hd+zLu25/H+Y1ncbjTF3Hg1adw2fEiDm/9kd0vP4b968/gsuNF/A5sJcp9N+FO24j1sK1DSSJcyU/0QSUMoUISQWVmJAXJftQXJNOpldNRk0tPfQGzXXVMttejKxbTpimkp0XDkFnH4ngva/MTHJsd49LZk1w6e5wPLp7mk3fPcfboFBur0xyb7GKqU8d0dyN9+mJaVRl0aeU0FSTSmJ/A/KCJI/0mipO8MZakUykKpVoWRV1ePC0l6TQr0ygRBJKX4EllZjh5CZ4UpviiEgZRIQmjWhaFXpGEuVJCT52c9spM+mrldFXLaMi3dVLUZtkUCUupCGNxOtZSEabCNOozo6jJCKMxOw6jIhVTYSq67BjUGUE0ymMxFCVTK41Elx1LW5EAXU4CrUUZVGZEohbH0lYsxVQmx1iai0GVQ6tSRpdWiaFSjiY7FWV6JO3VCkZa1OgKMqjPF9JeraC9WkGzUkqlJBaVIIJKSazteWoINZnRtBXa1Il6WQzlaYFUCoI3weHHFu+G3Hga5QloxOGUJPmiSvajUhiCKMyRksxwahRJZCV4IkvwQZOfjCIjnIxoD+RpwRg0cooyY5GlBJMS6U5csCOZyYGcWh6FH77j5o3v+OzTD/ni84/58tNPuPrZx3x39TN+uPYNt7+/ysbJRXrMekwNZawc6abHXEVqlAvKTFsDem1WLE35abZiwYwIFLEe5ES4khftgVoSiTzBl7zkEBICHCnJTmG818Dy3CTKHCF1xVLifA4R6b4PeWoYmXH+iOP9KZLGkyeJQ1OaQ2OtivNnVvn0o8t8+9Vn/HDrGp9//ik3rn/P9W+/4eb333Htm6/5+ovP+e4rmzLxzZef8eG7lzh9cpWz62usLs8xPzNBp7WVXFkG504f48zJJUa62ug31KEvycWsKcGqKWPc0shAaz0dTer/gwfiJrfvzL9XIG7dwYofDc43b8P3N+HbmyDMqCE2TktjwwaG1g8xGT9EXb3K8uotvrpmS1766As4dxE09etIs+fw9TezY3cFz70o5clnBDz3vIQXt8jYf6gaB6ca0kTjVNee58QZG1B8ec0GGicuXOPjr0DXNoowqw5ZQSsnz15HlteMOLuOZuMYN7GlPNnCo/7dvf14vz9uZ/1NifivH5k0i8T4BJRKFTU1tdTV6dDpGsjJLUCWnU9CgoCAgAh27Hbgiadf5PcPPcuTT7/CS6+8w5bXdmFv78a2bfvYt8+Z9HQpWVkFiMW5eHsH8/Y7ezjk4EJkVDyJSelIMrMpLatCW6tHWVJOQHAEMfFpBIbG4eETyv5D7nh4B+Ho4o2jizdOrj5ERsUjy86nolxDXW0jjQ22U2i9rhmrpQtLm5WxwXGWFo4yP7vEQN8wLU0GysoqyMsrQC7Pp7CwmLx8BbnyfAoUtkhXZVkpTS221mituhpNRTXGZgNdHd0YWo3UavXUaOrJkspJTrJ9Bx4eAbh52iY+SYRWaztB/DHt50dg6OvppcPaTkFePurKKkwG42YDs7HNQINOT5221mbI7urCaDTS2tq6+ajX62lsbMZstlJbW094eCQx0Qm4OHugKqmgv2+Yzo4+jkzZFIKN9eNcPn+W1aPLLC2t0Ds4Qro4G3efIHbtc+K1N3eza58TpZX15ClKEYlllCgrUBQoiYqOx93Di57efgaHRmhoaKCmpoaBgQG6u7tpa23G0GZTESbGh5m/k6rTYTbQ1KinvraO1uYWWzt3o35TeWjW62htbMDc2kS7sZX+rnamRgeZnx5ncWqc5SOTHJufYWVmionhAYZ6u+6suAwy2GtLHxodHGJoYNBWJDc0Ql/fAMMjEwwMjlKl1hIdl8wLr73N7594nn/67cP8y/2PcsDFl/sffY5/uf9RIpNEpGcpcA+I5LV3DvDQUy/w24ef5pe/+QP/8OsHeH7LNtKEmcjzCtHU1NPcYmRgcBR5XiH+fsFIpTJKS8vp6urBYDBRW6OlubGJnq5upienGB4cIkssIUeaRafFSoe1E5WylBpNPUembWpQnb6F+ZU1xLJ8tu22JyQ2CZWmHmG2goDwWBJSUlEoiylXVzE+M8Ps0lFGZ+bRNDSTKsli28797NhrT1hULOrqGjrbO2xRu7Uapob6WZ4e49TyHNYWG7z1dvegrq6lpEyNtXuQ+dXTVNW14OYbyjMvbGW/gyv7DrkgluYyeWSBqqp63N392bvvEDt27qO2rpHJqTmGRyY4c/YC4xNHaDNYaO/oYmp6huWVVdaOn2Rp+SjW9k7GRqfo7xtmcnKazs5uZmfnmZiYYqCvn+HBIVZXjrK6cpTp8THmpqdYnp9jbWWZ9y+d571L5/ngymV6ujuxWmxpVXOzRzi/cZb1UyeYn5uhpbmRjnbLpsn61MnjHF1Z4ujKEuunTmyqC6tLi5tgcPHcWS5tnOP8mdNcPr/BpY1zXDh7ho3T65xbP8XZUyc5feI4J4+tcnRxgYWZIxxbXuLU2jEWZ2cYHx5isLeHDrOJ6fExFmdn6LSYKS9RkhATjbuzEy6HHdjx9ju4Onny2qtvsX3bLhwdndm7dz8uLi7k5eXS3m5hcnKc2toaFAoFk5OT1Gr1BAWGse2t3ezauR9FgRKtto7U1HQOHnTg7bd38M47Ozl40IG9e/fj4OC46YX4ER7s7Q9x+LATXl4+uHv44O0TgLe3L25ubrg5OePu7ISH82HcnRzwcD5sGxdn3FydcXG6o1ocdGTf/kN4e/rh7uqFu6sH/r4BxEbHIUgTIpVkIpNmUZCXT44sG3luNmWlJdTXaWlq1NPUWE9Dg478YhWegcHYH3bk0CF73F0OEuh1mPQ4fwTRXoR77CLB/wAJ3nvx2fMSDq8+icOrT+Ly5p9w3fZnDm59Boe3/siulx7l7ecfwvmdFwhyfJsQx+2EOG7Hf/8WQg+/iSDEiTJpPNr8VDr0pQxb6hnvbOTYzBDn1ua5eHKJzz64xOcfXubT9y/y0ZUNzhydZXVmlMleI+NdLcwMmBky1mDVFtJakUOZKAyDKpVerZi24kRaixLQ5UaSE3mIjIA9pHq/Q3aEA7LwQ8jCD1OREcKVcyforC+mKNGLKkkoJan+1OTE0FKSjqUqE2O5iCppBIUpvlRmhqMrSKRVJcCqltJenYWpQkyrSkCrSoChLIOWolTMZSI6qqS0KdPRSqOoygilThZDa2EqTXmJWEtFGBWpVKYGoozzolYcQYs8kaacOLSZYZSl+lKS5IUy0ZP8aFdKknyoz46ntTCdsvQwemsKUIvjKUkJZ6JNS2d1EYrEUFqVMhqLJFTLkilICkEa6U1dnoAubTFNxZlY1QV0aYsZaCint15Fs1KKOiuJKmki1bJkNLJEqjJs0a/laYEUJ3hTmuK/CRDazEhKknwpTwukRhJBXVY01aIwylIDqBQEo5VFoy9MpTw7GoUwCGGkE1nx3uQm+5MQeIi0cBdyU4NorpRRmpNETloohdJYCiTRSFOCqK3I4+TqEle//Jyvv/qSWzev89Xnn3Htm6tw6zq3r3/NQKeBnIxEvA7v5MA7f0ZdIqTHXEFy5CEKMgIoF0Wiz02mrSgDXU4SihgfRAEHyYlwpUIYQXVWHPIEfzJj/IjyOkhDZQFnjs2wfnyFfksjZ+fHGG7Vos0TUSZNpCQzHmlSEOXyVFR5qWjLsjm2OAI3vuTat5/yzdWPgRt8/c0X/JhTeuO7b/n6i8/54pOP+eKTj+/4Iz7j26ufszA7SWVZMVXlSjbOnOCLT99jZXGa+ZkxGusradKoaFErKcpIRpufhb4ol4HmOkbNTfQZdP8biPhRffiLAnELuHHbtrL0I0Csrl1AU2fk6vc2w7RY2oC8oJf09HZa265w7Tpc/cYGGR097+MbUMHTfwrnp39nzz0/ccHOzhc7u2DuujuKu+6Owu6uyDvPI7Cz8+dnPwvHzs4Tu7ud+fkvXPjN/b44uClpMJzm02/g29tw9QaU1/XTZF1A2zxLdIIaaa6VwpJedE3jfP3dX6BnU3D4D/6Pv0HEf/kI0wUI0tI3Jy1NQGRkND7eAQQFhuPo6Im9vQvb3jnAM3/cwr89+jx/fnEbO3Y5snO3E6+/vos33tjJ4cMeZIiyiIlNIjomEU8vfw45OOPnH0xsXBJ+/sEEBAYTF59IplRGiaoMgVhKaEQ8Tm7+HHbxZdc+J/bZu/LW2/vx8A7C2y8UkSiHoqIKKiprqNbUb3oC6mobaGs106JvZah3mPnZJeZmFhkfnaK7s4/q6hokEilpaQIUiiJy5fkIhCIKChU0NDXSYjTQ1NKMqbWNFl0DtdUaaqrU1NbUoa6sRiTMxM83iNCQKMLCY3B19eWtt3azZesOtu+wx8svHKE4h5KSUqqr1FSUlaPV1FBbo6WtpZWerm6KC4uoKCtHV1dPS1MzJoORzvaOzbQhY5sBs9mMyWTCYDBgNBppb2+no6MDg8GETtdAamo6np7e+PoEEhwUTomynHZrN0ZDOxNjkxxbXuDcqTXevbjB6dOnOLZ2An1zGwcOu/HI0y/wzAtv8PCTL/DAI88hkRWiqW1CUaiiIF+JLEuOs4sHu/bZ09DSSlWNlvyCQkTiTKqq1ega9PT09GAyGTb/EC3MzzI40EdLs5662hqqKiqpr6+noaEBrdbW6aCrq6fDbGKor5eh3i76Oi0Md3cwNzHE2uIRTizOcHRmgqWpUWZGh5gZHWJ8qN+W2GOx0GU2026yGbPHRkYZGRqlp6cPq7WD7p4BBofGsHT0UqNroabJgotfBAFRKaRKFUgVFex38eOwVwil2hYM3aMoKup5+4Arv37wCf78+i6e+PPr/MsDj+MVHEOuQoVQLKNAoaREVUFObgGKwhIKC4uxWNppazFQpiolPjaOMmUxq0uLXD6/wbn1U6wuLNBQraGhWsPU4BDn19cZGRi0rcN199JmsNA7MEr3wAgFygr2HHLhrT2HEGYrqNQZeGuPPTv37yckIpyktHSajRb6x6foGz+CWF7I6zv3se+wB55+IcQnpdPR2UtTQyPGlmbaja2M9XUzPdTL6uwk/e1muixGhgeHGBgcZWh0ioHRaYIiE7F39uWNHQe474FH+fVvf88DDz+BJEvO2fNXmJldolpTT0pqBukCCarSKup1zVjbu2kzWGhobKVEVUF7Rxdnz51nYmqSzu4uRsZGmZtfpKuzj7HRKZaXj2KxtDM1dYSjR48xNzPLYP8AC3dCD4b6ejdXmZbmZnnv4gbvXtxgbWUZs8nAQH8vkxNjTE9NsHp0manJcfr7ejAaWunssDIxPsrJE2tcuXyRK5cvcub0KY6t2lSF5fk5VhbmN1eZNk6vc/n8Bu9fvsTZUyc5t36Ky+dtnRI/qhI/Fsz9+NofV6FmpyaZm55iaW6WmckJVpcWGRsapKXBBshiQTr2e/fgcGA/fj6+2O87zO5dBwgNsfkdPDy8cHJyQqVScmxtmeWVedbXT7K0tMS5c+cYGhwjKjKO7dv2sPW1bSQlplFcXEJgYDCvv/4mb765jddee5133tmJi4sbjo7O7N9vj4ODI4GBwYSFReDt7YurqzteXj64uHri4emLt7cv7u7uuDu74OHijIfzYdwcD+Hj7oKvhyu+nh54erjh4uTKoUOH2bvvILt278fLwxd3Vy/cXGxqREhQKInxSWQIhEhEYnJk2bbJzqIgX05lRRl6XR16nRaNRk12fiGhsQkccnLGycURR8d9+HoeIjbElZy0UCI8dxPvt59otx24bn+Od565nx3PPoDLm38i0mUPcX6OpEV4oZAkocrNoLo4m25jA2N9Vsb72jm/vsaF02tcPHOCy+dOsTozwvLUIGNdLYy2NzDV08qYtZahtipGTdX06QtpUgooE0dSk5tImTiSorRgitPDqMqKRytPQS1LQCkIR5HshzT8IEVJLuRE2VOc7EppmjdZYQfICjuALNweZbIXOZGHUcR70NdUxpVzJ6nNiUUtDqU8I4jCRG/q8uIxloswVYhpKxWizoqkKNUPlTCIKmkEekUSpgoxHRoZlqpMTBViLFWZdGhkGEoEGEoEWMrFdKpt5u3NeNfceJrzkzApBRgVqdSKI6hICaAmI4ymnHha8xJpKUhAlxNBaYoPeVFOyCOdyY92pUIQilGZYYt1zYylRpqENisZfb4IgyoHXZ4YRWI4OTE+ZEV6khfvT06MDypBBLr8dPQKEQMN5bSqZHTWFNHbUI5FU0h9oZiq7BSqc9PQF2RQIbA1dOdFuVKS5PuX+NY7QFGS5Etpij9VwhA04nDUGaF/ab+WRTNurEBfkkGhMBRJjAeyJF/EsR4IIt2oLxEx3lXP8ZkuJrobKJTEIIj1JjboMBlxfqjyM2hrrOfyxUt88sGH3Lp2nZvffgu3b/LRpQt0GBoRJUWTFheMMCEQH5e3CXDdhjDeBWGcE2WyCGpzk6jLSkKbmUC1OJrS1BCKEvwpSQ6iQhhBuSgaeVIwKmkCSmkS82NdnDk2w8zkCKaGapYGOrm0NMG4SUdVTjodOhWlOclUF2ZQrhBg0Km4cHqBoW4DRQVSWhq1/HDre76/9jVfff05/HBrM5Hpy08/4cqF8xw/usLxo0ucP3OK46uL1KjLMLTouXzhDEvzk1zcOElbcx1VpYWocjNpLC9CW5DLQHM95qpSdEVyNPlSyuVifjRP37hxjVu3/hKB+u8BU2vlegAAIABJREFU4tvrN2y+h1u29aUvvoJiVQPrG1f57KpNZVBVtbN+8Xuu3el9WFq9TXyKlf/5mwB+8Qt/7Oz8sLML49674vjJT5L5+U9S+OlP0rj3njTuuSf9zgg35967hdx7Txo//WkKdnZh2NkFcs9P/bG7y4V//nUIIeF9TMzCN7fh4qdg6d9g+QRkyvrQN55Emm2hpKyL2vqeTcP1jZs/cO3ad9iiXr+9M/97OeJvEPGfOE89+Rzbt+3k9a3beHv7LvbuO8hrW7fxwouv8vLLb3LggDPv7DrEa2/s4qlntvD7h57liade5ulnX+VfH3yc+35zP2+8vp0A/xCSEtNwOORMWGgUKclC0gUSAgLDiIiMw8nZHWcXD7x9AoiIjEZZUoqyrBJhZu6mErFzryP2Dh64eQYgzVaQnCZBIMhCmiUnU5pLTm4B5WVqNNV1aGt0NDcZ0Nc30d87xNzsEkuLq6wsrzE/t0ybwYIsOw+BUEJKajpJyalk58jRarXU1tZSVV2JTqdDV6enubGF6ioNOdn5ZMvyyJLl4eUdwOOP/5E9+x1xdvNl555DPPf8a2zZugMnVz+CQuMIj0okKjIOuTyfmppajG0mylTl5OXmU6etR5FfgLHNsBn9ami2RYp2mE0YW5qxWkz09fUxPDxMf38vVquZ7q4OhgZt0a8KRRFbXn2DLa++yUsvbyUyMpH8AiV6XQsN9S0M9w0xMzHK2vI87168wPvvv8+7732EwdrDnkNuPPTUC/zLvz7Gg489z8/+8Te4+YZTVqUjT1FKTEwKHp5+vLVtB2Hh0fT1D1JRqcZoNlFWUU5xcTFdXR309/faIMJqZnRkiJHhQQxtLbYTyYZGylSl1NTUoKurp7pKTVVFJY36Bob7+1iam2Vlfoap0UHGh/pYmZni3PFVzq4dZeXIOFODPcyODXPi6CLHVxYZG+yjy2ymt7OD7nYrbU2NdFjbabd00N7eSUdHF9b2TgxGq83832ahWtdGo7mXkuoGKupa0Ru7Ka7S4RUYTW1LOy3tA3QNH8E3NIH7/vAU2/e78fQr7/DL3z2BVFFBujibQ06uBAWHIs3KJik5FWt7J0eOzLK0tMSxY7Y/xE2NekzGNo5MjDIxMsji7DTnT5/k6Pw8VzY2uHjmDOvH1+jq6GRyfIr5uWVOnDzDh598ydrJs8wurVKl1eHhG8i+Qy4IpHLsHV15Y/vbqDXVjExMcmR+AWN7F63mDsQyOdt37WPnvoMEhkQSG5dEbW090ZFR6LQ1LM1OM97fw9LUKO9vrLNx4hjjQ7ayw7HRKdq7+gmJjMfVM4iAkFii4wUER8Txb489y1tv76aouIy14+usHVtnaXkNo6GdgcExChUqcnIV6HXNFCvLaGxopUqtxWAwMTo2QV2djo6uToaHR22lcpPTDA2NcOTILGazmZ6ePiwWC6PDI2ycPUd3ZxcDff0YW5oZ6One9LysrSyysjDL2Ogw7VYzszPT9Pf1UKNRo6uvpb5OS2tLE02Nenq6O5mdmWZleZFjqyucPLHGubOnuXhhg4WZI5sFc+vH1zb7HS6eO8tH773Le5cucvn8Bh++e4WvPv+MTz/8gPXjayzOzrA0N7upXly5cJ7zZ06ztrK8qWacPnGcgZ5upsZGGejpxtDchEQowNPVhYiQYNJT0wgPiyYpMY2y0ipUqjJ8fHzYvXs3oaHB5OTIsFhMbGycZW5ujtraespKq9iz255XXn6T17duJzQkErVaQ2xsPNu2vc3evfvZv98eZ2dXoqJi8PMLwMvLh/DwSDIzs5DJcoiJicPb2wYObq5eeHn74+8fiI+Pn61p2ssTX08Pmw/C1dYb4e3uhpuLDSB2797Ltu07eeP17Xi6++Dl4Y2Ply/+vgGEh0aQGJ9EemoawnQBGQIhMmkW8txs8vNy75iqNdRo1JSUlKCq1CDOzcfbPwBffx8cDx/Ay+0AgvhQ2urLMerKaW+sZLLPzMxwN6NdJtaWZjl1dIFzJ1Y5ubrI3Fg/CxODWBurqSuVU6vKRSmORSmKRp4cTIL3XtICDyEOdyEjxIEUv32IQg9TkOSLNMqV5hIhhnIJTUoB3XoFVm0eldlxVGTFo8yIRBbniyjCndzEAEpFUZSKoihKC6Ug2Y/cGCcUSc5kBO8kK8IeeawjwsBdZEXYkx/vTFbEIUSBe1HEezA7aGHAoCU/1o0qUQgVomCqJKFYKkT01ORgLBehVyRRmhGMLNqFrChnKiRhaHNjaShMRl+UTF1BAnUFCTSVpGGqENNdm4OpTIipTEh3jQxruQhNZjhl6QFoJBGYlAJMSgFWpRBTYRoNsljqJJG0yBPpLBXTnB+PtVRAW2ESjfJ4mvMTKU8LJC/aDbUogvrseOqyE9FmJlCaFk5pWiS63HSqJQmIAl3IjvYm1e8QmeHuyOP8KMuIQiNLpCQ9ksrMBNTSRBoKJVjVCiyaQhqUUiplyZRnpVCTl06tLAFVSiCVwjAMxUJ0OQnIwt3IDHG2neRLYqiWxKCVxlGbFYtGEkWlMMzWPSGLpUQYRkFqCLnJgQgj3BBGuZMS7oI43ofOlnJGOuvpMVTRqM4lMzGAElkiCnEMRZlxSJPDqS4tpKfdTIepjS8+eBd+uMHt768y1GkkOSqQxHBfYoJdSIv1ITXKjQjfPRRkhqKvEJIZ70GdIoPClHAyI7xRJIeiyxfSUCimNCOGzGgf1DmpiGP8SY/0IT3anwFrEzMj3cxMjnDh1CKzfQY6apUMNFfR11hBX1MleSlhWLXF6EpkNJTLuf7ZJcxN1bgc3IGvlyPnzh3nu++vcpsb/HDrBreuXefWte/57qurnD6+SrfVhLlJz0CnCXNzPXpNKS36Go4uTPPFp+/x2cdX+P6bz6goVdBUW0W/uY3eFj0npoax1pSTFRtGaogX6dH+3Lhx7T+sMv3ALW7dvsm1Wzc3V5g++eIa127C2fNXKa+2IJJq+PhL6Bs5Tu/ocb4HPv8WLrwHviEl/M/fOWN39wF+8XcR/OTuRO62E3K3XSb33pXFPXYS7rITYGeXxl13pXLXXencdZeQu+xE3GUn5i67zDsj5h47CT+5R8zPfybi5z8TcPfdcdjZhXLvPeH8t7/3Z++hAlZOwdc34b3PoLr+BDl5w0izO1la/Y428wId3bPc/MHWYWFbbbrGrdtfY0to+htE/JfP/oNuOLn6sX2HPU8/9wqPP/UCL7y0nZe37OC11/fw+JMv8eDDz/LQo3/i/j88w3//5we473eP8dCjz3Pfbx/msUcexfHgfmIiwomNjCI6Mobw0Cj8fYLx9griwH4nXJy98fUNxd3dHwcnd0IiohFn5ZCZk0e6OJvENDG+AeE4unjjGxBORHQCMbFJxMWnEBuXTGxcEhKxDJFIglAoorCwmMpKNdXVNZSVqzEYrfQO2E5f27v6mZiep6SimhShhPCoeOKSUsnJzaOoSIk8J5f8vFzKlIUoiwspL1NTUVFLY6OJYpWGSk0jouxiHn9uCw888hx/emU7ngFRbNtxiP2H3NHUttDVO0J1tZ6goCjeeWc/tbXNGAydZErk7NltzzNPP09BXhEadQ2ayirqNDW0NOgZ6e+h02xAV6PG0KSjWV+HyWTAZDHS19/F8FAvPZ1mOswGjIZWarQ6PP1CeH7L27y0dTexyVIk0iKKiyoQpmSgyJGjr65iaXaKj99/jwsbFzl56hxNbZ3sc/Dm0Wdf474HnuXv/scf+PtfPcSftuwkt7gaYVYhbl7BbN+xHx/fIGo09XR19dDX18f09CQdnWZ09TUMDfYyOjKA1WJgfHiIxdkZBnp6MbeaaGtspV5Th05bS61WQ3amhBxpJh1mExMjw5ulXbbUpXGmx0dYODLJyvwMizNTzEyMMjU6xMb6cTbWj3P+9EkubZzh3YsbnDlpK/nS6+owGdtsaVYWCwaDgba2Npsi0W0rWtM3mTBY+qjTt9Fm6mJ4bJqR8SNERMYREh5HmjCLhpZ2JLkl/Pbf/siDT23ht4+9wks73CjUtBKblEaOPBeJNBNtXS0NTY2oNdXU1tdxcv0EfQO9zM/Pcv78Obq7O6mrreHY6grvvXvRpsr0D7B+8hRnT59jcnKaM2cv8O57HzG3uMrl9z7mxPoGC8trHF09QW/fADk5crKysqip1qBRV5Mnz2FyYoxjqyuMDA8yPDxId3c3lZWVyOVyMjIy8HBzJ8DfF3luNvpaLWND/SzNHaGv08r68iIXThznxNICJ1ZWOLq8wvTUHJnSXGLi09iz35E9+x2JjEmmsKiU7q4BTq9vsDi/Qoe1k9WV44yNTtHWYkJTXUdFmZrcnAJyZHlUVmioqa6jQd9CaUkFtVo9ZmM7VmsHI0PjmAzmzSSydouVnm5bmtaPfQ4/Kgs93Z2YTQbmZo+wce4MU5Pj9PV2c+L4MXq6Oxkc6MNiNqKrr8ViNm4WzxkNrVjMRiYnxjhz+hTnN86yvLTA6MgQ01MTHF9bZXF2huNHVzYbqy+eO8v5M6fZOL3O+TOnubRxjsvnN7hy4TxXLpzn8vkNNk6vc2x5iZnJCVaWljl9ap13L1/hg/fe58qly5w+tc7y4hJHpqYZvrNSN9DXj0ZdTVxMLHExsWSKJaSnpuHl5UV9fT16vR6pVIqPjw+hoaF4e3sTExNDa6sBq7WD+rpGUpIFOB52w/6AI95eQYSHxRDgF0yOLI/gwDA83Lzx8vDFx8uf1GQBAX7BxETFoywqRZ5TgLqyBq2mnqiIWLw9/QgKDCMwMJiAgCCCg0Px8wvAxcUNDzd3PNzcObBvPz5e3jgddsTV2QUfHz8OHnTgpZde4eWXt7B/vz2ODk54unvg4+WNh5s7Pl7eRISFkxAXT1xM7CZMSERicrNzUClLNpVXhaIIaXY+srxCsnLzSUxMxMfDFU8neyxtjRxdmGK4y8BwexPTfUa6G0rRypOQJ/gR7fQGyV47iXZ6A9+df8T9rSfx2PYUDq/9G/tefACf3X9GEHQQWbQbsmg3Uv33E3LoNUIPv0la4CFkMZ5kRrqQGeVEXpIXxRlB6JXpDLSWMWKqpkNfjLWumJLMOFTSeCpzkqnMSaZIEI40xpusaA/yk3zJiXdBGnMIUcR+MsIOIIk4iDTKAWmUA5KIg+TGuZHuv4fCZF+unDuBWSNHmx1FkyKZGlkktbIoLGUCBuvz6K3NoVWZSpUklLwEDyThDuQne1Mjj8WilmGpyaGhRIC2IAm9Mh1TtRRDeSoWdTrmKgHNJYm0FCdhLE2juShx8/2NJel0VUoxlwhpkifbTMAFabQVplItCkObGYEuO4ZGeQJtd7oldNmxVAqCqRQEUyeLQy0MpzDeB1VKIGVpwRTG+5AX7UGS737yEv1QCcIoTg1FlRqGMjmMooRQVOnR6HOFXD29wnCzhpZSOdW5aWjyBNQoMlBlxtFcLEYtjqZFKaEqM46i1HDykkNp1xbT11iBShxHXnIo1bIUKjMTUAkiqMlOQpebTGuRmOLUcCok8eQlh6AQRKBVilFkxhAT4khsmAumplKqSzMpK0gnJz2cksxENHkZKIVxtFbkY9SW0VZXjiw9FnFCCKOdjRwZaKMiP53s9FC8D79FmPc+slIDEcf7kBLuRlFmLEcnO6gvzUIujCU5zBdTXQUXj88y3WvErCvHWFeKKiedslwRNSo5FQopbXXlNNWUUq7I4tjSLNYmNZ1NKupLhDSWijk6bKRVJaMuV0BHRSGdahUamYjB5jpifVzJESYQGeTB6vI0H31yEbjBtWvXuHHtJt9e/YqPrlxhde4IvcYmzPVVGGpVtNYoadOWEORxiJb6Cj7/+BKffXyFG9e/oX+gm6XlOdaPr5IrSee9s8eokgvIjPNHGutPjJ8jN29e3wSIH364yY1b1//KA/HVtzds2sRtOHvxG6xdSzS2HkEsbUAq11NUpeerO2f6ysop/vnXbtzzEzfuviuYv/tpKnfZpWBnl8E9dhLuvUfKPXdnYmeXgZ1dOnZ2KdjdlYjd3fHY3Z2I3d3J2NmlYWcnuHNNhu0aO+Gd6xOws0vi5z8T3FEoQvnp34Vgd48jScJxrl6Dj6/C6mmQZBv58ht470P45jubgvLtNZuycv3mjf/bJtPfIOI/ewJDE9lr78HTf9zKo0++xCtbd7NzrwuvbN3NHx75E7978Cn+8Z/u5x//6X7u+91j/O7Bp/j9v/2RR554kUcef46gQH+yJAI0FaXUVqvJz7b9ILq7eBMaFI2nexD+vhHExKSRmCgkJj6FFIEIiSyXdLEUUVYucclCQiPiCQ6LJSwyjvCoeELDovH1CyYlVUhkVByxsfHExyeSliYgL6+A/HyFrSQur5CS8irUNTpqdE1U1zXR2TeCvLiciPhU4pLTyZTlodPbPAYNOj3Neh2ailLSkhIpUVVSUqaltFKPX2g8+xy8eWu3I7+6/wkeePwFnnnxLfY4eOHiHUqKKAeDuZfuvlHSBRJcXHx4e+dBgkISyMouYdcuBx5++BlefGErMdGJ5OUqkOfkUV1RibGlmSPjI8yNjzLc3UG3qY1yVSGNzTqaWxvo6rYwONhJX6eJ3i4LvT1dmMwd7DvswUNPvsxDT72KZ2AcBYXVjA7PYmmx0FRTx5GRIZZmp/ngymVOHj+FXm8gLCqVZ1/Yzm8efI5f/uYJfv7L3/Pf73uc517aSUSCiAxZEbEpYtx9gnD38KGqqhpDaxt6XR2dHVbarUbaWhsYHelnZLCHDksb7SYjg719tDW2UlWqRq9pQFetQ1VUjLq8DIU8l8pSFePDQ8wfmd7M2l+en2P+yDRz07aYzx8Lx2w78hNcPLvOx+9d4stPP+KLTz7kkw/e5dLGGRbmZ+nr7WZ6aoL6Oi0ajQaTyYTJZMJisdDZ2UlLqwFdYxvZ8mKamszMLxxlcmKWwYFRiotKSUsV4eTkRaFSTVVdG4/+cSu/ffQl/v6+x3lljzfmwQWKSitpM7ZSXaNGqSqmpFSJLCeL8MgwnFwcSU1Pw2g2sLSyTE9fL4PDQ5xcP8XAUD/llWWcOHGKhYUlmluMHJlZ4OKVDzl5+jynzl1mcOwIRksXXX2DzM0uMTMzQ5e1HavRQE+7GauhhbWVRY5MjDI5OsTYUD8WQwv1NWqa9XW0m9ooUxZSkCtDU1mGua0Zq7GVng4LAz2dmFubGOnpYmFynJkRWzHdyvwys7PzJMSnsmv3AZydvUlOFpFfoKS8QsPM9DxrqyextJkxt5ooU1XSoGtGXVmDOEOKIE1EYYGS1mYjE2PTTI4f4cjUHM2NbejqGjEZrPR09bM4v8Ly4orN79NpSwXr6e6kv6+HsdHhzc6H5qYGrBYTFrORgf5eVo8us7K8yMT4KNNTE/T2dNHW2ozFbLQ1zg8NcOrkcS6cP8fkxBidHVYmJ8Y4cfwY66dOcGx1heWlBdaOHeXsmXVWlxY5e+rkZg/Ej0lNF86e4d2LFza9EGdOnuDksdXNtaWjiwsszc2ytnqMk8dPcO7MWS6ev8DpU+ssLSwyNzPL0sIiJ4+foK+nl/raOgry8omLiSUyPILoyCgC/QOIj4+lo9NMU1MD5eWlmM1mxsfHaWlpo7S0nMoKDfl5RaQkCwkMCMPN1RsvT3+io5IQi2SoK2soLlTh7upFcGAYMmku4gwpKUnp7N97kJCgcMpUlRQpSsjNzkcissUz+/sGER0Zh6+vPx4eXnh5+dzxRXjg4+NHYGAwXl4+ODg44ucXQHBwKIcPO/HSS6/w9NPPsmXLa+zZsw/7/Qdwc3HFz8eXAD9/Av0DCA4MIjQ4hJCgYGKioklOTEIkzCBHlk2RopAiRSFSSSbx8Ykkp4kQS3PJlSuQSKTERkYQ6utFYoQ/eRlx5KaEIkvwQ57gS1GqLeI0L86N7AgHsiMciDi0Bb+dz+G741mC972A767ncHztYVxef4ygfS8S77mTJJ89RLtux3fPC/jufZl4rz1IIlyRxbgjiXQkO86V7AQPSrMiMdfI6Wstp7ulgj6Dmoq8NJRZCZRmJVCjEKIryqBSlkBeoh/icCdkCS5IYg4hCD9Aeth+ROH2ZEY5kBXjiCzGkXadkpGOJlamB3j/wjqrU31Mdenp1+VjLRfRqkjEXJKGtVyIpUyASSXAWCqgpTiF+vx46hWJtJYJsdTkYNXm0qaW0lQuoqlcRGuFCGNVOtZqAdbqDEyV6Vgq0mmvEmGpEGJQpaLLjcVYkk5HuQSTUkBLfiot+am0FqTRWpCGNjMSdUbopoFZIw6nLDWAkiRfylIDUGeEUikI/ouZWRBMcYI3hXGeqDNCyY3zpCDJF3mcD4XJgWizEqmVpVCZEUtVRjz6XBHDjdVMWxqozEq1RcEqMijPTaexLBttvoD6fCE1OWlIY/yokKUy3dXGXJ+ZYlEiJZJkshPDKc6IozA9kjJRHM1KKQ156dTKkpCFe6FKj6YmJ43SzATkggiUuclUl2ZSUSLiwrkFtJW5LB3poaOpkoqcNFSSRHrry8lLCqdTX850bxuF4ngq89MRRHshSfAlLdINUbwnrntfJjnMmeQwZ1LC3ciI9aUsJ42OhgrGulrQlhVQV1XEmbUFuPU1H144ydLUIEtTg0wNdtBrbmSk24herUSVJyFPkkKJXEynoY4ek5a2Wjn9bSoaSoWUZkahkSVTm5VKR5mCzvJiJpr0FCXHE+Z8kCFLM077tlOYJwK+4Tbfb0LEje++55tPP2bj2DJjnQba68oxahTkJoVQnS+gIl/IaHcrn7x7hi8+vcKnn7zP6rElrt+8xsTEGMbmelamBynKjKMoIwppnB9pYW6bAHHr1g1biRy3/mKivm1TIT6/Ci2mcbS6YcRSHTK5mZKyEd79yAYPJy/cZsub8fz0vx3knnt9+cXPU/npXSJ+crcMOzsRdnYSm8pw148wkGYDhLuFNnD4K4hI+SuQ+Mm9Un5ybxY/vSeLe++WcNcdALn3bhE//6mEe+5O495747Czc+WBRyKZXYFvf4CRqffJlDfxyVWbZ+PMxuf0D89x/Zbtvq7fhBs3/gYR/09mr70HL27ZwfMvbeeVrbt5fdsBXnjlHR5/+hV+dd/D/MP/+Ffu+91jPPrkS/z55bd57s9v8rsHn+L+PzzDy6++jVQqpVRVhKaygpJiJSKhmJCgcIIDwklPyyRHVowgTYZQKEMikZMukJAuECMSZ5EuyiRZIMY3KIKA4ChiE9KJik0iLjGNdIGE+IRUYuOSiI1LIjk5lZSUNBITk5FIpCiVKpRKFXn5RUhz8pBkycmQZJMhlaOubSQ5IwtHDz/efGcv/kHhVGvqaG5upaRYiVZdRVujjqL8PELDovEPisQ/OIZnXniDf7rvYX59/+P84p8e4L4Hn+aPr7yNd3Ac2YoKBNJ8vP3CiYhO4vEnnuWXv7yPf/6X3/PbB55g1z4XnvnjFh586Cm2b99LSmoGsiw5paXlDA0MsrZylKOLC/S0m+lpN3PmxDEunF3H2mHBZGmju8fKwEAH3dY2utqN9HR1Y7F2sfugK3944iUeefZ17J2DiUkQ09LUznDPMEtTMwz39tJhNnHqxEmWFlcRCnPY8voe/teDz/Cr3z7Jbx78E//wq0f41W+fZNseFwLCE0lMzSQ4Iob/j733iI67TLd3ywHc0N2c7oamG+wGjE02zjbYYJxztpKVrJxLUimUpJJKKuUslXLOOeecc85ZluWcsDG5MWDguYMyOvf8B3d07n/Ug3d9pRpVaS1p/fa3370fbT1DdHUMyUjLpK6mdmk3vaG+muKiXCrKi+jtaaestICYiHBKCgqpLKkgIiQSLzcfzAzNMdY3wMNVSkRoCHlZmfR0tNPb2UFTXS2drS0M9fUurY4M9HQvuRSKnv5+rs7PcPfGIvduXef2dcX54O4trizMM9DfS0lxIfLQYORyOampqaSlpVFYWEhdXR3FJWWERyUi8womO6+U/KJyysprqKltIjkpA20tfYyNrXD3CsbZLYB3N3/C6vXbeGntFl59fzd2shAS07IIDZPj7etDdm4OWTnZSN1csbW3w8HJkeLyCjp6uhkYGaWxtY3axibSs3MICY+grKpaAa7r6KK+oUUBkFu4TkV1AwnJWTi5eBKflE5xeRWtLZ10dXXR391DR0szdZVlVJUWcXlmkoqSQmory+jpaCU/O4OYCDnpyQnkZKSSkZJIXla6gtVRU0lHSyMDPZ0M9XUz0N1BS00VHQ11VBcVU1pYQH1VHS0tbQgtbNi+YzdaWoacPKmErZ0T4RGxRIbHEB0ZR4h/MJ6uHpibWiB1dkXq7IrYzgEPmSdREdGkpaRTkFdIW0s7k+NTNDU0U1xYQmlxGWUl5fR293H96g1qq2sYGR7k8vwsoyNDS0C4zo426utqSEqMp7Agj5LiQirKS+nsaKOzo43SkiLS01LIy80mOCiAlOREamuqaGqsZ35uhrt3btHW2kxNdSVdne1LzUzjYyPMzU6zcHmO+bkZrl6e5+7NGzz6/D73b99ayjv8HpT+HSj3Oy9ibGhwKQcxPjzE5bl5pienmJqYZHJ8goG+flqammlpaqa3u2dJPPj5+OLv64fU2QUHezHubjIC/Pxxc5OSkZFGUlICxcWFDA8Pk5+fT3x8ItHRsYSHRSOytuf8ORWOHD7BwQPH2Lf3MEcOn+T8OVWMDEyxElpjZGBMoH8QyYkpSJ1dMTU24+zpcxw/egJzUws0Lmpy8vgp1FQuoqWhzSUtHdTVNDA0NEZTU8Go0NXVR0NDCy2tS+jrG6KnZ4CmpjZKSiqoqKihqanNmTPn2L37U/btO4Cq6kU01TUw1DfAVmSDxNEJOxtbzExMMdQ3wMTIGCMDQywthDiKHfCQuS9Vvrq6SLG2tsHA0BQzoQ1iB8X/ZgsTY/S11THTVcfRXA9fJwv8HU0IlZgSLTMnQmKAzOQspmd2oL73bayU92B8agfGp3bbcfh0AAAgAElEQVRgpbwHC6VP0Dm6CY39H3Dp8Cas1Q9hf+k4Io3D6J/6CM0j2zA+/xmO+mdxt1DFW3QRH5uLyCxV8HXQIU3uQnmGnJr8OFrK0yjNiCA5zJ0ob3tSQt0oTQqiMM6PaHdLZOYqBDtp42eviqf1eWTCM3hansPXRplA8UVCHTToqs0nyE6dWFdDGnIiGGkt48HNBb64s8h0Tx0DVenUJnpREeNGabSU6kRvGjODaMgIpCLJm6o0f8qTfShO9KIkyZvSVH9KUvwoSPAiN9qVsiQPyhLdKE/yoCLZk/J4GUVRUgoinCmKkpIT5EDhUwp1UZiLwoEIUZy5gU5k+tkuZQ8SZebEuhgTaKVOqK026T4iUjwtCRfrEmB5kUhHfaIlhnibKuFrrkKmny1xMjMCbTSRGpzF30qbDD8HsgNcSJTZES+zpTQqgOHqfD6f7CPIUUisnzMFSXJm+poZaColKdANuas1Ee72NOSncm2ki+/uXKGrphgvsRAfRysCnKyI8nQgwMGUUCcLUvydiZeJiHYREiOzIdjelGy5J3kx/shs9fFwMqGzqYjvHi3y8P4s/p62NFZl0VVXgNzDASdjLSoSI0kN8iQlxIuGkgzKs+P56tY0RWlhOAo1kFhp4etigo+zKVrn96J+5lPSorypzI2nMjeRkowYHlyf4drcGFNjvdy7eQV++oYn33/Bl/eu8eDWAveuz9HXXk9zTQlRIV54SW2JDvaiPC+V5qpCshPlVOZEMt1TSmVGKGGuQgaqcmjMjKUoKpDsYB/a87NpzEmnvSyP+aFODDXOYXxJiY6WCu7dXoDffuXLBw/55bvvyU1OJDsuglvTQxQnyskM9yIpwIXsSB/qChPJigskKymcisJ0EmLDyEhPYmpmkvKKYsqLs8hNDicryocwVyF2umcJlJgA8OuvCheCpw7Ek19/4Yeff+Xxz4pg9JPfoKCkF3UtF/KKJjATxjI5rbjhr6n/hdfWihAs0+SFP9vx7AoHBAJrVi73QCAQPxUETggEDggEdopzmTOCZbKn44xgmdPT8/90IWT/L9HhyjPLfVi10o/lAm8EAg+WC7xZIfBj1Uofnn3GmWefM+cvL+riF9rFt0/gMTA+9wCRYwBiSQQGJp48+hKe/Kr4Tv8jcP0fEfH/3+zZf5rN2/dx4MgFDh5VYseuw/xj9Tusfv0DXn3tff619kO27jzAx58eY/vHh3jvw1389e9refEf69i56wCurjJiY6OJi4nF09Mbmasnfr7BBAVGEBIcRWR4Ep4eAXh4BODnH4LU1QN7sSMuLq64e/gg8/RD18gCE3Mb7B3dMDK1xNRChKubF84u7tiLJTi7yHB391wiu4aFRVBUVEJZWQXBIeE4u8iwd5RiZGqJnrEQiZs3l4ws+OizQ+w5cAwtPSNS07IVALacXMqKCmlvbKSkoBADQzP2HTzBlh2f8fKr63j+r6t5Ze0G/vH6Blav24yBhQMRCdl4BUZx4rwm73ywHZlnAKqql3j2ub/wzzXv8JeX32T16x/w4ZZP2bpzPxdULtHdN8rs3CJT0/NMT8/S2d5FRUkpqYkJFOZmMTs5wbWrV+jq6aSuoZr6ukoa68qpKs2nvCSf8tIy8grLMLQQ8+7Wz9iw4xBHz1ziwJELnD6thtDEkqjQCGoqKikrKWV4eJTGpnZsxW7s3H2E19/axgdbD3DopCbn1UzQ0hcREpWCf3A0+kbmHD12Chtbezw8vKiurKGvp1fR59/dSVNjLQX52RTkZ1FfV0l9XRXx0VEkxcXj5+mLlpo2dlZi5IFhuEqcyUpLpaOlmYGebno7O6ipKKe8uIjWxgb6ujoZ6OlmqK+XgZ5uOltbaG1soLezg4mRQe5cX+TK7CTD/T30drYxNTbMtYU5RkeGqKmupKgwn472Vpqbm0lLSyMiIoKYmBiSkpJISc0kp6CS8Og0HF282fXpQZRUtTE1s8LPPwSZuw8uLl44SNzZsesA/3z9Pf7wt9dY8+5O1ry3Cx0zMWHR8cQlxOPt60NmdhbBoSHIwyLIys6luLyKgZFxrt68Q1NbJ8YWVmjpGRESHUdWUSmVdY3Y2TsQH59IQ30LEZGxBATK8fAOQFntEuaW9uTkl9DS2kljQytVVVV0tLTSWFtDWWEeDdUVNNRU0lhbxehgH7OTY3S1NVNTUUpJQS4pCbHkZqbRUFNJV1szfV3tTI+PcPXyLDcWL3P/1nVGerroa2uhsaKS+uoqWuqb6enpw8c7EHUNHVRUtFm79j10dI3Iyy8hKyOXrIxsCrLzSYpNJD42AXlIGF4e3vh4+RIaLCc0WE5sdBzFhSXkZufRWN9EdWUNNVW19HT10tbSTm11HW0trVRXVjE1Oc6Dz+9x4/pV+vt6aG1poutpCL+2por6uhra21oYHxthfm6GwYE+KivKyMnOpKS4kMSEOHKyM2ltaWJ4aIArC/PMz83Q0txIWWkxba3N9PV209XZvkSsnpwYY3Cgj+tXFrh9/Rp3blxfolYP9vbQ393FYG/PEohucX6Oxfk55qYmmRgZZmxoUBHEnplldnqGyfEJhgeH6Ovppaerm872DlqbWwgNDsHT3WMpH/D7ek9ocAipySmYmhrj6CgmKiqC1tZmBgcHiYqKIiMji7i4BEyMLbhwXpX9+w6zf99hjh09zamT5zl7RpkL51VRUbqIh8yTxPgkSopKiQyPQl1Ng1MnTnP29DmOHDqK8gUVjhw6yqe793DuzHn0dQ3Q09FHXU0DfX1DtLQuYWhojJmZBdraOly8qIG2tg46OnqYmwsxNTXH9unfurOzFCMjE/T0DLC0tMbMxBQroSUuEme8PDyRODphamyCob4BQnMLTIyMMTc1w9JCiI21CCcHR9ykrjg7SbCxsUNLWw8tbX10Lhko2qLUVFFXPoeBhhIiYy38na3xczTF3VILG63j6J/6CJ0jmzE98xF26vuQ6p9ErHkIG7V92Kjtw0LpEwxObkPv2FaMTu3E9MIerC4exOriQfRPfYTagU1oHd2O5cXDSE0u4G+vRaCDNp6ii3jba5MY6EBRciAV2VE0FCfRVJpKdpw/kV52xPg6UBDrS2WanMIYL5L8bImUGSKXXiJQfBEfkRI+IiWC7NQIc9IiS+5EZWY4wbZqxMuMyQ4SURjuRGWCBwM1Ocz1N/PF7UW+uL3IdHctHQUxtGQE05kfQWt2KLWpfjRkhVCR4kthrMJ5KEnypTTVn8JEb3KjXcmJcCYr1GGp3ak0xp3sYAeygsQUhLtQIHem4CmFulDuTGGolMJQKfnBzktsg3CxLsEiTVI8LUn3ERHpqE+CmxmVsZ7kBjmQKDMnzF6HSEd9wsW6uBuexdtUiQxfGxLdLfATquGodRQvUxUS3S1JdLcm0tGMeFcbOvISKYkLIj86kPzYEAbqS8lPiuS3b+7z+MENavNTyI4KpDQ9Dr65D798z09f3KYqN5Vof3fiA72oykmmr7aYwvggErwdSPZ3JNFDRHaQlIwgV4LEpoS7iUjwd8ZTbITMwYjyggRuXhnii8/nSInzRyo2Ik7uToCLiCBnEb62ZvjZW+LrZE1WQhj1RZm0VOWRKPfAQv88kX6ONFamkRTmzt6db2Gpd57RnlomexsZaKthtKOeH7+6Cz99x9eP7nL3xgKP7t/kp++/5PF3D/j24S2+++I2D29foa2+nCBvKS725sh9XclJjmJqdIDsRDm1ubH0VKeTJnclI9yDOxNddJZmkRLoQXqoH6nBPtTlpvJwcYrm0hykIkPsTDSR2hpzeaKX3374jssTY9SXFtNYVkBdQTrZ0f7kx/hTmRZOTpgnuVE+1OfHEx8sJSsumJ6WShoqCxUNTVkKUGl+Rhzt1bnkRPsQ4mREoq8dLmYqAPz223+DE35DQaD+vYXp2s1vcPWM4cr1X8kvniApdYAff4bvH0N61uc897wJAoEeL/zRfUkorFrpw4rlnjz3Bz8EAgmCZb8LCDsEyx1ZtkKKYNnvK01u/5/zh1V+/GGV31NXww3FapM7AoE3AoEXzywLRCBweepQWCIQXGLZM2fx8Gvk25/h9kMYnf4KoXUofYNf0NZ5k9S0Jp78Bl9/+9t/RMT/jVHVMGbXnuN8duAMew+e5cQZDTZs/pRN2/by4ZY9bN6+j607D7DmjQ388b9W89I/1/OP1e/wzzXv8s772zAwNCNUHk5aahbhEbEEBsgJDAjH1ycET48AXJw9cXRww883lOgoxb61ROKCm1SGj48fYidXdAzNsbaV4O4ViJWNA0Jre2TuPrjJvPHy9sfTyw83N3diYxVgptzcfCorq0lNTcfRSYqRsTlCa3s0tPVRVtfBRGiLmqYhG7d+wtaP9rD30DE8vfxpa+tgoK+fttZmyooKCQuV4y7z4cDhU6x+/V3+9JdX+OPf1vC3f67nz39/kz+9tBbVSxak5VVi7+LDWxt2IhA8h1TmS35+OYYmIj7YsocXXl7HG29vZ/9RJfYcPMuWHfsQiiSYW9pjYm6Dmbk1lkIbfL39iAgLJzcni7mZWR4+uM/45Bit7U1PRUQl1WUFVJYVKhqaSioxtBDz4r/eY/X6bRw5e4lLhiLEYhnywHBSE9LIzs6ltq6Jzq5+MrKLEDt5sPuzEzz/l9f4++r3OHpaE9/AGCJjM8jMKcXPP4Rjx0+yZcsW/Pz8KCoopL21jZ6ubtpb22hrbaayooTiojwa6qtpaqylu6uDvNxs0lPT8PLwZv/eQxzafwwbKzExEZFUlBTT29lBb2cHDTXVFOXlUpSXS3111VPmQyMdLc30dCigY11tT1dvBvt4ePcW1y7PMNTXTXtzAx0tjbQ11VNUmE9MdCSNDXV8/dUjrl27RllZGTk5Ocjlctzd3UlLzyY6PgMNPQv2H7vA315+nVfWrOPv/3wdB4k7JeV1JKflkplTjFAkQdfEhj2HzvDCy2v5r1fe4r2tn+DhHYBM5oGamjoZGVmEysNJTskgp6CY2oZW6pvaSUjNxNxazCtvvM3KP77Izr1H+OzoGf61/n0+3LiZnTt3IhY7Ymhkxrnzqujpm3DyjBKalwxwk3mTnJJBYkIq0dHRFOcrIHx5mWm0NdZS+nSl6erlWSZHh5gcHWKor5vm+hrqqytobaxjZmKU61fmuXp5loXZKabHR5gcHeLK7BSzo0OM9nYzNfi0NWp2gfn5BbKzCggKDkdZRYOjx05jamZFYlI6bS2d1NXUEx4chr+3DzJXdyLDo8jJyqWsREFBj4qIJiIskvzcAgryCsnJyiUzPYuaqlouzy1weW6Bqopq0lJSKcjLp662moH+XkaGB5ce/BvqaxkZHqSqspyG+loGB/pYvHKZmzeusXB5joH+Xupqq6msKKOxoY6qynKamxqYm51mcmKMpsZ66utqKCkupL2thcGBPnp7uujp7lxyJXp7upidnFhaUZoaG2V6fIzp8TGmxkaZGBleEg//J5RuamxUUfM6Nc3iwpWlHMTo8AjTk1P09/ZRUVZOcmISfj6+WJiZY2JkjKuLlMjwCOJj44iLicXAwAAzMzPS09Pp7OyktbWViooK6usbMTIyYdu2HezZs5dDB49x/NhpLpxXRVtLDz1dY7S19BBZ2REUEExwYAjubh6YGptx8vgpjh05zumTZzh/9gLqagpInKqyGkrnlVG+oMJFVXWMDU3Q0dFDX98QW1t7nJycMTcXoq9viLGxKcbGply4oIyvrz8pKWl4eHhhamqOlZUIW1t7DA2Nl9aXRFbWiO3ssbQQoqeji6G+AdaWVlgJLbESWi59fzMTUywthFiYmWNoaIyhkRk6ukZoaeqirq6Jhqoa2hdVMNPXwtHSEGehAS4Wl7DVOYf2sY84tXMt5z5ai/GpHTjrHkeqfxIXvRNIdI5hp34A8wu7MTq9A+PTH2F2bjdq+zegfXQreid3cunYNlT2fYjagU2YKu1DYngWHxt1gp108BNrEyDRJyVEQklqMGWZEVTnxVKVG8tXr58h1s+RCE9bUoKcKYzzozIliMqUAGI8jIl00yFMokGQvQoBtkoE2Sojd7hIaoA1mXInYqU6ZAVYURwhpjLOlYpYZ8ojJVREOVMeLaW/Kp2r4708vHWFG9ODTHeUM1yTQWdhJI3ZIVSl+VGS4El+rIyCOHcK4z0oiPMkL8adBB8R8V5WpAbYUxAloyTagzy5C3lyF0pjPCmOkFEgl5If4kTBU4J1QaiEvGBHcgLFFIdLiXDQI9BKnWQPIVn+diS4mZHkbkFxuJRCuTP5IU5LfIZQW20CLC8SaqtNqpcVyR4WRDjo4mehQoiNFnFSEyIdDIkQG5Hu48hcSzllCSEkB7jRU13I/cvjjHY08OXtBbobK7g7P86DxWluzo7zyzcP+fmrz/n23g1aq0rIToiipTyfa+N9PLw8RltJGlmh7iT6iomUmJIZ4EyKn4ScMC8iZDZ42xuRJJeRnyYnMliKq6MJQT6ONFTlUFmYQmp0ABILfUJdxcilYsJkjoR7S2muKqS7sQJPZ2vEFnr4utmQkxzKo7tThPk5YWuhSVNFDnNj3Qx31jPe18qD67N8+/AWXz+8x08/fscvP33Pz4+/hV8e8+O/v+TbR/f46fsv+e7L+9RXFxHi64argxVSsSV+7k5MjQ1ya36URwvD3J3sojgpmLKUMKqyYkkMdCdQakNeQjiT3U2kRwWxMNxFY3EGQS5WeNsb4e9kRnVuEm3VpdQW5fHo+mW+u73IWEsVWeFeBNgZ0ZQbQ164BxXJwVSmyUmVy8iJC6KmIIXc5EjSEyIUK9FpSWTGh1GdHUdvdTrVqf6EOukR4Wb8Px6cnzx5wpNffltaZ/r+B7j7+c/YiEMxE4bg7lVEQ9MjHv8McQmz/Pm/tHh2pQ3LBS6sesab5QIZf34+CIHAjuXLPFhyFZa7KmaZBMEyKYIVbooRSBEsc0cg8FScy2RLa0+KsLULAoEVAoGEZ1f+vsrkysplnqxa6cezK7x5dqUXAoEDf37Om2dXOPHCn5x56UUJAsE57B3a+fpbhZviJE0lJLKYkKhcEtPLGZ+9x5P/OBH/d+boSTV27TnOiTMaqGub4RcUi76xLedV9Dh26iKvr9vEW+/tYM0bG3jxH+tY/foHvP3+Tt7d8DHvffgxp8+p4SBxU8CtwuORSr0xMbHGUmiPt1cQnh4BeHr4ER6m2A/29fbDRSIlwM+f2Nh43L38ETu74+kTTEhYLG4evoidXHGSuCGycUDs4IyPbyDBwaEUFBSRk5NHREQU8fGJeHp6o6tnhLKKOnb2EkzMrTEytcZeIsPcypFP9x1n+669HDp+FicXd0rLqqipqSMhLh5vdw+cnVwID4vBxMSafQdPsf3j/WzddZB172/njy++xrLnXubdzXvwDo7HQerPpwdPs/IPL2JgImJ8apHLV+7j6R/Dpo+PsueQMu9v3cu6Dz7mjbe38vc1b7P2rY2sfWsjW7Z/wslT5xFZ2yORuODr60t9fT1TU1PMXZ6np6eL1pYGmuqrKCvMpiA3g6KiIgpLKpH6hLLm3Z288Or7rHlrOx/tOY6WjinOjm6IrOyQh0URHpOAg4sHh49fYMeuQ7z59hae+eM/WPPGBvSNbcnNryavsIqU1CxycvKIjY4hOCiAjvZW6mqraWtpXYKC9XR3Ul9XQ011JZ0dClHR0tRMaXEJVRXVlBSVo62lz9rX3mHP7v0kxsaRlpSoYEIU5FNSkE9ZUSHV5WXUVSlux2srK5YERW9nBwM93YwM9DMxMsjV+RkW56aYn55gbKifloZaCnOzSEtNJjUliY72VsUNd38/1dXV1NfX4+vri4GBAaHySJQ09Hlx9dts+fgAm3bu49XX3uG9DdtISc8jNSOfyJhkHCTu6BlZYWJhj8TVlw+2fsqb723jT395BUMjc44ePc6rr64hOTmVmtpGyspryMotoqq+FVNLOz7c/inbdh/gs6PneHfLbta8vZk33t/Oxh172PDhFl7624toamoTFhaBqpomBw4eQ0Nbn8PHTnPy1HnsxRL8/QOJiYqmuryMptoqWmoqmRwZoKm2isX5mSURcXlG4cq0NzcwOTrErWtXmBwdorezjZ6OVvq7FdC/gZ5OBro7uHl5lomBXubGRrhz4zoTI6MMDY2Qk11AfEIqGZl5xCekkpmVT05uIc2NLcxOz9FQU0toYBAnj5/CQ+ZJeWkF3Z09DPYP0dLUSnZmDrHRcVRVVJObnUdFWSUNdY10dXQz0DdIQ10j1ZVV9HR3LomButpqqirLKSzIW1pdys/LoaW5kcmJMSYnxhgfG+Hq4gLTUxNUVZZTXFRAf18PjQ11Sy1NLc2N5GRnUlVZvuRg/L6+NDM9ydzsNJfnZ5mdmVpyFkYG+hkbGlyCzV2emWZ2coKbVxeXQHOXZ6aXgHO/Nzhdv3qNO7duc/XKIsODQ/R0ddPR1k5RQSHykFDc3WRIHJ2wMDPH3taOuJhY8nJyiYuJJcDPH3t7e0xMTCgtLWViYoKSkhKSkpLw8wtg27YdbN68lSNHjqGsdJEL51U5e0bp6anMkcMn0NPRx8zEHI2Lmhw+eISjh49x9vQ5zp05z9nTiuDz8aMnUDqvjIqSKhfOKXHhnIIwbWEmxMHBCRcXV3x9/fH29sXBwQkbGztsbOwwNTVHRUUNsdgRd3dPzMws0NK6hImJGebmQrS1dZZC1b+LCUN9A/R19TAzMcXOxhZzUzOE5hZLwuH312YmpgpHRNcIbS09NDV00NLQRuuiOtpqahhpa2BlpIu5tgrCS0qYqh5D89guzn3yLid3vMHJrWs4sfkV1Pe+i+GJbYhU92KnfgAb9f1Yq+3FSmUvQqU9qB/ciPrBjWgf3YruiR1oHN6K6v6N6Jz4CCv1Q0hNz+Fvr4m/wyWCpUZkhLtSkRlGZU401XmxVObE8O2rB8iPDyAxyIUoDxExXrakBDiQEexIuEQhIORO6gSLVQkQXSBAdIFAGyWC7VQIsVUhw8+c4ggxZdFO1CfKqI51oSTMnoooJ4rlYiqinKmMdqUhLYipjipuTA/w1b0b3FsYZ7KjnNaCKOozg6lI8aU43oO8GDfyYtwpivUkN8yNjCAX0gOdyQ51oyDMg3y5G/lyNwrCXSmJdFeIiOD/diPygh3JDXIgL9iRkghX4l1NCbHRIsrJYKlC9fdq1XQf0RJJOsDyIgGWF5HbXSLCQY94V1MyvYRk+liS5m5GisycNA8hcRIjElzMyAuRMlieQU9ZJuPNFbSW5NBZVczdhWnmRvsozEjmh0f34cfv+PbhHb68d4Ov79/h689vMdrXQWNFMQtjAzxYnOLmeC81WTFkR3iREuBEiJ0+iR4iErzE5Ef6EumuyM9kxviSFuuLzMkUO0ttJHZG+Hvak5MSTmF6NLkJ4VTnptBclIWjqR4SK1O8pPZIRGbYCfURmVzCR2aH6pn95KZH0ttawWh/I1/fX+Tmwjjffn6dmwuTPLp9jSfff8lP//4WeMIvTx7z+Idv+O3JD/zy0/d88+XnPLh3nfmpEUoLsshLj6c0L42i7GTSEyIYH+ljdriTH+/OwTe3GG8pozo7Dj+JFV6OFsTLfRhoq+HLuwssTvZz9/IIXTX5xHg74GtnSEawG372xpSkxfL1rUUeXZ3l87kRWgqTiXITURTtQ4SLGbHuVhTHeFMU60thXAC1uXG0lGXSXp1PQ3kedeWF+Lk7kxkTQmmynJxwKRMNGaQH2BArM+GXJarzr/z8y+OlUPX9+9/T0TbN48eQktpCdFw9Pz6Bxz9Bauo9XvizOgLBRZYJxDy/KhDF6pETywTuCASuPPusJwKBAyufkfDsKhdWPOuCQKDIPCxb4czKVc6seFbC8pUuLF/pyvIVHixf4cGKlc6seMZBMSudWL7cmeUrJKxcac+qVWL+8Adnnn1G0eSkcCakrFwuQyBwZKXABYHAhj+ukvHccy4IlhvjKhvi2++gd+AhukYSHgOxqVW0dF3lya/w2/9QEf/dUPUfEfG/OJu372PP/tNo6QqxtpNRWtmKiywIFXUjjp26yNq3trD+3e1s3r6P7R8f4v2Nu3nng4/4YNMnfLBpN58dOImRuQiZdyCu7gGI7KSYmNshFrsil8cSER5LeFgMiXGpxMUk4u/lh7+3D2lJyZSVlFNR3UBKZj5+geGInWSYWojQNTBFXUOHc+dVUde4hMzdm8jIaIqLS4mKisHGxo6AgCA8Pb3R0zVC7aIWvn7BePoE4ukTTGBIFC4yf/YfPoO1nRR5VAIFxVVUVtWTk12Ar68/Xh7epKdmkJ6WQ2JSOhKpF0KRBFuJF1oGlmz++CB/e/UtBM+/zKvrN/Pa21t4+V/v8NI/13HqnDoBwdEkpxfx2WEV/vDSet7ZvJ8X13zAug2fsHX3UV5Zu4F/rd/Ilh2f8c77W1i7/gMOHDyGiamQsPBI2ju66B8cYGBokNbWZlqa66mvKSczJYG4qHAyM7MpLqsmNDaNt7bs5W+vbeRP/3yXV9ZuZPenxzA1scTE2AKRWMIpJXXe/nAby5/7K8//dTUbd+zlxBl1zK0k2NjJiIxMJiU5k7iYROpqahnq62Z0qJeB3g4aG+ro7Gijv6+H/j6FiGhva6G5qYHW5hbKysqorKymrq6BgvwS0tOyMTA049NPDhIRHktjfQMNNdU019fRVFdLdXkZNRXlNNXV0lBTvVTXWldVuRS6Hh8e4vLMNDcWLzM3OcbkyMBS5WdTXTW5mWkUFuTR2tLE1OQ4oyNDtLS00NDQQFFRETY2Nhw6dIgzZ5XY8ekhXnt7CyeVtTl4QplX3niX/YfP0NTWT1ZeOU3tvWjqGrNp6y42bNrJ3gPH2bTtU178xxu8vHot2pcMsLVx4MjhEziInUlMSic5JZOM7CICQ2P5YNPHfLj9M86q6nJWTZ8Ptn3GX1e/wyvrNnHwlAoOji5oa2oRFNoE8ekAACAASURBVBRCcXEpjk5STp+5gLKKBrp6xggtbZCHRZGTk0dNVfUSrXlmZJCbi/OMD/VzbWGOW9eucPXyLJdnJpmZGGVmYpSFWYW4aqytorq8hKa6aqrLS6irKqe3s43hvm4WpycY6mpnrK+H2ckJutraGRgYIi+3iIjIWLJzCgmVR5GSmqkA6mXncf2qole9vbmFyPAICvMLqK6sora6hu7OLkaGhhno66e3u4fW5haKC4vo7e5Zeriur62jt7uH6ckp7t65xeTEGK1P6eZFhfkUFxXQ1FjP8NAAA/29zM5M8fn9u9y6eZ2pyXEuz88yMz1JQ30t9XU1TE9NMDI8SF1tNXW11Ush7e6uDuZmp5ccjBvXr7J45TKX52dZuDzHlYX5JdDccH/fUmXrzMT4kkNxZW52aX1pdnJiCTL3u4i4d+cuN65dZ25mlsH+AepqaklLSSXAzx+pswtODo7Y29ohsrImJCiYmqpqSoqK8fb0wtJCiLOzFKHQitraeubnF8jIyEIm80BV9SKnT5/l0KEjnD17Hk1NbXR19dHXM0Zfzxg9XSN0LhlgYSbEVmSDqbEJ58+e48yp01w4d55TJ05y9vQZNNU1OLj/wNL7F1XVsDAzx8FejDwklJiYOKKiYggLi8Db2xcXF1c8Pb1xc3PH1NRcQbt/6k5YWlrj4OCEnZ0YS0trhEIrdC/pYGxohLmpGabGJpgamyA0t0BkZb30uYTmFkuOhLWlFSIraywthJgYmaKtqYvGRe2no4m6iiqqF86joXIBfQ01jDSU0Vc5hdrR3Rzb+S6HNr3GyR1vcGHXOpR2r+fAu39FadebGJ3cjkh1L2Ltw4i1DyNU2oPu0S0K4XBoE1pHtihWoU58hOr+jagd2ITeqY9w0D+Bt0gNHztNAiT6pIY6U54hpyo3htqCeOoKE2ksSaEmJ4bMSC+iPESEOJsR4mREsIMe/iJVgm3VCLVXJ9RenWAbZQKtL5AZ6kSW3IlwOzUKgkWURYopjbCnNs6FyihHikJEVEVLqIuT0ZDgQV2cjPJICWURzlTHe9BTmsD8QBNf3r3Oo7vXuTLeTU9tpiIfEe9BcbwHJfHeVCYFUxjlS6q/M3EedqR4O5Ib4ka+3J2cYBdKIj0pkEspCHGhSO5KwVMAXXaAHQWhTktNTLEuxkviINbFmCgnA0JstEiUmZPuIyJaYoifhSqBVuqE2esQLtYlWmJIhrsJef7W5PlakuFpQZa3JSkyc5JczcjwsSPD14koV2uK40NpLMigs6aE4Y4m5kYHeHDzmqIU4+E9vn30Of/++gv47QlfPbjL7MQIk0M9fH59nnuLU4x11FKSFEp5ipyq1FDyQl1pyYokP8KbWA87giUWhHvYIve0RWqnj1RsRESQC2GBUqQOpiRG+tNYmUe83JeYAA9aKwpICQ+iKDMFH3cp5vo6+HlKcXWwwsneDPULx8jJiIFfv+HnHx7y7cMb/PzDI/jlBx7cucbDW9f56sE9vvryAY8ePeTzz+9x7/4tvvn6C3768Tu++Pw2U+NDjA500dVaz5XpYe5cneHmwjiDXQ0M9LQT6etKVVo013obaStKJzHIjQBXGwLdHagry+b7L2/S1VLBr/9+wPWZAdIifIjxEiN3MifD34UkH0e+uznHdG8L830ttBanUxgXQG6EB9FuQkqivEj3tycz2JmUACfifBzIDPeiMDGU3Phg8lOjSY0JJyE8mKRQLyJkIvLkEpozAwmyUSXF24yfflMUnf7Ej3z3y+f8wg/8BrTUDxPkkUV92SJj/f8mLa2Jn55AZwf86XlLViwzfupCuLJ8mRcrl3kiEEj443O+CAR2rFjuyIqVVggEmix/Vo9nVglZttyK5cvtWb5cxMpVpghW6CJYYYhAYMTy5VIEAjErV4lYscoUwUpTBMuErHzGhWdWOSFYqYtguSqClVo8+5wtK5Z7IxD4smpFMAKBBysF/jy3ImDJrRCscGPVXyQInr1AUEgbPz+Gyqo+3ANysJNlY2yWREhoEz8/UYiox4//jeI38SM//PjoPyLif3NOnNHgnLIuF7VM0dazpLC0EbHEh/2Hz7Nx62ecPKvJ+xt3s+6dbWzY/Clvvr2Vf639kLVvbWHNGxtYs+5DTitrYWbpgKGpDUJrJyRSHyQSD2xsJHh5+hMUGEZKUjqZ6TkkxiSQlpRMVVk5LU2tVFQ3EBGbzCU9U/bsO8qho6dQUtVES1sfXT1jlJQvYi+WIJN5kJycSkiIHFtbeyIioggJkSO0EKGvZ0xsTBJR0QlERCcRHpWIxNWXbR/tQ0vXDJ+ACGLiM4iJTyMtPYeE+BSyMnIZ7B8hL7eIstJqPD0DMTYT4ezmh8jRg71HL/DSmnf4++sfsPKFV3lpzTv88cXX+MvLb/L6uo2s/td7vL/5U9784FP+9e5uXn5zK8tfeI3V67exZfdxVC9ZoKxlwonzmpw8e5Fdnx5ky/ZP2P3JPoyMzcnJLaS+oYnikjIKC/OprCihrDiPuEg58iB/srJyqGvuJDm3nDc2fsJ/rdnAy+u28eqbm/j7K+vZsmUXm7fs5K0NW3nhH2vYvGsf5zX0MBI64BsYTXBYIj7+4fj6hhEmj6a5sY22lla629vo7mjm8vQo7U01DPZ2MTI8SG9PFzXVlUstOr9Tovv7B2lsaKWluYO8/BIKCstwkrhx4MAJMtJzKS8to7G2hoGebvq6OqmtrKCmopyejnZGBweor66irqqSprpautvbGO7vY3Zygjs3rvPNowfcvXGVscFe2psbaG2so7K0iJyMVCrKSxkZHmRwoI+W5kY6Ojpob28nNTUVJycn1NTU2P3JXv75+jscOKmMzD8cB5k/H312hHc27iQqLp365h7yiivR0jPh2MkLaF4y4r0N21DT0OPt9zZj5+CCj28gsTGJWAptMDO1xNnFneMnzuLs6o08MokjJ1Q4dFIFXWNb7KV+6JqKWffhLt7ZsofAyCSCQ8KJjY6hu7OH2tp62tu6iY1LYsfOTzAztyI1LYuKiirqa+torK2hs7mZzpZGOhvr6G9vYXyon9HBPmYmRunraqemopSRgV5FQ1VvFyUFuVSVFXNtYY77t29QXlxATISc6vISxof66Wqqp62umomBPm5fX+TK3DxffPEFra3tREXHI3X1xMc3EF8/Ba29sb6JsZFROlvbmB6fYHR4hPHRMcWaX0srVRWVFOTl01jfwLXFq8xMTVNUUEhHWzvdnV3UVFUzMjTM/Owc05NT3LxxjWtXrzA8NEBpSRGpKUkUFuQxONDHnds3uXnjGvNzM9y/d4evvvyC2Zkpenu66O3poqW5kdaWJibGR5memqChvpaM9FSKiwro6mxnoL+Xa1evcHl+lrnZ6aVVp+GhAQYH+hgeGqC3s4Oejna629vo6WhnoKebsaFBZibGuTwzzfjw0BLgbmF2hhuLV5aciYXZGW5cu76UhxgaGKSmqprI8Ah8vX0IDQ4hKCAQIwNDzpw6jczVjb6eXro7uwgLlWNnY4uHhxdBQSG0trZTX9+Ir68/Tk7O7Nr1CSdOnEJZWZUzZ85x4YIy+vqGWJhbY25mhdBChL29AxJHJxzFDlgJLdG4qI6aiiqqyiqcOXUaNRVVlC8ocfzoMXS0L6GipMypEycxMzEl0D+AqopK0tMziY9PJCgoBBcXV1xdZYSHRyKXh2Nra4+jowR7ewesrESYmwsRCq2wshJhamqOjo7e0iqTnY0tVkJLhOYW2FiLEFlZY25qho21CBtrEVZCS0yNTTAyMMTY0AhDfQN0L+lgqG+Eno4hOtq6aGteQlPtIheVVdBWU8NQRwsd1fOYXlLBQlsZnbP7OP/ZJk59tJ4T21/n+OZXOb1tDRr73sP41A4slT7FVuMA1mp70Tr4IUc3/hPVfR9w5uN1nNv9FtpHt6JzQpGLUN2/Ee1j2xDrHcdbpIaXjTpedlrE+9tTnBJEZU40tQXxVOXGUluQQGVmJFlR3iT4ORDtaUOUTEi4izGe5hcIsFZGLtYg3FGLMLEGOeHOdNXkEim5RJSDBiVh9pRHOVAkt6E6RkJFpAPFoTbUxUupiXWhPt6dujgZNTGu1MV50JTiS3OqH/XJPjSlBTJQk8WVsS6+uHONh3euMtFbT3NRHOVJfhRE+pAR6EaEsxX+IkOinC3Jl3tSERdAabTvUxHhRmGolOIwNwpCJWT525EdYEehXEJ2gD35IU6k+4gIF+sSLtYlzdtaEZqWmpDpZ0umny0xzkaE2moT6ahPpKM+EQ56xElNSHDSIdPDlDQ3I5Kc9UhzNyPN3YxYJwOinAyIlVqQFSIjyd+VluJs7s6Pc3VyGB7/m5uL89y8usDj776G357w/dePFCLi4X1uLs6zMDPGzGg/k/1tNBZnkBLsprhNz5BTnxrKYk8VE81FFCcEkRnuRWakN7GBziSFuZMS7Yu/hw1Roe5EBLvjKjYnPU6OjakOGXFy5oZ7uXNlmnvXrnBldoqR/h6K87LwcXfGxdGK0sIMbixO8N1Xt/nuq9t8/cUt+O1HxgZ7mZ8a46sH9+jtbKO6qoLBwX7u3bvDV1894tEX9/n6q4d8fvcG4yP91FUWM9zfxrcPb3Hn6hRXZ4e5dXmcK3OTlKTH0ZAVz0JnLXVZ8QRLrUmLDMRPZk95YSrff32bL+5f4dsvrjLZ30yohw0x7gqhmOAmYqwmnysDLUx21rA42EpdThwVqWEMVGdRmxZGbZpCbEW7CYmSWeEvNibaS0xSoBSpUAcXKyOCvdwoSk+kIF5OSbw/2YFigkQqxLnqE2h9gSe/wMMvf+UnfuQnvuHrHx/xzfc/0Vw/RnhACW7iDIJ8CvnmW5hb+Jl1b9oiEBizTCDkuWdcnwao3RAIHHhulSfLlznxwgtu/PF5W7x9bpCc9oiMnK+IiL7Nm+tdWL5Cl9VrnIiMvk9K+pekZD9i12cRPP+8M3/4gxN2jiOk5XxLTNID1DRrWPmMDc+sssLCppHCym9Iz7+P+qUyFI5DGM8I/Hnh+QgU+QoZzz/jy/PPePHMn9wQCDRZv8ECZ2kmPIGfHkNV0yTyxHb0TVL54hE8+QUeP/7dhfiR3/gO+P4/IuJ/c3Z/doItO/ZzVkkHiWsA8cn5qGoYs3n7PnbsOsyuPcc5p6zLuxs+5vV1m1j9+gcIlv2ZF/+xjr+9/CZ/eflNNu7Yi46xCC0DS4QiCVL3AAJDonB09sDTyx+Js4zsrHxSUzLJzy2gtLiMptpGKsqqcfPw5eM9igfsI8fPoaSqibWt41O4XAg+voE4u8hwdpbi6emNq6sMGxs7HB0lBAYGI3N1x8LCkvi4ZIqKK8jMKSY0PI6TZy/y5ttb2LJjHx99cohLeorchaOTKw2NrXz7zQ9cXbzJ/OwVxWdLyyYqNoWouHSMhA58uGMfy5//O1rGtpxVN2L1us288PJa/vbP9QqGxPpNbNj6GWve2sma93bzyvqdvPTGZl5dt5V3t+zjvLoxnoHR6JvZYWHrjJ6xkIvaBpw5r8pZJVXcZF6UlVeSlpZBWloaIcGBlBTkUpSbhTwokLKyChrbeohNL2T91r2sePFN/vyvDfzp7+tZ9/52tn/0Ge9/uJWXVq/lwGklRBJ37F29cfYIwEnqg5lQjEzmR1RkPPm5RTQ1KDIJA90djPR3MzHYzUh/JyODPYrGn/7upbWUlqZmysoqaG5upaa6gbHxGcoraqmsbCQnpwQP7yBS0guoqKxT3GBXVjxtWxpkoKebno52+ro6l+pcG2trqC4vo766ir6uTuamJrmxeIVb165wc/EyNxfnaW2so7ayjMbaKipKCunqbOfG9asMDT7NsJSVkZiYiFwuJyUlhZKSEvILirBzcsPYUkx0UhY+wVGoaBmy/oNt+IZE09w1RGZBGUmZ+WTmlXDg6Gl8/EPw8Q9BVf0S4RExJMSnkJSYhn9AKNt37Oa99zex8pnn2bjlY46cPM/h4xdQ1TZC5huGrzwOPTN7lLVMsJF44xcaQ2lpOVOT43S2dzA2NsbCwiLt7Z14ePoSEhpBR3sPdXUN1FbXMDk6wq3FRbqaGijPzaa/vYWh3i4Ge7u4PDPJ5ZlJ6qrK6Wxt4trCHLWVZZQV5S+JjG8ePWBydIjk+BgaaioZ7utmvL+HK1PjTA0NcGVumvnpGWZmZpifXyApORWhpQ1SV0UjWlx8IoX5RYrwcEcn48NDdLZ3UFdTS211DbnZOaQkJdPb3cOdW7cZGRpmaGCQ6MgokhIS6evpZXR4hJmpaW5cu87YyCj9fT3MTE8yNTlOY0MduTlZFBXm09LcyEB/L5MTY1xZmF9qbxoa7Gd4aICW5kbycrOpKC+lp7uTwYE+mhrrqautXvq5s6ON0ZEhBgf66O/rYXCgj9GRIYaHBujp7qS1RcEumRgZ/h+5iPnpqaW1pY6WZiZGhpd4Eb/zI25fv8bnd24z2D/AvTt3aWlqpr+3j462dvx8fAkJCiZcHoaeji4nj59ARUkZB3sxeTm5NDU0kpSQiL+vH3J5OFIXdxITUklPyyYgIIgLF5Q5d+4CJ0+e5sCBQ1y6pIu1tQ1WViIsLa2xsLBEJLLFzc0dqbMLMlc3ZK5uODtJENvZY2MtwszEFN1LOqipqKJ0/gIqSsocPXyEQwcOInV2WQI9hoaGIZeH4+TkjKWlNQEBQcTGxhMYGIyXl4KtY2cnRiSyRSSyRSi0Qii0wsTEDHV1TWysRYjt7BHb2WNtaYW5qRkWZuZYWggRmltgZmL6P+Z3t+L3MTM0xUjXEF1NHTRVNVBVVkNVWYX/h723Cm7zXKO2XW53aZfTFINN0iS7SZuUkzbQQNtQw6aYmZmZZVu2JEu2zMzMlpmZHTsOp2mY2YHrP1Cr7/tm/sN9uA/uGVnSgUfzHjzrude11sG9+9DYuxedA3s5uHMrZlp7cTfXxnTfFnb+8Dm/rvqUnd/MRWvDMjTWfc6e7+ejuX4pFnt+xHTXd+xbs4gdX89h389LMdzxPTu+W8DuNYvR3LyKAxtWoPPbt+xeuwTDXd9hceAnrLV+wcVkF9E+FhQkhlGSLiIrLoTClCgURUnU5saREuVDpLsZQg9zYnwsEXua4GOyk2DLPfiZ7MDHaBsC6/3I/cxpLEkjwkEdseNBskMtyQg2JcXfkDKxEzVxHpSKlFuJGqm7aiqlblRI3KmUeVIb709dUhCK5GAa0sOoTxNQmyagvTyNqcE2zp+e5vhYL70NlVQkx5AbHUhSkBsyTxvkPvZkCjwokgSSGuRIkr8dmSFOFIt8KIz2IDXQhmR/SzJD7UkNtCFf6EZGiD2RdloEmu5B7KxHsr8Vyf5WZITYk+xvhdTNULWlSPa3IjXQhgQfc+JddYh10iLeVYd0XxMy/c2Idzcg2l6DcBt1Yj3NSAp2Jj7EjRxZBKdH+zg+2s+FE8c4NjnGtUvngYdcuXyea1cvAg+5fu0Sl86fYXK0n6hQf0K9nciSR5IuDkDsY0usvw25Qi+Ga7N5+Nc4ddmxFCdFUpwsJCsulLgITwI9LImJ8CFa4I2dhQ4utsZUFmXRqihnuKuZR7eucunP41y98BdXLvzFtUvnmZ4cRS6LQhjuz/BAOzeunuXS+RPAXS6eO0ltVTENdZVMjimjnjvaWykoKKCqppqJiTHu3LnFxQtnOXZ0kunJUWJjooiXRjExqBQsI91N1BRnce7YKFcvnKE2P4XS+CgyI3xpzEsmXRxEmKcDIT6OdDSVc/3ySW5f/5O7108z2l1PssiPcCdTxK4WZIa6U5MUzUhjCVnSUDLFwUj8HKhKl5Ah9CLEXg9FVgz5kgBi/e2I9bdD4mtHhLsl8hAPQpwt+X3tatJkYipy08mXRxEXYE+inyUJXgaIHTWQe+goM1wfwyMecv7aOR4A0bE5dPWd5eEjiBYX0Dd4ktszMxw+fpWVX9rz3DP6vPaKC8reBlvefiua557xRE3NnGeftUftKUNmf2jHxSvw5wXILb7MpetQXnOdl1//jdLKu9y5D6WVdzh3DSaOgpqaOoGBf3H7ARRWnuPon3D5JrzyqhF79xdx8z609N6mffAWF2/A5s35qKk58oLa3+zFC6489bI7T6k58bSaBR/McSA59yy3n8BdZQk3PFJ2VXuExOIRXEFAeAO+AZk8egyPn8DM47s85g4Puf4/EfHfnH+//Smfzv+CNeu2YWDigJ6RHWvXb2feZ1/y+X++56335rFwyWr+8+Vaft2uzrpfdqmSm954Zw4fzFnG/CWr+XzlD2gbWmPr6MXW7Xvw8A7C2y8YYxNLDI3M8fTwRSKOpbCglPTULArzS4iRxKGjb8Yf+7Wwd/LE2y8UJ1cvAoLDCY8QERIaSXhENMIoCQJBBO7unpibW2JmZoGrqzshIWFEhgsxMzEnQhClPBDGpxMYImSfuiHrftnJlt/3s2T5t8yavZCVq9Zga+tKaVk1R6ZOcPbPC/T1DJIYn4K/XwilZdUIImOQytNR17HA0tEHRccIMcn57DpoxLsff878Jav5cO5ylq34gUXLlRuIT5b+yNxla/nk8+/5aOEq3v1kOZ8uWsXXa7fi7BVCgECMsYUdG7fuYM9+TZxcvbC1c+LX33bg6+tPWFgYgb4+5GdnUFaYh1waQ3FxKYVlNVi5+PHOgq94afYS3py7gmf//TGfLvqSbTv3o2tgygFdIzZs38O367bw44bf0NYzx9rOFRMTGzw9/EiQJ1NUUExLQz3d7S30dbYy2NPB0N8iorujkYa6SkqK84mLlSCTSsjLyaWkpIya6npa27ppbu6mu3uYhOQsPH2CcfMMwMU9gMy/xUlLQz3tzU30dXUy3N/HQE83LQ311FZW0FyvUPVCdLW10tvZwXB/H5NjoxydHGegu4PBng4aaqtoaaijpaGOmopSujrbmTw8zuBAH3m52cTHx5OTk0NJSQmlpaWUlpZSUFhMYkomoZEShBI5ApEcr8AIflj/K26+oeSW1FBW20SFogVTKwf2a+rh5RvE5l93IBLLKCwqIy+3iJbmDjq7+tHRNWLll9+gpa2PgbEFUWI5oeFifAIFCISxRIricfEOxckzGIEogdjEdAryChkZ6Gd0eER5Oz9+mNLSciIiRaRn5FBSUkZVVQ1tTc0cm5rkytkzDHS0Up6XiaKiiIHuDkYH+xjq6+bY1ART4yOqVuzK0iLamuo5dewIg71d9HS0UllaRE5GKgM9nQz1dtJYVU5/RxMdDXUM9CgTsLq6uhgcHEYqi0NXzwh3Dx+8ffzw8w8kWhhFcWERDbU1dLe3cfrkKZobm6irqaW5sYn6OgV9Pb2Mj47R3NiEh5s7zo5OxMfJaW9tY2hgkOmpI5w6cZLhwSG6uzoYHRliZHjw/zA2jfX09/Wo3h8a7Kers53GBgUtzY30dHfS0d5KXW01Bfm51NZU0dXZzkB/L3293XR3ddDV2U5XZzt9vd10tLequif+sd4N9PcyNNjPcH8fh0dHOH5kStUy/U8HxEBPt2oDce7MaVWC0z+xr5Njo7Q2K8MWmhubaFDUI5XEEBIUTE5WNsKISDZt/AUDPX38fHyRxUhpb21jsH+AtJRUxNESAgNCCfAPIUooITJChLGxKbt372Xv3v3s23eAAwfUMTe3xN7eEXt7R9zcPPD09MbHx4/Q0FDE0SKEEZEIQsNUExocgp+PL57uHlhbWvHHzl38sXMXB/btZ8e27RjqGxAZHkF8nBwHByeVkAgODiUqSkREhBAfHz/8/AJwdHTG1tYeOzsHrKxsMDU1VzETurr6mBqbqKxLVhaWmJmYYmZiqrI3WVlY/j9jaW6hEhhmJqaY6BtjqGOAjsYhNPdrcGDfQQ7sO8jB/epoHVTH4JAm2vt2Y6yuZCN0tv/M/o1fobHxS7Q2rkB/y1eo/7yErV+8z+bl77Fv7WdobFjK/rWLUV+3lAPrl2Ow/Tt2/fAZe9YuQXPzqr+tTN+iuflLdH5fhdm+Ndhob8LFZBeRnqZkxwZSki6iIDmSVEkAJeli6vLkFCZGEONnS6CdLsF2hxC6GuBnuhuRiy4iF12CLffhY7AdD50tiN0M6arNR+Z6iPwIWwqF9hQIbamL96Iu3ouSaAfKJc5Uil2okrhSHeNGlcSVKok7VVJPauP8UCQG0pAcTENqKIrkUMrj/MiJdCYpyIpskSdV2VJGupo5c2yKsZ426vJSKImLpEDkT6E4gLwob4rEfqqyuNQAO3IjXMgJdyYz1J6sMAfSg+1U8HScpwlCe23EznrIvUyJ9zYjwcecBB9zYj2METvrIXHRJ97bjCQ/S5L8LMnwNSfJQ59Edz1SvY1I9VZuJ4TWBwiz2keo1UEinQ0JdjAk1NmcquwUhlrruXf1AvevX4EnMzy8f4vrV85z7q9TnDtzklPHp+jpbKG0IAu5WEB/ay2ddUWEe1gi9LAkIdiJQCtNYn2tKYwNJjXSm8KEcDIkAeTGhdFQkkJhagzx0YFEBrkT6OVAeUEGfx4b5+q5U9y8co77Ny5x7eJf3Lt5jbs3b3DnxlX+OnOcmsoSaiqLuHT+BPduX+La5TNMTw5SXJCJVBxOXlY6vZ1/BzKMjTA2NkZOXjYKRS0Dgz2cOnmUjtYGwoL9yMtMZrSvjb7WWsrzUokR+OLnYkVBioSG0kxy4yMReViTEOBCebKElCh/hP7OSMJ8GOtr5ur5oxw73MvNiydoKM8mys+R4oRIFBlSCsVB1KZJKE2OpjRVQlGSkLhQN4YaiilPFSMPduHO6VHKkqMItNPH01yL+FB3MsXBSAPd8bLUR/eP37j250nOTI5Ql5NEfJCj0uoWZEW07QFCzHby5JbycH37znUe/m3oEcZW0jF4mb6JawilOdy4/4Qr967xALh1B+wdm1FTU+eFF+15661w1NRseOmFQNTUnHn2GWfUnjLkg48tuP0AoqVTPPuvDbT23GZ0GtTUltAzlgN4tQAAIABJREFUBD0D8PQLawgRFnDvEbzzliEpSbc4cw6efXkROsa+3HsEy5e5YWZay72H8OG8tXzx7VbuPQb1AwW88Iwtzz/lwrPPuaH2vBVqL1ug9qwxK1eGcuIs3JiBa3eVkPijO4+4f+seD4DqjkGECY1Yu6STmNzBsWMPuPfgHzbkLk+49T8R8d+cWR8u4suv17Pl9wPoGNjw/dpfWbHqZ+YsWMGCxat48925LF72Le+8v4BlK35ES9eS9Zv+4K335rFo6Te8/tYnLFr6DT/+/Bumli5Y2bnz3dqNHNIzxdDEEn0jc9y9/QgMEiCVJZCYlE5gQBgyaRKBgRGYWzlibGGHb4AARxdv9qsfQvOQAcYmllhY2hESGkFKaiZpaRkEBARha2uPp6c3QmE0EomUyHAhFmaWSCVxJCakkp6ej7tXINt2abJ2/TY8fSMwt3bjP1+u4bU3P2DR51/x40+bOHTImOSkDFqa2qksr6K/b5jyilrCIiR4+4ezYeteVq/Zwrfrt7Nq7a98sGAFr7+/gIXLv+W1d+fw4dzl/OvNT3jv0xV8+Nm3zJr/FW98tIw3Zi/m5bfn8crbc3h/zlK27dHGw0fJamjrmmBpZU98QgrhEdH8sXs/YWHhREVFEejrQ0KsjMyURBJiZRSXVJBbVMHW3Vo8+/Y8Xpi1iH/PWYHaax8wa+5SNv22C30TCzQNzdi4Yzebd+5FQ88ERzcfnFy9sLZyQBAaSUFeIXVV1XS1tNDb0UpPezO9HS30djTR09lEaVE2zQ1VVJQWkJYUT1yslMz0LOpqG6mpVjZzZ2WVEBObSkBINJo6pqz7ZTv7NQw4oKFDanKaqliuuV7BQE83vZ0dKKqrqKuqpL6mmq62VkYGlAe+rrZWWhsb6GprZbC3i47mBtqbFDTX19Lf3UFHSyONddUMDw0wNjpMc1MDKcmJyOVyysvLaWtro62tjfr6esrKKsjMyiMrtwh5YhpxSRmEi+P4Zu1GrF28ya9QkJpXip65HV99v55te9Rx9wlAS8+IhJR0hscn6ezqY3LqGCdO/kmcPAk//2AaGlupqKylpraRktIqUjNySc/KJye/hJT0HBKSM0jNyCUjM5fa6hqlgOrppbuzi8bGZmSyOCIjo0hJSaOkpIz6+kY6W9sY7O1hYqCPNkUNJdlpFGWm0PI3QN3R0siRiVEunD1NbWUZORmpdLY20dfVzpkTRxns7aKztYkmRQ3N9bVMjg3T095MfUUpPa31tNRW/f15HQ0NDXR0dBEpjMbQyAQ//0BCw8Kxs3ckwM+f5MQkVVfH5OFx+nq7mTw8zvFj0yqr0OjIEH293djb2SCKFlJaUoSirobGBgW9PV2MjQ4zPDTAn2dO8eeZUxydnqK/r4euznZVlOs/3EJfb7cqgam2porWliaVSKirraa6qoKW5kYVeN3a0kRbazMjw4P0dHfS1tpMvaKWutpqmpsaVBuOqckJhvp6GR8eUkHTfV2dqmexu72NkYF+VZfEyaPTjA0N0tPRTltTo/J7jU2qDUyCPJ4YsYSMtHTyc/MQhIbh5OBIXk4uDYp6crNzUNTW0d7aRmZ6BpnpWYSGRBAuiMbN1Qsbawe2/b4LA30TDA2NMTAwwtTUHCcnF9zd3fH19SU6OhqZTIZYLEYikSghbakEQVgIEeFhCCPDCQsNJsDfFz9fb9xcnTl4YB97du9CU+Mgu3ZuR1tLg7DQYHKzc4iOFiMWxyAQRCCRSMnOzkUmi8PT0xsvLx+srW2xsrLB1tYeKysbzM0tcXBwwtnZFTMzJedgZ2Or4j4szS2wtrRSvf6HgfhnrCwsVZC1mZExpvqGGOvqo6eli/ZBLdQPKEdT/RBaGtroaR9CR+MAevt3o7VzM/s2fYf2bz+i//uPHPx5GXu+W8CBtYvY8/189v6wAJ0tK9DduhLNDcvR/uUL9q9bhuamlfz+9Vy2fzufPT8tY8f3iziwYQXaW1ehtXUlZvvW4KD3Kx4Wewl3NyZV5E1phpjqvDhyE8IpSBZSmRlDVZaUnJgAxD7WRLgYIvYwI9bbHKGTDl6GO/Ay3EGUow4iF12CLPZSX5RKjKsumWHW5Ebakie0o0LqRrnUhaJoeypiXCgXOlIZ7UyVyOVvEeFKlcyd2jgfFIn+NCQHU58SQn1KCNWJARTHeJEusCfO1xSRqz4xXhbkyULpritloq+dcyePMtHVRFdlLmXyYAqivVQiIsnPkvRgO1IDbUgJsCY10Ia0IFuywhzJCXdWtVRHORxC5KSrYiOkbobEuBogtNcm0k5LJTISfMzJDLRRQtVuBiS5G5LorkeskxbRtgeItDlAmNUBpJ6miL0sEbiYkSEW0Kuo4PG1y9y88CcPbl6mpb6KieFe7ty8xOP7txkf6kEYFoAoIpgHNy9ydnqYvCQRnpbaSPztyYzyRh5oR016FPEhzoh9rEkX+ZElDSIzJojchHDihf5EBbkRFx1ERqKYE5NDXDl/mtvXLvHk4V2uXjjLkwd34eFDePCA+7euc+PyeQ6PDHBkfJCZu1e4ff0cVy6cpKosl9yMJIZ625kaG0ZRVU5uejoFOdn4+njh7e2JPE7G40f3eXT/DjKJEEGQDx2NVYz0NpOVJFa2Vod5IfR3RBLkSnyED762eghczMiK8iNXGkK8wAtRgCspkhAunpxg5vpfMHONiycnKE6XIQ/3RpEbT32unORQd2QBjoj9HQh0NqM4VUJCpC/ZsjAGG0s5PdLO4c5acmQR5MUJaS7OpLe+lKxYIR5WhoR7OaIoymLm2iUeXD3PeGsN2SJf5F6miB21ENkdJMXPBB7OwKMZ7t27xsMnUNd8hsBoBTpWYnwiczl5+RH3gYc85MrNO1y+DvdnIDZpmmdePIiamhEvPR/CM2rBvPCMgGfUAnjqKTs++NiCq7cgInqap1/YREv3LUan4eU3f6B3GCanQE1tJUJpFvefwDNPbSU74zb3H4GBuTvZJdXcfQTz55lgZ6Pg/kOwcQ4jIELE7RnQVM/kWTVjZS/F03aovWKL2r90mf+5C5dvwL3HcP2usp0a7ivtdHfucQO4CMRkNiKKr8cvsIiOjovcfwi37z/kEfe59+Tq/0TEf3P+sS39vHEnW34/wNyFK/nw06W8/9Fi3nl/AfMXfcXbs+bz3Evv8Py/3uX1tz7hP1+uVX1v0dJveP+jRXy1eh1Lln/N9z/9wtc//MTadZs4pGeMoakFgaFKC4mhiTUaGvpo6ZhiYGTHnv067NyrwU8bf2Xbzv3s+OMgv+/Yg5aOIWbmNjg5exAULCA9I4eiohLi4uIJD49EKo0lISEJqUSGoY4B+//YR0RIJJHh0YhFcgyMrfj6240sWvo1q77dSHRMKn5B0cxZ8AVvvTOH3fsOIZEkUa9owcvDl/SkNLo6ejl/7goCgZiwSBlvvj+PF//9AWovvs0r785F7enX+HTJambP/Q//njWP2Z8uZc7i1bz90XLembOCV2Yt4qU35/Daewt54/2FvPvxYuZ/vor1m3Zg6+RBSnoesfEpCKMkpKRmkpqWRWxcPNnZyhhNSVQ0osgIxJECRJFK4SRNzGSnpgkvvb+Ip96cyysfLeP5t+fw1kefMe+zL1i8fCUvvfkes+ct4ve96ti6euAXGIZ/QAhhIREU5hehqK6hSVFHe5PSi9+sqKa5oYa2ZgWdbfWUFecwPNBJR2uDsjW5sR5FbT3VVQrCwyU4OnpjYu7A6u/W8+2PvzD7489Qe/41Vv2wgeVffk1ISBh1VZV0tbXSWFdLR0szTYo6KkqKaa5X/D8ior+7i8a62v+LkWhgdKCXvs5WuttbGB3so62pnpaGOqaPTHJ4Yoz8vByyMtPJy8ujrKyM2tpaOjs76enpoaGhgfz8QhoamyktqyI7r5jAsEi+X7cZZ59gknOKESek8/VPm3j3k4X8+71P0DY0RxKXiJu3P5LYeOqb2ygrryY5JYM4eRINja0o6hsZGz9MaVkFZWUVlJaWU1dXT0tLCzU1NZSUlFBRUaFMrcrLJSFWRsHfcHJTQzMJCUmIxTGEhYWTk5NHbXUNbU2NtDUq6Gysp622muqCHPLTEikrzKWrrZnGumr6utrp7WwjVhKNVCSks7VJ9bv0dbVzeHSIqfERlb2pt6OF0b4Opkb66G5uoKezRXk4bmqgpaWFoOBQdHT1iRZJKCwqwdvXR3k4tDAjLSmRrrZWxsdG+PPMKa5dvczU5AQV5aUUFuRRXFRAeloK2VkZ9HR3MjTYT2ODgtqaKupqq2mor6Ors53Lly5w/txZVWxre1sL/X09HJ4YY/rIJMePTdPd1UF1VQU11ZW0NDfS3dXB4ECfygb1D8zf0d5Ka0sTdbXVdLS3cmTqMH293XR2tKkargf6exkbHWZsdJiR4UEVSD0y0K969jpbWxju72NiZJjB3h6mD09w8ug0o4MDNNbVUlpYQGFuDgU52cRKZSTGJ5CVkUlSQiLpqWnEyWIRRkTS3NhEY30DE2PjTE4cJj83jzhZLJnpGaQmp5CZnoU0Rk5YqBALcxsOaeujqaGDm6sXLi5uWFhYYWNjh7e3LyEhIcTExJCbm0txcTE5OTlkZmbS39dDcVEBsbIYYmUxxMVKEUaGExToT1CgP26uzthYW2JsZMDePX+wZfMv6OkeQhAWQrw8luTkVGJiZISEhBETIyM9PZOgoBAMDIwwNjbF3t4RIyMTTEzMsLW1V20lHBycsLZWigcHO3vsbe1UmwY7G1sc7R1Uka//t7D4R1yYm5phbmyCiZ4BJof00NfS5ZC6Nprqh9BQP4Smhg5amrpoaWhjoK2NsZYGWju3cGDzGgx2bUD39x/Y8uXHbF42C411n2O87WvMdn6H5d41mOz8Fr2tX2G07Rs0N63kwPrlbPnyY7Z+9Qm7flzCju8X8ceaz9Hc/CXqm/6D8e7vcdD7FXfzPQTYHyImyJ6c+DCq8+JQFCVRki4mTx5GUVIkVekiShLDSY90R+prRbijPlGuxggdDRC5GhLnY4HE1QCBjQaRDlpkhTuSL3SmINqJ/Ch78qPsyY20pSjKgepYd8oiHaiMcqJa5EK12JUaiRu1Mg/q5b7UJ/hTG+dHjdyPuoQAFMnBKJJDqZD7kxflSmqoLfGBVmRHe5Af40OqwIlCeRjtlXmcO3mEi2eO0V1TSHWamHyhG0UiTzJDHZB7mRLrYUySnyXJ/lYk+lqQ7G9Fkp8lEhd9Qi0PILBWJ8bVQMVJCKzVCTTdQ5DZXoT22sjcjZB7mZLkaUa8uxFxrgYkuhmQ7GFEvLseMmdtRA7qCKz3I3U3QuRuSoidAZEeNtTmpHB6dIDO2nKkEQGE+jhzenqUO1f/IiMxhvAQb6pLcrh4ZprGygIiA9yIF/rTW5dPvyKfqnQRWdFeJAqcSQxzJdLdjNhgZ3JkwcoW7CgfkkRBpMcJKc1OYrCriesXznD53CluXL3A/TvXlTaqJ0oB8ejebe7dvMbMnRucO32UY1NDXL14inNnjjA13kdeViJxkkgKslNRVJXRWFtFTloa3u5uJCXGIxJHIhELefTgNm3NCuwsjWmqKeHiqUm6myuJCnJD6O9MlJ8jsmAXxP72jHQ3IfG3R+JrR35sKBJ/e8S+9kT7OpAuCuHu+WPw6BY8ukVzeR4laXG0VuRSnCwiTy6gpTSNlooMpgebKc2Op6YojerCVJrKchEHeRLsZktJupzpgQ4uHB3j4rFxjg520lZTRll2Kk0VRZwYG+Du5YucPTJGdVYC8gAnZTlhuAMpPqak+JnBo9tw9wpwn/6hw0RL6xmeBnv/bI5chAt34daj/xOF+uSJMqHp9gwUlF/k5ddNeeF5t797HHx5Ti0CNTUHZn1gzO0ZEIqP8ca7+1G0XmNo8jFqT6/k5FlobYeXX19DdFwWD57A7Hd1iYk6w4OHcP7qEy7eeMCDx/D5ZzbYWzVy9y78eR4eAFdugOaBDF5/yY5nnnZB7TkH1J7V49255rT3wb1HcP6qcgMBd+HxTa7dvs4NoO0yjM5A+/hV3H0SiU/oZdcfXly+DjNP4CEzPPrfJuK/Oz9t2MGcBStUsa0LFq/ivQ8+49P5X/Du7IW88c4ctu3SYvnKNag98zovvfo+y1b8yAeffM5PG3bw07ptvPbvD3nrrU945fVZfPX1Gr794WdWf7sGXUMTzG3scXL3wsndm/989R2fzl3OPnVDfvz5dz6as5QFi1ey8PMVrNv4G7v3aWFj70K0JI5IoYSAwDBEYhlp6dnk5RWQlpZBfHwicnkCEokUQWg4xvoGmBqYII+JJ0YcizwuFR//MHT1rTEwsUfHyA5rR18CQiR4+0ey/6Ahq79dx65dGoSGRGFlYU2wXxCO9i7o6hgxd+4STCwc+Wz5N7w5ewGvvjePdz75nPfnrmDvIXM2bldn3rJvef29ubz6zlxee28hb3+0nLc/Ws67Hy1j9pwVvPXBIt754DMWLP6KH3/eytp1W7CxdSJMIEQskpGamk5aWgaFhcUUFZVQWlxGWlIysSIR0QIBkWECIoVivIMicfAJZ86XP/PcrM94YfZiXnhvIW9+sog3Zn3Kq2/O4qPPFrP8m+/Yp62LoZklVtb2BAQEIZXIKCkopKasgurSUqpKi6gsKVSm+1SV0dJcT29PO+MjvZw9eYS+7jb6utoZGR6ko62TlORM9u7VYuPG7Xz0yecs/eJ7lq/8kfc+XsQbs+fx5gdzWbZyNUlJKQz0dDMxMkxXW6vqJrikIJ/aygram5tUxV8dLc3U11RTW1nx92GviSPjI4wN9jLU183EyCAdLY20NzdwdHqKwxNjFBbkkZmRRlZWFoWFhVRWVtLZ2cno6CgDAwM0NdbT2KCgpKSEtPRM3Lz9OXDIEPcAAZqGFqz+aQtGNq58v3Ebs+YsYtnqH1HXNcY3NJzsghLKq+uQyhOxd3YhUiRGUd9IXkE+nZ2dNDbWU1NdiaJOabVqb6mntaGWhpoKOlsaODI+TFdrE7mZaVSXl9HS3Ehvdw8ZaelERAixsrJBIhKTk5VNc72C/q52Rnu7OdzfS39LA9VFuRTnZVFdXkJVWTH1NZXkZKQiCA5AKhKSmZpEa6NC2U7dodzcjAz0MjrYx7GpCaYnRjh/apqzxyfpa2umv6ddWfjX2U5LSwue3l4kJCaTm1dAaXkZEmkM8tg4hJHKdvGqsmIG+nsZHhpgoL8XRV0NWZnKeF15nIzICAGNDQqmJic4MnWY0ZEhJsZH6exoo6a6ktaWJpWtqK+3m7bWZhobFLS3tTA02M/hiTGGhwZoaW5EUVdDV2c742MjHJk6zPFj0/x55hQjw4MM9PfS3dVBe1sLrS1NdLS3MjTYr9w0/G2Fam1pUiU9HTt6hMMTYwwO9DHU18vk2ChDfb00Keroamvl9PFjXLlwnrOnTjLQ082RiXGOTh6ms7WF/OwskuRxpCTEk5WWikQkJlYqIzc7h+TEJLIyMklNTkEcLaK3u4eOtnaqK6voaGunrKSUGLGEpIREkhOTEEdLiBJK8PcLwc3VGytLe3x9AvHy9MPdzRsrSyW7FRIShkQiISkpiZKSImpqqqipqUKhqGVqcoLqqgoS4uOIi5USL49FLIpCEBaCICwEfz8fQkOC8PbyQFdHmx3bf0dLUx0rS3MsLczQ0zMgMjIKuTxBtanV1tZh79796Orq4+bmwaFDuhw6pIuTkwuuru5YW9tiaWmNjY1SONha26jsTNaWVtjb2mFnY6sSDTZW1tha26g2FnY2tsq/rawx09VTiQgdjUN/iwgdNDV00dTQRUdbHxMDQywN9dHbvwvtbb9gsmcrBtt/5rdV89jz3QJMtn+DxR8/oLt5BRoblqKxYSn6v67CXn0jprvXor3lK3Z+v5DfVs9h78/LObBhBX+s+RyNTSvZt/5z9LavxkpzI87GO/Ew30+QswHyCA8KU4TU5MdTniUlTx5GljSIitQoFDkyCmQBRHsob9gl3laI3M2J87MhI8KdlGB7ZF5myH3NKZB4kCt0okjiTnmcF8UxbuRG2VEocqRC6kaZ0J7KKEeqRc5US1z+HxHRkBhAZYwHFVIPKmXeVMf7o0gOpjY5iPI4HwokbqRHOFIg9aIo1pdUgQMxHkbEeBiRGeFCW2kafY3l/HV8kvOnphlpqaQmOYrUADuSfK1J9rNB7mVKjKsBEhd9JC76CKzV8TPaRYjFfmTuRqoNRKDpHrz1txNouodoRx3iPE2I8zRB5mKEzMWIODcjEj1NSPExJdnbiDhXHaLtDyJy0kbqYUiwlTo+pgfxs9alKEFEv6KCwiQZ7laGaO3ejCjEiwRRCA7menQ2VcLj21Tkp+HlaEGguy15SSIaCpNIDPdA5GtNhsiLhDAnItxMifK2RBroiDzUlZhAJ2IF7iREBRDu50JvczUzty7B/Zvw6C4ww8OZu8w8uMfMg3vcu3mNx3du8eTubXg8w5W/TtLZVE1Xcw1dzVXUlefi42qNq50ZxTlpTA0PcGpqgqGuDsoK87hx5SI11eXIpWIUNeUkyyWU5qVxYqKfWxdOUJAiIdjVAoG7BQEOBgjczIj0NGesp5kMkRdhroYkhrvga6ONyNcWia89cYFuTLUruHVyihN97WRKwilIiqG5LJd4oT8JUQEMtFVz+kg/va2VFGcn0NVUwVhfMwPtClJkkdSW5fHw9mV4fA8e3eXa2TMcGx3mzyOTXD59ktOTExzu7+XqX2c4OtxLUaKYGG9bMkKdyBY4kuxjTkqAFTy+y8PbV3n04CbHj/9FYGgRtx9DUmE/VV1HuYdSNPDgb67g8WNm7j/g9iO4/hBKqq+hpradF5+34zk1b55SC+XVlwN55S11bj6CSPEkampr6Oh/SO/IE55+4Wcmj0KN4gYvvbYaQXQ2l6/D6y/rkpMOV6/BS68txc4livsPYd4n9tiY93D/Hsxb+Acbtxpx/yFoHihETc2cF18K5ukX3FF7ei9RMUPcewxXbiltWY+fADO3YeY214HBx/CjXyWxh+E6MD5yjbCweuQJQ/x1Ce4/gdszd7l+/8L/RMR/czZs3s37Hy1WtVSvXL2Oj+cuZ+GS1cxduJLv1mxln7oRO3Yf4qcNO3h39kK2bjvIQS1TNm/dx08//ca+fTrs2qXBpk3bOaRjyN6Dmtg4OOPlF4izhzcunr5EiGL54actvPDye/z0y27mfLaKV978lA8+WcTSFV+zbuNvbNi0DSNTK2JiE4kWyfD2CUQkliGLTSA+PpHYWDlSaSyxsXLi4xNJjE/CzsoaFzsHZKJY5LGJxEgSCA4WckjXEjsnXwzMnDAwc8InIIqQ8Fj0DW1Z89NvLF78Jf9+/T0+nP0RH8/+gFVfrmb5spVs2vw72//QYOW361F7/g1mz/8CtX+9y6w5X7B45c+s/uk3Zs1dzgfzlvP+nOX8+/1FvDF7MW++v5h3PlrCWx8s4pU3P+ajOUtZu/431v/yOwsWLWPrr9sxNjEjICCIwsJCSkpKKC8vp6KiisL8IpLk8UQLBAhDQxFFCgmPiFaJiMXfbeWlD5fx1NvzeOqNT3lt9kLe/WgBH81fwtZdezCwsCIqJpbQiEjc3T0JDxMgE0tIiJWRk5ZGZnIyGckJ5GSkUliQQ3VNOZ1drYyPDXJ0aoQLZ49yeKyfloY65U10YTHyuGRsbd3x9Bawd78+K1b9zPwlq3nv08XMX7YaPXM7EtNyqK9vVFmV+ro6OTw6wlBfL7WVFZQVFdLb2aFqsm5ralTxEb2dHQz2djHU28X4kJIJGB8eoLezjfbmBlW0a3NTA9IYMQKBgNzcXJqbm+nu7mZwcJCx0WF6OlrpalM2befm5uIbGEKQQIhAFMuvu9VZu2UXu7WMmLdsNZt2HsTJO4TgKBnBkRIKK2soLKtEFp+Au7cPaVmZVNVU097ZhlQqoay0kMqyQuoqi6mvKaa7pZax3hZ6W2porS2ht03BpTMnGR/qV6UA1dcpyEzPICEhiehoMWkpqaSnplFdWkpnSyMDbS2M93Uy3tNGR301pQU5FOZmUVKQS31NJWVF+ZQU5FJVVoxMHEVJQS59Xe1MjAzS09FKb2cbJ6YnuXD2NKeOTnLpz+P8eWyc7hYFfd3KAr/+/l7a29tx9/RAUd9ISWk52bk55BXkMzjQx8jwIL2dbTTWVSvbwBW1NDc10N7WQlVlOWmpyojdf27+j0wdZmpygmNHj3D+3FmOTB1WWYraWpvp7+tR+otHh1V2qMGBPsbHRlSWpH/YiaPTU6o5cfwoDfV1KnvU+NgIE+Ojqg6IwYE+Bgf6VExER3srY6PDHD82rYx3HR+ltbFB9Xw11ysY6uvl4l9nufjXWdWzODU+xuHREZoUdWSkJCOXxpCSEE9eViYFeflECMJJkMcjEYmJihRSmF9AbnYOsVIZFWXlSCUxZGdmkZeTS3ycnJSkZGQxUoICgvFw9yHAPxSxKJYA/1AEYULMTK0wM7VS9cIIBBGIxWJkMhlpaSnk5+dSUVFGc3MjXZ3t5OflIIoWIowMRxojRhojRhQtJEoYgSAshHBBKKEhQfh4e2JtZYGmxkF27tjG9m2/8fPPPyMQRCCTxaGrq8/27TsxMjLBy8uHsLBwnJ1d0dI6hK6uPu7unirQ2sbGTrmN+DuZ6R+42snBEWdHJxzs7LE0t1AJjP+/sbe2wVxPH1MdXYy09NDV1ENLXRcNdR3U1fXQ0NDnkLYBelq6mOhoo7d/Nxq/rkfn93UY7VyP1qZV6G3+Etv9P2Pxxw8cWLuIHd98yq7v5qK+bimmO7/H6sAGjHf9iPaWr1R2Js3Nq9j+3WfsXrsEzS0r0N/xNVaaG3Ez2423lToBjnpIgp3ITRCQnxRJZU4sVVlSChMjKE4QUJUuokAWgNTXhuxof2L9HAiy0SPCxZg0gTupYS7EeFnQVVeMv9kevIy2I3bVo0DkSnGMB/k3HsCmAAAgAElEQVTRThSKXSiOdqQi2pFqoSOVUf+ME9ViVxRxPjQlBtCQGIAiXrmNqI33pzYxkJqEAMrjfCiRelIsc6dY7klRnBcFMg+KpB4USb3IFjqTHGxNrKcJySGOlCRGMtKh4K/jUxzpb6cpL5FcoY/KsiR21kPkpEuY1UECTHYTbqOhKp0TOekSZLYXH4MdhFjsJ8bVQAlVe5sR42JGnIcFSd6WJPtYkOZnSbK3ETHOWoRZ7CTKUR25lxECGw1ELsZEuVmSLQ6hJFFKfJgfdgb7kYW5IfR1wN5YgxAvO6qLM6guzkAY7IE03I+hjlr+nOhmvKuampw4YgIcEHqYE+1tToLAFVmQA3EhLhQlRpAfH4483Bt5uC+h3o78dXQUntzl0b0b8FhpvLn/4DbwmHt3b/PonlI8cP8OM7euMNrXRqI0kugwH6JCvfFxtSbM35WmmhLlrfyT+8zcvMafR49w9PAY3e0tjI8NEhzgTWNtOedOTvLg+jnuXTlDX1M5PnaG+NnpE+lpSYSbKUIPc4RuxnQqSolw0SfAQQtZiC0hzvqkRnqSFOKG2N2ajHA/apJj6SzKoy4zhdSoEGIFfpRkJdDZWE5naxUtDaW0NZVTXpzB4aEOejsbqCzNobejCR7d59b1S8zcvcWj+3d4eOcONy5d4q+TJzk1Pc3pqSMcnxhjenSIif4OKjMSiPFzIMbNlGhHHWKc9MgWOMGjx/AEHs085MkTqK0/jp1bEslFbdwArj74u0vhzt9C4sFdeHKbJ8xw8yHcegDy5ElefEmDF5+342k1X9TUnJn1sSk3H0JoxCQvvrIHRfND+kfgpZf309YBl66Apk4E7T3XuTejBKvTk+DOHXjx5Z/QM4rh3gOY+7EXtuYT3LsDb7+zl2++t+XefdA6WMczak6oqfnwwkuufL3anQcP4M6M8t+8OwOPHwGPZngEHAUMi0/wgXcb21P/5OxDGB+8wa5dwSSlHkYW38ytmX+00v3/iYj/5ixcspq3Z83n5dc/4N3ZC1m09Bs+nrucDz9dysIlq1mzbhvb/9Bm4ZLVrPtlF9/8sJmt2w7y04YdfLlqHVu27CEsRIxUkoyZmR1Ozh4EBIaSW1hCbUMzweFC3H0CkCVlYGDuyDMvvccbsxbx6tsLeefDpbz/6RI+nPMZX3z5HZt/3YW9kzvRkjiCQyIICg7HwdEV/4AQwsMjCQoKwd8/EJFIQl5eAYraevKyskmOiyczJYva6nrSUnMJDIxg/cad6BraII7LxNjSFWt7b+RJeURJktHUMef7H7ewevUaArz9+X3LVjas20hcbCLuHr58On8Zas+8yuy5y3j74yW8/fESdmqasX67Jt+s28aC/3zPO598zuvvL+CdD5fy6tvzefG1j/nXvz/mhVc/4PlXZvHVN+txdvMnIiIGfQNT3N288fT0JjhQGc1YXVlFbXUNVVU1pKWkExUeQZCPD4LAQISCcDy9/LGwd2fjTk3emLuS52Yt5rlZi3nmnXm8/P583pg9h08Xfc6cxZ/zh4Y6yZmZ5BQUIhKJiIuVkhwvJ1kuI0EiQiYSEi8Vk5maRHFRHnWKKnp6upicGmNksIPpwwNMjg9QVpRPgjye7Kx88vNKKC6uJTm1kPjEPLb/oc223YfYq23MQT1zskvrqG/roaOji662VrraWhnq61V503s62qmvqVYJh9bGBtqaGlVlc/3dXUpYuL2FqbEh+rs76O/uoLezjZYGpVWmu6uD5qYGhJHh+Pj4kJGRQWtrK11dXbS1tdHUWE93WxNTYwMcP3KYzIw0vH38iJEnERYtw8TWhW37dfhhyy4OWTgSJktGGJdGXEYev+5WxzMgDEs7Rzz8/LBzciavqJBaRR15BblY25iTnBRHflYKtWV5NFcXMdBRx/RwOz1N5VTnJ1JXkkV1SR4NNZXUVSmnqKCQqopKGhqa6OsbQFFbR3pqGrnp6dRWlNJQXkpbXSX9LQq6m+qoKS+muryE8uIC1dbhH9A6Oz2FjJREGuuqGRvqV/1Gx6YmOH18mtPHprh89gTnTk4y0NnM6FAvh0eHmJgYY2BggKCQYAKDQigsKqGppZnW9jYaGxR0d3Uw3N/D6ePTDA70MD42xNHpw0wfmaC1pYGM9GRKSwqYPjLB8WNTnDl9nJMnpjl+bIqTJ6aZPjLB+NgQR6bGVWzCieNHOXb0CBPjo6rD/+jIkKoTYmR4kOGhAdWMDA+q+iX6ertV9qd/SuWGhwboaG9VQdhtrc10d3UwMjyo2mQcO3qE9uYmWhrqaa5XKO1Zw0NMH55QJk81NqhiX9ubmygvLiI9OYmUhHhyMtIpysslKSGRxPgEKssryM7Mws/Hl+DAIJWgyMnKJk4WS1SkkODAIERR0ap4V1trOzzcfYmOiiU6Soqbqzdmptbs/uMAe/ccxMLcBhcXN8LDI4mJiSEmJob4+DiSkhJIz0imuCSfzo4WykoLSUyIJVYmJjUlgdycDLKz0khNSUAmFSGKjiBKKCBGEkW4IBgzU0N27viN7dt+w8zMjKgoEcHBoejpGWBoaIy3ty9CYTTx8YmYmpqjr2+ItbUt3t6+eHn54OHhhZeXj5Kb8PDE3dVNJRqsLa1wdnTC3dUNNxdXnB2dcLR3wM7GFhsraxVgbW1phZ2VNZYGhljoG2CqY4i+tgGHNPXR0jRAQ8MQDQ19NDV02b/3ALoaGhhq7ufgb+vZu+Eb9H7/CfM9GzH67Wus9qxBf+uX7PpmDju/ncPuH+az69t57P5+AVYHNmCrsQlbjU3sWbuEXT8uQWPTV/y6eh7bv1uA7rbV6G1fjYX6ejws9hJgf4hgF0PEQY5kxYVQkCykOE1ESUoUBQnhFCcIKE8RUhIfQrbIl9hAZzJFAeTEBJMY5k6YgxHOervwtTjIQEsVer9/g/rG5bjobCE52JLcaGfyRE4UxriSH2VPRbQjVZEOVEbYUxpuS2m4HeVCR2qk7tTLvWlJDaE5JZiG5EDqkwKo+zv6tUruR3mcFxWJXlQk+1CZ4k9VagC1qYFUJPiREW6HxEMPga06fia78NT9nSCzvWSGe9BbV8xETwtnpicYbqujOiOG9BAHEnzMVRamf4rn/hEZ/9iZQi0PIHHRR+5litzLFJm7NfHetiT52pLoY0WKrwWJ3oaIHTUINt2Gt+5mJC46hFgeQO5rSbSbBSIPW6I9nZAFupMrC6WrOpuEcE9s9HdTlhVLQZoUK4MDFKRJ+evoENy7xKOrp7h6apjeunziQpXCIUHgSl5cMPJQZ6SBjjQXJzPcXEpvfTEnRzo5NtrNwxvn4fEd7t+6wo2rF7h96xp3797mwcP7PHz4AB49gEczXP3zNL0t9eQkxyLwcyfE2wk/Vxv8XG04NtYLM7eYGuqmqaqU0Z52jo4M0d/eQn9XG7euX8LTxYHjU0rBcvPCSe5ePk1chC/OppoEORnjbaWNn7U2Aid9ot2NaKrIIcrDAH97deQCByQBlqRFeZAc4kaSvwvRDhak+HvSkJpEc04G6VFhSEN96Wqs5MaV0xw7NkxtbSGlxelUluVSmJtCdUUht65f4szpY5w5fRyezPDk8UNu3bzOnRs3uXrxEsemjnDy6DHOHDvBaH8/R8dG6GqsJkUYjNDDiswwV9KDHBDa6RBuq83MY3j0RJnQdPcW3L0Ldx7CDZS39XeZ4fE/sUb3gXvX4eENePKIR8D1e0r+wM2zDDW1Hbz5SiBPq7nw0quGdPaDiXk3z72kT2z8JbJyH/Lc0yZsWJdBbz8cPgpTJ+CARg5Pq1kSHvqY8gp49oXdbP8jgYlJeOsNLw7s7WZgQJnUtPqbcEZG4dctlTyj5oyamievv+JAXs4RHj6GmRmYeai0Mj1+okQ+rgDODTeZEzLC/8feeQU3da9rX7T0vrPTeyM9IQkhCWFvEgIk9Gawcbdx773ItmxZlnsvcm9yl3uVq1zk3hu26S2QTggECBB+34Wwzjnz3e7LffGOxiOv8RovaeZ9/k+7O3yW12OmGPkFTh4DaaiKqPgBElM7OH72L/4CrnPrvyDiPzn3P/wsTz33Jg899gKvrvyYle+s4b1V63jljY/4cv021qzdzJvvfsbjT72GmaUra/+9lXc+WMtb733OI4+9wKpV69jy7V4iwuPxEwaRLy+huqaBRFkqLR0qFNX1iEMjiU7KJDwunZfeXM2Dj7/Gc6+t4b1PvuGDT9fz3Msr2bBpO/FJGXT3DlFcVoW7hy9e3v7sP6CPh6cvoaHheHv74ujoTEhIKApFBT1damYmJqkuKyc9OQNlYyvJCRk4Onrywkvvsm2XPjmFNZjbeLB1pz4ePiGkpBciFEVgau6Evb07dZW1yHOyqa+qIy+3kNi4ZJ567nX+9fV2Pv9qGx9+tpHv9hrjE5LIdj0rltz/JM++vooHnniF1z9Yyz+eeZv7Hn2Zex56jocef4V7H36Wex5+mm827SElLZf6+jb8A8RER8VrWmXFwZSVlFJZoaChrp6iohLiYuIJDZYQJhYTFxFBmCQEA0Mz1n69hSde+RDBPU+x7ImV/OONNTz+xic88sJbrHjon9z32D9Z+cEqtu7bS6IslYKiQhITE8nMSEOerQERqXExJMdFk5GSSFFhHnW1lbS1KxkY6mf28CTHj0wy3N9Bt0pJfnYG+bl5qDp6UDa109raS0NTD5m55bh4BLFH9xCuQgkZBRXklzdQ26xieHiUAbUmLvTY/BwLszPMTIwzOTrCYK+axtoaWhob6Ghp1i51/T3dd4BHF+ND/Zw+Ns/IQC/qznb6ezppU2oSfgYH+qiuqiA5KYGoqChycnJobGxErVbT1tZGUaGcptpyBnraaVfWY29nwz6dAzh7+LBP35Q9hua8+t4atuqaklpYSUJOCcY2rsSk5rFu03Y+/PxfvPHO+1ja22PjYE9FTTVdPZ3Y2lshDvJnYrSP2opietpq6W+vY6izngl1I6q6QprLMxntaiDAy4XcjFQUxUW0KZuoqaqmRdmMQlGh7YdIT5NRkJ1NV5uSvrYW1K2NDHYoUbc20t3ezMhALx0tTfSo2pi40xsxoO6ipqKMsiI5iuIC2pQNqDvb6VG10detYnJ0iJ/Pn+HST+e4+MMpjkyPcvLYLKeOLXDi5BEWFhZISkkmKVlGh6qL3v4+hkdHGBzo0xih52dZmJ2iv6+b6akxpqfGGBnup7+vG1VHC12dbUyMDzM/N833507x04/fc+b0cY4szDI7M8H42BCDA2otAzE1Oc742AhDg/3aVKWpyXHm52a1wKK/T02vupuhwX6tcX5mepLpqQnt68T4qFbapO7pQt3TpU1uWpRTzc/NcvTIPMePHeH4wjwjA/3a6OCTR48wNTZKb1cnPaoObflhbWUFJQVyCnJzKCmQU6Uoo6ainOLCIpqbNFHFtdU1KErLkIiD8XBzJz42jsT4BHKysgkOEmNjZU2YNBRfbx82bviGfXt0iI5KICe7iAD/YExNLPn6q8189+0Otny3A1sbR/z8AkhKSiEvLw+5XE5hoZzc3GwyMmXk5mUyOKCmWVlPYUEumRkyCuQ5VFWWUVFeQoE8B0VZESXFci3ISE6KQ+jriaGBLnv37CI1NZWUlFQiI6OJiYkjPj4RDw8vDh2yxNvbFwMDI2xt7QkICNRGZEulYcTExCGVhhEdGUVggAh7WzsMDupjbGiEk4MjIv8ApJIQxIFB/yd+VitlcnHF09UNF2sbnCytcDhkg5WZNWbGlhgZWWJoaMVBQw2IOKCji5WpKe52lhzS2cG+rz/FdOu/cNXfiu3OL7Da/im717zEv157kE3vP8GeL15h15qX2f7JC7jobyLAei8hTgcx/u4T9v7rHYy++5Ttn73OnnVvYrTlIwy+/YBDe77A23o3wa5GhHiaEyt2ITdRTENJKvnJIaSGeZMTK6IqM5KG/Hia8mNpyI2lNCWMmqwEarLjKE6SkhLoir/1Afys9tPbUo2H8RbOfRpGgMVOCqLcKU/ypTzJl5o0fyoSPGiI96Ixxp26SBeqwxypDHeiOsqVpkQfWtMCaEkPojVDTGtWMK1ZwTRnhaDMlKDMlNCYGURNupAmuZjWolAacoNQJHqRG2ZPkp8ZEa66BFruJMhqF1JbHaKc9ZH5WpMjdiZP4kpFUgg9dUV8f3yOH04dYVrdTENOLJmBdqQH2JDmb02smxHxHibEuhkR4ainbaxO8bUg1c+KNH8XsoLcyBG7kxXoSE6gHTlBGiYiwn4XoTY7yRbbEu2iT5bEmXgvW2K8HcgOFdFXW4q6Tk5SsAtp4T6kR/txZqYfrpwnNyUCWXQQF45P8tu5eW78cpLv5wdIkXoR6GyCIj1MCyTkCYHEiZxIC/OmqTiVCwsjcOsSt/74Aa5d4vqlH+H2Da5c/o0/r/zBbf7m8p9/cJsbGibi1g2mBtVkJ8cRExJAamwYivw0CjMTOXtkkp9OzzPep6IgI4nwQCFiH3cK0lM5MjUOt28wMzlCpDSQX344yV+//8iNPy5w9vAoQR5W2OhtI8DRCHfTPYR7mZMhcSUn3J2O6kJiheYI7fYQH2JHXKAN8SI7kgMcqU6OIC9YSF1KHOUxUSgSYqjLTac0M4mclGjaW6sYHu2krDyH5ORISgoz6e1uZWZyiD8u/crft64Df3Pp0kWuXr3KjRs34DacP3eBzlYV40NjXDh7jsNTkwx2qRjqaqG5JJeS5FDK4wNJ97cjzE6PGDczLt7UYIOhgeMUy1v47WeQZdUxceYXfgN+u0NCXP8TDZC4eQX+vgJ/w/XrGoXTlRuaGNVtO0JZIbDigbtFLF9mx5Jl1tx1lzcCgQ3L77Jl+TIb7lrqz73L/RAIdHngYRMEy/dz/yOOCAQeCAQuPPqYHwKBqaaMbqkN998XhEDgxH33ebN0hSMCgSXL7/JAIHDmrmWePLDCi6+/TOCvG3eAAzc0z52/uXTrNr8DeZPX+FR2jIdiz3JX2o88IB0ksfsqF69BZv5hymvPERCsID2vlb+AP278/V8Q8Z+cx19exYvvfsnqr3ay+qudvPT2pzz+wps8/+oHvPLWxzz8j+f45zMv8cUXXyMKDMHayp6333qfIJEYLy8fvlq/ibfe/gBrGwdi4xJoUrZo9NfpKWTLcwgOD8c/OBhXLyEWts68tHIVjz/zBg89/hrPvfQuX2/cwtov/4W7hy/NLSrmjpxFUdHMIUs3XNzEGBg78uW/d/DtNl0cXf3RNbZhj54x+mbWVDcoOXPqLGNDwzTU1NLfo6ahuh4nW0d2fLcTIz1jHG2cSYlPJSEqhR3f7sHSxJ7E6DTSk3KxNLdn7+597N+/nwB/MRGRcezceYBnnn+DJ555g2dffo/3P/mG/YYOOHmHsn2/BYL7n+a+J17jwWff4KHnVvLy22t5+Km3+Mczb7Pqs2956PFXeO3tT4mMTkciTSAjo5Do6GTCpbHERiUiS0glLSmdwhw51ZV1RMQmIpSE4ymS4uQtwt0vFFMbd97+6N889sxKnnzxXQQrHuOJF95im44RG3cc4LFnX2HJfQ/z+LMv8+QTL7BpwzbEojAy03LJSM0hJSmNuJh4khISKZQXoCgrobpKQVVlKVWVpTQ0VKBSNdHX28noYB+q1hYaaqppqqv9/5b93q5OutrbSI6Pw9/Hm5yMdJT1dbQ2NTLYq2awV83hqUlOHz/GqWNHmZ+ZZnJ0hOH+Pm1PhLK+TpsGpGpt0f4NdWc7A50dzI5qUosGOjtQqzTegZG+PjpbWqhSlJGXpZGapKbIyM7M0mrS8/JyaG5VUqesp6apAUMLK77bpUtQeBK6ps489fJHfPqv3USnFOMtisc7MJq4pFxsHDzxE0kxt3bk3Y/XYm7vQaIsl5SMPAoKy9DROUCFopyOlmbalE2aaWlFpVKh7hmgr3+Y3oFRegdHiI2PIz4xjjx5LtW1VVTXVlGqKCElNRl/kR+5+TnUNdTSP9jHxNQ4HZ3tKFuaUFSU4eTkgNDXk6a6aob71XS1t9Df08kP507z/ekTFORmkZuZRk1FmdZgPdyvprOtmd6uDqbGhrXRpudOndQ+g19+uMCFs2cYGxqkulyBqrWF4f4+LVN04ewZfvz+HGdOHGdmYpzp8THGh4cY7FVrDOCdKm1p2/zMNMcX5jl59Ig2PnWor/eOHG1I288wOTqiNTnPz0wzPzPN3PQUo4MDjAz009fdRUdLszZadrFN+vDUJCMD/dqyuPHhIWYmxpkYGWa4v48BdQ8njizw0/nvOb4wr41uPTY/x/kzpzlz6jTzh+fo71NzeHaaE8ePMjE+Sl9vD/V1NVRXKSgtKaBAnkNRYR5lpYWUK4qprNB8J4qLixkcHEapbCE/v4Ds7Fzk8kI8Pb2RSsMID4+kqKiE8PBIDh2yxMHBCQsLKzZu3Mz69V/j4+WNhfkhdPbuY/fOXWzfuo1tW7aiu/8AttY2SMTBpKbIKC4soqigEHlePoXyAooLiyiQ59Hd1kZzfQ0VpSUUy/MpLSygpqJc2yBeXVlFWUkppaUK8vLkyOWFxMbGo3vAgK/Wb+TAfn12bN/Dju17MNA3wcrSjkPm1ujpGrJn936MDM0QBQQjDYkgIjwGL08hUZFxREfFk5iYTHJiCp7uHpibmmFjZU1+bh5xMbFIxMFEhIXj5OCIt6cXgQEiRP4BeLp7aA3YGq+EB86ObtjbOmBrbYe1pQ2Wh6wwMzHFxMiYg7p66B3QRU93P/oHdTE0OIihwUEM9A9gfGAfDvp6fPLcU2z/5AN01n3M9o9Wsvfzt/nylUf58tUHMfrmPXyMNyE034yH4Vd4mW3EQXctht++g+m2DzDbsRr9ze9jtfcL/G12EeFpSIrYhrQQB+L9LahMk5Ad7k5mqCuFcUKKE0SUyyRUpkkpSQykISOGurQoiuPEVKdFUhQrYmGHmnB3Uy6mDpEZKcTXYhdCi12IbPbxw3suVCaLaMoOoyzSk85UEa2xntRK7aiQ2lAdZU99oiu1Sa5UxDnSkOFNU5YvLVkiWrMD6cgMpiMzmK6sULpzQ1HlSGnPCaYjV4oyS0xZjDeJPmaIbfYiNNuGyHIPYhsdpA56BFjsxtv4O6LcDMkPdUUe5kbBnWnKTWCso4GykmJ6e7qZ6G6mrSSDvFBP0kSOxPvaEuJohI/ZHsR2+iQI7UjydyDaVYcciRVpAeYk+xojD3Uizd+CcEc9kn0tiPMypyIpkMJIP0pjA0kQOiCPCqAyJYKajDgaC9IpSIzkxGgPf5yZ5acjo1w5N0uBLJS5oRZGOmuJlnhQlJlAiJ8bbvaHsDTSR+jpxlBvN00VClJjI8hIjGNiuJ8LZ05y6+Y1rvxxGYDff/8dgJs3/+K3337hr+tXgBvcvnmVK79fgJuXuXh6npKMBMTejtSX5REfJiJGKuTo9AC/nDlMSU4cPg6G+DgeJNLPCrH7QbKj3Ll4so/L5yZxMtch0NOBX86d5sdzP/DHpatMTc8ijQzFXywkv0iGOMQVR8f9+HoY4+NykLK8eDKjfUkIckLqZkaMvwMiJ2PK0qPJS5QSHehFVlwoaVESsuPDqc6R0VSUTXl6HBnhIuTRYupy08hOjqNd2UBHcyOdrUrOnz7BrWtXuHXtMty+Abdv8PvPF/jp+5Nc+uU8M6O9VBbncOHUPFPDPbTWlNDXVkdnYzkl2UnkxEvJiZcQH+SOt7Uul4BfbsDF36G7/ShSsRxpVDk/Af2/3OY4cAH4A7h8FQ2AuH2VK7/+Cbc0J/1/3dSAifM/wosvOLJUYM/99/gjEPixRBDBvXfFIxB4IhC4s0QgRSAQs0TgyRKBPYIlFgiWOnDvvcF3gIQbK+71QiCwR7DME4HAk2V3CREIHHjgYTHLlwciELiwdLkbDzzgyL2C/bTU/nqna/oGt7nEtZs/8Rc3+RnouQTfpU+yInAMQdJPrMj7jWWSXnRSRzkPJMsnKFDMIsvsJjRGwe9/arwR/wUR/8FZ+ck3PLNyDU+99hFPvPIhDzzxCisefprl9z2BYNmD/PPpV3j0iefYsGEr0tAonJ3csbdzJjw0gpxsORs3beWZZ1/im43fUVBYTEOjkoqqSjp6VMwdPUK8TIavSIyNoysffPIFz736Hk8+/xZPv/gBK99Zw2dr12NmbkVqWjbTMwuMTx3FycUfV/cg1n+9mw8++orPvvyWPfvNsHX0wdbRi5CIOEIiYihWVDLQ18+AupeK0jLqq2soLShB5BuAl6s3X6xey94dOvi4C6mvVBIXkYTYL4zUhGySYtJJl+USFRnHtu07+fCDT9ixcx96BhZ89Ml6Xn59Feu+2s7uAxZ4BcTw2jtreejJN7jvH5qkpkeee5OHnnmDf77wHmvW72S3rjXWzv4YmrtwyNqdZJmcZJmcsrJ6iooqyUrPIzFORkZKJhUllShrG6mraSQuOQ1rF090jS0wtnbCw0+KibUbr761mnsffY67H3yWh598hS/Wb8PNLwRpdDKmtk58vn4T7330GS88/zqbNmwjODCczLRcsjJyyc7MIzszh9LiEmqqqqmuqqC6SqHR+DdU09xcQ1tbPR3tSsaG+rV+hcFeNaODA9qkpcW2aVVrC0X5eaQmJVJfXUWPqgNVawsD6h7UnSrGh4e0i+P/XgAX03Lqqiqpq6qkqa6WhppqbTpTY20Vg10qZkeHmB0dpl/VTldbM4PqLobUarpaW1HW16EoLtLKTrIzs8hISydNlkpaWho5edkUl5fQ1N5OdlEJzl4ivtttwJur1vPUyx/xzTZjPEVxeIti8Q9JQN/YFg8fMQnJ6Xy9eSsHjCzRNbZCFBxFTX0rTco2/P1F1FbX0FBTTV1VJS2NDfR192janSenGRwao6W1k4qaenLz88jJyyZPnktaRiphEaEEikX4CL2xtrUiPDKM1vYWOrtVdKu7GBjqR1FRRnRsFP7+QjzcncnNTKO2UkGbsl/osSUAACAASURBVIGu9hZ6VG30dnVQW6mguaFWG387MzGqicXtVtHf08nYUL9WRnZsfu5Ogd8JfvnhAudOnWSwV/3/gYi56SlOHTvK6ePHWJid4fjCvDbZaBE8LAKCiZFhZibGOTw1qU06WvysDKh7GBsa1PphpsZGmZ+Z5sSRBU4ePcLRucPaa0YG+rWRqr1dnYwNDWqBx6K0bXRwgMFeNX3dXQz2qpmZGOfEkQWG+/uYm57i5NEjWtCxWFZ44ewZvj97juNHj9Gr7qa7S0VHu8bX09LcRF1tNSXFciorSqmtqaCqsoxyRTEV5SXU1pTT1FjLwMAAHR2d5ObmI5WGERwcglgswcbGjsBAMQkJSUilYdqCy+DgEExNzfnqqw1s374Tb08vLA9ZaJumdfcfwOCgPrbWNgh9fLXpT7nZOaSnppGSlExqiozM9AyyszKQZ2WRn5WuNXsrios035O6eirLKygqKCQvJ5fy8krq6xtpbm4lMzMbczMrdu/SwUDfBD1dQwz0TbC0sMXWxhFzMyv0DxpzYL8+Ovv0sDhkg6uLJ4EiCX7CQKQhESQmyCguLiU7M4vAABH+Qj98vLwJDZHiL/QjMjyCqIhI7G3tcHNxxcfLG29PL63h2tXZBQ83d+xtnbC1dsDKwhrLQ1ZYHrLCwtwSc1MzTI1NtGDC2MgAI0N97av+wf0Y7d+Lj5U5Bt+sJ8DCCB/TAxh89SkH169ixyevorf+bUw2fYDIYhuRbnpEuh0g0u0AHiYbMPz2PQ5ufBvb/esw27EaG50v8bXcTqD9XsSOOoR7GBLpZUx6iDPxflYkBtggEzuQJnGhMM6f6owwKmUh5Ep9qEwKpTAmkIqUMFoLksiPFCJxMsDVeAe/pY9TkhpKvJ8VEkc9xPY6ZIQ4Up4ioiTKk5Ykf5QxHtRHuVIb7UxlpAOlYVaUx9hTL/OgXuZBY5oXzZl+tGaKaMsKQpUloSs7DHV+OF35UjpyJbTnhKBMD6Q40o1EHzOk9jqIbfbiZ74TodkOfEy24bT/a+z3rkNip0OOxImCcHdtR0RRuBdyqTv5oe405Scy3qWkV91DWUkxo6pGGuQykgMcCbY3IMTRiEQ/e5IDHEnwOkiUyz5i3fWQ+ZmSIbIiK8iGFKElEU4HKYr2IUviTGqAE/JwX+RRAZQmSMgL96cgJpiSlCgifFxQFmcx3dPIrV9OwtULKLJj6GksQi4LJyLIlbAAVwK9HImPEKMoyCZTlkRbfS1Tg2pqSuSU5GXQ393B4ckxTp44AvzNjz/+CMCff/7JzZt/cfPmX/z04/dc/O3HO9qbq/x9+SdUtaUkh4mIEnsjEboSKfbh+OwQ509Mkxojxt58H2JPS0TuJkQILQnzMcP90FZUVSn01OdhbbCDhDARN/64yM1r1/nj0lVGxyZo62onKS2BmoYiQiO8aGsrID7KEweLHfg4HiRGZE+opyWxAY60lmYgT5SQIPFC4m1PvERIYWosqtoy+ltqaasspF6eQUqIEJGDKZlh/tRky1DkZ5GdlkJUqIScdBkz4yP8fP4MRw9PMTHcz+zECKePHebiT+c4engCeWYSVSW5nJyf4NTcBKqGcqoKM1BkJ1NdkEqhLIpYkSvhPrakhHjwG3D2jz9pbhmnKK8Lf79sjv4II5dgc0AxpvndVP0MJ9HIgv7ib279/aeGidBYT7gN/HX7OjeByuqz3LXsIPfd5cVdy8IQCGJZsSSJpUuCWLEiCIEgGIEghAfvi0bTMu3CPff7sXS5iKXLghAI3Fi2wo8Vd4sRLPFDIHBlyXIv7nswEIHAnqVLpdxzbxhLVjgjEOxl3xYpf1+Fa8BlrnOVn7jOFX4DFgCTypM8EzrCspjTCFJ/RZB+gfvip1kV0Y36GnTN3cLJO43Wru9p7z7D1OGLXLzyXxDxH51/vvwBSx96DsF9T7Hi0Re59x8vcv8/X+T+R59HcPejPPvim7z53sesX/8tMbFJCH1FpKVmkZGeQ6dKTVy8RvNvZm5FZ1cPA4PDTM1MM3/sKIWlJcTLZPgEBCEJj+a1N1fx7sfreHnlx6x8bx1r1m5m6w4dwqPjOHnmAifPXCAhOZsDehaYmDmx7t/bWLtuC+u/3oGBkS2BwVFExaaQlVtIRk4+jU3NdKk66ersoKSomPzcPNJT0wgPDWN8dIKcrFxCQyIIEklobmwnJ1OOWBRGTmYhPp4iAoQSHJ3c8PDxI0QagSw9B2FAKG+9s4ZnX3wHCxsPPIThbNljzEtvruaBx1/myRff5alX3uWx595AsPQBHnlyJW+8t473V29k0w59Dtl6Y2jqgJ6+FS5uImJiUklJySYrPY+cTDlFecVUllZRX1lLdWUNmblyPAOCMDSzZo+eKZa2bhiYO/DG26u568EneeaFt/niq60c0LfE0cOf2MRMYlMyEUnC8A8MwdLCAUtze2IiEygtqqCmqp66mkbKShTUVFXTWN9AuaKUkmI51VUKWpo14KGzU0lPd/udSNV2bSzm7OQE48NDqDtVtDcrqauqpKu9jcbaGirLSu+U1qm11/T3dGuXwpmJce0snlj393TT0thAfXUV9dVVNNbW0NnWirpTRXNDLcM9XcyODjEzMkS/qh1VSxNqVRsD3d2oOzroaGmmqa6WyvIKyssUlBaXUCgvID83j/z8fMorFWTLc4hNTqaosoaM/DL26lvy0tufcu9jL7NLzxYn73B0TRw4ZO/Fbh0j1n39LW+89T7vrlrNlt16vPjG+2zcsgt5kYImZRu5ufk01jdQWVZKtaKExtoqzQLco0bV3klJSRlh4dG4uLpTVFSEQlFKTU0VJSVFyGTJREdHIhT6YGRkQElJEcPDg3R1qejqUjE8PEhDQx35+blkZKSRmSGjq70FVauS1qZ6muqqKSnIo66qnO6OVqbGhpkaG2Z2coyF2SnmZyaZmRhlamyYmYlRbcnfwuyMdoE/f+Y0J44s0NvVSVlRIcr6Ou3iPzLQz/T4GFNjo4wM9HPiyAKjgwO0NyvpaGlmbGhQa0T+36zD/+lWuNPBsBijugg0ji/Mc/bkCc6cOK5lLabHxxgdHNAyW1NjoxydO8zC7AyToyMszM4wPT7G2NCgFpTMTk5oJXGLIGV6fIyF2RmOzc9xbH6O4wvznDqm6bWYnNCkdCmbGqgoLyM/L4ey0mLy83KQpSSRn6eRBVWUa9iHpsZamhprqamupKioiNjYeGJi4vD19cPOzgE9PX3MzA4RGhqOl5cPgYFixGIJzs6u7N2rwzffbEJf35DAQDGO9g6Ym5phqG/AITNz7dLtL/QjNERKQb6cNFkqMVHRhElDCQ2REiYNJSYqmuSkBIL9/QmXBBEZKiUmIpzMVBkVpSWUFpeQkZZOhaKcvBwNO1JQUER+fgGhoeEYGZphbGSOubmF1gthY2OHtbUtFhZWWFpaY2fnwMGDBuzZsw9jY1McHZ0RCv3x9fUjLS2D1tZ2UlNkCH18SUlKprxMQXZmFkGiQKSSEHy8vLWAwc3FVStlWvxZ03LtioOdM7bWdthY2WJjZXuHjbDgkJk5psYmGBsaYaCvh4G+HvoHdTmodwDdA3vR37sLb0sz7HV3E+XhgI+pDvu+eI+9n7/J3s9ex2zzR5h9uwo/s++IctUjyv0gYc778TLeiNm2TzDZ8hGGmz9g//o3MdnyEW6GG/Ex34q70Sb8rXYR7WVCmKshkR4mxAstifE2J9LdjCypO1WpUqpSpdSnR6MqTKUwJoBEP3sq08IoTghCZHuAEGdD/Gz3099ey+8pvUR4mBBkfwCZ2IHLT35JS14kzWliGhN8qYv3pCHRi+oYV0rDbCiPtKU+xZ26ZDcaUz1pThf+D4jIldCdH466IJKegjC68jVsRIPMH3mYA3GehoQ5HiDM8QB+ptvw1N+E84GvsNrxGZbb1yC22Uue1IXSGB8qE/wpi/GhIMwNeagr8jAPCsI9kYd5kCd1oyItiuGOBnrVPQx3NJIfF4zQSo/MEA/yI4VkBlkittpGuONeUoQmJHoZkxfiQHGUF9GuhiT4WJAe5EB3SRqNmdEokqTkhguJ9rQmWeRKZkQgubGh1ObJiAlwYa6/BS6fo75YhizCl/gQD6T+jrjbGiFP17Q/3752ianRQdrqa2itVfDDyXmG1R10tzdz5eIvnDl9HPib69ev8uuvP2tfZ2enNV4BbvDHxR+ory5mblRNbWEm8RIhMRJfJEJXYqX+nFmYoKu5ErGvAw6HdPB1NMLdRgc/B11Eznq4mW8hK9qT+sIE/JzNkEVLuPTjeW3WaZmiAi8fT/IKsigoSUMc4kpZWQKBQgvc7PaRmRhMbqIYB8MdBDqboq4vpk9ZQX1JJk0VckZ7mhlUNaJqKKdXWU1VfhpFqbEkS3yJ8XOmMV/GUHMV+WlJKIrkdLY2MTkywNToIIPqToZ7OpkdG6BP1Ux7YzUqZS01ZflIhO7UKwoYUCmZ6O9kUt1GeU4KOfFhVOfLqMpLQhbqTVKwG2UyKT9xhQvXrhIsSsHFNoqC0n5+BDKm4H0/Na8F9/KWVEXcAszdYSWuaVwSi+1sd+RVF7l07Wf+ug2e3goEAl0EAleWLQlHIAhF027trAEIK4LuAAh3li4XomEgnLn/gUgEAt87v+uHYKk/9z4gQiCw1ICJZX4IBBIEAk/uftCJe+7fQU/7SW7f0EDGy8AVLvMbmnv17b3I05Ih7o85xX2ZFxGk/owg8QwPyU7ycvQwicfhe6BNfRT14I9IwhTIi/q5eeu/IOI/Og889QbLH3mB+554jcdeeJsHn3yVux56mhUPPIHg7kd554PPMDS1ZfuuAxSXVJCRnktxkYKO9m4Ozx7h9JkL1NYpEQeHIkvNRNncyuH5OcamJvH0FbJ67Vq+3ryFnIIyduzR592P1/GPp19n5Xtr2brbEC8/Mc1tXRxeOEF7Zz97dIwwMrVl63Y91q77Dp0D5uzZY8ChQ45IJFHERCcSE60pmqutraWxoY6uzg6KCgpxcXJG5B9AbHQMJ4+fokvVTX5uIXExicjzioiOiMffN4i25k5io5KxtLDjw48/IzohhdqGNkIi4rB39MXNS4y7twR7Zz/Wb9rHUy+8y6dffsvHn29kw5Z9bNtryKfrNnL3Q0+x5N4nuOeR57nvsRd59a3VHLJ2x81LzLYdB9n03R5279Zj08at6OoYEB4aRU15LY01TVSXVVJeVkFBYTG5hSVERCega2jOvgNGHDSyYtUn63jgkad5/sV3MDnkgDQ8geiEVHLlZWTLi0lOyyRHXkRVZT3S4CiyM/JRNrTR1NBCZXkNOVm5Wn1+WWkxBfIcamsqUHU006lqoaenlaFBjYm5s62VHlUHw/19jA0NahfG/9063VhbQ3W5go6WZq2ZddHbsLhojg4OMDU2ytz0FIenJpkcHWFydESbnLMoZ1lcZAd7uxnrU2tBxGCXClVLE93tLQx0dzPYozFs93Zp2oSVjU1a3XpxYRGFhYUkJCWSlpVJVFwiYdHxRCdl4uARyOp1W3j0mbd48InXefKlD/hgzde8tHIVwkApK9/9kI8+/ZygkDCS0nI0XSUbvsXUzBKRKIjoyCjqqirp7milqqyYmvJSGqs1DEpNRSXpqRn4+4uwtralpKSEyspympWNNN85/VYoSomOisDU1JiqynLKykqoqiynvb2V1hYl3XfK1JIS40mKi2Z8eICRgV6U9TW0NzeialUy2NutjXOdmRhlbnqCo3MzHF84rJ0TRzTL9NG5wxxfmNf6URaX9P6ebhpqqulsa9XG7C4+o+nxMSZGhpkcHaG3q5PWpkbtszk8Ncns5AQTI8Pa64b7+xjsVWuByOzkBMcX5jl9/BjH5ueYn5nmyOFZThxZ4Nj8HFNjo1rZ0mKL+SJjcv7Mab4/fYrjC/OcOLLA3PSU9r7PnTrJuVMnNXrfXjVHDs8yOTqiKeq7w0JMjo7cMeYP0d7WQq+6G2VTA3W11dpekcoKBQXyPArkeZSWFFFVWUZrSyNTk6OcPHGEqclRWpqbyM/PRyyWEB+fiJ9fADY2duzZsw9LS2v8/TV9D+bmFuzevZevv/6Gr77agJGRCZ6e3ri4uGFtaYXlIQtsrW3wdPdAHBhERFg40ZFRxERFk5oiI0waip+vEJF/AMFBYoKDxISGSImNiSI1IYH8rHTys7O0qVFVijIqFOUaoJybR1ZGJpmZ2URGRuPnF4CVlQ27d+lgbGSuvUc3Nw/s7R2xsrLBysoGBwcn3Nw8sLNz4MABPQwNjTEyMsHV1R0HByeSk2U0NioJDZHiaO9AdGQUHW3tdLS1kxifgJ+vEFdnF21fhLurm3YWTdbOjk54uHnj6uyBk4Mz9rYO2NnYY21pg4X5IcxMTDHUN0Bf7yB6uvu1kiYNkNDB4MBenEz0sN2/HS/T/Rhu/oIN7z7H9o9fYdfqV9D54nUMN7yL3e4vcD+4AfeDG3DWXY/93nXY7luH88EN7PriFbaufp69617Hdt+XeBhvxk5H816Yqz4hTgeJ87UgXeJEvNASqZMhKSIHyhKDKE0IpCJRQnVKOOnBbvhb7idD6kFrUTJXHv+Eo1takLgakSR2pCInllP/yiQvSUKsyJrsaB/K0yUoc8NozAymLtWfumQhDSm+KFN8qUtwozLSjsZEN5QyT1rThbRlBdCRI6YzX0p3cRS9ZdH0FIbTUxCGKi+ExlQ/8qR2xLjpEmKzmxC7ffiba0CEm+4GHHX+jYvu10S6GlAc5UVFgj/lcUKKIz3JC3EmL8SZgnBPiiK9KQj3JDfEFZm/PRlBzsT52DHYVo+qtgx1dzdDHQ00yFMoiXYlRWhCsq8xqf5mJHoZkyGyIT/UlRShJakiO1ryorl5eoL+imwqZeGUJYaQGeJFfpSInOhg4gM9yY4OJtjNksHmMpSKDCReVsRJ3ClKjyAq2J3IYE+Ozw5x4/KP/PHzWSaGe5FnpjDY2cTUgIrCzGSaa8vhxlV+/fE8v1/8mWvX/uTatT+Bv5mZmSIiPISq8mLOnz2BuquFkCBvnCwMCHSzJSkikDipH1HBvpTkpPDnL2c5f3yG2FA/YkK9sNLfitDZiESJC2E+h4gVWWNvuAkbg+8I8bGhpboYbl/n6h+XObpwjCNHjrFwdJ5LV36mpq4QT29zjI2+IzjAmshgR2oUuQS6meN66ABJUiFjnU2cPTzKmflxfjh5mDMLU/R3NNHTUkNNcTYF6XGkRgWSJBWSFR1ISUqYhr0Z6mV6bIjzp49z/fJFrl76lV8unOb0kRkmh9QMdreRkRRFRJAvWUnRJEYEo8hPQ91cx9yomoGWGsoz4kkUe5Mi9SEvNoicmACSxS7ECa25hOYU/4czt6kuHSZV3syR2+DTA08HzfN82iUejjjCS9I+Imb/5jhwnltc/vsOmroF/H2dP6+e5zaX+fPmTX67DBs2RXL/g66sWC5BIAi+wyy4IxA4IliqSVV64IE47rpLzNLl/ixbKkEgECEQuHPf/eEsXRKEYIkIgcANwVJnBAI3Hngo9A6I8EGw3IxNW0P465rmNi79dZNrwBXgLBA78zcvSNTcF3WKFSmXWJb0K8uSf2ZZ0gXuTTzBozGTOAze4CzQ1DlOScUwldWHqamZ488//wsi/qPz0JNvsOKh57V9CA88/jJL7n2cpff+gyX3PMbLr7+ProEFpofsKCqtpLyilsIiBe1t3UxPzTM3f4yGxhbiE1JwcnZH2dzK5NQMEzOz5BUW8c1323h31WpEkgj26Zry9Etv8+iTr/L8q6v48NOvMTnkQHF5LbZOHti7eLFl+36MTG0xNbXjvffWsHevIbY2LgSKQoiMiCUlSUZWRiaKshIUZSUomxoYGuxHlpLE66+9grOjEwN9/Zw+eYqqikqSEpIplBdRXVlDdmYeIn8x9bVNlJdWIw4KJTUjH5E0CklYPNFJ2QSHJuDpK8XO0R99Iwfeeu9zHF0DsHHwxsUjgJjENA7ZOGHv4sGWnTp8um4zq9Zs4NmX32P5PY/z2pufcNDIBn1DG7Zs2cd33+7itVff4rmnX2Ln9j2kxMtobWyhuV5JeVkFpWXl1DUpKa+oQRgQjL2DK1a2LmzYsJU33/mIXbsOEh0no7paSU19M8rmDkrKq8jMykFRXklJcQX2Ns5EhsVSVlyJPK+IzPQckhNTUDY20drcQrmilKrKMvp6u5gYH0Ld04Gqo5n+vi5GBzWnzItAoL+nm46WZpT1dTTV1dLa1Iiyvo6K0hLKigq1TEJ3Rzs9qg4tMOhoaaarvY3h/j7mZ6Y5Nj+nTWqaGBlmZKBfCyaG+nrvnD73MznYz/TwAJOD/Qx1d9LT0Ypa1caQWs344CCzkxNMjY0y0NdPe2sbNVXVmgjVjExkMhl5+QWUVdZQVlGLSBJBfGouRZXNGBxy4e2P/s2TL77LW6u+5PP1W3DxDmTT1p2EhEfg5uGOWBJMTYMSRXk16Rk5BAUFaxit7CyqyxU01VZRpyilsVJBR2M96o4O+ru6ULW2UV1eQV5OLjXVlTQ21GmaottbaW1qpK21mfrqKlJlyUgCRURHRZCTkU5NdSUNNdV0tGtkWr6eHkSFhTA6qIm77WxrZrhf09fR162iTdnAgLqLiZFB5mcmOTo3w7H5WY4vHObUsQXOnDjKzxfO8/3pU1p50uToiHahHxsa1MrRFkHhIpOwmJa1+Cx7uzrp7+lmsFfNyEC/lkWYGhvVMg1z01PMTU9pWY8zJ45z4ewZThxZ0IKFRUZqUdK2eN0iu3Dk8CxnThzXAomRgX5mJsa1gGRRtrQIMBY/P4sgZLhf4+FpUzbR1d6mTW6qrFDc+ZyXU1dbre2mqKmupK62GmVTA/19ak4cP8oPF77n8Ow0ba3NVFVVadud7ewccHBwwsnJBaHQHzc3DywsrFi7dh0fffQJ3367BV3dg9ja2uPs7IqRkQkuTs64u7rh5eGJv9CPMGkoCXHxyJJTSElKJiIsHJF/AP5CP6SSEKIjo4gICyc8NIzoqAjKi4porq+htamRitIS8rOzkOdoPD9pslSCg8QkxieQlycnMjIaV1d3DA2N+e7b7RzYr09enpy0tAyiomIIDNT41Fxd3bG3d8Ta2hZXV3csLKywsbHDyMgER0dn7OwckErDSEpKIUwaSpg0lOAgMQlx8eRkZRMTFY2nuwd+vkItaFhkHjzdPbTFdHY2tncAhCv2tg5aFsLC3BIzE1OMDY20ciYjQ30MDQ5ibGSAibEhJsb6mBkewN5IBxfj3Xia62Cy5Ut2rFmJztq30fliJfs+f409n77EgbWvY7r5Q6y2reHQ1tVYbv8c+/1f4XxwIxbbPsVw43sc+PdKLLavxkXvKw5t+wSLbZ8SaLWbUMeDpPjbUBDpRXqQAxHOxiQLbSmI8CEv1JPccJ87sa5CIt0PkRjgwLWH3+DM2hSOba7n4os7OP9RAFFCG8J9LQhwNSXYyxRvO12CPIzJS/anrjCSltJYajMl1MlEtGdJaE8PoCbKCWWiJ60pPrRn+tORE4gqX4KqKJRORRS9lbF0FYXTXRhKZ74UZXoARWH2xLrrEWy9ncBD2/Az+RYP/W/wNtqMn9lWxFZ7kPlZURbrhyLOn6rEAC0TURDmpm2vXgQRORI3ckPckYd7kxXsSoy7BYXxIXQ3VlJSVMjJw6MMKouozwonW2xLrsQRmdCCOA8TssQOFEX7UBzjy0BlFnGeFkR5WJAhcSdBaEeivxORXvakhwVQn59KZpSIYyPtNJamkSj1JCNWREasiMQIIWN9zXD7Mpd/OUOfqolzx2dpa6jg8s+nqCxIp1yezvzkIF1tjYwO9fLzT+f5+9Z1bty8yuTUKNlZachSEujr6eDsqQX6ulpJjQ8nXORBnMSbib428lNjsDc/SHp8GOdPzvLL90c5f2Ka7pYKfByMCfQwJz8xkCKZmOwYL/S2rCY10psQHxu8HS24cOoIl3+9yLkz3wNw4sQxzl84yfkfjpCSGoyzox5RoS74uBhQUZxFoLslIlcbVA3lnFuY5rfvT/D7hVN8f+IwU8O9DHa30VxbhiwmBHlaLDFiTyL8XMiKDiRW5ExVXhLXfrvAtcu/c+P6VW7duA63Nfbhm9ev8tsvP/HThe85deIoxxYOc+70Cc6dPsGJo/Ncvvgrt67/ye8/X+DXC+f44cxJvj95lAunj/PT2RNcOH2Us8cO89sNmDv2O9VFg7jYRuIcFMkCoFN3mXvCziKI/I27s27xaNxJPojrJ/fENc7fOfW/cVMjZ9LQEn9z5cof3AL+ug0q9S0eedwBgcCDe++NZekKKQKBN3c9EIBghRCBwAsNQyFCIPDi7mWRrFgWyTJBMPfdG37nfX+WL/Nl+V1eaNgKH5YIglmyRMj9D9vS0nWdv4Bb/M1tbvAX8ONf0PU7vB0+zMNxp1me9ieC5L9YHnOZu6J+5Z6kn1kef4rlUfPsbPqNI8DM8XNk5LQQG9+ELKWTS7//F0T8R+eFlZ+y4mFNM/Pdjz7PPY88y10PPc29jzzDPQ8/zf0PP8Urb3yAla0LcYnplJZVUVXdQGFBGaMjUwwNj6PuHSQ5JZ1PVn9OQmIyE5PT/Hzxd1Q9fbzz4Se89f4niKWxBIij+fjzjTzz0rvc89Bz3Pvws9g4eBISEYdvQCj6xta4ewXiLZRga+vO5s072b5tHxZmNoQEh1GUV0hnWzuN1dWoWpqoqyqnrbWZ4aEByhWlGOjrUV9bx9UrfzJ/eI7mJiXFhSU01DXS1KCkIL+QIJGYxPgkSooUyAtKCI9OISRGRlh8Ou7CEIwtXPAQhuLmGcK/vtrFl+u3ERwST1FpLeXl9cgLSomIjCUmNhEvXxGpmYXYOvqwZu1m/vn0ayy7+zFefOUdrK1dSUvLQxIcjouzJzu37+GLz9ZxYM9+IqURlMiLKcgvpLa2FkVFOVVVNRSXlJOXW0hoWDRmLto7GgAAIABJREFUplaYmFhTXFRJQ2MrtTVNlFfU0FDfTE1tPRUVFbS0tBAmjWTdF19hbGBORFg0+bmFtDa3UVaiSX+qUJSTm5NFVWU5h2cnOXf2JGOjA3S0K+np1rAP/3tpHBnoR9XaQmNtDfXVVTTV1VJTUU5FaQnV5QqU9XXaRbSjpZnmhnrttCmbGOxVc3TuMOfPnNaadxclL1NjmiSnRQnUIogY6+thRN3NcE8XAz2dDPR0Mtrfz/Soxqg7PT6mBRH1tXVUKMqR5+WTnppBdlY+oWHRBAWFs23nfvYftMDFW8yqNRt45KlXeeKFt3j6lXcQiiNISssiLSubtk4VI2PDODo7UF5RxcTEFC0tbSQlJNLerKRKUUZPRysDPZ20N9SibmtmrE/N3Pgoc1PjTI4M0qtS0aZsIioslAxZCvXVVVrT+FBfL0cOz3J8YZ7MVBm9XZ20KZtobqhnqK+XrvY2qhRl5GZm0Net4uTReWYmRpkeH+HI4WlN9G1fD33dKkYH+5ifmeTsyWOcPXmM08ePcObEUc6fOXnHgH1K63E4vjDP3PQUx+bnOHn0CDMT47Q2NWqBwqI0rLaygrqqShpra2hTNmkNzYvypUW/w/+WKi3MzmhlToseiUV/xSJ4WWQHpsfHmJ2c4PDUpPb/sOhnmJkYZ2F2hpNHj3DmxHHmZ6a1AGR8eEhrzl6YndECoUVz9iLAbaippqGmWhOr26Kkva2Futpq2tta6FS109LchLqni67ODlpblNqG7cWY2F51Ny3KZqorq4iMjMbR0Vm7nO/dq4OBgRGGhsZa9mHXrj3Y2NhpGIDdezEyMsHPLwCxWEJggAhxYBABfv7aaNTI8Ait9yEmKproyCjiY+NITZFpfRGJ8QkkxMeSl5FBVVkxjbUac3WGLIWYiHBCQ6RIJSFERUSSkpRMVpYG5JqbW7Bjxy42fvMdxkbmlJWVU1xcSl6enIyMLGSyNGJj4xGJgnB2dsXJyQVnZ1ctK+Hi4oaLixuent64urqTlJBIW0sr+bl5CH18cXNxJTBApC2dW4xzdXV2+T/t1s6OTjjY2ePs6IajvYuWhbCzscfW2g4rC0sszA9hYX4Ic1MzrRfif3wRepjo62C8dzM+1roEu5rharwDo82r0f33Oxz4ciW6695k24fPsOOj5zDd+CHOOutx2Lceuz3/wmbPesy2rcHHZAvuBt9ogMP21bge/BqrnWuw2vEZEjsdJHYHiPc+RG6oG5nBTsS4m5PgbUWm2IX0QCcUSRKqUsMoiQ8iOcCREGdjLj/5Bb++qsuBb/4fe+cV3QZ9/n2FkLBpyyijAyhQCrSMAmGPJEASRgghIdvxivfeew95L1mWbMtbsiRvee+9994jtmNnmwQIgQCf98Kx/uW8t73sxXNk6ehIsqSj83x/3/UKF5/R58yrAQS7mRLsYUZClAchvlY4WB7FzfEkPl7GpKUEUlGUQIkinHyJD6VSX+qS/amVeFEb706txJP6ZB/q0v2pyQygWhFMVU4odfkR1CtDqM8Kpi4ziKpUP/JiHZF66RFqfYBAsy9w0/kYxyPb8dD9hCCLg0Ta6yDzs0QV6Y4izIVSaQBF8T7kRrujjnRFHemqBRHpQfYkeluR5GNNZogLinB3ZP4OSLysiXQ2xuPUQTKjPRnpqGF5eoSp/jZaitJRRnkQ52KAOsqNitQw0oLtyYnxQeZvR1qIKxlh7kh8bcmK9CHA5hSaNBGNBZnE+Tsx0FDEQHMx1QWpxIa44GKtQ5o0mF9/WIVfr9BSpyEjOZrzS5OM9jQz2F5NR52GgY5aelqryZXLWD49xTeXzrJ4epa+/i6y5GnU1Vbyzdp5vr96gXMr8zTVluPlbE2Amw3hfk5UFsiJDHInKymW+bFerq2dgV+/Y6irnlA/R6xOfY3xsU+RhLkx2lZMtVpMcoQLDsYH8HUxxtnSkKnhXr5fW/dF/PzTDeJEUYSF+QLfkpEegb+vBaaG+7A2OUhTtQahhw2qVDErsxNcXJrju4vn+GHtIpfOLjM1OsjM+DCqrBQig73JkEYTE+xOkJsVomBnUiK9meiq5fREPz9e+5afr13hp28v8PP3a9z47iLL0yO015WSLRORIYkiMsAdcYgPSZGB+Nqb0VVTzHBrFaqEEHIkIeRKw8iJDyYz0hNZkANpIc6oYzz58VcYHr5EVHAh0VFFdM2sMAS8pz6PIHIVgfRXBOLr3Bp7lgdDe9khbSFr8QbLwKVf1xOa+Bm+u7rOCH3347dcvQbXf4akpNNs3WKJQODG5k1CtmwWIhA4INjkyp33RCIQ+CDY7Ls+Al8EAk82C7zYLHBHIHDn9s3+CARObL7FlS2bvRAIXLl9sz9bbrHnk0+T+O46XP1xXcp0+ccbXAY6rsCu6BHuDhjiVsllBHFrCEQ/cI/4VzaHXGRL7Hluk5xjU/g878oXWQDmz66RpWzF21dJRHgZP17/H4j4r8629z7lgT8/y+a7HmbLPQ+z+a4/Irj9fm6960FuvetB7r3vT9z9+0f47Iuv8fIVIkvLRlNag0pVRE/vECOjk5xeXCEkNJI77ryX7Ts+Ji1dzvc//kxdYxt/+dvf2bP3AL6BkRzXNeeRx57ngUf/zif7dIhJyEQYJeWUhQOZ6hJcvIOJFaeSIc/H0dETOzs3DA1MMTEyx93JjYzkFHra2qjSFFJdXESKVIxKqaCpqYGxsTEmJib47rvvmJ6eJi8vD7VaTVNTEwUFBRQXFyORSEhMTESpVKJW51JSWklKdj72nsHs+eoE297bw7/f2sUrb+7i78++we/ue4Knn3mVN976mMhIMXm5GqQSGYWFGjIyMoiNFeHmGcDeL4/y0CNP8+fH/sGDDz/B3Xc/wFdfHSNBIkOZnYemqIyE+ER0juux66PdGJ8yISo0kiRxIkUFhevafnUOxcWlFBVoSBAn4eMZQII4meqKeoo1FeSqC8jLK6CyvIrq6mo0hUVkyxX4+waxZ9dnONq7EBMlojC/mOXFM7S3dpCfm0e2XEFsTBSy5ES6OluZmR6npblea7RurK3Rml03TpDbm5t+wzRUlBRTVVZKbWUF1eVl1FZW0FRXS311lXZqKyuoraygo6WZqbFRzi4vcfn8Oc6vnNEujxuL5Map8nB/D/3trbTX19BaW01XUwM97S30tK+zECN9fVpjblND43qvRmnZul8hN4/M9CwSxEkECyMICYlB18CMV27Klv74l2d46vnX+OvTL/Lx5wfxF4aTkqmgpqGe9s42ausq8Q/wJiIigqqKSvJycmlpaGRsaJCKkmIqiguRp8loqamkp6WRsb5upob6Ge/vob+9hfb6WhqqK/BycUHo54c8NZW6igpa6urobW9nZmyM5bk5JoaGWFlYoKetja6WFiaGhuhubdX+vbq0wOLcNMP9PZyeneL8yhJnTs+xduEs31w8x+ToEEvzM1xYXebcmUVWlxa4sLrM5fOrXDq3wsriaS2ImJ+e0qYpbTAT/ykxGx0coLezQxt/2tbUqC1rG+jp1p70d7W1an0uG9KnDa/Lxm0bsyF9+s/7jg8PMT0+xvz0FKdnZzhzeoEzpxeYm5pkenxMy2JsMBljQ4O0NNRrWaoN+dOG56ano52utlYaaqp/A26rytY9EBtt2HOz04yPjVBXW01rSxM93Z1Mjk/Q1dFJfW0dtdU1VJZXkJeTiyIrm2y5End3T1xd3fHw8MLQ0Ii3336XN998m23b3mDnzo8wNTXHzs4BW1t7dHX1OXlSDy8vH+LjE4iMjCYyPIK4mFiiIiLx9V7vXYgIC0eaICFJmkiqLAVFlhxVtpKsjExtQECqLIXUlGSyUlLIzc7SRtGqFXJkUgmJEinpqWmUaIpJlEgJChJiamrO3r37eOed99i96zN8vAOQZypQKrJRZa/7KHLVOaiV64bp6Mgo3F3d8HT3wNnRSRvTuuF1sDS3ICIsXCsTFMXGYW9rR1BAIF4enlopk5ODo3b+M+Z13RvhhK21A9aWNlhZWGNlYY2luRVmJqaYGBlrDdbriUxHtGzESZ2j6J84xME9b2Nv8BVupoew0fkEg8/e4tB7z3H43X9wYvs/OfLW3/nilb9ycsdL2BzcgcX+7Vjs3475gQ85uXsbDsc+ws/kS1xP7sbp+Ef4GH2B3eHtmO97myDzrwkyP0yo9XEknmYk+VgS7WhIlIMBYnczRG6mJAXYkRvvT7ijAcE2OviYHyUx0IEffvd31h7by9VHPuDa758jMdILP3dTIkOcCAmyx831FD7+VpjYHcUjwAJJoh858gg0GWEUJwZQIfGnITGQunhv6qTe1CX7UpXqR3mGPyXyIIrVIZTlhFGjCqMmS0hNRjC1mULKU3xQR9mR7GuI2F2HAKPP8Dz5EQFGe4myP4HEwxh5iAN5sd6oIt0pivdBE+dFYYwHeTcBhCLUEXmIA5nBdsS7GSN2NyE9yJHscHcyQ1y0rESEvT6eensItzlMVpgzjQXpTA+0szQ9wmBLFfU5yaQJHUn0tSRD6EyxVIg80gOJrzVRLkakhLiQJHQjxtOOUBcLon1saShMRxbtQ3SAA/5upjhaHEOdGcPsWBsNVWo8HIxxstIjTRJBfIQPojAPyvJSSIj2IVLoRldzJT9eu8T0xCDyrFRqqstYWpzlxk/fc+XKOeZnRuloriUpIRIb05M4WuoT5GGzLmUKcGVtZRZ+/Y61s3OcW5wgWRyKheEhgjyt8LLTJ8TDnJyUMPzsdXE1O0RsoAN1pVl01pfx07eX4KefWLtwkdIiDSd1jpIkiWJspBUH+5OcMtjL8UM7Efpa01Zfjv7hvVxYnIUb19f9FD/9wPVvv+Ha1TVWlxYY6u+isaaMAmUamYkxZEojiA5wwd/JiMK0GFYne1icHFj/nR/sZryvletrZ7m+tsJwZwMV+VnkpMSTLgojyNWGIBdLIrwdiPZ2RC2NQiESkhbqgTzam7yEEC0Yloe5oY7xpCwpCH6BjLRSLKwSyM4do753lQngVcVFBFEr3JJ2A0H0KptFZ3gwaZlbvOp4QzZI8Q+wcDP+dd0ncoNf+J5f+IZfuc5PP8GPP4CdaQVbBWbcLRByhyAKgcCbTbf4IBDYIbjbA8FtPgjuDmLznR4IBDbcKrDgToEjdwrc2SRw5dZbvBEI3LlF4INA4MTdW1y57x5zGut+4MbPcO1nuPwrLAN1P8CHKVPc7tXGHzK/QSBeXU9kSvwOQcQlNou/RRB/EUHMKrdFLLNNMskcMH36ErHxZURGV5Iia+X6tf+BiP/q/OnJl9h818MItvxeCyJuvfsh7n/0Kf769Ivccc8f2XLHffzuvkfQNTDD2y+EGFESarWGsrI68vI1jE/MkJScxtFjJ9n/1SF8fIO4cPlb6ps6+eqwDs7uAXj6hqNvZItXQDQ+QbGERqeQnl3Mtnd2s/Weh3jmhTc4omuGX1AU+Zpq5PI8QkKjEMVJyEzPQhovJjY8kpbqGoa7OxlsbyPIy4NsRRatra0MDg6yuLjIxMQELS0t9PX1MT4+zuzsLA0NDUxOTpKTk0NjYyN9fX2kp6eTlJqBoaUDH+0/xh8ff457H/4bL2zbybMvv8c9v3+MrXf+kWeffx0dHROOHzMgNSWT6soaios05KiVpMpSiIiMw8tXyBNP/Ys77r6fp5/+F/9+5Q109YywtLJDKpGRniZHmpCMj5c/DnaO+Hj5EhsRgzg2jqzM9PWGYJX6ZhOulKiIaCLDYyjKL6WitIYcVT5ZGXKyMuTkqNRUVpRRUV6KQp6JMCgEDzdvGutbqCyvoSCvkMWFJXq7eygu0lBeWkZsdAyREWEUawppaa4nR60gXhRNgjhWu0xuRHZuxHFuLG+9nR1amUtbU6OWddgAGa2NDbQ01FNfXUVVWSkNNdUM9HRrDb7nV85o5Sjz01PMT09ppS3jwwP0tjbTXF1BQ0UZnY319HW20dfZpgURfV2ddLa2aFkITWERmsIilIpskqTJqJR5xMVKCBFGIxRGc0zHmOdffIMnn/k3D/75Kba9tRNnDz88/QLxDQwiKiaakrIimprrKCktJClRgiJLTrB/AH1d6x6BtqZGJoYH6GhuoK6shI6GWkZ6OpkeHmB2dIi5sWEWJkZZmp6gq7WJCo2GmrIy+jo6GO3vZ3xwkImhIUb6+hjt76dQrUadlUVvezs9bW10NjezMDXF1MgIywuzLM3PMD89weXzq6xdOMu5M4tcWF1mbKifmYlRluZnWF1a4MzpOVYW57l49gxrF85y6dwKVy9f4uzyEssL81pZ0eToCAsz00yPj9HZ2qKNdp2ZGGd0cICejvbfeB3+c3o62rWf+38a5jeYhfHhIa1canp8TJvgtHHbxu0bxuezy0tcPLvKxbOrnF1eYnVpkfMrZ7iwusK5M8taA/XG96yloZ7Wxga62lq1aVC9nR10tbVSXV6GJj+PMk2RNjmsoryU7q4OZqYn+WbtEnOz0zQ21DE2Osw3a5c4u7JKS1PzuocmMwtF1vr3JiYqlujIGAICgnB398Ta2hZDQyN27drD0aPHMTA4RUhIGGKxBEtLaw4dOqJNbAoMDCYkJIy4uHgSJVIUWXKy5QoSJVJEsXEkJ673raSnppGrzqGspJSyklKy5QpkScmkp6ahVGSjVmWTI5ejykqnIEetTS8ryFFTWlxCa3MLLU3NxERFY2trj56eAfv27ee99z7g4IEjpKVloMpWk6vO0YKHvJxcigoKycvJJSsjk6iISIRBwTg5OOLr7YODnT3urm7YWtvg4uSMi5MzAX7+iEXxKBXZBPoHIBGvS0ZFsXH4evvg6+2Dl4fnb7oiHOzsb0qbnLGzccTKwvo3Ma+G+gbo6+ppQcQ6cDiOgb4uRqcMMDE2wMJYj8NffIC5zqcYHfoQgy/fxWDvm+h89DJ6H7+M8e5XMf1kGwdee4LDbz6D/kevcPLDVzD+/B1sjuzBdP8HWHz5DqE2R4h0OKG9dDz2IQa7X8Hp2MeE2ZxAaHmUWGdDpF7mRDsaEm6rS6yzEbEuxsS6m6JJCsHH9BBB1icQ2usT6mjI9/e/xJU/7+bbh97i+r1PcfWRD3B3McbBzgAbe32MzI5g7qCHnv0Jjlp8jZ27EbLUEKoKkijPiEIT70+l2I9qsT+1Un9qkv0pT/WnKCOQvKxALj11nDx1CBXqKEqzQinLCKEmO5xaeQilMl/UMfbIQy2JsT9CkMleQi0OkOCqR5qvBbnR7pRJgylO8EMd5kROuDO5ES6ow5xQhDqSJbRHHuKAItSR1ABbZH7WZAQ7kRHsRJKvDamBDmQInZF4WZIZbE2M4wkkHkbIfM2Jsj+BKsabzqo8ZoZ7mBvrp6+hhLIMEcVSIalCJ9JDXUj0t0Xia4vU34koDytCnE1JCvOgKk9GXLAzvi7GmOh9gYPlMRLjfImP9sTbzRiD45/h7mCIs40uLta6eNjo4mmni7PVCbJkEXS1VKDISKCtuYrGxkqqqjSsra1SVpZPRqoEfl1PZZKIwnC0MsTHxRIXK33iwnwoyU3n3OIEN747z7nFCRSp8TjbGGFlcpwQXwdihK4Eu5sTF+SIQhxEfnokeRnRVBSk0NtaxY2rl/j52+/oaWsjKT6eof4uigoyMTM5goXp1zhYH8PO/AjONrqUFiiJDHDn0plFrlw8x/kzi/DrDS6dO8vVK2t8/903jAz30dJYQ0VJDuGB7ijT4kgTCfFxMKSjQsXF+X6WpgdYWZylUJVOqjiCrsYKhjrqqCtR01yeQ15aAonhvoS6WhPn70SMtyOqhDBSwv3IT4xC6udAeqgbWaHupAY6IA9zo0gSQJHYF3moI9e//5nZuW8IiSzD1jWbkdmfmQEeDR9CkHABgWiVW5PXEMQucGvcaf6Qdpl7I4bYkTZC+bdw+mbL8w+/3OBnrgFr/HTjHD/fuAY/w9VzsHeHhE0CCx66R4RA4IdA4IHgTlcEApubLIQH6yZrR27f7MzWTa5sEfhw+xYhAoEXmzcHIxC4c9fdfggExzHUU/DrT3DjV1gDVoDKNdglHeWhiGHulV1A4NuHIPUbBKKzbJVcRhB9nluk3yEQX0IgOsed0au8Ej/GAtA3soiLewpDI79w4wb8fON/IOK/Orff+yiCW+5FsPU+Nt12P3fd92e23P1H/v6v13n4sWd54OEneOzJf/Lejk/Z8fEX7Pz4C+LEqciVRWhKa0jPUJCRKWdxaZXWti509YzYvWcv6Vk5JKcqCY1MwN07lP1f6+HkFoSnfxRfHzfh0y9PEBiWwJvbP+OeBx/nrj/8hU2334eVnTux4lSioyWEhceQm1NIXU09dVXVVJWVMzE0xOTwMFVFGjJlMhIlUtLSMlAq1Vy8eJmZmTl6e/vJzc1nYmKKrq4u+vr6GBoaor29naGhIZRKJXZ2dnzw4S7uvP9RHnrqXzz8txd47NnX+MvT/+a+R5/hwUee5o57HmHXnoNkZKiJi5VQVFBCX1c3JYUFdLU101BTTVpqFtLEVFxcfNi+YxdfHzyGp4cvBvrGHPjqMAnxidRW11GiKSU+TkxsdByB/kFYmlthaW5BZEQY2YoMkhIlqJUqkqTJ+Hj5Is9UkqPKJz+3iJqqeuprGyjRlFJUUEhJcRE5aiVJiRJcnFyRJaXQ0tSKPFNBQV4ho8NjzE7PEBsdQ15OLpHhEcTGRJGjVqIpKqCutpqR4UGmJsdZmJnWGls3tPHjw0P0d3dpY1oHerrpaGnW+iQ2FriainItCGmsrdH2TIwM9LM0P8fK4mlt2s5Ges/K4mlmJsa1TERfWwuttVW019fS3dxIZ0sjgz2dTAwNMdzbqz0hLyoopDC/gOKi9aQmTWERCfESvDx8iYoU4ecbgpubHz4+Qg4ePsnLr77Lh3u+QJYmxz84FC+/QIyMTZEkSklLT6ZYk0+iNB5RdBQRIULKizX0dXXS3d5GbWUFZZoi5qbGqSgupKO5gbG+bmZHh5gZ7qOvtYG+1gbmx0eYGh1ifHCQ88vLWpAwNzFBW0MDk8PDVBYXU1NWRldLC7Pj4yzNzjI9OsrE0BBzExOsLi2wND+jlShtMBMzE6NMjQ0z2NulBRMLM5Mszc9w5vQcq0sLnF0+zZVLF7W+iKX5OZYX5rUeidnJCTpamrXRvRv9HU1164lcHS3N2rStjfd5A0QM9fUyNTbK/PSUNnFpenxM64vYkCBNjo4wOjjA+PAQc1OT2q6KxblZzi4vsbJ4mrUL5/numzW+uXiBy+fPcfXyJb65eIHzK2fobG1hYmSYpfk5ZibG6Wpr1faI9HZ2aJOgWhrqKS7IRyXPIk+l1KZ99XS3MzU5yuVLF7h08Twz05NMT02wdHqRxYXT1FTVUphfhFiUQGZ6FlkZ2URHxiEWSYkMj0EoDMXPL0Ar9zl+XAdzc0tkslRyc/NxdHRm37796OkZ4Ozsire3LyKRmOTkFJKSZGSkpVOiKaaooJD01DTSUlK1ZuhEiZSCvHzKSkopLS4hV51DXk4uZSWlFBdpUMgzUWVmkpudpTVUK7MyqSwtobhIQ2V5BTkqNV4enlhZ2aCjo8uHH36MmZkFqSmZyGSp2t+Egrx8sjIyteCjqKCQXHUOSkU2CfFiwkJCiQgLJz5OhCg2jrCQUPx9/XB1dsHMxFTriZBnZlFaXIJaqaKqopLgwCDsbe3w8/ElKiISNxdX7GxscXV2wcrCEmtLO6wt7bQMhLmpBabGZhgZnuKUgSGG+gbrgELvJHq6Oujp6mCgr4uxkT4WpvoEeFriZH4I/YM7+OjVx3nr6d+j89HLuBzfhekn2zD/5HVMd7+G7vYXObnjJU598iYnP3qVIzv+jcFnb+FlsJcQ68PEueoT725ItNNJAs0P4HDkQ4w+3Yarzqd4G35JuK0OYncT4t1MCbfVRWh5nBBrHeI8TUgKsiXIVgehvS4hDgbEelpw7ffPce2+F/juwW1cevIoCaJA/AMccHIz57jBV3x+eDcHTn3Fhyd2s9twL/tPfYmBxRFCg50oyoqjRh5PYZwvZfEBVCYGUSETUpkdRWlONEmJHgSFmbO8TUiiyA1Foh/FWREUZ4ZSmBpITXY4DcpwNAkeSN1PEm33NfGOx1EIbSgWeVMo8iI/1pNCkTeqUEcUQbZk+FuRGWBNttAedZgTynBnFKGOZATZkhG0DiQSvS1I8bchU+hIir8dIlcTMoJskPmak+B+CpGLPiIXA0QuBkQ76hLrYkhWrD99jeWcnhxmdrib7toCciWBKKLdSfS3RS0KIiHAkaRQN9KifVBIQ0iO9sHR4hhGJz8nSxZGc10OLva6GOl9jp35EQ5/+R6Wp/ZjYfglLpZH8HXSJ1roSEyoM1kpkSzM9jHQ14Sp0QlaWqpoaqrA2sKAlKRYvr9ylpmJfrxdbDDVP4yLzSmcLfXwd7dBkRJHXXke/LhGniqNiBAv3B3MsDHToa4sh4QIX2ICnRGHuKKUCEmJ8SHYw4zVuV7qynLob6uHX25wdnGR0zOTjA504WRnjIHuF9hbHcPJ9gQpCYFECV2Qy+KpK83n/JnT/Hz9ey6fX4Vff+La99/ePMyYZGZ6jIbaCqrK8ihUpaJIicHPyYz8jFgmO6torVByerybtQsrFKnSSBOHk5+VSGOpijqNgv7GEvKSYwl2NiPY0ZRIDytSQr0JtDMkPcKP1oIMlJHe5MT4kBfrS36cHyVSIRWyUIoT/MgOc+LKt+AblMgPP0NrzzVSM+sY/wX+IRpli3gVQfwKmyTnuDVhFUHkHLclX+bOuNPc79PIEfk4c8CZ79bN2T/xKz/8eAFYg1/X1rfxG3D+DLz5WigCgSF33xvMpq0BCDZ5sUngxx2CAO4RCNkqELJpcyiCrWEIbg1FIBAiEAQhEEQiEIQh2OKL4BZjnnvFheWL6y3by1e/Zw6ouQZ7RN085tfGQ+IzCCJPc3vmNQTxZ9kcd56tcZebuyeOAAAgAElEQVQQRF9YBxHxF9kkvcQdolX+FTdI77V1OVRSSj2OzimYmIRy8dL/QMR/dTbf8SB/eOhJ7r7vrwgEd/OHh//Gi9s+4INdX7Jjz1eERiYQGZvECT0z3n5/N3994jn2fHYQN88gQsLjCAwKRU/fkJHRSX4Fvtx/iK1b78XNMwg9A2uMzBz5xz/f4N3tn3PSwJoXXv2Ax55+medeegcbJz/e3L4XwS2/4577n+DZF9/GxSMYYUQc0XGJODl7EBUtYmhohIG+QUaGhunt7KJMU0yhOpeivHzkmQokCcn09Q6xML9MclIapqbmGJ0yIzQ0HIkkEZlMhkajobOzk+DgYKytrfnkk0945vkX2PnZV/z1+Vd5+e2P+MOfnuEvT/+bx55+mXvv+yv/eG4bu3Z9SUVFA90d/QwPjjAxMkpDTSWDPZ30dLRSX99IU3M7lRV1JEpTkGepKC0tJ0GcRGRkNMVFJQz0DdLW0k5hfhFFBRqyMuSEh0YQHhpGiDCIBPG6PjpVlkJsdBz+vgHIM5UUF5WRo8qno62bro5uSjSlqLKVyJIT8fP1xtrKAmdHJxRZ2VSUVZKSnIpamUN9bQOV5RXEx4nQFBaRnJhEWqoMTVEB5WUltLY0MTM9yfLS+hI6NzWpBREtDfX0dXXSUFOt1csP9HTT1tSolTXVVVVqzbrN9XU3Ox/WzaEbxurh/j7amhqZHh9jenyM0cEBpsZGWZqf055gD/f3MNbXQ+/NlKbh7k6GeruYGh1ifnJy/TR/oJ/+7i7KS8so0RSTo1KTlZGJKltJZHgUbi6eCAPDSUxIoVhTQWFBKe4evpiaWRMdJ6GxtYMMRTZxIjHGpiZ4eXng6uJEvCiauKhwRNFRZGdmUJCjJtjfj0BfH3JzVOSp1GSmplBaVEhNeQkN1RV0NtbR3dxAfVkR9WVFDHS0Mjc5RoVGQ1VJCfWVlXS3ttLf2UlteTkDXV2UFRbSUFVFX0cH06OjLM/NsbKwwPzkJGMDA0yMDDI21M/EyCDz0xMszk0zNzWujXPt7WxjqK+biZFBZiZGmZ+e4PTsFMsLs6wsznPp3FnOLi9pF/0NELE4N8vc1CTtzU20NTVqU7Q2uj06Wprp7+7Sgoyejvb/z5OwwShsRMcuzExr05c2PteN6xsSpQ0GZKO34szpBVaXFrl4dpUrly5y5dJFLp07y+rSIssL87/povjPRKgNydUGaC0pLCBfraK4IJ/66iqa6mqpqSino72Z2ZkJLpw/y8z0JP19PUxNjjM9OUVrcwu11XXkqHKJCIskUSJDnqkkUSIjIT4Rf98gzMwsMDA4haWlNd7evvj5BaBUquno6EImS2Xfvv0cOXIMa2tbXF3diYqKITNTTmJiMjJZqrbRWpElJ1edQ0FePoosOWkp6z0tG6ChsrxCyxAUFRRSXKShsCCP7PR01PL/K5nLV6sozM1BnplFZnoGCfFiQoUhuLt7akGOrq4+Af5CVKr1GOcNgJ2emkZ+bh5NDY1UV1bR1NCoZUg2zN4Zaenax05LWX/9GyxDUEAg2XIFDXX12scL8PPHzsYWFydnfL19cLR3wMbKGmdHp5udEfY3Y16tfmOuNjI89Rsg8Z8gwtBATwsiUqUheDkbYnx0Fwc/fIk9rz7B1+8+i8Guf3P87X9g/OHLGO18ieNvP8fxd5/H4ONt6Hz4Cse2r4OIQIuvtQxElKMOUY46hNocwVP/c6y+eg/rA9txPLqLANOviXEyIMrBgCDzo4RYnUDkZkqMuxFxXqb4Wx3Dz/IoYU6nSAiw59rvn+P63Y/z7UPvsPqyB4H+Trh722LpaMRhw6/59Nhedp/8gnd1PuWtY7t55+AO3t/3Hl8e/Bh7yxMoxMH0lqvQSEIoShSSKxVSkBFFfm48sWJPTOwOcfDkh3j7miOK8qBQJaahNJ2aPDFVqiiq5KEUJXigjLAh3d+YdF8T8iMdKU3wRhPnRX6UG4UxHhREuZET5oQi2A55kC3KEAdUoY5kCx3ICLIl1d9q/TLAlkRvCySeZiT7WiHzsyXR24pELxOknsaI3QwRuegT56xPrJMe0Y66RDvqIrQ+RryHCVJ/W2rUycyN9rI4M8pkfxttZUrSQt2R+DkQ52OLv70BAc7G+DgbYaq/D0uTg7g56tPWmEdHcwGeLoacOrkHK5P9nDqxG3ODz7DQ+xSTE7vwcjqJ3rGPSI73Z3a8nYS4YIRBbrQ0lZGXl4mt1SkKcjP56dollhdGCfZx4tAXH6J35DNcbAww0z+Ep7M5jVWFnF+Zpr25iramStrqS+lrr6UsLwv9o1+QGheMShZFpK8tQa4meDvo016XR2djGZWFKvj5J745u8LllSVSEmOwNj2BveUJksT+ZGdE0d9RgVwWjSI5jpXZMS6fO8N3Vy7yy88/sHb5PCuri3xz5SLDQ32MjvTT09mESp5MbmYiGmUyKlkMJdkJZMT6E+VnR15mAnNTI9SU5BIf5o1GkYgmK4HO6nzay9XkSCMQ+doT52NHrIc1yUGuhDkYkRLkRlFiOPmiwHWZmtCZ7HB3CkS+FIn9KYj1ISfKjSs/QbxMQ0nlPOr8Eerrx1kGXhINIAif5PakCwiilrgj+SIC0QqC0AXuTL7Co5IzPOxex2FpPx3frcuJzgHf8zM///rtzZykn/jmm+v8+Assn4d/vOyEYKshm7e6ctttIWwVhPKgIJL7BGFsEYQgEAQiEAQguDUEwdYoNt0Ri0AQjmCzL1vvcURw9yEKmy9zCTjz4/pzJs/+wmthNTwV1M7DIeNsDjvN7cnXEESfQxB/kdviLrA1+gKboi9yS8IVBKKzCJIusUW0xPOiPmaAtR8gOFRFRFQpXd3nubz2PxDxX50/P/48/962nT8//jy33/0Qf3nin7y343M+/uQgRmaOePlFIFeVcOiYEa+8voN//PN13tvxOYePG/PUMy9xQkef2Lh4SsuqmJ5ZoLyiFhMTG/yDojA4ZcuTz7zCLVse4Mhxc07q23LP/Y9x7wOPs/Xuh9nzxTGMrT24/fd/4fbf/4W3d+7F1SeUGHEycnUhx08aEhoZw8LpM2iKy8lW5JAokZEkTSFVloE0IZm4WAlR0fFU1zRy8OtjvP7Gu3h4+pKXX0xoWBRe3v44OrngHxCEtY0dh48cY+ttd/DGm28jS89Ckq5k+6cH+OszL/HQY8/xzo69HDhqxOtv7+Lrw4acOGFMbW0r8zNLTI5PMTk6Rn93B7MTo1xYXaa+to6WljbaWjop0ZRSXFRCaXEJiqxsclRqSjTFtLe20Vi/vtjX19ahKSxClpRMqiyFwAA/vDzd8fLwJNA/gAC/QMJCwkmVZZCdlYM6O5+aqnpKi8vIliuRJkgwNzNh966P+Gr/PkyMjEmSJpKSLEOaINEuEaXFJVSUlaNUZCMWxSNNkJCXk0tTQyNTE5OcP3uOsyurXD5/jqG+Xtqbm6ivrqK1sYHezg7qq6torK1hoKebsaFBLRNRVVaqNRBvmKtLCgsoysultrJCm/S0oV/fMOxunG7PT09pU3dmJkYZ7Gynvb6GjoY6+ttb6e9qZ3Sgl/HBQXrb1+NGu9paqaqopKyk9KYkRa79u7aihobqRlqbO+jpHqCzo5f8gmLCI2JwdfMiLDyS0rIK+voGiI2NJSY6EllyIo21NWjy88jJVqDISEcsisfJwRFPdw+ysrLIy8lfbwrOVpKrVFGUl0tjTeU6iCgvoaY4n97WJoZ6u8jJVpCdmaE9Qa8oKdaW1HW3t2n9AxtswNTYKKODAze7OboY6OlkZKBXCxJmJkaZGBlkYmSQ7vYW+rs7tD0R0+MjzE2Na9OZNqRMp2dntGVzG6zEwsy0tjV8I5FpA1BstE1vME4bvoipsVHtY81NTa63Qt8EJxdWV7iwusLywrw2YWnDj7ERzTo3NakFIKdnZ1hZPM3ywjyrS4usXTjPlUsXObu8pL3ff8qnNrwPG83mNRXlVJeXUV6s0b6f/d1dLM3PcXp2Zt3D09/N5MQI83NTjI4M0NXZTn9fDx1t7RTmF6DIykaRlU1CfCIJoiTiY6WECaOICI3B3yeY99/byd69+/Dy8kGpVKNQKKmpqaOiogo9PQN27drDyZN62Nra4+bmQWJiMikpaQQEBCEWr3sXJOIEpAkSMtLSSUmWEegfgJeHJ3ExsaiVKoqLNFo/T2F+Afm5eZQWl1BbU0V6UhKZKUna4ILK0hKK8nLJVa8DibSUVJSKbITCUBwcnPD19cfZ2RUHexcSE5PJUakpysuluCCfjBQZ2ZkZVJQUa038hbk5ZGdmkJEiQ5mVSWFujradvrK0hML8AmRJybi7uuHh5k6SNFErv5KIE/Dz8b3ZB2Gl7YewsbLG3tYOZ8cNP8T/pTP9X+ncb0GEgb4u+nonMdDX5ZShPibGBpib6OFgq8/hr95n/67XOPbZmxz58GWO7XgB633v4HXiE8x2vYLpx//m5HvPo/P+8xjueg293a9y8qNXMdr3No7HP8b55C48DD8j0PIgMa56JHgbE+l4Ej/Tr7D+egem+97B7shHBFkeIdLBgGDL44TanETsYY7Q7gRCex0CbY7hbXaIMKdTxPvZsvx6KN/f/xJXH91BVJg3bh7WWDubcejUYXYf/YydRz7jtS93sO3YJ7x4YCev7N/BG1+8z7/fe4nX33yeUye/JDnaj+JMMWUqKQWKBJRyEdnqBGJkwVh7GXPc/Gv2H/sEXcOD+PrZkZEajkYdT21+AnV5cVSkBVGa5EN+tAO5EbYUx7lRnuBFcdw6eCiMdqdE5E1htCs5YQ6oQuxQhzqiDHFAHmRLup8lMl8LMoJsyRLaI/O1QOxuQoKHKcm+VqQF2iH1NCHRyxSppwkJ7kaIXAyIddIj5uaE258gwkEHf7MDiD2NSRHakh7pTk1+Kqenhlk9PcNkbyuliiT8bPUIdDHB18UYS6MD+LibYGVxiMz0cArzpXi66GN+6nPsLfZjeHQ7Rse342r5FVaGe3C0OoC74wmcrI/j6XKKlKRwmhqKEcUGIs9MQOfoF1ib69LXXkt/Rx3+brbYmZ3EwvAQgV5W+LiY4+NmhTI9gfJiJTMT/Vw4O8/kaA9XL5xmvK+VIlUK35+bpalMSaCzGYEuJkgi3HG0OEZ3cwX8cg1pVAQddbXcuLKGq50ZgZ52uNrpMzPaTHVJBlbGh3CxOcWFpTlWZie4/v1l5ufHSU+XUpCvoqy8CIk0jp7uNgb6u2ioLSMtOY5UcQQxwe4khvuSGuVDmKs5iaHuiEM9GOxppSI/i/PPmVGanYgyKYyaXBlFqTFkRPuRGOyCLNiVBB87kgKciHE2IdHHntRAJ4rEgchDXUn2tSE1wB5FmBuqSHdyoj3JjfHgKtA3dRVLWzGnToUwPHCG2evwhriHe2OnuDV+BUHCeW4RrXJb0hUE4isIoi5yl+Qq98ec5QHfEV6PnUR6GiaA8zcjY7+/9hO//LLeZH3xhx+5Cpy7AR985sPtd+qxWeDIXYIwbhH4IxB4cIvAj62bA9i82R2BwA6BwBbBZkcEAgtuu80YweadZOSPcQE4DfQA9lXLPBvRyIPCdu4JHuHBhDU2xa4hCD23zjpEX+DOmEvcHnGeW2MusUn8zU0QcRFB7DwvJY4wBYzOnyUyrpDOnjVCw1Scu/A/EPFfHXNrN748qMs9f/gzDzz8JA88/CQvvvIeZlauKNSl+AREkZCk4P2de3ng4Sd55C//4Jnnt/Hamx+y9c77eeX1t5BIk5icmqO0rJq0NCWensGERyby8isf8MBDf+f9HV/i7RfDR7sPIdj8Ox7+63Pc+8Dj7PniGK+//xmCLQ9y1/2Ps/drPQLDxUQnpCJNyeKt93fyt2eeR8/QlN2f7sPSxhFv72DCw0XY27vj7R1CdHQibm4B2Nq6s2XLPTz77MvY2rqiVmu4cvUHqqobEMVLcXP3ZtfuT/D08uGFF1/mhI4u5dV1aCrrSZbn8+q7H3PnH/6EYNNd7Ny1HzMLF9w9Q0hJUdLbM8LC7DKD/UOMDAwy1NdLS30NPR2t1FZW0drcQntrB2UlpeSo1OSo1KiVKgry8qmqqKS1uYW2llbaWlppb22jtLgEeWYWaqWKrMx0oqLWWQkPDy/cXNyJF0lJScogLlZCSlIGmqJyUmUZBAeHEBQQjJGREV99uR9rKwtCgoWospWkp6Yhz8wiV51DR1s7leUVlJeWocpWEhEWrj1pzFXnMDQwyOn5BWanZ5geH9P6GTaYhw1T64aRdmSgn+b6OjT5eZQXa6itrKCmopyainLtwlxaVKgtlcvJVmg7JarLy7Qa98HeHm1Sz3pCzwSTg/30t7cw0NHGWF8PY4N9TI8NMzUyQl9HBwM93evt2Tf/H0WWnML8Avp6eunr6WV2fJLB7l562rvp6uikp6uX7u5usrNVWFhZom9wCjcPd2JiYggKCqK0uIT+7i6aauoI8PJCnp5GiDAIHy9vhMJQ4uLikUhlZGUqqaqsQ63KR63MIUelpqqslOa6aqqLC6kr0TDc3UFdVTnlZes+kdqaKnKV2aTIkigpLKCivBRNfh71detgbGR4/YR/bHRYm4I12NtFf3eHVrY0MTLI6GAfIwO9jA31M9DTyXB/D+PDA0yNDWtjXjeAxMZCvbHMb0iaNpiJrrZW2poatSxTZ2sL/d1dWh/D2NCgtp16bGhQ62XZWP6vXLrI6tIiq0uLXLl0kbUL51mcm9UWy21ImDaAzAZLsTg3qwUdF1ZXOL9yhnNnljl3ZpnlhXkmRoa10qoNuVVbUyNVZaXa5KgNs35VWSnV5WV0trawvDDPD99e5fsr36w3Vi8vMDLcz+jIANNTY/T1dlNdVaGVvYlFCaQkp5MsTUMUI0EYGI6nmz/ODp5Ymtmy7bW30NHRRSpNorm5laKiYkQiMe7unnz00S7s7BzQ1zfE3NwSoTCU7GwVMlkqfn4BiMUSrc8hNjqGqIhIQoUhuDq74OnugUScoGXN/lOKt3G9uqqCjORk0pIk5KmUWilTvlqFprAItVKFIktORVk5yckpBAYGIxKJCQ+PxMXZA19ff1ISk5Cnp61/7xKlZKTIyFeryFVmU1dVuV5cJ89CrZD/BkBspHY1NzZRWV5BeGgY/r5+hApDEMXGUZCXT2Z6Bh5u7jg7OmFpboGVhSXOjk7a1CZHe4ffgIh1BsJYCyKMTxlpS+cM9HW1AMLYyBATYwNMTfXQ1fmSw199wLH92zH4+iOOfPwa+7Y9jf7Ol/E+vgeTnS9hvONFjr/5NAdee4JDb/+dA28/wxdvPsXXHzzP8Z3/wuDTV7A8+C7uBp8SZn8MkYch0c56BFsdxlX3Mww/fR2DT7bhdepL4lxNiHY6RajNScIc9AlxOEmEiwFJQbbEeBgj9rUhIcARSZAL1+57gev3/I3Y6ABcPWw5ZXuKnQf38M6BXezQ2cdL+z/kleOf8dxXO3n5q528fWg3r378Bk++8Dj/evFvfPzhG7g5mJCWHE1luZrSyhxS1Yk4BTuz+8RnvPzx67zw3iv8840XGDxxniPHPsfXy5LcrCjqCySUpAVTkeJPkdiVgmgHikUulIk9KY5zozjaDU2sO2VibzSx7uRFOJET5kBOmBPqUEctiEj2MSctwFrLSki9zEnwMCXR2wKZnzVpAdak+FmS5G2G1NMEiYcx8a6GxDjpEWmvQ7DVYUJsjhJgfpAIBx1EXsaEOeoQYn+cWA9jciWhDLXVsTI/zemZMUZ6mslOjcHwxKfYWB4lMMAaUZwXVhYHMTb4BFODPRie2I696V5OHHidE/u34WD6OY7m+3C1O4zBiV0Y6+9FGOiAge6X7N+3nU92v82ej97CwuQEIX4uhPi54GprhJXREfzcLLE2OUxsuBfZ6XGkJcfQVFfMj9cucW5llmtXz3F+ZZaLZ2b54fIZ+OVbuuo0KCQRCD2s8HczJSrIEbkslqvnFtEoFZTn5ZAuiaOjvoLqYgW2ZocJ9rHCyfoEp3T2cvzAHmbHhrl8ZoHBvlaUymSOH9+Ps7MlCqWM1HQxly6dYWZyCGl8OHmKZJJigglwsUAq9ELkt+4jSQh0Jj7ElbbGKqRR/pSqpBRmxqFODCMt0ofkEDeShK5I/R1JCXYlM8SNDKErEg8rEtwtSfK2RRXpiSrSk0yhM0k+1iT72iAPdSU3xofcGC/O/wxx6dW0dl6mtXGZs0s/cAHYp5zizpA+NovOsEm6hiD8NLcmXkEg+xFB5GUE8dfZEn+Nu2O/5aGYFR4P7sS+5Vv6bi75azfBxHXgOte5+us3rN34keu/grdXFXcITnLvFjcEW9y45S4/tt4WyCaBF7cInLh9ixO332HPrbebcte95my55zCyvAVWgd4bED24xofxXTzi3cjdIT3cKZrnTtFF7pBcRxD/I4L4H9gs/YFb4i5zZ9R57oi8wJbYywjiLyMQn0cgOYsgYpIPVIvMA9Nn1qhumKO4fApz63AuXv4fiPivTro8H11DSwSb7uTRvz7DbXc9wAMPP8FJAwsMTWzRNbblqJ45L7z2Pptuvw/B1t+z6fb7uOeBv/LYk//kb39/Fh9ffy6vfcvg0DgeHgE4Ofmgq2/NbXc8zB8eeJITurb4BYr57Asdttz1EI8+/k8ef+ZlXnxtO/f/6R/cetef+N1DT/H2zr18/vVJXnvvI97esZv7H32cLXffx30P/YXHn36e47qmmFg4Y27txqdfHEMqUxEaksCrr36Ar28ElpbObN36ex5//DmcnX0pKalhaGiKgcExijTlODi6YmRsTrAwnOKSCqrrm5g6vYq5nRv3PfIEf3/uFR5/6l/cfucfeeyJf/HJJ1+TkpxNR3s/k2OzVFfW0dbSzsL8LG1NjRTkqGmqq72pCV8v9yrTFFGmKaK0REO2Yl1fXFtdQ3NjE82NTVRXVqFUZJOWkkq2XEFJSQnybAUyWSo2tvYcPHAEZxdPYqLFCIXReHsFkSzLwMc7kEOHj2NkZIKNnS02NjYEBgaiUirIy1WTrciisCAPpSKb/t71SNRcdQ6V5RUkSRNxcnDEysISYVAIqmw1tdV1tLWsp/CUF2uoKCmmtrKCloZ6utpa6Wxt0UaGjg4O0FRXS3FBPjUV5VqpyYYPorggn5LCAooL8slMTUEUHUVqUiLlxRrKNEV0tbUyNjTIzMS4NhJ0uL9v/bR9oE8LIkZ7uxnq7WJ0oJfh3l7aGxtpqKmmuCCfirJyykvLUCqyyc/No7mxicH+AXraOqguLaW7vYO52Wl6uropLS0mOzub+Pg4cnNzEQqFhApDUCtVDPb2UVVWTkZyGlEhYUjjxSRJE5GIpUgkiUikMqTJ6WRmqciSq8nIVCJXrJ9Q56jUFOWqUMvT0aizaW+qo7SkkNraahob6qitrSYtVUZISDCpKckU3uyQKC8vpaG+lubmRurraigrK6GqspzWlib6utrpbm+hu72Fvq52+rs71qNv/wNUTI0N/6ZkbqNobmHm/zwI/wkiNmZxbpbh/j5tfOpG/OrEyLBWjrTBDM1NTbIwM83S/JzW/Hzx7Crfrl3WSo8unl3l3JllrTxto0F64/k3PBMzE+OcXV7SypeuXb3CNxcvaH0ac1OTDPb2aIFoY22NtthwY5nOUykpLSrUJjHVV1fR393F8sI8Vy9f4tu1y+uv7+plFuanmJ4aY2J8mKbGevJy1SgV2SgVKpKkKcTHSYiNEhMeEk1ocDSeboEcPaTPe29/yFf7DxEQEERWloK2tg4qK6txcHDi6NHjWFnZYGVlw/btO/8fe+8VFuWhRm3P1hiTGFN2YknU2At2Yy/RaGKLsXdFQelVeu+9D3XodWaYGZihN+kdAQFBQbH3rjG97n1/ByPzZf/ff7gP98FzzTWFl2Hg4nrXu561bvbu3Y+bmweJiclkZUmIjIzG3z8QqVhCZnoGEWHhuLu64eLkjJuLK/6+fohi45BkiRFnZpEtkWouLmRLpOr7OXIUYjHSjFTyc3PIzsqkKE9FVpo6a5Egiic8NIykhESkUhkymYKkpBRCQsLw8Q7A3z+Q9OQUJBnp5MqyyUhJJjsrk7wcBXKJmPLiInJl2RpRP9RoNQQWbK6vo/t8F63NLWSmZ5CUkEhEWDheHp4kxieQlpKqaWKyMDPH+owVrs4uODk4ampfbazssbK01TgRQyLCyMBQMwZ6+uid1n29xqSPibEhJsb6GBudxsJMBwvT45gbHMT0xE5O717PkfULOLZWC5MtS7HbvQ673esw+nox2utmo/3lXA6vn8Pu1dPYt34Wh76cg/aWhZz+dhlGe1djeeRLHHS34az3LQ6627E+voVTO1agt3MVboZ7EToZapqYQmxPEedlRlKAJQXJAcii3ZFGeiKO9CYr0ocfPt3E89mnefi5B04eduha6LFu3xbWHt7BVpPjrDq5l8+1dzH3wBa0dm5k3o71zP96JTNXzmP6ounMXjSDGXOnsPvgDsztTDB1MOeYqQ4b9m9j1volTFg+l8krFvPpormMnz2FyVpT2Lx1NQHelurQb7IvFRkBlCR6UBzrRGmME+VxLpTGuFAa5UxptBtlMe4UCZ1RhTugDLNHFe6AKtwBebAdEn8rUtyNSXYzItnTlFRvc1K9zUl0NybOyZBoez0yfK1J9jBH5GxEnJMhCa4mJLiaEO2oT7iNDn5mBwmzPUGw1TG8jfcRYneCWA8jIl30iHI1JCfSE2mEG4n+dsiSIujtbObG1X56ulrpv9iGOEtIYoIvdjbH0dX+isP7lnP6+HqcrfZyYt8yTh9ejZH2euzNd6On/SXmhrswM9zDN1uXYWp0iNBgF3y8rLE0PYmHiyWStGjsLE+jc/hbxMkR8O/vyUoOxcfNkjMmxzHSO0JDTRFPHt7g3u3L9HW18eLJbfj3L/D7K843VpAa5U+q0A93az2So72xMDxEToaIVw9u0d/RyhuBLeIAACAASURBVJWuTga7OzjfeBZRmBfH9n6J9v5NHN+3kTMGR3GxMuLm4AADPe0kiUKws9HD08sGfYPDKBSp/PLLU25c7SUtOZrifAmDfecI9XbE296ElFBv/G2NELpZ4mN1mkBXMxprS4kJdkORFoZY5I8k1o/kEBdiva1ID3Em0cdG4zooo7xI87YmwdUMcYADqd62FMQGUBgXSJqPHSI3C6ShLuTF+iKPcOcl4BerQpzdjiSjgeaGAe78CUdyrvNecBdvJrxAEPsSQeRDdbNR3A8IEn9XV7+Gfocg5DGjoh7zieghY/za2ZDaS/ID6HtNt37y8/fAL/DH9/DnH/An/PQ9NLf8zOLljghGnUIw3Bx1uDqAEcP8GTnMhRHDjRn+ljbjp9tQ2Q+DQGg7bEnoY15ED++5tfNP4T3eT3uBIOQWgqhXCGJ+RRD1M4KkPxGIXiGIeMQI4WNGRj1lWMxLBLEv1NTq+Ie8EXyJI2dfMQgM3v2RhNQaahsfIUoq58df/yci/quTLlaio2fO8JEf8M574xAMf5fJ0+ez/7Auo94fz8j3xjNpxkLWb97NmImzmKa1lHVf7WTqnM/5cMxnTJ89l4ysTLq6+2hobCMwUEhcXCaztVbwz4+n8+77U1i9bicGxs7YOvgzY+4qxn82l9kLV/HWe58y9/MNvD92FoKRH/PhJzMYP2UeguHvIhj2Nv94533e/egT3hj9Me+N+4zRYycz8v1PmblgDaP+OY3NO44zZdoS1n+xAwd7X0xNHdiwYQc7dx5l48adGBpaUVRUzZ07T7h69S7OLp4cOqyNtY0DtXVNPHr6HeHRIrbvOoCZlQNzF67kn2M+QzD8XSZMmM28eSuxtXajvKyWlsZOwl7D7q5fvcaje/dprq+jp7ODqwP99HR2UF1RTnZWJjnZUk17UkZaOtkSKXlKFfmqPKRiCempaUjFElQqFdlyGdlyGekZWVjbOLBm7Zfs23+EyMgEUlOlREUl4ubmx6HD2uzec5DTekZon9BBT9+QiEgh+fkqpJIschQyCgvykEmzaW1u4XxHJ8ocNSsiT6kiOTGJyAghcTEiEuOTEGdKqCgrp6GmlkKV8j9ExFAzz71bN3n59AlPHtynt+u8hnw8tEvfWFujWb8Y2uXOzsokPiaa2EghqYkJFOWpNNyEoZDukDi5OnBRU/Ha3lBHZ1ODBjbXVFPD2eJiCpS55OUoqCgrp6SoWJ0JSU4hQRRPUV4+DVVVNNZUapqOOtrbKCkuJDtbQmxsNNnZElJTk8mRKygrKUUlVxIaEIIwOBx5VjZysUx91TdHqeZ0SBSkZkiRyPJITBFj6+BOcFgUqWlZKBTqnfw8RTa54gwKcmVUlJdSUVFGY2M9nZ3tVFSU4e/vi6mpMd7enuTmKtTE6nwVxcWF5OYqyMrKID9fRUtLE13n1bTqrvZWLpxvp7erQyMghsTCrWtXuH19kNvXB7l17Yrm/t2bauEwVJf6d/Fw9+YNjTMwJBKGmpOGBMOta1c1GYpH9+7y4M5t7t++xcO7d3j++BGvnj/TOBF3b97QPD8kIoayE0NgwSEWyNWBfh7evaNuKnn5gp+/f8WLJ4+5dnmAvu4uejo7NKyMojwVBcpclHIZCqkEmTgLaWYGkox0xOlpGrhhd0e7hmj97NFDXj1/xg8vn/Hi+WOeP3vI7VvXqK+rQiLORCrJQiaVkyBKJC4mgbAQ9fqSp5s/VhZOnDppwtcbv2Xtqo3Y2jiSkZGFTKagoaGJ5uZW7Owc2L17L05OLqxZs44ZM2axdet2zM0tCQkJo6CgCLFYiouLG2EhocTFxBIcGISLk7MmoJwgiiclKRllTq7GnVTlKslX5aHKVaqhhpnpyLOyUEgyKVDmaj4Paab6hH6oWcnOxpbwcCGFhcUoFLmIRAlER4mICBNSXqx2wWorz2ocwdLCAmTiLIryVNRXV2lWE4eAg0O1zE11tfT2XKC5sUmTrZCKJYSFhBIUEEiAn7+GTj20vuTs6ISTg6MmGzEkIv4eqjY2NNEICGNDo/8QEcZGBpiZGmNqYoCx0WkMTh/FSO8wukd2oHdoC9Ynd2N7dBtm36zGbMsy3A59hefRr7HbswajrYsx2rEUvR1LOL55Ace3LuTIprkc/WoeRzbN5eCG2Rz9ah4Gu1didewr7HW2YbhnLUZ712F1bDOeJgcIOHMCf0ttgm10iXY3JsJZn0g3fSRCF6SRrqSHOCOO9EaZFMbvoyYizxIREeGHq48LOmcMWH9wBysObWed7gEWH93BvIPbmX/oG+bv28rMLWuZtv5zpq9dyPSV85m+VItxMyYwZcEMJs6bwdjZk5mwWIspKxcxdd1ytLZsZPTcOYxdvIhPFs3no2kTmDJnEtrHdpAc40WFPIpKSRiV6X5UJLpTIXKlItaF8hhnSqOcKYl0okjoTEG4I8owe5Rh9uQLncgXvm5qCrQhxd2Y+Ndh6SQPE9J8LEh0NybCWodA0yOInI2IttcjwlqHCGsdou31iHMyJMbJgCgHPSIdTxHjok+Y7QnstbfgZribaDcDwh11ETqfJsnbgoxgR6SRnqSEOpMi9CAh0puy4mweP77N/fs3KSvLJSkxAGuL/egc+wIro22c2Pc5hsfXYmO0FeMTX2Chvxlb890Y6W7BxvIgWanB1NfkkJUpxMnBCHtrAwxPH8LW4hTRYV6opEnkikWUF2QQ4HkGFztDrEy1iY7w5cZgN10dDQwOdJESH0Vnaz0/vXjAs/vX6WqqJC7UGyfTU3jaGhEV5ExksDOt1UX88uwBva2N8Ndv/Pj4LtkpMRzfuxnt/ZvwdNTH7PRedn29igg/V54+uEdcRBCBfvaYGB/A1u40tnb6qPLS+O7VXbrP1+HlZk13Ww0/PbuLt50Z4Z4OiPxcsNLei/8ZfbwtdQl0MeVSTxsNFQqSwt1IF3oiCnBAHudHpKspknB3MgIcyfC3oyw5BKXQkyx/e5JdzVEEu5DkYUVhXCDlyeFIg11J8bFFFu6BKsaP7DBXngIRqSWUV16jsmyQuDgV9wHX9j8Y7XeOYbFPEcT9wIjkHxDEPkMQ/z2C+J8QhLzkjRQQxL1kmOg5/4h6xKjoe/wzrJ/PApo4orxK+s1/cRt4Cfz4l5pJ98sf8POfapfi1b9BXPyIzYfSGPG+FcPfseeNEdYIBCfQmmWLlY2K+6/g7CXQi25lR2QnG0SDbM//nRXSn5iQ+AKB8D7DUn5ROxBRv6pv439BkPg9grin/EP4gDdjnqmFUNwLhiW94M24e4wO6MGi8XfuATUtVzE2j+KUQSgXL//Er/9rZ/rvjo9/BNo6xsxdsALBsFF88PEkDh49jb2zD5+v2MD4yVrMXbKWwyeNmb/0CzZs3ouBmSNbvj3C2E+nM2/R58TFizjX3kV5RQ179x5n06ZdvD1qPIJ/fMAnExcwb+FGtmw/hr1TIF9/c4SZ81Yyc/4Kxk6cw6gPpyIQfIBg+AeM+ugzpsxZysKVXzJ+6hyGv/cxgjdHM2z0R3zw6QwE74xF8NY4Zi7cwOgxcxCMGMdboyYyavREFi7ewDFtE4xMHDC3dOHocSNsHTzJECtpbuump2+Q4LAYwoQiTumbEBoRQ11jGzX1LXy7+wDHT+qxau0mPvlkKlOnarF9+350dU1xcfKltqaFqspGHB1csbA4Q1FREXdu3eZiTze3r1/jxpV+OlqbqK0sR5KRTmZqCnVVlVSUFFNYkEdBvrpNSN1Pr17Hqa+vp7W1lYLCYhSqPDKlcqJFiew/dJwdu/YTI0pFIisgR1WGibkt6zZ8zZ79RzAys+TYSR1MLCxJz8ygvLyUosLXqzOF+eSpcpFKslDlKlHlKmmoq6e2uoZ8VQE58lzylPmvW2qk1FRVU11xVlMvWVVeRmtjg4YJcOfGdb5/8VxT01pXVcm55ia62s/RWFtDRUkxZUWFFOWpKFQpKSnIJz9XHUhOjIslPiaaQpWSprpaTYXs0L68ui70Ahc72+lqaaSnrYXu1mYaqs9SV1lOfWUlZ4uLUUglashdWTl5ShW5ihxEsXF4uLkjyUinvCifqrIiWhtqOd/eTE93Bxf7uqmpPUtCYiwxMVFkZqr3ymXSbJSyXMryyyhWFCJNk6KSK5FnKxDFJSGWyMlW5JGQKiYlQ0FUXBo6eua4eQYgjIwlPj4RuURKQa4clTQLhSSD6upKauqqaWlrpq6hloameuITRRw/cQw7B1ucXZ2Ijo2itLyErp7zXOjr4VxHG43NDTQ1NdB74bw6YN7Xw9WBi1wduMjlixcY7O/j1rUr/+E6DImIv7c0/b2RaSgL8Xd3YkgoDLUf/X/dgyEHY+hrhtgOD+/e4dmjh7x48piHd+9oSNLXLg9ogvP/l/fRrcl8DP2Oh1acXjx5zIM7t7l17SpXB/rpaj9HRUkxOdlSsrMykWZmoJBKUMplGir6kJCQZmbQVFdLT2cHN68O/sfP9+COmpdx4/oVrl8boKO9hazMVEKCA0lMEJGVISY6MgZheDTurl442Lqwf89RVi7bwMplG9i8cTcWpvZEhEdTVFSCXJ6DQpFLdrYcc3NLtm/fwYEDh5g3bwHr13+JsbEpHh5eJCWlUFZWQXa2HKEwCldnFwL9A/Dz8cXX24f4OBEKmVyTp5FkiclV5JCnVJGnVFGYX0BpcYm6TUmciTQ9nRxpFjnZUoryVKgUcvVq0uuMU3Jikhpm5+FFREQkCQlJpKVlEC9Kxtfbj8zUFPIU2TRUn9VMRXEBGckJyLLSaW2opaH6LLVny6g9W0ZNRSmVpUVUl5dQV1VJa3ML1ZVV1NXUUllxlpKiYmTSbA1pOyQoGA83d3y8vPHy8NRA55wdnbAwM8fGyl7DifhPIaF2I0yMjDUiwkD/NKYmRpibmWBqYoCR4Sn09Y9hYnSc08d2on9oO7a6+7DY/zW6GxZjuHERRhsXYrltKUZfLUB3/UwMti5A/5tFaG+dz/Gt8zm0SYtDm7Q4uHEOh7+ay6mdy7A+8TWuRrvxMN2HtfZW7HS+wUlvF+7G+/E7o02I/WmELkZEuRnhbX4YT4uDRLoakhXuRGKAPWmhbshFQYR42PBsjiHCqABc/Fw5aqrLmgPbmb9zE3P3bGbm7q+YuXszc/ZtYd7eLczesYFpm1by2ZqFTFyqxaeLZjF91SKmrVzMhMXzmLh0AVPXrGD854t4e9YM3p49mxGztXhHaz5jFy9irNZMxkwdx4aNSwnxtaaxOIXyzGAq0/2oTPbkbLybRkSURTlSLLSnUOhAXpgtqlAb8sJsNSIiN9QBWaANWb6WJLkaInIxIMXLjHRfSxLcjIiwOUGwxREirHUQ2ugSYa1D2JkThFpqE251kmhHffXak7cZMS76hNudxOHEVtwMdxHhpIuvxUHCHXVJ8rYg2duKBF8bvK1O4mypjZv9aXw8zZGIhZytkJGQEEJnRyP9lzrJkYmIDLbm6K6FWOiu5/DOuZjpfomB9hfYWexBT3sT2VnBwHMkmRE42J7G18saLzcrDu/fSmaykO+f3eLX7+4y0N2Ai50+Xi6mxIR74uZgTGSYN9mSBBTZqeQrxahyxIiiQgnzdycjMYor3S2cqy3By8YEPydz3Gz1qSqR0FpdxJ2BC+RmpPDg6gANJXmEethjY3gEe5OjnD62FXO9fVgbnSAuxI+uc214Otng4miIpcURtI9vJU+VyMW+em7d6Ob3n5/QVFdMvjyNhzcu4e90BkVCJIq4MOK9HQi2NsLp9EHSo3347ukdnt7qRZESSma0J3EBtmQJPQhzNCQ1QF3Hm+pjjVLoSaaPFdmB9qR7WJAd4Ig40BmF0If8uCBUMQEohD7Iwr3IFnqTLfTkBXDx9o/IFecwNQmlrfMx94Dom/CxfxtvxL1EkPD7a2jbUwQR93k7/RcEkS8QxL1CkPAcQeJT9W3cc0ZEP+dd4RM+DrvLZ8GDbEi5g9t5KP4JLgH3gGevQXU/Aa+A58D1V1Da+hMp8utU1L7k6VM1nPvn3+DJj3DvT7gGdAHNQDHg9hhGRt9DEPsDw6J/RhD9M4LYH9UuRPxTBPGPGBb/DEH0IwQJrxDEPEEQ94APYm8xObCbhFtw808ICFdw9wGUlN+msOQiv/wPNvffne3fHmTvgROYWjgwb+FK1m/agdkZJ/YePMmUGQtYsWYzk6cvZNu3h9m0ZS9fbd3H6i+2sWb9dtau38oX6zfh5e1LU/M5Kqvqsbf3ZPT7E3jn3U9478MpCIZ/zKLlm9m2QxtXbyGe/lF8s/c47340iTETZjNi1Ce8MWoC4ybPRzDynwx/dwxb9xxl/dZdjB47iY8nzUAw8gOGvTuW9z+ZyVsfT2PEh1P5cOJC3h+vxYfjZjNq9EQWLFrPvgOn+Obbo2z6eg96BtYIo5PxC4xAllNIR1cfned7cXP3wdsngGxZLq1tnfRcuISnlx86ugb4B4QybfoctLSWoH1cjzOWDri5+lJYUEF+XglBgWG4OHsgFku5deM2D+7df30Ftovz51q4dKGLsqJCMlKSNYHQvt4e2lqbqa6sQpmTS1ZGJoX5BTQ2NtLY2Eh9fT3yHAXxCUlI5LmYmFvzxaZt2Dp6Yevih5efkEPHDJgzfzlTZs5j49c7sLCyJzg8ElF8Ihlp6eQoZJSWqNte6mqrSUlORJ4to7fnAk8fP6Gr8zyZ6VnExYgQZ0rIyhCjkOXQ3qYGjw0JiKryMtqaGhno69XszV/s6aar/RxlRYXkyrLVuYC6WirLSilUKSlUKTV5iMoydQZg6ARRJs7ibGmJJoBdc7aC9pZmTeaipUFNp26qraKtrobGmkpK8pUUKhWU5OWRr1CQky2lpCCf0uIS5Nky8lV5JCcm4enuQXF+Hi31NShlYnKkWbQ11zHY30f7uWZKSwrIy89BFKdmceQqcsjPVaKU5VKsKqRYWUyxspj8nDyKCopJSEgiJTWTXGUBqoJScvOKCQiOwNsvlNCwKNw9fDA3t8Td1Y2UhHhUcilFqhwaG2ro7GynubkRkSgWuTybvDwl3t6eyGRSCgvzaW5upLe3hwsXurlwoZv+/osMDFziwoVuLvZ1M9DXowlMX7t8iUsXuujr7qS/t1uTg/i7KzHUzvTo3u3XLU13eHTvLg/v3tGcZA8xOa5fuaxxJS5f7NO0L90YvMKta1cZ7L+kyUYM9PW+Drxf1tS0DtXFXr7YR3dHuyYEfa65SRPE72ht0YSzh5y5oTWpR/fu0t97gb7uLq5fucz5c23IxFnEx0STmZpCWlKiRmg21dVSWliAUi6jUKXU/D32dXdp3JOh9zGU4ejr7aKutpIchYzoKCHenl6EBAWTGJ9EYnwSSQmpmBpbsG3zt0wYP5VRb32I1qxFHNirTVx0Mgp5HnX1zUglCrx9ArAwt+bI0RPs3XOQr77exqKFSzlw8CiuLp4EBYeTmpJJfEIK3l7+xMUmIoyIQRgRg7eXP85O7nh6+OLu7smZM9aYmJgRERFJamq6hlORI1dQUlRMQV4+4ky1eFDKZWSkJGtAczJxFonxCepWtbR0lDm5CIVR6OsbYmRkQnBwqDoX4eDMqRPauDs7oBCLOVtaRENVFSUFKhJjYkiOjyVHIkGcnkJWSgrSzDSU2dkUKBWcLVaT5yvKSykvLaO97RwVZeUatkx8nIjw0DAkWWIiI4RECSMJDgzCwsycMxaWuDq7YGZiivUZG838XUj8XUQY6hto+BBmpsZYmJtiZmqMkeFpdHWOYWF6CgtDbcxPH8Ly5F6Ofb2CA6vmYrFrHafWz8Ns2+eYbFmMweb5WO1bhc2RL7A8tAaLI2s5vmUe2lsWorN9Ccb71uB0+hv8rA7jb30UD9N9hDqcwsfiCI6nd+Ksv5tQBz2SA2wReVvib3sCb+tjeFkdJtLVkIIkf+RRnsgivZDHBaJ3cBv3V4YQGuGLrZcD354+xOd7vmbWN+uZ9e1G5h/YwYJ93zBj65dM/nI10zauZvrG1UxZvZSJS+cxcclcxs2dxZg5M/hw5nTGz5/HlGVLGb9gIR9qaTFh+Qo+/nwZb86YxbszZjBWayYfTx7HgsUzsbPWpVyZRF5KAEUp/hQn+lAk8qA4zp2SWHeKol0piHQmL8IRZZgjqhA78kLtKYxwoiDckZwQW7IDzqAItSXd14IUHzMy/K3I9LciycOEWHs9om1PEW51khjH08Q5GSK0PUmAyWH8TQ8Saa9LkrcZ8R7GBFsfJcxOGz/zAwgddUj0NiLY+jDJvmZEOZ0m0lEPoYsRbmZH8bTRISrYDj9PM1yc9JBKhDg4nMTcdC9J8b7k5abQ19NKZ1s1qSJfQnyNOXlwBVYm3+LucAwLo52EB1vR3lbE7Rsd9PXUI8mIJUkUgr21IeL0WB7cGeC3Hx5ypa8VE73DWBprkxQbhJ+HDd7uNrg6mqOUp+LtbkNIgCve7jYIgzwI9XEmT5JEa3URgS7WOFucws/JFGlKOCpxIop0EWlxEcSF+SMK88HV2gAbw0OY6X6Lt8Np4kKc2L15NaIwX+7duI6TtRkWpsexs9VBFOPDg/t9PH9ylV9/fMSLJzdob6mkriKPB9cvYm92mghvZyQxofTWlpMjCsfd7BSF0kT+/OUVj29epKlUTla0L5mRXkS6WxLhbEyUozEZ/nYkuJuT6mVFpK0e0iAn0n1sSPOxQxntT0awK+IwDwoSQylMCkMS7klGsCvyKF9+Aq49+pUzVhGEhOQRl1zFHSD/R5gVeZ6RMU8RJPyBIPK52pWIus9bic8ZJnzEG6LnCBIfIUh+8lpE/IAg5meGR/3Mm5E/8I7wOW8FXOPTiGtoRV9kc0Y/9vWPSRn8hZJHf9H5Awz+Dpd/+BfXX/3Oi3+/zlH8W02i/vG1yLjxL+j8FaQ3wbTwCTtSB9mUeol5iQO8HX0XQcwrRkT9wIioHxDEvEIgeo4g4RGChAcIEp6qBUXyDwhETxgRfYePwi6yJLid+l/h0b8gPrWGwetQUHiDzKx6fv+fE/HfnY/HT2f9pp1U1raTmqnExMKJkIhEYkVZHNM2Zt2GbczS+pzx46excOEqJk2YxczpC5k+dT5LFq/i6GFtJGI5l69cp6a2CT3DM7zx1ke8P2Yqb78/gQ/GzmDG/NXs2KuDq3c4PkGxmFo688HHkxnx7lhGffQZ/3j7Y94fN43RYycj+McotnxzEH1jWw4e1sPW0YcvNn7L7AWr+WD8TATvjOXtMdMRvD2W4e9PYsToT5kxewXTZy9l7YYdGJs7smDJGuKTMrF1cMXN3ZuQUCGhYRE0NjZSU1PDiRPHaWqsp7PjHOnpmXi4+5AQn0KkMBZDA1OMDM0xMz6Dhak1xQXl1FQ2UF/bRFFBKcLwaAL9QygvreT2zTs8efyQhw/u0X+pj472NlpbmsjPU5KclEBGeirdXZ1cHbxMa0sTxUUFFBcVIBFnIhFn0tbaTFNdNTXVFaSmJhMWLsTF05c1G7czZrIWq77eg76FG5aOAcz7fBOjPpzM4mUb8PAOISEhg4ryGpISkiktLKKkoJDOtnMo5QqqyivIyZZRWljE/dt3uHShl7SkZBLjREgzsxCnZ1BSUEiBUoUyV4FcJqUgX6X5TBob6qg8W87ZijLyVLnk5ynJzZEjl0kpLMijob5W/d4b66kqL6OyrJSyokIKVUryc3M04kKlkGuaY4rz8yhQ5qJSyMnLUWgmPzeHkoJ8ygrUkK2cbKkmCKqQSjSPDa01JceLiI0UkpGSTK4sm7qqSs6fU1eXXrqgJiaXFxeRl6NAIc9GLhEjl4g1x1QpcihQqigpKKSsqJi8nFxyZXLyVXnU16p3xLs6z2vyKznyXE3nvoebO5FhoXR3tNPa2IBCmkWBUoEyV4ZEnI4yV0ZrSwN9vV1c6Omkr7eLywN9XLl8kf5LF+jp7qC7q52Lfd1cuXyRq4P9XL544f+ZoRzEkHj4ew5iyIm4c+Pqf8yQU/F/V56uagjRauFwkcH+AS6c76K7o5P+3j6uXOrnfEcnPV3dXOzt43xHJ63NLfRd6OXa4FUu9vZxsbePq1cGGbx8hZamZhrrG6goK6e1uYXw0DCCA4NQ5SrpONdOe9s5aqqqaair50J3D9cGrzJwqZ+BS/10tncgzszC1dkFFydnIiOEJCUkopBnU3m2nM6Oc5zvbKehvpaK8lLNat0QBfvW4CAdzc2cLS6mtb6elro66qurNOHpAL9AQoJCEYZHEhocRkRYFAmiZFydPdA7ZcjihUuZPHE661Z/ya4d+zAxtCA1JYuKinrSMnPw9Q3njI0rBw/qMH/RKrS0lvL11j1s2bKH0waWWFm5sGvvMebM+ZxJU7RYseJLduw6zO69J9i99wTf7j7Cps27WLlyIwsWLEdLawlztBayeMkKDh/RJiwsApUqn/z8fDIyMkhIUDc75SpyyJZIyUzPIC0llQRRPDFR0URHRiGKjdOA6SRZYkKCgjEzMUX72HFO657CwsycY0eOYmdrTYFSRVZmOkV5+RQV5pMrk5OZkUZCbByxMVHk5yrJz1MiE0vUOSpFDmWlxUjEmeSpcqmuOktbazOdHedoqK9FmasgKTGe3Bw5ZaXF5ObIiY2JIjDAD3c3F+ztbHCws8fK8oxmzlhYYmlugbmpGWYmppgaq6FzeqdOY6Cn/1p0WGF9xkr9nN4pTuoc48TJI5zWOYKR3jEs9I9jrnsAo4NbOb1zHdsWTcB45yoCTPfhpf8tZnuWY7l/FY7aG7A6tBYX3a0Y71nFic0LMNi5HIeTW/Ay3Yf/mSMEWB3F/8wxot2MiHY3Jsj2JMGOeqSEOCCOciclzB4/J12Sw21RxLiRGWBLkqsJ6Z5WSIJcSA/3JCTQCf9wD47bnGa35UnmfrueRfu3M3/3NiZ9sYoZG79g5oZ1zPhiDTPXrmL6yuVMXbKYCVpajJs+nQkzZzFx1mwmzprDxNlaTJozW/hKaAAAIABJREFUlwlac5k4dx4T5s1j/Ny5jJkzizHTpzN26iTGTx7Pos+1MDA4SoooiPK8dMpzEikSR6JMCkAe44U82p2cWE/yRT4oItzJCXdHHuiAKsSRimhP8kPtkfiYIPU3RxZmTUaQOSmB5mQEWZEZoM5AJDgak2hvRKqHKbH2ukTYnCDS7iThNicIsDxEkNURhC46RLmdIivchhjXU7gbbCfAfC+h1ofwNtyBh/4OAiwOE2B1HHGEMyHOBiSG2ONgegBPR12szfZTVpRIQW4cZ0vSSI335nxzPqIIN4K9bWmsKeHypS4u93cxeLmH2zcv03+pi8sDF7h54zI3rl/mu5dP+e3XH7lz+zrdXR08f/aE71+94PGjBzx6eJ/bt25ybfAKt25cY+BSH7dvXuPRw7vcujHI5f4LXBu8xJ1b17hxbYA7Nwe5ee0yd29d4/uXz7h78xo3rlzixZMH3Ll5jaeP7vP86SPu3L7OjWsD3Lpxmbu3rnD9Si93bvRz+3o/Vy/38urFU/791+88fnSfKwOXuHvnBj/98B1//P4Lf/3+K7/98hO//Pwjf/7xK/AXr757zp1bN7jcf5FHD+7y688/cuPaFR7eu8Ofv/0K//4XVy6cp6FESUF6PJnhPkQ4mZER4Eiytw2RdoaEW+sR42hCmp8jqb4OxLpZkR3py1mxiDpFCom+DqjiQ5BEeJPs70SSnwNpQS789G81LO7336Gv/zesXdOQNjykD1gT18E74bd4I+E3BMLnjIh7zpuxDxkRfZeRwnu8HfsAQfxtBAl3EcQ9Z1i0+kR+ZNRT3o6+zTsx1xgtusn70XcZFXSXd/3v8lHgTcb49zAuoIb5QeWssZPglFRH3/1X/AnwB/zxu1o89P4KoquwT3mbqSFNvO/TxDs+3XwYdpWx0dd5J2KQN2MeMCL6OW8LX/K28CXDY54jED1RC4jEBwgSniCIf4Ig8TsEsY8YHX2DTwPaOJB4iVvAzZeQktGEj28h8pyLPH8Bf/3rfyLivzpvjBrD8nVbKKtsIS1Lxe79J1mxZjNLl29k4uQ5jB8/DX19S4ThCQQFRKF/yhQnew9sLRw5fkQHGyt7ykor+fMvSM2QsnrdZt758BOGvfUxI0aPZ8To8Xw0YRZrv9qFg0cw/mEiTCycGPPJNN79aAIjRo/nH6PGMOK9cbz9zwloLViFqaUzvv5RxMZmYO/oy0ytZWz4ajcnDKwYNWYqgrc+ZvSEOYwcM4U33v2Ef4z8iDffGcuipes5dEyP3QeOESaMJTgsipTUTKTZcoRCIWlpKdy6eR25TIxckklcVCR2NvZkpImJj0vCx8ufgrxipGI5ZiaWBAeGUZBXTEFeMQqZklxFHjVV9cikORQXlnG5/wq3b97i5o1r3LxxjYt9F2ior6Whvpb6uhryVLmc72xn8MoAXec7aGqs51xbC6UlRchlUmrOllFTUUJddTkKeTbxCUn4h0Sw67AuE+cs45PZy9i46yRH9O34Ysth3vlwKtNnL8XY2I7U5GwKVOoqWWlmFsnxCdRVVVNZVk5RXj4JsXEopNm0NDSSnSUmPDiElIREMlJSEUXHIM3MorSwiIryUgryVRQW5HG2okzdbFNUQEG+iuKiAspK1VTgstJiystKaGqsp6+3h0sXeznf2U5t5Vk621ppa2rUVKaWFORToMwlIyUZuURMriybvBwFKoWcXFm2RiAopBLSk5OQZKSTnZWJJCNds94y9DqVQq7Zj09PTiIuKpKUhHgKlLlUlpXSUFPN1YF+muvrUMpl5OfmaFgWOdlSzXGGjlWcn/cfAdOiPBUlBflUV5TT0dqiqWPt6eygu6Od/t4LtLc0U1dViTg9jeL8PG4MXmGw/xI9nR20tzRyrrmBhppKWhpqNWC4ITFw6UKXRhz0dXfS29XB5YsXNC1LVy71/v+Kh6G5OnDxP9qYhgTDUDbi7q2r3Lk5+P8IiaEVpRuDV15D9M5x/lw7TXX1NNbW0dl2ju6OTro6z9NY30B72zkGLvXTf/ESvT0X6Onqpr3tHJf6LlJdqW7x6T7fRY5cge5JHWytbfD29CLQP4DM9AzKS8soLy2jqKCQspJSaqqqqa+to6vzPKXFJSSI4vF098DFyZmYqGgUMrm6WKC4kOamBgb6LzJ4ZYDeC910tLfR3dHOpQs9lBUVUpyfR0erugSgp11N0a4uq0AmlhAfl4S/bxB21k442Dnj6xVIaHAEQf5h+Hj5Y2Vhx/69h5j62UxmzdDCSN+MsBAhYcGRxEQnIJMVEv36/4zOKQs2b93P9JlLmDR5HstXfsW69d+weu1WFixay9Tpi5g2YzFz569iztwVTJo8j6kzlzB91nJmai1n1twVzNZajta8lSxcsoYly9aydNlqVqxcy959h3BydiUkJARfX198fX2JjIzUZKXylCpk0mxSkpIRxcaRnJiEODNLUySgkMmJiYrGycEREyNjTIyMsTAzx9fbh5ioaIoLi8jKyCRbIqUwvwCZNJvM9AwqK86Sq8ihvLSM4sIiFDI58mwZ6alppKemkZggQi6TUl11ls6Oc/R0n6f9XCu1NVWUlhRRXlZCc1MDVZUViLMyiI2JwtfHC6szFhgZ6nPGwvI/RMQZCzVEc0hIDNW8GuobYGZiqhEaxoZG6Orqoqt7kpO6J9DVOY6h3knMjE5iYXAM05N7MDq8FaODGzHcsxrb41/hcfobnE9+hYv2l7ie2IjDkfXYHFqP4bfL0dm8kNPblmCydzVWR77E4cRWXPR34mN+mDCHU4TY6+JreZQwF0PEUe6okgORxHiSHOVERqwLkkgnMv2tSHU2Ic3FHGmQCznxQURFuOMT7sZhqxPsstJh3u6NzPp2IzO3bWTKhjXM/vIL5qxfx6w1q5m5ciUzli1j+sLFfDZnLhOmz+Kz6bOZPGOOZibNnMNns7SYNFs9Y6ZOZey0aUycNZMp82YzafpUxk8ax8w5U1m95nMc7U3w97YnMcoPeXok+eIYlOlC5AlBSGJ8yY7xQx7hTaafAxIvK/KC7MkPtiM38Ay5YVaIg8zICDInI9SKzFBb0vytiXcxRWRnTKK9CSnuxiS6GCBy0SfOVZ8oR11CbI4RaHOYYLujBFgfIM5LjxCbQzic3ITzyY04nfgShyPrcDu1BXvtLUQ46xPnZUZahCN+dicQhdjg73wKG7O9CAOtEAbbEhPmTJC3JeV5qYjC3bDSP4SJ7m4O7FrFkQNrcbA+TqzQGTubE/j7WmKkvx8Tw4NER/oSHxfEsWN7KCnJobw8n8rKIvp6z9PT3U5GUhL5OTLuXr2CNC2BUD8XvF0tCPG1xdPJED93M5xtdEiO9qahQoY8PZJ0USDlqkwkCWEEOJgQ7GSJKMyHMH9XAn2d8PGyxcleHy9nQ9ysj+Ntf5yUMFvcLA7hYa3Lry/u8PPLh1SVFWCqdwJXO0vOt9Tx508v+fnVc+5eG+DnV0+5f2uQx/du0NPRjL7OUTxcbXjx5DaNdWWcLVXy7PEdnj58wB8//cSl8x2kx0YijQ3H1egknkbHCbfVRxzojCzUnUx/R9L87IlxsyTO04YIlzOkhXhSKUukQhqPNNqP/JQIFKIgEvwdife2RRzuyb/5Fz//BpWVl0hKreeQrh+NV/+i4xdwa/uODwIu8LboFSOiXzIy/hVvxj5mmPAW70Td462oOwwT3UQQf5vhMU8ZEfWKkZEveTvqCSNjbjIy9hqCiAHeir3Hh6LvGRP7PWPD7vNpyAALE3vZIx+g8ke4+7oa9sFfqNervgf/iu9ZH9zFOM9Whvu0MSJ6kPeynvNm8ncIop4yLPoJw2OeMiz2CSNinvCO8CnvCJ/yZvQThsU+QhD/4LUb8QxB3BO1OxFzj3Gia8zwqyWk7nueAA9+gMKyAYxNYwgJLuSvv+C3P/4nIv6r8/mKDWzfeYikNBmhwgSMTG3ZvG0v02ct4o2R7/HNN/vw8wtDKlGSkS4jOEBIckImmWlSMlIlNNQ1c67tPL/+9i8aWzpwdvNnwbJ1vPnueEa+/ynDR41n5PsTWbL6a+zcAvEOiubAcQPeeW8c/3jrAwRvfsg7H3+GYOQHCIap61Wd3AKxtHLD4owrn06cw4i3P2b2vJWcMLBi7rIvEYwax7iZi1m+cSf7juizcu0W5i1aw9yFKxnx1odM+Gwme/YfQSpXkS3LpbyiksLCQoKCAhjov8jLF8/oaG8jLTWZuBgRRQXFlBSVkpUhpqLsLKXFZbi7eqB3Sp+QoFDk2QrSUtJxcnDWUKGrK2u40N3L5f4BLvR0cXngEt1dndTX1XDt6hUe3L9LXW01DfW1tJ9rpb6uhsaGOnovdNPW2kxZaTF1VRVUlxdTX1WubqZR5ZOWmY2HfzjfHDjJ5HmrmaS1klVf7+Ob/af5YOwMPhozle3b9xMTnUS0UERF2VkqyspR5uRSXVlFQ109qlwlUcJIUpNTyJZI8fHyJjgwCFFsHBFh4URGqMF2JUXFmixFUWE+pSVFFBcVkKfKpSBfpTmBaGqsp7amiqrKClqaG7l0sZfLA5e40NOlCZf3dHZQX12ladQZWmsaciOGqiVLCws0joRSLiNXlq1xL4rz8zhbWkJ9dZUmADrUcy/JSCc9OYnkeBE52VKqysuoOVtBX3cXD+7cpqGmmpSEeDJSkikvLqK+ukrTiz/0vYryVFSVl9FUV0tLQz3N9XXUnK2gsbZGIyCGwsF/J2yfP9dGQ021ZpWrt+s83R3trwFpan7DxR51tuHG4IBmJam/t5sL59vp7+3m8sUL9Pd2a15//Uq/RiQMCYmhFqahLMTfBcTQCtODOze5f/uGRjTcu32Ne7ev/YcrcffmNU1W4u7NG6/Xx5o519xCY20dDTW1nGtuoaO1jebGJs6WV1BfW0dnewctTc3UVtdQXVlFeWkZtdU1nC2voKWpmZamZjLS0jE3NSMoIJDM9Ayys8QU5xdQVV5BZVk5FSWlVJaVU15cQoFSRXlxCTKxhCRRPNERQuJjYsnPVVJbWUV5cRGNtVVcON/O7euDPLx7i3u3rr9e2VLnHjrOtZOvyqO0uET9HtvOqR/LySNBlIiHqw+eHn54eQbi6xNEWGgMkcI4fLyDOWNpx7atu9m1cz9bt+zi6JGThARHERebhK2NC8eOniIoKBoPrzAMje3Yufs4K1dvZvLUBXwyYTaztZYzY9bnTJm2kHGfzOSfH09hwiQtZs5eyrQZixn3yUzmzF/F3IVrWLDkC/UsWsv8hWuYv2gVCxavZNHi5Wz6aiu7du5j374D6Ovr4+3tTUREBIGBgSQnJqGQySktLqGkqJgcuQKZNJt8VZ5mvaispFTDcwgJCsbd1Q0HO3usz1hhYmSMm4srqckp5MgVJCUkkpyYRGpyCtWVVRQVFJKcmERmeoambnZITEiyxMhlUvLzlJSXlVBVWUFNdSUN9bV0tLdxse8C7edaaaivpaS4EGWugswMNdvG1sYKJ8f/dCL+7kYMCYmhtSZjQyPMTEw1ToWhvgG6urqcOHGCY9pHOX7sCDrHj6CvcxQT3cOY6ezH7Pi3OBkcQGf7Mk5vW4KT9td46G7B4fBa7PatxGb/Siz3rOL4pkXMmvgRsyb+k5kT1DPnszGsWTANi6Nb8TY7hLvxfsyPbmXFotlsWruUzetXYGd8DHmaP+kxrqQF25Hma0WKqzl7N6xk/dKFbFyzDAszHTyCndhjfIQ5q5fw0dRJjPp0LO9NmcS0jeuY/eUXzFq3hhmrVjJt2TKmLlnC1PkL+WzOXCbOUAuIz6bP1szEGbOZMH0Wn86YxSczZjFt8VImzlvIpHnzmbZ4MdMXLGTCjOl8MnkSE6dO4rMpE5g7byZffLGcfbu3YHDqEI7WBvi5WRPm44AqPRpVShg5kd5kBzii8LNBFWhHXpA1yhBrxP5miIMskIbbIg23J9XPihgnI6JtDBDZmZLkakiKuzEJboZEOugQYnWUIKsj+FsdxMdiH/5WB4lwPkmw9UGcT23G+tBajHd+jsXupbid2kKAxWFcDfcS72NBiSQcRaIPccHWRPpZEuBhhJeTHoHeZrjancLhjDbRwU4kRXkR4WODzuGv0T32NUcOrMXa/BDeboZYnzlGlNCFE8e2Y2l2jIgwT8531FBZWcBPPz1FpZIyMNDNLz+/orOjhTy5nCJVDp2tTeRmZ1BRqCAm3JtgX3tCA2yRZURQlJtIQ4WMxEhPnM7o4u1kgqu1AY5mOsQFehDoZE1ZrhR5ZjIJMUIiwwNIiA3GxU4fN2sdfOxPE+ykj4PRAWrys+BfP3H/1jVsLc3YumEdPi6O5CuyOd/cAH/8xB8/vuD3H57y8NZlCnOySI4NQ0/7AAN9bfDn96QnR9JaV8qLJ7fp6Wjju6ePePHgLudqyqnOFeNjqYeP+UnCbNRgxGhHQ6KdjJCGuiF0MiXa7QwxnnbkJoZTnBFNbkIIBalCpNF+yGL9EfnaEeVqgTjcE/iN33/9g3//BfHxVYTGlFPWdo9HQM2PMCWglVHhd3gr+hkj4l7yj5gnCCIf8k7cU4ZH3mVY3F0EorsMj33Am9FPGBn1nDejXjI8+iXDYp8yIuExgogrvBXYwWehTWxJbMGj8jpNz9RwumdA/6+/cxk4B1g3/8KswE7G+VxibPgdJqY9ZXTSHf6ReBVB4k0E8Q8RiF4iiP1J3cgUpxYSb0eqRcTbUWpRIYh79NqReKXOSCT/wLCo20yI6WNFWA1NL+Dlv8ArMBNDU3+Skmppb3/Gn3/BH/8TEf/d0dY14ZShOW5ewVjYOBEUGktIeCynDcxZvmoDiYmZSKUqpBIlKcliIsNFRAsTyEyTcrashot9l2mob6GuvoXzPQOkZCiYtWAl7348GcHw9xj5/kRGjP6UBcu/xNzOExtnX9Z9tZO3R49l5HtjGTF6PG/9cyKjPp6E4K0P+eLrXWzasheteSuZM3cFAsEoPho3jYnTFrLyi+3sPWrIgpVfcczQBmGimIi4dNy9QzCxcOCYjgGbt+3GyzeIgOAI0jKzUeUVUVpWSUNDE66urkRGCLnUd5GBS/2IYuMozC8iKSEZqTib5MQUfL39yJbIOFteSWREFDondLG3dcDJwZlvtu3AxsoWUWw8xYUlVFdW0XdBfUW+uamByrPl1NfVcHXwMrduXqettZn2c600NdZTWJBHfp6SxoY6WpobqalWU3frKsupKi6kqryCiopKcpWFJKXJsHHxZ/22A0xfsJpFqzezdfcxZsxbzpjxU/lm+25Cg4S4ubhTXlqhdkOu36CmqpqKsnIK8wvISEsnMT6B9NQ0fL19SIxPQBgegae7B8mJScik2eQqchBnZSARZ6KQZ5OnytVM2f9h762io7wXuN20bEpxjXsIbnXa7vquUMcJFiBCQtzd3W3i7u5C3AUnWEgCURJIcFrqwnMuJvO2/c53ztW+3Kz1X8kMwyThIut93p/VVNHW2syZ0z2c6ukS7kw2NtRx4fxZBgeuM3RzkOtXLgttTtcu9dLd3kZRXi4FOdk0nKz5x0CdBAxqqyqFMPbflYHm+jo6W1s4091FT0c7rY0N4rrcinLqa6o5WVlBWVGhkMEoLy7i8oXzXLl4QYCT+ppq6qqr/qEySJpvaqsq6W5vo/fcWaH29OLZM0L1af/VK1y/cplrl3qFcPCD6SkG+64JX0fSTNXT0T4TKD73DxC42X+N61d66T13misXzwlr0xJgkACEBBJu9l8T1qlvXL8q2JUkfy8GAnGIempijOnJcaYnx5maGOPOrVFu3xpmcnyIWyM3hSN+vbhxaWJ0hLM93bQ3t9Dd3kF7cwstDY10tLTS0dJKQ109FWXllJWUUlxYJFxoVpZXUFFWTm52DpXlFVRXVglLzPm5edTX1lFdWUVZUfFMxa84YF9ZWjYzPlhKYW4OpYVFM3a0Euqqq2htbOLi2TNc7b0kDumf7abvygUBIqYnx7l7W7xw/fD+A25PTHKyupb83ALy8wspKiwjP6+YqMhYggLDcXfzw8MjADcXf6ytndHXNWPvXm22fbqDd9/9hL27j2Bp6Yi/bwTx8elkZRQTEBDBAS1dPvjgC7QOHOeQthHfbD/Em29/yoZNb6GithFZ+VUoq25ARk4TVfVNrFz1MipqG5FXXIOK2kZWrXmVdRu2oqS2kZVrXp0BiXfYuPlt1m96gw2bX2fTS1t59bW3OHDwCGamVhw7pouOjg7u7u6IRCLCw8MJCggkIy2dk9U1wiBdfW0dLU3NtLe20VjfQFNDI9WVVWRnZhEfG0dkeAQBfv64Orugr6vHCQNDPN09qCyvIDU5hUD/ADzc3MnPzSMyPAJnRyd8vLyJCAsnPTWNk9U11FSJRzEb6msFpVFyE6G6qoLmpgZ6ujtpbmogOSkBXx8vwkKDCQ0JwtLCDDNTY8JCg2dqXsXH0twCCzPzf1iaJKqJ8QkjIU9hamzCCQNDdHV10dbW5sChg2hpabFfazdHD+7h+OHdGGvvwUz7Wyy1v+bAx1vQ/ngTtvvex27fvzH9cgsmn2/C7IuXMPrqNdYorUBNSY5vv/yMb774lK8//5QtG9aybOFcVOWXo7/jfUy1/sPbWzSRk17KgX27eeetN1BWkCHCz4o0kTMpwfak+drgYXAQFTkZtn38EW9tfQ1VFUWcfG14+aM3WLh8CW++9w6vvrWVWfPmIrtpPavfF6sQGq+9htpLL6G6aTNqGzahsnY9yqvW/gMilDVWo6CxCnl1TWTVVyKjvgrF9VtYorGa+crqLFVbidzqdcivWYvy2vWob9iI+vp1qGhqIKcsj4yiNMqqCmzeso4PP3qHb7/9jFB/R2JCnMmN8aVE5ENhoAMlfjNqhK8Zeb4mZPuZkR1kTU6IHWm+NkQ7GRNmdZwwC30SnY+T4mlMgqsBwZYH8DbeRYCFFgHWYpAIsNYi0GY/gZZ78DzxNdb730P/iy0YffUSDoc/ItJBByf97aQEWNNSGkdDoYiEUFtig2wI9jbB2/k4USF2ONscw0R/J0bHthPsZUmayBv9w19w7OAn7Pj6NQ7u/YCjBz/B+MRuPNxOoHdsO452+jjaG3Gquw74iV9/fczoaD8PHkxye3KUyYkR+i5d4Ob1q5zubKWrtZ7T7fV4uVjg6WzKxdN1PJrqhz/vc7q1FDP93bhY65GZEESkvzORPs4UJIqoL8yhraaK3lPdNNVWk52eQnvTSXzdbDA+sgM/xxNEe1uTHx/ML/fGeTw5xoM7dzi8XwsbcxNGBsQDnYNXL8GzX+DZLzx9MMnowCUSooJwtzPF1caY6bE+SnIScbU1RBTsxvXebvjzN3558pC+86e4crqV1FBvwpxNEbmZEudhRqSDHiKn44RYH6EgyoMQ++P4WOrgb2tAcpDLjPrgT11OHBGuZkR7WhHqZIyP2VFC7U/AH0/gzz85f3qUffscycg7Q/v5Wzz69XcmgK+yBljs38fc8Ds8F/UQqYh7SEXfZ07cE56LnJ65yz/F89FTzIqeYpboAbOiniAleoqU6Hv+FX2f1aW/oD8CWTOgMDizbj0FjAE9gOPZadaFdTDf7zyL4qaZF/dYvDodegupqFtIxY4hJRpBKmYSqfiHSMX+iFT09+K8Q+xdXoiagYiIe8yJvMcs0T1xJW3UE6RinjI7+UeeC72BbGA3Wjm93AF+fAbdZ4eJSSwlK7uTyUl49gye8T+I+K8eB1dv9h48wocff8nnX+0gLbOA8qo6LCztWLtuMzt3aZGYlE5LcycZ6blEixJITEgjO6uA3Jwi0lKzKC2ppLConOCwGHbuPcKLi+VZKq+J1JwVzF6siNRcaVRWv8qXu7T5du9R1mx+E821L/PS1vdZLKuB1PMLmLdMmcWyGiiqb0LquYVIPb8IeeV1zF+siNTzi5B6YRnPv7iCj77Yw7pX38XGLYCIxCxcvAOJikvCLzAMSxtHLG0cyS0sobCoDE8vP6JEceTlF1NTXU9ERBQ+Pn4kJ6dSV9dASkoaNla2hAaHER0VQ1xMPBlp4nrIyvIq2lra8fb0Yd8eLYwMjTEzMcfNxZ3w0AhysnIpLy2jpamZs2dOCbsQ9XUnaaivpamxnsGB69y/N83gwHWaGuspLSmiprqShnrxQNnJygqaq2sozMikvLCY2poG8vNKiEvMwsU7lF0Hj6N11JhPv97Hux9/xTsffsaWl17HxMSM2Og4QgODyMrIZOB6PyNDw8KdzOrKKkqLS0hJShYWdFOSkomOEuHr7UNaSqqwrhsXG018XAxJifGkpiSRnpYi3reorqSzo42e7k7OnjlFd1eHkJM4c7qHG4P9jI+JV5ElAezrVy7T0dIsNFRJ9iOqy8uECtnG2pPCwrXERtTe3ERPR7sQzL184TznT5+is7WFprpaoRXqdFcnTXW11NdUU1tVSXF+nrBxUVKQT2dri2A/Ot3VyZnuLiGvcbKygtbGBi6cOS3sJEiaoiTwIGkuGh4cYGzoplB3emtkWNi2ONPdRUdLM+dO9cy0WF0QMgsS5aDv8kVhZbr/6iWGB68zNjTIyI1+QVmQhKj/Dhd/X6OWvFaAhfERbo+PcOfWKFMTY9y7M8H9qUnuTIyIQWJsmInRISZGh2YUizGhVamtqZHy4hIqSkopzi8gP/uvbMjJ6hqiIiKFXQNJJXFFWTn1tXU0NTRSXlomDKTVnaylvrZOqC3Ny8qkOC+b0vx8SgtyKSsooKa8hPqqKhpPVtFQXU15UT7VpeIQfP/ly9y7fYv7t29zo+8KwwPXGBm8yvjQAHfGh7l3Z4LH96d58vgh3z1+wsjQKGWlVWRm5JKckkFEZCxe3gGYmtpiZmaHvr453+w4wAcffMV7H37Bxx9vZ9uXu9HS0sPAyJrdu4/y1bda7NhxmGN6ppiaOrJ3vw5vzwDDmnWv89obH/Hyq++zctXLqGlsRlF5HdKyK5GR00RReR2jjZNwAAAgAElEQVRKKutRVF6HgtJalFTWC7YmNY3NqKpvQnP1K6zbsJV1G7aK7UwbX+eVV97mrbc+ZNvn37B7z35MTSxxdXXHwcEJCwsrvDw8SUlKRhQZRXZmFhVl5cIgXUtTM53tHbS1tNLa3EJrc4swUCnYkOLiCQ0OIcDPH1trG04YGJIQFy/sUgQHBhEUEIiPlzdWFpa4ubji6+1DeGiYMEpZU1Ut/j1UU0VjQx1dne10d3VQV1tDQX4uGemp1FRXkpqShLeXBy7Ojri7ueBgb4urixPRokjsbGyxtbbBxsoaKwtLLMzMMTU2ETIRRoYnBICwMDMXQMPU2AQjIyP09Q04pqOHtrY2hw8dQOfwfo4f2YfpUS2sdPbgoLMbvS/e4sh/NnPi81cw++plbLe/jsOO1zD7fDMGn73EKoVlfPPFpwBc6r1Ie1srAIF+PixbNI/Ptq5F5+s3UZJZwuuvbAagsCAfZQUZTPX3khXvRVaUByl+dngaH0VdSYHuri4iwkJRU1XCxceWlZtXs2DpYsbHxxkbH2PWvLksUVdF8923Wbn1DVRffhmVzWJFQWXdBgEi/g4QSupigJBTW4msqgbSaposVlnFPOWVzFfRZKnGOlas2siK1etZsXItMppr0HjpVTQ2bUFl3QbkV61CVl0DOY2VKK9Zi8aG1bz/0Vb27fkUP1cT8mP8KA5xpSTAgZoQJ8r9rSkJtCbH14x0HzMyA63JDLAn3tOScFtDAkx1iHbQJdXLlDRvM6Id9Qi1PUy4/RFC7Y8QYHMQD5MdOB//Es8TX+Njsh0H7f9gtP11THa8gfX+D3DV+4Y4L1MSfMw5mRtOuJsRZVmhhHuZY29+ABuTfYQFWOFmr8cJnW/R2v4u1sZaxIU4YWG4B51Dn3Jg77voam/D1HAn7q6GHNX+HK09H6O152MM9LVITgxlenqEJ0/uAL/w88+PmZwYYXJihKlbo1y5cJaK4nzOdLWQFBeGtbkeWSmRPJoeAB4zfL0HH1dTjHR3EebjQIrIn6yEUErS42goymXgTA91xcWcbm2jpaGRloZ6rlw4S0NVCXFBnkR42ZMY4EZvy0n44RHfT09xb3KaQ/sOEuDjzcDVS1y7dBH++I3vHkzBs194cHuY3p5WYkK8Cfd1xsfJjOykEDzsDXG10cfR9DDluYncnxwiOyUOfzd7yrMSCXW1ICnAkZJ4X6JcDAi3O4rISQ/349sJtNbG1XAfkW7mZIR7EuluSXFCEFXp4TQXJuFuchBPs8ME2unjYXwAJ/3d8Otd+FO83/DH7/DrH/D9j8CfP/EEiLoJSsFXWBh+m+dFT5CKeoxU7PdIxTydOU9mRtwezFzQPxA/J3rK7MgnSHkPsyr1MccuQ9SPkP0H5P8E6VMQcA2+LbvFyohzyPhfZUXkBC+EjyEVdYvnk+6K3y/mO6Tif0Eq+kekRN8xK+ER/0p6JK6bjbwjDnUn3uV50QPmRD5gboT4zI56JP5+wx4jJXrKrLjvmBXcj2bkGaKHxfap357Bj7/C78/g/n348Sf4+WfgfxDx3z0FpRUEhEbg7O5FQko645N36Tl7AWcXT957/2M0V63Hzd2HivKTxEQnEi1KQBQVT0x0ImGhIlycPXB0ciciIp4vv9mDoup65iySY9Z8OeYvV+OFJUpIzVnO3KUqKGhsQUljM4ukVXn7vc/5erc2b7y/jcXyK1kko47U7CVIvbAMOZX1rF7/Bgoq61kmo8HchfLMXazIohVquPlFclDPFCfvENLyy8gtKqOgtIL07DyiYhM4onuc1996h/0HtDG3sCEgMJSQ0EhMjC0IDAils+M0ZaXVRIsS8PMN4tCBw4gio0lJSqW0uIz21g7SUzMQRUZTVlJOTdVJ/H0DSE5MITY6DgszS7w9fYiOiiErI5OE+Fjq604KUn95WQnpaSmUlhTx808/8MvPPzI9dZvLly7S1tpMQ30tjQ111NWKl3nL8/JJiY4jLzWL2so6iosqSEvLIzQyETsnb4LDEzE0seXfH3zKhx9/zldffUN4aBj52VlCi0tRQSHlpWWUFBWTk5VNdWUVleUV5OXkEiOKxsXJmeDAIBLjExBFRhEZHkFURCRxMbFkZqSRnpZCUmK8ABRZmemcrKmiq7OdUz1d9F48z4XzZ+lob6WxoY72thZOn+rmzOkeLpw5LQyadbQ0U1laItR1lhUVUlZUSFFermAnqiwtobSwgIqSYuprqjnV2SGoGAPXrgoX8JItie72NqEF6FRnhwAhNRXlwvt1t7fR3tzEhTOnGR4c4Gb/dYYHB7h+5TI9He1C88/Znm76Ll8SvoakwWjg2lX6Ll9iaKCfidER7twaZ3pygru3xe1bY0M36T13lq62VgFqrl3qFWpqJfajgWuXBWuTBCKGB68LFqORG/2CXUmSa/i/jcj9fQfizq1RJseGZzYhxO8zOTbM9OQ49+5McGdiRAwS43+dybFhodZ1YnSE1sYGivLyyc/OIS0pmfjoGNKSksnNzKK0uEQI60aGRwiryhJAbm9to7mxiebGJk73nOJ0zynaWlrFVrmcLIpyxJW31WXF1JSXUFVaxMmKUlrqT9LV2kRTbTUdzQ1c6z3P6I1+hvqvMXqjn8nRIUZvXOfB1ATTE8NMjt5k6tYID+/eES9jP3zEgwePmLg1RVV1PekZuYSEx2Jl68bhY0Z8veMQu/bp8M3Ow6zZ8AZz58syd6Ecy1aosUxGHRk5TZTVN6KitpEXF8jyrxeWsUJuJarqm5BVXM1yafFrli5XRU1jM+ort6CovA5l1Q0oqaxHTmE18oprUFBai5zCamTkNJGR00ROYTUKSmsFqNgyY2Fav/FN1m96g5defYe33/2Ybdu2s33HXrT2a3NM5zjm5pY4Ojrj4eGFv38gkeERJMTFEx8bR0ZaOumpacLnDXX1nDl1mtM9p2htbqGjrZ362jrxtkR6htD0lJSQSEJcPNFRIkEN8HT3IDE+gYS4eNxcXDE3NUNPRxdbaxucHBxxdXYhRhRNXk4ujfUN1NedpKqynLraGk6f6qb34nk6O9ooLSkSB7Urymhrbaa4qIAAf1/8/XyIiY4iPCwEdzexrUoCEpJNCYkSYWR4AhMjYwEg/l+KhZkFx/WN0NUz5NgxXY4c1ubY4QPoa2thrK2FxZE9+FnoYrrrIw68t44Db6/E8OP1uGv9G6/9/8Z82waMP3+JNQrL+PaLzwDY/tU2li2cyyGtvQCoKsmxWlmaXR9uZunCuTg72AHw9OlTVBRkeffNl8hO8CUtzIVIF2Ocjh9CQ1mRnu4uIsPDUFVRwivAiUVLF/PWO28j+fPKm1uZPX8e6m9vRf3111DesgXlTZtQ3rAR1XUbUFm9DiXNvwBCAhGKan9BhIyqJss11rFs5XqWa25k2cr1LNVYz1KNdSzX3ID06k28IK3AfAVVlqmvRnb1BuTWbBSO/Jo1LFFZyupNyhjo7SIzypuicE8xRAQ7U+lvR0WwA3k+FqR7mpLpb0NmsCNJPjaE2xvjZ6FLgMk+MUh4m5HqbUacuwFhDkfxtz6Al9kenI5/iZX2f3A1/JoAi914GnyF09FPcNPdhvOxbXgb7SbGw5h4bzNSQu0QeZkRE2iNt50ujpaHMDu+A1/3E/h7mGJtsh9zg92cOPYVDqYHMTfYyf5d/2b39q0cP/Ylfp7GBAVYc+jAJxzX3YmZ8QHqawvJyoimpCSLH3+8z61bNxge7uPp9w+5euUC5051ER7kj7+XG+1NdYT4e5KaGMmDOzc41V7F0LVTJMf4YmV8EC9nYzzsjPBzseBkcTo9TZU0l+ZxrqmeupIiKvILqCgp5cqly5w71cWjOxMUpsRgrX+IAHtzztZXcm9oEP74nc7mdvbv1sL0hCFZackkxoh4+vghv/7whGe/PqW9roKGinwq81Pxd7XEy84QT1t9AlxMiPa3o6s2l3Bva/QO72Lbh1txtjakMDWC3Fg/YrwsqUkPJthWm0QvI4pEzkQ66+FhspsEf2uGztXD97doKU0lxseK8pQQKtPC8DA9hMsJLcJdjIlyNSHYTh/+/A5++YlffoTf/4BHj+HZn8BvP/ATz7gCvBZ5EZnwEV6M+U5sI4r9GSnRE56Lf4pU9ANx9WvsDEDEPhErBFE/8kLEU5aJvmNp8DgyQf0oBF5E3u8UGmEX0Qy/yhKvM8wPvcmc8NvMi3jMi6Lv+Vf0QzE8xE+LA9Gip0jF/IGU6HekIn8S7z1ETiEVNY1UwqOZetl7SEWLweGFGTvV7KhHzI58wgtRT8WPIyZYGnaZjzKv0AvcfSZWHf4A7j34hT/+FP/cv/8Gz549+x9E/DePraMTcUnJtHZ2celaHzeHxkhJTcfC0pZ9WofQ2n8YH99AEpPS8PYJICIyBidnd6ys7bGxdeSEkTlvvvUe7733KSrqa1kuqyFetn5uEc8vkOOFxSo8N0+e5+bLIjVnOc/NXcELi+X4fPsBdh/UR9vAgnc+/RY5jY1I/Utsf/r4q/28+58dyKlsROr5JcxfqsqiFWosl1+FZ0AUPsEiXH1CyC6qIK+4DP/gENy8vElKS8fJ2ZXXXt+KnLwy8goqbN7yGpZW9ri5+2Bn74KZmR179hxGR8eI8LBovD19CA0Owd/Xj7iZ9eLY6BjKS8sEq0dleQUdbe1kpmdwVPsIXh6eeHt6idtU4mIoLSmiqDCfvNxsiosKSEtNpqK8lMePHnDn9gRjo8MM9Pdx9swpmpsaaGqsp6mxnpOVFRSkZ5EUFUNqTCL5WQUU5pVSkF9ORkYBUTHJJCTn4O0Xyrc79/HBh59gZGREakoSRXnZFOWJ13JFohhEohgqKsRVpQUFReTlFZCZmY2/fyAeHl44O7sSEhJGSEgYnp7ehIaGExsrDlXm5WaTnZVBRnoqmRlpFBcVUFdbQ3tbC12d7Zw53SNYGySWrbbWZhob6mhpqOdUZwddba3UVJRTWlhAdXkZjbUnaaqrFSo7JVsAks/Li4sEFUKyPXHx7BmuXLwgKAJDA/1cv3KZ9uYm4bUSBULS8tRcXyfsFkj+7WDftX/AgUQp6bt8Sagf/XvwWKJEDA8OCOrD1MQtpicnGLkxyOTY6D/qTS9fOM/k2KhQ73vj+lWuX+nl8oWzXLt0gcsXztJ77jTXr/QKeYaxoUEhBzF6c2DmQn9YgIVbIzcFG9PIjX4mx4a5e/uWoC78nxAhUSRu3xrmzoTY6iRRLSZGh4Sa18mxUXo62mmsraO1sYnq8gpyM7PIzcyiMDePrIxMbK1tMDc1IzE+QbC5SPIQJUXFNDU00tbSSktTs9gCU1dPjCia7KwM8jIyKC3IndnrqBJOW2Md3W3NnD/VxVD/Nb5/eI+H07fpPXuKrtYmrl48x9jNfp7en+bB7VEmR29yZ3yY+1OT4m2JiUmGhkYY6B8mM7MQL98w9Ayt+fzr/bz1/pdsevVDXn3rM9TXvMoSGQ3mzJdl/lJlZBRWs0JhNUul1VmwTIWl0urMX6qMtPwqFNU3Iau4hmVymiiorEd15RakZcVgoay6AXnFNSirbkBReR1yCqsFW5OC0lrheWnZlayQ0UBReR0rV72MuuYmFFXWoKS6lo1b3mDbtu0cOqSHjo4Rx3QMOHb0OK4unvh4+WJrbYeXhzd5OfmUFBUTGx1DSFAwsdExRIZH4OPlTXhoGGUlpXR1dNLZ3kFLUzPdnV20tbRSUlQs2M0K8wvITM+gYKZZLDw0DBMjYyHE7OLkLA4vax/h4P4DWJiZY2Nlja21DeGhYRTmF3Cqu4eO9lbBytTV2S4Eq5ubGqirrSErM52O9laaGutJiI8lWhRJclIC/n4+GBroY2NlLRzJuvXfsxFmJqb/L4AQchOm5ugcO84xneMcO6rPUe1jHDt8CL1D+zE8vB8T7T34Wh7HYv/n6H76GjofbcL404047XoDj91bsdy2EcNPN7FGYRnbvxRDxI6vtrF80VwO7RdDhLqyPOvU5HhljRJLFrzI5Uu9uDo78PTpU3SPHUFZUY5QLyvi/O0JcTTCRnc/qorydHd1ERkeioqyAnr62ixbsYysnGza2ttpaWslIyuL2fPnIb1aE5VXXkZp82aUNm5Eaf1fKoSyxmpU1P86EogQQEJtFUuUV7JIWYP5Cuq8IK3Av5Yr8KKsCouUNVmmvnYGMDawXHMDy1auZ4n6WharrRGDxqpVyG5QRW61NLv2fkJ8iBt5oR4U+NpTE+hCtZ8d1YEOFPpYkuVlTlaALRlBDiT4WBPpbEaQ/Qn8jfcSZnWYOBcDkj1NiHbWx89iPx4mu/Ay24OL4bfY627D12IP4faH8TXeiZ/JLsJt9uNnsosYl+MEWGsT52VOgL0uxUmBWOnvxMn0EGF+1rjYHMPVbiYXYXuElBgPbEz2oL3rfcwNtqOt9QGff7IRncOfIQpzwMriIAb627G2OEJetog7k/14uFlib2/K6GgfOTkp5OWlMTZ6g/v3blNWlE+Ajydx0eE01lURFxVCnCiIZ789pqOlEkdrA44f3cmx/V9hpLOHIC9bclIiKM1N4Fx7DbUF6VTnpZGTHEeQrydBfr7k5mTR2drET9/dpzw3BV97M1pLs5m+cRl+eMTPDx9wtucUne1dhAQH0tbaSGVpMTf6r8Cz3/j5+weUZKdQV5ZLT1MlZjp78bY1xNvuOPZG+4nwNOPHO1dJiXDn0O7P8HQ2Jy8tijSRN9G+Vjif2EOCrykiV32SfUzICrYkyOYQ5gf/Q2KgLZfaS/lh6jqhHua4mR4kP9aLjHBnQp0NcDXeR4CdDom+NqQHO8Fvv/Dr0x/54xn8+gx+/xPu3vmZpIhYLl68zhQQfQ0UPc+xKPI+UtG/IBX9M1KJPyAVMc7s6DFeiB4RWpJmRT5lVsSvzA7/jRfCf2VO+FPmRjxgXsRt5kXeYm7ULeaIbjEn6jazRVPMjronWKDE59HMuvQDMTCIniIlmtmAiPpR/Dj6e+E8F/WY5yMfIhV5j1nRD5kV91AMGaF3eCHyAbPDp1keO83SkF40QtsJGxLvTXScf8LEyB/wpzgD8ewZ8Cf8+Qf8+suf/4OI/+YxMDYiMDSE/OISGlvbuDVxm+6e04SGRbDt8y957fW30D9uhIenr3Bn387eGTNza0zNrDisrcsrr77J7BcXM3vuMhauUEHquQUsU1rL7MWKPD9fgX8tVGLOUmWk5krz4hJlZFXXc0TfkkP6Zny5+zCam7fy/AIZ5ixVZM5iJVYoreO5OdLIqWxkiYwmUrOWsmCZCrMXyKC2Zgt2rt5EJ6QRGhVLSkYmyelpxCcnkZ2fR3ZOHqVlFWjtP8zsF+axcNFy3nzrPXbuPMDmzW+gorKaI0cM8PePxMMjAD+/AEKCgnF2dCI4MEgIJUraUqoqKqk7WUt3Zxfnz54jKyOT2pqTRIZH0NLUTEtzoxBOLi8roagwX6hN7Opsp//6Na73XaXv2hVOn+qmuqpCaD2qKCmmKDOHtNgkIoMiCQsMJy4qgfSUbJKTsoiKSiQ2NpXouGRMzaz4z8ef4uPjI166zc4gLTWRgoICEhKSiI9PpLa2Hm9vX+FxZKQId3dPRKIYnJxcsLW1x9HRGVdXd+LjE4mPF49ZZaSnkpebTVFhPmWlxVRXVYiXmGtrBAtTdVUFlRVlNDc1cPHCOa5eucTFC+c43dVJW1OjUPUqGZyrraqkp6Od5vo6KkqKhTam3MwMMlNTKMrLpb6mmq62Vs50d3H+9CnO9nRz4cxp+i5fEtat79wap7u9jYaTNcLAXV5WJhkpycIehyToLAGF86dPCcAgGVEbuTHI8OAAIzcGGb15QxhZu3G9j/6rV/6hgkgUComNaWigX9grkLx+5MYg5071cOXiOQEgLpzpEQLWV3vP/6NVaeRGP4N9V4QROYn//9bITSHvMDE6JCgRUxNjPL4/LWQcJKHqO7dGBYD4O0RIshJ/hZNvMDw4wNBA/8w2xzmGB29wtfcSTXX1VJaWUVZULNwFz83OIS8nl4K8fOpr6+jp6qatpZWOtnZampqpO1lLU0MjZSWlFOTl4+fjS0lxIUU5OdSUl9DV2sTl82cYuHqJm9evMnZzgMnRIZ7cn2Z6YoyJkZtcuXCWxpNVNNfV0HfpArfHhnkyfZs748OM3RTD1tTELSZvTdDfP8jZc71kZhZiZunErn06/PvDr1n/0nuorX2dRdKrmL9MgxcWKLBERoMVCqtZtEKNuYsVWbhclWVymiyXX8Vy+VUsk9NERmkty+VXsWiFGjJKa1FU3zQDE+tQ09iMgtJapGVXIqewmhUyGiyXVkdReR2q6ptQUForqBBKKutRVd+E+sotrFz1Mm+98wkvvfo2L736Np9+vh19fVMsLO3Q0TXk2+17OGFoirubN0EBwfh4+RIcGEJGmrh1KTU5BR8vbyLDI4S8ko+XN2kpqUJGpamhkdM9p+jp6qayvILc7BwK8wsoKigkOzOLvJxcUpKSCfDzx9HeARcnZ45qH8He1g5TYxOhTtXV2QVnRydsrW0IDgwiNzuHznZxNktiZ+q9eJ6B/j4uXjhHa0sT9XUnKSzIo7Wlic6ONrF6WllObk4WoSFBODs5CJWtVhaWWFtaCUcCDRIL098BQ2J3Mj5hgq6OAbp6J9DXO8FxPQMMdPUw1D2K8bEjmOscwPnEEWwOf4v9oS9xOfQZ1t9uxfLzLTh+/RL237yC9tsaaMou5tsZO9Pl/8POtGLJAjauVERRejGb1q8B4LWXN1OQn0tBfh4qSnKY6x8gzt+eaG9rHI2OoKIoR3dXJ5HhYSgryrNj+xdIy6xgfHwcA6MT6BzXZ2xsjH/Nm8siJQVUXnpJsDKprt8ohKqV1Ff9AyKU1VahpL5KgAl5dU2WKaohrSIGCmk1TZaraLBUSY0F8qrMlVFinrwKCxTVmK+szgJlTRaqrGKxxlqkV29CdsN6Vr37Eks1l/LR528R5G1NeqAzed62nAxypTbQiUp/O4p8rcj1tSInwI60ADvivCyJcDUjwtUckb0OkXbHiHbUI9bVgFD7o3iY7MbLbA8hDkdwN96J64nthNgfItzpCJ4nvsXPZBcih8MEmu8lyPIgCT7mBNvp4m2ljcjLAjdLbayP70EU7ICPywnMDffgZKONncUBmmtS8XHRZ99Xb+BkdZCG6mTCgixJifeiozkPPZ2v0T32Fd98+TYpiYGUFKXi4mRKVlYCaWkxGBoepbKykOGhfkaGB0hNjMPHwxU7azMcbC1Iio3A2c6CB9OjjNzoxcPRHDcHE4x09mFrepSfH9+CZ9+RJPKjo76QC+1VdNYWEBHgioWJLob6RzlhqMvg9V74/XvOd9Th72xOepQvRSlR3B26hp2pIQE+3uLdp4w0ei+e55cfnjI5Nszo0AD3pycZ6e9loLcHPxcrDnzzEbEBzmTF+hHgYEiQsyGVGeEkh7vh42rKhVP1VBTGIwqww9fuGGEux/G11ELkpktxtBNJfsaEOh7F03wfJ3PD6azNYPhKG1b6O3E22kthvA9JgbYkB9nhaLAL62NfE2SrR0qAPfzxG/wpHnX7Fbg18TOBfkn09gzy7E8YeiS+6P4mawjF8CEWxDxFSvQDUsF3WJD1E7OiJ5gdPcFs0V1mRT0SQ0SkeCtidqTY0jQ76oHQpCRWLWYUi9gZK1T0X+d50f/9SImeiE/0E7FdKlq8CTEr7D4LYp4yN/4npEQPxQpF7D1mJT5kTtxDFsbcZ1noTWS9O9ldOMwV4MIDcPPKo6nmGjcG7vDwwQ/88TviMMTM+R9E/BePsakRNbXVtHW0ExUtorC4iPsPH3Ctr5+AwGB0dA3w9PLDytqBN7a+w0effEFYZCzGZtboG5piaenIqlWbeHH+CpZKq/D8XLHasFB2Jc/Nk+eFZWrMWqyM1FxZpF5cwbxlqmhu3MonX+7joK4ZqzZvZYnCSp6bL43UvBVixWKuHC8sVGaJ7Bqee1EOxZUvIfX8Ip6fu5yvdxwgKDwGSxtHQiOjCRdFkZ6ZRnllGXkFudQ3NlBcUobhCVMOHDyCkrIGauqrUVFZzTvvfMxBbQOCQmNxcPLD3z+czMxs4UJK0sleXlomBEv/HnTsaGsXLqQkloLcnCyqqyooLSmisCCP/LwcoiLDSU5KoO/aFSYnxjlzuoe62hraWpvp7ur4a3+hqJDc9Ez8XL0wNzTH08ULsxMW2Ns4Y2Fui7GJJaZm1piaWbNP6xB6+gZERUWRlpZCTHQUOdmZZGZmEh+fSEhIGMnJqbi7exIWFkFycioBAUFER8fi4+OHnZ0DDg5OeHv7EhwcSkREFDExMSTGJwgXC/FxMVRWlNFQX0tJcSE11ZXCkF1dbQ31dSdpbmqgpbmRrs52+q5dYbDvGq2NDVSVldLSUE9LQz2VpeIQrWTZWhKSLinIJzM1RWhNkgSfa6sqOdvTzcC1q0LgebDvmjBWdvHsGaG2tamulszUFFIS4qmpKKeprlZoTBoeHGB4cEDIPEyMjghKgiTbIIGHidERARIko2pjQzcZGuhn5MagsLHQf1X8M9643ifkKPouX+LS+XMzC82nuXT+jDAOJ8k2SHIOEhVh5Ea/0L4kGYq7PT7C3du3uD81yb07E0yODQtKxJ1bozy6NyVkHx7evcOje1M8vHuHB9O3uXv7FtOT4/8IVo/eHBAsUxJYunG9jysXL3Dp/AXOnTpNa2MTrY1NdLW109bUTHVllZCZKcjLJzpKRGV5Bb0XLgp3wpsaGoU1Y0n4Oisjk5zsTKpKSmiqreZsdwfjQ4M8uT/N1K1RJkeHeProPg+mJvnh8QMunTvN4LXLNNVWU5yXTVNtNTevX+Va73muXjzH8IDYNtZ3+Qqnuk9TV9tEXn4Jtg6e7Nx7jJdf/xD1Na8jo7KBucvUmbNEnUWyq1korcFiWU0Wy2qyUFqD+cvVWCitwSKZlSySWcn85WpIKyIeYOwAACAASURBVK9HTm0TS+VXs0RuFTIqG5BV3cgyOU3kldeyQkYDZdUNqKpvYulyVWTkNFFR28gKGQ1WyGgI4WpJXmLVmld5482Peef9bXz++Q6+/mYX+w8cwdzCFidnD44bmLB71372ax3GysIWFyd3QoJCCQ+NIMQ/mHhRHDnp2WQkpwsZJck2hK21DVERkZQUFVNWUkpTQ6OgSlRXVpGTJf59lZWRSU5WNjGiaESRUQT6B+Dk4Ii1pXi/wd7WDmtLK2ysrLGzscXd1Q13VzecHZ0IDQ6hqKCQhrp6Ll+6SFdnO22tzfR0d3Lh/Fmu913l4oVz1J6sJikxnrzcbGpPVtPe1kJrSxMlxYVERoTh4uwobEXY2dji5OAogIKVhaWgQkggQqJWWJiZz9idjDmubyQcPb3j6Bw9ho72YY5rH+KE9gFcjPXwNtfD00ALix3vov/RRk58vB7zT9dj9sk6TD7dMqNEbAPA3saSnV9/gamRIU+fPuXQ/r0sXzyf5YvnY29rzfj4GNu//oKQoACePn2KsoIsqkryqCjKoawgi4qC+GNXZwfhoSEoyMmgoqzIJ598DIDWgf3s3a8FwKtvbmX23LkCRKhs3PSPPISq5lpUNdaI4UFVUziKapooqK5ETlkdBRV15JXVkFVUQVpBmRXySiyVV2SJghJLFJRYqqTGEkVVFiqKYWKRsgZLNFYjs2o9suvXIr1JjQ0fbOGbvZ8RGexKUUwAWZ62VPg7Uh/swslgJypDHCkOdiAvyIH0QHuS/e2I97Uj1tuGWGdDouz1iLLXI9JBDz+L/TgbfIuX2V4i3I7jY70fX5sDBNoeItT+CFFORxE5HyPK4QgRdkeIdNAh1tMEX4vDpIU54WujQ1yQI74OhkQG2OPnakKIrxV2FgfwcTMkxMeUMH9TzPW/wtzwGxKjXWisTeVabz3+XiZo7f0QM5N9+PtY095SQkpSGB5ulvj4OHHw4A5MTfUZGLjEg/t3uHD+FN0dzWSkJuDqZIuVuRGtTbVcvniKm9cv8dP3dxkevER4sAdGelq42BnRWl/E5Mgl8jMiCfQwJzbYnuRIV6xMD2BtqcPu3dsICvIAfuDB9BAVeUl42xvganEE2xP7cbc9wc4vP8TI4ChVlaUUFuTx6OF9/vj9V55+/4inTx7wy4/f8eN3D+hsrMTT3hQfBxN87Y2ICXAgIdCRjCh3mosTaSxNIcDTkt9/vE1NaTJWBrtwt9hPoP0RnA2+IcnfhDgvA0LsD2Gv+wWxfqbU5IYT5mWCybFv8XU6jo3e14Q66xPqrE+woy4W2ttwNd6Du9E+AqyPwrMf+PO3p/z++688ewYXzo2TntLEzz9AYGg+zVfHGQXqnoGGVw3LA/pYGvsdUuEPkAp/jFTMrzPnR3FWIu7RTDZiiudjxIDxgmhCrFSIpsQgETMDEnEPxDaomL+fu/8fZ2qmcUlyxM/PjrrHC5GPeCHyJ56L/EEMI0kPkUqZRipiiNkREyzwuMqbETdo/xMG/4DGc7fx80/C2MCWqMgELl64yi8//8kfv4uViP9BxH/5uHu6UddQS1VNNYHBQUSKomhpa+Xc+YsUFBYTHBKBvYML5ha27NM6jIOzB0Gh0dg6uHNU14gDB3TYuecQ6za9wewFMsxdrMjcpSpIzZFB6sWZM08OqfnySM2XZ9ZCeRZKiwPUqza9iYLmJuatUEZq3gpmLZRn9iJlZi1QZPYiVRauWI3amreYvUAJKalFyCmtwcTcAXMre77avgvDE8bEJyaQkBRPTW01p870UFRSTHJKGjm5hSQkprJ6zUY2bX6VrVvf5+BBXTp7ernSN0J2biVZWUXk5ortAFUVlVSWV1BWUioEHKsrq6ivraOzvYNLF3u5dLGXtpZWigoKSU9NE5+0FEqKC2fubOVSVJhPYkIcuTlZDA5c57dff2agv08IU7c0N9Lc1EB1VQUVJaWkxifjZOOAxQkL3Bzd0TtmyEGtI5gYWxLgH0pgUDi6eid486132b5jFzm5+ZSVVZCenk55eTkxMXHExMQRGhpOXFwC9vaO+PsHEheXgI+PH35+ATg7u2JkZIKZmQV+fgGIRDFERooQiWLE9oj8XHJzskhPSyEjPZXcnCxKiguprqqguqqCstJi0tNSSE1JEpqb6utOipum2tuE3EFj7UlOVlZQW1UpVKdKGpckeQIJNLQ1NXK6q5Pm+jrqa6rp6WgXFIFrl3q5dF6scnS0NDPYd43rVy7TXF8ntDk119fR09FOW1MjPR3twiLyzf7rwvqyJCQ9MTrC1MQtbo+PcWtkWFhwHrkxyI3rfQI0SJabJdAgsTlJoESSt5AsP/eeO8v5091cvnCWgWuXGRsa5Pb4iKAoDPZdEWxKN65fFSBjcmyYB9O3eXRv6h8f79waFfYfJErEkwd3efLgLt89vMeTB3d5dG+K+1OTgupwZ2KEyfEhxodvCBAhBgmxCtF3+RKXL5zn8oWLnOnuobm+gcbaOqrLK8hMTSMqIpLI8AhysrLJTM8gOTGJooJCqioqaW1uobuzi7qTtZQWl1BSVCw0OeXPWKHElblN9J45w+3xEX59+pTH96cZHRTbtx5OTTF6c4Dq0lKqy0sozs0lISaKlLg4cjLS6Wxt4XRXJ+dnxuraWtopKa5AFJ2Aq4c/n36xh82vvIe04joWrdBg4QpN5i3XYN5yTRbKrGKxrCbLFNawXHEtS+RWsWCFOgtWqAvPSyuvZ5HMSuYtU2WhtAbLFdcio7JBDBLK61BUXY+07EqkZVciK78KadmVKCqvE6xM6iu3CMFqiQKxeu1rvL71P3yybQeHtXWxtLLD2ycQ/4AQ7Oxd2Kd1iO3f7kZXxwBnRze8PHwJ9A/C29MHZzsnPJzd8XbzwsVebDlychBfjIeFhBLg509CnFghDAsJJSMtneLCIspKSslISyciLJzgwCCiIiKFYboYUTRREZEEBwbh7+uHn48v/r5++Pv64ePljae7B34+vvh6++Dp7kF4aBh5OeJiiNaWJhrqa4Va196L57ned5Url3tpbWmisqJMvPhemE93VwdnTvdQVlpMQnwsMdFReHt6YW9rJ1iaJBkICUz8HSIkaoS5qZnQ3KStfZSjR3Vmmqv00NPR57iePibHj2NhqI+9kR4OBodx0t2D3cFtWGz/N2ZfvILdN6/hvu9dTD59mXUKy9jxlRgitn/5GXLLFiG/fDHtba0E+vmweP4cFs+fw6Xei0LwuqO9jadPn3LsyGFUFOQ4qLUXT3dX1JQVUFGU4+qVK4SHhqAoJ4OKojwF+fmMj4/T3t5Oa1sbY2NjZGZnMXvui0irq/8DIlTXrP9rG+L/AhFKqmKIkFdWQ1lZFSUlFRQUlJCTV0RGVp4VcvIsl5dnqbwiy2ZgYpG8IgsUFFmkpMxSdXVkNNcgt3YNizTleOXj1zC21CUqxI3UAGeKAl2pCnGlxMuSmhAnKkIcKQ6xJyfIlnR/a+K9LYh2NyPSxZgIWx3CbY6JV6cd9fCx0MJB7yucDLfjb3uYYKejBDsdJczpmPg4ahNmd4hQ6wMEWx8k1tWAMEc9/K2OkBLiRFFiEFW5scQFOeFhf5wgTwu8nE/gYquDr7sB8ZH2eDgexujoJxjrbcPg2GeYG+8kKdaDkxVJmJnsIy8ngozUUKor0vFws6QwP4mCgjR0dLRITIxienqM+/du8/T7h9ybukVbcx2tTbX0nj/F0yf3mRwf4v6dW/zx83f8+OQemakxGOnux8vFAl93S/Izo7E108bD8Tjutoc4ceRjwgKtOXrkS04YHaCkLIMff5qGZ4/JSgzG1eooYZ5mOFto4+tiSmp8EOUl2UxOjDA9dZsnjx7z3ZNH/PH7r/zx68/89ssPPJieJCk6hLgwX/xcrLA22I+3vQEJIS4UJAdTlSUiJsCejMQA7oxf5GRJMqY63+DvcIxwd328zffiZ7UPa+0PsT7yMU4nvsXP7jAeloc4uudD3Ox0Kc0Kx+74t4Q66xLjbUyUhxFeFgfwtz1CoM0xQuz1+POPe4i3oX/j2e/w289QUNBNQHAh5/q/Y+wnaJt8Qj8QdPUpGp71KIbfEIeX40Eq+g9xZiHuZ6Tiv0cqYWbFOn4CqdhbzI4em7EviUFiVvQMAMTd+/+FiOejp/46Mbf/jzMh/hg9xey4h0iF3UUq7DHPiX5CKvo7Mcgk3kcqepwVsbdYHXKdsMtiRaXu1CNEceX8+Tuc6blAUWE5d6cf/UOF+B9E/JdPTk4WKSlJmJiYYGxsTFBQiNgG4+HD19/s5NPPvmLLS6/zxde7efeDz7CwdsLB2Qdv/wj27NfhwGE9bOzd2Ln3CCsUVzF7viyzFyog9aIszy1URGqOLFLzFZm1WJl/LVHh+QVySM2T4bm5K3h+njQLZFSZtVAGqXkreGGJEnOWq/OvJWrMWqTGi0s1WK60Cak5svxrnhzLZTUwt3LEyzuAw9pHee+99/joo4+Ii4uju7ubzs5OsrJyKC+v5Oy5XkLDonjn3Y947vk5aKzayLc791NR3Ux0XDrB4fFEiBIpKxPbiyrKxXcV8nKzKSzIo7ioQLD3SBqJ+q5d4VLvBVpbmigvK6GwII/srAzy83IEC1NzUwMlxYXkZGfS3NTAjcF+Bvr7hH2IpsZ6aqorxdsM5RXERcVy/JgBOod1sba0w9LchkMHj+Lo4EZ6Wg6hYSKMjC14973/8MGHn5CdU0B+QQnpGTmUllURGRVLXHwywSERRInicHbxIDgkgtCwKEzNrNA+oouNrSO2dk6YW9jg6OSGl7c/UaI4KiqqqDspHrqrKC+luqqC1JQkEuJjhf+Hqspy0lKTcXVxwszUGA93V+LjYiguKqCluVFQCNqaGmmqqxWyEPU11UIrU2tjg2BZkqgSkm2GC2dO01xfR2tjA5fOnxMak3rPnaXhZA15WZlcvnCe/qtXhKalc6d6hAt8yfte7b0oQMCl8+foPXeWKxcvMDZ0k6mJW9yfusP05AS3x8cEhUKSn5CoC5J1ZMn3MNh3jYFrV7lxvU9QKIYG+oUMxqXz4vG4vssXGRroEwLPUxNj4jXUwesMDfQxNNAn1MCO3OhnenKcR/emeHx/WqhvvT0+IuQmhgevc3tcHDL+8btH/PDkIU8fP+C7h/cEdUISuJ6aHGVi7C8VQgIhQwP9wvct/jn6uHj2nGBlSktKxsfDk6SERKoqKqkoKyctJZXK8gpqqqrJz83jdM8pykpKycnKJj01jbycXCrKyoXcRHVllXjt+solLl+4yOVLFxkaGKTv2hUxFJzu4eLZc9TXnSQ5PoG42Gjys3OIi40mNTGJlKRkEuOTKCoqoaysgqzMPERR8djbu7N//zG2fbmbza+8i8bqV1guv4ZFKzRYJL2KpXLrWSS7lvkrVrJQWoMlMhosk9NkiYwGC5apMH+pMktkNJBWXMMKhdUsWKbCYml1FNU3obxyC8vlV7FYWh1pxTUslxXnG+QV1wgwsWyFGitkNFBV3yTefNj8NptfeofXt/6HV1//kNVrX+PV1z9k734ddPVO4OrmQVhoFAEBQViY27B7915279yD8QkTbK3t8PHyJSo0ksiQCIJ8A/F288LG3Bq9I7rs2bWb43r6nDAwJCQomPjYOKGe2d/Xj+goEWkpqWRlZBIjisbb0wtXZxf8fHyJCAsnRhQtZLmSE5OIi4kVwEISsJY8jo4S8f+w91bRVZjrt37a4sTdSXBrcSu0tFDopkBxDxri7u7u7u7uQtAEEggSICSQ4CQEdwje0udcrKy1231+F///GOecq80YL8nIWrGLJN/85jufGR4aRmJ8gihLUVNdKeqDOXf2NK2nWjh7ppWzZ1ppPHZEVDKXlppMXW21iNJWWiJohA8LCRU5ENaWVpiZmGJuaiZyHP6+6iTMRJiZmGJsaIShvgH79+mKchx6uvro6uqxf58u+nq6mOjrYmmwD/O923DQ3YqX8XY8dddhu/EHbNfOxX3bYrx1fmW6tiobV/8GgJOdjcCJMDKgv78fUyMDZCSGM23qJIF7MP1bZKXEkZeRoLAgn8KCfDRVlfnt12UAeHq44enuCsD2LZvQUFFCU02Fu3fvYmFhjqKSIlKy0ujq69HT28Pg4cMYKSv7P4oIrTET0R49gVFa49AcNRbNv7sRmmNQU9dCU10DDTV11FRUUVFSRklJCQUlRRSUFJFTUkZWWRlpZVWklFSQUlFFWl0dmVGjUBo9FqXxY5AZrcyUBZPxD3QhLS6QZF97ysM9qAp1pjzQjvpoV+qiXamMdqY40oncEDtS/CyJ9zAjxtWYcJt9RNjqEu2kR5SLPv5WOjjtX4P9/lV4mG0iyGE3oc77iHTVJcJlH+GOe4hw2E20415iXHSJddEjztOEWA9Tghz1qUgPp+VAAVU58Tha7MHP1Qxrk2042+zBx02PtHhXbM3WYar7C+YGv2GkuwIbi80kxriRnRZAfKwH6akBJCf4c/pkLSeaamg6VkVMTBDr1v1KdnYyz57d4+mT+7ztf8Gb18/outLOk8f3gM/w1x88fXiPV88e8+zxPbo72jhQU0x9dQG5mbGE+jvysLeTowcK2Lp+Ec5WG/Hz2M2+XUuxsd6JrcN+ikvTuXrtHD23L5KfEYal3gb8HPXwc9YnIdKdJw+76O29wvMXD/j86QMvn7/g44d3wBc+vn3Np/eveXL/DukJEUSH+FCWm0J9eQ7luYlE+zvj52RChI8dbra6+HtYUF2WTNOBfHwc9xPtY0q8vylRbvvxtdxEgM1WXA1X42a6Hkej9Xjb7cPWaAuxYS6E+lrhYLgOX5ttRLjvx9d6O342O/Cz2UGkiz7hTvv5iyd8+PwYgYIA/hQErE9dus8rwMg9Bo+kYlruveQmYFpzkQn+R9BMeIVY0CsBASn+meDgnvhCEHZOfCEQCHGC8rfhUQ8ZEfmQodEP/y0ikp4glijIPXwT/beJecY3Mc8YHP1EMDGC3och0Y8ZEv1QMDH3GRL9UIBxjXmNWHy/oJE6/hlikS8Qi3rDkPgPKCQ8R8W/Fd26h1xGQGSqqO6kOP84/AFhQQm8fvVRJBw+fvjyXxHxf0tEpKYm4+rqSkJCApmZ2Tg5CTIP+3QNmTN3IZKSiixfsZbf123H3SuYiKg0ImLSMTZ3ws7RCw/vIDx8Qvl9026klEYzSFIVSdWJfC2pjpi4Ol9JavKNlAZfS6rz9UhVvhZXZrCEKkOlVBkspcxXIwVrTINlRjFUbgyDpLX4SlyTbyS1EBuixFBJTeRUJiAlo8Hu3QZkZ+UTEBDA0qVLWbx4MTExMdTV1XH8+HHOnDnHkSPHaDh4lIaDR9m+Yw9KyhqISykyf+ESKmsOsU1HlyXL15CRXUBKigBrmpOdSUF+LlWV5aIW5+ysDAoL8sjPy6GyoozTrSe5fq2briudnDjeSFVlOUWF+VSUl1JZUUZ9XQ1HDh+kqrKcyooyTrac4HTrSa52X+HO7Zu0XzzPkcMHRdmJwvwCggKCMdAzxtrSDg93HwIDQjE2MifAP5TikkpCw6Lx9PJny5bdzJr7A3GJGaRnFZKQnEVUbBJBwRFkZOYSn5BCTGwiNraOuLh64ujkxg6dPWzctA2dnXtZt34zGzdtw8HRlYDAUPz8g4mMihHcQGdlUFxUQGVFGQX5uWRlppObk0V+Xg4F+bmkpSbj6eGGkaE+ZqbGuLk6ExUZTn5eDlVlpeRnZ1GcnycSC8cOHaSqrFTU6dBQW0NLU6OoDVoYxD7d0syta1c5ebyJowcbON3STFfHJe7cuE53ZwfHjx6hrKhQhHStq6oUfZzuzg5udHdx9XLnP/odLp1v4/yZ07SdFrQe9925zaN7fTx5cF+wbz9QwCZ0HoQuR+fFCyIhIlwFEq40/X2uXblMd2eHKLAtDEsLG6gFRWnXRWHqK5cucL2rUxSwfnD3Dk8f3uPx/bvc67klWn/6e/nc7evdPOzr4cWTh7x58fQfLsSTB3087OsREZvu9d6k9/a/A9nCz33nxnXRStf1ritc7+qmu/MyJ441UlZUTEZKKtHhEZQWl9BQf0DkwrVfuMjZ02coLiziZHMLHe2XaL9wkUsX22m/cJFTLSc51HCQQw0HOd7YxPWr13j06BFPHz+jt7eXm9dvcfHiRU40NdPY2EhZSTk5OTmkJKUSHBxMSlIq/v7+REfGkJCQhKeHL/EJqcQnpOLu5Y+hiTUrf9/CzDk/MnX6QsZNErRBa4yZgbzqRKSVJiCjPBlppUmMlB2NlMIYJORGISE3CikFbdHIKI1BQW0CMkpjkFMZh7LmZFS1BCtMI6TVkVYczagx01BVn8josdNR05iEmsYkxk+cjabWVOQUtFHXnMyUbxcwb8Eylv26gTXrdrJ02TomTp7LrDk/s3e/GZZWdrh7eOHl5YOLixv29o6YmJihv98Ac1MLnBycCQ0OIzkuieS4JJJiEwkPCsPRxgGDffps3rhJRDIS5rIS4uJFtKa0lFSyM7PIzswiLiYWf18/PN09CPDzJyIsnJSkZFKSkklPTROAHuIT/k1eGyA5CZus83PzSE1OEWUuDtTVU1FeKiKxnWw5wZHDBznedIxzZ0+LAtZlpcWkJCeSkpxIRXkpjceOUF9XQ25OFlERkSIRYWdjKxITttY2WJiZ/6NH4u+ZCKGIMDb69xjo6aOrq8vevXvZt28f+3X3Yqy3F1NdHewNd+JnrUuw5W5c96zEYs18jJd/h/3ahXynocjPC+dzoqmR443HODHgNBgb6KEoI4GCtAS7dLbRfOI4SnJS/DhnMgqykuzS2UZL8wlGqSmjpa7C/n17ONnSTEtLM7p7d6OloYqGihKL5s/l1MkWFi1cwNSpk9Eaq82kbydzrKmRWXPnIi4rK+qHGPX/U0Soq2uirqqGmoo6KkqqKCmpoKCojIKiMnJKysgoKSGppIikojKSyipIqakhq6mJgrY2SmO0UR2vjoq2PKHB7uQmBpPsa09eoCMFvlbUR7tSHelARZQDpdEOFEU5UBBmT3aANWneFiR7mBLjaECMkyFxHsbEeRgTbLcHN5NNOBuuxcNsE24mG/C23Eqw/U5CHQXo1ygXXVJ8TMgOtibJx5Q4TxOiXI3wtdlLor8jufFBFCZHEBvsTpCHDXbmOjha7cLdcQ/BPkZYGK7EeO8SzAx+xcJoDU52Ovh6GGFjvpVAfyu8PIwJDXKk7UwD/PWa1OQwtm9fy+rVS7G3N6e7+yJ/fH7Hu7cvefP6Ga9ePuHF80e8f/eKL5/e8/l9P399/sCzR/fJTkui8VAt8J4jDWVkpURwuC6PA1VZWBhtwNJoFV4uO/D11MPD3Qh9o83YO5tgbLyLA3WFnGupJdTXCn8XI5LCXYkNc+HZ4+s8f97Ly1ePePniGR/ev+fLlz/48ucffHj7mj8/vuPJw7vUlAuws+daj1FblkNKbDBhfs7Eh/uQlxZJmJ8jNmY78fcwoyI/jjBvc4Jd9pMRYU96sBXhzrtx0vsNT4tNOBuvw3DbEkI8TbE30yE80BF78x14WG7D3WwDPtZbsdj1C24mG3Az2UCcpwnxXqZ84jkf/noBX77AH/Dl/RdevHjPhZv3CU4rpaChg+TiZupOdtD3F1wBtuWeQ8XzIkox/QyPeiwQBnHCNaUXghnIOnwT80xATIoWCApBf4MwFzHwnIFQ9dcxr/4jC/FsQFQ8GZjHfDMgKgbHCLCuYlHPEEt9j1jKU8Ri7yMW+5bhUe+QCHyEiudFNuZd5jLwAEgvbsHNNZ3MpMO4O0VSXXmUz58EouHTx7949/bTf0XE/40pKigkIS5e1H/g5OjGgvk/MGv2An5buZadewyQlFHl519WY2PnhZdfJBY2Hsye/ws//LwaH/8IUtILSMsqRc/UntGT5yClMg5J1YmIiasjJqEheDlSTbDWNFyZbyRUGCatgbj8KAZLKfO1uAJi4sp8LanON1KjEJPQREx8FF+JazJCbixDJDQYLqXGmPHT2LJ1J+npmcRER+Ls5MCmDRuJCIvk7Olz3Lh2k4cPnnL92m0OHjrGubZ2QiNjUFBRZ9BQcWbPW8TWnXtR1tBGWkGN5b+txtlZcCAuKsyn4UCdqAzuYEM9hQV5FBcVkJOdSX5eDg0H6jh7plWUcSgqzKewIE9UwlZbU0VhQR6FBXm0NB/nyeOH9Pbc5tbN61y80EbjsSM0HKijrraa3JwsIsLCsbERiIfMjFzS0rOJjUsaCLCHU1pWTWxsKm6eAazdoMOUafPxD44jPDqNgJB4nN0DcHH3ITMrj/iEFHz9gti8ZQfbtu9Cd78hOjv38vOS5fy+ZgObNm9nv54Rbu7eeHn74+bujZ9/IEEBgaQkJxITHUlUZDjFRQWUl5WQk50pIk5VlJdSWJBHclICsTFRBAb44eRoj52tNWFBgcREhJOfnSUiNTUdETgUQmdCWBbX2nyC9rZzooK3y+0X6bl5g7bTrZw83kTb6Va6Oi7Rc/MGN7q7aG0+IQprlxYWUFtZwZmTLQMOQBvXu67w6F4f93ruiFZ3hG6CkMh082q3KEgtFAfCdSbhys/f15iE4WvhY9e7roiEg3BNShi2vn39Gr23rnPrWhfXrnTQ1XGRro6LdHe2093ZTleHoEfi2pWOfxzyhVQmYdmc0H0QTu+t6yK34vH9u6L8gzBHIaAvCURK7+1r3LnZLXIhhEFsIZ3pfm/PQBP3Ja53dXPy+AnKioqpKCnlyIAYqK2uofn4Ca52dfP44SOudF6mtrpGJBKuX73GnVu36b3Tw+WOTo43NnHk0GGaj5/g7Nk2Lly8RPOJVmrrDlBb00BlVQ1lpVWUV1RRU32AktJyiovKCQuPJDYmUXDo9vTDPyCEgOAovP1CsbJ1Y+deY9Zu3Mnipb/z3cwfGDNpDiqjpqAxZgZq2tOQVR7PSBltxGVHI604HmlFQWBaWn4UEjLqGc87wAAAIABJREFUyCmNRkltPPLKY5BV1EZWURs5pdEoqo5DRkGLoSMVGTpSEQWVsYweP4OJU+cxZtwMxo6fiabWVCZPnc/SZetYsPBXRml/KxIVk6bMY+78X1i6bB0//rSKb6ctZO78X9i0dS9e3v6EhoYSEBCAp6cn/v6B+PkF4OLkip2NPeFBYWQkp5OWmEpsRAzxEfGE+YfhbOOMtZkV+vv1cLR3wEBPnz27duPi5ExEWLhotawwv0DUD5EQF09EWDihwSFEhIUTGx1DZnoGGWnppKem/QPhnJyYRH5uHkUFhaLVJWF3THJiEqXFJRxqOCj6eRf2RVSUl3LksCArcbX7CqdONlNbU0VaarIoh3WgvpbqqgqyMtNJTU7B091DlHkQBq2FTsR/ltEJy+ZMjIwxMtTHSG8fxgb7MDLcj6GBHnp6euzX10Pf0ABDQ30M9PdharAXK4NdOBjp4G2xBz+L7TjsXI7+8mlYrJjLDxM0UJAcgZz4cGRGDEFmxFBkxYcjKz6cSZqKaCjKoCAjgZKcFEry0hhsXc6CGeORl5ZAWV4GDWUFli6cjZa6CqPUlVFXUUBdWYEtq5ayZcUStNRUGK2pjpaGGtZWhujs385IKXEGDRvC4OHDkFFR+f8sIoSjpjkGFXVt1NS1UVPVQkVZEyVlDRQU1ZBTVENGUQUpJRUkFZWRUFJGQkkFCWVVpFTVkdYchZz2aBRHa6E9UQs1DWliQ71IC/MkwdOa3AA7sr3NKAuzJ8fPhKxAY7JDTMkONicnyJJsf0uyvM3I8jQj0d2MJA9zEr0siPcwI9RhH96W2/Gy2Iav7U4cDH7H1XQDXhZb8LPaRoDVNkLtd5HoaUhWkBXZoXb4W+ngbrSZBH9boj2t8bLRJ9DZgpKsOJIjfQnxtcXJejeu9ruwMFyFpfFvGO7+Ef09P+Fsux07q62YGa4nNMAK/f1rCAuxx9PNlPAQZ9JSwjE33Y2VlQEpKVH4+7uLRMTrV0/p73/Kq1ePOHH8CBfOn+bD+zf89eUTn9+/493rF3R3tnP/7i1ePevDy82aYH9nfDwtcLDay84tP+PjuhsHyw14eeizX38dpeWZ2DuZk5OTwstnfUQHexAT7EKIhxXFWdGE+zvRcaGZd++e8unzW778+Qdf/vxC/5tXvHr5gi9/fubZ04ecbGni2OF6zrae4OihGtKSY0hOiKSyNIcLZ4/TceEkuZlxxEV44Wa/H28nQ5zNtmOzfw15ca6kB1sR4rALu/2/4aC/ii2/Tmf/1iUcqs4gItCemDAP4sJdCXbdh6/NFnxttmC9dxlelpvxttxKsp8laYE2vOMjf/AHXz59hreCIjz4yFv+Iig5FwvnRC5e/cCnv+DFn4KCuFZgWXw3Kt5XkA6/z/BIQVO0cIZEDxzyYwcK3+KfiUTF1zGvGBz1iqERbxgaKaAxiYLVcQMjFCIJf3s9fqCLIn5gBSp+YB0q9jFiqa8Qi3+EWMxTJBP/QDHkKd/6X2VnZjcXvwiK7TKrmvEMyCU45CA+niW0nb0LA0jX/1xl+vLlvyLi/+gU5OXj6e6BlYU1EWGRZGfl4+8XgrmFLW5ufjg4+7B+4x5MzZ1JTS/BJyCGrTuM+WqQHKPHzcbGzovC0jpcfcIY9908ZFUnIKE0BrERqgxXGMdXkpqiEZPQ4CsJNb4RV2OQuAqDxJUYLKXCIEklvpJQQUxcVSA4xDUQEx+FmIQWQ2XHMmikGl8NlWPshOmsWbuJtJR0MlNTyMvKxETfmED/IK5fvcW9uw+52n2TVy/fcvtOH62n20hMzUDPyJTR4ybzzZCRyCmr89WQEXwzTJyNW3cQGBhITnamaPc/Py+H4qICqirLqa6qIC83W4CyzM+lrLSYivJSSkuKKC4qoKS4kMqKMirKS6koL6W8rISy0mIRxUhY1HbmtAClKKQclZUWk5yUgJ+fH+YWVgQEhpKekUNGpkBICLotoknPyMUvMIL9BpYs/XU902YtRmePKWs26aKzzxJbZ3+cXH0IDArDwNCUHTp7+NeK1SIRsXvPftQ1tFnw/Y8YGJri4xuIq5sX1jYOePsEkJySRk5ODjXVlcTGROHn601hQR7lZSWkpiSJQuNHjxwSfe31dTXk5+Xg5+uNuZkJe3fqEBESLGqRFroOwjZoYbi6obZGVDh34thRWptPiChKQtfgcvtFujs7RNjV5sZjouzE8aNHOFRfR0tTowgFe/VyJ88fP+LRvT56bt4QZRmEouHWtatcOt/2t06HDlEXxL2eOyJy099Xf4TrP8J8xt+dhyuX2rl6uZObV7v/Fsb+d7t0d2e7CPF6/swpzp5qFhGZujouisLXN7ovc+talwj3KuyLEDoRN69eoefmtX+gXf9zem5eE3RN3Oym59ZVEf5ViIQVdkS8fPpkAHXbwZVLHRw+0EBeVjbV5RWcOXmKtrPnaDx6jEsX27nWfZXz59qoq6klKyOT8tIyqioqKSkqpqqikhNNx2k9eYojhw4LwANVNZw8dZZjjc2UllWTX1BCRWUdJaWVpGfkkpySgZ9/CG7u3ri6eWNuYYO3TyAhoZEEBoUTFhmHf3AMm3T0mbNoOdPn/czM+b8w74cVzJz/C9oTZjFj3jKmzFgsCFWrT0ZSfiwScmOQVZ6IksYUlNQmICWniaSsBoqq41DVnISCylik5Ucho6CFlJwm8spjUFAZi5LaeMZNms3s+UuZOn0hKhoTkZEbxYRJc/jxp1WsXrOD31ZtZc68pUz5dgGz5vzMpCnzUFQei4LSGEaPnc7kqfOZ//1yli5bxw8//YqRoRk+Pj6Ehobi7+9PcHAoYWER+Pn4Cy5mgsMpzCmgIDufjOR08tLzSIpOwsfVBw9nd7zdvAjw88fEyJi9u/cQGhwiEgBCSlxeTq7o8J8Yn0BCXDzJiUmkp6aJCE252TmkJCWTEBdPanIKeTm5lBQVk5+bR15OLhVl5ZSVlJIQF09URCS52TnU1dRSWlJEQb4AEJGVmU5qShKlJUUiCERL83GKiwpISownKzOd8rIS0e/GA/W1FOTlE+DnLyqcE3ZECN2I/6nR2sLMnFUrVzJl0iSmTp7I1MkT+X7BXHbt3Iaeni779uuydds2JkycwMSJE5g8aQIrflmMvs5aDLetYva345k9dQzTx6mz6ftvcd+whH1LZqOzeDoLxqkhM3Io0iOGMlZZmhWzJ6IqJ4Gc1EiU5KUZo6nM+FHKjFaXZ84ULfb8tpiVP8xm0aypaKgqoqmmxORxWhjp/E5euCs6q5ejpaqMtpoKmqrKLFowh9nzZjBu2njkxqoyTEIccVlZxGVkkVFUQm3seMSlpBGXkEJcQgolJTUUFFUZKS7JSHFJpKTlRCJCRk6Z4SMkGT5CgmHDJZCRV0dWcRQyCppIKaojqaSOuIIq4kpqSCirI66qgaT6KKS1tJDVHouSthYTp4xl4byplKTHEedjR5KHJeVRHpSGOZIdYEqqjx6pfvqk+BuQHmBIpr8Juf7mFPiaU+hjSZKHOcmeFiR6WRDrYUqYoy4Bdrvxt99NoONevK23CcZyKx5mm/A0Xo+P2SbC7HYS46JLiN0uAm124WuhQ6SHBeGu5kT52BPp7URiuC8FaVHER3jgarcPT+d9GO1bjovdJuzNVmFp/C92b/8BB5vtmBttwNZiG/v3rcbMZDM62/6FscFm9u5eT2S4F9nZiVRXF5KTk0Jv7zXe9r/g08d+Pnx4ydWr7YSFBnDkcD1f/vzI50/veP74EZ/evRX09rSfg78+cvhAKaaGOujuWYOTjS5mhusxN1hJkLc+Tg57SEwK4sOnF6RnJXPlcjt/fnpLflo8TfVlhLjbEebjhJ+rDRfONPPlzw98+fIH/PWFPz//Qf+bV/S/ecXnTx9oO3eGosJcrl+7QlVlKS3Nx2g710rXlXZuXL9Cb88Nbly/QnVFPsnxwfi5m2Nrsh1XCx0s964iIcCSCBddvM03EeS4Cy+rrWz7bQ4p4S7w4QGl+fFEhHhQkBlOkMteAh22Eey0E1+bLQQ77SbIcRcxHgbEehjTj4DKJDhRvwNe8+WPF7z/8zP3X3yg8sAlPn6B+/e/YGLtR0bVSXqAM8DarLtoBnUjF9aHTNh9pMMeIhH+mOGRAmyrWNxAeDpRmH8QoFyHR7xBIrQf8bA3DI4e6JkQuRMD75Pw4n+fROFjwuc9QSz5MWKpzxCLe8TwhOcoRz5E3amVPenX6PwDngE1jec4c+kRYTE12Drl0H1D8P18HhAQf/4x0I0xICD++q8T8X92Th0/SW1FDSebT3Oi6SSHDjaSn1dCYGAkhYXVWNm64ejsz1YdQ/yDEvH2i+VfK3UQ+1oWGaVxLPppJboGlsxcsBSxr0ciNlSQbRAbrMBI5Yl8LaU1MKP4RlqLQdKC1aZBkqp8La7I1+KKfCOhyNeSqv8WERKaiElo8ZWkNmKDlRgiJUA3yshrsG79ZrIzsygpyCc3M4PCnALcnTwI8A2hqEDQTH3hfAfPnr/mjz+hufUs+cVlpGTmYGZtx+r1m7C0c6SwsprznZ0cPHiA5hPHOHyonuysNGJjIshIT6ayooT6uipyczLIzckgLzeTgvxscnMyyMlOp7goj5rqcpoaj1JdVUFxUQFlpcXUVFdy6OAB0U1dYUEeVZXlHGyo52BDPVWV5eTlZpOclEB0dDSunl74BATj7O6Ff3AYMQnJRMcn4ekTiH9QOPZOnuzaa8zKNduZ98MKJk1bjLTSBCZ89xO/b9ZlzQYdNmzewbSZ85i74EcWL/mVHbt02W9gyj49Y375dRXfTp/DilXrcHTxxMs3CC/fIAJDIvEPCKGiQiCUwkKDCQ4KIDMjTRSyLsjP5dDBA7Q0H+fY0cMcqK8V9FvU1ZCVmU5MdCR7dHYQHR7GwbpajjQc4FB9HWdPnRTd3F+51E7nxQucPXWSowcbqKuqFLVY11SUi1abhG3V7W3n6O7s4HL7RVqaGmltPkHnxQucP3Na1Gwt7JRobzv3j7Wja1cu03PzBo/u9fHoXh93b9+i48J5rlxqF1GWhLfz93ruiFwJYdbh1rWrXO+6IgpT/32tSehMCJ8nFCrC/MP1rk6RgLhwtpW20ydFIuLq5Utcbj9Pe9sZLref5+bVKyJxICydu3n1CteudNDd2c7Vy5dEYkIoMoQjFA8iMXHrKvd6b4qcir47Nwcev8m9nju8f/Oa+709XO/q5uypVsqLS8hOz6CipJTDBxpoPXmKs6fPcKHtPE3HGqmvrSM3Owd/Xz/CQkIpKigkKyOT/Nw86mvrOHiggeLCIgFUIDObpOQM0rPyyc4rJb+onNSMfKztnFm+Yi3zvl/M5G9nM2HyNCZNncXUabNZsWoD9k7uOLp4ExIZj6mNG+O+nY+4/CiURk1GUXMKU2b9xLLV2/npX5vYusuUxcs2MGHyAtRHfYeK+hQUlCegpDoJDe1vBb0NSlqoaU5gwuRZTJo6h9HjvmPM+GlM+W4eE6fMZvqsRfz482+s/H0LazfosHzFer6b8T0q6uNQVB7L3Pm/oGdgg629N5u37mfBwl/5YfFKVv2+nXkLlqGuORl1zclojf6OMeNm8OuKTWzeup+Zcxbx0+JfMDMzIzAwkMDAQMJCQokMj8Df1w8XJ2fCg8IozisiPyuPlPhk8tLzSI1LJdQvlOiwKEIDQggODMLBzh4nB0fyc/NISkgUkeKENKzU5BSSEhKJj40jNjpG9JyCvHyqK6tE+Nfc7BwR2UnoYmRlZIqwsMJyuoK8fBrqD1BXW01RYT6ZGWkkJcYTHxdDdlYGZaXFFBbkcaC+lqLCfLKzMigqzBdgfQeyYgfqa8lIS8fHyxtHewdcnV1EtCahM/Gf60xWFpYs+n4hCvLyjBk9mvXr1zFr1gwU5OWQl5Nl27at7NXdx4zZs5CRlWXt2rXMmDEdWVlptq1fwYKZU1CUk2bjut+ZO3MaCpIjsFo+B9OlM7BYMRdFqZHM/HYSi7+fh7zUSOQlRzLj28ms+/03NqxdxbrfV7J65b/4dvIEpCWG88N341CWlWLCGC22bFzLgnmzUFOWR01JDqtd69FSVeLXJT+xfdMGtm3eyNbNG1FWUURSRhLF0WoMHj6M2XPnMmvuXIYMG8awkeIMHjqUZcuWM378BIYMGcqQwUMYN248s2bNZvDgISgpq6OsOopBg4cwdtwElv6ynG8GDWWYuBxSSqORVNRGQkmLkcpajFAaxXDlUYxUHcUIdS3ENUcjqTVAaBo9mgnjtVmzbCE12Ykk+diTE+RMUZgjJREOZAeakR5gQGqgAckB+iT76ZPuo0+2txEFPmYUeguciBQvS5J9rIj3MifazZgwFwNCXfUIddUj0tOIUFc9Aux24mWxBW/TjfiabybEZgfh9rtw1V9DgPVOwhz1sNfbRLCjMWkR3pRlxJMSFcDhqjySor0J9DInxM8MD8cdeDpvxcdlC8626/H12EdJQTgJ0a7YW+0gMd4LLw9j/H2sqa/JJirCm9rqPJKTI3FxsaKwMJO7d6/DX5+Az7x995zGpgbs7C051niQPz6/58ufn/nQ/4a3r17S2tyEk70VHedbefm0h8bDFbg5G+Fgq4vR/rVYm6wjLyOAd2/u8PnzC+Azl7s6CfQPoKvjEnz+yPunD4nydcfaYC/RQb5c7Wynr6+P169f87b/LR/evxXkIT6848njh5xvO0tT0zHevevnyZNHPHv+iL6+Xu4/6OXhoz6ePH3A/Yd3aTp+mISYAGJCXXG324+fowH+Dvvxtt6Bu/F6rHctx2zHUmJ9TQj3MKajtY4/3vSRlhBEkJ8TOWlheNtuJ9BhG4EO24hw30eAvQ6BDjvxtdyKn+UO3gIfYeD/l4L56z0MHKbffYBbPa9xcYvnRs9fhCU1cq4XkZDYUfEU7YBLqAXfRC70PsMjXiEW9Rqx+PcDONaBRumkR3wdd58hkY8Qj3qFRPhbhge/ZGjUYwbH3GdQ3AO+iXvEV/FP/hm8jn4oEBjJLxFL+BvCNekFYvGP+SrxIWLRdxkSfheVqDuM8zuOXmkXtwYyEJevf8bKJonSqmvcvAcZRS3cuv+ZP/76t3D4n/79V0T8H5xL5y9w9lQr9/se0HSsmazMPBIT0nB19aWotI7E5Hyc3IKQkB6FrpETqdnV/Lx8G2LfKAqoSUNkEBsqjdhQWQZJKjNSQZth8qP5SkIDsRGqiI3UQGyEuuD1Eap8I67BEClNhkmNGqA4yfK1uCKDJFX5SkKNryQ0+EpyFN9IavG1xCgGy2gzWFIDSXktpGTV0N1vSHx8IpmpKSTExOLi5I6DrQvz5yzixx+WEhwUQVPjSW7d7qOr+yanWs/R1t7J89dv6ey+Slv7Jdovd3Lt1k06ujvp6Gin49J5Wpobqa4qo6a6nONNR2hpbuTQQQEXXfhHNCc7k8KCPEqKC0U3cudaW2hpOkrj4QYqS0vISkultFDAVj/ZcoLjjU3UVtdQVFBIYWEh5eXllJWVkZ+fT1p6JmHh0YRGxmBt74SLhzdObp44uniiZ2iGk6sPPv4RmFm5smGbHgt+/h0F9akCUSUzFinlCQwaqcC4ydPRGD2RqTPmMXnaHBYvWcE2HV2s7ZyJTUhl734jLK3siU1MITQyhqCwSBJTM4iLT8bT05v9+3Qx0NPHz8eX+FgBsam2uoYD9bXU1lTRdu4MHZcucrr1JMebjtBwoIbSkgIKC3JwdXQgIjyU8mLB7eXZUydFToHQZRASkNrbztF05DANtTWi7ojGw4c4fKCeY4cOinCwnRcv0N3ZwbnWU3RevMCFs2dobjzGqRPHaW87x7nWUyKqjzBA3XnxAl0dl+i9dZOnDx/w5MF9em/d5Ea3AHfac/OGyD142HeX3ls3RXhXIXVJ6EhcvdxJz80bojD2o3t9PLjby72eOyLnQlhk9/r5Ex729XDtSgcXzrZyrrWF82dOiYrnLrefF604Xb18SRSafnSvl/u9t0ViQigkhOtNf2+u/s8Rug53b9/g7p3rPLrfw7NH93nyoE8U6Bb2bDx//IgHd3u5dqWLxsNHKMzNo7SwiAM1tdRWVnHs6GFu3bzO3d47XO68xMP7D7ja1U1SQiLBwcGEh0cSFRVDZkYulRW1lJZUkp6WTWZGLhWVdZRXNVBec5Cc/AoCw2LYuceI8VNmICmjirLGGBSUtVFSH42S6hgU1bQZO2E623btZ9deYzx8Qtm00xBZ1XGMlNNCY9x0pJTGMnnmD+iaOGLj4o+ukQOLlvyOmua3yCuPRVltMsrqE1FWm4yG9rcoqY5BS2si06fP56ef/sXPP69g4cKlLFnyG+vWbWPHDl327DHExMQGCwsHdHT0Wbx4BbNm/cC8eT+zbNkaVq3aiJWVC8HB0Tg4eLF3rxFbt+5j9epN/PLL78yevYiff17JokW/MGXKHDZs2IGRkQ3z5//EvPmLMDI2FWGTExKSSExMxtfXH0tLa1KTMygtriAqIhYbK3vcHD3wcvXB3yuQzJQs3FwE6FVnRyf8fHwpKijE29OLyPAIKssryM/NIyMtXXT4Dw0OIcDPn/DQMJITkyguLOLwwUMcPXxERM5qqD9ATVW1SGRkpKVTkJcv4NpnZpGZnkFNVTUnmo5z6OABSooLycnOFNHZykqLRZcdNdWVHDl8kAP1teTlZpOWmkx2VgZZmekkJgjK8pwcHHF2dCLQP0AkKP4nAWFtacWihYtQUFDA1NSU/v5+Ll26RH9/PydOnGD0aG3U1dXRNzRAXUODGTNnAJCfn4ecrCwrVyxh3qxvkZWWACAsJAhlGUnsV85nz7xx7F4wHnmJ4QT7+3K8qRE5CcFKU0igPwAnjjdxvKmR402NGBnoITVyKLISw0Uh7M4OwdfS0nyCCWO0UFGQQU1RjuYTx+nv7+dkSzN3796lv7+fhT8sZITESIYMH8axxkb6+/sZP2EiQ4YOY8jQoQB4e/uIRIS3tw/Hjh1j8OAhKCirI6ugzKDBQ8jKygZgzLgJDBoy4m8iQiAkRgyICXEVbSTUxyClOQYZrXHIjZ6AkvZoNDVU+GXhTLJjQ0jwc6Ag0pNYp/2keBmTH2olEBF+eiT47CPBcy/xrntJdNtHqqsBaW6GJLiZkuptRZq/LSm+1iR4WxDnaUa0pzGR7oYk+lsS7WlMqOMeAm11CLLZQZjDbmJcdIl31yfccQ9WO5fharwZi12riPa2wdvWgKq8JE4fq6XrQjPZyWGkxHqTEOVCXKQNjlYbcXPYhI3Zalqbi2k8lE+gjyVhwQ7Y2+whyN+OAF87MtIisbPRx9vbnshIf8LD/Xn48A4f3r/my58faL94lq7ui2RkJrJn7zaKS/Lo7rrE61dP+fD+NVcuX8Tfx52k+Aju9V6lob6YN6/6iAhzR3fvevR11+NguRN/LzNys6KJCPWhs+M8RUUFODrYERMRSn56KnkpSXjZWxMd6E/XhTZePn5MTVUtp0+f5dOHj3z6+B74wvNnT+jtuU3/m1c8ffqYZ8+e8OTJIz58eMfHj+/5/OcnXr9+yZNnj3n24ilXui5xqL6MgoxYnCx0sTHYQmKQPc5Gm7DTXYnOv6ZjtWc5GRH2xPqZc66plCe97Zw4UkpddQ7Jcd542OwgyGk3vrbbifTUx9NiE36223HWX42n6UbeDciHP4Ui4q+3gqv5z8BAd0JhSTWxSRXcvgfewQ0U1d0hs/osD4BLgEPLR6aFtKHk145i/HPEwp/xVeonxOLf8FXaW4EgiOljUNwDhsY9ZVDUUwZFvha0SUc+YkjUPQZHPeDrmAd8FfMIsZjHiMU9RSzuBYPS3yMW+xyxmOcMSnzFoLgXiEU8QCzsPoMi7jE8/BZjM5+gGtjJ5IAW/C685hpw509ovfKSXfuiSM+4gr5xAjnFrZy7cpv3X+DDR/jz039FxP+TeXz/HhfOniE3OwdTYxOCgkI4cfwUfX1POdN2BUfXAORUxjFcSoNpc5djauPHyg36yKtPY5CUNkMVRiM2QoHBcpqMVBmL2HBFgRshO5pB0loMktBEbLgqYkNV+Xq4OkNGjmKo+CiGjdRk2EhNhktpIPa1FCra3wkcjEFySKpOZrDkKOQ1pjJCXouhUqqMlFVn5pxFrF23GScnF1KSkrGysGTxj0txc/dBV9cEZ2dvEhIyaGhooqmxlcKCCrw8/amtaeDLF+jv7+fqtcv03r3JrdtdPHhwm547N7hz+zrlZSUcOXyQ7q7LdHddpu9uD2fPtHLk0GFONrdQVlJKanIKxYVFFBcWUZhfREvTcTrOnub0sSM0HqjlaF0NtRWllOTlUVKQT21lFWUl5dTV1JOfVzxATYohN6+YlPQcXD18sTC3wcPdh7jYZKKiE3B28cTUwh4DYyu27zJgq44BazfvY+6PK1Ec9R0j5cchrT4VafWpDJXTZqTSGCSUtNEYN50Z3y9lxvwl/PKvdRia2BIUFEVObhERkXEE+IeQk5tPVnYuySlpFJQUExEZjYuzB/v2GrBj+x58fQIJDgonOjqWpmPHBYHbqgqaGo8KbOGLbVy+1Ma1rkscO1xPcYHAwQgPDxfQXioqOHr4CC0nBHvUradauNx5iQf3++i7c5Orly/R1XGRk8ePUVtRyoHqCpErUV1eRnV5GYcP1HO6pZlL59tE2QahGGltPiFyK9rbzol6JdpOt9J2unUg6Nz9j0K5+709Ioeh99ZNHvbdpe/Oba5duSxquBaKECEOVthmfb+3h2ePHtJ35zbdnR10XrzA9a4r3L19izs3rtPVcYlXzx7z+P5drnd10nb6JG2nT3K5/bzoe/17PkKIgf07wenJgz4e37/Lg7t36L11nRvdl0Vh6zs3rv7NWRBkKfru3Pxnq/WjPh4/6uNe3x1u3bzKjetd9Ny5Qd/dHvru9tDbc5sH9/uor62jpKhYVBYnLFE8e6aF822tove9c+cWp0/qZdQkAAAgAElEQVSfJiYmhviEJMLCowkJiSEyJpX0zFJyC2tIyyojKi6LkIgUfANjMLdzQ9/YDhtnb3bsNmbitHmMGvMdyqMmoKw+gUVLV7Jk+TpUtScx6dv5/GvNFuZ+vwztiTPRmjCDYVIqaIyZxrJVm9m22wRbFz+8AmIwsXZl/o+/MWbybL6dtZglKzYwY95S5FTHIq86nolT5zB5ynRmz57L+nWbMTQwZd9efXbv0sXaygEf70C8PP1xsHdFX8+EXTt12bVTj21b97BTZz8W5vZ4evgSHh5JUmIaCQlJhIdF4+Pjh6ODK1ZWNuzbq8/y5f9i9y5dbG3t2bVzH/r6hlha2LJ61TpmzJzLz8v+hY2tI2Hh0WRl55OUnI65hS0mplYkJ2eTlJSFubk98+YtRlt7CqNHT2XhwmXo7jPG1/vf6FUfL28C/QMI8PMnMjyCgrx8UpKSSYxPICIsXERm8vX2IToySoDjHXAF6utqRB0uB+oFa0pCWISQtCaEJCQnJVBeVsLp1pMcPnhIhKzOzc6hpKiYspJSKssrOFBXT/PxExw80EBtdQ31tXUcqKunrKRUFPwO9A8QoVwz0tIJCQrGQE9fJCz+U0RojRrFrJkzATA1NUVeXo4xo0fT39+Ps7Mz8nJy7NixA1lZWZycHAHB721ZWRkmTRjHnNnTkZWRBiA0JAh1RVmc137P7rmj2btwPHLiAhFxoqkReckRSI8cRqCfDwCykiOQkxqJrOQIZCSGIyM+jOlTJwJgZmyIkpw0UyaO43JnB4UF+SjJS6OmJEdL8wmaTxxHTVkBNVUlmpubaTrehIS0FEOHD+dYYyMAxxobGTxkKIOHDPmniBgy9B8iQl5ZjeEjJRg0eAj9/f0AWFha8fU3g5GQU0daSRsZ5dFIK41CVmUMcqqjkVcbg7zGWBQ0x6E4ajxKWhNQ1hqD9vjRTJykTWigG0kRPkS4m5PkY05xhDOJzvsoCDIjL8CEBNfdhNpuJcR+B0F2OoS76pMR5kCCmynxriYkupuR6m1Fgqc5Ma7GJHqbkRPmSFaIPUk+5kQ66xLprEuytzEZARYkeRkR5rCbcOfduBj/jpPBGlyMN+PvZEigqzk+TmakxQVTkpPI6RP1JEb7EhniSHFeBCF+JthbbSQ80JKCrChyMmKIj/bHyGA7OVmxfPrwlLazxwgMdGfr1t8JCvIiMjKQ+gNV/MUnuq92cv9BL/4BXmTnpJCaFkd0TAir1/yCk4slr97c5+37x1xob8baWp/+tw94+vQODQ2lVFfnEx7uzc8/z8He3pj4aH8sTfewa/saHG2N8HK3o7IslwBfF/KzkzDW30lOaiw+rvbs3LSeR3099Fy/Tk15NSebWvj04SN//fWFVy+f03e3h3dv3/Dp43tePH/KyxfP+OPzR96/6+fd2zd8+PCOz58+8O5dPy9ePOPJ4/s8eXiXIw0VxAR7ERvsjpetLnb71+JnswODDd+z67dpeFluxNHwd9ysthAfYkd+ZjDVZUnER7lhZbSRMG9TvO33EO1jio/Ndgy3/ICf1VZ8LDbzaWCd6Q/+4C8+Cq7n/xh442f46/MnPv/xhVPnbxESW0VixjlMrZJIzzlIS/ttngAXv0D1W/hXZgfyvi2MCL2KRMpLxKKfIRb5RDBRTwQt1PEDa06JLxFLfMXguBcMi37K0OjnDI4WhKy/iu3nq9h+xOL6EYt+jVj4C8TCnzE48jkjo18gFfsamdiXKEY+QCOkC023oyyLPkXDe7gFXPkAjd393HwOe0xKSM7uITX3NPGphfzJR968ewZfgD//KyL+n0znxTbOnmoW2NN19dy794Duqze52H6FvMIK7J19+G72T8ipTWSY1CimL/iNWQt/R3XcAkYoTEBMShOxYfKIDZVHbKQyYpJqDFUYzVA5bcSGKCCpMIGZ835j3qI1yCtNRkxMDnEJbRQUJyMuoY2y2mRmzFuGmZ03K9btYpiMFl+PVEVsuDJyGpOY/9NKFi37nR+XrObXVetZ8dsa9A1MiI2Ow8fHDwdHV/IKywiPiCUqKomysjpiYtLw9Q7DzNQWF2dPMtJzOH/uAu/evuHzp7c8eXKXp4/u8OblA548vkfPnRscPtTA9WvdvHr5XNAyffkKp0+1cqCunsajxygtLiMzPYuqimoqy6soLiyj8dAxerqu0N0mEBKHKsspzc0mLyODorx8qssryM7Mo6S4gsyMPGxsnVi/SYc9usYYmdmzedseIsJjSUlKp6iglPS0HDw9/DA3t2e/gTlbduxn5tyfWfjzauYtXoXmhLlIKI5jhOJYRipNYLCcFtKakxD7RhJ5zcnMW/wb0+cu4deVm9myXZc5c37g+wWLsbVxRF/PGHt7R0rLy8jOzSE6IYa8gnxcnD35ffUmtm7ZjauLF4EBoSQmpFJeKjhENNQfoKnxqGhVp7P9HJcvnaW+qoTsjGRcXZzw8PCgpKSEQ4cOUVtby8GDBznYUE/rqRZR4d7j+3fpvXWdm1ev0HHhHCebjtB4qJ6qslLKi4sozM2hMDeH2soKTh5v4lzrKVqbT3DpfNs/Ct6EaNULZ8+IVpQ6L14QBbX/GXq+KXIPem7eEOUEbl27+g+8q7DY7n5vj6hL4sHdXtEtvtC1ELZgC/MWXR2XRIf87s52zp85Rdvpk3RcOEfnxTYunjtN58U2ujoucr2rU9T/8OzRfR7d6xXRmh729fytafqqSCQIcxFCB0IYqBYGse/evkHPnev09tzg9q1rXL92hRvXu7jbe4uHD+7x8ME9bly/yr2+Xg41HBS1HZeXlnH29Blu3bhJV9cFrl27xO1bVzl39hQnTzZTXV2Nr18A3j4BhEfF4+kTjG9gDElpRUQl5GFs6cm/ft/Fj7+sZ9yUeXw3ZzE/LlnNXkNr9hvasGTFBhb9tJK5P/yKutYU9hhY4RsYw5ZdhmzZoY93UAxuXqHsMbBi205DNu7Qw87Jl/C4DEIjUwiOSsEvKJb9JnasXqfDqg072bxdj5Xrdfhu5g9oT5zJ3O+X8dvqjfz22yrWrVmLiZGxqBE6KiKa5MQ0UpLS8fcNwsvDFxdHDyzNbNHdY8D+vYa4OXsRH5NMUEAwURGRJMTFi/IGQhRqgJ8/QQGBWJiZ4+TgiK+3D9aWVtjb2uFo78D27TrMnDUPrTETmTR1Bj//sgJrO2fCIuOwdXDH2s6V8KhkQsIT0NW34PsfljNz9k9M+XYBY8fPZNq0eSxZ8gt7du3GwswcU2MTrCwscXNxJTI8grycXHKysgWuUGAQrs4uODs64ePlLRIRQjx1TXUlBxvqaWo8yrGjh6muqhCBIYQlmDnZmSLKUmFBHg0H6qivraO0uISCvHyRgCguLKK0uITa6hpaT57i3JmzorK76soqGuoPUFleQUZaOgF+/nh7euHq7EJEWDg5Wdl4eXhibmqGsaGRCPEqHKELASAvL4+mhgbycnKYmpiwdu1a5GTlmDN7DrKysrS3t+Ps7ER/fz87d+ogJyfL3DmzkJWVGRARwWgoyeG55Wd0fxjPvh8FTkRIgB8n/uZEBPn7AiAnORL5geI5oZBwdrAFQElOijnfjUdTTRlrS3P6+/tRVpBBVVGW5hPHaWk+gZqKQEQUFhbQ1NSEpIwUw0aM4FhjIz09PfT39/PLsuUMHvIfTsTfRcSQISIXYv2GjfT392NpZU3b+fN8M2gww0dKI6ekhbyyNnJKWiiqjvnfRkltrGDUtVDSUGP8lLHs2r2FwtxEYvztifWyJNPPklx/cwoDLSgINCXJZS+h1oJgtJvJBtzMtxDkpkeShzmp3lZkBdiTHehAuq+NICfhZUa6nxXJXmYkeZqS4G5Igrshyd7GpPmZkeRlRJTrXiJd9+JttQlv6614WG4j2M2U+GBX0mICOFZfQm1ZDrVlOdy9+b/Ye8+oqO/Ebzu7iTV2wN41MT3ZJLuJiVljemKavSsKKCpVeu+9t2GGAYahzDDM0HvvKBaUjthQ7C0au6jX82Kc3yb7v8vznOd/36+Wc76HgwwyFs75XvNpx4gMdmaPyUocbbYQ5LMXZWo4AV52eLvbIUuMoao8j9+uD8KTO9y4cYGwMD8cHa0IDvZm46Y1SBNFPHp8Dxiit6+T9AwZly6fo7GpCmlSNIY71mC1z4TzF/uA29TU5+HmaUlqRiynBzq48dtZzC2NsbHbw5q1P1NZWUhrSzWpyXEcbKmktbkCeVI03e0taDIT8fW0xX7fLuz37cLVwZp0mZSe9jZUaWmkJibTXN9AX283t367wePHj7h393d49oQnQ4/4/fZvPHwODQ/u3+Xe3d+Fjx8+uMftWze5fu0SlwYHaKwpI0UShTjclwjvfYR77CHKYxeOxssxXb0YT8sVBDhuYt+u5TharMLdcSuRIXY42m/D120P4QG2uFpvI9DFFFfztexc+xlBjluJ9TTh2fO79NDz9zx7/oFOiXj6FICbd+H2E7B2kJCRuZ/zZ+9TV3sUtyAJ19Dam5oA7/aHLEk+yjjPGqbFnWJs5AATxDcZm3BXuzwdfVmbbUi4xguiy/w1+hrDIq/xUtQN/hp1g79E/8YLUTe1J/IGL8X8xsjY64yJvsbEqMtMCj/PWL8TjPXqYYZfO0tjOgk+/Iw+tABx7OoQRS0n+X6TF97RzVh5VBAmOUTP6Xs8AR4N3QTu80DrMPsPRPzfOKdO9lNYkMeFwfPwDG7c+I2z5y5y7fptSsrrMDa1Zu6r7/OXUZN54a+T0Jv5NmMnL+KFkTN4YbS2vnXElIUM15/DX8ZPZ5jebEbqz2XExFmMnjSHxZ//yjYTO7Zu38drr3/KS8OmMGniAubMfg/9ya9ofc5z3uS7Xzfx8efLGa0/l5cN5vGywTwmzljEB59+wzrD3dg7++HmHcheM2t277HAy8MbJycXEqRJOLi44+TsjourF2Zmtqxfb4iPdzDr120jPCyGVLmCBLGUlqZmrl+7xPnB09z7/RoP793k9q1rnB88Q0N9LWcHTvNk6BGXLp6nv+84jfUN5OXkUlRQSJo8nQSxlKxMNWqVBkW6ipL8YjoOHqDr4AEON9RTmZ+HOjUNpVxOTpaa4vwC4mLEbFi/heU//MrGTYb8vGI9P69Yj7GpNRbWjmRlZpOjyaWooBhFRhZBgWG4uHrh4uKDrYMnq9YZsmqjMV/9sJaFby1m/JSFjJk8n7GTX2GE3hxGGMxl7IxXGTd1IdPmvcU3P65n49bd/LJyE0uXfsuG9VtRZWbj4uzB8uU/4ePnS0qqnLj4WJJkyXh5+vP50m9Z8etabPY5EhwUjjwlgzR5OhVl5dTV1FJTXUnbwf20HdxPd8cRejrbqCjORaWQExjgh52dHSkpKVRUVJCXl0dtbS1H2w5z6OABurs6OHWyXxhS070i39vRxoHGWgpyssnJUqFIlZMhT6GkIJ8jrQdoP3KYloZ6jh46KGQQdPsMh/a3cLClWbAv9fd003XsqKBa9HS0CwHrP6oSp/uP091+TMhT9HZ2CEHu8wNnuDR4Tli1vnjuLL9duyqoErpdCZ01SwciOrWh69gRjh46wJHWFmHF+khri6BKnOzr5uypfgEirlw4JwShdfYmXXWrLqyty0780cqkC3HrlIrjfZ2c6O/meF8XPd3tHO/r4uzASS5eGOTSxfOcOX2SwXMDlJeWIRbFI5eloFJm0tzYRE9XNx3th2k90Mixo4fo7GijtXU/aWlpODg64+LqiZunHxHREsKjpey1dOaLb1byxttLmDn/PfSmvcKiN//BZ8t+4Psf12Bsao2Tqx9Obv6ERUqQyjKJEckwNDbH3MqJaJGM6LhkrO3cMTG1xjcwiuAwERExiShUBSjVRUTHJRMaKSEoNA4rWzfWbtiBpY0rLu4BrN9swocffc7SL3/E0MgMM0t7LC2tsbezITQkCLkshWy1hpKiYgryCpElpaBIVxITFUt4aBSB/iHY2zrhaO+Cn08g3p5+RIZHERMVjSg2Dkm8mOTEJNLkqchlKUglCUSEhePt6YWvtw/BgUH4+/rh6+2Dk4MjO3YYs3bdJpZ98Q1/e/8fvPb62yz57AtWrFzH6jUbMd1tgYuLDy4uPqxbt50PPviMd99dzJtv/p25c99gwYI3+fTTz9hhuB3zvWZs3rgJw63bcLR3IDQ4BFFsHCplJlJJAsGBQYJaERIUTExUNPFxIqHcobSkiOqqCqEEoSA/V8ho5efloM7KJD1NLtRW60oi1KosVMpMstUaCvLyydFkC1mMkqJiaqtrqK+to6aqmpKiYiEXU5hfgDJDgSg2DllSMlERkdhY7yNbrUEqScDGeh8WZuZCW9MfISIkJESAiE8Wf8Ls2bPR19NHT0+P1197nVkzZ/K3v2mtTO+//zcUCgUKhQI9vUnMmDH9v0CE3+Zv2P3lWxgtXfRfIEJv3GiCA/wAhOrXhvo6DMaPYdK4UYQG+dPYUMcU/fH8/PVi3nl9IRvXrQZg+pRJzJiitTOdO3eWyPBQVJlK7ty5w0cff8TY8eMYPWYMNbW11NTW4u3ry8DAwP8WIsZOmCRYmeTyVBa+8ioACxe+yrDho9CfOu+/QITBtPkYTJsvfE5/6jz0p81h8pzZzH99PkuWfkyaPA5VUhQx3vtICbAhO8qFzEBrMgMtkboZEb5vIwGW63Ay+Qkbox9ws1yDxMOC1EAHMsPdUIa5khpkR7KfNRJPM+JcTQmz3UqMszHx7qaI3HYhct+JxGs3Yk9Tot124Gm2Ate9v+BptRanPavw2LeNMC9rRKGelOam093WRGVRFh2H6/B0NsPXzRx3BxMCvPaiUcbgar+H6HA/JKIwfDwduHppgGuXz9LT0wY8JDdHhYe7E8Ym26irr+TsuVPcun2d8xcGuHJVuw1x+kwv6QopO4zX8ePPy2hsLuXh0FVcPSz4+ruPcHE3R5oUQW5+Glb7dhEZHYCLqy2HDjXy+MFNujtaefbkFjevD7C/uYxHD65SUaZm88afiAjzRCwKxtbalIrSPHg2xKN7d1ErFbg6OtDd1cGVyxe5f+8uDx/cFyBCBw2PHt7nwX1tbkIHEY8fPeDe3d+59ds1Th3vobWphuqSHDJT4kiJ9SUlyp1Id1OCHLfiv28du9cvwcdmAz6Om7E0+YEVy/+G8bbvcXMxRhThSnykG94OJgQ478Jpzxq2r/gEl90r8LZeh9bMNPQnkHgGWkXi6VPtRfspPBqCB09BXdDA0Y5BOtoHMTR0JCAsl2T1IS7eh3OPtFWqh59CdM8NPo0sZqZfDeMC2hgWdIKXIi8xKv4GYxKuM1o0yItRpxgee5lhcdd5SXSNYfHX+Wv8NV4SXeGluMsMix1kdMwgE2LPMDn6JNMjupkecJiZPi18kXEZnz44AJwGBp9pQ9QyzVFWbQ6gvm0IG+9sQqVVlDT0MaQDpGcw9ECbAhkaGvofE8R/IOK/93S0HyU2JorBs+cYPHuOAwcOcuXyDX6/85Ajx3pJU+ax2XAvsxa8y7Cx0xk1YS7Dx89lxIR5TJz+Ji+MnsoIvXnadqXRkxkxcRYvjp3GiPEzmbfoA0wtnNm114GNm3fz9Vcr+fuHX/DhB8v4dPG3fPbZ98ye/w7Dx0xl0duLWfjWR7zwl3G88NdxvDRuOlPmvc3c1z5g2Q+r2Lh1N4YmezE1tcLN3YdUuYLS0nJy8wqwc3LGzt4ZVzcvjE32YGfnRk11M+lpasTxSeTmFBEWEkmAXyBFhfl0tB/h9Ike+rqPced37SsCjQ11tDQ3cvHCILd+u8G5Ae2rtyplJlmZKqSSRKIiohGLJCSIpUglyWRlqCjNzaa1tppjLc00VJSRr1aTk5lJniab3Ow88nIK+eH7n3n/g48x3L4To53mbNuxGzsnb3z8w4iLEZMkSSAzTYlclkpIUChurl44O3mwb5+zsMFhZuXClz+sZu6r7zNx2kLGT5nP2CnzGKk/F4N5b/PC8En8dbQBu62ctV7zNdtYvHgZGzdsw83VCzc3D8zMzPDw8ECelkKSLBE7B3uCgyL46svlfL70a3btNCMkOIIUWTrKjEyqK6s40LKfmupKDjTV09rcQOexQ5zo62R/QxXVFcUkSiXY2tri4+NDQEAARkZGuLi4CN3zHe1HaT+mbSTqbm9jf2MdHW2HONXXxeH9jYKVSa1UoMpIp7K0RNhr0GUrdFmG/p5ujh46KASu+7o6OT9wRrjg6wLZOiuUrklJt2Td29nBkdYDtDTUc7ClWWhtOtnXK1Si6h7/RxVDZ3HS7VLochan+48LqkPn0cNCJkK3Yq0bofvjCNzgmZN/sjPpbEqXz2vVmkuDA4Ktqbfz2J/C1zqA6Otq53h3h3bE7niXABHdXcfo6W7n5IleBs6cEs7pUycoLS4hJCgYqSSB1BQ52WoN2WoNZaWFlJUWUlVZqt04yc8nOjoak52m/PLravZa7iM4LJqQ8DjWbTJmwaL30Z+6gGmzXmPm3DfZun0P3n6hBAdHExohIjxchI9/GBER8cTGJ5OdXYzxLguMjPbi4x9GVJQE/6BInJy8cPXwJzo6AZEkBblcRZxYRmBgJOFRYuLikvDxD8PU1ApPn2BCQmLYbWbDr7+ux9BoD87O3tg7uOLp6UlkRBiZygxKigupKC+lrqaW4sIipJIEYqPj8PXWwoIoVoKvdwABfsGEBkdgb+tAWEgosdExJIglyJKSSU9NI1OhFPYVdE1IUkkCKckyMhVKUpJlBPj5s2/fPvbsMcN0tzmbNhvy9Tc/sPiTpXz08Wd88+2P7Nxlxk8/rcHQ0JQVKzbx3nufsHDhO8yb9yZvvvl3vvxyOTbWtvh4eWNva8eWTZsx2r4DV2cXggICCQ0OIVOhRCpJIDI8goiwcGFcTrdSHRcbTaYyg6rKcupqqykpLiRbkyW0xJWVFlNSXEhOthpFRhoatUqoc83WZCGXpZCRlk6OJpvC/AJyNNkoMxTkaLKprqyiubGJkqJiiguLhBB+aXEJmQolmQolivQMstUaMhVKtm8zJC4mliRpIsGBQfh6+/xpcO7fIcJAX5+33nwLA3199PX10dfTQ+/5cXZy4uzZs6z49VdCgoOfW5omMWnSxD9ARBAzDCbhb/g9Vj98gNHSRUwaM5KQgH/ZmfTHjSYkUAsRvyz/ll9//I5VvyxnysSx6I9/mdBgf86ePcsU/fH88s0nzJ4xhQ3PIWLmVH1mTTOgqbHhOUSEoMpUArBhw3pGj3mZl8eOFSBi+MiRHGlrw9vH538JES8NGy5Ymby8ffjyq68ZGBjAysqaF18azkSDWehNmcukyXPQmzL3f3omTp3NtAUL0Z81nfat17GyMiVXmYg0xBVVtCeqcCeyQm1RhViT7LmTKPtNBO9bj+vOn3Ew0u4P6CBCGeZKerATKQE2AkREO5ngb76OMNutRDpsJ9Rmi9DKFOdmQqSLIb7Wq/CzXUu4mxHeNpvxtdtBgMtefJ0tkMYEkq1Ipq48n4SYIJxtTfFxscBww/eIItyIDnEixNeZojwlsVGB1FUXAQ+5emmAR49u09t7lLDQAHaaGLLDaAu1dRU8ffaIe/dvc/feLQbOnuTa9YsMPbkL3Ce/MJOlyz7E0tqIgiIFsfH+7DHfTFt7HepsGdu2r2bb9rWsXP092TkK4CH371zl6dBv3Lh2hkOtVYQEuZKYEEZIkCteHvuwt92Fs+Netmz6haOHG3ny6C43r16ir6sdnj3l99u/8dvN61y9cpm7d+/w8ME9nj55zKOH97l/744AD7rz+NEDhh4/5OGDe9z5/RY9HUdpqq/gQFMlpbnpZCVHEh/sgKvZGqI8duFmthJ/u02kxzrj57QNow2fE+JnTnSYAwHeFmTKI1AmhxHqaYWH7Q5sjFewe+PXOO9ZhdOuFfDsDjx7zLNnWoh4iNbJ9Oy5FPHg94dasngKDx9qH3P91iMSk7PpPf47SvUxAkILsLKL5t4T6L94l/OP4STQASSehV3VN/lQ3MnMoIPo+7Uy0Xc/kwNamRnTzdiwHkaHH39++ng5opexkT1MjOxkcmQ7BkEtzAisZ45nKR+GN2BZfQPZZahCu1lxfAhuAvL8Q+yyjqXjODi6akhMOUJ14yBnLtwRFJah+0+0Fq0n2gyINgfy9D8Q8X/6lBQVkyZPJUmaiDJDwfXrN/nt5h0am1pJzdAQLZLh5RfJdz9vxGDWG7ww0oCXJ81n5Pg5vPDCBEZMmMNL46bzwvBJvDh2GpOmv8LEKQtY8PrfWbVuB/tsPTE2tmLrVlP27rbFZp8zlhb2WJrZYbPPmX8u+wH9Ga8wYco8xk2Zy8gJM9Cb8ao2dP2XcbwwfCKjJs1g5JgpjB5vwIcfLmHrNmOcndwRixNwc/ckKi4WB0dnHJ3c8A8IITpGTHRUPBnpWQQFhpOWmolUkoyjvRNiUTwN9bUU5+dRmKthf0sD+1saUCrSSZDEk63JoramipqqalTKTKFCMTUljQSxFFFsPNGRMURHxpEQJ0GdkUFTVQUdrQdpqaujODefbKUKjVKNSplFcWEZXp5+ODi64ermzc7dVtg6uCOSpCCWJCNPTCE9OZl8dTb52TkkJ0gJDgzBzcUdSwsb7B1cCQiOIiwyHhsHT5b/spHX3/uEqXNeZ/zUefzlZQPGTF3I3Dc+RG/Gq3zwyVd888MqTEws2b59NytXrOObr75nn5UNIpGIyMhIxGIR0qQEfPy8iYmOZ+sWIz7+6DO2G+4kKDCMeJGUooJiqiur6GzvoKW5kZaGWqrKimmoreDo4f001VZqw+S52YhEImJiYrC2tmbhwoW88847REaE0XqgRTh9Xe30dh5jf2MdR1pb6Gk/wsHmemGFOledJQzLHdrfQkfbEdoOtnKit4erFy9w5cJ5TvT2cKT1gBCq1o2p6apadQNyusyEzt70x6Yo3RidTonQ7Uic7OsV7FE6+9OJ3h5OHe8Tfv++rrIe39kAACAASURBVE4hMK4DiY62Q3S0HeLY4VYOtjTSVFdNS0OtFpSO9zBw8jgXzp7m0uAAlwYHuHz+LJfPn+X8wClBbdA9RrcJoftcX1e7EK4+3d8r1Mj2dh7jeHcH/T2df4KIrs6jdHcd43hfFydPHOdEfx99vd309XZTU1WNl4cnURGRgiKRnJiENEFMXm42OTkapFIpIpEIsTgBewcXPvl0Kbv3WLByzUa++PoHPvnsK159/T2mzXyF9z5YwtoNhgQEhpGpyiFTmU2CNIWQ4EgCAsNISkwlNS2T2BgJIaFRJCelES9OQhQnJSe3iCxVLrFxCUjEySTL0klPU5EiVyBPUZCpyiEtNZOw8BgCA8IICo4gMCAMRyd3rK3scffwxc83GDtbJwID/EhPk9FQX01zU91zKCqmqDCfVLkMPx9f/Hx8EYviiYqIxsLMEisLa3y9/XB1diPAz5+4mFjSU9OEBiPdq/OK9AwyFUryc/PI0WSTo8mmrKSUHE02URGReHh44OXlg7uHF3vNrNhmaMz6DVv47vuf+PKr7/n+h1946+33Wf7jCn76aQ0ff/w5r7/+N+bPf4O///0ztm4zJipCu+vg6e6BhZk5+6yscXV2wd/Xj9joGNLkqYhi4wgLCSU6MgqxKB5JvJi4mFhioqKJCA8lKTEBjVpFQX6uUDddVJhPZUUZlRVllBQXClWuebnZVFaUCa1LOojIVmvIz80jK1NFmjyVbLWG6soquju7qK+to7K8gtb9B2g7fITqyirhcWJRPFJJAgV5+ezeZYq9rR3BgUGIRfH4+/oJeQkdSBgYGLByxUoAFsxfoIUHfX0aGhoIDg5Gb5IeepP0aG9vp729nYaGBhoaGrSWps1aS5O+np6gREw3mMRHr8/lvfnTeWOmHpNeHkGwvw8NdbUYjP8zREwcM4KZ+mN5d+EM3n91NpMnjmHb5g0AvDJ/FjOm6jFzmgGqTCVdHe3MmmrA7GkGtDQ10tzUwIzJesycOpnMTCUNDfWMGjWKMePG/Qkivv7mWyHn8L+CCJ2VqaamhpqaGg4fOfInS9NEg9mM15vJBP1ZTDSYzUSD2QJUCErF9Lnoz1nAaH0DFr7xGos/+Tuhfm5ky+NQiQJIC7ZHE+lMdoQDcp/dxDptJdx2Az57V+C++2eCbDcg8jAnwceaRH9rEnwtEXubI/GxIN5rD7Huuwiw3kiw7RYCrDfgsXsF3marCXc0JNrVmHCnrUS4biXUZQtRnjvxc9iCv8MOfBx34mxlTLi/Cy21pRxqqsLTyRpPJ0s87M3JTImD+1eJCHAmLTGaQ/truHb5LPCQB3dvcPZ0L5UVxZwdOIHNPnMa6qsICvZDmZnG46H7z1WICzx6fI+Hj+5w7fp5Hjy6yf7WGjZvXcGvK79i9drv8Pa15/adC9y5d4lbv18gQ5mAu6cd337/T7qfKx3371wF7tJxrImB0+0EB7pgvncz5ns34+FmQUyUN3k5cpobS7lx9SxhwT54uDpQWpTL3Vs3uHnjGhcvDHLxwiC3b2ktTDx7As+eCiChUx90QPFk6BGPHz3g7p3bnDndT0FuFlkZMrJS40lLCCHQZQ97N35DmNtOvKzXE+pqhDjYihAPE0w2fYEiJRBJrDt+nmbkZ4nJU4qJ9nfEfs9GbIxW4bVvG9FelgQ6GMHQQ3jyGJ7Dwz3gHkM85DFPGPqXvemeVqZ4/AjuPdbCxo27EBVXgJ2jFL/gAg52PsHGXY0s5zidF7TtSNeAc8CR+5B3/gkhB69hktfHt9KDfBC1n9dD9/NKSCsLgpt5JaiJ10KaeDeymY9jm/lC1IShupOY7oeU34K2x1ql4wZw6/lTyso7gIevnOjEWvbYJ2Jml4KlbQLVFb3aJ/kYuP/oTzLLEHBn6CZD3OWZ1rP1X85/IOK/8eh64HfvMiUkKJTWA0eIiY7H0cmdT5cs44W/jMRg2nzGTpzJWL05/GWEHqMmzmbc5AUMHzeDl0ZPZfSE2Yw3WMCEyfMZPW46YyfOZOmyn/DyDcPCwh57Ozc8PfwICY4kOjKO6Mg4wkLCCfAP4ZeV69htbs8eCwc+/PRrXnrZgBdfnsyEqQsYoz+P0ZNmMXHKAsbrzWbGnNfYssUEN3cfzM324eDoyj5bGxJTZMSJxCQlpyBPVaDW5BEaEkl0VDxRkSISJDJUSg2R4TEkSZMpKSpGlaGgtrICiTiW5CQJorgYoiLDEcfHkSJLIkeTTX1tHSplJposNXk5+eRocslI01qjoiJiCQ8KI0Mmo6yggJa6OuorK8lXZ6PKUKBWabTZCVUOUZFxxMRKiBNJcfcKJDgsltyCcmrrmmk/0kZ9ZSXlhYUUZmeTIU8lNVlGeoqc5EQZIcERBAaF4R8QipdvEM5uvpiYWvLZ598yffYiZi36GyP05vDCSD1GjJ2GsakNbp5B+PmF4eTojpeHL0EBwUjiEwgKCMTT053o6EjECXHI5MnIktPw9wth3drNmJtZExwUTny8hNrqOpoaGjnZf4KO9qMcbGlGk5mBIlVGcUE2eWolOVlKigrzKS4uJi8vD4lEgqGhIT///DPhYSE01NdSW1PF/pYmoZWor6tdG0De38jBZq0iUFNRTlFeLiUF+VSXlwmVr0daDzBw8gQ3r17hxpXLDJw8QdexoxxoaqS1uYm+rk7OnT7F4JnTXDx3lgtnBzjZ10tH2xGOHT4k5CjaDrYKqkbn0TZBqejt7GDwzGnOnT7F8e4uIX9xafAcF8+dFZqadPWuXceOClYonYrRfuTgnyCivrqCuqpyjh46IFiQrlw4x+0bV7nz23Vu37jK9csXOHuqX8hK6PINl8+f5erFQS6fP8vgmZOc7u8VshGn+3uFsLauAra/p5PennaO93XS19spQMSJ/h5Onezn5InjdHYc43hfDwda9mNnY4ubiyt+Pr7ExcQilSSQkaYgTZ6KTCZHpVKTmJiMu7snm7ds54033+XTJZ+z5LNlfP3ND/y8Yi2/rlrPhs3bcXL1QpaSgUadR3l5JSVF5ahUaqSSZHJy8jjZf4bTpwcoL61Crc6msryGyspqigvLKCkpo6SonIaGJspKKikpKSM3uwCVSk2OJp+8vALSU5XExMQRFyPGx8cPNxdPvLx8CAkKRyxOQCpJJjQ4hKTEBMpKC2k/dpj9LQ1kqTJIS9VWK6enyclUZiBNEBMRFo69rR3btxlibbmPAL9AvD19CAsJFfYYiguLKCoopDC/QACH/Nw8oe1I95jC/AJSU+Tay31YBGHhkTg4OrPPxoE9ey35dcUavvzqOz5dsowflv/KylXr+eabn/noo6W8997HvPnmB3z11Y84OrgRExWLWBQvNC/5eHnjYGePh5s7YlE8otg47c+tuwd+Pr4EBwYRGhwiwGBSYoJQzZqUmECWSilYm2prqqirraastJicbDUatUrIThQXFaDOyhQUBU2WWqiFTUmWocxQUFRQSENdPXU1tRQVFJKVqaIwv4D62jrKSkpJTZHj4+WNv68fmiw1Pl7eWFlY4ursgig2DntbOyzNLf4EEW+99RYGBgYCJGzZskVQJlb8ugJ9PT3ByvS3v/0NfX099PX1/mRp0kGEUqFg7cpfWLviJ9b8+iOTJ4xBb8xIgvyeQ8S40eiPG0VIgDYTMWnMCD56dRoOG5bitf0H/vbqTKbqj6Oj/Sgd7cfYvnUzEWHa57LDcAuzpuoze6q+FiIaG5huMJGZUw2ICAulsbGRMWNe/jeIGMXwkSNJTU3930KEzsr04kvDefGl4SxY+IoWrBa+wosvDmOC/izGTZrxJ5D4I0QYTNOGrcdNm8P4WXOZPHsu8xctYPWKH8nNkJIa7YMiypOsKDc0kc6k+lsgcTciznkbwVZrCDBfSYzzZu0+hNteYty0q9Uiz73Euu8m3msPUj8LwhwMiXDaQYD1BpyNf8TF5CeCbTcLEBHnbUywwzoCHTbhZb0eXztD/Bx3EeBijjIphrJcBQcbK0mRROHpZI3hul+JDvLk98unuXnxBCe7j3D2VBcxkUGc6u8EHnLl4hkaG6rp7Wln4Ew/v928gqOTLZVVpc9vvEM8HrrPg4d3ePL0wfOb5EOaWirZbrSWLdtW8u33n+IX4ET/yTaSZFHc+v0CDx5d58zZHto7DnL79+vcuHkRuM+VSydoqCvitxsDZKTF4uttg4ebBVs2/ciWTT9ybqCdp0M3yUiLx9HOjLZDTdy6cZHjPe20NNdz+FArFy8MMvT4oQAMT58OMfT4Iffu/s7Q44dCwPr+vTvC4+7euc1vN6+SliLF282BmFBvxOHeuFoZYrHtR4IcjSlIDSHccyc+tltIFbnj62REkNcebMzX4em0E3VqFFnyaCRhHnjbm+Jjv5M4PztifGzwsjKEoSFtGxNPGeIpDxh6DhFDDPFUu51wX3vzfnJPa2/SMcX1e0+4cPEhNTX9hEQUEBRZgYtPEe7+pcQktGBtl0B+4WEGLz7gAXAbOPNMq1J0AweB8kdQdB/yfof821ByD2qfwiGgF23O4RQw8Fj79Q+Bw4f7SEtRkZWeR2xEBs+GICg8h/iUetRF3bQeuawFhjtP4dFjeDykff4PnvHsGfx27x6PeMhj7v0HIv5vnCuXrtLV0Y1SqSIiIgo3Vy82rN/CLlNzPl2yjO+Wr+SfXyzHYNp8ps9+nb8Mm8ALL4zhhWETGTluOn8dPomRY6Yy0WAeYybMYNgIPea/8g7GxmbExSYQ4B9CbHQ8iQlJJIilSOJEJIjikcRp5XhNdj5llXWIpakYm1rzxfcreO3dxUyctpAXX57MsJenMGLsNF4cMQn9qfMwM7NFLEnG1ycIsSSJkLBQQiJDSU1PQ6nKJF6cgEKpQqVSkyBJRpWZTaZSgyYrF0W6ijS5AmVGJkW5hbQ2tzxvN8kSag5zstXUVFdy8EArp0+e0jYU5eVTmF9EUUEx2eoc0lMziI9LIMAvkESxBFWGgpKCQkoLi8jKUJEkTUYuS0eTlUt+XjHRUSJCw6KRJsoRiZKJjU1EpSmksamV9iNtlOfnki5LJEUqRiaRCAHjooJC8nJyiY+X4O3lj59/MPHiJOJEUqys7fnm+1+ZMG0+E2a9it6MV1n09mISklXEiGQEB0cjjk8iPDSK9NQMMhUqfL19CAjwIzU1hXhxDBJJPOnpCtJSlYSGROLu5o2/XzBSaRKlxWW0NDVzsv8EJ/q1o20Z8mRiIkLJkCeTkZJEarKU9DQ5BQUFyGQy0tLSkMlkuLu7ExIcKNgsWg+0cKK3i0uD2nG2/Y11NFSX03X0EMe7u6ivrqIoL5fq8jL2Nzawv7GB1uYm2o8cFpQIXcj5dP9x2g62CuHrU8f7hBam8wNnONHbIygR3e3HONJ6QFAedACha3M6euigkG/oPNpGa3MTnUfbuDR4TlA+dKqDbgBPByj/Wt7+V3i6o+0QLQ211FdXcKS1RbAvXb04yK3rV7h1/Qo3rlwUQtV9Xe1CXavO0nTt0nlBjRg4eVzYijjd30tv5zG629sEK9PJvu4/QUR31zF6ezo4eaKX06dOcOpkP709XXR3ddDU0Ijpzl04OTji5+NLZHgEYSGh5OYUIpUmERoSSYIkGU8PX1auWMvnS79i7pyFvPnm2+wy3UNScgqqrBwyVdkUFpVRWVVHaVkFVRXVVFVUcqBxP0cOHaaiuJzG+gYGTpyhrqaWlvpmmhub2N/QQnFhEc11TfT19NJ++BhHj7TRVNtIVUUl2Znaxp+05FStQiJKIEEsISFOor00h0ZqF5zTlNpmqcJSNGoVeblqaqrLOHSwmcqKYhKlIuJFUSgVqeTlqikrLSRVnoSnhxvmZntwc3VGlpSMWpWFLClZeNVd5/UvKymlvLTsea4in8ryCupqaqmrqaXi+cJ3VUUlxYXaoTVPT0+io6MJCAggODgUb29f9uwxw8LCCitLW5yd3Nm7x5Jffl7Nl198xxfLvmXJp8vYsH4rsTFikqTJZKSlC4NykeERuDq74OTgSHBgEJ7uHjjaO2BnY4uLkzPurm54uLkTFBCorWNOkyNLTiRBEo80QUx6mpxsTZYwDFlTXUlhQR4atYqcbDWFBXkUFeZTkJ+rzUqoslBmKIRchG4XJDVFLqgyxYVFQjtdmjxVqJRVKTMFW1VyYhLxcSK8Pb3w8fJGEi/GycHxv0CEiZExBgYGLFiwgJCQEEFpWLFihWBr2rJlCw0NDejr6/Hxxx+hr6/Hli2baWioR2/SJPT0JtHQUE9DfT2NDf86UyeNw2D8aPbsNEaRlor+uFHojxuFmanJc6gYxZI3ZmK39hPcNn2B9drPmKo3lkULZhMWEigEqNetWsGMyZN4c8EsZk/VJytTQZZSwXT9icyYos/2bVtpamxkzuzZjBk7ltS0NOSpqYwYpYUIg8mTqampxcjYWIAIIyNj5PJUASJqampYuWo1L740nNFjJvLiS8Oorqlhxw4jXnzpXxDxRxXi35WISdPmMWrybPQXvMbE6XOYMW8eb7/9Jg5WpkT5OZEa5UVqiBOZEU6kB1qR4reHFL89SFy2IXLcjNx3J4n+1kQ6mxDuaITIcy9i771Eu5og8tyNPMRWW+fqZkKo/VacjX/EzvBrvM1XEua4hVCHjUj9dxHiuJ4Q560EOW0j1G0n4V4WJEd7c7S5nHvXB+k61Mz2zev54N23+fjD91ny8d9xs7eBp/c5UF+Oq4M1DnZWbDfcwtYtmzA23oGnhysajZL+491YWJixbNlStmzZhL+/H8eOtWFlZYmxsRFGxtvJzEynvKIAS+tdLHptPm+9tYg5c2ew8JXZLP/xC0z3bKa6phAjo60Ybt+MsfF2jI13YGy8neBgP06cOEp7ezNJyZGY7FzHW2+/wrvvvsYbby7gh+X/5MTJwwyc7WTPnq2IRMEMDh7n1q3LwGMO7NcOyl66eJ6nTx7z8ME9Hty/y9DjRzy4f497d3/nydAjISdx985tHj28z6OH97nz+y1u3rhCZkYKPu6OJMaFEBPkht3uTbhZbSPEdTclymiykwNICndCGuFEUrQrsaF2iMKdCPa2JDs9juTYQGICXAh2tyLKxx5xiAthnlb42pposw/PtJYebcj6qXCEzPEfF52Fxz0/T+DRIygsaiGvoJWUtAbSFK3c+A1c3NI42nGP1Ruc6Op/TO85KGw4y9HzcGAABp/CBbSL0peAC0+16sWFZ9r3Lf1DnL0NzV13CJeU0tl/n0dPwdM7ngsXH3Lj+jN8POO4NPgYUbyGuvpuHjwvmHr8SMcDz7Md//b8n/GUZwI0/Ne3/0DEf+M53nuSjmOdNNS38M3XP/DuOx/w9Vff8/d/fMqKleswt3LAwtqRjz/9gn988iUffPQ5P63YyC+rtvLhx1/y2hv/QF9/Li+/PIVJk2byj398jrubHznZhaizcsnK1HaTJ0kTSUpMIDlBQnJCPBnyZLJVClJT08lQZBEeEUtgSDSuXgF8sux7Rk2YzrCxU/nrSH1GjpvOsFH66E9dwF4LB+LjZbi7+REvTkSpyiRdlUF2bg7xEjGqLA2paRlkZWkoK6tAnZVLSXEFmqxcCvKKSZMrEIukFOUWk52poamxnuamOvJys4mOikCRkcbhQ6207j9AdWUVLU3NFBUUosnKRq3SkKlQoUhXkpggIygglMR4qXYBOFsLGqkpaYSFhBMcGEZMdDxxsRLE8YnExiUQEhpFeLgIuVxFUWkN9XXNlBUVkpmSTLoskTx1JsW5uZTk5ZGfrdGGjdPSSUmWkZggRSpNQiaTk5iYTEREFB7eAazabMLU+W8xZc4bzH7lXTZtM8XExJx4UTLpaSpqqxsIDQ4jIiwciViELDmR9IwUEqQiVColSUkyslQ55OcV4+sTiIuLGxKJ9rJQV1NLb3cPp0+eorezg/QUGREhgaSnJKFMlZEh146QlZeXExERQVhYGImJibi4uODt5UG2JkuAiK5jRzjd38uJ3i6qy0uoLCngTL/2cl5ZWoJaqaCqrJQjrQc42NLMwZZmOo+20dF2hMEzpwVL0/mBM7QfOUxNRTlVZaVC7mHg5AnOnOgX6mCPtB6gu/2YsIKt24HoOqZVVfY3Ngg7FLqvqauq5GBLs1AFq4MInaXp1PE++ro66Tp2VNiraDu4n+72Nk7393LqeA9HDx2gub6GI60tnDreI6gLVy6c+1Ndqy4wrdt3uHLhHFcvDnLt0nkunz8r7D3oAtSn+3vp6ThKd3sb/T2dwvfrP97FyRM9nOjvobeng96eDkGJONHfx/G+Hg4dPEBpcQk7DLcTFBBIcmISCWKJNiwcFE68SIqHuw/GRqasW7sJB3sX4kVSzM0tcXFxIzIyGoUik+ycPPLyCigsLqK8vJLKykrqa+vIyVJTlJdPQ02tsIR99eIlGmpq6enopL+nl9P9J+jr6mbwzACnjvdTV1XN/sYm8jRaG58qQ0GaLIWUxCRE0THEREQikyaiylCgyVRRUVJKY20dDTW1tDQ0sr+xieryMgryNZSU5FBVWUJebhYJklhkyRIqyos5dLCFutpKKsqLSUpMIMDfl3hRLLk52gpTZYaC8tIyKssrqCgrF9rIKsrKKSkqFmpOK8srqK+to6KsnBxNNtlqDempadqMQlwcCoUCsViMXC5HJpMTFBRCREQU4eGRBPiH4OjgirGRKTu278Jwmwk//7QKY6PdyFMyUCm1F/XUFLkwJhcUEIiLkzOuzi6Y7zVj7+49WFta4ersgpuLK04OjsKWRHKSFKUinWxNFqpMBclJUiRiESmyJLJUSgryc4U1al2gWgcURYX5qJSZpMlTyUhLR5OlFsbtUlPkKDMUwp+/vLSM/Nw88nJyKS4soqSomPzcPCrLK8jLySU2OobEBKlgs0pPTSM8NAxLcwsszS3+lIswMTJm7pw5GBgYoK+nL1iaPlm8+E8haz09PYx2bOezJZ9iYKDLTEwS3k+aOB6DSeMxmDiWKZPGMVVvPPOn6TFpzAgmvjwc/bEjmWMwFoNxo5g8fjRTJrzMmiVvYLfqY5zWLcF925fsWb2YRXOnMkVvHPoTxzDNYCLTJ+vxw5L3CbXexuyp+szQn8CcqQZM15/I4nfeYPpkA6ZONkBfT4+Xx45l+KhRDBsxkhGjRjF19lyGPQeH4cNHMGrUaEaNGs2w4cMZNmz4nzIRLw0bzstjJzHRYJagSLz40nCGDR8l2Jn+GKT+Yx5i0uQ5jJ86jxH6sxg38xUmzpzPWIOpzJk3l7deX4i7nRnRvg7E+9ogD7EnPdgGZYgNmnBbFAF7SfPdRU7EPuQh9kQ6mxDmsIMEX0sS/S2JdjUhzsOU9HAHAvdtJNZ9J5HOO3A2/hHLjUtxMv4ef+u1BNmuI9huLa67vsPbcgW+Nhvws9uKl902RMHOtB8o587tS/zy4/e8unABH3/0D9auXsVrr77ColcWYr7bhIxkMUuXLGbmzOm8//57GG7byjfffM0777zNRx/9g9iYKN5++y1WrVrJ8uU/sGDBfD788EPeffcdTE1N+f7771i06FXs7a2ZN28O48eP5dNPF/PTT8vRN5iEnv5EPl78Pus3rObzz5eya9dOjIx2YGq6i2+//YZ33nmb9evXMDjYz44da/nqqyVMnWrAL7/8yDvvvMmrry7g0KEqLlzsw83dCpEomKSkKEJDvUmUirh39xbnzp7h6pVLPH70gEcPtWN32vG5+zx69JCnTx7z9Mlj7t65LbQ2PXp4n99v/8bZgZMUFeYgS4yjpEBFbKgXZjvWEuRmToS3NTH+NnjYbMF932ZCPfdQnBWLv4sJ6pRQijQS6stUiMO98bLbjZu1CcHuVoiD3UiO9CEnJeZ/eIH+//Kmu5v/fuch9+5BQ2M35849RqFspqrqNLfvwoo1ztQ1XcFkbwQefkr2uSSgKe4gRdVCYHgOA5cgIjYfe1cRIVFqfn8IeSXHiJWUECspxdMvg8iYIo51/s6jp+DuI+Hk2bsc6zxPcVELEpGK0uJGeA4PQ4//+Az/XWX4f/f2H4j4bzzi+CRUmdnU1jTxxbJveW3R29jsc8Tcwoaln3+Nmfk+fP2CiY4RE58gJzAkWht8FMvZsNmE2bNf46W/jmX0SD3Wrd2KIiObvOwiUpLTUCmzyMpQocpQIE9KRBofizwpgRy1gsKcLLKztAurCkUm8tR0gsOj2G1mw+df/cTUOa/zwoiJvDjKgDGTZjPvlfd4aaQezq6BxMXJyFTkI0vJQJ6ajlKdhTQpEV9/P6RJiWRmqYiLiyMlJYXKymqKikpQKTWkpmSQkapCnZmLMlWFVJRItiaL4qI8sjVZpMiSyNZk0XbkECf7T9DV0cnBA6001jdQWV5FSVEpBXmFZCpUSOITCQ2OICZKRGpKGlmZ2aiUGmRJqfj5BuFg74K7mzdme60x3W2BhaUtjk7uhIXHkJ1TSFlZHeqsXNRKBfmaTGorSinIzkKjTCdPnUlqshR5UgJqpQJFqpxsVSb5uXlostQo0jNIEEvwDwjBJziaH1Zv5YWRE1nwxof8ffEXLF36LYnSNMqKq1ArNIhj4klPkQsXCllyAgplKgplKmq1moKCIlJSUnF1dWffPltCQsLISEtHrcqivraO1v0HKC8uQhQdRUxEOLnqLCqLi8lWZZKjyaakpASFQoFEIiExMZGIiAgCA/yQJojRqFXsb2kSgsWH9jeRn51FWWEuPe3anYbaygrKigqFSldddqG5vo6OtiNCu9L1y5e4e+s32g62UpSXy5HWA8KWxKnjfZzuPy6M0x3a30JdVaWQrThzop9Lg+c43t1FX1cnx7u7ONjSzOED+znY0kxtZQW1lRXC99OBhO57nzt9SghX68LbHW3aMbkzJ/o4e6qfrmNH2N9YJ4THdaHq8wOnhJ0N3TL18e4Orl++wJ3frgvKw5UL57h26TznB07R39MpBLOPd3fQ03FUCHB3t7cJpk62bgAAIABJREFUlqa+3o7nDU09nDzRy4n+Ho73dQkKxNG2w3R2HKMgLx8HO3vh3zUlWUZRQSEhwZFsN9zJp58sxXCbMYnSFAoLSsnK0hAQEERqajoymYykpCTy8/MpKigkJ0dDZXkFRYX5aDKV5GnUFObmUJyfJ/ydnz11ksvnB7l94zpdx46yv7FBUISOHjoo/J3XVJSjTEslOUFCkkRMXFQksZERyJMSUWWka/+vlZYI0PdHVanz6GGaGmuorS2loryIvNwssjVKmhpr6D/eTf/xbhobasjP05CcJCUyIgxVpoKW5kaqK6uora6hdf+B5z/fWpCora6hoa6e0uISVMpMaqtrqK6sor62TliC1uUIEhOkFBTkkZubTXa2mtzcbHJzc1GpVMhkMsRiMf7+gTg7u7Jr125CgiNwdfFk7ZqNeHv5I45PRKXMEgbhYqKiCQoIxNfbBzcXV+xt7dhpbIKdjS1eHp54eXji7uqGr7cPURGR2jB4ciKy5ERSZEmkyJJIlEqQiEV/goukxARkyYmoszJRZSrIVGagUavQqFWkp6aRkiwjNUUulEjolBG1KovS4hJBfSnMLyBJmkhQQCABfv5EhIUjlSQQExWNWBRPWEgors4uxMeJyNFkEx8nItA/ADcXV2ys9wlAoYOKDevWs27NWtatWYvR9h1Ymluw3XA7a1atZvWqlWzbuhlzsz3s3WPKil9/4tdffmTzpvVs2byBlSt+Ys0v32O8bjmrv/wHhj9/juvO1ez85RN++fgVVn2yiI1LFmK47DU2LHmVHV+/g+OGfxJi+iP+Rt/ivnkZDuuXYLdxCe67vmPX2mXsXPslJqu/xGHHSiJttiOy20HAzjU4bV6O3brv8N+5nmCLHexc/TOmG9ex8uflvP/JYua+8SbTFyxk1quvMe/1t5gxdwHTZsxh5uz5zJw1jxkz52IwZQYGU2cydeZcpsyYw8Qp0xhnMIUpMxYyefoCJujPZOyEKYwZP5nxk6b/KVStg4h/b2iaMG0+Y6YuZNSU+YyeMge9mfOYNmsuM2ZM45+LP8Bu73bkUd6IfaxI8rVAGWKDItACZaAZOaFWaIIt0Ig9SQqyJtLVmAgXI2I8dhHntRux716kARaIffcS47GTYPtNeOz9Ffsd32K/41u8LH4l3GULPha/EGizmkC7dcR470QWYU+Ez17CfazRpEXj6mDNW2+8Rm5urjAqCODoYM+7b7/FPz58nzmzZ2Fjs487d+7Q1dXFnTt3OHBgP//87DPeeedt3nrrLQ4cOMCdO3dYtuxzXnvtNRYtWgSAWCLmlVcWsmjRq7z99ps0NGrzM8faj3Hnzh12me5kxsxpzJk7m61bNwPQ09NDa+sBAHJzc3jvvXfZvn0z0dH+vPHGq3zwwb9GDqdONeDnn7/Ezt6UHUZrMDffTktLBTJZHLa2ZnR2tAFPqa6qEOxLT588FoBCWyv/AHgq/PrDB/e4e+c2N29co76hGmlCHDnqdOqri5AnRCKNCXxuUXIj1MuSfSYr2brinzibb6SxJI3aAhlFyljEYS542u4k0tcRPxdLAtysCfd1pCInle7WamQxAf8/8OH5Ff3pU549e6aFiWdw/yE8eQq19X08fgKFpR2Ex+RhsieQ4KgcsvKPYGIWyLHe26gLDrPR0JmIuFw6+m6h0DRQVt3OvccQGCZn8PIzWo9cxtImnH02EbQdu8LQUxgYvIuTWxCJyWqePYXnW35aq9Vj4BncvXtf9wz5H0LE/6Ta9T8Q8X/g5OYUUVpSxYXzV5EmpGBhboO52T6MjHdja+eMn38IEZFxhIZFI4pPRBSfiDQ5DYVSg7d3ME6OnmzeZIT5HhukYhkaVR5qVQ75uQVaj3FePmVFhRTn55CTpSQ7K4P8HBW5WQoyUpPITE8jPTWNhIQEPDy92bBxG+//fQkz5rzGpGkLGG8wD4MZi/h06f/T3n2HR1Vtj/8fildEaUpRUKmiKF281y72iigogvROSCGFkEIoCSGFJBBCQnrPpPfeCyGdUAKhdxBQaRI6Ie/fH+McE4rX9v2E3N/K87weITNzzkq4d5+zzl577c948unnMbNYja9/FF5eYYSERBMQosZpnSvGJqZMmvw9+osMsHd0wNXVlZiYGHbu3ElNzS7KSyvITM8hMT6FpPg0kuNSiYuMJyoynIjwEKVzSXZWBluqKti3Zy+HDhykducuykvLyMrIJikhmYS4RGKj4wgL0cxGeG30JSw0kujIONRhUWz08GH5MhvMlizF3s4JXT0jXn9jNEOGvsz4byZhuXQlrus34ucXRnCQWjPbEOSnJBDR6hCSYqNIiIkkNzON+OgootRhxEdHkRQXS0R4GOqwEEKDQ/D08sHF3Y+5BmZ0ebIfTz0zkE+/+BZz85V4uPvg7xtEakIKMRGRJMfHkZIQT0iwP8FBfkRGhBAc4k9UVBSJicmo1RGsXm2PkZEJ5uaW2K+2w3mNE85rnIiKiCQjJVnzbxUUSEaKZg3Ipvw8YqKiSU5OJjQ0lNDQUNRqNRYWFhgZGig73xYV5rOjupI9O7ezraqctKR4otXBpCXGkpeVSUZKMnlZmUoJ0/7dtdTu2E5xQT6VpSXs312rtGw9ceQwJUWFJMfHKTtWb99SpbRe3bOzhr27dnJ4/z72765t0s61Zms1W8rLlFmJgpxsIkJDSI6PIzs9jdJNRRzcu4dTx49x6vgxfj59Smn5qm0Xq+3QpD2PdnH0vtoaarZWsaW8RGntqk0iGu9KrS1ROnZoPxd+PqPs//DTqRNc+PkMP58+yfHDB5S1EI03rNN2ZdK2eD2wZ9d9k4jdtTvZtXMH27dVs7NmO1kZmTjaO5CUkKhsPFeYX0BpSRULdQwYPmwU+npGxMYkEhUVQ1BQCL6+/vj7a/43EhURqdlwLC1FuREN8PclIjREk+DGxSpJxK7t2zh1/BgXz/7MpfPnOHrwgLK+ZEt5GSVFhZQUFVKYm0NGSjL+3l64rXXBc4Mb3h7uBPv7KcfMSEmmuCCfbVWVSsK4d9dO9u/W/M537dzKtq0VlJdtIic7jZzsNHbt3MoPJ49y6KBm74uszFSlc9P2bdXs27OX4iLNbvKV5RWUbi4hP1dTllVUUEhJ8WbycnJJTkwiLSWVzZuKqa7aQlxMLBHqcGXH54y0dKKiIoiPjyUzM53CwnwKC/NJTU0lNDQULy8vbG3t8PDwxNbWDhsbWwz0jdFduAh/v2ACAoJwc12Pm+t6XNeuUzoarVy+gqUWlpiZLsFATx9LcwvsbFfjaO+gtHf19/UjJCiY4KAAAgM0s7x+vt54eXqw0WMDfr7eqMNCiIxQExToT0R4GLExUUrpU7g6lMSEOBLi4lGHhhHoH0BQQCD+vn64u21QWsimpaQSEhRMgJ8/Eepw/Hx8sbJcquxpobdQF5uV1nht9MR6xUrmzJqNrc0qYqI0nZ/c3TZgvWIl5kvMWLLYFGNDIxYbm2BmugSjRYbKwmtDg0Us0jfAQE8ffV099HR10F24AAN9XXQXLmDB/NnMnzeLBfNn/2oWC+dNZbWFPsazxrNk7rdY601i0aT3mPfFKxh89W+Mxo7C4PNhmHw5AstvX8Vm6mhsZ36IzfT3sfr+HcwmvonZlLex0fkcB8MJ2BpMwFp3AvYG37N+8Sy8zeeywWAyPouns9FwKt5LZrPOeA5rFuuw1sqcRQvn8+933uaFf/+HfkOG0W/wUPoOGkyf5wbRp/8L9B/4Ev36v0CfvgN5ps9zPNPnOZ7u+xy9+gygR+9+dH26t5JEaGcaGpctNXZnEqHpztSPDk89x6NPDaB9jz50fqoPTzzZi8e7PsHwIS8wa9JXuNtZ4GFrTNhaCxI8lhPtbPxrEmFEgrMh/o5GrF82F1vDidgaTsTFYiYbbRbiYb0AV6vZuK+cj/vKuay1nI61/jjM53yK5bzPsTP5FtdlU3Exn4SLxUQcTL/DdcVsPO31sV0yhWVGk/FYY86Xn33AhG80C+nff/cdej7Vg+++1XS/+vD99xgy+CXef+9dAPT19ejWrSsjR45g7969JMTHM3ToEIYOHUJFRQUAeXl5DB06lMGDBwOwceNGnn/heV4Y9AJxcXHU1u5i0IvP8/gTnVmwYD4A773/Lv369WHixO8AmDp1CkN/nckAGDv2S955502MjBbQpUsnLC0tAM0mhx06Psrw4YMwMp6Dsclcvvvuc6ysDHF3X8Py5Uvw8/WkekslsTFRXL1SBw313Lp5nbM//8jFC+e4dvUydZcu8svF81yu+4VrVy9zue4Xfv7pDCeOH2X3nhri4qOIjQknKz2BiFAfQnzX47vBDkujWTjZGGFrMR9L/Sk4Wumw3Gga5roTWWkygyU6E3GzMyfSz5X4MC/slxmRoPbG2WYJwZ4u2Fsa/aXEoemXJom4ebOeW/W/JRK3bsOtBvj5PJw+C7FJJaRmbyckMh8L643sO3IFv5BM0nNreOXNsRw+cZXw2FxKt+znBhCVkId3YAI+gSkkpZSTklbJrQa4fgsuXf115UsD1NWhmYG4Dlev3Ob2rzFoY5Mk4gGwqaiC2l0HuVx3iwB/NcZGZujrGaOna4TTGlfNjq4ubjjYO7Pe1QN/v2ACg8KIiU4gKjKOsNAo1tivJcg/jLSUTPx8AvHz8SctJZ3kxCQK8vJJT0tBHRaEl+cGgvy8SYyL1CzOjYskJiKM0JAA/Hy98fDwwM7eCZMlS9EztMBw8TLefH8MT/cfQr+BI1GpHuObCbPx9Y9izZqNBAZG4ei8HhMzSwwWmTBvvg66egYstVqOs7MzcXFxFBcXU1tby9HDR9hTu5eKsi1sKiwhP6uAzJQMUpITiYoMIz4uhs3FRWzbuoUtVRXUbN/B0cNHqNm+Q7MDc3IaMVGxxEZr9nWIi9EkSyHBEYRHxBIRHkuYOhof3yBsVjlguXQlDo5rmT1HhxEj/0PvPs/xxpvvMv6bScybr8caJ1fiYpOIjYnCZ+MGAn29iAwLJicjnc2FBSTFxSpPeeOjo0hLSiQtKZGYiHAiw0KJDlcTHByKh3cIKx3deGnkm3R9si8ffPwVdnZrcXRYS3BgGCnxyaQkJJKenERibAzhIYHExoSTkhxHZEQocXExpKSkkJiYiK+vL6tWrcLc3Bwry6WssrbB1mYV/r5+JMTEEhMRSWSYmtTEJEoKiqgqKyc4MIj8fM2NU0REBPHx8WzcuBFnJ0fSUpOVOuystGQ2F+ZRWVpMRkoioQE+BPt5aWYzoqNISYgnKS6WpLhY8rOzKMjJJj46ivzsLHZt38b+3bVKJ6XyzZrWsLmZGWyrqmRH9RaOHNivrInQ3mTW7tiudHraVlVJQU42xQX5yqxCbmYGvp4biYkIV2ZCtJvV7avdpRzz2KGDSptY7SZ22sRCu1h8W1U5NVurlJKjvbt2cHj/Hn44dpgfjh3m3I+nOHvmBw7urWV3zTZlhkK7QPrQvt0cObCXA3t2UbO1iuqKUmXzOu26iz07tyvv31dbw95dO5okEQf272b/vtpf10fUsGvnDqoqy6msKCM7Mwtfbx9ysrLJz80jJSmZ0s0lqMOj8Q8IwsDAkAkTJmJiYkpERBR5Ofn4emvWJaSlpJIQE0tirCbZSoyNITIslEBfHyLDQomPjlJ2HM9KS6WytIRD+/Zy+sRxzpw8wdGDB5QWutu3VFFSVEhRXi5ZaalEhIaw3sUZF0cHfDZ6oA4OIjE2hoyUZCUpqSorVfb+0K6B0f4baFvbbqkqoyA/m83FBZw4fpiLF85x5PBBtm3dQkZ6Kvm5eVRXbWH3rlqqKraQlpJOXk4+WyqrlERi86ZiykvLqKqopKyklIK8fCLU4WwqLGJLZRXhYWrCwzSzp8mJSSQlJBIaEkRKcjylJUVs21pJRflmMtJTCQkOxMNd03kpNDgEJ8c1WJiZo7dQn2VLlxMeFoG7mwfr17ni4uTMGgfHJhu3LVlsiomRMVaWS7G1WYXzGifcXNf/uhg+jOjIKKIjNR2XQkOCCAr0J8DfFx9vT6VsMTJCrbR2jYmOJD4uhsAAP7w8PTRljaHBTZKIkKBgAv0D8NjgzlpnTQmktpxSHRpGYnwC0ZFRrF/niqW5BUaLDLEwM8fMdAkuTs6sX+eKocEiFsybj53tavx8fFm/zlVJGBYbm6Cvq4exoRFmpkvQW6jbJIFonETo6y1ET1eHRQaahEJnwZxGCcRs5s2dwfw5U1m6eCFG8ydjNHsCS+ZNwGTa5+h89TrzP3+ZRV+NwuybV7GY8CrLJr6B9ZR3sJ35IatnfozNjI9ZNu09zCe/hY3OZ6wxnoCD4URWLZyAvd4k3Exn42c1H1+zmQQvnYOv2Ux8LefjungeDot1cLBYzILZMxjx+msMHPUK/YcOp9/gofR7cQh9B75I3wGD6Pfci/QfMIi+/Z7n2b4DebbvQJ7pN5Cn+z5Hj9796PZMH2XjOO1eEPcqW2o8G9G4tKlzj750fHIAjz05gMe696HTk73p1KMnHbp0ZkD/3oz5dDQbHFew3nYxAU6WxLhZEem8mEiHRcSuWUSk7UL8HY1wX7kAO+Pvsdb/Fmfz6Xiv1sPDegH2Jt/jbD4V95VzcVs+G1uj8Sxd8Bkr9cfiZP4965dPw9lsIvYm41hlOA4Xq2l42OlgZz6VZUaTcFq5kLffeJlxX38JgL7eQno+2Z2nenTj+4nf8dq/X2HwS4NYs2YNAI936czQIYN5fuBArKysqKurY8iQIQwfNoyKigpOnDhBXV0dCxYsYPjw4QB4e3szaNALDBr0AnV1dXh6buTZZ5/m+ef70aFDe06cOMGaNY4MGNCPyZO/B2DO3DkMHz6Mt956E4CPPvqQd0a/zULdBfTu/Sy7d9fi4GBPXV0d06ZP5YknOjP+208xXjwfUzM9rFeZo6s3h1GvDCMk2J+M9FTi42I4cvggZ3/+kaNHDrGzZjunfjjB+fNnObB/L7trd3LyxDEu1/3ClcuXOHf2J06fOsmp08fZvmMLVZUl1GwrZ3v1ZsqKM4kN98F+hTGWhnOwMJyJhf5U1tkYMfOb99GfOobli6aweP4ElhnNZP/WQqo3p+HmaEmY3zoCNjpiv2Ixproz/2YCoblRb2ioV/529ep1pcTpRr1m3cSNXxdjX7yq6QC1ZecJqnYc49CJOq43QEJaMdfrYfuuIxw+/rOme9I1yMwtY8v2g9RdgfoGuHhJc7yrNxq4dkujofF6jQZtDJpZiOvKFEXjxdO/fkkS8X/HeqUDbuu98fIM5PPPxjF+3PeYmy1j+bJVrHXZgJ6uIevWbsBt/UZcXd3w9w/E19cfP78AYmLiiFBH4+PlT1RErGbDtLAI4mMTKMjLJzM9g/S0FGKiI/H18cLD3ZXQkCAy0pPJy0onPSWeIH8v3Nc74+7qQkhwIPHxicTGJaGOTCAsMomQ8CR0ja145bUPafVQF4YMe5N5C0z59tuZzJplwCefj+OTz79iiZkVHht98PTyw22DB25ubqjVocTGRlNaupmD+w+wb89etlVvp6JsCyWFpeRm5JCTnUlaaiKFBXns27ubI4cPsmvnDnbuqOHIocNsqayipHgz2Zk5JMYnERkeRXBgCD5e/ni4e2Nn74y9gwurbB1ZZeuItY09BosWM3PWfBboGODnH8ICHQNGvvwqT3R9iiefepb3P/iUJWZWuK5zx8lxDetdnYkMC9U8OQwLJT4uRpl90N5cZ6WlkpuZQXJ8HHFRkUSpw/DzC8DLP5QVDuvp/+JIOnd9hheHjMJA34SNG3wozC8iOy2LjJRUMlKSyUhJJDMtkbzsNHJz0klPS0StDiUsLIzQ0FD8/f1Zu3YtK1asYMWy5divtlP2FYiJiCQ+OoakuHhSE5PITk0nJyMTPx9f4uLiSExMJC5OU9qUkZFBUmI8SYnxpKdpWm5mpCSSk5FKQU4mSXHRhAb4EBrgQ3Z6GmlJib/Gl0xKQjxZaankZKQrCVRlaYlyU//DsaPs2r6N9OQkIsNCCfDxJkodRlnxJmXvhgN7drOvdhc1W6upKNnMtqpKyoo3kZmaQlFertJtqTA3h/zsLEqKCikr3tRkY7tD+/Yqi7WPHjyg7B/ReH3GiSOHOXn0kDIDoV0ore2qdPLoIX44dpijB/cpSUTN1iqqyjYrswv7d+9ka2WZ0hp2a2UZ26rKlZa6W8pL2FpZpiQR2lIobRKxb6+2zevdScTOmu1UVZZTVJhPVkYmcTGxlBRvprpqC0UFhVRXbWFHzS521u4iKSmFtWtdsbS0wtp6lXJTGRURSenmEhJjNZ3DstPTyMlIJyUhntjICCWJSIqLJSEmmpSEeApzc5RF8SeOHFYSryMH9lOztZryzcXkZmYQHa7Gc4Mbrs5O+HpuJC4qUvn3z8/OIjs9jaqyUqVcTVtmpt15vHESUVVZSkF+NlWVpVw4f5abN65x8sQxUpKSNTs7JyVTUVZJQV7hr40RvEiMT6Iwv4CS4s2Ul5YpKsrK2bypmPzcPDLTM6iu2qLMRBQVFFKYX0B6ahpBgf6ow4LIzkpjS1UZlRUlZGWmEq4OxsfbEw93N2UjNvMlZr+WIq3GxWmtpvOao2aPCm33Je1mciuXr1AWUK91dsF17To2rHfD29OLsJBQEuMTlI3hEhPiiI2J+nVGVZNQBAb4ERIcSFRkuDL2+nh7EhYaTLg6lIjwMMLVofj7+Siby0VFRJKcmERifAIhQcF4bHBXWs8GBwaRnppGfGwc4WFqItTh+Hr7YGuziqUWlsyZNRujRYasX+eK69p1rLK2wX61HW6u67FZaY3O/AUsXKCDiZExOvMXoK+rx5LFpujr6imzEY2TCAM9fQz0dTHQ12WRgSahWKgzF50Fc5RkYt7cGcyZM4WF82egt2AqBvMms2ThFKx0J2H4/YfM+mQY8z4ZzJJfkwir715n+eR3sJ3xEQ7zPsduzuesmPEBxt/+hxVzPsLJaAKORpOw1f0WB/3vWW86A9+l8wiwnIPaWofApXPxW7oA1yXzsTfVYdUSA6ZPnsjgV0bx3MujGDBsBP2HDGuSRPQdMKhJEvFMn+d4pt9AevUZQPdn+9L16d537UbdOJHQzkrca2bi8e696dyjL+279qFDj/506NGXzk/14fGez9ClW3f69evDu2//B1/3NbjZmbNxtSlBjmao15gSu3YJcU7GhCyfR+g6MwKdTJTZiDVLpuJlq4uH9QJWG01ktdEEXK1msn65Zk8IK53PsTUaj4vlFNZZTWG14dcsm/cxS+d9jOOSibhZz8XeYgorTCaxeuksPnnv3zzdqzuGi/Spq6vj+LFjuK5z4fX/vMLw4UMZOmQwPj7elJaW0LdPb+xsbRj75Rjmz5sHwJDBgxk6dCjl5eVUVFTg4+PDiRMnlCTCx8eHwYNfYuiwoQBMmTKZbt2e4PMxH9Kn77NUVJTj7e1F//79mDJlMgDR0dGsW7eO48ePEx8fz0svvYi+vh4ffPg+H374IQAffvgB0dHRhIerefzxzugsnIm943KmTBvPQt3ZmJkbEhMbzs8/neLM6R849cMJfvrxNL9cPM+PZ05x7Ohhrl6p48KF85w4cYzt26o5cfwo165e5sb1q1yu+4XLdb9w5seTnL/wE2d/PsXpU8f44fgBtldvJiLUCwebJVgt1sHOyhBr0/msWW6AyezxmMwej5X+9yyZ/w3ezkupKU2nKDOC9LgA0uID8HJdxWK9max3XP7nc4Y7vm40riVqdJN+q15T4nT5Wr2ykd0t4FydJpG4AVy6/tuswsXLcOPX9quXrt3iys1fP3Mbzl+s5/pNTQJx6Ur9b4u6gevXfls0feHCL9TXa7MDbTzaM0sS0WzGj5/KRx99xTfjpvL5Z+MwN1uB7SonllquxNlpPcZGS/D09Mbb0wcnxzWEBAUTHRmlaS/o64evt6auNyEukaSEZDLTs5osUoyKiCQhLp64uDhCQoLw9/cnNDT415KIUCLVAQT6eeDv44E6LIjo6GjC1FH4Bqjx9g/Hyy+CVfZuvDn6Czp0eYbWbbvQrn0P2j/Sg8cee5LHOvakY5eefPrpeKytHQkKVhMVHUtgYCAhIUEkJyeyuaSQ6i2VbN5UTGF+AeWlFVSVVlJStIm01GRyczQlTIcO7ufokUPs2b2Lmu07qN25i8ryCirLKygrKSc7Mwd1aDjOa1wwM7VEZ4E+evrGmCxZxiJjC2bP02fK9Hl8O3E6kyfPRk9vMcuWr2K9myeu6zfy3cSpPPnUs3Tr3ovR737E1GmzsLGxwd3dTbPJU4Sm1WJRURGbigoo2byJ9LQUEuJjSU5KICM9VekFHx0VgZ9fAH7BESy3d6VXvxfp3PUZnnq6P5O/n0FqUiZFuYVUbi6nIEvTQrY4P4eq8mKKC3PIzk4mPy+TjIw0oqMjCQsLQa0OJSgoCA8PD9zdNuDr7YO/rx/hYWrSk1PYlF9Acf4mctKzSY1PJjEmgUD/AGxsbPD29iYvL4+UlBSioqJIiI8lKjKcwoI8KspLqSwtprggl9zMNKLDQwn28yIyNJCkuFhCAjRlbVlpqUpSkZ6cpMy8FOXlKjelJ48e4eDePeRlZRLs74eLowOeG9zISElWFlHXbK2muqKczYUFlBQVsrmwQLnxzU5Po7ggn8LcHKWEqbggn/zsLEo3FbGvdpeSjGjXRGgTk0P79io7WZ89c5rjhw9xcG8tWyvLlIXU2l2nTx49xE+nTnDs0H721dYo39tSXqKsmdhRXUn55iKKC3LZlJ9DZWkx+2prOHpwnzIjcWcJk7Yr06F9u5WF1Qf213LwwB6lnKlxErFj+1ZNq928fArzC9i6pZrjR4+xb89eDh88xNnz56jetoXE5CQys7OIjo7Gzs4OFydnggICyc/OYdf2HSTHxhPqH0hOWgaF2blkJKUQo44gNFCzYDcmOpLoqAjiYqPJzEhjc3ERVZUKiq4+AAAafUlEQVTlHDywT7F9WzW5OVnKZmcx0ZFK6U1SYjwF+bnk5mRRkJ9LZUUZ1VsqObB/L0ePHOL4sSMcPqTpFLZ/3x7N/0d3bFP+W1FeSkF+LuVlJZw5dZqL5y+wf+8+/Hz8WePgRGx0HHk5hfj7BmFpvgwLMyt8vHyJDI8gLSWVooJCpcQpLydXaetaVFBIeWkZmekZ+Hr7kJudQ3ZmFtGRUXhudCc6Sk1uTjqlJYVkpCcRFOiLh7srPt4eBAdpSofs7WxZZmXJelfNGgJvTy98vLyV8qXFxiYY6OljvsQMm5XWONjZs36dK/6+fgT4+RPg54+/rx/BgUFKtyRl4Xd6qrIrdXxcDJERagID/PDz9cbfzwfPje6strXBxnoFzk6OeG50J1wdqowhqckpyh4YaSmpJCcmERYSitdGTzw2uKO3UBfnNU54e3rhaO+gtAf22uiJg529MpOw2NiEFcuWa3bRjorGY4M7CxfoYGluwcIFOizSN8DCzBxjQyMW6RtgarIYEyPjJkmEkkDo6bPIQA/DRfoYLtIkFHq689FdOA/dhfPQWTCH+fNmMmf2NGbNnsr8BTPQXTAdE90ZLDOcgensscwf+x9mfzIEnc+GsmjMCIzHvozpuH9jNfFtVs38BOtpn2A+8R30vxyB1fR3cVz0DU5G32NvMBFHg8m4Lp6Op9ks3I0mE2A5C+8lM/CymMtas/k4WuixytKIyVMm8OLLIxk46hWeHzmKAUOH0+/FIfR7/iX6PffrbESjcqanew+gV58B9Ozdn65P9+bxns8oJUp3lio93r230pmpcXcmrS7dnqVT9z480uVpOvUYQMfufen0ZG+e6KkpaXqm97O8PHIIq1YswX6FMd6OlqhdV6B2NifKxZxYZzPUNnp4Oxjg7WDAuuVzWLnoW2yMvsN1xVw22MxjjcVUVi4aj4PZZNZYTGbloq9ZuvALrA3HYW82gTVm32G76CvMZryL6Yx3sVk0ltWLJ7Bs0ThMF36Bsc4XDB/cn6d6PE7vZ56iz7NPMW3KJDZv3qQpO3p+AMOHD8PH25sTJ04wbOhQNqxfx+uvvcr8+ZpSpMGDBzNo0CDKysqoqKhg6NCh7NmzB19fXwB8fX0ZPGQwgwe/BICpqSl9+/bBxNSA4cOHUVFRzoYNbjzzTC+lnCkqKgpnZ2dqa2vZvXs3Q4YM4YMPPuCll15izRpHTpw4wdy5c/D03EhdXR1dunRi1CvDmTb9O74Y8yGLTRcRExvOzVtXqL91TVlIfeumdnOz21y7epn6Wze5XX+LCxfOcfLEMX65eJ5bN68rJU7Xrl7m7Lkz1F25yOkzx9m9Zwfbt1WSlZ6As8MKjBbOYKnJAjY4LsPOUg9TnUk4mC/AcMZXWOp8x5qlC/Bdu5SS7Ej27cjHxdYEdcBa/NztCfZdx+oVJnhvsMfWygj7ZUZE+LoQ6evEatO5LNObgp+jOf4OprgtW8iKBRPwtTPBbNYYVuh/h9H0T7Fe9B3LdMezVOdrFnz3FhYLviRonSm2i7/HcMZHrLGahe96c7zXW2K3dC7OKxdiZzoTz9VG2BtPx0Z3Em7m83ExmYWHhS5qJyti3VYR4rQU/1WL8VttirPFQhzM5mO/eC4OpnNYazEPj5X6+NsbE+JsSqKfLUmBjoS7r8TBYg62ZnOwW6qD5aLp7Nu9g+qKAsZ99hZDBj5Nckwoly/8DPU3OHf2J83aiYsXuHHlEof37WZzQRZF2Ymo/d0kiRBCCCGEEEL8ac0egBBCCCGEEKJlafYAhBBCCCGEEC1LswcghBBCCCGEaFmaPQAhhBBCCCFEy9LsAQghhBBCCCFalmYPQAghhBBCCNGyNHsAQgghhBBCiJal2QMQQgghhBBCtCzNHoAQQgghhBCiZWn2AIQQQgghhBAtS7MHIIQQQgghhGhZmj0AIYQQQgghRMvS7AEIIYQQQgghWpZmD0AIIYQQQgjRsjR7AEIIIYQQQoiWpdkDEEIIIYQQQrQszR6AEEIIIYQQomVp9gD+Ua0egBiEEEIIIYT4H9fsAQghhBBCCCFalmYP4C5tWrdCpVKh80Fftq37gKpV77B19eg/bIf9u+x0fJedDkIIIf40+/eocXkHi1HDyes7i6IXZlL4vBBCiL8i//kZ5AycTu4flPXcVCoGzWVG1xGa++JWrZv93rzFJBFt22iSCIeJL0LmRIj6GmLH/TkxQggh/pLo8ZA0Fs/33uL8oKVcetmCX0ZY8MsISyGEEH/BpT/h/HBzGLUKq6fe1twXSxLx55MI629e4HbCN9wIHsPt0C//uDAhhBB/SeiX3A4ZS33U57i+8zonnjfl9PDFnBomhBDi/8LxocZcHWnFkiffkCTiryYRNt+8AEnfcivkS1CPFUII8X8h7CsaYr7A7Z03+OGFJfw4wpQzw4QQQvxfODnUhBsjl2H25JuSREgSIYQQLYgkEUII0WwkiZAkQgghWiZJIoQQotlIEiFJhBBCtEySRAghRLORJEKSCCGEaJkkiRBCiGYjSYQkEUII0TJJEiGEEM1GkghJIoQQomWSJEIIIZqNJBGSRAghRMskSYQQQjQbSSL+gSRCNpsTQoj/Y7LZnBBCNCvZbO4fSCIcJr4ImRMh6muIHffnxAghhPhLosdD0lg833uL84OWcullC34ZYcEvIyyFEEL8BZf+hPPDzWHUKqyeeluSiD+rTWtNEqHzQV+2rfuAqlXvsHX16D9sh/277HR8l50OQggh/jT796hxeQeLUcPJ6zuLohdmUvi8EEKIvyL/+RnkDJxO7h+U9dxUKgbNZUbXEZr7YkkihBBCCCGEEP8jmj2Af1SrByAGIYQQQggh/sc1ewBCCCGEEEKIlqXZAxBCCCGE+F2tWrWiVatWtG7dmtatWyt/b+64hPj/sWYPQIgHTuML1b20adOGNm3a0LZtW9q2bUvr1g/soichhGixWrVq9V/HWO143Nyx/h2Nry/NHYsQf0KzByDE/wRt4tHccdwrrjZt2jyQsQkhxP3cOWY99NBDdOvWjT59+vD000/z+OOP/+77hRD/zzV7AEI8MLRPs3R1dcnKyiI9PZ3c3Fzy8vLIy8sjNzeX3NxcMjIyiImJwdXVlblz5zJ06FDlGHIhE0KIv0c7jnbu3Bk9PT3S09M5c+YMjb9u3LhBbW0tPj4+vPvuu80e81+hLcdas2YNWVlZuLu7N3tMQvwJzR6AEA+Mtm3bolKp8PPzu+tidePGDW7evMmNGze4detWk9dv3bpFXl4eb76p2aL+/3UioZ31+L2aYG1CNHXqVNLS0ggPD6dTp07K55v7dy2EEPeiHT/ffvttDh8+rIyzW7ZsISgoCA8PD7y9vSkoKODmzZvK6z4+Pjz00EPK2PjfzqMdP+/33sav/9kx849+VvuzVlRUALBnz56//fv7O3EL8Sc1ewBCPDC0SYSbmxv19fXU19fz9ddf06FDB7p06ULHjh3p2LEjXbp0oW/fvnz22WcEBARw+/ZtABoaGpg5cyYqVdNE4o+WFP3e+1q3bq3Ed7/XGl8w/vWvf9GmTRtcXFwAuHz5Mt27d/+fqB8WQvxv0iYA/fv35+LFiwCUlZU1me1trHfv3qjVauXBzurVq1GpVE3GOO06Nu3Dl3uNo9rXtX++1xj538bwe43DWvdb26H9e25uLvX19VRUVNzz2Nprw+/FcL/X/si6EiH+omYPQIgHhvbi4u7urjzd+uCDD/7r58aMGcOlS5e4ceMGDQ0NjBo16h9dI3HncTp16kT37t3p1q0bDz/8cJPX7ryALV26lPr6eo4ePSrJgxDigaYdg83NzQG4efMmo0aNQqVS8fDDDyvNLNq2bdtkPKupqQHg9u3b9OjRA5Xqv8+4tmvXjvbt2zd5351jZPv27enQoUOTMfhe4/qdn3vsscfo1q0b3bp147HHHrvve7XHKigoUGZb/tux7/zenT9nu3bt6Nq1K926daNDhw5NXpNEQvzDmj0AIR4Y90oiPv30U+VJTuMpYu3TrX/961+oVCoMDQ2VzyQmJqJSaRYCqlQqDAwMyMrKIiEhgSeeeAKVSnXPC9fChQvJyspCrVbTvn17VKrfBv0XX3wRFxcXamtruXr1qnKun3/+mczMTHR0dHjkkUeUY3p5eVFeXs7BgwdpaGjg7NmzlJWVUVZWxtq1a5scWwghHgTaMdjJyYn6+npu376Njo5Ok/don/i3bduWhx9+mFatWjFp0iT8/f3x9fXl2WefVcbpJ554gsTERLKysnj99dfp06cPvr6+HDhwgLq6On766Se2bdvG2rVr6d69OyqVitGjRxMREcGRI0eoq6vjl19+YefOnfj5+SkzIo3Hb+04OnDgQGxtbamqqqKurk4Zoy9fvkx1dTV2dnYMGDCgyWfuTCKqq6uV42qvOyqVih49euDl5cWmTZtIT0/njTfeQKVqmkxMnjyZ1NRUzp49q5z76tWrVFdXY2NjQ9++fZucU4h/QLMHIMQD415JxCeffIJKde+nQSrVb+sTOnTowOnTp2loaODHH3+kR48eyoUmMDAQgLq6Orp166Z87s7zent7K4mB9glSq1at+Oijj7h8+TIAJ0+eJDg4GAcHB1xcXMjNzVViLSkpUTqWeHl5UVpayqFDh5QkorS0VJIIIcQDSzvOfvPNN8p6s6tXr+Ll5cXrr79Ou3bt/tBxtGPb008/rYyPWVlZ1NXVce7cOdLS0ggLCyM/P195fevWrWzcuBGA8+fPk5qaSlhYGJmZmcqDmytXrvDGG280aQOuUqmYNWsWly5dAuD69etkZWXh7e2Nt7c3GRkZXLt2DYCLFy82KXm9XxLReGz+4osvOHr0KABHjhzho48+UsqbWrVqRadOnUhLS1N+jsrKSvz9/fHw8CApKYkLFy4AcOHCBb777ru7ji/E39DsAQjxwLjfTIRKdf8kQqVqWtcKmoXYr7zyivK6h4cH9fX17N+//54zEdrzurq6Ul9fz4EDB5pMQ2dnZwNQVVV1z3re0aNHKwsMnZycmry2YsUK5eJzZ+mTEEI8aLTrIlatWsX169dp/HXw4EGSkpJYvnw548ePZ9iwYU3KhbQ31trxtWfPnly+fFkZH62tre8aB2fPns3169epr68HYOPGjXTs2LHJe0aPHs358+cBUKvVqFQqZRb6s88+U+KLj4/n2Wefvetn6tWrFwkJCcr7xo4di0r122y1NonYunWrcq1p164d69atUz6zdu1aJYlqXC4bHR0NwJkzZ5TrVWPdunUjKioK0JSHjRw5Uvk9N/e/tWjxmj0AIR4YfzWJ0F64tBeJmzdv8uqrryqve3l5AbB//35lpuBeSYSbm5tyw9/4IlZYWEhDQwPbtm2jX79+94zh7bffZuzYscp5H374YVq3bo29vT0Ahw8fplu3bkoZVnP/roUQ4n604+MLL7yAubk56enp/PDDD9zr6/Dhw8THxzN16tS7yoS0SQRARkaGcvw2bdoonZzat2/PyZMnuXXrFtXV1cq571x7sXXrVhoaGsjJyVHO0aZNGyoqKmhoaGDXrl1KgtJ47YZ2fG/fvj179+4FoLy8vMlMhHZGZNu2bahUKkaMGEFlZSUAtbW1StKhjV0b01tvvQVAfX0933zzze/+TrWdroKCgpTjNPe/s2jxmj0AIR4Yf3cmIicnB9DUoQ4bNkx53dPTE4C9e/fSuXNnVKp7JxHr168H4NixY01mIqZPn67Ec/XqVUpKSvDy8kJfX58PPvhAqXW918+yevVqQFMGda9ZECGEeBDd+aS8c+fOjBw5ku+//561a9eSl5fHL7/80iShyM7ObrIQumfPnkqZkZ2dHa1bt1ae/mvHwUcffZRDhw4BEBYWhkqlajLjq53ZKC4uBqC4uFh5bcCAAUoMLi4uqFS/zS40pv2ek5MTDQ0NXLp0iYEDByqva5OILVu2oKurq8yc3Lx5E3Nzc1QqlbL+o3F8tra2NDQ0cO3aNUxMTJg+fTrTpk1jypQpTJkyhcmTJzNlyhQmTZpEbW0tt2/fZseOHcr1TK4F4m9q9gCEeGD8nTUR//rXv9i7dy8NDQ2cPHmSLl26KAP0hg0bADh69ChdunRRPnfnebVJxPHjx5UkQnve9957j4CAAPbs2XPXkzjtE7SlS5fy6KOP0qpVK+WiZWtrC8APP/wgSYQQ4oGnHZ+0df/aGYN7vbd3794YGhpy6tQp5Wbezs5Oeb1Xr153fV873mrP0759e44fP64kEdrz3hnPpk2blCRC+70RI0Zw5coVAAwMDJoshm5M25hj0aJFAFy7dq1JyWthYSGgKYUFuHTpEunp6cr3Pv74Y1Sq364Hd85ea9dc/JGv06dPK0045Fog/qZmD0CIB8bvzUTceWHQJg/a6etx48Ypvcrj4uJQqX6rmdXWtR4/fvy+5UytWrVSFmCfPHnyrraAWg899BD9+vXj008/xdTUlNDQUPbv36/EGx4e3uRpm42NDQCnTp2ia9eud51bCCEeBNpEYfDgwdTW1rJnzx6MjIxQqTTjnvbmXlsi1Hgce/fdd5W9fUpKSpTv9+rVS9lvwt7eHpXq7iTikUce4dixYwCEhoaiUt27Dat2tqC4uFj53pAhQ5RF1ytXrmzyAKcxbfzaNWpXrlxhyJAhyuvaNRENDQ0UFxcrr+Xl5QHw448/KqWsjfe62LBhAw0NDVy+fJnPP/+cESNGMGLECIYPH678ecSIEYwcOZL+/fvTt29f+vfvL6VM4p/S7AEI8cBoPDA3TiLubPF65+cGDRrEiRMnuHHjBrdv32bEiBG0atVKSSJcXV25ffs2Z86coXv37rRt25aHHnpI+a/2mNpdS0+dOqWsiejXrx8rVqxo0qLvTo888gjBwcHcvHmT48ePK60KVSoVy5cvBzQdn7Tnvt+mdUII0Vy04+Djjz+urGPYvn27clN+5zoDbYtXlUpF3759uXbtGrdv3yY2NlY5Zq9evZQF0dqN6O5MItq1a6eUM/n6+qJS/X4S0ThJefTRRzl48CC3b9+moKBAOe5DDz2krF1oPJNSXFzM7du32bNnD+3atVNi0CYLBw8eVOJr3bo13bt3Vzozbd26lfbt2zd5SDRz5kxAU/aknTW/n6lTp2JsbMyXX37Z5OcS4m9o9gCEeGA0niJuaGigoaGB999//57vbdeuHQMHDmTx4sX8+OOPStIxd+5cVKqmT4u0swG3bt1i3Lhx9zye9ma/oaGB06dPK0nEwIEDlWP7+/vfN3YfHx8aGhrYv38/jz32mHKBsLa2pr6+np9//vmujiNCCPEg0d68r1y5EtAsGI6IiKBXr173/Uzfvn3JyspS1hFMmDBBea1Xr16cO3eOhoYGbG1tUanuTiIefvhhDhw4QENDA4GBgU3iUKl+u9nOy8ujoaGBsrKyJu8xNjZWxndLS8v7xmllZaV0gFqyZAkq1W9rJXJzc2loaGD79u3KObVxvvbaa0q5UkREhPIztG7dms6dOysLpvfv38+gQYPuee45c+Yo15GFCxc2+T0I8Tc0ewBCPDDuVc508OBBqqur2bp1K9u2baO6upodO3Zw+vRpGn/t3LmTMWPGoFL9dnHRXnxGjhyptCo8d+4cTk5OTJ48mcmTJ7Ny5Up27twJwO7du5VZg8YLq7UdlgByc3PR19fns88+49NPP2XevHlKC1gAExMTVCqV8oTOyspKuRjHxsZibW3N9OnTUamkrEkI8WDRlom2bdtWKe8Ezb4NERERmJiYMG3aNGbOnMnSpUuJi4tTZi0aGhpYuXIlKtVvY3DPnj2Vjd9+r5xJuyYiKiqqyedVqt/G8ZKSEgB27NihvNamTRtat25NQECAEmtpaSkmJiZ8+eWXjBkzBkNDQ2VRNmhKprRJwJ37ROzZs6fJDIE21nnz5imft7a2RqX6LQF5/fXXOXfuHKDZh8LDw4Np06YxduxY5s2bR1xcnPLZDRs2NPmZhPibmj0AIR4Y2gHb0dGR8+fP89NPP3H16lVu3LjB9evXuX79OteuXePSpUucOnWKyspKfH19GT9+vNK/+85aU+1g/eabb5Kbm6tc8O5MQD755BN0dXU5f/48u3btUtZEaD+vq6tLTU3NXZ9tfOHSPoHTXpxatWpFnz59KC4ubrLwLi0trcmxhRDiQdH44cbXX39Nenr6XV2YGn/9+OOPqNVq3nzzTVSqppu4Pfnkkxw9epTz589jZWWFSnXvhdU1NTWcP3/+nmsitO/LzMzk/PnzTcqZGpe4TpkyhYKCAhoaGu4ZZ1FRUZMHOI0/m5SUpBy78cLyxvFu2LCBs2fPcuHCBWWhtTaReO655wgODlaSiTu/ysvL7zp3c/87i/8JzR6AEA+c9u3b06VLF7p06UKnTp2a6NixIx07dlTWOzT2ex2ctH/u3bs3r732Gh9//DFvv/02vXv3vuu8nTp1avIZ7Z/btGnDoEGD+Oijj/j6668ZO3bsXce438Whd+/evPjiiwwYMEBpMyuEEA+qxg85evbsyWuvvca4ceOYPn06U6ZMYcyYMYwcOVLpeHfnZ7R/79y5M126dFE6Et2pVatWynvu19BCpVLRsWNHZXy+1zG0f37mmWd45513+Oqrr/jqq68YPXp0kw3o7jVGa499v5JT7We01yVtp707f+auXbvy6quv8vXXXzNhwgTef//9JnsLSfIg/mHNHoAQLZZ2wbV2s7nfe692ZuB+r/+3bhl/pJvGvd4jFw0hREulLRf6I+9r7o5D/+06cGfr2H/SH9lEtLl/P+J/UrMHIMQDp/FU8+/5K8fWDvZajS+Q/+3Y2nphbZvDex3j987buMypuX/HQgjxRzUe9xrvJP1HHuD8kTH7n3rPvWL9I2P0Hz32H7lG/NlzC/E3NHsAQgghhBBCiJal2QMQQgghhBBCtCzNHoAQQgghhBCiZWn2AIQQQgghhBAtS7MHIIQQQgghhGhZmj0AIYQQQgghRMvS7AEIIYQQQgghWpZmD0AIIYQQQgjRsjR7AEIIIYQQQoiWpdkDEEIIIYQQQrQszR6AEEIIIYQQogX5/wDA5zE6vgTR4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1" name="AutoShape 7" descr="data:image/png;base64,iVBORw0KGgoAAAANSUhEUgAAAxEAAALGCAYAAAA6KxxFAAAgAElEQVR4nOyddXRW17boOdoWhxB3d+Lu7u4uX5IvrkSA4BbcQ9FS3NMCpbhLseAEDy6lLT1tzz3c8967v/dHz5cb0gRCe+7hcMfaY/xGRta3955zzbVlzrXmWrtHjx49EAgEAoFAIBAIBIK34J0rIBAIBAKBQCAQCN4v3rkCAoFAIBAIBAKB4P3inSsgEAgEAoFAIBAI3i/euQICgUAgEAgEAoHg/eKdKyAQCAQCgUAgEAjeL965AoJ3SF1dHc3Nzbx8+fKd6/Kv1rGuro6nT5++17Z5n+wtEAgEAoHgfxWvFjQ0NNDZ1nG//6nt5cuXtLa20tjY2KXSTU1NvHjxAoAXL16wcuVKJBJJp3p2R+fuyGxvn+bm5jb5AK2traxcubJNxpvs8+LFC5qbm6mrq3vXjf9KPd61Lv9qHY8ePUpTU9N7bZt/R3s3Nja+cn/u3r27y313797Ny5cvefnyJUePHu10H4lEQlNTEy0tLW8MbHbv3v2Le+3Xym1sbOTp06dt53r69GmXz4junK+uro6Wlpa28zU3N7/zthYIBAKB4Dfwy0KJRNL2smtpaeny4KNHj77Skytz5AEkEskby+vq6n7hrMh6h4E2x7w9TU1Nv3gBNzc3d9vp+TUyZcgclN27d79Sj47Oxutk9ejRg5UrV/Ly5UsAGhoa3vUF8F44yv8TOr548eKVdvxXye1OwPuu+bX1bn/Nt986CySOHj3Ky5cvqaurQyKRtAXXHfd7+vRpp/dXZ8juK9nWmUPfHbkrV67s8jnTMfDszvkkEgkvX75se57W1dXx8uXL146ECQQCgUDwb07XP7Z/6XXG7t27f/Gy7OpF/zblMiers15EmZPQsVwW9HSn0m8rU1ZXeH2QIXN0ulNv2YjPv4MT8T/hKP+769jQ0EBra+s7sY0sEH7XNv2fqHdLS0ubky2RSNoc744jCLL7rb2TL7NLV4H1m3Tq7HnUke7K7eo507Eu3T2fzA7tg1ZZoPK60TCBQCAQCP6N6frHo0eP/uLF156WlpZfpOS8TbDwW8o7ym1sbOy20/O2MmWOwpscFFlg0J1zvum3fyX/Lnr8K3Vsbm5+bUD4PyVX5jj+b7V3Zw5xZ+eSPVvaO9qy+6er++xNOslSqFpaWrpMO+qu3M5GCmXPgfbB59uer70usvP9O3QkCAQCgUDwK+j6x9c5zxKJpNOX39s66J2Vv+7lKntpv3z58heOQnednreVKetF/DWpR69zfKDrkY/OdGifqtE+gOs4Eba9jTrTuX3vsCz46o7tWltbX5EtO6Yr+S9evGiTL5PZvqy97dunpHUnOJXJ6FheV1fXpufLly+7zMfvKrf+dbbpTF5nZa+zVWdbZ3r8Vpu+7np5k45vY+/u3gMdRzRlo3YdOyiga6f6dbLbB2eyravUqO7IlY08ytKUevT4udOko27dPV9Xuv8aewoEAoFA8G/C63fobBi+R4+fX7Kd9eS+7cuyY7lsfkJXDnCPHq86NK2trW89QfltZcp6OH+NgTurd3unuTu94TJHRVZPmcMkC0DaO4uynmBZb2jHIOXp06evzAXo7nyS1tbWNtvIAkjZMe3ly+ojS+l48eLFG3XqLFf85cuXr1xzHXWUSCSvTGhvf6zMeewqBa2xsbHTNL032aazOS7tFyLojq1edy90tMmvtembrpdfo2Nn9u4OskCs433VlQ1eZ5vu2K2xsfGVduuso6G7cmX2lgWjv6XTRPYM6a4+AoFAIBC8B7x+h65GI962t/BN5e23lpaWN054leW0y7a3WenkbWW+6UXf2fa6395WZ5lz+zqdOtOxY5nMqW7vyLSf9P4mm7UP1t7Uc/22OrU/d2eT59sfJ2v7jsGjzHnsKK/jtdpZukt3bdOdOv0aW3X3uutOWXevl+7q2JW9u0Nzc3Onc0+6ssHrbNNdu/Xo8d+BU8e2f1u5zc3NbfOtupuq1Vl5+wBQ9pzpLLgTCAQCgeA94s07yV6i7V9+b5u33J3yXzPZuKGhoa2Xr33qwet4W5my7XWBTfteatkqLV3VW5aqInMg3sY5a2pq6nSlms7kdCzrakSlq7Zpj+zY5ubmTu3QHfnd1UnmvLdPOZJtspWtOtOx48o87beO+3VVvzfV623q9Da26u691N2yN10v3dXxdfZ+E7IVibpbtzfVpbt2kyELDH+t3Obm5rYJ07L79bcEJbJlYOHnTguZfmKpV4FAIBC8p7x5p44TBV/XK/m2zkHH8je9WLtyImQv+V+z4s6bZMqCqDelcnRWx9c5PrLeye7oLFtGUvZ9iY7n7Y7st22b9jQ2Nr7ipHfUubt1/7U6yTZZO3c216E79egqAH5bPV63z6+x1W+5njore9P10l0dX2fvN9HZPAwZna1kJpP7a+ZEdEZnCx10V25ni0q0n0PyW+oh47fMtRIIBAKB4N+A7u0oe4E2NDR0q9f+t5TLZHU156KrlVd+i3P2OpmyvO43pR10dt436dQdnTtbn77jcd2R/bZt0xntP/TX3vHsbt07lskc2c4mpra3d/vjugrqZNvrPhrYfi7Ar7k+36aN38ZWv+V66ljWnevlbXTsbhDdnt27d7+2HTpzoH/r6kwd6exZ1V25r1tNqTNbv009uruPQCAQCAT/5nRvR9lL7+XLl691JrrrjL2pXDa5trNVerrquYfu5Re/rcwePf7bWXjdS7+7Tl9Hm/4zgpPu7NNVbnd3nDN41dHv+K2D7ta9Y1lnE8xlzlr73u+Ox8kmwrdvK1n9nj592qZrXV1dm31lHwLrrH7dtU132+JtbfVbrqd/hY6d2bsrGhsbf/GMkAUrsv9loyPt21imw9uOcnZFU1PTLwKZ7srtbnD7a+ohPjQnEAgEgv8ldH9nmSPR1e+/5YvVHV+47YOW9l+Ilm3tU6pkK8fA63uhf61MGbIUh9bW1l9MwJU5Du2dnPayOp7rbb5aLesp7rhKj0zW3bt3fyGnvc1l9WxfP5lMWSpXR+eoI/Czcy47rv3H2jqrZ2d27qxMljffcVWkzhy1jnaUXY+dyWy/yXRuamrq9AvGb2ObjqvstG8L2T6vs1WPHv/toMqWo33Tdfq2Nn3T9SK7jt+mPTuzd1d6dzU3paPtZSlXEomk7biu2qerZ4iMlpaWV+Z3rFy5sstzdUduZ6mGXa2o1t161NXVtdn+dR/xFAgEAoHgPaH7O3dnQvVv3dqfs70TB7wyUVK2TKdsa+8QdcWvldn+94aGBpqbm1+ZrAo/OxtHjx79RbDT1fbixYu2fPU32b2hoaHNMZPZX1b39itUta9PV3VsPxFdNqm7fe7862zX/hsMnaW+vEl+VzrV1dW90pYdJ/t2dlz7pVU71k/WNh1z8p8+ffraOnbHNu3bQuYodtzndbaS3UfAa/X5LTZ90/UiCxLepj27sndHXje5vbMAv/03Tbqad9HV1tl54Ge7vqkzoTtyGxsbX7nPX3feN51P9ltLS4uYAyEQCASC/y28cwUEAoFAIBAIBALB+8U7V0AgEAgEAoFAIBC8X7xzBQQCgUAgEAgEAsH7xTtXQCAQCAQCgUAgELxfvHMFBAKBQCAQCAQCwfvFO1dAIBAIBAKBQCAQvF+8cwUEAoFAIBAIBALB+8U7V0AgEAgEAoFAIBC8X7xzBQQCgUAgEAgEAsH7xTtXQCAQCAQCgUAgELxfvHMFBAKBQCAQCAQCwfvFO1dAIBAIBAKBQCAQvF+8cwUEAoFAIBAIBALB+8U7V0AgEAgEAoFAIBC8X7xzBQQCgUAgEAgEAsH7xTtXQCAQCAQCgUAgELxfvHMFBAKBQCAQCAQCwfvFO1dAIBAIBAKBQCAQvF+8cwUEAoFAIBAIBALB+8U7V0AgEAgEAoFAIBC8X7xzBf7XsHn7XiSFlfQcoMwAJS0GKOnQZ5AG7n4RjJo4i5HjZ2E02BkdI3vcfaP53QfyfNhXjT5y2vSR0+aPPZUwNHfBLyQJe9dgNPVtGKCozwBFXUwsXQmNSWOQqj69BqrRV16TvvLqyKvpIa+mh+FgW/IKysmU5KOooomCsgajx01h7IRpuHj6ExwRR1nNSEytnfEMiMLZKwR7j0B6y2swUFWPfkraOHuGomVgTe+BGvSR06SPvBYf9FPhz32V6SOvRS95DXoOUv8ZRU36qOjQR0WHXkrafKSgQR8lDfooqNJbXoVeg5RfoX1Zb3kV+iio0ldRjf7KGgxU1UJOTZtB6np80F+RASra9BqkSk85FfooqPP7XgPpq6hBb3k14tJzsXL2IiQ2hcCoRPora9FXUQMVXRNUtE3p8bteKGuZMNjOA3Nbd8Y0zMHU2hULe08U1A3RN7PHOygGSwcv+itq02eQBv0UtFDSNKbvQFU+6qOAkpo+xub2pGTko6Smj5mlEz37KjJISRsFFV0UVHTR1DXDJyAS38Ao9I2tsXJ0xz0wmKHjJlBUVUN8ehZmFraYDrbB1s6ZkNAoklMyqaweRl5BKU7u3hhZ2mBkbYuxjR3OHt40TJrA8UP7uXHlIrdaLnP9ymVOnTxB85mzXLx4mYuXWpjbuBjfoDCs7F0xs3HB1SeErPxyImKTcXTxJC4+mfr6kWzevJkLZ5t59ug+L7//joe3rvOs9TaPbl7nxZOHfPPwHn/55hn/5z9+5PmTxzy+f4+vHz/g68cPeP7kId8+e8x3Xz/hxfOnfPf1E755+oinD+/x5MFdnj26z/MnD3ny4C53b13nzo0W7t2+wb3bN7h9/SoP797m+ZOHPHt0n2+ePuK7r5/w6N6dtt/v3GjhQestbl+/ysXm01xsPs31a5f58ce/cOLkcRqmTOLAof1MnzmN1PQURoyqZ9+Bvezas5PVa1cxY8Y05s+fy5Ytm9i0aQOffLKUVatW8Pnnn7N27Vq2b9/OlClTyMrKorS0lFmzZrFlyxZWrVrFypUrWbp0KVevXmX//v3s2LGDEydOsHPnTmbOnsHY8WMYN2EsktxsrGws8fT2wMjEkD79evOnD/6It68X1rZW2DvaYWxqhLauFoMU5NAz0MXBwYGkpCRKS0spLi7Gzs6O8PBwCosLCI8MY3PTBtZvXMPeQ3vILczBxMKIwTZmhEQHs+/oXnbv/RJnVwdU1BTx8HIlvzCXBQvnsWr9CqbOmsz8pXM4eeE4Q8fUoK6vgmuAExHJoZjaGxGXFkllTT4BQa5oaMnh6GyOilo/jE01cHa1wMJKDzsHE2LiAklOjWgjOyeB9MwYbOyMsLYxxdnFBncPB+zsB5Obl05EZCDpGQnk5KYRHOJDUnI0UdHBJKfEkJmVRFZ2Mj6+rri4WePuaU14hAfePjY4OhkTFeFJZnoENpbaeHtY4mxrgIOFDmkxAUiSwhheJqE0O57kcG/So/3xtDfB39WSxHBv4sI8iQx2x1BXkZSEEFatXkBVlRQ7J1OCwjwIjvTG3M4II0tdVA2UMLbSQ8tAhUEqfbG2M8E32B0bJ3NUtAZh5WBK3chKfvr7d8ycP4nY5HCikoLxDfVAUpSKT4g7ienR3LlzlUP7d7Fu7QqyJWksXDSPKdMnkpadQkVdOR9/soD8MinT501j+55t7NiznRNnjvHx4nls/mw9oyeMZPKMSaxc8wnHvjrErr1fsGbdSs6c/YoDB/dw4eJZTpw4xratn7F2zSo2b9rAnt07WdS4AC83V1JTkliyeCGbNq5n3NjRjB0zij27d3L50gW2b/uczZs2sG7tajZtXM8X27ey9fMmNqxfy66dO7hy+SKXLjbTfPYk27ZuYdrUSVQPKWf8uFHkSDIoLSlg3dqVXLrYzFcnjvDp8iVs3rSOo0cOsPPLbaxetZxPly9rk/NZ02YuXTzPg/t3efjgHj/9+Bf+/p9/4y/ff8etm9c5e+YUV69c4sH9u7RcvczevbupHVpDWnY6Hy9awMzZM5g2Yypjxo1m+vSpnDx5grt373Dz5nUuXTzP0yePePjgPju//ILD+/fx9//4kdu3rnH0yH6atmzg8aN73Lt7h717dnH3Tiutt+/w+NEDbt64xq2bLdy/d4uWqxfYu3cr8+dPpWpIHg0Th/LpspmMri9nWkM961Z9zNRJw5k6aThrVixg5tTRFOQmM7S6kHWrFrJ1y2pWLJvPimXz2da0hs83LGf35+vYun45q5fMZeGsSYwbVsGwinwaRtVwIeM7Pv14JhtXLGTDpx+zfvkCtm9cweZVi1k4axJ1lYlUFEeQn+VHboYH0iwvpFlu5Ge6UpLrSWG2G3npTuSmOCBNc0Ka5kxuiiPSZGfy09woknhQnONJSbY3xVleVEp8qc4LoCrbn+IUDyrSvKlM96Eqw5/KdD/K0n0py/CjIiuAITnBVGT6UycNY1RpLGPK4xlRHM3Q/HCGFURQXxTFiOJoanJDqMwKoCY3hKH54dTkhjBEEkR1TjB10hDqCn7+W5XjR3mGD6UZnlRk+lIp8WXJrHqmjJRQmxdMRbYPZenelKR7UJzigTTRhYpsP2qkwVRIAinN9KE00w9JojPpMQ5I0z3ISnYjOdaWhGhbUhMcyEh1Iz3FmZREJ1ISnRhZl05Wihep8a5kJnuSFONEaX44KXEuFEiCGDU0g2Ufj2T0sEyGDUmmrCCCaROLycv0Z+70KtavnExFURTVZXHkS/wpLwonJtyKiuIIygpDKS8JJz/Xn6ryCPJzfcnOcKdQ6k9CrBVJ8XbExzmQmxPIqBE5zJldzcwZlYwZnc2I+nTGjZVQWhJOvjSQnBxvJBIvMjLcSE11JCPDhZwcTzIy3UlLdyU1zYX0dFcyM92RSLyQ5vgglfohyfQgN9eHPKkfSWnORCfakpztRnSyHdbuKtgHGOIaYYVPvCO+CQ54xtjgGj0YtxgLvOOtcI80wT3cEJ9oY8KTrUnKciQ9zw1psS8llcEUVQaRU+xDSXU42cUBJGa7UVQbQ9nwBGKy3IhIcyI01YGoLGeSinxILPEmSupElNSR5BJPEnK9iEl3JbMoiNEzChk1M58piyuobUgnuciLiEx7Egs8iM91JTXfm/zKCMpr40UQ8c9k1cZtDBszmf6KmvSWU6W/ojYDlXUZqKxLee0YSoeMxicoDgs7H/RNnejxu37omThiauXBQCUDBijqo21oh6G5C1oGtiiqmzJQyQBNfStcvMIIj8ug10A1PuirRG85dfrKq6NpMBgNfXMs7N2Jik0hOCyagfIqOLt50zB1Dtm5xXgHhFFRU49/WBwDlbXRNLDEwz8SU1s3esqpoaBphHtAJIbmTiioGfFhXxU+7KtCz4HqfNhflY8GqP0iiOitoEl/FV36qenRV0mbnvKq9FNSp5+SOn0V1dqCCVnA0EdBlY8GKtJrkHJbANFHQZWeckr8ud8g/thnIPIa+vyhtxyD1PXop6TJQFUdVPVM6auogbaJFdLyWvIr6vigvyLyGvoMVNXhD73lUNI2QsfUmv6K2jh5BuPhH0lRZT1uvuG4+YajaWCJsaUzmgaWuPtFEJ8mZbCdB33lNVHXG4yylgkf9lNGTcuYP3zQHx0DCyxsXAkKi28LKDR1zZBT1EJV0whldQPklXXw8gsnK7cUD59Q9ExtCIyKp2L4CBIzJTh7+zFIUQ19I3PcPXwJj4jF3sGV2LhkMrPy8PINwtbJDWtnN+zcPElMT2fVyk+5cOYk1y9f4NK5M5w6eYKvjp/gypUWLl2+xqmzF6msHYGRhR02rj6k5pZSO2Yq0orhmNm54+TqRUVlDV9+uYtr165x9eIlbly9xIsnj/jrt1/zw9PHPGu9zYsnD/n20X2+f/6Uv37/LQ/vtvKg9Q7PHt3n4d3b3Lt9g8f3W3nx/Ck/fPecb5895tG9Ozx5cJdH9+7w+H4rTx/e4+Hd29y50cKta1dovXmN1pvXuNlymft3bvL04b22Y548uMudGy08e3Sf+3ducudGC3dutHDj6iWuXGjm+pWL3G29yfXrLZw6c5IFCxuZNHkiGVnpjBk3mgOH9nOm+TRnz55my5ZNrF69ki+2b6VpyyYWL/qY5Z8sZeeXX/DFF18wb948tm3bxpYtW1i4cCH19fWMHz+eHTt2sH//fhYvXkxjYyPLly9n5cqVzJ8/n9raWnJzc/Hy8cTGzprf/aEHcvIDMTU3wcXNGUNjA1zdXdA31MPe0Q4VNWXsHe0wNDZATUMVX38fxo4fQ1xcHOPHj2fFihUsXboUf39/jI0NGWxpjp6BLpLcTL46dYxT507y6ZrlLPl0Ec4ejgxUHkBWfibjJozG3tEGfUMdklMTqKgqZfzEMRw8tp/Fyxcyf+kcVm5cTlFVPrqmWkQkhxIQ7cuf+v+egoocho4oIy0jmqSUcKJi/IlLCMbb1wFjUw2cXAbjH+iCnoEyWjry+AU44+Vjj7mFDq7uVrh5WGNrZ46NrRnePi7Y2JoRFR1MULA3+QVZVA0pxj/Ag4BATwICPSkuyaW0TEplVRHePi7o6CljbaOPg6MRQcHOxER5kxgfQK4kFmsLLbJSwogMdCHc34n02EDCfBzwcTDF3kSDEA8b/J0HM6QwndTYAOzMddDXlMPKVBMbC10y06MYPaaKhYtnEBUXgK2jCd6Bzjh4WGNuZ4SlizmGFjqo6yuhrquIu68jzp62aBuqYm5jiFeACxFxQUQlhLD38A5GTRjOkGGluPs6s2X7Onbt3Ya7lyOZGcmMqK/F28sVB0drCotyWfbpIr7cvY2d+3awcNkCtu76nNqRNew6uJPn3z/jP//rbxw/eZhPViymfswwlny6iK9OH2X3vh0cPnqAs+dOsf/Abi5dPse5c2c5ffokx48d4fDBQ+zc8SVrV69h1fJPWb96DdK8HKZPm8K55jOcaz7DsaOH2b3rS+bPm8PqVSs4cvggnzVtZv++PVy5fJErly9y+9YNnj55xL27dzh29CCXL53jXPMpNm1cy9gxI5g7ZwZRkaFI87JZs/pTlixewMYNa7h65QIP7t9h/75drFyxjC2b17P8k6UsXbKIXTt3cON6CzdvXKPl6mVu37pB651bPH3yiKdPHvHs6WMe3L/LxQvnOHL4IF+dOMblyxfZvmMbw0fXM3rsKPILpZSWlzBp8kSmT5/K2rWruXr1Mrdu3eD6tat88/wZjx4+YOOG9az8ZBlXL57jxXdfc+b0cVavWk7z2ZNcvnSBnV9+wfWWa9y/e4+7rbd58vgh3zx/wqWLZ9m+bQubN69kzpwGklPCyJNEM250CRPGVlA/NJ+66hwmT6xmy8Yl7N+ziUnjqynOT2X65BFs3bKSpo3LWbFsLo1zJrFgbgPrly9gy+olrFk6jzVL57Fl9RLmTxvH0HIp9VWFNIyqYfzwShbMmMDiuQ0smz+NzasXsX75AlYtmc3Y4VmMrE2hVBpCXqYnJdIAinK9yM90pTjHg5xUB6QZzuSlOpKVYENGnDXZiXZIk53JTXamONuDwmx3CjM8KM3yoqYgiJFlkQwvDKcq25/KdB+GZPpRkx1ErSS4zfmvzg2hVhpGVXYgtXmhbQHD8MLIV4KIOmkYZem+lKb5UJ0TzLCCCGrzQqnNC2VYYST1JZEMLQxjSG4g5Vm+lGZ4U5rhTVmmD+VZvgzJC6UyJ4jiNE8Kkt3IT3KlKNWDwhR38hKcGV0ez5iKBOoKI6jKDWZIXghFmb7kp3lRkR9CbroXWcluZCS7kp3mQUaqG4lx9sREWhEdbkVYoCnZqd5kp3pTIg2jRBpGRpIHBZIgrl/axcTReRTnhTKkNJbaigSqy+JoGJvP8OoUZk4uY87UCsoLwhg+JJHq0mhG1CRTVxXPmk/H8cVnc8iT+JKd4cn4MZnEx9tSUBBAaqozHh6qxMZaExvjQH5eGGNG5TF7Zg1zZtUyuaGYkSOyGFqXzNC6ZMrLIpFK/cjJ8SYry430dEfS0x3JynIhL8+bnJyfyZN4I8n0ICvdjbwsL4oLAsnN9KS8JJTKykgyszyIjLUiNtmeoAhT9Cx7o++ogpGHDhY+hlj6GWDurctgHx1sgw1wiTAhINEW/3grQpJtSJC4kF3oRV6pH0WVQZRXh1FeE0lJVQQZUm8y8nwZOjqdouoY4jLcGNGQR3pBAPHZ7kRnOROf60pcnjORWbZESWxIKnAlPNmWnPJQSofFM3FOMfVTs5m9oo7ahnTSSn2JyXEms8yfBIkLKXnuSIr8yc73F0HEP5MJ0+bhFxpLPwUN+iloMFBZFyVNY0ysXCgZMhK/kASSM4sJCEtBU9+GP/dWwcTSHRunAOSUDdEysEVT3wY5ZUPklA0ZqGRA30E66Js64B+aiIt3KH/oOYheA9X4U28FPuirgImVE6bWzlg5ehIWmYCnTzC6BuZkSgoprxqGo4s34dEpFJbWomdqx0BlXYwtnQmLTUdO1YA/9VFC39wRz8AYBirp0UdO85UgopecBr0GqfPRQFV6y2vQU06NnnIq9FXUYKCqDgPVdemvrEWvQb8MIjrSX1mjbZ9+SuoMUNFkkLoOilr6KOsYIq+hT4+P+qOoZYicmi5K2kYYWNijpG2EpZMnw8ZNISQ2hYGqOnw0UJm+ihooav33cRb2nkybu5RUSQlOnsHYuwUQEp36c11V9FDSNEZB3RB1vcF81F+FD/spo2dqh46xDXIqesgp6vBhb0UUVPSxsvMkOj4LNS1TVDSM0TW0Rl3bDFVNE1Q0jFFWNyIoLJFhIyeTmlmEiZUTZXUjKKkZTlBULFZOrmjqGGLv5E5iUjpJyRl4e/mTmJRGYVEZUXGJePoGYOPogqmlDbGJSWxYv5Zzp463OddHDh/kxIkT3Gm9x5Xrt9i1/zCpkgIsnbxx9g0nMi2PtIJqAuOzsHUPJD4li4rKGj79dCV79uzhxJGjXL9ykW8e3uenb57xrPU2rVcu8fTubZ7du8Pje3d42HqLa5cv8aD1Dl8/fsCje3d40HqLrx8/4Kfvv+VvP37PD9895/mThzy8ezSPpgwAACAASURBVJsHrbd4ePc2Tx7c5eHd223Bw4PWW9y9dZ1b165w/85NHt9v5d7tG9y9dZ3Wm9e4cqG5bRRCFni0XDrPlQvN3Lh6iTu3r3Pw4H6WLFvMJ58uY/zEcZSUFDF+/Fiam89w8eJ5jh87wrKli1m/bg2njh9jW9MWFsydw9qVKziwZzcLFy5k/MQJbG7awpbPmtizby/Lln/C2PHjWLJsKQcPH2LDpo2MGTeW8MgITM3NMBtszu/+8HtMzc3w8vHExMyYHr/rgYKSPDp62vTp1xsDI318/LwxG2yKp7cHHl7ujB47iqHD6zAxM2bgoAHo6GkTERFBVVUVc+bMYseO7cyYMY3cXAmu7i6oqithYWVGVXU58xfNZfHyhTQunkdAqB8W9oOxdrJCTUMZK5vB+Pp7MXxEHdNmTCY4NICKmjIWLJlPfHoMoxtGUDW8nAHKfXELdGbk5OGEJ4UQFhdIZl4ixuaarFjzMROn1DNy7BDyi9PJzImnfEgeo8fXkJQWgaWtAU5uFji7W6JnpIKlrQG+gc5Y2pjg6mFPeFQgAcFeOLpYExUbQkGxhLLKAqJiQ3BytcE/yJPisjwqhhRRVJpLcJgvGlryGBurYzlYm8hwLyQZMVSWZlNRkkVksDuZyeGkxQWTFhdMZnwoKVEBRPq7EhPkwZQRQ8hJjiQuzJuUuCBC/VxIjg8hMtQLf19H0lIiKC/PwdHZnNBIb9KzY4mIC8DYSg8dE3UsHU3RMVFHSUsOHRN13PwcsXY2R9dYExsnCxzdbbF3tcbQRJumreuZPW86Lu525EgzuXLtHDNmTiY5JY6JE0YzuWEc2lqqODnbEhkVwobNa/jb339k89aNGJrpU1xRyLyFcxg9YSQtt66wfPUyiisKCQoPYOjIOj77oonzF89y4NBeLl+9xLPnT9m3bw/Hjh3hxIkTHDt2jAP79nO95QY//fBX9u7ex9SJU9i8fgM7vtjGnNkz2btnF2fPnGLnl1+wetUKln+ylCuXL7Jt62dtIxMP7t+l9c4t7t9r5cH9u1y9col7d2/x6OFdTp08xqfLlzByxFDGjR1JcZGUZUsXMnPGFJYsXsD+fbs4fuwQn3+2iS93bGXP7h0sW7qQKZMnMWH8WGbNnM6mjes5fuwI58+d5dLF81y9colnTx9z/dpVLl44x62b13lw/y7XWq5w+NABPv+8iZGjR1BcUcKIUfXU1FWTK81hzLjRTJ06maVLF3Pq1Fc8eHCPO7dvcvvWDc6eOcWJ48donDObvTu/4L/+33/Seuc6G9avZuvnmzl65BCHDx3gess1Hty7z727d/jxh+/57ttnnGs+yRfbm1i+vJExY2rJzUskPzeayvIUJo4rp7IsFWlOFAvmjeHQ/s2cPP4FH88fT8OEGtasnMeq5fOYPnkEc2eOY/rkEUwYU8PmVYvZsXkVm1ct5vN1n3Bw52bWLZ/PlLG1zJkyihkThzNueDnLGqeyYcV8mtYu4cumFWxYsYD1n86jYWQuk0flUFcaQ7k0kPqqWIZVhlMm9aGy0I/sRFuKs90pzHQlNXowSRFmSJLsKUh3JzfZmZwkJ/JSXChMc6M4w4OqPH+GFocytPDnkYHKLB+qc/ypk4YwrCCMYQVhDM0PZVhBGMMLw6nND6GuIJShhWEMKwpnWFE4w4sj2qiRBlOS7kVxmic10uC2oGFoYRgjy6IZVRZHXWHEP0YS/CjN9KMkw5eCFE9yE1zJT/agKM2b4nQfitN9KM8OoLYgnKFFkdQWhFOXH0GtNJySDD+K0nwozw4kP9WbnER3irL8yU33JifNi5wMb3IyvElPdiMuypbocCtiI21IiLYjLdEFabYf6UmueLtpUVcVz+xpZUydWMDEMTlkp3lSURxBaUEow6oTGVOfQVlhGONHZdMwJpeqwjBKcgLISfNEmulDSV4QE8dImDO9jDyJN8UFgcycWUJhYSAVFRHExdsSGWVBTq4ftdWpjB1dwJSGCmZOr2H+3Hoa5w1n8qRSamuSqalOorgojLxcf/Lz/SkqCqCgwIfcPHckOa7k5/sizfEiP9ebQqkvhXk+SCWeFOf5UlkaQnGeLxUlwdQOiaK4OJCUNEfikmyJiLPAyU8bu0ATzP2NMfbUw8BNC0MPTcy8tLAK0MU2UJdoiQeRmS5EZzmTIvUgq8CT9Dw3UiVOpEqcySsOJLcoiNRsT5LS3Rk+OpPq+jSy8oOYu3Q4xTWxZBT4k5DlSqLEhXiJI5FpVkSkDiYm05b8qhCkFaFkFvpROTKemYurmLeyjtIR0YSmWJKQ50J+dTCJuc6k5XuSU+xHeo6nCCL+mUye9TF95dWxsHdnsJ0barrmfNhPGe+gGBw9gsgtqqW4ciTegfEYmDmjqm1B74Fa9JHTpvdALRTUTJBXNabXAE36K+jRd5AOf+6tgp6JPeGxmZjZuPHHXvIoqBvyp94K/LGXHA7u/jh7BWHn6kumpBC/wAhsHdypGTqamPg0VDX0iYpLxycgss1ZNrNxw94tgD/0UqCXnAZWTr78vqc8H/RRptcAdXoP1Pj57yBN+ipo02uQOn/so/CPIEKlLYiQU9NlkLreP4II5V8EEB1HIuQ1dBmgokk/JXUGqmqhYWiGlbMHfuExRKdkoqpnyh96y6GsY8wAFW3k1HTRMBxMr0Gq6A+2Q9fMhh5/7oOmkQUfDlBCUcsQn9AYEjKlxGfkkZFXjldgNNZOPihqGNFbTh0tQyvKa8eQU1SNroktH/RVor+iNspaJsirGSCnosdAZV10jG3o3V8VXUNr1LRMCQpLZOTY6bh6hqCkZsggJV0UVPSRV9bD0NQeUwtnPHzCyc6rID27hNCYFKTl1QTFJmJia4+xlS2GZpbYOrgSFByBnb0L4WHRpKVmUV5RTVp6NuERMbh7+2Dr6IIkN4fVny7jqyMHuH39KjdbLnNw/wGOHz/Oo8dfc/XmHU6ev0pcei76Fo5oD3ZA38YdYwdvVE0dMXPyxsM3mITEVGbOnM2ePXu4dO78z+lGVy9ztfk0Ny+c49LJE9y/0cLjOzdpvdHCjSsXuXrxAs+fPOavf/mOv/34PX//jx/5+3/8yN9+/J6fvv+WH757zg/fPefZo/s8ffhz2tO3zx7zzdNHPHt0n68fP+C7r5/w9OE9HrTe4unDe21Bx73bN7hzo4XL58+y58vtfHX0EFcuNHPt8gWuXjxHy6Xz3Gy5zO1b1zh16isOHz3E7r27WL9xHaWlxZw+fZL79++yf/9ePmvazKKFC1i3aiVbNqxn8YJGPtu0kTPHj7Pri+2UlZUxbcZ0Dh89wiefLmf9xg0s/WQZdcOGMqx+OCVlpeQXFvDBRx/iF+BPj9/1QN/QAFt7O3r16Y2VjSWh4SEoqSjSu28vvHw8cfNwJTU9BR8/b9ZtWMuRY4eZM2826zasZd+BvUgL8jA1N8HASJ8RI0YwZswYKirKmD17JosXL2TFiuVMmjyeXGk2udJsIqJCkRbnUlxRyIixw3H1ckZZS4nQmBDMLUzIkqSTmZ1GQVEey1csZez4UWRLMzG1NGbu4lmkSBIZbG+KkpY8eRUSMgpTGajeDxUdeQbbGuAX5IJvoDOmFtroGCjRf9CfGWytx5zGBtZuXMrWHesoq8rFxcMKd29b7J3N0DdWRUWjP2qaCrh7ORKbEE56ViJmFgbk5mdQWpFPUWkucYkRePm6UFSaS93wSvIKMgkJ9yMpNQZffxcMDFSwszEgOtyb9ORwJoypZtTwMsoK0vBxsyLU14moIHcSI/2oKshgaFkuo6qL2LTiY5Ii/AjwtMfHwxYvN2umTh7BnFnjqasrpqQki8ohUmztjbG2N8LedTCG5pooaclhMFgbCwcTzO2MkFPti4aBMvbuVti5WTLY1gR9U2009VVxdLflyPEDTJw8FkMTXQxNdFm4aB4JidGUlhVw5Oh+du3cRmpKPNExYQyS70d4RBCRUSFs3LKWtRtWEhUbxoy505g2ewqNi+eRU5BNVHwE6ZJUrB0siU6IYt3mtRw7cZg7d29y/uI5zjSf5uLF8xw9epgdO3Zw4MABrrfc4Ob1WzSfOceJY1+xbctWli1azLo1a/lk2RKuXL7I9WtXOXhgHzeut3D/XitnTp/kzOmTtFy9zI3rLVy9cokL55v56sQxjh45xKmTJzh29CBnTp9g+7YmVq5Yxvx5sxhSVUZ5WRGLFs5nQeMcbt1s4cV3X3P1ygUuXWzmwvkznDp5jMuXzrGgcR7Lli4mKTEeD3dX5syeyaGD+9m/bw/XWq5wrvkM169d5fatG9y8cY3WO7e4fesGBw/sY8mSReTl51JQWsiIUfWMHT+GtIxUhtRUMXr0SObMmcWZM6f46acfePrkERcvnOPA/r3s3rWTL7Z+zoE9O/n+xXOePL7H3j1fsvPLbVxrucLDB/d4/PAR9+/e49HD+3z7zdfcuH6F8+dOcfbMCRYvnk15eR5jRpXTMLGClCRvkhI8yUjzp6wknpH1UsaNKWbLxo85fmQrY0eVMmZkGRPGVlFTmUdtlZTqilxGDS1hydwpbFq5iNVL5rJy0Ww2rFjA3KmjGV9fwZJ5k5kytpahFTksnD2ejavm0bR2EU3rPmb+jJHMmTqcORNLmTeljLE1qdSWRjBuWAr1QyIpzHanSOJOWowFxdnuFGS4EB9qRHSgPlkJtuSnuZEVb096jA2SREcKUl0pSHWlKN2dsmzvn1OHMr0oSXWnItP7H4FEEHXSEGrzAqnN+zkFqb4kkuHFEW1BxIjSqJ+Dg/IYRpZFU18SSaXEn/IsX4YVhTOqPIbhxREMKwpndEUs46qTqS+NoVr684hDVW4w5dkB5Cd7kBntwOyJFUwcls2QvBAqc4KoloZSXxrDyPI46ktjqMgKpDwzgPxkTwpSvKjMCaYkK4D8VG9KJIFIUj3JSfMiN9OH3Ewf0pPdSIixJzHWgbQkV9ISXaipiKUgJwBpth9DyqKZOaWECaMlfDy3hqxUD6rLYxg5NJWCnABmTC6mYVweMeFWjKhLJifNk7K8AOrKohkxJIEhJZFUFoVTVRpJXVUcxQWBSDI9KC0NRSr1o7gkhIREeyQ53qSkujJ2tJQxo/Kpq8mgsjyJ0SOlzJ5Zx6QJpZSXxlFUEElujj+SbB+KioIoLw+lqNiXjExHEhItkWS5kJ7iSEaqU1vwUJTrQ2m+P9VlYZQVBFCY58OQ8jBqaqIpKPAjPdOFDIk7qXk+ROX445nkilWwOabe+gz2N8A2yAi7IANs/bSJzHQlPNWRyFR74rOdSZS4EJdmS0SiOWGxpoTHWhMZZ0dReSS5haHkFYVRP0ZCWU0CxVWx5BSFkpTpQXyqM6k5HmRI3UnJcSIh046kbAfyywPILvw5HapmTBKzl1QiHRJEUp4LmWW+JOY6U1QTSkqeKznFPhRXhpJX6CeCiH8mxpaO2Lv5oa5nhoK6PlaO3nzYTxl9M3uCo1IoqhhBdGIOuUVD8fCL4Y89lfionzr9FfTo2V+Dnv016COnze8/VODDvmqo6VjSa4AmZtbuWNh5oahhxB96DqLnAFV6DlClzyA11HRN0TG2wtzWleEjJ5CQnEVWTgn5RUPw8g3DwtoFW0cf9I1t+XMfRRTUDVHSMGGgkh4DVfTpr6RL70Ga9FPUoZecBh8NUOODfip82F/1HylTmvSWU6fnANW2EZYef+yNspYBihp69Bmkwh97DWCgijp/6tMfTUMT/tx3AD3+9CEKGtoMtndCSUsX39AIRkxoIEWSh6GFNcZWtmgamhAUFUtWQTGXb95jyxf7yCmqwtUnBCMLBwLC49EytMDIwoF+Chpo6Jvzp96DGKisjZKmIX/qPYjAiASKKocxauIMps9bhpmNGx/1V0FD3wJ5NQPk1QwYbOeBnas/qjpmyKnoMUhVH1NrV3rLqaNnakd/RW28AqMxGeyAnqEl8kra6BpYMGrsVAqKq/njB/3RN7JCz9ASNU0jlFT10DeywsLahWEjJjJ73lKqakdj6eSOsp4RTt4BmNk4YWZlh5unH2bmVjg5uuHrE4i/XzDZ2TnMmTufWbPnEh0fR1hUNDNnz2Lfrh1cPnealkvnuXz+LFcuXebkyZMcPHSM0+cvMW3uQpx9glE3tMTMyRsjey80LJwwdvLHxMETawc3rKztKS0tZ+PGjRzYs5ed2z9n7/at3Lh4jtOHDnDl9EmunT/LrcsXeNh6i4ett7h3+xZPHz7gxxff8H/+9hP/9+Vf+etfvuOn77/l7//xI//51x/4y7df8/03z9rmTPzw3fNXgowfX3zD3378vi14kAUS9+/c5MLZUxw9uI9zp7/i8f1Wbly91Jb2dPXiOW62XObhg1ZOnz7J5s0b2bXrSxYt+piFCxfQ2nqbSxfPM33aFJYuWUTTlk0cPLCPlSuW0zhnNnu+3MGRA/tZvWoFycnJjBw9ij379vL5tq2MnziBhKREtHS0UVFTpU+/vgQEBfLnDz+gb/9+6BsaYGxqgrGpCSpqqgyQ64+puQk2dtYMqx9KbHwMKWnJnDh5HGlBHlXVlTSfP8uMWdMpqyjFzcOVLEkmGzdvID4xjkmTJvDxx424u7tSXl7KhYtn2bX7C3bt2cGGTWsJjwpm0pRxrNm4irGTRrNtVxOW9mZoGKiib6aHhpYqwaEBpKYnYWJmSEpaIjt2bmNcwxicPRzxC/PGxccRFR1FtIzUMXMwxtTeCAdvW/zDvQiO9MbT1x4XDyvcvGwIDHXHxsEYAxM1zCx1cHa3pKq2gPENw0hKi8Da3gh9Y1U0dAahrN4PI1Md9I00cXSxxtnNFl0DdaxsTYlPiiQjO4nQCH8cXawprchn/scz8fF3w9LGhExJMlY2Rgzs/0fcnS0wN9YgMtSL8uIsaiqlTJswnEAvBwK9HEiJDSY6xIvECH/qyvII8nRgQn0V44ZVEB3uh7aGPKtXLGTzhk8pK5Ywa9ZEamqKSU6Nws3DFk0dRdR15dE2VGaQWh+0jVUYbG+Iur4C2obKaBsqExjujZOHDUaDdTCzNkBHXw2/QA+OHD/A6eYTFBVLyZNmk5gUi62dJdpaaowbO5J792+xZOkChlSXMWr0MAZbGJOSGs//+6+XfHX6KNdvXWHX3i949t0Tlq1cgp2rLamSFDwDPPAJ9iY4Ioi6EbUcOXaQC5eauXajhc1Nmzh8+CDLly9j2bJlXL58mVs3bnNg30Fu37zDyROn2N60jbkzZ7Fh3Xq2bf2Mq1cu/TwKefwoR48c4sL5Zm7euMapkyc4fOgAZ8+c4szpk/8IHA6z9fMmtm39jM8/28S1lkvs2rmd5Z8s5rOmjcyfN4vt25rYsnk9Gzes4VzzKb55/oS/fP8Nt262cPbMV+zbu5NFC+e3pTLV1gxBkp3J6FEjaJw/9x/O/pccPLCPmzeu8eD+3TaH/uKFcyxdsohRo0ZQN6wWSX4OY8ePYdSYkSSnJlE7tIbKynImTBjHpk0b+Oqr49y7e4f791o513yGvXt2sXXLZjavX8Nff/qeF9894+RXR9n6+WbOnjnF0yeP+PrpM54/+5pvv/n6H6lUdzj51RE+WbaQCROGU1dXSklRKhVlicRFOVJTmURKgjuZqT4Mq84gLyuMFUsnc/3yIeoqs0lLCGLU0CKKcpOQZsUxZ9popk4YyuTRtUwaWc2iOZNoGF3NuOHlLJ7bwJwpI5gytppZDcOZMLKUquJU6ioymNlQx/SJQ5g6vpLlCycxfaSUqaNymTw8i9HVCdRXxDC0LJQKqS/56c4MKfSnLNeLoiy3f+CONM2Z9Bgb4kNMkcTbI4m3JyfBgbwkJwpSXSnO8KAk05OSTE8qJb6UZ3lTle3L0IJA6gtCGCYNYHh+MPVFYUysTaYqJ4DqvCCGFoYxvDiCnDhHxlbFU57lS3GaJxXZftSXRDKxNpmJtcmMKo9haGEYdQWhjCyPY2hRZFuQUCEJpDw7gOJ0HwpSPFk2bwzj6rIozw5o26cmP4zagnBKM/0oy/CnPDOAsqwAKiRB1BVGMqw0lprCSEokgeRn+ZGV7I4024/SglCy0jzbAoisNE8iwwZTVx1PbrYP5SXhTByXQ3FBMGNHZbJn50KKC4KproyhsiySQmkgeRJfcrK8KcgLYOiQeIrz/BlWEUlprj95ae4MKQ1n2JBYaiujGVOfSkqiA9WVURQWBlJXF09tXTypaS4UFgVRW5fIoo9HkZzoRWqyD1UVyYwYnkd5aRINEyuY0lDBkMokykqjyZcGkZfnS0GBH4VFPkjzPcmWuCDJciEr3YXMVCfSkuxJS7AjK8WJgkwPSnN9yct0pzDPh7KiQIqLA8nP9yUv34e8Qj/yysOIyPYmLC8Qv1QPbEPNsPI3xCnUDNcwUxwCdAlJcSA+x5PEHHfispxIyHYmItmSgGgjwuIGE5fqQm5xGLnFYVQPz6CsKpGRY6UUl8eRUxBCzfA00iU+5OQHkJHrRUauB5lSd6KTLMgu8CBV4kR+eQDT5xdTWB1CflUQknI/0os8SSv0oG5cEgVDgimvi6CwIpDy6jCG1ESIIOKfiYG5Hc5eQfiGxKBrYo2xpTPKWiYoahihoW9BWfUYkjOLycitwskjjJ79Neg9UIteAzT5c28VPuqnTu+BWmjq2yCvaswHfVT5c28V7F0DsXcNpJ+CFh/0VaLPIA0+6KtEX3l11PXMUNczw8TKiemzFpCUKiE6Lp2EZAkOzj4YmdpibO6Ikpoh/RS00DG2QUPP8ufJ0/JaDFIzpJ+iDh8NUGsLImTzIF4NIpTpM0iN3nLKaBma82E/ecxsnHDx8cfC1hFlbT3k1bXo8fs/MVBFHQ0DY3rJKfCHXn0xt3OkqKqGHfsPsWzNemYuWMT2vQfIkBYSlZSKT0g446fN5ETzVf76fyGnqIoP+ipg6+KDup4Zv/9oAH0GqfFBXwX6yqujpGmIqo4JOsZWGA62R1XHBK/ASEysXOivqM0AJR0U1A3pOeDneSmqOmYMUNJBUcMIJU1jnDyDmTCtkbmLVhGdJMHA3AFrey+MTG35oOcAzC2dSMuUMm3mx3y5+xB5BZUMUtTA3SsYF3c/FJR1sLJ1wcTcnplzFjJ+0iySM3LJyC8hOC4JaxdPVHWMcHD1xNHFE20tfYICw4iPS0YqLWDSpMmsXr2a2bNnE5cQT3xiAnPnzubLbZ+xd9d29u/+kr17vmTTpg00TJlMcUkZuYUlxKSkY+vmjYmtG9YegehYOmHu4o+VRzCGtm5Y2Drj5OxOZGQ0kZGR5GVLWNQ4lx1bNrF7axMn9u3hxL49nDy0nytnT9F6o4W7N6/x8G4rP33/gh9ffNM2ifrF86f85duv+fbZ47bUpMf3W7l76zr379zku6+f8OOLb/j+m2f88N1z/vOvP7RNvn58v5VH9+5w99Z1Wi6d58LZU5w/c5Jb167wl2+/5vH9Vp48uMvzJw+5de0Kt69f5d7tGxzYv5dz585y8eJ5ZsyYRn39MD799BMmN0yksEDKF9u3cvr0SY4cPsjqVSvYuGEdx48dYf26NaSnpxISFkpCUiLunh4MHCRHj9/1oGfvXiirqtC3fz+UVJSpqKpEkpuDg5Mj9o4OePl4ExIWSklZKdk5WURGRzBl2mRmzp7BrDkzGVY/lPDIMJZ+soSEpHgqh1Qwf8E8LKwGo6uvQ1pGKmvWraamrprCwnyqq6soKyvBwcGOESOHcuKrIxw8vI/tOz7HL9CLiiElXL5+kVXrVxCfGo2plSG6plr4hnrh5ulEj9/1wMLKDC8fd+qGVbNh01oyc9PJyElj1KR6IhPDkBRlIqfaHxV9RQyt9Zg4exwOHtZY2BliaKqOvHIvktMjiU8Oxc7JlAHyH2DnZIqZpQ7+wa6ERHhh72yGoak6mrryqGkNREtPATVNBQxNtNEz1MDC2hjfAHccnK0wMdfD08cZTx9nbOzN8fJ1ITYhHNPB+hgYa5GcFktCUjhe7nb0+agHPh62+HjYIsmIJT46gOG1xVSWSqgsyqKkIJ2U2GCSogOpKMxkSImEYVUFTBk3lEJpOp8smcum/8/eW4XVlaBpuN0z1VUVN9xdEzS4W3B33WyHDRvXQAgOCRESQoBAiLsRT8Xd3RNIiKeS0q6pqpnpnjPvuaCac+a+L/vif561917b7ta3vv/9vh0baWqqxtPTgdy8bBqbq/H2dcLQRBN1rWkYmmsy28EEIyttDC21sLQ3wsRKBz0TNTT1ZxAR409MUggu7rYYmmhibKaNLDebvft3kpsvxcTUgIjIEJJT4mloXIAgO524+Chc3RzJy5fx628/sW9oJ37+ntQtrObAwT3cf3CLz9+953/4L56/eEx1XSV5JQpqm2qwsDVnXmQQUoWEoLBABtf38/jpA169GeXIscNs3bqZ3t7VLFq0iLa2Nrq7VnHqxGnOnDrLyPMXPLn/mHu3brN1yybWDQ6wfdsWdmzfyqGD+xkZfsbLF8M8fHCPhw/u8eTxQ4afP+XqlUtcv3aFp08eceb0SbZv20LXymVcvHCGmzeucPTIAQb6e1i6pJ0zp49z/94tTp44ytYtGzh4YC8vRp5y7uxJNqwfYMP6AQ7s30PP6lWcOH6M8+fO8PDBPe7dvc3+ob3ja1TXrl5mZPgZr0Zf8PrVS96/e8O1q5cZ6O+jtbWZiqpyegZ66epeSUNTPdGxUchzZVRUlNHYWM+2bVs4efI4t2/d4NnTx1y5fJFjRw9zaP8Q2zdv4POn9/z+28+8fjXCtasXuXf3NiPDz3jz6jU///gTI8PP/nA/nnLt6gX2D+1i164NbNjQw9KOWspK0pGLQ6itykQhC6e0MAmxYB5lhems6W5g+PEFdm9bRefiWvZs66N3ZSsVRRI2DnSysFrJloEuVi6qZ233YgZXd7Bt3SqODW1iU/8yVnbUUF0ioqZMRHnBmIhY1lbOut4WNva3s3GglbYqsG9MgAAAIABJREFUIS2VmdSXpFBXFE99SSI1xVEUSPwQJNojTXdBluFKrsCDPKEX+SIf8kU+5GZ5I8/wJCvWHnGSMzl/rDT9w5HI/4ORUKR7kpvmRlG2D/MVoTQVxYxPc3EstcqocYZhyYJsSsTzKBHPQ5HuTW6aF+WyUErE8yiThoy7FVW5EVTlRlCTHz3uKFTnxVCliKYyN2rclSgSBTOwciGt88VUKaJZUJhAlSKa6rwYapRxlMsjKBWHUSGLpFweSZksgoqcKMpzoykUhyLL8EMmCCA71QtpdgC5kmAE6d6kJ7uTleZFRqo7wiwf5lcmIZcEUVIYRUujmML8cCrLElndVUJJYQxFygiUinByZUHIxIHk5QRTVhxHbWUyVSUxCJKckKS7ky8LJF8WSHNdFq0NQtKTnEmKdyA/NwSFIoSCggiWLFFQ3yAgVxFCU7OE3JwIgoNmI8icx4IaCYvaSihUpjC/SkxdrZy83DjKS9OoKE8mRx5CeroL6elOCEXuSGXeyCTeSITeCDPdyUhxIj3RkcxkJ6QZHuRm+6CUB1GgCKYwb0xAiETeCISeCMTeZOUEECPxIyYnhPBsH7zjHfCJsSE4xZnwNDdCkhwJip1DdLrTH+NIfJYzkSk2BMdZEJ5kQ4YskOQsH0Q5EZRUZTC/ToyiIJ6c/FgKSpJpbFEgEAWRnOZBaqYnhaUxLGjIQCr3JUPohlThh0wZQNXCJARyb7JkXogLAkmTepAidae2TUDJ/Fg6VuYilHmzsCGN0vKof4mIf+aYWDtibuPMvMhENPTN+dNXM5g0UwctQ2ucPOeRkCYjIi6LeRFpmFq7MWWWIVNVjPh6qg4Tpumiqm3JFxM1MLZ0YYa6KV9P1cHY0gXvwBh0jW3/cB/0mKKix5+/nslUVV20jazQN7PBOyiSZSvWEBqRyBw7N+zneqFvOAc1DRPUtEz5erI6Wgazsbb3wsDMga+maDJhhh5qetZM1zDli8maTJypz4QZev9HRIx9nw6TZ2kzebom//bVFEwsbTEyt6Z96QqejIyyaGknplZzmKmly3QNbXRMzPly6gxmz3VhXlQsda2LOH7+Eo9evOL5m/ecvHiFjTv3IJArcPTwRtvYDE1DE+palnLgm3NY2bsxcYYmqjomaOibY2Rpj29wNO5+oUxR0UHL0BJVHRMMzG3JlOQjkBUwYboGMzSM0NC3RMd4DirapkxR0WOGhhGztEyYPEsXDX1LZmoaY2w1F0VxDbsOnCQ2RYST5zzm2Luja2COhaUNSmU5yzu7qaioY9/QYRYubMPC0obQ0FiiYxKxtLTH3sEFc3NbVqzsYWBgM02tS7F19cItMAQrR1eMLG2Zbe/EHDsnZlvbERkRy4KaOpZ2LGNt/yDr1q2jpaUFgSATqVRM54ol9HWvZNe2zZw5cYzdu7ZRWVlObHwccfGJpAlEOHn54uIbhJG1HQbW9mgazyYsOZuAmFSs5nox180LD09fIiOjCQ4OJiMlldUrl3NsaC9njx3m3NHDfLNvD8cP7OP6+TM8uH2Dx/du8/rFCP/x04/892+/8PnDWz68GeWXH7/j919+4vOHt4wOP+Xl8ye8eTnMs0f3GXn6iO8+vuOn777l23ev+fHzR/6f//6dt6Mj4+D1m5fDPHlwlzs3rvLw7i1ePn/Cgzs3x4XIP9735uUwb0dH/vjssVWNe3dvs3vXDob27WHD+kFKSopYurSDy5cv8mz4KXv27GJ1bzfbdmxly7bNLGyow8XNGWd3N7T0dPnTv/0ZJzdX0gVZRMfHkZKRTlRcLC4e7pRXVxEWFYmblyeRsTF09/Xy199+pamtlc6Vy1kz0EfbolYOHTnIvv17qa6porG5gcLiAnrX9GBrb0NQcCCx8TF096xidW83+w8OsXLVCopLlKzfMMDWbRvZvWc7cfFRJCTGcOvuNY6fOkJKegKxCZFcvnmeuub5pGUnMU11EqGxgfRtWE3twirm11ZibGrAF1/+GalcRNX8csJjQqmpryZZkMDyniWkCpNQ11fBzN4YM3tjVA1mMlNrClZ2RuSXSMgUJ2Jpa4ijmzU2c81w8piDuu40nDzmMMfRFH3T/+9uvobedGZpTvrjAlwVY0t9DMx0sLQ1xdHNFm1DdWaoT8HRzRYnD3sc3WwxNNcdP0/HSANPf1cyBAnk54vQ152BlYUODnYmWJhpERXhS15uJumpkYgFCWSmR5OeHEFRvpDuFa2cP32QytIcFswvZv3a1WzY0MeWzetISo7Gx9eVnFwhmVlJJKfFEhrhh4u7LVZ2RljYGGBkoYWOkQpGFlrMdjBBS28ahqZqhIR54hMwlzm2Rlha62Fkool/oBu9fSvIyEzEzt6aoHm+9K7p5rsfvuXz9x85c+4k1bXl3Ht4i42b1iLITqOxaQHLli9i7UAP7z+84tfffmL45RNOnD7KwIY1NC1uRKaUommshY3THCJiwxDJs9m4ZZDN29Zz/eYVbt6+xsDaXi5dPsfAwBo8PNxISoxn35697N29h/Nnz3Hy2DdcOHOW3bt2sLq7i77e1ezauZ2B/j6uX7vCrZvXuXH9KlevXOLxowd8+/E9jx894Pq1K9y/d4dbN69z/94ddu7YwuruFQz097Bxw1rKy4qoW1DNoYP7ePTwLi9fPOPhgzs8uH+b0ZfPOXP6OPfu3uTK5fPs2b2dTRvXc+rkcd6+ecWLkedcvXKJSxfPc+rkcU6dPM6Txw95NfqCN69H+fD+LZ8/fWT4+VNuXL/KjRvXaGxuYMPWjdx7cJdNWzaSmJzA/NpqsrIy2LhxPRs3rufAH8lUGzesY3V3F0ePHOLF8HMunj3Fd58/8Pe//caPP3zi+bNHPHv6mCePHzLyfJiff/yJjx/eMfpyhGdPH3LzxmUOHtjD4OAqWltrUeZlIBaGIMkOQCELR5kbxdJFRdTNF3Lt4hBvX17n2cNzHD2wjv/4YZQHt85w6cxBzp3Yx9rVS+jpbKWjqYoF5QrWdi/m1qXj/P7ja/7390/cvvwNmwaWUFUspKpYQFOtgqWtpSxvL6draSWrllWxrL2IFQ0K2qsE1BUkUquMoaEkkfrSWIol/gjibJGmu5Ar8CBf5E2+yBu5wANJhiviNDekae6kRdgiTnBBkemFMtsXRaYXOeke5Ao8UYp9KRD6kC/woljkR11BBO3lCbSVxdNYEEldXjg5qe4sKIphx0Atm1ZXIE1xRZHpRVasPUXiAEpl88Y/t1DkT5k8mIrcUCoVYX+wF2PuxYKCWGqVMeMiozInnAp5GAMrFrBogYT64gRaKlLHz6svTqBWGUO5NJzq3DFhUZETSZksnGJZGPnCIKQZPogzxhKapNn+SLP9yUzzQJDhhUjgS0qiMyKBN0pFMOJsH4qUYSysTaeiNIbyklgqSmMoKYxCnO2FROiLVORDRqorcokfFaVxlBSEIxV4oZQHIMv2JCtlLgqJLwWKYFIS7PHx0ECY5YUwy4vulcUsXpxDfl4E1VWplJUmUFaagEQcRGaGL1UVmbS3FrK4vRSxMIJcWTzVlSLEwgiKCpIpLUlCKplHSoozqamOCEXuSKReCDJdyMpwJiNtLunJDmQkOSBMdyFH5E1BTiCFuUEUKILIzwlALPYiM9OFtAwn0gQupEo8iRd7Ey/3J1bkTWiaM+GpziSIvEmXB5Aq9SNF5EW2IoisnADSpF6ky31IyHYlIsWOmAxn5KXRpIr9kBXGIFHGULlAiCgnivLqbBpa8lHkJ7CgXsqSJUUUFsUiyPYlLz8MhSIERX4wsrwAcgrHQO3sHB+SslwQF8wjQ+6DuGAeIkUQZbWJlNckoigIRSj2pK1N+C8R8c8cQws7vpqqhrGVA+Y2zkxV1eerqRromdriFxKHnbM/7r4R2Mz1R1XbkmmqxkyeacBfJmkyVcUINR0rJk7Xw9TajS8na6GiZYGrdwT2LgF8PVVrPI504gxt/vTldCbP0maWlhGms+ciL6hg7fodxCVmYWE9F1MLezS1zVFRM0JV04QpM3TQNbbFbLYrmvrWTJimzVQ1Y1R1rZiqZsxfpmgxYYbeH6PDxJm6/0dETFHRQVXLAHUdI6apaDBLQxtP3wDWbdpKXFIqf/q3vzBNRR0NA2PU9AzRM7Oks7efkXcfGX77gQfDLxl595Gnr97S3tmFlYMTArkCI6s5GFhYo6KjT0R8KlGJmUxT08PE2pGvp6nz1VQ11HRNMbK0Z4aGAX/6cipquqZY2rkSlZhJYHg8XoERzJnrib2rP2ZzXNDQt0TXxAZLO/dxF0LfzA5to9mY27ji4BZAclYOO4aOU7GgjdgUES4egfj4B6Onb4yv3zykMgWeXv6s6u6jtW0JllY2hIXHEBEZS2hYNL5+QSQlZ9C1qpcDB4+xdv0WPIPCcPINxMrRFXObuUyarsIcOycy0rNJTclkaccyVq/qZmBNP/1relm5YjktrQ00NtXRsbiVzuUdDPT3sHPHFtat72fZsiV0rlxOfWMDsYlJOLl74eYXyHQNbbRNLJnrFUht21ISs2UYWtni5umHr18QKSlppKamopDJ6enq5NDunZw9dpiTB4Y4snsnJw4OcfXsKW5fu8yT+3d4O/qSb9+95e//+St//eEz33/7nl9+/I5ff/5hPJnp7egIH96MMvzkISNPH43Hwb4aecbHt6/42+//wecPb8e5ifevX/Ly+ROePrzHi2eP+fBmlDs3ro7zHt++e81P333Lp/dv+PHzRz69f8OHN695ePcOd2/e4Pq1K7x8Mcyli+fp6lrB4aOHOHHqOLcf3KF7zWqWdS1n1ZrV5JcUIJAKiUmKIyouFmNzM/705z/x5cQJ+AYGIJRKkClyCQoNwSfAH6FUgre/H7PtbDG1tCA1M4Mnw88pLi9jwcJa8gvyEIqzGVy/llNnTrJ95za2bNvMkmUdbNm2mYAgfwbXr+X4yW9YunwJg+vXUle/gJa2Zjy9XBlct4bSskKWd3awvLOD+IRo1LVm0dxWj7Iol8BgX+JToymuVBKfGo2JlQHB0f7kFEnJyZNQs6CK9MwUHJ3smGNrhY+fJ5W15Rw/c4wLN85SUVeKslxBQkYsNm7WTFT9CgcvW76e9Re8ApxoXlxLbHIoTh5z0DKYiZWdEeZz9DG21MbDzxErOyM09WegY6SCqbUuOkYqqGhNRs9EDQsbE9R1Z2E+xxg759moas9gmuokjCz0MJtthJWdGXMcLTG21MfS1hR7lznjgsLH342iIhmCzFhMjNSIjw3CzcWa4CA3igvFODiYERXhS0GBiIULiikpkaHIyaC9vZbExFDq6yvo7VlJU3Md5RVFZAlSURbkEBLqR3pWIjHxYeTkZRMW6Y/ZbD10jVUxstBCz0QNAzMNHF0sMDJVge9mEBPrh6+fPXb2hjjMNcPcUgcbO1N61ywnJTWWkFA/FEoZL18N890P3/K//J3LVy/w119/4OPnt0RGhRAc4s/IiyfcvHWFvt4uRl8+4+mT+wyu66N/sIctOzeRJkjB1ccFew8HPOd5ERQRSEpmEvVNtfSs6eLA4b10rlyKIDudnbu2cvPWVUpLi9m0cT3Hjh7mzOmTY8zB8RMc2LuHzuVLqV+4gKF9e3j5YpgL589y5vRJdu3cztqBNZw5fZJrVy9z/96d8Qv7e3dvc+XyRU6dPM7NG1dYuWIpy5YuYk1fN5UVJRw9coB3b0d5NTrMf/7+C3duX+fc2ZPcv3eL06e+4dXoME8e3+fSxbNsWD9I5/KlnD51giOHD3Lk8EFevhjmyuWLHD1yaPyi/uGDe9y9c4urVy6N/6aRkeecv3iO1o421gz00bumh2yRgPrGhUREhFFXV8v8+VXs27eHUyePc/bMKY4dPcznTx/58bvP3Lt1nd9+/Zm//+03Pn37juHnj3n39jVvXo/yYniETx+/5fOnjzx98ognj+/z/NlDzpz+ht7eZVRXF5IrT6GkKJmKkkTycyIpyo+lvTmPruUV3L/1DQ/vnGD/7j7u3zzJ6LMb3BP8yNnje9k0sJIj+7awamkTeeIUljRXc+XMIb57+5Tv3z3h+f1LHB1aT09nHev72shOnUeInw3izGCqSjJorpOxpLWARU15bFgxn562AhZVZ9NQkkhTWTJNZfFU5YWiyHSnQOiNUuwzDldLMlwRJDuSHmdPWrQtGVH2iOKdyUl1R5HpRV6WN7lZ3uQJvSmQ+FEiDUCZ7UWRyIcaZRjt5Qm0lyfQVBhFXV4YaeFWZMXas2l1BeU5IeRleVNfGk+B0I/MGDsUmV7ja1Il0iDmKyOpzo+gPCeEUtk8SsSBVMhDqM2LpiZ/DNqukI8xF5U5oWzobmTJQimNxYm0VCRTp4xlQUE0jcVjoqlMGjLmbCiiKZWGjK1DSYMpkoailAQhSvdGlu1LvjwUucifjFR3RAJvZOJA0lNckAi9kUv8UMgDKS4Ip6w46g8REU2uLIAiZRiZaWPn5Uj9SU6wR5jlQUlhBFKRD8JMV2oq48jPCSA92YECRRAKmR8hgYa4O89CLgmgpiqZHVtbWNwmIyl+7h+Rr7FkpnkgEQcikwZTWpJEviKWHFk0YSGOCLPCaW0qorZaRmlxBvmKWAqUsRQoo5DLA8jOdicz04WMDGcy053GRESqI5mpcxFnupEn9aNIMQ+50Au5eMyxEAo9yMhyISXTidRsF1KFriRKPEiS+ZAg9iQ6y4X4TFfSJD5k5wQgkPsiKwglvyySnKJQRMogxIXBpOX6Eid0JVHihbAwHHFBBJLCaGLTPEgVBSHNi6WhTcniZeW0thfR1b2A9vYChMIgBFm+1NZkML86DaHQB5HEi/ziEJQlYZRWx5Ml8SanKBypMoSyulREucHUt4ooqYinbZEEsdiHtWsr/yUi/pmTkC7G2MqBLybNwsTaET1TWybP0sXcxhWvwCgMzBxw9gzBfI4HMzXMmK5mwldTtPn3CepMmWXI11N1sLDxxCsgli8majBN1RgDs7lo6FmhZTCbKSp6TJiuxcQZ2kyYrsVUVV2+mqqG6ey5NLR30rNmE0mpIiytXdDVt2bGLH0mT9Vi6kw9Jk/XQVPfGlVtcybPNBgTLXrWzNA04+vpukxWMeTr6bpMmKHHxJn6TJqlNy4ipqrqMk1Nj8kz1NE1suAvX09BVVOHGTPVSM/IIjwiCkNTMwrLKklMyyQxLRNxTh7y/EJW9w9y4Ohx7j56ysjrdxw4ehxFYQnuPv50dHZhbeeIqpYuU2aqMXmGOi4egegbz2bCFDXs5nrh7R+Olp45FrOd0NIzR1vfAkcXX3wDI0lIEeLpG4qTmz96RtYYmNujrmfBFBU9DC0ccPEOwcDcnkkzddAztWXCdK1xIWHn4kdeSS15JbU4uAVgMduJrtX9eHh6ExoWhVAkQUVVkxUrV3H+whXi4hPJFkoRZIsoKi6nqbmVzVt2sGPnblZ29SDJySMoKh4rJw9m6Rji6O7LXDcvUjOEFBWWocgtYHF7B72rutm+eQt7du9k964d7NyxhfXr+lnR2cHuXdsY2r+bjRvX09CwkJaWJvYO7aF/7QDh0THYzXXC0y8QA1MLQmPjqW1uY9/R4whz8zGwsCYpLZPEpDQSEpLw9PQkNjKK7hXLOLR7J0PbtzC0dTP7t23h7LHD3Lx4jns3r/H+1Qt+/v473r9+xa8//8Dvv/zEX3/4PJ6+9I/VpJfPn/DhzSgjTx8x8vQRH96M8u7Vi3G24T9++p5ff/5hnIn48GaUT+/f8PHtK96OjowD1u9eveDNy+HxHorvPr7jt7/+yA+fPvBmZISXz5/x/bcfeXTvLnfv3GL4+VOOHj3M7r27GNiwlqOnvqGmeSHKimIU5YV4hfgTnBCJQCFhrrsralqaTJ4+jVnqagSHh9HY2sKipUtoX9KBWC5DnqegrWMxucp8cpX5JKenUVJRzuXr19i9dxdePp5kZWfSu6aHmgXz6evv5eLlCwwM9hOfGMdcZ0dS01N48uwxldUVRMVEIpGJmW1jTb4yh6LifEpKC+gf6KG1rYG1g7309q9i/oIKAoO9sXWwRCBNp761Fh0jNSxsjBjc2sfm3RsICvFDLM3m5u1rrFq9gsLifDZv3UB1XSVVCypIFiTg5OWAb4gXrr5OZOdlMkNnKroWWszSm46usSp2zhaERvthNluPtOw41HSmYjPXDF1jVQzMNDA010THSAV9U3UsbAwwtdbFyEILKzsj7F3moG+qjdlsI6ztzccdCZu5VqjpzMTATActgzGx4e7rjLuv89g6lqU+9nOtiYkLJjdXQFCQB0VFMsrKFFha6iOVpjPH1gRfX2dCwnzw9HTAL8CVwkIpS5c3U1quIE8pYu1gL0uWtrOwvobImFD8g7yR5YooKlUQEu6Pt58ztg7m6Bqrjv9+Y0ttjCw1sXcyg29V4PvpxMf5kpIchJenFcYmKlha6RAdHYBAmICJmTa2Dpa0LW5gz9AOFi9v5/SFk1TUlDGwYQ0dnYuwtjHHydkOmVxIVmYK5SVKKsqLCA0JQCzJQq4Qk6OUERYdgm+wDx5BniQKksiQpOLqPRffAHfKqwoprVCSmy+len4ZefkySssKWFhfw949O1i8qIWhfbt4+eIZF8+eoa97Fe1tLVRXVfDNsSMMP3/Ki5HnPHp4n0sXzzO4tp9dO7dz7eplnj19zKGD+9m6ZRMnT3zD0L49DPT3MdDfQ0tzPau6ltO5vIOiwjzu37sF/J3Hj+5x8cIZ9u7ZwZnTx3n86B53bl/nh++/5fWrsbv7u3ZuJyU5kcaGhazp6+HA/n08e/qYw4cOcOzoYS5eODcOcf9DWBw8MMS1q5d5/XqUK9cu071mNQVFSrbt2IosR4pQnM2GDevYu3c3EomIdevWcunieR4+uMfVK5cYfv6MJw8fcHDfbn7+6Tv+9t+/8sP33/Lu7Si//PUnfv7phzGo+u07Xr96ycjwM0aGn3D/3k0OHdxLb+8yGhoqUeZlIBWGIBMGkp3mizDdj+w0f5a1F9HeUEBhTiL7tq/m/cvbXDo1xJG9m9ixvodF9dWcObKPNSsW07Oshe3ruzm8ZyMnDm7nzNGdXD9/mLPf7GBNVwNt9QU01eaytqeBnZuX0LRAiijDn3xZBHVVWfQvKmVNexHdTXksWyBkcU0WrZVJ1BVGUSoLoFDkQ16WB7IMV+SZbuRkeyIXeCBKdSUzzgFxgguieGfECS7IUz1RZvtSKAmkUOpPvsQXRbYn8jQXFBluVOYG0lYeS0d1Ih2VCSyuiGdFo5Du9hxG7x+gb0k+slQ3suMdSQg2R5zkTIHQj7wsb5TZvlTkhlJbGE11fgQl0iAKs/0oFQVSlRPMwvwo6goiWaCIGGcvavLC2DW4iJXNOTQWxtJYEku9Mpr6omiai+OpUYwJjqrcMMrlYRSK/FEK/CmUBFKaE0apIhRxphd50gBKC6LIzwkiK90dkcCTHGkgwiwPlMpQ8vNDqKyMp6goApHIG6nUD6nUj4wMV3Jzg8jMdEOpDKW0NBqBwAOp1I/S0mjk8gCqKmIQC92RSbwoyA+iuDCU1uYs5lfFEeivQ1qSIzu3NtHRKiM9yZmivEjKi+KQiwLJTvcac0ayfMjNCSMzwxehIITEeG9qq2Vs3bSS/t42GhfmU12ZTUuTgpZmGQXKKDIyXMnMdEEm80Uq9UEs9kIocEOQ6UJ2hgtigTsykRfZGS6Ist2RiDwRi73IFnmQnu1KarYLyQJnMuSeZOR6kSZ1J0noTGq2C5kSD7KlXggkniSnO5Mh8iRZ4EqCwIU0mS9JUm9ist1IkHgRleVGstSPiDQXwhKd8I+0JVMWTlFFBg2thbQvKadmgRSZLIrs7HkocqIpKU6kWBlHtsAXodiTHGUgklw/qhemklccSX5pLDJlOMVVSZRWpVBRm0Zjq5RFi3NobRXRtSLvXyLinznFVfWkZucwTU2PGRoGTFc3ZMJ0LUxnO+MXEoeGnhV2zv7omTgwTdV4vGDu66k6TFUxYqqKEZ7+MXgFxPKnL1XGS+hmqBtjbe/FxBna/NuEWUxV1UdF25Rpanr8+8SZmFg7UteyFLmiFG+/MHT0rJg6XYevJqgyYZI602bpM13FgJkaJkyYps0XEzWYrmaCpqENk1UM+WKyJtPUTcZFxKRZBkxW0R/jJlT0xv/PxGmqzNLQYdosNTR1DdA3MCIyKobS8jIEwmyejoxy9dZdmhctwcs/iH//ehIz1bVw9fKlf/0mDh47QWlVDfbObugZm2FoZskMNU00dA3Q1DNCx9Acb/9w7J28+dOfJuDk5o+HTwhfTpyFioYh6tomfD1ZFYvZTsQlCaitX8Sxk5c4efYaYVHJTJqpg4a+5ThQbWjhgKaBFdPUDNAytEbP1BYd4zloGVqjYzwHR/dAQqJTx45dfCmtnE++spC8/AKiY+KYOUuVquoaTpw8zeqePhqbWuhatZp16zdy7fpNTp0+y85de5BI5Xj4BmDr6oWdVwA6plYkZohoal9CfVM7yUnptLcvZt2aQbZv3sLRgwc4NLSHjYP9rBvsY+uW9WzauJZDh4e4eOkshw8fpL29lYUNdfSvXUNrexshYaGERUUilstITs+goa2NoUOHOXXhAsWVlUQlJFBUVkl4RAxeXj64u7uTlpTMssVtbF8/yND2LWzo6WZddxeH9+zk+vkz3L1xlY9vRvn9l7/y7bu3/PWHz/z+y0/8/P0nXo084/njB7waecbrF895/vgBb14OM/L0EcNPHvL6xXPevBxmdPgp71694MfPH/n5+0+8fvGcJw/ujguND29GefHs8XiU64tnj8dfe/3iOaPDT/n5+09jxXXPn3Ph1Cke3r7N1YsXOHf2NE+fPub02VNs2r6Zi9cvc+vxPRqXtpEgTCNVJiBGkIKoWEFl8wIik+IRyaRs2raVoyeOc/TEcfbsH2JJ53J6+tewefs2VnSvYt2mjfQ5Lp/FAAAgAElEQVSvG6R/3SDF5WVEx8dRXF5Gx9LFlJQV4+3rxYFD+7lx6zoFRUoamuqRyiXYOdiyurebjKx0Jkz6mtT0FA4ePkBrewt19QsoKy9CKMpk/4E9DK5bQ/uiJr45foiLV86yum8l7R2NODrPwTvQHQ8/F6zsTHDysKWqvhRhbhZunk60tDVy9/4tdu3ZzpZtG7l89QLFFYWoaaugrq+Ck5cD6eIU5nra4xbozCy96QRE+eIT5smkWV8QnRhMRW0BQnkqkfFBhMcG4O7rgLGlNrM0J2FgpjF24W2hhYWNAZa2hljbGzPXfTb2LnMICPXBZq4VGnoqmM02YraDBeZzjHFwtcFmrhWa+qpY2pri7OmArZM1lramWNmZ4RXgRlpGLLW1JchkGRQWShGJUoiICiAxOYK5ztZkZMWTlhFLcKg3EdGBVM0vpHJ+IRXVBUTGBLNkaRs1tZWsWr2C8soS0rOSufvgJjV15Ti72WE1xwhzK33MZuuNMxA6RiqYWGtj42DIXEd9Quc5kp4SREqiP/MCHPDxnk1EpBdCUQKm5lokp0YQEu5Ld/8Kjp85xtkrZ9iwfT3hcWGUVhWzafsGqmrKSEqNIzUlnvKyQvpWryAvR4wgKxWZNJvMrBRkeRKypJlEpUTj7O9KsjCJ4Gh/ohJCcHCyIjElmtx8MRmCJJpbFhAdE4aNrSV9a1Zx6+ZVTp/6hgP793Ds6EGaFtbS09VJx+J2VnQu4+aNa1y7epknjx+OA8xXr1zi/LkzHDl8kPPnznDl8kUuX7rA2TOnOLB/H6dOHufggb20tzXR3tZEz+qVNNTXsm/vTl6/GuH+vVvs2b2d/UO7efL4PjdvXOHa1Ys8eXyfO7ev8/jRPU6fOoEyX8HKFctZv24thw8d4PmzJ+zauX285G7vnl18c+wIBw8Msbq7i0XtrazoXEZ3dxcdSxfT2b2CwfVrOXBoP5mCDJJTkzhx4huePHnE3r27OXv29Hiy053bN8c6L+7f48aVi7wYecrf/vtX/ufv/8lff/6e//rP3/jt11/4+P4DH99/4NXoC3784Tu++/yBSxfPsHnTIOvWddPZ2UqhMosCRewYtJsTRVlBAoW5sZw7sYUNa9pY3FTMjo0ruXPlODcvfsOdy6c4cWAXuzb2c3j3Ntb3dDLQtZjezhYaqgtonF/Ihr4l3Lt+nDfD1zhxaCPDD89x6cwOdmzqYElrAfPL0qityKC2IoMiRQwLlcksrsqmqyGXrkYZyxYIaalIpCY/nFKpP6WyMSdBnulGTpb7WCeEyBtphgeChLlIk9wQxzmPuRFpXpRIgyhXhFGcGzRWQif2GVuHynanOjeIltJoFlfEs6QidkxI1KShyPSioy6Ljros5Gnu1BZGkxoxmzJ5MAuKYqjIDaVUNo/ynJDx42LJWJlcTV4YC/MjaCiIorEwmoaCKOqVkeOzukXOospUGgujaS6OpV4ZSXNxLK2l8SxQjMHd8/MiKJMHo8z2JV/gQ6EkkBJ5MEXyeeSIfMmTBlBSEE5hXgjCrDEQWS7xQyTwRCLxJTvbE6UylOxsT2JiZpOYaE9Cgh0pKXMRCDzIzHSjoCCMioo4FIqxmNXS0mjy8oLIyfVDJPZAKHJHJvehtDic+roUqitjEQs9SEmwZ+NgDfU16QjS3ClWRFKsiKS8IHbMHZEEIJMFUlmRTFFhPGUl6eQrEmlvKWNNTyurVtTT0lhMc6OSzmWVtDTnIJcFk5npMcY4SLwQS72RSLwRi70QCz0QZbsjFXoiFXshynZHJPJEIvFGIvNBKPMmQ+xOssCZhEwHxPk+iPI8Eea6I5C7IpC6IRR7IJJ4IpJ4kZ7pTKbInaQMZ2LSHUkSeRKT7UZouiORAheCk+0ISrTDM8KcJIkf8xIcicv0IVkQTEWNhJIKAZU1EpYuqWTv3tWs6W34YwUwmOqqNPLyghFJvIhPdqCwNIbS6mTyiqPJKYwipzCKvKIYFIXRlJYlsrqnkuVL8ujvLf+XiPhnjii3GGl+GUaW9qjqmGBp547ZHJdxIWFi5YyDayAaerOZMsuQidP1+GKiBjPUTZkyyxANvdnMdvBF19ieP3+lipqOFTM1zDCymIuptQuTZurw569nMl3dkFlaJkycock0NT0c3f2pWNBCQFAs9o4+6OhZMW2GLlOn66CuaYqu4Ry09a2ZMkufidN1+MskTSbN0GeWlhWTZhrxxSRtpqiY8OV0Hb6eqcdkFcP/IyJmqOqhomHIlOnqzFTVQkfXEA1NXfQNjGhsbuLatWs8Hxnm+cvXfP/XX6lrauWrydNQ19HHYo4dE6bOwMndi2kq6kyZqcpMdS00dA34YsJk9IzNUNPWY6a6NnrGlkxX0UVV04hJ0zTQM7JGU9eMGap6zFI3YKaaPkZmtji7B7Cks4+hQ6doaFlGXJKAkIhEVLRNMbRwQMd4DlNU9JiuboiGviXaRrPRM7VluroharrmqGibom9mh5GlI6aznZmpOdZAra6tx7yQYEzNzZg+cwZ+Af7U1i1gWedyNm3ZzPadOzh7/hyXrlzmwaOHHP3mGL1r+kjLSMfT35+49GwkxZXEpWdTVLmArt4BOrt6iQiPobNzJTs2b2f75i0cGRpiaPcOulcso6uzgx1bN3Bg/24OHtrHydMnOHn6BKfOnOT8xXPs2rOTkrJiAoL86epeyb79e9mwaSNbdmzn3IXz7Nk/RG39QuqbmygsKiE6JgGhUEx9fT2rOlewrr+XbevWcvLQfnauH6RrURvb1g1w7dxpbl65yLOH9/j+24989/EDf/3h83hU65uXw7x5OTzeDfFq5Nk4u/CPdup/pDD9I7Hpu4/vePn8CY/v3+H54wfjQuPFs8c8f/yApw/v8ezR/bE0plcveHz/zjgnMfzkIQ9v32bHpk0c2L2bQ0P7OHrkEBcvnufQkYMcPXmMW4/vceTcCfKrS/AICyAsPZ54eRbR4jSS5ALC4mPYunsnL9+94cS5MwxsXM/2vbvpW7eWitr51Lc2079hHV19PWzfu5tVa3pZv3Uz+48eJlOYTXDoPErLS8jKzsQvwJfI6Ai6e1YxdGAfgfMCmDRlIqnpKawZ6CMjKx1zSzNyFHK6ulfS1NLI8s4Oli5bRHxCNOUVxVRUFlNQmMvmbYOs29hHZ9di8gqkaOrPIi07gejEUArKciiqykNZrqCiuoT2xS2sGejh3IXTzK+tpKhEyZWbl6hrqiUo0p90cQrrt68lISOWsMRgJql9TXhSCLoWWszQnIiRlTbC3DQCwj2xcjBGz0ydmVqTmKzyF8xs9LGwM8TYWgdDSy1M5+hhMlsXS3sjXH3tcfNzJjw+BBefueiYaKJjoomWkTpGVvr4h/ngGeiGpb0Z1o4WWNiZYuVgjqW9GTbO1mRJ0qirL6erezFNLfNpaKoicJ4HZZX5JKdF4+phR3mVkuAwH8yt9HH3nUt5lZIlK1tZ2tVGXEoUPX2rWNTRTnBoIKnpSaRmJLK0cxHbd22kqFSBp78zcxzNsbQ1xMRKB23DWVjZGeHuZ4+TqznBgfZIBOHIhJHERrsTG+VBniKFxqZSFtYXERzqwYZNq2lbvJC1m3r4H/6LX/72E3klCiwcLKlpnE/zokYuXjnL9l2bGX35DP73v1nc1sjqrmVcOHuCtNQE/AO8SM1KxsHNHjM7c9SNNTGyMcLCzpjoxGDcvGwpLsulb2AFhiaaWM8xIjDIi5VdHRw9NsSG9f0cPbKfp0/uc/jQPmKjQokICWLpksX09nRz/twZbt64xv17dxh9OcLzZ0+4fesG333+lg3rB2lqrGegv49zZ09z5fJFDuzfxzfHjnD50jlaWxrIU8joWNzKovZmamsqOXxoaBy4HujvYfu2TazqWs62rRtZtnQRXSuXcffODY4cPkhzUwM7tm9l964dnDl9klejL9i+bQurulZQM7+KxoaF9K/pZcf2rWzZvJG9e3Zx7Ohh9u7dTUGRkiyxgJa2ZsoryygpK6Z9cRsdHYtYtmwJmzZt4NixI7x/94bRlyOMDD8bg8efP+PMiWM8eXyfv//tN/7n7//J50/v+fmnH/jt11/4/vN3fPr47Xix3hgz8ZDz505y8uQBhoa20tPdSrEygYxkd+TCYBSSMMSZQWxZt4jeFXUsbiqmsiibg7sGWd5Wy8tHN7l44hDdS9oY2rqZ2tIC5hfnsLytlkUNFSyszKeyUMSixhL2bV/NlsEl9K6oY/2aZjoXl1BWkERhbjSVJYlUFCdQnB+NMiWAGnk0baXptFWk0VicyAJlBGXSQJQCT0plARSJxxyFnCx3ZFnuSDJcyU52JjPOAWHMXMRxzuSkelIkCqJSEUZlfsS4iCjKCaBQ6kdZjj8LC8NpLYuirTSK9pJI2kpjaCyNozo/goHlhfQtyUee5k55TgiKTC+WLBTQUJZATUEUFbmhlOeEUCYPplgSSKlsHlW5YwJiYV4YdYpQ6hShLMwLG39cmxPMovIEGgsiaSmOobUklvr8cBoLImkuimaBIpTa/HDm54VRKgukQOhDkdiPkpwgiuWB5Il9KMwNQpbtSY7Eh/ycACQiT4QCN4QCNzLS5pKcbE9kpDnJyfZER1sSHW1JSooDMTFWZGW5kpLiQEaGM1KpD0plMAUFISiVwSgUgchkviQm25JfGIhI6k5apgOFRSHI5D5kZThTWR6NXOxLaWEEzXVZNNSkoxAGopQE01CVTkVRDAV5IQiFXpSXJVJWmkh5aRoF+cnUVuegVKSzuK2KRa3ldLSX09ZSREVZOmJRIIIsH+TyAFLSHEnNciL7D0ZCLvVGLvUmR+ZDrtwXmcQLqcx7bOQ+iOTeZEk9SBW5kJztiCTfC5HCDXGuG9IcN2RyD6Qyd6QyT2RyH5SFweQXhyKU+5Ei9iBd7ke82JOwDGfCBM5EZbsyL8WOeSkOJEh8iRV4E53mSbIgGGVJOiu761nZXc+avhbOn9vNhXO76emuY3FLIXULhJSVxSCV+5KU5kROfihl81MQ54RQUy+iqV2BojCWovJElAXRbN+xiBXLlOzbvehfIuKfOYtX9CFTljNpphZ/+vMEPAMiiUzI4k9/noS6ngWBYUkERiRjYOHETC1zJszQ44vJmszUMueLyZpMmmXANHWT8dQmHSM7VLXNcXQLQt/MjmlqBvz7RBWmqxsycYYm/z5xJromswmJTqZ6QSs2Dl6YWzujrmnKlxNV+fJrFabN0mPaLH2+nqzBpBm6TFczYuJ0Pb6crMVkFUMmzTLgyym6fD1dly+najNxpj6TVQyZomowLiJmqhmiqmlEeEwSc+xcmDZTHQ1tA4zMLDlx5jw7du5l2fIu7j96zk+//hfHTp1jtr0Ts7T1mKauxYQZKqjpGTJDU4cZmjqo6Rny9fRZqGnro6atz0x1bUIiY5k8Q53pKrpMmqaBurYJqppGTJ2pjZaeOVNUdFDXNmGGhgFuviEs615LikCOup4ZU1V1ma6uj6qOGSrapuMwtZahNYYWduib2aBraIWGjinWtq7ja1Ha+hZoG5hh7+SNuZUtjnOdCQwMxNbWFj8/P9ra2ujv72dwcJDDhw9z48YN7ty5w6NHjzhx4gSXL1+mt7cXmUyGrZ0D3vNCiU/PQqRQsrC5nVW9/Rw8dIyUlDTSUtJZ3rGE5R2L2bVlC6eOHWbXts1s2biWQ/t3c/TIfi6cP83Nm9d5+PA+z5494fz5s3R0LKKmppp169Zy++4tvvvhM0+ePeX0+XNcuXGd9Zu3UL1wIR0rVlBZU8eq7j6uXb/Nw4ePuXn9Bo/u3R0DqG/f5OLxY/QtX8rWwX7uXbvM3auXuHX1Iu9GR/jpu2/58fPH8dbp969fjvdA/KOh+vOHt+PPvX/9km/fvebn7z/x8/ef+PT+DT9//2m8K+L/31b96f2b8fWlHz9/HG/Cfv74AXdvXuPVyDPu377B/Zs3eXLvHu9evuTUN8fYt3csHvPchbM8Hx3m2egwe48eoL6jhZIFlbSs7GD+okZis1OJzkgkQ5TF0RPHefXuLaNv33DhymX27B9i684dzK9bQENLMzv37mHthvUs7VrB8q6V3Lh3h9MXz9Pc3oaOoS66+joEzgtAIMwiPjGOmLhoUtNTSE5NwtbeBhe3ufT1ryYuIRoDI11a25uQ5YhZu24NIaEBWFgak5AYzanTx6isKqFjSTOBwd6IpBmcPneM/g09aBuq4uRhi52zFfHpUVy7d5Ha5mq27d7CgUP7EEkEOLk4oKuvhae3G8tXLaW0qpjWJY1U1Zfj5uNEQLgvZjbG+Id54RfqTXj8PIxtDNA2UxuLfI31w8LOGEW5FEcPGwwsNHHxccDS3ghNQxW0jMaK2fTNNTCzMcQryJWwuCDsXK1x9LDB1dcRQ0sd9My0sXIwx9BSDzc/Zxw97JjjZIWRlT7O3o44ezvi4u3MwpYaFEoJ8twsOlcsoq+/k8SUaLx8nQiPCmKOnSnBYX44OFkRMM+LdGEiYlkmiiIJQkk6Lu72ZArSSExOICsrg5CwIJJT4nFytUcqyyY3X4yHtxMGxhroGqhiaqmN3Vwz4pNDyRLF4+1nh72NNkG+swkPcSIyzI3geXNJjA+kuaWSnTsHUeQLWLCwjE1b+6lvrWXr7o3EJEVgbGVESXUxPYOrSRelUVpVzNHjB7l56wpLlraRmZHMmr5V9KxegbuHEyHhgVTUlCFTSimpLSU8ORI7d1uMrfUIDPPGy9eJ5LRoKqoL0DNUIyY2lHyllJbWOs6e+4YjR/fTtWoZJ44fZnBtL6u6lrF50yAXL5yhs3MZlZXlrF69iu3bt3Lp0gXOnTvD6OgLzpw5xaFDB+jp6SY9PZWoqAjKy0vp6FhE9+oV7N61ja1bNrC6ewUbB/vZs2MrG9au4e3oCG9HR9i5dRNbNgxy/JvDtDTXc+LkUU6eOsbmLevZuGmQA/v3kZaaTEZ6Krk5MhYvamPH9q10rexkaN8eVnd3sXLFcgb6+1g3ODDeK7F2YA2NjfUkpyaRnJpEYnIC8lwZp8+e4tadm9y4cY0jRw7R2FjP0NBefvrxe548fsjnTx959PA+nz685/rlS7waHebvf/udH3/4xKOHd3n39jX/+fuv/PzjT3x49348per1qxF++vEzz5895PDhPf8ve28VHnWC7uv2WqvXtOIhIQIxosTd3d09KfdKVUUqDgECCUlwggd31xC0cWlooHEN7tA2PWvW7L322e+5SE/O2c95ztnnYi7n4nuqLv51k5vUWz9j1arFLOnpoEpbRFlBBHpVNrW6ItTSDFobZExvVlGtKWZynZwpdSqmNmg4fnAbKxbMYsWCWUytN9BUpWT9ijn0Lp5JW5OGthYtbU0qpjUp6G4zoJVn0VRdSmujgGrNoOKhV6ailsWjEEVjNGShLommSpREnTyNWlnSYCWrJJZKYQSqsmBkpYM2JkV5CLLSIETF/giL/BAWBiAuDKQodRKiPD8qBTEY1Sk0VKZj1KZiUMZRKYtGWRFCpTCcOmU8bTWZzG7IZ259PnPr8pjTWMS06nym1BSypXcqk6vzqJElMcWQy4z6QozKJBrVqdQrE2lQpdCoTaFRnToUrm7WptKiSqZBFodRHE2tKIp6aSz10liM4mhqhJEs76pidrOAGVVZtNfk0KJKolkVz9TKNJrUSTQoE6lTJFAjjcUgiaZWEU+dNhmDMg65MIxaXQrCskDKS/2RySKRSiOoEAZTUuZPTp47FcJgUrOcyc51Iz3TmZIyfySyCPLyPJBKIygrC0AkCkUkCkcuj6G6OgO9PhWJJBKRKBS9IYGSUm8EwgAqdXFoVDEYdIk0GrMwaAdbkUrzfdEpB4cAO6aImNkiQCdLYmpjGYbKNIqLA9FVZlJbU0hzo5DWyXLmdjdQpStl+bIZ9K5sp6enhdZWGTp9FlJlIqWCELILPCgs86VE5I9QHoJMOQgMYkkoYmEwYmEwckUkMnkEUlk4Elk4YkUEImUEFYowyuXBCJWBCOUBiBSByJTBKFQhKJRhKFWRqNRRaCrjUesTEMjDKRGHUq6MolAeSaYgiBxxKPmyCHIlYRQqoojOdiO9NITMkjDE2mzEmizmLmph3qIW9FWlGKrLmNVRzYplbaxbM4vJzWLqjAXo9emo1Eno9JnU1BVSWhHNwsVN7Nm/FF1VATJlKs3NArq7tCxZUsv8Oep/QsQ/8mbNW0q5VIuJpT1fjzLH1TcEV98QPvvXbxhn60piZgkRSTmYTHDmqzHj+XL0BMaMd+Gzr0351tSOL0ZZMszMlq9GWTFsrA0jzOwY7+CFb2gCjp5BfDnCHBNLe74Ybsq3YywZPtqSz78aQV6xgNTMIsbbujHW0gmTcRP5ZtR4vvjGjOEmNowxd+CrEZZ8M2r80H07esIgJIyx/sM2Zc2/fTWWYWOsGWlqx0hTO0aZ2TPcxAYLGzd8Q+KIS81ngp07phYO/NsXo3H1CKRUoMTTN4zRptaoK+v48NNfuHT1Fot71yPWGBhjZYuprQPj7J2Y4OKOmZ0jn305DJPxdoyzdmD4GHMEYhWnzl+hrnkaErUB/7AYrB3dcPcLITgqgc/+fRgjzW0wt3HG1TeEmNQ8QuPSGWfripmNCxb2bowYZ8tIczvG2bpiYmmP6XgHxlk5MNpsPBNdPHF08WKikxvjbRxwcfXA3cMHby9/QkPDiY6KJy0lnZqqapoa65nRNo3Z3Z0sWbyITRvXc+TwIS5dPM/A44cMPH7Iwwf3uH7tB44cPsSK5UtpaW5EpVASExODk5MTBoOB3t5etm/dxoljx1nSs5gpTc2sW9XLji2b2bx+Hbu3b2P54h62blzHvl3buXTu9NBmwg8Xz7F/13bWr1rB2pXLOLBnJ9eufs+TJ495/fYN7z79xIUr1+g7cYr6qTMpU1RSKlfTNH0mu/b3sXXnHk6fOceDew+5cfUazx8NcO/adV4/esjRvbs5unc3V8+d5MqZE9y/cYXfPrzi14+vef1sgGeP7vP43m0e3b3Fs0f3efP8Ce9fPefD6xe8fPKIdy+f8fHNSz69fcWnt6/46d1rfn7/hp/evR6qbX31bIAPb15y+cJZfv/lE29fPuO3nz7w+y+f+O2nD0OKxt+D2/dv3+Dx/Tvcv31jqLnp9KnjnDh+mB+uXOTwkYMcO97P/Qe3uXn7Onv27WTfgd3cf3iHS1cvMntBNyqNHJlcxHcnjvHu3Rvu3bvDjRvXuX79Krv37mH23Dm0z+rg4KE+tm3fydyFizh67ASPnz3nxOkzzO9ZjE+APyGRoUiUUgrLipi7aA4btq5n1pwOxo03Y5TpSEzMRxMVH4H5BDNCo4IxNtWwZGUPqzf0Eh4ViF+gB9VGLQt6utmyfR3rNi7nYP9O/ALdaOuczOada6lu0PLVqM8xtzVhUoAz81bMZvGaHmYv6GL9ptVIFUJmdc+ge24HlhPM8PSZRFVtJZevXqBj9kwCQ3xxcLVnvJ0l2molNg4TGG76DRYTzZngasWo8aNILUzGN9wHvygfgmICKZUXkZAVj72HDWa2pgTHBWBqM5aJnraExQXjEeCCg/sEXLztcPayxSvIBd9QN8bZjGG46Vc4e9nj6GGPs5cDMcnRZOSnExwVRFRiJOoqNbPmtNM1p528/HSmtDbSu2oxU1obyc1LIzjEj5BQXzIyk1EohRQW5QwuXafGo9SIycvPxM3diaKiAtraprFr53ZOnT5OS3M9eoOamOgwQkJ9CQj0xNXNlknudri62RIe6QP3bQkImsQ3wz7DyXkcaenh5OUnYmE5DJVKQH//Hi5cPIlGKycuPpJ587vont3O+k2rae+czthxo0hIjuLg0b2s37KWhPR4Kmu1fPz1PTfv/cj31y7y+99+Y9mqJbh6OpNdkEnLtCbyy/Lw8HfHM8CD+MwEJvm44uhmR0CwFyXleQQEe7Fw8WzqGg00NNdy6uxxNm9bz/WbVzh+8jCHjx1kVmcb06a3UGvUs33XZu49uM28BbNZ2DOPvft3cezEYXbu3saFS2f58eZVDvTtRV+lRSITUiEsJSYuEoGojPZZbTQ0GZk5YyppyXFkpSexed0qDh/Yw/fnTnHl7CmuXzxH396d6FQy5nTNRKdX0TS5jlPnv2P2gi7EChGtrZMpLMijvq6WosJ8bgh+ZumSHs6cPsmK5UuZP28OC+bPpWfRAubNnU1H+wwWzJ/LyhXLWNyzEIlERH29EaOxhoKCPLZv38r582eHVq6fDDzi4YN7fHf0CMcP9/N84DGvnj3l6sWLXP3+EsePHeHjh3f8z//jv3j96gUPH9zj119+4n/813/j119+4tXLwcG5JwOPePniGe/evuTC+dP0rlzKkkWzMVZLEJen0GQUU14Uj1SQhlaRR3VlCXM766g3VNBYLWRynZTWBvnQvsOKRdNorhXRPkVBx1Q5nVOUTG+SMLm6jHpDAQ26fBqqCplaV4pBlUaNOpWpTUXMaCmkShuHRhKGThWJrCyc8jx/lIIoGg2Z1FWmoRFHIy8PQ1jkR3GWJ8XZ7hRneVKW64OkJBhFRTiCPD9yU1woKfBFWBaIVBiOXByOUhyBRhaNTh6DXhYz+KVcHs8UTSqzanPprM5hhiaN9soMuuuKqVFkMr1JwrwOA3pZGkZVJg3qTNqMRVSJY5lWlUWLNoUmdTItulRa9Rk0qpMxyuOpkcbSpE6mShSFriIcvSCCanEUrfp0Wqsy0Isi2LRyGgtmymmsTKSxMpFmfTLN+sH3Dep4jLI4aiXx1IjjqBLHwvvRaEXRqEVRKMVRqOSxCIVhFJcGUFDiT2F5IAUVgWQX+5CSP4mEbEfisxxIzHIgNceZzAJ3cou8KCz2obDYh/LyYKTSKIqKAobG4qprsumYpcRgSKNSE0NxkRsNxhTkkhAM2gQajZkY9anU6tKoVCRSrUpBKYhBK4qnpSofgyyZitxAJMUR1MtmsHUAACAASURBVBkKaK6voHOmliULG5k/18j0qQpaW2V0dGhYuqKZNZvaWNLbQHVTLnllvqQWTCKzxJPsck+EqhDyKzzJL/dAqAxGqo5AKAlCLAlGWxlLpSYGlToKlToGpToGsTSMUmEgQlkYKkMcFfJApNpwBIogSkW+CGSBiJVhqPSx1LfkIpKHI1FHUSELI7fEm+xiL0rEoZTKIygSh5NTFohYm0h89iTKlHHki8LJKQ8lXxhFkSSWtrkGpnZqaZmuZN7iZpqmyFjY08L69V10zNSydFEDcnEilaoMZs3Q0FAnQKPKoWOmjsOH1rB8+TSMxlLUqnQ62pWsWd3KggX6f0LEP/LcfEPJLRHj4R/Ov309mq9GmzPJL5QR4wZXn139IkjNF2Dl4oNLQCTfmNkzeoIrfxo9gS/GWPPFKEtGWkxk+Dg7RpgPjsCZTnDBMygaJ6/goaaiz78Zw9ejzBk+xhwzKzsCQqOJikvHwnYSI03tGDHWlpGmdkNAMHrcRL4cbvH/ARH/140eN5ERY20ZbmLDSFO7oWctbd0ZY+7Al8MtMLVyZsRYW0wsHLF28ObrkVYMM5mAq1sQh4+dY+qMOXgGROAZFMkICxu+MLFgrJ0zn30xDHNHN8baOGJu54KJpT3DR1uSkl7A7PnLqW1sJT2vhIDwWOxdvfh2jDnjJ7piYe/KaEs7HD0DMLdzwTs0jkKRmuxSKaY2Lowwt8NkghMW9m5YOXgw2twWC1sX7JzccXD1Iik1iwqRnKjoeCKj4oiKiiE8PBI/H1/sbe3w9/ahUqVmxZLFrF6xnPWrV7Flw3p2b9/G0UN9XL5wnjs3fmTgwX3u3rzBjas/cP3KZS6cOc22TRtpaainOD8PhUSMRFDB1JZm1vauZOfWLWxYs5rZszponz6NnVu3sGfHdrZv3sS2TRtZvWI5Wzasp2/fXr4/f46bVy/z45VLXDr1HWeOHubymZPcuXqZZ4/uD2YOfvmJZy+ec+fBQ9Zs2U7zjE5aOuexbNMulMbJTPILJiYlnfTsPDq75rJ+/UYWLejh8P6D/HDhAo9u3OTInt2c7DvArcvn+fHiGe5du8ibp/d48egOTx7cGdqOeP1sYAge3r18xutnAzx//IBXTx/z5vkTXj8bGBqre/1sgDfPnzDw4C73b98YsjvdvHaFV88GePro/lBA++mj+xw+uI8fLp0fUi4GHtzl4tlTXLp4lmtXv+fH61dYs3oF27ZuZN/enZw+dZzz505x/94tLl44w/59u1i+rId9e3eye9c2FHIxWZmpGLQqTh47zJvXL7nx4zUunD/LD1e+p6+vj/nz5zN//nx6enromNXFwkWLOXX6LLfv3OPIiVOs2bCRrLxckjNSKCovJjYpjqj4SCJiw5GppZhZmfL5V/+KnZMNlrZmjJtgwoUfzrBqw3JyijLwDfYkqyCFKTMamNU9lYLiDKqNavbs34JWL8V2ojliZRnnr5xk694NhMT4M8pqON+afYVXmAe6Rg0t05qoNKhYvGwBl66c4+yFk0gVQuwdrSkuy6faqGN/325q6w34+HsQGOKLVCEkOMyfsOgQPEI8cAtxx8TGBEsnS6ycrQiMDSQyNRIXfxcEqgo8gtyxmGiOq58LUSmRmNuPw9nLATc/Jyb5TsTRcwJWDiY4ek4gIMITRw9rTKxGYDXRDI+AScSmRpFTnE1iRgLJWckYW4zMXTyXptZGOmfPpKGxhty8DOobqmnvmEbP4nmEhQcSFOxLRGQwCYnRzJk7i+KSPObN7yI9I4nwiCDCwoMICw3m8KF+fvv1Z/oPHWTd2l7OnvmOqa1NREeFEhbmx5gx3xAdHUhyciT29maYmX3D6NF/wtvbgdz8RKJj/ZnkbkNyahT7D+xg1+6t7Ni5hdapzZSVlbB//14am4xs2ryOjlnTEUvKuXzlLM9ePuTClXNUyMqJT4vjp798on3OTFasW86seR3Ep8WhMihR6hWsWLccr0BPRo0byahxI/Hwd8fN25WwyCD8Ar1YuHgu1UYdKq2MVWuXs2T5Qq5cu8i9h7fYs38HZy+c5H/y36lvqiEo1I/AEF/Co4Lpnt/FyrUrOHryCP3HD9G7biVzF83h9IVTnLl4mqMnjyDXyCiuKMLYVEt6ThpNrY3ce3yXDZvWsmjhHGoMGmZMa6Fv70769+/m3PEjnO7vY3PvCvZv30JyXBQapYT1G1YxZ34n7d0z6Jw/i47ZM8nMTKewII+26VOpMuhITkpgyeJF3Ll9k+PHjtB3cD+9K5ezaOF8Nqxfy/59ezh4YB/Lly2htqaKmpoq5s2bw7FjR9i+fSunT5+kv7+P69d+4ML5s+zYvpVjRw/Tf2A/R/oOcuv6tcE2tsuXef5kgAN7dvP40QP++h+/89OnD7x5/ZLf//wr//Xf/8bvf/6V9+/e8OL5U+7fu8P9e3e4e+cWp099x66d29m1fRPbN69k7qwmOqYZkQtz0MgK0coLaKyR0DWzmoXdDXRO1zNzioZpzTJaGyXMmCKnqbYCcWk0TYZ8mqryaDTkUl+ZQ606k2pl+uCp0qhRp6OVxFGlTGRKXQ6t9VlUa6JRiQPQSAMwVmWglseiUydirMpAo4hDJghHLY1Bp0xAWBKEtDQEWVko8vIw1IJINMIopMXBFGd5UlLkQ2mpPwJB8KCfviIYUWkgivIQKoURSPP9aFInM6smjxn6LDp0WcyrK2JOdT4tijTqtQVUynMxVhahFaViVGWjKI5AL4xFL4igXpFAlSgSvSCcGkk0dfI4qqXR6AQRaAXh1KuTBkFFlUiNPI5KYQRGZTzNulSqFLGsXtxCV5uYusoEjNp4ajVx1KijqVFHU6eOo0YaS404jmpRLFXi2EEVRhyDUhyFTBRBTqYbyamORMVZExlvTVyaA4k5riTmuBKf40RasTsphS6k5LuSWeROfpkvJYJAygVBlJcHU1Dgg0qViFqdhEwWi1KRRH1DEZOnCBAIwpGKg5FLghBV+KKUhGLQxCOtCGF2u5S2plJq1KkYtZlUShPRS5No0udSo0xDK4qnUZ9H5zQ1czqqmNtZQ1d75SBATBHT1FxGXVMx09slzJqrZOosAfKqBPIEfmSWeZBZ5kFaiQv5Im+yyyeRX+FJhTwQoTyIcqEvFQJ/pLJQKjUxaFRRaNWxaCv/yHBIw5DIwlFWxiFRhSNUBlMmCUSsCkdliEOkDEOoCKeqIYMKWShSTTS8M6FUHExeqQ/FwkDk2gT0xkyKBaEUCkLIKwukTB6N3JBOmTIOgTqJfMkgSAg1qTRMk7Lj4FK27VnM0e82sWHTHITCJBqNZUxuFDJjipKumXp65jUzu6MGjTyH+d311BuFTGmRUaUvQK/LQa/L4viJVf+EiH/klUu1KHR1ePiHM9LMmq/HWGFuN4kvR1nw2RcjsXMLQKiuJSA2jdQiEcMtHBk9wZVR41340sSGfx9hzihLh6H7apQVo8wn4uYfgYtPKP/61SjGWNjxp2Fj+WK4KdYTXYmKT2WiiycJKbk4eQQxxtyBEWNtMRvvgqmVM6PHTWS4iQ1fDDP/30LEt6MnMNzEZki1MLFwHAKJkaZ2fDHMnC+GmTPKzJ6xlk58PdKKL4aZY+PoQ1JmMZX6ZqpqJxMSkcj4iW7Yu/liauvEyPH2jLCyY7S1wxBM/MvXozCb4DiYdfgjczHK1IrhYy0ZPtYSF68AIhPSMLdxZJjpeCzsXTGzcSI6JZu8cimpeaVEJmUy0twGKwc3xljZYzre6Y+KVyfGT3TDxcMPv+BIYuJTiEtMwz8ghNy8Ivz8AnB0dCYrI5O0lFTysjJZ1rOIwwcP0H9g/9A/uVPHj3Hl4gXu3PiRx/fv8eThA148GeD182c8ffSQKxcvsH3zJtqnT0OvUbNr21bWreqlpaGe7o52dm3bytaNG9i4dg0b165h++ZNbN24gV3btrJ98yb27NjO7u3b+O7oEa5cvMD5Uyc4d/I4l059x43vL/Ls/h1+fvOS338eDDz/t7/9lQcPHnD8xElWrd+McUobEkMdrbN7yBcrCYlNIjo5jZiEZJSqSiZPbqVrVjdHDvTx3eHDfH/yFId27uDc0cMM3L7OwO3rPL9/i3fPH/Di0R2ePrw7BArvXz0fUho+vH7B2xdPeXzvNk8e3P1fYOLdy2d8evuKXz++4+XTxzy8e4ufP7wdamV6/fzJkLXpycN7PLp3mx1bNnLp3Gk+vHnJwIO7PHv8gO+O9nPt6vfcvHGVK5cvsGb1Cvbv28W2rRu5fes6D+7f5sH92xw/1s/WLRtoqK9hdncHu3ZuZUZbK91d7Syc283JY4d5/uwJ9+/d4eyZU5w5fZIjR46wZs0a5s2bR0NDAzW1dSxZupzTZ87x/eUf2HuwnxWr1zB1Rhudc7uQKKVExkUREOrP51/9Gx6+7kx0sae9ewZp2Sl89q+fMd7OErlWzPa9m1m9cQU+QR5k5SaxYtVCVq5exNwF7ZSU5yCWlWBi9i1hkX5kF6Yys7uVzgUzEKvLmehpy6QAZ8Y7W9Da0UTvuhVk56WTkp6AVq/kYP9elvcuxtrOkpj4COYt7ObW3evs2b+DkvICouPCqaqtpLHFSERsGKY2YzGzN2OM9Ri+Hfctdh52RKVFkVmaiZm9GWKtiJi0aMaMH42ZrSnZpVm4B7ph42qNk89EvINd8QxywtHDGlcfewIjvfAMdMbayQKriWa4eDuSkpNIbkkO4XFhpOWm0jl/FktWLUGtVxESHsC06S0sWDibqmot06a3MG9+F6VlBUREBlNSmo+NrSW9q5YypbWRwqIcQsMCiIwKISo6jLDQYGKiolEp5USEh5KelsS6tb3Mmd1BVGQI/v7uuLs7wDMLfHycmTTJGj8/Z4KC3IiO9qewOJXk1HBc3ayJjA5AIi1DKCplzdqVlJQWEB0dSV/fAeLio1CqpMyd18nVa5eAv/Hq7RPm9cxBJBdQ32IkITWOlmlNrFq/Eo1BhW+QNwJpORPsreie38m6zWs4e+k0ecU5ePl7MNHFjuYp9bS0NjBlWhPTZ05BqhCyaes6IqJDWNAzh2cvH/Pr75+4eecaFy+fRSyrQKNT0Dq9mWkzJrNn304M1ZXkF+bQPLmBvft30de/n9Nnv2PJskV0z5mFsb6auIRoYuOjyCvIRiSpoKmlnvrGWgoKsyksyGbB/G769u9i97ZN7N+1jR/OnebIvt1sXbuKHZvXs3bVMhbM70auEGFsquHy9UvcH7hLWloKOdmZaDUqprZOJiM9laVLenjz+iUDjx9y5vRJtm3dzPp1a9i7ZxeH+/s4sH/voJ1pWivp6ank5eUwd+5slizpYc2aVWzYsI6bN65z5fIlli7pYe+eXRw91MfZk99x9+YN7t68wYPbt/npw4dBsLj5I58+vueXnz/x4f1bPn18z+9//pX//Otf+PTxPQOPH3L3zi1+vH6Vk98d58D+vezft4e+fbtZvng2Xe1N1NcoUUgKqdYLqdKVs6JnBpvXzWXR7Eam1EvRK3JQiVLQStOZ3ixi8Zw6Fs+tprk6nwZ9FrWaNAyKFHSyJDTieJSCGOTlUVSr0jAokqhWJVGvT8VYmYROHolKHIRKHEBjTSYGdQI1lcnU6lKQC8OQlAZSKYumRpOItCwIZUUoGlEEWnEkVdIYqmWxaCrCqCjwoSDHneJCb8TCEDSKGBSSCIQlAchKgzBIopEXBtCsSaHLWMBMQzaz9NnMry9mTnU+k5Xp6CXpCArjkJUnoRUn06TLo1o6uF7dqs/AKItDLwhHWxaCThiOQRSFVhCOqiwEeVkw0uJgVBUR1KqSqVYkIi0etGDppNFopVEsmVdH2+QKqlRxVKniqJRFoZWGo5NHUqOKp1IYgU4UjUESi14ah04Si6IinLICP/KzPYiNGk9ImBm+gaPxDR5DSJQFMSn2JGe7kpI/idwKXzJLPMkscie3xItSYRBiaThicQSiilAEZcGo5LHUVmUhl8chlyVgrM1Hq0lDJIqkrMQXkSAAuTSUuuo0WhpykYkiaJ8moqmmAIUwltK8INITXCnO9KNGlcGU2mJmNgvp6dIz2VjB9BYpkxuFVFXmoNfl0FBfTH1DMVpDJlOmC2hsLUZbm0qpPJR8oT+F0iAKJIFklXuSK/CkSORDidiXErEvxQJvSiu8EYoCkUtDqapMRKeNR1+ZgE6fiFabgFwZjVQeiUQZiVIXQ7kkkMJyb6TqCNT6BIrK/cjKd0MkD0coC0emjoGHNsjUMZQJQykXhVFlzKK9S4bWkE5eSQBybRLlsii0dbkINImUKeJJLwpAXJlOqTwBgTKVGXMMtM82sPfgcvYfWkVDk5jVvTOZ1a6nVl/K5GY5s2ZWs2j+ZLSqAqa0KOhdMZNprUqmTZZSo89DKU1k0cKaf0LEP/KkmhrCYlP57N++4ZvRFow0t+PrMVZ8PsyUURb2BMemI9U1kCtUkVUuZ4SlEyY2blg4+jDSypk/jbRghLk9w8fZMcrSga9Hj2fkOHtcfcNw9Azi82/GMHzseIaPHc+/fDmS4Ig4BFI1to5upGQUEpWYjY2jD2PMHbC0dWfcBFdGjLUdtDb9/4CIvz/z1QhLvh09AbPxLoy1dGLYGOsh5eHvMPF3xcPEwpGohBwUugY6upfg7R/BqLETsHHyZIKTB8PNrfnTKDO+MLHgT2PMGW5pyzemVoyxssfC1oWvhpny9TBT7Bw9sXPxxNHdl29Gj2Ok2XgCwmMZZmLBGCt7bFy8iErOonPhcnT1U3DxCWbEOGtGW9rh6hvCiHHW2Dr7kJBeiJtvKJZ2rkywdyE4Io6o2CQCgiPwDwghJDQcb29fwsPDyc/NQylX0DN/HkcP9XH6xPEhqf30ieNcuXiBuzdv8PTRQ14+fcKHN6/57adP/P7Lz7x//YobV3/g8MEDbF6/jtUrlrN35w62bdrI8sU9rF6xnL59eznSd5B1q3rpaJtOd0c7Xe0zWdu7ko1r13D44IEhiDh/+hTfnzvN1UvneXz7Jq8HHvF64CFvnjzi3cunvHr+mPu3b3Dr1g02b9nGslVrmdo1m+i0LHyjEvAKj8UrOALvgGCCwiKpEEioq2tg4ZwF7Nuxi7VLl3Fkz24Obt/GxRPHeHrnFq8e3eXDywH+/PElP799zpvnA0Mqw99tTB/fvByyLD19eI+nD+/x/PGDoWfevXzGT+9e8/vPH/n07jUf374aGqkbeHCXT3/YnP4e0H778hl3blzj1bMBfvn4jjcvng69Pn50j4HH97l08SynTh7jyuULHNi/m9u3rvNk4AEf3r/m/r1bHO4/QOesGSzumc+Rwwc51LeP06eOc/xwH+dOnWDg8UNevXzOpYvnOdzfx9GjRzl48CCLFi2irq4OvaGazq7ZbN6yjUP9R9hz4BBrN25iWe9KysUVpGSmEp0Qg+MkB8wnjKNcXEZBaT5+wT5ExoUzwd6KmMQo3Hyc2bRjHVt3b8QvxIv4pHBq67XIlOX0LJ2Ni5stNvbj8PF3RaIqZ/XGZWiqZEzrbGHW/DbCEoNJL0rhi9GfY+1khYuHE40tRmZ1zyAmPgIPb1fiEqOY5OFEmaCIg/172bV3G2vWr0RfrSEmPoLGFiMtrQ1Y2pgz1toEExsTJrhOwN7THjsPOyZ6TcQ/2p/RE0ZjbK2lZnI19u52mNma4hfhS1JOIjau1nwx+nPG2YzCwWM8bn4OOHvZYudqidXEsX9kKMZi52pNSEwgMcnRBEYEEJcaS2WtlskzJqOtUlMuHNx2yM3LQKOVIxSVsn3HJox1BkJC/XF0ssXdw5nSsgLy8jNJS09k46Y1SGUComPCycxIIzQ4hPKyEvJys0mIj6akOB9BRTFLlyygpaUWgaAQ3o/G338SEkkh8fHBhIR4EBHhg6vbBAqKUvD2daSwOAO1RoK5hQkqtYxly3soKyvh2LEjVFVXolRJSUtPZMXKxcxf0Mn8RV08e/mYwycOERwRiIuHExu3radn+UIyctOwc7IhKDwAXY2W6noDcckxnL10GoG0HBPz0bh4OGGo0bJ912YKinNYtrKHMkERK1YtobHFSG5BJvMWdnPzzjX2HdyFQFxKYIgv/kHeeHi7IhCXolTLiEuIRqYQs2zFYi5dPs+Jk0fZun0T8xbMpq6hhubJDQSF+OPhNYnlK5fQs2QBwaEBpGemoNUrSUyKobqmkh3bN3H31jUe3b3J88f3OdG3n5uXL3Jwzw40Sgk9i+Zy8tRRWqc3U99Uw9oNvSxcOJ+K8lKKiwpYuGAeM9qmsXnTBp4+eczFC+c4eGAfe/fs4lDfAY4e6af/0EH6Dx1k755drFndS0tLEzKZBKOxhpaWJlav7uX48aM8ffKYK5cvsWXzRg4e2MeJI4e5dvl73r9+xc8f3vPuxQt+/+037t26yZOBR0Pw8PLFM54MPOLd29f851//wm+//syzpwM8ffKYO7dv0n/oINu3bWHvnl3s2L6ZzvZW5s1uo7lBT32NkuZ6DUpZAauWdrCut5O+3StZvWw6bc1S5IJ4SnKD0UmTmVpXyuTaQlrr8mmqzsCoTaVGPXjVqjT08mS0kgSmGItors6nXpdJlTIRnTyGSlkUOnkkOnkkekUsGkkEdboUWmozqVYnoJNGUaWIwyCPQV4ciKIkEEVJEJWCMIzyeBo1SVSJoxEV+lGY7U5poQ8KSQTV2iQ0smiERX5ICvzQCyNp1qTQrElhhj6L7rpCZhsLaK/MZFZlFrPry5g9WUnnFDUzGiXUa3IxKtKpliRQWRaFONuXOnk8ekE46rJgNBWhaAXhyMuCkRQHICoKpCjHB0FxMJWKRCoV8VQUBVFW4IdMEI5CFM7CuXW0NpagFkegkUSgkUSikUT88TeIHoQjUTSV0lh0sjjUoigqigLITHUmNmo8SUkTiY+3JSpmPBEx44lNtCMly5XsQm/yy/3IL/cjq9iDzAI3cos8KasIRCwOQywIQ1gWjEGbjLAsGJ0qGa0qCb02Ha0mDUFFJC0tJWi1CeTmudFYn42xJp3JTYUYq7NRiONQShIQl8WQluBGXLg9wuJwZkwW0dWmYHJNEQZVOpLyWNTSFLTKVJTSRBTyJHSVGej0mag1qcxZoKNpahkSVSwFFf4Ui4IQqKMQqKMokYVQJgtCpApBqAymWOBNYYk75RU+KOXh6DQxaBTRqGSRqOWDaoRBl4RenzwYENcn0dCUg7Y6AakiDKUuhhpj+mDlqjwCXU0K+qoUVLoE1Np4lJXxSOXRlIvC0FQmMbm1hMlTyiipCEVrSEcgi0amTUFRlUG5Ip4iSTTlyiTKlUmUSBJQVuVRIoyjY04V67fOZeoMDUePrmfGDC0GXTFbNy9gxjQdxmoBjXUSagzl9C5vR63MZeZUNdW6fOZ26VHJkv4JEf/IG2s1kTEWdnz2+XCGjx1UIr4dO4FhY21w9AgmvVBEXEYRRVIDIQk5jBrvgpWzH1bOAYyxnsQIc3tGWkzkqzHjGWFuz7CxNowcZ4/dJD/MbFz4auQ4vh1jidkER/7ly5HkFJajMdTh6RdCQkouGfkCHCYFMtLUDhMLR0aZ2fPVCMv/Rx7i/w0ivhxuMQQHw01shqDh//754SY2fDncgm9HT2DEWFtGj5uIk3swHv6RTHT2xWaiO2PMbPiXL0cyYpw1Iy1t+eyrEYweb4+JtQPDxk3g82EmjLKwxT8sDv+wwV0Im4nufDXSlK9HmTHWyg4TS1vGWNhg7ehGkUBGQHgss+Ytpq1rPqExSVg7umFu44ilnTPmNo6MsbDB0d2fqMRMJji44xUYSXGFlOkdc9BX11NcIiA1JRM/vwDKSyuoqzXi6+lFQkw0h/bv49K5s1w6d5YLZ05z/vQpfrh0kXu3bvLy6RPev37Fx7dv+I/ffuWn9+949ezpkLXp0rmz9O3by5YN61mycAGL5s2lb99eli5ayNSWZlavWM687i7qqquor6mm0VjLonlzWbl0CXt2bGfTurUc6TvIuVMnefrgAQP37vHxzUv+8ssnfn7zkg8vnvLq6SNu3/iBjWtXcejQQZYuW8HUmbMQKjUERsXjFhiOR3A4fmGR+AaFUi6SsmnzVg4dOsz2TdvYs20HOzds5OyRw1w4foxb31/k6Z1bvHh0h7fPHvLz2+f89O4F714+5d3LZ0P3dzvT3yHi3ctnvHr6mJdPHvHyySOePbrPo7u3eHzvNs//GJ37888fh1qavjvaz9uXz3h49xZ3blzj/u0b3Lx2hfevX/Dq2QBPHt7j9fMnQ/mIx4/ucffOjSFwuHb1ew73H+D4sX6uX7vM7VvXefniCd9fOsfJ745y5vQJLpw/za2b1zh96jiXzp3m6vcXeDLwiEcP73Pq5AmOHunn1KlTHD58mE2bNtHS0oJCqabWWM/kKVOZ2T4YgN+wZStTZ7QhlEpIzUrD08+LmMRYPP28sLSxIDwmjKo6A8UVRQhlFWTmpTPabCT5Jbm0TG8gKMKP3Lw0tJUy8osyUahFBAR7YahR0zW/HYlKQFFFHpGJYbTMaKS6SY+T50SSsuIJSwhFX6/FYNTh4+9BWGQQRaV5hEYEEhzmj8V4U/yDvJk8tZH8omyEkjJUWhnxSdEIJWX4+HswcuxwnDwn4uzjhJ2bLW4BkzC1GYupzVgcPCdi7TIBebUcqUGKo48jpnamTPSaSLGsmNTCVMwnmvLNmM+xtDfBzc8BVx97bJwtsXG2xMlzsHnIyXMivqFe+If74BfmTWJGAmKViKoGAzUNVRSX5ZOZlUR7RytNzTVMb2smIzOR6hoNCqWQ9IwEHJ2sCQn1RSorx1ClYnpbM80ttUyb3oJcJiE9NY2+g/t5/OgBQkEpxloDPYvmsnLFYnp7e9BqpSQkhBEbG0xmZizp6dGEh3sTGDiJsAgvUtIicHKxIiomkPCIACa5ObJg4RwW9cyjrW0aDQ11TJ3WwvETh6kQFNPVPZP5VsYlSQAAIABJREFUCwYboN59fMWOvduGIEIkF7B202qi4iNw9XTGN8ib5qmN9K5bgXeAJzmFWRSW5ePq6Yydkw3OkybSNLmOfQd3YWyoQqNTsG3nJpom19HR1UZ753RWrV3OjdtX6ZrTjlwlRiQtRyyroKW1gZy8TDKz02hoMiIQldE9ZxbnLpxm994dzJnXRe/q5fQsWYBWp0IkqUBn0FCpVzOtbQqbtqxHpZWRkZ2CulJOZ9cMtmxex6oVi1naM4+6qkq626ezY/N6pk1ppKtjOm9eP+O//sdfOX3mOD2L52GsraaluZEd27dyuL+PmmoDNyo+sX3bFi5/f5GjR/o5eqSfk98d5/y5M1y7eoUH9+9y4fxZ1qzuZc2aVSxbtoT58+fS1TWLgwf3c/36VW7euM7h/j727N7JwQP7+O7oEW5eu8pP79/xt7/8zn/88gv/8fuf+eXjB375+RO//fozv/z8iZcvnvH40QNev3rBX37/jf/861949/Y1b16/5OGDexw90s+e3Ts51HeAfXt3sqp3KRs39tLZOY253dNZvKiDpjo1W9YtYuWSNqbUS5neIqetWUqjvoBaTQYzGstpby6nSp6AsTKZanU8Vap4ajSJNBoymWIsoLWueOhaagqo12VTo06lSplIlSqeanUCVao4dNIotJIwGvWpzGzJp60xn7b6bKbVZtNYmUi1NJpKQQiq0iAMwjAmV6bSVpNJgzIBRXEAsvJgpBUhqCSR6OQxKAShCAt8UZWF0KBKolWfQas+g/aqHGbXF9Fdm0+bNp2Z2gw6a4uplWXQrCulWV9MkyaPOmUGLZVZNKszaFAkYxBGoi4JRl4YgLI0GGVFKJLSQISFAZQV+SMWRFH6x1ZCWVkIuVne5GV7ISoLQyaKYP7sOhpqCigv9EdYEoBKGPkHSEWjFkeglcchF0YgKA6kpMCXojxvcjLdSE1yIDbWeqiuNSfPk8xcDzJzPcjO96KgxJ8iQQB5pT7kFHqQle9OfqEXZWUBg7WoFaEIS4KoVMQjKg1Gp0xCp0qmvjpnUJWQxNHZqWDatHKKSnxRqeIpKwtBrUpBq0lHUBpFaWEYaUmeJMS4UFEUxbxOPTs2ddO7pIWGqnxK8oMQlIQhEUaj06RRV5OHXpeJRBKNUBSJXBHP7PmV1DYVUCaOIK/MnxJxKBWqaMoUkRRLQyiTDOYg5NooxLIQBMIApOJgNIpodKpYpBUhSCtCkAlCUUoj0WuSqKvJoqk+j8bGXPSGJHSGJETiEAqLvRGJQ9BUxlNVlUpDUy4tLUVU6lOQy2NQaRLQalOQK+KRy+NQq5NobChGIo5FKotHJIujVBhFbXMJMn06xtZyCsUxyKuyqVAlI9FlkF4QTGVdMTPmGDA2i9izbzm9q2fR2CBl756VTJuqIy83mtmdDSyYO5laXQUd0/UsnttCRWEc8zqraDaW/hMi/pH37RhLRpvbMmqcHWOtHBluZsNIczv+fdg4gqJSKRRpsHTwJDK1EAfvcEztPLDzCGG8SyAjrZwxs3VnlKUDX4yyZIS5PSPM7BhuaouZjQt/GjFuKFBtZT8JcxtntFX1NE9tp0QgIzO3jPi0AiZM9Br60v/VCEv+9Ecr07Ax1v9biPjXL00YMdZ2SL34O0z8/f2fvh3HKDN7xk1w/V9gYtgYa4aZTOBPX49h1NgJWNi68O0YS74cNQ5zOxfG2jjy9VhLvhg9DjM7Z6ydPbF29iQ2JYfcEjFefuFY2LpgZe/CMBMLRpqNZ6yVHWYTJuIZEMaUmd1s2rmfCpmGsNhkrOxdsLB1wsbJnXHWDgwzsWCctQMZ+eXojJNJzioir1REQakIgVhBXn4JSlUlvr7+1Nc3Mrm5hYK8fPy8PCnOz+PAnt18f/4cP/5whetXLnPj6g/cv32L5wOPef/6FT+9f8fPH97zy8cP/PzhPe9fv2LgwX0uXzhP3769bFy7hhVLFrNo3lymtjSzad1amuqMiMrLWLNyBVs2rGdZzyLmz+5mwZzZrFvVy5YN69m5dQtbNqzn5LGj3Lt1kzfPnnHn+nUG7t/hp3ev+fXda37/+I53L59y+fxpVq9YSuesdnqWLGZZ7yoKywREJ6cRm5ZNXHoOgWGRFJSUM2fufPr7j3D08DEO7t3HkQMHONV/mKd3bvN24DEfnz/l7dPHvHr8gJdP7vPm+R9qx9PHQ/akn9+/4dPbV0OZiLcvnvL+1fMhiHjz/AkvBh7y6O4tHt29xYuBh7x9+Yzff/nEmxdPefLwHof27+Hty2fcu/Ujd25c4/nAQy6dO8371y94fP8ON69d4fnAQ65cPDe4hP3oHrduXmPf3p08fHCHH65c5OKFM/Qd3MvVHy7x/aVzvHr5lB+vX+Hpk4c8fnSPSxfP8uD+bQ73H+BY/0Hu3hwMcJ47e5r9+/Zw6uQJzp49y+7du9mzZw+tra3IFSqMdQ3oDdWkZ2SRkpGNRm+gsqqauKRERHIxSenJ+IcEkJKZSkRsOJFxEfgF+1JVZ2B6x1S653fiE+jFKNMRuPk4s2PfFrpnz6C5pRZDlYrcgnSS02IpKMvBP9Sb8PgQEjJiCYryJzEzjvT8FCITwwiNDcI/3IfOBe3UNFRRaVAREx+Bu5cLlQYVXXPa+erbf2eShxPGhiqcJ00kIzuFxhYjkTGhxMRHYDnBDCtbC3xCPIlJi8YrxBPPYA+cfZzwCvHEPdCN8U5W+Ef7Yz3JGhMbE74x+4ZJgZNIKUiheko1aUVpmE80xcJuDPaTrP4IWNvjHexGcLQfPiHueAd7EBwdgGegG56BbmQVZqIzVlJZq0WqEhMdF0pzSy29qxazYWMvi5fMxVClQiavQCwpZcXKRfgHeJCUHE3fod10dbeRmBSFQikczE8sWkDXrE66u2axcsUy1CoZvSuXsmb1clb1LmXx4jnk56czY0YTKSlRmJsPo7Q0k+TkcFxcxuPj50hhcSoOThZMcrcjIzMRL+9J1DfU8Nuff+LJk8eIxUJ8/Tw5f+E0r14/5fad60xva6amVsveAzvpWb4Q7wBPfIO8aZnWRFF5AUXlBcQmRRMY5o+dkw35Jbm4+0xCIC1nzsJuQiKDKBeX4uruSPOUelatXc7SFYt4+uIRIeEByJQijhzvo6S8AL9AL7R6JSqtjM7ZM9myfQOHjx3k7IWTJCTFotWp2LBpLUq1DE2lkiXLFrGidymr1qxg7/5dtE5rITQ8iNLyIoTicsoqilnRu5RZXTPx9HMnvySXusZq1JVyBMISCvKzkIjLMVQq2bppLSeO9nH6uyOsXLaIhfO6OH3qGE8G7nP3zo8sX7aEZUsXs2P7VhYtnE9LcyO1NVXs27ubo0f6ufHjNS5/f5Hz584MrW1f/eHyUN5h5sw2Vq5czpo1q1iwYB7r16+lv7+PM6dP8t2JYxw/doQzp09y/cplHt+/x+vnz/74ceY3fvn0kZ/ev+P3P//Kf/vbX/nL77/x8cM73r19zU+fPvDn337h9z//yru3gy1N165e4eiRfg4e2MfRI/0cO3qY/Qd2s33HJmbP6WDJkrns2bOJNasWcOLoDrZumE97q5buNi0LOnR0TZEy1VjIdGM+dapkSjPcqFHHUqWKQa+I4kbFJ2q1STToM2iuzqWlpgCjNhODIgW9PBmjNpNGQzZ1lWnUqJOpViXRqEmgWh5FkzaR6bWZTK/NpKMxj66WQtpqMplpzGaKLoVGRSzNqnjaa7Pobsxnui4VgzAMvSwavSKWSkkUKkEYKkEYRmUCnU3FLOtUohdEMLM6h3lNpcyqyaNdn0V3bT4duizqRAnMmSxnZp2IlsoiZhorqJWmoi2PQp4fSLUolsryMBRFgciLA1EJwtBIIpELwxCXhSAoC6WkNIykdHei4xwIj7YhMMic8LDxJCe5kJHqiqgiisIcP9ISnchNn4SoKBCNOBqtJAa5MAK5OJLCPG8SYm0ICzYlPMSM+BhrkpMdSEtzprDQl+Jif0pKAigs9iOvwJucPE/yC30oKvGnqMSXwmJviop8KC72paIsAHFFMNKKMOTlYZTmeGNQJFCvy0QrT6CpNo+pzaVUV2bS0lhEVXUWYnksWdne5BcEIpenUFISRW11KYX5Ef8ne28VHVWC6P32/eZMd9ODBgtxIwkRkhDi7u7E3ZOqVNzdjSCB4AQI7hascW0cggSIEHccunvmnO+e9fse0p07Z6277roP8zgP/4eq2lVrP9Xe//03wkIciA5zpKpUwKF9DezdVcXKmiRy0n0RxDsSGWZGdIQZqSJnCnJ9SUtzIyLCnJBQE+IT7MnM9SU63hb/YEMCwowJi7EkONocvzAjfEP18QteRmi0AQlCS5JT7EhOskEQb058lClxkSakCR1IT3IkVWCPMNYKYexkfiZN5EyqyJn4WAuSRHaEhehhZy+Ds6M8/v46xMWYk5LiRF62D0KhA/ExVohEThTk+lNSEkpxQRD5OX5kpnmTluxBSLApkVHWhEVak57jT2SCA9mlYQiz/SiojiNC6EJogiN+4dYIMvzILokipzSa+tVZnD3fQmZ2JMWlQjZvqiInO4Y9uxo5emgrpflJXD63n/UNhcSEupAu8KWyMPbfJOJfCbFFinz3/Wy++342//G3+YhJLEZGWYe/zhAnODqZ9MJaxBWWIqOmz2IdM+bLayGrboSsuhHTxZWYJ6PGTHEF/jprEbMllJgtPhmuFpNU4rtpYvw4ayGL5FSRVtLAxtmbgtJq6lY3UVq1Ei/fMJab2LFASpUfZixi2ixJfpixaOpG//+PEvHDTHHEFikya4Ec02ZLMGuBHHPEFZg5X5Y54gp/DM/JoaSuxxxxBX6ctYi5Ekr8TUyKRXJqSCmq8933M5k2WxwJ+SX8deZ8/jZPEmllTf4yfS7i8qpTFiT15SbkltSwacd+fIKiUFiiwzxJRcQkFZgnrYS8mg7yqkuZL6XAHHEZbF28kJBVxNjChuyCEtS0dJFWUEZeWQ0dfWOU1XV41NbBzV+e4hcciaGZDQbGVji7eaOotIT5CyTQ1dXjyJFjlJWUYmdjS2qSkK0bN3Dt4nke37vDy7anvHr+jK7Xr+h/283Y0CDvx0b5ODE+KbsPDfL14wd+//qFkYF+7t+5zenjxzhyYD/HDh1kX8su9uzcwfnW0+zf3cLuHc3cuHKZC2da2bNzBwf27ObYoYOcPn6Mn8+e4cCe3VO2pu43r+nr7poMcbc9nrQL9XRNqhHD/Ty6e4uL51ppWt/I6dOnuXT5KnnFZSSkZuDi649PaDgBoRHUNqzi4KEj7Nq1m3179nL98hXaHjyg6/kLhjo7+HVinN8//j8qx+hADyP9bxkf6Z+yMP3ZvDQ+1D8VoB7ue8voQC8DbzsZ7ns7dcyf73/6o771w/gIH8ZHeDc6xPMnD3k3OkT/HwTjv//zdwZ7u/n96ye+fnzH6GAfH8ZH6H7TTkf786kNitcv2hjo6Zrak7h/5yavnj/l8/txvn16z0BPF2ND/XS+esGdG1d5ePc2506f4NqlC3S9fknHm1dcv3aF8+fOcOniBc6ePcuRI0dobW1l7dq1pGdkkZdfSFZ2Lja29iiqqGFoakbD2kbWb9pIZm4OSzQ1UFRVwtbJDit7awLDgohPiiNOGEtAqD8nz55gudEyFkrNR0FFjuCIQASCKOzszdFZpoa8kiQGxjqo66igsUyV0toiElJjsXAy54c532PmYEp2cQaZhWksN9VBcYkswRGBuHm7IEoXsnJtHX7BK0jOSMLVyxltvaUkpQkwtTJGkJJAeU0ptk7WKKsroaalipG5AU5e9oTFBWPnYYumgQY2btboW+qhtnwJc6XFWKyzmAUKC5gvPx8xGTEUtRRRXa6Kb7Qf3mHeGFgvR0lDFlkVCRTUpJFSWoiShiway1VQVJfB0FIPExtDtAw00DNbRkCEL3HJ0awI8cLJww5HF2vKyvM5eeoQtXVl1NaVkSSKZdXqamJiQwkI9CIhMRJHJytWra7mwMFdNO/YSFi4P84udhTk59K8bTuXL/1Mb083Z8+c5PChfTSsrGaFjzvbtq3H19eNlJRYAgM90NSUZ/lyVRQUFqCiIom6piwmZlpo6ShhYaXP2sY6zpw9wb79Ldy+c52NG5soKyuhrLyIY8cP8abjBfv278LJ2ZqDh1pIzUhiR8tWSsoLcHF3ICc/g7YXjyitKMTb1x3/IB9mzJ6Gq4cjeYVZbNuxiUdP77F2fQN2jlZU15Xj4e1CY9Mqrlz/mZev23BxdyA5TcDBI3vpfPuKmvoKNLWXoKKmiJ6hDorKshgY65JflE39ympKywopLSskvyCbyqpSMrNSWd+0hlOnj+Hq5oi3jztx8VFsb97M2XOnqKuvIi4+itR0EQamerj6uGBgqoem9hJMLQxxcbXH3cOJZFEC27ZuoGXHFg7u28XK2goSYiNYt6aetsf3ePZkcpfi8aMH3L51gz27d9GyawcXzp/lyeOH9PW+pbPjNQ8f3OPWzeucPXOaHc3b2LZ1MydPHOP6tSu0tOxk797dnDhxjP3799LYuIYDB/bx8ME9nrU94emTRzxre0JvVyejgwOMDg4wMTLMr18m/0+7Xr/i/bvxyW2Id+OMj43w7etn/vH33/j29fNUTuJV+wtu3bzO5Us/c6b1FCeOH+X06ZOcPX+GI8cOs3X7Fnbu2saZM0fZ27KZs6f2sXfHalq21tBQKaIiL4yK3BAKkt3J+aOWND3GitwUe7JTbMhImiQSSTGWJEVbkxxrT2q8M7kp3iSG2xITZEFqnAu5Kd5kJXmQIXAjJ9mDsnQX8pPsKEp2oFBkT3a8JYUieyqz3KlIc2FVgS/1ud5Up7tRmepCbaYHDbk+1GW4UyR0IFfgQH6qG3lJzqTFTLYx1eT6s7kugZ1rkkkONqE8xYNVuYHUpPtQneJJQ5YfNale5EY7UpcTSUV6GBlR7hQKvEmLsKdQ6EF+vBPlaT6kRVoiDDFBEGqCKNqS5Ng/lIMgYwIDDTC1kmep3gK0li9A11AcrWXz0Vo2Fz39hSzXnYeZqTQmhosw0RfH2kwaLxd1wgIMSQi3JCHKmsgwEzw81DE1FWfZspkYGMzF2loGV1dVvLw08fHRwt9fl+BgAwID9aaUicBAPcLCjAkM1J0MlocYERFiRGSwETHBxsSHmSGMsCTES4eiTB/SEx1JiLIkL8OLnAxP0pJcSUlyITbOnliBM0GhlvgFmhMZ7UJElCsNK3PIy41h+7YamhqL2dPSwKEDa6mqEBAb40hspC2JcXYI4m1JEtiSnGRPcpI98fFWREWZEx1rSYLADoHQidBIcwJDTQmPtSEizpagCHMCw80Ij7UiKNyAkDB9YuPMSU1zIiPNGWG8FfGRZgijLSjK9KEs15/irBWkJzkjiLElIdqGhGgbYiPNSRM5kpvtSYrQntBgPUICdImOMCMnw5NV9fFTyku6yI30FHcKcwKproihviqemvIYMlO8qSiOJC7KjsQEZ0rKo8nMCyQq0RFhlg+pBYGs2pxNYo4f8VkrEGT5kpi5gthUTwqrEgiPdeHQsY1s2V5DcVkSF34+wK6WRrZvXcXahlKO7t/K+VN7yEmNoLJAQGFaOLmiwH+TiH8lfpojybTZEiyQVuGv0xcgLqeOvrkTcyWVSc2toGnHYbSM7PhpgQKaRnbMkVZn0WJdFJaa8reFi/nbfHl+FJPiLzMWToarFykxfZ4sc6UW85fp85kroYDmclNklZcSLUgnp7Ccqvq1VNSuxszKGTUdE+ZJKE8pDz/NlpoiDH8qEv9fJEJCXh05FR0WSKswfa40sxbITRGKH2ct4qc5kvxfP4ohr7rsj8VsOcRll/DdX2f9QSomSc4PMxcwbbY4cyTkmSa2iEUKS1BfbsLsRXLMlVJEy9AClxXBpOeVkZRRgKGFAwbm9kgqqTNPWokly4yQV9Phh5nzsHfzwdzOBSnFJSzVNSCvuJz3X37Dyy8IXUNTjMytCIuMw9DMitCoBB48bed4689k5BazTM8YE3MbNDR10NM3JCcnj+3bt9NQv5Km9Y3s3tHM0YMHeP38Kc8e3ef1i+d0v3nNQM/bKb/ulw/v+frxA98+feT92Cjvx0aZGBlmZKCfvu4uOl+10/6sjedPHtP/tpt//PqN8eGhKavTmZMnOHHkMCePHmHntq1TDU0Xz51l0/p1NK1dw67t27h76yYDPW958fTJ5G7DxCj9Ha8Y7e3m4/gwXa+ec//2DdqfPaGr8w3HT55gbdMGdu07iH94JEFRMTS37ObQ4aMcOHCILZs2s2PrNpq3bKW5aQNnjx7j6Z3bjHR38XFkiPH+XsaH+hgbnsSHiWE+jA1PkYeh3m76ut5MNTVNDA/wbmRwimh8eT/Op4lRRvp7GOnv4eMfOxBvO17x6d0YXz5MMDEyyOhgHyMDvXx+P86nd2MM9b3lw/gI//j1y9TmxMeJUfq6O+jtesPEyCD/+dtXhvreMjLQy6+fP/Dq+VNetj2eylkM9HRNLlz/sard/uwJbY/u8+LpI7pev+TF8zaePH7Ivbt3OH7sCLt27aK1tZWrV69y5MgRiopLESYlk5ObT2RUDBY29tg6uhASEUlJRTnClGSWGxqgpKqCs4cLfsH+mNtY0NC4kjsPbrP7QAv7Du/Fy8+DOQtm4RPgRe2qak6fPszRo3uJjgnBztGCsMgAEpJjSMlJwiPQHVt3G6JFUWgaaLDUUJPFmgqk5ooorszH1NoQCVlxBCkJqGsvwc7ZBlsna1y9nHHzdmGZgTYz504nOCKQksoihKmJhMeEMn3OTyySWUhYdAi2rla4rnDC0FKPudJiOPk4oqGvjomdMWYOpsyXn4+avhoLFBYgrynPAoUFLDFQw8rDmqC4IGJTo3D2tsPc3gg9M21kVSSQXiz+R72rPOb2JhhbG6Broo29uw1hccG4+TpPrmdb6GFuZYiHpyNr1tZy7vwJhEkxhIb5UVVdTGiYH+4eDjg4WuLp5USiIAqBMJrUtETyCzIQJScQHhbC+bPnOHL4IDt3bOdM6wm2bG6isqIYUVI87u72FBRk4ORkgZGRFjY2BqioSKKpKY+2thLiEtNRVpXA2FSL4FBv1jc1EB0ThraOBleu/sz9+3fZs6eFm7eukpefReuZ43R0viQhMZLLV86yZfsG7j28zT/+96/cvnsdTx9XcgsycXSxRUpWHN8AL1zcHTAxNyAzJ5UNmxvJyE6hqDQPRxdbyquKaVhTS8veZgSiOITJ8Rw4vAe/QG9W+HuSnCbgxaunXL1xkafPH7L3wC6qastISknA08eVmNgIgkP88fRyZfOWJi5eOocwKR5hUjxh4UHExkXi7ePO+QutPH5yn7HxIR4+uouHpwt1K6tp2rKO+sY6HN3sMbYwxM7RCidXO1xc7VnbuJL7924xPNRL+/PH3Lj6M+dOHePmlZ8ZH+pjeOAt78dG6e/rmWo2u3njGi+et3HubCvtL5/z4nkbly/9zIXzZzl/7gzbtm6muqqC7du2cPmPRqaamio2bdrAvn17qKqqoKVlJ21PH3P3l9tTgejOV+2MDQ3y6d0Ev335zK8fPzLc38fj+/cYGuzn/btxet520dvTzW+/fuVZ+Ed+/fZlSo3o6nzDL3ducef2Tc6dbWXP7l3s2dNC4/p1bNiymd17W9h/cA9nWo+ze/ckiWg91syRvY2U5UWRFutCQao3uYnOCEKMSI+ypDTdjawkK7KSLXkePEJKgjnPwj8iiDInOdaWDIEL1YWRCCPtCfE2ID7UmrR4V1LjXMgUulOaE0R1jicVmW5UZXtQluJERqQJWdFmFCfZUyywoy7Lk5U53tRleVKT5kp1qgv1mR6szPKkJsOT0lR36guCqMsLoEDoTF6iI5WZPlRn+1IqcqMw0YnCRCfKRe7UZ/mxMtOXSpH7pCKRHciWmhR2rsmlLCWQ5BBbwt2XU5LsTU6MPfF+hqRHWSEMM0UQaoIgypzECAtCA/VZ4aGFq4sGqpqzUNSYgZ6pNHaumtg4qmFqoYCB4SKWas0mIMASextVtNVnYKg7H3sLBXw9tIgJNkUQY0tUlDm+/stwcFLC2lYWR0clPDzU8fHRwsdHC2/vpQT66RIaZEBIoD5B/ssJDtAjJsIMQbwtQf7LCQs2JCrMhKgQY6ICDYkKNCQh1AxRlDXCCEvKc/yJDjIiMcKCvAyvybxGtCWpIleycgOJFbiSnR+Ok9ty3DyMycyKZsvWWk637mHH9lWsXVNEy46VHDm0jpV1qaSmeJGW6kVmpiclRf6UFPmRme5CdKQxoaEGxMZakCCwIzrWktQ0D+LiJ61CcQInouPtCY60ICrWntRMHxIENoRFGBIRaUSSyI70ZEeE8dYkx1mTnexMRoIjhWlelGRP5mpSEp0mIXAmOdGJmAgzRIm2JAvsSBbYkZrkRGaqG6vr4zlzchUl+UFUloRTkh9EqtANQawDaUnuZKf5kJniRXaKD2tqk8hK9SEnO4Bjx9dQUy8ktyiU9MIgqtaI2HO8AVFBEIHx9gTG2OIXaUWUyI1te6tIzw1j/5EmnrdfZ9XaAjZsrKSiMpPVDSWsWllM58t7HNm3hRxRJM1NVWxaWUBCqMu/ScS/FH+dM9WO9N33Yqhqm2Bs7YaBhSuVDVsorF6H5GIdZkupIamih7qBAxLK+kgo6yMmo8EPc6SZvkCO734UY660Cj/OlmTmAnm+nyXOj3MkmDlfGilFdTSXmxKZkEpV/VoiYoWkZhUQk5CGmo4Ji2TVmTlPbsqK9ONMCX6cKTHVvvT9dHF+mLFo6vW0WZLMWaiInPIylDUNMLVxQUJ+CbMWyPDjrIXMk1Rk2mxx/iYmgYT8EuRUtAiNSSKzoAItfXO+++sMfpy1kJnzpflprgTT50sxR0Ke72ctQEpRne9nzGfabHGWGVkhtkgeE2tnbF180NA1QVFDF1UdQ+SWaCM+GpogAAAgAElEQVQmqcBPcyWQUVnKXClFFi/VQ8fQnNM/XyMjtxBFVQ2W6hpQUlnL6LuPbN+1h3MXr3Dn/gNevHzDhi3biU9KZ92mZm7cfkhuQSm6y43QNzBFWkqegoIijh4+RnlpGQ21dVw408r9W7d4dPc2ne3PGezpYqDnLYO9PQz3903ZmP4kEV8/fuD92Cif3k0wMTLMUF/v1IVwbGiQjvaXU0/Xhvp66ens4PWL5zy8+wvnW0+zr2UXO7dt5fTxY1w6f45d27dRWVpC46oGjh48wOnjx3h07y5Dfb38/uUjv33+wNeJUb5OjPJ5fJCxwbeMDvTQ0/maZ22PaG9/wZO2pxxrbWVN0yYy8wpZ1biOmrpaVq5ciTBRQEvzDm5cucy5Y8c5sf8A189fmFQkujv5MDzI+B/DcOPDA7zteEX365dMDA/Q2/ma7tcveT86xMDbTl4/fzqlOvxz4PpPNeJPTIwMMjbUz8hA79TQ3FDfW952vOL1iza637TT/7ZzasCu/20n70aH+PJhguH+Hj6MDU+1QX0YG54kUt0ddLx8xlBvNz0dr+jtfM1gTxdDvd10v35J28N7PH1wl/a2xzx9eI/x4QG6Ot9w5/ZN+nrf8ujhfVatWsXmzZs5ceIETU1NFBQWExwSRnlFFQKhCDsnVyJjEzC1tMI3MIiUjEyi4mJJz87Cx9+PyLgolixVIzIuivKaCtZuWMPDtgc0796O5jINwqJDuXDlPJua1nDi+CHS0pNIEMYgTI7Hyt4CQVoiqsuW4B7ggay6PJKLpTC2NWGxhhK2LjZExUcQHhOKrJI04rIL8QnypryuDL9QXxJTE1iqp4mZrSkLpOdj7WRFdlEWSRlCYoTRWDlaMmPedLQNtDCy0CMiIRQHD1uMrPQxtjYgNDYIR28HFDUVkFSRZI70HFT1l6Coo4S48iJU9FTRtVqOR6gnls4WxCRForZMBTM7YxZrKiChsBATG0NUtJTQNlRHy0ANbUN1jK31sHW1wMzOEE09VVQ05fHxc0HPQIPo2CAShREEBHlQXpnHwcM7MTTWQs9AA0dnCyytDbBzMEXPQANbexPiEkJpPXOU06dOUFlewdEjh1hZX8vGDY0U5Gfj6eHMtq0biI8PJyjIGysrA3x9XXB3t0ZDQ24yD2GqjeLihWgslUNecQFpGQnExIaySGIegUG+NG1Yy+XLF/n116+cPHWUs+dO8fzFY1rPHCczS0R4RAAx8RE8b3/C1RsXWbdhNdq6GiQmxRIY4su5n09z7ufT5BZk4unjyvFTh7n/6A419RUUFOcgSk3E0GQ5+w628PJ1G4eO7qOiuoTWcyfYtHU92XnpBIf5Y+9kTVCoHwbGukREh9C8awuHj+3n9Nnj7D+wm9i4SFavqWfrto2cPXeKnbu24R/gg62dJWbmRvj6eXHo8D6ePH3AnV9u8LK9jYZVtTRtbGTjtia27d6Ku68bhhYGGJkb4OzhSFxiFPsP7eb8hdPcu3+L1atqiYkOQySIJStdxJH9u/n1y3t+//qF8bERenu66XnbNaU+PHn8kNu3brCjeRuHDu7nTOspDuzfy949LRzYv5cdzds4cvggBw/uZ8uWTTQ01LNmzSp27drBmTOnuXf3Di+et/HieRu9Pd1MjAwzMTLMx4lxvn78yNf373k3OkJPZ8dUpeyH9xO0PX3M1y+f+P23bwwO9PH1yycmxkd51vZkaq37lzu3OHe2lcOHD7Jpy2bKqirZf3AfrWdPcvXKBY4f38vZU/u4deUYB1tWU5QVRmqsE4VpXtTlB1KS5k52nC0VWe5UFXlQmOVAfMRynoV/JNBLg+xkZ/LTPMlN8SRL6ImVgRSNNcm426qTnuDGhpWpbF2bxaZV6TTkr2Blng8r83yoTHWhKNGWmgx3GnJ9KBPaUxhnRZnQntp0N1Zne7Mqy4vqZGeKYq3ICjMlNdSUVUUh1Of4c2hjNse3FbAyN4CVuQEUxDlQlepFfqw9dZm+VKd5s7YghIpkDxrzg6lOW0FTuYD1FUkUJ/mRHuFIgcCT7FgnkoPNyIyxmdyAiLQgOdIKYZQVgkhrokLNCFyhj4e7FqZWiljYLcHORQsXLz08fQ3w9jXEx8cAb5/lZGdF4OWmh+7SOZMEwlULf3cdovxNSEl0IjLSjLAIE4KC9PH2XoqrqyoeHuqEBhkQH2NFSKA+SQl2ZKW5k5RgR2igPkF+usSEmZKUYEd0uCnR4abERZgTEWRIuJ8eqbF2ZCc6ERdoRHyQ8WRlbLg5aQkOpCc5k5LoQG6mF6mp7hQUhxMV50JMggcmFqp4eFtQVZvD+QuHaT2zn8NHmtm0uZbm7bUUF8cRG+tEcoonCQn2pKY6k5nuQl1NGBmZzgSHLCNRYI0o2Z7ISBPi462IibPCP0Cf0DBzoqJtSEn1IrcghESBC/EJjkREmREUokdEhDHR0WaEBOgS7L+cpGhrMoXOpMY6EOVvhCDSmgyBG4Joe8oLwkhOdCEj2Z3EaCvKC4NITrAn2FeXDJEbuene5KR5sX6ViB2b8qkti6EoO5Cy/DDShR4UZAYQH2HLqmoBieH2FGWHkBTniiDOhcKCcDJzgsgrDqO+KZ3S+gRyyiOITXUnNMGeCKETYYkORItcyCgMRZDqR3VDOi37VhMc5kRuXjy7WhpZWVdIdmY8u7evZU9zI4Xpcfxy5Tjra3KIDfp3sPpfCkl5Tb6fLs53301HU9cCJ68QlupbIb14GdbO/li5+PPDHGnEZDSQUtVHTd8eJW1L5DXNmCOtzvQFCsyWUOL72RIslFdn5gJ5xCQW8+McCX6aK4W4rAoauiYoLNHBOzASYWo2wRFxrNvUjKtnIFKKmsycJ8f308X5abYU08Vk+HGmBNNmSTJrvjyS8v/z85nz5BATV0JGSRsNXTMU1ZYjr6qN2CJ5ZsyTYr6UEj/OWjilgNSu2cTmnQdIzipimZEVypp6KCzRYY64HDPnSyMmqYCYpAIL5VT4ftYCxBbJM222OHIqWti6+DBHXI6lemZoLjdlnqQicyTkkVRSR1xelZkLZRCTVOC7H2cxX2Yxy0ys2bxzHz3D7zh17iJG5tbIK6vh6OZJaGQMASGh5OTmU11TR25eAQ8ePmbL9hbsnD0xt7JnsaomevomLFFbiorKEkpLyzly6DA7tjdz6thRHt79hbaH93j17An93R2TtaV9vQz39zE2NDhFIL59+sivnz9N4T9/+5W/f/vK5/fv+PRugi8f3jM2NDj1dG1koJ/+t910vX5FR/tL2p+18eCXO1MNTH/am/a17GJz03oO79/H7evXePDLHX65eYPuN6/5ODbG53djfBod4tPoEO+Hexnp7WC4r5uh3i5ev2jjwf07XLpykUPHjrJr7z627tjJ2nWNNDc3s3njJrZs2syVny9w68oVrp+/QOvhI1w/f4E3T9t42/5iMhjd3UHHm5f0vO3gWdsjHvxyizcv2nj9/Cldr17wbmSQ0YFeOtuf09Pxasq69M+tTf+Md38QiT/xJ1kY6Omip/M1Y0P9vB8b5usfTU6Dvd2MDfVPZST+8e0z3z6+Y2ywb6r5qbfzNW/ftPNuZJCP4yNTGY2h3m46Xj7j0d3b3Lt1nQd3bjI+PMC1Sxd4/uwp7ybGeNX+gsePHnD16lW2bNnC1atX2bVrF9ubd5IoSMLD05vYuAT8g8NYvEQDcSlptJfrkZAkIjZRQGxiAjYO9ji7uyEhK4mMoizLjfSQVpDC09eD7IIsDM0MsHO2ZXvLNlp2bOHIwT00rKymfmUV6zc3UlhRQKQwigUK4izWUUFWXR5ds+Uoairh6OFA3eoa3L2cCQ7zJzkjCTtXWxbKLCBOFMv6resoqS5mmZEOjh4O6JkuZ66EGGGxoXgFeJKWm4q1kxWKagrILJZGRkmC0OhAgiP9Waqvjq6JNpGJYXgGeaBtrIXjCkcUliogrS7DwsXiSKlJo26yFBUDNZaaaiG7RAYbF0uMrPQxszMmWhiBrok2WgYa6BgtxdzeiJAYf6ydzVDRUsDMzhATG33kVCVRUpNBTlEcM4vlHD7aQqIwAl09NeISQsnKSSIgyAMtHWXMLJZjZWOIvqEmyqrSJAojOHBoB1u2rqOutprVDas4eGAf27ZuprSkgMKCHA4d3MO6xgby8tIICPDEzEwXV1drvL3tMTXVho8z0dZWYpHkDBQXL8TYVIvwSD/8/D0wNTPg6LGD9PZ10d3dyevX7bx4+ZRPn99RV1/JwUN7+PrtHSdOHsTHz4MNmxtJyxSxwt+TLds3MDI+wJ17N+gb7Ka6rpyQ8ACi48J529fBh8/jVFSXkJmTil+gN5IyC3H1cCQ6LpyNW9bRsKaWbTs28ezlY8qrigkK9cPb152a+goa1tQSHRfOcgNt/IN8qKmv4MDBPQQF+xEWHoSHpwvxCdE079jCm46X7NvfQlq6CDt7K6yszbCxtaBldzMDgz28bG9j3/4WGhrrychNo3HjGmydrHFwtcPB1Q5XL2dc3B0IjQikqrqUuvpKGlZW07x9E6dPHKbt4V263ryY2mb4cxTu9auXUzmI27dusLtlJ9u3bWH/vj3s2tnM1i2b2LZ1M6sa6lmzuoEdO7bT2nqKK1cucfZsK62tp7hz5xZdnW+mQtJvuzvpf9vNcH/fpJXp61d+//aN33/9xstnz9i4YT1vuzsZGx3m+rUrPGt7QndXBx8/vGNifJSPH97x5nU7V69c4sb1q9y7e4crly9y/PhR1jWtZ/XaNZz/+RwXfj7D5UvnaD15gJ/PHuL6xcM0b6wgS+RHbIgFWQJn6gqDqMz2ISPWkoxYc2pKvCgvcCNNYE5cuB7h/trkprr+YaFxJiPRnd2bi+h7dYVDO6v5729v+Db+hHW1IvJSVlCV4UZ15iRpqM/2ojbTg8aiAJqKA6lMdqJC5EhdhjuNeb6sy/djZYYHZYl25ISbkBZkSGmiExvLoqhJ96G5NpG9q5KpSfdhbUEINek+lIvcqUj2oC7Tl4pkD8pF7mRFWJEfbUtRggtN5QJqc8NJj3IiztcEYZA5qeFWZEVZUyB0JjXCgpQIC0QRliRFWiGMsiEuwpLwIFP8fA1w89TF3dsAbz8T/ALNCQg2JzDQjMAAUwL8TaiuSCE+2hkna2VWuCwlxEefMF9DYgLNSIq2JSrclKgoc2KjLIiNsiA6wmyqmjU82JCkBDuSEuxIjLYiNtyM2HAz4iLMiQk2JthXl/BAI3LSvYkONSPYW4fyHH8qcgNIibKmKNWTgmR30uMdiA4yQhRvR0qiA1FhRggTbUhKciQ7LwRbRy3cvIwJCnWkrqGAQ0eauXTpBGfOHOTkyb3samlk08ZyMjNDWLHCkBW+ekREmJIksiNFZEtFuR/5BV4IhFakZ7iQneNB8h8tSqHhxgQG65OR6U1QsAmZWb7k5AZSWhZFbl4g6Zke+Acuw9dXi7g4S1KSnEhPdqEox5fqohBiQ8xwtVEiwt+Y6pIo0gRuBPtNBrqPHawnP3MFhdkrSBU4/tGQ5UCovwHJCY7s31nO3uZSRHFOrKxMoCw/jOwUH8ryw9i4JoPSvFByRCvIzwgkOcGdyFBrEhNcEaX6IEjxILMgiMBoK1LyA0jK8SU4zpbIJGdS8vwRZvkQLXAiMNyG1evy2L1/FQeONHH46CYKCgWUFqeQLAgjKyWah3fOc+XsQS6e2s2xlkYONa/6N4n4V0JZw5D5kipIK2qRllOBi08EMxco8pOYLGISKsio6DNNTB45DVPkNExR1LJARdcGeU0zposr88McaX6aJ8O0udLMl13C9HmyU0rE9PkyaOiaEJmQylI9M+RVtUlMziRBlEF8UjpmVs7MlVBi2ixJ/jJt/tS43LRZklOEQU55GXMWKk6RiDkLFVkovQR5FV3Ul5ny/YyF/HX6vKnF7YUyyvzlJzFUtQzwDYlBkJZHclYRrj7BLNZYjqzyUmQWazJfSomFMsrMXiTHtD8qWaeJLWK+lBIS8kswNnfA0taN+YsUWLxkGZIKapNjeQtlWKSwhLkySvxtgRTzZVWZtWiysnWZiTXnr97m89//m46eAQzNrFgoKYOMwmKmz5iDpJQM7u6eODk5kZGRwaVLlygur8LYzBorWyfEJeXQNzBBW0ePyMho9uzZx+aNmzh25CiP79+j4+Uz3rQ9YaDzDR+GByafsg/0TykQXz9+4Lcvn/n965cp/PblM//1+2/81++/8e3TR758eM9vXz5PWZ0+jI8xPjw0RSLedryh/203PZ0dvHn5glfPn3Hy6BGa1q6hae0aDuzZza1rV3nx9AlPHz7gZdszBnt7+Dg2xruRQcb7exjre8tIbwf9nS8Z7H5FX1c7Ha+e8ar9Ga9eveTGrZs0t+yiYe0aNm/dwoED+2hcu5qTJ45x7dJFLpw+zd2r17h37TqPbt2m99Vrejs6GO6dJEy9Pd0MDvTR/vI51y5d4PG9O7x+PhnuHhvs49PEKOND/fR2vv5/JREfx0f4OD7Cp4lR3o0O8X5smA/jI1NWpZGB3ql61/63nVOVrh8nRhkZ6J36Tl93B//49plfP71nfKif0YFe3o0MTmUyvrwf58v7cSaGBxjp72Got5uBt528fdNOZ/tzul69oKP9OTevXuLli2e8fzfO/Xu/cPbMaW7evElraysXLlzg4sWLrG/aiDApmYjIaHz9AjAysyQ4PAoFZRXklBYTk5BIbKKA8OgY/IICESSL8PH3w8HVEUVVJeYsEGOxmjKayzRYslSVFYE+bNjaxN6d2zlyYC+7dm4jKzsNF09nLOwtmCe7kO9+/I4FihLMkZmPzBJ5zB0tcfd1p7SqhKycdFzcHMkvycXDz51FcuLIq8oRGhNCdlEWypqLp8bOJOQXYeNsjae/B9ZOVlg5WqKqpYKu8TLmSczGysEM9xXOLJKdj47RUnxDvTG2NULTQANbT1uUtJWQ1ZRDVlMOmaXyqBioobBsMUrLVVDX08DC3hy/UF+8AjxJSI3F0dMOfXNdlpvqoKKlQEFFNnHJkahoKbDMWB1dEw1UtORw9rTGxFyXpdqLsbQ2wNBYC+1lKugbauLiZo29oxmGxlqs8HPB2dUKU3NdLKz0cXAyp7A4g9Vrajh75jRZGZmUl5XQsLKO+roqNm1cx7GjB9i+bSOGhtosXaqMoeFSjIy0UFeXRVZ2LsrKEjg6mmJsuhR5xfn8bcZ3LFGX4/CRPbSeOc6Tpw9of/WMrq4Otm7dzPbmzaxaXUdefialZQV8/jLOho2rCQn15/KV8/xy9wY1teXU1VeSl59JXn4m9x/cJjwiCEcnG4yMl1O/soqx8UEePb7Lm44XXLx0Fr9Ab9KzksnOSycqNoxVa+t43Hafrc0bqWuoQiCKIyB4BVubNzL+fpiJDyMcP3WYxqZVuHs5Y25hzJnWE3i4O5ORnkxoSADXrl7k8KF93Lt7i5cvnhIVGYqDvTV79+zk7i836XnbQX9fNx2d7fxy9wZ7D+yiadNaymtKiYwLJzQqmPWbGwmOCCQtO4WK6hI2b2vi1u2rDPR38/XLe377+oGXzx7R87aL/r4ehgb7GRkeZHCgj86O1zx+9IBbN6+zZnUDhQV5bGhax4H9ezl4YB9HDh+keftW1jWuoba2eqqR6e7dO9y5c4vOzjeMjQ7T39fDxPgogwN99L/tZmSgn4mRYd6NjvBxbPKBzUBfLy27dvC2u5OB/l7OnzvD2TOnufjz+an3/qx5vX7tClcuX+Te3TvcvHGN8+fOsG/fPjZt2sSJE5P7MmfPnKD15AH27FxPQ3U2lUUCCjJCyEtZQVl2AM9DxsiIsyE1xpxsgTW1JSuoKfWmNM+NZ2HvSU2wojjbm7rScIoyfSnJCiIvZQWth1ZzoLmclk2FNNWnUJYbTLbIk/JUV8pSXKjJmLQnVaW505Dry+ocX0oS7CkXOlGT6s6aHF/W5vqxMsOLyiRniuNsKYyxplrkzqbiCKpFk+rCpuIIKkXurM0LYlW2P2UCF1bnBFAucqdU6Eqp0JXKFE8acgI4sjmf5lUZ1OSFkxXvhjDYilg/I5JCJ0fmsmJtSY2wIDncfIpEJEXbkhBpS2yYNVGhloQEWxASYklYqBUR4TZERtgSGWFLdLg10WFWNK0poDgrjKhAU6L8TYgJNCM+xJykMCsE4VbERVkQF22JIM6GFKEjaSJnUoSOJMZaExNmSkqiA0lxtiRGWEzmHKKsSI61JT5kMjSdlTJp8RFEWpMa70hxhi9l2QHkitxIjbWjviScwjQvhNEW5Ka7k53uRnioAbHRZiQI7PD00cfSVh2BKIDVjcWcOXuAmzfP8csvl7l37ypXLp1gZ/Na8rKjSYz3JCzUgtDQSZUhJFSXyCh9RMnWpKTaExdvRnyCJckpDohEDsTHWxEZaUZ8vA35+QEkJNhTUhLKls15NG8vonFdOk0b00jJcCcuwYa0NDdEAieiQs1IiLImQ+RGmL8x6UJ3SvNCWd+QyrqVKaxdmUxWqg+r6oXsbi6irjKGnHRvctJXkJHsiSDWgcKcQHZuLaJpTTob1mawujaZlEQPNq7NZsOaLKpKYqkpiyc3NZDc1EDWNWRSXy2iplpAY1MOmXnBxCa5YeuuQWKGFxlFwUQKnYgUOiLK9CZG6IR/iCkpmX64eeqxZXsZ5y7sYtPGcirKUynMSyAq3JOSPCGnj+7g6N5N1Jal0Vibw7G96/9NIv6VWKJlgsYyc1YExVFZvxHlpSZ891cxps+TZ9ocGaQWL2eulDqKWhZIqhgwX14HKVVDFirqMmORCv8xU4If5kgiJqWMmJQyP86WZNocKaaJSSKhqIGDux+CtDwcPfyZPleStOxCCstqUNfWx8TCkXmSi5kxV3aqnelPu9KfrxdIqU5VuU4Xk2HOQkXmLlqMuIwaMou1WCC9GLFF8lM3+fMkFRGXVWGxxnKWGVmhqmVAUWUDgREJzJdSwsDcHitHz8lmpcUazBCX4X/NmMuMBdLMEpdFUkENRbVlmFg4slBSiVlzpVgoqcTchXLMWiCDjMpSlLT0kFTWYK6MEjMWyiGjqsMihSXILdEmKDKeNRu3U79mPeLS8qioL8Xc2gY7e0di4mLx8PDAx8eLhw/ucezYMQTCFGzsXbBzdENCWgEHR1dEyels2rSFpqYm1jeu48KZVjrbn9PX9YaeVy8Z6enmw/BkvenE0BDvx0anyME/E4i/f/vKf/72K//3P/7OP379xqd3E1PH/v71C//49RtfPrzn48Q4o4MDDPb2TF0ox4YG6X/bzd1bN9mzcwer6+vY0LiW/btbuHbpIi/bntLR/pKJkVE+Trzj3fAwPR2veP30MW/aHtP18gnd7U8ZH+hmsPsVA287GOjtpP1lGzt2bCcgKBAnF0daWnbS0rKTxrWrufLzBS6dPcu5kye5fv4Crx4/4dm9+wx0dE6SiD8Ul+GhASYmxuju+mPw7f4vU6vVPR2veDcyyNcPE4wO9P6PgPXE8MBUi9OniVE+vxtjYmSQD39kI96NDk1ZlvrfdjLQ08Wr50/pev1ySpEYG+rnw/gIn96NMdzfM/WbE8MDfJoY5e9fP/Hl/fjUObwfHWKot3tqq+LPjYqP4yN8GBum7dF9nj68R/vL51Or1deuXqa9vZ3Ozk6uXbvGjh07KCouJTevAFs7B5RVlqClq09OQTHqWtrMXShOdHwCRWXlFJWVU1BSSnZ+Hr6BAfgF+yMlL42CiiKKqkrMEJuOoqoCEbHh7D20h7s3r3H+9AlqK8vw9nFHRUMZU3tzlpnpYWBrwt/EZ6Gsq8b3c6Yhp6aAqY0pgcF+REaF4uRij+YydTz9PZBVlkFWWQZ5VTm09JcSJ4olISUeG2dr/ib2E0v1NAkI98fZy4mI+HCWm+hi7WSFpb0p2rpqGJjpIq24CE8/V7wC3VHUVGCpoSZugW7omOmwWFcZeR0lJNSkkdaUQ0lfFU0zbWzd7fD09yCzIIPqVVXYuVnjusIJJy97lDTkmS89m/iUKEJjA5BRXoSM8kK0DZdg52ZOZn4SuQWpWFobICM3H0NjLZbrqyMlMxd9Q02MTXXQXqaCi5s1Dk7muHnYEhLmg5aOMlExgWzZuo6a6koa6leyaWMTK+tr2d3SzKWL5zh8aC9bNq+nrCyPxMRIEhLCcHGxQktLEVVVKdTVZVmxwhF5xfkYGmvg6W2HvaMZSaJYVvh6kF+QzZ1fbnD37h0uXDjHvv0tHD6yn1Onj1JTW058QgTePi54eDpz7PhBRkb7ef3mOWfPneTS5XOcO3+K8xdOExsXgYOjNVbWpoiSExgc6uHW7avcuHmZL1/fc/XGRapqyzjZepT6VdWUVxXz2z++UFpRSFxiFHMXzOK7v3yHrr4WTq52OLnakZqRxNkLp2jZ20xCfDSGBrqYmhgQHxfFpYvnWL9uNdevXWLtmpUcPrQPUVICQYG+VFWWcv7caUaG+ydJxJuXvGpvo/1VGw8e3qF3oIviikI0l6lTVltKWm4qmQUZ+AR4YWplTFZuGpcun6Ors50vn9/x7esHnrU94c3rdgYH+vjwfoIvnz8yMjzI40cPOHe2lS2bN1JaUsSe3bu4fu0KP184x+lTJ9i+bQvVVRUUFxeydetmTp06weXLF3n+vI337yd4/26c169eTrUtDff3TdlB34+N8m54ePL/cnCAqspyjh09zM0b19jRvI2dO7azd08L165eZqC/l8+fPkyd0+1bN7h18zpXr1ziyuWL3Ll1m8OHDtB6+iSH9u3m9ImD7GvZTH1lLglR3gSvsEIY60ZGkifPwj+SGm9PXIgRWUIHynK9KMl1pTjHhZcBPbwIGiAl3hpBlDn5aZ4UpPuwtTGTV49O0fbLEaoKIhBFO5KX6kNWkgfZIk+q0r2oTHenLmsFlaluFMTbUyJ0pDrFg+J4O6qS3alOcaM2xZO6NA/q07ypS/OgJtQLAogAACAASURBVNmDapE7FQkurM8NpibJg1WZfqzLCaJS6EZdqjfVKZ6kBZlQl+5DdqQ1hfGOlApdWZntT32WHyd3lrGxVkRxhj+5Ii9yEl0RhpmTFmVDXqIjolBTUiMs/iASlojCrRFG2CKItCUx3Jb4CFuiQqynEBNmS2y4HfFRdgiiHRBFO7JpbRHVRbEkRzuQEGqBIMSCtGh70mMcEEZYk5YwSRIEkZbEhZoSG2LyPxATbIwoxoaMBEdSY+0QRlgijLBEFGVNcrQNJbnBJEbZkRxrT36aNzlJ7hSkelOU7o0oyprKvEDKcv3JTnWlrCiA/FxvoqJMiY0zJybOClsHNeIEPmzfWc/efRs4fKSZs2cPcfz4fg7u287BfdtZWVdIZJgLCXFuiJLciI+3Ii3dkYBATWJijYiKnkRYuB4hoXokJFohFNoRFmaIUOhAaqor0dEW5OX5k5Pjy5EjdVRXx1BUFExWnh9hUWYEhxsjFDmSnu5JbtYKyotCqS2PorwgjPqKOCqLItm7s5zzpzewe0cZsZG2xETY0FAnoKwwhJz0FSTG2BMTbkVhTiBr6kVUlUazaV0Wq+uSWF2bzKbGHPIzg1hbn0p1aRxpQi+KcsLJywjmxJF17GmpZc2aDLZsL0GQ4oWjhzYJ6Z5UrBKyalMWlSsTyS0JRZThRaLIdTLTIXQlMMSCvLxQhEIvKspFbGgqJSUpkJW1OWxtqqSmLI0Nq4vZvqGCw3sauXZh379JxL8SBmYuqC41ZUVQAoHhIqbNkeEnMVnmS2kwX0qDRQo6zFyozHx5HebL6zBDXI15sjpMX7gEMZmliEmpIialjIqOCQvk1PjbXJnJwblFCmjomeO2IgRLBw+sHD1R0zEiM6+E3KIKtPVM0DOyZq6EErPmy0+Fpv8kET/OlJiyN/1z2PrPEbmF0kuQVdZmxjwpvvtfP/Ldf/zEHHEZ1HQM8A4Mx9TGCV1jS4Ii45FT0WTWAqn/Ua86a4EU0+dLMFdGiR/mSTBzkSwzF8owe6Es4lKL0Tey5oef5rJgkQLzFykwa64U8yQVUdE2YMlyY+Q1liGtps1CeTXmyajw4xxx1HSNkVPRRFFNG209I8Sl5Vm8RIPwiCiqqmo4ePAgBnr6VFaU0dvVyc8XzlFcUoG9kztLtXRRXaJJYEAo27bu5NiR4xw6cJATR45y/87tqRvQiYHJqtORni5GB3p4N/ynT3cySP3t08epPMSvnz/x3//5D/jf/8V//+c/+PXzJz6Mj/FudOR/VMD+WQP7z6HsiZFh+rq7uH75EudOn+L08WMcPXiA/btb+PnsGXq7Ovn7t68MDw7R39vHm5cvuHfrOjcvXuDe9Su8efqAwc52xgc6Geh6wfhQD4N9Xdy/d5vaukoCAvwoKMjjwoVzHNi/mzMnj/Hi6SN+uXGVW1cvcfrQYdru3uP+9Rt0PnvO62fPplSSvt63jI6OTu4qXP6Zl0//D3vvFRV1mu5tz7v3N9PddpsRAck5B4mC5JxzzqnIVUBRZBAFRERFzNm2zTm1OeccEJCcETC1obunZ2bv77u+A5R35nwO5+BZrFUc1Kq1aq36/577/l3XY0YH+xjo7qDl6SO6X7ZMPrgP9XZN9hG+TiT+OUh8DQQf373m3fgrXg320d/dQW/ny4nORUcbfV3tvBkd5sPbcV6/GuL1qyHejA4z8GWl7PVgP68H+/kw9op/fP7I7+/f8v7VMB/HR/nt3RveDA0w0PGS3raJbseboQHeDA0w3NdNR2szO7ZsnBRkDQ700dPdybt37xgeHubx48c8ffqUFSsbycjMxtPLh/mm5ugYGBOfLMAnIBg5RRWCwiIprVzM8lWNrNmwkZKKcjx8vLG0sUZOUYE5ctJIz5uLkZkxplZmLLCzZtXaRg78uIPjh/ZTUVJIXHwU2gZaqBtqYuVsg5O/G8YOFsxVn4eOmT5GC0wwMDNAmJtFSmoCIaEBWDsuQMtEmwXO1uiY6qJloo2KniomNvMpqJSQV5aPub0FGkaafDvrO8ztLbB2sUHPXB8LW3P8Q71RUpVFXUsRJY15hEQF4OrrxGyFWagZqCJZLME92B1lQxWkNWWZpToHKU0Z1C200Vmgj6WjFWGxYVQvX8LhU4cIjQnByt4SJy975ipJoTtfg4UulpgtNEBacTrT536Lnqk63iHOxCQH4+RmhZz8dByczDGer4GKmjRBIe7YO5phZKJOVIw/EVG+JKdGEBbhjZ2DKSammqSmRRERGcjmTRtY2bACc7P5pCQncuL4YR4+uMNAfxf79v5ITU053t7OmJnpYmKiRUCACzk5iURF+REbG4ir+wKUVaWIjPajskqCpFBI4+rl/LR7B8vqa7hy5RIlJUXs2fsj4gIRly6fJSw8EB9fV+LiwwkNC6B2aRVXrp5nVWM9qYIErlw9z9BwL4lJMeQI0yktk7Bt+0a8vF1ZWreY+w9ucebsCdauW4W4UERwmD+p6Ylk5gjw9HElPCqYtRsaae9q4cDhPZRWFPLT3h0sX7mUwpJ8VjUtZ/2mJvIlQnb9uI2c7HQKJXksq6tm/brVXL1ygXt3bxIfF0VqSgLJSXGsX7cafz8vHj28O7mO+GpkgJs3LrNkcTlbt6xnxco6tu3chLOHI5EJEYTGh6FprIWJlTG6JjpkCNO4euMi9+7f5MbNyzQ/f0RXZzvdXR2Tt/6vx0cZHhrgwf27HD92hD27d9GwfBlHDh/kzu2bXDh/lhPHj7Jt62bqly2loaGehoZ6NmxYx6lTJ+jsbOfz5498/PCewYG+ybWmkYF+uttf0tc1cZnR1zGBy25rfk5OdibHjh5maLCfK5cvcvPGNZqfP2V4aIDm2De8fTPO6Kthero7ef7sySSh6drVy5w7feoLHe8Eh/buYsfmtVSV5yHOSSRbEEZxXhyLShIpyAmmVByGRORPZpIdkhxPRGlOLCn7GiR8aY7/hSKRFykxVogzPamrjKdIGMimxnxW1aZTkOVHbpoXdZXxVErCEKa6UZXjS01eAKvKomkoDqci04uKTE+W5gVRk+tPU3ks9ZIQqrN9WZLlzVJRAPX5QSwTBbI0y4/6LH82FMfQmBdKY0E46wqjWC4KYrkoiPrcIMpT3VhbHsvibN+JYvWXAJEfb099cRSV4lCyk93ISXEnP82TnAQHCtMm/BL5SY7kJTqQl+iAKMGRnHgnsuOcyYh1JiPWlYx4N9JjnP7lZMQ6kxXviijRndwkdzauLKW+IoUCgSc58U4I450oTPOgKN0TUZITknQP8lNdyYqzg1+mEeqlS4inDlH+RiSEmpMQak5OkhNFmV6IBW5kxdlNBJ0UFwoyPMlKcadUEk56ogtpCc4sW5RAVVEEIoErSytiEGd6sqQkgjJJIKWFgQhF7iSn2pKV40qSwJH4JFfKKtJYu76KxpWVrFtTy66da6ksKyAlIZy66lLKirJITfAlNzuYtBRnIsKMEOY4kiawIjfPnfQMR9LSHSb7EMUlgRQW+ZOcspA8kSc5Wa7Ex1pSWhSCMMuD5XUpRIaZ4u9vQGqGGzFJdsQk2ZGQ4oggzR1xfjCF4hDSk11pWiFi+6Yy6qsz2Lapgt07a1i5Ipc0gRd5uUGIsn2pqoijaZWIJYsSEIuCWN9UwIkjjezYUkFCjCMpCa6IRWGsbSyktDCWlfW5rG8qZmV9LoV50WSnBfLjjlrWri2hsjKFTVurWFKXQU5BKKLCUBrW5LFxRzn1jTkUlkYiyHQnPcOdouIIsrJ9EBeEIhIGUFGeQGFBNEuqMvhxRz2rV5YizIpg144Gnj44y53rRzl5ZDOH9jb9J0T8O4+VnQ/KmmY4eYQx38qNadJqTJNWQ1bZGAtbX+apmzJTbiIwyGqYM2OeAbMVjfk/PygyQ14fVX0rZNUMmL/QDWllXabOUZ5EvJpYO2Nh64qDuz/KWkZY2rmxomkjadn5LHR0x9jMlqlSipNB4esE4us60z8Tmf55zWnmXDUU1Y3RMbbG0s4NVR0j9E0XYO3ojoq2IbomlnwzTYoZcxUwtXZA28icqVJy/GXqbBQ19FDTNUZqngpTpecxVUaRH2SVmCqjyLczZfjzD1LMkFLA3SsYXQMLbB08MZpvg7yyDrLK2qjqzUdeywApFS0U9UyYp2HIzHnqKGoZYmRlj5ahGXMV1dE1MkVNWw/pufMIDYtg9erVhIQEYWJsyOVLF7h36zpbt2yiuKSCqNgk3D18cPfwITEhlZ9/PsvJ4ye4f/ceVy6cn2CUt7fyaqCXT69HeTcy+E8o1SHevx6fDAJvx0YnRXPvX4/z8d1b/vr5E//zx1/537/9wR+/fubzL+/55c3rSXLTh7dvJkPH3377lb9+/jRZGrx/+xZXL17g9PFjHNy7hxNHDtP85PHEbdzYKLdv3uL2zVvcunaVS+d+5vLPp7h//QqDHS389naUT2+GGOx6wauBLkYGuxjq7+LsmZOsXr2K+/fvMtDfzfVrl2h59pjW50+4fO5nLp09zYn9B3h+7z6Pbt6it7WN7rY2+ru76O/rob+vh7GxMXq6O3l49w5dbS8Y7Omkq+0FLU8f/cv5Wmwe6O6YdEX8S5D4QmX69P4Nv7wZY3xkkMHerkmEa2/ny8kQ8en9G96Nv5pcfxod6mesv5c3QwOM9HTxqrebD2Ov+Dg+yruRIT6Oj/I/v37i85txRnq66HvZylBXB+MDfYz29dDb0cbL5qcsriiluEjClcsX+fXzR4aHBnj48CEfPnzg6dOnvH37lpWrVpOSmsbyhpVkZuVgZmVDVFwiIRHRyCmqoGtoQmRsAlU1tWzf9ROr160lOU2Aq6cHWnq6qGiqoqSujK6RHtoGOhjMNyQnX8iGVSu4cfkCRw/uY+++XUTEhvOD9DTmqk6sMSkba2Jga8psRWm8Q31ZuW4lRSUF+Pl7Ub+8lnhBHH4R/sioyqKqr0ZcejxqBuooaith4WCJvoUBlo5WzJKfzfdzfsDU1gx7TwfmLzTFM8ADA1MdZktPRUF5Lqoa8ji4LcTBwxYlLXlkVOcSmxGLjedC5HUVmKenyGyNuUxVmomqmSbaVnoYWBoRmRBJVd0i1m5ZQ2GFBGUtJXRMNNEwUJ1EvS5wnM9CF3PkVGcjpzobQ0tN1HTlUNOSRV5xJgvtTPDwssXX34kVqxZTsSgfHz9HbGyNcXW3JjDYDRtbY8wsdHB2tSI5NQJhbiqlJUWkC9LIzsrg7p0J/8fDB3d4+OA2R4/sZ9GiIrKyksnMTCA3V0BJSQ4iUTJeXnZYWOhibqmDnPw07B3NyBGlsKx+Ma1tz+jp7WDzlglikECQQlJyHHb21iQkRhMY5INQlMaTp3fZsXMza9au5M7d64gLhDg42pCZlcqNm5dxdFrIoqpSUgUJHD9xiPCIIKwWmLJt+0aePnvA2XMnSUiOYaG9FWqaSji52rFh8xocXWzxC/TCxd2BVU3LqVtezYXLZ6ipq0KUn0Xd8mqqqssRFwipWlTGoYN7uXTxLLduXqWrs42jRw6wrK6a3p4OaqoX4WBvw9EjBzh65ADtL19w5ucTXL50jpZnj2lvfcb5MydYVltFYlIM+RIhVrYWLHCwwtbdDl0zPQKiAjGzMcXQ3ICYxChycjOoqi5n3/5d9Pf1MDTYz9BgP/19ExcMA/29vGh+xo3rVzlx/Ogk0vXSxfOc+fkUZ34+NVmu3rJlEw0N9TQ2ruTYsSM0Nz9j+Att6fOnD7xsa5lYn+zvo6ejnZ6OdgZ7e+h48YJ7t26ya8d2/P18uH7tCvD/0tXZTsuL57S2NNPT3Ulz/MRkZGiwn8GBPl62tXD+3BmOHD7I5fPn2LtzJ00r6jm87yf27drK7p0baKgrp6Yyn+qKHKrLM2iozaFUPFFMLcwNICnGmgKhD7lZrhTkOFNW4EVx7oR0rrosnGKRH5WSMDasFLK0IgFJtj/xYQsQpnqwtCIOkcCdEG99CnN8KEh0pCzdgxUlkayuiKUmL5AlIn+WS8KoLwhlVUkUS/OCWJzpTVWGF7VCfxoKQlkhDqUhN5h1hVFsr0xiY3EMq3JDWFMQQZM4nFXiMNYWR7O6KJJ1FXGT3Yi6/GCW5gVRmubO0qIIyvKDyU71QJDgQFqcPemxtuSnulKa5UVRmht5iQ7kJzkiTnIjN9GFnFgXsmKdyYpxJTvWjbxED3IT3BHFuyGMc/1yXBDGuSBKcKYkw5+ynECKM3wQp7iSn+yCROCOROBObqIT2dG2iOIcEMU5kBm9kJRQC1LDLMmOtUMscCM32Zm8FBdyk53Jjp/oZuQmOyNKciIjzoGsFHfEwgByBJ5kp3pQURBKuTgESbY3FQXBFAl9qV0US2lhIKIcd1IEdiSn25Nf5Eem0JPYBGcSk30R5kRSW13AxvXL2L61EUluJrnZyTQ2VFEoTiE1wYfsdF9Sk+yJjjQmPW0BGenWZGU7kZnlTEamE0KRO2XlIVQtjqRA4kuqwI78XC8y0hypLA+jpCiQxYsiyc/1Ii7aitBQE9x9dUjOcmNRbSKSsnASUpzJyPSirDSaitJo0pJcKSuKIj3FE0lBBAXicITCIOLjnUlOdicm2pbEOHvEuYGUFUdSmB9K7eIUVq8QsaQyEVFWAHXV6dQuTqe4IJrGhnyEmYHk5YRQIolBlBlCarIPDQ151C7LobgsgfWbK9mwvZIVawvwCZ5PQUkki+tSyckLIDHJgcREe5KSHEhOdiQtxZmltQIK8oIoLYnmp121bN1cRVZGEDVLckhLCeTS+b08unuak0c2cebENnZsq/1PiPh3HlVtC4zMnbF3DUZNxxJdE0e+m6GMjJIRdq6hyKjMR07NjLlqpshpWjBNVg8pJRP+9K0cU2V1UDe0Zpa8JgaWjkyTUWWGjBozZdWZNU8dfXM7tI0s8fAPR1pBA7351qzZuJ1cSRnOHn4YmFjz/ayJsDBlhjzfTJXlLz/ITK4yTZ2txDQp5Un069fXZ8moI6esj5KmMao6JqjrmRAYEYedqzfT5szjuxnS/OmbqcgoaaCuZ8KUmXORU9HCzMYRVR0jfpgty/ezZPhu1ly+mSXD9zKKfDtblqnSCsgoaaGoqkdIeALWtm74BkRiZTNhqJZV1kZOTZepMopMmauAop4J0so6/CCtNBEuNPSZp6qNlqEZesZmyCgoo6ikRkRkNNXV1RgZ6pMvzJmUlVWUl5IjzCchOZ3wiBg8PH3Jzhby8OFjtmzazK6dP3L14gVanj2ls7WZ3o42Po6/4vObMd4N9/Fx/NWEofnLnu74yDBDfb0M9HQz3N/H2PDQJLXpa5j422+/8sevn/n900d+//TxX4rYv3/6OBki3oy+orezgycP7nPz6hWOHz7Ej9u2cvr4sUlE7IE9u9m0YSN7d+/h7KmTXLlwlluXLvDkzk2Gu9r46/tx/vfXd7we6mJ0sJverhbejg/z+NFdmtas5Oy5U7x9M0rLiwkz9O3rVzi4Zxe7t27m6pmztD56zIsHDxnt7WO4t5eRgX76e/vo7uxiaGiI9vY2Xr5opu35E25cvsDlcz/z/NH9CerRF/rR1+5BT3vr5GRi9J/WkP45FHztRAz1ddP1soXW509ob3lOe8tzXg328eHt+OTk4reP7/nwdpy3w4O8GxliuLuTwc523r8a5vOb8ckpxD8+f+TXt68Z6++lv72N4e5O3g4P8mZogMGeTrpftlBeLCE6KoIlixfR39fDu7evuXDhAp8+feLhw4ds2rSJ4pIy6pYtp2HFKvLFErJE+Ti7e+Ho6oGKhjaqmjpExiZQs6yeTdu207h2HYmpAiJjY7B3dsLMyhIVDXV+mDmV2TJSmFqZERUfzcbGlWxau5qKkkKW1dcgFOegrKvKPG0l/jT9z8xWk2WK3AykVWRp3NzEoqWL8PX3Il8sJCs7DUl5AR5Bnjh4OfL9nB/wi/AnJC4UE5v5OPu6YGIznxhBLFPnTkNeU4Hv5/yAsq4KmsZa+IX6oqgig6zcLDR1lHFwtsY70J04QTSegW5omWgSkhCCldsC5unIo2KijoyuPD8ozkDZXBNNCx1MbEwJiQ6hvLqcvOI80oQCFjhYYbbQBAs7UxQ1ZZFXn4uz90ICIjxR1ZNjhuy3KGpJI6M0HQ2deRjP10BNQ4aoGH+SUyNISAolISmUkDBPfPwc8fZ1wNXdGlNzbRbYGLLAxhBl1TlERPmzfdsW9u/dx4P7d2l+/pTm5495PT7CwQO7WbVyGXl5GWzc2MjRo7s5cGAHJSU5uLlZY2Wlj7m5DsqqUhiZqKFvqIKM3HTMLQyJi49kWX0NS+uWkJycSF6eiA0b1+Dh6UJaehJGxrosXlLK5StnWFJdgZ39AoJD/KiuqaSl9SmPn9zj0eO7JCRGY2CoTVh4IEePHSBVkICsnBTJKXEcObqfn3ZvJyc3AxV1BaxszLCxs6SwJJ8161exbecm/IO8MbM0xtTCCEcXW7T11HFxdyAmPgJxoYi161axfdsmejraGBno5dSxwxw5sJcTRw6yZcNajh7cx61rl5HkCTl59BBjwwO0NT9ldKifgZ5OHt+/Q19nG8N9XRRLcikrlVBdU4lQnI1viA/G1iZoztfGN9Ife08HjCwMsbK3xNnDkdikaApL8tm5czs3rl+dmE6OjkzSmVpePOfRw/s8uH+XSxfPc/3aFS5dPM+li+e5eOEce3bvYvu2LWzevJH6+jrq6mrZtWsn165d4cWL5wwPDfDp4y8MDfZP9C56exgbHmJ0aJD+7i5629vp7+7i+tWrLKosp7Wlmc+fPjA+9opPH3+hq7Od3p4uXo0MMTI8SG9PF50dL2l+/pSLF85x+NABTh8/xqmjh9i7fQvXzv3M5TPHuX/jAtcvHuP00Z38tH05ovRQKoriEab7sag0lsK8YOIiF1BeHEp1RSQxIQYUZLuSnrCAtHhrSvP9qCmLQpLtS7k4DJHAk1AfI9Yuz2F1XSbp8Q40Lk1l/44KctNdqBIFUpnjz1JJOPXFUVTnBlGTF8zyokjqCyOoEQVRLQycPEuFQSzLDaFBHM6qgkjWiMPZUhzLpsJolmf5s1IYRGNeKMtyAlglDqNOGEB5qhuSBEdEUTYUpbhQlOJCdW4AdcWRFOUFkpvlS1LMQmJDzBFE20w8rMfZkp/kSG6CPeJkJyQpHhQku5MX7/4lKLgjivdAHO9OQZwb4vj/e/LjXMmPcyU33pncGEfESS4UCTwoEnhQkOw6OeHITbBHFGOHOMGJohQ3igQeFKd5UprhTWWOP4vzg6kQ+lOS6U1+sgvC+IkAUZDmTm6yM4JoW8TZ/qQluVKQE0CpOIy8LG8qisKpLo0mPd6O2kWx1C2OpSDfh5wcdzKynElOtyenwANBjgvhUbbERLuRkx3Bti0NnDjyI0cObKe2qpStG1exc9Mq8rJiSY3zJjPVg5wMF7Iz7EhJmo8g1ZxUwUJyctxJSbEjMdGGvDxv8vK8SUu1IyPNgVyhO9mZztTXJSDO86KuOpbSwgAkeT4IBA4kCJyoWp7Gj/tradooIS3Li+iYhWRl+lAoCad6URL5wkBSE93YsX0xGzeUkpsbgkDgQ2lpHCJhAIkJTqSneVJeFkttjYCa6lTKy+IRCYNITfYiIsyWXGEoJUVxFBbEUlWZxvGjG1hUIaBIEkdubgSVlQLKKwUI88LIk0SRWxRBYronIZELyBT5IxIHkZbuQVqaK1np7mSmuZGT6UlFcQRR4RaUF0WyuCKBmqpUjh5cTYEokrzsMDZvXMKPO+rZtGExWzfX8OzJeR48OPmfEPHvPDNkNHD0DMPKwZc5Cro4e0UxVVqDuYqGKGlb8t0sNaSVjJmpYMA0OV3+a5oiUsrG/NdUJWYrGaGqb8WUWQpoGVkzZZYCc5V0kdcwREZJB31TG8xsnFHRNkbL0AJDc1vyCstZ3rielAwR2vrmTJdWZpq0yoQ4brrcBM51+kTB+gepCWP1lNlfphSz5jFtjhLTZVSYKqXIN9NkmDFXCVllTQIjElDU0OPPP0gxU0aRWbIq/DBblqlS8ugYW3whMikir6aHirYhssraKGoZTnggFNX5bpYs89T1sLB1xdjMFm+/cBRVdJlvboeymj7TZ8szU0YZaSVNvpeax3Q5ZXTMrDGzc2eajAqz5qmjpm/KLFkVtI3MkVFQQV1LHyVldeLiE4mJiqaivJQft23lyYO7XL14jvKyEsRiCRmZQsQFxURFxSAWSzh16mdKi0vYsW0792/fmsS4frVC//rL2y/StX7Ghod4/WqE8ZHhyduyrpdt9HV1MtTXy/vX47wZfTU5nfjlzWs+vnvLb7/8MtmZ+Epv+hokPv/ynvGRYXo62nl07y6dba28ePrsi6TuANcuXeTQnn2IsrIpLiyiceUqjhw6zLVLF7l19RL3bl6l4/kTxga6GBvo4u1IH5/fj9HT+YKxkX7aWp+xc8cWbt28yovmJ7S2PKO95Tl3b17jyP49rF3VwJPbd3h89y5P79xloKuL/u4u+ro6aW1p5vGjB7x48YJ79+7Q2faCuzeusnldExvXNHL72mXanj/h+aP79Ha00dHynI6W53S1vaCnvZWB7o5Jy/WbV0OTToix4QHGRwYZHxlkqG+CJvXs0X3aW57z8sUzhvq6ef96lDejw7wbf8Wn928mphFfAslo30T34vf3b/nbrx/548P7yb8f3owx2tdD98sW+tvbvkj5JiYRvT0dODosRFNTHXt7W5qaGvnw4T0vXjzn8uWLnD17lk2bNlFVVUV1dTXr16+nuLgYcUEh7h5eLKmuJS0rG3cPL5LT0qlctJjlq1aybv1G8gsllFWUs3zVSgKCApmnpIi2rhYyCrLMnD0Da3sbNq5ppKyogOioMELCAvEO8EJGRR5rV3s8w/xRM9ZBTkuZ8toqDp08hLOHE3EJ0dQvq8HTy5Wa+moCIwJJzkxmnqocs2RnIaM0Fwd3hzAaFAAAIABJREFUe9wC3DFaYIxXiDezFaRQ0VPFwNKQmfNmoWOqi7KWEtLzpJgxewpyClIEhvsSGR+KqCibGEE0eua6bNm3hZj0GOaoSTNbXQpZXTlma8xB1UwdaU1ZNIw0cfZyorK2AnFpPq4+Lkgq8olOjsDKwRwNA2VklGejrq+E7nw1pBWnI6M8E30zDYytdFiw0ARFFWmUVOfiH+TOsoYqNmxehbuXPfFJ4Qgy4jCer4WVtREL7Uwxs9AjPNIPLR1F1DUUWFZfQ09PF48fP6Sl9Rm3bl+jpnYRwSF+5Iuz2LJ1LT+fOcrhw7vYvn0tYnEafj4OxET5ERMTgIGRKpq6876sSWljYWmEqpoCvn4emJkbk5kloK6uln37f2LtmlVs3LCG6iWV3Lt7g+X1NYgLhLi6OaCiKk/t0ir+/o/fGHnVz+Yt64hPiEJdQwkVVXm0ddTw9HIhKNgXB+eFLLS1xM3TidCIQLx83dDUVmOOzEzsHReyZ/+PHDl2kINH9pKVnUZQsC9+/l5U11Ry6vQxikvErGpczsBgD3t272RkoJfB3i62b97A6hX1dLa9oK35KbWLK9m8fg1nTh6j9fkTBno6+evnD9y4cpGfTxylp6ONsaF+Olqe8eD2dcpKJeQI0/EJ9EJVRwULJyu0zXQxsjHB0MoICwdLjC2NMDDTpzn+Fzx83bB3XEhNbdWkg6Kvt5Mnj+9z88Y1Ll+6wLmzP3P2zOnJ8PDwwT2eP3vCz6dPcuTwQdavX0t19WLKy0tpamqcLFn39/Uw+mqY9+/e0N3VQU9HO+9fj/P+9Tjd7S/p7+7i908fGRzo58L5s5w/d4bt27Zw6+Z1/vH3Pxga7Oftm3EG+nsZGR6cxM4+fHBvgsx09DBHDuzn4J5dnD58gM7mpzy4eZl7189z89JJLp89wJF9G7hwaicnDq2jvjqLzWtLWNeYT3P8L5RKQslKcyEr1ZHVy5IpzvUhN92FSkkI6xoyEaW4kRBqSUV+CFWScPZsrqAsd2Jnf0V1CnWVsZTk+rNrjYTVi1NYVhJDbUEYVTn+1OQFs7I0hhUl0dTmBtNQGEljaSwNhZEsyQmiPM2Hygw/arKDqE71ZKUwkNV5ISxN82JZli/Lc/wpT3SmMtWNZaIAKgRurCgOp04cRENxOCUCVxYLfSlIdSEpZiHJCY6EBhgT5KNPaowtaTELSQo1JzvWDlGcA+IkFwpTPSlM9aYg2ZO8eHfyEzwQJ3qSE+mIKNKR3Bhn8uNcEce7UZDgTn6iO+IkN5ZXpLEoNwJxkhsSgScFya4I4x0QxtqTl+DEYmEAlVm+FKd5TgaNIoEHhanuiFNcWZQbSFVeEOU5fhSkTkwm8lNdKUhzJ0/gQUqsA6WScPKz/BCme7BqWTprV2ZRKQmhWORHQ20iVeXhZGU4Tz7gJyYvJD5lIRExCygqSaSkTEBNdR4nju3k5vXTXDx/mJqqAlbWV7C8rhBBoi+irInVoXSBA4IUG2Ii9RHm2CMUuVJaFkxqqj1hYcakpDiQnGxPbOwC8vJ8yUxzISPDlexsD+LirElPdaKiLJR0gQOBwYZY2clj66JGUKQ1yekeJKW6kSxwJzPTj4x0H9LTvFmyOJXiomiWLBEgEHiRkuJBarovgSGWREUvJDnJhVxRIKUlUZSVRlNcFEFR4cRJTnKjvCyeyHA7khLcyc4MZvWqItasLqGwMI6ionhE+eFkZAeSVxBJTm4o2aIgJMXRpGf5IMwLIjHVhcgoa5JTnMjJ8SYx0Z7ERHskkmByMj0ploQgzPKhMD+UtGQPVq0Qs2vbUlY2FLJ+bSWrGoo5c2on69csYlFlJps2Vv8nRPw7z1RpDew9wrF2DkJayRBVPWu+ma3CVGkN5LUtmKtmwp9nKqGgY8ksRX2klA35yyxlvpujwbS5mnw7XQlVbQu8A+ORVdJjhrQqUvM0mCOrymwZRcytHbCydcbK1hl1HSN8AiJpWr8DT98wHD2C+Ga6HDPkJgR1/z117kQpe7YC38yQ5bvZ8syQVWXGPBWmzJbnLzPnMlVagW9ny06QlBQ1kJqnxhx5daZKKfLdDJmJkCGtyGw5dfTmW6Oma4ZPcDTGlo5oGVoQlZiFo0cA382QQ15Njzny6kyXVkRaQQNlLSNMLR0wMl3IHFlVpGRUMLV0QFZBE2k5NeYpaTNVSp7p0opoGphjbufKPHUDNI0XoG5ggZyaLhr6ZqjpGjNHThF5JXVM5lvg6eXDoopKdv24g6sXLzAy0M+OzRtYXFHO6lWN2Ns7UlBQSEpSMnW1S1nZsIKmxtXcuXWbluYXdLZ3MND3fwPDm9FXk0XooYFBhgeH6O3u4fXYOG0trbwaHmGor5fB3h7ej43x2y+/MNLfw7uxEd6ODjPY08lv797wfvwVn96/4x9//QP+53/537/9nd8/febD23eMDY/Q391DV+tLel52cPnsRU4ePsrV85c5vHc/D67f4adtP7KkqprGxiZ27drN08dPaHnxnCeP7/N6dJCezlb+8cdnBno7GOrv4rdP7+jraufowX0c3LuHJw/u8+LpI+7duk7Xyxb6uzu4ePY0J48e4va1y9y6dpmXzU/p7XzJ2PAAfV3tPH14j2eP7n+5abw7OTXYtmk9S5cs4vrlC3S9bOHpw3v0dLTR2/mS7vZWul620NPRxkBP56QUbnRogvb0anCA0aFBRocG/8WX8eLpE3o62mlrfk7r82f0dXUyOjQ46daYoFp18Wqwj1dfHqReDfTy7osv4u0XT8VXn8XglynIUF/3hNeiu52Hj+8RmxSDprYahsZ6GBrrcern49y5d5MzZ0/y8Mtt6p3bN7l+7QqXL13g8KED7N65g8uXLnD//n2OnThOSUkJ0bExNDQ0sH7jOpqamoiNj6GwsID8gjySkhKwsrZkypRv0dBSR0lJARtba5JT4iivKMLByRZ9Ez20DHT4yw9TsHVzpmHDGlx8vVDT12HZigbu3LvNoqoyCsQi7ty+RtWiMi5cOMfmrZtISIrHxNQQNW11ZBTm4urlwvwF85FWkOZP3/yJeRry2LguxMTWBHNHc0ztTZk6dxrT5kzl+1lTmKcqh7qe2gS1ydYMowWGzFaajZnDfPQsdVDUV0BafTbS6rOZoynFLLWZzFCcio2bFSYL9IlMDCEzP5UssYDkrDjySrKJSQlHXl2WqXOmoGmohp2bDfOtjTCy1MfJyx43P2d052uhrq+ClYM57v4ulC0uYvnqpbh6O+Lq7UhQhB9evi5o66liYKyFt58ryxqWkJObhqW1KcWlEkrKCjl4eB/Pmh+zeOkiCkpzCY70J12YhH+QO7EJoew7sJ1165aTLxLQtLKGckkOfl72mFnooKQxFw2defgHu+If5I6ugTpe3s7o6mmgo63O4qpy2l+2Mjo0OPl9nfhuttH+spmCgmyEQgH79+/k5q1L/P0fnxkbHyAiMpDAEG/yJdn4BXrg4GyNKD+DqqXlmFoY4B/kja29NUvrliAvL0eBJJfcXCHyCjIsXryIJdWVrFrZQKEkj/i4GI4dPci1q5fZtnUj65tWs3vnDs78fGqyMHz61AmuX7vCnds3uXXzOs+ePuanXTt5+uQRfb3dvGxrYWx0hM2bNrCioZ72lhe8fTVxKdLT3kpRYT65+TlY2Fqw0M0WYWkuATFBGC2cj4qBCtZu1hhY6mNqY4yJpQHmNiYsdLYhJSOJpQ01HD62n5bWp3R2tPD40T2eP37Avp928vOJo1w8e4Y7N67T2fGS7q4Obty4xpEjh1i3tomVK5bTtHoVhw7u5/GjB7waGZosVL8eH+WPv/7G6/FRujrbGRke5PX46KSZ+tOnD/z66ydOnzrB6saVk2Xqr5K6vt5uxsde8eb1GF2d7dy8cY2TJ45x8MA+9u/+iXMnT9L84B797a00P7zNxdOHOXFwJycP7+T00Z1cvbCPv/3az7NHpzhyYCUNdZlUVyVSkBdEdpo7P22v4NzJJtKTHCjNC6CmLIryvECqxMFI0j1YU53Cioo4lpXGUlcSw5KCSIqyA8hL9SY3xYu6skTEab7kp3iytCiK+uIoyjO8WZTpTVN5LJuXJLO5Jo1l4jCaKpIoywxgdaWA7BhXKrKCWVkYTm2WFxXJTixKdaFeNEFyWlEQRK3Qh6oM94lidkEglZnuFKc4sqwgkNWVUSwWB1BWGEZokClJ8Q4EeBuQn+NPUsxCMhOdyE50Jj/FfaIIneSBONkTSYrXRJBIcEMY44Io1pWMSAfSI+wRxbtRKPClUOCLONkLcbInm1eVUVuchDjZk6IMP8qyAinJCqBQ4IM4xZ0aSQSVogAqhP5IBO6khlmSFrGAglQ3CjM8KRP6sUQSyhJJKCXZPuSluCBKciInwQFBtC2SbH/KJREkRtlSlBfInh3lNDWkIcn1QpLrRYHIk/LCIIoL/MkXelMg8ic/x5+8nABKiuLYvGU56ZmxLK0r4eq1k5w7f4Abt46xpqmc4uIEdu6sJSXZFUGqG0KhD0lJdsTFWZEusEeU64a4wIuUVBvSMxyRSPzJyHAnLNSS0BArYmOdKSyIJjDQkry8cDIyfMkWBSAuCiEtywPfQGM8fUxY6KBFaKQTtXUi1qwrp7o2h9LyFMrKkklJ8WLZMiHV1RnkiiOIiHZAUhxLrjiC1HRvkpJdSExyIi7envrl6axqzCEzy5PMLE9SBS6kpXtQIAmjqCianJxgsrKCkUhiKRDHkZkRQmFJHEmpHuRLImBAjtKSaETCAPLzgiktiSJXFEBSkgNJyY4I0p3JyPEgXehBcpYLIVEWpApckBSEUigJIyTYnOPH1rBypZhVKySsbiylalEWRYUpLFtaxJNHl2moL2fv7g3/CRH/zqNmZEt4ch5KegtQ1rfG3NGf/2eGIlOk1Zkirc7/mTqPP/0gxyxFfWYp6vNf0+T5VkqVGfK66Mx3ZJaMNpo61rh6hKOpa4Gsgg4/zJBFWk4NRTUddI1MsbJ1xNreFV0jc9y8gikur8XOyRcLW3e+mynP93OU+MsMOf48XZYfpJWZIqXINzPlmC6ryjRZJabLTWBYp8yZxywFFabJKjBljiyzFFT4fpY8Cxy8mCmjyg+zFfjvKVJMm6OEmq4Zjh5BKGuZYGBmxzxVfaZKKSKnosdsOXW+mSaDtILWBHVptjz//c0MNHTmY2bliIy8BtJyasgpavH9dBnklXWQV9ZBSkYFGXkN5JV1UNMyxtjSHnM7dzwCo1DQNELTyAItQwvmyCljamGDlq4Rbu7elJSUsX/vPi6cO8/j+/d49ugh5UUFFOaLWNu4moS4eNatWUt8bBy5QhGbN27i1ImTPHvylO7OLvp6ehnsH2B4cIhXwyOMj44xPjrG2KtRPv7ygc8fP/H29Rs+f/zEYP8Av7x7P9mNGO7t5cPr17weGeTz+ze8fzVMd0szIz2d9LS38uH1a377+Im//fY7f/vtd/749Tf++vlXPv/ygfev3zA+NMq+H/ewsWk9xfmFrKhextUzF7lz+QaXz16kvm4FDcsb2bZtB6dPn+bRo0e0d7Twsq2Znu6XdHW28ub1CP/44zO/vB3l3q3rHDu0n9tXr/JmZISx4QFePH1EZ9sL+rs7ePpw4se/62ULTx7cZbi/h/7uDvq7O+hobebRvds8fXiP1i+itq8I1qsXz7F/9488vn+Hwd6uSVHc13J0b+fLyQDxz1OHrw9mw/19k6tgvZ0ddLS20Pr8GR2tLfR0tDPc38fIQP/k//q7u3g7Nkp3eytDfd1fAknfvyBgv65Gtbc8n/yMQ33dDPf30NfVTmdHKz2D3TSsaSA2KQYvf08srExZtLicx08f0NHZSntHCw8f3KHlxVNeND/h6cN7DPR0cvXCWfb8uJ3Dhw5w+PBBiosL8fR0Jy9PxNatm9m2bQulpcVIJGJyc4VER0cSFhaCn58Pvr7eWFiYoaSkQGh4EHHJsahoKjNn3lxUtTX5duY0pBTkUdXTZZaMDLNl56KgooyNrTVu7k4kxEexqLxo4uY4JwsnJwd0dLRIS0+mZmk1C+0WoKqlgpK6InPk5+Dgbo+CliLKuirIasjy/dzvMbE1QV5bnjnyUkyV+gFp5bnIqsnhFeJNbFoMFk4WzFGZjZymDHO/hAcZLSmkNWYxU3kqs1WnM09bGm1TNdT05HHwWIC7vwPB0X7EpISTnBXHAkcz5NVlmSEzFVkVafTNdFjobIOqjgrSCnOYpyqHgpYiprZmaJlo4xHkSWVtBUJJDuFxYajqqJCSkYR3gCfaeuo4udpRubiU7T9upqauiqJSMZLSAoIjgqhetoSN29bjG+qFkaU+PiHuWNrPx9PfmYzsRAoKs2hqqmPn1jUc2redYC9nEmNDWGBjiLahMloGSmjoKRCXGIaTqzUJiZG4utkRGuLPurWNk0LJT2/f8/HNO37/8IkDe3Zz7PA+zp07TlVVMWvWLCcvP5OTpw6RnBJDVnYKgowEdPTVMDHTQ05BCjNrY/RMtDAw1SEwzJ/wiGA8PNxITk6kqamRvXt3IxRmU1RYwPp1a1i7ZjX79+3h8P59/LhtKyePHuH540cc2rOHi2fP0PzkMQf27+WnXTs5f+4MVy5f5NrVyzx5/JD2l62TToSv0rbxsVc8fHCPF83PJteCxoeGaH7ykIblS9m8dQMNaxqITI4iPDmSuMwEfKMCMFhggJmDGYZWBmjP10JFRxEnL3t8wrwJjg0iLiWKqqXlnDp9lJu3rnD/znXaW59x//YNrlw4y7FDB7l07iw93Z0MDfZz7doVdu3ayfZtW1jRUM+apkbOnjnNy7YWBvp7GR4amHQ8jI+9orPjJZ0dL/nwyzv+5x9/45f3bxno76X5+VPevn3NyPAQd27fpLenizevx+jv66Grs52x0RHevX3Nu7evGRrsp7WlmXt3b3PxwjlOHz/GUE8PI909dDY/49Gt6zy+c43nD25w7fwx9u5s4vjBzbQ8vcjNK/vZuXUJiyuSiAy1Ith/Pt4eOoQHmVGYF0xJfigvQ1pZVBBCTUkkhWlubFyWxtrqJNYuSWFtTRqrF6dQWxTLorxwlhTGsaIqnZXVmWxfW8qhbUvY1VREY2USS8WhLBOHsaIogrXlsWxcksqaymRqC6JoKEnk9O4VbKovpCwrhGqhPw1if1ZKglme70dNthfVWe7U5wfQVBZGfX4AS3O9qc3zoyrbnfJ0V+rEftQXBVOS5UFhXiCJCY6Isn0JDzEnJ92L7FQPxJm+5Gf4kJvqSW6q50SASPWmOM2XknQ/SlJ9kKR4kZfoQWaME+lRDggT3BCnepOf4kVukge5SR5sbVpEXVkq+SleSNJ8KckKpFwYQrkwhLKcIEqz/REL3CZXlFIjrEiPtpl8rTDDk3KRPxW5AUjSPRAmOk7gZuPtSYtZiCDWgSVlcaTE2VFfnUjd4nhWLE0iN8uVxeUhCDOcESQsJCpkPnERVojSvRGl+yCIcyctwZeaJRLq6xexdm0dl68c58jRrWzYtISKimSKS6IoKo4kK9uHkFBTCouDEYm8CQoyJCfHk6goMxISLcnOcSYl1ZbAQANcXTSxtlLCwV6XiHBnsjLDiIv1pLQ8jYLCONKy/QiOsCIkygrfoPlERDmRI4pi7foqTp7ewaUr+zl/cQ87dzVQVpFGnjiaHFE44sLoyfAQn+ROSpoPeQXhxMU7IEhzp0ASTONqIctXpJGb70ue2I/S8nCSkh3JyvYiXxxCSUksS5dm09RUwoqGQhYtSmPbziVIvngr0tI9KRSHUCgOITvNk5KCMPJFfiQnO5Ke7kZRWRjikmDiBPZEpixEkOtNptCX5BTXLwI+H3btqmPXrnqOH9vMzRtH2LtnDY2rylnbtISSokxGhl5y++bZ/4SIf+dRN7bDOzyVP/0gh6yGKeaO/vxpigzT5+lMBoaZCnrIaZqhrD8xpZBRn4+UsiHzbbxQ0jDH1MIdZ7dQbOy90dS14M/fzUJWQRNtA1N0jUyxd/FgoaM7ZgvsCQiJJU9Sib2zHyra8/lupjxTpBT583RZ/jJDjqlzVb54J+SRUtRixjyViUnEnHl8JyXHdDlFvpOS4b+nzWLKHFnmyGviFRjNjLkqKGoY8f0seb6bIYessi5mNq7EpYpw9QnDzMZ14v1myPHtdFlmy6kzbc4EiUlDZz5z56njExBJREwquoaW2Dp64eweQERMKoJMMY6ufiio6GJm5YibVzBWC12Zb2GPiZUTPsGxmFq7YGxpj5aeGRq6xrh6+KKhqYe/XzArVzZy9ucz3Lt1m6GeHnrb29m1bTNXL55j30+7KSsp5diRo0jEBRQXFnHm9M+0t72kt7uHwf4BhgYGGRka5tXwCMODQ5O9gM72Dro7uxjsH6Cnq5vB/gE62zsYGRqenESM9PXxZmTC4jzY00nbk0fcu3aF1scP6Gxt5lV//7+I6n7/9HFSTDc2PMTV8xeprljExqa1lEmKSI6N58i+A1z8+Sy3rt6ksKCE7KxcFi1azPLlyzl//jx9/V08fnSPjvYXvHs7yj/+/hu/f35PR9tz7t++wcsXz3g/NsZfP37k3fgrul620PWyhe72Vl48fURfVztjwwO0tzxnfGSQ7vZWOtte0NHazLNH93l8/w7PHz/g8f07k/vYL54+4urFczy6d3uyDP2VrNTX1c5ATyfD/T2MDQ/8i1ju61RnZKB/gvz0JUR0vWyjveUF7S0v6O/uYnxkmPGRYfq7u+hobaG3s+PLytfE+/+zb+IrLnZseGDCRv3lc3W0NjPc3zOJke3qbOPRk/us37KOnPxsktIScXKxJyklnqPHDnLl6gWOnzjMkaMHePrkAWOjQ7x88YyP717z5MFd9u/+kb17fmLVqhXExkbj7+9Lfn4uTU2N1NXVsmXLJqqrF1NTs4S6uloiIsIICPAjIMAPe3tbdHS00NTTwtbJDkU1JebMk2XOPFn+Mn0aU2bP4k///V9MmT0DW2dHDEyMUVFTxsBQGydnG7S0lPD2dkZLWxV1DWU0tFSJiY/AP9AHLV011HVUmacsi6KGAnOVpPAN9yEoJhDt+VoYWhlg4WSBnqUe06S/Z5r096joKBKVFI5/pB/KegqkiBLxj/JhpsJ0ZilNY66GFIoGcsjpSCOlNg15PWn0rDRR0ZdHXV8Bc1tD1PTkMbTQwc3PkYiEYOZbG6CsrYC6vgqqukooacnjHeTF/AUmyCrLMFtuFv/PtD9jZmeOo7cTqSIBG7avp3r5En46uAuhJAdjc0NsHBYQEx9BYIgvsQmR7PxpK0dPHCQkPAADI11Cw4PIKxSRmpmMQJhMQIQvOibq6JtpEZ0Yyu59W/lpz2bWrFnGji1NHD34I74utrg4WOLpbYexmSb6xqooqMzGwckSZ1drYmJD8fN359jRAzx+dI+WZ08Z7O3hj0+feDc6yv/8/ge9nR08f3Kfgwd3UVVVTE1NOU5O1oSH+3P23HGeNz8gMSkKO3tLzl86RXpWEvKqMtg6L0AkycI3yBv/AG9CQoI4ffokKSlJ5OfnfiGm7aF+2VIOHtjH6VMneHj3Dj9u20pFSTHNTx7zeniY9pYX/PLm9WSIOH7sCKtWNrBh/VoePrhHX283v/36acL4/HqMsdGRSbP0r58/8v71OL99eMf/9/e/0tb8lJJSCTmiTFauW0lIXCje4b6k5ApIEqZg5mCGkY0RpnbGGC7Qw9BChyyxgND4ELxDvQiO9KeiuoTTPx/j+o1LXL10lts3LvPs0X3OnDzG9s2bOH74EB3tbQwN9vP/s3deQVHmid7e75zdnWxGEBAkiiAYEFBBcs4559ikbmKTg2RQMGHGOOYcx5wVFBFEchYwYU4zszOze57vgrHrO/Xd7uVe/Kug+q2u7guK93l/6c6dWxw7doSjRw6xds0qNm6o5dbN6zweGqC/r4fBgT7evnnF508f6Gh/xKWL57lw/iea7t/jxfOnfP70gZdjzyWA8EW5+PTxPb//9quk3en1qzHevH7Jy7HnkoB1X283Tffvcf3yJbpaWxnt7eNJfy/dDx/w6P4dGm9d4ui+OlaWZbJpbRHrarKprkghMy2AzDQ/vNwWERZkip/XYrxcdckR+5KT5kN4oBFJUVasr4ojK86B+MBlVGYHkC9yJUPgQJ7QjbLMYCpzwijOCKEwLZCSrAg2rxKzZ0Mu64pjKUr2oiTZg5qsQNblh1GV7suq7CB2rkxmeZI3+Qme7FiVyZ71RVRlR1Aicmd1pjfrc4NYk+VDudCF4ng7KlPcWZfrz6ocf0qSnCgWOVOe6kpJsisVYnfK0zzIirMjM8WdtGR3cjL9CAlcRligMQlRtiREWBMbakFiuDWJ4dYkh9mQFmlPlsCZnDhX8mJdyRI4kxHjjCjMhoRgS0RhNhKISI6wIzXKgbp1hZTnRJEUbktKpD0ZsS7kibwoTPGlKM2P1ChbEkLGF7GFYWYIAgyJDzYmJcpKAgwpUVakRFmRGGqKIMCQGP+lCAIMifJfSqbInTUV8eSmerKhOoHS3ACqioLJSnakIMOdfLE7OakupMXbI050JkPoRkK4DYnhjuSLI1i/qpgzJ/aya9safjq9h0P7a8nPjyY+1pWoSGviYh1ISXbHzW0eAoE1UVEWeHouRCRyIiLCjNDgxYjTnAkMXMz8eZPQ0pyAyTJ1goPsKClOpnplNqUlKaysyWJtbT41a8SEhFvgH7wMD28DEoTeZGZHsbxYSH5hPKXlydRtr2DrtnLyC+Pw9DbG29eU2HgPgkJsiIlzwdvPmMgYRyJj7BHE2hMWbk5Sshv5BUFUroimvDIScaYHaWI3gkKW/gkSjogzfCksjKSoSEB+fiRZWSHkL48kLNKKdLEPEZFWpIrcKcwNIS/Tn/WrU0hLdicmxoqAgCWER1sQEWtFYKQJgTEmZBYGUFgcibu7PkKhO2vWZLBxYx4FBTGkpQYgCGMMAAAgAElEQVSzYX0hBw9soKQ4maOH62hrvc3+vZvYuf0/7Uz/1iOlNI9Zc5cybZYO38uoIzdbj798JcUUhbn8fcosvpqqxOSZWsxQ02WGmi4TZDWQVlnA36fMQkpBG0U1PYxMXDGz9MDKzgtNnaX89evJzJipziw1LWYqq2Pn7I6HbzDWDm54+0cQJ8zA0tYDqT93JaYpjNfEfjVZjq8my/HN1Jn8ID0LKUUNvpeeyUTZWXwrJcdXU2T4VmoGX0+V5rvpssipzsHNNxw9I2v+8reJTJmhwpQZKsyavQB7twCSM4swMLZFWkFjvAXqT6XiuynyTJZR5v98PQWpGcqozJ7PZCkFdBYaYuPgib2zD0lpeeQtr0KUmktgaCxz5y9BRl4NGwdPxNnFxMSnYWrphKG5PfZufmQVVhAULkBRVRN5RVVMzaxJTcskPj6RtavXcO70GRpu3aSvo4OWxgYO/LiTK+fPUlFSjLOjE6XFJWSkiynML+D0yVM0Nz2guekBjweHGB0e4cWz54w9f8HQwCAPm1u4ffMWN65d5259A+2P2uhoa6ezvYO+nl6ejIxKnqw/HRri2ePHjAz00t/VTnP9bW5ePE9z/S36u9oY7u/h6fAgr54/48Obl5KBuuejI3S1PeLUkWNsqd3Ato2bKSsswt7SmjUrqnnQcI/7DXcJDY5AEJNAeXklZWVlVFVVcfLUURrv3aG3p51PH98w/LiP2zcuc+r4IW5evcTj/h5ePnnC495eyaDb6FA/3e2tNNbfovNRy//aa/iy1TAy2EdPxyNa7t/lwb16Gutv0d/dQeuDRhpuXefm1UvU37wmyTB82Xr48j5fIOJLRevLZ6OSRqsXT0Z5OvyYkcEBBnt7JMvdLfcbaWtpprezg+GB8ZaW4YF+CWh8AZQnjwcYezrC25fPefvyOc9HH/O4v4fXL55KPndvZ5vkc3xZ3u7u7WDPwR8R56QTGBaAwZJFhEeGULWijJ276igqzmf7ji1cOH+Gf/7xK5/fv2F4oJfL58+yaeM6Ll44x5Ytm0hPT6Wyspy6ui2sXFmFi4sTUVERrFpVTXKyiNratbi5uWBlZcHSpYtZtsyQyMhwJktNQ32uJsoa6sxQVuKbKZP528QJyKqqMEVejr9O/A5tfV2MzI1RVFVAUXkGzq5WuLrbIEyKIjwigLLyArbt3MjuvXXYOphjbLYYNx8nlDUUMLRYjI2LJXuO7EKQEoO2wVxS81LwCHLnL9/8hekKU5kmPxHNhbMxt19GQkYsNu7mWLmaExzrh+zs6ShozUBRRw4FbRkUtGVQXiCPut4s5ugrI6cuhZauKsbWBqhpK6Ctp4GLjz0F5dnklmSgoC6Htp4mC5boIK04jcUmBiwy1GWevg7yKnJ8NflrpshPxdDKCFt3O8R56aRkJbN28/hyt62TNUuMDcjOE7Nq7Qoyc9IQJsexoqZ8vBLVwZo5c9VYarKYoPAAAiP9KF9VwmJTXXT057DYeCHLTPUoKsli84Zq6jatIj9DRIC7A8YG2lhZLcHSdimJyRFUrynGy8eR4FAvMrOS2b5jI+Vly0lPE7Fu1UruN9RTkp/P+VOn+PXDJ/jjD37/9SM7dmzk4MFdREQEcP78CT5/fs3AYCf+AR4kp8Rx7fp5bt65zP5Du7BzsUJDR5Xte7aQIBLg4emCl5cHpaXFiMVpBAcHcvDgflofNnO34Y5kxK2j9SFNdxuoqark0L69jI2O0tPRzvvXryRqw4H9eykuKmRb3RY6O9oYGR7i3dvX/Oufv/PrL58lLUoD/b10dbbT3tbKxbOnxlW5jkcIYiPRma+Fq9f4KKF/ZAAmDmZYulqiqa/JfKP5zFs6l7kGc9DW0yAoypcFhvNZaLQAW2dLsgvFnDl7nAfNd7l/9xY3r13kzo2rnDp2mN3bt3HmxHHa21rp6+2mubmJ+/fvcfXKJfb8uIs9P+6iof42w48HJTmGT39WvTY/uM/ZM6fYtXM762vXcvzYEXp7ung59pye7k6a7t+jo/0Rz5894cP7t/z+26/865+/8+7ta16OPWfsxTPJEN7oyGMeDw3Q3tZKY/0dbl25Qkt9Az2tLXQ/fEDjzWucPrKH9TUlFGYnIE4KJTbSjfhod2LCHUmMdSU+xpHleeEszwuluiKezbUZpCW6UZQTTO2KBFYUhrKqKFxi0RH4LSXcQ5/EEEvyRF4UpPqRHutGQqgt66vSWLk8nvKcCCqyQykTB1Io8mB5ojtlyZ6szQtHHG5Deao/q/KiKEsLZkNpMmsKhRQl+bM2O5jVGb5Up3lTnebFKrEvq8Q+rEjzojxpfFQuP86OwnhHqsRelKd5UpLsSmmKO3lCJ9KEzqSIXElLdic8yAR/D32iQ8wJ9VlKuJ8RcSEWJARbIAy2JDnMhvRIezJjnMiOdiIj2pHsODdSoxwkkJAe40R6jBNigTOZca4SiBivfLUlPcaJ7AR38pO8KUzxIT3GnsRQU4RhZiRHWpIQYoIo3JzkSEtiA42IC1omeT0+2JgY/6VE+y0hNtCI+GBjcpLcyU72JEvoSnayOzXFEeSkupCX6kpkoAExQUtJiDAnVWBPTooXeck+iBPcqF4ez0+HN7J700r276ildmUBu7dWsn93DetXZ1OYG0ZMhDXJQhdEQheioizw8zPA20ufhHhHIiMsEad7I0pwICbSAjtbTbQ0J7Bw/gyiI1yp21rJT2f28tOZvZw59SOHj2zh3IUfOXdxB6liP+ISnQmNsCYlLZjU9FCycqLJyolGnBlOfmEcOXkxxMR64OltTFyCJwXLY0kU+RCX6E50rDPCZG9i4pwQxNrj67eE6BgbYgTWZGX7UrUyhkSRPVEx5gSHGhIavgxBrA2iJFfiE5wIj7AkIsKGhARXEhKdiRe6kJHpR3KSO3HRdkSGWpAocCA/K4DIMHPi4xwIDFxKaKQZwhQX8ktCiUtxICLeGmGyJxkZQaxcmUZkpCMpKf7s2rmCzZuKKStNRpjoR0V5OlmZ0USEubNrx2qyM2P/AxH/zjNZdg7fTVMhMCqNqfJafD15Fn/9QZ6JMrMlP0+V12L2fBOmymshr7aI6Yo6TJSZjazSAqbIaLDEyImlyxxZZuaEsvpCvp0gzXRZFSZJyfH9ZCmcPXxIFufiHRCGh08oQWFxmFu7MVlGmW8my6OuswR1nSV8P02Rv34vzYTpSkxX1EBWZS7fTJnBRBlFfpg+k2+mzOCH6XJMllVESXMehpZ2RManM0laiamy47mISdJKqGrpYe8WgG9ILJOklfhmkix/+366xM4kpzwXaQUNZszSRFl9HjoLDZk7fwm6BqbECTPYuecoP+4/werabZhaOqGuqYvanIUs0DPG2t6DFHEBKeICDE1sSc0oxNrBjaBwAa4evsgpqDBlqjTmFjbs3bufui3bqNuylVvXrtPT0U5vezt3rl9h/45trCwvITkxATMTUwry8qlZWU3t2nVcuXSZ7s4uBvr6GewfYOTxMM+ePOXJyCgdbe3cunGTK5cuc/3qNe413KWnq5uerm5aWx4y2D/A0MB4wLqvq5P+zk4Gu7t5+XSEl09HGOrqoPVeA6336hnobuft2FPevX7O+9djfHr/in98/sCvn94z9nSE3s42zpw4zs66reys28qa6pUI4+K5+NM5OlofcerYcQryiqjbupOffjpPXV0d3t7eJApjud9Yz0B/Fx/ev6Krs5V79Td41NLI8EAvY09H+PDqFb9//syzkaE/bUVDdLU95MG9ekkb0tPhQQZ6Oulub2VksI/XL55KoKLzUQsdrc30dbVz+fxZzp48Rv3Na7Q+aKSvq10Sln46PCi5aR8e6JXYmb6AxJeq2y8De1/C6e0PW2huvMe1SxdpuHVTko8YHuhnqK+XrrZHPGwaVxceNd+n9UEjvZ1tPBsZktiYejoe8bi/h8HeLoma0tfVLtmg6Olu59CR/ezcu4PzF88SLYggMjqMHbvq2LxlPaVly9n943aaHtxl546tdHe18fPn97Q9aqbh1nUO7P+RXTu3c/z4UY4ePUxDwx1u3brBjh3bJMCwefNGScNPUpKQwsJ8rKwsCA0NpqZmJbO1tZFRmsUP06WYOEOWr6dM5RspKaRVVJggK8PMOWoozVXHxM6MZZZGpGUL2b67lvyiNNw9bQiL8MbT2w5L26UUFKeTmZNEbEIY/qGeLDVdxJx5KugbL2CJ2SKMLA0wMFnIAiMd9E310Fg4G3nV8fE3xdmyWDub4BHgiIOnBSl5ifzlm78gP0cadV1F1HUVUZwrg6quAvOMZ6Oup8A0pR+YoToVdR1FDC0WMXeRGguXamNsvYRoYRgp2YksXDqP+Yu1sXQ0Q99YF80Fc1DRVMbAWB8dPW3m6mvzzdRvmaYgxQLDheQW57C8opBdB3ZSXbsSZw9HFi/Tx8TckNCIQAqLc9FbvAA1DSWCw/yJTYjC3csZI7Ol+AZ7ojlfHX2jhfiFePHT5VMkpQowMTcgJy+JbVtXsam2ktL8NKqWZxLi54Szixmq6jLoGWiybcdaGhqucPv2RTZsqGHPnjq2bVlPdkYK0eEhxEVHIIqNZainh7HRUfjtNzrbmrl/9xanjh/i/NkTtLc18+rlU37+/I6S4nz8/D1Zu64av0Av5BVlcHC2wdzKGO35c1DTUOLAwT1s3ryRvLwcHj8eZOPG9ezcuZ3r167Q9ugh165e5snoMDeuXKbzUSvd7W1cOHuGaxcu8Pn9u/HGtMF+7jbc4fixI5w5fZLWh808ezoqUR9++fkTv/z8ic+fPvCPX3/m999+ZWiwn1s3r5MUL+D44QO8ev6E2vWrsXeyRt9wEXPma6BvaoDGIg009TXRWaqDqaMxcw3mMNdgDuoLVMYVicXaLDCcj5H5OLjm5Wdy+Mg+rl85z9lTR7l35yZXL57j7MkT3Lx6he6uDvp6u2lra6Wrq4Om+/e4cvki58+dpaH+NgP9vYy9eMa7t6/59PE9z56O8qi1hYb62xw9cojSkiLKy0o4fuwIjfcaKC8rYc3qGq5fu8LzZ0949+4tHz+851///J1//vGbJFfx7Okow48HJUpMT3cnHa0P6evo4NqFC5w4fIBrF3/iwd3bXL14kh1bV1NVlk15SToVpSkU5AlITfYnwM+UhHgXREJ3WkPeUl4sYE11ClmpfiTHOZMQYU2gmy5J4Vbjq8wBxiQGm5ESaUdatAPCUGtig6xIinQmW+RHaXY0GQneJEU6k5PgRZk4iNI0f/IS3MmKsidX4EJGhD21hTGc31dDdU4UtcUiSlLDqMmNZkN+JKvEvlQIPahK9mBVRgCrs/ypSvGmKN6R0iQPsqOsKUhwplLsTZHIjRyBLfnxTuQmOpMYaUVEsCmCCCsig0wJDzAmLsKaqEATkqLsEIZakRjyZ2VriBWp4baIoxwQRzmMA4XARWJfSo1yQCxwlgBErtCT7bVFVObFkBJpL3k9K96N7AR3shPGB+6+QENajA0pUVakC2wRx45vVojCzUmKsJDUuiaEmBAfbIwo3Hz8+kgbEsMtSYu2IyPBmc0rEyjJ9mFlQRCiKHPWVwiozA+mINmT3GQvcoWeJEXakyf0Y2tNDqf2rqe2LIvdG8rYujqf6tIk1lQlUZQbTmykDXFRNqSneJAY50BkmDm+PktITfEkPMwCYaIbcdEOmBurYbxEBWc7PYID7NmwroT6mz9x7dJxbl4/TVPjFRrvnePe3TOcPbcDYbI3CSJ3YhPcyMiKIL8gkYqqdErLU8jJE5CbH0tGVgSR0a4kpwZRXCpi1ZosNm5eTnZuJIkiHwTxrmTmhBIaaklQoDEioQvh4aZERpqTluZKeLgR9CkQFWVCeLgRAoE56eluZGR4kZjoQKzAjoREJyKjrMnODiYt1YfysjiKCyLJSvdlbU0ytatTyUjzIjcnkJhoG+JFzohSXVmxJpGs5YEI09yprBRRXprEmlXZpKUEUbellA3rCsnPEZCZHk5edgxZ4giqytNITQph/drlVJal/wci/p3nmylKyKosJLe0lhnKC/j7RAUmyszmu2kqfDNlPGCtqm3EUgt3pBS0UdJcgvSsecip6qK9yBI5pQUYmbiyxMgBXQML5BS1kFPUYMZMdSZMnYG61jzsXTxIyyrALziSkIgEomJTMDJ14K/fSTFh2iy0dI2Zu8iEyTNU+WqiLJNnqCKnqo3KXD0mSCswbaYqk2bM4tupsnw3bRwkZqprsdjMmiWm9vzlq8kYGNsyVVaVbyfLMVlGGWkFDf7y90n87fvpTJVVZZK0EhOkFJkso8xfv5Piv76ZipzyXJTV56Eyez4KylrIz5qDf3AMtZt2IUzJYckyaxYbWTFP1wgnN3/cvIKZp2uEubULPgGRLNQ3wScwHBd3H3T1DVGZrYm0jDxzteeRliamrm47t27c5Mihw9y9fYvOR620tzRx99Z1blz4iQ1rakgQxBAaHMLmjZvYuH4DFWXlHDtylMa792hrfSSBgsH+ATrbO7h5/QZnT5/h6uUrPGxu4cH9Jgb7B+jp6ub2zVt0dXTS1vqI1gdNtD5oore9nYeNjfR2PKKnvZXO5iba7t+j7f5dng0P8PP713x895K3r57x9tUzPr57yc8f30gWmY8ePMDammpOHDlM3aaN7Nq2nZHBIa5dusyPu3bz09mLXLt6i+PHT1JeXo69vT2ipHi6Oh/R0d5CT3cbt29d5V79DZ4/GeKXj+/GrUSjoxI708hgH20tTTQ3NtDV9pCRwT5GBvvo7+5gZLBvXLn4c+zt6fCgBAZGh/p52HSPMyeOcurYYYmVaXSoX9IY80WJGOrrligGL54M8/LZKK+ejzdWfWmvej46wsjgAL2dHTxsus+9O7e5evECLfcbGR7o59nIMKNDgwz29tDX1UlPRztdbQ9pbmyg6e4dCfyMPR1hdKif/u4OHjXfp6vtocSu9SXcPTzQy+BAD5eunCckMphDR/azpW4jLa1NrF5bjZ+/FwmJAvILsml6cJc9P+7g2tWL/PrLR4YGe3n1/AlN9xs4cGAfZ8+e5sqVSwwO9nPjxjVKS4tJS0uhtLSYFSsqqaqqICwsBIEgmqysDAwM9EhOFuHp6c7cRfpMkpXjrxMm8r2MDN/LyPD1tGl8O306X0+bwuSZchjamuHg7czM2fIsMVuEsZUezu4WxMT74+BkQnCYK2ZW+sSLQhFnx2NgOBedRepEJwRj62yKu68jvqEeWDgYo6WrjuZCNTQXzkZBfQZauqpYOBpiZKmHkuYMtBapYGyjj4rOTKYrT0BRSxpNAxV0DGczR18ZbSM1dM21UFs0kx9k/850pUlIK05CXUeR2fNmsdhUFy1ddeYv1kJbTwNT22Vo6Wpgbm+CX5g3CxbPR15FjvkG87CwNycoJhhjWxMmzpjEAsOFxAijsXK0JEYYjZ2rLY5u9tg4WmFkshgbewtS0oWEhAegv2Qh6nOUcfdyJiM7GQUlGWRnTcfc1hhzW2Pqdm+i8WE9wWHeRET5k5+fwsb1lRTlp1KYLUQYHYCbgwlWFvqozZ6B5lxFUtMFjIx0s3//NsrK8jl0aDfnz57A18uVipLlFOXnUFFURFdrK2Ojozy4e4drl84jThWye8cWPrwdg//5jZdjT9i/bxcbN6zB1s6CktICqlaU4uPvQVpGEo4utoRHBePoYktmppjCwnz8/X1pampk9+6dNDTc4W7DHZof3GdkeIinT8b/Lvq7u3jU/IDrly+xrrqau7dv8WxkmLdvXtHS3MTZM6e4cf0qt2/d4EFTI58+vufjh3eSutR//vEb3V0djL14xsux59y4fpWSwrzx+tdnI9y4eYXKqhKCw/wxtjBCUV2BBYbz0Vmqg87SueiaLEBGRQpNvdnMWzoXDV019E31WGxuwFJTffQMF+DsYkd5RREnjh7g8IEfuXn10p8PGU5w69pVBvp7GR15THd3J52d7XS0P6L1YTNN9+9JAuDv373hw/u3vHj+lKHBftoePeTe3XpOnjjGyhWVFC0vYPeuHdy5fZN1a1ezaeN6CWy9e/dGAksfP7zjyegwL54/5cXzp4yOPJZAxEB/L709XQz19HDl3DmOHtjLrauX6G5r4X79dQ7v307t6lLKS9LJy44lJNAOLw9jAv0tqF2bRVWFiNLiOG5c3kdORjDJ8R54OC4kws8YUaQtIW76pETakBJuS/Kfw2uJIVZE+5sT7W9OUpQLeSmBVOTFslwcTmq0B9H+liSF2VOU4keZOIj8BE9WZIWxuVzEnrXZnNxRSUGiH9tWZLAiW0BtUQKrMkJYLQ5gVXogK1N8qEjypkzoTrnIi7JkTyrT/CiMd6Y02ZsVmf4sT3QnR2BPfpwLuYmupMU7ExNqQVqiK3ER1iRG25EYaUNCmBXieBdSo+xJjhj/DinhtqRH2pMR7UhmjBPiaEfSoxxJjrAjKdyWtGhH0mOcSIt2JCPWhZxED4rSg8gVeSMWOJMR6yIBiKx4NzJinSUQkRJlhTjWjnSBLdmJTuQnu5ERZy/ZiBCFm0vUiNhAI4RhZuNDdZE2FKX5kJPoyrpSAZtXJrCqKJyqvCBWFYVTkOJOYYoXeSJP8kSe5Cd5k5/kzbqSRM4dWMfhLVXU5CVy8dAW9qwvIjfJl9wkb4oyg8jPCCA+0oaK4igCfZYgjHPCx2MxYaGWpKX4ER5qg7fbMpYsUsLLxYSKojS2b6nhxpVTdLXd5da1M7Q8uEHDnfPcuHaCkyfq2Lt/DXkFMWRkhxAR7YAgzou09AjEmRGERTjj629FSloIZRUp5BXEkpQSyJp1eWzeWkzd9jKyciIoLIojJz+C8vJEkoRexMU6ERfrQFioGVFRFohEDkRGjgfA4+ItCAldTGjYElJTnSgpCaawMBCh0J7QUGPS07wpLIggOsqOtFQfEgROxETYkiL0IC7ajuV5oWRl+iEUuVBaFk2c0InswkBE6W4kpXsRGmLP2lW57KhbQUFuLOfP7ub6lUP8uLOa2GgPIsOcyc2KJjM9nKOHNyBODSUizPE/EPHvPD9Iq+AWEINXSDw/SKvwg7QKk2TV+XbaLH6QVuE7KSVUtJegsdCYCTKqyKktQHGOHpNk1VFQ18XU2hs7xyCMzVzRWWjMdFl1NObqISOvhrS8MjaOrljYOiLOWU5IZBzh0SJ8A6NQm7OIv30/nQnTZiGnooOssjaTZFT4QWoWE6WVmaGshdaiZUyWVUJKQY1JM2bxvZQ8P0yX49upMkyQlkdRQ5tZsxfw/dSZqM3V57+/ncZXE2SYKqvKjFmaTJmh8mcNrBJS8upIK2gwWUaZ76bIM2OWJnpG1phZObPMzJ5ZqtooqszFxMIRN69gTCwckZ81B2X1eWjM1WOZmT0L9IyZLquC9oKl2Dl5o29ohpyCCpFRsSQKU1hqaIKqigZubh7UbdnG1ctX6Ono5H7DXR7cu8vVixe4euEnThw+wIUzJ9mzo45Nteuo27KV+tt3uHDuPLt27OTi+Qvcv9dIT1c3/b199Pf20d3Zxd36Bo4cOkzdlq3jYFLfILn29s1bHNx/gHsNd7l/r5H2hy30dXXS/egRV86d48r5s5w7dZwrZ09z78Y1Whpu8/LpMK+ePebVi2FevRjm9dgI79884+O7F7wee8LIUC/1d25w6OBe9u39kZUrKtm3Zy+XL17i8MFDnD9/nksXr3Hs6CkKC4vw9PQkIiKCw0f2MzI8QH9fJ+/fveTJ6CDPnwzxxz8+wf/8Af/zB799+sTP795JQODy+bPcvHqJvq52njweoL+7g85HLTzu75GoEO9fj0lu/l8+G2Wwt4uGW9e59WeTU3NjgyRP8eUm/svN+2BvF08eD/Dy2agktzC+DfH8/7Mz9XV10v6whZb7jTy4d5e+rk6ej47w6vkzyRl7+oSnw48Z6uump+ORJDT94skwT4cHedzfw0BPJ431t2h90CgBicd/2sdGBvvo7engQfM9jh4/xIWLZ4lPiKG6ppING9cSFOyHoZEBi/TmU7g8l737dnHt+iXgD16/ecHbN2O0PmziydPHPGxt4sbNKwwO9XLs+CECAn1Ys7aay1fOU1q2nM1b1hMbF4WxyVKWGuqjOEsOK2szJk3+Hjm12UyQkeX76TJMkpvJlJmKfC8rxzfS0kxRUuCvUyehrjsXeQ0FNHTViIgPJC41nNAYL0Ji3HF2NyMg1BEHF2MSkkKo27mKguIUIgV+mFrq4RngwJx5Srj72hMU4cUyCz20ddVQUJVBZ5EGrj426BlpMmXGNxgYz2WG8kSUNKVZsHQ2StrSzDNUY6GxBovMtdA102TuUhXUdOVRWSCL6oKZzNSQRlpxEjPVpqOiJY+1sxmmtoYYWRqwcKk2+sa66OhroblwNvbuNmgt1ERVSwVFdQWMLAyxcLLEyHoZ8uozWWy+hPDYMBzc7fHwd8fB3R57F1vUNFUwMlmMKCWe8KhgfPw9MLNcxsxZM5gm9QMLFs1BfY4C2vPV0NadQ3CkP6cvHCe7UMwyUwMMly1EIAjk5PEfObBnE/FRfng5mRMT5oE4LQZXNws8PK0pKk6ns/0umzeuYPvWtaxdVYa7iy3xggiejz7m/esxRof6qb95jcb6OzwbGWLXti2cO3Ocg/t2cf3KeeB37ty8Qk52Oi7Odpz76SQurvakpYtYXpTLxi3r2LB5LWvX17Bq7Qr27NnNli2bSEoScvnyRW7fvkl9/W2aH9znyegwH96/pa+3m49v3/D+9SvuN9QzMjhAR0sL7Q9bGOjp5uXYc7q7Orhx/SpXr1zi5IljXL1yiXdvX/Ph/VsG+nsZ6O/l+bMnXDj/ExfO/yTJIpSXFbFr51ZOnTzC7TvX2Ld/F1u3bySvOAtzexPmL9bG3NEMXeP5qOjMYtLM75mjr8YcfTU09TVQ0pqFirYy8/S0WLR0Pnb2lhQV53HuzHEuXzjDkQN7OX38CIh0Is8AACAASURBVGdOHOf65Ut0d3XwZHSYwcF++vp66O3por+vR7J6/eL5U96/e8OL50/p7uqgva2VluYmrl65xN49u6mqLCc/L4ft27bS+rCZ9rZW7jbc4UFTI0OD/bx5/ZLffvsHv/3jV17/WQ/7ZRDv8dCAZCyzr7ebjvZHtNy7R1N9Pffrb9F8r56mhltcPneS3dvXU12ZT2FuElniGEQJAaQmBXHqxFb+8csQv3we4I/fRmi4eQwP56V4uSwh3N+C/LQAYgLM8LLRpiI7hLRoRxKCLYnxMyE+yAJRhAPJUS4kR7uTKvDk2L51bF1XSGm2gKwEP/KTg6nKiaYyO4ri1EBO7Kzk8OZiNpQIqcyIoEIczuld1WwoSaIw3puqtEBWZQSxKiOEqhRfShI8KYpzpVTkQ1W6P1VpgRQJPShN9qU81ZcCoScFQneWJ3mTHedKltAdcaIr1SUx46vVsY7EhViQFGVHcrQ96TGOpEbZS9qZxNGO4wNyca5kx7mSKXCRWJiy4t3IjHOVAENOoofk9y/XZMS6kBnnSmacKxmxzmTFO5McYU1qlC3pMfakRNqQGec0rhwI3UiPsSc5whpRmCXCUAvig0yJ8TMiMcQcscBB0vCUIXCgMjuI9WWx5Ca6khXnxNriaLLinChO9aMoxZeceHfE0U6kRzlSnhHK3tpCSlKCKYz3ZfvKTDaXJ7O6MIaSNH82r0hi+7oMMoRuVBVHE+q3jByxHz4eixFEOpCXGU5EsD3BPjaIYvxZUZrFkX1buH7hOPXXznH39iUeNt2iufEGh/ZtZdeOtX9mJDLZsCGfmpo0YmJcCA9zQpgYQE62gLTUMAQxHqQkB1FWmkxVZTpZmRFs3LCcXTtXsHZNLiUlCaxdm83mzcvZsCGXosIYMsT+hIWaExFugVDoiEjkQEKCNb6+CxHEmhEaZkBQ8CJiBKakpTshFrsSF2dJUJAhKckeiFP8yMsKpSAnnFSRNyvKEyjKj2DD2gxEQncSE5zJzgnkxz2lZGUHUFopIDHZFQ/vJeTnxVJUICQ22gdxajgrKjKoLEunZkUmgih38nNjSEsJIsDPkoK8aFbXZBEf6/4fiPh3HlWdpazesg8V7SX85Rsppshr8NXkmXw1eSYTZFT5QVoFJS0Dps6cwzQFTTQXmWLp7I+0kjbTFbQIi8nA3SsaUwt3NOYuZuJURWZrLWLCFDlmKKhiYevIMvPxperElEwcXf2YrbWIv38rxUyluXw/RYGvJ8nx1++l+W6qApNnqPLtlJlMlVdDx8CUb6fK8sP0mePbDDKKyCipI6WgwmRZRWYoz2bKDBWk5NX563dS/PU7KWQU5zBBSpH/+mYqE6QUmSqrOg4rUopIK2jw/dSZTJBSRHmOLloLjZi/aBnu3iG4eASSnlVEWuZyTC2d0FtijoKyFpOlFJBT1EBGXo3vJsogp6iBqaUTlrZuaGjrYmZug7OLBwmJyZiaWWFra09ubj7lpWXcuXWbR80tjAwO8bi/j9vXx//5nzp6iEtnz3Lxp7Ps3L6DHdu2c+XSZa5ducqpEyclVqX2R230dHXT290jUSHqtmylpKiYNatWc/TwEUqKitm4fgPr1qwlOzOLA/v2c/b0GRrr79DT0U5TfT3HDhzg5JGDnDxykMtnTnHvxjUarl1muLedx30dPBvt5d3rp3z+8JJfPr3m0/sxno0O0tXZStujZhrv3WHtmlVs2rie2zdvUVtby9atW9m2bQfrazezYf0WkpNTWbZsGRkZGTxsbeLxUB+//vKB33/7DPwO//yVnz++4cObl/z84S2f377l1dOntD98wO3rVzhz4qiknvVLE1NfVzvd7a0M9nbx+sVTPr59xYc3L/n07jXPRx/T3NjA/YbbknXplvt36e1sY+zpiGR5uq2lia62hwz2dvHiyTDvXr2QvM+7V+OL3m/GXjD29IlEaXjc3zcOYO1t9HZ20NvZQV9XJ8MD/bx79ZLffv7Mhzev/2xsGmBksE+iQDwbGaKvq52O1mY6H7Vw58ZVGutv0XL/Lu0PHzDQ08nIYB99Xe003W/gxs0rXLt+iV27t7Fh41ryC7LZtLmWpOQE1qytRhAbiY+vB7l5mSwvyqPpwV16ejt4+eoZT58NM/S4j96+Tu413qGru40TJ4+QLk7mQfM9OjpbOXX6GCWlheTkZuDgaIOTsx3WNubM1dZgtoYKMsqqTJwhxzfTpvOtlDQy6rOZqTWXiYoKTFFWZLqaMvNNFqNloI1bkAuegU4ERXsQnRhAWKwnwREuRMf7sHJNHus2lZCdn0hGThxr1pewaPFsvIOcKCgTY2ypzzy92RiZL0JVUx6dharMVJFivoEamgsUUZsryzLLhcyaMx1DywUoa03HyGo+po76GFhos8hUkwUmGijMleJ72f9GXnMqRnZ6mNkvQW+ZDrPnzWK6wkQWLtX+Ex4WMH+xFqa2y/AMdENbTxMDk0VoLdTEzNYU5TlKLDLURc9EHyUtZdTnz0bbQIcwQShpOaksNjHAzNaUeYu00dGdi7WdOaKUeOydrNFbvACdBZqYWxmhPU8VtdnyzJwlhcHSeTi52lBTW0VwpD/Bkf4cP3WQ1PQ4MjOFCONCSI4PwWrZfCL9nXG1NcTbwxILS33yc0VcvXycLZtWkpURz4G9dcRGB5EQG86WjavHVYZ//S6B4u72Nq5c+IltmzewZeNaujse8vnDa/p72unueMi1qxfIzRGTnBRPfl4m9g5WCGIjSBcnUVqxnNXrVrJ6bTWHDx/kypVLrFpVzebNG7lz5xaHDh2gt6dr3HLT/oj3794wOjTIzx/eSypmXz19KlElWh8209XZTndXh+RJe39fD09Gh/n580c+f/pAV2c7Yy+e8erlC+423CEtNRl/Py9CQwIoL1tOVWUJDXdvcuDgj5w8c5hVaysxtTZi0dL5JKTFECTwx9rNAhNHQ6zczVDXVWb2IhXmLdFBbZ4qOos00V0yD2OTJcQnRLOjbiOHD/zIrm1bOH/mJDevXqH+5g0etbYw0N/L4GA/IyOPJSHqkeEhXo495+OHd7x984r+vh4a7zVw88a18RD0tSvs+XEXZaXFiIQJVFWW01B/m5bmJknOYmR4SNLG9OH9W37+/ImHLQ8kr38ZoBvo76Wj/RH3G8cfUIwODNDT3sr1S+c5dfQgxw7upW7jGooLxPh7O5AiDGf92mIqStM4d2YXt28e5eqlA7Q2XyIzNZTD+9Zx//ZJ1lVnkBjlTJiPMRnxHoS4GRDta4wozIacRA8KUgPIEfmRKnAnPc6b3OQgKgtFxIY5E+1vT1VBIvvrqti5rohVRSKq8+MpTA5mb20R14/WsbMmm+qcGFblxVKTK6CuPIXV2RHUiIOpTPajTOhNuciHsiRfypP9KEvypTDBg8xIB7KiHMkVuJAlcKZQ5MXyJG/SIu1JDLcmU+TO5tWpxASbkRRlhyDIjMxEN1JiHP6XEvEFIrLjXMmNdyPnz6alnEQPcoWeFCT7kCfyksBErtCT2so0SjLDJG1NX3IT46DhTJ7Ik/QYe9Jj7EmLtkMYakFqlC25QjeyE1zIT/IgK94ZscBBAhSJIeaSa3ITXSXQkBppw+G6AjIEDpSk+7KlKomiFF8Kk7xJj3IkI8aZFTnhbCwXsrkyhR3VGazMCKc6I5x8gQflqQHsX5dNcYovK3LCKEzxIUvoTobQjUJxAOtWJiEIt6eiJB5hrBfBftZkp0Rx4sA2zp3Yx+E9Wzh9ZA97tq1nz7aNtD64zeH926koyaJmZQER4a5ER7lRvTKD9evzEIuDWbM6l6LlIqoqM1i7poDsrBgiI1zIEIezvraQmupMcnOiKStNoqw0iRUrUhEKvcnPj6a2NpecrHCWF0QTF+uEMNEFQYwtgYGLSUiwJTLSmPAIQ6KijYiKNiIsfFyRiBGYIhLZIU51JzHWmQSBC5tqcyjICSfQ14TczBACfIypqRKxeVMuZaWxiMX+8EidoGATtmzNZcvWXEQiDzLSwqhdU0RuVhxbN1WyYV0JDxov8PZVL3t21ZAs8kecFkJ8rDvpqYGUFMWza0fZfyDi33lmqi3Eysmf/LJ1/Ne30sxUW4jUTE3+8rcpTJXT4AcpZZQ1Dfhu6iwmSquib+zAMit3/vaDLLqGtlTUbMfQ2AXV2fqYW7szY+Yc5BQ1UNVYgLGFHSaWthRXrKSovBr/kCiMzR2wsnNnmowK02RU+GainGSZeqKUEhOllPh6giyTZZTRWmjEd1NkmSqrzFRZZb6aMJ2Zqpqoa+syQUoO5TnzkJJX/3MbYhZyynOZJqeGjp4JUvLqfDdFnv/z9RRmqurw9x+kmTJDhW8myaKubUBccg46eibYOnrh7h1CUloeotRc4oQZaC9YyqRpM/lhsizTZJSYMEWOiVPlUdfUZZqMEuqaumjM1UN1zjyMlpmzZKkx3t6+uLt7YmlpjYmJGcXFpVy8eJne7h56uroZHR6hs72Dk8dPcO70KWpXr6G6soqoiEiSRUmcPnmKg/sPcOTQYS5fvMTD5hbaH7XR8qCZlgfNDPYP8NOZs2zbWoeNlTW+3j5Ulldw4thxdm7fQVhIKKXFJezYtp1jR47SdLeBjtaH3L56lROHDnHt4rlxufxhM/VXL7O+uoobF8/wdmyUN2OPefGkj9cvhiQQMfZilFcvn/FkdJjjx4+ydetWTp06xfbtOykuKaNm1RrKyldQu24TNdVrSU/PwMvLi+joaPr6u4A/+PjhNf/84xf++ccv8M9f4V//gD/+wa+f3vPm+XOeDA7y4F49d2/foOnuHbrbW+nv7qC7vVVS0drR2szj/h6ejz7m49tX/M/vv/Lp3WsGejppf/iAno5HknDzF9XiS55iZLBP0s401NfN0+FB3ow94+PbV/8PSIyfN2MvePFklOGBfglAfGlm+jLeN/b0iSSI/fbl2J/L3qOSwboXT4YZ+3PA7ktg/PrlC1w6d0bSzNT6oJEbVy7yfPQxVy+e4/ixQ5w+c5yDh/ZSXlFMujiZisoS1m9YQ0VlCYZGBuzavY1Vq1dgZW1Gbl4mh4/s50HzPZ6/GKW3r4ODh/Zwv6mea9cvcv7CacQZyeTlZ3Lw0B62bd/Evv27WL1mBTm5YoJD/AgLD8TcYhkac1SQUlTi22nTmSgrj4yKGv89eQrymlrIas5BTksDA2sLrDydUNRSwjPUnaAob6ycDTGxXoTmwpnYuxhi72KIb5AdBSVJFJWlExzuxmwtWaLj/PD2tyMw1IX1m6sIifAkISmMJct0WKCrhs5CFfSMNDG11UVbbxa6huqY2+thYKKJvokmhpbzMLHVZcGy2ajMk0NWfQrTlScwbdb3TFP6AWnVSajMlWOG0hQU1KWZpTEDbT0NlObIY2ZnxDKrxZjYGGFosRiN+WosXDqPOfM1kFWagY6eNqpaKqjPn43aPHWUtJRR0VZlmaURAeH+GFkYIkxPxN7Fltlz1dDVn4ehsQGLDRehoq7IIoP5LDHSZa6OEmqzZdHQnImWjgop6QmUVhQwc9YMUsUiHJ2ssHMwxcvLAVvLJYT4OeHtbIad6QJcbRbj5rCM+TqKuDiYkJQQygJtJYRxIdTfvMCFs0fYUbeeitJ8no4M8GS4n3t3brJqRQU1VeU8ar5Pe0sT927fYOzJMP/6x8+MDvXT1tLEx7evWL2yknVraxCnJ5OdlU66OJkYQQQ7dm7l6LGDnDh5hObmJk6fPsnBg/vZu/dHmpoaaW1toa+3m/a2Vgb6e2l79FDSXPbhzWse9/fxZHDc1tf6oIlHrS309/VIbqBfjj2XNBe9f/eGX37+xKeP73k59px3b1/zeGiAA/v3kpoixMPTBf8AL8rKl9PR+ZDiklzcvRwJCvVBTUsRbd3Z6BsvYJntUiycjbH3scY5wB4zF2MWmugwb4kOBmb6aM5XR1VzFksN9fDz9+TksYNs3bSOPTu3cfv6Fa5dukjL/Ub6ert50NRIZ2c7A3/aikaGh3j9aoxff/nMr7985umTERrqb3P82BEuXTzP7Vs3OH/uLEcOH2T3rh0sL8wnLzebA/v38qCpkbEXz3j+7AkfP7zj86cPvH/3hj9+/wdPRod51Nrypy3ssaTm9vHQAN1dHbQ+bGagp5uBnm76ujqpv3mNyxfOcOzwPlZXl7GmppQVlXmcPb0PYUII+bmJeHtZ4Odrya6dNWRlRnP6xC4Geu+zY3MlP9ZVUZwjIMLXkhyRH+I4d3ISvChM9kcYbk9+SiClWRGkx3lTlBFBUXYUdetKKBBHsXNjBSf2byAl1pdd60upv3iInw5uJic+AGGQE8uFIcT72rAmN57DG0rZUZVBdUY4azLDWZcTQU1mKGVJvhQnelGW5EupyIf8ODfSw2xZv1zAtpUplKT6kRZhR36iByWpfuTEu7E81ZfK/HAq8sLISfIkLdoBscCJjFhnUiLtyBQ4kxXrQqbAmdQIO4TBliSFWpMpcKZA5EWJOJCiNH/yk7zJTnD/U2EYty3lJHqwr66KVcXC/6VW5CR6kBHrQkqkHalR9hKV4YviEBdoQkKwGSmRNqRG2ZIZ50SeyJ38JA/yRO7kJLqSk+hKrtCNzFh7chKcKEr1pjDZk+w4V5Yn+7A82YekUBu216RTkx/F5soU0qOcyY7zYE9tHsJgG7atSKcyNZja/BiqM0KpqxCxtVxIRUYAq5dHUpYZQGV+KEVZgRRlBpGb7kfl8jhqKpLITQ+nMCuGresqOHVwJ+tXlpKTEk9JThq11aX8WFfL/p2bOHpwOzeunGR5voiIUBfE6WGsqEonLs6d7KxINtYWs6Iii7LiNKrKxYQGOSJKCGB1dTbnzuxi25Zytm4qJSN93AZUVBhPVkY469bksm5NNhHBtmxcl01irDNVZbGUl0QRFW5CeIgRsTFmJAltCApYRJzAjIx0Z+IE5ogSbchIcyMi1AQ/D0MO7F7JxjU5rF0pJjcjjKL8KHbvLOfg/hq2bi4kMyOAwoIIhIluxETbs3KFiKrKRDLSA4kX+LBvZy3nT+1j74413L56gm0byynKTWD1ikyS4n3YubUccXIAcVEubN2Yz8oK0X8g4t95ZGZpExKTxop1O5FWnMv305T4+wQ5vp40k//6VppJMmrIqy7gByllvpmswJwFxviFCVli5sxiUyd27D7NYkNHZOQ0WaBnxnRZdaZKz0L3/7J3XmFV5+mWPj1n+lRXMCsCioKgYs45omIAc0IBQRAkSJQgGQREokgUUHLOOYOIICCg5GQWJAiIAqbSqn7ngpKZfua2L/vie3be+9l3v/X/1lrvhp2cOKOE0gUNDh47hbyyOqcVVDh1VpXlq7fw2+RZ/OO3mUycLsqvU0T4+68z+WmC0PjjKYLzmL90PQIi8xEQmc+E6bP5daowv04VZP7S1fw8WQDxxStZsGwDAiILmSI4D/HFa1mwbANrt0gzRXAev0yZxW/TRBBfvJZJAqJMFRJHSHQxZ89rY2brgqW9O9fdfNHSNeWMojp2jh7YOrizZMVGZgjNQ0BYnGkzRfnf/5iCgLA4azdKsXr9DhYtW8+suZKs3bSDI0dPsXrNBg4ckEVaeh+SkouRkFiAhYUVubn5PHnyjKamJpobW6ioqCA8NILw0DCuX3PG3dUNhbPyaF7U4HZgEHk5udQ8rOZRTS01D6t5WFnF3aJiCvMLyMnKxs3FldDgEK45OHLzhidenjfJy8klMjyCI4cOI3fqNCZGxoSFhFJaXERBTjYFWVmkxseTm5HK3fwcmmurKSvMJ8jbk9y0BN71dfJ+oJNPw318HnnLu/4u+rpf0f+2m5Hh9wwMvCU7OxsDAwNs7exJSk4nLDwaF1dP7K464e3lj+cNHzw9vXB0dMTa2prKqjLeD/XDP3+Hf/7Ot98/8vXTh7H5OMzHD+/GamefjTEgftiOOloaaWuqp6XhMS0Nj8dFxQ/2wvC7fr5+HGawr3ucKP3iSRtdL5/R/XpsK9D9+sU4A+IHVO5HretQfy8jQwN8/PCOjx/eMfp+kOF3Y/N+oJ/+nu7xzMOPDcTLp0/GDk2vXtLT+ZrXz5/R2thAfW0NdTXVvHzaPl5R2/niKQO9b8bJ1j/qaTtfPOXl03Z6u14x0PuGJ61NdL9+QVtTPfV1NTjY23A7yJ+ExBhS0xKJjApF/aIKBoY66OhqYml1hdt3bqGkLM/mLevx9vWkr7+bkLDbJCXHcrckn3ulhWRlp5KekcTxE4fQ0FTF/5YXbu5OOLs4cM3JDrurluzes535C0SZNVuARYslWLRmHXMkF/PTlGlMEp7N/0yZxgxxCQQkJBBcKMHsJZKsldrMOqkNHFU4hLzqCfYc2sp5jVNoGyqzc88aNm5dwtGTuzl5Zh9yCjJo6iigpavIqbP7uah9Fofrphw5sYcz8gc5fHQXW7Yv4+DhnazdsID1Wxaybpsky9eLsf/oFuSUZdgtu54NO5ewYqM4Ow+sZclaMWYtnIbwgqkISkxm8ux/MGXOb8xeKICg6BSmzfoNQdEpCIpOQWzRbARFp7Fx5xpWb17GbAkhZksIIb5ElCVrJNkstYnt0ttYuHwBM2ZPZ+rsaQiJCyO+TAJhiVkIiQqyeNUi5JROc9nckF37drJgiQRzxIRZvW456zetZs36FSxYNI85YoJMmvK/mSUyiQWSwsyeMwVVdXk8vV2Q3i+FuqYKm7esYdeuzRzYuw218yc5c3wPW9ZKoHJKGsUTu5A/uYcdW5cxW/A3hAV+YcWSuZw6Jo2rkyVNdRU8rCgBvvKso5ms9CRuurtw1dqC6PAQHldX8r6/l2dtzfz59RPDg28ZfT/Im1fPGRkaoL+nC0MDHZSV5DE00MHUxBArazOyc9KpqLzPvdIiamurqax8QE5OFqmpyVRWPiAjIw1/Px88b7iTmZFGbk4WFfdLqa54QFtTI8/a2xjq6+PT8IcxW9+bTnq6u8a9/3293bwb7OfTxxHgT94N9o/bhH7/+pnO1y+JiY5k544t7JTagp6+Fnr6WnQ8aaaoOJtjx2U4eGQPew9sZ7vUeqT2bWH73g2s27mS1TuWs3HvOrYf3MI22c0s2bAIKdmdHDkly0n5o5yWO4a5hTHJCdGU3s2nKC+bmspyCnNzyM/OIjsrg6zMdJqbG+npecOL50//hQnR/7aXp0/aqawoJ/+vqtu01GSyMtPJzsogMiIMK0tzzM1MCQ8LITcni+qHlbx+9YLPn0b58vkjH0eHGRl+T2tLExHhoaSlJtPe1kpvT/e4wPqxlXnz6iWdL57zvKOdivul5GWlEx4SyA03JxLjwnnWUU9LUyWx0YHYWhugKC9Lg/IQhfkJVFXk0vemnZdP6/C/aU9KXABWRqqoKR5A9/wh9C8cwkDlIPZGSuhfOITyiW2cObQJXfWjRN25TmaiP25XTbhuo4+loTq+rjZoKZ/gmqU+zlYGXLfUxUz7HNa6SnjZGlKccJuylGBivOzwMFXjmr48VzWPY699HBvNo1ioHcRS/RB22sex0T6GmZosJir7cTZWwM3iPJbaRzFRk8FW7yRXDU5jevEghhf2Y6Z7DCu9ExhflOWy2gHMLx3FUvc4ZtpHxgWEibosBuf3oqO4C91zu7msup8rGoewNZTDxuA01vqnsNQ98VfW4QjGFw9yWU2GEF97rluqo6ssjb7KvvHcxGU1GXSVpbmsNrZ90FXe9S92JS2F7eir7MFUU5YrWge5onVwfBNhoCo9boGyNzqJle5hLC4dxlRDhisah3A2U+KmnQbXTBSJD7Qj0OUy+sr7uWooj42eHNevnMfFXBVzjWOEuRoR4myIi5ECHubncTVVwEb3GK6WSlwzPYu7jQo2RqcwvXQE7fPSmOmdwtFKHWuT8zhf1Scx0p+8tGicbU25bmPCdRsTjLRVCPR2JjUuBHsrA2562KCjJY+h3jlsbbTR1zvLqZM7cHE2IjkhkFu+1zA1UsPT3Rp3FzMcrxoQ4OdIoL8DdtbauLuYon7hMIry0mhrnsDMVAWHqzrYWmvi4qiHp9tlzE3ksbdRQVtjP+qqUlzSlMbM9ChmpkfR0d6DloYUF1S2oKy4iSvGx7jueAGrK2cx0DyBqZ4CpnoKuF3Tx8JEGXtrDawsLqCncwJL8/MYXz7LNQdtrtqpcdnwFGZXFLhseIoLKjLYmGmirnwCeysD6quLeNpSSUbSHdITb/PmZS0VpcnEhHtgcOkU5sZKGBvIoakm+x8R8e+cddv2c+jUeXbLnmaigBgzRCSZLCjODBFJ/meiENNmLWDCDFEmC4ojJLaUhSs2c/i0Cht2yDBz7lKk959FaPYyJJdsZvHyzQjOlmThkrWoXtRHXduAfQePoqymiZaeMSvWbkb5gg4Ll6zl5wmCCIlIMnG6KBOni/KPicL8PGkWk2aIMWHaXKbPmo/kik0Iiy1i5pwFTJwhwiSBOUycMYtDJ+VZvGoDS9ds4pcps/hlyiwmzxQbzzxMninGf/3t13EL05z5K5g+az6TZ4ohvngtapdMWL9tHycV1Nkrc4JlqzYjICyOpo4Jl/TNEJu/nOmCYkwXFGPStNlMnDqLKTPmcOiYPJf0zVi6chOLl2/gwOGTXDGzZtfufezes58tW3ciNm8BInPmoadvRGRUHPfLKql9VEdTYxuFRXexsbbHyMgEa6urpKam4+rsgo+XN77ePuTl5FJbXcOjmloqH1RQVVFJXk4uSQmJhNwJxtbahvjYOFKTU8hMz+BO0G1SkpIJDQ7h2JGjHJI9yHklZW7e8KS0uIiGR7Ukx8aSEhdHclw0xXnZdDTU0fCwkuLsDKrLihke7KHvzVNG3vXydfQd/b2dDPR18XH0PSPD7/n69Su5ufmYXrHE1y+QknsPiIlPwdvvDj7+wURExhEbk0hBQRGFhYWEh4dTWVU2bmeCb/z+dZSR9/3jLVAfBt8y0N09Vj/71xX8kQU9VgAAIABJREFUH1C21sY6Xj5t/5ctwo8g9FB/Lx8/vONtdyftzQ001z/6l9rWH5uAwb5uBvu66XvzejxL8fHDOz6PvOfzyPsxO9W4kBhi9P0Qw+8GGezrpafz9Tgr4ll7Gx0tzeMi4sWTDlobG2h4VEtdTTW1VZVkpCSSkhBLdnoK1RVlvHjSRk/ny/Fg95tXz3k/0EdVeSl1NVW87e7keUcrVeWlNNc/ouFRNTc8XHBzdeJJRwvNTXU4OthieFkXC0tTrjs7YG5hQlRMOM6u1zh8VBaFc2fwu+XNFXNjrjvb09rWQPmDEmpqK6h6WMau3dvQ0FQlLj6SSzoXkZGVRvGcHN4+HmhoqrJ+wyoEhaYhPGsG85etYMWmzfz3hIn8OnMmE4WFmSIiwuTZs/lNUID/njSBv038CUHxWUiuXoi86imUL57msqkG2nrKGJlf4pLhBUysdFC+eJrT8rIcPCrFRW0FpA9sZtnKuWyXWomy6jFUVI9jZa2L9N61yMhuYfO2xWyVWsb6LQtZvUGcfQc3svfQFjbuWMaG7UuRXCHCkrViiC0WQlBsMjNFJzFz3hQExaciKD4NIYnpzBCZiMCcScycOxmBOZOYJS7AnAVC7Jbdzs79W5glLsicBbNYvn4JC5aLI7V/J8fOHEViiThz5osgsnAOQuLC45uIJasXs3X3Fpw8rnFRVx2xBXNZtHwh8yXF2LJ9A1t3bGTHri3Mmz+HWXNmsGyFGPMXCDBPQoBpM/6B1J5NHDyyl7UbViJ/7jQystJISW3iwnk59uxcywLRqZw5JsWFM3uR3b0S6e3L2Se1huMHt7N57QI2rVnIQrEZLJovjI7mOa5dNSPsjg9VD+7SVP+QutpKmupreN7RSk1lOV+Ghxno7IJv3yjMzqaxtpaaBw8oyMlmZOgdqYkJBPr54nXzBpcN9TE00CMmOpK6ukc0NzeSlZVBVlYGnp4eXLvmgIeHG1ZWFpyRO8U5RXnU1VQJDwuh/F4J94oKycvKpL25icGeHt69HRMSH96/Y+jdAAP9fXS/6eT1qxf09rwZDyh///YV/vkHr1+9oLmpgabGeioelHHo4H5mCExm6471HD6yj7DwQHx83ZGR3Y2q2lkC73hx/PR+du7dyIoNkizftIjtspuQld/HgTPS7Dy8jd1HpFi+cRlnlU8REOKL/y0vcnLTSU+JJyUxhvJ7xVTcL6EgJ5u0pERCQ+4QHxdDc3MjfX09DH8YYnTkAx9Hhxl6N8DrVy/G25jul5aQnJRASPDtccFQWJBHdFQEt4MCiImOxNfHCz9fbyoryseFwaePI7wb7KeluRFvL0+iIsOpeFDG4ED/uIj4sal59rSD9rYWHtVWU1iQR2ZGCr4+N7C1MSchIYLq6vukp8cSF3cHewcTLumMUY5fvmoERvnz+3tePWsgKtiHzORwjLQV8HA04pqZBpoK+9FTOYy1wTnMLp3BSl+R61aauDvqc81aG7VzMuhrKBIX5kN6fAjWJtpctzVGV12eqKCbZETfwc3WiJgANxwML+BmpoW9riK3HY2J97TB11KDG2YquJsqcd3wLA66p3DQP801wzNc1T2JpcZh7A3lcDQ6y1WD01hdOoaN3kkcjeWxMzjNFY1DmGsdwcbgFHZ/ZSQstI9iZ3Caq4ZyWOkcx87gNNa6JzDXOoKJuiyXVfdzWXU/xmoymKjLYnzxIMYXD47nIH5kIAwvHEDv/F7C/B1xs9X6l8Yma/1TWOgcx1RzbNuhr7IXXeU96CrvQVtRCk35HWgrSqGvsnd8dJX3cOncLrQVpdBV3sNltQOYaspy3UIeK/0jmGrKYnzxABY6x7hpr0nwjSv4OOriYnGBuEBH7niYkRrmxnUzFdys1EkKccTJ9ByFsZ5Eel7BTucEV3VP4mGuhJuFEu7WStgaHMPzqhp2JnKYaB/moqIUhhqHsTNRxvqyEm4OBly30SciwB1DDQVsTbSwvaLNBYXDBHo5khwbiJ2FNg7WugTdcsLfxw6FM9Lo657B4aoO6qpHuGJ8gahwb1ycrmBsqIrJ5Qtc1lfC18sOk8sq6OucxdpCAzWVw1iaqePkqE9EmBsxUZ6kJN3CzlIdHc0jXLt6Ee8bhphcPoGtlQJW5mewsTzDJU1pjA0Pc1n/IBpqUuhdksHx6nmu2V/AWO8ktldUsTFRw/WqAXf87HFxNMDSVBUd7VOEhzqTmOiDj485hvqn0bx4CI0LMqid34eu1lG01Y9w09UCH4+rBPk6ERPmjbO9ManxgWQmBxPgY8d1ez2M9OQxNVTA/boh/l6WmF4++x8R8e+cRau2sv+oAis27OKnScJMmjmPCTNE+e9fBZg5dzEi81fyy1QRJs2cx5I121m1aQ+ikmuYNHMegnMWs3zVLn6dOBdR8dVMmjaXnycIIb5wJfZOnljYXmOWqATyyhe4YmWPuORydu09wqy5kkycKsIMIQl+mTybqYISTBOaz1RBCaYKSoyLiEUrNyM4dyFz5i9j/TZpFq3cyIJlazh97gKiC5fxX3//dZwB8dNEQf7+mwAzZi9g7oKV4/YmEYnl/DJlFtOEJRCcu4jt0kfQ0DNDdOEqJFdsYuLUWQgIiyM4ez6HjsmzYcseZs6S4LfJQkyYIsxvk8f+z9/+PpHjp5W54X0byaXrWLtRij0HjnDDy5/zahpI75Vl8fJVLF22GvGFizl+4gxmlnZk5xTS3PaM56+6uVdWhbbuZbZL7WWXtAyWVnZERERRfr+MyPAIUpKSSU9NozC/gML8AvJycrl/r5TM9AzycnLJysikuuohhfkFlJXe50FZOU0NjWRlZKKno4u+rh6G+gY42jsQGxlBVXkZCVFRpCcmEhsRSl5mGq2Pa3na1MDLtmZetbfwYaCbxkeVtDbU0Nf1kr7uV3wZ/cAf33+nu+sNw8OjhIRG4uLqSU7+PaJiU7hi6Yi9kyeuHv5cc3LD28uf1NR0CgsLSUpKoqW1gVcvn9LV+XxMQAwPMtDXRU/XmM2ot+sVb7vGGpp6Ol/S39PFq2cd1NVU0fCoerxN6UfmoaXh8TjR+m13J92vX4xTqLtePhsXGf09XQz2dfN+oI/3A33j8LeRobHq2m+fR/ky+mF8C/FDRHz88J6RoXcM9b8db2h6+fQJL5500N7cxKtnT3nxpIO6mmqqysuor62ho6WZZ+1tpCTEEh4cREjQLdKS4qkqLx3PYPxomXrS2kRsZBjZ6Sk01dXS3txAXlY65feKaWl4jKebMyeOHyY6KozsrDRsbSy46eWOvsElbGwtsLG1wMvnBm4eznh4uqJyQYlT8icxNjci6LYfrzufkZmVQnJKHPdKC9HT18LZxQFvHw/CI+5w1d4KK+sr+Pp54uBog8cNZ9TUlZkrKsyKdeuQO6+M0DwxJgoKMVl4FhOFhZk6Zw4ThGby9ykT+O+J/0Bk4VymCE5Gcvk89h/czqFju5E+sIULWue47uGAua0RatpKXNRSYs/+zcgc3snufRuROyuLovJhVFSP43jNCDX1Exw5up01a+eheE4W6f3r2LZrOavWz2PT9sXsltnIGeVDyCkdZN4iIeYsFEB86SzmLJjJVOFfmSoygdkLZyIkIcAvM/7ODJGJzBKfjpDY1L9mOpIrxTkuf4jTSseYNPM3ZokLIiopgvC8mTQoD7Fi/XImTP8NIVFBZswVYJrI2EZi9gIRVm5YwR7Z3VzQVkVyxcKxULXUZjZtXcd8STHEJEQQFZ/NoqXz2bl7Izt2rmTzlkUsXCzEtBn/YPvOdazdsBw5+ROkpiXQ1PiILVvWMF9MEFXFo5gbqnHx3EHWLprJ3i2LkNq4iEPSGzHUUmTtclEWiE5n1ZK5nD4iTejtm/h5ORPo5057y2MG33ZSXlpE6d186msf8uhhBa+ePGGgs4t/fv1KWkICrfX1DPb00NbUCH/+waOHVZSV3CU9LYWrdjaYmhgRHhZCe3srvb3dlJff5/79eyQnJ5KdnUlERBju7q7InT7Jnt1SqF1QwdfHi8zUFB4+KKe0uIhn7WOtQl0vXzD8bpCR4fd8+jgyfnh+0/WaN12vefvXIf1tXw+jIx94PzRIYUEe+no6RISHkpuXibunMzKH9mBucRlXNwf0DTSxtjVGQ0sJZZXT7JbeyOr1kixcNpfV25ax7+QuDikeYPuRrazYNtbYdEZVDjsnK+JSosjMSiEnN534mHBSk2IpLS7gXlE+FfdLKS0uIiE+lsyMNOrrH9Pc3Ej/214G+vt429fDq5fPaWyoo7yslMKCPHJzskhLTeZ2UAC3gwJIS03mbnEhpffuUliQR0pyIrf8fblqZ0NBfi5POtp4+qSd0ZEPDL0b4OWLZ2RmpJGVmU7J3SL6+nrp6nw1zoz48XtNjfVUP6ykqDCfu8X5hIYEYWVpSsAtb3Ky07h50xlt7fOYm+vi7GzF798GGR3tpa/vGb9/fkddbRmVZQU8aXrIbR8nkqP8uOlozLmjO7hqfAFLPQVMNE+RGefLk8ZirllrIn9iJ7FhHgR6OZGTEskdXxcUT8jg4WjJJdWz5KfFU1mcRbCPCwVJ4RQmhlCdG0/GnRuEOptx+6oB/tZa+FhfxNNcBRcjBa7py3HN8My4iLDWOoqLmRJ2+qfG2A5aR7DSOY7lpWOYqMtiqLJvXEiYaR7GWE0GY7Wxq/km6rLoK0tjoX0U04sHuay6H4PzezE4vxd9ZWn0lPage273/8eFsNQ9gbX+Kaz1x+pUQ/zscbPVGrc4/chL/NhUXNE6jKnmof8b4FY7gOGF/RhflMVM+whm2kcw1TyE8cWxfIbxRVmuaB3GSu8EtoYnMVLfj7bymP3p0vk9GKjux+ayPC4WF7A1Ooer5UVsLivi7aCHv6sx181UCPezxt1GDSczJSK9zLlpcxFLrWNYaB3BTv8UdoYnsTM8jqXOIWwMTnBF6yCXNWTRUNyJntoBTC4dR1v5AKaX5DDVUyAu9AaeTiY4Wmpz3U6P63Z6xIbdICrYjdQEfyxNVYkMd6e4MAZ93TNoa57ghvsVDPUU0Lskj62VLq7XzYgM8+JecQoerpY4OVzG1uoSYcGuODkYoKIki6b6cXQvncbe7hIB/lfJzQ7DzlIdVSVpdDQPYWJ4Gi31/RgbHsfcVA4bS3kunN/BFeMTWFsoYGt1jpvu+ty+ZcENV31szVXQu3AMPxdzwnwdCfZ1wPmqHt4e5vh6W5OWEkhaWgCRkW5YW6pxzUEbVyddDHROcFnvFHpap4iL8KbiXgaF2bFEh3oScced2oocGh8VUFWWRlFuJBnJgQQHOHLmxDZ8Pc0x0jvzHxHx75z9h+Vxcg9AS9+SufNXsXnnQY7JXWCa0HxExFcwT3ItcyRWIjBbktUb97BH5vR4hkFBRRdtXRt+nTiXn34RYrqgBCJiyxCcPR+jK3boXjZjwZIVSCxahrmNI1es7JGSPsysuZLMW7CK//llBhOnzmG6oARTZogxeboo0wUlmDRtLhOmzEZw9kIEhMUREBbn7LmLbN8ly8p1W1i6agNzxBexav1WFC/oInNMgY07DjBVSJxfpsxikoAoE6bPQXDuIpau2cY/JgkhLLYEYbEl7Nh7FOmDp1m0cjMz50gyVWCMWr16/Q7WbpRiwhRhBGfP57fJQoiILWbKjDmIiC3m7z9PZd2mXdg5erBu0y7E5i9HSvowDs43sLRzRPbwKaYLibBw8Spmi81nxepNyCmqcs3Zk/ScIgrvVZCeU4SBiSWbtu9BaI4ES5av4eJFTQry8snLyR3fOuRm55CemkZQQCCZ6RmkJqdQUf6Ax7WPeFhZRVpKKuX3y3jx7DkDb/spKb6LhZk5NlbWuFx3JsD/FncCbpEQE01aQgIZSUlEhtwmKTaKssJ8mmoe0vmkjdcdrQy+ec3D0rtUlZXwoqOVns6XfP04yrevv/Py+StePO8kOiaRa9c8cPcMQFPblC07ZDh8/BxqmoY4u9zAxdmDqKgYCgsLSU1N5XFdNfV1NbS21DPQ383bvwTE6xcd4zTp7pcv6X/zZjwo3fniKdUVZVRXlNFc/4jS4gJCbweQlhRPQU4mdwtyqSovpaOlcTxI/ay9hdfPn4wLkR/NS8Pv+hkZGuD9QN+4iPj90wjfv3zk908jfBn9wOeR93wZ/fD/iYgfrIhXz57y6tnTMer3q5c8bWulsuw+BTnZlBQWUFVeRk1lBU11tRTlZZMUF016cgL3ivKprXowzox43tHK3YJcQoJukZWWTMX9El4/f8KjhxU8fHCfp23N2FmZo6mmgrW5Kc7XHQgM8CXotj+eN924ExyAj68nfre8MTTS45qrI17+N9G9rMOWnZtxcLShsamGqoelBAZ543HDCVc3B1LT4rh9xxd7B0uCbvsQFh7IDc/rWFoZk56RgNN1WyZP+Rkp6T1Y2duxYdsWpggL8dPkSfwyfRoConMREp+H+PLFrN26ia1S21izYTVSe7ZhY3eFK+YGaF1SRUNLjaCQQLz9b3LNxQFjU32MTPQwMtHhgpo8GpqKmFvosv/AVoyM1bmoLofK+aOYXdHA3tEIU3MtrljooK2rjK7hBW54XSO/KI3E9CiULshxXl0eBeWTHJM7hMxRaaQPSiEtK8UuGSmkZLZzVE4G+fMnOat8AiW1M5xWPM55DUWsHcxxcLVFTukU5zWUOCF/jIs6apjbmKGkdo6jp49wWuEUh08fRk1HDUW1c8gpyyF3Tg71S2qcVT7DcbljnJA7jqaOBg5Odhga6WJz1RKFc3KclDvG4WP7uaghj42tIZpaisgclOKKuQE2NmbExkUyMjqE/VVrvLzc0FBT5LKuGtZXtNHXPIuTtQ4Xzx3CykQDdydzQgNuoKuhiKmBOtZmenhct6W++j6e7td4+ayZ2odlNDfWUv/oITVV5bx+9YyGx7VUlZXRWFPLy/YOqkrv87y9nU8fPvC+v5+Bnh6etLXy8tlTWpsaqSi7T+m9Etpam+l/20v3m05evXpBfX0d9fWP6ex8TVVVJWVlpcRER+F83YmM9FSioyKIj46mo7WF3jddvOt/S29nJ18+jvJ5dIQvnz/yx/dv8M8/+P7tK6Ojw2NX+EeH4Z9/8OXzRwYH+unqfE1GeirHjh5G46Iaycnx3Ar0wcBEh9KyIorv5uJ58zoREUH4+rpje9WU86pyqKidRf2SElqX1dAwvICyjiJKOopcMFRF31yX2NQYAkP8CQj2o/zBPZJT4snKSKay/B6NdbU8rqmivbmZ5oZ6KisfUPe4lpaWZurrH9PT84benm56et7Q1fmap086qK9/TGVFOaX3SiguKqC87D6Pamt4VFtDTXUVzU0NdLS3Ul//mKrKserX1pZmenu66ep8zaePo4yODvO2r4enT8Y2DR0dbWN2pv4+erq76H7TSfebTlpbmnn96gWvX7+ksaGeusc13C0uIDIilJTkeDw93YiODuHWrZv4+Xlw44YTz583MzTUQ0dHA297XhMU4E1woC8ZSdEE+bgR6HWdtJhACjIi+dj/DF9XK/zcbUgI98HeUoewQFc6nz/mzYt6HpQU0PS4iuz0BB7cK6Q4L5PMlHhKi/JorK2irqqMwTcv+HNkkNqSPHLiQilJiaYsPYbChDsUJNwmNyGA7LhbZMX6kxnjR2aMH1nxt8hJDKQgNZis+FukxfiSEedPRpw/KVFeJEV4khzpRWKYJ0nhXiSF3xy/nxLpTVK4F3EhHqRE+pAU4UVi+E0Sw2/+9V4vEsI8iQ+9QUywB9F33Im67UpkkAuRQa7EBLuTEO5FSrQvxdmxFOfEkR53i7RYf1Ki/UiK9CYh/CbxYZ5EBrkQfceV6Ds/Pu88/lxMsDvxYZ7EhXoQE/zjN5yJCHQmPMCJ8IBrRIe4ERnsTEyoO9GhHkTediU23IuUmAASIv2pKskkKTqAzMRgUuOCSE8IoignhvAgF6rLMshOvEN24h1yku6QHutPQqgnsSHuJEV5kpMSREKEBwnhHiRFexET6kFCpBdJUT6EB7kSG+ZNXKQfpUUp3CtMIjbCh7hIX7JTw0mODyIu2o/0lFBiIv2Ii/YnJTGYhPgggu94cCfIg7AQb7w8HIgJD6CiNJfb/u4E+FwnNMiTtMQQairyuZufRHzULe4EuOByzYQbrhb4eNoSHnyD6HAvosNuEORnj4ezEf5eVtwJsMPd2QAPF0PcnPSwt1HHyV4LJ/tL3HQzJSrUjeQ4XxJjfEmOuYWXkzmhPi7E3PEkLz2S0EA3HpRm0Nx0n2sOl3FzNScg4Bq3/OyJi/EhIsQdexsd3K+bEOBtT3piCM2PSynKiSfQx4nM5DBu+znh6mhCUkwAvp523PF3IiHaD1dHEx6UpJGdGvYfEfHvnC1Sh1BU1WPrrsP8PGkWW6QOsf+wPP/19ylMFpjHdOEFrFy/iwVLN7J112FUNIyYJbaMORIrsXbw5KziJf7x62wmTJ6L+MI1LFyygYVL1uLmGYClnRNzJSRZtHw17l63iEvO5LT8BSQkVyEitpRJ0+Ywc9ZCZgjN59dJs/jp15lMni7KlBliTJwqwrSZ85g1d+ygf83FGw+vIGwcXNiwdRfrt0jhfSsYQzN79sieYvWm3UyeKcbkmWKISa5mzeY9bNi+H/HFa5k4Yy5LVm9FTHI167buRXDuImbMXsB//c9kJk2bzd/+PpHlq7ewYPEafp4gwKy5kvwycSazRRcxc5YEP08QQERsMbPmSnJeTZcziurMmis5RrW2d8bDO4Dz6pcQmiPBvIXLmCEsyoIlqzghdx6Zw3Jcc/fl+g1/rB3dOalwgXXbpRFfvJZlqzeybt0GfLy8Kb9fRs3DakpL7lH5oILivzgM6alp5OfmUVtdQ+WDCrIyMsdFRWN9A0/aO6h5WE3grQBcnV1wdXYhMjyCsDu3iQgJJi0hgbiICGLCQ4iLDKMgI42Gh5W8bGum58VT3nV38rSpnhcdrQz2vvnLojDCt6/feTc4zOvOXgYGRrkVFImcwkUOHlVEcvlm1myS5oqlE75+QVy1u8bt28GUlZWRmZnJ3ZICqirL6H/7hv63bxjo72bw7Rve9oxB5Xo6xwTEYE/P+Iagv6eL5vpHND6uoaXhMXlZ6dxwvU5ibBQZKYlkpSVTUphHc/2j8damp23N45uIHxam9wN941uG4Xf9YxC994N8/TjMH18/8efvn/nj66fx+fjhPZ+Gx8TEj1zEj6rXH4TqH1amuppqSouLKMzNGcub5GTzoPQuBTmZ5GdnUFZSRGXZPUqLCygtLqCqvJQHpXeJCgsmKiyYjJRE8rLSedrWzJPWpvHGpgBfL7xvuBETEYq/nxfBdwLIy88iKzuNqOgwYmIjSEyOw9BID0cXByLjIjA2N2L5mqVs3LKWSzpqRETeJiU1lqDbPvj6eZCekUBWdjL2Dpbc9HIhNi6Mknt5JCVHk5Iai+kVfSQXiSE6X4xzqkqsWr+a6cKC/DxpAj9PncKv06cxfY4Ia7Zu4qqjA2FhYQQEBhAVFU5lVTl37xaQmpZMVnYW9+7fo7buEdWPqgkNCyEk9A4pKYkkp8STmBhNXn4GJffyyM5JJjc3mbTUGNLSYkhIDCc5NYac3DRS0+OJT4wiKyeVyof3qawuIzE5lsK7eaSkJxKXGE1iagLxSbGER4cRFR9FRk464VGhxCZEEZsYRUpGIlFxEUTHR5KWlUJOfiZllfcpvJtPTEI0/blfGEp9Q3/OZ5JSE0lITiAhJYHCkkJSMlKIS4ojPimelPRkYuKjyS3MpbC4gOS0ZNIzUomOiaSgMI/4hFiSUxKJiY0gNTWO7JwkEhKjiIoKITc3g9y8LMrKSunt7aaxsY66R9UU5meTmZbIg9ICSouzeVhWSNndbO7mZ1CUl0FLYy3N9dXcL8knOyOJnMwUykuLKCnO5/nTNj5/GqG9tYn3Q4M8e9LO6Ogwvd1dDPb3M9Dby2BvH5+HR3g/OMjXz5/5/vUrw+/f8/XzZ0aHh3n+9Ckvnz+nq/M1o6MjfPo4ytDQO37//Svv3g0yODjI6OgIg4MDDA29493gIF2dr6mre0xrawsvXzxncKCf0eFhvn39yvfff+eP79/44/s3vv81f/7xnT/++P5/H//5B58+feSf//yTL58/8+HDewYH+mlrbaGysoLWtmaqHlZQUJTHvdJiSstKKC8voaSkkIKCbFJTE0hNSyApOZbElFgS0+KJT4khOjmK5KwksouyaGitp7CkgNz8bBqa62hvb6GoqICW5kaedLTS3dVJ56sXdHd18frlS16/fsXAQD+DgwMMDPQzMjLM6MgwI8PDDA29o6+vl9evX/Gko4PWlmY6Otrp7HxNb0833W+66O3tYXBwgMHBAfp6e+nt7aHz9Ss+vB/iy5fPfPr0ke/fv/HH9+98/DjK+6F3jIwM8/nzJz59+sj790O8fdtH/9s+3r0b5M2bLt6+7WPor/vPnnbQ3t5KY2M9bW0ttLU28+RJO62tTVRXV/DkSSuDg338/vtHWloaqSi/T0Z6KtWVFTx/2sarZ+0011fT3lRLa/1DWuqqqK8u41HVPcru5lD1oIgXTxt50lZHRVkhd/y9KC3KoTAnnZLCHLLTkym7W0BdTSWNj6vp63pBQ1UZr9saaKsuo62qhPvpcRQlhlFfks7d1FCKU0MoTAkmJyGA1AgvkkI9SIv2IS/5Nnkpd8hJDCQ7KZDclNtkJwWSHutHeqwfWQkB5CXfIS8lmLyUYHKT7pCTGERWfADpsf6kxfiRHutPZlwAmfEBZCUEkpUQSGZ8AJlxAWTE3aIgPZzCjHDy00LJTrpDelwAGfEB5KWGUJwVSU5KMHmpoRSkj70nJ/kOWYlBZCYEkZ10m7zUEAozwinKjKAgPYz8tFAK0scmLzWEzISx70uP8x+fMTHiS1K0DylxPiRG3yQ51ofEaB+iQz2Ij/QhPSGYjMQQMhJDKC1IpiCyzoABAAAgAElEQVQzhtS4IJJi/MlJCyM1PoCaB5kUZkaTnnCH9LhAkqJ8SIn2IT3Oj+QoLzIT/EmMvEFSlCepcX4kRHqSEuNHapw/ceE3SY8PICc1hILsSEoK4kiK9SM9KYjCnGgS4/zIzgglNek2GamhpKeEEBnqRWzMLRLigoiNCSA+Npim+moeVpTytKOJZx3NvHzeSntLHQ/uF9JQV0nNw1Kqq0pprK+ktCSXygdFNNRV0NpcQ3VVCVUVRVRVFFL5IJ/6x/fpaH3Iw8oCKspzKSvNpLqqkAf3cykvzeFhRRH1j8tpbaqmveURHS2PqSjJp72hhvK7ubQ11dD1so3GukqqH96j7vEDHj4sobKimIoHhdTWlFJdWUxZaS6PHt4b+57mWj6NDDDQ95qGx5X0dD2lpbGaivsFNNVV0tZcQ+3DUtqba3nS9piqB0WUFmf/R0T8O0dAZCErN0ixZddBtksfYY/sKWbMXsDffxNgxfqdTBUSZ8nqrUgsWcdumZNcNndATHI1cxesROeyDes37ee3SaLMFF6EiNgyJkwRYdmqzSSnFxAalYDQnHns2ieL1dXr6BmZs32XLDNnSfDTrwJMFRBDSGQREpJrmTNvOZOnizJhigjTBSVYtGwj0gdOckLuPGs3ShEencKTF730Do7gdtMfaZmjeN8KJruoAumDp5ktvozJM8WYv3Q9a7dIs2H7fmaLLxuvd12xfidLVm9F9rgiqzbuYqqQOJNnijFbdBGTps1m07a9LF25CQFhcYREFjBdUIxfJwkyQ2geU2bMQVRiGTOE5rF15wFkDssxf9FqAu5E4+x5CwdXbzT1r7Bi/XbmLVrF9FniLF61iR17j7JppwzWTp5oGJgjfVgOiWXrEVuylgXLN7Fi/XaWr1jDOQVFUpKSeVz7iLaWVlqammmoq6e2uob21jZevXjJwNt+nj99RmnJPSrKH9Da3EJjfQNvOrvoedM9zpDwcHPn5g1PHO1suenuRmZyMpHBweSkp5CTnkJpfi5Pmxp43tLI4JvXfBzsZ/htL6Pv3vHt40e+ff4yNl+/88d3+PjxD759Axe3W+zedwI5BQ02bj/Ihm2yXL3ug66uCadOnkVf35CIiAiio6MpvV9MR3sz8I2R4UE+vO9neGiMiP1peIjR94MM9fXR19nJu7c9fPwwBrf7Yf/pfPGUqvJSosNDyM1MIz8746+axsLxAPMP6vMPCN2PtqWRoYHx7MP/G6L+PPKeb59H+ee3L/D9K//89oU/f//M55FhvoyO8HlkmJGhdwz29dLb1Un361fj4uFHPuIHP6K64gEPSu+NByFzMlIpzs+hsuwe94rySYqLJjo8hKS4aJLjY4gOD6E4P4e0pHgyUhKpKi+l8XENTXW1PGtrJi4yDC8PV0qLCyi5W0BRYS4tzfXExEbg5e1BaPgd4hKiMbc0JSg0kJDIYIwsjDCzNmX1uuXMXzCH/QekiI4JobqmjJTUWAKDvHFxtSc9I4Hbd3zxv+VJRmYivn4eGBhqsWPnRpYslWDajMksXbUEgVkzmDJzGhOnT2WCwDT+9svPCIqJsnnnTkQXSHA7OJjomGh0dLXYvm0jRw/tR+70cRTOKXLw6DFMLSzR1tNlyrTJ/P2n/8X6DSs4eVoWCQlBNm1ejOZFOc4pyrBl43yMDBVZu1qEC6qH2LBREqnd61i2Qox5EgKIzZ+JqIQAi1aII7l8HktWLWSOhDBCYgLMXTAHIVFBJglMRFhMiDWbVyMyXxCJpSKISgqxfvsKhOfNYLbETDbuXMNx+UNY2F/h8GlZJFfOZ+XGZWzdvYUGpUEkVyxk4fIFrNi0kgMnZBBbMo+FqyTZLr2NlRtWsHPfDs5rKKNw/iyrN6xk994d7Nm3E2VVBVavWz4WrpYUYdNmSRYvmsGKlaJs3baCPXu3cF7lLBaWpuTmZdLaUo+u9gVcnaw5JrsDFfn9nJBdz671opjpyqFz/ih7tixFQ+kIjpY6HN67CaXTB7jpasOtm04oKxznsIwU94pz2LppNcaGOhw7fICC/CxG3vdTWljIg6JiSnJyedLQSFJkFC9aWhnq6+Pj0BBvXr2krqYaGwtz/LxuEhpyh6dP2nnT9Zr+t708edLOs2dPePL/UJzv3i0iJTmRhPhYvL08Kbt/j7fdb3je0U7ni+eMvh/izy9fGOjtGas7/jDE+6F/tTV9+jjC1y+fgH8yOvKBN12v6ep8RcWDMuLjYlA5r4SVtRmq6oooqJzi2MkDSO/fxqVLKqirK2BsrImnpwNyZw+yV2YrW3evYdv+DWzet46VUss5pXYcK2dL3ANc2SmzA1VNJaITw9HSVmPL1vW4OF0lOiKY3Mw0stKSyc/OIjk+jsKCPFpbmnj8uJa2thZamhtpa22muamByopyMjPSCAsNxs/XG28vT5IS48nMSCMxIY6kxHhK7hZxr6SYnOxMCvJzqXhQRmND3TgjYujdAB9Hh8dp1U+ftNP9ppMP79/xbrCfZ087qKmu4mFVBfV1j3hQVj5mYS3IIzsrg6jIcGKiI4mKDCUuNpLEhGiiIkPIzk7Gzc0Bb29XLCwuExR0E0NDLQz1tLC2MMHnhisx4bfJTIgkNtSXAHc7LPWV8XU2w8rgPHYmF3Cz08PD0QhzA2VM9c+RlXwbL+erZCdFExMayBUDbZLjomhrfMxATyfPWup4eK+QzJgwIv3cCXK2IuaGPXE3bAl1NOKWlQY3zJW4aa2Mp5UStjqHuXhiHWf3SqJ2Yh3mmjKYa8pgoSWLxaWDWOocwkRz/zi8zUhtH67mytywUMHDShU3i/M4Gp3FRvcEVpeOjVGztY5grXsC+8tncDA6O56RsNL7MSdxMFHgurkydpfPYKJxCAPV/ZhqHh4Hu/14/bq5Mg4mCtgby+NkpoSb9QWuXTmHm/UFPGzVcbY4j6OpIg4mCthdPoOFznG0FXehpSCFloIUOkp7xmtiDS8cQO/CPgw196GpupNL6tLoXjyApoo0ehqHsLh8DksjJdTPyWBuqIia4j7Uz+1FR10WF3tNrEzOoia/AydLdXRVD6Jzfj+aSrsx0jyI9eWTaJ7bgea5bWgpb+WSynaMNfaho7wDA1VpjC/KcuncLsz1jmOgIYORzhGMdY9ioHUQmyvy2JopYKx/DDcnTVwcNVA4vQnti7Loah1F/tQOZPeuRPPiMVSUZHG7doXQQA9y06MJ8HbC3EgdV0dTDC+dQ03pKC4ORlwxVMHK9CIqCrKonpPB/boxoUHXuXPLAbdr+miqymBncZ6rlio42KhgaXoWNyctfG4YYmuujIH2UfS1TmCkcxZT/XO4Ohjh627LNUt94oI80JQ/hJu1AZ0d1YT4OWFtpk5M5E1ior3wvGGOro4cRoaKWFmoY2Z0DnOjc5gbKmJpdJ6SvBiKc6LITAoiIzGQ/Iww/G5YYXNFHQ8nY9obSkhPCCAnNZjGmnyu2+mhp3HqPyLi3znTZ81n3da9nFK8iJmtC3omtixYtoG5C1byt39MZeHyjcyat5TfpomwZddBdI1tEBJdzJz5K1C/dIV1G/fxPz8LIzR7CVLSx1i4ZAOSS9fheuMWxua2yCtfYPOO3Zw4o8ROaVlEJZYxadpshOcsYqqAGDOE5rNukzTbdx1m/qJ1TJgigoDwAmQOn8XJ1Y+ElFyOn1ZGU8eEsKhkuvqGeNTYjpGZDTGJ6ahdMuGXKbPGm5d+cCMOHJXnvIYhP00UZOYcSSSWrGPO/BUclVNB5pgCf/vHVAREFjJdcExIrN+8m9mii/htshACwuJs3CrNbNFFTJgizJIVG/ll4kymC4ohPGchv00WQmz+cjx97uAdGI6WgRkKqtps2SWD+OLVTBMea5YSEl2M2OI1qGgbsW3vEUQXrUZYYjkrNu1m6fqdzF2wHLF5C5gnKoaT4zUelJXT3fWG9tY2WptbeNPZRW93D309vXwcGeXD0HvqHj2m5mE1rc0ttDQ109/3lqcdTyi/X8a9uyXERsfg6+2DmbERrk7XuJuXR1xEBA/LS3lwr5jKkmKetzRRX/WAzidtfBzs59O7AT709/P5wwf485/88e07Xz594/s3+PYNMrLvsn3nIVatk0JR1YBd+0+zfJ00R0+rcvmyBUrnVNHW1sHDw4OgoCDq6mt4/eoZ74feMjryjqF3fQwN9DD6YWA8l/C2q4unLS28eNLGQO8bhvp7x6tSu1+/oOFR9fjhvDg/h/zsDMrvFfP8L8vVy6ftPO9oHRcNX0Y/8Gl4iM8j7/n6cfgvq9Lgv4Sov4x+4I+vn+D7V/78/TPfv3zk68dRfv80dvvxw3uG+t+O06t7uzrHcxHtzU28fPqE5x3tNNfX0fColtbGBt68ek5rYx0PH9ynpDCPxNgoAv28CQ8OIicjldTEOEqLC+h6+Yzi/BxKCvMov1dMXU3VWC3t03ZiI0Jpa6qnvbmBsvt3edP1kpbmeqprKrhfdpeUtEQSk+MwNTPCye0aXv43sbS3xNXTGflzp9HVu4iBoRZx8eHcK80nNi4M/1ueWNuY4ud/g7z8dAqLsohPiMDaxhTDy9ockNnFosXzkNqzjWUrF/Hr5F/4bcqv/DZ1MlMFBfhp8iRWb9nMwePH+dtPPzFx0kT+D3vnFVXFmnbr/jvs4DZhAkUREEkSlaQEQRGVoCTJiCA555wzkkQQUBQEBQOKGRMqqCgiUUAMYMScMOve3fs5F7ZrnP+c277si2/UGrXWxRp1UVXPN985Z3xCHDU11Tg62GJmvAxfHw/c1ntg4+CMs6sb4lJzmDFTFGnZOaiozkNNYx66uqrIzxNFX08ZXR1ZLFZps8JIFV1tKdZYL8Z6zTL09OcjLjkFrUUKGBnrIC41jYnTxiAmJcK0mZNQmC+LqpYK4jKzmTpzCjPniCI2VwxhsWlIKcxmzryZiIgLobpQnmliQojLirLCfCnB0X64eDmhpa/OoiWazF+kjKqWChq66kjKSSCtOJe5ytIYmCxBUmEOmgZarFpjxnRxEcxtV+Ps7sR6b1dWmBnh4e1KcJg/do7WSEjNQkZ+Dmoa81BQFGWe/DRMzbTRN1iApNR0kpKjOXzkAK2XW9hRtRU56dnYWK5k4QIZXGyWYWmsjqm+PKYG83CxWoq9uQEGWnI4Wy/D392W/Ixo8rPiSE8Mpbgwk7qaLaSnxLLadBllJYUU5mVRXraJlnOnqK2qouXkKY7uq+fArlp81rnSfOIk1zs6ePfyJQ+Ghxi6OUhh7gZOHD1Cw4F67g7f4fatQZ4+GeHevWHevx/l9u2bNDYeY2Cgj8bGYzQcqKe3p4vbtwbp6e7k7u1bPLw7zNePH3jx5DHvXr7k1bOnfPnwnrdvXglenr9++cTnTx94/+4to29f8/XLZ758/sjv377Q2dFOWmoyNdVVBAb4kZAYg+lqI+SU57DUSBs1TQUSE8Opra0gJyeBwsI0PL0dWe9lj7ufIy6+9hhaLGauxhyW2ywlPDkUB087/CJ8sXGyRHfpQhZpq+Pq5oSPpyvZGckc2FvH8cMNNJ08wf49u2k6c4rOjnZOnDhOS8t5Qc9Df18vl1svcvhQAztrdrCzZgd7dtfSeukC7VevcPrUCY4cPkjj8aNU76ikcnuFoJn76ZMRQc/Eq5fPefniGb9/+8LIoweCHopHD+/z7OljHo88FJipbw4OcKN/gKrtldRUV3Hk8EEOH2rgROMxDh/aT11tNYcP1VNYkENlZSn5+RkkJETg57eezMx4ysoKaaiv49TxI9RVb+fqpXMM93dyo+sil07up+X4bq6ePUDd1g1sSAogIXQduakhZCb4k57gR/vFwxRvSOPSmWNcbGqko/U8N/u6abt4nk35OZw63MDt3g6e3u6n9UQDXU2HOLA5hy1JwZTF+lIU6UpOuD0Fcc4Uxq8lwdcUF1MlLPTEcTWfT4L/KqI8VxDrY0KMrwlR3isJcTfE32UxPk46eNsvIjHgexFddpQzG2JcyIxwFJixs6OcSQiwIi3MnpwYFzbEriMjwpHkYBuSQmxICbMj3NOUlDB78hLdyYlzJS7AilB3Y8I9TYkPtCba15zEYBvSI53IiHImLcKRjChn8hLdKcn0F3wuSPYkO3YdqeEOJIXYEuNnQcj6lYR5mBDstoIAl2UErjMSnAt1NybIfQW+rvq4Omri5WpAiK8ZoX6riQ6xJTHSldhQZ3LTgvFca0KYnw156QEEeq4mwNMYb9dlJEQ6fAcIVxPSot2IC7EhyMOYAPdluNkuJNxnJb7rdAl0NyDG35QQd0PCPFYQ7rkSH0d9InxX4bPOgKQYe0L9TYkIWk1ClC1BPisJ8TclMsQC7/XLCAs0JyLEBrOVSqwxX4Sb83KyM0PYVBhPQXYsleV57NhawI6tBSRG+5KfFUNClA9ONiv+nX60mthwd7aVZlJSGM+h+nLq64o5f7qO7WUprHNYws7taZRviiYm3JboMBsSY5xIiXchL9Of2HAnIoMdCPJeQ6CXLWUbkzm0ZzvlBalsL0ynKC2S7YWpXDxdT8+VkwwPXuHk8Rr27C7mwP4y0lID2LQxjpysUMID7UiOdScryZdNGyLYX1tMdkoQOanB7NqeS3qCH1XlmdRU5JAS682e6kLS4n0J8LSmtDCBI/VbOLin9L8Q8Z9cQjMlEZNTxtHTHwcPP2xcPFmgs5RJopIIzfieeCQhO59ZUkpoLV5J6dY6xgnNQkpWDcUFixGZrYywhCITReZibOFIUFg84yYKY6BvhIW5DQu19PDyDiA/fzNBYfGMnTwLoelS/G2sKJNFZZGUVUNWQZO5cvMRmirGVJHZqCxYhId3ACfPNNNy4TIxsYn4+QcSERlNZ2cn1dXVVFdX4RcUjKikPONFJJk+RxEx2fmME5Zg0kxp5BboorLIkJ+FRBGRVGCcsASTZ8kgqaDBAt3l/CwkysQZUgjPUkRIWAbJuWqMnyTGmLHTkZRSYdp0ScaMF2bMeGFkVbWQkFPj70IzmDhTlgni8kwUV8TK1Z/SqjrCY5KwtndBXlmdcVNmMkV0DrOllVBU02GuggZzFTSQVtZCWcsAEQl5ZFQWIjdfGylFDWQV1JFXVsdxrQd7DxxioP8Wd4eGuXdniIdDQ7x9+pi3Tx/zfOQBb1885V9fvtBy5gxHDzbQ0XaVnmvdNJ9poenEGZrPnOdg/X7yczaQHB9HTkY6xw4d4MDeOtpamxm61c+1tot0XbvM/eEbDN26zr2b13n/8jGf37zk9/dv4V9/wD+/8cenL/An8CccPnYGXQMzFNUM0TCwwsYjmgVL7IlILiEiKp3QoGgqyqs5fPAYZ041MfLoAf/8+omvn0b59nGUj29f8uHNSz6/e8PHl2948WCEZ/dGeP30OaMvXvD6+RN+//xBkK70oyvi5LHDAj9E97U2Ru4P8/LpCCP3h3l0b4gXTx7xcfStAAQ+v3/Hx9G3/5+68OndKN8+fRTAwtePH/j98yf+9e0rf3z5LACIH1Gvzx+P8GB4SFAyN3RzkOFbN7l9Y4D+nm76uru4fWOAR/fuMnzrhsCfMXRzgKutF6jfvYtt5Zup3FpGT8dVHt0b4uHdO1y52MzJY4dpu9TCncH+72V4Pde4ermFCy1NtF+9xLX2Vjo7rtBwcC+91zvoH+imbnc11bu2U9+wm6qaChKSY9hRW8neht04r7XHxtYSWzsrPDxdqdlZyZ2hQQ4f2c/V9ktcbb/Artrt7N6zg/iECIqKszl7/hgeXk5ISYuiqDoHafmZKC+Yi5jkFGZLCjNz9hTmaymhqqnIXAUpJgpP4G9j/sYYoTGEx0Ry6OhhkjPS0F26FGs7R9bYOKC3ZBmis8X4eewvTBYRQl5FCq3FypiZL2aJoTKGS5WYryiMjoYYq4yUMVCfhYmRCi5elhjbG+HgY8O8RTLM05LB3nMNqjpKTBabyJx5YsyUEkZ41mSmzZyE0JTfkJAS5dexf0Pq3yVv4lLT0FikgMRcYSZN+QltXWWsbFewbOUipBXEkJQXRV5Njl6XN8gtVOa60zOuOz1DXnchyrq6SM9XQUFDHV0jAyxsrVigpYq9gyXJqVHY2BhjbKyHnt58dHVVWbxYHVVVGVQXyKK1SBktLSXmzJmO0fLFaOuosW69A6ssVhCbEM4KkyWoayogLT0DVeU56GkroKUqgbaaJKYGypguVsLLdgWbMyLxWLOCxQtkUJAUYf48CSxNlpEUG05kWCD5GzLIzkimoryY2h3b2FVVQWlRLmdONLC3bjtdHc3sqNzEtq0FmK7UJzYqkB3bS+npvEx3xxUO7t9NeUkRTx/dZ7DvOqcbj9PX3cPjBw+52d9H97V2rl25TE/HNbrar9La0kxrSzMdbVe4cb2Xm/19PLw7LOhUefroIS+ePObTu1H++PSJbx8+8Hl0lE9v3/L17Si/v3vPPz++58/PH/n2+SN//vGZpyP3uNJ2gZ112ymu2EhWYTpLTA1wcrMjMy8Vx7VWVNeWsWffNrI2xJCeFY6DszE6BopIKQijpi2HhoEKGkvnI602FzNHc9YHeSKpJot7pC/LbU1ZsFQL7RV6rHGzY32AB+kFmVTvqaZmbw01u6rZWVvD7t27qaur49iRo/T09NDb2013bxdt7Vc4caqR2t27qNyxnZ21NexvqOdaZzt37w9zuukUZVtK2Vu/hwMH91O9cwcHDx5gf/1eOtquCK7Hu9evePPiOW9fvuDd61e8ePKYJw8fCCKinzx8IOjXuNp6ia72q1y7cpnWlmYuNZ/nwrmzHD3YwOED+7jUfJadOyrYvCmfspJCqraVUZCbjrfHWsJDfKmp2Urp5o0UlxRw4sRBWlpO0dpykkvNJ2g8sIu25uMc3lVBTkIQefFB5MUHkBbsyoYob0oSg6nKieNgzRaKMxPYuWUjQZ7OFG/IoKZiM8M3ejh1ZD9F2SkkRfhzsfEAJ3ZvpbowhbL0MEoSAtic5EtVRiBbkjwpjHImM9CaRJ9VxHmZEudlSqyPGeEeKwhZb4T/WgMC3AwJ9DDC1W4hDtZq+LoYELLOkBR/C3IjHcmLchIc86KcyAm3Z2PcOgpi1gpWdpgdyX7mpAVakR/hSH6YA5uiXSiK+v5dWqAVcb6rCHY1xN1moaAYLtrHlEgvYyLdlhPnZcqGCAdKU33ICnOkMMGL3Dh3MiLWkhW1lpQQO0HLday/xffkJjdDwn1MCHI3IsjdiJhgC5IibYnyNSbE3ZDA9UsJ9VpOiPdKogJXk5fhQ11VGtmpvoT4WVG5JY3czGCCfG3wcltFVLgrcZHrSIh0IC7Uigh/M+LDrEmLdiDC1xQvJz0C3AwJcFlCqPtyIr3NBOuHGTzY04QgH4t/m479CQ22Jz7WA0/31Xi5WxAespb4GG+C/B1ZY7mUxDh/LFctISbCh907yzjWsINTR3ZwoHYTKTGebNoQxa7tG0iJ9cLH3Rw7q8WEBTuTmx1BYX4iOVnRlJVvoH5/JQ0NNRyo30ZxQSxpCR4kRq9ja0k8iZEupMS4ERtmT3KMC1s3RhHobkJiqB1pUc7Eh6whI3YtadFOFGYHUlKQTFfHebaWbuDAvi30dpyivDiByvJkdtdkkBq3lrAAMwoyPEkIX0NCqDXpMY5kxDoR7mtBRWEax/bupCwvk9s9Vzi2r5rygnT215TS2nSAm93NtJ7dx7nGnYT725Ic7cr+Xfn/hYj/5FLXN0Jd3wgbVy+8w2Kwdnbn54nC/OWXCUwQmc10cXlmSSkhKqnAIgMTQiJSmCw8h8nCc5inqsvffhNhzBRxNPRWEhL93TgtIirJIm19sjLziIqMJyU1i5ra/UTEpDJp+hz+8vMkZFR1+Wm8KHLK2iiq6qCqrs8sCXkmT5vNLHEZ1DT1WO/px569DZw42cTde4+4/+ARGzduoq+vj+LiYoLCwlHS1GOcsARConOZIaXE38YJ85cxUxCWmMcsGVV+mTSTSTOl+ceE6YwTlmCu8kK0lpgyZooYv06ezYRp0vzjN1GEZ8xjvJA4v/4mwjQRKSZOnsmkqWLfDdU6hhia2SAsMY8p4gqMnTGXv0ychajcfLIKSskrKsPTL4QVZlYoqCxEZLYMErIqiMyWQVpRndnSKojNVUZN1whN/ZUoaxkgrazFgkVLkJJVxcDIlNCIWLZsreTixVYG+vp5+ughr548YXigj5ePHvBp9DVvnj/hyf371O+uY19dLVcuXqK7vYuL5y5x/vQ5WpqaOXH0GDWVVWzZXELl1i3U1VTR3HSKOzf7uN7dTsu5U1zvbufunX7arzQzfKOH0eePeP/iKW+fjvDPj+/hzz/48+vvfPn0lYcPnlBeUcNqKxcU1QwxsfHGxCEAHZN1+IRnk5axieWGZjg7uLJ3936G79zl5YtnvHjyiC8f38K/vvGvrx8ZffmMZ4/u8+zeQx7cvMOj2/cYffGKT2/f8vTR/f/V63BnsJ+ejqs0nTxOV/sVhm4O8PblM758GOXNi6eCkaeXT0cE0PADGN69fsXH0bd8ePuG0VcvBRDxAx5+wMUPkPgBHqOvvu+sPn88wsj97w3jQzcHeTA8xIPhIYZv3aSvu4u2Sxdpu3SRvu4u7t25zeMHd3kwfJs7g/3093TS1X5F4Is4e6qRi+eb6OvuEDRqd7S1MtjXw707N7l7e5CnI/e42HyG/fV1HDvawJHD+zl65AAlmwvZV19L29WLnDx1lOaLTew/uIddu3dw/sIZtlVv5dipIxw+coCCwg14ermxWF+bxfraHDxUT+OJwzg527Kvfif1+3dRWlaIsclSwiP9KNiYgY7eAtw9HVFUncM8ZQnkFGczRWQM0nJizFOag6qmIpKyYqhqqSAyW5ifxv3Ez+N/Zszk8axxtOVo43F21tZiZmHNkqXLUZq/gGkzpvPr+DEITZuApOxMlNVl0FuiykrThegvlmehpjgG2nMxWCiJgYY4i9Rno6AuzrxFMl14VjsAACAASURBVDj62mLisBzpBZLIa0qjqqOE8ZrlTJoxjl8m/g3FBXL8NPavSMuJM1tyOr/89lf+5+9/QUJqOipq0qhpySMmOQW5ebNYqK3Iei87dA3mIyY1DRllceTV5JitIMlMBUkGLTq47vgEKc0FyGtpIbNAlfk62gxadGBkuoLFhrq4ujng47cOXV1V7O3NMDXVR19fjSVLtDAy0sHDy4mklEjKyvLJyUnCxnY1+gYLWW5sgLGZIelZibRdu4Drejs0NeehID8L/UUKLNVRYMlCWZbryGOoKY3VUjWive2xW6FNpO9a0mKCSIoOJDrEj/Onj/F05B7rnO0wNNAhIzWBzJQE+ruvcbnlDBfPN+Lj6cyhhhrOnz3M+bOH2b93B0cO1lFbU8G+3TtoOXeKxqMNVFWU09fdQVf7Vbrar/L00QgPhu/y8O6wQG273tXJ9a5OblzvZbDvOjeu9zLQ28NAbw/Dt27ybOSRALAf3h3mxZPHvH/1io9v3vDl3Tu+vHvH17ej30Hi/Sj//Pief/7+Ff75hefPHjFwo4cDh3aTnJ2AZ+B6tJZoYmKxnJzCDM5fOMGLN/ep27MVo5VaLFuhTljkegxXqqOmI8PyVTrordRi7nwJZDVksHazxdHTmfmGWpg4W6BrtgRtE320lmmz2HQJjh7ORCZHk5yVTGpOKmkZqWRvyKK4uJjy8nLq9+6jra2NvoHrdHZ30HzhPAcPN1C9cwfbKivYUVNF3Z5a9u3fy8XWCzQcOkDx5k1sqSgne0MWgcEBRP/oijh6hI62K9wa6OfZyCM+vRvl07tRXj9/xtNHD3l0767gPnJ/6A6Dfddpv9xKc9MZTjcep/NqG51X2wRQcfH8OYEKW1O1lS2lRZSVFFJWUkh0RCBR4QFs3pTLyZOHKC/bxMFD++jv76C39yonj9WztTSf7KRI8jNiKUqPIzXSl4LEEPLiA8iPC6AiO4aKjCgqs2NJjwok3Gste6tK6bx4mlePhrjRfZWuKy1s25xPUXYKe6tKedB/jf3bCkkNdmNbTjQ7cmIojHGnLMGT4ph15IU7kBFgRZLvahK8zQQQEbDWgKB1SwUQEeBmiIPFfEyXSmG9ch6BzgYk+qz6rmjErKUw1oWNcevIjXQkI3gNGcFryAq1JT/amU0JbgKQyA6zozDKmawAa/JD7MkLtScraA2pAZYkBlgQ6WVMgMsSwj2/R7HG+JoR42smAJxEn1Uk+39vic6P8yA72pXUUEdSQ+1JCrIRpDjF+JkT6r6ScB8TogNWE+q1kjBvY2KCLYgNsSTcazlBbksIcFtCuM9KovxXERNsQU6SO1uLo6gqTyTIx4LyTfFsKUkkNMCeqNC15GdHkJrghe/65UT4mxHhb0aA+zJcbbQwXyaDjYkiwR7fy+58nb5HzoZ5GBPsthxXKy0czeaz1nohwb6WrHc1xt3NBC+PVcREuWFpro2ZsSburqtISQzA18sG05WLiAxzJzbSl311W7ly8QTnT9VzeF85DXXF5KWFkpHgS2F2JPERbrg4LGfVSg38fWzIzY6ibHMm5aVZ7Kot4/CRXdTXV1G7s4SSwjjiI9cSG+5EVooPeekBpMauJyV2HSmx69icG0pCmAPh3qtICLElPmQNSeF2pEU7EexpRvmmVI401LB9ay6HG7aTmxlKcUE0p49to3JLPKF+q0hPXMuOsmi2FoWSFGlLcoQtKZF25KX6UJabxJ7KzezeVkp1WQGZ8aEcr69ic24SjQcq2ZgVydaiZBwsF+O3fhUZCd5sK0n4L0T8J9cCPUMWG5ujt3I1S1dZo2Wwgr+Pm4KIhCyTRCWZLa3CXAUNZJS0MLF0YrmJDeOEZjJhshjLTGyZLqHELJkFOLkHsbW6HksbF0REJRGZLsZi/WXU7z9MVnY+S43MqKjag6beCoSmS/Gz0CzGTpFAXPq7v0JJfTESsipMnS6J2Bw5JGUUkVdewP6Dx7g5dI/7I0959+kz7dc6efrsBQcPHcHc2pYps6SQV9PD3MEdA5M1TJwhhYikAgoa+kyaKc0vk2YyeZYME6bPYcL0OYjLq6GktYRfJ8/i18mzERKR5a+/TkdIWIbJ02UYJzSL8ZNmMWGSKNNnzkVYVIqlxpY4ewYxfY4Ck8XlmCwhj9Bsef4uNIP5Cw3I37iZnLxi/EOiWKhniNC0mWjqLMHAyJRpohLIzFNDTlEDVS19PAMiSM4qxGm9H9KK6ujor2SxoTEW1vZ4efvT1HSOgb5+Ru7f497tQV4/fsSrkYe8fvaYB0O3ePPiOTf7++j6t9H6emcv1y63c+XCZa5cuMzlCxdpbjrLmRONnDx2lL21NfR0XOXh3Tt0tLVy9vRxrl5uobvjCi3nTtF95RL3BvsZGbrF/ZsDvBp5CP/8Bv+C0TfvuHVzmLzCUkxWO6CgZoCh+Tp0TNaycIUzrv7JJCTlsUhTnyWLjSgt2cLNG9/l+zuD/fz5+xc+v3vN53eveTB0i/7uDu4O3OTuwE0e3rrL59H3fHr7ljcvnvL88UNGXz0XxLd2X2uj+1obtwauC9qqR189F/RB/DBR/wCI/xcafvgbPrx9w6d3o4Lf/XjAf/nwnq8fPwjA48cD/0e86/9dMvf4wX3uD92hr7uLyxdauHj+HO2XW+nr7mKwr4f+nk5B8/aP/zzY10Pn1cucbjzKhXNnuNp6ga72Kwz0dnFnsJ87g/0M9vUIjNc7qio4c7qRgw372F1XQ15+Nlu2bqb1cgsHD9VTvnUzBw7u43xL0/eiuZ3bOX/pHF3d7bRfu8yl1mZ2VG9DXUMVbR1NrKxXMUN0Kov1tThx8hDbtm8mLz+D3PxUIqL8yS9Mx93TkYW6yiwx0kLfUAN5JXG09RawQGMei/Q1MDJdwvyFqkjKSTBFdApjJ4/lf8b8g7/88jfUdRdx8vRpdtTsRE5eCaGp0/htwnh+nfAb46eOY4ak8PdYzoVymFsvRVdPAT1dORbryqKuMoMlOtKoKE1nvrYs0uqSLDXXw8xhBfO0ZJBSFUd3hRYrrQ0xtzNhrqI4q6xXsEhfjb/89S/MkZ7FIl01pOXEkFGUYI2jGU7rLFm2UhurNctZaaJLcVk2yekRGCxfyAJtBRYZLsTY1ozrTs8YsLnJdccRlPS0ue70jF6XN2ga6JOck05SRgrW9pYEBXuzUFuF0FBPtLQU8PCwx9PTASUlKUxMDAgN96GoOJuGhl1ERQWwdNkijE0NUNdSxnC5HqkZ8RxtPEBwqBf6+mosUJXCbPlCbM31sVyphfVKTexNF6KvIo6FwXyC11kR6ulAfloMZ47to7wol321VRw5uI/WC2cxNNDBxmoVG3MzOHn0ALmZycRE+LN9axFRET54rLclNtqf/t427tzspuPqBW70dXCx+Qx7aneQkhDLvrqdnD9zmt7ODu4PDdN5tZ2R+/cE6WPd19rp6+7i4d1hHj+4z9DNQUFnysO7w7x8+r0b4sfO+rORR7x48pi3L7+PQn778IE/3n/g93fv+ePDO/758T2fP75n9PUzHj0c5uGjYVrbzpNZkIa7vys269aQmB5LVn4a51oa2V2/nehYf5YsU0Nbbx5+gY7oLVVmoYECatpyyKtLIa44k3kL5bFytSE4LpR52krIaMozT1sFzeU66Brro7NyMe6BngRGB+Mf5k9QZBBhEaEkpSRSUrKJ6uoqjh8/Sk9PF1evtXHhUguNJ4+zZ99utldto2xLKaXlmykt30zdnlrOnD3Nvv17KSwqICMrHb8AX5zWOhIeHsqundWcP3Oa/p5uhm/d5MWTx/z++RN/fPnM25cveP382f8Ka7h7+xb9Pd20tjRz6vgxzp85zWDfdS5faOFg/T5ONx6n6eQJjh06QHPTKS61NHG4YS/lmzf+u4QunUMH6mg+20hnZysNB/Zw+sxxLl1q4urVFg7W15CREk1WYgQbsxMoSo9je1EG9RUFbN0QR1lGFJV5iZRnRLKrKJWSrETKNqTQsKuC+zc64V+f+fr2GQ9vXefJ8A1uXGulufEAbWeO0FBZRHakN1syIyhJCKAsxZ+NkS4URjiRG2ZPTogt6UHWpAZYkuRnTrzfasI9VhDpZUyYxwrCvI0J8zbGxUYT8+WyrDFWINR1GfFepqQHWZMTbk9hrAtF8a7kRzuTFWorUB2yw+wEakRelBOFsS6UJXmQFWBNbpAtG4JtyQy0Ji3QitSQNSQFWxEfYE5CkCXxgRYkBlmSErqG7HB7ssLsSA2wJM5rFVlhjuREuZIZ6UJSkB3x/lbE+1sR629JjJ+FYPc/LtiSuGBLAUzEhVoR7mdKuNdyAtbpE7BOn3CflcQGWRAfYkVqpBMbkj3ISnDHyVqXgswQDu0rISnag/QEXzIS/XB1XEaQtylxoVbEBFvg57YUR/P5mC+TwdVmEekxzhSmexMTaEm4jxmpUY7EB1rjYqGJzQol1tnoEh+5Dj8fa9a7muLsaESgnx2rTLQwWaGOi9NKSoqSKciNJTHOn5KiVA7t30Fz0yGONNSQlxlNUrQ3OclBZCYFERHoRHiAM96uq7Ey08XNyZSo8PWUlWSwu7aUPXVbOHhwJ8eO7WHv3ip2VBZRsz2HjCQvkmPdiItwpqo8kYxEd9IT1pMc40K472oy411JDLUjI8aFuGBrYgItKcsLJi1mHSX5cVSWb2BLcRoH9mwmOmQtDXs2cnBvIT7uy0mOcSIzyY3IIEsSoxyIDrEmJ3k9hZk+1FVkkBnrz/kjezlZv5ONabHsKivgypmDHN+7nS35SWTE+FCWG0dxdiSJYS5s35RIdWnqfyHiP7n0TSxYtMwEaVVNJs2ag4iELD9PFGbabGn+NnYyIrPlmCWlxGxpFTwDorBYs46ff5vGxCmz0dRbwT/GifD3scJIyWtg7eiBf3AMU0UkWLx4OarzNXF0ciUzZyNLjVYTGpmEhZ0bf/lpEj+NF0VoujRC06X4bbIYs+eqIjJbjonCEsgraaI0XxspOWUCQqN5/uodd+4+YkNBEZfarjHy7DkvX70hJDKWnyaIMF/HCP/IZJw8g5FS0kJR00CgNvwyaSYzpVWYq7yQqbPlmDRTGhFJBX4WEkVIVIbJM+fx60RJhETkmTZTgfFTJBk/aRZCk2czaaoYM8RkWKhrhKObL1PFZJg8SxphKUXmztdmzJRZTBeTIjgsmk2bt7Gz7gCpGXksN7UkJDyOw41N1NTux8M3GGvbtYRFJ7Jlex3bqndTunUnmblFhEYlYGqxBv2lK1hj40BbWzuDN/p5cOcO9+/cpOPSBc6fOM6N3i5G7g3x6d0oN673cu1qO0O373Cjd4AbvQP0dV2n51o3/T293OwfoLezg9aW70bf7mttDPR20dvZTltrM6dPHOHEsYNcbD5D19VW7vT1CCJfn94b5vO7N/zr2+98ePeRp09ekpmzEVkFTZQ0lqKgtQJVPQtkNEywdgkhMjqddc7uODuuIzoyhsMHj3Dn1m0e3bvLx9HX3Ls9yIOhm1y91ML50ye40dnFvRu3uDtwm1dPnvHy8WO+fXovMEXf7O/l1sB1ejvbuT90S1Am9+jeEEM3Bxi5PyzwN7x9+YyvHz/8LxXix+jSp3ejvHnxXBDh+gMefqgQ3z595I8vnwWqxZsXz3ny8AH37txm6OagYAb80b27PH5wn0f37nL7xvfreu3KZa62XuLyhRbOnT5B08njnD9zkrZLLfR1d3Djejfd19q4crGZyxfOc/F8E5eaz3LtyiWud12jv6eTgd7vAHJ/6Bb1u3dRsbWUCy1nOdF4hJrq7YSFB+HkbEdaehKBQb4oqczD0dmO2Pgo9u3fzbFTRxm43c/9B0Pcuj1A6+UWzjSdICw8CDV1FWTl5mBnb4WauiIJiZHU1lVSXbOV3PxU8gvTiYkLRlxSGCNjne/GVf35KKrOwcBwITLys5FXkcbY3IglKw1Q1lBihsQMxk4ey19/+4m//Pp3fhEaz0I9XY6fOIGGphZ//+Vnfhn3K2Mnj2Xs5N+YLDoRMenpKKpLs2L1YvSWqLJIVx5dHXk0NSTR05ZlgZok8gvEEZGZwqTZ45BUnoWsuhRLVuvh7G2HivY8IhND8A31QF1bGUNjPUxWLcN0tREy8hKoaymy9+BOCjdnYWSswyyJycxXk0ZPfz6xiUEkpYVjZW+CipYcKouU6bO/j5mDBbdMm+l1eUOvyxv6bYe47jiCqc0aPIN8WbnahPScVIxNlrLSRJ+srDi8vZ3IzU0iLS0KeXlxVqzQIyomEDd3e6ysViIjMwspaVFUF8hitHwx3n5uHDq6j737ali6dCGqqnPRXCDD6pULsbdcgs0qbdxslxHuZY27tSGeNkbYLl+Eh70Z9quXsWq5Lvtrt1NSmENokC/X2i7i7bEOBTkp7KzMCPH3JC8rhQ2ZCQT4ueDlYY+fjzNL9NWIjvCnob6G691t9HRepuXcKbaUFpEcH8OxQwe43tX572jiHm5c7xOobDeu93K9q5M7gzd4/niEV8+e8vjBfcFL8P8N5KOvXvL6+TNeP38mAIv3r17x5d07/vXxE39++syfnz/yx+cP/PnHN75+GmXk0V3u3B2k5cpZUjckYetqg/16O9a6O2DrbEXZ1iJCI3xxdrFEQ0sedS0Z1tgtIyTCHd9AZ3QN1dDQU2bpKn1UdJTQXKqFd7gvmssXobx4Poq681mwVAtT+9UsMtJhtb0Fq+zMCQgPIDAikKDwYJJSEikr28yuXTU0NOzn3Lkmjp84xrHGoxw83EDt7l1sqSinsKiAnNxssnIyBRBxrPEo26u2sSEvh6CQQELCgtmypYya6ip6Ozv4OPqWj6Nvef38GR9H3/L75098+fD+f21oPH5wn3t3bjPQ20NrSzONRw7TfrmVO4M3aG46Q231DhqPHObsqZOcO32Cgd4ubg70cPzIAcKC/cjJTCEvJ5WK8iKiIwLJzkhkW0UpJZsLKSrKoanpGM1NRynYkEJ6QhgJ4X4kRfhRlpvErtJcilLCyYnyIzPck/SQ9ezcmMJwzxXONNSyb0cZWzdmUZCRyNaiDVxtPsWj2700Nx4gOy6U+MD1VOQmUpgQRFFiAOkBzlTlhLMx8vso0cbo7+vHGFJGiA1pQdYkB1mRHGJNrN8qYvxWkRBkSYjnCrycvjdCJ/isIsHbjESfVaQHWZMX5URRvCsb49aRF+VEZogNGcFrSA+yJj3ImozgNeSE27MpwY2KNB+KotayKXItGyOdyQt3ICvUlsxQW9LDbEkLtyU9wk5wzI1dS3GSO6WpXpQkuVMY50Z2uBNZES5kR7uSFuZErK8FcX6WAj9FhJcpMX7mJIatIS7YkghfU+JDrEiOsiPC15QoX2OC3Jbg77KYME8jYv1XExNoTkyAFbGB1uwsSyInyZOCtADKN8YR4GFJdkogW4oSKcgMIinSnsQIG8L9TAnyXE64jwnhPibEh6yhMN2bzDgXQr1MCHAzIibAiiif1axfo42LhSa+65aTmuBFYX402Zkh+HpbkZUeQlFBHBXlGVSUZ1C1LZfdu4opK8kgJtKLvOx4stKiSI4PJsDLkUBPe4I8bYkP9yLMby1RQW4EeNhhaapHsK8TJRvTadhXSeOx3Rw+uJPjR3dz7Nge9uyppLpqE8UFscRHriXU35oAr9WUbYwkMcqZmFA7EiKdyIx3pbwgjE2Z/uQkrCfK35wwb1M2JK0nK8GdwqxwCrKiKMmP4/zJWvbU5FG6MZpgX3MyU9yJDrEmMcoBb1dDkmOcqSyLo2xjOGUbI9laGMO2jakUZ8WxOSeB4qw4Bq+dp6IwhW0bU9ldkcu+ygKy4/3pa2skLyWI5AhXKouT/gsR/8mlaWDM5FnSTJ0ty89CM5gyS5pfJ4ny0wQRhGbMQVRSAbG5ysyco8jGsmqKNu9gisgcxCQVmTpTGhHxeYjLLkBZ3QBlDX0iYlKZNmMOiiqaiM+RR3+pMYkp2egsXoHDWi9Wmjvw83gRJorMYfw0CSaKzOVnoVmIiCsybqo4/xgngoTsfKQVNZkhIYexhT3bqndzuLGJ9Jx8TjQ18/TVW3btqcfG0YWZc5WYOEOKeeqL0V62mlkyqkwRk0VYYh5/HTuN36bOZqa0Cgoa+giJzuVnIVHGThPn18mzmDRTlrFTpfltylzGTZNhwjRpxk4SR0hEkhli303VU4TFUFHXxss/FCV1XWZLKzF55lxkVBYiLC6HiKgkU6eJoqSsRkRkHDU79xCflI63TyCby7fTcPAYPv4hREbFU1Wzmw35JaRn5VHfcJyLl69R33CU0i2V5OVvIj0jh+vX++m73sPzR4/4/O4NVy6cp7SogJrtW2m72Myfv3/j/tAwp06c/J7SdL2PO4M3uTN4k8G+foZu3uL+0DD9Pd00N53hausl2i+30nn1MoN9PQz0dnH2VCMH9tXSeLSBOzf6eHx/+Hu867PHvHzyiCcP7vLq2XN+//oH70Y/kZiYiYKKNlaO3ti5hmKwypX5BjasdvAnJi6L3OxCsjI2EB4awc7qXbx49n0m+M5gP70dV7l6qYWD+3ZTV13JxdNnuNXTy1DfDYYHbzFy9y5fP77j/tAtutqvcO70Ca53XaP7Wht3Bvt5+fR7l8Tr508YuT/M88cP+fJhlC8fRr+PTP17POnD2ze8f/Oaz+/fCXwO716/EjRS/3gB+vrxA398+cy/vn3lz9+/8e3TR758eM/7N68FoxrDt25y785tHt4dFnRFDN0c/F/jHd3X2rl8oYXzZ05y8thhWs6eZrCvh6GbA3RevUxryzlB58UPVaW/p5Mb17vp6+4QKBIDvV2cOn6EI4cPMNDfw5nTjezbW0tl1VaqdlSgraPJMiMDdPQWMl9NGXkFGcwtzcjYkE52fhbJKfHU1lVz4uRRGk8c4fSZRnbv2YnzWjvi4iMpLskjINATt/WOhIV/VyAqd2wmKiaQRTqqLFupzeKl6sgriTNDbCL6S7VYoDEPSVkxJGRmsdpmFQsWzWeK6BR+nfgr46YJMXH6FH4RGs9f/vE3anbtRFdPlzETfmP85AlMFJ7IGKExjJnyG1PEJiMxTxxFdVl0l6qjpj0PHT0VDAwXoKwizgKNuYhKT0VSeRaTxccjLDWJqeITkFeXYpm5PlNmT2Dxci1MrAxxcrdle205J84eRmeJBnPkZiMk/Bv6RouQUZzNrxP+h5mSU1CaP4cVprqYWy8jONwDC9uVaC5WQUZVml6XN8hrKqFptJjeta+4Yd3PdceR70Dh/AIFdRUU5iuRnJHIWhdb7B3NWblSl5iYACwtjQgN9cTYWJ+ZMyexSEcV/SWa6Oio4OfngoeHI5oLlTBavhgTU0McHK1YZqSHhIQwsrIzWaA8Bx0NaQx1FTE1VMXZUp8QdwsqCxJxMF5EZqQPVcVZRAWsZ539arxd7em51kqQvxd62hp4e6zD38edKxeaKC7Ixn2dLbt2lJGUEEJWRgwHD1SzITsea4sVrF9ny5bSQspK8jl0YA+VFaXUVFbQ1X6F+0N3uNR8nmtX2hi5/4BH9+5ya6CfG9d7eTA8xKtnTwUz/T+6U36c+zE6+MM/NPrqJW9fvuDl0ye8GBnh7fPn30Hiyxf+9fUT3z6+448vH/gw+pLBG72cajrOzr1VxKREstp+FavtV2FlZ4G+kQ4pWQlkZCcQHRuA6oK5rDTRJSjUlczsWLz8nFiyciHaS9UwsljKIqNFzNNUREV3AepLNVDWVWGOqhTaK3UIjA1G33QJOka6rHGxITopmtiUWOKSY8nMzWB71Taqd+5g+/YKduyoZPfeOuoP7GPf/r3sqKmiqHgjWTmZZGZnkJObzYa8HPbs282pMyc5evwI2yoriE+MIyEpnh07KtlWsYXua+2C+9DzxyO8fPpEcB/6ARdvX74QdNAM3Ryk82obZ0+d5PyZ03RebRP4IX54rrrar/Dw7h0utTRx6MAevD3WkZ4Sz6bCbOKiQzAzXkpRQRaV28vZXFJIamosdXWVtLac5OypQ5w/2cCeqlKqy/LZtjGdzVnxZEb7UZgUSmlmFDsKkulqauDj07ucrK/h3kAHI7d7aTqyl8qSXPZWleK9dg27ygopTI0hLcKXTakRZIR5CCAiL9KV4hg3SmJdKYl3oyTeTfDyn/1vkEgOsiIldA3xAebEB1qQFmFHYrAVkd4mxAeYk+xvQYrPalJ9zckNs6c4zpXNCespinEhL9yB3DB7gcqRGWhNRoAVOSG2FEQ6sTF6LVuTvdia6ElZgjtFMS7khNsL4CU1ZA3ZUY5kRzmSE+1ETrQT+TFr2RjvSmmKJ+XpfhTEurEh2o2iFF8KEr1IDFxDUpANqeEOxPhZEOWzirgAS1Ii7UgMW0N0wGpSIu3ITFhLfIgVCcHmRHqtINjVkBC3Zd99F94mRHiZEeZlxo6SeA7X5lO6IZzUKFf8Xc3ITPShPD+G3dsyiQm2IsLXFL91SwhyNyI5wp60aCcSQm1IjrDHf50R3k5L8HI0wMd5GX4uywl0MybS15LEMGfyssLYvjWLkqJEIkJdqKzI5viRKo4eqqKiPIuYSC82b0pjS2kWXu5rCA10w2u9Ld7udni72eC8xhgPZ3Oigz2IDvZgc2Eau6s3k5MWxaa8ZOpqyjjdWM+50wc5caye0ycaOH5kL7U1FVSU5ZEU60lksB2B3quICrFlc0E42SlepMWvoyQ/hIqiSLIT15Ma5UiYtykxgZZkxrmQGGZLTsJ6Qr2sqChOpnxjAuH+tuSk+FJXlUFilCPersvwc19OYpQDEcFWRAStoawoimBfc7aVJlKzNYOT+7eRHR/Ilvwkwrzsqa8qom7rBjJifGg6XMXFk3UUpIVwoGYj1aXpxAQ60bCz6L8Q8Z9cv00VY+y02ShoLGbMlFlMnC6JqJQiU2ZJIyIhz9SZ0kgraiIpt4CSilrKt+3mbz9PQmKuCsKi0vw6QZRpYnIoW8raMgAAIABJREFUa+gjLqOKq0cgJqvtmC0ph6qaNhHRSUREJ7FAUx9Xj0DkVBYhLqPKrLkq/DR+OhOmz0VIVAZxeQ0mzpDmp/GiTJ0lyzQxOYTFZPlpnDDyqgsJiUjkcGMTRaXb8PANxN0nAAt7J8ZMnsnYaeKIyc5HYp4644QlBKDws5AoE6bPYYqYLFJKWvwsJCo4N2H6HMZMEecfQhKMFZbj16lzGS8szfhp31OeVNQWIyWryoRJ01FQ1mC9ZwA6BsuZPUeBf4ydwtSZUsySUkBGXpmp00SZOk0UvcWGlJVv59Tp80RGxbPUcCUWlraYmlkQGBROyeYtBAaFk1+wiSOHG2k8cYar7d0M3Bpi8OYQjY0nGRy4wb07t3n74imvn303VJ88eoiCnEwiQoLp6ejkw7v3nD97jh2VVfR2dnFr4AZDN29x+8Ygw7duc/f2HbqvtXO68TgtZ5sEpWj9PZ3093TS03GVMyePsmN7OdcuX+TB0C2ePrzHs0f3eT7ygBs9PdzsH+CPb//kSms7dnbr0DdcjVdQPIlZ5SgvMkVxkRnyCwzx9Q2nqGAzhxqOsrO6jsMHj3D/7j1G7j+gr7uLljNnOLCnltKiAjbmZlNfs5O+9ms8Gb7P3Zs3efrwHu9ev6D98kX21e3k2KED9HRcpaPtO/jcvtHH6Kvn/OvbZ758GGX01XPev3nJh7evGH31XGCi/tH18Pn9O37//EkwqvTp3ahAbfgBEf/8+oU/f/8Gf/wu+O2Ht28Eu4X3h+4IRpruDN7g1kC/wAj5w2w62Hed3s4Ouq+1ceHcGdoutQjM1T/6IQZ6uwRRroN9PYJ+iBvXuwVKRGvLOZqbTnH40H4ut7ZQu2sHGwtzKS4ppLpmOxuL8ggI9GFb5RaCQvxxcLLF0dmOteudcfNyxdh0ORtyM+nobKPlwllOnT5O7/VOMjKTCQn1Z8vWTTg4WqGrp4GjkzW29qtITI5g995KTMyWIC41jfkasiiqzmHilJ9QWSCLlrYKigvkmCQyHhklaSTlJJguPp0J0ybw25QJTJw+BYd1a9lSsZXjjcfR1FLjl3G/Mm7SWMZPHc8vk8bw29RxTBGfxhSxqUyaKYSipgIqWvPQM9Rg8TJNZopPQlJuOvLqUixaro6qngIquvMQkxNhwoxfmS0/A6GZY/lt8t/5ZeL/EBTly7PRR+QUpjFh6q/M11Ji7KSfEBL+lUkiYxCXFmGZiS5yimKoL5RHVV0aT19HnNevQcdQHSWNeQL14c6KRgYtOhi06KDf9jaG5qvodX5Br8sb4lMTsbKzICo6mFXmy3B0XI2j42qcnMwJDfXEy8uZgID1LDbQYLWFEQEBrlRXb2br1o3Ex4fivNaGoGBvfP3WY7BUC03NeejrqbJIUxY1JTEWa8zF1EAZOxMtvB1X4LlmGREea/B3MqMwLYLsxFAO7ask1G89e2u3sbeuiviYcFovnCU3O4X1a+1wdbIhPTkKf28XMtKisFi9lNBgdw411JCcEE5EqA/nzhyjt+sKXdcu09bazKXms1w838TtGwP0dX+/ZzwYvsuThw8EAQLPH4/w7vUrXj17KhhTevroIc8ff++Pef/m9f+n6o2+esmLJ495+uABzx894v2rV3x9/57fP73n64dRRl8/Y+TRXbq6r1JTW0l2QTqRiWFYOlmw3MIIKwdLlizXx8PPFVcvZ5zWWqEyfy7OLpb4+q8lOjYAEzN9Vpjqoawuh7KmAqY2JoQnRmBquwrp+dLMVhRn6pxpmDqYkZKfhqG5EVpLFhIaH4aLpwv+Yf5ExUeSnpNGaflmyraUUlRUSHFxEdU7d1C7exe76naypaKc3PwNZGSlk5u/gZLSYlLSktlSUc6+/XvZW7+Hsi2lJCYnEJ8YR1FRIXW1O2m/3MrLp08Eiubbly8EI5MfR98Kjj+Um2cjj7gzeIP2y62cP3OaC+fO/hvsvpvbr125zJWLzXS0tXLi2EFazp2ieGMuNVVbqa2pICUxiuiIQJ4/uccfv3/i928f6e/voPHofs6eOsRgXzt3Bzs527if7cU5FOckUVteSFPDTjqbjnCmvpLitEiKUkLZU7GJI7XbGOy89H/Ye8uoKvO+7d975hrHBpFGQBQUu7sDaZXu7q5Nbbq7O0VFVJRQEFHsFjsoA+zWMWbGyevzvGDY/+d+/m+vl9eL79rszVqbBay1z99xfo/jc3DlVBttB3aRKAxgb3URXZdP8eTeVS62N1CTm0ButD8ZYR4Ux/mTHe5ORrA9+UJHCsLtyRfakxduR26YLRkhVqQGmQ9uBPwHD/LJwRakhFmRE+tEqtCGKF8Dory3EedtQIKXAemB5hRHO1OV5EVprCvZIdak+JmQ6m9KVrAVuWG25ITakBVsRUaQBcm+xsS6bxGJiNJoF4ojncgKthLZqWL9jEgPtyFDaEtamDWJQWbEehsQ47WNJH8T0kNsyI12JVPoTEmKP8XJfsQFmJMQZEl6pCPR/qYIvQ1EIiIhzJLoIBMSwixJibYjLsScmMDBZukQNx2CnDUJctYctHC56xPmuQ038/VsL4igIjOU7HhvMmM9iQtxROBmTIinMf4u2oR46SPw0CXES58YgTnhvob4Omni66SJv7MOQl9jwn1M8HHSwdtei3A/U5KFziRFuZKW6E98jDcRYS5EhLlwYF8xu3fmkZUeTnCgA+4upqQkBlNZlo6/jy3BAS64OppiYqCBvvZqdDYtIy7cl6qidLKTIqksyuBwYx2Ne7bTtLeGPTsrOdrayMmjLZw42szpE620tdRTVV5AVloUMUJXwoOsiAyxJjXeneKcYNLi3UlPcKO8IJSMOFeE/iZEBZriabeRUO9tZMW7Eh9qRVVeKDWF0UQH2ZEd50t5Tjh5Kb5ECywI8zUi1N+YyGBz0hPcEAos8XTWIzvVHzcHXU4fq+Vsx14O15dyuL6UgtQQ4kNdSBK6U1eRRl6ygObdBRRnhNOwM5fijHByEgMpyRSyuzz1vyLiPzljZVRYul4XbSMbxOSmMFpSEWX1+UyeuYhhP4rzr9ETkFeZjoScCgFhsYRHJfM/P4xDSm4yE2QmIaOkjpLaXGSU1Bn23Rik5aewZMVGJKSVmTpjIXrbLAgKjaWgpIYlKwYL4UaKy7N0jRbfjZLiR3FlpCfPY+qCdYOhZenJokO+2pylSCioIqWkxggxGZau2cSK9ZrMXryMlJx8TKwd+ddYaZau12WbpTMLV2siqaSOmNwUJCZOZbyCGmJyU5igOI0Zi9YwWkqZkRMUGSc7mQmK0xguocQIKTXGyM1ghKQqkoqzGC83FVnl6azX2IaOvini4rKoT5+DoZE5OvqGbNysz6Lla5k2awHTZi1g1txFLFq8HPXps1m5ah3CiBjq9uwnJTmDlSvWEuAfTFiYEG8vfzIysvDxDqC0tJwD9Q3cuXOP9qMnuHnrHgP9z7h7t4vH/QN8fPuGz+/fMHC/h4c997h38xoH9u7B3tqK7PQManfuIi8nn4NNzdzovEr3nds86Omm/34fTx49ZODBfe7cuM7Zkyc4d+ok169cpvvO7X/6DU5yv/sut65dYWd1Bc0H9vOgp3twa3C9kwddXVw6c4aTxzp49eI1D/r6SUnJITktn/KaA+QU1zF/1RbW6duzfIMRpqb2hAjCOXrkODeu3ebi+UvcvH6D61c6B1f2zc1Ul5aSn5lJTloaFfkFdJ45y5vHg2Jl4H4Pb1485da1KzTt3yu6g3/hzEkunTstojJ9+/qJ337+zOcPb0WFcr98/ijaKvz12zeRtWkoQP31p4/89vNXkcD4+tNHvn39IvIs//nt1/9fsHrobmH//T4e9HRz/cpl7ty4zq1rV7l07iyXz58TBU0f9vbQc/cWVy+d5+ql8yJx0HnxHFcvnaf33m3u3bpOz91b9HXdoa/rDve773K/+y49d29x58ZV+rruceJoOwnxsdRsr+LY0SOcP3eG9vY26uv30tFxFB8fL/wD/dDR08bU3AQtHU1WrV+NoZkRCUmxFJcWULOzitz8LJJS4mloqqeoNI+E5BgyspMwNttCYUk20XFhbNy8kvyidHbvrcLAWJvJU2WZs0CVhUunIyk7ClkFcWQVxJmsroSskiT/Gv094jJiyCjJoKCigIObM02HDtLSdpjYhDiUJisyauxwRoz9kTHjRzNaYjQjJEYxVlYcSRVZJJVlGCMjhoSiFFMXqLNi03LmLJmOlIIYUorjmDhNmtnL1ZixZDKzl6sxZ7k6KrMUmLloCmu1lqIyXZ5x0j8ioyyOu78DqzYtRVppPMPH/Q9SiuJIyI9GdtJ4Zi9Uw83HDgubLWw12sTSlbOYNnMieoabmDZ3EmqzJ3PPvJ8+/bP06Z2md+tlegyu0bv1Il2mvdy1eMxtu48IYyPx8HVDY/MajEx0sLc3Rld3LWFh3ty2ecuGDcuoqirAzcMW/a2bqK7OJyrCj8BAVwIDXbGw2oaNnTEBQe5s1FiBhsZy9HRWs3HdfNYsU0dr7Rx01s7GWHMRvo56RHiakx3tS3KIG3ZGGjia69Hfe42O1gPsrC7i288fePa4Dz9vF5wdLHF1sMLCRA+N9ctYtWwuTg4mmJlo4+JkRmZ6NC6OFliabaFxfy07t5f+Q2Lr5eXTAa5cOCvasL18+oyXTweD0i+fPuHFk8cirPHzxwOiEPCDnm6e9j/izYvnfHz7hk/v34mIaH9++5UP79/y/t0bkb3p09u3fP3wgd++fuLPX7/C33/w8cNrnj57REPzPqIThfgEe6JlqMmiNQvR3LIZUxsT0nKS8AnywMBQh40aKwgK8kAo9CUrJ5GEJCFZuUmY2Rjh6uuEk48jWUXZRKfEMnflXBavX8iCNQuw87LD2d+ZxesXM3vpHCycLFm5YQVmtqb4BvkgjAknPiWO2KQY4hNjyMxOo6ikkLKKUiqqyikuLSI7N4v0zDSycjLJL8yjpKyY0vISikoKyc7NIjk1iaiYSCKihMTFxVBaUkR7awsDD+6L/iZDnzdDYmvIXjlkDXv9/Bn3u7u4fP4c1y5f4uLZM1w6d5bTxwepe0daDnGsrYX9e2q5dP4UnZfO0lC/m9odlVRXFJKTmcSO6hLevnpMX99t3r59yuePr7jfc4un/V3w11d+/vCMnlsXObinmvzUaLLjwkiLCiAzOoiCJCHpkQGkR/pxYGcZTbsrKc5MoDI/jXuXTtLTeYZrp9p40XuTexc7OFCZQ6LAjVhfewrjAskKc6Mg2oeqZAF54Q7kh9mRG2JDdog1WcFWpAdbDk6IFXlRjhTHu5EX5UhOtCMlyZ7kxbuQEmJJYpAZ6cGD24bcMFvK492pSvKiONqZ7JDBnEWKnwk5oTaiTUe+0F5Egop01iE/zI6CcHtKopwpj3UjX2hPcoApiX7GpASZkxlmQ7bQjmyhHekhVsT7GhHtuZUojy3EeBmSFeFEssCWggRv8uO9iPQ2Ii7AnOxYV+KCLAj12ILAVZeoQGOShNbECEyJCjQmOtiUCH9DIv22EuM/mLkI89BD4KJFqLsu0b7GJAosCXTUJjfenawoV9IjnMlP8CbE05hQdyP8nfUIcNUhKtCYGIE5Ef7GCP2M8HXSxM5kBXYmKwhw20JMsDXxoQ4EeBji7aCLwNuEuBBH4oUuBHhb4OlmSnCgAxmpobQerKGkMInEuEBSk0KIEnqRGBdIWnIodtb62Fjq4uZsgr3NFpztjUmOFXD6aBPXLx7n+OEG9u0spzgnjdKCLGq3l9Gwt5Zjhw9yor2Vk0dbOH/qKG0H91Ocn0ZspD8RIY54uegSH+lIXIQD2Sle+LnrERNmTWy4DYkRthRl+pGT6I7AQ59AN+1Bu5fvNlKjHChKC2B7QQTnD1fTebKW+BBrIoNMKc7yJyfZg+QYJ0rzgkmJc6MgK5jWpjLys8Lpu3eGQ/vL2FOZyu7SJAKcDdhdmkRpRhiuFpuJDbKnMicSoY81+yozqMqNISbQgYLkYOIETv8VEf/JUVCby/KN+sxbsQkp5ekoTp2L0rR5LF6jibjcZCTkVJCbpM5oCXl8g6MoKtuJpq4xU6bN48fRkkgqqLFivS5zl6xDXmUm4yQUmCAziSnT5jFBZhLTZi7CwcWXmIRMVqzRREZJnQnyqowQk2O8nCr/M0oOmSkLmbpgHRJKsxgtpcIICSVGSSoxb8UmbN382ahngqTCFKQV1fhupBjjpBRYtGotNq5eLF2njYWTD7bugWzaYo76glWMklRi2ChJxOVVGSM9CXnVOazWNEB28ixGSSoxXFweiYlTGS0zhdGy6oyUnsr3YspIK89hnLQKYyYoslFzG3aOHkxTn82atZtw9/AlIzOPvfsPUbevGW+/EHS3mLBBQ4fZcxYgr6CMvYML0TEJeHr5ER+XTHhYFAsWLKKsrILY2HicnFzQ1dZjb90e6vfu4/TJUxQVlXCgoYm7d7v4+H7QPvD5w3t++fSBrx/f8fbFU04ebaO+bjelhQU0NTTi4eHBtm2GdHZe49rVK9y7dZOHvT2iQOSQReFG5xWRh//m1U7OnTpJe+tBum7f4FFf9z/4170i7OC5U8e51dnJsdZWdu/YyZVLnXx8/5nW1uNUVO9hx54WLOz9kZk0nznLdVmx0RAzMzusLGzZXrWTO7e66L7XQ9fdbk4fP8HuHTs53tbOrqoqdlZWUllcTFFmFsdbWrl/+w4njhyh88JZUfbh8vkz9N67zcljRzjW1sLFs6fov9/Diyf9oi6Jn9695tP7N3z+8JbPH97C33/Bv/+Gf//N37//9r9Qrr98/sSf334VCYqhzcS3r19E9oMhJOO7Vy95+/IFb14858WTxzzq66Xn7h1OdRzjRucVum7f4kbnFa5dvkTX7Vv03+/7x998g5tXL3Oj8xK3r3dy79Z17t68JrIsPe1/IKI3dd+5SV/XHVHHRdftG/Teu8vl8+cQhocS4O9LYIAfEcIw0tJSKC8vpb5+L9XVlQQKAjA0NsDV3YX1G9cxb/F8JqmpMGPWNKJjIyivLGHf/jp21m6nuqaC5LR4hFEhGJnq4+7liKuHPeGRQfgHuRMRHURFdQE29iYIwjzR27aB1esXMnOuCqrTJjJW/AdklSRRUpVHWlGKsZJjWLF2BQcaD3Cw9RB+wYGozZ7JsOHfISY5FinZ8UgrSDJBXoLRUmP5UWIUI6TGMU5BEqWZqkiqyDNs5HcozlBh4drFyKvKITtpAhLyoxkp+T1q8xVRmS3HeMWRKEyVQmm6LDMWTmaL2WYsHY0YPeFfTFAY3EqIy45GTGYUkhPFkJ00ATGZEcipSCCnPJ6V6xcye/5kJqlKsV5jCSpq0sxaoIrqjIlMmTkJ9QXTB4XEPyKi2/gePds66Ta6xaYt+sxaPI97ZvcprSpGT1+DJctm4+xsjrOzORoay6mszMXHx4mVK+fj6GxBZWU+GWlR2Nsa4u5qiY+PA1VVBazfuIyVqxcwe7YKc2ZNYuXSmaxbMQuNNbPQWjeb1QuU0FmjTpiHMYEOW/F32EKQkxGZsf7YGmthpL+e252niQj1JSM1jlvXL+Lv48pWPQ3UVRWo21lGoK8LRls34+ttj+G2TaxaMQdHe2NsLA1YsXQOpUXZVJTm4ePpQuvBA/z86QOPH/bxsLeHC2dOc/1KJ0/7B0R3zT9/eC/awg0FgIdse0OI15dPn4jExNDh+MP7t3z5/NP/l016/54v79/z+8+f4a/f+fbLVwb6+3j56glHjh8mISOWoKhAjOyMWKu7Fj0jXWYumIGh+RY0dNezeMkcFi+Zg7n5NoKCvIiIFNB6uIFLl0+TnZfKpevnCIkOws3HFWFcOCozJ7FObw06pjrYedmxRmcNSzcuZa32OjQNtNA11ME/1I/MvAxyi3JIz0kjLjmWlLREyiqKSU5NIjM7g8LiAsoqSikpKyY3P4e0jFSSUhKprdtFaXkJ6ZlpJCQNUp7iE+MIDQ/By8sDdzcXCnNzuHm1k99/+Rn+/EMEeRiySQ7lSJ4/HhBtN69eusiRlkPcvNop+ky5fP4czQf2c+JoO6ePH6WipJDerlucO91B04E97N5ZRVvLAe7d7uTju+d8/fSGP//8yqdPr/nr9y98fPecn9495edPr+i6cZ5rFzqoLsqkLCeZ5l3l1FcVUpWbQmNNES27Kzm4q5Tua+e4eqadB7cv87T3JruKs7jccYhb545RnhlHdnQAeTEBFMQFkRnuSXmSgCh3M5ID7MkMdiJf6EheqC05wdZkC6zIFFiKrEa5EfZUp/lSne5HYYwzWeG2FMW5UpjgRm6kA/nRTpTFuVEQ4UBumC2FkY4iK1NeuB1FUU5kCizJF9pTGOkoej0v3I6MIItBC1SAOdkCK0qinKlK8KQ0dhA3mx0ymK3IDLUmJ8KeghhnCmNdyI10ID3EiqQAU+J8jEkJtiHKy4R0oRPpQieCnHSI9DYiO9aVeIElgc7aeNtuJNR7C0lCa6KDTBB46BLooUOAqxZhXrrEBhiSIDATCQmh1xYSBZZkRjqSFDyYsxA46xPlY0pyqD1u5uuJ8DbB104LgasuEf6GhPkYEOSuR6CbLq5WazHSnsOWTTPxddYlUmBDcrQbsWFOhAdYExvmQnZyEMU5kfi6mxMW7ExmmpCczChKCpPwcDXD2cGQyHBPfDytCAt2JTsjEmGoO5HhnhQXJFJckEhNZS6Xzxyh++YFLp85ysOum/Tducae7ZXsqi6npXE/xw4f4szxo5xob6Wj7RBnjrfR2ryHgpxkosM8iY90xdV+M3kZASRGO1NVLMTPXY/sFC/ihLYIvLZQnicgOsgMXydNhH4GxAhMSY6wIdBNG15IU5YRQLzAkvLMQKL9TairiGF7YRj+bjpkJLpTVRxJZIgtuekCSgtiiI/y5PzJRvKzhGQn+FGWFcqBmnTCfcxICnciyM2A7Dhf4gQOXO7YS0NNDnsr0rnQvoeS9HDKsyL/KyL+k6Okvgh7zxDqmo+xWtOAecs2ojxtAcs36A7mI8RlUZ+7FFllNSZOmU5FTR1nLl4jLbsQaQUV5BSnsmaDLrPmLWfseHkk5KYgqzyd0RITmSCvivLUeWzWN8M7KIoRYnJMnbGQdZv0UZu+AIXJsxgtOQVZ1UWMklblxwkqjFeYhpicGlNmL2W9rgmmdu4ERiQyb+kgvWnG/KVMkJ+EtbMbqzR0kFBQZfbS9ZjYeaBrYoe9pwBLZ1/E5VUZLi7PWBkVZFRmYuXix/djZZBRmckPYnIM+0GMsXJqDBunwCiZaYyWUWPi1AVMUJjKdyMnMHnqXJYsX8eMmfNwcvagdnc9BxoO0d5+muaWY6RlFpGakU9CcgabtbewYPEKUtJzaD18jOrttTQ1t3Lq9Hk8PLzYtWs3pcUleLi54+XhScvBQxxrO8K+PXtpaGji2LHjnD97gePHOng20M/jhw948/wJn9+/oe/ebV49HaClqZGGfXs5d+Ysu3btxtvLnxMnBsuS7t68xsPeLl48GUQ29nXdo/feXR729nD+9Clam5u4dvkSrc1NnDjazu3r17h17So7qirZtWMnfb2Ddxs7jrSJqE7V5RU0NTTTefk6PT0DNDQfRRibySY9C6ycgzG2C2D6vHVoaW1jzqy5BAeFcPH8JX75+ivv337g1dOXtLcepmnffprrD1BfW0tLQwPtzY2cP36MB3dvc7PzEpfPnRYdsC+dO83VS+e5de0Kj/q6+f2XL/z57Wf++u0X/vz2M7//8kVUKvfzpw/88vmjqOthSBj8+4/fB0XFn3+IfMlDlqWhrcNQCPvT+3d8fPtGJCKGcIxDd2AHy+QG78oOPe+6fYsHPd2iw9aTR/dFofW+rjui3ogHPfdE/RADD3p52NtFX9cdeu/d5n73XR71dfP4YR/99/u4ebWT2l07yMpMJzIinMSEOHJysrC3t+X06ZPcvn2T0vISAoL8sbGzRhgZjqmVGeJS45msqoyJmSGe3m7kF+YQHRvB0Y42cgsyycxJZfW6pejob0IYJcAv0IOwCH+Ky7LJzElkf+MuvP0dmTVvMtLyY5gxZxKz5qoyfOQwps6ajJyyFDMXzGD42B/QM9CjuaWZmYvm8t3o4YjLSSMmNZ7R4iORVZBg0tSJiEmPY7TUWMbKijNs7HBGy0xguJQ4UqqKDBv1PcNG/Q+q86YiPVmakZLDWbZxIaqz5VFQFUNaeQzyU8RRmiaJ4tQJKE2TRmWGHAaW2sxarIqY/CgkFMciqSzGaOnhjJYejrTKeOTVpBg/cQyGlrqs01rOOKkfUJ2pwKx5KqhNl0dBZQJiUj8yZ8lM1BcMdkV0G92i2+gWffpn6TG8MfhocI112ptYq7EeA9Ot6OptYtPmlSxapM7SpTMxNNxMeno0W7ZsYtOmQRJTSkoUrs7mLFk0DSsLfQQCdzIyYrC23saiReqsXbuQhfPVmDdrEvNmTGTFQhX0Ns3Hatsq7I3XYG+wCleTjZhqLiLIyQg3K11SogKICfchKVrAjc4zrF21mJTEKCzNtqGxYSV2VoasWTGf0sI0TA010di4lMrybEyNtXC0N6Zx/05cnSzxcncgONCLsGB/9tXt4GBDPdsrSrl07iwdR9o4eriN9tbDPHn0kA9vXvP7Lz9zo/MKbYcOcv70KU4f7xDZa3ru3hEhXYfE9vvXr/j0/h1fv3zi65dPIoHBn3/w9++/8fnDW37/5Qu///YL165e5FBLA/sa9xCXFo2Dlz1rdNZgZGeEh787zUeacPdxZc3GVcyYqYallQn2dpY4O9nS3FTPg4fdtB9t4XD7QS5eOUtccgyBIf5U7CjDwskcrxB3TB2MMLE3xNTBCC0jDXSMtVmtuQozW1N8BN64+rhgYW+OT6A3ccmxJKYlkJadSlZOJhVV5ezZV8fuPbWUV5ZRWFxAZXUFe+v3sLd+Dzl52Xj7euHi5kxkdIRIYCQmxpOUGE/LTFbXAAAgAElEQVRWWiqHDzbz8ukT0U2MP7/9yl+/fYO//+KPX3/hw5vXPH88wLOBfp4N9POgp5tb167yqK+XS+fO8rC3h5tXO9m/p462Qwc53n6YA3t303rwACc72jh25BCPH/Xy8d1z3r56DPzGv//8mT9/+8zHd8/58tNrHj/q5vHDu+RnJ3FgdxWXTrezqzyP6qJMKvJSqS7MYE9VIY07StlfXUxtSTZ7qgpJCPenPDeFIw21ZEQHc+pgHZXZCeTEBBLpaU2W0IsYbxuyI7ypTgsjxtOCSDdTKhIDKYhwEomInGBrckMGLUep/qYkeBlQEDGYP6hM9KQ8yZOSeDcKY10oTXCnInlw61AQbk9+mB1FEY4URzqJnhcKHSgUOlAQbi/6GVlBlqT7m5Hqa0KKjzHRzrokeRmSH2ZHRZw7FXHulEa7UBnvwa6MACoTPUn0MxYJmiHxUhjrQpTHNirSAkgPcyTW34JEgQ1JwdbEBZiTFGpDTpwbQm8DvGw24O+iSVyIOVGBxoPhZy89Qr23EOymQ5inPuFeW4j0NSA51JKsaAdSQm2I9DYkxs+EWH9TEoIsSQ6xIT7QgnCPbQS76BHivgWhtwEh7rqEem/Dz1kLO6Pl2Bouw91WA097TVxtNYkXulBZGIO/hylRIU6EBdgRFmBHUU4MUUIvMlLDyUyNpLo8m8RYAXZWW0lLCqf5QA07t+eSmxVNTVU2O6pzCA9xIyUxmCB/BwT+zoQHe9LSVMflcyfoutVJ371bnO5o50T7Ya5euMCFU6e4dPYU186f4fLpE3S0NnJo/y6SY0LZXpZBdmogUWFW5GX6kRjjSGKUA2X5IWSneFKcE0hihC2hvgYEumkT5rOV6CATYgSmJIZbkBXvTEGSF5mRTlRlCagtjiAl3JYgdz0i/I2JDjanINOfomwBtdXJCAW2VBTGsaMyjbbmGsoL4ogLcaQgxY9koSMpEU6E+5iQFO5AXLAdeUl+7KtKoaOxgqadOdSVJXOkvoTGHdn/FRH/yRkhocRabRN27D9CVEoeMxasZtj345BUnIqy+nwmyE9m9SY9Fq5Yh/LUWeQWVdD/7A1nL11HZuJkxCZMxMHFF0NTO0aNk0Fu0gwmTZuPuIwK42UnM0JMjnlL1+PqE4qlgxff/yjOqnXazF+8htESE5m5eD0yU+YzTl6dsXJqTFCczo/jFRg5QZHlG3TZpG+K6uxFLFurSWZBGWExSegYmmBkZcuS1RuxcPRi3opNrNEyRMvQGmffMDQNrBghMZiVGC4uj5ahNXOWbWDYcHG+GyON4rT5qM5ZxnBxeaQnz0NCaRbfjZHlRzF5xkoqDeYeRohhaeOMsYklWdkFnDh5jvr6Q2RmFlKz6wCtR07z6PEbXr3/Qvn23Th7+JGakcvO3fWkpmUTLowhKjqeLfqGODg4ER+bQFhIKB5u7tTV7uZgwwGOHm6lYf8BTp48zbXOq5w7c1YU5n3/6jm/fPrAs/4HvH3xlFvXrnLz+g1u3LjFgYYmIqPiOHSolXt3b/Oor1vU9jzw4D7PHw/w6tlTHvX10rS/nmuXL3Hp3Fl276jhRucVXjx5zJUL5zl57Cg3rl2n/+Ej3r58xbG2w+zbXftPIdURykrKuXTxKve67rPvwGEMTR3YYuyIhb0/KzYas3LjNnR0t6G1WRthWATHj53g3Zv3fP7pC3//9hcXTp9n/+59tDY207BnHwf37+d0exsP7t7m48vn3LneOUidevyIR33dIjH0bOAh71495+/ff+Wv334RzR+/fh08mPzyhT9+/cqf337m2UC/yI88tGUYuoD/8esvIgHxf4dBP71/x+cP7/ny8YNISLx9+YJXz56KrB1DqNe+rnv/q3BuCPv6bKD/H2vIA/rv9/Cor5tHfd3c774r2kb03rv9j1AY/P5QZuJRXzcDD3p58mjw/fu67nHu7GmOtLWyc8d2iosKSE1NZutWfbZu1Wfnzhoamg6QnpmGsakRjs4OuPt4YGplhsoUJcwsjPEL8Mbe0QYTM0OyctJJy0wiNiGSAIEX3n6u5OSnYWFthLObNV6+TiQkR+DsZo2qujxiE35g4iQJlKdIIT5hBApKE1iwbA6rNixjpPgIlqxejKS0JC2HW9Ax1GfY98MQk5Vi+JgRTJATQ055AirTJyIxcTzi8uOZoCTNCElxxCfKMkJGguFS4nwnNoKxsuKozJ7ClNmTkVeTQWmaNJNnyjJRTRy5yWJMVJNAceoEFFTHozhVCpUZcixYOYM5S6eKMhLiCqORmSyBtMp4xORHob5wCorqsmw102LlxkWMk/oBacWxSMqORFJ2JNITxyGrJI6Dhy0xydEiEdGnf5aHmq30br3MQ81DWDg5omO0BU19bYzMDdDV24SG5ipMTXXYsGEJixap4+pqibb2Wiwtt5GWEYuOzhqsLPSIjfQnLiaI8FAv0tKiSEmJoLw8G19fR8xNtdHctJgl8yaxbK4ShpqL8bDWxt1iE2ZaC4nwNMfXTg8vK13M9VbhZruVyBB3wgJdaT6wg/SUaFavWEhuVjJF+WnYWhqwYI4amhuX4e1ug5WFPhlpUViY6TJ7pjJLFs6gIDeF1oP1ONiakRgXSUP9bsqLCygvLqBu5w6OtBwiNTEJNydnKktLONJyiI4jbaQkxBMtDKemsoLamu3s213Lo75eng30i+hM/2+w+t3b1/z5xyCkYMha+NO7t7x40j9oPfzpPfcfdHHxyll27d2Bf5gPdh62LN24lAVrFhAQEcjxcx3sbajD0c2e1WuW4e3jjo+3O4IgP453HOXB/W5OnTzGqdPHOHf+JPFJ0UTFhLN7305aOhoJivZHEBPA3pbdxGVGs9lgI7omOqzXXcdmfQ3sXG3xDPDA3c8N3yAfQiNDCI8OIyJWSGp6CuWVZeyt38OefXVs31FNzc7t7K3fQ2NzA1euXiYjKx07B1u8fb2Ijo0iNDyE5NQkmpsbqdlexe4dNZw7dZJXz57+r06a/9smObTd7L/f97+Ib50XL/Cor5cXTx5zvP0IHUfaaDt0kP17amk+sI/9e3fRc+8mH9+95I9vX/j3nz/z5uUAvV03uHPzMteunKXrzlW+/PSar5/e0N66n8LcFJr37WB/bSX1O0qpqyqkpjiL6sIM6ioLOLR3O+2NuznSUEtkoAeJwgAy4sLwsTcjPzGcEw01FCWFEetrz67cOEqTQkgNdmVXbhwt1VkUxfqRHGBPsp8NuWGDB/zcEJtBUtI/xW/ZIdZkCizJCraiIMKBsjg3KhI8KI11pTDGmeJoZ0pjXQe3B9EuFEU4UhThSH6YnUgoZASYUxQxGNweet8hsZItsCJbMFg2lxNsTaHQgZKoQUGSGTjYG5EXaktJlDOJ3obkhtlSleojojNVpvqQEWpLYbwn6WGOJARZEx9oRaS3EWHuW0kItqIoxYe4IHOE3oPY1thgM4R+Bgj9DEQFcaHeWwjx0h8UAh56xAvMyI51Ii/OjcxIR4JddBF6biPa15i4ADNSw+zIinIiKdiaEFc9bLctxstmHSFeW/F20MBEey4W+gsJ9zMlPz0IH5dtRAY7sqsyjbrtWdRtzyIhyuefFmlXstOjycmIIScjhrioACLDvMlIiWDX9gI6juyno30fp0800txQTVlxCplpQtKSQ/H1sibQz564qEB2Vhdx8mgLd65f4sr5M5w82sbVCxe4ePo0Zzo66LxwlsunT3LtwilaDtRSlJ1IXnosdTW5+LpvozAnkOQ4Z1ITXImPsEMYZEZBph/hgSaE+Rni76aFj+Mm/Jw3E+yph9DPgNhgE5IjbNhREEZRkjdlaf6UZwaQFeNMWoQ98aFW+DlrERNsye7qRAoyBLQ2lnK4oZzDjZXsqsykKDuSKyf3cqAmlZrCSJLCHdhRFEVcsA1xwXYIfc1JCnfiUF0urXvzKc0MIT8pkKK0oP+KiP/kzFy0EXH5qSzfuBVLZ38U1eYhOXEa4+WnMGGiGhOnzGT5Oi0mT5+LouoMBOFRCMKjsHZwYfmaDShPno6RqQ1aeiYoKKuzetMWxstOZti/xFCetgCFKXOYu3QDpjZuxCTnMuz7MYyXUkJ12hy+Gy7GtLkrGCszhdFSKqLuiBHiCnw3SopZC1ez1dSexas2sWjZemIS08kvqcLawQVlVXUsHV2oa2pntaYBqnOWoaS+gPkrNZBUUmfYKEnGK6ghLq/KnGUbWKdjzLAREkhPmsFwcXm+Hysj6o8YNnIC8lNmMXn6fMaOl0d95gLWbdQhNCyK5qbDZGXmk5lZSGlpDTr6pixZtgknlwCu3XrAo+cfuXb3AbsPtBIYGoWplQMaWvqsXLMREwtrHJ3c8PD0JiQkjMBAAevXrsPDzZ3tFeXU7dzBrh07OXK4jSsXLnLp3Hke9fTw+EEvH9+8FPmKP7x+Qf/9Ph73D9Dbe58TJ8+SlV3A9pqdtB8Z7H14/LCPxw/7uN99l/evX/DhzWtudF6hvbWFOzeuc7z9KLU1Ozhz4iS3r9+gYV89HUfaedD3kKdPn7J/Xz2hwSEcbGqGf8Peuj0EB4Vw5fJ1rl67zZnz17G298LKwQ8Ta2/mLddhg5YpZuY2REdGcbDpEL3dfbx8/oYHff3cuX6X7LQsCrPzOXSgkWOtbRxtaeHM0SMM9HTx68d39N27xZOHfbx+/oQnj+7Tf7+Hty+f8eXju3+2DL+KthBDAuKPX7/y12+/wJ+/wV+/iygy/y+daahIbsjWNGRb+vDmtcgyNnQo+vT+nahkbsjKcb+7i567d0SM/NfPn/HhzWtRtmLI13znxlV6792m995tbnRe4uLZU1y5cJa7N69xv/uuCFn7oOeeaPvw5NF9UWHeoGh8xJ1bt7nWeZUjh9vYWbODgoICAgICMDAwQE9Pj81amnh6e2Frb8emzRps0tLE3MYCDZ1NrFy3ghVrlyOnJMvCZQvw9PNgd/0uLl+/SG5xJjV1lbh6O2JksZWtJtroGW5GQ3ctOts2YWKhy4w5k9iss4qVa+ejOm0iP44axvcjhzF9rhr/Gv09M+ZPR1JBkqqaKkIjwxkvL8V3o0fw/ajvkZQfxwS50ShMkWac7FjGSI9FQlGKEZLijJWTQlZ1EsMlxjFSchwjJEfx/djvUJoqw4yFkxGT/heqs2RQmS6J8jQJlKdJoKAqhqzKGOQmi6E4dQKSyuNQmaXAlDmKSKuIM15pLHJTpZBVk2Ss/EhGy/7Id2LDUJ2rjKK6LONkhiOrLIa8khhzF6oyXupHJOXHMH3+VDbrawxSmYzuoG1kyCONRrqNbvFo0wGeLc/lgVYbBmZGGFsYoqW9nk2bV6KltQqBwB0dnTVoaq7Ezc2GVasWoKu/AWdnc8xMtNiiuwrDbRtJjA8mPzcROxsDfLzsCA5yY+3KuSxdpMbC2YqsXaKGjeE6Al0M8bTajMnmuZhrLsTNXAMPC20cTTfjarOFnLQIYsJ92LW9kFvXz+Pv40xGagzhIT4Ybd2M4ZaNrF+9ACc7YxbOV0NTYznr1izA0lwPE0NtMlJjEAR4EhkeSEVpAWdOHuXSuUHcc2lhAVlpqXi4uGJpaoazvR2VpSW0NjeRnpxEeLCA9OQkqspKOXnsKAMPBnHNb1++4MvHD6ID8hC29MP7t3z9+pkvn3/iy+ef+Ou3b/z86SeeDTxk4EEvv//2C1evXaSlrYl9jXvwD/NhjdZqFKcrsk5vHdssDdAx0MbF0xk3b1f8A7xJSUkiIz2VtsMttDQ1c7+vh7t3bnGso42q6jIio8PZUVvNjTtXqawtYdf+SpKzY7B3t2Cd1kqWrVuI5tYNrNNayXrtNegaaWHpYIGVoyXGVkbYOFvjG+yDIDyI9Mw0tu+oZn9DPbV1u6isrqC6pmqQ4LS9kj376khJS8Y/0I+AIH+CggPxD/QjISme2tqd7Ntbx+GDzdy6dpW3L1/w86efRHmrIXrVx7dveP38GQMP7tN/v48XTx7z/vUrfnr3lj9+/UWEfT3efoTj7UeoKiulsrSI86dPMPCwh5/ev+LZ4wd03bnOh7fPePa4j907K0hJjGJPbQXwK/ArXz+94khLPXU7y8hOj6MwN4WKwkx2VhSwp7qEfTVlNO+p4djBek60NnDsYD13O8+xp6qQ3RX5pEcJSAj2JCXUk4QAJ3KjfBG6mZMS6MDu3BhO7y+nviiRkvgAylPCiPO2ICvYhtwQGwrC7SkUOojEQHGkEyVRziR7G5EVZElRhONgCDrWjdJYV8pj3URbg6JwBwpC7SgMs6cg1I6cICtygqzIC7ahKNxB9Hp+iK1oCsPsKQi3F20+coKtB/MRoXbkCqzJFViLvo5z20JGkAVFsS5khtkM0pmSPMgQ2pMSbEOywJa0cEeyolxJCrYmzH0rgc46BLvpI3DVJdhNjzCfrYR46RPgqkWEvyExIWYIvAY7HiKDjIkMMCJGYEqS0Jr0GAdShTbEBZkS4bONuCBT4v+Z3FhXKjL9SBfa4229gQAnLVzMVmG5dSH2JssJdNUjIdSOjFhP0uI8Kc4OJznGm4JMIc315Rxt2UX9nlJiIn0QhnhSnJ9CamI4ibHB2Fltw8/Lnr21ZezZVcKeXSWUFKRwqHEnWekRBPjakZcdQ3KCgCihB5lpQpITwygtyuRkRysDD7vounWdrlvXeTEwwJVzF3jad5/eWzdob27k5JGDdBzaR21lHjvLs4gQOJKV4sfpjmqKcoOICrPC20ULJ+u1pMW74O+hR6CHDkGeugS56xDgupkQL11iBMYkCS1JibSlMltAUYoPhcneFCZ7k5/oQXGGH7lJHoMkp0gHLp2opTQrlJyUQNobKmiqK6KmJJXIIEdyE32pzgnjQFUyZ1sqaduTS1GyH3GBVhQk+hAXaEXj9lRaarOozAphe24E9RWJ/xUR/8mZvUSDURMmM0JCCSX1RQz7XhwpRXVkJk1n6txlKE+dg6zyNNZo6LJy42bmLlpGfEoGkXFJrFy3if/512g2a2/DwdmH6bOXsHKDHtKK0xg9QYlREoqMl1NlgsJUVGcsYaupPVp6Jgz7fgzzF61EUWUGoycoISanxjjpKQwfJ8cYSWUmTpnNjPkrWbJaAx0DC3S2muAnEJJfUkF4dDyefoE4unoQm5SGm3840pNmIKMyE+lJM1Cdswwp5elIKqkjLq+KgtpcbNwCECZmM2yUJHJTZiOlPJ2xMiqIyU1hvPwUxGSVmTp7MbKKUxg3XhZ5xcnsP3CQI+0nqK7aRXJSBnFxaaRmFDJZdR4S0pOZOXclTh7B5Jbu4lbfU+4+fIGHfxizF61i2eqNaOhsQxAaSXRcMvsPNFO/r5ELFy4RHRmDjZU1O6qqaazfx749e2k5eIgzJ05y+fw5eu7cpL+vm1dPB/j45iW/fv7Iu1fPedjbx82bt+m8epN9Dc3EJqRSVl5NU+MBzpw8ypNH9/nw5iVvXjzl60/vefn0CUdaDtF58QLtrS001u/nYEMj1eUV7K3dTWFuHpXlFRw+fIT+/scUFxbh6+3Dju01XOu8SkJcPH4+/jQ3tXK4rYO+vicUldViau3Oem1TFq/RZ8kqLZxdPNheVc27N+/564+/+fDuEzeu3aa6bDv+XgEE+wazd2cdV85d4OaVK5w9eowrZ07x4tF9Hvbc5fGDXp4/fsSzgYeiDcTXn96L7Ep//PpVZGH65fNHvn39xJ/ffubff3wbLMX799/89ds3EVHm29cv8Pdfg6HPf5jtX3/6yOcP70UX9KFSuqHtxdBF/uXTQeTlo75eeu/dFQWonw0MUmyGyrVePh0kT53qOMbp40fpvHiOi2dPcbChnj27amhvPcjt650MPOgV9Ubc777LwINenvY/EP2uzwYe8vHtu8H/7fUb3Lx+g8MtrRTmF5CTk0N5eTlubm44ODiwWUsTTW0tNm3WYO36daxev44FSxcyY+5M5JRkUZk6CQmZ8UybNZWZ82YwSU0JCRlxFFRkmL1wOirTFPEL9mKLsRZeAS7EpUTgHeiKqaUeNg5G+AY6M3mqLCqqciipSLNw+VwWLp+LvIocw8f+gNosNXwCfGg82MS8ZYtQmTGNH8ePRHKiGKMlv0dKcRxjpEczXGIE4+TG8+MEMUZKjUdCSZ6xshKIyUvw/djvGDZiGGqzJrJ89SwUJo1BZbokKtMlmaQ+gYmqYkgrjWS8/A9IKIxAWnkMYvIjkVAcg+wUCRSmSiGjOgEJ5XFIKI9DavJ4xBXH8K/xw0RbivHyI5FQGIWkwmiWr56DvsFG1GcpISE7jtWbVuET6kfv1ov0GFzD1t0NY3t7rNxceLkwFmcfdyzsrDAyNxDRmtavX8zMmcrctvvIXcunGBhooqm5mkVLZqKntw5NjWXoaa/Ayc4IPZ3V2FhtJSLcBxurrWhsXMKqZbNYs2wGm9fOxUh3GdYGq7Hauhxz7QWYas5Df5U6LqbrCXI2wNVKG0uDdTjZbEVv8wosTHSIjwnBx9MBdxdrjA200Fi/hIhQb4IDXLG3NmDDukUsWzIDYZg3HUcb8PF0IEoYQFF+Bk0HdtPR3sLRtoO8efGUF0/6uXb5EpWlJZQVFVNdXkFBTja7d9TQsG8vrc1NXDp3ljMnjnOw4QCnOo7Rfec297u7ePzwAa+ePeXzh/cipPLbN4Mi4t27N7x88YxXL5/z65fP/PXbNz5/eMuzp/28ffeaw+0HSUyJxcTamFlLZrJaezVaptr4Rvrh4OWI6hw1dAx0iE+Jo27vbsrLy2lqaOTRg4dcPHOBG51XOXPiJPv21lFVWUplVSnV1WUUFGXj7uuIt8AFIys91mktZ53WSlZsWMwmvbXYulpgbG2ArpEWJtbGWDtZYWJtjKOHA6HRIYTFhJKYlkR1TRX79u+lZud2yipKqa6poryyjOzcLLx8PPH29cIvwBd3Tzesba2wd7TD19+HkBAB++v3cubEcZ72PxIhcP/+/Tf+/v03Pr1/J7JRDiFeXz9/xqf370Sh63//8TtHD7dypOUQF86cZmd1FdXlZbQ0HeDWtSv0dd/m168f+fLTW7rv3uBkRyu7aspIT4klJjKYnduLedh3i/17t1NTVUh+dhIxEYGYGekQHODO3h1lNNRVc3DvDpr31HBw7w7aGuo40riHwwd2U5Kdwpn2Jt48vMed80dJCfWkIi2C2rx4jtQWkCP04G3XeU7sLSHB14ayxCCSA+yJcLegdXsmmUGDG4gh4TAkIoYsRQke20jzMxVtBSpj3alK8KQm0Zudyb6URblQLHSkKNxB9JgfYktBqB2lkc4igZEfYktesA15wTYiEVEodCAryJJUf1MyAswpCLenPNpVNBUxbuSH2JLiZURGgDm5YbaDvRMBpv/QmiyI8TEh1tecpGBbsqJcyYx0ItbfDB87DRyMlmO7bTE2WxfhYLoMR7PlWBssxN5kKc5Wq7AxXkyAuzYC3y1ECUxIirQhLdaBJKE14b7b8HHcRLzAjNhAE6L9jYgPMiUn1omCRDdiA4xxNVtBoLM2gc7a+DhuJtBVj1iBNQnh9kQH2RARZEtpXjQpsb6EBzmRlx1DVXkGx9sPsGt7ARkpkRTlpRIbGUSgrwtOdsbERQXStL+Gup0loo6Hc6daqN2RT35OLPV7ShGGuhMW7ExkuCdREb7kZMWxr66KKxdPcfdGJ496u3j7/CW3r16nraGRm5cu0HPzGifaGinOSiQlJpDKoiQSozzx89hKboYveZl+hAWZEuS9lRA/Q/zcdXGz34ifqyahvluJ8N9GmI8+kQEGJEdYkR5jR3KEDbECS+KCbUgOtSch1IZIf1OEfkZEB5kRIzCnPDeYjDhXaoqjqC6IIsrfjtrSVB7fO09BSiiNO7I5XJfD/sokrh7fzbH9hTTVpJEd405lVgiFSb7sKoqgIiuI3Hh3tueFUlca/V8R8Z8caeU5SCnNZrz8dEZLqfCvMXKD4WIpJeYuW8+qjbps1jfBwd2XjbpbWLZ6Pd0P+knOyEZ7iwFyE1VYuUYDb78wNmpuY87itfwwWgYJ+Wn8IKaAjMpsJihMZeLkOazTNKC8eg+Llq4jODiKxcvWMlJcHoUpc5ggp4bUxKlITZyKqvp89A0s0Tc0Z9nqjWTlFtF29CRpWbloaOuhqDIZPf2tmFnbo7HFTNRKPWnGItTmLmfi1HkoT1/IWBkV1BesorKuGR1jW1HQeryCGpNmLEJaWZ1J0+YyRX0WEjIKzJi9gJj4FCIiY2luaiUvtwh7OxfcXL2JikqisKQG9VnLGDFuIqPEJ6EweQELVmnhKYhGEJ3K9AUrEZNVQXXmQqbOXoyWvhGpGbkkpWUSJAjj4KFWOjpOUFNTQ3Vl1aCtqamZ/fvqaWlq5OqliyIRMdDTxUBPF333bvNs4CFdt+/Q0XGCk6fOkZFdgKOLN3lFpRxsbuRkRxu9Xbd48XTQo3+/+y6nOtopyMmkpamR/XvqaNp/gNbmg5QVllK7fRc56dlkpmdx4sQpzpw9T25uPkVFJZQUFVNaXEJcTDwGWw3JSM+h/ehJbt3qZV9DO5v1zJkycxnT5q1l/tKNmJlbEyEM4/rVazwZeEr/wydcvXKD2Ih4woLC8XH1obywlMtnz/O8v587Vzo52dbKnc5L9Ny5QX9fN0/7H/D6+RNRG/WHNy/5/OEtH9++EqFcP7x5yce3r/jy8R3fvn7ij1+/8sf/Ye+twrJcE/bv9c6sGZeNLShICIg0CFiE0iDd3d390N0pDQKiIIpgYAt2IIhiN3a3a7mWK2bm/X0bjvxnvv/37c3mbJw798Zz3Mezc1/nddaXz/C3P/j508dxK9KP79/xx5dfxp/99OH9OGH4V3zLRXyzMr158XxcqfjWUPP88SOeP37Eq2dPef740Xhj0+3r1xg8dZK+Hb3s3dXLyaP9HOs/yLbOTbQ1N9C3Y/t4O9M3FeLB3Vv/pkA8vn+XR2N3uH/nLsf6BzHVSg8AACAASURBVDh04CDHjx6jraUVPx9fnJ2dycnJITY2lvT0dIJDQzA1N0NrxXIUlZVQ09RATGoREjKSqGqqoKSuiJiUKMu1tUjPSSM+ORYHVzusHdfhG+yJ+gplFkkvQEVzKeIyIuibauPh54SHjx2OrutQUluMqMQsZs2dzHd/+o4FEvMwMNNDTFqUSTMm8tepf0VjtQaHBvrxCfbHytmBBdKiiEjPYdKc75knOZNZojOZOGcyMxbOZprwHKbOn8330ycyZ9E8ZonMZOqsCSioSGBhrY2RiTryyvORWjIT6aWzWSw3B1FpIeYtmsRcsYnME5+KsOR05kpOY7b4FGaJT2Ou1IyvWxKSQsyWEmKu9ExElsxjxqJpzJYQYoHMXCTlRZgvIcRc0alo6SiRkByGyTod3HycOHziEMU1pdxwvM115weExsfxSKcFz9Bgni/L47lGAV4BPji62XPF6wPWtsYYG69CU3MppqbaGBuv4orXB1xdrVm+UhkNDTm83KxYriGDq6MZpYWp1KzPIyrCG+1VSjjaG2O9Tg8jPTXMDZbhbr8GL3s9HM2W4Wu3mtQwe8LdjAl1MyIh0A5fJ0O8HA0x0lNDXVECedmFaKovZamsGAW5KZw4uo+kuGBiInzx87LD09WSoAAXXJzMiY8NpLmxjCB/N+ysjdna2crDsRu8fvGYYwMHeHjvNq+ePebj2zdcHb3I3l27qa1az6ljRxk8dZITRwa4MHSO+3duc/nCyLit5srFC+OK3OP7Y7x58fz/kO/3b3nx/CmfPn3g99++8PPnH/n44R2//PwTX375kffvXvH4yX2Oneynpr6S4KggtI1Xo22qjcJKRVaarMI33I+QuFCqm6rp3rmNvfv30NXVxa0bt7l55Qaj50bZv3sfe3buYv++PRw7epiRC+c4dvwwbZsaycgToKghwyLZ+axYo4b6KgU0dZRZY7qalWs1WOdojq6pDia2xjj5OOLq70ZAVCDhiRF4B3kRnRBDaXkJG1qbaW5pGlcfOrs6qGuoJSMrneDQIAKDA4iOjSIqJpKEpHhy8rIpLMxn757djJ4f5v3rV+MXEt/UiG8bEd9qc9++fMFPH96P2yx//vSRV8+ejv+3Tx7cZ3NbKyeODHDyaD9nThzlzs0rPHl4l+tXLnDk8D5Ki7KJiQyiMC+dwrx0Av1c8fN2Ii46iMMHdnDv1ijXL59jdPg0I4MnuHDuJMf797GnZwvbO1rZtmkDvVs2sn/nNo4d7KNv2yaO7N1ObWEmGdEBVOck0NNUSlV6JJvKUtlUksKpnib2t5XRUZZCS2EilSkhFCUEkh3uQkWCF9UCr3ECUCvwplbgTUOqHxsygyiJdKQ8xoWqeHdqBd40pfrRnBFIe04om/Ij6CiMYmNuGK3ZIWzIDKI+xZeqeHfWJ3hQn+JLQ6rfv/32N8WiLvmr6lER/zV/URLtRLXAi6b0AJrT/GlI9qFe4E1zmj9V8f+0PyV+Ha/LjrAlO9qerCgHMsLtyY1xIz/Bk9w4dzKjHMmIdCAt0p6UcFsEoVaEe+oT5W9EYpgFoV5r8LTTwNNBEy9HLbxdVuPtpv31wBxsTmK0NcnRNiRGWBIXak5KlA3RAcZE+RuREW1HvsCZjBgbYgMMifD6qkSkRtiSEm5LetRXP39mgjuxQTbEhjqQHPs1/xAR5ERediwlBSl0dTbS1FBKVno82enxRIb64OpoQZogivaWGrq3NLOrp53NbTU015dQW5VHc0MRPdua2NpZR5C/A9ER7oSHuBIb7UdpaSaFhek0NlZxtH8/F4cHuX31OjcvX+Xq8HmGThzj1ugwR/Zup7okk/KCREpyoijNjUQQ54ggzoGUBCfio2wQxNiTHOtARJAxEUHGhPnqExdqjiDCgsQwc5IjLclJciI7yZ6UKBuayuOoKY6mpjCKhvJYKvNDyYh3ISfJjYayaHZ1FLNjUyF9W8oZOtJFaVoITWWpFCSHsLernuZSAbvaS7lwdBu72kvZVJ1OhKcpghBbSlL92ddVxvaWbOqLIihM9iQ/yZ38JNf/koj/JISElzB5thR/mizCdxPns0h2GQsXKzN1jjhKWnpY2LuTkl1IVGIahhbWrNLTJ7+knPmi4hSWVlDf0IKpmRWrdY1Q09RFXFaV7/5nCkIiMgiJyLBETQcpxRUsVtDC0sGLvKL1OLn60LtjDyu1DZgx5+u425yFMkjKqSIiJsvcBRIsW6GLjr4xumuNuXLjNvcePqGmoZGQ0HAWiUtibWNHUmoGbv5hzJOQZ8pcceQ1dJGQ10BIZDHT5ksyZa44i+TUySmrR8fElqnzJJgrvpTvfpjJPAl5dE1smLtgEQoq6nj5BdK3Zx8XR69y9MhJ0tOycXZyx8vTHzMzW6xs3UhKLUBZQ59pc6SZJaKAiNQyZosrsUBWnQWy6swSlWWhjAoSS9URlpRHcdlqLO1csHVwxdHJHQ9PX4oKyxgYOEppcRl5ObmUFBUjSEyiOD+P08ePcevqJR6P3eH+jWs8uHmd29cuc3X0IkcHjrB3736u37hDfVMb9i5eRMcn0b2ti+NHDjIydJqRodOcHzzNiSOH2drRTlVZMdUV5f8M6h2ma3MHW9o72b6lm4LsfHKz89i1q4/2TR0IBCmUlpazs3cHrRtayEjLxMTIlNKSSm5cv8vRo2eprd+Mtb030vIrmLNQAU1tY9zcvQkK9KetpZWR4fM8efScc2fP4+cZgLebL2kJaZQXlLN3Rx8vHz/m1aMHXDhzksvDp7k8cpZnD+/x4snD8e2H18+fjA/MvXnxlNfPn/DiyUOeP37wz0PQq3FF4tfPn/7Nq/3NlvQt1/Ds0cN/Uxy+/PTj/xWu/haqfvfqJe9fv+LFk8fj2xCPxu7x/PGj8Wcj5wbH6xiPHj7Eju5ttDTWsbu3myOH9nNw72729+3k9PEjXLt0gTs3rv4baXh8/+54M9PY7Rvcu3Wdj2/fcX7wHCePn+DMqdNs69pKeGgYrq6uVFdXU1BQQGJiIi5urqzRX4uyqgrThKYzf+EC5osKIyMvyyq9lWivXY3xOiNMLIwpKi8kIzeNjNw0YpIi0DfVxdzGGFdvR9RXKDJPdAZScqKsXqtJRIwflTX5qCyTQVldmsWyCzG31GeJ0mJmCU9n/qJ5/DB9At99/x0/TP+BipoqNm3pQHWlFhq6Wogumc+kOd+zUHYeC6RFmDR3CkILZiG0YA7ThGcxT3wBskqyzJg3lWkzv2eNgTqu7sYYGiqipbUINc1FqGlJoLxMHDklERYrzENWWQQ5tUXIqS1CWHoGEorCLJSbxwyxKcyWmI644gIWKS1gpsQ0pi2czGThH5i5aBpSKotQ0pJBYqkwEkvms1xXGXUtObz8HAgI8+HAwD6SMpIIjArlzroTJGZl4h8djVtQAG9l/Xmyqp5Hum14+rlja2eOu6cd7u7W2NkZExLiQVpaNMuXK6GiIoOTiyU2NoZYmeviaL0WBxtDqsqyyMmKw8JcBz0dVfTXLMNwrTqaKuKs1pDGzU6PCG8LAl0NCHMzIDXMniDHtdgZKONto4O/izHp8X54u5phZarNMpXFqCpLoam+FDtrY0aGjrOjuw2jtVoslRFhmcpiDNZqYqivha62KoX5yRzYux1bKyNSBTGcO3OUwdPHGDp7YtzuePLoEa5cvEBb8way0tIZOTc4rsBdvjAybqkZPnuGgYMHOHvyBNcujY77+R/fH+Ptyxdfs0Tvv+Knnz7x97/9zh+//8ovP//E77994c3r5wydO01rWyOZOakkZyRRUVdOQmY8jr6OyGktRdNAizUW+sSmxdG+tZ29h/Zx5NhRDh48zIvHLxk8eY5TA6fYvGEz+3fv4/TxE2zZ1E5ebibJgjiy89LILkzFM9AJczsDNLSVWK6niquvHa6+Dhis08XUzgQ9M110TXUwsNTHwskS90APPII8sXWxwdXLjdj4GAqK8qmqrmRDazNbtnbSvnkj1bXrqaquJDU9hfjEOAQpSRQWF9CzYzv7Duylrq6GbVu3cHygn3u3bo6rmC+fPhkPV38b7Hv9/Bmvnz/j49s34+Nzzx495O7NG/zx5Rd+/+VnPrx5zfGBfo4P9NOztZPrly/yjz9+4db1S+zd3cPWzo10tDfR3FBFRmo8Hq52+Ho50tvdzvMnd/j157fAF3758RXvXj5mdPg0J48coHfrJjpbG9i1bTOH+no4sKub/r07OHP0IDu3tNG5oZqT+3rZ17WBnW3rifawJCvMlZbCeGrSQqlKDiInzIWatFDaigWsTwujNjuWlsJ4qpK+5hX+35ajWoE39Sm+4wpCTYIH1fHu1CR4UJfkRUOyD02pfrTnhdOaHUJLVjAbMoNoSPWjJukrKWnNDqEpPeD/F40ZAZREO5EXbkt+mC1lsS7UJnp+RbwHdQmeNKb4Uh3vTkmkI0XRjuMkIi3MiowIOwSBllSkBbKhNJ7KzGDSwu1IDLT4eqBP8qAyO5CsWCdyBa5U5AaQk+RCXLAZCeEWpMTbE+JvhJfrapxsl+FgrYargwa+7qsJDzQiKdKKtDh7YgJNiA0yJTPekaw4O2L8DQjz1CE2wJCkEEsyoh2ICzAnMdiS0swgijICEES4IIj2oKIwgayUUIIDHMnPTmBDUzntbdVUlechSAgnPyuFlIQoosJ82d7Vysi5Ywwc3MnIuSMMnTnM3l0dFOUJqF2fw86eFkqLknFzNiU6wh1BUgCZ6ZFs7qhjw4ZKurpaGB0Z/FoUMjLC6NAQZ48cpbdzM/19vQzs6aY0N5G89DAyk3wZ2NtCR1s2pQXBhAeZfiUSEdYEeeuTmeyCINb2q5Up1JzYIGNig4xJDDMnNdqa5Kh1xAWbUZwZSGq0Kwmh9uSn+lKZH05arBOJodaUZvnTUBpDRqwzm6pT6W0toKVcQG9rCbW5cezfUseO1nJ6WorpaSlmR1sx/T31bG3MpTIrhJx4V47uqqWrMZ2qnAAKBG7kxDuRm+j4XxLxn8QEIQkmCEnwwwxx/jpdjOnzFiMqrYKotAqrDCxYtdYMU2tHCitqScnJZ7LQLKSWyCMuI0NeUSm37zwgPSMXjeW6zBGWZP4iOcSXqCO+VJPvpy5kypzFLJBWRUpeEw//SEzWOaCzxoSOzm5MTW2YM1+CydNF0DOwwsDEBs0Va1m+ai2i4rJIychjZLyO1rbNXL5yg4+ffuLOnXscPnyYy5cv07W9Bzm1FUyaLcbkOYswtfNAZaUBwlKKTJwlynxJBWaJylJS20ZsWgHf/WU6i+TUkVLUQtfUjoDIBPRNzElNy6B7ey8nT54kIyOLgrxCatbX0tTQgq6OAWvWmKKkuhIpWXX+PFGY2QsUkVbU47u/zmfSXBkmzJHkzzPEmC2ugLC0KrNEZVm0RBU5leXMni9BQGg0ldUNZOUV4usXRHZOHhkZWYQEBWNuasZKTQ3cHR3p37ePW1cv8fTBPR7cvM6zsbs8uH2bg3v3sGvHTgYGjnL/wROaWzdj6+SBpY0jvT1beXDvOs8ejzE6MsilC+e4MHyGI4f2c2hfH7VVlWxoqGdH93YaamqpKC4nNyOHhOhEYqMTCAuNIjUti4qKKhITBXRv3c6Wji7ycwsQJCZTWlJJ3+4DdHT0IEgpIDQyBXvXYJaqrkF1+Vq8vP1JFiRSVlLKnVu3+f3Xv3Pm1DkCvIOwNLUmJzWXrOQsmmsbuXPtGh9ePOPu1UvcvXaRa6NDvHv5lSh8IwbfSMSnd695+nBsPJj88N7XrvuPb1/x6+dP4wHrb80y//vH73z++GE8FP3q2dPxD/Y368C/Ds99IxEf374ZD1U/vj/G5Qsj4x/ykXODXLl4gSsXL3D6+DF6t22ls30j27u20L2lk7bmJkoL89jU2szh/Xs4d/oEo+fPcfPqpfFhuW+E4Vsz061rl8cVirs3r/H4/gOO9Q+ws3cHnZs7aKirJzoyCmdnZwoKCrh27Rq7d+9mfU01hsZGyMotYcasmSxVUmSxnDTKGqosUV6CnIocBuYGKGkosVx3OXIqS7CwX4eTlz0r12qhb66Hma0xhhZ6OHnZoqixhNiUCDx97XHxsGLazO9ZqiSOgfFqnFytEBGfi4SsKBJLxJk8cxKzF8zmL1P+gpmtBQPHjiAiuQi11ctYKDuPH2b9CdGlwogtXcgPsycxee40pgnPYvJcISTlZVDSUERSWgQx8ZmsXiWHiZEqBnqymBorscZQCR19RTRXSaOgugBZZRHk1cVYqi6GrMoCRGRmskh+HmLywgjLzGa+7GxEFYQRkZvLTIlpLJCbzxypmcyRnIG44kLE5eYza+FkFkrNQk5FnB+mfIedkykaq1TRNdDG2cuZ+o3NpOXnkZSd9U/i0M5LlRReqGXwdHkFY8b7cHSywsfPGQuLNYSFeWFra4S+vhYBAW6sXq3GytWqJCWFEezvTHykN+tMV2Jvsxad1cqsWqGAuelqzExWob1SnhXqUqxZuRQnq9UEu5ng66iHo5EyljqyuJlpsk57Ceu0l+JssQofZ2Ns161Gb6USUotmYWy4griYANRUFpOUEMKhfd3ERfljZa6L9To9NNRlUVIQx93Vkm1dzRw+sIO05Gi6OlooK84hMy2Jnm0d3Lt1ncFTx9nQUM+x/sP0bN3Gnp27uHxhhGuXRhk+e4bBUyc5efTIOGnY2rGZPTt3MHz2zHixwNjtWzx79PBrtuj9W7788plPnz7w+fOPfPnyM7/9+gt//9vvjN27xab2Fvr7D1BUmkd4TCiWDhZordHEzNEMNT11li6XxyPEi4CoQEqrS9nff4DRy5c4e/YcZ46fpa93Lxsb2ynJLWFP724ujVzg+EA/9XXrSU1JJL8gC62VyugaamFiqcdak5VYO5ti42KGoYUeobEBeIW6ExwXgE+YNw5e9rgHuhEcG0RIXCgh0cFY2lnh5eNJQlI8hcUF1DXU0tzSRE1dNUUlhSSnChCkJJGWkUpcQixJyYls276VQ/0HqaqqoLZmPV2bN3HmxHFuXbvKnRvXefbo4fjI3DcL5RWvD+PDfW9fvhiv1e4/sH/cNjZ2+xY3r15hf99utnd1cOvaZR6O3eLh2C3ev3nOsYEDnD01wJHDe7ji9QF/H1eK8tN4/+bxOHn48OYxl0ZOcen8GW5eGWHr5hYqS/KoqSihf38fl0fOceb4AP37+zgxcJA93ZvZWF/OtcFjnD3Yy96Oerpq8ngwfIiT2xspi/Uh3d+aLWUChve0016aQm1mJFuqc0kLsqdG8PXQ/39Zjf6JeoE3dUle44f7+kSvcdQmelKf4juuOPyrfakpPYDNBZHUJfvQ8E/1oiUrmNbskP9DOrKDKY9zpTDKgYJwO4qjHKmKdaUmwYOmZF/aMoKoT/SiKtaVglBb8sJtKY53IS/aYZxExPuaUZEWSFtFEjW54WTHOJMa9lUVSI9yICvWCUGoFanRtmQlOI0HqTMTnchJcyc50YmIUHN8PHVxc16Bk706DtYquNgvw8dtFYnRliSEm5MUaUF6vB2p0dZEBxgS6bOGGH8Dwj31yYp1IjXCjsRgS3ISPUmJdiIm0JYsQQAbanPY2FRMTmY0uZlxdGyqY1NbHe3t9ayvyGfHts30bt1E//5dPLx7nbcvH3D7+ggXho4yfLaflMRQrMx18fexpaRQQGKcL3HRXhTmxbGls5qW5lL27uti375tHD269+tl5LkzDJ8+zd4dO2ipqSU3VUCAuxP15XlUF6fQ1VZKZWE0+3bUkJ/lR5CvAcnxjlSVRpCW4ExsmCUp8fZEhZhSlOlJaqzNOIlIijAjOWodgkhzEiMsSY1zRxDtRmKkC8XZoWxqyKC2JIrCVB9qCiNoLIliQ3kcreWJBDjo0N2YR2NhAlkR7lSkR9C3aT17OqqoK4hjc00WufFeFAr8SI90or1aQGtlPEUpXiSHWZIcvo7MWFuKUl3+SyL+k5gvoTauRkyZs5iJM8RYpW+N6goDxOXUWK1vgZi0IuFxyWzZsRt9k3VMFprNrPkLsLJzZOz+E4qKqjA2s8HS1g0Le0+k5DWZOEMMEUllhCWU0Dd3xt49iOqmDuycvBGTWEJCQjqWlo4sWLQEETE58orWEyfIICg0hpz8EpTVtJCUkkVXz4CMzFxi45Lo3rGbx09ecOHyNZJSM1ipq4+IlAILZVSYL6mAqZ0HwhIKCAlLMm2eOKor9VFfbcjW3YdR1NRFSFgSWZUVSCtp4eQdQmFFPX37DnPt+k1c3TxYulQBNzcPKiqqGBkepbdnN6UlVRQUlpGclkt0fDr6xnYskFBGRlGbWQvlEVqowIIly5kuupS5kipM+6cCI6+ug6iMMnrGNrh7h6C5Qo+klEzcPXzRW2NIXLwALa0VKMorsHD+PEwNDeg/sJ87N67yaOzOuCIxdOY0Gzc0c/jgIYaHRzh5apCE5DTMLGwxM7eit6eb3375xP/+8SvXLl3g8oVhLo1e4OSJY5w5dZrN7ZvwdPeisKCU8rL1eHsFYGpiSUhwNAH+oYSHxbDO3JqNbR3ExyfSWN/ExZFRDuw7SFpKOpERsTg5upGdVUBoaCypGYUUltbj7B6E7FJ1lJVVCQ4KwNfbh7Nnz/LmzTt6tu8iNioRJ3s3UhLSSIhOpKyghKFTp3g2dpf71y/x9O41Hty4zMc3L3j17PH4eNzLp494/fwJ7149596t6/92GH/++AE/fXjLH18+j4euvwWkP717O25Dev/6FX98+QX+9x/jexD/qj58a2b66cP78UD1t3DjyaNH2N3bw/6+3QyeOjle63rmxHG6t3SycUMz2zo76NnaRWf7RipKCsdJxIWhs9y8eonb16+Mr1VfvjDMpZEhLg4PcnF4kEsjQ1y/fHG8DvbpwweMnBvk2NEBdvT00r11G+Xl5QQEBJCSlsrOXTu5ODrKyIURRkdHaWhsYLGMFDJLpFFQVURRTQlFdWVWrdHGws4KPaO16Jvpo6KlwlrTNRhZGLJafxV5pbksVpBgjakOGQXJOHvboW24nOxcASkZ0bh62DJn/lSWaSmgpqHAwkVz0Vy1DFVNZZQ0lBCREEFFUw0RKTGa21pJzcpgjpgwYktE+WHO90gqibNYZTET50xm8txpTBeZydR505kyazKLl4qjvUYdQyNN9HTlWbVCEjMjeTzc9TAwUWW1gSLKWuKIL5nBAqlp/2xrmorQwr8iKjeHGWKTmCs1Axl1CaTUFjFdbDKTRSYwX3Y2kiqLmCM1k+kLJzNv8SxmLPyai5BTk0BTWxGxxXNZIDELySULmTj9L6guV8HD34PU7HTc/H2Iy8zk6fIKnqvn8E7ak2daJbxQz+Ke6SHcvRyJiw8nNj6E2vpStLXVMTdfg5WVIYbGq3FyMsfV0QxXeyNc7AwxMVjO6uUKeLtbs0pL4auSIL+IVRqyGOooYb5WFUfLVfi76OPrqIer+TKCHNfiZ6uD+Wo5zPWUUJGdywp1KTTVZFCUF0NWWhg9vWVYWxuwRG4BNlZriY32Y5maFGv11FlnpoPBWk10VqvgYGdMSKAHhmtXkJYcy5bNG9jQWMPGlgYuDJ2ls72Vnq1d4zXOxwf62bKpna7Nmziwp49rl0Y5e/IE506f4ta1q2zt2Exn+0ZOHz/2b0OW32yDX376kU8f3/Pz5x+Bf/D3v/3Op4/v+fHTB+7cvs6Wznau37hKcVk+QeGBuPq4sMZ8LWstDVDVWYaJgzmxaXH4hvhSUFZEV89Wzgye5dy5YTa3d7CxdTOdm7eyraub4bOD7NndR1VlOQWFOZSUFtDW3oyrtz2rDTSwcTLFYJ028uqLWWO6EmdvO4Kj/fAMdCGzJI388hwS0mNJzIgjIT2WsNhQwuPCMDEzxt7RjrCIUAqK8mlsbmBDazM1ddWUlpdQWFxAoiCBnLxsCoryiY2PITs3i96dPQwMHKamuoqNbS2cOnaUsXt3xu2P34Yrnz16yKtnX0f9Xj59Ml7Q8PHtG96/fsXQmdPs3N49nul69+ol5wfPcubEUZrqqhk8fYxb1y/x5uUTkhNjKC7IpqujBSN9HVqba6itKqQ4P4Uj+3vgbz9y/+YFqktzKctPp6asgEN9PdRVFFFTWsSJQ/u5c2WU4ZPHOLJvD2eOHB4fmmtbX8T5I30MHeqhtTSdkqRAiuK8yQhyYFOJgE0lAhqyIqnLiqIpL466nDjSgx2oSwmgOtGTyrivbUk1Sf+nmrVa4PVvxKI+xZfGNP+vSkKqH3XJPjSlB9CQ7j+ep6hK9KAs1oXqRE+aMwKpinenOtFz3B7VlhNKW07oOJHYmB9OQ7o/VYkeX98h1pXqeHeaUv3YlBtGc5o/NUleFEV+Xb+uSvWmLMmdnEg7cmKcSAqyJCvGlZw4d1LC7EmLtKcoxYvyTH8Kkz0pELhRIHCjKNWNrDg7kkLNyI5zpCzbj5Js36+37zG2xEXbEBdtQ1iwMW7OWliby2NhsgQvFy2CfHSJDDYiNsSE+DAzEiPWkRBqRnSAIdlxjiQGW+BgrIi7tSbl2SGU54Tj7WzIOkN1Qv0d6evZSN+OzRTkJFFZlktZcQ47d3axe/c2Dh/YxfEj+3n+6C5PH93h3q1RRs4do7G2lOL8FBJiAvFysyY9OYKtHQ001RWzoaGU/OwENrWuZ2fvRnq6W+jqbGTzxnpqKopoa6qjr3cbdeUl1JQWcWpgP83rSzi0ewvFWTGsL06kMDOULa0FdLTmEuCtT09XMY01iUQGmZOX7k2wjwHJcXY0VkaTk+xMdJAR0cEGJEWYkRRlRnKU+VdyEWFNTpovRdlBVJfGsGVDDhvWJ1KaGUB1QTjt1QLqCiPYUBpLS1kC+XEeCAKtKYj3pCwlkN4NxTQXJ9FSmkxj4Vey8W3ro7EokvIMH/IFzmRG25AYYkxSqAlFqc7/JRH/SUycKcHUeVJMnSfFpNniCM2XZr64IvPF5RESlkRGjU/qLAAAIABJREFUUYsJ0+ajsdqAxo1bcfEIRFxanhlzF7JcW59tPXuwtHHF0NQWXf11zBWRQmieBAskFZgpLMUCSQWkFTRR0VozHqqWlFFmjYEFnr5hzJgviZzKSpzdA9iyfTd79vezu28/ySkZKCiqoqyyDEMjM7z9gqlt2oiHfzjqqw35n8mzkdfQRVJBk0VyGkybK4GVky+LZFSYPH0+LZu2smXbLlIz8qmua2GJvBqi4rJorTJAe40Z4XGpnB2+yvCFGwxfuEbPzv14egaSlpZHbW0L2VkFZGbk0VDfQkV5NWfODnPy1CA9vbvp6OymsakNjRVrmSehyMIlmojKaTFtngzzJBT5q9BClqisYqX+OrwCoymqbEBnrTle/qE4ufqw1tCMVTr6uLp54ebmho+3J3Gx0bRvbOXypYvcH7vLzRvXuHXzOrt29lJWWszp0ycZHh5mdHSUtIx0omKiqays5NCBg1y5OMqDsYfcvnmH0QuXGDp3gaPHTrG77wAFxVWs1jXCPziGyNh0rB19kZBVR9fYFiU1bQwNLfBw9aG8ZD1bOrbRsamLocERhgZHiI1OoCCvkLV6+vh6+7FpUwcN9RsoK62isaEFgSAFPT0dDI3W4OfnQ/+RAYaGR8jJzaemthE3d2/8/YLJycqluqKS/j27+fj8Ke8fjnHn/Fk+Phnj0e0bPHs4xovHD3hy/y7PH93n7YunvHn+hKcP7nHv5rXxmtt3L5/x6e0rfvv8if/9/Qv87bd/q2v9tlD9rd71X5dj/3Vg7l/ViI/vPzB29x73740xdvcew+eGOHXiJMeOHKV3ew8bW9vIz82juLCIluYNtG74uq2xs3cH27u3snP7Vvb37eTUsQGGzpxk9Py58QrX0fPnOD94mqEzJzl3+gTnTp9g6MxJLgyd5frli4zdvsHrZ4+5NDLEkYGDHD50gObmZtw83DEyNsXbP4CSikqy8vJJz86isKSY8yPnOX7iGCmpAiysLFhrZMhqvTUoqKji4uFJvCAJcytLVDWWsVhOGs1VWqgvV8PZwwlxaTGM1xmyaWsrrt6OLF4qjo6OJm3tdUREBiIqNpfF0qIoqsihoLwEBVV5HN0cMLU0Y/FSGf48cQIThKbiGxxMc1sb3/31z0yeK8RfZ01iwuzJTF84i9nic5khOoup86YwZfYE5i6cxhzhSahpSLJ8lQym5up4extha6uJk6suRuYaKGiII7F0DuJysxGWnMocickIS89g3mIhhGVmMmnenxGRnYOU2iJE5OaipL0UFR1F/iT0HXMkhRCTF2aOpBA/zPkzM0WnIC4vgqyaBMrLZZkhMpFpc/7CLOHJLF66EGUNWdx9HbltNcSddScYM97HC/UsnmmV8FbWnxfqWTzSaeGZVglPtcq4b7gTG3sLQiMCGRo+iZ39OlRU5XB1tUVnlRpuDqa42xvj7WxBdnIk8WG+mK5dztpV6qguFUcQE0RhdgKSC4WQl55HgJcVyfHepMR5U5gZSqyPBZkRLgS7GBHsZsYKlUXorVyKqfFKZGSFUVGTxt7RlPzCZGwdDFirr4qXtyXrLFcQEGiPsrIUYmKzWbJEjKSkCLKyBCxcOJs1a1YQGupLx+ZWdu/azs4d3bRv3MCZ08cZOT9Ia0sjWzo303/4IKMXRxi7d4ebN64xenGECyPDjJwfYvDsaQ4e2MfRI/08fDDGu7evuXXzOg8fjPHll898/viB3z9/hj/+gL//nU9v3oyrgjeuX2Wg/xDHjh0lMjqMvOJ8NnZtxMx+HYpayjj7udHc2YJ/iB9h0eFs3trBpSujDBztp7Org/bNG6mpq6a5pYny6jLqGqpp37KRipoyvIO88PR3IyE1Dh2jFRhY6WLlZIKe+Spk1SRZa6GNhrYKRpZrCIryJS41Et9gT+JTosnMT8U/1JuQyCCS0xJISIonISGO9PRUsrMz2bp1C/X1tdTV1dDW1kJ1dRVFRQXk5GSRmZmOQJCIQJBIRUUZPT3d7NjZzeaONja1t9DTu5VDB/dy4vgAQ+dOc/nSCAP9Bxg5P8ibF0/548tnnj4c4/njB/CPP/jx3WtuX7/Ckwf3uDB0llvXLvOP379waF8fhblZhAb6MXBwHzERoXRv2cyGhloqS4v48PYFO7q7KMxJ49ihXoK97YgN9WBjQwm7t7WSHB1EXmosXa31tNRUUF9exP6ebs70H+L4/n30797F7q6t7O/Zzt6uVsoyE2mvLaJ/52ZqC5LZtbGKzuo8sqK8KE8LpyozghBHQ+J9rKnJiqI4MYDcaC8yQhxpzAyhMSOIaoEPZfHu1CT7siE3jNo0fwoiHalI9CQ9wILMEBuq0/xpzAmlLjOIhswg6jMCacoOoSbVj5pUP+ozAqlJ9aMk1pWSaBeqBT4URjhSEu3C+gQvGlIDaMkKZWNuBJvyo9hcEE1bzteQ9sbcMFqygmnOCKQp/SuxKYl0pCkzkKJIB3LDbMYH6IrinMmNtCM/3pW4EGvyMgIJ8TNFEOPA+pIIcpJdyU1xoSTTi9QYSxKCjUgMMSYvwZ7SNDcKBS7kxzuSn+RKTqonsRFWxEZYEeC9lsQYO0L8jYgINsHPUwdbS3kszWSxt1bEx20FAV6r8PNYQbCvDgnh5mTEfa2OdTBTwlh7MdmJ3tSVpxDibYOhtgoutiZkJEWxfctGdnZ30FBbyeaNzfQf3seRgQMMD59kdHSQwdNH6O7eRGVZPrlZyRTmpVNekktTbQVVpfnUVZWwpb2ZbZs20FJXSVvDenZ0tbO1vZHB4wcZ2NfLtk1N7N+5jV3b2qkuzaUkO4WezRvo3FBN/56t5KVFUVGYRGFWJE3VmZTlx1KUFUZ1SQLh/lbUVySRmeRNarwrEYFmpCe6kCFwJj/Tg7CANaQLbIkLMyI6TJ+kKBOiw/SJDjemuMCPID89stPcKckNJCvZg7rSaC6f6WVLfSa1BeHkxrmSHmZHbpQj+THOZIRakehrSnupgM7KDDYUxFEU50l+jAvVGX7U54ewPsuXKC8d4gP1SQoyJMJrNWEeK2kqDf4vifhPYuo8KYREZJg2fzE/zBRj8ixxZorIMkN4MZNmijJtziImComgbWBJdVMH9s4+yCxVR2i2KIuXqCK+WBFn9wDWGlkxc+4ilNVX4+4dwkodY5YoaCA0W5Tvvp+Ksbk91vYeiEosxdLWDUdXP1w9g9DSMWGemAwSMgpU1jbT09vH2cHztGxoZ8WKVaxZa4S0nAKhEfF4BUYiJCzJPAl5pi+QQ2mlCYuVViKnrouihh56praISSoiI69Keno+o5eus7GtE9GFkiiraDBn7gLMLR1QUl1OdHw6x06NcGjgDE+ef+Ddx9+ormsjISETT89AJCWX4ubug72dC9KL5bBYZ0NkZDSVlev58uULAJlZ+ZjbebJS3xbVlabMWSTPQhk15orJsUBKiTlisihr6mG4zh4HF1+i4lNQUNZERHQxOmtMiI0T0NHRQW5uNsHBgWRkpLFv3x6uXLnEqVMn6O3dTlZWBoWF+YyOXuD+/Xs8efKI7du3kZ+fS1pKKkNnznL3xh0e3n3A4Jlhtm/bwca2Trq29tK76wA19Rtx9QzBPywBB49g7NyC0dA1R1ZFF2EJBRQVNUhPyaYgt4SaqgY2tm7m7u37/PzTr7g6exAdGUNeTj621nZUVVSyoamZ9ZVVFOYX0NnZSXl5KYHBAZitM6e+uYltvTuoaWimpqEZAxNz0tKz6ezsYkf3dnZ2dXJtaJAPj+/x7u5NXt6+xuuH93n38hlvnj/h4d1b3L1xlbFb17l74yrXL13g6sXzPB67w6e3r/jl03u+/PiBXz6956f3b/j45uX47d6HN6/57efPX8fm/vYHf/v1C7//8jNffvqRXz//xG8/f+bXzz+NE4tvqsTvv/7Gy+cvePr4Cffu3OXEseNs39ZNbXUNSQmJ5OXkkp2ZRXXV+q/Vq+urKcjLp3VDC8eODrCrZzunjx/hysXz40rQhaGznD15jOMDh7h++SJXR0cYPX+OoTMnOXPiKIOnjnP5wjB3b17j0b1bDBzay949O9m3fzcdWzoJCgtFTlGJpSoqePj50dDaSvn6KgTpyVjbWpGQGMeBg/s5feYUV65eZVNHJ0GhESipqWNlZ09lTTWllRUsUZDnh6kTmTF3Jhorl6G+XA2fQC8aW+vJL8nFycMOLS1lAoO8UF+mwOQp37NUXhqtlepoaKmhpqWKnNJSZBSWMFtkPt9N+J4/T5lMaHQUe/bvZ8IMIf4yYzr/M3Uif5o2iYlzpzNNeAZT5k5l0swJTJzxJ+YIT2KuyETkFOahtWoxZuuW4eSqi7W1JuYWGuiZqCKnJoqo3CzEls5mntRXEjFvsRBzpaYzS3wKE+f+iRniU5kvOxvhJXNQ1VNEQ1+N2ZIzmLZgIrMlpiMkOpnJ8/+K0IJJzF40DUnFhSzXV8PF1wZFTWmmzPozs0QmsVxXmbBY339WvV7mlvV5Xqhl8FJZwCulOGIzMngtH8lL1TReK0TxRj6ch3qbuWl3lcNH9tO2sQFNLWWkpUWxWqdPZLA7CRHehPs6E+7nSqCHI/5u9oT7uWNjsoblqrL4e9hhY66LnYUubg7G+HhaIIjzpiAjhDBXIxL9LYnztSbUYx1OltqoK4qiKL8QBcVFKCpLskJbCY0VSxCXnoGSqhhaK6VZqjSPVTpyeHvbY29vRklJFvv2befmzVFqakoxNNRGR0eT5qZaOjvaaG1pJDsrjcaGGg4f2sexo4cZu3eLwbOnuXnjGg8fjHHr5nUujV7gyuVRrl29zJXLo4xeHGHk/BBPHj/k80+fePb0Mffu3ubZ069tZX/8/DN//PgTfPmV3z9/Hm9KO3zoAFu2dLBnTx8xcdHkFuWRW5SHiaUZ6qu1MLAwwcnDhZDIUErKijl4+AADR/upqasmLSOVtOxUBOlJFFYUEJUYSVpuKj17trPjYC/xGXF4BLgTkRCGhp4aMqoSrDTUQNtkOSqr5JFVk2TZamWMLNdgZm2AT5Abrt6OhEQFkJIeT0R0ELEJkSQIYkhPTx1HRkYaDQ11NDc30thYT3V1FSUlRWRnZxIWFkJMTBQxMVHExkZTV1fD9u3bONy/n94d22jf1EJTcx1l5UVkZaeRn5dFTXUFvT1b2dO3gysXz/P54zvevHjK88cP+PLjB549HOPZo/v88eUzVy6e5+nDMT69e82ZE0c5sGcXne2t+Hq6kZeVzqd3rzlyaD9xUeHs7u2mrbmB3AwBNaVZBHlbU5GfSGluIjbG2ng7WyCIDCAu1I/8lER6Nrfy7M4tHly/ysn9Bzm6dx/H9uzjTP8Auzoa2N/dSlZ8MKWZcQzsaCfW34lITyvSwj2I97enKiuaTVVZ7GgpoyYrigRfG7IjPcgOd/lnJsKHyiQvKhI9qU7xpSEziJr0ACoE3jTmhLIhP4LarCAKYl3IjrAnL9qJong3SpM8acoNoyE7hPqsYOqzgqlJ9aM8wYOyeHcqk7wojXGlLNaNyjgP1id4USvwpT7Fn6b0IJozguksiGRLYRSb8iNoyQr+2vaU5kdVogdF0Y40ZAZQHONEbqQdZUnulAs8yIm0IyPUiuwYJxKjHQkLsSYqzJqsNC8qS8LJSHEiOtSEoix30uOsvt6aR5qTm2BLaaorZWlulCS7UZziQXVxONlpnmQkuxERbEZCtC3BfoZEBJsQ5LuWYP81+HmtJsBHh7AgAwJ9tXFzUsPJTgkPJ3U8HZZ9rY+NsCbc15SKghgO7WpjY0MJfq42pMaHU19ZzO6erezduZ0d3V0c3Lub48f6OXxoL4cP7WXXrq20ttZRVJRFWlo82dnJNNSWs21LGz1dm+nubKevdxvH+w9w8vBBDu3eycDePgaPDXD8QB9Dxw9xcGc32zY20t3eRFNVITUl2ezo3ECorxNJUf7UlGYwsLeLysIUEiI96dveTEtdLhuqs2mtyyEhwpWSnCgyk3zJSPQiOdaZnFQvEqNsSYqxIdRfj7JCH5Ji1+HjvozwIF3ys5yJjjDAz2cleVlutDYlkhJvj6fDcm5e6OPEvhYaimKoygqhOMmLkmQv1qf7U5XuRUGcA2nBFrQVxdFenERdZij5Uc7kRztQl+VHU0EgNVlehLuvJMJjBRmRZkR7ryY1woTKbM//koj/JKYLSzNz4RKmzV/MX4UW8oOQKNPmSjFtrgQTpovww3Rhps8VR1PbmMT0QgxMbFDT1EVETBZhURk8fcPIyitH39gaETFZpOXUsHX0QnuNGat0TRAWlUFYVAZDU1v2HjzBxo5eJKSVMDa3x9DUlhV6JgjNW4SEjAK9fQc5fuIsly5fZ/+Bfiyt7NDR1WeFth5aK9fwPz8I8cMMEabMFWfiHClWGTswW2wpWmsskFNdzeTZovxl4mzEpeUxMbGmfVMXjx4+IygwjEXi0qipL8fYzAY9fTPaO3dw+OgghwbOUFnZwOHDJwkOjsbGxoXExAzs7d1Zrb0WG1sndHT1cXbxIDQsCjt7Z7q2dvP02StOnB4iJasMCwdfrJz8UVtpiPgSdUTEFViitJJ1dh6YrHPC1MKRwpIamlo68PAIYJnGSpZprMTRyQ0PDy98fHwIDAwkKSmJ5uZmDh8+zNGjR+nr6yMiIoK0tDT6+voYHBzk+PHjHDx4kIGBAUYvXOTC0DA3rlzl9vUbDJ45x+6dfXRt2c6evoOcODHElm27CAqLx8zSBaVlengFxBCTnIeGthmL5TXw9AyksKCM0pIqtm3dwZbO7Rw+dIxHD59RWFCKxrIVBAYGo6W1gtzcfGpq6igsLCYvL4/8/Hx27drFvgP7WV9dy/q6RvyCQskpLKW2qRV9I3Mys/IoKSmjtamZA307uTZ8jue3r/Lu/m0+Phnjy4e3/P7zj3z+8JZH925z9eJ5Lp0/x+jwIOfPnmJk8DRjt67z/tVzfnz3mg+vX/D62WOeP7rPo3u3efHkMS+ePObDm9dfF2L/9x/84/ff+O3nz+Prsd/w/7Va/frlKx49eMjjh494/PARN65d5/zQMP2HDtOxaTNNDY0UFxaRm51DzfpqmhubqCyvoKV5AydPHGPg4AEujQxxYegsRw7t58CeXezcvpV9u3dwcXhwfFzu9vUrXBwe5PTxI5w9eYwrF89z/85N3r95Tv/BPVSvLyctXUBxaQmVNdUkp2eQXViIp78/zj7eBEWEERgejPryZRiaGbDWUAdbe2sEqSlcvXaNm7ducerMaRxdnCmpKKd39y4s7ayYNH0y02cLMWv+TMSlF2Fhu47E1AQOHzvExs5WZJdIor5MCVGx+UjJLEJbdyXKqgrMmTeb7yf+hemzZjJ11gx+mDaNP0+ZjJiMNH379hEQHs5fpk/jT9Om8N3kCXw3eQJ/EZrExFmTmTDjByZM/56JM75nofhMxCRnICYxDTUNcYxM1LCw0sLRUYd1lpos15NDSmEeCxZPR0x2JnMlpzBbfNJ4K9O0BROYtmACUxb8wJQFPzBn8Qyk1BYhKi/CxHl/ZYrwBGYumspsienMkRRilthUpgn/gITCAgytdfGPcGfmgknIqYhjYL4KWSUxzGzWYGShjbGVATftr/NUq4w3S0N5IxfMa4UoXitEkVFYwHspV54uryApLREvH3eSU+LZs2c7wcHe2NqakJkWR7CvI6kJIcSF+uDrZoOvmx2CmBCSY0MxWbOCFSpy+LpYE+rrhLezOWnxQaQnBREb5kKwtwXeVqvwtlxOoIM+LutWkRnnh7eLKWt1VTAw1EBmiQirtJWRXjKPxbKzUVEXR3bpHFTVRdHWXUpwsDt793azd283zc1VHDiwk717e9i9exvNzdVEhAeRnZVKXW0VxUV5FBflsbGtmV07tzN49iRnz5zi2tXL3Lt7m1s3r3Pt6mVu3bzO2L07jN27w7Onjxm7d4eXL57x+29f+PzTJ+6P3eX2rRu8ePKYXz5+5N3TZ/z84QP/+PVX/vbrF65fvkRDfS3FxYWcPHmCgCB/HFwdcfZwwc3HAxNLM8zsLHF0dyYqPprmlib2HdhLx5bNFBYXkJaRyv/D3ltFVb3n///OnOM5NnYHKhYmimIrKiggICDdHZuOvYlNd3eDUoKUKAiChIFYGCBhYCJ2n5hzZubM9/G/YA6//3f9fpdzORev9b7Ya8fNZ633Y7+e4enjga2jDR6+7hhZGmJkaYjQ3wtRsBBdcx2MrAwRBniy8+A21m+XRm7fRlbJSrFl93oU1fbg6i1A00CV3Qe2o2+qjYGZDhZ2Jrh6OOLiLsDVwxF7R2vEYl9CQ4OJiYkiNzeb4uJCGhsbqKwsJyUliYiIMGJioggPD+XYsTxOnCgmJyeLioqTVFdXUlt3isqqMkrLisg/lk1YeBBOzvZ4uDsTHRXGqepyTlWXc/3KpZHwiNeDz3j/apCeO528ezXIm9eD/M+//k7juTpiosNpbWkkMiKExnN1BAX6UVlRSvvlNoRebqgePoSKsiKqhw/h7mKHk60hOkf24mpniJnBYQSWely7VE9hViINNWVEBvhQdeI4j+910dN5nWutbfTdus2ty+00nT5DTXEmoSIBKRG+XKgrozQrlgBXSy7UFJAbK6YwOZgobzuCXU2IElkjstLCx0abRH97AuyPEumsR4SjNlHOusS6GRDjbkCUqx7RbsMdEsl+lhyLciUlwJpAgSZiO3V8bVSJ9DCgOFFIWoANWSEOZIU4kOpvTbKPOUneZiSKTInzNCJDbE26nxXpPpakeVuQ7mNJpp81OQF25AbaUxDiQFGY44hBOzfYjrwQ+2GJk7cJKb5mhLtqE+ykSbinHiFu2ohslPGyOoSvowYOVspYWyoTHGSFu5sW7i5HiAgxxU2ghKPNPrxdD+Pjchg/5+EJ8ThKlI8Bkf826UYHWRLiZ0KoePjC7Ouhg5uDKp7Oarg6KCOwVsDecj9Otgp4OKngbKeIhdF2jHQ2YqIni4HGBhxM5RE5a+Bmq4anoy75aaGcyE8iwMuR6BBfSo9nc7amkoYz1bQ01nOp9fy/N9d1nCwrIjc3ldTUWLKykigszKaioojz505zvaON6+0XuNlxia7Oa/R336b/Tidd1zu4c7Wdezev0XXtIvfvdHCrvYWOljo6Wuo4dSKPvNQYygszyEwM42xVIYmRYk6VZpMS409mYgjlhWkcz4oiIVyIv6clJtoH8HIyIDVWSGKkK74e+lgZy+Nsq4y3uyb2lvL4eKjj4aSEWKSBr5c6ni5KhAbqY2+9hxCxHoE+utia7CFIZECU2IK0CEcSAu2IE1sT52tBUqA1GSH2ZARbkehrTJSHDilia1LEtkS5G+JrdRixnSpxPoakBJoS76tPoIsq3naKxPsbInZUJi7AkHCh9n8h4j85E2YuYcq8FUyZt4Jx0yWZMH0xU+YsZ/LspYydMp+pc4blSfOXrkVZwxDpdXJskN3FwiWrmT1/Gd7icNKzi5BXUGPGnCWMnTiTo3rmWNi4oKFtwl9GT2K59CZkt8oj8gvj7cdfUVHXQ2qlDELfULQMLFi3eRdbdshzsrqO651d3Lp9j3s994lPSMHE1BJ1TV1WrZNl/tLVSMweTlg6aubIzkM6rN+mgOIRI5ZIb2bSjEUsXLKaFdIy+ImD6esf4H/+BdlZ+cyes5DtO/bi7u7L2XNtVNU0MvTmK8ePl7F06WpUlDWRlt6Inp4ZOTlF5OUXsUl2G3PmLsLcwpaAwDCCw6JROKSKopIaqke08fUPY63sbqbMkUJ2uyJrZXezfrM8KppG6BhY4y0OJygsnpraJt59/JmnL17T2taOg8AVNfWjeHr54OLihpmZGUeOaKKlpYWXl4iioiKqqk6RmZmJSOSDs7MzCQlJtLe3c/r0cATimTN1PLz/gPev3/D6+XNePnnGiydPedR/n2sd12lsaObM6QYazrVgZevMjt0HWbxsHQYm9sSl5qOiacT+g0cIDY2luqqWjis3SU3JIj4uhVdD7/n1l39QUX6KzbLb2LvnwP/yiyQnp1JVVUVycipFxWVExSViZmnHEW19tu0+gLvIn8S0HPYfOoy3OBAbW3vCQ8O4cqGFwQf9DD3s4cPTB3x++WQEIn769J6B/h5uXLnE1UttXG+/yPX2i9y7fZNnj+7z9uVz3gw+4+XTAYaePebty+e8fzXIz18+j5TH/fH7b/zPP/7Or9++8tPnTyPt1X+mn/y/QOLj+w+8efWaF8+e8/D+A7rvdnH39h1u3eyko/0KTecayc3OwcvDE19vH/Jz8ygtOUFJUTFn68782zdxl4stTRQdyyUnI5WkuGjystK51n6RB73dPBt4wPPHD+nrvsPNq+3cut7Bw757vHrxlJfPB+i4coGI8GBMTA0wNjdD4OZCQFgYIbEx+IWFoqiuRmhcNBl5WZjZWLBGZjWH1Q9hL7DBPyQAJ3dnvHyEdFzroPP2LR4/fUJ9YwO2AjvGThrHhCkTGT3ue36c8AOSyxaxebssIZGhOLjYo6SswOatMqyUXsbqDdIsX7mUSdMk+H7saP7y43eMmTSBUWNGM2rMj4ybNpWs/Dyy8vOYvnARo34cw3cSEvxl4nj+OmE8oydP4MfJ4/lh8hjGTRmLxKwJrNkoxfpNUsxbOJHV6+axfecKdu5eiZ7uPrS09yCzbQnzl01mluR45klJMGPxeKYuHMN0yQlMXTiOaZITkFw7hzkrZzBDagpSmySR2iTJ5IUTGT3tr0yY8yOzpKYyb+VMZi+bxgxJCSTmjmXBylnsUNzMlLljMbHVwcJen8UrZ7Nt7wY8/QRs3bOe/Sq76dfq4uW2JIbkYvi43Ix3a1yITknk27wDfFmkRlxyPPnHc0hNS8Daxozo6GAsLAwwMtJE7fBe7Kz08XCxxMvZCmdbYzydrIkK9iFA5IKG8j78PZ2oLMqmpjSfIG8BhdlxZCYFEextS2yQM1EiSwKddAnH5DkSAAAgAElEQVR2NcFSZz+BnhYE+diirSnPgX2b2LlrPZu3LEdq2QxWSM9ivcx8NsstYe++NWySXcKyZXPQ1VXl4MFdWFrqExgowsjoKGFhYhobTyP2E+IvFpGZkUJRYT4Z6clkZ6VxsqyYutpTnDl9ivbLF+nt6ebRw/sMPHrA0ycDvHj+lMEXz3g1NMiroUHevnnFzz995eefvvL82RMePujn/etXfPvwgbfPnvPl3Tt++fyZ969f0XyuAaGXB9bWljQ01HNYTYVNW2VZL7uBowY6qGqpY+VkR2R8NEVlxTQ1N3KuqWGk7C0pJREnd0eOaKtjYK6PtaMVnn4ehEQHE5kcgV+4L05ejlg6mrN2qzQbdqxm4661rJFbwTb5jbiI7GhubyCrIBUtfXXMbY2xFphj42iBwNkWgbMt9o7WWNmaoaeng7W1JYGB/lRWllNZWc6FC61UVJwkNjYab28hgYH+HDuWR1PTOdraWqipqSY3N5v8/Fyyc9LJzEolL3+4vyI6JhxPL1f8fIUkJ8XR1HiWK+0XeNDbzd9++sLvv3zj26f3/PLlI48f9NHbdZuff/rMh/ev6bx5FStLU8xMDdHT1SIhPhofb0+iIkM5XVNJUmIsaqpKyG3ZiI21ORpqB7G31sfaQovdW6UReVpz9eJZ/vX3z/z29S1//P6F3tvXuHqpmZ7O63Tfus7D7ru8GBjg+oWLlBcXU1eWS315PncuN3Dr4lmSQkTkJQRzPDGEopRQTh1LIFJki9Bai0ihFdkRXhQnBZIT5YmfjQax7kaEC44S5qBFtIsekS66BNqqE2CjRpjjUUTmSojMlbA7ugMHnV24Gu1HX2ENJsoyw/8q+1qQFeJATpgjqf7WpPpZkhVkNyJzygsRkBvsQG6gPTkBdiPwkBfkQH6wgOPB9hSFOVIY7sTxUAHHwgTkhzqQEWBFnMiIKA89ghw1EAvU8XfWQGingsB4LwLjvbjZqeBkr4aDnTqhITa4u2lhYboXX5EO3p4amBvKIbCWx0NwEE+Hg3jYHEBor0SAmwZiZw08rA8RJDIgyMeIyABzQvxMCBebEiAyQOxxFHfHw9gY78bKZDdOVvtxd1TGU6CMk60CTtbyuNkr4G57EFuj3diZ7sPRQglT3X0YasojsNQhwMuRED8PKorzaW6opbXxLB2X2rjc1kxT41kuXmimuqqMgoIsCgqyqK+v5urVNq5du8D1jrbhNvOuW/R13aL3bif93bcZ6OlioKeL+3dv0XPrKg+7rnG74zyl+WkkhIvJT4vl5PEMspMjiAkR4WxjiI+bDaF+rkQHC/Fxs+F2RyMXzlURHexJXkoEealhlB1LpKo4hbrKLGJDnQn3tyE+whEXu8OIvfQQWCvgZKuAs50icREWBPvp4mC1F28PVcRCTRxtDmChv5Vgb0Nqy2Jxt1ImO9qVpCB7EsRWxPqYE+dtSpKfGSn+ZqQGmJLib0a4iy6RbgYEC7TwMlPA03w/QU6qRAu1iRZqE+J+BF+HQ4R6aBDgrEqIhyZeNgf/CxH/aYiYvlCamZJrhmFiznJmLJBm6txljJ+2kInTFyIxU5Lp85axXV6FOQuWIym1Folp85k2SxIlVR3cvALYILuLgypHUVTW4vARfQxMbAmPTiEjp5ilKzbww7hpCFy8uXG7n5VrNrN52z78AqPQM7Jm++6DbNq6m7DoRB4/G+LJ81c8f/GaspPVHNHSw8VdhLK6NivXy/Hj5Dls3KmIs28EStrmuIuj2KGgwdLVW4ajYucs4bsfJuLrF8TTJy/hf6DgeAkbZeRwdRMyMPCSk5W1BATHcOJkDbk5BRzYr4TkAikmS8xgn/xB7O2cCQwKx8TUiqO6JviIQ9E3ssTcxhErexciYpNRUD7CkuXr2SWvjKWDJ9n5J7Fx8EBuhyIGJrZ4+4VRU9tETHwaTecv0NXdT+etbh49fMax/CLiYpOIiU7AXxyMoaEx++QVOXhQCQd7Z3Jy8ig/WU1ycioioR/GxqY4Clyprz9HWWklJ06UcbrmLLc77/DtwwfevXjG0MBj3g8N8enNG54NPOb6lQ7q6xpoPNeCgaEZKoc12LFbAXVNQ3z8I1DTNERR6QjGxtaEhcaSnpaHqYkNQi9/Pn74xk/ffiMvt5BNG+XYtVOejTJb0NUxpKSklIaGRmprz3L6TD3Hi8rZulOBGXOWILV6Exvk9rB1z0EMTe04rKFLZs5x/AOCiI+No6G2hltXLvG45xavB/oY6LrJqyePeP9qkKFnj+nqvM7F5kYuNjdy7fIFOq+283zgAW9fPufT21d8eP2Sd0Mv+PL+Db/99IU/fvsF/vmPkVbqPwHhT5/E77/8/L8g4s989t9/GdZzf/nwnp+//cSvP//CuzdvR7YQ1zqucuPadW7d7OTK5XbaWlo5nn+MlKRkqioqudDaxoXWNjquXKbj0kXu93Rx5WIrJQX5ZKUlExLgh5/Ik/TkBK61X6T/3l2eDTzgYd89um/fpK/7DoNPB/jwZohHD3vp7uokOiYcNw9nVNTVWCi1hL2Kiqjr6eLm64PAyxMzgS2ahjoEhgdjZGnE8tVSTJw6HnnFvRxQ2o+Wnib2znb4hwRQXnWSvv5eHj56QHNrC1Z21kycOonvx45mzMSxjJ88ga07d7BTfhcqqsqs27SWNTJrWblOmulzZjBm0gTGTZ7EuGmTGfXDaEaNHpYx6ZqYUFtfj+yuXfwweQrfTZzEaInJfDdxEt9PkuCHyRL8IDEMEhIzh+Nhd+7bwrY9MkhKzWDF6rmsXjeP5aumI79/HfIH1rN2syRzlkxk+oIxzF06iZmLxjF9wRimLRrPlAVjGTfrO+atnM40yUlIzB/H4g0LkFw/n4nzxjFx3jjGz/6BeStnjkTATpk/nqkLJjBDUoIFK2cxceZoVspIMnuRBFNmj0HPVJ3opCB27t/EbsVt9B/tRcvYiLdr3YY9ERsD+LJIjY/LzYiMi0Lo7YXAyY7omDBE3u7Ex4djYqKDjs5hNDQU8PV2RGBvhIeLFeHBQtKToyg+nkFhThrpCVE0nS6nrqKQqqJsxO42RIhdiQ3xIDnci9gAJxwNFDFX34aTkTJmGrvZt1kKjUNyyK5byPKlU1HcL8vqVXNR2C+Lsso2Nqyfx4b189izWxplJTl27tzAunVSbN++AVlZaRQVd6Orq46mpjJFRTkkJcbg5+tFSnI8ba1NnG+qp6y0iPKTJZSeKORESREtzU309/Uw+OIZLwef83LwOUMvX/BqaJCXg8/5+OEdnz6+593b17x5PcSzp4958vgR714N8e3Dh/8DEENDPH5wn4baM7i7uaCnp4OmpgY6etoYmBqyefsW9ispoKqlTkBYEOU1lZxpqOXCpTaaW89Tc+YUpSdPkJ6ZhjjYDzehK9aOVriKXAiLDaWovJCm9kaqz1Xh5ueK7B4Z9ijvZLvCZmR3rkVBdTeLV81n695NuHs74iYSYG5rjJGFHtZ25tg7WmPrYImtgyX2Dla4uDpgaKiPiYkR3t5Cqqsrqaqq4Pz5RqqqKsjPzyUyMpyAADHV1ZWcPn2KU6eqqKqqICoqgvz8XOIToomIDCE0LJCQ0AC8fTxxcrbH3c2JwABfWprPMfConw9vhvjl6yd++fqJP37/Ff7nn3z79J6B+70MvXxG191Ovn39SFJiLNu2yiK3ZSPubk54uDsTHCTGX+xNTnY6NacqcHayx8LcmD27t6GuKo/yoR2UFmVwraORa+2NfP08yODTPr5+GmLo2UMa60/R2niWe3dv8vh+L71dt2lvHe4H6blxgb99HGTwwR1Ol+YQJXYlJsAVTxt9koPdCXI1I17sSGqQC5lhHhQn+JET7k6s0JLMYEeyAu1J8DQmxlWfJKEpySIzYlz1CXfSJtJFl2CBFgF2R3DS3YOLvjxCCyV090tzSHYetlrbiReZkh5oO7KJyAiw4XikC0Ux7hyLcCY70I6cIPsRiMgS25Dha0WqyJwUoRnHguwoDBWMbCKyA21IE1sQ7ak/LFlyPYrY6Qg+AjW8HA7jZKWApcEOLI134WB9kLBQW2xtVbG1VSE4xBIHe2UMdLfg6aaGs8NBrMx24GS7H3f7Q7haK+Buq4TIUQ1Pe1UEZgeI9rckLsSW2EBrogOtiPAzJcLfjAAPXTwFajhbKuBkpTD8XvtDeNgdwtVWEQ+7Q4gcD+Proo7IUQ1XW2V8XXXxctJDZZ8MirtlEHs4EB8RQG3lCdrbztN59TL3e7rovn2Tixeaab/cRlNjHaUnCjiWn0V1VRnN5+tpbTnHhZZzXLnUQs+dm3RevczVS610Xr3Mw+47PH/Qx+PebnpvX+NW+3kunKugoiiTiqJM2ptPc+tKEzVlecSF+RDk7cSlplNUl+QSGeBFTWk+bQ2VpEQHUV6YwamSLIJFAgK97EmJ9uVy00lK8qJJi/MhLU6EyEUPTyct3BzUCPIxws1BFS8XdVzslQj1N8TefBf+XhrDhnOBCjGBlgS66XCuPJE4sSXxfpbE+5gTKzIlTmhCoq8paWIzMgLNyAy0RGx7mBAnTQIFR/CyOICr8S68rQ8Q7KZOuJcWoR4ahHtpEeiqTmKQOcHu2vg5qv8XIv6TM2m2FLMWr2Wu1AamL5Rm6twV/wsivhs3nVkLVyK1ejMH1fRYumIDi5etY+zEmUhMm8+8RSsR+oZibO6AhrYJK1bLcuCQBk5uvhw4pEF6dhGVNY1sktvLnv2HKS47zZwFy1m6YgMHVY6yQXYXa2TkWLdpG8YWdrRdusrTF68ZePyC2vrzBIVG0djaTm5RBRvk9iC7S5GcomrSj1cSkXIMDUNbfpg0h5XrtzFt7hLWbtiGg5Mnzecv8vTJIHW150hMSMXI0Jy62kZ6ex+jp2eGprYJR48akZGag79fEBvXb2HR/KXMmj4PE2NL/MTB2No5kZNfQmFpFYlpOfiFxLBm0w72H9ZCQ88CA3N7tHTNkFc8zH5FdY7qmuDi7kdcYgbiwAhy8wrJzjlOQWEpNafr6bjayaeP33j+bIj7/QOcKCknKDCMI+pH2bVTHjVVTexsHYmOiictNYugwDDs7ZywsrTD2cmd7Kx8wkKjKCospb/vEV8+fWXo6VNeDjzkxcP7DD56wKsnA7wYGOBhTw/dt+9QXlaBkpIKOtoGWFrZIRSJiY1Lxt7BBQVFFdavl2P16k2sWrkBXV1T3Fy9CQqK4mRZDZlZ+WzZvIP1G2TZtVOeuPhkcnOOc7m9g+rqGopLK3HzCmKVzE42bj3Apm0KrNm4G4mZkkivk2Ovggqn6xqJiIwmPDycEyUFVJUVU3OyiI6WevpvX+XRvbs8e3Sfgf4eOq+2c6mliauX2ui+dYO+rtsMPnnEh9cv+fnzB3758pFfv37i779844/ffuGff/uZf/399xH/w59+h1++fuHvv/7CH7//NvLa/1/e9Ou3ryOdEE8GHvPh3XteD73ifl8/fT299N7roftuF/29fbScb+Zax1UutLZxtraO9kuX6evppftuF+2XL3LlYiu9XbfpuNRGadFxstKSiQ4PIdjfl+jwkJHUpkf9PSOpTQP3e3k9+IyPb1/x4f0revvukpWTTlp2KvZOjsyVXIjM9m1oGRshJ7+XsIR4vILE6Fkao6CmhKmNKSpHlFiyQpIJU8Yxe8FMlkkvZdW64c6IzdtlmTZ7KrvkdxIZG8X55vPU1ddxtv4sNnZ2HFRWYsv2bVjYWCO7VY4ps6YxY94cZs6fy/gpEkyaPpXvJ45j1Oi/MnrSROYslsTI0pK6hgY8fXwZNXYcfxk/gfEzZvL9pMl8N1GC7ydJMFpiMqMnTeTHyROZPncmkisk2b53CzJyq1m8bBZSK+cgtWImCyQnsmLlTFatmcO6LYtH4GGelASzJMczc9H/kTNNnj+G2cumMGHOj3w/ZRRTF09i+tLJTJg7lqmSEkxdNBHJtfOYt3Imk+YNt1vPWjKFKfPHM3H2jyxbt4Cp88YhuWIWK9cvQlpmMVGJgUQnBSG3ZyObdspxRF+H96sd8RD78G61M5+WGpCRm0lGbjrOrgJsHSzx9fPCzd2B0FA/tLVVkZaWRFl5Lw4OJhjqH8bPx4niwnQaz1ZyvqGampNF1FaeoDQ/A4GFIVYGGpgcVUZ590aMNfYT5GmDidpurLX2oLxVCu0DGxHZaaN/eAdm2vtR3i/D3u3S7N+1FukVM9E6sgdvLysEdtqoqW5j3541GOgfJDExFF9fVwwMjiAvL4ednRnt7c1UVhbj6emIt8gdUxN9HAW2lBQf52RZMXGxkcTGRBAaEkBFeRltrc309nQz8OgB/X099PXe48njR7x5PcSH92/5+uUTP//0lY8f3jH44hmDL57x5vUQb98Mpwn98vkz//z1Vz69e8vboZfc675Lfl4OoaHBHD2qiZWNJRZW5iirq6CqqYam3lH8gv2pOXua44XHqDlzitYLLZypO01SSiL+gWKiE6I4XnIMTz8PXITO+IeJySnMpqDiOOGJYdi62aBnrovcPlm2yMuwedc6NA1UUFDdi5OXHaHR/gjFrugYaXJQdT+GJrpY2ZphaWOKwNkWVzcBvn5CoqMjEYt9CQ4OpLDwOKdOVXH+fCMtLee5cKGV0tISsrIyaGtr4fz5RurqznD69CkSE+MpLS0hLT2JqOgwxP7e+Ph6ERQsJjYukvS0JHKy07nSfoFPH4djqb9+fMfn92/49dtn/vjtFwafDowARGtLI22tTaSnJaGirMiG9atRPXyI1pZGAvx9iIkO5+efPnPxQjObZTdgYW5MYUEuAWJXigpS+eMfn+i80UpstD9VFcc4d7aSLx9f8uh+F3nZKeRlp3HlUguP+nu4d6eTjksX6evu4llfJ9da62g8VUJFQQYB7jZY66tSfTyF2ABnxA5GRHhZE+Jigrf1UWKFlkR7muNno0VOmAvZAfbDnggvE1J9LMgQW5Pma0mStxkJQhNS/y1nSg+0JcbTiGR/K2KExogslXEzPkCEqx4xnkbEehkT42lEgtCEdH9rckMF5IU5khVgOwwSAXZk+9uS4WtFitCMBHcjYl30SfYwHI6Q9TYb7qQQmZDkbUK0pz6BzpqEeOjg76KJyFENd3tl7Cz2YWqwHVOD7ViZ78NbZIi1tRJ6+ttxcT2CsdEu1NXX4ummhqXZLmwtd+Notx83gRLujsoIndTwdjmCyFkDT3tVwrxNiAuyIdzHlDBvE3ycNQn3NSHIS58AD12EAlW8HA7jaT/cleBmo4ibjSJeDsr4OKvhZqNIuK8Rvm5H8bA/gsjFAOOj+zHUUiQpMoDyohyaaqvouNhC791OXj57zLOBB1ztuERD/RlOVZ+k9EQBZaWFNNSfpv1yK9evXebWjSt037nBo75uOq9e5mLzOTouttB1vYO7165wta2ZtnM1tNZXkJEQjNjTlshAd45lxFJVkk19dRGt9RUkRPiRlxZNdJBo2GB95iQxwd5Ul+Rz8dwpirISCBYJSI70oyQngRsXz3C6LIMTebE0ns7H190YobMuQhdtAkSGeDppEOxrjIejOqG+hgQLdQj11iM+yIz4QAvcLA/h63CE0gx/xA6ahLroEu6mR5zQhNQAS7KDrckOtibN34QkHwM8TOTxsTqIj80hPMz24mK0A0/zvfgJlAhyVSPWT5+MCGuifAw4luhOuJchAc7/lTP9R2firKXMWLSaWYvXIjFnGZNmLmXavJVMnz9srh4/dT6Llm9AcoUMew9qsH7TTnbJKzNfchWTpy9g6YoNyO04gNyOA3iLw9HWt2CD7C7MrJzYsecQqhoGHDlqjLa+BXpG1ghcvFm5ZjOr128lIiYV6bWyrN+47d+nHNp6xly4fI1HT4Z49GSIjut3OdPQQuOFa2yXV2Ke1FpiUvPIKz2Nqb0Hi1fJMnbK/GEp0ZbdbN1xgMycQi5dvMqx/CIszW0w0DMkL7eA5vMXRi72CofUcXbxxMrCFjdHV9wc3bGxssfK3I6Y6EQiIhKws3OloLiKwNA47By9sHTwZMHy9cxaLM2CZRtYsWH4dy9ftY5Fi1agp29CUFAUbu4i9h9QGoYR3yBSkjOoOVVH+clqas80UFJ8krTULAoLTvBq6D0hwZEoKqigpqqFqYkVDvYumJlas2f3AaytHHB28vj352QS4B9KwfETDDx6zoP+h3waesVPb1/z5dVLhh4/5Gl/Dw96urh9vYO2800UHz+Gg509cTHxFBwr5HxjMzU1Z8hIz8HWRsD27fuQXruFFStkOKRylMOHdTikoklgYCQ5+SUYGVmxcfN21q7bRHxSOjGxSZRWVFNbd46M3EK27DzEsnW7kN2pxBJpOZZIy7Fhyz5Wrd3K2o1bCYuMw0voTXx8PPVnT3O6+iQ56YlUnTxO/90b9HXdYqC/h4e93dy6doWrl9q4c+MqD3u7efKgj1fPn/D53Wv+9u0z//j1J/71+6/86/df+e2nL3x5/4avHz/wj7/9OuKD+O3nn4bN1X/88/+CiD83FZ/fv2Pw6RMe9PZw5+YNnj8eYOB+P123OuntusvdzptcbGmmtamR+jOnaTxbR2tTIxdbmrnRcYW+7i5uXu2g6mTZiEn6z01EenICx3OzqCgtprKshKb6Wm7fuMrA/V4e9t0bzn4feDASZfvp4xu6792i8Xw9FTXlpGVlYmpticz2bazfthVp2U1s2beX/WrKuPuLWCe3kRUyq7B1tsHYyogNW9awZOVClq1ezPS5k5kxdxqr1q1g8fJFSC5bxIIlC9m0VRb5AwcQODvRdP48ly63c7m9ndt37nC2oQG/oEBktm5l1NgxjPrxBybOnMHGbVvRNTEmKz+P2oZ66hoaEPmLmTp/AaPGjGXUuPH8OGUqoydOZvTEyfwwaQo/Skzhx4kTGT9FgjmL5rFy/UrWblzNrAXTmDF7InMXTmal9AI2bJRi9dpFbNqyDNmdK5BcOY15SycNn1ISzF06iQXLpzFn2RSWrp+H1Ib5zFk+nckLxjNz6RRmL5vGzKVTmbtieAOxcPUcpi+WYNK8scxcPHlE0jR53jjmLp3KwhUzGT/1ryxeOZsFUtNHgGLzjuH42h7957zaHMG71c6IxN4kpSdyoqKEzOw0nJztsbYxw8rSBGNjbaysjLC2NmTNmiVoah5CV1cFY2MNMjLiaG4+w+ULjdSdOklMqD/ebgKcrEyxMdbBVPsw3gILdA7tQn7Tckw1DmCjcxBP8yMYq8ihsXcdbmZq+Ar0sDNURuvQFnZuWoL+kT1oq+1k4+o5aKpuJzXBDx+hJUoHZNi5bSVqh/dibKyFWOxOTc0JkpKiyM1NpbKyGLHYEw93JyzMjdDT1UIkdCfA3weR0J3UlATy87KoOVVB47k6WlsaqT97moryE5yuqeRW5zVev3rB2zcvGXjUz9DLZ3z6+Jahl894NfScL5/f8+H9a96/fjXyDP5Z+vju7WsutLX8+0LehIOjPQoHD3BUXxtbRzvchO4EhAZSUn6C07U11NXX0tLWzMmKMkQ+QiytLXATuuIb6IOOsTY2TtZExIeTX5JHfGYcDp72eAV4kpqTwjZ5WTbtWIfszvWsl5NG/uAOhOLhFCYXLwFGpnpo62ng7uWM0McdTy9XIqNCiYgMITwimMTEeIKDA/HxEY2kM9XX19HUdI5z5+opLi6kqKiAsrITnD1by6lTVWRlZZCYGE9iYjwZmSkkJccRERlCVHQYBYV5XLjYzK3Oa1y7enlkw/DL1098+/Senz5/4MObIZ486KOlsZ47t29w/0EP8QnRZOekU1lVxtZtsqiqKbFUahGGRrr09nVRUJiH2N+b4wW5FJccJzwiGK2jajx8eBf4hfLyfOrqyvH0dMDQUIObNy/z888fgH/QeK6WosI8ms/X8/BBL8+fDXDzRgftl9s4f+YkDdUllB1Poyw/laQwb4yOHCA+0J1wbztivB3wtdcn2NmYSE9L8qO8KI73JsxZn0D7oyR6mpIqMidVZE6ylylJQlPSfC1HQCLaTZ+cf5urk/0sSRFbkRPmSEaQHdEehkS46hHqpE2wQItggRZhjkcJd9Im1sOQVD/LYT+EnxUZvsOT7mM54o9IFZmT6KZPkrsBca56RDtpE+umR4KPCQm+pkR7D7cT+7sfxcNJFYGNIuYmu9DV3Yy29iZ0deQwMNyJsbE8Rsa70dTahJKyNKZmu3F2VubIkTXYWsljZyWPwEYRN8fDw0ZhVy3EXvqE+pggEmgQH2hNfKA1CUE2+Ag0CBcZE+yhR7jICD8nTcTOGvg6qiOyP4yXrTJCOxV8nVQRu6jjYXeIEJE+Pq5aWBvuw+joHsx0FfHzsOFEXipNtRW0Npym8+plHvV18+RhP4/6e7jacYlT1eWUlRZRV3uKK+0X6O25y+OBfp4+ecCzx/d5OtDPkwf3uNlxgQvnz3KxuZ62c2eoLDlGbloCmUlRRAd74myri6O1NpFBruSmRlCcm0B5YQbVJ3KIDhKRnxZLZICImtLjPOq+SdmxTKpLjlNbXsSF+ioy4kJIjvQnMz6Y1royGqqPkRghIlwswNNRHy8nPXzcjPB1N8THzYDMJCEBImPE7rpkRDkRIzYlI9KBKG8TRLaqnCuNI8LLkJwIJwIcNAhx0iTGy4DUAEtyQmzICLAg1kOXEMFhPEz24Gm+d2S8rOUROx4i0EWFQBdVAt3UiPbVJ8DlCJHehvg6auJmofJfiPhPzthpi0bapcdOW8TYKQuZOncFsyVXM1tyNfOWrGHhsvWMnjATyRUyrNmwDV1DK2Q272by9AXMmifF5m37WLNhG+XVDTx7+RGhbygWNi4YmNiirmU0AhDuwkB27DmE1EoZwqNTqD5znhXSMqyT2cLaDZtZJ7MFyaUrablwhZ7+J3T1DdDz4CkPnrzkbHM7K9ZtYZbkKlZt3IHKUWNkdx7k+wmzmC+1nkXLN2Bt787OPVgimM4AACAASURBVIo4OXvQeK6F2jMNtJxvpbmphccDzxl88ZonjwfpvncfU1NbjIwt0NPSx8PZneqTp0hPzeLe3X58vAOwsXGm9eI10rOLyCsox87Fhx0HVJm1eDUzFq1itMQcJs9ZwsTJs9i5ax8zZ81n9pyF7Ny1DwNDMzSO6GBpYUd0VDzH8otITcnE3MyawIBQHAWurF+3iZDgCO7c7iE6KgGRUExMdCI+3gGYm9lgoG+KmqoWbq5CtDT1UFRQwc7WicCAMGrPnOPtm0903rjFw+67DD16wLtnT3j79DHvB5/x9vkT7ty4ypmqcqrLyqirOcX71694+ewpL548pbqyioqT5aSmZOLm5sOa9VuRXruFZStlWLlalv2K6piYO1BYUsmefUps2baXSVNmY23nRG39eWITUgkOi8be2ZP9KnrsVTJgp4IOS9fsYMqc5cjI7We59GaUDmuxa68Cvn7+tLS00HPvDlfb22isP0Vzw2kut57j3u0bPOjpoq/rNjeuXKLjYit3blzlQU8XA/09I6lM//zbzyOxrvzzd3776Qsf3wyNtMP+aaj+01z9Z0fEnxDxZ7zrz18+83boJQ/7erlz8wa3rl/jycMH9HV3cev6NR7193G/5x6X21ppPtfA1cuXuHLxAn3dXTx99JDerrv0df+7RbypkY5LbXTdusHtG1epqTxJfnYGZ6or6LjURtv5c1xqPU9v122eDTwYAYkXTx7xdugFb4de8PXLe7rv3eLq9XYS0xLIysul8kwNWkaGrNq0kRmLFrJSdiNL10mzee92dh/cx9Z92xH6e7F2szQKKntYsHQWm3fIsHmHDDPmTWHGvClMnzOVGXOnMWfhbEwsTVmwWJK//jCav4z+AUVlFbx8fMjOyye/uJgT5eWcb22lqaWZgpJiCkpKqGto4HhxET6BgWzcsZ1R48YyasyPjJaYxLjp0xgzeSp/HTeBHyWm8qPEVMZOmc7YKdMYN3kyk6ZPZ6HUEtZvlmHJisWMGj2KH8aOQmLqj6xdL4Xy4T3sV9iKps5Btu1dh9SaWSxcPoWlq2eycMVUFiyfwmLpWSxaOWPYF7Fo/PBmYe4YJs0bi8T8cUjMH8/EuWNZID2b6YslGDPjO8bP/oFpCycyYdYPjJ3+HTMkJZg06weWrpmHxMwfkJZZzPK1C9i0XZoDKjtYLbMUBeX92AiscXAREJ0QRWh4EMcL8yg9WYxfgAixvwhVNUU0NZVxdrZBT08NFxdr5OTWoqWlhJWNPn7+rjQ2nqK9vYlzZ6spyM/A0kiH7ZvWYm2kS0ywGC3FvQR5CChOj8Pe8AjyMlKYqO3ByUCJIGcDHA2VsNU5QIyPLY7GytgaKKGhKIutkTJnK3PQPryDdStmYG9xhKPqO1E5sBEjHUUy0qJYv34ZCgo7EAjMcXOz5+bNy9TVVRIQIMTezhKxn5Cw0EAKC/IoP1nCiZIC2i+3cavzGpUVpVSUn6DgeC5xsZEE+PsQHxfF+aZ6Xg4+pb+vm6bGs1y/1s7rVy94/myAF88f8/nTO96/ezVSpva3n74Nd698+8Lgi2c0NjZQU1NNb28PiYnxWNlY4iXyJCYxlrrGs9ScPU117SmamhspPXmCE2UlZOVkIvIR4ubhiqObAPWjauxR3I2+mR5eYk+CIgMRR/jhF+5LWl4qFWfKUdNRQm7PRlS1D7FNXpbDmopY2BmRkBZD+40LePt54usv5FhhDlm5aSSnxFNRWUphUT7JKfH4+/vh6+uNl5cHHh5u1NRU09raTGNjA6WlJeTn53LiRDHBwYHk5+eSm5uNt7eQpKQEAgLEJCTGkJQcR1x8FIlJsVRVn+TO3Zv09tyl/XIbXXc7efN6cKRQkz/+zse3r7h9vYOy4gLu3L5BQWEeBYV5nK0/zes3g2hqqbFBZg07dsqRmZXK4Mun5OVncb65gX/+8Rtd3bcIDPLDxdWBCxfqEYmcCAz04sWL++TmJlNYmElVVQkvXw7w07ePNDXWUViQS1lpIdeuXubtm5c8e/qI7q5bnC47Rlt9FY97bvK0v5OcpAjCvB1xs9QhVGhDuIc1HhaaZIZ5cCxaSKKPFemBDsSLLIh1NyLGVZ8MXytyAuxIEZoR525IssiMNF9LUrzNR+Jbc0IcyAiyI8rdgAhXPRK8zUjytSDRx5wIVz2CBVqEOmkTKtAi0FadCGcdkn3MiXM3JM7dkHi34YSmFKHZyPflBwsoDBWQH2hLitCEKGdtwp20iPLQI0ZoSLhQn3CRAX7uWrjYK2FtIY+R/lY0NNZzWHU1h1XXom+wAyWltRga7ULrqCxHtTdj73AIE5PtGBrKYW2xBzPj7VgY78LRVgk3RzU8nDUIEBkSF2KLj5MWeQmelGSIOZHpT6iXIRHeJvg5aRLopkOIpz6hXgYEe+jg53QEoZ0KQjsVRA7KiByUCfDQws9VkwAvPVxtVNFQksVQU56oIA/KjqXTfLaKi0113L93h8EnD7l3p5Nb1zu4dvUyZ+tqaKg/w7Wrl3lwv4eBR/08fNDD/f5uHvR10XfvNndutNPaWEvDmUqazp6iurSApOhQAkRuBHo7E+InwM1BD0drbbzdzEmM9KWiKJ2asjzy02M4eTyDY+lxnDlZSGl+BkXZaXRdu8yDuzdprDlJaW46mfFhpEYHEuglIDZYRG5yOHEhQjITAnGx0cbaWBk/DzNSY4WE+9sRJrbG3UGLrAQvMqNdiPI2ISPCEU8rZcI89EkOsiHRz4LIf0fxhjprEeGmQ7y3Mal+piQIDQhxUMPLTB6x/SF8bBQQWcsjdlAk3EuDhAAD4sR6RAg18XNUIdhdC7HTEUT2aoQLTQl2N/4vRPwnZ9qCVUyaLcVoiXl8N3EOk2YuZc7idcyWXM2kmYuZMnsJ0+ZKMXvRKiZOX4jM5t0cOKTBeInZ/Dh+OrPmSbFk+XqWS29C5BfG0Ntv9Nx/jrG5A0LfUBSUNDlWVIlvQCTLVm1k8bJ1zJdcRVpWIXmFZcxfJMUm2W3sU1Bm/iIpZLbsxMs3iJiETFJzirjT94QXb7+SmFHA9HnLmLt49ch5UE2PidMWMXP+SiSmLWTFallkZHego2vEpYsdXGy7RF9PP7c77/Dh3Uc+vP/ClfYbeHr5ckBBGS9PX3y9/XGwFpCelMGF1svUnT5HcFAEAoEHyWm5JKcfw9XTHxVNI1bKbGfVpl2Mn7GI6ZJrWLhiA3MXSDFr5jzGjpnIurUbcXXxxMzUiuCgcAqOl5CddYymxjby8osICo5A38CUTbLbWL9hMz6+gVSU19DW2s6p6jpiohNxdxORlppNdFQCPt4BBPiH4uzkgb6eCUfUtXFydKeivIY7t3u4eb2T6+0XedDdyZO+eww+us/go/t8ffuKj0MvOFN1koYzp3j78jlf3r9h6NljPr15w4PeHi40n+fm9U7ik7IxMhOgrKbPvEXS7N6nyoFDGmhom3C28RL7FNVZsGQl8ySXs+eAMiGR8WjoGCFwFeIlDsPePRh5VWMkV21HctVWJFduZtP2A5hYCEhOy+aAghI+Pn7U1tbS0jys07ze0ca5s9U01FXRe7eTnjud3L7ewe3rHfTc6eTe7Zs87O3m45sh3g294OuHt/zt22d+//krf//lG//49Sf+9u0zXz+85dWL57wefMGHN6/5+cvnYYj41x/DIPHHP//XluJPCdOLJ4/puXuHy22t3Lt1i5tXrnC6ooK2xkZutLdz9eJFHty7x71bt3j+6BH3bt2iv6uLJ/fv87i/n7eDg7wdHKTr5rC/4c8m6rud1+m41Eb7hRY6r12ht+s2/ffujhTQDdzv5emj+7x48oih5094PfiMn759pKf3DmcbzlBz9hRpWZnEpyYTl57GQY0jzFi0kNWbZVm0chmbdsqhrq2Bl9iL0KhgVq6TwszGgO17N7JDfjMLls7i+3GjkJKWRHLZQqbMlGDU96M4oLSfjNxMtuyQY96ihUyaOoUDhw6ye588Ggb6bNyxnZUyGzC2skTg5oqeiQnTF8xnzJTJfDdhLKO+G8XkOTP56/gx/HX8GEaNGc1fx4xhwtSp/DB+EpNnzGGcxFRGj5vIpOnTmTJrFjPnzmH56hVIr1/FIqkFjJn4AxOmjkF67RJkZFexeetaVNTl2SC3jE07lrNs7WxWb1rIhq1LWb1pIas2LmL24klMXzCOyfPHMHfZdKYvmsR3k0Yxed44lm9awrKNixk783umLpqIxPxxTJo3ltlLpzJ76VQk5o5l4uwfmbloEktWzx2JeF2yag6jfhzFus3L2LhVmu27ZNmvuId7hq9JTovn9wmSlJw4TkJiNFHRwQQECHFwsMDGxgQ9PTUcbE1wtDdD6OGAtbUhWtqHyM1Porq6mIKCDHIyk/D39UBu/RqMtTUROtkRFehLZkwYcYEikkN9SQwW4mqmhYnaHkJdTRFaHcHZ6BCuJsq4GCthq7MPW50DOJmooHtoM8ZH9qBxYBNKu9dwVGU7hkf3YW2kip+XLXk5CdjZmSAQmGNtbcjWrRtISIjg5csB/Pw8MDTQJj0tkaLCfGJjIvD18cLUxAAHe2tOlBTQeK6WutpqEhOiaWluoLqqjIb60+TlZpCdlUpRYR7VVWVERgRTVVnK44F+7nXfYuBRH48e9tHddYd3b1+PJDvdud1JS3MTzc1NVFaW093dxblz9QSHBhEVE8m1G1e50Xmd8y1NNDTWU1hcQEZWOiWlxYSEBWPnYIufvy/mNmZs3SXHinXLMbM1JTgqCJ8gb3JKsolJiyb9WBqVtRWY2xuxZecGDqkdYOe+rWgbamBua0xt/SmuXLvI+dYGTlaWkJ6RTHnFCepqT3GipIATJQUUFuSRkZGGWOyLs7Mj2dmZVFaWU19fR2lpCVVVFRw/nk9aWgoJCXEkJsYTGxtNWFgIUVERpKYmk52TTkpqAolJseTkZnCqpoJLl1vpvHmV27eG+1+GXj7j07vXfPnwlr/99IV3rwbJTEkkNzON6KgwVA4fZPMWGSqryujr7yY2LhL5fbtQVlFk1+5t2Nlb8eBhLz/9/Jmff/nCP//4jbT0JFTVDpGYFEVomBgvoTOvXj/lH//8mXfvB7nbdZPnLwZ49vwRly63kJwST3JKPFc6LvLs+QB9/d10dd+iqbaC2spCzlYWcbIgnZSoAJzMtSnLjqP51DFstQ/S31FPQ3EKT280kBvuSrzIjEShGXEexkQ66RDlqEOihzGZftZk+9uS5m1Birc5mf42ZP5/7L1XVNQJvq49+8z0dNtmQQRUomDAnHMmGAAJknMuoAhFFTnnIDlHCSIiICogIgYwYEaQLIo5h87TM9Mz+zkXdHPW/q73dzcX71q1FnVVF1Q9/98bwsa3H/5oW0rxs+SI2Ioj/jakBdpRGONBTrgL6UH2ZAQ7kBvmTO7vLU1/7E4URriR6mtJktB0oto1N8iRijhvikKdqIoTUhDqRJrYktwwRwpiBaSF2Y8DhI8hoX7jlwgr843s11Zn924l9uxVQVNLHZ19SziwfzmHjddjbLQWHe1FHDiwGDOztVhbb8LeZhtW5htxdtiDq5MmZkbrEXsZI/I0pDArkIIjYo6EudB6IpNYiQ0ip/2/XyLM8bLTIkCgR7CnAQlBNqSEORAjMSNGYkZCkBXRYlPigi1IjrAnKtASkZs+ztY6uNroEhfmw5kTRzl/ppa71y+Ph6IHxwdK+3vuc/vWde7fu0V/Xy8D/Q/p7bnH/Xu36O25x8hwP4+GHtLXc5e+7lv03L3B6foq2ltP0dxQTd2xEuqrS/F2syEvPYKKokTiI7y5cv4ExdnxHM1PpqG6iNqKPLpvXKSj9RQ3L7dyueUUzXXHud0xXg17sqKI1vrj1JTmkBYbgr+nA9lJEZwszyEmSIjQ6TAST2viQj1ICBcSFeRCbKiAtHhfvFwMyD8SSGaUO82VyZwuiydebEWA437CBIcIcT2Ir/VuIj0NiPExJEF0mCSxKfG+xkR66BHsrIPEbhcxPvqEeuogdtqJt+0W/F13EuGzjzDv/Uhcd5MSakl8gBmeNruIkVjg63CASPF/Kl7/f4GIr2fO56vpc5k+ZwGySsuQUVjMNBll5JSWME91GfNUl/H1NFl27tUlOj6dgJBY9uuZsnr9Dv76rRTTZs1l8bL1+ErCyS8+xvrNe9A1sMDa3p3QyCTcPCWoLlzJgkWrWLxsPecv3uDRk1eI/AKRkpZl46btGJtaIQmOREF1MTu19Zklp4yW7mFMrJ1x8w7ir1PnMHnWPP4yWYodWnroGlsxU1aF//pmFhu27GWPli4CgS9urp7cuHaLqx3XGOgb5FR9I7e6bvPx/Scy0nPYsX0vTs7unD3TSmlRBdaWdoQFR3Ht6i2Olh3DxyeQhORMCkqrKCqrISP/KAcP27Bo1Wa+mTUP+QXLkVNdwWTp+cyUlkNhvgprVm/AzdWTwoJSkpPSSE/LprLiOAX5pWTnFJKWnoPEP4T589X4+tvpqKktQ2efHqUlldTXnaG+7gzlR6uJiownIz2XuNhkgoMiiAiPxU8UiJfQDzdXIU6OAsLDYjjd2EL/wwF67t5iqOcO/fdu87i/l6dD/bwZG2Wkt5uj+TmUFeYx2NvN9x/fTfwY//jmJSMDDxkdeURtfQtxSblIguJYvX4XCxatQRIUS2lF/Tg86ZuhoKLBlBlyqC5azvotu1i8fC0bt+1BTmkJSos3orBkM2rLd6Cgtg4zG3eS0wppOX+FlnPt5OcXEhsdQ35eDmcaTtJy5hTlpQWkpcRTUVbI0MMHjA72MfTwAYO93YyNDPJ4qJ+R/l6ePhrizfOxCTvT33/6nn/+8iP/+vVn/vHzD/zy/WdePXs6sRL75cN7fvnh+4kQ9R/DV//+x9/59acf+fLhPW9fvuDJyDD3b9/i8oU2Oi5coLO9ndqqKuqqq2lvaeFmZyd99+9zqbWVa5cu8eD2bQYePODO9et0dXTweHCQ796/5+Pr1zzsvstAbzdDfT3099yfWKj+I/sw3N/LcH/v+Of9O0S8GBvlzYunvHv1nA/vx8PVff0PeNB7j1Nnz1BQVkJyRgZWzk6oLtVg466dyCoroLR4ASZWZoiCRDgJHFi8Qo3NO9eyU2szWgd3Iq8kzTwVWeYqz2HqrMksW63BbHlpZObOxtzGAieBM0pqymisXMouzb2s27yewKhIdu7TQWGhOvKqKqzfsR31FctZtGol02Vns2j5UlQXL2TJyuXMnCOFvJICS1YuZc48Wf486WumScnw18nT+Hb6LOYqK/PnSZP4r6+/YvL0ab9bqVazZMViZOZKM1teCvXFSixYOA9V9bms26SB2lJ5NNYooLFGga17V7Blz3IWrZyL8pI5zFaYjIziFKTnf8tc9dnIqs5issxXyC2QYtnmxSzdtAgppWnIqI7vRXwt/X+YJvcNM+dNZrr8pHGQkPkKedVZaKxWYdrsr5gu81eWrlFljsI0lNXmsFdzGwJ3ByRib2LjwsjNSSc2LgyBwJ6EhAicnKywsTHB2Hg/Wlpb8RTY4Smww8HWhEO6exGJXMjLS6aqqpDgYB/sbUwRewvwdnUiTCKiMD2Vkuw0mk5UcrqqmKyYUErT4ylMicTq4DbEjgYEuRoR6WVBmIcpAtM9mGquwmr/ejwsdLDYtwHLg5uw0duOvfEerA12cWD3Kg7uWYut6X6cHExITAwnMtIfgcCW0FAx1taHCQnxG++OT4im6WwD2VlpGBw6yMED2thYm+Pq4kBwkARfHw+Ki3I5VlXGg+7bDA708PLFE+pOVuPibEdxUS7nWk5TXJRLQ30N9+/d5P69m/T3dXOx/Rxt589xsb2N6mOVNJ09TdeNa7T9/hQ/MTGeGzeukZOTha+fD2kZqdy83cXljkscP1FNUUkhCUnx5BXkEhIWjN4hXcT+fuQV5OLq6cKhw/qY25khFHsSkxxNel4awgBP/MJEHG+spqG5AYG3I5oHdqB5YBebdqzD1NoIUaAX59ub6e2/z9Ubl7l64zK3bl/n9ZvnPHk8THNTI42nTtLSfJqgoAACAiRERIRRU1PNsWOVlJQUkZKSRH5+LuXlZRQXF5KZmU5cXAzR0ZEkJSWMA0RhPkXFeWRmpZKWnkxefhYVlaU0nKrl8qU27t+7xeBAL3du3xgfmPvv3/ju4zt679/hfNNpXj8fo7Agh337NRF6CUhMimXs6SPqG05gYKjLEg11li1fTG5eJo+fDPPp8zuePX/Mw75uzpxtoLnlNI+fDOErcmf1Gg0ys5J58/YpD3puMfp4kB9+/MS//v0rHZ3tBIf4ExMbwf3u23z57gM9vfdoam6ko+0MhVnJpMWFc+HMCeJDRWQlhpKdEILZgS0k+rsxcPUMl2vzOF+VRmaIE1EexqRJbIlzPzxhMSoIdaE0yoPiCAF5wU7kBDtSEO5KmtiaNLE1qRJr0vxtSA+wJT3AltTf9cc1Ij3InszfB+fyI1zJDhm3Q+WGOFEc5U6mxJY0kdVEM1N+iDMVcd4TC9hZgbZkBtlSEOlCWrAtkd5GhPsYkRhmS2SAGT7u+7E4vA7N3cps2SLH9h3z0dRSZ9tWBXbvUsNIfzXmZpswNliNsfFqbCw3YmO5EX8/QwQumjjZ78bVUQs3Bx38fcwQe5kQG+pMfLATx3LDaTuZTXyAHUkh9kSKzPBx0CHKz5woPzNCvYyI8DUhUmRKqJcBMRIzUiMcSAmzI1JymJhACxLC7UmJciNMYoeHgwExIV6cbzzO1fYmem5fo//BXYYedvNosI/Bhw/oeXCX4aE+xp6MMjjQx+1bXXR2XOT6tSt037/N8EAPo8N99N7r4uH9m9zpusSt6+3c6myjpryApvpjhAcIOZqfzLHSVFJixZysyqayKJXi7HjqjxVSXpBKWe4RTlYUcLa2kgh/b253tHG55RQdrWe5f/0S96620VBVRHSgN9XFmRSmx+FsaUBMkJDspDAkntaEiZ1JjfXjwplyqooTiQ/34EisLxfPHKW5Kp3L9Xk0FMeRGuJIlNCYCA9DIj0NiBMZE+6hS7iHLhGeekR46hEuOEiw6z4CHbWQOOwmWnSIaJEeoZ46+DnuQOS4lQC3XQR5aBHorom13rLxq4/gIDESSyL8LEmL9vwPRPxv6o+NiG9mKfD1zPlMn7MAGQUNpOaqM0VakZmyKsgra6CyeA3TZiticNiGxqaLDI2+QhIUzZYdOkyXmsd0qXlMmirDDOn57NyrO161qrEWT58grO3dWaixFgUVDRYsWsXWnfvwEYdhbefKYRMLVq5aw+YtO1i1dhPL12zCwMQKL0kYGmu3MW2OEv9nsjR/nS7LlNkKLFy+HitHDzy8A5Gdp8YchUXIKi5G38iK0Ih4MjIKMDO1oq93kMH+IU6drOPi+TaGB0fofzhAQX4JpiaWZOcUUnWslvOtl7C0sMPczI7o6GTy849SW99CVm4ZDi7eOAvEGFk4obZ8Ays37Wa2wkJmzl2A1PyFTJmtgKq6BvJyCqxZvQEHexfcPXywtXPGzNyGsPAYEhLSSc3Ix/CwFRrL17F46To2bN2NoooGqurLiIlNwtvLj+CgcE43NnOq4Swna0+Rl1vEkZQMEuJTEPn64y7wQujpi5dQRGRELOVHj9HSdI7uOzfpf3CXnrs3GXrYzXDfA0YHHzLS38O5Mw20nK7n6aNB/vnLD/zy/Se++/CGn7584OfvPvLx/QdONpwju7CGI1nlWDt6o7JoLd6SKCpPNGPn6sv8BcvZuucAyotWIq+8GDmlRUjPVWW6jAIKC1eivGQTUoorWLddl+1aRkTEZxAamUTLuXYGB4dpb7tATEQ4malHuNJ+ngvnmsg4kjQROh7ouc+z0WGeDA8w3NfD88cjvHk+xrPRYR4P9TM2Msi7l8/4/uM7fvz8gZ++fJwAil9//I4XY094+XSM18+f8fHtG3788pm///wT//zbL/z2698m2pt+/PKZ7z5+4P3rV4wM9HP7xnWutF/g0vkWmk7VUZKfQ3V5KRdbm7l1rYO7Xdc433SaKxdaGR3sY3Swj2uX2+m82MZgbzdvno/x4fULeu/fob/nPkN9PRMXieH+Xh4N9vF4eIDRoX4eDfbxaLCP0aF+no4O8+rZE96/fsGnd6959/oZA/0PePJ4mEejg9y5d5fW9gtkFxYSEBaGopoam3fuZMGSRahpLMTM2hxbJxssbUwJCPbDL8gba0dzQqIC0NHby6LlC5irPIcNW9dhYmnMtt1bWLZaAyW18YzEn/78J+QUZJktL8OCxaqor1iKisYi5JUUkJaXRVFNlUnTp6KmsZh5Kgp8O30yM2VmMVNmFt9On4TKQlV27N2OxrJFyM6XQ2qOLH/6P3/mq0nfMl9ZhT/95Su+nTaV2XKySMvNRnGBAvNV5iEtNwsp2ZnIKc5m9tyZyMybwcJliqioz0ZtiQxLVsxFc/96dmivRnHhLOSVpyOvPB0ZxSlIzZvEHKXpzP7dqjRHZSbqq5RRW6mEnLo0smpSzFKcyhS5r5kuPwlpxWnIKM9AWnEa89VnIzVvMguXK7Bp50pUFsuhqC7DV1P+xF6dzTg6mrNv3w6S4iOQSDxYtXwhGzYsw9XJEm9PR4wNdDA6pI3RIW0OG+4jOMALd1cbHGxNcHO2wt/PnZ3b1uLsYEl0RCDe7i442VoSJvEjISKUMD9firNSKUxLpKowg8rcVLLjwyjPSaToSAQ+tvp42xxEZHcQiaM+ImsdvMz3IrE7QJSnOf72enhZ6eBrp0eAqykB7haE+tgRKXYh0MeRvbvX4+xsSW5uCunpcWRnp+Dp6UR5eQFXrrRys6uTM6frEPt5o3tQh8PGhzhsfAgba3NiosPJSE+ms6Od4aGHvHo5xts3z3n96imNp2oxNDiIn0hIeloSaamJVB87Stv5JtovtNB1o4O6k9UcOZJMQkIcISFBFBbmc+5cM8eOqykz0QAAIABJREFUVZKQEIdQ6EFLSzMikQ/e3kIKC/O5cuUSLS1N1NRUU15eRmJyAuGRYdg72uHm7jphbXL1dMFJ4Iitiw22LjaY2pjgIXLnoMkBAqL8KaspIzXnCJ4iN3ptv7BTayv7D2nh4Dy+BZFXmMWNW51cu36FS5fbuHypjf6+B1ztvEJuThb5eTnUHD9GREQY/v5ivLw8SUiIIz4+lqSkBAID/QkJCSIjI20CIEQiH3x9vYmOjiQjI42srAwKi3LJzErlSGoiGZlHyM3LpOxoES3Np7lz+wa9Pfeor6uh597tCYh49+o5g7/XPcfFR2Fta0FdwwmGRvrpuHoJFzdH9mjuJCsnHV8/Lx49HuLDp7d099zFVeDExs3rCI8MoaPzIrFxEWzcsBpLi8MYG+lxsf0cXTc6aL/QwtiTYR5038HVxYHkpDh+/duP/PMfv/BoZICnY494PDpE69l6GmrLEQudqSzOpOZoDi11RzkSKSYtypd/vB2B78Z4fLOZwhgvjvhZE+6sT0m0B/lh4+BQEuZGcagrxaGu5AY5kiG2IUNsQ06gA0neZqT4WpAusSEr0J7MIPuJq0SyyIJYLxMSfM054m8zARF/LFdnBtmTG+JEUaSA3CBHsgPsKYl0pyTSnYJQF8qiPamM96I4yo3cEAcKo1wpjhEQ422Mt81u/Jy0iZGYEexriNhLDw8XLcyN17J7hwKbN8iwfcs8tm2ax44tSujtW4rZ4fWYG6/H2mITznY7sbfaSoi/CX5eegictPBw2UeArym+HkaEBzoQLLImIdSFgiP+FKcHkJ3gzeljRyhOD0Ai0MfJbDtBQiP8XHUJFBoQJjIh2NuIcD9TYgKtCBMZExtkToTYhIRwe/KO+BET4oLN4b34uFlSX1VE54Wz3O/qoOfuzXHr7+/lHD0P7jI0+JDHoyPcv3eHy5faudDWSmfHRe7e6WKo/wFPHw9xt6uDrs52uq62cepkBWfrKogLF1NTnkdKbDB+HjYciQ0gNzWSsydLuXO1lbqqAo7mHyFULCAxUoK/lyMJ4RIqCzO4ebmF5rpKasryuXu1jXtX2yjOTOBobgoxQd6E+LqSmRBCmJ8rieEi6iqzyU4OoSw3lif916goSEDsYUFOSjDluTEUJQVQnCQhN0ZITrQ7WVGuRPuaEizQJdbvMDEiY6JFBkR46xHqeYBQwT6CBDqEuO0nSKBDtOgQ8f7GxPjpEyTQxMdhG76O2wkQ7CVEqEO0xIicBFcyY1yI8DMnSmKNr/N/2pn+VzVdTo0pMip8M0uBSVKKTJNRZaacOtPnqDBZSoEZc5SZPU+dBRrrkJJfwJoNO/ERh9HSdpVdmnr86c9TkJqjxLfT5qCoupS/fivFpKkyKKhoIDdfnVXrthMQEovWfiNmzlZAacEy1mzYiZ6hJX/687ds3LSNPXs0iYlNRG3RMrbt1sHWxQsX70AcPSWs267NZOn5rNuuzbdS85CZr4aVowdqS1YyV0mdP/15Gpr7jEnLLOJoZS3OTu6sW7uJhrpTPLjfw4lj1TQ1nubGtS5aW87z9MkLEuJTyM0porLqBCEhMWzbps3GjbtZvW47oRGJnGm+hIWNK1t26CAzfyGLVmxi2fodLFi2nr26Jhhbu2Dl7MXseQtQVFnI9GlSSEvJskRjBdo6uiQlpxMSGoWffxg29m7s2HMQFbXlKKstZ9uug5TXnKHy+BkOHjKnpLQSodAbL6GIy5c7uHzpKsePnyA/r5jCwmIqyqtJT88kNiaRpKQUyo8e48qVTm5cv82ZxtNcvtBGb/dtBnu7x0+Y3Xd5cO8mzx8P8/TRID13b/Lu5VP47Vd+/fELb1+M8dOXD/z9p+94+mSMM82XkIQksUPTCEW1NcyZvxgTKzcs7DyxsPPE3M4dQ3NHlBetRma+GguXr2fpmi0oqC1jyZqtbNE0YIqMCsqL17NT24CAkFh0Dx0mMzObzx8/8bD7Pqdqj9PRfp67XdcoLy5A7CMkJiKUjott3LlxlbGRQZ4MD9DXfZfHQ/18fPNyYsX6+eORiYrXT29f8fnda376fVviX7/+zJcP7/ny4T3fffzAD58/8fP33/0PiPjX33/lh8+f+PRuPIT96d1bHg0OcKfrBteuXObezevUVB4lNyOVplN1dN/u4t7N69ztusaDOzfpuXuL18+eMDYySM/dWzwaeMjYyCADPfcZ6Lk/AQh/QMOTkUHGHg3xZGSQx8MDE69Hh/p5PDwwAREf3rzk8/s3fHzzgv7ee4wO9dPf94DR0VEe9vcRn5yCiZUVK9asZduePWzduYMNWzeiuV+LPZo7MbM05mTDcdJzUtE/fABJiC/OHvYIvJ1xFNgiCvDB1dMZb7EQAxN99ulps3zNUvbo7GLhUjVk58ugpKbA5JnTUdNYzKTpU1FUU2XO/LkoqCqitkSd+SrzmDprCtIyM5kpNQ0FRTlWrtJg67YNLF+xmDXrVzBPSZEpM2YyefoMpsyYjrzCfNQ1FqK2RJ0pMyczeca3TJ01menSU5k5ZyozZKYwTfpbZs+djuriuSxeNg9l9Vkoqc1k665lbNixBBmFScgpTUNtqTxzF8xkjtJUpOdPYYbcN0yW+YoZc79FRnkmc1Rmjde6KkxBWnk60srTkVKYiqzqrAn700z5ScxWmIqC2mxyS46QlhuH6hJ55qrMYufedaxYocpsqa8xOqSNob4WpsYHsLUywsbSECd7M6wtDNA/uAcHWxO8PBzw8nBgv/Z2rC0MCA3ywdhAh7WrFiESupKfdYTcjCOkJcVRUZhPZKA//p7u1FUcpSw7ndb649y/doFjRRkUHIkkNcqPQDczxI4GiB30CHA2INBRDz9rHXwttfCz1kFkpY3QTBOB6R6cjHYhdjKmOC2coiMROFvqo7N3EwKBLYGBXtjZmRAY6ENmZhLt7U10dV3maudF4uMiMTbSx8HeGonYBytLU1yc7ak5Xsmtm1cZGe7j86e3vH/3khfPH3P3zg06O9pJTorF0cEaD3dnAvx9KSzIpiA/i9iYcJKTYokIDyI8IpiQkCCCggJISkrgyJFkRCIfXF2d8fX15tKli8TERJGamjIRUK6urpqoTD19tpGQsGBs7W3wELoTFhFKRFQ44iA/JMFixCF+xCRHIw7xw8LeHDMHU8ITw/AKEGJiZcwu7W2YWhuxd/9OtA7uxsLahJj4CMqrSnjw8C4Pesb1sPc+nz6+5dXL57Sea6astJi01BTy8nJISzuCSOSDl5cn7u5uREaG4+vrjaOjPd7ewom/ubm5IBR6EB4eSmpqCllZGeQXZJOZlUpiUiwxsRGkpiVRXlHC6cY6WppP03Wjk8uX2iYa2R7cvcWLsVF++vKRV8+ecLymEg+hG8YmBhQW53HufBPFpQXk5GVSeewo97pv09Z+jqiYcNzcndm4eR1u7s6cPttAaFggSzUWsnXLeuRkpdmns4d7d7sI8PelqrKUkeE+CvKzuXf3Jv19Dxjo7+G3f/4N+I0Xz58wPNRH/4Pb1NdUcLaummcjvbSdriE/NYas+GBK0iN4cu8id1qPc72xhLxIDyoSRWQFO1AS7TF+fQgXUBzqSkGQE7n+9qT7Wf+P/EKa2JoMf9vxfESQAxmBdqT4WRLvZUKMhxGhLnpEexqT8vswXU6oE1nBDhODc7khTuO2qBBnCkJdKI4Yr3stCHWhMMyVykRvyuOFFEW6UhTtRmGsgESxOUHO+wly1yXM2xCx4ABij4NIvPVxc9iN/v4l7NmugPbuBRjqruSg9hKMDq7E3Hg9VibrcbLdgdBVGzfHPXi4aOHndQgfDz183A8RFmCLu5MeyTE+xIS4ESG2Q+JuTJivOeFiS9ys9uJksYvYQBtCfE2QCPTxctqHv4c+oX4mBAoNCPQ2JNzPlGBvAxLDbAkTGRMuMZu4RFgZ7cbd4TAVBelcaKrjZscF7t28Rl/3HUaH+hnq66H7/m16e+5x785dLl5o5+yZRi60tXL7Vhc9D+7S33uP/t57dN++xu3rl7nReZ76E6XUlOcRGeRNWX4qhdkJBPo4k54QTEpMIIWZ8VxsrqW5voKWhnF727tnAzwZuEPDsWKCfd0I9nWjpaGSi00n6TjfQPuZGi6ePU5GfChRAR7kHYmkIj+FwvQY/IU2ZCUF03g8nzCxIzkpwXS0HudkRQZHYkRcOFXGhdpC6goSyI4SEi+2IUJ4GJG9JmJHTZJDLEgMNCXO/zDRIgPCvHQJ9TxAkPs+ggUHCBYcINTzAJE+ekT5/m5rctmFyGkH/m57CBHux89lL94Ou/Fz24/I9QDpMQK8HPb/ByL+NzVFRoVJUop8PXM+38xSYIq0MlOklZkspcBkKQVmyakyaYY881SXIa+sgdKCZezRPkRj00U8fYKYMkMOBRUNvpo0i/nKS5Cbr87UmfLMkJ6PvMJCZORVaT7fSWpmEX/9VgpF1aXIyKuSmllEaEQ8W7ZsY+3a9RgamaK2aBlLV21gzebdKC5axa4Dh1FaspY127Qxd/Bg3XZt/IKjmT1vAXIKC9i4bQ/rNu0lMjadsecfqK1vwtzMBnW1JQT6B3HqZB2DD/sYHRqm9343pcVltLZcoKiwDIk4iMCgcJat3ISi8jLUF61l+ept6BlaY2TqwPrNmugaWLFp53526RiirWeC0sIVKC1cwZJVmzCycMDUxoXV6zazcdN2lq9Yi5q6BpaWjlzruk903BHkFRaior4CKfkFyMirobRwFepLNxKdnEt1XSsBIfGEhUcjFAqxsrIhOjqawMBgIiIiKC+vpLW1ldraOsrKyigtPUp1dTVNTS3cuXOHvr4Bbt26RX1dLffu3uTx8BCvXz3jxdgTBgd6efXsCe9ePedO1zVGBh7ytx+/47dff+a7j7/XDX5+R1dXF1l5FTh5hGBk6YbKkg3IKi3joLE9yovXoqlrRmbhMRau3IT0fHXmLljGtDlKqK/YiIGFI9u1D6Fv7sjCVZtRXLSKNZt34uHlh72DE/m5ebx9+YLRwT6eDQ/wcnSYxppjiD3d8XBxJCUujovnztF+rolHAw958eQRw309jI0M8untK378fZDp87vXE1asPyDil+8/wz9/hf/+Df71G/z2T/79j7/zj19+nhiS+0O//fo3vvv4gQ9vxkOgn969ZXRokNs3rtN56SL3bl7nZGU5lUUFXGppYujBfR497GHowX1ePBpm6MF9ng0P8rj/IU+HBvjw4hmP+x9y91onD+7c5NnjkQlQeDo6zIuxUV4/H+P18zFePXvC8yePeDo6zJORwYn3/HGJ+PL+DV/evOTZ8ACvnj5mqK+H0ZFH9Pb2EhQcyvrNW7C2scPa3gFnVxf0DfTYuHkDu/dsx87ekoTEaHzFQpwEDoRGBaO5fw/79XXYvGMjQpEHV292kF+azZpNK9Az3o+FnQleYndWrNNgzaYVLFq+gNUb1qB9UAclNWVUFqoyX0WBZSuWsHL1MlauWcqylYtZuWoxSzRUWblyEdu3r2fnzvVs376W9RtWoKisgLLaApQWqDJl5lR2a+9BY+VS5iqNA8isOTORkp2JzPzZyChIMUV6EpNm/oUZspORVZjB8tXKqC6SZr7KNNZvWci6zerMVZqCoro0S1YporJ4Dorq0sxRmo7UvMlIz5/CrLnfMnPeFGYrzWCq/DdMkvkLMxWmjF8j5oyHq+UWSDFdfhKTpf/MolVKzFOVwifAlaBIH2QVp3PAcDdmVrqEBgsx1NuNv8gVW8tDmBnvw/zwfpztTYiPDsDJ7jD7tbbg4mSGi5MZ+7W3s3HdUmwsDXFxtEDs44qhniaudhakxIbTWHOME+WlNNZUk5d2hKKMNKqLC8lJiaeuspj6qiLK8lIozozDUn8XFvs342aqOW5p8jAjwP4gHod34mG4FR/TXYQ56RHooEug4yHE9ocIF1pTmBRMUogX+pqbCPb3wMfHBWdnS5ydLbGzM6OgIIOWlgY6Os7TUF9DclIsLs72+Pp4kpebyfHqCs61nGGgv4cnj4cYHe3j++/f8f79c0ZGemlqquPixWby89PR19fG2PggTk5WhIVJCAjwxsXFZjwn4myHq5sjAg83/AMlREZHEBYWglDoQUhIELW1NTQ1naW6uooTJ45TUlJERnoqpSVFnKippqqqgqMVZWTlZOInEaGrf5Ct27dw2NQYocgTJ4EjIdHBxKfGUXf2JJ5+HhhaGWBqb8IWzc1s2LGWvft3UlZRQFZuGpY2puzau42AYD/yC7K5fOUC97tvMzDYS9/DHp6OPebp6COud1zhxLEqoiLDycrKoK6ulpKSImJjoxEKPYiNjUYi8cPGxgobGyusrS1xcnLA19ebkJAgoqIiSE1NoaiogNy8TLKy04iKDkMs8SEuPorKqjLKjxaTmBBDzfFKTjfW0dZylvbWZq5ebudO1zWe/P6AoeFULQZGeqxasxwnF3s+fn7Hm3cvedj/gOzcDBKT4zCzOMzW7ZtYunwx23ZsJjE5jqMVJezavQ093X0cOriPyrJS+O/f6L1/h/SURH754cu4XfLNS3767tPEPsX3n9/RcraBirJCeu7fYnS4j5azdVxoaWRs6AEXzpygODOB5HAReUlB1BUlkxosIDdSSE64gKPxPuSHuZApsSU/xHHiAlEU4kJ+oCO5/vbkBTj8j3xETqAD2UEOE1WwKb4WxHuZEOtpTKS74UTQOvv3PERWsMO45UliPdHOVBwhmLBL/aHCMFdyQxwojfMgP8KZ9ABrssMdyYl0Ji3YlpRgG5KCrQny0MPbfi9Ch704W2zFVG8FpnorsDXbgpu9JjamW7Az2YKD5Xacrbbh7rQXkWA/Asc9eDrr4O9tiFhogJ+nIZGB9ni7GpKeICY+3IPYUFdC/KyIlNgSH+6Kp8M+vN30KEz3p7wwAn9PAzyd9+HrehCx0AAf1/2IPPSIDLAgPsyG2CBLwv0OEyI6TGywPXFhbgR4WRPuL+BoXirnGmvovNDM9Svt3Ls5/l0+3N9Lz4O79D3s5vrVazSfbaKu9iQtzWe52XWdB913uHPzKp2X2zhTf5zzTQ2cPVXNyePFFOckExEkJCJISGSwF4mREvLSYgiXeBIT7Eteaiz1VUW0N53g3vU2Pr9+xE8fn/G4/zYlOUm8fdrPrY4mTlbm01x/lPK8ZE5V55GTHE5lYTK15ZmIBBb4C21orivh7tUmOlqPc7GpkotNlZysyOBkRQYJ4UIyYsWcKEikOiearCghkT7mBLjqIbTZhbfdLsJ89AjxPECwcD/BnvsI9NAhUKCDv0Abicu4fOx3InLcjcRFkwCBFgECLSSuexH/rjAfPfxctAj3O0ywtxGZCZ5YGW76D0T8b2rybGW+njmfv86YxzezFPh21nhD02QpBabPGQ9VfzVFhllyqiiorUB14UoOHjLn4eBTHg4+xc1Twqp125k8XZY//XkK6kvWYGRqx+r1O3Bx9yMi5ggd1++zdec+Jk+XRUFFA2lZZeydvWi90MmbN+9ob29HW+sAmjq6zJozn2Xrt7F07Q4UFq1m0x5dtA5ZoLZsIya2bjS3X2Pbrv0sXbGevdp66BtZoX3AGFMLe8QBoVSUH2fRoiXUHT/JcP8AL58+g/+GLx8+cr65BZGPHzXVJxG4CdHW0eWQsS2aB0xZuWY3BqaOHDZ3Rt/IFi9ROHt1jNDSNUV1yWrmqixh+bptLF2zhVUbdyKntAhjc1tEklCiYxJJSk4nNSOXYzWnaDp/GVcPMXMU1JFTWoLa0vXIKy1l3oIVzJJXY8HSTWzYcRB7NxG9DwcZGhoiKysLf39/3N3dycjI4Ny5czQ3N9PY2EhGRgapqalUVVVRW1vLiRMnaG5u5urVq9QcP8bNrus87H3Aq5fP+fmnH/j+u8/8+MNnPn96x9PRYZ4/ecQPnz/w60/f88PnD/z95x/4/vM77t27R3Z+JRb2vuSV1eHhF8nCFVvZsucQc1VXoqlrhm9QLHLKS5mtsBDFRatQXrKGNVs1MbN3x9bNl10HjFm2fhuLV65nw9adOLu4YWRkREJM9Hi2obebz69f8PhhD7mpyUQG+lOSk0VteQWtZ87Q3FjPcF8PH9+85M3zMd6+eDoBC1/ev+G7D2/57sNbPr55ydsXT/nw+gU/f/eJf/36M//9j79N5B/+vy1Mf/vxh4l2ph+/fObj2zd8eveW969f8WhwgK6rnbS1NNN2ppEztTW0NjZw4exp7l2/ysvREcYG+xkb7Gek98EEQLx4NMxI7wM621q51NJE9+0uBnu7JzIRo0P9PH/yiDcvnvL+9Qs+vHk5vkr99DEvxkZ5/uTRBGS8f/2CT29f8fHlM16ODPFydITu2110XLxE55UOqqqqCY+IwsfXj9i4BPILCwgJCeLQIT3cBc5kZ6USEx2GwMMFXcOD+AWKEHi5EhAqQeDliqevO/EpsRw7Wc4hk4Os27KK1RuXoqO3m5Xrl6CyaB4Llyni6y/CR+KLjaMt67esQ+/QAfbraqFveADjw7ro7NvFvn070NTcwuoV6uzavg6tvRvR3bcdaelvkZGVYtX61azfsgHFBUroGemjslCZqbOmIKcwh9nyUsySnYas0mzklKWZOvsbJkv9lRmyk5km/VfUFsuycKks6hpz2LxDg03bl6CuMQf1ZXNRWyrPPNWZKKhJMVthKrPmfous8gyk5k1mmtwk5BZII6cuzfR53yKjOhNp5el8Peu/mDlvMopL5JBWnMbKTYtQ0ZBHeZEseoc1ScqIxEVojYPAnIOHdqGvu5PVy1Vwtj+Ms/1hdm9fw54dazEx1MbW8hAHdbaxY8tKzEz2Y2yohbGBDu6uNiTGheLqaIGnszWudmZ4OtqQEhtOYWYagT5CCjLS6O66Tse5ZjrONVNfVca1C010tJ4mLTGUhAgx6fEBuJnp4Gy8GxeD7QiMd+FnrUOooy5RLgZEuxoSZLMPT6NtCE324m9/CImDEWIHYwJcLfATWNNQW0ZEhISkpAiuXGkhNTWOxMRIQkPFFBVlkRAfha+PB4f0D6Cnu4+QYH9O1lZz+VIbVzsv8vzZKM+fj/DTTx95+nSIK1daqago5NSp48TEhLBr1yYOH9bF3t4cBwcLXF1tEYnc8ff3wlfkiYOjDZ5eHmRmZ3CyvpbGxgZKSorIycni3LlmamtrOHq0lLKyEpKSEkhMiKOqspzj1VWUlhaTlnaEymMVhIQFY2B0CC0dTTS192JmbYqXn5DopCisnazILclB4OPGqi0rWbhKHS19TQZc32FqbYS3SICljSlCHwF5hVl0Xr80kRl42NfN2NNH9PZ0c+f2TW7fuM6Nzg6utF+gsuIoOdmZnDpVT2VlOampKYSGBpOfn0tiYjze3kK8vYUIBK4TYBQVFUFERBiJifHjmYmKEgqLcomLj8I/QERCYgylZYUcSUnAxdkesZ832VlpJMVFEyQRUVaUT/2JappO1VFeUkhpWSFePh4Ivd3x9fOipvYYHVcvUVZezOWOdqprKhH7+5KYHEfykQQKi/PQO3SAxRrqbNq8jmtXO6goLeH+7VuMPRphZOAh/PdvjD0a4qfvPvH6+RjXOy7x/af3/PLDF+pOVHGu6RQvn41y6UILnZfbuHKxlSMJUdRWl3Drynk+PBukKj+Fk6WpXKwrpiBeRG6kkKNJIgrC3MgKtCdDbEVplIAciR0FQU4TEJEf6EhRyP+7GGT5240r0J7MADsyA+zI8B8HhFSJ9UTAOivUidwIV/IjXCeC1Wn+NuSFOpMd5DDexBTnTVG4GyWR7pTHjg/RZYfYUxrnQXaIPbGehsT7mpAebEtqkA3JQdYk+FsQ4qmPn5M2vo5aCG1342i2GXuTjbhYbsPTTgtH8+24WO5AYLcHN9udeDjswcNhD/Zmm4jwNydEbIqfpyG+AkPCJHaEiu1JCBcSJnHAw1EPfy9TPBwPEiyyJDXek9R4T0QeBkQF2+HhpIOD5Q4EDlqIhQb4uuvi665LoK8xwWJjooMsiA4wJ8LfnIQwJzIS/UiO8iE21JvU2BBO1RyluaGGsw21tDWfnijs6HvYzaORIXq6H9B5pYMzjadpqKvnfGsLVzsv0XGxjZazDVy/0sbdm5dpbz3FmYZKaipyKclLJiM5nNz0GHJSoinPT6M0J5UTR/OoLc+n6WQFTScr6DjfQM3RHHpuXeJWRwtRQZ60NJTzuP8m1y82kp8RyZVzNVQWJpMaKyHC35XO87U86r1KWW48LfWlXG8/SWqsH6F+DhzNi+PGxTruXj1DoLcNnnaHCHQzIzHAlSMhApKDHUkIsCHYUx8v+114O+zE12kXIufdiF334i/QIsBdB4mHDgHu+/EX7MPTejsCi014WG3Bz2kPge7a+LtpInLejY/jTnwcdyFy3kN0gCl+bvuJDbFB6KjzH4j439QfVqavZ85nkpTiBERMna2E9LyFyCouRnqu2oSmS81jxZqtJKXmkVdUhbW9O6oLV6KgosFsORU2bdMiKCweEwtHUjOLqD/dxtGqembJKDJbToW5iotQVlvO1JnyuAvF/Pvf8PDhQwRuQnbs1kbPyJy5CzTYb2jNxt0HiU4rwtxRyDbNQ2zXPoTmQWM8fYJYuWYzPn7BlFacxNzahU1b9yD0kfCgu59t23ZQXnyUkYFBhh/2M9TbR13NCRpqTxIeGkFZyVFCgiMIDY0lKbUQZ2Ew+w/Z4S6KIKfoBNV1rSRnlLB+mzYqi9egvGglq9ZtZ+subbLySxkZe4WuoRlTpsugb2iOm4eI1Ix8ms5d4nTTRRxdfdirY4TeYVtWrt/N9DkqqC/fgraBNTJKS1FduoXt2iZs2atLWeV4/7i3txAfHy9yc7O5erWDgYE+bty4xtWrHRNfyvX1Jzl79jS1tTWcPHmC06dPcfz4cS5evMipU6doaGjgxo1rDA0N8N2XT/z911+Af/P3X3/hb7/8wC8/f8+Li1syAAAgAElEQVTP33/mbz9+x49fPvL8+Uta2q6zbutBzGy92XfIDuVFG1mxYS8Llm5i5UZN7Nz82KljxAxZVWbPX8Qhcwck4QkYWTnj4h3I6m17kFFcwMIVq1m7cQsCgYBVK5cTIPLm/fMxfnj7mi+vn3Gl+SxJEWEcKyrkyrlWasoqOF5aRuvZRoYePuD9q+e8e/mMD69f8O7lM149fcyb52O8eT7G62dPeDk2yosnj3j/6jk/ffnIL99/5sfPH/j8/h3ff/rILz98/z8A4g9L08/ff8f3nz7y4c1r3rx4zqtnTxkdGqTraidnTzVworyM0yeq6brcTmfbOW51XGJssI/B7ruM9HbzZOAhj/t7eTk6zNOhfq5fbOPsyRounG3k+pV27nZdo/vOTQZ6u3kyMsjLp4959+o5H9++4vP7N7x/PV7v+Pblswn98YTw09tXfHk1Dli9N7u41t5GSUEhJUXFXL96g1u37hAdHUt6eia5ubmUlhSRmBBHbmYaHZfOc6KmkpCwQHZr7/m9f98HgZcbUfGR5BRmkV+SS+WJMnKLM3HxtGOX9hZMrQ3QM9ZCeaEcGqtV0Dc4yKo1y1m+UoMlSxeSlp7M7TvXuXf/JqOjfbS2NtJYX0X7+UYKcpIoykshMTaQiuJ0DPQ02bhpDQIPF6xtLdiwaS1rNq5m3eY1KKsroqA6jykzv+WbaX9Bet5M5qvJMnv+DOYozkBeRYqp0n9BWvZrlq6Yx5r1qmzdsZQNWxexZMVcFq9UYP6CWUjPnYS88nRmyk9iuuzXzFGazgy5b5gi/RXyarNRWjaX2SozUFwqj+JSeabJfYOs6iwWrVFBXk2aSbP+ixly37Bs7QIWr1RCdYk8iuoyrN60GC+RI2EhniRGi9m9dSUaanI42xrh4WzO2pUL2LNjDRvXLmbLhqUc0N7KYQMtYqIkZKRFkxQfhpuTJSEiIXGhAdibGCL2cKGmtJjLzU0cLykmKsCf1LgYztQe51RNBRea6rh2sZlAsRuGB3eSEiumuiCRpEAXPEz24KS/FX+7A8QLTYlyMUBssYdEoRnB9gcQW+wj3NWUKC9bQt2tyIwSc76ucvyHQU0pOTnJtLTU0dnZRnJyNFu2rCEoyJe42AiCAv1wcrTFxtqcAH8RhQU51J08TkN9DWfP1NPZ2cbISC9dXZfJykomLi6MxsYayssLsLc3x8fHDQ8PR6ysjHF3dyAw0IeAAG8io0JIS08mvzCPzmsdDD8aYmR0mLb286SlHSE/P5fr169RVFRASXEhcbHRREWGk5uTRU52JuXlZdTXnyQ3PwdnVycOmxqjpaPJ1u1bcHC1JyI2nPyyPPzDJAh83DC2NEJj3RJUl6lg42LNWNpP9Np8wtzqMCKJF5XVZZw5W0/VsTKOVZfzsK+b861N3LjeQWfHZW52Xef+7Tvcun6DzkuXqa46RsPv/1PLykrIysogMjKczMx04uNjCQ8PJTIynJCQIAICJAQG+hMeHkpSUgKFhflUV1fRfrGVU40nKS0rJC8/i7KjRZRXlJCSHI+XUICNtTkJ8dFEh4dgZmyAjYUpvkJ3zp05xf3bXfT2dXP52iVcPJzZvmcbmvv3UlN/HL9AESUVxbR3XOBYbRVffvrMu89vuXHnOsrqSmgd0KRvoIfnTx5z6+pVTlRWwm+/8fcff+Tt8+e8HBvlHz//wMuxUdrPNVFakMuxoyV0374Bv/0K//o7Q79XbtccO8rximI6LzXT0XqaL68e0VJbir/AnIwIbxL9HSiI8aEmM5iKeF8yA+zG25BEFqR5W5Dnb09RsDP5AQ7kBThQEOQ0sSqd7mdNhng8D5ET/P92H3JDnMgOcSQn3IWsUKeJDYm8cJcJiEiVWJMd5ECa2JqicDfKY70mQtzlsV4UhLuSE+pAbqQziX5mhLnpEuGuT6THISI9DYiXmBPlY0yElyFhnocIFY7L3+0A3vZ7EVhux9teG2fzHbhZ7MDddg8Cm914OWrj66KDwG4XYWJTgnyMkHgY4uOsj7fTIaIDnAn1sSMiwImYEBfiI90IC7DF38eMID9LkmI88HQ5SEayD+GBNrg56OBgvROBkzbuztp4uu5DJNRH5HmQ2BArovzNCBObkhDmRFayhMQIL4JFzoSJPagoyuL40UKqy0s4U3+C2zfGV6sfjQzw4vlTnj4Z49HwKF3Xb3D6VCMN9SdpO9/MpbZzNJ+pp/PiOTovNdPUeJystBhK8pLJz4wjJy2SwuwEzjeeoK6ymLbTdZxrOM75xhM0Hi+l7XQNl1vqKS9IJS5MBGPz4P0sJEI78tIjSI33JyrYDUeLfdC7iAh/ZwR2+kg8LclKCuRsbQExwQJ8XE2wMNhJiMie46VHCPKxxdPREInQgiNR3pRmRFKcEkJquAexEjti/a0I9tRH7KpNsI8uYnctxB57kXho4++pQ4BwP/5e+wnwPEiA50H8XLTwthu/XEhc/i977xUVVYK2bff3huncZgUlKSgKiKKCOYIYAck55wxFVUFRRQ5FzhlUUFEyCoIgYkZFRTFjzmLA2D3dPe/MvNd/QDff+td3Oodz8Kxau1ZVrX20d937fu772khkwCaEvkZE+Bgi8tuITGCKMGATiZG2CHy3EO63DWHAvzMR/9L5aar6GB9idI1JjW8njLoQijN1+HGyCiqzF6CsocsUpTl888M0pqtoor/ciPl6K5g0TQ2VWdoYb7XE3tkHw007MNy0A1V1HTTm6rHV1Ja0rGIKSnYzaZoaCkqzUZ6phZbuUiysnThypBuA+oYmlq9ex6Klq5k5dyGTlecwb/FqvEOl5FceYPMOR2yc/FixZguePqEcO3GOhORMbOw90NVbgSwujS1bzJFGx+Ps5M6aVWs51HSQh0MPeHzvESEBgegvXkKgfxA5WbmUlpZTXFKJODoF4+0OuPuKkCbkcn7gLpeuPcTOyQ8nt0DChDEkpGax70ALpuZ2FJbs5NKVG3h6+bN23Uacnb1JzypkT20TTa2dVO6uY8my9SjP1EFda8lonkRnKXN0l7NigwkrNpixdos1mnqrUZ2rx5Jly3FycmDdujXExcVw4kQvAwOXGLw6wK1bNzh6tIvW1mba2w/R3XOU9o7DNLe2UN/YQPWeGmr313Ho0CFSUuR4eXkRGhpKYWEhA5cu8+XzR+Cf/PMf/8P//vNvo+s///wf/vbLZz69G+bVi5dERCejPEeflUaW6K8xYcGyTeit3MRM7aV8N1mFZeu2sXazOUqzdVGdo8vydcbkl+0iPaeI+pY2pEkpmFpZYWlrx7oN68lIl7PJcB056am8e/6E//n0gVuX+slMiCfQ3Y363dWc7TnO/p3VtDW1cLyri5tXL/P43h2e3B/ixeMHPH90nyf3h3j55CHPHt7j6YO7PH1wlxePH4w1Nf256vT5/Qh//fxpDDT3p2j4+O7tWAZi5PUww8+f8eTBfZ48uM/Du0P0953lUHMDtdU7ObBnF5fOnORKfx+DF/q4dvkC/aeOc+/WNe7fGOTW4GWeDN1i6MZVTnZ10NPZxrnjPRw70s7lC33cuHqZR/fuMPz8CSOvX/Lx3esxsNT7N69GydTDL/6fGRl+wc/vXjN05TLnT/Ry7vgx0lOSEYSE0lDXSFdnN83NraSmpuLh5k5FeSlth5qpqa7i6JE2Gur3UVCaj4u3C0ZbjVlrvBZ3P3cS0xMRSgSk58ipObATSZwIaUIkHn5OWNqbsGzNIpauXsDajUsx3LgOrflzmDRlPP/9zf9h8RJdMrNSycpK5sqVczQ17WFXZQEX+o7R0X6AwwdryZTLOH60lcQ4MdHSCDq728jMkbNpqyGTFSdi72rNhk3rmDx9PD9O+pZvfvovFNQmMUd3JmpzZ6Cho4q6tgrjpnzNtz98xfyFyixfMZdlK+eiq6eCpo4COgtVmT5zHJOmf4OS+gQmKX3PeMVvUJw1gXEKX/PdpP9ASXMqU9UnME7pO2YtUGauvjpT1SegqqWItsHssTanaWrjGKfwNSqaU5m/RIPtloYsWamNnv4c3NwtSU4UYWm+EWOjZTjYbcPf14H1axexYL4aK5Zps37tYozW6eNkZ0JVRQ6RIn+MDVdgtG4pXo5WZCXEkBkvo3HPTirzc0mSShAFByIKDkQQ4EdGYhzZyXGE+7kTJw6mdmce+ypyqMpLZHd2HHkxISQEORLjY0VKiBMZ4c7Ee1sgsDVC4rYdiaspQdaGhNhvRupnj8TXnkSBN7sL5Rxu3otY6Ic0KpS87GT27C6hp6uVutoq8vPlRIlCKMrPoLggG4k4HGF4ELlZcnZWFJOfk05iUgyVVSWcOn2MI11t+Pm5YWGxlcLCTFqbagkO8CTI3wM3ZxvcnG2IiY4gJVFKapKMxoZaSssKqagq5+TJ41y7Mci9e0NcvHiBurr9dHV1cv/+PTqPtNHZ0U5ebiYiYRihIQGEBPtTXFRAWVkJQUEBuLo64+7phsEyfTZsMiRUGMZqo9UERQRRtKuY9ZvXobdyEUvWLGa54TI8Az2IihFjZrENG3sL3NydiIuPprmlnv6LfQxc6efa9QGuDV6m7+xJmpsa6DrSweUL/dy4OsjdW7fpP3+BUyeP099/nhMnemlvP0RCQhyhocH4+fkgk43mPWJjZURFiQkPDyUuLoaamt2cONHL5csXuXX7GmfOnuBIVzvdRzvo6j5MfUMtJcX5ZGXKcbC3Zvu2TZibbMXLzZnw4AC83V040n6Q18PPef/hDbfv3yI+MYaktETKKoqJionE2dWB7IIsBMJQ9AwW4ubhjKWdBbJYCcbbNtJ6qImR9695fP8ex7u6iImM5FBjI93t7bx49IhfPo7wP3/9Av/7dw411bNnZwUvnzyE//0fPo+8ZvDSeY4daaf/7ElO9nRw6uhhSvPSaG+oYU9ZFslif5IiPEkVeZIqdKMoLoAssSsZYfbEeplQkxJMjsCB3DBHyqI82RnjNyokojwpk3hRFOVBjsCJHIET+aJRAF1pjA/lcX6UxfqOka3L4v3GKmBzI13HuBK5ka5kCBzIFjmTGmJDodST8gR/skXO5EvcqUwKJF/mTrrQnqRQK6K9tyL12UZCkDky3+3EB5lTGOdFtsQFudiBhGALony3IQ0wJTHcmiSBDbGhFshCLAnz2EyImzFB7hsJcjMmMmgHSVFOJEQ5EuhuTKj3VqJCrAn2NsXJfDWScBeE/rZkpwioqUzC33s7AT4mCEKsCfazoKwwhiBfc2wsltPeUkZSnA9OdmsxN1mE1Q59vN2NkEY6kBLvSaLECUmIBRH+piRJ3MhLiyAlJgBZhBcpMWFUFqSzt6qIhr07OdrRytCNq6OO/fMnfxDiXzLy9h2P7t2l52gXrY0N9Bw5zKnj3Rw90sbh1nqOtDXR232Q7PRYGvdVUF4op6IojaKcRHaXZJMUJeDArlKqCrOo31NBWrKUsqJMstPjkYgC4KEyvJsAryeTEhdKpMAVWaQnWSkCCjIiCfIyh5dTkQndCfOzJjHal7hILwI9dyAJd6E0J4aIAHuy4sMoTpcQL/QiIy6Ykx17yUkIJ1XsgyzIiWSRG1kxPsSF2yDw3UJ0qBnScFOiw7YTFbIVcdAWhAGbEAQYE+FvTITfZuLDrZAGmiPx2440yITowK2IfUfXmmSh24kNN8XbcRnRwSbECW0Q+G4j3Hf7v0XEv3KmKs3l63HT+ean6YybMpMJ09SZqjSXacrzGDdlJtOU5zFTczFKs3SZME0d/ZWbUFCdx0+T1Zg1bzGz5uihpKaNlZ0nLh7BrNlgwszZC5mvt4opihooKGmSmVvBkxcfycqrRFPbgEnTZqGgpMmqtcaIIyVcu3aNEydPk5qRjYunP/MWLkNNUw91HX2cvcPwDZagoWWAlZ0X5pau5OdXMjLyKzdvPsLW1h0TE3ucnPxwsPPEYMlaNm8yY67mfNJSsnjy6Dkvng1zqf8ysbHxlJaWk5Iip6ZmLwcPtlG7r4mAACF+fgJkslT27m2ms/Mkqal5eHgE4eYWgJ2dG1WVeynILyXAN4TQYAFuju7Y2TgiiYqntbWbjq5TlJTvwc0zCDV1Hb79YQo/TpjOxKmqKKppscrQhNk6Bhhts2STqQ0Ll65lts4i7B2cSE1NRiwKp6a6ir6zJ7l+bbQq9OaNq9wduk1jYz0H6uvIzi8gLTuP3KIyQsQSYlPTqamto66+EQdHV2xs7YmJjScgMBhnZ1f6+vrgn//L337/lS8f3vHp3Wt++zjC33/+xF9Hhnn59Am+IWLGK81lzqJ1TJ21EM3Fa9FYuAotgw1MnqnF4tXGeAULWbFhI6oamugs1KNm7x4OHmyhZs9O9u3dTUK8lPCwQHIyU8nJkBMvjaKhdg9P7g/B77+yf1cVzlbWFOfms7O0nGOdRzl6uIvu9g4u9Y2yIf4Ezl0fuMid61d5fO8OLx4/4MGdmwzdGOTO9as8unubd6+e8/OHd3x8O8zws8d8eDvMlw/v+O3nT/zj97/yj9//yq9fPjLy+iUvnz7i6cN7Y3ToP48fDN3i6qULnD7eQ2tjHbsryzhzvIfzZ05ypf8ct65d4Xh3Jzf/OJ8XTx5y+9oV+v6gaZ87fYKzJ46N0UPv3b7Bw7u3efHkISOvX/Jp5A2f37/l47vXvBt+MeY8/Pn+u+EXY+1Mn0de03/2JDVV5ewsLyE7PY3AAD+2b93Gnuoaent7kcvl+Pn5sXSpPrFx0SQkxtDSWs++A9W0drYgSYpmueFK1mxei72nA8sNV7Bhy3pKdhaTX5ZHVmEmifJ4giP8CREGsHytPvMWzGaurgZa2rNR11Bilroy87Rm8e13/4GWtjrqGkoIRcHk5aeTmZnExYunOXXqCLt2FZGdnYRQGMC+/ZXs3F1EWWUecYmRzJ6rjNqc6WzYvAqlWQpo62miOnsG3/z0X3wz/r+ZrDSByUoTUNJQRF1bjWnKE/juh69QmzmB9WsXsnbdQubrqqCrp8Z8PTXUNCahrDGRaSo/MHHGN0yc8Q3jlb5h3IyvmaA8SqeeqPojsxaq8n/GfYXGopkoa09nqvpEAqN82Wa3ib9M+g/+a9xXLFm7gOmzp6C5QI1FK7TRWTKbVUb6JKTLcPKyZ9UGA1y87FhrqI/BCh02GBmwQE+dxUvmoDNfldUrdXFyMMHPyx6rHRtZs0KPFYu1Md+8npLsVBpqKti/uxwfd2ciQgLYs7Oclvpa6mt20dF0gJZ9leQnS4kJ8iBZ4EV5ahR1BckUSkOpTIpEHuaB2NWchAAnUkLciPd3RB7mQYyvPWI3C1IjvIgLcibKx44oP3sCHbcjCXQhVSZAHOKJnZkxYf6u5GfEU16cQXZ6LDtMN7B6uS6bjZZja7kZTycLKosyOHhgFwJ/N6zNN3PD/gnShBhaD7cgjYliif4C5s2byfo1SxGG+eJgY8I1lxGuuX7A2c6CWImIjJQEcjNSqa4qp7yshOrqXWNP9NsOtXK4/RCnT/Vy/doAT5884nB7Cwf276G0JJ/YmChEwlDiYiWkpiSQnJhEWEgoEeECfH19CQ0PI6cwl6jYaExszbBwsuK64ytM7cxYuEIPlbnKbLbYhOHWdeysrsLSyozmlnqqKss52t3B+XNnOdx+iM6Odi6c7+Pe3TtcGbjEyRO99J09zbXBK1wZuMS1wSs8f/aE27ducPrUCXbtrCQ1JYk9NbtpbWmiqrKc5qYG4mJl+Hh7IokSExIciDw1maPdRzjSeZjBqwOcP3eW27du0N52kOrdO2lqrKfuQC37a/eyv3Yv5WUluLo4MWumKuY7TAkK9KfjcBtdRzo4cfwYw6+fc/rsCdw9nAkJC6S6pgpL6x3s2l3BwbZm0jNSSJEnsmt3BZU7y/AP8Ka0vIhr1wf48vMHXj59RG3NLhr27+VgUz2dba08f/yAv37+wC+f3vP04T0621r5NPKG33/5zOf3b6mv3UN97R66O9o41dXOic5WLhzvoDw3hZxEMWGelgQ4bEXgboIsyJpMiTsZYhcSg6zIEjhSIvOmNMZnlNcQ6Uq51JNyqSeFImcKRc6UStwployuPKUHW5Mb4UhJtAcVsT6Ux/lQIvOkUOJGQZQrWQJ7sgT2ZITZkh5qQ2a4HdkiR7JFjqRF2JH9B306W+ZGbqwHOXEeZMW4IZc4kSK2RxZoRqrIlrwYV3KkzqQIrIgPNiM53JLMKAfkQhvSRLYkh1og891KQpAZmWJ70oW2xAaYIfDagjTUGlmYDaGeW/Bx2ICvsxFBHlsIdN9MuK8pSVIvMpOCiIl0Rxrhgr+nCTmp4UginGlpzsfHewuhwVaIIpyIErvj7WFGeIgjkUJ30lKEhIc44utljovTJtasmo2PlwmhwVYE+poSGWRDotgNWbgjCWI3itIjyJULSIz2JjU2kIL0KEpyEmg9UMW5E0cYOHeSG5f6uXftOncHr3Gl/xydba30nz1F1+FD9J3s5VBTHXt3VdDV3szRjlY6DzVSXpxFaWEG6SkyfD3tKMpLISdNRkasgEO15ZTlJCOPF5OSKIFrc+GWBklpCTi42bDQQIv1G5diar4OV/fteHpuQxbtjiDEkrREP5JjPBGFWCER2JES40NmUhBymR8RflYkiD2IDHIgKcqHzNhgRH52ZMQEkxzpS01RMqkSP5IjfchNDCcmzJlEsRtyqSelmeGkxbiTILYj3MeYEE9DokK2EeSxlsQoa8T+m4gONiExzA6xlymFcb7EhVgR6bMVid9WcuNciA01HQ1jh5rgaaVPgNNaMmQehHub/FtE/CtHQUWL8VNnjc24KTOZqjQX1dl6qM7WQ3P+ctTn6aOsvoCFBhtw9gxlm7kzWgtXMVt7KROnzmTWHD1+GD8DReW5iCTJbNpmg5bucraZOaCpbUCSvIDOo33cHHpOS1sv5tZuLF+9GeMtO2hobOX27ds0NDZz/tIV4hLl6BmsQl1rCT9NUUV3yTo05y9nuooW34+bwbJlRjg5+VG7t4UocQKy6BTSUvNxdw1gh6k9+ovXsGzpWjas30J8XApvXn/g08dfePHiFY8ePeH27SHS0jLYsWMHMTFxVO/cR1VlDZkZBSQlZpCfV0btviZam7uICJchCJdwpPM4D+895XL/IMmJctav2kBJfiktTYeorzvIrpoG4hKyWWe4Hb0lq1m20giVmVooqc3DxNwBLd2lKCrPQWOuHkuWr8U/RIgkPpWtZpZES2PYv38fLc2N7NpZzomeLgb6z9Hfd5oHQ7foPXaU8vJyBBEiTCysMdpigpmdM65+oUTIEkhKzWShnj6RUTKGX4/w/sMXzpy9gL29I2JxFE8fP+HZ08e8evKEkeEX/PZxhH98+cSv74Z5+fQRwUIZk2fNZ8Y8A2bMM2DWwpUs2WCCgZEZ2svWM3vBMoLFUrbtsERRWQl7e1t27ypn/95dHGo5QFP9HoSh/jjbWXCoqY6i3EzSk+N5/ug+v3wc4f6tW7g5OCCJENHe3Ep+Vh6njp3k5ZMXXDjbR/+ZMwxeusCtwQHuXL/K3ZvXeDh0i4dDt7h36/rY6588ieFnj/ny/u3oKtPrl7x69ph3wy/4+eMIv//ymb/99Qu/fvnI5/dvef/m1dj60Ktnj3ny4O5Ya9Lt61e5cvE8F86e4sDeag4fbOZQcwO93Z1cvtBHd0cbA/3neHj3NpfOn2X/nt3U1+7hzo1Bnj68x+Dlfq4NXOTl00djzIcPb4f55dN7fv/lM7//8plfv3zk47vXjLx+yfs3r/j8/u3/IyLeDj/jxLEjZKenIgoPwdPDDSdHe7w8PKksr6C2tpbs7GzKy0txcLBDGhNFRpac4rJ84lNlRCdLCYwMZu229UxWm8o3E79lnOJ4Zumos9xwBVmFmbh4O7PD2pTNJsYYbdnA4mV6rDdei6bObDZtXoeK6jRU1RSYNPkHlJSnMENpMj/+9BeCQ3xoaT1A68E6srJTyM5J5WhPO2f7emlrb+RA/S7qGqtpaKkmpyCZ9RuXstBAi+VrF6OgMhG1OdNRVldEQWUyijOnMkHxJ77+6S9MVZ6ChrY6iqpTmDzla7ZvXcn6tQsxWDIbg6WaaGopMnvuNKbN+I5pKj8wafo3TJj+NZOVR+nV45VGxcRE1e/5evJ/Mk75B6ZqTOLHGd8xQfUnDIwWY2S+DvWFqsyYO43vpv2F/x7/FZNUfsLabQcbd6xj+qxJbNi6Gv8IP9ZuW4+pnQn2XjZoLpjFrLnT0V2kjrqmAlrzlTDbsQ4zk3XYWm8mPNgDky1rWL5IiyBvZwrS47l4qov6PRWkxkUiDg/kwL7d3L5xhbcvn/Lw9iCnu9s4tK+K5qoCKtJkxAc4Ee1pTUaYO1UJYuryktmZGElKsDvyUE/k4V4kBrmSGuaJwNWcANsthLnswGPHBtxM1xHmZk6krx2ZMWHUVeQijw7HycwYe7ONBHraER7oSrCvIw42W9lqvIJVy3RwdzRDHOaFr6sVvs6WBHnYE+DpiLOrA4lpyTQcbCI+JY5NmzewcuViTLdtQBYVijw+ChdbM1xszYmLEpAYHYkkPISMlET2Ve+ktbGBhvoDNDbU0dLcSEtzI40NdTQ31dF2qJlrg1fYvauc8rJC8nJHV6XS0uIpK8tjT00V+dk5ZKZmIIoQkpOTw779tUTGSLC0t8bKxQbPEB+09OezYKUe+uuXsmiVHsqaShhtX49AHI6fvw+RYiHBQQEMXh3gysAlzHeY4uzkgDw1mYv95zl75hTDr17wfuQtp04ep+/saZ49fczQnVvcvzdE77Gj7KyqoKgwnyOdhzl18jg7qyooKS4kNSWJCEEYTo72RAjCKCzIo+5ALadOHufsmVPcvzfEtcErdBxuo7mpgUMHWzje28OVgUsc7+3hwP59SKLEODrYkZqSRMfhNobu3OJo9xEKC/JobDpA99EOROJwDI3W4h/gjbuHM8d6u8jJzSArO438guuC6i0AACAASURBVGzqG2q5dfsasXHRPH5yH/g78HcaD+yjt7uTd8Mv+P2Xz7x99ZwPb4f56+cP/P23X7hx9TIXz53h5dNHfBp5w4e3w/R2d3Kq9yitjXV0NtbSXl9NZU4qsQIf/BxMyIoLQRpkT4TndoQe28mIchsDwhVKPSmK9iRX5EKuyIX8CEeKxC4UipzJCbMjN9yeIrELRVFu5IucyQ63JzfCkcJIV0qiPSiWelAU7T4mInIEDhT88fmCKFfyxM7kS1zJl7lTFOdFhtgRudiB5D8gbUkiOxIj7UmKciAl0oG4kB2kCG3IjnYiS+KIXGhDYqg5CSE7SAqzICXMkkyxPdlRjmSI7MiKdCBP6kKW0A6Znwki3+1Igi2RhtoSGWiJwM+MMB8TQjxNCHTbSkSgFdkpISRIvZEnBCIKtSdR5kNSjC9JcT7YWC8nNs4NeUoQKSnBiIWu+PpYsG3zUmKkQaQmCcnOlNFwoAQ3120s05+Fv58lMVIvokWuSMKdiI9wIzsxhGSJNyGeZsQInMhIDCQy1AGZ0J04sTcVBSkca2/g8pnj3Lp0kXuD17g9cIWeznbamutpb2ngYOMBGmprONRUR+P+atpb6jje3c7Jng7OnOjkUPM+osXBnDvdTXlxBm1N1VTlJdJWW0xhegzx0SGIRIG4ethj52qLia0pW622sdxwGas3GmDjvI3gcAe8/UyIENggCDEnUmBNXJQTUqEd4lBLBIHmCIMtiRE4IQ1zQBrmREZcIAUpQuIjPJBH+tFUlU1JaiTJQm/Ks6TIo/3JiAlCFupCZIAtga5byE0Kpq4qmVDPLfi7bCBGYEVmvBsJYhuSouyQhmwnXepCpLcZ+TJ/Ily2ERdsy54cEYnh1qSKbEmMsCImxAyBpxGeVktxs1iKp9VqXMxW/FtE/CtnwjR1xk+dxU+T1fhuvBLfjpvBRAUNVDQWMlt76ZiImK6mg7beahYtM0JbbzXK6gvQWjjqNkycOpPZ85ZguMmCMGEcW0zsyCnYSf/AENb2XmhqG7B9hyNdx85z8PAJ5JklnOobZPjtZ/7+D+jv7+dI11HuP36GLC6ZyYqqTFOZi/aiVWy3cMHa0RfdRWuYOVuPH39UZMUKY5YsWs1GQ1Nk0iSyMgsJC43E2ysIf78w7GydMTLcgreXPy9fvOG3X//OL7/8ypcvvzA8/IbGxmZsbOyIjY2nqrKG4qIqGhva2Levif37WzhwoJX29h5SUrKprq6jqmofkWIZMmkCMmkCGw0303awg7Nn+tm7txmfABFrDc349kcFVGbNZ/N2W+bqLEVn8Wq8g8QkZRRhYe+Oq08IngECBJIEHD0CWLZ6PYsW6yMWCznSeZjKijLOnznJ4OV+ers7Geg/x6WLF8jLy2PxEgMUVWaycaspotgkkrOLcPULxczClh3m1rQePMzPv/zO+w9fePzkBTdv3qaiooqjXd2c6zvD3Rs3ePvyGX/7/IF//PKZL29e8OTBfWJTcpmlu4pp6nqoaC1j6qyFLFqzlfnLN6K1dB0Ks7RZv9WMDZu2oaW7ALk8hZ1VpbQ2HeD0iS7qaneRlhJPVXkRb18951hXBweb6nn76jnvhl9w/fJl/D09Kc7NZWdpKdFCMft2VXP98hWePXjElQsXuD5wkVuDA9y9eY1Hd2/z5P4Qd29e4+rF8zwcujUGn7t78xrPH93n49vhMTfi9YunvH/zip8/jvDzxxE+vnvN21fPefXsMS//sH1fv3g65kI8eXCXJw/ujgmJawMXaaqrpaXhAC0NBzh+9MiYiOg7dZyHd29z/sxJGvbvpbOtlcf3h3j59BFDN6/x+P7Q6FrS65djjsivXz7y+y+f+e3nT2PZk4/vXvPh7fDYTfzPjMTrF0/59ecPtLU2kBATjSxKRIwsmmhJJEVFRZSVVRAVFU16ejqHO9txcnFkxaqlOLs6ECoIJCQiCCPTjWy22so2WxMWrNTj20nfMU5xPLMXzEF9vgbufm5sNd/CstUGLFm+iOVrlrJ4mR6mltvZYroJzblqKKtMxdBoFUuXLSQ0zI/NW9YzR1OVCGEQnl5ObDBcyRL9+bi52xMXH0VOrpzDHc30nT/GzupiCssz8fBzYKHBXHQWzWH+Yk1UZyuioqHA5Onj0dBSY57eHCbNGM9Xf/mKn6b8yIxZ0xk/9Qfm66ohlQSwbcsKlhloYmK6Bv1lmugtUUdLVxlFtZ+Yqvw9U1S+R3HWOKapj2OS6veMm/E1P834GqV5CihpKaKxaCaTZo5n3tI5OAc6sHb7SlS0p/Pt5P9CQX0Sc/RmordKB50ls5mvPwftxRqsNDTAeMdGlOYoY2a7nY0m61BQmcg05XGoaUxBQelHFi6exfIVWpiZrCMsxJ3Y6FDcnCzZargay+1G+LrZUFORR1xUGAGejuRlpnDuVA8DF85y4cwJ7t+8wp3L5+hp2U9pqow8WTjVGTJ2p0WTK/IhM8KX3ekyqpKjSA3zJM7fiVg/R6I8rBF5WBFkvw0fy434WW/CZfsaAuy2kir0IVsaTHGKmBSRH9JgDyK8HQh2tybMxwE3u21sMVyKo/UWXBzM2Gq8EtsdxkQEeXDb6iaOFlsQ+HsQGuCFjZ0l0fEyyndVcNvqJttNNmFishFXJ0skoiB2l+URGeZHapyE/bvLyc9KQ54Yy56dFX8I7yYOtx+i43AbDfUHKC4qIDMjjbLSQhrqa7l39w6tLfVUVZaQkhxHdLSApCQpJSU57KmpoqnuAL3dRyktLqGgoIDc/Bz8QwOxcbJjhdEq5i3RYf7yBawwWomm3lxMrLdi42JJz5kubt27QWtrE/Z2tnh7eXDhfB/Pnj6mqbGewAA/7GytqSgv5fq1q/z85RMPH9zjYv95Hty/y5vXr3j86AFvXr+is6Od/bV7OXmilyePH9J39jTJSQmEhQaTmBCHMCIcby8PYmTR5OZkUViQR1NjPd1dndy6eZ3jvT20tx3keG8Px3q6uXC+j2uDV6jdt4eMdDm7d1Vx6uRxLvafZ/DqAN1dnVTv3kliQhytBxupq9+Hl7cbK1Ya4O3jjonpFqp2llGzZyf6BnrM153H6TPHOX3mODdvDQJ/Z/j1c872naStpZGR1y/57edPPH/8YCyX9f7NK94Nv+Dpw3tjDzr4++88e3Sf6qpy9u/ZTUvDAdrr9lCanUySJIwEkT8iXwfKs6QkCFzxtV1HoL0hKRGOFMf5UiAbzTHkiF3G+A95AgcKhE7kRziSG25PjsDh/woGiTvZ4fZkhdmREWJDRsgfTkOEw/+dcHsKxC6UyDwpkXlSEOU61rJUnuxPfowHmdEupAjtiA+3IjbUgvhwK5JFdqRGOpAYak5yuCVpETZkRTqQFelAutCWxFBzYgNNSA63JDvaifxYN3KkzuRIncmVuZAhsiMmaAfxAlukodZ/CAlrJKE2iAItEPiZEeG/A0m4A5lJQSRJfUiW+ZIg9aYgS0y00IW0xABCAszIygymMFdMYrw/If7WxET74mq/BUe7TdTuzifI3wGZ2AeZxIfkuCAC/a0QhtojCnNAGuGGJMQJWbgrcUI3kqK8yE0OI1cuIC7Si3A/W8J87chKlnCk5QCXz57i1sAlhq4OcuvyAPdujTKhzp3q5Up/Hy31tfR2Hab7cAv7ayo51tVKfW0VLQ01VJbmUFqYRsP+SmprSqjdXUic2Bu5NBBxiDuCEA/Cw33xC/TA2cORDdsNWWW8GmNzQxYun4u9y1aior0IDDTH22szYUFmSCLsiQy3RRRihSDQnIhAK8QhtkT4WRHsYYrQ3xZpmAvJkT7IQl2oyI5hb0kqBSki8pOF7CtKJl3iT4rIm/gwN+RR3gg8TZGFOSCXeiINtSUzzpvizDCCPI0J8d5MZqIn+al+JEU5kR8fRISbGbFBduwtlJEj80Ie6UxalAvBrhvwc1iN9SYdzA3nYmY4D5P18whw+Xew+l86P01WY9yUmXw7bgb//f00fpiowoRp6kyZoYmy+gIWLTNCd8k6lNUXMFNzMV//qMj3E5SZPH0O+is3oaquywxVLaYoajBDVYuNW6xQVdclSV7Aw6cjJMkL+M+vJzJZQZ31G3egprEAlVnzcXYPorWth0NtnaSmpnG05wS+gSGYWzli7eCG4VYr5sxfSmJaEUUV+3H1DGXB4jXo669HQ0MXjVnziYtNpbmpjbzcIrKz8vH3CyYpUU5SohzjjVsRRkTx4P4T3r75wMjIB3p7T1BTs5eysgokEinFReVUVlSzapURISFi4uLkVFfX0dR0mKqqfdTXHyI7uxg7OzecXTxxdvHEcMNmlhqsIiszn0uXbhARmYjeUkOUVHWZqKDBvPnLWblhOwsNNmBi5cKc+UtJzS4lPa+C9LwyQsWxmNm4oKSujaKKBnPnaRMQEEBVZTmFBXkcP9rNpfNnOX28h2uDl7l+fZCe3mMIRRJ0Fy9l6Roj/AUSfMIkLF5liI6ePgmJqdy4OcSLl2/4xz+huqaWvr7z3L49REtTM6d6jzF0Y5C3L5/x28cRfv/0nvfPn/Jg6A5ZhTuZu2QDSnMNUJy9mAnK2qjprEBNZxlqWkvQ0V+DgupsVq4xxM7ekYL8XLLSUjiwZxcNtTWkpyUhEobR3FRHz9FOrl8Z4MuHd7x5+Yz3b15RVVKCICiIqpIS6vfuJSM5mV1lZfQe6Wb46VPu3rz2x4Xw2pgL8ejube5cv8rAhT4e3LnJk/tDPL53hwd3bvLs4b3RLMTIG96/fjlalfp2eMx5ePHk4f+Py/BnG9KfK0V/CoxH9+5w58YgZ04co7Wxjp4jh+k7dZyrly4weLl/dK+09yjnTp/g9PEeTvR0MXi5n6cP73H/zk3u37nJzx9HeP/m1ZhA+PLhHb98es8vn97z88cRvnx4x88fR8ZWm/68sQ8/fzJWA/vL5xHqaqvJyZCzq6KU9LRUrCwsCQgIwtbWHicnF5KTU2k52EpIWDAL9HTYss0YO0crjLZsGL3IW2zGys2GDaZGKKpP55uJ3zJ++gQmq0xh0XI9rJ2sWLR0IXoGC7B3sWW98VqWr1nKdvOtrFqtz3aTjRhvWsuixdrExkVibWPKQr15bDfZiLOLDc4uNvj4uuLqZoeLqy2Ll+iweIkOR462Ur23jJgkETqLNJgw7VtUZyuiPk+ZeQvUUdFQYNyU75mpqczchbOZpjqZr3/6C9+O/4bvJnzLf377FfoGc/HysGT1Sh3maSqwdt1CFhvMRmeBCkuWaaKlp4qGtiIztaahrqOImo4C0+dMZLLaD0xU/Z6/TPoPpqhP5D8nfMXXU/6Ln5S+R01XGcU5U/hB8RumzZrIf/z4FROUfsDEbjPz9ecwTXU82os12GZpzPpt61DTUmXxyoXMUJ/K5Ok/MGXGj8ybr4KOrhqrVs9n8RINrCw2kpYaTVlRJgkxQjwcrdlmtAoT4zUUZCawf3cpO0tyKCvMpig3nSx5AiW56eyrLKKqIJ1deXLqSrOpzU+lJF5ATqQ/+dEBiFwtkAt9yI4MINbPEbGbJZHuVoQ4muBlbojV+sU4bl6Bt4URwQ7bSQrzoCw1iryYUGICnRF6WBEX6kFZmpRdeSm07a+gIi8Ze3NjHK1H62r9vR0w27wGbxcbslJiSJFFEisKQxDsy03be0jjoykszuOGwzNuODzDxnI73u52+Hs74WxjSqCXE3FRApJkYqIiQkmKjaa0IJeKkkJamhtpbzvI4fZD1B2opbSkiOKiAlqa6+m/cJaXL55xsf8sh9tbRt2IvDRKSnKori6jsaGW5vo6WpqaaWpqIr8wj2iZhKo9u6hrrcMrxIcdThZklmbjJ/Bni+VW9JbrMnv+LDwD3WjvOkRj0wEqK8qxtbHCzdWZ+/eGuDt0m717qklKjOdw+yFu3rjGwwf3ePjgHu9H3vLu7eux4+FXL7h8qZ/+C+e4d/cOP3/5xIvnT9lfu5c0eQoJ8bHIpBL27a0hNyeLGFk0GelyMtLlHO/t4e7QbS72n+fE8WMMXh3g7tDt0dacqwPsqdlNSXEhrS1NXDjfx5WBSwzducWpk8cpLytBEB5KS2sDbe0tiCMFBAX7UVySj5e3Gy6uDkRJhIgjBew/sIfDHQeJEIby6fMIly6f5+Klc6xctZSKkkJ+/jjC6xdPOXf6BIOX+3ny4O6Y43n31nWeP34w1tb0YOjWaOj2YDPXr1ziXE8HNSV5XDjewZWzXXQ37yYjJogEgSuSAEvCXTeRInQgL9qD7EjXMVhcrsiFYqnXmItQKnGnJNqDMpkXFbE+o6tLMd5jbkRakBXyQEvSQqzJDLcjR+hIjtBxTFTkR7qMOhNiJzIEdmSKHcmTulEY60mu1I10kQOJIZbEBe4gLnAHCWFWyCPsSA61ICnEHHmoJVmRDhTEuJEvc0UusCYmYDtyoQ1ZEkdypM6ki+1IjRh9Si0X2pAQZkVmjAexAjuigiyQBFsiDDAn1Hs7Ef47iIlwQBhkTWSoHWnxgYT7W1GUE0VGcgjBvuZEhtsTH+1GfnYYB2rkhAdb4e9pQqCPBaF+NrjYbcbL2QSpyJskWRCpCSHES3wIDbAhP1NEVLgLcWJvUqMDCHAxRRRgR3VxErER7phvMSDYyxKpwJOoME8KMxLoPljPxdMnuHruPDcuDnC9/yIX+05z9kQPbc31nD3RQ0NtDY3793CoaT/pybEMXj7D6eMdyJOiqSrLJTE2gky5jLRkCZHh3shEnkSFORMR7Iww3IPgYHe8fJ0wtzVBb7kuG002YONizqx5imw3W4UkyhNBmC3e7sZEi+wQh9kQHmhOVJg9UWH2xIhciI/yHBMRkhAn4oQeyKP9SRB6UlOUTG6igLJMKcdad1OdF095uoTiFBEpIm+KUyNIEXsi9rfBw2YdBalhSELsyE4KoCQrgoP7MynKDidV5k52UgDx4S6Up0URH+pMVXYUZekCEiLsifDehizMhphwW4LcjHG3Xo2z5QoC3baSnyr4t4j4V46CihZTZmjy7bgZfDdeiSkzNJmooMH4qbNQ0ViI0VYbFi0zYqKCxtjqk9qcRSiqaqM2ZxGTFdSZoqjBFEUNlGfqsNbQlO/HTWfx0g24e4cxb/4yxk1SQUFJEzWNBczVWcq0GXMYP1kVJ1c/9BYZYGlpzdDdhzS2ttHe2cuuvfWY2bixaLkhSenFnLs8hJdfBHr668ZEhKryXPbXNnL//kPOnTtHT08PEomE5ORUSkvLCQ4Opbi4lI6OI/T3X2Jo6B59fedJTU1j//46qiqrqamupaX1MEuWrmHpirWY7LAmLTOP2rpm5Bm5xCXKEUbK2LjZBIEommR5Fps2mWFv746trSum5g64eIWht9yYKTO0maG+kJma+szS0mf1RgscPUPYYu5EkDCO+kPHqG/rQZKYiUCajJWzDyvWb0JLez6Ojo74+vpSWJjP4fZDnD1zisuX+rk7dJtbt27x4NFDjvWeYoupBbr6K/ELj8LUzp2ZWovxC46g+9gpXr5+T/PBDs5fuExF5W4yM7N592aE/r5z3By8OgZte/fqOe9fv2DkxVNePHlKQfle5ixYw2zd1UxV1UVF04Dp6ouYs3AVs3QM0JhvwGydRZhZ2BItjSEvJ5fC3Cz27Cynfl81lRVlmJhsw93dFVdXZw63tfPl80c+vH9H36mTxEZF4evuTlp8LCeOdJAklVCam8354yd4dm+IJ/eHxujUd65fZejGIA/u3BxzHx7dvc3ws8djFa/Dzx7z8e0wn0feMDL8glfPHo+B296+ej52w3x07w5PHtzl+eMHY8yMkdcvx7ISD+/e5s6NQU4e6+ZYVweXL/Rx/colLl/o4+Sxbo60H+TsyV66O9o42FRPe2sTl86fHfvt548fjDkNfzZe/fbzpzEH4q+fP/DXzx/47edP/PXzB758eMeHt8Njq0x/uhEvnj+i52gH3V2H6TrSTmJCHKtWrMTNzQN3d0+yc/LIyy8kPEKAueUONHXmsHzNMkwstqGsocTcRfMw2mGM0Q5jdJbpMmehJjoG81m2YTmbzDez1ngN9m52KChPZbqqAlvNNmO4eT1rjVazxXQTAYGeiCND0Vukhb6BLhHCIKysTVi2XA99A10cnazYYLgSbx8XvH1cWKI/H2WVqSxeokOowJed1cWIZSFozldFQWU8qrMVUVSdxByd0cyD0iwFlGYpMGPmNBRVpzBJYQJf//Df/Oc3/4cfxv2FTZtHHQiDJbOZO2ca87Smo6unhobmVJat0mbJynloL1JDY/50ZuvOQH3BDFS1p6E0dzLTNSfx04zv0Fg0E0XNqSj8IRxUdWYwVX0iSvMU+OovX6G7fB5KGlOYoPgd46Z9g7q2EgpqE5iqMoHVG1ew0nAZanOU+H7CfzN73gwUlcexYpUu20xXY7BUExdXMwL8HImRhlKzs4i0ZCkh/p7kZyeTKI0gOSaCvVVFtDfto2FvJcU5qRTnpFJdns+BXaWUZCWRlyihLFVGSWIkGUIf5GEeZIt9iPK2JS7YldQIbxJD3YkNdCYuyAWxpzVe5oZYrNUjyH4bScFu5EtD2JUmZV9+Enuz48mVhVCaLKYkSURFWjSVmbGc7azndGcdomA3nG23YW1uTLC/Cw42JmNAvOyUxFGadpQQZxd7ZLES0jNSEIvCsDLfysZ1KzA3McLZZjvudmYUZ6VQmpdBQrSQvEw5+3ZXUl+7h67Do9eq7q5ODh1sobOjndOnTjBw+SJ3bl/n0cO73Lp5lRvXBzh54ih1B/awe3cphYWZpKcnkJ0lp/dYFwX5uWP0aok0isKKQmRJMlz93TF3tmSbrQmbLbbQ03eM6/eusrexGg8/Fzy8XYiJlYz9Oa+qrKDv7GkuXbzAyRO99B47SrQkki2bjYmKFHHn9k0+vH/Hq5fPeT/ylrdvhrlxfZBnTx9zd+g2h9sP0XO0i4v956mp3kVcrIz8vByqd+/kYv95KivKEAkFpCQnkpuTRd/Z09y5fZM7t2/S3dVJ77Gj3Lp5nSsDl+g9dpSG+gM01B/gWE83x3q6OX/uLFcGLtF39jTlZSUkJsRRUlqAn78Xrm6OHOvt4t7923R0HiI3L5OjPZ3s3bcboSgMnflziYmV8NvvP3Pl6kW6j3awu7qSloYDXBu4SHP9flob63j26D7v37zi8f0h+k4d58HQLd4Nv+DZo/v0953m2sBF/vm3X7lw9tRoO9SFMxzvaOFvH1/x2/vnHG/bR7iXJRFe5qRHexITaEmGxJVciTs5EheKYzwpjhl1DEpjvCiUuFEsHc077EoOZHdKEFWJ/pTH+VAW602ZzItiiTv5ImdyIxzJEzqNORV/fj9b5EiW0IG8KBdyI51JD7clNcSKtDAbkgLNSQy2ICnEksRgCxKCRo/lAlsyxY5ki+zJjLAlO8KOgmgXyuK9KIrzIC3Chhi/baQIrEgX25EWaU+K0GaUgBxhRWK4JfHhVsglLiRE2CMLs0Eaao3AZzsBLkaEem9HJrAn2GM7IZ4mJEg8EARYUpYnJTXWH3fHjfi6b8HFbg0p8Z6kxnnjYLWK1Fh/RCGOuFgbIQx2JDrcjegId+IjfSjMiiYvTURFYTz56UKyUwQkRfpSKJeQIPJFLg2kujQVcbATVttWEB/pR06qhFy5jNqqYno7D9LX28PFU6e5duES1y70c+HMSQ411dFct4/j3R2c7OngcGs9AxdO01C7m92VBdTXVtFcv4uKkkyK81PZXZlHdnos7s7mJMcFERPlRUy0LyKhBx5eNljZbWXl+sVo6Kji5GWLV4ATmlqKrF6rRVCANRKRE2EBO0hL9EMmdiE2yo2CLDGp8QFEC5yJFrgiDLInJSaArPgw9pWlsbdUTnpMMDWFqZRlxNBaU8TF3maq8+JprMigoTydnJhgilNEpIp9SI70IVHkwf5KOVX5MRSmCQnwMCFZ5ktWahgZicGkxvqTGRvCyYM1ZEqDaNyVTUtNDoXycGqK49hVJCUh0oUUqQdRwbaIgu0ozo6mvaH83yLiXzkqGgtRVNXmu/FKfD9BmWnKo6FpRVVt1m+yxDswElMrN2bMnM9fflDgp8lqqGgsZMI0dX6YqMLEqTP59kcFFJQ00dNfh4m5E9oLVjBDVYu5OkuZNG0W6pqLGDdJBUXluahpLGDajDnMm78M9TkL0Jyrw8aNmyguqeDF8Aj3H70kI6eU5eu24uoTxp66w1wcfIDOwpVMV5nHunVbiY9PQ1trES7OHgwODvLx0zsGrvRTUJBHTIyUnTsraW1t5ejRo9y8eZsXL16xf38dSUkpmJiYce7cBe7fe0zPsZMc7T2LPCOfudoLmTVbCwtrB5LlWeQWlLLD0g6FGWoEhkRw4vR5Ll+9ycp1xmjqLELPYBXjpqph4xLIqo1WTFdfwsQZWvw4WYNJyvNYvHIzesuN2WLuwuqNO/APl5GYUUxOaTVVtS24+Iahq7+aeVq6bNiwgU2bNlFQUMCe6hoOtjZz4Xwfg1cHGBoa4vLAVRqa21hvvJ31m3eQV76HAGEs+ms3k1O8k7Kde4lNSGNXzX5k/x97bxXV9YJ3/8/zzDynPBbSXRKCit3diQgG3d3d3d1dUgLSqCgmFmIhIQ0Cdus5es7MmTMzr/8FI2vmt/6XczkX7/UlbljfC9Znf/d+7R0YiqGRGX4+/vAPGBnoZ3Js9N+ajl4+GefT21f8/OknquvOo75iO0qLNzJHTAV5tbWIyC5m/qINyCgvRXr+Ymwc3QkJjSI+PpGivHwaTlVSXpDHueYGmpqa2LN3P1u37cDX15fKykquX7/O559+JjIiDGN9PUz09DA6qkNxdiZBXh7EhYXQUFHOs9Fhno0OMzEyyHBfD/3dnQz2djExMsjTxyNMjg4xNtg33cj06e2r6cXqLx/fTe1I/EsT0od/xpuePB5hYnRoGqp+Oj7K0/HR6c2GrwKiv+chD+910Hn3Nt0PlwS+yAAAIABJREFU7nK/4xbnzzRRXVHK6YZa7nfc4vaNNi63tkzHnAZ6uxgb6ufdq+f87S+/8NP7N3z++G5aRPyrgPj154/89svP/PbLz/zy04dpPuLDm5fTzsT7dy952HmHM6cbyM3Jws/HF2trayIipt7vsy3nKSou4YDmQdQXLWTWvNkIis1jy87NyKvKobpsAQvXLEZWXR4hORGEZUX4ft4PfDPnWySVpJBRkmbzrk2s27wGE0sjjhseReuoJqZWxmzdtZmAQE9iYkM5qLkLC0tDrKyN2bFzIwc1d+HgaElIqC/+AR7s2bsVE1NdzMz1UVaRRWOJKtt2rkPr2D527NuAvIo4skqiiMsK8qPAN0jKCyMiNZeFy1SRVhRHQHQWIlLzEJUS5psZf+L7Wd+iqq6Asclh1BdIsH3rMtatWYCyiihLlitMiwiVxVJIKQogJD0DYZkfEVWcM31i8+cirCDADLHvEFacx2ypHxFTEsLIXg+5RVLMlZ6JqMI85knPQlh6NvILJJBTFUd1iTwKapIoqksxR3QGC5cpIyEnhPJCGbbuXI2KuhRrN6ize99a1NQlOay9A2tLXVydzYkI8SYkwJ2wQG+K8zLwcrZG58A2AjwdqSjK4sLpGppOldJ0qpSWunLaWuqoO5FNnK8zDnoH8TDVJi3AmaJoXzKDXYn3tSfMxYxId0sS/ByI87YlxtOaIHtD7I7twVFvP8kBTpQmBFOdHkVZYgjlSaFcKs+h7VQh5YnB1GbFUJkRSW60L1U5sdSeSCMlyo+YkCmBY2Z0BCtTfRKiQ0lNiCE5LorCnEySYqMoKswlOyeN3Jx06mvKyU5LwN7CAA9Hc9JiQ0gI9+P0qRIKMpOJDPKhpCCHmpOl1FZV8KjrAf19vXQ+uMe9ux30dD9keGiA4aEBBvp76HvUxaPeTrq77nG6uY7cnHTS0uIIDfXF29uZ6KhQ7nTc5FTNScrKSoiMDqOuuZZrHdcIjg2lqOoEJg5mHDbSYeGqRWzas5nk7ARqTleRnptMXmEWvn6eBPj78usvX+Aff2dsdJhPH98z/niU9ls38PfzwcnRnvS0FPoe9fDrL5/57S+/8unjeyYnHvPq5XM+fXzPi+dP6el+SH9fL5cutpKclED+P6tpz587S31dDSnJiXh5uhMcFEB9XQ03rrdx43obXQ8f0FBfS3XVSS60nuNkRRnpaSmkJCdSW1NNT/dDRoYH6XvUQ2NDHbExUbi7uZCUGE9NbSVr1q7A2sacnz9/4MnTx7ScayYiMoT0jGSCgv04clQLD08Xamoruf+gA/idi5fOceFiCyWFeeRmppGaGMf1Kxf5+2+/wu9/4fXzJwz0dk2zWm9ePKXtUis3rl5idLCPlIRYGmurGe/vprvjBl23rtJx5Qzp0b4khrngaXMEbxstAhy0ifE2JNHXiGQ/Y7KCLEj2NiTKQZtoRx1SvAxJ8TIk09+M/FAbCsPtyAmyJNN/in9I9zYmw8eETF9TMnxMSPc2nhYROUGW5IfbkuZnQoqPERkBZqT7mxLndpwIh8NEOmrjabgNf/M9hNtrEeNylHh3XZK9DckKMCcvxJoMP2My/IzJ9DchJ8icvBBL0v2NiXLVIdBmHyGOmoS5ahPtdZxYP31i/fSJ9DpGiOth/Bw08bHTJMjlKGFeBoR5GeDjcBhH0104mO2Z4iMsNfFz1sXb+Tjx4Q4kRbmSHO2GpfEenG21cLTaj7PNfsz0t+Bmr0WIjymJkS44W+sQG+KMk6UOcaEutF+upTQ3hpgQR9rOVxAZaENGgi+FqeFkxPiRHu1LZqw/KdE+ZCWEkJcSQUZcECW5SVQVZ9HaXMvNS620X7lE1+0Ohrp66bv/gHvtN6itLKPiRAF5makU5qSREB1KZWkB+dlJ3Ll1iZtt52g9e4qYCF8Kc5MwM9KmtqqQyDB3fLxM8XQ3wNvLFAsrLXSO7WTvwU2sWK/Oqo2LsHU2xcpOn+07VrBurRJHtTbgaq+Np5MOSdGO1J5MoSAzjIqieJKiPQjxsSTMzxpPB31iQ5zJjPXlREYE2fH+5CQEUJWXSEFSKA0lGdxsqaY4MZiSlBAK4v1JCnSkPCOCtDA3ksNcyU3wJy7ICQ97PSL87TiRG82ls2WcyI0mKzmQ2231FKaGE+ZlQ05cIOnR3sQGOVCaF01KpCspMe44WWnh7ngMB8vDeDrpk5MaTO3JrP+KiP/kicuqIyajxoy5UlOiQFSRmfNkWLt5PylZpRSVN5KSVcpBHRO+ny3BzHkyCIgqIiCqiLCkClJy6sgrLWGukCxScuoc07di9/5jzJgtjvYxM/Yf0kdRZRkiEkooq61EQFiOZau2Yu/sx4rVWxCYJ8rRI3oUFZfz8s1HPn3+K0NjL7B18ZsSEpau5J2opbKmhZ17j3D0qAnW1s64u/lRXVXH2OMh3r57wf0Ht6mqLico2I/yihOcP9/CzZvXqa+v5/Pnz7S1XcfDwwsrSzuqq+q4dfMOEZGxXLh8kys37rB20zZEJGURkZBm594DuLl7o3NEFyk5RfKKSnj+5gOvP/yMgbktQpKKqCxZjZLGWnZpm6K0dCtiiiuZKabKt3PkEJBWR1hmETOE5BCVX4SYwmLmL16Ds284GUVV1Jy9irWLL+u37SMqNglPLx8iIqLIz88nIiyc2OgYGusbuHLpMs3NZ2g510puQQlbdx1Afdk6jpvaoWNkw/qdh1i2djuhMUmkZOZz/dZd/PyD8fL25/atDvp6H3G59Tz3brcz3NfD+PAATx6P8fblC379+Sd+/+1vPOwdZ9teA+RU1jJPXB1p5dXILVjDfPX1SCstY+P2QwSHJ5CUlEVqSiYlhUU01lRRlJVBUW4WJ06Uomdkyt6DWuQXFFFQWMzly5f59csvZKSls3n9OrZu3ICJ/nFKCnI5WZRPUVY6xZnpPO7v5cXjUcaHBxh61D3dwPRsfJSJkUEGe7sY7O2aAsJ//ji9Wv35w1t+/ekDP717/W8P7l8rVV89m+Tp+CiTY8M8HR9lfGSQx8MDTI4N83h4gEddD7jfcYu77Tfo73nIo66pNqx7t2/SeraZUyfLuHT+LL0P79PTeY+u+3fo73nI4KNueh/eZ6ivhw9vXvL3336drnT9ugr7rzGmr07EX778xJdP76fjTF+Fz8e3r/jLnz9z8UILLs6OHNE5jIWFBR4eHujrG6JvYEJIaCRh4ZHoGxuxev06ZOfLISAyl6WrlqC2VA0ZVVlmic9BUFYYhcXzUVioiOwCOZQ0lFFZqspuzV04ejhgaKaPrZM1q9avYOuuzSSkxpGalUxGdhIp6XGERwXi4m7HitWLkVOUYMv2dQQEe+Hm6cDufVtZqKGMgfFR9uzfhvpiJfZr7kR+vjjzxGYyT+JHBMRnICQ1ix8Fv+W7OX9EXFYQmfliLNBQQl5FGhGpeYjJCCEuJcx3M/6EsJgAu3ZvZv+BTSxQEWP9WjXWrlZFSVkEJVVRpGRno6gigvT8ecwT/44Zgv/DLJE/MVfqe+bJzEBAegqyllYT5zuhPzFH6keUlsmzcK0qTv52LNu4iDkSM5BVEeP7uf/L8vULWbxKhdUbNfAOdCYgzION21ciKS+MqMQcJGUE2bBlGRs3L2PFKlUWasiwUEOG5SuU2bptBcaGWjg7muLlZktcZDAZyfFEhvhhaqiDs70Z5YWZlOanU1GQTmpMMKkxwdSU5NBYlkdcgCv+diYk+juTFuxKiJ0hQda6JPvakxrsip+dPoGORiQEOBLtaU2Ikwn+Nno46u0nzMGY7FAPckI8KIryIzvYnXR/Z07nJHKxPItTKaFcrcrhel0BrSezqciMoiAplNOV+bSdr6GmPA8fD3t8PJ2IjwknJyOVprpTXGg5S1PdKUoK84iLDiPA252SvAyKc1LwdbEmxNuJtJhgqooyaawsIis5ltiwAEoKcqirquDc6WaGBvvp6X5IT/dD+h710N/XS3dXJ3c62rndfp27d24xPj5K+602Kk+WkJuTTmlpHtnZyeTkpHDhQjP9A930PurkbEsTMfERnGltprXtPDZutngEebJpz2ZC4kJJz0tjyWoNFFRlWLNpBWaWBtQ1VhMaFkh0VAROjvYM9Pfxt9//ytMnE4yODHG7/SahIUFUlJdSWlJMUWE+9+528Onje968fsnE+BgD/Y94cP8ubVcv093Vybu3rzlzuokAf18a6mvJykynqDCf+LgYAgP88PXxIiE+ll7dCe50tPOw8z6DA3103L7F9WtXOX/uLOVlJZysKKO8rISe7qmGvdGRoWnY2t3NBR1tLexsrSkpLWTb9k0cPXYYewdrfHw9yM3LJCc3g/KKE5xtaaL6VAW5eZl0dd9nfGKEvv5unr+YpH+gh8baam5du8KvP3/kH3/9M88mxujr7qTj5jWuXb5Af89DJkaHePl0goHeLjrv3uZkaTF2Vuacaayj794dOm+10VRVQm5yFElhXjSfzCI5zBlXs314Wx8kwl2XBJ+vQsJwqunIYjchNvuJdT1GtPMR4tyOk+prTLq/KSk+RqR4GZLhZ0qUgzYJbrrTQiLV05AkN70pR8LXhLwwG1IDTEkNMCUzxJI0PxOinHQItdUkykmHQPO9RNhpkeCmOx15Sved2qkoCLEh3ceQLH8T8oItyA+1IifInFRfQ2I9phqZQp0OEex0iFCXw0R6HSPGV49In+MEu02JCDeLPQQ4aRPpbUCElz4BLkfxttfCzWo/Tma78XLQJsBNF1erQyRHOBERYEmYnznezsfxdzcg3NcEa8Pt+DofJT3WBXuTvfg66RETaEtZThSFaSE4WxwmKdyVmhNJXD1TyrnaPILcTclPCeJMTQHZiaEkhHkR6e+Mv6slCWE+ZCaGEezlSFVxFs3VpVw938y11hauX77Ao85Ohnp7uXPzGu3XLtN6pp7GmgpSE6IIDfAiKtSftKRISgozCAvypCgvmSA/Zx7cucKNq6dJSwqjpfkk+TmxuLno4+JyHFv7I+w7uIZtu5ezefsylq9WRuvIduycjLG20yXA3xatg+vYtXURFka78XY+TlKUM+ebishJD6EoO5LYMBeigh1JjPLAy9GIcD974kLdSIn2IcrPgeL0SApTI8mICaAiN5EzJ3PJivCiOCGIzHBPojysqM6N40RKKGmRniSGuJAU5kFGfADRQc74uJoSHuBAcqwvwb725KVFUpGfTFluIs0n84gPc+dCUynnm0rwczXh0tky8tJDcbE/jrHuHtwcDIgJcyMvO+a/IuI/ecKSKojLqk+3MwmIKiIoroSJlRsjk+9pvXqPxpbr2Dr7M0tQFnFZdYQlVRAQVWSuiALi0qqoLlxNYUktN273YGLhzMatB1i4ZD22jj6s2bCbH+dIsHTlFnbtO8o+TT2c3AKxsHFn9z4d5iup4e7mzbPnbzh7/irJaflUVDfj5BmMoYUTR/StiUrM5sWbX8jMLcXIyIqQ0Cjy807w5s07Pn56S+fD27x6/ZQ3b59z+kw9l6+cx83NhaCgAPLz8/n8+TPv3n3A1dWdsNAojh3Vp+P2fYZHxunsHuTV+88Ul1cREhnLhi3bUVRR44cZs5GSlsfJ2Z3mllZevP3Ii/efySgsR2XpOgQk57Ns0z52apvzvbAyQrJLmSWmxrcCigjJLeH/5sogJLcY1WWbkJi/BIWFq4hNL8TAyoWIpGyiknM4amhJfVMLGZm59PYMcOPGLVKT0wj0DyA1OYXMzGwSEpMpLjtJaFQCe7V0UdZYg/rKzWzad4yVWw8ir7YcjVWbiEzIICE1m2N6xmhqalFRdpI7tztIjI2huqKce+03mBwd4u3LF3z59JG//voLf/3tH7z59DeOGjojLrcMCfnlyKisYfWWw2is2sXCFVtZs2kfK9duw8DAgpjoBApz8zhdV0drUwO5mRmcbj5HUGgUu/YdxNreCQdHVzru3GNsbJyWM2fJTE1jx5bNZCQlcePKRQoz0ynKSqelvobuO+28ejrB5OjQNBvxbHyUl0/GGXrUTceNNrrv35luZHrz/AkvJh/z8c1Lfvn0np/+CSp//WT/K5fwlY948+Ipw/29DPX18Hh4gOeTj5kYHaLr/h2uXb7AxXNn6Lx7m4f3Onh4r4P+noc8uNPOlQvnuNt+g8FH3dxtv0H79as8uNNO78P79HV3Mjk2zIc3L/9NFHz59H66VvFfBcTXuNOnd6959Wzyn/3eL/j07vXU68e3lJUWcUjzAAcP7sfPz4+YmDh27NzLcV1D9u7T5KCmNtt27UZMShIRCXEExYRQVldiyeolyKjKIqEsxfwlysyVmscffvgflm9cwcHjmojKi3FAZz9ZhZn4BfsQGhWMkbkBBw7vw9nDEf8QX0Ij/PHxd6O6tozwqEC279rIlu3rWLV2Cbv2bmHdxhVoLFvAyjUaqC2aj9qi+Rw+sp99B3cwc963yC+Q+mc0aDZzxX7g29n/y2yRH5BWFEVxgTTissIoqMogryKNzHyJaREhIS3CYe19LF+hzPKlCqxYpsjqlcos1piKMskpzkNKbg6KamKIy81GQOI7hKRnTLsQwvKzEJKbiYDMLKQWiCGsIMBB/b3IL5ZGdqEkSkvkEJKdwyzhb1FQk8TMTp8NO1ayfK06K9cvYs2mJWjr7sPN0w5FFXEkZQXQWKqIqPiPLF+pgpKqKDLyc9m9Zx3uHla4OptjY2lAUmw4hTlpZCTHU5yXRXpSDHlZieSkxmJtcpyEcD+SIwPwdbYi1MOe2qJ06otSOZWTwInEYDKCXIl1n4ozRbuaE+/vgKPJITwsjhDjY0uosynelsfwtjiKi6EmueFe5EV4E+dmRU6IByci/cgNcqc6KZyy2ADOFyVzqTSVhpwYWsrSKE+LICPamwv1pVy/UEdJXgonCtLJTIkjwNeDsuICHt7r4PaN64wMPKLmZCm5GUkEermQFju1XpsZH0ZWQjhRAe7kJEWSGR9GVKAPwT5uJMdFc+pkGZcvXeB2+03u3rnNlcsXOX/uLG1XL/Pg/l16e7roeniPB/c7GH88wtUrrZyqLqeqspTm5lPk5qaSkBDBqVOl3Lh5hYtXztF0po7Gs/Xcun+TpvONOHg5oql7CE3dQyxZt5Tik0Vcbb+Co7stG7evZcPmVbh7OFFaUkhqShKJCXE8uH+XL59/5sP7t9PRocGBPpoa6yksyCMtNZnkpARazp5maLCfh533efP65XRrU3XVSR523qe5qQEPd1fS01KIj4vBw92V2JgovL08CA4KoKK8lG7jDwwPDfDq5XPGH48yONBHb0/XdL3s+ONRnkyO8/rVC4YG+5mceEzXwweMDA/i7eWB7vGjWFtZYO9gzabN67C1s8TD04Wbt9oorziBh6cLp2pOcqv9Gk3NdegbHCMsPIibt9oYGR1gdGyQp8/GaWlu4HRDLZ13b1NXfZKy4gJePp3gy6f3dN69zVBfz7QT+uLJOM8mxqgsO4Gbkz2lRfnkJCVQW3qC1sYaIvzdSIrwISvOj7hAO1ws9uNre4hob0MSA6bA5ARvPcIcDxFmd5BET10iHbUJtdUkzO4Qsa7HSPDQm3ILPA3ICjAnxOoA8a7HyfY3JzfQknRv438TEWl+JiT6GE7zDwkeegRZ7SfAYi9RTjrEOh8lyUP/39qc4pyOEu98bGrszuUoGV4G5AVbUBBqRXagGWl+RqT4GJDoZ0CU+xECHQ7iY7sXP/v9BLsdJtRDhyB3bQLdDuNpvZ8glyOEuh8n0FmHQOcjBLvrTkeb3G0PYW+6G3uTvXja6RDkZYy5/nbC/MynoOtQGyz1t2JjtAMni31kxXsS6WdBgKs+CaGO+LsYkBbtSaSfDXHBjhSlhxLlb8uZ6mzOVudSnBVNfmokscHuhHrbE+nvir+7DaE+zpTkJFOWl07dyRO01Ndwpraa86cb6bzTzsM7dzjbWEdeZip1VaU011WSm5FEZIgfDTWlnG44yVDffarKc4kK8yY63Ac/L3tiI32JDvfG19MWM+NDHD2ymWO6W9DS3sDy1XJs3LKIPQfXsvfgBgKCnbB3MsTJ2ZjGugJcHXTZs3UxZno7CHI3Jj3eh1A/OzycTEiLCyQy0IVgbzuiQ1zwdjQlLdaPYE9bassyKM2KIz85nGB3a/KTw2ksz6EwOYLkQFfOVWTTWJSCv70BKSGuZMcGkBMXSEqEFyHeNkQFuODvbkVSlC+nyrO42lpHSX4yracriQnxpL48j5ggD07XFHGttR5vZzMuNFfQVFNIx/Uz2FodQ+vgJrw9LElJCOFsU8V/RcR/8qQUFrNw2SbEZNSYJzYfYUkV5gjLY2zpysDYa7oHntJw9hoWdl7MEZb/N8ExR1geGYVFmFu7cb9rhI77A+QWVrF+8z7mqy7HzMqV/Yf0p6FrjeWbqKg+w5sPv2Fu7cb3Pwqxc+dBurv6OXGiinUbd2Bt505QWCIRcVlo61riExyLtZMPJhbOhEenEBwcTWRUPFmZ+dy5c4/JJ2N8+eU9L15O8vLVE96+e8HE5Ajl5aXU1p7C09OTqqoqfvvtdy5duoKLsweHNHXYtHEbBYUl/PTr3zh7oY2UzFxGx5+RmZVHTGw88fGJ1Dc0MTL6mLabt5l4/pr3X/6Kf0Q8ShprWLppNz+KKyO1YB3z5FcwS2IRf5gpzXdCSgjKLWG2hCrSC1YjqbSU7+fJoKKxDlmVZcwRk2fN1n1oHTfj8FFj0jLzMDQy49z5S0w+ecaJE6UEB4diYmLG9u072bBxK2aWdphZO6J51AgBCUXmSSkjo7YKleWbkVNbwaJVm1m9aRcHDh8nM6eQ9PRM0lMzqD9VQ0xYGLWV5fTcv8/LyUl+ev+BX7/8wq9ffuH9h8+caryCmPwylBZvRmnxZsTkl7F8w0F2a5kwf+Falq3ZwdKVW9i0aRfGRuYUZOdzuq6O0rwcaipP0lB/muazF1i1egOLNZbj4urJrfYOOju7eP78OT1d3Tg62HHxXAs9nfeIDAkkOS6a0/WnuHn1Ij0P7vL2xVPGhwd40HGLj29e8nion5H+Xh7evU1JQS5NtdW8ffGUiZFB+rs7+dufv/Dbl5+mIk3/5AxePZvk9fMn0/D01xjTxOjQdAXrs4kxJseGGRvqp/fhfdqvX+Xe7Zvcbb/BcH8vzycfM9zfS0/nPYb7e5kcG+bhvQ6uXjzP/Y5bjA3186jrAX3dnbx+/oQvn97z0/s3/8ZE/L9xpq9MxKd3r3nz4ul0pOprvOrliyc0n64nJCQIKysrdu7cjaOTC84uHmzesoOVazegtGAh0vIKyCvNR1JeFgFRQSQVJNFYpYHsAjlk1OSQXiCLjJocovJiyKsr8J3A96ivXMiO/dtx9XEhPCaUkMggjurrIDtfGid3B0Kjgjmmp8XSFepk5iRjZHqchRrKyM+XxMj0OOqLlZCRF2O/5k42blmNorI0S5aroaAkxVzBGYjLCiIiI4Cw3FxmCH+DkOwcfhT8lnkSs1ixQQNR2XmoLVFm8Qo1RCUEmCc8k7kCP/K/f/wDUtKibNu+ntVr1JCWnMmyJfKsXa3KylXKSEjPREVNHEUVEZQXSU6LCFG5WYjNn4uQ3EzmycxARGE2YkpCzBT/HgGpmcgsEEfHWBMzR0NUNOSYLfIdorJzEZWdi7isAAqqEohIzUZSXpClqxeguEASCxs9du1Zj87RPYiKzWDFShU0lsihukAcjSVy+Hrb4eluhYXZUY4c3oObsw1R4UFcbm1hsK+L4b6HxEUGExHoSXpCBDnJURSmxxLj74a/oxlpod4kB7oS621PjKc18Z42xHlYEeZghLfFEZyMNHGzPIKvrR5BTsYEOxqT6O+Ik/4B4n3sSPZ1IC/Cm+JofxI9balOCudCcQbFEb40ZcdRGR9IYbgbxTE+VKQEU5kRRXNpOhcbyjhbd4JTZbnUVBaRFBtORLA/hTmZUxsnAwPca7/Bg/Y26soLCfVyIdLfjaqiTIrTpv7+rNgQLtRVkBwZgLOVKV7OtqQlxk05dRdbp+tTv/IAHbdvcf/eHbq7Oul7NCUkRkeGOHumgbzcDJISY4iPDyclJYbExEgsLQ2xtTMjJT2O+KRI4lOj8Q31wtLRjI27N3Dw+AEqm07iHujGivXLsXK0JDIunPCoYPz8PcnKTsXTw4VLF1s513KG4aEBPn54x9u3b2i7epmR4UHevH7J6MgQ3V2dTIyPcbKijIz0VMYfj/L82ZPpB/zxx6O0nm+hrvbU9GZEXe0pUlOScHZyIDwsBHs7m6nyi8sX6Xr4gOfPnvDl80+8evmckeHBaVfjK1fx5fNPvHzxjDevX/JkcpyPH94xMjw4vd6dnJRAYlIs5hbG1NRW8vTZONeuX6a0rIiLl84RHOLPcV0dLK1MUVNXJjMrlc9fPvL5y0f+/o/fGB0bpO1SK6mJcWSmJqFz6ACPuh4wPjLIq2eT/PT+DY+6HvDk8QjXr1zkyeMR+P0vfHz7ipiIUC60nObejWtcPttMQXoSyVGBeDmY4WZ1nPQod6L8zIj0NMDfXgt/u4PEeB4j2c+QOM+jxLjr/FNQHCbE/hDBdprTvEKogxZhdocIsztEnMsxIuy0iHbUIc1nKsaU6mlIurcxeSHWpPubkuhjSIK3AUm+RsR76RPtdoxET30yAsxI9p6qfI13PU60ow5JHvokuOkS7ahDoqsuKW7HSXI5SpL7cdJ9DEn1NiDJS4+MABPyom1JCzYlzFUbT6tdeNvsIdRDhwjvYwS6HcbLfh/GWivxtNyHt/UBnEx24GG1j0BnHfydj+DnpIPR4dXYGW3HyWIfvs5HCfMxxs1GEzdrLdKiXclL8iLA5TiOpnswO7oRJ7O9hHgY4O98jBAPIwJc9IjytSLG3wZvu2MkhjjjZHoIbztdsuL8SI7yxsvBBE97U6wNtfFytCAywJ2yvPSp8b/ak5ypq6Tt/FlSE2KoOFE1o8joAAAgAElEQVRAzclS2i6eJz8rjbONp7h5tZXaqmJKCjOoKs9noPcud25doqayAGvz4xTnp1CQk4CPhw0RIR6YG2ujrbmNnduWs2a1Ius2KLN2vRJbdizCxd0EE/NDWFgfxd7BAF29vXR1XuVSaxWRwc6YG+xFa89K/F2M8HUxJisplJMnMijJTyYnLQpPZ3PiIrzIS4vmVGkmaTFBnK0ppqmykButDVTmpVJbnEVRagyfngzQcb6Gk1mxZEX5crmhlLGH12kqy+H5wH3SovzISQojPtSbi6er8Ha2wM3BhGAfJzKTIkiKDiQiwJWUmEAunq7iyWgXLQ0VhAe60t91k0ddN7G31ictKYzUxFBsrfUoyEvi6uXG/4qI/+RprNzK6o17kZRfhKzSUr6fLcFcEQVklZbi4BbEsze/UlZ9djrONFtIju9miSOtqMGqDXuQV1rCuk17CQiJZ5+mHtLyC6fH5Myt3bhw5Q6bth1EUWUZaovXsmvfUTJzywmLSkV5wTKUlRfj5xtMdnYxi5asxcHJj+27tbFy8GHn/uNYOniho2+Jpa0bxhZ2eHr54+LqifbhY5w/f56rbRc533qasceDvHz1lNGxQeobTnH9ehs5OVlERkZSVFTEq1dv+PTpZ/r7hsnOymfzpu0c1j5GTWMLukYWLF+1Hi9vf4KCQ8nPz+fOnTs8efKEd+8+8OTpSz7+/GfGnr0jOiWXpPxy/GMzWL/3GELzVzBDfCFzpDSYKa7GTHE1ZoiqICCtzrpd2ixavX3qoV95KXILliEiq4qYrAoLl6/HwtYZQxNrhEUksbF1oqm5hdKSk1RUVHJIU4fvf5jFlq272LnnEBu27GWvtgGrtuxj4ZodSKmtRm7xetRXb2fj7sMoLV7Nus07SUjOoKKiktITJWSlpVKUm8X5040M9vTw8ukTXr14ybt3H/jy5Ve+/PkftHX0obp0GxKKKxCSW4Kg1CJUlmxl8eo9CEgsQH7BKrbu0WbN+m2oLlhEUEAwlWWlBPn4cKIgn6LCUgoKSzmoqcOmzTtISk6nr3+YV6/eMDg4zOPRMW7duMnI0DCXzp/jZGkJjbXVNNfXcLapnru3rvNi8jFjg33cv32TgZ6H9HU9YHTgEZ132omNCCUyJJArrS3TTMeb5094/+o5H/7pNny9r3sMXx2C18+fTGeC/7X69dnEGOMjgww+6mZidIjBR92MDvZNf/3151+rYLsf3KWn8x6Dj7rp6+5k8FE3L59OTLse/38i4uv3X/civkatvgLVL59O8OL5JL//9VcuX54qBQgLCyM8IgpbOwdWrFzLsuWrEZWUQUhMEmn5+ahrLEFtyWJk5isgLiuJtIosSktVEJQVRkJZCkkVaSSVpBCUFmKO+NwpQaEqx16tPUTEhuHs4Yi0giRi0iJExUcQERtGWGQArh727N63FWk5UQxNjqG8QA5FZWn2HdzBfs2dbN2xnrmCM9ixexOq6gr8MPNPCInORkpBhHkSs/hR5FsklISZIfwNc8V+REFNGhEZAVSXKCIkMRdRaUEkpIUQEZ+LwLyZ/OF//oCyijwbN65k0wYNVJREUF8gwaYNi1i6TIGFGjKoL5ZGQVkYeVURpBQFEJWbhYjszKlWJukfEJSd4iME5eZMsw8i8gKor1JmyXp1BCVnIiYngKDkTAQlZzJb6FvEZQUQFP8RrWN78A50JiEljHUbNBAW/oHlK5TZtn0lUtKzEBL+hp27VrFYQ5bdO9ewf+8GYiIDSEmMoqriBOkp8ZxprOOn92+4f/sGLvaWJEYFUV9RQErUlFV/qb6MU3mJxPk4EOVhRaSbBRGu5gRYHcfTWIsgGz0SfO1IC3MnxseWhABHorysifKwws9Gj2AHI4riA8kO9SA33IvMQFdK44I4mRRGoqctqV72NGbFUhzpRVaAIxmBjmSHuk+N2OXEc7a6kOaqAi40VdHafIrMpBhS4qM5f7qR/u5Oum53UFlcSM2JAq6dqaWpvICMqECyYoIpSIokMzqItAh/8hIjifBzxdfFlphQf0oKcjl/ponb7Tfp7elicKCP+/fu0PngHo96u3nYeZ+HnffpeniPe3fbGX88Qn1dFQnxUUSEBxES4kNgoCeBgZ5YWhlx4NAutu/dyO6D27F0NMM72INtB7aiukyFPdq7cfCyJ7ski71ae9i8YyOJKbHUNlSRnpFEQ+Mp0tNS8PJ0p7GhjvKyEm5cb+PZ00muX2ujp/sht9tv8uzpJKMjQzTU13Kt7Qodt28xMT7G47ERnkyOMzw0wIXWczQ21NFQX0tuThblZSX09nTR3NSAk6M97m4u2FhbkpGeSueDezx/9oTnz57w+tULnj2dpNv4A2OjwwwO9HGno53urk4+fXxPd1cn79+9YWx0mPHHo3z88I7eni6qKiuIj4uh7dolcvMyqThZQlf3fR523aPt2iXKyouJjglndGyQm7faqG84xfMXk9TUVuLh6UJsXCQPOu9wv+MW6ckJVJWXkJIQO1ULfvsmj7oe8GxiDP7xO/du3+T8mSbev37Bb7/8DL//hb//9iu//PSBnrsdnGuoJT4sENPjmljoHSLI04roABui/c0JcNLBzXwnbqY7CHY6RJz3MWLcdYhwPkSU62Ei3XQId9YhwuUIsR66JHgbEO+lPw1HB1nsI9z2EMmeBuQEWZLmZUSMgw5Jbnrkh9oQ765LpMsRot2OkexnTGaIJRnBFqQHmZMZYklhpD354bbEuR0nyGo/kY7axLkdJ8FDjww/U7IDTMnwNZoWEAluxwi31yTE/iCRLtqEuxzGz3YfHuY78LDcibfNHrxs9+BmuQMn0y3Y6K7H11YTP7tDuJjsxMlkB04mO3A03oGz+R6czHbj56SDt6MOnvaHCXTXw9f5KH7OuiSGORAfbE2opyFhXka4WOzHSm8r9sa7cDLbS7C7PlZ6W/Gy08HD5jDuVtoEu5niYX0UH3s98pOD8XYyJj7Uk/hQb/xcrIgN8SYxwp+EyEDiIwJoaajmVFkhNSdLqasq50xDDTnpicRGBBHs50FiTBj11WV8/viCD28myctKxNvdjsqyHFITw0hJCOXe7UuUFadTmJtIfLQ/pUVpmBpqobFQmv37VuHorIuW9gaMTffj52+Lf4Adx3X34OJkTHioG5daT3G2oYRgX1viwt3xsDcgxNuGhDAvasrziAr2xN3BgsykCDKTInB3MMPdzpSashyunasjOdKf9NhgshPDOZEex9Xmai7UlZMa4c/dS02UZkRTlBJJVlwQDSVZ5CWFcTIviYaybGpLc0iO9KexqpCECF9O5CRyv/0Cgw/budBcia+rFdHBHhRkxvOg/RIDXe18eDnGT++fkJ+d8M9622LKS7NIjA+mvvYE585W/1dE/Cdv254jLFq+mQUa65FXWT7dwvTdLHGUF67h8HELNI+YsmWXNpLyixCTUUNcVn0art68XRNZxcX88VsB/vitALKKi1FQXsp3P4qwadtBisvqWbtxD7MEpFBQXsqaDbsxs3LF1tEH9cWrWblyI4e1dGlru4uXbxg2dl6sWDO1RXFA2xhZ5SXIqy5j3abd7Dmow9p1mzEzt+b8uUucO3cOPz8fMjJTGBkd4PXrl7S0nMHBwY7y8nLs7OwoLi6hquoUd+/eZ3x8krGxcZqaTpOUmEZD4xlevf2Z/KIKQsJjOFFSwZUrbVy+eImHDzppaqzn/t17PH/+kkcDo1y9cZ+G89foGnuBuWsQisu3ISi3lG8FlZkjtQhBuaXMFlfnGwF5ZFRWYe7oi6zKCn4QkOJPM4SYISCOkKQic4QkUFRdjLObL2GRCRw+okdmVj5t19o523KR3keDRMcksnbdZnx8gzikrYe80mLUlm9g3Q4tlm7cj6D8YmQWrkVhyUZ0TBxYtGoz8qpLMLO04+TJKooKCnG0teFccwO32i4z3N/H88kJnj15yocPn/jrb//g198gJDobMcWVU6e0innSGgjJLUFEYRmCUupIqyzn4DETtu/WQlBEEiMjE04UFxIZGkJhbg4FeYUUF5VhZ+vEzh17qa6qo/3WXcbGxnn8eIL29g4GBgYYGRnhfMs5zp1toagwn9qaatpv3aCluYH+7k6G+3oY6e+l8047owOPeP1skuG+Hlqa6okJDyExJpK7t64zOTrE46F+xocHuHn1Eh/fvuLnD2+nP/3/Cli/efF0WkB85RW+bjR8dS1ePZvk7ctn0/zE1zG6ZxNjvHw6wdhQP/09DxkZeMTgo276ex4yNtTPxOgQzybGpkedvm5DfBUMXwXEb7/8zO9//jI9gPfzh7d8eveaj29fTYHV717x06cPXLt2lcrqKsoqyjmuq4+K6kLmzBNlrqAYMvLKiEhIM1dYjLkiIswTE0FIQgxRuSkRsWLLKsTmSyCuJIn0AlnUVy5knpQgcmryzJUQQE5FlqVrlmBops/mHRuRkpfg0JGDZOVn4OXvQW5xJnYuVmgdO4C0ojiySpJs27MJY0t9dI2PoKN3iP2HdyMpL8riFWps3rmeBRpKCIjOQkJBmB9Fvmeu9EzElYX5QeQbJJREkVkgyQ8C/8fiVQtQXqiAtKI4KmryyCqIM3PWd3z/w5/YsX0Tmpq72LZlOeoLJFCQE2DblqVoLJFjzXo11BZJITdfEOn585BTEUZaWRBhmR+ZJf4NcyS/Q0hu5pSIkJnNPOlZiCkKTgPUc0S/55tZf0BSUYg5wt8hLDmLeWIzUF4ow+x5/8fOvetxdDXnRHkWKanhBAU4IyM1h/kKwsxXEERSfAYb1y9k5fL5bNqgwRHtnZwozCAyzJ/a6nKuXjzPudPNtF1qpaG2kuryItpam7jQVEXjyQLuXG7idmstdYVJ5ET5kBrkTIqfA0k+doTYGeBmcJBAaz3SQ9zIjfYlysOKOB87ItwsCHE0xvTgZuJ97ChPDac4IYhT2bFkBruRF+FNZrAbUS7mFEf7UxDhw4koX/JC3MkOcSMt2JWUIBcKEoIpy44nPzWSc/UVdFxrpaa8iIqiHDraLvO4v5f++/c4X19LbXEuD66cY+juDS7XlpMVGUi0lwPJQR7kxocQ7edKdKAHSZFBFGal0FRbTfv1q/Q96mFsbIzJicf09nTR3dVJb08X9+/d4d7dDjof3OHe3XYejw1TVVlKeFggAf5eeHo6YmFhgKWlIQaGRzAyPco+rW3sP7wTbf2D+IS4s//YHtZsX8m6XWvYobmdrfu34BPsTcOZOuISo6iqLmOgv5vTzXXcunkdUxMjQoIDSUlO5PKlC4yODFFXe4r3797w/NkTRoYHuXnjGl6e7pSWFFNzqoob19umYefJicfcvHGN/r5exkaHuXRxalunt6eLypPl2Nla4+nhhquLExHhoZxubqS/r5fJice8ffOKt29e0W38gR79Z9OcxfDQAO/evubVy+f0dD/k8dgIv/7ymVcvn/Pm9Us6H9zD0sKMqupysnPSuXmrjb/9/S8Mj/TTeuEs8QnRVJwsAX7ndscNTpQUsHvPdo4c1WL3nu2YmhmSnBJPQU4mhblZDPR2cevaFW5cvcSTxyP88tMH3rx4yt/+8gs/f3jLmxdP4e9/hX/8Pv0/srG2mlB/f1LiY0iPj8HP3Z7SvGRaG0sI87bE1/EYfg6HcTPfibvZToIcNYnxPEKk22FCHfcT6nCAEEdNghy1CHHWJsZDl2R/E1IDzUj0MSTG/TixrscIsTlIiNUBEtx0pwHrNA8DUjwMSPDQI9LlCJEuR0jyNSI3wpbCGEcKYxzJj3YgP8qeolgnkv2MCbE/RISzDrEeusS4T9XApnobkPLP1zQfQ5I99Yhx0SHKVYcY96ME2O7D324/frb78LLejZv5dpxNtuBotAl7gw04GW/F1+4APrb7cTHdjoPBVsyPrMVMZw0ORttwMNk53dzkaauJn8sxAtx08bDTws1GkwBXfQLdDIgKMMfDTgtz3Y3T52l/CL1DKzDSWYfJkU2YHdtGuI8Vvk4G+DgYEOFjQ2qML2UFCUQHuxHs7UB2UiTFWYlkJEbSWF1CXVUpbRfPcu1SC9cutXC2uYaczAS83O3w8XQgNNCDsuIsBnrv8undU8qKMzDWP4Tukb1s37yCkAAXosO9sbXUxdL0CHrHdmOgu5fDmpvZvGERR3Q2k5sTgbeXGbrHd+LibEhcrDcWZtq4OBqRnR5NTkYMybGBeDqbcqb+BO72RhzT3EpZfgpRwd4E+bkSFuhNUlwoWcnRuDtYEB3iw+22FnrvXqPtXD0T/Q94cOMClYXplOUmU5qTRKi3IyUZ8Yw8vEFrbRlOFnpUF6Rz+/JpMuNDKclOZODBNYoyYjhbU8y9a2cZ673Nnz8+YaT7NnUVeaTHh5AaG0R9ZSFvnw0zOdzDy4lBrl5sJikulGA/D3w9HUhOCKexrpyerpvcvtX6XxHxnzz/0ESWr93Jzv3HEZVegJzyMn4UkOabH0WZMVeKP/xpDrsO6BIem4mVgw/yKsv5dqYY8irLWbVhD+s27UVpwQp+nCPByrU7WLR0A0oLVqC2eC2r1u1Ez8gW1YWrERCWQ1BUgdnzpBEWn4+6xjrWb9zLihWbWL5sHc3Nl5h89p7mM210902wcNkmJOUXccTAiq17tPjmh3ls2r6bI0f10dM3prGxmd7ePuLj42lubmZiYgKAoaERmppO097ewalTteTnFxIfn4iPjx95eQV0dfUwMDDEnY4HdNy+T++jIerqT1N9qoFr124wNDBI59073Llxg4yUZBpr63gy8ZQrV29y604PH/4MbfcHkVZbxyzpRYgoruA7IaV/uhALmCGizAxBBZSXbMDRM4T5C1cjp7IUSQU1JGSVkFFcgPz8BSgqq7N81Xo2bd2D5mFdiosrabvWzo2bd+jrH6H1wlVsbJ3YtVeLVeu2IyGvjqTiYtbvPMy6XUcQUVyOtNo6pNXWsUPbiNVb96O0cAWr123Gzc0DW2sb7K2tuNV2mbu3rjPQ28PYyCgvX05tSXz+8hu37z1i9ZZDzJJQR0JlDRJq65gnu4S50ouZLamOiMISRBU12LTnMFt2H0JaQZlVq9cSHBxMUWE+WZnpRIdFkZWRjYmROcuXriI3u4CiwlLOnGnhw4dPdHf3cvr0WbKyckjLSKehsZms7FxKSstJSEigpLCAlqZ6rl++wHBfD61nmrh++QL32m9w4WwzF1tOkxwXjYezA6fra6ZrX18/m6SlqZ6J0SFeP38yvVj9y08fpsXCiyfjvHv1fJqV+Nre9HU34u3LZzybGOPJ45Fph+LJ4xHevnzGmxdPGerr4drlC4wMPGJ8ZJCRgUe8eDI+HZV69+o5v/3yM3/99TN//fXztIj4Vyfib3/5Zfp3/28F7M8/vQf+TmVlBR5enri6ebB+wxY2bNzKhs07UFHTQEBIfOpExBEUk0RUWhpRaUnmigvxo/As1FYuQlFDiVnic5BSlWHNtrVIKkkhrSLDHPG5yCrLIKssg6KqPHOEZrF6w0rcvF1wcLXjuOFR9h/ezYp1S1i5filSCmIsXKaKgdlxlqxayMbta8ktzuTbmX/koM5etI4dYO3mlcjMl0BaURxxeSFmCH+HpKoo3wn9CdH5gigskmWm6A9IzRdl/kJZNmxbw8JlqixeqsqylQv5Ycb/ISIqwL69O9i/fzu7dqxGQU4AacmZbNuylFWrVViyXIH5KiLIKs5DSlEAhQWiyKoKIyj1AzPF/g8B6R8QUZg9JSQU5jFb/AcEpGYiPl8IGWVRBCVnMmPenxCSmoWQxEwk5QWZJzaD1Rs1UFGXRlJWgMXL5rNj11pc3Syoqyli25blKCkKsXXzEhaoiKGxSIbtW5ehc3gHR7R3ERbsRVR4ACcKc6ipLP//2DursCzURG3P/vf/z8xay8IClC4pCQEFA0UMVBBBJKW7u7s7JURSURQQEAzAwMBCREVFUAFBxe5YObPu/8CRa+/zOZyD9+T7ru/gO3uf94mbA3truXS+m0MHarl4/iS3+3q4daWbx8M3eDbcx+nDVZSkhLAvP4Gq9EjKEoMpjgsgP9KbrBA3skM9yI/xY3dqONmR3qQFu5IR6k6Y8w7stqyamm/tObKP9ppCcsO9SPCyJdXfifK0CI7XFLE/L5HKlAgqksOpTIukLDmCwsQQyjJjKM2KIznSn4K0WI417eNwXSUtB2q53tPNvb5erp8/S1fTIToP1nL7fBeTt/u41tnCnow4siL8KEuNpjo3mZy4UEoyEqgpzuNg7R6OH2nm6pUehoeHGRsbY3TkAf3Xr3Gt9wo3+vvov36NG/193LrZR+/Vi0xMjHHmdAeVFaUU5GeRkhKDn58bvr6uePk44u3viIObJdttDP91EX/GRtN1aK5ZgrymHOuN17FywwqCwgPo6u6gbn81+QVZnO3u4sH9Qb58/sjdOwPsKiqg//o1Xr54xu2Bm+TmZHGx5wKvX72g9+plnjwe58nj8W8gOPt3RISHUlZazPFj7Yw8vM/E+BgvXzzj7ZtX3Bu8w7mzZziwfx811ZXsr9tLSXERpibGODnac7HnPL/8/IWvXz7x6y9f+fWXr9ze+YLbNk95NDbyvxgU8M8pRsQvP39hYnyMJ4/HmRgfIyc7k4zMFOwdbOg6eZwPH9+w/0At4RHB+Ph6UFm1m5zcDDo6j5KcEo+JqRGtR5qAP+joPMqJjnYaDuxjoP8av339xOnO4+yrrqC/9zLPn4xz5+Z1Pr17DX/+AX/+wbtXzxm6c4sDe6tJSYjF0swEX3d3UuJjiAryJzbMj+sXuxi6dY7MOB8C3bYRF2BOtO82Yv2MSQnZTnqIGUn+xiT4bCHB14gQ5/WEuhgQ7raZWJ9tZIZaUxDjSH6UPZkhVuxOcCPFx5RI+w0keRhTHOFARbw7ZZGO30jW0Y7khO8kM8SK3AhbiuNdKE/1ojLDl6pMPzJCrChOdqcwwYW0UCtSQyxJDDAjytOIaHdDMgLMyAgwIzvQnNxQK/LDbciPsqUo1oGSBOcpcnWcrzER7psIcV5PoJM+AfbfhIS/gz5Bzhvwd9DHz34tQU4GeNvo4WG9mhC3LQS5GRLubUKwuxH+zpsI9txGmM92AtyM8HLYSISvBf4uWwnyMMbDbj0edvoEuG3BxXo1LtarcbbSxc5MB0/7DVgYLiUl0pUQTwsyY33JSQ6iojiJ4txYgn12khYXyK7sBHJSo/FxtSUu3J+aPcV0tB/m5PFWTrQ3cOJoIxlpUVhbGrJj+0Y8XXfi7W5HcUE69wevk5UWzb7qXSTHh+DmZEF0uDc7LQ3ZtF6HbYZrMDZcxcZ1WthYbsLMZC2Gm7QJD3MhIzUEJ0dj8rJjqK8r5mTHIW70neZ42wHiovxITwyluiyXY8115KRGExPqTV56PJkpceRnpVCzp5TCnDSqywqpLd/F+ZPH6L/czcDV8wxcPUvbwWrOnWhmqP8id3rPkp8aTW1pDtcvdvHhxSgHa4qJDvYgNTaI2t25tB+q5tblk0wM9XH2eAM9Xc2caK4mNsSV3MRgUiO9CfGyY1d2HAdrium90MmNK2e41nOKT6+fcOf6ZRr2V1NZVkhcZDChQZ6kJEZQXpbNgbr/rDP9W09tfTsaOuvR0FnPbCEZ5FWWIyiqwGwhGeYIyzJHWBZVLT0c3IIIDE9mhZ4RM+ZKICWviZm1G0uXr0dSVo11Btsxs3RGSXX5lNOwSs+QpcvX85f/mobgQjlk5DWYPV8SUUnlb6yI2WIoKy9lqeZq7Oy8yM2vID2zlD+AlmPnsHX2Z6ezLwbGFsjIqyOjsJhV/+oynDx5+psguPeQ4l27OVjfxPNnr5kYn2To3kNu9N+ms+M0NdV11FTXERoajp9fAAUFRRw61MiZM2e5cP4ybe0dlO+pIToqgayMbPIysqgoKWFPYRFRgUG0NTUzMvSQ/uu3efr8A8/e/EpgVCazRFVYqLSC+dKaTBNWZIawEn+fK8O0eXLMEVFCfJEmm4xtEJVRQVhUDkERKabPmsf/+e+/ISEpi+5qfZSU1RCTlEdCWhFDY3PSMgu40HOVk6fO0Xd9gJjYJMQk5Vm2Yh1aKzcwY74kInJLUNDSZ57UEhYqLUdBx4CFCktR0V6H5qoNKCirs3z5SlbpLKeytJQrZ89wteccd2/dZOTBQ969+8CfQP+tQdx8w1FZboCI8krmyWoxXUyFaSLKCMlrM0NsMT8tlGehgibrTW3Q1jNARlkVOcXFmJptZ/fuUmqqK0lJSKQoL59AnwB2bDMjNyOHlsOtnD55hpGRMRobWthVvJsthttQ11qKs7sXUXGJ7DvYyJ7qGtKTk8hMSWT3rgIun+/m8MH9dB1r40bvZa72nOPwwf3UVuwmIzmB0x3H6L96iRNtLVw+303D/r1cOt/N7Rt9TE6MTRGjv5Or37yY5PmTcV4/fzpVhH72+BETow+mIHTfeRLPHj/i8dhDRoYHp7gSI8ODU1niV8+eMDH6YIqE/Xjs4RQp9n+6EN/hch/evOTj21f89vXTVC/if7Ikvnx4y4f3r5mYeERVTSWOzk7ExSeSnp2Hq6cPkjIKCMwV5qdZc5k+ez4C84WZv1AMYSlJhKXEmSMiyLT5M1ggK8ryDSsRklmAxmotdtibo2uwmoWyIghLL2Ch1AIWSAqjpqWCmpYKazeuwdLWnLUb17DDejtaK9RRVJNj3kIB9DetxmDrOtSWKiMkNhcXLweSM+NZunIJqdmJbDBci7D4PGbNn8ZsoRnMFxNAQHQmM0R+4u/z/i9SqmKILBJGQGQGKksVkFQQQUVTEWVVOaRlRFijp8OM6X9HTFQItcXyKCtIYbRFF2HBvyMlIYDeajXW6msgJjkLSZk5U+tMUgqCiC2ay1zRHxEQ/QFB6ZkIycxittiPLJSbzwzhH5gp+HekFBcipyLOQum5CIrOZO6CacwR/gkFVUlEJGajv1EHDx87Nm9dg6unDREIDlwAACAASURBVKv1NNFZpsi6NZqs0FZAU10KDTVJFisKs36tBktUJdi2VY+QIDeS4sMozEsnLTmO0qJ8jra2MDE6wuWebgpy06gsyWX45mVejtzhfl83F9v3U5sbR1GMH3uSgylLCCAr2JnMYFdKE4LYkx5JSVII9btS2ZefSGawG3kR3vhbGRK005j8GD8ywzxorymkINaf0uRQ9uYl0LQ7i9aqfKqzY6nMjGZXbAC7YoMoigsmO9KfzAg/StJjKEqNIdLflTAfZ8rz0zhQUcSFjjaeDN/m0cANzh89QnV+Fi0Vxdw43c6dsydoKMmhICaY/UVpNO7OITcmiIKkSCry0qivKKH10D5OdRyj79pl7t27x/3793n4YHhKOAwPDTJ07y63bvZz/txpWpobOFi/j7p9VaQkx+Hn64Grqy0WFsZYWm7DwmorZtaGbDDWRXOVMms2aaOtr4GGrgoKWosYsH2Fic023APdsNi5A79gHyqryoiIDCYwwIe6mkou9pzn44d3HDp4gCuXL/L2zatvl/qBmzwaG+V6X+/Ug8eL55N8+viehkP1HDp4gPa2Vm709zH+aJTPnz4wMT42FXG6cP4s7W2tVFdVULFnN6kpSaSlJtPVeWJq/enZ5BN++/Vnfvv1Z16/esGjsRHGH40yOvKA+8P3GB15wJfPH3nyeJzz57q5c/sWnz6+5/WrF7x6+ZxPH99z+84N3Nyd8PP3Iiw8iOiYcELDArG0MmPzlg0EBPoQFR1GXHwUDo476bt+hcamek50tPPrb1/49O41v//8mcdjDykvKaLhwD7One5i6M6tqYnrS+e7OXuqk7bmRgpzs9hbtYdD+/dyor2VoYE73Lp2jaykBEryMng5PsT4cB9VRQkEuZsQ6W1CjJ8JScFmpIRsJ8nfmBhPA+K8N5Pkb0ywy3pCXA0IcTUg1G0T8X6m5ETYkhdpR0awJbmhNmQFWZIVYEFu8L8K1aG2lEZ8W1jKCbGe6kPkR9lPORlFcc4UxDsT421MeoQNaeHWxPqZEOFlRJDLRnyd1hHusYX0EHMygs3JCDAjxd+UtEAzMkMsvtGrI23ICrciPcSceJ+thLtsINxlA5Eem4lw3Yi/3RoCHdbhZ6uHu/lyfGxWE+W9lWgfY8I8jIjx2052rBMxftsJdP0mKILcDAn1NCYmwJL40J2EepnhZK2PvaUuVqbauNnrE+ZviovtGqy3L2XHVnVszZdjZ7GK7Vs0Md+qg73FOsJ8d5KdFMieXYlkJPoT4mtLcrQfkcHuZCZFkBAZSGxkAOfPHKOteT8nO1q41NPB+NgAmekR2FhtxtZmK4G+ToQFeeLnZU9UmDc+HrZ0HD1EZKgnibGBBPg4sCs/mYLcOOpqC7GzMSTI34HIMHciw9xJjPMnJtKLlkN7qKstpHp3DruL0uhsr2fwZg8Hqos50XqA7PQY9lYVc6XnJOdOHyU/K4XMlDj6Ll+gZs+3yPTgres8fzzG0O0b3LjcQ0VxHn0XzvDi0TCn2ptoqC3j4sk2WvZXEB/qw/Wek/z5y1sudB8lMTaIpLhgArzsaDpQzrULx6ndnc3Z4w3sK88iLymE3MRAchMDudfbxcWOg6RFeZGVEELFrjSuXejgWNM+znUcYWSwn4kHd3kxPsrRlkbqqneTlRZLVJgvURE+FOYn/UdE/DtPU9sZ1mwwZeY8SUSlVZFVWobWio0skFBGVFqV2UIyCIsrIau0jDUbTNHW3YzyEl0kF2mgqqWHrIImP81cwGr9rWw1taWmroUXb34hPbuUtKwStls4ISmrxlwhaf7r/81CYJ4EGsvWIiOvgewiDeTll2BmasuaNYbMF5JBc6k+9Y0n+PkfUFp5CGWNVQiKyaGosoxNW01RVFLF1s6BY8eOMTn5nPfvvmBhbkdGej6Pxp4xcGuYrs5urly+zoH9DTQcamZ/3SFiY+MJDg4lPT2T9PRMYmLiCAmOoHZvPcW7yvH1CiQ3I4ec5DSa6/bTUFNNZVEhZ090MHxniM+ffuXT1z8pLKtDSmk5ooormC2p+a9X+8XMEVflx/lyzF6oyAIpVeYIyyIpvwRRSUXklZawcbMxjk5uWFvvJCIiiurqWhLiU7Bz9EBdcxXKqksJCY/j0qV+jh7r4nr/bSor97NCdyPWdu44eYQwR1SB/zdDlLmS6swSVUFIXhsZzXXMkVRBaZk+CktWICmjgLb2cnaYmNJ59AjnOo9z9uQJ7vT382h0jLdv3/Pz7/+kqeU4cqraiCppI6qiyxwZTQSklvDjQiUE5bWZJaXGDAllBBdpsnWnK6rL1yAkJYOckgpKqio4u7pQU13Jwb11HNxbR9OBg1SVlZOfmcvFsz20HzlKTEwcq3TX4uDijqrGUpTVNTG3scPYwhpnbz/2HWwkOyuD+KhwkuOi2V9TSdXuEtqbGxm7f4/J8VGGbt/kyoWz7Ckp4uTxdnq6T1Gcn0N5cSE1e8q4fvUSw3cHePF0gq8f303Fh74vIj0dH50C0r15McmLpxNT0aXvPInvQuLh0F0G+q8xfHdgiig9PnJ/Ki71nUExMfqAyYkx3r58NsWJ+L7M9PHtqynB8vbls/8lKv5n7Orj21e8ejnJb7/9woWLPSQmpeDi6o6WzkqUVJcwX1iMH6fPZt4CMWbNE2bGnG9CQmCBMDOFBJklPJ85IoL8OG86q7foobpCHQOzzdh7OrDd1owFMguZLyGIjJI0QuKCbN1uiJu3C8tWaqG1XINlK7UwNNmMnLIUixZL87fp/43B1nXMXTALGUUJvALcWL5mKQKC09lVnk9hWS6ay9UQFJ2DlLwY//3DX5izcAbzJOfwl7//BYnFIkiriTNXXABZNSlkF0sgpyKJsqocKuryCArNQkNTGSHB2YiKCCIlvgC1xXKYm21EdOE05OUE0V25mLX6Gggu+AFpuXkoqYohLjcXiUXzEJWbg7DUzG9lalmBb1EmiWlTHIg5C6chIS+MsORsZi/4CSn5BYjJfCNQr9+yimUrFiOrsBDDbWtZpaeBl58Dy3SUMdqiy5yZ/42U+Cw01CRRVhBCRWkBmzdqs05vCTVVBXSeaKQwL5WE2AgyUhI52trC+TPdtDUf5vbNa+ytLiMi0JPywjQudTVz8dhBug6W01qZTVawM9Xp4VSkhJDgaUWYgynZoe5UZESxJz2S3UmhFMcFErJzG6H2pjhu0SXGzYq0AGeSA5wojAugLCWME3UlHCxJ52BJOsf2FbM7LYLy9H+5D7EhpIV4EeVpT6y/C8UZMZRkxBPp74qvszWp0UHUlOTQe/oYg1fPcbWrne7WRhp2F9JeXUZH3R4Ol+RSnBBOUVwwVZlxlCVHkBzoSmlqLLW7smk/uJeLZzq42XeVwXsDPHjwgIejIzx8MMzArRsMDw0yMT7G8NAgF86fpW5fNSnJ8aSmxFNUmIO/nyfWVmbY2ZljYWGMhYUxOywM0Vmtjt5mHTRWKqG1RhVZNQnWbFmBvrEed6zGGbB/x8oNKzCzMiUlPYGDh/axt7aC3ksXvnWbxkZ4cH+I4aFBzpw+yYP7Q4yOPGD80SjD/7rI3xu8Q0F+Lkdam7k9cJPOjuP0XDjHndu3+PWXr7x6+Zw/fv+VVy+f8/zZUz5+eMfw0ODUb/fWVuPr4zUVl7p8qYdrvVeAf/L2zSs+vH/Li+eTPHk8PtW/+B7vujd4h5cvnjHy8D5PHo/zy89f+PTxPR/ev+X9uzcM37/L9f6rdJ08Tlx8FDW1FVRW7SY4xB9HJ1uOtB3m2PEjhEcEs2nzelbp6lC+p4SR0WG+/vyRty+f8ebFJG3NjSTERHL5wtkpR/XF0wnu3urn0vluGuvrKCnM4/yZk/DnH3x48xL+8RsfX7/lyegopXk5FGalcKxpH+WFKYT7WGO2SQMfhw0EuxoQ5W1IlPdmwt3XE+6iT4ynAfH+Wwn32ESUjzFR3lsJc99MtNdWUkMsyQ7fSXqQBRkB5mQGfhMQRRH2lEc7szvKieIwO/KCvi0xpQWaUxDtQGGMI3lR9mRG7CQ5yJwY321TwsHHTg8XqxW42azCyWo5ng56xIeYkxpiTnqIOWmBZiT7mZAWaEZ2mBXZEdZkhllSEGtPdoQ1Cb7GRLoZEOtlSGqQGUm+2whzXk+Q43r8bPVwNl2Ku/lyon2MSQ6xINbfbGr6NcrHhLggS9KjHYkPtiLSdzsxAZZEBVjg5bQFR6u1OO9ci6WJFg5WqwjwNMTFdg32liuwNNHEzX4tRhsU8XffhskmTSID7bA01sVimy4hvtaE+Frj47odK9O1rF2pgqezBRkpkaQlRdLatI/mhmrOnGqlbm8xLYerCPC3JSzUmYy0cEoK0yjISWZ3cSbB/i6kJIRypaeTi+eOcev6OarKc2k4UE5zYwX7agoI8LXDfqcRiXH+5GZFEx/pS0l+MtcvdnHh9BHS4oJpOVTJ8dY6jjRWc7C2lOGBXk60NzB8p58HQ7e43NNNbdVuLnSfYuB6L/V7q2lpqOf4kWZq9pRRWphLw95qKosLOX20hdb6vdRXlZKfFs/wjUvcvnqWq93HGbpxiSs9nbS21lGQl0RaSgRNDVW8eDpM4/5Swv2dyEwIJD3Ol5yEAOpKUynNjKC5Opu9hYnkJwUSF+pGbKgHDXtLOVRbwtkTrbTW19DV1sLk6APaGuo52nKIvMxkvN134upoTl5O/H9ExL/znL5wA5+gOCTklqCothJRaVXkVZYzfY44M+ZKICSmyHYrV8x3erBy7VYWSCgjuUgDyUUaaC7fgJLqcmQVNNHU1mex+krCo9Nw8wrlp5kLMNxmg4GhBTb2Xmw1tUVVQ5fF6itZtmIDi9VXIimtirCwNCuXr8fOzguT7fY4OgeQmlnC7upGvAJi0FyxnpLK/cQn57BIWQ0xcWkkpWSIjIzk8OEWMtLzUZTXwMrCiZOdPZSV1FJSXMnFnj5amo9SW3OAosJSYmPj8fDwYuvWbWhqLsXExIS9e+s4cfwUHSdOU1NZx4Uz5+lsbaen6yQnW1roPHyYkdt3+PDqDX/8Cr29d9hgaM18cTUWyC5j+oLFCIioICCigpDkEgQWKCEkroqYnAbzReSRV16GhLQyRtssiItPoe3IcXp6LnGp5yLHjx4jLCwCXT0DJGVVkFNYgoOzFyUlVdTXt5CfX0ZwcDTySposW7EOW2d/FDXXIKmog7TaGuZJaTBHWoO5slqIqaxCWXsdylq6qC5ZxvLlK4kKC6W9uZGuthbaDh+it6eHkQcPefJkkjcfPtN1uoetFg6orjZEVnsjs2WXIqK6hp/EVJkppc50CRXmyi3h70KyLNLSRX3lWoSlZRGXWYSkrAyaS7VISU6krqqKY02HuXT6DMdaWthTXEpV+R7sdtqjqKhMSekeElLSUVTVQFJBGXk1DZasWMP6rdspr97H0bZ29tdUUpiTSUJ0BOFB/qQlxnHqxFG6u04weKufm9euUF5cSF11BZfPd9PaeJDWxoNc7Tk3RaL+/P4Nv339NBUf+vLhLe9fv5haZHo6PjpFin7yaOR/ORHfGRD3B29z+0Yf927fZHJijNfPn/Lzp/dTxemPb1/x7PGjqZjU6+dPp4TE90nX/+lGfBcY30XEdyjdz5/e8+HNS16+eMr792/p6Ookv6CIwKAQtHRWss3Mgs1Gpvw0Yx4z5y5g+uz5zBeTQE5FjUVqqiyUkUZQQhQRWQnmiguisVqLzeaGbNqxhS07DDE0N0JObREzhWchIr0QYQkhlq/WxtRiG3JKMsgqSiO1SAI5JRmklSTYZmmEsqYCm0w2YLRjM3Fp0SRnJyCnIs080dms3rgSaycLHD3tmCc6m9kLZjJPdDZzxGYxXfgnZoj8hJruYmQ1pBCWFURaRQJB8dlIKoigrqnEUh01RETnIS4hhLqaEkKCs5GTFmPrlnXstDZisZIIi2Tns0xLDlU1CcSlBJBXWoCymjgi0gKIysxGXH4ekorfSNXzpWYgKD2ThYvmMF9sJkISAswTnYGYnCCzF/yEgPCPqC9TQFFNCku7bUTGBxIY6o7OKlVW62myfKUq6zbooKIixTKNRazTVUNvxWJMDXUxWK/JElUxtLXkSIj14+H967QcrmV3SQ5F+d+AXt0nu2g4UM/u4hLamhu5cvEMSdHBuNltp6owlcY92VTlxFCTE01RtDfV6aGUJwWR6GVNhJMZ6YHO7EoIojQhmASPnYTs3IaX8Tqct6zG32ILCV62xLhZkRHkSk1OHNe7muhpqyMz3JOkACfqdqXQUp1Pc1UB5emxFMVHkBbsQ4y3M1kxwRyuKeVI3R4K02MJ8XIgxMuBguQoTjTU0lBRREVWEs2VJRwqyaO5NI992ckURQVQlhjG3uwEciJ8ifd2oCAuiLqiLJqqSzl3vJXBG1d5cO8OdwdvMTQ0xKOJcR4+GObunYEpFsK13iscaW2mtKSQuNhImg83kJQYg72dFTttzPH3d8fOzhwjo/UYbF6N5gol1mxayooNWihqySCjKs5aY12MbYxYb6KPic02TGy2YbFzB/5B3mRlp+Lu5sie0l3f1tTuD3Hu7BmePpng9sBNPn/6QO/Vy4yOjtB8uIm83Gx6Lpxj/NEob9+84u2bV1zsOc/Qvbu8f/eGly+e8WzyCe/fvZk6nz6+Z2z0IZcv9VBdVUFLcxMH6/fTcKiefXtruD1wkxfPJ5kYH+Pd29e8ffOK58+e8mzyCc8mn0zNx94bvMO9wTuMjT7k08f3U6Lj1cvnvHzx7Nui1MN7/PzLJx6ODHHu/Gl++/0r8AfX+6+yqzifo8dasbQyY9Pm9VjbmOPq5khkVCgdnUe5fecG9wdvM3TnFoW5WWSkJHKivZWrF8/TdHA/x9tamJwYY3DgBrWV5ZTtKoA/foU//5j6/P3L1wz09VFWlE+Irzsh3k7EhnqQEOpMkLsJPg4b8HdcR6CTPoFOegQ76xHmto5oz/VEeRkQ4LiWSO+tRPtuI9xjC5EehiQF7iAjxIq0QHNyQqxJ999BqrcpWQEWlIR/ExJFITtJ995Oio8pmSFW5EXakRthS3b4TtJCrYjzNSHYZSPhnoY4Wy7HbIsyNju08HBai+POlTjZriI80IRQt41Eexl+g8r5m5AVbkVRvCNF8Y7kRu0kN8KG7DArkv1MiHHfTKKPMVmhlqT7byfCeQMBtqvxt1uDy3YtHLctIdhlI4lBO4j13U6Ex1bCPIyI9N5Gdqwz+YnuRPmZEeppTKinMW479XGy1sfBei3ujhuxMdfBzmolvh6bcXPUw9VhDf5emwkNMMXJdg1JMS6E+FmyuzCOUL+dOFhtJNTPhpR4b7LTggn1t8fX3QpfdxtiI/3ITI3iwN5STnc2c6mng/zcBKKjPAgJtmdPZTqtLZWcPNFIRVkOfVdOc/JEE872Zvh7O9Bz9igNB8rZXZyBq+MOfL1s8PPeSevhCkqKEum72sGls23s25PPtfOdvHl8nyMHqwn2dKC9oZamfeUUZsRzaG85iVFBnD15jOePx0hLjiM3J4OGQ/up2LOb/Owsjre2cqe/n/t3B+g8eoR9VXuoLC7kUG0VnW1N7NmVS8uBaur27OLm5bN0tByko3k/HS0HONnRwtVrZ2loqKGhoYreK6e+/aeSdK5dOE5uSigp0V6EeVuRFevFrpRAytKC2JUUQHlWON72xmQlhFCak0RheixnjjUzeP0Sx5saKC/MY295KZfPdtHVfpj9tSXkZydQmJv4HxHx7zwHW08SEpOO1ioDJOQ1EJb8NuEqJKbIAgll/u+P81m5dit6G7ez1sAMDZ31KC/RZfoccYTFlVissRoxWdVvhWtJJYQlFBFcKIebVygxCdmERaViZLITda016KzagMayNXj7R1CwqxJRCQVUVJYiI61EdHQy5eV1GG2zIiQiGd21RvT2D9PQ3El941HO9lxHTkENcQlZVumuJSY6garKvZhtt8HM1BbNJatITy3AztaV4l0VnDl9gc6OM1RV7sPPNwhvb1/S0tJITk7F1NQUE+Nt1NfXc6y9g1Nd3bQ3H+X65Wuc7+zi0qnTPLh1ky+vXvL26ST89gfXe28RGBLLfJFvVOe/TBNBWG4Z86Q0mCWqwnxJDeaILEZIUg0JeS1klZaxfpMZNvYepKTnERObRF5uEZd6LjPxaJwb1/rIyclDdckyZOTVEZFQQEJaGTWN5aSk52GwxRR1zRXIKSzhp5kLUFJfxUxBGeaJLUZIRhMB0cUIyWohLLeUhQpLEVfQwNjSHjMLO0REJQkJCqa1qZFjrYfZX1PJma5O7g3e4cHwQ96+fc/E42fU1B8mo7SOLTt9mCa6GCEFHaaLqTFLUp0fFirwo4g8c6TV+OtcUbbbubDe2ARldU30Nxqwdp0+sTFRpCUk0HWkjZ5TXbQ3HqK7s5OEqCikJWXQXbWWA4eaqa5vID4jF7/wGGRVNNhiaom9uxdhUbGcP9fNmc5j7K+pJMjPGz8vT+Jio+nqPMGJ40fZW1vNjf4+jhxuoraynKs95+i9eI6r587wZOwBn/51Qf/w5iVfPrydihZ9dwWePBph7MHQFCfieyfie3l6cOAGfVcucvtGH2MPhhgZHmT0/j2ePxnnzYtJfv70npeTj6eiSd95FF8+vOXl5GPevJjk49tX/PrlI//49Sv/+PXrlBvyPeL0nR3x86f3/P7zZ377+onP79/w+tUz3r59S39/PwcOHKT+YAPleyrJLyjG08sfSxsHZBYpM2+BGHOEFiIhJ4eCqioqmpqs22yAvYczBqab2WBqQHR6LLaetmy1NMLaxYod9mYoL1VCQHgGS3U1UNKQR3WZMspL5FHWVGCO8ExEZRewZsNK1hiswt7VBnd/F/Q26bJhqz7rDPXILExDe40WPwj8laW6GqhoL+bvs//GPPG5zBYRYK64AP81/S8sW6eB2iplVFYooqApwzTBvzFn4TTmLZyOtNxC1DUVWCQvgZCwAEZbDRCY9RMS4gsxNTbAbqcxK7QVkBSfhepiMRaKTENxsQhKKqIoqogiLDGDhVKzkVJagLy6BBIKQswVnYagxEyklRcyT3QGQhICzFk4DfFFQghJCCAmJ8jq9ctQ0ZRj9fplaOgosWK1Oooq4mw21MXByYyl2oosX6mCifEawkNc0Vm6iA36mqzVU2XlCgUWK4kQHOhEUIAzKUlh3Ll1hQP7Khi8/Q1UePrECQ7u3Ut2WhL7KnaRHhdKTJAHyeGeZEf7UJ4RQXaEOwXRXuRGuJMW4ESity0ZQa4UxPpTGBtEVpg3aQHOBNkYEetqRaCVEbtiA8gJ8yTW3ZqCWH9KkkIYvHCMvq4mTjVUcaK+nH1FqVTnJVKUGE5OdAhZESGkhQeRGRXKgd1F3Lp0lnv9lzneUk/N7gLiw3zJS4mmu62Btro9VOemUr8rh7yoQNID3ahOi6EsPpSCKH+qs+LZnRJJbnQg1bnJHK4p++ZCnDrB3Zt93L55jcuXztPX18vIyLf1tXt3B7k/eI/BgducP3WK1oYGDtRWUVFaRP+1q5QX5xEe4k9Gahx1dRUkJUVhs9MMk+0GbLcwQHOFAsv1l6CzToN1xqvR1FNj4/b1GFltYaulERaO5gSG+ZOSnkBBYTZeni7kZKTSdHA//b1XeTQ2Qs/Zblqam3g6/ojeq5d5eH+Y6329dBxtJzoqgq7jxxgbfcgvnz/xaGyEj2+/za3euX2L9+/f8ub1yykB8fXLJ55NPqGmupLgoAB8vD3Jz8uh58I5qqsq6Oo8MRV9+sevv/Dzp4+8ejbJ8yePefZ4guG7d7h76+ZUtOn5s6dMjI/x6uVzPn54x/NnTxl58JCLPedpamrg8ZMxPn95zy+/fmZ07D6//PoZ+INff/vC1d6LtLQ2sru8mOSUeHbaWpKbl8GRtsN8+viWf/zxC7cH+klPTqC9rXlqpSk00I+TJ47y4c1LfD3dWL1Cm5SEWF48neDW9V4+vn3F5MQYQ3fuUlOxh7iocGzMt+HtYk11aSY5yUF42m0m1NuUIPct+Dno4++gR5jbeqK9NxPjaUCo6zqctmsS4PgtWhTiakCoiwHxfqakBFuRErCDJN9vIiE31IYUH1NinTeT6GpEXpA1u+Nc2Z3gRnG8C7kRtqQGmpMcZE5qmBWx/qYEuG7C3U6PbZuUMdCXxcV+LdHh1ni7b8bKcjmuDmtxtV5JgONawj02EeuzlbRQCwpi7cmLtv0WY/IyIsl3G/FeRkQ4byDabRPJfibEexkRZK+H2w4d/Gz1cNmuxc4ti/HeuYoY361EeW8l1G0TCYFmpIZbkxvvQrSvKfZm3yZfI3234+WwHger1dhb6uJmr4+t+XJcbNcQFrANX/eNeDitxdl2FW72awn1M8PeSg8PByNC/XZSXZZObXkmEYH2BPtZ4+dpjrfrDvIyoggLcCI7NZIL3e007d9DTUU+ZbvSyUqPIMjfDn8fK6Kj3EhNCWJvdT7Dty+TnhhKWWEqRxqriQ71xNPZgqKcBI631nH1wgkG+s7SdfQAh+t3k54YSHZqOMG+9hyoKuJA5S7OdbQQF+pDuJ87JTmpNNSWc/JoEwdr93D0cD23+3uprSijrDifC+dPU1NdTkF+NocPHeD4kWaK83M4uK+GM53H6GhvobK4kEvdndTXlLN3TzFHG+u40NXOybZGSnJSKctLZ+LBbV5MjjE5OUpjYy3HjjVyuLGa9pY6nk8MUl9dSFSwM22HymmoyiUt0oOsKC8qciIpiPfF396Y6EBX2hqqOX20kf6LZ7h6tpPOtiYK0pMozslksP8an15PMjzQy9nOFkqL0kiOD/6PiPh3nrSiakztvBBdpMECGTXmSygzU1AGebUVzBVZxIy5EsgoLsXe2R9n92A2b7XCzNIZ3bVG/O0nQRZILWamoBQr15kwV2QR/+fHeYjLqqO/2YxbQxOc7L6Cls5atLT1UFysibGpFY4uUdjIswAAIABJREFU3qiqLkNBURWDTUYoKasQn5DEtb6bjD16wt2hEfwCwwiNiOfu0BhZuaWc6LqAiYkNoqKypKTkkJqai7q6DttMzGk/2klN7QFOn7nAwK1BrvXe4FrvDdrbj9HVcZLM9AwC/PxJTIjj4IF6ykqLOVi3j6rKPZQUFtFwoJ6zp07Tc7abzvZ2jrUeprenh6djYzx5NM7rl29oaGxhjf5m1LXXIqmkheRiHeS11iMgqc500cXMl9Zk+gJFxBSX89eZYuhtMmfztp3ob9yGmYUdgkKixMUnfyt0X73Gg+GHXLt2nZz8YsxtnVm7yRhRKXnWrDNCU1sPIxNrXD2DEBaV/1bMllJBQXUFwpIqTJsriZzKCiQUlzJPXAlh6cXIqWojLqeCs4cfGzcbU1BYwqFDjezfV0drcwsxEeE0NxzixdMn9Pde5WhrC+MTk5y8eINlG82ZK6PBXBkN5sst5ccFCghIqjFTVJHpC+VZKK+OosZKjMysWbZ8NbZ2DlhYWBEVEUlSXCxxkWEM9l/jcvcpasqKMdy4jvX669hhtZOCshou3RzmxsOn+Ecmoa6tS1JaJrt27aK6qpxDB2ppbdzPoQO17CkvIb+wAEdXN+xcXOjqPk9KZg5pWdlkZGVSVlpE7+XzjA3d5OblMzwfG+Ljmxd8eP2Cz+9e89uXj1MMiU9vX/Hu5TNGhu4yMXKfZxNjvHw6wcunE7x4Ms6ryce8ef6UB/fuMDhwg4H+awzducXT8dEpeNyXD2/57esn/vnbz/zj169TvIfvs65fP76bWlr69cvHbwXGf/w2FaX6+vEdn9+/4c2LSV49ezKVX/79589T4uL923fcuzvIpZ6LnD59mpKSEmJj40lMTMbZxY31GwyQkV2EiKg4SqoqyCrIM3+BMDqrVhIWE4Gtux1hCaHEZ8bhFuiMkaUB5o4mmNlvZeXGpWjrL0FQSgD1lcpsMluHmrYSmqvVMdphgM66pRhtW4/xjk3YOuxgo5Ee6suU0N+0ChllcfS36GLpvAMZVUkERGYwV2I204R+ZK7EbBYuEuaHeX9DUlkMdR1lpBQXIiD8I6Jy85BVEUVMdg7icnORU1yIpKwg4lKCyCtJsUhRmvmCsxEWFmTZUnW2btZlna4K6/TU0F4mi85yecQkZ7FQbDpzhX7g7zP/wlyR6cwXm4mIzDyUNOSQU5ZgvsgsBEUFEBD+EUGp2cwRm8Fc8ZkskJrDPNEZKGvJYOduTkC4O+ra8ohICDB/wQ/IyAuyYrUKS5croLtWnVVrVFm5WoUVK5XR1lHAdLs+6kukUFAUQWeZIsu1lQn0d2ZvVRG1lbvoaD/M49EhHg3f5ur5U3Qfa6J2VxYJIR5E+zuSFOJOQXIwycHOuJtvINTFjKRAR4IcTEkKcKG+OIuDJdmUp8WTFuKFt+Vm0oKdKIzzJ9HPnjBnM+J9bMkIdScjzIPdaVGM9p3l7cObDPZ0cbyunPL0WHYlhpMXG0ZWVBS5cYnsLSmjs6WV3nM9PLg3xNC9u3SfOcXJruOUFOVSWpjNmWPN3LnczY1zHbTvLSc30o+92XEURvlQmhBMXX4Ku9OiyIjypyg1hr1lebQdquNc11H6r16k72oP3adO0N7aSNuRJk4cP8qN3pvcGxhm9N4oDwbu0X/+Eufa2+loOMTx+joGb1znTPthLp3uoO9iN72Xz9LYVEdcYhQu7nbYOZhiaKzLxi0rMbXaxA7brRhabGS73TZcA5xw9HbAyceRoPAA8gqzqN1bQXXVbvbXVnGm8ziDN28y9uA+H1694t2rl3R3dlK/by/nT53ieNsRBvr6GL0/zEBfH5fOn+Nmby+/fvnMk9FRJifGGRl5wIdP73n+fJInTyaYnHzC2NgIr1+/JDw8FH8/H5oPNzIxPsaXzx959PABF7rP8POnj4w9uM8/fvnCq8fjfHnzio8vn/PowRAP791hwP4dn9695cmjcb58+MinDx8ZefCQW7duMTo6yqtXb3j16hVPHo9PRcF+/+0Xvnz+yJfPH/nl50/c6O/l0sWzHG1vZuBW3xT5u6goi2u9F/n44TX3Bm9Rf3AvRYU5HGqoIy42gojwIIoKc2hs2M/VKxfw8/UgPMSf6opSHg7f4cXkOBMjwzy8d5vWlsPsr6vBztYSB1tzuk+20XO6nXB/JxwsNuBsuYEQD1OivM1w2LYUH5vVWG9ajKupJkH2ekR5GpEYYE5GuC0Z4bYkB1mSFGhBarANWZH2ZEbYkRhgTojDegJ26hHjvpkUf1NyI2yoSfcmL8ya8kRXqjJ8KYpzJiHAnDAPIwI9tuDvYYizrT5Gm1Qw2LAYfX0lHB034ea2lZgYFxLj3Qj2MSbQbQOedrp42a4izN2A5CAzEvxNCP1XByI9xJzkAFNCXTYQ5bmFWJ+tBDrp42qug91WTZxMtXE3X46HhQ6eVtr42a0izG0dsb5b8LNbSVKICYkhprhYLMN4nRwWhmo4Wa7CyXIVHrZ6+Dmvx8dRH1frlXjYriLMewsxwaZEBpgQ6LGJCH9T4kN34u1sSG5SAPlpoWQnBRPm50havD/ZKSHEhLoS7G1HTko49dWFtNSXc2hfMWX5KYQHOuPrbkVUiBtHm2s4caSWw/Wl1O7JIsDTij27ktmVHYevqyXp8UFcOtPOs7E7DN+6RP/FU/Rd6OLBwFUunGylqW43E/evc6CqiJ5TR/jy7jE9p9spzU8lPyOBAdtX5KQk0n3iKG2HG9hbWU7XsTa+fnjDxMgwQ7ev03n8MO2t9Vy70s2LyRF6znVwrO0QVy+d5sKZDm5eu8i1S2f58v4lLQf3cvX8KZ6M3OP5+APu3ezlyrmTDFy7yOTYMH2XzzExNsidm5cZvX+L61fPMjl2lwd3eqkqyaKtoZpzJw5TX1lAQUoEkb6OlGbFkJcUQnyoJ/VVpZw82sylMye5dfUSg/3XONHWRG35Lg7VVXHlwmluXe/hQvdx4qMDSE0MJT05/D8i4t95DMwdkVDRQUBUAWXtdcwVU0RISoUfZ4syU1CKmfMkWbRYB3NrN7aZObBh8w42b7VCVX0VMvIaCAjL8TcBUeaJK/H32WLMFJRirsgipBQ0SMwoYv0mU7RXrievcDfNRzo41NBCTGwSpWWVBIdEEBQcSkdXJ/EJSURERlNVXUv9wQa2mexg5qx5WFja4u8fjpractTUlqOtvZa1aw3ZsmUHrq7+7Coup6KyltCwKMp2V9LdfY67d+8xPPyAkZExxsce0X6kjatXLnGwfj+tTY2cP3OaM12dXOm5QFX5bg7W7aOmYg/pyUkkREdQUbqLC91nGBkeovfKVU6ePI2DoytqWitYs9GYoOgU1hqao7h0HT8tVOQvM8SYJaGGgJgKgtIayKnqYuMcwBLtdcxfIMsCsUWoa64gNCyajPRcCgtKuHyxlwP7Gzh+spuW46coqdxHeFwKxRV1+IbE4Bcay3ZrJ4TEFZCUX4LkIg1EpVWZu0AOMRk1dFZvQVt3M9LKWswVlUNWWRNZZU3iU7JIyy5kV2kFuYXFhARHkJGRRYCfP9V7yhkbHub6lYscb27i7JlzVNW3sniFAfOlNRCS1UJIfhnTRJSYLa7KD4IyzJNczHwJRZS1dNHV34SkjAKm2y1wdXUn0D+AvKxvr14tDQd4NHyb9qYDONhYsHHjRhxc3MkpqeTmyCS9Q4+x8QhEWUOHsKhY8nKz6Tzayom2Jo62HKK9tZG9+6rYXVlBcmYmdm6eOHj5UFhRRVhcAn5BgeTlZ3Hl4hnu9vdw/UInn1+P8+XNSz68fsHHNy/5+uEtv37+wC+f3k+JiGcTYzybGGNyfHRqHnbs/j0mRu7z9NHIVNF67MEQE6MPplyH7yXoP3//hT9//4Xfvn7iw5uXvHkxybtXz/9XXOm7A/I/xcb379+/fjEFunvxdGIqw/ydafHs8RNePXvO3dt3ONZ+lNzsHMJDw3Bzc2Pp0qXIy8ujq6vLxk0GLNPRRlJaClFxMeSVldDQ0WLTNgNi02MIiQtmo+k6ZNUksHLZjpHVesQU5yOvKYG06kKMLDey3c4IGVVxNFerYudpg7G1IUbb1mPnaM5Wkw1oLFVi0WJJgiN92Wy6ng1b9VBbsZhZC6fzw7y/MUdcAAHxWQiIz2KW2Ez+e+Z/MWP+D4jJCCEkNos5C35EUl4IGSVhFkrPQERmJouUFiAlJ4iIxGzEpYSRkBZhzrxZzJk3G0UFGTavW8qWDRrsMF7NWj1VVusqI7NoLjJyQiyUmo2CqiRCEgLMEvqJn+b8lbkLZqGtq8nGzXooqS9CQHgaP8z8K3/96f/y92l/Zda8n/hx5l+ZOXsaohILkFUQ56cZf2OmwI8IzJmGkMgMZBXnIyoxF2lZURYpSKG2RIGmlipS0sNQVhXjh5/+wrx5s5g9ezpCgrPR0VbHztqEwtwkQgJ82GFqjPn2bUSG+HOiaR8G+qvR1dFER1MFZ+utbNFfjrKsOHISC7DYooezhREayovQUlFi1VINCuKj2LHZgMWy0ihKi2K8cSWxPjuxN1mLga4WynISKMmIs0JTFS97K4avniIzLgKbHSZsXLOKJcoKLFGSR3OxEqt1lrN53QYaqupo2neQ2KgYLC0sMTc3x8rairKyUs50d7ErP5vVq5azaZ0epkabaNu7myCXnaxYooy2qgLLlyiTFRVAUWI4mTHBlGQnsb+qhDt9V7nRe4mL509zvL2Zg/trOLCvipam/XQea+PimYv0XbzOwJWb9HVforuljRN1B+jcX8eZxnrG7gxwZG8lDZWlHG2so7mxjvSMBPwCvQiPCiQiygcHZ1O2GK1m3ZYVbDDUZcD+HXaeNoQlBmPpZME2SyOs7CyIiY8gvyCLyopSOo4e4XTHMW729nLh9GkG+vr44+tXPr99y4O7d3nx+DHvX73iw5s3jA0P82R0lHcvXvB8YoKfP3zg9y9f+P3nr3z9+pl//PkHHz9/4MOn97x//5aJiUecPXuG+vr9HGltZnhokKdPJrh7Z4CPb99w/eoVhu/e4fcvXxgfvsfwjX4+Pn/GHx8/8PHlc94/n+Tj69fwz3/Cn8Cf8POXrzyffMb9+w8ZHn7A+PhjXr58ycSj8alOx6OxEYbu3WXk4X3GRv8/e2cVVOW+v/Fzzt5bty0di24EO8DCQMRCEDAI6e7ukBaQEFARFBNBFAtsEQkxUVFsRULKQBR7x+d/wdaZ//25PGvmO/Oui/XOrJt3fs/7fZ7n85ijR8rYvauAzdnp+Pt5kpIcR2XlYSoqDnHyZDlbtmSwMTWB1WtMSEtPws3dkfCIIPYX76Lz5Qva255x724jh8qKqbt0nicP7/LuTTefB/p496qLtz0v6Xj5gs6uNiorjnDiRBkvnjRz+8Yl0uJDiQxyIsrPjugAG2J8LQl2MSYh0JJYH3MiXIwItF1EjMcqkgMsyI5yZHO0E+nh9iQHWZMcZE1K6HqSQ6yJ8TXFz3awESnOx4SNwWtJD1vH1jgHtsY4sCvJg90bvdgc7UCMrym+TktwtlmAnZUeDjb6GBtNY8oUaSZOkGL5sukE+Fvj423B2tV62FnNxdJ8CjZmU/GyX0CU90qifYyJ8jQiynOwgjY5cDWRHisIsNcn3GM5Ud4r8XVYiKvFHKK9zQh3NybEeSkhzoYEOenjZ6eHl7UunlY6BDsvINR9ET72etibT8Fu9XQ87RbibqePzWpdvG0XEuqxjChfY8K9VhDla0RCiDkbglcT5m1EsMdKInzMCfEyI9DNnO2ZURRkxrA9K4H4MC8SIn3wcbEg3N8Jd3tzNm4I5HLVMZKi/diUGIqfmxU+LhYkRfuRFO1H9ekyslIiOFpSQF5GNEGe1uzamkRj/Un2bk9je1YCpUU5nDq8lzsNF0iJDmJLejxpG0LZm5/F/oJsSnbmsjc/k4ykCOIifcnLTmTfrq2U7i9kS/YmLp0/zbtX3TxpbuZydTVnK4/T0fKE9ucPqT5XyeaMeA6X7uTZo5vAR/r72vn6+RW93U9pedLEuVPlNNSepfnOFZ7ca+TZ/du8ftnCq47nPGtuoqvlKe97u2h7/IDm29e4ebWah3euwtd++PszH153cL3mDDHBXiRE+HNw9zaarlTx/N41jpfsJDs5iq2bNnD2WAnXa6tpf/6EF08ecv9OI4+b73Ct/hKXzp/kyf3btD1v5sHdazQ11rJpYzTrLYzIyfxfsPq/OuNmLGSk5OBhUV5Lh+GiciiP12GYkAyjxBT4dbg4ErKa6Mw2RHP8TJYbW+LuHcbkqfOQVdRGe9oClLR1EZXRZKykKrKqkxghIoeoQBUnz2B8AiKZMUsfEzNLzNasx8MjAA+PAEpKyzEzt8BopSmNt+6QmZVLYFAYpmZrsbVzIiExlZzcfNLSs4mKjmf16vXIy6tjamqJk5MXGRlbaGi4xYvWTu7ee8iu3fuJiIwlIjKWmtoGnj59TnPzA+rq6qiqqmJ30S4C/Py5XHOJh/fukr0pnaKC7Zw9WcmFM6fZs3MHIQH+BPt5s3/XDm5fu8bThw+4XFdPaWkZxibmLFpqjJG5NTmF+5k0axG/CcmiPHEuI6U0EVeeyigpdf41Qoo5i00Jikpl/NR5qGvNQEN7OrP1DJCWVUJz3ESWLjMmIX4juXnbiU/JYOvOffgER+Lg7kvO9j34BEfjFRjJzPlLkJDTYKyEIvKqk5GS12LISEmGjREgrzqZ2QuMkFLSQkJBE/1lppha2JO3fRd7Dhxmc952du8vwcHehcDAYNxd3UjdmEzjtau86uqks/U5zXfvE52chcokPcSUJzFWTosx8hMYLq2JmPIkhOS1EVMcj4isOjPmLWHC1JmMFhJnztwFuLt74uXlRc7mLCJCAslOT+FdTzv1VafZlJKAm6szHj7+FJUc4VhVA7EZ+YzTmY/WFF1cPX3w9/Nh787t1Fw4xbFDxZw4Wsb+/Xsp2FHI5m3b8AgIZrnZGuLTMti0OY+8rVsoLNjK5UvnaHtyh2d3r/Km/RGf3r4atDS97uHdq276X/f8vH7b00lPRysvXzyj5fEDHt2788+DponWp4/oamv5yZP4AYB71dXxc4vwo771jy8f+frxPQPv3vCh7/VPe1Lfq+6feYkfgemvH9/z/fMAXwb6f97nB7fiB5viB0H7bW8X7S0v6H/zlju3blNWepBNaekEBQTi5uaGmZkZWlpamJmZYWNny6w5s5ESSCMlkEZGQR5RaXGUxykz22AWE3THM2XuRCSUhJmxYBIK2pKIyI9AUmUsyhMFmNkYYbTOECkVUXQWTsEt0BljyxXMmjuFNRYrWbBoJnPmTWPOwhls3paOofFCZFQkEJUXYoT474yQGIaYoghSqhKIyAsxQmo4w8SGMlZyBFLyIkjIjkFSfgyKGpLIqYogKTMCgfxo1MYJUNWURkZBGEmBMLIKUkgJxBEXF0VeTgozo3msM5uP9ZrF6OqoMnGCDIoqQkyeqsokHXWEJIbxr1//hajMGFTHK6CgJsM9y3bCIgOwcbJESl6MX377hanTpqCmocqQob8yZOivzNCZzjhtTYaPHMYvv/4b/UULUFNX4fdhv6E+To7hI35n1iwdDAz0kZMTsG17JtW1x5GTE2HM2FEMHzYUAwN9pk+bgrDQGEaPGsHC+TNRVlLAxNiIVcYrUZCXZcFsXRRkBVisXc2MaVOQEBVCRGg0C+bNQXfGVCTFRZCXkWLu7JlYW6xDTiCNnEAKOWkp9OfPY4mBPjLS4qzQn4WEmDDSEqIsmDcXk5UrUFNWRFleDvOVy9BUU8Fo+TLWrTZnrbkZ6y0tWG9liaO9PTNn6KCiqISCnDzjNDUxNzfHwcEBbW1ttLW1iYwMQ3/+XDTUVLFct5YpE8ejoiiPoqwAnamTWWNmgkBCDPNl+mREBZCxIZSduWkcLt5J881rNNRUcfzIQXYWbCEnK40tORns3rmVQwf2cqHiFJfPXeJGdR2XT53lXMlBKnYVcXr/bqoPH+DBjavsy0lnW1o8+VnJpG+Mxc3dHgdnG6JiQ3Bxs2L12qUsXDSDabO1mDZLm7kGMzC2XIGthzXm1quwc1tPbGI0e4uLyN6cTmHBFp48uMezR/fpednB6YoT7Cos4MaVBp4+fEBDXS3dLzv48/s3vnwcoLujnYF3fXz79JHujnZetr6Av/9i4EM/f//9J3/zF1++faarp5OHjx9w4eJ5PDzc2L59Gy0tz2hoqKeu9hK7d+0kKiyUSxfO87a3h96ODh7cuknTlQZed7Tx8c0rette0Pn8Ke3Png0Kib//4s+vXxh4/4FPAx/pe/OW1pYXtLe/pL+/f1Bg/MOP6O3poreni/53b3nZ8YKSA3tJS03kSkMN1RfP0ve2B/hKX18Xra2PuH69lgMle0hLT2LW7OlMmTqeuPgoLlaf5euXDzx53Ezf2x56ezr48vEd3z6/53VPB18/9fOp/w3fP72n//0bvnwdoOX5Izo7n9P69D511ZXER/ji72FJSqQnUf7rCXQyJsTVhFDXlaRF2JER5UBKiDURLkYk+q0lM8J+UESE2hDvv5ZoL1OiPI0Jd1tBoMNiPNbMxm/9PBL9zUgLXUtKkDkZYRak+pmSFbKOrDALEn1NCXVZgrftQhwt52K9eiaTtEZjtHQCpiunY2WxkJUrpuPhtgo3l1V4u5sQ5LsKFzs9XK3nEOq1grgAM8LclxHibEis18rBELXvKkIcDfC3W0iklxGRXkaDNa/2i0gKtiLU1Qhfm4UE2OsT4mJAoOMCfOxm42M3m0Dn+XjZzMRxzVQc10zD024+gW7L8HFegpOVHn4OBoR7rSA2wJQY/1XEBpiSELKG6ABTgj2W4eNoSHyINVEBFiRFuFCYHcOmDX7kpkaTEO6Nv7s11uaGpMQGULo7l5y06J+C4YeAyEgKw3m9CVsz47jfeIn9O7LI3hjJji1JpMUFsDHWh1PlRZTuyubYgQLK920jOzmKst1bOV6yk4yEcPLSNpCfmUhBdjK7tqSzb3sW+wqzKcrfxJnKUu7crOPOzToaaqq4Vn+Jd6+6ed3VQVdbC+dPVbAtJ5OU+Ch25ufQUHuaLwM99Lx8xK3r1Rwq2UHJvnxK92/n1ImDnDxeyrNHt3nyoJGnzbfo7+3g49tuul48prethW/v+/j2vo9X7S948aSZsuJd7MwfpG/3tj+h9XETjQ0XSI4N5v7NOrpb7vO24zE1p8vJTh5snduRs5GaM0c5ffQwXW0tvHvVRUfLE1oe36fqTCWl+3ZSd/EMd29dpvXZPe7dricnMwFfTzsO7N32PxHx3xwxxfEoTdRlzhJzFCfoMGSsNPKaU1HR1kFKUZvRogqMFVdCXUsHGQVtXD1DOHm2Hlf3YEQlVRAoT0Bh3Azk1KYyXFgWEYEaI0XlGSkii5WDF9Z27gwfLcE0HT0Mlhijr78cRUVNpkzVRXv8FGRklRg/YSpTpuqSlJyOh6cfySmbKD14hN17DnCi4gyv37ynufkZW7cWcfhwJcHB0URFJZKZlcfh8hMUFO6icMduzl+4xM6ivezbX0p1dQ1Xr17n4cPHNDY2crKikoMlpRTv2UtRwXbKD5ZSsm8vV+vruHn1CmdPVlK4bSu7C/Opr77Ao7t3udfYyMHiA+TlbWVDXBIxcclExaWQW7CXRUZrGDdND0mlCYyVVkNSaQIisppIKmjhF5bA3tJK3P0imDJjHhra01mwaDnCYjKMGz8NSys7liwxYd7CpSxaasyqdTaMm6yDjLImC5aYMElnHiZrbbG0d2eJsQXDhQSMFJZDoDgeGaUJyCpPRHuKHk4eIahN1EVIWhlFjUmss3Vlz4HDlJZXEL0hiegNSYRHxBATswE7G3u8Pb3YnJHJ4/vNNN24QUnJQUytnJBUmYJAcwYiihMGNxBSGoPXCuMZLa2GpJI2cxcbo6o9DVklDaZMn4WNrSNBQSEkxieQEB/D5k0b6Wx5xJVL56g8eoiczVnYO7tgZG5N4IaNeITEoz5tLuoTpuHi4U1KUjLFe4qorz7P8cOlHDt8kJKSYrZszScwNAIj0zWsNFuLsfk60rNyqK6u5mLVWW5dq6O39TGdT5t41fqQT29f8an/LQN9r3nd1UFn6/NBcdDZPki07myns/X5TxHxA2zX9uwx3f/Utf5gP/yY190v+dD3mi8D/bx73cPAuzd8Gejn++cB/v7+Bf78xvfPA7x/+4oPfa8ZePeG/je9vO3t4tP7PvjzG39//8LH/rf8+fXTT37FD2p1d0crvZ3tvHvdQ3fHS1qfPefs6TMcP3qM0gMlxEbHEBERQV5eHubm5lhZWWFjZ4uJ6SqmTJuKlEAaITFRxAQSiApE+V14GMNEhjNTX5fZi3VRn6LEKMmhyGtJIK0mjKTKWOYu0WHuEh1k1CXQWzoTWw9rdPWnY2RiwNIVC9CaoIzWZFV05k7GO9AV3flTUdSUGbQxyQ9WuYrICyGuJMpo6ZH8Lj4UYbmxSCmKIiknjJhgFJJyYxEoCSMpPwppuVEoqIigpCaBupYM8spiSEiPQU5RGkVlOaQF4khKjsV46WwszBdgtdqAyZPkUFcTRVFFiBm645gyUxOduRP5fey/kVGRwMxqJZ7+rkQnhBMc5ssCw7mIywjzn1//zYmKE1RUVPDrb7/w25BfAcjNy+X3YUNQU1cFYJHBQn797T9ICoQYPnwora2ttLW1IScvwNZ+LVvyUxk5chiGSwwYGBigsfEmba2tNDXdQU5OBqGxo5GUEOPy5XquNDQgLyfDzGmTkJeRBiA9bSNiwmMQHjOS2poaMjPSkRVIIi8jTc7mbABcnZ1QkpdDUVaWutpa6uvqkBATRiApjpamOnW1tQwMDHC3qQkAb08P5GUEyMlIsz0/n7raWtrb2xgYGKDh8mWuXrmC2apVKMnLM15Li6tXrzIwMMDDhw8ZGBggIiIcdTVV5GQErFk7kExMAAAgAElEQVRtBkBhQQFy0pLICyTJSE8FQCAphsnieWREBbE1NY4DhVs4eaSUqpMnOHW8nEOl+9hTtJ2CbTkU5ueyp2gbJXuLOHmojOrjx7l88hSXKyqoKjvAyd2FnNiZz4mibTRfv8KhghwKMhLJTIoiNTmayOgAvHxd8PB2IiTMEz9/R+wczDExN2Cp8QKM1y7B0mE1Nu5WzNbXZZmpIZ5+7iSnJ+LoZIOfvyf1ddU01FZTV32RG1caaL5zmzc93Ty420R52UGeP31Kb1cnb3q6+dj/jq8fB+hsa/2ZW+Dvv3j9qoc3b17R/+Ed7wf6efDoPjV1l9i2fSuGhgaEhARx8eIF7t1rourCOc6fO0NachKtz57y6X0/3z9/4m1nBy8e3qe/p4v+ni5ePntCy+MHPL53j/Znz3j68AHPHj2ku7OLb1++8v3rN/revOX167d8+vSJv//6g69fPtHT3UlXZwetL57T+bKdt296uNvUSHdXG/Cdvrc9/PXnF968ecmzZ808enSHzs7nfPz0jviEaNbbrOPho7t8/PSOx0+a+f7tI2/fdDPw4S2fPr7jfV8v3z6/51V3O398HeDju9d8HXhHV3c7Ax/f8ar3Jd3dLzhbeYTS/dvJ3BhF1sYwEiM9iA91JjbAlpQwR7zXLyY5ZD25ce5sSfQgys2YBN81pIfakB5qQ5L/OqLcjAhxMCTAXh8/6wX4WuvhZTGbEEd9NgavJj1sHcmBZmwKXUeCxwqSPY1I8FhBmOMi/Ozm4W0zDxeruditncWiuQrM1RWwcI4Sfh4mpCV7U7gthowUX1IT3MnZ5EVsyGoC3ZYQ5m1ErN+qQaHgtoxYr5XE+ZgQ7bGCYIdFhDkbEutjQqjbUvwdBrcSER4meFjOx854Ko6mM/C0nIOPrR5BLvpEeBnibTsHd+uZuFnNxNV6Dq7Werha6+HpYECA+wpC3JYT4W1EuNcKglwNCXZbQoS3ERG+xoR6rSTI3YjUaEdig63JSw3mQGEqOckhbN20gaRIXxKjfNm5ZSNZKRHkpEVzueoYCZE+RAQM2puCve0I9rYjPSGE1kc3OFZaSHKMP3HhXmSlRFBRVkh8uBtOViuICnSiIDuRE6U7SI0NZHNKNLu2pLMhxIsj+wtorDtLVcVBKst2szM3lZ1b0ticHktOZgL5eels37KJvTu3kRIfw8H9e6g+d5qSvbvo6XhB27NHHDtUzPYtmzhevp/WZ03cuXmJTRuj2RDlT6CvE/l5qWzOSKR0fyHHDu9jR34W1+uq+PvLe76+f82z+7fpanlK+5OHvHjYzN+fB6g+V8m5k0epPldJ5dGDXK05S0/bY/hjgPanTbxuf8ynNx18et1G7ZkjnC7fx5kj+3lws5aHty5zq6GOtz2d9PV28qa7g4G+V1ypvcjuwi1UHj3ItcsXOHvyMIdKdrAtdyOVx4q5d7v+fyLivzmKWtNZbeuGrXsgVs4+jBST49dR4owUk2PIGEmk5LX4dbg4AnktpOXGsdrCmROnaklIyUVVczr/GS6G5uQ5WDp4M2WWAYZGFti5+iMpr4mc6kRkFDT5bZgwY0RkUFAZz+KlJji7+bLQYAUCOVXGjZuCjIwKM2bokZW1DWPjtZiZWZGXt4OCgr0sXWaMm7sPLS9e8jeQmpaFl3cAEyZOw9hkNambNhMbn0JyaiZNzY8pO3SUzKxcLlTVcObseUpLy6ipqePihWquNlzh2JGj+Hr74OLkTF5OLrWXarh0sZrzp09xprKC+uoL3Lt1g+bbN7lx+TKHSkrJy9nChfOXOHL8FBVnLpKanY9vWBz2HoEISSohraiFQEkbJc2pmFs5U7DnEHuKjxEdl4adkzdySlosXmaGpY0r7t4hnDxTTUh4PKrjJjF+2iwmzpjD+GmzkFPVQlV7GvJqE7Cwc+PE2RqKD59i7qKVP5kdMkoTkFOZhEBxPPMMVjFxxnxUtKYzRlwOcytH9hw4zIFDx4lPSsPB2YOIyFhCwyIwMjLGysoKe1s7rl65zOmKE6SmpjN+xjxGSamiNGEOslq6CDRnMEJKjeGSqvwursxISRVk1SczUXcBihqTWLXGGhOzdVhY2hAVHUtgYCBxG2Io3r2Tpw/u0thwiaozlezds4tlK40ZOlqcuctMsfUMRWO6HnLqE/D0C2TLli2EBPiyZ0c++4oKKCrYNkiyPnyEmPgk9BYsxnCZMROn6ODk5snx4xU0Nd7k4d1bPL3bSEvzDb719fDxTS9fB/r5/L6P7vYXPH1wj+eP7tPd/oK+3q7/90al7dljWp8+ou3ZYzpantL5j8XoVVcHr7tf0tvZ/v8O+D+2CD8yED/gcfz5jb++ff5Jof4BsnvT0zkoIv76Dn98/Zmp+DFfP76n/03vz83H6+6XvO7uofHadfK3buPA/mKqzl8gd3MOUVFRZGdn4+fnh52dHU4uzgSHhuDk4szU6dMQEhNFSEKEsRJjGS05BoGqDOqT1TA0XcR4XQ2kVUURkhmB0gRpRBVGMm66CtPnT0R9ihJzl+hitG4Z43XHMWGaGhOnqzN99nhmL5jKSvPFLDPVR22CPKIyoxgtNQwxhUEytLDsKMbKjuR3sV8ZIvIfhGRGIiQ1nFEivyEkMQwJ2TFIyI1GUn4M8srCKKuLI5Afi7qWDIrK4ohJjEQgI4q8gjQS4kIIj/md6RMVWaI/iXWmC5k1Ux1dHVXGT5Jl2gwNlDSlkFESRUpRmOlzJ2HttJawmCAyclPJ3LyRoAg/pBXF+c+v/8bP35fW1lZ+/e0/GCxeBEDjrUaG/v4b5v8cnocM/ZURI39jyJBfmKEzjR+fmTN1EBYeg9HKBYwaOZzTp09x9uwZhg//nTGjR1JTc4mSkgNIS0kgJipM7T+Hf1mBNNMmaSMnkAJgU1oq0hJiSIgJU1tbQ3pqCrICSeRkpMjNGRQR7e3taGlqoCgnx+XL9dTX1yErkERZUY5DZQe529SEspICUhJiREVGMDAwgJysAAkxEUSExiIuKkJ6Wip1tbUoyMmiqqiImrISqkpKHD58iIcPHzJrpi4TtLWJjIgAYOGC+SjIyWCxdvXP/7xYfz4CCdGfIkJGUgxjAz1yEiPZuyWDo/uLqDo1WBF98exJzp0+QcWxQxw5uI/y0r2cKC/hXEU5FQd2c6q4iFP7dnJq3w5O7ingeEEOJdkbKUqLoygziczoQGL83Qj2ciQuJpjkjdFEbwglNMKfnLwUMjPjiY4NwNVzPesd1+LoaYN3sBsBEd7YulqzxMSAJts+XL2c8fJ2ZXPOJm41XuXC+dNcra/jesNlai9W8fzxIz697+dl6wsaams4d/oUN6400POyg44XLdy91cgfXz7zsf8d798ONjN1dr/k7sN7PG55QvPj+9Q31BGfGIeruwtRMZHs2FHArl07OVJ+iNYXz9mzu4hjR8vpe/uaD31vabp2hbrzZ7jfeJ0n95t+wjAf3bvDkwf3OHuykqbGm/R29/Bp4COfBj7yof897969o6+v7/81Ot27e+efHMtpurvagT+A73z5/J6vXz7Q/+4Vjx7d4c8/P/Lx4xu+fHnHufMn2buvCPiDtvbnfPr8nrv3bnHs6CGePnlAV2cbb14Pwjf5+w/44yt/f//Cu1fdfHz3ho8Dffz911fe9fVSU3OWIF93vNzWE+rvTGyYG/HhbmTE+5GfHsa+bXHEB1qTHu1IWoQ9ycFWJAdYkBo8yHpIC7YkwceMaLflhDsZEuq0iCDbhUQ4LybSxZB4HyMywteRFrKapIBVZEVasi3KhrwIC9L8TYl2WUyArR6+tnp42szB2XIWfq5LMJyvzDxdAevXzKIgN5yDezdSWpTEtowAUjfYEx1khr/LYvycDYjxNSE1worUkHWDAsJtObEeRkR7rCDOx4QNvqsIsNfHa70eEZ4riPY2I9h5OV7r5+O6bjYua3VxtdTFx34eQa6L8LGfh7vtHNxt5+BqPQf7NbrYrJ6Bm+1CQrxNiPxnQj2WEeiymECXxYR5LifCdxWRfqbEh1qRHutMmM9qNicHULYrg7KiTA7syCY/M57oYDe2ZGzgzLF95KbHkL0xkr0FGewtyOBCZclgU1aYJyfLd3O0pIBD+7YS7G2Hl9NaMpPDuXPlDKfKi7Bft5SMxGDS4gI4tDeXHbmJFBdmcfvyWU6U7iDMx4niws1EBbjh42RJ2oZQ4sJ8cbYxZ1NSJNtz0tgYF872nE1szUrlRFkJR0v2ExsaxNGS/WzfnElhXiaH9u+gIDed9MQI4iP9CfJzJjbSj4TYIPLzUtkQFUhWejy5WYPVs+dPHaPpZgPPHjbRfPsatVVnqThSRvW5U7x48oAn92/z7GETD5pucK3+ItXnKnnd3UJ36yMunT3OiweNNNn2wV8f+f6+h78/vuJN+yM+v2nnQ28r/b0d9HS84M6NK9y+3sDTB3c4W3mEvTu3UVt1mhNHitmckUjV2WOcrijj5PEDXLpw/H8i4r8546bOQWfBMmTVJuIRGIWy9nSUtKYhrazNuKlzkFGawL+HiiAsroSEQB1F1clYrHfHzSsMfUMzVpjaYLzWARsXf0aIyDFu8myiEjIYP02Pfw0Zy7/+NYxJ0+YiLC7Pv34ZiZCoACsbZyJjkrB38kZUVA4NjSloaemwcWMOHh5BKChoYGKyjuDgaGbOXED+9iJ27S6m8dY9Tp46j4WlDWbm63Bx9SQ8Ko64xFR8/EPI3VqIo5M73j4BXLl6k6qLtWRm5FBRcZKS4lKOlh/j44dPnDl1miWLDTlVeZI7t25TV1NL1dkz1F+q5t6tGzx/dJ+2Z49pf/6Ex/ebOXbkKE1N9zh77iKnz1Xj6hWAh384y1ZZIK+sjZKqNmKS8ohJyuPlG0J+4X7Co5JwdPVjlp4hckpamK2149DRM9x72EpbZx8uHoGMEpJGY+J0RKQVkFPVQkF9PArqE5FR1mL2wmXEJmdisGINUgrjGD5WhhFCsghJKKOgNoXxU+cxV98YSXlNNCfNQlJeHVMLewp3H+DAoePkbi3E3cufgMBQXFw9WaS/BFNTc6wsrGm6fYeH9x9Qf/ka0/UMEZLVRKA+HSFZLcSUJzFMQoURUmoIyWsjIq+FtPokxGQ1kFbUJCI2iajYRBwc3YiJTSA8IoqIiAjOnjxB69OH3L91lZPHDlNYkM9iw6WoaE1GSKCC6pTZyGlNQ15jIsuMzYiO2YCnhxt7dmznaFkJ23JzSElK5vTpsxw9Vsl6G0fmLTRk1tyFOLt4sGfPPs6erORq3SXaHz3g1YvHfHr1koHXPXx+38f7N720PXvMo3t3ePHkIb0v2+jr7aKno5Xu9hc/w9R9vV3/z/L0I9PwY5vwI6/wYwPxo5L1xxbhh7j40bz0o9L1R0PU5w/vfm4fftiZPn94x7dPH/jjy0c+9r/ldffLn5amd6/fUH+phgA/f/x8fNmzaze7i3aRlJREUFAQISEheHp64untRXhkBMGhIaxZt5YpM6ajoKaCpJw04gqSyGsqIiwjwqKV+ozXHYfqJAXEFcciUBNDUmUsKhPlGK+rjsZUZSbM1GTmohlMmzcZvUUzmL1gKlN0xyEiNQIFDSlkVMRQHS+H6ng5RogPYaxgBBJKwkipiCIsP5rRguGMkh7GaKlhiAhGIiw5HIGiCApqkkjKD9qaZBXHIi49DAnBSFQ1pVFQEkNYdCgiYsMRFx+NkNAwhEb/xqRxMsyfrYHJslno6qgye5YGk6cpojNTC7XxsghJDMPQeD52blbozp+KgpoMRmZL2ZAQQVxKNIqaMvw29FemTp8KgJi4CAmJ8VRWVv78Hhe/gYsXqxg2bAjCoqMYOvRX8vJyqaysoKLiBLm5OQwZ8gvSUmMZPnwolZUVNDU1IS8vw/DhvzNhvDaGiw2QEUghNHYMNZcuUVNTg5ioMGIiwshISwKQuSkdaUlxJESFqaurJWNTGlISogikxMnOzADg3t27ZKSnIycQ0HD5MlcaGtDUUENVRYn29nayszKRlpJAUkIMDXU1HOxs0VRXY43JStasWoG0pCRZWZlcrq9HSUEeP2dHXKzWoigny8DAAFvy8tAep4mjnQ1a4zTp6OggOSkRZUV5LNeuAaD53l3q62qRFhMhc1Paz02EscE8dmWncnR/EafKS6mvOs3dxms0Xq2ntvocJ0+Uc7hkD4cO7KbiSClVleWcPlDE8Z05HNqSRlleKuXb0ji8NZV9GRsoTIqgKC2WA1tT2ZWbQnpCGCFBbnh42RMeFcj2HZtxcrHCzc0aZ1drbO3XYG1rjp2LJa7e9ngGumDvboOB0UKWGC3G1cuZzM1pHD9xmPMXTnH82CEuVVdx5+YN6i9VU3X2DNXnz/3cTFSdPUP5wVLqLlXzsPkeV+pq+fPrF7ra2zhxpJy62ku0dbRSfuIIpeUHqa6/xJFj5TTZ9uHgZE9AkD8hIUG4uDhxsPQAF6vOExMdiYO9Lbdv3aRwWx65mWlkp6dw/HApDTVVNN289jNY3dR4nRtXGnjV1clff/zJty9fGXj/gc8fP/Hx40fevHnD2zevaGttofHmdZrvNdF48zrnz52h8eZVXrQ8Ab5zt+kmtTUXiNsQiZ3dOvbtK+TIkQOcOFFG+ZGD2NpZUX3pPHeabpKalkRCYizb8/N4cL+JjwPv+OP7ZwbevYG//+Dv718GgZmtz/n8vo9vXwf4+uUDLztaKCvZTeKGULI3xbE1OxFvVwtCfWyJDLBnQ7AjKRGuxPpZkRhsQ6yfBaGuK0kOtiIlcB3J/muI9zYl2m05kS6GRLoYEuW6hHAnA2I9lxHruYw47xUk+ZsQ47mMCNfFJPoZsy3aelBEBJgQ5axPoK0e/vbz8LOfj7edHvZrZuBoOZtAt2U4Wcwl3MeUcB9TsuPdSI1xIMzXhBDvFQS6LSHYbQkJQavJ/qfeNcbTiCjXZST5mZEcuJrkwNXE+pjgs34erutmEuS8mBhfUxKDLIkLWE2AkyHu1nPwtNHDy34BnvZ6BLovxsNBDyeLmdiv08HBYhZOVnNwt9PHx3kJQS5LCXZdRoj7UkLclxLqsYwwz+WEeBoR4mlEuLcZKZGOxIfakxThQnKEB9vSo9m6aQMHdmSzKTGUg3vy8HBYTVZKBOcrDlB7rpy4cC8O799GVJAr/u7WNF27wM360xw/uINzJ4op2pqKu7052SlhlO7Kxt1uFcU7MkiLCyAnNYL4cA/iwtzJSAwmws8JX2cLjpfs5OCuLVSfPETJzjyKtmwi3M+V5sY62p7cpbhoK3sLt3Cj/iKtj+9x7OA+Lp6q4HpdFduy00iKCWFjXDgxob4EeNqTGh9GbKQfUWHe5GYlEhXmTXpKDBmpGyjYmkHp/kKu1lVRvLuAppsN8P0jrU8f0nz7Bq1PH3K1rprjhw+wryifQwd2c/1yNQ0152l5fI/K8mIyU2IpKdrCxZOHuXX5ArVnj3HvWjWvWh/wte8lva0P6XrxmHevuuh/3c3LF0+5eLaClPgoYsID2b9rOzvyszhUUsTtG7UcPbSXsgOFlOzL/5+I+G9OfOpm5i81QUpBg1Xr7JikMw9pRU2GjJL4GeqVV5uElKwmMgraiEmpoqIxjWUrLVmyYh1LTSwxXLkO35AN2LsFEJOUxaETF3D1DGHKjAVM09VHUkYdITE5ZszSZ4WJBWssHbG2c8fOyZvFS8wxXLqambOXYG3jgZtHCEqqEzBdbcO1m/eIjU8lOCyWC9X17NxdTOvLbh48eU5H9yuOnzyD+Vpr5sxbzDQdPbx8QzAxs8TG3oXD5Se4WF3H3n0lxCeksD1/J8XFJWzJ3UrxvgMUbt/BsyfPedneQfPde1ytr+NqfR337zTS0fKUtz2dDPS9puXJY642XOHatRtUXawlZ0sBy03WYGHjhPZkHQQyisjLqaCiOg6BjCIRkRsoKNhLXFwqfoERTJisi+7shSw3XkdW7g6On6klMCIRJc2pCJTGoao9BWEpeX4fI8ZYCVmGC0kxXEgKEWklho4WZ6SILBJyGihpTENz4mwk5cYxVlwJVS0dNCfORkJOg1GiMghJKmBkbs2u/WUU7j5AaEQs6+2cCQiOwNLGHqOVpixYuAhTU3NKS8u4evU6d5ruY2rlhLzmVEQVtBkmpoi0xnREFCcgJK+NpNpUxBTHI6EynlFiCkjIqeEfEsXGjM14+gQSGhlDfHIqIaHhnD93hubbN7h4+jhHDhazbWseZuZrmD5nIcNEZBBX1macznw0psxGoKSBk5snRUVFlB8s4/zpM+wt2kVYSDh5ufmUHizH08ufmbPmsVB/Ca5uXuTnF7C3aBenjx+n98VzPvZ28qrtGQP/CIKuthae3L/L0wf36H3ZRv/rHt72dNLV1kJ3+wted3Xw/k0vn9/38XWgn0/9b/nwT4D6R1PSjyB036vuny1MXwb6+fbpw0+2ww8h8SM4/aOx6YeA+P554Gd+4ofd6Qdk7oet6Qf0bpBx0cvlmlq8PDwxNVlFbHQMu3YWUVBQQExMDNHR0URFRREUEoyntxcubq7Y2tuxbKUR02bpoqY9DoGKPOIKkkgoSrLYxIBJs8ejPkWJCTM1EJIZgfw4KRS0pJHVkEB5ghwaU5WZNHs8C1booT5RgUm6mmhOVkKgLIqcmgSiMqMQkhrOCJFfEZMdzVjJYUiriiE/ThpR+TFIKAkjqyGJkMxIZFXFESiLojJeBnkNCcZKDEVUMAJpuTGMGPMvJKVHoqYhjYqKJGJiwxAWHoK4yHBkpMaioSLFnBlqLJqnjZGhDlMmyzNlsjzq4ySYOl2d8dNUEJIYhoq2LOOnazBM6FeGjx2Ch58Lu/cV4O7rzFjJUYwWHcWvQ34BQH/RQi5evIijowONjY2Ymq6iurqavC15jBg5jKG//8aQob/S1taKq6sLTk4OtLa2MuS3Xxg54jeGDRuCQFqS2poaACorKzEzW4VAIImEuChjRo/iUnU1AwMD1NbUUF9Xx+X6egCyszKQFBdlzKjh1NbUsCk9FQkxEcREhEjdmALAGvPBrYjujBnU19VxpaEBDXU1FORlB++RnYW8nCwB/n7k5uSwdesWNNTV8HBxoqx4D6rKymzbtpUrV64gJyMgMTQA86UGSIuLAWBtYcE4dTVOHCxm/DhNrjQ0kJezeTC3scYcAEc7GwYGBvDz9iJrUzoA0uJiGBss4PDOrVw4foiqyqNcr63m0b07NP2Tizh/6gQnyks4XLKHsn2FlO3extEdmZRvTeZgTjxluQkc2ZbKkW2pHMiKo2hjJDWV5ZTvzKYobyMRQW5YrF1Ok20f+otnY2xqiN786SxcNJMlSxdgbLKEVebLWWNhgq2DBS5eDji622Lvup7giECi4yMp3L2dAwf3kpGdypHjZdxvvsud241cvXKZW403uH3rJg8fNPP0ySNOVp7g8KGDHCjex9OnT7h+7QpdnR20tbaQnZVBUdEO9h/YQ5NtH55+HqRnpxERG85MPV2abPuwWr+O+2seceTYIR4+usfZcyepq71IxqaNJCfF4eHuTFR4EEnx0Zw4WsbNa/U8uHeL1uePeHz/7uA8ambgQx/wF3/9+Z1vXz/z15/f+ePbd96/66fv7WtetDzjcn0tzfeaeNHyjGtXGzhzuoKDpfvJzkrDxdkOR4f1rF2zCl9fV2JjQ3FwsGT5cn3W21jg6eVKaFggx44fJiw8iEs1F3jZ8YJvXz/y/dsgd+JHU9zH/rfcb7pFV1sLXwf66Xvbw7u+Xl62PWHf7u2cO1VOb+cTvg10c6xsB74ua/FxNsfD1gi71QvwdTTCz2klQW6mhLiaEOW5igh3YyJclhPquIQQ+0WEOS4i2sWQDe5LiXDUJ8pZn2B7PYLt9Qh3MSDIfj6+1nMIddInzt2QRI+lxLoaEGqnh5/1bPzs9AhwWkCAsz6ulrp42s0nyNUQPweDn4f2YOfleNksINxnJcFeywnxXE60nwnxgeYkBJgT5zNY6xrluoyUgNVsDBxsaIrxNibAXh9PyzmDdiv7RT+Bdo6rdVlvPAV3Gz18XQxwt5uHt5M+bg7zcbaei/26mThZzcHDfiE+zovxdjLA23YhvvaLCHAyJMRtOWEeRoS6ryDIfTlB7svxdVxKTIAl6Rs8iA6wIdB1LXkbI4gP82Jnbir7d2RRsiuHDWGe3Kw/zakje0iMGrQ5udubk5sew7kTxVyoLCE3PYbc9BiOH9zBnu2bOHeimJhgF3LTIokJduFYST5le7LZvS2ZtDg/EiM92Bjrg5/rOvbmb6KyrIiqioO8fHKHHTmplO3JJ8jTgTPHS6gs30daQjgRgZ6U7tnOqaMlpCdGkbspmZ1bM8lMiSXE1xUfV1tK92zj5JH9nKs4yPnKMioO7+XWlSr2Fm7mSMkudmzJIMjbmbSESM5UlJMSH0V+bgZNNxtof/GElqcPuH3zCkcOHeDo4RLKy4p5/uQ+795003i1lsMle0iKCyMqzJf8zakcO7iHkqItZCVHk5EYSfn+QnZtzSAywJ2kmDBK9+3kcfMtejqec+taHaeOH+Li2Qru3LjM0UN7qTp7jIKtGWzLTaOmqpKL5/63ifivTmR8GuoTZjBv8Up09BazaLkZogJl5NUmMX3OYkQFqkyZqY+IhDJjROQRyGsho6DNxKnzUFSdjLSiFsPGSrNo+WqSM7ax92AFR05WU3mmjsvXmklIyWG0sCzi0sqMEZHBdI0thbtKcfcOQWf2YkLCklhuZImltTsTJs1lpYk1ixabsmCRESdOXmRjeg7GphZsyd+JX2AYZy5U0/26j5b2DsqOHKe49CiRMUmYrVnP0hVmzJ1vSEzcRrZs2YmHpx8bUzMJDYsiJjqeLXnbsVy3Hk93LwryCynIL6Sj7SWPHjzkesMVai9WcaOhjqcP7g0297S18KS5mbe9PTx68JBHj54QHBKB3oLFLDMyRUFZAzXVcczSnY2Tg2HEJhIAACAASURBVDOmq9awPX8n+/cdJCszj/DwOHR05jF3viHBYXEcP3mRnK17kJTX/McGpclvI0WRVRmHsJQ8MsqajBQRIKuijeHKNUgrDoo4GeXxCEuqMG7SHJQ0pjFCSBZ51cnIKI9HVXsGYjIqGK+xIT51M3tLynH3CWLpilVExiSw3s4Zw2XGWK+3Z8HCxVhZ2xGfkMTB0nJOnqlina0ryuN1kFGbgozGNGYamKExQx8heW2GSagwVkYDcaUJiMppIC6vgfEaG8JjEvENCMc/KJz4pDSCgkM5drScymPl5GamcejAXrbnb8XG1h6DFaZoTp2DtPokpNQmMnHmQgRKGujM1mP5ipV4eXiTEJfI5qwc/P0D8fEOIGPTZsLCY1hlupbJU3RYsHAxkeEx7Nu1m7MVFdxvvMHLJ4/40NPFwOteXnW28+xhM823b9L69BEf/slJvOl+yaf+t4Nr+3dv+NT/lk/9b3n/ZvA3L188+3/C4Qdl+oeI+DE/mpe+fx74mW34EZZ+//YVr7tf0veqm2+fPvD39y98Gej/SbF+29v1E0rX/6aXd6976O1s/0nEbnvewvWGKyQlJOLm4kpsdAz5W7exZ88esrOzSUlJYdOmTSQmJ+Hr74eNnS1mq82Zp78QrckTkZAVIKOqxHCR0QwXHYn2jPGMm6aJmIIwksoiCMmMQHOaMrIaEowVDEd1kgKT52gzff4Ulq02REVbFqVxAkaJDUFeXRI5NQmklUQGhYOSCPLqkowWH4q4ohACNXFGSgxeq0yUR0RuNFKKwojLjUGgIsJYqd/59+//Yoz4EOSURBgt/AsC2TFoasmioSGDQDAGKYkRyMmMRXucHPrzpjJ7uiqLF0xgtfE85szWZPo0JeSVxqCqLoWcqhhq2nKICEaiMUkZZS05VLUUSUqP49CRYpYaGzBSdBjCkkL8NvRXqi5WERcfB4CKqjI5uTnk5eUyMDDAOou1DP39N4b+/huzZ88EwNzclNX/WJ3mzp3N0CG/MOz3IYwdMxI5WQETJmiTlJjAwMAADg52KMjLIicrw6VLl7h16xZGK5ZjsXYN69YM2oRysrOQkZZkzKgR1NRcYmNKMsJjRyMlKU7WP5sIWYGAgu3buVxfz+XLl7ly5Qoa6mqoqigDkJWZiayMgOCgIMrLDw/+F2VlPNyceXK/Ca1x4yjYvp2rV68iLydLhLcr601XIPfPNiTAzxdlBTlCvd1RV1Gi4fJlsjI2ISUuyrp/BIy5yUrsbawZGBigID8fACkxUYwNFlBZvJv6sye5dKqSWw2DL1XuNl7/aRe4frmaC6ePU7avkKLNG9mVGklxegRl2bEc35ZMZUE6x7amUJy5gR3J4dSePs6WxAhigtzwdrUiPTWa/fvziYoJZN5CHZavWMSChbOYOWsKM3QmMl13InPn62C6egUu7nZERAcREhVAXHIsbt4uRMdHErkhnLXWq9m1fycPH93jxvWrNN9r4u2bwcrUludP6e3p4vatm9TVXuLUyQpevHjO69ev6OnpAv6i/HAZJSXFrDRZznKTZSxYPB87Z1vWO1hjbL6S+Qvn4uhsR97WzTTevs7LzlY6u9q4eeMKFSeO4OfriZenC36+HsREh3H8yEGuNdRw++YVHj9o4lFzEy1PHnKr8Rptrc8Y+ND/U0DAX/z5/Q8G3n+g82U7vT1dNN9r4n7zXR49vM+N61e5drWey/WXCPD3wt7OCm8vV/JyM7l48RRRUUGsXm2EtbU5AYHe+Ad4c+78KQ4dLmH1mlUcKNlLW+szOtpbeNHyhPf9b34+h/j7D162Pv/ZZPf6VSefP/XT2f6UkEAvEjeEcv70Yd71tHD6eDFBXrbEhrgSH+KCh60RUf7r8bJbho/DCgJdVxHouIxAhyUE2BsSaLuIEPtFhDsZsMF9KQleK4hwXEConR7eFjPwsdQh1El/MLhsM5cQR31CbOcR5bSQKGcDguzm4WM1C+/1s/G118PHfh6hHkvwttPDYfV0In1WEuC4mGCXpfjbLSIpxIII38GK1wBng8FsgtsyfG3mE+pgQLK/OeFOhiT6mv5kQ2zwNibcbRkB9voEOy3GabUuvnb6OJjrsGimgIU6Uqw3n46nswGOtnNYv04XV4eFeLosxtl2HnaWs3CznY+/21KCvYwIcBoUN/6OiwlyWUqo+wrCPIwI8zYm0s+caP+1BLmZEBtkR5S/LZuTQrl64RgZCeFsig8jJy2a1LggjhzYTmFuMifLd1N5eBfnThQT7u9EfnYC+3dkcaBoMxvCPLlSfYItGRvYEOaJj4sFCRGeBHutx9dlLaE+60mM9CA6yJGYYCdy08PITAoidYMvKTG+BLhZE+bjREp0IJviw/+PvfcKqjJBu7bn/Wamu+02KznnJFEySE4iKFGCZCRJzjkKEkRAFBAMiAQDRlTMgiKYFTFhQEEw59Dddve8c/0H9PjPV/UdzuHsqrtqHz5Hu/Z61rrWoqWhiupVuVSV5pKdsoLqsjzyMxIozk2lIDORlNhQKktyyc9IoLqsgILMRMICPOg5upex+4OM3LnC9QunuTs4wNj9Qbo6W6irWsWmujVEBvvQ1dnKgzuDnDxygKLcdNZXlzMx9pBn448423OcoeuX6D11lOrKUrZu3sCWjfUc3LuDE937J1mJ7j1UleazrrKYNcW5NNaUUpafRlVJDiU5yVSWZNO+pZ4N69awsb6GjfU11NVUsKlhLWsrVxETEcyOto20NtezrnoV/WeOcmBPGx3bGv8rIv6TZ7fIFWEJOWYJiqOmpY+RmQ06Bgv47sc5OC72wszKGXFpNcSkVBGTUkVKQRsFNQPkVfWxd/bB0tYFGwdX1DQN8Q9eQUJKLp37jvL05Rfu3H9KS/t+9Ixs0NS3YIagNALiighLqZCSXcKF6/foPTfI2f5bFBTXEBASh19QNGlZJczTMsJ+kQdaeiYELl+BrtECUjJz2XfoCOcuXmHg8jW2be+kp+8K2zr2oaW7ANuFbnh4BbG6qo68wjLUNPTw8Qlma0sHK4vLSU3LJi42mUWOS9jY1Exj40aOHD5K7+kezpw6zcDZM4w+GJ58i/10EtK9df0Kb14859bgde4P36OtrQN3D28CgsPxXRZIRlomWzdt5nj3EQ51HaZr/0EOdh1h86YWsrILsHdwxsrWicjoFLZ3HiI6PgtdQ2uklbRR0TJksac/QpLyiMooISKtyJSZwijM02XVmjpWralDWdOI2SJyzBKSQ0JuctRvtrA8IlJqyCjroKRhSFBEPGWVdayt28KK+FQcnN3R1DUmJjGdyOgEFrsuZVV5FTHxKbi4e7NhUzNXrg6RlpnHAhsnlgZFoW5gyQ8Ckrj4RWK+yIupokrMldVkioAcwvJaCMmoMV1ImnnzTYiIS2F1TT1la9ZRUV1HfHIamzZtYl11JZsa1nGkay/J8TEsclpMSFQ86gYWzJFW4QcBSZR1TBBXmIeYtDy6hiaoqWritMiFuNgklvkFUbG6huKSCuobNrG+rgk7eydMTC1wWexOdFQMbVtb2LdzJ3cGB/n64R2/fnrPu5fP6D1xlOGbg7x7+YzRB8N8/fyBz+9ef3MefvvykV8/vf8mIJ6OjvBk5D5vXjzlw5uXjI3c5+Hw7T85hQmej4/y88d3vH4+8S2e9GJijCePHjD++CHPx0e/NTX9K+r0L7biXw7Fv2pi/7We/fr5xDcH4tWz8T9Xr19w5cJFVpdXELMimsqK1ezo2E5LSwuNjY3U19dTUVFBTl4uQSHBLHZZgrmlBaoa6hiameLq5YW6/nyEpCX4y1//goyaLLpm85klPh1HT1sMrXWQUBZirtR0ZktMRU1fEUPr+WibzsMjcAlKOjJIq4kipiiAqMJcRBXmIiQ7CwHJacwW+xGRP78Ly8xEVG42IrKzkFEVQV5dHFG52YjJz0FQajpzJaYyXeg7Zgp9j4T8XCRk5vD9lL8wV+B7pKRnIy8rgKmxOuYmmthZ6RPguxgrUw1M9RSwMFHG3lIbfT05tLUkUdMQQ0ZOAC0DJdTnKyAkNRMLBxPE5YXQM9GmsbmO9h3NGFvoM0tkOlLKknz3w3dUrK74BkR/98N32NhaMzY2NvmmXVSYKT9+z5Qp31NfX8fY2Bg9Pafp6TnN2OgodXXr+eH7v/HD93+jt7eHpZ7uCAsJMHPGNDZubJoEqaUkEBURore3h96eHn6a8gNzZ89C4k8mYk3laiTFRZEUF6Wv7yyrK8oRERJAXEyYmuoqAGSkJNHS1ODz5898/vyZ8+fPo6qijLKSEv39/TQ2NiImJoqcnCwhwUEAyMnKEh8bzZNHD9BQV2fDhg2cHxhARlqK8pwUQpa6ICkqzK2bQ2xsakRaQgxpCTHUVZX/dB4CERcWxMvDDQBP1yWICc7hXN8kxA0gJiSIr9ti9mxt4vi+TvqOHeF8zyluXb/CyPBtRh/c5f7tG9wdvMSNS+fo6d7Hnq0NbF2dxfbKTDprcjlQX0L3pjUcaCijoSCJ7Ehf+o4dpCwrnvrKIvZ0bGJf51YaG9cQExeKuaX+5OicmxPePu4sDwskMiqUxKQYsrJTSc1IJDYhioBgXxa5LMTJ1REnj4WErAgkvzSHuOQYyitKONi1nzO9p/n5yyc+vH/Lxw/vePvmFcN3b/PwwT3u37vL61cvGBt9xJvXr/jt66+MjT7i3r27NLdtwdLBAptF1phYGWOz0IqAUD+y8jNIzUqmaXM91bWrueV1n/YdLTwcucvA+TMUrcwlPSOJU6ePUl5RRHV1KUeO7GPf3p3cGLzMwwd3eDQyzKWL/TwZG+HVy6f89vULXz5/5P27N/z+2688GnnA0I3rfPzwjonxMe7eucXo4xGuXrnEk7EROnd10N7WTEpyHMtDA/D0WIKX1xIOHdrN5s11pKfHU15RzKnTR7ly9TyjYw8oryjGxtac5i2N9J09xcULfXQf3s/ZnuP8+uU9nz+85p9//MLXz+/57csH+Mev/PbLR7ZurmdDXRXn+45z7/alyZ7+htWTcZoVvsSEulGYGY6nszGejvpEBzmRGetFSVogYZ6mRHgtICd6CRlh9iQHmFMQtZCSOCcSfAxIWmZESpA5aaFWJAZbEONvSlygBalhNsT5GJMabEFqiBVBLppkrVhIYoglGdELyYpfQpivMZH+C4gJsCQ+2Ib4IGtCPQyI9DIhL9aVpDBbEsPtSI10IDPGieQQG/ydNAhdrE3+Cmfq80IoiXUlO3whhTFLyIt2JjHAgvgAi0kxEWpHSpgDkb4LcLNXwclakaVLdAj0NcXf14jwUBuWB1vh7amPm7MmCSscWR5gRmLkQsL8FpAa4URymCNZMa5kx7qRtNye1AhHshM8yIxzIy/Jm8xYT0qywmmqzqUwNYL6ijw2ri2lZlUO6fEhFGXFkh4fQmVxOneuneHGxZO0b64hNTaIDTUr2dmynvqqQvZtbyIrKYyUmEB2tzVQmp9EdmIY7ZvWUJgRRV1lNoUZEWQnB1FbkU5FUSyZiQHkpAQTF7aUpEg/MuPDSAj3oyQ7iZb6Gna3buLovh3s3NrwrVK1LD+N/LRY9u/YzKUzR9nTtpH8tFgSIwNpbVrL6yf34OtH3ow/ZOhiL2/G7zN8fYC2jbWsLSukrrKEgsxExu4P8fvP77l36xo72rdw/Mh++npP0Nd7gv37djF4/RJXLk5GJTNSE/Dz8eD+3SE+vH3Gm+djDJw5wdrKVaQkRFBZkktcRCCr8lOpry6hODuJgsx4TnXvpbIsn9WleazMTyMlIYLoiAACl7mRlhTFrvZmTnTv50T3fq5fOkdbcyN7d7b+V0T8J8/Dyw8jMyumzpiLoJgMcsoaOLl6ISAii5ySFgYmdiio6CIsrsSMOZLIKusyT8cMBTUDHBb7UlhSxdq6LahpGn6LLMUn53DgcC8v337l2tAI5Ws2oGNkjbyaHuq6ZghJKhMRl0FwRDIt7QcYuHSHRUuWMXWmOAssnQgMjcPTJwQf/3AkZdWYKyKFnrEFjkvc8fILoqVjJ38Ah4+fZsu2TjY270Lf2BZdQ0sio1NISM5hsasvJma2SEsrs2xZKEVFFayITmBFVDwpyZns2rmPstJKGhuauHzxCq+fv+D5+BNG7092Dj979JD3z59+Gw+6e+MGd4ZucKanl7a2DjZv2UZb6w46t+/gaFcXp44dp6+nl6GrNzjff4HSkgoWmFpiYW6L82J3Wls7aWhqRc/QEnVtY7R0zQldkcSuA0eoqtvIAhtHpguIIaeqQ2xKDg1bOigqX4uItCrCUiqIyagjrTi5FyEuq4Go9DykFLUIj02lsKyGrLxSlgVG4ublj7ObN5JyKghLyOG0xIOwyFhWrlpNTn4xJWVruHR1iHX1G5FWUMNhiReBkYnYOnsjJKOGZ2A09u6B/CAoxw+CcsySUGOutAazxJT4SUAKEVk1jC0X4rVsOQFh0WTkl5BfXEZOTh5lpSs50d1FQ20VbosXkZ2dTVxyOrLz9BBX0UFESQdpdX0UtPQxs12Eg7Mr83WNWOLiQXhEDPFJ6TQ2NbOpuY3Wtp3s3tNFxeoaDI3MUJ+njYWZJctDJoH44Vu3uTN0g6+fP/D8yWP6e09x79aNbwLhy/s3vH3xlPevnvPp7Su+vH/D53ev+fD6BW+eT/D62fikgzF8m+fjo4w/fsjTsUffXIaJ0ZFvDsKrZ+Pcv3OTm9ev8HD4Nk//rIb994jS/4un+BeM/fn95JvAf9W7/vu9mHhK15+wf1BAIMVFK2lvbWPXrl3s3LmT1tZWGhoaKCgqxGeZLy5urnh6LcVxsTNu3kuxsLNDRUcbRU0Nfpo7A0FpYXRM5yOuKIaQ7GyMbHSZIzkNaTVRZohOQcNIBZdli1ji68iy8KUo6cggpyGBpIowEspCiCsJIqYogJj8nG8iQUh60mmQUBRAXGEuChoSqM6XRUZVBEklQURkZyEsM5O5ElOZLTIFcbk5yMoLMVdwCjNm/h+m/vgXpCVnYaCrgL2NHt5uVvh62ODjZoWjtTaWpir4uFtjbjYPOdmZLFpswvJwbxyWmOOw2IKZwlMQkJiJqo4C2YXpHDl1kMLibFS1FFFQl+V/fvoLgsKCuLq7ArBuXS1/++6vfPf93wG4dv0aP/zwHX/92/9hyo/fMzY2Rnj4cr7/4e9Mm/ojkRFhjI2N8tOP3zPlh7/T1rqNmzeHSElOYnloCJ8/f6ZqTSUS4qKIi4ly5kwvvT09/PjD98iIiyImLDQZRapag4SYKDJSEvSfO0d11RpEhAQQExGi+k8RIScrg6KCAunp6QBcuHABZWUlFBUUCA8Lm3z+2lqCggI5efIknz9/RklRkYK8HD6/f4P6PDXq6+vo7+9HXFSE3IRIKrJiERMSICQwYNLNWFNJaFAgN4eGuHVzCHFhIUQF5+Lp5gKAl4crYoJz0Z+vxb8+4iLC+Hu4caB1K73dhxgc6Ofejes8vn+XkeHbPLgzxK3rlxnoOcbe7S00ra2gtjiTnetXsmd9AbvW5tJWkcm2skyay7JoKEyhMiOWS2dOsnFNMVvr17CpbjWVZfmsWplFUVEGGZmJhIT6s9TLlRXR4VSuKaVpYx1bmhuprqkgPmEFK6LDcPNcjIOzHf4hy3DzXYKDmz0RieGk5qRQuDKPzl07SElOpL5uHadPneDe8B3ev3vD7VtDPLg/zNjoI377+gufP33g7ZtXvHn9khuD1xi6eZ3rQ9dYFuKLnqkuxpZGODjbsXCxPaGRweQUZlHfWMtiV0dcPZxJTIll85YNVFWXk5AYTW5eBsP3btCyrYmCwkxOnjrMnr07ONi1hyPdB+ho30p721Zu3bzOh/evgT/44/evfPzwjvfv3nDt6mVu3bzBnds3ef5sgtu3hnj86CFvXr9kbPQhb14/5/ixQ4SG+FNWWkRBfha1tRUcOrSboaFLHDt2gJu3rvDm7VP+959fOX+hl/0HOuk62ElW5qRb4e/nxfLlfuTnpNO1bwenT3QzMXafT29f8uX9S54+GeHT+1dcv9LPk8fDfHr3lEf3bzB2f5CB3kOkxQWTkRBKVJAriZFeJEQsxWuJKcE+dgR6WJARs5TYAHsSQhxIWe5IYoAFmcttyYm0J95bnwQfA5IDTUkNtiAxwIzYgAXEBVsSF2zJCj9zIpYaEh9gQUqYHWHehgS5zyfU25CoIEuCvY2ICrIk0t+c8GXmrPCzJCbAmvhAWxICbUkMsiFymQmpKxxJjXQgNsCclFBbcqImYeqVca6sjF5CSawreVFOpAVPOiXZkY7kRC0iJdSWvHg30iIXEbXMDO8lWrgsnIebsyYerjq4u81ngakkDvbKWJhLY24qgbODMvaWMvi66uDvoUd2rBtpkc5kRruQFeNK0nJ7ksMcSI9xISliEbHBC0mP9qQ4M4z1ZRlU5CXQ1dFEZ0sDKzMnY0vde1vYumE1TbUlFOfE039qP7UVuTRUF1G3poD4CF+aGyrYta2Otk3VZCeHs7NlPSW5CWQnhnGhZz/1a/JYV5HJrm3VrF4ZR3jAQvLSgslM9KMwczkF6eHEh3tRX1nAuvJ8shNW0FhVxqUzxzl9eC99xw9w+ewxbl0+y/Gu7bQ0VnFt4AT88zPtm2uJDvFhXUUh1/pPMnr3Gi9H7/GPz2/4/GqM+zcucP70YdZVFJKbEsumdZWsqyxm57Ym7t++zj9/+8w/fvvE//7+mbevnvLi+RPuDd/k7ZvnvHv9jC8f33Dq+GEa1ldz784NHj24w9PR+9wdukLrlg0kxoRTXpRFS1MtnW1N1FeXsDIrkbqqYmoqV1JWnM2a8gLKirNZX1PK8e49XDh3gr6ebu7cuMzj+7c4dbSLowf3cHmgly2N6/4rIv6TFx4RjaePHz9MmYa2rhEBweGkZeYhKiGPmKQC8srayCpqfhMRKpom6BjaICKljpSCNtHxGYRFxhMUugI3Tz+k5dUpWlXN+8//4NSZSxzrvcTq2k0ERSTiHRiFgbkj300XQUxOAws7Nza37CEyJgO3pSF4LQtHz8gGGQUt/INjWOobyoZN7Tgu9kJVw4C5IlJo65uSmpXH0VN9bNjcSl5JNXsP97A8MhlJWXVyCytZXb0BF3c/jBfYISGtgomZLZWV63Fx8cbV1Yeamg1cuniDPbu7uHjhKo8ejfJ45BG3bwzyaHiYN88n+PTqOR9fPuP3T+95ePcmr54+YfDKZfr7znHp0hU6O/dw/PhJLg2c58bly1y/eJFLA/1cvXiJnlOnWbO6Cnd3T8zNrIlaEc/mLa3s6OzCe1kIXr7B1NZtoXFLGwnpuQzeHaGgdA0K83RwdPWh69gZmjv2EhKViIS8BuJy6swSkkNIQgUNXQvU55ujoGaApr4Fial5VFTXUde0leiENFyX+qGtb4qUvCr6JpZ4+ASyxMOXpPRcrOydqVrXyN2HT/DyC0FGcTI25R8eS1hcOuoGlrj4hmPvHshUUSVElHSZLa3ONBElpgnJMVNUnlmicswSlUFKUQNNfTMWungTEZ9EyaoyOtpb2dW+jbTEWFISYunu7qajcx9quiYIyaszV1admRKKKOuY4OS+DF0jc4Ql5NDUMcDGfjGJaTk0NLXQ1NxO1doNbN66nYamZuzsndDQnI+urj4WFlbExMRx6cJlfv78hV8+fWRk+DbXLg5w58Y1Rh8M8+rpEz6/e827l8++NTT9+3bEZCXcJGD98ukT3r58xsToCI/u32VidITxxw8ZfXjvm/MwNnKfuzcHuTN0nfHHD7+5CJ/fv+Gfv//KH79++eY4fHr3+v+qfv13mHpidOTbsN2Du7cYvnWDe7fv0N6yjaKCQkpWFlNZsZr1tetob2/n8OHDbNu2jU2bNlFaXkZQSDD+gQGsiIlmWWAAPoGBuHh6M09XH2kVZWYIC/DXqd+jpjcPKydLZNUlsFhkgriSIJrGKghIz0BCWQhtUzX0LLSwWGSCqNIcRBRnIyg3AwHZ6QjKTkdYfiYiCrMQVZyNqNxMBKWmIiI7AxHZGQhJTkVaSQAlDXEkleYirjCb2ZI/MldiKnMlpjJD4Hvmik5FQmo2wqLTkJcXRlhwCjoaspgbqeG6yISlSxagpyGOtakq3q7muDkbs9jBEH09OfR0ZTGz1MDccj5O7tbomagjKjsHCQVhnDzsadpaT3tnC3YLLZBRkmCO6GwsF1lhYWOBnIIcvWd6sbGz4X/++j/8/fu/sW79OgqLCv9sZpqChuY8ent7UFZRQlFJBllpUdTnqXKmtwcTY0NmTPuJ2bOmk5+XS3//Ofr6zpKaksyUKd8xc+Z0Zs6YTl3deurq1jN3ziz0tDWRkZTg3LlzJCclIS4qjLSkOE2NG4iNjUFYUABhYUHi4+Po7+9HUVEBFRVlVFVU2Lt3L83NzSgqKuJgb4+0lBS+vr6cOHGC8+cH2L17N+ZmZigpKdLasoWJsYcoKMiTnJzExo1NSEtKkJccRWttEf5ujkiICuGz1IPjx47Sf66PtVVrUJaXQ1xYEHFhAWwtzek7exY7KwvEhQUQFxYgLyeHc319SIqKEOS1lK62Fnq7DzF04TyP7txi+OYgt65f4e71KwwPXuX86WPs3LqRpupyttSUUFcQz7bVmeyuW8muumLaqgrZVJZLQ0k2tYWZXD/fx+7mRg7saGHbxnWsKswmLzuJwsJ08vLSSEiMITYuio1NG+jtOcGO7a1UV1VQtaac0rKVpKUnErEilIBQP6LiInDxdkbPXBdnH2dCYkKprCpnYuIJO3duZ//+vfT393HmTA/37t3l9OmT9Pae5vz5fh49esiTJ6O8ePGMly+fMzh4jb7+XrpPdFNaXYaOkTYaeupo6Kmjv0AP30BvKtdWkJyRSGZeOrEJUVjbmaOjp8ESt0WkpSdSuaaUjVvqqG+sIjktll172sjJTyM1LY6VxXnExkWysiiXM70nePF8nC+fw8jdKgAAIABJREFUJwsaPrx5ybtXz7l5/QqbNjZy8sQxzg+c4+cvn7h29TI7d3Qw+vgBt25ep3L1KhY6WHPo4F6eTjxmfPwB/f2nGB9/wMjIbX7+5R3HTuzn2PEuug7t5NLlPnbvbcXCwhBnZ2sWLNDD3X0hiXERlBRlkhQfSfmqXE507+fVsxHGHt1lYuw+Vy/18fjhbb58eM7Lpw8ZvHKGhnWl5KRFkhQTwBIHQyKCFtPZVkt9dS4b1xeRmxpCWpwPsSFOxAQ5EB9sT0Kg9WS9arQjif6mxPkakBpsRnKQOVE+hoR5G06KAn8LAjwNifS3xMtJC5/FOkQGWhG2zIKQZeaE+FsQtMwMZztVPBfrsNzXnIhllixfakqMnzWpYU7EB9oS6mlISoQ9aREOJIZYk//nmF1OhCMJ3qakB1qTFWJHZrAtSf4WpAXbkLvCifyYxWRELCQ9ciHRAWYEuuritVgTTxcdPF118XDXw91DD2NjSRY6qrHAVBJnRzU8XbTwW6pPdIglqTHO5CcuJTPalZw4d3LjPUiPWkxmtAu5SUvJiHWldlUc68uSKMkKJzcxmJyEEI50NnO4s4XS3GTWlGSQGhtEQ3URNWXZ5KREEBfuQ1ZSGGP3rlBbkcvutgYaqouIC/chOzmc9s01FGREU5KbwOrCVLY2lNGyoZz2TavZUJNLfVUmJbnh5KYGkJ8eRFqcDxWFCeSnRXBw52bWlecTFeBNd2c7l84c5+i+HfSfPMjQxV4unulmb8dGWjfWcO7kPi73dTN44QTnTh5gb8dG9rRt5EJPN6N3B3n+6C5fXo3x5dUYd6+eo6mmlO49HVw+e4IdLY3sat3I/dvX+fr5Lb/98p5//vGFX3/5yMcPrxkbfcCHj695/uwJ//uPr7x8McHtW4M8G3/E6Mgwzyce83ziMTevXeDQvp3s393KmVOH6N63nd3tm6kpLyQtPoKUhDDiVgSSmhjO1k1ruXKhhxcTD/j4doJ7t69w6mgXF8+d5kT3fjY1rOVEdxcr87L+KyL+k7c8LIqlXstwXLSE9Iwc/PxDCA2PxtDEir/85XtUNQyQkFFFSEwRITFFlNSNMLVajPp8S6bPlsR72XICgiMxt1qIvaMrjs5L0TW0xMXDn7LKOgau3uVk31UyCyqYb2yDqKw6Fg7uzDexQ05NH9tFXqyt20p8ch7K8wyIT85jWeAK/vLX6SjPM2D/oVOkZBQyT8uI6bPFkJZXx3GxFwoqOhia2mJs4cT2Pcc42XsFGwd34pJyScsqwcsnDCvbxTg6L8XC2omkpBw0NQ1wdHSjqqqe/nNXOHXyLOf6LnDnzjCPHo7waOQBz8fGJpt9no3z6/s3vBgd4c61y7x6MsrVC/0MnD3D3dt36DnVy43rgwxeucrje/cYHxnh5tWrnD3dw5GDh+hom4S4kxPT6GjfxYH9hzl2vIdNm7dx7HgPT568Iid/FYYLrHHx8kdURgltQzNKq+ppatmJV0A4842tEJJURkZZB2lFHRTUDFCcZ8j0udLIqeixIjGbuKRsSipq2LZ9D6lZBbh7ByCjOA8JWWWMzGywsndGRUMXv+AINOYbsXnbDqrXN6Gpa4yimja+wVHYLHLHxSsYZW1j3PzCWRoUw3RRZaaKKjFNTJkpQvJME1FAWFYDQUkVpglKMV1AAiFJRVR0jLBzdmdlcRlra6ooLshlw7pqThw5xN27t2nt6ERFx4i5MqrMklJlqogskmq6GFo6ICgxuW+hqm2AnbM7WYWltHUeoHp9E8kZeWTll+Du7Ye13SK0dA2Yb2CMtY0DFpbWJCalcf78RZ49GePmtcvcHbrOnRvXGL45yNsXT/n5w1t++fiOT/82Rvf2xVNePxvn9bNx3r18xsd/4x6ej4/ycPg29+/cZOTeHcZG7vN8fJR7t4d4Pj7K4wfDXLnQz/XLF3h0/y4vJsb48OYl//z9V/73t18m9yP++Mo/vv78rbHpX4N1n9695tWzcSZGR3jy6AGjD+/xcPg2w7ducPXiJRrWrae8tIzmzVuoW7ee0pJVNDY2cuDAATo6OmhsbKSgqBBvXx+WuLrg7umB7UIHHF1csFnohIzKPKYJCCEiK8U0wVkIyQijb6GHsJwAti4WmNjpIasujsw8MaRURRCUmclMsZ+QVBFhhvgPzJL8kZkSU5gm+h0zxL5nrvTUb0JCTH4WglJTEZaZjqDUVGaLfI+ozAxklAURlZkUFj8J/ZXpQt8xR/wnZgr+wEzBHxAU/ok5Aj8wY9r/ICw4BU0VCRYYKOHtao6XywL0NcQw1ZXBZoEadpYamOoroqMtxUIHfcytNFGdJ4mjqyUmlvORnyeBoOQsFtgaUrAqh7qNa9HWVWOGwE+oaCmTmJ2Ei5cr02ZMZ9r0qUz58Qe+//Hv/O27v/H37ybFg5i4EIrK0vw0dQo//jSFn36agpycKKaGmsycPpUZ035i2k9TEBeeg7yMOAJzZzNj+lSEBOcyfdpPzJk1DYP5KsyYPhUBgTnMmjkdgbmz8XJZgpiIMEICc5EQE0VfRwsx0UkIe/asGWiqqzJfRwMxMRFkZKRRVlaipHglaqqqzFNTQ01VFUVFRfbs2klyQgIK8vLfTl5OFkUFBbZsauTlszFuDl7G3s4GKUkJJCUlkJIQpyI3idbaInbUlxHstQQpMREkRYWREPn/b31BFiEeLkiICCEqMBdRgTksdbDEXF8HUUEBxISFkBQTJSM+hoM7Ojh18AAXek9z4+J5hq5emhTnw7cZHb7N4PmzHNu/k71tG+lqa2RHXSm76oppry5kU3k2TatyaVtbQXf7Fs4e3MvD2zc5vKuDPa0tbGtqoKmump0dzRw/sp8jR/bRsm0zBQV5bGio4/ixI7Ru28qqkkJyczKIj1tBYkI0mVkpREYvx9XbBUMrA7QXaGOx2BJTBzM8fT24cGGAu3dv8/jxCENDg/T2nubRo4cMDQ3S399Hf38fFy4McP36VZ4/f8pvv/3KkyejnD3Xw52Htzl66ih6prpoGWiiazIfq4WWqOuoYWppTNW6SvYf3ov3Mg9iE6JYYGGEjb0FDRtquXnnKnGJ4WxpqaduQzXbd7UQEOxNaLg/0THhuHssJjIihF072xi+e5OJ8ce8ffnsW7xx5N4ddu3cTumqYu7fu8sfv3+l/9xZThw/yp3bNzh18ihra1bj7GRPVmYK409G+PXX93z+/Jre3qO0tDRSUJTOypIMPJYuRE1dGgfHBUTHBuHmZoecnBA6Ooro6ipja23AYicLtDXl0NGSJy8rnofDV4Gv/PH1I0+fPODpkwf8/PEFP398wc3r52iqX83yADcCfRZhZ6ZNsK8jiSt8cXU0JCs5mMykIOIiPPBwMsDZah7+rkZEL7Mk1s+MtFBr8mMWTYLS/qZELzMmxFMPb2dNPJ00WbpkPj7uRliZyOBgpYyT3TzsrJTwcjfGxWk+bi4G+HiZ4WCjhqOdOsvcTQlfZkuolyUrAhxICXMhLtCB+GAb4oItifE3IzXcnpIkD3JXOJHgbUq8lwlZIXbELTUm3suEvHBHCqIXkxFqR0aYPYUJbsT6mbHcywBPx3k4WcvjskgDby8jvLxMWLRYG3tHdZa46WFkLIanhx7BAeYkRC8iIcKO5BWLWJXhT1GKLyXpfqxM9SUt0pm0SGeyEzzIivNgZXogxRkh5CQGsjI9gsLUKFrr11Bblk/ccl8KMmLZsXUdh3Y301BdRHFOPJfOHqalsZKS3ARW5SVy8cwh+k/tJ8TXmV3b6rh45hB72jdQXphCaW4ieSmRJEX5kpHgz572Gs4c28aq/DCSol2pWhVP0gp3clKCyUwIpmvHJuorV5IYHkT96hLOnTjEwKluLp89xtF9HXS2buDU4R30Hu2ks7WebU1raN1YxZb61TRUF9NYU8qO5nqO7N3O6cN7uXzmKOP3Bhm60EPd6iJOH9xDT/c+2rfU09XZyvDNq7x6+phXz0f58uUN8DvwO0+fjfJkfGSydOCfv/PH77/w6y+f+PnTW758fMPPn97y65f3vHs5zuP7t+g7fZSL/Sfp3red/tPddLZtIjlmOWXFmawpz6N6dQHHuzu5M3SRkXuDvHo2wvXLZ7l47jRtzY3sbNvC5g21HD98gMHL5/8rIv6Tt2FDE1u2bGXz5mZ27OxkdWUNFpZ26BmaExIWg6tnADIKGgiIyCMqqYKwpCrWC73wDYpDRd0IbV0TzMxtCAqKJDwqAVuHJegamGFoaougqBx+obGUVm1A32wh6noWaBrY4Om/gujUQgwtFqGkYYj+AlskFdSRVFCnqHwtfZeGKCyrJTmrGCMLRyQVNLFa6I7+AnsExBXx9AvHxMoJKQVtVLVM8Q+Np2HzTmwcl2LnuBQHJy+MzRYiKKqAuaUzmjomWFg7YWJmT1FRJS0tnZw+PUDfuYucPnWWkydPc+LYcc4PnOPujRvcHbrO2L07fP3wlpePRxi7d4eR20MMXr7AzevXGBt9xMSTcZ5NPOXxg4c8Hxvn1bPnTIyOcffmLQbO9nFg936aN29lY+MmYlbE0t7awUD/JXp7znH50nWuX7vF0M1hkjPykFfTZraIFCnZhZy/dofymg04LPFCWdMAMdl5zBGVZ66oIjqGNhiZL2K2sDzyqvpkFlTguNiLpPRc1tRuwN7JDTllDeaKSCEho4qCig7quqbIKGuha2KNqrYRyVlF6BhZIquijcI8XRyXeKKsqYeT+zLmm9pi5bQUYxsX/jZTkmkiSkwVnbxpIgrMFldGUFIFEVk1hKWUEBCXR1HTEGNrBxJTM1i2bBkpCbEMnDnFtUvnuXv3Nkt9AhCSVkJSTRcxFV2EFbWZK6OKnLo+kiqazBZXYKqQBMrahlg7uZOSW4S1owtqOoYoaegiq6qOquZ8xGUU0NKbdMoiYuIJCosiIyeXc709XB7oY2T49rd2prcvnk42L318x+d3r/n09hUf37zk3ctnvHk+wZvnE99iTv+KJr179ZwXE2OMPrzH2Mj9b67B6MN7vHnxlKFrl9nR1sLuHe0MXrn4Z7PSU379/IGvXz5Oioh//gH/+I1fPr3n49tX3yJN/w5T/0tIPH4wzMi9O1zsHyAvK5uw0OWUrSplfe06KitWU19fz/bt29m1axdr1qwhJi4WR6dFWNlYs3CRI66eHqRkZeETEIKtswtzxSWZLSbKHHERpgvPRFFLCXElEXQWqBMc44eQ7CzmGSiia66Bqp48ogpzEZGfw1y56QgqzERAdjqzJH9kttRPCMnPRFRxNkJyMxCTn4WQ9DTEZGciLDUNAZEfkJCZiYKKMBLysxGTn/VNRAjLzERUejYiUrMQFp3B9Jl/5/u//wU1FXHUFETQ15LG2U4XJxttFpqpYqQtjoGWBDrqolgYq6KtJYmGuhi2DnqYW85HYZ44Lksd0DZSRVlLDiNLXVy9nIlJikRrvioSciLMFJqBT6gvh3u6qaitQN9UDxEpEZQ05bFaaIG8ijQBoT54eDnjsMgCNQ05ps/6HilZQdTmSaKvIYeFniqmOipYGmnham9CbKgXWUlRLPN0Ijo8gMKsJHIz40hNDCc3K4mVBZm4uzoS4OvGurJVxAQF4ufuRmZiHKX5mWQmrmB5oA+ui2yJiQqmMC+NVcV5bN60gUsX+3n2bIKLFy/S3X2EjtY2Ojt2MNDby+j9+wxducK+zk6a6tdTXJDHrvZtXB44y7WL/fT3Hqezo4W1VaXkZqaQEhfG5uoiWtetpKO+lLb1JazJTSJjRQgZkaFkRi2nLjeTlTHhZAQvI8zdmaRgHzIi/GgoTKEgbjlRfktJDAuluiifPc1bOLh9O8f27eXM0WOcP93D3Rs3GH/0gFdPHvPozk2u9ffSc2gvBzu2sKNpLd1tGzjQvJbdTVXsaqxmf/MGju1qZ+DoYa71neH8yZN07djOnvZW9rS3snt7K0e6dnP62EEOd+1hx/Z2Ghoa2NjYREP9elbm51GUl0t+dgYhwf54e7mxPCyQhU62aOipM09fDQNrAywWW6JhrIW6zjyG/F6wb98e+vrOcPDgAY4fP8r9+8Pcvn2TqqpKOjt3cvLkcfr6zjA4eI3x8TGePZvgxs1rDD++S1x6HBn5GZjYGqOkKY+xlQHzTbTwDvJkaPgaD58M097ZwpFTB7F3tERJVYaSsnz2de0kITmS9U1VbO1oYsOWWpb6uBAQ7M2ixbZYWBuzzG8pGxrXcf3aRZ4/G+MfX3/mn7//youJMUbu3WFifIzmLZs4e6aHy5cuMPp4hJcvnvHq5VN6Th9n396dNNSvpaa6grt3bvD+/XNevhyjtDQff393mjZV4x/oiryiMIbG87CxM8TKRh8//yUscbHC2kYfnfkKzNeWx8hA9dslxATR3dXBnZtXeP/mKfAL//zjE798esmnd08Zf3yL0Yc3GH98k40byokIdqeqLIP4KB/cnEzx97LHwliVRQ56GOnKoKU6FytjOXwX6xLsrk/EUkOSQiyI9zMhwkuPEE89/Fzn42ytjJmhJLaWyni6m2JsKENSwjLSU4MwW6CMv589bh5mePvaELJ8Md5eVjgu1GWhjQbuzgb4e1oQ4edATKATKwIcSA5zJC7YkghvI6L9FpARZk9aqC2ZwbasinMjP8yRZB8zUvwsWBm9hOJ4N7LCHEhfbkd+nAspobYkhFrj5zofOwtpFtoq4+1lhKuHAcZmcji56OHubcwCCxmW+ZkSFmJNbKQDEQELiAqypCInmPLsYNbkh1GS7k/S8oXEBtqQErmYtBUu5CX5khGzlJzEQLbVr6K1YTW7Nq9nU205zXWr2biujJqybGrKsqkoSqUwM4b1lfmcONjBuZP78HS2oLI4nav9R7l9tZfhwT76T+3n4a3zbN2wmqKMONJigti0rpjmhmJ2bVtD994GasrjSYl1JT8jgB1byxk43cmetnXs3lZPZ8sG9mzbRHVxAevLSzi+bye3Lp3hat9xrvef4M2TO9w4f4KM+CAaawrJTQkjKtCd5KhAqkty2L55PUd2d3Cmez/H97Sza3MdBzu2UFmUycqMJMoLMmnbXEdHcwNXL5zl7tAVzp87xf79O+jtOc7gjcu8fDXxp6D4g3/88Su/ff3Cu7cveTI2wtOJUV48HeXNywk+f3jN4NUBDu/fxfVL59i/u5X62nKKc1PJTZv8TW6sK6e2aiVFecnkZcWzpamaSwOnOHxgBxf6TrGlcR2dHdvo2rOTPTvaeDkx+l8R8Z+87u5uurq6aGraRE5OHuUVVfj5BxMYFMaGjdsIXh6LkpougqIKSMtrMlNQHm0DW7wDYlDXXoClzSJ09YwJCAintraJ2rpNeHgFYG3vwhJ3P4SlVJhvbIOVoyfeQdGo61kxV1yFqYKyyKjpISSpiJ2z57c/teGxqVy4fpfXn/5Bz8AgA1fv4hO0gtTsUpzdA9HUs8RzWQTuPhGISKmjoGaEsOQ8tPStkFbUwdMnjNbtB+nqPkP5mg2Ymjli5+CB+9JAIlYkU1JSTWJiNsXFlXRs382Vy4N0dx+lpXkrba0tdO/fz4nug1w628P4g2F+//COD88muNp/lhsXByZ5iSdj/PzxE8+ejPP25SvevXjFhzdveffqNWMjj7h8/gKH9x9iR+t2Th4/RVpKOls2NXPsyHFqa9YR6B/E6vIq3r77xODte7j5BKJnakVIVDxJmYXYOnlg6+SBmKwqc8UUmC4ghZiMOhZ2btg7+yCvqo+mniXxaQV4+oTg4ROIh08gimrazJgrymwhCSRl1VDXNkZV24g5orKYWDkiKKGAhPw8DM3tkZCfR0BYLCYWdohJK2Lr5MECO2csHNwxsFyEmNJ8xJT0mCmpxiypeUwTUeD7OVLMEJFDXF4TKUUthKSVEJBSRtvYku279lFeXo6rsyNrK8s4uG83586dxcXdG2kVLcSUtZkuroSIkg6zpFQRkldHdp4eIooaTBOVRWqeLnIauniFRKKub4KCxnzk1bTx8AvE1MYeRQ1t9M0s8fYPprZpM7VNm0lIzWBbSzMXz53h9uDVbxDo09ERXoyP8nJijFdPn/Dm+cS3CNO/4k3fOIl/u2dPHnNr8Cr3bg8xMTrC6MN734bnhq5d5sCeXZw9fYJXz8b5/P4NT8ce8f71Cz68ecmvnz/AH1/549cv3yDqd6+ef9uYePVs/Fss6vrlC1wa6OPCuTOcOXWaksIiEuLiqa1Zy7atLayvXcf69etpb2/nwIEDVFVVfRMRpmYLMDAyxNTCnNCoKJLSs4lOykBBXYu/TZvKTBFBROXF0TbRQddcGwHp2STlxmJorYO+pRbK82W/1b0Ky81GXE0QiXlCiCrNYa7MNATlZiCmPBcRhVnMFP8BAcmfmCM+BRHp6QhLTWOu8PeIS89AXlkICfnZCMtMZ6rw35glOgUx+cmtCHlVcWTkhJk9+wdUlcVZssgccyM1jHRkMdKSwlBLDGereRhpi2O7QBUzI0WM5suhoS6GlaUmzi4LMDXTwsxWj+AIHxa6WrE8JpDY1Eg8fF2wcjBDQloIeVVplDQUCY1dTlPbRg6dPkx1fRXKmko4uNhiZKnPqsoCGpvXYW5lgPECHUIjfFBQEeOHqX9BSVkURck5qEnNwUxHkdzEMGrLcti9rZ4TB3ewp72JtRUFbK6vpL62lI0Nk2ut+zq3kZuVSHpSDC3161m/qoRNa6s5tHM7O5qbKM1Lp7Qgg+T4cFatzGL3zm1cuniOBw/v8uzZBBPPnjL2ZIIXL17x6P4Dzp48zakjRxgeGuLDq0nBO3xzkCNde9nV3kLvicNcOX+Gc71HON69h8MHdrC9tYmGtSXs3LyGnY3ltK4rpqkim7qVmawvyqBpVT7Nq4upTEkgOzSQBB93skL9WZuVxJayXJqKM1mTmcDqzFRqVxawpaaaHZs3sr+tje7dnZw8eIjeI0e52DfZ0HR/aJDB82e5cOoY/ccPcXLfdvY019PZVMOeTbUc6djCwJH93Djbw9We05zu6uLQrk4O7epkX8d2ju0/wMmDh9i+rZm6mkpqVpeyumwlzVs2ceDAAbZtbSE2OgY/by+K8nLZsH4dq4ryCQ0JwM/fC+MF+hiY6WO7xAbLJVaYLbbE0MYYxyULWb48hL6+Mzx69JBLly7Q39/H5csXOXz4ILW1NZSXl5KXl0NHRxsPHtzj+fOnnD3bS+HKPDyWuWPmsIB9h/eRX56Hup4qcmrSqM1XxsTakLZdW0nNTuRYz2E6dm/D1sEcPUNNCouzCY8KwsbRDFevRcSlRBKXEom13QJMzfUxszQkKNSX7Jw0trZs5PKlfsafjPDHr1/49O41d4au8+TRA549HefO7Zts2byR5i2bGHl4nyuXL3LhfB97du9goL+X8ScjvHwxzuVL/Vy7NsC6datZtswda2sj4hJC0NGTRc9QCV0DeeZpSmJupYmZuSamC9TQ1JLGxFQVa0sd5utIY6ivhLaWJPY2egQsc2SpuxNNDTX0nz3Gru1bGDh7jF8+vWRsZIjbNwaYGL1F88Zqqsqy2LO9kUCfRdiYaeBkp4+5qRr6enIsMFXFWE8GM0Np/N2NSQhbSLTfAkLctFnha8RyT12C3PRY6qyFjZk8hrpimJrKs3CRHhZW6ri4mmNpo43WfGn8gp2xWaiHnrEijs7GGJooY2WjiamJEno6UliZqLDEXpcATxtSVywlxMuEpDBbkpfbErNsAUmBlqQF23yLMeUtX0jxiiUUx7hQGOVMQfRiVsa5khftTFKwNVlRi0iNdCDEy4glDmq4Omvh52eBm6cxJpYKmNko4+xugN0idQKDLIkMsyM82JK4SDuyk9wpSvGhKMWX8uxgStL9vzkRBSm+FGcEsCLAgUA3c4KX2lBTnMb6shzWFmdTWZTJzuZ69rQ30bqxijvXzrC7rYGWxkqCfZzYta2O5oYKNteV0dxQQVSwBz1HdtF/aj/XBo5xvqeL8sIUyvNTSYr0o/fIDo53NZOdHEBRdjBN69LJTFpKesJSDu1Zx/iDAV4/ucGF012cO36AGwO9dG1vZXNtFV3bW9jXtoUNVcWsLkxn++a1HNnbTOXKFJKifKktz2JtaTbxYT5kxoezr30TF04d48juDto31LKxahV1ZQWUZSdTmpPGqtw0GqpKad9Sz/rqcurXVbJ/TwfXr0/C/0eOdnG65xjvP7zi/r3bjD95xG9fv/Dq5VOeTozyZGyEJ4/v8+LpKH98/czTJyOMDA8x8fgePSe6WFNeQGbSCuqqVpEcv5yCnASy02NIjl9OZuoKtjRVc/b0YY4d3s31S+e4df0iD+4MMf7oPufPnubh3Zv/FRH/ybtz6zbHjx7j8uXL1NTUkpGew/0Hj3nwcAxf/+V4egejo2eGsLgSsoraCIqrIiKljqmVCwYm9kjLqWJj60hWdgE7du7l/KUbhEXGM0dIGiExeZQ1jRCUUGKRewCKGkZMFZRlgb07InKaqOmZ4x0YQUhUPLZObrj5BPL/sXdeUVWg2bo94557uqvKTM45bNjkHCQrUYkqggFzQlFJEiRIThIkSBJEgooKiIKAoAJGTCgiKIogYo5ldVd1V/eZ98Eqx7jv5/E8rLc9/jH22577W+ubIRGxOLh6snrjDoorG/jyG2wM3oO98xLmiKsyV0INA7MF2Dj5YTbfHWVNU/RMHJGUFyIhp42lnQe79ySzL7WAhsZ2sveXkVdwiILCauITc7C3d0deXhMtLWOWLFlJfd1xLly4xM0bA/ReukB7SwunjtXTebqJ+wPXeG5dwpOhO1y/1MPo4G3evJjk07vX/P7r3/ny4eM3eHjzgU9vP/LxzQcmnjzlxpWrdLa10956htCQnaTuSyI3K5v1QWvYuHYd2ekZ3Lw6wJMn4zx78ZrAtZvx9l/FgbJqQiLisLR3xcLOhR/nSqFlYMXiJavZvCMaH//1KKob8uMcWXSN7VgpVbdoAAAgAElEQVSzeTcJyTnYOLoiKaeCvIoAbX1TTK3skVYSICqjgkDfHAs7FzLzy/EL3ICJjTPL125DQ9+CxPQ8NmzdiZqWPqraRqjpmuDsGcDKTbtw9l3NbBkN5ioIEVXWQ0xJh3nyWograiGtqou0ihBxBU2kVHSwc/em9+oAR2rrUVdWYL65MenJidTUVBMWGYvQxBoxFV3+j4gic5V0EVXWQUJVhzlyaoipCBFV0UJCXQdRJQ0snRchNJuPlokF+hY27IyOxTtwJUbzbbF1dWf+Ahf8164naMsOtobsprKijPu3B7jYdY6OMy3cHfi2gvGtUeabnXp64ul30dyf9xFf3r/h68d38Ptv/PbLF37++I6njx5yte8i9+/c/G6vfvtyip8/vuPV1AQTTx7xy+cP8N+/8/uvv3xPMN6/nubLh7ff33k1NcH05Dgf3rz87qD48OYlz8ZGGbx1g/6L3VzoOkdPZzvX+i9ztLaOkqJiGo8dp/1sG4erqikrK6O5uZkLFy5QVVVFVEw0HosXYWxqgqq6GuLSUmjp67MkIAg372WoaOsyT1oWGVUV5DWUURaqoKqnhIy6JM4+Dixe7oK5oyHyAkl+EP0/iCnORkxxNtICUWS0xJBQn4uI8kykNURQ0ZdFXkucObJ/RUJxJuIKM5BVmYu00mxEJf+ClNwMFFTmIakwEwnFnxBVnPENILS+AYS+qSaGxgKUlSURaMhgaaqFvZUOpnpyCJRmYaQtzmJHHTyd9XG00sTJVohQXRwDfXl2hqzkgf9jfJc4k5qzl7DoYDZsX0V6XhIpOQlExO7G1XMBcooSaOio4Ll0MRX1lUQkRJJVlM2uPTvR1NMgKjECvxXerN4QSMHB/SSlxmBhbYCsgiiKKpLIKs5DVU0CMx0VDFWlsNJTISVqO1VFGZxtrKKhqpDk2F2cOXmEhKgQdmxdTXFBGj2dLXS2naS6spAt61eRGb+XkowMCtJSqC8vpSw/m8rCXKpL88nPSaakMIfLvV1MTox9qwmdnuLFy2meT00z/fI1v3z+wtOREe7fusWjoSGmxsf4+OYlb6ef83j4Hreu9fN09D7PHj/gWn8Xp44fpr6mhGN1ZZw6WsGhgn2U799LYVokufE7yYnZRe7eUIoSoylLSaDnWC13u9q4da6VxpI88veGkb93Nwfiw8iO3kl+fAylmWk0lB6k9Wg93S0tXDh7hu4zZ+k63cr51jN0tbbQ2dxE1+mT9La3crnzDL1nT9J1qp72Y9U0Hy7j9JFDXDzdxO3eXgavXuPmpctc7bnE+OhjOlrPcraphebjxzmYt5+spARqyko4336GznMdtLS0krwvibVBa4jdE0VVeRkVxcVkpOwjPi6anbuC8fL1wH/1MtbvXI/LUldMF1pg6miByyJndu0K4fLlPt6/f8vXr18YH3/C2Ngjzp1ro7a2hubmU5w/38nY2CNu3RogPz+X0NBdrAoKRNtQC2MbI5wWO+Lq64KehS5CU21CY3ayLzOeA6W5aOiosCVkA3HJ0ewK24aNvTku7g5oaCmhpa+K0FgDm4UWuPsuxMNnIQvcbYlL3MPJ5gaOHa+h9cwJbt+6xrPxR99vIc40n2T0wT3g37ycnuLF1CT3793l8aMR+O9/cf1aP3/75TNfPr/j7ZsXPBl7SEZ6EkVFOfj7exEY6IuTkyVWNjooq81hgYsJWjqSaGhJ4ORsiJq6KEYmimgKJFjoYkRggAsuzkZ4e9ngYK/DIjcLli91RENVjqW+HmxeH8hCBwtS90Vx/84VLnQ1c/vGBdpbGwjbuZ6I3RvZF7+TNas88V+yEDdncyxMNZhvo4urmyULHPRwW6BH8PpFJIQFELbBhU3+ZqxfYszWlVbff6Q72anh5CDAzkGIuZU6gasX4+Rihq6JCv6rF7Fuqz+rN/ph72KKu48dagJJ3BdbYWuni7aWJO4LTFi3wo21ge4Er/ckeM2Cb5K3LW6ErVtA+FontvtbsdXHlN0BNqQGe5O9exk5of6khXyrek0O8SH2jyrY6C3uBK+2Zc1Sc4KWW7N2jSOr1jjh5z8fd28zjC0VsbJXw8pOGXcPHVavsmWZjyFb1zsQucOTiM2L2L3ejaht3uwNWULUNm8SQ5eTnbCRnMRNhG/xJTZkBclRmzhRXUBz7UHqS/NI2xtGVuIeWo4dIi89htL8ZBqqCkhPCOVQcQZVJZmkxe+m8Ugxw7cvUZSTQGrcLg5kxbFj43IqCtO+rTzF7qYwM47c1Eh2bPQlc992YsMD2bbehdBgTzL2bSQuciVp8VvpPlvDxbbjXO46zeHiPGpLi6grK6alvpqGimIOl+SQkxRFQsRWMhJ2Ebp1OeHBgcSFbyQ+fAsxuzaQER9BzcFcjlaWUpGfRX5yHLVF+0nZs5N94dspSEskOymWuPAdFOem0dxYR11NOefOnmJw8Dqv30xxvrud/qsX+fr3T1y73s+jRyPA77x+84J//+s3fvv1K7/97TP//uff+P23r98Si//+7bvZ+vLFTuqqyzjT3MDm9ctZu8qHmMht5GUnUHEwh+P15Ryvr6Sx4RAP7t5gdOg2A1d6GbozwMj9u9y/PfC/EPE/OePjE0xPv+LR4ydcuNjPk6eT/OvfkJ1bzGJvf7z9VuLo7IWkrAYyCtooqBkgLquFjZMPm4P3YGPvgpKyOsv8V3Cq6Qx3B4dZ4r8aeSVN/PzX4Om7AjWhKQZmjgiNbVHUNMHY2hUjKxf0zBwws1mIsZUj9i5eGJrakplbxObtobgs8iUiOonH46+orm1if0ElK4K2ISKhgrv3SraExBAVn4WqlikWtu78dZY0Di5+bN4RjZvXCpQ1TSkqP8ad++O0tvdxsqWbjJyD6OpbY2xsg7GxDc7OnpxpP0/flQEuXOzndOtZLl3oZejefUYfDDE8eJvRoUFGhwZ5/vQxH9+85OcPb/n45iUfXk/z5cN7fvn4mdcvpnn9/MU3qHj7luF7g3S0ttJwpJbQkJ14uLiya/sOLE3NSE9N4+fPXxl9+Iixsac8fvqcqtrjZOUVE5WQyhwJBfTNbEnNKSIpu4j8siOUHzlFfFoBFrbu/DBbBnFZTdSF5kgqCNAxtkZWRRtRGRWU1IUoqQtxcvVEz9QGVW0jPJeuorn9AtfujHKitZt9WYUYWjmxZNUmkrMOEBIWjYu7Fw7Oi1DVNkJRYIjVAk8WB2xEXmjGDGkNRJR0UdAxR8PIFhU9K6RVdZknq85cGVUcPZawIzKOhJQMFnt6IyMtiUBNmRX+y0hISCBo3WZk1YQoCL+tMomo6COiJERWYMiPEorMllNHWtOA2fJqzJJRQV7bACVdYySUNZHTFKJjaoXA0AwJRTVcvJfiu2INAkMzROSV2RYaQX19LeOPhjled5jy4gK6z53h0vlzjNy/y/ijYZ6ODvP86WPevJj83tb0pw/iz8akV1MTfHr3mqlnT7gzcI0no8N8+fD2jwrWF9+FcX//+RP86x/fXRB//qv4p4Duzxam5+NjvJh4yse3r747Jz6+fcX05DijD+5x9+Z17t68zv07N3k29oTOtnbyc/MoLy2jo/0crS2nOXr0KF1dXXR0dFBdXU1s3F68fX3wWORJQOBKlq9cxdaQ3WwNCcXE2gFJRRWklFQQV5BnrrQYchoKGM03xHKBGf8x4z8wsdNH30oLU3t9ZDXEUdaRRVZDHDHVuYirzUNUZQ6iKnNQ0pVFx1IdTSNlJFXnoKwtiZKWBOo6MigLJJCU/QkpuRnIKc1BVOYHZFVno6IlibahIjoGyugaqmBrb8zChZZYmGkjJzUTKZG/MN9UHT1NccRn/Qdqcn/FUEsEFzttLE2U0deRRagthaZAClc3S7YEB7J24zLWbw7Af5UX8SlRtLQ3si89jg2bV2NiboChiS4hu7eRkplEdUMVZYdLqT9ZR2DQcipryunu7WLtpiACg5ajqCKN++IFGJlqo6IuQ0z8LkJCN6CsIoaJjjKOZto4W+mxe/Mq9oZu4Uh5HkfK8omL3E5MWDALbc1YudyL0qJsTh6t4VjtIXovnCM2chepsTEcKiggITyU/LQUshLj6W5rpqutmRMNhzl8qITB29d5+2aaF9MTPH8+wYuX07x4Oc309DRjIw95OjLC8ydPeDoywu1r1xi42s/gzevcutZPX08nPR2ttJyop+7wQeqrimisLaO+qojKokyKM2MpyYymJCOW0oxYKjITqMxMoiormaqsZK6ePskvE4/49flTzh89TFbkDnKidlK8L5Ls6J0UpSZSU5jP2eNHud5znnvXrnD7Sj/95zvpPN1Mb+c5mo/WU19RxsnaKtoa6zjdcJiTR8poPlLOyeoyTlaX0dF4lMEr/Uw9GmV67Alj94cZvnWXd6/fcKmrm84zbbQ1N1NamE9SXAzF+Tm0Np2gsbGR2tpacnNzKSkq5vjRY+TnZLNn927Sk5OIj4tmb1wUa9avZEPweraEb2OhnzNaljqoGWqiaaiF3/Il7I4MpbKqguGRB9y7d5fx8Se0t5+lp+c8dXVHqK4+xOPHozx6NEJGVjpLlvlhPt8MMxtTHBc5YOMyn7T8NEqqihFXFGNb6GaONFaja6zFIl9XNmxbw45dG9kVtgV7Jws8Fjvi6eOMo+t8rOxNUBHIYWypy8Ytq9gVtoVLfee4MdDHuXPNdHW1MjJylw9vp/n0/hXdnWfJy0qnq/0Md+8MUHvkMIUH8rlz+yZlpSWMjgzzcnqSrz9/5MXUOGOPh3kxNU7VoVJy92fg5eVCyI4trF3rj5e3IwtdTVnobIKOvhwLFhqzZKkTQh0ZzC00MDNXx9JaA3s7IVaW6vgvc8TBXocFDnp4L7ZigYMVttZGONiaYqirxjJfN7ZvWUVSfBjwlYYjJWSlRFJfXUBsxGaCAjxwcTDEykQNB1td3JzNWeBggJWpCoucDQjd7EPEVi+2rrBl9zonVvsYsmPdAjavdsB9gTZODgK8fKxZ6GqMplAGd0871m0JZO3mAOKSI7BxMiU8Zjv+K72RU5RGXkEKbaEa5hZCTIxUCQlejb2NOTraqshKzcXD2ZI9271Z6W2GlbEqQjVp1OVF0FKWwNPRmIStPkSsccFEWxFLfTUs9FRZ62nJJj9L9DRlMRIqIFCRwFhHFqFADh1tRVRVpZBXFENBWQJ5RXGkZediYCKNibks6mpSKMjPRV1FgiWLDNi10Y1Ab0u01GTQVpdFqCHHSj87dm/ywkCojK2lIY42pmQl7uJoxX7KcpNxcbDFytQIEwMdygsz2J8Wya0rbXS31VNXmcfp45UcO1xIVlIEiVHBHCnfz5Y1fhwp309C1Bb2RmwkNHgFW9f5khK7nYZDObQ3VVCYHUlOyg52bPQkcudSkveuIyYsgOjdgUTvXk1GQgjRO9eTl7qXTSuWcqy6nI/TE1y/2EXq3ohv8ra4UDISwziQsZfY0PVEbF9FfMQm9kVtZV/EVjL3hlGZl8aJqhJaaitoPlLOkeIcsuMjyEmKYvu6AOLCg0mPjyB+z06K9qfS09nClb5O8vMzqKws4ujRai5e6qCvv4exx8M8fTLKl8/v6Ovt5vWr53x4O83Pn17zz18/89+//8Jvf/vI53fTNDYc+rYGefoY+/ZGkpK4h60bV5KXncit6z1c6j7NqeOH6elsof30CdpaGhm8eYUnI0O8nHzKk5Eh7t8eoP/C+f+FiP/JefxsmkfjL7gz9IgPP//G8OMJMvYXYmnjjLunP2s37kLfzB5zGzck5ARIKwoRlVbH0HwhOfkVbN6yg23bthMQsIKGo8cZejBKQlI6tg7OOCzwQNfAEk2hGcrqhji6LsHK3pOgjWHEpxQRtDGMDZsjUdEwQkJGA4G2GZu2hpKVdQBXN08WLnCnve08r15/4OHIE86e6yY1I4/D9SfYszeJ0MgEikprKK2sx9jckR1hCazbFoGKjgX2bsvRt3Bhy+5E3HzXkpZbQcPJDubbe6BvZI2B8Xx2hu0lq7CSlNxSQmNTiEnO4mBFHZeu3GRi6jX37j9kdPQx/b19PJ+Y5NnY4++Vh6+nJnj1/BmfX7/k68d3vBx/wu9//8q7qUnev3rBxOhDrvX2crDwAE52tuyJiKSkqJi7d+/x+tV7UtOyyC8oZvrNe27dfcDVG3fo6OkncO1WZFV0KCiv5UzPNXqu3cNv1WZsXX3xDdzIbEklZkkoIiGviaSCgBmiCsyWUEZSSQsVLUM09czQ1DNDx9AcA1Nrlq1Yy8nT53gwNkX9ybPsjNqHkfUC3PxW4bN8DbF7E+ns7CQtPZP5DgsRkVZERccUKXU95ilqM1tByI/SGsxWECIjNEVWy4R5CpqIKmmhLDQhaP12XD18MbWwwWORNzo6eigpqRAeHklWdh6r127Ca0kgaromSGvoM0tWAzltU2bIaSChpo+YsjbiKn+MogAxBU3EFDSRUNJCWk0bBS19ZkkpIKvxLfFw8lyCnqUdNq6ebN0dTll5McP3b1JZdoB1q/ypqy7j3sBlbl3u5dnofd5MjvP+1RSf3r7k3esp3r56zts3L3j7bpo3r6f48OYl//r1F/7xyxe+vH/Db18/8/vfv/Lzh7e8nX7+3S/xp2/i979/5fe/f+XXnz/x9eM73k4/5/XUBO9eTvH5D3v2u5dTvHr+jFfPn/HLp/d8ef+Gdy+n/r/P/WnT/vLhI5WlZcRGx1BfW0d313nuD97j1KlmOjq6OH36DBkZWcTujSctPZPUtCwKi0o5WFHF/gPFbAreiZyaJjPFJJBSUuFHkXnIqiljZmeFhoEAOzd71PRUkVaTwHC+DmKKc3DytMXAWpvZ0j8wT2EWUupizJL5kZ8k/4K8tjQq+vLIC6RQN1BE21QNWQ3x701Ms8X/k3lSf0FGeQ6ikn9BXmE2Qh05zMw1sTQXYG6qgZmxGkb6SggF0ghUxDDWlcdMXxFdDTG0VOZiqC2JuYE8Jvpy6OrJYWYpQKAji5mVkG0hQVTXFtPUWkdhSTZ1Ryu5caufu/dvcOxEHWnp+9DRFaCjK2DT5nVsC95IQmIUqWmJFBblsmp1AKeajtNzsYvIqDCsbSwwtzJGXGoe6gJFFFUkCVztzdqN/ujpK6MnkMPeTIfVS9zZF7WTkI0rSY+PIGtfDGHbN7DU05WyolzaT5+iuryEQ2UlnDhaR31NFYcrSinen03j4Wqy9yUSvn0bpfm5tJ46Tk/HWR4P3+P6lUuMPrjHz18+8PbNNG/fTPP8+QSdnec4e+Y0Xe1nuHntMv0XL3CmuYm6w9XU1daQui+RvOwsjlRVkJeVRnZaInWHiqku2U9xdhK1Jfsp27+P8px9HM5LpWp/MiWpsRTE7yE/LpL9MWFk7tnBs1tXeDNym9udrRzKTKQgLpyK9L2UJO0hLSKYyoJsTtRV0XH6BL1dZ3l49wavJ8d4MnyXix2t3LnWy+Wec5xprKXhUAlHq4ppqq/kVF0FDRXFnDhcSevRevrOtfFwYICJh8OMPxhi+NZt7t8Y4MXkJNd6e+lsO8u9oI/cC/pIY0MtDUeqaWk+wYGiAo4eb6DzfActLU3k5eYQtSeC9OQkDleWsWtnMJlZqeTkZpKQEkdEQiQBG1dg426Plbsdjr6uLN+yGpclHiwN8qex+ThlFSXUN9Tw9MkoD4bu8mRshM6Os1zq7ebO4E227NyCq5crlk7WGM03Qd/aEFVdNQI3rKD5bDOuPm5s2L6WsckRgkPWY2wmZPO2IJpaarFzMGHJMjccnUwJXOmJf8AiXNzmfwNnFysWezni4+fM8eOHuH27n5EHNxl5cJM7N/t4cPcGz5+OkJkST0NVBX09nTQ1HiU1JZFTJ4/Re6mbluYTjDy8z89fPjDy8D6jI0NUV5VTXlbM5f6LDN2/Q0F+NoEBS9kTuZugoKXY2hqxfu1S3Nxs2LIpkMUettjO18dQXwljQxWkpf6Chbk61lYCLMxVsZkvQEsghrWVBgsXWmNgoIG2thILncxxsDPGZaEF4bs28PbVKHmZsVy50MSFc0dZ7mOHl7MpPq7muDvq42wrxExPFidrAcs8zNmw3JHtq5zZttKRdb4WBHgYsH75fNYH2LJ1nSsL7bWxs9XC2laIz9IFLPCwJiYuFG8/d/yWLcbAWJvtOzdwqqUeN3dnlJUVcXN3xdBQnxkzfsRzkQNaAmVERObg7u6CpYUZYqJzCFziiJOdKWIiszA21MXX2wM1FXmkxOdgLFRkgaUASZFZ+Hq5Y2IgRFJkFpIis1BTlmWJzyJUFWUQmfMjDnZW+PkuxsvLHXcPZ9w9nHFzd0ZaRhxxyRnIyM5BXl6KRR7OKMhLoaUhQ2iwF4a6CojMnYG3lweGBjqIisxCXGwOWpqq+C/1RUtTDStTffJTwrEw0kVHW8ASX2801JRxsDGjIDuC6tJUDmRH01CdR2VxKrUVuTy+f4XS/GTyM2I5UpFNeuIuQjYvJXxHINs3eRMZEkDMzgASI1exfZ0bqbHriNrhz/a1HhRkhhOyyYfIkBWkxG4jNnwDqXG72LRqCVE7t1BTWkhPewvDg7fou9hFfHQYcVGhhO/YyMO7V8hN3Uty7C7S9u4iYvsqSrL2krV3J1HbVlGek0BDSSYNpdmcOVrB0UMFVBdnkhy9g7S9oWQkRpCwZzspcWFkJkVRtD+ZxoYKCvPSqCzNo+tcE5/eT/HLl9dc7e/i0cPbfHz3nJdTj3n08PZ3Idw//vae33/9SP/Fdm7fuETNoQPUHCqirDiLpPgIyopz6Ok6w8iDu/z86S1vXz1namKMy73d1FSVcbX/As+fPWb43h2ej48x/niEttNNNByp/l+I+J+c3OJDjE9/oPf6IJeu3aWg9DDOi5eyZMVGAtZsI2DNNuycvXFw8cPDZxWunoEI9KwQkxEQuHor+QXFlJSUoKOjR3l5Jadb28kvKGZvQgqOCxchpyjA2MwOcWk1jM2dkJTRwsl5Ke6LV7LQNQBbB1+cnJdiYrGAxV4ruHjxJqdOtaGpoYOerhGLPbwpK6vg19/+xc9//wejT55xouUsjc1t5BQcJC0zn9a2bkQlVVDXMSMsNgNDaxfkBGbIaJihqm+Hke0iduxJxnPZWty8VuDo7EXQumDCo/aRkFnMQr81yGoaY2DjjK2zD1ZO7uzYHUN13TGONzbTcPQ4dUfqeXB/iE/v3jJy/y5jbh1MP33Mz29fwb//yW+fP/DL+zc8eXCPN5PjPHlwnzNNJ9i1PZjgzZtYGbiC8+d7uD80wr6kNLZu343bIh+6zl9kZPQJF/uuERYVj62jB3OklFm4eDnJ+w+yJzkPfWsX9CwccfBYyhwpZURk1ZgnpcQMMXlmSygzS1IZUVkNZNV0UdLUR1lggEDXGH0TK7T1TTlYeYSx528pqqhFaGKDoZUTZvaLMLRwZN36jVRVVZKankZKRjYefsv4SVyWHyUUUdKzZKacFj/KajJLUYiEhvG3NEFJiIiiABk1XfSMrDE3t8NvSQCBK9ZgbmaNtZUdXt5LaG45y6X+66Rm5aKqbYS8pgHiKkJElXWYq6TLXySVmSWjyjxZte/g8OdIqQiRVtVBUcsICSUtZNR0ERhZIzCyRlXXDBNbF5asDCI6NpKBgUtUVxZSmJ/O+fYWrvee597AZSYfP+DF0xHeTj3l/asp3r2e4t3baT59fMPnL+/4+OlbQvAnGPzjly/wz1/516+/8OX9Gz69fcXrqYnvq1B/mrD/9vkDP394y6e3r/4/YHj3cooPr6e/32D8ecz953rKy8lxXk9NfG+Jejk5zpvplxyrqyc1OYWGunpamprp7jrPsWONNDefJiMjCxcXNzZs3EpmVi7hEdFk5+RzsvksQRu2YG3vxEwxCX6cJ4q4gjwzxESRUlZAx9QAFR01rBbMR8NAHWlVKfStdDCx02dz6Do8A1yRF0gyT34OSjoKKOkoIKspjaqBIkILTYRmGmiZqKFuoIishvi3elelWYjK/ICE/AxklOcgJTcDCbH/QktDEgtTDcxN1DHWVcRIRwEzAyUsjVWRk/gLOhoSmBsoYKYvj6meHJZGSpgbKKCrLYmOvgKyKnPRNVFj2arFRMTuwHe5O/PtTEhKjSE6JpQdIZtoOX3iW0f//kw2bliDooIcp04e4/GjB9TXH6K9rYVjR4/Q3NRI06njXL16meHhIQyNdJkzdwbqAmXmiv6EQKiEvLIoWroKCLRkUZGby3wTLbYELWP10kWsWuJBTWkBpXkZbN8YRPH+LC50ttF6qpGGmiqO19bS1Hic9tbTHCwoICkmisYjhzl2uIqinCwaaqro6+li8Ob1b46ZkQeMDA3yfPIpL6ae8eXze15OT9LSfIJDlaXf72yu9vVy/lw7Rw7X0HjsOCVFxRypqWb43h26O89SU1bCkbIDHCrMojQ7iYbS/dQUZlCYFMOhnBSq9qeSn7CHjIgQcmPDKc+IpyYvlTM1BzldXUxdfjpFiXvIigwmM2IbtXkpXD93igttTZxvb6GtpZG2lkau9XUz/miIiUf3GLzRy/XeTgb6z9PbcZqjVcUUZCSQnRRNQUYCpXkZHK+qpL2xkUtnz3K5o4ObvZcYunGdW5f7uHiujccjD7l36wY3rvTRcvI47W2nGbhxha7ONg6WFlJ1+BBnOs5y+Wo/7R1tVB2qICc7k6y0ZDIzUgjZsZXsnHTKKw8yFPiclOxkVm9bg9dKX9bu3oTjMg8WrVmKyUJrPFf4snbLWvyWeuPi6kTpwUJ6Otu5M3CN3kvd3Bi4wrVbV1m5aTUmtmaYO1qhaaSN0EwPoakOviv92LRrM/sLc/Hwc+X0uVO0tjUStM6fA0XpHD9RhZ29EbZ2hvgtWYCjkylubjY4Oprh4GCKq+t8zM2FJCSEcX/wMk8f3+Pdq3GaTxzhzkAvN69dYH9aIoU5aTy6f4tb1/q5M3CN0y0nKT1YyMCNK1y90suli+eprpUPixQAACAASURBVCpncuIJb99Mk5GezKHKUt6+mebpk1E2bliDibE+GzcEsSrQj4NF+wneEoT/Eg927diAh5sN6qqS6Osqoa+rxGKP+RgbquDqYoqTowE6Qml8vG2xtRFiaamPs/N83NxssLDQQaglx4qARaxesYjlvgvwdDFnxZIFhAcHsnSRNQGe8/Ff9E04t8hBF1drAT4LDFntZcUmf3u2BTqxaZkNqz1NWOaqyxJXPYI3uLNtwyJs52uirimCUE8Wa0cD7J0tCFy1BFs7S9asXUFY+HYCAn1JSY1DU1OVhQudALh37x4KCrKIisxASkocJycHAPr6epGUEEVKUhRpKTEaGuoA6O/rBeBoQx3iIjMRnzcDsbk/fXtr8A6is39EfO4MlngvAsDP2wPRuT/RUF9LX+8lJicn+Pr1K5cuXeDSpYtYWpkyc9ZfmTX7R7Zs+eZy2bZ1EyIiM/HzMkVXWxZRkZkADA7eQWTeTETmzWKJn9c3L8tSP+ytTUkI34TI3Fls37YVgPCw3chKi5OauI30fcEU7Y+hoiiJtqYqSvOTqSnLoTQ/mZyUPeRnRnOkIpOD+XHEhK9m17Yl7NjoSUJEILG7lxEXtpyQDR4kR61jz85A1ixfyApfB6qK04iL2MLOzStZ6efOzk1BdLYc5+71PqYnHjM0eJP6umqiInZx4lgNHWdOcbWvk7S4cMoK0shKjCQ+fAvhmwI4kLKH4tRI8hJ20VpTwImKHM4cLaO2PJvSvESy9oWyOciXo9UHqD90gPSEcKLDNlNWmE59VRG3r3bT1FhNYV4Kv3ye5t//+MjgrV7aW48yMnSdB4NXOFSWS0ZKNIfKcum/eJZfPk/T1X6C3p5WWptqSUvaQ3pyFDkZcdRWl/Dk0QO+fnrPlw9vuXX9CkN3bzHx5BE3r13m4f27vJqaYOjuLUaGBnn66CHX+i/R2nTifyHif3Kc3L0Jj91HVsFBEtP3E5WQjm/AWnwD1hManYyUohYauuZIyAlQEZigpGGEho4FIlJqGJjYkXfgIMkpaewOjURH15BVq9eRlZ3PqZZz7AyNRkPLCClZNaTkNDEyc8BhoQ+SspooaRhhZe+JiZUrypqmaOlaErQ+hLPtfWRmFmBpZcemzdtpPN5MeUU1HZ0X+Pr337n3YIyDlUc409XH1dvDXLt1n93hsYRHJbNxeyTzF/ggp2HEbBkBqvo2aBo7sCk0EQcPfyzsPZCU10JL14w167cjLq2CpLIuSjpWiCnpIKWuh5LAGEWB/rckxsuP2L372Ba8g7z9+TTU1XOtv4+7N6/zdGETb15MMvZwiE9vXzE98ZQ3LyaZfPKIt9PPuX3tGgXZ2STFJ5C4N472s+eoq2sgOSWD7Tt24+buSXJKBv2Xr387Zg/agJqWPvLK2qgITdDQs0RgNB8jW3d+EFNCRE4DVV1zZojJI66gyVxJRX4SlWOulCqzJJWZI6mCqJw6kgoaSCsJUBXoITT4lkhU1zUy+fozwaExiCtooqFvgYqOBQsXLSNk524KCwvYsm0r+9Iy2RSyG3mBHiKKmvxFTJFZ8trMktdmjqIOIir6SKobIKGmj7iK8FtyIKWMuJQi4hKyrFq9nqzMXKyt7DA0MmN3aCRRsYkErF7HbHF5ZNR0maegyU9SqigZ2DBLQcBPkkrMllVDRFHw7U0VIWLK2n8kFEIkVHWQ1tBH5g8AEVPWRlZgiLa5PZaOLsQl7GV4+DaVZQeoqTpI0/FaervbGR+5x+Oh24wO3mZidJjpiSe8nBr/Fpe+f8Wnz2+/wcT7N/z68yd+/fkTv339zG9fP/N6aoKxh0M8HR1mdGiQ8UcPefX82fd1qD/X2d6/esHrqQmmJ57ycnL8O0T8mU68eTHJ1PgYLyfHmZ54yuSTRzx/+vj756fGx3gxMUn/xUs01NXTd6mXvku9XOy5wLlznTQ1tZCTk8vGjZvZvGU7UdFx5OwvIDsnn6KDlVjbL0BWSZWZYhLMkZRGQvFbQ5OEohyKAlXkNRUxtjFFx0yInIYsWiYaeCxzJjxhJ2uCAzG110dRKP995AQyKAll0THXRMNQmTkyP6Ghr4C6njyyavMQlfsRCfkZiMn+yFzJ/0JC5kdkpH5EKJDG0kwTawstTAyV0NGSQlN5HipyM5GT+Au6mpJYm6pjbaqOpYkylibKmBrIo6MlgYm5BmpCacTlZjJT9D9ZuW4JUfG7MLfSx9vPleS0OHbs2kzgiqXExUexO3QHcfHRJO1LIDkpnuqqMmJiQsnLzWTlimXk5WeTsz+D0NBdhIeHcqrpOCamBsjKSWBmro+phS6Gppos9nFEXUMKCyM1jLXk2Rq0FP/FTgR4LSQtLpz89EQqDmTTWFNJ0f500uJjGR68xS+f3nPnxlXu3LhK66lGYkJ30dRQx83+Xi60n+V8+xmGB28zPfGUqfExpifHefxwiIfD9xh7/JAvn9/z+dM7rl3t4+yZZmoOldNy8ji9Pd10d5yj9GAxdbU1VJSXUl93hPbWZnq62jh9vIH2Uw10NjdwrOIAh/JS2J8QTllGIqXpCRTE7yEnOpTipFjqD2RTX5j5bbUpK5EDiZHkxYZyKDORhgOZHEyOoTAhnPqiLPo7Wulpa6XzdBMX2s9w68pFRgYHGL5zndtXLzF4o5+RwQHu37hM1+lGqkvyKM3LoL6ymDON9Vw4c5qrXV3c7L3Encv9PBi4waO7d7h34xpXL3TzcOj+t9uHtlbOtpzi0sXz3L51ne7z56ioPMiRuhrOdrZx4VIPZ9paaTp1nNbTpzh18hiHqytoqK8hLj4ab9/FuHi6sDRoGT6r/HD3X4z3umUsDPDEbZUvPuuWE7h5NS4+btg4zkdLW53gbZt4eP8uI0OD3By4yt17t3g4Nkx0ciyG1sbomOtjZGeGoa0pRrYmmDtZYu1ig3/QcvKKcqk4UsrtoWsEbQxgvr0RHl4OWM3Xw8HJFC8fJ+wdTXB0NENXVxWBQAEbG2MMDTW5cOEsv//2ifdvnvPs8QMePbjDowd3GLx5hcEb/dRXleLn4crGNStJSYwjJTmB/LxsJp6NMfV8nPq6w2xYH0THuTMMPxhk5OF9vnx+z9TzcXq6O/Dz9WRF4DLu3rkB/MY/f/0I//6FitI8Fjia4e46H12hIj5eTmiqS2NkoIrLQgvcXS3xWmyLm4sFhvpKmJmoY2CghqjoX9EWyLHA0Yxlvs6caa7l0MFMDLTliAlbj7WJGg4WmixaYMjyxdas9LEjaIk9yzzMWeZhToCnFUF+NmxYbs8mf3vWL7UmyMeclZ4mbFm5gC1rXXBfoIORrjRGhvIYm6igLpBERUMSEzMhW7etIy4+Ei9vVxqOVtPVfRojIz2WLPX7LkO0sbFGTU0FbW0tTp06CcCNG9fR09VGU0OVXTt38PXrV+xsrRAXnY3tfAu+fv1K8NZNzJv9I6Jzfvr+1vZtm5CYN5NlvosBWOKzCJG5PzF39g/MnvUDqWlJXLx0gVmzf2T23BnMnP0js/6YtrYzALS3n2XOnB/R1pRCS0MSMdHZ398P3raZuXN+wucPSPFf6ouZkRDH+cZIiM6ls7MDgPNdnSjIS7PM14Xi3FjCtgeQn7mHtISdVJVkUpSzj/SEcNITQoncGUROahj7YjYTFOBEeMhyYsNWEr7Nh+3r3Ajd4sXmIFfqKlM5VJzItnVeJMVu5d5AF7lp0WTuiyTA15X8zH1Mj4/Sf76Dc61N3Ll5lWP1h9kTvoPzHad59fwJ1y+fJy0unLiIbSRFhZAet5uk8M1U5SdTnZdI+p4tVGTHUr4/jtP1BynNTSIvNZrsfRGEBa+mMDueg3kpVJVkc7bpCOVFGZw5eYTHQzc4Xl9Owf4kujua+fh2Evg7v//6kefjwxypKiY5IZKDhVkU5aezLy6cns4WRoYGONtylH1x4axbvZSy4hzKinNISYjm+bPH/P3nT3x8+4pb16/w8P5dPrx5ydSzJ7yamuDdqxe8mpr4Xsf+9dN77gz8b8Xr/+ioahsgLqeCo5sXS1asJTg0BtP5C5BRFhKwZhtaBlZo6lkgLquJgpoBcyVUkFYUomNki7WdO1GxSUTuiWXjpmAi9+zlYOkhamtPcKa9h6ONp6mqaWS+nStzRBVQUtPHdZE/agJj9E0dWOjhj5HVQsTkNNHUtWTNhp0cPXGWptNddHdf5sX0W5pb2tgVFoOrhy/l1fXUHTtNYnoBzef6ePb6C5PTH7l5d5TfgeSsInRM7NA2sedHEWW0TJ2w8wig5lQnhtYu6Jrao2dqh7P7UqxsnJFVFDBXRgMxJT1+EFNinqw6YnKa/CQqh7aeOZ5+AaRn5ZGSmklPz0VONp7g+uUrvH4xxcTjx7yemuDp6DCPHtxj4EofQ3dufpu7d7h19SrH6mo5Xt/AieONlJSUkpSUwr6kNJJTMsjLL6Lh6AmiouNYtNiHNeu3sGLNJgQ6pojIqiGnpo+Ekjb61i78IKbEDyJyzJFWZYaYPPNkVJkpKvtN/CatxixJZWZLKDNXWgVRGRXE5dRQUNVCQ2iIg/MiOnr6uTP8FCVNfRQ0DZBS1kZe05jVm3cRGhnNscbjVB6uobC0ghXrtnxrXVLRRkpDn7kKWsxV0mWOog6zFYSIqegiIzBGRtMACSUt5ojK4bdsFcHBYawO2sD+nAOoqmhiYmqJiqomnj7LcPbwQqBvjqqO8bfvIKWMvNCMWbIa31ej/gQIUSUtRBQFiCppIaaszVx5DSTVdJHRNEBSTRcJVR0UhCZoGM9Hx9SK8soy+vq62Be/h8qyAzTUVNB/oYPRezd5PHSb4dsDPB3+1sww/fwpb15O8v7dS95/eMX7dy9590fl67uXU99ldKNDg9y6dvm7d2L80cPvkPCn6fpPYHj2eITxRw+ZfPKIV8+f8XJynCcjDxi8eZ2BK32MDg3ydHSY8UcPGXs4xOPh+4w/esjE2CjPHo/wbOwJt28McLLxBJcuXORyXz8Xunu4fPkqJ082EReXwPbtIbi4LmLBQjeKisvYn3uA9Kw8HJzdkZBVQFJRGTE5BebJSCOuII+UsgIyqgooaaugb2mIobUB8ppyKOsosMDLDs8AN1x8HTB3NERBWw4RhblIqIghqSrOLKkfmCc3EzHFOfzfOf+BvIY4AkMl5DVEEZH9AUmFmcyR+L/MEPkP5JTmoKcjj55QDj2hHAa6ChjoyiEUSKIqPwtp0f9EW00MCyMVHKyFWJuqY6gjjb62JEa6MhgaKKAplEHLQAGBviKiMj+hqauIlr4yGloK7InZSXFpHjl5aewI2UJVdRknTh4lOiaCtWtWE7c3iq1b1pOWFk9mRjLLlnrjv9yPhMRYFi/2wMBAj5WrluPjuxhDIx1WB/ljbWuMraMJQn0lTM0EuNgZYaajxHp/D1YvcWd9gBebV/mRGhtKbXkhTfVV5KcnEbVzGxWF+VzqaGN0aJA3k8/o6+qgJDeHc82nGBu6x9jQPW5fv8KzxyN8evuKqT9EhRNPHnH3zgC9l7q5f+820y8mePpklOEHg1SWFtNwpJoLXZ30dHZQeCCfqkMVFBUWcKAgj/ycTJpONHCirorGmnKa6ys5UpxDZW4yBzPjKUyK4cC+aPLjIilMjObw/jSOFedSnhFPathW9sfuJi8ujPSwbWSEB1OZkUDDgUyqshIoSY2jpb6GpoZazpw4RvfZ0/R3t3O55xxXLnRw7VIXk48fMD5yj5E7Nxjo7aa34wx9na3c7OthaOAKI7cGuHflCkM3rjPxcJhXT58wOfKQx/cHeXx/kFcvnnOt7yKXL/Vw/XIvN69d5tbNa9y4fpmeC510dZ+j80IHTS2nKKsoIS8/m7zcLDLSk4ndu4eNm9YSsGIZbp6u2LvYY+5kif58I4wczbHzWYi+kwXOgV5kluXhv2EFFo5WGJkb4ua+kNiYSP7x2y/87ZfPvJie4Mn4I169f0l981FcfN0xtjfHzMkKQ1tTTBzMUTPQQGiui6GNMQs8nahvrCWnMAM9EwFui+0oO5SHm4ctjgvMCFixGHtHU8zNddHUlMfOzpytW4MIDl7Pgwe3+PzhJb/+8oGBKxc5eCCHgwdyKCnIZn9aIju3rGNtwDIKcjJob23mYMkBrl3tY+LZGEP379B6+hR3bt/gX7//SmxMJGvXrCQsNITVqwKIjYmkuamRVy+f8+b1FGOj97hzs4/8/SlsWh/I9m2rcXIwJXD5IrwWO7DI3RZf7wXYWOvj7elIgL8H1pa6WJoLMTXWxMhIA0tLXWznG7Bpw3L2xe0mPiaEjKRwvrwbo7/7JBtWeWBnroaTtQD/RVZsWuHGOn8nAjyt8HUxxsvFCD9XI/wXmbHCy5wVXqas9rVg7VJrtq1xYWuQMz5uJpgbyGM3XwsDfXkcHI0I2bkWNw9bdPXVKCrJxtvXBUVlCdas88ff349NmzYAMDk5SUNDPdraAvT1dfn69Svd3ee/2d411dFQV6Wrq5O+vl6kpcQQaiogLjqb+rpazrW3ITr3J0T/SCLu3xvk69evaKjIs/QPiPDzWYS6sjhWpgrMnPlX0tKSuXjpAjNn/4ialixCYwVk5EWQlftmpv8zjVBQkEZZUQyBugRiorO+JRF37/D161cU5aXx9fkDUny9MDfWwVhPgLqqEgC7QnYAoKaqiJ5QlZzUUGLC1tJYW0jUrvWcqC2lqiSbtlNHqCnLJXr3BlLidlBdmkZ1aSr5mZHs3rqE2LCV7A1fRWzYSqJ3r+RAVgSFOdGEBgdwuCyTeze6yUzeQ0zYVpztzMnLSGJ85B6XuztpaznJwJVeznecITpyJ+fOnuLpo0EudrSQHh9ByMaVZCZEkBITQn5KFHtD1pISvpnyrFiKUiI4UZXLgbQoyvNTqCvPZX/yHlobD3EwL4m6ygJePLlHd3sjpQfSaDlezbPROzwYvMLlS20UF2TQ3nqcK70dXOnt4NHwLR4N36KpsYa46F2EhmwkIyWWuOhd3L3Zx9Hacory0znT3EBrUz0lBzKpqy5j+vlTxkYecGfgGoO3bvBi4imvpiZ4+ughL58/4830c37/9Zdv9ev//if/+NvPPB8f+1+I+J8cSTkVlDV0UNc2YGngGmISUjGzdsDR2Ys1G3awwNWPuWKKqAmMWRqwAWf3ZYhIqGBo6sBin5XExKXg7uGNlZUjXl7+1B9rpvfybSqqjnKuq59rNx+Qnl2EiYUDTi7eiMqoYLNgEUKj+VjauyMmp4mxtTPG1s6YWC+kpLyWwQdPmXzxjot9N9DQMsDQxAZNbWPUtUzYGLwHR3d/covraT53mdDIfeQeqCAmPhOh0XzUdMwRV9RCTEEbBYEJ1gt90LdciLi8NhIKWswUlUdNaIqUnDo/zJHmJzEFZkiq8l9zZJFQ0kZDzxJzezdCIxOoqj3O1Rt3ePX6PWNjT2lubqbtzFn6ei/yZHSE7o5z3Lhymds3rnP9cj9Xei/R29NNz/lurl++wqkTJ6mpPsLNm7dJTEyiuPggzS1nqaqu5c7dIVpOt3G6tZ2Ozh5KyqpYvur/sfdeUVEm6P7u7LOnk62Sc85QZCRnJAoKKipGMCGKophABZEggiCKCCooKorkoCJBySBBBQkCKqAEc+xg90yHmX7OBd2c/z7n8szlvnhX1fqq1ld18a1a31O/8G5AWFyBmRKKePn6syvyCD6rgpDVNEFIRg0hGTXE5DWYKaHIl7MkEJVT/x9KhKicOuJyaojLqSGrpIGKph72zvO4mFtEVk4hQpKKSChqISqnjrLAHI9FK4k4FEtScgq5BYXkFpZwJOUUHouWI6msw0wZVYQUtBFW1GGWnCYzZTUQVRQgq2mCnLYxMmp6qGoa4ujsyZmsHEJ37yN4ayjyCqpoauni7jGf4JBdOLrOw8zWBVVdE5QFpijpmTFTVoOZshpIqk01Nf2/AeIvBeKv1/4CCTltY+R1TFA1tETPzJqz2ZmkZ5xge8hmLl/M4kZpIZ2tjbTW1jD+eJCRh728GH3Cu5cTvH/znI/vXvLp4xs+fnrD+3cvp3Y3jI3y/NkIH16/4Pv3bxgfecyTgT7ePB9nbPgRz5+N8HpybDoH83pyjHcvJ/n45iWjj6a2+j4Z6OPp40FGhh7Se7+Tlvrb3K68wUBPF08G+hgZesiTgT6eDPQx+miAZ0+GePp4kLcvXzHQ28e1snKqK6toaWqmqaGRrq4HlJVdIzU1jc2bg3F28cBprhun0s+Sde4iWdmXWRmwASMzS3SM5yCpqMy34mKIK8gjo6qErJoiavoaGFgaYWCpj5SKJHoWOngtc8PSeQ6mDgZYu5qioq+EiIIQMuqSKOrI8Y343/nv2X9DQmE28uoSzJb6EhWBDMpaEkgqfIukwrcISf4dUZmv0DVUxMRYCT0dadRVhFFWmImK4iw01UQx0JXF1FgZQz05bK20cXY0xMpcA4GWJBqqIujpSDPHRBltPTlmS/2d/5rxN+Q1xDEy10ZFSwaBkTo+S+cRuDkAeydLNgYGcP1GCXX1NVzKOU9V1c2pPMyyx6xc5Uvw1kAiIsPw9HJj+45gjh1LoqAgj1Wr/ZjrbE9l1TW2hQSipiGLobE6Vjb6WFvqYGOixvplHuxYt4TVC13YsmYRe4L8OXc8noO7gzmTcpiwrYFE7Q4hYlcIhyPCKMu7wr2mBp4NPaStvpY7dbcZ7u/l1bNRRoYe8mJslO/evWby6TBPnwzxcuIZrS0NXM7Jpqy0kK77HfT1dtHcVEdR3hWulRTS1txAW3MDF7LPkZ+XS0Z62rSt51ppAWX5OeSeS+dCejInD0eQkRDJuZRoYncGkRq1h/NJ0Vw4FsuZ+AiOR+4iad92EsO2cTxyF5VXMrlzo4CKnDPkZySTm5ZIbloi+aePU557ieKcixRdukDhxWzys89RnHOR+orr9HW0MTb4kEfd93lwp4X2utu03qqmra6ae00N9LS1Mtzbw1DXfXra7kwpEV33GB3o5+ngQ5709fD0yRCjjwYYfTTAvfZWbldVcLethcG+B7S3NdPe0UJtQzVFJfmczkzjYNQ+AjetZZnfIhYtno/3Qi8CgzcSdjCMDSGBOHo5Y2RnirGTBXNcrNGyMWLemsVkl15hfUgg2iYCdI0EbAhcy9W8HCYmn/L7v/7JDz9+ZGR8mEfPHnG1PB/PpQswtjdDy1SAprkuxk7maJhoo29thPlcSzSMNbBzt8XB3RrvZfMICllHbtF5cguyiDi0E1+/eXh42rFjRxDh4Tu4WVFGf/89GupruJB9lszTJ6esIpfO47fYmw3+K9kVsoXTx5OpKivm3eQYbU11POzpoiD/CmPPhnk++YyeB/e4d7eNH77/wPt3r8hIT6X2dhX1dTWcPXOKrvsdvH3zgndvX/L7bz/TUHuDqzmnidwXwu2qYloaKti9YyOHo8NxsDHB1tIQGwsDXJ0sMTfRwUhPjTmGmgg0FbA218fd1Qo9gSKO9sasC1jM8iUeRIRvJSVhP+dPHyEzLZbtQUtZ4GqCq7U2yxdYEbLem9U+tizzssDVThsHKzUcLJRxtdNk/lwdfFz18FtgytpldmwJcCNojQvLF9pgbijPhtWe7ApZSVlxFi+fD9DUXMGy5V44OJmy1M8Tn0Uu+K2Yj6aWKqtWrQDgaNJRJicnEegK2LFjB5OTkxw7lkx7exsK8nKoqCjR1naHpKRExMWEcXEwQlJCmOSkBFpampAUm42E6NRNfvLReFpbmsjPy8V3oRcAixZ6oawgiqOt0v+AiG9mfIm2kTzaRrLMmPk1m4I2Mj4+zmyhGUxMTLB162ZERWairSmJqMi3U981MZ6WlibyruayZPGUnWm5ny8KclLISIkRsnULExMTyElLMDkxwe5doagoyZOVFkdzTSHt9WWUXjlDReFFLqQncfXcSa7lnae5upia8kvcKMziStZR4iO3ciJhD1Fh69i/ew3px/exPWgJPh5mZJ2KITx0LRfOJnG3tZqSq+fITEsiIiyUmopSJp9O/eE1MfqYF2MjjAz1cvRwFB0tdXS3N1B9rYCzJ45w5ng88RFTy+xSYvZyaHcgRyO2czY5giNhQaTF7yUnI4FreVnkZh0nZIMfcRGhxEWEkpWWwOPeNsYeP2BypI9z6UlcL7pE551amuoquFVZwv2OBiqvFXEkJoLqGyV8eD3B7cpyzp85ScGVbI4ejiIuah8P7rZSWnCZjNQk7rc30XCrgrt3Gngx9oTB/m5qq29SnJ9LW3MDLyee8fr5OM/HRqcr2P/1y898ePOS3q679D+4z/Ox0f+FiP/kKKkLUNM2QENghMcCX64UlFFd10L80TRWr93CspWB6Ohb4jHfj5CdkeyLTGSu22Ls53rjMd8PLcEcpKVV2bJlN3p65iQknaK4rJoNm3aQkprJ3e4hko6fwc3Tl2UrN2DvuoCV67ZgYGaHkZUj4opaqOiaoWloiaSSNo7uPoQdiKO6roXouCQUVQS4ey1DR98SIQkVtAxtEZbRxszeh6DQQ1wuuMlcNx+0DCzRm2OHvLohsySUEZbV5O+zZXHy8mPFhh3MEFXAymk+enPsmCEix//1pQiiMmp8ISSDhIo+WsZ2mNi6oa5vjqKWEYbm9mjrz2Hx0tUcPXaSuvpm0tNPcybjLFev5HK9tIzqihtcLy3hRlkp58+e4dDBKE6eSKWkpIy6ugaSk1NITz9NZ+c9ampuEx6+n8SjKTQ1t9F6p5OGxlZqbtWTduoMNvbOzBCSQFhcgT0Hj1DVcJeT567itGAFs2Q0pkBBRg1pFQHfiiswQ0RmGiJmS6siLK2GuIImEvJTICGjOKVGuM9fjN/q9eyNPMyeiDgUtYwQlVNHVt0IW1dvvLx92bxtB6XXb5JXXE7mpTwiYpNwnr8UnTl2zJadgodZMhoIyWkhqihAQmVKEZBW1UNDxxQhUTksbVxIP3OBkO27UVLWQEVVk63bVWDpAQAAIABJREFUQpljboOUvDL2zvNw8lzEEv8gLF29+UJEAXmB2bRF6S+A+MvWJKdtjJKeGSoGFkiq6SGqpD31mRoGSKrpoSCYg665LYfiYsnMSicmOoLYmEgy0lLobG2kvaGW3s62/wERH9+84OO7l3z88Jr3717y+tUE7/4MPD9/NsL7V8/58eO7P39gn/Dh9Qsmnw5P2VLGn07Pq4lnvH0xwftXz3k5/pSnjwd51N8zDRODvd303OuYVjP+WoI3PNjP6KMBxkceMz7ymNFHAzx6OMD9jk462trpvt/F46FHdLZ3UFtbz6lTGRw4EElAwDosLG3RNzAhJvYIEZHRrFi9Dq+FS1i1dgNzPeejrC1AWEYacQV5JBTlEFeQRl5TEV0zfQSmOogriuG1zIOtYZtYunYhvv4L8N+yHM9lHmibaiKlKo6yrgJaJqpoGqugKpBDWlkEEdlvUNaRRlNfDkUNMSTkZyAs9QXSSrPQM1JCTVUYXW0pTAynVAgNVRGUFWYi0JLE0kwdHU0JTI2VsbPWwdJCA32BDOpqImhriKOrN6VCOM+3wmquMVpGSsiriqOsKY2eiSYySmIkH48n+Xg8iUfjSDuVQk/vfRoab3P58iX27d9DQmIsSclxFBVfpaHxFgmJcYSF76KwMJ+bN29w+kwaA4O9xB2OYt36lUjJzEZboID7PBt8FtizarEzmcciORy2hU3Lvdi0fAGRoRupLsohK+UwoRtWsXrxPM6fTKY89wJZJ5I5cSSG7FMn+fz2NcP9vdxtbmSg6x6vx/7ntfHsyRBPnwwx+WyEqsrrXMjOpPLmNXp77tN1v4O8qzncrqqgsbaGzjvNtDU3UFiQx82K61zIPkdWZgYZJ49TXpJPydWLXM5MJSM5huRDuzmbdJALx2PIiNtPWnQYGXH7OZ8UTWbCQVKj9pARt5/LqUcozjxB1+1rTPa2M3K3kYaSy5w7eogTB3dzLimWsisXuZaXy42CPEouXyI36yx557O4VV5Kd2szHfW1dNTX0l53m+bqSm6Vl1JdWkxLTTU9bXcY6etlbHCAnrY7VJeW0FB1k5GHfbwYHWboQRddHXdobaidtoBV3SinuuIa9zvu8OBeBxU3yyi/UUxJaT4XL2URG3eQgLUrmb/AHc8FboTu3cGmkE2s2LAK14Ue2M5zxH2JF86+8xBYG2E81xIrT0c2hW0jLGY/rj7uLFnhy/qNAaSmTV0vv/z2M2/fv2L85RiPJ4cpqixl4Zol6Foaom9ngqGDKYYOpqib6qBjroe+tRFqhmromOkwf5knQSEbOBS/nwPReziTdYKUk3EUl10hLSOJzo4W2tua+fmn7/nj37/w/t0r4g8fIjYqgnsdLWzZuJYLmRkU5l7Cb7E3fQGfiD0QTlNNJXfvNFFamEfm2XRqqit48/o533/3njevn9NQf4vysiKejj7m1cuJ6aVcP33+Dvid168mqam+QXvLLY4nHeLS+ZP8/s8P057z9NQEAtctx8pMjyUL3RkZ6qWu+jrnz5zkZnkhmzcEEL5rG3Y2hnh62LJ1y2p27ljP0kWuhO8JJCx0LYEBPqxb6cGWtT5sXOGOr4c53s6GbFzhyhJ3U/zmW+LqoIOthQrW5go42ajh5qjJvLnaLPYyZu0yO2L3BXBw12r8lzlhoCnCPCcDli9yIHjDIjatXcgyP3cOJ4QRFROK53x79oZvoaAoGzf3ufj7rwbA3d2NyclJwsPDKS0tYdeuXaSkpNDR0YGeri56ugI6OtopKChAVFQIK3N9xEWFSDp6hOamRsRFZyElIQRA0tF4TAwFfP78maTEeAAWzPdAVno2pqbSfDvzK44kHKaxqYGvvvkCNX1ZpBRFmDHza25W3uTmzQo8vdypqqqkqqoSUZGZCM3+GmGhb/48/xGMjfT4/PkzKceOArDUdyFSEiJIS4hSU11FdVUVS30XUlNdTU1NNfKyUqz286HkSjoVhdmUX82ko76CyuIcBu41UXs9n8bKQhpuFnC36ToNlXnkZR9n4P5tzp6MYtfW5Vw5fxR/P1cWeVry8tkDLpxN4nhiJM8edfPT96+ZGB3iUX8X3717xXfvpqrHP757ydjwAP3dHYTv2sbptKOcPpFAad4FzhyPZ++2DaQnRXMl8wRFF9LoarpJa2UBeWeT6agu4Mn9BjrrrlFTdpnq0hx622+TkRLLuVOJxB7YQUZKLBPDvfz7Hx8Ye/yAe623GB99yNuXo4w8esC/fvmO337+ju7OlqksRnMtAz13+eePH/jhwyuyMk5QUVZAbdU1zp1OZfuWDSTERpJ7MZPuzhauXjpPcsJhCq9eprG2hqH+Hp6PjfL+9Qt++8dnPn/3gX/98jO//vwjE0+HaWtuoKuzjfevX/wvRPwnR8/YDGEJGZTUtTE2tybtTDa9gyOsCtiMvrE16wK3s2LNJpzdFzPHYi6bgveyduMOJGU1+FZIFi0dMxb4rMJxrjcbN+3C2XURXgtWsC4wlFv1nXT3DbN1xz5EpJX521dCuHsvwWauB0LSU1uKXX2Wo6xvjoquKYpaUwvMNPRMKS6v4XplAy4evixYtBoFNUPM7b3QN3XD2Go+orKGWDktYWd4HA5uC6fbo6SUBFg6eiEsrYa2kQ3ey9axzH8LBuZOhO6LQ0nDmK+FZNDUt2CWpBLKAlNmy2qib+HEyo3bsZrrhaicOqo6xqjrGCKnqIGxqRUXLl4hKTmF5OQUIiIO4uQwl23BWyktLuHs6TMEBW5ijrEp7u7z2LN3PzmX84iOied8dg6tdzpJPZnB8hVriImJ49atWurqGsjNzWNH6B7MzK1R09TFZ8lKwiMOk51XzpLVQfztS2GU9Sz525eiCMmoMVNSecrKJKGIhLz6tJ3pL4gQk9dAXE4NURkVpBXUUFTTwdnDGxMLO05lXebO/YfomdkjqaSNkIwG9m6LmL/ID99lq4g8dJj4pFQuF17n7MV8NoaEoapnhoicBrNk1RBX1EZByxh5TSPEFbURlddESknATDEFPL39sLF35+ixU7i6eaGtY4DTXDfWrgvEztGV9UFbSc+8yKHEExw4nIKNx0K+EldAXsdkKqT954goCRBREiCuqo+0pjHyArMp0FCbaooSVdZFQs0AKQ0j5HSmltNt37WTouI8DkUdYNXKZUSE76H6Rjk9HW3UV1Yw0HWXZ0MPeTP+dFqN+PD+Fe/eTfLq5Tgf/9xi/deCuh8+vOXN8/FpteDZkyHGhh8xMfqEF2OjvH0xMR2c/vD6BS/GRhke7Ofhg/sM9T1gZOgho48GGB7sZ3iwn0f9PdMKxF9qxcToE8aGH/FkoI/i/AJKC4sYGhhkdHiEsafPqK+t4/Tps+zcuZvAwCCWLvXDzd0LN3cvkpJPEBN7BM8Fi9m+O5z1QcHYubojr66JuII8YvJyiMhKISYvhbSqLKp66uiZ6yKmIMriNT4s3+DLguUeLF3rw6ada/H1X4ilsxlSquLIakjh4G6Jl68LeqYazBD9b2RVRFBQF0dTXw4NPVnklGYjryyEtp4chiYqCHSkMDaQw9pCHVsrTYyN5FFTnY2S4kzU1UTQ0ZZEoCOFvq48evoK6Ank0NCURE1FFCVVEYQk/468hihK2lIoaklibm+Iy3w75vk4s3n7eqrqbhB+cDcPh3oYHXvMxPNnvHrznBMnUriUc54reRcpvZZP/+ADKqrKuXL1EtW3btLefoesrLNkX8hk6bJF5Fw6h6KiJBoacmhoyGBgqILfEleyT8ZwNSOeXet92ejnTvBqHxL2b6PkwilKczI4ELKR3DPH6bh9g8wTR4gIDeZYTATnUo/RXF1Ja+0tmm9V09PRxvORJ9Mh/FcTzxjs7eZhTxf9D+5TVHiV0pICurs6GX4ySG/PfQoLcmlvbaD7XhttzQ3U3LxOft5laqoryM+7TMWNMsqLC8jPvcjpE0dJOxrNsdh9pCdGUp6TTvnFNK5fPEV69F4S92whM/4AuakJ5KQcpujscRpKLlN5JZPCMymcS4zhQvJhLp88ypkjUaTHRZCTlkxxdhbVJUW01lTRWlNF3fVybpWVUHftGo0VFVSXlnD7WjmNlTdprq6i7uYN6isruNfcwnB/L08HHzLYfZ/OpgZaa2/R3dbK6EA/4yOPefZkiJcTY9RWVdDWVM9ATxeNt6upvlHO3TvNdN9tp6ryGjcrSykszCEpOY5NQQF4ejlj52iFtZ05lnbmWDla4rzAFaf5Lpg6WWLn6YTrUi+sPR2Z42yFspEmAgsDVgcFsHqTP5t3bJ5qglrzjitXL9H/qI/6ljoGRgYYHHtEbnk+/lvX4+TtirWnA7beczFyNENgbYjmHB2U9dXQs9TD2M4YE1tjTp1Nw93HBQsHU9ruN9P9sIO6xira7zbx+tUkjx8N8u7ta7779I5PH99TVlrIg3t3+fHTe3LOZ3Ix6wy1VRXERx8k9sA+sjNOUZaXS2FuDi8nnlFddYOS4nwedN/lHz//wE+fv6O/r5uR4aFpgOCP3/jt15/58YeP/PrLTzQ31dHSXMfo425eP39E1IHtFF7NJDMjiT2hgewM2cim9SuwMNHD09WB3duDiQjbxfo1Kzh6OJqRoYf8/o8fOZ2egKeHDQGrfIjctw1nO0PW+M1j3851BK1dyLYNi9mwch5b13qzec08vOx1WbfEidULrVnhbYmHsz52NupYWyox114Dt7k6eMwVsNhzDgF+jqxZbEtooA/b1i0gNHARqxbassnfizVL57JupQerVrqxboM323esYZ6nJWvW+mBrb4SF5ZxpiFjjv5oTJ05QWVkJgJGRERkZGdy9exc9PT20tbUpKyvj0aNHqKuroqaqjJysJH19vVy9egUx0ZlIik9BRHJSAuKiM0lKjOfz588AzJ/vjry8CKbminwz40vi/1Qivp4xpcKKSs9GRm7KytTY2DA1TQ1TliYFaUSEZiA8+/+BCFGRmRxLTpw+/5LFPijKS2OoLwCgtbWFO3dapwPgWhpqzPdwpuBCGoUXT3EsNowrmSfISj1CWW4WeefTOJMSw8mECE4dPUh8xA7OnYxn8sk97rVeJ+9iCs23C0hLjuBKdgo/fRqntb6c2MhQ7rXXwu8/8ub5U54M9TD+9DHvXk/y8e0rXk4+5f2rcZ496iHv4hmKrpyjOPc8vXcbud9yi/TkWJKiwzh8IJTYsGAupSdyOimStCP7eHyvnl/fP6Oz7hqpRyKJ2BlEdekVdm9dy/EjERyPj6S9/iZ3W2qouZ7P4767lOVfpK6mnLGRfro6mvnl80dejo8y+fQJDx/c4/v3r+GP3/j09iVjw0Pcb28hLyeb6IhwDuzdSXx0JJHhuzmwdydxUQdYv2YF+/bspLb6Ji8nnvHDx3e8mhzj3avn/PHbP3n/+gU/ff9xyrL85iXvXj3n9fNxfv7h0/9CxH9yxKTlkVNWR1hCBic3TzZu2cG6TduwtHVlrpsPe/fHsmdfDEamDqhoGBETn0r62SuIS6uhomGEipoR+oa2ODn7YGo+F1l5bQyMbPH1W09cQhod9wemm4EW+gXgucgPEysHRGSVOJh4nMAd+1gTvBttExu+EJJGUcuAv30jzKbg3Zy7WMC8BcsxsnBCUd0EGWUjzOx9WLB0M5bOKxCYuGJk6YqhuSMySrpo6VshLq/Ft2KKzBRXwtTWHS9ff+TVDYlNysDWxQc5FX2kFHT47xnizJZUYba0Kir6Vrj6rMDVZ8WUCmHpxKLla9HQM8XR1QtpOWUUldSxtnEgeMt2Fi3yxcdnEQcjooiPO8LRhESio2JYumQFLq7zsHVwYcu2nWzcsoPc/DIKiq+RfuY8OZfzaGhoIj+/kIsXc+jsvMfesAOYmVujoa1PbEIKr9//xM36dmaKK6FuYImspgn/NUsGZYEpQjJqzBCT51txBeRUBcyUUERUVoPZ0qrTmQgRaWVEpJWRVlBDSV2AnLImDi6e9D4ao7yqATl1feTU9flGTAmBiR16RlaYWNixZv1m4hKPE3YwHk19MxQ1DJFQ1EJCUQsxBS3kNY0QmNqjaWSNhJIOQjJqSCrqIKWojZPrQuwd5+PksgA1NV3c3Ofj6bWQqENxXLpSwKu3nxh78Y4jKafYvHMf+haOiCloTSkPylNtTeKqU0vo/gIKMRU9JNQMmC2vNf1cQs0AWe05KBtYoahngay6PsGhoZw8dRxf30WsWb2c9NQUzp/NoK2+lqaaKvrvdfB0sJ8340/59Oo5379/zY/fvePH797w6f2LaXvS5NNhXk08m94D8pdS8JeKMDb8iFcTz/j0dqrS9692pocP7tPVcYe7d5rpvd/Jo/4eHvX3MNDTRX/3PYb6HjDU94DB3m4Ge7sZGXo4fe6Bni4Kcq9SnF/AqxcvmRgbZ+TJMDVV1Zw6lUF0dCy7d+/F2HgOa/zXExYewdZtoezaHc6K1evYsn0Xjq4eSCur8sUsIWZKiCMkLYWwjCQyqgooC1SRVZfHyNoQYVkhbNwskVYTQ1juWzSMlLDzsEBFTxFjWwPUDJSRVpPA3N4Qj4VOGFsJkFERRVTmG2aJ/x15NRE09eVQ1ZTAwEQFB2cT7J0M8HCfg4WpCjqaYgi0xNHXk0ZXIImWpjga6qIYGymioSmOguJsFFWE0dCURF1LEkUVYaTkZqCqI4WqrjQKmhJ8I/pf2LqYMX+JK5p6yqwI8CXr0mmuFF4kLeM4NbU3ef5ynH/98Ss9Pd3kF+ZSUl5AS1sdPf33iYo5QNi+3fQ9fEBfXw/XrpWRl3+ZpOQjLF40n8DANfj5LWDNmkVYWeuxfetqbpVmk3QgGCdjVdwttNkbtJLi7FSORe1m+9qlJEft5cbV8xSeTyd691Z2b15P1O4QUmKjOHsiiZwzp6ksLaa7rZVnQwPTFb6TT4fp6rjDnaZ6mupuceniOSpulNHX20V3Vycd7S2UlxXR293J48Fe2pobKC8u4MrlC9M3lR3tLVy5dI7Tp45x+kQC5XnZVBRe5EZeFjfzMjl9ZD8lWcc5dWgPx/aFkH00ikvH4jgTd4DScycZbL1FceYJzidFkxQeSuqhcArOnKDk3ClyUhM5dyyea5cvUn+jjK6Geu411tNZX0tnfS1tt27RWFFBTVkpN4sKqSwuouFmBXdq6+hoaORBWzuPHvTwpK+HW9fLqblWxsjDPt6MP2Og6x699zt5PTnG29cv6e5so6vjDtU3ysk5n0n1jXKa625xITODjjv1tLXUUnD1Anv2bGPRonnMX+DK4qXeLFrmg8u8udi42uKx2BP3xZ7oWxujbaaHqYs1pi7WOPvOm7I2OVpg7WrH8vUr8fP3I2CjP7ZONhiZGbI3ci8he0LIvHKO9ItnCNi2ATdfT7z9l6BvZ4Kt91zmOFti4+WIkd0cZDTl0bfSx8DaAFP7OaSdOYnbAmecvRy5ePUceSWXST9znKfjT/j9t1/4/dff4A/41++/MvZslIb6Wr7/8J43L57z+GEvIZsD2RUSTOzBA1zOOktnUwPV5aW8fTHBg3sdZKSnUnGjjIb6W7x7+5I7rY3cuF5KVmYGly6eI/NsOqczTk6F0bNOc/FCFinHEmltquXV5CMG+9rovFPD8aQownYFcSgilJ0hG0k8HEHltSL27NhCYtwh9u3egbmxAaaGevivWMbJY0e5mJ1K7a0Szp89xoa1i4g+sI0fP4zS01nD1o2Lidq7kfkuxqxeZMeBHatYNs+cHRsWsDVgHks9TXFx0MHSXAlzUznsbFRxdtDExVGLBe6GrF5ix+a1U++zNVYgIXIzOzctJjFiMxuWObMjaDHurkZ4zjfH2kqd+d5W2Nnroa4liZS0KB4ebgCsW7cWc3MzACorKxETF+Ps2bPcvXsXRUVFZGVlcXd35/PnzzQ0NLB+/Vrq6mr5/PkzFuYmSEoIT9uNko4eQUxkJiJC3zAxMQ6Aj48X6hpy2DkJ+PqbL4g7HEtj45QSIaMmwtczviTwTyvTN99+yVff/J0vv/5vxsfHCQragKjITET+DG4nHT2CqPC3SEoIMzExAcCyJYuQl5Fke8hWJicmkJUSR1lBDklxESYnJwnZthUpCTGi9gYTumklMeFbidqzmZwzyZyIjyAr9TB7gv05uDuIMykxHIkMJT5iB0nRe2i5VcTggzqGH7Yy9riT796OUFdVwNiTbq6cTyM7M5X3r5/x6e1zXr94yrvXk/zy8/f0dd+j6nopQz13qa8qo6OphpGBLrraammsKWPicQ/Ph/vIzz5FeMgGEiJ2kBgZytGDO7l8OpGMhAPE7w9h79Z1RO0J5vCBUPLOp3EiIZLsjCRSE6K4U3uDX354zfiTHn754S38+2fgH7yceMzjh91cK77K2PAQE6OP+fjmBb//40eePRnk8cMenj8bpiT/Cps3BHAi6QjHj8YTvms7q5YtJjoinBNJRzh76gTN9beZeDrMmz+XAL99Ocnbl5N8eveajtYmhoce0v/gPu9fv+Dfv/6D796/4YeP7/4XIv6TszpgI27zvDGztMPQxAIbe2cc5rqzyj8QVQ09VvkHsnX7XgT65qio65OWfolde6IRl1RFXlGAhJQ6ouIq2Np7cfDQMVb6ByMpq4m1/TwiDiVxICaZHWHRRCecwHf1BoytnVDUMuBbcTl8/TdyuaSS9JwidkXGY+vmwyxJBYSklVBQEbAlJIzQPYeYLaGEvKoRs8TVUdK2wsjSC2VdJzQNnJgloYq8uiE2zt4oaZmgLjBnhrA8M8UUcPFayoq1wWzfe4j9h5JR1jRBSkmAlJKAL2ZJI69uiKaRNe6LViGhpMNXInLMklTiaxFZBMZWqOoYs21nODvDDmDr4MLipStZv2EzOZfzKCuv4MaNmxQVlVBSUsali7ns2bufQ7EJ6BqZY27tTMieSBKS09m2M5wt2/dw+WoRg0PDjIw85enIKE+fjrFh42aERSSwdXChtqmdiuomXL39EJXVQEpFl9mymsyQVGWWlAriitpIKesgIquGkKQiQtIqzJJQ5lsJJcTltZgtpYyYrCricmrMFpNBRVMPdR1DNARGbAndR/DO/cio6vLFbCmkVPSRUhKgqmOMjpElDm7eOLh5Y2XnxkxhGcT+PJewlBKyanrIqevj5rMcdT0LxOW1kFHTR1haDREpNTT1LVi9diuOLguQV9JEoG+CvYMLwVtDefhomPff/cjw2HMq61rIvFyItasXitrGSKnrI6Fm8P8BiP8TJESUBEioGUw1Qv35KKdjirzADAUtIzaHhHI0OZGdO3cS4L+a6MgIKsrLKLh0gYriQh4/6OblyDCfXj3n06vnvHs5xoe3k3x895z3byamw9CvJp5NA8VfTUp/qRAvxkanMxAf/gxi/9XUNPpoYOof5z+ViP7ue9xra+HB3XZGhh4y0NNFR0sjzXW36LnXwcToE15NPOPp40EePrhPdcVNrpeWMfJkmB+++56RJ8M01NVz8WIOp05lsGZNANraAhydXDkcf5S9YQdYtHgZfisDWLrSHw2BPrKq6ojIyDFbShIhaSnE5GVQ0FRB20SAiq4aumYCVPVUUBLIo6AtjajCLCRVhFHUkcbIUhdlbTkUNKTRNFBBXl0CYysBcipiKGlIoWWgiLSSEBIyXyMt/y1ScjNQUBFGSyCDto4U9nY6aKjNRlHhawQ64ugKJNFQF0ZRaRayct+goSmOlOxXaAlkWLrCAymZb1FQEUVJTRwVbWmUdSTRs1RHRl0MWQ1xTG31URXIITDRYJn/IiJj97Evag/Xq8q5mJtN1vkzhO4KIfZwDEcS48jJzabsZhFF5QVkXz5HyI5gVvuvoLAwn+vXyzmZNqVY2NtZsndvCC5OlkQe2E7YniByL6SSErOTNQvsWDHPmuCVXmQkHKD0Yhpxe4PZHbiS5Ki9NFUUkXnsMOHB69kbvJHEg+FcOHWC7YFridgZypVzmdxraWJ0oJ/Xk2N8evuK0UcDNNXWUFJwlUvnMzmWnED2+bPc7bzD0GAfPQ/uMTTYx6vnz3gy1ENrUy3XSgvIu5pDzqXznEo7zuG4Q5w8fpTTp45x5Xw65XnZVBbncC33LDmnjpARH0bqwR1kHQ7ndPRuTh0Mpeh0Mh0VBdQXXuJcQhTpMQfIiI2gKPMkRZknyUk9yvmUI1w6mURtyVXaqq5zp/o6TdfLqMzP5UZuDtWFedSUFlNTWsyt0lLqr1+nqqSYyuIi7tTW0dPeQW9HJ/1379HZ2kR9TSXNdbd4+OA+w4P99HXdpfd+J08G+vjw7g3dnW1UFBdyOessN4oK6O1sZ7D7Ph2NddyuKiX/ShZHYvcTsW8HMTHhbNu+gaXLfVgRsBR7Z1sc5jli527PHAczTBzMcVzggs9qX5auX8EcRwv6Aj6xcJUvAcHriU6K5djp4/SvfkNfwCfsXOwQmOph7+FI8N4QHq6cxNLVFkVdVbQs9NGy0EPbUhcNM2307YxQ0lPF3ssJG3c7TOxNsfdwYPX6VWSeP0vVrUp27dlOzOGDbNqynoGhPn775Vd+//U3Pv/wI/wBdbdrOZNxmh8+fuAfP/7AxzcvKS24irWZMct9fUiOi+b12CjD/T0kH4klcJ0/vou92Rm6jb7eLsbHRhgZHqKmuoKUY4m4ujhiYqyPna0lG9b7czL1GJdzsvHydGOBpytrVy8iLHQ94Ts34L/ck2ULXdi5NYDTJ+IpyDlDXWUpbydH4d+/kX/xPEbaGjhYmKIsLYmGghz6OgpE7ttGeUk2u3asJSFmNwMPGqgsu0D0/iB2bvYjcKUHG5Y5s9HPhfW+9mxc6kjgMidW+ljh4qCDhZkipiZyGBtKY6AngY25Mu5z9XBzFBDgN5fVSxxwt9XGb74lB7YvJ25PAPu2LGHNIhsCVrowb54xSxbb4L3AEg93Exb52iMlLcKcOcY0Njbi5u6KlpYm+QX5BAcHIysnS3h4OEVFRQgJCWFtbYMhZcZkAAAgAElEQVSGujrOzs4UFRXS3t5GSUkxlpZmSEuJYWKkhbjYLJqbGtm6NQhxsdkIzf4a7wUeNDU1YmNriYqqLLYOAr6Z8SWbggLJzb3CbOGZKKpJ8+2sb4iNi+ZIQjwiYrNRUJXgmxlfEBcXzZUrOXzz1X8xe+aXtLQ0EbJtM2IiMxETmckiHy9aW5pxc3FCSlyEY8lHOX4sCUU5abxd7VCQleL4sWQK8vNQkJPh4J6txOwNImZvECkxu9m3zZ/0xEjOp8Zy7kQMt0ovUnIpndKcDGL2bqG+Ip+sk7Ec3BNI5snD5F04SWN1CeX557mUeYKy/GzOpCbS2ljF3TsNVF0vpr7mBs11VeTmnOfo4ShuVxSTc/YENeV5PHrQRl9nI5mpCSQc2sNgdwufXgxz7mQC7XU3GLzfSGZKDDkZRynNyeDowZ10tdTw6cUwL0f6uFV+lfjI3RzYuZmsk4lcPX+KqvJ87t+p4/efPvHvf3wP//4n//rnD7Q13Wag5y4vxkb4+fsPPOp/QGdrI4O9XYyPPKKztZGIsF1E7d/LvbZmTh1PYlvQBpKPxHI5O5P25nr6u+/y4F4Hk38WWLx+Ps6Pn94z1N9DW3MDz8dGGX08yMijAd6/fsHE02HuNNXTfbf9fyHiPzlh+6MIP3AI/3WbcJvnjbqWHiGhe2lo7mR32EF8Fq9gfeA2omKS8PBaQkFRFYt8A/jiKzFk5bWRlddBXXMOpubOrAnYRuCWvZiYz0VH35Jla4LwXhqAvqk9yjomqOqa4LFoJW4+yxCT10DdwIJFqwJZvWUXiWnn2BeThLKOEUqaBhib2ePls5yIQ0kYmznyjZAcChommFh5oWnghLaRK1JKJshrmCImp4nrguUoahojIaeFnKoekgpaSCvpsD86ifo7D4hNTMfeZSFfzpZhtqQKGvqW6Js5omFohZCMGsKy6swQnwoey6nr862oLArqeiQeyyAi+ghOLl5Y2TrhNs+b0muVVFbVEnc4kYjIaE6fOUdefjGnMy+QmHIKLQNzlLWMWbAsAFdvP3RNrFm1Ppis7MsUFpVRVnaN+3fvUXe7lsDAILYEb2fbjj0sXLoKXUNLxBU0EZZWQ0HLGCE5Lb6VmgpPC8tOWZhmSykjLKWEmLzGn/kPdcTkNPlKWAYpRU009c2QlFNBRFKeL2YIIy6jhJaBOQrqekgp66CkbYy4ogBxRW1EZNUQGFsxd94izGxdUNc2Rk5JGwMTG/SMrFBW1/8zrK2BjcsC9Ewd0DayQU3XHHl1Q2RV9TE0c8J//XaWrQz8MwRvjL7BHOwdXLjTeZ9nky+ZePWOkfEXlN68zRxbZ2RUdaf2Rvz/gAg5bSN2HYjkUu4Vdu3ZTVBQECdPpHLxXBaH9u8nO+MUT3oe8Gp0hO/fvOSHt6/47s0kn94+59Pb57x7PT5dyfp6cmw6YP2X3eivitfxkce8fTExXe/6186Hv/IQ/2dgerC3m3ttLXS2NtF7v5P77a3cb2+lr+vutJ3p6ePB6cB2Y20djbV1vJh8zqcPHxnof0jd7VquXLnKuXPZhIbuwsrKBq/5C9m1O5xFi5fh7jGfoOAdbNi8DXkVdcTlFRGSkmGWpAQzJcSZLSWOlLIcKrpqKOmooGeui5q+KjLqkshrSaEkkEVFTw4VPTk0DVRw95mLtLIY0spiiMnN5MvZf0PHUAUrB2O0DBSRVRFBVnEWSmqiyCsLoaQmiqaONOoaYsx10sfSXAU9XUn09aQwMVZAz0AGFVVhZBVmoKwmjK6RPEamaqz0X4CDsymWDoZIyM9EWkUYC2dDpNSE0DJRwcXHHk0DJb4S+huqAgVsXSzwXeHDofgI6ltqqai5TnTsQdw8nFm+0o/NIUGcu5RJREw4ze2N3Lx1g+bWBhYv8SEgYA0XL2azI3Qr+/bv4eKFTLKy0vBb4oW9rREHI7YTErQC/8Vz8fe2Z+1CJ04dCeN0YgRb1ywkcvsGUmL2cjxmH7lnjpORGM3B3cEc3LWNg7u2EbLeHx9XZ3zcXdkRFEjBpQs8Gxrg+/dvGBt+RFtTPdU3ykk9dpTTaSfIyswg72oOFTfKuFVzk9aWBoYGe3n/5jmPBrqpvlnO+cx00k6mkJGeSvqpExxPSeTEsQROHIsnLTmO08fjyEo9TNbxaDIS95EWu5vEvUGci9/HlZRoshMOkJMcTdHpZHJTEzh5cA9ph/ZxKno/OamJZByOJHpnMJEhm4gP20FuxnHaqsppul5EbclVbhfnUVuSz+2SQqoL86goyONmYT4V+fncLCqkvuIG95pbGOzqZrivn+GBqeu9vblhOvcw0NNFz70OBnq6GB95zI/ffaSl/jbXCvJoqLpJb2c73W2tdDY10HWnmUtnUjl/KonEmHAiwrdz8MBONm/2x9vHHS9vVxxc7NA31cPYxgSXhW48XDHOmuB1bA3bTnD4dtZu3cD6kEA27ghix4Fd7IkKY/22jQz59rNw5WLs3B3QtzTCyGYObr6eeC33wcLFBh0rQwzs5yCwNsRkrhluS9zRsRBg4WKNvLYicxzMsHO3Z+48J+RVZElMOcIf/MY/f/3MseNHiYqO5M3bF/z042deTL6cUiJ++53aW7dpbKiDP/7N8NBD2psbiI+OxFCgSUbqMWqulZKTlY7fQk/m2llxND6WypvXKC0poK+3i7Fnw3z/3XvGx0ZYt3Y1lhZz8Fu2GO8F8wjeEsiN66UUFV5l9So/1qz0xWKONit8XdmyYSk+82xY4etObGQoN4pzaKguZfxJDz2dTUSF72Sl7wKablVwrfAKO7dsImz7Vi6eO0FbcyXDjzpJjA/D0VrAEm971q304MjBbYQG+rJplTshaxcQutGbNd5WzLfTZpm7EeuX2ePlqo/ZHHnmGMsy11EHV2c9bK3VsJyjgKmhDCuX2LPJfx4bVrkRtXsNZ4+FkRqzjZidK9myxpVVS21wddJksbcZSxbb4DJXFzNTJWSkhZg58xtmzpzBjBlfISEhjoqKMvIK8qiqqaKpqYmioiJKSsrU1tZTd7sWfT09tLW1UFZWRF5eBkVFWVwcjTEzUURUeCbiYrMQFfkWLQ0ZjPQVmT3rK0REZiIiMgs1dWnMLNVQU1dATl4aMXERJCTF8N+4FGkZCYRFZiEqLoS5pQEHordgbqmPhIQQoqIzEZ79DSJCMxATnYIHbXUZbM20kBQXQkJMCElxYWQkxZCXkUBOWgJLY10itvljbqiDtIQYcjJSyMlIEb5tLbFhmzm8bzPx+7eQGLmNpKjtHNq9gaSo7SREhFCac4rTSVFczUxh8G49A523OXEknKToPaQmRpCblUpq4kGyTibS3lhJ0ZVMblcUU3g5i4Lcc2SfTaPgSjYJsZGE7dzKqaQYkmP3k5edTmNVKY1VpaQnx7IjaDWnkqP5/HaMn99P8Gq0nxfDvXycGKSm5BLnTsTxrL+du42VlF89x/m0RHLOpJBxLI6sk4k0VZfR0VBJUlwEJ5NiuVZ4haGeu/DHL/DHL/z03Vv++PUzv/70Pf/652e+f/+al+Oj3K68TlrKUdJSjhITuY/uzjs8fthDRVkRVddLeXC3jb6uTl6MjfDu5QQ/ff+RxwN9fP/hLfzrV968mDrGH78z+WyEj29fMTbymPHRJzwZ7OdeeyuDfQ/+FyL+k5OXX8z57BwWeC9mmd8qdASGKClrEHXoMF3d/eTmlmBubs/x42cpL7+Fn986li4NYO7c+WhoG2Np7YaYlCqqmsbMX7iKrTsOsDs8lnkLVyKtpIOxhTNzbNzQMrTGxmUBQTsj8FsXjImtG/Yei1HTt0BaVQ8DC0cCt4cTGn6IjZt3Mtd9AasDNrE+cDvq2nOYLaqArLIeEgoCNu2I4viZAoytvZBSNsTFeyXHT+cQn3KWyLgUdu2Pw81zKXMsHMktuE762RwCNoWiqW/Bf30jjpicJrOk1HCYtxQzh3l8JSKHlIouYgpafPtnO9LfZ0liYGHPvkMJLA8IRE3bAFsnd9Zt2kZU3FFWrtnI9p1hODi6EHkwhm079jDH0h4Z5Sm1QGBqj565I/KaUwHm9Vt2ErAxmE1BW/HyWkDAGn+iow5RWlrOvfs9VNbUE7AxGGf3hTh5+iKnZoCEkg4iCjoIyWkhIqeBqLwmonLqU8FoFR1UBHOmMxEiMurTNieBsRXqOoYYzLHCbq4Hi5atxj8wBJu5nograPLFbCm+EJJDWWCOsLQaGgYW2Ll4Y+XoiYKKAFNLJ5atWMuGTSGYmNliZe/CijWbCN65H6/Fq7F08kRBwwh5dUNmiqugoGGEh/dKtu89xEr/IGzsXZnr7IGjkxsLvBdTWHqN528+8OLtR7Jy8jG0tEPf3A4tY2sk1AwQVTVERMUAYWX9/zF/HRNXN0ZCwwQxNSMkNEyQ0TFHVmCBnLYx67Zs4/ylHAI3bSYsLIziwiLSjqcQGhzM5cwshnt7eDU6wg+vX/Lju9d8/ydAfHwzyYfXE3x885I3z8eZGH3C08eD01mIseFHjI885unjQSafDvP2xcS0EvH2xcT0HoDnz0amW5mGB/vp775He3MD7c0NdHe20d99j8He7umMxEBPFw/uttPffY+RoYd03mnjwb37vH39homxcVqamikvLSMr6zzp6ac5dCgGT8/5+C5ZzuYtISxdtpLVa9axZm0ghqaWiEnLISwti7C0LELSUsyUEGeGmDCicpLIayoir6mIsY0Rc+xM0DBSRcNIGU1jFWQ1xBFVmInHQmd8V3njv2kFBuY62DjNwfT/Zu+9orI817bd+X3rn0lmYlea9N57b1Kli4CAgvTe+wu89N57FxW7gF3svVdU7CJYsbeYmJieHGuD6Fj/KuNbG3NzblzjecZ4x7v5bBz3fZ3nYaHF//GvfyCvKoGaljSSsjOQlpuOgvIcZORnICM/A1mFmUhKfY2piTx2duoYGkqirDwVXX1JDIxkUFSegZTsFGQVpjPPXh89I2U8FjkQEOqNX7AncmoSqBkqoG4sj7zOXGZJT2Gq+JeIyM1ARV8eSUVRvpz+3yhpyXPy4jFWrOnFN8AHb38vHFzssbCxJDM3g8zcdI6dO8z2vdvo7usiJTOZ6IQoZOSkSUtLYe++IRobaqirLqOtuYbYyEAE6TE01xcTG76IEB9HijMiyEsKpSQjmpz4EJLD/agSplGcEc/ypioG+jrZvr6P5ooiSrMzaCgvoqepgQPbtyJITiQlJorW2mpuXR7mx/dvGbt1nf27drB1YAMrl3XRWFtFXW0ly3u7GNq5lYsXznB39Cajd67z3buX3L09wt5dW+jtbqGpsYa21ga6Olvo7GimobaCuuoSasvyqC7OoqogjZqCFOoKk2koSKYmI4r2ghS6izNpFiZRL4ijWZhCS0EmLQWZrKwrpzgpmsyIpaSFB1KbJ6C/p53+3g52rOlly/J2NnQ00N/VxNC6FRzeupGDW/vZO7iOvQMbGFi5jLXdnWxdt4Zje3Zx5sghhk+d4OaVK9y9cYNL505z8ughTh07zMjftw93b17j0fjoZA3yq5dcPnOKy2dOMXb9KlfPnmH3pkGGBvo5d+QQyxoqWNFcRXNlPqW5qeRlxhMd7o+Hhz3XQr/FdeF8fIO8ySsVUt1aQ6ownZj0eCISY5jv5YaTlwvXQr/FL3QxsenxJAqS8fD3xNbNHs8Ab0zszNG1MEDNUBM1Yy30rI0wnm+JoYM5OvMM0bbQw8jeGAsnC0zsTTB1MMfRcz79OwcIjwtDTVeNxLQE/vjrV95/94ax8VF6lnXx9OkT4E/evn7Db7/8Dn/B44eP2LplE5kZadRVVbJ1cCPJcdFs6V/Hjs39/Pj+Fft2bCLY3xN7S0Na6is5e+ooz5895sXzCZ49fcTbNy/46eP3/PDhWzram8nPy2b0zo3PlcAff/yOfXuHyBakk5Ycw0J3W1zsjfB2t8bZzhBfT1uW+DjSUlfEwd0DHNozyIGhAerKhZOn0od3s6ytjgsnD/L7j2+5cHYfQ9tXc/ncAX758JTvX4/x9tktGsoz8POwJCXSm/QYH/KSA0mPXshSD1N85+sQ7m1B5GIb5lurYG0uh721Kl7uxixcYIaDnRYWZopYmynh4WxIoO88An2sSY/xoigjiPQId9LCnEkJcyIq2I5Fnvo42apgoieKrYUCzvZa6GqIIis1DQdbQ1ycLXF2tqK0VMjatSt48uQe23ds5tDh/dy9Mwp/AX/9yblTJ1jW1UpmRhyxUQH0dFYQvNQJPR0RLM3kcHbQwclBB19vU8ICbXFzNsDfz4HgIA883E0xs1DG28ceYUEy3oucyBbGs31oFUeOb6e5rZS0zHAio71ISvWlrbOQ5b3lRIW6EB8+n9hQBwIXWeK3wJSoQDvyU/0IW+yAMCWIQE8r0sO9KMmMolwQS3tFFn2NhWTHBRK5xJPS7CTKcxLJTw6juSyDusIk8lOCaavMojgjnPLsaApSQ+isyWXrqjZWtVYwuLyJ84e30VSWhSB+KVV5KbTVFHBw21r2blnN4KpOVvc0smltN2t6mmmtKWbnptV0t9Swelkr9RUFtNaVUVOcTX1pDl0NZSxrrmR1VwOd9aXkpcVQkp3EuSO7uDtyhqtnD3P/xgUe3hpm0+ou1ve2cHfkDJdOHuDdkzHujpzl/o2L8PO3/PTuKaMj5zl/bD+NVSXUlhVQmpdFfUUR1y6d58XEA/jrN358/wZ+/8j3b5/z3ZtnvJi4R//aFdRVFnP80B5eTNzj95++496da1w6d4KxWyM8fXiXV08f8PG71/z28fvP60t//voTI8PnqSwton/dai6dP0N7cwOH9+/h6MF93Lx6+XPl64dv3/wHIv6dM3L1JqfPXMDZxQN7B2fmO7kjI6uEnb0zWYI8urr6yMzMp6qqBXt7D1RU9Cgvb6SuroOFPkvxD4hAW98KGQVtlNWN8A+Mpry6Db+gGGaKK6CsbYbJPFfmSKmipGWKi08IOmaOiMlrI6ViwExJZeTVjVDSMsXKYQF6RtaIzlVESlaFtMw87Od7IC2njqKKLmpapixYFMrlWxMM7jiOpeMizB0W0jewm617TuLitRS/oBjOXr7DwJY93Lo7QXV9B/Ps3TE2d+TrmZLIqRkipaLHFzOk0Ld0njzt/zu0LCqnwb9mSSIio8qS8ASKa1pZt2mIqMRMnN19sXF0Y66sMtb2LizwWcLSsBg0tA1wdluIsYUt9q7e6Fs4IKWix3RJVb6cLcuXs2XRMrHFxsUb2/nutLZ10dTQSGJsDKHBIZSXV7J12xCnzg7T0rmc3IJKIhKzkFbW48uZkkwRV2K65GQuYba0KrOllBGVVUNOVRdVPXNEZdT5atakdE5MTh1JBQ0kFTQwMLUmJVNIx7JVhEUnkpAuJDYlGwNLx8mVKElVpoopIiKtwXQxBWSV9dExtmGWqCz6xvPw8QtCkFtMaEQ8CclZFJXWERAcg56pHbomtsipGaJpOA/r+T5oGtqiZ2JPbEou3n5hKKrp4OqxiMVLgtHRNaSuvpmx+xO8/f4jVY3tSCqooWFogaG10/8IETPldT5DxKfnJ4iYq6aPrasnOQXF+AcG09jUwq5de6ivrqE0v5A9W7Zyd+QKE6N3eDvxiPfPnvDu+SPePX/Ed6+e8N2bZ7x9MWmOfnD3NmO3rnN/9BZPHox/Dsh+Wl/65JJ4/Wzisyfik3X64dgdRm9c5frliwyfPcXZE0c/NzM9Gh9l7Nb1z7mI65cvMnLxHFeHz3Nz5BK3rl3n/t0x3rx6zc3rN9i7ew8b12+gsbGZyspqIiOj8fT0wsvbj4DAEBISU8nLL2ahz2JE5sowfY4Y08UkmCMlg4iMNNPFxfhmzkxmzhVhrpIUitrKGFjpYznfAnUjFeQ0JZFRl0BSRQRNE2XMbA1Z4OeCvZs1BhbauHnZY2CmgaG5Jgpqc1FWn4uE9DQkpL5BWm46ElLfICH1DZIyUxGX+BIlxWnY2KiioyOKiMg/UFadia6+JLIKU5GU+5rps/8bFW1Jpon8E1HZaajqyqFrocFMqSnIaUri6u+IqaMemibKXF/6FB1zddSNlFDXV8I/xJvy+hIu37pI/5YNrFy7HG9/L0ytTLB3diAkMhhzWzPK60sYnxhjxbrlTJn5DdNmTyUiKhxZeRl279rOxg1rmG9vjZW5AeHBvhzat4X05HBM9RVJjVlMqSCWppJMwv1cSQjxoa+1hrrCLBLCFtPbUs3qzmZWtNbT01zH1vWrOHPkIDcvnmdi7A5njhyis7Gektxs+letZPTGVSbuj3H+1HF2bhlk1/YtNNVVU15WxOpVyzl39iRv37zgzevnXLxwmomHo1wfOc/BfTvYsHY53V2ttLU20NhQTW1NOeUlQipKc6kuyaayMIOy3KTJlYesKMozI+koSqM1L4mW3CRahcm05CXTLEyiKS+V1sIsylLjKM9IoK28gI7KIvqa69i6upf+3g42Le9ge18HGzvqGOhqYM/6Xg4MrGbbqh4Ge9vZtmY563raWNHayJZ1fRzbs4sDO7ezZ+tmjh/az8UzJzm8fw/HDu1n+NzpyW72vyuTPxURPHv8iNGrVyYdGmdOcWjnDnZs3MD2DesZ6t/AQHcLKxsqaCrJoSInhezkKMIDvfBa4IinpyMZgiTiU6NpaK2jZ1U3qdmphMWGkZSRQnhsJIvDA3DycsHC0QpjG1Pc/RZg5+HIPFc7bNzs0TbTQ9fKEG0LfVRMtNCw0MPA3gw9WxNUTbXQtzZEx0IHTWMNNI01UNJRZt2mtQwd2MkCH3ccXR3Ys28I+J3ff/uJe+N3GRzYyNMnEzx6+JBXL15ybeQqXR2dlJYUcfDAPlb19bJ1cCN3b19jaOsgLybuMX77KvfvXmVb/yoykyLITY+lr7eVo4f20t3VxulTx7h86Tw/ffwe+J3xsdscPrSP3mWd1FSX09xUx+5d2z+LCttaG8lIjUOQHkOQvwtB/i54u1uz2NsBO0ttEqMX095YTHdrJX09DQyu6+b5o5us72sjOy2KmrJsBKmRbN20nNgoP5xsDchICqK2LIOblw+xf3sfKzpKiQ9xIydpCYL4RQR6mrHIUZuUUBcE0Z74O+sxz1CaBc66LPa2xHehOR7OhtjOU8faQhVHOx08nI3wXWiJl5sRUUHzSY10J9LPkuRgB/KSvAnwNCA+zIGoQBusTeZibiCOrYUCehpzMNaTIjVhMUnxS1js54QwJ4G4uCDOnj3Iu3dPgF949/Y1H759zx+/fOTF04ecPLaX0yf3cuLodro7SskXRhEU6ICbkzZ+3iZkpCwiIsQBZztVYiJcSU70JT1tKQvcTLGZp4GHuzkx0YsICVpAQX489XW57N2zhnNnd3L+/A7Wrq4mPc2X1BQf0pO9KCsIojDLj4JMX3JTvciM86Ag3Y+qvDBKBUupEIRQkh5IfV4MO1c30FMtoLc2h86/QaKhIJnB5U0sbyyhuSyDNR3lNJYkkxXrS0NJAmXZYTSVplCcEcqGnmp2rGunr6Wc1W2VbFrRzIbuOnqbSmirEJIeHUBZVjwdNQVsXdPJlrVdZCdF0F5fQl9HHR0NpRQJkhhY083mtcuoK82lq6GMroYyWqsLKRemUpGXRn1pDlUFGVTmp1NfmkNlfjoddSUMDfTR1VBGS1UBQwN9dNSVMHrlDB9ePoQ/foA/f+TDq0c8unOFs0f2Up6XSVFOOkU56bTWVZCTlkB5UR7pSXEMrl/NpXOnOHF4LyeP7OPV0wf8+uO3jFw8zflTR3j19AFvXzzm7YvHvHr6gHcvJ3g0fouHYzd5//op3799zg/fvuTV88c8fXSf7ZsHCA7wx0hPGy8PV1oaajl59BDXLl/k1rUrPLp3lwdjd7h9fYTH98f+AxH/zrl1e4y7Yw/oW7WO0rIqUtOysHdwJnBpGDa280lKzmDDxs0sXhyKo6MH8+cvZGTkLps372Hj4BB9azaxduN2rO3c+K9/TsN7SRhxqTmo6ZqjoG6IpYMn7otCkFTWR1JZHx1TJ0RldRCT00VWzRRZVSPmSKkyQ1QBNS1TtPUtiIpNIzlZwHwnd1JSs8jNL8PTewmJadlcu/WA4ev3MLN1R1HbFD0LJzYOHUVR2xwpJV1UdcwIjUyhtWMlDc1dOLt5Y2xuP9kmNUsKZW0zZkqqIqlkyH9NlUBWfRIqvp4lzb9mSvHPaWLIaxiyJDwB/9A4XLwD8fALQk3XFFFpZaSVtFDXM0NZywgvv6UIcguJiU9BTdsQe1dvDKycEFPUZba8DjJa5sjpWCKqoIOBpSNm1g7kCgvZs2s3u7Zvo6qslOrqWvbtP8y5iyMkZ+SipKaPso4pSlqmyGsa88UsGaaIKzFLSoUZc5WYLi7PzLmKiMmoIKmkzRwpVb6aJcWsuZNw8amdydBsHnnFldQ0tuO/NJzQmBRiU7JxXOCPppE1onJafCMij6K2OTPmqiAqo46ihhFzZVRxdPHGd3EIWYI8BNn5CAtKEeQWY2xuj5ahNZ5+ocxfsAQrx4VYOfkgq26Mmp4lwpI6gsISmS0ug5mlPfNdFjDfyY1Vq9fz/oefePj0BfHpWZjZOuC00BctU+v/ESJmKegiomyAqIrh/ytEGM9zYHFQKEtDI1i/oZ81a9ZRlJdPR1MLe7Zs5c7lS9y/cZ2nY6O8fHCPV4/GeTVxj/cvH/HT+1e8f/2cV08fM3F/7POK0ZvnT/jx/Vt+/fF7vn/7iu/evPxsqf40n8Di0w3G3ZvXuDlyiavD5xm5eI7b167wcOzOZI3r30HrT/MpYP3kwTgPx+/x4slT3rx6zcjlK+zfu4/B/gHq6hooLS0nKSmFrKxsQsOisLF1JCAwhIjIWLR0jZCUU2LKzDlMExVnjpQMorKTwrlv5sxkhsQcxBXmomOmh6axBvqWekipSjBN4l+IyM1A30qT9IJELGyNsLQzZr67DdYOppjb6DMiOuIAACAASURBVKNrrMqixa5Y2RqgpiXNXJnpiEt+jaTMVCSkvkFGfgaqauKoqIqgojINBwd19PUlEBH5B3IKU1DTmIOU7NdIyn2NvPIcVHWkkFSajaj8DL4W+SeiirMQUxRBSl0ccycjvhL5LxR0pXH1d0RRRwYbNwtiM6Jo72thVf8Kro5e5sjpw2zYsh5TKxOCI4LoXtGDIC8LG6d5qBmoUt9WR3ahACf3+RiZG7J+4zoKiwt49/Ylp04epb2lnvISIRfOHGZZZx1mBiqYGagQvtidJZ72COKDEaZG01CWS19HHeXCNEpy0qgqzKa9rpKSnAx6WhrZ2LecvmVdnD16mNGrV5gYG2Xf9q1UFubz2LqXLf3rP99gHd63m/51q+ntamfd2j4OH9rHtauXePF8gkcPxzlyeB8nju5j/54tbBlcy+qVXbS3NVJdVUpRYS4PHDZRmJdJUX4GZfnplOQmU5QVR2F6JIVpYRSnhlKTEUVdWjiN2XF0FKbSmp9CTUY05alR1GQl0lNZxMqGCvp7WumqLqG1oojV7Y2saKpnVdskPKxrrWSwu549G3rYt3EF21Z3snvjSk7s3sLgqi4GVnZP2qn37GBoUz/9q1awdWA9h/bu4ujBfZw9c4Lbt67xZOIBr55N8Pj+2GeoHrtxjesXz3Ny/z529m/kwPZtXDh2lGO7drGxp5MNbfU0CtMoTY2mXJCAMDWa6KBFBC1ZSEiIL6VlefgHeJGSnkDX8g7Ka8pIzUojOz+HzNwsroV+i5v35I3EgsULSS/IIiAqCGcfN0wdLdE000XP1gTj+ZYYOVqga2OMhqU+aua6qJlpo2Wmg6q+CrYu1uib6xAYHsCDJ/eIjAsnITmGK1eH/65Ufcr3797ycPweTx4+4tnjCT7+8AOvX77i0sVhVvX1cezoYf768w/+/ONXPrx/R1d7E60NVZw6tpcfv3vBzz+85PiB7USF+JAviKeiREBFaQHVVWXcunmVhw/G+O3Xj/z+20+Mj93m6sgwXZ2taKgrExIcwODAem7eGOHS8Dk2b9pIZVk+EUu9SYz0JyUmAB83awK8HQld7EZKTADRIZ54uVhia66Omb48jVXZnDm6jTNHt1GYHcMCJxPCly7A08UCx3k6+C20QU9dgqhgd/LSw2iryyEh1J3MmEUkh7ji46CDt50GaWGuZEa64W2vies8NbxdDQjwtiIyyJXwIFccbbTQUhfHSF8GUyN5nOy0cZ+vS0KEO0UZgaREuJAR5UpOvAep4Y4kBtsSucQKP1ddfF10cLNVxcZUjrBAR2LD3YkO88DPy5pFXjYY6Mnjt8iRqoocjhzazu+//MDE/THevXzKw7GbnDgyxNuX9+CPtxzau47MlEByMoIoyA1FKAgiO20Jvp4mWJvKEhPmRk15MrHRnvh5WZEUu4jyokTSkwLoaCykrjyTpuoc6isyKC+Ip7o0kfLCSPKzAygUBpGdvojqolBKBH4IU7xIjXIiIdQOYYoPdQUR1OaHkxvvQ09tBg35sexa28SapkJ2rW6mNjuazoosltcXsKxhctZ1VbKuq5yaghiEyX5U5UVQXxxLceZSynPCKc4IZcuqJsoE0Qwsr2dVWxmlWVE0laYz0FPP6rZKltcXUS6IY6C3kXOHtrKipYLK/FS664vpbixleWs1zdUF9HXU0V5bTGO5kNbqQpoq8qgqyCAvLYac5EgKM+MRpkaTlxFLqTCF3NQYqosEVBcJqCnOZnV3E601xezftoF71y8wfu08P7x6BH/+xOjIeVZ3t9BaU0pc+FJK87LYObiR5OgIKksKGFi3inV9veRkpLCyp43erkaGzx3lzYsH3L97lYkHt3j2eJRL549x5eIJvnv7hJ8+vOLB2DVePh3n4/cvefXsHu9fP+XG1WH463cO7t2Fg40VwQH+7N+9kzs3rnJj5BJvXz7jw7dv+Pj9t7x6NsH4nZs8HB/9D0T8O2fP3oNMPHnB2PhDBjdtI7+gBCVldRwcXRFk51NWXoOdvTNBQVHU1rZy7NgFTpwY5ubNBwxsHiIgKJKWzuUsDopAS8+chf4hePoF4+kXSlZ+Jd4BUfgFJ6Bl7Iiavi36Fq5oGs3H0tEPO7el2Dj5Y2m3kNliisgoaLPQO5jt2/dx6fJ1Nm/ZyYb1m7gycgNhXjH5ReWsWLURe+cF/OPL6YjLa+CwIAB5bUtE5bSQUdHHwyeEG3ceceT4BYav3CIxRYC1rTPfTJ/LDDF5ZkqooKJnxXRJdaaIqzBXSW8ybyCuiIi0GpaOC0jOLiYuPQ9332C6Vg2QJCjC1nkhOsbWfDlNlK+mi6GuZ4aihgGhEfGkCfIxt3bC3TcYG1c/JNVNmCKlyf+ao8hMGR1EFXRQ07dAWkENSytbaqqq2bh2DccPH2J4+DLj9x5x/NR50rML0NAxRVx+Uoz3j69m8Y2YIjOk1CZXmySVmS4uPwkS4nKT72IKTBNXYI6UKv+aJcnUOVJIyKmhpm2Iu5c/2gZm+AWGEZWYidMCP3TN7BCTU+eLGVJoGNkio2qCuLweMiqGSMhqYmblTE5eKVlZBeTllxAZFU9ObiGJiZnoGphjN9+L+LQ8EjIK8VoSiaSSIV/OkEXDwIaKhm5iE7ORVdLA3MoBC2t7jE0sqKyq4+ff/2Li+Sv8l4ZiZuuAmc18pNV0/keImK2oh6iKIWKqRp9h4hNESKgaoG9hxzwnV6Jik+gf2EJ5WTW52ULWruhj28AAt4YvcXfkCo9u3+TZ+F2e3x/l+f1R3j67z8dvX/L2xZPPXohPJulPdupvXz3/3Pn/7avnfHj3+nN70/PHD3g0Psrojav/D/fD6I2rn50Rl86d5tqlC9y+doWbI5O9+edPHef65YuT/795i0f37vPowUPOnj7Dvj176d+wkaqqGioqqqitraeysprgkAh0dA3xWODNQi9fZswWR2SuDFNmzuGb2SLMEJ/LLMnJlaavZ89gquhM5siIomOmh5KOIobWBijqyDFbZhqi8jPRtVCnsCaHlKw4DM218fR1wchCB1llMSxsDbCYp4ehqTqGpmooqIghLTcdWYWZyCrMRE1zLsYmKpiaqWBiIoOLiw7W1sqoq89ETWMOyuqzkJT7GhnFqcyS+JIZEl8wV3kOUqqi/Ne0f/DF7P9mlswMvhH/EgmVOUyR+CdiSrNQM1ZERV+epJxY8ipzWNG/jP7t6xnYsYEtuzZz8doFmjuaiEmMJjQqDAc3B7ILBaTnp2Fgro+KtjL2zna0dbcSsHQJx04c5dbNq6Qkx5MQG0F6Siw9HfV4edihIDUDX097QvxdWeo9H38Pe+pLc1i3rJnGinw6GyppriqmIj+btcs7Wd7ewoHdO9i0YS2lBUIO7d01KSO8c4t7N6+zf8c2mqoqWNbRyqVzpxm9cZWjB/YysH4N2zb1s3/fLk6dPMrIlYs8fnSPx4/uMXLlApsH1rBudTe93S20NddQXVVKYUEOuTkZCHMzKS3KoSg/gwJBInkZ0eRnRFKcGUlFTgw1uXFUpoRQmxpGgyCWBkEslcnhVKSE016cRX9nLRf2bufEjgEObFrHqpZaVrc3srt/DWu72+moLqajLJvOskx6a/JY21LGutZy1rVXsXVVB4e2bWD72mXs3rSGnQNrGBpcz+6t/Wxau4oNq1ewZ2grp44dZvjiWe7cvs6D+3c/hxw/5YmejN/l2oVzHNk1xJ7Nmziya4hTB/ZzYOtWtqzspbskj7KEMEqSIifN2sI0hOkx5KTFIMiIJyTEn7j4cKprymjtaKSmrprO7g5a21uIjY/Bw9sdGycbohKjqGqpYWDXZqJSY7F2s0PLygCdeUYYOphj5jIPEycrtKwNUTbRQs1cFz1bY8zszdEx0cTK0ZzY5EjaulsY3LKBnuUdHD6yj+8/vOP3337iwdhdXj17yg/v3sPvf/LLhx/5/ePP/PThB37+6SPDFy/w6OE9fvzhOx7cv8v46E3W9HUTHOBFZWk2p4/vYfzOMMcObCU9MZjCnHjCg71xdbKhuCiPrVsGePb0EfA7b9+84I/ff+bVy6esXbOSstJCzp87xeDAehITYsgTCsjJzmDpkkXUlQupKckkNy2SpKjFpMQEUJQTS35WFCmxi1nsZYuxjhTGOlK42OnQ1VxAU3UWyTGLyM8KJ3zpAjyczHCw1iY0wBV3RwOC/R2JCnIlOzGAvORAMqJ9yIxaSGqYOzH+NsQH2JMe7kJKmBNhvvNYYK+Fm402mYlLaKnNISrUAz1tqb+9MdPR05HAUEccX08jMuIWkBbtiiDWjawYVyoES8iMciZykTle9qoEehgQE2hLwEITli6ywtvVAEFqANEh7gT62REX7YO9nTaaGuJEhvsysG4lp48d4uN3r/nrt++5c+McB/cNsK6vniJhNJEhLsRHedJQk0p2RgB2loq4z9cmXxDKupXVbO1vJTNlCTlpwfS2l7BzUw9VhUn09zXTXJ5JZuxi8tNCKM2OIDvRj+RIN/KzFlNXHkNp/lLK8wIozPChIH0ROUmepEY5IUjwoCjND2GiNz21GQz2lpMX70dXZTrrW0s4v2c99bmxlKQGs7w+n8rcWBqKU1jZUkhbVRolWUEUZwZQlrOUitwQhMmLyElcRFFGEC3laVTkxNBRnUNbpYDOymzWtVewZUUza9sqWdNaQVNROus7qlnTXsWtcwdpLhfQUJJBd30xewZXUlWQRkdNASvbq6kuzKSqIINyYSp1JdkUCxIpyIijraaI1upCqouzqC/PpSAzgfK8dOrLhJTnpdNRX8b2jSvpbqygLDeVzvoyzh/dw+jIeV4+HOXJ2A1WdTUT4OPBhr4e/vjxe9avWEZnSwNXLpzh5sgwu7cPcuTADprry+hqq2Xdqi56uxpZvaKdrYOr2bdrE1sGVnHq2F727Bxg6+CkrO7WtfOM37nC2xeTle33Rm8xfO40t6+P8OrZBA/HR7l2+SJjt2/w9NF93r95ya8fP/Dnrz/BH7/y128//wci/p3T0NjMt++/5979x+QKC/HzD8TI2BxVNW0W+QawJCAEL29//P1DKCur4/Dh0xw/fp6ioipKyuvo37ST7PxiVHT0WegfREP7cupal5GcXYyEgiaGlk6Iy2nzj/+eyT++kkBUVg8VHTuUtW2ZOkcVTX07/JbEYmBij4ubP1VVbezefZiNGzbT3NTO6ZPnGBu7x7LePhYvDUFFQ5spM0VwcPHEzMYZBS0zpNVNsXNfjLq+FdkFNbz97lfu3ntGe9dKCoqr0NQxRlJWAzEZNcTltLF2XsRUCVU0TByZLa2OiLQa/5wmhoSCJmZ2bpOrR64+GFrNx8jaidK6dtKEZfiFxGLh4IGEgiYK6ob8r29m4+Lug7d/EPLKOvgsjSI4XoCokj5fiqkgrmHGTHk9lA1tcfEJorCigT17D/Ly+QvOnDjO6+fP+OmnX7g79oD0LCHm8xxR1zZhlqQSUkq6SChqT64yyWoiIqvOjLlKzJCYNFPPkpBnqqgs00QnJXSfIGKGmCxSippIK6ihZ2zJbHEZ9Iwt0TG2ZvZcBaRVdJFTN2CauBKq+tZMlVBliogSYrJaTJklg49/ODX1bWRm5iPIyiMmOoHklEycnDwRlZDD1nEhMck55JU1EhKTjqntQqSUjdA3dyI0NgOLea6ISytiOW8+Zpa2WFjaYG4xj4NHT3D99l3cvXyRVdVgymwJZFT//0GEmKrR/ydEqOiaoG9uRWRMIm3t3aQkZ1BWUs7gug1sHxzk5sVhRq9c5tHtm7x8cI8XD+7ydPw2Lx6N8v7lxN891WOf8xCfQs+foODpw3s8f/yA188meP/6Bd+9ecmb50+YuD/22UL9qcFp4v7Y5+rWT7K5E4cPcOb4EYbPnuLKhbOcP3WcE4cPcOLwAc6eOMrFs+e4MXKVayNXObBvP5sHN9HT1U1+fiGVldUUFBQRELCU+U5u6Okb4+rmyUIvX8Ql5ZCQUWDabFG+njWHKXNEmSYmylRREb6ZM5OpojOZLS2Csq4qsuoyWDiao22mgbzWZEOTqPwMXH0dWLVhGblFGRhZ6ODgas08RxM8fBwprcwhIzsOh/mm6OoroqwmhqKKCLJyM1BRFcPAUBEjY0UMDSUxM5PBykoBS0tF9A2lUVafhbzKDJQ15iCtNAtx+WkoaEuhaiDPXFVRRJVEkNaUYq6aGFMkvkRUcTpT536FmNIspNTFsXYzx9TeiJUDvazsX0F2iYDWnhaaOhsRFuVSWVdBz8pleCzyQEpRElV9FSwcLVHVUUFZQ4naphrqG+u4fvMar14+5cD+3azs7SRwsRdmRpokxwQxz0wLIx0FEiIWkx4fQkywL1WFWXQ3VVJflk9bbRlFOel0Ntaxc8sAB3bv5MaVYe7dvs3Zkyc4cmA/Ozdv5sDO7Vy/eJ5Lp0+ytreH1oZatvSv59TRQ5w8cpB9u3Zw8ewprly+wKXhc4zeucHTJw959HCcO7evsWVwLWtXddHd0UhjXTmlJfkIczPJE2ZRWpJPUX4WuYIkBClRCJLDyM+IpCw7huq8eOryEugqTqW7MIWuglRahIk05yTSVZLJQEctBwdWsGVZG8MHh3g1doPRC6c5u38PJ3btYHlLA+XZKfTW5NFbnU1XeRbNRSnU5SZQk5tIXUEqTWXZ7Fy/nEM7BxhY1cWGFZ2cOryXU4f3MrS1nxNHD3D25DGuXL7A7VvXuH3rGuN3bjLxYPzzWtPrZ0+5eekiF48f49SB/RzesYOhjRsZXLmSgWVdtOULaBEk0V0soKcin4b8TBrKcmmrLaGiJIegIF9qakvp6m4lS5CKQJDJli2b2LdvD9XVlcQkRuMT4ENcahwpuWlUtdZiv2D+5/UlLSsDDBzMMXAwR8NSHyVjTdTMddG1NcHQwQwnL2csbE3QN9UmJT2OwhIhguw0vn3/mtE7N/jj91/ZuXULu7bvYOLeA/76+Av88jt/ffyNn7//gT9++ZU///iNs2dO8f7b17x+9Yx9e3dSV11CaZGAZZ0N9PU2k5sVR1pyCDFhPgT6OpKWEEhSfCDzLI1YGuhPwBJfjhzez19//soPH77lwf279K1cNukSOXOCQwf3kpmRwiIfT3JzMsnKTEWQkcyNSyfZt309rbUFbOxrpa+7mnUrGqguSaOyKImwAGdszJQJ8LHBb6E5gb7zWOg6mVOIDHZGmBlJyBIXbM3VmT9PBzcHfUKXOFEoiKC7IY+MaB9iApzIiPSkNCOYgiQ/BNGeFKf6U5cXTla0F0sXmmNvqkyIvwOtdbmUFSbgtcAKRzs9DHSlMDGSRV1pGtam0oT5W5IS7UJB+iKKM3yIW2xJTowb5Rn+BHvq42ouS5iPGRH+VgR6mRLkY06AtwXRoc5kpQYQFeqOp4cpTo66eLiasbKrga0b+zi2fwcHdw3S2VxKQpQvgX72RAS7khzrTUKUB4LUxfh4GGFroURpfjTH9m/gxqUD7B9aQU76UsryYqkvT2NlayklWVEI4gPITwmhoTiVvOQghEkBZCf4IIhfSGVBKJUFoaTHuVKa7U9e6kKKs3wpz11CYaoPwkRP8pK8yYx2pzonjM7KFGpzoyhLDyYv1p8aQRSlKcGUpoVQlR1DcUY4ZYIoqoQxVOSGUZwZQH6aLzlJnggSPMmKX0BKhAstFUlkx/vTWpFOVqw/JWlhCCL9qMmOm/xus+MY6Kph17oOzu8fpL+7hqG17RzcupL+3joSg72oyk1kXXctm1e2UJIVQ3t1PrWF6RSmR9NQkkVDWS49TRUc2L6Bnf0r6Woqp6WmkK7GCtpqS2iqLKChPI/GinzW9DSzrLmKtppiCjOSqBBmMrh6Ga8fj8Gfv/D9yydcPnuc7QNrOX34ACcP7uPI/t2cOX6YW1cv8erpA04d20tdVT4lBekU5CaTkhBKdLg/4cE+CAUJtDWV09tVT3lxFlVlOTTVFbOip5ETR4Y4fngXI5fOceXiOcbv3OTFk0c8HB/lxsgl7t66zosnj/j95x/589ef+OnDez58+4Zffvye33764T8Q8e+cjMwcbt0e4/sPP9OzrA8jYwuMTSxRVNREU9OQkJAY0tOFpKXlkpaWy5o1m6msbERT05iOjhVcuXabjZu24u61iJrGVq7eGmff4ZOsXL8F/+BoZoopMl1MYfKkW0GfL6bK8vVsJcTk9Jkjqc0scTVMLVxRUTNGRc0Ie3sPNm0a4sH9J+zYtouffvyV9+++Y3j4MgkJSSwJWEpBYSnLevvIKShjroI2sprmiMhqoqprQUVdF55+oWTnlRMQHMNXUyYt0NJKOsyWUEZKSRcRWU0UdKz4YroMU8UUMbfz4Ivp4pjaumLj4s0sSSWiU3IoqGxCREaV6KQsmrv6OHjiAhnCUr6YKoKuoRW2jguQV9LE2zcYSVkN1HQsWBgQjZ6VG4r685gyVxUFHStmyaoRmSTg3KXrDO3ax/HjJ6mprqS+to6dQ3t5OPGKpvZlhEen4Ls0GmllPWZJqTBNXGGy3vVvY/W/ZkszZY4ssySVmC2lzDQxOWZKKPH1LGlmSSoxR1oFcVlVRKSUkJBWwdreBd8l4egYWP7dGDXpfpBRnQxFz1XSQ0nLnFlzVZFR0kNSVoP0rHxq65qJiownPU1AYkIqEeEx6OmboKZpQE5+BY0dfVQ39+LmE4y8pimiclqY2S5gcXA8BiY2KKhqY2phg5SsElLS8kjJKVJZ20BsUioSMgqkCwtYGhGHrJouoor/V0eENrP+bxAxR0kfMVUjxNWMP0OEpLoJUhqmzFXVQ15DHwNTS8Ii4ygoLCUqMo762gb616xj++BmbvwNEU/ujvJ24hGvHz1gYvwWE+O3eDFxj6cPx5m4P/YZGh7fu8vje3d5ND7Kw7E7vHzy6HMN7Msnj3j19PFnw/WnAPbE/bHPUHHt0gUunD7BmeNHOHnkIIf27mLvzm0c3DPE+VPHuXFlmKvD5zl19BAHdu/k9PETXLo4zOXhS+zaOcS6NWupr68nIyOLqqoaiotLcffwZJHvEuwdnNHVM0JNS5d/TZnJTNG5TBeTYMocUb6ZLcJUUZG/QWI208VnM0dGFEVtZaRUJDG0NkBBWxYZdQnktaT4avZ/o6IvR3xqJF7+LljZm2DtYIyJlQ5uXvY4u1uTlBaBp5c9ZhZaaGhLoaA853MeQklZBCXl2cjIfY2MzBfo6ooxz1YNY1N5VNRmo6Yhgo6+DBo60sipiiAuO5050lMQV5zNdMmpTJecipjSbEQUZiCiMIOZMlOYIf0NUuri1HZV0rSsnsHdG8mrEJJXISQrPxNnTycKKwqJTIgkOCKI9Nx0dEw0mSH+DSbzDAmODiQ6IZL8wlx2DG1lbGyUvpXL2LhhDYf370GYnYrrfCtiw/wx0JTH2lST0MUeRAR40ViRT0d9GY0VhZQJM4gJDSA7NZ6+ZZ1cOH2cW1cvs2PzADu2bObsyRP0r1tLcX4edxecpK2xjrW9PTTVVlGSn0t7Uz37hrZz5cJZdmwZZOLBOD99/J5v373i1cunjI/d5uyZE5w6foihbRvoX9fL8u4mmhvKKS0VkpOTilCYTklJNikpESQlhJAQE0h6fBD5qeGf8xClaWHUZ0VRnx5BQ0Y0rTkJdBem0VGQRl1WLCUJobQVCVjVUMnQml52rV3OxUN7eXL7Kif3bGdFYxUNeUk05SfRIEygNjuWxrwkOstzWFZbQHdtEXsHVnFm/3Y2LG9j7bI27ly9yMOxm5w/dYRb14e5fOkcd25fZ3zsNnduX+fO7Zs8uD/OxIP7PBwf48XTpwyfOcPJg/s5PLSTY7t2cWRoB5tXrqCrooye0nzW1BYz2F5DV5mQ0rQ4WsrzWN5WS1VxDvU1pTQ1VVFXW0FFZQmdne0MDGyku7uTrKwMFvl54e7lRnBEEAv9F5KSm4aTtyuWLjYoG2uiaKiOjo0xOjbGyBuoIW+oiq6dMcbOlujMM0TXXAcDC12cPOwxtzEmPimaEycPA7/z8cfvGD53lrV9K3ly/yF//fIbd67d4Ps37+D3P3nx5Cnvv33Lq5fPeff2JfA7Rw7vZ2zsNmdOHaZ//XLu3b3K0I71WJvr4ONpT1zUEtKSQwgPWUh2RgzFBQL27tnJ5Uvn+fGH9/zy8w88mXhAbU0FZqaGeC5w/SzSLC0p4PixQ2zbOkh1VRnnzxzn6L6dHN61iRXtdRzYuZGtG3o4sW8zVYUpRAa6kpMaRGKkF4sXWhDgbYWDpRJhgfbEhroQFmiPr7ct4SEL8PWch62FBtamqswzV8HT2Ri/BRZ4zTdkgb0OS72sSI1YSG6SP2XZYdTlR1GeE0pRRiA5Sf64WKtjpCVGXNgCKosSSYj0xtvDHGM9acyN5FCV/wZDbRF83PWJCbIjK9GTjFhXEoNsWOKqQVyAFUkhdsQF2pAS4ULEEht83fSJCHQgOtgJB2tlAhZZExe5gAUuBrg66jCwrpnh07vpbi4jNy2S9MSlJMf5kZ0ejDArjJhwd7JSllAsDCc61Bk3Rx3qK1O5dXk/F09uZ8/WXq6c2k5ZTiTFWWFkxPrRVpnF6vYyIv3nUyWMYUVjHoIYb3LjfajIDiI32ZucJE+KMv2oyg+msSyKwgxf8pO9KEz1ISfeE2GiF5U5wdQVRFAhCCE33pe28hSqc6MpSw8lN9aP2twYUkMXkhrhTUVODCWZYWQn+FIqCKYsO4iMGA8SQh1IjXIhxMeMrDhPBPHeZMX5UJIZRka0LzkJAVRnx1CZFUVRcjAVWVF0V2XTUpLG8R2ruXJ0G0Nr27hwYBM713dQJYynvjCNVa0VrGmvYkVTKcubS2kuF1CcGU1rpZBlzeVsWt3FqQPb2biijfUrWjm0a4CDOwdY1lLNpjU9bF7XQ35mHKXCFFqrCxEkhlORl05fRz1tNcUc3LkJ/vgIP3+Av37h3fNHnDiwlx2b+9m9fTN3b17lvG/yEwAAIABJREFUuzcvuH75HDu3rqWmIpfS/FRys+IoFiZTUZJFYU4iLQ0ltNQVsWZlKyu761nR00BhTiLF+alsH1xJWVEme3dt4eG9Ozx5NM7Fcyc5c/II588cZ+TSOR7fH+Ph+CjfvX31GR7++u1nfv344T8Q8e+cFasG2H/oNBsHhwgIikbXwBIZeQ1EJRTQ0DZBW8+c+S7eJKcJKS6rp6qmAxNze+bZetDW1svVkZvcuXOXM2fO8ezZCy5dvsaDh0/Ye+AoNfUtOLktQl3bBFHpv8VlEsrMmqs8mYMQV0RCTgMv31DMLJxY6LOURf6htLYu48b1UTZv2s6tG6Ncv3qDLZu2MnL5Cndu3OTS+Qu8e/WagweOYmzlhKndAsobu/EKjMJ9UQgaBtYs8A/FKyCCmXMVmSOtgovXUmRVDRBX0GKmpDL/mi2LqJwWYQlZWDl5MV1CEU1jG+Y5e+HsFYCEnNpnt0KaIJ/UrDySM3Kxc3RFXkmdRf5LaWrtIVtYhp7BPGTktJkxRw5dQxvSc8rRNbZDQd0QRQ0DRKQUyC+poL1rOQHBYewc2k1sXAJzxCWZPVeBkJh0WpetJ11YgZtPML4hCcyWVuerWTJMEVX4HIL+RkR+8uZEVp05MmrMVdDm61nSTBORRUZZFxVtU2bPVUJGWRdZFT2Co5IorGhCQ9+SL6eJY++6CBEpFeRU9bF29CSnqIbcgkokpBSRkJInJDSSivIa2to6iIuJp6qimqysbJyd3FFW0WSRfzDldW209q5DUFiDpLIupjYexKYW4OSxBGtHT1Q1jVBQ1kJVTRt1DV3klFSZKSLOQp/F+Cxeiom1A0fPXSKvvI6vZ89FRlWPuYpafwfH1VHSm8cXc+SZo2SIiLIRoirGzJDTRUTZCAl1E0QU9RBT1EVGwwQZNX0kFdQwn2dHZGwC4RExLPDwpry0gsF1Gxi9fpMLx09w99oIryce8eH1Cz68fsH71895++IJr54++t8g4VO966dQ6IuJh5/bmz79NnF/7PP7pzD2p/WlT/WuRw/s5djBfZw/dZw710cYuXiOC6dPcPHMSUYunuPapQsMnz3F6eNHOHPqNEePHmVwcJBNmzaxc+cuqqprCQuPJDkljZraRqrqGmloacfbbwkq6jpMnSWKlLwyX06Z8b9BxBSROfxr1ky+mjmNaWKzEJUTR91QE0nluciqy2A4Tw9pNXGkVMUQkZuOmqECEtLTkVGYjbT8bGQV52BsroHrgnlY2ughLT8LvwA3gsN90NKT519T/4G41FR0DBTR0VNgrvQUpOWmIq84DU1tcQyMZNFQF0FOegpa6uLY2+hhN08XY0MlRES/QktHDgNzdWZKfI243ExkNeaipCvLXGURxBVnI68lhYq+IotCvGjorqWxp47F4f7YuM7DyskSy/kWeC5ZiKK2EqLSIojKzCa7IIXk9Aic3a1ZGrKImvoybt+5xp3RGwxfPMu+vbvp7GghPDiQ9pZ6/HzccXOyxHuBPRqKEqTHhbKivYHB1cvoaa6htqwAYUYSGYnRlAgzKc7L5uCenRw/fID9u3eyZ+c2Du3bzfUrwwyfO82yzjbWr15JZ0sjuVnpFAqz6evt5tC+3Vw4c5KjB/cxMnye5xMP+fDtG55PPOT08SMs7+6gtCCX1prSzyd7zfUl1NcWkF+QQkpaBAlJIYSELiQ9NYys9DAyk4IoyYqioSCZutwEGrLjaMyOoTwpkJbsWFqyY6lIWMqy4gw2t1bQU5hBS24SHUWZtBdns7y2mIODa7h17igXD+1mcHkb3ZVC2koy6CjNpLdaSE+FkPbiLJZXFzHY1cyu1cvYvKKT/Zs38GTsBicO7ubkkX3cv3+Ld++eMXLlAqdOHuXc+VNcuXKJkZERHj58yPPnL7l58/9k773CqrDztut5n3dmMkmsIFKU3nvvAgJKkd6l99572/TeizQRUcSKDTUWsCMCInbE3rHEqDEzySRTMus9cOL1fAff2RzOwf9o732+1/W773vN8d3b77h17TrXp6e5cmGM04eHOTS4lf6WempyUumpKqarsoDW4iwaCzPprClm64YGNrbW0VhVRE25gG1beunsaCU/L4ve3h52795JQUEBickJ+K33ZJWVCRarTQkIXU9dax3Ovq7IaSqjpK+Bkr4GWpYGaKzSQ8FAFTk9ReT1ldC10cMxYB22HmuwcrLCfK0ZptZGFFcIuP9ojosT5+juauPBnVk+vvuWG8Fv+ecvP/Pm9UtePH/KixfPmJgY58rMNDOXL/H61TzwK1OTFzl5coTL0xPM3rrK3Ts3GR09THxMKE4OVmRnxOPusgZHOwucHKxITYnn8vRFLoydZvrSOLduXqG9rZEiQS6tLfW0tTbg7raO2JhwLo6fZXTkGx4+mOPG9ctcm5lk/Owpvtk3xKuH9/nzt/O8fjjHz2+fMTV6kPzEEHITAsiO8yM1wg1/Z1O8HAxwXqNNapQ7dpaqrDJTZ5WZOut97bG11sPcVA1NDQnysqOIjfKgsiSJuEh3zAzlcLHTJzXOh4RId1JjPclO9aMwO5C4CAcykjxxs9dBW1mI4sxQchL9CfGyxmedCXrKwuirL0dXdRkmOuJEh9qTmexDeIAlCeGrSY9fi7eTGiF+ZiRGORAbbk+ovzV6GsvxdVtFmL8dzvb62FqqEOhjRai/LUG+lmQkeDFyoIe64jjy0vxJiXMnPtKJ5Fg3EmNdSU/yJTbCmfhIFzKT/di3vY17N85we/oEh3Z0UpIVwdylY5w62MfGxnzKskMpTPKjODWAyuwQqnPD6KhKoV4QQU1+CIIUL7JiHKkvCmZjYxJ1hSE0l8ZQmx9BbV44mVEuFKX4UZjkQ01eJGUZwZSmB5Ed50N2nA8lGeGUZkaQlxhAVqwveYkBVBXEIUgPJjPOm5RIN6ID1hDiZUGEnzVJ4U7EBtkR7rua5AhnUqNcCfVeTZT/WvKS/RGkBpGT4ElZRiB1BZHUFUVTkxdJZV4ETaXJbKjOpKchj56GAtoqM2kqTaWpNI06QRLtVdkMbW6it0nAlvYyynNi6G0u5eBgN+3VBXQ3VXBgey8Hd/SxtauJbb0ttNUVU1eWQ2ttIYWZMZTlJlKUHk1VfjKVuSn0tlbT31HPni1dPL93nb++f8U/fnzHhVPf8M3BPVybHueHd2/45aePvHrxmG9fPeKbA1vpbi9hS081xfkxCLIjKcqLprwwnuQ4H+rK06ivyqCsII7cjFCKcqIoLYyjqjiJxuocdm/fyOWpsxzYu43To4e4M3uFmUtjPH9yl3ffzvPhu1fMP3vILz/+wHev53n76iX84+//hYj/5HPzCCYyOp3W9n6G9p2guraD02cvExmdjqy8Npra5kRGp2O71oPwyFRs13ogtEyGtfZepKTkcPjQMT68e8/+vfuYnJzk9etveTH/imvXZxk+coLElGx0jVbxtZAEC5etZOEyqU/Z/eWfPAdyStokpeVjZmGHoKSWs2OXOHLsNP4BoSQnZXB5+jo3r9/m7ZvvuDt3j4nzF5kav8iuwe0UCcqoae4iq7iWpu4BHL2C0VtlxyIxORS1TTGwdEBJxwwlHTMklXVR1jVHXtMYBS0TVPUtWKGoja2LH3buAfyfr0WQVNZF3cACQ0t7rB3c0TK0QF3HCEU1HVzcfTC3tEVIWBR5BRXUNXQICAyjqKSBwOAEVNVN8PaNwHK1M86uARgYr2aJ8EpExKSxtXPi1NlxLkxOc+fBY+4/fkZSWiZV9c00dGxmYO9xckobWamkh39kKt4hCXy1TAahlSoIS6qyWFyRBcvlPv3J1jJD23Qt8pqmLBSVRVRSla+FViIqpcIKOQ1WyGkgLKGAsITCvyHGACFxeWRV9PBYH4GKtimKGkZY2bmTnl2MlY09YuKSmJiY0d7eQV/vJqorq4iJiiY9NY3s7Fx09QwwX2VNQ2sXfYN7KapuwT8yGXlNY9Y4+6Nvbsf60HgcnH1QUTdAS9cEUzMrHBxdcfPyxcsvAEtbe+zdPMktrqR3cDeZxZVUtXZh7+qLlKImUkq6iMtroqRnyXIFXZZIarJIShMRRQOWyuqwTEEfCRVDJJT0WKligLSqPuJy6qjqGmBuZYO3jz9xcQnExyawsaOHA7uHODf6SYz18NYsb54+5t38c7579em9nn/Ci6cPPl8XfrswvH7+hDcvnn6Wy/1vh8Rv0abfgOPJ/Tufp1vvzd7g5pVpLp47zbmTJ7h6aeJzwfZ/T7v+BhEzk+NcOHuK82fPMT4+zokTJzh27BgnRk6yoaOLzKwcikvK6OrdTG5hMeuDQpFRUGbxMjEWLBVBRlGVZeKSnyHiK6FlfCUsxJ+WLuGLJQtZILLkc5xJVl0GVX0VzNYas1JZFDF5YSRVRDGx1cPUQgspRRGERf+EpMIyNHXl0DNVxd5pFYERnhSVZdDQXo6XnwNuvnZo6sohJr0YBRVx5JREkJBaiKKKCNo6UujoSqOluQINVTF01FaipyGFovRSFOWEUZRfjpy8CBo6sugYKyOlJMpyqcV8uez3fCXyB5R0ZZFUEUPdSIXlssIo6ymgqCPHWrc1aJtqIasug7qhGmJy4vxJ6EvWR/jjvt4FH/91tG4op6wim7iEYAa29bJv/y6OHD7A4UP72b1rB12dbZgY6OLt4Yybsy3urjYcGNpCWVEGh/dsY/LMcfYN9tFcVUyFIIeq4jwyk2LITomjOD+bo8P7mBo/z61rM8zdvMbd2Ru8ev6Eh3dvMzV+nqa6akoF+Ty2HSIrLZn25gZGjh7+1IX45hCz16/w9tUL3sw/48mDu1yfucTBvbtpqa+mtbqI+tIcqoszqa/Mo7Y6n6LSVJLTQgmL8iI+KZDklCCS4teTmRRAVV4cdfkJ1GbH0pKfSHV6GFUpQTRmR1OfFk5JtC+NaRH0CNJoSI2kLSeRjcWZdJdks6Eog67KArY0V7KxtpS6vBRqcxKoyY6lKT+FzrIcukqzaStMo6csn+2tdRzY2MGurhYObe/n1vQFJs6OMD15jufP7/P4yR1u3phh7PwpJifGuHPnNrOzs0xMXmL84iRTU9O8e/eeu3N3uHPjBjNj5zm5fx/DA31sbamlJiuZ+vx06vJSaCnOYWNDOVva6+luqqShtIDS/HRy0xLYuqmb0WNHOLB/D4cPHWRgYAupqamER4ZhY2uBlY0ptwKeczPoDQVlBRRUCrgR+gGn9R5omOohra2IlJYChmtNcPR3xsp9NXq2upiuM8FsnQWKhirIa8tjYb+K8roytu/aSkdnC/v27uTHj+959+Yls373uRn4il9+/okPH95xfOQYiYnxmBgbcub0Sb7/8I5//P0XNvf1cnH8As+ePuS7t6+4fm2a16+ecfrUcZoaa/D0XIeHhyNbtnSTnh5PfV0lm/u6uTB2mqtXpsjNSSc2Jpwzp09w7uwo58+dZGDrJioriqmpLqOluY5rVy8xcfEcx44eYlv/Zu7enIV//sq/fvwzP797w8cXDxjetpGKjDiSg13JjPQiJ8aX9CgPMmJ98HddRUygI272BqhrSOHgaEpYuBerLDRRUhbF2cWCvt4GXjy/zt7d3Qgv+R1uzuZEhbvi5WqOroY4dtZarDZXxsVRh4QYJ2LD7clI8sbHxQhvR0PyEteTEu5KoKs5xhpimOusxEBDFDWFRTjYahIRbE9CjBM5aa7EhluQleKMv7cR4UFWxIQ5YG2uiKbKMnTUxXC2N8DBVhtLU0VcHfTwdDbCzV6HEF8rirMCqS2OpKo4ita6VKJC1pCZ7EV6sjeFuSEU5oTR21nCoaFuxk/t4cjuLpor0inPjiInfj29DXl01WTQXJJAZXYIgmRfChK9KUr1oSzTn+bSaOoF4VTnBVKY7E527DrKsrxpLAmlJj+IRkE0dXlRNAniECSvpzo3gvLMEOoL4yjLCqe2MI4aQRxlOVHkJPqTGedLSVYEG2py2dZdRVa8H5lx3qRFexAb5ECg+yp8nYwJ8bIiPmQdnvb6FKQGUl0YS2yQA2E+1lQVxNBSmUZqlCu5iR6kRztRnLGemsJwqgsiKM0KQpAWQH1xHFV50TSVJtNSnk5DcTIVOdEUJAdTlhVFZ20u7VVZNJakUCtIojwnjqy4IBqKsxna2k13UyX7t/Uxe+kC3796xKHdW6guzqQ0L5Gy/CQayrKpLkiiIjuOxtIsdm1qYVtPM9t6mrl07jhvnszRu6GBmFA/Bvt7+PH7b/nlp4/89S8f+PmvP/DDh5f8+OExr59eYeTwVnJSgxBkR1JZlEBeeihlBbGkxftRkBlGWUEcJXnRlObHUleeSlN1FjVl6XS1V3PuzGFOHBti9uYE798+Y/bGFNevTDBx4RTXZia5NjP5eeL147vv+P67/xqr/6NPUkYVYzNbouPSmbl2l38CP/0CltbrWOvgQVvHZmLiMygqreP0uUs4u63H1s6NtQ4emJvbkp6Wze7dQ2zY0MnZs+f55ed/8ubb99yavce9h88ICY9DTduQBcIrWC6tgqyqAdLKeojLarBEXI51rn4oqeohJCKFg5M3AcFRRMWmYGGxFjV1HTKz8hnac5Cffvwbf/nzz8zN3uPK5avs33uAjs5exi7d4uK1e/RuP4CsuiFCK5XQW2WH+Vo3VirpIKmsywpFbUxsnBGWVCY0PhO9VXb8YbE4uuZrkdMwwtDKkQUiUiyXVmGRqAxq+qvwCohASdOQqPhUktJzsbS2Q9/InC+/WoyomCQWljbo6hnj6ROCj18kWjqryMwpIT4pm/6BITb27SA0IhFtPVP0DFexdXCITf2D9G3ZTntnLxv7Bjhz4RKDe4/R3LOdkrpO9C0c0TZdi665PSsUdfmTkBRLVyh/vkgsk1JDTsMEszXu6K1y4EthSRaLyLJwmRTyagbIqughqaDFF4vEUFA3ZIWcBl8tXYG20Wq8A6PxC4lDz9QWaSUd1HTNWePggYKyBlLS8jg4rGPPnr1s2dxPUaGA9NQ0EuLiSU/PZJWFFVnZBZy5cImhQyNkF9fgG5aA6/oIVHVX4eYTTmJqAfLKOsgqaCKnqIGaug4Ojq6ER8exe99ByqrrUdDQRlXHCBsnTzbtOMDM3BMS0vOxWOOMtrENf1wiweIVyshqr0JM0ZDlSoaIqRizXMkQcWUDVqoZI6tpioLOKuQ0jFipqIWesTnWa+1wdfOguLiUtpZ2jh0+wtTYONPnx7l/4yZP79zl5aMHvHr8kFfPHvHmxRNePn/Es8f3Phenf1td+m3G9btXL3j3ev6zwfq3y8Rvn71+/oQXjx98nm/9LaZ0Zeoi16YneXhnlm/nn/H43hzzTx7y+N7c507E9MUxJs6fYfTYEYYPHOTUqVOMjo4yNjbGzZs3OX/+/KelqW3bWf/v5amouER8/IOwc3JDSV0bCWl5loiIs1hUnK+FRfhyqfC/AWIxf1j0NV8KLWSJhBCy6vJIqUgirSqFjrkmQpILWSj2J4SlFqKiL8cKOSEWi33BSnlhjKy0MLbUQlZNHHk1CUxtdFHXk8PJ25ZVtvrUtZcRGOGJnLoEMsqiiEkvRGzl16hoiqNnKIeungyGBnKYmyijpy2DvMwngJBcsQBVtZUsFf4Di4V/j7yaBGIyS1HQlmaB6BfomKsjLLUIYalFyKhLslDsK/QtP61JLRRdgJyGLGJyonwt8hXG1iasVJJEXlOB1p4m9h8axM7BjPjEELp6mhjY1svWgU1MX7qIl6crNtYW7N41SFpyHDZWJqQlRxEW4sm+3ZvZ1N3I+MlvuDx2koGeNjobq+hpa2BHfw/tDVVs29TJuZPHuTY9wdT4eSbGzjJ54Rw3rkzz7s1L/vL9O+7P3WLzxi5aGmppqqsmOT6G3Mw0ejraaG2s49D+IS5dHOPFk4d8fPctf/n+HR/evv5U/puZYs/WjWzeUE9DeT6lgjRKi9MpEKSQmByKf7AzcYkBJKeEkJEaRkFWFJV5CRSnhFMYG0RVRhSV6RE058fRWphATVoYxbH+lMcFUpMcRnVSKMWR62nOjKO3PI++6kI2VgkYaKliuL+Dk3s2016aQYsgmXZB6r+t1xk05yXTXphJb3UR+3ra2N/XwfHdA4wO7+KbvdsZPbafl88f8PTpXe7MXuPa1UtcmhpnZmaa6ekpRkdHOXHiBJcuXeLN69fMXr/Bves3uD4xzvkjw4zu3cmhrRvpb6hkU305rSW51AsyaS3Pp6k0j7LcFIozkykvzKQgM5nKknx2DvZzcvQoU5MXOHrsEAJBASGhAbh5OuHl68LNwHlMLY1Z47SGqJQYwpNi8Ajxw8x+NXJ6KsjqKrMuyJW4vETcwz0wsjfEdJ0JCgbKaFroYGxrjLOvEy1dzezYPcDefTt5/OhTQfOu2xR/++lHbga94f27t9y9O4dAUMCqVWZsaG+Ff/2Tv/z5IwNb+9nY0825c2f49Z+/8OH9t8Df+etPH3n18ilFglzMzPQYHNzE/fufLhRTk2NcGDvNwwdz/OvXX7gyM8nOHVsZHfmGvk1d7NyxlaTEGGysVxEZEczgts0cObyf5qZa+jZ1U1NRSX9PL9cuXeLHd2/h77/wy/vXPLk5zet7V6nKTSA+yJnMGF/KcqJIjfTC3d4If3crVhnKY2SkRnJKGBYWuujqKeDmbkNwiDtrbAzZsrmZgf4WDh3YjKebJWbGSliZqmJuqIiliQoG2isxM5ElPNQOLzcjEqJcSYx0xcJQjqRwN/KSA0kKd8POXBU7c2XM9aVQkVuAgbY46+w0CQmwIj3RkfhwCyoLAwj2NiYmyJpAr1VYmyqgpbwM57X6ONro4GijTYDXakLW22Btroi9tSpF2SGcOrSJ4qxAEiOdSY11pyAriJqyeNZ7m5OW5EVKvBdFeRGUFkRRXRxPUUYI6TGeVOZG0VKaTEGiL5XZITQWxVAviKAs05/iNF+qcoNpLo2hJj+EppIoavJDKE7zojDZnfxEV4rTvKgXhH9aYSqIpK08kYqsYBoEsZRkBlORE0lBcsBniKjIi6EkN4qakiTqy1PJTFyPt7MpSeFuJEe4kxjmSnSAA1H+9sQFO5ES6UFatBcJoS5U5MVQI0ggPyWIgtRgynKiKMoIIyfRj1pBFOnRLpRlB1NfHENDSTwVueEkhztRnBFERU4ktYVxNJUm01yWQm1hHGVZkZRkhFOZG0N9cQr5yaH0t1dzfGiAwa5mtm5o4vCuQaZOjzB3eZJHN69yfXKM6qI85o1qGd6zhe2bN5CbGkVBSgSp4d5U5iXR3VDCprYadva1c3jPVi6eOkJHUxWB3s50tTXw4dsX/OXjd3z76hkf3r/hH798z1/eP2Hy3AGaqnNIjvEmMcqblFgf/D1tSIn1oSgnhuyUIIpyYigvjKc4N5bqkmQqBEnERXhSUpjK1v52ejobOXRgB5cmTjNybD8jxw5y+OBu9g/t4Mr0RS5dHOPx/Tu8ev6Mu7O3/gsR/8mnpWuGr38EsQmZZOWW0tK+iYKiahRVdAkIjsHbLwxzS3s2dG3hww9/Z9fQEcYnr1NZ04qVjSNOzu6oqqoTFRXD3n0HeDH/hrn7j+jbsp2hg0fJLiglNiWHyKRsgqJTcHAPxNTWBQNLBzQNV6Otv4rC4hqS0/JZbevMhq7NpGcVstbBDWMza0xX2eLm6Y9/UCQHDp1gU98A7h6+DGzbxeNnbxgZu0x7307sPQJZIqGArLoh5mvdMLFxxtDKka+WSbFCURsVvVUIrVRCVFYdR69gpFX1UTOwREJBiy+WrmCRqAzCKxURkVImNC4dv5AYYpKzGZu8wpWbdzFdZY2sgioqqlqstrajvqGFgW27SEjOwcHJG2MzW9Y6eODi7k937yCNLT30DwxxceoaAcFRVNW2cHz0PGfOT3Fp5hb3Hr7A0zeUxaJymNp+mkpV1DZHQkEHY2sXRGU1kVIxYMFyOf4kJIWwpCrCkqosk1LDaLUzVo4+LJdRY9EyGUSlVFDWMkFdbxXiMmosXi6DlZ072karkVLUxs03jPC4DPTN1qCgbojISiVWyGkgJaeOrIIqK1bK4OTkQl9fP82NTeTn5hEeGoa7qxtJSSmkpqazfccedu8dpqCkinUe/ihpm6BvboeUgg65xbUkphZgZmmPmcUaJGWUMTQyx9nFk117D3D+4hT7Dx/DYs065DX0EZVTIb+ikZzSOgws7Mgqqqa4tp1Vdu5IKOkhIquJkLQ24qomiCobIaFmygpVI1aoGnyCCC0T5DSMUNYxxsndi7CoaOITkhgYGODAvv1cPD/Gi/uPeH7vPs/v3Wf+wUNePLjH07tzPHt4l1fPHvHqxWOeP7nP25fPefd6/vOE62+Xh5dPH31+v0nlXj9/wrvX83z/9vVn4Hj59BH3b9/k+uUprl+eYu7GVe7cvPY5snT/9k1ePXvM80f3/z9F6wtnTnLs8EGOHT3C6dOnGRkZ4cyZM1y/fp3x8XF6N22muKSMwNAI4pPTKCguIyuvEA/fAKQVVFgotBwRCSmEJFayYNlyvlwq/O8o0xL+uHgBXwotZLH4UtQNNZFVl2G5jAi6q7SQ1ViJtJoEUqpiSKuJs1TiS0RlFiOpJIKU8nIk5IUQlVmMqMxixGSXIK+xAlGZxSwR/xPrw92xdTZHTHYJ4nJLWSb5FaJSC1BSF0XbQAY9QzmMTZQwNVNBV1sGOZmlSK5YwHLRLzA118RunTnaRkosl17EkhVfo2ehibaZGoo6Mvzui9+hZqjIQrGvWC4rjKKOHDYuVvzuD79joegCFosvwsBSH3sPB0RlxfhaZAEikkJ09jRRXplLRVUBiUlRtLU3MjF5nuvXLtOxoYWc7HTCQgMoEWRTXpJDcmIoWhrSZKZGMnJ0DycP7+HC6BE2ttbR1VRNU3UpNaUFpMZF0NFUw8ljhzl1/AgXz5/hzq3rPLo3x/PHD/jw9jU/vH/L7PUrTIydZWh7boKnAAAgAElEQVTnIB2tTbQ21tHSUPvZVH3k4D4OH9jL5IVzvHz2mJfPHjM9ceGTW2FijDNHD7BvsJeW2mJyM+PISIsiIyuGpLRwwqN9iY71p7A4mdrqXOoqsqkpSqc4LZLbvnfJjw2kMjOS1pJkWgSJVKaGUJoQRGl8IJUJwTRlxlCbHEFHfgpbqwRsrS2mpyyfnspChrqaOLdvgJ0bquityaNdkEprQTJthWm0C9LpKcunr7aEvd2tHB7YyMl9O9i3bSOHdg9w4tAeXjy9x725a1y/MsXDe7NMT45x+NB+RkeOcmHsHFOTF7k9e5P558+ZPH+eG5MT3JmZ5tLoUU4ODXJssI/hzV3U5qbSWJxNV20JfS3VdNeXUy3IJD8tnuykaCoEOTRUlzJ2eoTbN69w4ugwLc31JMRHExIagKOzLQHB3p8vBTdCP7DGzR4dCyNUTXTRMDdAWkcJGT0lzJxXY++3Dh1rXeQN5DBYq88KdSn0Vuuz1mMtzr5OlNeVMbhzCxOT5/nw/g0vnjyEf/zCX//8A69efhLMXbt2hfr6WuBX+jdv4tjRI9TVVhMTHcnM5WnuzN3m13/+wqOHd/n4/VumL43T1trAGltLAgI8mZu7yq1bl7l79zoXxk5z/do005fGuXplisFtm3F1ccDczBAPdycC/L1JiI+ipbmOC2On+devv/Dh/RvGzp9i9tY1Lpwfo6G6noN79/HTx/f87YcPvJ9/xLdP5rh/ZZybE6NU5MZTmZdAd3MROckhpMX7I8iOxsFGD2VlSeLjg9HUlCchIQR/fxcio3wZOb6XPbt6eXz/KmNnhynMiyc0yAktFQkcbfVRkFqCpYkKjnb6JCf6UpwfTV5mKHnpIRhrr8TaSIHMOF8yYn1wszfAyVYLK1N59LXEMDORxcpCgXV26kQFriI3YR2CFA/iQ2wQpPni66xPfIgDVsZy2Fmq47RGj+QYLwb76hja3kxBVghpCZ5s7i7h8FAnUUH2HNrTQUaSL1kp62lpyCArzY/4aGeK8iJIjvPEy8WYEF8rMuM8Kc0KoaMqjfaKFPITvBCkeFOc5kt+ojsZUevIinGmOM2XusJwyjLX01IWQ70gnIrsACqyA8hLcCEvwY3W8lgai6OoL4yirTyR0qwgKnLDyYhxJzPGi/iQdYT72pAS40FuahBpcT5EB68jOngd8eGuJEa6U5IVQV5yIMkR7sSHOJMR60NhWgi5SQEkhbvRXJFOZX4sBanBVBfG01SeRmacL0nhbjSVp9BQEk9GjDvlOWFU5UfSUBJPc3kSGf8W+9UJ4inPjvgME/VFCTSWJFGVF01ugj/5yaG0VOTS11JNfVE2u3o7mDhxlOP7hrgydo7O+lr2Dmzh6N49lOZkMTS4mTPHDzJ75SJjI8PUCtIoSo2gs66I3uZydvd3MHXmG84c3cepI0NcnTxLT1sdjTVlHB0e4snDO9y6fpkTxw8ze2OaG5fP0lCRQ0ZCMIKsWEL91pGTEk5KjD8RAS601BSQmxpBUXYcpXmJxIR4EBHg8mnCONSD9uYKtva309JYQdeGega3djPQ38nw/p0c/2Y/m3o28OThHX78+J7vv3vDd69f8e3L+f9CxH/yrbZdh7ySJhHRSTS2dKGiroekjDLrXLzR0jXBydUHBydPjM2s2bH7IGMXZ8jOK8HKxhFf/zCCQyIQXiaGppYeiUlp7Ni5l97N2/DyDcbZww+/kBg8A6PwC4vHyScUWXVj/igkhbiiLkar17F6jQudPVs4P36FptaNlFU1U1rZxN6DJ9DSM0fPyIrg8AQUVHRxdvfH1t4TSVkNKhs6ad84iF9oAjomtvzuCyEWLZdFTc8CdX1L5NWNMLJ0RFpZD13TNfx+gSjK2mb0bT+IyWon9M3tUNOz4In1dqSUdVgkKsMiURkkFTRIyixETlWX1fZuXJy+jtf6ELzWhxCTmM5iIVE8fQI4c36CfQe/wcnVBxn5T5OmTq4+rA+MwHqNE7oGFnRt3EZpRSPpWUWcuzDD2/d/5cLENXbsPkRJeQPq2mYoapqwUkkPEWl1hFaq8LWILA6eIRitduZ/FoghLPlJDCehoIOorCaispqssvPE3iMYKRU9JOW1kVHWRUJWHR1ja8SkVZFT1cfM2gkZZV1WyGmw1tkXBzd/vhZaiZC4PELi8sgo6yItr4GiiiYamroU5BczPHyYjd09VFdWsdZ2DQZ6+gQHBtHQ0MSeoQNU1zWTnJGHo/t6RFYqIKuixxonH1x9QnHzCiEztxRf/zDs13mQkZlHbV0zdx88ZfjICbZsH0LH2AJlHWMWS8hgYuOEnIYhq9a60r5pO+mFVXgGxWDvFYqSniUSysaIyOkhpmiIlLo5K5Q/RZlk1Y2RVNZFQcMYizXOlFbW0LahnebmZk6cOMGJY8eZvDDGs7v3eHrnLvP3H/Di3l2e3LnNg1s3eDB3k+eP7jH/7OHnONNv0aX/v/jS/JOHvPj34sy71/N8/O4NH797w/dvX/Ph21c8f3Sf2WszXJm6yJWpi0xfHOPcyRMcHd7PtelJnty/w5P7dz5DxNSFc1waP8/Zkyc4fWqUS1MTzMzMMD09zczMDCdPnqStvYOU1HR6N22mtW0D9c1tlFRU4+LhjZScIkuWiSIpp4iIpDSLlot9jjN9JSzEl0KLWSCyhKUrhJFWlUVSeSVLJBajb6mDmqEiynpyKOvJIq0mzkrl5UipirFMehFfCP0fFoj+EWk1cRR1pFmpvJx1PmsQllqIqNxSpNXEUdKVQVhqIWLyQqxQWIq4zCKklYVQ1pZA20AGLX1pVDXEUVRajpziMuQUl7FCehGaunL4BDljaW/E0pVfo6Ivj42LBT5h7siqSiCrKoGxlQ6m1gbUtlZgsdaExaJfoW2swbKVS/EO8kBCTpTf/eF36JrosEJOgsS0eCKig+jf0s3B4d3s2LmVwe39lFcUo6aqSFZmKtsH+wnw98bH04nmhnI2tFViYa6Bk4Mp05MnOH5gB7dnLrJ32yZqinMRZKeSn5FEfEQQdeUCDuzZwY6tfZweOcaje3PMP33E/NNHn2ZM781xfeYSRw8doLdrA/293XwzvJ+Ro4c5cnAf3wzv59SJoxw7fJCJsbM8f/yAx/fvcO7UCIcP7OXMyFEO793Brv5uWmpLyctOIjk5kpS0SFIzo0nJiCKnIIm2DVV0ddRQW5lHc3UhnXVF1OSnkRsb8MkVkf+pXFmUFERZYjCVyaE0pEXTVZjGtupCBqoK2FZVxJbKQroFmbTmpdBTmsOOlkoObWqmv7aAppw4atMjac1Loq8yjx0tlezprOfoQA+n923n3KEhDu/ewpmj+zh74gAP7lxleuI0E+dPMnfjMtMXzzJ6/DCT42e5dW2GW9dmuH/7Jg/mZrlw8gTT585w7+o0kyeOsKurhS2NVezqaKKzsojtnc3s7+9mR08r2zqb2LGpncHeDfS21VNZlEtdZTHjZ0e4e/sqw/t3UlNZQmxUKAH+3p88ES42zPo95EbwW26EfkDfyhBpbUUUDNVRMFRH2VwHJTMtlMy0UDHTQFpXFjl9WfTX6GHlshp9awNWO6/Gdb0LgopCejZ1MHv7Gj/8+R3wD968fsHf//YzL+ef8/2Hd8CvnDo1SlZWBoUFeVRVlhMTHcmRw8P89ONf+Nev/+DVy2fMv3hCT3c7XZ2tuLk6UldbwdjYKLduXebp07vcvXuds2dGOH7sEHfv3OT5s4fUVJdhZKiDuZkh9nbWlJUW0tRYw+TEeX768XtevXxK36Yu+jZ1wb/+zs8//cK5M+cZPTHC1elLnB09zqWxU9y7fomTh3YxM3aMupJMEsK8yc+IoFKQSl1FNmkJQTg7mlFXV0ZUVMDnIv/AQDfPn89xZfo842PHyEiJZJWJBn5e9gSud8TcUBUdtZU42hoT4G1HQ20usTHe2Nnq4eViQUZiILpqYmgriRDqt4bIQAf83MzwcTHBylQeQ10xbFYrs8ZGlXV26kT7mZEb44Ag2Z20MDvq8sOID7ClND0Iv3XGOK3WIjbUmbKCWJqqM2muy6SqNIGC7FBy0gMJ97ejo6GA109mmLl4mJ8+PGD/7nYCfKxIiPMgJcGD1ERPYsIcyEr2QpDhT26iF6XpARQmeyFI8aIgyYPceFeyY9d9LkYXJnsiSPGiMNmThqJPzoeq3GBq8kP//RtP2iriaSiJpSo/nPriT26HghRfogNtiA2yI2y9NRkJPvh7rMLeSg03R30igxxJjfMhLd6XtDgfWiozqC1KRJAeSkasD6lRnqRGeZIQ6kKE31q6GwvoqMulJCuC3KQAKvNjqSqIo7Yokc3tpRSnh5AR7YkgNYjcBD/KsyPYUJ1JeXYEpZlhVOZGUZweQmlWCCWZweQn+1GWHfoJdqK9KUqPpCovlTpBJhU5KRzeNcjVC+fpa2uhoaSE7MQEhnfu4MW9u0ycOcnlC+cY7Oti4uwIb5/dpb+9mvbKXPZt7eDQjo0c3z/IlQsjjJ88zPT5E9yaGWd4zwAbO5rZPbiZ2Rsz3Lp+mW0DffRtbKe6PJeUuCDSE0Mpyk0kIWo9nS0VbOqso7utivbGUrJTIxHkJFCcl4SPmy3r1piQmRxOZ3Mle3b0cmR4F0O7+tm2pYuezmYa68rZ0FrHxq4WigqyOXf6BPB3fv37T/z48T3882//hYj/5Fu6bAXaeqaYrrLlwKETXJy6RmfPFpxcfTAwtkR4uSQ+60PxCwjHydUHQUk1Ta3dBIXGsMbemZxcARmZuWjrGGBhvYag0Cic3L2xtHXE2NIO7+AYVPXMkVLRQ9d8LUp6lixeoYyIrCZaJjYEhMTSu3k7Q/uPMbB9P1l5ZewbHuHjj7+SnFXMKlsX8kobcPIKQUZFHw0Da7wC44jLKEZV34Kl4goIr1BiqbgC2sY2mKx2QlHTBHl1IzQNV7NUXAEtI2vi0gq5dOMhpbUb+EpIEuEVSqzzCkJEShlJJW1+v3A54nLq6Jlak1lQTkxyNoXl9ew/fIKk9FxSMvOpb+kkIDiCdS6ebN66g4lLVzlw6Bg19W24uPvh4OSJf1AkxmbW1NRv4OWbH9g/PML+4RHevv8r7z78navXH7LvwCh6BtbIKemha2rH7/5nEWJyWiyX0eCrZTI4+YTT2LUN87UeSCrrIyanhbi8NqKymsioGWHp4I35Wg+EViqxTEIJaSUdpJV0MF29DmklHVR1zFDWMkFcRg0TK0fc/cJxdA9gqZgcQuLyLBCWRFxGDUlZNZRUtXB182L3rn2Mjp6iubGFnKxsdLS0MTIwJCYqmo72DezYsYu+zQNs6h8kI7cIY/M1mFjZ4+oTioq2McrqBpharsHMYg2ZOYU0NW9gYnKGZ/PfkpUrIKewDC1Dc6RVtNE2tcEnIhFTOzecfEKITMpGVd8C37AEotOL0LdyQs1kLYp6NsjrrEbJwBoZDRMUtU3RNLZGXsMQHWNrgiPi2LV7iD179jAwMMDJ0ROcOnGcG5cv8+DmLeauXOXp3G2e3Znj0e1b3Ll2hbkbV3h0d5Znj+/x/Mn9zzGl3yJN/9tM/ZuV+reuxLfzzz5fLd69nufb+WefZXIzk+OcO3mC0yeOMn72FDOT41y/PMXFc6e5dfUyczeuMn1xjPGzp5i+OMbVSxNcnhzn9MgJbly/ytOnT7l//z5TU1McPXqUTZs2U1FZjaCohKLiUtq7NrJ5YDt+gSEoq2shISWLrJIqYpIynyNNC0SWsXC5yOd1JmFJEURlxZHTkGW5jAgmtoYoaEsjJi+MtJo4y2WXfAaIxRJfslx2CdJq4kiriSOuIIyw1ELUDBX4ctn/RcNYiWXSi1A1kGel8nLE5IVYLrcIMdlFrFRYjJyaCIqaYsioCLNCZgESUguRURBGWV0CcZlFfC30P8hrrEBIcgH/d8nvUDNWQsVQgWXSi1kutZhFy79ARUcW3xAPsgSplNUJUNGRx9zWhK+EvsB9vQvl9SV4BXji6e9BWGwotU3VDB/Zx8C2PgKD/PDyduPwkQM8fnKf0JAAPNydcHayQ1x8KbpainR31pEQ54+RoTwu60xxtDOmv7ORp3euMzZymOykaIpy0uhqqaO/u42Du7dx/PABOlsb2dq3keF9e/hm+N9uhMlxrs9c4vTIMXIz0yguyGVo5yD9vd309XQyeuwIY2dOsnPbFob37eH0yDEmxs4yMXaWUyeOcmBoF9u39LF/xzZ2btnIpq5WWhorKC7OIjU9hsTkCJLSIqhvLmXT5lYaG0vJyYihtjSbrV2NdNaWkJcURlF6OIUpgRSmBFOSGkpVRiQt+Yl0l2TSV5bD1sp8+stz6S/LZ6BSwPaaErbXlbK7qZKh9mpObu9ib2cNmypz2CBIoas4g/7aQna2VrG7o47Jo3uZvTDC5VNH+WZogJ19G9ja3czU+RHu3Z7h6uR5Zq9Mcv/WFeaf3OPd/DMe37vNnWszPJy9weO5W1wYPcr4yFFuT41xdngPm+or6CgrYEtzNbt62ji0vY89fR20VhRSX5rLls5G9g32MTTQS1ttBeWF2WzduIEDQwPs2NpLT2czhTlpRIb5M+c9y22fOW4FPOdG6AduhH5A19IAdXNdVC30UDTVQmeNKRqrDZA3VkfdQhsdGwN0bfQwWGvIaldrzO3NsXK0ZJ23I12bOzlz4RS/8jfg7/zzHz8D/wB+5YePH7h65TIlxQKsra3Izc1m5vIlpi9NcnF8jD//8D3wK3/+4XtevXzGi+ePyclOw3+9F0WCXH74+B3wC99++4yXLx9x8eJpvnv7kiszk9y4fpnz506Sn5eJs5Mda2wt0dFWIzEhmr5NXQwfHOLggT1cHD/L7dlrjI58w+TEGC9fvmZ+/hUzM1c5c/oke3Zso62xmq0b2zi6b5DdWzvp66ghMtCV+Egf9gx2srGzDse1pgQFuDBzeYKMjAQqKgr5299+YH7+IQcP7uDNy4e0NFYQ6OdKX08TUWE+rF6lg6ONCY62xsRF+JIUF8SjB1fZtLERd+fVVFdk0d1WgZm+PLZmqqx3tyA62IH4SBfiI12wtVRBQ20phvoSmJpK47hWjYRAS2K8DKnO8CPa24y8GFfy4z1JDLAj1N2CrFhvshPWkxDhxnoPSzxdjAkKsCUqwomIMCeykoPJTgmhuiSVU8e301yXQ2tzPocO9hIcuIa4KCfSkrxIinEmO8WT9Fhnov2tSI90JC3CnvRIOzJj7MhLdKIk3Zuq3AAqstf/u0TtRG68K+VZ/lTlBlOeFUB5VgAl6X6UZqynrjCcmsJISrOCqMwLIyvBg+xET8L9LIkOtiMqaC1+bmYEeFoQGWxPXIQzQT42uNjp4+VsSkyoM+UFsVQXxlNVEEdxZjhp0V7EBTuRFu1FUUYYe/ob2dRaTEVeDHnJgZTlRNFQmkJXQz7bN9bQUJxMU2kqVXlxCFJDKMkIp7Ywgaq8WHLifSnJCKUyN4r26jRqBTGkRbmSl+RLTWE0gvRg6ovTyEuMYLCriWtjo1w+d4rRg3vpaWogLzmR00cO83j2Fh/fvOK7F0/58OoFO7dsZNumTkYP7WZTSwVtFTns7mtl9MA2vhnaypE9Wzh5eA/XJ8/Q1VJDU3UxOwc2cWDPIIcPDjE5fpb9+3ZRWpRDbGQAuWlxFGYlUV9RyMb2empK88hMiuLQ0DaO7NtOVXEO+RkJVBXnIMhOpjArib7OJkaO7uP4kSFOjQxzamSY/UMDtLfUUiLIpqggk9KiHHKzUtnQ2sCbl08/gcTf/gr/+sd/IeI/+WQVVNHUMSQiOoETJ8/x5Plr/glMXb6Oo7MHtnZOmFnY0NaxkZ17DjB85ATXb92ltqGVmPgUNvZuYfjQMYLDovH1D8HE3AYDUyu8/MLwWB9GVHIOpjZOKGiZoGlsjabpWuS0zBCS0eRLYWnUtIzx9AkiNjGLmoYOKms3MHrmEhNX7uAXHI+bXwTWTn5IqxrytYgsMhpm6Fk6o2Jgg6KuBbLqhny9TJKVilr4hsbh4hvKl0IrEJNVw8zWGUUtY2ycvNk1PEJoXDqrHT1R1jFlqYQ8smr6rJDTwMhiLQbmtpjbrMPM2hFP/3CGDhxnbOIaMYnp2Dt7EhIZz46hYXo2D2JiYUt8ShYFJRW8fveRJ/NvyC8uJzohhTWObiip61JS0UhqpgD/4Diq6jpo7xqgrXOAoQOj9PYPoW+0Fkl5XRaKyCEqq8lKJT3+sHgFItLqiEirY2ztgq2LP/KapshrmiKhoMNicUVEZTVR1bf6XKz+aslKlorJoaJtir7ZGrSNVqNpYImkghbSSjokpBcSFJmMlZ07ErLqLJdUZuEyKYQlFJCUVUNWQZ24xDQGt+9m8+YtxMXE4+LkjI6GOu7OTrQ3t7B92yDDw4f55ugIbR0b8fQLRM/YAlUtA/SMrNDUNUND24Tl4jJoaxuTmZVPz8b+z+V6QxML9Iwt0DI0R1XPFE3j1WiY2iCqoMnSFQooahnjHhDFN2emKGnoRsNkDZrmDhiv9UTH8hNQyGqaomO2htWOnmgbWWJm7Uh2XhH79h1g/74hDh86yNmTo5w6duyzAOzhzRs8uzPH/P17PLt3hwe3bjB34yoP5m7x9OEnMdb/7jr8ZqF+93qe929e8uHbV5+vDe/fvOT7t6/5/u1rvnv1ghePH/DwzixXL00wfvYUxw4d4NC+PZwZOcbcjauf3RLXpie5c/Ma92ZvcOvqZa5MXeTqpQluXpnm5tXLXLk0xe3Zmzx98og7c7OcOX2S3bt30tnZSWlpKWnpmUTHxFFUXEpdfSO6hiaIiK9ESk4RBVWNzxDxldAyFogsY5HochaLibBUQoRlUstR1lVF30IPGTVpbFys0Db75IpQNZBHQnEZSvqyiMgtYaHEnxCWWcQy2cUsEP+CBeJfICyzCAllEUQVhJDTluQPQr9DWGYRX4v9kcUrv0JY+muEVvyJFQqLkVYRRkJ+EeJyC5FSWoqMsgiSSsIslfiCBWK/R1JFFBV9OYRlFn2ecv1y+R/4ctnvUddXQEpJFP9wTxIyohGSWIigMpejp4cRVOajb66DnJo0kYlhDB3aQ/vGNowsDKlrruHUmRHCI4LJzs6kf0svg9u3kJgUS3ZWKv7rvdDUVERPTwXndZa0t1ZQmJ+AlaUGRvpyuDqZkRYbwuWxk1wZP01KdAiZSTHcDJznjvs0A70dbO7poCA7nY7WJvbu2s6h/UNMjJ1lavw8kxfOcWBoF5mpSdRUlHLk4D66N7RSW1nG/j07P3/v2uUpZq9fYfb6FW5cmWZq/DxHDx1g+5Y+juzdzd7BrezY2se2LT00N1eTkZlITGwoCUnhNLVU0tffRnNzORlpUeSlx1JflkdtSQ5FmbEUpIeRGOlOZpwvZVmR1ObE0VmexdZaAZ0FqXQVpNJbnEl/aQ6bS7LpL835BBXlufSVZnO0v5Wj/a0c3tTE0IYqttQJ6K3MZWNFHj2V+Zzcs4VzB3ewq6eNge5mWqoEtNYUM3pkL2+e3ePpnZs8u3uL71894+ePb3k//4Rn92d5eucm8w/v8OTubc4fG+bk8BBnDu1hb18nHdVFtJfl01VVREVOChtqy9nc3sjG5lo66iroqKugqVxAaW4ag70b2NrdysGdWxjobaWtvpymulIE2cnc8Zjhjvs0c96zzPrd/wwRDutd0LIyRFJXCQkteeRNNZHSU0JMQwZ5Q2XUzbVQN1VDzUQVKTUp9K300THTxsHTnosz49x5eJv3H7/l/cdv+emvP/Dw0V2G9uwiIT6WNbbWuDivo6W5kadPHjF3+xaXp6d4/Wqel/PP+eXnn3j9ap6P33/3b7dDMsZGupw6eYxf//n/2Hurt673vG97nuuZuWZWuFwWGDQCEtIgKEingIR0d3enpIKAdApIiCIq2AoGBhYWYoCACIjtMtbSWXNNnc+Gs7if67h3Z3M23sfv+yf8zs+rfmVubpK5uUmOHTtAUlIU796+AP7KveGbJCZE4+7miIuzPbabLfHz9eDN6zmOH+thi4MNYaEBnDp5hMHL5ykp3sbVa5d49fot/wR+/fV/ePP6JaeOHSY+KowQf09iQr3JTY9la2okTrbG+HnZU1KYQVSED6slBHB338zlS+dJTYnHzNSACwP9wF959Wqajz+9oPdgJ/FRIYQFeWJrZYSc9Cp0NRWpK99GRmI4OZlx9B7s4MTR/dy6fg7++TMDfQdw3KzHZnNNfN3M5i1GcRFbsLfRQHudCKrKgsjLL8JAV4JAxw0E2WmSFWJLoJ0WYU4bSfbfRIC9Dr62OoS5m+PjoI+3szEBnpYEeG8iONCWqEgXoqPcMDdUp66igG3ZCRQXppKeEsrA2QM8Gb9GUWE8B7urqKtKIyrEhkAvQ4I8DAhw1SXa15QwDz38t6gR6qZNrJ8B8QEmxPkbE+NrSKyfCfEBZqSF2ZIZ6UBevBs5sS5kRjpRkOhFYYovWdEu5CZ5kBq9ha2JbsSFWJMQZoeXsy5BXmaE+FjgYr8eW0tVNpkoYWOuiqPtejxdDPH3MifE14bESLevmxTR3uQlB5OTGEhWnB87c+PY27iD4131bE8PJynMje3p4RRmRJAV58eOrCjaa7fR2VDEobYKKrelUFGQSGFGBEnhruQkBRDlb0dKpCtZ8d5UFcZRmhtBUoQDuSneVBZGkxX/1SLVUJ5Db2cDPXsaqd9ZQFttOQfam8lLS+TY/n3MTTzi7dwU718+5dXcBF17GqirKqR7Tz3VhRk0FGdRX5JNW00Ru2uK2dNYTk9nE7trS/FwtCYtPpx97U20NdXSUFtB/6mjnDjeS31NOYe62uk/dojerq+PKVfOn6a+opjoED86mmq5dqGftsZqivOzaKop49jBvZw7eZjBc6e4MXiekdvXuHNzkLu3rnDm9BGaG6vYWZxPcWEepTsKqK4oobJsB7duDMLff4V/fn0c+A9E/H4SIrcAACAASURBVBtvpbAEGzYaUVPfTNeBw7z78JmxiWnODgxS29BCZ9ch/ALD8A8K59KVIaZmXjD+ZJZ7Dx7zZPo512/cobVtL+lZeeQW7EBbxwh7Z0/8gqIx3+yMpYMHzj6hOHgGo6pjiqCkEquVdVDStURaWQctPTOWCoogr6SF7FpNdPQ3kZS5ncr6Pcip6qKhtwkLB2/WapuxWEQBEfkNyK0zQ0JJj2XiSgiKy7NESAphaSXk1XURl1Pj//1+GWKyqgiIrkFJywADSwfaDxwnObuIVavXIiC6Bnl1XTT1TFHfYISI1FrWG1ggp6KNmIwS4muU6Tp4gqE7owzeuIuZlT22ju7YOXngFxyJ9kZj3H2C2LO/l1c/feLdp88cPXWG0+cu4uYdiJL6eiJj09Bcb4TmehMejD2joKgGF48QCgrrsLHzQUZOmyUrZFgutpYFgpL87ptlrFytzB8XCfO9gAQ/rpRGQEwBGRVdVHXMkVLawPcCEvxxkTALV0ixVESO5RIKrBJfyx++F2CluDwrxOTQN7NDW9+SleLyLF4hSVxqHnqmtvwoKM4fvhfgR0FxBEXWICGrhpLmRhRVtNhRWknn3m4adzUTERbJZmsb7G2sSUmIp625hYNd+znTd5YzZ84RGhaFrIIKWhv0kVPSQFpeBSlZVRxdvImJT8PN3QcPTz8GLgwycGGQkrJqrgzdoay2CdE1SqyQVEBB25BFonKslFZFQVMfISlF0gvKeP8XqG3vwd4rDNMtvqjoWaGiZ4WMmh5C0sqobjDGwtYFjfX66BiYkZaVQ1dXF0cOH+TmtasMXbnE2eNHvwLDvWGeT4zzfGKcN9NPeTU9xczjUR4/+DqINfNknLnpJ/P7D2+ez/Lm+ex8S9PruRnePJ+dX6n+5f1bPn94x6d3r3n1bHo+BzE6cpcLZ06zr3033Z3tDF25ND9M91uO4v+/LfGbcjF2f5iJR/cZf/SQkXt3efhghLHRr9+3bt6gv7+ftrY2Tp3qIzevgJTUdDKzslmjoISQmCRiq2X4cakggkJf7UzfLFrCd0uX/F8QIblWCiml1Xy79BvU9VRQ0VFAYZ0MahvXslxyMYtFFyC4ejGiCiuRUBJGWG45S8UXslDoWxYKfcs3Ar9HXFGIH4W/44dV37BSZhlLxRciuHoxy8QX8N3S/wchqR8RXbOEpcJ/YoXEAhQ0xFBctxpReUGkVIRZIb0YUwcDjO30WK0iioK2DOqGKhjY6LLRQhurLSZY2BmiqCmD1RYzTG0MEJcVIioplKSsePzDfdA31yU+PYbM/AzSclIprtzBkZOH2VZYQEtLE1u3ZpKWlgL8DQ9PFzbbWJCaGou4uCD6+upsL0ghIswTBztDAgPsMTZQZuMGBfTXKdK1u56RG5fITo4hITKYe97vue82S0nBVs6cPEptRSm9B7q+2s/6TnJn6BrXBy9y8Vw/fSeO0tnWQltzI2dOHef64EX6Thyl78RR7t+9xaXzZ+g/eYwLZ/u4f/cWYw/ucePKJc6cOs7pY4c5sn8v7Y117K6rpr25garyIhISIggN9SU2LoxthZm0ddTT1lZDXk4iUWHeRAV7khoTzPatCcRHuPHQ8REhPtZsTfAjLz6A6px4mralsj3Cl+LoAOozYmnLS2V3TjJNWQm0ZCd9/c5OpDkviQPV2+hrr+Z4Szl7duZQnRPPzrRoStNjqchOIjsulAfO4+zITqajsYKTh/YycPowD+9c5fX0BB9fzvKXD294PjnKrcvnGb93i3fPppgdvcfLmSkunz7Kia5WOuvLqchLozAtlu2pMWTHhlGWn0VjWRHduxs40b2Hkwc6Ody5m67mOvY0VHFoTzNt9WV0NFbQVl/GiYMdXOzrobokhxA/Jx45jHxtZnJ/gbO37TxIrNVTQ15PnVUqUkhqr0VMfQ1CihJIqEohpSaNjIY0KrpKrFFfg4quCtLKUoQlhPI3/srgzct0dndw6+51jh3vJTYuEgtzU6ytLPH28mBPRxtv37xi7tkMr1+9YHbmKc9mp/nl50/cG77Lz58+8HxumqZddfj6uOPt5crE+EP+/OUjQ0OXOH36MJWVO1izRgx3N0du3bzKk8lRDvd2MzY6wvufXnHyxGEaG6o5euQgdbUVWG0ypbamnLdvnnPxwhmCg3yZmBzlb3//J38HfvnymeHhO5SXFVNdUcKJw93kZiVSUpBOgKcDvp52ZGfEEBnujYuTJXp6GqSlxXDoYBdXBi9QW1NObU05t25e5eWLGe7eukZSfATO9lZ4utijr6OGtMQKGquKuTd0iRuXTuPtbo+k2ArWyolTVJBB74HdZCSFkJYQgPsWQwK8zEmMdiU80JpQ/014uRmwxV4bY0NZ1q5dwsb1onhaq5ERbEWUiz7xniZEuRgQ4aRHRrA9oc4G+NtvJNTDggBXMzYZq2Cir4CnhxlBIfbYOxjQ3FDKntYaQgJcsbXSp72lkqbGYuLjfLh29Qg3rh1md3M+AV7GONqo4uGgiZ+zNjF+JoS4byAh0JjUcHNSwyyI9NLF114N/y0aJAVbUpTmSVbUFjIi7OchIi3MgaJUP8q2hpAUbMvWeFeSI+3JjHchNtiK+FBbPJ10CPAwIdjbHBtTJTycNuLnYYqrgy5bNmvj7WZMRLAdseGOpMZ4E+ZlQ6inNdkJAVQUJFJTlEpbTQHHu+ppqcwlNtCRcO/N5KeEkJ8SQlacHyXZMdQVp9PdUs6J/buoKEhmd1UBldtSiPS1Iz8lhIRQZyJ8rQn1siQj1p3cZF/SYpzZmR9OVVEM0YFWlBfG01SdQ3ZyEFU70tm/u4oduclkJUaQmRBORWEOM+MjfHz9lF/ezTI7NUJnWw35OXFsy46jKDOapp05ZMYGEuZlT3yoN+XbMijOTUVXXR6nzWZ0NFVz+fxpDnW1c2mgn4mx+9y6eZXx0RHu3LjC5IN73L5yieqSIi6fOc1Pz2d5OvqA/qO9dLfvpmdvBz17OzhxqJtrA2cZvn6Fh7eHmBy9z+TjBzy4N8Tog9tcvtBHZ/suaqtKKCnKp7Agm9qqnZSXFtLV2crTyVFev5jhz7+8/w9E/DtPQUmdP/xpAerrdEjLzGXPvoPU1Ddz5Hgf14buUlJWjY9/CLYOLoRGxFLb0MLw/TE+ff4fXr39yJOpWW4M3eH9h18oq6pFUUUTfRMLYpMysHX2xtzOjYjELBw8g9nk6I2yjjkyanosEZVnjaoOCmq6KChro2tgyUoRGZTXGSCvqoPGBjMKSutR2WBG/s5GFNebI6mkh6VzMN8KyvD/LpFkobAcy8XkWbBUiOWiMihq6PL775awZKUEAsJS/OH7pQRHJWHl4I6UgjpCkvKsFJflu8UrWbpKEhlFTYLDE1gtq8QKkdXoGVsSGpWA5WZHGnd3MnT3If3nr+HpG0ZIdDLmm53xD4sjKjGTZ29+5vyVm6TlFpCQsZWdtQ2kZOehqWuEnqkV/mFxWDm4s0ZJm+aOXsJisug+fJ6+gdvIKW9EWkGHZavkERRV4Ltl4iyXUOTbpWIIiCkgKquBnLo+f1i4CgkFLUw2uyMuvw4haVW+WSLKt0vF+HGlNELSyixZIcWCpSIIr1bEeJMjQZHJyKlsQEBYBiHJtazbaI6eqS3fLf6qWCwUEENAWAbptevYaGLNRgNzindWcajnKNu2F+Hh5skG7fXYWVvRe6CbI4cOcvxwL60tu6muriU1NR3/gBACAkPR1TfBxHwz0XGpZGVtIzl5K427Whm8MsT5gctcuTrE4WOnadvbzdC9UbQMzJFRWY+SjgkK601YJqmIsIwKOsabydxeQca2cnwjU6nr6CUwPps1mkbIaRqyQuprw5a8ui5KmhvR3GCAX2AYDY1NHDncw5VLXxehB/pPMni2jyf37/HT7DRvp6d4PzvL25lpXkxNMjv+tXJ1anyUZ08neflsej4c/WJmat7O9FuQ+reGpt/sTL/lId6+eMbM5ON5deHKhXOcPNJDZ2sz1y4N8ODurXkl4uef3jA9Mcbwzes8HL7N1ONH84rExKP7TI49ZPzRfabGR5mefMzE+BiPxx5x/doV9u/fR09PD/39/Zw4eZrdre2YmlkgLCLG4iXLkJaTR1hCigXLBBEQEUNQTJSlwkIsWinIAoFFiMlJYG5rQUCYPxFx4ayUEmSl1DLWqEkiqSiMup4i64xVEVcUYrWKKN8K/gEByUWskF6KqMJKFgp9yyKR7xGQXMRi0QVf1QexH1gk8j2LRL5HWHYZ3y/7L0RlFiOttBIRmcWskFqI+FpBxBSWIyC5kJUyS1iw8r9ZLLoApY3ymGwxwNTREENbPUzsDXDzc8DJw4b1+qqkZcfh6e+MyOrl6Bqto6B4K7HJkShrKrBcZCn+od4EhvmTV5jDnv3thMeEUbB9G3V1dRgbG1NWVsq58300NNagq7OOwsJskpIiCAhwwcZKD+11cqyRFiQqwhMzYw30dNZia7YRZxszLvUdZeBkL7VlRVw+e5LCnHQaKku4fnmAtqZ6mhtqGbp6mYf37nBg3x72tDZzZ+gaVy8NMDf9hKGrl9nf2c7lgbOMPbjHwJnT7G3fTUtjHXVV5QxeOMel82e4fePqPFgc7z1Iz94OdlWV01pfw772Fh7bDBIW7ENTQyVlZdtpaalm794mGutLKNyWRt7WBJLjQ8hIDKehaju15dlkJQeSGuPN9vRwdmZFU54VQ212PHUZseyMC6ajIJ2Dxbm0ZCZQFR9CY1o0bTlJNG9NoDY9ht3b02nMT6Z1RybHmivJjfKnJD2WirwUGkvySAr1JdLfjWPdHbx7NsmlMyfY397Ek0fDvJ+bZfrRA+5cucDxA3tpriyhva6C04f2MXiql0unj3Dm6CHaa0ppqy6hKCOBgpQYGksL2FNXxrmjPVw9d5qBk0c4vK+dA+3N7G/dxeHO3Zw/doiePbuo3pFD0dYkinOS2ZYRR25KBNlJYaTGBsxbmX4LVf92EuprEFWTQUZXBQEFMcQ1ZJHXVUFMWZK1GxTRMdNGXnMNRtaGaOipI68hR2h8CN1H9lNYth17Z1tCIoMwMTNEa70GurobsLay5Ez/ad69esmbF8/5ny+f+fTxPX/59QtvXr/kw/ufePlijqdTkzx8MMzTqXHGRkcYuXeLc2dPUVVZSn5+Bv7+7jg4bEJZeQ0Z6Uk8n3tKXW0FxTsKuHH9MrEx4agoy2NkqIulhTFDNwYZvHyevtPH+PjhDT+9e0nXvnbevnvJP4GahkbiExMIDQ2mID+boWuX+PzhNWdP91JVlo/LFgtys+I5fLCN3U1V+Ps44+GxhZGRIT7/8uFfdq2/8fe//cqjh/dITIjGwXYTkWGB5G9NJTosgOqyIhqqd9J/7AC/fnzFx9czeLnZ4evlzKHuNgYvnCI63Btv103EhDpjY6qGn5sJW5N9iAy2JsjHlNBAS9xc9NDdIIGysgDaGisJctIl0lWfBC9TknzMSfAyJcbNkAgXfcJcDIn0MMfFQh0Xa2222Gjh52mBgb48tva6RES6U1Gai5y0MCWFW6mrKaL3UCsRYe54eljSunsH797cp6UpD2e7dfh76ONur0F0gCnJoVYkBZsT62dAYrAxyaGmxAUYEO6xgWCXdUR4biTWz4jceCdifI0JctIh3N2AGB8zkoKsKckIpLN2K0WZ/sQEWBLlZ05M0Ca8HdfjYqOGp8N6nG018XbZiJuDNn4exoT6b8LHzRh/TzOSY93Zlh2Gv5sFsYGORPs7UJQZSVlePM0VOdQUpdLZUETfoWZyEgNpqymgJDuGaH8HEkNdqStOp6Uyl+62Sq6dO8LRriaOdDWwu3Y7BRnhhPpsJjbUiXB/G/zdTbExVSLY25yooM2E+pmTGLUFXzd9wgMsSY11Iyc1gJgQRwqyIkiO8cF5syGtjSUUFyTT0VzGLz89ZW5mhDs3+6kqz8TXaxOJMZ6UZMeRHfd17TopzAs3W1M2qMjg52pLQUY8zbU7uXXlHA/u3mD45hUmHz9g9uk4T6ceM/n4AY8f3OPN81mejo8yOHCW29ev8O7lHDOTjzl1tJcDezs4d/oEwzev8/jBPSZHH8yPvD4Ze8DUxCPmZiZ5++oZs0/HuXzhDG0tDdRUlrKrvordTXV0tO6io7WBA11tXBs8x+NHd/8DEf/OM7WwQUNLl4DgCA70HGNq5gUTU8/oOnAYF3cf1usa/uvPojUm5tY4unhSWdPI7eGHTEw94+27jzx8NM7U02f0Hj6Ot08gGzYa4ekTTHZBMQHh8Wx28cU7JJaYtHxMbd1YIiaLgJgCi4Wk0da3RERCHs31Rji5+aNjZE1EfCZpuaX0nrrEsXM3OHjyEmo6m5DTNMbY1gcBSTVE5DewSFiepcLS/CgoivgaZcw3O7NMaDWCItJIr9XAxGoLausN8QuNxczGCQ//cIQk5XH1CcHA3BZtfXMad3cip6SBrqE5sUkZhEUnUlpZT11TO2cvXqN9by9JaXnYOntjYetCUGQi5pudMd/sjKauCd8vWYGojBwe/qHYu3ojICyJrrEV0UlZGFo4IK+iS0hUGs0dR7C09ULPxIGVYooICCnwo6AMAiLy/LhSGlFZDRaukGKx0Jp5y9ISYVmU15uiZ+E4H7BeICjJMlF5BMXXsnK1IhJr1BEUWUNIdCoHjp5lV/tBgqNS0DezY6GAGDHJObh4h7JQQIwflonyo6A4S1dJsVJcHlllLeycPKipb6a9Yx8ZmVuJjY7Dx8ubzZssaW3axcGufVw6f47jh4/Qe6iH7q4DVFRUkb01n8CgMMLCY2hu3UdNTTM1tbt4PP6UktJKEpPSSEhMxcLKDnlldZw8A9E2skJKdQOrVXVZIqmMmOIGBMXXskpKCRe/CAKjU3ENjMVosztSavrobnJCb5Mzsmq6CEt/VYiU1Ndj7+hGTu42mpubOXPqOENXLnJ36Co3Lp7n5sUBxofv8Hx8jGdjj3j95Amvn07x+un/CUjPTk3wbHaK53Nf1YHpiTHmnk7O5yGeTU3wfPrJfAPTq2fT/9di9dzTSWYmH3P7+hUunDnN0UPdtO6q59zpE1w+f4Y7N65y+/oVno6PMj0xNj9GN/HoPmP3h3l07w5Tjx/xYPg2k2MPeTU3w/OZKUYfPWD00QMePhjh6pXLnD17lr6+Pvr6znC67wyxcQkYGZuyTms9tlscsXFwQmmdNrIqaqyQEOcHQQGWCq9EQ0cLFy9XwmLCMbYyIjopiqDIAATEFyEmv+qrlUlFjDUakkgoCeMb7klYfBBJWfFs3ZaJe4AzEkrCX2FBbjkrpJfyw6pvWLDyT/O3RPQ7Fq/4I+KyS1HUFEdOTYRVMosQkPgeIdllSKmKIKUqgrCcAELyy1HWU8DG0xL3MGes3CxYZ6zGUqEFRCcGExDmgZOHDZa2xmyyM8HIQhc9E21qdlWwxc0WJQ15jCz0cPZw5PCJHrILsiguLeTYsWNYWlqira3NrVtDXB4cwD/Ai7i4MFpba9HUlENTUw4FOWEU5ITRXidHSlIw5sZamBmtY6OGAmYb15GbGkdWYhSRQT7sa22kqaaMvqMHeXTvNhfPnubS+TOM3h9m9P4wF8/1c+bUca5eGuDC2T6uXhrg7s3rPJ+Z4unEGJ1tLVSVlXDp/BlqKnZSVJDL5YGzHDnUPR+4bm6opa2pgXMnjtLd2sL+3c2cOtxNfUUxJdtzONbTxaHuNg51t7F/3y7Kd+aSkRJJWlI4sZF+RAZ5kJYQwu6GItIT/IgJdiI3KYiyrTGUZ8VQmRFNZXIEzTlJtGQn0br167XnJtORl8LurQnUp0WzKzuRzrJ8qrPiuXp0H/cHTnJiTyPZcaHc835PS3UxnY3VnO7t4taVAW4OnufM8R4unD7Bozs3OXmwm6bKcopztrIjJ4Oy/GwadhbSUlFE1bYstqfFcf7UMUqyUyhMj6c0O4W2up309e5l4HgP186dYezOLYavDnLi4D66djfS2VRHZ2M1+5qruXS6l549jXTUltJQmkNBaiSJoe6EeWxmbPP1rxDhOv2/MhFKuorIaisgpb0WKW1FxNRlkdNRRlZbETFFcZR1lNnkYIrVFjMMLDbi5OOIpr4GLV3NPHszS2HZdjz93HFwscPKxgIXN0e0tDRJSIjjzz9/+trw8uwZXz584Munj8A/+Ntf/8KXL595+WKO8cejPHp4j+dzX33YHz+84eqVC+woyqekJJ+YmBCqqoo5ebKHCwP9XBkcIMDfi472Zj7/8p5LF89SXbWTuNgIGuqrmH46zutXz7h44QxXr1zg7p0bdO1rJyw8iMTkJAxNTdhZXkpPbzf3hm/yfHaCybG7fPn0gquXTrE1PYZjvXuYGL1F38lDuDpZk5+fQVdXK7093ezb287ezjaG796kc08rWxxscHO2x2aTKfbWZng422G7yYTQAC8+//Qc/vGF4RsXGbt3g1dzE/zy4QV/+/Udh7ubSIr2JjbUCU9HfSICrEmNdiIxyp7oECv8PY3YvEkVnfXiaGkKs1FLBBdLZcJc9Uj0NSfa3ZAIp41EuxoQ4aKPn60WDgby+NrrEulnwyYTJQx1ZdHWksTJxYjAICfWSK8kOiKQ/lM95OQk4uy8ia79Ddy5fYZ9eyu5c+sUDXVZhAVYEhtmg5+rDhG+RsT6mRDrZ0R8gBGJwcYkhZgQH2hIjK8+Mb76JASakhq2iaxoe5KCLUkM3ERW1BayY5xIC7MjJWQz6eH2pIbbER9sTVyQFZG+Zvg76+LjtAFPh/VssVTBcZMqDlaqBHiYEBNmT0TAZiKD7chK8aM4L4rMWF/yU0LIiPEhOyGAHVlRNJRmUp6fQEl2DOnRXx8HijIj2VW2lUhfO2qKUumo207tjgzOHtvDxVMHOHmwld212wnztSfA3YoAd0uSIr82QsWEOJAW50lMiB1JUa6kxLiSHu9BWrwrAZ4GxIRaE+pnjo+LAYnRrsSEOrEtJ4rWxh1sTQ2luW47w7fP0r2vmtaWIjLSAokIcyQt0ZeWylwKksPIigsi0NUaD3tz/F0307W7lvF717nQd4R7Q5e4f+c6oyO3mBi7z+iDuzx8cJfRR/d4Oj7Ki5kpnow95Na1QW5fv8L4wxHu37nJ+b6T3L9zk6fjo7x98ex/tSK+mJliZvIxk2MPmX06zusXM7x+McP46AhXLp3j1PFejvZ209bSwMH9e9i/dzc1lcXs2J5NZVnhfyDi33l+gREEhcaQk19MXWMb+dt3kpVTyBZnL5YICKOtY8TyVRIs+FEQEfE1aGrr4xcYwe72/QzdHGZ2do6XL19z584wd+4Mc2FgkK79h2jbs5/jfQMc7xugqeMAR05foOtIP7FpeSwWkkJYShlBMVmEVyvOe/QtbN0wtnTC1TucDUY2JGYWUlzVip6FIwtXSKGgaYixtQcyagb8aakEYnKarJCQ578XLON3f1zIank1/viDAAuWCiEpp4qjRwAV9a10H+kjLaeIgpJqUrZuJz13B64+IVQ2tOHqFYD6Oh1s7Jxw9/JnV+teDp84w4UrNwmNSqCl8xAV9a2Y2ThhaGGHo1cwBpYOCIrJIiAqzTKh1QgIS7JKQg5VbQO2uPvjExyLrbMvusY2iEqpICgsi6qWMcGRqSio6vOH71awYIk4QqtVWLRCmmWi8sio6CIso4aAmAKLVskgskYdQfG1SCltQEZFl//+UYhvlojO70X8tlz97Y9CLBeVxc7Fj5DoVBw9grDe4oWs8nqk167DyHILGjqmLFgqwuIVkvwoKI6AsAza+paERCezydaJ7TvKqK5pIDYugfDQCKIiIrG2MGdPSwtnTh6jq6OVgb4+Hgzf5UjvYfbt20dbWwcurp54eQfQsWc/uTnb8fEO5OKFq2Rm5KCpsR5pGXmWCKzCwNSS2uZOCit3YbjZBdG1WogobkBUSQdBSSXkNfSwcw9GXd8KfSsXZNT0kFBcj61HCLpmDiho6iOtpIWMoiY6esbEJ6RQV99EZXkFVy6c5c61i4zcvMLIjUFGbgwyeus6U8N3eXpvmOfjY7x8MsGb6f9jK3ox+5S5Z095PjfN7JNxZp+M8+rZNO9fv/hfEPH+9Yv5MPVvisTM5GMmRx/Mj8yN3R/mwd1bDN+8zkD/KUZuDzF05RI3Bi9y8WwfZ08d596tGzy6d2f+d+LRfSYe3Wfq8SMmRh/w7Onkv+rn5ng6McbMk3FmpqcYG33IzPQUN25c4+zZs1y9epX9+/dTWFiIu4cXBiam6BgYIyGngKKmFtJKiqyQEEdBQxUFDWVWSK5CUHwFq6RWIq0sxYrVAiwVXUhQpB9+oV4ERPhgYKnDaiUR7NysMbDUwdzeCC0jVbIK0rB2Mmel1FIU1kmjsE4acYVViMguZ7nkYn5Y8Se+X/57BIS/Y5XkD0itXY6M8iqE1ixmkfAfEZBciJSqCL/75ncsFPmGFWuWsWz1IkQVVqJuoMQ6YzXkNaXRMVRHR18VNy9btu3IwMffhQ0b1Vi3XgkLKwP0DLWxdbDEwsoIY7ONFBbnk5wWj42dJbHxUVRWllNSUkJUVBTHjx+lvqEKVTV5DA218Pd3RlJSEB1dJQz11dDfqIKerjIhQa7YWRsSHx1AfJg/wV7OOFmb4mZniZ+7I3kZSTRWlTJw+ii93XvZ197C+f5TjD+6z+OHIzwYvs3De3e4feMqQ1cvc//uLWanJvjy6T1z009obWpga3oKTfU1tLfsoqGmktH7w/MDdKeOHaa+uoKOll0c7drLvqZ6DrW3MHSxn8v9x9jf3kh3xy7aGsspL9pKSWEmaUnhhAe7ExnqSWSoJ2FBbsRF+FC6PZltW6PZlhlFQWo42TH+FCaEUpeTwK7sRPaX5n61LmXEsic/la7CTPbkp9KSE09LbhKdpXnsKy+kJieF4fPHeTdxn5HBMxRnJRHs5cy+1nquXzzDy9lJJh6NcPHsaW5fWR0iggAAIABJREFUH+Th8G36Txxl57Z8duRmU72jiIayUkpzs8hPjWdHZiKl2SmU56XTUlXC0YN7qSnO5WDbLk717OP8iR5uXT7P3WuDjA3fZmToGpf6T9F/5CBHujro6WjmxIF2Th/o4GhnE4fb69hTW8TO7Hiy4/1JDHTCx8EId3sDHDfrMeLxCkMjNe55v+eB8zhyWvJIa8khoiqNhKYc0prySKmuQU5dlnV66hibbcTEXA8FdVm09DXoPrqPD7++Y2TyPkExwdi72mFoYYCJpTEb9Tfg7+/Loy0P+PzxAx/fvYV//AP+/nd++fCev//tf/jLr1/485fPvHr5nKdTk0xOjPLyxSxvXs8x92yKf/z9Vx49HKanZy+JiZFUVBSxd28LXp4u+Pq4s7O0kLHREZ7PPWXu2RRlO4vw8nShrXUXL1/MMDY6QlFhHvv2tnH71jXGRkdIS09CUkqCpPRkauoquXjpLG/fPuPhyA0+f3zJ2IMbXB04we6GUs7397CntYaq8u3sqi/j8eN7TEzcx87WisyMFGKiw6ipLiMuNgIJcSFUFGXRUJXnwN5W4qNC0NFSwkhPk/iIAPburuPvX36Cf/6Zj69naKoppigvkeQYH/w9LEmOdiMhzI4wHxOiA8xJi91CYpQdni4bMDdcg7G+DBbGilibKWG5UZoAJx1ifMwIcdpIqKMOCT5mJPiYEeiwgUT/TXhYa+JipclmM1U2WaijryeP5SZtLKw2oKurQni4L2VlBRQWZtDeXktDUzEDF3qortpKXIw7nu6GuNhrERlkSXSgJRmxjqSE2BDnb0pysClJQSYkBBgR729Igr8JSYFmpARbkBa6ifQwK1KCLUgOsiQjfDO5sY7kxbmQEW5HQoAlcQEWZEQ5EBdggbedJu7Warhaq2FrLIe5jgSbjeSxN1cizNuCjARPMmLdSYtzZ/vWEMoL46ndkUZCiBvR/o5sT4+kpTKf8vwk6ooz2d9cRnywKzuyYshLDiU7IYjcpBCqC9O4fGo/3S3lNFbk0lCew/7WCoqyY9lsuo7IAAeiArcQGeBAXnoIGQm+VJekEhloS25aMAWZIaTGepAe70FKnAtRoVbkZfoT4mf5FXCSA9ieG82OgjiS4v0o3ZFK975qCnKjKduZSkiwPYmJnhRkR1CYEUF6pA/ZCSGkRvqSEhVAVkIY+1vruNx/hDPHD3Kku52B/uNMPBpmZuoxUxOPmH46zquXX1sR3z5/zsuZGeamppgeH2dqbIypsTGePn7Mq9lZPr55w58/fuTXT5/488ePfH7/nvevXvHiX482c9NPeDU383XQ8/k0k48fcPXyeY72drN/726697Wyp62RxrpyaiqLaKgt/Q9E/DtvX/cR3DwDEBFfw2oZRUQlZHFw8mRrbhH1u9ox32SPivoG1siroqiihbLaegyMN5GakcfxE/3cuDbEs5lZLg5cYPThGNNTMzx6OM7RY6eoqt1FWWUdp89d5tyl63R0H6V6VwfrjSznl5RXy39t2lHS1EdQZA2CwrKISqkgraiNV1AsCRnb6T11icDIFFYrrEPbwAoTaxdEpNUQllJGU9cMWWUt1NYbYmbjhL7ZZkSk1rJMaDUSsiqk5+4gIT2P3KIKMvKK2ezkhfoGIxQ1dDEwtUJaVpELl69zqn+A2oYWIqKTqGtqp2hnNfbOnqho6RMQHk98Wi5+obFYOnggLqeGkJQiKyUVkJRTR1RaeX4ReltpHcFRKUgpaLJ4hSSLBCWRV9FFTFqVzgOnsHP2R2S1MtIK6/nd7xfNL1FLKW1ATl0fCQUtlgjL8uNKaRYISs6vVn+7VIyFK6T4YflqvheQYIGgJEuEZVi4TJwfBcVZKS7PclFZlDT1CYlORVXbCPE1qiwXlUVAWIZlQtKISCmxUECMBUtFMLRwYPvOWiysnXBy9yU8IhZPLz/MTS3wdPfA2syM2oqdjI7c5eSRHh7cucPrZ88YOHOWE8eO07V3P25uHsREJ7B330F2llZhZ+tEfV0T585eJDwsmty87bi5+xAalUBVYzuewTEYWLsiqabPeis3fr9UnG+WiSOvoYeWsS0LVkixSkYNWQ0DpFR0Wattwtp1BkgraaGooYu6th7GJpYkJqXQ1NRCbU0V1y+fY+jyGW4PDjByY5CHQ1d5dPMak3duM3N/ZB4i3s5Mz2ceXj6bZu7ZV5B4+a88xMe3r/jl/Vt+evX8f9mbfoOJn396My+z/gYPoyN35xWLzx/eMfd0kp9ePZ9frx66coljPQcYunKJ0ZG7TDy6z+yT8XkQmfpXZejLZ9N8ePuKj+9e8/blHO/fvOTF82fcHxnm7p1bXL92hcHBQW7evMnIyAh3796lprYeazt75JRUERARQ9vACF1TE0TXyCCpIIuUoixLhJexQHAhy0SXIrJGGOE1KxGTX4WMqgQSa4UQkhHgT0v+i5VSSxGUWMQysYUIyQiwTGwh6hsV2WiuhZaRKio68gjJCLBg+R/nb5HQd4jJCiAisYiVot+xQuRbVoh/z0rJHxCUXMBS8a8nJC+AoPQivlv5Nay9dv0aHLys2exmiYauIsaWOhiZaWPnaEZSWgRpmXFoaiuycPEfsXUwJyk1Bn2j9eTkp3PidC/7D3aSlBpHSHgAyqpr8fb2pL6+lgMH9vNodARfPzeERZeyatVCZGRWISsnxAYdRTZZ6GBkoIGM1AqsLQ0I9nejoaaEy/3H2NdSh5+rPXGhfhTlZpCZFEN9RTH9xw5xqGsPDdXlHD98iMcPR7h/9xb3bg/xdGKMqfFRXj+fhb/9hX/+9Vfev3k5vwPR3FBLdkYqvQe66DtxlJkn49y+cZXTx4/Qd+Io3Xs7OLivgz27atlVvoP2mjIunOjl5oV+ulvrKM5JISclmmAvRyICXAn1dcLXfTN+HrYEBzjy0PERWSlhZCWFUlGYSkPpVvISQ0gKcKE4OYLd29Opz4yjY3sGHdsz2LMtnc6CNNpzk9mdk0RnYRoHy/PpKiukLi+Dmtx09tWW8ejaBXr3tFCSl0FSdCj1VaWc7TvO+OhXeLp2+QI3rgxyvr+P9qYm+o4dY39rG91t7fT19nDyYDfdu3fRVFZEaXYKO3NSSY8Noau9icaKHRzr7qC+opji/Cw6W5s433eSs8ePcqr3EH1Hejh5qIvWunJqiwvY01jBzpwUKrel0VCcRWVuPDmxfoxvOs/Y5qv42RvibW/AiPsc1uYaGBoosW7D18yPtLoU4iqrEVFejewGJeS1FJHVkEdtgzLr9TUxMFyPuYUBvsGerDdcR1puMjfvX6egbBs5xbnYOFpjam3CBv31KKkrcvL0CX7+9IEHw3d5NTvL/3z8xJu5Of765y98/uUT796+5vPnX/j08T2ff/nEp4/v+PTxHV8+f+DJ5CgP7t+ht2c/VVXF5Odn0NBQwcmTPXh7uWJjbc4WBxuuDA5w+tRRDnR3UlNdRlhoAH2nj/Hp41uGbgzStKuWyYlH/PnLR+aeTREWHoiy6lqiYsLJyc0gNjaU40e6eDX3mJknI7Q27qS9qZyO5gqOHWojIsQDb3dbDnTtJicrmfLyQi4MnOHzL+/59PEtP396x/FjPWRkJJCTlUx2ZhIvZib46fU05SV5JMWFEuTtTKifG0/Hhvn14wuOHmwlOtiN+AgPctOCiQtzJCbImmAPfXwc1xHrb0pqlC2JEdZ4Oq3H3EAGEz0ZNpkoYWupjrGuJA4Wirhv1sDDSo0AB23ifM1I8rMgwt0ALxsNtpgo4uekT4jPJuxtN6BnoIC9gwGBIc5ER/uza1cFDQ1lWNkY4OFlS1pmBLPP7nG6v5MLA9001GWTFOeKj6seHvbaRPuaEelpTJSXMakhliQGGhPrY0iMtwFxvkYk+JsQ72dMnK8RiQGmpARbkBhgSryfMakhVuTFbSEvzomM8M3zCkWEhyHOFoq4WargbKGEreEaHC2UcLVUw9Vagyg/K7ITvcmK8yAzzoOirBDKC2Jpqcylo66Ijroi0qN92ZYWQV1xJp0NxWxPj2RHVgwFqeGkRfkQ7m1HRUEyNUXpXD61n4sn9lGUHUtRdjQtNdvITw8jPsyVns5q6nZmUrg1iqKcKPLSQ2iqziEryZ/dtQVUFCVRuzOd5ppsqncm0VidRlNtFhXFiWQm+ZOVGkR6YiBZKSFkpUfQULudmso8vNwtycwIIy7Wk6rKLKorsqgoSCY7LpC0KD9SInxIivAjLzWa1rqdHN7XQmNVMTvy0jnU1c7jB3d49XyaT+9f8/Ond/z5y0c+/fSO969e8f7VKz69fcunt2/5+OYNXz584B+//sqH16/5+d07Pr9/z+f37/ny4QOf37/np5cvmZua+l/5xrnpJ7yYfcrTyVGuXDrH/r1tVFfsYMf2bIq2baWxrpzDh/Zw6viB/0DEv/N6jvQTFpmEosp6lFQ3sGy5OJLSSlhaO1FQWIGFlSNOrn5ssnFGTVOP9bqmuHsFExOfQXxCKmWlOznac4jjh3sZfzTKres3GLx0mcHBq5w6fZbdrXu4fPUm7Z3dlFbWU1bdSFhsMn5B0ZhaO7J4hSSaGy0Ii8vEaos3gqJyLFqxGlFpZZYJSSOjqIW7XwR6prbYOHqzQkwOSzt3qnd1IiqtTERMKg4uXoTHJBEUHot/SBSCQhIIrBJHTEoeI3MbKmqbiEvOREVTBz1jS3a17qWitonm9i4OHT7Bnbv3ae/oIie/CN+AULoPHcXKzpkN+qaISiuipWeGvXsASloGOHmHsFxcDiklbZZLKPCnH1fx/VJRjDY54e4fhYauOYqaBqhoG/PtYmHEZdWRVtTGwSOQlJwdqG4w5rulwqwQV0BotdI8ECwTlUdWTQ85dX1WSanMA4TkWu15kBAQU0BQfC0LV0jx48qvw3lLV0rzX98sQVRamVUSCiwXlSUmOQdHjyBWSSggp7KBH5aJslBAjBVicqwUl2eluDyGFg4kZRaQlrUdA1MrPDz9iIqOx9bGjujIKLamptJcX8Ohzg5uXDzP0JVLnO87Sf/JEzTV15Ecn0BKUiopyRmU7aymcHsJLs4eJCakcqC7l7bWTi5dvkZMbBLm1g4YW29B29QG0y3eKOhYsNHWi6XSqqyQUkFIWplVMmoIrVFnkbAsovLrWCIqj4CEImtUdZBW0kJDxxh9EwuMTSzw9w+krqaek0ePcO1CP5f7jzDYd4zbl87y6MZlJu5cZ/bBPd5MPub11CRvpqd4Nzszn214PjPF3LMZns/N8ubFs3lI+OX9W96/fsGrZ9O8ejY9DxG/NTM9n37Ck7GHPBl7yPTE2DwQ/PTqOV8+/sT0xBjPpia4O3SNe7duzGcfxu4PM/tknHcv5/j07jUzk4+5d+sGI7eHuH9niKnHD/n49iV//vR1EOfD21e8mpvhwfBtrgxemq+AffLkCVNTU4yNjXHixAnSM7IwsbRGWEoGDV09dEyMWS4uxg+CS1kgsIj//vFPLBBcyBLhxSyXEERGdTVqGxXRNFBBVVcBaRUx1HUVWG+kiuI6aTaaaaKxcS2iawRR0FjNBmM1NDauRWPjWiztjUjMiKaqvpTACG+EpZexTleRNfIrUVASYo38coTEFyAo9t1XS5PkQr5b/nv+a9HvWCD0RwQkF7FM4kdWSi1FXl0SHWMNzKz1UFsni6jkMmy3mBIa6Y2ltSGqGnLIKoizSmQJktLC/LDoTzi6bKa0fDtevm5UVJdiY2dJelYyYeFBlJUX031gLx+FLdHQVERJRRpR0SUILv8WOXlhxCWWsl5LAWNDTRTlJfDzdqGhupyjh/Zx7/pl7g9dpmzbVopz09ldX0lRbgb7Whs5c7yH+3eGGOj/GqZ+OjHG3ZvXGblzk2dPJ3k6Mcbr57O8f/OS189nmZ2aYHryMXeGrrGntZmczDRamxq4cLaPwQvnuH3jKscPH2JPazPHeg+yZ/cu9rfUU7cjl/KcNNprSjm5v432mhLykiLJS4r82j7kMEKAmw2ejua42Bvj52FFQpQP2WkR1JXlUr4tjeKt8WxLiaQwKYyanCQachLZER1AbVoUewozOFCay55t6bQXJNNVkkX3zmz2FGVRlZFEfmw4RSmxlGalcmRvKxWFeaTEhhMfE05HezMD5/u5fWto3mp37MhRWpqaOXXsOENXr3HuVB/nT/dz7fwA548fpaezldaaMiq2ZVOYmczWhCi2JkXTUlfBkYN7qa4oIXdrGo21VRztOcDZU8c5c/IYJw4f5PD+DnZVFlOQlkB2UiRlualU5qdSuy2V4vQI0sPcGN90nlG7Wzx0fESgkxEPXKbm7Uy6eiooa8kio/YVIvQ2GyOrrcgKqVWo6qgREhlEXn4WqUnRhIX5YWFlRGNrLUlZ8RhYbKSsoZzJF08YuHGBtesUWSm+EnllOQ4f7eXPX37hlw/v4a9/5dOr1/CPf/D54wdev3rB3LMZPnx4z4vnz3j/01s+//KBX35+z9/++oXhu0McOriPs2dOMjx8ndu3r9DUVE1Pz178fD2wt7Oab2WKjAjmzes5Hv7L8jE2OsLnX97z7u0L3r55ztOpx1y+dI4D3Z0YGW9EW0eD4p0FTD0dZWTkOj0HW6mr2s7e1mqKchKICHDG29mShAhvgn0diQjx5GB3C1npcTTW7aSxoZqUlBjq68vZv78Ne3tLHB2t8fdxxdJsI3VVOzh8sIPykjy2pscQ5O1IoNcWjnS38mZujBdT9+hoLCI21IlgD3PigmxICNpEgJM2fo4aJIdYkBRqQVyAGf4uOtibK2GuL4+loRKbzTWwMJLHYIM4elpCbNKTws1KBX8HbUJddAh30yc52IbUMAfCvMyxNFyLsuIKDIwU8faxITrOFxtbI3T1VNE31MAnwAlrO0Oy8+O59+AiHz5Ncuf2aXoO1lBdlkpEgDXB7iZEeZsT5KRHtKcJSYEWxPkaEeVpQJSnAbE+xsT7mRLrY/j/sfdeQVmtabd2/9/XYa1e5gBIDpKTCRQQUJIoIEiUKDnnnIOAgCAooCiiKJgQBBEwghkFCSYQUEDBLCZMK3X3tQ/sxd7/eR/2wV0136rncNZ8azz3GOMi1FWfGG8TkoMsSA6yINJzNWFuq4jxMSLay5hgZ11ifdaS4L+eEBcD/DfqEemxhkCnVfhv1Cc51JawTSYEOK8mxteS1EgnkoIdiA+2JzvBi22bQ8lLCSEjxo/dBanszEuiLD+FbRlRHNq9lUO7t3KkvID9xVlsjvUnPdqXlAgv9hdnkR7tS35aBCVbE9ic5E9yjBfRIU7kZ0VwvukA5SUZnKwpY/eONHZsjWf3jjSK8xM4UllEQqQ7ZdtT2bcri4xEP2qqishJD+VI5Tbys2OIDnUnPNCN7IxYSrfn0NN5kVsdrRQWpNHYUMWJ2gqOHSkjIzWM4i3xpIR5EunrRHK4NxlxIewpyqa5toobbc3sLyuiOD+T8y0NDNzr5umTR3z7/J6PH97w/t0r3r3+Pn9A4N6/ec23T5P89u0rv379wm/fvvL7z9/49esXfv78iZ8/f+Lr5EfevX7F+OgI92/38mjgAWMjw1MXcs/HRrnb28n5M6eo2FNMWek2yssKOXpoL82Nxzh/pv6/IuI/OVfbe8nK2Y6y2nL+Pl2AWXNFkZRRQVltOaZmtlhaO2Np7YzWSmNU1FdgstYaH/8IgsPiCQwKp6XxFHe7OxkZ7Gfg7l1aGhq40tbKvTt3uXz5KjdudHDtegeHjxxn1579hEXGsck7kD37D7G1sIw1Vo6ss3ZljaUTXkGxOHoEo2eyAXFZdTRWmuAdFIOVrSvTZi1AWEwOtcXauHsFEhoRT2pGLsdONOEdEIaXfygbXb3wDghDeZEmxuussHf2IDIuhaUr9JBTXoyolDwBodEMjjzl0ZMXlO7Zh8NGV1bqriYtPZuOzl4OHqrBZZM3SuoaCIpKIyyliNhCFRaqaiIso0J5dR3Wzt7or7VBWUMf9eVGyKpqo2dsxwZHX/RMbFi0whg1TUOkFJchIK7I9PmS2Lr6cvLcVTb5RyAkpcSffpiNlNJSZi6Q4af5UvxtthgyqlooLtVHUkmTeeJKKGusxmi9E/PElZgtIs8sYTmEFy5ivoQy88SVEJRSZtoccabPE0dIQpG5wgtR11yFb0gchutsEZVRRWOlCT/MXMC0uWLMFJBERFoFOdXlWDl4kJJVQGJqDlp6RoSFx7B9x058vf1ISozn0rlzXL/Uyv5dJVw9f4ZHD+7Tef0Kp+rq2LdnN7uKS2hpaqZsZzlVB4+Sm1OAh7sPaamZlJbs5kH/Q4q2l2JgvI7VJuZo6ptgaOWI9CIdpkso84OwAjOlVFllvpFleqZIKC9HUWM1c8SVkFbTRkpVC5UVRogrLEFFQw8zy434BoTiHxCCt7cvOdlbaD3bwpXzp2hrrqXtVB03Lnzvon9yv4eJkYd8ejbGu/EnvHs6xrun/95CTFmZxnn54hmv/82D+AM290e4+g8exB9guRdjo/Tf6aG38wb9d3oYGezn8cMBnj0enspMdF6/MlX5eq/n1pTYGBse4smjQV6MjfJy/DF3ujo423SSM6caaDlZx52um3x695pfv3zk1bOxqY/hk+Ehxsce86D/Po8fP+bx48c8efKEjo4OTp06xfbiHYTHxKO+XIuFKmrIqasxT0yUWQsEmCE4h1nCc5guOJNZwjOZLTILZU0FtIyWoa6thOoKeaRVRVmipYjeGk2kFRewUFWUhcoiGK/XxcXLBk19NUrKCsnfnkNwhC82ThboGy9HSmkBCyRn4RPoSk5OKuvMtDE2WYbqEnGEpacjLDMDEfm5zJeegbD8XH4S/gs/zP9fROUF0NBTRd9Ek+W66qgvlWWu4I9IyQqiqCqB2pKFGJvqsmy5Cks0lNDRW4qsggQGxivZui2L2vrD+Ad5U994nNPnTnHtxiXMLUzJ3pJO7+1OsrekskxTGWHRmcjJL2CFljKyckIoKomy3nwVm1xssFhnSExkCHVHD3G26STnG+sYG7xLW/MJMhOjyEyOJSsljqq9Ozl2cC+HD1Rw5lQ993q7GOy7y73eLsZHH/H6+fh3oNqD+9zp7qT9ykVu3bjG8GA/Q/33OH6kmqiwYLYX5HH6VAOHDuyj4/oVGk8cp3xXCedPN3G0soJDZTvYnpFIYUospVtSqNm9narSfHLjwshNDGNPfjrJ4d6EeNjh52aJm8MaPJzNiA51IyMxkJbaSnYXpFOclcDB7Vso35JEfkwghbGBlKdFUxwbyIGseI7kplCdk8TxwnSad2/leGE6OxJCyAzzJy8uisK0ROoP7KPxWDVHKyuICg8iLTWR9htXuNZ+lTNnztDR0cHAwADHjh1nR1ExVy5d5UrrVa5fukbPzS6utbVxtHIfuwq2UpKbRWFmCmnRoeSlJ1BeWkTl3l3k52aSm5NJclIckRFh7CrewcXz5+i8do2m+loajh6i8fghDpeXUpKXxsGSXPbkp1KWE09xRgS5Md48NLtIeqgT/faD+Nl+FxH3XF5xz+XVd07ECgUUly1Ebpksi/WWIb9MCT1TfWKSozlSU8XZM6c411xPy6lavLxdsN64HlcfJ9z9XWm7eZEL7a1U1VUTnhjBlm1b8PB1Z19lBfBP+Nc/+fzuHZ/fTPDm2TNePXvKxJvXTH58z+tXL3g4NMDoyCM+Tb7jt1+/Ar9xqHo/ba1n+Mfv36YYEVevnqe+/ggHD+xlS3Y6jhtt2F1WzM7SIry93PD0cOFQ9X6GBu/z7u1LJt4859PkW+7f6yEmOozVq3SQkhQhJjaUgsJMDhzYRduFBg4dKCU9MZijlcX4brIkzH8jNuYrcdxgRJCXPZHB7pRuz6b31hUa6qoZGLhNY2MNZ8400NPTzrFjB2hqquFw1R66Oi4RHx2Epdkqzp+upfXsCcL83ag/VkFLQzU7t6UT4e/AjrxYyouSyE32JtrXDHtTZdbrixPgvIIIz9VEeK4mzH01Ac6r8LDTxdVaD3c7QzydTXGwW4mhgRw6mgsw1pPGxlSFjevUcd+wjCAnPcI2GRPpvQ4vB3383c1wd1uLrc1qdPXUMF6jxQYbY1YbaiKrKIKewVIyc2LZuSeXjKwIdu3ZgquLKZtcTUlL9CU62IGsOG/Swp0JcDAk2tOcCHcTwtwMpgREtNcaYrxNifI0InzTapKDLEgJMSfKywBv26W4rVfF134ZoW66hLvrk+CzjgQfcxJ9LUgP+251ivezINbbnOwYF3Li3EgNtSMzyoWceA9Sw5xIDXMiP9mP4uxIshMCqC7L40ztPooyY4gPdmNbRhRl+SkEbdpAZlwAm2P9yYoPJNTTlvRoX2ord1CUGUNOaghZyQEEelnhaK1PmL8dRbkxHNizhdyMMNpOH6K6YiubkwJIjPLiwJ482i/Wc+LILu50XODK+eNkJgeTnRLOyWN7uXbhJC31hzjdcBRfD2dqDu2n73YXb18+5e3rZ4w+6uP9xDPONNeSmhRJfLQ/SRE+RHjZExPgyu6CdMq3b+Hw3h3UHCijubaKC811NJ84PJWJGB7q48Pblzx5/JBnT0f58vEd3z5NMvnuLW9ePOfDxJspAfFh4g2/fv3C7z9/4/efv00Jit9//sbXyY+8ffWShw/6eTL8iBfjY0y8fMG71y948+LpFBn7dnc7XR1X6LzRRlfHJbo6LnHz+oX/ioj/5NTVn+fi5W7yt+1hhbYJcgrLEBBaiKi4Err6ZqxZa4ejsx9u7sHY2nuy2tCSRUv0WG/lwrZtOyncmsf+XSWcrq/l+OEqLpxuYqi/j7GRYW739NJ8qommphZqjp1g3/4qthUWEx4Vz81bt2m72oHKMn1MrFxYrGXC2g1uFJVV4eQZgqC4Amoa+oREJBKbsBlX9wDc3f0JC4vjeO1JgkMiMTJeh46eMfOFJVFQXYr5BgeSM3I4WneKgeFx+h8+obBkD+rLtDEx24BtDIlbAAAgAElEQVSnXwiHj58kJjEd9WXa/DRrHnb2zri6eRIRGcvJxhZsHVwQl5JDZ5UJS5brMk9EBhmlJQhJKfGXGYI4eoXgERRD4e4q9h1twszaE8N1TiguMmCtlTsZubuxdQlg+nxp5oooICG/BDk1LQQkFNicX4rSUm1EZVXQ1DdhtrAUMxfIMEtYjp/mS6GssRqlZauQUNRASFoNA/ONrNngyjQB6alQtaCUKrNF5JkvoYyY/GJEpdUQl1Xn77NFUF2mx96qOkrKD6FrtB5hKWVW6K9lpoAkEnKLmCkgybS5YgiIyWNq6UhCei4rV61FQXUpUdEJbCssxtfbD18fL7ra27nSeo69Jdspyc+l+/oVum5cpay4iMryMs40neLcmbMcOVTDsaN1JCemscnVk9joOAq2bmNkeIyg4HBi4lOIT8tmg5MHi3RNmC+jhtRSfWbLLEZMXZcleuvQMrRATPE7kVpN2wSN1RaoahmzWHctYvKL0TIwY5NXMFu3FVO+t5KkpBQS4xM4cewwl043cLG5lram41w7d5L+jqu8fNjH5NMnfH4+PiUiPjx/NhWcfvXyKW9ev+TtxGve/z9hrT/ExB88iD9sSpNvX/Ps8TB9t7u539vFyGA/4yMPGRnsn+JGjA0P0X65jbvdnXTfvM7D/nuMDQ9NnR0e6KPvdjd9t7vpvH6Fc82NNDfUcebU99vuz+/f8G3yHU8fD/NkeIgX44+/33aPDtNxs53bvd3cu3ubx48f09XVxfnz59mzt5zYpFR0DI2RVlJBQEKcWQuEmC0syA+zp/HT/OlME5jBDKHpzFwwg0U6qmisWoSovCDiikKIyM1HUGQaesYa6K5ewqo1y5GRF8LS3oTUzVFs2GiKmNQcpBUXIC0niKS8IEpqEsipiiEhMw/JhXPZYGlI7fEqPDxtWLZ8IZKysxGU/AlhuTmIKQnw17l/YobI3xCRm89CdXHkF0kgqyKKoqoEqotlmCf0dxaIzURyoQBCojMQFpvDsuUq+Ae5s1xbnQWic1m/wZQ161bj5rGR2vqj3Oq5wcORB1QfqWSTuxOLFisTExvO7j072JKbhK+/E9Y2xvw07U9ISM7BwFADp43muDha4eZsT3hwAKWFhRyrPsDJo1V0Xj7HlbONDFreIMTXnfSEKApzMthZmEtyXBTlO3fQ0lg/BYwbuH+H4cF+7t/uZuD+HXo6b9Bx/Qp3e27x+vk4Xyffc7urg9Lt2yguzKf26CEqdu+ku6N9CjR34+olLp5u4vCuIko2J7I7O5WSzYnszc2gsjCLrfGh5MaFsCs3hfRoX7ITgshNCyXE1xZXeyMigh3JzYig+VgFB4rzqNyxhUMleRQlhZPq78q2mAAOb02jPDWSysw4DmbHcSArlkO5iRzdlkpVbhy70iOpyMukrnw352uPcbP1PM11NVTtKyc6KoySkh20nGmmtqGeQ0cOU1tXz8nGJvbtr2JveSVnz7TSd3eQm+23uHzh0veNRMtpLjaf4njlXrYkxVG+YytH9u3ibs8tKst3sr1oKxX7drN9eyEhISFERURSvmsnhysr2Z6fS15GKruK8qg9UE5bUw0HS3LZlhZJTpw/WxMCyI3xJidyEwPWvfTbDxLwbxHRt3EUG/OV34nVyxVQ01Jkkd53G5OOqR4pOamcv3SWtotnOX/mFI/6evnl8zsKtmWzeLkqCotkcfd3RXeNHltL8zFzsMArxJuiXUWst7Fga0Ee//zn73x6/47P797x7d17Xo4+prP9Ot1dnbx9O8HTp2Pc6rzJnds9vH71jMmPb2m9cJqkxBjar1/i5Ysxxscf0t/fQ1tbC6WlBTQ31bO7rJj4uEhSkuMoKswjMiKYtaaGpCTH0XTqBEmJMZibmWBspE9SYgwW5mswMV6Fh7szevrL0dFdQl1dFTfbzzHY18H4cC81B0tJjvEhJtiVpEgP0uL9ObA7n13bs6jaX8zDB10crd5NR8dlPn16Q0tLLefONTAxMcarV6McqS7n6+eXwBd6Oi/yr98+8GL8AbWH9/DiSR+Xzp1gx9ZEQn1t2JoWREG6P+nRTiSFWBHpZUCU12oSA00IcFxOpPdqIjwN8bTVwsVqBd6OxgS5r8d3kzmuroZYWmuwxkSBNQayWBjJY7dODU8bTYJc9Al2MSDI1ZANxqq42OpjbaGF7kol1q7TpvJgCe2d5zlWt4/gcA/Uly5ko4sZa8y0cXJdR0y8Dz7eVtjb6hMe5ICXswnZ8T5kRLriY6NPlIcZ4S5GRLgaEbXJhBgPU+K8TInxMCFy02rCXPRIDTIjxtMAP9tluJkp4W6hQrCTJkn+a8iKsCLZbx3JfuZkhzmQG+1MWpA1yf6WpAXZkBxoTWGyN1mRTuTGulOQ7ENWtCuZUS4Upfmzc0sEB0uzyE+LoCA9krL8FNKifMhNDqU0N5Ed2XHsL86iJCeB8sJ0wr3tyYoPJCnMg7QoH7yc1hIb6kiAlwUu9quIj3ShKDeG49XbObQvn4Zju2ip309StDcxIe7syEtm385cKkpzOFpZyrbsRGoP7yE9IYz+3hsM99/m9dgoH1+9oHr/Xrpv3ODjm7eMDAxwt6ebkaEHjAw94OD+PWxyc+RARQnl27MoSI2gKDOOcycOcvJIBSePVFBXXc6FUzVcb2vhWmszjx/2MdTXy8jDfp6Pj3Cr8zqPR4f45cskv3yZ5Ovkez5/eMu3Tx/47dtnfv36iS8f3/Hx7Wu+Tr6fOvfr10/89u0z3z594MPEKx4/esjI0CBPhh/x8uk4Ey+f8fLpk/+bvRh5wGB/L7e7r9Fz6wp3eq/SefO/IuI/OoePNXC1vZv8wjKU1ZazeJku4tLKCIsrskRzNXaO3mzesoPtpZXExmexwWYTi5fqo7nCCDc3X7w8vLEyNyMuKpKykmK6Om/Rev4CJ2rr6L7Vw/FjtezbV8lGBxekJGXx9PDFztaRxlOnaWw+h5tPCAePN3G0/iwr9Nfi5h2Oha0bthu9EJNSwcB4PQeq64iOTqWvb5iuW3c42dBM7fEG5ORVWCD23esvIaeG2EIVxGUUycorou1yOzV1jTwafcr1m908Hn/JtRtdaKzQR1RKHjFpBZzc/Dhw6ATVR09y4VIHakt0WLZiNRorjbBy2ISguAKiMqpIKCxmnpgcgpKKrFi9jsqaUww8fkNV3Wl0DKzRMrBBSGIxM4UUWaZjxlLtdQhKqCAkqYqIjBqCEkroGltRXl1HbFounkGRVNWewsDMmmkCkghKqSIkrYa2kRVqK4wQkV3MPHEl1tm6o7nKnD/PEEZEdvEUuXqagDRC0mooa+gzV3ghP80RRVxWHXtXP0rKD+EfloClvTsmFg6oaejzlxmCiCxU5cc5IvwwS4R5YnIYmTsQFpuO4iJNlq7QIzoumS05+cTHJxLoH8DNa9epqqig5mAle3YU0dp8iounm6k7eojzLac4f7qJ82fP0XiyhfK9B0hKTCcleTN+vkFsycnnVtcdGpvPYeu4CTsXb0w3ODFHQgExZU0E5JYyU0odWQ0DZorII66whLkSyihpGhCXWYSViz/yS/VR1tBn0QpDzG2c8fEPY/uOnTQ0NLKtYCspcXHUVh+grbnhu5Boqefa+Sb6b93g9ehDPr18yodn47x5Msq7p2N8fPV/twofJl7x/t0EH96/5Zcvk3z58HaKQv2HtenjxKsp0fHu1fMpzsPbl8/49cskv36ZnDo78eIpTx4Ncqv9KiOD/Qzev8PwQB+D9+8w1HeX18/GGB95yJ2uDu73dvGw/97UVuNudyejjx7w6d0bJt+9mfJ2PnsywlD/PYYGHzD8aIi3E6950H+fe/fu0dbWRmNjI7lb89BetQoJeUUExCX5+7z5TBOYz1wxUX6aP49ZIoLMWPCdXD1PfD5aRpporV7GfLEZiMrOQ0pJEFkVUYQkZiIpL0hotC9W9qasXqOF2QZDpBWEmT73L8irSqCkJoGIxCwkZOahqCqOvLIoUrLzUFIWYemyhRRuz8HJxQJZJQEWSE1DSGoG4vLzmCX6vcVJUHImIgvnIqsiipqGLKqLZVioIIyUrCCCYjOZPusviMkIorpIltmCP6G7SgM5FWmsbNahskQBaVlRNHWW4eHtStPZRg4e2oenjxuKSguJiQ3F2EQPRWVJrKyNCQx2Q2elCoJCP6CqJom9w1pMTVdiaKhFTHQYeblZlBRv59jRw9QcOkBZcSEHK3YzZHGV2IgQCvOy2ZqdQUVZCSdrj9Jw/AjHqis5WrWfuqPVnKw9yrWL53nyaIAr505zrrGe7utXeD02ypvnY4wNDzI8cJ/B+7fZXbqDyr272V9eRu+tm1y53MqVy610dlznTtdNLjbWUl2cT2VhDnnxEWRGBrIzK5ltydFsT4sjLcKftCg/qsvyOVFdRkKYF30Ow/i6bSA/I4ajewo5UJTNrqx4sqP8SPJ3Ii/Kl9KUMApi/DiQl0RlbjyVuYmUZ8VSlBBEXqwfZVkx1JTlc73lJF1trTwdfMC5hnoqy8sICfDFx9uTkpId7CzbRe2JOtpv3uBC60X2VuynquoQ7dc7GXjwiM6b3dzuucfg/QH67tzlzq1bDN29zZ0b12k+fowduZns313CpdazHNy/h/3lZRw5fJDy8t1ER0eSmpJEVmYGWelpxEWG4ePqhKejLSV56Qx1X+NMTQV785PZlhzM9pRgBi07yAr7zsbotx8kyMmUEFcL7jk/467rG+5ueo/2SjVWGmhiaLaK3VV7sHGywd7ZjkNHDjL8aICvH9/y9d0bRofuk5WdQmR8KL5B3iioy6OyVBk5VVn0165CZakyy3SWsVhzEaW7ShgaGuDl03HevXzJ4Yp9dFy9SnZGKulpSewuK6HjZjt7y3dx7Gg1ba1naL1wmtraalpaTnDs2AGcnW3o6rpCU1MNwcGeBAd7sm//Ljo6r1G6s4iQYD+2FeRwvObw9/fjdhcdN6+RnZXGlcsXuNh2ltraajZsWIuDgyUGBisIDfXEP8CZ/RVFXL/czEBfOy0NBynYEo+323oCPK2JCHTC3XEtORlReLtYYmdpiIa6DBZrdFhrosvu3YWsXaODj5cDffdu8NsvE5ysP8iNq6f5MPGYC2dr6LzWAnxgdLCDjqunOLy/kBBfW6L8bcmK96QgxZfcxE0kBq0nIdCM3HgHMqM2EOC4nORgM2L9TLEzVmaNlgS2pktwstDGzFANO5uVODjoYmmpgcFqWQx0JdmwTg1PBx0CXVbjYbOChKANuFmvxG/TOsKDHHDfZIGhiQaRsX7s3JNPfHIoaZkxZOUmICUrgL2jKXvKc7Gx1sPbYz3Gq1RwtNbHZYMuFdsSOVCUQqy3FfG+1oS6mBKxaS3RnubEeJkR6bGGUNfVBGxcia/dcsLcVhHguAJfew2CXXSI8zYkOcCUlMC1pASuI9HHlCRfM3IiHMkMsSPafQ0ZIbYUJXmRHmpPeqg9cX7rSQvbSE6cO2nhjqSEOpAT78HWVH86LhynsiST7Hh/8lJCCPOyoXBzJPuLN7O3KI3EUDfSo72J8LGjLD+J7IQAksLdSI30JDbUmdhQR2LCHPFwNMJn01oiAx04c3I/Vy/UUJAdw46tiYT4bGTPjiyOV5Wxc9tmTtdXc+fmRQbv3qTu8D6K87PZnpvNtQvneD7yiHMnG/l5cpIrFy5Qf+w4Xe03GX04xOvnz5h4+YzBvrvkZKVxurGW5toq6qp209ZUwy/vn/Hu2SPGBm9zu+Myw/09tJ0+ycVzTTx59L2SdXz0EY8G+mhpPsnAg3u8ffX8uxvg5TMm373hy8d3fHo/wZeP7/j16ye+Tr7nt2+f+ccvX6d+f3o/wdtXz3k+Nsq93i66bl6nu6Odhw/u8/TxMGOjQzwZGeTZ2EP67t7iTs91bl6/QNv5RlrP19N6/r92pv/oXGi9SFZuHp6+AaRn53Hu4lUCwmMRkVZCVEYVS3t3fIPj8QqIQUffDH3D9cjILkZWYTHLlq/CPzgGtaVaqC3VQs9wLes3bCQ2IZ2Y+DQGBkd4/mKCir0HUVJUx8nBjXWmFoQGR9B6/hJurp4kJKZy8PAxrt/spnhnBdm5O2hobOPIsWa2Fuxm/XonLCwcKCs7yI0bvYw/fcU//wUfPn4iO3cbYrJLmC2siKCUKlKKy5CWU2elvhFb84vo63vA86fPeDL6mIiIKFbpGyEqJo21nQuePqHYOHixdKUZa2y8cA1IYLWFM9omtigvM0RtuQkSihporjJnnqg8P80TY764PNLKy4hLz+HA0UZMLDcyR1SBWaJKCEktQkJZCyklLYRlliAgqcICGXXmiynx42xRTK2c2egehKtXGDoG5mjqrsHJKxgJxaX8eYYQIrLqKCxZyQwhaaYJSKJttJ6olBwW6xgjraKJ8EI15okrME1Akrli8kgpa7BQbQU/zFyAhJwawlKKHK0/TVB0CqvWWrPRI5B1Ni7ME5VHSFqFuWLy/HmGEAKSKvx9njhi8ksRV1iMkIQsq4zX4uzmRfaWfHbtLCdrcw67dpRx9tRpmmvrObLvAKdqjtN19RotJ0/QffM6bedO01Bfx5GaejK2FGBmZc/a9bZYWG9kf3UN+UW78QmOxt7Vj5DYNNbZuiEgqcRcCWVElTQQU16B4nIDBKWUWai2gtliiuits8fSOYAFsksRlFFHaZkeCot0sN3oQfaWfPbu3cfesl2UFuWzu7CAipJCmutquHi6ic4rF+nvucX4wwHePhvj3fNxXj4eYeLp2Pd58ZTJt6/5Nvmeb5PvmXz3hrevnvNx4tX/bxPx/vULJt++5vP7ian5o7Xpw5uX/Pplkn/9+o1//PyFnz99mLpFmXj5jEcDfdzu6uBuzy1Ghh5MNUaMjTz8Xiv7eJj+u710d7TT2X6Va5dav0PI7vV+94J+/czbidf/bncZ4snjEQYH+nn2dIxPkx949HCQttbztF+/yqnGBkLDwxCTkUFcQZ4FMgv586xZTBNcwDwJKf46ey6zRMT4u4AAP86dw0yhuSzTWYr2qmWIy85HVHIm4jIzEZKdh7C8ALNFp6GxagkJWbEYWOgjIiOEoMQ8Zi+YhoiMACJSc1kgOYuFyiIoLZZATlUEWRVhxBbOY9qcPyMuO5+ElEhEJWcyT+hviEnPQFjiJ6Tk5iAg8jdmzP9f5gr/gKD4DAQkZiAgPpMFUvNYIDWP+WKzkJAVYZbQdITE5yGpIMbcBTNZt2Etdk42LNFajIb2UnSNdHHzciUmOYbCkm1ExIajo6eBm7sdh49W4OWzERdXS9aZ6aKro4LcwvkoKYuhuVyRgCA39lTsIGtrOi2tzVy4eoEtBbk8sLlDanoae/bsITs7m+zsbE41NnDh/Fkut56j/14Pt2/d4MSxQ5w7VcfOwlwO7Cnh8pmTXD3TSMuxKmorymisPsDgrZu8eDTAxPgIn14/o7+3g6p9e2g6WUt353UOHthLSWkht7ra6Ru4w+VL57nXcYOO8+eo3lnMwZLtlBfkEe3rRYyfN9s3p5ERFc6ewlyKczJoPHKA3JQ43GwsSI8Jo6u1hRN7d1AYH8Te3AQywz3YEuVJRV48m8Nd2Ls1lm2pAWRGe5AU6kpmrC+5yeGkRgeSmxrNob2l1B06yFDfXd6/fsGZplMUF24jIT4WXx8vincUceJELW1tFxgY6Of06dNUV1dz7cpVum91cbunl4H+QUaHH3On9zY3229wr/c2PZ0dtF+6RE9HOyeOHSZ/SxYnamvI2Zw21ft+qLKC2Mgw4hNj2FOxk22FuQT5exAa6EFGfBhuG0ypKs3jYt1+qorSyYncxI4kXzJD7InZtGZqEzGVh/i3gFhnqoO29iLsbC05UV9DRUU5bW0XaGk+RfmeMn79+uXf28dnvH39jJu3rjEw3E/Fwb1o62thYW3OytU6SEiJorF8CcqqCmx0tGVbYR7nz7Vw+dIF3r1+QcXuneRlb8bVxQFzcyNCQnw5e7aJgIBNFBVlk5AQhoHBCqKi/MjNTaau7gANDdXUNxzEydmCVauXkpgcRm5+OlvyswgI9kFn5XK6bt1gcOC7RWN8dIS2c2c5duggjfU1dN64xLlzDeTnp+HhZYeZ+Uoiwl0IC3YkOGAjFXty8fHcgK21ISlJwURHehEW7EpacgiJcf6EB7rgbGOCx8a1WK1ZgZudCVbmq9BbqY6WpjzrzVZiZ72agrx4zp0+TKCPNRHBjnhvMiPYx5oLLZWcb95PTJgjUUH2RPptIDHInvwEL7bGe5IZ4UhOrAtbYpxJDLAk2msN4R5GFKZ5khFph7muJKuWCOJtr0PIJmPWGymzZpUqRqvV0NWRY+3axaxcKc1Ge118NhkT6meGp/1KnNZr4mKlTVyYEyH+tqy31OV4YyVtN1rYU7mTC1fOkFeQiY29GRrLFWm7WM/e8lws1y3H09kUb5c1+LmYEuFpQajrWpIC7NgS7U6ggwnp4e54O5iQFOxInL8NQS7GxPhZEOZuSJS3McGuekR5G5MQaEZCoBmxPmuJ8TYlwd+cjBBr0gItyQy1ISN4A8l+5mSE2JIX78aWGGcSAixJDbdnc7QTmXGbSItyJi7ElugQG5KinchK8CIz1ott6WHszI5ha0ow2fE+lG2No6IombzkAJIjnCnKCiUz3pPMeE9iQx1IiXXBx9WE6GA7Aj0tiAiwJ8DNnA1rNUmP9mZLSjDlOzZTf2g3O/KSKd6axtbNcRyr3EVmciQXz5zgl8nXHN6/i3ON9fTf6aZ421Yqy8sYHujj6egjXj8b41b7VfbtLuXz+ze8eT5Gb2c793s7ePV0hGsXz3L5QgvHD1dy5OBeJl484fdvH/k2OcHHief88vkDwwP3udp2jtvdN/n580c+vn3NsyeP6bh+jWOHqnky/F1QPB8b5cPEKz5/eMun9xN8ej/Bz58/8s9fv/GPX75ObSD++K/9+fNH3r56zr3eLpoa6sjPzaR0RwHXLl+g/14P/fe6eHC/m/t3btJ5o42mk0c521JHfd0BGk4c5ExLzX9FxH9yMjI3Ex4dRWFxCW1X26k/fY7lekbMEBRHRkUDDV1TVhpZYrreCcN1tmywc0dZfQXS0iooqmjgFRzDMj1T1Fesxs7ND8+AKFKzi+i5+5DxFx8YHHzC2bOXaTx5mocDo3z9+I3xkaeUFpVQUb6PsrI9BAQGU7BtB7fv9NPXN0xPzwD79x8nMDAWA4P1LF9uSH7+Trq7+7jefotjNScYGHzIx6+/kl24Dx2Tjfw4RwphaVWCwuLp6Ozl3r0+du8qw8PVhYS4eNzdNqGuvpiY2CQsrZ1RX6yLgtpKBKWXMU1EjQUKOqhqm6G9ZiNySw0RltNktpgyC/5dQSoqq4bIQmUExGS/34wHR7POxgWPoDiW6lswS1SJWaJKiCposkB26ZT9aPp8aRZIqWFoZo/yUj3+98f5zJz/nR79v9PmIyz9nfegY2yJtIom88QVkFBcioCkEjrGlojIqjNNQJIf54oxc8H3RiZRuUX/PqOIoLgC80RkkFJYRNn+I3gGRePgHoC5nRsiC1WZL6HIXDF5Zokq8ON8KQRl1JktpshPgjLMXCCDmJwyQpIy2G10JTkti8OHjnOougY/zwCC/UII8Q5g/85yTp84SW/7DW5eucLtWzc509zA4cPV7N1fTXJmPouW66OuqYdXYCTxaTmsd3BH33QDusZWRCZm4xEUg4TiUmYIyyGhvBz5pfqorDBCUEr5O3VcQhmFZatQWWGCtJo2CstWIaG4FB0jC1w9AomLTyY2OobYiFDyNidzZG8Zp08co7muhrNNJ7l+qZW+292MDQ/xYmyUp6OPePxwgDfPx3n78hkf3rzk07s3UyLiy4e3UzTqP6xLf1iZpjYWb17y+7fPfPnwlm+T77+38Pz6jcm3r5l48ZSPE68YH33Ei/HHvHnxlNfPx3n17/an/3eeDA/xaKCPO92ddLZfpf9uL0+Gh3j44D737t7m4dAAL54/ZeLNK16+eMboyKMpVsToyCNGhr9Xvt653UNb63ludd7kYtsFsnOyMDE3R0xeDhF5eYTl5JguIs40YTH+OncBPwoK85OAMD/On89Mofks0VrCCr0lSMjMQ1xqFhLSM1kgNx8BmTkIywmhs0YLrzAvjKyMEJUT4y8z/8pMwWnMEZ6OkORcRBbORUpBCKXFEizVkUNDTxkxWQEEpGYzX3w64rLzUVITQ0ZeAFGJaYhLzUBMcjpCIj8gJPoTUrLzkFMVY6GqKFKKwkgoiSImK8yf/vwnFkgJILpwAUt1FrFYSw0jM0PMbczwDPAgOTMJjZUabNi4gbQtaaw0XImwpCh+wb5ssDVjhbY6yqrSZGTG4uq6AXkFYRapSaCro4KxyQo0lyuyykCDu65vSMmOJ31rGulbMwiKDiMgLIyQyBhGDY8zZHGVIYur7Nu3j86OG4wMD9J/t5fxkSFGB+5y5Xwzu7ZtoaXuMNfOneTa6XoObs+jJD2Rg0X53L58gTtXWrnYdIKh3lu8fPKQO53XuN3dzsjDfpqb6ikpLaS2/iitl85y7fpFem9cp/vqFeqrD3Ki6gAnD1dTnJNNYlgIoV4ebElKIDsxntO1NZw9UUuolwcpkeGcr6vlzpVWrjUcYXd6NIeLMji8PY2MUFeyo90pzgghN9mXvUUJbE0LIiXai4zEQIoL0jlevZcr55vpvnmNrpvX6brVwbmzpzl8qIrK/RUkJsQR4O/L/n17OXO6mf379rK7bCeZm9PZkp1J7fFjXL1yiaHBB4wOjzD2+AkD/Q/ovtVFb3cPt3t66ensoLvjJiePH+fQ/v1cbrvA5dZz3LzUxu2b7bQ2N1JWWkRMfAQpmQlERgXh5eVIVnoMx6vKSAz1pHhzDDvSIsgI3URulDu7N4ewPdGLrFB7Uv2t6HMY5p7zs+9ZiH+LCDUVSbSXL8LM1JAtm9O4ee06T27n7k4AACAASURBVIZH4F/wZHiET+/f8a/ffuXNi6eEBPuxZ+8utuRns7OsmIGhPvbs3YXG8iWs0FpGdEw4RdvziYoOY9fOHUSEB+Ngb018XBTHDh2k88YVGhqO4uvrQkFBFjk5aTg5WVFeXoijowVaWqosWrSQtPRIYuMCSEkNp+Z4Bd4+dhgYLiU61p9VJtoYma/G08eN7JzN3L3TTUvzKa5ebONO9/ecycC929y4dpGcrBRcXKzw9XPA3csKHV0FNJaKY6inhIG+CsuXSbHWVBNvTxsOHCwhJzeRE7X7uXq5iZN1B6jeV0RsqAdBnt+BZTlJQXi4WeK5yYqy0mws1mlhsFIFdSVB1q/VxNRQnbgIZ7zdTDEzViUlzpXCnBB83IzwdF6N03pNMsIc2RbvRWGCN4UJ3uxI8yMnxpVId1P87fWI919PQoAlXrbLWasthrWRPFE+psT6m+FsqYH2Ykl0NGRZpauEhfly1qxdipPTKvx8zAn1X0+kvyVJYQ5kRHvQXLOTqFBndHQVcPK0YNuubA4dP8CRmioKiragt0qD4JBNfJ4cp/XcESICHUiMdMXdbjV+zsb4OhjgYbWSMNe1pIU4Up4Xx4kD29kc60+Ety0h7haEe68nIcSGpBBr0iPtiPE3JSHYnJTQDSQGrSfaex0RHmuI8TIjwX89sR4mpPhbkBqwnkRfM5KDNpAV5UhamB3RvmbEBViSEuFAVqIH2UmepMa5EhfhQEyYHXHh9iSHO5ET78WerXFUbIsnPy2ArHhPsuI9SY10oTg3jJ35kWxJ9iIjzo0QX3OszdQpKYgkKdqJxDBnAtzMcbczxNlKj4QQV6L8HMjPiKH24E66rp0lIyGUY5W7CPZyIjEqiLzNicRHBLCrKI+y4kKePxlhfOQh/Xd6+MfPX/jy4S0jg338/u0T3yYn4PevXG07Q2V5KXt2FnB303u2bE6g/vhB4qJDKNmez4e3L5l8/5qRh/08GrzP+zcv+Tr5nv67vQz134N//M6bF8+513ubwb5+bnd182L8e/5v4uUzvn36wD9//ca/fvuZ33/+wrdPH/jy8R3//PUb3z594Ovke759+jA1z56McP1yG/W1R0hOiCYhNoyjh/bRfvUCnTcuceViCy2nati9s4CD+3fS2FDNzpIcthdu5mR91X9FxH9y1plZEBUXT1pmFtYOTqhqrEBBXQNzOxcUFmsjJrsIGWVNdAzMMbdxJTA0AU/fMGxt3dDRW4OVoycuvuGsd3DHzS+czK2lbPINJzYxE//gGCIiEvD2DiYqMp6aY/Xcu9PP4INHXL/Uzvu3H+jtvUPpzjI8vfyoOd7ArVv3aGpqIzQ0ETs7DwoKduPlFYazsw+GhmbIK6gitEAMt00elO+r4uKN+/iEpqGhuw4P/0jyCkuJiIzFzy+Abdu2ERocwrEjR+np6iUvdxve3sEEh8WTmV1MRFw2EkormSGiwnRhZZboWqK31pml+paIyv6b06CqzZ/+ZzrT54kjKa/OTzOFkFNezHobR/42QwDNVeYILVzCD/OkmSmiiID0IuaIf29RklZZgYT8MuaLKWFk7oClgycz50shKbfke+2quDx/+mEuaisMiE7NRUN/LVLKGjh5h6K0TI8//XUW88QV+HGuGD/OFWOGkDSzhBdOCYO/zBRCWnEp0oqL0TO2ILugFHM7N7yCY7Dc6IGAhAIisurfq2BF5PnTNCH+v+kLEJRR58f5UkgpayCyUJlZgmLYO7qTm19MQ30zBw8cwWT1GhRkFFmjZ8jR/dW0Np2m53o797q76elo59zpRqqrD1JaVkFc6haWahugqWvMRo9AFmkZIKGwGBkVDWTVtdjoGYy1iy/iCkuYJrQQQRl1xBQ1kFLVQkRWHVG5RRisd8LQ0hlxJU1E5Jciq67DQrUVaBua4+EbTHxCCuGhYUSFBrE9L5MTVftprj1Cc10Np04c59L5Mzy428vzJyM8fzLC2PDQVHPSHwLiy4e3U/P14zu+Tb7n8/sJJt++nhIOfzz/sZ14/WxsCkb3R0NTb+cNum5cmyJOj408ZOLlsylP5+S7N7x+Ps6zJyM8Hxvl6eNhHj64T/uVi7SebeFOdydjIw95+OA+Y09GeTw6zOjIo6l5ODTAvbu3p/zVvT1d9Pfdo7urk3NnT3P5UhuXL7VRfbiKyPh4xOTlEJCWRm7JEmZLSDNNWIzpwpJMFxFnupAoPwkKMlNoPouWL0JDRx0JmXlISM9GauFsBKXnIKMmznShvyO/ZCERSeGExAUjriCBoJQQYrLCKCySQVpJjL/P/R8WSM/G2tkUy42GTBf4X4Rl5qCwSApRmbkIS83G2m4NK1aqMGf+/yAs9gMLRP+GwIK/IijydyRk5iCjJIy0sjCSCguQVFiAyfrVqCyTR0RGADFZIfRMdNBarUnallQu3bjIzopSxGXF0DfRx93PHScPJ1abrmbOgjlorNTA3ccNQxNd1qzTZ3NWHNbWJtjarUFHSwkjg6VoaSuhpa2Ep7c92XlJVFTtIiDCFxtnK6wcrLDeuJEHNvcYsO7lgc0doqNjqaio4Mrli7S1nqWlsZ6+2138/PENPTcuU75jK8cqd1Ocm0bR5kS2xIRybGcRTVV7aTiwh9qKMq6dPcXEk4eMP7rPw/s93Lp5mYG+29zu7eTc+Waaz5zkXGsLt7rauXn1EgO3e7jU0kz9oWpqKvdRUbydkrwc0mOjiQsJ4oHNPYpzMjlcsYfm+jp6brYzPvyQ8YcD3Lt5lfo9RaQFuNBYXc718420NtVwsaWWS2frOd9cQ8HmKPLSI2g9XU/vrXbGRoZ4N/GKNy+fM/igj+vXrlB1sJKzZ09z+dJFTjWe5OzZM/R0d3H92lUy0lMJCQ6koaGe3t4eHg4NMjQ4wOjoMGNPxnjQ/4CRR8O8fvWKN69f8/rVa56NjzHQ38f9O3c439zM1bbzjD0eYejubZ4+GqK/5xbNDbVERgURHRdKUnI02ZsTOHGkgjs3WtmeFU+kpx1pIZvIDPcgK8KdCJe1hDkZsy3Bg6IkL6J91n8nVbu9/Q6ZWyTNihUqaGktJjDAm6fjo7x/+47HI6PwL/j56zdePH/Kl8+TTLx5QXxCNMWlReRv38rps00MDPWxd99uYuOjUFFVICU1geGRQa5dv0RzUwNm60xQV1PCyFCfspLtjD9+yMePr6ivP0JOTjp+fu54eDgSGemPnZ0ZCgqilJTkMD7+gI6OVk42VlO0fTNh4Z4EBrliYqqN9qplqGkqs9pIh6TUOGJjIoiKDOVUfS0P7vZyr+cWV1rPUlZcgIujFdo6qpisWY6ZuTZaKxaySG0BOprSLFssziJVYaw36KOro0JomAddXZd4OtYPfOHF+AMunaslNtSDQA9rUiM9v1tiov1QVhTGZoMBS5dIIr9wLlYW2hjoKuHhYkpSzCZC/a0x0JbByUaLzAR3kiMdSAizJcRjDZvDncgMdSTF34aMYAe2xruzJdqFlCAbUoNtSQmxIdjFALs1SlgbyePjoE1isCWJwZYEbTLGQFue5YulWK2njOmaJVjb6rFxox6bXI1w2LAcF2stPOx0CXG3YF9xKpmpQWx0MkbHUA1Hzw2EhPuQkBhJYLAHvr5ONDVWUbojnR0FCUQFOxLoaYGz1UoczbXwdzQhxGUdfvZGhLisIynQieuna2ip2UtBWhjxQU7EB20kNtCa+ECr7/W0weYkh1mSEmpJfMA6IjyNCd1kQKTHGuJ8zYneZESynznpwRtIC7IiLdSWrChH0sPtiQ+0JDnUlowYZ3JTvcjP8CU71ZuUWBeiQ22JCLSicHMgeYleFGeGUpYbweYoFyK9zEmJcKQoM4jNcR6kRrni52JCgJspYX5W2FtqkBbnjreLMSmRbgS4mRPpZ0dGrDc7smPITghgS3I4mQkhZCSEcrSylAunaigrzCY9IYLK3dupPVTBlfPNnDlVz9mmk1PZvbcvnzHUd5fWM03wr9/45fM7Pr17SVP9MXYUbKEofzMFuWnkZSdzrqWOE8erSUuO4XRTPSMP+5l8/5qx0SF6Om/w9tVzxkcf0X+3ly8fPzA2Mkxn+3VejI/x9tXL79bA1y+mcg//+OUr/ONX/vXbz/z8+SOT795MiYfff/7CL18m+TDxinevXzA++uj/sPdWQV0v+P///n7f7549x2OBIN3dJQIiCEh3h3RJhyDSEoJSIiUCBiKgYKNiBwZ2gIGgGGC3R4+n3N3H/4Ijszvzm//VXu7Fa4DP8J6BCwYePIurF/uprS6nuCCHhtoqevft4sjBPezZ2cmBnu2cOLqfjrYm9u/dRv/ZQ7S3raWqYjnd29b/FyL+k7csMxc7J1ds7F2oW7eeizfu0LnzAK1dPeSWrGaWhDJK2kbMMbVhnqUDUbFLqFu3kbKyGuydPFHRNUFZdx6CEopMmSWJuY0bhvNt0dAxZqGdO2GR8bi6+jLPZAGhIVFsbd/Oqxdv+ePLV0bvPeL1q/c8efqcuvp1tG7uZO/ew4yNveLChUHWrWunsXELzc3tLF++ElPThWhq6SOvoIKGpi5KqlroG1sTnZiHu28EBkZWBIfFkJtXSEXlag4dOsTZs2e5cWOQ48f62LGzh+raFg4dO8/1wcfs6e1HWsUYOS0zxJWM0DCyQ0HTDDV9S2bLaiIspYqAmCIzReSYKSLDbCkFUpbmYOPoznxLOzQNTPk/P4rwt1lyCEprIiSrzZTZivzPDClmiisjp2GEktY8vpsugaWDN+7+kfzPD8L8n7/N4kdBSUTl1JFW1sPc3pOckmoWuvghrzmX5KxiolOykVDSmbQiCUmrIiChxA+zpJgmIvfn+5L8bboo2oZm2Lr4kFNUzqLIRJbkrMDVL4ypwtL8KCzD1NmyiCrqIqakh+ocCzyC4xBV1EVQUhlBCXkM5lkQFZNM0/otNDdtIi42GfuFDmgoq5Mak8jx/Qc5ceAQl0+f4calS1w4c4rL58+ybVsndWtbiEpIR9doAfZufuibWvODoAQyqnqIyqkjp2GI5lwLFLSMJuBHRoOZkqpME1NCSFYTcUVdjK2cSc5ZyUK3QEQUdFCbuwAlHRNUdE2wcvAgIXUZpSsrKCoopLykiK2tzezv6qCrtYVDe3bSs7ObE4d7Gb41MDko92L80b8BxOf3byZVh2+tS/8vgPj07jU/vX3Fu5fPeP1snJdPJgbpvrUwjT+4x/CtAR6ODPHu5bMJa8Sr57x//YL3r1/w+vkTxh/e5+G9uzwYGWLo5g2Gbw8yfHuQKxfOcezQAc6eOs7A1UvcuHKR0fsjk/Awen+EkeEh7g7dZnDgOlcuX+TkiWOcO3ua27cGuX7tCj17d9PdtZUD+3s4dKiXdRs3YmxliZiCItLq6ogqqCAkr8RMKQVmySkyQ1yaaWJizBAVRsNQC31jTSQVZiGrOAs5RQG056qgaaSClaMZXiHuzLMyYo65AQISgkwXncFM0Wn8IPC/SCmJoqApwVTh/2WW5A+o6UuhoCnGTLHvkVeXQFFDAnk1Mdy8rIlLCkFSZgqSMlOQkZ+GhPQPzBb7DmGx7xGVnIaozAzE5ASRUBBiiuBf+cv3f+HHWd8hoyLOFMG/4ehpx/U717h+5xoBYf7MmD2dZfnLsHayxniBMeJy4ojLiWPjbIPWHC0U1eTx8HPBy9cJW3sz5s3TZp6xBov8HVhoqc9g6HsiIn3YsKmGxfFBOLkuxMZpAXd8hvD292PE9Rwent7k5OWyfv16uru3cfTIIVrXN7FlYzM9O7s4f+oIXW3rWZm/jMriXNaU5tHeWE1NQRZNpQWsLcmntaaczsZadm1u4UrfUW5dPsuFvqNs72xlZ3cH/edOcef2DQYGr3Dh4hmuXD0/oUoND3Hh1Al6d020E+3u2MKezvbJJegN9dVsql9DfloKW5oaOLpnB3s729jWVEtrZTEHNtSwMjWSzHBv6guXUJIeSXqkF8UZUSyJ8iY52pualTns2baBYwd2cnfgMo/uDXH6xFF2bNtK49p6iosKqK2ppriogNSUJKpXV7K6qoLGtfWUrCiiqHA5Gze0cOnihN3m7Jk+Duzv4eCBXs6dOcvYo8e8efWa8cdjjD8eY+jmID27dtK7Zw89O3ZwsGc3d24O8PThKB9fPufR3dsc2LODhoYqCoszyctLIzk+lJylsWxpqqa2NJuliwMpTI2krjCNypx4StLDWZkRTm1hIrWFidxaND5Z7WoyTx17x/mUlxfg5+9Ofl4mv/z6iU8/feDx48d8ePeeL1++8OXnT1y8eJ6qylVERIZQ17CGB+Oj3Lx9g7KKUopWLKehsRZnF3uuXrvIyL07/PTpHfCVlua1eHu50X+uD/75lWOHDnDh/Gnq6ysJ8PciImIRBw7swcpqHg4OlpiZGWBqqkdx8TL6+g5w//4N8vOXsDgmgPT0GMwW6GNkpsM8izlo6SoREu6Pk6MNFeUl3Lp+mQfDt+Gff9C+qQkPF2usLQxZaKnPXCMltHWk0NWRQEdTDOsFmthY6eDiaIK350Kqqwpoaalmz552ylflUlNdzOYNNWzvaCIjKYz4cE+SI7xJj/EjOtIPUxNN9u1t50xfDw62Rjg7GGNhqkpMhCvRIU7EhDuwcL48Ho7aLF8aQH66P9kp3uQle1OY7E9BvA/ZUW4UxPuwKiOYFUsCKE71pzoviswYF1LDbIkJmE9MwHxSwq3JjHMmJ9GNrERP/NzmM99IEXNTVczNVPHxW4C37wREuDvq4mqtQZD7PJZEeeDtYEh8tAeBi2xZYK2LhZ0hkdH+lJZmEx8bhIvTfJrWlhAWaE9spBt+HqaE+lmxJM6bEK8FpEa6kxXnS2KQMwUpoaSEulOWk0JPZzNNFfksXxJGVoI/GXEerMoOpTDNj2WxTmTGO5IV50jGYjtSw61IDbeetDRl/KlEFCV5ToBEsjcr0vxZkR7A8lQfSjODKc0OZWVeOCvzwinMDiU7zZ/UeHcSo51YkRnK0sXOpEe5sCzGnRh/S8I9TVkS7UJJVhiJ4U5kJ/sT7mtBmM8CCjLDWF2aTLCPBZUrkllfs5yiZVHkp4WRmzqRn1hXmcvG+lUsXxpL58Y6tm9ZR1nBMq73H6diRS5hAR5sbq6lY+M62je1EB8dQe/eXTwfe8jdmzcYGrzOhTMnGbhygYEr/Xx4/ZRrF8+wrq6KqrICNjbXcPjADl48uUf/mWMULc9k+7YtPH4wzC+f33Pj6gVaGuvpO36EZ38Owv328+fJBqZ//vE7//j9N379/GnSwvTTu9d8/vCWXz9/nAxPf7Mw/WvY+sOblzx5NMr5M6do29hCc2MtO7s7GLx+ibGHI5w/e5yt7RvY2b2F82ePT+5C3L1ziTu3LrC9awM11cX/hYj/5Lm4euHg7IGpuQ2hkYn0XbjB1VsPqN/Qibq+GbMklZBTN0BezQBFDQOc3H0pr66jeEUZtg6uNG/pxi0gAjl1A2TV9JkxWxY5VX0MjCwwt3IiITmDyuq1NDRswD8ghCWpyzhy+CS3B4f56cPPDN8d5ecvv/Ph4xeuXruJh0cABQWrWLeuDUPDBRgaLsDTMwh3d39UVHTQ0zdCXkEFCUlZRCVksbRxx9zKFXMrF/wDo8gvXEXD2mYOHjrCs+cv+fjTZ44dP0nL+s0kpizDxsGb8jXruXP/DfZuoQiKaSChaIConD6KWvMRFFNDVFaLGSKKiMloME1IGnFpFVQ05mBh40ROfgkOzh4YGpuhqWvCDDElBKQ0mCGhxt9myfG9kDxCstrIqBkiqz6Xv04TR1RWi+yiKtJySrFzCcDOJYB5lk78ICjBLAnliapYk4XIqs9BRE4DBS0jVPXnM01EDiFp1UkFQlBSmVlSKkip6CGrPgchaRWmCEhgvMAOYUlFzG1ccPENJSwuDTv3AKYKSyMipzHxvKQqIgo6WLoEkLuqHh1TO36YJYWghCK2Lj6kpudQuKKCyIhYTIzNsV/oQFhgKF2tHRzb18uh3T1cO9fPtQsX6O87wd1bA3R0dFC1poGIuCVIKGph6eiFkrYR4gqaf359qpN5jmliSkwTU0JYTutPkJjIRwhIqWHnFUpMegHS6nMRU9DC2TcMPRNrVHRNSE7Lpbi0gsrK1ZQWFVJbVU7P9g5O7t/Dvu4O+g73cuRAD2dOHGXk9iDPxx7yfOwhr56OTULCv9qWvtW8/usS9bdA9bcsxLfP/Ras/vD6xSRsfH7/hj++fII/foWvv/Hr5498/vCW969f8OLJ48nKz5vXr0yqD+f6TnDjykVu3bjK2VPHOXHkIFcv9jNy5ybXr11h9P4Iz5894cn440mQGBkeYvjuHc6dPc3pvpOcO3uaE8eP0tHextqGOlo3bWD37p107d5NeEI8qvoGTBcXR0xRFSlVTaaISE3AhIQMMyQkmCk2GzUDDXTnqiOpMAs5JSFklQQQkxFAXl2CGcI/oGeiSVCEPy4+jvww83tEpGcjLi+CuLwwMuqSCMlMZ7bcTOy8FhAY44G+uTriCoIIiE1BXE4AJTVxVDXEaWisYr65Gmoas1HXFEFZTQg5RQEkZKYjITMTCfkJgJi42YTHBeEb4oGUkijzrAzJLEjj/PWzFJUvR1xODF0jHRzc7dE00MDCzgIRaRF8g30xszZDQl4C/1B/AiMCCQwLIDE5En19ZdJSIykqSCMxPhBrKwPmz9MgMMAZk3maLFhggJ3DfO74DHHP6TgPbHaTmZnNunXrWN/cQn1dDVu3tNFYt4bKlcVsal7L2uoyVhZkk780iWVJi1m9Iofakjxqi3PZUFlCfXEu68qKaK0pZ8va1ezv2sKh3ds4c6yXzs0t1NeUs3NnBwM3LjN0d5ChoUHGxh/x+uVzxh8/pGdnN8cO7mf80QMe3R/h9sANTh09wtm+E7x//Zz+44coK8ji+P6d9B3ay97OVloqS2guzWNzRQE962toqyykoSidLTXFrK/Mo3J5MmuKllKclciWpmqunDnCvVvXePn4AY/uDXGkdx/trZtISU4kPy+H3bt2sCwjHVcXJyrKV7Fp43qqV1fSumkDm1s30rN3N3eHbvPo4SgnTxyjuamRXTt2cmDffq5cusztm7f+zEkMMXRzkKMHezl38iTHens5cbiX65fO8+ndW355/5axkSF6926nsa6c9CXRxET642w7DwtjLUJ9nMhMCCUh2JM1BWm0VORSsjSazTWFbK4vJicpiKykQEL8bBgMfc9g6HvMLfQJifAmZclibB0siI2LZOzJQ4aHh7j/4B4jI3e5PXSLs2dPU1C0nMHQ99g5WNPR3c7wg7uUrirG1d0JW/uFaGipkpQcx52hQV6+esqr18949fIpd24PcOP6ZR6MTuyFHD24n+rV5eTlLqOyYiX+fp60tDSyvbuTrm1baGtrpq6ugsBAD5ydrYiMDGDBAkM8PGxIT4+jpq6UxpYq1m1cQ2ikDxHRi/D2duTgwd18+fiaf/z2iSvnTpKWEImRgSr21saEBLng422FyTxVlJUEsLPWw9XemMQ4fwL9HVBSEKJ2TTGjowNcuHCCVSW52Cw0IsjfmTXl+SyJCyIuzIPoACdKsxPw8LDD2FiTsrI8VpQsIzzUnYhQV0oLk8hMCyEyyIHkWHeCfecTtWgBWYmexARZEOk/n+wEd5YnelOaHkx5ZjhVOVGUZ4aSEelErP8C0iIcSA6xZmmUIxkxjqRF2bF0sQN5yR4sT/chJ9UHP7d5LJingoWZOibGCtg76uPoPIfYxS4kxLgSFWRDy5pservWEuxpjoutAV6eZsQk+rJ+cxVhIW64Os0nOSGIsEWOnD25gwt9uwgPtCE62JaESGfC/C2J8FtIsKc5ga5mxAY6kZUQSFlOEmvL8znd203vtha2NpdTV7qUtMXuZMdPWJr+HSJsSI9ayNJoW7JjHclPdCUzypbcWEfy41zJi3UhJ86FgmRPipb4UZTuz4qMRazICmJFdgjFWcHkpPuxJN6V2HA7ohZZkhphT/wiC1LC7ciKdyczzo3MODfSFrsSG2RNpJ8lmQk+JIQ5E+G3kGUJfqwuTiYrKZArfbupL1tGfloYOSnBZCUFkhjmTlVhKpsayijNTWFHexObGis52buTPVs3UlWaT0byYo7u38GFvqPUVpVRXlLEkQM99PedYOe2Dq5d7Of+0E262ltpbWlgw7paVhblsmJ5FtvaW9jW3kL9mpXUVZeSuTSJVSX53Lxxkbevxrk9eJX9e3ewuqKUXds7OXHkIO9ePYd/fuXvv33hn3/8Dv/8B79+/sTff5tQHL41L/36+SO/fPrAr58/8vXXn+Hrb/DPr5Pq/ucPb/n49hUPRobYsa2DtOQEujo3c7h3L4PXL/Hk8X0e3LvD+bMnOX3yEAPXzjNw7RwX+49z5+Yl7g/fYN/eDlaWZP0XIv6TZ2i4AN+ACBYFL0Zb3wxTK2fMrd3RnmvJLAllxOQ0EZZWYZa4PHrG5rh4+hKfkkZySjopaZnsP36WJbkliMqpo2tihYi0KtOFZVDVNERZ3YA5RuY4ungTEBBOUFAUkRHxZGXm075lO7k5hZzq6+fqtUGG7o5yqq8fP79QIiMTiI1NQ119DioqehgYmKGjY4SWliGJSWmkLlmGp5cfhnNNsbJxRV5Rl4CgaBqbN9Pc0srZc5d4/eYD/ecv0tS8HnMrG6bNFGFVZQNHTl0hI78CXSMHJOTnICKtzUxRJWaJqaGoaYKEnA4CIgoIiiqiqmOCpq4JqpqGSMgq4+TuS/KSZSwvWomXbyBCYjJMF1VkhoQaU0WV+U5Qlh9FlJBUnYv6HAu0jBYiLq+DktY8sgorWbNuCyfPDXD15kPWNG7G0NwOXeOFxKXno2dqg6CkMjomCxGR0+B/p4vyo7DMpJ3pe0FJBCSUkFEzQMdkIWoGZswUV2CWuCJG5rb8MFMUNV1jDM3tmGNmi7aRBbMklRBX1EZQanxv2QAAIABJREFUUpkfRRT4nxkSyGvPw8kvEmV9c4Rl1BBX0GSO6UKiYpKxc/TAaO58TIzNsDBdQF31Gnp37mF7Wwf7t+/g2rl+Bi5fpv/UKW7duEpraytlq+tZVd2IjrElxpaOqBvMR07dgO8FJZFVn4OEkg5SKnrMltfmRxEFfhCWm1AglOcgLKeDiIIOhpYu+EYkY2rnhbm9J1ZO3ihqzcXZK5Ca+hbqG5qpqa5lTWUF6xvr6eneyvH9uzm2bxeXTp/kwplT3Lh8gdG7tydtTM/HHvLxzctJgPhmUXr1dIznYw8nV6lfPR3j1dOxfwtV/2tO4vH94clQ9k9vX/H7zz/BP7/CH7/y+f0bXj0b58WTx5Nvv4Wrb16/woORIQavXeb8mVNcv3yBu7cGuNR/htMnjnLz+hWejT3k2tXLPHo4OpmHePRwotb1yfhjnow/5tbNAQ727mfjhhYa19ZTX1dDZUUZVZXlrF1bT0NLC0tysjGzsWO6qBiCUnJIqmgwRUQKYQVlZkrIMFNSkpkSIqjqq6NlqIqUohBySkLIKM5EWVMaSXkhVLTkWBTmjae/K8bmc9DQVUNAdCbCUoL83yl/YabENJR0ZRCWnYGA1A/Ms9UlKjWIeQv1EZL4EQHh75BVnIWKughNLTXY2hugpjEbVXVhNLRE0dSSQFVDFGU1UZTUxJFREkFcfhby6lIYLdAnNSsBR08bgqL8iE+L5kT/UWxcrBCRno2Cujxm1vOxc7VlmtA0pBSlSExPRN9Enx8Ep+Hk7UZQdBhFZYWsqSsnLiGMzMwEylZmk5cdT3SoBwvNdNBSEcPHcyHO9vPxdF/IsNt5oiLDWbp0KRVl5WzauJ51jQ2sLl/J6vKV5GcvIys9hZa1taxeWciKvGU0VJZQXphNXVkBqZGBlC5LYV9bCzvXN9C4qpDG8iLaG6vZ3b6RLetqObiri/07t9K+qYnjR/bx+MEwz54+5sP7N4zeH+Lm4LVJm9vtG1cZvXuLW9cvc/nMKba3b6Rj4zpOH93H3m2bObhrK1fPHqenq41dWzbQXFVCfUEWLSty6a4vY0v1CvZuquPM3q20VpdQlB7LyuxU1teu4nr/cd6/eMSzB/e4MzBRM9zbs5vKijLiYheTlZnBytIV+Hh74u3lQWVFGaurKsjLzaZt8ya2drZz9MghRu+PcP/eMBfOn2PP7p10bd1Gz569nDtzloHrNxi8McDgjQEun+/nSO8Bjh44wPGDB7l2sZ+x0RE+vXvDLz994NXYQwYvn6O2opCoEE+C/ZzwcrLA2coYXwcL0hYvIiHYkyWR/lQXppObFEZWYghLE4II9bVjkddCzE3VMTZVZ2luAoYmGsgqi6NroI6WgRrCIoJ07+5i4OYNRh7e4/OXT7z79J72zi1k5mVRXFLAr3//hV///gsv3j7n4uV+YuOjkZGTxMBQl3P9fTx7PgZ85fWb5/z9668MDlzldN9xbt28zosnj2moWY2ujgaGc3RJSoxl1cpiOjo2c/DgPrq72iksyGF11SpcXW1xdLTCz88Ff39Xtmxp4sGDW7x9/4Th0WvUNpXh4GJObHwwra31PH86TG/PVtKSIwnycUJfQw41JTEc7YwJCXYiwN8WJxdjrBfq4ee9EHNjdfR1ZLGYr0t+bjIVZXns3t3BlSunWRy5CFNjHfy87CkrXkZ+Rixt6yrZtn419auyKShaxp6erSQlhWNpNQd3V0sWR3uRmxVDUqw36Ul+5KYHkZXsQ2aSJxnxroR6zyXC24jCVF+yY9xYsSSQFUsCyY3zIjXElhDnOfjaahHmbkRikBXJYTYkBFsQu8iM9Gh7VmT4U5wZQFayFx4Oc7BeoIHNQm2MTBTQ0JmNtr4Yfn5mpKf4krzYjYKlIZRmRbOpvoCzx7u5fvUQCckB2DkaUl2ZQ1SwC9EhzqTE+tBcV0DrumKCfcypXJHIpsYCPBz0qV2ZxrqqHJpX57Nzcx2pUb5ULE8j1NOBhFAvipfGsbutln2dDazMiSJjsRs5iZ7kJnmSm+xKXpIrOQmOZMbakRlrR068A3mJTixPcCE/3nkSIPIS3ChI9aI4bQIg8lO8KVq2iLK8CMqWR1K4LJC0BDcWh9oQ7jcBYlmxrn+qFkFU5EVQVxJPWXYEiWH2xAXbEeZtzuJAO5IiXMlJCSYtxoftras5dWALWUmBJIS5kpm4iKqiFJZE+5CXGkZF4VIqizJYsyqPdWtK6N3ZzpG92+je0kLFilwqS/LYtXUz1y/182L8ETcuX+DsyWMMXLnI2OgIH9+84MHwba6c76NtQyMta9dw7tQR3rx4yK7uzaSnLCY2KpC87DTSUmJpblzD0K2rPLw/xL27Nzl98gj9Z07QWLeG5+OPJmHgj1++8I/ff+Pnjx/4+usv/OP3X+Dvv0/8Tv3n18lMxB+/fObrrz9PBqt//fyRd6+e8+j+MCN3bnL1Yj8H9u7i5LGD9J85weULZ7g1cIXhOwNcvnCGM6cOc/3KOZ48HuHls1Ee3r/J/eEbnDtzkM72df+FiP/kCQpKY2RiQ25+OY6ui5BS0EFARAkBsQmAEJfXQkBcgZkiMix0dMfVyw87ZzdCQsPp3rWX0xcHyCwsR07dADF5DURl1JgiIIGwmDwyCpqoaMxBSU0faTl1zC0dUVXVR0pKiZqaFlJSMomIjGXrtp1cvHSd5pZWHBw80NAwwN7enaamzTQ2biInpxh3d38cHDxo3dzJ+QtXOdXXz7auXRQUlGNsbIWPTygdHTvpO32eu8MPOHP+EslpGdg7u6GhOwf/oGjWbtiKg0cIKroL+Mt3IsyW0WW2pDqzxJSQlNFGVFodMSk1ZonIo2NgjrN7ANGxS9CbY4pvQBiJKcsIj4qj9/AJ7t57hM6ceRPr0ZLqCMvpICSrzQ/CCvxVQAYJJT0MFzhh5eiHoLgKIjLqLLDzpKpuE82tO/ALiWW+jSsR8RksyS3FzM5jIgNg7YqSjsmf1a8aCMuoMV1Unumi8ghIKCGmoIWG4QI051ogpjCxUC2nqouu0QKCoxKxdPRCQdMQAXEF/meqMIKSyghIKE3mELTn2SKjYcR0cWWmicghKqeOup4J5pb2yClqYGxkhouzB+5Obmxr72B3Zxe7Ojo5caCXk70HuXzuHCcOHeL0iePs3LmTltZOqtdtxtErCH1Ta+Q0DBGWUeOvM8TQMrJEVtMYMSU9hOW0mC6uzN+E5ZkmoYqwgi6z5LSR0TBCVFGXhS4B+IUnYePij7KOMdqGZuQVraJ5QxtrG1toaWqmq6OdPdu3sWdbB/u6Ozjas5Pr589y+8ZVHo4MMf7g3uS9fPKY96+eT6oR36Bgciviz4G4b+vU35SJb8Hqb5Wv32xRP394y2+fP/KP377wz99/4bfPH/nw+gWjw3cYHb7D+MP7vH7+hOfjj7h/9zb3hm5Nhq7v3hqYtDUNXrs82d705NEo90bu8mT8Mc+ejvNg9B737w0zPjYxhjf2+CHXr12hu2srJSuKKC4qoK52DfV1NayprqK+vpayqtVkFhYQlZiMnul8BCRlEZZVZKaUAkLySswQl0ZASgoBSdFJiJBUEkJGWQhJxRmISc1AUVWcH6b+H+YvmENO/lKi4sMIiw7BwsYcVV0lZFTEEZSagYDkj8ioi2GwQANja230TVUxMtdGVlEYYbEpyCsJoW8gx9rGKozmyqOtJYqGujDauhJo60ihqiGKkqoIiqoiyCnNRkx2JhIKQhiaaeMf5kFwtC+ZBWn4hnjgFeiOoPgMFidHEh4XgsE8fWaKzEBKURIbZ2vU9dSYOns6s+UmvjfPQF8OHDvAwSP7aGisJCcnmQ1NVcRH+RLsY4+5kQqKUtNwdzDB3d6U6FAPVq3IoqykiNVVFXR3drB7ezfb2rewtW0TtVXlFOQsY82qEuoryygryCFnSSIdzfV0b2qaXJouXBJPVW46JcuSWFdeSMvqUvJTYylclkRTdSlrq0pp3zDx37y+Ewd59+YpP3/+wJtX4zx98pCnTx4xPvaAp08e8fnDW149H+Pp2Cif3r1gbHSIK+dOsn9nBz1dbdy81MeFEwfY0dZEY9UK1hRn07a6hL3NtawtymJjeSHHt29m78ZGaguzyEuOJjM+gp1t6xkfucmbpw8Zun6FE4d72dHZyYamdaxaWUJhQT6LoyMZDH1PUGAAHe1tbGlrJTUliT27d3Lk8EHat2zmwP4eLpw/x4H9PZw6eZz794Y5eKCX06f6uHHtOg/uj/JkbJybA4OcPHqEwwf2c2D3bo719nLr+hVejD/ixaOJcPPr8Ue8HLvP7q4NJEX7s8jThkXu1gR62ODjYEb+kmhW5abgZWdKYpg3uUuiWeRpg6ezOf6e1pj/GZpfFOJOTEoYcioSOHracP32ZUafjlBdv5oHTx/w/M0zvvKVv/MP7j0eJSImEit7a1y93LgycJVfvn7hp18+8k++krIkERc3RzZsamb8yUP++PoLH396y4uXTxi9f5ehO4O8e/uSly+e8PLpGKPDd2huasTF2RFXFyeOHT3E+f6zhAQH0Li2lnWNtQQu8sFsvhH6epq4utqyceNa3r17xh9/fGL33k4KSzIws9bHzmkent62BCxyZmlaNLFR/kQEuePvacscbXmUZATQ1ZLGdJ4qNtb6uLuZ4eNtRUlRGq+fDjN8+yKHD3QzcvcKOZnJODtbkZmZwq2BSxzcv52i/DRylsYS5G3Hzi2N8Osrbl04wuFje/nt60c8ve3Q1JLByFCVwEX2RIW7k5kWQnSoA1FBNsSH2RETbEWYjwlBrnqEuOmTFGJJcpA1mdFupIbYE+5mQpCzAYsc9QhxNSR+kSUZMc4kBFsR6jEHfxcdwnyMSIqwJiPemYwEdxZ5muFsZ8ACczVMTBWQUZiCgsp0TObL4eVhTKifBSlRriSHu1KYEU5xTjSFy2Pw8bMkKMQeX7f5ZC8JIT7Chdz0IFJjPSjMCKW6JIE1pYns215PRpIvNy/3wq9P+fL2Pm/Gb7GpoYw1xdmszE5lSXQAa4qWcXxPK+ePdLF9YwXF6SFkxLiQk+hBTpILuYku5CQ4khVvR2acLdlxdmTH2VGQ4kpeggs5cU7kJ7pSlOpNcbovxem+FKb5kBXvxvJ0P1bmhlKaF0p+uj9psS4khNsSH2JNTqIbmbFO5CS4kpfkzvJkb8pywqjMi2Z5ij8F6cFE+VuRGe9HeV4CtaUZrMyJZ+fmGrZvqqayMJns5CDSYnwozowmNcqbFZkxVBQuZU1pNlmp0exob6Jm1XKO79/OgV2dXL9wiqv9J6heVUTfsUNcvXCOnp3dnD5+hBfjj7h35yY3r11ibHSYF+OjDN+6xq3rFzl9/CC9PV3kZaWQlhxNSWEmG5priAj1JXiRF+fPHufNyzG+fHrDpw+vef7kIZs3NnFw/26uXuznxZPHfP31538Hhz8zEP/4/ZfJ+1bn+uvnj5NVr//4/Rfev37B3VsD3L01wOPRER6MDDH24B7vXj2f/Hn8tlTds7ubs31HuHb5LO/fPOX1i4f89P4ZL5+NsndXx38h4j95wcFxKCrr4+gcgJySHt9NFUdKQQ9xeR1+nCU7kQkQk2e6sBSmVvYYzjNHTlkNWzsHjp48zcaO7YjJa6CiazLxh+sUIaQUtZFT0kZAWBrB2TLMFJJCSVUPOUUtLK1dMLNwwM8vnKKiSubONWehtQPhETE4u3iycKETrq6+eHouIiUlk82bu2hubqOtrZt9+45yd/gBR4/10bPvEH19F9m37yihoXFYWNhTVdXAg4dPuDV0n42bO8kvXom4jAJG5tac7L+Bu38kf/lBGHEFfTSM7BCTN0BYQg0tPTPmWzgjIqGMqKQKmrqmxCdnsqqyAUcXbypWN7Bn3xGMTa3wDQghKTWD7p09OLr6ISqvzXeCsnwnKIugtCbTxVX5QVgBDUNLFkWloqBhzExRJb6fKYGGgTkuXqHYuQTwt+miaBqaE5uai6z6HBy8gqnfuI0Vq9dh4eg9WfU6dbYsAhJKiMprMlNc8c96Vj3mmNsz18IB/9A4RGVUMJxvTXBUIjrGlihoGiIsrcJMMXmcfcNQ0jFhpqQqirrzcfSNQFnffCLArKTHNGFZDOfbIimjirScKh7uvvj6+pOSkMj2rZ3s7txK36HDXDlzlu1tWzhx6BD7d+1i3+5dnD59lv2H+ohJzcbU2gU5dQMEJZURkdNAXnMuGoYLmGvliqC0Ot8LySKioIOwgi5TRJWYKq7CLDltJFXn8r2QLLLqc1HQMmKWpBJac+YTvnhiXG5zWydNTS20t26aWBjet4ftW1rZ1dHKqcP7uNY/EXD+pih8A4NvGw7fxuK+Dch9syW9ffF0Eh6+gcTrZ+MTOYdXzyeD1e9fPZ98/cvHd3z5+G4SRn76U1oduXOTh/fu8ubFU969es7Txw8Ye3CPZ2MPef38CQ/v3WXkzk2Gbw8ycufm5OuP7g/z6uVznj97wr2RuwzcuMad2zcZH3vE+Ngjhu/e4dTJ43S0t1G2qpTKijI2t26kfctmNrdupKtrKy2bWqmqq6Nx/SaiEpMRk1dhhrg0s+VUmCYhzXQxKQSkpBCUEkNFXx2NuapIKQsjoyyEuPw0Zgp9h5KaBMKi0zCap0NAkBeOLtbkF+fis8gLeXUZxOWFERCbipjiLNTmKKCgI4GQ7BSEpX9AQPg7JGUFkJSZjrqGGAsstCkvy0dPVxKz+SoYGkgz11AWPV1JFJVmISM7E1kFQeQVZyMtPwslDSnU9RWYKvRXVHXlkFOTJCYlAgcPW/7y3V+IW7KYjp1tOHk68pe//QUlTUVkVWQwMp+LhqEWKvraOPh4sDglkbauNipryslbnk5721rcnBZgY6aLgYY0uiqieDvNx8PehORoX7KSIyhYlkTL2lraNrZw9sSElF9fXcn6xnoaqspprq2mdV0DhVkZlBXkUJiZRvemJtZWlJAYHkhyeACJwb6szEgiOyGCvORoqgoyWZm9hIKMRHJSYyjJXUprUx2dmzewYV0tt29c4v7wTZ48HuHZ+AOePX3Mk/GHjI894NXLp5MjSeMP7tJ3rJcNa1dzdH83N86f4GhPF61rqzi0q53GqmLWlRfSUJxFc2keLSvzOduzja611TSW5jN45hin9u1kXdVKju3bxeXTxzl95CDnTh3n3KnjdLZtZkXBclKSE9ncupH6uhpcXZxITUmiZ+9uurZ1snfPLs6e6ePY0cO0btrAkcMHObC/h4T4WBZHR9JQX8uh3oMcP3qMI4cOc+rESS70n6dnz15a17fQ1dHOpbNn6T91its3rk6MLt6+yaPhuzx/9ICXY/fZ0rKGxSEehPk6khIdwM2glzgtMCAm0I30mEDqV+bj72pNQqQ/TjYmWMzXw9pqLiYmWuzY00ZV3Upmik7DwFSXDR3NfOU3nrwe587obQaHB2lqbeL++H2OnT5BdEIM863MKVq1gsz8bI6dPsHf+cqbj68pLM7H2dWBJ88e8/nLR9o7Wtm6bQst6xvZ0r6J5qYGbly/TP+5Pu7fG+LUscPs3r6Ny5cucLB3P2/evOLjxw9s2thM66YWjhw+QHJSHDLSYqypLmd11SqqKldy+vQRKitXsH59PYO3LhIW5cNs8R8ICHIiLjGQmGhfYmN88HGzxNxYHRMDJUwMlDDWV8TUUAUv9wWkp4URGeGOjpY01WV5/P7pJS+eDHPrxnnqa1bh6mSNsbEuDg6WNDeuYU1VKUH+btRWFJIUvYjS3BQ+vxjhRE87WTkpXLpykobGctq2NHCodytFhclUV+ZQX51DgJcZno4GBHoY4+eij7eDFiHuBgQ4aeNlrUK4hzFpYY4sCXUgxmcBsf4LSAxaSPwiSxJDrClM8yMl3JYgDwM8bFVxspDHzVqZcF9jlia4Eh/hhLuTIXPmSGK6QBlVbSEMTGTQMxRn3jxZLObJE+ptTnZiAFEBNkQG2uLhPJf09EAaGvK4d/MErQ3LKVwawqr8KJIiHUmLdSEu1JbcJf5EBlmRnuBN3+F2/v7zGFfP7qOrtYaebespW76UxorlLIsPYWVWAuV5idSWpNPZVEplXgxpkc6kRzuydLEDy2LsJ1SIOFuWxdqQGbOQzBgbchMcWRZtR0aULTlxThSkelGQ6jUBB3ETz2fFu5GT4sWyBDeSIu2JDVlIQrgtqdEOLItxZGm0LctTPCnJ8Kcw1ZfSjECqC2JZUxhHUVowGXFeVBUks7owhRWZMawtz2Zp7CIO7VhPeX4Sq/LiyU0NoaIgiYrlyWxbX0nZ8jTCfB050rOViuJMtm5s4M7Vs2xat4alSdE8Hhnk05tnvH3xhCcP7zM0eJ1L505z7tRxLp7tm8zk9B3r5ciB3WxYV0t6ciydbU2c6zvEgb3byEyPJyzYm6T4cMpXFnDv7gDnTh/lYv9Jvnx6x29fPrKjq52YqFASYqI4e+r45KL0t6rWwdCJ4PS7V895+/IZnz+8ncxE/PbzT//WzvTp/RtePHnMyJ2bHOndR01VOXdvDfDy6Rgvn47xfPwRb14+4eH9IYZuXefls8f89P4F8BvPxu/z/Mk9Hj+4TWN9xX8h4j95ujpmmJo5oqtvibrWfGSUDJglpoKQpBpTheQmIUJURgVFDT2MzSxR0dQhPCKKusZmSiprySoqIyWrgPj0HGycfZGQ10RQTIHvZ4gxS0QeAWFZZBS0UdU0wsDIiuS0fHLzy6mp30BmZgHbt+9jyZJsAgMjqW9oZtfu/ZSUVmBhaYuZ+UIKCksZGBzi/Yef+fDhVwYHR7hw4QYNDRuor2thgbktKio6hIbGsLaplSPHz3Lh6k2OnblISWUtlQ3rKattQVHbGCkVAwTE1RCTN0BURgc9Q0u0dEyRkFJj6nRx5BR0sHfyZv/BU4w+esmNW6M8ffkTBSUVSCuo4R8ciflCB9Y0tFBe04S4oi5Cstr8KKKEkKw2U0WV+dssOVT1zdEztWO+tQcLnfyZIiiFjpEVOoaWCEuoMFtKhanC0qjrm+HkE4pPaBxnrg5R1bgZQckJlWCKkPRkG5PhAgemi8ozTUQOYRk1dOdZs6ywnJRlhRjMs8LKwQN7Nz+MLR2ZLiKLoIQighKK6M6bUAcEpdWZIaGCgJQaMyVVmS6uzExxZX4QkERRw5AZghJYWjvh7uaDp6c3m1rWs7G5iY71Gzh1qJej+/bSsX4DR/bv53zfGQ7s7eH4sT62dPfg7BuGkLQqM8QUUNAyQkhaFUnVOcyS0UBUURdhOS0EZDSZKa2BoIwOs2R1mSGjzVRJNcRVDZkpqYqClgnqc8xR1jFGz9iC0Ig4tnXt4ujR42xcv4HW9S0c7NlN767tdG3eyP7tnZw/dYTBSxe4e/MGzx4/mAxNvxh/xPOxh7x+Nv5v2YdvoPGvH38Dhn+9ty+eTj77bZH6G4B8C22/fPKYx/eHJ2par19hdPgOz8cf8WBkiLu3Bnh0f3hSlRh7cI8HI0PcvH6Fu7cGePVsnPevX/Bs7CGvXj7n0cNRxsceMThwnbNn+rg7dJvR+yNcvnSB030nOdi7n65tnbRu2kBHexs7tnexvXsb7e1tNLdsoLSyksLSMlZUriYmNYNpopLMEJdFTFEVQVkFZkhJIaooi5KuKppGakwV+Q5VPWmklAWQVZzNbPGpTJ3xvxjM1cDJ1YbQiADCF4diYKyHiNQsJOSEkVESQ0R2BoISU5BSnoWsmhAC4n/FdIEu4pLTkZSahp6+LPp6Mrg4zsPRYQ72tnrYL9TB1EQRQ30ZDOfIoq0jhbySEJLSM5GWn4WqtixicoLIqYmjpidPWk4CyctiUNNT5AeB/2WB3TxSsxIQlxdhiuDfmCUuiLCkEGq6qpjamGFoMR81Qz1k1ZRJSEuga0cHNTUryUyPJdDHAat5WszXV8bT1phQLxsWL3ImOcKbrMQwGquK2b2tjd69Ozm0Zxe7OrewrXUD3W2b2L55E1s3tLBtUzP1FaXsbm+ldmUx5cuzKMlOJzc1nuKMJKoLsihKjSUtKpCkUF8SQnzIToqmrmIFB/Z0s39XF+0b1zESfpeoYB82NlYzcPUso3cHuXf3Jrdv3WB09B43B68xOHCVweuXuHT+NBfOHKdn51Za6ivpam3kwPaJNdj2xtU0ry6ipbqYtvoyNlYWsW5FDnXLM+nft4NDHZu4cnQ/J/ds5+qpI1w8cYQ9ne3sam9jc1Mje3d0sat7K/v37GRlcQFrqqs42Luf+roa0tNSWRTgx9Ejhzh29DAtzevY2tlO/7kzHD1yiKNHDrF3zy6a1q1lfUsTa6qrqKleQ/e2Lo4ePsLunbuoq6llVelKWhrXsnfnDq5duMCx3l5ejD/il5/e83h4iMfDQ/zx6QNH9++iqbaMlOgAEiN82bu1hd/ejHNi7zZCPOwJ9XQgJtib8sJMbCznkpwYhpOTJaLiMzA1N6B7TydJSxNZUVGMg7s9/qF+FK4qYOTxMP1Xz/H6p1es3bAW70BvjMyNGAx9j9nCBSSmJVNWXcWzNy949vop+cV5ODrb0XfmBE+fj3H+4lm8fdyRkhbDfME89uzdwZPxh4w9HmVk+Dbn+09z6thhjh/uZf++vdTX1TA4cJ3t3ds4dvQgly/1s7WzjZjFEaxrrOXhg2GuXO5ncXQYmZkpFBfn8PjxMA2Nlcwz10JvrjyhEW5ELvYiKNCB6Ch35s9VRltVFNM5irg7mOBqb0ygjw152fEkxQdiZaFH0CInHgxdZejGBR7dv8m2LRuIWxzKHD1NsjLTSIiPJio8iFUl+bSur6O5royIRW4Ee9nhYmnAHFVxjIw0KCnJYmzsDvCZ4aELnD2zl5PHthMd5ozVfGWKsiPISfVjcZAlEX6m+DlrE71oPqkRdlTmRhDrb0momzExfhYUpwVQvTyapYudiV1kQfHSAJIj7UiKsMbXSQtPB3UiAuYR6GnA4mB7jqBJAAAgAElEQVQLEqOd8Pc2xcBADBMzeebOl0dBbQZ6hpLo64tjMU+R2GAHqgoS2dtZS3lRPIu859O1dTWrK9MoWx7NqtxIClIDSFvsTEacG/lpvixL9CA2ZCHxYXYkRTiTnxFG3tJwUuP8KCtaQm15HslR/uSlRlBdvJTuDVUUpkeyMjuWfZ111BQlkh7lQla8OxkxzmQstiNjsQ1LFy9k6eKF5CbYUbLUk9xEJzJj7UiLtGJJhCXZ8U4UpHqQGedMQrAFKeHWJIVakRxpR3qsM6nRDsQGWxIfupD0WGeWxTiSGmrJ8iQPVqT5UpETRvXyKIrTAildFkrhkiCy4rxZlRPHmuIl1KxIp640g6aKfHq7mmgoy6IkO4Y1JWns6ahjWfwiakszOLSrjeKsRDaurSA9IYy2pjWcObKX5Zkp1FeVUF6cw/3b1/n07hWX+8/w5OF9xkZHOH/6JA+G77C7u5Pjh/YzfOsa/X1HGbx6nnt3bnB74AJPH9+lY/M68rNTqVuzkrzsVA70dDF4vZ/RkQEO7t/O6xePeXj/Nj27u+ne2sbAtYvcvX1jMt/w9uWziczDP/7g/t3b7OreStvGFp6PP5rcivjy0/vJDaaXT8cmC0we3R/myoVznDp2mJdPx/jjl8/8+vkj/PMrP717zce3r3j+5CFff/sMf/+VTx9e8vffP/Hi6QNu3rhI26b/2pn+o5eSnEdYRAoeXhE4uQajrDmPv02TQEBMmVkSqvx1mjhTBKWYa2aHqo4RkbHJmFnZUr2mnu5dezl1/ipbduwjOjmD7OJylpeuwcF9EWbWrmgamDFdUAoVjblIymogr6yHraMPweGJuHmFUrt2M7UNG8nOLuLQoVOUldVgY+uEnb0LqUuWERwSydKMHNKXZhMXn0LqkmU0NGxgZGSML1/+walTF7h+7Q4bN3YSFZVMVEwyjc1baO/azcrVa0nPW8GKqnqW5KzAwSsYIWlVZoorIyavR01zF77BSXj6RuDtG4G6pjGzhOWYLiBOdOwSjp44T9+5a+QVltO0oZPs/JUoqOuioKJLXXMrD8ZeE5uSzQwxJabMVkRIVpuZkur8KDJhbxKV10ZzrhWuvpHMme+AsYUTbn4RTBWU5q8/imBkbs9sGVWklHRZWdPC8fMDVDVuRkXPlL/836nMEJvYcZgiJI2itjGi8ppMnS3LdFF5xBW1sfcMomnLhC3KxMIecxsXNA1MkVHV43sB8Qn1SEQWJZ2JGlUBKTUEpNQQktVEUFqdmZKqCEqqoqprirrufASFZJljZE50VDwZGZk0Naxly6b1bG5q5Oi+vZw61EvnxvVs2bCJaxcucev6Tda3bKa+pQMbt4CJ1WmpiWG76aLyyGmZIKqoi4iCDrPkJgDiXyFCQG4CJGYr6iEgo468pjHyGnNQ1DDAfKED8QmptG/Zxo7u7TSvbWBj01p6dnZzeO8ujvTs5syRA5z/08N5f+gWTx+N8vTRKA9HhiYHc/7/IOJb+9L/CyK+qRCvn43z4fWLSSXiw//H3ntFVZWnW7zV4XRXlVmQnHOUKDlKTpJEcs45JwkCAkqQKGAgKmIWs4iYMSKKIopizmWoMlTsPt2/+0DLuOfe1/N4Hr4x9thrrPWwH/ZYv//85pxvX0+vZPzHmP3s4X3ujo9xY+Qyd8fHZmJb79y6wcN7d2bWmZ4/fsDjqUkeTE4wefsmEzevc3d8jKm7t7kzMc710RHuTIxzZ2Kc2+M3efb0MU+fTPslLl0c5sLwOU6dPMHhQwfY37+Xgwf6ObB/H3v27KJv+05qGxopLqugrrmVgrK1aBtbICClwF/nCTBLVIJZoqLMlxBBWkMeXQttBKTmIKUsiIDE3xEWn4O0ojCCwrPxD/LEL9CL4tI8YpOisXG0xmypEfKqkgiKzUVA7HuEpeYio7wIWVVBhKS+IyTcAx19eeQVFmJmqoqNlSYG+tIY6kphZaqMnZUG5kYKGOvLYrREDm0tSeQVFiItMx9ZRSG+n/9nrJ1MiEkJRctQBUVNKURkFrBAdDby6lIoa8nh5uOInJo084RnM1tgFt/N/xYJeXEUFivhEehLWkEugVGhBEUGsX3HFrZu3Uh9TQk+bkux0FfBykCNII+l0wAR5k1hSiS1xZns7mzl4skBLp0eYmDfHrZubKO9qYGN9etob2pg2+aN7OzezMaGGvb0dFBfXsLGurV0NNXStKaUjbWVFKXGUJwczdqCDCpyU8lLjGDr5hbWVa4iPy2WzPgwSnJTyE2JJSk6mNKVGaxfV0FbQzWbWhpZ31zP/v37ODF4lHNnT3LqxFGOHdzHyYGDHN67ja7WerZ3rGdXdyu9G2ppqSqitjiTdauyaKnIo7k0l+3N1ezZ1MDwgV2c2tvHw+uXGBk6xsHeHnZ1dXDy0AGKc7JITYglPTmB9g0tNK6rpqWxjqETx7k+OkLftq00NtTRu7WHTRvb6Onu5OiRQ+zds4vjA0eny/f+Ey186uQJzp87w8CxIwwcPcbli5cYu36D4XPnOXLoMEcOHebcqZNcu3yJaxcvcv3y5RkV79MPr3nx4D43Lg2zqXkdVauLGDzST/XqAtZXl9JUUci6klyWWRux3Nmasvw0ejuauTx8guPH++nqaWVPfy+VtWXkF+dy+MRh2re28/G3j1y+cYmGtnrefX7LH/zOy/cvSM5KRk5VDkMLQyzsLNDQXYyMkhzxqck8e/OC958+EBoVwhJDXVLSEomNj8LaxgLNxaqEhgWyub2N12+e89///I1ffv7I77994cP7N/zw8hnPHz/g4YP7jN24zsUL55m6f4fro1e4MHyG66NXqFu3lpcvHvPDm+d8+fyBPXt68fBwpKxsJb/++iPr1q1G31AJa3tdAkNccHA0wMXZAM9lpugtFsfRRhtnGz2igt0I9LEjImgZCVErMDFQw3iJKpVlOZwdPMizqQluXB1mTVkxjnZW7Nq+hRfPH/PwwV262tvYtX0Lm1rqKclPxcdtKfGh3hRnRLGuNBMfbwf27uvmzat7HDnUS1lJOvW1BVSVpxPsZ4uvpym56YE4Wavh5aiFg7kccaFLiQm0JCHUhtriKPLjvciP9yI31oPCJG+KUn1ICrElMdiG6lWRZCcsIyncBl/XxQR66ZEW60hMsAUxoUtJjHLGb7kp+vpiGJhIY2ShgJqeCPomMizWFsHKVJGYECeSw9woSg8kK96bMD9r1lWlUZQfQlSAJbnx7pRlBVCS4Ut+iheZca5EBVqw3GUxSREOhPqYkRDhQlqcN0HeSwleYU98hBdhvo6kRnqTHOFBW3U+m9YV0rI2l6aKDPITfKktiqMgyYecuGXkxDqzMtGVohQ3ClNcKEh0ojDJmYocHwqSXMiMsiEn1p5VaZ6UZS4nP3EZaRF25CW4kRXjRGacK7lJHmTFu5EYZktimC1ZMS6UpC8nN8aZklRvSlK9WZ3pT/XKcFZnBlFbGE37ujwqcyNYkxdNVWEi9WUZNFVks64kjY6GEmpKUmioyKS1Jp/2xlVsqitmc/0qjuzu4uSh7YT7L2NP70ZWpsexo6uViesXmbp9jZ5NTeSmJXBy4DAPJyd4/miKd6+e8/j+Xd48f8Jvn3/kzfPHvHo6xYUzg+zdsYVH98aBX3nx5C55WYn0drfBv35mU1sdBXmpjFw+zccPL/jy8TX8+zd++/kD8A9GLp/n4f0JXj6bVuh//viB//79F14+fTRTvHrlwjluj43y+cd3PHs0xfWrlxi9cpH7/4lRf3jvDk8e3OP18yczasbzxw949ezxTHfEV/Xi958/8dP71/z65Uc+vH3J8ydTfPn4A59/esOLp/cZG734fxDxvzmZmatISMrD0noZS4ztMLJwRUZJH0FxdYSlNVDWMkNpsTFyKvooahjgtSKU5f6hZGTmkZKeg5m1AybWTsxaKIaGnik2zsuxdfEhKDIZaSVthCRUUNUyRUhCBTkVfazsvVjquBw9YwfKKpuITchk3bo21qypJzU1l5DQKLyX+7Nrdz+923ZSUVmNiaklFpa2hIRGkZGxkrq6VvbuPUZgYDQuLj6kpOSRllFM+dpGNnbswDsgAgEJRTQMLBGQVMLC0ZOWrp14B8fi4RdNen4lq9asZ7H+UoLDk+ntO0jl2vVk5ZThGxhDfXMnxWXriIhJx80ziIKyWkysXdAysuTQ4DAtndtQUF+CxhILROW1EJDWRG6xGXPFVPhWUG6mJ8LGzZ+UnNW4eIeRVbiGhIwixGQ0kFHSJSI+E2fvIBaKKSKhpI2lkzd/nSvCN39fwEIJJSSUtFkgrshio6UYWDkzV0QOOQ0DVHTNWOYXwep1bdRv3IK6rhmGFvbomSxFQExu2r8iKoeIrBoLxadVjAXi08lICyRVZxKR5kuoICCpirKWGeo65khKq6OtZ0JxURkNDQ3UVVexd2cfZ48fY3joON0bWtne1cHZEye5eOYcVy9c4fCh49S1dGFm74Gs+pLp4jh5LUQVdVDWs+RbQRkEZBezQFqDeRIazJHUYJ70YhbK6SCooIeggh6yWmbIapmw2MgWOXV9FDX0cXD1Ii09m82bO9jS2cGG5gY6NrTQv72XwYP9XDx1gpHzZ7h46gS3Rq/y6N4dnkxNcvvGNUYunufW6FWeTE3OrCt9baP+qiB8TWP6ChNffRLvXj3//0HEhzcvef3s8Uxp3csnD3n97DHvXj3n1dNH0wlLVy/NpDHduXWD22OjTN29PeN7uDs+xuTtmzx//ICpu7e5PHyWy8NnuTdxixvXrzFx+xZPnzxi6v4kZ8+c4tjRw/8jkenC8DkuX7rA6VNDHDl8kP39e9m3dzd79uxiW98ONnV2UVFVS3V9E4kZeVg4uCKtps0CCZnpzghxcb4VnI+IogSGNkuQUBVGQHoW88T/CxGp+cwV+juK6tJIKYjg7GGPvetS8opyiEuOQVlNFmGxeYhKLEBOSRhx6fkIivwdEcnvkJSZg5GpGuISsxFa9BeMDBXxcDPBb7kN0aGeuDvpYW+lhrWZEtZmKlhbqGNkqIiKqjDyCoIoq4mipCmJtrEKprZ6iCsIIC4vyLfz/8Rcob+jY6yGjrEGf5/3Z+aLzEFWVYpFkgv5bsHfEJMTZoHIfAQlRXDyciMoIoTYpGj6+jq5s/w2wStcsTBQx8fFkhAve7JiAsmI8iczOoDKvFQ21pRxZEc35wcOc37wCPu39dDd0siWtmY6muo4smcn14bPcWzvLtob19HRVEdhejIdTXVsaWumMD2Z0uw0OtfXMXhwLwd3bqGpooDi9DjSowJJCfcjLSaItJhgSnNTKF+ZTmFmAgUZiWQnRZMWG0ZWcixry0vp3drD8SOHuTl6lfsTN7l26TxDR/rpWL+OdWWFtKwtYdO6cjbVltJWWcj68lxaK/PZtHYl60uyaVudx64NdVw/cZhbZwcZOzvIqf5d7O1qp72xnpaaKmJDg/BwcWCF9zJCg3yprirnwP7dnBg8SmfHZspKV7FzRx9Xr1yiuamB1pZmTg4Nzqw1jd8a4/b4TU4ODTJ4/BgDx6ZP4Q8dOMjZ02e4OHyBE8cHOXr4CCdPDHHx3FkunjvLyWPHOH/yJL99/on3r19w49IFasvLSI2NoqFqNWX5aeSmRZOVHMOxg/uoLM4l0NMRXzdbqorz6O/r4uP75/CvX5mYGGVPfx9V9RXUra8mLTcVN2936tY38OHLT5y/ep6nb57y5R9f6Nu7jbjUWJY6WSMhL46MsgyGFoYYmhszb9ECtu7czqv3b7j7YBL/ED+CQwPQW6KNorIc5pYmqKgqYGFpwtWRi/z2+xd+/+0Lnz994NdfPvH+3esZ/9ON61d58eIZDx9M8vrVM35484J3b18ycfsGz5895OmTKe7cuc6TJ5MMDu6ns3M9nZ3rMTHRxtBQHVNzLdw8LFnmbo6xiQoJ8T5kpYfgbKdLkI8N6Ql+xEd44edpTYifMy52xugulqcoP4Xzp4/y5f0rfv/4gS8/vuX5oymOHNgH//oHP354x9sfXvLo/l0e3LvNoX07WFdZSJifG8HeDkSscKQgNZykuCD27+viysVjlBQlkZYcxJqyVMICHVnuboqTjSb2Vmo4WKvS2VZER2sha0ujSYpwoCB9BavS/MmJcacoxZf8BG/yEjxYmeRFSpg9GTGuVK+KpCw3kJXpXkT4mxDiY0BC+FLC/YwJ8jEiNswWX28jjIwk0DMSY4mFLHpm0hiay6OuuQiTJdLEh7sSG2hHYqgTaVHLSI9dRnKsG3GR9qRHu1CQ7E1u/DJi/S0IcNcjdLkBCaHWpEU7kRrjREyQNekxHmTGLSfE25oQH1vS4/zJTPAnwN0cX1cjitKCKc+NoiQzjMLUIBKDnCjNCCYzyo3kUDtSQ+3IT3CjNMObVWnu5MU5kBFhTUm6B1mxdqRFWlOQ4kpZtjeFqW6kRdqQEGxOXoIbGVEOZEY7kpfgRk6cG6nh9qSE2ZEZ7UxRsje5Ma6UpftSkupDaaova7KDKUnzp7Ywmi2NRVStjGZtfgxVK2NpKEmjpSKb+rJ0OhtLqC/PoDw/loaKTNYWJbKrs47tm2s43r+Vu6Nn2bWljeGhA5TmpTJ0aBeDh3aztX09Awd2UlNezPlTg4xfH+Hi2VO8fvYY/vk7P7x4Cv/4lV8+vuenty84f2qAldmpFOdncvrEQQYO7yYtKZJD/X3w78+M37zApQvH+f3Xt/zx6wf++PUD//7nZ3549ZDcrGTKVuUxPjYC/IO3r5/x5eM7fvv5J969eT7tEwz9kbFrV7h0/gznTw8xcfM6U3dvzxy8ffjh1YzR+qun4vefP/Hj29d8+vCe37585o9ffubLTz/Cv/7BP3/7mZ8/fuDDD694+uge164Mc2n4NFcunuX40X5u3bj8fxDxvzm2th7krazEycUXaXktdI1skVMxYJGEBjpGjpgsdUfXxIFv50owV1AGbX1LXNz9cHT0YLGOEfMFJZktID6zly8mq46ajimpOSV4+Ucir7oEAVFFZi+UQlHdEFnlJajrWKJjaIe3bySuywJITc3HzMyWtWsb6OrehourByWlFfRu28mOnXsJCY2kta2dtg0dJCRkYGfnRmtrN7GxmcydK4aKmgHyynroGtvgGxzPEgsHhGXVWerqg5q+OeGJWWSvqiKvpIbVNa1Y2Xshr7oEY3MnklIKKCmrw9c/mqy81SSnF+LgsgIRCWV8gmJYWVqDmp4ZghLKLDaypqiiAUsnL2TU9BGR00BEQRu5xWZomTqhZmCLjIYJEioGmNp5kr+6ntU1G4hLKyIxsxg9U3tEpNSYt0gWMVl1pFV0sHFZwV/mCDNbSIa/zRdDXtMQUzt3TGyX4REQhZN3MPoWjigsNkLL2AYVXTMcPAOJTS9AWccEQXFFTJc6o6lvxnxhaYRlVKcN7rJq02qEiByzFknz3SJZ5ogqMldMidkiCswRVURAUhVBCVXMli7D1NwJW4dlNDe1UVdXx9ry1Rzs38XOnk46W5upX1PBlbOnGR+9Qf/O3Zw6fpojhwdJzytjiaUTJrbLUNO3QERBGyk1A1SXWPOnOaIza0yzJdRnIEJAXhchpSWIqBiirG+LmpEdhjbuqOubo6pthJOrJ5kZuWzp7qG3s5ON6xvYsqmNQ7t3MHiwn7PHj3L5zEkunR5i/PoIDycnuD9xiyvDZzn/H7B4+uDeTLfD176HF48f8PLJwxk4+P+arL/CwleAePP8Ce9ePefF4wczAPLs4X1ePX0046l4dP8uN0evMnbtCuM3rnFj5DI3R68yefsmd8fHuH9nnOtXL3Fz9OrMn+KVC+e4cPYUt66PMH5rjHuTd7g9fpMLw+fo6e6kpnotW7d0c3zg6MxJ8Lmzpzk5NMihg/vZs3sn2/t66d3aQ0dHF5vbO8nIyScgNAITSzssHFxZbGiBtNpiBGQVWCQvz3eLFrBIThSDpfoo6EgzX+JbRBTmMl98FlKqoqgtUUZBQ3q6OVpOBAsbM7z9PBEQmsP8hX9HUloQVTUJJKXmIyD4V4RF/oaE5CxExb5HVOx7pCRnYWKogKerEcs9LMjLisHKRAFbCxVsLVRwWqqFi70uFqYqaKiLoigviKKKMLIqIiySmoOo3AIEJGYhqyrGnEV/Q0pJGFtXc5YHuTNL4G/Iq8uwPMCTkMggohIiKCjNx9bFBhtnG3IKcsjKy6K5uZ4dO3ooKcphbVkBcSHL8XEyJ8TLnowof5JCfMiMDqKxrIC+tgZO7t/F0Z1bOb5vF/u6O+jb3Ma+7g66W5s4tHsHQ4f2c+3CeUYvX2ToyCE21NdydPd2xq9e4vL5s+zt20J7YzXlOYlU5iVTlhVPbkI4GdFBZMeFUpASTX5qDCvTYlmZFktRZgLF2dOqRHpcOOkJUdTXrKV3aw+H9/cz8p+QgAsnB9nb20VlQTZl2clUFWTQVJ7P5ppiuuvK2FJfSk9dCT11JWxeu5K6whR2ttVw/eQhbp09zvFdWznU183A3p3s7OqgYW0FqwvySIgOx9lhKV7ujvT2trNjRzdr16wmKjKcvNxsBo4doX3zRtpa19Pa0szBA/0MnTjOkcMHefrkEfcm73D40AEOHzrAvr272btnFwf693Pm1GkuXbjImVOnZ3wRl86fY2jgGBubmzl24ACP7t1hU0sTDWsr2dTUQGl+DoXZqRRkJZEcFcje3g7++Pianz++JyM+AmdLYwI8nbk/PsKJY/s4sG877R0t2DtZscRUh7ySbIytjFhiasjw1csMX73M6qoK8lblcfTkUc5cOo2VgyXicmKYLjXBztUOdV11lDVV0dTT4vSF8/z482c2d7djbGGEuaUJEVGhmFkYIywqSHCIP1t7uxi5dokff3rLz19+4rdfP/Pzl5948niKB5MT3B0f497kbZ4/f8LI1Yu8eT1tlp+6P8HLF49pbKzC19edsrI8kpIiWL7cGQMDDbKzEygpycPR0QwDIzUcnI1xW2aBja0upcWJVJSlEuRjQ4C3Ne6OBjjb6JES48/62lLSE8LISY3l1bN7vH/9lD8+/ciHl895cPc2Wzs309PRzu2xG3x4/5Z3b99wZug4hw/soawol7hwf7ycrPBxsSRg2VJWZUbj5WpGXIQXuRmhpCb4UpATSWZKIB4uhgT4WOPmoIOm8gLCAmw5un8D1y/vZ1V+OBFBtsSGOpIW7kycnzVp4c6khTuTE7eM4rQVpEY6kR7tQl6yJ5UFoaxdFUZarCMBnrr4uWvj76FDwHJ9IoMsCVhhjI2NMvrG4uiaSmFgLc8Si+mkJgN9SYKWWxIbaEdyiBOh3qYkhNnhs0yXUD8zov0tSQ13IDPaheRQW6IDLIjyNyU6wIwof1NCfIyIC11Keuwyovxt8HMzJincnVWZkeQmBZAU7oK/uwHhPuaE+1gSF2RPSvgyIrytSAh0JD7Ajlg/a5KCbMiLW0ZJ+nKKUtzJjXEkPcKajGgbEkPMyIi2oSzbm/JcHzJjbInxNybaz4iUMBviAy1ICLL8T8StC6nh9qSG25MT40p6mD1poXaUpflRkRnImuxgqnJDKUnzp3plJA2rEinPDKWmMH5m6kuSqS9Lp7etkhP7O6lelUxrTT7rytJoqcqnd8NaejfV0dVSxcD+bRw/0EdlURYb6isZOrKXPds6aK1fw7bODfS0b2Dvjm1cPHuKC2dOMnr5Aru2beHkwGHev37O6OVzbOveRGVpAbkZSayrKuHW9QtcPHeci+eO83DqBg/uX+fH90949WKSl8/uMXr1LKNXz9JUX4m1hSEnBw8B/+Df//yVZ4/v8+XjO86cHGBtRQkjl4a5Oz7G8JmTHOrfw85tW3h0/y4vnz7i1vURXj9/wu9fExH//c8ZQPj4/gd+fPuaf/3xO79+/sRvXz7z7vUr/vjlM/cmbnH14nlOnxjg+shFDh/Yw+YNzTQ31JCRGkdrc+3/QcT/5sjLa+KyzBdrWzf0jWwwMHNEU88aVW0r1HSsERRXZ5GkGsKS6vxttgjWdp6YWDjh7h6IhpYREjKqSMirI6WoyXxhaXSNbahq2ETn9v1kFlYgoaDFPGE5vp0vOd3eLKGBgropihpmSCnooqtvjbm5A/n5pRQWluPnH4Kzizvb+nZx4OBhurq3cGLoFM+ev+bYwEkyMlZia+tKenoB8fHZ6C1ZSkxCDsmZpawIicc/PAX/yGSsnFegZmiFnJYRdu7+qOmbI6+xBDvXFVjbebBAQJrwyFSaW7bg4x+NnJIuyuqGGJjYo6RhhKyyHnZufkgqajNXRA41fSvcg6IJS8hBSF4DeS1T5kuoIKtpipnjCoxsvXDzj2WJtTsC0pp4BMRQVruBo6dGyCtZh7mdB9/8aTbzheQQlVZnoag8mgaWqGibIqmsg7iiFoJSKnzznQCLpFWRUdNH38JxRpFQX2KJmr4FDp6BM5/ni8mjqGGAs6c/qtpGCEkqIqmkxSIpZeYISTNLUJKFEkrMFZHju0WyzBKWZ5awPN8LyU2XvUmpISSpiV9IEt4+Efj4hdO+uZvKykpam+o5tH83Z48fpaOliUO7dzIxOkJDdS3trRt4OPmIivJqDK2cUDe0ITg+GwvnFdMKh7Q6qoa2LJLXZp6kGvOl1JkrpclcKU3my2gjIK+HkLIhImpGiKubIKVhjLaZI5oGlqhpLWGpvRNpaRns3NHHrm1b6Ghpoq99EycO7mXwYD/H+vdwbvAYNy4Nc/vGNe7dvjlzmnL5/BnuT9zi+aMpnkxNzrz8v3zykCdTkzyZmvwffonXzx7z4vEDnkxNzgDCV7P1V9Xh6YN7PH80NfOMF48fzEDE04f3Z+Dh+tVLXB4+y8ilYW5dH5mBia+Q8VWR+HrqMnzmJOO3xrhy+SI7tm9j65ZuOto30dhQx/a+3pmXtYFjRzh18gQnBgc4fOgAe/fsmgaI9k3U1zeyZm01Hst9UVTTRERSHqnYAMIAACAASURBVFs3L/TMbBCUni6cE1ZUZJ6UKOLqsugv1UPZQJ5ZIn9FTGUBC6TmIKEqgrKeIuJKIiySFkRSUQxTK2OCwgNQX6yIhJQAQkKzERX+HgmxOSjKC6KsIICY8N+QFJ+NsqIQygoC6CwWx8VeF0frxbQ0VmKsI8FSE0VszJVxsdVhmdMSrC3UUVcTQVZ6PjKyC5i76L+QVFqEgqYEc4T+i0VSc1go/j3KWjKo6sghry7B9wv/QlZ+Ol6+yzC2MiQsNoSGtjp69/TQt7uXusYaAoN8yMiIJzU5mszUGIpzU/BxsSR8hTOVBRnkxoeRERXIysQo1leUsGndGnrbGtlQU0FHQzW9rU0MDw0wuG8nW1rq2VhbSd/GZg5u6+Lgti5OHdjH7q4Org4dZ+LSMLu6NtPdUs+6VTnUFGVQkZtEUWoUOQkh5CWFUZweR3luCmXZSeTEh5EaHUR6bAhpMcGkxQSTmxRDQUYy6+vq2L9nLyeOHOHMiQEG9u9jd08Xu7vb6WqqZUNVGRvWrGJDZSEbyvNpW51HW2kWLasyaCpMoXtdMdvWlzPQt4HBXR3s72pj1+b1HOjtpL+3m7ryMvbv2EZhVjoZyfFYWxjS0lLDiRMHqK9fQ3paEtVVa7h0cZhDB/dTVLiS7q4O+rZt5dLFYa5cvsj+/r1cvnSBE4MD9HR3cvBAPycGBzh/7gxXLl1mdOQaoyPXuH5tlMk7d3lwf4rLw+fZvb1vuiPi2HQCTHZaMtHBgdSvqaC1roa6ytXEhPpTuSqXH18/hf/+mVsjF0iNiyDM14vctARGhk9x6dwQ504PkJgUhaa2IjZO5mgZqrHETB8nN1eujF6no2cL3b1bMbUyIzohim27tlJeVUZcShRevh7YOtlgbW/F2nVVTD6Y4tXbd/z4+ROffv3MwWMH2Nu/C1t7a0TFhdiwqYXhC2e4P3WHqyMXefb8Ee/evuL3377w6y+fePTwHjdHr3Jm6Dhbt3Rw/vwQv/7yiaGhwzx+fJebN69QXV1Gd3cr7e1N1NaWsH37ZnJyEli61IDDR/ayfn0NcXEhyMovwshUjeU+dlhZa7Hc0wJnB308nY0I8bUjzNeR5CgfWutKObS7m6aa1RTnpvPq6RR//PyRf/3yhXfPnvPk/n1uXLnCzdHrtG/YyPC587x4/pQbI5e5cvEsfT2b6WyrZ01xNilRfrha6ePrYo6rnS5LTachPyPRj7T4FfgsMyU6xIXMJH9sLNTQ1RRlhac5CdHulBbGEB3mTGSII0ErrEgOdyExyI7sGPdpkIhwJCduGfHBNiSHO5Cd5M7qlcGU5QeQFuuIv7ceXq4aBK0wIDzQlMggS0ICzfDw1MXIUgYtEwkMlypgYKmAvpEsK5ZbssLDhNhAOzKj3PFz1SchzI7IICsyEt0JdF9CsKchYctNiPI3Jz5kKXHB1oR4L8HbUY0Q7yXEBFoSF7SUEC8TAt2NSQxxISt2OYkhLqyvTiU+zIZgT0NiA61JDncibLkF/s6GJAY5ER/gQGKQA5kRy1iZ4M3KBE+yo13IjnIkN86JlHBLEsLMyIizpTjLg8JUN5JCzYkNMCE1YinJYVbEB5mRFGJNVowTuXEuZEY5kBXtSEGiJ+mhDmSGOrAmI5ja3AjqCmNoLk1kXUE0GyrTqC2IZXVGCOuK46lblUDdqgQaSpOoWhlLc2Ume3rqaazMorEyi7rV6dSsSmXfliY21q+mcU0Bm5rWcHTfVi4MHaK5upTejhauXzrNsf07aK2v4uLZk9y4eomb165wevAYb54/4cuP7/jt8498+fEt1y6dpbG2kpaGaja3NlBXXcqNkXOMXDrFnh1dZGXEsDIvifKyHApXplBUkMrKvCTWN66lIC+VVYXZTE3e5B+/fWR87Ar5OelERwSTk5lC+8b1TN6+OVNI9/zxAx7dvwv//if/+uNX3rx4ys8fP8y0Vn/+8R1vXjzlB41Ufvn0I/z7n/z07i0vnjzm3etXvHnxnLevXrJ/z26a6mqoqiiju30j27d2c7B/F8Nnh9izs5fzZ078H0T8b46MjApyihpERCdR17QZD99wVBaboG1kx6yFcvz5O1HmCyuzUEQFaUU9bB1WYGblisESG0TFlfl+rjAyylosFJXlm7/MIjgqhX1HTlNUWU94QiYLxRRR0TZFWFoDRU0TVLQs0dCzQVxOl/lCCvj4RlFfv5ni4rV4eQWwZesOjIzNSUxK4f7UQyoq17Kv/wAFhSWkpecQEZGAs/NyBAVlEBSSR1nNGBsnX1y8w9AxdUBe0xhDG3fc/KNZFhCDvVcI33y7ECllbSzs3NE3skFH35y//30B9fUb2dy1Gz1DG/QMbVDXMUfH0Ab7Zf74hiawSFqdeaKKiCrqIKtpjHdoIuqGNvxpnhizxZSZI67CN39dyHwJNf4yTxJ1QzsUtC2QUjOipLqV9r6DpOdXoqpjwQJRBWYLSqOkYYSGrgWLJJSYLyrHAlEFpFR0mScqzwJxRb75r3kIy6ojKq/JbCEZ/mueKH+dK8JCCSWUdUxp2NSLvoUjc4RlMbVbhp6JLct8gpFR1kJMdlqFmCciyzwRWQQkplelBKVUmC2i8D9mrpgSglJqiMpo4+4TiZOLHzb27tTWNFBTU8PBfbs5driffdt7qF5dRHPNWnZv7aF5XT2nBoZ4/ewN1VWNKGuZoKJvRXB8NroWzsyXUEFusQla5s6IqSxhnqTatBoho8UCWW0WyOqwUE4XQcUlCKsYIaJiiJCCDoo65ihpGaGmtQQ7e2cSEpLo3LSRPb1b6GxtZldPO2cHDnHq6CGO9e/hwslB7t64xsTYKBNjo4yNXP4fq0zPH03x6N6dGQ/D80dTPJycmNn//Pr9VzB4cPc2j+7dmbn26ukjnj+amrnvK2Q8nJzg2cP7M0lQj+7fZeLmdcZvXOPm6FUuD5/lyoVzjF27wrXLF2bgYvTKRcauXWHy9k0eTE5we2yUy8NnuXXzBmM3RunbtpUtPV30dHfS1FjP9r7eGYA4OTTIyaFBBo4dYX//Xnbu6KOrs53Wlmby8laSm5uPn38w8spqCInLYm7vgoGlPXKaOiyQlkNAVhYhRRmUDTXRttBC1UiRvwl8g6DcLIQVBfmb4F8QVRbhm2+/Qd1QHVU9FVy9XYiKDUNaRgRh4TkIC85CTOh7pMTmoqksiq6GBMqyC1BTFkFRYSEii/6MmPBfMdWXxcvFiO72RhIivXFeqonzUk2WOejj5WaMo402etqSqCgvQklZGAl5AcQVBBCVW/Af0/YiFop/j4yK6HSJnZwAEXFBOHnYs1BsDpkFafiGLkdpsTwNrbVcv3mZ02cGKCvLo7F+NQkxgWQmh5MS5YeXvQlJId7s6NrArq4NtK4pYV9PB3s6N7O7czOHtveyv7eLY3t3cvnMSfZ2t7OttZGdm1rY3bmBXR1tPDNtZWD3Nn6YmmTs3GnGL5zjxN5dNFaW0VheTH1pHo2r86gryWZNfgplOQmU5yWxZmU6a1amU5adRFFaLMVZiaxMiyUx3I+MuFBqSwvY2FDDji1bOHfqNCMXLnDzyiUuDp3gyK4+Dvb20N1Yzc4NjfTUV9BSmkdtTiKVaZFUpIRRkRJGZWooPXVFdNcX0dNYSu/6CupKsqkvy6epYhVNa1azbnUpA/v34uftjucyBxLjQtmwoZba2hISEsIIDFhBd1cHw+fPEhIcSH5eDq0tzWza2MbxgaMMnTjOicEBbo5N7/1v693C9r5eTp08we3xm9y7O8m1qyOcP3uOa1dHePzwEQ/uT3Hi2FFaGhtob22led06zg4d53D/HjY3N5IcHYmvuyuRgX7kZabSXLeWqfExzg8dJT8jiezUeOLCA9m5pZ2nD+7QvrGJtOQYPL2c8VzuRHl1MREJwSioy9N/6CBNrRtp2biJn758JiUzlc3dm6hrriUxLZ6OrRupqq/A2t6Szd2buDN1lw+fPvLfwLuffmT4ygWCI4LwC/BBY7EqoeFB/Jt/8vsfP/Pu/WumHtzl8ZMpHkzd5f2713z+9IFnTx8ydu0K/Xu2s3lzMwUFWRw8uJfq6jImJka5fPkU27ZtJjExlI0b17Fx4zrs7IzxWeFIc3MVIaHLMbfQRl5BCHlFYTQWy2C9VJ/FGpJYW2hioCOFv5cVmUkBVJdmULUqk7Ul2dRXFrGxqZb48BD6d/Xx2+efePngIfz3v/jy4QOXzp5l7Noor5+/4Pdff5sGusm7nD89RHNdNeVF2aREB5EUsYLYQHcKUsPJSfQl0s+WQA8zCjJDyEjwIS7MjeLcKIJX2KCmuAB3ZwMK8qOoWpNBRlogkRFueHtZEBfpTkygHWnhzpRlBpET60FisA0pYdPxpbmJntSujmFNcTiZCS6kRNsTEWTGCg9tQvyMCFphQESgBQG+RvisMMTYShpNIzH0reXRM1fA1EqV4CAHvN0MiQ1wID/Bm/hgO1IiHIkPs5meUHuCPIxws1bF2UIBb0cNQpcbEeVvSpS/KRG+xvi5aeHrqk3ECjMSg+yI9bMhzt+W9AgXakqiKMsPoCDNi4xYFxJCbIn0tSTcy5wIbyuifJaSEOhIRrg7WZHuJAfbE7PCnMQAKzIi7UmLtCYx3JykCAtSoqxIDDEjxt+Q5DArVia7kZvgTHacI/mJyyhO86YoxZPsGCfy4l0pTfelJHEFBTGeVGWFsy4vksZV8WyuymTT2gx2tJbQUp5GRVYYNYWxNJen0t1YyLbWVdSXJLK2MIaVyQG01a6kPD+WkuxI1pWms31zDetW57K9o5GKogzWrMriwtAh9m1rZ01JHt0bG/n09hnvXz6me3MbF8+eYvDIQc6cGODapWEunDnJhzcvePnkAQ8nb02XZdatpXZNKUX5aXRtbqKyLJ/czAS8PGxpa6miu7OJro5GcrPj2ba1jZODBzh+dC/79/axuiSfgrx06mrKCQv2IyUxhjMnB3j/wwvu3xln8vZNJm/f5IeXz3j3+gU/vn3N+zcvZ7wOX1eTnjy4x/iNa9weG+XZoyk+fXjLxM0xbo/d4Nmjh3x8/46P799x+sQgHRtbaWtuIDk+hqa6Gk4PHePJw0mePrrHm5dP/g8i/jdHSVkDcys7autb2bHnCNaOXnzz57kIiKuwQESF+cKqiMvp881fhVHWNEdB2QhNbUuEFimyQECG2fPFmS0gziIJBVS0DLF18Zk2DUupoqhpxCJJNVR1LFBcbI6RtQfSKoYoaJqx2NARWRUj5BR0CAyMJSgohoSEDNo7trBmbS0Dx0+wpmotjc1NJKekob/EGCNjC5ycPPHzi8DdPRC9JUtJTF+Fq3ckqtpWSCkbILfYDGlNE8RVDZBZbIyoog6i8prMF5VDU98COcXFGBtbc2D/ACMjE4RFpfHnb4XQN3HE1SsMC1svZFUNMLBwQUnLgr/MFkdGwwRheR1ElPSYK6GKuLoR34oo872IIpKqhogq6vGXeZLMEVXmT3PEEVHQJTg2E3uPIFJzy1HQMOa7BRKIyWkyb5EsgmJKKKgvwcLBY/o3kladTjRS0ma+mAKzhWSYtUiaeaLyiMprIiilwl/mCGNo7cKGLXtQ0TXjm+8EkFbVRdvQGrflQcgoayGvpouQtApzhKQRklZBTF4DaVU9FkmrzqgQc8WUpjsiRBWZL6aEgJga6jqWmFu6oqCsTXxcMg0NDQwNHOHwgT1s797Ezi3tbOvYRP/2bRzYvZf1dU0kxiThvmwFHn6RmDv54BEUh5DcYhZKaWBo44mWuTOzRJWYIzkNEALyuggq6LFATpf5sjoslNdDQEEfSU0zhBV1kVIzQEZVFxNLO2LjkihdVcKm1hZ2bemmd9MGDuzYyrnjhxkeHODi0OC0CnHtChNjo4xfH+HmtSuMXx9hcnxsxiPx9MG9GcXh+aMpHty9zdSd8ZkyuldPH82Yse9P3JoxZP+/IeLJ1CT3J27NPHPqzviMmvHsP0bqyds3eTw1yaP7dxm/cY1b10eYuHmdGyOXuXb5AiOXhrl2+QI3R6/OxMFO3b3NnVs3GL81xpPHDzl0cD87d/SxpaeL2poqero72d7Xy9CJ45w+NcTQieMcPNDPju3b2NLTRUf7Jtpa15ORkUVsbDzhETFo6ugjJa+KxhITzO3d8AgMRVpTm4UyMggpyqBitBhFPQXUjJX4XvgvCMrNYr7sPIRVhPhO7HsUdOURVxbH1M4EAbGF6OhrIiMrirDwHGQkBdFUlURHXRpjHQXsLbVwtVuCl7sF5mZqqKssQk56Nqpy8zDRk8HT2ZCs1BC2djXjZqeNi60Obo76ONpoY2wgj462FDq6MkgpCiCusABJpUXIqokioyrCtwu+QV1PAfcVTpja6PPNX79BQHwuq9asZOvuTlo7G4lLi8TZw5aNmxs4e/YY69dXU16WQ6jfMrxdrAhb4UxuYigpYb5U5KUxcv4MY5fOc+PiOUZODnLt9Cme3r3Do9tjXBg4yK6NTfQ217KxejU7NzVzpK+HLc11dDev4/TBPfDzJz48fsDdKxc52NtDU3kpzZUl1BZn0lZVSGfDajZUF9FQnkddWQ51pXnUleZRVZhJ7aocNq2roLWqlPLcVOrLVrKnq41DO3o5tq+fK+cvcO38MNcvDjM8eJz+3m66m+qpyEllU1UZLavzqc1LpTItmvKkMNYkh1GdFklNVhQNRUnUFSVSlhFBS0UOFblJbKgpoyIvg8y4CIYO7ePciSNEhwWQmhRNb88G8vKSiIhYQWioD22tTVwbucL+/r3ExUZz+NABBo4d4fjAUQaPH+PggX4uXjjP7fGbPJi6x8jVywweP8blSxemV/HuTnJj9PpMY/XUvfvcvDHGyeMD7N25g/6dO9nW1UV99Rpy0lNoraulsriQzMQ4MhJiOTs0QPvG9ZwcOEJJQS6+7q70795J0HJP9vVthX//zpePP1BVWURgsBc1dasJifLD1MYACztzauobePL0JZP3pihdXYamlgaR0WHYOlixd/9OHj2dpP/gThycbejbsZVDRw4yOHSCFy9f097ZgZm1OeZLzTA2NaBt43qmHk7y6MkU8E+ev3jML79+4udfPvL+3Wt+/eUTf/z+M58/feCHl8+4eP4UtbXlpKfHEh7uh56eKhUVBaxbV4qzswXu7ja4ulrh6maJmbkWevpKNDRUsVhLGj19BZSURUlOicLASB0NTWn0deUpL00jJc6PxCgvslOCiAxwwcvRjJVpMTSuXcWOns2UF+ZzcuAIv/z0E398/AT//DeTt25zc2SUW6M3uXj2Alu6e9i1Yycvnjxm4uZ1zpw4xvGDu2iqKmFNUTqFaVEUZ0SxOjec4owgClL9yUn0ITthOasLYkhP9EFHfREWxopkpgTQv2cjg8e30betkaJVCXh6WRET5U6k31KSQxwoTF5BWrgzMQFWJIc7kBhqR06CB5VFYRRl+RIfZk12khup8U74uGvh66mDl6sGwb6GuDqp4eSsjo6RMCp6i9A2l0bDQBJTK1WsLNXw9zYnLtCRWD9rEgJt8bRTx9FSDltTKdztNPB0WIyvmz7B3kaE+5kSusKYIE89/Ny08LJTxMVcBidTGXydtIhabkq4pwnhniYkh9qREGrJ6gJfKlYGkBbtQLS/JQkh9iQFO+LvbIifoxGhHubE+dqR4G9HpLcZwW76RHoakxRsRWqEFQlhZsQEGREVYEB0oBEJYeZkxdqxMtmFojQPitI8KMtcTkWOL0UpnmRGOZAb50JZhh/lqQEUxi5nTUY4NTmRNBQnsGltFq3lafTUF9BYmkB5VjB1xbG0rUljW+sqdrWX0ViWSEV+ODXFiXStL2NNYQLFmeGU58VRnBFBYUYM61bnsq9vM9s6mtjR1UpL7WoO7NpCRmIkBVlJnDy6nydTd5kYG+X04DEmx8d49vA+Lx4/YOrOLYaOHeLqhdPs2tbFnu097NneQ3N9JZ2bGlm9Kof6mjIqy/O4fesidyeucO/uCKeG9vPTh6dMTd5g944ukuLDSIwLJTEunEA/T7w9nGhuqOLD25fcvX2DB5MTM2u+D+/d4dfPP/HTuze8f/OSXz79yJsXT2eiXS8Pn2Xw6CGGz5zk6sXznD89xO2xGzy6P8XjqQd8+OEtnz6854eXL7g5epXrVy8xcPgA9++M8/mnt7x785w3L58wPjbyfxDxvzliknKoqGsjLqOEhLw64nIa/NccEb5fKI2Q9GJmLVRg7iJlvl8gz6wFsgiLqfPXvwuhomaMrb03YlLKzBGUYLaA+PSKjr4F5dWt1DR38pdZIkgo6DBbQB4VLUscPEL55q8LmCeqyLIVkWgZ2qKqboStvRdubv7EJWaRlpbHvgNHqaquo3xtDTGxibh7r+DgoQG29u2ltLSGolU1DA1dxtjUEY8VUXgHJKBt7MgCMVUEpDWZL6HGt4JyCMktZoG4MvNE5ZFW0UFCRh1lNT10dIyprWkmJ6cYAWF5PH0jaevYTUhMJgYWLojJaSEopYaYvC4iCrp8M1sMAdnF/GmeBAultfhOVIU/L5RF28KFBZLqfCcgzVxhJRaIKzNfVIWlrn4ERKQiKKGKmq4lYnJayCjp4u0fjbmNOxJyi5FUWMzygBjMbN3523wxFkooMV9MAVn1JQhJqTJn0XRM65xFMiwUU2TOIhn8I5PJXlWFlIouStomzBdTQNPAEq/ACDT0zNE2XsoiKWVmCUoiKDmtdEgq67BAXJG/C0z7Ir4CxPdCcnwvKIOgpAbC0hrYu/ohKqGI2zJvamtrObB3Fzu2dtG9oYWhwwe4e+MaJ44eoqKknMjwGBJiU6ivbyOncC2h8ZkExWQwW0iOWYtk0bN0Q1nPmr8JyjJPQgMBGW2EFfQRUlqCgLwe82V1/qNI6CCpboSQ3GLEFBYjo6yF94pA2ja0s2vHTvbu2MbOnk5293RxbN9Ozh0/zKWTJ7h19RJ3ro9wbfgsd25eZ/z6CBNjo9y7fZP7E7e4d/smDycnZtaOvvoaHk5OzEDE18bql08e8ujeHe7dvjkDEV9jXL8CxuT4GA/u3ubx/btM3Rnn0b07vHj8gMf3707fNznBu1fPef/mJU8e3JspoLs9Nsrd8THGb1xj/Ma16R3qiVtM3Lw+c+3m2HXu3rlNZ8dmNm/awK6d2+nqbKd/3x76tm1l6MRxzpw+ydCJ4+zv30vv1h66uzqmp7OLsrJyvJevwMHRFWkZBRSUNVDX1sd+mSfJ2XkssbRCRE4WIVlxFHWUEVUURt1IiYXSs5BQE2CRkgAL5OazUGYe3wr9HQFpAeQ0ZBGXE2OpgxUhof7o6akjJyPIEh1FHJfq47PMjOggF1Jil5MQ6YmPhznuzobYWKijoSiAlsoi7C01cHPQwd1xCXYW6vh6WdOxqZG8rFhsl06rEQZL5FHXkkJDTxZJBUFEZebj6efMmtrVbN3eRV5RFjbOZoTFBaJroklwdADnLp9i3+FdqOsos0BwFtExIVy9eo6dO7vIzognOz2GxKgA8lJjaFq7ijUrM6grzWdw/24O9vXQ39PJsT27GNy3j2tnT3P5+GF6W+rorl9Ld/1aNlWVcWpvH3cvnmZody8/3B/n2fh1+O0TU6NXObazjw3VayjLzWRNYR7VRdm011eyY3MTPS1VtFaV0FRRyPo1xbRVldC6dhUbqkvZvrGBvo2NtFWXsbW1jiM7utm7pZOhwweZuDbKrauXOX98gL7NG2las5r2+io2VldQ/v+w915BUebr3vbatdfaa5IRUQGRnHOSnHPOOWfJOSfJGUQJIgYQBBFQVFTMOWdQzDk7zqgzzowTr++AJe+7v+87XIfr4F9dXdXVfdD9VD2/vu/rd2UlU52dTG1OEvU5idTnxtOUm0BTbjzNeQlkhruxpjqL2tzl1OTGUZkTz6Vju9nStZoQbxd2Dm7i1OFx8jKTOXZ4L7t2DbFtWx/r1q2iu3sNVy6f58Xzp/T19jDQ38eJ40fZtXOU/fv20tO9gd5N3fRu6qapsZ4do9u4OXWdG9cnuD55jSOHD3L29BkuXbg4s8Z06cJFDh7Yx/HDh5i4fInLZ88yefkC27cOsLl7PWePHmZFbjaRgX401lRQXpxPaJAvQ/2b8HKyJzzAi7Htw3g52lBemM2OrX2sW9NMRWku2tqK5BemERDsweKl8zE016Wzay1rOrtISk5FUVkJFzdnsnMzcHCyZXj7Fv7kV8YPjHHi9BEGh/pJTk3i0pXLvPvwnrv37+Hm4UpwaADXJi9z8/Z1/uQ3fv/zEx9/es9PP3/gp58/8Be/8ecfn4Df+eXnH/jhw3f88uN7HtydYmSkn8HBHjw9HVFUFMfSUh9vb3tcXS0xMFCluiaf8AgvpGUEcXA0Ij0jBl09WbR1pFBRXYpfgCutbU2kpMTg4WbO5Qv7Wb+mkphQJ0L9rIkJdsJCX5HuNfUMbeqkrCCL0sJcXj59wh+ffuHXn37g4/vv+PmHD7x99ZK3b77l/Nlz7N41Bn/+xU8fpk2/zx/d4+Gtq/Svb6W9YQW1RSmUZcdQmOpHc3kCm9qLyU3yJS3GjbqyBKJD7THTl8XJVovlkW401uURHeXBlv4OhkfW09ZeRUH+chIiXVgeZEVimB1hPsZE+puRHOVIhJ8pIb7GBHkbEhZgRmiAMUW5gWSne+PuooaXuyZeblp4ui7DUF8cPQNJZJTmIak4HzVdMWRVF6FnKIuFuQql+bEUZYXh56xLuI8ZehqL0NdehJ2FPNrqi7A2lyfQ14S4SHuiQi3w9dDB1U4JZxsFXKzlCXDXxs9JE3drJUJc9YgLsGS5vwVxgebEhZgQH2ZMfKgpOYkuZMY5E+VnQpSfGVF+FrhbqOFrp0OYuwmxPhZEeZoS5qZPjJcJySFWpERYkBhhOv0eYcZkxtpSmOJKcYobuXHTjU6FSS6UZXhRkeVDfoITKWHmZEbbUJruTf5yNzLCK22GcQAAIABJREFUHSlLDaA6K5TmolhayxKpyY6gsSCWmuwIyjOCWFWWQGtlMu3VqayqSqQozZeCFF82dZRSmh1BUXoIVQWxlGRGkBrtSdeqcsry4ulqqaSltpjDe4Yoz0+jf307vetaWVVfTt/6Dq5eOMPxI/u5OXmVfXt20N+znjs3rrG2rYXMlDgmLp2hbWUd2wZ7OX18HxUrcshKjqE0P519u7fSWFvMnrEtXL54lMcPJ3n75gEf3j3l5x/f8PjBDWoqC8nLTiI8xJfUpBi2DfVx4ug+vnvznNcvpv0Ob1485cyJo3R1tHLp3Gm+ffmMTx8/8PH9d3z/5iX8/om3r55zaN8e9uzczp2pSb59+Yy7N6/z+vkzPr5/x/3bd7gzdYO7N6f45ccfZooP3r99Pc1T8BuP7t9iavIyoyNb/hMi/p1HTlmT2YKifD1fmC/mCSMipYqwtDp/+7sAs4Xlp2+OhRUQXKLM7AWSCC6WQ1BIhpq6DlLSivjvf85lgYgU8xaLI62kg4ScFvGpxYhKaTFHUAZpRQNUtCxx8YpiibQGTh4h2LkHoKJtwkJROYSXKhAYmoC5pRuuniGsKGsiPDoV34BIMnNLUdM0ZJmBJfmFNfgHL0dcUhVn92ACg+ORU9JFVEaTwOg0HLzCWCKribymCXP/5UBYLKnMPCFpRGXVmLdYElkVXb6ZK4ShiS2pGYVY2roRGJHIiYs3WFGzGk0DawwtXfhmoThzhKSYKyzLVwslERBTQkhGi4XSGswSkeefgpKIKCzDxMEPHWOHadO1mAr/nCWEipY5g9sPkJJViqCIHFIKOkgp6KC5zILcwhqWGdhgZOaEnJIueiYOiMlpIyCqwNcC4sxeKIGZnScK6tPAtICwJALC0nwxRwhRaVX8whJw9Y1ATE4bCSVdvhaUQExBCyUdE8TkNFFeZjbjmJgnIoOUii5axrYIiMohICrH32cvnvE5fC0o9i8+QhoBMRWkVPQRXCKNrYMra9euY92aDmorSunt6uT04YOcP3WcU8eOcu/uI4ZHdlLX2EpZVTOlNavIW1FHWEw6GrqWyKsboq5njZCEKrMWSU3/fkSVkNW0QN3YGTFlY2aJqjBXVBUBcfVpQF1CEQl5ddy9/MkvKGHDhm52jAzTXFfNUG8346MjHNq9cwaqng4R001M1y6eY+LS+ZkJxGfI+tHdWzOQ9Otnj3n+6D5P7t/h4Z2b3L91g3s3r3Pv5vWZ8PDk/p0ZsPrz9OLV00f/n9c8vnebu1OT3Lkxwf1bN7hx9SJ3pyZ4du82Lx7f583zx7x5/pgn929za/IKt6eucen8KU4cP8SZ08e4cvkc1ycvM3XjKrduTnLj+gSnT51geGiQLQOb2dy3iU09GxkZ3kpP9wZ2jG7j6JFD7N0zNg2yjm6jf3Mv7W2rWbNmDXn5hfgHhKCqpoXgQmEkJKSwtLQmMiqGrJxsilcU4e3rgbyKLI6eNojLiyCjLs4CiTl8I/QPBMS/QVRxIQLicxAQm4eOuQ5SajJYu9qyPCWW5tZGFovMR1DwSyTF56GpIoytuRJxEXbEhtkQG2hNYqgTUf62+LuZYmumiozYHBSkBPB0M8XeVg8nR3083UyxMlcnPNiFmspc+rrbCQ10xt5eDwVlETKy4imtyMfO2RxppSVoGijhE+LKtj2DxKXF4OBmg4GpHqvbm9m2Yyutbc3o6mkiJy/JwUN72blrhP37xjh8aJwNXe3sHBmkoqSAjITlRAb6UV9aQkPZCtob6hjfNsJI7yYO7tjOlvWdrG2sprulgU3/Wh/asaGDwY5Gdna3c+Xgbt7cvsaLm1c5vGOIzvoaKvJyKMvNpr60hPameta3NjO0aT2tteWsripmXXMVdYUZdFQVsqa6iK66FWxqqWVgTQv9nS30d7Wxc6CHY+O7uH7+LMfH93Bgx3bGRwZZ19JIcUYS9Svy2dHfzZYNbdStyKYyN4WetloaS7OoL8mgLDue8qzlbGwqpiYnmvGBDk7t7id7eSB5SeHkJ0WRkxzNmcN7+fWHt9y5cYXnT+5z6eJZ2tpbOHHyCBOTl7l44Rwjw1tZ19VJy8omNvdtYsvAZtrbVrN7bCcnTxyjtqaK1tUttK5u4cD+ca5PXuPa1cscOXyQfXvHOXn8BPfv3uPQgYOM7drB0NYt7Nm5g+OHD7BjeJCzJ45y4+ol9o2Nsq61hYaKUlJio/DzdKYgO5WXz+5yaN8oYf7ulOSk0bd+LV72lgR7OBHgak9hRjwOlvoE+TkTGxtIXEIImsvkMTTRwj/Qh4KCPGJiotDV1cHSyhQDw2WEhAZQVJxHdU05Z86e4KefP7BlsI/v373hr7/+AP7k5cvn2DtYExUdxvkLp/n060fgd378+I4/fv+Fjz++49dPH/n443R9JL9/4o9PP/HLj+95+eQhF8+eYmRkkPG9u9m5Yzu7dm5n2TJVXF2t8fNzQlFxKQGBrmRlJ+LnZ4+ZhQomZoroG8ogpzAPHV1JFJREsbEzJCMjDmUlIVKT/YkMsSMqxIaYMDuCfc0J8DTj/MkxJq+cYPfOQbrWtnH9+gRTNyf46Ze3/MXP/PLbB37782e+f/eGCxfOcfPGFH/98Sf8Be/fvOHlw3s8u3+DCyfG2dhRR+2KFBoq0liRHUhJVgCrapKICrakJCeM0oJI3By0MV4mhYm+LIHe1qTGB5GVFs3l80fYPtJDY10pFSsyCQ+wJSLIivRELyKDbclJC6S2IpWoUEd8vExxddYjNMQevwArklL8iY5zw8PHEGNzWXwDrVBSEkNZWRIFJXHEJQXR0JLB1c0CTS0pjA2ViYvxZmhLG+s6KrC1VsfcVBEV5UXoG8rg6KyLsbk8+qYy2Llo4+iqjb2TBr4Bpri4aGNiIo2uzhLMjaXxcdPDx00Pc31J/N0NKEwLJMpv2uPweeWorTqevGQPUqPtCfc2xNVaES87dUI8DPB31sHbRoMQZ32iPE2JdDcmysuY+CBzsuJdyE90JzXClqQQc7JjHShOcqc4yZXiBGfKUtypyfKmOseHwkRHUsNMSY+0oCjZmfJsH8qyvKnJD6a5JJq6vFBKkrypSAmguSiOgjhvqrMjWFWaxMrSRCryIinIDCA3zZe8dD9ykz0pzQokL8mbkoxAchJ9KM+NYMv6elbV5tKzppb60iwOj21l++Z1bO/bQM+aFpoqi+lYWcPYjq0cOLCLLQObaG1tIDkhikP7d7GmrYldowMMDWzg1bO7fPvsHqeP7CY3LZaG8nyO7Bnh9KExtm3dyOXzh7lx7RTnTu1jauI0/PkB+MjNybNUluZSlJeKtbkelaW5PHt4m3dvnvHx3Wt++O4lHz+8ZcvmbtZ2rOLMySPcuTnBo/u3+O7Nc77/9gX88QvfvnrKvdvX+fTTe548vMP7717x1+/TZuvff/nItq0DnDt1ku/fvJwODf+6Tj+bsX/58T2P7t2msbaKgd5uxsd2/CdE/DuPT3A0sio6iEqroqRtzCIJJQTFlFDRt0VZz4Z/zBNDQEyFWYKSfC0gjri0OgEh8YzvP0372l7UtY35239/iai0KmKy6viFJGJo7oqIhAZi0roYmHrgF5LMUmlNrBx8KK1ejZ2rL2GxKSyVUUFSVoOv54jg6hmKtp4V5tbuxCfnI7xUEVEJFfyD4zAyc0JETAlza3c6ugaIjM1AXdsMcVlN5i6WQUHLFBk1Q2YvlmaxuAq6pk5IKS3jq/mizFqwlPlCUiwQkUFB3YCwqCRyCiqYmHrIjt2H+fg7xGcUslBMHnV9C75ZKI6Uii5CUioskVVHy9SRBeLTJmohGS3miSnzxUIpvhGWY46IHH//ajHzF0qyeIk8xubOhEQkExGTjpKaIeraZtg6+hKXlEdYVCrRcVn4B8cxPHqQwhUNCIkpISCsyFcCkswSlETTwBoLOy8k5DX5+xfzWLBYgi++EURUQpFZC5YSFJlEUeUqxOS0+dt/zUVUTgsxBR00DK1R1bNAXFH7X+FHmvlLZFHQMkZR24TZiyURFFPgqwVLERRTYNYiiemgJDJtjZ69RIHF0urMWiiGu5c/PT29VKwoJT4qin07tnPl/BmOHTrIztEdXLx0jYaWNhJT86hqbCNqeQZWdp4oqRkgKqGMvKoBypomLFiiwMKlSojJ67JIXI3F0toskddDQFyD+WLqLJLWYaGkOiJSqsgoa6NrZEFTSzvFJeVUV1bRUFNNd9catnSvZ+/2YQ7t3jkTJq6cOcnNiStcv3KRmxNXuDV5lfu3bvD43u3/NW14+/IZ7799xXevnvPq6aMZTuJzCPgMYH+GqT9Xv/7fzU1PH9zl7tTkTEj5/BmfJyD3rl/j0a0bPL17ayZIvHr6kKcP7nB3aoKJK+e5euksF8+d5Py5k9y4foWHD25z+9Yk58+d4tzZ0zOiqs+TiP7NvQz0980A1PvG97BvfM+MI2Kgv4/2ttWsXr2a9o5OVlRU4x8QgoqqOuJLJTDUNyA+Lpa62kp6utdRVV2Cm7s9usYaiEgIoG6ohKj8IgTEZ6OgI8YckX8yV+Qr5ovOYbbwbOS0FAiODSUyPhIbRytElgoiISHIEpEvUZKdi72lAsE+BkT6m+BppYKPrSbuFmo4W6jjaKHBMnVxNNXEcbQ3wtXZDBtbfZwcDHF20MfWQg03R12CfMxJiPHFydEIGdmFiEnOY/7CfzBH4O/IqS7F0tEIe3crwuNCUNKSZ0VlMT39G/HwdKFkRQFHDu+neWU9LasaaWiqZcfOEa5NXOLFyyccO36IvbtGaa6voam2itqKUka39HNo9y6Oj+/l3JHD7Nu+jWN7d7N+1Ura66sZ3tjJrr71bO1cxbraMpoL0llfW8yBgQ3s7u1kc2sjTSX5lGelU12YT1NFOQ0VZTRVVdC3bu10C1J1Ge215fR3rqSzZgUNBWm0V+QyuKaJPZvXM7KxnZ7WJgbWtXNkzw6uXzjNnqEB9m3bylD3OlZVl9NcUcyG1Y10tzXTUlPKcO9a2hrKqShMo7m6kKKseBqq8mmoyqe+NIttG5o4sHUNY72raa3IorEknar8RBJDfXC2NqC7YyWvn9/j+pULXLt6gadPHrFhwzoam5tYuWo6GPRu6mb32E4G+vvo39zL8NAgu8d28uzpYy6cP8ue3buor6thoL+PRw/v8/jRA86fO8PUjUmePXnKiWPHOXr4CEODW9kysJmG+lraVzWzf88utm7exPiuUY4e2Mv5U8c4cWCc3SNbqS0tJjYsgG1bezh1bA8VRRkEeTvS0dJAUWYSq6uKKc9OJiU6iHA/V7ydLKmpyMPYUA1XV0tk5UVwdLEkMiqEtPQk9PS1MTLWw9nFHiNjPTZ2d1FZVUpIaABHjh7gwMG9HDt+iEuXz/H9uzf88ecnhoYH8PH1ID4hht6+jZw5e4J3778Ffuf7714DvwO/8+cf0zclv/70A58+fuC3n3/k7ctnXD53mu1DWwgPCyI00I+B/l4K8jIxNtbC2lIXH18nSktycHQyJjTEidg4L4yN5FBQEsDUVA4dXQlU1CSIXR5KRuZyFBQXkxjvTUqSD7bmCsRHOeDtqktjTTqjQ2vo3tBMbVURm3rW0dzcSFVNOZ0bW7h0/SRnLh3j8Mn93Lg5wadPP8Nf8P3b7/j0w0f44w/++PiByYsn6VpdQ05qGLmpwVQVx1FbFkNJbhAluUF4u2iSGu/G6sYsokPtMdGVRlNFGE3lJVibahEb5kN4sAd1VUXUV60gLjoAP09TEmJdiA5zoCQ/isgwZ6wt1MjMCGdkeC1BwY74BdqhriVO75ZWCiuSMLVVw8XHhK8F/sZikQUoqSgiLLIQ0aWLqSovJCMtmsLcRJZpSWNmrIyVuTq2NppY2Wjg6WWBvNJi5JQXY2KpgoKGEOKKc9AxlcXUTgUtPQlklOaxzEAKDS0RPNyN8PU1xcZKDS9XfTKSA0iMcSM8wJbsBG9q8kNJjbAmJ86JzWsLiQ0yIy7Mkox4Z4K9dPF11iTc14gwLyOC3PSI9jYhxseUWG9zkoJtSI9yIC3akdQIOxKCLUkMNCctzIaMUCvSgi3Ij7ajMtWTmixvShKdyIi0ID3KfNp6HW9LbrIDOUn2lKS7UZMXQHV2ACtSvKlKC6KlMI7mojjq86KpygqnLDuMyvwoqkqiKS+KpCQ/mPw0LwpSvSjJ8KeuOGo6SCR5sao6g00dlYwNrWVrzyp2D22kf90qdg9tYufgJjZ1rqI4J4W+vnWkZyTQ3b2GsbFhamqKefLkFmdOHmD3zkF279hCaVEmtyfO8usPr9i7bTObOldycOcgNy+f4tDeIXZu28SbF3c4fXwPNRW5dHXU01BTxLFDO+nqaCItKYqstOUc3r+D71494f23z+GvT7x6ep8LZ08wtKWXXaNDXL92kcmrF7h47iRPHt6BP37hzcsnwG/wxy/w16/89fvPwG+8ev6INy+fzJSUHDu0n59/eAd//c7r50948+Ipj+/f4f3b1xw5MM7Y6AjHDu2fEdL9J0T8G8/Kti5cvANZICKFjKousuoGSCjpomZozxcLJFkkpYGQjBYCIvJIKCxj8RJ5DE0dycopp6S8gcIVtWQVllFc2Uz48nRMrDyQVtTjyzliyKuaoG/qip6JCwZmLphauyOloIOeqS2pOSUYWzlhaOqAnpEdKRkl1DSsobx6NXFJedg6+hIdl0VuYQ3e/tEoqOjj7B5Mw8p1ePlFERGTzjIjO9R0rfAOTWCxpCr/mCOCpaMfK9dsJiGjGDG5aWYgOCqZ3JJasgqrcHYPQF3bGHtnH2oa2tiweTtZhVXEZxQirqDJAlFZvhJYgrSqHjJq+kip6E5L1KTVEZbV5H/mL+Uf80Sn/QeiCojL6yAsrsz8xdIYmDmhbWCDnIo+8qoGyKnok5pdRkpWKQ5uQahqm6GqbUZ2YQ1BEcn8c5YQcxbKIqNqjKyqIVqGNkjKa6OsZYyImDyLl8igrWfOUkklZJSXEZeaj5KWGV/MFWWJjDZiCjrIqBliYOWChZPPtA9ikcRMrauGoTVyGoZ8KSDKIgkl5ghJsVBcka8FxaanFaIKfLVYhn8KTk9b/vaP2Rib2VJVWUdYSCjLoyJZ27aK8V2jbO7pJjAwGGcXD/SMzTEwscXM1pWUjGL8g5dj7eSDuq45CmqGiMloMEtQEhEpdWYvkkVEWgtlPRsUl1mxQEKDWcKKLJDQYIG46nRNrpgc8ipaVNY0UllVR1VFJTUV5Wxc20H/hi52j2zl4NgOxkdHOLBrlEunjs9MB65dPMfUtcvcv3WDh3duznAPzx7e4/23r/jw9vX/ChGfJxH3b93gwe0pvnv1nO9fv+D71y949+bljPX6/7ZXP7p7a2al6TMncePqJS6cPsHdyWs8vjnFs3t3eH7/Li8f3ufVowc8vnebOzcmmPyXpfr61UtcvXiOO1OTvHz6iNu3rnPs6EGOHD7I3Tu3GNzST0N9LZv7NtHTvYH169Yyun2ErrVrGNu1Y6aZadfOUbYODtDetpr6+noaGptpXt1OaVkVQcGh2Frb4ePlTV5uNqtaGqmrraSpuZrMrCSUNWURl12Mka0ui6Xm87cv/4agxCxmCf0DIWkBlsgJIaawlKCYYGKSYjAwN0BEXAhJGWEkJBcgIvwFcpLfYGchj4OlHIGuOoR7GBLkrIeLqTLWBvLYmapipq+Atqo4WhqSONobYWKkhrmJGvY2OthaqGFtpoy1qQJGulIoKixCWkaQpeLzWSj8NSJi89AzUcfFxx4nL1vc/Jyxc7PGJ9CLuuYaCgpzKK8oYeeOESqrSsnMSiU3P4vWtpUcPDTOtYlLnDh5hL27RrnzL35l6tplbl+7wt3Ja1w/f46je3aztXsjvZ0dHN+7m/6uDka617Kzdx1Da1fT3VjFysIMWlfk0FFZQEX6ckpT46jMTqMyJ5PmijJa62qpKMynvamBjuZGmivL2djewmjvejauqqW1vIDGwnQ2NlWwqaWadfXlrKooYG1jNbu2bOLUwb2cP3aQvcNbGOvvZXNHK531NWxoqWfL+g76OlfTVldBT0cTw5s6GerpYHBjG00V+fR0NrF1UwcjvdPTh666fFrLMqnKjiUzxh9bQxU8rI2wMdEi3M+dzraG6Rv444fYN76H3t4ejp04zr4D+3lw/y5HDh9kx+g29uzexbmzpzl/7gxHjxzi5tR1Jq5d4cD+cVavWsn5c2e4dPE8ly6e5/rkNSauXeHm1PWZdbvhoUGOHT3Mzh3b6epoZXVzAwf27GJ81ygb17azY3jLzLXc1lRDyvIItvavp6WxjPAANzKToxno3UBUoAedzVW425oQFeBOQoQ/DuZ6JMQGoaIkhq6uEkYmGjQ2V/Dxp3cUl+Sjp6/NMl1NHJ1sWdnSQE1tBY5OtvQPbGLq5gRDwwPY2VtRU1vB5SvnuXDxDJevnGfDxrW8fPWU2rpKDh4a5+atSe7dvwX8zs8/feCXn3/g0y8/8uev0/98/vbzj/z60w/cnZpkeKCPaxfPMtjfQ2lhLrlZyWxY286atgZyMuLYPTaCo60hMVHeuDga4OiwDBNDedTVhLG2VMXKUgMdXQXCInwwM9dGTV2cqHAXIsLsKcgKJiHaGQ+nZeRmhFK5IomYKG8a60tITo5B30AHHT0NDM110NJXwsxSj+7etZy/cJp9+/by4N59vn39hhePHvHpx/e8fnKP4c1dFGTEkJkUSElOBKV5EeSlexMeYIyfuw6WRuI426pQXhRNdmoA8ZFuhAXaoSy7EFd7Q0z1VbCz0sfd2YKO1XXkZcXh52lKW0suGcl+eLnqo6EqQmyUO2s7q+laW0NomBse3lYkp4Vw+sJeyuoyMLNTR8dYBs9AG3ILMrG1t0FnmQYRkYFEhvmSlRFLenIEKxuLcbBdRklhHF1rqwgNd8LQWB4HZz0Cw5wwMFXCxEYNNz8z3P0t0DGQQl1HDGV1IfwDbTAykScp0Y+1nRXk50RhaiyPo50O4UF2hPjbkBzjzvIgC6rzQgj31CMhzIrlweZE+Bvh46xOdooHYf7GLA+xZHmQBbGB5iSHWBPnb0acrznpEfakhNsS6WtMmIcesf6mpIXZkBlpT0aoFekhluRE2VCT5UtDXiBF8Q5kRFqQn+BAUbIzWcttyEu0JyfeloJkJyqyfKjODqA83Y+azCBWFsSwqmg5VZkhFCR4kRfvSWGq33Toyw9mRV4QJZl+FKd6U5EdREmGP3lJ3qRFO5Mc6UptcSI9a6rpWlVOXVkWjZX5bNu8jgM7Bzl7ZJwtfV10tjdSUJCGl5cDZ84cYuO61eRlJ3H14gm29HVx9/p5xkZ6effqAR+/e8q1s0dYWV1MfVne9HpdYSpdHfWcObGXzrZacjJiqa8uwMvNmvTkyOkGp9RYUhMjWdveyKun93n19D7fv37K0we3mLhynr1j2+nv3TDdBnl4H0cPjXPt8jk+fng7HRr++IVrl88xOrKFa5fP8fTRXcZ3j3L/zg2ePrz3r5amVzx5cJeLZ0/RsXolQwN93L89xYM7N3l49xYvnjyctmT/9Tuvnj3+T4j4d56xfUcY2TmOb2AUi8XkWCA6XQkqIKrAYmlNZgnJMWuhDAIi8kgp6SEoJIOgkAzKqgbYOHiTmVtKdVM7QZFJOHuFMHuBOMaW7swRlEFCThcjCw/UdCzxDU7A1tkfC3tPcoprMLdzQ8fICr+gWAJC4vEPjqO6voPUzBXkF9dx6NglMnLKkZDRYO4CcRYslkZZ3YilkqqISqgQHJ6EkJgSX85byvL0YiSV9dA2cWBg+0EGth8kObsUOTUD1JaZUVHfRvv6AWycfTEwsaWuqQNv/wgiY1PZsHk7V6YeERCZyBIZVVR1zZBS1mHuYikUtIyRUtFFTEGLBUsV+WaxNIuk1JBQ0WehpDr/PUeE2QulZoR6eiYOLBCWZfYCcQzNnfHwi6Ju5TpcvcORkNNi/mJpvpwjwjfzlyIoIseCJQqIK+ixzNTlXytAynwxWxgNPQvMrV3Q0bdAWV0fCxtXkrNK2L7nKBYOvojJaaOsY8UiCRXEFZehpm+JhZMP/zNXmLnC0sxaJMFXC5Zi4xaAjqk9XwqIIiAqx1zhafncZ2h77hL5mZYpCSVdvpwvgr2TJ1XV9USEhVNeUkz/ph7275k203p4eLFYaCkyiuqYWDsjraSFq2cIXn6ROHuFTIPr8trIKOkiLKmGtLI+sxfJIq1ihIGNF1qmzgjJ6DBXVAUBcXXmiCggIqM2zW5IK2Pr5EZpWRW1tfX0bOxmTWsLgz0bGRseZP/O7ezbsY0je8e4fPoENyeucHPiCkf27+XcyWMzTMTncPHyyUN++O7NjO/h8zrTZ3Dss3X6/bevZoLD/5+9+sPb17x88pCHd27y6O4tnj+6z9MHd7l9/RpXzp/h3sQ1nt25zZsnj/ju+VPevXzO9y+e8eLBvZmVqQe3p2ZA6ts3Jrh36wZXr1zg+LFpA/DtW1MMDw3OrI20ta5iTUfbDEC9bWSIvXvG/ldHf+eadioqKkhITKaotILqmgYKCovJzsyhvLSMjvZWerrXsbmvm43da1jT2YKiujSLROdg7mSEroUGwnKCLBD/hq8E/85Xgv9AQVsaXfNlWDiZI6Msjb6JLroGGqiqy7BEeBZy0vNQlp2LnbkctsaSeNurkRBoRYy3Od42WtgZKuJgooqTpTaWxiro6chiqKuEoZ4CZsaqmBkrY7hMCn1tCUx0pTEzlMPebhly8osREpmF8NI5zJ7/d/7nm78hJLEAdT0lEjKW4+BhS0CoHzmFWZw7f4ojRw/QvbELO3srHJ1sKSjKZeeubZw9d5KJycscPrKfnz58z9OH9/j47i2//PCON08eTX9HT59wf3KCyydPcGDHdp7fucXJfbs5vns740ObGe5qZbhrNb0ra9lYX8a6uhU0F2bRt7qBXX3r2dTWTHf7TSH5AAAgAElEQVRbC/1dnbTV11JbUszGjlbWrW5i68ZO1q+soTgtjg0rqzk22s+29atprSqgODWWytxUetes4sjYNk4d3Mvh3aMMrV/LQGc7PatX0llfQ+OKfCpz06nIy6C2OJc1TZX0r1vN1u52Do9t5fDYVq6cOsD4tj761jRQnbOc9AgPqrJjSY30JMrHnqy4YKqLMsiID8dEVw17KxNWNtawqqWBttZV7Nw5yqMnjzl16hT79+2daWE6fOgAp04enwkLt29NzbQyfTZb7xjdxqGD+7l/7w63bt7gzu2bjG4fYXhokLFdO3j08D5TNyY5OL6bHSNbuTs1ybmTx+hqX8WGzjbam+rp7VpDfUUxBZmJXDx7hPWdTaTGhRIV7EV5QSZtDeWcO7KHpooCrA01CfSwR0dVGhMDNextDTEwUMXByRRnVytSUuMpLsknKjqM+IQYbO0sGR7ZQufaNiytTHnw8A6ffv1IRmYKhka6nD5znA8/fMcff37i4aO7TExe5sjRA5iYGuDm7kRBYQ6vXj+Dv36bmUTAdEf9X7/9wk8fvufNi6cc3reHsqJ8/DxdKchOJTzIB1lJIbzcbDmwdxvbh/vxcLXGwkQTQz0FbK10CA1yxFBPDjtrbbzczRAV+QY1NSnkFcWwttanuamKyDBXkhJ88PUwwtpUgagQO/y9zIiP9SI4wJGqilwCA90xNNBBW0cNSxtDrBxMiIgO4uyFkzx4eIfDhw/y6sW0iOv5w4e8eHyfM0fHaajKJznWl5y0QEpywshJ9SE+0gYPR1WCvPVJiLLDyUYZH7dlONuqEeJngaeLAQY6kkiJzkJXQwoTA1UsTbXx9bSjtjKPLb3NNNWlER3mgJ2lCsoKC4mL8cTBXhdbG23S0iPQ0JYiINgBWyc91HQl6eptYNPW1SRmhFNSlkfM8ki61rVTVl6ArbU+udlx9PWsYnRkHXvHejh/ZoyHD87T3FKImsYStHUlCY5wwTfIDlMrdWISvHH3sUBNU5TAEEdCwp3oWldHfWMuLs6GWJirYGOthY+3OblZUdRVZ5KeEkJ4gC0xQZZkxDqTudyFrAQ3kqPsiQ2zJC3emTB/IxKj7UmMtic+xIrEcGuyoh1JCrZkua8xqWE2pITbEuyuS5CLNvFBFuTGOpMT40ROpB35MY5khdtQkeZJXY4/K1LcpxmJFGfykxxJj7akINmRvAQ78hMcWJHmRlmaJyXJHpQle1OVHkBVWhBlqQGUJPmSl+BOeowTKTH2pCe4kJfuTX6iO8Wp3pRm+BMXaE5WjCsrMoOI8rMgIcyJ3NRgMhMCyEkNo7Y0k86WKpprimltLGd950q2DmxgeHgTU1MXaW9voLaqiF2jA6xprefCmcPsHOrh5tXTXL90gitnD3N49zCt9WUc3buNCyf3s7GzkZKCFFISQlnZsILq8hzCg90pzk+hMDeJnIx4fD0dSFweyorCDG5NXuLOjSvcuHqe86eOcO/2dc6eOsqWzd3s2DbI3VuTvHj6gJfPHsIfv/Du7UvGdgyTn5NOZloiZ04e4dnje/T3buDksYO8+/YVu3dsY237ajb3bODMiaPs2j5M+6pmbt+YYGpiGt7+9uUz/vj0E3emJlnd/B9PxL/1TNy4w4OnL9k0MIKpjQv6Fo5YufixSEKF/5m7hC/miSO4VIWFS5X4WkCcpZKqSMhoICGlxjxBcVQ1DZFU0EBwiSwCwtIsEJZFVEoNYXFVtA2mwWddY0fCY7OoaVqLgroBsiq6WDl6omtig7N7EEpqhswTlEBOSRdre2+09awwNHWkoKSekR2HCI9O45u5S/h6jghfzxHhm7lL+MeXggiLKxMSk0FeeTPeoQnYugdTv7obU1svlkirIaGgjaqOKa4+YVg5evNfX8wnODye7r4R+rbsoLtvhL2HT/Pk9QfyS2tR0jRAXk0XlWXGiMqqsVROHT0zR7xCluMVshwXvwhc/KKQ1zZj/lJF1I3s8AtLwsTGEwUNEzT0bbBzC0ZaWR8JhWVkF9cTHJ2Omq4VgqKKzBOSZZGYMnMWSTN3sQyzF0qhsswaCUV9JBV1mSckjYCQDELiiujoW6BvbIOWrhlaumb4h8UzsG0cfXMXvpgrirCUJsLS6giIKrBIQglVPQv+MUeIheKKzF4syfwlsgTHpuEeGM1cYWnmCEkxa5EEAqJyfLNQnHkiMnyzWJo5oop8sVCCheKKzFssjndAGDW1jURFRFNeWkZL80paV62mrqYWnWV6CItKIrRUGiFxeRaJK6CoYYicqh4yyssQkVRGVlUfDX0rxOW1kFJahp6FC+oGNshpGCMko8E8USWEZbURVdBltrA8iyWVkVTSRlPfHDNrRzKz8ikqKqFvUy+bezawrb+PseFB9u3YxqHdOzlz5CAT588weeEsF08eY/foCMcO7uPqhbNMXbs8s9r04vEDvn/9YgaefvbwHs8e3ptxRHz/+sVMgPh/Tx8+TyU+TzK+f/2CN8+fzNTCvnj8YIaNeHr7Fq8fPuD7Z0//z3nxjLfPnvDy4f2Zycfn2tnbNyY4e/IYRw6Mc+zQfk6fOsGli+fZNjJEy8omqirLaWyoY8P6LtrbVrNhfRc93RvYMrCZkeGtjG4fYfu2YTas76K6uprEpBRyC0sor6ihuKSUkqIVrGxqZuvgAAcP7OXokQMMbOlmdMcgZjYGLBKdg66FJlauJshqSTBb6AuEpAUQFJ+LkPQCBETno2+ph7O3A0kZcdg6mKOuKYOE2FyWaSxFSWo2diYyeNqq4GQiTWKQNYmBtsT4WuFtp4OjmSqOFhpYGimjqbwEDSVRbM21cHMwwtJYBX1tCYz1ZHCw1MDTxRBrS23EJQQQEpmFjIIwImLzWCQ6BysnUwrKs6lsLGPhUgFWtjWxftM66uqrGNk2yIH94xQU5KGqpoiuvjZh4UEkJMZybeISlVWlnD99ghdPHv6f7vNvX/Px7Rt+e/+On759w7vnz3h25xb3J64yefYkT6eucvbAbnpW1rKppZb+1Q30NFXT11JHV00pO7o7Obx9C4Pr2unrbGO4Zz0b2layfXMvF08cZrhnPU3lRdQUZNBcls+WtS2sb65iR+9a2mtKaCrJZXBdKyf37eLsob0c3zfG8X1jdNRW0b+mjf41bawsK6EoNZ6C5OUUpcaTnxRLTUEGwxs7OL57mNsXT3DxyB7O7N/B9k2dbN2wijU1BZSmRZAY5EpcoAubOxq4eeEILdVFlOamEBXsjbWZAaZGutjZWtC9cT337t3hwYN7XLhwjrTUZAb6+2YmDGfPnOLm1HWePnnEjesTHDq4n2tXL3P+3BnaWlcxuKWfw4cOcOb0SR49vM/TJ49mGptqqivZsL6Ty5fO8erZY25dv8bZE0fo71lPe0sjG9e2U1tWSG5aAnERQdRXFJKZGkugrxOJ0YEEeTty/tg4pw+Nsaa5iuykKMaGNpEQFYCrnQn6OorYWuuTnBzBirIsfPyciYwKYWz3KFevXSQpOQ4LSxNOnjrK8ROH6e3byI8f3zExeZnMrFS2DvVz89YkP358x8+//MBPP3/g5aun9PZtJD4hhta2lTQ11/H8xWNevXzKH7//wk8f3/PzTx/4+Yd3vH31nFfPHvPty2dcvXCW7q4OkmLCMDfQJD0hkqbqIsoK0hjqW0tteQHmBuq42BkR4ueEg5UeRsvksTJRJyzACWdbfVISQjl8YCdhYX54e9izZaAbQz0FLExV8XE3JiLYlohgW/y9zPD3sSQ4wB5dHXmysuKIjw/D1EwPDW0lwqMCqW+o4PiJQ1y9coE7t2/CX3/y47vv+fTjOx7fm2JspJfSggRiw5xZHuFAWrwb6QmuFOcEEOJrQJC3HplJ7vi4LcPLRRsnG1WCfc2JDnMiMsQRA21prE01cHUyxsJEEzUlMWKjvOnuqiYkwBxzI1l83A3R05HE1koDsaXfsExbhphYXxpXlpCQHEzkci/i04OxcNAioyCK4soMnN1sKa0oorAoiw3dbRQVJLNubT1tq0pxddInNsodJwcdkhJ9iY3zRN9QFidXA0IinfEJtMXVw5S4RH9sHfTR05djeZw/KqpLcHA0JDrGi8goL1xcjQkLd6eiMoOdoz3s3dNHQV483h6mZMZ5E+lrSkKoLRF+puQkeeHjqkVavAvhQaYkxzqQEGU77ZoINiU71oGMKFuSgkxICbMkM8aRKD8TIr0NSYu0J2+5C+nhtqSHWJMX7UBm2PRjSbIHFRnerEjzIDvOntRIS5LDTclPtCcvzpq8OFsKEhwoineicLkzRbGurIj3oCk/gsqMQIoTvciLcyUj2oHEcEuSo22m265Cp4NNUZIncYHm5Cd4UVccQ1q0K7lJ/qzIjSY9zo/8jEhS4gJJiQskKy2alIRQNnW3srqlktMnx9m3d4jOjnq29nexurmC5voVjI8Ncmz/KFt7O6kszmRTVwvl+Wmsql3B7atnOHN0D3tG+0iKC8bNyYzi/GQyU6Pw97bn9fM7PLx7lcTloXi4WFNTUUBZcRYdqxoY3zXCuzfPuHH1PHduTvD29TMe3J1i8uoFbk9d49D+3azrbKW3u4vx3aMzAaNtVSPrOlsZ7O9heLCPd29fcuLIQbb09XDr+jU+ffzAxOUL1FSUkp6cwOH9e6dZpj9+neYj/vqdl08fsX/Prv+EiH/nGd4+xuTUXV59+56axtXoGFmhrm+BqIw6gmJKzF4ki6SSAfOF5abXaCRVmTVPFAFBCeYuEENEUpklUkpIyGsiLKHEUml1ZgmIISSmgqaeDRq61qTlVFJR107nxiFiknIwtHBCWkmHRUvlEZVQYY6AGMrqRsgo6DB3gTjCSxURk1JDTcuUvKJaXD1DUdU0ISwqldrGTuqbu9A3tic2KY/NI/vxDk0gLD4bERkNlpk4YuXkT1LWChpaN+LmG05OcQ1egdEkZhQRGZuKwCJxnNz8qW1sx8DEllWdPZy7egt7Nz9MbVxwcPdHx8gGKWUd5DUMCIhIoqKhg7aNgyTllCIkpYaonBYltW109Izg7B2BlJIecmpGeAYuR9vInvnCcmga2CIqo8nCpUrMF5ZDQEQeURlNlkhrICiqyDcLJBCV1UFcQQ9FTVPmLp6eavxz9mIWLJZg9nwR7Jy80TW0wtzOg/K6VszsvBEUVURMXhchKTUExZQQFFNAQkmH2YslWbBUni8FRJkrLI1HUAxJOaUsllRm1iIJvhYUm1l5+hwm5ojI8dXC6fWnf3yzAGUNXTw8fQkMDKaleSVNDc309PSSmZnNvPkLUdcxxNjKCXEFTXRMbFkipcJsQTGExBWRU9VDdZk54vJa05McDSPMHHzQMrafDhFSany9SIZ5otOguqCECguWKiKjpo+CpiGeAWHEJ6WTmZVDU0Mj24e2Mjq0hT3bhmag6osnjzFx/gyXTh3n+P69HNw7xpnjR5i4dJ6bE1dmoOrPnMPnm/7P0rnP7MPnkPD5fA4Tn59/ePuaH757w/tvX/Hj99/yw3dvePvy2QxwPSOju3+P1w8f8PzuHR7euM79yQme3LrJiwf3ePnwPrevX5tZt3r28B6TVy6yZ+d2Rgb72bNzuj7zxPGjDG3dQueadmqqK2luaqCvt4c1HW2s6+pkVUsznWva2TKwmaGtWxjauoXeTd20tLSworScytoG6htWUlVdy4riUqoqKunp3sCB/XvYMTrMuvVtbOxeg42TGaJSgijqyGBgrY2ctiQy6uIISS9AXEkEZV0FBETnY+NmTUl1If6hnsjKiyIjuxgF2UXoa4ujIvkNFsuW4GuvirGKAJ7mCvjZqBPuZkSwiyHuVlq422hjZ6qKhqIw2iqiuDkY4O1qioWRMnpa4hjoSGJhqICzrS7enlaYmWuhoSWDmNQC/uerv/HlnP9C20iNoChfBnf0k1WYSV5xLn2DvVTXlFNaVsTmvk00NTXg4+tBYnIcK0oLCQ7xx9HJFgtLE1wd7YgKC6a0MI/xXaNMnD/L0fE97B/dzoEdo5zcv4+HNyZ5PHWdc4f3c+3kYcYGeqgvzKK1vJB19RWsXpHH6hV5NBVk0t1cw57NGxgf7OPg9kH2DPayrqWeoe51jI8M0N/VxsbWJoY3djC8sYP1zVWUZsSzvWcNq6uK6Kgr4+Te7TyYvMTFYwfY3t/D5nUd9LWvZm1DLZ31NWxqbWHjqgZWlhdRnZ9JbWE2QxvauXPpFN8/vsXPrx9x9/IpLh8bZ3xrD4dHN9NZX0xdYQot5dmsqsolPSaA4sx40uPC6Gqto72lnpjwQAL9PCnKz2JzXzenTp1g//5xBgcH6OneQE/3BraNDHH1yiWmbkxy6eJ5pm5McuXyRc6eOcW+8T0cOrif6qoK+np7OHf29Ixp/c7tm5w5fZLLly7Q1rqK/LwsNm5Yy+SVi1w6d5rhgV4yUxJYWV9N28oGVuRlEOzjhp+7I9sGNrK6uYIAH0ea68pJXh7Gzcun2Dc6QKiPM6lxoTRVF+FkZ0x8TCB+Pg4EBLjQ0lJJdGwAa9e1sLKlnpDQAPo2d+Pp5crQ8ADwOzdvTXL33k3efPuC+w9uc+bsCTKzUmlZ1civv/3EX/zGL59+5M23LxjY0sve8V3A77z97hV3793k0cO7PHp4l7t3pnhw/zbPHt3n0b3b3L89xeP7d7h28RzbBjeza7iPvIxYNq5p4tCeYRqrCkmNC8Xfww4/d1ucrA2xNNbAzd6UEF9n7C30iA3zwcPRnJSECH775T37942RkhjNjtEhHGwMiIvx5fypnVw5v4ek5V442Gnh72NJoJ8t2ppSZGXEkJOTgJ6eKk7O1mRmpbCxey2nTh/j5tQE3755BX/9OS3t+vQD507tZ1VDMXmZ4eRnhlCYHURhlh+FWX6UFYSwPNwKP3dtlodbk7zchZw0X+IiHQnwMiI1wZuIYHt8PUzRVF6CiaEyRvqKeLqZ4+FqQmiAFX5ehuhqLsHH3RAjfVmsLdTwdLfAwkwDWblFpGX+P+y9VXQchrmu3f2fs/dukzRmlCWLwRZZrBFLI2ZmZmZmZgbLtiyyLEbLllm2zCgzxOyYY8ehNmmSts9/4can+//PZS978a1ZSzNXs5bWzDPf9z5vKOFRnlTW5pBfloKpjSa5pQmY2egQHObNyTNH6e5t59SZg1RVZNPbU09wgC0NtVk01GUSE+WKj7cQlS0ibJT4jNgEb5LSA3F0McLdw4K8/ERS0yKIivaltCwDWztDHJ1MCQ5xY9v2OsbGuxkZ7aJjazWHDk+wb26Y8AgvPD2ERAc7EOFrSUqkKyU5oczP9ZAS50JchB0F2X5EBpkRE2pBmK8+oV46pISbkxVtRVqYGalh5iQGWxDmZUiEl+GHor1wWxIDhCT7C8kKs/0AEqGWZEbYUJDoQm68E4lhQmICjYgLMSIrxpKcGAvy4mzIi7OhINaewjgHShNcqUjyYkdlAiUJ7sT7mRLnb0xqmCWpERYkhglJCDUjPsCExAAhuTFO5MW5kBvrQkqoHYmh9lTlR5Kb5EdilDtJ0Z442+rh7mJCQW4cCXH+9HY309lRze2b5zg0N0ZrYxk7tzVwYO8IZ07sp64qn5baYg7MDHHn6hke3LpIe10pRZkJpMeFkp8RR0FWHPHR/ni6WhId7s2huVH2zezmzo1z3Lt9ka2tNTTWllBVlkuAjzNJseFsa2vg+uWznD5+iLOnjvH9N1/x84/f8er5Y+7duc7emXFqKkuoKC1gaKCHqvIi8nPSCfD1oKw4j4X5g9y9dZWH927x/MlDXj17wpkTx9jV00V+dgYtDbU8vn+X18+f8vzJQ/jrz/z85+95++r5x9f/GyL+hXPv/mOu3rzD/kPHKCqvxc7Vly0CMzbKqbFeUolVGzejaWTLJ8s3IiKliqiUCv/rD6tYsUYKpS36qGgZY2ThhKiUCmLSqqwV24S2gTXismosWyPF5yvFcfUOp7G9D0f3YH7/+XpkFLXYKKuKmIwKSlsMkJRVY8mKjdg5+REamcpmFT2k5NRRVNVHUVUfUwsXYhJyqKzdysDwXm7efc727lFqmrqwcwtmmYgc+hYuSCrqsF5SBanNOrj5RWJu74WjRxAL564zPnuUvuE9OLr6oSUww9k9ADsnb0TEZdE3sSQiNpnymiYq61qoad6KusAU35AYHNz9sXH1IyY1j6rm7QREJrFOSomNCup4hcShqGWKuoE1ZvbemNl7Y2DpiqicOtLKApaJyLFCVIGVYptYsk6GNRIf3s9lInJ8tlqSdVIqfLZKGiUtc5S1zFiyRpJPl30Ig68TlUVeURMrO3ey8yvILKjiwLHzXLzxhMDIND5dKcVKsU2IyGxBYrMmIjIqrJVU5NNVG/nvZSIsXS+NtokthdWtbFRQZ8k6KT5fK/lhA7FanFUbFT4+ish8aLleslqMpatEEJeSx9cviL6+XTQ1tjE8NE7ntp2oquugY2CGs1cQekJ79IT2LFsnzeerJZBR0kHbyAZtI5sPELFemi165qjomqGia4aWsQ0qumasFlfks9WSHxS6/8iZbFRQZ53kZgyEdvgFRhAUHE5xYQnT42NMjw2z7x+B6lNHDnLx5HEWz5zk/MI8Jw7t59zJ41y5cJab/yie+y0s/dsX/X+Gh7cvn/2PTcM3X73iu3dv/n/zz3Dx7dvX/Ombdx8h4vWzJx/tTS+fPuL1o8e8efyEF/cf8OD6De5cXuTe1Ws8uHGThzdvcevKFW5cvsz1S5dYPHeO+UMHGR8eYmhXP5OjI8wfPcypkwsM7Oqjva2FrR1ttLY0sWN7Jz3dXfR0d1FfV8O2zg4mJ8Y+dkn09/XQ1dVFW/tWKmsbKK+ooaa2npqqWirLP5xFjY7s5sD+Waamh8nMSkJCToQ1okuQU5PE1F4ft2BH3INc2CC3jpUbl2HtZoG6niprNq7ExcuOLdqbWb32U6QlV7BZZhVGulI4mythqrEeG4E4BorL0ZD8BDXxTzBV3YCzsSJe1lqEeVoQ5mmBnbEq+uqS2JipY2msirGuAmYGSuhpyqChLIa+rjxCU3XMhFqYCrVR05JHQnod8sqSGFsZYONiib6ZHuFxYShu2UxqVgpXrlzm7NnTLF6+yOTkOPsPzOLu6UJtXSXwK8kp8cjISmBmpE9kaBAh/j4UZGewtbGeoqwMijLSqczPo7G8jIsLx3jz6AEzg/1M9u1gYGszNbkZNBXn0FKaR1VmEjXZKdTmpNJWmsfY9lYuHd7Lw8WzXDtxmP2j/eQnxdDdXM3iwkHuL57hzP5pepqqaS3LZ99gD7s6GmirLKS7uZbj+6a4cmqe/eODdNRXUVWYw672FsoyUqnISme8eweHJobY2VRDVXYa9QXZ3D57nB+eP+Ttw5t88/QuP7x4wPfP73NwuJfm0hwqsuLJTw4nPzmcvKQwfOyFVBWkceLgNNcC3uHuZIOGigLeHs6cPXWMc2dPcmXxAidOHGdmZoqZ6Uk62ltpb2vhyOGDTE2O07m1ndOnTvDVm1e8fPGMmelJJifGmNs3y9y+WRYvX+TN65c8+/JDtqehvppj84d4+OAuU5OjlJcVMTa8izMn5xkf2kVmSgJTowMUZKeSHBNGeIAXAZ6OTA330r+jmcggT0Z29xLq58Lu7jaaqguxNtUhPNiD8GAPXB2FhAa6YWUhICDAhbi4IHz8HLl15xLjE7sJCPTGwtIE/wAvLi+e4/sfvgZ+4ae/fM8Pf3pPT+92amrL6e7ZBvzCs+ePgF/484/f0t2zHTV1Zdo7mnn46AtevHwK/Mqjh1/w9bvXvP/6De+/fsP379/y5sWX3L5+hUvnTnN4bpa+rk4aKvOZGtrOjtYq3OxMMNDchIuNEU6WhuirbyLcz5XSnGRcbcxwsTbF3c4cN1shdmb67Jsc5qfv3/Pk4V3u373GnVtXqanKo6OtkozUEDpaixjoayDA1wofTyHBQXbkZEeSlRFJbLQfTk5CCvKzOHxojpcvnnLp4lnOnVrgyYMvuHvjKovnT3P7+nn6u1vITg0lNyOEuooE6ipjyM/yITXBgdgwS1JiHchL96ayKIymmiRS4lzwchFgYSxPkK85CdHueLoYERniiKHeJirLUmmozaGhNovCnDACfU2xFioTF+mMk70AjS1iCE3V0dPdhLbOJmztjZCRW4eRmRp2riZoG21io9xy1AXyVNcXUl6VT3pmHGbm2uRmxzA81E5qkj+J8V4EB9rg7CjA28sMe0dd9Azk8Q+yRWitiY29PvGxAeRmx1NcmEpstD9hIR5ERfgQFuaFqakW1dX5BAe7ExMXSEtbJafPHmJyeheR0X4U5CWSnRJCmJ81Qz11vHt5lXs35xnsr6ZvZwkJMfaEBhiTEuvwoSjPU5vYAH0yoy3IirIgI9KChCAzwn0MifAyIC7AjNQQK5KDLEjwNyMxQEhWpD2pIVbE+ZoQ7qFLmIcu4T76RAYYEeVvQHqkkPxYS4ri7SiMsyU/xo7COAfKkz2oyfClISeQjBBLQl20iPIWkBpmTmqEkIRgI+ICDUgKNCMl2JyMcFsKEtxICDAnwEmLhBAbsuI98XYQEOpnTYCnEF8PM4L8bUhM8MPRQZ/IcA/2TPbT1lRGf1cTY7u3saO9muH+DsYHt7N/ZjfnTxzg6vljDPV2sLOjjvl945w8NEPv1iYaKvMpzI4nJSEENychlaWZfPnoOnsm+/H1tKO+uoAnD27wy49fc/zILL1drVw+d4JbVy9wY/Ecxw/vY2igh/t3b/DjD+/5+cfvPoSo+YW///ojf/vlz/z4w3vevn7GjasXGRroYWH+INevXODC2RPs7t/JzMQod29eY3ZqnNzMNNKS4tk7PcGLp4+YGhvm2uULXF+8yBe3rvPtuw//xw/u3vo3RPwr58WLV3z9/ltm9x5gfGovwxOzWNi788mKDazcIIeJrSdZJQ1IbtJGYYshEnLqyCnpIiGzhVXrZC0OXjcAACAASURBVNDUt8DZKwRdI1tkFXVYskqCDZLKbJBURkxaldUb5DGxdMXE0pVPlm5go8wWLO29kVXSRlRaGaGVGyrqRmjqmhMSkYKDSwCauuZ4+kbi6hnKBnFFXD1DSckoISAkgdLKVqZmjxESkcLvP1/PChF5NmkY4x2ayMzhs9S29rJygwJGli7omTmgb2ZPx84h5k9fwc7VH2U1PaLi0ikub8DR1Q8xCXlExeVISM7i1Pkr7D9yAjfvQLz8wmlo38mu0T1U1LfT2TNCw9ZeBGZ2fLpSFBFpJaSUtJFS0iY+sxTv0ESsXQPxj0xFQd0IM3tv7D1DWS2uyGpxRf7XH9fx2WrJjzDxX0s38MlKcZauk0dys4AVIvKsFd/M5yvFWSkig5bAjNrGTrZ3D+EfHEN0Ug7nr95jaOoIm9SMWC6yCTH5D3pYKSXtj2V1/7V0PUvWSbFBVhUlbRMqmrZ/DIcv3yDLMhEZPl218ePZ038vE+HztRL8YbkIazfKsWq9OCvXbMDB0Y3cvCLKyqvJyMxj/6FjVNa1YGhuj6quMUpaRqwRV0Bo54mpjTt2boHYuwfh7B2G0M6TjQrqbJBVRcfUDkUtY5R1TFEVCJFU1GKNxGbWSiqzVlIZeQ1jZNUMkVfTZ/VGeYTWjmgJDCguLmVmaprJ0RHmZiY5fmAfZ+YPc35hngsnjnHu+FFOHz3ElQtnubF4kRuLFz+qXl88ecjbl8/46sWXH0+Y3jx/ytevX/yPM6X/GzD882nTu1fP+e7dG354/5Zv377+uNn45wK7r55+yXevXvP96ze8+/IZL+4/4PHtO9y/foObi4vcuXaNG5cvc+b4cWanJhns72Owv4/Rwd1MjAyzf24vF86fpXvnDurratjV30trSxN1tdX09/UwNDhAS3Mjfb3dHNi/j9GRIbZv20pvz076+/sZHhmjqKyS2LgksrJzqa9toLmx6R+bi1309+1kbv8UgUFeLF39CVIKIsirS6GsK4+9jxUqAkV8wj3RFWqxTno1q8VWILlJlMLybAJD3VHdIoWqiigKkktxtFSjIjMIO31JjFVW4CCQwMN0EyaKazBRXIetrgzOxooEOhngZy/AQHUjxppSGGpKo6MijrmhMj5uQhytdTHUkcdSqIms9BrkFUTQEShhZKaJlq4yyhrybFaXR3LTRnSMtFmy+nPcfdxQ1VTB19eb4eFB5vbNUlCQR9fOTmrqKrF3sKaktIDpmXEUleRxsLEkPDiAkvwc8rPSaaqqoDg7k+rCAkqzs4gLCWakZyc3z5+lu7WRqf4ujkyNsKOhirr8LGrzMqnJTaM4KZqS5Biyo4IpSY5hcmcHN08e5u7Z41w+NsfVhUM8unaOn796xpNrF1jYM8ZAewPFKbE0lebSXlVEf2cjByeHObF/hqmBblqrSqguyqW5qpTmihLaKkrZUV/zESLmRnbRVV9FSWoC22vLeHH7Cn/56ilv7l/n6rH9nNwzSn1eGnEB7kT5OdFRU8DW2kImdm2jv7OB4uwEnnxxhVuLZ9gzMURuRhLGBjpMjO7m8aN73L93m4GBfkZHh5mZnmTPzBSDu3cxsKuPttZm+vt6uH3rBndu3+TmjWvMHz1MfV0N80cPc/7cGfbOznBs/gjv3r7h2PwhOtqbWbx8nsXL5xkbHeTY/CGePvqC2ekxtrc3U5SbzvlT8/i4O+Jia054gBc2ZnrEhfsT6udCXmYSOWnxVBVnUlmUQUNNIfHRAWSmRuHlZo2RwRZMjNQR6Cji6WmLuPhKLK318fZ1wtZOiKaWKnr6Wnj7uNHQWM1337/j6ZcPOL5wmOmZMbx93Dhx8ijvv3nDt9+95W9//wu3bl9lYnIYQyMB1jbmHDo8x59//I5vv3vH4yf34e+/8P13X/OXn37gh+/f88M37/jq5bOPHTBfPrzHgzvX2NFaRVpcIEFetoT42ONkZYC1iRYxwV6kRAfRXlfOzYunGN/Vxd6xQSryswj2cqUiLwf+9gv8/Vd++uFbpieGuXvnBl3bmvDxssPL3YID+wa4dP4A9TWZaGqI4+5mTF5uNA11+TjaG5KUEEJLYw1nTi/A337h2eMHnD15nINzM2xra2JmYoDdfR00NxRSWZJIdVkCJXkhxEVa4+OuiaeLGhGBZmQkulJRGEppXhD5mf5YmykQ4iekpS4NF3ttosOcSE3wJS3Rj/gYb9JTgkmK9yM2yp2yokjcnbWIj3YiJtwRa0s19HXlUVESQ1tTFitrPQKDXVHXlENbTxElDWnK63LwCrRHXG4VpZXZeHg7YGmtT1lFFoX5CSQl+pMY542Lkx4Bfpa4OutjY62BwubVrF3/n9jYC3DzNqeptYTK8mwcbU3x9XIkLjqIsGAvtrbVMjLSQ15eCuXlubi6WpOZnUBRSSap6THUNZTS1lHL8HAXxbnx1JalUJIbTXNdFtlpQeRkBZOT4U9spB1hQWbkZniRleJCmK+AUG8tksNMyIw0JyPKnJw4R5IjbIgLMCPe3+wjQES46xHooEFigJB4fzP87NSw0BFFqCuKh70yAZ4CfF22kBhoQFaEKXnRVmRHWJAWbEZ6iJC8KHuKEl3JDLUizteIWB990sMsyIq2IjnUmPggA1JCTYn3MyQj3JrEACEpIVZEeBgQ5WNMcbo/kf5C4kPsSIhywcpUEV8PU4IDbQgOsiMywoXO9jKKcuKIDnWnv6uJPeO9dLZUMNDdwo72at69vMf47h0M9rRTW5bD9EgPR2ZHaa4q5OjeCeor8ijMTSI3M5bYSF8qSzMJ8HEgOtybkABXcjPjePvqET9885LjR2Y5NDfB/MFZTh8/xN0bl5kZH2RidPeH/MM/DEx//v5rfvj2Ld9+/Zpvv37Nq+eP+f6br7h/9wZHDu7l1vXLHD96gH17Jujv2U59dQXb2luYHh+he/tWBvt7OHb4ABMjg8xMjHL8yEGuXjrPjSuXOHvyOGdPHufE/OF/Q8S/cn7+6S9cu3aD27fv8v6bHygorWbtRjlklLX5ZLkoUUn5dHSPIaeij4ySgHUblVglooDsJi20BBZoCCz4bLkY1o6+GAqd0NSzxCsgBiUNQ8TltrBaVA5tQyt8g+P5ZOkGlqySQEndCBEJJVask8Hc2p3A0ETsnf0JjUxFRd0IOyc/vPyiMLVwwc0rjNatu8jOr6akogVjoRP2zv7o6FshpaD5wRglqUxqfjWHTl3FPzwFA3MXVot9AAkP/0gKK5qobtqOpII6CkpalFQ04ukbhrjMZsSl5Fm9ZgO+fsFExyVjYe2Af1A4Ta3bObJwluOnL3LywlXGZw8TmZCBrrEViup6iEorIqWoiYtPOO07h0nIKMYjIJrl62VQ1DBCX+jIZnVDlq2TZr2kEkvXSrFygxxL1kiyfL0MUpu1kFESoKprxWerpPnjKknE5T+Erz9dvgF1bWPcvIIpLm8gOb2AsNh0Csob0Rc6s2ydLKvElPh0lQQrRBVYtVEBdQNL1ksrf8w7/GGFKNomtqQVVLFFz5zf/WEFqzYqfNS//n75Bpaul2ad5GbWSW5GTEaF3y9Zw1pRKaQVlBCXksfbLxhjMyvCIhPYPTxFZm4Zm9UErJXYxJqNmzC2cSM0PhMXvwhkVQU4+YR9nPXSykgpaaOkbYx/ZBJKWkbYuvlj4ejFpytFkVfVY62kImtk1FDWt0ZcUQdJRS0UVHUQGJiSn1fMyNAws1OT7JkYZeHgHItnTnL55AJXTp/k1uUL3Lp8gasXz30MVd+/fYPH9+58LJJ7/vgBb54/5c3zp7x/85If3r/lh/dvP0LCN1+9+h8bit8A45uvXn2EiDfPn37sjnj97MnHjMVvG47Xj5/wzctXfPPyFfz6V14+fMSbZ8948fgxVy9c4N7Nm9y4ssi5UycZHtjF9PgYPd1dHzWuY6PDHJs/wtjoME2N9WztaKOttZm62mp2bO9k+7atdG5tZ2hwgH179zAzPcmu/l7q62pIS0sjOyeP1MwcEhJTSUpOpaigmObGJtrbWmior2bf3mkGh3oYGu7FyFyXtWJLMbHTZ7XEUj5d+18sXftHFLbIIqEghoSCGOslV7FkzSds0VbA3FIXcbElbJZfhYLE5zhbqJIZ6YCvjSpO+hKE2GngabKJIBt13AwVEKqsx05bEg+hKi4mStgZbEJ70zp0lTdgJlBAZ4sE1mbqBPnYYWctwNHWCH9fB0xNtVDYLMY60SVY25kQkxSGi48jHgGu6JkK+I/f/weBYUHUNdcjLi6Ovb09mekZzM3tpa6+im07OhgbHyIiMgRrG3N0BZrkZ2fQWFtFWmIcXVvb2N7SRGFmOjVFhfRt7aC/cys7W5vZM7SbPUO7SAgNpLGsiN3bOyhKjaetspiK7FSKkuMoSIyiMCGS4qQoajKT6G+q4Ny+SV7fvgTvX3L3wjGmujtoq8insTiL5pJc2ioL6aguZUdDFftGB5ifnWJnWyPtdZV0tzdRX1ZIaU4625vrGO/bycxgPzWFuWxvrObAxBAd1aXU5GfSUJjF4rEDHBzrpzI7ieyoIEpTYqjPSyMhyJMwTweyEsKIC/GioTyP+X3jjPRu5cDMCH/78T388ifOnjhCRWkB588scPHCGRYvn+fM2ROcv3Cahw/u8eb1S65dXaRrxzaqqyrYPdDPkcMHOXhgjoXj88wfPczOru3s7NrO+NgIp0+dYN/ePSxevsi2zjYOH5rj2ZePGBsdZGiwj+mpUW7fWKShtoLKkjwaa8poqa/EwcaEqGBvAr2ciAzyItTPDVc7U4Z2dZOeHEFUmDclBanYWxvi4WJJUkIIbi4WmJho4upqiYWFAHV1Ofr7O7h69RTj4/3YO1ggNDfA3MIQE1MB27a3AH9heKSPmtpSDh2eJTTMj4OH9vC3v//I0y/vceHiSQoKM9E30MbL243unu0fT5/+9vef+Tu/fFS8/vXXnz50R3zzjhdPH3Hq+FEWL5xlfGiA8qIcgr0dSI7xwc3OiKggVyICXLE3F1Cclcj0UDffv/mShzcvc/vyOX5484qZod30d3Zw5/Il+NuvvHv1nAunTxDk70VHWyOjw71UlGWRlhLO9s5qdvW1sH1bJXm50fj5WhMe6oafjy0BvnYM9LZz/tTxD8Vc37zl3atn/Pynb5kaHSA2MoC907vp72qiv6uOjuZ8cjL88ffSw8lWCXcnVfy9tYgKtiQ1zoWi7ECKsgOJDrVFV12E2YmtXLu4D283Y8KD7EiO88bfy5ywYAc8XI3JSA2hp6uahppkgv1NCQ+2IiXeExsrdRxsBWioSaGhJoOBwRbkN4ni5mGNubUe2gYq7Bxow8xGgPRmEVw9rbGwNmRiqp9rN05TWZ5BgL8t3v/41dzd1RBlxTWoq4nh7WuBmVANE6E6aVmRxMQFEBLogeja5TjYCrG1MsHYQIsgfw9qakro6mqjrq6Mnp6t7JubpLgkh6LibJJTYmhorKSoKIOYCB/ev75Hz7ZaPFxNCQt2ICbaDVdnASFBlvh6CkiMsSPQW5fIAAOSI4UkhhiRH29LeoQ5WTH2BDprEeNjTHa0I7E+xkR66BPqooO1jhju5orYCCTQU1qB1qalWOhL4O2iSaCXPr4u6kR765AebExasAkJvnpkRVqTHmZBuJsOScFCYn0MSQm1IDPKmtQwc5JDTEgJMyEpxIgYP11iffTJCLcmNcSKjAg7Yn1NSAqxpDTTnxAvI0K8jBBobMBUXxqhkQJREY74+Zjj6W5MRVkiEUFOTA13Mj83wvzcCOX5SWQlhVJZmEZTVT6zY73cuXKKhvI8js1NcOfqOc6fOERnczV56bFMj/cRF/WhQyQrLQpHWyOiwrwIC3InISaQzNQYWhsruOH9hImRXu7euMzkyC7mD84y2LeDh/du8e7Nc758fI+H927x9NEXvHr++IO+9fI5zpyc5+ypY9y8donnTx9w4+pFFuYPcuTgXvp7trOtvYWailK2d7TSUFPJ3ukJ/vzdB+j/5ccfuHDmJKcX5jl3aoFrly+wcPQQe6cn/g0R/8o5dXyBp4+fcOvGTZ49f8nkzBzySuosXSOBma0HiZlleAcnoKhhgrt/DGbWnqRkVaCtZ0l9886PvQDyygJ0jWxJyiihsqET/7AEtAwsUVAVICKpiLisGg5uQUgpaLJ0tSSiUips3mLARikVXDxCkJRVQ0XdCDevMKzsvJCW1yAwNJGgsCSc3YNRUTfCwsaDzSp6KCjpIiWnjoqmCV5B8SwTkUNB3Qh1A2skFLRYskYayU2amNq44xsSh5KGIWvE5Plfn6zEwMSGoLB4NogrsGa9BBtEJdHQ1EVDUxcVVU1s7ZypqG7g8PxJzl+6waOnrxmemKWxtYvopCxKqpsJjkrC0NweOWUtgiKTKavvQN/UAUVNQ0yt3DC0dOKz5WIsXSfJGlEFPl8jzu8/X88qMTlWb5BnvZQiajpCVLRNkVYWsF5KjSVrpPn9UhF+97vPWLFeGjevYNy8grF19GLbzkFGZw6TmFGEtKIu0oq6H4PVS9fLskZiM2r6Fh/PmZZvkOUPK0RR0TXDLyKJT1dtREZFlyXrpPhstTi/+/1yNiqo89/LRPhslRhrxGT5bIUIy9aKIyWvzGoRCTZIyGFh64yTqw/pOUXs7BvF2SuIT1eKsmz9h9OodVJKbNY0QlpZh89WiyO3RQ9FLWN0zexZL63MavFNbJBVISGrGFs3fz5fI46ytjHLRaSRVtJihagc6+Q02GLihISKPhtkVZGQV0VFTZeExFQGB3YzOrib8aEBDu2Z4sz8Yc7NH+HSieNcO3+Ga+fPcOXCWW5fW+T+7RsfTUi/2ZdePn30se/hN9PSt29f8+7Vc7568eXH5969ev4RIv6/m4jfIOK3zcZvIPFbyPqr58958+wZT+7d4/3r19y9fp17t2/x6tmXHD9ymKmxUfbOzrBv7x7GRoeZnpqgv7+Xnu4u+nq7GRoc4Nj8ESYnxmhpbqSjvZWO9laamxro2rGNnu4udmzvZGhwgL2zM8xMTzKwq4/6uhpSUlKIjokjLCqW6JgEMjKzKSspp66mluamBjram5meGuP0mXnm9k9hZK6Lopo0hta6rJFcxirJpYjJiPKHZf/F56s/xcnLno1y61kjugRp+XWISy3H1EQFDZUNSIn8F66WKpSn+5EZaoWHiSz6cp/hoi+Nt5ki9tqSmGxejZ2WBJ6mSjgayGGhKYGW3EosBQoYa0hjYaCMlrIEAV42GOgqYWutj7e3Pa6ulugZqKKqIUt0XDAWdsaoCVSob6ujuqma4KhgmtqbGRwborm5GUVFRaQkJPHz8+P58y+pqColOiaciMgQNLW2cC3wPdXlJXR1trO7dyftTfXkpCSRlZRAc2UFrdVVVBXkU1tcSEFqMkNdnTSUFtJYVkRtUR55yfF0VJVTlBpPQWIM+QmRFMRHkBcbSm50IEVxoTTnp9FX/8HeVJeTRGFCGCXJkdTmp9FSlktrRREtlcXsaKrh4PQY+8aH6Kivojwvk5riPFprymmpLmOkv4sj+6YY2NHBzrZG6svySY8JozwnjfKsFGry02kozKIgKZK8hHAyIwLICPenID6cQGcrhAJVzPXVMddXx9pYm67WGgI87WmpLeXtq0fw978wNthLZ3sTF8+dZGpylD0zE9y+c527X3zYNPzWQn1i4Rj9fT20tjQxMjzIxQvnWDg+T21NFTHRkRQW5LFjeyeHDx3g9KkTXL1ymb2zUxw/dpinTx4wPjbE5MQwZ88skJYcR3iIL95uDkQE+xIS4I6poSYhvq7kpccT5u9OdIgPsREBjOzqYntHLU52JkSEeJKZHo2FUAcPDxtsbY2QlV1PVVUeAQEuCATKnDlziN27txEZ6YupmR4amkqoqMqTk5vKu69fMLd/iviECFpaazlz9hgNjZWUluVx9dp5Cgoz8fZxwdfPDQ9PR2xsLZjZM/GhD+LvP/+fwrnv3/P9d1/z7u0rfv3lg9717avnfP/+Lds7WvF0ccTeyhQ/DxtsTDXxc7Mk2NuOQE87Qn2dCPZyZP/kbr784jpD3dsoy8nC19kRC309pgd38+L+ByX0gelJUhNi8PVwwcXRmvAQH0oKM6iqyGFyvIeD+0fp7qrn+PwUURGe+HhZ09xYRFF+AkO7Ovn+61ccOzTHwpEDTI0OUFNeSHJ8GBkpkRTlJVFbnk5VaRKlBVFkp/sRESzEw1kdP09t4qMtiAmxJTfVj5KcUGJD7QjyMaW/q4Lm2nS62ktIiHYnyNeSQB9L3J0MyEwLJi05gKnxHQz0NRAaaIG3uwBnew38PE1wdhRgYqiEvOwawkM9iIryw8fPEVl5ETR0NiGrKIbMZlEk5NahIVDEwFiT+KRwgkM98PFzoLI8g57uOqrK0/ByN0VfVxZbK00cHQTU1uXQ09uEg5MpphbaVNXkE+DrQnZGIs0NlTTUljE0sJPigkzc3e2pri6mpaUGHx8XtnY20dhURWVVETu62nj0+A6vXz/iizsX+er1fabHewkJciY6ygMnRz1cnPVxcRHg5qJLfLQdYYEmxIaYkRxhQUq4OYVJjmRGWVOW4U1C0Idwc16cCzHeRkR7GZIYICTYSQt/ew08rJSxMZTGWEsEQ20RLE1l8HDWIMzXkHA3LVKDPkBEvJ8haaHmxPkbE+CoRoSXHrH+xsQFmBDtp0+4lxbhXlrE+gtIDjUkLcLsH2BhTkKAkLwEV1LCrIkNElKY6k1ShC01pdGkxbsS6G2Cv7cxRXmhpCZ6kJ0WQGlBFDmpwexoKyMt1o/MpCCunT/CYHczNSWZjPR10NlUzqkjMxyaGWa450Pb9VBvJ5VFWVw6fZht7TXMTu2ivDid6fFeJkZ2kpcVR3J8CEF+zvh7O+HhYk1+dhJ3b17kwZ1rvHx6n0tnFzizcJjbNxZ5dP82XdvaGB3q58cf3nNt8Tx93ds4d/o4d29dZW52kpnJEY4e2sfM5AgtjTXk56STl51GSIAvqYlx7O7rZnigj4P79nDv9g0unz/D7etX2DM5xrlTC9y/c5PH9+9y69oiixfO/hsi/pVz+exZ3r1+xd3bd3j+/CWXLl/Hyz8UWSVtDIVOqGgL0TK0xdTGE7+wZBzcQtA2sEVZwxjf4HjklfUxFLogIaeOqpYp+WUNpOaUoWtsg4HQDh0jS6Q3qxMclcL0/gXMbT353X/8kSWrpFBQMUBaXgM1LVO2aJqgJbDA0tYTdW0zxKVVcXILYo2IHJ8t3cAmZQH2zv6oa5sho6CJibkz5bVb0TVxYKXYJtZJqfCHFRsRk1VHVEYNA3MnDC2cCYlORVxuC6LSymyQUkJNywhjoT3i0kpoaBvi6eVHe/tW3Nw8kFdQIiY2kYOH5nn0+BnnLl5lYnofDc0dxMSnsUVLHw1dI/SMLdA3scTUwhFv/whklTSRUdDA0NweN69QfIKjERhas3ajHJ8uWY+Cqg6bVQQsWyvOZhUBmQUV1Dd3oaptwqcrxPnDcgn+92fr2CCtgoiEEkYWTmTnV2Bq4YhPQCTJ6QU0d/bjFRjNf/5xPZvVjZHYpMt/LhH5R7ZCCRVds4+FcitE5fhkpRjSyjq0dA2ipG3CGonNH9WvS9ZJfVC9rhRl+ToJlq3egISsIktWrkdD1wg370BUNfWwc/XF1MIRG2dvPAOiEJVV4Xf/vRxRuS1skFX9UEwo+X9mrYwy4ps0UDewRFVghpj8FnzD4gmITMLG1QdLJ0/8w+JQ0TJkjZgsayU3s0pGA3WhG7IaJh/yEfJbkJbfgoenH20t7YwPD7HnH275k4cPcO7YIS6eOMqlk/OcX5hn8fwZ7ly/wqMvbn+cLx/e+5hd+OarV/8DEn4zLf22gfhN7fp/U7y+e/X8Q+7h2RPevnzG25fPPgaqf7M9PXv4kNfPX3D35i0unDnL3ukZDh04yNPHT+jt7qG5sYnh4WGGh4cZHBz8MMNDVFZWkpCQQE93F0cOH2R2zzSdW9vZ1tlBT3cXXTu20d/Xw8CuPnq6uxge2s2+vXvYOzvD+NgI7W0tZGZmkpKaTmRsAhGRscQnJJGanEZGWjrlZSVs62xj90AvxxcO0t7RgKT8BpQ1ZJFQ3MBSkU+QUhVjtehqPlvxKZ+t+JSQmEBkNm9kk6okIhuXIi6xDGmJzxFb87+RWvv/4GymQEqwJWmBQqKdtbHesgY/oSIh1up4GsrjoLkRH5PNBNtq4GW6GQddaQLsdXEzV8NQXQJbU3W0lCWwEepgaaZDfm4iTU1lxMQEoKmtiKq6PCpqCnj4ueDu50ZWYSYTeycYmhziyYunLJw5wcGDB2ltbWWjqDgaGhqYmBhRU1eJpZUZaelJ9PTuIDIqlPrqCiZGBtk3PUHvjk6qiwspzc2mIi+X3OQkcpOTaKooozwni4LURNKiw6krzqerpYkdzY101teSFR9NWWYyFZlJ1OakUp+XRnVmPKWJYZQlhFKZHEZ3VT6NuUmUJodTmhJFRVYitflpNBTn0lReyL7xIU4dOciuHZ1UFxdQlJlCQ3kRB6ZGOTAzxvhQHwf3TjI51MfYQDcVhZmE+riSER9BSmQwYT7O5CVGEuphT6SPM5XZSaSG++Eu1MfeSAtTHRWKspP/cRrkhoOlEVpqCjjbWTAzPsjs5CjZGck42VtRlJ9Fa0sDZ04vcPDAXi5eOMOD+19w7eoily9d4OSJ4+zs2k5ebjYtzY2cWDjG3L5Z8vNyKCzIo3vnDoYGBxgaHODUyQUuXjjHqZPHWDh+mD0z4xw5PEf3zk5amuuorynFy90BZzsLAnycsbc2RmisTYCnPfUVedgKBXg5W1Kcm8b2thramsqxNNPB092a2ZndODkJUVWTwcnFHA0tBaZmBsjNT8LERJMzZw5RV1eEhoY8Ts7WSEqJYGIqoK29nr7+7SSnxBAQ6ElkVBBFxdksnDjE7sFuDI20cXSyIijYG0MjrxzlRgAAIABJREFUbSytjAkK9mPvvmn+zi/86c/f8ur1M37960/89def+PkvH4Di7Vcv+ebta548+IIrF8/RVFdNUmwUbo62mAhU2dZaycTQDrxcLPBwNGd01zayU2KIjwhg8ewC1y6coreznbK8bJqqKtjZ3kp5fi4tNVW01VWTnhRDoI8bNhYGRIT6sLWtHm9ve0JDPZmY6GNmzwAnjs8SGe5FdXk2o4Pbaa0v5sGti/ztx2+5cekMR+emaaktpau9norCdMoKUmiqyaOhOoPSghgKskPJzw4iOd6J4AAjIkKFZKW7UZobQUFGMJWFMXg6CijKCePKuX3sGevk2IFBgv2sSU3wJSslhJqyNPJzorl/9ywnjk0THuJIsL8QT1cdMlK86WjOpTA/iozUEKIjvchIi6S5uZz0zDgSkyMIDPFETUcRWUVxVLU2oW+qhb6RBk6uVqxd/0fcPKzYvauD3OwYgvztcLTTw8FWwNxsP/19jZRXZDB/bIaJqX7cvGyQlRfFysqYqKggYmNDiY4OpqQkh/HxAbq7Oygvz6epqYqGhgr27ZugurqY3bt3Mj4+QH//dg4enGFubpz8/GRio/0xNvmQz3J2MSU8wg0vT1NsrdXw9zYmwMuQmCBzkiNsSI+0oyjZjewYe9Ij7YjyMSI11JqMCDvC3QSEuwlICrAg1tuEEBddPK1VsDdRwMpQBqGBFFam8vh5GZAW70yUtz5pwWYk+RsR5alHlLc+QS7a+NqrEeimQ0KoJQmh5iSFm5McKSQ+1JgYfwFRflpE++mSGmFBpLc+UT4GFKV7kpvkRkywkOwkVwozvIkOsSA1zgk/dz28XXVJiXMhxM+UrBQfokJsSInxJDclmOr8eBrK09jRUkpKtA8VeUl0t1XRVJVPuL8LeakxvHp0ixePbrNnbBcLh/bw5IsrnF6Y4/TCPnb3tbOrp5WFozNcPHuYipJM0pLC0ddRwd/bie0d9YwNdfPNV8958eQeC0fmOHfyKHtnxtna1kh7Sz2LF89w5dJZ6qrLaG+p5/aNRW5cvcjRQ/sYHeonKz0Jfx933JztMDbQwdXJlujwELLSkhkf3s3Rg3NcPn+GOzeuMrdnipmJUfbNTHJ98SLPHj/g0b07vPzyMb/+9Kd/Q8S/cuYPzvHT99/w/qs3LC4u0t2zCwtrB0Q2yiMqrYzUZi2UNE1x949hrbgSckp6GFu4oaYjZNkaKTQEVuibOmHvGoytsz9JmcX4BMeiqK5Hbct2Lt98gHdQFOFxGQht3dkoswVRKRU2yqizZJUUqhrGyChoEhqZirt3OIqq+ohLq6KiboS6thlJaUXoGlijrGaIkZkjSlsM0DOyZbOKHmbW7qwVV2K9tCqrxRUR36T1ESJsXPzJKamnpnkHv1+yjv/8bDWyStqsF5Njg7gCymp6+PiH0dK6ldOnz5KRkcWmTYqEhUZx4OBR7tx9wIWLV5iYnKW6rhlTczvUNPWR2aSKT2A4Vvau+AZF4B0QxmfL1uDi7od/SBS6+mZY2DpjbefKkpXrkd+shrySOnaOHiSkZlPb0M7g2AyH50+TV1SNuLwmCmofYOLTFWIsXyuNX2g8O/tGUdoiQGmLABsHT+LTCnD3i2D5ejlklASIyWnx2WpJPlkpjoiMCps0DFkmIvM/IGKtpCL+kcn4RSShpG3CSjF5VojKsWSdFMtEZFBQ00NZ0wCBkTmfLVuDzCZVvPxDcXD3xdLBA3WBKc5eQcip6rJOcjOfrNjAJyvFWCelxNL10h9sUBKb+FxEGtFN6iwTk2OlmDwiMioo65iwXlqJLQIz1PRMMbNzJaOwgo2yyqwUkUBBVQstY2s+F1NCQd8WiS3GrJPZgri8OqISm9DRNSQxMZn+7p3MjI9weHaaY/v3cv74YS6fOsaFhSOcPX6Iq+fOcPfGVZ7cv/tRp/rlw3sfMxC/bR5+A4bfoOK37cQ/5yB++/s/z9MHX/D88YOP4exXXz7m+eMHfPnwHk8ffMEXt27z5tVr7n9xjz179tBQV09jYyNXrlyhoamRxuYm9uydZWRslL7dA/Ts6md67yy5hQXY2tvR1NTAnpkp9u3dQ19vN/19PYyPjTA+NsLoyBCjI0Ps6u9ldGSIuX2zHDwwx769e+jt2UlxcTHZOXmkZGQTn5BCZFQMMVGxpKWkUllRxtaOFmamx9k3N0llVdE/Prg1WCryKetlVqKgJY2+mT6xKbG4+rgQGhuEpp4K+sZqrFn3KSqqYqxd/R9IbvgvBKpr8LZWxcNUAV8zBeJctHHXkyTCTpNED2OinQQEW6kR6aBDjLMeIdbq+AiVcDZSQKi+EVNNadQ3iSDUV8FKqENOVhwzU7vIyUnA398ZDa3NqGttxtBEB31THZw8HdnW28nOgZ2M7Rmjc+c24lMSmJmZoaurC1lpOTo7O3F2diQ+MYZLl89x+Mh+ji8cYWf3Nprra2hpqGVieDdjg7vo7mijoaKMpopy2mtrqCsppigjjYbSYipyM9laV0VHbSV5KUlkJ8ZTXZBHW3UleQmx5CZEUZgUTWV6LJWpUZQlBFMaG0hZfCA7y7NpyUukKj2S8tRIKtJjqchOpq44l5bqMqaGBjg4M8m25gZ6O9sZ2rmDyd293LhwmkOzE4yP9DMxuovzZ44xuKuLsqJM6srzue77EhdrU5KjAgn2dCAmyIPchHCifJzxczAn0NkKJzM9WqpLCPJ2JsTXlcqiLDrbatHXUcHCRI+k2HDSU+KprSqlpDAHD1cHbrtepaK8mK0dLVy9cvFjF8SpkwtMT03Q3tZCaUkRlRVldLS30tfbTW/PTs6cPsndO7e4eOEcuwf6OXVygWtXLzE5MUJzUy0HD8xy9Mh+xkZ3U1NdRklhFkITARamurg6WmAl1MPMSItALwcaKvMxN9TA180GA43NxIR6M9jTTktDKYH+zrS2VuLt64C6tgI6+sqYWeqSV5BMTFwgOjqKVFbmUlqaiZqaLB5e9phbGKIrUMPXz43yigKOHT+Af4AHPr6uXL12nqBgb5KSo/HydkZbRxVLK2MCg7zwD/Dg8uI5vrh3i7/9/WfgV/7052/584/f8acfvuGvv/7Ed9++46cfv+fnP3/Pg7u3KM7PIS0pnvAgf8yN9dnZ0cC9m+dIjQshyNuRbS1V1JXn4mhlTGSQF6lxEXxx/RJnjx3h7tXLHJiexNnakmBvT2pKCrl85jiLZ4+Rm5lAsL8biXGhVFQU0t3dgaOjGampkRw9OsP4aDedHdVcvbTAQG8bu7paOHZgkhuXTvH922d89ew+h2ZH+PVPX3Hh1AG2t1Wwd7Kbnu0VNFSnkp8dREaKN2lJ7qQnu5GT4U1xfhBpcd6kxXmTEuNJVKAD7g76GGrLEB3iRHNNFrnp4VQWJ3Pj8lG+f/eAjNQQ2ppLSIj1IyM1iNBAC1wd1YiJsCcr1Z/IcCeK8uOor80jNTkMWdkNbN3WwOLV04RF+mHjJMTKwZRNqtIYWwgwNRfg5mlHcKgXw6M76e5qws7GAEuhJgJteYQmaoSHuOLmYo61jT5ZWXG0tFWTnpWIs5stzS01xMWHk5GZyLZtzfj7uxMTE0JTUxUlJTkEBXlRVJTFjh2tFBVlsX/vBDevXeDq5TPcvHmJly8fceDAJHNz4/T2t1NUks7xE3uZmu6lti6H4CA7PN0N8XU3IjHSidxET3Lj3MmLcyU93I64ADNi/U3JiXGiJMXrY09EfqwrGRH2ZEY74uekha2JPLbCTdiab8bSTB4HO3VC/EzJjLQnM8KGCHddgp21CXTWwttenSA3AYHuAnydtfB20STIR0BMsDGxoUZE+usS7adLXIghEb56BLhrERVoTFGmF0WZPiRGWJMaY09+mic+rtqkxTtTlO1PXrov5bkhJEU7Ul4QRn6GH/1bS8lO8KMyN5aupiKC3S1prcnl7NEZBruaOHVkhvb6EspyU9gz0ktHYyVZydHsmxxkdnyAgd52Zqd20dpYSm9XE5Oj3SxemOfw/nFSEkIpyEnmq5f/L3tvER5Umm5tn+98R1pKqMI1hEAEQkKUGBGIu7u7u7u7C3EPMUiIG4RAcA8QQkIguBRQlFdXVffp+x/QxXW+f9zDHjyTfe3J3oN97fU+a93rIb/+9I7pyQGuXjhNc10l/T3t3Lxyjt6uNuqqy1lauMUP376lKD+LyLBArl85z/MnD1i8O4etlSniYjtxsLWg+0gLrU212NuYExrky9GuDjrbmjk1Nc6lc2e4feMqd25eY2JkkJGBPq5cOMvNq5c+lr0+e/TgXyLinz31FaXcu32TiZFhaqtrONLRg5dvEKLicihpGLBXTh1BMVk2C+0jNrUIW+dA1mwSZYeoPBo6Vmzavo+NAnuRV9FHXFqVXeLybN0pwS5xWbIKy6lt6SQps5CegSn8wxKQlNNgy459bBaUQlhciS3bxZFV0MTNKwxNXUsO6VggICTJuk3CKKsZMHvhNq6eoWwW2IOcohaSMmo4uwezbYcE//ZfX7JRUII/rhbgj6sFkFTUYq/cQT5fvxNtYzs6+yeRU9Fm3VYRhHbLskVoLzuEJTG3dsEvKJqI6CROnJhm/vYdpk+cIjU1nfLySmZmztDddYzyimrS0rOxsrZHSlYRb79g/IPCCYuM45C2Ae5e/ljaOGJuZU9qWjZmlna4e/gSFhmHm7sPji6e7JOSR1pOibj4FI4PjTMxeYrahlaOHhsku6CMPTKqbNwhxSdrBJFW0mL9VjHWbhHGwsYVASFxpOXVKKlowNrJh/XbRNmyUwpxWQ3WbBVnzbbdH0XEDnH5j3alL7cI8+e1AqzatJPVW0XQs3BC5oAO//bvn/DlFmH+a9WmD0V0qjooq2uzTVCY7bv2sFdaAWsnL6wcPdkuIoXiQQN0TO1YL7iHP67eyhebd7Fm226+2CzCn9Zs5/ONu/hy227+7xdb2CAsyaebd7JqqzD/vWYrwvsU2b5bhgPaRmgaWeLoEUDPwBhq2oZs3iGKrpEFZvYerBGWZes+DTaIKvCFgDibd0mycbsou0T3YmFhRW5mFkdaGhnq7WK0r5cL0xPcOH+ay6dPcHn25EcR8ej+PVaWFj6KiN+7IH5vq3797PH/Y2n6ncz0vzMQv1uWfs9RvH72mEf3732kPf1vKtOzlWWePLzPyoOHPHv2jCdPnnB69gwFBQUEBgdxfHCAlo528ouLaGprpbKmmurGegrKSsgrKcLe1ZmD2lqkp6fS3tbCwPE+uruOfBQLY6PDHO8/xvH+Y/R0d36k40yMjzIxPkpHeytZWVkEBoUQGZtAWHg07h5e+PsGkJOVTUN9LY0NNYyPDTE61k9nVzMOblYoa8jw6YY/IKkkhoD4JvbJS+Ph74GjhwPaxoeQUdyLtLwIq9f9J4LbP0FY8M/s3fUZuio78bJQxll3H35m+0ly18FRXRQPPWkibA8RaX8If1NFfI3342koi4uOJC560rgbKRBor423tTbyuzehsE8IGUkh7G0N8fV1xsfHCW9vR2LighGX3Mk2wQ188uUfUDmkzBahzcSlxpGWk0FYVCTp2VmcPXue4OBQSopKaW5uJjs7E1d3J4aG+zk1M8WDh4s8e/6IR8uL9Pd2kZWaRGtDLWP9x+jv7OBIfR3ttTWU5+YQFeBHdkIc7VXlzI6PUltcyAOdEYI83EkMDyM1OpLYID8ivF0JcbUj3NWaCBdLIp3NiHWzIMnbmkQvG1L8HMiJ9KY0OZyy1Ghy4sNJiw4lJTqMuvISGirLSYmJojg7g/LcbA4X5nNqdIDO5lo6Wutob69nYmKAoqIswoK9yEiNwdPVhoPKMkSHeBEd5Im9qTYWemoEuljjYq6Hi7ketSXZVBVn4+VqT0dzLS8e32fxznWK8zKYGB3g4rkZfDxdyMlM4f6921SUFhAfF4WHuzNVlaX0Hevm+rUrzN28ztUrlz60Wbe1UFpSRGpKEtFRERTk5zJwvI/ZMzOcPzfLvYV5hocGGDjeR2tLAyXF+YyNDtDe1khvTweTk4OEhflhb2OKzD4xDqrKYaCjipGeKkrye7A20SLA0x41BQly0hMw0T7AQWUp4sJ9KStKx8HOCAMDNXT0VFBQkUBsrwCqmvIc0JDB1t4IS0tdoqL8yMqIwdJSFyMTTYJCPElJiyYtIxa/AFfiE8PQ0VMlMjqAysMFtLbXIC0rhqa2MvIKezE118HUXAdfPzfeff2KxaV53r579VFI/PVvf+GH79/zP3/7hb/99S+8evmU0cF+xoaOMzk6xMhAH1GhQViZGlKQk0xDTRENNSWcGO/H19MB5f0S2Fjos1t4K0mx4Tx9eI9v3jxnemIIM0Nd9LU0eHDvDu9fPeHV40UWbp6npaGM3Mw47G0NcXOzYnb2JGUV+VRVFzI43I2XlwP6uiqYGX0gVc1fP8/0yFGOtddx7sQQP717xtKtC7x6dJuTo0fobC7hcEkS1aVJ5GUEEeRnioONKj4e+qQne1CQE0hGiifRQY74uZqgpy5JfXkGEYGO1JSl8eT+FfjlNWMDbViZaGBuqIqjtS4hgU6kJYXR0lBKcUE8fl6GJMY6EBZkiZPtQRzsNDE3UcXR3oDwUA/Cw32RV9iLvsEhElOiiUuJQlh8B3LKUlg7muPoYk1YZABNzdU0tx7G29OWQxqy6Gsroa6yDzsrPXw9bUlJCiMpKYLIyEDSMxLo6Grh7IUZunpbKa/Kx87RDEtrA9w97ahrKKO1tZqMjDhiIgMYGewmNyuRxLhQLsxOUl9dTEyEP1XlBUxODjIw2MOVq2cZGT9GU+thVp7Oc2L6OI1NxeRkR+LmbICbvS5xYc5kxniSHuFKnK8lYW76hLpqE+auRUKAGenhtqSH2ZAeZkNysBXR3ka4W6hgoCaChvx29DR2Y6C1Fy0NUQz1ZXBz0iQlzIYEf1M8LBTxsjmAu7UKzpbK+Hvo4WSrTHKcI9FhFgT56uLjpoanowLu9nL4uSgT5qOJrfk+XOwUCfHTIzbcnLgIC0L99fF2OUigly52pjI4mMuREe9EQpg1CSFWBLvrEuqpT2KoLYUpgWTFelGQHERXQz49jUXcPDvMYHctaTEBFGbG0VxdyOixdlqqixnt76S/q5nslDhmJgZoqCmiramc3s46GmuLyEyNpKmumLKidMqK0vn+/QvgZ5buXmPu2lkCfdwI9HEj2M+Dlvoqrlyc5fWLx3z18gmnToxRmJdJS2MNt29e4fKFM0RHBKN9SJVAP08G+3t4/uQB16+cp6WxhqWFW9y7M8edm9e4v3CH+bnrXD4/y5npKU5OjHLp3BkuzM4wPjzA7KkT3Lx6iZX79/5lZ/pnT01pEdUlhSTHRVNUUEhf33HiE1JRVDnEAU1DlDWMMLBwpqalD1ffKHaIyiMmeYA/fLaFffKabBWSQUxSjS07PuBdP10twM49MngGROAXGo2ssgaH9E3RN3PAJzgWaQVt/vj5Vv7jT5vYKCDJNsF9SMsfREXdEJn9hzCzcmPbDgk+WbUFTV1Ljg/PYOPgwxdrBVFWM0BIRAZbR180tMxQ1zZny04pVm0SZresOlLKOlg4+HJQ3wbf0AQqG7owtnKhpWuQnOIaNm7fjayCBnVNXTS29hKflEl//wCnTk5ze+4Ow4MjHDvWz7Fj/QQGhGJoYIqHpy/OLh7EJaaRlVtEVU0jaZl5pKTn0NTaSVt7F5NTpxgcGsPHN5DD1fV09/SRkJhKekYORsbmZGblMXVihq7uY/QfH2ZkdJK+/iEOaRuxdqsoq7fsQdPQjrLaDuxcAvhiww7UDhliaGqHsbkDaVnFiEoq8m//5898skYQQTF51m7byx9XC/DJuh1s2inBhh3ifLZhx4cm6k07+WTddj7bsAPBPXIfyUjKWiYfOyNUtE1Zv10Mcan9+AaEoq1nioa2IYYWDqgcMkBN14wde2T5coswf1qz7SMe9s9rBT8SptYLSbJaUJz/XL2NdTv3smbHHraISfP5ll2Iy6uhcNAASydPzB3cMbN1JjopA3e/ELaL7MXI3BoLRy/2qhqzRVKdDWKKrBb88ByCovsQl5TFxMSMhLh4jrQ2MdZ/jJFjPZw/Oc6VMyc5MzHM2ZNjzF36YGd6uHj3Y0P0s5Vl3rx4+lFAPH/0gBePH/Lu1XO+//oN33/95mMPxP/OQLx9+ezjtuF3y9LvIuJ3+9Pv97x+9piXTx/x7t07Fu8vcf/BMrcX7tLQ1Iiblyc5BfkMTYzR2N5K6eFK8kqKqGltIi0/B1M7a2QPKGFobkpGRhq1NYc52tv9sUxucmKMqclxhgaPMzw0wPH+Yx+3FaMjQ4yNDnOko+2DJSokjIiYeNw9fDh4SAt9XQMS4uJpa22mp7uDwYFjDA71MjZ+HHdfRzYLrubLrZ9ibKeLjLoEknJS7JHeg5mtGXZu1ti7WmJho4umjjwy0tvYKfBHZPeuxlpXgjBXbbzN5Ak0VyTNQw8fPSlcDu0l3OYgMU7ahFip4mssh5uOBK7akviY7MfTeD+uxkroKOzC+KA0miqSqCpJYm9jTHp6LL6+zuTlpaCprczefbtQVpVjq9BGNgisJzgqmNjkeJo6WrB3dsLBxZm2tg6ysnLo7T7KwsICCQlx3Lk7h6OTLT6+Hqw8us+bty959ugBY0PHyU5LpjAnk67mRqZHh5keHqK/o53S7CyWjGZJCAokKyaStuoqhrs7Ge87xmBXJ/mpKTzS6CAuOJAIb1eCnG0ItDcl0NaIEFt9YpyMSfa0ItLegFg3MzKDXSlKCKEoMZy0yECiA7yI8PeioiCPqqICSnOzqS0rITsxnvTYaLqb62itqyQ1NZbcvDRCQn3x9nHB3FwXHZ0DeLnb4WBjTESIJz6u1vi72+BorouXgxl1RZn0tVTTWJFPqJ8bsRFBHO/t4PHyXdqbahju7+b2zSv09R6hKD+L4YGjXL5whscPF7l86RxDg31UlBdzanqSZ08f8/DBfe7O3+bs7GlamhtJSownIjyUhPjYj1uIgeN9jAwP8vrVC5YWF2htaeKWy3uCAn25O3+TivIiLpw/TX19BSYmOnh7OGJmrIOm+n50NZUx1ldjv4wohlrK6B1UwN3RgvSkaJwsDVDdvxcvZ0uqKnIoLc1E31ANKTkRxCQFkVeRQF5FApn9Ytg4GBEfH0xtbRGpyeH4+DigoCCBnoE6vv4uhIR54+ntgKm5Dt29zVy9PktHZz15Bal4+TiSlZOIo7MF1rZGpGfGMTE5yPUbl7hy9QKLS/M8eLjIm7cv+fkv3/P2zUu+fveaZ09XGBsd5MLsDHPXLjM+PICnqxOmBrqY6GuTFBvO0sJ1fv7+K0oKM9DVVEbroCKOtiakJEZw4/JZfv7hHfz9F2oPl2BjbkxDbSX89S/w2498/fIBt6+dZqC3ifTUCPx8HEhICKG4NIuZ01MEhXjj5GLJgQMyqKvLo6WuRESI94e287Z6GirzaKzK5+rZCY51VFOWH09yjBdZyYFEBtmTkeRDQpQLLg4H0dXcg7W5IvHRTqQleRISYE5BWhQJ4R4UpkdTXZRGuL8T/Z21PFm6xtWzYxRkxZASF4C+pgKu9saUF6eTnR5NZ9thAv1s8fMyxMdDm7AgS8KDbDAzUWKn4CqsLDQpLkwlKSkCDy977OzN2a8khY7RIeRVpLFyMGN48jiJKbE0ttRSW1eJptYB1FRkCA/1xMXBFHPjQ2iqy3FAcR+6Wio4Olri5+uBlbUZzq4OdPV0cObiNNmFqahrK6GiJouZpR4OTuYEBLhx5Eg9I4Pd9HQ20tFSzbnT4wz1H6GpuoSJwR4SY0M4erSd1o5GZs+fpLAkm9SMeBKSI3B0NkNLR5HSsgx8vawJ9LYmNsSZhBAXMmO8SQ1xIdrLjNRQa1JCLYj3NyXW15ikQHNSgi2J9zcj0tMAU43d6CgLoXtABENtCbQ0RFFW3I6OjiTuzlokh1qTGGiBj50aYV5GBHno4+WsSWy4LR4umuRnB5CX5UtasguRISb4ex7E11UFb2dFPBz2Y2cljZe7BpEhJgT66BDsp0ewry5O1op4OqkT7KWLme4eogNMCPcxIDHUmqQQK+ICzMiOdaY4xZ/itGAqc6KJD3KkOD2cpDA3suMD6euoor+jjuNdDTRVFVJXlsv4QDeDvW3kpiUw2t/J0a4GcjNjGepvo766gJrKXPp7P3wbXj1bhL/9wNy1s5QWfmjI9nZzwN/LBTNDbYb7uzk/O83Naxc5fqyL3q42JkYH6GxvorGuiiNtjRQXZNPV0cy9+Zs8WVni6zcv+OHbtyzcucHi3TnevnrOiycrPH6wxP2FO9y+cZXL52c5d3qa82dOcXJilKNdHcyeOsH9hTt89eIpF8+e/peI+GdOX2cLs1PjLC/c4eXTJ5w9c47gkEgOaRvhGRBBRe0Rqhq7ScgoRURShdWbRflkjSC79ijy5QZhNgtKsXufOhu2ibNmkzAbBfZgbudGTXMX0UkZ7Jbaj9g+eWSVtfANieOgrjVbhaRYtU6YdVvEERZTQFRcAZE9+5GQVkVa/iBrN+5CeLc8B7XNuXPvGYWlDegY2GDj4IOQiMzHRuv9B/TYI6PO3v2HMLLxQEnTFF1TJ5y8wvEOjiMiIZv55RccHzuNs1fIB1KUsiYZOaVk51fg7hXIkSNd3Lh2ndtztxgZGmZ4cIjhwSHq6xupqKgiNS2L7JwCqg7XERQcTkl5Na0dPfQNjHKku4+29i46Ojo5fnyQysrDHD3ax4ULlxgZGaO1tZ3e3mNMTEwxN3eb6ekZLl68TGdnN3V1DZhb2fOfn25gq7AcSgdNUNe1YNN2cbbtksTa3gM7J29kFTTYISzJ+m2i7JZS5tO1O/hsnRBrtoqzVmAPqzYJs2GH+Ed70eqtIny2YceHIrmNQqzZJoq0ijZ+EUm0940jLq/OTgkFPl0vyJebdxISHkNv/yBllbWoaOj7wyeRAAAgAElEQVQgKrkfBTUdtotJ8x+frOePqwVYtUmYL7ft5rNNwvzHqi38ad0OVgvs4b++3MbnW0X5dLMwq7aJ8NmWXWzYJcHnW3axTVQKaRUtxOVUsHP3IzAiDkl5FbbvEkNSVoGk9GxScstQMnBgnagKm8VV2SimwJrt4uyS2I/sfhWMjEwICQrmSGsTk4PHGTnWw7kTY1yYnuDEUB8zE0PcunzxI51paf4WD+7N8/zRg49h6OePHvB4efHjduJ3tOv/v6X6dyvT75mHJw+WeLy8yIN78zxeXuTF44cfLU0fNxXPn/Dqq9fcujvPtbmbzJw/S2VNNcGR4bj7elNSU0VrbxcpuVkkZKZR3lhLTXszniEBWLo4EBoXTVV15UfqzcjwIGOjw5yYmmD65BRjo8MM/YPlPzY6zPjYCONjI0xNjn8IYpeXExoWQVBYJFbW9khISiG5dx/Ojk6Ul5XQ23OEY0e7qKgspKKyEBsnM9Zu/pRtYhsxstVB00wNCdl9rN60GjkVOXRNtXB0t8bEQhM5hV2Iia7mgMIObEzlifQ2JDHADBedvVgobiPYVB5/Q1lcNSUIt9UgzkmHCBsNQi1V8DORx9dYjlBbdTKCrAmwO4SekggOJmrYmWlyUFUGF0cL8vPTSU+PZXT0KIVFWYRFBrBxy2qsHc3JKsykprkGe1dHbJzs0NLTJSQinLi4BJqaWkhJSqW2tpa0tBTu3J2juqaCWy7viU+I5sbNK8zPXefenTmmRocoyc8hNzWZruZGzoyPcW5qku6mRlKiIkgNDyMjKpzqwnyunZnh5YNlzk+foLW2msr8XGKDAlgyPkeMrxvxvs7EedgS6WRCjJMxCW6mhFhpEmyjQ7ijMXFe9iQFupMY4kNSeCBpsRFkJSWQn5XOwNFuzp+epretmeqSQpoPl1FelENgkBf+QZ7M2zzAxFyPu9aL3HJ+h6+vMxmpMQT4OJIcE0RitD+hvk601RRzcXqY9toSKgvSSYoNJzzEn5mT41y+cIbxkeNEhAbQ2lRLTmYKddXlPFlZorO9iXNnTpKXm0FMdBhOjrY8e7rCX3/7hTdfvWLh7h2mT05xuKqCmOhI4mKjKSrM53j/MVYeLnPp4nluzd3g1cvnfPftey6cP4unhwvOTnZUHy7j1KkxlpZu0dxcTUpKDPo6qgT4urBfZjeKcuIoyu1GRWEvhlrKGGgq0X/0CIHejjha6GOqp8bMRD9/++09589PYmNniPDuLUjtF0NeRQIJWWGk5ETQNVTF19eRtrbDlJVkEBbmha6uKqXlOWRkxWNhpU9GVjzmlnrUNZTx1dvH1NSVoKQiRXRsEG4etugZqHNATZZj/e08erzIu69f8fNfvufHn77l6bMVvnrzgidPH9Lf10P14XKqKktJTopjfu46/PUXbt+4SkVJIaUFuQR4u1NalE1ERAAjg710d7cw0NeJu7s9YsICpKXF8eLpMhcunGJ2ZoKjR9t58XQZ+IVffnrPN++e8e7lfR4sXKKqJA1vTxuiInyIivIjMjqAotJsyitKUFKW5cABOfz93QkN8KH3SDNTA/201ZZTnBlPVUEKtSUZxAS7EOZrR5CnBb5uxkSH2hMT5kBUiB1ervpYmSrhZHuQ0AArwgKtcXPUJi8liqOtVfA/PzAzepSspHDC/V2oKEglIcIXX3dr/Dxs2C20EU8nC3IyYvH3diAy1IvT0/1MjNQTHmyGv7cR8VEu2NkcRP2AOPW1+Vy5dJLs7EQ0tQ5gbWOGhuYB1DQP4BvkTU5RBoPjfdQ2VPH0xQp35m/g7uFAQmwIp04MkZIQjq6mMq6OFsRE+GNvY4rAto1oa2mQkZFGRFQ4vv5e+IV4sVtaCNF9gqgclCW/OJUHj2/z9TdPefx4ns6OGgrykogO96G8II26ijx6WqqZvzrL1XMnuXhxhlNnprh3/w5HjrZSXlNMVkEKMfEhuHlY09lZR2VpJs21ReSnRhIT4EJZRjTVWXHkxXpTmxdKbX4QRUkeZETYkRvjREG8K9nRTmRGOpAQaEWopyE+jto4WquipymBgrwAioqC6GiJkxxuT1qYPUHOOsQGWhPgYYi3qy65mQFERdhjbCiDi/NB/Hz18PXSxM/rICF+WgR4qOJoLY2rkxJeXocICTTA1UkFL3cNAry1cbZVIDLYGG8nVUy1RD72WMQFmBLnZ0JurDNZUY7kxHoQ6WVKRrQHCcEOFKWGkBTmRnVBEgvXT9FyuJCJ/g6KMhNIiw0h0MuJ8oIMOlvrqTtcREJMIFFhXsRF+TEx0s35M6MM9bcxPtzNrz+9oamujMG+DoryUvF0tfmAeTbSIdDHjTMnx0hPiefJgTramuu4dP40F86e4nBFMbWHyzh1YoxXzx+xtHCLF08f8stP3/LLT9/yzbtXvHn1lK/fvOC7r9/w9VcvefxgieV78yzdvc383HVuXr3EudPTnDs9zdmZk6zcv8eLJyv85Ydvefn00b9ExD9zbC1MOHNykuW7d5m7dp07d+4SERmHuKQ8aVnFBEelkJpbgYK6Eeq6HzIIqzbsYrPQPrbskEZR1Qw5JSM0dWzZuVsJIbH9uPtGkpZbTlJmMVaO3iiq6xObkoetsz/SCtoIi6uwXVgegV1yfLpaiL0yGmzbKc2GLaKsXi/EF6sFUFTWwcTEjuHhaU6fvsLVq3e5Nf+QuMQsDmqbsV9Zm8/WCiAgJoPAnv0Y2XgQGp+N0kET9qvp8+lqAVS1THB0DWDTNjFExeVQPKCNtLwakXEpVNQ0YWRqRXx8IisrK6ysPObc7FlOnzpDb/dR2lraaW5soaG+hY72bjrauykrraK2ron+48O0tnXS3NJGa2srnR1HOH/2HJcvXmJm+hSnT80wPDxMV1cP4+OT9PcPcPbseaZOTNN/fBAHR1f8A0IIj4rHNziebcIy/J8/rmPdNjG+WC/EqvWCaOiaExabSm5JLQpqevxx1Sb+vHobn6/fgYCYHP/+yQa+3CLK6q1irNu++/8JTH+ybvtH1Ot6wT0c0DYhOiUXaxdfxGUOYOfqi/wBLZRUdag43Ehv3xA+/mHIKamzS1yWzzcIsnarKJ9t2MGqTcL8ca0g/7FqC59tEmbNdnE2iX54559s2MlmERl2SCp8FA/rBffwxeZdfLF5J7sk9rNbRglRKQW8g6Jw8vRnh8he9qscxMbRHSNrF2TUTfnvDaJs2q3ENnFFPt8sguBuGSRkFFFR08TCwoqyklKOdnXSe6SN0xOjXDw1yanRAS5MT3D7ykUWblxlce46927f5MG9eV48fvgRy/r04X1WlhZ4vLzIV8+ffOiI+Ool718+490/2qt/n99FxO8biIeLd7l3+ybLC3d4vLzIs5VlXjx++BEh++rZUxYW73Hn3iKzly5R19JCXFoGSVk56JiZY+3qhldIKFompuiYmeMZHERTVyfl9XUUVpVTVFFGz9Fujhxp5/jxPk5MTTA1Oc7JE5Ocnpnm5MQ4g33HGD7ez9TYKCemJjgxNcHsmRmmJsdpbW3FwdEZZ3cvrG0cUFPXRElJBRsbGzIyMmhpaaKsvAhbOwssrI3QMzmEgMgmVm/7jC+3fsr6navZsG0TAsIC7BDZjrD4DhycTLG20UF8z0b0taSwMpLH31mbWF8TkvxM8TWVx01HgjQvI/KDbXHR3kegtRqR9ocIt9Ug0ladUCslgi2ViXDSwsNYkWAXQ7zt9VFX2IOnkwXWFvokJUXh7e1MREQAwcGeNDdXk5QcjauHPVn5GSw8vEtgRCAKqkpU1FYRFhWJiYU5RSXFnDhxgqaGZvT19QkNDWbm9Aluzl1lyfgc7h7OBAb40N3RysTIIKMDff8I5g/R39lBcWYGhwsLOD02yr3rV5ke6mdmsJ+GsiI6aqs5Mz7KmfFRJvqP0dvaQFF6IhXZyTQUZNBUmE5Negz54d5k+juQ7mtHcYwPeZEe5IZ7kRcTQHZsCGkxwaREh5EaG0ViTCQ+Hq6kJcVTmJtFbEQoiTERFGamUZSbTnxCBF6+Trh7OGBhpY+Hlz1hYT7ccnlPdWUBTfXl+Hs7EB3uQ1fLYc5MDdDdWk1qTDDlBRm0NlWTnZXKXetFJieGefv6Gc+frdB/tBMLcyOOtDXyYHmBZ4+XuXb1AuVlhZia6FNclMc379/w3bfveP3qGYvztzh5Ypz2tiYqK0ooKy2ksqKEpMR4Zk6d5OzsaS5fusDR3m5uzd3g63dvGB0ZIC4+iqPHOqmtq6StvZ6r186RlZWEqqosvl6O6BxSQlNdDmkJIbQPyqOtLouHswVNdRWYGajR19mApdEhLp2b5G+/vaegIAU1DVl2iW1GQXUfUvvFUFKXRkpOhIOaihgaH6K5uYorV05TX19GRlY8MXHBxMWHExruQ1t7PVXVhQSH+BAS5o2hkRY+fs5YWRtjZqFLamos1taGdHe3sLBwgx9/+gb4K3/nN376+Tv+zm/M3bqGv58XCvtlsLO1pK21kfm56yzdvU1/bxcnxkcY6j/KkdYmosKDSEuL49mzZR4/XgR+YXZ2ioiIAKqqihgd7UNXVxVR0e2kJEbw+sUDfvruNT9++4qzMyMUZMVR/Y/T7oSYAHy8PpSkBYd6YGltgJ2DGQZGh1BRkcXVyRpRoa20NFSwcu8WkQHuxIe5Ex/mSmKkG6G+VkQE2JIc7UGovyXRofaE+FkQHmBLeIAtIf7WhAfYEhXqRHiAHb4epuQkRVKUEU95bgrZieGE+joRFeRORkIocRE+RAS54eVmTYCPI76edpybHaO7s47gQFfu3b3Ej98/pLe7DHcnPawt1PH3sUZNZS9WFtr4etujoiKNrq46SspyJCRGU1iSS1RsGC3tdRSW5HLp8jlWHt3n7/8oGfvLj18zPNCDlak++toHkBIXRkJMCGsLQ2IiQzhcVcbgUB9jYyPM3b7OyFQ/AWEexKeGk5YTx+yFCb754QWv3zzk4cNbnD8/SVxMAIG+TrTVl9HeUE5+Rhy1pTmcPzXG+/cv+eWv3/N3fuOHn7/hyvULvP/uNc+eP+D8+Wnu37vB8r0bfPV0kYHOBjKig+g4XEB/Uxm1eXFUZQVSXxBGeZoPOdGO5Me5UBDvSlaEA1kRDpSm+pASYk2wiy7e9gfxsFPHwVIJa1MFbEzlyYlxJjfamVBXPaL8zPC0O4SbwyGqSuMpyAvHxkoVX19jggJNcXM9iJuzGoE+OgR4HcLBSgYvdw3cXDXw8tTC2koedxd1/H108XLWoDDDG3cbZXzt1Qj31CMpyILkYEvCXLWpzg4kI9yW0lQfsmNcCXTVJdzblKxYLxpKkmkqT+fnd4/563evuHHhBA0V+eSmxVCQmcj4cC8VJdncX7hOc30pQT4OFGbH09FUTkyYF/nZ8fR21LB09zJTY0f57ee3dLZVk54chbmxFtXlhdy4fJbstAR0NNUY7O/h9s0rzM5MMTEySF9PJ1cunOUvP3zL3375iV9/+p6fv/+Gv/z4Dd+8fc0vP30L/Ma7r57z6ukjfv7uPd+8ecXK0gKXzp1hdmaK2zeusnh3jrnrl3j2eJm///Vn3n31nF9//Jafv/v6XyLinzmujk7UVFZx/dI1xkbGmbs5z6+/gYu7HxXVLahqmWDr7I/cAX12S6shJq3BHtlDfLZeGKHdShxQs0RF1YI94hqs3yiBnIIB5la+mFp44uUbh7mtL57+sRhZuLFVSIrNO6TZtkuOP30hyOpN4qwRkGGNgBTrt0thYOaCiJgcYmIy7BGVxMPZneqKSvp7j/L88RPOzMxycvoMR7r7kJJXYbuIJKZOXuxRPMh+TSN2SSoiJqWCurY5G7eKISQijZSMGnv3KaKipo2k9H7kFVXxDQjl8vU5rs3d4ey5S8ycnuXK1ZsMDAxxrPc4YyOT1B9u4GjnMbrbe+hoPkJTbSPlRWUc7eml7+gxUlNTPzDV2xo5OT7Mwq3rXLt4lhtXLtLX0/nBx97fz8DAAKNjExw91k9pZTXqmjqs3yRAQGgkJ89cxMM/kn//wxrWbhZh1579iO5TRlhCkYSMYvLK69HQs2SriNTHjMOqTTv58wZBPt0kxGebhPl04y7+vF6ITzbsZM32D5amP63Zxpqtwny2fjufrhNg43ZRHN180NA0QFNLn/KKagoKiggKDiclvYCLNxaRVdZiu4gUW3ZJ8McvtrBqg9DHrcbq7WL8Ye02/u8Xm1grJM5aYQk+2STEqm0ibBTai+DuD43TqzbuQEBUCiFxOdZvF0NQVJpd4vIIikqzV1YVGaWDGJjbIyF3gN1SikgqaLBHTo31QpJs2LmPdTskWC8kyeZdkqzbvhuRfYrIK2vgHxROc3MrnW3tTI4MMt53lKuz00wd72Fp7iqLN6/w4M4NHszf4v7d27x6+oh3r1/x+MEyS3fnP2BX797m3fOn/Prde96/eMzzpbu8ffqQ9/+wKL16+ojHy4sfxcLzRw948mCJB/fmWV6487GD4nd87Kunj3j2aIX5+QUWllaYPDVLWU0Ttm6+OHqHYGDrhqK2CWqGVijpmODgGUBMciatnb30D42SnpFFbHwctfV1NLe2MDw6wuDgIKPDI8xMn2J8eITJ4VG62zoY7jvO1MgY05NTnBifYOH2HaYmJunv7ycyKgY9fWMcHF3R0TVEWUUVHz9fYuJiyc7NIj0nAzklWXZLirFzjxCrN33Jhh3r2Sa6FekDkohJ7mGL4GZUNZSori3Gw82SED87jLVkifazJtLTiHhfU9IDrYh21SPBywhnbQn8zZQJtNbA8pAkoS4GxHgYEGChSICZPBH2KkQ6qhPurI2X9SEOyO4iOtyH0qJs9stLYWtngY21GbGxodRVl5KVlYSPjwu1deWkZyUzND5AZEIEabmp2LrYYmFvQUlVGSdOn2TyxAQ35q4zOTlJUlICt5zecGp6kvk7NzlcVUZJcT4V5cUcLi9h3naFno5Wzpyc5Pql84wN9lNRkEdFQR5nJsf58c1rrsyc4MbZaY7UVVKek0ZJZjL97Y0cb6tjZqiX0a4m2svzyYsNJtbbnggXS6JdLUjwsiU90JmSxCCai1I4UpFDTlwwEd7O5KbEUlWUT2JsFJmpSeTmZBERHoqJsSFhQYFUV5SSkhBLRmoCRflpuDqbExcdRGtTFcUF6YQFe5GdEc/01CAtjZXY2xgzOtTzD293MklJUWRnJBIVFURggDcnTo6TlZlKX38PM6emePvuFTdvXOHEyXEePljkxs0r3Lh+mZtzV7l+4zJ35m9y6/Z1zp87zZOVJW5cvcDzR8t0tDaQGBdJfEw4uVmpZKYlEhESSEFOJv19PVy/dolnT1dYuHuLx4+W6epuJyEplsWHCySmxHLqzBRVNSUcUJXHxsYIa2tDDihLoiAryn7ZXagq7MZAU5ajXU2E+tlhaaiGkZ4q7i7WnJ4eoaGhHElJIRSU9iIsuglNXUWUVPexX3kv4hJCmJnrY2dvSUFhNt//8J5nz1dYXLrDjZsXiYwKwcLSkOCQDwHqziMt2NqaYmlhjL+/O64u9hw50khZcR6XL8zQ1dFM/9HODwLif35l7uZVXr54wr2F2xQW5KChrkJ4WBBnTp9kZPg4Kw+XePhgkftLd7lw/gwjw8dprq/Bz9uNkcFjfPXyCQt351hevkNPbxvhkX4Ym2ohJibAvn07iY8JpqGmiPmrs1ycHmF6oJu4EG+iQjywt9YnJSGEa5dOMj93jjMzQ0yM9VBUkIyU5A4szDSpLM8mISYAMyMNpsa7KS9OJyrEBV93fTISXUlPcCMn1RtfVz383PQJ87PE390IT0c9PB30CfWxpTQvDh8nM6yND2FrrPkBRWttTqSfF+pykjhbGpAY4U9WUjjFuYkc7a4lIsydmChfxid6sbc3xsBIHSsbQwxNNFFSkcLZ0RRPdyvKitLJzY7H39cRfR1VbK0Mmbt+jqryAsqKc8jISCAw0BNtbVV0dNSwtzdHSVEWUREhPNydmbt5lYdLC8ycHMfMWI9P//SfGOodZNeOrbg4WvFg6TbXLs9yenqCK5fPMXNqkhMnhmloqqCwJJP2znrGp44zNNLDzVsX+Omnt3z33SumpgaoLMulpqqQpLhQAn1diI8OIjbMj8rSHA4fLuT6zXM8erzI1+9f8/rVU+7Oz/Hs0QMeLi1QkJ1OTWkRhRnJlOWm0dNcRUtlLpmx/hQkB5Ed7UJaiA3Z4fbkRzuTF+VIUZwrpYke5ETYUxzrSkmcG8WxrhRGO1MQ40x+tANZYbakBJhSGONIZYontVmBpIXZEuNrRpS/NTVlyfh5mhEX7YGDrRbhoQ5kpgfh62GEt6suViZy+Ljp4OOti4WlHN5eethYK9HfW8bZmU5Kc8M41lpAfUkMQc46pIbakB/nQry3ESkBpuRG2lGX40dNnj8R3tpEeuuRGGxBTWE0473VDHdV09tSycTAEWJCvYkK9mZy9Bi9nY2Eh3hz6sQQQwMdTI/109taQ11ZLv7uNnS3VFFflUNbXRFLd84D3zE93sNLmVRiQr3x87Lnu6+f8+tP72iqreDC2VNcuniWb96/4d3bV1y+dIFLF8/zaOUBf/3tF7779j38/W/88P23vH3zEv7+N9589eIDBOHbr3nz9BHfv37Jo3vznBob5uqFWV4+WeblsxW+/folC3eu0dPZzOHyPM7OjDE+0E1XS82/RMQ/c4wMjGlpaiU7M4/4uGSmTpzmwsVrXLu5gLm1C2J7FRCVVGT1ZlGEJZQRllRlvZAU//7ZFnZJqLFJQIZ1G/YiIqKGgKA8q74UYf1GCXaLa6Bv5EpUfBHxqaWoaf0ewpZk1XoRtuyQRnC3MkISB/lsswRfbhZHUEQOaVl1jAzNSU9KIzwwkJrSYpoOV3L6xAQXz84yPDxKREw84lJyKB3SRVHbGEUdU2Q19NklqYiskjZCItKs27CT8KhkDh9uIS4uDUUlNQ4e0iE1LYvRySluL9xj6eEKj5+/4t7yCidOnqagsJS2liMMDYzSVt9GfWU9Az0DdLd10lTTQFlBEa2NTTTX15Gbk0V3RyvnT08xMzHE3OWz3LxygemJEVob62ior6WsrIyWtlYyc/MwNrdit6Q0W3cIo6Kpg4d/KLomNuyVVUVaQRMNHQs2bNuNtJLWh34Lj2DkDuiyQ1yezzbs4D+/3MwnG3fw2eadfLJxB3/eIMgf1m7j880ifLJhJ39eL8Tnmz/89H+2YQdrt4nw+QZB1mwWQmDnbhSU1dHTN8bD3YexkXFiI6Ooqanj+evvuDH/GAERaT5bJ8iG7XtYL7D7Yzj7T+u386WAKF9uF+PL7WKsEhTjz1t28uctO1m/S4LVW3axdacEmwT3sHaLMBJyasgf0GHrTgk2CIghvHc/IhIK7JVVRU3bFAt7TyTk1Ni2S5L9qrooaOizTVSaTTslWLtjDxt3SbFZRIa1gnvZKaGA4G4ZDuoYERefQk5OHl2trRzvOsLZqVEunBjlxtlp7lyaZfn2dR7cucHi3A2erSzz9tVLnj1a4c7NGzxcWvyAYn28wjevnvPNyye8ebTMm0fLPP1H5uHpw/s8Xl7kyYOlj9uGJw+WPl7/3RL1e77i2coyjx8ss7z8kMWlFU6euUhZTQuegTG4+EWhb+3OXmVdlPWs8Q5PprCymcaOYzS2dFHf0EJtdR15eXmUlJVSXV/H2MQ445MTjI2MMj46Rl9XD31dPXQ1tXK8s4eR/gFOjk0wOTrG3LXrDA0M0t3dTWZGLuYWNtg7uGBoZIa+gRERkdFEx8cRn5xETlEengGeKKorsnnHJtZtX8+n6z/jv7/4L4T37UJGUY5d4rswMTfA39+VytJMzHQVSY/y/CAO3I04WpVMlIsuxbFuJHgZY3FAGHfD/XhZqBHsYkiYlwnhrrpEumiS5KlNjLM6fmZyeJgpYqYpg7a6NIGBnsTEhlNeWUJFVSkO9lZUlBeRmRZPcUEmiYmRRMeE4OrhyPGRPpqONFLfVkd6XjqhMaHEJsfj4ulKemYaxaVFTEyM0dLSRHRUGP19PcyemaayooSK8mKO9/dyZnqKhJhIYiNCqakoZXpilEtnT9NWV8Ph4kLa62sZ6z/K9FA/Iz3tFGckER/iR7iXE9lxYZRlxJMVE0xhQgT5cSHE+Tjhb2tIgI0hQXbGhLuYkejvSLCjMenhXmTHBpERHURWQjhx4YEE+3kRFRZMUmI82VkZpKSk4OjoSHTUB3JWclICxfk51FQWEBr44bT3WHcjibEh+Hg6MDnWx/Fj7XS2N3DmzCQ9Pa2EhvpSWpKPh6cz8QlRODnboq6hQkJiDA6ONigpy7O4NM/95QXuLd7hf/7+K++/ecPrr54TFR1GWHgQ//P3X3m4ssSZ2WlSU+IpLsjmWFcr7U01xEUG09ZcQ+3hEqLCgwgN8iUjNeEjGnZw4Bjnz51m7uZVnj55yOUr54mKj8TTzwNzG1P6B3vpPtpGXHw41taGaB3aj9qBfagfkOCgigR6B6VxsdOlriofZ+tDWBmrEhroxsmTQ/z88zuCgtwQE9uKqpoUKqr72CspiLauMmoasujoqaKsIoueviZR0WE8erzMhYuzPFxZpLauEhtbc1xc7TE20cPH152e7nasLE0oLyvkaO8RzIz1CPL3YnjgKCvLCyzcuk56SjzTk2Ncu3qRuZtXefvmJWGhgYjvEUFNVYlLF88yc2qKivJiaqormD45wfuvv+Lu/BzXr11iaLCPU5OjzN+8yvMnDzjae4SRkWNERQejpXsAXX01/P2diYnyo7I0i9K8FCL8XIjwdqI4KYqi1BjMdNXwdrehtbGcxw9u8etPXwE/cOPKKXQ1FVCQE0ZXS56e7hasLTQpL0nm/dv75OdEE+xnRXyULZ5O6tiYyhDqZ0RilAPezjoEe5t9IC8F2ONgrkFciAeNFTkcP1LPpVOjjB/rZLS3g/iQIKoLc6nKz6StttPAm0wAACAASURBVJT0uFCiQz2JCHVjZrqf1OQQsrKj8fKx46DmfhKSI9A1UEdCdjeKKjLo6qpTV13KLz+95+3rJwT4umFqpM1uke1s3bQacxNd/H1cSU+JpbQom6z0BApy02hvqaWqvIiwIH+6O9pZunubniNtlBcXkJoYR3VlCcuLd1hevMPlC2dYWZ7n3VdPGRs+RkVpHsd62khJiSI+MYzQcB+cXCyJSwhlZOwo45P9VFUVUFycSVVVAbm5yRzraaGzvY7CvFQiQn1wdbQgPzeR2NhAcvISqaoqoKamlIG+bq5cOMupyTE6W5sozs7kcHEBw71HWLh+gWdLN+luKic9zp+C1GAqM0LIj3YmJ8KB3EhHMkNtyYtwoDTeneJYV1rzwmjJDaYh05/qJE8OJ3pQm+JJXaoXNckeVCe5UxbnQoyHPnkxLiT4W3M4L5qGinQiQxzxcTPDxvIQJYUJjAy20NNRRkt9DnHhLvh6GOHkcJDYWEdCg60I8DOlIDuU6vJEGqtSSYt2p7s+lzB3I4KctAlx0iLaXY/SBFdyI6yJ9tAiNcyUAGcVEkNMKM/0I9hdHzfrgxzOj6e/o4Yzk/00Hi5kenKAH799RUVpDvk5ydy4Mcv87QtcOztFcWYCWQnhlGYnkpcWSXdLBVfPjbA8f44To0fITg3H3dGUIG9HairzWJy/yo0rZ5gcO87D+3e5c/sGL54/ZWlxgfPnZrk1d4OHyw94+fwFf/31N/7y08/88pef+P67b/j5px94//VbXr18yndfv+HHN695fPcO509MMjMxxI3LZxnu76al8TAtjZWkp0RTWZ5NXlY8GSmRtNSWUF2c9S8R8c8cORkFZk+f58b12/R09/HjT7/x9t13vPvmZzJzyxDfp4ykvDoCIrJsFJTgk7U7Wb9dktUCe9kkJM02IXk+/XIXcvsNUdGw5It1Yvz7f29iw2YJZPfr4uIegZtnFNsEpRHcKYO8oi47dysgIaXO2i3ibNguw2ZhBRTUTBDbq8iePf8fe+8VVVW+aH326O7v3j731KmgVeaAGEBEkoACknPOSM45Z9jknHPOWUCiIoICCooJVBQURcxZy8pWqRV//eA59nf7+TzehznGfz+stfbjmmsmOfS0jWisaSA9MZGOhjr6ujqYOD7K5MlTZGRms010F//5yedsl9jDqq27ENoth7iCOlt3y7Nh626Etu1G38iauLg0jhw+TnNTB8FBEdTVNnHhwgzPX77g3oP7PHj4mLe//cnCzdtkZOZibWNPVUUtdTWNNFY1UpxTTFfrQTqa2qgpqyIvI4uGmlp6Oj/Ubk4cP8blC9Pcv73I0vWrnJ06yWBvN329h2hsqKO0tJQrc9dwdPVg5ep1CG3ficxeZfTNbHDzDUXL2Ir/+MdqxGVUkJBV47OvtmBg4YSGgTViMsqsEdr1Md/wX6uF/j8FYv02Pl3/QZH4fIMo/1i7nX+s3sonqz4QiBUbdrBi/TY+XyvMynXCSMvvR9fAlM1C20hJzuDEiXEa6uq5f+8xP/7yF61dR1m/VYI1Qrv4Yu02vtooyhfrt/P5um2s2irOZxu28+k/8b9WbeI/Vm/mk40ffq/aLMp6YXFWbRTh7ys2IL5HGU0DK0Qk9rFpuyR/+3wdW8Vkkd6ngZahNSrapgjv3MNaITHUDSzRMLJhy24FVm+V/GCV2iHLxl37WL1Vkh1SigjvkmWrmAw2dq74+gVRWlhEb2c7o4N9zJ2b4tLUGFfOTHBrbob7i9d4uHTzgyXp4QMW5q5w/sw0yzcXef740Yeq1of3+O7ZQ17cv83y/GXmzk9z4+pllhcXuLe0+JFE/CtL8S+C8fje8keF4n8nEY8fPmH5zgMuzV2n5WAvafkVRCRm4xESj6rhAUwdfAiOzyAhs4iS6kay84rJzimgu/MQJUXF+AcGEBkbQ2t7G0ePDTM8dJThoaMfSUR3cxs9rR30dx1i9MhRhg8f4fyZaboOdtLS0kJZaRXePgH4+gVhZW2HoZEJfv6BH/IDiQkkZaQQEReBkoYSK9Z+wcqNX7JLToz9OkrIquzBzN4CswNmBAT7kF+YxqGuOhyttfGw1cHJRIGarFC6y5MIc9ImJ9IRP2tlLFR2EGKvjbeVGh5W6gQ66RHnbUJmkDlJXrp4GIhjr7EDXxsVTDSlMdTei5+fG37+nuQX5nDk6ACeHs7ECSJJTxFgpK9BQkIkEyePcer0GCdOjaJlqIn4nl3I7ZcjOCqYloOtnLkwTUtbM/2DfSwuXmd6+jRFhbkEBfoSHhZEQ301k6fGOHP6JPNXZhka6CUnPYXCnEzyMtPIzUgl1NebqqICyvNzCfHxJDcpjrxkAYnhgcQG+RDl60qohwP5CVFE+Tjje8AUga8zoS7WuJvrEmBnTLCjGcGOZsT5OhLhZk1KqAdBLlYEuR6gIE1AZlIsMeHBVJQU0tzUQHpaCsHBwRgbG5OYEEduThbV5SV0tjcREuCOpZEGNqbalBSkkigIxd/biagwX+pripmeOsHtm1fJz0mlqqqI/r4ujhzuxcrSBDtbS5JT4nFwPIC7hzN+/l4c7Gzl2vxlHjy8w/Kdm9y7f5vnLx6TlByHopI81+Yv8+z5I+rqq/DydCEiNIC+rlZaG6ooyk2nqb4CVycbbCxNqK4oJjcrldysVA51tnJi5AhtrQ0M9HczeWqMhetz+AV6ERoRiCAhiq7uNhKTovH0dCQ9JQYVRUlUlSQx0JJHT0MWcwNFvJ2M8LTVw95EBVc7fbo7ann382sePbqFpuZeduxYh5b2XnR0Fdgju409sjswN9dmv4o0CUkRHOxsIjEplv3K+0hIjCU5JY6ExBgSk2IpLSvAxFQfK2tTfH3ciY0J5+biNRzsrTE20Ka1qZYfvn3JN6+e8uT+MuPHj3JheorTUxM8f/aImupybKzN2bd3D22tjVy7eonrC3M01FeTmpJAXW0loyNDnJw4Tl1tJe1tTUyNj9JUW0lvdzv37y1RUpKDgqIM7p52SErvwNhYndLidLzdbbA21iAp0p+RQy0kBrrjaKqDt5MV6cmRnJ06xsunt7l8cYK52VPcXbpMZ1sVzg5GGBsoUVKUiY6mDG3NRZwa7yFB4EuAtwVGOuLYW+7F1U4ZJ5v9BPsY42StQnSwHUnRHgR5WhIX5oqfiyVXpkf5/tkdzhwfgN9/4s2rh/DHe95/+4LaklwOdzVRmpOMp7MFXu6WeHtaU5ifxJGhDvwCnOkbaOXF1w/Q0lVBTnEPtg5WnD03yf17S/z4w2vev/uJP35/i421GbvFReg51MHZ6VMszF/mxvU57t29xdKtBW5cn+Pli8d88/o5b376ju+/+5o3P33P669f8ssvb/jl55/44/dfgT94cH8Z/vqVt29/5NWrp7x8+YQLF05TU1POwEA3fgFu+Pg5Ul5ZwMHOZgYGu2lsqqawMJuGhirS0wWEhHjQ3dlMV2czDfUVVJQXUlaSx+BAF76+ziSlRLC4OMfVq7OcPzvF3eUlXr98zu/v3/Lzt695sLTA/aXrXLpwhvnLF7h0forLFyY5PX6E7tocCuI8Odpdx+njvZwa7uLUcBdnRns5c7yXg2WJNGaHMDXUzuzJQWZODnJp8ghXpoa4NHmEptwI8qLs6Wks5MxYP6ODHZwc7WN06BBdHfXER/nhaGdAeWkOh7qaGDs+yMvnd1lemqO3u4mEeC+ysgI52FHBzMUxZi9MMNjXwuG+NsaGD1GUFk5mtBunR7uZPtHP8KEGTgy2MHXsIJPHDlKZE0Cwmyr9HaVcOX+c4YE2Jk8M8uD2POenxhjsbqK7tZrTkye4t3yL5aXrzF25yOmpcZZuXmOop43ECD9GBg9xa+ESV2bOsHxzjlfP7jJ/5RwRQW54OptxsLWWF91vuHrlIo8f3uXZ4we8evmMyxfPs3x7EfiDP/74jZ/f/MQfv/8Gf/0J/MWv79/yw/fffjj/+p5f378F/uTNmx95//Znvn36hLvzV7g1P8e924s8fniHmQtnuDY3w/y1WVqaKjgx2su95evcWLjE65ePeXBn8X9IxL8TaSmZXJq9ytMnL7m9fJ937//k8bNvCA6LQ8fAkn2q+qjpmqOsbcHWXfv4X59uZMV6MVYJS/Efn21iw9Y9/O1zIUR3q6GoZsZOCXXWbJLg85XbWLthF1u2ySEjp8XqdTsRk1BEQ8cCeUUdpGRU+eKrLawXluGrTbtZv0WS9ZvFkJdXITw0iuy0LKJCwmitr+fC6dPcub3M+PhJImLikFVQRninJHIq2sjs10ZKUROJfepsFd/Duk0iyCuoUVXVxODAMGdOX+DokRGOj4xzd/kel2ZmuXv3Lm/fvuXZi+fcWLpD/5FhHBxdMTG1pLuzl/zcIpprmmmta6WppoGOpjaqSsrIz8ymq72D6ckpThwfYXCgj/NnJvn6+RPmZmcYHRmmu7OL5uZmsrNzaWltZ3ZuHgdXTzZs2c66LSKsFxZlv7YRjl6BaBhaIbJbAWFRWT77agsr127HytEHyb0arFi3HTEZZf6xegurhMQ+Vqf+bdVmPl2/jc82bP+AfyoRn63dzt9WbvxnmFqEf6zazJfrt6KkpkNwWCxhkQJ2iIjT3NTO4uIt7t9/yOtvfmBiagZX73CERPcgIqnIZ6uF2bhdik2iMmzeuQcVQyu2Sinw1VZxVm4RY+U2cbbLqyCqoM7nm0RYs0UMSXk1dIwPoKFvibNXCN5BMeyUUuSTlRtZLyzOjt172SmliLyyLms27/xnBbA8KjrmqOpbs3nXXtZsk+JLYUlWb5dh/U55NojKI62sj6SCJuu37UZN2xBjE0tiY+M+5iOmx49zaWqMi+NHmZs+yZ2FKzy/f4fXz59wc2GeoYF+Dvf1c2psnOtXr/Hw7r8yDXe5PT/H2YkTjB0b4tzUSRauzLK8uPDfiMO9pcWPeLB86+NmxPNH93n+6D7PHj3kyaPH3L//kOU7D+g8NEB+WR1RSdlEJedi5x2CX0QyLn4RuPmGEhoVj69fMOHhkZSXlpGanIKltRVWtgfIzc+jp6+XocNHGBk+xlDfAEN9Awz3DjDYeYi+zm6O9g/Sf6iHseMnaG5soqGhgfyCEmIFicQnpODs4oaqmgYGRoa4enqQlJ5MSnYKngGeyCvLsWbzaj5d8w8OuNlQ3VqFvacdBlZGSClKo6K5n/SseOprC2ioysJYW4a4IHtKUwKx0ZLA31YDL0slbLXEsVQVwcdCGYN9wpiq7cLDSpUEX1Nyw6xJ9tbDw0AcJ+1dBDlokpMYQKi/M15eTvj5e2JuaUJzawOeHs4UFeaQniLA3d2e5pYapqbHaO1oZHzqBEGRgaTlpqKoroidqx1G5sbYOBzA1NwEvwBfuroO0thYz/DRQQYHeqiqLKWivJjBgR7OnzvN7cUFzp+ZpL6qnLzMNDJTEqmtKKUwM53xo0foP9hOVJA/CWFB5KfEkRodSkJYAMnh/phr7cfH1hw/e0s8LQ2J83MjzNUGT0t9wlysiXS3IdjRjCgvW0JdLQn3tMPWUAMrA3UyE6Lo72xhcmyEmwtXOTkxRnVVBbm5uURHRzLQ30vnwXaODvZx7HAfoX5uBHk7EuhhT1yEHxGBnkSH++HtbsfB1homx4bpPthEZlo8C44viQwL5OKFM8ycP01SYizBIf5oaauhrqFMW3sTk1Pj/PDjN3R2tWFhaYKCohy6eppoaatxwNaSwcO9fP36OYlJApQU5Rjs6+LNdy+5dukcFcW5FBdkUl6SS2NdJfk56eTnpJOeEk9JYQ6pSQJsLE1ISoylvaWeG9fncHC0wdLKhDhBJIcPdxMfG4b4TiFsrfRRkhVDTVECU11FDLVksTRQIjbImUBXcxzN1Aj3s+fB7SvcvnWJxPgQNDTlkJXZjpq6NPJ7RdA3UERPXwEjY1XcPKzJzk0gOTWaS5fPUl1ThoWlMcEhfgSH+JGXn0lVdSn2DtYcsLVAX0+T7KxUYmPC8fRwxsxYjwtnJ/np+6/55advCQ3woaG2grtLi9TXVRES7I+FuTGKCnIIYiOZnTnHo4d3uXhhmhvXr/L40T2Wbl2nvq6Ko0MDhIcFMXLsCO9+/p6K4ny83J3o6WqjvDwfP393lJRl0NNTQVtbgfVrP8HCSI2rFyYYPFhPSUYsgc6WuFrpobZvNzYWuqQmhtPeXMGxIwd5/vgmL57cIicjltgob2wstSgvzSE0yJGq8jRcnYwQRHsREWxPW0MGPe25pMd74u9uSLC3KcHe5vi4GGGmJ0dqrA/a+3djqLGHhrIsni5f49r5CV7cu85vPzyH337mye1rPL2zwMHGMpIFQWQkhZMg8Gewr5Ge7noys2KJjPTF1f0Agrhw9I20WbP+SwJDfElJjUcQG8HSrQV+ff+Ghw+WGejv5s1P3/Lu7Y/wz6zDs6cPePL4Hk8e3+P20nVevnjM+3c/AX98zOW8/vo5v/36C8+fPeKnH7/hh++/Bn7j0aPbnDt3komJYU6ePEpfXxumptq4uFhjaKyGrr4Smtr70NCSR11THlX1PWhrK2Biqo6xsTqRUT5kZwoIDXYjIsyLAD9H1JVlUFORRkt7LwZGKgQHuyMQhFBdkc/C1Yu8fv6Q71494fK5SZqqi+lurqKzqZyRvhbSBP5kJwWRIfChLj+aoiQfSpMDqMwMpijBm7xYVwrjPSgUuJEf40J1uj8tBRG05IXTlBNKQ3YgNSm+FMa4UCxwIyvcjvJUP4qTfanLjyUr3o+kKG8sjPYTE+mFo50B7i5mWJqpU1GaRllxEkuLZ2mozcLDw5CICDsiw+2IjnTCzVGHEH8bQv1sSIvzISnChaw4T6qywylM9CQhwJz0ECsyw60QeOvhY6tAfVEwWbFOpEXa01SWQG9LEVV5CTSUZXGku5lzE0dZvn6Fa5fOcWVmiqHBTs5PjzE9OUJDRS4p0f4Ee9oSH+7B5XPHmLswyvnJQYK8bQjysSMrJZLqkixiw/xIS4zhzs0Ffvr2FbPnp6mpKOXc2Sn++P0dv/36Cz/+8A389Ru//fqOX37+gT9+/5X3794Af/Lo4V0ePbzL16+ecevmAifHjnFyeJALp0YZ6GqmvaGCwd42KsuzmRgb4FBXPUOHOzjUVcepsQHamso43NPEofbK/yER/068/eV3Ls7MUVffwsWZObq7D5OZU4yWrhkrVwuxXVweIRFpZPfrI6dswNqtkvzXl0Ks2CTOp+tE+eSrbfxj9VbWbJZky0559qmaIqOoy2dfbeXTL4X4bMUWhHfIICGljJj4PiSk9iMrr4G4+D62bpdGVEIRZU1TDEzsEJfch5enP92dvRTmFFBbXkl/1yGuXb7Ci2cvOTI0Qlp2IT7B0ShoGKKoZYzQThl2ySqxftsuhER2o6ymi4SkLOlpOcxdnufm/CILc1d59ew5b77/gdcvnvP0ySO+/+4bRkZGyMktpLCkEidnDyyt7Kgoq8bfN4jywlIONrfT0dRGZ0sHjdW1dDS1MDJ0lKmJk0yMjXP0yBCzMxeYmBjj6NGjXJydYejoMfoOH2Fg6Bgzcws0tXehqK7LynVCrNywlf/nizVsEpVGTlWPrbvkcfYMRVnTlK075dghvg9tY1t27VFhjdAuNovI8MmqDzsQKzaL8h8rN/DJWmE+27D9v+Ui/muV8MehuRXrtvPlxh387fN1CO+UZr+6LuZWDkhIy6OupU9uXhEXZ64wOXWWguIKalt6UFA3Yo3QLjZul+LzdduQVzNgj7IuW3bJoaBjylYpBdaKSLFmhyRCEnvZq22CrIYhX2wS4e9fbmTbLjkMzB0wtHAkJDqF9LwKDMwd2Kuih4WdB2LSSmwVk0VD35ItojJsEZVhx+69iMuqIqmky+rtMqzZsYevtsuycqsMX22XQUhCCQ0TeyT2abBmixi7JPchKaOAk7M7HR2dtLW0cnSgl9Mjhzk93MfMqeMsXr7AvcUFHt29zdVLs/T39lFZXkVeTj7trR1cvTLHo3v3uXPrJlcuXGDs2NCHe0ycYOHKLHdv3fhoWfpXIHt5cYE7N69/DGf//xWJV8+e8vThI27duk1NbSNh0Qk4eQYSkZBJUEwKcWmFRCRkkllQgW9QGHr6xnh4eBEbHUN0VAQePt5YHrAhLSOdQ709HB4YZOjwkQ8qRFsHo0eOMtQ3QE9HJ12t7TTU1NJ7qIeKsnLKy8uJjBIQHhGDIC4BTy8ftHX00NTWwsbejuj4GPLL8vEK9EJeWY4tokJ8uWkl+pZ6lDWUEpsWg3eYH5IKUmzbtRU5JUkSE8Ooq87B1U6XxCh37E32oSK5Bj87DcLcDIjyMMbNVAErDXE0pNbhYqZEmJsBSb5mZAaZUxBhTZqfIQE2Sjib7EVzrwh6GvIYG2sTGR1GWEQwOXmZ7Nsrg6+vKwoK0qSmCkhJFVBZU4y+kTahUcH4BHvj4u2Mm68b0YnRdPZ2ERgWxOnpKaKjI7k0e5H2thZef/2cVy+f0lBfTWJCLAP9h7h1c4GlG/PMnp9mqL+H+qpyejvbmZs5z9HeQ4wO9jPU001jZRmJ4cEUpiUQH+pPUkQQjSU53DY5i42+OqEeDoR52JMQ7EWElyP+juZEezkQ6+NEqIv1R7hZ6mGjr8YBYy1CfVxpb6hi4coMTx/eY+nWIlcuz7J0a5EL58+ydOM6zfU1lBXlkxgbSZCnE9lJUXjYmeHvZou5njqRQV5cPneSuQuTLM5d5OL0SSqKc7E2M2CvjARB/l7cnL/CvMt3uLo4oKOrgZGxHuUVxR+Dqs+eP6KisoTklHhiBZFYWJogiIsiOiacktICBg/3MtDfzfFjhzk/PUFedgqhQd4IokNIEISTGBdBWLAPaYkxxEYEkRgbTmiAF852lrQ0VnFieIArs9OUFeegoiSL/QEzvNwdSBJE4Otmh7aKLIYaChhrK2JvpoWVniK2RirUFGeQFOGFu7U2SeGeLN+4SEVJBpqqezA3VUNHUwZ5ua3ISG9GR3sPe/ftYJ/CTqystRHEBfIXb+jtb0NLWxkfX3ciIoMxMtYlNS2BxKRYVFQVsLI2JSc7jdmZs7g423HAxhxPN0fmXb7j5vU5+g51MDdzjksXp/nrt3fcurlAdlYaZqaGyMtJk5+XxaXZ8zx/9ojnzx7x+uvnPLi/zOzMOerrqigrLSQ0JICW5nrystMID/FHQ1WRqZPHuXRpGktLQ9TU5FFVlUNGaht21vocbC7naG8T4b6OBLtbEelth4GKDOb6KjjbGlFdmsnC5SlOjw/SUJVHZXEq8VE+eLmY09ZcQ0ZKJBlJwXS1lhLkc4CYcBdiI1zwdTciJswOT2c98jNDSIh2JSHKHQ9Hfdzs9QgPcCDY5wCJ0d4EedvQ11HNw6VL3L1xganjvfzyzRPuL15m8fI0RVnxNFbnU1+ZTX1NLimJwRTkJXJtfpqqqjw0tBSQ3yuNlY05OXmZzF27xMBgD3GCKHy83Tl3doqpyXHu3rnFt9+8BH7n1/c/88fv7/j+u695/+4NP7/5ngf3l/n61TP++P0dP7/5gV/f/8Kff7znl58/BGZ/+fn7DyHrtz9y5851pqaOExMTQlVVAeXluaSnC6iszKepqQxnVwusbXVRVd/Djp1r2Lj5C7aLrkZaZht794liYKiMh6cVDnZGqOzfjbmpBu6u5pgbq2Nhpo6xiQomZhqYmKoTFORGfm4izQ3ljI30c+xINymCMAoy43l2bwH++hH++p7DXVVUFyVSmhVJTW40JamBVKSHUZkVRlGiH4WJ3pSlBVCS5EtujBs1WcG0lwo4WCqgoySWjpIYGrJCKIpzp782lbIUf0qSfEkNd6KhOInqokTS4gOwNFbF3FidspJ0DljrYW9riKqyFGEhrnR3VhMn8OGAjTqmpntxdNQiNNgOa7P9hAXaERPqjI+LEVnxPsQF2xLhaUqcvzlJwVYkB1uQEGBMiLMaWTG2+DmoEBtkTlacO3FB9lTkxBIf4kZBWjTx4X6M9Hcw2N1GXWUxfV2tDPZ08GD5BqOHu4kKckcQ6kZsiCt5qaFcvzxGf2cFNaXJuDsYEhfpTXyUH272ZthZGCCIDOXNd6/57uVLxkdHmD0/zYvnj4Df+OvP9/z153vgN3768VuePX3Au7c/8eL5Ix49vMvVuRmWb9/g3NlJ5q9dovtgC8P9B5k42sPBpgp6O+o4eWKAQ111jAx3kZIagc0Bfdw9LCkpSqaxLp+6iiyKcmL/h0T8O/Hg4TPSM3KRk1dCU8cYM0t7lNR0kJBRYq2QKH9fsYEvVm9lp7QKQqJyrNsmxTYJRZT1DyCrZsJ/rRJmo8geNuyQYeVGESTkNZFW0OLzVcKs2ijClu3SrN8shriEInvkVdHRMcPc3AE5OVW2bZNAWk6NsqpWLsxeJygoivzcIuqr6shMTaOxto6Zc+e5euUaC/M36e07Ql1TF6GCNITF5dkhpYiSliG7ZRURk97Lnn37sbN3wcHehUNdfZw/fY6psQme3r/Pdy9f8vjeMvzxB6+ePWb2/DSFBXmkpmVxqO8ICYlpqGvoYmFmjb6uAYXZ+Rxsbqe7rZP2xmY6mlo4PX6SM6cmGRoY5OyZaW7fWmJpaZmBwSNMTp3l7MVLlFfVc+LUGW7eeUBjRw82Th58unoT/1i1kS27ZPlqsyirhMTYJCqDkJgslg7eiEntZ6ekEqra5ihrm7F1lzzrhHfz5YYPGYfNO/fwlfAuPl2/jQ07ZVgnIvUxH/HZehH+c+XmjxmGlRu2s2LtFv6+Yh0ausZ4+gSzW2ovMnKKZOcVMzI6ztzV69x/8ITGli5sXfxYJ7z7w17F+h18ukaYPcq6SCposkpI7KN1avV2CYSlFNghq4yovCrbZJRYu0OSbbs/BKf3KGohJq2ErYsfGfmVOHkG4+IdirKWCRu3SSCvrEt0YjZuvuGISOzjs1VCbN0lj7DEfj4XkmTtk2W3JAAAIABJREFUzn2s3bmPFcLSrBCWZqu0Ckb2XuySU2fDNknWbdnFlu0S6OibUF5RQ3NzK0MD/RzvP8T0yAALF06zdHWWG5dnuDk/x/yVOU6dOoVAEI+dnQNRUTGMHR9n6eZtrs8vcOHcecZGjjE6NMiFM5PcWrj60cr0/NH9j3amfykQ/1qo/ldr072lRe7fvsk3L57y4tEj5q9eo7q6Fv+gcLwDwsgqrKS0rp3Kpi6qGg9S39yNrYMryioaREdGkZORSVpqMgEhwRhbmiNITKC75xA9PT0c6uqmramZuooqulrb6Wptp7G6lqK8fOJiBZQUFZOYmEhiYjIuru44OLri6OSCh6c33r4+uHm44+TujKefF6ExoXj4uyMpL8GGbWsREtvMum1rUTNQJTk3icCYEHwi/FDQVOSr9Z8hsnMDIqJrENr4CSJCn6IktYFAVwOcTRXJiXUjL84DL2sVTPbvwMlYHn87bdJC7cmNcCDD35TcYEsyA8wIPLAfK63daCiIoiAnho6uOmoayjg621FYkktNbSlJSdEIC6+jr/8gjk7WVFQX4R/iS2lVMU0HG9mvqYSYtBjmtuZEx8fw8PEDBIIYRkaGmb82x+SpCe7fu83y7UUaG2roaG9m/tplHj64w7XLM8xfmWV85CjHDvczPnKUvq4OmqsrOdp7iOnxE3Q11hMd4EN6bDi5SbF01ldy79pFhruaSYkIID8pmvSoQBJDvBEEuCMIcCfOz404PxeivZw+WJhcrDDRkMdIVR57M1087C3JTIljavw4j+4tc+3qFa7OXebm4nXmr83x+P6dj2NITbWVeNhbEu7rgrutKf6uBwjzdsXbyYbyvHRODPWQkxpPaV4GafFRFGSn4u3mRFxUGPHR4ZgZ65EQH0NBYQ4FhTlMn53k1dfPuHf/Nl+/fs7EyeO8ffcT586fprgkn5jYCAYGe3j2/BGvv3nB3NVZBno7ef7kLu0ttdjZmOLsYEVacizJCVGkJsWQl5lMVWk+vZ0tH2odK4s5PTHCzNlTjB0b5ObVGToaqwn180BzvyzRQd4kRwfh42SFo4Uebtb6+DmZ42Gth6uFNpUFqSSFeeJlrUOUjz25qZEcsNLGVF8JI/19GBvsRU5mM1rqEkhLbUBVRYz9yrswNVPBxFSVkrIMXN2t2blLCGUVeXR01fHxdae1rYHEpFiMjHVRVtlHcpKAm4vX8PVxR3aPBLlZqcBvdLQ2MDTYw7VLF1i4Ossf73/h3dufuHD+DDbW5mhpquLocID0tCTCQgM5d3aK6TOnGB0Z4sTxYUZHhnBzdaQgP5u62koKcjMY7Ovi/PQpPN0cUVXdi66uKg4O5khLbsVYX5n4KD8CPQ+goyxBiIc1Pg7G2Bmq4ONgjKWhCnGRviTFBhIV4kFWSiSHe5qYGuujqiQNS2NVUhMjMNbdi4GWLC11eXS1luLuZECgjxUxoU6UFwjITQuht6MUH1cTQnxtCPU7QFZyEOYGioT62REb5kZZfjw9bZVUFqZQV5ZJbmoklQXp3Ll+kfb6EiqK0uhqLSfIx47r107TVF9ASlIYB9ursbU1QU9PjYOdLTx/8ZgT48dZWrpJQ0MdB2wscHK05fTUBHeWbwK/A7/z9atn/PjDN/zx+zv++vPDkN+L54+ZnTnHg/vL/Pzme37//T2/vv/lwzV/fVAtFm9cZebiNIs3rvLixQPu3r3B3NxZBgcP4uRkSUCAGx0ddeTkJLBbcgtxiYHUNuRTUp5GelYUJuZqiIiuQWm/OCqqkujpK6CtKYuGmjQGeh/Oyoq70NWWR1JKCDNLDUzNNPDytiXAzxG7Ax+C7rWVufR31XPh9DF+/uYB3z6/yTdPFpg6fpChnmraqjOpLRBQmRNFRWY4uXE+pIQ5kxfvTUVmKCUpfqRHOFKU5ENlZjDVmUE0F0bRV5fGYH067aXxdFYkUZUZRlqYEylhzsT421GcFUVilC8ZSaE01RWRlRGDIMYfNRVp0lIi2CmyjtzsOFKSg8jOCqe2Jh0XZ30EsZ7UVKYRGmCLo7UmHo4GuNnpEOlnTVq0KzV5oZSk+RAfaEpWjC1l6Z6UpHkRH2RBXpInmQI34oMdONxeTmlmDKdHe7lw8ihPlucpz0tn4tggD5YWOHl8iKrSfCICPUmI9CHC34660hQWL49zYqiFrOQgIoMc8HI2IlkQQLIgCC9nK5qqS7lx9TL88Qcz0+e4ee0ak+PHubO8yNtffuDli8fcXrrOlSvnGB0dZHJylEePbjMxMUxXVzNDR/oYPjpAVWUJx0eH6GxvoKIwk8KMeDKTIulsq6KpoZj01EjSM6KJjPIiINCRtPQIUpNDKcgX0NyQT3Gu4H9IxL8TVbUtaOuZsn7Tdv7+6Wp09C3Q1rfgyzVb+WyVEF+u28EOCQX2KOmxYp0Im0Rl2a9jgbVzEPIaZnyy5sNL5kqhnfzHyvX8Y/UWNolIsWHrbnbslmPn7n1s2iKGlJQifn5h5GQXExWZgLmZLbvEZDA3t6O19RCtbV1EhMdQVVFLc10TWWnpBPr6MTl2imtz80ycPMPQsQl6jpzA0Sv4g9VGzwLvoChk9iqjpKaDvIIKVpa2pCSlcnPhOqeOH2f61DivHj3g7o0Fzk6OMzdznisXz3F2coKO9lZGRseZuXyd7JxClFU00VTXwc/Hn0PtXRwbPELvwS6O9PYzPHCYy+cvcv7MNOOjx1m6eZunT5+zcP0W46emmZq+SHFFDbZOHviFRhObnInkPlWEd8nw+VphhHfJflhj3robqf16bJPazyerhNkmvpdPVmxim5g8RhbOKKgbsXaLOF9uEGGd8G7Wb5dkm8Q+Vgrt5NP129gmrchmcTk+WSvMis2ifLFxJ//35xv+G4n4fPVmvlorjF9gBJk5xcjIKRIZk0Df4DDnLl7h/qPnvP7uDbVNHazaLMrfVm5k3TYJVgmJ8Y/VW1i/XfJjZeu/SMRmcTn261ugamT98T8o65qja2aH1F51lDSM2Kuih19oHFmF1ShrmSC+R5lVG0XYLi6Pup4FMUk51DQfQkPfkv/8dA3bd+/7UOu6WYIN4kpsklDmq+2yfLFFCmEpZUwcfVDSNkdSQZO1wrsQ3imNzF5lAoIjyCsso6+nl5H+bs6ODrI4e5a71+dYvDLL1UsfqnY7O7txcnRDUUkVVzcvjg6NsnjjNteuLXDmzFn6e/s4eeI4ly+c/W8qxP+uRHysc338gCf373xUJ/61S/H14we8enSfxflrDA8dJb+ghLLKOpo7B+jsP0bboaPUNHeRlJaPnaMbbu7eFOTlU1tZRW5OFg4uziipqxMaGUX3oV66u3tob+2gsaaBypIKKovLaa5tpKq0kiRBIt6ePqQmpxEWFkFwcChOzq4YGZuipq6Jk7MraRnpZGRlEhIZirOHC0oaSuib6SGjIM36rWvYJSfGdilhxOREiEgKxSXQg+T8VCISI7FyNEVk10Y2Ca1g04Z/oKsljYGmFM426tgYyJIS5ki4hxEORnJYae3CwVAGB0NZYjwMSfE1Q+CiRaK7LvFuOvhYKmKtI43oli8QF9uEppYKsgp7MLUyITktnkM9bejqKhMeEcDzFw+IjgnBxFyP3TK7iEsV0NjRgKuPCyraKny14SsMzYxo62glMzOdUyfHeXTvLr1dnVRVlrIwf4XHj+7x5PF9zpw+yczFs1y7PMP5M5P0drZzpO8QJ48fo66yjMGug5w7Oc6tq1cYPNhOVnwMWYIIWiuKONbdxszEMHOnT1CUKiAx1Je8xCgifVxICPEhMzaUCE8nAp2tCXN3wNvWFE8bY0zU96EpL4GtiTZpgnCaass/PPPECC+eP+X11y+5f+8Ot5ducndpkUsXznLy+DC5/1RAEkN9yY4LRxDiTV9rPSGezqjs2U1iZBCRAd5Eh/hRkpuOk40ZualJFGWlY66vg5WpITcX5/n69XO8vN0oKS34SBBy8zI5fKSPP/58z+3lReYXrpCSmkB+QTa3lq5zYuwYg4d7eXhviWND/WSmJZKRmkBSfCQJgnCCfN0pL8qho7mW3s4WhnrbaW+ooCw/neqSHI70tNFYVcSZE0NcPT9JYUYi8eF+pEQHoa8qj6WOCnZGmvjYmRDkYkWIiwUBDiY0lucj8HPB3UwDJzM19FSl0FTejfMBXUwN9mJhrIiejjSG+rLskdmIkuJ25OW2oKsnj72DIRKSW7C3N8HZ1RJjUy0MDDWpqS2nrLyQiMhgMjKTsTlgjqGBNv5+nijv34uigiylRbn0drfT0drA7ZvzXLl4ll/f/sjdpUUG+g+RnZVGfl4Wri4O2FibY2Vpir+fF4YGOqSlJvL0yQPgd3768VsqK0oYHxvhzvJNXj17zMWzpwkJ9CHI34um+gqiIwLx83YiJSEMEwMV5CS3oiK/Ey0lccy05HEwVSXK15YAF1McLHXwcbPGUFsBIx1FQv0dSYkLJC0hmLhIbxystVFV2InKPlH2SKwnKtSJ0gIBbo76eLoYoacuibeLMYVZkdy4Mk5NaSqZScEEedtgZ6FBbKgHfR3VnDzWTW5qJC01+Ty/P8+h1goCPQ9QU5bFUF8LA90NlOYnUpwbT1yML031BSxcnaK6MoeBvhbU1OSpqyvj2fOHPHx0l3v37vDw4X1mZi7Q0FDHixfPgD+BP/n++28/nn/77T0//vg9r1694OnTx0xPn+bEiVGePHnEL29/5Oeff+S7f9qWHj+5x/kLp0lMisXXz42u7hamTp/g2vwME6eOkpYhoP1gDdPnjjM8cohzF05QXJZKS3sJNfU55BfFE5foj46+PKI7V6OsIo62jixa2ntQV5NAR3sPOtp7UN4vxn4FURQVRNDVk0dHX57dEpvQ1JIlIy2CspJUMlLDycmM5vqVSc5NDnJiqI2TIx3cvjbJ5bNHuDDZx825E3TW53KoqYDO2hxK0kNJj/agLDOchuIESlIDSYtwJkfgTnasGxmRThQl+dBaGkdHWQI1OWEkBBwgMdCe7GhPytMjiA92JiXGm4yEEKbG+ogK8yIrLZq6mgIM9ZWJivLDxEQDLy87UtPCOTLUwtX5CfJyo7A9oE1JYQL1NdnkZ0aRGO2Ju70ugmB7UqJcqC+OoakslrwEF4rT3CnP9CUzxpH8BC+O91Uw2ltJtJ8NA62ljPY2Mn9hnMljvbTVlnB8sBv+fMubr59x+dwkV85P0dVSxZnxXgRhzhRkhDHcV0tlUTw5qcEkx3rj62ZKTJgHUSEeFGYlcXvhMt+9es78pUs0VNVwbvI0p8ZGWb61wE/fv+Tu7QVOjAxSVZ5Hfk4yw0e6OT89RntLNRmpseTnpOLr5UyCIJyy4jzqq0qoLMogOzmSgqw4jg93U5ifRFysH8kpoXR2VZOTK6CwKIHkpECKi+IY7KulMCfqf0jEvxNbd0iycrUQCvu1MTa3R1RcjjWbRdi8Q4ov13/w5YvJKLNX1Yhde9TYr2OBtJIu4nJafLFxJyuFdvJ//G0Ff18jxN/XCPGfX6xDVEYJHWNrTG2cEdstj7yCBubmdnR3H+bw4CjhYQJ8vYIxNbLE08OPjMxc9sor4ePlT2lxGeemzjI5PkFleRUtTa0s3rjN8PAEg0cnqG7qRkRSkb+t3IyyrjkO7v6YWNoRGZNATm4hx4+PcehgJxfPnGHp+jUWZj9YXO4tLvD07m2OH+5n9txp5mbO09LQyMjoBB1dA7i5+6CsooGTgys1VbUcHxqmv6uLY4ODzF28yOzZ88xMn+Ps1GmuXrrMk0dPuXD+Ege7B2ntHqCqrh2/0FhsXXzYIirF+m272bNfG2efUL7aJMLKjSLs0zDCwMadfVpmfLpuB5+v28Hna7ayRWQPKlpmGJg5IiH/4cv7qk07+WqjKCLSSohIK/Ffq4X4vz5fy4adMqzZLsF/frmRLzaJ8KWQOP/np+v4Yv12PvlqEyvXCbNi9UY2bRElI7uAguIKLG0cKC6r5ujIOJU1jfz6F/QMHkNMWoHVW8Q+KiNfbhJlxYYdrNwoworNoqwU2slGsT18slaYL7eIoWpkjb6NC+tEpPhKeBfGB9yQV9Xjk5Ub+WKNMGs278TZK4T0vApkFDTZuE0Cqb3qGFo4IiGniqK6IZ39owRHJbN6kyhbd+9FaLcynwlJsUlCGWEZddaI7uVLYUm2SO7HyNYTM3tPNIxs2LBdgh2S+9i8QwJ1HSOCwmNpbGzmWH8PY4OHmJ0cZ2nuMrcWrjJ7/hwtLW2EhIajp2+MlLQc7h4+nBg7xfLt+yzM32R8/CT1tXVMjo8xN3P+46jcv9SHe0uLH+ti/zUu9+zhPR4s3/pIIu5cv8aT5UVePFzm9o155i5foaenj4EjI7R29lFR305pTRu5JTUEhMSSnpVPbV0TeTn5FOTkkpyYhLm1DXJKSkTExDJ49MNieltbB/W1H0hEWUEJbY2tNNU2kpyYgo+XLxkZWURHxxIWFoGnlw+GRibIye/D1t6OgqJCyivLSEhNxDvACyGRzexRlEHTUI2d0jvYoyKFvdcBbNwscQt0RstcD0klaQKjAzCy0kdDbz9yCrvYJb6BxAR/BJFuiG9fQWyQHXlJvoS6GRDmbkiYmx76ezdjoyWBo44k9hpieBpIkuptSG6IFcH26ljrSCO+/StMTTVRUtmLvYsdqVkp+Ph7YGdvgZzcLqSkd7JfVR5VDQX0TbUxtDDAysGS9cLrMLQwQHqfNNpG2ugb6pGansKZ05Pcv3eHE8eGuXV9gZzsdOIEUdTWVPD40T0mT40xfHSQ0yfHGB8d5sbVywwP9jF2bIjWhloGOjvISkqgs6mBiaHDpESFEeBsS35SLMnhgdy0vEZLeT5pUUGEejiQGRuKr4MlgkBPsuPC8bI1w9ZQEw8rY2z01UkO9yc5KgBXG2N8XWzpO9jMieHDxMdEYqSnjSA2miOHB5i/NsfLF0+4u7TI2dMTdDTX4+l0AB9HG1IiAoj2cyPI1Za26lIy4yJpKi9EEOxLWW4GFflZ2FkYUZqXQW1pEaW5WQR4uDJzdorffv2FG4vXyM5JZ2x8hPmFK7z6+hmtbY1cuDjN73+84/byIiOjQ1y4OE1tXSWLN+d5++4n4HeODfXjaGdFRGgAXR3NRIUHEBbsQ6CPG9FhATRUl1JenEV5QQZVxdnUVxSQlRxFdUkOgR72lGQmc/JoD4NtdbhZGWFrqEmYhz1ulga4WRrgYaGHv50p4e7WFKV9UHsC7E1wNlLBUEkcfWVJLPT34WChjqeTAQfMlHGx10FVcRu62hIoKWxDSXE7igrbMTRSxNHJGFMzDRyczMgvTENLW5lYQQR29la4ujmQkhpPXHwUsTHhmJsZkp+XSXKSgPycdApyM7izdJ0fv3sFf/3Gmx9e09nWTIC/N2mpibi5OuLibI+KsgJZmamUlxVhoK+NpYUJZ06f5M1P3/H0yQPe/vIjx4YPc2n2PPz+nsrSIpwdbP45+DfJ/eV5osJ8sTBUR11JEk0lCUy05THSlMFITQpPO138HA3RURTDxkSdpNhAgn0dCQtwobY8k8riVGLDPfFyMcXd0Qhj3b3Ex/gTH+2Ng40mpgZ7SRJ4E+BtibGOPMryO4gKcuXK+RGKsgR4OBpRWZjCtYvjvHiwwC/fPuRgYwkDnbVUFqYQ5GVLfIQ3CZE+VJdmUl6YSnZqFHkZ0STGBRDga4ebsymTE/3AG378/gmTk8d49+57nj97yPtff+b333/l/fu33L59i3v37vDu3S+8fv2Kd+9+4aeffuDkyXGuXr3CN998zezsRY4cGaS7u5PCwnwqKsqYmjrF9NlJxsdHGR4eZHxihIrKYppb6oiJDUVCUgRZud3o6KoiK78Ldc19lJRlMzTcRV5BMhOnjjB6opeq2hzCIt1Iz4qgrjGPkHAX9I0UMDRSxMBQAU0tGTS1ZFDeL4byfjG0NKWxMFfFylwNOVlhzC3U8A+yx9fPDl29fTjaG+LqYoyetiyRYa4IIjzobC2iqTqT3LRQ+g+WcePyCWbP9DM21MjYYCPnxro5e6KLnuZC6ovi6WnMo6+5gKrcaCqzPtic8hO8SAqxJTXMnrw4D9IjHAlzNSIhwA5/O11KUkIpSwunMCUUO2NlbE3VKM1NIDEmAG93G+ysDTDUV8bPz4m6uiIMjFSpbyyhqbkYQyNFSkuSKCyIIzcrhpNjhzh1vJvs1DCCfazJSgpAEOZIXOgBQr0NcbXeS2yQKVnxTuTEuVKTG05atCsdNWl01WXTWJKMm7U2+clhRAe6UpAWy+zUKDevnOfSmXEGDrYwPtRPf0c91UXJRAXZ09dRSmluNGnxvh/yGPF+xIQ6k5EUiq+7DYfa6vjm6SO+e/Wc5w8f8t3Lb/j1zS/w1+/88etPfP/NMy7PTNF9sIG0lEjiBUEM9DXT0lRKbXUe6alRJMaFoae9n4HeDiZODHHj6gytdSXkZcRSkJPA+GgvWRlRpKSGERHpSX1DAT29tSSnBBMW6khsjAfZGWEkJ/j9D4n4dyIiJg0nz2AaW/swMHdg4zYJnL1CkJLX4KuNouyQUEBIdA/rhCXZIaHEum1SbBKVZZ+GCWu3S7NFYi/Sarqs2CzCelEp1u8QR8vUGrMDLkjIKbNLQg4RMWni4tI4duwkhwePUV3VQE5mAUcGjnFzcZn09ExU9quSlJDM2TPnuH/3AacnzzB0+CiHB45yePAYQ0NjtHT0o2tiy9ot4mwTV8DWNQBdExtkFVSJiUtm6fY97t9/yPTkFFdnL/Dq0X2eLi/x8sEyj5auMz97lkvTU1yanuLUiRF6u7oZPHyM/sOjeHkHEBYeTUZaNuMnJhg/NsqZiQmODw0xf3mG2bNneXTnHpcvznB1do6L5y/Rc2gQywOuKGjoo/f/svdW0W0m5tr2Xvvbe7e77XAyYXBixxTHzMzMlhlkkCVLtmRLlpmZmdmOHTscB+www4TJSRyeZCYZxrZTmLbXd5D+86/vvIc9eNbS0fseaa33Ws/93FdgFHGpCqycffhgtRYb9S0wMHfC0TuUt5ZpsE7XnDXapsRKsn+xPa/Xs2DpGh026ppjau2Oh18kprYerNxggLWzH4lp2SzT0OfD9Xq8t1abd1Zr8f46HZZovDm0/vXStb94In79/mp+t3QtqzboscXUGm+/YMSSdELDImnv6GHX3oOcOnuJq7fuMza9Fz1jazT0TFm+YTO/Wbb+l2f/eula3l71ppXpt8s1/v93rtXBwSsEB68QPlyvxxptYzYZ2fD2svWs2vDGsr1srQ6eAZEUlDcSHidm3SYj/MPiqWvtR2vzG2t5ZEIaYnkeKzX00Ta2ZaORExtMXVmmbcGHm8xZZ2DDMi0T1upZ4ewbgam9JyHRIjQNLFjzz/iUgZkdyVIlwsRU9u6Y5tCuaU7OHeDKhbPcuHKZUydOMjY2QU1tIxlyFUamVnh4B3D42GkePnrGlas3uXr1Ol0dnWyfmuTG5Yss3LzGw4XbPH/0gMf37/LkwQJ3rl/h+aMHPHmw8P8YsZ89vP/mRmLxHl98/JjXTxd5fPc2ly+cZ37+CJPTu2jtGqCospGCyia6hyYpr26horqBmtpGSopKqamoRJ6egbd/AOa2tvgEBLJtx05GR8dpa+ugpqqWlCQRmTIF1WVVDPYMUF/bQGF+EdnZOSQlpZAqTiM2LgFnFzf0NusTFi6gp6+X9s42JBlpiKQpbNTbgJ6xLgbmeixZ/R66ZpswttuCpYsJpg5b8Bb4stFQC3VpNt7BHtg6mxMdH0SmMgVfPzt8PC2Ij/LAyWojxcpYijIjKUwXEONrQpirLmEO2qQGWCANsiQvzgV5qBUZoTbkJPngY6uDo7U+AQFuRMWEY+tiy0adDSjV6Xh42WNiooO2znrcPB3w8HZCU289RpaGbNDVwMnTkbRMCZsMNhGdGM3+g7McP3mMmekprl29zKsXH7O4cJfdu2aY3beL0JAA9s/uZueObUxuHeXIof3cvn7lzX/3wln27pimvqqciYE+9k5P0VBRRn9rM03lhRRnSqhQZzDe1USpUspkbysHp8cpU2VQla9CnhxHYngQ/S11HN49jVqaQkKIH7kZKRQp0xDFhJCXISZLksjRA7sZ7OmgoqSQjpZGJsZH6e3p4sKZk1z76AKfPn/C4t2b5GfJSRPGUFecS4U6gySBP4qkaPIyxDRXFFGUJaNAkUZfawP7pifoa2/k1uVz1JQUopJJSEuM56Nzp3i4uMDWyVEy5GnMze/nrz//xFdff8aTp4vsP7CHnt4OqmvKGRjsYWi4D2cXe3btnuHEySMMj/TT3FBNQ20F05Oj1FWX0dfZjDwtmXRxIqmJMRRmp1NZlE1NcQ4d9WVU5GdSrJbS3VRJVUEm1XmZzAx2MNXbQkW2DGVKDIr4MNJjgslOjqI0I5nM+DCqc9KZ6Gkl1scBf1tD/Gy24GdniLfdZnwdDQn3sSE5xou0xACE0W6E+Fng7bYFGysNrK02YmuzCRdnQ/wDHPD2sUGdm4YwSYB/gAfpGWK8fdxQZctpa28kJjachPgoMtLFtLbUEx0VRl93G3/44WsunjvJvTvX4W9/hr/9iS9ff8Kjh/doaqzFz9eTiPAQ4uOiiI2JIF0mxs3VEVGKkO6uNl6/egH8zNdffcbXX33Gq08/5sL50+zZvZ3OtkbkslQEQT5kZaTg526PjbEOQV72JAi88XI0IibQEXlSCLnp0UQH2iOO9SEiyAmlNI768myK1RIyJTGI4oKIC/cgX5lEgSqZlDhfsmQxXL9yluQ4P6pK0jl36gA1pQoCvGwI8rHDw8mMPTMDdLVUUFWSycRQGyfmd9JUU0BJXjqXz83TWJ1PpjSeiaE2eturKcqR0lBTSGa6kJqKHKrKsklLjUCRHocoOQwPN3NkabGUlSiZmuhnZmaMsdEBZqa3cvTIPM+fPeHx44fcun2NQ3Oz1NQRpncVAAAgAElEQVRWsHPXNHPz+zl6bI6XnzwDfub8hdMMDfdRU1uBh6cLAYE+WNuYY2NrwcBAD9umJ8hWK2huqaO9o4Hunhbc3O3x9nXC1t4ES+stmJjp4uvvhIeXLYIIHwKD3YiJC8TMchNZ2YlM7+ilp7+G5rZiAkMc8fK2pLRMTqpYQFS0FxHhbjg6bMbD3RQ7W138fawJCrQnTOBOaLg7bu6mBAY5IEzwx95Oh/gYLyIFLuRkxVNWKKa6REZDZSa3E75l73QXOyZa2TpYx76Zbg7u6qcqX0xnXQ67xpsZai9mW38NfY157JloYqyrhOYSMfnSUBRCb1Qp/pQoIqnLT6G3Tk2lKpnOShWdlSpq8tPITAkj1NMaYYQX1cWZVBYrEAS74+xoSkdHDYcO7SRLJSE2PpT6hiLq6vPJyRbR0VbOD9+95P7CBdpbSpGmhCEVhVCWn4oiLRSFJIAsaQCyJFcq8qOpLIghS+TPQEseVXlJVOYmUqqKIyslmBxZFPcuH2Gko4JdW7vYt22Aib4WZqdH2DHaT2GmlPSkKJqr1HQ05NLfXkJZnoiqYik5iliyM2KIj3BHnBhKSnwILbWlvHh4H/7+V/j7398sqv7yMz/98A1///OP3L5+nrGhdhpqCqiuUBEf40dzQyEXzx2ks62crrYqKkqUlBZmMjrYwY6pUR7dv87J+d0M9zZy/fIJPn5yi3RpDGPj7VTX5NDQXMTMzj6mZrpp7ywhR51IZkY0xQXif0PEv3IuXX/I9J7D5BTV8f6KjWzUNUeckY9PSByRQhlrNxmzWtOQJat12aBnyUpNI95duQkjGw8cvQWM75mnZXArxg4eeIbF8u4qDQytHNHUN8XayYv6li5c3P04deoSZ85c5qNL12lr7SY/r4T9s/N8+82PfPTRFawsrKmvbeD50495/PAJi/cfcurkOdrbeti+fZb4RCnBYXFY2XnyzlIN1mkZ4x+agIWNK6GR8fQNTnDu/EccOXKMU8eOvjENL9zg6cJNPn5wh08e3ePlwwUWb13n8plTHNy7i+mtk+zff5TpHQfIzy8nN6+Y0eEJThw7zrWLF7l8/gwXz5zk8f27PLx7l6cPHvDRuUucPXGG6akdJCaJWa9pwBZLJ+LFmazTMebd5Rt5+0MN4kSZ+IbG8+F6Pf7zdx+yVscMe89QcsqasHILQs/MibeXa/L+Si0MTB3xD03ALyQeIytXdIxsCQhPpLq5jzXaxny4Xo93Vmu92TxovAGK363YwK+XruV/3l/LEg09Vm3cwttL17BeS5/ouCRU2XmER8Tg4xtIUrKY3oFRxqZ2kpAqZ72uCf/11ocYWDqzdIP+L7Wx763V/uX3u2s28bsVb0Rzy7W2sF7PDF1Texy939SybjKyYclqbXQMrfnfd1ey2dQeSwcv1m0ywsjSGUMLJ379zgo8AyKxc/Vns6k9AYIEvAKjSEjNJCgikbeWrmfFJgs2mDijYeyEhqEd2uYuaJs6YunsT3RSBh4BUYTEpBAY+WbroWNsg4aeKVFCKR7eQUSHC+hvb+HE4UOcPn6MPbt2Mzt7gGPHT9M7MEphSSW+AaEIkyWMTU5z+859Fhbus3fvLMODQ5w7dZLFu7e4dfUj7t64yqN7d7h/+waLd29x88ol7t64+ou1+smDhf/n0PrTJw95sXiX5/dv82ThNrevX2Pfvv3U1LeQocxDJFeTJMumrL6Divp2Wjr7KS6pJD4uCVFyKgJBBL7BwQRHR5GclkZ3/wC1dQ20tXVQUVaJm4s71mZWBHj709TQzNjIOAUFRQgEETi7uOHnH4iffyB29o5YWluRkipiaGSQ7t4uRNIUAkL90NTfiI6RFqa2RqzdtIIt1vpYupjhHeZGeGIwXiHehAsjMLY1QpSRRG1zOUHhPrh5WKOptQx/XzuK80TkZcWTlRpCTW4SqmQfEgMtEQVb4WGwjACzNbRlx1Ip8SfJczMpPsb4WW4g0tcGe0t9XNys0TfSQ99EHyt7SwpL1Ow/OM38kV0IIv0JCPNBIk/BK8gdO1db5OoM0jIlSBRiIuIj2HtwD4fmD7J9+zQjw4PM7t7FzctvwH529w7q66pYiHhCWWkhPd3tTG+bYHb3DmZ37+D4/EEOH9jHgT07mRobZvfUVg7u2sFQVwdNFWUoxYkUZ0qozstk50gPlTly6ouymerroEKtIDstmap8FU3lhZydn+Xzpw84smeGhLAgMpJiGetuJV7ghyhWwJ7pcS6cPs78/j3smpni689f8erTl5w4/sbE+njxLndvXGF8qIeq4lyUaUnkZqSQmRzDrtFeTh7cyckDuzl/5ACZogQqC1QMdbZw+8p5Lp46wuyOSUpyVCTHRDLS08npY/McOXyQU6ePYe9gTWdXK999/xUvXj7l6LE5Tp0+xtlzJ0kVJ5GZlY6ZuRH2Dtb4B3iTJhVRVV2Gi7MdcdECQgJ9iI4Ioau1nqrSfFRyCbkqKTkKMeUFmVQVKultraKtrphStYzKfAVqSQLZqXHUF2bSUKQiXyZElRSJMjECRXwY8rhQMmKCkceGUJgWR0m6kJQQDwLsjPC3NSTQ0QRzrQ+xN1qPl60+Yd6WpER5IhH6Eh1ij7ujLm6OuhgbrsTBVgdXFyMCg5xIEAYRFOJGujyRwCAvNmxcg62dBaVlBcxs30pxSR4uznaMjvQjSklAmBDNqePzXDh7grTURAZ6O+Aff+XLz17y/ddfAD/zcHEBlVKOICyIxoYatk2NMz+3n/GxIW7euMLig7t8+slz/vD77/jzn37Pz3/9ic9ev2Tnjm1cu3qJY/MHcXawxs7SGE8nKyICPPFyMCMp0o9CRSKyhEDkycEoxQLy5dGkxftQrE4iPTmM5JgA4gRelOZKUUrjCPaxIS0pBFlKGEkx3ihlUYji/ZCJBByb38Pp4/vpaSsjKcYbb1dzKkpyqKvIYbi3kTxlKgXZEvJVYnraqrh7/QyH92/j+NwOBjrr6WyqoLOpgr0zI9y+cpo7Ny5wcN8U+/dspbezFqU8ieysJLKVycjT43BzMcfd1YLQYHdKi1R0dDSwf3YXQ4O9bJsa58XLp1y/cZlDc7OUlRcxtW2cJ08X+fqbz3n67CGPHt/n3v3bXProHBnyNNw9nHF2scfVzRH/AC/UOVkcPTbH+MQQYkkSySmxDAx2EpcQhpWNIWkyIZt01mBuqUdAkCtbjDbi7etASZmKgCAX2jormD04zt79o0hkkciz4tm7f5SFe+fo6a3Gx9caTy8LnBwNyFTEIU4NIyM9Gh9PC7w8LImJ9cPB2YgEYRDCxEBy1MmMjzWRnRVPfKwn6sxYcrLiKMtPpbVOTXdzAY2VmXQ25rF7qoPp0SZaalSopZGMdJayZ2srHbUqdo02cfXUdl4/Os+NszvYOVRNQ2EKRRnhVGbH0VevZPtANVM9lbSUyOmpyaGvLo++ujyaShXIE4PJTAknLsydI7OT9HdW01RXRFNDCfHxYWydHMLX34X6+mImp3qZ2tpLfGwghfkZnDtzEHWWCLkslkK1iAJ1IqIEb4pyYlHJg8lThaLK8Cc3KxhJvDsTPWU0lqaRJQpEnRZKfbGYwsxYOuuyGe4o4+BMH49unKa3uZyZwQ7Kc+UMtdZyaOc4Q51VdDcX0FytJDs9CmGUB1EhjjRUZnH6yDTH52ZYvHOR188f8M3rj/nh6y/40w8/8Nc//MQfv/uO1y+ecvnCcXZsG6SprojiAhnlJRlkZwlpbylk7sAYPZ0VNNXnkZocRntzObO7Jzg2v4dL544yv28bd2+e49SxvUxOdBMXH0RtXR77DkwgzxKyZ3aM8qosRKlhKLJiKS6SkJ0V/2+I+FeOkZU7Znae6BjZ85v31/D2hxsxtHTD3N4HfVMn/s9vl7NygyHahnYYWbmzTtuMX72zmiWrddHQt6R9cIoUeR6bLRxZo23Eel0T3l62Hu0tFrj6hBCXKKW+uYcXn37Fg0cv6O0dpbS0ltbWXupqmxkeGkcikeLq6s709HYePXzGF59/Q2/PINExQlrbusnNLcXRxRdHF19MzJywtPXAwsYdLV0zTCycSRTJGR6bZnb/PHv3znLz6hW+/uwTXjy5z/PFOzxfvMWrZ4t8/eo5nzxe5PqFc8zPzrJ3xx4OHDjGxNQepFIl4RGxHDtykrOnz3Dz8mUe3LnJ/ds3eHTvDo8WFrh05gzH5o5yfP4YU1tn8PEJYY3GZvLLm4hJlvM/b69gyWptlq3TQ0PXjFR5PpvNHNmob8Hy9fpM7ppn3+FzbNhsgatvOL/9YC2/emsF2gbWJIiyiEl889Hs6huOtbMfAeGJrNM1/eXA+f11Ony4cTNLNPR+aWj67/fW8Jtl61myWpvfvr+S9z5cjV9gGCWllRQWFqNUZtPY1EZrRy8unv688+FaPlitxUrNLby3VpsP1uvy7lrtXwzUH2oa8M6aTfx2ucabSNMabX6zZC0rNbewZK0OWyyc8RcI0TW2Y9k6Pd5euo73V2zkg5WaLFurg6mNG+Z2Hmjqm+PoEcSK9XpsMXdEz9gWC3tPVAVVKHLKCAwXoqFrxmo9SzaYOLN2szXLNY1YrWP2BlhMbLFz9SVKKEGuLia7sBJbFx+cvEMwsHAkIDyR+CQZ2tq6pAgTaGtpZXBwmOqaBlo7epnZuY+Synoi45KJjkuiqLSKwqIyDuyf5+HDx/T3DjAyMMitK1e4d+s6504e4+rFczxcuM29W9dZuHmNqxfPceXCWRZuXvtl+7B49xb3bl3n0T/jcc/u3eLxnes8f7DAw3sL7NmzD1VOIRHxqcSlKpDnlFPe0EltWz8t3cMkp2bg6OROTKyQqOh4ElPTyMwroKy6js7eAWpqGxnoH6G5sQ1/3yDMTCwx2mKKWpXH1vFtFBaU4uTohqaWLsYmZjg4OuPg5Ijgnw1P41vH6O7tIlOtICo+AitHSzR016JlsIH3VvyOdXqr0TJaj5mjIZ4hLti4WKIqzCQiIQxJpoiIuFAc3KzYYqRFTEwgsdG+FKpFVBfJaKlUoE4Npq9OQa7InyQ/M4qSfJEFWpPsaYgyzIZMgQ1pgRaIQ+wJ87QgPMgNJ2dr9Ax10Tc3wNHDkUCBLxJpHOGRPqzbsAxzW2OWrnqP/3n7/2BsZYREmYaOiS6/fudXbDbdTEllMQ5O9iiVmVy6eJ4niw94trjIlfPnOXfqOG2tjSizMujqbKW9rYnqqjJGBno5fHCWC6dPcOTgLDumJhgbfCOa+/+2EV0NdagkSRQpxCiSoqnMkRPt706Iuz01hWo66yroqK1kdtsEX3/yDP7+Z/jTj1w4Po8qTUxZrpJtwz3/bFjK58tPnvJ0cYGTRw5RWVpEWWkxE+Oj7Ng+zfnTJ7h26RyttVUkRIYgjo8iIsATpSSBfEUqx2Zn6G+toaE0n0O7pijIktJWX87OyRFePr7Hd5+/5MdvPmOgu50Thw/S19nK9m3j3L93m/nDB3D3cGZm+yRd3W2s11hNdEw4r16/4PVnL/n6m8+JjglHT38TZuZGBAT6UFtXyZOnixw5fJCx0UEK81QU5WcjEkajzBDTVl9OeYGSif4ORnuaqS5UUpItpUgpIVsSS1FmCmXZEnLT4slJjSI3NRa1KBJFQgjKJAGZwlBSw73pqi+jvbqQxkI5raVKMoWhhLlZEuxsRpibJYGOJvjbb8HVVBM7w7UEuZqQFu+HROhLeJANxpuX4+Kkj5e7Ca4uRri4mpIgDMHa2oCAADcsLA0xtzBi774dnDl7nJzcLErLCpBJRUxNjjI2OsDTJw+4cfUiycIYgvy9iI0KY//u7W9y+M8e8/sfv+Xj54/ZNjVOWWkhc4dmGejvpqQ4n3sLt7h/7zZPnyz+YtX99psv+Otf/shnr18yONDH1OQY4mQhTvZWeLrY4elkhauNKZEBbihTo2kszqRMlUxBRiw5sgjyMiKQJnijznhTiylNEuDrZkZDpYqy/DQigpyoKVUgFgYgSQxEKYuivEBMmL8N6aIQVOlRZKSG4uFoQIY4grn92zl/6iCqjAQkSeHMz07x9P41Ht29zN6ZEUZ6m8lRiMhXSmmoLCQmzI+qYjUn5/cyMdrH2HAPUxP9VFXkIIwPITrSl5SkUMpKFBQVyOjqqKanq5axkQ4qSnNob6lFJkkkWyVHKhMRHhVCRXUJji62pIiF9A91k1+k5uD8Pl59/oIf/vAtH3/yhJNnjnLs5DzffP8FW7eNIs1IRamWEx4VxMBwFyXleezYPYkwOZqY+FBq6ksws9LD0dUcR1dzvPwcEMti8fS1w9PXji0mGzE220hgiDMhAjcyMhMYn+xkbGsHM9v76eyqwt5hC1sM19HUUMjcwSkyZLFEhnvS2lRMfW0evn4OpMuFiCWRhAlcCQ1xorAglaQEP5IT/ehuK6K7rYCa0nQKVEJK1Cm01eZQX6agIEtIVb6YitxkagrFNJTKKFUmkCsTUK5OoKYgicEmNcMtuYy05jHcqmaoScVgo5KhJhXDzTmMtRYz0lzMzoEGprqqGGwooLNSRV2ehNaKLJLDPVCnxTA92sG5E7Nsm+xj585RhEkRREYH4ulpT3a2hKIiJbGxQWRnSXjy6AY1VXnkqiVIRGGkp4WTkxVHX1chGWl+ZMn9iQgxIV3sSZbYj4qceHKkIeSlh5GfIUAlDiQ5wpEcaQjqtFDy06PorsulKk+CWhxNc7ma0/u389Wze8zO9DPRX0ehMpEsSQTNNdkcP7SVS6f3cOn0HrYOtzI/O8Wty6f45Ml9/vj9N3z9+jWfvfiEH7/+misXztDdXkdDTSElBXJyVEkoFbGosmLJUkTT2pxHS1MuRfmphIe6cGh2ilvXznDv9kecOXGQHdsGOX/6EGdPHuDi+Xl6eusJj/Bm995xzn80z8S2bmTyOAKDnJDKoqisyCQvV/RviPhXjptfFDYugXywSodl6zazcoPhL9Gl//jv91m5wZCla/T4YJUO7y7X4p1lmmyxcMXVN5LNZs64+AiwdQ/k7Q81WLPJkKVrtTGwcGTdJiMMzOzYYmJLVV07p89d48JHN0lISsPeyROpVEmCUISvXxDpGQp0dfU5f+ES/AP6+ofx9QtGkiYnL68MmUxF3+Ak2bllbDa0wtUjEH0Da8wsXHBw8cfNKxSpPJf+oXHm5g5z7eplHi/e5eHCDT77+BGvnt3n06cP+OTxIi8ePuDB7dtcOX+RU0dPMz09S2V1OyKRghSRlAOzcxw9fITH9+7x4M4NHi7c4tbVSzy6d4ezx49z4vBxTh45xcHZw4hEGegaWCGIk+AvEGJq68GHa3XRMbJlnbYJLj4CjKxcWbZOjwSxksLKFjz9o9DcbMkqDQPWbzJBz8gOV28BBWVNJKep8QtLwF8gRMvAik1brFmmoc/yDZv5YL0u76zWYukGfdbqm7FS2+jNdmKN7psD6xWavL9CAz1Dc6JjEmhpaWPfvv3MzR3m/PmLdHT2YmxhxxZze9ZoG/PWCi1+s/wNOCzZoM9bqzR5d602a/TN+EBDj98sW88yTQNWbzJiyVod3lqmwepNRgSEJ+IdHMuydXqs1zFlk4ElJtauaOqbo6FjQkxSOnJ1KU6ewVg6eLF6owGrNxqwYr0eqzZsJjBcSLxIQVBEIhv0zFmtY8EqXQuWahiwYqMBuqb22Lj64eQZiLOHH1b2rmTnlyIUyVirZYAgNgXPoCi2WDiTU1zNFkNT7OwciI1LJDIqDkFkHHXNndQ2deDmHYiFrTNp6Vn09A6hUuYyMDDEg3v3mRwbp6mmhotnTnLxzEnmZvfw0bnTPHt4/xeQuHbpPDcuX+T+7Rs8XbzHkwcL3Lt1nTvXr/Dgzk2eP1jgk4cPeH7vLi8fLfJk8QGHDs1TWlFLslRJijyPrMJqSus7qWzupbqll/DoZFw9/JFn5SBJV5CYJiMxTUZecRmdfYN0dvXRPzBCd1c/Odn5SFJleLr7EBURS0lxBVWVdURGxbHF0BRrGzvsHZxw83AnXZ5B/2Afw6NDNDTVUlJZRHFFIcFRAWgbamJgrsOyde+zQnMJK7WWstlSG78IT3yDPYlKDGezmS4B4b7oGW3CwtqIiMggXF2t8fGyJU+ZQq48jkJ5DB3lGQw3qghz0iE1yApJgCXFid5kh9tRIwkgP96VKGdtkoLs8HHYgoeLBdZ2pghiBdi42WFkaYh/qDem5tqYmmvj5mlHYlo8Grpr8Q31QihNZJ3uelZprcYz2AuRNIWO3na8vT1paqzn3u1bXD53jlNz81w8fZqPnzzk0sWz3E74lsGBHkaG++lob2br6BDjwwPMze7hzPEj7JqeZNv4CMPdnfS1tTAx0EdVQR4JYQEkCfyRxgkoUoiRxYeTGOZHiSqDyf5O9k2Nc/fKhTcA8Zc/8Nfvv+XFw/ucPTpPQ0UpxdkKooK8yc4Qs3dmglNH55jdvYOB/l7q62oY6O/l5tWP+NOP3zI60EN0qD9ycQJZkkSyJIk0VuSTp0hFLUtCGBFARb6SaxdOcO74QXZvG6GuvJBH925y9sQ8u6bHiQoLQpySwPhQH031VbS1NiKWJOPl7cb4xDC792zH2cWepuY6Xr1+waG5WaJjwikozMHTy5UUkZBnzx+xd99O7t2/zYH9e6iqLKWqvIjaqlLio0IpyVexbbSXpupiirNlNFcXUKSUkJ4UTrYkFnVaHOq0OIoVSRSlJ5AW5YcsJgBlkoD02EAUCSFkp0RQkC5krKeZrMQwyrNSqFSlkhbl9wtEBDqa4G6qjZeFHj5WmwlyMkYY5Iw42puYIAfc7XVws9cjMtQJM+P1WFvqYGu9GT9/R4TCMEJDvZHKkhGlCiksyqG7p42k5DjCBIGkSZI5sH83nR3NnDxxmN6uVnw8XYgKD0acksBwXxc/fPsFP/34HV9+8Yqvv/qMjy6dIy42kuSkeEKC/RGnJjF3aJY7t69zb+EWz5894qc//sC333zBs6cPefniKY0NdYyPjZAYF02Ivzf25iYEeTqRFBlIfnoyypQoKtQiCuVxZIvDyJEJyJYGExdqQ7C3CeH+dsSEemCiv4pALysCPC1xtNIhXylEmhxMWlIQYf62KGWRKGWRJMd6o5RFIor3JSrEkepSBdVl2Qz1tZIUG0BkiAfBvo7IxXGkJggQBLjR1VxNZVE2nk42eDnbkpYYz9Vzp/n9V5/z3Vef882Xr1i8d4OezgbiY0Jwd7UkONCF+to8Lp4/RE2VmpxsMQdmJzl2ZDdtLRUo0pPZvXuK4ycOcefeNZpa60hIimLX3hkGhruorCll7sg+Xn/+KVdvXOLuwm3aOhr47MtPGBrtITImjKbWGi5fPc+Zc8eYPzpLc1stJeV57JndRroiBZk8mVRpLAqViPikMCJi/AkKc8fQVBNndwtMLXUwNN5IiMANK5vN+AbYkyyKwM3TgsgoX8SSSPQ3r6W5pYRLFw5TVaGiMD+dshIFM5N97Nw+RFFRJmHh3ogl0fT21aFSCgkXOJMQ601ZSRofP77A5Gg9BSohDZWZVORLyJUnkCWJorpIRnpiIIWZ0bTXKCnMjEYS60GpKoay7FgksW60lEroqJLSUydnoCHrn5PJQEMWg43Z9NWqmWgvZ9dgI1vbSumtUtFZIaerMov+hlyq1SJy0qIQRngxv3eC7756zrdff0xenhypVIhA4EtvbzMZGclUVOSxY3qEb796yZmTh0hNieDwoW3UVmWRLhWQlx1DRpofbc1yFOm+ZMp8iQu1olQVQ1WeEEWyNymRDijFvijFvqTFuaISBzLcXkhtgZiafAkDzcX01hchjgpguLWKG2fnOHN4O/u3D3D17Cx7prspUCUS6meDKj2Wqxfm37gZJvroaKxkpL+bwwf2ceX8ec6eOMq+nVO0N1fQ3V5NQ20eTfV55KqFZCkiiY91RZERTmW5FHl6BKnJQVy+OM/CrfPcunaGc6fm2LdrK/XVBZSVKMnLkbJ79zjjW7tpbq+gvDqHqrp8FKokhMkhiCWRFOZLqa/L+TdE/CsnJaOIzPw6Vmww5r/eWs1aHTPeW6XNFis3fMKE2HmE8M4KLVZuMETf1AkDcycihTLiRJms0TLCwSMUExtPPlihzZqNhqzSMMDU2p3lq3V4/0MNNhvZIpZlc+f+c0orm4iMFeHk5o+NvQfrN+qx2dCM8uo6cnILuXLjNmfOXqK8qp7yqkb6h7YyMDBBU1MX9fXtJCSICQ+PJ0ddjL2tB76+AuISM3B0DyYsMpG+wQk+unSNa1eucvXSeW7fuMSrjx/x5avnfPr8MY/u3eb5w4d88eo1zx4+5cLZy4yMzCDLyCcnp4yR0UkmJ6Y4eGCWVx8/5eaViyzevcm1S+f45Nlj7l6/zkfnLjE3O8/05E5yc8tR51eRIFaiUJdjZuPBWk0j9IzsCBAkEBSRyN650wRHJhGXIsfWxY+1Gwxw9wtnxRod/uu3S3H1FhAoSCRdWYKlvTdLVmujZWDFGi0jLB19eHelJuv1zFijZ8pbKzfy/jodtExs2WBo9SbStGQ9K7WN+O0Ha3lv+XoiY4Q0t3QwNjbB4bl5nj5+wh/+8BN37j4gt6gC//AElq7T5X+XafL+BkPeXqfLh9qGvL1Om9+t0WKljjEfaOjxvx+u4/11OqzeZISRjRu/W7IOA3Mn5DnlOHgE85t3V7NKwwBNfXOSpdk4e4Ww2dSehvZBqhq70dpsgYGZA2ExItz9wtE1smGjnhnWTj6I5XnEixS4+oazStuUFVrGrN5kwgY9cwwtHHD1CsA/SIC3XzCbDc1IS8/C0ycQLT0jYpKkSLPy2WLpRFFlIw6u3hgYmeMdEMYmfWMMzWyoqG8nM7cUM1tXwmMSKSyppKt7gNbWdrZNTnH35g1OHD5EgVrJicOHOHviKIcP7OPapfO8fProl9jSws1r3Lt1nQd3brJ499Yvm6kHd27y6N4dnj9Y4NNHi9atEksAACAASURBVHzyT0HdwweLHD9xhrbuQdLVJcSmZhIcl0aaupys4npyyxuJSpIREZ9KfkkV0QnJ2Lt7YufmQapMTkNrB/0DI/T2DdHV2Ud9XTOV5TWIRVL8fIOIioyjqbGNyqo6goIFCKKiCRNEEBAUiCJLzvDoEMOjQ5RVFJNbpKa8ppTQmCA26K3DzM6QtZtW8MHat1my7h30LbSIFoUhzUjB1NqQqPgIpAoJ7l7OhIb7ExMbRkKCAElqNH4eNvS1llGdJ2aivRhpuAOZ0a5IQ2xI8tiC1M+M+rQgMgJNEbrrkeJngr3+MhxMNuDhYsnGTet4a8lb/J+3/ht9Ez1Gp/opLVeRkBhKkiQWf4EPqzYuR89MF0NrI3713q8xsjFGQ38DM7un2b5nhpqaKia3jjN/YD+7p6eZHBzi8N59nD15jO+/+4q8XBXq7ExKivNpbqpj6+gQvZ1t7J6Z4tql88xsHaOnvYXx/l4GOtoY7u6ku7GenLREEoK9yEqJRZEUjTwxCnF0CLHBvpRmy+lsqObJ3Rvsn9nGaG8XF08e5+ff/8DTe3dRZ0i5E/s5Xo5WBHm7UqDKoLutibamenp7utg+s42zJ49x/fJFjhzcR55KQboogfTkWB76nSYxMpDRnmZkKdGkCSNQSOJpqy/n6Nxurn10isWFqzTXVfAw4DzFBSp2zoyjVEjJypQR5O+FOltBVXUZWcoMPDxd8PRyJVudiaubI6niJHbtnqG7p526+ircPZyRK6ScOXuC02eOc/7CaV68fMqtm1eZ3beLrRPDlJfk01hTRltjNXlZaShlyeTKRfS0VNJeW0xmSiSKxHDyZfEoUyLIThEgi/Ej1s8ekcADVXIY8vhAMoXB5KRG0ddcRXNFHsIQd+ICXYgNcCbU3YogF3OCXCzxszVG4GpNqKMZ0R62SCN9UCaFkp4QgCjai6RoT5xtdPD1MCXQz5awEFeCApzx9LRFJkvEz8+FbdOj5BdkU1iUQ119JZ5eLkhlIgYHukmXpVJdVcrpU0eprijGz9uNhNgIRElxRIUF0d/Tzl9/+j3ffvMFv//xW27fukZkRCjpMjEtzfWcOH6YxQd3+f67r3j29CFffvEK+Jn9s7tpa23kz3/6PXfv3ubE8aNcuXiOx/fvsHjrOh31FTSW5BAb4I4yJYpCWSyFshiyUoJRS8OQp/gSH2FPoKcRSVFeqKQx+LuZY2eqibeTMWG+dtQUp3Pi4Fb27+glKy2c2DBnUmK9yVVEk5cZgzw1mL72EuKjPAgJdGByop/8HBF56lSK8tLp7ayjq62arrZa4iJDkKUKqa8qY2brKIcP7OOr15/AP37m73/5M/zj7/z1p99z78515g7soqezgbqafGb3TnB/4QLnzx5g945BqitUjA+3MzHSQWdrFd2dtXz3w2t++su3HJzfQ3hUAAPDXRw6vJuh0R5uL1xm9uBOsnPTGRju5tLlc8TECxAmRxIa7k9uQRanzhzj5Okj7Duwg6LSHMytDBBJ4ggR+NA/3EphaRaJoghsHY3wCXDE0dUMDx9bQsI9cXa3QHPTckzNtbG23UJ0bABuHtY4OJmQkhKJs4sZrq6WlFdks2fXGPfuXmT+0HZm904wM9nP5UvHkMkSUamldHXVoVSJOHZkB/NzEzja6RISZEu2IoamWhUdjfk0VatIifEjV55AviKZbFksZepERFHOyJP8UKcFI0/wQpniQ74smIrsaEZbcxhpyWa4WcVgQyYD9QqGGhWMtaqZ7Chgoq2I0aZCOssUdJWmM1SbzVhjDoM1Kupzk2kvS2ewKR9JrB8J4Z4cn9vBzukhDu3fjlIpoa6ujAMHdtLeXs/u3VN0dTUhl6dw9tQc9xc+YmKsk4J8MRJxCOFhtiQK3SgpjicpyYmwYCOEUfaoZUFUFwopUoWjlgaQneZLgSKYHJk/eRnBKFP9aCqTUKKMpbMqi6rsFKrVqTQUKdg52smV0we5dnaOq2cPMNBZSUmumK7mYr76dIGf//gZo/3NDPc00VRdTK4ynTyVgsnRQQ4f2EtbfSXdLVV0tVRQXiijqTabrPRIMtKCSE3yJDM9lMrSVFTyaGrK5Rw7NM2hvVvZMz3MhZNz7Ng2zPapIY7M7aahtoShoQ727NtKdX0hja3l5BSkU1iaSU6eFEVmEsWFcnq6qv8NEf/K+dUHGmgaObBe14rVWma8s0KL//zdcgyt3YkTqxApCtHcYsNmM2c2mznzq3dWsl7HFL+wBIKjUsjMqULX0J71G0146wMNNPUs+GCFFivX6rFkuSbLV2uTmV1Kd/8kelssWa9pgKWDB+bWLugYmKK7xQRjcyt6BobZte8AiSlpTO/Yy8KDZ3T1jjAwMEFjYyfJyTLSZSrEqXJqq5oZGZyko22QhGQFvqFC4lLkDI5t4/qNO9y/f5+Fuzd5+ugeL57c5/uvXvHD15/z6sUzvvrsc/7040+8fvEZ505fYmpqlvrGXhIS0mhq7uDI/FHOnzvDuZPHuHP9Mo/v3+Ly+ZPcvXGVC6dOMTd7iPGhCVoau6iraefg4XM0dAzT1DFChqoUEys3NuiYoWtkQ0S8hF0HTrBj9hidvRPkFdWia2DFf/znW6zXNGTDJmM0tE3ZoGPGFjMn3lmqwX/8+gPeX6nFeys02ahvwdvLN6C5xQotE1veW6vNu2s2obHFkrX6Zm8M1ks1eHelJr9+dxV6xtYolLk0NDQxMjTM7Zu3+Ntff+bTT19z4eIVaps6sHH144N1+mw0duB3q3V5Z70ey3SM+EBzM79bo8UHGnos3bj5l/sIO48g3l2piZ1bIGlZRazcYMA6bRMU6nIs7LwwsnRmvbYxjh5BeAVGYevih2dAJC7eoWwxd8TK0RtrJ59fBHMGZg6kyNS4+oRhaOXMGm1jVm8yQtvQhs2m9ugYmGJkaoWziweubl7EJySTJpXj7uGLtZ0zLp7+yNXFBEYmkl/RSGSCmI16Jlg5emJk7YSukQ0e/gJcvIMJikggt6iCjEw1svRMxkbGOXn0GFcunOXK2VMUqjLZs30b508d58LpE9y7dZ2XTx/9cvPw+P7dX+JLd29c5d6t6zy+f/cX6dzLp4948fD+G4h4+pSHDxY5dvIcLd3DpMrz8YtMIUKkRJpXjTC9gChRFn7hQsLiUlHklOAdFI6emQVWLq4ocvOpaWxhYGSc0bFJ+nqHaGpso7S4gpKicpKTxAjCoqiorKW1rYuE5FQiYxPIyctFnCYhO0fF0Mgg23duo6GpFllmGlKFhKx8Oet11qBtuIH3V77Fe6t/x4ca77F0/RuQcHazJTjMl026G/D2cydEEMAWYz0KClVERAQSHxNCVKgnitQIxNHezPRUIAq0IspZl3JxEA3pYeTHOBPvoEWg0RJk/qbkJnjib6vNppW/Ye3qd/EL9MLC0QY7T0dMbUyoqCuiqaWMNFkc+sZaOHjYEpUcyUaDDazSWo2G/gaMbU0wsTPF3sUO3yAfamurGRrsZ/vUJMfn5pjbtZupoWF2Tk/y+tULLl44g0opRyZNJVEYS11VObu3b2Pb+AjnTx1nuK+b0oJc+ttbmRwaYHp0mEM7t9NeVYRcGEFWSiwxAR7EB3sTE+BBsIcTSRHBZIqTuHP5PKG+XsQJQhDFxVBbWkxqYjz3wxbIzZSiSk/hdsK3hAf7I04W0tvZxtBgP+NjI/R3d/D88SIdzfWEB/tSqMygrbaMijwFCxFPSBfF4OVsSXFOOpnpiVSUqNm9fYyp8T527xhnsK+d/XtnqK4o5MmTBWKiBdhYm6HMSueH779CqZKjVMnx8/fC28cdVbaC8YlhDhzcy92Fmxw8tI+m5jqy1ZkUl+TT09vB9MxWDh85yOdffMrY6CCjIwOMDPdRVlpAfVUJFcW55CjE5GamUlmQxUBbDSMdNajT4pBE+5MnjUMtCic7RYA4wguRwAN5fCC54khUyWFkJYaQKQxl38w4anE0sQHO+DkY42NnSKCzGfFBrogi/BAGulOSnoQiJgRJmC+KmCAy40OQxfihlkRSWyQlxNuKtoYC7t86S2GuDDcXC/z9nYmNDcHHxwVFppToGAElpflkqxVIZSLSpCmEBPuRlBiLICwQcWoiifFRyCTJCEL8CQ8NQCSMZXSol9cvn/P5Z5/w/Nkjzp45QXVVGdeuXgJ+fmPP5We++fpzfvrjD3zx+adMbh1FlCKkqDCXu3du8MknL7h8+RJfvv6E33/7JV1N9dgZ6xPp60pBeiLFGUJK5AlUq0XkygTkSEOQCt1RSPxQSAKICnYgNS6AqCBn3Gw3ExPiijDCC0WqgEsnd7NnWycpsd6IE/wQJ/ihkoUTJ3CiQBlHc20WIf7WtLcU8unLRRZun+HsqX28/mSB65dP0tdVjyQ5jpwsGV+9fsk//vIT3335Gfztb/D3v/PT99/zx+//wJ//8Ef4x9/hb3/hx+++5MTRWUqKMikulFOQl8bwYBM7Z/qJCncnUuCBi6MRgX72iJLDyS+U095dS7oihbwiOc1t1eQXKzhz/ijzR/eQX5SFf7Ar45P9jE8OIk4T4hfkQlCoF9Z2xjQ2V5OhkJBbkIWbpwN5hZkUlqgoLM2iub0SmSKR+uZSJmf6OXRkB0VlWcQlhhAY6oZMISQuIYSQME9c3CxJSAzDzcMaS+vNRET4kpwcwdBQGx0dNRw9vIuRoTaCA10ZHW7n3u2LqJVpuLvbExDoSVCQBwnCEK5ePkptTTZmxmtpqFPh6qBHgLc56aJQ+jvKUKZFk69IprW6kMO7Rtg50khbVTpNZRLGuwuZ6Cqgo0pKb72C8c48KlVRNBcnM9iQyVRXHjO9hWztyGG4KZP+OjljLQWMNRfRVZpOT3k6A1UK+ioyGKrJoiU/hY4yKQVpAgZbivFx2IKTlT7KdCGtjWU01pXS09PCvn0zfPnlS+DP3LhxkZiYUCSiWLKVqUhSoygvk9PeVkhRURKlJUkU5EeTJvFGnOKKKj2IBIENcpEX9WWJdDeko0hxIz3RmaKsYDrrJORlBFKqiqJQEYEs1pPSzDiq1SJKs1IYbKnm0okD7BzvJU+eRI48kf6OCqZGWpjbO0p/ZzWihGCGehroaCxHnSUhOT6S8qIcmusqaKoupqe1msriLNSKBPJUQhKi3UgReiKXBpKvjqayNIXmOiWjA7WM9tfT01bFUHcjl04fpqm2nO62BqYnhzl4cAdbpwaorC6gsERFz0ATVXUFVNUVUFqeTXFpFo1NJYyNtP8bIv6VY+YUwEZDewKiJQTHyVirZ8VSDUM2brZF08AOfXNnVmkZY+sahK1rECs0NvPBqk0YWrqQJMmmd2A7rh4RaGw0wcbej/eWbERD05S33lvDqnX6aOpZEJ0oQ3uLFb96ezlLV29iuYYeqzcaIM3KJ0gQg4dvIAGhEVTWNdHU3ktFbTOHjp5mYHSKotIaAgMjcHLyordnhJmpXVy5cI3Fu4+oLKvHwTkIG+dgAsKEVNS0cuToSa5fv87tW9dYfHCH+3ev8fmrZ/z43Zd8++VnfP35F3z26nNu31zg0MHjjP1f9t7yu80zUfc+a96z956Z3TZtOHHITowxs2NmlEFmy5Yt2bItybYko8yWmZkxxjAzcwNt2qZJw03TNkmZpp1OO505v/Mh53S973q/zsf5cK37fv6BZ63rvmhqD+2dY0RFiaiqrufam9e5fOkCuxZmeevNi7xz/RLnTh7mwO4dzE5MMDowQn/XAEX55TQ39qDIK8XM2o3iimaOn73Bps0OrNlowZIVBixfbYiNgwep6Tm0tA/g4ubPspX6GJvZsXTFBt5YtoHFKzfxyuJ1LFqmzzI9Y9YaWrPe2JZla19alF5doc9aYxsMrJxZZWTFUn0zlm98aW/675X6rDNz5JXlG9hk7kRqeg4lZdVotWVsnZziwwf3ef+9W9TXNyKMjkecLsfcwYM/vLaaRWvNeH2DBa+sNWapoQUrTW1YtMGE19cZY2DtgomDB8s3mmNkvYXIpAwCI5KwcPDCxNoVE2tXhAkZDIxtIzgyCQt7D6wcvTA0d/w9G2FgaoeTRxA+wdEYWzrjFRhFXEoWNs4+qIprEMtUbDC1xczeg7XGNpjYbMHZMxBnd188fQIJj4gmIiKK/PxCcnLyCAgMxcHZHUs7FwQxyQRGvmzDkioLMXfwYL2JDW4BEdi4+LFopT76ZnYERcQjzcolQZRGQmIKUxOTXLt4kRsXz3P1zCnqy7TUlZdycM9Obl67wtNH93n20eOX9a13b/+uOPxfFeLR3du/D9I9f/rhy9XqDx/y0cO7PH38iPv3H3Lk+DlqW3qQqUpJy9FSXN+DtnmASLES9+BYXHwF+AniyFKXkpSuwMXXH5+wcArKqygsraS5rZuOzj7aWrtpbuqgsa6VlsYOGupbycrMQa5QoattQp6jIVgQSX1jA43NDTQ01TM8OsTe/bsYGulHVZhLhlxKW18z5vamWDtvZpX+YlYbLkPffA2v6/2ZZRsWYWNrRmxcOOkZYiKjwwgO88fDewvZ8nRaW2sJC/Ik1NcZXydT8sTh5CUGII92QxpkgyLckVKRL30FSagE9pSJPGnIEpAeake8vw2WBktxdbZClJaIOEtKfmUJ6hIVzZ215GnSsHcyYqPpWvQ2rsTF1xlHLwf8wv1x8HTkleWvYu5ogYGxPkGCQPbt28O+vbvZtW2BXfPzHN29h61Dw+yYn+HSxbO8eeUC42NDNDfVoZDL6GhpZLi/h9rKMkb6e5gcGaSjuYHJwX72b19gZnSYyf5eirLTKMxMQZORTJ4kkRKFlKLsNIbaG2nXlXNwxxx/+eIZ26bGuXLmJGODfdRWllFTVsbdW+/AP//O4w/epbmmknvCd7gT/5CSAjVjo8MvrS4To3S3txDi740yM4222ko+iL1LXoaIujINIb4uONgYkZwgQJwUwXB/G+/dvMzBfQtIU+Oo15Wxc+cMhw/vRiSKZouLPX7+njQ01rB33w7KK0peZhtOHiEyKgwLS1NkmRKOHD3Ao8f3+OjpI2bnpnj0+B5FxRrOXzjNhYtnyC/IIyDQh8SEmN+zJDPT47Q2VKNWyigrUKLKFhMb5oskXoCuSI42Jw2VJIZqVRolWQkUyeLQSKIoksWiSo0kOyGYnGQBuSnhFCtE7J4bo0CWgEjgRYiHNUFulkT6OSJLDCU/MwmVJI6chChy48JRiYSUpCdQKI0jJ1mAIkWAKj2anuZSvvnsHr/85RnKLBGW5huIFPiRkhKLRiMnTSIiTBBIW3sjAYHeRAnDGBrupbWlHoU8g+AgXxTyDPKUmTTVVzM3PU5Lo47OlgZefPqEb7/8jH/89jeeffoRx44eJF+Ty9joIH/7+S98/91XPP3oEZ9/9inwG8eOHiQ2JpJSbSHbt80y0N/Nm29e5sGDe7z71jWmx4cJ8fJAGh9FWnQo4kh/WkpzKJeLqM2XUqKMpTQ3lsxkbzSKcApyhKTG+yFNDCE1LhBh8BbkaRGoMmORJATSUqMiKtiRWMEWCpQJFOUmkSkORpYSRGVRGonRL+tws2SRbF8YYdv8IPMzfYwNtzA71U9laR6S5DjSRPG899Y1fvnLX/j5++/h19/gn/C3H36E/wV//fFnfvrLj7x4/invvPUm05NDaIty0FXn01BXyJXLB7n/wWW6O8oYG25ioFdHoSaNxPgg0rMSMLfbSGRcEJX1hfQMtVBRV8Cho/tQaKQ0tlcRGR9IfWsFNU0l6BuvwsrRiNUbFuPu60CuRk58spDgCF/SMpMo1xUhyRLh6e9ETn4GpdUaQqN8yS+VMzzVxdBkJ5PzA7T11tDZW8eefTNcu3GOXXtm6OppRJkrJVkcjaenA25utmi1eRQVKdk60c/wQDtnTx3kg/ev88Gta5QW5zI83E1XdzONjRV0d9eTnZlIuMCVqvJs0tMEaHISKCuSUJSXTG25nDxZHCf3z/Ho1lU+un2V6oIUpnpKGGpRMdldzPxABdM9JewcrWGsTcN0dzEzPUXM9r48ZzoLmOnSMNudz3yPlonmIrb31bK1pYS5zlLGavPoLEplqlHNVEs+AzVKdCoRreXZtFbmEOhhhTQ5ktIiBdOTA+zZM8/M9DgXzp9i757t3L/3Pt9++4J3372CWp3BwGAzU1s7yVHGk5Tkg0wWjFwRgijZDZnMF3G8K0pJAIXKcLLEnuiK46gsiESbF4o81Q2l2I2dE5WUyMOpyU9gureSY9sHkMX6M9pezda+Vo7unuXYnjl2zwxzYMc4deV5yMThFKtSWdjazZljO3j+0W1623SMDbVz6the9u6cpqRAwex4P33ttejKVQz31qKryCYrPQSVMpIClZBCdTQV2hSOH5pgx1w3LXUF1FflM9BZz46ZUeQZYno7Wji4byfHj++nf6CDyqpixiYH6B9qp62zjvbuWuoatJSW59HYWMbczOC/ScS/EvqbnXD0CqOwqhWRTIOJrQeLVhnyP/5zCdbO/jh5huHkGYKLdzgm1q7YOvth4+KH4WYnQqNSKK/qYKORE9Z2Pljb+bDR1IlV6y1Yb2jDklWGmFm7ESYUo9HWYuPsQ/fIDBUNnSxZY0hQRCJytZYMpYaJuZ1U17eia3xJJDTFFQSHRbPRaDM2tk7Is/O4fvVtvnj2JU/uP2a0ZxCZVI6LWyg2zkF4BQgpLqvjwJHjXL1+jes3rnDn9jtcf/McD+6+y2efPuXzZ5/y6MFDrl99myMHTzA/t5vGxm4SEqRoS6s4d/YShw4cZNvCHJfOnWbvzm0cObCXg3t3MTk6xmDPAH09g/R2DSNKzECpLMJ4sxNL9IxISVcRJ5azVM/wdyxbY8TrK/QxsnDA3NqVpSv1sXHwYrOVM6vWmrB05UYMTOxZpW/Oq0vWs3i1IYtWGPBfi1azSt8cI0sX/rx0HW/oGbLa2Jr15g6sNLTkNb1Nv4/NLVlrzH8sWoWTRxBKlZYcVSE6XR1bJ6cY6OsnLESAXK7EyzcIR3ffl3W9RrYs3WTHMkNb/rxyI4s3mLJ2sz3LNpqzRN8MO69gvARxL21T/2cZfL2xLf/x6kpWrDfDwMwBQwtnlPkVSLLz8fYPx8bBg3WGFqzW34yRhRMbzewxtnRGmJhOXlE1kfES7F39iRGlU6jV4eYVjE9wFEJRBuYOHhhbOuLiFYCHbzBevkG4e/hgbmGDJE1GRaWO5BQJXr5BRMUl4xsSibWTJ0FRSYTHpxESk8Ly9SaY2rpi6eTFKoPN2Lv6omdghm9QOGJJJvn5hcxsneatK1e4df0qF44dobW2mvDgAAZ7u3jrzUu8+PgJn3/69Hf14ea1K7+3Mn308B6fPnrAiyePefHkMc8/fMSnjx7w9bNPePLgLh8+eMiDew85cPAYFTUtaMrqaO4dp6Sui+LaTvwik3H0CsHZOwTPoAgUmlKKK+vwC43C2cuXxLRMhPEpSLNySUnLQibLpbSsmv6+ERob2ujvG6GwQEtsTCJl5dVUVOoICg6ltLyMweEBBgb66OnrZm5hmpGxQcoqSsgvUSPNSmOt4Wo8A7ewyXw9i1e/ynL9N1htsAQHL2sy5WlYWBsTGh5IeVUJvQOd1NRVIAgPQiDwJ9DXmVJNBoXZCZTJ46lRxqEUulEQ70l5aiBtubE0yaNoVghRRbsij3BGFGCDp9V64gXehIf6YLJ5E+5+7jh6ORMWHUpmThpOLptZs+ENHFytiE2NobCqgEy1jE2WhgREBhIlEqJvsoHhiSGq66uYnZ1moL+XowcPcHT/ft6+dJndCwukpyZz/Nghzp45wbvv3KChvobCAhUH9uykvqaS2soyqkqLGejuoLayDF1pCfMTY0wNDdDb3EhDWSFdDRXIkmK4lfIlosgQUuMiuHbuJCcP7Obovh1cOHGUT588hH/+yk/ffc2nHz3m+y+/5NlHjzlz/DCDPR1cOH2c996+zr5d28nOkDA40IeupuplwLqilLIiDYUqJbqyl3WpOenJxAkCqCpRoc5JJ0rgR3REALnyNKrK8zl2aCeFmmwyJEk0N1SRr8omNMgbPz83nJ2tCQ8PIDjIl1up33LyxBFaWxrw9/Oirb2JW6nfUlCo4tr1y+zYOY+2tJBbqd9SUaklMSmWHTvnOXrsIC7O9qSlJPweOi7UKChSKwj1cyPA04nEyEDqSlVki4UvCUR6LJLol7alcmUyLaUKVFIhBZlxJEd4EuJuQWKYG1lJIZTlpTLWU480JpAoX0cCnDfj62hEoIs5SWGeKJIjUIrC0aRGU5gWS0FqDGqxkEJpHFV5EuqL5TSU5lJflsfVC0coL8khOsofoTCIW+Kv2eJqR5IoGk2+gviESCqrigkO8SE9I5mY2AiCg3yRZaQiSROxxcWeuNhIooUCIsIC0VWVcu/2e9y8cYWvPnvGV18+597d93nzynmKizQkJkRz5vRx7tx+h7ffusqTD+/z4P4dDuzfxc4d80yMD9HR3syF86d5/OF9bt++xdkzJxAlRCPw90EpFaEryaOjpoSO6nxyUiNQSaNQSSMoUyWSnuhFZrIvCZEulKvF5MsTSInxxc/VjNgwVwoUiWSJBUQEONDZUMj9W+eoKpEhCLAnMtiJ9oYCKoszyFcmkhTrQ2pSINHhrmydaOcv3z3l9ruXgJ84uHeW4f42xga7+fjxfX767it++u4r/v6X7+Cfv8E//s4P33zJ84+f8OLTJ1y7cpaezibSxELCw7xQZCeSlBCMQh5Pe4uWY4dneXT/KtsW+smQRJJfkE5kjD/ufvYIYvwQxPiRJIkiQ5FCQ2s1viFbyMhOYmK6j76hFpzdLEnLiKeqthAT83VERPujaygnPTuFoHAvAsI8qG+tQCSJJl0uYmSqh4a2SoYnu6mqLyYo3Iu+kTZy8jNw9bbj/JvHKSrOQ6FMp7Gpmm07JunqaWRh+wS9vY3k5UkJCfEgPT2e7s5adu2YoE5X3KvKiQAAIABJREFUxGB/M4O9TWgLlezZOcuNGxfZu2uGjrZqxobauHzhIKNDzXQ2aynITaG8SEZzTQFH9mxlaqCN6+eOcvrgDuaHu9BpJBycaWOkJZ++uhz663NpLZMw061lsD6HrV1FTHcXM9urZa6vhG19WnYMlLF3tJoDE/XM91WzbUDHQJ2K2c5SZjtLGajOZqa9iPFmNQM1ShoKUmkqltJYkkFVvhSFRIhKlsjOuWFmpwYpLVbR1d7AjoUprr55gQ8+uMlf//oNn3/+hJs3L/Do8TtoS7OQZUQiEDjg52eGs/MaUsVeyMQ+ZIg8kKd5I0t2R1cchzzVDXWmL42l8dQVx1CdL6SzRkZtYRKliliGW4qZG2pkbriV7ZP9XDp5iCunD7Fj6xCH987Q01bNSF8DV84d4OzxnUyNtLFrfoShnga+fHafp49vsWNmmKHuRkZ6m1Fnp6DKSuLQ7lHa6jUoMyNRKSORin1RZoVRpInjwQenWZjuoLRQgiYvlYbqAvLz0unvbmKgt42zZ4+ysDBJdY2W4hIVUzMjjIz3UVlTQldPI/WN5WRkJqJUprJ1svffJOJfidLqNmycfFmmZ4yRuTO2zn5YO/pgYrkFV28BNk6+mFi5YGBiT3RSBqJUBfmldS/3JdJVxImVvLHShHWGDixbY46bXxQGZk4vQ7eWLlg5+WBk6cJ6I2tGtu5kx/6TuHiF8PoKfYIiEgmOSkaUnkdqtobopAx8Q2Kwd/bGwtoJJ2d3HOxd0KjymRyZ4M3zF/n5m++5de06B7fvoLy4jIjoVPQMbDG1ckUYl0p1XSOnzpzmzgfvceu9t/j4yT3ef/cad99/l1s33+at6zfYOjnL7Mx2FuZ3MTAwRHV1NU+fPuXJh494+63rnDxxjDvv3+bcmbMcOniMA/uPsDC/h6HBSSorm/DwCMHO1oulyzdibOGCqZ07iZIcXHwF/OHPy1iiZ4SBmQP6pvaYWLvi6BmEub0nf3xjNbZb/DG2dmHxakP0NloSGJGE/mYH1myy4j9fX83SdSYYWW/hleUb2GBmzxt6hvxx8RrWm9qx1tiG0NhUnLxD+cMry1ljZM2ry9ezYp0RspxCBMIE6pvauXf/MWp1PjGx8YyOTTE6McP2PYdQaatZZ2LP8k02rLN05z+XvwxmLzPYzB+XrWOloSX+QhF+4QmsMbLmtZUGLF5jxOurN/GGniHL1puyfMPLcTo9Qys2mjtg7eBKV+8QaekKVqwx4LVla9E3scbZO4RNFo44egbhFSyktqUHSbYaT78QHJw98fAOwNnVi8zcAryDIrFydMPDPxQHNx/sXTzx8A1E38gMJzcvklLTEadn4RMowNzOBRtnDzwDwgiPTcE/LIbweDGO7v7oGZhhZGGHiZUDgWGRWNo4Yue0hcSkZDo7O7l08Tw3r7/JpbOnOHX0ECP9PQiCA1DIZRzev4cXn3zE4/sfcPP/7Ebcv/0eHz+4x9P7d3l6/y6fPrjPi8eP+OzDxzx/9JBnDx/w9N59vnn2Ge+//Q6Xz12ipbmDFHE69S1ddA5MkJKRQ36pjqCIWPzCInD18sPZ3YuS8ioqauqQynJoau2htWOQ9RvNWatvxkZja+ycvDC1tCdbmU9bZx+DQ2Ps3r2XwsJCpJJUhocGiIoMRypJJSVFxPDQAFNTE0xNTbBt+ywVlVpKygoIiwjCaPMmtng58sriP2JkboCloyl/+OP/YL3xahQaOamZYiLiwhFJkwiPCSFXnUVhUS5KpYQmXRGVhTJiAh3JSQqgOV9EhTQUXWYozblCGpRCurVpNOUlkCncgiolGFVqBDGhbkhEERgarMLG1gx3LxfMbcwIiQwgRODDmvVL8Q91Z82mVRhYGmDhYoGLvwv+EQGY2JqyVG8Jti42KNUKSqu0qNV5rFu3hnRpGkpFNiePHmFkoJ9tCzOoVUoO7N/N40f36Olup6qylMvnz1BeUkhPewsHdu/gwO4d7FqYpa1Ox2BnO6cOHaC6pIicrHQSoiOQpSUjTU0iITqChNhIOlobKClUcXDfzpc2j2+/4peffuCfv/7ML3/7kR+++ZJvvnjBoX27qauuoKejlU8+/ogf//I9hw7up6qshISYKCZGBqmtKqeytBhJcgKV2kLOnzhEUrQAQYAXEUE+2JhtIlEYhlqejr+HM9HhQexZ2EqmRERyQgQxkYHYWRnh7W6Pn5cTt1K/xdXJkohQH9yc7LiV+i0tjTq62psIDPBGIk2mrr6KvsEu4hKFeHhvIU8l5/CRfRQVqtCW5PP+rbepLCsiIsSPvKxUtJospKIoAr0cEfhvQRwXSmyoN/nZyeSkxaAQC8mTxqCSxJAjjiI/I55KlZRiRTJ50hjiQ90ReNshivAmKzEMRYoATUYMyWHuhLqaE+hkgsDdAqGXLWkRnqjE4eRLoshLDSMvNQxZrD+q1EhUqUIyEwSUKtLRFeYxPdhLf0cT2bI0YmLCsLE141bKl+w/upN8bQ4e3o7IlWlU1RQRnxjOth2TjE8MIIwOpbGpmhMnD3Px0hmOHjtIb18n1VVl3P3gFr/+8jM/fP81P//4Lf/rt5/46vNP6e9pJdDPk5BALyTiRMSiGDIkyeQpMzh1/BDPPn7I9998zm+//MCdW2+za+c8Hz55wPETh2nvaCYxIRppahInj+zj/q3r7J4dpbGqgHKNjNpSBaW5KWgyYyhWJpKdEoo42hNFSgiaTCFqWTTpCQGki4KIFWwhxNeGErWYzqYSjuybpr5KTWu9lnevn6GjqRxJShQ5mUnkZcWjzIihrb6QJw9u8vnzu3z75RO+/Pwx/PMH7n1wnZGhNk4c2cGVC0e4cfko3754wNtXjjDaV0dTfQHFBVKqyhV0tZdz+sQuZrf2ockTEx66BXl2HM5OhkRGuJMuEZIQF4y2NJfIcE+sbTbi5edAcpqQ2oZSBFG+uHnZEpcUxvGTh0hMjqCmtgRdnRb/QDcCgtwZHO5BrpDi7mlPSqqQvoE2EsThePg74OhugVegE7kFMrRVamoatdS1VNLW00RcspDa5irURXlY2VvQN9xDhjydJFEccoWMhMRoUsRxxMS9bH6bnHq5FZAkCiYzK5a9uyfw97UnX53O5HgXDboihOG+FOVlcHDXLFfOHubvP34Bv37H7bcvosoW06rT0l5XRnpSFA/eu84/fvyaX7//isunjpIvz6CuWE2tOoN+XT691WqaizIYrMunr0bF/rFmJluKmWotYqK5gPmeUobrc5jtKmGqLZ+9wzXsGdEx1V3O/Egd28YaODDTwVBzAWNthTSVpNFbq2SoMZ/GIgmVynjq8sW0l8tpLEqnMD0aSYwfOdIEsiXx1JRqaGuqYnpyiJYWHVu3DnPu/HHu3X+Pn3/5hm+/f86ePdNky0WER3gijPQmPtYLhSwIpdQXhcSHXKkfmgw/8mX+aDL8UEt8KFOGUV+UQLUmjlJlFOqMcCZ7qpgZauDA9pfE4PD+ee7fuc7VS8f57NOHNNeX09ZUxUhvK+MDHXS3VHP33Ss8uf82F0/vZ36qB408mWadht6WMqqKMpgcqGe8X4c6O5bGGgVKWQRqhRCZJIiutnwO7h9hZmsL7a1FlJVmkJ4mQJYhpKW1jEOHtjE43EZndwNFJTkcPbaPltZaFrZNo6utYGSkh+rqEiSSeNpbq5ia+Led6V+K0ckduLgHsWGTFebWrlTq2omMSUUiU2Nk5sA6AwtsHLxwcQ8iLklGWoYK30AhoRFJbDR1wNjKDb1Ndry2wggLR3+Mbdz505L1/M9XVhAclYztFn/WbLLC1HoLXoFRRMSlIUxMZ2bhAJs2O7B4tSGrN1mzZpMVaw2tMbXewhaPQCKEImSZSnx9AhkdHuPCmbO8deUK186f5cqpkxzdtYOWugZaO0fw8I/FzsWfuKR06ppaOXLs5XLrJx8/5tH929y59TZXLpzl4IF97Nuzn10793Hk8Gnm53awMD/Lg/u3+fWXn3jx/GM+fPyQt67f4OzZ84yPbeXY8TM0NHSQkJCBp2co7p5h+AVEk19YR6pUw+LVhqzQ38wmS2c2WTqzfIMZ+psdMLZx5T8WreLPS9exfIMZmyydsXULIF6i5D9fX82iVRvJyNMSL1GyepMl/8+rK/jP11fj6h9BbKocPUMr/mPRKl5doc+fl677vSXJzj0QS2cf/rh4DZssnbFy9map3kYCQ2MwNrelo3sAN3dvJNJMHj1+yulzl9m1/yj3nrygpqWXVYY2rDSy438u3cgyQ3tWG9myeI0R//WGHmuNbfAMjsbRK4RVGy1YvMaIxWuMeEPPkMVrjFi+wYxl601ZstaYZetN0dtkQao0i8GhMUIEQlSFZVTVtrF2kzn6ZnbobbLA0NIJC0dPktOVNHYMEJuQir2TG5sMTfH0DaCorIbYZCnOnv64eAVg4+yBlaMb3kHhOHv6Y2G/BXe/EMJjRYRFJxIqTMBuixfmdi7Yunji7OmPf5gQz4AwTKwcsHZwYZOpBfbOrljbO5FfUERMXCztrW28+87bnDp2mPOnT3Dt8gVKCtQkJcaiVimZn9vKOzevc+vmDd57+zoP7tzi7q13flcdnj96yIvHj/j88WM+e/SI5w8e8Mn9e7x4/CGff/QJVy9c4czx04wMjVNeUcPA4Bgt7X0Ul+soq64jODwKN28//INDiIyJpba+jr7+QUZHZxgfX6CypgW9dcYsWWHA6nWmGJrbY2bjgjhdTlVdE1XVdfQPDtDb00V3Vxtz0+NkpospKS6kvExLc1MDA/29TEyMMTc3w/BIP2XlxaRnpvLG0lcxtTRm5drlrN24iqBwPxTqTILC/bBztydKJCQ2NY439Bbj4GpDS1cDsqxk1OoMkmICyBILyE+PJDnEnlp5NM15sfQXJzNancFoTRZ1uXHocuJpKEwj1t+BSD97MsVRdLVVk6/KxHTzBqSyZKp0WgKCvXB0sSYg2ANJlojVm1ax3GA5klwJllssWWmwitWb9NhgvJ7Y5BhWrFmOtrKEtrYWysq0LCzModUWc/jQAfbv20O6VMz+fbvo6+0kPk5IsigeeXYGxw8foK+rndaGWg7v281HD+9x9eI59m2bp668lJ6WJuQZEhSZ6SjkMkqK87l3933OnT3J9WuXGR8borhIwzdff85ffviGTz95OZz1/z6PHztERXkpzU0NzM/NcOb0SX7521/57MUzFmamGO7vISdbhiZXgVwmJSMthYI8BTvnp6mvLmfn/DTTI4N0NNQS5OWOt4sjCVGhBPu44WhlirujNd5bbKkszkORLiItMYpmXQnlhQqsTNaRI0thYWqEIC93MiUpKLKkGG1chyg5jhMnDzM+NUxgiC+FJWpUagWtbQ0kxAs5feoozz5+TF9nMylx4S93LlKEyCVx5MqSiAv3JVkYQGyoJ1miCLJEEchTIsiVRJObKnypIqREopLEoJHFk5MegzQxBElsIMrUKEpyxHQ3lpIviyUpxJUwNwvC3S2ID3BEHOqGPC6Q4nQhxbIoshJ8UWeEU5ARhU4jpSZfRlGWmPKcLIqzZYx1d/Lzt19TUqAmLj6KwBBvAiP8+OizhyjyZQSFeRAU4o5cKSYs3Jt0WRLSjEQ0+QoePHyf7p42Rkb7ufHWm2ydHic/X82FC+f47rtvgN/420/f8fyTRxw9tJsdC1PkKTMIDvAkPS0Ry82bCA7wpLOtno8ef8B3Xz/n2pWztLfUIk1NIDs7jSihgFyVgh0752lorKG0VMOzZ495962LnDy6C12ZmkN7pulqKCU9UcBYl46htnLEUd5UadLIk4RTJI8mKzmItFhv0hL8iQ51JistnOnRVrKlMRSrpVw6d5jD++fR5GYQExlIZnoSe3dOoVWns3d+kIsn93D7navwz7/wz1+/4bdfvwF+Yuf2MTKk0UjEESTGeCMTh9HXXkqNNh1xnDd5iihUSiEqRQwNNTkcP7abxoZCRImBCCPciIn2o7tLx4F9C+zdPc+27VMUFsmRSGNQ5qbR29fKnn3b2HdwO0eO76W5rQb/YFdm58aZ2jqCMldKUnIUeXmZBAR44OnpRGOjDp2ugvwCOZExfpRUKfEMsMfAdAW2Lqa4+tgiiPZHEB2IIDqYxNRYLl49z7nLZ1EVqpnfucC3P37H/LY5JBIJRkabePvmNbLlEtw87BClRBIl9CEyyhNhtDei5BCihV4EBTqglCeRLhFSXa4iThiAr6s1deVqpobaGelpZN/CBO++eYaB9jpOHdzBldNHuHHhJDcunObiicP88Pmn3L15jfryYipUcvprtTRoMhlr0FKpSGakroh9I21sbStjormEmY4yZjrK2DlQw3hTPgu9Zcx2lXBkqpnDM60cWehhz0w7E70VjPeU01mbw2inlq4aJb11edSoRFTlJlKTl0RjYRodWhlN+akUS8LJiPYmPyOejrpSlNJEstLiaGmoYM/OWcpKC0lMiqGvv5Mff/6Or795zp0PbrJnzyydnfVsXxilqlyBNNkHbb6Q6uJ48tL9yUragibDj4rccMqUYZQqBJTKI9AVJNJZnU2FOok6bQaFyiRa6wrYuTDK/OwQ771zkS9efMiP33/BtStnuXntIttmxtmzsJV927fy5rljXDy9n97WanJlCZTmSxkfqGOwrZTGcjkdtWqaK5XkyoQ0VCooyI2nrFBMljSM6rIMerq0VJZnoFAIkUiCiYvzQJYVha5WzeR0N3UNJdQ1aGlt1zE1PcjQcDcL26aZnZmgVFtAXV05+fnZNNSWUlmu+jeJ+Ffi7MWb2Dh4YbzZEYlMzft3P2bPgdM4uQZgZOaAoak95tauJKZk4+UXQXFZAyfPXictQ8V6QxsWrdjEkrWmLFpliLGNO8mZ+RjbuLNEzwgH9yBWrjPDxskXfRNbDEztSEzJRiJTEx2fxmr9zbyydD0rDSwxtfHA0SMYd79wXD2DcNrii5OzOzlKNbPTc5w7dZo777zD7rkZtk1NsG1inJnxSXr7txIrkhOXkkVDazeHj5/ivfdvcffuHV48f8qTD+/z6Scfcub0Sfbt2cv2bbvZOr1AZWUDgvBoRCIRPd3tdLQ3Mz+3lZ07t7Nnzx5OnTrDieNn6OzqJyIiHnPLLaxdv5klywx4ddE6HJ0DMTV3JSoxg+ldRzh77X1m9xwjLC6NPy9dxwr9zSxeY8Sy9aYsXmPEqo0WpGRpGJrehYmtG2/oGeIriH9Zt7pCn6XrTHhtpQHrTGwxst7Cf72hx6JVG3ll+Qbe0DNEz9CK11YaoGdohamdO8vWm2Ll4oufIA5Hd3/+9OpyVqwxoKK6HqlMwe49B/j6mx9o6+wjTaZEW92EZ1AU/7VkPatNHPjjSmOWbbRmmb4F60xssXMPJEiYjEeQ8KXCsUKf5RvMWLrupWVq6TqT378XrdrI66s3sWydMX6BYSQmifHxD6F7YIzy6mZWbTDB0smLxXqb0Dezw8LRE0d3f0RSBS5uvqzdYIixiTnhwljaugfRaKvwDAjDzMYJA1Mr1mw0xdbFE++gcNz9QrB0cMUrUEB4rAiFpgSvQAGuPkH4hUbhHyYkPFZEdFIaVo5u2Dm7YWJhg7ObJ0liCaVlFQyPjjA3M8vRI4e4euk8F86c5NC+3Qz1dZOWKqKmupwD+3fz9ltXuXXzBg8+eJ9nHz3m48cP+PKTp3z+9AmfffiYF48f8eLxI549fMAnd+/y5M5tnj96zMf3H3H57EXOHD/N/Ox2unsGmJ7ZRmfPIM0dPZTX1BMujMXV04ckUQp5Kg21tbVMT0/T0ztEbW0rickyVq0xZIXeJtYZbGblemP0Taxx2OJFXkEJjU1tdPV0MzY6zNzsFHt3LTAxOoCupoqe7k7KyrQ0NzfS0dFGV1cH23fOo6urwtHFlvUGehibG7Jo6ausN9RD33gtqiIl/aPd2LnbExAZiKOXE/GSBCrrSvEP9cbOwQwHB1PUimTKNGlMdVcij/emtzSdvtI0+ouTGa6U0leeTllmOOlRrogjthAX7ExEgBPJcUEkxAUjFsdgY2eCWJJAdW0picnRGJqsZ8XqRQQKvAmJCeYPr/0BM0cz/rTsT2yyNMTRy4mNZgb8+Y0/kamUMbZ1lIWFOaTSNOrraykvL0UYFUGyKJEcZRYN9TVMjA8T4O+NVJJCd1cbU2PDVJYW01xXQ2dLI1OjQy+rBS+eZ6CjjRJVLmplNqVF+ZQU5/NB3H1Ghvu5c/tdLl08y/lzpxBGCfjyi+eMjQ7S0lzPB3feA37j0cO73Lv7PqMjA5SXadm9awdfffk5J44f5fTxI+zaNkeFtoj6mkoO799Dd3sL7c0N7N4+T6W2kNrKUuamxjhxeD+XT59gx/QkjVXllKhySIoWkC0REezjhoeTDR5OVqjlEuTSJOTSJOIjA3CyNqKruQrvLbYE+7hRXVJIU20Vl86f4tjhfehqK3j0+C6tHY0vVQiNAlFyHHb2lmRlSn5/XClSKygvzOHx7Rsc3z9PdlosVYUK0uLCEAa5kZseT2ZSOAqxEGVqFFkiAdlJApQpkeSmCskRR6FKjyVXEk1OmpC8tGhqi5Uc3bedyrw08qXRiMM8iPGxJynQGZnQF3lcIBpxBOWZsZTIoiiWRVGtFqGVx1GmSEKbLUIlSaBQJiY7KZ7W6kq+++wZ9dXlRIQHI4gMpHu4gwMn9pKalUR0fDAeXnYIY4IJDvUiURRJUIgnaZJEPv7kIUeO7kecmkhObjYhoQGkpIi4ceMaf/3rj/z2j7/xv377GfiFJ4/ucPbUYarKC0lNjmXntq28+/YV3rv5Jvzjr1x/8xy5inSCAzzx896CMCKIzEwxLa0NXLp8Dvg779++SWNjFRcunODIge3cu32N8YE2KooVpMYGkxYXQm1xNmV5acgSg2mtzqVIEUe5OhlVRiSaTCG5MiEJER5kpAjobilFJReRmSZEmZVMZWkeLQ0VzEwOcO70EY4d2olcEkNnQzFVxXIGu5uYHu/j0L5Zts0P092pIy8nldhoP3TVBRRppAhDXcjLikGS6Ed8xBaiBQ6kp/gjivdgarydgrxkkuO9CQtxQCwKoqGuhIvnD6POkzA308fpk3uYHO8iQ5ZAa3sdA0Nt6BqKaWqrYHp+kPJKNfGJYUxM9TI7P0xFVQGS9AQSkiLw9HYkIMADf393WlvrmF/YSn5RNmJpFAEhroRFeuMb6IKTqwVRMcEEhXrR0l5HV28bxdoC5MpM5hZm+fs/fuXdW+8hVyqIjY2lpqaKrdPjzM1PEREZRLYihYHBZgKDnDG3WIurmzniZAGB/o6EBLkiS49DmZWMtjCbxCg/stIiqSzORCoKpaoki/nJTiqLsjm0a5LvP/+QO29fYHasm9tvnee7Fx9y7ugeuhor0eZloM1KoVyewrb+RnYOt3Lz5C6uHVn4va51oE5Ff20eE21F9NYo2NpeSF91Ft0VGVQqoxluKWSsq5SuulzaaxTo8lNoKZNRWyCmMi+R6rwkmkvS6aqU01GeRWdpJm3F6ehyEtGkhVOcLSI9UUBORiLFKhkJMaHMz4xx5PA+FEoZSaJYPv7kMf/451/55dcf+OCDt9i1a5oL5w4xu7ULbX4Ccqk/WWLPl61MuQLyZf4UygKoVkfRXJpMZW40Veo4dPkiNLIIipXxFCqT6G0r5+qlYzz/9B7PP3nAp0/vcfPGJVqbahjsaeP9m1f58esX3Lh0itryAnTlKkpUGcglMQz36Bjt0zHcUc5Qexm1ZVlo1Slo5HFUFkkpyElEqxGjq8ikoUZBS5MabXEqucoYFNlRKJXRtLQVMTjUQP9QI/mFmag0GfT0NKHTlbB79xznzx9nbnaSC+dPMT8/QV1dKbXVxTTWa/9NIv6VKK9uJTQiCUFUMi0dw3z+9d94785HbDS2xcHFj9jEDAJD44iIFuPpG05ZVQu//hPSs/LRN7Flg4kDyzeYs8bIFj1DGzTlTUiUJVg5+fDacn309C14bekGBsYXGJrcjo2DF6YWzixZsYE/LlrF4tWGLF5jgt7Gl4HiNQaW6JvYYuPggZtnAIND40xvnefYkeO8/867HN67l33b5jm0aweH9x+gs3OYotIGahu7GJ2Y4/SZCzx58oTnzz7hqy9f8OHj+9y/d5v21jZ6evoYGp6gSFuNu1cwZhb2tLS0UFdbRa2ukpmZrUxOTrJt2w527thLY1M78fGpWFg4sdHQhk1GthhssmP5SmMSkuT0Dy2ga+nn+u0PefjsWw6fvUZOcQ2GVi4sW2/KsvWm/HHxGlYamPPfy9bjESQkIDLp/0MO/i95WLrOhFeWb2DpOhNWb7LkT0vWsmy9KYtWbWSlgTmrNlrw6gp9VuhvxsLJmw1m9ti5B7LWyIrVG81ZtmYTlbpW0tIViCWZbN+1n117D5GnKcbTL4RVG0xYvMaQ/16mzxtrTdEzdeQPr69lkZ4x+psd8AmLIzxBipWLL4tWbfydRKw0MP9dfVi6zuR3e9OStcasMthMTHwyjS2dCCLjSUqVse/oWTTaGpasMWStkRUr9c0ws3PDPywOqVyDTKFmw0Yz7OxdCAgOZ2puJ609QwSGx2BkYYehuS1rNppi7eROeKyIUGECJlYOmNu5sNnWGWFiKlaObngFCohOSsPVJ4jgyDgSUmUYmttitNkKY3NrXNy9UKryyZBlcfrsGSbGxqnVVXPmxFGOHdpPT0cr48MDxMZE0tnRwo3rV/jw8X0e3r3NR4/u89WLT/n6s2f/PxLx/NFDPrl/j6d37vD4/VvcvfkO7129xrkTpzh97BRTEzM0NrQyPDLJyPg0rR29lFTUIEqVEiyIRK0poFpXg0ajYnR0lFpdE4WFFYSGxrJ6rRGr1hphZGbHGys3sGKdEa8v0yM2SUxv3xDdvT10drSxMD/NmZNHuHH1IvV1Oro626mqqqC5uZHq6krKyrRMTI3SN9CNg7MNK/WWYu0c1hR1AAAgAElEQVRgyZ8X/RE9/RUEhftR21yFf6g3ZvabMTDfiDQnneiUGBzdbFmxdglr1y/Fzc2a+io1NSWZ9NSqKJFFMNtayJgum/7iZPq0KXRr0xjU5aBMCsDNYjVZSSH4uJgR5GNPdJQfFhYbcXS2YLOlIcZm+gSH+WLvZMnSFa8giA5EokzDztMOfQt9TB1M8RX44Rbgjoe/OyvXr8DN25WSimIuXbpAZ2c7g4P9lJVpcd3izK2UL5GkJRPg781Afze5OdlUVZYyP7eVvTu30VhbzXBfN7OTY4jiotFVlDLU1cHkYD+FOQpys2XcjX6PkeF+xkYHyc3JZtvCDKMjA9x6720G+rs5fuwQZ04fp7hIQ0tzPe+9+xZDg7189+2XbN82y9TkKGOjg3z84WOuX7nI0YP7OLh3F7u2zdHX1U6Droqt4yP0dbXT3txAT3szE8P9PPzgFvt2LpASK0SdLUMjzyQ6NAiZOIH+jiYyUxMRx0cRFeLDztkxetvqSI4V0N9Rx0hvM/WVBRSrspAkxTA5MkBPezNHD+1laLCHuvoqXnzxCWWVxbh6OJGemUp5RTG+fh4oFTL27d3BxOgAmpxMStTZfPXJAw7unEIcF4pKJuJW6reUqTNQpMWQkxZDnjSOLJGApHAvksI8yUwIRS2NRZMeR3G26Pd7gSyBXTNjFMoS0UiEaCRCsuOCSBV4IhP6okoWkCcKQyOOQJsupCAtgsL0CGo0yb+TiGqVlIZCBd26Mhq0+cwM9fHWpfNMDPe/rLaNDuHwyf3EiaOJiA/j4JGdbHGzolpXzNhEL4HBHuQXynn0+A4//vQ19x/cZnZukstXznPm7AmuXr3C3bt3ePDgHg8efsDPP37Ll5895dzpI9RWa3+HOjeTseEefvvlBz5//oTpySH6e1rp624hJSmaIH8PBAJ/OtqbeefdG0zPjBMmCEQg8OfG1fP89YfPuXLhONu2DqIrVzHS08hIVx01hdkMt1fR11SKWOhDTVE6ddoMuhsKqCiUoM6KIz0pmKiQLaiyEwj2dUApSyQnOwV1joRTx/by7Ok9Pn36AF1lIVp1OmUaKUmRfmRLYulub3i5WF0kR1edT2pKJI11WmYm+8mVJxAf6UFpQTrz04N0t1WSkxWNKNadtGR/dmwbJSXBh3RxELGRbsTHepGaHIyvlxUyaTSpKeHkKFKoKMvFw82KbLmI2vpiyqvVpEiEyHPFFBbLyS/MolpXSFmFCrkyjVCBDzZ2Jjg4mSOXS5BKk+joaECRI2V8YoD4JAHRsYFsttLH3FIfbbkaXZ0WkTiW3LxsDh3dx5U3L/DJs4/44ovPuHv/A3p7e5FIJOzbt49PPvmE4eFBvvjyOUPD3fQPttHWVk18Qgji1Cjc3C3YbLoGaVo0xYVZeHvaEuy/hfAQDzJTBcRHupOa4I8oxhtdWRYdjQXkyKJprdNQrc2mta4AVXYCJw7O8Ozxuzy9/xbH9s1Qkf+y5nSkpYJWrYLx9koOTvfQos1mrk/H9oF6RpsL6a/NY6RJQ59Oye7hGnYOVrHQW0ZnRQa9dTksjNYzN1zLSEcJDcUSdPkptJZn0lqeSa8ul/G2EibaSuiuUtBekkF3eTbtJRlUKZPITAwmIdyHklwJo71NXD1/lIXZUSrLChCEBZIhS6WtvZG5+QkuXznDjz9+wVdffcz2hVHyVWlo85NIiXMhTmCNUupLuVpIsTyYkuxg6grjqS9MoloVR5UqgfzMSMpUL/8PR3aP8c7VY/zy0+d89vwBly8c5/CB7Zw/c5TLF07y/s2rXD53gmsXTrF/xyz1lUXMT/azf/sEg506RnprUcsTadWpmRtpoq1OTVVxOrrSTCoKJRTliSgrSKOzpYD6ajm1NXJKisSocuPIkoWTnR1JR3sJU1s7qW8qJk8tJUsuoq6uBIUija1bh7lx4yLv33qbt25cobW1lqGhLkaHOuloq/43ifhXYtVaE0zMnbCwcaOipo257YfwCYjCwsYNn4AomtoGqW/uIyQ8kUxFETnqctSF1dg6evPasvXomzqiZ2iDnqENG8wcMbJ0QZypYeNmR5avM2XR8g3EJmdy9OQVwiJFePuHY2bpxCuvr2LTZgcMzBxYus6MZes3s2ytCYtXbsLK0YtMRQHNbb309A4xNjrFmVNnOX74CEcPHuL00aNcPH2ahZlZFhb2MjqxQFfvCLJM5f9m762+4zrzbe29xx7n9O4O2E5sS7bAYmaymC1mZlZVSaoSSyWpxMyMlmxJlmVLljEyMzPGzBAnhqATJ+kk3Xm+C/fx9w/0ZV/8btYaY9HV+6z5zjlJF4iYm5vjwf27fPXlFzx9+pjDhw8SFBRCUnI6+UXl+ARE4u4bTm1jF8Mjo6xePcy2bVuYmppi7969nD13gZHVa4mMimfZMlUWy6mwVF6DjxcqoqZpgZqmBZmSci7feEZ0spgEUT5hCSKsnH2wcfPH0smbhcs1WLBMnf+7cDnyagYsVtYhJE7wHgYUNI35YMkKlqkasGiZBn/7RIm/LlJEUcMYTUNrlijpsFhRm4Xy6sit0OOT5Zp8vFQVPTMHTG3cUdExR8/MgcVKWixark5Mcsb73gRXT3/OXPycg8fOEBWfir2zN4rqhihpm7BYWY8P5NRR0LXig2VafLpCn0+VtJFXM3ivnsip6qOgacxiZR0UNI1ZqqL3fmvTJ4paLFZ+1x+hZWxNeEwSdY1tBIXGEBWfysatu8nMk/HREhU0jd+V5S1R1sbayZviigYq61pQUtNBW88Y36Awmjr7kVY3YW7vxtIVWqjpm6GgoY+euS3eIdGExKZg6+aDrZsPmkaWuPuHoWtmg4OHP17BURha2OIZEEZqZi6m1o6YWNpg7eCCm6cPiakCmlvaqG9sIFssQVZWwtT4GDu3b2FyzWryJJlEhQUzMtDL55cv8PRfsa0vnj3m66++4PWXz/5/iHj88J2p+l8g8fT2LR7fvMHlU6c5OL+THXNb2LltnsH+EUqk5TS3dDIyNklbZx9lFbVk5xSQlJxOVVUNNTU1pKel0NfXx4bpTQyPrCU5OQN5BTU+WrQcNS1jli5XZ5mSFh9/ugxrBxeqqutpammmqbGeXTu3c/XSWc6fOU5/Xw8yWSn19bW0tjZTXV1JRYWMxuY61k6MEhUfgYLKMrT0NZBXWop/uA+C7FRiU6MwszUmLCEcdUMNXHxdMbUzQ0NPhUVyH6GmsQxfXyc6mkoZ7a2hqSSdpqJE1rUUMFabwYgsmdacMFoL45GmBxLubkJSqDPt1bmkxvnhaGeAn48DdnamWFjps9LWFEtrY6wdzXD1ssfazgR9U000jNSxcLZgoeJCFqssZrHyEpR1VqBrooOVgyV6xrokpMZTV1dDS0sTra3N2NvbEhcbjY21FRHhwRw+tI9bN6+xf98u9u/b9U6ZGBmkOD+HhuoKLp87TWlhHmJhGqKkBPraWpidHGdybIQtsxs4d/Ykjx7e5dDBvcxsnGLf3p20NNezd888859t5c0P37B3zzwXL5xhoL8boSCFgwf2MDuzno6WRkYGezh38hj7dm6nqbYSWXE+m6Yn2bhuLWJROhfPnmKwt4vo8BAO7dtNXVU56yfWcOLIQdaODDDc18WGyTWUSwvoaK6lqbac2Igg8iXCd0brsjyK8zNorpdRUpjBrh0bqCjNRpQWS0G2iLKiPFrqq6mpLGVsdJDLV87R1tlEclo8zW31NLXWMTzSx+BQD4UF2ezdtZ3muipaG6oolKTTWFFIZ30Z61d3E+7rQo1Uwo7pEQqEsYiTwpAkh5MW4U24py1hHjYkh3qQnRBMblLoO+UgMYRiQTTl4kR2bp4mNyEEaXokRanh5CUEIQr3JDvKh6LEYPJi/cmPC0CaEkx+YgDZ8d5U5sRQkf0uwaixWEizVEJnVQk1hdlcOXmUXVtniIsMxslpJeYWBjS01bBmejX7j+5GkpuOg5MFe/Zt5eLlE7ivcqCwSMLX3zzn9ddf8Muvb3j78/f8yW/88usbXr56zu49n3H12kV+/uUNd25e5Ysnd3n75jWH9s9TUyklPiaUVa525OeImFgzyKaNE2zZNMXVS6c5dngPZdJcYqOC8fFxxd5uJV7e7livNMPVxZ7JtUPcvXWFX396ze3r59n32Qx7dkxzePccMxN9dNaXUJqTiighhGJJAs1V2eRnRtJSnUNqjDepMd7ICtMI8rIjKcqXPTummRzt4typ/YQGupMYG8L2zVM8uH2Nw3u2UVsiprUmF1l+Kimxvhw/spfKUgnV5bmcODLP1s1rOX3qEBVSEfFRq8hICaJIEoMwzouS7FhEqf7ERThSVSYkPsqVhChXgv2sCPC2xGeVKe5OBgQH2BEV7k5YsDMujsb4etuSLU5Ekp1Eb38j69YPMjDUQntnNQcObWPn7hnSBNHEJQQTFuGNhZUuIWHeODhZkJsvJFOcTExsKAJRPLKKQjq76unuricmLpiYmCDKyvOoqSllZnaKp0/u89WLZzx7+pi7d2/z4suv+P333zly6DBXr17l4sXLNDY2IpVKmZ/fwczsFGJJOsXFYtrbq5FIkvH0ssXb046wEA+yxUl4edji6+mIj4ctYf62xIY74O9pSoCXGaIUP/KywpEIQkmMWkWBOJrulmKy0kJYO9TAy6dXuHf9GB2NxbTVFtAiy2a0o5rWsixmRts4s2cj/fWF7JkZ4Py+jWwaaWBdTwUjLfnIssKoy4umsTCOkaYchhokTPSUsXO6k7mxBkZaC2iSJlEhiWC0rZDxrhKGG3MZ75Ay2lJAZ7mAdmkK3TIBrUVJyDLCKc2IJi3Kh8Rwb8oLM7h46gAnju7h5LH9PHhwg5LSPCIiAzEw1GSVhyMbNozx8uUD7ty5yPyOdWzZ2MWurT2sH62kvCCMrCRXysSB1OSHIxX5UiEJRSoMoLYgjsr8OFqrshjtrmTtQD0zE33s2zXL/I5ppteNMDM9xsVzxxke6GRidIgj+3dz/MAu7l2/xK8/vOT3n15x5shOOhpKkBWmUSCOQ5qdyMRQIwPtMqqK02muyaGiOA1ZYTJ15Rl0thRRVSagXJpMYU40maJg4mPdiYlyoqpKSHNrETm5CZSWZVJYJKSwUIRIlEBtbRnHju3j9u0rTE+v4dixffz887e8ffuaZ89u/Qci/p2jqmnCBwuWo6iiT3S8CHtnX9S1zXD1CMbNMwSRWIogs4iEFAne/lF4+ISzdLkmy5V1+WSZOn9dpMhfFikhp2rIJ4o6/J+P5DGwcEJRwxhVXQuWq+oTk5yF+UpXPv5ECQMTG3QNrTBf6Yx/WAIGFk4sVTFgyQp95FQNWSivjqGFI6nCfCpqWmlu66W9o5f9+w6zf+8BThw7yc7tO5jftp252c3s3XeYua27mJjcQFx8Mq6u7gwNDfH40QO+fP6Me/fusHZiHBtbRzy8A3D1CGSJoha2rv4UyuoIjYxhaGiI8+fPc+jwUW7fucfYmkn0DUyRV1BDS9cMI1Nb7By8MTJzxMc/DtdVYQQEJ1Fa1YGRlQvGNm6YO3jysbwaHy5VYamKHv/1t8XIqxmwXMOIpSp6GK50ob5zGEsn7/dbnD6SU+V/PljKQnl1PlXQYtEyDeRW6L2HhqXKuiyQU+NTBS0+XqrKJ8s18Q9PwtTGnSVKOihpmrBMTR9DKyeCo5KQU9ZimYoOaVl57Dt0msqGDrT1LfhosSIqumbIq76DgeVaZnwor4W8hglLVuiyXMOIJSt0+dtiZT6SU2WZuiEKmsYsWaGLopYJS1X0WKSg+V45Wa5hhJaJLeb2q7BxdCc+KR2fwHDikjKwdfHlg8VKGFg5v4eQZeqGKGkZExSZjJ2TF5p6JhibrSQyLoms/DLiBRLU9M1YIL8CRU0DFitpoKhpgLm9G55BkfiExhAal4qrbwjRKRl4BUfhFRyFo2cAdq5eBITHki7Ox8nDD0c3T/yCw0lKExKfnEZ9QxOe3l6scnOnprqSkYFepsbHWD+xhpwsETJpIVtmN3D14jnu3brOq+dP+em7r/n25ZfvYOKLp+9B4uWTR7x6/E6VeH7vLk/v3ubu1Wvs/ewzNs/Msm3LVtaOjdPc1E57Ry8jq8cZHFlLXVMrFZW1FBWXUFdXh0wmIzNDyOrhEWZntrBuciO5ecXIya3gwwVLUVLVQ2GFDoqq2nwip4CdkyvlFTU0NzfT3NjE/t3z3P78CqeOH2LT7EaysjKoqJBRWVlOVVUFjc0N5BVkMzDUS0hkECvtLVHTVuGDhX/FzdcZr6BVWDtbkl+Wg5O3M6mSNEztzFi4fBFm1kaY2xhjbWuMquoSKqQZzK3robsmm+biJHpKUugvS2Z1eQo1Qj9qsyMIcNDF0ViRvLRQRIlB9LdXkRgbiJ2dMS5u1ugZquHm4UBcYgRu3g6YWOmhrqXA//z1v9Ay0UR/pT6LlBbx0bKPUDNQJyolGlUdFbSNtDCxNMbCxhw3NxcsLMwQCtORSouYnFhLZEQYFubGrJtcw9kzJ9i/bxfbt81RVlpERWkxjbVVfB77FV2tTVSWFlOQnUVJbjbZgjR2bt7EhdMn+PLpI27f+pye7nYOH9rHnt2fsWZsmPw8CcePHeKH77/m8qVzfPftK+APxkaHaKivZvu2OfbMb+fwvl0cPbCHnvZmcrOEpCfFIUiOJyU+Gi83J0ID/dgyu4GRgV7uBJ5mfttmCnMlbJub4c/ff2VmapzIkACSYiOR5mczt2GC+qpSIoJ9yZcIKS0S09ZUSWdrDVs3TTI61E5BThp5khTEokQKskX0drVSKSsmQ5TK1m2znDl7HEFGCjt2bmF4tJ+Y+AgEwmREwhSSE6KZm5mitaGG/Kx0BtobqJflM9hey7E9W4jwc6VYnML5w58x0FLxXokQJwQjiPIlLcIbUYw/2QnBZCcEI4kPIjnYnfykMGpyUtm9ZQOFKRHIMmIpSA6lKCUMSYwfhQlBlKVFUJgQRGFCECWpIRQmB1EqCqO2IIGyrCgqJPGUi+OpzE6mq7KYtspi2qrLCA/wwn6lKa6utkxMjnDy/FHe/PotZy6dwC/QA3tHc+wdzTG31MPaxpS+/nYuXDzJ/Qc3ePvz9/z9t594+eoL/uQ34A9+/Ok7/uR3/v7bT/z69luePrrNt6+/4OuXT+lqbyDA15205BiEafHkiNOZ3z7L3VtXuHT+BFMTI1SUFSBMi8fP2xUDfS3cVzlTWJBNhiiVi+eO8/bNa756dpcHd67w6w8v+erxTW5dOsmFE3uZnx0nTxhLSXYKb17cZ+v0IPlZ0RRLEpAIIhgfbubiyT1USTOJDHTlzdeP+erJDfjzJ3Z/tpFrl05y89pZbn9+kctnDtEgy6E4MwZhQiCC+ABK89LZOjdFU10pPR017Nu7naryHGLDVxEd4kxGcgCZKf4kRziTFO5EYqQzcRGOJMW44uNuQHigDc62GgR5WxEb4YqnqzHBfjascjImOcGfxDh/csTxhAW5I0iLpKa2kP7BZoZXt1NSJmbT5rWMrunCP9AVSU4KaYJoomMDSEyOIDjUi+zcdCKjA4iIDESYkcDY2ABNTZUIBHF0dNTR2FiOp6cTK61MsTA3YnCgh9u3PufZ08c8e/qY1y9f8fbHn3j14iW3b95i7979CAQiqqqqOHhwP/sP7Ka+oYq7d69x6NA8AQHuRET40NIkw8RIDTMTDeJjA4mNDCA5PpjYMBfiIhxxslElyMcML1c9XO21iItwJinGneLcGMTpIYiSA+jvKGP3tjWsG22hu0XKuaPb2LS2m+mRNkY7K+mpL2T7VC9jXZVM9FRyZPsadk51cWDTIPtme2kpTaEg2RtBmD0VWaHU58fQUJRAX72EjkohnVUiuqpElIvDGW0rZLAxh76aLIYbcxluzKWvJov+qkz6KjNoKUykVBhKRrQ36VFeRPjYkxrtjyglgvHRbnbumGHv3u3MbV7Ptu0zBAV7o62rjKmpJjk5qTx8eI1HDy5x/+Yhrl/czvxsJ40VSeSme1OY4UtpVgD5KV5U50aSGetOTVEi3XW5DHfIkOUnk50eQXmhEJlUTEFeOvduX4Y/f+bA3h30dDbx8w/fwJ+/w+9v+f2nb+Efb7l5+ST97TVIc1IoFCfS1VxCSU4Sw13VDHdVI82Op74ii+pSIaX5SVRK06irzESan0BZUSLFebHk5UQhTA9AkOZLW0s+jQ15FEvTaWstoUyWhTA9isJCEd3djdy8eYnLl09z5Mgezp8/ztGje5mcHOL06YP/gYh/5yxT0uFvHy/DwMQOOQUtlizTIE1UgKtHMAor9DAyc0BRRR/fwBj+9vEylivroqiij7q2GUoaRiioG2Hp4IWqrgV/WbCc5WqGLFM1wNjKmeWq+tg7+5KVU8bCxUq4egSiZ2iFkaktAcFR1DV1I8iWYW7vy3INE+RUDZFX0cfFK4Ty6ja6+9fQ0NxFbV0zs5u2cerkOS5euMq2LdsZHhxh1/xutu/YTWdXP329w2RL8gkODGF8zVq+ef01P3z3PefPnyc7Jw81TT10jSzexa8qahOZLEHXzI6yilp6+wYQS3IQS/Lo7Oqjuq6ZNKGYmbnPEGYWoGOwEn1jO0xXuuETlIC7TxT2riE4uAWjqmuBtqkdmsY2743HS1X0+EjuXQncR3KqfCSnioGVM+GJGeiaO/C/nyjyl0UK77YpqRqgrGXKEiUd5FbooWlojZaRDQrqRiyUV39/fImSDspapkirWrGw92ShvDpKmiZ8oqDBcnUDlqnps1hJiw+XKKNrZoOiuiF/WbgMJQ0jPlq6AkVNI5Yoa79XET6SU2exsh7LNYwwsHJGx8weBU1jFDSN+VRJm4/l1ViuYfQeMP6fAiGvZoCyjhn6lk5Yu/gQHBFH/9AYoVEJWNm6Yefqh7zqu+suUnhnOlczsGKlszduPmFo61vgvMoXNw9fvANCSEiXEBqXipaxFQoa+qgbmCOnoo2SliG6ZjZYOq7CfpUfdu6+WDl54B8RT0BkAi4+wRhbO70Dh1W++IfF4OEfik9gKKFRcRRIy4iIicfXLwAfP1+8PDzJy82mv7uD5voa6qrKqa+uYN2a1Zw/dZyHd27y5P4dvn/9grfff/NeiXj1/Ckvnj1+r0R8+fA+zx/c48mdWzy8eZ1Ht25w+uhRDu8/wK75ncxsmGVycoo1a9cxtmaSiclp2tq7aahvobm5lZamZkqlJcikxaybHGdkZJS+3iHyC6TIL1NGbvkKlimqo6CixfIVmiipaJKeIWZoeIyRkRFGhobZuX0Ll86e4tzpY+zds4vCwnxkFWXkFeSSV5BLdW0V4uwMOnrb8fRbhbGFIVqGmixXXcaiZR+TIIilrFaKwypbrJxXommsxUoXa7RMtNEyUENTX5XFSz+gqqqAuAgvqqUCmksFFKcF0C1Npr8smbHKNHpL4mktSSIt3Jn89BAi/WxRU/gAiTCavJwUMjMT8PR2RM9QA1UNBZw97PENXoWusToq6vKYWRugb6mHkq4SynrKmDmaYe1qg0eQJ3LKS5FfIYeyuhI2jta0tbUgEKRRW1vNli1zNDXWIxSksX5qnOoqGTvnt7F1yyy1NRV0tDdTU1HGltkN1JSX4ufpTpYglZryUrqaGkiPj6WiqIDRwT76uzvo6+3k89ivuB7zDFlZMdcSvyNbksHlS+eAP3j65AH//MffuXXzGh3tzTx7+pDff/uZS+dOc/LIAU4e2sPk6n7a6ispEAvobqmjIDuT9KQ4XOytKc6TMNDz7h7XEr8jJ0v0Pj76yf3b1FfJMDfSIzIkgAe3r3Hn+iVyMtPISEtALEqkoaaEE0d2c2jfdvbt2kRjrRTvVbZEhflSXCCmq72JumoZzU21NDRWU1CYTUt7A3v2z1NeVYKnjxtZYgHhYYFkCJKZmRpnx+wGulvqWNPfQUddGTnpsZRkp1EoTGB1Rz2Pr59hrLueQkEshYJYpBlxlIkTKc2IoyA1grzkMArTIsmJDybOxxFxlD9VWUn01JZSlBxBTXYSJemRlGfEUpQSRoUwmlpxAmVpEUiTQylJDSE/MYBSURiVkmiK00OpEMdRm5tCc0kWs8Od7JmdYGqwE0/HlfitcsDNeSVnzh7l6YuHnLt8hv7V3UTFhhAY5EW6IIGk5GisVhrT2dXEk6f3ef31l3z3/St+ePM1L14+49bta+zctY3bdz4Hfuent98Bf+ftm9d8/fIp925fpaezieAATyJC/RCmxfP4wU2ePLzF7RuXOH5kLzPTa8nOSiPA152SomwGB7oRCpIJDfIlMS6SS+dP8PLLRzy6e51//vYDj25f4fUXd3n99A4nD+5g/VgP3c0V9LRUcnTvHFumh6mQCinLT2d2aoCXz27w9rtnbJtdQ0ZqJLWyPGbXDXP6+D6ePbrJrz9+w4Hd21kz3MuG8QHGehspEEaSFutHbWkmwd72lBUKqa/JZ2ykg5LiTHy9bPD3XElavC+S9BDS4jxJj3FHFO9JSpQTSdFOxEfYExlkRUTASrzd9IkMtqNAHI0g0R9BcgCp8f5ki6KYmx4iPsaX8bEOtsyN0dxSSm1dAYVF6djZG5CcEkZKajjRsf6UyiQkpYSTLowhKMyDNFEMmZIUYuJDqKguIk0Qi1SaS111GQO9bWyYGiM/R0RYsB/CtEScHayxMDFEkiHg1LGj8Oc/uX/7Dp9fvgJ/wt7de5ib20Jf3wC3bt3iu+++Y82aUeobqlm7ZoSO9iZ6elro62shPiaY1KRI4qKDsF1pRESIN7ZWeqTEehEZbIePuxHZohDCAqyJDHJAkOhHeVEKeZmR5GVGUV0qpDgnHnF6OGUFqfS2yaiUCvFxMaNaKmK4vZyehiJ2bRpmariR7rpcmmUiGqUpjLQWMTdaT3t5OlU5EeQmeVKeGUKJIICyzFA6K4X010uY6itnZrCa2twYJjpLWN2cz0hTHqub8+J2/A8AACAASURBVBlrLWS0peA9TLSVptJYmIRUFE5tURqedvrYmakjSgpldX8zrc3ljIx0cefeFb748h6rx3pIE8RiaKyGlbU+Tc1liLOi6e2QUlIQQUaKB3kiX4qzAt+BhMCXqrwIqvIikSR40lkrZry3irmJTtrr8mmtyWdidTvtzRWcOXmAC2ePsW3zNKeOH+LXt9/Dn79z69olnj+4y8Fd29g4MUxHYzm1ZTm01BRSUyqmSppJU1U+PS3lTI60U16UzkhvLevXtNHRWEhDpRiJKIwsQQjS/DhKCuIpyosiSxhAWpIn1ZVCmhvzaG0porujnPzcZBJiAigqELJzxwwvv3zAxXPHuXjuOEeO7GHbto3IZHlMT4/+ByL+nePg4oeymiHe/lH4B8ex79BZxLkyouKECLOKsXPyQdfQGm19K5Yp6SCvqM1ieXUsrN1Q17MgODKVdZt2YWTlgryKPh8vVUXX1B5bF18U1Q3pG1rHngMniUvKwC8omkJpNT39a2hs6aaotJay2i6snAL4RFGHRQraLFczxM03gvySesoqW4iMTUOSK6W+qZPRsUkmJjewccMcpSUVNDe1090ziIenH+5uXqy0skNFWZUcSTaXLlzk2bPn3L33gLCoWBZ+upwFS5X5WE4FYZ6MO89/IDwxg86+EYqlMhYsXIyRqRWpgix27jnMqbNXuHj1LtdvP8PO1Q9dYztcvcJw9ghDQ8+aZSuM+WiJGopaZmga2/DhUpX3XoGFyzVQ1jF7DxAfLlVBSdsUAytn8mQNFFe34uYf+W6hrmaInpkDqrrv+iKWKuuyUF79nVdkuSbKWqao6JijqmuBoaUzQ+ObsHHxY9EyDbSMbPAIjGKFjikfy6mwXN2ATxQ0WLT8nbKxTE2fBXJqaBhasUBe9d15RS3+z4JlaJnYoqJngZ6FI3oWjnyiqPX+ORcr6/C3xcqo6Fkgp6r/3lz9/6JdVfUtMbByxsbVFyd3H0SSAoRZhXj4h+PkFYyWybvvoWfhiLapHR8uVcHePRAzO3d0TazRM1qJg7Mn7t6B2Lv5YuHgztIVWnyqqI68qg4fLVVi6QotVugY4+4fhq2bD6p6pu/ViVUB4Vi7eKFnbou9mzfmts74BEciyikir7iMzJwCGls7CIuKxdcvgLJyGaXSEiorZKwe7KOvq53m+hpaGmrZtmkjD27f4PvXL/j6qy/49uWXvPziCc8e3uObF8/56ukjnj9+wPMH93h27w5P797m0a0b3Pv8KrevXOLaxXNcOX+Gzy9fYv/efUxPbWB2do4NG+cYn1jP+MR6Wtu6aGxsZrB/gO7OLspLpDTWVrFh3SSfbZ9n7Zp1VJTXoKikivIKDT5etJSly1SQV1LH3MqO3r4hZmfebbfb/dk8B/fu4cThA5w8eogjhw/S2tpMc2sTeQW5CETpFJcUUVCSz+DoAHbONugYaqGgthxxQRYZeQKSRPHEpkZh42L1vtzNzN6cwOgg7FxW4u7jTFRMINnZKTTVFFBRmMp4dwWNhQnMr65nvEHMYEkC4w1i2svSiPazobkiCw8HA7xcLVjlYomNjSFePk5k54lw83bCxMqAmKQIsvLScfawxcBYAwtbI8wdzFigsIC/fPoXfCN9cfB05P8u/AtKGoooayqhrqOGhY054eGhpKYmIxIJSEpKICjQn6bGerZumaWutpLhoT52zm+jpbmeyYkxNqwbf9fxsmUTyXHRdLY0smFyLRvH17Bn2xY6Guroam1i29wMGzes4+KFMyTERzPQ382Rw/vJlmRw9swJXr18zt9//YmbN67yxbNHtLc18cfvv3Dr5jX27trOnWsX6O9oor+jiZnJUapK8tmzfRP15aVEhgQQHRaEvpYavp7ufB77FTlZIq4lfkdsZBhdbc3cuHIBWXE+/l7uhPh7Ex8Vwu4dc8yuX0togBfC1BjWrR0gISaYXTtmqC7PY2b9CIW56ZgaaeK1yhGJWEiJNJ/cvCxmN62nt6+Dypoy1k2vJTsvE08vV9zdHImPCUciSuPimRPMTq6lrqyItuoycgXxZKfFkJ0WQ6k4lWZZPi8fXGW0q47SrCSKhHGUZMZTmZtKhSSJwrRI8lPCKRXGUi1OJj3YA0l0AOWieHLjgilOiaSlWERdbgr1ealUZsXTkJ9KS7GQ6sw4ilPDKEoKJDvWh+L0YMqzIikRhlOTm4AsM4a8xGAaikR010rZOjlMelwo1qbamJto09hURU9/GxnZQuKSY/jiq4ecOHmQoeFuCosk+Pq5U1VdwvSGCXbu2sY3377g2+9e8vsfP/PZ/BYCAr3ZNDcN/A78zo/fv+Qfv/3I/TvXKC3OIUOQSExkENaWRqwe6ubPP94Cf+e3X77n4b3rfPHkLuNjA7g4riQ2KpibN67w+tVzNkytZfPsev7+8zsw4R+/8OLZA75+/oCvHt/m1MFdDLTX0VpTgjQnjZhgL3Iy4okO9SQ51p+cjHj2zW/k6vnDbJ0ZY8NEP9WlOeSIEogK9uTAnq28fH6fbZvWM791hr7OZg7umqOjvojaYgEdNQWUF6RRKE4kRxjDzLp+Pr9ylLbmUhKjvXG20SbI24r4cGcSIpwQJ/uSneqPJNWHzCRPogIsESSuIjbUnpgQO8L8VpKbGUZpfiKJUR50NBZTWSKiu7Wcvo4qOpvL6OuuYXqqn47OSjKzYtHWkcfN3Qo/fydS0yPx9nUgISmU4FAPKmoKKK3IITjMm8SUSELCfTCz0KW2toJMUQrJCZEU5WdxYO883339FbeuX+burWv0draRHB9DUV4uDTXVnDp2lHu3bnLj6jVefvWCtWNrOHLkGI8fP+bLL7+kqKiAFSuUyM+TcOrkUU6dPMLFiyeZmhhh+5b1tDRWIMlMJjE2hEBfJ/KzYpEVJlNfkUl7Qz6ZqcH0d8iQ5iaQFv/OaC0rTEOQEExpXhrzc2sZ62+ira4YYWIIa/ob4LfXPLt7lv07Jti7ZZTmiiwGmosQxniyYaiWLWtb2LOxm3W9MmZHqlnXW8q67hI6y9Poq8liZriGLaMN7BhvYX1vObkJXoy2FDDVI2N9bzmTXaWsbS9mrLWQgToJneUCOssF9NVk0VWZSUKgPcIYbxJCXAn2siE23JO1qzvZvGktMzPvujOaW6vIyErCzsEE/0BXiopF5ObEExliT3riKgrEIUhzwyjMDCRP4EOR0J8ycQgNxYnUSZOZGW1mbV8N44MNNFZkUyfLpr2xjDxJCvt2b6GjtY7ujkbOnznO99+84OGdG/zy5lue3LnJwZ07WDPYTWdTFS3VUtrrS2mszKNQnEhvawWdjaVsmR6mt7WCY/s28+DmKfbumGTdaAs5mREU58XTXCehuU5CZVkyGel+hAdbk5HuR74kkpamfJob8hGlhxEf44soLYojB7Zz7fIpDh/YyfS6UY4f309JSS4BAe5cunTiPxDx75yoOCGlFc3kFlaxYdMuvv7+d/yCYkkR5NHWtRozKxeuXH9EmqiABZ8qo7BCj//9UI6lyzXxD0tgcuM8F64/oqNvnIa2IbyDYvjfBcv4aJEi6RmFrF67kai4dDq6R0gTZrNr7xE2bdlJeVUjVXXtOHmHs1Tt3Z9xdUMbNA1tCY0VUNc2iF9oPLqG1hia2hIVl05xaTUlslq8vANwdvHA1y+YwaExNs5tpaOzF2MTC6ytbdm37wAHDx7m/LnLzG3ezulzlymUVuLhH059xyA5pXUEx2dg7xGErqEVbh6+6BqYIs6TUlXfSlffGHsPnmLrriOcvXKXyPgMFFSNMbBwQUHdhL8sUERO2YhFCtpoGNkir2bAgmXq/PVTJT5cqoKCpjGKWibvi+KWqRuiZmDFcg0jprft4+Dpq7gHRKGsY4a6vhWuXmFo6q9kwRJVVLXNUdU2R0XLDDNrd5YoaLNEQZsFS1QJCEtClF2GqrY5n8hr4LAqiMrGHnTNHfhYXg1VfUs+VdL+V6yswb8W/gbomjugomeBm38k3iGxxKVn09o3RmxqNhpG1lg6eaNv6fRegVisrIOcqj7LNYze+yCWrNBFy8SWJSt0UdYxQ1HLBFU9c/zD4mjrHqSprR9bF2/M7NxR1jFDSdscNSNbPpBTR0nPHGUdM1x8QjGydMDYyhE3rwDcfYOxdfPB0skLLRMblqzQ4WN5VT5V0kJeTR95NX20TW0xtnHF3MEDw5XOGFg5YenkhZN3CG5+ofgER+K4ypfQmCQCI+IoLK2goKSczOw8MiS59PYNUFtfx/yOzxgZHqSxtoqy4gK2btpIZ2sTxw/t5+HN6/z4+iVvv3nNDy+/4vsX70Diyf07PH1wly8e3efJ/Tvcu/n5+xbrh3du8vDOTe7fus6d61e5e/MGRw4fZGhgkN7efibXbWB8Yj0bN8wxMb6e1cOjDPT109fVzUBXF2tHBpmdmmL71m1s3ryV8fFJlsotQ0FRhRXqWiz8VB5dA1Py8qVMrZ9h/77D7N69m6MHD3H88CEO7d3FsYP7uHDhHH0DvaSmp5Cbn0NIZCiefl5UN1RRVlWKoroCOsbaqOupkSxKQiIVo2ehi7qhGia2xmgaa6FrroeqvhofLPkQIws9TKwMiIwOoL6+hPrKXHpbSpjoqaSpKJG+sjQ295YyVJpIW14UxenBuK7UxExXnqRob+xt9PBwX0lQyCpWqMnh5GpDelYyscmR2LlZU15bjLOHLYHhnphY6/OR3If890f/jZy6HK4BrqgZqKOsswINfXWMLA3RMdTGzcsVBwc7wsJCkMlKOX/+LA/u3+Wbr1+xfmoccZaQzXMbuXTxLCdPHGGgv5vG2irWT6yhp72FolwJw33dvP7yGd999ZwdsxvpbW2mWlbC/LbNbN82x5XL59m/bxf3793iu29f8ezpQ06dPMq+vTuZ2TjFwwd3OHRwL329nVw4f5oL508zPjZEXXkhqTGh7Ns+S01JHiHerggSI6mvkBLg6YK/lzvZGekM93Uhzc9m5/YtbN88S01FGTlZIirKihgZ7KGzrZGWxho2z66joqyANav7KMjNwNXJirGRbqrKC5ibGSc+NpBNM2OUlYixMtcjyN+D1JR4XJztiI4JIzcvi+sxz4iOC+fK5xe4eOkMaemJeHm6kp+TyZ3r79q140KCGOvrZLy/k5H2elorCumqLaVAEE9PvYy+hjLqi7PIT4smLzUKqTCGyuxkqiTJSNOjKUgOpzAlguKUSIpTIikTxFKVlcRIaw0yYRy1Ocl0yiS0l2bRKs2gPi+F8qxYyjNiqBDHIRNFUpQWglQQRokwnLKMSMqzoqkQx1GeGUdZ5jv14+TezVQVZeFqZ0pJkZiBgQ7qGivw8vfgsz3b+e0fP1NVXUZIqD9iiZCHj+4wMNhNe0cTg0M9iDJSkZUX09HZiFiSjoenE/fuX+fuvc958+Nr+PNXvvriAUcO7sLSTB+vVY74ebvitcqR8tJ8/vzjLb++/ZY//3jL86f3aG+pxc/bFSd7S+ysTSkuyOb4kf2cOHqA0ycO8+O3L+DPv8Off+eXN1/Dbz/x/OFN1o320d5QQVt9OcU56eRnpSLNFVAoSaUwN43nT25y/cpJRgZaGeprJjszkTxJGjJpNr2dDZw6up/H926wf34LzTUy6iukjHQ3sWN6iKbyTDpq8qiWCmisyqG+QsLGyT4un93PmqEmOptLSIv3JdhnJWF+K0mJdKFEHEFxZghZiavITHAnM8GDrGQvJCl+iJN9EcZ5kRztTrYglFqZiBxRBJXSdLqaS/hsbpT8zHhqZBKm1/eSnhaCh7slzo7GWNvoYmS8Ahs7QzLFCXT31pOdm0J8ciipwmjiU8MJjvRmla8D9k4WTE+PU1qcS1x0CMEBnlSUFXFg7zwnjx3kxfPH7Ng6S1G+BGlBLieOHOSPX9/CH3/nzbff8OXzZ7x++Ypnz55x7do1Hj9+jExWSk9PF1evXOL4sUNsnttAS0sNVeVFlElzyZWkkSGIJzE2iFxxMjnCGEb7Gulrq8TV1pC5qWFyhHGUF2awdcMob14+pq+1hsnhLm5cOM6Pr55x+tBu1o300lEvY35uLedPzLN72xpOHNzEo1sn2Ly+h8qCRFrKM9ixroOp/ir66sR0VAgYrBcz2SV9H/U6N1TFmrZ3PRI7J5rZ2CejpSielqJ4JjuKGGvNZ6KzmKmeUta0FdBdKaCpKJ4WaSLdlSKqs6NoKk4hO9GP2AAHwv3sGO6pYXSghfzcVKqqCti/fyt1DSWERXjj4+fEwFAr23ZMkZuXyCo3A4J8TCjOCSc9wZ30WFdkeRFkp/ggy4mkqiCWooxQehvyKc9LpKpYSHVxJuWFQhKj/akozebc6UO8+uoxXzy5y6P7t/jt5x/hzz+4de0yj25d54eXX/LZ3DSdTVX0t9XSVFVIT0s540OtVEizqJBmMdhdz9aZ1Rzeu4lbV4/S215OZakAaW48malBNFRlsHa4ltGBCsSCAIpzoxAme5OV7k9FSQp1lZmIhWFkpkWwerCVU8d2c+zQTgb72omLDiEtLY7cXBGBgavIzRX8ByL+nZMiyKN3cJLaxh4m1m/j5NnrmFg4sco7DFlVK62dI3z56i1JaTlU1LSTX1yDraM3JhZOaOiYk5Ejo0DWSGJ6HuGxQuRX6KJjbIOZlQsuqwIwNLUlKCye4LBYZJUNnDl/jY7ud+Vk7l7B6Fu6sFjl3YJ8ha4l8iqGWNh7E5MiwdTGHXObVZhZueAbGEN8ciaFJTXEJwkJCo3DzcMfJ1dP0kRZZGbnERYeTVd3P+Nrp+ju6qemuhFpSQXCzDxa2gcoKKvFOySWBcvU0TKxRc3ACiNLB6IT0jh8/AKFJTVs2rqHutZevINiSBTkcvL8LRxWBfHREjXkVQxZoqTHIgVtPlyi8S5VStOURQqaLFim/t43IK9mwFIVPf6ySIFPlbRZsEydxco6aBhZI5HW0LdmI4HRqe8W5gbWWNh6oKL1LplKy8CaJQraGJg5kl9Sj7quJf/z1yV8ukyTwPBk7F0D+OjTFcgp6bJM1YDQWAExadnYewT9K35Vk0+U9fh4uRYLFXVQ0DbnUyVd5FT1cfOPpKa1j/KGTsRFlSxR1n4fHyuvZvDeVL1M3ZAFy9T5yyIF5FT137+DopYJHyxZgYKmMRpG1pjauhEclYRQnI+bT8g7NUTD6J2fQtUQZT0rPl2hzwIFbT5V0sbSyRstY2sU1fUxtXTEyNIBaxcfLBw90TW3Z7mGIZ8qabFkhQ5LVXRZrKyNvqUjhiudMbJ2QdvUFgVNI5R1TLF19yc6VUxwVBJuPkHvE5rKaxqob+lgcPUaSsqrqG9oYtPmOTbNzJItySI2MowN68bpaGmkq7WJ/Z9t58bF83zz/Bk/vn7Jm1cv+PH1y/eeiGcP7/H0wV0e3L7B7c+vcPvzKzy4fYNHd2/x4PYNvnh0n+uXL3D+9Cl275pnZGiYwcFB1k1NMzE5zYbpTQwODtPb3cPa1aNMrVnD2FA/61YPs2Vmmo1T65ib3cT09DRqahosV1BCUUmVT5cqYGntQHtHL7ObtrJ//0GOHj7C6eMnOLRnDwfmd3Dm+BF27Zqnt7+HjCwRokwhTu7OmFtbUFVfyerxERbKLWCloxVahpqY2Zhi42aNtqkWZvamGFjpo22qg6mdGZ7BXlg6WaFj9K6YztffFW1tBYJ9HRDE+9FcKqA8M4xqYTCrq4UMlSbSXZJAZU4MAassMNKWw9/ThoS4QFxcLHFxt8He1Qo1HWUMzXVx8rTH0cOOtMwEbJ0t8PBzREF9MUraiixSWsRilcWs0F/Bx/ILWKoih6qOCup6aiipKbLS3gpLS3OcnBzo6urgl1/e8sWzJ7z96Q1XLp9n964dPLh/m+ufX+bQwb3093UREuBLdqaQwZ5O1gwPsHd+O9cvX+DO1csc37+X2clx1o+PsWvHVsZGh0hOiiNDlMb8Z1uBP3j96kt2zm+jXCalrbUR+IMd2zfT29PB3KYNNDXWMj42xEB7AwUZSazpa2V8sIvj+z4jKyWWhPAgEqNCiAsLJjsjnea6KjxdHTl/+gT3bl2nvrqCN9++5rNtm6itKqOvu43erlaOHd6Dg605hXmZxEYFY21pgKGeKi2NFezYOk1stD9BAa64uViSmZnEtcTv2LJ1htq6CuzsrQgK9cPKxgxtPXUOHN5DXX0lhkY6ODvZ0lhXyfnjR6goykcQF8Op/bu5fvoosmwBBYJ4agqziPF3p1Scyur2GlrL85BmJFAkjKM0I47q3FRqc9OoFCdRkZVIdXYKlZmJyIRxlIviqRYnc3DHHD3VUiqz4qnJSaY8I5YqSSLVOYnIsmIpy4hGlhVLuSQGmTgaqSCM8qxoanITqM6JpzwrlhJhJCWCKEozYsiKD6KlqoDYcG8qZDm8ePEQcY6A4DB/nr14wv0Ht9i7b54f3nxNe0cTnV0tdHa18ObHb3j67AHbtm8iNS0BOfmFODqtRCBMZNPcFPsPzHPq9GGuXT7D1y+fsn/PdpobKtm7ayuNdeUE+Xtw4ewxvnn1jOl1o0xNjLBp4wSrXO0wM9bB18uF9JRYxkb6KS8tJD0lntkNk7z+8jFPH9ziq6f3+f3n73n17AFvXj/n3vULnD6yh3WjfQx2NbF14zirBzsY7G3hn398zz9/+4Hb18/y4ot7tDdXIUyNIdDXld7OBjZOrebO9Uv8/vP3PL7zOdNrh6kuLaA0V4g0K56O6hwq8pLJF0TQ2VBMb5uMlppCTh7eztaZYcaG6snLjEKU5EtWkh+JYY6kRLybnFRvJMmeiJO8kCR7k5ceSG56IJKUADISfCjOiiYjOYBiSRzxEe5MjbWzfk0Hg501tNYXI86IIjLCnZgob8JC3HB3NcfSSgurlbqER3qTJogiPNqHuKQQBOIEYpJCcPexx8reCGNzTcLCfImJCiZTmERcdAhJ8RFkZ6URGxVKQW4GWzZNMzUxyq3rl/nzj194/OA2Nz+/xJvvXvHz2x949eoF8E8Anjx5xJ07t/j11585cvggd+/c4Mc339LV2UJPZxMNtaUM9rXi5+NIRIgnYlEcZXkipDlpRAd5EhPsxcUT+9m+cS1nj+xmpLuFpkopty6d5s+ff2B+0zQj3W2cObyPWxfPs3/HJkpyU6mvkCBI9KeuPJMnd05x9ewuuupzmeirpqMyg86KDPrqxEx2lbJ1rJ6dE81sHq5msqOI9Z1SRptymGgvZG6oismOIpoKYqnMDKGlKP5fakUGI005rG7Opb82k/ayFFqkibSWJNFXk4E0PRCpIISOagkFoggaqyQ01xaSnZlApiiW1as7GVvbQ0VVPsKMONKFMdjYGeLrZ4+/rxWFuZE0VosoyYtEkupDnjCAUkk4JeIwslP86KnPY+NYKyMdFZw9/BmnDm1n/dpe1ox08suPr3j84DoH9u7gxNED3LlxjedPHvLk/h22bdrI5MgQ40P9lBVIyM1IplqaS2WRmM5GGZvWDZGZGk1XcyWbp0c5c2wXzx5c5dKZfVSWZCIRRlKcE09JXgIV0mRmpzroaMqhsiSJopxIJMJABElelBbEUl8pIjXBh+RYX3ZvX8eDW+dZu7qL/u4mOtvq2bFjlnPnjjE01EFkpP9/IOLfOa4eweQVVePsHoiXXyRllS1Y2rjjsiqIhBQJ3f3j5BRUYmLhRGSsgPDoNDx8wlHXNmPpck1WaJmgbWSNpoEVJitdCAxN4PT5m4xNzGJm5YS6ljENzV0MDI+z/9BJ+vpHaGvvYcPGzSSmivlYXoMP5bVYpKSPvIYZH8mps1TFABPrVShrmWLl6I27bzhhsem4eofi5hOGvbM33v5RePqGoaatj5a+MZ/IKWBoYklyWgbRMYnIymtIT5fg6OiBvIIahiY2/Nd//xUlLUNGpjbz4KvvkTV0EpkgwiswEisHT1R1zAiNSaOqsZuapj66htYxuPb/Y+8t4qPM0739+Zx3zkwLnhB3d3d3QtzdteJaqVTc3SAJ7hBICBJIcIJ78KDBvZuG9unumTlzrv8i3bz/dz/LWdyLqlrUU8+mnut3f2UUeXUTPl+oxBwpNeYs1kBaxZg/z1VASs0IaVVD5kipfDrB/wMk/pAHLVbWZa60Kl8uVsbMwYu0/HJC4zPxCopBzcAKF68QdI3tkZDVRNfYHmfPYORUDFDRMqO4vAk37zBUtMwwsXLDNzgeJQ0T5i9WJTgyleKKZrKLqwmOTUfV0JbPF6uySMmAhcoGzFPQRU7HEgU9a+S0zDCwcmGRghYGlk4slFNH18QGHWNrJBVntwx/XPt8WfVP0COrbvipH0JW3RAdMwckFLU/bVo0jazRNLDAc2kI5nYeKOuYIqdhhIyaAQsVdTG09cQjKA55bXMWK+uiZmCFjKoeC2VUcHLzxd0nBCVtE5R0zD6lQC1WngWeP2RUJnYeKOuaI6NmgIqeBZrGtmib2mPnEUBofAbOXgG4LPHH1TuA8LgUsvKLyS8R0drZQ3h0HKlpGbS2tyEsKSUkOJDaynL6e7soLy1i9cAyxkdHuHb2DG8fP+Lb16/4+OYV3759zYfXL/nq+VNePH7I04f3eDB9k+nrU9y9dZ3HD+7ydOY+j+7f4cXT2dOXW9eusGt0hGW9faxZs4adO3exffswmzdvZeXK1WxYt56xXbsZHRpi9bJe1vcvZ//OYbZsWMue3aPs2rUTU1NT5OQVkZNXRF1Dh+CQCIZHdjO27wBHjx7n0oWLXLlwkcP793Nwzy6unD/DgQPjdC3rJjwmAm//pRiaGaGlr01OcQ7LVy9HQV0eSwcLZNRkkVaVQV5Tjnkyc1E1VMXAxgAjG2OcvJ1ZGuqDjZstqtqKePq6Ehbhi7m5Nr6e1kQFOlFTEEdNbgTiJB96hXGsrkympyyO2uJE7Cw0CPC2oaYyl4rKPJxdLfAL9MB1iSPuS51R01PGzM4Yc3sTTGz00TPTxMXLdlVeEQAAIABJREFUBkVNKf57/p/5UvpLJJQl+ELqCySVFqOgpYimgQayKjLIq8jhG+SDSCSkqKiAFy+e8euvf+NvP//Ib7/+jZs3prhw/jQfvnnH82eP+Pmn7zh4YB9JcdGUFuZxeHyM9asG2btzBzuHtjC6dTMnDx1g69rV1FWW09fVTk21mIT4aBLio8nOSuftmxecPXOCnu52NqxfTXVVObdvXePmjSke3J9m39guggJ9qSwvobmqhMSQpaRHBVIrzOXe1bPkp8eREB5AYlQQ6QlRtNZVcPvaZTqa6xnetplVA8sQl5fxy99+YPeuHeRkp1NYkE1nRzMbN64kMjIQkagAKysjOjrqSEgIIzY2mOjoQCwtdcnKisfFxYKAAA+Sk6MpExUxsnMbq9cNUl5ZSlpmEoKcNBpbaklNS6CyqoyS4jzSU+LZvmEtg53tlOVk8c3zx6zqbCYzJoS+xgq660RU5qXRUydieZOYzOgAxIIERBlxVAjiqM1LpqEwjYbCNJpLMmkX5dBSKqC+IPXTZ11VRWxb2cvhvTs4sm+E0c2rqS1KpTInFlF2NOWCKMS5sVQXxlNTlEBzaQpNRUnU5MQgTAlGmBJMQ1Ei6zor2buxj/7mcgQJISRF+WOgo8j4+AjbdmwgITmGi1cvcOLkUSZPHKF/oJeU1ASqa8o5cfIIXd2tjOzcRlNzNW7u9jS31LB7z3auXD0N/MKDmRs8enKbNy8fsX3rOhpqy4mPCaVcmM+t6xdpb6ll9YpePr5/xaGJ3WzZuIpVgz24OlkT5O9FZXkR96av8vj+LYY2raEgO40Vyzp5MH2N54/ucufGZa5dOgP/+pUfP77j1x8/cOnsJIfHd3P2xGE2r1vB8Nb1rBrs4fjx/Zw8foAtG1ewdtUyykpyyREk09PZxIGxnTybucNP337Fm+czvHp8j+cPp9k1tJH0uFCCPa3JjFlKU7mA4XVd9LaIqBKmU5gVze7tK9i6rouB7koKMsIpzY2kSZxOUUYQBam+iPNCqcoPQ5QVSEm6L0XpvpQKghBmBVOcEUReih+Zcd6UCCLoqiukMDOCwswo8tMjKC9IorEql5pyAXnZ0aSnBOPvZ4ezkwE2ttpoaUujqSONrb0h9s4mhEUtJSUrmpAoH2xdzTC11cPESoegkCV4eTng5+eGk5MFwcFLyMpKJDY2FIEggfz8DLKykhkZ2cz09BRHj+7n9u0rwG/88su3fPPhHfBPfvnlZ/7+91/57ruP/PTTD8C/mHl4l57udnZs38zNaxc4NDHK6pWd1FYXkiuIIzk+GGFuKgnhfkQGLGHb2gGO7R+lRpjPqUNjtFSX01gh5PThcc4cPkhptoBAT3fEBXlUFRchys9iRU8j4uIUctNDqS3P4OShbZw/OkxHdTY99flsWlbFhm4xG7tF7FhezZ41DexZVc/2PjEb2orY1ilkY3sxW7qEjPRXMdRbTn91Bg35EVRmBtJXlcbymgyW1WbSW51OpziZ5pJYavPCqcwKpizFh4GGbOqLYshP9EEQ60N2chDxEV5kZUSSlBBMQ6OQvfu2sWZdL9Gx/qRlRBGXEISrmxk2VqoIUv0pzA6jpSaTjtosKgqi6arLplGUTFFaMBM7Brhz+RCjG3sZ2djPxpVdrOlv59D4MLtHNjEd/ZxL50/x0/ff8M9ff+b921d89fIlM3dvMz46Ql9bM/UVpdSJi2isKKFOlE9TVRFb1/axdd1ybkyd4fqV00zfOMf3759yeP82mmuLqKvIpiQ3huqyVKpFyWxa00RnYy5NVelUCWMpyQ2hrCAcQdJSakUp1IjSyEwKYs1AC4/vXeHOzfP8/W8feP7kDps2raKxsZKBgQ6qq0v+AxH/zskpqGDtxp34BcWipGaIndNS3JeEkFtYSW//BoTiJnQNbdA3tuOLebJISKuxWFaDhYtVkFXUQVJeE00DK7QMrckuqqSjZzXrN+8iNDKJxbJqxCdl4u0bQkGxmNE9BxBk5ZOQmEZIaBR6xpZ8sUiZeXI6SKoYIalixBwpNT5bpISkgi4yKoZYOnqjb+6Ejok9ylom2Dr74uQZiL2bH6o6Zvx57iI+WyDBl4tkiIpPxds/FE/vQIKDo1FS0sLS0hFFRU0WSCigrm1CoaiWiclzbBoZw9TOlajELFZuGMZlSTDrt+1h59hx1g+N0bF8PQdPXMYrIJa/LlRkgZwWixR0+HyRKvPkdPhMUg0ZDRPkNEyYI6XCHCmVT+Dw5WLlTw/hf5zuz5dVZ0lwLK3L1n7yIrguDSM4MhU9EwfmSiijpmOB+9JwVLTM+HKhIt4BMdQ2LyM9R0RwZCpL/KPRNbZHQc2ImKRchvccpUDciLSGIX/6TBJJNUPmK+oxV14HeR0bpDUs0DJ3R8nAFmv3QAytXQlPyMTE2pkvF0jxl7mLkVKe7an4oxBPQlH70++ZK63KPBm1TxImEzsPZNUNkdMwQkJRG2kVXVS0TfHwDcXSaQkahlaz6VTqBmiZORGdXkRsZgl6Vm5oGtvPwoWcOpKKWviGxBAclcSXEkqfvv//DxB/mLn/aAGXUNRGzcAKY1t3jGzcMLBymZU5ObgTHJVAsiCftJwi8ktE5BYJiU9Ow97ZDT//QIJDQzDQ0yc9LYV1qwYpzM2it7ONkW2bOT6xn+nLl/j62VO+e/N/4eHNk0e8nHnwSbb0YPomt69PMX3jKg/v3ubpzH2eztxn5v5tXj1/xI2pS2zZvJ5Vq1YwMTHB4cNHWbduA93dvaxbs54D+/Zz4vBhhjdtoK+lmbXLejm0dxeHxsc4fuwQ+8b24OzsiJycHBKSUiiraODjG8iBg0c5dPAYJydPcfniFS6fPc+R8XEO7x3j7IljTEzsp7mjBS/fJVjYWqKpp4WqlhrhceHUNNegZaiJibUxUirSyGnIo6qvwgK5+SjoKGDiYIKLjyvOS12QVZdD01gL96XOhEQFYGyqhb6+MonRvsSFulGRE0VzSTxVqf60F0SwUpxIY04oSeHuaGtIEBPpTf+yJgqK0jC30sfJww5bVyvM7U1Q0JD9BBFKWrJoGiqhrivPX+b9CWk1SdSN1dG31meBwgJk1eWYKz0PSXkJ5i2ei7SCFBq66tjYWJGQEMedO7d5/vwp//j7r7x6+ZybN6a4cf3KbOrODx/58YePlBTnExMRSnN9Dd1tzdSIy3gwfZM3z58wsWvn739sLSTHRbNqYBk93e3cSvhAaUkBLs727Ni+hSuXz9PV2crY3lEezdzj5YsnPJq5R0R4MF6erqSlJlKQnUGjuJBQL0cKU2NoryphaFUf5fnpNFaUUCRIRpgvoK+9kf6eDrrbmjh78jjrV6/gXtgdKsRCerrbqa0R4+XpQk52OmNjw/j5eaCuLo+bmx0iUR5r1y4jKiqAoqJMBII43NysMDJSIyoqAHsHC2ztLNi4ZS29yzsxMtVDkJPG+UunCQ7zx9XNgf6BHipExRjraRHk7UlDeRllOVncvniWkowkMqKDaS4vIDnMl+K0WFLD/UiP9KMqP5WipAiKkyMRpkb+PyDRUiqgXZRDW1k2LaUCmksyaS7JpLEondqCFKrzEqjIi6dUEI04L57SzAjK8+MpEUQgzo+jqiie6sJ4qnKiqcuLo6EggdrcWCoyI6jIjKCuIJ6WsgwOjqymsjiVjSs7ODQ+zI4d63n85C4fvv2aO/ducfjIBAGBPtTWVXLg4D7OXzjN3Xs36ehsJjEphuSUGHr72jh3fpKf//aRbz6+5Nb0JY4cG2N450Y2rhskJTEKUWkeg8s7OXJwLzevXSA4YAktjVUMLOsgJTGK5oZKqitK8HSzZ3R4Mz//8J4PX7/ku/eveffyMcu7W0mJj2TNYC8Xzxzn3MkjnDt5hO/ev+bDuxdcOH2Mh3euc2byEGsGexnfM8yK/i4G+nsYHx+lob6KmZnbbN20mrTkGHq7mvnXP36C//2NX3/8wPNHd7l3a4r7N69w+ugEgz1tlOWl0ddURl5SINnx/tQUpyDKT6SpMpfK0jRa6woZ37WOnVuXUVeeTnlhLPVlSeQke5MZ60pxhh9NZXHUFkUizgmmPDuIipwwynPDEGaFUpwRRFFaMMLsCKqKEmkUZZKTEkptWSa1ZZmIi1Ooq8gmOzOChFgfvD0t8HA3xc/XFnsHAyxttNEzUELPSBlbFxM8fO0xtzdA01AJLSNl9EzUyM5JwcfXDSMjDUzNdYiPD6WqpoSMjDhi40Pw8nLAc4kdQmEOgys76OtrYd/4dt6+fcw3H18C/+DdVy/55dcfgH/yw48feffuDXemb9HX28njR/f4/vuveP/uKVOXJ1m3ppucrBicHQxJTQpmibMFIUtdyEmJ5tCeIboaK0iPm5UndjVWsaq3g7baCurLS+hprmOws53J8X2Mj+zg0J4d7N2xjpy0MPq7Kli7vJ7a0hSWN5fSXZdHa3k6x3auYN/GTkYGatmxrIrtfWKGusrY0l7C5rZitnUKGeoqY0dPOTuWVbBzoJptPSJ6xSmI0/1Z2ZjDqqZcltcJaBcl0lAYRV1+BA2FUTQURdJfm8HymnTK0vwQZgRSmR9LTIgzfp7mlAvTGN6+kpraIrJzE1k+0Ep8YjABQW4s628mOyeWkqI4xKUJpMR5USlMpKelAHF+FHWlCTSKkmmvyqK1KpsVHRXUl2fRUlPCgd1buHT6EEcP7ub0iUNMXTrNy2cz/PO3n/jff/zKj99+w7OHDzlz/DjrBpZTkpNFU5WY/q4W1vV3MbZjA4f2buPm5ZN89foR//Pbdzy6f51rl0/x6M4VtqzrY+v6XtavbKU4JxZRYTxN1dk012axrL0YcVEMzTVpFOcEUyOKJz7CgaKsEJa1l1JVkkJJbhx7htfw4e0M96evcPL4OFs2ruLo0f3cvTtFX1/LfyDi3zmFpbUIckUoqRmiqmlCcnohVXWdZOaUERASj5tXMDYOSzA2d0JV0wQ1LVP+9Of5KKsboa1vhY6xLRb2nnguDePEmWtU1bXz2ZzFfDlPGm/fMJrbeklOyyG/oJSExDSsrB0wNDJHVk4Zd+8A1PVtkNU0R0rNhIWK+syR0eIvi1T4XGK2yXqhvDb/Z64sXy5WRVbVABfvcOzdAzCwcGa+jCryWgYsVtFASlkLezcftPUtUNU0QkZeAylZNRYtUsDAwApHlyWMjh1k6/AegiLj8fQLwSc4kh17DlMibqahY5BVm0bxD09BRccSBQ1T9CxcmCejwReSKiyU02Whoj7/vVCZzxerI6Vmwnx57U+biPmy6ixW1v0U8yqtqv/JXP1H50JyjpDCiiYkFLVR1DZlSWAMdi5+6BnZISWnhaSMBpa2nugZ2TFngQIWNh6sXLuDiJgMzKzcsHPywcHFD01dS2QVddE2tEXLxIHPF6sioWyInI4lf5FQZ66iAUpGTnwpr8ciNVN0rT1wD4zF2NYdHVM7pJW0kJBRIiYxHZelIajoWcxCwe+n/4uVdZHXNEZaVR8ZNQPkNY1R1jXHyMYNGTUDFLRMkNMwQlnHFD1Te5w8/dE2sUVJezYyVs/KDX1rTxx8IjFz8UfZ0AZj+yWzyU8Kmkgp62Bu54aOqc1siZ2qHjKaRijomiGvY8piNX3mK2gyR1aNefIayGgaoWJohaqRNYp65ijomqGoZ46yrhkGlg6ERCdSKKomKTOPitpGGlo7cXLzxM7JFR9ff9w83FFWVKKxoY7i/Bw6W5uYGNvNvl0jXD1zmmfT03z/9g0/v/+ab1+/4t2Tx7x6NBvh+mD6Jo/v32Hm3jR3bl7j1rUr3Jm+waOZezx98pDpm1PcvHaJI4cn2DkyxIED45w+fZqRkVFaWtroaOtk+7YdnD15itPHjjG6dTMbBwfYuXE9x/bt5fihcU5MHubI4QkKC/OJi4sjISGJ9IxsGpvamBg/zPFjp7hw7iLnz17g1NHjTB46xPHxCQ7s3cvWrZupqq8mKDwYexcHVLXVkVGSw8vfi7LqMjSMNLF2tUHDSBNZdTm0zbUxtDXExMEEMyczzBzMWRrqg4OXI85LXTCy0EPbUB0zC12KizMI8LYjaIkVxalBdJSnUJXqjzjRi47cECpSfNBR/BIF2S9QlJ+HvYMR5pY6SMnO478++xP65jooaymhaayFvqUeKnrKyKhIoGmohIzSAuZLf8Yc6c9ZqLgQOS05PpP8DBk1WeQ1FfAOXEJWoQAp+cUYmOojEgnZsmUTu3eP8vz5U7779gO//O0nPn74ivdfv+Hrr17z04/fcu/uLXKyM6goK6G3s4274feoqyznyMQ+bk5d4vmDe/z63UdOHzlEX2cbA33drF41wGOvMYa2bWLH9i2sW7uSo0cOUFSYy0B/L/BPbiV+S29PBwcmxtg5MkRbayMl+QJKMxPwd7agqSyHtb2NlOekUF2STVleBiXZqYgKs8lIjKahWszOoc30dLRSVJjPpYvnyc/LwtrKDE8PZ9JSE4iKDEEozMPT05H09Hi8vV2IiPCjuFiAv787hYUZHDo0SlCQB8HBnrMntyE+LPFxx93LmZT0BKobKikpL6K+pRYjUz2CQ/zIyxfQ2dZIjViIr7sLtcISJkZ28PWjB5SmJ7GqvYGJ7esRxARTkZuKMDOByuwkKrOTyIkJIj8+lJLkcETp0VRnJdCQn0pzUQbNJZk0FWfQKsqmXZxLS1kW9UVp1Bal0SBMp6lcQHVRMuK8eBrEWYzt2jIrTyiMp6I4nvK8WQ9ETU4c1dnRVGVFUSEIQ5wZSnlmKOVZEdSVpFCSGYkgKZTDE8P89rcPwG/sGRvl2ORhfvnlZ8bG9vD27WtevHxCb18nR44eYGzfKHn5AvILMmluqcHd047Va/v48eevOXBoFyJxLtdunGNs93Yy0+KJCg9g3erlHBzfRUdrHalJ0VSWF5EjSEZfRxUDXTU83expaaxi66bVHBzfxe0blzgzeYhnD26zbrCXrJQ4lnc209NaT0tNJdNTl/jXbz/z4vGD2cjLf/2dl08e8mzmHt9/8463r54ydeUCV6bOM7ZvF9dvXKa1pZ5XL5/w0/ffsGqwjxXLupk8PMHE3lE6Wxpob6hisKeNGlER8WG+RPs5sLankvHtg1QUxFNdmkp9eSY5aWEkx/jQ3lBIb1sZwrwY8jOCqSiIRpwXTlNZHG0VSdQXRVJbEE51XhhV+WFU50dSnR9JVV4U5bkRlOdEUZweQn1ZGhUF8YhyYhHnxdPXVEZ5QRKZSQEkxy1FkB5GQqwPIcHO+PvZ4eZujm+AI3aOBhiZqWJspYW5nR66ZqpoGCqgZaqCrpkquQXphEb6YmNniLm1Lp5L7AgK88LZ1QJre0McnEyxsNHF0loPR1cz3D1t8PC2JSLKl/zCVNZvHODZ8wc8nLnNq9dPuXP3Bs0t9fT1dnJi8gjff/eeZ8/uc+n8cXq66jh6eITsrEgc7bQJD3HG38uKQkEs+RmxlOQkkZ8Ry9jwem5ePIG4MJOO+nKGN67gwuRBTh7cy+5t6/nu7TNeP7rDnqF1TI7vQJSfyPb1XWxf30WJIIKO6lzW91SyvquCbctr2NpTyfa+SsZWNrJvVQO7llWxvbOMoQ4h2zpKGO4rZ0eviK2dJYwsEzO8vIKBmgzKU3zoq0plVVMOq1rz6K1Jo7Usjg5xIn11GQw2ZdNfk0qHMIb+BgFlGf7E+dvQXpNNf1cFDrY61NcWsnpNB+UVuVTXFhEV44e1rT7rNy7j6rVJvv34kFtXDzPQU05pfhQ1ZclUFMcjyo2irTqLOmEqotwYmsVZ9LWWMz66iV8+vuafP3/g2aPb/OPX73n3+gmvnj/i7aunfPPuNe/fvuHaxYsMb9nCplUraKgoZ83yXjavGWD7+hWcPbqPS6cOcO3Ccb79+hVvXj7i4pnjnD15kBNH9zK4rJmJPZtY3lWFuDiF2vJ0GisFVJUm0tmYizAvgnpRAsWCQEqyAshP8yUt2p3i7HA6G4qoLstAWJDMQE8D925f5vaNC1w4e5wjR/axa/cQ69YP/gci/p3z9v3f6F62DktbD9S0TNExsEZDxxwtPUus7DyRkFZDXlkPFQ1jvHzCcfEIxN7ZByU1QwJDE1i5YZjeFZtIyShi1bod+AVFY2nrRnJaHhbWLiir6VJSVs3xyTNU1zSiq2eMiqoWdvYuhEcl4ugZgry2JQsV9Zkrq808OR0WKuqzSEEHTWN7FLTMmC+riZSKAVIqBmgZ2SOpoMtixVn5zX/Nl+YLaUVU9S1Q1TPHLzQeHQNr5syTw9rOHTMzB9TUDJBT1KB3+WoKikVo6RsTnZBCanYhTp6BLJBSQ13fhkVy2ihpmbNYUY//ni+PrLoxny1SYqG8Nn+VUOWvEqr890Ll2Y4FLXP+a4E882Q0Pm0e/uhW+KNLQVZ9FjAkFLVR0DIhu7QGZV1zFLVNUTOwwtTWAyUNExRVDZGW10ZCWh03rxB8AmKQlNFAQcUAN68QLGw8KCyto6ltgCW+kWjrW2Nu7Y6LVwifLVJCQccCGS1zPpfWYI6CPvNVjZmvYoKMri1qZm5oWnqga+2BprEtxjaumNu5YGRqQ3p2Ibpm9kip6KGgZYKyrjlfLlb+1JYtqaSDnoUThtaumNp74uYXgb6lM3oWTihqmyKnYYiuiR0m1s6o6VugomeOtqkjRnZeyOlYMldeh8XqJsjpWGJk54WUugGL5DSRUdVDWkmLuVKKs8lPKrpIaxiiqGeOop450hqGLFLWYaGSNgsUtZDWMERWyxgZTSOUDSzRt3HF5A+jteVse3VcatZsQlNeEQ2tnRiYmGNmZYurmweq6mpEhkfQ1dlOtbiMkaEtTB45yIGx3Vw/d5Ynt27xzYvnfPfmNV8/e8qL+/d4eu8Ozx/c+38g4u6t69y+dY17d2/xaOYejx/d5/yZSc6dPs7pU8e5cP40k5PHWLNmFQ0NDbS2tjO+b4JzZ85ya2qKqTNnOXlggmN793Js9y4O7drJof17OHZ4nFMnj7F71zATExOcOnWKY8dPcO78ZfaNHeDkibNMXb7KmcnTTOwZ4+i+CY7t28/Qxo2sX7+W/JICAkIDcXRzQllTlcXy0lg5WhGTHIObnzv2ng6oG2qgpKOMnpUeGiYaqBqqYuFiQVRKNLbudhjZGGPpbIWBmQ7eAR5kCOIRCOJwstEj0MuS0vQQ+utzqBeEkBVohTjWldIEL5ys1NHSWIyC4nxMzbXQ1lPG1FofJS15TG2NMLAyxM7DHjUDVebLzUFKaSHSygtYJPs5sqqLUNFXREZDBkVdRaTUpJBSkUZJR5mQ6GBqW2oIjghCz1iXS5cusH//GA8f3gf+xauXzzl54jj79+3m6ZOHXLt6iY8fvuLG9SucO3uSa5cvcPbkcR75HGX1wDIG+7ppqK7g4J5dvH48w5O70/z20/f86++/8GjmHvvGdnHh/Gn+9vP3XL50jvXrVjHz8C67dw1z6eJZVq5YTldnK2tWD1IhFtLW2khaYjTF6XGUZUTTKMymoTSLtspirp06xKqeZroaqxjobqWxqowqUQmPvcbYs3OEnu5OxvbuZs/uEVKS41ni5UpYaAC9Pe2IRAVYWhpiZWVEWJgfHh52FBSks3p1L3V1ZWRlxRMTE0BeXjKu7jZ4eDoysmuImPgItPXUqawTU99SiyAvg6j4CJJT4qitEbNx3UqGt24kJiiArIQ4ju4a5dXd27SWl9BZJWTT8nZKM+IpEyRSkBxFd1UxhYnh5MYGU5gYjjA1ElF6NFWC+E8Q0VCYRk1+Mi1lWXRW5tMsyqauOJ260gyaxVk0V+XQWJFFZXEyBZlhDPY10lJXSHlJIhWlCZTlR9MuzqKhIImy1BAK4nwpSfanNi+a7ioBgy1FtJRlUJIZSXZqKK2NIn756T23p6dwdLIlLiGau3enefPmFefOneGXX37mxs0pWtsaCQ7xY8/eEVrb6vDwdCQoZAnXb57n2+/fMHFwlJi4QMSV+QiLc0hOiGTvriHyslPpaK3j3OmjdHc0cvnCSXIEySz1ciY2KpjwEF+yM5MoK8nlzq1ZSc3Ny2d5/+oJ+0eHqC0vpqe1nviIINztbdi7Yxv881f433+wZ2SIA2O7+OWHj/zyw0f433/yzbvX/P23n9m3fzfbhjaxfccWLl86y9MnDygtyiU7M4X4qDBqK8rYtHYlRw/s4/iBvazs66CtvpIdGwZpEWcx0FzM2Nbl1AlTqSxIpLUmj/aGYpKil1IlTKW+IhNhXgzF2aGUZAZTKgiitiiSwhRvStN8KBcEUJ0XRl1hJLWF0b9PLHVFcRSmBlFbnEhNSTItlVlkxPhQkhlJW1U+jRU5FAgiiI/yJD5mKZFh7gT42+PpYYaZuTq2DvqYW2mipSeLlqEiBubq6JmrYWCpgYm9Hia2OpSW55OSHo29syk6BkroGalgYaOHjYMRjq5mWNrqYWalja6hEmZWmji7W2BqqYGFjS5Rcf4Ul2Zy8vRBCouy2Da0nitT5+nt6+DkiaO8fPGYd29fAL9x59YlAvycCfR3IjTEiaVLzAjwsyYnLYTa8gzSEwLwcjYmIXIJh/dtZv/O9VQUpzPQVcuRfdt49egmj6YvcfvKSfj7t7x9Os3WtT1MX55k65pONq1sYf2yetb31bJ9RQtrO8oZHmxiU2c5G1qFDHWVs3egnj39NQy1l7KpqYAtLUUM94jYM1DNaH8lQ91CdvSKGFkmZqAmA3GqL81FUQzWC1jXWcRgUzadFUl0ViTRVZVCd1USfZUJiNOW0CmKoyo3lOQQewTxS6mvyCQ+ZgkebuZUVOawfKCFwuI0gkI8CAx2Z+XqTs5fOMiVywe4eH6M/p4K0hK8ZyVvVZnUCZPpqM0hPzWYfUOD3Lx4mLtTJ3k5c4OPbx9z+/p5vnn3lEcPbnH+zDHuTV/n6zcv+fDVO968eM6D27d5OD3NxzeveDR9i6f3prlx6QynDu3n6tltPObEAAAgAElEQVTjTJ05wvEDo7x/84w7t65yaP8ujkzsYWRoHasHOxjfvZlacQ4NlTn0tZdRXhhPS00W1cIEqoUJlGYHI8qbTZOqKY0mIcyexDAnelpKaKnOJyXGn+LcJE4dH+f+nSluXrtAd3cz+QWZ7B0b/g9E/DvnxvRT/IPjWCCpjKSMOoqqBkjJaSIhrcYCSWUUVQ2Ys0AeHQNrElPzySmooG9gIz4B0dQ393Hy7HW2bN+HhY0r5tYuOLv7sX3nOEcnz2Ft50pMfBrC8lq2bhuhqbkDn6WBhARHkpmRS019G3FpRagZObBIyYC5strMldVGWt0UKTUTtM1dcfONQUXXhrnS6vzpCykWK+szV1r999eSfCGjyjxFDfRtXDGwciExs5i8klpEla10dK0iODgWKSkVtLWNWbF6Ezt37ycxLRNxTT0BEdHIqxmwSE4bCXkdFDXN+NMXUvxlgQJK2lZ8vkiV+fK6/FVClc8k1fjzAiX+IqnKAiV9vpDR5M+LFPlCUuWT9+EPD4GsuiFKOmafTMlzpVUxtfckKCaN/5ojhbKu+Wzjs5Etssr6SEirIyGtjqSMBr6BsUTFCVBWN0bf2B5FVUMkZTRY6h+NILecjOwysvMr8A+Ox8DMCW1TR+S1zfmLpCp/kVRFUsOcBaqmzFM2RcXcDTl9e+YqGvC5tAZ/XSiPtoktmgZmaOuZYu/ihZr+bM9FaHwmJdWtpBeICU/Mws0vAiUds08QYeHkjU9YAlYuPpg5eKGkY4akkjaOHgHomdqioGmEhKIWyrqWyGqaIqttgay2BYvVTVDUt0FR15I5smrMl1ZDUcuYLxbKIq0ymwb1hbQK8xU0kVI3QEbTCElVPSRUdJFSN0BK3YCFStpIqOiibmKLpZsvDktDsHL3w9jWDVu3pTh5+hKbIiA6KYOQyFjyS0Q4unpg4+CMkbEpuvp6tLe20dnR9ikd58C+PRw/NMH1c2d5dOMG7x494ptnz3j18AFPpm/z+M7t2S6I3xOY7t2+wd1b17l/7zZPHj/g0cw97t65yaGJvZw/M8mF86c5eeIou3eP0t3dSWdnJ6Ojo9y8foNbN24yfe0aty5d5vLJE5w+cIATY3s5uneUsyeOMnn0AMePHeLE5BGmpqaYnp7m2PET7Nm7j/H9hzh29CQXz1/i2MGjbNuwieGNWxjdvIX+7m66ujqIiI3E238pjm5OSCvKIiknhYWTFcGxocSkxeLi44qmqTbqxproWuoiqSLJAoUFWLtbY+lshZaJNrbudjgvdcHR3RbXJY4EBHliZaVHsK8jsSGuCKK9aCtLoiknnNSlJuQFWpIX6YyLjSaSi/4P2jpyGJtqIC03H3VdRVR1lVisLIWyrgrapjrIqsugb6WD8xI7VHXlUNeTQ0FjMZLKC/l88ew2QtVQFWlVGQytjQiNCSGvNJdCYQEeS9158uQRx44d4f37r3jz5hXv3r7m6ZNHVFaUMfPwLt99+56pKxc4MXmE27eucfv6FPenbzLY1011uZCcjFSaaqu4cOI4718+5+XMbNrWLz9+x/Nnj/jnP37hxfPH/PjDR54+eUh9XRW3b10jPCyIPbtHePH8MdeuXuLE5BFqqsW0tjRQW1FKbIAnoswYUkI8CfW0ozwnhcmxHfS319EgLmbDymUI8wV0tzXR3dHM6I7tDO8Y4uKFc5w9c4LSkgIC/L25F3aHgwfGiIgIoKQkh6SkKDw9HQkNXUpo6FKWL29j1aoevL0dCA1dgoeHDc6uVpiZ6xMWGYSdsw1uS1zoXt7J5u0bCY8JxdzGlJTUeIa2bWTjupWsHugjIy6GxLAQRtev49junXRUllGUEktPnYj7l0/xenoKUUYCxcmRVGQlUpIciSg9FlF6NMLUSMTpMdTnpXyCiMqcBOpLMmgV59IsyqZRKKBRlEW9MJ3K4mSqSlIoK4inQBDO/rEhCnMiKS9Lpro8hUphInWFSTQWJtNcmEh9biyVGaGUpgRQlORHYbIfBYmBCLOi2bm1n+8/PGfvrq24uduTmpaIrb0Vg4P9PH48w6FDBxCLRWzdtpGq6nJu3prizdvn5Oalc/TYOKHhPqRnxrF2fR9BIZ5ERPnS1lHN2O7tCItziI0KRlxWgLA4h+6ORs6fOUZ4iC8JsWF8+Poll86fwMPVDncXWxJiw9gzuo2Z+zfh7z/xP3/7joN7R8hKiaOsIIuKkjzy0lPYuWXjp03E0Kb15GdlcGh8jK9ev+DYoQlevXzKw4f3uTV9k5u3rvLLrz9y/8E0q9cM0thQM9uMfmSCt6+e8v0373j38ik/fP2WV48ecP7EYU4e3E2TKJPUMFf2blnG+aPDVBUmUZgZQVezEGF+AlkpQcSFu5EQ4Y4wLwJxXiT1wngGWnKpyg8jJ9YVYbovdYWRNJXGUlcYSVVuOJW5kdQUxCAUhNMgTEEQ68Py5lJaK3PYsbaT9cvqaanOJSsliEAfa7zdTXB3McTXx4awUFfc3E1xcTdBQ1sKZfVFaBoooGuigpq+HGqGCuhbaWJkrUVRWQ4pghhsXUwwMFfHxFobC3t9zGx10TdTQULuM7SNFHBbao1fmDOOHmZYOGgTmeBHz/J6SsuyaG6t4NCRPRw9Nk5XdytHjk5w9swkT588YHz/bq5ePcOFc4fpbK/A08OMJV5muLvqER7qQHSoI/GRrgR4m+HnZUJStBfNNTk01+TQ01rK8OZeNq1uZXhzL/t2ruLBrdPcnjrG6LYBNq/pYHznWgY6q6gXptNRk8/mgUY2L6tnsKmYde3lDPfXsbWrgm2dIkZ6KtneIWRDbQ7ra7IZailme0cpewaqGVtRy+iyCnYur2BkmZjB2kxqs4JpKoxkeU06K1ty6atNp708gfbyBFrK4mgoCqci3Zv1bTls7CwkL86NwmQf8lICEBcnUiFKQyTMIDTMg6W+jmRmxVJTV0x0rD+5+UmUlKaRmxNNc2M+yXHe5GeGsaqvku7mQprE6VQWxtHTWMTkvs1cPrWPO1dO8HLmBl+9uM+Jo/u4fe0iH75+zYljBzl3apL70zd5+fQJr5495cHt27x59ozfvvueX779wDevnvPu+QwvH97h/YsZ/uen9/zw/iXv3zzj0YNp9u4aYueOTWxeP8COrasY2bqSuopcmqrz6G0TUpwdSUNFOvVlSdSWJlCWG0q9KIHKgnDqSmPIjPcgK8Gb5upsxIWJZKeE09ZQRnd7Hct6mhkd3szatf2kpMaSkhr7H4j4d052vpj5EkpIyqgjr2qIlIIOknJaKKobM1dCmXmLlZFS1EZNyxShuIGduw9y+twUk6cusm/iGDNPv2bD0F70jGyxdfTCNzCKlIwCImJSCYtOpLtvNcOj+1m7YYio2BSKisTs3LmfqKgksvNF1LUNYukaiLK+LRLKhnwhpcECBT3myuoip2XBPDkdJBT0UdQ25wtJFeZJqfLfc2WQkNeaNQWr6TFfQQMje3cCopLx8ItkdN8kj59/YGjHONq6lngsCaK1o5/mtmV09gzi7h1AUnoWlg5uzJdWQ1rZgIWyWvzXF9IoaM2au+dIqTFPRoO5str86c8Lfr82Nb6Q0mChsh5/+m8JFijM+gnmy6p/6oeYI6WCrLoh6obWyGkYoaBlwjwZNZaGxmNo7Yq6oTXSqvp8LqGIoaUL8qqGLJJSQ1JGgzkLFDC1dMXFIwgTCxcKSmrRN7YnNCaNgpJa0nPLqGnuRVjVgoG5I1JKuhjZeDBXVhMJZUMU9Kz5Qk6XxZoWqFt4ME/FiPnKRixQ0kfb3BktEzsCIpMwtnLC0s4FfTMbfELj0DV3xMLJmwRBMRVNPbT3ryerpBpNY1sUtEyQUTNARs0AQ2vXTx0Rmsa2qBtaY+Pqw2IlTSQVtX5PTQpAWd8aaXVj5iloM19em8Wqs/fucwlFFsproKpnzp/+Om8WPFR0ma+gyQIFHRar6SOpYsB8BU3myWuwUEmbObJqLFLWQcfSCRf/CJx8w9C2cERBywQlHVNMbZywc3YnVZBPSXkVLu7ehEfHERYVi4fnEtQ1tKisrKR/2XL6ers5NL6fU8ePMDG2m3Mnj3Pv6hQv7t3hw/PnfPvqBW8fP/q0hXj97DEvn8wwc2/6kx/i6cx93rx4ypOH97h59TLjY6OcmjzMzpEhBgf62D60lWNHD3P29BmuX73G6ZOnOD15nAunTjF15iynDx1kfGSYI3t2cenEcS6cnuTwgTHG9+7ixOQRbt28zuPHjzl37hxjY/s5ePAwhw4c5tSJ0xwYm2Dlsn76u3tZ3beMloZ6UtPTcPPyJDRy1lg9Z9E8vlw4F68gb8SNFfhHBhASF4yTtzNKekqoGaiib62PrrkONh6zMid1Qw3UDTXQNdUiPjWaiOgAwiP9SEmJICUxiOggZzxttMmMcKMiPYgkH3PS/MxIC7LBzU4bK3MN3JzMUFZZhI6eIpLSc5iz6DP0zLQxtjVCQUuehfIL8Az0IKsojaAoX8prCimtKsDc0QxFXcXf05lU+T9z/4ySjjJmtqaY25kjriknOzeT9vZW3r59zbt3b7h+bYpdoyPs2T3K1anLfPfte3795UcaG2q4d/cWb9+84PzpE0yM7WbyyEHuhd2hvkrMnRtXeXjnFq+ePoJ//Mrj+3f44eMH/vH3X3n65BHfvP+K169e8NOP3/L+63fsG9tFU2PtbGRscz1PnzwE/snGDWsoKsxFXJpPUoQ/RalRFCRHUF2QRnF6HEmhPggSwqkV5rK8vYG2+kqWd7dTWyVi5YoBNqxfy9mzpxkZ2UFNtZiiwhwy0pMY2raR8vJCBIIk3N3t8fV1x9PTEW0Nefx93FniYU+gnzuebrZ4utni6GiOja0pZpZGRMeFEx4VTGZ2KqfPTdLQXIOdvSWeXrNei5L8bFb0dJIWE0V0gB/jw9vpra+hqiCLA9s3sqG3jdF1g1w/eZjm0lyqc9OoL8xAlB5LhSABUXo0RYmhlCaFU5MTT1NhOg2FaVRkx1NXnE6rKJuW8hxaK7JpFmdRVZhEQWYYhYJwirIjqShJYXR4HcV50VSUp1JbnUFjdSZNpWm0lmXQWppKXV4c5RkhiNKDqc2PobUsjdqCRPJTQkiPDeTkkd18+OoZLS01RMeEsXHTWn768Vv+919/R1RWyhIvN2KiwwkJ9ufkiSMcOriP4qJctm5dy7ZtaxAIEvD2dsDOzoiMzGi8vR3o72slKyMRQWo8ZSW5bNu8hmtXzrJt8xqKCwTk56Rx7vRRutobKMhNp0JUiL+PO5lp8Wxav4LXzx7y4NYUE7t30NNay5H9O/n4+gkzt65y9+pFtm9cTWFWKpMH9rN2xXJ8PF0pyc9my8Y13Lt9g/dfv+H29HVOnTzG3Ts3OX/uFN99+56LF85w8MA+4B/88O3XnDl5lIl9u7g5dZHzp46zae0gq5e30ddURmbMUirzE1jVVUVBaii1Zem0VOfSVptPb2spGQlLSY72oE6YSFluKMKsQJrFiQjiXcmOcaVMEECzMI6W8gRqCyIQZvpTmh6ASBBKYVoADcIUVnaI6K4rYPNgM5UFifQ0FJOXHExMqCvRIS6kxHoTEexIWKA9cZHuBPpbERRgja+PJUt9LQkMccTb3xZTGy30zFWwdDLE3sOczt5m6prFhMX4YeVghI6RCup6cmgbKaGhL8+SACfM7XRw9DBjabADTp7meAfZk5QZTkpWJInJoVRUFbBvfDubt67C0cmKgcFubty4yMWLJxkfH0UgSKCiPJe4GH+8vayxttIgJNABa0sVokMdiQpxwNNZl1B/a3LSAz+1VKfF+5Acs4Tq8nRExYnERXqweW0n2zctZ92KNs5PjrFlVReN4jwaRVms6qqhvSqXhuJU+utLaBGm019XxEBtPhtaRezub2DvQCPbO8vZ3i5m9/JaVtdlM9RVxq7+2W3E8PIKhnpFDNZmUp8XQktxJL2VSfTVptIhTqRDnEh/g4DBpmx6a1LorUhElOJJQ34obaJ4BptzKc4IIC89AEGKH/FRnqxb3UJEuDuJSUGsXddFTKw/dfUlrFrdzupVLWzb3EOOIJyx0VW8eTrF9g2dDLSLqBOmcu7wMHu2DDCysZ+j+3dwYM82Zu5d4/a1i1yfOseB/bsZGdrC1UvneTpzn2ePZnj17ClP7t/n41dv+OHrd/z84T0zt28wM32NBzcucWfqHN+/e8qHN0+4OXWee9NXGdqylk3r+tm2aSWHxrazfmUnzdWF1FdkUy/OoDQ3mhJBGH3NBQizw6gXJdBRl05h+lIqisIQ5gRRmOGPuCgGcVEChZlRFGTGsKyzls7WKjZtWM7GjYMUFmcSFRP4H4j4d46BmROa+tao61oiIa/DIgUdFshp8dkiJeQ1TVHTs0RN3wIZZW0KisXsHZtgZuYx79+/5+v3H7jz4AU1LcvQ1LdGWcsEXRM71PUs8PANJzO/jAtX7nL99iP27D+Gh3cwEnIa+ATHEhyZioqWGbml9YxPXsY/OpN5cjooGzggoWKCnLYNX0hrM1dOj3lyOixW1kdJy5Q//XUhf/1SEgtrJ1Q19JFW0kBaRRsJBXW8g6OITcklLDadiPjMT+3a0vLaLPGNJKegEhMLF0yt3RFWthKdmIOythmLlXX5crEyc6VVmS+r/qkgbhYQNH9PV1Llc4nfNw+y//f9LySVkNc05q8L5ZkjpfLpgVvHzAF1Q2ukVPSQVNJhaWg8EoraqOpbIqdhhLSqPovkNFn4+xZi3iIlFkmpoaRhgp6JA/Fp+azcMEy+sJbatl5ENW04LQkgObsIM3s3FDQNWCiv8XsqlB6SSnq/P7Abo27siJaZEyoGNli6+mNk74GFk/ds74KZDTau3pjauVLX3kdsej7qhtaffBx/JCTJqhuyWFmXLySV0DV3xCsoBmVdczwDo/8/9t4iPK4zXdfu6+y9e3enE1u2RRYzMzNazMxUkqqEJSoxM4MtyWzJzMwkMzOzHTPEjjmxA537H6ij/5x5D3vwXmuwalKj9d3f+wCOXiH8Q0YVJR0zpippI69hiKaxDUY2rhjZuKJlYoeSjhlyWsbIaxhNgNO3sqpMU9ZhiqIW38mpIa9hiJSSHlIq+kipGCKlMu47maKsPzEyqvqYO3oRGJ2Kqb3nRJ+EppE1Krom6JtYYGhqQVJqJtHxSVhZ2+Pq5kFRsQRnZ1d8fPyoqapmzvBsVixZzNie3RzYu4dd27Zy+thhnt6+yefnT/jy5gfePHnAk7u3ePLgDk8e3uX7eze5de0y39+9xYM7N7l26TxXzp3jzrVrPLh+gxuXLnHl/Bl2bt3E8sWjbF6/jsNj+zm4by8b165h8cIFrFmxnNH5c1g2soCNa1aybd0a9m7dzPGxfRwf28v5U8c4NLabPTu2MntWP1cvnuPggf2sX7eGTRs2sm7NWnZu38HWzVsYHhwiNzuH8tIyFi1YSGdnJ+HRMVg7OOPp54eRhRkaelpIyUmhrqdGSEwgARG+hMUFYmprhJWLJdMUpTC1N0HTQANDayPkNaajoKWIm68zPiEziE2OJDElkkxRPF7edvh52xIR5Ex0kBMz7HURxfuQEGhLpKcpiUF2JIS64OdmjrmBAq72+pibqGJppYOGlhwaegooasri6uNEak4KU5WmMEl+Mt6hPugYa2NqY0JkchQuvq4o6SiTkJlEQ3sDjh6OWNiak5kjZPbcYRaNLmTXrl3s2rGTC+fO8+71G+7cuMmJI4d5cP8unz6+5/y5MyxaOJ/Tp05w5/ZN7ty+yYXzZzl39jRr16zi4L69/PD8Gfdv3+LKhfM8+f4Bn9+/4/evv/D5/Qd++/KVP379jVcvXnL71g1ePn/BvLmz8fLyZObMfjZtXsfv//zKTz9/oKm5Dlc3RxpqKxAlx1CUkUh6dDDZiZF01kgQxYfj72xFR10ptZJ8inMzaaqtJFuYRktzIxs3rmfDpo0MDg8xNDzA6TPHWLtuBfUNVUhKxJSVFhIS6EN4iD8Bvp54utjh6+lKenIs0SF+xIT6E+jlSqCPO1FRQdjbm2NhYUBCQgSrVy+mu7uZ0YXDFBdk4WRvweXkN3S3NTC2czMleUISI4LJTIwhV5DE7I5W2ipK6W+s48SebTSXFZIWHkBDUQ5dNSXUizNoKhLRUJhOVU4ClaI46vKTaCoU0FI8ntLUWJRBY0E6TcXptJZm0ihJozIvjiJhOAUZwWSl+tHVWszMnmqqS1OorRBQW5FBfUUm9cVpNJek01aaTnNxKnX5CVRlx1CZFU1lVjSj/fUUCMLJT4vi2P4tXDp9mDxRGpKiPLo7mjl3+hiPHtymt7ON+OgIROmp5IoyqK0so6QwFyd7K+bPGeDksX3ERQfh5+OIk4MxUREzyBREUFdVQKCvK5XFOTTVlbJsdDZbN65AnJ3OUH8nY3u3cf/OVa5fu8jXLx/ZuGE1Mwe6uXL5HPv3bOX2tQs8e3CDrx9e8eD6OfIzEti4fAH7tqyivjSXrORIUqMDKRQlU5KTxuzeNg7t2cLr5w958uAWXz6+5cvHt9y4fJ5tG9fS193GymUjvP/xJV9/es+N65e4fu0iL1885tPHH3n/7gfevX3Fw0d3OXXqAP2dtfS1VFAnySI7KQxBtC8F6RE0lmbSWZdHb5OYxvJkakviaShLoFYSQ77Ih8wUVzJT3RCn+FJXHE9HpYCWilRayhKpzI+gRBRERV44pdlhlIjCEKcF01SawYK+Orpq88lPCScvNZz0eD8yEv0QxI8X1UUHmhMdZEZKtC1ZKS4IU91IinUgR+hHljAI/0BbbB10cZthiZObBb0zO2nrbiQ40hdHd2tMrPRw9rTGws4Aa0djisqzSc6Mws7VFFdvK7yDnAmN8cLB3ZzQGC8Gh9tJFUTS3FrO1u2rqG+UsHb9KF+/vgV+4u3bp5w+PcbWTSuJiwnAxEiN0GAPwoI8iI/2x8fNDLEoipK8eGZ2VZAniiQ/K5KMlEAaqrPobCmiukJEWLArvZ213Lp2mscPrvPy6V0unDxIb0s1JdkplOen01xZwJqFgywcaGG4vYbm0hx66yVsWTLEugV9PDh3gP1rFrC0v4Fti2exsLOK0d5KVg3XM7tFzLKZlawcrmZ2azZDzSKqRH70ViUyqz6NocZ0+qtT6alIYqAmjcF6IcONWQxUCeirSKU+N5SusgRqckMQxTqSL/AmPsyK7BRv4sIcSIpxJy7SjTxhNLHhM9i/ez0vntzk4/tHnDm1h57OKpaP9HH/xgnOHtnGs9tneXzjFE9vnWPvxqVsWrGA9cvmM9zXwpzBLjasXcamjWu4cP40b16/4tPH98A/efP6BT++ecnrF0+5d/saZ44f5tXTB5w5OsbVc8e4fu44q0dnc3DHep7fv8b9GxcY27OZY4d2sWJkiNY6CcsWDLBi0QA9zRJqJekUi6KolwjGE6+a8pjVVkh7dTq1RTFUFIRTVRJNeWEEhdlB4z6J3EhyBEHEhbuycrSXw/vW0dFWTmFROnEJQcQnh/4HIv6do6JlhrquJcraFihomDJZXhdlfVv+LqPJZEVd/iGjiqyqHkqahqQLc1m9Zh2jo4s4ceQgAL/8E6KScpgkq46BhTMa+pZY2HuSVVDJgeMX2X/0PC3dw4TFClDRNmWaog727oG4+kRiajsDR89QmrrmoG/pyhRlQxR0bDB1CkJK2YT/ldbiOwUDZDXMmCSvhbSSLvJK2mhoGGBj7YiWtj7qOkZMU1DDJzia3QdP4ukfzjQFDWSUdJg6XRMpWQ10jOwQZJVRUNqMqbUXRhYehMWIMLWdgazKuJn4z42ClIIWcuqG/Pckeb6RVuG/J8nzv1MU+U5OfcJ8/Cd0/Nd3cvxDRhU5dUP+NlUJeQ0jTO09J27qJ8lrIKWgNbGRMLByYYqiNn+bqoSKngWTZNWRUdRFWkGHqbIayCrpMV3VkFRhMZl5ZWzfd5z2gTnYufsyRUEdGRVttIwtmKygwlRFNaapaP0rzcgYGVVDFLTM0Ld0xcLJF21TeyZP18TRKxhVfQsUtIyZqqSNib0r9jP8Ka5tJq+8Fg0jmwlTuJaJHcq65hMwMUleAxU9C1T0LNAyseM7OXWsXf1w9gn7v9KoVFEzsETf0gkNI2tU9S3QMrFFVd+CKYpayGsYoqhtgpy6AdIqusiq6TNVSZtJ8upMVdVDSkmPycoGTFY2QErFcNwPo2LAVBUDpqkaMkVRGx0zB2zdA1DSMUNJ2wQFTSMMLJ3QNrLC0MQSRyc3goLDCQmNRCTKpqCgiIwMISEhYWQJRbS3tjEyfwHrVq1m9/Zt7Ny6hbE9u7l19RJvHtzn55fP+PrDC354dI8n927w5OFtnjy8y727N7h54wr37t7k3q3rXL14jmsXLnD/2nW+v36DWxcvsWXdOjauXcPWjRvYs2M7u7ZtZe3KFSyaM4fZAwMMdHfQ19nG6Pw5bNu4jh2bN7Bn+xZOHzvM1QtnObRvF5fOnuTcqeMM9vewffMGjh7cz66d21m5YhmjIwtZuWIZg4OD1NXVUVZWRn9/P/Pnzyc7Jw8Pbz/snN3w8g9CWVMdOWVFFDUUMTDXx8HDFt9QT5xm2GLpaIKemSbq+iooasqjY6yNlaMlM4K90LPQR8dEE3t3G1y9HAmN8CUmLpDgEHciwmaQI4pFlBZGeqI/gZ4WFGSEk50ciKeNNgnBLqRGziB0hhUutrooy/0dA73paGnLoaAyGQMzLfTMNHHxdUbHTBs9C30cvZxR01VDx3i86O4b6X9gbGuKiZ0ZoTGhBEUGMVVuGrFJccQnxpGWnsq5M2dpbW7h9PETvHn5igtnzvLl03hfxJvXr7h75xYnjh/l4ff3uXvnFu/f/Qj8k1Mnj7Ns6WL27tnF1y8/8enjew4dHG/6fvXyOa+evuT18x/4/ctv/PzhJ54/fca1K1d59P1DDh88RENDHRERYRw5eoDZc1K7940AACAASURBVGZx+cp5hoYHSE1LxMfbHV9XB4I8nBDFRyKICiEvJYaGklxKhElU5ArorC+jpjSfEnEWA70dDA8NcPToYZpamomOjSE7V0hxST7zFwyTkZnClYTnpKbEU1MpIVuYRmlhHnWVpdiZGbNi0XzEGQKKRJkkhIXg4WCLv48bHh4OuDhakSNKpUgsoraqhDXLR8hKTyI5LoKG6lIyk2Ppaq6ls6mGvMwU/DycCPF2RxATxdKhQX5++Yw/3v/IjtVL6aotJy08gMaSHFpKcmmV5NBcIqS+IJXGgjTaSjPpKBfRJhHSIBbQIM6gQSygsSCNxqI06goSKcuJpFgYSlleBIXZIVRJkqkoTkQijqW0II6KkpRxw2SFkOayTJoladQXJlGTH09dQSItJWm0V2RSmBpGS1k2JaIETo5tY8PyBbTUlpIYE8HubZuY1dtJrlBAiTiHlPhoFi+Yy62rl9iwegVBvl6UF4uplIgZ6G5laKCV5PgQAnzt8fKwJCszmpS4IJprimmsKmbuzE7qq4spyBVQnC9i/nA/X396yy8/v+Pmjcs8e/o9CxfM5uiRMe7cvsbvv/3M/TtX+fr5NZvXLKGvtYbR2b0sGuwkwtuZ+GAP0qL8SI32JzrQg+y0aC6eGOPzj8/48ukHfvv5PT88uc/tyxe4dek8Jw/up7+rjb7OVtasXEJPZwsFeSLOnT3Bxw9v+INfgF958+MLXr15xoPvb3L88E62rBmhp6mCPEE0GbH+FGZE0lwmpK9RTHd9Nu3V6bTXCuhsSKe2PIY8oTdCgSs5ohnUFcfTVSekq05Ia2UazeVJVIkjKRYFUJYbQmGGP1XiaCryoqkpSKSlXEhlXiISYRyt5Tnkp4UhTA4gLdqNhBBr4gNNSQ4zJTPWmrwUJ3JSnchOc6asIJxicQRVFen09lSRk5uEkYk6Ta3VlNUU09heS1xKFN6BbhhZ6ODp54yWgQr2rubom6oTlxpKW28tPsEumNnq4uhhQXxyCCVlmcwcaqakVERHVw3nLhxiwaJ+jh/fw4EDWzl0aDsdHTUkxYfR3lJNblYK9jbGZKTEkRQXSkZiCNmCcDKSgmiozEaYGkpBTgzi7GhyhRFUlGbg5mxCe2sFv359w+cPP3Dn5hVOnzhMW2Mt2alxlOYKWDq3nxP7t3Fwx3p6mippLstnqL2OtspC5nQ1snHxMKf2bmJ+Vy1DLeWsnN3JiuE2FvfXsmKogTltxQy3ihnpk7B4poShZhFFqR50lccxqz6F2c2ZDDWmM6tWwGBdOoO1mcyqyaBLkkSXJJHa7GCaxBGUCGYgjLIlL8mFGH8DspLcSYtyJDPBg+Rod1xttBGlhtLfXsWrZ7c5fHArHW2VjC7sZe5wGz+/fcSn1w/46dV9nt+5wK2zR9i5fikLZ3Uy2NNEe0MFC+b0cffWZX7/7Wc+fviR33//lXdv3/Dq5VPu3L7Oq5dP+OXnD7x89oDb1y7w/Z1rHNm3jUunD3Pm8G5WjQxz9vBu3j67x/tXj1i7chErR4dpqi6ivjyPpfP7aarIoyw/maYyITWFqVSLkyjNiqK2MImBFjF99TlUiSMpyw+lsiSC8sIIinODKc0NpbIgkiJRMIJ4T/IyQuhpL6GiVEBCvC95BclU1or/AxH/zvEKiEFFywwlLXM0DGxR1bdGWsWAv0mrIaNuzBRFbTQMLVBQ12WGbwCHDh/l7NnTXL14jhcvXnDv4Suau2dj4+KHnVsAypqmRCdmMW/xWvIldZjauCGvqo+2oS26xvbIKOsxSVadKdO10DGxxycojvL6Lpy9wpFVNWGyoj4GNt78XUYbBR0bVAwc+Ie0JnKqBugY2yKnoImdnRu5OYWER8Tg5R+KlaM7viExiEtrCYxIYJqCBpNl1TC380BFywwrB28SBYW4ekXw3TRN1HRscHQPw9zem8lyWkxR1J6AiCmK2mga2/I/k6ejZmCFjpkDSjpmTFPWnYhrVdQ2nShomzxdE1k1A76RVmG6pjGm9p4YWLmgpGPGX6UUmCSvMXEoN3OYwVQlHf7rOzkUtU3H42CnqSCvZsi3U8efBhbO9AyNsnjNVo6eu467byjfTlPkO2klNPTN+U5aAccZfsQkZ2Bo5Yi0ih7SKgZIKegwRVEXRW1ztE0dUdGzQEpBC11zB5R1zVDWNcPJO4SW/mE27zvM0g3b8A6LQUph/P//2e/wrawaUgpaTNc0Rk7dEHNHLxS1TZmiqM23smqoGVhh6x7ANGVdpmsaE52ajU9YPEY2rhMFcar6Fmga26CiZ46+pRPTNY2QVdNnuqYRMqp6TFXSRlpFlykq43KnSUr6SCnpMUVZfwIexo30BhOGdQ1DK6YoaDJdwxB1A0vMbN0xNnfAxd0bN3cvHOxdcHJ0QyIpY8WKVdRUVZOfm0dleQUdbe0sGx1h59YtExBx6thRnj28z4cnj/npxVM+Pn3Es3s3eXjrOo8e3Obh/VvcunmF27euTUDEzauXuHPtGt/fvs33N25y4/wF9m7fyYG9+zh68AAH9u5h8/p1rFiymGWjI6xcuoTZAwN0Njcz1N/DupXL2LJ+Dds2ruPQvt2cPXGUE4fHOHP8MGdPHmPVssWsXr6EHVs2smH9WlYsX8qsmf2Mjiykvb2d6upq+vv7Wbt2LYsWLSI5JQ0jM0vcvHyJS05D39QYFS0NLOwtCAj3xydkBt7B7pjY6KNtrIa2sRpGVvpoGKhibGWEo4cDNh52uPi74RXiTURCKMaW+nh6OxIdG4BQFEdE2Ax6u6rx9bBALIoiPsKdMF9buhoLifCxxc1Sk0A3M0Jn2OBqp4fstP9GR1cOS2tdjMzUsXIwQU51KmoGqkzXlOcb6X8weboUk2QmIassy+TpUqgZqKNrrs80ZRkiEyLpG+4jNTONgNBAsnJEuHu6kZyYRF9PL1cuXOTOjZscHjvA5/cf+PHND//6gD3n7p1bXLp4nlUrl7Nt62a2b9vC9agbzJ83h107t7Nj+1Zu3bzOzz994vOnDzx6+IDnj57x4vFzvnz6zMe373j6+AnHjx7jyuWLXLxwjrbWZubPm8PZMycY6O/mwsUz1NRWIC7IwcPdiZoSMTkpcbRWFJOfGk92YiRD7fX0NpTTVllIe60EYVI0TdWlNDdUs23rRpYuXUxLWyshYcHMXziH4lIxS5YupL2jifUbVhEeEYSFuRGpKfGUFucTFuyHv5c7koJcstOSEQvTSYmJxNfNmdAgb0ICvQgL9qFckk9etoC5w310tdaTkRJHgLcbI/MGKckT0tvWQGdDNcXZGSRHhSLJFVJTVMDFw4f48ft73D57ihd3rnHv4mlaSsW0VRTQWDJuGG8uEdJYJPjXtkFIW2kmTYUCmosyaSkej3htkwhpkWTQVJJKbVECVeJYaorjKCuIoig3goLsMHKFoWRnBFOQE01FUTINFZk0lmXQKEmnriiVWnECteIEGoqSaSpJZaillKq8FBpLs2ksz6dcPN723NvRwtULZ1ixdAEujlbYWJoww92JoYFetm5cx44tG5nV183GdSuZM9Q7Lr3Ytorc7CT8fe0RZUaTKYggOnQGyTFBDPY0sX/HOkqLspg9q5MNaxaze/s69u/Zyoe3L3jx/BF371xnZNFcrl+7yM0bl7l39wYf3r7i/KkjiNLj8fe0pzQvndTYIOxMtIgP9SbEy5H0uBAy4sOQ5Aq4dfk0//zlPT9/eM3LJ/e5eOoIJw/tZe+2DYzOnUVvRxMN1aUU5oqoKC1EUpTHzz+9hz9+4fOnt/zzj1949/41v/72Mx8/vOHlo5sc27+Foa46CoXxZMYFkJ0UREVuAu0VmXTXiOiszaSrIZOOegFVkkjyhN7kimYgKQyiviSB1so0GkuTqCmMpaYwmtLsEMTpPkiygxBEO5Gd5EVuih8SUSQt5UKaSjMpy0pAIoyjICMcUaIvSWH2xAZakBhsjiDKkqwEO/JSnKgpDiE71ZWGyiS6WvKorxJSXiokNjaQ6Ngg4hIjyM5LJ69AiLaeKgHBnlTWFKFvpE5sQijt3bW4zbBBTUuG0Egv6ppKaOuqprhMxJwFPSSnhtPT14CDkyl54jQionzx8XNiZGSIU6cOsG7dEtrbaynIy2T3jo20t9Ria2VMW2M1cwa72Lt1FUvn91JVnIkoNRRvNzOiQlwpL0qjMCeekEBnujsquXLpGG9fP+bXL+/58YdnXLlwlkf3bjO2czOnD+1h14blzOltobFczMz2Ooba6+ipL2NWaw2zOxtY1N/CyEArc7vqWdDbRHNpDrPbKhnprWV2axFz20uY2ZjDQIOIgQYhzcXRNBSE0VEaw6z6NBa057GgPY/5LXnMa85ldkM2g7VC+ivTmFmdTltxDE3iCCTpXhSmuFOS4UViiCnxIZaIBb7kp/tTIAonwNOMgqxYslIj2Lp+hNcv7vLg3kVePLlJb2ctYzvWcvvyCe6cP8aW5QvYsHguszrqyUtLoLZMzJyBLtYsH+Ha5TPcv3eTD+/f8OObl/z45iXv373m5dNHXLt8jqff3+XB7avcvnKO00f2smCoh9n97axZPIdzR/fy/P419mxexZa1S3l4+zL7tq+lqbqIBYMdLBzqpEYiYrCnhqHuKuYN1NPXXERNURKtFZnM76ugvzmfvFRfJLnBVBSEUlEQSmleCJX5EdSXxFEljqYgI5iKwgRqy9LpbClCmBlBYVEKGaLo/0DEv3OyxFWoapujpmeNlLw2Clpm/OUb2Qn5jr1HAEGRidg4uuPi4cWWrdt5+/YNXz9/4t27d/wGbN9/klOX7tIxsABnzxA8/aKwcfZBQ98SGSUdpBW1Ude1RF7FgO9k1JCS1+SbqcpMkddARdsUUxs3bJ39+Ouk6eiaO2Nq78VkeV3k1Ez5P/9QQEnLHB1jW2wcPAkIiCAiMo7ysmrWrttEW/dMrBzdiUvNIkUoxt7NF10TGyITMgmMSEJR3RhtQ1tcZoSjomXBP6aoo6Fnh7KmJUpa5kjJa07Ikv4sWvtzi+AZFINnUAwmdh4TN/NTlXRQ0DJBzcAKLRO7iWK2P+VPf24d/ixkm6asi5qBFW7+kShqm6JmYDWx+Zgkr8F/fSc3DhyTpiOtpIuDRxCdMxdy58kb+uYsRlpRE1llbYytnFDXM0NKTpmK+lZWrd9KaEwKWka2GFi5oWfhgoKWGdOU9VHVt8ba1Q/v0HikVXRRN7Ti79OUmKqkTXJ2AccuXidGkIWaoTlKOmaoGVj9S5o03tXwp0fC2NYdY1t3FLRMJmJfv5NTn5Bp6Vs60zd3CRFJQlT0zJFW0UVR2wQFLWOUdEzRMbPH1S8cZV0zpinrIKduwBRFrYnfSavoMUlB5/+BiGmq476IP/silHTMkFM3YLqGIco6puiZO6Bv4YiJtStmVs4EhUZhZ++Mm+sMvL38EYmy2b17Lz1d3WSmZ1CQL6a5sYm1K1dwaP8+xvbs5vDYfq5fvsTzB/d49/Qx7x494Pndmzy4fol71y7z/Z0b3L9znevXLnLj+mVu3rjC7etXuHXtMvdu3OD+zXGAOHXkCGN79nJg7z7G9uxl9/ZtbNmwnvWrV7FhzWo2r1/Hzs2bGe7vp6+zjZVLRti9bTMH9+7i+KExTh45yPlTxzgytodjh8bYtmk9yxcvYtO61SxaOJ/2thY6O9pYumSU4eFhBgcHWbVqFZs3b2bRokUUFpUwXVkNdR197JzdUNXWRF1XGztXO6KTovAL88YryA0LB2OklSZjYKGNtrEGlo5maBpooG+mh66lPrae9uOmah8XLOzNSRTEIspJISRsBn5+zqSlhBMS6Ex4oBM1ZUJC/exJjPKiqTKLnORQEkLcSYyYQWyYO+Ymqmhpy2BkooaeiRpqOgpMlvsGJ29HXHydMXMwxzvUB2snaxTUFTCyMSY5KwVnH1ekFKaiZ6pHVGIU6VkZ+Ab5IczKpKmlkeLCIlatWMm2TZs5dew4L58+4+Pbd4yMLMTH2wsfH29iYqKRlBSTmpJEUaGY+LgYLC0s8JrhSWBgAIEB/iQlJdLX18tPnz+yccN6UpKSSU1OIS0llbSUVEJDQnFxdmbevDk8fvQ9fn4+WFlZkpAQR2CgP1lZmZRXlFBWXkxDbQV7I69iZ2GCpYkhliaGmBnqERfqT1pkAML4cDRUFNFSV8bUSJ+ighxaWxqwsbFCX18PTS1N8sTZWNmaIRSlERMbTmNTDWvXraCnu43IiGCKC3Lw83anvqac9OR4coUCUhNiSIuLxsPZnrBgH8KCfUiMCyc9NY7S4lwWzJ1JbEQQHc217NyyjsULhkmNi6C1roJZnS2Mbd/EcE87UYE+9DTW8+XVS/ZvXMdgaxMn9mxjy/IRavKFVGQLaCzJob1STHdV4USEa2ORgAZxKrW5SVRlJVMhTKRCGE9ldjw1eUlUixOoyI2lJCucmtIEulrE9HaUkpsZRFZ6EJmp/ogEweSJIqgqTqFeIqClXEhrhYiWUgG14gRKhREUpgWTmxxMR00eJaIEOhpKGexqZKCzkdiIIHKFqSwdnUt3RyPJCdH4+3gws7eLE0cO8vHta/j9FyrLisjLFrBm5Sj1tUVEhnsTF+NPW0spmemRLB2ZxfJFg9SU5lJRJGLRvAH27FjPiiVzuX39HD99fA185czpY/R0txEY4I0wM5UH92/x8cMbPn94w8plI+QKU4kM9SEyyAsXayOCvZwI9LBDkpNKmK8ruYI4Bnta2LJhOTu3refZ4/vAr2xau5y68gLmD/aycLif6rJC2hqraWuspaq0iMa6Sl49f8Svv3zm5YvHvHv7Ax8+/sjHT295+uQB50/sZ/v6JczpbaSxPJcSURzitDCqcxPorsmmty6X9oo0msqSaShLoKokmpL8IApzAyYgoqUilfqSBCrzoyjPDSM/zYesJHeKhP4UZvj/S9oUSVtVBgv7a1g63MJAcwm1hamI4n0QRLuQGGpDfIglKWFWZMbakZvshDjNlfK8QGpKouluzKK0II7sjDAaasWEh87A3t6UmTO76expIStXwIKRYVasXsSCkUFKynKpbypn174NmFnpoK2vgK6hEsrqUxldNsTDp9cZnNNBVIwfTi7mtLZXkZYeTaYoni3bVrJ790bWrVvC2bOHqauTEBLohSAllsGBTk4eG+PZwzvcu3WRuf1tHNy1lk2r5tPVVEqWIJLkWF+qJEKKcpOY2VfP4wdX+P2X9/zw4iG/ff3ELz995NSxo6xetpjLZ45x8sAu+ltrqCoUMX+gnUc3L7B3w3LyUqKpKRCyfnQ2S4c6qSvMpEmSTVF6LJkxgWwYncWlg5uY1VhAW2k6A/W5LOiW0FeXSX6iB1XZQXRI4hisz2BhRz4jXUWMdBQy0lHEovZC5rfkM1wvYk5jNjNrBbQVx1Ah8qMmN4jqvCCEMQ7EBZhRmR+BKMGTrCQfqguTSY6aQXp8AKnxgezatorHD69ycN8mFs3pZu3SOWxYMZ+VC2cxp6uJ5XP6WTq3n/62eo7u3cbXD6/5/csH+OMr794844/ffubtj6949vQhd25f49nj+9y5eYk3Lx5x7eJp9m1fz1BvKwuGerhx8SR3Lp/ixNh2Du3ayHBPM0O9rRzcvZn6CjFN1UV0NJTS3VzBqUPbWDDYRlutmL5WCdUFKRSLomitEDGnq5xZrcVIskIpygqgNC+IsvxgyvKDqS6MpLE0gQZJIlXiaHJT/RELw5g9s5a25kLKywQkpwb8ByL+nZOaVYKuqQNGVu7omTmjoGWGsu54DOn/TlbA0MqZ4sp65o0sZf7IEmbPmcfY2D4e3LkNwPkrt1i3dT8Llmygoq6LeEE+ipomWDn5oGlow3cyaihqmqBhYM3fpBT567fyKKobI6+qz3Q1AzR0TJFV0MTVMxBjKxcyc8sR5JQiq2LIX/7PdyhoGCMlp05IRCKtHf2UltZSXlbDyuVrOHb0FNUNbUySUUZD35ySqiasHL2QUdLhv/8hw1/+ZzLWjj5o6FmhomXBt1PVkFUyQMvAjm+nqjFJVpOpCtr8fZoy/5BRZZqy7kS52hRFbfwikrBw8kbDyGY8ilRZd8IzMEVRGykFrQkJ1LeyanwjrYKMqv7Erb6msS3yGkYExwrwCUvgr1IKE4DxjbQKUgpafCenjoyG4UTCk6axLfWdgxw7fwNbNz9UtI2ZpqCBioYhSmr6eAeEMTx/MQtHV+Lg4oOOiT1mDt5YOvuhZeKArJoRKnpWOHmHEp2ag5GNK/aegWga2yCvYYixnQu5ZTUo6RqjZmiOtIreBEiY2HkQHCtAkFdGWEIm1q5+qOhZME1ZFxlVfdQNrfmfydOZqqTDNGVddMwciEgSYmTjyjRlHaZrGqFuaDUBC7Jq+jj7hKKgZYyUgubEpkJByxgVPfPxhmzF8W3EVCU9pv3LAyGrZoC8miHT1Y1Q1jFFTk0fVR0zbF28cfTwx8zWFT1TW8xtnHBx9cTc3JKQkDDy8wuor29k8eKlpCanEBwYRLE4n1l944bqw2P7Obh3F+dOHuPezWvcv36Vd08f88P3d3l88zr3rvz/EPHgzk3u3LjKhfOnuXTxLNcvX+Lm1SvcunaVqxcvcPLwUfZs28GeXXvZt2cvB8cOcOTQYfbu3sP6tetYvXwZ61atZMWSxbQ3N9FSXzMhaTqwZyenDh3g9OGDnDo6PqePH2HFkhGGZ/axY8tGBmcNEBoSxEB/L8uWLmZ0dJT169eza9cu1q5dy7x582hobMbKzpFvp0jz90lTmCQ9FQ09HSzsLYhKjCQgwhcbF3MsHIxR1VVA01CF6eqyaBtrIK8qh7TiNFT01VHSVUXbTI9pytJo6KvjE+RJSmYCHl4O2NqbIBBE4+Jkygx3C7KFMXg6m1JZksms7mqaK/NJjfYn3N+ZAC9b7Kz00NCUQVVdGjnlyWgbqvLN1P/BPcANhxn2mNuZEZsSg72bPdKK0qgZqGPuaIGdhwO65vpYOlji6OGIiqYq0tNlSElLpqWtmaaGRpoaGjm4bz/LRhdzeOwAgzNnYWhogJWVJampKXh4eKCpqYHC9OnMmzsbFWVlnJ2dSE5KIl0gIDMzE0dHR7S1tSkrlWBiYoKPjw9ZoixEQhFZWVkkJSZhbW2NsZERnR3taGioY2piQlZWFtHRUSgpKqKkpMjY/t1kiwRoa2kiKz0NL08PYqIikZ02FTmZaUQEeJOZHIeKkgLRURFYWZojJyvDlClSqKqpEhYWio6ONiqqynh4uVBVW0ZlTSm+fp4MzOymu6eNoeF+IsKDyBIJEGamsnjRXCrLihDnCslMTcTTzZGwYB/SU+MQZSSRFB9BniiN6rJC6ipLOLx/J/Nm9VCcm4kwKRZhUiy+rg70tzXS1VhDoUhAdnIiB7ZtoaWylHxBMvs3rWHtojk0SvLoqi2ltVxMf2MZs1ur6asrokUiok6cMjEN4gyqspIpE8ZRmR1PQ2EaTaUC6oqSKc+LpkaSxIrRmUgK4sjNDEKcHUGeKAxhRgiZqYEUZcVQmpdAXUkaTeWZNJelU1OQSKkwgoLUIForsshNCUEsiKajoZTKQhFt9eWsWrqQjJQ4hOmJ+Pm54uHhQGioLwP9XTx+dI+9e3awY/tm5s0dJDTUF3t7cwSCaPz9XcjLT0FSmsnM/gZ2bFnBtvVLyUiKoFqSw44tK5k71MnRgzs5PLadzRtWsnjRbFauHGHdumXEx0ViZ2vB7l1b+fLzB968fsG1qxdYMjIPSUE2JeIs/D0dCfR0wMXaiEBPB4RJkWxYOcKls8d5fP8m925f492bF7x6/ogLZw6zcdUi5gx00Ndez5oVC1myaIiCnAxqyotIio9i4bwhfv35E/AbP33+yB///I3nz55w4ewJhvtamNlZQ09TGU0VeRRlxiCM86MkPYL2ikwGGsW0lY9DQnNlMm31Ahqq4inI8UeQ5Ex9SRItFQIaJIlUF8RQmh2CKMGd9FgnCjP9yE7yJD/NhxJRCOW5UVSLE2iUpNNQkk55ThxJYfakRdiTEe2IMNaR7HhH8pNdKcqYQWmWLwUZvqTFOCGIcUeSH09pQQqdrZVUlOYxONhNV3cr1XVlDM3po7qulIWjQ8wc6qSiupD2rnpmz+/B0dUcBZXJmFpqkZQWTnC4J76Bzqxev4iNm5cxMKudppZKZg11snX7GlraqhGLhTQ2VrJkyTyWLVvAutXLmD3Yx+4dm3n2+D4XTh/n/Kkj9DTX8Oj2BS6e3M+yBQPMmdnK7IEmjuzfzI1Lxzg8toU/fn3HuzdP+PT+FZ/f/8iWDeupq6pEmJpKTnoSi+cMcPPCSf746S23Lhxn14bljA73sHH5Al7cuczHZ/c4vnsT83qamd1Ry/yeRs4d2AafX/DwwiG2LB5g3fwOls2qY6Ahm3JRMBnhDrRK4umQJDBQk86c5hzmNOcwrzmPhW1FjHZKGO2UMFCTQV9VGv3VqTTmhyNJ96EmN4TyrACEMQ4IY52RZAWTEuGIv6s+pTnRhPnZkBTpiZ+HBcmx/mzbtIzF8/uokmTR11rD3P426kvzqCvJZ9vqpZw9tJdLJ4/w+vF9vrz/gReP7/Hxxxd8/vADTx/d4/H3d7h84TQ7t63n3MnDXL1witPHDlBfXczaZQs4NraDV49v8fjuZVaPzmawq5HZvS2IMxPpbavh0umDLBzuZveWVVw+fWDCE1EmTmNOXz3DPdUUiqLJ/1dfSb0klcYyAeV50RQJ/ZFkB1CaE0hZbhA14ggaS2JpksRTVxxPgySZ8rxYSnKjSYr2JDzUkeam/P9AxL9znGaE8J2MGur6NogKajC0dsfU3hN5NUOUtE2wcfZi2eqNPHnxA6dOn6W3t5fNmzcytn83586d48bth+w9fJaDxy8TEJaEu18kfmGJGFq6YGbnyV/+OoVvpVVR0jJFWkkXWSU95FT0+LuUAvJK2iir6fLNd9LoGphjzgUHQQAAIABJREFUYGKLu1cw6aJCLG09cJsRgpmVK3pG1lhYOxEdk0htTRMlxeUUiktYt3YTt+4/IUGQg5KmITrG1qjqmCGtqI3zjGBShIUEhCVhYObEVHkdpk3XxcDMBVNrTxTVTVHRsWSa4njL9BRFbWRU9Zk8XZP/naKIko4Z5o5eE9IkaRU95NQNUdAymWhQnqasOyFpmiSvwXdy6hObiL9NVeJbWTX0LJwob+xGQcuEv01V4u/TlJmqpMNUJR2kFLSQ0TDkbzIqyGgYoqhnzjfSKnQOLqK2rX9cvqOmh6yyNkpq+phYONLY0s3OPYcYnL0Ia3sPpJV0UdKxQMPIDlV9a+Q1TJiuaYqGkQ1GNm4o6ZgySV4dBS1jjG3dMLB2ZNJ0VZR0jZmipDEBRorapjjMCCa7pJaCymb8IpLQs3BCScdsApYUtU0nfCGyagbIqRsyRVELRW0TVPUtkNcwnJAqSavoIqWgibqhFbJq+sio6k1sKP70aHwnp4aUsg5S/wKIP4vu/oQIeXUD5NT0UTcwx9TGBZ/gaJw8A7Cwd0fbyAoza0eMjM2xtLQmICCIqqoaFi0apaKiAhcnZyTFJfR2drBp3VqOHjzA/t27OLBnJxfPnJyAiPfPn457IW7f5MGNq9y/dY2Hd2/y8N5tHt67zeVL57h29SJ3blzn/u1b3Lt1k2uXLnLy8FH27do9Hr26b4ydO3ezfes2lowupqujk+72DubPHqa/u4vO1hbmDc1k45qVbN+0nr07tnLiwH7OHDnEhdPHObRvF0cO7GN0wVyGZ/YxumAuTY31BAX6s3rVClatXM6yZcvYs2cPhw4dYsOGDYyMjNDW3klETDwqmjpMlVNAXkUJeRUlpqtNJzopivTcVBQ1ZdEwUMbOzRJ5tWmo6SkzSfYf6Bhro2mggYq+OpOmT0HdSIvpWkpomWijZ6qLf4gvnn6uyMhPxshEk4KCdDIEUfj7OjE00EJ9dQFlhQJyBFFEBLjgam+IsYEittZ6GBmrom+sirrudLSN1fj7lP9G31IPJR1F/vI/f0FeVQ59M31MbUwRFWWRIc5EVV8dKYWp2LnaIRKLGJw7RHVDDYnJCXz49J7e7h6yhCIe3X/A5/cfqK+pxUDfgOrqKj59+sSNGzf49OkTx44dxUrFCg0NdVRUVOjp6Qbg1KlT3LxxAwCJRIKeni4GBgbMnzd/4v3p06c5efIkxcXFGBjoo66mRmmphE+fPnH16lU+ffrE9evX0dLURFFhOro62hjq63HkyJF/vbvGp0+fyM/LRUFeFumpUqgoKQBw5cplZKZNRVZGmsDAAAD8A/wxMTWiqbUOcVEO+YXZpGcks2v3VkokYnJyM4mMCCYiPIigQB/6+zopKsylvq6S8BB/EmIjCAv2IVOQQHxMKAV5mYiz08kVpnJkbBerli6kKCeDtPhIJLlCctISkeQK2bRyCcvmD7N701r2b9nEsrmzqRTnEB8SwIq5s1g1f4ishAiKM5NoKM6mq6aEWY2V9FQX0VQkok6cNjGd5fm0FOVQl59OQ2E6zWVC2iqzaCpPp64kidrSZHZuW0luZhAFueGUFydSVpRAXk4UWekhiFKDyUoJJictlMLMCMqyY6nMi6MmP56avERykgIpz02gtTIXcUYsi+f2kpsRz6pl82moleDhYUdiYjiWlvosWjRMZWURkhIxt25e5dDBfSxbuojMzCRKSnLZsWMNw8OdCNKj8PG1o7xUyOGxLXQ0lrNr80puXjrB2pUL6G6v4fb1cyyaN8CyxfOICg8gKiqI9vZ6OtqbOH3q6LiU6f1rfvn6Gf74lf37dpGXnUF0WBDe7o601ZezbOEshntaOTa2Y/xgdeIgv375yD9//8IvXz/zz9+/cHDfVtobyuhprWbnphVcOHOYi2ePsHjBMNkZyQzN7KG7o5mXTx/x25fPPLhzmzevX3Hx7BnWrFzCQGc9Qz31DHXV0VEjpigjkowYH8TJwdSKE5jZlE9PbRZddUJmteUxu6eIjsYM8oV+RIaYkhHrQVaiN8J4D7KTvMhL9SYzzhVhgitluSFUiSMpygygLCecuuJ4agrjqRYnUCKMQhDlQXKoDZkxDuSneFCS6Ut5lh/lOf5U5YVQVRBGeowzC2dW09GQT74wmvSEUEbn9jE80EVlZRHz5w+zZ992CoqzSctIYNZwF02tVQzO7mZkyWxmDrfj6WOPg4sp1vYGhEZ64e3viKauPC4elnT3NvHx8yt6+1uorC4kVRBDcmoUDQ0V1NeX09ZWx8jIbDasXcGNqxf4/OENZ04eob6qHE8XByoLszl5YAdrFs9h3sw2ZnbX095YypIF/Wxas4jVy+fx+MF1Th4b48zJIxzct5eGmmpaG5uYPzTE4zs3uXvlLI9vX+H147vs2rCc3uYqNq1YCF/ewu+feP/kDr+8eQJf3/Hl1QM+PbsDX3/kwqEd7F27iL2r57N3zTxG+2poLk6mKieCmpxIeqvTaS9JoLcylYGadPqqBPRXZjBcn8OClmJGOkroqUilpTCGnook6nNDJyCiON2b7HhnshPcyIp3JS/Vl3BvE5LCHBEl+hIyw4KkSE+EqeEsH5nF84fXGOprYqC9jtaaEvLSElg4s5ufXz+Dn97BP7/C71/48en3fH/rCi8e3uHLxzfwx1f++O0zXz6+4cOPT3l07wb7dm1kxZK5VJeLuXvtHDs3rWLDyoXs3LSCRUPdtFQXM7OjnlUjwzy6c4lbl0/y8PZFdm5awczOOvZvX8PBXWuR5KWwZG4nKxb20lAupLOhgKHuqvHOE1EURcJQSrNDJgCiPC+Y6vxw6gqjaCiOpbEkjlpxDMXCUPIFgVSXJCLOjqC7s/g/EPHvHEVNM/7yX1JYOflQVNmCoaULytpmKGkao6FvTnF5Lbv2H+LoyTN0dvXQ19fHgQP7Wb5slNbWVkQ5BZRXt1BS1YJfaDwqOuZMU9RBSccCr5AEIpKyMbX3QlpJlynTtTAwd0TfzAEpaVUUVfXQM7RATl4ZSyt7NLSNUNcyJDImmZr6Dk6dvUJ710y8fEOwd3DFzz+EdEEW1VX1NDa0MjQ8nxVrtuIbEkd0kggbZx+k5NTRNLBi+dqdiPIr0TGyQ13XEgU1IyzsZuDhG4mZjQdqOhZIK+kio6w3fmjVMGKSvMaE98EnLAFtU3ssnX3QMLKZKF/7cxOhoGWCprEtitqmTJ6u+S+T8Xi8q7qhNdIqemib2hMUk0Zabil/+avUhOzpzxQnKWUdpqrp878yKkip6CKjaYS0ugFF1a14BkYho6KLkqYhBub2GJraERKewMDAXM6du8bIyEpCIxKRVxs3VKvoWaGqb42yriWK2uYT5XFaJrZIq+iiZmCJip45GsaWfCOjiKXLDMwc3dEysUNBy4QpitoYWrsSlpCJb3giuuaOKOmYoW5oPSHl+tMvomZghYqeBVMUtZmiqIWGkTXapnZMU9bhb1MVmTxdYwIcJsmro2ZgibapHSp65qjomaOkYzoBGdOUdcfhQVkPWdXxkVPTR15VH3lVXeRVdXHyDMA/OAb/kCiMzG2xsHXGwNQaE3MbHJ3ccHV1JzI8isryKoZmDZKeJiAjNY31q1exbHSEQ/v3cezgfvbt3MaJwwe4fO40t69d5ofHD/n48jlvHj/k+b07PL5zk+//nLu3eHT/DrevX+PuzRvcu3ub7x/c496du1y/eo0LZ85y8vgJ9uzZx/Ds+TQ2tdHa2k5DQxMFBQVIikvo7uxi5dIlrF+9anz7cPQQJw7s4/ThA1w6dZzzx49w6exJdm7ZwKH9exiZP4e5QzNpbayjva2FluZGdu3czsYN61i3bh1jY2Ps3r2bDRs2sGbNGto7uggKi0RL3wgFVQ3kVZT4RmoS3077lvC4MKKTI5iuLo2ipiw2LuYoaMj8f+y9V1hUCdq1Pe/1z8zXtlkk55wzoiKiIqKAIDlDkYsMRRU5pyJLzioKRlDEHBADRoxgTt22qYN2HHt6Zrqn5/4PcHi/73wOp67rOahrV9WuXUf7rvWstdA11WK2zCeYWBtjs8IaS4clzFNexHylRehbGbHKZQ2uvm64eG7AfIkx7p7rWe/igPsmJzw9nTAz0yFLEk//9jbqqwtIiPQnMsgDf08nnB1t8fXdgLmlDroGqtjYmaGmp4yWkTqaxhpY2JmjqKGAspYSAaF+BAoCsHdeSWxaHLrm+siqyyOvJo/FUgtaOltpaNlMXHwsP/7lByrKyjk8cojvvnnHrYnraKir4+zsDEBeXh56erosWWLDgwcP2LNnD2qqqmhoqLN582YAtLW10NbWorW1lQ8fPmBgYIC+vt4MRJgYG2NiYoK5uTmGhgbo6eriaLF+Bjq0tbUwNzPl5cuXSCsrMTUxxtjIiL179/Lg/n3MzUxRUVIkOSkRAFtrK2QXLUR+sQz/fuTkZPPprE9mIMLDwx0X1w1ERIciiAhmc2MNU4LvCQ0LwN1jAx6bXCgsyiFcEERungT/AC9S0xIoKy/E18eDhPhoBKF+BHhvxH2DI5npiUjSEhBGhTKwpYOEqFBShZEkxYSTJ0pGnBhL9+ZaBvt6Gehq49zREfZt6yE1WkCiIAR/t/XEhwWQHBmCRCigVVpEdmIUhelCSsWJlGQIKckQTnskMuIpTo2hUpJMhTiJ0vQ4ilIjyUkKISshkKykAHJSgmisyWTXjmZS470RpwaSK4kgSyIgPSWYlMQAkmL9EEZ4EBvqRmyYK6nRXmQlBVGYLqBEHEVhuoDybCFiYRBlOckkRQcSFeJFXFQQglAfcnNTWLrchMBgd+ITBSQmRXPj5iXOXxjl2PERGjZXI4gIpLyigMbmCrJzkwkM3khyWjjlFRIODvVRnJvCoaE+ulurEKfFkJIQTm5mIpmiOMJDvElLjkYsTsLf34OQEB+OHx/m3LkT3Lp5lW/eveXb777m/LlRqqvKCPL3IiosgPt3JoBf+PbtC14+f8jnT+7x6sVTfvruHUODu+nt7ebmjStIy7JJig1i5VJjIoI9ODqyi2ePbvLmi0e8//ILXjx9yMHB3dy5fpVb1y6zZ8cOjo4cZGRwkKa6KnZ0b2bXlgb6O6pprcpFmptAqSTmY3RuDM0lybSUp9JWnU5HbTqtNalUFkUiSnQnKsSBALcl+Ky3xMPRiCD3JSRHOJMW7UKG0I2y7BByUryICVpJfKgj2Uk+ZMR5khDqQugme5ztdIgLXEliiD2iqLXkJW2kWORLqdifYpE/eam+NJQmMdhXR0OFmJuXTvDNF4/49cN7nj64w9nR4zx9+oCa2nISEqPYsrWdsopcautLyZAk0Lu1hZ4tjSgozcXJeRnrXVagprEIIxM1lq8wRUdPgbXr7HDesJL9wwNs7+9k4vo4jx5PMjFxgc8/f0hPdxu9Pe3s3L6VL1+94NdfPvDys6fcuX6VmoqSaZA+sp8CcTK1pTkII/wRBHogLc6kpa6Ud19+xvuvPufvf/2ef/32C58/fcLbl6/45ae/cvroUZ5M3ebNZ4/glx/47S/veXjrCv3dLezr6+Dq2FGunT3GoT3buH/1LOcO72Nn52b29rYwfmw/R3f3srOtir6GYqqy4qiURNEpzWBnWyFbaiXkCjdRly2gMT+axvxo6rIiqZUIaMoV0lmSTk+5iMb8KEqSvdicJ0CaEUB+ogdlIj/E0S6IIteTELIaYZAD4hh3kgTrCfe2RxS7iQDXpcSFuJCeEEROejQ/fv0ZX3/xgPPHD9Df1cjerZ38/M1bvnz2iKkr43z/+gXvX33G2+cP+PsPX/Ph3Wt+/fAe/vULP//4FY+nJng0eYVDg/201JXS3VLNzq2tjOzrY2hnD51NUto3V3B57DBff/GAB7fGOXt8iNGjg5wY2c2pw3spyk6hp6WKzx/eoL+ngTRhMK31Bezatpmy/CQaq7PoaS0lKy2MPFEExdlR5KX7kZfmQ36K9/QkeVOQ7ENR6jRINJYkkJ3kQ1LkBjJTfYkIdsTXc+l/IeI/ORoGSzBd4kh1Uy/BUSkYWtpjbGVPoECIrpEF0fHJ1DQ00dXdS2FxEWfPnuHw4RGio8JZs2YNFtbLkFfWQUFFHxVtU/44Rx4re2f+OE8JeU1TnD1DWbrGHRObNWgb22Jq4zANEqa2+PiHkZtXjI9vEOmiLIxNLFFW0WTe/MWsc3KlpFRKXX0zfv4hmJpZo61jiOcmX9LTJERHCcnKLsDDOwRTGwfmyKiySFGbhQparPcIpKBsM1oGNihpmKBlYIOM4rQvQ13Xkrky6ihrmiKraoCipgkaRjYo65rzx3kKyGkYoWdhR1ZJLWbLHDGxXY2qvuX/ox7MkdNgvqI2itqmLFLRm2ms/vc6k9kyRxw2eJOcVUJGgRQT29X8ab4iyrrmaBovmfEeyGgYMldZBxkdE/64SJk/LlLGbIUTtms3omNqyyJlHeRUdVHXM8PC2p76xi5GRk5y48Y9ROk5aOmaTZvi9axQ1rVETsOE+Yq6LFTWR1Xf8mOztAVr3f3xDRcip2HIAmVNdC1smaugxlLHDRhar5xRG3TNl+OwwRsjGwcWqeh97GKwmoGMWTKq6FuuQFXfcuY6VPUtZgzT/3d86xw5deYpaDJXXgPLFU7YOKxHw8gaJR1TZNUNWKCkjYKWMbLq/wsP/zt6yKvpoaCuj5quKYFh0UTEJuHs5oWyhh4W1naYWy3H1MyagIAgNm70QJSWgbSikrycXCIFEXS3t3HowH72DPRzbvQ0YyePcebEUaZuTvBg8hZP7k/x9x+/56dvvuTbNy/56sVzXj97PFMu9+zRfT5/+mhmhenJ44c8ffKIh/cfMHVnkts3b3H75h36tu8kXZRJuCCaouJyerq30draTnNjC1t7tzA8OJ3edPzQMKeOHmL0yAiXx05z7fwYo0dGOHPiCBfOnOT+5C0211ZRKy2nuqKUvXt2MXxgiKNHDjFy8ABHjhzh9OnT7N69m507d3LgwAGqqmvx9A1A28CYeTJyLJSXRVVbE8tllgjiwrGxt8RimTE6JupoGCijZaSKsrYCCxTmIqcqi76ZHqpGmijpq6Gsp4a5nRUGVkZs9Pdgk78HDmvtEUQFYbfShuBQL5JTo8nPFxEZGUBEuDdJCWFs2uCA+/oV+GxyIixkEykpkWjoyLFA7lMcXVfiG+qFZ6A7f/g/f2C+4jwWK8ugqKGAMDmWpQ622K9dgZqBOhZ2VljZ22BibYK5rTkuHq60drVRXllG345tjI2e4fbNW3zz9ktOHz+B/kITqqurATA1NcHf3w89PV0yMzP58OEDioqKzJ0zh9bWFgDUVFVRVFQgIiKCDx8+YGhoiLq6Oj3d3QCYm5tjYGCAubkZpqam6OnqkJ2VNQMgJsZG6OvpsXrVKmyXLMHI0ABlJUU+fPhAT3cXGmqq6GtrIC8rw8uXL8nPy0VdVZnFCxdMKxFTU3z48AEVJUU2urkCEBIcjJ6+DqKMZJpb6mlqrqOnt52i4lwyxCkkJsUSHOJHWXkhRcW5uG10RixJRVpVSm1dJRJxKnXVpSTEhJMSH0VhTgaFORkkCyMRBHojSRFSXZpPSlwESVFhJEWF0VRZSnutlBP79zJ+4ghl2WKCPFyJ8PMiNzURYag/Lg7LqCvKojpfTGZ8BNmJUeQmRVGYFoc0J43NJZk0FEiQZqbQUppLR2UhndIC6otElGTEkpsSNr2elBfL3l0dlBclkJboizg1EElGGBnpIYhSQ8hICyU/M5as9AjSE4JIF/ojTgwiLy2MIlEEJeIoSsRRlGbFkBztS3SQO9u7GpAWSgjz9yBLEo+r20pslxnh5eNMc6uU/p3d5BdICAzywc/fk+QUIc7rVxEm8GX33q10dtdz5dpptmxrIjbOn0xRLCF+LoiSBOzobaSno46TR/fx6vN77BnowstjHdt6W+jtbSUvL4Nz504wOXmN8fHTVNeUc/TYCPce3OX6xGUe3J9k4soFDgzu4tnDSf764zt+fP+Wf/7tJ37/9a8cPjhIakoC3j4eCIWxhAuCiAr3ISHaD2GkHzt6G3l49ypfvnrEhx++5PWLhzx7OMnNqxd5/ug+DyZv0b+1h21dXZw8fJgDu/opzk6mPC+Jsqx4CkWRVGQLaSpJp6k4ZWbPvqNSRFdNBk0VyVTkCSgUB5Kb4Uduhh/pMR5E+a/Gz8WSSL+VM8bUkswg6kpiKMsOQRy/kfw0P4oyAokOWIW/qw0xgY4kCdaTKnAkJXwVaRFryElyo0wSQHlOKEUZgWQm+jK0vZ4LJ/dQWyLhwqlhzp0cZuz4MBOXzvL00V2Gh/dSVl5AVHQIS5dZEBzqRWZ2MkUlmWzb3k5KWhQ6eoq4ua/CwkoHEzMN1rusYL3LChxWW+HotJT1Lg4UlWTyzfsv+PW3D7z44jEPHtziL395R3dXK33burl9/Sovnj3m2KFhxs+O8uzhPbZ1t7NrSyd1ZfkkRARxbP8u8iWJRId6U5KbRlZaLBfPHef3f/zIP//xM88fP+Cn777lq9dvOHnkBOdGz/D8/hRT1y/x6sldXj25y4uHdxjc0UN7bQXVRZmIEyLIF8XT11JDZryAtqoiOmtLyU2OZmtjBWUiIZ2V2TQVpdNbm0OnVEJtbixbaiW0lCTSVBBDW0k8rUUJNOREUyeJojEnjvaiVDpLUmkujKEwwYPNeQJqs0IoTfelUhKIJMaVbKE74mgXJHEbifRZTnKYMwnBawn1XEZ6zEbCvFaQJ4pg55ZG7t88x+iRvWSnxPDZvevwz7/z+vF9Bvt6KcsWMzzQx8Gd2zi8r59nd29wd+I8j+9c4c6VMW5fO0N/bzMdTRVsrirkxMhuTh7aQ0tdKSdGdnPz8ihnjg2xZ3sHF0dHuHruKEMDXRwe7OP21TFOHd7LhdMjnD6yj8ODfezd3k5jVR7dzRVMXhvl+YPLbO+uobk2j81V2aTF+1OSK6SxOpMiSQiFogAK0/woSPUlP8mbvEQvCpJ9KEkPoEQUTFVOJNK8KHLT/MlI8iIm3Om/EPGfHDUDG4xsVrNirQfOHkG4eAbj6RtGQ0sXsfEp9PXvoat7KzGxQkpLSxkfP8+uXQNkZYoRi8Ust1uFvrENalqmmC1ZhYKGMZrGS1HTt0XdeDmfyungF5mC5Yr1yKkZoqFvydyFKrh7BrFn8BC9W3bQ1bmF3JxCdHUMWSyjwGIZBeyWrSQmOh5ReiYmxhaYGFtgbGROQmIaW7b2U1PbiJuHH3JKusxbrMGnC1SYs0iNpStd8A+Nx8xmNbPmK2NkYY+24RKMreyxW+OGrIoeOsZL0NC3ZPZiVRYq6rBAabpv4Q+fLkZJxwwZVX10zJaha74cAyv7j2s7uixU1mW2rPpMvOkiFT3mymtiZOPAbFl1ZsmoziQ8rfcKwSsklqySWuQ1jVE3tEbfcgXymsYzHos5ilr8cZEynyprI6djiqy2CfI6phjarsJ82RqUdab9ELYr12Ftu4qGpm4uXbpJY2MnNtYrUNM0QlHdGEVtc9QMbFisZsQcOS10zOwwW+aIjKo+K9d7Eh4vYrWrD4vV9FHRN0XdyIJ5iurIqOmw2tUXhw3eGFjZY7li3cw6lqbxElT1LWdSq/4d92q+fC0qehbMkdP4+FrzGSBQ1jXjk0XK/HmBIovV9JHXNGLpGteZeFkVPXOUdEyRUdWbhgcNQ5R1TFmkqImsyjQwmds6MF9OjfkyKmjpm+LksglpTRNeviEsWbYSE3MbLCxtsVlih5m5NfHxiXht8iQ1OYXS4hJqpVXEx0Szf+8ejh0aYXjfbsZOHmN87DSXz4/x6M5NXj97zLdvXvL3H7/j+y/f8MO7r3j39hWfP3nIg8lbPJy6zeO7d3k4Ocnzx4+YunWTydt3uHXjJpcvX+XevQc8evSE8fFL7N43TP+uQcqldZRX1dI/sIem5laysnKora5hW08vRw4OM3byGGMnj3HpzCkuj53m4uhJrp0f497t60zdvMaV8XPs7u+jo6WRfbv66e7qID8vhy293Rw7epg9e/Zw6NAh9uzZQ39/P4cOHSI7J48VqxxRUtdi/mJ55sosREVLg6UOS0lIj8fG3hJ1fSX0zDTRNdVAWVsOWdVFKGjIIq8mx0KFBSxUlUFBRwnz5RaY2JriFeiJgbk+Ti6OrN+4DjePdfj4uxMW7k+cUIAg0p+QMG/s7a3IyUymMDcdPy9nNrk5Ymysib6hGkuWmeIf6o2LlzMCYSihcSF4h3phYWfO/5n3ZxbIz8fE0gg5VVmWr1728dxm+EcE0tbbRk5xDus3biA+JQFhQhy9W3u4MXGdXQM7+fLVa86NnkFNVZWe7h6uXbuGqakptTXVuLm6EhERAcD8+fNZvHgxLS3TENHa2kJXVxcfPnwgIyMDDXV1dHS06erqAmBiYnqdaWJiAlNTE0yMjehob/+oUhjhtNaRttYWGjdvJjoqEk11NRTl5QCIjorEcK4mob6eyC5ayPj4Bepra5BZMI8F8+YAUFdbzfnz5xgY6MfDfSMAvj7e6Opq09XZQlRkKEGBPrS3NdLe1oi0soS8XAl923u4cvUCxSV5RESG4LbRmQxxCqFhAfh4uxMc4IkkLYGO5jokaQkkxYQjjAimUJJGWlwkpTlimqvLiQ70JTMxjrSYCA7vGWDqyjh3r16ktrSAnuZ6wnw3UZ6XSWlWOqK4CAozkgne5EJVXgaVOemUiJOozEknPzmWpDBfsuMjyU+Opa4gk5KMBLpqiymTCGkozqBYHI043p/y/Di2dFZTnBdPYuwmMlICEItCyZZEIhFHEhfrQ2ZGNJlpAjLTBOSIBBRlxlCcFUuxJIrCjAhKMqORJASQmx5JvigWSXIkyTFBOK6wpKejjtLiDOKEAbi42rNtWwvDwzvx9t6Ag4Mta9euoLW1jitXzpKYGEFFRR7Hju3j2fPbJKcIcN2wgmiBD56uDiTHBSO2Xk8MAAAgAElEQVRKEpAcH8ql80d5+dldciQJNG0u4+b1sxw5so99+/ro7Gzg4sVTfPjwni+/esn9B5McP3mMy5fO8+Lzp7x68ZTv3r3lyoVR3r19wZcvn/HFswe8eP6I+1M3aWttpKAwB6EwlpLSfNpapCTEBlErzWP0xBCP70/w7NFNXj69y4PbV/j9lx/5x1++hd9/hX/8wt9//I7LY6OMHTvC1PVLjB7ZzfZOKS3SLArSI8iMD6Q4TUB5RgRt5SJaSlPoqBTRVJpIRU4EZTlhVBVGUZQdQnqCO0nhbiSGbyA+1In4UCfyUn3pbhDTVpNCeux60mKcyRC6IIpzJT7UkUi/FUT6rSQu2InkiA1kCV1JCF5OeZY/4tgN5KZ6k53iS0NZMgO91WyulJAmDOb+zQv89O4L/vL+NaMnhmlrrOHMqcNUVBQTLgjE0EiLoGBvxJmJnDx9kFOjI1y4eJLa+mJ09BTZ6LGarp56GpvLESaEkJgcjvumNVha6+G6cRX6hmp4+7owde8aH/76jm+/fUNrax2ZmSn09rby6P4dDg3vIzMjhRvXLvLLT99zcHA3An8vwnzd6dxcRX93C4Fe68kRCYkO9aYwK5mJy2f48dvX/P7rX/n6zUveffmWH95/y8vnX/D25Sv++fNPfPv2BVfPn+bMsYPs3dFLeYGEinwJzdWlHN7bx/O7E3Q3StnaWsvEmSNcOTXC1qYqtjZWMLa/n9F9vfQ3ldEplVCfn0CFWEBTUTwN+bFUS0KpyxbQkBNNQ040zXnxtBcl01qQTGNOHKUpvlSI/SgT+VGVFUxRig+58R5USoLJFrrTXBpPUaofSSGOxPrZE+1jR4T3smkfS+BqMoR+JEV5cWVsmJPD/dy6eIrJK2NcGTvJrUvnOHlwkMqCbLo3V3N8aBfHBnfSWFlAd2MlrTXF1JZls6WtinMn9nN4cCuT18Z4MnWFJ1NXeHBrnJuXTlFTmkVNaRZleWm0NpSyt7+D+Ch/Du/fzsjerdy5eobuZinSIjFVpZkII/04c3yQqRtjvHhygxOHBmiqLaC7tZKKonQSY3wpL0yhsiiZPVukJEVuQJoXRV2xEFGUG8XpQZSKgslP8qU0I4TSjBDKskKRFkRSli8gS+T7X4j4T46ClhnGS9Ywa6EK6noWGJgsQRCVQGdPH71btnPj5iTXr9/kzJkzjIyMsH37NurqasjNySI2Npao6HjcPQPQN7ZBUcPoY9qRNovUTLBe5Y668XKcPMMxXrIGJS1TdE1sWefijX9QBINDI/Ru2cGe3UP4+QaxfNlK1q3dgLubJwM7dnPk0HGqpHXEC5ORl1MmLT2TnNwihoaP4eUbgs3S1Zha2mNj58yqdV7Y2Dlja78Bq2VOyCrrs1BeG1v7DRiY2WG2ZBWKGkYoa5lgtXwtixS10bdYPt2APV9xJrL0T/MV+fMCJbxCYlnt6ou26VIWKOnw6WI15shpzJiw5ylo8eliNWbLqs/4Ihap6DFLRnUmwWjleq8Zo7bxklUsUtFjnoLWTDmdkr4F8rpmKOpboGJkzWItY+Yp66CgZYKGoRVK2iYoahigpmuKMEnCmXPXePToBf7+4RgbW6OhbYKmoQ2K2ubomNlhYeeM2TInrOw3YGHnhIqeBX+arzCdbqRtgoaRNRYr1qBpYsVCFS00Taxw3Og/kxylqG3KAiUdtExsMbCyR8PIZsYDIa9pjIKWCYrapsxX1OaTRSofr1mXWTIqzJZVY76iFnPlNZinoPmxCE8TBS1jVPTM0Ta1RVV/upxOTsNwGiyUdViooIG2kRW6JjZ8Ml+eT+bLo6Suy7KVa1nn6klyWhbNbd1s8g7AwnoZ+gam2C5dgfN6NxwcVpOUkIinxyaCA4MoKiikrkpKrbRyplRu/56djB4/woUzp7h28TzP7k3y1YvnfPvmJT9/+w1vXjzn7Ref8cWzxzyYvMXkjWvcu32DB3fucO/WLaZu3eT29Qkmb9/h3tRdbt+eZGLiBqOjY+zaPUhTey91TR0UlFZRVCqltKKGhMRUEuJTaG1tp6erm6E9uzk+MsLZU8eZuHCWq+fOcHnsNHeuXuLGlXFuT1xm4vI4B4f20r+tl2OHhjk0MkxvT9dMOtOhQ4c4fvw4Bw8eZN++fXR3dyOWZOG2yRtNPUOU1LVYpCDH7IXzMbYyJjUzBaeNa5BXX4SaniJqeorIqS1kntxsFirOQ1lLCS1DTdQNNZgrPwfjJSbEp8fiH+aHrYM11sssUdKQw3GdPX6Bmygrzyc6JpSomCA2eTnj4eFEZmYSicJwXJxXYmNpwOrVtkTHheDq6YSRlT4OzivwDvUiOiUKSZGY+AwhS+xtmLXgE2QUFmJoYYCxlREbvF1w9tyAe8AmlDSVcHZ3JiYhloLSQjZ5eXDk2GG+fPOWv/z4E++/+ponDx6io6NDb28vr1+/RldHh6jICLS1tQkLCwVg1qxZKCoq0v4RBKqrq6iurubDhw/09vaiq6ODrq7OzPHYmBji44XExcVibmaGvp4eDfX100qElibO69bR3tbGq1ev6GhvR26xDHIfV5Xy8/IwMtAnPiqcxYsWMH7hAo0N9WiqqSAnsxCA2uoqLC3M+PDhAzXVVQCEhgSjq6PF6MkjVFUUExMZSnJCDEWFOaQmxVFXW0lZaQGbG2uoqa0gN0+CWJKK8/o1eHlvJDoqjJaGKga2dREdHojrulUII4LJTk9EGB40HeEqTuXWpXPUlxYizc+mqiCHX394z9SVcepLCynOEjHUv5UCcSqhPh7UFOVw6dQR2mrKaawoIiUikII0IZnxEUiEAlrKCziycytl4mSy4yPJiA6lRJRIQWospeJ4SiRx5KaEIU4KJCstlNR4b+Ii3UiK80SUFoxEFE5uVjS5OXGkpoSQlhKOKFVARloEWekR5GZEkJ8RSWFGBIUZEeSnh5OTEoI4MYjESG+Cvdfh77EWW3Nd4mMCOX1yH3HCAFY6mGFiqk5tbRH19WW4ua1BQ0OB3bu3ceDALrZsaWHbtjYOHhygurqAyChf1q6xQRCyCU9XBwK9nQkP3Eho4EbKi8UcObiT0RP7uX/3CufPHmZoaAfnzh1jbOwIUmkBAwO9/POfP/Pm7Rf88ON7Xr38jIcPJvnbzz/AP39ha1cLDTUlXD1/mif3b3Pp3Cm2dLdRVV7CzoE+du0a4ML4GS6PnyI5PpSUhHDqqwsZHuyjt7OeG5fO8OHbN/D3v/Cvv/3EX96/5dcP38GvPzN1/RKf3Zvis/u36GuvoaYkjebKTKS5CUhifJHE+FKYHExjUTKNRYlsLkygNi+ackkYpZlhlOeGU5YTRp44gIxYb7ITA6jMjaaxPInWqhTaa1OpyA0jNtieqIDlxAbbExO0EoHvMoI9bAjzWkpM4GqSBOvIT/UgPXoNqZFrKMzwp0gSwoFdTTy8c4Yr5w7S1VKBxwZ7zo2O8PblQ65dGuXQgZ0kxwsICdxEbm4GN29dJiIyCFe3tTS3VnPg4E7yCkR09TRSXVtIrDAYb19ngkLcSU2PIiEpDNtlRljZ6LFmrS32DpaYmmuxcpUVGZIEzl04zuvXTygry6Onp4WXL59wc2IcUWoCXe1NTFy5wMvnj5m6eY2jQzvZ0dXM/oEttNeXs3HdClLiQgn1cyNfksitifN8+eoJ//jlB/712y/88pefuD85xbGRo5w5eYp7t69z4fRRnty9yU/v3nD76gVuXj7Hy8dTHN7Xz/ljBxne2cvW1lounhrh568+5/XDW+xoq6O7royR7a3sbpPSUJBMY1EyrWWpNBbH01sjprMyhZrMMOqyBdRlC6gWh1MrEdCQFUN9ZixVGWFUpPtRIfajJM2Hqqxg8hM9yYhcT3GqL9lxG0kTOJMTv4ncBE/SI9aTHLqWlLC1xPja4bfelLVLNWmpyuTEUC87e+vZ19dOXrqQyEAvqopyOXlwkKH+Xn7+5jX/+OFLHt++zKmDu2iR5lFXLKK+XEJnUwnH92/n+PAO6sqzOLCri8H+dtobypAWiTlxcCfSIjGdjRU8nLzE7WtnqKvMRVoiYbM0n/qKXDISBSTHBNHdWsWuvlauXzrJ5PWzNNcVIkmNoCgnkY6mMqpKxbQ2lXLs4A62dEg5MtRFV0Mu5TkxtErFZCX4kxC8jrbKdBpLEihODyI/LYDsJB8kiZvISNpEZqr3fyHiPzmKWpYs/hi9arnMET0jaxKSxew/cJi21i4eP37KhXPnefPqNd9/955bN69z88YEBw4MERkZid2KVSip6rBq7Ua8AqMwslrJQmV91I2XM1/FBGWDZSjp2aCiZ4WaniU2K9bR1LaVwpIqLoxf5cUXb+no3MJax/V4uHtTVVnNkUNHOTd2nmtXJpi8PcXZsXHcXDfh5R2Af1AEcYliwiITkeSUY2azGuvl67Fb7YGu8XIWKejx5zlK/OFPC1HSMMHEeiWaBlbomy1DUcOIjT4hBAqEKGsZIaumj5bRErRNl/I/s2X54zyFGYXBOzQOnzDhdCmcghazZFSnex0+AsQCJR1myagyS0aVPy9QYq68JlomttPlfB/7Dda6B6BrvhyzZY6sWLcJDSObmUbrP3y6eHoFSl6D2QqazFPWYZ6yzkxrtryGIeoGlljbOeITHEVDcw9FZXUkp2Vhv8oZv0ABDo5uqOlZoqBlhunStax1D2LpGndU9a1ZqDzdqK1rvgxlXTMUtIzRNLZBw9gSWQ09VPRNsXZwwsremTVufqgbWs+sZ6kbWqOsa84iFT00jGxm4mzVDa1nPCOy6oYfDddayGsaIatuwEJlHWRU9WbK5P79XF7TCHVDK5R1zWZSm1T0zFmsqoearimLFdWRV9HC2MIWU6tluGz0ITwynhhhMtt37KaltRPHtesxM7fG1MSSjRs9EAgi2bTJi7KSUuKiogkPDvpoeCuhr7eHi2dHOXvqOIO7+jl19BCXzpzi9pWLvHzykPevv+Ddy+e8f/0Fzx7d58mDu9yfvMXt61e5MzHB/du3eTg5yYM7d3j1/HO+eP4ZD+8/YvL2FJcvX2XP3kGkVTVk5xcRFhWPb0g0MUlipHXNVNe1kJQqRhifTElJGaXFJbQ2bmZHby8HB/dw5ughTh0a5tTIEJfGTjA+dmo6oenSBY6OHGBoz06OHRpm7Mxp9g/to6e7k927Bjh+/DhDQ0MMDg6yb98+mpubaWxqITUjE2MLaxbIKjBXZiGLlRRY6bSSZHESy9fYskBhNotV5iOvvojFKvOZJzcbGeUFGFoYsMrZARt7S5attsbM1pjAcG/iU2Nw81qHsZku2nrKqGnIsnadHWmiOCys9NHXV8XOzgInJzucne0xNtDE3EQXU1NdjIy1WWpnib6pNn/45A/MU5iLhpE6ny6ehYGVPjWt1RwbO4xAGMqnC/7MXNlPCYoIJC03ndWujjhudELbSBtzW3NWr1uDd4APpeUldHS1c+HceabuTHJr4jrbt2xFT0+P1JSUmXUmJSVFFi+WobOzkzt37jBr1ixkZWXp6OgAYPbs2SxauJDAwMBpdcHEBA0Ndbq6OgEwMjLCzMwUExNjzMxMMTTQx8/XBwAzU1PMTIzR19XhyuXLdHV2ILNwAYrycty9e5fe3l4M9HQx1NfD1NgQgPDQEJQV5VFWkJ2GiJoqFOVlqa2ZBhmAsNAQtDXVSImPoawwl6LcTFLiY5CWF5GdkYogNIAaaSnSyhJSkoXk5UoIDfHHzXUdXp5uxAujiI0Ipiw/Ez+PDYgSY/Dz2EBCVCiRgT4kRYWRk5LAYF8vD65f4Yc3X7CtqYF9vV0Mb99KQ1kR0cE+JEaHIEmKITbUj/0DWzh7bJj22gpODe+lWJKKwNeD8WMHOTG4k6o8Ca8fTvLb91+zu7uV+CBvpNnpxAR4IIkPJTHcE7EwgAJJJHniCJJiNxEb4UpSnDeitGDSU4KRiAVkZ8UgSg8nNTmM9FQB4vRIstIjyE4PJzs9nFxROHkZAjITAykSRyJJCiY52pdAz7WE+Djj6eqAt4cj/TsaGehv4sD+Hja5O9DVUUNifCiOq2ypLMvl7OhRujsaad5cyZbuJvYPbiPAzwV3Nwf8fdcjEUURE+6Jq5Mt69dYExLgRnpyBDWVuezd2YW3pxO+3s40NVVw//41xsaOUF6ey/j4SU6dOsT+oT3cvHGVLb2dxMdG0NJQw+4dvcSE+ZEvSeTt8wfTqsLkdaZuX+X4kWGKi3Lx8/WkSlpKXnYqW7s309FSw1TYO1obpbz6/AG//fwt/OMn+P0X+P0X/vXX7+FvP/LrT+8YP3WYz+7e5OnkVcpyE0kI30h5VizNFWIqJDHU5SXSWSFmx+ZCGvKFVEoiKEkLoTg9iIL0QPJFgRRnhlKZH0V9cTLt1ZkM9dVwbF8zu3tKaKlKojDDn/iwVYR6WX4ca4I3WRLobkmQuzUCn+XEBK0kO3kjmYmupMeupzgzmOy0QIb3tPHy2Q12bm8jOzOBlqYK9u/bzsSVMSrKsli3diluLiuJCPfm9OkRrl49h1RaRGtrHRUVeTQ3V9HeXodIJEQkiiUhIYyN7quwstbFy9uJvPwUHFZZ4uJqj56BEqbmmixdboyb+yp8/V3IkAipqMihrCyH9vY67ty5zJ6dvVRXFpEtSeHa5bO8+uwRJw7v59Htqxwd6qciP4PB/k4Ks5Pw2GDPmhXmBPmsp62pkuOH9zF56woP793m1sQ1xk6d5Mr4RV59/hn86zc+f/KAq+NnpxXlc6c4feQAw3t2kCdOor68gNz0BGpLsqkuyuTCiWF+fveShzcvcmJwB0cGOuipziNHGEBJWhh1eXFUZUd8VCKiqc+JYHNeJPU5AqQZwVSmBVMlCqUqPZyKtGCqxIGUZ/hSlOI1AxFp4U4UJftSkOhNWtg6ykVBFKf6Eu29jHB3a3KEbkgzgyhM8cHf1YrMRF9uXjjAyweXGT+5H1/X1RzY2cvE+VN89fm0cfznb17z7asnHNu3ld7GUqryEmkoFbG9rYKe5hJ2ddcx0FNHniiKzZVZNFfn0tdeQ19nLZ2NZZTmJnN9/BjXL53k0FAfQ7u6Kc5NoUCSQGluKgO9TTTXFNFQlU9RTjKZadF0NFVwdGQnB/Zt5fBwP4eH+xnoa6WyPIvmhlLuTV7g+ME+BnpqKMmJpbU6i876PCpzYqkvTiYvNZCKnCiqC2KQ5kVRnBlKviSQwqzg/0LEf3LkNczRt1zJYhVD/jhblqUrnPAPCKWluYPdu/fy5tVrpiZvA7/Dv/7JxLUrPHv6mJ9++oHHjx9z+8499g0eZPzyTfaNnCYkOhU5LQsU9Wz5n3lqyGpZ8T/z1JBRN0VNz5Jlq1zYPjBI75YdXLl6k4ePnrNz1yBZmfmkp0nYXN/M3cl7TN6e4uWLV3z55ivev/uBEyfH2ODmTWhEAq5eIVTUtbO5bTvKmubIKhsio6jPJ/NUmLdYCzkVIxbKa6NlYIO1nRP/Z54CazZ4Y7tyPTJKWvgER9HYsQ1LuzXMk9dAz8IODSMbFLVNZ/wB+pYrcPIIRE7DaMYM/W/1Ya685kz52gIlHT5ZpMKfFyhhZe/MQmVd5DSMUNIxw81PgHtAJLNkVGfK6P79z/6/b8blNIyQ1TKeeY+agRUKWiYsVtVDUcuYBfLqSPLLSRHlsdEzCLtV63Dx8MXC2o6Va1yxdXBh5XofAiJTiE3LZ6N/FLrmK1DSMUPHbBmfLlZltqwaitomqOpbsEBZE1kNPfQsl2JoY4eqviW2q13RNJ6GKXlNYxS1TVHUNkXDyAYDK/v/57v++3eQUdX/mDalgq75MvQslqOgZfx/Gab10LNYjvlyRxar6TNXXgMFLeMZH4SitgmqeqbIqWozZ6E8BqbWBAtiWb3WFR//EAqKK+jr38PwwSOIJTkYm1iw3M6BtWvXERkZTWpqOmEhoXS3d5ApyiA1MYEciZiyokJ2bN3C1fFznDlxlKHdAx/TkEa5e/0qbz97yvvXX/D2+SNePnnI04f3uHf3NpM3J7hz4xr3b9/m6f37PH/4kOcPH/Ltl1/z9Zu33L01xZkzZxkeHqG2roHkdBEZ2XmkZhYiTM2hpKqZrr49lFdvJjwyDk8vf9w2epAlyaaluZF9AwOMDO1l9MgIY8cOc/bYCOOjx7g4epJL50a5dH6MY4eGGdm/j6E9Ozl54hgD/ds5NDLMqZPHGR4epr+/n71797Jjxw7a29vZ1reDnIJi7Nc4MXeRLAvlZbF3XE1kfCQhUcHomWkjp7YQGeV5MzNffg4LFOaia6KDw7qV2K+ywd1nHbbLzdDQUyAk3IcNGx1YuXoJltYGqGnIYmquw3oXBxydlmNmpoOfnxuOjstwdrbH0FATS0tDYmLDcHZZjaa+KpqGamgYqbNYTYa58nOwcbDGceMaIhIFnDh3lLNXRolOEGBmY0SxtIjOHV1s9Pfgj/P+jIq2Cms2rEFaV0VOYS4JSfFs8vKgpamZgR39HDk4wraeXnx9fNDT0+P+/fs8evSIyMhIamtrAPD390NNTY15c+cilUo/KhOfMGvWLNzd3WfAw9TUhO6PnoioqEhiY2OIjY3ByWktxkaGGBroc//ePe7fv09aSgpZH5OaSouLkZddjIGeLjHR0QA0NTYSGxPN/Xv3uDs1yaIF85CTWcjC+dPrTFXSSmQXLWDRgnm8fPkSgAB/Xwx0tVlubkpeeiqxYcHER4SRHBPJZmk5TXVVRIQEkJ8jJiEuElF6Eps8XIiJDsfXx4MVy6zJEafQXFtBWnwU3S31xEeGkBAVSrwgGFF8NB11VRzo38bti+d4NnmTxtIi9nR3cHjnDupLCzm4u48cUQJb2xo4eXAvf//ha86fGGHi7Eke3rhMbmo8VQVZnD00xNamWh5dv8TvP75j6tJZshNjKBEls62xGmluOkUZcaTHBJKREExmaiiixADam8spzI0jQehNSpI/wjhvEhP8SE8LIzEphJTUCJJTBKQkhZKWHEZGciji5GAyEgMQJfgjivOlMCMCSVIwuekCEqN9SIzyIyM5Al+P1bi7LkdaKWL3QAvxQj8GtjcTHxdEQmwox48M0lRXyY5tnaQmRpIQF0ZaUgROjrYsszEgWywkPNAVv01rSIzxJ08SR0yEL8LoALZ01XPj6iiV5dl4ezpRW1tEd3cDQmEYJSVZHDmyj6ysVNJSEygqzCE8xB+nVcuJjw4jKSaUEG8Xdm9t4/MHNxnq76Y0L4MsURKlBVlUVRTTvLmGy+NjfP/+DRfPnmRrVws9HQ3cu3OF3/72PfzrF37/5Xt+//k7/vnhHW+f3+Pu9XPcHD9JX3sdu7e00N9Vz472StJivCnLjKGjJof6/CRayzLoKM+gIS+B+rw4ilOCyI33pSAlkIIUf7ISvSnICKK2ZDpzf1tzEYPbqhnoLKauWEhhhj/i+I3EBtsTHbiMSH9bIvyWEuG3lDBvW4I8rAjcaEWIpw1JEavJTnWnoUJIjigASWogtVVZ9G1tQigMQSotYN/Qdsor8zh4aDfV1QWEhm0iJTWChs0lPH48xZ0719i5cwsHD+6hqUlKTU0x9fVlVFcX0dvbyNKlxgQGuZGXn0JObhLZOYkkpwjoH2invDIbbz8nLKx0sLDWwthUHTf3VYSEetDeXkNHRy01NYW8efmYX//2PVt7momLDuby+dNUledRV5bLmaP7iA3zpiwvjeS4YBztzYgJ92btSktaNpdx9/ZFPvz4FX/9y3t+/vE7+O1X+Nfv8NuvvHz+hKHd/VSXF9PT3kxnU+10sWRBFpmp8TRXl1KUmUp3o5R9fR08m7rGiwfTAPj64S2unRxiT4eU0vRwanJiaClLoi4/ivbyJDoqk2gujKG1OI6mgmiqJSFI04Oo+ahIVEtCqc0KmYGI6uwQCpK8SBesozQtgLL0QBIDV1OVGUZDQRTiqA0kBq2kONWT+vwwKrMCkOaEkRrlSkNpEr/9+Jzm6my2d9Ty24ev4fef4Z8f+MePXzFx7jg/v/uc62dHaKvOYUdbOR01ORze1UZfazld9QW0SLM4uX8LdWViijLjOHlwO231xZTmJlNTKqGnpZKtnXVMXj/LxMUTHDmwg/6eRu7dOM/XXzygsaqAqFBPinNTkJZIqK3I4f1Xz/jrT2+5NTGGKC2KuJgAmhvL2DXQwd3Jixwa2kpLfRF54mhiQ92pLEiir62MYkkU1fnx5CYHUSQOo1gSTr4kmKLsMEoLBP+FiP/kqBsvZ56CDpqGtqjqmKGpa4armyd79+zn6OFj7BnYyYkjh3nx7CmfPXnIpYsXePjgHp999hmXLl2it6ePU6fPMTR8jMwCKUniEgxsHFHQXYKDRzg6Nk4sVDNDxcAWZW0LjCxXkC7Oo3fLDo6fOMPk1EPefPUtmxvbSEkWERURS//2XXz3/ns+e/Y5b998w19//gc//vQLVbXNpGYWE5WYiZtPBOr6NsgoGrJATo9FCgbIKBpiuXQdzhuDMbFyQF3XEl0TW2YvUiEqQYS7byjz5dSQU9UlWZzLhetTCOJFyGkYzRiIF6noYefkgYntatQNrZktqz4T1zpHToM/zVdklozqTMv1v5WF/2+uPKtdfZHXNObPC5Rm2p5Xufigqm85U9g2S0Z1Jt1JRlWfufKa0/0UcprMk9NETc8SDQPrmZQiFW1jPpkvz1IHZwor6pFR0kDL0BwdQ3MWKmigaWiD6dK1LF+7CXtnb0yXrkVWfbp3QkZ1+oZ+kYou+pZ2GC9xQEXfFAPr5axy9cR+vTtqBlZomdgyX1EbPQs71A2t0TZdivXK9bj5CfCPSETTeAmfLlb7+Hn/q5ZMr3ipo2WyBHVDKxap6M4oEYraJljYrcXOyR0VPXMWqeiirGs2Y8L+N0RoG5ghp6iGmaUtgSERrNvgTlpGNp1dW9nWN0B5WRXrnd3Q0zPA19efQP8gIgVRJCUkkp6axtbuHoTRUSYDhBcAACAASURBVCTGxRITIWBzjZThfbt5MHmLMyeOcnDPTs4ePzLtP7hxjbfPH/HNF8948XCKp3fv8OjhXaY+thPfn7wz00j95tnnvH3+gs8fP+XZo8dcPDvO/v3DbO/bibSqjryiUhpaOmjp3cnmzu107RhE2tCOb5AAx3Wu+PmHEBwShlgkYeuWHo6PjHBkeIjThw9ycfQk46eOMnZ8hAunjnP21DHGTh3n2KFhTh07zK4d2zh65BDdXR3s27ubs2Oj9Pf3s3//fo4ePUpHRwfNzc2UV0gJi4zB3dsPTT1D9E2NSRGLqKyvxNXLBR0TTbSMVFHQkGGh4hwWKMxmzuJZfLLgTyyQn4+arip29uaYW+tgZaOPoakaJmaamFtqs97FHi0tOUxMNFi06M/Y2hohEsWSkiQgLiaQNausCQvzwdzMEH0DLVJS4/HwcsViiRmKGgooaiuhqK3EH2b/D5YrrVmyygYdM21Ss5LYtrOH2HgBDk52mNua4ea3kZjUODyDvdE300fTQJOevl6GRvYTESUgKiaS7s4uOtraqSwt496dSa5cvIiOtjZ6ero0Nzdz6dIlTp48iZ+fH3PnzsFlw3o++eQTEhMTuHDhAnPmzGbevLmsXLmSa1ev4uPtjYmJCbm5uVy+fJmr164yMXGNK1euIBZnoKaqgqGBPpYW5nS0tzFxbfpYSlIScjKLsDYzRpQoRFlRER8vL86MjnL50iUa6uvQ0dJEfrEMtubGyC9eyPiFCyQmCJFZOB+5xQvx2uTO+PgFnBzXYGFiRISfD0kR4ay2taG2pIi60mIKxSJ2b+ulsjCP2spSGqoriI0KIyUxlkRhFK1NdRTmZVJbWczOrZ0kRochLc5lcMcWGqWlhHl7kB4bSXJkGANdbTSVFbO1sZ5tTQ2cGR4iJ1FIUkQo1y+c5tBgP6NH97Ovv4dbl8a4NPr/s/ce4VHl577uPndvH5umyUI55xxRRgkJlHPOKoUqpcpVqiqpVMpZSEIggUgi5xya1GQampxpctN0trttt9vuu7f38X7vAJvnnrmHHnyT9axnjdZg/db/+73vMfZvm2asr5PNk+M8v3uTHetW06aS8ejqZe5cOEuvVo2mvprG8kLalQ1MDrTTVF+GRixAJxMgrc1DWpvLxHg3rbpa6kRZNNbnUl2VjkiYQ6O4lLr6IiRSAXX1JYhq8qgT5iOpLUBam0d9ZTrVJYlIqjKRC3NoqMykRSFAXl9ETVkaqsZyEmMDKC1YilRcwFCvkoSli5A3lHLv1gU+OfcRlWW5bNswwclje6mrLCI3M4GqkixkjQIKspbRKCyiODcePw8r2nQNXDyzH42qhuKCRHZvn+L18zvs3b2e8FBPKipyaGqqRygsYnS0C7W6gcnJEQZ6O6gTCqgqK2CgR8+pI3uYGutDVJaLoraMqdEeEqKCiAv3x6CRcur4Pu7fucbnLz/jv375iT/88C1HD+1FKann3s1PeHzvBr/89Dt+++UL/vzj1/zhm1d8cvYIh3duYKRby671Y+xYO8JQm5IuTR27Nw6jqsulTVHOkKGBdmkpA1ohIy31dMsrGNRWo6/Po6kmE4O0iA5FKXpZEZ0aASt6ZUwN69i0sp2N43q6tRVIq5LfoV2l2dSXx9BQEY2oZDGiksXUl0chKomkLDuQglQ/8lN8Kcr0RyZKoLtVQKMwjYbaXEaXGxAKi6isKWHfwR3kFWZQWJJJU3MjJWUZDI20UlyWjEwuYPXqMWSyOpKTY8nNTaW5Wcb+/VsZGelGr1fQ3CwhMTGCicl+aoQFJKdEUltXTFu7gvqGUrLzlhIY4kSZIIOa2lzcPC1ISY+kqDiZsvJMauuKaW4Rs3JFDxfPH6WmKp+eLg0nj+1Fq6ojaUkwPa0yDE11XDq9n2MHNlFTno6gOJXKkjRePL0O/Az8wn/98ge+/+YL3r5+wf3bt1izaiUnjx5i1egQJ48e5NHdm/R3tSGurWZipJ9mpZiVg11sWj3G2hWDbF27kuvnP2J6YpjVy7vZuKKftYMt9KgqaSxOpKU+j25VKc31mfSoihjQlrCitZKVbdWsaK1ksKmUPnkhQ+oyRrQCRpoFLG8uoUedQ2tjGj2qAprr0v9/JxE5qAWJDDaVMaavorUuDUlxBMqKaAwNybRJ09DWpdDfKkBek8ye6QF2bBzihy8fcfuT0xzeO83bl/e4dv4YeoWQzWsGGO9tokVSzLphDetGdUwN6/5uMa9muEPKpRPbGetWUVmY8A7L2qlgy7oh+tuVSISFTE8t58Th7TTJqjm4ewNvnt7m61cP+OTsEaZXDzM+3M6+HWs5uHsDY4MGpteNMb1ujOdPb/H65T0e3LvCTz99zZ07l+jqUNPbrWHn1tWcPbGX/TvXceXjg1w6tYceXQOdTUIG28T06WsxKEtRS3LQyvNpURf/K0T8M+ff51hh5xWKiY0n9m4BuHkFkZKaRbO2lds3b/Hl56/54tVLPj55nBNHD/HZk0d8+81XXLp0Ca1WS3hYFIa2bkZWrEHZ3E2TYYjE3Boc/ZbguTgF15AELN3CsHILxcrJHztXf5JSc5hcvZ4jR0/y+ovvuPTJLXS6DlJSs/D3C6KkqJz9ew9w++Ydvv7qe67fuMv2XQcJjViGua0nbgFROHiGY+m0iIWWnhj/feYsdMLFK5yw6DTsXAJYaOGCsZUL/qGx9I1MEhaT+N4Abe/mw71nbzj/6X2ik3KwcnknXotKzKZtYCUegVHvS9QzF9q8Lxf/owtgau/53mtg7ujNjAVWxKUVYOMWwL/PMsHMwQsTOw/cF0XSMTSBoX8cr+AY5lk4YWTt+v5DfK6pAy4+YVjYefHvM42ZbWyHub0XC61dWGjtgom1M64+wQSELcHFO4gF5rZYu3hiYe+Ke0AYnkHReAXHYucR/N4XYeUSwByzdyZuEzt3ZpnYvhfBGdu5YOHsiXtgOK4BoTj7hr1HuIbFpREQEU9gVCJLUvJIzRfQtXw1Mcm571GsJnYe783exrbueIfE4OQTwkIb1/do13+MlYsvjt7B7wOMg1cQC21c3/ckjKwc8Q0MZ4GxBYuCF6PTd9DRPUBP/3K0ulZy84qIi03Azc2DoKAQxGIpFWUCCvOLqKmqpruzi03r11FSkE91RTnlxUVsnJrk/OkTPH14jyP793Bo13YunDzOpxfOcu/TT3jz2QO+fP6Ylw/v8Oz+HZ48vs/9+3d5cP8unz15xOunT/n82TO+fP6Kb19/wZvnL3n66DFXzl9mz559rF6zno6efrSt7bT29NPWvwKFvpcGVSvZJTWERieQkpmPXKWj1dBJW1sH27Zu5sThwxzet5vTRw5y5eNTXDp1jFNH9nHi4D6O7N/N4f17OLx/D2dPfcTGtav56PhR1k6tZuuWTZw5fZKNGzdy+PBhjh49yvj4OBMTE6jUGrLzi8jMK8TF04egxWGsWD3B4ZOHychPx9zeBCsnUxZazWWOyQfMMfmAeWazmWc2m/lm8zCyWEB4hA8h4e64e1qTlBKJrd0CnJxN8fK2ZVGgCw4OJhgZ/YaYmECWLAkiNzue6Eh/PN2tCQ72ImJxMMUl+XT1trEkPprgxYG4+rgw33IBgVFBxKYvxS3QA98wH1LykunsN9DapSMuPpKEtDiE4hqUrSqGJ0c4du4jRBIRM+bOwMPXk5Z2PZNrJlCqFYwuH0EuldHV1s6lc+f55OIltm3egpWVFTY2NlhYWGBnZ4eVlSXRUZH09/VgZmbKggXzmTNnDjNmzCA0NAQXZ+d3q0teXjg5OWFnZ4u1tRUuLs54eLhjY2ONnZ0tEeFh3Pr0Cu6uLni6u+Pu6oKjvR2W5qb4ebojFpTQ26ImPiYaYyMj3FyccXKwx8rCDAtTE7R1FZRmJWJhaoyJ0TzmzPoABytTokP9mTfnQ+bO/hBT44VEhwShFglpKC2hPCeLlf29fHz4ILKaKirycpBUV1InKEPZUEuHXsvIQA+i6nLE9TU0CCuR1VXR2aJGLamlRSVhYrgPrfSd86FVIaGnuYnxvi7uXjzHrXNnePPgLsvb9HQ3KdkzvY5d02t48+w+v/vqJScO7eLonq28enQbVYOQ/rZmLp04yt0rFziwdZoDW6cRFuTSoZSxZ/0Udy+eo79FTY9WwdRwN6KiTBS1JbQoqmiSltKuE7Fmog+Dvp6GuhzEjQXUinJpbChEoaxCJhegVNcilVcjllS8W20SlyBvLEQszKFOkIakKpP68lRqy9NQNxbTJC1HWJ6Oor6UlKWBpCcEoVWWs3fbOBq5AFVjOfqmepZFLOLQ7s1smRqnWdlARX4G1aW5CEtziI8OYllkAIu87VkW7Y+Xixk9bXLOndyDXFJOYV48ep2EkGB/3FwdsLYyJTk5hqysZJyc7HBzcyQ0NJCgIH8y0pJQSOo4sGcze7etZbBDy+IgH+ytzXFzsiM+NgqdTMThnRt5ePMy1dUCCvNzyEhL4erl8wz0dRO3JIYl0VFERYTT1daCTiVFIakjPi6a7IwUlkSFU1aYhag8k5FOFVtX9zHcLmNVv5bRbgVyYRYdKgE9TVU01WTTKS9npKWeFQYxfWoBLXW5aEXZdCvLGWwR0q8XMtRez8p+BSMdEiYHmljRI0Vdl4mwKBqtOJOOpgKk1XFIq+OoLY1AVLIYceUSpNXLEBZHUJEbSkVuKLkpXlQWR1KcG05uRhg52TGs3zBKclos1fUVNMrrCYkKJi4pmpqGUupkFaya6iEhOYic/DjWr19FUlIsdXUCOjp0lJfnMjbWy/BwJ0VFGfT36ykry2LtuuU0NJZRWZVLdEwA+QVJiCVllFakEp8UTHllOmWCNILDXIiI9mJZfDAVgkzWrhtifGUPI8NtVFZk01BXworRTk4c3UVCXAhpy0IR1xQw3K1BI6tgoEvJzs0rkNYVUlaQwLo1A5w7s497dy7x/TeveP3iEXduXuX188/49MpFptdO8vGJo/zxd9/C3/6LR3dvcuvaZb5/+5Jbn5ynu0XFwR3TrBsfYvv6CR7duMi5Y3vZOjVGZ1M9vU1COuWl6GpzGGqpZkVHLT3qYkZaBYy0ljOoKWSkpZSR5nL6lAX0SPMZUBb/XyGitymXlvoUDOJM1NVJSEuX0lybhbh4KZqqZDolefQqCtHXpiIrjUJRHkVbYzIDunwUVXF0NxWyoreepsZsnt4+xVevbnLp9H72bFvDlvVjjA8bGB9oZrRXzfJ2MSt6pLQ05tKpLGHjaDP9LbWMdso5sHmM/VvG+PTsXnasHWSwQ4ZMVIC0toChriaO7Zumr0NNf2cTp47u5FnaFW5dOcW188fYODnEoV0b2D69ks3rRtm7fYrhfj0nj+3m+NGdvH3zCP7nT3z77QvOnz/Knj0bOXZsF5cvHuf//cv3vH39mFfP7vDNm0ecPb6L6YkBRrvU6GUVNCvK0avKMWgraG+upEVT8q8Q8c8cI1tv5lm5YeXkj1/IEozNbAkOWUyztoVbn17n8tmzvHjykLOnPuLOjWtcvHAOQ2sLhYWFODg5Er8sGYVSy8DwSpoNAxRWSSmrb2ZpVhVGDkGYuYazwNYPI1tfHL3DsLBxJywijvoGGUPD73bIBcJGmnTtFJcI8Pbyx8nRjfzcAnbt2E1M9FIqBEIqaxpx9grELzQOCyc/5ll5MM/KiwXm7sxZ6MRsI0f+4wNz5ix0wMzGi3kmDljaexMQFkfUsgy6BseJT8vj3z+YT1ahgMo6KUnZRTR3DZMvaCCvop6UvAqKqiVUS7T8ep7FezfEPwhF/5h/oFpN7Dze+yHmWzoTGJWIpbMvs03tsXLxe39aIdF2ItZ04Oq/GCNr1/fPNLJ0wT8kDmGjluLyBmyc/Jiz0A5jS1fmmzkw38wBUztXohMzyC6p4lezF2Ji68SS1EwSMvOw9wrAO2QJbgFRGFm7M9vUEUtnf8wdfZln4YSpvScfGttg5uCJV3A0i5elE59VQEaxgMjEdMyd3lGjjG3dcfAKJqOomoCIePwXLyMurYCoxGxqpDrC4tL+rzL1jAVW/HqeBca27sRnFuHsG/o+HJjYuWNk7cJ8y3cOCXNHL2zdA3BfFIGzbyjmjl5YOHm/60eY2+Hg6o2XbyDKphY2bt5BZ1cfKamZRMcsJTAoDCcnF9zdPUlKSEajbqJWKEJUI0Tc0MjI8HK2Tm+ktroKjVJBq07Lzi3TXL14jjtXr3Bo1w4O7NjKuY+Ocu3cKW5fOc/z+7f4/Ml9Xj68w+snD3n86B4PH97nsyePePXyOV+8eMXrp895++wl377+gq9ev+XB7fucP32O7dt3snxknNaObiTKJgoF1VTUKUjJq2BJcg7RiVnEp+VRVlWHSqNH12xgy5Zt7N+3hyP79nHiyEGuXzzHrSsXuXbuFFfPn3ofIo4c2MuRA3s5f+Ykq1eOceb0SbZt3czWLZs4sH8vO3bsYP/+/Wzfvp2pqSnWrVuHoa2DimoRqVm5uPv4s3hJNEMrRrl84zLlwjI+NJrx/gRitvEM5ph8gLH1AqyczLF2ssLC3hxvHxti4/wJDnGluCQFf1873F3NcHZcSGyMP96eNkRH+lGYn4SHmyUR4d5ER/rh5GCMqemHBAX6kl+QTW19DWFRodg52xIRF8E8i/kELQkhIScJZ39XPIM8MLEzxthyPo7utiwwnoWFnQllNaVIdTKiEmOwdbcnKCKI4MhgImOjkKnlNGnVpGWk0qRS09qi58qFi9wv+4FH+S/ZuHYdB/bvpaG+FqVCjrixgVpRDbt2bmdi1TgZ6akkJsRja2tNQvxSujrbOX3qBNeufcKRwwe5fesmR44c5KOPjnDu/Bm279hCf183rXotQ32d7N+1hYmRfg7s3MqWqQla1TLaVVJkVaXo6mvYvX6SiaEBasqK6e9opc+gQ1lXxWinjnZpDe2yKtSiYnLiFxMf5ktJRhwtUgEl2QlUl2TToVMgKsyjTSpltK0Ng0xKSVoqYz1dNEvFVBbkoVfI6GltprFaQIeuic5mDc1qOU1yMX2dBlYMdjPW18nGiTE6dSqqinKpyM+ioaKEQ9s3c+nEUVYN9PDi9g12Tk2yc2oStaia/RvXsWvtavoMGk4d2cPT+9d5cvcaN698zJWzx6kpyWdqbIjxgW4G2lvoadayZvkQeomY7iY1Y50dfHr6BLcvnObc4b1Mjw+iqRegbihHr6ymRVVJm1bIxrXDdHVIkTYWIpMW01BfgFRWhrpJiFxRiaqpjiZtA1pdA9omEWqFAKWkGJW4GI20BHV9AXJhDsr6QhoqM9H8HQfbJBFQkBmDWlKMoCie3ZtGmRgxoFcIuf3JabatXUG9oIBWRSPDXXpOHdjFwR3TrB8foDQnGbmolKriDMIDXSgvTGSgS0m3QUJxQSK5WbFEhC3CyGgeKcmJ2NlZM2vWTBYsmEdISBBpaSlUV1eSkBCPvb0t1taWCEryqCnJpjAzkXlzZuHn40VaShJmJkZ0tKjgbz+Tl51GcOAiKgUVeHl5EBoSiJmZKYsCAsjKzMTK0oKUxHgWh4Xg5OhAeFgIRQX5eLi5YGNlgbeHE9LqPLp1Iro1Qlb2qlneKaFTU8Vop5SBZhGtjUV0ysvpkJTSKS2jV1mJoaGIlvo8elQVjLTVM9xeT3+riN6WGprFRRjkZbTKixELEhHkhiOpikcnyUBaHYeqLpG68sXUFIUhrlyCQhSPtDoOcWUcUmE8dZVLqa9JoEGURk5WBOUVaYyu6CavJIuE9HjcfN1IyUslMXMZzZ1KDn60jZMX9tIoLyK/aClicTXi+mr279nKscN7aG2WI64XvDNaj/XRUFdKfW0Jne1KYmMWERuziJAgN7IyYikuSWH3vtU0t9aSkh5GfFIgUkUpuQWx+PrZEB3jQ3JKGJFRPhQVJDIy3PpubU5chkpWjbSxlOU9WhprchnsUrJisJlTR7dy8+pR9JpqxLW5FBfEo2sSsWXTSr79+hlvP3/K+Y9P8Oj+LW5dv8K9m9f4619+4r/+/Ed++uE7fvnpR/7z5z/wt1/+yE+//YrJ0QGW97azYdVyfvf2BfztF75/84ydG1YxaFDQ0lCMQVyIujqDNmkB7bI8dPWpdCny6JBl0S3PZlCTz5C2iB5FDl2SbHrleQyqShjWltKvzqdblY1GmIBGmISyMoGm6hQMjXmIcqOoTAtCU5XMkKaMkeZyBlT59Mgy6ZSk0lqfSI86B019EgpRMt3N5XTrqji0e5KThzfz5N4lpqeG6GmTs3KwBbX4nWywRydAJUxh2FBNl6qc5oY8ujXVLG8Xo5eWcWTnBIe2rWJ8QMvEcCvb1g3z5M5Fvnxxh8qSNCZGO4Cf+eLFXT67e4Wfv/+cW1dOcXTvJsYGDZw7uY9f/vQNP3z3klufngX+zN3bF5mcHGR6eoKuLh0dXVo+ufYxL17c529/+5kfvn/LL3/6np9/eMvBnesZ7tbQ3yZDJyunXVvDaJ+Ctav0jA+raNcL/hUi/pmzwMIVB48gcoprqBRKkSp05OWX0NXRy93b9xjo62dy1QRtrQZ27dqFTtfCAiNjgsIiyC0sITMjl96eQbQ6A0WlQjLyBciae0kvEOHsvwQThwBmm7sz29wVz0UxzJxviZOrH9Z2rkTGLCM+KZOKqlpkSi1anYGy8mrcXL2IjorDzNQKb59FqLVthEclYGzlgpWTLxYOvnxgZIupnS+zjBz5zWxrFpi5YWbjg4NbMPauQVjYeREQupSgxQkEhMXh5hvG5l1HOHzyEoJaBaHRCXj4L2ZJUi6eQdGk5JSTVlCJmYMXDl7BLLBywcknFBO7d6tB/7BNzzV3xNZ90ft7TO29+V8zTTBz8MHKxY8Pjd+VrhfauDFzoQ2Wzr7vEbELbdyYZ+H0dySqJ/PNnZiz0A6BSPlejDfbyBZTWw+snXyw91hEWGwKbv6hRCxLx8EzgIDIOFILykjKLcY3PAYLJx+sXAKYb+7CXHNnLBx8WWDlhpmdJ0HRSbj4hhKVmEXEsnRc/cOJSshEKNeQUVjJfAtHjKycMbVzxz88jvTCKszsPLHzCCQ1X0BaQSXBMcl4BkUz39KZD4ysMbX1YKG1C/PMHXDwDCQyPgMzh3cdDmtXP4ysnJllYovJ3wlMzj4hzDV3wMjKGSefEFx8Q7F09sHUzh0jK0ciYxMpqxIxOLqSmnoJ4ZGxOLp4EhQaiaOrBy6ungQHh5KZmYlSrkAlk9LVZqBVp2V0aJC1kxOolSpGhpezZeMGdm7dwrVL57l67mPOHj/Kvm2bOXv8CJ98fIIbFz/mye1PefHwHq8eP+CLl095+ug+nz15wOvnn/HVm8/58tW7EPH5sxd8/eYr7t+6x4njp9mxfQ+Tq9e9Q7n2D6PSt5FZVE740jSCohNZvDSN5Kwi8suqqamXoG/vYmJiNQf3H2DLxg2snRjnwI5tXD33MZdOn+DM4YNcOn2Cy+dOc+HMCc6fOcnHJ49z5cJZJlaMcPHCOQ4d3M/kxErWrJ7g6NGjHDp0iOnpabZu3crExASGtg6qRPWkZOYQFRtHfGoyDbJG9h/bT424ktnGM5htPIP55jOZZ/YhHxr9mrmmMzG3N8Hc3oQFFnOZu+D/YaHpr0nPiEYsKcPPxx4nB2PilgRiaT6LJZH+pKdGk5+bQEVZJtU1+VRV52FlPRdnVwsCg7z5cM5vcHCypai8kEXhiyirrcDc2RKPYC9kegXO/q64BLhh52GLjbM1oTFBhEeHkpqVTK2ijnxBITlleVi72pKSlUZGXhY5hbkEhQeTmp6CXCmjs7OTo4ePcOXSZToNbZQXlzDQ00uTWomgooSc7EzycjOpFdWwcnyMc2fPkJGeSm5OFuFhIfj7+XDu7Bn+52//zdPPHnPn9k1++cvPPH/2mC/fvub3P37PwQN7ePH0IRvWTnDjk/NsXT/J8u423j57xLHd2xGV5NGukCIRFNNQWsTHB/bS19pCu1bNnk0bGTA0U52fTou4mua6clTV+Sir8hDmxSMtz6KloQy1qAhtYxk9OjG9Ohltsjqm+rpYM9CNslqAVFBGm1yCul6IolZIXkoSa8aWs2/bZpSNQoZ72mjXKdm8fpINk2P0tjYxNdLPxGA37RoZU2NDbJlahaxGwLWPT3Lh+GF2bZhiy6oV7Fk/RbtSzMruNlQ1FbTJGuhuUSGrE9Ddquajgzu5c+08/R06NBIR8loB29ZNoqyvYbS7nY4mBSf27WJyqI9erZrDWzcxPT7MlonlSAQFaOoFaBsr6NA00KGtQy0pYeumlQz0qJFLSpHLymisL0YiLUepenf6UN9YhlItokUvQaepRSYuQVybi0pchF4lwKB8R2pqV1YiyF2KrDoHhbAAeU0+OQlhlGZFo5MU0VCRRrOkjP3bJji0cw0tchGC/FQk1cW8eHCdH796wenDu/jm1SP++tN3PLxxEa1CyKmjWzmwdy0iQSax0T401OZTU5mNm4s18+fNBiAxcRmzZ81kzpxZXL78zk5++dIlvvjiC96+fUv8sqWYmxqTtiyS5LgI5s2ZxY7t2wEIDPDDzcWRSyf3YWNhQlZmOgCZGWl4urtgb2vD6MhyAObOmc3sWTMxNVnIpk3TAFy5chmAdWvXYma6kNBF3vS3NjDSIaNXV0urrJRmcRF92hq61ZUs19cz1d/EQFMN7eIS+lRVtEuKaG0soEtRxnCLiCG9iDZlKeq6THq0IjrVlXRrqmlTFqMUpaIVp9PXXERfaxGtsjQkgihERWFIK5fQVJuMWpSEpi4NvSyP/s5autvq2Lt7FXJZGSvGu+nqaaa1s4VFof7EJsWyNCWOqoYKlqZGEhDmSr2imKT0EJLSQ2ltVbN58xTnzhzjxLG9nDl5kDMnDzK9fiVySQ0tOjFSsQCZREBszCJ8vGwJC/FAUJ5FSVEyldXp5BXFUlyWSHJaKNl5MSSnhZKZFU1QsBN+/raEhrkSwis2cAAAIABJREFUG+NPVIQ31ZXZtOjqadOLWd6nY7hHTZ9BjF5ZSVtTDVMrDGxbP8DkyLuPZlVDEY01uagkFVw5d4QvP38nDvyvP/+er9+85A/ffsW3n7/k289f8vWbl9y8eolHd2/yy0+/49u3L/n+7UuuXTjN0/s3+etPv+WXH7+DX/7Asd1bMchr6VHX0KMuQ1WdiromhSZhCtq6FIaayxjUldIuzaRfnc9gUzE98jw6xFl0SfPoVxQxoC6hTZJBhywLdfUyVFXxqKuTaJfk0acupS4/Cm11Cr2KQvpVhTSLElEJYjA0JNMjz6BdnIJcEIVMEE2rNIuBlgqa6rPo0lbS01qPvL6AwS45emUl3S31rOxvYteGPjrUpbRK8ulpKsegKKJfL2TdSAtacSG9utp372enghU9arauHeL5/UucPb6LvVsn2Tw1zInD23n99BbwM28+u8PmNaNoJDVMjfejVzegkQnZsWU1b18/5IvPH/L2zSNGhjoZHe3hxdO73Lp1idOnD/Hw4XX+8pfv+fmnr/mf//NHfvz+NY/vX2X3ljWsXN7B55/d4sevn/Ltm3t88fxT7t74iB2bh2hpqvhXiPhnTlZuGYkp2Xj7hZBXWMG+fcdYu3YLa9ZsYmxsDbGxyQSHxVBe2cDk2q24eCzCzvWd0To6LhVxo5zuzh6UchW1okYG+kfYs/8YQyOrCVkcT1W9itIaGZ6LonD3j8DJI/j933Zrew9y84rYt+8A27btQCJVUlhUzrLENAJDonDzDCA+OYeCEhEW9p7MNbFj5hwLFpjYY2zuxEIzJyzsfPANiiMyLgsbpwCsHPxw9V7MPBMnjC3dsXEKwM4lAL/gWCLjMoiMy8DZMwQPvwjKa+RExmUREJ6Au28k88ycMbX14lezzJlr6oSbXyTzLFyYY+bEb4xs+d/zrXH2jyQgKhlje2/mW7vzm3m2LLT2wickHmffxfxqthWzTR2xdl3EB0a2zLNwwsrFj4U2rpjYuePoHcy//XoWRtYu2Lj54+gZTGxyHktTC/ANicXBIwgTOw8sHX3wX7wMF79wZpva/f0ExBsbN398w2LxDYtlrrkDVk6+mNp6MGOOBdbOflg5+DDPzJGlyfk0qtpIziwlq6gGYaOWpKxSFlq8W5NycAvkN3PMmG9mR2JGAR39Y9Qr9bj6hBKweCllIhmLl6Zh6+aPtYsv9h6LMLZxxcjCCRNrZ6wcPYmOT8fJcxHzzO1w9grEJyQKJ89FmNi6MNfEBksnT6ydvHDwDMDezQ8X32BiEjIwd3DHPzSGvNIa+kZWIahrJCkzHydPf+zcfbB28WTx0iRiEtLwDgglMHQxaWkZKBUy2po1DHQYmJ5cwVh/D8ODQ6jVGtav38jHp89w69NrPH14j4unTnBo13aO793N+eNHuXb+Y25evsC9Tz/hswd3ef3sCW9ePOXV4wd8++Y53715xesnj3jx+DFfvHrNy+evuHvnIZ9cvcnOPYdZvX4Lq9ZtpX/FWhQt3RRWNhCVmEVAZByB0XHEJKVTWS+mq2+Q4eWjTExMcGDPbg7v3cvO6Q1sW7+WQ7t2cOHkR1w7d57rFy5y8/JFPrlwlnOnjnPj6mXOnT7Bw7u3OHZoP+vXTbFzxzZ27dxOd1cHO3fu5MSJE+zYsYPBwUFGR0dpbGykRlhLUVkpqelpCBtEjK0cRt+pZfGSIMxt5zPb+NfMNfsNc01nMNv418w2m8E8y9nMtZjFTOPf4OhphZ2LGUlp0Tg6mxEc7EFsTCBV5TnkZCylpiyHxKVh5GbHU1CYjLevPRY2s7F3M8HMdi7WdsaYWS4gMCwAsaoRBy9H7L0dsXS1xsLVmpi0pZg5WzHTdA6Ovs4ERAbh6u9GVX0VCr0Kj0U+OPq4sSgqFBt3R8wdbHlY9JbYxHgi45bQ3d9Hbn4e+/fv58aNGzwo/ob75b/nftkPtDRrKczNQtoooqtNT2+XgQZRNY21NSyJiSAzI4X75b8nNyeDhnohJz46wnfffcP+/Xvp7u5k0/QGLp49DfyVZ0/u09nWzLbpdbRqVezZMs2z+3f482+/48C2LaxbMcpYXycn9+9FWl3BSFcHO9ZNMdzZRatKzdToCFpxA8LCbCTlBTTXCVBXFdIpq2bdQCvj7Qqa64tpqi2mXSWkR9dAeWYczXXljOgVNBZnMtSqYrBVjaS6GFFZPp0talYO91JakEVnqwalVIisToBOUU+XXsFYnwFxVSG6xiq2rxmjSyejz6BhpMeAVCigsjCHZmkDvS0a9NI6xBVFrBvuoUclRicsZ8NwN6cO7mD3ptU8vnWZH796wY2LJ+lueffs8YF2WlViBjua2blxNQa1hO4WFR1aOQe2bmDH+pV8tHsTa0c66VDXoRQVo6otoVvbyECrnBZpFZumxpga60UqKuJ+6W9pUonQqGsR1RZRUppOUXEqckU1EqkAUU0eWnU1Hfo6lI2FNFanoxLl0NJYSL+mhoEmEYaGEtrqSuhoKENTnYdMkEZ5dgTCwmUsbxezebKb3pY6JDV56GQCirKWcufTj7l34xwjg230d+s4fHAr333znAP7pjl+bAtHDm8gLsablMQgli7xYVmsPx6uNsyZPROAtNRk5syeifHC+Vy7dpXLly8xb84s5s7+kJ07dvD27RdYWZgT6O2Ck50lC+bNeU/g0mmasDQ3Ye1oJ4lLo8nNzgSgIC+XkEU+WFmYsnx4EAALM2Pmzv4QhULGzz//TEL8UsxMF7IkJoqff/4ZibgRKwtTBvRy1g620q+tY6xdxpC+jl5NNf06ISvaJazqkjPULKRNUkS/poqhZiEj+nfegQGNgC5lCR3yItpl+QzrxfRpaunT1tClKqdFnI1Blk2fNp8ebS7a+ngaSxcjzA9BXBZDkzAFgySfvqZKdq8f4sDO1Xx69RSnTuxl9+5pHj++zZdfvWZ85QgfnTzKxStnMXQ0c/jEftZtXkl8chgBIfbIdQJWTLZz7PheVk+N0NqqZP/+zej1Mg4e3EpvbzNCYRF5OQlom+oR1RQSHelPWlIUKQkR6NT1NGsbWLpsEbHL/MgtiKWrV058UiBqbRX37p8nMyua/IIElsUH4+9rR+RiLyLCvZlY2YtCUolBW89Qp5werYjRTim9mmomumX0a6oY0dfSpxYw3iahTVLG6r5m2pQiTh/aCf/nF7568YRXj+7yw9s3fP74IR/t20ObRsXO6fXs2jrN88f3efPqKfz1F/76l5/45vUL/vOn3/H956/4/Ml9ju7aRq9OzoC+jl5tGbLKBJobs+jVltGjKaGuMIqhFgH6xiwM4mxaG7PQilJRCOJRChLR12bQIcujU56PVpRMa2MGnfL8d1jXsjikZXGIS6JprktFIViKuCQSSWkUsooo5IJoWmoT6FVm0SlNo6kqljZpGl2KHDqVebRKc5BXJaIT53Lx+DRbJtsxyMvYuLKNwzvGGTDU0yIrYbCtDrkwg42rWlizXENncxUDhnqGu6X0tTWikZQyMdyKurGUsd5mblz4iH1b1nDt3HEObF/P6cO72Lx2nA2TI9y4fIaPTx7E0CxnxfJulg+0c2DPZg7s2czEin4Ge9q4fOEUX75+youn9/nmy5c8fniN06e2s3/vJBPjbRw9tJmRQQOT433wtz/zh+/e8teff+Tr10/47ZfPWLu6n6nJHvq65f8KEf/MmVi1lsyMPOzsXQgLj6a+XoFErmVpQiZBYbEYmTrg4OJPnbSF1q5RHDyCcPAIwi88nqCIePz9gqiuENCkULJty3ZePv+cz568oLdvmE1b93D3wQvWb9pNS+cw/qGx/Nv/mo2rbwR+4fEsTcljYGCIA/v3cvDgYQ4dPsq69ZvJzivF3TsYT99w3H0XExyRyH98YMxCCxfcvEKYOcsMJycfFiy0w907DEt7XyLjsliWUoRPYCz2rkGYWHlg7xqEjVMAH8y1JjgimSUJeSxJyCMsOo341GLcfSNZYOaCiZUH80ycmDHHihnzrJkxz5pFixOxcVnELBMHTOy8sHAJYI6FC/beYYQuzcTeO4w5Fi7Mt3Dn335ljJN3BOW1GpJzqjCx82KuuTNOPqFYOvv+nfjk8C4MmNviHhhOYPQyjO1c8AiMwjMoGjuPQIysXZlv6fy+fzHf0hlTe0/mmr8T4jl4BbMoMgH3RZHvV6lmLbDB2NIVZ88QfjXTBCNzZ5w8gpltZEtkXAaO7kHkFAlJzS7H0T0IU2t35iy044O5llg6eOHg4ot3YAT5ZUL0XUMERcTj4BnIAksnFlg64egVhKmdO8ZWLsw1eSeFM7N1xcrOncXRiXgGhGNu54atiw9mtq7MN7PD3M4NE2tnLOzdmW9mh52rL0sSM8ksqCAhPR8nz0XkFFfR0tnP0pQsfEPCcfTyx9zBFUefQPwWLyE2LYeYpEzc/YLxDQghNm4ZcpmEgY42hjpb2bJ6BdvXr0atVNHe0cPZs+e5desWxw8fYd+u7ezYuJ592zZz5vBBPjlziltXLnLn6mXuXL/Ko7u3+OzhA549us+rR3f5+vkjvnn5nDdPH/PyyROeffaU+/cf8snVG1y5dofJDVvRtg0gb+6iXmWgrFZBSl4lobGpBC9JILOkAkmTjoGRFWzYvIVNmzaxYf1atm/eyKFdO9i9eZq9mzdx6uABPj1/gYc3bvLs3kNeP37C1YvnuPjxSW5fv8r5Myd5ePcWH598R2basX0re/fsYtvWzezZs4fp6WnGx8fp7++nv78ftVqNob2Nzu4uUtNTiFsWw/jECJpmKa7e9ljYLWCu2W+Yb/EB88xnvAsTFjMxspnDAuu5zDabyVyLWYQvC8Ha2Yz8onTCI/wxN5lNfHQIjTWlLAkPICc1luz0OIIDXbF3MsLD35ZFEe54Bjri6m1PYLgfaXnJlNWWYuZgzkI7E8ycLbFyt+VDy/lYeNgxx3IB1h72zLVYgJGNCbquFqISY1hoa4m1mxPugX74LQ4hr7yEV0sPvAsK5b+nvKqSOnEjk5OT76+FhYXxNP0qK8fHGBnsY3S4j5GhXj795AJ6nYqd26YpKsxlSUwENdUVtOq1lBTns2f3dj799CovXz7nzZvXXDh/5l1R8tUz/vyH33Hq2CE6mzVopI08vn2DR7eu84evv+TCR8c4fegAeoUMvVyKrKaKPdMb+Or5M3788itOHjzEoW3b2L1xPZLyEob0auRl+airCmmXVCIpyaChMJmJniaqspfRp2tkYqAFeVUerQ2l9KqEtIkFdCiFSAUFNFYWIBNVsGlqBX/7zz/R096MWl6LoVlOi6oeWV05bToxJw9tZ/1YN6raEmRVRagbBAx1tiAszUNUVsgXTx8yMdhLUXoyA/omdI3VdMjq6FWLGdRKWNHexIs7V/nPP3zD7StneH7/U1YOdtCqaqDPoEZeW87EcBeHdm7kxsWTdGil6JX1jPUZOHVoJ3s2TXJ05zq6tfWIBdm0yqvo0TTSKq2mXSFiUC9nQK+kpjiT+6W/ZffW1SxbEoxBL0Ovl1FVlU92djyFRSlUCXKQScpp1Yhokpchr8ujWVqMrDqN5rpcBjVCxlrqGZBW0ttYTpeoGHVxGrKyJJTV6aiFmWhqs1HX5qJpLGD9WDt3rx5n7cou9m5fzY0rJ+lqU1JUkEJXl4bp9SupFRYxOqLn8qUDlJclsXaqh8a6PHIyI/H3cWTWhzMAyEhPwdTEiFkfzuDKlctcvnwJ04XzWTBvDoEBfgDEREXg5eaImYkRJcWF/Pzzz2g1au7fv4ex0VyE5XkUZKchrK58h/ctLsLSzAQ7awuGB9+Z181MFmC0YA6nTp7g8uVLLFwwDz9vd0wWLmDH9u2cPHECC1NjDMoGNo500NskYkBXR09TFT1NVSw3NDDRrWBVl5zhFhHdynLaJEV0ykvpb6pgSFfFcHM1g9pK+tSl9CiLqS1Ipr4oGUVlFnpxAQZZHnpxBi2NyRhkqTSWhSMTRCMpj6a+OBJFRQI6UTaGhiJG22Q8uXeFZ09u89///TMPH97k668+5+lnD/nu+6+A/+YPf/wtU2vHKa3IZeOWVRSUJLM4xov88gSSsxeTm59EYnIUpeVZHD2+ixMn9tLfryc7Ox6NpoF1U8upEuSSk7UMT3drEuJCGe5vZd3qYQrzk4hPCCI4zInyylSiY71JSA7C28+auvoC9K0NZGXHkpQcTkZaFAF+9pSXZtDVoUIprcKgrUdS+a5P0qupZqT1Hc1qrEXIRHsDK1qErOmQ0q+sZGW7gtaGcqaGOrl/5WNuXzjNd6+ewV9/4b//+AOPrl9jamyII7t2sGN6iutXLnDr+iV++/UX/PjdW/76pz/w03df8tntm+zdtJ6hdgNdTRJUohwMsjx0DZmMddaia8ikR1PKiKEGSdlSulXFtMvyaanLRFWZhLw8HnVVMm3iXPrUpXTI8miuS8cgzsYgzkZZmYC8YhkaYRIaYRJ1BWEoBLEYxOl0yLLQiJYhKYtAWbWENmkabY3JaKtj6ZZn0qPIok2SQUt9CrKKZRgkOexe10GHopiRzkZO7ptkZb+K5Z0S1OIipKIsuvU1yOrSEZUn0GsQMdQloUNXjaw2l97Wxve416EODVOjPVw+dYgbF05weOdGLp8+zI3LZ7l59QKvnj7g5Wf3OXXsAIf37WDP9mn2bJ+mrVnF+tUr2DY9xaG923l09zqfXDjNypF+hvr0qBSliBuy6OpoZMfWcUYGDWydnuRPP37P77//mq/fvOLB7ev8/vsveXz/KlcuHmGwr+lfIeKfOcviU8jOKcTNzQ+droNqkQRzK0csbVyxtHXDyW0RIVGJlFRKCI5IxMjShV/NMsXaOYDouHQU8iaUUhnthg5279zDp1dv8t23P7Bl6y4+vfmA//4fGJ+cJjmrBGlTOxFLs3DxWUxjUye69kHaO7rYvm0LmzdvZcX4KnTNbWTnlRIdl4pPUDSO7kGoW/pYllLwbtXH0gVbRx+qhFLsHX1ZsiwLe9cglqUUkVtch7tvJMaW7pjZeGFh58NsI3ucPEJx943ExMqDzPwanD3DmDHHin+fYYKZjRe/nmXB//7QHDuXQIws3fjVLHPyyhrIKKhhrrkzHxjZssDGg5kmDnxo6oiVWyDzrd351TwrTGx9+NVsKxw8w8kqricppwIHr1CsXRcREBGPrfsiFtq4stDGFWffd1SkbQePM7VtD8l5Je+t0P+wXRtZu763RhvbuvOBkTULbdyYY+aAlYsfkQlZBETEY2LngZWLH2Y2Hji4BeLoHoSLVyhWDj5Y2HkRl5RHg7wVpa6HQx9doqVjOcaWrsw1tsfBLRBzW0+sHHxYkphNSFQi2UXVZBZVYevmz3wLR2YusMY3LA5X/8UstHFjgaUTxjauOHgG4uAZiLmdBz5BkQRHLsMnKBLf4ChMrJ2ZZWSJg7s/Lt5B2Lv54eoTjKXDu3sTMwpIyiwkLCaRrEIBiRl5WDm6Y+XkiomtE7Zu3ngsCic6MYPI+DQCI5fi4r2I8KglJCWloFEqWLNyjI0TY+yZnmL/1s0M9PUzMbmWc+cucPjwYfq6uuk0tLB+1TjH9+/hwkfHuH7+Xan6wY1r3L91nUd3b/HkwX0+e3CXL54+5MunD/jq+VO+evmMz58949GDh1y7dp1z5y9z4fINeobHKRI0kFFYSXphFWkFlSTmCohJyycxp4iKBim6jm4GR8cZGV9Jb28v/X09bJhaw/pV42zfsI6TB/Zz+/Ilnt69x5Pbd7h37Qa3Ll/hyvmPuXzuNDevXeHMiWPcuHqZS+fOsGvndjZv2sj6dVPs3rWDzZs3MzU1xeDgIO3t7ahUKvR6PaK6Wiqrq1gcGY5fgDctBg0p6XEsMJuFqfVc5pnPYIHlTBZYzmSe+QzmW83CxH4+xnYLmG81B48QF4Ji/Ji54D/IzI1HKq3C29OWJeF+5KXG4WK9kKykKNISFuPiuBAb27k4uS7EwvZD5pvNwNrRFL8gH6Ljo/AN82OO2VzmWs7Hyt0WG0975tgsxMrLAc9QXxx8XYhKWkJARCA+QT6ELAmjqEZAnqAUz+AAnHw9eZp+lSfZ9/Be5I9AVIOgphqlpokHxd/woPgrMjIy6OzsZGR4OYMDfWhVcpSyBro79HS1t9BYV41CWk9FeTHpaUkMDvTQ3tZCQ72QG9c/4fvvvuLVy6f88ON33L71KU8f3+OzB3c4e/IYKmkDbRoV4ppKlvd0cufqZV4+uMftyxf5/PFDtJJGhMWFjHR1cPbIIT5//IiP9u1H1dDI9MqVDBj0dKnkNJbmoROWY2ispFdVy+bRLsTFqahr8jBIBOxe946uo6jORycqRF2Vy3CzBIOsipr8NNQNAhR1lawc7ubMR4fQKBppUtTR06FFp6ilTSuh26Bg//a1jHRr6dI00CyuRlJdhE5Wh0YiolneyIPrV2jXKLh+7jTfvXhMh6qRLkUD7VIRnTIh6uoiXt69xnevHzPcqaOnRcHKgXa6m+Uc27OZVmU9MmEpoz16Lp08SF+rCoOqgcF2DeP9bbQq6xjt0jDWraVb24hSVIymroI+nYxOVQONZbkohWWM9ui5dvYYP37zkisXTvDm1SNOnjxAUVEGDQ0CKipyqBUWom0S0d5cT4e+jl7D/8fee0VFmaD7+vucfeZMT08byEGi5ChBBARJgiA5ZyhyqCqqiqKgyDlnEBQFARUxZ8UcAFObWm1tc27bnmmnp2e6/7Nn733++zkX9matcz+Xc/FefatWrVVX31O/9/c+Ilqr8pHnRVJREEurIoOe8lw6ZZl0SDNoFaaiTAtHmRtFTVE85fkxSATByDLDqSxKZlNXFWeOTNJQXkh8hDddLUoUshwEKZG4rbKmRJpDb2ctElEyDbUifL1saKgVUV9VQEt9EREhPqirLgEgOiocbS011FQWc3l+jrnZSyxZ9Dm2FsvR0vgkHExKiENbQw0tdVWmp3cytWM7Ls4Ov640ObDcUI+1a9xITogH4MGDr7k8P8fl+bmFk7/amqpoqC1lfn6Onu4ululokZ2ewDIdLTo72pidvYTK4i/ITY2mv7GU7jrpQhLRWyNiU6uCkbZSemtENJcIaJCl0ihPoVmRRlupgM7yLDrLMz69fEoTqBZGkxTqSVyQGzHrXEiL8qAwbS2FKV4UZfhQXxKFJNMbpTCIyqIwFHkhn8RlBbEMNRVzdOcwlYoCiqXZtLd/8jx0djQzP3ee99+94fadLzkxc5jsnFTCIgPwD1rNCuflrFhpxEpPMwzMVXBeZYaf/ypk8hwKRWlk5cSjrBCxZ+8YA4PNxET5s9LJDDMTTTIF0az1diYmYi3iglTSUsIJDfMgIMiF9MxwrGx1EGRF4LraCi/vFeTkxpGXn0Rk1FqCgzyQy7IpLcln7+4xmuoUDHbXU12Sw8RgA70NMib6a2gry6GzPIeB6kK6yrIZrBHTrcyjr1pCe5mQvloFW/ta2Te+kQfXZnl1/xY/vXvBv/3hO949vs/75484fmAnD25f45efPvCn717z6O513j57yK35czy7e4tj05N0VJXT11BOcU4U24ZrqCiKo64kBUVuOEXpgTTKk6gWx9AsT6ZeEk91QSTK7BDKstZTmRdGQ1EsLcWJ1IijqRJGUiOORpkXSmGiFwUJaxAle5ET44okzZey3PXUFkVQWxRBWW4gxRl+VBQG0VoWR504hIq8ANoUsbSWxFAjDqeiIJjizEDqpHEc29lFd00eTcpMuurFlAoTObl/CyN9tVSVZNBWJ0QpTaS5Opf+9mJ6W4vZubWdriYZ3U1y6sryqVcWsHdyIztHB9ixuZ/xoS6efHWVe9cvLsgY//7zn+C//s5f//SBxxFX2TM1zt2bV9g3PcnFM8f55c9/4MmDO0xNbGawpw2FtJDioiyaGyTU1eSxY7KH3Ts30lSnYGJ0kA9vX8J//Sf813/yl4/f829//cgvP33g8YPrbBvv+SdE/CNnYHAT07v24+bmQ1VtCwcOn8Tdcy2fL9ZC/9d/oH2DolkXmoi5rRu+62OxdPBgTUA0ew+e5vWrb7l14zbnzpxn374DHNh/hNt3vubMmTkePX3Dhbmb2DmuxsphNanZRbT3j9I5OIGyoYeM/GJS0wR0dXTS1dVDXX0zff3DbBrbToG4lM+W6KC33J7+jduRlTWiomXCMkNrpCW1nDg5T3J6IdHxWQSEJBEanYG7dxhqOhao61qib+LIUk1TlmiY8PlSAzT1rFluuQpbJx8WqRmjrmuJqrY5//IbNbT0bVhmvIJ/+d/qfLZUn1VeIYgVDaz2i8DVN4xFWiYs1bNEx8yRxbrmCzChZbICNT0bNAzsMLJyw9zBEwPLT2I9EztXzB1Wo2tqxyItI0zsVrE2LJ6G7kHe/fgL567dRlhaham9G1rGNhjbuGDlvOZTV+JXJ8N/W7D1zD8VpT9XN1gAjEVaxnymqsdSzeVY2q8mV6Ska2ArPuuicVjlR13LAEUldcjLmxEV1+DpF46qtim6RrZYO3hiZuOKoZkjmnqWOHsGUFzZhIGFA2p6ZizWMkJ7ue2CP0NN3wJdE1vM7F1x9gzAZuUa1PXNMbZ0YrXvetb4hxIUkYCTuy+mNs64ePrj6OaDuZ0LusZW2Ditxm6lJzZOq7GwX4W+qe2vzyxYZmKO7UpXTGwdsXVZjaXjKtasC8FxtS9O7t44uLgTHh1HUlIK9dVVn1wLRw5xYu80u7aOcuLYcbaMTjAwsIGGhgaKiyS0NNSyd/skpw4fYPbkCW7OXuTrm9d5ePsGD+/e5smDezx79A3PHz3gw8snfPvsG759/oTvX7/g7fPnPLx3n6uXr3Hh4jyHj52ivKaJiPh0gmNSWR+TRnBCBjECEYm5EuQ1TVS2dNDS00/3wBAtHd0olUpam1s4tG8vO0Y3c3Tvbr68eIEnX93h6b373L12nfkz5zlz5CjX5i5ybe4CN66lJs74AAAgAElEQVTOc/LYYS6ePcW1+UscPnSAyYmtjG4ZYdPGIQYHB9mxYwd1dXUUFRWRn59PU1MTirJSvH298Fjjhq//GgpEOTg4W2JkrouOocoCRPx3GvHfEKFtooG6oQpGdnromKrj6u3A2kB3UlIiiI30x8vNlogADxLC1pIRH0xydAAhAS54ultia6ODvsEX6Op/wfqIAAJC/Vnj74mhlRGmDuboWRqgb22EurEWy2yM+Z3OEpZZGqJhpE2GMIvQ+HB+88Vv8An0IVOYz/DkGIUKGXZuK0nMTKesrpqsgjyEMglllRVM7NjO3bt32b9/P0KhkCNHjrBvz14kRSIGe7s4sHcnddVKCnIzSIqPQpCawFo/L6QSIdVVSqKjwujr7WTP7ik+/vCBUyePMbZ1hLdvXvD+7Qt275hg1/ZxFFLRwiWksaEBvr55nf7WZiplEiY3DiHKFNDX3MiR6SmefnWblw/us2/bJCP9vbRUljPU0UJzqQxpRhI5UcGUZifRXiakQymivayAKlEqlcI0tm1oZWbvOIq8JGrFGRSlhFFXlEmlWEBxdjKd9WV01FdQXVpEZamUCoWEjpZqBnqaqVII6W2roaIkn4riPFqrZchyEmlQFtHTVEmVXERtqQRJbgZFOQLS4yK5ffki+8ZHqC8p4uqJg3SUy+iukFOckUhbpZyR3hYkmUmUirIY6WoiOymSHRt72bV1iJZyGbK8NIba6lAW5VBZlEuFNI/a4kI6qhXUlwiplGShFGZSI8unRSmhrULGaE8zZ/ZNcWL/NFcvzMC//8SPH17x3dsnbNzQychIPxMTm2hvr6eqqpgyRQGi/BQKs+Ooryiko0GCPD+GcnE8FQWx1BUl0SxNpVGURKdMQE9xNo0FCTSIE6iVJFBZEEu1KIHW0mxqpanIsqOR5cTSWinmxuxRSosy8Fttx/q1rmwb7ePG/GmmJ4eICvHA39ee/KwI4qO8iI/yIjRwJdbmegtJRHxcNFoaqmhpqDI3N8v83BwqS75AdcmiBYiIjY5EXXUJmmoqv1rJWwkPXc+bN2+oLC9DS0MVY0M94mOjAaitriIxPpbI8BB2TX/qT6irLUFddQmXL8+za3qaxYt+j6uzHVoaanR2tDM3N4vKki/ISgqnq0bGps5KuqvFtJXn0lmRz4ZGGf11RTTJM6gSxlMjTqS9PJM2ZQZtpYJfJ42m4iRqxbFU5EeQkxBIQrA7QR6WhPvZkhLhQkKoPWnRTiiLglEKg1CKQykXhiHPD0FZEIVEEMze0XbePLzC7NlD1NfK6eys5927J5w9e4yzZ07w5OkDfvj4Hc9fPCI3L524xDA8vB1Y4+uEzQoDnD3MiUlZR0p6FOuCPAlc70FJaT5bJwa4cOko8DMnT+0lKsKP8FBvaqokZKRHkZ4cTmlxLrGR/uTlJODr50R4lBfBYZ7EJqwjMsaPVe6WuLlb4bLKkrT0SDzXrCApIRg/n5Ws83ejpUnJ7S8v8OD2PEppFl2NxVRJBQy1ldFdLaa1NJvhxmIGqkVsaixmuF5KR1k+/TVShpuU9NUqGOtt4cSucQ5OjPDizjV+ef+Sbx99xetvbnPy4E6uXTjBg9vzPP7qKk/vXeeXH95y//pF7l85z8GJESpFOQw2V9BeVcD4UBWFaYHUypPpbxZTI0lAnBqAPGs9VYVRVBZEUl0QSa0winpxDI3iWBpEMdQVRlGZF0ZpTjDKvFDkmYHkx3uSH+9JVpQL0b5mVBSEUpa7nrLcQCoKgqkRh1MvjaJRHkVTSTRNskiqC4NoL41bSCLqJNGU5YVSL09kor+CzT1KauTptFblMzHUyMn9W+iol1ImSaG5Op/MJD82dCnYtrmZrcP1bOytol6ZR19rKds3dzI91k9Xg5JahZCZ/TvYPT7Mm0d34P//Gx/fv+LC6WNMjg5zYPd23jz/hvkLp5g5so/ZczM8++Yuxw/t4caVi1yfP8/EliE2DnTR3lSDVJTBkYNbaWmUIpemU64ooLWxgoN7dnD7+hUunT3FvVtf8qfv3/Pvv/zEn/7wmpPHdjG2ufOfEPGPnJt3HnLi1EW+/fATx09eIi2jEDfPAGwdPFisqo+FvRs+gVFY2LmzVHM5BuaOmNu74+odzMSOg8zPXefnv/yNt6/fs3vXfrZNTlNQKEEqVXLi1EVqGjrR0TfH3M4VLQNLIhOzcfZYh+0qP1w815GWnkV7axvj45OcmDnDrdv3uXbrPpNTB0jKEOLqHUxMSh5+QbE4uwfgHxRLS8cQnd0jpGaIiEnIJiVTis+6WLQNbFmkZryQRCxWX46qtjmGZs78bok+2ga2fLZYj//xWw0+W6yHpp41SzRMMLZwwWGVP58t1sPVO5TiilYKi2vxC07ALzQRlWUWqOhbsczCGVUDaxbpmLFkmQUG1qtQWWbB56qGGJg747Q6EBMbN1R0TFFbZo6mgRVaRlao65vj4hWIX0gsVc1d9GzcSnq+BDffoAW5nNkKd6yc16Cmb7Fw7WmRlvHCepOeuQOGVs4LojtLJ08cVvuTXVhKVUMPXz95z9j2gzi6rsU/OJ7gyFSMzJ343ZJlLNEw5reLdFhuuZIcYRklFS2sXR+HvskKrJ3WsCYwihxJOb/XMPwEDKb2aBnbLKxXLdU1xcDSCQtHDxw9ArByXoOqnjkG5o44ua/FzTuQyAQBYbGpBEUkEB6XhvNqP3SMLFmqZUhQRAL2LmtYqmWItqEFusZWqC8zQcfInGUm5jh7rMHKcSXWTi6Y2q7AzWctrl7+hEXHExwRQ1R0PFFRMXS0NDN/4SxXzp/hzJH9HNu3m0sXLtLe0UN+fiESiYTm+gamJrdy7vhRDu2a4vqFc9y/fpUn9+7w9P5XPH14n5dPvuHVs6e8fvaYH9695rsXj3n37DHfvXzGm2fPeHD3Hlfmr3L+whybtkwgKakgUZBPSk4RUSm5BMYIiE4Xk1lUQUVTN53Dm+nasJG65jYqaxtobGxkZOMmThw5zOzpk5/Oy169zN2rl7l1eY4vZz91Ir68NMuta5e5eXVuASJOHDnIjavznDh+lO3bJtg5tZ3+vh42btzI1NQUubm5pKSkkJOTg0gkoqqmkuDQ9awN8MF1tTOxCZFY2y3HyFyXRWq/+QQOyz5HRedzlmh9horeYjSN1dAy1kTdQI3Fy37Hb5b+CyvcLAgM8cTMXBtFcRah/q7EBnshzU4gxNuRAHcb/D2sWWGpiY25Gs4O+lhYauPl64aFvQV6Jnr8XmMRls42qBtqsVRfnS90lqJmpIWhrQnGtqao6Klj4WiFuYMlTu5OmNqYIq8qR15TQWB0OA4ergTHRJKcnUGBREx9azPh0VGUKMt48eIFO3fuJCQkBJlMRn9vH1mZAvp6O+nqbCU+LgpPD1dSUxIID1uPp4crYaFBxMVGcvTIASRFhdTXVfHs6Tc0N9Vx88ZV/u1vf+XiuZPIRLls37qJ3o4mEqNCKJMWcvroft49/4bLZ2cYH+5neusIdWXF7Jsco7epjlMH9rB/+yR3r17h6f271MhldNZVcWB8Mxuaa2iRi2hVCFHmJlGSGUOzPIeeGgmKnASKs+PZ0FZFoyKfVkUBFflJlGTGoSxMpaooh8H2Wg7uHKexqoTh/k6qymRIRVk01pZSpRDSWFWMOC8ZuVBAtbyA0gIB9WVFNCgl1CtlNFWWICvMJikqnPjQYKpLJCiFOXTVlnNkcjNbu5v5+tJpmuRCTu3Zzr7xjcizU2kpl1ElzkWWnUJ9sZA7s6e5cGg3zUopDXIR5aJs6ouFVEnyqJUW0NdYSU99OX2NFbSUy6iW5lMrLaCrupQLh3bDTz/w5/dvePXwLvzbX+C//s6R/dMMD3Zx5fJFPnz3hkP7d7F75yTbxjbS0lCOMCeRElE6NYpsJNkRKEVxKPOiqRHF0ViUSIMono6SdPrLcmmXptAkSaJekkiDOIlmeTrNxRnIMyMQp4RQKUymvCCJDa1llAlTEWXGsbmviXJJFn1t1VQr8imVpJOdHkJbvYT0hAASo7yJCnbDZYU5aqqLf+0vxHyCCHUV5mYvMT83i4baUpYu+j0Z6WkAWJguR1NNhYz0VH7++Wfm5maZm73Evbtfce/uV6ipLMbIYBlx0VG/QkcUerraaGmo0d31SZKooaaCuupSxkZHefjwIcZGBqipqqCpoca9u3cZGdmEqspi0hNCaFIWMtJVRUVhEsq8WKqEiTTJM2iSp1Ml/ARetUVJtJYJaClNp6U0lZbSVFrL0hampTQVSXYUqVHeRAc6kxzpSka8BwnhK4gLtSEnZTWy3ABKhOsRZfiRmehBSX4E4oxgdo60MHd6N7t2bKK6UkJTUwXDw13MzZ3h7t3rvHn7lB1TY+ycHmfT5l6CQr0IjfTFx9+FrLw4MgtjMbfXQVkpoaJaSkCgO739jRyf2U2hKI0SRR6hYd4EBq0mKTmUqgoxURF+1FRJiItZx45tQzQ3liIuEiCVZyKRZdHdW48gMwZHZzPc3G1ITAwlISEEqTSbMkUBzg4WrHa1p0iYSU2FjJBAL2rLxVQU56AsyqSnuZTtwy10VgoZblbQWyVkc2spWzsr6CjLp6tcSH+tjJ4qKRN9jewf62P7QBtfz53i1tkj7B0bYP7kPu5dO8udy6eYGuvjzOEp7l8/x5/ePeL9k9t89/g23z28ydbuRqY3dtDXLGdDl4ID23u5eHycngYRSlEMEkEQipwwKvIjqCyIpF4cQ6sska7SNPrL0+lTptFdlk5DUSwlmeuRpa9DmhaAJG0tiuz1FGesIzNyFYrsQCoKQqmXRtFWlkh3VRod5cnUS6NQ5q+jU5lAnTiU5pI4GotjaFEk0lWZTp00juayVDqrchhokdJalc/4hjp2TXRTlBNDW62U0cEGlLI0apSZXDy9g4191ezfOcitK8e4fH4f45vaGOio5n7q9/S2VnFwepSbc6cZ6WtloL2B3RMjNFQqOLB7O9/cu8mR/dM8ffgVHz+84da1Wa5cOsPsuRm+uXeTO1/O8/71U/7trx+5fX2OydFh2purOHF0Bwf2jjLU38zBvRPc+XKeN88f8+7lM/ZPT7NtdJQrl84zd/40s+dm2Ds9ytmT+/4JEf/ISRUUEBaVTH1TNxu37KCprR9TS0c0dEwJDInHwdUXF891LDO2Q1PPEi1Da6KTc3FZE4SFvRtFkhKOHD7BjS/v0Ns3RHVNIzHxKXT2DHHg8ElsHdzR1DVBx8gaVR0TIhKy+L2aAVrGdmgZWBITm0hpaSltbR0cOHiU+w+f8vDJW768+5QT564SmZiNpYMHRuZO+KyLxsM7hID1cdjYuePo4kNgWArhsVlY2nuyRMMEFS0zPl9qsDA2jt5IFI2YWLmipmOBrpE9hmbO/K/PtdFb7oCWvg2fLdbD3HY1qtrmrHD1x903HKfVgWQJlRhaufCF5vKFBOJzzeWoGdqwSMeMpXqW6Js5sVjTGGsnb9aGxGPn4oOx1UpMbFahqmuGtrE1ZvaurItIxDc4huiULKyc3NE0NMfY2nHBJ6G93HZhbem/3RMahlYs1l7Ob5boYOW8Bu/1MRhYOqFhaIVPcCyCwhK6B8fZuuMQnf1j+AbGoK5rjq6RLbpGtqjrmvOFqsFC6pCaJWH+y4ds332cdaGJ+ATF0Ny7hejUAiwc1yx0L0zt3ViiY4LZCvcFqLBw9FgAHSvnNeiaOmDusBqblWvw8AsmNVtEem4RSRkFJGcWstJjLYs19DG1cSarsBhHNx++UFuGvqktFvar0DOxwcF1Deb2jris8cbSwRlze0cc3DzwCw4jOiGF0opq5GUVhEdEsc4/gIGebr68PMuFmeNcOH6ULy/PcuTIMSoqa0lMTEYul9Pf3cPe6R18OXuRiyeP8/jOLV49/Jp3zx7z5sk3vHj8kFdPH/H6+TPePH/CH9685MPLJ78+f8TzRw+4f+c2c5dmmZk5RUdnL1JFOdKyWpT1HQgKS/AJTWRtVDrxOVJyiiuo7xpApqwhKCyKqLhEWlra2Llj6pN5+vBBLp06wdVzZ5g/fZJLp2aYO3OKq+cvcP3SBa7PX+TKpXNcvnSeU8ePsGfnduYvnuPQwf2MjW5mw2A/gwN97N27l23btpGWlkZycjKpqam4uLhgY2dNdGwE0bERWNuZExTih5WtMaran6Ou+wWqyz5fgIjFmr9lie4XaBipommkgZq+KsssNfmt6v/A0FKL9WGeuK+2JiMtlPLiTDLjAihICSHIw4YgDxsCPWxYaaNLkLc9ceGeONobYmNvhqaRNsvM9DG2NeWe4EdMHCywdLHFxc8da1d7lq8wx9jWFE1jHQrkQqb2TdHV30lYbBiltVWEJsTg4uOJQJiHsETGPcGP2Do54OHrzf2Ub3mQ+JLbt29TUlKCTCYjNjaWtpZW+nv7KBILWeXiiMfqVVhbmZGYEIO720oKC3KIjAihWCZmfu4Cm0eGaGqs5dzZk8xeOsee3VP89KfvqatUUCIpoKG6jGJxHu0NVQz1tDEy0MWrx/fZObaJudPHuXTyKOVSIaP93Wxob2Zm3y76WhvYtXWU+bOnqC8tRpKdxoVDu2mrkNFbLadZnocoKYTuSjHyjGi6qsRUiwU0lOQhTI+mrCCFGpGAVkUe7WVC2iuLaFSIaCyXML11I+XFhTRUl1FTLqdMXkhNhYzKkkLKi/MpFglQSj+tMPU2V9JSJadEmMn+HWNs7u+iu7mB/VPbaK2upFwiZqC1kdaKEkrzBEwP9/Lk6kWGm6v565unnDswTXdNGUXpCdRKCxhsqqa7powbZ4/z7cM7HJvaSk+tksYSMS1lUppLJXRUllBfLKRBIWZ68wCTG7qokRVQJc5luLWOC4f28v2TB/z1D+958tUtfnr/Bv7jF04fP8z1K5d48/oZVy5f4ua1y9y6foU7X17h1LEDdDSWI8qOR5YfT50ii5KcKErzomiQJtFSkkazNJlOhYC+siyaihJplaVQL4qnMjea2sJ4GotSKcuOpjw3np7qT797UVo4Oza2IsuKo1IsQBATQFuVlIbyQipkApqrhCRFepOfHkZGwjqEmZGErPNEW/NTyhATFYGayuKFVaO7d78iKiIMUWE+P//8MyObNqKno4W2hhq7dk2zZ/cuVJd8gY6WGk4OdgA4O9qjrrqEyPDQBYhY5WiHjpYGPd1dACw3MkBHSxOXlU78/PPPnDp1ioT4WE6dOsnPP/+Mo6M9KksWIcyMprQwiWZlHuWF8VQUxFMlTKRalES1KIHKX70QZXkRtJSm06bMoL1cQJvy/4WJNmU69aXZZCf6kxK5mswEL9Ji3EiPcyMvzYucdE/y0jwpKQpDkhtEbrofva1S2uqE3BP8yHBvNXdvXeLp41v89NN3fPz4ltevv+Hu3atcvnKemVMHGNjQTmV1MSJpJhJ5DiERPnivdSIyIYDkzAi2Tg6xdXKImLhApMXZFJfk4rFmBRGRfgSscyNovQdOzmY01pcwtqUHYUEKErGAzZs62TreT0OjArkiD2WFiKSUMNo6qoiJC8TGxpB161aTmRnHxMQwUnE26SnRZKTF0lRfQVxkMPlZqTTWliATplNfKaGtTs624TZaKwppKsmhtiiNxuJMhhpk9NdI6K+RMNhQTG9NEZtay5jsq2O8u5bD4/1MD7VyeHKA+1dOcO/KCa6f28+J/aMMd1QwOdTMjk1tHJka4ubZ/fzlzX3O7R3jyLZBvrp8lNeP53n37Crnjk9QXpSESLAecVoQIx1yOpQCOpQCusvS6S3PYLgmm9GmQrZ3ytjZX8qmJhG14ljkGUEUCwKRCQJQZK9HmReKTBBAZWEYraVJ9NZk0lnxyW5dJ4mkXhpFgyya7ook6ovCFiCisyKNDU2FtFdm0FWdS2dtAX2NUnqbpPQ0ymgoz0eaF8e3z27x4sEVRocaEOdGM9xbxf6dG3jz9DovH13h3fNb/PSHJxyc3szW4Xamxzdwc/4U01uH2DLQzoGprRw/sJPH927y6ukD/vqnD9y8eolvXz3hD9++ZHzzBrpa67l78wp/+8sPvHzyNQ/v3uDh3RvcuHKRl0++5s2LB1yZneFvf/2Onz6+4cc/vuGP79/w9sVT3r14wczhw0yNjzN77jRnZ45x69os1+bPcPfW7D8h4h85S9UNsXb0QFvvk5TN1SuI1b4hFJc34uoVxN7D57h09T4VdV04rPLD0sGDfGklbj4haBlYoqapj6mZNYKMXEJCYvDyWkdaRj4bN2+no2cjXyxdxr/862LWhSXg7hPM2NQhLl67T1RSDhp6pnh4+hATE0N6egYTk1N8/8NPPH35gU3ju8koKMFihSc6xvZoGdpiYuOGvskKzGxccXTxwWbFala4rMXO2RctfRs09axZqmnKF6pGGJg6oW1gi5a+Dat9wlHXtURFy4x/+ZfFLNEwwczGHRUtM6wdvPDwjSA1S/YJJHQtMLJ0wd03nIiEHNQNrFHTt0LD2I4vtE1ZqmeJtqkDKvpWGNq4stIzED0ze5w91uEZEM5ym5Ws8g7CPywedX1zNAwssHBwxzMgnHURibh4BaBnZoutiyfufutZ4b6W1f7hOKz2R8fEDjV9i08Ga+3lfK5ugKaR9cJLvI2LN0bWKzGwdMLO1RePgAhsnbzw8A3jX3+nwRINYyzs3FmkZojecnuWW67EztkbdV1zfq+ijyC3mB17ThCVkI2WvhXpecUk5RZj6+bP/1ysi4H1qgWA+e0SXfRMV2Bg7ojtSm9cfUOwcPTA1METy5U+6Jg5Y2C9ClO7VcSmZNPYMUBeUSm+QZH4BkVit9IT9WUm2LusIVsox3tdOCbWTizVMvxk2rZ0ICY5gzV+61jt7Yf1CiesVzgRm5SKICcfeVkFGzaNsHnLGCKRiPTUNLZuHmH+wlnOnTzO1QvnuD43x9jYOCWKcgSCTOrr6+nr6mbz8CA35i7x6KtbvH/2hB/evPqUOLx8xqunj3jz/AlvX77g7YunfHj1nD++fcWHVy94/fgbnj68z4M7d7h07jx7d++jt28D9U3t9A6Osnn7PkrrOlgbkYJncAJhKQXkFFcirawnNiUTZzdPgsOjaGlpY2r7DnbtmGTPtgmO79/DheNHuXD8KOdPHOXSqRPMnj7JxZMnFk68Xr50notnT7FrxyQXzpxk966dbBzeQEtzI8NDgxw8eJDh4WHkcjkikYj8/Hy8vLzQ1dMhJCyIiKhQVrk7sXbdGlY4WaBrpIqptR7q+l+grv8Fqrq/X4AIdQM1NAw1UdVTQ914CRpGS3DxsiEmYR3paSHYW2lSLk0nNzEQ/5WmeNkbsMZOn1Xmmjiba+Dvao6vixn6Wr/DzNIYNT0t9M2NuSf4kfup33NP8CM65oYYrbBEzUgLq1V2JGanYLrCAu/1vmQVZrEuJICw6FAK5VLEyhICo8PxWh/Ao8gbfBNzl3uCH3mQ+JKcgny+TnrNDz/8wOTkJMeOHeOe4EciwsIRC0WEhgbj6uqCubkpCQlxmCw3wMbanHuCH0lOikNSVMjmkSG62pvYumWYHZOjnJ45wo7JUfZMb6OnvZGG6jJqK0qoVhYzNtzHvqlxRga6OLJ3iuP7pnnz+Gse3fmS8eF+zhzax535i8zs28WWgW4mNg5w4eQRehprGe5sprNKQbkwk9DVDiSuW01hwnqEicGU5yWye6QDZX4ym7tqGR9sRZoZS7HgU0qxY6CFgaYyGhUiysRZdNRXIBdlIxXmsHVkkD07x2hrqqSuXEKtsogapYh8QSzV8gJaq+W01SgY7m7iT9++YGJkkLGhAX5495oLM8fobqxHnJlGlaSAtvJihlpq6a9TMtJWR39dOQP1FczsHKdKmE1nhZzmkk/diakN3Xx89oCbZ47RVVlCnSSfalEOzSVipod72dTeQIU4j2ZlMR3VZYz1dXBgfDPbN/Qys2uKX96/hf/zH3x894b/85c/8/HbNzx5cI/p7RNcvTLLm9fPuXntKg/u3OGrG9c4ffwwm/rbKRFlIMyMpkqWTll+LBXCOFpK0mhVpNNQFEdLcRKdijSaiuJpkSbTVJRIRXY4lTkRtBcLaJMLqClIoCIvDllaONWiFKqEyWztqaWiMJnRrmpy44KIC3JDnhvH/m19dNYVsX1TCy2VBUiyo/D1cERDdQnzc7P4eHmirroEtaWL2Dyyifm5Webn5zh18iRFIiFa6qos+eJzNFSXcurUSQRpKairLMbDyQJdLXVmThxHVJiPhuoSgoPWcXl+Dn9fb9xXOrBMRwuppIj5+Tn0dHVwc3FCW0sThxX27JqeZnZ2lunpnTissENdbSlhgV4UC5MpFacgy42hWpREU3EaTcVpVAvjqSqMo0aUgCInjIJEXyoKo6mXJSykD/XyBKolMdRIY6mXJ9BaW0hG4lrS4rzITvUjPsKZ3HRfKkpiKMzxJ1fgjaQwBFlhGFWlKUxPttNcW8DU1k6Gems5tG+C+3cvc+vWJQ4fnmLXrlH+/vePzF0+TXNrBcdn9rBrzxgv3z6gsbUc34BVuHnaUCBNY3iskyPHd5NbkIyRqRqePivILUwkLikIbz9H1viswNfPiYzMKCIifZidO0pzYwnzs0f54Q9P2bd/nIZGBXUNCmrq5MTEBXH9xnla2iopKEgnJycZqTSX48f38+zxPW5cu8SBvTuQFRVQIhEysWWI/Oxk0pLCKS3OQ5iTiDQ/lWp5HrKceKqlAsry4qktSqOtLIfeGhEjLQqGG4vprihguLGYLW3lbG4vZ7hZwdl9o9w+f4CpTa2MdFWyd6KHbUNNHNzWz/FdGzm6fZBDE31cPDjOteM7+eriIfjbt3x8f59NfdXUl2fT2ySls7aACmEcIx1yJnpKmewtY3u3gomOYsZbxUy2S9jdW8r+oUp29ClpK02jRhRDXVEcZTmhSFL9Kc5YhyJ7PS2KZLqrBHRVptNYHEeVMJx6aWmk4I4AACAASURBVAwd5cn01ghoLU2gtiiC1tIkmuTxdFQI2Ngqpq8hn6EWCY1lGXTXielplNFWW0Rvi4IdW7r4+O0jzs9M01onpbIkk2JhIs01Reya7Gf2zF4undrH5XOHmB7fwNljuzmye4LTh3fx9sld+I+/8P2rx3x8/4JTR/YxsqGH6W2jPH90j1/+/AeuzZ2jvKSI2ooS7t++xvNH93j74hEfP7zhLx+/489//JY/vn/F80f3ePn0Hh+/f8XVudNsHOhi5+QYV2cvMHP4MD1tbYwMDvLsm6/58x8/8PHDG67Nn+HowR3/hIh/5Bw8fonA8ETUdc2JiM/AwdUXJ/e1BIYnomNkjV9QLK+/+yvP3/5I18BWujaMU1rTzhfqhqjpmqKjZ8Jnv1fF3d2X9aExRMYksz40Bmt7V4LDE8gtVBAWlUpShpCSymba+rZQ376BpEwxiYJ81nj5kZ9fSGdXH3fufcMffvyF7g2jrFyzDiNLZxZpLEfbyA51PStUdMwxt12Nk5s/8cl56BvbLXQbVLXN0TdxZImGCabWbsQk5bPaJ5zllqtIzpBgtWINmnrWmFq7sUTDBBMrV/yDE4mMz2FdaDKC3BLCYjIxt/dgiZYpJjZun757uT1Ldc0XkggVfSt+p2HMb1T0cfJcx/roFDQNLbFy8sArMBITWxdWeQcRGJmEur45S3WWo2tii6GlI77BMRhZObDCzZuw+DQ8/MMwW+FOYFQKARFJWDh6YGDphK6pPeoGlguXmexcP/kgfquyDIfV/iRkigiJE+DivR6HVX4sM7ZjueVKDM0csXXyYpVn0EKJepGaIYZmjpjbumFg6sAyYzuMLZwxtV7FcmtXfqNiyOfaZqjoW6Fj9kmQt0jLGDM7N2xdvDC2WonLmiB818di5byG5farMXNcw6JllnymboS2sTWS0hr2HD5FvqQMbUMLNPXNMDS3R9/UlvC4NIIiEtA2tMDAzA5dYytMbZx/LVrHsy4kgpXunpha2WLruBJZaTkVNbV09PQyvXsXBw4cYGhwA52tLeye2sHZmWNcuXSeO19e5dihg7S0tFEkkSMWS9i0aRObNgzR29nG7OmTPL57mx/evOLP79/x43fv+P71C948f8K7l894/+Y179+85ttXz/nxu2/5+O1b3j59zLNvvuabe3e4cOY02ye3MTY2zsDQZnbuPczRs5fp2LCVsJQCvMLTiEwXkSYsISYtD5/ACPzXR5CdJ6KuroGOtnY29HVzYeY4c2dOMndqhrNHDnHm6CHmz57i5vwsty7PcXX2PJcvnuXW9Svc/vIqh/btZv7iOfbu2cXIpmE2Dm9gfOso27Zto7GxkdbWVqqqqmhtbaWlpYkiqRBPbzdMLYywXWGOla0x5tZ6LDNW4/cq/4qm4WI0DRejtuyLT9ZqncX/D0ToWmigbaKKqs7vCIvyIS83hvX+jqz3smWF0SJCPawIX2ODh7UuDoZL8LI3YN0qc9Y4GOHmZI6puTGqy7TRszBZOL36ddJrLF0dMFtph66FEYa2Jti5OWDuYImtsy3ZBVlsn5ogLDoUDQMdDKzMUNXX4Z7gR175TvE05BwP4x/zIOEpl69fY+OWzZw/f549e/Zw7do1BgYG8F7jhdsqV9avDyQ+PpaQkPUUF0uJjYnCydEOXx9PisQFZGelI5OKUCqk9HS2UF9Tzq6pCb5795LRkQGqymS0NVYjE+UiSI6lsqSIKoUEQWI0FXIxD29dY/+Ocbqbatm+eYj5U8c5d+QA2Ymx9DTXsWdylPaGCja0N1JXKqa7tpRqSTYZ4X5kRfqTHbWW0uw4NjSUcGiin7HuOsTpUZQJ0+mqkaPMTaJamMrujZ00KvKpFGdTU1JIe105Pa21lEgKGOrrYLC3hfzsZJSyPOorpHS1VCApSEWWl8pgey17t43Q11rHswd3OHv8IFcvnOXCzDGO7t3F/RvXGGxvpbepjipJAaV5Auok+dRL82mSi9jYUsu2/g46K+SU5qQx2FBJtSiHoaZqpjZ0M97Tijwzmc4KOa2lEioKMhnraqa9Qk5vXSU7RwbZ2t/JSFcLM7u2c+3UMe7PX+KnNy/5z7/8hT+//5ZXD+5zdO8uzpw4yrX5S3z/4R0f3r3l69tf8ebZC25cvsze7RPs2LKBkd5mmpSFlBelUF+cTp0shZbSdBqkSZTnhFIrjKZTkUa7PIX6/Bh6SzNpK06lOi+K5qIUuhRZ1AmTKEkPQyEIpzI/EUVmNL01RTyYPYokLQx5RjTK/ATyEwKpEKdQlhePIj+ekfZyBlsUpEYGoK2hiobqEjTUluJib4m2hurCaKotxWCZNsu0NXB1sCU9ej1a6ipoqauwTFsDLxdrKsUpaGuooKWhgo6mGmpLF/36WRXUli4m0Hs1DjYWGBnoY7BsGVqaGiRGR5KRnIiqylI0NdRZsngR6moqaKipELjWncykULJTg6mQCSgVxiNJC6GyIJYaUQJlOZGU50VTK45HkRNGZtRqMiJdKUrzp0oUTb08kRppLJXiKGqksTQqklBKk4kPdyU33R9FUQyZyV7ICsOorUghJd4NYW4gguQ15KT701CTw+jGeqJC3WioLmTrlg7Ont7PQF8T3d31RESsRSbL4cjRKSa2DVEoSiM3P5mychEbNnVw+vwhcguTWelmRUCoJ2GxfigrJSQkh+Lj74yhiSrKKiHKKiHWdnokpgSza/cIDY1yvH0ckBVnkpYSSnCQOzKJgILCJJJTIyhVCikpLaClrZKbty8RlxDM2Nggly7NMDTUzblzx/n67pe8ffWYpvoqDh/YzeWLZzl2cC+NdeU01pXR19VIfnYiIf6rUUpzyEoMpa4kl7ZKIfKsaKSCCMrz4+ivK2KkVU5neQ5b2hUM1ouZ7K2kp7KQLR2lHNnex6HJLnZsbGLrQBUd1YU0l2cx0ChlU3sJuze1MNal5NhkH7s2NnNwxwBt9RKSo70Z6a9hS18VLeW5bGovYaRDwcGxVo5MtHF8sp1DmxvY1adksl3CZGsRk+0yRtuktCpSaS9LZ7C+gJaSFEoy11OaE0yNOJoGWTxN8kSa5PE0lyTQVZnOYEMuvTUCmkviaJBFU1sURbsyhaaSJNrL0xlqFTPYJGZzj5Lh9lK66iWUilNoqy1ifLiVzqYSakoLqC8XcXB6M4d2j1CnFLJlQxM9LeUM99TTWFnElsE2tg53smO0n/PH9zHYUU9DuZRrF07wze2rHNm7nZ2TW+hua6CxRsmVS2c4dewAdZUKxPmZjG7s5+nDr3j/+il3b17h4J4dnDlxiI0DXciL8pk7f5IfvnvNu5ePOXPiEAXZAlrqa3j89V2+vn2b29eu8fG77+A//86Dr26ye8dWprdv5vrl0/+EiH/kXL/7gtBYAaq6FviHJhCRkPXry7sRlg4eaOhb4ukfQWFxNRkFJUTEZfI/P1NH28AaLQNLNHVNsLR1ISAoCiu7VQSsj8bLLwR9Y1v0jW3xD4nDebU/+iYr0NSz5PdqBmjoW/LZ0mX4BEaQLsjm+PEZbt+5z6OnrwgKi8HJ3RdbFy+0jWxQN7Dmfy8xYKmWBXqmjphYubJmbQTeayNQ1zZF28AWbQNbjMxX4h+ciLWDF4vUjLG090Rd1xJLe08Cw1JQ1nQhL29FS98GLX0bXNeE4O4dhrt3GHbOvqxcHYS7dxgJAjEeayOxdvJGz9QRDUMbFmub8pm60UISoaJvhZrhpxUkM3tXlls5om9q+8mF8OtVIjPblTiv9uO3izXxXhdOSHQq5nau2Dh5YuPkiW9QNOYr3FjlE4yNizcOq/2xd/NDx8RuASCW6JigY2KHqp45avoWCymB85pAIpNzSMmVYmzhjJqOGarapmgss8DI3AmrFR4YW3zyY6homeDuHcIKF190DG0IDEvCOyAKN69gLFZ4omJoy2I9q4XrU2r6FiwztUPb0Aq7lZ6sWOWDznIb7FZ5ExInQM9yJfpWLhjZe6BqZEdYvIDhsSlOnLtMWU0L+qa2/K/fq2Hr7EFCeh7puUVEJWagbWiBqY0z7j5BaBtaoGNkibWjK+JiBUHh4TisdEGQnUNZZRVFUgkbhoc4dWqG06dPsnfPLvbtmmbfrmkunj3DnRtfcuTAfsZGNiMWS+jrH2LLljE2bdpEf3cPAz2dXJg5zvsXT3n9zQP++PolH799w7fPn/D62WO+f/eaHz58x4d3b/nThw98/+41L598w+Ov7/Lo/lfcv32DC6dnmN6+jaOHj3Hg4FEOHjvNlTuP2LrrGNEZRfjHZuMTKSA4PouETCHBUUn4rgslOi6ZrKwcmhoaOX96hrPHjnDx5HFOHdrLzIHdzJ09wZdz57h28RzXL53n+vxFLp6Z4fKl81y/PMvM0UNcvzzLxPgYG4c3sHlkI5s2DjE+Pk5PTw89PT0MDQ3R2dnJ9u2TjG4dwdvPA1WNxTivssNwuRZmVsvQN9FAQ+8Llmh9hr6ZJrrLNdA0UOEz1d+ia7qMf130G5bqqqJhtBR1w8UYmGng7edIWUkWxcJEIgOcyY71pTBxHVHeNvjY6RG+xo4oX0fiAlaRGu6Lj5sdesbLWGZmupBCfJ30Gsc17iyzNsMjeC1eIf64+HmwNnwdUSkxRMSHszbIl7rGKqpqynHyWIXWcgOW21lxL+2PvAg4yOOI6zwLmuFJ6CUePXvKy7dvGBoa4tGjR0xNTXHs2DFqq2uIjowiJCSE9AwBMXGxmFmY4u7uiqPjCoplYhQlUpITogld749SIaW3q5W9OyeYPTfDnqlxzs4cpqe9kYKcFHo66ulqq2Wgs5HWOiXTE5s+ORlkhRQXZNJQXszm/g5OH9zNqQO7GOpoor2unK1DPRzbP0VHbTk9TZXkJUYgzYwnP249Kes9kKZFIE4ORZEVy+3zB/n3PzynqVRIXlIkzWUiFFnxNMqyGKgroa1CTGl+OmXiLBrKi6mvKGbH+AibBrvZO72VhhoFDZUyqhRC5OIMikUCXgQcpKq4gOHuFqZGhziyd4oLM8c4cfgAO8ZH+fjtWx7c+pIysRB5fjbtVaUcGN/E/tEhZIJEChOj6KyQc2z7KMnr/WiQFdJVWcKJqa18PXeWwYZK0kIDqJcW0F2loLYoj7YyKa2lErb2tvHh8dd8++geB7eN0qCQsLGtkcmBbvaNbebKzDE+vn3Dx3dv+P/++D0Pb99g5shBPn7/np/+/AN//fFP/P2vv8D/gQ8vX/HVtSsc3zfNYHsdm3sa2NhZSWtZHk0KAXXSRKpEsVQWRFNVGEODOIFWWQpNwnjapSm0SZJpKIilXhhHqyyF5qIUqnKiUaSFUBDjR1FiIJX58VTkxJAX40d+bADlubHUS9NQ5EZTkBBAVowPBQkBKHKjaZClUyFKJjbQnehAN8rz48iI9qVWnoMkOxZJdiz5yeG0lovpqZbTWlZIY0keaVH+iATRdNcIaa/Io1mZR5ivE5WSTBoVeUQHuFOQGs3/Ze+9wuI87LztLe9mbcdWx/Tee6+iCRC9996HYSjDwFCHoQ29d5AQoALqBVWKEOqSJdmSrF4ty02JY8dxymY3u3lzfwfsx3d95znMwf+6njl8zp7f/MqdExdOQWoMFaJs3OwsyUyM49zxw5QIcxnoaEVSmE9lmZiaCglB/h5Eh/qSnRpOeVEG1SXpjHbW0CkXUZkTTUVmGNL0ICqzQqkVxVBfFI8sP5rK3FDKsoPIT/QiLcKBtAgHhEmeSARBVBZGUFUUSXF2KMU5wRTmBiPKDiQr2ZOkaCeS41zISvVCkOWHpCiKNoWQMkkCGWn+hAY74uNlQbk0i8z0CJITQ8jJjae6ppDYuACyc2IoEmdSKE4jvyAVT287yiqFRMT4kZASRnC4Ny6eNmgabKGyVoy0RkRcajCO7mboG39Me7eMW58tc+XGWX746Qtuf7ZMQKAL1jY6BAS64LbVHE2tddja6bHVwwYTM02OndjLd796ye69IywsHePnn9/x7t1rqqpKuHDhLF+9ecbllXlu37zCb371NYdn93Dp/DwHZiYZHmgnLMib/NwkKkrzEOen0t5QzsWzh5gebaOlOp+Gsixy43wQJfoz2V3Frs4KemsFjDYWMlCfT3+diNFWMZO91Uz1VTHcXkp3g5DB1hI65Lk0laXRVJZCW0UWnVVZdEgzaSxJoa4sE3FeDPLSDEa7qpkaqGNXXy27B2rZMyhn/3Adk11lTLSJ+Wx+NyuzfRzsr2KypYjdnaWMNObTXZODvCD2f2d8s2gUx9NWnkqrNIUmSTztlan01+cy1CRkoCGHblk6reWJKErj1vgSQ4p8RlsL6ZJlMagoZGeXlK76fPqaxLTViuhpLqOrqYzs5DD62mq4efEM/O0PPH94k/u3lzl5ZJpTR6eYOzzF3l39dCgquXnpHHOHprl56Ry//uoZ33/9nDPHZmmtr2TPzkG+fP45Tz6/w9yRWT69eZmpHUOIRTkM9bYzNthNVVkRxw7uZXrnMIq6Kga6W0lLjGawp41rFxf5/ts3/Oa7L7lz4wrL86eZ3T3JT9+/g7/9D3/50+/56vULTh07zI7hfiZGB3l8/zaP7t/kqy8e/kNE/D2vrnUILRMHtmiYYu3sh6GlG6q6FpjYbOVjLVO0jGyJS8snMbOQzepGazl7a8dtKGkY4eIeQHp2IVkCMXkFUvSNbdDUNUNJ1QA9I1u0jWxQ1TFjo7I+W9SMWK+8Ws7WNLQhIT2P88uXufnJbU6dWyQnv4h1m9QxsnRG09CGf/1IlY1qpqxTNkLTwAFTG2+sHHxw94nE0yccfWN7vP1j0dCz4WMNM2yc/FDVtuRf31dGz8QJa0dfVLUt2ahsiK6xI9sC4nD2CCE6MY/tIUmoaFmgoWeDvqkzZjaeqyVsYwdMbT1x9grF2Np91YVQMeAjVcM18bBR05SNmqYoaZti7eKFnasX6npmWDt5omVoyUdbNIhKzERS1cDo5CyVda24eAXh7huGpYMnXv6R6JrYIZW30tQ5QmqeBCfv4LXVpXUqemzWNGajuiG/2KDGFi0TDKxc0DV3REXPAg0jG9QNrfmlkjYfbdZGTcdiTUysV9JFQ88KHSM7dIzs8A2KY+u2MAzNnbF23EaGoBRv/2gs7DzRMrJnk44lm3Qs+VjParXQrW6AlqEl2kZWuHj4YuO4FS1DS7wDIkjOKULb1B4LFz+c/KJYp2FKbFoeUYmZ+ARFYWLtzGY1vbUexNTsMQpKazC0cFg7FW1j9ExtMbN1xT8shtLKGjLz8oiOT0BaUU5dQz3l5WVMTOxg5cIi55cWmDt6hLMn5zh36iQXzy9xfv4cg709VJZX0NDQxN59B2hv72Tnzp2MDQ3TKK9ZcyLePn3Mr9+8Xl1e+t8o02+++5rffv9rvv/uW759+yVvX77kxeMHPPn8Ls8e3ufRvU+5vLzIkQMzLM4vsLB4gXPnL7Ny8z694zMExefhEZaGa1AiPuHJeAXF4B+WgJdfMJ7b/CkpKWV4cIjmBjlTo8Mc2jPF4T27OD67mwvn5rhxcZEbK+e5feUiNy5f4OrKEjevXuLu7ZtcWTnP9csrjAwP0t/Xw9TkBCPDgwwMDNDU1ERfX98aL2JycoKBoV4iooPQN9LE0sYQVc316BuromWohIr2ejarf8gGlff5YNO/sVF1HetU1qNjpssHWz5ESVuZ97f8AvutFgSEeJCTF8dAr5wwfwc87XWJ3W7Hdgcd/B10CHY2IjPCi5QQd/xdzAlwtcDF1phHyV+jovf/RZkepnzLg/QfsfZ0xdzNEXtvVzTN9EkTZlDfWo+LhxPaeupISgvp7u2gukmOzVZntM2MeB1welU4RN7hQcZPPIu+x5fffM3YxE4GBwc5ePAge/fu5ezZs0hLy3iQ/iMRUZHExMWSlJLMNl8fgoICeJDxEy/CrlInr0ZSnE9Lk5zC/BwGetu4cmGen3/4jkdJb5EUCpBVFnNwZoKG2jIqSvP56VdfcuvKEpcWT7J0+gh5afFUl+RTW1aIKDOJfeODtNVWkBgWQHpcOLcvL3H76iI1JXkc3j3KaLuckqzY1Sx+ShhFyaEMNZbRVp7Hrm45c9MjtFUXIyvORZKdQHVeMgpJNjvba9kz1MpQSy3NNSU0VZdSX1XChYVTrCyeZu7oPgZ6mjl7fIbZqWEaZWIqSnLITopkqLORtrpKLi2e5tryIvIqKXt27eDi0jyvHj2goaqCEkEOMomY/OQExrtaGGiSIU6LRxAbhigxisQAb4YVtTSIhexob+TQ+AD8/D0/vnpMe2XJmohoLiuktbyYwcYarp45xtRAFx21FTSVi5ka6KK9WkpjaRE1BUIO7hjlLz/8mpf37/Ldy+c8uH2Tge4OHt77FPgf/vi7H/nTTz/DX+F3737FlYV5do8M0Nsso09RSVe9mLG2Srpq86kvTqJGFI28IJ76ongaChKQC6NpLUleExEthQkoihJWI05FydQL46jOiqAozpeiBD+qsiMoSwslO8yNnHAPpOlhCGN9Kc+KpKEoBbkokdL0MIqSApFmRiAvTKKnVoSiNIP64hQyIzxoLsukNDuC+pJUGiWZVAgSaSjJZry9mh55MSUZEZRkhjHWXs7RyU529dRwYncPZ2dHaK0QIC9Ko1GSRUaED4XJkdSJhchLhIx2KIgP2c65YwfZMdhNd0s9+/dM0KmQ0d5Yyfj/AvsitrsSF7SVzrpihhRl1BUmIBfGUpUdRkVmCFXZYcjyo2kojkMhSUReFIM0Jxhhkic5cW4Ikj0pzPSjJDcQiSCI4pxgRBn+CNP8EKT7kZnkQVK0E/ER9iREOZOe7EVRfgQF+REIckJJjN9GoL8twUGOREd5kZcbR1CAGxGRPmRlR5MvSkJankuNvJCs3BjCo7xJTgslJMKblIxI4pNDCYnYhqr2RizsDEhICyMywR9nTwsctpqy1cuKAnEalTIRqZkRyOqKOHR0gvIKATa2ulhaaWFuoYGjkxGubmYYGKng6GxGYLAHyysngT/x5//6gXv3rtPQUIFCUc1f//onfv7tO75/9yXvvnnNjasr9He1sXOkj0f3bnFhcY6pnQOIC7IY6mvm2qWz1FUWIUiLJiMhmOLcOMa6ZHTVFXF0shNJRggt5WkM1OczXC9isE7AYIOIsbZidnSWMdxaSHNVBpUFkdSWJNAhz2asXcJYh5ghRSEjigKmO8uZGaxlZ08NbbVCOuuLmOiVMdkvZ2dPDXsG5cwONzAzLOfozmYODtWxfGCQuZ0tTLSUMNYoYqKlmD3dlUx2ldNRmUlnVRa9tTn01wnY0Samv05Aa3ky7ZWpdNVk0FeXw0BDDoONuQw05NBfn023LJP++lx663Loqxcw3FLMw5R3DLVJ2NFdTXF2JId29zHSLacwN5adgy389rvnrCwcpUNRyfSOHr754gGfXJ6nq6Wa4R4Fwz0KZFIRCycP8KfffsN3bx7z8tFtXj66zfMHt7lzbZnFU4c5fmCah3c/4f6d65w6doC9k2PsGhvg2sVF6muk1FWXMTk+SGVpITcun+fx/ducO3mEr794xidXL3DzyjJzRw4wPtRHT3sLDbIqFk7P8cO7b/jxV9/y7qsvOLhvGmF2KicOz/DnP3zP1YtnmNzR8w8R8fe8iEQh69RMeG+jDv/6kSob1IxYr2qIpbMv2qaObA9LpL1/ApmiFxUdczaq6KFtZENarhhxRQNb1A1x2LodQVElHf07iU7KYZ2SNnqm9qhom7JRWX/tX3JNfWtUtMzQN3XE0t6L7LwSbn36OXv2znDo2ByJaVmYWTnzsaYx//Tvm9AyceCXW/T5SNUYFV0btE2c0TNzxtDSDVNrD8xsPDGxcmezqjHqutZrbAgn92BcvcIwsXLno8266Jk44eQejH9oMua2Xlg5+KBj5MAmFSM2qxqvLTSp61qzRcMUJU0zjK3d0TS0Y72qIev/t0S9WducTVpmbNAwYYvO6se8k5c/1s5ufLhZFT1Ta2xdPPELiWJwxzTHziyRlluEh18om9UM0DO1Jy41j9JqBZEJWWz1CyMsLhNHr6C1CJOagRWbNY15f7MmH36sg42bHzFpQvLL5PhHJrNJw4hfbFBjo7ohG9VXHYj1SrooqRujoWfFRmV93l+vjrGlK1EJOYTFZGBu68EmFQMs7b2ISRJg5+KHnokDytoWKOla86Ga8WpRXM0AUxsXnN190DcyR8/QjH/+P+/j5RNAUnousSk5uPiEsjUgBkN7b9SM7DCwdEJN1xQVbWO0jazQMrREy9ASezcfIhMysHXxZpOqLup6ZhhbObHVJxgXrwBsXbwpLKsmOSObHGE++QUiampl1NXVomiq49DBGW5eu8j5+TOcPnGUi+cXuHxhmUvL5zl1/ARdHZ3U1siZ2DlNe0cPcXEJCIVCOlvbGBno5ebFC7x4cI/vXr3g+y+/WHUlnj/h7avnfP/tV/zm3Xd899Vb3r7+gtfPn625EK8efc6Tu3e4trzIicMHuLC4xOXLV1m5fIMT51aQNnTjEZaKS1ASjv7xOHiv9lk8/MIJCosnJV1AX+8Qe6Z3U1dTycTQAIf3TjN3YC+nD8+yMn+SK+fPcnnpDNdXFrhx+QI3r6xw9eIyt29c5faNq6wszTPQ38voyBC7pyeZ2DlOX18fdXV19Pb2sn//fqanp9m9e4qDR2aoqC7B1d0eI1MtPlb7EA2dTShpfIiK9no+1lrPJrVfoqy9CQ0DVTZpbEZFT41frP+ATeof8+GW93H0sMNjmz2JSSEoGiSY6m1gq40WsdvtCHM3IdjVEDdTZXzt9Qncao6HrT5BXvZEh28nr6gAJx8fnsY+5mnMQ+w83fEMC8YtyA91M0Pic1IJTYomT5JPXUsdGblp+Gz3xNPLlRxBJhX1NRjaWLBBXZmv3YZ4Fn1vLRb1IOMnmtvbKJGWMT09TWRkJHK5nMePH3Np5SLT09M8yPgJrVMBOgAAIABJREFUGwdHfPx8eZT8NfWNdcTHxxITHU6dvJqykgLSU+IpKxYyNtjNw09v8OuvXjDa10ZafDjnTh1CUV/ByEA7tVViLi7M8eTeTX777g2P795AWpCDIDWOVnkF0oIcRjqb6VXI6Wuuo7askKP7dnJh/gjxoT6Mdjcw2FxJXKALRcmhiBIDkYmSaJHmIEoIQpIZhbwwi8K0aMqF6Ygz46gvyqQ8O5ZaUdpanEkqyqC+QkxH0+pc4aXzZ5naOUC5REh3i4zuFhlNtSXkZcZSXZLH1Eg3oz2tXF0+x//9jz9w9MA+JIX5LC+c5d1Xb/j81k16FI0IUpJoq65gtENBekQgnTIpnTIp0tw0ZIW5XDp5mM9W5hlrb+TyqSN89/Q+dy8uoJAWISvMpamskNbKEvoaqmkqK6SjpoypgQ76mmo4MjXKmQPTlOWkIs5IRJyRzFBzPXdWFnhy5ya3VpaYO7SPmnIJuyfH+fLNC/76X//BX37+I/z33/j53a84PrOXurIiJHmplOUl01qzSmRurxbQXJZJe2U2g/XFDDUW0VGRS70onhZxEo0FcdTnx6AoSqBFnISiKGHtubUkmZqccKRpgUjTAhFGehLraUqUmwmp2+1J8XekIM6PquwoKjIjEMX6Ioj0oiQ5CJkwnorsKCqyo2gsTqU4NZhuWT6NJWmMNJeyq0vGQL0EWX4qCkk2svxk+uvFDDQUMzPUyFhrKUcn2mivzKYgKYBuWQGHxzupEiRQJUji6Y1l2iuLSArxoa1KQrkwg+P7JmmoLEFWWkBDtQSxIJ3ECH+E6XEUZceTlxxOWoQPkpwYpNnRNBYmrr2/TBBJjSBslWZckkB7RRptlak0lMRRIQylONufwkwfirP9EAv8kQgDyU30JDvenbxkb0oEwVQWxVBeHIO0KBppcQxF+RF0t0no6iilRVFMfJw37luNSU4KICzUjaqKPDLSIhEVJJOcEkJiUhCRUV6IS9MRFSVRLEmjurYAN09rElJCSc2MprAkC1cve6wcjFDX24Cnvy1pgkhCYjyxdTXAzE6TqHgfxNIMjMyVKSnPZHCkCWFBAslpwWzzsyU6ZhuBQa6Ehnvj5++CobEqfv4uzB7YwZ59I8TEBBAU5MGDBzf48ssn3Li6xPMnn/Hm1UNu37xEcX42fZ3NXLs0z57JYYb6WomLCiQpLpTczDj8fZwRZsWxsnCUezeXmBhsZKBVyvzhMXYP1DLSKqalPI0+eS4D8hwG6vMYaSlgtL2YAYWQ5qo0asTRSIVhNFYk0deYx0hbIZM9UmaHazgwJGO6p5x9w/UMtIgZai1j71Aduwdq2dVTxXRvDbv7ZEz1VHNgtIldnRUcGGnks4VZrp3YxdLsIIeGG9nTJ2P/cAODDSJ6awUMNxWyq1PKvoFq+usEdFZlrLoS5cl0VKXRX5/LWGshOzvETHSWMN4uZqq3nP6GPBRlSbRUpPMk7inVhYkMNEs4PzfF9GgLY7317BxsobdVxmB3AzKpCJlUxMr8Me59ssLK/Ala6qTsGunh1pUlbl5a4Ozx/Tz89Bq/+/Vbvn71iDPHZjk6O8m1C2eZO7QHmbSQI/t3c+rYAQZ72tg9McLS2RM8f3SXQzNTfPX6Kfztv3jx+B5/+8sfefnkPrevX+TaxUUGulsZ6e/k+qVlFk7PcWhmD1M7Rtmza5xH9+7w8skDXj65z/L8SWSVxXS11dHTUcfsnhFOHp/+h4j4e56lawDK+rasUzNhg4YZCZklGNm4s1HdGG1TR6yd/UjIKCAuLR9dUwfUdM355/c24bB1O/LmXg6eWMTR3R8zG3cq69rp6N/JFnVD/uX9zXy4WZMtakYoqRujpmOBjpEd6rqWaOpbY+XgTWxiFslp2chqG5jee4CA0GgMLRzQNrHlXz5UYZ2KAe8r6fNLZUM+2KzHB5v1WKdkyIdbdFFSN8XMxpONyoa8t04DHSMH1m3RQ9/UmaSMYpw9Qvhwk85atMna0Rcn92B0jBzQMrBDSd0UHSMHlDXNWbdFDx0jB0ys3DGy2oqDexBOniGsVzZgi5bZarla25zN2uZs0DBhg4YJakZ2mNi5E5OahV9oBJvUNDGwsKapo49zF65ycmGFmSMn1/L/Ll5BFEnrGJs6SHF5Pf1je3B0X+19KOua88EWLTaoGaBmYMUGNQM0jW0Jikkjp7iKuAwR20Li1sBvqvqWqBtarwLo9K1Zr6TLe+vUUNEyQ0ndmI82a+PqFUKBRI6VgzdaBjas26Kz1pnQ1LdG29AWVV2LtXdSM7BC28QWB1cvHF08UFbRYMOGTfj5+bNrcg+zB48hra7HKzAKV98wtM2dVyneKrqo6phgYG6PibUzBub2aBpYoKZriqqOCf/83gY09M1R0TYmKjGTCnkLPkFRuHoHkpghIDA0gtTMDIrExVRUSGmolzE61MuZk0e5fmmZ+VPHOXXsEJfOL3Bh8RxnT57iyKHD7BjbydTUbvr6h8nOEZKcnEp4eDgNtXKWF85yZWmBb1495zdv3/D9l1/wzavnfPHkIV88f8I3b17x1Revef38GW/ffMnrl694+fQJr54+4s3TRzy99ynXlhc5efQQi2fPcOXKNS5eucmufUdIE1XgGpSIa3AyzoGJWG8NwsUnnK3bwkjNFNE3uIPxsV309/Yxu2eK/VO7OHf8CMunj3P+1DEuLZ7m0uJpVuZPcu3CPDevrHD7+mWWF85yaXmRz27dYPHsKcZGhzmwf4ax0WF2T08yPDxMfX09HR0d7N69m/3793Po0AHOLpykvKoIM0s9VDXXo2uojKrmen656V9Q092IgYUmKjobUddX4WOtzWzS2IK+pSEahjpoGOqgrqeOo5s9CUnhtLRU09Zcjpu9LtucDPB3NSJ4qwmZUZ7E+NoT5edAUpgXUQFbSY4O4GnMQwpLS3mc8JJn0fd4GvM5zyNukV5cgKC8lOisVHwjg0jKTSc1L52s/CzKKsTI66oI8N9GUko8CWlJmDrYoG9lxpfe+3gVOL8mIjz9fMgS5FLbUM+RI0dobGzk6NGjLC4ucuXSZWQyGQ8yfsLe2QXvbb48yPiJyOioVVck5R1790wyPtJPalIsnS31nDt5hFePP+PiwhyTo73UlhfR3V5PX1cTrU3VDPW1cmnxJCO9rXx6/QLH9k/RXl9FSnQIlcV51JUX01lfzdRQD3Oz0+zob0MhK+HayhzlBek0VYuok2SSEe1DbUEyZVlRVAriKExeLVaPt1dzeu84DaV5yEvyEGfGUZmbSFlmNA3FWXTJS+iSS+lsqKCnWU5HUw1zR2Y5emAPB2cmWF44wb5dg4iyE5EWZyErz6e2TIS0IIeG6jL27Rrlh3df8/UXLxjo6WR6YpyjB2b48Vffcv70ydWlpmIRrVXlyIvzkRXmUi5IR1YsoCIvg5H2BvYN97Czp4Vvn9zj04vzTPd3IC8R0lhaQFVBNtLcNJrKi2ivLmWotY6pgQ4qRZkoKoqpKcqlLCeVTpmUOrGQqvwcbl1a5tXDu9w4f5bbVy+weOY4t29e4o9/+C3w3/znT7/jyydPuXP5ElPDg/Q119EmLyMvOZyC9EjKBHGUZUcjzY6mJj+eZkkWnZVCOiryaJNm01iYSHVOONXZYTQWxNFcnEiDaDXW1F6aSk9lFoqiBOqE0dTkhFMQ60XCNjOithqR6GNJbthWcsM8EIZ5Igj3RBjpTUGML+KEAEqSg8iN8CQvxofKnGhKUkNoEqdRKYhBUZpBc1k25dmxSLPiaCjOoCY/kbqiZKryYmmryKK9MpteeT6T3VWMNJfSV1dIX10xB0baODbRhzg1ktHmKia66tg32E6TNJ9yYTpdjVW015XTUluOND8bQUo0NSUCehoqqS7IIDXUi7z4IGSiJGSCaOqE0TSIYmkqjKepOA6FOJ6mkgQUkkQUZYnUS+KoLIygTBiCRBCARBhImSiY8sJQBAkeZMe7I0zZhjg7EEluKAWZAeSl+pKbuh2FPI/xITknj46zf6aPjNQg/HytyRfGIciNpqQ4nepKIQODTcjrCklNCyEy2gNZXT7jE600tZTi6m6KlZ0uCSmhFIgzSUyJJCQqADsXC7KFScSmBOHpb4uRlSqu2yxw8jRlm78d7tsssXHUxc5Zn2xBNO1dVTQ2SwgOc8PH15ZtPjZ4+dhibqWJvaMxTi5mpGVEIZZkExi0lfT0aBYWjrJ//07mzx7im7fPePH0Lq9ffE5fVxNHD05zdHaCruYaslOiEBdkUVqci5OdKRWlecyfPsjZk/uZnR6iQpxOb4sU3qohSg0iPdqdlop0FJJEGkvikBdFU1scDU8MqC6OolwUBt+oUCYMQVYSQ2NFEi2VKfTIsxlsEtJXl0NLWTLdtbk0S1MZaBQxM1TPvsE6JrurmOisYLRFwompTub3D3NwrIUjOzt5e/cid5YOc3ZmmInOKia7KtnbX8twUyE72iTs7q1id28Ve/oq6a7Jok+eS0dlOs1libSWJ9NXl7MmInZ2iOmR5zDWVsxoaxFdtbm0VmbR3SBiaqCOudkhri4dQlFTQGN1IX1tNcjK82ltkHLi4BRvnt3nv//4A7euLHH+zFEGOpvYOdTF5aVTfPfmKa+f3GXfrmGeP7jNVy8fcvroDPt2DXN1+Qw3Ly1wYPc4h2amGBvspq2plub6am5eWebPv/+Bb798wetnD/jLn37i9z++Y3J8kInRfl4+uc/5c3OcO3mER/du8eLxA9599Ybv3n7B99++ZfHMHJ9cvcDh2WkGe1vo62pCXl2MvLqYzNRI9u0e4NXz2/8QEX/PM7DdhrKBAxu1rNiiZ01qfiWmjr5oGDrg5hfJx1rm6Jk5Y2TlioGFMx5+4ajpmvPRFi0ctm5ncnYOcWUT7n5R+IUmsNU3HEePQP7p3zehpGnCemU9PtikybotOmxRM2KzmgEbVfSwcvRie1A0Ht7bkZRWkJYpwNDMhg83q6NhaMVHyvq8t0mLj1SN+aWyMf++QZf3N+myQdmYj7YY8LGGGea2Xtg4+bFJxQh9U2fWbdFDWdMcx61BKKmbslnVGH1TZwzMXPhosy6bVIzYqGyIhp4Nm1WNVwnVaiZo6NmgpmPFeiV9zOy8qGnqQ1LdipKmGSp6VqgZ2KBubI+6sT1KupZs0jJD1dAWIxs3qhtakTUo2KKqgbO7F6cXljl84jRVcgUZuQX4+Eewe+YYZxevcfPOE0Z3zhKXlIu4rJ6t28LQM3NE19wRdUNr1Ays2KhuyP9Zp4KFkzc1zb14B8eu8SE2aRihpG26xnD4pZI2m1QM0DNxQEndeM2NMLNxxzcoDjfvUFS1zVHXtWSTigE6RnZoG9qirGmKloENWka2qOhZoW3ujI2rD0aWjmjqGKKmro22phY+3ts4eWKOyxcvcefT+4yMT2Ji7YxXYBQRKUK0TOzQMrZZiz/pGFuvFap1TWwwsnTEyWM7lg7uuPuGIGvqRFLVgLtvCG7bgjCzdSY+OYXcfCFl5VLKy8tobWlk/74pzs4dZfHUUU4f3c+pY4e4cmGJpXOnOX74CIcOHGTfnhlOzp0lVyCivKKGHTsmUCgUjA4OcfXiMtcvnOerF0959/ol3758zpunj3j16PNVofDi6ar78PgRr1++4vnTZ7x48pg3L57y9vkTnt77lOvnFzl3/CgLp05xaeUiFy5dp3togvDkPFyDEnEJScUlKAV7rwg8A2MJikihSFJLZ88wtbIGZNU1HJrdy8yunZw5euh/OxEHWD57jJX5E1xeOsWtK8tcv7TM7euXOT9/hpWlee5/eovTJ44yuWsnhw7up7urg/GxEdrb26mtraWnp4eZmRmOHz/OkSOHODN/nDxROgbGGljbGxKXFIKrhxWqOhswstTE0cMKbWMVNAxUeW/Dv/HBlg/RszBA00iX9zauQ1NPCxVNZaJjQhjsa0UkSCIjMZC0WF/SIj2I8LFGVpxMVUEShRkR5GfGkJUSwcPUX5ORnsSTuKf4hEXwIOMntgYF8SpokSfxzwlLTeJR8tc8yPiJ0IQoWvraUHQqCIsMIjIqBCcnKxycbdA3NWS92sc8i75HWn4u3kH+PMj4ieDIcIIjwymSlHDo2FFOnDhBdXU1vb29zM7OMnf8BA/Sf8QvMAj/0FDikpJ5mPItMXGxZGSlU1goYmpyBxPjQ9RWS8lJT6S/q4XJ0V46FTLyM+KZHO2mtakSkSCZ9uZqBnqauLw0x+zUMJ2Kasb6W5mZGKSvVU6VWEBXUzWzE4OcPDBFZ0MlY70t1ErzuXn5NHvHu6kuyUSaF099aRaK0ixq8hORiZKoyI2lVSogLz6Azmox4sw4BppltFQWUpAYijg1nPLseMpyE6jMz6BNXka3opba8iL275ngwsIpdox0M9jbQntjJVnJkWQmh1NamIG0IIvS/Cy6W+p5cOc6Xzx/zMsnD7l7+xbSEjFLZ87w/bdfcWTfHrqbGrh98Tx//ekHTu6dJDUskOLMRJprJAy31dOjqGH3UBf7dw3xx3dvWJo7QHd9JeUFWbRUlTDQVkdTeRHi3BQapYWc2LuTXX2tNJbnU5yZQKO0AEV5IZN9rVSJMmmQiJg7sJexvjZ6m2V8ev0C9+5c4acfvua///sPXLu8xIkDs1xdXODRrZsc3TPJUEcD3U1ViLPjKRUkoKgQ0FSeS704gyphApW58dQVptFdU8h4SwUKSSqy/GhkgkiaihJQiOOpE0Uhz49EIY6nuSRh7cNaIY6nVhCOONGbglgPihO8Ecf6UhjlTVGUNyVxfpQnB1GWEkRhrA+5YVupzY1GkhJIaWoQghgvCpO2U5i0nRphDDV5cWRH+iAvSKdVKqC5LBthvN9qryIngsHGIvrqRNQWxNNZncfSoTGO7erm6M5uLh3fi0KSzUSHjJFmKecPTdAjL6ZKlEpThYgjUyP0t8oZbqtnrLOJoVY5TdIC8hPCKE6JoFGczWC9BLkghtrscGpyQqkTrr5za2kSitIEGsSx1IgiqBKFUyYMQiIIQCzwpyQvgJK8AMT5gWRHu5CX6EFJlj9SYRilgrDVeFOqP6KsUIqFUaQnbae3o4LONikRoVvx97UjMWE7uTlRpKWEUlqSibyumFp5AdEx2wiLcCMpNYDy6ixc3Y1xcjUiryAJe2cTAkI8EJfmkS/OxcLOiEp5Cak50WwPd8XG1QAnT1P0zJSwczPEJ9iRxLQgTCxVcXU3pUomJE8UT3CYG24eZmwPdGR7oCNhkR5YWGthaaONsZkqHt7W7JsZ5vGTT1i5eJLv3j1nfLSD8dFOZvaOcvniaeZPH2TnUAe7x3s4cWAXNaV5VJYIKJcISYoL5dNbl/jpx7dM7epnz+QAF5aOUFqYQnlxMpL8GHoVRTSWp9JelY6/pw32FnrYmuuSHuOJu5MxZsbqmBiq4epoiI2FLg42hthZ6WNlqoWlsQbWptoIEn0pTPHHylgLJ2tDPJ2tqCtJp7s2n+hAT7Y6WGBnYchWRytqijKZGW5h6fAkgT7uBPl6EOznQVyID5NdlQzUFxAb7M02N1s8nCzxcLKkLDcaN3tTXGyMcbIyRFYQh4udMW4Oprg5mFImiKKrVoCrvRmu9mbYWxogSNyOoiIbSV4SNhaGhAf7EeDrQWTodhSyUu59ssKP373i1bN7fPv2GX/9z9/z2SdX2L9ngnaFnLkjs8wdmWXh9DG+eP6QP//+B/78+x9499Ur7t66ypWVs1w8f4qTx2bYNd5Hb4eCT29e5tnDz5iZ3sHckVke37/N9UtLzO7eydSOIQ7umyQyZDtHD+yBv/0Xv/vNt/z8w3f87jff8qff/bhGpf7T735g4fQJ7ty4xNK5YxzeP0GbohJ5TQFHDu7gxNFJxkeamT+z7x8i4u95etZe/GKzPu8pGfJPH6ixXt2c9eqmuPlGExKbg6mtJ74hiUQl5RISk45IIiOnoBwb522o61ngE5xA39gMI5OHsd8aiJKmCS7eIShpmvD+Rg02qRny/kYNPtigwUebtVmnpM2HmzVx8QoiICSWwJBI8gqKsbRxxNLBjU2quqxX1uMjZX02qpnyS2VjfrFJjw+VjPhY2wY1XVvUdG3RNrTH0NwVIws39EyccHALZKOyIb/cqI2ptQfahvbYOm8nPDYbD9+otfnXX3yoxkebdfm3X6qipG6KkrrpmhuhrmuNf3gKAzv2Uy7vRNPQDhU9KzSM7NC1dEXfeiuapo4o6VqirG+Njpk90wcOc2TuNBq6BsQlpzFz6Bju27bjtHUbccmZiIor2TG5nwNHzlEirUdUXI27dwi6hrarH/j6Vmga267FmTZpGKFn4URCViGjuw9jbLuVj3XMUNW3RN/SGSVtU36xQY31qvpomdjx3jo1tA1t0TKwwcUzGN+gOJw9gnByD0RFy4xNKgZoGdiwXkkXPRMHDMyc0NCzQk3HAn1zJ4xtPVZBdkY2aOmbYmRsjpOTC8nxcewcHeLTGze4dukiZ8/O0z8wQmBYDMk5BcRnFqzOzRrboKJtjIa+OfpmdihrGbFOSRMzW1cS0vOQVDUQEp1MXGouSZn5xKXm4hMUhZ6pLVt9AsnIySUzNweJRExZaTEdLU0cnt3DycMznD1+kDPHDnDh3Bz373zCJ9eucmn5AucXlzl86DhHDp8gMiqOHTunmJ09wMGDB5k7eozlhbN8/fI5zz+/y6sH93n14P7/Dzb3+tljXj9/xqtnT3n88BEP7n/Okwef8/r5E7568Ywnd+9wY3mJxZPHOX/uNCvLFzi/cpWmjgECYjLYGpKMY2AS9v4J2HtF4OgVQnKmGEl5A5k5BYjyi+ls72B0sI9De6aZnzvM4twRzh6dZen0ES6cO86lxZN8cnmRqytL3LlxhSsr57mycp57dz7h6MFZJnftZGx0mJ7uTvp6u6msrKSuro49e/awsLDA8vIyR48e5sz8cYolAtw8bdgetJUS6eoWu56pKhr6m9E318DERpeopHD8w7bj4uOGm68nbr7emNhakZiagqOzA1HRoXR3NFCUn8rUWBvDXTVUFSWTEu5BUVYEGTG+pMb4UZCbSFF+GmnJMWu9hacxD3mc8JoH6T/yvUUJL8Kv8zTmIc8jbvEg4yd8wwOJTI4mIjYcRxdbHJ1sCAvbjqK5Dp9AP7TNjHjje4i0/Fz8woIxd7DF0t4WTz8fxndNsHNqkl27dlFTU0NTUxOzs7MM9PXzIOMn7JxccfXcRnp2DrUNjYyMjTI4PERfXw/7ZqYpFuVRWy3l0MwUV1bOcvLwXlrqKpBLC+hUVCMRZVAsSmfP5CCvn9+lq7mG1LgQjh+YZHq8l2ZZKdUleRTlJDPe18qesV7m9k9SXpBFiTCVUlEqo/0NDHbUIEgNoTA9nOZKAeK0MMRpYZSkh9MrL+LsvhG6a4vYO9CGXJxDV1059RIBbeX5tEoFq+TqjGgk2Un0KKrZNdRNd4ucu7eu8utvvqC9WUZCTDAtdVK6mmvIz46nqXY19tLf1sDR2Wke3/2E//rjz/zmu6+5tHyesyfn2Dk8jEIup7u5iRJhLl0Ndfzmy1dcP3eS/TuGkOSlIRVlsmesl4mBdiYG2mmukbCjr5VSYTpNVWIqi3KQl4kY7VYws3OA4c5GqsUCirITOX1ggounD1BbkkNnXSkFqTHMjPZQIUxHlBLNzMQofa311EkLOHdilseff8Iff/4Vz57dZWbPOKO9Xdy6eIHHt2+wo7ed8oIs5GV51Jfl0SAVsLNHztRAI3sHFUx01dJfV7LK1KgsoEdWRHeNgLbydFrKUmmVptFamkRDYQy1wghkeeHUiaLWZmFbS5NoLIimOjuY8nR/pGn+iGO8kcT5IYnzoyTWF3GMD5L47VSlhVKbG01LcQoV6aFI00OQpARSkhZEZW4kCkkq9YXJdFaJGGwoRSZKokGcjjQ7ksaSNCpyI2mRZiAvTEBemEB5ThQt0ixkoiSKU0OpK0yjOCUMuSiRJH9HuquFjLaU01EtojI/hV29Cporizk6PUa7rIzM6CBEiZGUZcbTKM6lviCDNkkObSVpNApjqMwMoiormPr8KFokibRIk2gqTUBeFE11QQTlohCk+cGU5gchEQZSkOtHfrYPgnhXitO3UVsYRXNFMs3ladSVJtFQlkFLjYCK4mRyUoPYNaJgdKCOtIQA4mN8yBfE0tYqpbdbzs7xDrq6a2huKSMhyY+klO1k5obR1ComIzsMV3djtvnbsW27E2lZMaRmxOLl50F9SzVHTx0gpyARfQtlrJz18A1xwtHDBDcfSwIjt+If4oy9iwHbAx3Jyo3CZ7sdcYnbiU3wIzktGHcvC6LjfPDZboeNvQ429jq4upsjKc3i5Km9/Pk/v+f88nFEwmTmzx7kpx/fMjbSgSArnrMn9nFwapCluRl2DbaTGhtEeIAHlWUiluaPc/3KIg/v32RqVz/7Z8aQ1+RTXpJKhTiF+sos2uQ5iNKDUVPehL+fFy5OdqipbEZFeSM+29xxsLPiY6UNfKy0ntjocJwcrFFR2kBMVCgOdlaoKG3EwUIPlS3riY+JwNXJDg3VLWioKqGp9jEBfttIjIteWwGL8PciKSoYDTUVkhLiCPT3RUtdmcgAdwpTw9BQUSLAbxvxsZFoqCqhoaqEqZEeCbGRqClvQk15E+rKm0iIjcTF0Xb1t8oWjAx0iIuOwMRQD09XW3LTYzDQ08bCzITUlCTCw0IwNzPGzNSYF4/u8B8/fct3Xz3ny1cPuXvrOotn5rh+aYmXT+7D//wHf/vLH/n+2zf88O4tD+9+wq+/+YKvXj/lwsIpTh2f5ebVJe7cXGH+9GH2TY1z/851Thye4eLSGb43F/PmxSP2TY1z4vDMKoSyUcZgTxs//uor/ufPP/MfP/+G//zDjzx/dJfXzx7zw7tv+OTqRW5cPs/k+CCXL5zh7u2LPLx3lfkzsxzaP8LMnn52jLYgq8ooNCxOAAAgAElEQVRjqF/+DxHx9zxVU1feVzVlo5Y1Hygb8y/rtfnFZn10LNzQsXBD39IVz8BY4tLy8QtNICA8kfC4DMyt3VYdCSU9/m29Okra5vzTv29GVd+aD7booKxthpKmCUqaJnykpMOGj/VYr6TLRhU9NqroEZWYTWZuMaYWtiSkpGNiboOOsSW/+EiJLRrGbNEy45/+zyZ+qWzMv67XZr26OeoGjihpWKCqY4O2sQMfa62C4rQM7LBz8UdJ3RQVLQucPUKwdd6Ok3swSRnF2LsG8N46DTYqG6KkboqeiRMblQ35aLMuyprmbFEzQUndFL/gRHIKq6lp6iMwMg1VXSs+1rFAWdcSVUNbNE0dUTe2R9XQFi0zJ0zt3Tl+bpFDJ06QVyhmz/5DnJo/j42jK2bWjjS19dA3tAtre3c8fcIIjUwhJiEbNS1TtqgYYOPkg4GFM5rGtmtQOQMrF/LL5IxMH2J46iAuPqGo6FnwwRatNSdis6bxGtF6s6rhWpE6LkVIXIoQXWN7tA1tUdEyw8zGnaiEHGycfNA1tkdV2xx9U8fV2VcrVyycvFmnorvK7PD0JT+/gHp5HUO9XVy7eJ5Hn97m+aPPmdm7j8ZGBQXFZSRniTCyckVZ1xwNQyvUdE1R1zNDTdeUjSo6qOuZERGfTkf/OKk5hUTEp+PhF4qF/VaCIhPZHhqLuZ0buYWlJKSkEh0fh1AooLAgj3pZFZPjw+yf3sHiqcNcmj/FJ5fP8+zhfe7evsWt6ze4tHKZkeEdVFXLCQoOZ3BojN7efvbt28fpE3MsnDnJr9++4fFnt3ny6W2efnaHFw/u8frxA149fbR6z57yxYvnPHrwkM/v3efJg8958/IZX798zpO7d7i+PM/SqRNcWDjL4vwC5xZXkDd3ExibybaoLOz9E7DxjcXBOxKPgBhSsyXkFVSQnJZLubSa8dExdowMcvbYkdUI0/wpzp86wsWFOS4tnuTS4kmur5xbcyL+X07E9csr7J2aYM/uKTraW+lob6Wzo43S0lJaW1vX4jwXLlzg8OGD7JmZoLJGTHC4NxY2egSHexES4c32UHcctppj52aOi7ct9W21dA50UNNci1BSSEl1BUUVZYyO7WB4dITRsUHOnDzM9EQ/Z4/tZnK4BUFyIIEe5gS4m7Hd3ZyspFDKJQJKS4VkZCZi62SHf2Q0D1N/jb6tw6qoiPqMX9nI+M6xjTe+h3gVfJ4n8c+JSIqitFJCS3sjXt5u6OqqstXdCRsnOzZqqPBbg1QeJ7zE1ccLYxtLvP39qG9RoGhrZfHCMm/fvmVycpK+vj4+++wzdo7vICgoiAcZP+ETEEyRpJT27h5KpWWICguYnJzgxs0rjA720VRfw9LZE4z1t1NRJCAywJORbgWK2lKa5WWUSwT0dzdy48o8x/bv4vC+HbTUSSktyKS2TER9RRETgx1cmj/O0twB7lxeYGKgnYribKpKspFX5tHVVIZEGE91YQqt1UJK0sMpz4miSZLJsKKM4SYpsoIUOqqKqRKlU5KdRENpPkXJ4UjSI6nOS6ZKlEpNYfZasbpIkMatayucOnaAelkpbYoa9u0aZKS3mZS4IMrF2cikhfS01jE7Nc6ukT6ePbzP88cP2Dc9BX/7v7x9/Yrb165xZN8eSoS5yEqKGe/pIDnEn8GWehoqilDUSOhW1HDq0G6Kc1M4sncHZaJMuhU1jPY0rzkxtWUiJoe7OLR7jG5FDdmJ4VxfPMbV+UPIJdk0SAW0VBby+dUF7l0+R2OZkL07hpgc6UZelk+HopL50wf58osHXL58lpvXzvPmyed8fuMKO3o7qS4W0ikvZ3KghbGueqqL0mmXFdBVV8xwcyU7OmrZ2V5Lf52URnEuFTkJdNUI6ZEL6JJl0VaZRktZMgpJIrWiKMqzg2kQx9IiTaKjPIXmknjk+RFUZgchzfCjNMWXiuQAqpKDKU8IQBzjQ2GkF5L47dTnxtAlyaBeGEd5Wgg1uVHIhbGIU1eFhCQ9mNwob5rEGfTVFtNSmo1MmLgWexIl+FKdF0lFThjNpWk0idNoL8+hvVxAeVY04pQwyjIiyQxxobdWQGlGCFmRnjRKMulpKKEyP43GMiE7upqozM8gPWw7jSVCmkoEVOUkU5wQSndFPj0VOXSUJNGUH02dMJL6/FXRpChNQFGWSF1xDNUFEZQJgygTBlGaH4BY4Icgw4P0RCek2f5U5AYiE0UgL4qmMi+CwtTt5Cb4kZPoR156CIW50fS1V9FcV0ywnwMebqakJgUilWQglxXSopBSVZ1HVnYkgcGOBIU48v+w915RcZ7ptu46a+9OthXJWeScMyLnnKHIqchVFEXOOWcQUQhEkABJoCyEcgLJkmVZOcuWLbttd7vD6qXeZ/U5e5/17Au8dVbf92XXGO9Nje+ixqgxqr7nn++cMysvksGRGlIygvALtMXYQhVzax28/Z1IzRCQkBrHyGQ/d+6vU1yVi7r+Tkxsd2FkpYa+uTKGlqpYOeliYauJvokivkH2BIQ6YeugS0CwIxHRHggS/IgWeOKwWw87Rx109HfiF2hLVm4Mfv52ZGZF0dxSQl5+Aump4YQEOZOdKaC8NIfO1krWL5/kyOwIM8NtjPc1UZiTRGmBkNPHF1mY38vISDdDQx2cO7fChXPLTO3tprI4g84mCdWlKZRLBMSHO6Mgt20zSfDcGkoKO1GU3wHA0tICigo7sbbaLByMiQ5DRVGG9fXrrN+4joLsNlQUdhIbFQqAn5c7KgoyGOppsbF+g/fv3/P40UPev3+PRJyPkrwsqkoK7FJX5f+8jPR1UFWSw97CABUFWd6/fw+wCRGKsgiiwwE2IUJ+cwAeP3qAssJOlOR3EvvzmdiocDTVVdBUV6G4qJD379/z7OkT3r9/z4sXL7C3tUZdTYWp0T7OnjrMyqEZmuuqGOzp4P5nt/h//vpv/PT9O/7443e8+/IlX718ytULZ/jjj+/48++/Y+3UClMTA5xfXeGLz66zfvUsp44ucejANHtH+vn2qxe8fvaA9SvnOH/mGPzn3+B//d+snVrh5ZMvePbwLvPT4yzNT7F+5RxjQz0MdHdwae0MJ5aXuHj2BAdmxji8MMn8/j1MjneyeGCE+Zl+aipzyEwPpapcSEeb9J8Q8Y8c/+hMXAIEKOrYsE3FECVdaz6S1+FffiWDnIYxWiYOyO8y+bDOpKRpgryaPr/8RBE1bXN2KOkgp2HMJ7Ka6Fu68IstyvxiizLy6ob8apsyv9mhyi+2KLJFRoNtcprIquiirGmMqLiW+rYBYhLS2O3uy2+2yKOqbYqcuj4fy2mwVVGHHWrG7FQ34xc7NNmpboaSljW/2q7BdgV91PU2OyRUNM0/NFUr7zLD0NwFPbPdKGiYoGvqhLVT4N+d/XiHxodCOhklXbbK7sLA3BFza1eCI1NITC8gr6gWB/cgZFX1UdAwYoeKPtuUdNmhoo+chjFq+taY2nvh7BNK19AIRRUVnFq7wLc//sSTl1+SX1iCsoYu1U0dRMSloWNsjSAll427T7F39UfX2B7b3X6oaJuxXVEbObXNJnBVHXPCBBlMzK/QMbQPU3sP1A2sPhTe7VQ14BN5LbYp6SK/ywRZdSNUtDeL7izsPPEPT8TO2Z9fbVPeTNGS1SAuJZ/5I6sUljWha+rAb7apoGfmiJGFM0aWu9ExtkVGeRcOuz2pqKxlYWGJA3PzTI6Ncvn8OdavXuHEseM0NjYjzBbh6hOCtbPPh6ZtOTUDlLVNUNQ0QkZVFzUdMywd3HHxDsbZKwib3V6Y2jijqm2MnYsfjp5B2Ln5k5xdSEZeITEJyYRGRpCdm0VeXg4lxRK6O5oZHexm7dQKd9evcffWDR5+foerFy+wevoMSwuLZGfnYmVlg729I2VlFezdu5fFgwusHFri1LFlPr1xlUeffcrju7d5fv9z3jx5yJcvnvD62WNePH6wucr04jkvn7/g6eMnvHz6hHdfvebdly958vkdrl84w9rxFS6urnLy+AlOnD5HdVMXQQIhvrFZ2PrHY+UVhVtADIKUXGIThMQlZlBWXkNTUwtdHZ0szs9wYnmJK2dPc/nsCS6eWWH90hluXV1j4/Iqt69f5LMbV7m9fpUbly9w9tRxzp46yeTYKIsHF2hvbaOmqprW1lZKSkro6uri4MGDLCwscOzYMQ4enGdkfJC2zgYSU6JQUN6GtZ0xYmkGMwdGGd7bQ/dgKzGJYYiLcymukFJQLCZSEEVYdDjeAT6kpaWxf/8UI8MDtDXXIMpJIS0hlJqSbLKTwgn1scPH1YwgLztSE8OIjw0hOTmGjs5mhsb2kC0txjciBo/gcHJLyvitbTs/mpfxvVU9X7vN8sb3BE9jnpGSk0HnQCcFxWI0ddSwsDRGz1ALbUNdlLV38Qf9DMwdbNllqIeGrjYRghhOnV2lsbWFhaVFbt++zcrKCgMDAzyNecbQwGZalTAnl9LKKhpaWunt7+ON3xni4wV0d3cy0N9Na2MdPe3N9LTW09NaS1ttGeUF2ZSJs5DmpVNdImJqYoC+rkbWTh9hT08Lo/3ttDdU0NFYSW2JmLNHF9m4eIazRxd59Ol1bl44Q0OpBGl2Mp2NJfS1l7N/tJ3eRiltlbm0l2dTnSegOk9AX7WIg8MtNBSkUpgcRlNRJtMDrZRmJ1OanUydKJXS9CjKhAKq85OpFqfTXCams76M5qpi9g52Mbt3mLUThxgb6CA3PZ5jSzNMDnUS6udClTSPvXu62bi8xstHn3P+zAm6O5qZGBni3p1bfPf1lzz+4jPe//Qjf/nxW3oaaylIS0CanoQkPZ7qwjyaq6RcPXuc5fm9jPW18+jONUZ6Whnra6WluoSW6iJqikV0NpQz2NZAQ3kB9SUFdNSVIslMQJQaRV1RFtWSjE2/h0TI24e3OLxvkLMri/Q1V1Ocm0JlYTYDPY388N1r/vqXH/m3P37Pn3/4ji82brCns529gz0cmdnL5GAHcyM9zAx30FCSQ3luIsWZ8dRKhAw1ljPZ1cBISxVdVWKaS9LorMqgq1pIS1kiLSUJtJUlUS+JoUQYuBl3WZZId3kKrVIBDaIo6vMjNic3nOa8KFpyN6c5J5rGnChqhWGUJwVRGOdLtTCC4uRAarKjaCpMpDgtkMrcCJqlCVTlRFGRGUNjQQqtRRlUZccw3FhIvTiOMmEIJelB9FZnUiYMoSgpAGmiP3nRXohifZAmBlKUFERNVjhZYQ7U5UYx3FRAT2UOuQI/8hOCiPS0JSnIg8RAd0JdrClIjKBBlMFYcxUDVRKm2qvoLkmnrzSNnrI0ukpSaJXG0VAQQ11BFLWSKEpygxELN0vjstPcyRG6k5nmQnysNeEhRogTXciLc0aU4Ephqg+Fqf5kCzxJDnchPtSZkvx46suyqSxKp6wwlZgwNwL97BDnxZGSGIikIJECcQJikYCQMCeCQx2wc9ImMNSWZGEAVva7cHDRx9PPGm9/R1w8rMnISmBmfi8zC3tZPnGAwkohdu4GeARZo20sj6WjDo4eJuz2MiMtKwJDM2XcvC1w9TLHzdsCawcdPH2siEv0xdvfEg8vU+wctPD0NsPBSQfn3XqkpQYRJ/AiOyuKsFBngoMc8fW2xdHegLycOL56c499E12U5CfSUVNAb0sphTkJJAuCWJwf58bVszx9eo+FhWm++GKDe3evcnhhL6vH5yjKj6NCkky5JB6JMBhFue0USvJ59803KMpvJzoyBIBHDx+gILcNsSgXABUlWZQVZYgMDwLAxtIUVUUZNtavc/jQIqqKsqgo7OTw0iKPHz3EQEcTRbmdFEslADja2aAkL4uGmvIHiJBKxKgry6OqJEdRofjD+2rK8qgoyhATGQaAktwOFOW2oyi3/cOZwoJ85GW2ERcTuQkR0RFo7VLD0cEWgPKyUvT1tDE1NuTdu3cUSgpQU1Wmp7WWR4nfcfPaBV48vseXL55w7+YNXj19uPk784cfuX7+LC8e3+fbN894cPcm1y+c4fyZY1xaPcqVCye5c+MCD+7e5Ldfv2JqfIijh+b5/W/f8urpfdavnOP7b17zhx++4f5nG7Q1VtPb0USROJuG6lKW5qf46fuvOXP8MCeWl/jt11/y7OE9Xjy+x60b57m4tsKxIzMszo8xMdJJTWUe3R2V9HVXUVedhyg35p8Q8Y+cgpIG0nKK0Da0RXmXCTom9vxmhyq/2qaMnJrBh9ZiIys3dnuF4+QZhr65E/LqxuxQ0uHX21U2L9oK2hhY7MbMxh0ZJd0P83+SmbbK7mKHgjaqWmbomzriEyQgr7AGWxd/FDSMkFExQHGXKR/J7uI3MhrsUDbkEzkd5NRN+dePlZFVM0HXzAVZNRNkVI1R17dDRsUAJQ1jdirqsEVuF8bW7qRkl2Bi6426kQNGdt6YOPgjo2HKb3ZqIqdmhKqOJTIqemyX10JeTR9FNW0cXT1JTBFiauWAqaUTw5PzZInL/y5hSsfIjq2yu9AxsMHCxh1ldSPSs6RExSUhLavk2x//wPc//ZnTF67RNzJJaEwyOdIKKpu6iUzMRFTWgFeIAB1LJ4ztvbB2C2K7mh6yqvromdpjauOKsZUzFXVdXLn1kKjEXFS0LTYBQtWY7apG7FQ3QXaXBTIa5mxXNWGLkj47VPSRVTfAIyAadQMrfrlVCfldRsirG+IbnsDZK3fYf+gUYYIMZNT0UdezRMvEDsVdxugYW7NLUw8NDU2SklLYu3cf09Mz7J85wMLiEQaHJ9gzOsno5CzZBWVomdhh5uSLiqEdO9TNkNexZLuqEVuV9VDVs0BJ25RdBtaY2Lqia2KDgbk9xlZOWDq4o6xtgr65E07eoQTFpBKVKkLHzB4v/yAiY2OIjhPQ1dNNVpaQvLwcDh9ZYPXsSa5fu8STx/f59NYNVs+c4NjRZVqaG4mMCCEo0JfIiDA62ltZWT7M4vwcs1N7WT15jM9urXP/s0958/wJb18956uXz3j59BHPHz/g1bPHvHnxlFfPnvL0ySOePX3Mq2dPefXsMc8e3uPzT9e5dnGNtVPHOHH8KKdOneHI8dM0dg2SlFeMZ2Qqpm4huIfG4+4XgoenN0nJqWTn5FFdXc3w0B6GBzaN1SuHD3Lm+DLnz5zg4tkTXL1whpvXLnB7/TKfrV/m06uX+HzjBrevXuPsiRMszh9g3/gEPV291NbW09TUQnl5JSUlZTQ1NTE6PMLBA3MsLhxgZv8kA0O9CHMzKCqRkJQah5evG2WVRUzsG2F0bJDBoR5KywoZGuyhq7OFvRPDHFo6wMTIEJGhQSQlCogTRCEtyKWlsYbSonxE2WlYmurg7W6Ptbke2hryJMeH4+xohbGBJqZGulhbmRIQ4Ed6dh4FZZX4RUQRl5FJTVsHb93nebd7DHF5GcV1VQgl+XiHBWBib46OuT5GNibomOmhqqeOrpkh6jq7CIkKQ0lDBV1jfTp6O0kRpqJnoMvKsWUePXnI999/x/T0Prq7O3nrcZA3fmfo7Oyku7eHrp5uDi8fYWFhgePHjzM6OkxPdyf7J8c5e+o4+/eO0tFQy6XV44z2dpCfnkRuagKRQT7kZSQxu2+UfWODJMaG09Naz/WfTcAzE3s4fWSB9QurXD5znCNzU/y/f/6J+xvXkAhTqRBnM9nXykhnNRnRfogSg+mvL6SlOIN6UQJ1+fHUZMcw21fP3EATHWU5NBVlsnZ4PyPtNWTHBFGVlUBtdiJVWQlUZsbTVJjFQG0ZIy01DDZVMz3Yza3zp1mZmyYvJYGu+mpuXT7HF+tXKchMJSbQl/S4KLqbalk9dgj+828cO3yAkYEuvnv7ksf3b/Hm6T0ef7bOzGgvkvR4euvKqS/MpaW0gEMzE1w7f5LKIhETQ1389s1zNi6eoUycw0B7A80VJewf7mOkq42mcikL4yMcmNhDrUREZ10F7bUltNeWIBUm0FQqoqkkn4q8NMbaauiokrA8t4/6EhENxflUS3Poaa7jb3/5iT/88C1fvnzGj999y7Ejh5nbt49TKyscX1rg6IF5jh+cZ3Z0iP3DfYx3N9NVW0JDSQ61xdk0V+XTXiemo0FMS2UmdSUJ1BbH09WQjTjNn0pxNHUSAXUSwWYsrDiKpsJ4WosT6CjeXHlqFEdTmxtGV6mAxrxAanMC6SgW0FeRurkSlR9DQ4GAenEc1XkxtJQk0VWVQaNUQE1B5OYT/twwqnKiKEgIoLUojZm+KsabC2ktTKA8PZjMcAfq8iIoTvGlJiuUyowgxLFuFAjcEce6IRV4UBLnRVVKAA3ZkTTlx9GQG0t1VjQlaREUpoSSHubBnsZiOsrySA3xoFWaRU1OEqVpAvoqxNRlx1GbFcNoYwGd5RnUiGOoFEeSleJBiSSUvGwfIiJMiUuwJTjcmKAwE6IENgSFmZCR7YU4aTfSNDdKMv0oywqiPDsMaXooGTHexATsprlSzORgK/OTfQz3NSCI8EIQ7UN0hDtBgXYI04Oprc3E19eMqBgXRAUxePiY4OCih4GFIlZO2lg4aGLpqENcagghEZ5U1kpISovEydWcspp8ssRxWO/WxsnTCFdfcywcNHHyNMbGWZfS2ixSssOwdNTBykkXB3djbJz18Q2yx9nDGB9/Uzw8dAnwMyNLGEh4kC0J0a4kRnuQIvAmNsyFXGE4sVHuBAbY4+ZuhiDBj/1z/Zw+M09/RyldTRLqSoXUlWcT7OtETIQvG9fW+O6bV/zw3Zf8f3/7d25dPc+da+dZ2LeHif5mZkc6Kc6Joak8AQW5bXh5OAOgp6NOX28n59bOAmCop0VfTyfrN65vFg/KbkN2xyecWzvL4UOLCKI2VQBHW0tUFWVQUZDh/fv3DPR1oyy/EwcLfZTld/Lum2+QSkSo/bzqBPDum2948vgRmurKKMnv5ML5c5w/t7apRCjKoqmmRHxs1H9RInag9LNK8ujhA96/f4++zq4PSkRKUjwaasoU/QwtutqaqKsqo6KkgJ+vD85Ojhjo63LlwkkurB7n7asnXDxzjG/fPOO3b57zu3dv+I8//Y5Hd2/y07sv4T//xttnD3n56HPePnvI3Y0rXFk9QXtDFbPje3j95Asefn6bpfn93Nm4xttXz/jLH37k69fPuXf7Bjcur3H25DJnTy5TKs1hbE8XP/3wFf/zP/7E//jLjzz64iYH56b44+++50+//4HrV87z5OHnPHv8OV+9fsLamWVaGisQ56cwMdbNk0e3OHJoir6e+n9CxD9y8iUVVNa24RMQiY6BJbomdqjpmKGoYchWOQ12Kuuib+6Ed3A8ITEZ2LoFoaBpylZFHRQ0Tflouyrb5DT57x/Jo6FribWjD/qmjhia70bX2J5cSTWu3uFYO/qgpGGMloENFnae7FDQRt/UES0je6ydg1DUtOBffqPIdiUDtinq85GMFppGjvxquwZKWpZ8LKvNv/x3GT6S0UJV1wY7t1DS88qJEAjJkVQSlybCPzyR6GQxKvq27FAzRdPMFXXj3Sjp2aGsvelv2KagwyeyGugY2+LtH0GUIIGUDCFRggRShdlc37jDsdPnsXX0RNfEBksHTxTUDfh4mwrK6kbsdgsiSiAkJa0AUWE11Q1tiKSlNLZ1kZKdR7ggmcj4VHTNbDG22Y2htTMOnkGoGFjyazl1tqnqomvtiqyWKUFx6eRIq/APFpBXUMmp8+s8fP4tZ6/cwSckAQ1DW3YoGyKjuqnI7FQ3Y5uyCVuVjNmibMxWFePNMyq6mDl4omvuyDYlbXao6GLl7EvbwF7qOoZw8Axmq6IW2qb2OHgGo2fhhIKmMZoGFmzfvhMHO3syM4R0dnYzPDJBdV0zkpIqWrsGSBKKiE7OxtzRi63KemiYOqFoYM8OdTN2apijamTPdlUDFHUsUNYxQ1nLFFVdMzT0zLB39SUyPh1TG2d0TeyQVzfc/Aze4ehbe2Dt4oeVvROxCfFk5eVS29hAV083o+NjzMzt59CRJc6dO8vGxg2uXL3AxUtrnD93hsGBHsSibMpKC2mur2F8eJCFuf0cnJ3m8ML8B4Pys0f3+erVc75+85K3r1/w6tljXjx5yKtnj3n9/Akvnz7i5YtnvHj+9ANgPP7iMz67eZ2rF85y9tRxTp86waHDy0zNLVDd0k1SXjG+0alYe4XjHZFAUpqQ5OREystLqa2tprOjjfGxEfb09zA1Mcrigf2cOHqIC6snuXzuDNcurnLz2gU+vXGJOzcucevSRW5fuczVs2ssLywwMTxOV0c3NdUNSAtLqaltRJiZi0Qipauri+GhPUxPTTK9d4zmpjoamupJTEuipKyY6ZkpikokePt60NPbwfDIAEODvaSlJhIfG0FMZAgN1eUM9XYy1NVOS00lgX6eJAgiqa8pZ6i/i57OFqb2jlBTWUJ9TTmHFmaprSqlqb6K4cEeZqbGaW2qZWy4n6Mrh+jo6WV24TD7Fw/TNzrO4MQkgxOT9I6NsnD8GL+1bedrt1lSRJk4B3hi7W6Phok2SnpqqBlsJkQZWZigoKqIm7c7zh4uOLo6UVNXTU5eNhu31nn6/Al37nzK3r3jdHS00dhYz8uQG+TkZNHe2cHs/Nxm0eDgILW11bS2NtPf3UF3ewttjXWUForpaqpnoKOVpMhw3O1sCHR3pSgvG2FiHMP93VxaO83svnEW92+maV07t8rUyBANZSUsz81w/vhRFqcmGe3uZLS7E3F6KhN9XTSV5NNVI0WaFkWjVMhUdy2dZdlUZ0VTnh5OcXIwXaVCZvvqmelrYKR1M42nrjCTUmE8xSlRSOJCkCaEUZOVQLMki1ZpDm3FIroqpUx0NDLa3kRfQy310gKayksZbGvh9uWLNJaVUJiZxomFOYrzMmmqLOHR3XVWFqY5fXyROzcv8fLRbb589jkHJwepL82nv7GCA6O9jLbW0lom4dLpFW5fv8jc5AiH56dYO3aYiYFuBtqbEGJ5SckAACAASURBVCbEUJwjZLizlbHONppLi5jq72Fp7xid1RV01VTSUCqhqVxKfVEelSIhtZIsGovzaCnOpb1MRJEwgcr8dBJCfGipLObtkwfcuLDG3fXrPHv0kKOHj7C0cIj1q9d49ugxGxevcGxhkWPz8yzP7mdhcoz58SHG+1pprZZQKk6ltCCZhuocetqLaavLpbo4EWleGGWSaIpzw6gpiqMsL4L8FF/EST4UZwRRnRtJnSiGutwoqjLDNhOdMoOoyfajOMUFabILtXlBtEpjaBRHfShtay1JpUGSQJ1EQHluKDnxbpuFbRk+SNJ8yBG4I/C2JiPcmercaJoL4miRxFObG05+rCuF8R4UCNyQJniSH+2MONqZGmEQ9VlhVKYG0JgZRmNmGHUZYVSlBVOeGkJ5eiiVWdHU5MeRHOxMcXoEtflJiOKDfgaIGIbqSlk7MMGxiR72tZdRL0qgIjuSqoIYKouiKZNGkpvrS0iYEfHJDqRkuuIdrI+zpzqhMdbEJDoiSHEmK8aGogwPqvJDKM8NoSw7jKLMCDJifQnztadMlEpRXgrZadEkCPzx9rAiwN+OoEAHAvxtCA60Jj3Vl8BAC6IFzqSk+eMTZImnnwWWjpo4eBrhGWyDhb0ugpRgTCw0iYkPpLu3npLyLDx8LIhP98c72AZHD0N8Q+2ITw8gPj0QNz8LYlP8iE3xIyjKlcBIF8zsNFHW2oK5vRamVipERTmSkeJBRooXcZEO+LjoERVkQ1qMB2kxHmQIfGiozKIwPxYfT3Ns7bUwNlMiNMqFI0cnWF7cgzgrkszkILpaSkhJCCUtKYKFuQnam2oY6G7nzPFlbl09z7W1UyxNjfHq3k2e3r7KaGclJbnB7LbTRl52CwBREcGs37hGgSiXRw8fIBHnsb5+nUNLC8jLbCXGzw75nVuxs7EAYGP9BoeXFj8AhIqCDACCqHCU5HYgivdDRWEnG+s3GOjrRkVBBlVFWQCOHF7i/fv3ONnboK+jCfBBjVBVlEVdRYG4mIj/HyJ+BgmA/t5NsDm0tEhs9OaZ9NRkNNVVmdw7DsAudVWcdzsyNjrC+NgoaanJ6OnpcOjgPn76/mtGB7uZGRvi8/UrvHr4ORdOrrBx8SxH5qa4snqCz9evcPvqBd69fMIfv3vLnWsXuXPtIhdOrnBsYZbBrha+fPqIlaWDvHr6kDfPH/P21TM2rl5kZnKElaU5Xj97wPLiLIvze5nZt4dL547z7NEdVk8ucuHsUdavXeT18yf8+acf+dPvf+DeZzc5tDDL5QurXDx3mv37RpiZGuXQwhR93U1MjPZSXSH5J0T8I2fh8Cn2zy8Tn5yNrqEVOsa2GFo4oWtih4K6AVpGtuiaOmDp6IuLTyQOnqHomDl9WK3ZLq+ForoRW2Q2k4IU1Y2QVdZD39QRJ/dg9Ewc/i7m1czGHQs7T2SV9VBQM8TQ0nXT27BdjV9uVWGbgg6qOpYoa5nz0U4Ndijp8d8+VmS7oi7axg6o61mjbeyAo0coPiEJGJg5IUjJZbdXKHJqBhhZeyKvZcFOdTNUDByQ07JCZpfF5tN8ZT12KuujZWSLb4iAXHEZJaWVtLS1Mr1/lum5g5w8c56y6np8AsOxsnPDxSMYV88Q1LTNMbV2w9EthODINAqkDdg5+1Pb0kNRZT0h0QkoaemjrG2Eia0zytpGqOgY8xsZVZS0TZBR00Ne2xiZXQaoG9vwazl19G1csHD0xCswmoy8EgrLG/EOjMU7WIClo+/mCpWy4c8KhBk71Iz5WNGAX8vp8rGiAdvUjFDRteRfP5Hnv21RQE7DkG1K2nwsp4FbQBR943Nom9qjoGmMmr4lqnoWyGkYYmLnjrWLHzLKWigqqZGfL2Z0dJzWti4qq+qQFJUTn5JJQGg03kFRWO32RkXXHHUjOzRNHdE0d0ZO0xzZXWYY2LijoG2Oqp4VylqmqOmZY2HvRkBILNKyGhaOnKC6qYvI+HQ0jazRNLTB2NYNBW1zbFz90DUyJTI2huLyMqrr61g+usLM3Cw1NVXs2TPI5OQEc3MzzM9Ns3xkkaMrh+jr7aSutoKR4X6Wlw5yZPEAhxfmWTm0wJkTR7l++QKPvrjL129e8vWbl7z76jVfv3nJ6+dPPqgQb1485cWTh7x58fQDUDx7dJ9H9+5w99YNrl++wMW1M5xdPc3U9AyDI+NU1LeSll9CcEIWzsHxhCZmkpkrQlIgor2thf6+HsbHRpidmWZybJiZfRPMTk9w9MgCF1ZPcvXCWa5dXGXj6nnu/AwRd69f487VK1xZPcuh+XmGegepq6mnUFJCTraIouJyIqMEZGZm09nZyWD/AJN7x5mbnqSzo4XxvSNk5KTT0dtO71AP0uICPL3dSEwScPrMcQ4tHaC2poLEuCjsrM3wdHPC18uVsEBfcjJSEGYkU14mZWb/Xo4dPcTwnj6mp8aZnZnkyOGDLC3OceP6JV48f8SF82c4fOgAeyeGmZvdx/ETyxw/fYaJ6VkOHl7h4OEVzly6wvkb12nt6+UHi2q+8jpCmigH36hgtMwNcAv2wsjeDD1rI4xsTZFRVUBRXZnd7s5k5AgRJMXhHxJAQaGYsYlRXrx6zsvXL7h48TzHjx9lcfEgi4sHycnJIiEhjqaWRvbPTjM0NEBHRxt9fT3s3z/F0cOLFEtEZKenEBEcQFNVOcLEOMJ9vQl0d8VCX4voED9qS4tISxTQ1ljLmePLfL5xfbNJ/Npllg/MsqeznQsnjvHw05uszM/SUVvNoel9lIvyiPD1pLe+jOG2alpKsumpkfBnjVCaC9MoTw+nIiOCmuwYytLC6CjNolGSRq04laL0aCRpMTRJs2kQpVGWGkmVMJa+inyGG0rpqRDTVVHAUGMlUz2tpEcGcXR2ktVD83TVV9Pf0sD9jWt01lUx3tvJq/t3OTI3xUB7E/duXeHJvZuMDnXS393Ew8+u8dN3r5gb76NAGE9bhYTK/HTqxJlU5KZz6fQK504uU1kkYnpskFuXz9FQXsTqyhI3zp+huaKEtupyumoqaSkrZl9fN4cmx+muraJeWkBBRhL5qfE0lxVQkp1ClSiD3voyKnOSaZBkcmRqmMc3L3Fu+QDvnj+Ev/4b1cWFSHOzGR0aZHJsnJPHT/Hs0WN+//0PfPf6DXdvrHP+6FGOH5znwOgeFib2MDvWx3BXHQ0V+RTmxpGXGYEoO5ISUSyl4hgKc8LJSvalQhxLhTiW4uxQcpO8ESf5UJoZQp0ohnpxLDXZEVQKQ6nKCqEuL5ziZFdEAjvyBfaUpHlSmRlAeUYApRnBVGaHU18QT504jqr8KHIT3In0NSE2yBxhnBOZsbspzghCGOlKWqgTwggXhBG7ESd4U5rmT0G8BzU5YZSm+SOJ80AS50FRojflaQFUZoRQmRqANNqNqmR/2vJj6C1JpqskhUZRLKUZoYgTA8iL86e5OIM9jcWUZkTTUyFmZaKPo3v7KU6NYLy1jIm2UsqzoqiTxFNbHE9BbiBV5QKEQg8ys7yIiLEiMNSYpAxXImJssHZQJDjMgqLyWHLiHKkShdJankhTSTy10gSqJEmI08KJC3OnoiAdkTCWZEEAwQFORIa54+9nS4C/HaEhDgT6WxIV4UB6uh/JaT4EBFnj6W+Gd4AVlo6auPiY4eBuiH+YCw3tpWTnJzI02s78wTEkRWkEhTvi5mPMbndDbBy1cPcxIyrOg4hYd6LjvWjtKqG0SkhhaRoiadIHo7WrlznG5oq4u+oSG2mLMMWDhCh7MhI9yE7yQpwWiCgtEIkwjMwkP7JSA4iKcCY6yhV7R200tD8hJy+Kge5yhEkBxIa5UC5NIz87gWKJkKH+NjJS46ivKefsyaP8z7/+ibfPHnJl9RhvHt3hzNIM82OdFAoDcLLRRnbnJ9y4cY2ernYArCxMWFo8yNLiwU1PQ0E+cju3IEnyx9fZEhVFWQ4vLQLg8LMKEeZt/wEQpAUilOR24Otk9gEiBvt6/g4i9gz2cWhpkcOHFpFKRJw/t0bsz8qGkvwmNMT+V0/EzwPQ19uJrZUZ79+/Z7C/F4CEuBiUFeUYGugHwEBfBw93V8bHRvj222/ZMzSIooIcF9dWuLh2jLnpEdYvnObJ3Q1+/80r+lrrWJweo7upmiNzkxw9OM3M2ACnjxzg9aO7fP/lM3746jlP7m5wb+My504u8+D2TdZOHef9n37it19/yU/fv+O7t6+5fukcL5884OWTL7h76xpfvnjEH398x+P7t1g7fYTlpf3MTg3z/bdf8W9//JFb61dYmJ+mpbGG8hIJ05PDvHr+gPf/9jtmpkaZnhzi5LEFbt44z8zU8D8h4h850tI6egYmKCypxcUjEDsXP7yDYrBz8UNeTR9bF3809K2QUTFA09AOO/dg7D1C0DZ1ZJuSLr/eqswWGQ0+2amOuo4Fds7+OLgGYmnvham1G6paZlg5ePPRdlXUtM3ZpWfFxzvUcHIPxt03EsVdxvzrR3LIqBigY2LPdkVdPpZRR0HDhG0KWijuMmW7ovaHmNldBrb4hsYTlZiLlpEtiRliBsfnSBRKkFHRQ2GXOTvVTfi1rA6/2KnFRwr6fKxowBZ5XbYoaKOsZY6TZwiZojLaugfp7RtgYGCA1dVVzp2/yOjYJBP7Zjl7/go54mLcvUMoKmskLCYdEyvXzUhYHUsc3EP4v34jj7NPKNHJmdi7+6GwSx8VHWOUtY2QU9dFWduIyKQsdM0dUNUzZ6eqLtqmdqjomqGia8avd6qwVWEXO5S1UdQwxD0gEm1jO2TU9JHfZcIvd6ojo2GKjIYpO9SM2apqyMeKBnysaMAnSoZsVTXkF9tUMLByRkHTmF9uV0ZRywSfsHgyxOV4BseioGmMiq45BlbOaBha84n8LtT0LbF28cPQajcJyRk4OrmSmJTGntFJunqHyBVJ8QkMR1VTH3M7VzT0zFDUNMLM3h35XUYo65ihpG2KlokdOmYOaBhaY2bngZ2LH4ER8RQUV9Lc1svUzEEuX7vJxWsbpGeL0TezQ8fYFjU9c3TMHFDTM0VL34iImGjqm5sYGh3hzNlV6hrqyc/PZWhogImJMfbvn2J2Zh+LC3McPnSQ6akJ9k9PsHb2JKsnj7F2+gTnzpxk7fQJ1k6f4PrlCzx5cI9v377h6zcv+ebLV3z95uUHeHj7+gVfvXrOq2ePefXs8aYi8bMS8fTB59y7vcH61UtcvHCWYytH6esfpLWzh5LqRhIyC/CLTsY5MIbwBCEisYSa6koGB/rYNznB3Oz+zT+PA7McOjj3dxBx5fwqVy+cYf3KuU2A2LjCvfUb3L52hctraxw6eIC+zl5KikrJyswjPS2L9IxsEhJTkUikDAwMMDW5j70TY+wd3cPoyCCd3W2UVBbT2NZAcUURI2ND7BkZwNHJlpxcIZN7R6mqLKVAnENGagIVpYXsmxjmwOw+ZqbGqa4qJTcng6bGGlaWF5meGqe9rZHyMilJibEEB/kSHORLSXEBtTXlDA5009xUS2iIP0nJcXT3D1BV38T0/AInVs8xeWCe9oF+mrq7GJ+dZnDfOP17RxFVFqFvY4pvVCDGDuYY2JpgZGuKX3gQGrqaBIYFsdvdmaz8bI6dPs7gngFOnj7Bw8cPuP3Zpxw9uszy8mGOHz/K0aPLNDbWU1hYQH1jHU0tjczPz1JfX8uhQ4tMTk5w6tgypdICigvyKZGIOLowT6W0gLzUZJKjIvBzdUSSk05/ewtSUQ4TwwOb3/3NG+wfG+bw3H4e3L7J/Zvr3L5yiW+eP2VxapKh9lb2dLQx2t3JcGcre1prGGyuoLU0h7aSLLorcqnMiqUgzo+ipCDK08OpzopmtLmEtmIh/bUSWktzqMhLoSA5nMosASXJ4VSkR9MuFdJTIaa9OIeWohzay0TM9Lcz2t7AcHs9Ix1N3Fg7yfljh9g4v0paTATSrHQ+vXSOm5fWKMxOZ7S/nXevH3Prxnnm94/y5N46T+6tM97XQkZcKM2lIkqzk5GmCkgO9aO5qpjh3nbiI4O5snaSv/70PWXiHNpqK9i3p489HS3UFhXQUlZMZ3UFA031DLc101Qipa5QTFd9JaK0BJpKxTQU59NRJeXM4jTXji9w9dhB7l6/yMmF/SxMDHL+2CFGu9tpra2ioaKMpQPznDuzyv17X/Dd19/wxx9+4N9/93u+e/WSO1cuce7oYU4cmObI9Chz431MD3cw1FVLXXk2WWkhCCJdiY9wRpobQXVxIhkJXpTmRZGT5IsoNYBCYRB58Z6IEr2RJPlSkOiDWOCJKNYDSYInRcneVAq9KU52pTDJleJUD4pTfChM9ESc4E1hsh/iRD+KMkIozQolM86dKD9T4kIsEcY5kxJlT21B7Gabdm40+XHeJAfZIozYTWlGMPV50XSXpdFcEEdJSgB1OZHU50YhjvWgMM6XKmEoVSkB1GWE0JgTQWN+FA35MdTmR1OTH0tNfiztFZl0VeUx2lJGszSDtqJs6vNT6SrLp7EglaKUMBokCVSLYmkoSaSqOBZxTgBFkjCEQg9E4kByRP6ERFgQE2tHdIwdISGWiEQRSKWxFKb7UpYfSq00lmpJLBJhGKkCbyIDHAjwtEIQ7k5OegTivAQiwl2JE/jg6mLIbhcDvDxNiY12ISLMjvLyJNIzA7Bz2IW7tzHeAVbYuuiiZ6ZAmMCdjDwBkfF+FJVl0zfUjK+/E+VVubR2lhOX4odvkA3uPmZ4+lkQHuNKULgTKcIQfAJtiEv2o2ewluGJVhJSg/AO2Ix+jYhxJT7OmcRYR7JTvchN96GlKo3UGGcifMyJCbAmM86TQDdjxNnhNFRnkpTghbOzDpbWanh7mSEVCehqliJMDiEh2pfm+mKm9w1wcG6SidF+9gx08+Th57x5/pCW2nJG+jp4/egu+wa7yU+JpFoqoEAYgOzOLfR0t/P+/XsePriPguw2oiNCePfNNwBo71LFzECD9tI06goSUVaQYaCvh431G6gqyhDu40CEjyNqirI8fvSQw0uLKMntQEluBwY6u372P4hQU5RFXVkOgMG+HuJiInn3zTc8fvQQiTifmMhNk7ai3I5N03TUpidCRVHm7yCiv7cLRbnt9HR1fDBjx0ZHoKwoR2z0pkdCX08bfV1t9HS1uH37U0aG96CpqQH8laUDk9y7c40/fv8Vv33zlEd3bjA7Pkh/Wz17B7vob6tnaf84v33zlOmRPvZ0NXNt7QQvH9zh4e3rvLh/m6+eP+SLW+vc2bjOly+ecmH1FJ/dvM53b1/zlz/8CP/rb7x4fI+Nq+dZXpzlxuU1Prt1mXNnljmxcoCRwQ56O1qorylnZmqc50/uc+XiWV48/YLfvnvN3dvXWT21zKnjizy6f4vvv33FzRvn+d0Pr/8JEf/IiRKk0da1h9rGLixsXFDaZYR3UAwRcRk4ugdiYLEbDX0rlDTN0NC3Qd/SBSMbd/QtXdAxc+Kj7apsl9dCVlkPJQ1jjCycsXLwxtB8N8aWLgSEJZKYXoCptRsOroGY23rwyU51zGzcPzQpK2saf4h/1THaVEB++YkiSruM+NUWJbbIqvPJTnUUNQzRMbJDTnXT02Bs5UzX4CRXbt6nsXMYIysXtiro8ZG8Dr+W1WGLshH/uk2DLcpGyGuYbRqj1YywcvIht7CK0clZhodHOX5shfm5GS6cO8/li1fYWL/N1Ws32TM6RY6olJ6BSbJEFRiYbXpBlLQsUdW1QVXXBll1A8wdPVHWMUVGTQ81fQvkNAzQMbPHxS8cZ59QFDWN2KGsiaGVIyGxyWgaWSKnrouanjnK2iYoaZuwTVGT0Lh0fMMTUNI2ZbuyDgo6pijqWLBzlzGfKOvyibIu29WN2b7LlC1qRnyirM+/fqLIFrld/HKrEqa27ngFxWLr4o+Fgxdb5TXRMbFH23hzlWirvCZaRrY4egRj7xaIrpk9tk7uKKlq4u0XTG1TB1n5Uty8A7F39sTCdjeaeiYoqet8aKGWVdHG0MKBgPAEsgsqcPULx9bZm4i4NEoq6+kbHGV4fJK+/j1M759n39Qss3MLhEfEoqVrhJ6xJRp6Zmgb2SCnqoW1vQOFRVL27pvk2InjHFxcIDs3h97ebpaWFjh4YI6V5cMcPnSQ+blplg7McmLlMBfPnebTjaucXz3F5fNnOb96ilPHljl35iR3P93g9fMnvH39grevX/D1m5d89eo5b1485atXzz9Axatnj3n26D7PHz/gxZOHPH/8gEdf3OX2xnUunVvl5IkVDs4foKW1ncbWDiRlNQRFJ2LrGYSFiy+eQZHU1TcyNNjPzP4pFhcOcHjhIIcXDnL08CJHFg+wNL+fkyub60yX1k5z7fxpbl09vwkQt66xcekCV9dWOXviBAtzs3S2dJCbnUdiQiqJSWkkJqVRUVlLZ1cPe/dNsri4SE9PFxXlxXR2tdLYXEd1QxX2znYkpiUwvneEjVvXqWuoxtbeipHRQfoHurl0+RwnT6wgzEghPi6avNxMsrPS2T89wcz+vSwuzLJwcIYCcQ6eHs6kpSaQlBhLSLAfyUkCJAW5zOzfy9Mn9/n67SvWb1xm7dxpbty6SWd/PzkFBbT39jI0Ps7vjfLpGRlCWlVO60APiyeXGZ2dxMHLBTsvJ+S0lNAw0cbQxoTf7NyChZ0VPoG+ePl7k5yRQlt3O8tHj/DoyUPuP/yCm59usLp6mgMH5jh+/CgHD84zNzfD6Ogwnd0dlJQVc+LEMaqrK+np7aCouICOlkbGhweZmRyjsqSQqiIJKbFRpMZG4L3bDj9XRwqy0+hrb2Rpfoo7G1f4/pvXPPxsg6nRASaGevji0+vcunyOp59/yuPPblIhyaO2qIADEyOcWJjjzOEDNBTlUp6bTHl2PDV5iTQWpFCWEUVWuBtZ4W6Up4fTJE5kuruG9pJMeqvFtJXlUpmfiigxlKKUMMpSIyhPi6RKGEO9KJnWIiHN0kzqxBkUpcUyu6eLvsYKpgc7OXZwH8tzE/C3f6e/pY76kkJmR4fobKhGLEzhVdAlBruaNveFZ8eZmehnbKCN6eEuinKSqSnIpKkkn45yCW3lhYz0tLKyMENRfianVxY5sTRPXWkh0yMDNFeV0lJZSo1UTHdtFS1lxdQVihloqmegqZ7u2iq+f/2Uw/snGO9uZqi1lr6GcjbOHuV/fPeKt19s8MXGZVoqCinOSqahVEJjWdHPYQf3ePboIQ/vfcHvfviR/3j/V/76pz/xlx9/x7cvX3D32hUuHF/m2Nw+ZvZ0M9heS3djKS01EiqkaYiyYshKCyEy0B6RMJSqoiSEib4U50SRHutObpIv0sxQSjNDKEz1J0/gQU6MGyKBG5IET6RJ3kiTvGgSh1H/syeiOsufsnR/pEleFCT6IE3xJyvGlWyBO6IkHzJiXYkLtiIlxoHcVE+Ecc6Ik32pFkXTII2nKi+SssxwyrMiqBUJaC1OoSQ9hI6ydCqzI6nNiaY+L5aipAAqhZHUZkVRmRpAjTCIhuxwGvIiqc+PpDY/mlqRgBqxgMmeSmaH6pkZaKCvroCx1nJK0qOQJofRWpRBkzSFqvwY6ouTKMoJpTA3mMqSGPJz/MnLDUCY6U1SsgvePnokxLsgzo8gPzeM+ioh5UWJtFamUS0VUC6KoSgvmrQ4L3zdTHC21cZ9twG2FmokJ/ghLUgiJNiB8DAnXNz0cfc0wsPDkKgIB/x9TZFKYxEkuGFiJo+Hjwl+wbZ4+Vti72aAivYnCBIDEUtTKSnL4cDCOPmiZLz97KioyScxLZDYRG+8/C3Z7W5IbKI3IZHOePpZEpPgjY2jNrvdTXD2MMXEUg2fQDvSsiKIjfMkPNiS6BALMuJcyE3xorUyhewEd7IF7pTmhlMtiSU12pXkSGfKCmLJTvNHEOVEcqI37q76hPjbUJgbS5CPLY7WuuQIBbQ2l9PRWkdvbys93W2Mjwxw5eJZXj55wJsnDzl/YpmhzhaaKyXUSBNoqkxETmYrkRHBACwtHvw5pWnzwv7w4QNkd2zBx8WSPU2F9NeJUJL/rxAhS3l2DB2l6agqylIkEX+46BcW5PPof7P3XkFx5ee69/52nR0cZjTKCBCSyDmKDCLnnHOGBrppGpqGphtocs5ZZBBJgACBUEYJaZQ1M5ImaZJn7HHYY3vG9tjb3vY5/n0X2FOn6vsufemLt1Z3rer617pbv37e53mev8OL5++gfmgfmmoHOHpkFyK6O9rQVDvIF198wbfffovawb3fKRF/j2/9uxLx/w8Re1E7uO870ImNjuDYUXUO7n+DFy+e8967LxEJ8ykqKuTbb7+lSCJGT1ebu7cu8OKtu1xYn+Pm5VVG+lq4u73Jzcur/OqnH/PmzS0un19g++IKqwvjdDVXMTPaw2cfPOO3X33Or376MZ++/5Tnj3f4zS9+yl++/S1/+PUv+ebnP+WP3/yaX/7kC/g/f+abn3/J7375Uz5/9ZIXT95kbKCLgc5G+trryU6JoUpRxPhwPzeubPHRe2/zv//4Wz579ZKNcwvUq8oZ7m/j3NkpfvbjV3z91Re8/eQ21y6t8Omrt/4JEf/IMbNy4pRnEJGxaXj5hePkEYS7XwSmNq5oaJuyX0MfteMmaOnbcNzQFk39XW+BmrY5R3QsOKRp+N260uGjRtg4+uAbHI+Now9mNm54+kdj7eCNnYs/rl5hhEan4xUQw0ENA364T4v96roc1jL8roTuoOZuId1rB7R47YAWx/Qt0TaywdkzmLDYdFy8QjCydCI0Jo3mrtNU1HXQ2jOKd3Ace4/o8r9e02SPhhF7j5qxV8uc1zV2V4B+eFCX1w7rcEDTCCMrF8LjMigpq6JGVcut69dYODPD+soyG6trnFtepa93iPaOXvJEUhJSBDi6B3JUzxojaw8OaVvzL/+6jz2au43P2hYOHNI2Z4+mHns19Dh8woSQuAw6hqZw9AzCLzyBm3MD8wAAIABJREFUioZ2btx/hrBEyV614/zLf+zhmL45h44bYePqi5q2CUd0TPne/qN8//BxDumYckTfgsN6lryhZcT31XT4oboee0+Yc0DXij3HTPnBEV20Te1205g0DSgsq0Ve3YahpTNHTphiYe+Jlr4VOiZ2HNA0YM9hbSwdvAiMTMHBPYgj2iYcOqpHbEoWsvJaktIFuHr6Y2plj8VJJzz9QjAyP4mBqTUWJ52wd3HH3MqB+KRMevpHWd+6Rt/wBGJpOQpVA6MTZzgzu0hbWwcqVQ1TU1Nc2Niit7ef0lI5YeHRhEbEEhqVgJm1Ay4ePsQnpzA8cpqzy0ssLp2lsbmJwiIJq6srLC0tsrgwx/LSIvNz04yPDTM7Nc7lC+e5d2ebu7evc3/nFttXLrK6tMDK4hy3t6/yyYfv8eXnn/Lpq/f/PxDxo48/5MeffcyPPv6QD999zrvvPOPdd57x3vO3ePn2U54+fJNb169w/twSc7MzLC4u0trWQXt3H6VKFb5hsdi6+WPnHoBHYASq6lpGTg9xZmaKpbMLLM3PsTh7ho3VZVYW51hfXuDSxirXL22yffkCO9d3U5mevnmLp2/e4tbli1zdWGdjZYW56Ska65vIycklOSWDHIEQcaGUltZOOjq7aetop7e3l8pKJUUSEY1NtQwM9RIRG84hjYNY2Vni7unK3MIMj57c58zcFCJxHuYWxqSmJTI7N0VbexO9fZ00N9WRlZ1GX28HHe1NZGWmkBAfhSAnHVlJIVOTIxSK8/DydP1Omejr7WCgv4ux0UEePbzLjZtXWVlfY+vaNc5tbrJ55QqDY2PIlOV87jaJo6cbNi72JOdmkJqfxXETPXStDDmif5TjZrqcMNVF38IYa4eT6BrpkZCayNj0ODMLZ9jc2uDJs8fcfXOHNx/c4+HD+1y5conbt2+yuDjP4uI8TU0NiMRCIqMjUCrLyc/PJV+Yg1AkICosmJ6OVj7/+ANqKuT4u7uSFBWOKDMFv1OOhHi7kZueyMzoAPduXeXq1hoX1s5y59oWb968wpmxQcYGupge3jVXD3Y0I83PZrCtiU+eP+PsxAh9jdX01iupEKVSLohHlhmNPDsGeXYUBXG+FCUFosyJpkIQQ2+FmBpxKrLMaITxgYhTwqktzqY8JxZVfjyqvESqchOok6TToRDRoSygvkTAVFcD8vxUKgpzKMtPZ6ijnmd3r3H70ipZCeF0N6jIToghKTIEcXYal9YXuXfjIl98+i7zM6fJSo5EkpfK9FAHKpkQQXwY0uwkmkrFnOnvoKO+kqUz4+RnJiPJyyQ/PYnGSjmX15a4tHqW2jIp1bIiGspKKMvLoaeumrsXN9lamKVFKefRzSvMDPXQWF6ENCeF0txUlsb62NlYZKixgq3lOdqryynNS99de5KX0NfWzPULG9y4cpEvP/+Cr7/6JX/87W/5/Te/4jc/+ylffPAeO5cvMDPUQ3+Tip56Jb0NFfQ0KWmuKkZZkoVCmkmNIp/MRD+yk/0QpAaRnexHqTCWkrxoyvJjkYtiqJemUiGKpiQjCGl64N/WmCKoyo9AKQihvjCCxqIoGouiqC+MojIvDEVOMPKcEBT5kRSm+ZMe7UJqpBPJkY4khtuSnehGYXYABZl+CFN9kQpCKRWEUVUYR6syh9qiZMTJgQhivEgPc2O4oZT6ogyKUkKRZURSlhVJnTiZoqTdNSd5RgB1BdG0yJJpkCZSWRCFNCsYcWoAKaGOKIRxNMiyqZaksTbexepYJ/N9DUx1qVCK4ikTRtJem0exMJScdC+kknCyMr0oLorgecpXPE/5Cnc3HWRFcbQ2FFImSaa8KIWGCiEvkn9BqTie/IxQMpP8iQl1xuuUMR4uRvh5W+Fop0N6WhCSwkTCw5zw9bfEP8iSoFAbvLyMCPS3wM/LmNRkLwIDLTlppwWfq+Pus7vSFBDhhJ7ZIbJyY6ltlKFncISgEDdm54bIzIqivEJIdIIXPoE2uPuYY26jiYOrPq6epti76GNmrYml7THikv2JTvDhpKMe9i6GuHlb4uZhQkaSB8riaFqrs6ksiqUkN4S0KEfSI5zIiXVDJU2kQhJHsLsxiWGO1JRnUK3IQFoYQ6CPBQGeFgR6WREdeorEOH+iwryIjfZHIsmhqUnFT37yMR+8/xz4M/BnLqwto5RKmBkZorOhAnFOOCpZEiYGR9HV1mJn5w4RYcGoHdrHoQNvsLgwT2d7K2qH9pGbHEJzWTbtyjw0Dh+gqLDgb36IXYgYrBER6mmPxuH9xEaFc/XyJe7u3KGrow1D3ROoH9qHvYUBmmoHuHd3h2KJGA21A4hF+XR1tHHk0D58vdy5d3cHDbUDaKjt/7++/x0i9nPv7g5FhSKOHNpVKyLCgri7cwd/Xy/UDu3nxDFNrCzNaG1p5t69u7z55j2KJGKOaWng5HgSUW4St7c3GD/dyYsnd+hoUjI53MnMWDc/+eQF925u8rMfvcdf//Qrdq5vcOvqKo92rvDpB0+4c+08y3OnmR7pZnVhkge3tnn55BHvPXvCX779LX/85tfcv3md//riM7a3NthYnuOT997m8d0brC3OsH52mvnJIdYWp3jx5C4fvnzGm7evcf/OdeanRynMz6K5XsnMxACzU0Pflc5d2VpiaX6Um9fWubgx/0+I+EeOoaktapp6GJnZYWblhKmNK5b2Hhz7WwHZnsPaHNA0QF3bAk3d3Ybj/UeN+OEhbf79DU32qeny//zHfr63RwMTK1dkyib6R+aJThRwwsCG8NhMzE+6Y+Pog4mVK6e8w/EPTUT9uCnahidR0zRg70EtvP0jEAhLsHPy4rW96uw/fBx1LQOO65rh6hFIUloeHj6h2Ni709U3xqtPf8bte89Y2dymprkXIysXDh8zZo+aAYe0LfnBYQP+5fvqHDhhxfcPG7BHzQAtw5MYW7thYnOKk84+ePmGUF4mZ2p0mOnRUaZGRliem+PS5gUW58/S1tpFU1MX+QWlpGdLSBWUkJYnx8U/njeOmqNp6sLeY6bsPWbMQR1L9hw15HsHT3BY1wyvkDjkte3UtPYxe+4ij5+/4uVHPyYqMZ39alroGVti7eiGjasv+48b8W/7NDCyc0PD0IrDeubsP2HMaxq67D1myGsauvzgiDavaeiy77gJB7TNeEPLiNeO6PFve45wVN8CU9tTOHkF4+ITiu0pP2xcfDC0csLa2Zs9aidQO2GMs3cIzt67Ea3O3iF4BkWTlC0mPb+I5CwxyVkiUrIL8PAPx9jCFouTThiZWmFsZo3VSUfMrW0JCY2ipraR8xsXuXjpGleu32Z8ao6xyVlGRidpaWlDIS9HVVnF2cV53nn6jLVzqyzOL9De3kl9QwsNzR0IxVJKyip2X8LHRmlpa6WqWkVpaSk9PT2sr51jfu4MG+fXOLs4z+LsNOfOznNpc51Hb+7w4u3HPH10j8f373L14ibrK2e5fnmLl28/5Sc/+oSf/fhHfPn5p7uxrX+Dhr8rEX/3R7x8+ykv33rMi2ePeP70IW8/vs+Du7fZvnKRtdWV3fM3NugfGGJodIKquibCYpMJiEwgLD6N6KQM5HIFo0ODnJmcYHXpLCuLC7trGhfOs7a0CxDXLm5w+8pFdq5d5uGd6zy7f5tn927x8NY17ly9zJXza6wvLTE3PUVzYwtCYQF5+WLKFVXUNDSjqmukuaWNxuYmqqqqqKlR0dhQg0JZSmZOKgamehhbGHLS0Rp7F1tSMpPoHuhieX2JmMRoNI6q4ermREtbI9W1KhqbGygoEBIeGUZgkA+VVXLyhdlERYcSFh6Iu4cz4sI83NydUFaUkpAYTXhEEE3NtZTIComJDSc9I4nOrlYUKiXLa6u8/9ErPvrsUy5ev0pHXxc5olzs3Z05bqSLub01JnaWHNHVwsDaFKOT5mibGXDwuDpmdlacMNBBS+cYFictKa9SMDI5St9AL8/efsq5tRUuXbnI5uZ5rl27ws2b2ywvn6Wzs52XiT/G1t4aCytTXE858jLxx5TIJDQ01hAdEYxSLuXy5holhUJC/TxIig4l0MMFLydbkiKDUJaIOL80y/0719lcXWRsqIfetgbWz55heqSfzqYaJga6KcrNJC8tkf62RtZmp7h87ix9zfXcvXSe6b5m6qQ5qApSKcmIQpIcgiI7CllKCNV5sZQkB1KeFU63Mp+hehl1RZnIc+LITwimVpJBWVYkZRmhyDMjqMqLo06SSqM0iwZpNnXSLKrE6TSU5dNdLyc/JYLrG4v89fdfMTnQxtOdq8yPDrCxcIa5sSEi/L3obFLx5afvcXv7AjkZ8QizElCW5FNemE2RIJnirEQqxNnIBak0lklIjAgkLyOJkgIBFbJCqsuK6W6qpbOhGmVxAZ11KmpKi6mSFFAjlbA+M8mrJw/ZmJ2mSlLAYFsD5+enWJ4YRCnOYXm8n68+ecndzbOMt9cy0d9JX5OKsvwMchKjkWSnU5SXw/2b2/zu11/x37/7lm9++St+//XX/PoXP+XV2894snODy+cWGGqtpVMlp7NGznBbLVODrUz0N9PdrKS9voyeVgXdTaWUFSaRmxpCiSieUmE81bJ0qqVpqKTJlOVEUJIZSnFawG48a3YwSsGuJ0KeFUi1MIzGohjaShNpkSZSV7hrrK4pjKVOmoBSFE1alDOxgdakxbggSPZClB1ISUEkUlEEJfnhFAlCyE3yQZIVQn1ZFgphHJmRnmRGelKel8DScCstZXmUC+KpFCZTnB6OQhCHMN6bhqJ4asWRVOQGU5LpT2GqN4XpvkizA5HlhVNVnIQkK4Sa4lRqpWlUFSSTEuxCWVY0p5tLyUnwQiaOoqEqi9KiKAQZ3mSne5GZ4UlOtg8O9keIj3ZEXpJIqSQBuSSZxkoRNTIBCnEaFdIMpKIE0hP8CPK1wcPFCG83U3w9zPF0M8XRXpvUFH/KStMRFkQTEGxFYIgl3gEmOJ86gZeHISEBloQG2+Dvb05ouANBYXY4uRni5W+FmbUmiWkB+Ac74xvoyCl3a4xMjuLuYYOtnT79Q01kZIfh4m6Ef7AtVrZa6Bntw83TDE8fSxxdDLC00cLH3xYPbyvcvSy/K5tLiPciMcqRgnRfqorjaK3IoEIcRZ0skdaKDLpqBKRF2FNeEIlcFEVhZiDFuaHIhBFI8kIRpPrh5qCHg9UxgnxsiQh1w9HWCEtzbUJDPVFUFLF94yLdPS2snlvki89e8cHLdzg7O831SxdYXZikSpZFR4OYhEh3Dh54gwP797B/7w+xNNXlwL7XObh/D2qH9mFnZUJxTiyqwlTalEIcbczQUDuI+t88Di2lmQxUC+lSZBPkbvtdp8ORg3tRP7QPjcP7qRLGU5gSgsbh/Rw9chAtjUNoqB3gyKHdvge1g3+/7kXzyEGsTXXRUDu4e47aAQI8bHfPO3IQdbX9WJvqEO7vivrh/agd2ofGkYME+ThRXpjMUU01ThzTQP3IQTTUD6N2+ACReimoKgrp76nl/Llpdm5uMj3axZnxLuqrivnk/YesL01w98Y6p/uaWJodZGV+hP7OahpUUjZWJrh55RyriyNUK8RUyIRsLi9yae0c21sbPLi1zcbSAotT4/zyJ59z/9ZVblw6z4fPn9DRWMX62Wke3rnK+tlpPn/1nLvbW1zaXOLmtQ3mpocpkQg4OzfGp6/e4ea1DU4PtJKTEYs4P5VzZyeYHO1iqK+J5YXRf0LEP3KcTvkhLJTT3T9ObGIWxlbOOHsGo29mz3+8rsaew9po6lqgZ+bECSM7Dh4z4XW13X/19/wtxvWQpiG6xnYc1bHA1tmPkKg07Fz8sXH0weFUIM4eIdg6+2Hr7Ie1gzfH9a1342RNbAmNTEHPyBp7Z2+Gx+a4dvMBKRlCfrBHjX2HjuEbGEVYVDLh0Slk5xVzenye2/eecfveMzYu3mR2eQuBWM6RE6Zo6Vvx+mF93tA05g1NU/ZomvLv+3XYd8wCa+dAAqLS8AiIxcjKBX0zexycPRHlC+lsbmZ1cZGl2VmubG5yuq+P3s4uxkbG6ekepLm5m/buUWpbB0jOkeEamIidVzSmLsEcNXPh3w/psP+EORpGduhansLUwRtNfWv2HzXA2tmb8to2skUlmFg7ERAaTVB4LFl5haTmiDhhcpJ/3aOGoe0pYrMK0DCy5ofqOhzQNuENLQN+cET7O4DYc1SfN7QM2HvMkD1HDdmjqYeGrhkaumZoGVhyzNAKPXN7LB09cfYOwTskFisnL44bWWN7yg/bU36cMLYhLD4DeU0rkUnZuAdE4hsWT7a4jKyCUnyCowmKTCQoPHa3wdrIHGNzK+zsnTlp64i0RM7Cwll2du6xtLTC8OlxFhZX2Ni8RGdnN8WSIpQKOW1NjcxMjLM0P8flC5tMj08wPDhET08fw6fHWT+/RV//MB2d3VSqqoiNjyM+MYGKigo2NzdZOrvA5sY662vnGB0ZZmJkiM21Fe7cuMazR/d58fZj3npynzt/61e4cfUS7794my8//5QfffwhX3z6EV9/9XN++sVnfPn5p995Ij776AM+++gDPnz3OW8/ecjzpw9558kD3nr0Jk8f3OXB3dvc3r7Kxa1N1tbOfQcRw6dHqaptICYxlcSMXATiEvLExVRVVTE7NcnK4gIXN86zsXqOpfk5rl3cZPXsPFe3zu8qENcuc//mLkA8f3yPp3dvcvfaRe5cvcyFtRWWF+aZnBijsb4JkUiMpEhGfXMbja0dFMnkdPf0MTUzTVNTEz09XfR0txMdE46e4Qmc3BxQP6aGh68byupyDmkcwNzGDFMrE2ISo7F1Ool3gBcyRQmlchk1jbUkpSTi4euJnb0VNbUVKCtKEeRmEJ8QhYenC6Njg8wvTJOcEsfBQ2+QkBhNsbSA9Iwk5OVSnJxtqagqZ3B4gPaeDn5/yIE/7Ldk+fw5vjkeSXRiLLbO9hw30uW4kS5aBtqcMNXnhKk+2mYGHDPW5ZixLrrG+ji5u2DjcBI7Z3t6Bnt59NZjLl7e4ubtG1zbvsq17auMjp5mfX2Vzc3zXL16mY6ONtzdT/E87Wuep3xFZFQoMbERzJyZYH5hhr7uNqbGh5keG6YgN4MQX3d8Tjng4WBDU1U54/0djA92sjA1wvhwL6f7O1mYGaO/o4mt1UWuXVhldWGaiYFuqmQS+lobqFPImBro4ezECINtTTSWF1EjzUWYGIQiN4GyrGikKcHIMyMQx3pTmrrbeqzIDKc0PYzyrEjyYnypyE9CkhKBqiCVyvx4ZGm7v2kpyaRTmU9TSSb1xVm0KUX015fRVC5CLkqjtaqY3JQoJvpbuXVxhd5mFUU5abx8eI/zi2eokUupkBVQXpyPrCiX2MgABGkxjA+2o5DkoCwSoCrKpTQ3FWV+Bqdb69i+cI7C3AxWF6aZHR+iTiHjxtY6n777Ng0VZbSqlFRJC2mtKGeiu4NLZ+dZn5mkRSlHVSSmq76K5/dv8/jGRQQJEZybHORPX33BSIuKRpmQhfFBmitKEKbEUFEkRFG4++Lw6vnb/NeXX/Dn//4D//OH38Nf/8LXP/sJm0tzTA92c352jJXJQdoqS6gQZyLLS6a6JJfmqmIaKyTUlIuoVRSwc3WZ8f46qstyaK2RIMmKokyUQGleHHJhHNKMEEqzw79LW6oVx1ArjqGmIJpqUSRVuWE0SuLoKEulTZZMY3E8tUWxNEgTaShLRiWJJzncgehAKwRpPpQURFIqiUFeHIesMJq8DD9yEr2JD7EnLdp9VwkRxCDLjaNDVcxoazWr433UlwhoU4rpq5EiSgreBYm8aCpFEajEEdRIoqgUh1OaG4wo3RtBojtZca4U54QgSPSmVpqyqzrkRFFXnMFQvQxxciBV0mTqKjIQpPsiyPAmL9uP7HQvcgX+BAaYEBV2kqw0X/o75XQ3y1CIUyhMj0KYHEFntYyhrloGu6upKM0hOvQUfp4WRIe5EBHqjJurIZYW6qSn+9Pdq2DqTDOC/GASkt0Ii7QlMMQSB7ujhAZa4eNhSEiQNWJxDClpfnj6WhAS6YybtzlB4U4kp4fhG+iIpbUuHl62CHITKC0T0NhSjiA/Gmc3Q1zcjTAwOYCJhRr+QXYYmhxC3+gAZpYaePudxNLmOLoGB7B10OOUhznJSX7UKbPITfIgI8qRhrJkKguj6anLY7qvnAvz7SgLIsmKcaZRkYFcFEVMgBXFOSHI8sKJD7EnJcaTpGhPPJwMsTA6greHNb7e9vj4OlAqFzJ9Zpjr21tsbCwxNjrIT7/4jN/++is+ePE2t65scmasnXNzvdRX5FGYG0tchCehfo7UyXPITQkhPS6IrIQgirJjqShMoaYki47KAupkuUgFCRRlRtJSmsl4s5TBGhFdimw6y7OoESdSnB6OKCmIwpQQupU59FQIGKwR0SbPRpEXT0lODHXSTAqzoslLDiY/OYC0KC/So73oqStCJUlEmhuLNDcWVXEqbRUCaksyKRMlUpgVSWFGKB1VeRTnxJCbEkxOchAPbyzRXlNAk0pElTyPxBg/GlRSSouyaK4tob6mmPYWBT0dNXS3V1MqyaC2Qkx3awXLc0Nsnptk8nQb55fHmTzdxuriCJOn2yiXZtPdWsHK/DDXLy7S31lNS10ZZ2fG2Ll2mS8/ecW97asMdbWzPDvBTz55n8XpUeYnT7O1Os/l82f56OUj7m5vMdzTxOz4AF3N1Wwsn+Hpw1t8/dUX3LmxxY2r5zl/bobRoXb6uupZXhhjY3WGzbUznD83TWujgvJSwT8h4h85PQMT/PyXv+dXv/kfVtavoG9mz3/uOcJRXXMOauqjrm3GIS0jDh8zRUPHkiM6FuzVMNgtg9Mw4LX9x/iP146gY2SLtuFJbJ398AqI4cgxE47rW6NxwgwLWw+O61vj5B6Mnok92oYndyNh9S0xs3LB0NSW779+GGc3f06Pz5ORU4iRmR0H1E7g4RNKXkEp0rJqJCWVZOcV4+jqi52TF9KyaqoauvAPS+DICVPeUNNhn4Yx3z+ky/cP6bNXy5z/PKiHjqU7lo7+2LkHY2zthot3GJn5JXj5hpCcmEJrfT0tdXXMjI0x0tPLmfFx1s6eZW56hsnxGRYXztHQ3ENoTBoZIjmJuXL0bbxxDEjA/FQI6saO/Ns+bbQtXXENiMPUwZvjxnaoaZuiZ26Puo4pP9inzqGjehw9YYyDqxdR8aloG1mx/7ghB7RNMLJ3x9zFhwPaJnxf7QT7jxux75ghezR12X/ckNc1dHhdQ4cDJ4x446ger6nrcEjHhB8e1MIvNBY7Vx9OOnsRFJmItaMHOsbWGFrYY3bSBVfvYNz9wtA3s8XdL4ykTCGBEQmk5xbj5h/BwaOGZBWUUqysx8LuFPFpubR2DZCdL0FN4zjhETFUKKvJyxMyMzNLT1f3biPz0Air5zZYW91kdHScjLR0YqNjmJkYZ2J4mNWz81zeXOfs3AyzU5MM9PXTUFdPb28/83NLTE3Ocvr0KGlpaURFRaFQKOjv7WN6corlpUWWzi5wZnKC6fExzkyOsbG6zJP7d3n17nNePHvEzo2rXL24ydWLm9y5cY23nzzkw3ef8+q9F3z8wbt89tEH/OjjD/n01fvfpTD93Qfx/Nljnj26z/OnD79TIR7evcWt61e4srXBhc3zbGxssLx8jsmpGTo6u2ls7aCxtQN5ZQ1FpQoqa+o5PTTM/Mw058+tsHV+nUvnz3P1wgWubm1weXOdGxc3uXv9Co9v3+TJnVs8u7c7j25fZ+fq1u4q07klVhYXWJifpaWplbKycmpqG5GUlFGmrKKytoGOnl4UVZXExseRkBRPcko8zi72GJnqoaWrzgH1N1DTOoBXoCeKmnJkFSW4+7lh7WiNZ4AnwZGhyKsUlCkVuHp5YGppgZGFGTYnzXFzd6KisozqGiWdXS0USvKRl0uJjArBydkWA0NtsnPSyMvPIjjEjxxBOqVlRbR2NBIY7Ie1vRUevp78Si+V3x+04xfmJdi52mFgboCJlRkWDjaYnLRA20Sf40a66JoZomthhK6FEYc01fAJ8qO6oYaG1kZKlWVcuXGVO3dvc+fubW7c2mZuYZYXSV8yNjbCxsY6ExNjiMUifH29CQkLJCUtkcysVKQlhUzPjNHb10FPZwvC3Eya6yrx83TB29UeVztzhBmJzI72M9jRyLn5CcqL86mQF1JUkEVvZwMKqZCzMyNcWl9kZrSPwY5G8tMTaKoqo0omZnF8iMn+TsZ72xlorqa5rABlXiIl6ZGUZkZRkhpCQZwvJcmB1AtjqcuPoTwjDFlaKA2SVLoqCqgu3F1rqipIpiglmKbiVGoLkuhW5tNXXUiHIo+BOhm1xZnUFmcz2lFNa1Uxk31NbCxO0KKSUZAZT2OFlIWxQT598RZVMgkbZ2e5c22TlloFHS3V5GTEIxNnUVVWgEKSQ1VJPsqCLMqFGUhSY5nubeNP3/yC5holUlEOQ92tbC7N8eDmVRYnR6iSSWhUlrG1NM+zW9tsLczy9OZ1+hpqaVHKURbk06AoQZafRX+TivnTPbRWSJnobkIlzqIwJYrB9ka66pSIUmOJD/FjsK2Jxzu3+Ot//57/+f1v+fN//4E/fvs7/vTtb/jm51/y8NYV6solLIz0sL02y+xgG3mJYbRXSelvrkCUEUdhdiJVJfkMttcy0d/M5bUpelsU5CQH0VUnpVycRFFWJEpxIkVpQeTHe6PIjaBdkUVzSRLVoigaiuJoK0tBlupLW3ESvRXZNBcn7t6TJtIqT6OhLJnEYGvykj2JCrDE55QugnR/UhM9kIgiSYx1JTbcgYwETzITfchI8EWUGYEsL5Hqklx6GsoZbq2hUV5IX4OCkXYVDbIc6ssEDDWV0V0jok4aT0NpLAphEPnJLgjTPCgtCKEwx5+kCDvSY50pzg1FKginODOEemkq7co85NlRpIW6MNReilKahPdnq3JFAAAgAElEQVQpfXraiqhTZVGQF0JyvCvR4bbkZvlTW5VNuTSZank2LZWFDDRVMNffSmeljPZGBTNjnXQ2K6iuFCHMjSYxzpvUZD9CguywtlYnIsKe1FRvSkuTiIlxJCrWkeg4J6KjHYgOtycuyomoMDtCgqyJiHAkNt6dsCgXPH0tCI9xIzLOg5BwNwKCnfHytsPY5Cj5uYlUVolRVolJSQ8iJMIJLz9LDEwOYOuoTWCIA06uhugZ7sfOURd3L0v8gxwIi3TDzdMCaWkmksJEBEk+RPuYkxvvQW68B5KsICRZQfQ0FNDbKKZFkUl3TT6lgjAqCmJQCKPIiXWjXBhOQ2kqOYm+FOXFkJUcgLuzIVbmGvh4WxMd40N0jB+t7SpOj3Zz9eoGT5/c53/+8Dt+/V8/46N332Xn2mXGB1oZ7qlheqSV8uJdVSc3PZTivDjKxMn0tiiQ5cUz2lVDcU4M8yPtdFRLuLI8QX+9jDa5gMF6CaMtMvprxbSVZ9NWnk2PSshAXSE9KiHtihzayrPprRYxWC9hsF7C6SYpkx3lDDWW0FaRhzwvhobSTOpK0hGnBtGiELBxpptOlYi8BF+meqq4tDhAtSSNTpWI6V4VCmEc1UVJNMkzmR2q53R7OU0V+dzaOkNvi5zOht0izbmJTkolGcyMdTI3PcBQXxOpiWHc37nEyFAzD+5d5Omja0yNd3Lh/AzVlWJqVRLaWxSsLo/xyavHbK5Pc2t7lVvbq/DXb+jtqmZ0oAVRdjJTQ73sXN3izpULLE6OsLl0hvH+DhYnh1k5M8b5xUkurc5x5+oaTVUyahWFVJYI+fD5Ax7fvcqn7z9l++IKvW01TAx1cGasd9eD8eFT3n1rh6mRdgoE8TTXliBIj2R8qOmfEPGPnLyCUprbB9i4eJOwqGQ0dcw4rGXIXjVtThhao3bchP0a+t+Vwf19nWnPET3e+L+iW4/rW6NrbIe7byTlqjZcPEM5YWDDIU3D78rlgiNT+V/fP8QhTUNOGNjww31aHNMxx8DkJE6n/OjqG2N+aRNxsRJTS0cMTW0Ji0pmaHQWpaqZQ+o6/GCPGpGxadQ2dtHcPoBIWomHfyTq2mbsOazNG0cM+aGaPj84bMAeTVPUDezRMHRA7YQlr6vpomPigF9YIqk5EopKKomKiEWcL6RKrmBieISFiUlW5+a5uL7O1QsXWFtaZXhojLIyFcJiBbkSJV5hKehYunNQ7yTHLE7h4BODkZ0v6oa2qOlac1jHiqMGNhzQMmafuh4njG3+BmW67FfXxS8omsqaVtIEhWgYWrL/hDGHdM3QMLLmoI4pe7UMeF1Dl+8dOsZr6trs1dJnr4YuB7QM0NAz5+AxQ95Q1+GwtiH5UgVJmUIs7d3wD4sjv6gcD/9wdE1sMLF2Iiw2lciEDE46e2Hj5ElSppD8onLScyWk5oiJzxASEptGsbKeksp64tNyiU/LQSAqpqqmER/fQGLjkujp6aOnp4/mxiZKiqXMTc9w5dJlpqfmaGlpo7qqhrCQUPy8POnpaGdtaYEHO7f44MXb3L15nbHhIcT5eaQkJVOprGBifIa5uQWmpmYQCASkpqbS1dXFytIyS4tnmZ6aYHhogKX5OVYWF9hYXWb7ykWePrjHe+8849nDe9y+fpnrl7fYOr/Kla0N7u/c4u0nD3nr8YPveiL+HvP62Ucf8Oq9F7x8+ynvPH3E82ePdz8/ecDTB3e5f+cGt67tGrQvbJ5nfX2d1dVVVs6tMXNmjt6+Abq6e+ntG6C1rYOm5lYGBoaYHJ9gaX6O8+dW2FxbZWttjasXLrB9eYsbVy7y8PYNnr25w/MHb/LO/Xu882CHdx7s8PjO9m6J2cULbK4us7K4wNrqCsPDI9Q3NNHQ0k5xaTn1Le3IFJWkZ+fgdMoVjaOaGJkY4uvniW+AJ8f1NTlhcBR9U22MLfVx8nAkOimK0JgQzE6aIiwWkpCegK2zPTYu9tg42qNtYoihlTnHDPVwcLTBydkWcWEeXt6n0NY5iruHM1rHjnDsuDqhYQHY2lkSEuqP6ykHTtpaEBsXQXhEEH6BXljamHJQ/QCv7fshplYmuPu4YWxhhNoxNQzMDTimdwJbZ3sMLE1Q19HCyskWFx93TO2tMLA0IS4lgcb2Zs4sztI90ENnXxfL6yu89c4zbu/cYnb+DMpKBc9TvqK8vIx34z8jOzuThIQ4AgL8CArxx83DBRdXB7Jz0hkc6kEoyiE+JhxvDyeCfN1xsbfC29WW2DA/ZKJsVKWFVJdJmBzuJiEyEDdnawJ9XZkY6WF6pJfVhUl4T5e2+gpKhFk0q+QMdzWTlxZPf0sd3Q0qpge7eXb7CrXF2dQVZVJdkII8O4aipEAK43yQJfmhzAihMMaDBlEc9QWJKHOiaSrJZqBWSodyFyaq8uJolWWgyo+nvjCF2sIUVKJk2sqFqArT6KsrpTgrlgpJFr/58kNq5WLOTg5wdnIAYXocVdIC7lza5Mev3mVioJtGVRnLs2Ncv7xGT0c9ypJ80hPCqJWLESRHIhOksL02T6OsgLYKGRfPzSMV5aCSF9PZVPOdqXqwo5mGijIUhULOzUzwuy+/4PH2Vb765BXXV5cpycmkLC8HaW4GkuxUTrfX8+k7D7mxvsBQSzUqcRZlOUkUpsdRnJWIm7UxisI8Pnj6kN999XP44x/49utf8vVX/wV//iP86Q/84ouPuX/9Ir3NVcwPdzDSrkJVlMXlpXGWxnrIiQumWVnMzHAX4qxE5OJsxFkJyISpDLSpaKgoYKBFSaMinxJBDHJhAk2lWdQVp1BXlEi1OI6agmg6ytPpqcyiXhLLQEUOjQWxqPIiaC1JplORQa0kDqUwggpxFMU5QeQkuRMfYU906EliIx0JDrQiPtaNiDAHHE9q4e9pSkKkO8KsCEryUyjIjKUkP52uWgUtFSVUFeXR11jJTH8L3XVS2lViehtKqJdnIM32o6IwlGppJPKCYApzfMnL9CQ/0wdhli8KSTRycSRlwkiUhfEoRbHkxnqSEeqKJDUYWX4MwswQls90MjZYhSgnBFFuMIXCMMT5oZRIYhHnRpCTEsjDW2t888W7/PSDp5wd7KJKmEVSTAC97dWIhUmEBTtTVpKJKC+G2Gg3ggKssTQ/iKurDrHRzmRk+JGe5oVYHIFIFEZGmi++nkbERTiSkuBOdKQj4aH2REa7EB7pgk+ANf4h9kTGeeDuZU1KehgJicHY2hmSmR7FwtwgWTnh+Afb4uphjLe/FWZW6phZqRMU6khCsh+OLgZ4+1kTEu5KRLQHwWEunLTXJTs3GmlxClnx3pQKIkgNcyI73pPqkhTKC2IRpQUw1CZleqCSuUEVnapc6kqSaZClUCWORZ4bSn6CJwVpwYjSg0mP9yHU7ySerka4uxrj7WWFl/dJPL1sqaiQsLW1zJtv3uC9F7seus8/+ohf/fwnbF9c4dzcCLKCDHLTIhFlxVKQHUdZQTrFuUk0Vkhoq5VycWmCkc5qrq5OMTPYzMpED9XSTLpVBd+BQbsih7qiZOqKkmkuzaCtPJtWeRZNsnRa5Vn0VosYqCukr6aAvpoCBhuKaC7PoUUhQCmKp6Y4lZriVKRZ4VQXpdBemc/KeCtzAw00y3PprS1mebSN3tpiemulDDTION1axvbqKDUl6Yx2VjLWo+L+tWXy08NQFmfS31HJQEc1mcmhrJ0dZ2y4nZmJPob7W3j7yW2G+pro6VSxcGaIN3cuMDnaxdxMH7/48kNam+RMjHTyyavHfPbRWzx9dI2+rjounJ+ho6WS/u562usq6G+rZ3Kwi9nRfpZnRinKTWVzaZqVMyOM97fRUlOKoljA9tYiP/rgMd3NSgSpESzNDPHB8zc53dtMR2MF7711j9O9zRQJUzkz3sOLpzfZWJkgMzmUEnEaqvI8VheH6WyW/xMi/pGjb2yDiYUDx3XN+Pfv7+fQUQNeP3gMLT0L1E+YoK5tttvwrKbHAU0jDh035YCWMW+o6/O6mi7//kM1tHQtMbFyJSYpl56hM7z/yS/IyC3hX//zAFq6lhhbuuDuG4m7byT71HT5z9fV2XtYh4MaBsSn5SNXtTC7vMUHn/2CzoFJMvNLMLF2wd0vgpDoVJw9g1E7ZsT33lDHyNKJ4KgU3HzD0dA2JTQmDTtXP9S1zXj90IndKNcjBrx2xIjX1I35t33a/EDNEHUda/ZqGGBh742bXySGFo4EhcUjL6skTyCiqlxFX0cP5xeX2Ti7xMrsDKuLi8yMjVEmk5ORLkBV30pKdiF6Fo7oWrvxuqYRWqaOmDn6oW3ugo6FKwaWbmjqW3PCxB4dM0c0dMxRO77b7n1E2wQTm1NEJWaTJ1HgHhCJkY0rx0xt2atlwGvqOrsKhKY+rx0+zj5NPb63XxPjk64YWNrzn3vV+MEBDezcfMkUSaloaGd2eRO5qglnz0CcPAIIjkrCwz8cV+9gPPzDsXP1wSswEl0TGzwDIiitbKCyvh1VYyfCYgWJGflEJmSQlCmkSF5Na+cQFTVN5AqLaWjuoFBSQl19MxMTUwwMDNHc2MTQwCArS8vMTE2jqqojNzefSmUVmekZZKenMdDTzfVLF3jr0X0+/fA9nty/y2BvD3nZWUiLihkbGWV97QLr6xv09PTR2tpKX08vI8On6eropK2llcHeHkYGBzh/boUrWxfYuXGNh3dv8/TBPZ49fJPHO7e4s31l17+wvMja8iK3t6/y6M0d3rxzkwd3b/P82ePviuX+vr50f+cW927f4PH9uzx/9pi3H9/n0c42N69e5MqFdS5trrO5sQsQS0tLLC2fY25+kZHRcU6PjDE1fYbR0VFGRkZYnF9gfmaa1cVFNlZW2FhZ4cLqKte2tri3fY37N7d5+egB7z99zAfPnvDu44e8fHiP5/d3eHTzGrcvb3L3+lU2zi0xMzHO2cV5hodHKFdUkFcgITQqFk+/QBxPeWBsacmRo5rsO7AfHT1tgkP8KZDkcfjofo6cOICRlS5WjqYYWuqhbXyMY0bHOXxCDV1zfdS01TmodQQzB2uep33Ny4TPsXF1wcjGGjWNAxxW389xHU1SMxJJzUjEydWOUx5O2DvZYGymzxHNg+joH2PfwdfZd/B1dA2Oc1BtLxpahzmhexQ1jQPsO/g6msfUOKF/jEMaB1A/dgRreysMLQxx8XLB1Nqc4/ra2J5yxN7dGVNbaxw93Wjr6eDC1YucWZyl//QACyuLXL+9zYcffcCVa5dpbm3i/agXODrak5WVwfO0r3k3/jP8/Hzw8vLAL8AbO8fd50pIjKatvZHcvEyiwgMIC/bB38uVyFAf7C0N8XN3oCg3FWFGPHGhPvh72KMsERET4U9kqA+V5RIqZAU0qspoqVWQFh9OVKAXNfIipod7qC0vZvXMOHMj/fQ119LbUEmDLJd2hYiWUgHy7BgK4nwRRXsiifWkMMaDgig36oWx1ArjKc+KpEMhZKarmr4aKXJBLBWCGOoLU6gUxFOdn4RKlEx1QSrtChFNZfko89NYHOmiUiJg/nQ37bXlvPdkh56mKsZ6W6gplSDOTGWgvYmE8CBO2VtwdmaEJw9u8tbjO3Q1V1EsTEdZJKCpUkpRZgLVxXlUirJoUUipU0jJz0ymoUpOa10lZeI8FidHaKut5KOgm9SUFtNSpWBjdpqlsdP85sc/4sW9O9SWFNEol1FRJESSnUqTopiP37rPjfUFyvLSkGUlUCFMRybYTYTytDVjc3EG/vef4E9/4P/84Vv461/gL3/h99/8iv/++pc8uH0FlUxEdmI43bUyamXZDDXJeef2BkMtFWyvzcKfvuHl/ZvcvbLJLz79gIc3t5CLM2itLkFVKqBMmExpfgKSzAiaFHmU58agzI+hriiRWkkC1aIoWktT6FPl0C5PpaMkhdq8aOoK4uitENBTmU2tJI76kgT6G4XUy1PIT/MmNc6VxGgnAn3NCA+1x9/XCj8fSyJDnAgPciAswJnoUHeiAj0I9nIiKzGG3qY6Tne20tdcy9xoD2tnhhjtUtFVX0xHrZiq4gRKhYFIcjyR5vlQKQunuiwGWWEwBQJfhDk+FOYGUpQfgkwYRmVRPBUFMeTGuZMdeQq5IJqLZ4c5N9fLyydXaKzOZ2vtNPNTzVTIU1GWpdDeKGFptpOlmS6WprsZ7aimq6aU040qZntaiQrxoK6yCFlhOvGRnnQ2yykSxRMT7oK/lxlOdkexsVIjLMiaAD9zUhLcqVRmUFQYQ2aqD4J0fzKSvIiNdCQizI6kBE9S0/0Ji3DG3lmXjOwwquvEhEa4k5EdhSA3geSUMPIECQwNNCLIiyQgyIbgUAdi4z055W6MhZUGbh6mhIQ5YW6pgZ2DDoFBjqSlh5KXH0dEpDspqcFkpgWTGedDWW40ioIEGstz6KwR01YtorI4hZrSNJSSBEpyI1AIY1AIY6iTJtFUlka5IJzSrBBqi5KRpAeREe1BapQbUSH2eLjo42B3AidHPZwcDQjwc0CQHc/y4iRffPIhv/3Vf/H+O+/w6N4drl9e4+XTHarLCynISSI5JghJfgqjfc0sTPYz0tvE1rkp7l07z9byJLcuLrG9ucDG/AjDrZWcbi5luElKt0pIvTSVSlEclaI4VOIEVOIEqgsTqS1Kpqk0g66qfHqqRXRU5NKmyKFdKaCqMIlmZS5VRSnUlKTTIBfQrMynq7aIWlkWzcp8htuUNCuFVBWl01VbTEe1hJvnZ+mpL0GWHU2bUkhjeS4d1RIWx9rpbSylt0VBV0M58xM9XDk/T22FhM8+eMbdW1tcvrDMxEgPK4vjDPQ0cn/nEqP/L3tvFVx1gudvz+6OtNJYIBAn7kZciSdAQpS4u7u7u3tC3F2JQQhBAsEdmraZlpmW6d6d6bGdnX3+F+nlrfd+LufiW3Xq3JybU3XO5/eRp7WKytJMpsYucGdng8trM+RmxpKfncDS3BBXNuaYHO2ioiSTy2vT3Lu9SUdLJa01xdSX5ZKbEk1zdQErs0NUFaXz3RevGOisob+jmpXZAS4vj3FldYyttXGigl1orcvj0e46j+9ukZcRQ3NtIduX5ijIiiMq5Dzbl2bYubpIW0MRuenhVBYnU12aSmVxMnmZYf8SEf/Mk1fWRkZBk//41X7klffmVY+IyHLSwBJtI2skFbU5fkKZg8dlOXhcFgExRQTEFDkgJMt7R04gfEKFd/YLIyShjOP5IPxCEjjt6MO+w+IcFZFHUFQBASHZNxC6Q8ekEZFURV7VACkFbZQ1Taht6WVp/Sb5ZQ0YmtmTkF6IrYMXcqp6OLgGoKlvwXFxJd45IMQHAhIonzRG19gOSYU9orScqh6C4oq8LyDOu4cl2Xdcjg+EFHnnqCxvCUizT0iRI2IqvHNYHEFxZWRV9ZFT1cPKzpnY2HTOnnEhLDiK9KQMFqdnuXVli82LS2wszrM4MUlVWTl5eQVU1Tbh6hHI/mMn2C8sxyExRT4QkuWohDLvCUhxXEoNKRV9jkooc0RciSPiShwVU+CQkAwS8ifR0LdEVtUQEWk1TihoISargYSiFlLq+hyRVGKf4AkOi8qx//ie66CsbYK2iQ16pjZIKmggKCaLxWlnispr6Rkcp3dogqrGTjz8w1FQ10NSQQMFdT009E5hZuuInaMHCen55JbUEBKdTHBUEul5ZeSW1JBXWktCej5GFmfQP2XNmXMeRMWnUlrVQFl1PelZ+SSmZJKcksHA4CgNDU2Ul1fSe6GH6ckpMtMzCAgIwtXFgwD/ECrLq8jJyqarrZ2FmWl2tq/w9MFdvvnyNzy5f4fu9jYKc3O40NXN3NwC/X3DNDQ0kZOTx/j4OEsLixQVFOLr7UNqcgo9nR1MjAyzPD/H1cuXuHPzGnd3rrN7Y5vdG9vcu7HN7etbbG2sMjs5xuzkGNe3LvPw7m12b15j9+Y1nj26z/PHD3j26D6P7u1y+8Y2165cYntzg1vXr/Jg9yYPb1/j1tUNLq8usbo8x+rSIkuL80xPTzMyMsLQ8Cgjo+MMDA4zPDzM5OQkQ4P9XOjuZHRwgOHeXqZGRpifnGRhaorl2Vk2V1e5tbXJ3evbbwTE87u7PLm9w+Odazy4vsXNjRU2FqbZWr3IyEAvNdWVtLe3UltbT2BoGFZ2Z1FQ1eDwMWGEJaSQUlBAUV0VBRVl5BRkMbcwITYhEikFcQRE9iMsdRR5dSmEJAV5+8AveefwuxwWFeC9I/v42dv/hqCkCJ+Z9PHqzBaPvX+HqoEeFufsUdNU4sixg+joa3JQYB+qGoqoaiiioCyDuKQw4pLCvL//bQ4K7ENI9CjSchIICh3m57/6GVKy4hw68j5CogKInRBCWk4CWSVpRCWFEZYQQl5FDlkVWeTV5JFRkkNGSQ55DWW0TfTxDPKnrL6GsZkJ1rcuUVlXRWlVGROzkzx+8YQrVzepb6zjpcOtvd7DT+LHweEsTzw+45Hf96ipK6GgJMtJHTUUlWSQlTuBvoEWOroaaKjKoaIohYqCBM4OVpy1Muac7Sm8ne2wNNTkjLk+yTFBtDdUEB8dhNd5e1wdbTDVU+eMpREZiZHEhftTX5bPUFcz1zeW6Gurp7GsgKbyQib7OulrqqQqK5aS5GCyIzxJ9rMnzt3qjROR7neanOBzZAacJcX3DKVxPnSXpdJSmERmmAdR7rYketuTFXKe/EhvSuICKIoPpDAugNLkPeJzRXosLWW53NtaITnMj9tXLjI/2kNecixF6YlUF+QwPzJAVmIMId7n8XM/x6PdbR7c2ebVs7vsbF2krb6UYM9zZCWEEentjI+DFWWpsVxdmGSgo5Gc1HiSokMpzkmjva6SG5dWmB7q5e61TaoLchjtbqe9sozc+Bgujg1zY2WJpZFB0iJCyUmMJsTThTBPJzqqi2kuzSEhyJN4P1difZzpqKsgOz6cMyY6zA338j//9Xv+8ac/wF/+tOdA/Pd/w9//SnN1BY0VhYx0N5Ea6UttfhJ5iYEkBblQkBDI3c15RjtqyYoN4aMHt38SI3+Af/xIZ30pJVkJ1BSlUZWXRE5CENF+DuQlBtBYEEd6mDNpIY6UJvtSluRFYawbFSneNOWEUhbrSW1KAI0ZIVSl+JMf7UJm+Dmyo53ISXQjO/E88RFn8fc0xclei9O2Gvj72WFqooD9WT3SkoOIi/DC5/xpnM+Y4e5oS3iAFy1VFdy+cpkbG2tcWZph6+I0SxM9tFRnUZQVSkGqP+mxziRF2hIVZExUkAlJMbZkpTiTHH+W8CBzArwN8XHTIy78NNGB1vi56hPlbUlGpDPpoU7E+Z4hJdydlAgPksPdCfc/yx+/fcm9nXla6jIoyY8kwMuSlroMbm1N016fw8xAI6XpUXSU51KWGk1ksDuRwW5UFKVQkhdHS30Ofp5WuDsbYW2ugJmxNNoax7C1VMJITxwbMwXys0KIDLYn2NeG3FQ//M6bYmEsg42FIu5uJnh6mmFprY7aSRHOORsTn+SLk6sF3n72BAS6EBbuSUlRKl0dlSSnhuDlY4PtaS3szmhjYCSLtu4JTE4pYXJKCWnZg1jZaBIU7IST8yl0dGVQUxfD08uW1qZCchMDKc+Korksjaw4PzJifMhM9KM0N4qUGHfy0gIJ9jAnO96T6pxwylIDyYpyIcHbmtqMYBrzI8mMdCbcw4wQj1P4uRpy1loZU0NJjAykMNSTQVNDHMtTWgz1tfDq6X0+fPaIieEBBi508vHLx3z7208Y6Gqho7GSa5eW+Mt/fgV//5HPP3zEw51Nvvz4MU93t3i0c5mblxa4vDhKXVEaeQnBdFVl0V6WRG1OBMVJfuTHeZEf50VujAeZEa5kRbqRF+tJSbL/G+FQnhZEaUoAJakBlKQGUZUbRXFaMKUZoVRkR9FUmsJASzFNpSnUFiRwc22c+aFmStOjWJ24QH9TKdO9jbRVZFOZGUVvXT7NZWlM9tTSUZNHV10BDWVZNJTl0FCRy9bKDHnpsVy7tMT93avcu73FUG8HD+9eo7erkVfPdoEfefboJl989gz4kY2VKbLTY1iYGaS7vYastGhGB9tZWRzj7q3LvH5xl/Hhzp+EVjGFmTFMDbUx1tfE+uIgv//qORODe6/XF/v58MlVLi0P0lyTRVq8DzOjzbQ35JEeH0RitD/VpZm0NxaTGO1LQ1UOA921NNXkkJUSQmVxMjlpYXS3FRMedI7Sgn8Rq/+p93/9goSUXOKTc5BUOImqtikyyjqo6ZxCQ98SOTUDhCTVOCQkxyEReQ6LKnBASJZ3BSQ4Lq70JtJ04KgkFnZu+AbH4xUQg905b0ytnFDWNEHHyBYRSVXe2S+Mq1cYWQU1KGkYIySpgtJJE4ytnNE2tuWUrRunbF0QklRDTs2An/3iIPuOSCCpqMtRMQX+/Z2jHBaW5YSCDm8fEEZYUhlhSWUEROT+fyJi33GFN2TnfUKKvHPoBPsEpTgsLM9JQ2v8QuNx8wzBwsoJfX0LggIjSYpPY2ZsirvXrnNra5Prl9aZGxuhq6WFzvYOKqvqCI2IR13XlA+OnUDhpDHKWqZYnnVHRducA8ekePeQKPsFJTkqpsTbB0QRk9fikIg8QtLqSCjqICCqzNuHxHjvyAmOSarywTFphKTVERCT5+Bx6TcdlGMnFNHQM0dBXQ9DU1uc3PxIycynpbOPrp5hmtt6aOvsJTEtB3VtQ07IKmNh64C9swcmFnaYWp7GxcOPnMJySqsaKK1qICg8Fk+/EALDYrA564y+iSUKqlo4unni4R2Eq7sPYZFxpKTnkJVdQHZOARmZuXR09lBbW09f3wDd3T3k5uZjYGCEkZEJp+0cSEvPpqmphZKiYjZWVrl3+xZPH9zli08/4sn9O2yuXaSjpZnG2jqGB0fo6xugqrKO8vJKqqtrmZ2eYWxklIy0dBJiYmlramZpbpaluVkur6xwc2uLe7ducO/WDR7s3ODJndu8fGzIgooAACAASURBVHiPV08fsntjm8trF7myscrj+3ferC49urf7hkj98ukjnjy4y4M7t7h3++abuNOju7e4c32Tm1fWuLJ+kY3VRdaWl1iYn2V8fE84DA6NMDk1w8zMDPPz8ywtzjM+PEBnaxPdbc0MdHczMTT0RkBcWlzixqXL3L2+zYOdGzzdvcXzu7s8v3Obp7d3eHLrOg9vXOXG+kVWZydYmJ6gs7WJgvxcmpoaqK9vxDcwCGMzSxTVNDksLIqwlAwqJ09ibGGGnpEhskpyGJsakJAcg62DOeJyx9gv+C7CUkc5Ii7A24fe4r0j73NE/CjHpIQ5ekKYD09f4rXdOs+dH/LY6wvktLWxcHLC5fw57B3tCI0I5LjIEYTFBN84D4oqsugbaSMpI8ahIx8gIn4MLV11pGTFeevdnyMifuwnAXGUY8KHEBQ6yAlpYaRkRRGXFkVGUQot/ZNIK0ghrSiLuMwJhE+IctbZgcaudmZWlphZmuPCYC/5JQU8d35M+4UONq9dobm1CV9/H06ftUNdU41Hft/z2OsLXF2dcXd3Q0ZGChVVBYxM9PH0ccPXz4Mnnr9BXOIYaurymBhqYW6qh62lIVZmepgZqGNpfBJ3BytcTpuRHBXIh09uExPqjeUpbQx0lDh35hTmhhroqMmQEOlPd0sVM8PdrM6OsLEwzmhPC6MXmultqWair43h9jpai9PJCvcg0sWKWA8bUv32BENeqBN1yX4UhDqSHeRAbpgrjVkRtBclkhV+nmBHMyLP25Dq70RWiDslcYGUxAWSG+lHdrgPmeG+5MUGM9xczWR3C5M9rXTVlhPk7kSolyuB552pLsihpjCXzLgoSrLTWBgfwsHGlKnhC3zz1cesLU9xcXaYhsp8EsN9CfV2oqOqkBsrMzQVZrI6PkB6XDixYQF4uzqQm5bARH83M8N9DHQ08+O3X3F7c51nuzf5+MFdrszP0FFVTnFqEu2VZeQlxJKTGE1MoDeZMSHkJkTQXVvC/GAnLcWZJAacp722nPLsZHobK5kd6mF7ZZGnd2/zh29+x5//63se3b1NZUkhLTWVe72TpAjaqnJICnUjLew8YeetqciIoDY3jtbyHNanh/j44S5//PI3/O3b3/Hnb7/kyvIk+anRpET5kZsYSkFKGLUFCYx2VnBtoY/Gghgyw10ojPekIsWH0kQPypO9qE71oy0nmqaMcGpTAqhM9qMmI4Da7GBKUrxIj3EkJsiGlFgngnzMOe+sj7ubCe7nzdDTlSIjPZS5mX6W5oYZHeyko7mW/u52lmaneLBzg9999glffPSKj58+4P6NS8yNdVFVnEBaggcpsS4kRTvg76lNTLgZSbE2RIWdIsBHFx8vLXy9dPH10iXQx4jMZBfiQm05Z62Ax2l1kkJOkxbiQKSHNdnRfoR7OpAS5k1+cijTQ0201edQmBVOUU4YQT7WWBjL4etmjo+rGfPDLeTEBZIV409GlC9RQW4EeJyhICOazKQg6spTCPCyxNPFkHN2atiay3PKQAI7CyXMjaQx0hKnMCuc2FBnUmI8yU8PItjbEqczJ3F3McDHywIXF0Pszmhz+qwOWrqSGJoo4ORsTniEBy5OlhgZqFBTkcPi/AD1jYXExntzxl4XS2t1DIxk0TOQxsxCFbszOmjpnMDa9iRe3nactTfkzFkDPDxtcDhnTHSEO6E+9vQ2lTDaVcP8WAdrc/30tJWQEutNRWEc9RWpRAXZU5gWRF1hHKVpwXtwvhAnmvMiacgJoSjBg5Sg00T7WhDpa0GwpwlOZzQwM5ZE76QoetqSWBirUV6YyvzEANc2VpkaGmB+fJQvPn3NN19+yhefvubxvR3+/F/fAn/mf/70A199+oJvPn/Npy/vszw1yObFSZanB5gZ6aIoI46KnDhaSlJoLkqgJjuS8rSQN1eU6E9WpDs50Z4UxPtSmhJEWWrwm6tID6U8I5S6/BiqcqMozwqnoTiBiuwoKrKj6G0spK0yk6WRDvqbShlsKae9Mo9b67MMtVZxoa6Y3oZSeusKWRpqo7M6j6aSdK6vTnHv6jIddSUMdzWSER/GwvgAve31LEwO09PRRFdrPelJcawuTjM23M3YcDf/+fsv2N3Z5EutUirLcqmvKWZhdoT6mmJWl6eorsintamSyrJc2pqrmJ8ZZmyog4sz/TRWZNLbWsb6fB95qSH0tpbQ317GxmIfd67NUVeWzFB3BZODtTRWplBXlkhNSTzJMZ7UlqXRWJlDsLcDA501RAW5kZ8RQWZSEDmpoRRlRxMd4kxcuBsXWovpai4kNy34XyLin3l+QdG4uAeQmJrHKUt79h+VQERKhXPnAzCzdeaUrQvaxrZIKekhIKLAB8ekOSgst1eqPirJuwdE+NnP96NjZEtkfDbNnSO4+0YSGp1OY/sQcxe36R9dpKymA6+AGDR0LXA8H4S9iz9HhOU4JCSHpoENeqfs+fd3jnJCQQdZVUPE5bTeULL/7e0j/OwtAQREFBAUV+aYhApCkmocPC7LgaOSe4yJY1LsOyLBewJSvCcow3uCcrwlIM0vDp7gLQFp3jogjriCNrKqhhhaOODhH4msii7K6kaYWTiSkJBFWXEVw31DXJxb4PLiAleW92IpVy+tcePqFrOzs0zNLlFR34qNoztewTHEpuQRGp2OjpHtm+iSgIgcQpJqCIgo/LTSJM+B4/L8fL8oHwjJI66kzyExVd49Ks1hUQWOiCshICLHEVF5hKVUOX5CGaETSsgo62B0yo6SikZmF9bo6hmmqLSGgoIKysprqK1rxviUDbJKGmjpm2JqeRpdI3M0dIzQ0jfFzsGVhNRs/IIjcfX0R0peFWEJWYzMbNAxNMPA1ApZBVUCgiOwsLTjpI4hiSmZVNY0UlffzNj4NBd6BugfGGFsbILFxWUKCoqIiYnDwcERI2NToqLj6b7Qz8T4DIODwzy8/4CPX33Ik3v3eP7oPuND/YwNDTI1Ns7C3DxTUzM0NbdSXlFDS2sn4+OTLC0sMj05RX9vH6ODQ0yPTzA3Ncna8hI3rlzh1vb2Gyfi2b07fPbyOV9+/CGff/Ihzx7e48GdWzx5cPcNF+L/+A8vnjzk41fPefn0EY/v3+HBnVtvOhN3b93gzs1trl26yPXLy1y/tMbl9WWW5mYZHx9lcHCYvv5BhkfGmF9YYnl5meXlRVaXFpkYGaS7rYnOlgaGeruZHh3l4twc60tLbK2scuvKFvdvXufhrZs8ub3Dszu3ef7Tvbh7i8c717ixfpGL02OMD/XT1lRPQX4u7e2ttLa24+nrh66hCWpauojLKSAiLYumnh6nHR0wt7ZCTUsdKxtzohMi8QpwRVZVnHcO/oIDx97jkMhB3j/6Hu8f3cd7gvv4xf53kFST55Hf9/xGv5GXDjf5yGoOBV1dFHR10dJVx8nVHms7c5zdHLCwNuWEtChyilIoquw95dfSVUfshBAfHHyX4yJHOC5yhAOH3+fo8QPIK0kirySBuORxRCUEUVKVQf2kIkrqCqhoKnFSTxNZJRnEpCU4IiyIkoYKWQU5TC7N097fQ0FZEQFhQUQnxPDY6yvySwro7O2irKKUc04OGBob8Mjve06dMuGR73cYGxty+rQtRkYG+Ph6kJKWSGFJLk3NtcTGRSAjK8Yjv+8xNjiJnbUpSnJiKMuLc1JZktMW+rTWFLOxME53UyWtdSU4nT6Ftbku6sonMDPWxERXBT0NOZzPmJEWH0p3UyUbC+MUZyWSER/GleUpZoe7aSzPY3agg+GmEnIivQg5Z0KMuzWpfmf3+hB+dlTGeZLqZUVlnCdNmaHUpAaTG+FOlJsloc4WpAW7khfhTU6YJ2UJwRRE+ZIZ6kVelD+F8aE0F2Ux1dXM9eUZavIzqS/KYWNuitaqMqYHevB2PEuknxcutpaE+3lSnJVKW305o33tdLRUMz7cTW5aDL3ttVQVpFFXksXa5ADLoz2kBHtTkBhFfJg/4wPdXGitp72himvry1xbX2ZlZpzlqVF+/fwxr+7vwt//yovbNylNTyE1PIS0iFCaS4tICPUnOsCL3IQIgs87UJ2bwsp4H+1lOST4u9FWW0ZLRSFXFiboqq9kpKuNp3dv8+fvv+PHH77jyf07fPbyGcPdbVycHiHaz41zFtpMX6glNdSN/ARf/M+Z0ldfQGVGHEOtNfDH37OzdpGGonwm+zp5cnuLsZ4WSrMTyU8Opzg9kqKUcCqyo+iuyqIhP5ra7HAq0vwoiHGlJMGd6nQ/qlJ86SqIpzE1nJqkQOoygqlI8iYz/BwZEQ7kp3gQFWBFfJQ9wf6WBAXYEOB/GnNLVRzOGbO6Ns5vv3zFH374im++/JTXzx/z6atX/PbXv+brzz7n689+zbef/5rfvH7GrSsXGequozQvmrQED5LjnEhNcCQiyIT4aCvio60ICTDA11sbf19d/H308fbQJtDHiPQkZ3LTPEmJdiAhyJYYP0uivCyI9ztLpLs9gY62ZEcFkRMXTFlWDENdlSREuNFck0l8pAu25srYnlIhzO8M3fX5pEZ64nvOnNL0KKKC3MhLDyc5xgdHO11qSpPITffHw1kPn58iXC5nNXGz18HR9iRnLTUozAgnM8Gf3JRgirJCiQiww8Vem/PO+gR4W+HpaYb9WV3MLFTQ1JZAQ0scJ2dzAgKdcHGy5OxpYwZ7mxgdaqGttYzoWA+sbDQ466CHjd1JdPQkMTCS45yTEfqGsljbnuS8uxUGhgro6MrgH+BARKQ78zMXWJ7sZaqvmZqiNFZmByjNTaAoJ4aUOD9mJ9oozYshJtSZ1Fgv8pP8KUoOoLUkiY7iJKpSg958HwpiXEgLtSMtwp606HMEehljYy6DgZYIpgbS6Gqc4JydIZVFWdzfucrnr17w1Uev4X//zqunD/n45VOeP7rHD998xeefvOSjZw94+egOd65vsjQ9TH97A6uzI1xanGBmpIvW6kJ6GkupyoqiOiuCqsxwKjPCqMmOpC43mor0UPLjfCiI933DlqhID6U8LYSqzHDqcqOpL4ilIjuCop/ciJ6GXOoKEyjLjKC3sZDOmhzWp3opSglnqqeJ+cF2ZvpaWBrp4uXuVR5ur7E40M7q6AU+f7bLwlAHHz28zo3VWZ7fvcarBzd5+eAWWytzrC1MsbO1zrXNdR7s3qS7rYncjBQaasu4tDZHVXkeEaE+PH+yy5OHO+zubDLQ28r0RD93b2+Rm5VIXHQQFaU5DPa1caGzgay0aBoqM8lLC2a8r46WmkxSY71oq9t7r7+jmJ7WAqqKoqkrS6S2NI68NH+Kc4JIi3NncrCW65enaasrJCrIjZ7WChoqMwnzP8eNzRm6W0qor0ijqjiRwqwIOpsKaKndczL+JSL+iSenpIWx2WksbZ1w9w7Bwz8SDT1z3P0isDjtymlnX0xtnFHUNOWIqCLvCki8WWbaf1wGCVlNBIRkkVLQRt/0DL7B8WgZWCMpr8VREXlUtU6hb3oGSXktNPUs0dC1QEPXgkPHpJGU13pDgBaX1+UX+0TYf0yOf3/3OLJqJkgpG7LvqAwfCMpyWESJQ8KKvCcgxQeCshw4Ls+vPtijZe8TEON9AXE+OHriDbH6bQFp3hKQ/v+Ac4f3JmmPiCoiKqOOhJwGBwWlOHRMFhV1U86ccSc/r4zOli6mRsbYurjM3e0tbl5a/yl/v8b83Awjo5MkpWejZWiGvIYert7BGJudRUhMAWklbVROmiIgJMt+wb3P+o/3hDgsooS0+ik+EFLkV4ckOSCqwttHZDksoY6orPaeKJJQRkhCmaMie1RuMytHXD2C6R2YZHn1Ku3tfbi7+2Nr50BIcCQR4bG4uXphYW2Pd0AYKZn5uHj4YWJhxzlXL9x9goiITSY8JonohDSyC8pIyy7EPyQKm7POKKppIyh0AkUldYxNzJGSlMPG9ixd3X3MzS8zN7/MxqUt1jeusLp2mYXFFfr6h0lLzyYtPZv0jBxiYhPp6u5nam6R9Y0rPHr0hFcvXvLZJ5/y5MF9NtfXWJqb5crGOi+ePOXl8xesrKzR2tZFbV0z9Q0tLCwssbV5hWtXt7m+fY2rlzeZGBllZKCfrUsb3L52jZtbW9zcvMTd69u8fvKI3332Cb/77GM+efWMF48f8OrZ4zfrS6+ePeb54wdvYkwvnjzk6cN73N/dYefaFlcvr7O5vsLm+gpbGytcWV3g5pUVbl/d5PL6MtPjY/T2XqC3t5/BoRHGxidZWFxmcXGR2dlpFmdnmBwdYrCnk7G+C0yP7ZXwN5cvsrWyyrX1DXavbvNo5yaPb+3w6P/ciDu3eXnvDi/v3ebJretcW11iYXyI3s42WhpqKSku5MKFLlpb27F3ckZOSRV5FXWMrWyQUVFD29AQB1dnjM1OIaMoi4qaIvomupjZGCIifYR3D/2cg8ff5ZDofg4KH2Df8f386tDbHJcW47H37/iNQTMvzu3y2naVF073EVJUQFhJkTOOdrh6OhObFI2ukTYaOmqcc7VHUOQIopLCyCpJo6WviZyyDALHD3FI8ADHRI8iKSeBooo0IuJHkZETQVZeFCUVSbT11Dipo4KimjzKGopIK0ghqySDqJQ46jqaJGemMzo9Sc/QAPmlxXj4eXHa8Sy29nYYmBry6swW7Rc6qKyuwNrWCkNjA2zsrHF2dsTIyAAtLU3c3d0oKSliZHSAu/dvs7G5wu6da/QPdPLc5SkGhicxN9XBSF8daQlBTA01UZMXQ0VWhBBvZ/raapkduUBtWQ7ujtZEhXmjrSGLioIYyjLC6GnIoa0qjb21EafN9FgY76OvrZaelmqe7l6lr7WG+FAf+poqaS9NJyP0PMEOxoQ5ndqLM7meIt7VlAxfWwpCHalL9qMywYdUv7NEuloQ5nSKeB97iuID9tyHcB+qUiIpjA4gO9yP8uQoarOSmehooD4vnfXJEdoryxhpbyEtOpKUyHAWx0aICw5801mYHelneWqUz1494vmDHarL80iMDaGltpjNlWlaqgq4ODXAdG8rcQHuJAd50VlVTGdDJeuL01xorac4J42hrlamBnu4f2OLwoxkuuqreXjjKr//9COqcjIJ9zxPb0MtTSWFVGSl01CaT31JHi3l+eQmRNBankdfYwWzPc3M9bbQ1VBFU1keiSE+BHs4szwxAv/4b/jH3/nhm9/y5cev+fG7rynJTiMpMoCqvCTSorwIO29NSqgzRckBdFZmMthUTHVWAkkh3hSnxNNZXUFzaREfPbrDx092Ge9tJScpgpQIH+qLUylKCaeuMIGG/Hiqs8JozI+mLieEwlg38qOdKU/2oCrFh8b0MFozo2lICyU71JHAM1o4mcrhfUaDSD9zEsJPExFsTYCPGf6+lvj72eHlY83AYAPf/f5jfvjuc/70h9/zn999zbe//Yo//vCf/PXHP/G3P/6F//3rf/Pdb7/g5ZMHzI71UFaQQGay7948bJwjKQn2pCScJjrClGB/fUKCDIkIMyU81JSAACN8ffXx8zYgLtKOnFQPyvMCqcgKICXsLFFeZqSFupAW7EN5SgJN+Zmsj/ezu7nAywdbZMT7kZnoR0TQWewsVNBSPYaRjgTp8T5kJwcQ7G5DUVoYqXF+VBUnk5kQyHkHQyoLY6gpicX3vBHBPuaE+FrgeloDHydDXGy1SAxzpTA1lIaSNHITA0mKciPQ0xwLYxk0VY9gbaaEj48lLs7GnNQWR1VDBF0DGfT0FbB3MCEowIWigmQWZgZorMsnPy8eLy9rTmqKYqAvzSlTRfR0JTE0kMXBXh91NWGUlQSxtjqJ/VkDgoMcqanOJC01mK3LM/CPP7J7eYlra7N8+HiHurJsslLCqKvIorkhn6aaHErzYijJjqKxJJm6vDi6KjMZbSiiOM6b3HBHiuNcKI53JTfGgbx4Z/ITXUkIt8XbVRcjHRHsbdRwtNPF0liFEG9n2mrLeHF3l//98Y/84fff8PmnH/H7r7/iD99/y+vnT3j28C78/S/wv39lYXKYqeEL7F5d5/Xj27y4f4OhrkYqC9NIjfanNDWUivRQKjPCqM6KoD4vhuaiBOrzYqhID6U4KYDqrAga8mOpy42mNieKxoI42kqTaS1Lpio3ipLMUOqKE+lvLaa+JImawnhGu6roqsujLCuGuaFWBlorqchJoLuulOayXAZaqrmxMsNcbxuzPa3cubzE/a0VqvNSyUuMZLK/nZGuFm5vbfD68T2+/fwzXj68x+baRS6tLPHlZx/z3W+/4IfvvuTG9gZ9F1q5trXG5sYSiXHhXFyc4pPXT/ns4+d8/OETVpamGehtp7e7hcS4cEqLshnoaSIp2pOmqlRaa7NIjfWgODuM3rZ8KgqiKckJJTHSmdw0H9Li3MlM8iA3zYfSvCBS41wpywunqjiRMD8netrK6Ouo4Or6BBdaS/mvb17S0ZhPdUkSq/O9FOdE0tmUT0yoM+X/ijP9c09ITIGjQlJIy5/E9pwnlmfcUNM5hbyaPs3dozicD3wT1zksqvAminNQeC/a9PYBUcTlNBGRVkNYShVVHQuMrZwxszuPjsmZN86Cqo4FXkHxnLJ1w8U7Am3j04jJnuSomBI/33ectz4Q4/2jkhw6vheV0jG255f7hTkspMh7R05wQFCO41JqCAgr8cv9wrz1gRgCIgrsF5TknYMivHNQhP2Ce4tR7xw6wa8OSfD2USn+7X0R3jkihZCUJvuPy3BUbG8K9mf/9h6iMuocOq6AoJgqAoKyBAXFUFJYwYX2bpanprm6dpGt1WXu3dhmY2WJS+sbdHb14u4TgIGZDWJyqvz8XQEk5bVQVDdCy8AadT0rRKQ1OCqhzEFhOYSlT/LOESnePybLr35iVghKa/Hzw5Icldbg+Ik96reEtBqiJ5Q5eEQCLT0LsvOrGJ9epbVzkOi4dHT0zZGUUUVJVRtNTQOMja1wdvbC1t4FRzdvQqMS8PQLwc0rAA/vIGzPOOLjH0JL+wUaWzrJKywjK78Ye+fzCEvIIqesiYKyBsoqGhwROI6igiolxRVMTc8zMTnL+sYVxidmuLiywdr6Jj29g1TXNFBQWIp/QAjRMQksLq2ytr7J8MgECwtL/OY3X3Dvzl0+fv0Rv/nkY7Y3L3NlY50bV7d4/vQZTx8/4eLFVSYnp5manmdwcJiZqWm2t65y7eo2l9Y32FzfYH56htnJCW5uX2X3+nW2L11ic+0iN69u8tHTx/zu88/44qMPefpTbOnD58/46OWLN92H/3Mhnj9+wLOH93jy4C73d3fY3tzg4sIs89NTLM3Nsra8wNbqMre3L3Hn5jab6yuMDw/R3dVBb2/vXrF6fJL5+XmmpqYYHdlbipoYGWRiuJ+F6XEuzs9weWWFa+sbbK+tvxERD2/d5Mmd2zy4cY3Ht26+iTW9uHeHhzvbbC4tMDXUT311BdVVFZQUF9LX10drWwenz9hzQkYeBVUNrE7bc0xCEnEZGXSNjZFVVuSY6HHEpSUQlxbjhJwoB4+/z8Hj7yMkeYTjUscQkj7OUclj7Dt2AEFpUT48fYng+GgCE6L5TtqXD09fYp+wMBKqqigoy6CmpYK1nTla+pqccbBBUOQIsgqS6BnroKwmj6jUcfYfeoejIoeQkhXdW4OSF0dKVhgRkUMoyougrirJyZMK6OuroaWtgoamIgbGOpxxsMHpvCPmNhZExkezduUyI1MT+IcG4+rlQVBECNGJsWgb6hKVEENkXBTTCzPkFOaiqKyAkYkh1rZW+Pr74OjogImJEcnJidy8eZ1nz57w7MVj1i9f5PbudQaHunnm9pKAgPPERAbgZG+OoZYibg6WWBqfJMzfjahADxysjAjxduacrQm2loZ4nbdHXPgQJ9Wk0deUx1BLkZPKkiRG+hHi48R4fytleclkxIfRVlNMXko08aE+1BVmkBTkRqizBZ7WuvjY6BDuaEKchwXJXtak+ljTkR9JeZwHsa6nCLDTJeycKZGuFqT4OVKRFEJFUij5kT7UZ8ZQFB9IdrgPxYmhlKVEMdRUxfOdLbaXpxlub+TmxjLzIwPUlxQQ4ulGmLc7JZmp1BXnM9rTwW8/ecX9nStUFGYSFexNZ1MVyzMjjFxoZma4m6e7V3lyc5P16WFay/K5NDvKUEcTOckxpMaEMtzdwvLEEKVZKTy/c4PuhioyokOZ6u2gtayQouQ4qnPSKU6JpyQ1gd76CgqToyjPTKA0PY6KrERq89OI8nFhuK2WB9trzI8N8ODmFcpzU0iPCWNxbIAfvvqUH7/9Cv7xVx7cvIq342lqCrPprC+lvjidayvjxAY4khJ+noRgF6J87SlLi2SkpYqqnGTC3B3JT4hmrr8b/vgtKxMDNJXm0lZZwMSFZnY3F2gszqC1PIuvX+0y1l6+90Q3JYCqjCBK4r32OBGRruRHeFCXHklpfCARzpaEOpqSF+NBTU4oJWk+pMc4EuJrhrebIU72Wnh7WlJVmc5f//Y18CP/87cf+Z+/7s3U/u1PP/I/f/0bf/j+B374+lv+/qc/8f3XX3H/9jWaa4oID3Qi1N+OmLCzRIfZERNuQ3iwCQF+uoQEGRETZUlwoCGuTqp4eOgQE32W+Bh74iLPEOZvQaS/JamR50gOtyc+0IbUMBca89IpS44nOyqYB5sXGWiuoLM2n/qyVAI8rAjyssHGTAnn09rYW6nT31FKZWEcccFOZCf4kRblR3ywG7mJgWQn+JGb5Ed+egBB3mYE++zB3Ix1RHCy08TGVJma0mQKMiMZvdBAXmoYwd7WxEU44uFsgJrSIQy0xYmJciEvN4KwCGfMLdWwstZCVk4QF1drgkPOExMTQEpKBEnJofT3NVFRkY6LswmaGqKoqQqhryeNkbESpqdU0dGVQVtHGh9vOwIDHPD2siUxwY/wMFc+enWLp3evMtLdyNJUP+X5KbQ1lBAd6k5LXQEVRUkU58aSnRJCQXoYA62l4U0xFwAAIABJREFUtJWlUZ0VxVBTEfU50RTHu1MS70pRnAv5cc7kJ7iQn+hKVrwTyVH2RPhZ4OVsiIejIXan1PB0NMPDwZL6oiy2V+b59vPP+PyT11zbXOfXH73k7s41Pnn1jO+//pK5yWFuXt1gbWGKFw9vsb2xyPLMCJVFGXQ2VVBbmkVxWhgVGRFUZ0VRkxNDU2EibeUptJYkUV8QS0lyILV50bSWJNFUnEBTYTxt5Ul0VabTWZVKd102zWXJtFWm0dOQS0V2FDX5cYx2VtBYkkJbZSbj3dXUFSQz0lnNUGsVRWlRdNYWMtBcQU9NEZUZcZSmx9BansO9KxfprCnm+e2rLE8OMNLVwrO7N9hYmKajsZrJwT5y0pNpbailobqChupyGuvKubJ+kWeP79DWXEdVeQE716/w609e8OThHV48vcf6ygJhwT7UVpUy2NfB8sI00eF+1JSlsb0xTl56KHnpoRRkhpEa5012SiC1ZcnUlieSHOsOT6XhmRSZSR6kxrlSXhBCqK81PS3FVBYl8WR3g0vLg0wPNfHq8RXG+mspzApnfqKN65cnyE71p6e9kLyMIErzov8lIv6ZJyiqgICwDOIyGiidNEFBwwhlLVNcfcKpbO4jLCEHATFFNAzsUNSx5J0jUvzHByIclVTnVz8JiqMSyhhZO2No5YSEgh5HxFQ4LKLECUV9hKQ0OSSsyFFxdcTk9JBQMEBG1RRZVTNEZHR4+4Aob+0X4pfvHUdQXJF9h09wSEgGVS1z3hcQR0BInl/uO4aAkDxCkiq8tU+YX31wHAEhed47LMZ+QWkOCMny833HefuQGO8KSPDL/cK8f1SSf993HAFRZQ6LKuxFioRkOSAk+0YAHRbdW2/aJ6TIB4KymFg6kpVbRmNDK3NT09y9eZNb29vcv3WLrUuXqatrIL+glOSMPE4aWO71F8RUEFfSR8P4DMekNTksrsIJFUMEpTSQ1zLnoKgSgjKa/Pt+Ed4XkuOY7En2CctzUFyZtwUkEJFSQkRclnf3CSAuqYC7VzBVde1c6J8gt7AKD59wVLVNMTQ/i9XZ8whJKHNQUAolDWMU1A044+yDq0cgeUXVZGQX4eruh6KSOu4ePlRU1jK/sMT0zByubp6oamojJimDvIoGMoqqiEnJoXlSF1MTC2yszzA+Ns3kxCxDg2Nc2tiiq7OXpcVVlpfWSEnOoKqyjsKCUvx8g5gYn+HevQdcubzF6sUVHj14yG8++zUvnz7h9YvnfPj82RsBsb15mauXL3FlY52FuXmGBga50NVNX08v165scvvGdR7evcP93dtcXltlenyMqbFRlufnuLy2ytalDXaubfP4/j1+/fo1v/vic379+jVPHtzn49cf8fL5C549ecqrZ3tOxIvHD3j28C4vHt/n2b09IvXje7tcvbzO6OAAA339zM/OsXpxhauXL7G1scr6xUUWZ2eYGhtldHCAwYE+Bgf6GB0eYXJijInxvfdHBweYmRhneX6GtaV55qf2hMTa0jzrywtsX17n3q0bPL63y4PdHV4+vM+j2zvcuXaVBzs3ePHgHs/u7XLj8gbzU+OMjYzS3NxMUVERPb39NDQ2ExQciugJSeRUVDA0M+PQsWMICAlxQk4O4RMn2Hf4IL987x2OiQkhrSDJBwLvckxMAEFxAQ6JHEZCURIBcUF+cfDdvRiTQTNfaeTy3Pkhn5iN8NjrKzQNjJBUVEZKWhwrG3POOZ7GwFgHA0NtVNQVEBYRQP2kInLyEsj85DLsP/QWJ7Xl0dSR54TUEY4dfw9tNSlUpYUw01fFz+0sduZ6WJjq4O/jgrPzaUpK8/Hx86SuuZ71rUvUNjfiFRzAM7eXuPp6kVGYg1eID8Iyojx3eUrrhVaaOpswt7VEWUOFZ67PCQoP5pHPNzzy+YaT2lpk5+Zw9/49nj5/wr17d7h77xarKws0NlZSVpxDYmwIjnameDhbE+jpgK/baRxtjYkL8yYuwgdPFxusTbVJjg9DTVkGFUUplBUk0VKXQ01eDBkxAYy0FIgJOk9ZTgJnzXVwtzeju7Gc2tIsAjzsCfN1JczHGX8HS1zMtHGz0CXEyYJQZwv8zxoS62FFSbwXNWmBxHta4mmujq+1FqEOJkQ4mRHnbkdGkCup/k4UxQeQEXqeKE87GvMTSQpyoSgplFvr09TmpzDSUU9DcTYVeaksjg0wN9pHQXoC4X7uxAT7kREftfcjX19FU2UJMcF+5KUmsDQ5wtrcJBP9ndSW5NJYUUhbdSk5idEMtjfSXFFEWnQoL+/fIDUigIGWGjbnxylKjeXGygwNRZn01JdRnBpDYUIYzUUZ1OUm01qSRVVGHFtT/bTkJdCQFUNKoAttJRmkhvtRlZvKZF8ncaEB3Lm5zYtHd2lvqGBnc5mH19b53UcP+c/fPOPelYU94ndyBIMtlSQGexAfeJ4wLwcifBxZmexlZ32elAgfonycyIkLJtrLES87U/LjQvjy6S4f7W7RmJ9KZUYcuTEhXFueojY/jaRQX25tLPLo2jprkwN7f5RSIyhLCSMn0puq9AhKkkLorMijrSKf4eZqarKT+euXn/Bwc4HR1lIK4r2J9DYjMew0AecNiQo6g5eLGTNj3fC/f+XPf/iBv/zxD/zlT3/mv//8F/70X//JP/72V/7xtz/z/ddf8cM3X/H6+UMGepooykkgLsKD8KBzhAc54O9lSViQDYF+xkRFWRMWZomvryGBfqYE+p4i0Nec8ODTlBVEkBjtQlTIaQoy/QkPsCY91pWkCHvCfaypK0hlcbib2vw06gpSmeprZqqvme76QgLdrAj3PkNytAdWBvKkx3jRVZ9NQWogsUEOJIW7EOPpjO9ZcyI8zpAR4UGAyynSYlyIDrHF38MIXw9DPN0MMNARxchAhsAAB5YXhxjsbyE0yIUQfzuS4lxwd9FDWX4fGioCuDobEhnuTES4M06ORlhaneS8uw1WNvpY2hhx3tOBzPxUsnKTGBvpIy87ieBAN1ycLElOCUNV7QRSMoKYnNJEQ0sKQxMVNDQlSU0Lw9XFjLzcaMZHmijKj+P1sx2e379KWUES5YXJvH62w+71JYpzY8lLD6etPp/2hjxGLlSzNn2B+ZFmGoqTKEgOor4gloIEd0pTvKhI96Uiw4/KTH8qM/0pSvEkK8aZ+AA74vxtSQyyJ8DJiChvWxIDnfA/Z0pKmCdTg53sbK3y3ZcfM9LbRlVxLltri9y8usHnn7zkh2++4NXzB6yvzHFpbYGBgU5GR3tpbq6mrqqQ3MRQyrOiKEsLpzgtjJ7aPDqqsyhJCaGjOovilEAaihOozYukMNWf5pJ4BlpzuVCbQV1+BB3lyWRFutFcFEdXZSp9dTn01GRRkOjHhZocGgoS6KzMpDIzitaKDCoyIilMCWGorYzKnBgu1OQz0FjC1fkh+ptK+fr1Qx5eX2XiQjO3ryxzd3uN+bFeJge6WJ0d46Mn95ka7uXyxTkmBi/Q09pEX1cbO1cu8/LJA8YG+7h+ZYPrVy6RGBNBW1M9D+7ucO3KJT796AUff/SSH77/mvS0JNqaa9hcn2Wwt4n66nyG+1uoLM0kNzOWxup8Qv1diAo5T2l+PC5nDYgIdCAjyYfMZG9y032JD3dkaaqDoqxw5oabWJ5uJzfJj6HuEnpa86gpjaatIY28DD8CvS3ISfMjNdGD5rqMf4mIf+YJSShzTEyR/YKS/D/23uqvzsTO4+9rt+1MJxMXAkRIgEAgwQlBA4Ggwd3d5aDnIOfAwd3dJTjBJZCEOMRJiI5PZXY77XZntltvZ/v+XWTK7/e772Uvvq/nH3gunvfzMXlFDeQVNdgjp4yOiS2h8SJUdczYJXcCZU1jZJW12XlQhZ3yKuySVWW7rDIHjmuwTUaRwyf1UTh1Flll3e8B4xj/tuMQx06bIqOoy65Dp97lFPYqs+2AKh/sV+Hfth1C9pgG23Yf5scfHkT+2Gl27FNAWd0A2aPq7JM7wYFDquyWUeS97bK8v0OOfXInkD2qzo59Cvzg/b388ENZdsoq8+GB4+yUVeaDfQr8aKc8B49rbFWtHlHVe6diHFVnzyFVdsmdeFdRK6fKgRNneF9GjW0yKhxR1UNL7xyRkYm0tXSSl53L7MQkV5eucHVxhZrqBqTSMty8gpE9qs4BhVOo6lmhcNoUVf0LqBnYoGXqiN55Z45rmSKjrMMehdPsUVDnR3uPsPfYKXYeVuUHO2TYo6DOEVVtVE7pYGPriNk5KyKj4hkZn6W7b4Sk1Bx8A6PwDYkjLDaNsLgMLOw82Hv4JLvkTqBlZI2tiz85+dXUNvaQm19BTHwq/v7hmJ2zJC42iYGBQQYHB2lrayM3L5+0dCFZEinnLK3RPWuCmqYuunpnCQ2JJC+3kOvXbjE3u8TU5By3b60hzSsiUySmsaEVkTCH2ppGigrLaG/r5t7dB7x69YYXG8948uA+b15s8tGrlzy+v87zJ4/59O0bXm8+5+nDB6zdvsXqyjIriwsszs4wPz3FyuICt1ev8/blC149f8bzJ495uHaPa1eWmBwbZWxokMmxUVZXlrlzY3ULND569ZIvPvmYT9++4cXmM96+/ojNzZdsPnvOyxfPebu5yatnT3j99BFvNh7z0fOnbKzf5fb1FabGR+hu7+BS/wAzM3PMzMxw89p1ri4tfm9TGmZ4oJ+h/j5GLg0wPjzE9MT4uxG5uVnmpiaZuTzB/PQUS3OzLM7OMDMxyuLMJMvzM1xbmufujWs8fbDG88cPtmBi4+E6D+/d5sn9e7zceMyrZ0+4f+cmV+bnGB0dpa6+kcKiEvoHBmlqbiVJkIK+oREGxiac1tXlg1272LFvHzKHD7NL9iAf7N3DD7d/yIFDcpxQV0L+yH527d/B/kP7kDsmy07Z3ew+tI9DJ4/zxv0F/6USwS8MqvgP/RI+vzDFW7cNtM6c4aiyMiamZwkK9sPcwpjwiCB8/TzYvuN9jivKY3BWC5WTR5CV38URhb1s3/lvnFCVQ1FZhsMKO1E6vhcjLSV8Lprj52iFt6Ml/m52JEUHUlUsobRIQnhYILUNlUxMjiPISEHX0OBdvauVOW6B3viGBWJma46c0iF8wvze5RlszVFWV8HS7gJWdhdwcnfG2cPlXUOT38/p7e/j0ZPH/OfXv+TXv/6al6+ecevmNVpaanB3ssXV8TzJ0UFctDIkIcyL7OQI7M/r4+d2gWBfR06dkMP6vAHirGQsLAxRPH6YA3s/RE5mB3qnlTHSU8XO4gzudqbEBjqTHh9AoLsNm0G/oSBbQFVJNnmZSUQFuePrcB7vC8YE2JsR7WlDjJctEe4WJAdepCA5gMIkX+I8zfG10sbfWpdQeyPCL5oQ72FNZpgHmeFu5MR4I4x0RxzviyQxkJx4f6Rp4XTV5jHe00BblZSF8T7aaoool4qYH+9nsLuRmlIJTZUlrF2/wpdvNrm9PM+bpw8ol+aQk5rIzMgAqwvT9LbUMzMyQE9zHX2tDbTXVdJcVUp3UzW1BWJ6GypoKpFQIU7j7uJlJrqb8LU1ozg9jvH2Wm7PDDPRXk1WtD91uam0FmdRlZnI6kgHXQUp5IS6MFpfSG58IDVSES/u3yYjIZr2+hqa66robKnDy9mG9rpS3j6+ycylRspE0eQnByGM8CJfEEpSkCsdFRKy4kNoqywgJTqI+FAf0mJDqJCKSA73o1iUQHu5mMGmUp6tTnN7up+RxjIKBRFI4kMRx4dSLU7nxswIX754RG2BmDuL0/z3Tz/i1twYtfmZlGbEI4zwoyw9lvG2Ksa7m+isLyMrIYrVmXH40+/49os3jLVWkpcUQFr4RRKCLAn1NCY+xJ4Qb1vmLw/AX/7EH779Ld/9+S9899e/8X9/+St//v3v+O7Pf+D//voHfvfNr/ndt//Jx68fMTvZj6ONIZmpYSRGexMaYEdogC3J8Z4EBZ4jKNCMAH8TwkItiY20JyLEhsQYN8qLkmisFpGXFU50qAOx4Q7EhtoTG2ZLmL8FsaH2pMf4USZOJjHUkwJhHOM9DcyPtDPcUUVMwEXyMyIpEEViY6JGTKAd5blxFGWFkxLlQpi3Bd3lBZRmxBPv60hWrC+iOG96mnKIDrEiItCcqFArAnxM0dU+yCn1AxgaqRKfFEh0tD9e3na4OBkQE2FHeLAVFyxOoKclwxkdWS5YnsLHywI3V1OCAh1wc7fEyeU8xma66BqepqSmEHGekNioELra6rjU20JNZQGpqVHo6qrg5mGD7UVT9A1V0dZT/H6zQRcnR2Nqa8RkZoTR1V7G1GgHd1en+fT1fR7eXaSqJJOetjKmRlopkiTS01pKbZmQycFG7t+Y5HJfHXXFadSXpNNYkkZRRhClokBKRUEUZwRQKgqiPCuEEmEg+Sk+ZMW6kR7hSE68B8khdqRHOCJJ9CI11BFpShCZSWGM9bfw/MEqc+O9dDaUMzHYwex4H3NTQ8xPD3N9ZY7FuQmGh3t482aDe2urzEyPc3msj7LcdIbbKmkszqQqN4XaglQaijMoyIikKi+JytxEJMmB5CT5U1eURE+DmNrCeApFwVRJY+iqyqAiM4K2klTqcuPorhQx0VFCR7mIpaFGBurzaC3LoLMyh8GmIgabikiN9KC1IovizHfbEZLEQJqLM2gry6S/qYjpgQa66wvpqJFSX5pDb3M5Ax21FEtSaaosoLmqkOnRHrpbali7scxIbxc3ryzw4NYqd29cZf32Km2NtcSEB1NfU05lWSGD/V189bPP+PyztywuTFNfV8nGxjrdHfUE+DnR39PM5sYaPZ0NiNLjCQ/2IiEmmK7mSpprC0mM9iU53oec9FCy04OIj3SkpiyZAlE4TeUZZAv8Kc6OYHmqmYLMYPraJfR35NLWKCQ10YUCcRhdLWKSE9wZ6C79F0T8M0/uuCYnNIx5b+chPtx3jCMndDmocBpF9TOc0DBE7vi7SlTZY6f4YN8RFFT10TS0ZNteBf59uwwf7DvCj3bKIqekgaziabbLKLLjoBLbZRQ5oHCK93YdZe8hdeQUddh7SJ1t+5TZfkCFXbJq7JJV44M9R9mxT4Ed+xTYLaPID364i2MquvzgBx+yfe9Rtu0+zH55FT7cc4T3d8ix56AS2/ceZef+Y5zUNsHGOQBLR19O6p5DXlmbnbLKbJdR5ISWCRpnrTh+6ixHVPU4eFyDPYdU2S6jyIcHjvPhgeNsk1Fm20F1DqqYsOewJntkT7JrnwKHD6vg7xNMbUUdqfGpiEUSutt6SRaIcHcPRl3TGCU1I44o63NMzZCd8ifZLqvC4ZMG7D+myXZZFQ4q6bBTXoV9CqfYc1SVvQonOaKuxw55JbYdVMDMwYPolGxKKuuprWumsbGTqqomvHxD0NE3wc7RC5+ASALCE/EKjEbT4Dy7Zd+N5Z239yYoJh1xUS0RcUJcPUPQP2tBfFIGDQ0dlJVXU1JcQWN9E/29fUxNTTE5NUNdfSOZ4jxMLawwv2CHjb0zvn5BSCR5tLd3srCwxKVLQ7S3dzI/v0hCQhLOzq7Y2Tng7OxKaWk5FRVVzM8vMjs7z/r6A77+6j94/uQx164ssbK4wP27d3jzYpOPX7/i5bMNXj1/xqP1NW5dv8bqyjI3r11l/c5tnj95zMevX/F68zkvn23w7PEj7t26yeLsDOPDQ0yNj3Flfo7VlWXWbt/iyYP7PH/ymFfPn/HJm9d8+vYNb9+84uO3n/Dy5estiHj97BnPHt1nY/0uG+t3ef5gjQe3VllZmKWvq5366hp6urqZnp5lamqKqfEJpifGmZ4YZ2p8jMujI4wPDzE6eInhgX6mJ8ZZnJ1hZXGBpblZ5qenmJ28zNT42DvIGB9hYfoyy/MzrC4vcu/mdZ7cv8fGw/Wt59MHazxev8vj9btsPnnIq2dPeHL/HjevXWVsbIyq6lqKiksZuDREc0sbQlEWTm7umFtd4LiqKu9t38623bv5cM8efrRjO+/t2skPt3/Ijn17OK2jjrqGItv3/oQdB7ZxUGE/P/jJDzioJEd4UhTS6iK+Pp3CW7cNNgN/jb6ZMSc1T6Otr8d56wsYGZ/BxPQs9g4XEGWmkifNxuGiNaZmZ4iOCcHR2YpTGoqoqh3m0JHdqJyU55jifhSO70PztAJntZQJcbfHxdIIBwsDkqODKMnLoKY0j9IiCRKxiOGxARIFCWwGf0NodCTCPDE6poac1NPAzs0Rc/vznNBS5dQZDX5hUIWesR7nba244GCDMEeEhfV5rB1sCI4IYXL6Mj/9+Ze8fP2KzZcvePjwPqs3VhgfG+Ly5UGiQv2xPKdHfqaAuDBvzM+oEexph52FHvHhXpQXimiszidNEEGgnysKCgfR1lLnot151FWPoq50iNMq8ng6nsfT0RxHK30EUd4khHmREhuANDORzNQoEqMC3ikclkb42ZoR5mJFjJctMV62RHtZIQhwICvanYwQB8KdDPE+r4mvlTZBNgYE254l1s0KUag7OVGeJPnbkxhgT2FqCFFe1uQJgslLDSMjxof8jFgutVby5M4y967OcHV2lOXpYWpLJKTGhuBqa8lQVys/++gld68uMtTVSlJkCBX5YjobqpkfH2Koq5U7KwsMtDfRWlNOXWkBrTXlrMyM0VjyLssgCPVhcaSH2UsdSFNjaS/LpSAlmtszwzQWZNJVkUt3ZR5Lg2301RRQL0mlPC2KmvRIqlJDEUd6UyiIIDc5mjKJiExBHF7OdghTElmenyQ1PhxhQhj5GbE0FGdQnB5BTpwP0qQQ8gWhCKN8aSjIoDwnmWtTQ4z2NFMqSadEnEZ1YTY1+ZkIYwJJC/ciMdCF7Bg/+mvzqZMItiCiICWa9HB/Foa7+eTpGn2NldQV5jDZ10ZLWR4lmQKaCjKpzkmhUpRArSSFpFAfEsP9eHprme++/SV/+fpn/PmXXyKJD6a/LpdiYTBJIdYkhNiSFO5IQrgHD+8s8/c//p6//eFP/PWPf+Lvf/0b3/35L/zpd//LH377Db//7W/47W++5jdff8nXX33MVz99xfRYJ7/6xUteb9ygvUFKbJgzXq7G+PmaEhF+gahIG8JCL+DvbYaPuylZ6UGMD9Uz0FlGe0MepdJExMIQSvNiSIlzITnWmYqCePIzIqkryCAvJYLshGASg91ICHamQpKIWBBEZrwfojhvLM8o4ud0lrRoVwpFoUhS/InyO09hcixSQSQRHjYkh7shjPVipLsIH1d94iNsSIxxIDLUGjMTRbS1ZdHSlMfQSA1zMx0C/BxwdTbC39sMLzdDrMxV0NHYz+mTu7C11kSYHoyrkzEuzqbY2xlwwfoMunonMDbVorWjluraIr7+6lPGh7uJCPEmOSmM7OwkzMx0OKWhwAUbQ0zNNdHWU0RbRwFHJxNsbfSxMDtNsJ8NGYJg/vOnL/jqixfcXZ1lqLee2tJsbl4ZZ36ihyJJIt1NxbTX5bMy08/SZBeVeQIaS0UMtZdTkBFBdW4sNbmRVGSHUyIMplQUQpU4kipxOOVZIeSn+CCMciRP4EVOvBvCKEdykzzJifdAnOhDUWYMkrRoynJTuTY/zO2VKVpqCqktFdNUXUhFYRaXeltYu73M6tVZFmbHEYkEZAkFtDdXMdLdyNrKJG1VuVRJUykUxVKaE09DiZD2GjH1Jek0lWfQXCGkrlhAeW4MRVnhlEmiqS9+pz701ogZayuhvUzISEsRC5fq6SjPYqy9/J1VKi+JjmoJK5e7uL0wyHBHBWyocX26l/vLQ8z019BbJ2HuUh31RWlM9FTTWZtHTUEq5dIUrkz18nRtmaaqPPJEcfS0lHPr6hSP7i2zPD3M3avzDHY3U5CTxs3lGapLcpka72d2cpB7t65w89ochVIR+bkZBAe4c+PaHJ9+usnz5+tMX77E6xcP2Xh8h8nxfvq6W5ibHmV6fBAvNzv+66tP+PLjpzy4s0B7Uz6l0kSaajKJDLZBmh1GQqgjQx0lNFcImR2uo64kkfQ4Z3rbxKTEOVFdFk9JfgTS7BCiQqzJl0SwPN/9L4j4Z95u2RNYO/lzWv88e+VV2SmjxE4ZJU7pnUPrrCVm1q74hsRhdsGZM6Y22Dj5EBQpwNDcHj3jCxw8psaPdsjw4f4jbNt3mA/2HmL/ERX2HVJB9tgp5I6fRkFVH7njmuyWPfFua+LQKXYfVGXHfmV+svMdJGzfexSZwycxMr+Ib3A8iif12S2jyG4ZRbbvPcpuGUUOHlFjr6wy++ROcNbMnqikLOzdgjGwcNyqnZVX1kZJwwg9M3s0zlohp6TFAYVTW21SHx44znYZRXbJnWD3YXVkFA05qm7BB3tU2Cd/GrXTJhw7dhrjsxYkxghQOqSCq4MnoUHRHDmkgtpJA/bsV+KgvAZ75U5xROUMe4+qc1TVACuXAHRNHNh/7DQq2qbsOnwCmWPq7DmqgryyJvKqWuw5pIyStgHhiUJqWnuob+miqbmDgYFxKmuaOWt8HsUTp3F09cPK1hULWzdO65l93/ikgb6pPUbnndEzs8fEyhl3vwg8fMKJSxRSUl5HYlIaEnE+LU2t3L55h7GRUQYHLlFaWo4kV4q9kyuGpuZYWNsTL0ilrr6R8vJKWlvbGR0dp6WlDYEghaqqGsLCItDXN0BP7wyJiYLvh+EqGR0dZ3R0nNevX/Pq+Sa3rl9jbGiQ2cnLvNh4yi++/GJLLXi9+ZznTx7z+P76Fgi8fLbB683nW0rF683nfPTqJY/W11iam2VybJSVxQUera9xe/U6D+7d5dnjR7x8trGlRHzxycd8/NEbXm6+4unTZzx59JiNp495/ugRj9bu8ODWKg9urXLn6hXWVq9yY2WJwb5uaiur6GhrZ3Ly3aDc/PTMVp3s3NQkU+NjTIwMMzY0yNjQIPPTUywvzG+pKP8AiLGhQQZ6upkeH2Fucpwrc9PcWFli7dbq/2/T4sn9ezx7dH8LJJ49us+rZ0/kAa/qAAAgAElEQVR4/vidQjM2NkZZeSX5BUX09V+iqbmV9AwRvoFBmFqc57iqKjv27WPPwYP8ZOdOfvD+e/x45w7+/cNtvLf9J+gZaaF2+jj75Hawbe/7HFc7ygGF/eiZ63H9wQ2W167xqe0Sv9TMRE3vFPLHDnNESQEdA12CI0KIi48iKjqMPGk2jU01DA710tbeiCgzmYrKQtIy4rC/aIGRiSanNY+jd+YkZ41OoaWjhIG+KnqnjuFgYcD5sxp4XLRAnBZHWX4WtRVFNDdU0t3VSkR0CI7OFykoLWRueYnIpHj2yB9E39yEC052HFFVQOaYLJvB32Dvas9m8Dc4ujvjFeCDyilVzC9YkJaZzvTCDJ9/+Rk3bq2yevMGI2PDjI2NMD0zQWJCNK2ttfR01GNvbUy4vwu5wngC3KzRVpEnJsSdtrpCokI8uDI7hCQrCSuLswQGepKalkhpaR5mxjqcUj3MaRV5vJwssDA8hY2ZJuYGqgR52VGQnUiovzMXzunictGC80aaXDA4hZeVEWEuVkS6XyDS/QLRXlbE+9iQ6G9DvJcF/tbauJmq4WOpRYidIRGOpiR42iAMcUMc7UWMpxXRXlZkxXgR421DZowPuUnBpER40FwqZmm8h5qibDrqSuhrraG+LI/Z0V56W6q5fKmLgfYmlqfH6WttoKowlzxhCv1tjcyOXqKxophyaQ4FWem011VyZ2WB8f4uWqrLSAoPpKX83WheY7GY0Y56OquLSIsMIDs2mNYSMR/dX6UgJRpxXBAVmQlI4oNJ9HempUDEbGcNzTkJVCSHUi2KoyZbQJEwkdbqIroaayiVZvOrX/yMP/32N7x+svYuBHtjjrmhZspE0WTFeDHcVEJykAt5gjAy44IZaK7i9YObtNeWUCJO48GNRdavz3Ntaoi4QA/CPe0RBLshCHSmq0LMYH0hteIkJPHBSAWRrF4e5MHVWfJS4xhormZ54hL1RWJqpCKaSiTkxAYjjguiozSL1uIsxMkRDHXW8/fffg3f/R7+9D88uTZPU5EIUbQ3tdJ4UqOcyEzyJCbEgbT4IL76/DV89x389Tt+/z+//d7C9Gf425/5yx/+lz/9/lv+9sf/4Tdff8l//+oLPnr1gP/9zRf87NPH3L81RW9bCRWFyWSlBxEebE14mDX+vub4epsRF+mMKDWIfHEstRUinj+8wmB3JeUFyQhiPEmL98LX1YiIgAskRTnTWJKBNC2cCG8bAl3McTTXwsvuLNK0MPLTQykSRZCfEYyvowFhXuaEeJiREGJLYqgdIR4mZMaFEhfgSrCrFQGu5wjztqSpIgU/dwMSIm2Jj7JDEOeIp+tZ7C9octHuDOfPaWBuokVkmDsx4c4E+JzDxlINQ/1D6GnJYKArh4ebMdLcaGqrMwnwtSYm0g1Lc020tY7g6mxOemo4gsQQGqtL6GyuYmygjcuj3Tx9fJN7a1fw9btImjCSkHA37C4aY3FeC7WTMvh4WuF80Zgz2keIj/RkdKCJpZlBGqqkdLdW8uDWIj/7+AkLl3t5cGue5+tX6WkuYWKgkYe3ZhnrrqUyT0BXnZSJnmpaSlNpKRHQkJ9ItSSKmtxoGgriaSiIpzYviorsUHLi3ShM86MwzQ9RtBPiBDekyd5kRDmTGOKIODmE3NQw6kqFzIy08eDmDE/vXmF2rIu58V6mRrp5cPsKH20+pLpcSnVZAZd62pgY7GK0p4mb8yNM9NZzbbqf6zMDVOalUFuYRqEomvriDLobpPQ05lMpTSBfGEZ9STLtNdlUFyRRl59EV2UWA/V5NBal0FsjprtaQp4gmLKcOLIS/GmrzKEsJ56J3loaS7MY76mDTxRoLBWxOtPNjekOqiQxdFQKqZDEUS1NJCvJj0ppEr2tRbTV5tLVXEhVcRrdLSU8vrfAvRtT3Lk+xcSlNoZ7Grl/e5HNxzdJTwrjyuwQkyOdLMwMMtjXxEBPA831xSQlBCPOTqSxvohPPnpMV1cdP//yDb/+5RcszI4yMdrL/MwYc9OjbDy8S7oglpdP7nHn2izrt+aYneikviKTvvYSstODECb7kBLlQnKkMyNdJdxd6SPC7xzVhTFMDJaREueEJNMfSaY/GQJPkuPcqK8S0tNe/C+I+GeeuZ0PFz0jOKFl8i4vIKfC/sNqaOpbYGBqh66RFYGhcUTHp5OSkUt4lIB0kRRRdj75RZUYn3s3hKaopsOBw8p8sFuWXTJH2SVzjINHT6JjaImS2hne3yHHDz84wKHjGiipnWWfnCrbdh9lz0El5BROsW33YWSPquPpH42bTwRRCZmIJOWcNbNnt4zillLx3nZZVDWMsL7og7ahFYrqZ5FX1uaDfQrIK2ujaXgBTcMLnNQ9x55Dquw/qs7ewye3FIqdssrsPXySg8c1kFfS5aCiIfsVziCveBZlNTMOK2ijpWmKnY0b6qrayO49ipdLAA627hw7eor0tEI8fWLRPWOHpp4N6rrmHFbR5oSGMS5+EVg7+aOufw4dowvslldi/xEV9hxWZP8RFfYrnEBZQx+Liy64+Ibg7BOInuE5MnMKKK9qJF2Ui39QNBfs3DA0teaYsga7ZI6x/9AJTmoZoX32PIrqZ1DRNOK8vSfu/lGIcsuIiEnDLzAKd69AhCIxC/PLVFfW0Pm9dSfAz59z584hysokPTOL8OgYAsMiaWztYGR0nM7OboaHR5mdnae7u5eYmDjy8wvJzhbj4eFFeHgkfX0D1Nc3Mjk5/c7G9OIVT58+ZXLs3Z/6G1dXePb4ET/7/DO++umX/OLLL/jvX329pTS82HjKi42nvHr+bMu+9Pj+Oq+eP/s+y/CK508ec+/WTW5dv7alPjxcu8fThw94sfGUNy82+eyjt/z0s0/59O0bnj97ysP7j7h3b527t++wvnaXR/fusX77Bus3rrF+4xq3lhe5e215a5Sup6OT/t4+hodH6ezsZGlunivzcyzMTDM5NsrwQP//J/cww81rV7dUlCvzc8xPT23BxujgJabHR7ZyEf+AiIf3bvPw3u13o3jfW5o2nzzk8fpdNh6uvwuEP3nI+p3bDA0NUVBYTFa2mPaOLppb2khIFOAbGMRZE1MUTpxgt4wM++XleX/HDn7w4x/x3q6d/PuH2/jhBz/mjIkOBw/t4OCRXeyW/RBjyzOcdzyHmb0J957f46fn+njp+1NUtFWRVZRjn/w+Tqgrc0JVEV19LUJC/SkpzUcoSqGhsZqGxup3H9VlUlJS44iKCcTa1pRTGoooHN+Plo4yF2yM0DtzEh2dEzjZmBLi7UR8mC+F2SnUlefT2VrD8vwk11fmKCrMJSQ8gPbONpauXSExTcBJndPIKx1DRes0B48dYjP4G8ytz/PS7+dsBn+DnbMDaZnppAhTcfZwobiihNWb17lxa5Xlq1fo7O5gbGyEgYE+GhrqGBm9xHkLExwdL1BamI2flwMRAa4UZAsI93XE29ECPzcbPB3P42BlhJuDBYb6p5gc7+fx47ssLs3Q3d2MjZUxWqeOcVhmG+cM1DDWU8LMQAVtNTkMtBS4YKaBzqkjGOoq42hnisYJeQzVFXAw1MTP1oQQJ3Mi3KyI9bEm3seGWG9Lot1M8bHUwMVYFV8rbaJdzBH42JIW4ERGsCtZEe4k+duTEuRIWpgLRWnhpIS6kh7hSW5KKNLUaCQpkeRlxLMw3kdvSzWNFflsrF1nrK+VzroKHt5Y5sHqFTztrcgWxPJ87SaX+zupyMuiv6WOlspiagolDLY38tnmYzburjIz1Et5bibl4nRKslKYvdRBZ3UROYnv1ARhpD/1UiEroz2MtFSRHRNAZVYis72NXB/voU6cQmaYJ3VZ8XSXZNJfmUteYjid1UXMjvQw3N3Gq6f3+dsff8u3v/qK10/W+Ntvf0lHTQHhXtYkBlykrTSDxvw0Ev0difd3QpwUTlWekLmhLtJiQxjuatyqmhxqq6W+KIfLPY0UZ8RQJowhJdiVBF8HyjKi6amSIo4PZaipisWRHvqbqvjZqydcnx6hNDuVwowEqnIzEMeFIE0Ko1acREl6FLmpEcyNdfDtL97y1dsN7i1NUpIpoLNaSml2HCVZUaTHuJGT7EewtxVp8SH89tdfwf/Bd3/8K3/5wx/h7/8H3/0N/v43/vbH3/HH3/43f//L7/jZ569Ymh6itb6YNxu3ebK2SEdjPtlpoZRKE4kJdyYp1p30VF8y0gJITw0kIzmQ+Ch3EqK8yMmIpLwgFU8nM+IjPCjOTaClJofGSiG9rQVIMkLISvAlPsiRSB8bonytcbHUwsVSi7Qod3JTA6gvFlCUGUKIhwnR/paEeZmRFGZLSqQDGbHOTPQ2kh4TQFyQCy62+gR6mlOWH01GkhuRQeeJC7chI8mNiCBrPJzOEuZvi5fzORwsz+Drdp7YCCdCg61xdNDD2PA4+rqH0NORx8LkBL4eZowP1ZKW5IckMwJn+zOYGSrj5WpKaIAtvm7mvH52n/amCmLDvQnwuUhCXCD1DUU4OVsQGuZGW3s5Lq7nsDDXQEf7KPY2eqQl+dPZVEBCpCcr8yM0VhXQUl3EwsQAy9PD3Ls+y+WBNqaH2umsL2aiv5mx7nrqi0XUFmYw2FbBQEsZFZJE2itEdFYI372LBUk0FiTRXJxEY2HC90ARS4kwkFJRIFXiMKTJXhSkeVGRHUJOvCuRXucQxnlQnBlJRpwX+cIIxnurWb7cxfJ0H7MjndxaGufFgxusXZ+nKCeVycFuPnr2gNdP7vLy4U3urkyyOj/CJ8/v8c1/vKGtVkpfaxlNldmU5SWRnRKCJD2cYkkcxZI4KguTqClJoyQnlrayTFpLRTQXZ1Atfbc7UVeYRpEomsZSEaU58XTW5iNODqMiP5WUaH9Y0yEuxAO+3keFJI4ycQSCcAdyBN7kZwSTEetOVpIPDaVpSDPDKc9PYqi7gpaaHArFcVQVp1FZlMpofy25omjmJ3qYHGpjfKCZpal+6isldLeWU5yXQoE4iZ7OKvLEiXS2lZMqCCEjLYLpyR42n91haWGU+ppi1u6s8Kv//JzPPn7BYH8HbY3V5IuFfPziEb1tNTTXFnL72iQNlVmkxvuQFO1BeKAN00NVJIbbU10Yh1Toj1ToT2rsRVLjnUhLcCYj2Z3keCcyBJ5UlSQhyQzj7o3xf0HEP/NCErLRNnVAQe0MmoYX0DGy4bCyFvvlVVBU0eGEmi7Obr6kZohpbGqnsqqexoY2hgbH6B8YJjNHiqdfEA5O7phZ2mBkeh4zSxt09E1Q1zqDhrYRhqbWGJpcwOy8A3YO3mjrmyMjq4zckZPsllHkwz1H2CurjJmVCxk5pegb2xAQlkRFXRfaBpYcPKLGYUVNdsso8sGuQzh5hBARJ2SPnDLH1QxQ0jDaUiBOaJlsqQ8/3CHHbnmVrczEtv3HtrIT+46oceCoBtv3q7JbVoM9sqc4rmLEaU0zjI1t8PMJJ8g/AsMzFpzRNSM8NIHOzhFevv6K1VubDE/cIFaQh5yCBmo6ptg5+xMQmYSlnScnNM+iqKbHLlkFDh5VQV5JnaMnNFDW0MXdL4TYVBEmlnbIHFFC96wZcYnp5OQWk5gswj84BjevYM5bO7NXRgHts+fRMbREy8CCQ4qn2S2rxBkzO7yD43DxDkXvrCWGptaYWdji5R1Ad9cAnZ3dBPoHMTo8Qn1tHe6ubkRGRlJZWcnM7DydvX30D42ysHyNoaER5uYWmJmZY3z8Mn19A5SVVTA4OMyVKyvk5kqpqaljbGyCpqYW1tcf8OjRE5482WBpYfH7lqMFnj58wM+/+Jxf/uLnfP7xR7x6/ozNp0949fzZll3p4do9Hq7d4/H9dR6tr3H/7h02Hj3kwb273L15g/U7t3mx8ZRP3rzm1fNnWzmIl882tjIXn330ls8+esur58+4v36PJ4+esrZ2nzu3bnPn9k3u3bjBrWvL3Fpe5PbKEo/v3uL297V0S3PTTI6NM3RpkObmViQSCQW5eTTV1TI6eGlLZZgYGd6yMd29eYM7N1a5dmVpy8r0j2zE5dF3ADEzMcrC9OUtO9P67Rs8uHuLR2t3tqDhxdNHW6rE2xfPeLnxmLXbtxgYGCA3L5+4+ESqqmtpbmkjKDgUFw9P9M4acuDQIT7YtYvdMjK8t307P/jRD7eUiB9tew/Dc/rs3P8eMod3InN0F2Z2xth5WKOkdZyEzDi0TTXZf2wvckqybN//AbJH92Npd46zxjrIHd6HtY0FqWmJ1NVXMjI6QGVVCcEhfkTHhBAbF4blBSMMjbWQO7SbXXveQ+XkEczP66OqdhRdXRVKCzPpbKpgsLOBmbF+FmZGWF68zMLsONXVxRQW5bK4NMvy1Su89P0pumf12Az+hjMmRpzU0eSV9ycU15TT3ttJaHQ4UQkx1LU08HDjEQsri1TWVREZF0VLWzNtHa2Mjo8wfnmMggIpnV2tiCWZDI/0k5YWj5GRFueMdXC5aEFsqBcxIZ642hijprAPC0MNfFwu4OZgwXljbeqrixga6GR9/QZd3c2kp8dhaWnAeTNdDstt45SSDOeN1dFRl8fGXAt9jSNoqMhgoK3IGa3jGJ1Rw0TvJDpKsphrKOFkooWfrRERblbE+9mS4GtLjNd5YtzN8LfWxt1MnUBbfZK8bRAGOyMMdiUjyIW0IEcyIz3IS/AnO9qL9rJM0sPdSQx0oig9ksKMOMRJ4Qw0VzEz3MVgRz29LdX0NFcxPdxNf0sdpWIhl/s7Kc/NZKijibdP1hlorWe4s5m64jxy0xLpaawmJzmOjtpyxnvbqS3KZW6kn5KsFCpzheSlxNBdW0JqhD+ZcaE8v7lIjSSNrsp8JrsaqMpOolaSQo04mZHmcjpLxVQI46kWxTHbWUN+Yhh1uem0VxaQl5HAo5srrMxM0N3WxOaje3z5+glzQ12U5yQT6mFFZrQ3tblJ1EoEiKL9iPZ1Iis+hEJhIrHBnsQGe9FYLmVxYoCly5d4eH2BR6sLPL9zhdzkSBICnEkOckEU4YUgwImi1ChKhO+sOcNttXz27D5T/e1U5YmoyhMiTY0lKz6E7so8LtUXI00MJi8xGGlGOBkJ/pRLBJSJkykSJtJdW0JJZiKFwihyU4IQxnuTkxZEZNBFJMIEfv+bX8H/wV9//2f47u/w97/x7X99zX99/Qtebjxi/fY1nj+5y1B/C9WlORSIkxjsquWbX75lZqwVaVY0zTU5RATaI0wJJCMtCFF6KHniWIpykygQJ9FaX8yN5cvcWJrgUmcNG+srfP5mncnBRhorM2mtFZMY5kRKhCuZCV4UikLJSvTGy14PO1NlYgKsKZdEUp0fS3aSF64XTuPrqEtsoCUFwgByU32ozIuks76YlDg/hIlBBHlZEuZ3AWGSN4XiMCICLUiItCM7zZu0BDe8nc8S7mONr6MpLlZnsDY9hZujAT5epjhd1Mfo7DG0NGTQ0pDB3FgZbzcTMpL9SEv0RhDrjr+7Cc42WtifVyc12pXoAFsudTXQXFNIZWEm9ZUSPFysECQGUVyYjr2DIZlZ0SQk+qN2UgYbK10Ecd442Z2hqTqH2rJMXj+9w/1bS/zqp2+5d22OmmIxNcVimiqktNUU0VZTxEBbFQMtFVxqrWR+pJ2VyV4u9zUw2FJOZ2UO3VXZdJSLaC5KpakwhaZCAXXSWCqyw6nJjaQyJ5SCVB/KswMpzfSnWOhLrTScwnRvKnPCSAm3IyvOndxUPyRJvqRGuiEIc6UmP4X6onRmBpp5fm+Zu0uT3Jofp62ykPHuZl6srfLy4U0GO2poLJcw0l3P7eUxSnMFdDcV09daRlleEiWSBCoLUsgUBOHnak5UkANFOXGU5ybQVCqktiCFhuJ0mssyqStMozJPQGWegJqCdCpyk8nPjCU3PQapMI722sJ3y+75GdQUCynJiSYj1p0qaRyVebEUiSKQpoXQWJZOVX4iZdJE6suFDPdU0lorpr4ik+qSNOrKRbTV59HbVkZ9RTZtdYVUFqVTmJNEbVkmyTH+FOUmERbgRFZaOBJRLNmiKGoqxfh4WpGWHEpYiCu21ka0NVdRV11EcmIEE6P9zM+M8dnbTT5985z1m1foaa0mLSGMkf5GqoozECUH0VwjRpodQUFmMNnJnoT7mpEQbk1hdiBpcY4IBW4UioNJF7ghyfQnLsKeDIE3OcIwlmb/ZWf6p55XWDLK2uewcQ3EN1zAORs3lE4ZsPOAAsondbC0dkSQnEF1TSPjY1Os37vP3dv3ePTgMbPTc8zNXyGvsITEpFTiBankiKXkF5cRGhbN+Qv2eHgEkCaUUF5eT11jB1JpBSbnbNm5U5aD8krIyJ/gxx8eRNvAkqKKFq7dfkpEnJCTmsYcU9Fl14HjyBw+iZqWCQondFA8qU+sIIeCsiYsHbzYLXuC/Uf/3/2Kf7Qz/aONabuMItv2H+ODfQq8v+cI7+85wgf7FPjwwLsFaxkFTWSOaPDDbfKcMbFFkleJWFxCWmo2BfmlONi7cc7MmsaGDr7++n95tvk5l2euMzJ5DZ+gBA4eUcPNN5z65j4KKxrw9I1Ax9ACBaXTHFFWR/W0LkYWNlg7uHLB0YWM7FxyCkuwdXTFzNIGQXo2IRGJBIXFI0gTk5CcRVRcGi4ewezYc5ide4+8q39V1uSYqg7Wjt6Exabh4h2K5hlz1DQMOa1liLW1E2JJAR3tvURERJEiSGXt9h2a6+uorqpgeXmZyclJ5uYXWVheYWX1FtPzS0xNzXDj+ipdHZ00NzYx0NfPpf4B+nv7WF66QmF+AVcWl5i6PElvdw9zM7PU1dSyOL/A/bV1Hty7u5WF+IeF6eWzDR6u3WNpbpbNp0/YfPqEx/fXuXX9GteuLHHz2lXu3Fjlzo1VVleWubq0yPLCPLeuX+Plsw1+/sXnfPHJx7zYeLplYfpH49M/VIs3LzbZePqYK4vLzMzMMT05xdzsNCvz86wszHJjaZ47V6+wsX53S4m4vrzI6OAQtdU15ORIiI2NJTI0jCJpHmNDg1y7ssTywvxWPmJ+eoobV1e4dmWJhZlpLo+OMDEyzNT42FYmYn5qgpmJUeYmx7l+ZYG7N941U9y/c5PH63d5+mCNlxuPtyBi88lDPnv7ijebG6zdvsXg4CCSXCl+/oFkZYuprqnDxtYe43PmqGtqsevAAf7t/ffZvnfvOyXivR/zox3b+bdtH3xvZ9LgsNI+DhzejpziHpS1FDipp8QJ3eMYWOlyUHEvMsf3cEhJhv2Hd6GurYyPvwue3hcxMNTAysYc3wBPmlrrKKsswtvPHQMjXRQU5TAw0sbIVA9rO3NOaZ7g5ClFzC2NcHazwchUj4SkcLra61hemGBmrJ+ZiSGW5yfp7mgkTywiOiqUy5OjLK8skJefi9E5YzYDf421gw26BmcIDA9lM/gbPr54C0lhPll5EtIy0/EJ9CUrN5v+4QHiEmLx8fNmZGyQ5y+e8vajl2y+eEpDYw0rVxepqCyhvqGK1tZaAgLcMDmria2VIWZn1DHVV0Nf/ShGWkoY66oSHexBqVRIXXk+l3raCAn0IjMzmbj4cMzNz6CmdgRnB3OsLHTQVJFDW00OvdPyOFjpYHdeBzcHY9wdz2Goq4yelhLmZ09zRvUwRqpHsNRWxt1ClxAnc8LdzAl1MiXo4lniPM0JvWhAoK0+Ec4mJPvaIQx2JiPIhfRAZxJ9bMiN9UES54skzpeKrFiyY31JDnFFmhxKbnIkjcXZjHTU01iex2hPMwNttSRF+NNQlsfi+CCihChKcjJIjgymTCLii5dPWZ27TL4wmZpCCcmRwVQXiMkWxLI4Psj6tUXy0pMoEKUw1FbHcHs9WfFhpEUGUCxKokKcRk91Ia0lYlqKc8iJCyHGy56S9BiqspOozEqkSZpBXnwI3eW5lKXH0l6aw2RXAyPtdUwNdvL152+5uTTN9OglrkyP0tNUSVuVlNr8dHJTQkkKdCQx4CKDTcWIov0oEsZTI82grjCblOggEsMCuGhpQrifOxkJ4dxfXaCvsYLW8lyEMYGEuV1AEOhMarArmZHedFfmcWvmEpXZyZRlC+iuKyU/PZ6lsT4erS6wOj1MU0kOXRW5tBRlUi6MYWW0jYKMMCb6aigURVNTICQzPoym0lzaq/ORpIS/q0EVBCDJCCMnPYLGqiK+/eV/wB//znd/+I6//O53fPOr/+DB3ZtcXZylo7memvJCBjobSY0PpbE6nxJpKkViAcuz/Qx2VlBTnM7qwiXmL3eQlx1NtigCQYI/kux4rswO8euvPuKP3/4H//OrL+G73/Gnb7/iT99+xYtHq6THBxDqY0NWShCS1CCk6UFkxrqREGhNhKcZ0T4WxAWcJz3SiarciK2L8DLB76IOCUFWFAn9SQq5QFa8CwXZiRRKEkmN9yfUzwZ/z3MEep9DEONEgKcxod4mZMS7UJgVQoSvJSHu5njYnMH3ojEXLTS5aKPNRXtdLM6poqsth+bpg+hqH8LORof4KDcigu3ITA1AkhFEuK85/s762JkqEuZhSLSPBf3tNWSlRRER4MxQby25OQkEBTrQ3FTAyHATmaJIbKx1iAh1IjzEEX8vS5xs9PG8aEx1iZD+tlquzU3w+ska3U3V3F9d4ONn60wNdlJTlE21VERXbQnDHTV01hbSU1fM1cv9rEz00VAkordWSl9tHl2VOe9qVAuSaSxIojYvhvKsMMoyg6nNiyQ7zgVpigdlWQHkp7pTnu1PUYbX9yARSm6SBxKBB5U5YbSUJtNWnk5eciDd1RI6K8WMd1TzcHmKv/7qS9YXJxlvr+f61BCPbswxP9bNaG8dKzP9rC4MsTzdx+RgM/1t5VswMdhZRZ4wGjtzbdzszpKbEUVFfjIFwiik6RFU5CZRmZdCVmIweWmRVOQmkxYbSEFmArnpMVRIheSkxdDTUkl5vpDq4myaqvKQpIRSlBXNSFcFFXmJlOcm0PPQe24AACAASURBVFKZRXluAmkx76p/awvTGOqqpLMhn+6mYsqlApYme3h8Z575sW4e315kfqyXouwkRnuaEET7IRJEkJUSwUBHLbXlOQhiAxnua6CppgBReiRhQW6EB7uTGB/MR28eMdjfRnVFPk8f3WV+Zoxvf/0V67evcXN5hidr18hJjyMnI5rMlFASozzISAogLMCalGgn2uvSECW5Ui4NJzLgHIIoG9KTnAj1NyYj2Y2MZHcSox3JzwmnqjQNN0fDf0HEP/MKqzo5qXsOAwtHLB28cPIKJUaQhYGxFfsPHsXa5iLlZdUMXhrl8vgkb1685NH6fV482eDW9VWamprovzTAzVt3GB2bID1DRGBQCGHhkYgl+eRJiyivqKGquoHunkv09A4SHBKJsvJpTpzUYte+oxxV1iYiTkhVQw8lVW3YuwTw4Z4j31ufzqB4Uh+FEzrskzuBzOGT6BlZY2zhyGHld6vV/9iv2HFQiZ2yyvxk71F2y6vwwT6FrZD3P5SIbfuPbYW/d8oq8+/bDqCkro93UAy1jV109Q7S0dlLTXUDwUHhREbEMjd/hddvPuWLn/0nk3PL+AREoq5jwmElDWwcvIhJECGWlmNxwen/Ye+t4uPA73vtTZrNsr3rtb2GNdsyW2ZbZsso22LGETPNaEYjGNKMmGnEMGJmZpYsg8xs7zppmrQbOEnTnp70tOc5F+rqffu+t7nMxf+juZGu59Hv+/0+fLN+O+s37WL9Zj2OnbrAiTOGOLl54RskxM7ZjVBJJEGicCxsHZCr45HK1MhUSVjbu3PLzJ6bpnZ8s347f/fRCjZu3c/u/Sexc/LB3tUfaydvfIIjuGHuyOadh9hz4ARbtu9n974jODl5UlBYhkadgK+3H6ODQ1SUltFYW0NzfR2z0zMsLCzQ2NhMd08f2sISsrJzGRsbY2RoGLUqhoy0dNpaWqmqqCTAzx9hSCiVugref/c9WRmZxKo19Hb3MDE2zndv3zE+OsZwfx/tzU3cnp7i7csXzM9MMzMxzpMHC9yfv83Cnfml6NLIQD89He30dXUy2NvDYG8PQ329SzOvd+dmeXT/Hm9ePOf92zd89/oVj+7f49Wzp3z/5jVvX77g5dMnvH7+jO9ev+Ld29ckxicRF5dASlIyBflaGqur6WlvYWqon3vTE8z/V7Tp3tw0k6NDFGrzEIaE4uXlg7e3NykJiVSVlzHU18vo4AAdLc2LMaWmRob6epcAp6OlmcbamqUrxY8Q0d3WTHtTPR3NDQz1djE5MsjU6BCzE6Pcm5vm7uzUf4szPVm4y/evX/DyyUNmJsapr69HqVJjamaBf0AQsXEJHD12gp1797F5+w6Wr1rFTz76iC++/ppPv/ySDz75mJ998TkffPIxHy77hF0HtnLg2A6+2bycDXqr+Pybj/h64zLMXYyxEJiwctNylq/7lGWrP2Ltpq/Yd3Arp87oc+qMPoeO6GHrYEmkTEJAsA8ubg4cPnaAb9Z9zZnzxzl8bB+GV87g7GrLLdOrWNuZEhjijVgajF+gB+MTA6hUEbQ2VVNeoqVAm442OwWBwBaBiz268iJGRgdQxch4JPgDe/bt5sARfXwCfXH19EBvz26OGZwkWCxCW1xIS1cHaVmZi7Dh8ju8/L1JTk2it7+Hu/dvMz07QUNjDQODPVTX6Cgq1pKekYTRDUNsbExwdrYkUuJPSICAvdvWcP3CMfR3rMXo/BGOH9iGv5sdgV7OVBbnIA7xIyzUjwMH9IiICsHX14W9uzewY8sqDu3dwH691Zw/uYsLBjsxOLyZ6xcP4WxzFbPriyBhZ3GVnZtWclZ/O6d2beTcvs2YnDmAw/VT2F07huUFfUzP7ibA5iI+FmfxNj+Hv7UhofZGiBxvInI0JszJBH/ry0R5WSESmBDhZUWQw02UwS5E+tgjD3JBLfRBLfYjMsAdsY8LakkQ2hQ12hQ16ogQAt0cyUlUo9NmoAgLoqogm9++f81Ebzvx0RJSVFGoJCFEBvuiFAcz2dfBUHsjiXIpfi52dNaUIg/1JcLfjfiIECID3FGE+pAQHkiYux2KIA/K02MpiI9Cl65mrqeBDLmQeJEPBbGRZCvCiAnxojBRQWlGPBPdzdwZ6WF+tJ+e5iqePZhnoKMBpciP2qJ0bI3OECv2ItLXDnmAM6myEOQh7oy21zA32IGt8WUqCzJorCji7uQQhZlJBHu5IA/zp6E8j9tDnUQFuhEn9kcWKMDb6irRvvZEeNuRJg+lVpvC3EAraSopz26P8ez2GO1VRTSX5VCdl0R5WgxajYQ4kQelqVF01ebQXpNFTWESAQJL4iJC+OHdUxpKcogWehEZKkAc5EikyJXUWCmVxTn8+t13/Nvv/5X//PP/5je/+AXPH92nvqqcIm0Gyigxiigh5QXpCAMERIi8UUUF0teuo7o0jeGuSgozlRRlLU6PqqL8mZ3q5u3Lewz3NzM/2c+//fEf+cs//8DLR/M8uzfD8/vTTA62UVeeTYCbNUGe1ogDHFBJ3AjzMUURakNkgDmeNmdwND6C1dV9ONw6jEpkR4DzJTJifIgMMMfb7hxi75ukKjwIdb+GLNiSvo4qhntr8XYzwezmCSxuHcfG7CR25icwvroPo/Pb8XQ4T4rShzAfU9xtLmBx6SBeNpdwMj2Do/V5jG8e5ezp7Zw8vgmDE1s5fHA9pw22Y2N1nhB/G4QB1mjTwvG0O4evw3kCnS9gdWknYs8b5CTJUYT7YnbtJDamZ5FLfZCIBAicbhId5Y003J2cbAVioQu3rh3FW2BMoJclTpaGhAe5kKiQMNjRyPsXD9FEhVFfpmWwvY6G8jxKshPpb6okMVpEYVoMAy0Vix6N1BiaSrOp0SZSmxtPTU4c5ekK8uIkSxCRqQwgJdqd5Cg38uIDifQ3Rh5sTnK0E8pQc2IlVmjElsgCjEmNFhDkcpHESCfSFZ7Ig6zQpUeQofAnQxZAWZocXZqS5qJUqjPjmGiroreyEF1GHA8merk31U1XXSFttfnkJcuYHmqmrjiNzIQIhtoqSI4RkRkbji4/EZXYG3f7G4i87YiRLEaW0tUisuMjSIgOIsTDmlSViJaqfNJjI5AGuZGVEE1WkoLoMF9UEUHEK8IIC3IjPNiDIA9bWisXexkpSiHt1QU8mOpZin7dHeuiMi+ZZJWY9NgIOutLSFWH01pdQKMul+G2Wrpqy2gqy6MoMwE/gQ3l2lR0eWlECX1RhgcRGy0iPU5GVrIKd0dz3BzMyExSUq3TkhgfiZvAgpQkORmpGqTiAGJjovjhH76np6OeiqJspke6CPFzJtjXgbS4CIT+DthbXCAsyBZJgAWRoZaIA0wIcL+CSmpHqM91oiXWRImtCBdaIgw0RSP3QBbuglTkRLjwb8bqv+oztfXk4y/Xo3/CkKiYFKSKRBTqFNRxqZiZ26CQa9DmFNDc2ML48AgP79zj2YMHzI2O0VpfT39fD93dnaSlpeHk5ISbmxu5ubl0dnbS1NSCVptPXFwC4ZIoxGERyKJVqGPiiVHFI5fH4eIehKd/OIrYTAKEcqwdfditf5qffrySq7fs0D92kZXr9Fi5To/d+qfZrX+a9Vv2s3KdHivW7WDlt4t9h1Wb9vLh8vV8unIzKzfu4WfL1i11Ib5av5NPvt7Exys2suLbXaz4dtciTKzazLfbdhMkklBR20BlbR1Nza0MDg8RJYsmMTmByekp/v4ffsXzF6+YmJklPiWd/YePsWLdBtZt2YnhVVO+WrmBffon2bR1L6vXbmbvgWN8u0mPk6cNsbZzJlqhIS1Ti52TgBsm5hw4fAxxRDQFpRVk5pZy8boFy1ZtYu/hM3y9bjuHDS5xy8yRk2euYW7tioePCP9gKZa2rhw6do6NW/fy7ebdbNy6l70HTmBm6YCTkycJ8amECcNJSkimr6ub7PQ02poaaWmoZ2J8lLa2FlpaWqitryMuKZnmljbu3r3L6PAIurJyMtLS0ebkUlxYREW5jubGJhrrGyguLKK8tIzJ8Qn+/he/5B9//RueP33G7PQMt6enuD09xcKdeZ4+fMDjhfvcmZ1Z6jI8e/RwCQ7u3Z6jq21RJPdjUbmxtoaOlmZmJsZ5vHCfB3fv8HjhPi+fPuH540f88rt3S/GlF08ec+/2HO/fvuH7N6+Ry6Lw8fIlKkpGVkYm5WUltDU0MNzXzczIILOjQ8yNDXN7fISF+VnGhvrJSktHFCpEqYwhPz+fgZ5eJkaGGejpXro0NNfXLa1D/Vi4bm9eXHFqb25a+tza2EB3WzNdrU30tLcw2NPJ2GAfE8MDS9eIH+NMzx8t8Pj+HZ49vM/LJw+5f3uGob5e2trakCtUeHn7kpObR15+IecvGKJ/5Cgr16zloy++4KMvvuDjZcv4fMUKPvjwZ3yxehUf/N1P+dkXH/Pl6s85ffEIX6//nOXffMxPPv+Ai7fO4BUq4Mv1n7J8zUes2vgFy1Z9yCa91Ric3s/OXes4eGgbQpEnmng5qRnxuHs5YWljjJnlLTZsXsvpcyfYs18Pbz93AkN8SUqNo7BEy+59O5BGhfHg8V1y8zNJSFQT4O+Fq8CBMFEQhQU5ZGWn0tbeRE9vBwplFDduXsXe0Q5LawsuX72EsektLl+9hJ2TI1naXIrKyhkaG6extQUbB/vFjoTheTRxaiqqypiYGqW5pZ6521MUFuQQHORLbY0OdYyMkFB/zMyNcHd3IDjYEwebm5gbX8TG5BKnDu/g/LG9nD2yG1+BDb4CG6xNrhItDubh3Tm6OxoxNb1GfLyM5AQFh/S3cf60Pvv01nB473p2b17O+eM7uHHxIOeObefSmT34uJrh6nADgyM72Lf9Gwz2bubo1jVcObITu6snsb9mgIvxaZyMTnLt2BaETtcQC24gcr6Bv7XhomzO8hL+llfwNr1IuJsZoY43UAU4EOltjdDFFFmAI4pAF2KE7oS4WFFflEFfg46SjHhSlVLC/dzITlTiZmuCt705aaoIgt3siQ72pqO6hPriHNJUEUj93VFLgpCH+pIsl5AVK6O2MIvRjgZ6GyroqdehCgtAIfRbnD+NXIzzaCSBPJ8ZorU0hyxVON8vTNNbXUC6LJQsZRgJEj/y1FIyokPRCH3I1UQTLwlipK2WmoJMClNjSVKGk6aJYm58kNwkNaEeDrhZXidG6Em4ty3hXtYkSHyQ+jhgcdmAye4mUhQSEuRi+Pc/8ZvvXvDn3/2aN08XeHR7gom+VqoKM2nR5ZOXrMDN8jpR/s6EupgR5WOHzN+JwqQoSlKVyEM8Kc1MoKe+nGe3xyhOj0Ml8uHuSDvdlXnkxYYTYGeERuRKdLAjOYliqvITyI6PYmqgnfmxXsIDPVBHhXDx1B6iJV401WgZH2zm5aN5fvvLv+efvv8N71+85e+/e8Oje7OMDXbzhx9+wavHd4hTiLG8cZFQX2fyM2JxdzAmSSUkPS6cOFkQIj8HwvztEQc5kxIn5bvXC1TrtGizEklQRTDa18GjO9OU5qUzOdDJ9FAnzdWFJKslBHnY4uVkTHiQE4owAcowR6KDLAj3NUbocR1Pm9PY3dDH0fgwXrZniI9wRim0ISbMnuggS1QiO2TBVnjbnSNIcIVaXSZtDYXUV2USHxOEu9NVLI2P4WBpgIeTISf2r8TX6TKpcm/8HS8T4WeBLMAWoestPKwuYnbjKLduHMHM9BSnDLazZ/cqDuqv5+yZXTg5XCE7LRJL4xNcPbcTmxsHEblfJ8TFkCgfI/zszpCTLCfUzx7Tq8dwtrmEidFxKsqTmZlsQ+B8nXCxAKnElbBgR0ID7PD3MEcW5o6j6Xmcra6QGS+jOCuR/LRY5ka6ef/8Pm8fz9NcnkdTmZbSzARmBlpo1WnJjY+mr6GEpOhgOiu1lKXH0FyUSmNBMvX5CVRkqshQBBIT6kSc2JVs9eJyU7rCk1S5K4mRTmjE1sSILFGHWRArsSJN5kKm0o00mQtJEU5kKDwpSxVTmx2FLj0CXUoElRkK6nPU1ObEUp0eQ2myjNIEGUWJMiqyYrk33s7r+yMUZyhpr8rhl89nGeuspLM2j5y4CEqzNHRU5dFSkUNufCQaqR+x4X6oxN4kRAeQFiOkKj+JgZZyijNikAY48+L+BMkqMfVl2bRWF6CUBtJeX0p+RizqqBAqSzJJVEnorC+nID2OBFk4cdEi8lPjqSrMZLKnhcZSLZM9LTyeGSE7Tk5vQwVzg53UF+dQkpFAmiqC8Y5mHowP8WB8iIrcdNSSEBpL85kd6KK6MAexnweZCSo66iuIiRASGepHRUEWcTIJoX4ChEFu9HRVU16ayd35Ybo7a6ksz+P92yf87h+/597MCHW6PBLV4SSqxQR725OsCSNBFUyQjzkykT3hgebIwmyICLFAGmyKNNiUIJ/Fa4SXqyGxSneEAeYoI90o0ioJDbD9G0T8Nd+OfcfZuvsIFjYCFOoUpFEaJBFKUtOyycnOpyCvmIK8Qhpr67gzPc33z1/w+tFj7k1PMjkySF9vN83NjeTmZpOcnEhjYyMPHz5kamqKwsJCiotLyc3NIydHS1FRCbryaspKK8nTFpGRqUUVm0Fsch45hTVY2HmyZecRduufZu2mvazfsp+tu47y4WffsHKdHmcvmXLirNFSwXr1xt18sWorf/fF2qXY0tcbdrN68z5++vmapSvE8rU7lvoQX2/YvRR7Wr1pFw4Cd5LT06ioraS2qY6hkUEGhvrJykmnsrqc97/8nv/gP/nhD7/n/pNHlNfUYGlvz6ZdO/nZ58v4ZNlKLly6xTY9fb5Ztw03zwBc3HzZp3+cmybWqDSJBIVKEEtlBIskCDy8EUoiKCqrIEQcwWGDixw9fYVNegfZsuswOUXVJGcVk19ci666DRMLZ44ZXEZvzxG27zrEVj199PYcYc+BE+zYfRgngTfW1s54ewWgUScQHSlDE6MmRi6jorSE7va2pf+q19VW09HRwfDwMHX1jdy5e5+ZqWnuzt9hdHiE7s4upienePn8Bd+9fcf3775jfu42I0PDTIyN8/b1G/75j3/iD7/7Pa9fvuLu/J2luNLThw94+fTJ0uLS3blZHty9w4snj5c+/yiT+/HLebWunJyMdEoLC+jpaGdmYpzp8THuzM7w7NFDnj9+xMN7d3nx5DFvX77gV++/57vXr7g/f5uGmmqCgwLIzdai01XS1NBIW2szfR0djA32LcHDg7lpbo+PMD02THd7C3nZOaSnplFX18DY2Bizk1NL/Y2JkeGldaiWhnr6ujrpaGleArGWhnram5vobG2hq6118f0XQPR3tS8J536MNf1YsH50b1F2d3d2aqkncXd2isnREdrb29FVVKGrqKKvf5C09Ew2bNzMuo2b2Lx9Bx8vW8anX37Jl6tXL8aZPvwZH3/1JR98+DN++tnP+eLrT9iycy2HT+1l5bdf8Pk3H7FuxyoMLh/l5199wMoNn/Pl2o/R27+Bk2f2o39wK0cObef6VQMszC5hY29GQLAXXr4Crhpd4NqNSxw8so9DR/ezbsNqzl08RWGJlrjEGKIVUjTxSjq6WyjTFVNWUYSvvxfHDQ6zYeNarGzNaGyqZWp6jL7+LpKS4/DwFODsYo9KrUTg5sKVa5eRKaKpra9hcnqKuqZmhsbGiUtKxi8omFBxGJ6+PqRlpNLR1U5ndxuj40PkF+RQUVlCclIsHu7OVFaUkJYWh8DVDhs7Y/z8BPj6OnH5wlFOHt2F6bVTWN48h7OlEX4Ca0K8nfF0tMDK+Bp25jcJC/ZH4GDDpQsGREgCiVGG4eJggvnNs1w8tYcje9ZybPdaju9Zh82NU7jbXMXJ0hA70wtcv3iI00f0uHJanzN7t3B27xauH9+D5cUj2Fw+jt21Y9hdOYrZuT0E218m3O0WYsEtAmwu4W95iRC764gcjRE5GqP0t0csMEEV4IDU3ZxguxtI3C2ReFgT6WOPRuSLNjYKeYg3SqEvIi9nSjMTGelqRBMZSkNJLq6WN4kM9KSjuoS5wU7SYyLRhAeTHhOJUuRPkKsdEQEexIgDiREHkhAlojw7mcczI6QqF8Vs/k6W5MbLkfq5kiIXExvmR3VOEoogD0pT1WQpw8hUiMiQC1GHepIQ5ku4pwMakT/pKilv7s3QXVPGm4VZKnJTiQr1IU0TSXtVEVlxkWTEhCMLdkMT5kmgkzFSbxvK0pUMN5cz0VVPYaqGhCghySopoz2tizK3//FP/OmHX/Gf//OP/PrdczrqyogK8iRQYING4k+s2IdgJxNCnIyJCXFDFerGTE89/GEZKcow4iNDaSrTUpSuJj4igPiIgEUvRagrmfJgKrOU+DkZkSj3ozxHQ2dtEd0NVUwOdGJ69TwutsbUVeTw6O4QP/zqKf/w/SPev3rEu2dPWJi5w2jPIL2tTczPDFNTUcDYUDv5mfEEeTsRHeaLr6s1fm5WeLuY4+9mgb+bBYWZMXQ1FlOQoUAS7EJjdQEvntwmOV6OONQHB0tjbEyNCPB0QRTghSYqjIKMeHKSYwjyssPs2knc7K6hkHgiF7kQI3FELbYnMsCMAGdD3CxP4mpxAjfLk7hbGSDxuYU8xIqkaLdFeZr7dYJdryLxMaYoVYSuKJnWhjwqSpKIDnfH39OEsCBbRP6WuNmew836LOH+FpRlRBAsuE6Yxy1CXY0QChYFbNamJzC+eRSj60c4ZbAdg9N6XL56CEvrCygV/hRo1bg7G2FtfBw7k2P42Z/H3fwYYrdLhAou4WhyCh/nm5hcOoTA1hB7i/OEBTuQmSIlMz2SSxf34e1piiLSGyPDg4T62BAvD8T8yjGUYV40lGvJT9OQnagkL1VNXqqG6qJMGktzKcmMpSQzlpf3xpntb6FVl0NlbgKj7VXU5SdTkirnyUQXraVplKcraClJpiZXTbzEDbXIkeIUMRlKbzKU/w9IpMgEpMicSZE5kyp3IU3mQnaMB9pYX7SxvhTGBaJLDaM2O4q6nGiqM6KoyZRTnSFDlxJFUZwYrSoErSKUHJWQvDgJeUkRdFfnMtRayrOZHu6NtVKbl8B0Xx09NXk0l2XRUppJRU48WTFiMmLElKapKMuKIUMtIi7Sj5JMFTWFKQy26qjKT6KrrhChjyOJChGNulxmhzspy0vh6b0Jnt6bYHKwjYH2OjrqK1iYGiM/NZHqQi1d9dXcGRuiJj+X0sxkcuJVPJwa4f74IBW56STLpehy0siKVVCUlkBHZSl3h/toLS9hoLGGuf4e3j6Yp64wj5x4FeVZ6bRWlTLS2crDuXHuTo7QVFlMepyKsEB3ejqrePRwGHGYG/W1+XS0VTIx1snThzO8e7UAf/kf/P43b3h8b5yZsQ6Ge2qIlQfg72FGrMKXqFBb1BHORARbIgk0RRPlTJzMmQiRBcG+1xEG3iI63A5VtAtSoS0FudHkZf9NNvdXfZY2zvgHiYmUaYhNSCU9I5fEhFQyM3Jpb+2go62Tprp6WusbGe3v59HteZ7eu8PC7OIKzquXT3nx8gkLC/eYmZni9u1Z5ufnaG1tJSUlhcrKSnQ6HdXVtTQ2NlNbW49Wm09sbDwyuZqc/Eq8AqSIImK5ae7M5ys2snKdHuu37OfrtTv4ZsNuVn+7i627jrJzvwFrNu7h8xUb+eLrTXyxajM/X7aez1ZtYc3WAyxbs51PV27my3V6fLxi4xI4/Bhn+nKdHl9v2L0Uc9LTP45QKqW5tYGxiWEmp8d48eopE1OjdPZ10N7TxpOXTxmfmSCnIBdFrApnDzfWbt3ETz/7mK/XbyBIFEGJrgGhREFASATS6FgEHoGERSjQJKZjaedCeLSSKKWG8GglvkFCvPyDsbJ3Yt+hYxgaWWJu74m9WyAGF2+RW1xDfFo+6dpynDyCMDK24fDx8+gfOcP+Q6fYsHknersPcsPYChc3X5ydvXBy8sTezoXgIBEJcYlUlpVTmJPDSF8fVWXFtDcvLg1lZqRRVFREX18fzS1tjI1P0tPVvVR0Hh8eWlpYevfqJU8eLPD9m9e8fv6M92/f8Kff/46//Ou/8Icf/om3L18sXQxePn3Cq2dPefPi+ZIf4vHCfZ49esi7Vy+XQOPJgwXu3Z5jcnSEtqZGtFmZZKamUJyfR3d7GxMjw0uG6rtzsyzcmecX797y4sljFu7Ms3BnntfPnzE/M01dVSVNjfV0tHXS1dVDT1c37W0tdDY309fZxlhfN5ODfTy8PcPMyCDDfd20NzdQU1FJR1s79+4t8ObNGx7dX+DFk8fcn7+91H/40QfR19VJZ2sLbU2NNNXV0lRX+/8Dic6WxiVjdW/HIlT0dbYxMTzAnZlJZidGWZif5cGdOWYnRpkYHlhacJqbmmRwcJCOzm7aO7roHxgiLT2Tbdv12LBlK3p79vLZV1+xfNUqNmzbxoeffcYHH3/E333+GT/59BN+8umHfLL8Q37++QccPrWfzbvWs2LDcj7/5iNWblr8uXbLCvYc3MqlaycxvLy4037m1H4uXTiE/r4N7D+ym4vXzmLrbMkRA332HdrDrv16bN25mT36uzA4d5KWzmbyirWESkJIzUqhsKyAW+bGePp54OHrycWrF7hxy4jqhirm5mepra9BrpTh6e2Bf6AfFlbmuLq6cPbsaQwMTpCdncnMzBSzs7PcuXufgpJybBwccXH3oK29k7aOdvoH+ygpK6a0rJC+/i5KivNITYlHo5bzymSa7OxkcnNTcXN3wMPLAaHQh4iIQASOppjduoDVrfPYmV3C6sYFgjzscbQwItTHhfSEGBJjonFzsuP6pfPcvHqB5Hg58WopAV72XDyxFw9bI25dOMjRnd9w4+w+nEzP4et4Ey97IxxMLnDT8AgXT+zl3GE9DHZt5PLhXRid2IvpWX3srp7E7toxbC4dxtHoGF5mp5G43kQsuIW/tSGB1lcQOd5E6mqBwsceTaATYmdjZF7WhLkYE2hznXAP4SujJAAAIABJREFUK6RetigCXQh0NEcW4IaPvRk+9mb4OVkRGehJfrKaGHEg8dJQwjyd6aktpywjkbKMRAqTNWjjlYR5OhMXHkKsJJjMmCjiwkOIEQWQppCSl6CiuTSPFl0BoR6OSHxccDG7RnxECKUZ8UT5CUiXh1Gdk4QswA2hwBJVsDsyfxekXvaoAt2I9hOQECGkq7aMhYkhXtyZ5NW9aZrK8ijLSqSpTEte4uJlIEboiSJYQKZKSLoimOocDY8mOpnqquWPv3zBQHMV4X6ueDtZEiX0p7a8kKbqMvjLn+Evf+bu5BBJynDCvJ2Rh/oQFeiGvdEZBCbn8LW+jCzAkYLESDJVYbTqcshJiEYaIEAZ5kN0iAdxUn/ipP7kxISRqQyhODGS4uSIxVnM7Biigl1RCH25PTJAXloiyRo5f/r9r/iXP/6K//nnX/Eff/lH/uMvP/DbX71lYXaa0a4+hrt6qSkroKYsl6qSbHrbaogW+yML9yc7WYmd2RWCPe0ID3TFxfoqUUJ3aotSqSlMISE6CIXYF41MREuDjtnJAV4+vYs8PJSTh/biYmuOr5sjcTIJicpwkmMiEPk742p7nSihKznJkaTGBBEndSYx0gl5kCWBTob42p0j1PUqoa7X8LO/QKSfGVIfEzRhTsRJXEiMcEMeZIOv3UUkXiaU5sWSrBEiCXYiwNOcIC8zgr3NCXS7ia/zNVytzuDrdJm6QiUSH2NihHbESZyQBVriY38eJ5tzWJgZcPnSAQxObuPKtcNcvnaU6zdPolAGkV8Qj5e7KVYmJzE3Ooy33TncLI4R7nGFcC8jnE1OIPIxx87YAGvj45jfPIar4xUEDpdxdbxCV2sB8TEBqKN98XAyQhPti1rqRbifPUnyEIY6alCIfZEGeZCXqiI62IsUZRgV2iRKszSUZqjpqMqjr66I4eZSuqpy+cWjScrSlbSWpdNZkUWtVkNVtoqGgnhqctXkakJIkLqSIHUlTe5JqsydlGg3UmQCUuWuSzCRHO1CotSR1GgBuRo/ipJCKEkMoSg+mLJkEdWZETTmKqnPllOdHklZgoRCdSh5yiAKlaEUaETkaURkqUOoylZRlRtDb00OHZUZ5MVJ6KrKobU0jRptPPV5iTQUJlObG09zSRo9VVo6K3OoyomlLEvFQHMxRWlyhlrL6KrLpyRTRVG6isggAfXlmXQ3ltFWU0ijLpeJvib6WyuJlQmZHurlzaMHjPV0ESOVUF2YT3aChtrifKoKcsnSqKjSZlOanoQ2PoayjGT66qsoSFJTlpGINlZOU1EOk+3N9NSW82hyhNbyAnpqK7g72kuGWsZwWx3tVaXMDnfRVl1GtNCXFFUUwd6OFOXHopD7kpQoprFBS0pyBJW6LCrLsiktTKOnrYrnDyd592KetAQpqkgfKosTGezSERPtRVWBmqaKRCKCrfETXEYcYEKgx1WiJdYkx3oiFVkQGnCTrNRgAn1uoIx2obxY9TeI+Gu+hvoW6mqbyM0pIDMjl9JiHbnZWrIysmmub+D29Az35+8wMzbGQFcX08ODvH36mO9fPGNhfpY78zM8fHSPhYV7DA8PUltbTVFRAUVFRZSVldHd3U13dze9vf309Q3Q3NxKYWExSUkpxKgTCAiJYv+R85y7bMaFqxZ89c02fvbpapav2sK6zftYvmrL0kVixZrt/PTjlXzx9SZWf7uLT1ds4ItVW1m5cQ9rt+mzbM12Vny7i12Hz7Fl7wk+XrHxv8nlvlq/kxXf7uLjFRtZtWkvBoZGRMpl3L4zw8vXz3jy7CE//O6fuP/gHpNzU2Rqs4hSyLFxckBv3x6+3bqVDXo7WL1pI6cuGRKljmV6/gGahEwOHTvHgcOnOX7qEgKPQLLzyrGwdeas4XWE4TJ8AkWcNbyK/tGTHD5xGmMLG2ycPZDFpdM9PIdnoJTVG3djbCnAwS0AQyNLzl0xxcrODf0jZ9iwZQ/rN+1i87Y9XLpqjI+/EP8gMSEhUqJlMVhb2aNWacjPzkNXUspQTw/9nZ3UV+loqq0iJyOdID9fkhIS6e/vp7GphaqqKurrahgfHmJ+Zpp7t+d48+I5//CL93z/5vV/A4RfvHvLb3/za377m1/z/u2bJdP0/xci/t/l59fPn/H333+3KIZ78njpd+ZnpmlvbkKblUlBbg41FTpGBweYn5lmYmSYydER7s/f5uG9uzx//Ii5qcmlONP3b15zf/42FaUlSxDR3t5Ja3MLjQ11NNfWLvYTutoZ7+9hZmSQkZ5O+rva6elopa+rm9npGZ48ecbDhw95cPcek6MjNNRUU1FaQk9H+1Lhe6Cne+mS86OArqGmegkmWhoWbdV9nW30tLfQ0dxAR3MD/V3tTAwPLEHD7alx7s5OMTsxytToEDPjI8xNjjEzMc7o6Cj9A0N0dvXQ1t5JYVEJV68ZceDwEbbs0OOLr7/m67Vr2XXgAB9+9hk/++JzfvLpJ3y47Av+7vNP+PSrT/j55x+weuPX7D+2i6++Xcaabav4ZOXP+XrjMpZ/8zEXrxlw6ZoBR4/t5NqVk1y5eAz93es5uOdbduvv4ODxfVy4embROaG/ix17tnHW8DQiaSgVtTp8g3xwcnNEGatArlYgkoZx1vAcplZm3DS7hZuPB4lpSYxOjZGQmsgjwR9wdRegUMkJFYUQGByATldGRUU58fGx6HRltLe1oNPpyMnNw8svkLyiUmoaGmlr72Rm9jbDoyMUFOVTUlrA0HAfVZWlhEtCiY2V8czmJXFxchQKMXYOptg7mmBvb4yXtx22ltcwvXmeK2cPcsPwGOeP7cXdzgTTq2cJ8RaQkahGV6AlOy2ZkvwcktQyygvSUUeF4GJjxGG9dfg6GONmdRnDw9vwsr6Cq9kFPK2u4ONwAw/r6ziZGWJ09hAHNq/i6La1XD26B6MTezE7dxAP80u4mp7F9vIRBMYGOF07jMT1JhJXY3wtLxBofQWhww0kLmao/BxJC/cm0t0CubcNEhcTgu1uEOlhTZSPPapgV9KihVRkxlOXl05GTAQdlcWIfQQkyyWUZCQg8RYQKwmmMFlDhJ87CRFC0pURJEQIUYT4EurmgCLElyx1NLGSYNRhgWSpo0mKCiNeGkqgwBY/JysSIkOR+rnibnWT8qxEctQRzHQ38niij0ylBImHLeGedoR72hHh7UC0jxPxYn/CPJ0pTk9EFuLHcFsDyXIJuQlKEqNFaKQBzI/301ZVQI5GTKSfA1H+DihDBMSJPdFlxiAwv0x+ihJdTjIiXwHhQd5Ig33wFtiTmaThzdMF/u2PP7AwM4pCEoxSEogsxBv7m4bIAhf/TojTTYSuZoR729BdraWuMBVdbiLvn96mtigdbZKchMhAooNdiJd4oQhyRhMqIFHqhTLUmUCBKZFBbjRVFDA3MkRanJp//9c/wX/+C//xv37Hf/77b/mPv/wjf/rD97x/9YCF2Sm6G5soSM9AIxPTWldKZpISU6OzhPq7UFWaha3pZcyun8XJ4ipWN87h6XiLwswYvB1uYW10mnB/JyQBAsoL0mmoKSFWJSU1UUlOajyezraE+LqTpJZRnJ1CqI8LPgIrfAQW+LgYEyl0QSZ2Q+xnSUyYPYoQC8K9bxHmYYTUx3ix5BtkhdTHhAhfU+RBVqQrfEiVeREncUERbEuc2JV2XRLleXHEygMI9DTH08kIL+freLsYEehmjMjHHG2SkKy4IKZ7S/BzvICLyVGCXS4j9THGzeYU9pYGWJid4LLhXgxO63HtxglOnNrNwSNbCQxxITYhHEsrQ86f2c2lszvxcjTEx/4cEs/riD2uoQ73JMzXEgeTk3jaX8LR8gyKCFciw5wxu3mM/GwZgT7mnD66BSeri8hFroj9bGkuz6AwVUZvYwm5KTLSYyOYHGikuiCV0c5q2qq0i1+kU5XERfhSkaWmIiuG+yOtfLcwSmtZOm26NHLUoZSlRVKTq6YsLZJMZQCxYmeUIXbIAq3JVPmQrvAiVeZOqsydNLkHqXJXkiIFxIc7kRLpRmK4C+kyTwoTQihNElIQG0hhXBAVaRLqsmTUZERRmSqlPElMebwIXUIYlUkSKlLCKUsNpzZPSZ1WSaLUg3SZL7qMaLJVgeRqhORpROSoRZSnymnIT6K5MIX2skw6yjKpy4unqSiZjoos7o+0UJQmoy4/gZqCRIrTFQy0lFKVn0BtUSrxUYGkasR42BsTFx2CLi+ZRIUYabAP1cV5TA328PrRPQbbmuhprKa5opg0tYyagmy6assoTNYw0dnEUHMNxWmxFKaoqdKm8v7BHF2VBcz1ttJbU8xwUxXlWfHMD3UyN9BKcVos0/3N1Bdn06zLJTtRgdjfBV1eKtkp0WSkRXDx4k4aGrLIzpJRWBBLQ30uqUkRpKdEMTncTHpiBJnJUWQkS9HI/EjSBNHZnEd7YzY83QEvtiL2syQjLpCaYhUiv1u4OZ7G1eEU4SJThEE3KNJKCAs2QRhsSnZG6N8g4q/5piamaW1uo0ZXTWVpBYW5BeTn5NJUV8/06Ciz4+M8mJ/n7swMo/39jPT1cXtykrsziyKwocF+enq6aG9vpampgaqqCkpLi6moqKChoYHi4lLKynSUl1dQXFxKTnY+CfEpREbICQwSse/gafT2nUT/2EU27TjEZ19tYPmqLXy5euuSyfqjL9ayYs12NmzT55sNu1mxZjur1i8K7VZt2LNUpNY3uMJlEweumTtz8NRVPly+/r+Vqr9cp8eX6/T4dOVmvtU7zKUbVpSW6Xj//jt+/etf86tf/Yrf/+GP9PYNUFiqw9jcioPHDNh36BhfrlrLTz5exqGT5/AXSlEnZZBTpEMRl4Grj5AN2w/wyZfruGpsS3JWIRl5ZXgHSbhmYoP+8TMcNjjPhu17OHDsNNZO7lQ2tBGfpsXVN4yYlHyumjiyU/8Ue4+c48T5G+w9fIajp69wxciC/YdOsW7Ddlav3cyRI6fx9Q0lRp1ASKiEiEgFAYFCXAWe1NXUU5CTT3J8AkM9PcxPTzAzPkJpgZbQQD+EQf401NcyNzdDa3sbNTU1jAwPcmd2hscL93n78gW//uUv+P7N66UI0cKdeR4v3OfVs6e8e/WS18+fLYnifgSIHyHiR3D4ESZePn3CL797xy+/e8fr5894vHCfh/fuMjc1SWdrCxWlJeRlZ1GtK2dsaJD787e5PT3FvdtzvHr2lO9ev+LhvbvMTk7wy+/e8eTBAl1trVTrykmM1aBRq2hraV8UxzU109rSRGdz86KzobeLqaF+Bjvb6G5e7C70d3cw3D/A7PQMc3PzDAwMMD0+QXd7G0V5WvKys+hoaWZqbJSxoUEGe3voaGmmub6OuqpKaip01FZWUF9dRWNtDY21NfR2tC4BREv94lrTSH8PkyODjA/1093WvFS4npscWxLQzU9PMDU2ysDAALNz80zPzFFX30hKajqXr1xj1779fLt5C5+vWMGKNWvYra/PJ8uX8/Ply/jpZ5/y8+XL+HDZZ3y07CO+XPMFn3/9GfuO7uabLav/6xrxCZ+u+oifL/sJew5uZa/+Fvbt24zRtVNcNTzO8YPbuXzmEEdPHeT0xRMcMdDnktF5Hjn/gJHJNULEQZRUFCGLicY7wIvkjBRSs9K4aWqCwdkzHDh8iPOXDNl1YB/hShk1TQ2UVVdi7WiLtaMt7j4emFiakpmdQUpaMo2N9VRXVxKjkpGcFEd5cQH5ebk4OggIChbR1d1Pb98Q8QlJ1NU3UlVVRXp6Kl3dbYyND5GTnYaNtRlJ8Uo0qkgS42QIBNbIFGFIIwPx9LTDw9OG65dPYmZ8Diera0QKPVGI/RH6OHPp1CEczG8QIQygrrxkEf7aWhhobyBOFoabrTG2N89z+fhezC8exdHoNFaXjuB44xTu5hcJFZgicjPH2+oqDjdOY3z2IKf2bOD49nVcObIboxN7sb50jCBHY3xtr2B7+Qi2Vw7hePUQ0d7mRHqa42NxnmDbawgdbhBqfxOFjz0lcRLUAY7E+DsgdTUjyNaIMGdTQp1NkXhYExPiRbS/K8mRQmTBXuTEyhF7uZAQJUIW4kOmOpJkWRhetiZEBXqgEvmRGCUkWRZGRkwEKpEfUYEepCokZKojSZGLSVdJKc2IZ6qnmfhIIcFu9mRpokhVSPC0MSbY1Ra10IcsVTjdVYUUJirQCL2I9nMmQeKHRuhFqJM5Ui9H2qtKmRns5c7YEC2VJQy31fF8foIsTRRqsR+NZfnUFqaTnxBBpJ8DIS4maETuJEp9KEmVM9XTyKPpIVRhASTIxWQnqfFwsCQrOZbejhaeLNzhn3/7D8yPD1BTokWbosbL0ZwAF2tqC9IoTIwg0P46GpE7KdEBlKTKaSnPprEsm8q8ZML9XcjQSEmIDCQqyBllsAs5ahFatZCiJClxEi/SlCLC/VyJjQwjNiqSiYE++D//zh9//2v+8m+/Bf7Ev/z5F8xN99DTWs3MaD91pSW4WFmgkIZw3fA4gd4OtDeWMdbXTHN1Ph72xoR6O2BpdJa5kQ5aKnLQJkWTFSdFGuCMr5MJ+WkxhAW6ExLgTkaKmvvz4zy4PcloXwfvXz3h7bMH3J8eoSQnmbS4CDSyQOLlgeRnyEhUBaAIc0bsfQtfu3P42J5F6mOMJsyBGKEdyhA7NGFORPpZEOFrTkK4O4lSD+LErqhCHEmO9GGwQUt2fDhl2ljSNULcba9gfeMkAa63CPUww9n8NDESZzI0ATyebiQnzp8Qt6s4mx7GxewINjf3Y2F8EOObhzG8sJuTp3Zw5foxjhns4vDxnUgi/QkWeWB06zSnT+3i/Ck9PBwv42F7nmCXy4S6XqU4S4lSIiBAcI3wQEtszY5jZXKUqxd2censDrxdb9BQlYbI3xpxoC1ykSvhfnakK4LRhHujy43l/kQHL+6OMNlby8xAE++fTnN7qInchHByE6RoE6XU5SeQKvdnpKWU2b5qJtrLKEwUM9yUT22ektLUCErTwkmQuuJnb0iI4Dppck/yE4LJiw8iNzaAHI0/2Wo/stW+ZKp8yFB6U5AoXCxQK30pSg6jKisaXXoEFalSqjOiqEgRo0sOW3pVyWKqUyRUp0ioTJVQlSGlLFVMTVYkFRmRVKVHUpwURnqkJzkxQRTGCsmUB6JVhZCnEZMjD0GrDqM0IZL8WAkl/zVR21mRgS5LQVW2ioqsGErT5OQmhFOaqSQ9RkhNQSLh/g5U5iXSVJ5FaZaG8d5GWmuLqSzOojAzgdGeZiYH27g71c9IVwN5qSrqSzLpaypHl53ASFslD8Y6eXd/lJe3B5joqOTxeCd9tXmUpSoYb9dRnCKjp0ZLjTae4nQ51fkJlGQoSJQFUpypoCRTRaI8AG1SJNq0KKIiBIjFdtTUpCAQXCE+PhiF3JfYmGDev7tDgjqEIq0atdwfqciF1PhQulq0dLfmwbsNDLYVMzdcj1rqQWSwHemxfkgCTREF3iLI5xruLqfxdD2NRGiCn5ch3h6GSMWWf4OIv+a7PzdHd2sr7Y2NdDQ10VBVw0BXFy8fP+b969fcn5tjZmyM+akpHt+7x8zYGPWVlZTm51NToaOluZGmpgba21vp6+uht7ebpqaGpRhTVVUNtbX1lJSUkZCQRHSUEnFYBC7O7hheus7KNdvYrb8IEstXbWH5qi2s2bhn6X279QCrv93F6m93LYLDOj02bNNn045DfLV2O1+t1ePnX37L3mMXCQxX4xYgZd9xQ9Zu0+fTlZuXlph+XGX60RmxfschThveQptXzLMnz/n97/7E//53ePzkJaGhEdwwtmLz9v1s2raPtRt28dWarWzSO4irj5CkzCJCpTF4+IuxcfLl2OlrbN11lDOXjIlPyycttwwjMwcMLlxn35HTfLVmM5v0DqB//Awh4TKEEQrUSRkYWdiz/8RFPl25mT2Hz3PdzBn9E4as33aAi9ct2H3wFPsOGnDxignXb1pw08Qaf38RSUlZKFVxCFy9MDax5OYNM2RRSgrzixCHhJGVlkp/ZycvHj9gqLeLIm026ckJ9Hd38PzZE3p7uigsLKStrY0Hdxd7DT+Cwo9xoYmR4SWAeP74Ea+fP+P182e8ePKYZ48e/jeoePvyxVKU6UeIePHk8RKY/PK7dzx//IjZyQlmJsaZHB1ZigyVFhbQUFPN5OgID+7eWepPvHnxnHevXi4VrF89e0prYwOyCClqhZz8nGzKSotpqGuktraehrp6Wlua6G5d/FI/0NHKSE8nQ13ttNfX0NZYR3d7C72dXQz2DzA8PEp3dzcjA4MM9fXSXF9HTYWOztaWpUWmgZ5uGmtrqKuqpFpXTrWunNrKiqVrRHN9Hd1tzUsLTS31i1Dx40LTUG8XzXXVS/Ovc5Nj3L89w4M7c9ydnWJuapLJyUkmJqdpam4lIjIagas7ejt3s2rtOjZv38GnX37J8lWr2LZ7NyvWrOHTr1fw0ZfL+XDZF3y28is++PkHfPrVJ3yzcTUbtn/L/2XvvaLaTvBs3bPuTKfqrmS7yjnjgDPOOeGAscEYMDlHoRyQhARIQiCBJBAi55wz2BjngHPOOZXtrqoOM9Nz5px718yde3t994EqZs197sd+2A8SLL3oRd9///bei1e785uJv+ab2ZP4bMIvxpasv/gHZs2ZyPr1S9i0zp1tG5ayd9tqdm1awcbta9l7cBePw3/kSegHQiKDSBTGI1WJUWhkqPWpVNSWY8g2sufAXtZv3oTHurVMnz2LVevXkusqwFlRilSbyqbdO/jq2wk8iv4LOoOe2KQ48p0O6hvr6Oxsx+nMR5eWSr4jl7IiJ7o0DUWuMs5fuMLQsRFu3b5PZ1cP5mwLGRkZFBUVkp2dRU1tBba8bIKCfLFmZ1DispFnySA2NhihMIqwiMPs9lzHAe+tLHL7ho3rFrJ783KCfHeRb07DmqEkTSag1JFDV1M9o6dHOH/yJLWlxeRnZxDp58XB7evYvdadAxtXsH/dIvx3eOC5ai7eGxYTcWAz4lBv5JG+CIMPEH5gC17rl7B5yc/1rovw3riM0P2bEIUeRBC8l9B96/DbvoSkI1vJU0VhFAaTdGQ7ijBvUiN9kIcexJQSTrlRhj4+AF2cP6qIQ+MQIQk7hCrGn9S4EMRhfmQrhVTlmYgLOIQrS09jiQN5fDgmZQpOkxaTMoXW8gJ0ojgKs9Kod+WOtSzp5OhEcWhTYhBGBCCOOopJmYIjM5WGojwq7GYiDu9HER9GuM8estViCowaboz0YtfJyBTHUZChxCiJJTUuiGxFIrnqFDIEkajiQhjpaYO//gffv3pGS2UxL25f5fsX96lymMlSCehrqqSvoYS6AgO5WgFGaRTlFjU5qniyVQmMHu/k8bVzOHPSKbVnkZ+dQV5WOn/+4SP8v//Bg9vXOXNiCHt2Jid62yhzmPHx3IwiIZwIX08EwfspMclQJwRikI6F0fsaXVj1YprKbDy5cZZLw+3kG2WkS6PIksfg0Asp0KfQUZ5DRW4aI511NJXmY1Ir+O7ZU/jrX/m3f/kz8B/8r//5PTeujdDaUoSrMJN8q56GSifNleVk69VUl9jobC5Hp0rGqJOgUyRg1AoxaYTEBh9EGBNIpdNMd72LqgIjyqQQdJJo0mWxhB72pMhu4sxIHyPHuvjuzWP4j//F8we3ODXUw5und7l5cYSr54Y4f6ITm1mOUZtAWUEameooUoVHEEftIeLQaqIPryNN4EuuNgqjLIgM8VFyUiMxK8NRxR8iXRiEVR1LoUGMVR2PURpBY2EmLeVWuuoKqC8yYUyNQxx7GFGML0mh+wj12YBeGoIoei8GeRCy2H0kBG0i5OBSkkI3oRX7Euy/jkNeK9mxbSGr185m87YlrNu0hO171mO0aBEpEgkKO4T3wS3s3+NBcowPsUE7EUV6ohH4UpCtoNgqR51yGEHEbmKDtxPqv5GNq6YS5LeRA57LkaUEkJEajUkdiyDcG70kAk1SEFZNEs4sBReONfPq3nlKcrVcPN5Ce42NwZZiapyZuLKVNJaYqHakUV+YQVOxkcaiDPpq86jNV3NxoJL+eguNLh2VeQpsujh0Kf7ohUewaiIps4jHVZItpChLQFGWgNIcCeVWGQ3ODMotKoqzZFTb1LSVGOksN9NRbKTNlU5LgWZcbYVaOl1pdBRqaStQ02xX0lKgps4mp9WpoafCSFdJBrV5cspNIirMEqqzFZQYRFRmKagwKyjSCynOkFJlTv0JLJSUmOU0ODNoKzWPfafFJroq83CkizDJY3BmyWkoNlNflMVgSwnHOyroqHFQ4TQSH3GIcpeZgY5qXDYdpQWZBPttRyuNpLXGTmV+BjUuA32NhTgMIqTRh3AahaSlBFFoEqFO8KPGkUqRSUxdgYZCk4hSixS9KIiSHAl6aQhaUQBpkmBShUdQCwPRyYJQCwNRif3JzIhCmxbKuvWT2bBhOgKBL2p1JLZcObXVFory03BYlaSposnKSEKc5ItWEYxWEUyeWcixjjI+vbjGxeFmyuyp2E3JGFJDyVCHIBXsIzF2OymJOwkJXElMxAaSE3eQnLDr7xDxt9Sze3e4f/0qo6dPcqKvh4sjJ/nuxTP+6fcfefPkES8ePeL6pUvcuXaNdy9e8ODOXTpaWqn4aVOgtLSY6toq2jvbGBjqp39wgI6uTto62uno6qS+oYnaugayzFZCw6Lw8fUnIDCE7Ts8mTJ9DnPcVjJn4Wqmzl46Dg7fTF/EjHkrxqtd3ZasZ+b8lfzmy+l89tUMFi7byFKPbXz+zRw+/2ZsPG7zHj/keiv7/CL4xy+m8esJs/jdt/P4bNKccXD4ORfxxRQ3Js50Z+Gyjfj5hWHPddHRNsjpk5fJzLSxatVWpk5fzJTpS5g0eSFTZ69k804/QqKkqHQ2kiWZePlGEZ2oYv/hCDbuPEhsSioag43AiGQWe2xmwnQ35i9bx+Q57ixatYE1Wz1Kq/QpAAAgAElEQVTZ7xeMRJPJtn0+LFq1jpkLlzN9wUomzVrClHkrmDJvBTu9AnD32MqRkDhiBUrWbtyFf1A0QaExxCaIKHCWUFJaRVKymN2eXvj6BCARK7Hl5mMyZCFKElJfXcXI4CCXz5ziRF83F06f4Pb1K3z/4R3v3r6ms6ONiooKTp48ybXRSzy4fYPH927z9MFdXj19xLOH93j28B6f3r3m5ZOHvHn+hHcvn/H2xVPePH8y/vr9q+fjdavvX7/i7csXvHv1kvevX/Hq2VMe3bvLiyeP+fjuLQ/v3vlvGxHnT5/i8oXzDA8OcO7USR7evcPr58948uA+Tx8+GD+Lunn1Cu9eveT65VFaGxsoLy6iqqx0rGq1v5eGukbq6hpobmyir7ebkcFBTh0f5NzwEKOnR7h2fiz8eLy/h5PHBznWP8Bg/wCnTp3h7NmzXL5wkcsXznN8oH+82vX4QP947uHnM6b25qb/5kKMZyR+ch+O9/eMnzJduXB2HCJODPZxduQ4Vy+e4/a1y9y5foU7169w98ZV7t++xb179zh2/ASlZRVIZQqiY+KYM3c+n33xJYuWLuPziRP58ptvmOXmxtxFi5g4YzqTZs7g119/xeQ5M5k2Zwa/+eo3TJ41mYnTJrB8wwpmu89i0oyv+XrqF0ybM4nffvEPTJvxJWvXLmbDmsVsWLWQrWvd2bhqAeu3r+FR9F94EvaJl4ev8zTkPdFJUez33U9geCCFZUWo07Vs2bWDhcuWMHvBfD776gu279lDXUsLEo2K/f6+rNy8HreVS1m4chm+gf5Y7TbkqSqyLWbaOlpxOvPxOeTNhjWriAg5So4pk1xrDhq1nv6BYXp6B+kfOI7N5mDPnn34+vpiNpvYumUTyUlxpOvVREUFIRUlkJ4mQ61MQSpNICTkEH7+e/E74olYEs3WTUvw3DkWfN64aj6H926hxGbkypnj3B49w7nhIRoqSqktL6cw14L3jk14bVmD99Y1bFw0k50r3PDe4I7ftpVsmv8N/tuWkXRkJ6Kj+5FF+JCREk5K8AH2rF7I2nnfsnnxLDYvnsX+de4E791A1KHtxB3ZQazvNoL3eqCKOkCpUYhJFELsoU3IQrxQR/miDPfBIo3BLo9FGrgXafB+5KEHkIUeRBPjjzzyMJr4o+SqRVRY0mkvK+BMVxPS6BDKc01U2M24stPJ1cmxaKW4zDpOdTdR5TDjMuvI1cnJ0yvGHQZzqoikkMNIY4LJN6gxKVOQxgRT6cimNNc4HtwWRgTQXVvC2e5GOsrzyRTHUWhIxSCOQRkTiCzyCBZVMh0leTj0csrsOfzz9x8Z7mnn3FAPnTVldNeVUmDUYFImM9BaQ0uZDXuaELsuBWemhK7KPFxGGS6TAqMiiVy9gqtnhjgz2EFWmoLqkgIe3b3JHz6959/++Y/cvHKRq+dP8unVY4a7m8hUCcdG6cL9sKUJkEUcRBrpgzY5GLMyHqMyjutnevn3f3rH+aEWGkosOAxSqvIzuDbcSkuxGUdaMuUWFSc7KqmwmTjV08atC+fgP/8f/vrv/84//eF7/vUvf+LMmX4Uyjgiwg+gUcdj0ovJzVJTX+aio76CSpeFikIzWlkc5c4s1JIYco1KRk/2UOYwkhIdQPiRvWTI4zBrBOgk0ahTwtEIwhFE+GE1pfLmxV3+97/+yP/1b3/kxqVTDHY10dlUxa3LZ2ivK+X6hePcu3aKfIuK7HQBFYV6dIowzGnRaJJ8EIfvQhLuiUEciE0bjUUVTpYslBxlBGZ5BCZpGAX6FOzaJDJSwtAlBVNnT+fPL25yfaSdxhIzhUYZ5bY0ii2paIWhCMK9kMYdQhJ7EI3Qj8TQHcgTD5AStZNwv1UEeC3Gd68bMaHbOLh/BTu2LcRjzUxWr3Nj7ZaleB7cTmqGjNQMBcGRR9i5ey3bti4hJeEIydHeSGIPoE72obM+n/5mB7UuDbbMeDTiI0iSvNm+YSbenu5oZSF47XQnOcKLLE0c4mhftMJQshSxWNSJOAwSXBYVTeU52AxiuhsKUAuDMCqjqXSMZV6Ks6Xk6RLorMqhKi+VoiwhlXkKmor0FJtTaHRpaCpKw2VKJlsVRk5qONmqMAzSoxQaBRRlCSnKEpKfkYhVE41VE01+ejIlZimVeWlU5qVRbtVQkaemwZlBe1kWbSVGGgq0tBXpaCnU0lKgpq1QS1eRjk6XhnZnKi0OBR2FajpL0uh0aWjOT6XOIqE+T05bvoaKLCHVWRLKjEIaLKm05OtpytXQkJdGo1VLmUFKqVlKVa6KlqJMWooyaXZl0FuTOx4Sr7Zp6arOJTUhkEaXCV1KKJa0ZHobnHBmK9xZTnVZFtkZKVSXmCgvzKC+0kyxXc1wbxk9jXYylKEYlGFohH6oEg9SlitGlXiQPH00dn0MpRYBZRYRGRI/GgrV5KaFk6UKIUsVhE7qj90YS35WImrhIVJiPNFIfDGoQ9CpAkgRHCA6Zieee9wIj9jG4cNriInZhzVHQnKiL+maGIKObBnbG0kNJyJoO8mx+7Flp2DLFiGK8aXWZaKrPp8iqxKTOppMVQgGbRhGXTA6tT82SwxKqRdy8T7UqkMoZAf+DhF/S109c4oPL5/x4MZVelubOTM8zJtnYz/gbly5yqnhEwz09HKsf+Cnp7an6OnopKWhkbaWVkZHRzlxcoTu3h46u7vo6eulv7+f/v5+ent7aWhooKamDo1WxwFvX7wPHiZRICE6LpktO/fhvmozc93XMnP+SmbOX8mEKW7jQeqvJ89nwhQ3fvX5VL6YNIfZCzxwW7KeBUs3MN99HVNnL2XSjEVMmLaAue5r2b7vCPOWrONXX85g6twV/OLL6fx6wiy+mrZwvL1pfMH6GzcmTFvAjBmLWeOxlWVL1rFh3W5mzFjM9GmLmTp9CdNnLeeriW74H02ivKqbXHsN4VEyPNbuZcbsVew9GI63XxTB0UKCo4Ws3bqfSTMWMX/pelZv3sushR58NmEmMxauIiAyiRxnBUejBcxa7MGcJWuYuWgV09xWMM1tFcs3eOK+ZgcLV2xi43ZvwuPErFyzlfWbPZEq0tDqsxCK5CjkGpIShURHxZOuNyIWySkqLEUoEGHJtlJZWkZXWyu3rlzh1tVRXj68z1/+9CPfvXnJw7u3uHvnFlcuX+LK6GXu3L7Jgzu3+fDmJe9fPefxvds8vnebJ/fv8OT+HV4+eciLxw94/ewxb188Hdf7V8959/IZb54/GV+Rfv/6Fe9eveTD2zd8/+E7vnvzerxh6eO7t9y9eYOTx49x6dxZrl8e5eqli9y9eYNro5e4ff3a+CnV+7fveP/2Hb//+Inv3r3n0YOH/OkPf6Snq5uiQhf9vX30dnbQ3txEW1Mj9bV11NXU0tbSysixIUZ/Ohu6e+MKT+7f5t61y5wdOTZWv3r21NhoXHcPJ0+MMHrxEjdvXOPc2ZO0NdVTXV5CZ2sTx/p76O/+r2G53s4Outpa6W5tpaetjZ62NrpbW+lqaaGjuYFjfd1jmYufWpp+diLOnTzOzUsXuHftMo9v3+DRrevcvnyRGxfPce/aZZ49vMetm9cZGRnhxIkTdHZ2UlRcyoqVHvzDr37N0pWrmDB5GhOnTGfW/IWsXLuBGW4LmeO+mC8mf4vbkiX4BgYyfe5svvzma76ZPhm3FQvZ6b2L/+Oz/8GEaV/y269/wdTZE5k05TPmuU3Ga99mtmxazqL5U9i+eQXrdmzgUdQ/jzkRYZ/wDjzE0ehg1u/ciNagJUksYPmalUyeOZV5ixcycepkNm7dgt6QySF/P9Zt38SsRfNYtGopa7ZuICgiBEOOiY7eThQqOfZ8G6WlxSTEx7JxwzqeBzxEo1SQqUsjOTGJ8PBIMg1mBodOoNHqEIkkWCwW8vPtmIyZPIr+C4cP7ScmMggf710c8tpBdLgfESE+iIVRJCSEoEkTUVmZz8jJLuJjA4kMO0j40f3EhfkQH+5LmSOLhjIHNqOGyoJc9LIUxPFRhPgcYNfaZXiuW4b3ppX4bPHAa607nqvm4b12EQHbVhJ9YAsGQRhZ0mhM0hjsehHymAA81y1my/I5rHWbjMfsiXh6LMB/52qO7PAg8tBWRCH7STiyE32iP1U5CozCUML3rUMUuIfUyMMow33IU8SPQ4Qi2AtF2CHkYYdQR/sjCTuELPII7aV2znQ10VaaT12+hfxMDXpRAqKIo/Q3VNJe4aLelYs1TYY2JYaummJOdjWSo5HgMutIlySgiA8jTRiLMiEUacxRlAmhyGKDyJQlUFtoJS9dSZ5eQVluBs2lDroqnVTlGeipKqTWbqLRmUNBugyLKhlRqA/2NDH3zg5Ql2+mvtRBqSOHWxdO8S+/f40rOx1HZirpkjgKjEraql2U2zIwSWPG8gjisXMiZ4aUgQYXr+5cwmFQc/3ccZ7duYxBLcWkVXLnyiX463/CX/+T0TPDvLh/i6HOJjrqSuluLCc6YD/q5DDEET4MNRRh14swyuJQJ4fR31jCUFsV1U4zGfIEctKEFBiVqAUh9NYWUGSS48wUYUsTkC6KorO6kNJcI396/5IX9+7QUlNJVoYGnVqMVpVMVPghhMmBZBtE5GUpKHEYKM4zIk+KoMSeTk1xFtLEQFTCcMw6ITaTgtxMBa3VTuymVJQpYbhyNGSpkzFrkkgVhKBIPIpJm0RNiZX/+3//gZuXRygtyMZh1tHVWIFRI8GSqcSoFdNcXcBIbyMOs4oSu46GihwMmlgay4xYNZFkK0LJkgWTowzDoYvHmZGEPS2OHGUE1tQYMoRB5KbGY9Mkki2PRpcUTL5OyO2TnYy0leHQCxCFeaOM9yNLGU26eAwiYgK3I4s/yECLDYcpAY3EjyNe7gR4uxMTvJ7ooA3EhG5j/65F7N6+gI0b5rFh42J27lnPIf99iFNT0Gaq2O+zi9lzJzFn1pckRh1CLjiKOMYbQehuaotMqARHKDAmMtzpxKAMIS5kG757lhIbvB1RrBcpUV6E+GwgLmgnVl0SmuRAbPpkMiRhlFjVlFjV2DJEtFXmUl9kIN8oRhrri1EeSalFTnG2lDKrglKLnAqrkpaSDBoL07Hr47Fpo3HoYygxCyjOSkYv8CPx6FY0CYcot0pwmVIoyRZTbBZh18djkoeSKQnCkhpDQYaA0mwFNfk6GpwZ1Dp0NDj1tJdl0VE2BhENDhW1eXJqcqXU5cpodMhpLlDSlK+gwS6jvUgz/t5gjYnu0gwa7UraXTqaHKm0u9KpscipyVFSa1FRbZJRna2gJktJYVoShfpEik1Cau2pVOUqGKizMTpQQ7Mrg9YSI41OPY2F6RSZpOSnp9BXa6fcoqIiT02hWUZC6F740wTK7BqKcxXkGgUYNNFUFadhzYjHZRWRb07GqArFmh6NMuEAmbJA8vTRuMyJODJjSJf4kaeLoDArAbMqCHtGNFUOKQXGOApzksjShKBMPkCOLhyzLgxx/B5UwoOkKf3J1IcSF7cTmcyHQweXERW5HbnsCGpFEAqJPzKRHzKRHwrREeKjdpGhDUMtD0CvDiFNEYxFn4RaGIJeFo5ZG0tuZgImXSRKkS9apT+ChF3Y8+Iwm8KQiPYiFu5BKNzzd4j4W+rd84e8enqfu7euMnJsgEcPHvLgwSOu37jF8InTlFfUMjB4gqHBERrqW2ioa2agu59LZy/y4PZ93rz9wM27D+ju6aO3b4Dh4Z9acvr7aGmop662GnueDaFQjI+vP0KJkmSxkvlLVjN93jLcPbYya/FaZrh5MMPNg0kz3Jk4fTHfznLni2/n8vmkWUyc5saU2e5Mm7uU2fNXMG+hB3MXrGLGHHcmTp7DvIUrmT1/BRN++v/ffj2T302YxYRpYw7EbybO5svp7nw+dRETZi1jwqxl/GrifKa5rWLG7MVMmTKHLVs8Wb9+J/PnL2fq1Pl89dUMNm3ZT7aliLqGHopKGjHnFOG2cA0zZy8jNFxAeKQQb78IVm/cw3z3dcxbvJa57muZt2Qds93XMHnucn751Qw8th0gNFHFlv1HWbppHwvX7uKXk+Yyad5Kpi/wGMtzbNjDDDcP5ruvY777Olas3sYKj80cCQwnWSBBpUxj65adbN28A6FARK7ZysM7D+jr6qa5voGOllaGB4fGz4FuXr3CDx8/8MdPn3h49w4Xzpzm0rmz3L99azzk/OzRQz68ffPfRtx+dhLevHjO88ePePfq5bjev37Fd29ej58ZPXv0cDzz8MPHD/zh95/48PYNzx495NG9u+NnSK+ePeXFk8c8eXCfh3fv8ODO7fEzqif37/D62eMxCHnzlg8fPvHDj3/m+x/+xLsPP/Ddpz9w/9FzDMZszNm5OJ0u6mvrGOrrpb25Cas5i7IiFwM93dy8Osrzxw94+vAet65dZvT8Gc6cOMbIsQFGjg0w1NdNQ00lZUUuejs7uHvnBg/u3+L4cC+1NeXU1VbQ1dnCQH8X/T3tdLe30NpQS29HK/1d7XQ3N9JeV093UzO9La30NI/9vb+rndNDA5w9PjQe6L5x8Rz3rl/i3ZNHPLl9jduj57h58Qz3rl7kye1rPLl9jce3rnLzykVuXbvMqeEhLpw/y7Fjx1i3fiP/+OvfMHHyNKbMnMv/+PVv+eUXX+O2bCVLV61l0/ZdHAkKZedeL7bu2suGrTv4dsYMgsJCUaiVCCQCksVJRMaFE5sUxa++/B9MnvklekMqjkIr6UYNScIYtOlKPtr+yNOQ9zwNec/35meU1FZhKy7EXuykva8LmUbOpOmTWOKxBJlSRq49l/MXzzNy8gSOAgdKjQK3pfPZumsLDqcdq83CwGAfp06PMDQ0SG9vN1KpmLiYWGpraqmsqKCstIy25hbqa+toa++gur4Om8NOZ1cHZWWl1NRWcunSORrqa8i3W/Detw2FMIYCmwmX3YwtO53jfa0MD3aSnZ1OTNxR5MpEKitdmExpWHLS6etp4tK5Y7gcZmRJwWQq4mmpdlHrysWVk06uXoFZLSFDlsz2ZbPw3boCe6aKTHkSmZIE8tIVFJg02DNTSTy6j2xNEgMddZw+3klTTTGWLC2C+GBkiRF4esxn75oFZMqTsOhk2DNTyTem4jKnYdPJkIZ4k54YjNOQSolZR4PTSrklkxZXLh0lNlTBB0j22U5FbiZVNhPFORnUFzs4O9DFmf4uctRSBpuqOX+sj8HWBqqdNvqba3l26yqtlSXkqMSkJcfQUOKks7aCu5fOcnlkkFN9HfQ315CtFCCPPkqFw8xAaw1nBzsoyc2kr7WK491NVDiMWLRiepurONnTyonORobb6+mpK+P8QCcjzRWkp0TSVVtKc4WT1uoiTg20015fyuObl8jTy7h2speTfe10NVRwabiPE91NdNeXceXMMLXObPTCSNqrXYz0NHO8s46O2hK6G8o5P9xLX1MZF4910dVYTXdLPfUVpZw9PsT7F884NdhHW3U53Q1VnB8ZpNxpIc+kIdegQiNNoMxhoaHYjiA8AFduFt1NtfzL798z1NlMT3MtXQ1VdNcWkaNJoa7EzkBLNX1NFQy0VNHfUkljeQFWvZjhzlpG+tupKrZRYM2krtxJiSObpmoXypQQhLF+9LVX0d1UTk1xLj1NlfS1VNJSacOiiabBlc6p/iYG2qtpqXZSYjPRUu2ivb6UCkcmCkEoxQ4T1aW51Fbk0dlSSluDi972aqpcRjobnFSX2GiqcXFmuIuGKicDnfV0tVRS6TRzvKOG5/ev8frRDV48uMaze1d4dvcS3Y1FGGUhZEqC6G4oZKitgqG2CvqbS+lrKqG73oVOEIg2yZ/m8jyaynLprC1kuLOGU32NXBpqx6qIIlseTX9TCZeOt9Fd76LalYXDrKC2xIxefpR05VHKXBnYcmRYsoTYrDKcNjUumwb/gx7s3+VOmkZAmkZMlllHU0sNN+5c5cq1SxQ4rWzdtIrYqKNUleRR5cqhwmGkpjCL4Z56Sm0qKmwynKYkinOERAdsIuTQagQRu4kP3kZyuCcxgVsJObCa+MBtZEiCsGpjMCkisKcLKMlRUF+YQZ0znWpHGm3l2XRUWqiwplJfkE6NPY1ah47GwkwanBlU29RU27TU56dRlJlIUWYixYYkSozJFBuScGYk4NTH4dDFYk2NoMamoKkojZJsITbdWGOTTRdHpiTwJ6dCQKVVSlOhlq4KI92VJlqL9dTnp9JcpKXaJqPCKqbBoaSlUEODQ0mdTU69XUFpdgqdFZm0FKdR61AwVJfDSLONVlcatXlyGuxqaqwKaqwK6m2pYw1POQoqTFIqzDJqrApKjMn0VWXRX22mpzyL7jITNVYFfTUW2osyqHOoKc+RUmoWU2mVU2NTUWNTUWmVk5bkhz0tjqq8VBzpCZRZZeSmx5NvElCQlYJZE0VOWgxOsxB5gjc1BSqKc4TUOJRkq8OxZ8RhN8ZTmJVEbkYMWaoQbIY4XJYU7MZ4rOnR5GXGYk2PJksThjE1BGNqCHpZAArBQcRJ+0iK3UVy3G5kIi/UCl/UCl+U0oMoJN5olIeRCveTHLuDlHhPlOJD6FQB6FQBqKVHSFcEkakIxqAMwagJxaQNw5gWjlEXikEXilLmi1TqjVjshUjihUTmjUTm/XeI+Fvq7o1R/vD9Ox4/uktnVytXrlyhs6sHXUYWsUlCduzxxi8gDKFQSX5BMV0dvQz0DXLu5FmePnjCpdFr3Lr3kOETp2lv76StpZXO1haGB/s4PtDLxbNnaKirRyyWsspjHd9Mmc3EafOY476a/YfDWLF+FwtWbmLWwjVMnL6YlRv2EBYnY//hML6d5c7kWYuZNH0Bk2ctZqbbCmYtWMlMtxUsXLKO1et3sHDJGhYs9uDbqfP4/OtpTJoyn2+muvG7CWMwMWXOcibOdOebWcv5x69m8YuvZzNh1jJ+O3nRWOj668nMmbsQT8+DbNniyYoV61m6dA3r1u1AoUinqamH7OwCfH3DCA6Op6iojt7eU8hk6axdv5ttuw6xepMni5ZvYtHyTSxYvpGvpsznF19OZ+JMd1Zs9iIgWsKmvUdZsHo3Uxas51eTFzF96RZmL9vKHPeNTJq1hN9NmsuaLftYsmorq9fvYuOWPez1OkxQUBRCkZzY6ARWLl/Nto1bqSgu59Gdezx78Ig3L56Tm23GlJFOX1fneMPSz5mF29evcePK5fEn/k8fPuDdq5d89+Y171+/4tP7d3x895ZP79/x/Yfv+PHTR374+IFP79/x3ZvX48NuP+vn129fvuD182f8+OkjH96++W/w8ezRQ548uM+zRw/HXYr3r1+Nh7KfPLg/nrP47vUL3r0c+5x//Ze/8MMPf+Dxkxc8ef6GH/78P7l07Q4nzlxCqzfiyHdRXFROaWkpzfUNPwWzCxnq6+bOjas8vn+HuzevcfXSec6dOsGJoX7amxvo62rnWH8PvZ1tNNfX0NpYx6nhIe7cvsbdu1cZOTlAS2stTc3VdHY20tXVREdrA61NtXS3NdPf1c5gZzt9bS0MtLUz3N3D8a5u+lrb6GlpYqC7YyykOzQwDhE3L57h7pULPLt7g0c3r3D/ynnuXznP4xujPLt9lWe3r/L41mUeXB/l/q0rXDxzkiuXL3Dm1Gl2ee7mq6+/YcZcNxYvX8MvP5/IL343gYnT5vDNtFnMmr+IjVt3cDggiLhEIaFRcWz33Ienlxcbt21hx94dBIT6s23PZjbtWMe3s75k3pLp+AQfIF4cTYIkFi//fez328NrxUde+N3mafBrXis+0tDbRYpGyR4fL3yCjnAo0IddBz1ZsWY58lQZI6dOUFFVTkREGLHxMWRZjASG+hMQcoSjIf74+fugS9dS31BDa1sTycmJhIQEIRGJKS0uwZpjwWLOpr25jYH+AXKsFuKTkxBLRXT3duEqKiAsPAhhSiI6nQpjRioBh/eQFH2ULL2C+jIHdaV2mqoKyM5UkpOtQySJYfv21URFBSISxWIyqGhtKiU/V4dUEEZ00F6EkT4YlQmki6JISwxFGR2AONSHxKNe7Fw+i90r55AUdABBkDeiEB/EEX6khPoQH+hNUshByu0ZdLWU0d5UhjFTTmx0AJ67VuO/bwu7V81j54o5RPjswqqTUVNoJU0QgSL2KKrYIFIC9iEP80GbEEquSkBZlpZsWSI2lYACdQrSgN0IfHeRLYsnW56MQRKPy6TneGs990fP01NbgVYQT7Eli/pCG+V5Zs70ttFVXUpZbhatxU4qrEZqCnJpqyjiXH8nl4f7uH12GJMyBYMkHnHEYUwqASe76nh4ZQR7pgyXJY3WKidp4iikMQE0lztoryigzJrBSFst3927SnWegaJMJZVWPU2lNhqKc+ltLKPSaSZHL+V0fwufHl+jKCuV4hwdFTYDTpMap0lNW2UBPfUlWNQCXCYVLWV2nCY1lXYjgy2VdNeX8vzuZf7PP77l4ZUzOEw6alwOHlwd5dzgAKV5ubx5cI+Xd67RXFZIV305OmkCNqOKxHAfkqMDKM3PIeKID1VOO70tDfQ01mBN11BZYKWrvpLK/By0KVFoU6Jw5egoztGRb1BRlW/EZlAw0FZFTWEWptQkbEYVssQQVCkRFJhTUQnCsRkUHN69msSQ/RTmaDCpEsnTS6guMFJh11PnyiRDGkhvrYVzA/Xk6SXUFWZTajNQ7cymzGGkJFeHLVNCkV1Pd0s51WU5WIwpGHTx6BUx2AxiCsxySmx6Wqvy6Wspo6Esj/pSK4UWHemyWAzKBCqd2bRUORloq+HsUAdXTvZSbtORrYwiTxtPY3EWTSVmqvPTKc/TUp6nxWVWjI+n1RRkUF9ooM5poNaZSZ3TQHdFHoaUINQxPhSZFTSXmCi3qbHqktBKQshQRqAU+JCeGozVJEApDSQpzguhwAeNMgRlSgAR/pvw2buCiJD9eHttQaFM4tTpQYZHBjAYdGzfvp4ZU7/Cx2s72Top2ZoUbIFDk64AACAASURBVHoJBnk0RmUUioRDmJQhFGYlU5YrISlkOynhuzCnhmGQB6FO9kEU6YkwYvf4xoVBHoRFE02hQUi5RUWTy0CTy0B9QTotxSbaSs3U2NOozFVTlaehKk9DZa56XGU5SkqyJDh1CRSlJ1CSmUSZUUC5WfjfZE2NoDxHTF1BKhW5UkqyhVTkSinNEWHXx5KnjaQ0O4XmIi2dFZm0leppKU6jrVRPV6WBqjwpFVYxlbkS6vKV1OUrqbbJqLHLaXCmUmwW0F+fw2CjldZSPd1VRnprsugoy6S70kRPVTZtJZk/7U2k/7Q3kUaDXUtzgZ7OEgPNP+UpussNNOanUpEtojA9nto8OR0l6VRZJNg1UdjUkZSaBNTZFOMtUjnSUFz6RGqsCpwZSdQ7tZTkSCjNk1OSK6OqQI0tMxFXjphsbTRd1dk4fzrxytPFUWIRkZcRR0FWMlZ9DEUWEabUMHLSorDoosk3JWHVx2BQhqCXBqKTBPyXpP7IkvYTE7aZIL8VhB9dQ2L0FsTJu5CmeCIX7UWUtJPkuK0kxWxFlLiLVOkh9Kn+6FQBpMn8MKmDydKEjMuoCSZdfRSdKgCt0p+UpL2IRAeQy31RKP2QynxIFnn9HSL+lrp1fZS//NOPvHr59KeA9CBR0bF8OWEyv/zNF2zZvhdvn0ASEyXkFxQzNDDM6ZNnOHPiNKMXLzNy4gyjl6/TUN+Cy1VMZ3sHF8+e4f7tW9y9eYPR8xe4MnqZzEwjC5csZ+7CZUQmiJGlZbHF0xd3j624LV/P8jU7WOqxjch4GcWVrUQnKpi9wIOZC1YxefYSps9fwYLlG5nrvpYpc5Yy330dm3Z6M3/RaqbNcuezL6byy88nM3GaG5OmL+CLSXOYMMWN306cxa++nMbXU8damaa5rWLL3iMsX7+Xr6e6sXjpar74ciJTps7C70gQ+nQTcfECIiISaGrqoqysjqCgKAQCJSKRmthYEYcPh7Jvnz8xcVK8fUMJjRFyOCiG9dv2s3LDbtw9tjJ1/kq+nr6IxR472e4dwuK1e1i4xpO5K7bz+bQlTF24gYlzVvHF5IUsWrmVtVv34+6xlckz3dnnfZRNW/fivmwNQUFRyBUa0nUG5FIVwsQUWhta+PP3P/Lm2Qvu3bqJQa+jpNDJmZETDPR0c2bkBNcvj3Ly+DHamho5fWJsC+Lx/XvjNam//+49H96+4cPbN/z+u/f8+Okjf/j9p3GA+PjuLR/evuHju7fjwPEzRPwMEu9eveTHTx959+olzx8/GgeDNy+ejwejfz5x+vjuLe9fv+Ll0ye8ePKYNy+e892b13x695p3L8d2KH74/fe8efOO23cecPveY16/+8Sp81dobOshIVmMKctCaUkl9fX19HR0MtDTTW9nGxfPnuLOjatcG73AqeEhhvq6x1yExjoaa6vGIaKno5XO1iaG+rq5cOYkl0fPc+3qRc6cPcHQYA99vR10d7XS1tpAS2MNzQ3V9Ha0jjkR7a0MdLQx3NvN6aEBRnp76G9vZbCznYHuDoZ6u8byD8cHGT09wo2L57h9+SL3rl7k/rVLPL5xhae3rvH8zpie3b7Kk9tXeHzrKg9uX+XqxXNcvzbK6MVLHD7ix5SpM5m3aAlHw2KYu3gFE6fN4YtvpjNl5lymzprHt9NmsmuvF4kpYkQyJckiKV6HDvLrz3/D3IVz2HPQk+nzp/C7yb9hlvt0Vm5exuI1C1i7w4MdB3eweO1iHkX/hecBD3nhd5sXR+7yKPovHImJZJOXJys3r+XbuVOZsXAWe3z34Xf0MEqtgpi4aCZP/ZZ1G9ZjzDKQkZWJQCYgzZiGQiOntqmOgeFBTpwcpqOjDbs9D2eBA1e+g8rSEgpseeRmZVFSUEhutpnI6Ag06VpMZiMKlZzYuEhCwwKJigwhMTGSgMP78Pf1xP/gLsICvUgVR6NTJCCJDyYicD9+h3Yhk8XjuWsdRwP2odcIsZqUlDuzCPLZTqjPDuKO7iUxYC+R3luI3L+JRN/tJPhsI3zPWvw2L8Nv2wq81y7Ea7UbR7YsJ3D7Kg5uXILXukXsWjmX5GAvynL1OC0acjIlRIR6sW/POlYtmYbH/G/xWr8Y741L2LtmAfLYo5RYM4g+tJ3AXWsI2rmGxMO7EQbuJ8Z7G6rww2QmhiL034ci2BtV8AGkAbuRBOxDGnwA0VFvxCE+5KZK6Kp0UWDQca6vk7f3bnL5eD9WrRybXkWJWU9jYS4mmYDOChe5Ghnpwnjaywoot2SSJRcgiQgkXRiDLU1KpiQGQchBUhOOUpGbhl4YTqFZSb5JiUU3NsTmMqvHtyBaXRaG6oqxqYVkyxJwGZRkKRLQCyOxaIXYDXKKrWncOT/IH17cxiCNpdCopNCoJFuVRHd1ASXZGqyaFKpsY8u8VbYMCo1KcrVC8tJEFGal0tNQws0LwzSWF5Cbmcrp/s6xQPXVyxTnWnh66xrDXS0ok2NRpUQjiQ+m0KolNmQ/TouGjy/u86cPb7h16SxmXSrxIf7479/Fkf3b0cuTqXFaxvciFInBpAkjUSYEkyYKRxLjhyo5FIdRgSw+gJw0ATGBexBG+eLKVpEujUIS40dqcjCqpKOkRByk0KzAliEizHszRnkkFk0sOkkwelEIJlUcioQAaguNqBJDSJfEYM+Q4TSpaKvMo6k8h4H2Sory1Ahj9hMfupOYgJ0UmCSoBUcxqcZCsAZFDA6DhAxZFFphGILwgwR7b8Zv9zqCD2wlIegA0pgAUpODSReHkq2MwpmZQolZSkGGALMikkxxCEZpGNnKKErMUhz6JEyycGxpCdh1iVhSY3Dok3DqkshIDkR4dDeqWB8yRWOBbE2yH5LYAwQf9CApYhda+diT34jgTezbNZ+DXu7EhG8jLGAD/l4r2bN1AX4HN7B3twcGo4Ibty6g1UnJMutZtWoxkyd+xp6tHoiiA5BE+mKQRJIctJt0USB6sT/m1DCUCd6Io/YgjNiNQR6EURFMiUU0DhO29FisaVGkCf1IlwRQYEjGmZkyDhFtpWZaS7LGIaK9LHusJtWiGletQ0dzkZEml4E6h5YSQwplRgEVWUIqzaLxetafla+Po9QspMomH4eHoiwBjvQ4LOoIclShuIyJ1DoUNLk0NDhTqctX0uTS0FGeQYlZQFmOkKo8KTV2OZW5EkqzUyi3iKjLV9JcpOVkez4jbQ7aSvU0OFPHPsOhotGpoa0kk0ZnGg12NY0ODQ12LfU2DY2ONNpcmTQVjrU6Vecpqc/XUJYtwZoahTMjiWKTkI4yI5VWOTZtLA5dPBUWGY3ONGpsKkqNQkoNKVSaJdTlqcYhosgsojBbhN2QhDNHhDktGocxGYsulu6anDHIyJGQn5lEqUVKhUOFw5iM3ZBESa4MuyEJnSQAgzIEiy4agzKETEUwFl001vRoMpVBaESH0YgOoxb7kBC+lWDf5YT7eyCI2YpSuJdU8X7Ukn2kxG5GGLcFadIuUsVe6BV+ZKj8SVcGoJMfwawNxpIWQvZPMmmD0Kf6o1UcJlXug0iwF5nsIKmpfihTDyOWHiBB4Pl3iPhb6vXzJ/zph0+MXrqATqdDo0kjOCQCr4N+HA2JRKpIw15QTKGrDJvdSWtzG1dGL3P98hWGjx1nZOQUJ06cpLi4lLqaWu7evMXbly/GRspevuKH33/PnTv3SEhMYYXHejy9/YlKlhMUI2S2+xqmzHZn8qyFbN/tQ2B4IvosBzn2cvZ4B+G2ZD1z3dfitmwDS9dsZ9naHcx1X8ukWUuYNm8li1ZuZsHSDcxzX8Pkme5MnObGNzMW8sU3s/l84mymzl7Kl5PnMW3ecjbs8GbVRk+WrtnOpl2HWLB8I7/+ciq/+uxLlq9YzcZN2wgJjcLucJFlziU2NoW4OCECgZyAgHA0GhNeXv6sWLGR/fuPkJpqwGR2otblEBojRJJqIMdRxpHQBL74di6/+XoWC1ZuYeXG/cxx38iSNbuZ4raWyfPXMHvZVr6etYJFazxZuWEPX09148CRCOYuXs2MOUtZvGwdC91X43skBLFESb7DRWd7D82NLVSXVXHmxGleP33Ow9t36elop66qktHz5zh5/Bg2S8749oLTbqOqrJRTw8d58uA+r549HV9+/tlB+Bkg/vj97/nh44dxV+Fn0PgZIv7/J00/g8XPzsPPg3LPHj0ccxjevB4/c/r+w3d8ev+OD2/fjGcnfgaSP//wiT//+AM/fPzE29dv+PDd9/z4h3/i7Xffc/fBU5wlVRS4yhBLlOTm5VNVVUNHWztdba10tbWOOwwdLY10tDTS1dZMR0sjrY11NNfXcPL4IGdGjnP6xDFODPVzfKCXk8cHOXfqBOfPneLihTNcuHiac2dPcmJ4gJ7udpqbammqr6K5oZrOlkY6WxrpbW1moKON4z1djPT3cqKnm8HOdo71ddPX2fZfLUzDQ1w5e4qbl85z9+oot0fP8eD6KM9uX+fF3Zs8v3ONp7eujOnOVR5cH+XujdGx3YirY1mV4NAQJk+ZwfQ584lOELJszSamzlnI7yZOZcWaDazdtI1//PVvmT57HnHxyWjT9Kg1aUTFxfLt9G9wX7GI3d47WLhiPl9O+x0zFk1lzfZVLN+0HPd17izbtJJH0X/hafBrngW95OXhm/zzgihKW1uwlBZxOOIov5v8NZPnTWPV5tVMnT8dj40ehEaFsHP3DjZsWk9EVCSH/A7j5XuI3Qe9iBMJsLvyufXgDjfv3aK9s43K6gqamxoYPj7EiaFBBro7qCotwpVnpamqgrqqcs6cOUVZdTlCcQrbdmxmt+d2fHy9CAw8RJ7FgEwUh14jISn6KInRAUQEHsBn70Y2LJ+L775NmA1KOloqyDGlYsqUUuo0UZKfQYk9HVl8AMKwg8ijDyMO9Sbm4GbiDm5BdnQPsoC9xHlt4uD6BcT67iD6wBZ8Ny7BZ4M7B9YsYM+KuRzatBRPj/kkBO7FkSnHrBOiV8UTGuDJnl2rWbbwW1bM/RqfLcsJP7CF8ANb0AoiKDBpCN23kbD9mziyZQXJR/YgDjpAvM9OhP77EPjtIeHQTjTRR0gN8R6HCGHAXhIP70Ea4YddK6cuP4eu6jKGmus40d5Eld2CMj6Cjsoi7DoFtjQ51TYzz66ep6e6hIIMNUONlTgz1dTYzbSV5mOQxBPl44kwzIdsVRIZ4kgq83RY1EmoBSFoUyKw6sUUGJVYtEL0gghKzRp6KwswiWOxqYXY1EIM4hhsOjHpoiiUCcFcONbKmwejDLdWYNWkYFYmUmhUUpAppygrlYsDzZiViRSb1bSW5uIyqciUxPx/7L1VcJzpmqV74pw53bNhahe6XGVmZrZsy7IsyZLFzCyllMyMShCklGKWLFkso4wyM1OV7WImY7lcG3o3zJzuZy5UpZ6Oc7sv98UbeZFfxB8ZefOt/1nrXXhNUrwmKR5tMU1lFo4Pd9PfXofLqKCh3Mml0SP8+M0XXDt9ktsXzjG6b4jGCg8tVaXUeCxoRDkUZcZSlBXNrUvH4N//mUunj5GbEk9+WiJRwf501lUy0FHPmcPDnDjQR19LJV6bitjg9aiLUpHnJ5IVuw1lYSJZcUHoxZkoCxNRFCQQEbCC5PBNuHQCquxydMJUjJIMhtorGOmto7nCQI1TSbmhGLdegLIgnhq3iqoSOY3lY8TBpshHmB6FXpiBQTQmROo9GhrLNPS2e6mwCsmMXkt65GqUhdE0lmkwy9LxGApxavPITwpGVZhAUVoYiaHriQteS8z21STsWE9G9Fbyk0IoSAojLzEYizgVlyoLn6WYWruYSpMAjyYHjyaHcn0+Zbo8dlUZqDQJ0ORH45Cn49Hk4JCnU2UuolKXj0uZiTwzDL0gDlVeOB5dNjZ5CnZ1Oumx68hN3oxUEIZKHEVO+hbCQxYQFb6EvMyt5Kb5ExO2nPjwNcRH+bFi6RSSE0Po72+lpq6UoeHdBAX5MeH1fyR4yyqEmbEIUsNQ5caSF7sFj6mYEk0WZcZsXNp0NIIIVAU7UeSFkhCyBLsyGb0wGossgUprPqWGLFQFO1Hmh1GiSqfSNBaQ7/KZGWxysae1lIFGJ8MtHo7311PnkFGuL8StzsVrLKLWLqW+RE6jS0l7uYauCg1d5Uo6S+W0u6W0uMQ0Oor/i7XpVxHRUiajxi7Ao82gRJmCQ5FMtTUfnyWPams+jS7huIDo8qnp8Cro8CrYVaWiu1pDd7VmnES0lcvo8CrY02rjQKeTvnoDTW7RuOBoKBHiM+eP25CaHGLa3HLaPSo6StV0e/UM1FrpqFDTW2ui3iGio0JNo1OCS5lOk0tKvUNEX52Zbp+eTq+GriodPTVGdlcbaPHIqbEWjYkou4hWl4xyXQ4tZQoqTPlUWAspsxZgUiTjMuZQaS/CJEuio0pLR5WWdq8at3ZMXAx1uCgzF1LlKKbcUkBHjR6dKA6LIgmbKgV1USQqQQR2TQouQwYGaSyqonB04mg04ghEuYEUZmxCUhCATrYTkyoSgyIMnWwHSmEgGkkwRmUEFk00FnUcZlUsRkUsRlkMTm0iLl0CLkMKLmMSTn0yNl0cJmUMOkUERm0cem00GmUUUukOhMJgioR/FxF/07EYjFR7K6ms8JKfX4jN6mT/gSPcuvuAI8dPo1AbqKlvocpXh0qtpaKsnFMnR7l78waXzp3lxPFRhgYGaW5s4tK58zx79JivP/+Czz75lO+//Y6PPvqE+w8+QqrQsnLdZlZsDGTKvBW8NW0Rr0+ey/94cyoTJs3Ab0sIial5SBRGMnMlLFq5icWrNrN4tT/rt+5k/bZI5q3YzNszlvDalEW8MXkRr09ayKxF65m1aC3vzFjKG5Pm8vq7c/jt61P4h99P5JU3pzN1zjLWbAomLjUf/+Bops9bwcRpC/j9G1N45fVJzJ6/iNy8AkxmK13dfbS0dhIZFcf2oDCkMjUyuYacXAFbt+5gxYoNmM0uKirq0GqtZOeJ8Q+MxG9bOAZ7BeU1bazfEsbb0xayZvMOVm8KYfWmUKbOX82SdYHMXLSRqfPWMm9VAFMXrmfF5p0ER6YwY/5Klq8LYOLkecyYs5y1GwMRSrR0dw+xu3uAfXtHGBrYi9loob+7j+ePn3D/7j1Oj57g2KERTh47yunR47Q3N9FQU83BvXvo7dpFmcvJvqFBrl++xJeffsK3X37B919/NV4a991XX/Ljk8e8ePqEF0+f8OT778YzDs8fP+LPL3/i0bff/Bdq8StV+JVGvH/n9riAeO/2Le7dujkuWL767FN+evaUpz98z/dffzVumfpVVPwqNJ58/x2Pv/ueb7/+hsePnvP4yY+89+Bjjo6eoaa+hd6BvfiqG/BV11NdXcvQwCCHD+xn9Mhhujtaqa2qoLaqgp5d7b8Eovs4uHeIU8ePcPv6Fc6ePM7xwwc5dfwIp0ePjguLixfOcO7sSS5eOsvFC+c4fuwQgwN9tLc10dpYR1tTPb1dHQz0dLF3oIcDw/3jc3jPIMcP7OXw/j3sHehluG/3WMnd8SNcPHOSmxfP8d71K9y5dIH716/y4Z3rfHjnOg9vXOH+tUs8vHGJD25f4d7VC9y8co5bVy9x+dI5rly6TEZWJq+/8TavTXiHles2M3XOIiZMmcV/+91rrNm4hYjYRF59821ee30CCoWKyspKNBoNOXnZLF+5hAVL57F07SLWbF7JG1Ne582pbzB35VxmLpvD9CWzeZD+lA+SPuOD5K/4OOYOH0ff4tGqEkavXiU2M53ZKxYyd8Ui5iyfz1vT3maF3yoi4iPwD/Zno78fGzZvYtmK5WzZFoDf9kDypRJcvipae7roGRqgq7cHvXGMLrQ019Pf101Xewu7O1ro62ilu6mBwc52ulsaUWvk+AdsYf6C2axesxyxSIBaJSUxLhyHVYfbocegERMZspns1EhkgnS00jxkglR6233sbq+ip8NHg89OmV1Fa7WT9moHVnke2sIkpGnhqDIjkCXvQBCxieLIzSgSA5HGBJATvIaQ5dPJCfcjd6cf0RsWEL5mHkHLZhC4ZBqRfovZsngqeXHbqXPp8JWosWkFRIdtZO2qmcx497csmf4qoesWkBm+haLEHdgVBXitamL9V5ASvJ7MHX7IUsIpig0iPzKA4pggskL8yA3bgi47Fl1aBJLYAITRgeRH+JMVugVFVhwVOjkVBgU3Tx3j5pnj2FUSfA4TFqmA4bZ6jvV10OgyU19i4sboCD215ZRqpfTUlmMoyqbCIKPRZcSjEaHITkSQFIamIBmdIJW6Eg1lehFunZBKqwKzPBeLLJdKq4JSTTHVFgUDdaVUGaQ4JLl4dWKqTDKaPAYskmwsslwO9jZyeKAFaWYMxSnhmMVZaAtT8FkVlBvE1JVoaHTraXTrcSjyKdOL8JrGiEitQ81Qi5dWr52BjnpKrTo8Fi3VHhtXTh/nwzvX+ejOLb79+EMunTxKf0czh4d7uHvlNDadmBKjBEF2NAcH2/jk/k2a6ypJjtlJbloC50YP8uSrj/nph8/54fMHXD17mL42HxaVgLCAlRRmRJKdtIPo7atRFiaSGrmFpLCNaIqSKU4PxyjJoN6jpbfJw4HdtYizonBqCzk62Mzl4wO49UWYZVmc2t/JxaN97OttoK22hJpSPd3NZVS5NCgKUhjurMVtEOG1yNEUJVPvGgv2DnR4afAoUOSEoCnYSU6sH1phPHZ1Ji59LlphPOlRm0gMXUtK+AbyEgMRZUagE6ZgV+Xi1BbgUOdhVeRgkmZQpiugwiAYH6+xiCqzkBqbhFq7lBJFFp2VRmpsEsyiFEq1+WMle9J0KgwCKo2FVJkEWERJOOTpKHN34lCmYZOn4DHmoiyKQJQTTFHOdsQFO8jL3Ep81AoSoleSk76FzCQ/QrfNJylqPSHblrJ6xVRCQ9aTlhaFUlmIw6EjIiyADxM+IiJoI8qidIrTwylO3oE6L4bdzWWoCuPIjFqPQRiHJDOE/IQtqPIjKNXnYBInYJYkUqJKx6PLxqFMwyiKxyxJxKUZIzDtFXq6fGZ66+zsbStjsMnFcIuHM3tbOdTto61ch88iosmtotGlpMIgwGcR0VVlYKDWTH+1nt1eNe1uKY2OYmrM+VTqs6nQZlKmzaTOXkS7V0lbhYIau4BSXSZuTTrlhmyaPWIanMXUOQQ0uoTjNqVdVSo6vAr6G4zjM9hkZrjFyp5WGwONJnpqdeNio8ktotqaT7U1n5ZSCe3lCuodxdTZhdTZhTS7ZXRUqOn06uio0NJVZaC/3kZfnZV9bR7ayzV0+4y0eJR41NnUOyRUGgtp8SjHfmeDnf56G51eHU0uOQ0lUhqdMkqVWXi1edRZhHjU2TS5FXjNAuo8clp9ehzabLxOMdUuKVZVBrVuGbVuGT6bEIs0hSqHiI4aI+XmYjzGfOpLFdS4xBiliXiMuXiM2cjyQslO2EBe8ia4sxi+n4hGGI5Tn4pSEIosPxh5QRA6SRhGeQR6aRhaSTA6aQhGRRhmVTg2TQw2TQwWZSxmRQxmRRwWZSxufSIeQyKlxmTcpiSchkTs+jgsmhgM6khKzMkYtdEoZKFIxUHIpTuQK/6+nelvOtMnzWDBvMWoFFqOHzvFs6cvefb8Zz797GsG9xxEqtBitjsxW2zo9Xo8Hhe7Ots5cnAfl8+f4dqli1R4SlHLFZwePcHL5z/y6PsfeP70GX/601/4/ItvuH3vIVKVgblL1jBjwWrembWM308cK36bOHkOC5esZtHSNazbGEB0XDphkUms9gti5YZA1vmH4R8Sy+otYUycvZLfTpjNq5MX8/rUpfzu7TG70MKV/sxatJ7ZizewfutOAkLj2RwYxcat4QSGxeMfHM3KDYFMmjafWfOWs2j5Wia8M5PX35pMZm4Be/cdoLGpBbtjLLzrdJXR1d1PY1M7pWVVCEVyUlJyEIlUWCxuoqOT2bw5iKjYFAKCoolPK0CqseG3LZzf/GEScSkFGEuqmLdsI9Pnr2LuUj+mzFnJ8o3BLF0byNzlmwgIS2GN/042bA0jPDqFydMXsWrdVgJDonGV+rh9+yFXrt7i+rXbDA3uo66mHrVSw6H9B3j83fccO3SYY4cOj68j7evuoqu9jYtnz3DnxnWG+nrp7mjnwpnTvHf7Fl988vE4eXj26AeePfqBH775elxAPH/8iMfffcv3X3/F0x++5y8/v+T/+9d/4adnT3n++BFPf/j+l8v+f2Ymvvnicz54/73x8PTD9+7x3u1bPHzvHp988JDPP/5o/Dm/kotf8xe/Brq//PQzvvjscx7/8Iiff/4Tjx4/58bNuwzvO0RHVx/NbV0M7zlAQ2MrNTV1tDQ1c/zoMYb7+2hpqMdXUYqvopRdbc0cO3SAMyeOMXpkhItnT/HB+3e5ePYU+4cH6O3qYP/wAEdH9jOyb5jjhw9y5cJZLl08z5Url7hw/iwjB/fTtauDhvpa6nxV1FSW0797F4O93ewf6mNk7yAHhvvZP9TH4f3DnDw6wuH9e9jT38Nw326OHNjLmdGjXPiFRLx3/Qp3L1/k/WtXxsPU969d4v2rF3lw/SIPb13m/ZuXuXnlHHeuX+H8uVNcunCR/MICXnt9Aq+8MYG3J89k4Yp1LFq5nj9MmMzKdX7EJKaydOUa5i9YRFZGJhXlpZhNBhRKCRmZyaxau4zpcyezZvNKJs58m1fefZUJs97h1ekT+CDpC+5nPOdB+lPuZ70cExGx98ZyEclf4b8zhIXrlrNqy1pmL5vHojVLWLV5DcvWLmPC5ImsWLOaNRvW84fXXmXJqlWk5hdQ3thIeWMjn4ZfIKOwAHOJHYFIiEIlZ+TgXob7e6gsddJUXc6+3l30NNdSYTMgyc/ifuYLlq9cwvIViwnc7k+1r5w9w30I8jPYHrARlawQYWEGsTsD0MoKqHIbcVuUCLLicZll+MqMmFSFOE1S9LJsLIo8TNJMXH5nfwAAIABJREFU0kL9KIzbjiA2AGFcAJK4bUhi/ZHHBaBOCEQatZn8kDVEr51DwtZlJGxZStymxSQHrCJl22oStiwnwX8FWxZNITtyKzV2FeUWGXJBMv7r57Nh1Sz8Vs9mxew3ifBbQnbkVkQpO3Gqi/A5dMRsWU7MluXIUyPQZMWSG+5PcVww+ux4BFGBFEQEIE/ZiSUvHlXKDuQpOymK3U5uZCAOWR4tpTYqzCr0ogJaKz00V7jY09mMVVaEz6anwqCgwqCgyW3l4K5mOrxOWsvsDDb5KNfLsUnzkWbEkRrqT51Dh0dbjFmcRYVRQqNbjzI3AaMwg5oSDS69EI9eRLvXOmZHUhRQZ1Xh1YnxKAU4ZHm0l1twKPLJjw9hsLWSVq+VMqMEWVYsZXoROTHbMRSnU2GU4DVJKdUJ6ayyY5FkY5fnUWmWUe/UUmmWUWkeEyQdPic9LdWIctOw6+RYNVLOHRvhvWsX+cuzJ/zxyXfcOH+KuvISPrt/i6GuJk6M9CMTpOMwiCnKTaQgJ5lD+wboaK5FJS3in39+Av/+V5599wm3Lp7g7LE9OE1SxLmJiHLjyEwIJisxhLzUUOSCRPKTQogNWoNRkkFmTADa4hSsihyK08ORZEdToimgxWuiRFOASyfAqshBLUhiqN3LnQuHsetFFOclERW6maLsBOq9dvTSXHqaKhCkReDUFqITJGGTZ2CRJNJRa8ejz0Wc5o8qNxiLLAGrMpWmCiWVdiFmeSpGaTIqQQxufQG1LgWNZRqaKwzUulSUGouxKXOwKXNwqfOpMgvxGotwq3NxyDNxqXLwGouoNBWPi4q2ch3VVjE2aTpOZTYeTR6l2nzqS+TU/UIv7LI0bPI01AWRqARRqIuisSpTsWlSf1m7GoowL5ic9C0kxa4mKXY1mSl+pMSuJ9h/DlGhq9i0bhaxUZsoyI9l+dIZLFo0jdjYYNJTI9mycSmJkQEUZ8eM2QsTgvAai+isd2FXZSPN2oHXXIBNnoJWEI0yLxybPIVSfQ4VpnxK9TlYZckYRfHYFamUG/Pw2Yqoc8joqbWxq8pEW7mOgUbnuK3peH891471cnBXJb11dgabXPTVO2gp1dBdbeFYbzV91UZ6q7TsKlPQ6hTTYC+ixpxPlSGHSn02XkMOzW4Ju3waWspkVFnyxzZiqVKxy5OoMGRRX1JEW7mM1jIp9SVF1NgKaHQJ/wtx+JVQDDVbONDpZG+bnb56A7uqVHRWKumu1tBaJsVrzKbWXkhHhZK2Mjk+cyE11iIanRJaSxU0uxXjAqC9XENvrYWBBjudXh3t5RoaSqSU6/KoNBZSps3FZy6iySWno0JLi0eJz1xEhT6fWpuItjI1VfoCqkwC6h0SSrW5NHoUlJkLqStV0F5vxm0pxGUuwG3Mx2XIo8ohwq7OxCpLxW3Io6FUjcdQSEOpGqc2j4FWD5riOOzqTHwlQsrMuWiKo+DxWxSm+cOLV1EU7sAgjcahTUYnjkRdvBN1cSha0U7UwhCURdtRCQPRSUPQSUPQy3ZglIdjUkRikkdjVsRgVSVgU8dTZkqhzJRMqTEJtz4Bhy4OmyYGszoKkyoSiz4WnTIchSQEpTwUvTYKvTbq7yLibzkL5y1l1fJ12C0uPnj4KfwHfPrZ11y6fJ1Tp8/T0NhKXX0jtbX1tLS00NLSRFm5C2+Fh8HesXKuzNQUYiIiOTpyiD/9/Gf+6c9/5d/+5X/y04s/8fLnf0JndDBn8Wrenr6A1yfP5b+98i7/1+/eYdKcZSxcsprQsCiWLF3F2g1biE1IJyg0Fv/gaFas38by9YEsWbONafPX8cq78/nthLm8Mmkxf5i8hN9NnM8/vjGDN6cs5pWJs/ntm9OZOncVKzYEs3L9dpas8icrT0p4dArvTp3HP/zmVULCYpDINfj7hzB1xlzqm9uoa2omOj6BIrGExtY2dvcPcPXmHfYfOorZ5sJgdlDmrSE7r4gVq/0IDY8jNiGdvEIJQ/tGUWodhMWksWL9NuYsXsu20DjCYtKYOmcZ85auZ+7i9UycupD5y/1YuHwTKzZsJyFDSFBEMus3BbF2w1YWLF5DboEYp6eK0RNn+fCjz/nwo884c/oCPl8N3vJK+nr6uXr5CtevXmPf0DDHDx9h7+CYtWdk315OHjvKnRvXuXDmNH3dXYweOcz1y5e4d+smHz24/585hF/e/v9KIX588pinP3zPD998PS4i/vjiR/7lL3/mzy9/4o8vfuSnZ0/58cljnj36gcfffcu3X37Bl59+wqcffsDnH3/EJx885MG9u9y/e4dPPnj4/8tD/Eovfg1Zf/vlF/zwzbf89ONLnjx5xqNHT3j0+Dkff/IFp06fp6NzN97KGvILinE63dTU1NHXN8DB/Qc4OXoCb2kZkuIiWhpq6e3qYGTfMCeOHuLsyeNcuXCWOzeucv/uLY4dOsBgbze72prp7epg31A/hw/s5dTxI1w6d5orly9y5dJlTp88xZ6hYTra2mlqrKe+roaa6ir2DvYx2NvNUH83+4b7OLB3gP17+jl0YJgTx0Y4cnDfePHcsUMjnBk9ypnRo1w8c5Lb1y5z8+I5bl++wPvXrvDgxjUe3LzC/RuXx+fDeze4eeUct69dZvT4Yc6ePoOguIg33pzIaxPeYdrshQSGRROwI5KZC5axbPV6wqLiCAoNZ/OWraxfuw6VTEq524XLaUOtkbFm/QqmzZnE/OVzmLFoJr9563e8NfMdpi2dx4O0x9zPeslnO89wP+sl322s48ugA3wZdID7WS9ZsGYFwXHhpBZkMHPJHKYvnMk7syYxY94s5i6ez/yli5m3ZBFLVqxka3AwHYPDVLS08knUNT6OuUOBREb77t109/XSN9BLR3szg73dNNf5aK2rpLWmHJtGjEGcj0kuJCk+isVL5jNt+iRiYsPp7mrj4IFhfF4XFaV2SqwaCnNT2LBmIZs3LCUzKQKzVkilx8j+wVY6G8twmsUYFbkUpUeSGLyB+G2rSQ/egDghhNwdG8jbsQ5hxGa0SUEYUnegjtuKLNIPUeQmkrcsIXzNHGLWzSdz+xryw/wojtpKcdQ2snZsJHrjYjLC/DCLM1ALksiKC2T5grdZt2IGYYGr2LhkCpL0cFyqPDT58VikOVTaNSQGriZu6wqkyWHocuIoiApAnxuPW5pNcex28iP8EcUHY8yOQZMWhiE3HnlqOMLEndTaVBzc1UR7lYuGUgcWuZBys5bqEjNeq5aT+/rw6GVY5QLK9XIaXWY6vE7ayh2YRTmUKAS0llkZbKpEk59KiUJAUVIEkvRY3GohBzrr6fK5cKuFyHLiKVEL8JqktJSZaKuwUO/U0ujU4VIW4pDlYRFl0VpqotGtR54dx/WT+9jbWUOHz0GpTohJlElSyEas0hxsslwqjJJx2lFtU9JabsalFmASZVJuEGOX51GqE3JssINP379Je4OP4Z4ODEoxpXYjXS11fP/FR3z+wT06GqvZ09vOnt527lw9jUUnoiArjsDNKyjKTeTuzQs8+eFL/vkvL/j3//kX/uUvz3n83ac8uHeZRp+Luko7TouMvLRIZEXJJMcEIC9OQSVOpTg7ioLkEPLiAlHmxpITEzBeZqYXpeFzKGitNKMsSCA/eQd6cTpWZT4VVjm7G0vZ1VCGWSNisLeN0SNDjAx3cfPCKAMddTRVWDHLc1ELknCqc7BJU7FLk+lvdlNuyMVYuBO7OAaTKBZFXihGcSzCtO1kRq1HlB6EuiASlyabaruI2hIJNQ4p5UYBJapsSlTZVJiKqHPKqTQVU2UWUmEQ4NHkUaYroNJUjNdYhEeTR61dSp1DRpVZiEuVg02ajkOeSYVBQKNLSZfPSJkhH6ssFYMwAZM4AVFWCJKcUBSCSFTFkeilcejkcUgFYWQkbyQheiVpievJy9xKWoIfCVFrSIjawMY1M/BbP4cdIWtYtWImmzYuIWyHH3JpDpmpkeSnR5GdtANxVhSG4hQaPSr27a5noNWDXZGKKj+CwqStmCWJmMQJlKjScWuzcKozsEiT0BRGocwLR18ci0OZRqk+h1q7lP6GElrLtFSZhePB6u5qCwd3VbK/o4KhZjc9tTbaK/Q0e9S0lGroqbVxoKNsLGdQrhyzMpWIaLAXUWctpNZSQM0vVqZdlWq6qrU0usX4rAX4rAW4NeloCyMwi2Io12fS5BaNi4gqcy5eYzZV5lwqDFnU2ApocotoKZWwq0o1TiZ212jZ12Kjt1pLf62e7koVNeY86m2FtJbKqLEW4jMXUm0RUGcX0lAipsYmospcRK1dTEupit46O7uqTOyusY6X3jU4FVSaisdpVJ1DNiYYHTJq7VJqbJLxc81uBXV2MTVWIU5lJjUuKSW6HMqtRVSXyrFqs3CY8rDrc3AYcnEZ8rCqMnBosqhzK6kuUVBXqqGvtZS6UhUtVQasqgzKrUWU2wrxOgop0WdgVMRjVMRj1yVTYkjFok5AL4nCrknCLI1BL9qJURKBQRyGpigIlSAATXEg6qJtaIoD0QlDMEp2YpFHY1PGYlcmYFfF4TEk4dYn4tTG41DHYlXHYFXHYNGMjUkzZmtSS8PQKMIxaKIx6WL/LiL+lvPaK28TFZlIqcdHS3Mn589d4czpi1y9cpOHH3zE0aPHGRkZYf/+/Rw8uJ/+/l48pSUYTVoqveWY9ToCNm8hOz2Dh/c/gH+HP/78T7z48Y88ePgJeYUSXn1zChOnLWD6/FX8w6uTx8rVZq/ktUlzWLcxgIz0HPw2BZCYlI5QoiYgOJzNAeEsWrmJafNW88aUBfz+rdn8fuJc/jB5Ca9MWsxv3lnAbybMZdqiDazyj2Dx2m28+u5cfvv6NF57ZzZvvDOHN96dzbJVm9i0NZQp0+fxxoQpqDVGRg4dH8s95BZitjtobG1DKJXhqfAysGcvew+OcOXGbSpr6jFZneiMNoQSJYuXrWbuguUkp+WyyT+YMm8ddU27KRRq8A+OZktQFNtC41i+LoBpc5czY/5KZsxfydtT5+MfHE1wRBI7wpNJyixi8/ZIFizfyPRZC5k+az7FYgVBOyJwlJTy7XeP+fSzr7h95x6dnV04nW4qK6o4cfwkt27c5L2793hw7z1G9u3nwpnTnDx2lCsXznP+9CmOjhwcb1m+ePYMt69f4+7NG3x4//3xS/2vNqZ//vOf+MvPL/njix958fQJT3/4fjwf8eLpE/744kf+8vNL/vTTC37+8Tkvnj4ZJwu/Fsp98P57PLh3l9vXr3H98iXu3rwxbmX6/OOP+OaLz3ny/XfjtOP7r78at1T9+Y9/4sfnP/Ptd4+5eesehw4fZ/+Bw+zdN0KVr45CQTF5eQVUVVUzODjMyMhhund1MTQwSM+urvEg+a/rWwd7uzlycB+3r1/h3q3rnDs1yqnjRzh++CD7hwcY7O3m4N4hzp0a5erFc1w+f4Yrly5z6cJFRo8dZ7B/gF0dnWPdEx1ttLU2c3DvEAM9XfTsameov5sDewfYt3eAkf1DHB3Zz7FDIxzYM8zBvXs4cfQIZ0aPcvLoIc6dPM6Nyxe4cubk2LrXyxd5cOMaH9wemwc3r/D+9Ut8/P4tblw+y43LFxg5ONZfUSQs5q0J7/LmO5OZOW8JQeGx+G3bwexFK1i8Yg0BwWGER8exxT+AZYsWU5yXR02lF7vNhKAwl9nzpjNr7jRmLJjKwtWL+H9e/UcmL5jJg/SnfLVtgE+ibvBB0mc8XmnlQfpTHqQ95oOkz1DbzWyPCeN+1kten/IWU+ZPZ8q8aazwW8X8pQtZuHwx0+bMYtqcWeQWCqioa6Bm127ShBLSBSJEWiN7jxzn5MXLHDp2nIGhftpam2mq92FUSbAbFNR4LJgUAjSCTPTSAnKzUvHbtJa161ag0crZv2+Qzo5mDFoZckkhvgoHRq2EjJRI8rMTqCm3MbS7mbb6cspKtOSmRpAcE0Bs6EbyE0PJjg4gO8IfZXokuTs2kLVtNRlbl1MUug5dcjDGlGDkUZsQha1DGrWZRL+FBC+eQuz6BeSH+ZEdvI7cHRsQxWynYOcWcnduJj10I/LMaKQ5MWTHb2fRzNeYNfn3LJ71OttXz6bOoeDw7lo8mgJyYraRExNI2o4NZO7cRFaoH5qsGOSp4XjkuZQr88kO9SNrx0YkicFI4rYhS9iOITceRVoExQlhNLr1nNizm/6WapxaOfUeO0aJAJtSjCgzEZtSSFulkzqXiWqrFmNxDqVaKQ1OE7LMeMr1UqrMSjwaEQ55IYUJO6kyKzm7rwevUc6uKid722oQpUbj0RZTaZbhVBXS5DHQW++h3qml3CDGJsvFIEjDZ1XQWWXnwaVjeE1SumucOFWFFKeEU6IsoCh5J2ZxFiZRJj6rgjK9CJ9VQV2JhnavddzO1O61Uu/UUmNX0V3jZLDVR7OvlD29nbx49DX9u1pwWXTsH9jFyydfc/7ECO0NlRhVxQjzUmiqcbF/sB1BTgLRYVtQinL4pz8+gX//Z/71ry/5889P+be/vuDsyREaatykJYWTlRJBZ3M56fEh7Ny+mvCgNZg1BYjyY0mN2Uryzo1IMyMRpoZhkWRgEqXhUOehLEhAW5xCUthGJNnRFKWHoy5K5uyhXg71N2OS5XD8QC8w9uz/+Le/cPbkCJVuC7tbqqkrM6MoSCJ66wp0hfHIM8MwFERQqkxHkbEdXW4IJkE4OkEE6sJwNIIIFHmhiNKD0AqicWkyKVGlU2EqpNJSRJVVhNdcTJmhkHKjAJ9NTINbSbVVTJNbRWuZdjw8/Ov2oWqrmBJFFk5lNrV2KS2lGrzGIkoUWZQosnDIM9nbUYrHmI9ZMkY/SrSZiLJCEOeGIsrZQUbcelTFkdj0aShFkaQlric+agVZqZsQC8LISvEnNHARm9fPJGTbYkJDVrI9YCkbN8xj8cJJJMYH4XIo8diV1FYYKbNJ6W8t51BfPQe7q+isd9Hi1aMpjMIsSURTGIVJnIAkMwSnOoNKSyFlhlw8umzKDLmU6nNwa7MoM+RS4xDjNRbRW2envkROiSKLllLNuIjY115Ob52dA51e9rSW0uRW4bOIaCnVsLvGSleVYWxtapmCdreUZoeQBnvReB6izlpIo1NEV5WGzio1jW4xreVyeuoMNHkk2GSJWMSxOJXJ+Cx5tJZJ6fKpaSuXUWnKwSFPxKNJo9ZeSGuZlNYyKW3lMrqrNfTW6dldo2Wkw0mbR0JTSfH4Z5dXSadXhUedTrNbRrNbRmupgrYKFS2lKpo9SnZVGRhsKuF4fz3DLR4OdfvYVWUapyy1dilt5To6vAZaSjU0uVW0V+jHQ+VNbhWVpmIaSqSU6fJwKjMxCBPw2oVYtVm4zAWUlQgxazOpr9JQXa7Ars/BpEqnwlZMtVNCQ7kGhzafo0MtHBpoYKjTi06czO6mEupKFVhVGbT4NNR4RDgNmZiUCVg1ybjNGTiNaZiUcdg1SZgk0eiFEeMCwSAOQ5brT3HGOtSC7WiKgtAJd2CWRWFXxeFQJWJTxGOWxmD7xd5kkUePUwqLOg67LpESQzIOUwoWXcJY0FoajkYRiUHzdxHxN52N6wPJzxOh01qpr2tjd/cA16/d4dbNe3z22RdcuXSVmzdvcvv2bUZHj9Hf38uePUO0t7cik0lIT04hPSmNwZ4Bfv7pz3z/3RNGDh2nr28fsQmZTJw8h9+8+i4Tpi5g4vQlY5mGSfP4w8R5+IfEsmK1H+lp2UhlagRFEnLyRSSkZrN2YxATpy3g1Ylz+MM7c5g4Yzn/+MYM/u8/TB8TElOXMmn+eibNW8Or787lzakLmbZgzfg2pwmT5/PGu7NZuHQdIWFxhIREsWnTdg4dHuXqtds4S0oxWxw0t3cwuH8/dncZJruT4QOHOHX+EntHjlJV14S7wkdGbiFzF61gwqQZbPQPYmvQTmIS0xnafwSb00exRM/W7RGs3RjItuAoFixZy1vvzGTpSj/WbwrildcnEZeUjVxtYf3GYCZPX8C7U+cxZfo8FixewcpV64iMisNgtOKrqmN4eC+nTp2hurqWMk857a1tnDg+yr07d3l4/wG3b97i4oVznDl9kqsXL3DmxCinR49z5sToePPy0ZGD3Lp2lZtXr3D35g0evnePzz76kG+//ILH333L88ePxinE88ePxq1Kj7/7lmePfuDF0ye8fP5s/NzL58/GrU2/2p6+++pLvvz0Ex6+d4+bV69w5cJ5bl69wsP37vHlp5/w3Vdf8v3XX/Hy+TP+/PKn8ef89OwpP//4nGdPnnL7zvt0dvdT5q1BLFNjNNnQGyyEhYWTmZlNa3Mbu7u6GRoYZP/efZw4emxs49f5C5w7dfKXy/sYgTh3apQrF87y3u0b3L97i9vXr3DmxDEO7h1i//AAJ48d5vL5M1w8e4qLZ0+NCYmLl7h+9Rqjx45z5NBhLp6/wJFDh+nr3c2RwyPs2zvMrs52aqqrGBrsZWiwl/aOZo4cPsChkX0c2r+P4f6xUrpf/4s9A/2cOnaYy+dOc/bEMe7euMpH925z9+olblw4y/s3rvLBrRtjdOL2VW5cPsvVC2c5eGAP58+eQ6FSMnPWPCZMmsqMuYtZucGf9f5BLFm9kfWbA9gSGMKWbUEkJaeyfWsA2zZtor7ah9tlx2LWk52XzoLFc3h3xjus3LSaV6e8ydRFs1not4o1QdtYs2M7SwP8+Sjufe5nvWT5po18tvMc97NeEpkSx/2sl6zaspaVm9fw9ox3WOO/jukLZjNr8TxCoiMQa9R09vSz98gxart6+GznGWRGK239wzR39WArLedB2g+IJEJ6dndR6yvHopVjVIlwGRVYVMUYRLlYVMU4zFq8FW4uXjjNmTNHObC3D5W8GHeJiYLcNPKyk1AritCrRUiKs5EUZ6NVCpAUZ5KSEErkjo1s37yE4M1LiQlcS/KODeRFb0P4S3C6OHwLudtWkRu4Aln0FjSJ2xBHbCBv+3Jyti0nO2g1iX4LyQ1ZS3bQakKXTCNhwyIkMYHkhW4kesMi5Knh2MQZpIZtJGrbSjYsn8bKRe8wZ/Lv2Om3iJGuKnpqbbhUOeTHBZAZ4UfCthWkBK+h2lhMu0eDR5GNR5GNOCGIopgAJInBKFLDKIrcjCYtjPSgdRjyEiiKD8Umy2XfrkZ6GiuR52VQ6TAhzErBKCumyq4fL3SrdRopUQhQ5iQhy4xHk5+KrjAdu6yAKrOSGpsGt1qIsTiLOoeOZo8Zm7QQt1rM0d52zKIcnKpCWsvNqPISOTncQWeVfdzy5FAVUmmW4dYU8dG1k9y/eJR2r5XOKvt4yNpQnE6JsoAmj4HWcjM2WS4lygJ66tzs+oVUVNuUNLr14+fqSjTsrnXR1+Sl1mOnu7mOiycOce3scQzyYurK7di0EmxaCRpxHvnpMZTZNRzd10VFiYbgLSuQCVK5dGaEn559w+kTh4B/5V//+pJvv/wAh0WNVJjFkYN9GFQCSh0q8tIiSYvfTnToBno7Kvn56UeYVblIMiLIi91KjU2CMi8amyyLCqMQqyKb6hIF107todlrYs+uGgbaKvnozgWeff2Qbz++zf/6y1P4j/8J/C92tTex1W8Nwf7ryEuNQZgdT3b8duqdKlyqLLT5kaizd2AujMQhjsFaGI4mOwiPNp1SQxYaQQR5CX4I07ZjFMXj0mRSYcqnzJCP1yyg2i6htkSGzybGay6m2i6hwa1kqLkUpzKXwSYPR3rq6PCa6Kw0U+dQUGkSUaYTUF+ipMtnpcospr5EiUuVh7YggZsnhuhrKUGaF4FJloJVlYFWHEeJPguNKBZRzg4E2dsRF4QiFYRhUCaQGreWkK2zEBaEIBNGEBe1muBtCwjYNJegrQvZ7DeX9WtmEhq8hoLcGDJSQwkOXMmFU3voafdiVuVydKiFi8f66W1y01BuxmuVoMiNQJoVhkmchFmSjFmSTJW1GK9ZQJkhH6c6C48ul0pLES5NNg5lBpWWIupL5NSXyKm1S6m2iqm2iml0KemutjDU7ObgrkoO7qpksMlFa5l2/O18o0tJa6lqbHXq/5GJaHGJaXGN2Zp8xlx2VarpqzPS7lXS4BKxu1bPYLOVdq+SGrsArzEbrzGbcn0mpdp0vMZsGpzFtJRKaCmVUGsvHD/T6BKOW5u6qzX01Rvo8Wno8Ehpd0voKlfQXiqlxpxHlSGHOmshzW7ZmJ3JLaXBJaHCUEBTqZL+JgftlTr2tJbSWqZlb1sZu2ustJXr6G8oodmjprVMS4NTQa1dSoNTQXe1ZXzVbYfXgEOeic8iotJUjFYQT61LQam5CKMyA4Mqg+Y6M3pVBvU+PWZdDqUOETpZKrtbXdSXqWmu1FNhk9DkM+G2CDEqs6ir0NDkM+C2FOI05eOy5GFQJmI3ZFBiysJhzMSiTUEri8WuS0UnjsasSMCsSEBRuAOzIgavI5OYkNmYFBFYVNGYFJGU6BPQicOxKOPRCCMR5wRRZsnBokzEaUzDpk5EL4vGbc7AqIilwpGLVh6NUR2PXBiGQRWHy5qJXLQThzn97yLibzk7dyYgEqnwuKuo9jVwYvQshw8d5+rla9y+eYs7t27z4cMPuHzpAgcP7ufYsSMMDA2i0WmJjI6itbmNM6fOw3/ATy/+TE1tEwHbdxKwPYIpMxaPbV+asoBJs5bzm9em8t9fncI7M5ayaNVWUrPFKNQmtDozJrMDh6scndHBzqhkZi1czZTZS5k4fRH/462ZvPbuAv4waQHTFvmxbFME0xZvZsKsVbw2aR4Tpi8c64OYNJdXJszglbem8eakOUybtZS8Qhm9Awex28uQy/WcO3+F9o7dpKVmI1doOHXuIlqTldikVAJ37KS9u5eL124xsPcg1Q0tbA0KZfqcRUyZOZ+psxawbtM25BoTJZ5qDBYPSq2NnAI5/oHhrFzrz9KVfrz21lTeemcmITvjiY7PIDounZj4DKJiU/h///trzF0RLXoNAAAgAElEQVSwnC1bgpk1ewHbAkMIDQunqEhIS0sLg4PDHDp0iGPHRqmsrGTkwEEunDvP+/fe496du5w/e45jR45y+tQJrl29zJUL5zk9epwTR4+MC4kzJ0a5dukiH7z/Hu/dvsWDe3fH169+9dmn4zTiV1vTrxuUfqUEj779hqc/fD+enfjp2VP+9NML/vjiR3588pgfvvn6v1iTPnpwn7s3b3D98qVxGvHh/ffHuyqePfqBP774kZ9/fM7L58948fQJX332Kbdv3qK1YzdSlYG8IilJqVkUFAopKpaQnJyKx+Ohd3cPQwODHNi3n2NHjnLp3Hnu3LjJ7es3uHrxAlcunOfKhbNcPHuKc6dGuXz+DLeuXebWtctcPn+G86dPcPzwQY6O7B///sKZk/959uZ1Ll+6wPmz5xg9dpx9e/ayb89ejh09zMkTx+na1UHXrg6amxro6+uhp6ebzs529u/fS09PN3uGhmlvbuHAnmGOHDzA0ZGDnDkxyrGDB7l09hQnjx7ixuULPLx9g/s3r3Hv2mXu37zGw5vXuX/9Ku/fvMzlcyc4f2qUA/uHOXv6DFK5jClTZ/LGxElMn7OIJas3snzdZpat3UTgjnCiE1KITUyhoFBIeFgEoUHBNNXVU+px4XQ60BnUrNu0lj9MeIUp86bxzuzJzFw2nz9MfZspS+czd8Ma5vttYOaaVUxdOLbqNa0wlyXrV3M/6yUzFs9l3sqFTJw1iclzpzJ/5UKmzZ/F8g1r2RISzP2sl5gdLjr7h/gy6ACfh51CaXFQ1dSOymQlPCae+1kveZjyDXabBb1GjrQ4D3FBBoqiLPTSfAziPDSiHGorPVw4f4qLF0/S0FCJVJRPTmYSGqUIlbyY5IRwcrMSyc9OIjl+J7GRQcRFBRMW7Mem9YtZvOBd1iybRljASpJ2biYxeAOpIRvIDdtCTshGinZuJidgJdlbVyDYsZaCHWtJ37qIJL+5pGxaSHbQShI2LiBr+yrSti4jeOFk4tYtQBi5lbyQDQgitiJPDUdfkEh29FZSwjexbtEkFs54ldmTf0NW9Gb4eCaDTS6cymx0RcnYVQXEBywnMXAlu8r18GgC1uJkVJkRZIduoCgmAGlSCLLkHUjitiGK34YwPhiPKh+bJAerNIfrJ0f47O4VlIIcKmwG6stKaKsuR1mQQYVFQ4fPjSwnGb0gA7MoB1VuMjnRwQgSw6kyK2kptWCV5GGV5GGXFeBUFtHhdTA6sIv6EiPNHiuNLjP6wnTKdSKqLQrOH+xhl89BY6kRszQHvTADj16EXpjBXx99gltTRImyAIskm1JNMaqcBFR5ieiL0nBrinAo8umotFFjV1Hv1OJSC2gtN+NUFdJSZmKgqRyHIp9yg5ieOjdNZRbOHB6mwevi/rULXD51iNOHhnh4+wJehw6DIp8jw51UufUYZHmcH91DbamJ7OSdtPhK+PT+NY4fHqbWV0pXRyNOuwGltICcjHikwiz29bdz+ewhXFY5Np0QcUECTdU2JIWJ1HkNuMzFpO5cj64wHpcqB11hPDZZFhZJBs0VBiptUj69e5Z//9O3fHTrDCUGIfXlFgY7a2mqtONzmzHrNRw9cohb1y5z7eJZTh3Zy6GhLu5dOcHzr+5xcriVLp8RmyQJRUbQ2KXOWoxXlUaFOh23Jp0SdSqSrCAyo9Yjzgj+Pzz/QppKldS7ZNSWjE21XUKlRUi5UUCZoZAOr4nuahuHumvY1+6lt66E3roS2soNtJUbaPZoaSs3sLvGTqNLTYNTRbVVikOeTaNLPf7G2CBNxihLQZwbikYUi0OXSXFWMDmpWyjI3EZG4gbyM7aSGLWS8KD55GcFUJAdSELMWvz9ZrJ80VusXvYOmzbOIShwKYlxWykqiEchzSAtIQizpgCFMBVZYQLD3dXcOneA7IRAjNJ0StQ5GEWJWKQp2BXpGEWJGIQJuDTZ1DmlVJgKKTcWUGUtptJSRIWpkHqXjE6fgd46O7trrONv3BtdynEy0+Ed+763zk6Xz0yzR02DUzHWEVEip8YqpNdnoM+no6dSQ4dHRqtbQotLTJ21EK8ui06vip4aPS1lMmodRXRVaxlutdPfaB4roPul6bramo/XmI3Pkje+YamlVEKjS0i1NZ8qcy51/5u994pqM0+z9W/+58ya6a7oUM454IwjzgFswMYYm5xBRCEJlHMWQgIkcs7B2AYDNg7YxjmUc84VXK5cXVVdVR1On5kO0/P8LyiY7lnnsi/74l1aAn2SFjd8z2+/e297NnUuCXUuybAi4VXSWiijqSCXpoJc2osVdHpVtBbLaXJLaXTlUZOfS6VNRIVdhNeUiVuXToUjlyavlvoiFb2NhT83ZZtGlZbqfPnojEBCjVNBnUtFnUtFi9dAQ6FmVKlqLjHg1GbQVG7iRG8tdRVGqkp16JRJOK05mLQC8i1CSouUFOXnUuqSo5XG4zBkUmSX4HVK8TrlWLVpKERRGJXJePIllBfK8RaIKSvMw2XNxGlOx6CMQyONwqSOQyrcjUIYhiQ1EI1oLy5jCrrcMCSCbbiMCTi0MVhVkSiyg1CLhgGi0CzAa8vCrh4GXpdJgFy0B5M6DoMyBpc1HbshGXFGMGZdAhZtAhVeKVVeGV63CJc9g6pS+T8h4h85c+YvJStHhtPpxVXgoaW5g+JCD4MDJ3l8/wGfvfqEjz/6gDu3bnPz5k0GBweRyZVkZedw/MRp/vyn/+LQwT7cLi9ZWXkEh0QyY84yxk/x4c2xM5g4czFjJvsM9zS8O52JMxez3C+ArYHhCDJlWB1FFHoqqa5rpbquFbnKzPLVm3l34mxmLVjJzAWreHvCbN6eNI+3pyxkju9mVm4JY9K8Nfzivbm8O2ku0+b7MnH6It4YO41fjpnK+Emz2bZjDxaHB3dxFSZrIfsiE5Aq9Gg0FuLiBMjleppbOmnf301KhpDQ8Gj2RcdT3dBCUWk1dpeXnDwVmwN2MnHqPCZP92HhUj8SUoQc6DlOWVUrG7YEs3TFBkLCYtm0bRcTpsxl8rT5rFnnT3xSBhZ7IXlyHZs3BzJ58mxCdu8jJCSCpOR0zCYHiQmpWK1WXC4XLU3NXLxwjksXhhWGa1eu0tN9kCP9vQwc7efYwBGODRzh+LGjnBo8wbmzZ7h44RzXrwyfyJ85eYIzJ09w5cL5v7uJf/74ES+fPuGjF89Hi9/+tjxupBPib3shRhSEkYjXEfXg17/6hi8/fc1HL57z4sljnj9+9Hd+iPu3b3HnxnXu37412knxt8AyooJ8+9WXvPrgJbdu3aGp/SAiuZ7oBAHBIXtJFWRiNNlwOJwc6etnoK9/NInp0rmz3Lt1cxiO7j/g5o33uXfrJjeuXuLC0CnOnT7J1YvnuHfrOg/u3Bz+x371EpfOnRnuhbh4jisXznL+zCDnTp/kyoWzPLhzk6sXz3Hz2lXOnT5FS3MjvYe7uXb1MmdOD9LZ2UlPTw/t7e1U1VSTX+Ck2OvhcG8/vb399B3upaaqmr7DvdTX1lFfXcPhgweoLC3hYGcHgwP9XDp7mrs3rvH43m2e3LnJw5vv8/Dm+zy6dZ2771/k/OljDA7009/Xzbmhs+RK85gwcSrvjJ/I1Fk++CxbzQLfNfj6bSI4dB8xiamkZmQjyZUTtGMXy5b4IsuTo9Fo0GrVKFRSNm7bwNjJY1mwchGzlsxl2qI5TF44mwVrVzJ5kQ8+a1czc/lS5q9YSnqeCIlWyfKNa5nru5D5KxaOQsQ0nxk8TvmJ+b6LeJzyE8+jPyBVKMLiKuKT7X28DjjMq6DjfLzzDC8in/Hhnvd5EfmMp/Ff8CLyGXGx0eSJs7DolWhlQoQp0eRlxKPMSSEzMQKpOI3jR7sp9TgRCwX4b1lLxN6dxESGkifOIC46lMS4vcRFh7J751a2bFzJmpUL8V0yh4U+U5g1Ywzz545n/ap5BG5aSvD6JUQFrCZ733ZyIwJJ2+FH4pZlxG9aQvymRUSsnUuI71RCVkwjYv08skLWkrxtGemBa0jxX0HYilkkblmGPDIQcdg2pFGBZIRuIntfAKlhW0iPCGDtksksnPUWy+eNJSc+CG4shyfzMEviMeUlU+rQEOW/nCj/5bR7DPDTm2gEe8mJDCBzz2aMGZGYs6JRJYUiiwuiWClAFBlIZngALR4rljwBDR4H1071oxZlUGzVI8tMISMugtz0eI4dauXqYB91RTbSw4NJCNlM3M6NJO/Zhiw1glKLnIZCC0W6PFxqMSaxAKdSTJXDQE99OR3lhfQ311DnslBp02AWp1BilI4mKbVXFqATJeE25lLqUGHIS+VoRzU1BToK1EJMomRy4/ZgECaiSItCLohEJ0xAkxXH+ycPMdTTzMHaIsptytHuCI8xj/1VLkrMMqqdWpo8Fs4cbqOtspjWag9tlcW013p5efcSzVVO7OpsbFoheWnhCFP24DaKaaxwsHvrCpKjAlHnJHCwuZz0xEjsJg3bNq6hqbacL189o9KTj0Wby8ChVrqaKyhzG9BL01GKEmiscFBXamV3wAoM0iTMknjU6WFos8Ip1KZTZpGgzNhHkUlMY4mJq6cO8uH9C1QU6lEIE7FrxeRmxhK3LxClJA2PK5/njx/Bf/0F/vonfvPtZ/z597/iv/7wLQ+uHqez0kG5VYxBGI4yJYiOSgd1TjkeRSJFykTc6iTs8nhE8QGk7FmPPHU3LrUArzGbcmsu9W41VQ4ZZZY8KmwyagvU1Lu1VOcrKTXnUqgR0lXppNVroanISEeZncZCA61eCz11RfTUFXG0pYz9FfnU5Ksp0uZQaVPQVmKlWDe8umLTCZDnhKOXx5OZvJ3EqA3oFbGkxm0hMWodaQlb2BO0kN07fIjas5yYvSsRxG8iKXYDIUGL2bRhFmtWTWXj+tnsCFhMcOBydm73Zef25cyd8Qai9H3oFanIRbF48xVUFespd2tI2LsZZVYE8rRQLNJ4Siw5uHXpWKTx5KtSKDZmUV0go0AjoMSSQ12hkhJLDuV2Ce0VJvZXWznc4OZQrZPOCuvozXGNU0GFLY9Ss3i0rbrZo6fFa6C9zDx6Il9uEdHsVtBerKS9WDkc8+oeBokqazYebcqwqdo7XDRX6cihrUxDd72VAzUmDtSYqHNJqHGKqLBl4TUKKLNkUOeS0FQso7FISm2BmHJrJqXmdMqtmVQ5hKPdEY2uXFoLZbQXymhzS2kqyKXZlUdbkZxGVx7VNiEV1hxq8nPxmjIpUCf/N0zZRJQ78yjUZ4zCZleNjbZyI7VuBfVFKgr1GRQbs3Dr0qlxDacu1bjkdNXYqMzPo6XUSKlVwsOrxxjsrqOxzExjpZXcrAjqq6x4i9XU19oRZu0jJzscUeY+LPpMXFYJdkM2BWYhZnUqClEE+cYsPPkSdLI4LJoUih1iDIoETKokbDoBKkkURmUiOlkcWmksTlMmkoxQ7JpUnPp0jLJ4spO2o8uLICtpK0ZFFNq8MJSikOG1J208LpMAhTAMefYenPp03KYsTJpUrPp07MZMCqw5eAqk6BSJ6BSJNNZYaay2MHSylctnu6irNJGZuguTVvBPiPhHTmxCGha7i5TUTBz5btpa2untOczgsePcuHqFL15/wo/ffcvTx0/o6ztCTU0djnw3VXWN3Ln/hN/97k8Yjfn4+W3jX385jrETZvPGmOn8y1tTflYHfPi3d6cPA8T0Rfiu8WdLwB7CI1NRaW1Y7MWU1zRRXFJLlkjJloDdTJ+9lDGT5jB51mKmzvXl3UlzGTttIW9NHH6cPH81b02Yz1sT5zJxxkImTp3HL9+eyIQpc1m3KZCdodEotTbOX75NZU0r6VlSQvfGoNJaiIpNIVkgxO0uo7yqEbFMg8GaT5ZYPgoPq9dvZW9kEvMXrWL56s3MnOvLzLm+bNwagsNVwYGek+QpLKzfvJN3xk0jKCSSmIQMtgfvIyw8AYlUg1JjRpynJiIigaDgUGJik9gdsg+lQkdRYQm3bt6jq/MAB7sOcKS/lyP9vRw/dpSe7oP09x3myuWLnDg+QFNjPc1NDbS3tXC45xBDZ05x7eplrly+yNmh09x6/xo3rl7h0rmzDA2e5PL5czy6d5eXT5/w7NFDXj59MtoPMXJDPxKzOqIo/M8ZgYrPP3nFqw9e8sXrT0ZXmD5++WLUB/Hs0UNePHnMy6dPRj/vyYP7fxfxOrL29PqjD0e/w9eff8anH3/E48dPOXvpOoZ8L6GRiWzdEYJEqqKr6yB9h3s5NXiC0yeOc+r4MYYGT3Lt0kUe3bvL88ePuHfnLteuXv5ZiTnJiaN9nDjax/kzg1y/cpF7t67z8O4t7t++we3rV7lx9RLXr1zk8vkhzp46wfkzg1y7dJ67t65x49pFrl46y0BfD+1tTRw/dnQ4rWngCEeOHGH//gNU19RR7CmjwFVMdU0D3T1HOHioF4vFhslgpKaqGneBC4fFisddiNNmHe6x6D/M6ePDqsS9n+Hh9pWL3L5ykQc3rvH+hdOcOtZLf/cB+vu6OXtmCIVKycRJ03j3vUlMmj6XBb5rWLRiLSvXb2VzQBDBoftIEmSQlS0mMUGA77JVZKQLsdnzUWs1ZIqyCNwdzNagrcxZOo+5y+bzxoR3mbl0PrOWLmSiz+xhMFiznDXbNrEzci/bw0JG1YPZS+cxdvp7TJk/nRkLZ/Ek4SteRD7jZfgD9sbGYy5w88X6Sr7yK+aLDdV8urWT8IRUopMFxCSmsG1HIP7bA1jtt4qn8V/wcu8dJDkZZKbGkxwTRl5mIrkZCewJ2kTUvmAkOWkE79jMvj1BbFq/kl1BW9kVtJW0lFjiokOJjtjF3tDtBAasZ83KhfjMncKcmROYO3cy830mMX3G28yfO541vrPYsW4J8bs2IYoOQRwRRMyGZUSvX0zUukWE+80jeOlUtiwYS8DSyexZO5uskLWk7VhJ1s51pAeuIWHzUrJ2rkMduwt5ZCDSiB0kB/mRHLyemMA1JIVuwm/hRJbNeZe1SyaTHLaROpeKGqcCdUY4FpmAKreBhGA/YravxKPJpKVQizo1DFnCLizZMTTmK6kwiLBkx+CSJiGO9EeZFIY+KwalIIoyu4qHV4fo66xHLcqgtaqElkovVYUOCi1q2mq8FJmUpEXvQpkeTU7cbkTxoSjTo4fL4NRC3BoJhpwUyq1q7LIsinQyPAYFLV4nHeWFHG2to95tpcltQZMWg1s97I2osKsY6m3FosjAKBWgzI7Da1OQk7CHW2f7qXZoyEvcS0zAWqRJ+8iOGl6/aimxUWqR0+Sx4DVJKTbkUuc2UOlQ01BkwqXJoUgvwa0VUaSX4DVJOd5Rx6sH1/n24yfcvXCSR++f4fnNs2TF70IrikOXm4BZloTbJKSt0s5//PAR9R4j4YFr8FrkHOmqx6gQk5oQxaUzx/nui1f8/tdf8ufffU9DuZtiuw6nSU5K1E7qSx08unmG6NDNyIVxRAT5YZYNx5+KYrdjkcRilyVSqM3EpU5Hmx3DwYZCTnbXU1GgRZsroNimQpMnwGHIxa7PQ68QwZ//gx+++Ybf//g9/PXP8J//l//6w/d889ED6jxGjOIEdDnRqDP2osnYQ0eVkypbHg5JDM68OIp1aTiVKchTdyOMCUCXHYFbk4HHIKTcmvvz6bmSCpuMSrucxiI97WVWWjxm6gq0NBeb6KkrorHQQE9dEQOt5XSWO+hvKqG7tpBap4az3Y2jEFGsE1GsE9Hb4KHFY8aiScGkSkIni8OmEyDO2EV8xDpE6TvJSAogIXItmcn+hAUvImDjdGL2riQ9cQtpCZsRJG4hKMCHwO2L2BnkS2jIKkJDVhG0Yymb1s5h5dJJbN+0kOBty5CLYrHqsqj2GDjcUU5FoRZpRji1XjMWeQqm3FjKbGLsiiT0oihc2jRKrSKqnFIs0ni8ZiHNJTrKbGKqnFI6Ks3UF6lGIWJ/pY3OCivtZWaainVU58spMYmotEupc6lGT+s7K6zsr7TR4jUMR51aRTTkS2h2SWkqyBtVAKptQry6VMotWTQVyUfL5trLtbSXa6kvlFLrGi6Oq3IIKTWnU6xPodScPmqgbi1RUmHLotyaSYUtaxQeRqbeKaapIJf9HiUdRXLqbUKqLVk0OiXDKoQ9hyq7mCaPigq7iCLDMAyUO/MoNGVRUSClMj+PukIlXrOQhmI1tW4F1QUyjrZ76KqxUeWUUmzMoq5QSb4qhVq3gr6WQrxmIR2VZrxWCbVFOoRJISjFsQz01NJYY8dszGJn0ApkeXHoNALcBTJcTikOcw42YzY1pUY8BVLE6bsRCoIwqRPwOnNH15js+jQUogiK7CL08sSflYtsrNoMNHkJaKWJ6OXJKMWxGJXJNJQaEKfvxqpOpKI4D700ErshGYsqDrshmdz0Xdj0KXhsIorsEoqtuZS6lNiMQjpaPegUaeSJY9HIUgkJXk3fwVoe3T3DH3//BV++vsuLR5fp765BJorH41L+EyL+kdPTd4yKmnpSBZlUVtXQd7iXzo42DnZ28OjeXX77w6+5f/vW8O74zdt0tB9AJtegN+VzoPsYBe4qVLp8cuVmFi3fxLR5K5nps5bJc1Yydd5q3nxvHu9NXzy8wrR8E8G7oklOFmIy5lNf305JRSNWVyn7olKZMnsJ70yYxaQZi5kwbSHvvDebdyfN5Y1xMxg/bQHvTJzD2xNmM276It6eMJeJMxfz9tipTJwymzHjp7JsxToUahOe0hocBV4KPZWodXa0hnyyREr2RibhHxhGWpZ0eMUoKpnIWAGOojLSRQrMTi+BoVG8O3EmPsvW8W/vTGbWgpXMmLeC5X4BbPTfw46QGNZv3c2UWb5Mn7uc4N0xBO6KYE94Apk5CvSmfJQaM0KhjMwsMQq5Fq3GhNdTwXb/INJSM2msb+LJo6dcu3SZY/19nDp+lAMdraMJQieO9nH+3Gk6O1qorqqgo72Vwz2H6D50gEMHu+jvO8zgyeOcHTrNnRvXeXDnNrevv8+lc2e5dO4s92/f4tmjh6M38x+/fPE3iUif8vXnn436H0ZUgr9VC/52Rq4b6Yr46MVzPnj2lI9ePOeTDz/4O1D58PkzPnj2dHSNaeT6rz77lO++/mo0KnZEzXj48DEnz11DKDewaftuwiLjcbq9DAwc5+TxEwweG+DC6dOcO3WCC2cGuXXtMo/v3+PJg/vcvH6DC+fPcvbUIAN9PaPdEIPHjjA0eJwrF85y58Y1nj9+wJMHd3l499boitPl80Ncv3KR+3eu8/DedZ48vMWJgR7qa8o5eKCdM6dPcOLEMfr7e+np6cFbUoa70EtNbRNtnYdo6zyEu7gCqUxNRHgMaqUGT1Expd4SDDo9qckpSMUi6qoq6T10kKO9hxk6eYyrF87y/qXzXDk/xPvnz3L7ykUunBpgcOAwPV0dHOnv4eyZIcxWC9NnzGHcpKlMnDYHX79NrN7ozwb/YFav38yaDVuITxaQlikiNVXIrl3hqDVGiksrkKnUCDIz2B2+h4i4KCbNmcK6gA2MmTqOyfOm8Yvxb+O7aQ1rd2xm3srFbNi+jcWrVzDfdxHPo17wOOl7pvnM4Jfj38RnxcKfS+le8TrgMEKFHIFYwsfBp/hyXTkf7zzDp1s7kWoNvAo6SVR8EnujYnke/QHhkRGEhu3mWcxHw4pE9D6exb5GpxJTXVKA06wmJmIX2enx7Avdzga/pezYtpa1qxaxce0yIvcFExW+k8CAjWzb7MeGtctZtXwh8+dMZfKEd5g84R1mznyP6bPHMWXGO/gsnMI6Px+2b1xG+HY/4oM3Er11JXvWLGSf3/CErJrD1kWT8Jv7Dut8xrN92RTitywmafNiBP7DHgnBthXk7FyPbO82RKGbkEbsICdsK1lhW9i3eQkR/itYOW8cvnPH4LdwIqGbF2EURVNiEqJKD8OtF9JYakMQtoHYwBVoBHuoteehEexBI9hDsVLAfq+BSmMOluwo7KJYFAk70aSGYxYlEB+8Ea9Fzr1Lp7h65gjXzhxHk5tFbFgwwpRYhMlR9HU2cKa3E7s6B212PEV6EV5TLtrsWJTp0cMeBKcBvTCZUrOaMosGtyaPEpOKS0cOUVtgwSzJ5EC1lzaPg3xpBkVaMTUFOtrKHJzqbsJrU6DPTaHOY+ajB5e5NtjNR/cu0dtQQlZkMKLoEOKDN6JIjcQkSaGlxMaBmkIK1EKqndpRc3VLiQ2HIpNqp5YyqwKHIpNSi5zjnTW0lxVQ77ZS7tAz2NXI6Z5m2spseK15lFjE2NUpGMTRiJKD6WspZrC7BnNuErmpYWTHBJMcHohEkIBeIYG//hH++H/4P99/yR9//BWH2+u4fKqfrsZyzPJMmsryKXdqqHTpcBtzsSnTMUkScalS0WXtxa0WIIz2JyNiGx6DEKs0hZpCLYdbSznd20KhRYFBlkF9eQFmtYgta5fSf7CVP//+t/Cff4W//oU//f4HvvjwET9++ZIP719CK07AoUjDoUzFJk1Am7mPxhIrxXoh+XkJVJhyKNKmU6TLwiSOQ50Rjk2aRJFOSIlJQo1TRXuZlbYSK42FBmry1dQ6NTQWGqgr0FNmlnKw2kV3bSGHatyc7W5kcH8NJzqqGGgtR5EajiI1nJOd1TQWGqh36Wj1WnAqMqjJV9Pg1lPoEOGyCanwKDGqkxBnhqDKiyRPuAeZaC8JkWvJTt1OQqQfQVtnE7N3JVkp/qQnbkGYHkhY6CoCA5fiv3U+gdsXsS90FRFha9gZsISNa2awbMEY0hN3ohDFUGjL5fGt09y5MoBSlIA8M4qe9mqKzLmYcuNx6zJRZ0WQmxyCOS+BIkM2rWUm8lUCPKYcmrx6KhxS6grV7K+2U+tW0ddURE+9i0O1ztHpqrKPmowLtZmUW3OpLVBS51KNGs/r3WrqCuRUWXKod4hpdObSkC8Z9URUWrIo1iRTZc+hqUg+Cg0tJSoai+VUOnKosPClv0QAACAASURBVAupLRBTnZ9DqTmdIl0yJaY06lwSWkuUtJWqRvsj6t25o+bqEfWi2pZNjTmTdpeUjiI5ddZsKk0ZNLvyOFCh51CVkXqXjPZyPfWFcmpcP8OTV4PHmkNFgXS48M2UiV2RQKlVSJEhHac6mZZSLZX5EjqrTFQ5c2koVpKvSqK+SEF/q5siQzqNHg0d1XZ6mj3sr3fRf6CSrpZiHOYcwkLXkpQYRK4kBmd+HqKcSKxmIXpVKnJJLE6rGGF6KMK04bUhqyEJrTwGrTwGhSQcrTyOj4NP4XXJUOclYDdk4zSLseqyUOUmoJOncLK/CYcxB6EgjMMd5Rw7XIdFI6C+0jAMH8o4rLpkKjxy8rLCMGlSKXUpcRiFpMYEolekcbCzliuXjnPmZA9nTvVw9+Z5Pgi7xcunt/jxu0/48bvX/PaHz/j8kydcvzJIV3sNna2V/4SIf+ScvXgFhUaLUqWhpa2V06dOYrdZ6Gpv4d9//5uf26df8cGLDzk2MEhxURlFRRVYHR5iErKYOHUBU2b5snSVP2MnL2LctCWMnbqUCTNXMGbKEibOWonPsi0s9N1MWEQyTmcpTY2d1Nc0Y7e5SEwVExgWyyyfVfzinam8MWY6b4+fxZtjZwwnLE2exy/GTGPcVB/GTpnP2CnzGT9tAb98dxrvTpzJhAkzCN65h+ioBCKj4jGZHbS1HcLtLiMpNZu0zDzik7KQKk0kpAjx27Advw2BTJ+9lPlL17J8rT+J6WJiU7IJ2hPLG2OnMWP+cqbNXcbKdTsoLG0kLkVMgkBKaISA6XNXMn7KQmbMW8W8xetJTBUTvDuKHTvDSUzNQaY0kCvTkirIIiY2CbPJQaHbi8lgZWfQLhLiErl88Qp3b9zh/ctX6DnQRX/PQZrra+hsbeLMyWNcvXiOkyeO4vW4aWttZn9nO+1tLTQ21NHW2syxgSNcuXyRG9evcefGdR7du8uje3e5ee0q169c5v7tW7x48pgPnj39uYthuCF6ZFXpb4FhZG1p5PnfKhEjhXAjjdUfv3zBRy+e/x2UjADFxy9fjP5+5PknH34wqmSMGLdHomE/+fADXr16zeFjQyQLFYREJmF1FrP/YC8HD3bT23OYC0NnuHzuDBfODHLl/BD3bg6bth/du8v7V69x4fxZBvp6OdjZxsHONgaPHeHKhbM/rydd5tG927x48pDnjx/w9OE9Ht27zb1b17l36zqP7t3m+ZP7vHh6h5fP7tLb3Ya3yEFnZyPHj/XRc/gAR44coam5lWJPGTW1TZRVNqAzOkhNl7A9MJwNm4PYsX0nZqOFspJSKsrK0Wt17NkdSnT4PuS5Ejpamjm0v5NjfT2cOTEcAXvp7GmunRvi2rkzDB07wpkT/aMQMXT6DIXFRcybv4hxk6YyZeZ8Vm3YxrqtgQTs2svq9ZtZtW4TaVk5ZOXksXrtNiKiUzCYndidReQp1Kj1BqIT4wkK3cnStb6s9V/PezMnMn3BTN547y0WrfFl0RpfFq5exrK1q1m0ajlPEr7iVdBJniR8xZR503hv5kQep/zE45Sf+DD0KhlSMd8uVfIqcIBvVtp4HXCYD3df5lXQcT4MvcqHuy8Tk5BIQkoq0fFxxCXEExYWyrOYV6SmJGDUKSl2O+horaOjpRqHRY0wI4GUhHCiw3cStS+YrRtXsnThTJYvmUPkvmDWrFyI36olrPRdwNJFc/CZO42Z095j6qQxzJg6njlzpzJtzgSmz5/AYt9ZLPOdxaK5E1m9YCo71y5l36YV7F6ziN1rFhCycj6BvrPYvGgKa+ePw89nHOsXvEfkOh8SNi4kafNikrcsIT1gFcLgdQiDh5WJzOD1CPdsISfcn72bFhO+bTkbFk1mw9KpbPKdSvC6eUgSgii3ijGJY6jMV9JWVUBG+Gait/siSwimPl+GLn0viqRdWIXRlGgyMGaEo0zchSwuiBJdJjkRO5Am78GtFeExy9DkpNLTVkN/VwsOvYK8zGQUOWlI0uKoLrZTW2SjxK5Gnh6NPiceS14K6sxo8pL34VBkUuM0UOXQUWHTUWJSUWnX49bk0VXlpcKmJ18hpsFlpaHAhEcrocwsp6HINFwQ5zZQoBdjlAowydJoLLXRVVtEtUtPhVWJXZqOTSJAmx6LSZSMJiuOWpeewQP11BToON/XRmupnVqXngq7arid2qUfNVmX25QcrC2iKl+DNS+D22eO0NdcRok5jzKrlOoCBTZ5PE5NIl5zFvK0EAziSK6eaOVQfT5xu/yQpe4lcc82Ci1q/vL7H/njb77n1198wp9/8x0lDhPC5Ch62mr59uMn3Dh7hKc3z2GUCvCYZeSlRlDhVCFJ3I0mYy/F6lS0mftQCkJJ2bMRYcwODKJ4LPJUWsocmOXpNJTlU1FkQpweS15WAg6jnM8/egJ//Qv//tMP/P77X/Hn3/3A7Uun8NjVFOjF5OuyMMuSyFcJcMiT0GaFU+8x49IIKZClUJuvwKPLHk1MMkvicakzKTFJqLTLafYY6Sx30FnuoLnYRLVjOHq3qchMvctAmVlOsU5EvUvH0ZYyhg41cLKzmusnDnCoxs3mxdNQp0dxrK2CcouMMrOU/RX5FCgzKVBmUmaW4inIpaHKyMH2QpS5UWSlBuKyZaGVxyAX7yMhci3piVvJTg0gPGQpEbuXIYjfRErsBoTpgYTv9WPjxjksXzaeLZvmEBOxnriojQT7L2b1solsXDMDcWYY0uxIHIZsXGYJDeVW9jd6KLbkcbijhiqXBps8mXyVAK0wCkX6XuyKFCrzZfQ0uim351Fmy6W+SEONS0lziYHuBhcHavPpbSykp97FwZp8uqrso+lDrSVGWrwGPIbhLomR+NNyay5VDhl1LhWNhSoaC2SjKkSdXUSNPWe0cK5Yk0xjoYymIjkVdiGllkwaimQ0eRQ0FMloLR1uoG4ozKPClkWxPgWvUUBtgXi0qXpElego19BaoqSxSDpaUFdhzqDOmk2rM5dWVx4N9hxqzJnU2XNo+9mL0eCWU18op7ogj1q3jIYSLRUFUpz69OFRJ1Nmy6GlVMuRtkJ6GvPZX22mu8FBk1fN4SYnTV41zSUavOYs6osUHKyzUWLJpswmpsSWi0Obidcpp6bUiFaWhEqRRE52OD3dVZSV6qmuspCUGIRMGo9amUxOxl408iTkkmgUuXspcmZh1MQiztqJUROHSZOIWhpDgTV7eO3JIsakTkeUHoFUGIs4PRqrVsSDG0N0NZehkaWikaZwvL8Rj1OOSSvAqk8nN2cvJk0qDdUWbIYMlHnxaGXJFDtVyHLi6Gqt5MrFQQ4caOHjDx7zq199Cv/5fxk83sul84M8uPs+1y4P8ac//MSLx3fp6Wqle38LDdWl/4SIf+TcevCA9GwhSpWG5tYWbt+6wdCZ4X3xH7/9mt9+/z3vX75CqbcMk9GGp7gSt7uCpBQxq9ZuZ9KMpfzr2zN4Z4IPE2etZPKc1fyvt2exYFUga7dHMnvxJmYvXM9C380o1Xa6Dx2lvKSanAwRW7fs4L3J8xg3fQFjpyxg3NSFjJu6kH99Zxr/8tbPiU7TF/DOhFlMnrWY8VPn8+7E2YyZNIe3xkxjysz5xMelUOj2UlNVj0qpQ5qnxFlQjMFoIyoqCVGuhrTMPEorWyiraiUqMYu5i/yYNseXsZPnMmfRanZHJBEamcy8xWt5a9xMAnZGER6bQX5RHZ6KNrYGRrJ4hT9rNu5m9YYQVq3fhd+mUIL3JBKXJESQmYdcZUZryEemNJCelUvongiWr/Bjd8heWpo7KCupJDkxhVyhhM8/ec1nrz5h8NgAbY119HS1s7+9iRMDvZwfOklfTxdtTfWUe4sYPDnAyRNHOXqkj6NH+rh44RzPnj7m448/5OWLZ9y9eYMHd27z6N5d7t++xd2bN3h49w7PHz/ioxfP+fTjj0bXmP5fwDDiexgBhU8+/GDUNzHymhGAGAGDEbAYMVb/z+tG3uvVBy//zlvx6oOXPHv0kMf37w0rGC8/5MCR08iNBYiUJmpbDnCgu5+2tg76e/u4MDQMEBdPneD6hXM8vDPsh3hw5zbvX73G5UsXOHzwAE111bQ21nHm5DHu374x6oe4d+v6aNzr4/t3ePrwHk8f3uPZo/s8f/yA50/u8/zJbR7ev8LgiUO0NFbQ1FTFga42DnXv59ChQ9TU1lNT20hrx0FkSgNr1m5n1rzlzJjjy8rV2wgK3I1eb6SkpAyDwYRRb0Cr1iDOFqJXa6gqK6W9uYn+7gMc7/9vRWI4uekkp4/2censSfoOdXGkv4dTJwepqKpkwcKlvD1uAjPmLmL52s0sXb2BrUGhrNvsz4at2xFLFQgycpg5ZwmxidkoNFZMdjcuTylNHR3kSHMJ3rOLLYFbmOkzk4kzJjBm6ljGTB3LL8e/yS/GvcE0nxm8N3Uis3zm8CThG14HHOZxyk+8NfEdxs+YwOPkH1i1ZR2fbuvi+4Uivl7t4rvFUr5e7eJ1QDevgo6j0psRZArRmayUlJZjdzgR50p4Gv8Fj5O+53HKT+SIMjHoVeQ7zFRXezHpFcRFh5GSGEFYiD/CjDjSU6LZvH45K5fNw2/lQnb4r2PmtHEsXzof3yXzWOQzkzkzJzFz5kTmzJmCz/xZ+CyYybQFk5k0dxzT577HlGnvMP7df2Hu5HcIWL2QiG2rCfFbTPDq+QT6zsZ/2Qz8V8wiYM1c/P3mErBqJnFblpIWsJyUzUtI2riIzO0ryQn2Iz1gFakBK4nbuJhE/+Wk795I9DZfEneux3/FLDYvn8G2VTPZtcGH7Gh/6t3DKTwNHgOdtYVkRmwhYtsSJDHbaXIpseREo0jahTJxF6qkEDL3bEQSFYA6eTfpezagSQ2n3Cql0qGm0WulwmnErMzBaVThzTehFKUjTkugrMDEsUOtmJU5aMUpOLXZqDOjMIgSKFBnoc9JRJoSjk06DBK1BWZc6lw6yoso1Mpwa6S0eAs4WF1OqVFNvjQLfWY89S4DB2oKh9OZTFJyBRFkJoayv9FDoSkPUWIYTk0OBcpsPPpcFMkRyJPCUQqicGlyONJaQW9TKQ5FJhV2FfqcRKryNZSYZaMAoRMm4FRloxMmIBdEYpdnUGpS8P0HD2j12oZPyJ0KzJJYTJIIyqyZyFKDUKTtpFCXQlW+BGXaHpRpe8mI2EZ0oB9eq5avP3rBb7/+nDP9PZTYDBSZNGhFabgNCs727ed0TytNJQ5UWXFc6G+nKl+DOTeZS0daKVCmYJfEIInfjkefjkOehF4YjSItHLUwBnl6NC6DhLaaIkRpUWQlR3BqoIt//83X8Mff8ofvv4P//Auvnz3hUGsdHrsOkyILiyINVU4M8ox9aHKiMYhjUWdF0FTmoNiUR4EinSqbnDqnmkqrjHyZAIs4kSKNkHKzlGq7klaPmf1lTjpKHDS6jNQ69LR5HPTWlXKoqphGl5FCjZCafDUnO6s519PE5SPtXD9xgBJjLgHLZ2MQxtNV6aTaoaLEmEuVXYlLlUWRNodCjRBvoZSudjfdXR6KXbnoFLGopVHkpO8kLdGfpNgNJESvQyoMITlmPWHBi0iI9CMh0o+MFP9RiFi9chKB2xcRE7GeiLA1BPsvxH/jHAI2zCM3cy+itDDs+izaG9wcO1xPgSWPvMxIOuq91BbpcShTsUgTMeXGo8uJxiZPpsopp8mrp7pAMQoPbeVm2srNHKxzcrS9hEO1Tg5UO0bXmOrd6lFTdVupiYZCDU3FOhqLtNQ4FVTny6l3q4e9EsUamt2K0YjXWtswQNQ7JdTli6m0ZNFYKKOuIBePMQ2vKZ0mj4KOCh1tZRoO1JhGIaLMkkGhNmm0fK6pWEazR06zR05nhZb9lTqaPfLR1KY6l4Qau5CWglya7CKa7CJaCnJpKcil7meQqckX016qo9qZS2W+hFq3jFKHBLcxE5s6BX1eLDZ5PNqcMGyKWMzSKAyScDzmdBo8cvbXGDnUYKW1XENruYYGj5xql2T0sdiYQXm+DLdJRE2JgeoSAwZlKhpVCmZjFiVeLYL0UGwOCQVOKWmC3aSlhrAjYCmB25YgzAhBmbcXkzYGnTICtSwctyOTqhIldmM6WanB1JWbuXXlCBZtJskxQbgsckpdRjobyxjobqG00ESuKIE8YTytTcW01Bdgs+SQbxFhNWfhMOfgsImxGrJQSBMpdCj47puXPL1/idcfPeQ//uM33Lp9jS+/+IQvv3rNl198whefv+KrL1/z/Xdf8X//8Bvgz9y6fpm25jqO9B7k7Onj/4SIf+RcuHQRs9VCWVkZhw4d4EBXJ48e3ufMyRPcvHaVY/1HOD5wAq3GiL//LvZGJBIVk87y1duYNGMp46cs5pdjZvPG2HlMmr0KH98Api/cyJZdicxdvo0ZC9YzdvIi5i1ei8VRgtdbzepV6xj/znvMmD53GAqmLuAX42byr2OmM3bKMFC89d4s3pk4h7GTh/seZvqsYML0Bbw1ZhpjJ8xkxpwlbPHfSW9PH70HD9Pa3EZBfiEKuYY8qYrouFR8V24kKCSaopJ6lPoC1m0JYe3mXUyb48uC5RuZtWAlgaFRZItVbNy6kykzFrF2YxCiPD1d3Se5dvMpCSlilq7YzNSZS9gbmUpJRQtCiY6NW3ej1hfgdJej1lkxWgqwOz3k5MjZFx5DYlIacoUWT3EZjQ2tKOUqzEYLF85d5JOPX/H0wROa6xsY6OvhysUhbly9xJOHd7h07gy1lWW0NNRy+sQAA0d7uf7+ZZ48fsiD+3e5eeN9bt+6we3bN7l5Yzi+9d6tm9y7dZMHd26Pzkgi04ii8D/XmL7+/LO/a55+9cFLPnrxfHT9aQQWRl4zAhVff/4Zv/ryC7789PWoMXskqemzVx///Dmv+er18PrTSMrT9998zdeff8bLp0+4fuUyp08c58iRAepb9mN0lqDQ23G4Syj2lNHc3MrgiZPD8a0nBkZvvB/eucnThw+4d2s4UenqlUv0dR+grrKU2ooSThzt496t69x6/wpDg8c5fqR3tBPi3q3rPHlwlxdPHvLB04c8f3SPx/ducP/OFa5cOsH1q0MMneqnoaGC5qZaerq7aGpqoraugdKKWkor6omKS2PuIj8Wr9jK4pUBrN0YjFKlo6KigraWVsQ5Iox6A60tTRi1OmwmI4XOfJrqauk9uJ+B3m7ODh7n5tVL3LhykXOnjnN64DA3Lg1x9PBBjvZ2c+L4ALW1tSxctIRfvj2G2T6LWbzcj1nzl7Bh63bWbwlg6/YgJDIlMfEpzF+4ksiYVBJThGj0Nmoamunq7iE1K4Otgf7sCAli0YpFbPDfwP96638zac5kxkwdy/gZ7/HO5HcZM+U9Js2extO4z/h0WxfTFszmjQnvMmH2VJ4kfIOf/0ZeBxzmNzPC+X6hiB/mpfLFhmo+29xMQ+ch6lvakWu1uIo9mGxWIqIiCQndRVRUBHKZBK1GgVYjJ2JvCOFhwViMKhTSLCL2BpGVHk+mIBanTYsgMZqNfsvZumE1AVvWsGHtMhbOn8aCeVNZOH8ac2ZOYMrEt5ky5V3mzJmEj88MZs+dxPhp7/DL9/6Vdyf8G5OmvMXMqe+yfME0/FcvJnD1IkLWLSNwlQ9bl87C33cWwRsWsS9wFfuC/di3fSVJAStID1xD0qalxK6bj8Dfl4wdK0nesoTELUuI37KUmE2LSQleQ0LgatLCNrN56TRWzhvH2gXj2b1hARkRW+DZXAq16ZTbcnFrMsiM2ELU1iVkhG2k2a3CKU3EmBGOKikEcaQ/iTtWkhu9HXH0DiQxgXj1IkyiRMy5qRRoJZTnG1CLBYgFsTiNKupK3dh1chQ5aRxsqcabb0CSFos2JxGbTECJOY8KuwqPMY+qfA3tZQW0lTpHlYiO8kIaCm0MdXdwpKWWGqeZjvJCmottaNJiKDPLKbXI8f480vQodNJUjFIBouS9+K+ajzo7nlKLHIcsgya3CWuugAKVCJsim2KTHKMolUq7lvbyfFQZMThV2VQ7tZhzU7FK06h3m9ELkyk2yWmvdHO0tZpWrwNp0j48ejFVDgVmSTx2WSJGcSRGcThubSpecxY5cf5YZQnEBK8mZe8mUsK2EBuyAVFSJF9/8IQP793g82cPaCkvRJmVTJ4gDqc2D6tcyFBvJ7/68AGVTj3VLiM6UQqKjBh6Goop1mYhTdqJPjsCtyaNpmINNwY7KNAM+yJqi/SUO1Vo81KID99BoU3J9QvH+esffs2vXr/k33/4Hv7zL9y+fA6jQoxBlo3bLMdlkGDISyZfk4lVIUAnjkcu2IdBnIhVmoJHL6beraWrwkF9gQaHNBVDThyFGiFlZikVVjn1LgP9TWUcrC6mqchKvcvEoRoPp/c3crSpkuZiC7VODeU2OQdqXBxtK+dcbyttZQ6iA9cRtG4xyXu24dZLaC/Pp8ljolCXg1OViccoRpsdQ325kd4DZRzq8DB4tIGmGjOJ0ZuJCFtDdPg6UhMDiA73QyEJJzNlB2HBS4ndt5q48DUI4reSFOvPruCV+G9dQEigLyGBvuzasYykmG1o5QlYdZkkRG6jxKWio7GQ/c3FXLvQjywnjpzUMBrLndQW6bHJk9FkR6IVRpGXshtJ0i4s0kTyVQJKrRLqizTsr7ZzqL6AtvJhc/RAW8nPCoT1Z7P0sDep3q2kvczMoVrHzz4J488QIaPerabFq6OlWE+9S0FjgYxGVx51+cNFc3X5YpqK5LR7VTQXK6h2iKi0CSnSp1JmzaSjQkdXtYHWUjXt5RpqC8RU2rMp1qeQr4jFpU6g0p5NU7GMFq+CZo+cjnINHeUaGgrzRpObmj1yWopkNBXkUWnKptacQ5dHTV+VmQNlOlrcw99roNVFU5GcxmI5LaVaymw5FJqycBszMUrjyNemoMwOxa1PQZ8bgSprN26jAI85naYSJe2VOlrLNbRVaOmo0lORn0OZPZumEiUuQxpFFhEWpQCzOg2VJA6NNBGNPJlit4roqG2cGGzncF8dB7urCNyxHKNBiNulIj1tL3mSGIQZO5FKQnFYBDgsAgyaBMo8Cso9aoTpYbTUF/CHn15jUGUhTIvm9tUz/PjNK/jT77g8dAy9WkRy/B4e37/C8yfXqK1yUligwlukQ61IQZITi1GXTc/BGipKrWhVmfz2h8/46MUdbl4f4quvXvHrH77hqy9f8+NP3/LwwW3+/Kc/AH/hu2+/4re/+TXfffsVv//p1/z43Tc8fXiP3/34/T8h4h855cXFdDY3U19ZSc+BLj568ZzensOUeEqRSPJIE2Rhd7g5dPgYgbsiWLJqM2MnzWPM5HmMmezDe1OX8MbYOYyfuoTpPn7M993G2u2RrNi8hzcmLuB/vzWNNyfMYfHqzWSIlQSHRjB7/kK2btnOrLkL+cWYabw5yYe3J/owbf4a/r83J/HmhDn8cux03p00lymzlzBuyjwmTJnLO+Om8cbbE9mweQfhUYl4Syqpq6rGoFJRmO+msb4Frc6Mq6icxtYedoYlEJMiITQqjXlLNzBmsg+TZ/uyzM+fGfNWsHlHKBHRCQTvDsN3lR9vvjOeRUtXc+/hC27fe87O3VGE7IkhOi6NtRu2I8gQky2SEhWbREJyOsUllRQWlVJb14xYIkep0pORnsNy39WkJKdTXVVPZUUt+zsPYTE7qKlu4Juvv+fatesc7T9ORVklp0+d5NLFs7x/7QqXL53j/LkhLl44x5XLF7l29TK3bl7n4YN7PH70gNu3boz+/PatGzy4/99rTFcvXhjtaPjbJKaRNuoRaPhbL8RIIdyIz+Hl0yd88Ozp360rjagNI4rGSKP1D9/+arjr4avP+ebz13z5+mO+fP0xv/riU379zRf8+svP+erTV/z+x+/56btv+PD5Mz7/5BX3797j/avX6O05zMDAcQaODZLvLESQloXHU0JJSRkNdfV07e9gf2c7/T3dDA0e5/L5IS6dO/Pz3+oSly6eZfB4P/3dnfR2tXK89wBDJwe4MHSKm9cuc+P6NYbOnBrt07j1/hU+fP6El08ecOfaBe5cu8CHT4ZB4u6tK1y7PMSJgR4OH+rkSH83nR0tOBwONFo9JeU1yLRWQiKTmL5gNfNWbGW271ZWbd5FZdXwilmZp5iM1BSy09NoqKmks7UFvVpBe3MDvYe66O7qoPdQFxeGTjE0eJy+7gMc6+vm7LE+Lg4OcOHEMc4MHOHsqUG8xR4CAnYwfcb/z957RTWZ6H3b7/etp+w24zj2Lk0UFRtiryiCoIKAIL2X0BICJCRAQkIJIaGH3nuvgjTB3rujTnWaOjOOM7Pb7D27PPt6Dxj5nuf93sN9uA/+a91r5SQrR/cvv3KZssZiA9t37WfJchN27D6A1bbdODm7IU9WIpUks8HSiiO2jpxy9yY6Jo7auiZ6+wYQxotZY2mBNFWGuaU5a7euZ96KBcxfuYDfLHybX877NUtXL+WZTQcfOkzyyPMLntm0YbxpHb9Y8C6zl/0cZ/J9zZc78vlhxXF+u+woL6zS+WqjjBdW6aTl6KfjTMcv89HRMWITxAjjxYSGBhMRHsx77h8SGuCFv7cLbs52uDodJizIA4k4nMgwL04et8HT7QQOtgfZvmUD68xN2GW9GQ+XYxw7aoPR8nmsXb0Ci9VLWbVqMSYmCzAynouxyTzMVi3EfM0STMwXsdx4LiuM5rJy+bsYLZvNlrUrOWC1lt2WJlivXsZhKwsObFzF3o0mONtY43JkG/b7N+F8yIoAhz342FjhtW8TvjabCT6ylVD7bYQ77EBwYidy/2NEOO3G124Lfsd24G5rxcEtK9m6egE71y7Eeb8loa774eu58HAVPFuKPNQFSeAJjm8zI/rUIfKkoZSrhGRFe5PgdZRI5/2EOOwk+Nge4gNOIglxp1g1HfuRRHhTnqOkOj+L1HgBKWIBGfI4clRyROEByEQCIgK9iY8O1nFJigAAIABJREFUI0kYQbIwmFRhEMWZSeQqE6jOS2e4rZq6wiwqdGmkCkPQJosoUEtpKdNTolHQUpZHTX4WZVoFFdkKZBF+1OjV1BdpqM5Lp64wC1lUANIofxSiUMQhnqQnRhIf6oUoyIMcmRB1XDhp4nD0Sil1RTl0VBuo0KkpzUyluVhLfV4GsnBf0uPCyZZEo5FEI4sIoCY/i3JdOjqFhEp9OhWaZFIjfdAkhJIpDkYWcZpYX0eUsX4khrggCXMnQxqGPNKL7ro8CtLjCfM8Sri3I57H9xPgYkeJJgX+8DWt5bkUqGVky+PQyERcGuqiuSyPqYF2xrqbUCVEERfiTWFG8rRIC/MmNcqfxBA34gKc0UhC0CaFUKCKJtL7CNG+9ijF/ohCT5IqDqCzoQCtMp5aQw4Prk3yycPb/Pj6K/7y2285d6YXaWw4YkEAaUkxpEkiyUwWok0VkiIKIlHgiTzGF0VcIGpxMLrkKMqzk2YgcQXKGLKTpl/wNfJIynNSaavKp6FES2F6Er31JfTWFDPYWMJwUxk6WQwFChE5qTHkpokwZCfRVpXL5Jk2irWpOBzYht3+rdjs2ICr4wHyM2Vo0+LIy0wgMzWSJJE3KQn+GDIS6G0ooLM2j8rCNARBzgT5OuDqvJdTbgeQSoIID3MhLNgZQYgzPqdscHGwxvPELvxcD+LhvI+921djs2c9joe3csJuO+5O+4kJ96CuQktns4EifQriaB/aG4u4dWUIvVZOTLgnIoEnbbWFpAh9KdWISQw7iTreD08HazLiA8lKDEabFDbTYShMi51hHNTpk2kxqGkoSKGlVIkhU0S2LIhidSwlmbEUq2OpL5BRnSOhLldKjU6KQR1NXkoEhUoBlZliqrTxVGnjKUqLpDQjFoM6Gr08iPJsIfV5EvQpwajiPMiS+KBLDiQ/LZhCVTilmkhqcuNpLJZQmxtHqTqcPLk/eXJ/ihTBlKrDqdHG0pSfQFN+Ag25Yup0ImpzhNTmCKnOjqE8Q0CxSkCRSkhZppQ6fSrN+Qoac+XU/gzAq9PGUaMRTp9WRIVGSL4ybJriLQkgOyUMtcSP1HgvZDGniBc4ExN4FLnIg4KMaIo1QqrypZRo48hPj6KxVEF+moD8NAH9DTlkJAWRLPKjtUZPdbGapkotg10VJImD6OuuorZGR4TAk9a2MgqLMti6bQ3BoadRqhIoMmhIVcaRmSEiwM8OmTSAUoOSsGBnhgbq+fiD65SXZBHs78roUAdpKXHcvj4F//iJVy8+h7//BH//E411pSRJIrl+dYzLF4dprDeQnSVHkhBBijyG6Eg/QoM9uH/3Indvn2dkuINbN84x0NfE44c36O6o5+HDmzy4e43vv3/Jn//4Hc8+eo8ff/8dv//hFa+/eQ78lT/9/ge+/eo5Tx/d58Mnj/4lIv6ZN9rbQ2djPa211bTU1dFc30BzYwsTY1N0dfdja3ucwJAoEpLSMVtnza/nLGfBiumlpLfmGbPacjfvzF/FEqNNbN5hz3orW0zW7cHIYhfzjTeyzHwLy1dvZtmqDWzYvo/FRuasMF2Ni7snO/fZsNR0A28vWMV/vrOCWYumwXKLjdezwnwzxmutWLNxJ0tN1rJgiSkrzdZivWM/yYpMpHIVXp5+OByxw93ZmQpDOWUllZSU1NDVN4o620BMohp3/1hM1u1iiekWLDbvY9MOW5YYrcfEwgrvgDBOuLhivX0bc+bOZ73lRpJTVFy+chONJh9HR1d8fELw9Axk85bteJz2QZmWQUlpOXkF+Wi02eh0uchlCkTCBPbvO4S93TGyMnNQpWWSEJ+ENjsXQ3E54jgJk+cu8u2rH3hw/zGdHb00N0/zD0bODjExPkpfbzfNTQ20tjRxZrCf81PnuHH9KrduXuf6tSsz/75fuXyRa1cvc+XyRSbHRhkbHmL87DCXz09x9+aNmWnVr778gh++fcV333zNNy+ezywsvYkoffjk8cyy0puVpTel6DfuxWcffzQTUXoTi3oDpPv2q5d89/ULfvf6G373+htef/Wcr7/8jK+//JRXX3zGy8+f8fqraRfi3q2bPH70Hh998CF9fQNkZmqor2+kpqqaUkMJ2VkaGusbyM/NQ5+jo6a6kt6eLs4M9nN2+AxDZ/oY6O9mdOQMFy+c49zEWQZ62zg33MdwdwvjZ3q4MDHCxclxrl++wI3rV7l08TyPHt7n0cP73LlxdZpQPTXO/RuXeP/edd5/cIP37t3i3u1r3Lx2kfPnRhgd7mdseJDmpgaUSiVh4QLkynRiElI45h7A2m02GG3az9J1uzHfsg9dfhHa7CwKC/KorCgjKzOdiPBgkhLiqa+uYGJkiKH+Hprra6irKqejpXEGftff1cZgRzOjPW2M9HQx3NPJ1Ogo1VUV+Pn44+BwDLdTXjg5n2L1GksO2tixa/d+jp9wISVFgUaj5bCNHYcOHuGIrQMiYQItLW30D5xBlizHxHwVTqdOssx0GRZW63hn8WzeXvwOs5bM5jcLf8PclXPZarufNTutMN26gaXrzXlr+UJ+tWQei1abTUeSfF/znYknr818eW6t4eUWJd+ZevNyi5KXm1M55e+HzfGjPPR6iae/L6GRYXicduWQzT727d6Gzd7tHNqzlQM7N2K7byuernYIQj0J8nfGyfEAWzeuY525KZZrVmFhZsyyhXMxN17O5g2rMTeddiHWmC/BzGwRpmYLMDGdj4npXFaZL2D1mkUYmy7A2HQB5maLMF45F6Mls1hnuoht603YvtaYHWtXsm/TKnZbmrDdYgW7NhixZ5MJe6zMsN2xBv9j+xC4HCb6lC0CpwOEHduN4MRuopx3I3Dehe/hDZzavwbPwxsJct6Dt8MODm0zxXrNQravmY/tVhP8j+9EHuEGT43hsQ0NBWoiXQ/ie2Qr4c77UISfIkfkjyrcnVi3Q/jYbMbfditib0fEAS5EeZ+YBrxlySjKmD55TAhhns5kyONIig0lTSoiNSGG7qZqygt1aNUpxIb6UZiRTJlWQXVeOi1lehqKsynNTqVSr6K2IJOEMG8K05PorC6kt76ECl0adYVZ1BZkUqJJIVsupDhTTltFHp3VhVwf6+XK2S7SxOEIvJ0JPuVAqjCEljI9/Y1l6FLFRPu5IosKIDdNSpYsnteff8SNiTN0VBuo0WfMOBx5KWJSIgPISogkMyGalNhQmgy5KOIE6FXJFKQnU5mdwr3RTjQJoXSWZSMJPYUixhdFtB8CTwckYR6oEkKozlfSWZNLQYaEggwJsaHuhHsfx+3IThLDvXh8eYyqXDWRPieRRQWgio/gqw/u8vrTJ9yYGMSgUSARBFBXpKWhLBdRsDeKuAgy4gUEnzxElTaZz++fp1KXRFqcDwqhF97HrInwOUKUnyNn2ktpqdBSV5zJeG8jF850wZ+/5/dffc5wdxsykYDE6FC0aVKShGGEep8kLtwXnTKeEm0qxRoZ6VIBVQUZVOSlUZItpSQ78edVoemIToVWhkEjpUyXSlNFLn0tFbRWF1GiUzHQUsFAUzmj7VWMdVRTqIyjUCUmSyagWCPFkC2npljD1FAnBr2KI3u3YrfPGuv1ptjs3IQowhe1PIaWWj0ttToMeUkoZYGkxQbQVpZNQ3EWadIIvN0Okyj0JyVZgEIZg06fgiwpjCD/Exyz28r+HeY421sT7uNAdKATNjvXsn/7Wuz2b+HQ7g14njxMXpaM0cFmPv3gFpcn+3jv7nnu3RhHr5UT7OtEX3cNHz+5jjIpgtKcZOKCnRB42SEOPkGgy17SE6YJ2yqRHxnxgahEfmQlBlOSIaYmR0aRMpbiNCGtJdO5/+pcCYbMWPKUERgyYijNElKmEVGTK6E8S0StflpIVGjiKFVFU6aOmXYgMoSUZQopSBP8DHOLRJ8STHm2kNq8RPQpQWhl/mikvqQneJAae5LU2JNkSjwpyRLQWJhIfX48ZekR5Mn9yZX5UZASSIkqjBptLM0FiTTkimnKT6ClUEJTfgJ1OhHV2TFUaaJ/Xn2SUZunoj4vjVpdCnU5Mppyk2jWJVKbFUuDVkizXkyjPoHqbOGMK6KO90Eh9kEYcoIIP1tylAIy5IEkRrqhVwtIivFAqwxD4GtHZ20WzeVqFGIvtPJQavOTqMhJJF0aSGV+KmnSMLqbikiThRMX6YUiKYKJ0Q6SZZG4njyMSpWIw7GD6HLV7Du4jTCBHwJhKJutV3PCaT/p6lhy9UnU1ugQxvhxbryLJ+9d48WXT7h+ZYIvP3tKU30F588N88GTBzz/7BNefvEp33/7khtXp3B3dSArXY5aKUGlSCQ7MwVBmC8JcRHUVBaSo1HQ193E88/f59VXz7h/5zJtzVVcvTSGKCaE0uIcmurLuHxhhE8/fszXL57xj7/9kZ9+/B74Kz/9+Fu+efEFd29Oz8E/+/Dpv0TEP/POnx3h6rlJznR20d7YSE9HJ20t7bS3dvH8xTcMDZ0jS1uA2+lglplaMnuRKdv2HcXYYhvGFts4bOfOug172bbTHrvj3mzeYc9Co43MWbqWd5dYsMR8C3ONLPj1vOWYWW5ln60jfsHhBIQKeHvOIuYtW8385WtZZGTJ3KXmvD3fiF/PXsacn+dbl65cy6w5S/l///1tjjt7UFJSQ2tbN+ERMWyw3IL7yVOMDJ6lq6Ob2ppGiourCA4XERAmxjdUhPPpUBauXM/yVVtYuHIti43WYrp6E64eASRIUxCKxGzbsZ1Nm61ITlHQ1T2AoaQSJycPTpxwx87Oia1b97Bh41aSZKn09p1h4twUre1tFBmKKSgoIiAgiIMHDxETI0QmS0YiSSI/vxCRSEx0dCxxcfHExoq4cOESly9fpaysgqIiAyMjY/T19DI2epbzU+cYGz1Lf18P3V0ddHa00dHeyuS58ekVotGzjI+NcPHCFDeuX+XqlUtMTU7MwOXOT4xz9eIFbl27yoM7t/n4/aczIuL111/x1Zdf8NnHH82wI967f4/HD+7z8O6dmVnWN2yJN4tKX335xf/oT7wpXb8B0r35/A3h+s106+effMhXn0/zIF69fMGH73/A+0+ecuPGLS5dusLEuQs0t3QgEolprG+gu7OLkmIDNVXV5Or06HN0VJSX0tfbTU93Jx3trTQ31dHa0sDI2UFuXL/MjeuXuDB5lta6Cpoqi+nvaOLiuVEuTU1w5cIk169d4fq1K9y6eZ0b169ycXKcseFBpsaGuXV5kntXp7h2foTH929z99ZVbl2/xJWL52aYEu1tLWRlZXHC6SR2x5zZvu8wJuutsbA+iMmWgxhvPojp5j2IpckUFRXR2NiIwWAgIiKCrVu3cHD/AVKSZWizs9BmZ2EoyKWqzEBVmYGmumr6u9oY7ulktK+TycFuRnu7Geru4NzZszQ3NRAdGUNMjJBESTKeXv5ssdqB80l3jp9w4aSLO6mpSgyGUtxcPLA5YMvBA7bIZQqam1vp6u5Fo83GfK0Fqy0tWLB8ARZW63h74Sx+Oe/XzDOaxztL3+GtRW8xb9VKZhsvnREPv1oyj9nGS1lhuZYHPq/4dH/DdIRpZyFfb0jgd0ts+d1SO75dHYpQJidBkYp7oC8fOkzg7uNFiCAUXz9PHB2OcPjgHvZs38yubZZYbzbHerM5D71ecvzoXo7Z78HmwFast1iye/tWgv19iI0MZ9/ubZgaLcVyrSmbLM0xM/tZQJguxMR0PqZmCzA1W4DZqvmsMl/ACqO5mJkvZu2aZawyXYjZijlYGC/AymIluyzN2LXeeFo8rF/JjrXL2WAyj82rFrJvy7SIcNq7EW/b7QQ47iLQYRdhTnsReRwi9tR+Qhyt8bPdiK/dJsJO7iHK6wi+J3ZzwMqIzWZz2bJqDg47V+N/fCd+x3bAy3nwcg/dNfkEOO5AEngCVeRp4n0cELgcINHvGIoQV2JcbQg7tptEvxPE+bsS4u6IVOBHrjKB8hwV2cli4kK8SYuPJDU+ksSoIGTCMMJ93UiNjyQ62Ae1TEyRVk2pNo2+hlLaK/MZ6ailv7GMSr2Ktoo8KnRpxId60WjQcmfqDGfba6jOS6dSr6K1PJfyHCVdNUVky4VoZLFU5aop0yrQyGJRJwjQpYqJ9DlJUqQ/reW5dNUUoVfEI48OJDkmiKLMFDRyMbXFudQUZJOdHE+BUsoPz57QV1NMhjiMvBQRyphgEkN8iPF3J0sqQh4TiiQqlBRhOMWqRMbbykmL8UMacoqUKG/EgSepzEmmIC2ONFEg4iBXwr0c8HU+gN3udYR6HkXg64Q0yhdVooDsFBEFahnXxvrJThYj8HGlqSQH/vI9rz5+wGhnHb5Ohwl0tSdVGEJpjoKp/jby0hLJkgiQR3jx/vVRnl47S54yGkOmiAifIwS5H0AU7IxE4M65gTr6mw18dO8CD6+O0VlTwsuPH3G2q4USfSZKiRC1TEyGPI50mYiqQg0XR3qozFNTV6yhukBNYaaUwY4auhuKaTCkU52fQmeFhu4qDd01OXRV6Wiv0tFVV8hAWxVnu+vpba6krkTHUFstQ61VTHTVMtFVS2mGhEJlHAVpcVTpFJRmyajUqzg/0E59sQ4nmz0c3LaJE4f2smvTaratN8Hj+EHqSjX0t5XSUpNDfJQ7qVG+FKrElOXIKdHKSBYHIk8MIkUWhjY7gaBAJ4ICj+N92hbHI1twOLSJyCAnMmThJMcH4Hh4K24n9uHveRQvt8OkSsPpaimhvEhNotCfXI2U2IjTFOemcmG8kyf3pvj6i4dMnm0lOtiN7ORIxMHOFKrikEedJtLbnoocKf7OexnvKqdAGUWOLJQCZRT1+ck0FyupyE6gUptIa4mKcq2YAlUkBapIDJmxFGfEUJYdR5UugZLMWErSY6jRJdJYIKc+L4ma7HiqsqZjTKWqaAzqSIrSIihJj6IoLYK8lBDKsqKp1ArRJweikwegkXihjHUhMcSeuAAb5AJHclP8qNGLaChIoCwregYol5sSRIEylLKsaGpz4ynXxFCbGz9Npy6QzHQoqnJE1OVKqdIlU1+QTn1eGlXZUmq1EloLkmnLS6JOI6QxR0RLbjx1OUKKlWHkJAWglQWQkeiHPPY0uepoJLEeJEa6k5bojyzWi8IsEZIoD+LCnNGlRaNM8CNdEkx2Shj5aiHFmjgK0kVU5sppKs8iIcoLcZQn6SmRZKvi6G0vR6UQUlOlRxDuRU6OgtBwH5LkQuSpCWRp0zjh5kC0KIii4nQiBadQq4RECjzI1aVQUZbN8y8e8+zje9y6PkVhXibShBjOnxvm/p3r3Lt9jZLCPFoaa7h/5yphwT401JZRZsglNyeduuoSYiKDiRYE0dfdwmefPOHxw1v8+Y/f8eqrz3j63h1u37jI44e36Gqvo77GQHdHPR9/cJ+ffvye1998wWefPOHTjx/DP/7CD6+/4r/+8ic+ePyQgZ5OzvR1/0tE/DPv6rnz3Lx8meG+AUaHhrk0eZGOtk4yM7Q8f/GKvwP6/FJ27LFl3iJT3pqzgqWmG3hrnjFma7cRF6/E/XQIjse92HfQmZWrrGZWmn4914T5xpbMM1rP8tWbcfEJpaiqkYlLNyiva8Fi0w7eWWDEMrONLFi2hvnLzJm/dDVm66xZbryeRctWsXi5OXMXLGffQXsaWzrJLyhBFCchOkaMs5MbhfkGbl6/w/jYFNKkVKKFEk77hLJx2wGcTwez1HQDsxeYYOvogYdfBAdtT+DuGUBkpBgf30BOe3ozb8F8TrmfprGpBYk0BVc3T1xcvHBx8eLUKV/s7Z056eKBQplOaVkVtXUN1NTVUlpehqvrKQ4ePERUVAyhoeFER8dSWlqOXp9HcXEJLS1tFBYW09DQxIULlzh7dhSRSExhYTFjY2NcunCR81PnmBgfZWJ8dOa5s6ONslIDHe2tdHW209c77VhcvnSBO7dvzpCWr168wJUL57l++dJMF+Lxg/t88sH7/yO69NHTJzy4c5sbVy5z/fKlGSDc/du3ZmZT/7uI+PLTZ7z84vMZkvX/Of/634nX3371km9ePOfzz57x/LPP+erFS14+f8Fnzz7l9s079PUNcPXqdS5cvEpNbSOCyFjiE5JIlMipqqph+MwQVRWVVJZXoM/RodPmkJero76uhuamhp+jTTV0tDczMX6W27eucffOdW5cvUBbfSUdjdVcmBjhoycP+fj9x7z36B6P33vI4/cecv3aFUZHhhnq72Ny7CyXp8aZGhvm8rmz3Ll6nge3r3Pz2kWuXznP5QsTnBsdZnLsLGcG+6mpqSFLoyUgVMBuG3sWGq9ltdV+lq7bgamVDeZbD+Lk7kNRaQVVdY1ECUU4OB5n46YtrDQyYd26dVhaWnLU/ghqRTKNtVXUVJTSVF/FUF8XI/2djA90cn6ol9Hebs50tTM6OEhrSxOREVEoFGlIpCm4uJ5m956DBASGERIqwNPLD7k8haIiA+5unhw5fJQTx13Izs6htrae1vY2yisr2LrTmpXmK1livASzDat4Z/G0A7HIbBGzl81m1pJZ/K9Zv+Q3yxYw23gps1Yu5h2jJcw3N+KB3/c8db7Nl9tzeW3my/dGrvxhwW5+esuY3y/aj1qfh1KbQ5JaxSeHe3ji8hAH5xO4eLji4noCZydHTrkcx/7QXh74fc+2LRZYWqzA0mIFWzaZst16DdutLXjg+5qHXi+RiIVkqZU4H7dn3RpT1q0xZpXJUoyNF2JktAAjo3kYG8+fERImptOxphVGc1i9eikWq5eyxmwxlquXsmnNcqzXGbN/iwW71huzyWQhezYYc3ibBdvWLmOn5Urs92zAYa8lR7aac8ByBXvXLsVx2yr8HbYT6XqQ4OM78Di4FoHrHqLcDyL0PUq0tx1udlvZvn4RliazsTKfj8PO1XjaWeF+eBM5SSHwySGaDBq8bLcgDXIiJz6QOC97/O23EethS0akJ/IAJ2JcbRD7nCAx9DTSKH+UcREo4iLQKyWkS2JIjPCnLEeFJDoYSXQwiVFBpMYLUCfGIBOGkSIWUJStJDdNykBTOcNt1Zxtr2Gko5bhtmraKvKQRwcS7nmCCl0a10Z7aDRoyVdJKM6U09dQSqNBS3mOktbyXEo0KYx3N/Ds/hVKNCmEe57AkJVMTX4GeWmJ9NaXTPceogMp0ypIFYaQLomhriiHgkwlTaV5GDRKCtOSePn4Fn01heSliNDJYlCLQihSSTFkpVKWrWKyv506Qx7ddWVoEgXkJUeTFuNHiTqe5EgvVKIAwtztiPI+RuBJG/KVIkq1MsZ7akiXhnP62B7ksQHolHFcONNJW2Uh2cliZNHBuNnto1SbxtWRbn569SmPr02QEhtMcaac2ABXhH5ujLZXoU8REnrKHr08lomOKgpVcRSnxyMOdibQZT9VecmkxnlTmBGHQSMhSx5JW5WOh1fHqCvWUJmbQV9LNS8+fkxpbhYykYAirZoMeRwhXifJy5Dz7L3rdNcbKNbI0CTHUKZL5uJoD8OdNbRWZNNVpaOrMpu+Wj0DDYX0NxUx2FrOSFcNZ7vrGe6qo7+1mubKAgZbqhlsqWa0s46xjmoqNMkUKETU56mp0CTTkJ9Je1k+4x2NdNeUEuvvhd2urRzZaYXD3u3s37KW/dbr8Dh+EF83Wwo0EopzZKiEgejl0VRo5TSXaagoUKJVi0gU+RIdeQrbQxs46bQLHy9b3E/u5pidFe7Ou/B23ceJI1bs3mbKNisTdluvYs82c0L9nSjUJSOLD8bl2B78PY9is2c9Xq6HkIoCqK/QcnG0g6Guaka7a7kxNUBLmZb0+GDCPewQ+juREuNFriKKXEUUhWnRlGSIKMsSU5gWTV6qgFKNiIrsBHIV4ZRkCUmL8yI9wXdGTJRrxVTpEsiRB8+IiKbCZBoL5DTopdTlJFKZKaIkLYpilYCS9CgM6kjyU0PJSw2enl9VR5At9UYZ64I67hTquFOkRp9AFuFAavQJcmTelGaGU6MXU5oZRWFaGPmKEPJSg2fAcm9o1YZ0wUxH4g2ErloXR12ulGpdMtU5KdTpU2nKS6UpN4kGXQJNunhachNpyY2nvUBCtSYancQbTbzX9PdUhJOR6EdvUz4dDXqEIS6U6ZPIVYvQKiIpz01GFutFelIYqWI/kkV+yIXepAj9yE4VUJgRj0oSgiIxhByViFRJCP6nj1BpyECVHIWD3Q683B1Ikcdy+PAOQkK8OO3lRFd3MyPjA1TVlpCsiEehnBYPupwkdDlJZKYnkK4SMzbSyZVLZykv0ZMqj0OaEENDbRld7U389ruvuXXtMmPDg7z88hkXJs8CP/HTj9/z0fsPeP75h/R2NZOpTkYmEfL+47u8+OIj4Ce+efkpP/7+W/7rr3/gu1df8tkn71GYl4mhMJuXX34I/MTrb75gaKCTvu4WHj+8w8ToGd67f4fPPv6Am1cv/UtE/LPv/YdPONPXT39XH2eHRqivbaCttYua6kauXrvNwNAEx509WL9pJ0tXrmHRSgtWrNrI9r1HEcYrqK1tRyyWc/KkN9bbDzF/6WreWWjGAqP1zF5izi/nmfDWIjPmGa3HcvtBjjh7ERgZj2+YEMute9i8wwaHk95s2rofszWbmbPAmDXrrZn17hL+81ezMbfYRHyCDGVaJj29Z+jq7CdSEIvt4aOEhggoLCqjorIOZVomx509cHb14ehxdxYsX82cxaYYr9mC6epNRItkjJ27jDw5jZhYMaEhAlJSFMQnJnDU0YGy8kp6evsJCAzD2ycQqVSJi4sX+/Ydwc8vDGVaJqkKNdqcPOobmjCUlhARKcDaejv+/oFoNFoCAoJITk7l8uWrXL58lSdP3ufSpSu0trYzNHSW69dvcvfufdrbO5mausC1a9e4ffMWU5MT9PZ00dY6DZ47M9hPT3fnzLRre1sLZwb7mTw3zrWrl7l39zb37t7m5o3pQvWNK9Pk5jfi4U0B+psXz/no6ROePnrLXJPUAAAgAElEQVTIvVs3uXLhPOcnxmdiT08ePpiJMf139sMbnsR/FxH/NyHx+Scf8+LL57z48jlffPY5n376KS+ff8XLl1/z8OF7jIyOkyRLpa9/iLLyao45uREUGslJN0/229jheMyZ1FTlNJukrp7qyirSVWqSZXJSU+QUFuTR1tpMd1cHA/3dnB0eYGL8LFOTY0yMDzN2doDz40Ncmhjm8f3bvPz8E559+JSHD+5x/+49bt++zfnz5+nr66GluZG2pno6muvpam1kYqiXO1fPc3lqfIYbcfVnuvXU+AjnJsYYGBigqbkVuTKdk6f9WLNlN5v32WG8eR9rdx1l04HjbN17hMCIWCJi4vAJDCUqNp6QiCgOHLZj02YrrKysOH7MgUyVgvbmBtoaa+lqbWRsoJehnjb6WusY7WnjTMe0MzE+NER3VwdhIeHk5OhJSJRz0sWDow5OhIZFERMrxj8gBKlUhlarw9c7gKN2x/Dy8qGgoIj6+kb6BwdoaGpk94E9bLDegNk6MxabLuHdpXOYvWw2C0wW8JuFv2HOijn8x4LZvGuyjFkrF/ObZQuYY7qcRRamrNq6mafOt/lqo4zvTDz46y/m8/tF+/nzrFXkV1Si0uUiS8/ga0sxHzpM8NjtCY9Of8YRRzvsjx7G9vABbA/vZ+8uK3ZYb8Bq02o2WhqzzmI5FhbL2bjRlO3bLWdmZO3tDuFw1JYHft+z1sKMB37fY2S0aJoFsWIey5e/y4oVc2Y6ESuN5rB8xWxMTOdjsXYZq0wXYG6yACtLY7auN2bz6qXs3byKneuMsFw5j70bTThxwIpD1mvYu9GEg9ar2LvJCPsdFmw3X8DGFbPYt24JJ/aswXXfOlz2rsFt/1q8bDcR6LSTSE9bQt0Pcmz/erasns96o9lYrVnA3vVLsNtqiucRa/jmXdrLtZRkp+B52IrAY7sJdzlI5KnDRJw8SKTrIYSn7Yl0PUS0yyGkga7TDkS6jHy1HLkonNx0OfmZKcSH+ZIiDEMaGYhGHkeKMIzKPDXpidHolRLS4iNpMOgoTE+iuVTHVH8LA03l9NaXcKalEr0inhh/N3ydDpMmDqe+SINCFEpyTBC5ygTOtFTSUVVAd20x+SoJSZH+6BXxVOWqMWQlo1fEI4sKQJcqJl8loShDRqowhLjg02TLhZTnKCnVpvHpw5v8+Oo5bZVF1Bfr6Kk2kJUYRbYkEkV0ALJwb0rSpYy21TDR08xIewNnOxo429VCUWYqdbkqlNF+aKUCitLEKKL9UMb4kx4fQuBJG5TCAIrU8STH+lGdryQ51o/Q0/ZkygTolHGky4RolRKCPZ05N9jBaFcjOkUiL9+/w/efPWagwUCk13EUsYFoZZH01RQy3FRChLs9img/YryPkxrjhzjIhY4KLdX6FIQBxynKFOPjtIfy3GQ6avWoEkNpqdBSqEkmIdKPuhIdXQ3ldDZU0t1UzaWRAS6PDlKUrSQ2xJvcNCkXhtppqcglVxVPhkSAQSNlcqiD/pYy2so09NcX0FWZTW+Njv76AvqbihjuqGKir4GRngb6W6vpbqygpaqInvoy+psqGemoZbyzhpZiDZXZKbQUZlOiSmKqs4nbowMM1lUw1FhLfZ6euCB/bKw2cXTPNg5u3cAuy1Xs2GDGBrNFxIZ5ostIQB7hRVGamDKNlCxZBGV6OZ2N+RTpkvDxOIif5yH8PA8RHnSMkAA7jttv4eBeM+xt1uJ4ZBPurgc4YmuFrc1mdm5bxQ5rM/btXsuOLSbs27GGbRtXYn9wMynxIUQHuxHs5UhdcSZddYUUZyYx0FrFmdYKLg02EeRig8DzKJIwd0LdDyGNOEVJVhyF6hgKVJFokgJRib3JU0dQrp0uBqdL/RH42hHjdxSV2BddSjhl2fGUa+LJTAigLEtMjT6JxoIU6vPk1OqTqNUnUaVNpDQjlrL0KCqzYjCkhaNP8qcgJRhD2nTHITPOHWmwPamRx1ALT5IuckEtPEmm2IX8FB/KMsKmV5bUkRSrBBjUkRQqw8lJCkCT6Eu2xI+cpAByk4MpVIZTlhlDdY6YWn3CzyehMV9BTY6MpgIl/VXZdJWkUZUZS3VGNJ1FclrzEugsSqJBH0exIpj85CBKMiIxqKd/D60ikmqDijRpGK21OnTqOIThbujUcaQmBuHrdoi6sgxyM+KRCn3QJEchi/NDGuVNulxAgUaCVi1CEOTCg5tj5GXLkYiCUMhjyctRcNLpEMePH+TAgW14+7qQm5dFvCSG0ooiEqXRODjuRRjjR7pKjCD8NMmyaIQxAZSVaLlxbZwnj27y6P41Lkye5cHda0yOD/Pdqxf88bff8dvX3/Ddqxd88emH/Pa7r/nrn3/PD6+/4k9/+J4PnjygqryYyfFhOlob6Otu428//YHnn3/MX/70O/7+lz/y/bfP6WyrJV4UjlwaS09nAzevnWd0uBddtoq42HDydFl0tDZw//YN/vbnP/Lb19/w9NH9f4mIf+YNnxmlr6ef5sY2DMXl5OoLaWruoKW1i96+IaKFEtZtsGbdxh0sXm7OguWr2bjtAL4hsRSV1tHc3I1UkkJwUCRevmFs332EhcsteHexOe8sXsXiVVYsMd/KcovtLDLbxFuLzJi9xIzFppYsNlnHlm37yc4tpq6xC4ksDVPzjfz7L2bxi1+/y85d+wkMCqeouBxxfBIqtYaCfANOJ1xZucKUsPBo2rsGOTM6RbIym4joRJzdfFm3cQfrtuzirdmLMVuzmQ2bd3DSzZscXQF7dh/A5sAhHI8eoyAvn/r6eqpqqukfOINOn0eiJJnkFBURESK2bNnFvn1HcHf3Iz1Di05fQFNzO1XVtURGR7Frz25CQ8PRaLQkJEgoKjIwOXmec+emuHv3Po8ePaaoyEBjYzMDA2d4770nXL9+k8ePn3Lnzj1u3brF+NjITFypv6+Hrs72mS7A8NDgjICYmpzg8qULXL92hTu3b3L/3h3u3b3N00cPefzgPk8fPZxxEN5Mtj778AOePHzAw7t3uHXtKlcuTBOeb169MlPA/r/Nur6JK73pUPz3+z/hdJ89+5QvvviCL754zueff8nLF6/47PMXnL9wlYrqBqJiE4mNl3HaOwhbhxP4+Ifh7Hoal1NeJErkqFTplJWUolKmoVKmIRbFIU+SoVYp0eVk09baTH9fD+Njw0yeG2V05AyDAz30dLfR29XKjcuTXL1wjjvXL3P7+pXpiNfEGFNTU4yNjdHa2kp3dzdtLa2Ul5VQU1HKYE8H58fPMjk6xGBvF/3dHZwbHebqxSkunBtjcmw6OjY4OEhhkYHwaCF7Dh1l464DHPMMwtEnjF0OHljsPMKKdVvZvMeG9dZ7sN5jQ2ScFENFDdq8IuKlcrK1OrRaLWWlBlob6+hua2Kgu52hnja6W+oYbGtgvK+DkZ4uzg0NMDU6Sk93J+5uHqSnZ5KmyiI4RICPbxBe3gEEBYcTHBKBQpFGdnYOYlEi9kccCQwMxmAopbu7m8nzU5SUGdi+Zwfb921n7WYL3l44i3cWz+Kdpe/w7vJ3+Y93/4O5K+fyy8VzmbVyMb9cPJfZxktnZlmXrVvDex7P+M7Umx/nbOQf/8+/8eOcjfxx/nbyyivQFpfwepU/L7ZmYu/mzFqrDTzw+54DtgdxPO6A/dHDHLLZi9WmdVhtsmCH9QZ2797M9u2WbNhkyoZNpmzbYcl77h/ywOcVD71e8sDvex56PZ95NjNbhonJElasmMfSpe+ydOk7rFgxZ0ZALF02C/PVi1lvuRITo7mYrJiDlaUxm1cvZ+2KOWxft5LdliZYrVrE/s1mnDy0jaO7N2C9egnrVr7D2hWz2GW5nE2mc9mwYhZWpnPZvXYRNpuX43zAggDnnTjuNMXLwYooHzsivO1xtrXCat0iVq94m/XG77B/wwr2WCzCac86UgSnyU0VolOICXDchb/DTtz2byDAcRdBjrsJdNiFwMWGWA874jzsSfA7SWK4HxnyOJSJ0QhDfSjKVtJSVUSGNBZ5TAjFWalU5qmRRPiijAvD58Qh5JG+qOJCGGwsoSY/g6pcNZN9zYx21tFZXUh9kQZ1goACtZRUYQhZSTHkpSWSHBNEqjCEEk0K/Y1ldFQVzPQpNLJYcpUJjHbW0VaRhyo+guJMOXpFPDX5GUT7uZIpjSZNHE5iuA9XznYx0dvCn199wcPrU2TJ4shJTaCxUINKFIZeHktmfDh9NYVcHmhhsruRiZ5GnlyfokKfwYf3bhAb6InAw5EId3vKMqU05Ks431NHSXoiDy8Octp+J7rkaFRxQSjiAsmSCciQhlNfnE6GNJyYQFfK87MQC4LwdTlGfmYK18YG6GusoNGgJdLnJF1VeTQWpRPrc4KOMi0tRel42+9EFuZBnJ8TBnUC8cFu5CliifE9TpYkjLIcGVF+x1ElBBMT5EymPIK64nT6m0vJkMdSlJ1CsVZJUbaCysJsJga7ONvVQkV+FgNttbz67Anfff6YC0PtFGRIKNOlUpmbSmFGAt1NZTSUZtNQqKK7Wk9frZ6++ly66/LoqS9gqL2Sc4OtjPY209NUQVuNgbYaA911pfQ1VjDaWcdETyNnmkrpLNdTn5dBaXoKTy+f4+WjOww31jLR0cK1oUE6KstwtzvMbsu1bDRbwTZLc44e2I71BjMcbXdy6qQtKdG+Pxe9o9GmRNFeo6OvuQCDXkqg9yHCA4/i67mPiBBH4oVu+HkdxOGIJa5O2wgKOMqJ4zs5sH8dxxx34uy0G0f77ezbvQYry+XYHrDEyX4H9vs34HJ0F0HuR0gUeKOIC0Qq8EEtDqatuojB5nLKs2W0l2spVIlJjvImVxGFVj5NYVaIfVDH+5CjCEMt8SEzOYCCjEi0qcFE+h3B8/h2/Jx2IY1wRZcSTqlGTEmGCH1yOJXaRGpzZdTnyanRSanOkVCrT6I6Z7ovUZEZQ3W2kDx5IBkiDwpSgilRRZAj8UYd64oszB55+FGSIxxIETiijD6GJsGNIqU/VdmR0zRqRRgGdSTlWbEY1JHoZIFkxnuTGe+NXh40IyLKs2Kpy02ksSCJ+jwJtXoJHWXpNBWm0lmiZrheR1+FmhqNiKr0KNrypdRmxdKSG09zfgLVmmhK1QIMaeHoZIGkiTzJlEcQF+FBtlKERhFDkjCAyEBngr0ciYvwwO/UEVITglElCYiP9EQa60+aLJyM5Gg0abE0Vmlpqs5Bl5FAvlZGqP9JwgJcGOxtxOHILo7a7cbOdidyuYju7kb6BzrQ6TO4++Amg2e6qK0rJDLCk3SVmHSVmJamUjLUiZwb7+Xxo2vAn/jd9y948ug2//jbH/nrn3/Ps4+e8OlH7/O7717x5z/8lt//8Iqnj+7z04+/hb/9xH/99Uf+6y9/4uWXz+Aff+PsmV56O9v46cff8urll/zXX3/kDz+85tlHT0hKjKW7o567ty7S2VaLNCGGtFQJZYZcMlRystIV3Lt9jR9/9z384298981LPv3o/X+JiH/mZWXqqKluwFBcgUqtIVubR2pqJlptISXldejzS/H2C8XLL3zmBf2Igyv+wdHkFZZTWVFHhlpDmjKThIQUDh4+Pj3FusCYX81dya8XmPGr+at4d8UG5plsZJ7JRuYbW/LucgvmLjXnnbnLCI8U0tMzjD63CE/PQJYtN+GEkxvtbT001Ldy0vkU7qe8CAoMY/Y78zA2WkWAfwgqtQZ9QQUxCSlExiVjtcuGhSvMWWJswS9+Mw+LDVvZvc8WQaSQxAQZybIUPD1Ok6lKQ61IpamuluvXr3PvwX0mpy6gz82ns6ufhsY24uJknDrlS1ZWHnFx005Ickoa2pw8/AOCOGR7GE9vLxQKBekqNbXVNZSVlDLQ18+De/fp6uikpqqaxvoGbt24yScffcyzjz/hwtR5bt24yejZEYYGz9Df18PE+CiXL11ganLi5xLxAGeHzzA6MszI2SHOTYxxfuoc56fOzXQi7t29zf17d/7HtOqbFaaP3386U5h+03u4e/MGd25c596tmzy6d3fGgXgDo3sjJN70Ht5wJd6IhS8/fcbzzz79/92337zihx9+x9dfvebp+x9z6/YDpi5eo7mjD42+iH02jhxz9SZWnIxvSCSbtu4lOk5K98AIDc0dGAyl5OlziROKSFMoSU1OwVBUTH1dDRXlpXS0tzLQ38v42DDnJkYYOTtIf18XvT3tDPZ1cuPyea5dnOTKhUlGR4bp7elieHiYiYlJBgaH0GTnUFhchMFgoKgwn8aGOi6cG+PujStcuzjJ6NAAvZ0dDA/0c2lqcoZoPT42wsDAAJ1dPWRo9Zw45c2Rkx6cCoritCCeTQeOM9d0E4vMN2O8YTsLjdcxa5ExVnsOEZuYTHq2nkRZCoaSMqqqqqiuqqC5vob+rjb6u9robKqho7Gaif5OLo8OMnlmgItjZ5kanY6yHdxvQ3x8IhmZOYjjk4iKjuOogxNupzyJiRVTXFxCSUkZmelZ2NnaExsrorGxmZGREUbGRkmUJrBj707WW61n3Za1/OLdX/L2wrd4e/HbzFkxm/+c8+/MWTGbf5//Dm8tX8ivl86foVObb9/MotVmPHW6yffGp/j7v/0G/tf/4u//9ht+WOHE7xcf5HdLbPl2dShBsdHsd7TDZJ05JmvMeM/9Y5463eTR6c944Pc9Vlss2bJlLQ/8vmfvvm1s37GJtZYmrLU04aH319NEa5eHPHW6+f8JCu+vWWVuxIqVCzFfvRIjk4UsXT6HJcveYfnKOawwmsuKle+ydNkszFYtZMNGY8xM5mO8/F22rF/BepMFmC+ZxZ4NphzYZMrBzWbY71iH+5HtOB+ywsp8AeaLf8UW8wXsWL8Ma4vFrF85i1WLfoG1+VxO2lgS5LqHYLe9OOwyxef4NkSBxxAGOeHuuJMdm5ZjYfQOa4zextZ6FbssFnJoixGSUFcMGRLy1RJ8ju7Az3EX3kes8XfYiY/dNgIcdxHvcwx5sCsSfycSAl1RJUQhEwlIiAohPjKY/MwUyvMyyZDGolMk0l6ZjyErGaGfG3GBbiiFQZRlSmdmQLuq8mgtz53Oy/c00lNnoEyroEAtpb5IQ4UubTr7nxRDrjKBvLREWsr0dNUU0VqeO13ijg6ktiCTnjoDjQYtlXoV2mQRRRkyJvuauTDYRmF6ElW5agrTk8iQRDHWVU9XbQnXxwcp1qZRna/BoFGgEoXRWKihIT+dkZYymosyKFb9b/beK6wNO0/bnu/7dt+dnclMnDjuBRdMMcaAjXGvuGIbcKOa3ovoQgIEAkmoAaILRBNF9GqMsY1x7yWOce8tTuI4vUySmWT3/g6IeXfO53APfgdcF9LF4f/hKXcqssQIdNlCTPoCdDlinty6Qpkqi/yMRAyqDCTR/lRpM1GLo6gtyOL8oRYyBf6kR/uSLxHQUJxDbUEm2QmB6HISyEkJQZochpfbZuIjA0mKCubZ3Q/57rOn5KTEUF0gQ6/OJCsuiNzkMCpzR+dUFfH+pAa5o0uLRCbYjzYtiha9igptOqlR3pSrxWgzBchTw8lNi0IY5U3k/h1U6KSU5UlQZSZSqZORnhCOKjMZQ6GSYwfaeHjjIt+/fsZv33zGg2tn6aovw1iqQpedTF2RnNYqLYZ8CR3GMio0EsqVybRXqTjUUspAcwldRh0dtQUMtFVx8lA7w/1tdDdX0dFQSW9LLT2mag6YqjnUWsPh9jqOttfQZyynpbyA+kI1148P8uTaeS4fPsjV4cN8eOIYZwYO4O3qwnJ7GzauXsraFY6sWGHPrDmTWLNuCSmpMSjFMaREeKLNFNBSreHUoSaqCjPIFPoTHepCkO96PHcvISxoMykJe/D3W8/aNXNYtnQaq1bNIShwOzvdluOyYykb1i9gw9oFbHJeyNoVlmx1tmPjahs8XFfivtER/13rSInwJDFoF2lRPuiy4jl3pAdFWhw99aVcHu4ieN8m1BnRtNdouH66B7UknPhQV0Qxe5CnBSIS7CY1fg8ZSfuICtjIfvdl7HdfQYjnejLivSlVJVKuSaZEHkelJoVqbSp1BWnUFaRRkycaExF1+eIxEVGtikOV7ENW9C5KssIw5MaSJ9qPImEfOXHuZEbvQBS6mdSQTUiitqFK2UtpdiDV6mi04kDyJWGUymMxaJKoUCVQKI1Emx5CXkYohdJISuWxVKoTqckXUqcTUacTUVuQSl1+Kq3lUtrLpLSVZtFWmkVneRbtpRJMOhF16gRqlHEYNYk05qdg1CRSqYilODOMfHEgqtRg2mrySYjwQpudgjDWjxxRDKK4AKKD95EaH4D3ro24b1tOnjyVUL+d+O7ZTIepDL0uh/BAd4q06eiLsokN90CZnYA0LYbKciUlOhmJgiAS4oJJF8VRVKRGqczi6bMHlOuLyJFJ8PbZjVSajJfHNjSqdH747hX1dSV0ddTR122iqb6C3q5m7t+5zvWr5zh1fJBPP37KV28+4esvPh170H/zxWtufXSd169e8O2XX/DdV2/45os38F//4G/ffcu1S+d5cOc2/Pev/P1vP/Ljt1/x+SevuHj2FOUlebx6cR/4iU9ePqC8JI+yYi2P7o/w/Mldbn50hScP7/Do3m3u3vyIJw/u8ubTj/9XRPwrT64sIDY+FYVKR0l5DVFRiazfuJ1suRapTMOmrW44OK7Ebc9+klKl2DqsYNW6bWx380JvqKe2up5qQw1FulL8/EOYNnMe/zluKhNmWI0uLVk4MWG2AxPmLOLd6Qt4d8Z8Pphjx7jpo2C5KdPnMu69iSy0c2SehQ2RUXGsXbeJVGEGvT0D5GkL8djng818O8xmzmX5stXIZSrS07KIS0wlKS0H/4gELOyWMXn2fMwsFjJx2mxmzbPB1n4JIaFRaDU6cuVK0kRiyouLuHrxHIf7ezl8sI9nz55w595dzpw9j77CQGtbN9k5Sjw8/PH0DEAsziYzM5eS0kqSU8QIU9PZ5+GFr99+KqsMqHKVY3n+oSNHOTJ4mKEjR3ny6DF9Pb2cPX2G+3fv8flnrzl7+gzXrlzl4vkLnD55ir6eXoaPjT5YDw30093VQVdnOwf6ehg4eGDMgThx/BjHho5weHCAY0NHOH/uDB9euzLmRDx9+IDPP3nF128+5/Wrj3n68AGP79/j+eNH3Bm5wa2PrnPz+oejgLffo0u3b3zEjWtXx35+cOf22DTsW0Hxdub1f4qI/zkT++nLF3z+2Ws+//wLbt2+T0dnHyptMaIMBeECIR4BkWxx9cLOaR22jmvYtGMvm3bsRVdeS+/AEHpDHfn5OspKStGXlTPQfxBTYxO93T2jj/gDvQweOsjRI4MMHzvM8LHDHB7s50BfF329HRzs7+bk8GFODY/2Sbq6OmhsbKSzq4funj6q6oyEhEbi4enNrt17CQ0NRZ4jo7HByImhw1y/cpEb165y7PAghw/2c+bEcS6ePcOlc6c5f+4Mw8NDdHR209DSTmKahH2B4SzduAPHTTuZsXAZ0xeuYK7DKqZZOzLV0p7J82z5YIYFMy0XsGTFOtY4b8bD05d0SQZlJaWYmowc6uumq7WJxupyupqNHOvr4MzhAwz3942JiI72VlYsW0lcXAKSTBkpwnQSk0SsXbcJV7c9pGdIaWvroKmpmYI8HVs3b0MqzaG/v5+hoSGaW014+3qxfvM6Zs6bgc2i+fzx/f/gL5Pe4Z3Jf2LS3An8edJ/8sGs9/nLzMlj5eoZC6246ftqTAA8de7gC8tQ/v7n6fz273/l73+aynfTt/KV+X5eL0zm8wXx3PJ+zt09N8diSYuWOWLnaM9IwNfYOyxg0WLb0YjSAgvsF8/HZuE8ZllMx2LBHJasXsRIwNc82dTDk41dPNw+jPPWjYwEfI3Z7OnY2ltjs8Ac83kzmGH2AdNmvM/MWeOZNWc0zjRj5jhmz/mARfZzsTKfjMWsD1hiO4sFcyZiPeM9tixfwEZHS3assmPX+kXs37Ga/TtWj7kP29fasXPjYrauXYidxQRmjv9/WGE3jWg/FxKDd7Jvsx2bl87C22UJ0X4uRAdsx2P7clYvmYPD/Mkssp7MqgXTWWE9iS1O5hRIoumr05GTEIjbKht2LLdi/xYnwnetI8ZjE3HeW0n0cUHgsZkUv53kJoVSVaBAlSWiQJFJqTaHYlUWwpgggvftICspHLkwGllKBLKkMOL83cZAYbXaDEwlCgZMFRzvNcHLKRxsrqKrrhS9OpNKrRRFagz5WclkCIJJDPGiWC6mXCWhp76c9uoiWg06pInhyFKiaCzTkJ+VTGHOqHCRpUSRHOZDsVxMVX4OQ10NVOXnoEiNoSo/B122kIIcIT0NBi4MH8RYoqEyT4Y2LZ7agmxkCcFUKsXkp8eSFLibvIw46opySQj2prZIxZkjvTwducRQu5HqvCx0WYmkRe1HGh9MrjCcCpUYbXoM2vQYinOSEIbto6E4h/JcITmJQShSQgn12opamkpZgYosYRyHe1q5cuowRfJ0imQi8jITqMvP5lRPPVpRJBnh+8gXhpAVsY+C1FBKMqMxqMWIIrxordLSVp1HvjSerMQgaotzqC9TcP/aCfRaCYVKEYmR3kiSwhEJgsiXibl1+SS/fvcafv2e//7xC3768iWv7l2nUa8lNdqf3LQYanQ5VGjTqSvOwVShpFYnRZEShiY9gjaDkqMdFQy06ukyFtJSpaWvZVREHDvYRk9LNX2tdRzuaeYLy1B6m2vobTTQ11jBIVMV7dVF9DfX0FpVQn9zLWcHe3j44UWe3LjCqUO9DB3oIjE6lKWLFrBsmT229pY4LLVlgaM1XsGedAy0I0sXIBGGUZ6fSX2FkoOdlRSpE8lJDyQx2pVA3zV47XEiNNCZO/vuEhK8kW0uNqxcacZip2ms2zCf7TuXstdjHStXzMPOdjKrV1qwdoUFm9aMCgiXtbZE+rpQpkolOyEQbXo07ZVqokp9GFMAACAASURBVH1caKku4livicKcFGID3OhvLufK8S7CvDZRrk1FnRlBTmog+bIolNIwUgS7yBT7kpbkwY5N1ni7LiNy/2aSwt1RpodSW5yBXptCUU4s9cUSqjSjXIi3IqIuX0y9bnT6tVKZhCFXgCE3FlncPtLCdlAqDadGHU++OABlkifKJE+ksa6khW9FHLaFrJhRJ6I4y59SWSjqVH+06SGUyGIwaJKoVCdSIouhKDuKUnkshdJI9Mp46nQijIViqvNSxtajqvNSMGqFtBRLqM9LpUImoKFAyEC9ml6DjAp5DM2FYhp1qTTmCzHmJVOpiKVUGkGlIpa6gjRKFCLiw7yRCmNIjQ1EIxUS7LOTjORI0pPCSIoOwHXrCvraajHVFdHeVMGxI+0E+riikQvJyRBgKJUzNGCiRq+kvaWCg30N5OYIUWQL0ZdqaTVVI5WKkEpFKORZxCdE8+jxXdLTk/DzdUOamcDZ04f46cfX3Ltzmd/+8TVvPntKfW0ZIYHe9Pe2cffWNQ70tHLt8jkO9nXS1W7io2sX+fjZU3775eext8qr58/47Zefefn0CX//24/w6z/48vVnPLx7h4+fPeXqxQu0N5s4dniQIwMHePXiIZ+9esSbz54CP/H00W2ODx3k+29ej60zvXj6gOePH3D7xoc8eXCXr9989r8i4l958ckSisvryFYUsN3NiyXL1uO+14+9XkHMnGOD5fzFrFq7lS0uu9jh5sGmrW5kZquoa2ijsakNfVkFlXoDNVVG9vsF4+C4klXOO1nguJaZVo7YLN2Cmc1K/v39OXzwu5h4Z4o1ZjYr+WC6NePGT2XihKnY2zmSKckhLDSK0pIKWpo70BWUIM1S4Lh4OctXrEWRq0WanUtFZS31DS0UFFWQlVvI6i27MLNywNJ+OX98dxLu+3wJixQgzVagUmlQK1Vo1Ro0uQoaqqvp7Wjl9rUrnB4+ys2bNzh2fJi+Awepqq5FpS4gMUnE1q3uLFu2DolEgUpViFyhIUsqR5qtoFxfSV29kYSkRDLS0jFUVNLV0cngwCEuXbjIyEc3uHJplKp8/+49Xr38mI9fvOTmjRHOnz3HhXPnOXfmLMNDxzhx/BiDhw7S1dk+xkZoNjXS3tZCV2c7hwcH6O7qoL2thYP9fZw7e5qRG9e5e+cW9+7e5vNPXo1FmN72GN4Wqe/fvvVP7sOdkRvcvTkyJizekqPvjNz4JyHx8O4dHt27y+P793j1/NnYd791Ot7Owz6+f49HDx7y+PFTrlz9iOOnznNgcJis3AL8IxJIzlQRJhAzb+FSFi5dh43jajz8wlAXVlBaWUdcfApxcQkUFujoaGunu7OLzvYOBvoPcuL4sbHFquPDQxwbGuTwYD9HjwxwbGiQA32dNDbUMHCwl1Mnj9PT3cmBAwdobW2nvaOLnFw18Ski/IPC2bB5GxGR0aRLMhAIBOQqZHR2tHHmxHGuXDjPlQsXaWlsoslYR09HO+dOneTI4UOcPXuawcNHkam0+IaEs9PLHyfn7VgtX88fp8zFcrkz06wdWeLsyoot7ky3dmD89HnMX7yMrTv34LrHg+CQCKQ52VSU62mor6GzpYm2JiMtRgMdTbUc7Wnj7JF+Brs6ONDeQntTE5UV5cRGC5DLcwkNiyY9IxtdYRmbNm/HaelKcpVaamuN1NYa0ZdVsG2LC3K5HKPRyNWrVzFUVzLP0hxz67lMmjkRC9t5jJv6LuNnvM94s/f4t3H/L++b/ZWJc9/nz9MnMm72NCyWOoyJiNuej7nt9ZQXqyr5xsydHyatgj/8gV/emcUvfzUfnXhdlMUnS5Q82naERy5D3Nz/mpGAr7G2s8Fx+RJG/N5gv8h2jDUxEvA1820tmGs1GwvbeVjbW40Jjweu58ZiVDd9X2Fla8mseWaYW89h2swJzJw9GbM5k5g2czyTprzDpCnvMHPWeCwsp2BhOYWFC2Zgt2AGtpZTWGwzkzWOVqxZZI6jxRQWz53IapsZ+GxdQfBuZyK9thLlvY29W5xwc16Mh9tq3LctZcNKa6xm/YXFVh+w3nE2KWHuxAW4sHLBJPZussfXdSW7tyxm5wZ7Nq2yYbWTBWud5rHGYRYr5k9li5MFqWH7qNamoxFHEuK+nt1r7Ynfv5NYbxcidjkTsnMtMfu2IAn3QpUYgkoYQYuhiM7GahoqdFTqcqnMkyMTxhIf5IUoyh95UiTFOSkUZMSTEx+ELkNAU1EO3VV59NYWcqi5kq66Unob9BxsrhpzFo521tNckU+RTERmfChZCWEY8rLpqCmmqVxLfYmKtqpCShRpyFKiyEoIQ5YShVwYTWKIF4daa7h94RiGvGzqinIJ89xBriiWYrmYvMwkVGlxiGICqCvWMNzfzpMbF3k6conGYhV5GXEcMBZTrcnAWCClu7qAOl0OqZF+hHu5kS9N5fLJQYSRARRIUzCos0iL9EeZGkVRdjIGzegyU5lCSK4wjNYKFe0GDdeGu9CrUpCnBBHpvZmksH00VhbSUFmMqbqM1roKBruakKcKqC9RIY72QydJQJEUSnFWPOlhe9EmB1GQGkqRKAR1ciCSGF8M+RkUyZMpU4nQZMYT7e9OfZmS4lwRZdoszg31UCAXIY4LpqZMRZ1egyg+mHp9/u89DBN3Lp3k6olD9DYaUIhjaTXouDLcS5kyjTKViBa9ClOZAlVqOLLEACqUKdQVSug1FjLcW8fRrhpaqrQ0VxdytLeJ4YF2upqrOTs8wCeP7/ClRSB1ZXlUaHPob6lioKWa/pYqOpsqaW+spLPRQFdTFd2marpN1XSaqmhtqiI+NgSHxVY4LLVlyVpH5tpbYOFkg8t+d+QVeZQUyclIi0aSFkmhVkRJnhitLAap2B9h3G7CA5wJ9F1NWLAzCQJXIsK3smPnQpatnInT8pls2ebA5q32bNpki7OzDVs2LcRtpxN7XJexa/sSPN1WUKpOISHEnf1uq2gzKDlkKsGokzBy+gCXjx9k+ICJvqZSylQiyjVpZCT4I4z2IDpgOzmpgaTE7kMjiyQmbDsZQl+iwrayx9WBvW6L2L3FAXVmFE2VCqqLJOg1qRRkCyjIFmAskWLQiqjKE6MWhVEkFVBXkIFBnUpdQQb1unRMhelohH64rphDbqI3elk0BWmBFKQFkhW9i4wIV3IEu8mKdiMlcBPCoM0oEvegy/AjL90fWYIP+RkRlOQIKFckUK5IQJsWRn5GBEZdOhXKUfidQZ3yT2KmSiMcdS5kAurzU+iulFOrTqa5KIN6nZi+aiWFmRFUyuPQK+JoyBfRWCCmVp2MVhhIa0kmqWF7yMtMQiqMIS0+nCunBjnY0YBCkkhzTSlu21ZjKFHTZqokNT6MQweaSYoLIcDPHXFKFImCIMTCcDLTYygrljF40MSdkfN0t9dSW11IZkY8K5YuRCyMpa66jIGBLm58dIWaaj3GuiouXzqLvlRLf5+Jn354w5efP+fls7tcu3yKg33tlBSqcduxia72Rl5/8pS/ff8FL5895MzJIVQKKaeOH+HbL78Yi0q/ev6MR/fu8vzxI77/+it+++VnfvnxB75+8zkP796hzdREhiiVsydP8OzRQ3745kt++dvXPHt8a1RE/PYDf//pG/7x87f8+st3vHrxkI+fP4Lffua3X/7Grz//OBZp+l8R8S+8HFUpvsGxrFi3g4VL1rLKeSf7vINx3e3L4qXrEIpz0BboiYxJIjQijhxFHg2mTvSGerq6+9GXVdBiaqajvYdKQx2i9BxikiQkZyiJEeYw23Y1M6yX85ep83nfzI4pFk5MnLOID2bZ884HszGbY81864WEhUZx5PAwKmUenR29DBw8QnKSiKVOq9iydScyuZqy8ioiIxOQK/MoKqpk524vzG2dmDJ3Af8xbgrjp85h+ZqNHB0+TWtbF5GR0chzZGRLMykuyKe+xkB3WzPGqgpODg1yavgoJ04M09LWiq6wmIjI0ex5RKQAH59g9u7dj1ZbQmtrLxWVtZSWVVJUXE5oWATevj6IRCIMFZXU1dTS1tLK8WPDfHj1GpcuXOT82XPcvDEyFmO6d+culy5c5NSJk5w5dZrTJ09x7OgQHe2ttLe10NbaTHtbCx3trbT9Tg5vaqynrraa2poqGhuM9HR3cnx4iCuXL3L/3h1ePH/K128+59OXL8aKzm9nXN9GmEY+vDYWX3pLo357bwnVbzkRD+7cHqNQvyVRvy1Xv518/fjZ0zGB8vDuHR7cu8/d23e4fPkql6+NcPXGXUydB0mRqAhPSCc5U8XKTW7YL9/Ahu17kWmKae3qJ09XTlx8Cnp9Ja3NLfR299Da3EJjfQMdbe30H+jlYH8fhwb6OXpkkIGDvbS2NFJvrKahvoa62koqK0ox1tXQ2tpMQ0MDHZ3dGOsbaWxpR5KTi39IBMliCQGhkeRq8mkytVBWXkFubi5lJaUcGzrC9StXOdDdQ2VZOflqDcnxcbQ3m7hy+SInT57k6NAwOUoN67ftYJ69I8s3uxKfrcZ5rz+TrBYxb/EqplsvYtVmdza7e7PTww+n1c74h0QgU2pQa/KorR0tx3e1NdPb0UJnSyMdTbX0dzZzsK2R7sYaqop01JaXYCgd5U6Eh0aQm6siKjqetHQpJaWVuLnvY76NHZFRAoqLS2lpacNQUYXrDjeCgoKoqanh4sXzpGWIsbQ2Z47lLGaYT8fawYK/THqHd6e+w6S5E/jTxD/y7vQ/88HscUy1mcdk67lMt7VkxkKrsVWme+5XeLau8fdOxCL+6//7Iz9MWsHP71rx5Tx/Xtsm8pmDhPtuF3i0dZCbvq+YZjGLudbzsHcadRiWr3RiJOBrlixdhP0iW+bNn4u1vfWYeFi+cdXo57cd4e6em1jYLcDCbj7m8y2YOnsqk2dMYraFGbPNpzFz9mSmm33ADLMPxiJNs+d8wGyz91lgPZXFtmbYW03D3mIqjlZTcZg7Eesp72A18Y+stJ7GPucluK5aiOuahQS4rWW/2xoC9jizfaMjKxzNmTv9TzjaTmOZ7TTmm/2Zxebvscp2MusXzWDPRju8XZaye5MjO9c7sGG5FSsc5rDacR6r7WfhZDERp3kT2Ou8GJ00kZpCOeF7NrJ7rT0xXttQC8MpkcQhCfdCGLCLPGEE1bkiymQpqDOSKNPmUJgrIS9LSF6WkDRBEIKAvWQIgqnT5VCeO/offWVKOJrUSCpzU+muymOorYqj7TUcaKqkt0FPR00xBdIU0mICOdhcRUOpGl22EF22EL06E5M+j87aEpor8qktVFCjk1MsF6PLFqJKixsTEpK4EHob9BzpMFIkE3H91CFGzh6hMCeVuqJcNBkJKMUCkiN8yU6OJl8mprfRwLHeJmrypRg06XQa8shPj0WdGkl6pA8nehroNpaQkxxJuiAUbbaIvBwRmQkR9DVWMNBkYOTUIOcGWjnSVk1TqYLkkL1I4wPIFYahFkdSX5yFPCWInKQA0iI9fgelGZCnJfCPbz/j0olDVGhzKFGmUywX099YjlYcTUGGgLo8CQXiCApSwykUh6NLCSFfFIpSFEqTPhdThYoieTJ1JQqGeurpNJbSVlOETBxLwL5t1JWpuXr6ELJ0ASOXh7l27jCSlAgU6QnUl+bR11SFPFVASuR+JAmh1BXJqS7Ipq44h9qibNoq1dTqMjDkZ6HJiKE4O45aXQYdVVr6mkroqi/CVKmlo76Mof5Whg6209Nay6mjB3j+YITPF8RTqsnGkK9gqNvEQEstA6119LbX0tlaQ6epis5mAx1NBhrrSqjUa9HpZIRF+DDTfDL2K22xWmaD5Uo7Ziyx5D2bmSzasRb/UA+27VzDhk2O7N3nTFKCL0pZFClxe3HdYkNEoDMRwRsRJuwmTeyNf8A6lq2cztJVM3HbswzXXU54ea3D1dWJZU5mLHaYivMaK1w2LsR5pQW56eG01WqI8d+ONCmAukIJssQAjDoJtboMslPCiAveTXZyMGmxvoR6byEuxI2a4kzy5HEoJGEUaZMoyU9BLg0lPdUPT48V7Ny2kC3OViRF70OfJ6KyIA2VJJJCWTwVWhFF8gTysmKQCHzQpEegFoVRqRJSX5g5KuAKMjDqJBgL0lCnBhK+axWiMDcK08PQSUKRx3uSHeeBMskHtcgPVbIPGdGupIXtICP6d2Eh2IMixY9SWRzligSKpDGUyuLGfq7NF1Mmj6dckUCVRkh9YQa1+WIqlElUKJOoyRPRXJpJb7UcgyKeSmUCxzvLaSiSUJwdS3eNFoM6lSKpgAplCqU5ApQpgXTq5fRVq+mq1vDj68d0NlRSmCvh+vlhWmrL2L19PXJJEsnxocRG+pEmjKbWoOPDqydprC+jrEyNKjcNb08XAv13IZMmkC6KxKBXUVmmpquthly5iJSkcKoqdPR2NXHn5lWOHTnAg/u36O5q5fSpYWprKqitKuXDK6cpK1bT29VEjaGIvbu2Ulas5fKFk0SG+VNZruPnH7/i+29e8+1Xo/f4wW1evXjMf/39J75+8xl3Rm7Q09FKraGSMyeO8eXrz/j2y8/57Zef+fyTl3z31Zc8f/yADy9fokCj5NCBPr58/QnwC8+f3ObzT58AP/H9N6+58eEFRq5f5MXTe/z3rz/x1ZtP+PmHb/n7377n05fPeHDn5v+KiH/leQUKsF/mjJX9aqbMXoCZ5SKWr3NhvsNK5s53xGrBEvZ4BOAXGIFCkU9zSydd3f2UlFbS3tbN+fMXOXbsGPVGE81t3eQXVxAUmUR4XBp7/aOZbO7IVAsnJs1dzLjpC5hutYypcx35t79M5y/jzbCysic9LQuxSEJRYRlt7T0MHh4mPCKW2XMsWbRoBfsDwnHf44PrLi8qqprI1RaxdIUz4yfN4t3Js5lp5cDs+YuxdVzFwsVLiY5LJDo6lnhBHFWGCozVlQz0dnHm+BDnTg7T1Wri4pmTXDx7ipYWE2qthoTEZHa6urNm7UZctruzf38oGRlykpMzKCmpIj0jm7DwaHz3B7JuvTN7PfahVqtHJ0jrjZjqjQz09Y5Nrp4/fYrbNz7iyYP73L99i5vXP+TapYtcOneWc6dOcmLoKEcPDdDUWI+pqYG21mY6O9ro7ur4nYvQSL2xlqLCAvTlpTQ2GOnt6eLw4ABnTp/kzu2bfPbpK7754g2fvnzBs0cPefLg/piAuHbpIlcunB9zH96SqJ88uD9WoH759MnY3/d23vXFk8d89vHLsVL1W0jdWyHx4snjscWnt5+7ffMWIyO3uP7RLS5eGeHAkVMUG0yIcvLwjUjGeacny9a7sD8sjuLKelo6D1BUWklzSwdHjgxx9PARDh7op62lleYmE+2to4yMluYmTE0N9HR30tfbSVNjHYbKMqqr9BjrDBjrqujt7cZkMlFdXYuxvnF0brWhmXSpnC2ue4lJEhMSGUuxvorT5y9x+co1unt70OlGY1QNNfU01jaQmpTMXvdduG3fgVqRS2tzC8PDw5w7fxFdqZ69+wNYvGYDC5avJzBRjEdEPEu3ujN/6Vr+PHE6S9dtwdM/lJgkMas3bCY4IgZ1fiElpeXU1dXRUF9HQ20VJmM1xio9DVVldLfUc6jDRGuNHn2+FmNFGTV6PYW6fOJi48nP1xEdk4A0O5fqmgY8vfywWWCPIC6J2lojzc2tGGvr8PX2Yc2aNRQXF3PixDDhkWGsWrOchYsXMHf+HBY4WvPnCX/iTxP+gxnW0xg34x3+NOn/MGHOe8xysOGWz0smW88de9yPBHzNo21HeLmyjDfWkfCHP/Dr/xnHd9O38vO7Fnxlvp9vzFx5YxPLs3WN3PZ6ioWDDXNsLbFdbMfi5Uv+73f97jCYW89jhvkMrBwW/O44fMptr6c82jrIwhXLmGFlzgwrc2Zaz2WWtTmz5s/BzMKMuVazmTF3ClNnfMDUGe8za84kZs+dzAyz95ky9R2mT/0L1haTcLCZxkLLScyf/T62s8dja/Y+86f+GcsJ/8F6u9n47VjFzlUL2LrMigC3tYR7bCY2wA3fvRuJCdvHUvuZWM8Zh4PFB+xzcWK3sz2bnOaywcEMl5VWbF9pw7ZVNmxbtYCVdmYstpzCclszllhNZpnVFBbP/YC1drMQR/tj0MmJ9NhKoOs6tKIoSrOTUCaHEeWxlXB3ZzIjfMgTRiJPCEadHk9JrgSNJHnMCRBG7Cfefy/ZCSEcaCijQpVOqTwVvVKEOjUSnSSO7uoCzvQ1MmCq4FBrDYNttXQby6jQZJGVEEZzRf6YQKjRyWmrKqS9ugiTPm+s2/AWNKdOj0eTkUBpbjpaSSLhXjvJFcXSXJFPXmYSty8c4x9fvqChVD1Gs06N9CM3TUBOSgwaqZCT/e2cGeygKDsZaXwgJdlJNBbnYFCLkf9Oac4VRZOdFEF2SiRNhkKEMUGkC0KpLVJx48xh+O077l85iSYjjhJZMsbCbLITAkkK3o0iOYjclGCyBL7IEv2QCrxpKMrm8fWzlKultFYVo0pPRCkWUCBNoVWfz6HmSvLTY8lPj6UoM478tEgKxBHU54kpyYiiKCMSvSqFrOQguuqLMJbK0WYlcGawg0qdgiKlhLhQH4qUEuQZCRSpM2muLeHByAUKNRmcP95Hc3UxhzsaONzRQL40FVlKFFpJIhUaCVpJPMbCbJrLlXTX5GNQp2IsVaGVxFCSI6BZL8dUpqChTI6xVE5ThYbOhnIGuho42NXI91M3cOJwLw9vXaWrqQadIgNTRSGXjvXzZn40X8314st5/nxlvp8vrMJpa9bzw+Q1GGsKKMjLIkuaSIlexbZdG7BytMDMYS6OO9Zg6ezItBU2TF5mg+USC1ZuWY67rwvega5Ex3qiVAhQZIcR4r+eyKCNRIdtIjnOnaTE3QQErsd5szUr1pnjvGUBPj7r2LrZlrWrzdm60QaXzbbs3GJHWMAWlFkRHO+vQSzwZPdme/a7ryB03zoE/tsQR+0l2nczJblJpMV6o82MRiOJQpLoR7YwiEJVEvERu9EXpWMyapCIgshICyQqwh0fn3WEh24nMmQniVF7EQt8SYvbj1wcTlFuMnnZceSKI8a6MxpJDGpxJBUqEbUFmZTnCqnNl1ClEdFTm0dTSRbF0hiEoe6U5gjQK+ORCjzJFfqTHLQdUYQrWbF7yYrbi1SwD2n8PuRJXuQK95Ml8EYlDiM/M5oSeQKVmlSKZfEUZMWgV6VQlSemXJlMpSaVWl0GFWohBVkxlCoSaSzOpLk0k6biNKo1ydQXZtBYmkVXrZbGcgWN5Qr0mjRkwrCx5bDmMgXH2irQpIahTYviRH8LPaZqrp8f5rvXz7h5+RR1FQXcuX6O2zfO4+qylh0ua1jmNB8XlzUkJoYREuZFWJg3Pr478di7hbCQvexy20BkuDcRYV6kiaLx83VDni2iqqIIf9+9iFLiydco6OlopTBPzcljR2g1GVHkpKPOzcLPZw/xsWEUaOXEx4axb/d27t3+kObGagrzc4Ff+PtP3/DL377m5x+/4tdfvuPpo7s8fXSXl88e8smLp4xcv8yp4aM8fnCbX378jq/efMJvv/yN777+HP77V/7x8/c8f/yAXFkmJ4YOc+PDS4xcv8i3X70CfuKrNy+4cvEU504P8eThLX764Utef/KcRmMVg/29XL9ykSsXzvLpy2f/KyL+lbdmiwfTLRaxcOlmpprb8+fxs5gww4o/vzcDc5slvDt+OjNmz2fnzn3oCssoKtZjrDfR1trFoUOHuXXrDkeHhjHWm6itbyY1M5f1LntYun47C5dtZNJcBybOWcRUCyfenWzN1LmjHIk//PsEbOxWUlNjQpiSxp7dnlTX1HNw4Ch5+cWsW7+ZaTPnsdPdEx//CGLjxQSFxREUloCF7VImTp3HbKtFzF2whA9mmPPe1Nms27IT5y0urF23AdcdO6mpNtDT0crRQ/2cPzXMqWOHuXD6BCeGDvPR1Uv0H+ilubmZ2DgBHp7e7PPwYtduTzZv2YGrqwcZGXIyM3OJiUnG2yeAfR4+OG/civuuPeiKCunt7aWm2kBnawttpiZamxo5dniQDy9f4vqVy1y7dHEM5va2xHzv1k0unTvL0OAhBvp6x4BqXZ3t/3RvHQpDpZ662mo62lsZPHSQY0NHOH3qBCM3rvPq41Fy9Isnj8dchbs3Rxj58BrXr1zmo6tXxh77b52Dx/fvjbkNr54/49mjhzy+f28syvTs0cOx7sMnL56PRZjezrv+z99/+713Rm5w88YIVy5f5/ipi/QdPklpTTOxqdksXLGZpeu3s9cvHH1tM/XNnVTXNVFaVsnw8AmOHR3i0MEBerq66WzvoLe7Z9SVaDFRW1NFhb6M1hYT/Qe66e5qo621ifY2Ex3tJtpam2hubqKkrBR9hYF6UysVNfVU1jaQnJ7NouVrWbt5BwsWL8cvOJyicgOdvf2cOHmampo6IiIiKC/V09HcjjQ9iyA/f4L8/MnJzCJPo6Wrq4sTJ0/Te+gQ+roGQuKSeG+mOVPmO7B0qzubPf3ZusuLDdvcCAyLIiYhhcSUNPYHhpCQIiJHpqC0tJTqqkqM1ZU01lXT2liHsUqPsaKMTlMdg90tDLQ30dvcxGBPJ92trZiaGpBmZlNQUEh0TALitCyqaxpISExl2fLVePv4U1BQSEtLG6bGJhLi4lm9ejVSaSbd3Z0kCxPYvc8VO0dbLBbOZf4iS96Z9J/8cfy/M9NmKuNnvcsfJ/wbUy0njj30Z9pZY77EjlkONky0nM099yt8YRnKV3N94A9/4Ltpm/nxA0f+Nt6eb2bt5qu5PjzZ2MXdPTexdrJjpvVczO3+r8uwwMGWm76vcFy+hMXLlzDbci7T581i/hK70eiT/5eM+L3hwc4zzFm4gKkWc5huZc7E2TO46fsKWycHrBbNZ9qcqUyeMZGJU8Yxaep7TJ85nhlmHzB1+rtMnPgnzGb8FUvzCdhaTmLBvAnYCYn1xgAAIABJREFUWUxiqc0M1iw0Y7XtTBzM3mPjInOCd63Hf+dqfLYtJ2jXeny3r8TPfR07Ni3B3WUV1nPeZ5ndTNw2LsJ1vT1r7KazcckcnBfNYuPi2WxwmM1mJwtcVtiwauFsllhOZ62DObZm77PSZjrr7GfjvNicSF9XVJJEQnY5Iw73orsqH4NSTE5cIMLgvST7uZMauIesSF+UyWHIksLITgojMdCDKF9XROH7SQjcQ4SnC8khHrToNeiVaZjKVLToNahE0eRlxNJXV8KJngYONlcx2FZLv8lAQ6l6tEz8+wKTJiNhjPXQUlmASZ9HVX4OxXIxWkkiqrQ4tJJEMuNDkSaGU6HJwlisRJ0eT2luOv0mA1pJIm1VhXTVlZKXmURmfCiSuBBSI/2IC/agIFtEhN8eVBnxVORlUiITUp6bii5TQIUyFWmcP4VZceQkBiOJDyAtJhCFOJbLJw9RnpdDRlwY8lQB5wa74bfv+OrZbS4c6aahWIE40hvR70Vco05CbkowiuQAclMCkUR7UJITT6YgkHKVhNRIP0pzxVwc7CJXGEl2QghJwftQpoRTLhdSq83AoBShTAykIT+DhvwMDjUWo0wLRy4Op1QlQidLoqZIQbkmE6kwhtOHu/nw7BCfPLrJmxf3+f7NM+5eP8vNKyfJV4opUmdQps2mSV9AQ1keOlnq772TdHTZyUiTginOScJUpqC7RkuZPJG6EgU6aRy1+WJ+Gjef2iIpem06lflZNBq0tNWX01ZfTkdTNQc6Grly9hgPb13lC8tQyvIU/PyuFb/8ZQ5fWgbzhWUorxcmU2PQ0tZYRk9bJZ3N5RgNGgo1aWRnxdPaYUCqTGW69WQmz5/KnBXzmepkifW2VZitX4z5Clts1jng4LyY5Zsd8QxwQaGMQ62KITxoIwFeK4mN2IIwYTdxAjfCwrbh4bOWdZvns8B+AoH+m9i6YT6rnGayeZ0VW9Zbs3mNJQGe68jNDCc93hsnmwns3mxPQqgrkgQfyjXJyJL9ifLbglISTW5GOCmR7qTHe1NTnEF1qQStTIAyO5qUeG+yJGH4eK0nKXE/kRG7SUzwxd9vK77eGxHG+ZIQtofkSA9Ukmj0eWnkZcchifdHHOODOMaHdMF+suL8MWjSaK1Q0aIfFXVGXRZVmjRaKhQUSeMJ99xIkVSAThqLLDGArHgfEgN3kBrhTnaCNwqhP/Lk/UgTvMlJ9EGe4kd+ZjTFsniMRZkcainlaEcFjaXZVKiFtFepqClIp1gWT2G2gAq1EL0qhWJZPNX5aXTXaWgoTqe+KI1WvYz2KhX50lhaa7Q0VaioLpEz0FGHXivh0nAPDWUKhrtqqcnLQJYYRFF2Ig1leTQZijh3rJ8rp4/w7P51Xjy8wf3bl8lXZ7J6pR1+frtYt84Rb19XPL134OG1HZlChLnFZLa5rGLr5qV4e7oQ4OdOZ3sNPV31HB3s5pOXDzg+dJDho/3cu/0Rv/7yAz//8C2//PgdP//wLWdPDnP/zg0GD3Zx7MgBggO8SIyLoFinYt1qJz5+/oDTJw6TK8vgv/7xA//1jx/4x8/f8vqTp3z26gl3b13j7q3rjFy/zKP7t3hwd4Rzp4e5fOE0Hz9/xNdffMqLpw+48eElvvnyszH69NNHd/n4+SNaTbUYa0r57NUj4Cc+/fghj+6P8P03r/nt79/zw7ef093RTIY4mTZTA1cunOXuzY/g11/+V0T8K88rNIW/TLFkwmwHZi1YwbR5Drw3xZz/fHca67fuxsMnBLc9+4mIiMdQZaS8rIoqQx2V+mpqauoYuXmb4VNnOX3uMrWNbXgFRGC9aCXT5tmxZO12psxbzHszbJg82573ploz2cyOdyfM5d0Jc/ENiKahoZ2y8ioUuVo6OvsoK6thp7sn9otX4OLqSZYsjwRRDoGh8dg5rcPSdjkTZlgxfc5Cxk+zYPz0edg4rsRx5XoCQiPJzMpGq9ViqNRz8ewpThwd5MTRQ6M04xND3L7xIVcuj5KMjcZamppNBIeGsH2HK/v9AhDEJRMUHMHOnfvw8wsjIiKepUvXYmllyzYXV9Zv2Iy9w2ICg4PQ6XQ0NdZzsLdn7C6ePcPdmyPc+ug6169c/ieC9MunT3hw5zYXz575vRg0Who+NNDPgb4eenu66O3poq+3e+zexpo6O9rGStWXL13g9q0RXr54NuZC/M9o0q2Pro91IB7fv/dPEaa3TsRbEfE/V5feioRnjx7y8bOnfPbxSz558ZyPnz3l+eNHY2Xrpw8fjEWaHt29xdULZzl78tQoH+PiNQaOnUWWV8bW3ftZuWkXS9ZuwyckllpTF1KZioREIdnZMoy1dfT19NLa3EKDsR5TYxPtrW20mJqpqTZQVlpMbU0VHe2tHOzvof9ANwf6ujjY30NfbwftbSY6OzspLimjuESPVldMpkxJXlEZlcZmZHkluHr6Y2G7mH0+/ogk2aRn5dA3cIgrVz+koaGJ/r5DNNY2UK2volpfRUKsgKz0DNRKFQqFgjpjA8dOn2b43EVUJXpmzLfnr2YWzHJYziw7JzwDglHnF1JcXolSm0dUdCxJyULEaRkUFhZSVVVFXW019TUGWhqNNDfUUVKoRZmTSbFWQU9zHcf7uzg1OMDwwAE6m5vp6+2mIE+HUqkmITGVmNhEtHlF5MhUbN6yneUr1iAQxNPa2k5zkwmNSo2fny8JCXGUlhajVMvZ4baVcRP+ipX9PMwXzGbctL/wpwn/wRSLCYyf9S7/OfHfuOX9nAeu58aK1HMdFzJtgQUTLGZxb/d1vrAK57d//+uYE/HtzB18NdeH13ZCXjmpeeQyxEjA10yzMmP8zIlMMZ/OHBuL0ZUnr6fc8bjPTd9PWbTMEYsFVoz4veG219OxnsQjlyHu7b7O3EV2mC20YaatFbd8XmLtZMdtz8eYWc/m/Snv8cG08Uyc/j4Tp7/P5GnjmDxtHFOnv8f06eMwnzMea4sJ2M+fylL7WaxfZs32tQ64rbVn5+qFrLKZxkqrKexZ50Cg21qCd63Fe6sTGxbPwtlpHu7bluO9ZxMuzovZ4bwIQbA7ezYvYcfq+exYaY3LUgu2Oc1j06K5uCy3ZtdaB7YtX8Amx/m4rXdk1cLZrF00h/UOc9iy1IoI751kp0QTssuZvLQYymQpFEsTKZEmossQkC0IIClgF+IwT9TCCJKD9hAf4E6w+0aifbajEcWgEkWTEupJSqgnuqxEKlTpdBvLaCzTIIkLQZ0uoL+hYpQZ0N3IQEs1jWUa8jKT0GULyRAEo8lIIC8ziar8HEpz0ylRpFGhyaJcJSE/K5n8rGTKVRLKlBl01ZXSXJGPLltIiSKNztqSMd5ETnIkSrEASVwIuaJYJHEhdNWVcu3EQdLjgkmNCkSnSKfPVIk2KwF5cjgDpnIGmkqp0qTRVqFCGLoXZWoE2ckhFEhTMFXmc26oj/vXz5EuCCMtNoQTB9r47OEIx3tN9DboyZfEo02PIcZ3O+JIL/qMBcgSA8iJ90UlDEKW4ENBRsTvTIkINGmx5CQG011diF6RSryfG6U5yZTmJKOTxKFMDkWTGoEmNYKOCjUGpQiDOhVtZjSCYHfkoghMlWoaKvKQJIXzaOQiP335Mf/47g389gM3L5/iYEcDfR111Oi1FOdlopDEI44JprpAQblKgjQxHKVYQKU2E2VqFDG+O9Cmx9BYIsNUmoMiOYjKvEyKchL4evZefvmrOZ85SChRpmIokNJaV0h7gx5TTTHfzNrN6eMDPLp7g5/GzefLef5UFWv5adx8Xj0c4UuLQBrK8jjYXstgdx1Huuo40FxOs0GDoSCTIlUqBcoU6mvzKSiSYr/MGisnS6xWL2T53k3MXGXPjNX2LPXcysKdq7FaZ4/5UnOWbXIgKs4TtTqO3JxQgvavITZiG+JkD0SpXkREbGfnLidWrrdkyfJZ7Nhqh7/narx3L2PDytmsW26Gj/tSQrzX4e3mxOrFU3FZZ8mW1eYEea4hYN8q9u9ejjTZl4TQHZTmpVGeJ0Qk2E1s8DZSoncRH+lKdPB2ZJJQVLJYZNlRxETtRZQaTFTkXtRaISFh7qQKgxCE7yEycCcRATtIjvFCKxVQXZRFsTKFtLj9pMX6Ik0KolAaT0eVlnaDhvqibFr0SspzhRg0aRxqqyBfIkAQ6EaVNh1dTgIVKhFZif7E7N9GcvgepAl+yFIDUQgDkaUGok4LJT8zchSMlxVHdV4GjSUymkrl6JWpFErjqVSLqVSLKcgUUJApwKBJo6E4B2OhlMYSGZ01GoxFGXRUK6grTKemUEJ1oRR9QRY5abGc+//ZO6+oqBd73+eekpOTk+xm713B3qUoKoqgqPQO0nvvdWhD72UYeu+9V+moWEAFFBB773u7t2aX7CSf+0Dk5qz7msc8/B5mLdbMWrN4+H/m27rr6W6ppLY0i/62GuqKxDQWZ+Bvf46UUE86KrKJC/LC39WaAA9bPBxMiQnzITk2iBCBK6qnj6BwbD8BAmekpLegq38aDS1FJLetZOPmZRw+tpfDR3ajrnoMKwsdjh3diyglgoS4YArz0qgsy6Wxrpyu9gauXRrkl08f+O7NS8ZHr3Lr+nVePH7Ao3t3uHZ5iO7OFjzdHMnJFHFpqJfBvi7gzzQ3VJOaFMubl4/48eM7/vzTB378+I63rx7z48d3PLx3m/szEzy4e4uZqZuMXh3i2uWBuXG5e3fGGb7Qw8tn9/nw/gU/fPeKqVuj3By9xMN7t/n5T+948nCSK5d6uH5tkHevn/DTp/e8e/2E50/ukpIYQ31NOe9fv+DXnz7x4w/fwV///C+I+GeenLIBXyzbwqJ1e2bzCxv3MX/lZv5n3kokd8qgoWOGm7cAV1dfwiNiEaVmkBCfgsA/kKKiEq6P36agtJK0rAJMbVyQ3C3LN8s38vv5q9l24BgL1+7ky2WSzFu+hUWrtrJw+Wa+mr+a7bvl8BdEE5uQRll5DSamVuyTOoSWrjHmNk5Y2LjiHRjBbuljBIYnkphWiINHENbOfsid0GDlxj1s23eEHVKH8QwIJTZJRGKqmLy8PJqbGrg40MuVSwMM9XbR2lBDT0cLEzev8eTxfYaGBujq6iAjI4PQMCGOzk7Y2jlgaWWDvYMrLq5emJraYmZmx7lzVlhYOHBKWRUdXUNs7ZxQVdPA1NyM7Oxs2ttaZmGgtYXLF4aYHB/jxrWrc1ai61evzFmFJsfHGLk8zFBfL/3d5+nvPk9rSxMtzY20tjTR1to8V/Ha1FhPfV0N5WUl5OflUFJcyPmuDkZHrjIxfpOZO1M8e/p4Lg9x/870nEJwe+zmXFj6MxR8vn/cgXj59Amvnz/j/etXfPvmNW9ePJ8DhmePHvLmxfO5fMRnu9TnGth701NMjl3n6mAfA51tdLW00NneRWvbebIKy/ETxmHp7IuagTVndc3wDY6hrLoRZzdvNDW1CfDzRyxKo762juLCIrIyMsnKyCQzPYOUpGQSE+JISoynpLjw741VNTQ21NDW2khvTyc93e20tDZQVlZGQmIykbEJOLt7YWRmhZWjO3nldfRcGkXf3I69h45jZuuMs4cPCidPY+voQm1dAz09fTQ1tFJZUkW2OIvivCLioqKJjYwiSBBISEgIwrAIMvLyKKqqpbCmDlUjc1bu3MvCTdtZvGkrqlq6FBUVUVpaSlZWFo6Ojjg7O2Jva0dhQR411ZWUlRbPWpkKcsnLSkcYFICboy0BHq7UluTT01RDX2szTVXlFGRl0dRYT2qyiKCgENw9fPHxDcTPPxgHRzdMzaxwcfUkJiYOsTiDkqJicrNzCAjww8nJAf8AbyKihByWl+U3//4bdkptY/n6Jcxb+RVfLPkfvln1Bd+s+oL/WfxbVmxezJ3T/TyQL2PM6A0T+k8YM/6WbXJSPJEV82aLA/zmN7MQ8V/z+bRQim/XavN+nT5TaiOs2bKVccNXLJdczfJNq1i9ZR3rt83mKib0n3BQXo4J/SdI7NqKxK6t3NaengUWozfcPdnBlOpVbmtPs3rnNlZslZz9/HPvOKysyB45KRauWcbXi79m0cqFLF+7mKWrF7J42VcsWvolK1cvYMOGJUhsXMS2zUuQ3r0WBbntaChKo3PyIFoK+1GV24nSvo3sWzuP47vWonl0N7qK+zgtK8m+jfM4uGMl+3esQvvsUbROH+LgzrXonJJBXX43ekr7ObR1KWdkJFE5uIVTByQ4dUAStUO7OSO7gzOyu9A+IY3h2aOcOrQNue2rUDwggbOZFjFBHricU0Uc5kWEhxVRXjaEOpviYaqBk8EZXIxUcDI4g7XmCRz1T+NirIKj/mmCHI0pTAwhN1ZAsJMZ3tb6hHlYk58YSkNROmmRAXhYGRAT4EpTSSad1QW0V+ZRV5BGQUokogh/KrOTiAt0J9jNem4fIszLnlAP27n2pZgAVxKCPcmMDeZCWzUNRekEuVrhZKJFenQgw511lIhjSQj2RBThT0KwJ9W5KfTUlyCK8CcjJoint6+SFi0gNykSX2dLwn0dyU8NpzQtgowoX5KCnMmNCyA/IZAEgSO58YGkx/gR5GqBk5k2zZWzewqVOSLE0SFU5qTSXlVIenQgUX7OeFnpUZQiJNDJmFh/e6qzovCz1cLbUo1QF0NifMxICLBBLPTA0fA0KUGuxPs7kh3tT01WHOHulsT42JEXF0hykCuxPrbEeNsgCnGjIj2SOF97/O30sTU8SYS/NYFuZsQEutDfVkWItyNX+tq4fW2QgY5GMpOiEfq501pTzMilLsRJoRTlJCAMcCDK343s+DDigzyIFbgRK3Ahys8Rd3NNfG31SRW6UyaOIDPKCzdTFdKi/RGFe/DdanV+WCrPq+3uiKJ8yE4RUlMkpq4sm6riTM6313Hn9ggPZ24x0N3Gyx0+iOMj+OX3S/k0fy/fLztOTYGIi+1V9DYW0lwsojhVSHqEFyLh7HhcTnIQrXU5hIY4c/DILjbv24C5uxV5LeXsOXOEVbI7WHRoJyuO7mGjwj7WyGxi1c4VHD65C3tHLUKCLQgLMsPGXIFz+odwdFDFxuYsCid3svvAaqQPrefQgVUYax3E3lQJIw0ZDNSkcDA7iaP5KQzUpJDZuQgT7UP4Omvj7aiJp706diaKaJ7axdnjkmQkCRD6muFkqYSHnQomeodws1cjwOsc/t7ncHHSwdpSFXW1Qyie3MvOXavQNzqFkrIUnl4WGGgfQ/HwVs6e2IONyRmczNVwMlcjxMuCtBgfYgQOJIa6kpcQSHV2LOIIL1JC3WguTqW1NI2JS228vjdCZXYCqRFelGVGkxLuSVa8gADnc7haaCBwMSbU0wJ/JwO8bLXxdzIgxMOUUE8zIrysKE0LpzQtnMQgZ1KF7pSnR1KVFUNxqpCKjCiKUkLJTwyiNC2c8vRICpNDSI/0JjnUmdgAaxJCHUiL8kToY0V4gCPF2QlUl2byYOYG3795xMzEFXJFsTRX5pMZJyQxxIuKrET6m8pxtzYgKtCDmFBvgn0ccXMwwcvFghCBK5HhPmRkxmJhqcMB6S1o6Z1iy47VnDhziD0ym4mODyQ+IZjC/BRSk8MICXLDycGEQ7I7MDfRobggHQ3Vk5zvaORPH95xf/oWH799y3dvXvLjhw/cvnGDh3enuXJxkMG+rtmg9PtXfPzwlg/vX3FrbITRqxeZunWDnz6958P7F/z48R387Se+ffuMT9+/4cXTe/z06T1vXj5i6tYo07evc2PkIqNXh3j+5C4tjVWUFmVTVpxDaJAPkxMjdLU30NpUzV9++YFnj6e5NNTFzdELwI9z4JEQG4bpOR2K8rOYmRrn50/f88uffuCvv/z4L4j4Z99/LdrEFyu3s3qbHMslpfliqQRfLF7PH+av4j//sJBtuw6iqWeMsrIGZ85qYGRoiqe7DyFBobQ0d5AqzkZdz5hdUnJsPyDHpp3SLF2/nQWrtrBs0x6+WiLBgpXbmLdMgsWrt/HVwvV8vWANR+RVcHIJwMXdj6Ur1rNg8SrcvQSUVTZRUtFIcFgikjtl2LbnMEdPanJW25xjZ/RYu1WKbfsVOKFyDl0zB9wDhIjzCknPyaeorJzu7m4uD1/k5uhlulrr6WispqW+kov93Yxdv8LoyGVKSoooKioiNj4ONw93vHxmrSfuHl64ufsQEhpJYGAEISHRuLj4kJaWS1h4DAGCEBKTRMTFJ5KZnUV7e/vstkDveQZ7uhgZvsDk2HVGL1/kyoUBpsZvcPvmKDO3x2cfuC8OcqGvm+HBPi4P9XOhv4eO9tZZEGlvnbvWliYa6mupqa6ksqKMvNxsigrzOd/Vwc0bo9y+Nc6d6UkeP5pVEf5RJfjHvMLdqcm5EblH9+7OqQ+f4eHNi+e8f/2K796+4cO7t7x//WrOvvTZyvSPIet/hIiZyduMjVyhv72JSz0d9Ha20dTQSFZ2Ps4eftg4+xKTmoOqvgUWTj7Ei/KobepAlJaJra09sZFR5GSk09zYRGX5rC2nqKCQrIxMEuLiSUqMJyc7k+KiAupqq2ltaaC9rYnzXW0M9HfT29NBS2sD4eHheHh64ysIxsXDG3sXD9R0z2Hn7ocwLhVhXCruAULCYpNxdPPiqIISalq6CMMiqKyspra6ge72HjJFGWSkplNeXEJlaRlREZGIRCL8/AW4eHlhautAUEwc6saWLNmyg2/WbWabrByaunqUl5VQWlJETnYmiQlx+Hi7Y6SniygpnrameipKCsnNFFOYm0VRXjaJsVFECoPJFCXRUV9FZ10FbTVV1JUVk5eRQX1dDXEx8bi5eeDk7EFYeAxe3gHY2bsQFR1PaVkVhYXFxMTEUVpcQnlZCcHBgbi7u+Lm7kRQSAC6BprskdrFIQUZ5i//mm9WfMnXy//AH5b8jnmrv+SPS3/HvNVfzG40qI1w91QXM8rd3Dndz+NDWdw70cCr7e5zEMFvfsNf//33fLfqLM/2R80qF9u2s0vuAHuOHGD3oX1sk5qtdt1z8ACTGuMcOnZ4DiimVS4xpX6d29rTTKtc5tn+KKbUr7N+7645C9SkxjgPjlVx5LQSknu3s2zjahatXMSytUtZtWEZy9cuZsnyeSxZPo/VaxchIbGcbVuWs2v7CmT3ruf4oW2cld+N2vG9aB7fNxumlt3K4a0rUNq3EWUpSZQObEB+1yoOSCzg+IGN7JZcitTOdSjK7cDWSAVnM3XOym1H6cAGFHavQUNuG/oKe9E4tAPFvRs5tX8LytLbOC2zE3X5fRiePYrqsT0c3bueE9KSuFvpkRopwMtKh6RgVzIjfYnyssH1nOocNHiaaeKgp4zhSVks1ORxMTqNxzlVghyMSAt1J9rHBjcTddxM1IkXuFCTk0hTSSaiCH+C3GxJjRBQX5RJR3UR7ZV5VGYnkZsYRm5iGIMtleQkCAlwMifa34VIXyei/V2ID/IgWehDstCHxBAv4oM8iAt0x8/BlJgA17mwdJiXPanhfkT7u9BdV0xldhIZMUF0Vhdwe7h7boCuriCNABcLogPcaasporuhhOzEEBKDXKjKiqW/Pp/KjCgSBI6zuQh3C0SR3mTECPB1NKWxPJespAgiAtx59eA2z6au015VOBfwFnraIArzJCHQmQSBIwkCe3ysNfC31SLIUYco93OEuxgR7mKM0MWYVIEzohA3hC6mRHpYIhZ6IApxI87PgTJRBMOt5VRlxJAocCbMw5JEgStFKUJ87PVxtVInLtiFUC8bEsJ88HY0RxwfRoC7A9kp8TiYG3JOR4XyAjGX+ltIiPIjxN+RQG9r/J0sCfd2wtfehMQQL+ICZgHIQlOBhEBn8uIFVGfNWpncTFUoFEVQLBJSIQ7m/XpD8lNCeLXNlewUIVUFIn75n+U0VRcyPNTFs0dTTE+M8nxvGC92B1KYkUxOSjTv1xvyeosTDUXp9NUW0lokoiIlnNxIX7KEnuREes1atpKC6a7PIyXWF/kju9i2dz0ZJWK6rw9i5GnD8v2SbFA7zuqTsqw/sZ+tJw9wTFseW08jgoR2eHsbkJ8diK+HDoa6spwzOoqZmRIqGjJIy21i996VHJNdj/7Z/dgaKWCucxjtU7vRUNyBzpm9GGnIoKa4neMyazDWlePgvmWcVtiCu4M6ysc3Y20kT544hDB/M8z1ZXG2Oomp/iEcrU6hrynDCXlJjh6WQOWMFArHd6J8WgYZ2S0oKcsgK7cNDc3jcxChdUYGd3tdPO10cbXSROBmQmSAHb4OBvjY6xPuY01mnD/JIa4Upwq5c6WTJ+NDPJ+6yuPbw1TlpZARF0hKhA+JQk8SQj0I87EhOdyT3OQQ0mP9CXA1xsFUBXcbbbwd9HG30iLCy2rWvhfoTIirGSmh7tTmJtBenkFbWTp99QV01+TSVJRKmTiS/MRgsmNn28civa0JcDbEw0adtBgvvJwMCPKxYXigmeePJ3n6aIr7d25yd+o6deX5PLs7zmBHPRfa66jMTiLYzZpEoTclWQn4uJjj7WyGtakGjtZ66GkronTiAFraJ/DxtcXEXJ0zakdQ11Ygv0zESVU5opMC6RtopqW1nOSUMG7cHCQ1ORxZ6W042Ztxf2aMnMwUbowM88P7N3x4+4pfPn7k0cwMH9684fu3b3n59BF3p27x+vkTvn3zkh++fcunD+/59P07Pn54yw/fvYG//cJffvmBb98+mwtYP7h7i6vD/Xz37imvX9ynrrqImMhA0kWxBAs8cHYwJyMtjtKiTMSpMcRGBZGTmfR3UPiRqVvXGL5wnpbGCspLsunubODW2GX6ulsRJcdga2WMgrws3Z0tPLg7yfStMZ4/fsDH797x8bt3/4KIf+b9fulm/n3eOv5r/gaWbjrAgjW7+N381cxbJsE3y9bzx6+Xs3DZGtav34qM7BGkDxzEyMAECzNLdHUMMTS1ZK/sUVZu2o6qngnaJnZI7jnEonU7+LcvlvL7eWuNk+WTAAAgAElEQVRZum4385dLsmjVVv7w1XK+nLcKBQU11NUNkVc4y669sqhpGpCVW0JmbhkqGoZs2i7FopUSrJbYg5GlCztlTrBozTaOntLDzN6PE+omWLn4ERqbQmFlNVV1jXSe72J4eJjhS4PcvjlCT0cTPW0N3LpxhVdPHzI+NsL5rg6yszMpK68kKTmV6NgY3D09cPfwws9fQEpqBsUllaSmZhMXJyI3txSxOI+CwjJ6egdpbumguKSMlrZWWlubGerrZeL6NW5eu8ylgV5GL19kcuw6U+M3mJ64ydT4De5N3eL2zVGGB/u42N/D9SuXGL18kYGeLi4O9NPf1zO3A9HS3EhjQ91cTqKhvpaS4kLKy0ro7Tk/NzI3PnaDmTtTcwrBZ5vS5/rVz1Vpn3MQnzcfPsPBmxfPefvyBe9fv+Ldq5e8ffmCty9f8ObF8zmQ+Mfqtc9qx2cgmb41wejli4xe6GPs8hAXe7roamslJ7cQAxMrjitr4OIbip1HIKb2HpxSM+C0mg5Ozu6YGpsQGxlFfnYWrY1NNNTV09TQSEtT8+yydHoGOdmZ1FRXUlSYT1NjPb09nfT1/r+q1+qqUnLzMqmrqyMsPBJndy+s7J3wD47gnKU9Nq4+BITHUVbfRmFVI4HhsRw8rsie/bKcVdfCxNQcX19/mhpaKS0oIy1JRKYog9jIKEoKChGL0vD09MTXLwAbJye27NnPlv1SrNq6m0WS21i6ZTdrduxGR0+X/OwMREnxhAULKM7PIdDPmxPyhzE20CU3U0xcVDhB/j7ERAhJT00iNTGOnIw0Oprr6W9vmstENFaWUZybS3VVBUGCYExMzLC0ssfLOwAf38C//29WECqMxMfHD5FIRHnpbKOXp6c7vr7euHs4IwjyQxgRRHB4IEqqCny56Pd8vfwLvlnxR3634D+Yv+Yrvlj23/x+0X+yWHIdU6pXuXuyg2mVy0ypXuXVDk++Xav9vwDib//nP/j1v+bzclcAj+RyGDP+lpMamuhZGaNurM3hU/JI/H1U7vN2xBkNFc5oa3Bba5J7ii3MKPdyT7GFR4cLeCKTwm2tyTnIGDP+lhnlbsaM3rBZei/frFjE8k1rWL5uOSs3rGDluuUsW7Pof0HExo1L2bVjNXt2ruLAztVI716L3O61nJCWROPYXozPHEZZSpKT+zehcWQXins3ICO5CNnNi5HevAhFGUmOHJBA7eRBlA7vROukLMcPbEL7xH70FaU4uX/D3M6DkaIMp/dLcnLfZk5LzUKE6pE9HN21npMHt6Iku4UT0pIYnpbDwUgFZ2NVQlzNiPS0xsNMExcjFQJsDfCz1sNGSxGTM4ex0TqBjfpxfC00CLDWJsTBgBhvG4Idz+FtqUOkpzWZ0QG0l2fRXplHXlI4oshA8lOiqS7MoLW6kIvtdZRnJhAf5EG0vwvtlXlz4eqsuBDiAt3JSwqnIiuRIlE0OQlCsuJCSAr1JsTdBqGnHdH+LvjYGePvaEZ2fCg99SWEetji72hGrMBtLvDdUZVPkSgaPr3m9nA3UQEuvLhzk876YsJ8HEiPFVCdHUdWjD/ZMX7E+tkhErojdJt9uAr1tCTE3YowHzuqCsRcG2inriSbT28ek5MYQXywN2mRAX+vpDXH1UIToas5PtZa2Okp4mujSaSnMSHOeoQ46OBlepoQBwPSgp1J8LUhyE6PaC9rkgROhDqbkB7mSYyPHYkCZyrEUcT42BHlY4/Q3YpYfycSQ93IiPXDz9mA1EhvLHRP4WCmja+zJfZmBsSE+BEnDCQlOgxPJyt8XK1JiBRQkBVHtNCTlFh/koR+dFQVUpOXSok4llShFzF+jriYqBHhZU1BYhC1OXGkhbkhcNAnM9qL6qwISlMFFCULKMuMIjsxiKykMEpzk6grzaG1roQrF7t5+nCS2zevUl1WMDvyuOQIeaJY3m004dW2WTWquyKX5twkKlPCKE8KpSZFSE2KkKJYfzLD3KnKimG4txY7a210Dc/QeaGNuJxEBKmRrJXZxryje1muJM06RWmWy0oicWgzulYqhEQ6EhlpT5bYn2yxL+EhFpibnUBb+yA6BvKcUpFm34E1HNixGHPNQziankTl2BYO71mG9qndOJqfwtX6LCbahzDTPYyu2gFUlLajorQdXbUDWBgdw85ckVBfYwbOV5GbLsRIcx8ejpqUFYtIig8iKyOWdHEs+XmpeHnZISMryVk1eUTieMQZSYjFCeRkJlJaICZHHIOrrTYNZel8+vYZr5/O0NlcSWtdKQ2VBVQVismKD6AyO57xqwM8nRlnZuIqD6fHuHV9mK6mKhJCvUiLCeT65X5Gh/uYHrtKf1cjV4fO09tWQ7CHBTEhrlzobeX65T6uXjzP5f4OBjoaqC/NITPaj/6mUh5OXufp3Qm+e/GAR1M3eDh1g+sXusiJE1CQEs6VgU5Ghrq5OthJf2c9Pe3VdDaV4e1yjr7Oat6+fsKbV0/4888f+fDtG54+fkBnaz2B3s642Zoy2NPOg8kxpseu8ejOBA9nJigtyCAswJlAX0fqa0upqiigsaGCgsIMKquLSEgKx9bRECsHQ2rqy8grzmBqZow//fgdDx9O09Jaw9Nnk1y60EV+XjpFBTm0tTbQ39fNrYmb3J+Zhr/+mZ9++IG//PILv/78M7/+/DO//PQnfv7TJ6ZuTzA1cZN705N8/917/vzzn/j08QOfPn7ghw/vefPqGa9fPIS//sT3H97x7s1L7kzf4vXLJ8xMT1BanIud9TnyckQ01FVSWJDNxaE+hi/2c2V4kOGLfbx6fo+BvnYuXeij53wbtTXl3Bi9TEdbI6XFufh5O+Hl4UhVRSltLQ10dbTy/OljPn38wHfv3sDffuXjh/e8fP6vsbl/6v1h4Vr+e94qvli8ni37jrJsww7+7Q8Lmb98E7/7ahm//XIxu2WPc0bTEJ1zVljYu2Nobo+yii5Kp7XwCoji+Clt5i9ej6GJA/5BsUhuk+aPXy9n6UpJ5i1Yw7wFa9i6dT9r127lP/7jCzZu3ImamgGHDiuzTvIAJ84YYWrjh7qePRK75Pnjwk18tUSCFZv2sHbzPg4eU2bR8rXskz6IjY0dHh5uWJmZEujnTZ44lY6GWpqqKuhpbWZi9AYTo2PcvjnJ1PgdbozcZuz6FFev3KCqsp7YuGSSU9JJSk7D3d2TmKhogvz9iI2MIDtdTF5WJrWVFXS1tdJQU01+dhZNdbV0d7Rz49pVxq+PMjw0yKXBAbraWrk0OMCVixe4fvXKXJXq5PgY49dHuTlyjYkb17l18wbXhi/R09lBV1srF/r7uDQ4wEBPN1cuXph7v0uDAwz29nC+vY2utlZ6Ojvo7eqkvbmJjpZmLg0O/C+L0mdl4N701Bw4/OPq9Ocmpc8P/vemp+ZG6D6vUT9/9oSXL57x+tULXr54xpPHD3n44B4P7t/l4YN7PHp4n8ePHvDwwT3uTE8yNXmLqclbTIzf5ProNW7fvs3IyAj9/f1/32koJyYmhoqKCnJyckhMTMTV1RU9PT20tLRwdXXF19cXBwcHwoVhNNfXUV9ZSUNNJe3NDbQ111FXXUZlRTF1tRXUVJfRfb6N/v5e+vt7GRq6SHt7J3m5RSQnplBdXkJZUT7JycnoGhqjrmMw18hkZedIcoqIxsZGEpNSMDKz5LCSGlInNdggdRI95wAS8ssISUzi6JkzaJ0zwidAQFFREbnZOfh7+6Cvq4eJiRknz6iyaec+lklsZ/GWXSzavp/Ve6TxFQRSkJ9LclICoSFB5Ofnk5GRgZWVFSoqKjg5u2Lv4IS1jR0Ojs54+PjjExBEdHwS5RVVNNbW0FJfQ1lRIXVVlZQXz7Z9uTg5c1JRiSNyh7GzsSUwMJicnDySk1NJS0snTZSJOC2LvMx8CrLziY9NwMXZERsbKxydbCmtKKS4LJ8NW9awYNnXfL3kCxaunMf8ZfNZuGIhi1Yv45tlC/njhg3MKHfz6HABt7UmuXP2AuOGr3i1w/N/QcSvv/2K75ed4OVOP57IpCCjpISmyTlMrc05euIIuw7sQ+qoHEeUTjGj3M2Mcje3tSY5qqrFjHI3D45V8ehwAQ+OVfFUKoH7CnWzEHHuHbd0HzBu+Ipplcss27yBL5Z9w8K1i1kpuYyNW1eyactylq74A/MX/CdrVn7JpvUL2LJhEbu2rGC3xEqkd2xgt8RK9kiuQnbXJnZLrOTAtnVoKR/ltLwUB7atQ0F2F9vXL0V6xwZOHdmP1Pb1OFsbYqhxGhWlI+icVcDL0YIANxvUleTYL7ECuZ0bUDu8B8NTcpyV2sLRLStRl92G5qEdqEtJYqwkhcWZQ5w7KcWpPes4uGEB5qrHiPJxxFBhH+anD+JleIY4N3NiXc3wNVbF0+A0ngancVCVx+KULNYqxzA8IY2LkQqxPnZEe9sS62uPOMwLUZgnhcmhlGfF0FaZSWVOHHHBLqTH+lNflkZjRSZ1pTnkpSWQIBQgihYSEeBOVKAnbpaGxAd7E+Zlj9DTjtrcJJqLxRQmhhDlZYOnmSapIZ7kJoYRI/DAx96McB9nApytCHS1wf6cFkFutvjYmxHh60JPQzmRfq4IXKy5fbmP/JRo6gozuDd6mYzoMARO1iSH+pMeHUyswIOEYE9iAlxJCvUmWeiDn4M5CcHeRHi74WVtRmtZMfeuX+PV/SmuDZ7nSl8bpdkpWBtpUvL3pqXkMH8CXSyxN1LH1XS2rcpO9xTBTiYE2OoT4W5GcpA9cf7WiMNnISXCz4noYG9EsWH4uNojSoymrCgToZ8r0SEeeNsbEOptTmmmkJQoZ6JCHUhPCcDM8ASmBgpkJAcy3F+Lp6M+Qn8bUiK8SInw4vblDr5/dov0SD/OV+fRW1dIRVYiU9cv8vbZDDVFmRRlxBHp60RymAeRntZEeFpSLo6gMiOK3LgAxBFe9LVU0lGbT3F6NHkpERSI40iODCQm2Jvwv9f9NlcW8Gn+Xh5PXedSdzPfLzvOt2u1+bjoIN+tOst3q9X5dq02HdVFXGgqozojhvK0SPLjg8iLC6Q8LZLMaD8Sg1xICHSmKiuW0owoClKFNJaIuNhRQW5yCLI7VrFWRgZJ+cOsktnHZoWDbD0hjY7TOez8bRBEuBIa5kSU0JGMFD+SY92xszqDqup+jp/ayR7pVUjtX8PRgxLoaxzBQPMoigclUFfcg/05Zaz0TmCucxQjNVn8nPUoyQnH2uQErvZqhIdYYWJyAmWV/egYK3JIYRsy8puRO7aNE8r72LV/LXuk1rP3wEYOHt7O1u2rsbU3wsBABbE4BiMjNXZs3cC2TZtQOXGSzKRkirLSuXlliFujQ0yMDmBjpomx3klM9E9hb6mDt6s5aYlCbl7t5eWjaa5c7Gbkcg+ilAg01BQoKhDR1lzFxM1h8rNTqCrLpbokh5baUjqbamipLaehvIiO+iqe3J/h1rVLDHS1UF6QxfmmWkaGepm4OsTTmQmezYzxeOo6F9rrGO5qZLClkuK0GC53VFOcGkFNTiI5sSHkJ0eRkxBOsJst4d521BWkEh/sTHaCgGKxkNKMcGIEdgS5mZIVLyAh2J2f3zyEH99z+3I/E1eHSIkNx9PJBidrUyJC/BElRnNa8ShxkSHIye6luCCTmZlx2tvraWiowMfHBQMDDYJDfMnOEVNSXsD57jZevnpCb18nLq722NuYYqinjqqyAi72llQV5zI9do2Hk2M8uzvJn79/x99+/MjHHz7w5MkjMjLE5OSmU15RQH1jCT/+/JZHT25x/9ENMrJjuHP3Oq/e3Of1mye8efuU6poyBIFeJKeE4e5hgbmFNuERPsTHCzEy0sDSTI+erkYSY4MRp0TCXz5w5VI7VibqhAU5MHN7kKePR/jp12eUVKZgbafDydPS5OQm4uZuSUNtCa+e3+PF47t8ePsc/vIj/O1n+PUTT+78q+L1n3oLV2/li8Xr+XLJBjbtOsTC1Vv5zX/PY8EKCRaskGDFhp1s2XsITQNLAoSxuPoEc+yUOvInVHBw8cfEwpnDx1TQNbTB3VuIsfns6y07ZNi4eR8KihpslNjLb37z33z99TIWLVrDjt2ymJjYsWffUdZs2sdpDXOsnYJR1bFlw/bDfLNsKwtWbmP5xt3MW7aRwyfOsl5yBxskt6KpqY2LixNB/n5kp4vIE6fS29ZMb1sLF853c2XoIv1dvVweusL46C1ujc1waWiENFEWIcERiNKyiIiMxd7BBU9Pb7w9vRAGBZKbmUFFSTFFebk01FQzPDTI8NAgLQ31c3WsAz3dDPR0c769jaG+Xnq7Ohnq62X0yuW5KtWx0RHGr4/OLSxOjo9x/eqVOUDo7z7PQE83lwYH/j50dpHLF4a4cvEC14YvceXiBYb6ehno6eZCfx8DPd30dHYw0NPNjWtX5yDgwcydOYi4f2d6bhzuM0R8vicP7nNvemq2Qenvq9V3pyZ59ughb1++4OmTRzx7+pjnz57MAcT9ezM8uH93DiAePbzP/Xsz3J2Z5t7dO9yZnmR05Cp9vd20trZy8eJFLly4QFtbG4WFhYhEIpqamqipqSEzM5OEhASSk5PJzs6msLCQoKAgtLW1sbGyJkucRmF2NoW5WeRmisnJFFFalEttTTkN9VU0NdbQ19tJX18P3d1d9PUN0N7eSWlJJfm5BXS2NtFcX0NaWhoqGppIHTqKio4+FraOhEfHIRaLycnJobKyktzCEpx9gjila84OeTVOGtph4OCOa0gIh5ROsXbzVs6qaxAZHUV8bByBAQKCBIEYG5tiZmWLsbUdW6UP8826zSzdvo8lW3agZ3SO5KQECgvyZlWTpiby8vIQCASEhIQgJS3L/gPSyB9TQEdXHyNTC6zsHImIiae6po766iqa66rnIKKkIJ/C3BycHZ1QPnkKPR1d3FxcSUxMJi0tnYiIKDIzswkPiyYhPoWEuGSyxVmkpYrwcHfFzMwEJ2c7quvKKassYs2mFSxY9jULVnzDolXz+XrxV3y9+GsWrFzCvOWL+OOGDYwZvWFSY5xJjXGmVS4xofeI75cr8bf/8x//kIn4hh+WHOHlrgBe7A5kRrmbg0onmNS4yW2tSW7pPuDQCQWmVS4xo9zNLZ0ZptRGuHeigRe7A3mxJ5gnsmIeyeXM2aU+B7PvnBnkztkLHFE9w1bZvSzZuIJ5K77h6yV/YP7SP7B24yLWbpjPylVfsnb112xYO4+tkkuRk9rKLsmVyOzcyL4ta5DesYEzx6Q5e1wGBdldnDqyHzPdsxhrKeNmcw5TnTOcOSaN9I4N7Nq0AgcLPfRUFQnwdCQ+zB+hnysBbja4WhthqXMaw7PH0Fc6iPZxKbSP7EFFeisnd69HRWozunI70D64DWMlKc6dlOLsgU0ckVyCuYo8YR626B7dhekpGWzOHkZgronAXBNHjeM4qB/DRVsRZw0FHDWOY6d+AncjVcLdLEjwdyTMzYJwd0vEYV4UJodSm5tAXWEyXNlOY4kIni+kOj+RrsYCWmtyKc8VUZYrJic5ltSoUII8HQj3d8PdyojoAHdSw/2ozE6isVBETU4iubGC2ZpYf0fy40OoyUslJTyACF8XQj0d8HO0IC0qiAhfF/ROH8PRRIcYgQepEQL8nSzpaShn6uoA4uhgMuOEBLnY42tnSVZsBInBvkT5uVKbLyY+yGOuySk9OpDcxAii/FyJ8HahIlPEzYFuXtyZoKephvqyfP768Q0/vX9GU0U+uakxhHk7IYoMJCHYk/LMBC61VZIY5EagwzkC7AwJcTLGzfgsbianCXM3prEgAXG0L/7O5sSG+NBQXkBiVCi54iRihP74udoQLnBB4GFOoLsxQm9TBG6GpCf7I/AxQ1f9IAlRbuSlhxHkY4mK4l6KsiKpKUgiJcKL9qosJq90UpAkpCYnkaKUcDJignhy5yZdzZWkx4dRmZ9KRkwQ4mhfChKCifO3pyozmtqcuNm622hfBtqq6W4sobYwlaq8FPLTYokJ9kbo60JyZCCV+WI66krngCE3NYaaokxeb3Wmq6Gcj4sO8n6dPk0V+fQ2VtBemklRYgjFyULy4gLJiwukQhxFZrQf8QInwjwsSRV6UJAqpLUig8qcOJLDPAj3tcXeWIX10jKslt7P+kPSrJLeyYbDuzmqq4S9nzV+QicSkvxITwkgPMiac7pHOHtqF/r6R1BWO8C6TV+wd89KFOW3oyi/HaWj29FRkUFb+QAn5TZzRn47vg56WOgdw81aA3d7TVLjPTmttAM9rYPo6R1G7thWVkt8hdyJ7WzasRhpOQlOq8mionmEbbtXInd0JydPy6J06iDyx/ezf/9mDA1VMTJS49gRadSUlbE0NKYsN4/xq8M0VpWQEBlEWKAbp47vR1/zBB5OJvh52ODmYEJOWizvX9yDXz8yOX6F69cGGbnaS1d7Hffu3KS5oZzGulIyRLHUVhYwdvUC14cHmJkY5em9SR5OjvFwcowX96d5+eAO02PXGL3Uz9OZ23z34jFvHs8wfeMyzZUFFKYnECPwoKu2hNp80ex2S3IYRSnhJAa5EePrTFpkIAUp0RSmRtFSlklalA81+QnEBzviY69LhK8V3nY6JIe5U5kTR1tFLpc6arnYXkdNfjqNFYXYmBpQXpBFR2M1I8MDeLs50FRbzvUrQwz1dyJOjePWrRFGRy/S1lZHR0cD6emJ6BtoIC2zFxNzQ169fkpzSx0NjdVcuXqBmsoi/Lxd0NU4g7aaMh2N1bTVV9JeVwm//gg//cAv33/Lo4f3qaurIUDgQ6hQgK2dGb7+Tly+2kN9YzFhkV5YWOni6W1HUUk6orR48vLTsbYxw8fXFflj+wgJdaO3rxFPT1scHMzw9nZEX+csQQHuXBvupr66gAxRFD6eVrg7GhMT5kFzXTZtzQUkpQgwMjmDo4sx4owY2tqquHSpC/iRX3/+Dn79gcf3b3Fn/Cq3Rofo76qjND/1XxDxz7zffrmS//pqFcvW70FOSZNdsop/z0Ss4fffrGD52u3s2H+EQ8fPsldWgR175DhyXIWz6kYoKmtzWtUAPQNr/AXRGBnbExEloqv7Mk4uAZxU1mGT5D5++7v5aGiZYmPnhYaWKV5+4dg7+nL4mApnNEzRNnLklJopm7bL8dUSCeYt38LCVdv5cskGlq/fgbqeOceUzrJ99z5MTc0JChIgTkkmJyONmpJCOhpqqa8qp7+ri4nRG4yP3OT2zUlu3ZgkLSWb6IhEPNx9CfAPISIyFksrO/QNjBEKw/Hy8CQxNoaainKa6+toqKlmsLeHqYlxpibGGb1ymbHRES4O9HNpcIAL/X30ne9i9Mplrg1fmlMfPled3rh2dS5MfW96issXhujt6qSns4PhoUGuXrrI8NAgo1cuz9Wk3rp5Y06xGBsdmfubyxeG6DvfRX/3ea5cvMDUxPicCvFZVXh4d2YOJP7RbvSPNqcb165ycaCfyxeG5hST+3emefXs6RwofFYb7t+b+V8Q8RkyHj96wJ3pSSbGb3LzxihXrwxzYWiAuro6mpubKS0tpaysjPz8fOrr62lpaSErK4ucnByys7Opra2lo6ODmpoaPD09UVRUxNTYhNTEBIpycijMzSIlIZbkhGhKi3JpbKimsaGaqsoSmptqaWysp7Gxnq6ubs6f76GluYPW5jaa62voaptd/Hb38OK0iiZnNXSwtHEkJTWN2poqYqIjaWyoo39giOSMPHQtnVA2skfHzodd8ieROXkaXXNrZBUU2SdzCA9Pb4oLS4iOjCFcGDGbi/DwxidYiL1XAJJSh/ntklVIHDjIngNSeHq4kZuTRX1dDZ0dbRTk5xIdHU1OTg46Ojps2bKF9Rs2cfiIPKqaOljbOxGXlEppWQV1VZU011VTXlxEfXUVxfl5FORk4+7qhpaGJvGxcUSGRyAWZxAaGoa/v4Dy8kqiIuMQpWZQmF9Ehng2R+Jgb4ulpTmCQF/KKosICvVlzaYVLF45n6WrF7JszSK+WvQlXy36ksWrFrNk9RK+kdjI/M0STGqM8+hwHs/3RfB6qzOfFkrxt9/82xxEfLdanR+/2c6r7e482x81l5+4q9Q2Z4eaUhvhvkLdnDXqpK4Rz/dF8HxPKG8kbXh8KIsH8mU8OFbFA/myOTvTwyNFKGmqo2VqxLGzJ5DYLcnyjctYsWExi1d+xXqJJazfuJjVa+axfu0CJDYuYd+ejSgryrJTYlaN2LZuCbs2reDQHkmOSe9AXUkOR3M9ynJSyEmJQhQTTHSQJ1aG6hzcLcHZ4zLEhfki8LAnPyOB8rw0slOiaSjLYaiznoqsRHzsjLFQP4H2cSmsVI9hp3kC/WP7sFE7NgcFNmpHsdc8zjnFA6hKS+Kgq0yklz26R3dhpiyL/pFdOGkq4KSpgJmSNOYnZbBXk8dVRwlvE1WMFGVwMVIh0N4IoYsZ0d62JAqcyYkTUJ+fREtJGs3FItqrsmirzKShRERbVRZtVVmUZMchjhOSmxJHenwYkQIPgtzsiA30wsfejGB3O9wt9akvFNNWlklffRFdFVlkRfmREeFDnJ8TyUIfwr0dSAj2xM/BlCBXK0b7WuBPb7g52I6fgymTl3vITQzDQluZy12z342/oxlFolii/D1xMTfC/pwuUf7uJIf501CcRZCrFSbqigQ4mZIZG0hjcQZxgZ4UJEby8Powj25c5snECEFudsSF+vLpzWN+/vY5n14+oKk0B6GXI0nC2WzGxMUufno5Q05cEP62BvjZ6M8G1r2tifWxpiQ1iMaCBIrSwmmvzqeuJJvRCz38+ukdb5/dozhHRHSwN6F+joT62hDsaUqYjxnZSX5Ehtjj5qjD6RM7EQqsSYr2QuBljqneCYT+NpRnx5IW7UuJOJq2imxqc5NoKEilKCWc/OQI8sXxpMaFkpkYQWV+KsVpMYR5W5MQ4EScvz21OXG0loioz0ugIiOKK70tXB8ag5UAACAASURBVOispqUii+bybArT40mPF5KREEZdyWwLz/nGcqoL03m30YR3m8yoK8mitbqQtxJWvNwVwPt1+jRX5tPbVEZ3VR6FCcHkxgrIjvanQhxFe2k6eQlBCN0tSAp2JdrXjrggZwpShUT522NreJpANzNEUT7InD3D6v172CJ/kNUHtiF5dA97lA7gGGBLSLQHGVnhpKcE4GB1lmOHNqCpegA3N10MjI+zbddiNqz/kj27lrN3xzLO6RwnOtQZE10FNJSlKMqK5HxDHvnpoeipyeHjZsg5XXmqShMJC7XngPQ6ZA5LYOGgxR7Z9RxS2Imq1lFkDm9h/aaFJCQHU1NXgIeXDYqKsigoSKOldRIrK30MDGYh4qySEtWl5fDXv8LffuXpgxlePp3BwcYIf2971M4cJTk+hLqqfIrzxfR2NvPx21fwl595++IJ/OVPvHnziFu3RpiYuEZ7Sy3DF3q4NNTNQG87P/3wLa+fPeJP79/wl0/f8+rRfR5N3+b14we8enSfxzO3eP5gmh9eP+HpzASjF3poqy2jLCeVroZyBlqqmbo6QGt5DjcG2mgqTKe1JIu0cB/EEb40FmfQVpFLfaGY/OQwQjwsqC9KJiHEiYxYHxJCXIgLciI7IZCitHCy40PxtjXBwUgb+3PaRAi8CBN4E+DpTGleBq0NVeSkJ/P2xSOuXuzD3EQPextTBge7qK4upqOjgceP79DR0UBUdAilZQVM3hnH3OIcWtqq1DdUECr058JAFzdGLtLaUIWxviaRwT5EhfiSkxrHLx9e88uH1zycHufDd2+Jjo7kuMIRTEwNcHC0xNXdCr8AZ8wtdbCxM0Tm4HZ27t7AfqktqKgqYWFphIurPZpaZzAwUMHRyYTY2CDU1U+gpaVMSkoUCvLSuDpZcv/OTaLD/dDRUCQjLYLi3ESEAkdcHfSQP7wdA8OzhIX5UFGRx6NHk7x4eo9ff/6eP//0gScPJ/nx4xueP52ipEBEoL8doUEOWJqf/RdE/DNv2fo9fLl4EwtWbmPrvuNs3CHH/yxYw39/vZKvl2xkrcR+5i/dyDeL1zNv6XqWr96C7OFTnFU3Qk7+DPukjrJ790ECA6NIFeczdOkGH/8EkdFprFm3A1X1c9jYedHaPkRUXDoqGufQM7HjtKoh5yxcOH5aj4PHNNiyW54lq3cyf8VWlq3fwyqJA6yU2MuGbTIontVF6tAxNm3ZjouLG8nJyVSWlpCbKaa9qZ6W+mrKCvPoaGriUv8g3e3naW/qpKq0hrjoFOysXXB0cMPZyQNFpdMoKp3GPyCQvLw8EuLiKczNmf1FuL6O/u7zTN+a4NG9u0zcuD5nH5ocH5urNR0bHWFm8ja3x27y8O4MUxPjjI2OzNmXxkZHGB4apLerk4aaaprqaunp7JhTLP6xOenJg/vMTN7m1s0b3By5xrXhS3MKxGBvD21NjfR0djByeXgu5/BZebh/Z3oOGD7Dw+fV6s82p7HREQZ7e+g738XI5WFuj92cq399MHPn/7MtPXp4n0cP7/N/2XuvqKgTfVt3j7Pv3mevvbrbDuYEJoKgCCgqZlQMmDMgQQTJknMsoAKxyDmnImcECQYEEQQEFCPmgCim1ra77dXrOw8suXff87oe18NvjKqnGqOe/vM/5zfnwwfDPHwwzPC9Ozx+9IDhe3fo7uqkuamRluazdHd1cnPoOu3t7dTX15OcnExOTg5paWnU1taSn59PeHg4MpmM/Px8CgoKSElJISwsDBsbG/T19REEBJKbmUFJfj4FOZkkx8eQkhhDaVEedbUV1FSXUVNdRn1dJVVVFdTUVHHhQhuXLnXQ2nKR860XKCsq4FzzGS6cb6WwSIYoLBInN09cPX2IiY1HEOiPuakR6ckJNDc3U1JZi4m1M6u2H0Zz637mLFvJf06fzYZdB9DeuoPNentw9fQhNSUToVCMu7snQpEEJzdPfAUhxGfkcvCEOZPmLkBRYznLtVZw2t6WhPhYimQF1NfVUFiQR2xsLCkpKUilUnbt2oX2mnUcOarPCQsrXD19iEtKJSs7l/LiImrKS5Dl5VJVVkp+dhZ5WZn4+fhiaXGKvJxc4mPjiIyU4ucXQFBQCDU1dcTHJRMtjScpIZkAv0BcnV04eGAfR44cwtXNgRBxINv1dFBWWzTRbDRTfio/TP+en2b+yJyFc5i7aC7fLZzP0OGbEzGjBzqFvJM/wMdpa/8vJuJrm8zzFaL/VxDoFHJndxvD22p4ujqaBzqFmJ52ws4nkFFVB16p2PFa6RQvNPx5uCmfYd0q7uqdY6+h4YRTsXWPHnuOHuCwyVG0N61muvwUpsyahNyiaSxUmoGiymzmL5zKXPkfWbhwOgsXTmex4ly0tVTQ27wKLdX5KM2dzNKFM1mmMBvV+dPZvFoNG9MjpMWIkQp9EPk6k5ciRSr04cD29RzW24SD5XFiwwWcqSzgcmsdLbUlNJTnUZKdSLifMw4nDuFtdRxH4314mh3Cx+Io7ib7CbQ2RHLaBC+TfTgb6uFqtBur/Zsw0tXC/eRhwn0cOLZJHZPtq9DfsAzrvRux2rMB4y0rMNVdyald63A8sg0f80Oc3L2RUwe3Yr5/M+4nD5Ms8oTRH8mNDaYuP4GWsgyaStJoLE2joSSVWlkSVfnx5CWJiQ5xJzEiiKTIEJKjhMSI/UmNFJKfFEWUwJPoYG+KUqW0nymlMiuW9IgAEkPcx+NANsfxtTMiwt+FqEA3ksMCcLM8jq3RAcL9nGksySLM1wmBixUNxZn4OZijt06DMF+nCa4iwt+NrNgIBtsvUi/LZ7DjPANGr7AxOkRKeCAtFXlkRgeTGR1MelQwAhcrUiT+1OamIvV3J9jZFoGrHaU5ydy5dpmK/DSutZ0lPykKV0tjwvzG4W+hhx2njffjY2tMqIc1Ed52OBrvIyvKH39bA9prs/j49Dr3+y9wubGcaJEvDWWF8OdnXj6+Q01pDvlpsRTnxJOTLCbAwwwPu2P4uxiRnymh/XwxeRliYiPccbQ+QqDXKaJELvi5mSHxtSM9OpCCpDCyYkKoyU3gbHE6JamRZEYLsTXTR5adSEl2ErKMGJrKckiXBhB42pSMCF8KE4TU58dTnx9PRWYUXefqOFdbQElmNEXpURSmx3KmLJdfJynwaYoWFxvKOVOWy8dp2owtMh4/BVN+nqnDzzN1eD9nJ2/nHaI8L4XGsmxKUyIpSxlfLy9OCiVZ5El2VCApod4kCN0J9bIhNsiFlAhfqvLiqJMlUZkbS3FGJBGBjpg4O6KyXpsFq9RR3qDJ4o2aqG1S58Tp4wRKXEhMECDwtUJ//1oO7FqOi8MRXF0N2HtwFavWzmP9RiV0NqmyVnsRJ413EhJgy6Hd2uzW1aQwK4L0eAFZySL2bFuBwWEdIsSupKeIOGG6i30H1qG9QQXDk3s4aXuEK/3NnLQ8wobNGhga7yY03I/bd3vw9j3Ntm1rSEwMo7Q0i4SEUI4fP4DJ8cNYmZ+EP+Hd6CjvXo1w//YNXr94RG/XBWorC/HzcqSqLI/+qx0M3xpgbOQZ716N8PblS3779IGB/qvcujnA2zcvef7sIa1N9bSdb+LR/ds8ezwMf/zGp3ev+fOXj/z6boz7Q9d5dHuI33/5xKexUd6OPObJvetcbWsmLzWO2NAgpCI/0mIk9F5q4sHAFToaK2mtzOf+tXbe3r9OV2MFV5sruNXZRG68mO6WSu5cPcfZsnSe3uygJCMCW2M93K2PUCdLpCInhuhgF2JDPHA00yfMx5XS9ATa6ispzk6jr/MiVcV5DA9dQxjoTU25jA9jLxAGeiMM8kGWn0F2djLbt2/Ex8eFa9c6uXXrGrfvDFBTW05uQSbaa1awb78eYkkglVVFPLh3g5fPHzDY20l0RDDOtidJipYQ7O1CgLsD9wavwt8/M/Z6hJ7eK5hbmKCkPI+duzYRLPRGKPYmMzuWK90tREoFrFytykkLA7TXaLJy1TLMThqRl59OQ0MpWiuV8fCwZdu2NRQUpAGf8fdx5np/J/zxM71d58jJiKW1qRSxwIWTRrvxdDElROBMWXE2H39+w8f3r/njt4+MvnjMi6cPON9ST2VZHpXlOUgj/XF1MsXZ0RBb633Y2u3+l4j4Z568sjaTpivz3TQlZi3UZL7yaibPUuG/f5jH1Lkq/PUHOf7zm5lMn7WYxUu1WbZ8I+t19rB520GWaaxHXl4JQwMzvDwDiYpK5NKlq0RHp7Jk2Wq27TxIVd15Hj17h58gkv1HT+LoHoSFvSfHjO1QWraOhaqrmTlfjZ9mLmbSVAX+8uM8Js9RZf22I9h7BKN/4jTHTKxZs2E7Giu08XD3ISoqipLCAorycyjKz6GytIi6qkounT9HXVU1CdHxxEbGIxFG4GDngsFRYyzMbbC2Oo2BvjEB/sGUV1RRVFREVkYm5cVFVJaWUFlaQvuF8xNv9K9f62P49i2eP37Ew3t3ef74EY/vD3NzcIC7N4cY7Oud4B/6urvo77k64SQ0N5yhsrSEUlkhLY0N9HZdmRAiD+/d5d6tm9zovzZR+9p2rpVzTWdpaWyg6Uw9zQ1nONd0luryMloaG+jr7uLB3Ts8ffhgQjR8HYD7el9B6CcP7k80NV272k3buVbazrVOiJ+v3Mb9O7cnBMTTJ4948fwpL54/5dnTxxMRpqEbg9y4PkB3VydNZxuoqa6kpfksvT3d3Ll9k4GBATo7O2lqaqKuro7Q0FAkEglisZjU1FSqqqqoqKggJycHgUCAt7c3Xl5e+Pj4kJOVTalsHCZOiosmPjqSrPQkqiuKxzmI800M9F/lWl8XHR2XaG9vo6enj8uXr3Cmvona6jpqK0o53zT+XzU3N1NT20ByehZx8YlkZGQQHOCLt5sTiTHjdbH1Z1uwd/djyRpdlLR1Wai1kbnqq5ihuIxvZszD1tWHsJgknN288fMPIiAwiEBBMEKRhKjYBOKS0/AVSdi8Zx/fTZ3OkSOHiAwVUVKYR6ksn+qqCmqqK5EV5pObk0VUVBRmZmacsrQmOESEn38g/gECEpNSyM/Pp7ggn9LCPLLT0ygpLCAnI5387CxEIUI83NyRRkaRkpRMaGg4ERFRhIVFkJubT1JiGmJROH5+AdjbO+Dk5MShQwc4duwIdvaWuLg7oLtjI2oaisyRn8Lkmd8zeeb3/Djte6bNnoKcghxyCnJ8N1+eAZO3PNhcxIi6L4/XpTKmaMbYIuP/XzPTf/F+7i5GVR14rWjOiLovz1aG8UCnkOFtNQxvq+PxulRGlnnjFCjk7fwjjKqc5pWyFa9U7HiiHTvuQGwu4c7uNo6ZnUTf7ATBkhCsbCwwND7KoaN7WLFqCdNmfcvk6f/N3Pk/sVBhOsoqc1ikOJN5C6b+Y616MgoKc1m/RgNT/b1s27Cc1eoKbF6zjIN6G9Hfr8uhXZvQ27wK/f267N6qzY5NWvi52eDldIqNq5awXkuF9Voq2JobEOTjRJTIh4gQL0ID3HCzPYG+3ka2ay/BSG8DFge3ckJvHRZ7NxFka0i4qzkhNoYIbY9z+tB4LOnEtlUYbV6O7yl9pH7OHFuvhuEmDYx0tbDctxHz3es4vnUFRrpamGxfheW+jXiY7iPk9AkcjfZipLcOJ5P9Ew+B2dECGotS6Gwoor2ugMbSNMqzoynJiCQ/SUxyhC8xQg+iRb7EiP3ITYggM0ZCXmIkaVFCIgPcSYsMoqOhjPKseBJFXnhYGuBy8gguJ49gY6CHyN0SibcDIk97ApxO4WFtjNjrNIHOlqRHjVdJCj3scLcyIjbEC6nAHX29jcQJvTlTlIGX3UnKcjLgl4+8vH+HP96/ov9yK1cvNtB9robseAmpEQGkRfkj8bQlxNWSwngJ5WkxJAR7EenrSmSgJ01VMoavXaYwJZqIAHciAtyRCtypzEkkNULA81s99F+oReJpi6eVIXlxIoRuVgQ5n8TPzoCipGA+v7jJYEc9Qg87IoI8eX73Bh9ePublw9s8vn2N7ouN3Oy7SGNlJiJ/a8S+VrhaH8TDyZAgHyvsTx3EweowBgc24GxzlKxEIZkJIYQHOFCQEkpuvJjsWCFNZVk0lmSQGS1E5OWIi80J8tJjSYwIpiI/mZ5ztfScryTcy5YkkTsZEb6Up0dQmhpGljSA5soCSrPjSIkMICMmmNriLD5NXcXnH1T5MEuXd3L7qCpMp6WmiHfyB3gnt4eP07T5OE2bD7O28Pt/z+TLf03lndw+zpRkUpEeTUlSKJUZ41G1hGA3CuNFZET6Ex3ohMjdkiSxJ8nhPpRmRtF3sZrXD/q42d1ERKAjIXFRbNqnx4zF81HduJx5WooorlJg4+7V2DgbIQxxxNH2KAYH1mFlqkeA1wnMzXagvW4+Glqz2LpjGXv3r2bDemWWa8xhi84SdmxZxvrVCmxaq8wJg+1EiNzR27oSIwM9rE8dxdLiCAcP6VJYlMqx43oc1t9OQXEyTefKOWKgh3+QC23tZ3ByOUV1dQFXrrRQVJSJl5cDzg6nyMtOojAvnehICR0Xz3Hr+iCNdbX0dl0hNzON1qZ6nj66R31NKS1na2i/2EL35Us8Gr7D3377nc8/f2T02Us+vf9A+6WL9PRe4f271zx/9ogz9dVUVpTw5ME9vnz+yOefP/DLh7f88csvfP7wlrcvX/Lll5/hzz/5+HqUO4M95KfF42R1AovjB4mVBFCak0xqtJicpEhqCtLJiQ+ntTKfoc4Wnt/qoTgtmou1hfRdqOVCTQGPrl9isKOewpRQRoevIksNJTsuiIJkMZfOFNJckUlbnYwH/R1U56XSXFbAvZ5OOs+eYeDKJW5d6yExKpy0uGhKCnII9vcmLiqMlPho7twcIDMtkVBJMPFxUXS0n+fjz2/448svyIpy2b5jMwsU5DhhZkBBYSZ19eV0dbeRk5nA8J1++NtH+nsuYX/KmPAQb0J8nDm6Zyvl+WkM9bXTfukc7R3nCQj0ZsdOHbborsHQ6AAHDm0jUhrE599e09nVgiQsAGtbU8IjQrC1M6f7age37wwQFyfGxtaIsrJszMyO0N9/md9/f8eNgW4uXTjLzcEuHt7rJzs9BonQnbjIABKjA3F3MiYsxJ23o8/h7/C3z5/59cMHnj98yNvRFzx/cp8LrXW0Xail83IdAoE1lpZ6CEWncPM69C8R8c+8v/y4gP/4To5J05WZvUgL9VXb0dTeyYLF2ixbuY1FKquZKb+U+YuWs3ylLut19rBmgx4qamuYNmMRu/T2EyONpzC/mJDgUIyNTrJr1yGMjCzw9AmhtLIJfSMrNFdvJT2/ktrmK+w7ZoGi2lqmzlVhgcoqvp0yn//4ZjbfTxsHqn+YqYzmWj3M7DwxMLPn8PFTbN62jyP6xohF4w9TORmZVJQUUyorpKQwj8rSEs41NZObkYObiyc2lqcxMjjBxnVbOGlqiauLF+5u3oSHSZHJiikpLSc7O5vMjDRqKyuoq6qkuryMi60tXL/WN/HW/8WTx4y9HOHx/WGePLg/8WB+/VofPVc6J+JO16/1cbXzMueazo7DwqUlVJWVcqGlmevX+iYchLs3h8brUXt7uHT+3IRjcaammobaGpobznC+uYn2C+fp6minsW68AepG/zWePnzAiyePJ8TCyNMnExWszx6ND899HYj7+nsDvT1cab9Ex8UL9FzpnIhN3Rm6waPhezx/9uR/wNVfAevHjx5McBAD/X1carvAudZmrnR2cHPoOnfv3OLm0HUGBgbo6Oigs7OT2tpa/Pz8sLGxwcnJiYSEBJKSksjOziY1NZWgoCDEYjGxsbFERUVRmF9AqayQtIQEwsUhREiE5GSm0NRQQ8/VywzduMad29e5c/s6/f199PR009V1lfr6BrIy80hLSUWWm0VVqYxSWT6NjY1cuHiJispxwDs3J4vG2kpaG2uoKZGRn51BS+t5gsOi0dq8i7W7j7JQS4eVOw6ybJMeCsvXcdLeHe/gMMws7TEwMsNPEEJaeibZOXkkp6SRX1RMdmEh1g4OLNVQx8XZkcLcLFrPnqGytIjCgjzKy0qorCijvKyEtLQ0HB0dsbGxmxAjYeGRpKVnUlhYSEFONnmZacRHS8lOTyMtKZHczAzCJKEE+gcQHSUlNzuHyEgpUmkMvr7+SCRhJCelk5GeQ0iICBsbG2xtbTEwOIaDoy3OLvYYmR5lzfoVLF4yn2kzJ/Hd5P/m+6nf8P2U75g6azJzFs5h5ryZzFuugZzGMoa31YwvVC88zpiiGb9OUvi/wOr3c3byWtGcd3L7eLXYhpdLXXi8Nplh3SqeaUkYUzTjlYrdxKL12CJjRlVO81LNjSfasdzfWsGwbhUPNhdx0MiYI8cNiIuPws7OnP37t7Fz50bWrFFDRXUuCoozWLhoGqpL5VFTX4Ci8mzmyk9BTn46S9WUOaZ/kLCwIIT+rgR5O+DhYI6F0QFOGu7DxdYUS5NDbFipyool81FdOIMli2ZOCAtFucloqsijqSLP8iULWL9yCWs0lVivpYL+3q2YG+xhn84KVirPZp3KHHavWYLusvns0lLCzXgPAVbHcDXQw9fsIGbbV2Oqu3JCNFjuXo+F3lqO62hislULiz3rsdy3EZPtqzi2SR3DLcsx3LKck7vW4mqyh2g/BzxPHePUIV0cjfchcj1FbKAzeXEhXKjK4UJVDucqsijJiCQ10o/kcB8SJJ7jXfZRgYT5O5MQLqBOlkluQgSJoYH4Oprj72hBetS4A+BhbUyIqyUhrpYI3az+MWZ3mDBveyL8nYjwd8HTxoRgNxvEXqexOb4fqcCd0oxYpILxB/qG4kwaS7KwNzmEv6PFeOtTjITrV9r58v4tf/78npHhm9y91sWfH0fpuVBHVX4iOfEhVOTEEBvkhp+9KTEBLkj9nPC1MsHbyphAFxtixP7c7+/kxZ1+4kR+pEaGUJ4VT1GqFKGHHbKUKGpyExC6WZEfLyYzSkColx1h3rbEBJ4m0MmYtHAfxN42eNiakB0XxvsX9/n46invRx7xy9hTzlYXUluaia+LGebHd+DrZMTpU/vxdT2Bqb4uxke3EORjhcjfFkmgPUlRfsSHe1OVH09plpSUcH8aSzLou1BL59kyCpMjEXk54nHagkAvB7ISInh6p5dbXee4fbWZhGA3Ak4bkxbmTUlKKPlxwcQInIjydyBW6EZ6dBAlmdFcvVjP8OAVRlUdeD93F8VZCdQWZ3G5pYb3c3byTm4fbxYcGx96XHicn2ds5Pe/zuXNwuMTIqIgNoSCOCEJwW6kiL04k59IWXokSWJPMiL9yYkJIk7kTmqkH/VFyQxdaaS/vY7kCF8yi7KxdrVDdbUayzZqIq8+D0WtBaitUcTIbBde7idxO22Ii9UhvJyOE+hthp3NfvYeWMnmbaqsXDOfTVtV2bBJBQ312Wioz2arjhrbt2qgvXwhPm4WuLuYY3p8H5YW+oSH+uHuboM0RkRTSyUZOXHs2rcJ3Z1r2XNgM+t1lrNukyYbNi3n8pVm6uqKePPmMcPDg+jpbcLk+EGKCtJ5+/oZXZcv8vj+XXIzM+jvuUpfdxetZ8/wfmyUq53tDPZd5Wx9Db1dl7l36yYjT5/x+cMv/P7pC+9ff+Dli9d8/vyZu3dvc3PoOjeuD3C1+woD/X28fTXKb58+8tunj/zx62d++/lnPr19y6e3bxl5/JhHw8PIsjJwt7fCz9WWiGDvfzBV1gS62xMt8qW5WkZFTjJlWYlUZCfQVJZDeVY8KeGBZEYHExviQbj/aXIThMQK3Qj1Hd+0kPjYkBEdgL/TCdrqC5AKXIkX+RAd5IW3rTk2hkdorSilOC2ZoatdjD5+wNnqCk4ZGxIS4MO5s/X0XmknKzWRTx/GEIcEEB4m5N7dIW5c76O4KI+zjbU4ONpw4OBuEpJjaGisoqe3g7fvRng+Mszb10948+ox/PEzI09vEx8ZjKONMR6nLfB3t6UoO4FLrdXEx0cgFPljZX2Cg4d2sVBhFlu3rcXC0oDk1EjiEiQIgt2xdzBHKPZFd9sGUlJjuXlrgP0HdpKcHEFSchgCgRuHD+8gMzOeX355zY2BbowND9F+oYGxlw/5/PMIo8/v0HmxltgIX2zMDxHgZc/rp4/gb3/nz0+/8PvHj/D3P+DLr4w8GaalqYK0lDBSkkOIiHAlRGyF2anNmFlu+JeI+GfejzNU+X7aYr6fpsx/fivH7AUrWLF2D6vW7+GwoS2nrL1RUlnL1BlK6O44xsHD5sjPV2fy1AVs2bKHU+bWdHd00dfVi7+vAGsrewIFIry8BOgft2Du/CVoaW8lVJqGm58E9dW6KC7bwA8zlfn3b2cwV0GTbybLMWnaQhZrbEBz3Q7klFfw7bQFfDN1Pj/NUmDmPBXkFy7BxMySaGk8qanpFObm0VBbQ8OZOnKyM4mLiSUxPgFnRxd2bt+N7uadaK/egLOTBxJxJJERMXh5+mFr44CXlw+xsfHk5o6vQTfW1U5cV0f7BHz8euQFL589ZezlyEQ8aLCvl46LF+i+3DG+EfGPO9d0lpqKcmR5ucjycqmrquRiaws3BwcmYOiv4qH7csdEZKmro50LLc00N5zhQkvzBHD9VZxcbrtIb9cV7t4cmhAJTx8+4PH9YZ49esiTB/cnxMXX7YeXz55OOBZfgeqvrMZgX+9ElOrpwwe8ffOa169e8nLkOSMvnjHy4hkvnj+dgKyfPnnEvbu3GRy4xrW+Hm7fGprgJB4+GGZoaIjW1lY6OjooKSkhLi4OoVCIQCAgMjKSyMhI4uPjSUhIIDQ0lLi4OJKSkggPDyc3O4dSWSGynBxSE+OIk0aQl53GhdZG+nqv0NvTydXuDq4P9nLtWi/t7W1UV9cSHR2Ll6cfPl7eREqEZKYkkBgrJT8/n4rKavILZJSVlVFeXEhzXQX9XRfputDMpXNNdHR0ECaNQ1lzLQrLNzB9sRbz7hmw+wAAIABJREFUVmxkxbaDbNc/icaG7azevAudHftRUFFn/yF9omITyMrOJSU1narqWkrLy5CEhRIY6E9EuJjy4kJaGuupKiumICcTWd74wnh5WQl1tdUEBvpjaGiIubk5/gEComPiSM/IoqCgAFleLlmpSURIxCTHx5EYG0NORjqR4RGIQoTkZueQnppGZKQUiSQMT09vIiOlxMUmUVJcgVAkwcjEmIOHD7Frjx5OLqcxMtVn8ZKFTJ72DXPnTeXHKf/ND5P/wtQZ3/HDtG+ZPPN7ZsnPYMbcaShoaSKnpsqtfd08XRnBmKIZo6oO/PbtfP789/8ajzL92//ib//xHb99O5/3c3byaeoqPk5by5iC6XhkabENr5SteLPwOB9mb+fDLF3ez93FmIIpr1TseKEZyNOVEdzfUsadXRfYtn8fm3buYJ3OeowN9rNj80o2rF7C+lWqaKjJo6I0A2XF6SxaMJnlKxRZslQeuXmTmSs/hSXLlNHdvhknl9Pk5qSTFh9GXHggQj9nLIwOsGWt+sQtWTQTRbnJKMlPYe1yZQ7qbURHWw3VhTNYqjCLRXN+REF+MtrLldiwUhWtpQtYrbaANeqLWKc2nw3qC9m7To0DGzXYv2YJ+9YsxmCzJsbbVnJs/RIOrlbi+EYNjDZpor9hGSZbtbDeuxELvbWYbNXi1K512BzcjMWe9RzbpM6hdUsw3LIc420rsTywCZ9ThwnzsMbP1ggPi6O4WRzB/7QJiSIPuKxOfUEihYliSlLDSY/wIzbIhUSRB1ECJyQ+tsSKPIkRepGXFM65mkLSo0OIDvLAz8EcoYcdmdHBZMcK8T19giBXS6QCVwQupya+Cz1sELlbExvkRmyQG7V5icQIXHEwOUBskBs5MSFE+DqQIPT8xyK0OZF+joR62SHxtOVibQn3Bnt5dHsIPn+Cz+/44/0rRh8OkRkrIiMmmMwYAXlxIWRHBSL1c6A6M5rGgiTC3G1JEvoQ4e9GnMiP/ktNvLw3SEl6DBnSEKQCd5zN9bEzPkh6VDC1Ban4OZgT6uNIqI8jQg87wnwd8LYxwMdOnyBnMwJdThId4omX3UmkQl9aa0u40X2Rh0M9VBWmU1eSiaeDMYGeFvi4GON+Wp9j+9ZxbN86BF6nSIj0JjLEBanIjay4YKry42mqyKY0K4ZYkTfna2Wcr5XR13aG1uoCEsIFuNubEx8ZzMOhHvjbe+5cvUB7g4yYACd8bAxICHFFliiiID6ERJE7CUJ3MmMEVOUn0t5Ywp1rl7hz7RLPNYMYVXVgbJExZbmJfJi9nY/TtPnlJw1++0ae3/86mw+zdPn9r3P5/ONSPk7TproghdhAV4oSxJwvzyI/NoRof0dkCWLq8hNoLEpBliShLj+B6vx4xhRMqS9KpqUyi5aqbJIjfCksziYpIw5ja0M0N6ijqq2M5sal6OitwtLuCP4+Vvi4niDEy4IIgT0if0tuHrqBvf1BjptuZZueBjt2L0d3pyabt6qhs0WNzTpL2btrDSdN9+NoZ0p0hADtVapERATR0dGMrDgTnc1rCI8SEhMfSkqGFC9fJwyM97FKW41TVkZYWhpx+XILZWW5FBam09RQRXxMGO0XmyiRZTPQ18mj+7fH69xv9HOu9SxDN/q5OTTAk8f3ef7sEZ8+fqBIVkB/3zV+/eUzX377g7djH/j53Wc+f/zC65fvGB19zcjICC+ePefDu/e8HXvD+7fvJraTfv/lE/ztDz6+ecOLR48Y6u8lIzmBqvIyrE8YI/b3wM32BAIPe8R+Lkj8XQkXeCD0dEDi40x6dAhp0uDxPYfkCFIiBcjSpMjSpEiDxzcocpOExIhckYY4Y2e6D4GbBSGeVvg6mhER6EyAiyUSH2cErnaE+roi8nJh5M5N7g/2cbGhnhcP7tFaX0NrfQ0dF1ooKcjB3sqc1sY6Xo08QeDvhYmxPna2p7C3s8TXx52uK5cYGOzBw9MRB2drcnJTuXnrGjdv9/Lg0RB/fvnAq5fD3L15lfzseHzcrPF0NqeuLIc3z28z8nCQoWsXycyM5/nIMC9fPeRscxUnTh4jRORDRFQwnt4O7NqzmWkzvsPcwoj+gS5Omhtja3eKW7cHyS/IICIiCGtrI9raGgkJ8cbMzIDe3g6S4iNpqCvnj8/veT/2lIf3+hnsayMzOYxTpvvwdT+Fu6MZbc31/PLmFXz+xO8f3vL8/l16r7RRXZ5PhMSPuJggzjYWcra5gNYLBaRm+OPmc/RfIuKfed/8pMB0OQ3kFVfz1x8XMnWOGopLNzJ34XJWrNFjxaodaKzQRWXpOpaqb2SJ2nqmTldkwSINjh0zo6SonDM1tXRcaEcaGY21pR2RETE4OLrxw+RZzJ23GFcfIcbmjsxeqIay5gbmLV7Nv0+ag5zKSpas2MjshWr8NEuJmfPVmKOoybR5S5gip8LMhcuYvVCNOQuXMnOuIuaWp4mLTaa4qJwyWSkNtXXkZGUjlUYiEYkRCsUYGZqydcsO7GydCA6SEBkRi6uLF1GRsUij4jA0NMLGxoa8vDyKioqorayg9WwjjXW1tJ5t5Nb1wYnhtrGXI9y/c5snD+5zc3CAoYF+rnZepqWxgfPNTZypqaa2soKi/DxSEuKJk0aRlpRIVVkpXR3t3Bm6wYO7d7h1fZDr1/oY7Oulq6OdlsYGzjWdpaujnf6eq1xpvzThSvRc6aTnSifdlzu42nmZgd6eCX7hxZPxheqvLsNXIfB1QO7Vi+eMvRzh1YvnE27EV0fl/zsW9+zRQ14+e8ro82d8+viBd2/HeDnynOfPnvDs6WOePX3M0yePJmDrr59v3xri+mA/d27f5NnTx7x+9ZLh4WEuX77M7du3aWxspL6+nsrKSoqKisjOzqasrIyCggIyMzOJiYkhMTERqVRKSEgIeTm5lMoKaaypobq8hKy0ZApyM/7BODRRUV7Elc42hm5c4/r1Ac6fbyUtLYPTpx05esQQ4+MmiAT+JMdJEQUJEIlEhEdEERkVTVVVFRdbm+jpOM/ta1fobW+lp+M89XU1iMIi0Vy7meU6u1Fdv5NFq3SZNE+N1TuOoKq9lZmKy5i9aCmzF6gwT0EV3R17CI8Yr2SNj48nPS2FM/W11NZUUCrLp6aidLyetqaS6vISKkpklJYUUVIsIz8vB2FIEGZmZpw4cQIvLx8koeHEJyQhk8koK5KRnZZMmEhIYmwMCTHR5GZmII2MIkwSSlZGJoKAQMTiUEJDwwkPj0QmKyZIICI2Nh5fvwBMzU5gbGrEUf1DuHo4snP3Fn6a+ldmzvmRqTO+4/uf/otpMycxR34KU2b9wOSZ3zNTbjoz5abz47zZTF0kz6DhM4Z1q3g7/wjv5Pbx+cel/PaN/ARU/ftfZ/PHf37PLz8tY2yRMa+UrcbXqxce55WyFe/n7prIbH/+fvF4dvsfkaYXGv480Ckc5yg2l7B1jx4r1qxERVWBtcuV0dFSYs9WLXZvWcHKZfKoLpqCusosNNTmslhpBnLyPzJ9+jcoL57PVt2N7N67kz37dmNgeAQTwwOs0VRiueo8NqxUZbnqPFQXzkBdeS7qynNZr6XCMqU5rFgyH43Fcsyb8R0Kc39CXXkuqgtnsFJ9EUuVZqMkPwWtpfPYuXE5W9aooq0qx1o1ObZrKbFh6Vz2r1Xh2GYNdmspcGyTGpa713J0nSr669Qw2qSJ0SZNTHVX4m9lSJSPE4abNDi1ax2nj27DfPc6Dq5VZb/2Yo5vXYHZ7rU4GOwgxMmUSB97JJ7WhHrZEOJqgcTTGi4th77FE6NUGZH+pIR6kyzxIjc2mPgQNwROZoR4jAuBOLEX+ckReNmb4Odgjo+9KUGuloT6nEYqcMXf8SRBrpZkxwqReNvje/oE6VEC7uxuIzrQhSBnC1xOHiE1zA9H04O4mh8lN1ZIXLA7QjcrRO7WxId4EORsgfspfdxP6dNYlEbfhQb+9vEt718+53p3B801pZTlphAZ7EVimC/NlVnkJggRuVuSIvYiSejBlXoZXWeKsNffQ7CTBWG+TpRlJVJbmEF2XBgZ0nEh5GNvRrCbDQVJERSlSonwd0HgYoVU4D4xvJcoGR8P87U7jr/TCQKczYgReiH2cSAiwB2Bhz3JUUIy4kIJDXAhO0mCk5U+6XFB+LufRBJoT3yEF07WR/BzM8PT0QhPB2MEnpaEeFqRFO5DfnIYhakRRId4UpmXRKzIm3M1hbQ3lhEj9sPL0ZJzDeV8eT/C3f52zlUVkJsgxPPUMVxPHkToak5mpB+yRBFZ0gBaa4r4XWMLP8/U4ddJCvz23UKudZzltaI5VYWpvFY6xUs1N+pLs6gsSOHzj0v5/ONSvvxlOmOLjHmzwID3c3dRLUtDlhZJQZyYjDDfiWXu7KhAOutlNJemkxHpT1l6JC1lGVTlxZEdF0ycyJ28RBFNFZkUZ0SSlRFDTZ0McZQ/GmsWs1JHnXU7VmB4cg9evpZEiF3wcjJG6GlBQpg7In9LXByOYGW1B0PjzWzVU2f3wdVorpRnvsIkNuos4cjRrRz/R3TplNlR4mNFBAa6c/jweObe3tGS4ybH0NuzDXtHSwqLM4mMFuIvcCcqWshpRwtqaoro7GwlNDSAtrZGbg/1kZuVTFZ6AimJUgrz0snPSR0fErs1yOBAD398+UzbxVYunG+mt6eb0ZcvuNzewa2hm3z+9Ct//vF33o594PPHL/AnfP70O59+/oWPH37m3p27PHrwkFcvR/n7n3/w8d1b3r1+xbvXr/jz98+8f/2Sezevc7auGjvLk2RlpOHtYo+1yRFOHNUj2MuBaJEvwV4OBHmeJsjNDqGnA47mx3CzNiI8wIXijBiy4yXES3zJSQglXuJNpMCJCIEDQm8rBO7m+DubIfSyxfnUMUqz4hD7OFAnyyQ7LpwwPzd8HaxJDA3m9tUOBi630VJbwaXmRsoLcrl66QKPh29zsaURP09X8rPSGBrsRSIMRBgSQJDAl/IyGR/ev+bunRuYnjBk777t1DVUkJmVRHVNCWcay7lzr5/W5koS48WkJobh72NHVko494Y6efP8NmPPh/j05j4/jw3z7t1T4BPDD64Dn/n82xtev3lC19UL3LnXT2Z2AsFCbyytTHn0+A529pZs37EZRydbhu8P4e3tyP79WykqyiQtLYbMzESOHt1LrFSCROjPSeNjnK2rIDk+HBcHc3zdbbAxP0JhdjRJMcE4WB5HKvLjevdFnt0bxNvFmpRYCQO9beRmxtLUWEpWRhSh4e6kZYjx8jPH0VX/XyLin3mzF6zA5JQnC5TWME9hNQamjqzbfJCZc5YyR16daTOVUVLRRkFpJapL1zFjlhJy85aydr0efn5ikhPTSElIpLigkO26O3Cwd0Znky7zFyihoLyMfQePs3rjTn6YtoBZC5aisGwtS1dtYdIsZSbLqzJ1rjIz5qswe6Eai5asQkljPdPnjzczzVqkzuTZisxesIQl6tqYWdgRFRlHRnoOFcXlyAoKyc7OxtvXBy8vH7x9/LAwt8bRwZVoaQLR0gTSUrOJliYQGRFDgH8wnp7eZGRk0NjYSEFBHoW5OdRXV9Fx8QLXrnZPvPEfeznC2MuRiW2Ivu4uOi5emOALztRUU5CTTVVZKbmZGSTGxkwIiMttFxns62VooJ9b1wcnuIlL589RUVJMYW4ODbU19HV3MdDbw7Wr3Vy72k1/z9UJl6LzUhv9PVcnnIyv8aUXTx7z7NHDiUjT4/vDjDx9MjEU95Xb+OpUfHUvvsacvgqOt69G+fT+HWOvR3n96iWjL1/w7Oljnjx+yLOnj3k1OsK7t2OMvnzBq9ERXo48H3cebgwyOHCNWzdv8OD+PW7evMn169e5du0aPT09dHd309XVRXt7O+fPn6elpYWUlBTE4vEF6MTEREQiERKJhIy0dMqLiyiXyYiNCidcHEJhXiYVpYWUlRZy/txZ7ty+zv3hWzx+/JDXr0e5fPkKVlY26O3cS6g4jMhQEekp8cTGSAkNDSUgMIjQsAhqamro6mijq62FO/1dPLt3gxu9ndRUV2Jl54Cx5WkOmFihtGobPyxQR059A5MVNJinvp4ZihrMVtbgpzkKLFi8DFX1FRw1NCYmJo7kxCSy0lJpOlNPdXkJlSUyyovyqa0ooflMDfXV48KirKiAhtoqystKiIuN5rS9Lfr6RxEKhSQnJyMQCMjJyqYwN4eSglzio6V4urogFAQiy8slPXW8oSkpIZHY6BgCA4Pw9fUnKiqapKQUIsKjCQ4WctzIBH2j4xiYGOLs4YSPvwcbdFbz3Q//ybSZk5j0038wffZ3zJzzI1Omf8vUGd8zR34acvNnMXPOVGYoyPHX6T8wZ/EChrfVMKrqwK+TFPjyl+n88b8nw7/9Gx+nr5+4NwuO8WxlGM+0JIyqnMYtRMw7uT18mqLFx2lr+eWnZXyavHzciVhkPNEo83htMrf3XmbA5C2Dhs/YrLuBLZtWsXX1EnatXcJBXS32bFJnnfo81qnPY7O2MhtWKbFUaSaKC6YhLz8Z+XkzWLhIjgUL5ZgjN5vpMyazWGEOKotmMGfaX5k3axIr1RehuWQeSvOnoqEqz2pNRdatVGG1piLLFs9FXUUO7eVKaC9XQkNVnm2bVqCuIofKgqlsXrMUo4PbMDywme3aS9BSnsHaxbM5qKPBUR119mors3eVArpqc9BTl8dCT5uja5ZgukULix1rOLF1JZ6mh4j2debEtlUYb1mBy/FduBnvwVB3BeZ712N1UAeTnasJcTCG1z+QLPFCliQhPsSNcB87eDodriwjUeRBqJfNRNd/mLctaeG+pIR6I3K3JNTLBomnNWF+9uTEh+BpY0RKhC8iT1tSwv2xNzlAhL8TCWJvfE+fQCpwRSpwJU7shcT3NGlSAZU58QS7nKI6J55wn9OIPWwQullhY7AbaYAzWdIgwrztsTHYja+dCdGBLoR62RHuc5qcmBDuXL3Ar2MvGHlwh962c6THhCPxd8XPxRIXS318HEwQe9sQJXAkJyaI6EAn8mNF3L3SQkyAC2I3ayyO7kLkaU/PudqJZe0gV2s8bUxIlPjRXJ5LvMgHsddpsmPFXL/cytjDm1ysKyU8wIXEUC8CnM0QeloR7H6KCH8XkkL9KUqV8uJuH70XGvB3PkVGnBh3e2OOH96Ks60+9RXplOfH4eN8ApODm7Ex3kNEoCPRIa6EBzggDXYjUuBCenQI6dHj9a1RIZ5kxoeRFBlMaIAbTpZGxIUJuN7TxsfRR/ReakCWEkVyuA+hHtY4muwlys+e9HAfCuJDKEwU0dlcze8aWyZigpfOlvNp8nLeye2joTyHMUUzHq9NRpYRw+cfl3LpbDmttTIaK3JpKM/hbGUeZyvzOFOWTV1RKrnRIbQUp5EdFUhCsBtiN0u6G0toLEohLtiVwsRxVyInPoT8JPHE/5QeHcjZ8gxkWbGkJklISBSxep0qhmb7cPa2wMXTHCcXYyxMd+HregJvewO87PQZPP4ST2cDXJyOYWG1m7U6SmiuWcD23Vro7V3FRp0lHDi4CS8PK1KSJHh52DLY305zczXp6fEkJceydfsmjhvrIwjx45jhAUpK8zAwPIitnTmhoQIkkkDy81PJzIwnKMCduGgx/b3tpCRGEhslxMPFhrWr1LAw0+fj+1Hu3R7gt1/eAl+AL7x9NcLI0ydUlpbw9OEj3r0eY2zkNX/79Q9+ef8J/oS//fonfPk7f//yB59//sDnnz/w26ePfHz3ll8//syXT5/4+PY1H9++hr9/4cWDeyRGhRPi60VeeiKlsnwO7txMuMCDhtIMWqsLKM6IQRrsQUFKJFFB7lgb7cfG+AAFKZHYmB6iOCuOwvRoYsQ+RIV4Ei32JFnqT1ZSCCnRAcSGeuLpYIqP80mkQi9u9rRRX5pDRJAnCeFBNFYUcOFMOeECT8R+rkQIfMhKjKGtuZ5IUSDBvu60NFTTf7UDeyszcjOSqCov5NH9mwwN9XLlygWammq4fbuf+vpyLK1M6bvWiYu7PSJxALl5aYSGB5Kbn4Iw2IPwUF+uX7tEblY0WSnhXGmrIcjHliixG3npYdSUp/Lk6RDPXtwmvzCFyup82trPIhT7Eijw4mxTDaOvnnD+QiO+fh5ERkk4aW7Mvv166G7bhCRUQFNTFWKxD7t26SAQeBAbG8aePbo01leRGBdFmDCApvpKvN3tcbA1xfLEYbxcLIiP8icq1J2wYEfcThsSGuSIi50BkWIPei43cvdmN8nxEm7e6MTV2YKERAnH9HdgYLSLCKnvv0TEP/OOmTgxbe5S5itqs3jZuAOhtXYXGit0mT5rMQrKq9DdeQR1TR3mL1RnrvwSli5bi8byTejrn2Tv7gPYWlohCRGyfu0GNDVWorl8FfMXKDFvoTILlJby7Q8zmTZXCZ2dh9l5wAj5xVr8OFuJb6ctQEFtFfNVljN5tiI/zFjIbAUN5iotZ9q8JUyfv5S5Cur8MG0BCxQ1sLF3JyuzkCJZOTnpufh4+WJsbEpcQjzlFVWkpmUgjY4nIzOXyoo6Ghtaqa9roqqynpTkDMTi8ThNSUkRNTVVVFWWU19dRevZRrovd3D7xnVePHnM65EXPBq+N9Gy9LW6taainMLcHGorK2hpbOBMTTVNZ+onGIgzNdVcbrvI9Wt9/0M8dHW0c7G1hfPNTeMA8D+g6Uvnz/2PqFFv15UJfuFq52WGBvonVqa/Lkx/XZN+9ughzx495PnjR4w+f8ab0Ze8GX3JqxfPGXn6ZMJp+CoiRp8/m7jXIy94P/aaT+/f8eH9W8Zej/L82RMePbzPg/v3ePzoAc+ePmbkxbMJZ+LRw/vcunmDa3099PZ0TzgSDx48YHBwkO7ubjo6OmhpaaG6upqamhqam5uprKycYCKys7PJyMggISGBzMxMaqqqaayrJSUujlBhEElx0ZTIcmlurB23W/uvMtB/lSudbbS0NHHp0kXq6xtwdXXnyGEDfL39kIaHkZuZRnZ2NlnZuUTHJyEOjyI7O5uKEhldbS08uTPI/Ru9tJ6pokhWQER0DBJpEpKETFRX72C+hg4LNHX4ZrYKM5S1mKa4nAXqa5mvtorp85T4bsosVqxeS3hEFMWyIjJTU6gqLaKloY6qUhllsjyqSmU01VfT3FBHTUUp5cWFVJYWUVlRRn5eDiJhMGYnTPD29iYtLY3Y2Fhyc7IoLsinskRGenISTvZ2mJuaECYSkpqcQlCggPTUNOJj45BKY0hNTSc7O5eoqGgC/IMRiUNZr7MJdS0NjMyOY3zyOPrHD6O4eB6TfvzffPP9/+Iv3/4bk376D36a+lcmT/uGqTO+Z9bcKcyRn8GsudOYoyTPTMW5zFCYw72dTYwpmvG3/+cbvvzXVD5/v5hPU7R4rWjOqKoDzzWDeKHhz9OVEbzQDOSlmhshcYmIE9P4dZISn6Zo8fkHVT5OX8+H2dt5P2cnYwqmPNcM4taBPlauW81SzSVcN3jC1q3r2LdzPQa712G4UxuTPes5vlubAzoaHNi6nEM7VrJjoxrbNi5jrZYSKspzkJefypzZ05g9ZzozZ05nxvTJzJ4+CeUF01CcNwXFeVNQU56D0vypKM6bgvZyJVaqL2KF2gI0l8xDc8k81FXkWKo0m6VKs1FXkWOVhgJqynNYrirHTp0VGB7YzNE9G9i9cRlbVymhp70YG/1t2Bzewr41/4e994qKOsG3tt/vzHznzNvTM53MIhLNijliwgCCIIoCknPOschVUBRQQEGRc6wiFTkHFQyYc0Aw24bWtrWn2+4+PTOn+/kuGFk9Z32XczkXv7VY1J9atRY3tdfez96LMNugy+GtSzm8ZSFW+oux274Klz0bcDfajNPu9VMiwnHPemx3rsZuzzoEzgcJsjUmyNaYYDsTwpzN4bYu3NOAL2fTUJpOTU4SFbIE6gpSKMuIIz3Gj4xYf0rTYylMEZAe40eeOJyshCDiAxxJDnUnOdSdtCgfBlvKKUqPQSYKJlngRV9TCUXSOHLEkVTKxUhjA8lODJ88cQSicE8qc5NprcmjtUIOP3zFme56BF62xPo5EulpQ3yAMxmxgXTVFnB9pIuxswOoSmXE+jmSEOhCfaGUyye6ON3byo2zI1TlZ5GbJiQ+xIOaglTSEwIRhbuTFOFOZY6I4rRopNG+dFTncXGwBVlsEAMNFZxsryM2wJVORTFpMUEkBHuQnRiJROBPdmIk2YmRpMUEkZ8Sy4Cqih++esTE5dM0VxagLM4kTxJFdlIo5dlC8iRRSAS+eNuakxodyN0LJxjprCc3JYb0hFAEgU4UyUWU5iVSXiAmKzUCG7NtCMPcaKmW01QhIzHCgyh/e6TxQcgSwyiXJ9OhLCZdFE62JJpSeQoFGYlIYkOIDvFk4uZF+Pkd41dHaazM5XibgqbyTAQe1oS6HCI7IZB8cRglaVHU5iZx9VQ/dy4enxIR10YH+H6OwZSr91bbhrc6drzSC+fnP2nx1z+q8/OfdehRVXKss46R3iZOdDfQ21xFu6KAltJMemvzyUsMozIzAVVxOsMtlZRnxlOeGY8yX0JnTS5lWZOAe2ygI7GBjmQIgyiXi5Anh5MlCaemXEqiOBBJWhiRsR5s27mMQwe3Io7zIdLPhsRwN+KC7IkNtuWm7XOc7Xdja7uT/eabsHI0xDvACgfn/ewz3ojZga0EBzpRkJdMeKgHo6f76O5u4qef3lFULEdTZx5HrA9SrSinvKIAZV0Fnl5O+Pi64u3tzP79BkRHBxEW5sPGdcsI8nfj+GAHXR1KIkN9aFSW4OpoiaOtOWdP9ZGbnYIoPpzEBAFpkgQypclUlhahqKrk3tgdvn/3lu/evuPbN9/ww1++g1+BX36FX3+BX3/hu7df89cfvuPd65fw69/58S9v+Z//fs9Xjx/w83dvePFonNETvdy6eJqJ6xd4+fA2uVIRzTVFPLxKsig6AAAgAElEQVQxyl+ej/Hy3mU6lIXkpUZTII3H0/YA6QmTIvRMfzO1xZmkxAVTkCEkPz2B/PQEZGIBhbI4qgolVORLSIjwJNjTllJ5MhmJAt48vcvxribkKfGMXx2lR1XDmcEOctMScLLcj7+bLU3VJUQEehLo5URMmB8NilIalWWMHOvix+9ecWq4l/vj1/j22xeoVNXcu3ed/v5WzM33TjkEeqsXc8jChEZVFbn5Usorc6goy+L5l7cY6m8kMsyV1MQQWhsLcLM3oak2m1NDDfh6HMLXzw5ff0ckqdEYGeuTnZPMpSunOGJpxq7d+qRJE1E115EmFZMgjObkqWNYWR9i957tePu4UFKSzYULx7l06SQiUSQVFQUkJcVw4+oFzo+OcHH0JI8mbtHb2UhKkoCm2mKiQj3JSoshOtyFyFAb4qMdEcd7kCYOoLZCSk9nNYrqHFoaK0gShePtYU9goDtyeQpubjYUl2b/W0T8K2/ZagP+4w8zWLJyB6s37kVLdy06C9czX2sVGjor2ay/D3tHX7btMGXBorXo6W1h1y5TFi5cg7b2UtxcPBEnJpOfW4CPjx+7DAzx8Q3E0MiUBYtX8NEn0zHYewBhShZxkiz2H3Hg01na6G0wQHvZOjbuNGb99r2s2LCDpWu3snDVFmZpLeOT2brM0lqB7vKNaCxYzTYDUyKjk0gWZ5AQL0YYI8LG2hZHJxd6B4c4c/4SVYp66hpbaWzuQFmnYnBohO6eQbp7BsnLLUIiSaWmpoampgZqqitpaW6Y2mD4wEE8nBjn9vVrjBwborWpkdamRq5cOM/t69fo7+6iqU7JYG8P506fmqpOHR4a5PTwCS6eHZ2CrK9fvsSVC+c5e+okI8eGGB4a5Oypk1NxpQ9i4bfPfogxfXife2N3ePX82ZSAePPVS16/eD7lSPxWLHx4/ZtXX039/Oarl1PP/PY93nz1krevX03mPr99y6uvXvDo4X3uTdzlwf2Jf6p7ffrkEY8e3ufu2G2uXL7I6VMjHBsaYKC/l4H+XoaHh6eamTo6Oujo6KC9vZ2mpiaUSiXV1dU0NzfT29tLd3c3KpWKuro6mpub6e7soqainOSEBApyshjo6WSgt4Pjgz1cOH+aM6dPMDI8SGdHM8XFhRQU5FFaWk5CwiR7IxBEk5YqQZ4tIyc3H0WDivrmdspr6iaH3FqbOXmsn0tnTjB6rIfTx3rp7GgjJT0Da0dPAgSJrN1hhs6qncxesJ65SzezwfAwmqu2MX3BStSWrGG61hLmaC9h4bKVuHv4UFpcQl1VFc2KGhqrK+lsqqepthxVXQ39XW2MDPUx2NNBa1M9jcoaGpU1dLaqUNRWExEeSlhoMKUlk3W4ZaXFNChqaVLWUFFSjL+3F6b7jIgICaakqBiJOJnK8grKS8soLS2ntlaJUllPenomAf4heHh6Y2FlyU7DXcSKYnByd2CvyW7mac9mvtZM/vz57/l8xh/4fMZ/MXP2x8zXnIbOgrksWDSPRYs1WbZcl+nzZ6Ctp4vWcl3uGw/yZpEHv/zHf/LL7z7i1//n9/z4xWrez9rGO83DfL3Eh2ebsnm8o4ZHuxp4vSyQ9zM38/OftPjvTxZMiY4fv1jND9PX807zMBP7R7hzZIytO3ewWX8D+lvXsWfXBsyMt2Njvhs3i104mWzGyWQzjqabsDPZhNPBbdgd0Gf/Tj2Mtq9k67pFrFg4D81501CbPY05s6ejNnc289RmMfOLj9BRn2QbFmpOZ4nOLHTnf4Hu/C9Ys1yTlUvUWaw9k2UL5rBOT5u1K7RYojOLxdozWb1MAy21P7NQ8ws26GlhtGMNZnvWs2/HKoy3Lsd0x0pM9ZfhemgHLqb6mG7UxXzTQmx262GzczlW+otxM9yEp7E+nsb6uBttJt7DhvxEAR77t+JitAnL7XokeFmT6G9HjMcR4n1tkMX4wF0teDKHgrQoKnISaSrPpKE0nYK0KIShriSGuJItDCZPHE5uUhipEV5kxweRGeOPMMCJtAgvUsI9yU0KRZEnJj3Gl7Qob1IFXhSmRCKO9CQ7KRRRmBtJER5kikKpypNQV5KBPDmSY511nB1sJsbXAXlCMFlxgcT52iPwsCYp2JXs+CDyk8LJigtkqLGUMmksoc4WCAOcqM4S0VWdS2KIOwWpCfSrashIiKBAGk9SuBclmXGkxwcQ6XOUrMRgSmVxVOUmTX7hT4ykvlhGdkI40qhAsuLDUJXKyEoIITHEfcoRKc8SIwr1IjHMGx+7g4jCfCmUiihIE5IQ4k2bsowX928QG+TGpeEOehpLiQ1yoUwmIi7QhQJJFM/HLnC6p4HC9DgcLfYQE+LKcH8DhdlCgn1tEcf501Qx6RwUpMZQJhORmywgLSaAlJhAxAI/VNX5tCqKEEcHcbyrkW+/esDVs0NcPjPA5TMDvHn+gNET3bTUllBVIKU4XUhNfjLK3GQyY/0QBTkhFwZRlZUw5UScO9bG+WOtXB7p5H9+/zHfqRnxrcahSa5I25pv55tRmpNERb6Eslwxz9en0lCZTUdDMb0tFXSrylDV5FJXkkFxShRdVTkoc5Opy5PQVp5FmTSWtCgf2iqzqZAl0FIuIz9VgFwcRpSfHQkhLkiifUiJ8SUhwI74YAdShf4kxnnj6W1BeKQL5oe20qDM4fJoF7KkYOTiUKL9bQhwNSUm1A5n2514epqy13gNy1ersW//BrYbLEdt3h9xcT1IRVkmTvZm1NcWki1LpLg4k87OBiytTTE23Y217SGUDZVERYdw1OYQ7u62iMXRiESReHs70tVez0CfioS4YDraajl1ogs3p8OYGOojlUTjbGOOo+0BTAy3sG6VLub7d3LY3JBYQSC9HSqUVWVM3L7B//z3D/z4l7e8fPqIV8+e8Otff+T54/uM37rGt1+/5Idv3/D1i6f8zw/f8ff3f+HbV19ybmSQZmU5WZIEzg/3IkuOpb9dCb+85/RAC/2tNUhig8gUhZIaG8DN0R7yUwVI4/ypyk2iPCuRxvIsboz28frxLY531dNQkUNcqCdJMUGU5KRQIEuiWC6mOGvy/1wkS6S+XM7JvhbePb9PV2MVQx0NVObJSI0PR1maQ2V+BkUyMTVFGUQFunK8p4G/v39FU20xcRF+DHU30dpUSVFeGiUF6Rzrb6G/t4nC/DSCg92RSuOprS3k5MkeOjqUnBjpIiTMG1cPe2LjQxEmRnLx8kmuXj/NscEWoiK9GD3VRXFBMgeMNxAaYEN7YwGjw43ERjjh6mCErZ0xDs7mGJvqY2ZuQHqmkOPD3Vgc3s+cudMJCvalo7MFZxd7QsMC6e5pIzwiiCOW5ri62TE6OsTo6BDv3r1kYKCDG9cvceJ4PxdGT/G3//6eB3dv8fbVl8BPfPPqIeUFGbg7WlBXlUN3WxldbXlkZwWRlOCGMN4dd1cz0iThJCWEEi3ww8XRmnpFJf097QyfGESWmUZ9Xc2/RcS/8n73f2eiu3QDmgvX8fksHdTmr+DTaRosX7WVrTv3Y2RsyYLFq1FTX4Kp+VH277dky5Zd7N5tRlxcMoLIWAoLi8nNKUQQFYe9gwvxCUnsMTJFQ3sR5kdsKauup7G1mwSJDP+wWPwj4hClZmNobkVobBL7j9ixePUWlq7dymr9vWgsWcs09SVoLFmPxqI1LNbbgqGJJTb2HuzeZYKRoSkezl4YG5my02A3OQWF9A4ep6Onn6aWTmLikzhiaYunlz+BQeGEhgkICgxDJBJRV6egt6+Tgf5uzo6e5NK5s1ORoQ/ioaWxYWr0q7K0hP7urn8SA5fPn+PGlctTUPQHnuHC6BkujJ7h/JnTnD11ktGTI1Mjc/9/dbAfNhtuXr3CjSuXp7YmPsDPv+UgXn75lBdPn/Di6RNefvl0Sjy8ev5sKqr0W2HxQWj81oH48PyHv339YhKkfvzoAeN373B37DYPH9zjy6ePp8TDg/sT3Ll9k0sXz3Pq5DCDA310tLfS2FA3KcRaWqbWqRUKBSqVis7OTkpKSoiMjEQul6NSqThx4gTHjh2jr6+P3t5e2tvbqVfWkZ4iIScjg662Zi6ePc1QfxcdrY309XbQ39fJ6VPHGRzoprKynKysTPLyCpDLc0lNySA9PROlUklTUxM1dY00tXVRVttIRm4xysZmBgcH6WpVMdTdSn+HivOnhzk2NEB6Vg4rNmxj2fodGJo7orVCn0/mLmaflRsx6UUYWrkxe8la1PU2MUNnOZrLVjNrvi57jU3JlefR3tRMZ2MTLbU1tNbV0lBdSkNtJV2tTRzr62Kwp4P25kZU9QoqS4voaGmip7uT7KxMIsJDkWfLqK2tpagwn7qaSmorSqkuLyNWEMnRI4cRxsZQVVFJkihxsga3sYmqqhpyc/MpLS0nP78QX59Atu8wQBAbgyA+mgRxPE7uDuw03Iru0vms27QUTd2ZfD7jv/jjJ/+HP33yH8ya8yfUNaajrjEdLe25LF2mg5rObLSXa7Fk7VIm9o9g6+nOXz+aww8zNvLtfDP+or6fb+eb8/3sHXyzwIkvN+fw9WIvXumF8/3sHfz8Z51/gJ/q/O0PM/jbH2bw4xereattw5ebcybXrK3uccPxHWMW17lt/YiDJluxNt+Fu7URDib62Oxag82e1dgbrcN23zqcDmzB3mwLJtuWs32NNhv1NNBbqMZCjRloqs1gvtpM1OfMRH3uDDTnfY7GnD+jNuMjtOd9NuUy6M7/gvmz/8RCzeloz/uMBRrTWLlEnXV62qxepsHKJeqsXqbBnGn/iY76p6xbrsGOTYvZvn4hW1Zrsmv9Asx2rsR8+3L2b1mM6UZdLLYtxWa3Hkd3rcB+90o8TDbiZbIFL6MtuBttxtNYnyQfB0oksQQc3oPvQQPcTLeS5GeHNNyN1HA3+OZTuK8+GWVKi/gHDBxGQ2k6isIUkiI8CPWwRBTsQlZCEJIITzJi/UkJ9yQ7PoisuEDEIW6kRXiRGOhMRWYcqQIvYv3syBYGUZgSSYyvLeFe1hSlxxDhfRRxpCeSaD+KMuIpTI8jPsSNoQ4l54ZauHfxONnxQUgFPqSEe+Jva0qAnRmxPnZkxQVSnSXi1sku6vNTSAxyQRYbQH5SOB2VcqK9bEgO86E2J5U8cSTVcjEl0hgCnM2J9rcj0OUgqTE+CENdyZNEUZWXSm5KDFW5Ukoyk4n2c+VESy2XhlpJCHShWi5GVSoj0tOGpjI5Z/tbUBSkU5GdjJ+jJUkR/vQ2VlGckYSvszWJggCGu+q5d3WEkz31ZIpCyRKFIRH40q0opK0yh/aqXGTCUHwczCnPS6a+KhtP54Mkxvpx//YZzvQ3UVsgIUsUhjwpgixRGGkxAciTJz9vqTyZ2BAP/FysEUX6c/38cQY66pi4cZaT/W3kZogpL8igJDuFjvpSbo0O0qHIIynYFUm4OykRHhQkh6PITaK+MIXT/S2c6FJyolPB6ICK9zM382aRB2917Ph2vhnvNA/z7Xxzfpi2lubaPNrqCmmrK6S9voiuplJ6Wyroa62kW1VG9z+2IZqL08lPCic9yhdVcTq9igIUeckUpggoTBFQX5hKpjAIaZz/pAuREIgsMQSxwItEf2tSwh2RJfohinHH3XU/gkgXDh3Up7QomcoiCcHuR5BEeJAc4UpMgC2SeE+CfMxxctjDEaud6O9ciqvHQbx9LdmxU48sWSzXr5wgPMSVC6MD2FgaI8tIoKgoAx8fB8wP7WHj5uUUFMumYFwjo204OBzG19cZFxdL3FwsWbt6AcGBruRkJ9HXVU9EqBsBPg5kpEVjb7UPw51r2LllOVGh7gijA6gplfNw7DL8+hNvXz7hxaNxXn/5gOcP7zJ27QK3Lp+BX3/ix3fP+ebFffjrt4zfuMDrJxM8Hb/B10/vUZYrJV0kIMDNBkGAG4IAFw4bbaY6P4Wv7l9CGOaGwNeGruZanCwMcDmyhwq5CDcrQ9Ji/RhsKWeotYKxi8f4+ZtHnBlspSxHgpfDIYpkiTy7f527184QG+bNQEcd7XVl8NM3fP1kjPevn/D9q8eM9LRRW5RDZZ6MfKmYMwNdVBVk0l5XRkttId2qMs6daOHpvYvUVeXw9P4V6qryGBlsZniojauXjnFisJWL5/q5deMM6WnRmB3YSWlZBq+/fsDlK8fJlifx4qsJMmRJWB41x8nFigiBP82t1VgdNSFDGkd/bz15ciHmppvxdjNneFCBoiKV/KxIxPEe+Hub4+puTnCYM9t2ruDC5SFev3nIrTsXSUyKYfOWdRib7CW/QE5YeBDynMyp9kChKIZMmYTbty9z7txxHj++S0uLknRpMteuXqBRWUNFSSEl+XIeTdzh7asvGehpprokm/amCh6NX+TtqzvcGx9GKHTD1dkIX+/DONrtQy5LoLG+lNqqQgb7Ovn65TOePrzHvbFbPH14jyeP7/9bRPwrb/ma7WzeacIBC0cWLduAutYKdhkeIjRcxOate9HSXcG0mers3GmCWJyBj08I3j6BCARCxMlSHJ3cESVKCAuPxtHFEy/fIPwCw9hjZIqJmQWq1i76BocprahF2dROenYBdq7eOHv4kSIrwMU3BGefYCzs3Nmx7xDL1u9g+vzFfDpnARpL1jNDfTEz5y1GXWs5mjrLUZ+ny57dxvh6+LN1yw4WL1+Bf2goqvYuuvqHSMnIZp/ZIVav08dgz36MTczZb3qQoMAwioqKUDU1cOL4ANevXeLa1YtM3LnNxJ3b3Lx6hVMnjtPcUE9FSTGVpSUoqycz68rqKprqlPR3d3H+zOmp+NGF0TOMnhyZulMnjjNybIiTx49NtSyNnhzh5tUrPJwY58H4XW5du8q1SxenFq0/cBPjt28xfvsWE3du82D8Lo/uTUxWsP4juvRhE+J/17m+ev7sn2pfP0ScPsSd/rd78VtG4tXzZ9y/N8743TuM3bnFxPgYDx/cmxqce/jgHhPjY1y8cI6B/l7a21pob2uhs6ON9rYWWpqbUCgU1NbWUl1dTVVVFbW1tdTU1FBUVIRUKkUmk1FTU0NbW9vUkvXQ0BCdnZ1UV1ZRXlzEif5+zowcZ6Cnk6H+Lk4M9TJ6Zpjxuze5cvkcJ0eGqK2tRibLICcnj6KiEjIz5MTHJZKUlExObj6y3EKSM3Jw8w/D0tGDDHk+J0aGaW2q5+zJ4xzv76arrZnGxkY6ewfwDYtBb9Mu9pjasHjVNj6apsG+I65EJuew19IVtRWb0VqzlfWGB1i5dQ86y9fi6uVHa0snDQolFfkFtCpqaVHWTDoRigo6mhR0t6n+6RRV5bQ21TPQ00l9bRXxcTEkihKoqa6kproSZXUFispJNiRfnk2AjzeSRBFVFZNbEUUFhagam6iurkUmy6agoIji4lIiI2I4YH6IgJBgxFIJBvsM2LxzE0tXLUR36XzWbl7G8jW6zJ3/KZ9N/0/+/OnvmD7zI9TUPkddfRo6OmqsWLGAVRuWorFoLrp6C9DRW4jOyhU83qng5z9p8d3c3ZOg54rQyZiFtg1vFrrxfqY+72dunowv/QP6/Osf1fjb/53FT58t480iD+5YjrPTeB93LMfZYbB1ioW44fgO091rsDHbhvfRfTjv34KD4QacjTfiZLKRo4ZrsDVej82+DZhsWYrBOl02r9Bg5QI1FmvMZMG8GWirzUBz9gzUZ3+BjsZ05s/9BA21T1mkM4uVyzRYo6fNkgVzUJv1MRpqn6I57zM0532G9vwvWLFEnQ1rFrJGT5tFOrPQnvcJS3RmsGaZGhtWarB+uTrrls1lxxptTLYtx2rvWkz1l3Bo6xLsjdbhsn8DrqYb8T2kT4jVbrz36+NpuBm33ZORJqGXHQWJUXgf2IH3gR0EHd1HcoADBaIgeP05XF0CNxZRnhFNYWo4Al9b5Mnh1JemU5QRS5SfHWGeViSFupES6UWqwBu5KASpwIfMGH/SBT6IApwQB7sS5WGFMNAeYaA9SSFOiEOdkSX4kSJwJyXaG5koiOQobzKEQYjCPRELfEgI9ybMx4GLI928vHd5snUp0BlJmAfhrkeI93NAHOKGl6URcb72xHjbUpOdiFTgQ1KwK2mR3sR423L9RDu3T3UT62NHcUoUWXGBVGUlUJIWRYDjfoTBDsQGOpAU4U5pVgKKIillORLKc6UkCgIRx4TR16LgQn8rFRnxFIgjiPG2JcDhIIUp0eSIo4j2c0ZZlMWJjgY6lWUca6tDHB1McZaEHlUNx7sauXyqlwvDXeRIBCRFetNQkklSqAeSMA9KpDEUpggIcD6Io8UekmP9iQlzIzbCg4EuJTcuDiKJ9qMqOwlFXgr5yQLkSRFUysUoijKozk8jXRSJKNIfRZmcsrw0zgx1Mn7tLG+e36O3TUlFYRbVJdlUF8o41d/M87FLdCjyCHM5TIjzQWrkIsrSYyhOFVCVLeTCiW4uDncw3KWkv7mC3pYKOhomAepffvcHfv0//8H7mfp0q8rob6uaEgwdDcW01xfR0VBMV1Mp3aoy+lTl9CkLqc+TUJwSRXqULwXiCI6ryjnbW09llpCi1CjqClJIjfFFHOlJtL89WYkh5EgiEAu8yIt1IyPCgeK0ILIl/oiFnkRFOnHAdCOuDsbkSqMQhbuTHO5OapQHUX5HiQ+1JybMhkPmG9isv5Cjdvvw8rYiPMKN+Dhf8uRCmhuLyJPFU1mcTpC/AwW5Yu7cOsvzF3dpaq4gJMyD0HBPPD3tsbDYx7Zta9HXX8n6tYuwsd6Pn48D/r4OGO7awMrl6kRFeNKgzMPS3ABxfACh/vbYWxmyd7seEzdP0dtWyb2bo1w+M0BbXTnfvXrMq8fjPLl7FX75gW+/eoCyPIeBzhoGu6qpr5KRkRxOmiiCUnkqZTmpDHXUk5MaS02BlKykcPLTYkiL8ycl2pvspBAyEvxIinAlxs+KTlUlYe7mxAc4YGuyBS9rI4KdDxIb6Eh+qoBw76MMtJTz+skNxq6c4NxwJ+/fPOLhnYvUlmaTkyHkwuk+vnk+wVeP7sAvP8AvP9FQWYQwMoSroyMoywrpaKjmhzfPuTp6jBxpHAOdNchSwrh9tZ/KomRUynzOjrQjFUdQkC3kwtk+ZOnRpKdGUa/IpbJchr2dMfEJgbS1V1BalsERy92cvzBATFwgBy2M8A1wx9XdhqqaQrp7G+nubaAgLwUvDytKi1IozBMRGeJAgLcF7o6GWB/ayIF9eoQEWGDnYISJ2SaO2u2jua2CO3cv8OTLu6RJE9m2fRPr1q8iMVHIlSuXKCjMwdvHncNHzBkc6uH5i4c4OloxMtIL/My9ezdRKip58/ULbl69RE9HK5mpYsxNDDl5rJfv3j7nb+9f095Uwdj1U4ye6iBK4MaGTTps1V9CgJ891ZU55MqTqa0q5vnTB9y9fY2HE2NcOnuaNy+/5OmDca5dPvdvEfGvvD37LTHYZ0FaZhEbtuxl2cothEYKCQ6LY/nKDSxcsorFy9ZgZeVItrwAWVYeLa1dZMsLMNhlxL79BzE7aMma9VtYt3Er3n7BuHn6YW5hjV9gGB3dA9Q1tiJOyUCSJsM3IJQjNg5s2bYLKzsXbJw9EYhSCYpKZLvRQeborOCT2dr8eZYOn85ZwCcztZg2ZwFfzNRi5hxtFi9cja2NC4LQaHbu2IvJgUOExERTWlVLenYulraObNmxG/3te9m4xQBLKzvs7J3JzMyip6eH3p4uRs+MMDF+i2tXL3Bv7A4Xz44y0NM9NQ7XqFRMxkzqJncMaisrUNXXcWZkmDs3rnP14gVGjg0x0NPNyePHOHn8GCPHhjgxODDFOlw6d5abV69w99ZNJu7cZvz2LW5fv8bt69emRMPYzRtM3Lk91bT06N7E1Ijcl48e8uTB/Smu4bci4oNYeP7k8ZS78AG4/iAiPkSYPrQ1/dadePH0Cc8eP+LJg/vcvHGNO7dvcnfsNuN37zB+9w4T42M8uD/B40cPePrkEefPjdLUWE9ZaTFVleU0qxrp7Gijs6ON5ubmyb2NigqqqqrIysoiNjaW9PR0WlpaUCgU1NfXU1dXh0KhoKGhgdbWVpqamqitrmGwt4cHY2NcvzzZ8X3n5hW+ev6Yr14+5ccfvuXRw3EunD9NS4uKysrJSI9CUUe6NAtfn0AOWVhhbeeI2RFbTC3tMTxog4WdK/KCEk4Mn2T0zClGR47R29FCU10tUqmUkspacsvrMD7swL4DtlgcdWfpmh1sNDBjrcEB5uvpM3vpBuYs28hmkyMYHnHA6KA1MUIJvT2DtKvaUJRW0FhZQUdjHR1NCtoba2lvrKW1UUm7qp7uNhX9XW10t7fQ1dZMb2cbXW3NSNNSiI6KpLKijI72VipLCqmtKKWztYWqslIiQoKJjggnW5ZFepoUUYKQ4sIiKiuryc8vRC7PJSNDhkiYTExsPM7ubgSEBzBt7jTmaM1khtrnqOvMQmPBLBbrabJgyVzUtb5g1pw/MUftEzQ1Z7JggRrLlumwatVilqzUYobap2gsmofmMh2+mD+PjXsNebFOwou1Yl4vDZhkIdYI+UbXgfcz9acqXn+YsZG//WEGv/zuD/z9v6bxrcYhnq9P5dbRJ4xZXGf8wFnGDt9m1259bh19wp0jY5gbbsTCaD1HjTfgaKaPu/l2XPfr42m+DTfTLRzdvQrL3SuxMFiJ4XodtuvNZ82CGSyc+wkaMz5Ge/anLFSfyaL5c1ioMYd5s/+MruZ0NqxZyJYNS9FbOp8VS9RZvUKLpQvnojnvM3Q1p6M57zPUZn2MruZ01uhpo7d0PprzPmOJzgyW6s5k+YIZLF8wgxW601i1aCb6euoYrNPBZPMizLcvx3bvpFtit3cVwbZ7EXkdIsrBhFDLvQQeMMDXZBu+Jtvw3r8ND2N9PIz18TTdRoTjAaThbvByOlxYAU/mUCgJQxhoT1q0J/HBzpTI4lEWpyFLDCHKz45IHxsSAp0QBbsgjfYlJ6Jb0eIAACAASURBVDEUSZgHScGuiAKcEPo7Io30JsHPnhBHM2J8LBGHOiMKciApzBlJpBviSI/JL/GRnkiifUiO8kUS7UdyTCCJAj8uDHfx7O4FsoXByGIDKEyOROBhjbfVPmJ97EgMcqEwOZKsuEBksQGIAp2RxQZQII4g3PUI53rquTzQhNDfAWWOiJRgV8qlUUhCXcgRBZIe601arDeF0ihyJAJS4oLxdDxMliSB1vpq6qtKqCsvoL+hlKRgV5KCXclLDKOuII3ClGhEoV4khftQk5/BxOXTtNeW0NdUTW9zLRdH+miuKUYqjERRkk1SlD9xwa7kp8WQJ46kOC0WRY6YjGg/MuMCCHE/go/dAWwP7cLdwYzywhS6O2pwczAnOcqXwpRoilJjKE6Lpb44g9aqXKryUimQxhMT7EmIlwPZqXH0tSkoz0uno6GSmlI5yoo8Tg11UVkko6Yoix5VJQ0lWeRKIsgVhZIjCqYsPYaStChK0qKoyhbSXJZJT0MRAy2VDLZWMdRZy9//axq//O4P/PK7j+hpLuenz5ahLMukviKLxio5jVVyGiqzp+7D71SVctrKs6iWCanLk1CTnYgo0BllbjJne+vpbyimWp5IY7EUSZQ3CSEuhHpYkhrjizw5nLQ4f4pi3UgJPEJ2gjuSaCfCAg7j7LgXUYIPBfI4eppLUVXIyEkMISnEiSBnM/ycTQjxPYiZ8SqcnfZT11iAqrmE2BhvDuzfgoOtMZkpkYQHOmJ9yADrQwY42pkSHuJMbo6Q+oYCjljuZumKeYSHe5OcHIOrqxVmZgZsWLcYa8t92NuaYXvUGEc7U1YuV8PJfj++XlZsWKXJ5nVaWB3aTmy4K8JID7Ik4cSEOFOak8Sp/maunhlkpLcZZakceUocp/qb6WutJCrIkVBfayIDbQjwOIDz0d1kisMZ7qrnp68f8fjWKKpKOckCL4rSY1AUSmivzaa+KImitBCifQ+THGlPhIcpvS2VhLmZIIl0I9LTiuRwdwIdD3DYcAMJIS5E+NhMAvqSSKqL0uhpqaK9oZSmmkLyMkS8f/sUeD8pHn7+jq+f3qO+ohhVTTkZiUIcj1ggjAjj+9fP+fnbVzy7f53G6jw6VcUIQuyQiv0ID7SiuiyNzNRw/Dws6Wwpob2lDAdbIw4f3EF0pBveXpZIkoMZPduNmfkW9Faq4+J2AKEoEHcvKy5dOcWDx2PcunORh49v09xaTY2iAHmWEFsbI/y8LQkKOIqz3V7cnAyJjbAjIdoeD+fdONntxMHJiHWbtHB0McVgz1pCwjzIkksoLcvDydmOXbt2IhIloFI14uzsSFx8FPYOR5GmJ9OkUiKVJnLu3HEePrzDjRsXgL/x97/9yMWzp2lprCMnM43WRiX8+jN//fEbvn52H0VFDlGhnvj72LJ4iRpr1iyksDCTsbHLvHn1lPOjI9y9fY2//fSeZ48f8Or5U75/+5qH4ze5cmGE4wPt/xYR/8ozOWCNnZM3CUkZzNdexn7zo8SKUrCwtGfD5p2YW9iwYtV6Nm7ahiQlHVVTG329QxTklxAdI8Q7IAQLawfWbd6Bpa0zabI8ZLnFJEtlFJZVkVdYhqn5EYSiZLq6+wkKDkdrwWI2bNRHUd9MkjQbr+AIVm3eycfT1ZmmvghdvU2oLVg9tROhuXANC5asY/0mA8zNjhIYEEFCtAjLI7YcOWpHWGw84owsvIPD2Gd2iJ17jTHYs5+NWwzw8g4gQShGqaxnZGSEy5cuMDF+m+fPHvHi+eOpgbju9jZ6Otrp7+6ip6OdjpZm2lRNNNUp6W5v4+ypk9y5cZ07N65z7vQpBnt7pp4/1t/HqRPHOXtqMh517dJFbl+/NhVJ+uA4XL98aYq9eDB+l7u3bv7T8vQHEfFBDHwYu/vtSvX/Xqb+p2jSP0TCq+fPePf166maurevX01B2c8eP+L+3TGuX77EhdEznDt7hmtXL08tU1+7epkb16/y4P7EVO3rhfNnaWyoo6y0mNqaKlpbVHS0t9LaomJ0dJSRkRGGhoZQqVRIpVICAgKIiIggKyuL9vZ2mpubUalUqFQq6uvrp+p1uzsnV0YfT0zw9OE9Hk6M8fLZI77/9mu++8sbvnnzkpcvnjB25zqXLl3g4sXzjI6eo69vgNKSSmJihfgHh+EdEMIBa0cMD9pgfNgeZ98wCisU9Awc4969e/R3d9DSWEdDvRIHR2cOWtqQX9nAEUdvrO08EUty8PSPwsYtiIXrDJimswqN1TuYuXQ9n2otY+XOfWzYacyho86Ik6VUlFXS2dzKQHsHQ13tDHa10NfeRKdKSUeTgk6Vkq7WJrrbVAz1dTPU101fVzvDQ/2UlRYTGxNFcVEBba3NlBflU1FcQKNSgaKqEqkkmfjoKMSJSUhT0wgODCI/N4/q6lpyc/ORSjNITZUiSZYiSUkjKCKMg7YW6C7TRXOxOl/M/RT1BbP5dMYf0Fg4k1lqf2L67I/47Iv/l08++z0zZnzM/PnT0dGchab6dObO/5QZan9mrvYsdPUWsnTdWm44vuOGwzeTi9NLfHixTsKzTdk8MOzm68VevFnkwbfzzabg0J8/1uD9zM280gtnzOImt60fcevoE25b3eOO5ThGRtuwsjDC3nIvDocMsDfbwlGjtRzZpYeb6SQ74LpfH2fjzVgZ6HFklx7m25disGo+W5bORU/rc3Rn/wmdOZ+yXHsOaxZpsWqBFku15qI+808sW6SG4a4N7DVYz5IFc9DRmIbe0vksXTiXBVoz0NWcjpb652iofYqW+ucs0pnF0oVzWbpwLou0prFI63MWa33OIs3PWKb9OasWzWTLinlsW6WBwar57F2njZWBHta7VmKxdRGeB/WJdz+AwN6YOHszBJbGhFrsJfjgbnzNduC+bwsexvr4HjQgxu0wWdHekyD11SXw+nPSBB54Wu8hwNmMKH97ctIE5KUKSIr0JC7IiTBPK8I8rZBEeJIS6UWOMARJmAfCACcS/BxIDHRGJvBF6O+AONiJxCA7UiNdKUoJJT3Wm+QIV+KCHBGGupAc5U1CqCvpiaGkJgSREhdMVKAr2akxFEhjkcUHkuBnT0V6LAp5IvG+doQ5HyLW22bS6fB3IN7XDlmMH/L4QDKifAh1OshgfRE1WUIyBZ405AopEgXTkCskI9qDUmkEKQJX5OJglEUpDHcpef/6IQ1V+USH+hIe5EOQryfRwT7EBzijkCciDHAi0t2KhqJ0cpMiaK3KpyI7mbIsCenx4UQFepAtiaOmKIuTfa1cOXOcAHc7hAJ/KvPTSI7yRRTuSXmmkMGmctIivZHFBpAY4kpGQiClmUICPawQx/mTnhxOYkIQbg7mVOen0FCUTrVcTGVWIoqCdMpkSVTkSOhTVfLi/g3OHe9CnhbPqcE2GioLqCzIJFMSy8hAG7VleQx2NaIokVOZn8ZgczU5yeEEOZhTKIkgNdKTfHEYtTmJKPLEVMgSqJCLaKnO5XhH7W+YokV0NpbQ0VCMqiaXxio5zbV5tNcX0V5fRFtdIa3KAppr82hR5NOqLKBDWchgQwkKeRLpUb6UpEaTIwxhuKWS/oZiKmQJNBZLaS7LRBLljTDUlVAPS6Rx/pRlC6nKE5MZeIQcgSP5Ii+ksS442ezA2X433W2lqBRykqK9iQtyIjHEhcRgR5LCnEkItcfDbhcHTdcSHGSHq9th9uxay4Z1C9iuv5T8HBHnT3ViY7ELQbAzRw/vxMP1EHsM9Ni4QZsdBstZtUYdk/2b2bBxCa6uVoSFeeHn58TO7avZsG4RRyz2Ynl4D3t3rWX/vo2EBTiwZ8dyIkMc2bpRB/0N2rg7mCBPi8DadAvpCYGTTlSZjNvnj5GbEkNihA+BrlZEBzgR4WNDdKAt4T6HCfY0w8dpDzHB1pRmx5MeH4BMFIzA14bijBjqCsV01maTGe9NtsiHtCgnZPFuJIZY42u3HZ+jWxnqrCXY2ZAIz0MUSyMRBjuQGOqEx1Ejgt0skET74GFjzFHznchTowjwOEqorwP89R2vn47xYOwib57fo76ikMGOZk4P9lCSLSMrOYnGygpigoNoVdTALz/z4zcvePfyPl8/u8Vwv5I8mQB3xz34e5oSJ3Dj/Ok2jvcrOTGgxM/bkthod0KD7HF2NGar/iIkyUEcOKiPiekGjtruxdX9AIb71hId50Nbh4Ki0hxOjPTQ0qbAy8eebTtW42hvxuZNC/F0O4ijvREB3haEB1vj7rgHW8tNeLnuJcjvAKbm69iwRYf9BzZjsGct1jb7sXOwoK+/k2SJCF9fbzo720lJSSYrK5OTp47T0dlCcIgf3j5uSKWJ3L9/i2++ec6pU4O8e/uKF8+f8PrFl3zz6gVfv/iSk8f6uT92nfHblxBFhxDk44D1ob1EhHiwZs1SXFwdePToAfALr756wQ/vv4Nff+HF0ye8ffWCidvXOX2sl4zkGOqr8zk70vlvEfGvPDtHNyKjE4iOS8Ta1omu3iG6eocIF8SxYtV65qpr4+HjT2JSCvKcAhoaWzh95jxlpVXEJ4ixdXDFxOwIu/aaEh0jJEmchiwrj7z8YurqVeQXlODp5UdP7yAFhaW4unkRGyeiuKSCzOx8Nu0wYtm6bWgvW8eyddtYvm4HM+cv4Y9fqDNHazlzNJeitWAVuotWsW/fQUKCI0lOSkWckIyrswc+vv6kZWWRLM3E3sWdPfv2Y3LgEKFhUdTUNlBSWsnx48OcPXuWc+dGuTdxl7tjN7l6ZVJMDA8NTo28fQCej/X30dfVSX93F22qJs6eOsnYzRtcuXB+6rUPoHR3e9tUu9OdG9d5ODE+tcvw+P497t8d4/H9e1PMxY0rl5m4c5vH9+/x5MH9Kefgy0cPeTB+l4cT4zx7/GiqqvWDCLk3dmdqtO6DyPhwH9qXPjgSX798wffv3vK3n378RzPFN7z7+jWvXzzn8f17XLt0kWP9fbSpmhgeGuT8uVFuXL/K1SuXOH9ulCuXL/Lk8UPef/8XHj14yLmzZ2hva6FZ1Uh/Xw+nTg5z4vgQvT1dtLW1MXr2PBcuXqajs5vKqhrKy8vJzc1FKBRSXV1NbW0tbW1tDA3209U52ZDU093JtauXeTgxzv27t3n39Vf85e0r7t6+xsTYDb56/phH98c4PzrC6Jlhbly/ytjYGKdOnaGhvpncnEJEiSn4BIYTKUzBI1CAyREH1m83Yp+5Ndn5xYycPM29ibucGBygv7uLwsJCVqxeh956fTqGRvEIisZgtzlRsclExkiIl8jZYmjBzIVrUVuxmY81ljJPbxOzFq/ij7M0WbB8HQZ7jDE/cBhhTAKtDQ2MDg1waqCTY12t9LU20tNcT09rA12qBloblfR1tjE81M+x/h4unj1Na1MjImE8OfIsaisrUFaVU16UT1VZKc0N9TQqFRTkyElLSSUtJZWQoGAUNbU0N7eSnp6JRJJKYWExmZlZhIZFkCAWsmnbRvaa7GbNJj3mak5Hd+l8Pv7892joTGfarI+YOfdjps36iE+n/SczZv8Zbd05aOvOYY7aZ6hpfIbOEjW+mP0Js7Xn/oNduMkNx3e8Wh7MVyujebZRxou1YsYsrrPJyIR3mod5P2vb1JL1j1+s5tmmbO6ZHGOPmSm79hly6+gTbto+56CZIc425ng5HMbZYi9H923CZt8GjhquwcpAD2fjzTjsXoeD4QYc9q3HZs9qbIxWY7l7JXvXamCycSE7V2qweck8tizXYufapWxbu5SVCzXQmvsF2vOnobdcg317NrFn13oWas9EXe0TFmjNQG3On1ikMwvN+Z+jPf8LFujMRFdzOhrqn7F04Vz0Ny1hkdY0lupMY4XuDFbozmDNwplsXqHOzrXa7Fmny8EdK9m9SoPD21fgvH8Th7Ys5sAmHTxMNxFsuYtoGxMiDhsRenAPQea7EHnYIo8LxX3fFvwtdpPgbgkvZsCTOdRkxVMpiyVfHIKv3T7crffg52hGUoQ7wlAXovxsEQY5Eex8kEDHA2QLg0mP8qU4JQpZbAAp4Z4kBrkQ7+eAKMCJQDtTIt0siPc/ijjUkdzEyfXmtGhPRGHOxAY6kJ0UQlyIE/LkcDKEQeSmRJGeEExGUhjS+ACSw9woFIeTLvAmOcSVPFEIqeEeRHlYIQ52QSFPJDPal1xhMOJgF+TxgZSlRXPjRBtpEZ7IorwoTAymszyD7upsGguSSY10RxjsQIVcSEFaFHUlk2vOD+9c5K9/+YquZgXuDtYoy/KJD3InwM4MuSiErIQQlPmpyJMiqMpJQRzhS1WulLyUeGTiaAQBbsSGeBPs6cBAWx25aQmkxQWTnxZDpLcdqQJvqrKTGG6pJNbHjpLUaFIF3gQ4H8THwRxvp4OcHW4jNzMOexsTpOII2hUFHGutRpGXQmq0P1U5KRxvU3C8Q8lgaw3PJq7x/vVjaopkDHTU8WTsMpdO96OqKaa+Ip+n49cYPdZFS20xrTUFtNXmk58qINj5EDbGm8mM9SMvKZSKzDhqc5M40dVAu7KIb3Qd+H72jskygmlraa7Koa2ukA5lIU3VOTSWZ9FQmU2fqpyOhmJaqnNRlmWiKJKiKM2YdCFq82kuyWCgvpjC5EjK0+MoSY3mYn8TrWUyiiQCmksyaCnNJC3KB0mEJ7F+9uSlRNJWk8OxjkrSA49SKvRF6GtJpJcFRw/qI00O5svHlykrliCM8sbdzoRIX1vCvaxIifZEnhyIp91ewgKs2W+yCQvLPRibbMHSypB9hhuxtDCgKEdMVloUQT42xAu8iBF4csBMH18fS2ztjWhqLsTeyfT/Y++touJO0H3ti7POzO7ppLvTcSXu7p4QJQQJ7u5eUEghVRRQeBVQaAGFu7tLAklIiIe4u3SS7k7LzN6z957zfBdMOLO/czuXc/GuVWuVXP+f+hmah7ehqbkNa+tThIg8CRA4YWp8HFGwG0anNLGxPIGnszFOtifZvW0xni6GCLzMsLM8hsDDFDdrLRxNDhHhZ42XvR5O5scQupmRGheEq40ODhbHsDE8iOHxTQicdQjzNSZF6oJEYES4lwExAbbEBNgj9jYnyPkU0f42VKuiaCyMJz3aC1mgFaXpImKEFvjYauJkvAM/+8O01OQhdNEmzMsUD+sTeFmfID9FTK48nFAfGyz1DuLpYIgk0B1vR1OCfR1oqlLT11ZNpjwKcYgXvu7WBHk7kRwdjjpDTm2JGhsjAzrqanh6e4zPb1/T21LP6c4mBjvrSEsIRxbuSYzYjZQ4P4L8zLg22sGDe8NUFMtxcdLDw82Q2BhfJBFu6Ghv4+xwI7mqGOwddVFmSAgMdkDv1B5MzA5x9NhWLKz00NE/QnllLh8+PSMzO4HYhBDUBQqUaRIOHljDKf3dWJgdwsRoL1Zm+zE13IW58S7sbI5g53CSPftXsX7TAvYeWM/a9QsxMNIiMSkaC0tjnF3s6evvIjQsiHx1DvUNVZSWFZCQGIUiJQ5/fw8KC7M5e7aPR49u8fbNc16+eExrUy2S8GASZVJ8PVyoLMknS5mA0M8V/ZMHsTXXoamhhLLyQq7duMzvv/8K/I1fPv8E/I0Pb9/w+vkTPn98z7OHt8mQyyhVp5GaGM7t6/3/goh/5g0M9NHQUEdubg6joxf44eN7zgwPkZauxMXVHUcnF3LzCklKTsVPEEhKaiZJinS8vP3xDwjB0cENoSAEZUoWmalZKOVpJMoSCA0KRpGYRH6OivQ0JRnKdEpKyqhvaCFTlY+jiyc79x1m1aa9rN1+iPnLNqOxYivL1u1kzsK1zJq3gumzF7N2w3ZWr97M1i27cHFyR+DrT3yMDHFoGGHBQRTkq0lJSSEoKAhPT09CQkKIi4sjJyeH2tpazp8/z7nhswz093Lu7BD3793h4YN7XL50kXNnh2hqrGfk/Fnu3B7j6pVLDJ0ZZKC/l4H+Xvp6u7lyeZRrVy9z9colRs6fpb+vh7a/18M2NdZPrE7fvnF94iH/C0D8IwB8sS/dv31rYgDuiy3pi6rwRWH4YjX6Mnr34M7tiezEgzu3eXTvLi+ePP57puEuv/7yI29eP+f9u1f8/NMHfnj/mn//y6/8+suPvH/3ivfvXvH2zQseP7rH7VvXeXD/NteujtLe3MBATze9nR30d3dx4ewwt8du8fzpM16/fMXL5y+4f/cBZ4eG6WhrZ6CvfyIUPjI8RG93DyMXRhkYOsfg8HlGr95g5NJVmlvayFcXkp2dTWFhIV2d7XS0t1JWpKasSE1naxOj54e5d+sG9+/d4s3rZ3z++QO//vyBj+9f8f7VE14/e8CLx3cZuzpKR2sDp/t66e3uQanMIF2ZTXFJJbL4NARhMsSJWbj4hbJ931Es7ZzQP2VMdmYWN69e4urF81weOcudW7dpaW1n8459rN6yFyM7L5x8QrGx90CZnoO3XzCe/qEkZqhZteMgf5y9hEVb9jF33Q7+NHcJizfsZNn6bUyZMY/FS1ZiamJJljKdkb4urg31cL63nf6WOvqaa+lsqKS1ppzOphoGOlo5O9hLf1c7Q/09jJ4borK0iNTkJKrKSqkuK0adk0F+TiZVZcU01FRSUVJIUaGastJi0pWplJYUUVlZSXx8PCkpKeTl5REWFkZISAgO9tasW7eMnTs3smDBNObMm8LCxTNZsWoBs+Z9M17tOmcSsxZOZfaiaUyd+w2TZn7FlHnfMGfZTL6f8W8sWjGXpasXsmDlQlZu3sQ9w2vcNns8YWl6fLyVF3tV3DZ/ypING7hneI2PK5zH619XunLP4Ap3jca4r3+R22YPMTbSx+ikFqeOauJnb4HIzY4Ae1NstQ9gdmQ7djr7sNfdj8Xhbdgd3Y7N4c1YHNqI+eH1WBzZgPmx9Vgd24T1sU1YHFiP5ylNzA5u5tiWZehrbmf/9jVozP+OBQu+Z/GS6SxfMZu1q+ezavU8ViybxaLF01i8cCqLFk9jkcb3zJ33DbNn/ok5cyezfOlM1qxdwOqVc1m66Hs2rZjLlhWz2bZqLhuXzmDjkqkc3bYc4yPbMDi4ESfDQzgbHMJJ9wAupw7geHIPBrtXYrhzBW46e/DQ2oWv9l6CDI7ic2IfiZ72FMZLcDm6Gy/dQwSa61CeJIYz2+H5HJRSX4JdjHA1O4LAQQ8H/T1kywSoE0UIbHSI8DDHz/ok/vZ6yIRORPraUiCPIDVSgDzCB3mE37jnX+SFyN0CWZAjMYF2yILsiQ12ICrABrGvBVJ/a+JFLiSFu5Mk9iQ+zI2shCAi/KwJ87FE4m+LMtqPzBghZenRVGbFkh0bRGygM1I/O8Te1ojczFAnh6OKDyEjOoBUiS/ycC+SQj1IDvNEEeFNboKIvKQw+uvVNBQoaCpKpbc2j6H2cuqLUsmTRxIf6s2/f3zGb+8ecbGvldH+NuSRIdSoM8iKj0ARGYA0wIW06BAqcuSkRAcTKXRDJZfSVJZDcqQQNyt9kiQByCODKclM5ua5PtQpMTieOkS0nz2R3jYowrxIE/tRKJegCPchWxZMdlwILuZaGGvtpiwvmWA/O8KETlSXpvP22XX6msroaShBGSOiODOB1/evUJGroKehhJaKcTDobSyltjCdrORIOmoKGLvYz9meJpoqcslLk5GjiCItLgxlbAhlOYk0lihJifLH1eIECrEPhSkSiv7eznSmvYbmsiwaChRUqOKpzE2kIjeZ+kIlnbVqeuoKaa1U0VyaRUtFDqdbyumuL6SlLJu6IiX1hUoaSjJoKsmkqSST3toC2kuzqciIRxHuR358BDcHWnk80kNNRhw5UYFUKWWkhHuTExdMtL8DjoaHSArzJCNOSFGsCLGrObEBzsSK3LEwPIQ6N4k8VSIjF7o4d76D3u4aOttKiQhyIsTbkliRC3KxO35uhoSGuWNmpYOJ2QkOaG7huNZu/AT2hIm8iI0Kwt3ZHEd7I7y8bXFwMkHf4DCunlYEBLuhb3SE4yf3oqW9F3NLHfRPHcLY8ChHDm3B3cUUeZwIoY8NEpE70jBPTh7bQrjIBW8PU5wd9BB4mZEc6YGr6QHsTu0i0P0UYQIz3B2O42p/DG9XHbxcTmJ4cgO6mivwtNZEYHeUEMfjZEucUUldSRZakBhogTzYlkgvQ8JcdcmN9aYyKxyF2IkUiTPJ4Q4kix2JC7Mn2PMULhYHaKzJJ8jLEInQhoq8OIbaS7h+rpVbF3ooyUmmMDMJka8zleoM0hOl9LfVMjrUyc8/POH5wyv4eVjh625OaZ4CWYQfAZ52hPm7Y2OsS1q8lHeP79NWXU5WUhyXTvdQW5yDNNibNJkIL0cDokNciApzIyLEGQ93Y5wd9HBzNaSoMIkb1/sQR7gTF+tPW2sxuSoZ2id2YGZ6hLhYIfZ2uhw5vIl9+9fj6W3LMa3daB7eRlq6DGc3U0zMj2PvZIi1jS7OLkbs2r0Sewd9jmttZ9OWBWzasgAt7W3o6O7h2ImdHDqyna3bV7Jh0xK271zD8RN7MTHTQUfvMF4+jji5WCIIcMPP35X9B7cRGx+Bjt5hfAUunDqlhZmZPrm5SuzszOjuaOTpo9sM9LYRFiLA18sZL3cHoiRBJMRGYGNpwNZNKxk938vPP77g51/e8t//5zf+46+/8OnHN8B/8Pnze8bGLlFbW8rPn97w689v+f3zG37//JofPzzi91+e/gsi/pk3cv4MVy6PcP7caV6+eMyPn95z6fIIHR1tVFSU0dDQQGlZBXKFkvgEOcr0HKJjk/D2C8TbJ4CwEAmqjDzEIglJMUnESWV4ubgRGxGJOCSEmrIySgoKycrIHF/YlcagrW/EnoNHsHTwYPai9cxZspl5S7bwx2/nMen7BUybtYTJ384dz2SsXIeevhGuzm54e3oh8PYhKS6WdEUSSkUSSoWcnOy/j40lxJGiSCYvN4emxnouXjjPmdMDDA+d5uzwGW5cv8qrl8+5f+8OnR1tFBcVTFh3Hj965INvvwAAIABJREFUwJXLowwO9DE40Me5s+N++ps3rnHzxrUJwGhrHR8Qa21poqe783/UsT5//IgXTx5PAMCTB/e5O3ZzYu36Cwh8USdePn3y/4zHfXn95TdePn3Ckwf3eXDnNg/v3uHRvbsT33/z4jlvXj/npx9/4N3bl3z6+I7ff/uZZ08f8vHDW354/5pnTx9y/94tLo2ep7OjheamOobO9HP50gjDQwOcPT3IcH8/586c5ubVKzx9/IQXz55z9/Y9Ri9coq+nn/bWDjrbO7g4cmECiC6fP89AXz9NbZ0Mnr1ATWMrxRU1dPUNUlFTT15+AaeHztDS1MxAfy91VeWkyRMpL8rn8sgwj+6OcWfsKo8f3eXtuxd8/vkDn3/+wE8/vOLDm2e8ffaAFw9v8/rZIy6dH6aloZ5CdQG5OXlUV9XT1NSFuriOsLhMXIRSjupbsGH7fmztnLAwMychRspQTycvH97j+qULDPT1k6NSs3XPYZZt2MXijfv4bt5Ktu86iI+vEA9vIZpaegRK4nEJDGf5Dk2+WbiabxetYfry9UxbvIZpGstYtXEnazZu59BhLXKzsjnX08H1Mz2M9rcz3NHAUGczg20NdDXW0NtST397CxfPDDDU38PI0CDXL12go3k8/9DWVE9LfQ3lRfkU5uVQVVZMXVU5laXjoevKijIS4mPJykynrKyMjIwMsrKyKCgoIDIykuAgIfo6x9mweimH9m9jw9olLFo0k2+++99MmfpvzJn/PVNmfs2307/i25l/4ru5k/lu7mQmzfoTk2b9iW/mTWbajK9YsHga8xbPYu7iuazavIFbli95oHOG5/vVvNqZwtPD1dwzvMayTZuYu2wpi9YuZ/vBHdy0+cAjrU7uGt/mps0H7hlcwdXFCTtLUyz0tLHX10Lq44bE04EAKyPstfZjcXg7dif24qB3EHvtvX/fU9iImeZaLI5swFZnK076O3DU2YaD1mZ0N2vgeHw7Vgc2ob9rLSbHd3N43waWLZ/F0pWzmTf/WxZoTBkHhr/fwkVTWbhoHCI2blrC2nUaLFk6g9lzJjF12h+YPuPfmDvvG5YsnMLiWZNYMXcyW5bNYvdaDfZtXIj+gY04GBzCyeAwFlo7EdobIHI0xt3wCO4GmviYHsPb5Cg+BocJMDyMj84+/HQ1cT2ykyhnS1TRoTge2oGX7iGkzubwfhpNqiTqsxPIjBLgb6+Hw6n9uJsdRWh7koL4APJiA/CzPI7Y3YQAG20C7PSI9rMlKdSDGlUCOfEi4kPciQ3xJDbEk+hgd9ytThLhYzluHYr2ISXSk5hAO8K9zZD4WSILskcWZE9CqDNxIY4khDqTGSugJF2Mr502wW6GZMcGUZkVS1V2HJkxQhJC3EgUuSMTOhHiakqUwJ6EEDcyogNIj/InzMMCF+Mj+NroEhfsSltZBrycTVVeEmKBPVGBzmQliGgpy6ZIKZuoXK3KTaE8OxlVUiRZ8RHkJErpb6xAERVEX1MZowMtf9+YSCInOZKU6GCUsaFc7G+mJCuRXEUUYn8XynKSaSzNJi8lmqQIP+TB7mRH+pHg74Qy3AelxI+SlEhSInxJEHkgj/Ah1Nsa61OHcLE4iY3xUfw9LcnLiGGwq4pbF/rorC2kQBlLQ0kWHTUFE/WunbWFlOUkExXkwZ3RAV7cGeX62S4e3zhHXdF4biI5Wog8JpDWShUjvfWUqxLIT42kJFNGqLc1CeGeZCeKyI4LpjBFQn9LOU2l6TQUJlOtSqC5bBwIWstz6KkrpLu2gJaybBqK0mkszmCgqZTO6nyaSjKpL1TSVJJJW4WKjqo8OqryaC3NoqkonVqVnMzoYBKDPClRRNOqTqU4IYJmlZzq9FiyYwJJCfcmxNUURwNNfO10kPhZEydwISdGhK+1IfGhvng4mFKYl0JoiCd37l7kzbsHPHl6jUcPLlFWrEAc6ESQpymhnmYEepshDHQkPiUCBxdT/ITOSKQBSKOEmJuewNXZDD8fe7w8rImKCsLByRRhiAcbty7n6Ml9OHtZcUJ3Pyd1D6Crr0liUhiD/Q2kKSQIPK1xdzTEx9UUU/0DWBgeIsDHEkmoKwIfS/y8LfD3NidSYIW/gzau5vsROGsj9NBDGm5LaKAZ7i7HEHjp4u5wBBvDrXha7cfP8gCBlprIBebIBeYUx3qSI7EnNcQKscsJhFYHSAw0IzfWk7ggC8I9TxEdYE5MkBVBHvq4Wx/Bw+4YYQIzEiNdEfmY4eOoQ2SgPdIgJxRRQoqyEokK8UEs9CQrOZq22hI+vnzA68c3+eHFbe6PDZOhEFOiTqSjUY06KwZXO306Gorpaank06uHPLt9jdqiXF4/uAX//Rf+/P45lwc7UMmlZCdJiA52JybCk8qyNBITAnFzNcbe7iT1dbmkpYoRR3ji421JoNCB4CAniosU5GTF4eVhiZ2NHoc1N2Niegxff3sOHt7MKaNDePna4ORqQnVdHmKpH85uphw4tIl1GzU4cnw7ljY6bN2xnBM6e9i0dQkHNLfg4+eIv9AVXf1DWFjpsWPXWoxNT2BlcwovH3u0tPdx/MReDI2Po6t/CFGYD2YWOujqH6KqphAvLyfMzPTx9nZGV/coxgbatLfUMjoyQG62gvaWavROHsLE8AT+vi5YW5xCFOTN3/7zF/7Pf38Gfue3P7/n06fnfP78lt9//8CzZ/d48uQOzx7f4eWz+zy8e5XzQ538+tNLrl8Z4NH9fwWr/6n35OEtfvzwivdvnvPhh9e8e/uSsZtXuXH9KjduXGN0dJTa2lry8ws4fWaYjs5edPUM2bJ1J2nKLJISU4mMiEGZmklYUDjS8EhUmVnIJFKK1QXkZecQJ4snKysHaVQsO3YfYNX6rZw8ZYqWvgWTpy9m5oL1bNxxnBkL1rB09Xb2HNBm3YY9uLj74esXSI5KTX6umoiwcHIyMmltbKChuoI0eSLZ6UpqqitpqK+ltKSIkuJCqirLaWlu5MzpAVqaGxkeOs3VK5cYu3md27ducvHCeXp7uujt6eLa1cvcGrvB9WtXGB4arwA9d3aIq1cuTcDDlcujnD83TFdnO3W11dTX1dDf18Ol0QvcHbv5P5SFLxakR/fu8uDObW5cuTxR23rn5g3u377F4/v3JvIN/xh0/sesw7NHDycanf5Rxbh/+9aEIvH04QN+/PSB9+/e8PHDez5+eM9f/vwbDx/c44f3b3n39jWff/6RsZvXqa6qIF2ZSnlZCRcvnOfe3dvcvHGNs6cHGejpZqCnl0sjF7h35y73797jwvkROts7yMrIJDdHRXVlFacHBrlx5SpXLo7S19VJfW0d2XkFFJVXk5lbQG5hKe3dfdQ3t1FUXEpzawu93T00NzWgylSSmaagp72Zx/du8fLJAx7dv8Wrl0/58PEtv3z+yC+fP/Lrj+/4+cNr3r18zNMHtzg72MtQfw81FeXk5qioq6mns6OX0tJaZMlZeATFcNLcnZ1HTrFt7xGMjM0xNjTC292NypJCOlsaGRke4sL5EYqKy9l/VJfvF6zme40NLF6/l4VL16F7yoTA0EjWbd+DlYsvsZn57D5pwneL1/Ld4rXMWLGBKRormbFoBUd0jbGwdcbC0o7YmDgGO5q5PNjJxb4OhjuaONfTxnBXC70t9fS21NPT0sjo0CAjQ4NcGD7NjcsXGervobG2hu72FrrbmqmvKqOsSE1laRG1lWVUl5dQWVFGTXXl+AaGMpXS0lLUajWZmZlkZWURFRVFgL8fpkZ6HD+yjyOau1m3bhnbtq1j1erFzJrzLd9P/xMz50/h2+lf8fXUP/DdrK+ZsWAKUxd8x3dzv2bynK9YvGQ6K1fPZ/GyeSxarsHGXVt5pNXJA91hnh6u5cnRRp4ermbm4qXMXLSQ2UsXMl1jJtPnTWPW4tncNb7NPcNr3LJ8iZuPF8IAAbYWJljqn8TL2gSJlwuB9ma4G5zAVmsflkd2YHV0BzbHd2GntRv7YzuwPLgB4/2rMDu0DpuTW3DQ3Yb1sQ2Y7lvBnoWTMdi+DMPtKzm5bSV6B7ewZ9uKcWBYNoO5876ZuPkLvkNj4fcsXDQVjYXfs0BjygRMfIGLBRpTWKAxhSVLZ7BqxSyWL5jCkjlfs27RVHasmc/21fM4sGkpepqbMDm6HUcDTTzMtfAyP4GnmRaeJkdw0NmDh/Fhor2sEDsZ4mVwEE+9gzge20m4kzlZUSE4a+1FaHYShb8LKQGuqKODKE4MJ0nogr+VLgJLHYIdTiHxMCVX5keGxAtfi2NIvM0JctJH5GKMzN+eVIkvDWo5uYlhhHlaEeRmSZTQlfhQb4SupgidDUiOcEOtEJEe40ukwAqRhzFhXqaIfS2Q+FmSEOpMUrgrUQE2lGZI6K3LxtPqGP6Ouv9DiVDFh6CUCsiIDkAe7oXY25oUsQ+KiPF/sYtSJKSIfQhyNkbkZoZC7ENpejTFGdEkiX1IjPCmtkBBSaaMWnUqcon/xD/mqVHB2J46SriPI1nxEQw2V1FfmEVxZgLlKjnXz3ahTpOhkkspzkygMD0ODxsDhjpqyEyIoCQrEV9HU7ISxajkUqKCPHC31CU11AtFsCsJAc5kSgTIQz3JixeRLg0gPsQdkbsFeQox2UkROJgcx8VaF2mIOxWFKQx2VdFYms2Z9mquDXfS31xOVX4q96+coaZASW1hOnkp0TwdG+F8TwMtFbn0N5dTX5xJgTIWmcgbVaqUp3dGeHR9iK66AspyEinNTqC2QIFSFog6VUJ5ThxqeQRFqZEMtFXSUp5Ja1ka9Wo51fnJVOcpqC9U8tvM3bRX5tJSlk1TSSYtZeNWq46qPBqK0qkrSKO5NIuOqjy6atR01ahpq1DRWKikIT+V4pRokoK9iAtwI1sqRB0XSk1GHOkRfmRI/cmMCiBLFkiK2IdgN2NCvS0Id7MmWyYiJsCdJEkAFflKEqKD8XKzoroyl4sjPdRUqVBlxZEo8yfYzwZxkD2+Tvq4OZwkLjGQ1JxoIqR+KJRS/AIcOGWgyYnjO9m8cRF6OvsIDHDC28cOzcPbyCtMRRDowqETu9iyezVZuUns3rcWL29rzgw2cW6olRxlFMZ6+wnytcXP1YzWulxkYi8sTQ5hpLcHcbgrQn9r4qSeSP2t8XfQxvzEZtytj+BsqUlUhB3B/sZ4uGhhY74bf09d3KwP4my8G4HVQaSuuqginMmPdKMwxp38KFcKYtzJljgiD7REIbIhOcSWUHc94oNsUIidiQ+1Q+imi7e9FiFeRkQF2RAVZIOvow4+DifxdzbA3Uob42O7CPVxIMjDBlVyNLEiP2qKshhoq6I8X06JKp4iVSyxEi8SY3xIkHqRnhREdJgbtSVpdDcVk5cmQ5UiozhbwWB7HV0N5eQoZFw710tFfioFGfGc66snOsIbJ8dTnDvfRntHBVHRAkJE7uzctQp3Dwu0TuyisamICxe7efL0Gk+e3sDH1x4nZ1MixH4YGR9DV1+TY1q72bt/I5u3LkeVJ6e6Vo26MA0rG30OaG7B2FQLZ1dzAoPdMTQ+RoREgKm5Nq7ullTVqIG/8PnXdzx4dIPu3iZOD3WSk5tCVIwIYZAn/kJ3vH2d2LNvM37+rujqH8HS2gATMx309I6xefNqDA21iYuTkKlM4OyZLl48vcONq+e4dnmYMwPtjF07S21lPp6uVkjC/Hh49zLwG7//+pb/+q9fgL/w17/8zIun9/jw7iV3b12jsaaCh3duMnK6h2RZBIwtJ8TfhZSEsH9BxD/zfnj7jF9/fs/bV095+ugur5495sXzxzx7+pjHjx5w785dqqqqqK6upbq6Fl+fAEzNrBBLosnLL6K6ppG29h4KC8rIyy0kT1WAIjmFVEUaCXGJBAeGEB+XTFR0HPZO7hzVPsX2fUdZt3U/y9fvYsrs5azYsBfNE6bs0dTF2t4bQWAk9k7eJMozKC2rprWlk0J1ESFBwVSXl9Ha2IA6J5MQoYDqqgq6uzro6mynvq6GhvpaGhvqqKosp6K8lOamBs4On+Ha1cvcvHGNW2M3uHb1MteuXubhg3t0d3UwONDH0JnBCdVi9OIIV69c4vKli5w5PUB/Xw8d7a001NdSX1dDV2c7ly9d5OGD8SrWL2Hnl0+fTNiP7o7d5PaN61wdvcj1y5cmmpoe3bs78Z2XT59MAMSXRqYvrUzjWYG7E9sSXyDky+/eHbvJw7t3+OH9W16+eMbPP/7E2zev+PzTzzx98oiPP3zg+bMnXLo4SmtLE4nxCQgDBCTExVNbU0V/bx9nTg9w8dx5+rt7aG1sor25hYG+foZOnxl/+G9solBdQHFhEbXVNfT9HTQujVxgsLeP5sYmFMpMAkLCiZQlkJKRgywhmYycPCoqq0nPzKCyvAJlWgqpyQm0Nzfw6O4YT+7f5tHdMT6+f8XHD2/56ecP/PrLJ3795RN/+eUjv//8Ax/fPufF47vcvn6Z65cu0N3eRnFhCWWlVbS191BcVosoMpGjBnZsP2zE5v3abD+ghb6hGX5+4w1H2coUBns6x6t76xuJT0rFzN6DtTuPMH3xZuav2sGiZes5eFgLcXQCB7T0OahthLGjF8t3aDJ7zTZmr9nGpPkrmLpoNZNnLkRj5QYcXL2JTUglRZ5KT1MDF3pbOdfVQl9zLYNtDRNKRGdDNe31NZzr7+Hc6X7ODvYxem6Iof4eWhsbaGmopbuticaaCipLiyYgor66gtqaKmprqigpLiQ7K4OCggLy8vJISkoiOTmZhIQEQkKCMDM1IDo6jJAQP7ZtX88CjZks0JjJ/IUzWbFagzkLpzFl5td8PeV/882Mr5g+91umz/+OqXMnMXXuJObO+4bFS6Yzb8FUZs+bysIVC1mydhXLN25iw67dzFu+kkkzZvG/Jn/D5BlTmb1kLvOXzmP2ohnMWDiTm7afuG3+lHsGV3DxdMXB0QYjPW0sTp1E4GSD0N4SNyNt7E9o4qhzAEedA1gd3YHpwc2Ya27C+cROHI5tw+bIRqyObsTq+AbMj6zFYM9SdDfP5+CSKRhsXYrBthWc2LKMw9uXs3H1HOYv+IYFi/8vLHwBhiVLZ7B4yXTmL/iO2XMmsXnLMlavmc/SZTNZsnQGS5fNnLgVy2axZZ0GS+ZNYtGcP7FS4zuWzZvMynnfsHHpNLatnIWT0WHs9A9gr38Ad7PjuBodwvzoVrwttFDFBpIsckNgq42P5Qk8jA8j8bQhJz4cH6NjRNgbk+BtT5ynLdkRfuRJhUg9rAi2MyDCxQyRgxEhjvokBzugELkQZK9LfJADEZ6mSH2sSQpxRepnhzo5nOy4EKIDnIj0dyYhzIdksWC8stPLnAyZH8XKCNKivJH4WU4oERI/S8K8TEkIdSY5wg252J2sOH8qsqMI8zIlKsAOebgXOXHBlKVHU5Epo1AhJjNGiCLCm6RQDxJC3IgPdiU5zJO0SD+SwzyJEtgjEzqRIvFFHuHNaH8dA83FlGXH0VKeSYUqgZ66QjJiRVwZbIE/v+f52AX8HEzxsDqFq7kuckkQ3rYmpMaEIHSzIjbUh/7mcoozE6hWp3FpsJV7l0/z5sFV4sJ8yU+N4epQBxf7m8lKFI+rBFkJhLmZI3Y1JUXkSX5sCInBbijCvMiMDiQ1UkCQiyl5CjE9DUWkRAcSL/GjKDuehsps+lrLeH77ImU5ycSFjW9DNJRk8d+fX9NZW0ii2J+SrETeP74Bf/uFa8OdpMlENJRk0VSWQ3aShPTEMJ7fu0hnrRqZyJO8FCn1xek0l2WQnyJhsKWYwZZiavOSKM+UTUBES2kq9Wo5ZdlxVOQkUatOnVAZ2itzaa/MpaMqj976ItoqVNQVpFGTn0J9oZLm0iyaS7PG7Uz1RTQUpVOtSqYiI578+AiU4gCyIgPIjxWRJwuZgIi8eBGZMUJihE6IvMwRC2xoLc2irUJFa3ku9cWZ3BjpJz4ykLAANzyczEiSiZBJBMRJA0iIEeDlbEhYoC1BfhbESj0JFDngH+qIqiCeSJkAZxcjduxcjouzIVrHt7Fn12rCRB4YGh3mpN4+BELHCYgQhrji7mVJS2sphw5uIjrSl9dPr9HZVERqgoiU2EDK85O4e7WfqkIFMrEnRapYBnsq8HI1ROhjhq+dNvanduFssp/G8mSqS+KpLk1AHGpLWLAFni5aKJN8kAZZ4G6+H4HlIaI9T5Ed5kxOuBPZYY7kRjpTmuBDlSKAskQBedHupIjsifY1oSojnEJ5IMoodxLC7EkKd0YudqW/vQofhxMEOOkR5muO3al9BLmbER0wvonSWJxBVb6CKKE7KrmE5Eh/hJ4WBHtZEOJnidDLFA8H7XHrld1R7E0O4GR1jKhQV2xNjiEN9qRUJaciX4ksTIDJSU1S4sKpLs7AxeYUCVH+ONnoonVsBxFiHySR/hSXKImKDsTKWofDR7ZjYalNd08dbu6WnNDey/Ubw2TnJGJiqoW5xUk2blpCklyCv9CFaTO+Yu36hRw8tA1r21M4u1qMW8wMjrB563L27NuIvaMxwSIvIqOEeHjZUlCUTk5uCkUl2YzdHuXTT684M9xFsiKaopJswiL8aWmrJitHToRESFiEP1k5cgKDvdDSPsDmravQ0jqIQOCORBKMoaE2aQoZLY0V/MefP/Hs8S1u3bhAc2MpapWCYrWSQIELFibaVJWpgN/58y/v4f/8mX//9RM3Lp+npb6aN88fc2H4NDHhoeQqU1DEROHv7oSHvQV+rjYEeNr9CyL+mffiyW3evLjPk/tj3Lp2kZdPHvDLTz/w6f0b3r97xdjN6wz095IiVyASiVAoUsnPL6CkuIK29m5GRq9x6eoYbe09NDS2UllRizw5jZjoeEQhEWSk5+DjKyQ+PpVEeRYHDuuhsWwTS9fu4g/fzGX2ovVs2HaYdVs02aepi4dPKOIoOVEyBQpFFiXFlVRW1FKQX0h8bBzV5WVkKdNQJMaRnpJMY0PdRH7hS+1oU2P9BET09/UwPHSaCyPnuH/vDj/9+JEPP7zj1tgNzp8bZujMICPnz3Jp9AKXL13k8qWLjF4cmVhm7uxoo7mpYUKB6Opsn8hQPH3yaCIg/cV+9CW/8OXB/8uC9RfF4h+h48t9sUD9Y57iS5bi4d07E3aoe7fG/l+ouH2Hh/cf8POPn3ny6DGPHjzm4f0H3Ltzn+7OLmTRsWRnZpEiTyVMFIooeLz5pyC/kL6eXm5eH+Ps0DCtzS3UVtfQWN9AW0srHW3ttLW00t7aRlNDI/W1dePWpL5+zp89x/CZIXp7+xm5dJXiihqU2XlERMViaeuAh4+AxCQ50ugopJJIYmXRFOWruHzhHG+eP54Aib/+5Rd++fyJX3/5kV9/+cQvnz/y58+f+PPnT/z4/jWvnj7k+aP7jJ4b4uzpQbo6uqmqrKOtvQdVfila+hZs3KvNym1HWbh2J4vXbEXPyILcvELqamrJUqZRU1FOX08vWdl5GJnbclTPjN3HDFm6SZOZSzYxd/Fa9mtqESqOw8TWhc17jzJ9yVomzV/Bd4vX8odZi5k0fwUb9h1jh6Y2uw6dwMndl7jENNTqQtrqqjnX08ZQZyuddVV01VfT3VRLW00VbTVVNFaW0dfWzEB3BwPdHQz19zDY00lbYx11lWW01FfTUF1OVVkxlaVF1FWV01RXTV1tNZUVZVSUl5KfpyIvLw+VSkViYiKJiYmkpqYiFocTGhZEQaEKgb8XK9cs5bupk5g28xtmzf2eZSs1mDX3O76f/ie+mfIHJk/9I99N+wPfTPsD38/6EzPnf8ucWV+xeMlUFi+ewXyNaczTmMXUWd/z7fSpzNbQYPKM6Xw3exaTZ0zl6ymT+W7mt8xZOIN5i2cwY8FUbtr9xAO9czzQO8cpEwPGrN9zUuswNqan8HO2RehohauxNnYnD+GifwhXvUNYH92B6YENWB7chOPx7Tif2I6Lzk4cdXZgc2IT5kfWYnJgJaZ7lmO5bw12hzZjdWATejtWcWDDQtYsnYbGwu9YtGza/wCIpctmsnzFbJYsncG8+d8yY+ZX7Nm7no2blrB02Uzmzf+WOXMns2jxNLZtX8nJE3vZvGEhC+dMYsGsf2P1kqmsXTadtUumsXbJ96yaP5kDW5Zga6BJgKMhwa6mRPqOW4xyE0TU5SVQqJQgDrBFLLAh2M2YKKET+XIpfuZaBFnpILI1IM7bDnVUMCpxABJXS8QuFkjcrfAy0cLL9CjhrkbEBzkg8TYnTexNlK8NMqED8nAPov0dSA7zJCMmkPzkCOry5VTlJJAaKUAW6IJc7EluUgh5ySISw9yIFNggC3IkIXR8HCwqwI64EGdiAh0ozZASF+JMVIAdCokX0UJ74oNdSRH7UJYeTWdFFnV5SSgivIkNdCY9yp9gFxPig11RRHgT6WtLoJMR4Z6WJId5kikLJE0qICshhOKMGF7dHeE/f3yCOjUSZUwwWfFhpEiFdNWo6a4twsfOmCihO6Fe9iRFCEkWB1KUEU+5So7I256b53v44clNijMT8HexQCbypio/FWmgO6XZSTy+cW5CLRhoqUAu8Sc2wAmplyUZYj8K4kNRSvxIFnmQLQtGGRWALNAFgZMRKrkEdVo0SVEB1BQryU+PoSAzluZyFUmSAGQib5SxoaTHhVGtTqMiV0F2koQgDxuKMxO4MzrAUEcNWYliMhMixgEiLozqwnSqCpSo5BIK02UUZcSONz7lJxMX6sGlgQYu9NbSWJhCaXo0PY1l1BakUpObSHmmjNoCBQ1F6bSUZdNWoaKzOn9CZeioyqO1PIfG4gxq8lOoVCVTlSunJj+FmvwUqvMUE5+py0+hIiOeEkU0ubFhZEr8yYoMIDXUm1J5JFnRQtSJYciETnhb66BKFtFSrqSuNIOB9gqykiOpyk/l8mAHTaW5pESJCHSzJS0mjIxEMQUZ8aizYggPdiJa6oG/nzlCoQXBEY4kZ4RT35KHm7djF2Y0AAAgAElEQVQpdg46bNqygLVrZrJ+3WxOaG3n7HAzJaVpePtZs19zPeGRvti5GiMIdMLGVo+y0jSOHtlMXk4cb5/fQBEXiJejAelxwcilArKSRAx3VVCSKyNTHkJNmYJAX3MiAu0oVEqIDXZAGmjL6GA1HQ3ZlORHIfQzJjzEGqGPEcXZ4aREu+PvoEWwozZJAZYUxfiilnpSGudLscybPIkr2RFO5IhdyYl0Iy/ak6JEfxpypBQlC8mK8UKV4EdekpA0qQcDHdWEe5sQ4mpIhI85vjYn8bXTIdzTEnfzE4jcLbA5dZBgVzMy4oLIThShjAsgOtgegasuIl8TQv2MkYXbEiE0xdF0L0FehrhaHUXkY0VMmAdZcjFOVnr4e1gTHxlAqNCF9sZipGHeHNq7lvRUKSnySIKC3cnOTkJdkIqjoynCQFc2bFhCvjqFlJRo7OyM0Nc/TFCQBzo6B/Hzc0ImE5GXl0JPXyO+AieiZaG4ulthY2fM8RN7Oaa1DyMTLdw8bDEwOsYxrX1YWOmRkBRJa3sVaenxVFSpOXu+l9t3rnLh4hnqGypISY3nuNZBgkP8yM1Lp6+/nf/679+B/+D9Dy+4fuMiqWkJ6Okfp6xcTXd3MyMjg4yOniYpSUpBnhJPN1uaG0upqykgMy2WIH9XfD3taK4vpqmmgL6OGuA3/vrbO/72l0/87a+f+fHtcy6dHaCvrZlfP7zn0a2b9LU0c+nMaS7093Kup4Orw/00Vajxdbb8F0T8M+/OzYs8eXCDF4/vcvPKCA9u3+Ddy6c8f/yAd6+e8+zRQ+rramhqaGSwf4CSkjLy8wvo7urnzNAIl67fobKuhdqmDrJzC8krKKWktJKw8EiU6TkkJadRXFZLfmEVvgFiduw7ybczlvPV94tYsGwbszXWsXTlVmbNW8n6zfswt3ZDLE2kqKiKouIKmpvaaWxsprG+iaaGRno62inMy6UwL4fezjbqaqvp6+1mcKCPjvZW6utqJoa8mpsaJuxJoxdHuHN7jLdvXvHyxTNu3rjGpdEL3Bq7wa2xG4zdvM6N61e5cnmUCyPnOHN6gN6eLnq6O2lva6G1pYnurg5Gzp9l7Ob1/7uncP/exH154P+yB/HFvvSlWekfFYj/P0B8qXD98vqLEvH04YOJjYmxa1e5OnqRkeHxh+rzQ8OcGRzi4sgoTx495fLoFdpbOxg+c5a6mnpiomSEhoSRk6UiP1dNeloGquxc1HkFVFVUc3boHFcvX2Po9DDtrR00NTTS3to2rlIMnmbo9Bn6e/vo7uyipamZ+tq6ic+0tbTT2NBKbIICWaICB1dPDEwt8RMGExIuwcPTG29fH3y8vMnOyqC3s43R88Pcvn6Zx/du8eHNC/72n3/mL7/+zG+//sTnnz/y44c3/Pj+NZ/eveLdy6c8e3iXS+eHqa+uorO9g6Ghs3R09tI3eJbUzDyWb9jJkk37WbNTi0XrdjF13jI2bttDeISUgYHTlBQVEy2NYmjoLDW1jezaf4RZi1azcO1O1u3WZu3OY8zSWMXRE4YEhEZh5+7PrsO6fDt/OdOWbeCPs5fwp3njr5du3oPmSRO8AsW4eAdiZuVMsjyN+vJShnvaOd/bOa481FXSUV9Fa3UlbTVV1JUV01JTSVdrE/1d7Qz2dNLf1U57Uz21FaXUVZZSXzVuYaooKaS2soyWhlrqaqvHx+jKS6mrraakpISCggKUSiWJiYkkJCQgEPiSnpmKNCaCzVs3ME9jFktXLGT5qsXMmT+DRUvnMnPOFKbPmjxxU2d+xZTpf2TGnEnMXzSVhRqTWbtmNhvWLWTNGg2Wr9Bg5pypfD/tW+ZozOX7mVOZt2g+czTmMmnK1/xx8v9iyrSvmDFnElNmfs2MhbMYs3rNPcNrjFm/596pS9zXH8HR0gxPB0sCXWxxN9PH7uQhbLX2YH10B+b7N2C2bz3Wmhux2Lsa28MbcdLejsPJrdic2ITV0fXYHt2Aw7FNOBzZjPWBdZjtXo32lmVsWzaDJfMmMXfeJOYv/JZZs79mztzJLNCYwuIl01m6bCaLFk9j3vzx9xYtnjYevF6nwarV8yaAY8/e9VhZ67FxvQbLl0xj7apZ7N2+nAO7VnFg50q2b9BgpcY3LJ37Jw5tX467zUky4oJoKc+gvTyT5uI0uuvyqCuWkxzjS0qMH1GBDvjb6yFyMSbQTg8v4yME2ugj87FDHuhOuIs5vla6iD1siQ/yIMLTFlejQwistIjys0IWYEtWtD8xAjtkQgeSQt2oUSWQHuVPcrg3qoRQemry6K8vIDsuhMRQD9KifEmV+hAvciHCx5Jw7/GwdbzIhZhAB1KlPiSFuxMpsKGlNBW52BOxrxWqxGCC3YyJC3JBEeFNdU48gw0FNBWmkBzmSbS/A0qpYCIPkSL2IcLLinBPS9Ii/chLDCUjRkiknx2q5DBSowOQhbhRqIyiKD367xamQKpy5fTWF9FTV0yAswXRgR4khPkRE+RNYngAl0+3caa9moQIAeo0Gee66ynOTECdJiNR7E+4nxNyaSDd9cVc7G+mq66I3sZSspMkeFrrkxkVQJS3FfH+TqSJfSmSi8mODSI3PpQ0qT8xQmes9PaTLgsZb3HyskGdISMzOYLqojRKs5OID/cjUuhGRnw4Vfmp5KfGUK6SEyFwJsDVkp6GEkqyEmmpyKWztpC4MF9ykiMpUMZSVaCksVxFU1kWJVnx5KdGkZ8aRVp0ENFBLvQ2FNDbUEBVTjyFKRJUCeP5iPJMGcVpUtQpUZRmxlOTn0JjcQZtFSp66grprS+iu7aAWnUqdQVp1BcqqVWnUpUrpyIniUrVuA2qsTiDvoZiemrU1OWnUKaMJTs6hNRQb7IiA1CEeJIbJ0LqY0tOXDDp0QGIfWyoUSfSVJpKfJQ/3a2lZMojSYwU8urOFXrqSkmPCkUREYg6OYYUaRBZiWKyU8XI4wNJTQ0hINAaR9eTePgZ4eRtgEjijJObHpqH12BkcoD9+1ayb+9K9u5Zga3NCVxdjAgL9yAgyJFQiScBwS7IlWL27V/Lju1LCRe5kZIgQhrqRp5SijI2iKbydHLl4QhdTYgOcsRCbzfhAmtylRGEC22Jk3hwfbiJhmIFyRIvVIoQQv2tCRaY4+GiQ6CvMQGeRmTLhcil7kR4GxHpZYQy3JkqeQhFMb5UJAqpShaSH+lBerA92REu5Ek9KIr1pS4jnEpFCOo4P1Qyb1RxvqSL3Ynxt2KwvZrUSHcC7HUQOupRrIggNtCRZJEb8cHOJIS4kBkbQLTQnvQYAXnJweQkC4kKssHH4TghXgZIgywQuBxH6K6NLNQKkY8B1oa7MNHeirWxJjqHNxMv9SUtKQx5XDCOdqc4qbULHy9rHOxOkZUhQyoNZHT0NAUFGZw/30dGRiJbtqxCW/sgy5bNRiBwRaGIIizMF4UiCjs7I+zsjMjNVTAy0s/V6+f44eNzyisKSEuPRxIZgq/AhR07NxIZFUy+OpOKKjWpaQnEJ0rw8HQkNj6CY8cPYGyii5e3Mymp8ejpH8fRyYqKykL6Bzro6W2lrFyNi6stVdXFPHp8m96+Nlrb6qisKqKmtpS//uevvH37lE+fXvPixT1qa4uJjBASGxOCKjuJfXs2UFKQzsO7l2hvLic1MZzEmBAaq/P4629vGOys4fLZbj68uM/TO9eoLlLRUV/F5zeveHZ7jJf37vDD08d8fvmMy4PdvLp7jY6qQnISJf+CiH/m3bpyjoe3LvPm6X3GLp/nxuUL3L91nasXz/Pw7i2uXLzA25cvuDx6iTxVLhnKTKoraxjsH+Lm2D26+ocpqqzHyVPA/8feW8XFneD52p/3nN2zM9OdpCNIcHdJQpS4uxMIwSG4WyFFQRVF4Vq4Fe7uISRBEog7ce2kO90zLeMzZ/c9u897QcN2v+d2LufidwH8i4u6qm995RElp5JfXE6sUExGdgHJsmxyC8qoqe+gStGOs3sQSurmLFU1w8BiO2q6NqiomaKmYcKatTvYsesYdvaepKfL6egYYGh4jMuX5r7xHh4cYfzylYVYUVtTI0N9vb8An/X1dtPV2U5tTTX1dTUMDw1wcXSEWzevL8yXTl+bWog3ffzwnqdPHjP7+CGPHz1Y6EDcuD7NtauTTE2OMzU5zuTEFa5OTXD71g1mHz/k5YtnvHzxbE5I/ES8ngfKPXv8iGePH/1ikvXn9+Wb1ws3z4eYFw7vX7/6RaTp54yJ+7dvcWtmmqvjV7g4PMRwfx8XBofo6+mnq6OX/t4h2lu7ECdKqatpJE2WSUhQODlZ+VSWKyjIK0KeX0xfzyCjI5fo7x3i8tgEM9O3GB0do7Ozm46OLoYGBhm/fIWr41cWQHo3p69xY+Y6Y6MXaW1tp7y8kpzsAqQp6UhTsyitqiU+SYpvUBiyjGziEyWctrPnxKmTiBOT6O7q4NbMVa5fneDO9au8eT7LD99+xb//7Y/87U+/509//IEffvuJj+9e8+7lU948n+XF7ANm79/m2eMHcxyP/gG6u3tpbu+ivWeArPwS9h0/i6b5Rsw27Mdw9XaUtE1Zoa7Puo1b6R8Yoa9vgL6+AS5fmSIzR46R5TpW6luirLcKNeMNLNO2RkXbjK17juEdJOD4WQ/WbT+IiqEV6hZrWaJjgs7qTSw3sOB/LlXj18s1WW27mw3bDrBqw068/YKpLi3l0mAfM5cuMtrXzWBnGwMdrfS2NtHX1kxvazPdzY0M9XYxfnGEyxeGuDDQS19nGy31NXS1NtLT3kx781wvoqWhlt7ONjraW6lRVFFbU83I8CBNTU1UVlZSVlZGTk4OaWlphISF4hfsz3l/L6zXrmLNhtUYmRuioqHESg0lrFaboKK2FFX1ZWhoLUdHTwVt3RWoaSxBTWMJWjrL0VL/FUb6yzA2UJqbQNVXQUnpMxYt+leUlL9AdeUKVmoooaq+guXKi/hi+a9YtuLfUFL5DUqqi1iq+gV6pnoLsaa5laYZzp05idvZEwS4nOG8/VHcj+3BZb8t53avw2nnGlx2rcZ992qctlngsssat32rcD2wGucDq3Daa4nzHgtc91hydosxJ2x0OWGjz8E1Bqw3UsFQazE6WkvQ0P6/uxBa2kvR0Fyy0JPQN1DGzFyT9RtM2WRrgZm55oLosLLWxdxCAwszddbZGLBlkxm2G0zYttEE27UGmBuswMJwOcZai9i1yYT0hCBGOivorMmlIieBprI0mipSyREHU5oeTVa8H0I/B3Lj/MgR+BDneQqRz1lSQtyJOW+P95l9+J07iiDAlYQIPyTR/vifPcD5kzuI9jxJUpATRdJwUiI9SI/xJSs+gL7afMrSYshLDCEnIYi2snQutJRSnh6LXBI+N+ca4Uasvz0CXzuEQY5IItyQRLiRFOZCtiiA3KQgZAIvmktTyBMHky0KoCA5dM45CXOnQBxGe3kGF1pK6arKpkQWTbYwkAJxGPlJoeSKgkmJ9CIh0Ik0gQ/l6bGUp8eSGR+AwMeeXEkY3XUFVOYmkhLjS6jnKbJEYRSlxnF9tJMPs9d5eWcSeUocsQFuxAW6kxobiiI/jeaKXHKTBZRli0mJDcLT/hCicO+FzsFgaxWicG+KM0S8fnCNJzcvk5UUSVZSJAVSAZlx/iT4n12Yn+1T5FGVJaRQEkluYiixfo7EB7swPdJOtjiCSF9HSjITKEqPp6+plOnRLirzpGQmRlCVn0J1gYxofxdkccHkSKKJD/GkrjiDHz885eH0KOkJYWSIwpGnxpOZGEGEnzN1pVkMtysQR/mRFOlLeU4S6fHBlGWKKM9OoKEklapsEVXZIsrSYymWRVObL6YyS0hqbCAFUgGVOWIaSzLoqpEz0la1ICI6FQX0N5Yy3Fq5EGtqKs2kqTRzLt5UK58TaW1VDDSU0KuQU5khIi8hhKoMIUWSSHLigxD6OZIrCkaeHEFiiCsJoc6EeZ+kqVHO/TtjPH0wRXttEX//7XtaSnIpSIyhXJZIbU4qBWIB9UUZFGcLkSQGEiVwRSILorxGSl5xHJ5+Rzjvd5QYoTvrNmpy7Nh6zpzewo5tpmzaoMfBAzYcPrSetet1WbNOB5uNeuzct4Yjx7cgjPfD3eUQe3dYEuhzmsLseML9HEiK8qStKossYSDRfmeICXAgOcaLyvx4ooLOEB/hxPhIPbWFYkoyYsmXRiBPiyQp5jxJcV6IYjwQRrsgE/lRnBlFgSyU7ARvxCFnkYWeIz/GiwSPI2SFnkORHIQiOZiKRH+aMqJoyoymVhZGY1Y0jVnRVKWGUiL2J0/oRVa0O+mRrkwMtZMV50V5SijpAnfKpGGkRrmTF+9LeVok0nAXpBGulKaFkZfkhzzZnwyhOwkhp4kLPEFc4AmEwSdIijhFhPdeciUe+DpvI1Nynkj/YwhCHDi824oDO60473YEd5cjhAS5cPTwFqKifUlNi2PjJnOmr19CLInD188d/wBPKquKSEsX4+PrxoFD2ykpzePWnUkiowMICfMmLMKX1HQRj5/coq6hDF9fNyYnR8lIlyIQhPDjD98yNNRFdVUpY2MDtDTXUViYRVtrA8+e3WdkuI/KykKSJQnMPr7HlfFRFDXlDAx28//+n79xcWwIUWIs1YoyQsMCqKwqQZqSSGFRLv0DXdy5e50HD2/z5OkDbt+5xu//8C2NzZVERQWQnp7IeU97BFF+JMaH4u/tyI2pYf70/Vu+fHWXO9ND3JsZRSTwISbMneggF64MtvLVy3vcnx4jNSGCywPt/PD+Oa/vX4e//cgfv3rNV0/uUZ6VTK18jkpflS36p4j4R96j29M8uj3Nm6cPuH9jikd3b/L62WNuz1zl+exc7n5s5ALFhUUU5Mnp6+nn7u17zFy7SXfPIBV1bbj6hrDr8ClOnnUlOiEZsSyLiOgE0rPkVNW0UlbZSGSMlH1HzmFpsxtlTWs+X2HMSp01KKsZsVLdGBe3QNw8A3Fy8iYrq5BqRQM9vYMMD13k2rUZpq9e4/r0DK0tTQz09zLQ081AzxzwrKmxfoGkfHF0ZGGCdWL8MjPTV7l/7w63bl5n/MolLo2NMnbxAlenJngy+4inTx7z9Mljnj2d5dnTWR4/esDtWzeYmb664GDcuX1zwX14/eoFb9+84s3rl3OdkZ/o0/MiYn6Cdb5o/fWX7/nq/btfCIaf3/zv50XFPPth3qV49ezpQrfixrWrTF6+xOjQIMP9fYwMDNLZ3kVJUTlZGblkZeRy7qwLWRm5xMeKiBUIqaqooaWpndLiCooLyxgauMDlsQmGB0eZvnaT+w9mGbs0QVNzO7W19bS1tNLX00tvZwdtTY30dXUyPTnBnVu3GR25QGFhMSGhkZy2O8uuvYfYe+gYrl6+nPcP5vAJOzZu2c6eA4fx9QtAIk2murKKCyND3L5+jXu3rjN7/zYvnzzkq3ev+Msfv+evf/wDf/zDj/zu00deP3/C7P3bPLxzg3s3p7l1fYqZqXHu3L7J1NQUnV19VNQ0IEnPxcHVB5ut+9Cz3o6a2SZW6FmjYbQKLUNLtPRN6RscZfTyBJcuT5GVW8iJM05oGVpiarOVxRqmLNK0QMN0E8s0TDCy3shRezdW2e5Gw3QNv1LW5nM1fZSMrPg3VR2W6ZhitWUvWuZr+V9frERFxxST1bas27id/Owchrs7mLlyibGBXoa62ulvn4sxdTc3MNLTRU9LE8N93Uxdnpt67e9qp6O5gbqqcno7WhjobqeztYl6RSVNdQp6Olppb2uhuqqC/LwcBvp7qaqqQi6XLwiJkpISJNJkzrm64OLlxur1a9i0zRYza3O0DbRYtmIJv/78X1muvIgVKotR11yGnsFK9A1V0dRehsrKz1FS+Q1mxiswN1HCxHAFZsaqWJhooK25FKVlv0ZV9Qt0dFRRUlrE8uWfoaaxFC2d5ais/JwVyr9CVWMx2gaa6Bnr8uzELWYdXvP8+A2eH7/BscP7OH3sAE6nDuNhdxjfM4fxPbkH72M78Du6Bb/Dm/A5uIHgE9sIOLYJn8PrOX94He6H1uCy35pzu8xw2GyIo60RJ9foYL/JFIcdq9i33ogNq7RYvUoLUwv1X/QcdHSXo6a+CBXV37BS7XM0NJdgYqq+UK42t9DCyloXQyPVBUdCR3cphkbKWFppYWGmjpGBEquttNm03pA1FhpsstFntZkqa0xVOXNkM9mSUKrlYjISg4gLcqIsPZY0wXlKpBHkxftTLotlvKeB1gIJBfEBiAOckUZ4Eu13lhBve2LCvQj0d8bB8QhOjkcIcDmK62Fb/O33EnP+NHJJKOkx3uSKgslLDCEj1o+8xJCFrkJtXhKdlVkLc6tpsd6IQpyI9bdHFOJESrQnMoEX0igPkiPdifW3n6NHx/uSLQogJdqTguTQBZEhDDhHYXIEbWXp9ChyaS/PoLFQSmVmPIXJEQtOhVwSTn5SKNnCQHJFwRSnRFGRGU9LaRrCEBcKUwU0l2fQWZNHaWY8inwpbZW5fP/2IZMDzWSJIsiTCKjMSSZPIiAnSUBFtpQ/f/OK5opckgUBCEO9CPVyYGq4nfIcCaVZSXz37jEdNYXUFKbx6eU9Hl8fI08aw9+/e8dQSwXiUDdkER6UyQQ05EuY6KmhPD0WWbQPaTF+xAc4UVeQzA/vHiEMdkcU7kVFrphkgR8psQHUFqXT01BKc0UuBbI46ksymRxqo7O2CEGAK9niKK5d6KS7voTmilzqSzIpkMVRkZtMQth5JDGBJEX7M3Oxm5bKPCJ9nchMjCBLFIY8JYaEEA9yxGHki8MpTYtlsE1BbaGM8oy4ORL5TyKiKldCQ3E6HdX5C32I+YjTWFctkwPNXOquo6euiMaSDBpLMuYK2bVyOmvltJRn019fzJXOWlqKMyiSRFKfJ6EgMYzMGH9KZNGUpArIEQUjjvQkPtSJbEkwzS3FjF/p5PGDSR7dusy14S5ainJoKshkuruV1zcmqc1NoVAWjyjKiziBF34BpxBJ/SmvlxEqcMDd9wAnzmzA2+8w9vZbWL1ahb27LTiwz5rdOy3YvtWE1as02LBejz37VmO71QRTKzVs1uvj5nqI40c2YXd8C6eO2hLoeRJ3h32Enz9NXJAT3mf2EuJ2hAjvU+SIgxFHu5EvC+X6eCttddnkSsORxfuRLQ4jSxpGQrQXYf72RIc4ERPuhDDSFYnAk9Q4HwrEQcgi3UgJPUeO4DxRTvsJt99NboQLRbFeyAUeNKZH0pYTS31aBM1ZAhoyo6iSBpMtcCMt/ByFIj9qMqK4fqkXSZADkiAHqtMjSY90pSgpgLjzxxF4HiIlwpnUKGfi/U4QH3CCfLEPaTEuxPgfQRR6CoHfYaJ9DxHquYsI77142a9n32ZNTuw3w/H4Wg7uMuHALjP27rCYI1Cf3omZyUo8PO0QJYYREOTKgUNbCQr2ZXCoh/aOJhQ15XR2tdA/0MWPv/8tY5cG6e1ro3+gg/rGchqaKsjKSSY6JoiKqgKamhX093VSoyinRlFOVqaMjx/e8Pe//ZE3r5/x4P4tvnz/ihfPH/Of/+fvfPjyNT/+8C0/fP8N33/3if/99z8B/8G//8dfuHf/Jnfv3eDrT+8JDvHDx9cDJ2d7nF0c+PTNl/z1b3/gu+8/8ebtc777/hPvv3zFpctDdHY1UV6ZT16ejNHRHgb7m6lVyBEnhFEslyJLCkcqCubGZB8fX9/i2YMrxIe7I4zwIDM5FFGEO3kpEWQlhRIb5MzsjYtMDDaTFhfErUs9fP/2IVe665BF+yBPjqCjKoP0GK9/ioh/5P32q/fcvzXD7ZkpLg71cfXKGNfGL/Hq2VOePHzAzNRV2lvbaKxvYqBvmEtjE1y7eoPGhjaCgiNYv30f2qZrsNywg8N2Thy3d8XOyYOouCTyiirIzisjUZLJrn2nWKKkj4qmJYuVjDGy2slSVTPUNc1YvXozR486oKVlxM4dBxAnyairbaa7q5/mxjbaWztob22jtbmF1uYWujo66enupLurg/a2FlqaG2lrbaanu5OhwX4ujAwtcCGePnnMg/t3uXljhulrU1yfuca9u7d5MvvoJ/DcLE+fPObJ7KNf3LwzMX+PHz3g2dNZXr96wZvXLxde+3Mn4sWT2YXlpXkB8c3HD3zz8QNfvX+3sNz05sXzhXWmn0eZ5idf56FxX71/t1Cuvn/7FjenrzEzNcn05MRPN8X45QnaWjpJFssQJ0opLCghLiYBeztHXJ09qCirprW5g/7eIXq6+mlr6aSro5ex0SvMTN9i4uoNFHXN1NY1oVDU/jSjWkaaNJmyokKG+/t4fP8ek+MTdHV0kpaWwd59hzh45CSS1EwcnN2xXLOejVt3smnbLjZu2Y7dWSeiomNQ1NYwcWVuXvferes8n33I88f3uXdzmtszU9y7PcPbly/4y5//yG+//sCje7d5eOcmV0aH6WprZmxkkFszc0tSI6MXGL08QaxIwra9h7HasA3T9dvQXb0DVZMNaFvaomGylhWaRmjom5NXVMGVq9fpHbjIoeNnWK6mh7qBJcp6VqzQs0bFeD1LtK1Q0rVESdsUNQMrdM3XoWpoxWcr9fhcXQ9lQwtMNmzDcO1mNMxsWKFrhpK26ZxYMVmDlp45/r4BtDXWMdTTQ2tDLcN93Qx0d9Bcp2Cot4vhvm4GezoZ6u3i4lA/ExeGudjfS1dTA3XlpTTVVtHT3kx/dwfN9TXUVJbR29lGX283VZXlJIqEtDQ3MjIyQnp6OlKplNraWoqKiigsLsLFw50T9nbs2LMbYwsTTCxNMbUyQVl1OUtXLGLpis9YobIYbV1lDIzU0dJZjqraIvQMlFltY4iVqTIG2p9jYaTMJhtD1ljooK+9Am31L1BXXYKW+jI01ZaisfILVq5ctHCqap+zUn0xGtrK6OhrYG5lzKzDyznatduPbNpow56dtjifOYrbmcN4ntqL5/EdhNnvRzin4kUAACAASURBVOR5knin/QQe2YjPfhtinPbhfWgdB1ev5PgmXZz2WuK40xSn7aY4bTHh3GZTHGzNOL3JjEObTNm6Vp9VlhqYmK5ccB7mOxG6eitQ11iMhuYS9PSVFuJMZuaaGBnPPb9Sba5Qrq2zDE3tpejorcDwp2dMTFdiYqSCpbkG62302GSjz+Z1hmzbYMhOWxMO71qNx9n9iKK8KE6PISval4xQT2SBzmQEu9GUK+ZKRw3teYm0FiTBtyuI83ckzN+BnOx4PLzt0bPURNdaB1WdpZx3OoTDvvX42u9DGHBuQRzE+jogl4STkxBEfYGEqqw48pOCqUyPoSJNQK4wgJyEAEpSBYiCXYj0Ok1SqBsxvg4khrhSKI0kIciZLGEgBZJw0mJ8SQxxJSXqPJnxAWTGB8x9oAx1Q5EjYqS5hO7qHCoy4ihNFZCTEESU12mkEZ7kJYZQIoumQBxGZpz/woJTUqgbJakCov0c5ijIeUlz37rnJdFdW0h6fDAd1flU5ojJFUdTniUmPzkGaXQAFdlSOhXF5CYLSBOGkiOJJi7YgzxpDM0VuUii/RloqeRvv3tLVX4KH57e4qvndxhuV/Di7iSjXXVkJ4aTGOJKVVbcXOQrPoDMOH8y4/zJEYUsrDPF+jnS31hKlI8jsQEu1MplpMYGIgx2JzdZQJ40hgJZHKVZSVTkJtNWXUBHTSFpwlCujnRQli1GGOqFOMqPPGkMZdliynMkZIujSE2IoEqezocnd0iLD6coPYGspEhiA9yoyJ57H57fuowiN4nM+EBGOuvoqikkPdYfRW4SRalxlGWKKEkXUpGdtFCw7q4tZKilgsmBZqYGWxhqqWC0Q8F4XyPVecnkSaIYaqmgs1aOQp6y4FD01xfTKE+lvTSDirQ4ymQxNOQnkxLpRWZ8ANJILzJFQWQkBpCTHEKyNJyC/ETKilNprMqjQBpPVUYyBSIBDdmpKDKlKLKTEYWeJ1saQXzMefwDT1NSlYw4I4CA8BPsP2aJg/MW/AKP4Om5D3t7W3ZuN2KLrS6rrFTYvdOCE8c3s32bGaftdnHSbifLVf8FZg1xPLuPndssOWe3BxeH/dgf3YKn4wFCPU/h53QIcZg7OaJgYgIcKMuKpVqeSF1JMlVFSSQKPJAlBFIplyDPiGekV0FkkDORQeeIDnLC7sgmBIGO5MsiyRQF0VuTQ64wgJrMGIrFoeTF+pAR4oTU7wxZYS7UyiJoyY5DIQ2jShJCc1YspYkBFMb7II/zojjBhwLhebKiXZkcbqNAeJ4C4XkU6eHUZESQF+eJJPgMkmA7kkPsSQg8SVKIHSmRDsQFHCXCax8JwSdIjrRHHGaPTOBIcpQDHqfXE+a9nzOHrDh9yBKHo2twPrOZQO+j+Hgc5fSJrQT4O1BYkExgkCsSqYCHj2doaqkiKzsN/wBv8vKzaGtv4sr4RSYmx3j56gkvXs4yPnGB8YkLwN/o6WtmtY0JccIwKqvl3Lg5SUd7Ez7eHuTlZvLl+9e8evmUGkUFZaWFTF+b4NPXX/Lu7Us+fnjLo4d3+fqr9/Bf/8HXX73n1s1pXr95xrPnj/j2tx95++4Fk1OXePf+Je+/fEV2Thq1dZX85a+/5979mwwN9/Lh4xvGJy4SEurPjZuTvH33jIePb/Dq1UMePbrB/buT/O7b11y52M2Lp9e5dW0YeXYCH1/forEqg/KCRLLEIZx33E9CuAvSGDcSI84R7X+aUK+jdNXm0FAiJU8cTFmGAFGIE5lx3gzU59JWnkxK1DmSQk79U0T8I+/ujWkG+zpprlPQ0dLI1StjXBweYuLSGI8fPmJs9CK1ijqaGlopL1NQUV6DRJyKIFrIsZNnWaZugJa5DUarNmFqswXr9TuwXLuFvYdOEC5IIDVDzjkXH1av28HnX2iweIUBypqWqOnaoKRujpaOBTY2m7G0WMuB/Udxd/MmIz2X/r5hysuqKS4soaa6lubGJlqammlpaqazvYP+vh4GB/ro6e6ko72VttZmurs6GBzoY/TCMFOT49y+dWNhvvX2rRvcunmdO7dv8vDBPZ49nV0QAs+ezi50HObv2dNZnsw+4vmzJwsiY/41r14+X4gzvX7+jFfPni6UoF89e/oLkTAvIj59+JKP794uQOjm/z7ff5gnXc8TqL/5+IGvv3zP+9evFoTE4/v3Fu7Rvbs8uHOX8csTXLxwmZamdtpbuxgeHKWkqJyY6HikklSaGlpprG+hqaGV9tYu+noGuTA8xvjlKa5OXWdg+DKlVfVU1TRSXqEgP19OdmYW+dlZDPf3cenCyFyE6sIoTU0tRETGcOL0WfyCI4lPkrH30DG27d7P5h172LBlB0dP2hEZE09hUQn9gwPcvjk3rfv25TO+ev+G96+e8eTBHe5cv8qt6Smujl+Zi5Bdu8qViyNMjF1gqLeLztYmLgz2ceXyGNPT0wwOjTB6ZRKRLJ312/ewavNObHYcnBMRZhtRMVjLcm1zdMzWomFohat3MEWVdaRlFWG78+BcF8JsLcp6VizWMme5vg2fa5izXNsSFd25W6ZtwhJNI77QMmaJliGLNQ0wWrcF4/Vb0bHagJK+BUu1jFHWMUPNYBUa+pZs3bITQUQ4xXl51FZUMNTTw0h/D91tzQz1dtHX2UZfZxsD3R2M9PcwNtDHcHcnHQ111FeUUVdVRmfLXA9iXkR0t7fQ19tNjaKKkuJCSooLaW1tRS6XI5PJFijgFVWVZOTksnbjJrbv3oPdWQcsV69CXUeDk6ePoaqmxK8++xeWrvgMbV1ltHWVUVn5OTp6SphbamNipsFaaw1MDZZiZaLK5nWG2K41Yq2VHqZ6qqgs/xW6mivQ01JCR2sZGmqLUVb+DcrKv0FV7XM0tJaio7sSHV11DE10eej2I2vWWrPaxoq166zZvNmGx+c+cGzfZs4emgPMhZ7ZR6zTQSJObcVjpwX+B9cS47SPELutnN6sz/FNurjtt+b8IRvc91jhssUUly2mOG81x2GrFUe3WLBtnQGrLDUwNJqbbdXU+mJBOKxU+xwl5V+xUu1zdHSXs3adMRs2mrFxkzlrbAwxMVVfmHw1MFRho60FNuuMsbTWxchEDR3dpWhqLcZQfwXWllrYrjVg6wZjdtqasdPWhN22phzetZpzJ3cQ6HSEaKdjxDmdIMnTjuwgNzrypUz3NHKhMouxunwkIS6cd9iHy9m9BIe58cjpE0pGyuiuN0ZvlS4OJ3bgenQrER4nifV1ICPWjwJxGMnhHgtTq3PTqyFkC/0pk0VRnhpNQWIwJdI5p0AY6ES09xlEwS5EnbdD4GNPjigYWbQ3iSGuSCO9SAxxJTHEldzEEEp+ysbni8OoyIijrSydtrL0hYhURUYcNbmJVGcnLPAi5JJwanITaS1NoyY3kVhfB2L9zhLieozybCHJ0d5IBT4kRXjSUpFJcVo8+cnRhHrYociXkhYXQoE0dkFElGVKaKuUky2OItzbEXlqPMJQL/xdTiJPjaejppC26gLGB1q41NvIH756zttHMxRniJDFBSMK98brzAEy4vzpUWTTW5NHe3kGI80l1OWLkSdHIgn3xOv0HpJC3anKleBz9jCJYV4MNM3B3HKS5joZmYkR1BSmMdRWTX9zBTMXu7nS30xPQyl50hjcTu8nJtCNxAgfKvOkFGeIKM4Q0VSeQ3mejNyUeJrL86mRZ/Dx2W2qC2QMNFXQVJrNp+e3+eHdI55MX6AyK4GB1mpqC1NpLJKRKvAlMcwLWUwAmQmhlGcl/mKBaaK/ieHWSkY7FPDj4oVoU2lGAtmJ4bRX5THUVkm7Ym65qTgtntp8KZVZiXRV5tBdmUNqpDcFSeHkJYWSlxRKvjSCbEkoJVkxpAp9iY3xJiHOjzJ5Cvmp8dQUpFORIaG5MJuGvHSSQ/2QRQUQH+RBXmo0SQn+iJJ8iY5zxzfkOGfdthGX5MJZpy2ER50hNPQ0Tk7b0VD7fzh+dC0uTnuwWa3B0UMbiBF4snqNDgcPbcQv8CzHT20nN1vEof3r2bbRhBOHbHGy20OAxwmSIr1QFEgoTZuLKk0ONlCRJ0Qc7UVUkAP3Zga4PFRPV2MxI721vHw0TUNVNtcudzHUrSDA4xQ+Lkd4fucSF3uqUeQm0ViUQkVGHLnCAIqTIylICEQWeI6C2PPUpETSkCmgMUNAXXoUCmkY5eIgmrJjqU2LpDolhCppMMVJfuTHe1EgPE+pJIBSSQBVqaFUpYYiTzhPWuQ5UsLOkBxyhqSQU8T6Hibe/yjRPgcR+B4iJeoc2QmeJIacwd9pJ4lh9iRFOpKe4ImP805Czh/Gx20vrmd34O1+iL27rdi3exW52SIG+ho5fXo/7p4OzFwfp7RMTmdXK52d7UxdvcKr1894/eY5//lf/84PP37L//73P/P1p7d8/+NHrs2MUVqei6v7GY4c20louA+FxZkEBnjT1FhLUWEev//xd4xdHMbN9RxXLo9y7+5NPn54yw/ff8vIcD/T1yYYv3KR4aE+7t+7RW9PO339ncTERlBVXcqLl7M8fHSHyalLTM9McOPmVWauTyJKjCUiMpio6FDEEiFu7udwcrbH08sJHz8XpLJ4njy5zezsDW7duERnezUpkgjGL3WQkhhCkyKb8oJEBCGOxASdJcz7OKlCX9KEXojCHYjwPUxhetBPE7z7yBB501wqpjo3hvRYD3zstyKLdiY54izeduvJS3L9p4j4R96DO7cZv3KRztYWFNWVlBbK6enqZmRomPb2TkpLKomMiCVBKCEoKIrU1Fzc3f04c8YFY/O1LFU3ZLG6AZ8r67B+x0F8gmPYdfAkK1ZqY2S6CnevAM46nee8bxibth7gN4vVUNWyYPEKA1aoGmBhsZ5DB4/j6uRJdUUd8rwSKsqqaW5sIy9HTq2ijq6OboYHhxjo66ero5PO9g66O7vo7f5vIdHV2U5fbzcjw4NcuTzGzRszPHp4nzu3b3L3zi3u3b3Ng/t3efzowYIgeP7syX8XpH9yGOZjSq9ePufF86cLImL28cMFUTEvJF69fP4LMvU8CO7Vs7nC9ZsXzxcAcvNTrvPC4ef9iPn/8fPlpvlY05dvXvPmxfOFqNR8QfvVs6c8ezzLxJVJpq/OcHnsCmOjc90ReX4hCfEicrJyaahrpLiwhII8OQ11jVwYHmVyfK6QffnSJI1tPZRUN1FR3UhxSSVlZRW0NDXT393FzOSVuVWh0QvcuXWbqalrZGTmkZScQW5xNR5+YaxevwUHZ3f2HDzK1l37CImIprC0grb2Ti5cHGVqYpKHD+7x8d1rvvvmK7779IGv3r3i1dNHzN6/w/jYxQVq9nB/H+1N9ZTK835igOQx0N/LxUtj9A+P0NE7QHxKKrZ7D3LQ7hy7T57DattR1u6zY83246w0tMHUZjtaRqtRN7Bk857DbN1zjJV65ixXN0LDaA1LNc35XMOU5fo2LNayZLGGKSt0LFiqacq/Kenw2Uo9VI2sWWlizRfaRhjY2GK0bgt6qzahYmjFEk0TvtAwYYWOFSv1zNHWMcDu1GlyMjJpa2qkq62VtqZGOlqaF3gmPe0t9He1M9TbxYXeLgY72+hqqqelporqsiJaG2ro62qntbGOmsoyOloa6e3poqG+loryUpIlSVRXV1NXV0dqaiolJSW0tLSgUChoaW0nKDiUvfsOcODQQc6ec2T/wX3U1FVRXCrH1MIQFbWlqKgtQUVtCYuW/k9U1BdhZqWNqaUWu3dYY7NKGwtTVawt1NlkY8iuLVZsXmeKofZydFYuQV97BQZ6yuhoLUNZ+TcoKf0adc0v0DdUxdBQHT09NXT11DAy1cHC2oSHbj9ivcacR06feOT8Lft3rMf+wGbcj24jxG43sY57iT61Bf99q/Deu4pIu+1End2F025zDq1Tw3mPGQEnNuCx1xLXbaa4bTPHdbsljttXcWyrJdvWGWBlroae/lwkSV1jMaorP1twGHR0l2NuocW69Sas32DKxk3mrN9gipW1Lnr6SqxU+3zh+XkBYWyqjr6hysJkrLGhMqutdbCx1GbDal1sbfSxtdFn0ypdttgYsGezGSd3ruH8wW2EHt9DnOMRUjztUSRH01+ZT3GsD+VJIQSfO4jLie3YndyB3dmDmK034ddaS1C20mWlqQZ7t6/G6/QehIHOxAc4kSrwpSgleu7b9IQgKjJiKE8XUJAYTL4oiPK0SEpSwihMDKRMFkVGrB/iMA+izp8hVeCLPDmSLGEQqQJfIr3skEX7kCrwJSnUneQIL4plAqpzEimWCZAnR1KeHktraRr1BRLK0mKoyJj7Vj9N4ENeYggF4jCkEZ50VGRSlSUkM86fXFEwcX5nKU2LITcxBEmUF8IQV9LiA6jIEZEU4UmGMISJ/ibyk6MplMXSUS2nqTSbrpoiBpoqiA3w4NG1MZ7dHkcaE0hhmpCq/BQqcpMpzUpirKeBksxE7l8d4c3Daf7y7Wv++ts3tFblI4n2pyo/BXGEN03FMq4O1jHSUkp1jojxnhpq88UUywRkxgcS5n6ScI9TBLucINTtFIpcCb21hbRX5CyICFlcMJmJEVTkJtNRU8ijmYtc6m0kMzGC2CB3KnKTeTRzkfgQT6QxgTSV51CRm0y0vwupCRFkigUkRwdRlZdKQYqQSz3NdNcWM3Ohi49PbvGfv//AX79+Tl9dEYOtNSgKUumsyqFQGkV5ViJFqXHkiiOpzBHT+9Pkam998Ry9+icIXW99MR3V+fQ1lNBQnE5FdhKdigIGWsoZ7pqjXJdnJaLIlVCaFo8iO5G6PAkd5VlUZggpkIQjDHRCHOlJuiiQKwM1DHWV8ejOJQqyhGRIoqgskNFWKUcU6kO2MJIGeSY1uak8vXGZv3z7msGuSpLifYmIOIev/0lCwu04ab8ee2dbvP0P4OK+k8RET7Zv02PTOg02rlVnu60Bbi4HOHHUFi/PE4SGuePn70hgiAs+/mepLM/m9MldRIZ5EORzls7GUmJC3CjJTKCtOo+yTBE54jA6a/KI8D1DQ2ka37y7Q3dTEQ9vXWCgQ0GGNJrXT28x0FVDV1MZ4thAZMJQPr68Df/5e26P91CbLyVV4EtlhpCUSC8U2Ynki0JI8D5DSVIwTVkJVEjDqZSE0Zwnoj0/iSpZJM35QuqyBFTKQihO8iMvzpNsgRsFwvOUJQdSmRZCSbI/hUk+FIg8yYpxJjn0JMKAYyQEHifYeQfhnnvnGBXu+8hJ8iYhxA4/x10kR7oS7HkMUYQr8aFOeDntI9zfjhC/UwR5n2LnFlM8XA/jcu4g5aWZPJ29wchID3fvTvPnP/1AeUUx+vq6xMQJKC0vIT4hDr8AbyqqSmnvaub5q1mmpi+hqCshMMSLsCgfpGlxNLdX0j/citUqfTIyJHx495Lr18bn4sNXr3D31jTPnzzg26/f87c//8if//Adr54/pq+7jZxMGTdnJnn57BE/fP8NVdWleHiew8PzHC9fPebS5SE8vZwYuzTIf/F3Xrx8xN17M1wY7aNAnsmJkwdJTUsiKzuF7Ts2kp0r5catcf70l2/4+PEZv/v2Na3N5UjF4UjFoYQGONBWn0dDZTqpQl+SIl0QRznj67SX2KBTxIeexs9lOzFBx4j0O0JagjvpCZ4I/I4R5LoHcZgD2QmepMU6IQ4/RXmGH/Jk93+KiH/kzVybprS0lLycXBQKBdGRAjIzs8nPKyI0LApBtJCoqAQkkgzOnPVg797jqGmYoGewChUtE1T1rFDWs0LNYBVb9hzHwdUPmw07WLJMHU0dY2zWbyU0Io6G5i5k6QXYbjnAsVMubN99HENjG+zPuOByzoMUSTq1igaaGlppa+kkViBEEBVHR1snQwPDCytB/b19dHd20dHWPvdh96dJ177e7gXmw3wJ+tHD+wvzrQ/u32X28cOFDsS8u/DyxTPevH7Ju7evef/uzQIf4+WLZ7x4/pRHD+/z6OF9Hj96wNMnjxcEx9s3r3j39v8uR8+LgfmI0rzj8HMa9fw607zrMC8Wfl6+nn/m3auXPwmG/wbM/dydmL56jZlr01weu0J/bx/1tQ3IpCmIhIkUyQupqa6lsEBOcWEJXR2dXJ2ce37iyiQXx8Zp6hyksKoJkSSTqOh4SkvLuX3zFk/u32fy0igXh/qZnpzg2eNZ7ty5R0NjG3VN3ZTXtnPg5Fms128hJDKGE2ccOWl/jrzCEuqaWmlt66B/cICpiUlmHz/km4/v+f7br/nu0we+fv+aF7MPuHdzhlsz00xdGefaxDhjI8OUyvOIjQxDEBFKgjBubg1qeIiuvkEKyqsIFgjZfuQUroGRHHb0ZLn+GvTX7mHVjuMs1jBlmZYF2qbr+PVyTb5Q02eZmiG/Xq7JUnVjlHQt+VzNmM81zFmmb8MSbWs+UzVhsYYpn6sZ8ytlXRapG6BmshrdVRvQXbUBvdUb0bFej4aZDUr6FnyhZcoXWuYs07FERdsM1ZVabNqwkZhoAQ119bQ2NtHSUE93exsdLc10t7bS29HKQHcHQ71djPR0MtTVTl9bMz0tjSjKi2ltqKG/u4PO1iZqq8ppaails6ONxoY6crIzSUtNoaGhgY6ODgoKCsjPz6empoba2npKiisY6B8hPCyaPXv3ExAYjIeXJympUuoaFBw+th8VtaX8ZtG/sFJ7OcuUf8VvvvgfqOstw8hSkw3rjLC0UMPUSAVTIxXWWumwb8cadtlaY6y9ArXlv0ZXcxmmhmoY6qugprYYZdXP0NRdjrGpFsbGmhjpq6Gvr46BoSYGpnoYWxhiZm2C9Rpztm1bz6F9m3E4vBW3I1vxP74NgcNuEhx3I3TYjs9uS0KO2xLrvA+fI+s4slYNx53GhNhtxufAKjx3WeK+3QKXbRac2WzGwY1GbFqthZnxCrR1FqOrN/eh/+cRJnMLLTZsNGPHThs22Vpgu9mSDRvNsF6lt9CH0NBcMseSUF/ESvVFaGovRc9AeYEzYWKkgrWFJjaW2qyz1mW9tTZrLTVZa67BRmsddmww4vA2K1z32RJwbBcxjsdIcjtFbqQPFdI4Ag5vwu+oLQFn9nDebg8e5w5x+sx+Vm22RMNCF1VLA5brKLPJxhjXY9uJ9rZfEBE5ohCkEZ6IQ92ozRNRnBJBXkIgJdIIKtKjkIuDyBf6USKdg4flJYUhDHQmMz6QqmwRuYmhiMM8iPA8TZYwiCxhENLI88iifSiWCajIFFIsE1AsE9BUlEJraRo5CUEIA84hCXMnxsee6PN2FCZHLADm2sszqMlNRC4JZ7S1jB5FLokhrjQVyyhOj6G1MouUGF/ypZG0VmZxd7yfK70N1BWmEh/khjwljtTYYIpShYx11RMX6Mnre9NMDbeTI4kmTxqDPDWenoZSMhMjmBhsZaitmltX+qkukFGVn8LlviZKMhPJEIXT21hGVlI4o52V3LzYQlt5BqJgF3pr85EnR1CUEk2xTECsnyPJEV6kCvzJTQynW1HAYGMp9XIZ8uRoApxPMjXcToYonIrcZLrrSxCGelGUnkCyIIBQLwcSI3yoyk8hWRBARW7yAoQuQxROUaaY4iwJJRli0oURZCcJeHhtjIn+FjoVhZRniXkwNUJvbSGKXAmDrTU0lmaTKvClJDUGabQf8pQYKrKTqC9KY6CpjIudNQy1VDDcWrkQabrUXcdIWxVjXbUMt1bSVSOnt7GErrpCLvbVM9JRTWPZ3GpTvVxGdZaIygwh5WlxiEPcEYe5kxbvT5Y4hIo8EY9vD/Ps/kXK8yVUF8koyRbTrpCTL42nIieFGnkGlbky3j++xTdvHvL60QyJMd7ERXkQHGhHdKQzERH2nHPZhrPnDlw9dxIQeIRDBy3ZucOAU8fWsX+XBQHeJzlxeCNnz+zB2fEQ7q7H6R9owsHxMN299YyOdjE00MzUxAAP740zOdZDfUUOWZJouuuL+PLJTe5M9CNPjSVDHIosIZjZu2PUV2YhjPYmVRxFVUkmPW3V1JTnEBfuQ29rJX//4Uv++t073j2+Tkd1PvniSKSRPjTKU5GLI2gpTiNHGExKiDslkjAqU6LIjfOjID6AhlwhncVSGrLj52jyKaEUJfqSG+tBVrQrOTHuXB/roTIthOqMMPKE7qRHOZIT70yG4CxxfocIc9tJuOduQt134+Ngi6/DVqJ8jpAQbE+svx3RPqeJCXDE1/U4aeIwinJEOJ7aRVZKBIryVLzdjuPneQp5npiezmqmJgZ58/IhP/zua/78px/54befGB4awMnJkZo6BeLkJLZutyUyOozyqmLau5rJk2dwYayX/uFW6pvLCInwQpoWizglmvN+jpw+c4Ds7BTu37lOW3Md45dGmBq/yKePb/nxu098ePeS7779yL//7Y90tjXS0lhDclI8g32dfPftR968eUJKSgLBIT58/ektT5/dJ1kqpKu7mbFLgzS31HD33gzNLTUMj/Tww4+fuDDax/UbE8xcHyc4xIeUVCF//uvvuPfgKtU1cuT5Urw8TpGWEo0o1huPc/sRhDhSmh1LXkoImYk+yOI8cD2+kfR4d+JDTyONPUek3xEEgcdJinQk3PswwqAzc++133HSY12pzApHGnWGCI/diIKP/FNE/CNvdHSMpuZWJBIpUdExRIQLaGntpFrRQGBINK6uPpz3DePMWQ/MrDaxXEmXJcu1UVE3ZqW2JZ+t0GexmgmaRuvQN9+Iuq4lKuoGqKjpo6Skie3mHcTFJ1GtaKCrd4is3GIUda3Ii6s4edIRWXIGtZV1jA1foqailoHuQTqa2yksKGJoYBh5fiHlpRXUKmpoamiko619gVvQ3NhEW2szHe2t9Pf1LPQgrl2dZGb66kIPYl5QzEeXnsw+YvbxQ2YfP+TN65e8f/eGD1++4/27N7x+9YLnz54sdCXmnYsXz5/+QmzM37xj8P+/r798z9dfvl8QET/vR3z71Ud++/VXfPfNp18QTMn+dAAAIABJREFUq+cFyTyEbj7SNN+lmO9NfHj7ZsGdmHdbrk5OMXbxAt2dXdQoqmisb+DCyBD9vX309XYzOnKBmzdmuHfnLteuTnLxwihDwxcorKgnIDKBLTsOsmX7HsLDomltbmFsaIj2pnqujA5z58Z1Lo9epLGhlaLSKoqrGpFkFrLj4Ck27zpASGQMpxyccPf2p6q2geq6Rhoam7l4aYy+nl6mJsd58eQRX3/5lu8+feB3X3/J1+9f8+7lM2amJpm4dJmJS2P0dnaQIZUSERSENCmRivJSRkcu0NbRjqKhmfyKKoJjE9i49zB2XgHsOOmIuuVmVEw2sn7fGSxs97NU2wIts/VzwtZ4Fco6FijrWaFqsIoVetYsUjNjkaYFi7Wt+bWaGZ9rWPAbFWM+W2n0k0AwZpmOKZoWNpjb7kTbah2qxlYs1TZhqbYJK/QsUdJfxQrd1azQMkNVXQcjIxNcXNwoLCykqaGR3u4eRoeG6Wxtobe9nb6ODvq72hno7mD4pxvqameoq53Gmkram+oY6Omkp6OVekUljbXVtDQ3UlerIDsrg9qaahoaGqivr6e2tpaKigqqqqqoq2tAUVXHQN8wNdX1hIVFsGPHLpydnQkJC0YoiuWUwwkMzXVZvnIJanpKKKkvYpHyv7JM/TcoaS1CSflXqKl/hqG+MmZGaqw212bbRgs2rTZCS/kz1JV+jb72cixMNDEx0UBLRwkVtSWoay1H12AlRvpqmBqrY2ysib6BBlr6Guia6GBibYL1WkseO77nyIGtOB3ficeJHfgesyXs5BaEDtuROO0h+NDauZ/d9hPusA2H7Ya47DUnzH4roSc34bt/DV67rHHaYsbJ9YbsXqXNOjNVTPS/QEd7EQaGSujpK831G7S+QFdvBSam6liv0mONjSGrVuuzarU+Vta6mJppoG+gjLbOMrR1lqGrtwI1tcWoqS1GU3MpenrKGOgpoa35BdrqS9DVXIrtWiM2rzNm63ojNq/RZ6O1DhustNlsrcv21QYc32qN876NBNsfQOhxitxYf8pTYvE5uIHzB9fjd3InvnZ78Tl3hDMn97L3wHa2H9zJmm22GFkasXe7Dc7HduJz9jDRvudIifImKdQdUZAzkjB3KtIEZMX6kh3vQ3laJBWy/4+9s4qqK0/0dK+ZuXO7JAbB3YIlxN09IUIIDsECBHd3d3d3OLi7BAiEuELciUt5urqrb8s3DxRM1dx57Mdmrf8D+3DOeeFhf/tnXmQEO5AWaEtGmNOs/SnSizg/e5KCnInxscPbRp8ID2syIjyJ9DxNQoAjiYFOZER4UpISSnFyCDkxvuTF+VOaEkJxUhDhbhZ4WOoQ5GiCr60+Ya7m1OXFUZEeTn7cLGwIcmOJ9bGluzqbN3fOkxvrS6yvHTnxfqRHeREf5ER+UhDfv5xipL0aTxtD6gpTGG6tpL4onbrCNHLjQ8iODSLa1wUXCwPig92pzE2cf/KfFOaFn5MFT26d58mt89y7MkJ7TQFVeUmUZcWRlxRGTkIIWXFBZMT4cba9nAsDAqpyYwhwNqWjMpPsaO95SAp3t8LRRJvUUA/aK7JpLkojLcSDECcLuqrzGGmvJcjtNAMtlTSVZ+PjcIrq/GSun+vhp7ePyIoLIsTDFv1D20iJ8KGjtpCWylzyksJIDvfG0dKAvpYaugRlXBzspCQ9juq8VIZaaihJiyUhyJ2ilEgCHMxIDfVgsE1AfVE6oa5WxPo6oLt3A5HeZyjPjKEqJ57WimxG2quZ6KlnvLuOweZyzvc2cL63gZH2akY7ahhqqaCtMgdBUQqCohRaanJprsiiviSNxpL0X1uaMmgtSaMiLYIoj9MEOppQnBZKuM9pvB0MCfGxJNjbgumJXr59PsXHJ7d5cG2MMB8ngrzs6Wur4cWjG1QUpZGbHom3qyWuDgYkRnkQ6m+Nn4cpLg7HMDm1HXdfPSys96B9ZDlqql+xfp04Rw5qYX3qAFZmB9myXpHDB9YTHeHJhfN9RET4EBMXyLUb58jMTqC8PJs3r+7z8tkUH14+oLIwjezkCKoKUhjtaaIyP5n81Egig5yoKUnnT989o6okjfgYX5zOmHJ2oJXqkixqy3LITYnm8fQl/vLtK5oqcynLiiMhyJ2c6EAu9DZw78IArWWZlKVFkhrsSm6UN3nRPuSGe5Ie4kxuhDsliQGUJ/lTFOtFQbQb+VGuZIfbkxFiS3a4PUVxbtyY6EWQFUhJgisJ/iZEuOsS729IjI8e3rZ7sTfeiIPJFvzstTmtv5lAZ13CPUxwND1ItJ8d2XF+WBscJtzPlb/88J6GqiKSogO5dmGQ9ORwYiJ8iArzIjczls7Wajpba2mpr6Kvs42bV6/wbuYVr56/4IcfvuPRk4cYmxpwUl+Hh4/v8bd//oVvf/hAQnIUq9epc/qMMSkZUezat54tO1ay79BGtu1aibmlLm5utujraqN34jBnB7u4O3UV+AX+/jMP793k5fMHnB3swtXJhsK8dATVJTx9NM2710/p7Gzk6tUJbk9foqOrHhs7U8IifEnPjOOMgzkdXfXUCIp5+/4pDx/fIjI6gPbOOgT1pbz/+Jyr18exsDYkJz8FS2t9zjiYER8bQHioG65OZpgb78fD0RBH66N42esS5mVKuIcJ7tYHSQ21pTTdF3uz3cQGW+HjpEOYjxmWetvxdzZgqK0QPyd9XC0OU1cQyUR3KTlxzkR5GZOf4PxviPhXntS0LCqrBHj7BGB92p7UtGzyiyoxs7Bjx25tVq7ZitryjSxYIs3Xi6VZprGBbXtOoLFqB2KyWigt386XwsoISWiioL4BIVFFvl4kjrLyctZv2IqdrSMR4TEkJ6XT2dVHa1sXgsYWahuaCQwKIzQ4gvamDuqq6inMKWKwZ4CK4vJfK13HiAiLJDY6jpSkZPJycqmpqqatpZX21jYa6xsQ1FbTUD+rSIycHeL8xDkmxseYGB9j8vw4169d+d2uwxxEzDUyPX/2hJkXz3g585xnTx/z8MG9eci4d3eaJ48f8vzZE16/muHN65e8fjXDy5nnzLx4xovnT38HBnNw8OHNaz6+fcPHt2/mA9a/fe3Tu7d8++E9P3zz6XeqxNx2xNzff3r3lm/ev+PTu7d8ePN6Plvxu5D2k0fcvTM1HwC/cvki4+dGuTA5wa2b17lx/Sp3pm/z4P5d7kzf5sLkBL09XTTUC6isqiE9rwwHzyAO6Rhha+9CXGwSOVnZtDTUM9jTychAL1cuTNJY30BuTiH5ReUkZRbi4hPOrsMn2XNYBwNTC7R19LBxcCEzt4CcgmIEdQ3cvH2L7s4uzg4PcuvaZV48ecjbmae8fv6YNy+e8P7VC8aGhxjq66eloZ68rEwig4MJDwyktLCAsdGzXLx4keoaAYVllTT19BEcl8SqnfvYflSP1Xu0Udm4n6Uq69l6xBQLt1A27NNFdvlmhGQ1kFy2BhGFFfMAsVBana+kNFgkp8VCuZV8KaXJIrmVfCGhztcS6gjJr2ChtCp/FJVjibwqSms2I6WxmiXyqnwprsAiGTXEVNYgrrIeIcU1CMkuR335Wg4fPkJ0dCy1tXWUlZRTUVZOd/tsBW9XSwsdTU20NdbR3lRPT0sjfW3N82duJ6KrrXk+XF1dXkJNdSXlZSVkZaZTJ6ghOzubtLS0XxWICioqKigvraChphFBZT2dLd1UVdSyb89+rK2t8fPzIz4xBu8ALxzcbNl5cBtLJL7kPxb8gSXSXyEiv4ivJf4TMfEvkZJeiLKiCIrywijKCrFOS5Ht6zVYoyGHkswSVJXE0FSXQVVVCnlFMSSklyAiNVsdKy8rhKqSOGoq0rOvyYohoyzNshXLWLFGk6lT7zl2eAc2pkfwsNTBy2Q/3no7CNTbRqjRLrx0NuN6fDPeRjvxMd2N7dE1nNqngf2RtXjpb8P12CbsD67BYvtyTqxXZreWDGvVRFFVXISc7NfIyi363Wq1krIoy1fIsWq1EitXKc43Nykpi87nJ+YqYRUUl6KmJo2ioihycsKzR2YxMlILkZNahJKcMGuWy7JplRK7Nqqxb+tydm9SZ9taZTYtl2W9uhRbtGTZtVaJk3vW4Gi4Hx/zI3ga78NFdweuJ3firLsLO53dWOvs5ejOjRzet4uTJ0+wffcu1q5djbn+ERxMj2FnpE2AkzlxfvYEO5+aH3srSQyYvbmJdqcsJYDcCFcSfaxJ8LYgxmt2/C3c3Yp4fwcKEgJJD/cgxMWcxEAnMiO9SAx0IjfWj7K0cOoLEmktS6cyM4r0cA9SQ2ftSqkhLoS6nMLFXId1K1RZu3wZG1apkxcfSLCbNds3rmLHptXs3roOvQOb0VJV4OSR/Rzas5WNqzTYsl6LDas1WaWpwuZ1K9i6YRW2JjqMdtRgZ3qCTWtWsHXDGgyOHyI/MQxnK2O2bljDxtVabNmwmghfJ3oaSgn0sGf75nVsXKOF0cljaB/YzcY1K4gP86W9poAIHwcSQjzwcbREVVGGnVvXc/zwXoozoyjNCCfI9RSCvDhyYnwoSAikMDGIlBBXLI7vJMDBjOLkMDLCvEj0dybgjCnV2XEMNlcy3F7DGdPjWOkfItLXkbykMKYvDvH45gTl2fFcHGojJsBlfmSuoTST4vRoAlysCPKwp74sl9gAD7JiQwl0sWGyv43K7CQivBypyUsmPdKPwsQQChKCyYz0IdTVipwYf/ztTcmND0JQkExFViy58UE0l2VyeaiVK8NtjLRXM95dx2RfIxf6mzjXJeBsWxUDTWU0l2VSnB5JdlIw+Wnh1BYmM9g6Cxc9dUW0lWdQkxVDUUIQcX72RPnaMtZVRYcgh8q8GNLjvUiIcKavuoAYrzNkRwVw/+oo3795zLmhNu5NXWByohd3VysqytJJiPUjLzMMN3sDwv1P43nmJM622phb7GT/YTXMTm3n4CF1Dh7QQP/kZqxPHcDo5A52blHFylSbIH8HjmvvwNxMB093G+DP5BWkYmRyHFd3W8rLc/nm4zNuXTvH2d5m4iP8KM1NIjHcl8vnenG1M6UgK4bbV8/y4ukNstIjCA10paWhjJKCVLpbqrl3c5KO+nJyU6IRlGRRlBpDVkwwcQGuNBVlwN9+hF++41xHDZmRPqSFeZIV4UVqiAsZoW4UxQdQmRZKeUowhfHe5Ea7kx/lSl6kCzkRDuREOFAc705NRgC3LvRTlelLXqw98f6GhLsfJ9pHj0gv3XmIsDPehJ3RFoJcdPG2PYavgwFJoa4EOlsQ7evE+b42uhrqyM9K58n9aVobqpm+cYl//tePjA518uTBdf70wzvuT19h6vpFxob6KM3Pp7e9k9tXb9LW2EphYT7DI0NExYRzdnSQqzcuUlKeR1RsCAbGx3D3tmNkvIuZN/dIz45i7cZlrFqvwAmD3ahpSrJq1TJCg7zp627hxdN7vH31hJ++f8/dqav88vN3jI/2c/3KBN98eMn4aD/ZGYm8efmYT+9n+OHb1/zww1sePr6FvuER9uzbzP6D2zAxO8Gde1d58Ogmg8MddHTV4+XjiF+AK00tVRw9vhcDo6OYW+qzZ/8W1m1czq496/H2daC6Mofa6hzMDPYT4m9LTIgj7vYnSIlwIsTDmFB3A1LDbUkLsyXa14xQTxOq8iOJ9LOipjCW0oxwSjPCuTzcRGlGOFPjnby5O0lvXQ5BzoZkRjqRHe30b4j4V570rHxiE1LJyi2io3uIju4hTCxsUVZbzbpNexGXVkVMRh0JOU0k5bVYt+UQKsu3IauyHkX1zeifckf7pB2bduqirLkVcWk1lJatxMTEmtycIvx9g4iNjaeiooq2tg5aWtrIzSugsKiE4uJSmgSN1FcJyErNpKO5nbu37jB9Y4rrl65RVlhKcmIKmelZ5OfmUVpcQr2gjq6OTnp7e+np6aGjvZWO9lZ6e7oYHRnm/MQ5Js+Pc+niJNevXZm3K714/pRnTx/PB6IfP3rA82dP5iFi5sUznjx++N/Uh5kXz3j9aoa3b17x9s0rXr18MQ8dr16++B0wfHr39nc3/nNKw9uXM/MA8GbmBW9fzszDxFyt628Vid82O83Bx/vXr+aD1k8fPpjPXDx98oDpqRvcvXOLRw/vcmf6JjdvXOH2rWtM3b7O0ycPePH8MQ/uT3N+YpTOjhYa6msoLysiKzsXF+9gHDyCMbd1w9MvBP+AELw8PMnPzqKlvpbhvm6G+/toqKunpbWTxrYeUnNKcPYOY/8xY7R1jdhz8AhGp6zwCQwlJSOborJKurp7mXn1ktcvX/H0ySOePbrPzNNHPJi+yfnRIUYHe7k4PmtjOjswSFlBETFhESRGR5OdmkpNRTnnxkYYGxtD0NhEaVUtXWdH8QqNZO2eg2zYfxSFNdv4QkqdBbJaiKtt5KDRGdbvPYGU+ga+llRFWEGLL8VVWCSjwdeSqnwhpswCmeUsll/JAtlZkFgoq8UCmRV8LT2blfhKQpkvxRVYKKXEUgVVxJQ1WCQ9e22xrDpLlVcjrLSGxfKrEJZbgdbazVifPkNZ6ez/d2FhMZmZ2Qhqaunt7mGgp5uuttZ5iOhra2aoq52hrnYGOlppb6qbD1Z3t7fQKKimtrKM6qoKykqLSUqMJzcni5SUFLKzs8nKyiI7ezZoXVVRTWZKNo3VTQx2DXF+dJLgwBDMzc0xNjbG3NKUhNR4ymqKcPFxREJ5Kf9z4R9YKPUFS2S/REjhaxSURJFXnB1pU5QXRk5qEVoasuzaosXurStRVxRHRUEUJXkxFBTEUFCURFZBHAlZMcSlhJAU/xp56SXIyyxFXHIRolJLkVaSQkFTab6p6diRnbjY6BPqcorQ0zr4Ge4kUG8bEUa78dPbjvPRjTgcXYen0Q48jLdhtlcVs10qeOlvw1tvB67HNmG7dw0GW9TZv0aBDZoSqCsvQV5uARKSX85bk2TllqCqJsnadcvYuEmD9RvU0NCU+bV1SYplqhKoLBNnmaoEaupSaGjKoKWlyLJlkijKL0VeVggFmSUoygqhpiiKlpo0K1TEWaspy/a1quzdvIL9mzXZtW4ZW1fIs05Tmg2r5NHSFGfTallO7F+Nrd5OHPV34qS7FRfdHbjp7cHh+G5sj+3n2JZ1nNy3F0sDQ/bt2MP2jRsxOrYPZ0tdnE7pEOZhQ7y/A/72xsT52pEV6UlOpAfJAfbkR7lTEu9Dku9polxNifMwI9zJCP8zhvjbG5MQ4EhDYRLl6RGkhLiSFeVNrO8ZytLCqc2Ng/dL6ajMoq+ugNrcOFJD3UgIcKQ8LYykQEd8bfVZsUweFUV5DPV10VRTQV5GEhlJMTatX4vByRPISoohLSHKMiUFjA1OYqR/EjMTQwz1ddm/dxfiosLo6R5n987tiIsKY2d6AlVlRTZvWMfhg/uRFBMh1MsJSXFRNm9Yj421JSpKChjoHKKuOB15WWn27dmNxSkzrC3NsTQ3Q0R4CaJLhdDet51wb3ui/JzYt30jYiJCWJwyZc+uHagoyREb5ESIuwUZ0V4kh7mSG+v36yCfE1lR3mSEeRHjdQY/W2OGGkoZb68hIcCZ3vpSvp25S3tNAZmxgeQmhlKUFsVQWzUlGTEEuZ1GUJRGRkwANQUplGTEkJMQQlFaFF11xeSnxpAU4U9LRQHGR/YS7edKd10ZldlJNBRnUVeYRlNpFv11peTFBhPhYUO09xnK06NwMj3GeHcd3YJCCpJCyYkLpLMmn0uDLYx319HXUMJkXyNjnbXzZ6ilgv7GUtoqcyjPjiU9zp/kKG8ayzKYutBPV20B3YJCWsvSKU0NIy3MfVbd8rKmvjiJDkEOuUkB+LoaY6K3HRfDI/idNiI3OpCO6gJ6W6vp7RTwy58/8OTpTdo7axgda6e3u5aC3ChcbfVICHUk0MkIN9sjnLbey+59Kuw/oEpUtC3GRlspK4nG/vRRokMc8fewwMb8GIW5iUSEeGJsqE1Xex3u7va0tArIyEwkLNyf3r42Rkd7uH1jkvbmahqriynIjCcm2Iu6slxKspNorS8h1N+Zuup8EmMDGexv4ofvXjLQ28LNq+M8vXeDiyM91JZkIyjJJjXCn+JfQaKlPA9+escv754y2FBORpQ/ycFuxPnZE+8/W6NcmBBARXooZanBFCb4kBPtTk6UC9mRzmSEnSEz3J6iBA8q0vy4PNZJWqg1KcHmRHmfJNTtGOGexwn3PI6P/T6czLdyxmQzRoeXE+lrhqP5QQKcTemtLyYp1Ie4QE/4+y/wl19oqBXw4c1r7k3dZHxkiKeP7nLv9lXuT1/h73/5kQ+vn8HffuFvn3/k+vmLPLx1l+/ffmL6xhQTE+d48/E1t+/dom+4lxMGx1HRVMDATJekjBiqG4oZmezBP8wNB3dzzriZoH1yK9ont3Ls5A4O7t/MhfEB7k1d5u3Lh/zl80ce37/B2HAXna21/OmHd/z15294//oxN6+OM9DTzLtXj/jpuzc0CEoJDvZk+841rFqjQmCwGyFhnljbGJKZHUdDUxnDIx34+Dmiq3eA3v4m9A0Po6gshoGRNjt2rWXnno1oaimxYZMmVqcNaKwvZmykjdhwd/y9LPFxMcHbWZ+EkDP4OZ0k0tuE9oo4Ql1OQv923Gx0SIpyx91Gj7ykIMqyYghysyLKx5Hh1mqujXTQUJxGW3kGVVlRxPnbkhBo+2+I+FeezLwS8kuqGB67THB4AmrL16OhtREHF3909CzYtEMbCTlNRKRUWSyqyO6DBsgqr0FZYxNrNh3CwTWCtGwBlqe9kVXUQvuYITk5JRQXlRMTFYu93RnCQkLp6+2msbGe/r4e2traqKuro7e3l5aGRnIzsxjuG+L65StUFM8+xa2vrqO6vIL83ALKS8uora6hoa6etpZWBvsHOHfuHOfPn2fk7BBDg/0MDfYzNnqWyfPjXL50gdu3bvDg/t3fAcDLmefzoekXz5/y5vVLnj19PG9NevzowbwKMbcJ8VulYubFs3nwePXyBe/evp6Hht+eOYD4+PbNvK3p1fNn8wNyvw1Qz1W6fnjzmrcvZ/5bDexcZexcNuLOrZvcunaVqRvXuTd1m7t3bnH1ygVu3bzKwwd3uHvn1jxQPHp4dz7ncf3aFTraW6mtqaK+rpbqqgpycvIIDI0js6CKyNg03L38sbF1wNfbj9bGJkYGBzg70E+joI6aqlr6B87S1NpDcnoBPsGxnDCyxOSUNQe0j+AfEEJuXgHFJWW0tXcyOTnJt99+y6eP73n68B4P7tzmyYO7TF2/zHBfFwPd7VyamK2qHR0aJjczi7CgYApycqmpqKSirJzW1nZqGxppbOuktLaeysY29Cxs2bT/GFsO6SKssBzNrYfYc9IaYQUtxFTWIKa0GlFFLRZLqyEsp8kCCRWWymuxREZzNkStsJpFclqz6oO0Jl9KqrJEbjmLZTX5o6gCX4orIKyggZCCGl+KySEsr8ZCKSUWSCkjJK/JUsWVLJbVZLHMbKOThLwaew8cwcc3iMysPEpLZ213DbU11FVXMTbUz0B3Bx3NDXS2NDDU1cHIQC8jA70M9nTS2dJIo6Ca9uYGejpaaWkQUFtTNa9EhAQHEhUVRUFBAS0tLSQnJxMVE01nZzctLW1kpWbTUNNEe1MnIwOjxEYnYGZyCh8fH4yMDPDwcqe4ooiw2FA2796AjJoki6W+4j8W/wERxcUsEf7fiIp/haq6NKvXKKO1XI5Vy+VZpyWPlpok6kpiKMksQUrsa6QlF6KgIIaKqjSKvyoPokv/iLjoF4iIfMUS4T+yVHIxMsqzliZZJWnWrFPn2OHtOJ/WI8TZhEArbXz0t89ChOleQk334XFiK3aHV+NjuptQG22sDqzAcJsSviZ78Tbag5vuTuy0N2KyZxXam1XYslKK5SpCKMh+hYzswnklQkpmEYrKYqxYqciqNSqsWKmIkoo4ispiyCuKICcnjKzs/7UyKSqJsHK1MmoaMigri6OkJIayogjK8ktRURBBQ1mUjSsV2bxamW1rlrFzrQo71iizTUuBrZqybNCQZt8OLdavkmHdCkm0d2oS5GJGfkIg7oa78DLag4vuDpx1duNmqI35gR3Y6x/H29YaA+1DnDy4l80rlbA4uQd7s2OEelgR7nUaV/PjBDqaEOpyCj87PbytdIj2sCTF35YQe0PCHA1J9LEmyt2COF87IrxtyInxRVCYSEKAI74OxmRH+5AV6wtvROGtCKWpYVTnxcFLCarz4siKmh1ji/c7Q4C9EcFOpmxarYmJoT4AjQ31yEiIIi0hSmZ6KgCSYkuRk5bAyOAkAHemp7lwYZLzE+PU1wmQFBOhob6OocEBxEWFkRIXQV5WisGBfhrq65ASF8XF5hSSYiLU1wkA2LZlE0ryshSlRSG0aCHpabPfNX7uHNNTU3z+/Bl3VxckxEQw0T9OfLA7osJL2Lh+LQAtzU2oKMrh52JJUqgLqRHuJIe5zle8Jge7EOl5mjA3a9orskkO8qAgPpTL/a0MNldzdaSHi2e7KM9NJiHMh6QIP+rLsrh7aZSbkwNkxARQlhVHZW4iTeXZdAqKyEsKIyXCh96GCuqKskgJ9yfaz428xEjGe1robaggLzGSlop8WiryeT51ma7aEjKiAulrEXD3yhitFbk4W+rhYqFLgLMZCcHOVObEzOcgeuqKmOipZ6yzlp66Ivrrixn+dVRuoKGEXkEhdYUplOXGkRbrR0tlNg+vj9JakT0LHz0CRlrL6RXkU5AQiIfVCSxP7ibK15Ygd3Oi/G1wO6OLh+kxfE/r42J6lKwYf9zPGJEQ5cPF8z1MnOukta2chDh/Zp5d5+mDSe5eGyI3KQAfe30ifC05eWIj+kZb0NFZi6nxTpzPnCAs4DR7t2lwcayVdy9uER/pza1rY1SUZZGZHk1+fipx0UFkZSUQFRNIUkok12+e5/LlUe7cvsS1y2MM97cRFebLGUsDWutKGe5SIjptAAAgAElEQVRvITM1itLidNxcLAnwc2L69iS3rp/nn//1IzNP7/B+5iH/9eN7zvW1kpUQTlZsKEUp0eQlhFOSFsvZNgHn2gU0FqZTkhZNnJ8jSQFOZIS7kxvlSVa4G1kRLuRGu5MT5UZ6qD35se7kRDmR9StEFMa7U5LsycRgC6EuJ4jy1ifU4zhBrkfmj7fDIVwsd2JrspVTJzbgZHGAAGdjcuL9GWip5MrZbib72znX28nEyBBPHtynp6Odvq52ujua8fN2Y7ivgx8+veGnb9/x7fvX/PjNB374+JG/fPcjf//zf/HTh+94/+odMzPP6Rvupa2jGf8QP/yCfaioLePm3atcuX6eS1fHePn2AVP3LtLVW4upuTZHdbZgdfoYBob70D+xj/Vayty+Ps67Vw+4emmUn3/6wOTkEJcvj/Lx4wvKynK4e/cqM8/u8vjBTd6/fkxnay2CmgJSUiLwC3DG9owJJWWZ5OYn4R/oQliEN+s3auDmYUNXTz1nHMxxcrHG1d0WR2crAoM90NE9gIKiJNU1Jdy5d5WHD2/y+vUDLpzvY3igEUuTw2SnBHG2pwozvR142esS4WNBTqwbqWH2eNgexcfRCHP9vXjaGdFek8dYdz1nO2pJDfchJcyb3PgQro92Mj3RTVqYG0HOxmRGuf4bIv6VJzG9GE//aE7ZuLJ2yz5klLXQWL0VHUMrVqzbgdyyVWiu2YawmCKLhGXx8otk597jrFi9jX0HTnJE2xgnB190dUwxP2VLUUEpNVW1pKelkBgbhZ+XO9kZyfR0tNLf10WjYNZ+1NfTy2D/AA119aQkJzIyfJbGhjoS4xNoqJ+tce3r7Z739Le1NtPe1kJ/Xw/nxkbmbUt9XZ0M9vYw1NfL2YF+Js+NMX3zBk8fPmDm6RM+vXvLu1cv5zMHv80mzKkEczf4c0/4527y5xSC347FvXr+jHevXvLp3Vu++/iB7z995LuPH/j2w/v/Zjv6/+Uanjy4P/8dzx8/mlcl5oDj6cMHPLx7Z37x+t7Ube7evsXUjetcu3SRy5PnuXbpIndu3eTx/XtMT93gzvTNeYVlDp7mbE43r9+gv7ePlqZmqiurSE5MIjoyiqKCYtrbuqmuaaC6poG09ByycwooLionKTGNnKxcWpvbaG1uY2hgmIH+szTUt1Bd00BpWTWBQeEcO34S29M2BAb4UJSXS3tzA31d7Qz1dXPt0iQzTx/x5MFd7k/d4M7Nq9y9dY2bVy5wfnSIkYEeRgf7uDwxQV9XJx0trSQlJOLm5oGDoytefoE0d/RQUddCQWU9Mal5lDd0klNWxy5tfSSUViClshILBx9OuwSwassBZFRXI628ks27j2LnGsDm3UcRV1zOF8JySCqvQkhWgwUSqvyPxTKIKq1lsawmIooaLJFVZoGkIotkVfhaUomF0iqIqWjNKhLSqiySUWOJjDpCshqIyGkiIqeJqKw6orLqSCuvREp5BUoaazihZ0xGRhadrS20NghoqCzjbHcbo70djPZ2MNjZRn9XO0N9vQwNDDLQ109LcyPNTQ20NDfS3tZCR3srzc3N1NTUUFpaSnp6Oh6e3gQEBhMYFEJGZjbp2TmEhEYyMnqOoqISqitrqK0WMNh/lsyMXA4dPMq+fQc4fvwErq7upGWkk5OXTVFJPivXaPKH//EH5BTF+FrofyMqsRBx6YUoLhNHa5UiK1fIo75MjFUakuzYpIai1BfIiP4vFKW/Zpn8YpRkFqGsIISqkhhyMouRllmEuMRXLFz8HwiJfImyqixqmoooKEuhpCzNnp0bMNLdj43RYfzP6OOitx2b/SuItztKurMewUa7cTm8Frv9q/A8uR1nnS0cWyPD4VXS2B3fhoPuTnwsj2NxZAsH1itwfKcGx3ZrslZzKcpyX6Agtxgxia8QEfsSOSURVq5RZe0GTVRXKCEhJ4KcihRSCmKISy1GTGIhYhILf7d3ISTxBRLyi5FREEJSdhGy8kKzioXSUqQlvkRTRYy1GlKsVZVgvaoku1YpsUNLjq3qUuzSkmf3akV2aMlxcMMyTh3eRIy3DaVp4QRZHyHcXocAy8P4W2vjbLALH8ujBDnOVqMGu1ngbqPHkZ0r2bNFFYOjWwnztiYh1BnvMwY4mGnjbaNHoKPJfMg60s2cKHcrvK108LbSIT3MjcaiZHISgoj2dSDY3ZpQ99NE+TmQFuFNYWo4fLMYPi0hJy5wFii+WUxxeiT5iSFE+dpheXwbrqaHifU5zalFapgZGzD3c+jAXqQlROYhQkJUGBlJMQz1TwBgqK+LrLQEinIyyElLoiArjbOjAwCqKopIii1FVVkBANvTVkiICrNKQwlJUWE+f/4MQGxMFErysnQ3VSEjJUFyUiIAMlKSLFNRIiQkCIDNmzYiJSlOsJcDYiLChIUEA/D582cU5KTZvE6LhGBnUkNdSQ11nV/ZTgtzJzPSi4qsWC4Nt3NttJe7V8dpry2nID2B14/vkJkQToi3E3VluWTEh5EcHcB3rx9TVZROqLcj/a013L54ltcbZ+01AW62FKTFEO7lSHZMKPkJ0eTFR1GQGIOnrQUZ0cHUFmTRWJFPTVEmmfFh1JXlUpGfRl9HI3eunae1toSJoXYSwt1wsjxGYVoIpVkR5MT7M9hSyrnuGiZ6BVw/20pLaRq12fFUZcTQU53PSHMFzQWpDDeW0S0oJDs+kNzEYH56fZ+Xdy5Sk5dIU3EKt891MtxcSnKwC/72RkR6WhPraze7ERLmTJS3FV7Wx/C1PUGAoz4hrqZEeFuRHOFGQUYo1cUJhPjaUJIbzfvnN7h9qY+hzkoyE/wpyYjA9Yweu/eu4MTJLejpbiM+wpWKnBgSQ12xNT5KarQ/dZXZXJzo4/GTG+TkJXB7epKs7FjiYwOYnOgl0N+Z6Gh/0tOjuXFtjHt3LtHbXY+rsyX6Jw9QLygCPvPkyRQNDeVYWRmSmBhKb28zN29OcnlyGP72mb/+9J4PL+7zz5+/oauhgpKsBPpaqgnzdKAoNYbM6ABK0qIpSAonI8qfYFcrSlJCac6PIyPIjrJYTzKC7Ej0tqAiyZfCaDdywuzJi3CkMNaFeE8TciLsKY53Iy3IkvG+Btwt9hDhrYejxQ5CPHXxcz6GteEmXG0P4ud0AhOdDZid2IKfsxHR/vZkxQVQV5zOo+vnGetqpKmygNBANxzsThEXHUSDoJTQIE98PB04f66fH797x0/fv4d//MJff/6JH7/9yLuZGe5P3+HV0+f89N33TN+5yeNn96kVVGJuaUpqehL/5G98+vY9Hz+9Zer2Na5fn4R//MjYcDum+vvQ3rsao+Pb8XM9hZP1SRys9Jg420ZqchjNzRVcujZCSJQf+eVZnJ0cJDY1CjcfB/IK0ygqSiMowIWBnkaaGkoZGenk+cwdwiN9qK4tYGKyn+9/fM37j89pbq1meKSLcxP9+Ad4kJAYSVCwN0bGJ9ixcyMamkroG+jw559/4J//+AX++VcuXRojKT6MzLRYMlOjqKnIxdXeDE9ncyZHWmkR5JEa402Yry3+bubYmRxmtKuaH17fgX98yz++f8nNc93cGOuirTKH4eZS/vz2Hu/unac+P5r8eA/Swuz+DRH/ytPUNcbm3cdZv/0QDh7BLBJT5D8WiPOH/1zC18Iy/OdCcWRVViIlp8aCJZKsXrcdFbXVSMmqsmbNNg7u08HK1BYvVx9yM/JoqKmnvLiIrLRkAv08CfD1oLqikKH+rvlV3t7ODm5fv8HTh4/o6e6kvKyEwYE+WpobKS8rYXhogPFzo1y+dIHRkWEG+nvp7elioL+X4aGB+VXqluZGutvbODvQz4Xxc1y/fIl7U7fnA8hzOw1zEDDXhjRnP5q74X8z8+J3LUu/tRjNAcdvz/vXr+Y/47dnLvMwl4949+rl76xIL589nd+FmNuWmFu4ntuKmLs2BxJz1+Zg4t7U7fn3PL5/j+fPHvHo4Sw0PHv6mCePH/Lq5Qtevphh+vYUA339dLS109HWiaCmjqSEZKIjYygqKKW9tYumxjaKi8rJSM8hJ7uA0pJKigrLKCwopbmpna7OPnq6B+ho76G+rpnqqjqKi8pJiE/Bx8uX/OwMSvKzqasqo6O5nr7OVob7urh8foz7UzeYun6ZB9M3efrgDk/uT3P72iUmx4YZPzvA+dFhRgcGqKuuoqyklJycPHz9gth38Cjrt+3BytGD1PwKqlt6ScmrICQuA3vPYDbuPoKixnokFVegZ3YG75BYVm3ay0IxecRk1dh1UJe41HzcfMORVl7JAhF5lspqsFhyGeLKa1ggocpShdV8JabEH4UlWCAuiYj8MsRVNFkgqcQXYvIsVtDkK+llLJLRYJGMBktk1Fkio46InPpsK5OcOhLyGiyVVWPj7iMYWTjg4RtIenomtZUVtNfX0t9Sx3hPCxMD7Zwf6GG0r5vhvm6G+nrp7u6lra2Djrb2+eHEttZm2tvbaW1tpb6+nurqamLjEjhlbom9gxOhYREEh0eRlJZJRU0dja1tVFZWU1lZSVVVDc3NrWSk52BsdIod2/ewYf0WTE0syM7Opaysgrq6WuzsbDhy9ABCwgtYIvQlQuJfIyyxAGl5IVTVpVBVk0RJcTEaqqJsXqfASjURlKS/QEX2a5arCKOuKISGkjAayqIoyS9BXOIrFJREkFUQRUR8AaISi5GUWYqqmjxbtqziuPZuLI2O4njqKIEOhrgb7sLu8Gpi7Y6S4qTDmb0rcNi/EucjG/DW34mn/h7M96zk6HoVTmzVwOzQZrxPn8TR9CB6+1ZjfHQDZjqb2bdJHq1lS5CR/hJJ6YVIyy5BQUWMZeqyKGvMqiCiMiJIKkggqzSrnCiqSKOgJI6C0q+qwzIJlkp9hbjCYmRVRJBXFUNFVQJV9dnlakW5xSjJLGCVqjjr1CTZrCnL4c0a6GxfyfGtKzi5czXHt67g2BZNjHavxVF/N4l+9pSmhRNopU24vQ7+1ocJsj2Kl8V+wlz0ifU2J9hZHx+741jqbcdSfxcOVsfwcjLC29kYDzs93Gx0cT89ewIdTfC3NyLK05q8WF+K4gOI8TxNuIs52VFe8H4pBSlhpEf7khrpTWqkNykRXmTG+pOfHArfLCYpzAM+CMELSYrTI0mN9CbMyxZni+N4Wh0n0t2MT6q2nFqsjrGh3q8qwxST5yeQEhchLTUZADGRJYiLCM0rEYb6ukiIiaAkL4e8rDTSEmJIiC6dVw8kxZbi4ebK58+fkZEQZet6LSREhbCyMOPz58/EREVwZ3oaeRlpfNydUFumTEZ6GgArtVYgIy2FhLgoMzMzBAcHIisjxYkj+xEXFWZ66jYhwYF8/vwZa0tzxESEcLbSJdjZDCdTbeL9zlCSPNtCdb67lrbKPEoz4mmsyCchPICbl8bpbWvgzvVJ/v7zt0wMd3Pv5kX6Wmu5NNrL+EA7pTnJOFobEh/uQ01RBtWF6WQnhuPrbI2nvTln2+u4OtxDrI8r2THhCPIzyIwKJSc+nMGWOspykgnzduXyWB9nu1tIiQ3mwfQNfv7+LaV5aUyc7SA9zpcgL3NqixKoK0miKjeG4bYyehsKGWwsZqKrhrrceIoTQ8mN9qc2M46m/BTKE8PoKJ1dqs6OD6QkLZK+hhLKMqIpTo2YrY9NDCI11I28OH/KUkN/3RvxoDAhgOIEf1KDHAlxMSDIWZ9AJz0CnfQIdTMhzv80WdEeFCQHEOZpRW5SAIlhLtQUJBDkZkF9eRrxwc6csTzGjl0amFocxP60DicObiAx2I0YH3uCXU+jf3AHxw9to6QoleLSdDJz48gvTMY/wAkTo0P0dFaTGB/ExLlu6gWFDPQ1Ymp8FA+308TFBZGeHs3oaBeDg628eHGPzz9/ZGJykDv3rvKnP3/i4sWzxIb5MdbXDn/+lkujvaRGB1GSlUh9WQ75qdHkxIfx+v4NPjy+RXVuEnkJodQXpSMoSKYgLoCWvBiKo1zI9LOhKNKZgnBn0gKsyfC3JsHLjJwwe3Ii7MkNdyA/2onCWBdyY5xI8DHDzWIf3g7auJ85yBnzXTha7SUqwJxw31PYmuzF/OQOehoL+ObFLToFBSSEeOBsYUC0nysuloZEBbjh42FLXW0BFyf76WirxsfrDN6edly5OAL8wg/fvue//vIT/O0X/vHXP/PXn//E7evXuHbpIk8fPuDjh9d8/8NHEhKjcXVzJDo2ggeP7vL48UOKivPo6mzl2eN7TN+8wFBXPcGedtgYHeT47lVE+dri72zGySObKStIIMDPnhMn97F+6wq27N+Isa0hG/duJCQhiE271rLn0BYOHt6Gs4sFN66M4OJkzo0b4zx5dpuWtipu3Jrgzr3LjI33UCMopkZQzNh4HxcvjdHX305RcTamZnrs3LUFOXlJfHzduTB5jpczT7l29SK3bl7h0sVxzp7tIT4mlKhwP3w9HbC3MaasKI3zY91kJIUR6u+Im4MpEYGOJIS7cXuyB/72icc3R7k13sPfv5uBn97A37/h+c1R+upz6axMZbAxm7I0XyI89f8NEf/KY2DugLi8JmY2bqzZsp+lksuQVpxVI/64SAIdPQsWL5XjD/9rAcs01iIjr4qQiDSqGquxsXHGyzMQH88gcrMK6e3uozC/gOioCJISY3F2siMpMYae7jYG+rupqS6np7uT6dtT3L97j1s3bs7ba7o62xkc6GN0ZJhzYyP0dHciqK2mt6eLjvZWurtmh8fOjY3Q39dDS3MjDfUC2pubGOjp5vzYKFcvXuDOrZvzT/qfPLg/32Y0Zx36+PYN3354z7cf3vPN+3f/TZWYA4c5EPjt77+FhLn3/L9h6v/X3vRbwHj7cma+Wenh3Tvcn57i3tRt7k9PzQPDXMXrnPVp5ukTnjy4P78RMQc4czWvz5894uGDO7/LfTx7+pg7U9OMjYzS3NhESVEx2Zk5pKWkk5yYQl5OPrXV9QhqGiguLiUoKISYmDji4xPJysqhpkZARUUVra3tlJaWU15eSX19Ix0dXbS1dVBRUUVWVg6pySk0CmoRVJVTX1NJd3sL4yNDXL98gbu3b/Do3jTXL1/gzq3rPLw7xcO7U9yfvsXt61e4dP4co0P9CKoqqamoJD42AR8fP05Z2bB5xx601m9n5abd7D1miKWLL0eNbVm9/TDLVm1DRE6TRRJKfC0qj46xNdZOnojKqbFURhlxBTWEpBQxsLDH0NIBcQUNlkgqISyjykJxRRRWzIauF8lo8JWYEsLSSiyWlEZcSR2JZctZKDWbf/hKehl/lFBigYwGC2Q0/u8+hKwaYnIaSChqIqm0HDEFTTbvPYq2rgknDUzx8/GnpryEoc4WRrtbOdfdzORQJ1dGh7g4OszEyBBjw0P09fTT3tpBV0cn7W0ttDQ30tLcSFvr7Bp7Y2MjAoGAyMhI3N3dcXF1JyY2ntjEFLLzi2jt7KG4vILS0nJKSkpoamqhvr6RjPQcHOxd2LxpO+pqKzhlZkVpaTnV1bW0tDQhENRQVl7IosVfIiK6kCUSX7NY9EvEpBYg/6vFR0F+IarKwqzVkmLrOkWWqwizSl2MHRtV2LpehTXLpdFSk0RNRXR2EVpNEilZYRYJ/SdikktQVJFGQ1OJtWvVObh3C4bH92Jvqo2fnR7uhrs4o72GINPdhJjuxHa3Jq7HNuCltwN3ve246+/G/vgWdLdpslVNjH1rlTituxs7w70YHVqP6ZENnDq2iQMb5dGQ+wpZqS9RVBKezTyoSSGrIIqotBAiksKISYuwRHQRErJiKC2TQVlVFnlFMWTkliInJ4yishhSikJIKC5BWkkYeVUxlFTEUFQWRVVFlBUaUijJLGKtugyblsuyfaUiJ3atxezIDswOb+WU9jaMD2zC5NAmbE7sxstcmyR/B4qSQ/A23UeQ9RF8LQ8SZHsUH6tDRLgZEudjQaDjSTysj2JybCMmx7fgYq1DgKsZvk7GeNnp433GAFcrHU4b7MPTWhc7g/0EOZpQkhxMaVIw8T52RLlbkRToSFFSKLwSpzg1YlZ1eCkB3y0kJy6QvIRgyjKi4buF8GkJvBKnJC2SWH8nfO1NcbPQIcDeiIxQFz6qO2C6dC3GvwKCjbUlnz9/xsPNhZSkBABkpcSRkhDFxGhWrZieus3ExDgT4+McOXwQKQkxpCXFaaivY6C/DxlJcQYHB6gT1CIitJA1msqIiwjRUCegob6O7Vs2ArBvzy7UVZehpCBHTnbWLLCIinDi+FGkJMWZPH+e5KRERJcKIS62lNWrtADYuH4tdXUC6gS1SIgtxcvBjKKkIFxOHSUt1JX6/Hji/R0Q5MVTnhlHT305WQnh1Jbk8uTuTeIjgrh+/ix3r03weOoyLx/eIjMhHA97C0K8nQjydEBQksX1iQFGuhv55uUDmirzOXPqJOW5yfz4+jHDrbV0VhbSUJBJuKcDA43VVGQlUpObRmFKNBXZydy6MMzj25doqMxj4mwvI32tOJ82IdTXgZgQR+KC7WksT6WlKoOOmmyG28poKU2jpzaPtvIMipNDyIsJoDA+mMa8ZFoK06hKi6azIoesGH9yE4MZ765joqee0vQoeuqKKE+fBYmsKG86KrPor8unIj2czAgP0sPcSAt2IiXQgXhfS6K9TxHmZkSwsz4hzkZEeJ4izv80ySH2xPieJtjNjIRgB4bbyhjtrKSuJIlQD0vc7PWxsdPhjJMee7ars2uTCnoHNuB12oC4AGd8HE4R7GuPn48dAcFOPHhylYbmYiIiPbG3M6SyLJ2khGCCApyxszEkIS6QhroikhKCaWooxc7GCDOTYxw4sIWAABeKitKIjw/myZNb/POfP3H54hDxEX5E+LvRWltCbko0ieG+tAtKqMxPpauhnGdTF+DzO/7+3SsGmmaD56XpUdQXpdJalk51WiiNOeFk+p+hLMEbQXooWaEOFMd6kBF8hvQgO1KCTlMU60F+rCu50c6UpvpQEOdGUshp/Fz08HM3wN3hOF7OutiZH8Dg2CZ8XEwY7Kjgm1dTpMX60SbIJzrQFW9HS04c2IaTlRGXRnspL87g3ZuHfPrwlJ7OBlKTIikrzuLB3Rv8+fM3/O2Xz/DPv/Ldp7dcvnCOT+9e8+O3H/nlTz/yj7/+me++fc/z5/cZHevn7bsZsvPS8Q3wpLKqlLT0RNpaG+juaKQoL5mirFiCvWywNzuCld4eTulsw1J/D5VFCbybuc3EuU4qq3OJSQ6moaOK/oku9hzfhZOfAyor5LFxNENX7wArVyni4WKFidEh3NytCYvwwsTsGAcObSEy2peWtkqycuIJDffi8P9h772isk7svd9zzjr7fZPJqCC9VwXpggoWBAuodKUJUqX33h9677333psgqCAq9jp2HWd0Rh1n7DMTk+ydrJ18zgWBY/Luy1zm4rdYuB6excKb/+f5NsudWFrvxj/QHaNtumhqK9PZ1YT5PhNOnJzkh5fP4G9/5q///Z/c8XjP5UvnmJubwtnBmrjoIAJ9XfBwtaGproiO1jIyU8KoLU8nKcaHlFhfQo4eZGa4kaG2Mkozo+hpKODupRnefHuDy6eGqM2NIynYmawYD6pygkmPcCTO/8C/IeJfeWJy6qjpbsN0vz3qetv5QkgWNe2tqGpuZo+FA76BMWjqGiGnpMEBayd0NhqxyXAnEdFJJCdnUVxUQUFuCTVV9TQ1NBMfG0dkRBjFRXkkJcbS0d7MyRPTDA/10dXZzpVLl7l7+x49Xb2kCdIpyMunvq6GrMx0SkuKVtqWJifGGBrsZ3hogOGhAaanJjl3dmEFMMZGl1arZ45NcmrmOPMnZlk4dZJLi+e4c/PGyif5n2cPlgFi2X704c3r/wMQPlcU3rz64R/G4j4PSC/blT4PUy+/98/v3vLL+3f88v7dPygeyw//y+rC4/v3VhSJbx495PnTb1d+l+UQ9XIu4ptHD/numycrv8cyjLz64XtevnjG2zc/8fbNT3z7zdfcvfMVVy9f4dSJk0yMjdPU0EheTj6C5FSyMrJpbmxhsH+E9tYuBII0PD29yc7OJS+vgPz8Qrq7e2lpaWN4eJSysgpqa+vp6eljauo4s7MnGRuboLu7l7a2NtqaGulqa2ZsqJ/zZ+ZXqlxfPX/Gi2ff8OThPe7fvsmta5e5f/smP3z/lNc/POf+7ZvMzc7Q1dZOW0s7UVEx+PoFcdjdG+O9Fuwws0HHaDdS63VR0t6KhIouEiq6KGzYjJD0eoSkVVHX345XUCT2bt78RlgS2XVayKhq8hthSXZbOrBe14jVEooISasgKq+OsMw6tLbuRnq9PsIKGogqaSCvpsVqcSmEpBRZLaXAKgklRJWWoOE3UiqsltdklZwGq2XVWC2rtrJYLaWihcw6HY74hRMjyCU0KgFX96MkJyYx0t/D3LFRJnrbOTnSw9mpYS6cnOLi/CwXT5/i/MIc8ydOMn1samUocXhogJHhwRVVYmBggJ6eHkJCQsjMzCQpWUBqWgbN7V109g5Q39xGe0cXpaWllJaWMj4+yfDw6ApEbNTbjJamHtFR8Sv/n7293SwszDM41IO0jBjiEmsQlvqSNRJfIC61GjklEZRVxFBRWss6ZWE014tgqCePpupajDYqYG2+CXNTPTbpyKOtJoWGmiTKKmKorpdEUkYIIZHfoKAshZbuetQ3KKGqKs0mPTXMdxrg7bCXmKN2RDrvIthmC1EHjQiz1CPJZTfxh02JcjQhyNYIX0tDjloZcnCnNlvWiWCqq4CdqR4uFoa4WBhyxMoQ5/0G7NKXQUP+N6xXWo3mBmn0dBRQ3yCDrLwwIuK/Q1RiNeIyoqxa+ztEJIWRkRdDVkEcKRkhxCS+REzst4hL/g7lDVJIKQsjLrcKKUUhZOTWICWzClVlEfR1FdFWk2Kb/jq266uwU18V212bcLMywc1iB24WO3C3NMbDaicBDmZEuluRF+tLbY42DWYAACAASURBVF4CIYd2EOO6l/DDpsR77SfSbS+J/jYkBx4i+qglsX52BLma4Wa7E/dDpgS6W5IQ6kpalBexAU74Hd6Hm+1O/J3McbPaQayPPeVp4RTGB5AeumRrSg11ozglnIqsuCVQeC8Er8RpKEqlNj+Z2vzkJQXizVp4KQkvJakvFCAI9yYx2J2cWD9yYnyoy47mJ71kdmzRWVEZnB0O4eXhxqdPnxgaHFiyM0mIIi4ijJPD0mvSUlNwcz2Ms6MDOloaaK1XQWytEF4e7nz69AlVJXkADtpaISkmjL6mKiJCX/Lp0ycqyko4ctiJFy+ek5WRjrKCPHIy0lRVVgCwVlgIGWkplJUUuXr1CrU11chISaAgJ0NWZgYvXrzgoK01pSVFfPr0CSkJUbZt1mGoqYjUMHdailNoL0ujIiOKrqpsBppKqclPIychgjPTY7TVVlBVnE1rTTFTQ510NVZQliugoTyP1ppikqMCiQv14eLcJE9uX+Lpvav8/vUzqgrSSI8L4Ycnt3n79D7FqbHkxYXQV1tKdnQgHeX5NBZnMD/WS3NpFsd6mjk7PcAfX3/HlYVjdLfUUlOaRWpMEIIYXxJCXSnNCmeks5zRrgqm+moZ76qkuVjAcHMJfXX5NBWl0JCXzFBDCedGu1gYame0sYyJtiqqcxNpLE3n1tkpvr97kd76IuoLBeTFB5AXH0CJIIzW0jRailOoy42jIT+BkpQQ8mKOUpcdTVmSL4UJ3uTFepAT7UZOtAe5sV7kxx8lP9GHOF87PO22U5MbyexwLR+/u0ZdUSyCMFeCvK2wsNqCuYUBGuuEOXhgC7s2qeC8z4jYAGeSwtypKEqmoT6X0Ag3EgUhCNLDCQxy4YiLBYcdzQkNdqeyPAtHe3PycxNZmB+nuFBASJA7WRmxHPVyIDL8KFkZsSwsHKOuZqkS1tvTnsz0GNITwwnwcKQoM5H6slwm+loYaKthpKuB//r4Av7yEf78gef3rtBVk09HVS49dYUMNJXSVpZObVYUow25NGRHUykIoik3lurMMOpzo6jLiSQ3xpOCBB8q0kNoLoqnJCWArBgPLsxPkpN4lBxBAP6eVjhYb8PbdR9ujrupr0jjzrVT3Ll2isRIH466WmO3fzteh63JSAxjm74aiycnePPiMV8/uMGf//SB3//8mvt3rrF45gR3v7rCLx9+5M2P3/H61fe8/ekFD+/dYnSol4f3bvHVjctcv3Ke58++5scfnwF/4qfX33P+wjxzC8fpHVjaZXj+4gnffHOPs6enOTE9QHZqBFkpQXi7mBPqbY2FiSZZyQHUlCYz1FtFf18NrR3lXLtzjuv3zxOZEsK+Q3vZsc+Qrbv08Qpwxj/QlSNuVoSHujMx1k5YuAeWNsbo6atiZWNKTV0BMXEB2Dvuw9ffhZ2mBhz1dSYqxp/4xDAqqwuwd7Rgs6EWAYFe+Pt70N7WyMLpEzx4cJPwcH/CwnyIjwnG2tIE/6NOJCcEcv7sJDevnWTueC+L8yPUV2aSHONNQUYYty9OMd5dTUOJgAJBKAkhR2gqTaUiO5oIL2sKk/0oFviRE+9GYbI76ZEH/w0R/8qTVdVFQ98YJTUD1HW2Iaeqg7ruVuydj9LQ0s9BRw9U1PTYuMmYkvI6wqMSMdq+m9qGdoZHJsnNKaSjrZPO9i5am1toqK+lva2FifFh+no76e5qY2J8lI72Vupqaunq6CY/t4iDtg5s37oT18MuJCclEBIcSE52JkOD/YyPjbB47gyL585wYvY4p+dPrTQunZ4/xdjoMKMjQ8wcn+LC2TNcPHeW82cWOHd6nsvnF7l76ybfPHrIsydfr1iYlmtVlwFiWSlYfmj/vF3pc5D45/2Hz9WH5ff85/v49s3KLQPE8nDccu5i+R7fv7eiRjx78vWK3erHF89XxueW1Ynl1qZ/WL9+9oTvnj3hxfPvePjgHqdOzjI2Osz0sSlOzMwyM720FTHQN0h1ZQ3ZmTlUlFXS2d5DR1s3R4/64uHhRXNzKx0dXdTW1tPb2099fSNdXT10d/fS3z/I4OAwIyNjHDs2zYkTp5iZOcHExAQjA/3MTk1w9eIi3z5+wNsfX/Lzu9e8efWCF8++4fnTJzy4c4sbVy5y//ZNfnzxHe9++oHH9+/8/RP5GerqGggNiyIju4AEQRZbjM1Yr7MVzc27kFXfhLT6ZqTVN6Oosx1VvR2IKGiipLkZZ+9g0gtKCYiIRkZZHQl5VWRUN3DgkDP5VQ1oG+3kCzEZvhCTQUhaBQlVLfbYHWbLHivW6W9HTk2PNeKyfCkshqyKJsLSSnwhKo+EqjbCChoIyW9gjYLWEkjIqy+pEfJqiCppIKGqhdR6HRw9AiiqbKSjd5iKylqqK6sY6e9hZmSIid52jvW2cmK4m/nJYeanxjh9/BinTxzn1Mxxjk9OMDo4wOhgH2ND/RwbWwLjifFRBgf66Onu5NChQ7i7uxMTG09EZDSFRSXUNzSRnpFFR2c3RUVFpKam0traTn//Ug1vUGAY2lob0digQ0py+t+Br4Oeni5GRoaIjApBW0cdSSlhhCRXsVr8t4hKfIms4lpUVMVZpyKKssJqlGW/RHu9KCqyX6CvKcNeY222bVqPuvLfg8fqMkhK/W5p6Vl5KXegpCqDuqYymlqq6OmtZ/NGdfZs1+OooxmRntaEO5oQYb99CSJs9Mn0sSTkoBH+NlvwtdnCEfONHDbX49AuXUw3ynNotz42O3VwNDfgqL0pvvYmuB7YjOV2VYx1pNioIYGetiy6WnKorZNEVnYJEkQlViMuJYSYzFIdrYT0UiWttKwwUjJLuQhxyd+hrC6NlNJaJOTWIKMkgpyCMFIyq1CUF0ZTTQYDbQW2G6xnq54SJgbrOLhnC65WJhyx3Imn7W7crXdyxHIH3namBDubkx3lTXVOPIGHthPhspsg++3Ee+0nxnMfif42xPlYE+ZuTmKQAwmB9oR62hDubUe0nwPxQYeJC3Qm3NuOwMP78XXYi7vVDvwc9pIW5k5+vD9pIW5kR3pTGB9AUuBhsmP8KUwJpzI7fiX/UF8ooLE4ben7j6uXshBP5eB7aUrTo4nwdiDKx4kSQRjtZWm0FCZTnxfPtk3aOP8dEA472iMnLcGlixdW8guSYmsRWyuEo/3Bv9uZDiEnI4W0pDhS4mIYG21Cd8M6ZCTFefH8OQP9/Tx//hwRoVVs1lFDWkIUTzdXPn36xIXzi1y8cJ4H9+/z4P595GSkkJIUX7EzyUhJIrJWGG0tTQBCQ4LR1dVmvaoy9+/d5d69uysqyKdPn/DycENCVJi8hABKUoI4NVjPeFsJxcnBRHja8fPz+1yZO0ZTaS4zw72cP3WcMzPjXDs7y/Vzs5ydGeGXH79lvLeZ4c564kOP0tVQxnhvM43lubz8+it6myuJDz3KmePDPLt/javzU3SU55Ie5k1BfCiFCSE0FaRRlRVHX20xTSXpDLVU8sPDq/zhx2+oL06lsjCDhAgfHPbvwOPQXpLC3WgqT+FYbw2jHeUMt5XSVCqgIDGIlpJURlvL6KjIpDY7gZGmMq7MDHF2rIvRxjK6K3OpK0ihOj+Jjqpcrs6N0VicRnKoJ/kJgVRlxZAT60dtbvzKGnl7WRrlaeFkhrtTnBhAWYIf5ckBVAqCqEoNpio1kPLUAMpTAyhN9Sfe14Y4PxsivQ6QG+9Ja2k8XdUC8uLdifS3xsxMG7MDehyyNmTnFiUsjDU4uGsjmbE+eDrsJjnuKG5H9hGX6EN6TiT2TnuwO2hCTnYUZrsNsLfdg9muzXgesWWor4nZqX5mp/rpaKkgIsSTjpYKPv38knc/fcPD+5eZOdbH+XPTeLsfxNfLAZv9O8hPj+XC/CQjPY2UZieRlRjOi8c34K+/8p/vvuObr84x2Fy2Ate9DQU0lghoKEhipLmYidYSxppLaMiPoz4vntqcaMpSQxhpLaIoJZCy9FDyEnxpKE4kNdIdX+e9nD05TkKoK5FBLqQmBBHgbU9UiDtlBcn8+u47Xr94SGSwB43V+WQJInF3tqSmNBsPZ2tSYoP508+vePfTM96++o73P73kb3/+I/zlT1w5f4aZyVGePLjDo7u3ODk9Rk97I50tdQz1tnP90lmKctOJjwrhzq2L/OUvv/DLLz/w6Y9vefHD17z98IKR8R7OLM5y78EVnjy5xQ8vHvDN46vER3pRnBNNVJATjhZb8HI0oTg7nIbKNHw9LYmOcqe5rZiO/lr0t2ugsVmV9RuVUDdQITDSm9AYHyqrc8nNi2ef2RacnfYSEOiEu5c1B6y24+ZpQ3JqKNuMtXBxs6SiKgcbu91Y2ZgyPNrOjp0b6e5tWLJEhXnR09dMTU0Jdzw/8vbtC+65fI+DgwWlpZkYbFzHPdcXXDg7zcd33wK/8te/vGF+po+q0mTKixLISw8lJcaL5GhPMhL9iA8/QklmBA2lKaREepAa7UV+cgDR/nYEuu0mOcKevCQXIo6a/hsi/pUnJqfOl6IKyKnoskZMCXXdrezaf4iuvklGJubIyCmlqKyeiOgkjvqFYrbfFksbR/qHJqmqbqCsrIIrly7z1c1bXL18hVs3r3PxwiInZo/T39dDd1cHYyOj9Hb3UFRQTIBfMDu2mqKvuwVrSzuCA4OorqqgsaGOmeNTS5+iX7nE1SuXVtqWbt28zr27t7l54xpnFuaZnZnm1MlZzp1d4PrlS3x1/Rq3b1znq+vXuPfVLZ48fLCyHr38UP7PIehl5WAZHD6/ZYhYti19fm9e/cD71z/x8e2bFaXhnzMRn9/ni9SfA8RysPrBndvcv/0VD+/e4enXj1cUk2U14p/H6z5/rycPH3Dn9g1uXL/MtauXOXlihpbmRurrahgdHmFh/jTzp+Y4OXuCEzMnGRsZp6Otk462TtpaOqkoq8ba2pagoBBGRsY4dWqeyckpJien6Ojoor9/kLGxCaamjjMzc4KZmROcOHGKkyfnmJycYqCvn6tXLvHo3m1++P4p71+/4pf3b/j1w1s+vv2JN69e8PDuV3x1/Qo3r17i3lc3eHz/Dvdv3+T65QucXzzLwsIC3T0DpGXmkZKRR0h0Mka7LJBX34SM2mZElHSQ0zRinYEpkusNEJJVR0huPRu3m5GSU0przxBRSQK0Nhkiv34DShq6OHr4kFFcicbm7ayRVuR/r5VERFEdra278AyNxcE7ACMza2TXafHFGjHWqWtz0NED/a27WC2uhKi8Or+TUFkCCUVthBS1WaOo8fdTR0RJAzFVTSRUtVgjqYCjqxe5BaWUllVRXVlFb0crU4P9nBof5sRwL3OTAyxMjXJ6epz56UkWZqY4dfwY0xPjjA31MzbUz+ToEMcnl6qKp6cmGR0Zoq+3G19fX4yNjYmMjCYpWUBAYDDRMXGEhUdSWlZBU1MT6enp5OUV0NbWQXtbN/Fxyew03o2mhi4pyekMDAwxNDTC6OgwTU0N2NpZYGN7gHXr5VkrvYbV4r9jjdhvVyxNKqqiKCqsQlrif6GtLoaK7BdoqoqySUcezXUSqMitYcM6KXS1FZf2F5RFlwLaMkJoaKuiv1kLfQNNDA21Md6qh5mxPr7O+whw2ouv5WYi7LcTfWgr8c7biXQyxmWXGm7mOgTYb8Nl30Yc9mrjaG7A/u3q2O/fwv7tGtju1sXDdgduloYc3meA014drHeos3OLCob6CuhukEJVaS1yMquRlPwScclViEmuQVpOFHHZtYhLCSEhvQZZeWHkFZc2IWTlhZFREkFKaS2yyqKobJBBXUMWlXUSKCmsRUFOCB11afTUZdBXl2WP4QZcLHfiZrMLd2tT/J0O4GlripO5IY5mm/G220mwsznhLuZEHTEnwduCUCcTBP42CALtyI5wJiXInkivAyQFOhAf4IC7tTGJIa7kJweREu5OpM8hYnzsifC05eih3bjsNyLKy468uCXVICPMg5KkYMpSQhGEHCE7xpf8pFBK0qLgteiKnYl3wktffxRjrKOaye46umsLKEwJJ9TjIKEeBylIDGKstZTuikwaCxLZvllnBSIc7e2QlhBl5/atK0FreRkpZKUlcTi0FKzOTE/D9bATzo4O7Nu7BzVVZVwOWSEuKkx/Xy8AgwP9iAitQkNF9h+sTLKSYshJS7DFYCMAO3dsR0JMhPra2r8Dij3eXp7cu3eX+/fuoaqihJKiHFsNNy8FrQ03ISEmjLiIEP1/f08JUWHMjQ2oyY7i6ok+proqlkLp4V60lWVSV5BKa0U+A221TA/38PXtq7RUFVBTlMFgey3TQx1kxIdybnaU2dFuQrydyUmOpK4kizuXT1OanURzZT7f3r3CD09u8+TWIjdPTzDbW09+XBCCYDcG64uZ6amjrSyTmpw4rp0a5cevr/LN9QWq8+IpSA4j2MMGu92b8T28n6wEPzpqMxnrrGCotYTehnxq8uNXFITJzio6KjIpTAihqyKHxYkeFkY6mO6oZaCuiNr8ZBpL0ylIDmOiq5bu2gLqCwX01xfQV5dPS0kqk51VHO+pobcmh5biFBoLEqnNWqoPrkgKoDYtlOacaFpyY2jMDqc2I4TajBBqsoIpSz5KaYoPKUEHKUj0IDHAmqJkL1LD7EmJciIoyBY3r30cdd+H3X4D7PboEXzEnOQwV3xdzEiIdsPOdhuH3czILYrFL9CevWYGONjvwtPNks0b1+HjaU94sAdxUX4snBojOT6Yg9a7yMuK569//gD8An/9lV/efsvrFw8Z7q3Hy9WGA3sMiQryYGFmmNbaIqKCPEiPC6GpIoffv/6Wr2+fY7K3npqCZATh3rSUp9NQnEJbZSbVefH0NRYy299AZ2Um4+0V9NXl0VqaRk1+AqUZkZyd6qazJoeqvHjSY3zISQwkLsiFnJRgvn38FVMjLVw7f5IXzx5QXZ5HVlocrY0VvH/9HX/6/Rtu3zjPq+ePKc4XUF6cQXG+gIKcJN6/fsoffnkF/Ilf3v3Ey2ff8IePH/nw+hUN1RWEBfpSmJNBRkoC4UE++Hq64HXEkdzMRGanhsjNTOSA2Q462qp49OAq8InnLx9SWJxGZKw/Lu62dPc3EhXnT1NLGU3NxbQ0FxIT6U58lDsdTTlEBtoTGXgQd+ddeLuZ4+9rS6ogAG/fg3j42CIs+Rs2GWuxcasG67Tl0TNUY/MOLaJifQgIdsHG1hgTUx2OeFhywGorru4WjB9r5+6DRZJTQykqFXBibghLaxPiE4OprM5lg6YccQnBeHjZU1qeRVlFNidPjvPHP77jnusLsrLi2bvXCAfHffR01QK/wn9/4L///Jrnz24yNtzAHc+PuB/eS0K0B/FR7qTELqkRBRlhCGK9Cfe3JybQiYw4H9JjvYgLssfTfjuNpTHcuzLEVF8epRnu/4aIf+VJyKsjLKnMWikVthjvQ1FVF9O9tphb2OMfHMOFy7cZHDlOQHAUe8ytUVZRR1NrI65HvKisqmNgYICHD+/z5Mljrl27wvHjU7S2NlNXV/N3m8U4o6PjdHX1kJ9XjLvbUczNrHF38yU/r4SxkVHOLMxzev7U0rjYpQsrq9Pnzi5wfvEst25eX4GLC+fPcf3alZVxtWVweHDnNg/u3ObrB/f/IVj9+oeXvH/904rFaBkiliHgn8Hin5WIz5WKZfD4/P6n4PXnt2x7evHs6Yo9abnm9dmTr/8hRL1sV/ocQD6vhl3+2Uf37nL98iXOzs9x8cJZ5udmmZ87yYnZ4wwN9jMyPMiZ0wtcv3qN03PzTIwttSxNTU4zPjpBT1cvxYVlhASF4+15lML8AibGxjlzeoHFs+c4PTfP1OQxjk8ttWMdn5rm7MIZrl25ysXzF5iaPEZ/bx99Pb08fvSAly++5/27N3x4/5aPH97xy88f+OXnD3x4/5Z7d29z9colrly+yL27t7l39zaXLp5fybccn51h7Nhxquua8fQN5oCdK3ssnVDTM0FceWnYTXbDVlT1TRBXXapvVdHbirmdK3XtffSPHyO3qJR9tgdR092IwgZN1DduQcvQmFXSinwhIccqaUU27dqHnbsPwXEpHHTzwnD3fkRklRCTlGOvmQWC9AIsbJwRllJFTGEDvxVbGpcTVtJBSFkHIWWtpVPRQFhZA2HlDYgqbUBYWom9B2wJj4onJyePqopKWupr6GqqZ7SnnZNjSwCxODvF2dljLMxMcWZ2mpPTk0yNDTM+PMD48AATI4NMjY8wc2ycmWPjjI0OMzjQR3FRAS4uziQlJdHQ0EBSsoDDLkc47HIEQWo6LS0tFBQUkJSUQkVFFY0NrQhSMnA57M5WI2PS07IZHR2nvb2Trq4O6utriY4JIzIqBL2NG5BUlkBERojVor9BVPILFJREWLdeHBVlIWSlfrP0cC6/GjUlYbTVJNigIob6OnG01GVRXy+Frp4yisqiCIv+FnklcbZs1WPLVj20tNehra2CoYEGpkba+LscwN9xDz4Wm4h22kmsw3aSjpgQdNAQp91qeNttIcjFBAczHez2auFkaYj5zg2YGKpiarQOmz262O7WZf9WVZzMNuJ7aAcu+zdht0cPM2MNDHXk0FARQVFuNXIyq5GWXYO03FokpNcgKSP0/5/saqTk1iAjtwYZBSEk5YVWIEJxvSQaWgpo6Sihtk4SOZnVqCuLoyq7Bg1FUcy26+J+0Awni53Y7d6Mh90e3Gx2YWWiy34jdZzNNxHqsp94XztSA+3JDHMkwduCrFBH0oIcyI08QnqYCzFHbUgMcCTS2wZXi21EetmRGeVNRqQXaeEepIW5E+19EG87U0KPWJIR4Ul29NElaIg+SqkglKKkIHJjfcmN86coOYSytAgqMqKoz0+kvTyDrqpseClJV1U2U901jLaWUZeXQH5CIImBLiQFuVKREcVQYyE9lVk05iexVV8Ls92mnF9cZLeJMaLCq1FVUiAjLZXzi4vISUshJSHGnl0mXLp0kSuXL3N+cZEL588zONCPpJgovi4HkRQT4YD5Xi6cX8Rstwlia9ewy0gHSTFhTszO4OVxBCnxtRy2NUNRToZTJ0+SGB+HuMhaoqMil2pjL1xgcXGRnOws9DfqIikhhoSYCEEBfszPnUJKXIQdm7UQFV6Np4cbF84vIi4qxA6DDVRlRnB2tIWOUgGDDQVUZ8ZQIojg7oWTXDwxzq0Lc8yO9VNflkt/ayVz490sHOuju76Y2eF2Wipy6KwtpLu+mIz4UDrrS1dgY2qwnRePb/G3P73j6b3L3F2corsqi56qHNpKU6nKiObidA9PrpyiPC2cmqxYorwPkhHuRUFiII2FyeQmBlCWFkFTqYDqvBi6arPoq8ujtzaXnpocmotTaClJpbs6h+HmEtrK0smK9qO1NIOFsU5ODrYw29vISEs5HVW5TPTU0Vmdx0BTKT11hfTWF1GXl0BjYTK9tXkMNBQy2VHBRHs5A/X5jDQXc7yrkunOChrSwmjLiaG7MJH23FjqUoMoT/KlMsWX2swgatMDyY5woi4riLrcIHKjnPA5tIVw912EHTXn4EFDdu7egLP9NgSx7gQcMUMQ5oSLtSFxwQ5cuzRKeLgTQWEO+Ic4oKYhhvl+A/z97Nm1U5s9xhvp66ghNz2G75/cAn7l4e1FwgNdGe1v5A8fv+eXt0+4fWWOquIUOhtLqC4RUFeWSWyoJ7evzPHq6W3iw73JS4ti/lgf717cg/96w9WzkySFeZKdEEBRahilGZFUZMfQ25D/d1hLoK4wiYrsGJpKlgCjJC2Kkoxo6ooEdNQX0FabR3p8AFmJofi52xHk7cDJyR7e/fQ9F89M8fX9W/zx14+cmTvBw7tfcf/ODd69fsmHty958+N35Gal0NvVSGJcKD5eznz37T3470/8/OE5f/z9G/7w83t+efuWp4++5vTsLBXFBeRlplGcl8VRdxfqKouZPzHOyeMjXL88zy/vn3P31iIerjbk5SSwMD/Ok2+uU1KWQWx8IH1DzfgHu2Brv5uYBH+8fe3Zf8AQV5d9xMd4EXDUht72QhqrUxHEe+HjbkZEsAP2B3ew1UgFK9sduHhYoKmvzEHXA6hvVMTYfDMb9BRZry2H+QEjHJz34uRsho6uHNuM1dlhooGxqSabjVQ46GBCUKgLfoGO7DDRwuagKbv2GuB4eB9bd2hissuAiCgfsnLi+RufePHiIQ+cHtPSUkF7ezUVFTkcm+rl5w/fc8fzI3XVOaQLQkiK98PT7QDhQU5EBC+d1xEzctNCyEjyx+WQCYK4oxRkhlOaG82JiWZyUwMpSg9CEO1Mc1UczVVR+LttJdBj278h4l95a6VU2L7bCu/AaIxMDmBp68qWbXv4v/7fVUjJrWeHyX4srB0wNt2HzkYj1opIYrR1J7v37OfEydNcuXKJx1/f586dr5idPU5RUQFJSQk0NDTQ1zfA/PwCvT2D1FQ3kJ9XQmJCOoKUbGprWhgcGGOwf4Bjk+PMz53kzMI8Z8+cZuH03MqnsWfPnOb6tSvcvHGNC+fPcfnSBR49vM83Tx5z/95SY9Gje3d5dO/uCkS8ePZ05cF/efn5c4hYBohPP3/k9x8/8OuH9/z87u2KMvG5urBsX1qudP349g3vX//0D1Wun7c4/XO+4vP8xHJL1D8Pxn2uTiy3Qy1D0NOvH/Po3t0VUHp49w43rlxmduoYvZ0d9HS309xUR3dXB5MTY0s5keNTnJ6b5/TcPDPTxxkfHWNqcppjE1O0NLWSlZFNgF8wNla2VJZXMX1sitnjS7WjF89fYGH+NHMnTzF/ao7Fs+eWdjnOnOXWjZtcWDzPyNAwI0PDnF04w5OvH/HDy+e8f/eGd29fr8DEu7evefXDC16++J6bN65x5fJFnnz9iBfPv+PO7VssnjvD2bMLHJ85Qd/QKPUtHfgER2N5yA2TA45Iq+gjtW4zG7bsQ0RRDzFlfaTX66NptIvNJvs5YO9GQ2cf3QPDjE1PE5OYgtw6l3xKWQAAIABJREFUNYRl5JBUUeMLCTlWyyjxf68WRWq9Fq4BYUQIsvCNiGHr3v2oGxjypYgUklLymO+zIi2tgD377FgjpoS8uj7CchsQUtJcgQhhFe2lU9VESEUDISV1hBXXISKtzJ79NsQmCKisqqOpoZGainIaKsrob29hor+L2bFB5qfGmJseY25qglPHxpkaG2Z0oJfx4SU708hA74qlaWp8KRcxNNhPQ30tebnZpKenMzIywuDgMI5Oh9lrto/UtAyKioooKioiNjaezMxs8nKLiI6KJzAgFHMzC/LzihkeHiUjI4v8/Fzq62vp6+8kKzsVHV01lDQVkVASZ43ElwhL/A55ZVE2aMiivl4CZYXVbFARQVH6C1TkVqG1XhytDdLoaMqiriqJuOj/RkVVHJW/tyLpb9Zgs5EuyutkkZJei7q6PFrqCmw3UCfU03bFziTw2k/iYRNSPfcQ7WrK0YObCffYS7DbLqxM1bHYswEHGyN27ViPvrYUZjs1OWy3HevdOuzSl8PDeisJfrYEOe/Cw3Yb9uYG7DZcx0Z1CdYrCqEkvwZFJRGUVJYyELIKoiiqSCKnKIaEzCpEJH6LuOQXSMquQkZJBGllESTk1iAmswplVQl09FTQ0lZARWnJtiUv+SXr5YU5YGKA2yFzrEw3YbppPTa7N+FibcJeIw2268hja6JLZowP3XUFZEW6kh/tTmaIAznhziT62JAaaI8g2Ik4H9ulpioPK/Li/IjwtCXQeR/JQS4UJASQHu5BlJcdIa4W/Oea9XyS2EF6uAdxvg7kxPhQlBREQUIAlRmR5MUHUJwSSnl6JJWZ0TQWJtNVlU1HRSaNhcm0laUz0lJKc7GAjEhvUsM8SI/wWhqaK89goDaP7opMylMj2GWkh4SIMFJiIkiKrWW7gRY2+/agJCeDsoI8inKybNLRQkleDl1tTTQ3qCEjKYGctCSSYiJIS4jh52KL3f5dSImLIiUuiojQKrYbaOBlb4a4yBqkxNYiIyGKqaEWAYf3Iy4ijLSkGErysqivU0VVWQlJcVHkZWVQkJNBVkYKtXUq1BRnssvYCBUleWSkxJEUX0u0vzN7dhggJS6CpJgwYmvXYG9uREd5KrfmhhhvKaY4MYisKO8l60pbNbfOzjI71MVkXwcTfa2Md9cz2VtPV00+J0c7mR5oYX6ih6n+ZhpLM/n27hW6GsoozU6iLCeZ1upC/vzzK149vUtLVR7nJruYaC9nfriZsdZSOisyqMmOobsqi5rsGEoFoUR7H0QQcoS0MHdmRzqXHvZrcuiszGS4pZCR1iK6qrLoqsqioyKD5uIU2sszaC4WMNBQSEdFJnnxQXRW5jA33MZYWyVDTaW0lWXSXVvA8cFmZgaa6Wsopr0yh6GWciozozkx0Mixrmpqc+PprsriwlQ3C6OtDNTnL60y58XRlhNDT1ESfSUptGZHUx5/lIKIIxTFulOZ4ktbQSRFsW4UJ7iRG+VErPce0kNtyI11wv+ICebmWmjoiBHib0eA534SQuxJDnFAEHmYyf4ymupS2bJFlgPWmzhguxnDbesw3KqKjfV2TI11SEsM5vk3X9FSV8SJY338568vuXXlFBVFAkpy4yjOiWWos4q81HCSo7zISQnF9/B+fJz3ER3kSl56BAUZMXg4HWCsv56UaB/Geuu4vjhFTkow3fX5pEZ5U5oRSXddLqMd5eQnB1GcFkZ1XhxFaZEMtFfQ21hMXWkaBYJw6kszGetpIC0+iMykULwOW1OcnYiD9R6OOFiwODfJrWsXiQz14cT0JO9f/8TTrx9z//ZXxEdHkZuZRldbMxmpiTTVV+Huak9PZ9OS8vDhBz6+e8Effv8jf/7TB3568R38FZ4++prR/n7mZ6d5/9NL3v/0ksmRPu7cvAD8gf/6wxt+//EFb398wtVLs/gdtefE8R5mpnsxM9/CAYttBIe5sdt8M7v3GaBjoMDeAwZsNlrH3n36WNls5YirGR5u+zjiZEpksAMp8V74e1vi4myKu9s+9h3YhN1BEyxtjDnoaM4+m51s3qGFjuF6FNaLY7hdC+2Nimwz1sDSahuhYUcw2r6ejZsUsLPfyWYjFTZoSWB7yBjbQybYHjJhv+U2TPfos3WHJhs3qbDTVB9FZVH2W+wgMzuO3Nwkbt48R29vIx4eh0hIDCYm1p/83HiCAg5z2HEvjod2kZocgL2dMS4Opvh5WeHpupcQfzsiQ5zx87BkoLOcNy++4uNPD3j26ALHR5vITPIlIsCOhLBDpMY6kxprT1KUNUmR/w5W/0vPyzeCuKQcAkMT8AmIRlPXCAkZVVTV9NhhYo7jYU8sbRwRCHJwcfVESlqBrdtMSEvN5uyZCzx8eJ/7D27T1dVBdXUlkZGRBAQEEB+fSGpqOlmZeQz0j1JVWU9CvICuzkH6+8bIzSmhrbWbsZGlbvy5Uye4eGGRixcWmZ87ybHJpU9jZ45PsXB67h9G5L558pin3z7h8aOlcPLdWze5de0qt29c5+sH93n53bN/yC18bj/69cN7fv3wfiX4/PuPH/jl/Ts+vHnN2x9f/R9NTctWos8bmz5/zefbEP/Taz63Ni3/++e7E98+fsTzp9+uQMayOvH4/r2VrYjl8bkHd25z7dJFTp88wchAP62NDVRWlFBbU0FTYz1trc10d3UwPDTA5PgEx6emOTl7gsWz5zgxc5Lx0Qm6O3tITkwhLCSS6soaRofHmJk+ztmFMysqxOzxGWaPz3BiZpbz5xa589Vtzp9bZO7kKa5ducqZ0wuMj45xem6eB/fv8s2Tx7x7+5rf//ozb17/yMsX3/Pyxfd89+xbbt28vlLTu5xtuXXzOpcunmdsbIThkTH6hkZp6+4nJauAPRYOyKtvWoEI6XWGKGkbI6a0EWEZNQx3WZBdUk1ydgH17V3UNjczNDHG+PHjuHj7IKGkgqyaJmsV1vG/xGT5D1EZlDcakVxYQWhSOs5H/Tno5oWwjBwSCsqEhceQmpZNdXUr3n7hCIkrs1pSGRXd7fw/InL/oESsUdJkjfIGViups0ZRDWHFdawRl0dd2wB3Lz+KisupqqqhoqycprpaulqbGO/vZW5qgvH+HrqbG5gY6GNqbJixwT6mx0eYGhtifKiP0YEexof6mBof4fjkGJOjQ4wM9DI9NclAfy+NDXUMDPSxsLBAT08PKSkpxMTEEBQURHp6OvHxiSQmJhMUGIa/XzDJSWlYHLAhN6eQ0tJy0tIyiI2NpqiogMqqEqprylBTV0RzsxarJVexSuwLVov+Bml5IfQ2qqCjJYfmBmm0NaTQVJdAX1eR9SqibNFfj5KcMGrrpNDRUkRvowqq6yWRkhVGXGo1UrIiyCqIo6AoibKyJAoya9m5RZNgd2t87XcR5rCT4ghncv2syPG3ICf0EJGee/A+aEiw5x7cDm3FSF8Sk22qWFkYsHe3NuZ7dbG3NsRqry479KSxM9Ek1HUv4W7m+DoYY71DHXNDVXZsVEBF9guUZb9ER0sBLW0FJKVXISWzGgmZVYhJ/Q5RyS8QlfwCEYnfICT6H4hKf4mEnDCi0qtZI/ZbpGXXoK4hh5aWIutVJVGWX4uq/FrUlMTYbqCOjflWDpgYYGygxi5DTWzMtmC+TQvjjUqYGijj73KAAkE4gU6mxPlYk3DUmhT/g6QFOZAW5EBSgD3xvnZEeFgRdNicKC87gl0OEHL4ANGedsT7OBDv44AgyJW8GF9qsmMoSQkhI8KTpMDDZEV5U5EeQVVmFMXJwaSEuNFenkFjYTIlgjBaSlKpzIwmM+ooNTlx5MUH0FwsoCwtAkGoO9kxvqSFe5Id40tPTS5txQKqM5ZG50JcLQhxP0R+UjhFqTGkhXuTHhlAY0keA6319DdVM9nVSmlmKpP9XaTFhuNsbU5FXjrH+jv4/t51UiN8KUmLIsLHhRBPe9zs9uBpa0KEhxVZMT54HdpDqKctc4O1lKQEYWOqj/+RgwS42TM33s94fwdJ0SHkpMaRm5ZAcnQwJyf7qMhLpqEii1xBFD4uVhx1MKdYEERpWghRfk74Oh/A19GMAMddlKcGcWO2h4m2IrIjPRlvK1v6O5Rm8e7pfcY6G6ktymGoo576QgHFaeHU5MRRXyigvlBAeWYs1flJLM4M8OH5A+YnekiPC+HCqQmunp3lwY3zPL1/nfS4EIbbyuiuzqa/Pp/R1lKGm4roqsyktWRJBRlsKKCjPJ3GgkSKk4OZHmhhvLOGluIUhhoLOdZZzlh7CYONhfTU5NBVlUVnZSYtJanU5SUw2FhEb20ejYUCRlsrGG+vor++iOO9DXRW59FcnsnFk8NcmBmkOjeR3voiOqvzGGkpZba/gdrcJWtUW2kqJwcamOmtpasyk4bcWKozIugrTqavOJm27Gga08KoSvIjM9ABgY81RVFHqE71ozrVj+xwe7LCDpEWYk2i3z5yox1Ij3Ji/34dLG23YL5Lk9hQR7LiPUiLOExxuh/nZlsY6itm714NNm6WZfsuNQy3rcNo2zo2b1LG6sA2UhOCmBhqISs5DEFsAN3NZRRkxJCVEkJXYxHtdfm0VGRQW5hEWXYU+SkhJIUeweOgKXu3qrFvpy7bN6mitU6MoKOHSI46ip+bJRkJ/jx7cIGp/npSo70oFIQw3V9DSXoo6dGeRPsdIivBj+6mYrqaShloqyIqyI2WqjxGe5tIjQvG38uBjqYyHt2+xMRgO37eh8nLSuLc6Wl6OlspyM3gD7/8DH+DH394xZmFeRrqa6mrrWTHdkMiwoPIyU5DIIjl11/f8Kc/feTRo5vcvn2J06cnGR/p5vLiGfjvv/Lhh1e8ff6CZw/v01pbRWNVCX/59A7+9gd+//57/uv3P3D3xjwPb5/l4tlRUuJ96OuuwNlpL9u2b8DG1hgr2x0YGKmyaasK+oZK6G6Sw9RMl/1Wm/H0tiQs1Jk9u7Tw9rQgyNeOIF8bwoPs8fG2ICryCDZ229lrZoDtoV1s3qrBrv1GHDpsgbqOIgaG6mwy2oCugTK6Bsps3KSEvdMeLKyN2Gykwm4zPUz36LDJUBlZhS8w278ZV3cLvH3t2WO+mR0mOvj4O7LX3AgdPWU2bVHH2GQje/caERjohp+fC1ZWpgQGHcHN3ZYjLhYEBRzGzWU/HkcsCPK3x2LfJvy9rfF224/XETMCjtpw2N6Um1eO88efv+PV9zfpbC4mItgZX3cLMpJ9SYhyobYslt62TNKTnBEkHCQqaPe/IeJfecXlTRSVNWJh48JacSWExeQJi0pm8eINbnz1kJu3H+Hq7ktwSCTuHj7YHXQiJjaJxIRUTszO8+jRA/r6uwgODiQsLIzy8nIGBoZobm6luKicjvZeqirriY9LobdniJrqRiLCYxkanGRocIyTsye4cP7cilXpzMI8C6fnlpatx0aYnZlm8dwZbly/yp3bt3j0cKnO9Om3T3jy9SMe3bvL3Vs3+er6Ne7eusmThw9WIOJzC9LnjUnLNqbP1YlldWH5Qf/zitd/rn/9HE7e/fTjyg7E5y1On3//w/ffrYzdLde3Pn/67cqg3TKAvPzuGd8+frSirCzXvi4Hsh/cuc2NK5c5Oz/HxMgw3e1tVJQXU1VZSlVlOdVVSzDR29PF6PAIE2PjnDtzlqnJY/R09TI8OMLI0CilxWXkZhfQ293H5PgE08emVgLYo8MjjA6PMH1sirmTp1YUibMLZ7h5/QaXLlyktbmFuppaFuZPc//eHb558phXP7zg/bs3/PzxPR8/vOPHVy95+u0Tbt64xvnFs8zPnWR8bITurg5GR4Y4PX+KhYUFJo5N0t7dQ3t3H61dA2QVVnM0OAFrJz9MrdzYuNUKVe2dKG4wQkpJC/WNRqRkFVBa20DfyAhdff00t7fR1NGBV2Awqtr6CMmp8B+iMivDcTIb9MmuaiS9pIYDDq6YWtqisEETFU0dhsemmD1xmqraNvbss2O1uBIicmrIa2xBTEXnf4SINYpLELFWQQ1haSXWa27EwcUTQXoOBYWllJVV0N7axtBgP72dHfR1tdPR3EB7Uz19nW30d7XT19nGSH8PkyMDjA32rkDEsbFhjk+OMT0xyrGxYfr7ehgc6KOttZmuznZOnTrF7Owszc3NlJaWroCEj48fTk6HcTvihbXVQYICw3B38yYtNYvS0nJCQsLw9HSnpqaKvv5OWlrrMd65hfV6anwpvgohyVWIyaxBQVkC3Y0qS3sRSmtRVliNkvwq1FTFkJf5El1NBRTkhFBbJ4W2thIbNOVQVhVHWm4t4lKrEZNcg5jkGiQkhZCSWsN6ZSn2bNf7B4jICz5Ejq8lOf4WpPpZEnR4B07mWng6GOFos4ltW2QwNl7HHjNtHJ13YXFgEybbVDHQlkBfTRizLUocsdyEt+1W/B12Ymusxn5DFcy2qLBpgwR6GyQw0FNCc4MsklK/W7I2yQshJbfmM5j4LSISv0VUejXiskKISK1CWPS3SMmsZp2aNGpqMigqiqIoL4yirBDKskLoaciza6sWJoYa7Nykzv6d+uzcpM62jcps1pJji4Y0R+x2kxEfiLO5Pp7WhiT62CAIOIQg4BCJPjZEe1kR5WlJpKf1Ekg47SPM1ZLwI1aEuVoS4WZNgq8jaSFuZIQtWZsyIjzJivJeUR8a8hOoz4unKjOKlpLUJYtMnD958QE0FaVQlBxCyBErgl0tKU4JXdkLSA3zICHgMAHO+4nzc6K/Lo/OslQK4nzJivIk0tOWmKOHiPG2pzo7ltbSDDrKc+mv+//Ye6+wKvA8XXfOPjPTXV3JhAEkRwkKKioo5oSAJMk550VYsGCRYbFY5JxzzhkBUYKCARUVY5VWaYWurra6q7qrw56Zs/fMvPuCguP09DlXfdkXv4dwsZ6Hu//HF94iHsxNce/aZSa6WkkI8Ufg40ZeShzpwjC+fbnCy/sLVGSvbvA3FmeSFulLWqQ38UGrcL00gTu5CYFkRnuQGe2BLM6HUKez+FifoDgthpLMeEbaqmkozsbX2ZrsZCE9zVW8/fI5v/3lp1wd6aCnoYiFiU6KM6MpTA0jI8aLFIEbtXnxNBUmEetnjTjInoxIN6bairk53MBgXe6q21Iq4WpfI48XrzDSXsfVkW7GOhtoKZFQkRVHbW4idXlJNBSkUVeQRn9jCV8+u80PXz2nsVS6HmfKSRPx7P4Ci1dHiQp0p7Mmh+o8MS0l6fTX5zPSUsJgYyHdVdmMt5Xxp6+fMPTTzx3lEkY76xhpq6C/Lo/anARGmgsZasynrzZ3PdLUXi6hqSiNurwkKrLi6K7Oobe2gJGWcvrqCulrKGa6v4nO6jx6G4u53FPH/GgH1wZbaKuQrboRdfmMtJRSlBpJYYqA1pJ0JjoqGGkupqtSSkdpOm3FqZQnBFGXJqA+PXL1MgUUi3yRCZwpjPVEEuFIWbI/pUl+VGUEUprii0zoTG6cKwmh1ri4nODgYQ1OH9MjLzOCSD8rsuI8GWyVIQq3JTzYCnNzA8yt9rPfRI29xipYWJpy6sRezp7aT19HFWUFqSTGBJCTLqSmREJFfjIlsgSyEoJpLpfQVJpOXWEyldlCitMikSUEEB/sQIDzGY4f1MLq7AFOmOpy4ZQRbnYnEEd5ERvmSnZqGPHhrjhaHCTM04JIX2syYn0QBtojSwyiuyGPpBg/ooLdSIsPJV8iIszPGT83G2QZcfzy9WN6Wqv5/u1rhvvbEIT6kJuVykh/J9dnJ7m9OMeL50/pbO+gr6d3dehl8QYjw/04Odpx5vQx3FwdePZsmT/+8TesrNzm2rVR2tqqiIsLwd3FhuyMFIa7O2mrq2F+aoLnD+7RVF1KniQJ/vPPvPl0mfbGYpYWxvjsxSJ3FoZprMnC1eEEbi6ncXc5j/n5A5w3P4jFxcOcOmvEfhN19uxXxOSoNjoGW9Ez3MGJM7uxtj3M+XN7iYvxwt/nIufPGnHimC4njuvh4X4Oy4sm6BsoYnbMiF16ihib6KG5S4EDR3ZjdmIf+w7qsPeANnp7lDA7vgdTM132H9Tg1Fkjjp00wN3rAucuGBMQ7MC+A+ocPqqHh7c15paHueR0FidXcxISw0lIDEdXX4mjx/eRlZXA6dOHkErFFBVlYmZmhJPzBaIjfXF1NifA1x4bqyM4O5zmku1RvN3O4+9lQVigHUkiX0RCX3q7KqmvlNFYLaOnrYL56V5mJtqZmWhDlhFGoSyCzCRPIkPOkSq2JzHO6u8i4m95+w+dwHC/GZu3qSCvpE10bAp3l5/zr/8LPv/iW9raezhvfpGLVvZ4ewWQmZHN8NA4XZ19TE1NU11bQ3aOFHFSIvHiBAqLSqipbaSuvpme3iGk2fmkpEhpaGyjs6sfcWIakqwcrl67zo3rt7hz6zZPn6yw8ugBc7PXmJwYZ+baNNeuXmF0ZIipycvcvrW4/lhduzVC8ydPn/Bs5RGPHyzz/PHK6uzpV1+uC4h3xcJfdiD+v3oQ7/Ie3p1oXRMX37/99bqL8bvffLdOxX53Bnbt/suS0k+dhi8+e8VXrz9fJ2ivCY0vPnu1zo94+fzZOoDuzauXqyXqB8vcWVxgdvoKw/19tDc3UVlRQnlZEQX5ueTmZFNaUkRLcyN9Pb309/YxMX6Zhrp6KsoqaWlqpa6mHklGFjnZ+bS3djA5Ns7U+BiTY6OMDQ0y3N/H6OAAVycnWJib5eb1ea5cHmd2+gr379xm7uo07c1NjAz08+L5U1YePuKLL77gm2++4dtvv+XHH3/kxx9/5Ntvv+XLL7/k008/5fnz5zx+/Jjr16/T29tLb28vk5OTTE9P09HVSd/QICOXp2ju6EGSV4E4o4jYpHwCBGk4ekSiqmPKdhUD5FX12Gd6nJLKGjp6emlubaGlrZWevl6a2tq55O6JnJI6GxTV2aSyi4+Ud/EPH21HbZ8ZmSW1JMqKOXDiHHJK6siraeIVFMqtpQcs3V9BnJKNivYetirtQkFzDxt26iCnvnu9WL1BVY8Nqnp8rKLDRmUdNv4kIrap7EJedRe7jc04c8GGi/YuBARHUFBYSmdnNy1NrZQWl1CUl09pYQHlxUU019cxOjjAtclxRvq7Ge3rYLCng6HeTkb6u7k83M/U+AjTE2MM9nZRXV5CUWE+vT1dzM1eW4UyNjczPDxMYWEhQUFBBAeHcuGCJe5u3hw1O4mdrSORAiHRUXEUFBQRHi7Az8+HuroaxsYHmboyRl6+BC2jXXyw9UM27vgIOYWPUVSRQ1dfCXWNragqb0BJ4QPUlDewS2sbGqqbMNytiprKFlSV5FBXX2UqrMHmVjsIG9m6YwPbd2xEXn4DakpyHNm/Cw+b47hdOIS/hTGJnmdJ9TxDht85UgMtCXc2w+6kDk6WhthaGGF2RIWjx3U4clwbW4ejnD5vhKHhdrRU38dA8yMO6m/lvIka7pbGhDsfx/mkHlaHNbE8rM2pA5qY7VfHeI8ymmqbkVf4EPmfehBb5T9g4/afs2Hbz9gs/wu2KX7M5h0f/lS8/ohNcr9gu/zHqGnsQF19G4qKG9mlrYCOljzqypvRVJVjzy5F9LXkMdRR5ISJPoY6CuzT38k+XQX2am3FzeYksuRIAh1OEO56lhiP8yQG2JAS7ECCnw3RnlZEe1oR42OL0NuWBN9LpIW4kRzoTISTOWEO5xD7OSCJ8kEa40dyiCvpEZ7kxAdRlhFNlTSO0vQo8hJDVzP2OQkUpUSQnxhKeWYMZRnRZEb7kBrhQX5iKAVJYWRG+yDwsELgYUVCkBORnhcRBzvTWpJOS1Ei6QJX0iPdSAxxIj7wEoEOZ5DGBdJUlEFpuojq7GRuTQ0x1dPKyo0Z7l2bRJYYS1NpLlnxkSxMDHBvZpwsUQR1BascCokwkKzYAEJczEmJ8CA90oP4wEvkiQPIifcj3PUsUR6WJIW4kZ8koFSSwNWBVp7enuXqSBcddaWU5aRxe2aM+Yl+WitzKcqMpTQrliBXczJivJCJ/MmO90cc6kSFJJIQ59MI3M+THGTHaIOMK+0lDNXmUCMV0V0pY7S1gun+FnobyhnqqKexZLV4nCbwROhrhyjQkVxxKCUSISWZcQy1lHNvboz6Ygk5qbGU5aSSnRJLkTSZWzPjXJ8coKYgmfx0AQ3FqXTV5tDbkE9fYwGDjYXcmerm6ycLtJZmUJYRTU+1jHtz41zurKGpMGU1AlWfR39dDn21ufTV5tJbk0NXpZS2Msl6t2V2sInp/iaaS7OQicMplYjorS+itjCNjpo8CtJjaK/M4f7sCJWyRGryUhhqKma6t47u6hz66vKZ7KxkqquK3pocOsoldJVn0lqUQn9pOkMVElqy4yiND6QozofcKHcywhyRRDiSFmJHeUogxUl+FCf5Uij2JjfOnTyxF8IgK7w8zTlzfh8+7ueZGKxhrKuEpuIEcpJ9EYZcJCrcFkPDLRw8rMZ5qwOcOW/METMDzp05RHamiF++fsSnK4t0NZRQKkuiq7GI/ubS1bJ4UhgVsnhqc8XU5IqokERSmi6gODWU3AR/MoWeuNge5cxRfU6Y6nDuuAG25gcQCdwI9rYiOdaLhAgXwn2siAt2IND1NNmJ/kjFftQXi1ma7WVuooOcjGjuL04iTYmiODeFaxO93J6f4O7CFWSSRP7nH95y/doEqUmxvH71nN++/SX/8qff8dknz+hub2FhbpYfv/8tL58/gf/83zx5dI9kcSyO9pbMz0zw8sUD8mSpiGKDiY70w8H+LB5uF1m8MUF6UhxDXe2s3F1krL+TuvJ8bs1dpr+zlubafErzU5CmRVJbkUGeNBpfD3McbExxsDHF29McT7cL+PnYYWt3HCsbMyytTTE7qc/BY9ocOq6DsZkmFjYmGJtq4OljiYXVIXYbKGBvd5xTJw05bKqFqYkmhw6qs0t3O/v2a+DlY8+Ro0YYGGri7nWJ6rpi/IPciYj24/R5U9S0ttHaWcXx0/ui8KeBAAAgAElEQVQQiQNx9biAroE8tQ25jE20YWN/Ekvro/gGXMLd0wZl1c0IonwJDffE29eB8socAoPdOH3WhN7eZiwtT+Lr64xIFIpA4EtwiBvOjub4etvC7z4i0M+OhDh/fL0scXM8RXNdNlWlKbg7naayTML87BBXLvewfPcqb1495M1nywx0VZEqDqQ4L5Zgfwu8XM1IjnciXniRmMizfxcRf8uT26HGBxt28A//430uXHTiNz/8C/8O3L67QmFJNQniVCIEQhwuuZKWmkVTYxutLZ0MDY5RUFCEVJaNLDeHDEkmefmF1NQ2kpNbhDQ7n8TETDw8AsjMzKO0rJrIqDgyJTIuT0wxN3+Dp89WgXOPHi5z6+bCOlhucmKcqcnLjI0Oc3V6irtLt3n18hO+/OI1n3/2khfPn/Ls6WOePX28/uhe+8/9V68/57tffbPuPrwbX3pXQPy1Odd3C9Rra05/bdHp97/9DX/83Q/8+cff8+cff8+P3//2v4Dl3oXNrbkba9God92INWDcWifiXVr1GnhujVPx1evP+eyTFzx/vMLjB8vcvXWT6zPX6O3poKO9mZrqSkqKC6muqqC7q4ORoWGGB4cYGxmlt7uHvp5+2lrakUqySRCJKcwvobO9i+H+ASbHRpm5MsX8tavrtzA3y60b13l47y63blxnYW6WhblZFufn1mNjK48e8HD5AW/evOGLL77gzZs3fPfdd/zwww/8+te/5u3bt7x584anT5+yvLzMwsICExMTjI+PMzIyQltbGzV11VRWV1BVXUthSSXilGwEsekIYrMIjEjDwzcO9V0myCloo6yuzyUXD3oG+ukf7KOxqZb+/n46u3qQyPIwPXmGj7YpsU1Dn526xry3Q4ufy2uhZHgE41MXOWJuxxlrZ+TVddksr0J2fjE3bt+je2AEGycvNsqrskPdAAUdI97focFmVf3VZSZlfT5W0WWjsi4blXXYpKzDJuVVEbEGs9umpIOSpgFqu4wwPXYGH/8QEpLSKSuvRpqdh0yWi1QqIyUpleLCIjrbO+hoaWZ0oIex/k6G+7oY6u1kqLeTscFepsZHmLkywehgH1VlxRQXFdDf18PU5GU62ltpbm5mYmKCrq4uJBIJUqkMb29fPD18OXH8DHuNDuDvF0x0VBwZGRKio4UIBOEUFuYzPNLH4s052jsa0DU24INtH/O+3Ad8sOU9Nm57HxU1OZSUN6Kuuomtm/8RVaWP0dHcip62AnsNNdDW3IG8/AZ27PiQbTs+QFF543rnYMfOzezYuRlFpa0oK8uxc/vH7NNTwfLYHuxPGuJxejcCO1OS3U+RFWBOqr8FAtdj2J3UwfasLhdO62JqoojpEQ32mSiz96AKJke12bt/J7t3b8XYaDtGuzZhZrQDH9tDhDsexffCXhxP6mJzVAdzU22O7lNlt7YcSgq/QGnnh2yX/4Ct299n09af88Hm/5v3N/0PNu14DwXVzWze8SFyCqtRrC3bPkB+50ZU1bejobEdFZUt6O1SRF9XCS21ragrb0ZbVQ51xY1oqWzhgKEG+3erYLpfi4OGKhhqb8XN9hQFEhGigNX+Q6DtEeK8LUgPcyYl2AGRnx3x/vaIAhyI87WnUBRMfmwg6SFuRLpYEGR7img3KyQRXhQmhpEV7UtmpDfZcQEUpwooTY8iJz6IVIEnSWFuFKVEIBMFUpIWSVFKBEJfO8JcL5Ae6UVpehRZQj8SQ1wIc71ApOdF0iO9yIjyRiYKpLEgkfKMMGRxXuQl+iEKsEXou0qxLkoVUCkV0V2dR058BM2l2fTWl7F4eZC7VyeID/UnMy6CzLhw8lPjKMkUkyWKQBIXynR/E+PtVeQlhhHz0+M8McSJKC8rcuL9yE3wJ9z1LHnxgWTF+JMbH0ZlViLtlXnMjnRzd2ac4c4G6ktltFQV0FqdT7EkjpaKLISBjrhbHkHgYUFRShjNJSl42x6lPk9EtTSaGI/zVGWEc2+ihZH6bFoLxAzW5TJYl09HhZSXS3NcH+umNCuZsuxECpLCiPG6SIjjOQQeVkii/ciKDUDo50hqlB95qTGUy5KYn+ins76UAkki9WW5LM1PMjfZT6Y4lCShN21V2Qx3lNFVl0d9UQqVOQnMjjQjEfpTnBZJpXTVObp+uY/Z4VY6yrK43F5Ob5WU7goJ3VXZ9Nfl0V+Xt+paVEjpqJDSU5PLwlg7Nyd76azOoyA1mqYSCVcGmhjrqqGmIBVhkAvZCWEMNpeRJQpBJg6nv76A+eEWFsc7uHm5k8WxNkZbSmgqTKGpMIWWwmQqMqJolYnozE+kMimUrFAXsiNcyBV6Iot2JyfGg+woN6oywilM8CM31ou8OG9y432Qxa2WqG2sD2NqpsvESCP86zcMNBcgS/Ajyt+SmGArBKHWnD6ti4PLcc5bHWD/QS3cPayprc7n5ZMlvn3zlP/4n295sXydZ/fmeHL7Ct31hfTU59NZI6MkPYoKSTSVWVFUSiJ/ugjKU0PITfAnMdKDI8bqmB1Qx+rsPi6c3EOwtxURATYMdpaQHudDdKANfk4nCPE4h6fdEQS+loR7X6AyT0Sy0Jee1lImBlvIy4wjKS6ErNQYPlm5je2F4yzdvMbi/CR11SX4ejnzybNHwP/iz3/8Az9+/x23FmYpLpDxm19/Df/xb7x88Yiy4hxam6pJSYwmWRyFh5s1bi5WBAe6kJIkoKJMSkqSgI6WCkJ8nWlvqGBuahBZuojoMC8+e36XB3emCfKxRSz0oyhXRHiQPY62h4kKcyBG4ICPx2l83M9iZ30UHy8bLjmc4fS5/Zgc0ebICT3OWBmz+4ASmgZy7D6ghJXdEQyNVTHcp4LZ0d3sM1LjoLEWR830OH3KCG2drVhambH8YJ6xsS58/JxpaKykpraUb7/7koVbMzS2VNLUWkV4lC+FpRLCIr0pr5Jy/+E14hNDGJ/sZGyig136CrR1ViCMC+Lo8b2YHTPCwuoYpeXZ+Po7cdjMkP7BFuoby0hIiKK2tpSYmFDu3Jmlvr6U8nIZubIk3F2tiBH44utlg4erBaFBjoT6X2JpcYTZK51kpEbQ1VHNvaUZbt2Y5PGDBW5en2B0sJXS/BSSRYEkxvmQlx1BQowziXEOxAgsiBf+3Yn4m15AcDTObv7I/1SiXrr/hK7eERwcPDh2/Ayubt44Orlz6OARhDHxtLV2UVPdwEDfMPV1zRQVl1JcUkZsXDx5+cUUFVeQkiIlJUWKlZUTHh5BpKRIOXb8DJ5efvQPDDEyNsrSvbs8efaUp09WWLgxz+TEOBOXx5iavMz42Mh6Qfj6/CwPlu/x2atP+eLN53z6yXNWHj1g5dEDnj19vP4Af/3yU756/Tnffv3Vf3EK1u7dZaZ3y9N/bYXpXQHy7mesFbHXyth/+OF7/vVPf+RPv//dejH7XUbEu07HWuzp3d7DiyePefLwwfrE66fPnq4vNa39TWsi49WL5+s8iTXh9OThA27fusHCjVkmLo/R29PF4EAfM9dWi9Cz12YYGxllamKS4cER8nLyCQ0OI04oorK8ZjXi1N3DxOgIN2ZnuHf7FstLd7h/5zb3bt/i7q2bLC/dWb97t2/x4slj3n7zS169eM7I8ODqtO/duywsLLC0tMSbN2/47W9/y9u3b/nlL3/J06dPmZ+fZ2RkhO7ubjo7O+nv76e7u5vKynIaGmsICvHH0dmJ+KRUSsrrkOZWECZIwd4lhCPHbFDT3I+iqj4q6roEh4TR2dlOW3sjo2MDTE9PkSWVYWV7ib0HzVDSMVp1IZT0+IdNKvzzdi02qhuxU/cgh07bcPqiE1sUNdDfZ0Lf8ATjV2aIFidjcMCMjTvV2KKkw1Z1feTUd7NV24iPlPT4WFn/JwGhyyblVWr1FiVttihps01Vj60quqjpGrNr72E0DA6wy9CUA2ZnMD1hjtnJ85hb2uPjG0RwSAShIQJyc/NXAXD1tYwN9jI+0MVYfycjve0M9XYyOtDD5OggVydG6WxtYqCnk8HeLjpbm+ju6mD6yiTXrl5hoL+XoaEhmpubqa9vRCRKwNbGAfPzVmzftpOTJ84SFhpJdLSQmJhYIiLCiIsTMjY+yPjlIRwcL6K9V5f3tnzAe5t/wfubf84Hm/6Z7fIfsn3H+ygpb2TThv8LpZ0forTzY9RUNqOtuQMtje1s3/4R8vIf8fHGf2SHwoc/CYiNyG3/mO0Km9ipKIeS0hZUFbewX1+VM4d0sDuxB/dTBgSYG5HkdpLsIAtEricJtj/ERTN1LE9ocspMHSPDLew7qITBAQW0dm/FyEQVo4OK7DNW5IipKvsNt3HQcCtO5nvwu7iPAIu9uJ0xwNZMk/MH1TE1kEdXdQNqOz9gp/z7bJN/jx0KH6KgvIGtih+yYdvP2LDtZ2zd+RFy2z/8af51lSWxU2kz6pryaOkooqWjiKqqHFpa8mhpbEdTfRt62gpoq29DS20rRgaqHNinwTETPY4Yrxa7HSzMyEgIxdPqMN4XTfG1MkXoaUFqiCNJgfaI/OxICnYiNcydpGAXcqL9SAl0Jt7bjjhPGwRO5gTbnUbkbUeBKJiUUDeSgl3WnYUKiZDiVAGZMb4kBDsjEwWSEOREaoQHWUI/UsLdyU0IpkIiJEvoR1KoKwVJYZRlRJMnXi0ZZ0b7UJAURl1uPLnxPuSLfShOCyTE5STulsb42x+jICWUSmkcX67c4MXtab5+dpfv3zzn7tVxHl2fprWigPLsVBIj/Lk5NcRwaw1p0cGUZYl5/WiBrqpcMmP8yE8KI9rHlqRQZ1LC1xwPB0KdTyOL9aMkLZLCpAjKJSKyRGEUpsfTU19GbbEUWYqQhrIcaooyyUuNoq4oleRIL1IiPH5yTexIE7jiam5MpSSSwXoZka5nKE8Nob8ynUZZDG2FiUx1lNNXnUNtbiJfrdzm3swo2eJoUiL9CXe5gMD9PIlBjiQEORAf6EiUtw3BzuakRftTKhXTVpVHsTSJoqxEslNiKZGl8qfvv2F58Srl+amIY7xprcllcrCBoc4qKnISEEd40VoppbM6j6z4IDqr87jaV8+1kW6GWysYaChmqKGIzjIJ7SVpdJZJ6K9ZdSO6KqV0VmbTW5tHe3kW0711LF0dZLyzhqayLHobixntrKanoYi6onQy4oLISYwgN0mATBxOssCHxsJUxtsrmB9uYWagkcvt5TQVplCSFkl9XiIthcmUpISTE+NBZVoopUmB5Ao9KRT5UxDnR3qIE2J/W4rEgTTkiajIFFCVFUV9bhwVkkgyo71wuHCIY2a7ycpO4KvP7vOvv3tNbYGYGL+LCIOsSRA44GB7CAeHw8Qm+HDO8gDGB3fR2FjKr77+jLdfvaSqSEJfSwULVwbgP/7At6+WKctO4Pp4O/31+VRni6iRxVGXE0tjjpCWfBEtBbFUZ4SSI/ImMdINq7P7sDhtxGkzXY4dVCMm1IHEGA/62gppq84gOtCGEI9zJEc542FrQqjnWUI9z5IU5UpOegS1ZekkCv24cbUPsTAAWYaQ8cFWAr0c+PH7X5KREkt5UQ415YVMT47Cf/wb//v/+Td++M2vGB/qYWq8jz//+GvgX+Df/8R3v3rFZ58sk5oYiZuTJdERPlyd7KOjtYxkcSi52fHcmBvm++9ecXdxgldPblFRkEaGOJzygmQaKqWkxgcQE+aMMNwFYYQTF8/vxcftFPnSCERRjjjbHcLBxhTbi2acPW3MeXMTTp7Zi/4eecxO6uPsfZ4zVsYcP2+Iua0JZif1sb50nHRJDG4e1ri5WXPokD5JyeGcNzfB2cUc/wAnamoKaG2t5s6deZ49f8Q3v/qCP/7pBxZvz/Py86c8eHqXkqo8xq4MECrwRnuXAt19tfT0NdDQVIJfgBPOrpbM3xgnryANk8O72X9gF8qqWygszuLHP/6avIIMLC+eYnSsj/HxfkaG+/jizUtyctK5dWuW//zPP1OUn8n5s6Z4uFjh42lNgK89ifGBxEf78PTBLAszA5QWpXF5rItPPnnA2199DvwLn79cob21EmGkHz6e1sRGe/JweYK2Jile7mYEB5xGJvX6u4j4W56jiy8h4XE4u/mTk1/B7PU7ODh7oayiiX9AKJmSHDIyZaSlShDGxJObU0hJcQWxMfEkJ6WTIE4hMSmNoOBwEsSpODp6EhgYhUiUjqWlI1ZWTly65I6dvTOynALGL08yOj7C9YV57t5fYmXl4XqMaX5uhhvX55icGGdsdJjpK5PcvrXI8v27PH/2hE9ePOPxykOW799l5dEDXn66SnFeWzRam0f94bu36yLiT7//3boT8Zfxpb/GeFgDyK1FoNY+Y811WBMSa6Lkzz/+nj/88P1/iUitCZW/LFX/6qsv+eKzV7x48piH9+5y7/YtVpbvs7J8n8cPlnny8AFPHz3kycMH67fmTjx5+ID7d26zdHNx/YF/8/o8z5+t8OL5Yx4+uM/1+VluXJ9j+f5dHtxf5ubCIhPjl7kyOUVtdR1BAcF4e/oglWTT3tpFd2cPU+OXmb92lXu3b/H00UNePHnMs5VHPHn4gJXl+ywv3WFhbpaZK1Ms3Vzk808/4es3r3n+eIU7iwvcW7pLZ2cntbW1DA8Ps7S0xOeff87r16958OABd+7cYWpqioGBAbq6umhra1sXE5WV5dTWVZAgFuLs7IidvQOxscnUNfSQk1eLjb0/eruPsW2HDnLb1Nkhr4xAIKCluY66ujJGR3upr6shM3O19H/kxDkUNHfz3jY1Nqvv5f2d+vzDBhV+oaDHGQd/BIk57DE5xS82KuDpG8bIxDWCImPQMz7IBgVVtmnoslllFxuVddissZsPlXT4SEmPj5T02KC0i42Ku9iipIOcog5yStrIKWmjqG2EguYeNHYfQsvQlJ1ahuxQN2Cnxh62q+ryzx9uQ15Jm937TDhoeoxzF6yJEyXS0d7D1MTkepxppLd99Wt/N2ODvVwe7mdiZID25oZ1IdHf3UF/Xw8z16a5uXhjVXD/5Oq0t3eSlZWN9UV7nJ3cUZBXZpeOAceOnsLLy4fMzCySkxOJiAhj6soYrW0N7JDfhLKuGv/48c94X+4DNu74iA1bP0Bux/ts3PhPbN/xPvq6ChjtUUFFaSOKCh+xY9v7qCpvRk7ufRQUPkZu2+osrKrGjp96ERtQUJJDWWU7yspy6GgocHCPBsf3qWN/0hDXE3q4HtUi9tJhMv3OEet8nMCL+7loqortKR3MT+qwf/92Dpiqst9MjUMnd7HPTAO9/Tsw2LcDExNlTA4qcWjvdk4e2InLCW0CLQzxOrcqIi6YqnNkz04MNDehp7UZRYUP2LHzfVTUtrDLQAktA0XkVTeuxpq2/vyn6ddN6zA6ReUtqGvKs0tPBf3d6ujrq2BoqIGBnjL6ukrs26OOwS5FNFS2oKW2lV1aq/0Lk33qGO/eyX49eQ7vVuSYoSJH9LbhZWVClNt5EvxsiPG4QJSHJYlBjqSFe5AS5LIqHC6dI9rVkoxQd9JD3Ihxs0LkbUeuMICEAEeSQ1zJjPahKCWC2pwEanMSyEkIJi7AAaGvHQIPK5LD3ChMDqdKGreaeS+XkB0XQGKIC/mJoVRmxVKcKiBPHLLuaOQnBlKU7E9qhD1pkQ4IPM8Q7XOeCI+zpAhcEAVdQhziQm1uIq3l2Uz3t1CQGsd4RyMd1cWkC8MQBnpwd2act68eM9JWy+0rg8wOtyEOcSfSy4aUCA8CHM4gCrAnTxxEdpwPiSEOxAfYkhXtTXW2iHxxGHmJERSnxTDUUsmLu9eZHe8lPyOe6sIM6kultFfnkhHrT7YoEKnID2msN+4WBylMDqY8U0BhUhCtxUmUpQQzUJ1JrUTAQFUG3WVp1OfEUyWJpSA5goGGYgaayqnKTcf3kjlCb1uEnhaI/e0RuF0gwtWCEOfzeNucIDbIiYLUaCpykhntbqQkO5nlxas8u79AToaYlbvzvHx6i+KcBKpL0unvqGCkt5a60kyShf6MddWwcnOShqIMGooy6G8soaNCRl1eCg0FaVxuq6CzTEJrUQrtJRn0Va8WsTsrsuiqkjHUVMyVnlrmh1u4Mz1AX0Mx1fkp9DWV0NdUQlNZFs3lUqrykimXJpAeE0BVThI5iasF+/76AiY6qxhuLqGzIovS9ChkokCqs0W0FK4W6ivTQmnIjqYqPYzCeF+K4gPIEXqTFupEepgzTfmJdJSmUyWJoTorjvq8RCokQiQxvrhePE54qAdL92apq8hmsGOVtp0p9CZT5I040pHTx7WxtNyPi8dZ9h5Ux93ThqdP7/Ls8TLFOZlcsjxBbpqQ6sIMPn10nXtzI1TlipkdbKSxMIWGfDGN+fE05ghpzI2mNT+W1vxVESGL80IscMXd4eS6kHC2OUx2aghJQk8KsiLoqJXgam1CgMsJ/JyO4WFrgoO5ESEeZ/BzPkmQlyVul07SVC1j4Vo/JXnJfPb8Di+f3uHt1y/oaKkmLzuFolwJOZIUsiWp/PqbL+A//4NvvvqcmSuDfPbJfQZ6GhjoaeDbr18wMtBCfXU+M9N9jA+309FaRlN9AfMzg9y8MYYsK46JsXYWZwe5c32E2ckOYiPcSI0PICsljIhAe9wuncDZ7gg2F/Zz5pg2Z4/r4GxnipvDYbxdjxPitxprsjQ/hLbmdvYba3P4qAH7Dqhz8pwRFx2P4ux9nqNnd3PexgS/4EscPrabkDAPLjmaY2V1Cjc3Wy45nCMlNYr0DCFCYRBLS3PMzFxmdmaKX3/7FXPzV7k2M8UPv/uOGzdnKa8pJTFdhJW9Oa3d9YRH+ZKQGM7X37ygvbOagqJ0qmry8PV3wsnFEmXVLYSG+/D8k2Wmpoeoayjl7XdfMTzSQ25eJt1drTx5vMzjlfskxMfQ1dlCTEwoAb5u7DfS4eTRfVSVZTMx2kltlQw/D2tqyyWU5ieRKxXz6pOHvH37JV+9eckvv3xJd0cjYlEEglAvxHEh9HZV0t5aQEVJPMJIOy7ZGiKKvfh3EfG3PP09B9DbbcyRY2cpq2ygtKIeA8ODqKppk5qWhYuzJ8KYBFKSM7C3c8LNxZOggFBOnTiNs5M7IaECzl2wxtL6Eq4e/ujvOUS8WIq3rwD93aboGhzA+NAxElMyqWtqpmegn9mFOa7MTnH3/m3u3r3DrZsL3L61yL27d7h9a5Gr01PrrsQaM+L2rUWW7txaX3BaefSA15//VwHx12Bw/38Trmu9h78UFu/Gmf5aGfvdW/v9XwqINdHwLifi9ctP1wXEncUFFuZmuXf7Fks3F7m9cIOb1+f/2716sdr7eHjvLjevz3NjdobF+TkW5+eYv3aV27du8OjhPR4+uL86m7rG2lhYZHrqCnMzsyxcv0FtdR0RYQKSE1Nob+3g8tgUVyanWZyfY/nOTV48fsjrT5/z5uULPnnyiEf37nDv1gJLi9cZG+yjsaaSscE+Xn/6nG+/esNXn7/k+7e/ZvLyBFKpFJlMRltbG+3t7QwNDTE/P8/ExAQdHR2UlJQglUqRSqUUFhbS1NREW1sbFRVlVFWW0NpWR7YsEwsrS86bX0SSXUx1bReCqDROnLJDUVkfff0DGO83ITlJTHdHI51ttfR2NSLLzqKoqITIqDhOnrVmo4ImP5NTQ9P4DCpGp9iifYifbddlzzFrXIPi0T9wEl2jw4QK4nFy92Wnlg4/27SFX8gpsE1Dl63q+mxQ0uYDRW3+UU6ZjxV1+VhRlw07ddiouIvNitrIKeqwVVGbrYqrIkJO1QA5VQM2KenynpwqH2zXYKuKPpsVtVHUNERT/wAaevvQ0jPCcN8hzllcJEGcQl9fH/1dbQx0NjPY1cJoXweTw71cGe3n8nD/aum6r5vK0iIaa6uYGB1aJ1rPXJteh/VNTEzQ3z9IeXkloSECIgVCDhiborhTlZ0KKpw6dYa4uHjy83NJT09laLiX9Iwktm3fgKKuKv/48c/4YOuHbJL/mA1bP2DztvfYuPGfkFf4kMMm+hw/aoS25nZUlTchJ/ceKipb2LLlF8jLf4SC4gbUNbehrqWAgtJqlElNcyfaOipoae1EX0cZ073aHDVSxeH0XtxPGXDpkApCe1MyfM+S4WdBkLUxF01VcbEwxNHamCNHVDA9qsnBE1octTDC+KQORodV2HNIEaP9Ozh8WJUTZmoc3bsdx6NqhFrvJ8BiL04ndnHppD5nD2pgtGsrhnrb0dHahpLqBpRVN6Ojr4jOHmUUNbaweef7bN7xPjuVtyCvuIXtCpvWHRRVNXl0dJUx2KPBqVMmHD9+gP17tdhjoMqB/doY7VFDXXkzijs+RE1lM/q75DHZp47ZAQ0O71XlkJ48xlqbMdbYhONpQ4IdTxLrZUm0uzlRHpYkBDgS53uJcEdzIhzPE2F/lngPG3IEPuQJA5CEeyKJ8KJAFIw40AlpzOqsa544hNKMaGpzxRSnRZIU5ka4mzlCb2tksX5UZkZTkhK+GhOK9iYp2IkMgcdPzocruaIAytMjachNoDpLSHasN8Wp/sT5n0cUdIHEUBtKM4LJFfuSFO6Ey4WDBDqeJdTVAg/rkzSXZlOWlcRYRz1l0hQqZGlIEyLJjAvn7rUxlq6O8mblFoPNZSQEuxHgcBYf2xNEeFghCrCnKCWMKmk0eeIA8sUB5MUHIo31RxYXhEQYSFqkL/kpMUz1N/Pw5lXGe5tprc5nvLeR21cHaCrNoFIaR0aMF0mhjgRcOk6eOICW4iTiA6zJinGnMUdIZ0kShfG+1GVF0l8loTw9kvL0aIpSI8lJCKM2P53ZkW7iglxpyE2gIN6X1BBHBO7nSQi4RHKYGyEuFwj3sqalTMrXL+4x3ttMamwoS/OTvHm+TG5mIs01RfzLj19TkpdIca6Y3vZyxgcbaanNJTczhufLs4z11nF1qIW2qhySo3wpy4pnoKmUhoI0mgpS6a6Q0lGc+t9ERG91LuPtFSyOd+4OOE8AACAASURBVHDrSg93pgeoK0ijVBrPwmQPd6+PMjPeQWdtPrWFaRSmxSATh1OWFU9VThKtpZn01uYx3FxCT00uzUWpFCSFkSbwpCApjNrsOMrSBJSlBFOeGkJenDdZka7kCL3JEXpTJA6mITeB9pIMOkozKc+MoVISR6UkjnxxGJkxfgS72zAy1EZ3bwNJcSFU5KWSLQ4hPzmEYkkE545oYWy0HQcHM06f24uq5hYys+J5/fopbc11BPu4UShNZKSrjnKZmJKs1a5HQ3EatblianPF1Ocl0JAnok4aRVV6CDVpITRkhVMvCaMifZUDECtwxtp8Hy72ZkQF25OVHER0iB3JsR5U5ArxczlOoOtJXKyM8XMyw9PuEH5OZrjbmRDic5EAdwu8nM8S6GVFZlIYHQ3FjPQ14e54AXFMKJcHOxnobqWtsZqZqXH+8P1b/vjj77kxN0VFSRaTI22M9jdSWZxBVmoUwggvmmryiBV4ki+NR5YRTZCPLdnpURRkiwjysSUpLgA/Dyu6mgtoqs6ipjSVmrJkwgNtiIt0IdD7Avt3b+WYiSom+3Zw5pgmVucM8HI5RkaSD2mJHni4HMfivAlHj+zB2uYkp84a4+FtRXi0G4dP6XHe5hABkU6svFqgpacc7yAHisulxMaH8+TpfTo6G1levs7Va4Pk56fR1FTBrVuzdHY0U19XyRdvXvH0yQrixDiW7t7k7W+/obmjkdnFabKLJEQIg4gRBePmYUN1bQExsUF09dTT0FTKIdM97DHSorwyj3/9tx/p7Gri8sQgwyM93FiY4cuvPuPNFy+ZvnKZluZ6igpzmbk2yUWr81hZneHgfgN266kxMtDOncUrDPU1kZOVgOul83i5WBAr8Obxgxu0t9RyeXyIwYEehod6yZGmI81Moq66iP7eRu4vTRMZ7oIo1oPMjAAc7ffj5W7ydxHxt7wXL79GlChBVcMA40Mn0Nq1F2U1PfYdMMPR0RNPz0BCQ6Kxs3XCy9Of5KR0goPCCQsJp6ysAls7R3R3G+HpE4hvQDjb5NVJzcjj9Dkb5BW10NIy5MQJc86ctSA3r2AVLjbSz73lO6w8Xn34PnxwnxfPn/J45eH6xOuaGzE3e42r01NcmZrg6vQU165eYX5uhocP7vPm9Wf/TUT85SrTu67Bu2JhLWL0buzoL8XFWjzpXWfh3cL2mjhZiy+tff/921+vT7muCYg1SNzK8v11F+HG7AwLc7PMXZ1meuIyk2OjTI6NcuXyOFcnJ5i5MsXE6Ajjw0MM9fXS29nBQE83E6MjXJ2c4Ork6oLV7MwVblyfW4+CXZmaYHx0jK6OTkaHR5ibmaW+to4EUTwFeYW0t3bQ271aur4xO8P9Ozd5+fwJX71eLX4/erjM/NwMl8dHmZwYp72tBZk0m9bGBn75xRv+/OPv+frNa779+itamhsRiWIpzC+go6ONjIw0UlOTaW1tpquri8jISM5fMMdgtyFGe/djf8mRTImUuvpmKiqraWquo6m5jvLKCmKEcTi6eBMUKkSaW0lpRTvObqEcNDlDUFA0gkgh+bl5dHa0MDk+wNjoAO3t7aRnZGNl44TZaUtUdPfzi60aaBqfZs8xa/55mzYfKu1mk9peNPcdZ6vabjQNDnHG0pEPtyqyRVmTHVr6yKnp8PFONTYrarFBUZOPdmqyUVmXDxX/39ugpPeTG6G77kZsUdLh452ayKnpsU3DgI1K2mxR1WWHphGbVVZFx07N3ajqGmF40IzDx09jYnYcD09fmpub6WhvprOtkZ72Zob7upgaG2D68hCXh3sZ7utidKCHtsZaetpbGBnopb+7i4nLYyzcmGd6eprbt28zMjbKyMgYzS1t5Obmk5KajsUFazZv2Yq6mjbqGlqcPHmSDEkm1dWVNLc2cMnBmk1yH6FpqMPPNr/HL7a8z0db3+f9jf/Ehs0/Z7Pcz1FTl0NnlwL792qiqrwJDTU5dsp/iK6OAgrbPkBp58ersSeVTSipbEZu+4dsk/8YdS1FdA000Nmlyh59dcyMdTm2TxN3CxN8LA7gckyLJLeT5IfbkBtmS/DFfZw/qICzlREuDoc4fFQV48PKGJkqc/C4JibHNDlzbg8nj2uzb89WjpkoY31en/Nmqjif0iHSwZQQ24N4nNuD1wVjrI/qYqwjx15tOQ7vV0NbYzM75d9HSXUDKhpy7FDZwFblj1BQ34Ky2jZ2Km9lx87NbFfYhLzCZpRU5NDSUcRgjwYWFic4deogew01MNBTwuSgLiYHddHTVkBdZSO79Xayd48Spge1OHFYD9dLZ4gMdsdIYzPGWpsxP6SB90VThJ7miHwukuBnR7y/AyGO57l0Yh8RTheIcb1IgvclUoNcyBJ4kysMoEAUTIE4GJGfHdlCX3LiA0gTeJIdF0BtTgL1eYkUpUQgcLtApLsFGQIPqrOE1MlEFCaGUCAOpkoSQ7bQl+QQZ7KivX96TEdSliZYJRZnCsiKcSU5zJaMaCdEgVbI4j3JS/QjO94Xv0vHCHE9R2VOPAlhbkjigpGJBby4e52m0hzKs1NoqyygriiTJzenuTbYRkdVPqlRfnjbr065BjicoTgtkqxYfwpTVzsMJRkCCpJCkMR4kybwRBLtR4y3HX72p/G8eIJkgQ/NpVlI4kMQBrkgTQimTBpLb20upZmRSGI8CXQ4QVKoI7F+1lRJo6mURNBZnsJAdSZ10ijqpFEUJvjRIIulJjuG0tTV8nlGtC+V0gSe3JyiWpZAa4GYyvQw8kV+iP1tSQxyJDXMlUjPi8QHOXNzqpvK3CTEET40FGczNdjBrz57wsL0CNmpQlaWrhEf5U1ZfhKzk10szgzQXJNDVkoEr54u8vtfvaSnuYSxrhqe3pnmydI8o511dFTImBtoordKtv5Q76/JXRcR/bX5XOmqYXawiaVr/SzPDFOYFkNmbBBXB5q5OtRCc7mU8c4a6vJSkAgDKUkXkh7lR7VslQ/SViahrUxCY2Eq1dkipLH+iAIcSI/0oiQtgtJ0ARUpYVSkhFGU4EderBfSKDdEPheJ9rQiTeBORWYsTQWpNOSl0lWVS3t5NoUpAtKjvAl2t2RypI2V5eusLF1DlhqJwM+W+pJkPB1PcNhYEQvzvZw6s4d9B1Tx8LZm7vo4DQ1lhPh78/nzR/z7n79jqLOKxgopPQ0FNJdLyE+NIC3Si4bCxHUnoiY7htLkEIrEgVSmR9CcF09rSTI1hfE0VaXh53Yahwv78Xc5RaLAGYHvBSJ8zIkLsSU6wAp3m0O42xzC89JhokKssTHfg5OtCYFeVrg7nsXeyoy4SC/CAx1JjPUnPTGcrNQoHt6+RqE0EVGEP2miCMrzMmiqLGBpcZ6OhlI6Ggupr8ikuiSVIlksZflikmJ9GOmtIszflkSh97pLEuxthc25A4T52pIY7U1yrA+JMR6E+lqQEudJbkYoof6WeDgd49BeecxP6WFmosKFs3pYnNPn1DEN7O0O4HDpEJ4ex2hvzSFK4EVpqZSOrhpEiWEMjDSzuHQZe7ezWNgf4driENM3BrBzPINfkDOTV/q5YHmCkpIc4uMjiYj0pbA4E1d3W+wumePiakdffztXr02wsDhLe0cTh0z2MXVljLvLiwQEezF38wo5RZmkZycQFulDXkEqOro7KS2XMjjUQkJCOObmZsTGhvLq1QpLS9fJyUmnra0OWU46C4uzzM1Pc/PWPJ9+8oSVR/e4u7RIUmIcjg42mB05iJuzLVcmhvjzH37DF58/JSMlhosXjhIV7k1nWzk9nVV8+/ULnj+5y9dffc7zZ4949fIZ9+5c59UnK3z+coWl21eZGGunsU5GRlow3l6niIq0ISjozN9FxN/yBDEp7DU5RWFpA05ugWzYooKKhiGqmkaoqO3hxClrpNJSOjqGaGjoIE6URGVVHaWl5VhaWaOsrsEZ8wsIYxPw8PQlJDSSpCQJe/eaoqioyW4DY3Yb7MPezomqqhoWFha4s7TIvbu3ePF8lXvw/PEKr14859nKI1aW7/Po/j1uL9xYf0xfuTzO/2HvrcLqwNN83XPOnunqqiju7m6BQNAEDRAkQEhw94W7LVwX7u4WCBYg7l5VkaqkUkklldIu7e6R3mfO7Ll5zwUVdrr3XPZlX3yXC56Hh4v/u362vnyGMwvzbK2v8eDO7Z0g9bdvvtypSX1by/ruRsRbO9O7asHbB/9/p1C8a2d6d0/i7f3bn/64Y2/6f//tX/n3f/03/ue//4X/+e9/4d//9d/49edf+O6bb/ny1Wtefv6Chx99zIvnn/Pi+ed89OBDbt24yZ1bt7l14yaXL17i6uUrrK2ssrhwmrWVVdZX11g6vcjy0hnObW4x2D/A/OwcUxOTzExNMzUxycTYOEunF5memuDC5gbry2eYn55iamyU2ckJVpcWOXd2nYtbmztQ0tLYQFFeLsP9AyzOzXN6do5rVy/z5PFHfPLkY5599oQXL57z5NNPuHrzFsvrZ5lbXGZ6fpG6phaqapuYmJzl0cNPefniSx59/Ak/fP8jVy5fpKuzlbbmJjLSU4iJDqe9Q8TC6RlOLy3Q3dvD0WM+GJtbYnbABn0TC/xPhNHc1k//yBTFZVVExMQjrGmgoaWLzAIh3gHhOHkE0DEwTVhMOmq65phY2OEXFEpSsoCe3n5WVlY4vbTI6NQcJ8JjOejkjp2rNxJK2jsPee0DjhwNjsHKxZ/fSaqhb+2Mib0H70mpoqBrxn5lHX4vrYK0phFiCprsllJEXk0HWRUtdkspsl9Jmz1K+uxSNtq53cqG20ChqIu4ohaSyjooaBmzT1ETOW1j3pdVQUbbiH1K2khrGCCjaYiUqjb7ZJXQNDQhKCQcF4+jpKULGB4dYW5hnuraGmprq5meGmNz/QyXz61x+dwa64szrC/OMDs2wOr8DGfmZ1g+vcCVS5e363cvXeLeg/ssra6wur7G+tYmo+NjNLW2kCbIwNrOFhlZeeSUFFHTUMfnuD+i1haGJ0awsbVmr8Q+1PXUtuFB4vdIyO1jr+Tv2SX2z0jIvI+s4t7tITkdue1HuMJutFTEsDBQxv6AFsoy76Gs8AFS0v+ElMz7KKlJoKWrhLquMqraimhoK2FjY8JBC11cbU04ddSGMHdzAu00STxqRk2CJ/Up3sR4GeBpK4/rYWXMraQ47KGDgbkELh5GmBtL4WytzjE7Xbys1PA4oIi3rRo+jup426sS6mlKUrA9WeEuJAfZE+FhRpCjPt5WajgbK+Bsroq1gTyGGuLoaEqgayCProkK6kZKKOnKI68kjqKyBCpq0qiqy6CsKoWishiamrIYG6tjaamHrZ0xlhbaGBkobocR7YywstDEUE8WI11JLE0VsbJQxcxUmQB/F/JykrC30sbGSAknEwVC3cxIP3mYWM8D+B/SJczdiqQgd2L8XMiNOUFlRixNhWm0lAgoSdl+wLaUptAuTCUrypv6/BgGG3LpKBdQnxvLYH0+SwNNzPfU0VSQRHa0P1VZ0Tt5ianOKpaGmmksTCIz0pe8uEBqc+NoK0+nrTydnppcBhuL6KnJpTw1BGFaKNWZkVRnhdNYGEdTUTyTXeXEBDhQkBpEsSCE5nIBtUXJ1BSm0NdSydmFEb54cptXj29wc2uezx5c4trZGdpr8ilMCyPMz4lQX0eiA12ozI2jKi+e7vp8pvvqaCxNpTQjgsaiZJZHWmgtSSPtlCfxgS5E+tiRFnqUxsIEygXbjVEDDblMdZYz0V7KQGM2+XE+CEJd6akWMNZSRHdVOkONeZzur2GirYTanEgq0kPoEKbSVpZMb00mfbVZtJakkBd3nPNzPXx8aYGpdiH91en0VqUwUJNBhzCZ6qxwKtPDqcqKpCQlhGFRGVuzA/TUFNNWmc9kdzOPb5zn8vIMTaVZCLPiyE44QU1hCsuT3fC1PF2NZVzZnOfhnfPcurTKYHsNP71+wi9vPuXi6hwrU/2sjnewNCzidH8Tk+1VjLUImemq5XR/E/O9DSz0NbI0KOL8bD+f3dliebiV/oYi5voaaC3PoL4gifHWChb7RMx3N9JRlk1zQRpN+am0l2ZxZlDE5lQPm1M9LA+3MiwqpaEwiZLUUErSw6kpiEMkTGO4PAdRZgx9pal0lySSH+VFaUogAw259DcUMiwSUpAcwdM7l/noyjoVObGIhGk0lsWTHuNJUdopLq+NMdpViSDej5K8SIrzIgk5eRhbey1S0oPxCbBHTVOM5tYyfv31K+7cvMC5s6c5uzTJ4kwfC9Md1Fek096QR5+omJL0UJpKkhhpLWGwuZDOqmxGW4XM9jfTIsxleaKf2eEuOhtKmRyspaM+nbKsYPISj1GQ4E1xsi9lyX6UJftRmXmClJDDhHpbEnbchpBAO3yPWXHsmCXHAx1xc7ckIuwYvsccSEoMQpByirgIHzxdDuB39CCFGRGE+joSd8qd6vx46griqM6N5s6VdYZERQyIimgoS6ShIpnWegGiGgFdomyaqpNJjvEgOtiB2FNOxAY7EuV/iHBva6J8bUkP86Ao0Z+yjCAKBf7kJPuQEuXKSf+DuDhoY2EkhZ7mXo446ZGU5EN4uDNWNso4e+jjG2iFs6cegSEOVDbks7Q+TVZRCqOzfVQ1FhEWG0DQKU/yi1Pp6WskIyuWwCB3UlIiyBBE01xfythQJxe2zjA+1U/PSDupWfF0D7Zibm1IYIgP0fHBtHXV0t3fhH+QG6kZUZhbaXHAWodDDkYccbPEw9uWotJUMnNiaGgsIjLKj/JSAS3N5ZwM9GBpfoSHD65SVZ7HuY1FPn18l9XVWQYGOlhdW+DuvWs8fHiHx4/v0dXVjJWlKYUF2SzMT/HDH77mp5++5saNC9y/f5XFhRGKC1OprsxmdWWEutocpqc6qKsp4Mmjm/zpl2/45cc3wH/wp1+/4s6tc/z5j19x88YKuTkRFBRE0tSUTli4A/kFQf+AiL/niclooGdiS2pWGb5B0SgoGyEhrYWiijEq6mZYWB4hMlpAaWkD8/OrzM2f4dLl6wwOjWBzyA5rO1taOzsYG5+korKa+IRU3Ny9MTO1RlPDAOuDjvj6BFJSVM7czCw3r9/gwwd3+OThh3z+bNt7/+rz5ztWn6ePH/H08SMePri/8y395fPndipIL58/x8MH93c2FL776s2OCvHuCNxbReJv25XeVRn+9PNPf7Uy/bcA8W7W4b9TKv7404/88Zdf+dOvf+RPv/6RX3/+hT989z1fvnrN55895+knn3Lvzl3u373H7Zu3uHLpMhfPX+DKpcs7q9DnNre4eP4CZ9fWmZuZ5cziElcuXebalatsrJ9lbWWVc5tbLC6cZm5mlsH+AVqaRQwNDDI2MkpdVSVV5WWUFRVSXlxEU10tw/19LMxMc2ZhnkvntlhfPkNHi4jG2hoWZqa5uLXJ9cuXePr4Y1598ZxXr5/z+ssXPPjoPv3DQ6RlZ5OSkY2wvolTUQkcCwwhPaeI8so6GpvaOLN8lqtXbnHpwmXu3LjO4tw00+Mj1FaWU1SYw/jEEBubq1y4tMXo5AQp6RlY2zuhpm2InKouxpaOBJyKJy27HFtHD6wd3amob2NgchFBvhBzOzc0jA6Sll9BclYpGoaWSCvpYGxpT0hkPF29QyydWWNxZZ3MgjIOuXqhZmiOi28QyrpmSKvqsV9JC1ktI4xtXdC1dEBS3QgzR0+MHY+yS1EbMXVDdilqs0tBF0l1I/bKqqGooYetkwuGZpbslVJA4h2I+EDFlA9UTNmtYsweFSP2K+shrqLDfnmNHRVDXseI3QrqSGka8IGcKrsV1NmvpMF+BRUcPDzxCgjC0uYQ9o4OVFQJWVpeZOP8OYYnJxFWVtDc3Mi5rXUuX9hgbWmW6xfWWJufYKBTxGBnG+ND/awvn+HGtetcvniF27e3VYgbd24zv7RIc1srg6MjDI2NIqyuIiMnGw0dbdS1tdi9fx/7JMTx8vWhrasTbz9fdu3bi5aBGvukdvHB/t8hIbcPMZld7JX8PWIy7yMu+wEycrswNFLCwkwdGwsNzA0UsNBXwNVal4PGSmgo70JG9ndISP4TMnK7kFfej6yyOLLKkiipymBqroOFmRbONkZ4ORhzwsWUo2ZyhDrqUBbpjDDGhXgfY445KeNoJ4eJpRjOx/Qxt5HnyBFtXA9p4mWjxUl7fWLczIg4YoSflQpeBxXxP6KFs4UcnnbqBDkbEOpuQqirMSfsdfA2U+SwrjiOutLYG8pjY6iAqb48mlpSKGpIIKMpgZymNLIK+5GR24us/L7fYEISNQ1pdHQUMDZWx8BQGTNzTawOaGFmooqpsQqWFpqYGaugpS6Gib40DjZa2NnqoW+ggLuHPZmZSTg7WuDmaIKDiSIxx6zJC3MjydeGSDdzEo8fJjvSn/y4k5SlxVCTk0xN7vYoXF78CcozwhCmh1GdHUFjUQzDojxmuytoKUkkP/Y49bmxzHfWsDLcwmRbBTU5sTQUJNJTk0tzcQrNxSn01ubRLsyguTiFmpxY6vLi6a7OYbi5hN7avJ262NYSAUUJJxlpKmGiVUhdXixNRYkUJgdSkBRAWVYoMSecCD/uRErkMTrr8rmyMcOj2+f56vk9fnr9iHOLQ4x0VDLcXkFpZhQnPA9x3M2KQA9rQnwc6KjNo7MuH/4gTWOZgKbydCrz4ilIOUVTUTJlKacQpoUy0lREhzCV9DCP7cxEdgTNRbFMtBUx2V7MUGMOXZXJ5MZ4khnhRl+tgI3JVlZHmxhpLqAmOwKh4BQtJYl0V6XTVpbMSHMBHcJUGvJjqEgPISf6GF2VAoab8qnKDGG+q5yl/gpO91fRXZVGUWIARYkB1ObGUJcXy+MrKywNihhqLqddmEdXVTGf3b7M1swIG1MDZEb5k3DCjY6aXCa66hjtrKOjtoiVmSHuXFnnv/79Rz68vsW/fv+Clw9vcGltnkurU1xaHGJ5tJXpzhqmOqqZ6aplrqee6c4aJtoqtytpxzrYmu7l3uYc15fHaS1NZ6GvkamOavpqCxhuLGGmrYbZ1hp6hLn0VxUwXFfCWGM5K8OtrAy3sjnVw9mJLmZ762gTZlAsCKMoLZTG8hQGWouZrCykWRBDS1YsDRmhZIe5U5MdxsZUG/fOzVGTn8rm3ChjnU0knPKjriiZ+eE6shO8Kc0K4sLpLt48vkhPYw5JUUepKo/nxAk7zA8ocircjePBh7E/YoiLuxU3b53lj798yU/fv+Th3avcuLTC2EAjI/01NFVnIqrJoL9l+2E+2VXOdE8Fs301DDQWMdpezZNbF/mvf/mZ5w/vMzc2zEBnA2N9VfQ0ZlBfFEFl5gmqMwKpzQyiPiOImoxACmM8ST7pQIjXAXxdDfF0NcHd3QRXDwvcjlrhdtSagEAX4uKD6O+rZW15hP6uCjqaCnn60Xl++eojbmyOMd1TQV99JnW5YZQk+9OQG0Z3VQr9jdmIKpLoa85itLMQUVUiNcWR1JVFUVEQQk6SNwmhjsQGHCLppCM5ke7kx3hSmuBPpSCIMkEAiWEOxATbkh53lMxkXxKjj5IS70thfiTHjx8iPNIdTx9LTCzlsDmihaOHHmZ2ihw8rI2yvjQHHE2Q05TE2EoHDT0F9EzUcPeyJyD4KDY2RjQ0lLK+Os2VSyvcvXmOf/35Kz6+c4n21irmlyf57Msn5JZmYGSpi/khA0JiAvA+7oIgN46w2ACs7A044mbJARstFNX2cOCgOt6+hzjiasri8hBRsX6cCHYlTRDKuY0ZejqrycuIBf5CalwI1aXZrC5N8S9//I7lxUkSE8Pp6haxfnaR1dVZOjrqiYsLo7OziYb6Kr7+6gv+9Mcf+f67NywuTpGSEkV0dDALp4fJzYvHx9eezOxwCgoTmBzvYHa6jz/9+hU///iKs2szbJ6dY3a6j9s3z3J6oY+U5EAqKpJYXu4kJzcIUUvqPyDi73lGFo5Exmfh6OqPipYZ730gx3sfyKGiboaqhjkqasYoKOmhqmpIQ0M7N27e49OnnzM0PIqKqjoHrA/S2tnB/MIi3T191NY1ExB4CssDdhgaWODnG0RZaRWLC9sLx7du3OThx/d5/uljnj99xBfPP9upO33bWPTys2d89skTHn34gLs3b+wEey9ubXL7+jWePn7Emy9e7rQxvbsu/d1Xb3bA4qfvv9uxLb1b6fo2SP22LentsvRbgHjXovQWHt7ak97+/O+//mr7s9//gR//8AM//fAjP/3wI3/47nu+fvMVX7x4+Vcg8RYYtjY22Ty7webZDbY2NlleOsP66hqLC6eZGBvnzOISt2/e4t6du5zfOrcDHCtnllmYm2egr5/G+gZ6uroZ6OsnJyOdwtwcyooKqa2soLu9jbmpSdaXz7C5tsrt69c4szDPQE83o4MDbK6tcvfmDT599JAvXz7ns2dP+Obb17z+8gUra8tk5+dx/ORJImITyC8pJz4lHW//IOoaWxkZnyE3r5jionI623toamhmbmqS2ckxFmYm6e/uYGiwh3Pn17l+4zK37lzn2q2bLK+fJTIuEVNLWw7YOiMhr4mYjAaR8VmY2zijb2ZLcWUz02e2yK9owtTOAwkVA2zdA/AKikbb9BAKmkYoahhwwMaRsMg4hBU1TEwvkFtSydHjp1DWM8EvNBplXTP2yKiyT1ETaQ0DxFV0kVI3QNnwIAY2Lmia27NfWY8PZDXYp6SLmIo++xS1eG+/DHqmVoRExuLg7I64nAqK2ib/B0TsUTVhn4ohEqp6SP1W9Sqlro+YsjayOsbsV9ZBSsOQfcpaiKnqsF9JAwVtfTyPB5Gek09uYQHjk2NMz4xTVl5Ec1srdSIRZcJy6utrWVtd4vHH97h97QKrizOcX1tkariX0d4uxgb7WF1a5OzaOosLS1y7doPxyQnOXTjP9OwMotYWhkaGGR0fQ9TaQn1jA17HvDEyMUZMQhxZeTncPNyprodQugAAIABJREFUqqkm8EQQ4pIS6JtqIyazh11i7yGlIIaUwj7EZXcjLvsBYjLvs2ff/42mlhSmxio4WOtyyEIDS0MlvByMOeZigb6WOErKu5GR/T3Ssh8gLb8bWYXtcLWqxnbLkbGhKvYWOtgaKxNw2AgHXTH8D6qSdcKW/FAHEv1M8Tmsgu1BScwsxXH3McTOWZPDh7Vws9XCz0GfcBdT4jwsiHIxIdhRh0AnLU646+NoIoW9iRSuFgoEOukS4WFKuKsRQYe0OHZAGSc9GewNt8POFkZK6OnLo6wlhbSaGJIq+1BUkURGbi9Sv9W7qqhJoq4pg7a2PHp6SmhqyaClLYulhSaWFproaElvh82NVX4b4RPjgJkypmZqqGhI4eRsgyA9AQc7ExytdbE3ViA5+DBFUZ6kBdiTFuBIRog7eTEBVGfFU5YWQ1qoPxmRxylPjyT5lCelghBKU08hTA+hozKF0dYCpjvLaS1NojjxBE0FCcy0VTLfU8faaBuDjUUMNBQy11vHiKiUurx4moqSGW8T0leXv7MV0VWVzUJ/w44Vaqy1nCunhxltLmNpoInLC4MMNOQz1lpKSVowFVlhdDdkkxblSYS/E1kJgcwONvHJnXN8dO0sdy4s8urhdS4sDdNSkUlXXT6FqaH4HjEn8vgRwnwdSY3wobYwiZaKTCZ7ahEJM6gtTKI6P4EyQTjd1TnbLUF5cQzU5SEqTiAx6DB5sb701WbRW5POVEcJ462FDDZk01croCY7hLrcMBb6hEx3lnN+tpPV0SYaC2LJjvLeUSE6K9IYqM9BKDhFbowPOdHHtjcx0kOoz4umNiecjbEmrix0cG6mjc6KFNLDPMiJPkZjYQJt5WnMdNXyy4sP6asvRpgRQ0OBgNWxHtbG+7l0epyuyhwifBwoSgujtiCF4fYaNuaHmRnqoK22hJWZIWaGOvjo2lk25odZnR1hY2GI1fH27RG6nnpWRtrYmu5lc6pnR5mY6aplZaSNC3MDrI11cGFugNyYQDorsplsr2KyvYrR5jImRZVMt1YzWFPEXEcdq8MdrAy1c3a8k9muWhYHmpntrmOouYTW8nRqChKoL06mtzGf6b4aTouqqE6OxNpIlwMGGuiqyBBy9AAnPO2wMtXD1cmWjMQY3I844ul6hGMeh3E9bI2xvgoHzXVwP2zNUWdbGsqSOX7MHn1dZdTVZVFTl8U/yJEToa6YWKhi72BNXFwknkddSIo7RegJXwL8vHGwPYCttSmi2iyaK9LoqMlicbie6Z4KOisFdFZmMCwq5drKJDc3FlieGKCroYqLa0sMtNfT31JEV70AUXks9flh1GUHU58dTGNWMHVZJ8iP8iAryo3o47Z4H9HjsK0Whx11cTxsyCF7XewdDHE+YkpVZQZVwnTyM6NorMqksiiBmGBnLq8MszohYliUR2dFEh3CRFqKomgvjmGkMZNhUQ41+WFU54XSWZNCW00SzRVxdNan0ifKpKUqgexEL6L9DxIXeIj8GE/KU45TmRpIpSCIjGg38gU+VBWFUZYfQmqcJ4nRR2mqzWDz7Cjxcb64H7XA6pAGR9xNcfaywNhaCUMrBRyPmuLi64CuhRZmNobomKijqa+Mpr4yMfEhlApziY8PJTc3hdGhTv7867f8+uMb1pdn6G6p5db1c2xdWCUlMwG/E57kl2by6YuP2bx0hpyCZA5Y62FupYObpw3unjZoaEuRlBqCo5MxwSfdOBXiQXZeDPZORhzzscPP35H6mjzmZ3rZXJni3o1Nrl9Y4eHdyzy4c5kbVzcZ7Gulra2W6ppS+gc6+PHHL3n48BavX3/Kr79+w82bF3n58hN++vFbPvrwDvX1QuzszImPD6WkNB1bO0MysyJZ3xjj4qUF+nvrKcxPJi0lnMcPr7O1Mc9AXzMb6zPU1+ZTXZVJXm4U0dFHKS2NIibWhdi4fyxW/13P2sGTqIRs9ExsMT7ghKtHMBHRmQSciEdbzxo1DVNk5LSQl9emubmLza1LbG5dZGR0HC9vH2QU5PH0OUZHZzeVVXW0tHaRkpqJoYEFHu7HKCosZ2J8hru37/Hxhx/x0YMP+fSTx3zx/Ckvnn3Cmy9e7mwnvK0yff3ic15+9oxnTx7z8MF97t26uZMf+Pj+PV5+9oxvvnzNd1+9+SsF4ruv3uwAyXdfvdlRJN4dkHubbXj7mb/NUby9t6DxLkS8XZ3+9s2XO6DyFiJ+/vEnfv35F379+Rd++uFHvvvmW968/pLPnj7j+tVrf7UMvbayyuryClsbm1y6cJGVM8vMzcyyuHCas2vrbG1sZxrWVlY5Pb/AmcUlRoaGGRoYZGhgkIG+foYHh2hpFhEVFkpORjr11VV0t7cxMTK8PWR2bovL58/x+KMPWZqfY3J0ZGdE7u7NGzx78pjPPnnER/dv8c3Xr3j66SOGR/oRVpYjam+jZ2CQuuZWBFm5hERE09TSSV//MOmCbArzi+ho66SrrZ3ezg4Ge7vo6Wils7WZudkJbty8zP0Ht/n40QNu3bvLnQcfMjwxTUpGHv4no3Bw9cXB5Tih0RlY2Liipm9BSk4pYwtnyatswcLRi/2KuijqHkBR9wAaRjZomx5CRlUPCXl1FFS1sbCyJUWQTX5ZNWHxaZjaHiYppwhtUxveE5NHTFkbGU1Ddsmq8YGMKsqGB5HSMGaPgjb7lHT5ZwllpDSM+UBWA2kNQ7SMLYmMS6Kjp5/I2AQUVDVR0jZir6IOu5UNeV/ZZBsiVIzYp6qPlMo2RMhoGiKhqsseRY1taFDWQUJNHwl1PeS0jfnn/dIYH7TjsJsnrZ1dnLuwxbXrl5ibnaCttYnq+jqOuLnjdOQwgScCCD4RSHNTHbeuX9rOR6wvsbGyyNbaMktz0yzOzTM7OcVg/xDr6xusrK3S1dNN30A/45MTtHW009LWSldPN3UN9QgrK/D2OYamthay8nLoGxoQHhlB8KmTaGhpYmiui6T8fvZL70ZORQppxf2IyWyHjsVlP0BJRQxNLSlUlPZibqiInaUWVkbKuBzUwd3BCD1NMTTU96KkvHdn1E1BWQIVdTm0dBRRV5dFT0seSwMVTNTFOe5kyGEDSfwPqpLie4DcU3bEeBniYauAjaU41jZyuHrp4XbUEC9PY44cVCPc25pkPztCHA0JtNEk0t2EMA8TvGzVcLdRwdFMBidTGfzsNAl3NyH6qBkRzsaEORvhbaWGk7E8B3SkMTOUw+KAJiZW2qgaKCChvBdNHUVU1KRRUNpuZlJSEUdJRRxVVUm0tOTQ01dERVUcEyNlzE3VUFXeh76uHDZWOuhoSqGutg81dXFUNKRQ0ZLDzcuZFEEChoaqGGjJ4GShTlbkUcrifMgOOUJRrM92U1OkH5UZ0ZSnRxPq6UR2TBCJwR6UCSIoFYTQUBBPaWowefE+lAlOUJ8XTV1uFDVZUXSUC+ityKY6M5qGvAQaChJpLRMw2lLGiKiUsrQwsqL8aC5OobMyi87KLGpyYmktE7DQ38BgYxENBYkMNRWzNNDM6b5GWkvSmGgV0lqWSkNBPC3lyeTE+VKceoKkMDey449TnR/PUJuQuaFmOmoLaCzLYEBUynRfPf3NJTSXp5MW6ctxV0vC/Zw45W1HsSCchWERvFGkoyaX8qxoRjsqWZ7oIDXUi+biFCZayxAVJSFMC6UsNZjcGB/K007SXBTPWEsBE21F9Ndl0l2VRk91Kq2lcXRXpbAyUstgQy4zXUJO99f8pi6EkR/nR1VmGD3VGdRkR5AV6UXqKVdSTrrQUpJIVWYYouIEhptyWR6o4fy0iNXRBpoKY0gLcaMw4ThNRYk0FMRz++wUrx5cor4ghc2ZfkQlWWREBNJYmEltbgoTbZUU/DZS19NQSF+zkOl+Ed1NFRQIYokL8SMrMZx+UQX9onI2Fye5sDjK8kgL6xMdrI11sDrazvJwK3M99Yy1CBluKmW8tYKZrlrOzfQx11PPbHcdzUWpdFflMthQzGx3HeOtFcx11DHXUcdIfSkrA61cnh/hwswgW1M9TLVX7agWLWUCOiqzGGwpZaK7msmeKia6K5mqLcHaSBddTTVOBPgiLb4XSwMVJPbvxtzECDfnIygpyKGkIEdkeChBAf4EB/lz8sRxggJ9CQ7yR15WkqNHDiIjJYaJsT6+vl5ISYtjZKLBqQgPlFVlMTTSJzDwOAb6ugQH+WGor4uDvS0ngwORk5Xg+LEjtFalISpLYq6vgp6aTITpIbSXpzDTXcWdszM8uX6Wrfkxbm6e4f/74w8sDHfRXZ9LT72A9opEGgrCqc06SV3WiR2IqEoLpDTVn/QoN075WuF+WA97W01srDWwstbAy9OK6Agv5qfaGR2oY3N5mK3lIfpbihhuL0aYGUpX9fb/XX9NKjMdhYw1ZnHnwhl6K5IYbsigOusUBfHHKEk9TmXOSepKIulqSGOsu5DxniKahLEIIl0I8zYnxs+a3CgPSpP8KEjwpiz7BDlpvqTGeVCYfZLB7lLmp1ooL03E3c0cHz9brGy0MTJXxtbZGAt7LfQPKGLjrM8hZ2PUDBUxsNIlJTseKwczXDwd8PRzYWC4g7sPrtLd3cQnn9zju68/57uvP+fTR3e4cWWD2bE+NtbmGRzqQt9UGxtHS4wP6OLi6cCJUz5U15XgetQWD097ToZ443XMERNTVYZH2hCkR1BQmERbewVhkd5Y2+ri42uPl/choiN8EaSEIiwSEB3qy42Lq3z26DaLc6PU15QwPzPM5cvr9A90UFicwdLSJNeubQL/wU8/vQH+k//4jz/zL3/+maXFWerrhZSV5TA/P0pdfRE5uQksnRlhZFRER2cFw4PNjI20c3Ztmo8/vMKVSyucXZtBkBpBfGwgQQEuZGeFU16ewOxsEwunmykpDfsHRPw9LyWzlKDQRMRkNPjdblm0dA9SUNxIW+cEBcWNGJnYISmtjpSUGiUl1QwMjtHTO0hVdS2ubh7oGhrh5etHb98QFZW1FJdU4O5xDGMjCzIz8pieWmBz4wIP7n3Ip08+4bOnz/j8+TNev/iML18+580XL/n69Su++fI1b754yZcvX+xAxGefPNmpNr1z4zoP7tzm2ZPHfPnyxU4W4m0G4l2I+OrVF3+VlXhrVXoXEN6uSb9bw/oWNt4FjrdWprfKxbv2p19++N8qxC8//cyvP//CLz/9zPfffscXL17y9JNPuXDuPLPTM4wOjzA/O8fKmWUWF07vZB4e3LvPxfMXdvIQy0tnmBgbp7+3j76eXnq6uunv7aNSWEFVRSX9vX071qZKYQUhJ4LIzcygtamRob5e5qYmubC5wf3bt3j44D6PP/qQMwvzLM3PcfXiBa5evMCdG9d58vFHfHj3FvfvXOf504+5feMyI8P9DA8Pcv7iBTY2z9HR00t6RhaVVTU0NrUSH59IUkIyU2PjnN/Y5MzCPNPjY/R0tFNamEe1sJSZ6XGu37jMo8cf8umzx9y+f4+rN29x/+ETJmaXSEzPp7Khk8r6HvRM7JFW1mOXlApeQZEU1XYQEJmKov5B3pfRRFzViP3KBkipGSGjZsAeaRWklbSQkFXmvd3iaBuYYePkgdNRP5yO+lHV3ImDhz97ZdWQVNZBXFGL/UravC+tgoKOBe9LqfE/xBQRVzXgd5IqSGua8J6UKnvkNRCTV8Pa/jChkTFY2tjxzx/sZY+0EnsVddilZLCTidiue9X5reJVC0k1PfYoaLJHQfN/qxC/hbPFlLWR09RHWVcfSTlF2js72Dq3zkBvB1Oj/YwN91FdW4OuoRF6BvocD/THw92VkFNBTE8M8+DujZ3K18vnNji7ssTq0hlWFpcYGRplamqGpeUzVNVUU1peRkNTI1U11TS3iBgdH2NweIjmFhElZaXExsdhY3sIU3MzwiLCSUxOQlNbCwMzHaQVxRGT2YOssiQScnvYI/Ee+6V/j7jsBxiZqGFmro6GmjgWRkocsTXAQl8BC21pLPTl0FLdg5bmfjS1pFBVl0RRVRwFFTGUVaVQUZNGXV0WLTUpjDRkMFYTw9fBEO+D6px01CPey5zcEEdOuWhx2FwCW0sJDjup4XBEDW9vU4IDrPF00iEu0J6MEFfivA4S5mxEhIcpgc56OFvI4WKliJO5LM4Wcvjbb0NEjKc5UW4mhLsYE2Cvi9uB7VyEhaE8lhaamFvpoG2sgqKmFDr6KmjpKKKhJY+ahiwKSvuRld+DsrI4OjoKWBzQRk1dEj0dWQz1FVBW3IORgSJO9saYmaiioSmNoqo4ajpKGB0w5FjAMWISolHTkMVYXxlna20yI70oTfClMMqDasH26FxGmBeFCSfJjQsmPtCT9Ah/Ek64U5EZTVn6dhYgKdiZ+CAHUkKcKYj3pyQ5iJKkYGqyoqhMDSf5hDupJ48iTI+gsTCJzsosBhoKEaZHkBTsTl5cIKKSVIaaiumoyKSlNI3RljI6K7MoF4TTWJhEXU48rSUCGvISaMxPpCYnmrTQozQVxSPMDOWEuzkxAQ7UFMTRVpWBSJhOZW4cKeHHSI3woTA1lPriFAZEpZRnRRN7wo0wX0eCPKxJDPGkLDOKsswoBkSl1BQkUpYZRVFaGBtzfUx0VCJMj2C8pZTG/HjSTnmQctKF3Bgfmgrj6K5KZ763goH6LGpzwilNCaQ8LZCqzJO0lsYx0VbA2YkWRpoLaC1NorU0CVFxAnW5UTTkx9BVKaAkOYjipEByoo8RH+BIXW4UZanB1OVG0VebwVRrEXNdJYy1FFCXG0F+nB/VWeHU58eRG+tPuzCDW+uT1OTGU5QcwkxPA3c252kqyqClLJOhxhJaywS0CTNZGBbR21RObZGA2pIs0mJOUpGfRl5qNAWpkVTlJ3Hl7GmurU0z11vHTHcNKyNtTHfW0FdbQFdlDoMNxUy2V+3YmpaHW1kaFDHYUMzHF5fYmu5lsKGY6c4axlqEzLbXMt1aTV91IfPdjVycHeLi7BAX5gaY7a7jdH8T460VDItKmempZWlYxFxfPcMtxfTU5TBZV8JBQx0C/XwAkJXcj5OVAdIS+xA1N3Lr5k2kJcSRENvH3bt3uHP7Fn/5y1/45ptvuHP7Fndu30JJQQZdTSUkxPcyMzMNgLGxAapq8hz1OYSWjgrRMZEAxMZGEXjcGzVVZdrbWgCQltyHn4c9/Q1ZdFWnMdVRRE+1gJaSeOqzI+mpyqIqI4qL84M8vLTCpdPjrE8PMSgSMiQqYrg1l946Ac3FUdRln6IxJ5TW/DCa80Npyg2jLO04ObGepES4EXTMCntrdSwtlLE7pMVRF1NsD6gxOyZibqyJvJQTZCf4UV0QTXnGSdqESUx3FjPRkkd/VQoj9RkMVCZyc3OOtoJwWgoi6SqLR1QYSVGSD2lhRxBEulCaHkBrRTyjXQWM9xTRIowjJcSJSF9LMiNdKU72JTvGg6jgQ+Rm+FNVFkVRXghZgkDSUgKICD+Kx9GDuHocxNPHHltHYwwt1NAwlMPG1Yxjp5xRMZDB3fcI1c0VXL17iYT0WM5eWOHN91/w65//wO17Vzl7dpFPPnnAww9v8fL5Y75+9Rlfv/qMj+/d4Osvn9M/0IWorY7egXY8vI5gYWWE05GDJCSFk5QSSVNTBaGhvpiba+Pnc5hTwV7kZMUREeYLm07wuTrpWVGcCvHE08uWnMxogo474+12iMyUCMoLBAx2NRLg60J9bRE//eE1U1MDLJ6ZJDT8OOPjvVy5ssb/+l//wn/9179y//51rl8/z+LpGUZH+nn9+hn/+Z9/5tdfv+Gbb59x7fo6Oblx5OXHMTIqIj0tnM72auZnB4gI8yUy3J+piR4S4oJJTwunvVVIXm4UtTUZlJfHkZrqS2qa9z8g4u95jq7+GFk4oqRhwm5xZX6/Sx5bh2P4B8bi4RWCorIB7++SQVXVkIICIe0dvfT2DVFQWIyLqzsp6Rm0d/ewuXWR2blF2tp7cHH1JDoqgabGVm5cv8ONG7e4f/cBzz59yquXX/D61cvfHvqvdgDimy9f89Wr7XagV58/3xlUe/HsKY8/+nBnU+HtKvXb5qO3EPHWbvR2DfqtUvFu3uFtJuJdJeLt/a0i8ba+9d3q1nfvrd3pxz/8wA/f/4E/fPc93379Da+/eMXjh4+4evkK66trTE9O0d/bR3dnF8ODQ4yNjDIyNMzUxOSOlWlj/SyryytMT04x0NdPZ3sHoqZm6mvr6OropL21jYK8fMpLyxgfHePCufOsr65RV1NLSUE+7aJmJkaGmZkYZ2XxNLevX+PZk8e8ePaUm1evsHx6ga31Ne7dusm9Wzf5+P49nj5+xEf3bnPr6kWuXjjL2eXTnJ6bZGlxgbW1FRYWFhgcGkFYUYWopY3KympSkpLpaGnl0rktNpaX2Vheprezg5KCfJLiomkXNXLh/AYPPrzDp08fcf/De2ycP8eZtXX6RyboHhhjenGToYkzJApKsDnsg6HVEcSUdVDSs+TAkWNoWTixS0GX9+V02atsxH4lI/Yo6LJHTotdUiooaBqhoK7Pe7skkZBXZbeEAppGB/AOCkPY0Iar70nEFDSRUdNHQkkbSTV9dsmqIadlxm5ZTXbJaSKtacLvpdXYr6yHhpkdKoaWSChqoKCqibmVDSYWViipayOvoY+4sj77VAzZq2rMXlXj7b0IZW2kFDWRVFJHUk2P3fIayGgZo6hvga6VI7LaJkhrGCCpooWyjiHSymroGBjT2d3F4tw0K6enOb+2gJ+XK05ODvgcDyAhKZHyCiFtbS10dbYyNzXO/TvXOXd2lfHhAZbmZ9haX+PSufNcv3yF+dkFerv7KCsro0xYTmx8HBFRkdTW1zEwNMjg8BBzC/O0d3Ygam2hvbODiqpKUtJSiYyOIj4xAQvLA5hYGiCtKM4+qV1IKYghJrOL3eK/Y6/k79gn9R7Ssh9gaKSErrYMNhYauDmaYKYrh4HyXoy1JNHTFMPYSAEzc3WMjJXR0pHbXrxWlUJJSQxtTVk0VSXRU5HAxlAR1wPqBDmbEHnUnFgvC3JCHTnprI2TmThOB2XxdtfDzlYR/2OmBPsf5JizPoGuxsQdtyM30pOMUGfCPEw57qRLkLsRHodU8bLX4PgRXSK9zBEEO5Ib5oIgwI5od1OO22jhe0gHd2stDpmpYqAvi4aONJoGCuiYqKKhrYCGlvxfQYScwl7U1aUxMlLjoLU+2jpyaGtKoaMljaryPowMFLE/ZIDVAR1U1CRR1VZEz8IAU5sDqOppIiYrhrKaPPY2xtibqREX4Eh+1FHyI9wojvMlJ8KLhIAjJAcfpSg5jK6qQkI87Uk44U5sgAu1+bHkxwdQnBxEReYp6vIjaSlJpDYnkoK4AEqTT1KbEU1pcghFCcF0VmbBr2L01eUz1LS9wlyYGExx8imqsqLpqcndCV331OTSWiagOjuGhoJEJlurqRTEMNxYQqcwkxFRMTU50RQmBiAqSUQQcZSCpAA6qzNprUynNCOClHBvgj0PEe7nRFOZgGJBOMLsGJJCvYjwP0yE/2GCPQ/tQMN4VzVbCwMUpIQQf9KD6vwEHt1YY22ig7q8WIYaCmgtSaEs5RRJJ44Q4W1NedpJBupzmGgroj4vkrQQF+KO2yEIdUYoCKKzIomxljyWBuuY7iynq1JAfV40jQWxdFUK6KnOoK1sOyjdWppEdVY4glB3SlNOUJ52kqrMMBoLYumvTqe/Jo2eagFNhTHU5mz/rauzo0gIcubqmRHmeuuoyY1ntFXIeHs13TUF1OYlUZQcRkNBIt3VOTQUJrMw0ERvQwllWfGUZyWRHheyPVBXmokwJ5Gm0gymu2tZGNiuXB1rLd+xJs311LM51cPdjVkenFvg3Ewfk+1VLA2KWBvroC43gSdXV1kdbae1NJ1RUTljLULGmisYbxLSWZ7DZGs166NdbE70cmFugMWBZtbGOlgf72RrtpeN6W6muqppLkmlIiuCyuxIFttqsDUzJMjfdxsipMQ4csgYSfG9NDXUceP6NVQUFVBTUUJLXQ1VJXlu375Jq6gReRlxFOWkUJSTQllBGnGx3fzlL38BICUlkb37dmF+UAt7BytifoOIk8FB2NlYoqKkQGd722+/cz++boeYaCtgrCWPiZY8hhsymWjJY7w5n7GmAprz47kw28difxM91Xl0V+Vvw1FLMaOtBfTXZdJUGEV91ilE+RF0FEXSVhBOU24YRUk+ZEV7kB7jQUSAPc72WthaqeLqZIiNmSKnfA4x2iVkZrCG4fZiWsoTqcoOpa8+nb5aAdPtBUyKcukTxtNVEk1nYSS3t+bpLAynXhBIT1k8LQWRlCT6kBt7lMwoN9IinMmMcaepPI7JvhJm+8toKI4kP8Gb0rTjVGSeID/pGNmpPsREHCbspD2R4S6Eh7rg72eL9zFb/AOdCY30w/u4CyaWOpgfMkDvgCZG1jq4+Tuhb6mFqbUBwvpSLtzYoqy2mJv3r/Lsiyecu7hGY1MV3373ih9+eMOl82vMz4yysbLAy2ePePLRHT66f4OF09PkFmTiH+jFEWdb0gTxFBZlER8fTm1tCUNDHRQXZ+LjdYSYqECEpTnU1RRyIsCTwvwUyoVZtLQLKShMIiTUi+SEYEqLUshNj6EwO4HoED8iT/ogLMnk0cfXgf+goECAICOOzOx4vL2dcHY+yOnT4/z445dUV5dQUVHI5MQwTz99yKNHd/nqq8/55pvPuXv3IlvnFigqTuFUiCfpGZFER/oRFOCGIDWC2OhA6moKefLoJi+eP+DWjQ1ePL/H589v8uzpVaqqUkhM9CI7J/AfEPH3vP/xvhTv7ZFDTEaD3eLK7NqrxK69SiipmqCkaoKElDpKKgaEhyfT1zdGb98wS2fW6O0boLKqhr6hUeYWl7lx8y4zs6fp6x9GkJ7N8NA4c7OLfPjgER9//IhPHn/K82ef8erlF3z15vVfNSq9rUH96tUXOyvNb5eav3zkxXrXAAAgAElEQVT5gqePH/Howwc8//QTvvny9c7+wt8CwFs14l3L0bttTe9mId5CxNtMxNv8xN+uTr9b9frfrVF/9823fPPV17x5/SUvP3/Bo48fcvH8BaYmJunq6KS3u4eujk462trpaGunpVmEqKmZvp5epienGB8dY2JsnMnxiR2LUkW5kJqqajra2mmoq6emqpriwiJ6uro5t7nFtStX2drYpLe7h87WFsaGBpmbmmRhZprNtVUe3Lm9kydZWTzNyuJprlw4z0f37vLk4492ciefPvqIaxe32Frb3iQ4u7rIxtk1zpxZ3BmEq66uRiAQkJKUTGVF+bYlanOd2dFhzq2v0FBTTWxkBFFhocxOTvD40Yd88ulDXr78nNt3bzE+PUXv4BBBIRGciohjYPw02YU12B3xIy23Enf/cDRN7fi9pDofyGohrmLCHiVD9igZ8b6CHh/I67FLThtxVSP2ymsjpaSLjKoeeyQVUdQwQFxODU0DCyIS00kvKMfRw5/9curIqhsgpaKLlIoe++U1kVDZrmcVV9ZHQsWAXTIa7JXX5neSKuyR10BKWQtVLT3snJwJPBnKYTdPxBVUkdYwRELDFDENM8TUjJFU00dKVRtZJQ2klTSQ0TRkj4ImivoWaJgdwtrVB/2DTpjYHMHwoD3iCqp4HPNjZHSc5eUlpkYHuXf9InevbOHrcQQHBzvKqyrpHxygSdRMX18Pp0/Ps3F2jZs3tscDGxvqGBrs5+qVS9y4dp1bN26ytbHJ1MQkZWVllJSUEBkZSWhoKBUVFXR1ddHb28v8/Dzz8/OIRCIaGxtpb29HKBRy7NgxwsLCOH78OLaHD6KgJsNu8d8jKb8fGaXtXISk/G72Sv6O/+ef/i/UNSRQU9mPmYECbo4mWBoqYaS6HyNNCfQ1JTlgocYhWwMsrbQxNFJBR1ceDQ0ZVFUl0daURVtVEn11KdxtDbDUkuKkmzmxPjZEex0gLdiOMA8jjlor4npQkUAvY5xsFAnwMcPTWQdfV0OO2msR6GpMYrATCYEOBDkbEeRqTMJJB0K8zQn3PUCYtznRxw6QHX6E6lR/iqOOEnvUHF8rdXwP6eBpq4udhTqGerJoaEuhra+Aobkm6lryqKhJo6z6G/j8ZmfS0pLD2FgdYxM19A2U0NORRVtTCk11CXS0pLerXU01kP3/2XvPqCrMRO/3vHfNnJNJjF2k996bgKCiSEd6773XTd30Xvem916UKgo2LFiigF1jjYkxsSRO2iSZSWZOu+89v/uBgeXMfe+3+TgfnrU2a7M3e7H48Pz4N5nNKGspoW2ij5qhLlKqikgoSKOiqcwuYy32mqoR5r6HvGgXciMcSfTeR+Sh3YS5WBLuak1LWRb3L50izs+JtDB3Yn3taSpNoSYnmo7KdFrLk+ioSqW/Pof28lRqsqJoyIujs1RAc1EqRYlBNJek0VsnhJ820lqWQXV2DEXJwZSkhlKeEUFV1urORGtZBq1lGTTkJ1IvTKCpOJXjAy2IC9JoK8ukpTSdocZCumuyyYnxoDQ9gIaCaKpzwhAVxJGf5Eu0zwECnMxw3atHkLMl4qIUygWRJAY64WNrip+9GUHOliQFOdNWkcloazmjreV01+bRUJBErK8dUV42lKaHU5oeTnlGGE2FSfTX5THZUUltTiQRbpYk+h8kM+IQ4oIYBOFOhLuaE+1pRVakEw3CCPrqMuivF9BVlcFwYz69tVnrlq+1ZeXW0mQ6K9MZEgsRF8RRnOxPYaIvDcIYqrPCqc4KR5wXhTgvitbSRFpLExEXxK1angThJAU6kB3tydyQmJayDGpy4+ipy6ciM5qWMgHChEBSgl3oq89jtLWcia5axCUCqoRJlGbF01ZTQF1RBr2N5Qy1VDPSVs10bwNH+0XM9ouY6a5jUFTMdHc95yd7uXV2msdXT3Fv8RhnDncyKCrm+EAT80MtlKSE0VdXgLgghdqcePrrCxkUFTMsKmOsqZLe6gIm2mqZH2pjbrB1PV9xcqSN02MdnJ3oYn64me6aXAqTgsiO9qQoOZChSiF7TPTx9/YAQEZyO662Fkhs20RDfS1Xr36ErJQkeWkJZCfFILVzO0vXrtIoqkNachtxwQ7EhrggtXMroSGB/PrrryQkxPLw4QM++OA9dPRUcXQ+SGRkGAB+vl7ISEkgLyNFa3MTAPLSO/Cw382IOJsjLUL6qlIZqhNwuDGX3so0WgsS6K3IYK6vnlNDjVya6efMWAdtpRkMiPLXIUJcEIU4N4z24li6S2NpzQ+nMS+cynQ/hHFupEXYE+GzD097Q5xt9HC1MyQ7wQsfR0OqcsJYWRhmsruMmtxQ6nLD6K1O4XBzLpNtecz3lHC0VUhfWTztwlBWzk4hEvhRn+6HODuIiiQvShI8qM0JpSTNl9RwO9IjHchJ9KSxPJ6hNiHdIgENRZGUZwVQkuFNQbo3EcF7cbDXxMFem9hYF3JzIoiKccfewRwLS108fR1w9rDF1FIf20PWmFoboWqgRHBcAIKiNPbaWdLS2cQXbz7n+p1lZo5NUFZZRF19JeMTI7R3NHH6zBwXzp/myuXz3Fz5iD/++C3ff/OGT58+YHCoh6TkWPwDvHBxtiNTkMKJE9OcPjHDtSvnENWVc+HsPE31lVSV5fHff/mZe7c+YurwIJ8+ucPS8gKV1Xlk58QjzE8myM+ZZlEpteU5RIV40CoqJSzgECePH0bcUEJudgL29pb4Bbjw4NEKAQGH0NKWRSwu48aNRa5fv8jjx7f46qvP+eKLp/z441vevHnOjRuXSEuL4ujsEHfvXSInN46QUFf8fOww36XOs6c3+er1E968esKvf3rL44fLvP3qE/79z2+Bn3n08BJ5eeFkZQUSF+f8T4j4R55NO5TYLq3Ob96X4DfvS6CsZsr7H8oir2SIkqoJ2rq7eX+DJEZGe4mLS6OxqZ2bt+7R1t5JcEgYPQPDNDS1cvHSVTKz8oiLT6a4pILZo/PcunWHmzdv8/Tps/XK008/ecarL1+uX+p/+v47vnv7NV+9/JKXnz/nxafPePHps7/JSjx9+GBdhVhTH94FkLXHaxalNZBYy0y8W/36bobi7etX6+/3rvrw0/ff8f3v364rE38PF+/am159+ZIvX3zB808/4+njJ9y8foOT8yfo6eqmurKKirJyqiurqK2uobK8gpKiYirLK+hoa+fI2GHmj88x0NfPQF8/UxOTtLW0kpaSijA3j5GhYdJT00hPTSM/T8jR6Rlu3bjJpcWLzB+fY2hgkM7WFkYHB5iZGOf0/Bw3l5f4/NknPHnwMR9dXOTw8BDzs0f56OIid2/e4OnDB+uQ9vThfW5fu8LNq4tcubDA2VPzLJ5d4PKlRc6cOcPk5CTT09PU1NRQXFRAXW0100dGWVw4yfzUOKeOz3B4cJDk+DiiwkI5OjnBndvXuXvvJq9fv+TBo4fcunefw5MzxCalYW5li5quGcqapmgZWGO+zw1FbTMUdS3YoqDLVkU9tqkY856kBr/ZocZvdqixUV6P3+5QZaOsFh/sVGGztPpfIUKe7TIqSClqoqZrSlpeCQkCIQecvdkqo8oOeQ02SCiwTU6DzdKqbJBUZbOsJptkNPhgpwobJFXZJKOBtKbJKijIqiAho4D1flsqq2qoFTXh7OmPjJo+kupG7FAzZruaAZLKukgqqSMjr4KUvDJSqtr8TkIBCRVdZDSNsLBzw2ifPQdd/XDw8MfFK4DiimoePX7K0Zkpjk0d4e7KJa4uzDPa10ZbWwt9Q4OcPX+OcxfO09PTQ1OTmPHxcU6fPsmlxYvk5mTR0dbO7Zu3WFla5tpHV7mxcp3ryyssLi5SXFxMXFwcaWlpJCUlUVBQwPDwMHNzc4yMjDAwMMDo6ChHjhxhYGCAhIQE4uPjcXBwwNHNFiUNOTZsfY8dMltQUJNCSUMGGaVtbJZ4jy3bfou2jgyy0h+gqbwVu336WBopo6e4GXW5DajIfYiBvizmFpoYm6igrSOHuoYUampSqCrvQF1ZAnXFreipS+Blb4am5Hv42hoT6W5FhIsZsZ4WRLub4XVAAwdzOQKcDbC3UsDf1Zi9JpIEupvh42yEh60uzvvUsTdXxN5cES8bHcLcLYgJ3EuUz258bLVxt1Im2s2EkrhDCEPsCbHRwdtChUNmStiaKLHHSAFzIyUMjZTQM1JG11AJNQ1Z5BV3ICWzGWnZLat5COUdqKlJoa0tj4qqBLp6CujpyKKpvhN11dV8iKLcRnS0ZJGS3YaarhrqBtrIaapy0NWF5KwM9E30UFaWxPmAMfEBdlRlBFCa6Em0qwUBBw3XIaJOmMyX95bITwwhLcyd7BhfhIl+ZEV5kBHuQkma/+plXhhDa2ky7WXp9NXm0lORTXVmNMJYP2pz4+ipzWNQXLSef6gQRK6DQnFKCJWZUbRXZNJYlEJZejgVgkga8hNpLExnqquBmuw42soFiAqSaC1LoaMyHVFhDC1lidTmRVCfH0VOjAcx3tZE+xwg3s+W4tRQqrJjGG0tpyApiAiP/UR6HiApyJnWcgFjbRWMtJQxO7B6CZ/qqaOxOJXp3np66/Mpy4igqzKTpsIkmgqT6K7KoiQlgKQAW/JiPUkPdaI42Zd4X2si3CxIDbajJMWH5uJY2soSqM4KZqSpgNbSZIqT/cmJdqcmO4JBUR6jzYV0VwuY6ChjoqOMpqIE6vOiKUryo7k4karMsNWQdbIfVelBNBfH01GRQmNhPA3CGCozI8iJ8SLB3454P1uGm0sRFSbTWZ1Da7mAopRQsmN8qM1eVVI6q7JpLE5ltLWCa6cnaarIpbkyj876Yg53i+gTl9JWncP544c5PzPI3ICI3pocDrdWMtVVx1RX3XrV63BjKX11BbSXZ3G0V8T8UAvNxekUJYVQnRVLV1Uuw42ldFbmMNFWy2xPI+OtNcz1t3BypIPZviZODLcy0VHDqdF2ZvvETHXXMt5Rtb4XUZoWQk1ONJ3FAqxM9PDzWoUIKYktOO43Zce2TTTU1bCysoyWhhq9zfWkxYQgK72T5eVrNIrqkNyxmbaqJOLD3JDYvpmJiSOMjx9GR1sDAAMDXQwMtdllZoCfrzcAnzx9wtK1aywvL/HmzRsAlOSk8LA1p7s8kVFRNp2lCQzXZzLSkEVzfgxj4jz6qzKpSA7k4ng7C6Mt9FdlMyIqYLSpmCNtJQw35tNVnkJ3eRLD9QJG6wX0lMXRVZZAW0ksFRkBpIfbE+2zlzCvPQS6WeLtaEygswlFKd4UpXhTKQgkJciGyswAeqqSGRFnMVSfxkBVEtPNuUw359KWF4JY4MfK2Ska0n0QCQJoEUbQkBlEXWYwddkhCCKdSQ5xoEoYRUqEM7lJXtQVxdBZn05TWRxFad7kJbpRmOmLr6cpTk562Nnp4O5uTmi4M9ExXoSGe+Lj54TVPhOEJZnkFmUSmRiGg7stgdEBnLw0x6PnH/PVdy/58Zcf+OU//si9R3eoqC7Bxc0B010GKCrJYGm1i77+Th4/usfdO9eZPzbFx3dvcHlxgabGOmrrKsjJzSAvV4CPtxvBQb4UFeZSWZbP/LEJRga7+PkPbzky3MvU4UF++fEbnj26y92VK/zwzZfcvn2ZppYKwsI98fSyxcfDlqUrp5g+3E2eIJbe9lqSYgLo7WwgIS6I5MRQamoKCApxx8fPkQuLxzgy3s3ERB8NDSUcO3aYX375ljdvnvPgwU3a2hr45Zfv+eqrz1hcPMHPP3/F5FQfEZHepKWHY2yoRFpKKL/88SvgV+BXvnn72frj//qP77lwbprSkiSSk3zJzAwiIsL+nxDxjzybJZT5YIscv9skw79ukMTQxAYtXSvUtSxQ1TBDQ8sMTW0zPDxCGBwcp6W1i4LCUtIzMmlqbqW7f4j5U+cQZOahpq6DvoEJxSUV3L17n8uXP+Lx46c8f/6cL198wYvnn/PF5y/46vUbfvjmW3787nv+/Zc/rSsC33z1hlcvPl/PPHz18sv1rMQaWKypC++2LK1d8n/45vfrtqY1heH/BBbvqiBrz7+7eP3d2695+/rVus1q7TVrCsiaavHT99/x9quv161Mn3/2nMcPH3H75i2uXLq83sZ0fPYY05NTHJ2eYXbmKNOTU0wcGWfiyDhtLa30dHUzfvgIC6fPEB8bR3VlFXU1tQjSMygqKKSirJy2llaOzx5j8fwFpienGB4c4vjsMSYPj3Fq7vg6JHzy6CHPHj/ixtI1zpyY5+ypk9xcXuLJg4/Xq3TXlJ1PnzzkxpWLLJ6a5+HdW3z+7AmPP77PzPQks7OzdHd3U1VVxfDwMJ0dbTQ3iTkyPMCFMye4s/QRl86d5tSxY/R1dZMUF0tTQz2fPH3MZ58949GjR7z+6g237t1n5dZd0rOF6BruRkJOAz0Ta9R192Bq5YK64R5kNEzYIK3B+5JqbFY0YKO8Hv8mqcn7Mjq8J6nBv0qosUPFkC1yWvxumwIfSiggqbAasv7thu3IKGujY2yJjZMnDm4BaBjuXs1PKGiyWVqVLTJqbJXVRF7TlPe2K7JFTosPpdTYIKmKqY0rqkaW/Mtv3sfJzZP0jEyysnMpKCknMS0TBU0D1E32oGRgyQ4VXTSNLNE0NEFKWh4DEzPUdE3ZIKGAip4Zv9smi62bP14hscSlC6kUtyMsriQwNAKhsIC5ozNcPn+GB7eu8uTWEnNTI5w5fZKaulr6Bwc4efoUJ0+for2zg8mpGeZOzHPs2BxFRUUIhQVMT09z785d7t25y42lZa5cuszKygrz8/M0NzeTk5NDXl4eIpGI/v5+BgcH6ejo4OLFi/T09DA/P8+pU6coKyvD3t4eW1tb4lKi0DHSYJvUJiRkt/Lhtn9DQnYzmvqKqGrLIq+4FWmZD5CV/gBt1e1YGClhaaSMoco2FCR+i8yO37LLVJk9VlooK21i6+b/hYLcRrQ1ZdBQk8RITwkjHTmMtKUx05Zlj4EC9rvU8DpgRIizGdHu5uTHupIRYkuggwH+Dvp4HtDE0VIRNxtNAt1NcbXXxslGEzcHPdwO6uG4Rx0nSzXc92sR6mVGXIAVIa6GOJrL4GGlSLL3brL8rYlxNsHbQgX33ao479bAdrcGe8zUMTVWwcBIBUNTNVTUpFFU3om07BYkpTchLbsJecVtKCpuR15+K4pK25BX2IKutgy7TFTR05FdzUdoSaOlIY2SsjQKqvLo7jLE0MocR08PUrMFmO82RVVJEitjFRKDHMgIsUUQfJDSJF9CXcxxslAnM8obcVE6SYHuFKWEkxx8CGFCIPlJ/uTF+ZCf4ENpegBZ0YfoqsqgszKdpsIkqgQRDNcX0lyUSktxGvXCBKqzY2jIT6S9IpOu6hyaS9KozY2jozKLxqIUyjMiKEwKojIzCnFhMrW5cRQmBSEuSKMuN4mWkgw6KrNoyE+kLi+altJk2iqSERdEUZ0VTGmqL4JwJ6I8LEkOsqc8PZi6vFhERYnMDjYQH2BHeoQrwYd2I0z0o6M6k9nBBiZ7qmmvElArjKW5LJV+cT6dNVmUCcJIj3ClJDmIkcYiarKiWJzqRlwQR2bEIdJCHAl0MCHKw5JoTysS/PYjjPNAXBCFKD+SSkEgovxIRPmxpATZE+O1j7xYT2qyI2gtTWZILORIWwljLUWMt5cy2lxIY2E8xcn+lKYGkh/vTbTnXgQhDlSkBlCeHkhHRcq6alGZGbYabI/xorUsjc6aLHob8hhrL6M6N5p4fwdSw1yoy4lZtWMVpzLWVkFRSigTPSIm+5upKUijR1xGe20h3fVFHO0Xc/nkJNP9Tcx01zDaVEx/fSFjLRXr2xATHTV/c4bEJevWpYGGIjoqsmkpyaCnRsjh1kp+UvbjD+oR/KAZx/faSRxpq2GmR0x/fSGNhalMdNRwrH81xH20r4H+unxEwkSqBBFUZoQjyknA2swQv78qEZISW7DZY8COrRupq61m6dpVNNVVqczPpCgzGVkpCZaXr9HSLGbblg101aVhYaLFti0f8uuvv1JdXYmDgy2vX78mNTUZbW1NlJTk8fX1AiBTkEFocCARYcFMTU4AICu5jRB3G86P1jPbXsxwTQY9Fam0FcXTU5HKyYFaJhrzaRXGMFQtYKQ+j8HKTKZaSzncVLw6PCfOZ7ylkJGGLDpKVuFhpCGT7op4GoWhlCZ7kRXpRELAASI8LYn02kucvw3+DvrkxrrQVBxNZ3kCvdUpjDXlMCbOpqcygdH6dAaqkhipSaW/PIGmrABEGb6sLEzRnB1IRYI7dRkB9FekUJEaQH68NzkxHhzprOD0ZAdpkW48CvkWQZwXucm+ZMa5kRl3iKr8UIRp3liZy2Jjo01kpBOWe9TZZaaKnr48Lq77SUyOoLuvmU+/fMKjZw9IzkzCJ8QTSxtzxmaG+b/5T37+yw/8D//J0vVLdPW20NBYham5PjYHrQgI9CQ+IYIMQSJ5eekkJUVRX19OYWEWk5PDdHc3k5wSQ3RMCAcPWuHt7cL165c5c+YY6SmxfPXqM1auLZKeEsvU4WFur1zl/Ol57t1c5pP7d/jx2ze8efMpFVV5HDq0n5ycRLraavnu7XOePVyhRJhCS0MJ1aVZlBVlMDneQ0NdIW3t1YSEebDX2ojCojSKS9IICnYlJSWC/Px06utLWVw8xfz8FKWleeTmpnHkSB/37i1x7tzsX1+TgZ+/E+6u+7h98zzwK3/86TXwZ/7jL9/xw3df8NMfXnL54hyJ8QEkxPuSkR6MQBBISorXPyHiH3k27VBi0w4lZJX1MbW0x2qfK1b7XNEztEZeyRBt3d0YGO3F1TUQb+9gCovKETe2MjA4TG2dmJljJzl+YgHr/XZs3iKBzUEHjs+dYGHhHC9evODZs2e8ePGCV1++5OUXX/L65Wqj0R++/Y4/fPsd//7Ln3jz5Rfrmw/v2pDeDUt/+Xw1R/H3EPGuWvDd26/XgWTtwv/29av/TzXruzsS76oUfw8jaxCzdtY+2+/fvOb737/lx+++5eUXX66rEZ89+5QH9z9m+doSZ88scHz2GEfGDtPX00tXRycDff0cHh1jZGiYnq5u2lpaGR0e4fDoGGkpqWQJMmlubGJmapry0jKKCgrp7e5heHCIw6NjzM4c5cyp08zOHOXw6BjTk1PMzx5l8ewC169d5fb1Fe7cuM6tlWU+urjIwskTnD11kmuXL3H7+gpPHny8/ju+d+sml86f48qFs9xeucYnD+9z/dpVzi6cZmFhgYsXL9Lf38/o6Cjz8/MMDvTR3dXGzMRhLp49xb3rH7F8ZZHJw2PMHZ1FVFtDU0M9Vz+6zJdfvuD58+dcv3mDs4uXuXhlmbbuQZLThXj6R2Ox7xCyysao6e5BVt2YjdLqbJbVRkLViM1yenwgo80HMjr8dqca21VNeE9ChX/5UJoPpdTYLquB5cFDeAdF8a8f7kBeTQ9lLSPsXX1xdPfHMyAKNV0zNu5U5EMJBbbLavDhTiXkNU3Z6+CNjIYJ2xV12SqvjYSyPr/ZKscOZR1UdYxQVNXAzt6RsrIyqmvqcPcJQMfUCll1A+R1TDHZ74jZXjsMTM05cOAgzS1tHLA/hJSiJso6xhhYWGPr6kOCQEi6sJSW7kEcDnmgoKiKv38gixfO8ejeLa4tnuHa+ZNcPDNHT3cnQSHB+Pr70drexrWlFSYmpxkYHOb0mbPMnzhDQWExeXn5HDkywfmz51g8f4Gbyys8vHefO7dus7KywsmTJxkaGqK3t5ehoSH6+/tpbm6mvb19dZhvZoaTJ09y7NgxRCLRqgrh6EhqViIGu3TYtOMDtktv/mu96wZklbejoLYTMwttdPXkUFXehpbKNkx0ZTHXV8BYbQeqMu+jIvch+noyGOjLIivzO7Zs+hdkpN5HV1sGUyNlDLRkMNSUwUhTah0iHMw18bIxIcRlNz42uiT57SPWczeBdnqEORsT6mSEl40Wvg56eDvp4+Gij7uTAYfsdXGw1sTOUhVHK03crLWJ9LMk3McMfydd3PYq4W+jQaKnOQLfvaR67iZ4vw4++7RwtdLAfrc6e3apYGggh66eHLr6iqhpSKOsKvXXkbltyCtuQ0lFAmVlCRQVt7ND4r1VNUJbBk31nWhpSGKor4CZiSpmphpoaSmgoq6ArrE+xlYWHPL2JFWQjrGpASqKOzloqUO0zwGS/PaRGWaHKDeS0tRAcuK8aavI4vhQK3lxIdTnp9BYnIYwIZDyzNVF4cxIV5KDbUkNtaexMH41PFyYRGVGON3lWTQXpdJTnUtTcSrV2TFUZ8cgLkymtSyD5pI0RAVJdNfk0lYuQFyYTGVmFMUpIRSnhFCdHUNjYSq9tYW0lWXTWZlDT20ePbV5DDXm0y/KRlQYRVmaH5WCQKoyg8iOciba04q0EHuqMsNoEMbQXJLCYFMhfg6mBLlYkBBoT3uVgOPDYo4NiRhuKaa1Ip3GkmTaqwSIihLJS/AlK8aTktRg6nNjaS9Lp6c6myFRASUpAUR57CHGax9hhyxI8NtPjNceQpxNyQhzpCY7hKrMICoFgVRkBJAT7U6oizmhLubkRLvTIIyhpyaTvrps2spSGGkq4EhbCV1VGevNT2sqR7jrbqLddlOc4E1FRhDt5cn01+esBrQL46nNjSIl2ImMcFe663JWQ7yNBXTVZtNakU5pWgiNBYkMNuSvXs4LkkgOPkRRSigzA82cGO+lqSKXkbZqumuFDIiLWT53jDOTPcwNiDgz1srFo/0MiUtoK8tc34fors6jqSiNzsocjg80cbRXxGRnLWMtFfTVFdBVlcugqJjJzlr+631p/nODIn+SsedHlQCmu0W0lmZRmxNPd3UeR3tFHOtv5PhgI9M9dYw0ltBZkUVjQSL1ubE0ZMdjpq+Jt4crABqqikhKbGHr5g30dHdxfWWZndu30iWuob2+AnkZKZaXlxA11CIrtZ2idH9kpHcQGrxqZQixlfYAACAASURBVLp29SOuXbvKw4cPePToIXLyMmhoqBIWGgxAbHQERvraqCjK0dwoAkBBRoIwTztO91dzRJRDT0UqfVXp9FWlc2qggSvTHZzoqWKgMp3hmkxG67IZq8/heGc5RxqLGWssYrylmKn2Eobrs2kpiKY5P5KeiiSGG9LpLItFlBdGbVYQ5en+FCZ6kxvrSU6sG4JwByozA+goi6enKpnB+gwm2ws41lPMTGcBE03ZDFYn01cWT2teGOWxrhRHOVAa7UJBhANlCR7khDvSKIymLC0IYbwv9y4d48HSKTrqhCydnWRmtIUiQThJ4S6UZofR25hDfXE0Hk567LVQJjbGnZ6+Khydd5GWHk55RTZLK+e49/EyX758xoPHt0lJj0PUWktLl5jgaD9KqoT8F7/y059+z92Pl0lKjcHZ1QbfAHdMzXXJzErm3sfLXL12gQePbnD//nXOn5+jr6+N7OwkOjsbGZ8coKQ0j5y8FOrqy5mYGGBgoIOZmTE+++RjPnl8lysXzzB/bIKbS1fgf/6br19+zpULC/zxh2/4rz//xJ07V0lMDiMnJ5Gvv/6U794+Z2Ksm5qybNobywnycaSuIpf66nxKitIRNxSTIYjG09sOL19bQkJdMbfQ5ICNKZFRPiwszGBhoY+bmz0VFQV8+ukD7t+/zp07S/z009dcv36RS5dOAH9mYrKXhrp8nj5e5vryWT6+9xE//vCSxfPHOH/2KM2N5ZSXZlJanEFCnD/JSQFUlKdw/HjXPyHiH3m2SqqycbsiErKa7LZ2QUN7N6bm9mjqWCKnaICx6QH0DKywsXHD1vYQQcER+AeEkJmVQ3FJBddWbhOfJEBJWQM1dR0O2Nhz9twFVlZu8OTJE168eMHLl1/w5tVr3rx6vQoQ3//AT9/9yA/ffMsvP/3Ii0+f8cmjh7x68fl6Y9KapWgNJNYu8u82Lq21LL1rVVqDhjVlYe3rtfOu4rCmZKyFqdeWrH/87tt1NWKt7WntrNXHrr3Pm1evefnFl3z27FMefvyAlaVlzp89t77r0CRupLiwiPTUNLIzs6gsr6BRJKa5sYkmcSNdHZ309fRSW13DyNAwi+cvUF9bR3pqGmdOnWZqYnJVcRifWAeJtfeenpzi7KmTLH90hfu3b3FrZZkrixe4sHCGCwtn1kf6rl+7ysN7d3l47y4P7t7h7s0bXL5wnrmjMyxdusT9mze5d+MGly8scuzo6v7AiROnaGxqYezwOCNjo9TWVtMormPqyChnT89x49pFrl+99NcdihmaRWKOjIxy9cpH3Lx5k0ePHnH/wcd89sUrLl+9TmlVA4c8AgmKSCEkKgMn93DM9rqiZWLNNkUttshpsUNFnw3SGrwnqcYmBX02Kejz263KSKgasUNJDxk1A/5tsxTOnoE0tvZhYGqJsroB+21daelYhZTAiCR0TfairGXCdjl1Ptgmz4btChha2uMVkoCchgmbpNTYIqPBRml1tinpomVmTV5JFZb7DrBx40bk5eWxd3AiIiaejTtkUDfcjb7FAbR3WbHLcj/ComLEDSIG+wfw8PRFVkEVI7PVRe2I+FRKqkWU1TbS2TeCt18wBoamhIdHcnL+BDeXPuLq+QUunJxjpL8bkageT28P1LW1SEhJZvHKR6zcusvs/CmWbtzm1MIi6Vm5JCWn09PTx+T4BMdnj62rS8vXlrh/9x53bt1m8fwF5o/PcXR6ht7uHirKytc/5/mz59ZHCwf7B/D39cPDzZ30nGR2W+9iy84P2bLzQ3bKbWGzxPtslngPacWt7NtvjLGJChpqEmgqb8VIWxpLI2WsjZWxNFJEbue/oay0CX09GUxNlDDQlUFdZStqylvQVZdgt4kKu42VsTBQxExPnt16CuwzVMHOXJtDe3RxslAlwN6QIFsDAqx1iHIyIfaQGSGOBgQ46mO9Sxpba2Uc7LWxPaiBtZUy+y1UOGStj7+jCUHuJng5aHHIWoFDVnL47lchwlGXJDcz0rwsCbLWxsdKA7fd6jhZamBtpoap0eponL6hMhpasqiqy6CsKoWSiiTKqjtRUpFASWnHOkQYGqlgoCePgtxGtDQkMTNVw3qPHs72lmhryiIrtwMlFXn0jPVxdnehuKyIXWaG6GnJY2WsRKDzLtJCbClN9qIhJ4KCRF9i/G2J8rXj7GQfY621FCaHUZYRSXVOHHX5cYgKEmguSSLWdx+5ce6I8mOpyY6gsSCRyoxwmoRJdJRnMiQqorsml5bSdJqKU2ktW1UU2soFNJek0VGZRX9DAZ1V2ZRnRJAT40NRcjA1ObHU5yXSWp5NS1kWbWWZNBWnIi5Mpr0ijbrcCJIDD5AafJCSVG8ackPJjXIi4pApaUE21AhCaMiJoqNSQEelgGBnC3xtjcmL82GosRBO2HK0r47jgyJGmosZEOXT3yCkQhBOrI8NiQH2VGVF0lKcQk1WFFOdVVRmhJMb40GAvTFRHnuI9z1Agt9+Yr334ntQj8wIZ+pyw9ZViJIUH1KC7Al1MSfcdTfZUW6I8mMZFOXRW5tFdVY4XVUZjLeX0l6eSl6sJ3mxnuREuxPns5+wQxakBthRIwijKjOM5uJE+utz6KxMp6U0mcrMMAQRh6jJieTUkWYGm/LpbcihpTyFwhR/cmI86KrKoKcmk4F6ISWpoRSlhJIQ4MRoew3nZgapzElgqKWSquxYStMjuDg/ztxQCyOiAo73NzDTW78efp7urmekqYyeGiGi/GRKUsIYbixlSFzCSFMZo83l63an8fZqfpXcx3//TpL//duN/Cq5j7nhNoaayqnMiqM6K3Y9sD3eXs1kRzXTXbVMd9Uy0lhCW3EK1Rnh5Eb7YqilgtSOrTx69IBHDx8QEhxAbXUlAKnJScjLSlORm06hIAlFOWmWlq7R3ChCaudWBPG+7Ni2ifHxI4yNjbJl8wbk5KSwMN8FwC5TY+TkpPH38wEgPDQIm727UFaQoaN1NVitIC1BsOsBZtuLGavPYUyUz1xPDaeHxUy0lnGkuYih2hy6S5Joy4+lIz+G/rJkxmqzOSwuYryphKMdFcx2lTPSkENbUSwtBVH0ViYz0ZrLYF0q3eWJ9FYm01eTRmd5Io3CaOqzw+koW1UfhhoEHG7OZaJFyFRbAcc6i5nvKeNYZzHDtel0FcUiEgRRGOmMMMyO/HBHBIEHSAuyoSIjiKqscELdrLg0P8LPXz3lq8/uUVss4OhoJ631RbQ3FNJck0N7XTatNRlU5IaRkeiOt5slhgYyeLjvpa2lnPqGIq5dW2B2doz8wgweP7nL40/uUViSg/EuberF5bz+5jPefvc5/8OfufvgGnEJwRgaa3DQzoLdVobY2u8mJi6YvPwU2jsbuHj5BA8e3eDRkxtMTg/RIC6ls1vMxFQ/x+aOsHjlBA+f3OLps9ssnDvGR9fO8vz5AxYWZnnw4Dp/+tM3/Pd//JEnD2+z9NF53r75nB++/YorF88wOztGZXUBzs77GR7u5PBwB3dvXmJypIuliydpE5cxNz3I55/eYnK8i7qaPCqrsvH2s8PeyQIHRwvCI9zIzYsnPMKL/PxUdu3SITTUl6NHDxMeFoiPzyEmJob47LOPWVw8wcBAC/X1xSwtL+B2aC/RkV442JmRnRnL7MwQtdX5tDRVkJwYSnSkLxVlWbQ0lTI12cnUZDvDQ/X/hIh/5JGU12bLThU+3KaAsqYpymqmaOlaoaRqgrKaKQZG+wgKScDVNRA1NT3+1//1bxibmBMaFkF5RQ1BoVFo6hjzwYYtaGnrU1snZvbY6n8+nz59zBdffM6rV1/y1es3vP3qa3747nv++NPP/PGHn/n+7Xd89/b3PHv8iE8ePVzPMPzwze/5+Yfv+cO33/z/wsHa5f/vQ9LvWpnefW5NlXg3iL32/NoexNrQ3NrP/frVy7+BiLUNincD4J88ecrH9+5zfXmFS4sXOX3yFMeOznLs6Czzx+eYPz7H6PAIXR2d9Hb3cHh0jJmpaWZnjjI7c5SOtnbaW9vo7+2jpqqa2uoamhubmJ6c4vDoGMODQ4wMDdPX08vQwOB6o9P88TnOnDrN2VMn18fj7t68wcVzZzlzYp5L589xa2WZlasfcXN5iQd373Dv1k2uXrrIxXNnuXT+HBcWzvDo/j2WrnzE4tlzLF9b4cSJU8wem6Oyqo6c/AJ6+waobxCTkSmgsVHEhfNnuHd7hefPHvH5p495/cULZqem6W7v4Oqly9y5dZuFhQXOnj3L/IlT1ImbyS8qJyg8Fm393ZjstkPP5ABW+7054OCPvVswxnvs2aGgxSYZDWQ1TdmmtAoTcjoWbJLTZoeSHh/uVGKTpBJbpZTIKShj+MgMDoe8+Nf3t2FgsocjUyfoGRgnKjELeTUDtkgqI69mwHZZDdT0LAiOFZBTKkLbdD9SKgbIa5qyRU4LGQ0TNsmqkZFXTE1DI35+fuhoa2JgYIC7tx9Kmvrom+/DcLcNJnsOst/Oibb2Tgb6e+lub8HFyRlFRWUcnVxxdfOmpr6JOlEb9eJ2RE2dZGQJsdxrg81BB7Kzc+lub+PKhbM8vn+Hc6dPMDDQR36hECvrfbh6elBRU8+laytcuLLE5aUbnL1whdSMHGLjkmhpbWdkaJTxw6sB+lNzxzl98hTL15a4deMmFy8scnL+BLMzR9f/nupqaunu7OLcwtn1TZKxkVFSkpJxcnAkMj6UAw57kVaUYNOOD5CQ3cw2qQ/ZLPEeUgpbMDJRQ99AAV1tGfQ1JTHWkcHKWAX73Vo4WuujKP0+8nIfYGggh6PDLhztTDHUk0VVfiPqipvZZ66BtYUm+3apY2GgiLmOHLv1FNhjqMxeQ0Ucd6vjvlcDTyt1fC01CD+oT6yTKRGOhvjZ6WC9S5p9lnLY2Khjb6/Lvj1q7DZWwGGPNiHue3C11eDQARUcrWSw37UTd0s5Iux1SHIzI9ndnNADOvjuUcfdUg23vTo47NHGwkQRAz159A2UUNeUWW9mUlKRRFH5r+FquS3Iy29FXmEL5hba6OvKISP1PprqOzHQk8dilzreHgcI8nPmgLUJJiY6WFiZYn1gD7n52ZSUCDHSU8JhjzZeB/WJ9txNerANgnAnhPHeFKWHUJAWRnd9EUfa60kKcqUwOYSWMgENhQlUCMLprskkLcyB+vwoGgvjVy1EOTGUJAdRlhRCW2kGvTWr6kFvnZC++nz66vP/Zq26IT+R/oYCuqpzKE0LozglhOaSNBqLUsiL9ac+P4XW8mx6awtpLcugXphAY1EC5emBRHlYEOtjSWmaDy1F0QhjXAhzNiY18AB1mcE05ESQHeVGTowXsT42RHrsozo7it66XK6dGObysX6OD4rgD5vpq8+juSSF/AS/dYgoTAqgpTiF2uxoDreUUpiwqhSEupiTEeZMZsQhEvz2E+9rTZCjMUVJPogLoqjKDKK9PJGyND/y473JCHMmI8wZYZwXtTmR9NfnMNCQS11uFPV50Ux1VTAoyqM8PZhKQSjCOC+iPPYQ5bGHsuQAWgoTKE8PpjYnkoGGXEaaCuiuyaQsPZjEAFsGxULG2ksQFcVzbKieowO1xPjup/Cv+YrWokS6q7Koy4mhtSyDxEBnuuoKOTs9wPGRdk6N99BRlUN3TS63Ls6zeHSQEwP1nBvvYKy5jIszA1ybH+Nor4ghccm64lCVGUODMImmorT1HMTh1krGWiqY6Kjh1517+M8Nivz3exL8IrWfwcYymkoEtFfmMiQu+ZsF7LHmMiY7qpnprmOgvoDKtFBS/O3xtzMn0GUvCjI70VRXpqeni6tXr7CwcJqY6EiUFeXJE6RwfvYIwrR45GUk6enuIjUlkZ3bN7F/ty6bN77PwsIZoqMj2LTxA/buMUVVRYmFhTMkJSWyZfNGDh7cz82bN3B3dcbO2hwFmZ0I0lNYWV5CXnI7vg57mGjMZ7ypiGM9tVwY7+DydA/DDfn0VGYyWJPL46A3PAz7Az3FCQyWJzNYkcpYXT5HGks52lHFbGclY+I8eitT6K9OZbw5j+mOfMYaMxmqy2C4XsBIQxYDNen0V6TRW7lqXRoWZXK4OZfZnlLmesuZbi9kpq2A410lHOssZqAqhda8COrS/CmOPkRRlAsXZkcQBNuSGGhDbOBB/J3N6W8pgf/5mbeff8z3b57x+5dPuXXtHOX5aeQLYshND0dcmUlnQy6i0kRqCuOJDnMhJTmQhDh/4mL8EaRH4+/vQlZWIn/5yw+8fv0M+He6ehqxsbcgKsaPOnExM8cGqKjO5vj8GD19YoJDPUhNj+TCxTkWL81h72iF+W4djEzUCQx2JTs3kcTkUIJC3AmP9KasIoe2rlqOTPVyeLKHyaMD1ImLmZod4v6DJZavn+d//8+viMUVvHz5lBcvnlBVXkBvVzP8P//OX375keHhbgwMNUkXxDE42E5Xl5jb1xe5fX0R5ux48/lDfv/qCbMTfTx/dpMnj5YYHmzi1Okj+PjbU12XQ29fHSJxAZlZ0ezZq4eJiQb+/i6kpMQQHx+Ok+NBQkP82b/fAgcHa3x9XUhOjiQqyo/09GiEufFkCaIozE8iLyeOspJM4mICyM6Mo0lcxshQG3duXeLb33/G5HgXwrxYhHnR/4SIf+SRVzVEWlGX7dLq7JTTYo+1G/pG+1HVMENHfy8hYcm4ugcjJ6eFuro+nl7+1NaJSUhMxtHJFVPzfejo70JZRZOk5HQuLF5hcmqGgYEBTpyY49NPP+HFF5/y+tWXvP3qa/7w/Q/86edf+OMPf+L7t9/xxWfPeXT/Hs8/efo36sCarWjt63ezC+/akf5Pa9Lvhq3/vpHp76td1753TY344Zvfrwe231VA1qxMa9artUXtK5cuc27hLCfnT6wrBOOHjzA9ObU+Kndibp6zZxa4eGGRs2cWmByfoKerm9bmFnq6uqmqqGSwf2C9uWlkaJhLixcR1TfQ0dZOk7iRJnEjo8MjnDpxkuOzxzg6PcP5s+c4NXecpSuXeXT/Hg/v3WXpymUunT/HzeUlnj1+xPNPnnL10kUuXzjP7esr3FpZ5ubyErdWlrl2+RJPHjxk8fxF5o+fYH7uNOLGVnLyi/D0CSQ5I4taUROCnFyCw8MQNTZw89Yyzz97wutXn/Pmy8/54rPn3Ll+m4vnzrNy9RrL15a4evUqU1MzREbFYOvogrmlNaa7rVFWN0JZ05QPtiigoGrOLisXDjr5Yu8egKKWMYrapjj7RaFtZsO/vLcdCWV9tspr8+FOFT7cqcRWGVUMza3pHhijua2bqNgkNm6TYttORXILKjl3cYX27jH2HjjEhm1yKKgbIqmog4aBJYmCEtr6JrF28kVSWR9JZX0klPVXg9aSSrh4BTBz/ARtbW3Ex8UQEBDAIVd3rG0dsXX1wsbFCwtrO2wdXWhpaWF0sI/Bng5CAwNwOGhLUEAwtjZ21Nc10tLaRX1DM02tXSQkZ6BrYIqllTUFBUUM9g9w+cJ5Pnn0kNvXVzhxYo6BoX6S09Nw9/ZizwFbhMVltPcMIGrrYfjIDHkFpRQWldHXP8jQwCpQDvb20NHSzNHpGS6cO8/S1WtcWrzImVOn10GhvbWNmqpqerq6mTgyvj5iONg/QEVZObY2B3Fyt8PazgplTXk2bH2PjdvfY7v0RnbIfIik/GYUlbejqSWFkYEiuwwUMNGVxVRHlr2Gihyw0MBQWxpFhQ9RUd7MLlNldpupoKO5A221rZgZyGGmJ4+VsQpWxiqY6cmzS0cBS0NV9pposM9YFUcLTZzMVXA1V8bbTJUgKw2iDhoQ42xCiKMBge6mOBxUx8ZOE2c3Ew4e1MFIVxIrAwX8nMyw36uIl4MGHgdVsDXZgauFDInupmQH7iPFw4IYR2OCrLXx3qeFz0EjDh0wwNJEaTXToC2Lhpbsup1JXnEHMnKbkZD8AEnJDasVtRpSGJuooaayHVnpD9BQk0BZcQs6mlL4uh8gJtQVZ5tdGOoqYWCgxt69u9i3z4zAAFeszbXxsDPh0B41/O30SPLbS1akC6UZwVQK48hPDaU4PYqCxHAyo3w53F5Fe2U2oqJEGvLjyYpyIy3MgbaK5PUw8BpECIJdqcyIpKU4jfaKTLprcumpXQ34rlmZ6oUJVAgiaSxKgZ820lsnpL+hgL76fNorMqnPS6ShIJWGglRaS7PoqMyivSIT3khRkRFElIcFaUEHqM8JoacygZJENyJdTEj1t6YuI4CG7FCSAmyJ9dmPIOIQgohDNOTHUp0dwWRXBVPdlbSUJtNVLaC1LIWiZH+SAu2I97MhI9yFvDgvOsoz6CjPoD43FmGsD4n+B4n3PUBFRgglKQHkRLuSFmJPvK81hYne5Me7kx3lTIMwgvJ0f4qT/dcrWysyQqjKDKO9PJXe2izEBXHU50VzfKCOyc5y6nKjKE8PJjPiEBFulsR6W1MY501Tftw6YHRUpK1CiDiHxuI4ilJ86RdlI0z0oiQ9gMmeci4c7SDOfz+5ce6UpKxCSFdlJv11edQLE4jzc0BUnMHF46NM9IgQlwjITwyisSiFhakBDrdXMdyQR3dVFssnxpgbbF5XGiY6ahhvr16vfm0vz6KzMoe+ugKGxCUMilZzFMONpfxZwoI/ydjyXx/I8ycZe8QlAmpyExkQl67bnyY7ahhtKmOwoZBhcTFj4hI6SwUUxfsR57kfYUIggkhPkkIPoSArwfatG9m86X12SmxFSnI7Lvb7+e7lU06OD9LZUIGyggxbN21AYtsmdDXk8XOzYse2TWze+D5bt3yIk/1erl45ibSUBNu2bUFBQQ4NdRUkd+5ASUEWGakd+LoeQE9DETmpHSjK7EROcjvpIW6Miwo40ljMREsF0+3VjDaVMt5WyUC9kE+8H3GksZDBqgx6SxIZKEuirzSJ0Voh46ISZlrKmW4uYaQhh8HaDA435jDbVcJcdzFH2/OZasllvDGLkboMBqpSGK0RMNWcz3hzHkMNAkbEWRztLuF4T9kqRHQUc3KgmsnWArrKEmnMDqM6xY+CSBeE4U4sTA0S77WXhBB7YkMdiQl25v6Ns7x6fp8fvn7O5QsnuHz+FL0dTcSF+1OWn05lYRrNNXnUFCSRnxJIUrgrxXnx5Ahi8fW0w9P9INmZcZQUZpKXncy5M7PUVhUyMNDCo0fX+fLVIyoqs6iozsTH7wDFJSkI8xPJyo7B3cOGwCBnRsY6OLc4g7vnQfYfNGa3lR42dqaERXhxwNaE/ba70DNSxMl1HwEhLvgFOWG2Vwdbl90YmKmya48uIRGexCUF0zvYTElZFj/8+IqVGxfp62uhtbWW/5e99wqKOsH7ft+qN+xONgcQUHIOooAEQckgUURyztDQNDSpaXJqcs45ChIERUFBxYhZxzTZcZy8E3bX502nzqnPuWCw3Od5z92eu6XqV0UVVd19wcX/099UX19GT08Lx4974OfvhSQ3ndJSCWVludy7dZnnj2/z/OENXnxyn0uLUzx/dJ3bNxdoaiiisCCZsROtBIUeobOnksSkAExM1bC128dRHzuk0lSiovzw8TmCra0FI8N9XLq4yOzsOI2NlSQmhtPd3cjgYDspKZHkS5MRp0eQmhJGbLQvOVlJpAjCyc1Jproyj/7eRkqKMigpEpOdGfcviPj/43SMrN5AxMbtKljZeGBofBhjE3sOWLpivP8wR9wDkEjKqa9vp39glOiYBHyOHScmNpHUdAk+x8MwMTlIQ2Mbbe3dDAwN0tXVQVWVjPsPbvP02SO++vJzvn31kp9//Au///pXfv/5r/z83U88efiIe7dW+ezZ039YlH4bINYh4O28w9sZhp+++5Zvv37xD0vSb0PEv3+df9/QtA4R68rG281N62Cynqd49eIrvvjkOY/u3V17EL+8woXF8yycPcf86TOcHJ+gt7vnzRbE9avXuHv7Ds+ePOWTZ8+5e/sO5xcWOTU9w8zUNH09vTQ1NDIzNc2l5YtcWr5ITVU1lRUymhubaKxvoEpWSXVlFQN9/cxMTTPQ109XR+daRmL2FCvLSzy4c/vNwvet69f4+P49Xny+BmiXly6weu0qj+7dZWV5ieXFBa5eusiFcwvMnz7L5MlTjAyPk5UtxcHZHVNLG4zNLElKFVNYVkmiMA3/4BAqqqu4duMqj5884LNPn/DJ88d8+/VLXn7xNbdv3Pzj9c5w8eJFRkbGOOrji4OzO67uxzh42JVdu3WQ262PtqENxmauKGuasUfDGPNDrmgbWWDl4EFyVhGWTj78p3e3sUPVEDlVQ97fthslTSP2Wdji5RvE2MQMJaUyciQFKKvporBHG3tnbzp6Rjl/8RYdPSdw8Qpca3DapcEmOTXcfSOpbh7AyTuEDXLq/GmjAjtUDdmyWxdVI3NsXTyZO7tIa2srYaHBJCcnk5ySir2LOwftXbF2cMf8kCOC1HQmJk4wPT5CV3MtFQV5ZKamkhwXR0hAIDlZEgb6R2hsamN4ZILAkEhMDhzEwdGVJEEqRUUlTE9OrW2JLF9gefkCJybGaOtoJz0rGzMrGyztHPENjsQ/LIaYxFRyC8vp6h1ifGKagYEhuju7GOzuZrC7m4nRMeZOzbJ0/gKXL17iwuJ5pien6O/to7W5BUl2DpUVsjdwOjtzit7uHtpb2wgJCsbcxgTjAwaoaCmxYdv7vPPRf2bDtnfZtutDtsi9z4ZN/wX5Xe+jpbEDIx15jLTl2Kslh7meAlb7VNDR3I6iwnvs3PHf2LP7QzRUN6Kh/BE6qpvYpyfPPp1dWOxVwdJY9R8gwsJIjQN6StgYK2NjoIDHflWOm2viZ6pK5GEDkr0tSfCxJMLPCjtbNUwtFbFx0Mb6kA5GBnKYGezG/ZAhtuYK+DhrcdRB/Q1ECI6akR1ii9DbjAgHQ3wt1pSIY3Z78bQ35pC5Jqb71DAz0cLAQAW1P1arFZS2sFP+QzZv/TM7dry/thWhvxtdPSXU8s8nFgAAIABJREFUVLagprIFHS059ihtQEdzJ16uFvgdseSIjSF7tRVQV96OoZ4qJsbaWJpo43x4L5LUCI45GHLMVoeUYHukAl+kyf6kRHkT4m1HsTiB7LgQMmL86ZDl0CHLoVqaQEFKMGkR7iQE2NJUnERzUTJNhQKaClKozIwhNdCN7Jjj1OQk/oOFad2SVJe3Bhdl4mgKUkJpK8vgwkQn50ZbaSvLoK0sg9MDTYy1VVKXL6IqW0BXZQ59tXk0FSWTGe2Bn4M+mZEuVGWG0FYUS36CB+GuxkR7mJIT4UJO1NoDfpCrKQn+9iQHO1OSFkqxKITm4hRkWVFUZkfDj1vgp03kCfyJ97MjOdiZ3MTjFKUG01osoq0kDXGEF8mBLvg7GiMMcaEqOxpZZiTl4lBSgh0RhjitvZfL2upvdqwHhSnHSQt3Q5p4/E01a2laKJVZUdTnJSDLjKSlOIXZvipOtBZRmhZKWrgbcb6H1/IQXlakBjlTkxVNRUYEZelhlKWHUZwaTF1+HE3FSdTlxyHLjkAY7oIsJ5LshKMUpwcTH2BLQoAtJaIQWgoEtBaLmOmuolYqgMsm5CQEUiUV0lyWTYEwnJx4/7X18PxkGvIEDNfl0lGSxtmh5jdr1cONJWvWo5byN9dZkUNHeTbtZVm0FIupzxPSkJ9KT5WUic4q/qrgwv/YpE9/YymlmQkUiaKpyEqkRiKgsUBEV0UObSUZNBeKaC1Op6s0k45iMQ25icjSI2kty6RIHEVGvC9JEc5Ymqpw2FKTvKwYSvMEFGcLuHVpnvaqYjqqi4kPdCfI04aCtDAK0wPIT/MnLz0cN0cTbA8a4utpw/LiFM2NFYyO9nD50lmeP16lplxKYY4AcWIQPTUZVGdHUiwKozApiEpRON1FqfTLsukqzaS9NIO2kgzqpCkM1BasWfZKxDwK/Y1maSLt+fF0FybRXypkSJbLSFUeo9X5DMmy6ClLp6dcyGC1mBONOcx1FjDbkc+p9jwmm3MYrkyjt0TAsCydySYp0+0FjDZmM1grZqgug4GqNHorhAzVZDDVVsBYQw4dxUk0S6KpTgsmL9qDjGBnZoc78Xc0xtFSE18vKzKEYdRW5TJzsp//8fpn2lvqaaqv4vnjhyTGRBAd4oskPYHO+hIKs2KplCZRnBVDVWkmSXFBlBVlsnBmnKhwP0YGO1g8O8X83DjFhWLSRdGkpUZRIcsmMsKdjKwI6utyCA13JT7BD6O9yhxxsyI4xB0rGwMCQ9yITwokPOooji4H0NKVx8HZDOvDRoREeGFpY8DBw0bY2Bvh7nsIB/cDHDiki6WtEcbmmhiYqGJhbYiGzi7E2YmcOjPKiYk+6hrKyC/MIDT0GEePuuLl5czC4iyVVcVoa+9GJsunub6cR/eucWKgjR9fPufaxTleffmIzrYKQoPdqSgX09tXQ2ZOLPpGinj7WBMZ7Ym7x9rnTxKEEhp6lOTkGFZWFvn+u6+ZnjrB6GgvbW11lJZKkcnyiY0NRiJJoSAvhYnxNhrrC+npqubU9CCF+Wm0tcgozE+jvbWSLz9/wIN7l2lvLScm6hgpyf9arP6nnp2LL7vV96KhdwCLQ25YH/bC0cWfgOAkvHwiMTN3RJpfxfj4PJWVjZRX1JAiTCdXmk9DYyuy6hZq6jtwcvIkLj6ZtvZuTkyMk54uoqq6nCtXL3Lv/i0++/Q5L7/+ih+++5Fffv6V3376nZ+/+wuP7t1n9dpVHj+4z/ffvHwzCrcOB28Hn9+2LK3Xsv7t11/45ccf3mxNrAef/32l69tbEW+DxTqMvK1CvA0g6++5rka8/PILvvz0E548fMDd1Zs8uHefa1eusnT+AvOnzzA2MkpHWzud7R0MDw5x/eo1Vm/c5O7tO9y5dZtrV65y+eIlbl6/weNHH7Nw9hwXl5aZmZqmtbmFvp5e6mvrKC8to0pWSW93D92dXXS2dzDQ18+J0TF6u3voaGtndHiEleUlrq9c5t6tVZ48fMDjB/d5ePfOm2Xvi+cXuXb5Ep88eczDu3eYOTnB6Zlprl2+xLnTZ+ho66ahvpWmxnZ8jgVgbGKFlv4+jEwsEYizqG5uI7ekjMTUVBpamlm5epl7D27z+RfP+Obll/z47Xd8+uQTLl+4xPn5xTUrTVcXMlkVoWERmJpbExQaQ1iUAKtDR9iuoIOGnhWaejZskdNmyw4VdmsYoKa7j4OOnviFJ2Bh74H2voN4BUZjYev+h41JBTvXo/gFRzI8NklZeRXRMQko7NZAWd0AhT3aBIcnsHL9ITfvPKOyoQu5PTooqRmxU0mH/VYuhMdncOCQO7tUjdbamrRN2KSozYfyquzR1KdnYJjl5WUqykuRyWRkZuUQm5iMltE+dI0P4BccztzpeSbGx+hpaWS8v4u6skISI8MoysmirGBtVXx09AQjoxMMDZ8gOk7APlPLN81lLs7udHR08eTJM27evMmlS8ucXZhn4fwig6NjSItK8fIPws0nAK+AcGwcPaisa2F+YZmZU2eYmJhkenKKM9PTLJ4+zczJSaYnTjI/O8fK8kWWF88zMTpGV1s7HS2tFORKycuRUFJQSHlxCcP9A/R0dNLZ2kZejgQbB0vUdZVRUpNHUVWOD7f8mfc2/le2yL3Pxu3vsHnrn9i2/U/sknsPVcUP0VHdgrG2PBb6ipgb7UZ1zwb2KG9Aec8H7Nn9PmrKH6GpsgF1pQ9Qln8HY+2dWBorc3C/Oqb6SuzTVuSAgQoHDNTYp7mLA7ryWOrsxMdciwhbI0IsNImz30tOoANZES6EHTfHzlYNg33bMDSRw8JKg0PW2thZ6OJkoY2zjQpHnTTxcdT4IxOxB4GPCdkhtmQF2BDjsg9fC3XcTJXxstHH094YOysdDlnoYW9rgrm5PnoGqm+1NH3E1u3voqi4CR0dJfT0d6Oto4C25k60NXeiqb4dNZUtGOiurXcnBB8hNeooAV6HsdyngZGeMnpaipgaqeFub0J6jC9jfU3E+9sRfdQCUYQrOYIAGioymT3RQWuFlJz4UBIC3EgKcqMuX4gsJ5ac+OOUZ0QgDHN+AxFdMjEtRam0FKWSE+VLdsxxytOjqclNoqUkHX778I1VaX29eh0kWkvFLIy1cXakhY6KLLqrJCyf7OHSzCA9NQV0Vko51V/PeHsFFZmRpAQ7EuVtTlHyMWpzQmkriqUkxYc4TxMiXAxJPGpBnLcFwU7GuFlo4OewlyAXE7JivOmpymS6u4KO8jRaS4RvQs4FyQFkRntRkBxAdU4MDfmJVGXFUiwMJTvmGDFHD+PnsJeC5IA3lbbl4lDCPQ6QHrFmbTp6SIs434OII12RZYa+gYj6vASai5IpF4e/AYmKjAh6qjKZ7CxjrKUQWWYkorAjCAIdiT9uS7iHBcJAJyrSwihNC6UiI4JycTiS+GOUpAdTJYmiQOhPepQbglB7avKjKRD5EehmjDjWjYwYNxqlcbQWJtNRJubMQD1tZRmUiaPJSw4lKciNvORQGgpFb/Ip7aXptJemM9qQx2BNDo35Qk60VnB6oInxNhkDdYUMN5YwWF9Ee1kW9XlCmgrTaC3JoLkonRqJgNrcZHqqpLzebsnvSp78RSOK2oI08lOjyEsOJychmLykkDWQyE+lpSid7rIsesqz6SnPprssi76KLPpl2WQlBpIS4YUo2hsfFyM8nPQRxnuwdLaXu9fnSIn2p7e5ko+vL1OalUJyiAf9Dbnkp/hSmhlEbVEcmUm+xIQ4ExXsSpoglFOT/fR01fHyq6fcvHqeidEuhrpq6a4voCo3nipJFB2lAoZqMugpEtAuTaCnWERveSbNeUIa81PpqcpnoKGEgbriNZtXVS5Pjz2jt1zMaE0mI5ViphqlDMlyGa6UMlwpZbAik76KDPor0xisFq+pEc05TLVIONUqZbYtj8n6HIbKU+kvSWGwXMSJRgmjjTkM12fRWymirThxLSdRkkJ/VQb9lWLaCpNoK0yiSRpHSbI/2RGezI50E+C0D19Pcywt1HF1MUOcEcfXXz/jhx9esHDuNN++esHdO7cY6utm6dwslxZOcXKgjayUME721jI70sJQVz3+3k7ERPhTV1XEl58+5C8/fMWje9fobK2htDCDxNhAFuZHyc9LItDfDg8PUxLiPIiJcee4vx1H3Cxwc7fE3mEftnZ7MTRSwt5pPwXFQpYvT9HdV01DaxHBEe4c9bPD1mkfNvZG2LuZoW24h50Km/lo8zts2PIeu9XkOHBIH1dvGzyP27N91wbe//DPKCjtZJfCDkzNjIlPjCA1LY7MrFS0tNTR1FTD2NiAp0/vMj97Amm2kKToQM5MDePhao/lgf1YmO/DytIEv+OuODqZ4uVzGG0dVUxM9XFxtcXMzAhLKxMOH7YgJOQoEREBdHY2cnb+FOnpqdjb2+Ls7IC//zECArzJzxfj4mKHro4arq52ODkewsXZlvi4CMTpiVy/ssjTj2/x4suPSRMlYW19ADNTI/T1NPA95vwviPhnXkiEAGNzO44HxlDb2ENEjIhMSTnlVW3EJmYSGBxPalo+CQnplJRU09TcQW/fEK1tXSxfvMLjx58zN7fEyZOn6e4Z5NTMGU6fnic3N5fg4EDOn19gdfUGz58+48WXX/HtN9/x0w+/8MsPv76BiGuXL3F39SYvv/ziTR7ir7/85T8Ep9dD1m9DxOvff+PXn37k+29e/h8h4t/nKN6GlPXBuLcD1W/Xxq5vWHz79Yt/yEV89dmnPH/8MR/fv8fqzeucXzzH5MRJhgeH6OropLW5haGBQc6emWdmaprTs3NrrToXLrB4boGzZ8+yvLzM6o2bXLm8wvLieS6ev8Di/FkGenrXlqrr6t/kJtYtTCdGxzg5PsHJ8Yk1u9TUNPdurXL72jXu3LzBx/fv8fTRQz6+f4/HD+7zyZNHnD87z8ryEg/v3mFleYmZkxPcu7XKi08/ZWlhkaaGZiQ5+ZSVVnLcLwif40EcsnPG6rAD6dlSKmrqySsuI0kkQlZTy8zsKS4sn+fR44e8fPmC27dv8/D+gz/sNBcZHh4lNzeP4JAIzK0Ok5lTiLt3IPsP2OHiGcReMwdUtc3ZJq+PqrYZSir6bNquwM7dmujsNUfTyAxdE2uCYlJo6TuBgZk1WxXV2KNpiE9gODqGJkREJyDNKyImNgkdAzN27tbkg41yBIRG89mX33Lpyi2m5y4QGStEXlkXJY29yKkaoqhhwrublZFXM2KHsj4b5TWQ1zRis4I68sqaxCQImJubY2BggKmpKaqrq8mRSAmLiiUsOh5Pn+MMj6yN8A30dNLX2UZSTAxGOjpUFBXR2dxMR0sznR1tzM7OUlFdQ25hKdpGpqhoGBIYFkNRcQXDQyc4f/Yc4yPDXDi/wM0bV7h37w7Lly5y5cZNKmsbiE8WEZskxNndm6HRk1y/dZdTs6eZm5tj6fwFFs6c5uzcLIvzZ5mcOPmm/nfx3AIjQ8N0tnfQ19NLW1Mzxfl51FVVk5kmorG2jqa6Worz8ygpyOfIUVcU1eXZpboT3b2abFfYzDsf/Wc27XifzdvfQUtHEaXdm9i+9b8ht+W/oKrwAfpq29irvgMD9a0Y6O7EyFgRPd0dKCu9j7LCu2irbERj9wZ2bf2vqCt9xF4deUwNd7Nfd83edGi/BodNNLEy3I2p5lasdLYTeMiQxCPmRFjrkuBoTEGYM4XxHqSE2eLvvR9rC0WMDLdgbaWKj7sJ3o7G2OxT5NgRA3xddfBz0cPPWZtwd0MEfhZIwp0oivMiK9iJMJf9eFlq4WWjj8tBfaxM1DHfp46NlT72tibs36+FlpYCqqo7UFTchJzch6iq7mDfPk00NORRU9uJppY8airbkN/5PnuUNqGtLoeWylZsLTSJOG6Pn5c1B4xV0NGQR1dzF4cs9IgKdOHwfmVi/ByYHGqnIDWUxCBnEoLd6Kwt4sXjmww0leF+0Ihwr8PE+TmTHuVDqTia+nwBkgRfMmO8aShY2y9oKhQgy4yksSCJvHg/JHHHyYzxpTgtksYiEa1/NDHV5CZRKxXQWJhKX20eLSXpNBWJ6KnOZbipmMGGfAYbChlrLWO0uYLKHAGtJRnM9jXQUZFFvJ8DYe5miMKcqM+NpLUonh6ZkPqcCFIDbYlyNyHaw5SII/sR+NkT5X2Q6KPW+NoZEuV9kJ6qTGZ6ZDQVCqjPS0CaeJykAAeSg5zIF/hTnxdHW2kqHeVp5MT5kOBnR7k4nBgfGyK9rKjPi6NcHE5rSTI5cd54HtQkM9qDpAA7glz2kpvgTV6SDy3FAoqTAylLDaE5P4n2YiGV4ghKhcFUZURSlR1Nf1UWo80FjLUU0lQoIC/Jj9wEXzKiPAn3sCDZ34HsKC/EYW6UpoXSXJRMZVYUlVlRlGeGrQWs04KI8ztEiTiEhfFGIn2sSA51Is7vENU5UbQUCBiqz2e8vYzyjBgKUkLpqsqlLl+IMMyL6d46xttktJSkc2FmmOneurVGocZCeqtyqcpOpCo78U1ger2dqbkoneqcJFqKxfTV5NNfW0BrSQb1eUI6yrP5m7wdv6oG0dNQvAYRKRHkJYdTnBpJZVYC7aUZdJRlMlJXyExHFVPt5QxUS2gpSKFekkBDbjyF6ZEkh7sjivXCxUaD2DAHqksTOdEvY2VxlO6mElYvztFVW0qwlz2NpWJqC5PJSfRBEO5MZ6OE3IwwnO2M6O+spKutCl8fJ7ra6+juqCcy1JfK4mw660voaSiktTydkx2l9FaKGKvNordYSG9hCsOyLAbKs6jLiqMxN5kTLWWcG22lrzqPMwONjNTn0yiJZ6hCzLAsnTZJDN0FiQyVZTFckcuoTMJoVQ4nanKYqMtlvDab0Woxw5VpjFSJmKjPZK41j5kmKcMVIjqksTTnRFIrDl2rgy1Ppb8sha7CBLoKE+gtTmagLJWmrEjqMsJoyY2jJT+BqtQwCmKOcfZEP2FulizO9jI6XEdkhCctrWVMTPSysDjLnds3GBzoobWlgfnZaW5dWaK2NI9SSSqjnbX871++YOXMMNMjrVSXZNLZWM6Z6UEmR7p4eOsSqyvnmDnRy6ePb7J4eoRTE53ISoSEBzkQFWZPZKgdAb4WBAbYY+dghIWlNkZ7d3PYfi/7zdQICHWlqFJMYKQ7NS0FjE53EBjhiYr2Dg7aGxMQ7oGNnTnvvv9ntm3fwhE3F3T1tHnn3T/x3ofvomWkzGFnK957/13+/M6fcHC0x8LiABs2fsR7772Dnr4627ZtwdDQgOPHfdm+fSv29ta4ux5moKeZzLQE5OW2sXnTBvbv24u3tydKSrvYsOED1NV3I79rEzt2biUsPBh/f1+OH/fBxcURRUV5Nmz4kIKCbG7eWKGrs409e3Zz5IgrXl6eaGpqIJMVMzc3ibq6Ku7uRwgM9Mfb2xNraytUVPagoaFGa3MtT5/excnRFlVVZQ4fsiYgwA/lPUps27blXxDxz7zs3GIEoixypCVk5xYjq26isKSK3PwywqMScXD2xMnVm/TMPMYmZli4cJnR8Wk6ugeYOTVPWWkVedJipqdOc/nSNc7MnePi0gpSSR6VFVXcvL7K7dU7PHrwMZ998jkvvvyGb77+jm+/+YEfvvuRR/fuc/7sPJ89e8qvP/3IqxdfvalPXc9CvG0v+v6bl2+C0L/9/BN/+/UX/vLD92+sR2+vWa9bnNYbn9btUr/8+AN//eUv/Ntff/+HRer1YPX6/fbzT/9Bwfjx21e8evHVH2NtD/+oVL3CrdUb3L93h1urN7hwfoGZmSkmJyeYnJxkcnKSmZkZ5s6c5ty5RRYWL3D+wjLLy8ucOz3Hhfl5Tk9NcXJkhLGBAXo62ulpa2NidIRTk1MsLSyyvHieuekZ5qZnuHj+ApfOX+Ts3GlWFha5sXyRpbNnuTA/z+0bV3l07zZXVpY5d3aWM6dnuHd3lS8+ecqlCwtMDA/z5fPnvPrsc/7nb7/zt19/4dNPnjE9OUVFRQUpKSmkpKTg5x9IY1ML7R1dlJZVkJiUTI5EytiJCWbnzvDZ51/y+Pkz7j66x+mFOc5eOMfHz55ybfUO/UMnsHP2YJucCl7HwgiLEWFl68X7W/Ygt8cI80NeGJo6smO3Hu9t2sWOXWpsV1RFTXcvG+WU2G9jR8fwCbrGJzEwP4iilh4xKemIsvM5cNAOYxMrxFlSUtJzCIwScMjlKPK71Tlk58z9+w+5d+8Bt27fZ2B4nIP2HuxUMWDTbj0+UNBFSdeSDYo6a9WyO5TZIKdCRKKItt5hRiemmD+7wKlTp+jt7aW3Z63itrq6miRBCocO23E8MITB0XFOzsxRUVWPvZMXhobmpIsyaaiqYrCzjcUz07S1N9HR10NBVR3GNk5sUdbD3M6dju4RLi1f4e6Vq1yeP821pUWePLjDs0f3uHVjhTs3r3Hj+lXa21oICvTH2uogUqmUp0+fsrKywvTUSe7eucXlS8ssXVhkcXGR+fl5ZmdnuHhxiRs3rjE0NEBxcSEyWfnaDkVpIf19PfR0t5MryUZWUUJtjQxZRQmux9zQNzNAQUMRNT1l1PSU2Sr/ER9s/hNbd77Hlm3voKC4AZU9W1BX2YKBljwm+nsw0tqFutJHHDBTwdhYHl3trWgpb0BT6UO0FTegLvchSlvfYY/8B5gYKmNrpYe1mSYWBkpYGSpxyHA3NjpyeFtpYqO9mSNGu0g8YkqckxHp3geoSfYmw8+SzBAbBL6mBLvocsxBA39XfQI8jPB21MHRcjf+nsZYm2zHwUKJEM/9xPhaIgpzIjfBB3GkG7HHDhHmYYX34b3YmWpgf0CHI4dNcLU1wdbKADsrPSxN1NHW2Iaa8ma0NNbWtpWUNqOuqYCmthJaOrtR11RATU0ebe3dGBqqY6ivjKb6TtRUN6Grsx1tre2oqW7C0EABI30FjPUUMDVcU2uOOpoSftSRmbF+clJiSAj04eHKEr9//SlLM30IwtwIO3qYGH8n0mKOIQjzoFQcTWlGJBXZMTQWCykUBjFQn8uJ9kKaipMQhjgQ5WOFKMKbloos6opEdNZIqS9IpTYvBVl2PC2lYsbaS5HlxFKTm0B3VTbVkngKhUE05AnolmXRXppJR3k2tRIBsow4KsQxpIV5EO9rT26CL2Mt+bSVptBakkRpqj/hbvuJ8jRDFOJAqKsx0Z5WJPrakxrkir+dMbHe1nSXp9NflUVZaghlqUFEuJkRYG9IrLcVAj9bcuM837TjhLmakOh7iGR/O+J9rBEGOlCeFkhbkYCOUgGpwfYk+B6kUHCMzEhXsqKOkBHhQmNeDJXiMMqFIdRmxtJRJKJEEEx2hDfFSUEUJQYiS4+ktzyT0YYCJlpKGKqV0l6aTl1uIkUpIWRGHSXpuANCf2fy4/xolCbRWZpOozSJSvHaqrU4wouoo9ZIEnwRhbuRHedDzLFDJAY4kCfwpyonhrq8JCY6ylldOMG5sTYKhGGIItYqfPNTwmgrz6KtPIsT7TImepuZ7GlgYbSdLpmEhvxUumQSTnZUUZ8nZLixhNm+BopTI2kqTKO3Oo/2siyqc5JoLcmgODWSttJM2koz6a6WMtZRTXullMqcRAqE4eQlhbzJyvRVZlMvSWCgOpueCjGdpSJGmwvorkwnX3CctHBX8kRBlGRFEBtsh6eDHonhTrx4cpHK/ETqykX0tZYy0l3FcXdrEsK9aa/OQxDuhVgQQF5mNAXSJNJSI7A4oI0gMQSRMIqi/AyGB9qJiw6iqjyX3tYqJnob6W8qprk4jbaSNCZairg40sBgcSqjpSJGy8X0FQlpyYmlJj2MKlEIVeIwWnMT6ShIol2aQEtWDJ2SWAYLkxktFjKYn8REWQaDhSLmG4oZr8hkrEzMTK2UoaIUZmolDBQIGClLZaQslRPVGcy1FnCyLpv+shQGypOpFgXSIolgoDCJ0aIkBrOj6RKF0J4SSKswkHqBP/2FSbRKYqjPjKQjT0DqMUemetroLEhDKgylulTE//Xfv2F+boCgADf6+5sRpcTxy0/fwv/zvzgx0os0Q0hRtojuujK6aopYmuzjVH8DtflJVEjiONFVyXB7BWNdNUwPNjM52Eq+OJ5zM4N89vgqpdIEjrqaEBNqT3yEPVkp3sRHOGBvo42hgRz7TZWxdzImOsEHa2cjbD0OECUKxDv8CP5xR3EPdmKP/i4MLLWJFoVhYmnMTrkdJCQm8Pr1ax4+fMDr16+5dv0a2jpabNuxlQ2bNmBuac7XL79eu6+/5uXLl5iY7uedd//Mho0fUf1HTe+mTRvYsWMzUqmYlKRodLQ1UFCQp6e7G4AbN64D0NLSzLZtm9i5cyubN38EwMuXL1lZWeH169c8e/YUXV1ttLW1kOZmIRSmoK2txatXr3j16hW6ujqUl5dy7dpldHV1uHnzJq9fv2ZlZYWXL1/yzTff4OnlgZaWBo5OdujqatHb2wvA1atX/vgMLf+CiH/mlclqKa2oobSihgSBiLhEIQHBEYRFxhEYEonFQVtS07Pp7humtaOXvMIyROIcpAWldHX3Mz01R3VlHdmZucTFJCKVFCBIFJKXW0hnew9n5s5x+eJVHt5/zBefveCrL17y1Rcv/4CJV9y7dZvzZ+f5/Pmz/wAR6/mIt3MK6+1K61Cwrlj8f0HEumqxnp9Yv7/+8hf+/tuvb1SPt28dIN5eqH47o7Guenz12ad8/vwJTx/d5+GDOzx6eJf79+6wevM6169f5ebN6ywvL3Px4kVmT8/RPzjAwOAws3NnOHdhiTNn55mdmuT0yXEmh4aZHBpmbnKSkyMjDHZ3M9rfz/jIKIO9fX+oDre5u3qLM6dmmZ08xY3LV1hZuMCdK1e5fe0a91dX+fz5E54/fsj5xTOMDPcxNTnGX37+ju+/ecFnzx7z+N497q+uMtzVza3LKzz/+AFffPKU58+ecOf2KrOnpmluaiA7O5vm5mbm5ubo6+szenypAAAgAElEQVQjLT2DoOBQGptaOHtukfsfP+XS1WtcvH6RpatLzMzPMjl3iqb2LuKT01HR3ou2kQUH7bxxOBKAg1sw5oe82KNpxrsb97BjjyEHHY6ipG7IblU9NsspI6+qxYadihywc6Jt5AQ9JyfRNN6PgqY2Hv6BxKeJiUlM5VhAGOmZeeTklRMSJ8LRKxBN3f0cOuzA1ZUrPHn8iHt37tPdP4RPYCQKWvvZqWXGJtW97NQyY/MefRS09iOvpo+Cuh6uPoEsXr7Bl998z/ziEqNj4wwMDNDZ0UZrSxM11ZUUFBTg6XUUY1NzPI/5I84tor1vjICwZA7ZHSUuVkB7cwvTYwOcOTXG+MQwQ+MjxIqzUNA3YbOaEfqWjhSV1XHh7BKPr1/n6Y2rPLx5hcd3b/D47g0e3b7Gx/du8fDOTc7Pz9LX2UpulpiWhloe3L/LjetXuXB+gfv37rC4cJbTp2eZn5/n3OICp+fnmD19iulTU3R0tSOVShAKkxka7mNgsIfBgR76ejuRVZSQn5dDXa2MluY6AqODsXK0Rs1AHXU9NbQMNVFSk2fjlvf483v/ia1b30Fe/iN2K25ERWkzmmrbMNJRwEBLHo09GzEy2omR0Xb26u3EUHMr+spb0FXciOauDajs/AgVhY3s36vCYWt9rM01OGCohJW+PAd15DiosRUHQ3mcDeWw195KhIMheWFO5AbZkhNoTYqnMdkBVmQGWJLkZUyokxbBLtqEehoR4KaHu60a7vaaHDDcjKPlbsKPWRDubUGwuymJAQ6IozyJ93MiwMWcY/Ym+Lla4GlngpWxBgcMVDhsoYOtuRa2FpqYGCigp7EdfZ1daGnIsXv3FpRVd6KiugsVdYW1UbndO1BTU0BHRwUdTSVUlbehoPghikofoKj0AZpa27E+qI2NlTb7DRUw0t2JqeFu3B1NSQw/TmdtGd2NdbhbmzPc0shkTytRxx2J8relJDOKaD97gj2tyReFU52fTJUkkbr8FErF0RSLwmgpEVIqDqEyJ5zGonjSo9zIF4WTLQgm2s+J2sJUcgTBFImjaSwS0VCYykBjPrX5SdTlJVGfL6AoNZiSP75xby9Np6UojaYCEbUSAdXZiVRlxZOfFEx2zDGKUkJoLkqmThpPW2kKFRlhRHmbr9mywpyI8rYkysOSaE9rUgKcCXE2I9rTitrsGFoLk6nJiqYqI5x4H2tCXfYT42VJlKcZaaGOyMTBVGaEEOpqTOJxa4RBdiT52ZAW6kh5WiDNBXE0F8QhCnEgLdSRyowQykQBVKQHIY33okEaTXN+As058XTkCxmulNCQGUdFcigNmXFUpUdRnx3PcI2U2c5KTnVVMliTS2d5Bj2V2TTkCZAm+FMuDKMuK47O4jT6Zdl0l2fQnJ9MTVYssvRI8hIDiDl6GGGoG3HH7ZEk+JEVe4zsOF8KUoIZbSuhPCuahsJUZgcamOqpoUOWTZUkifyUMNIifRhpKWO6t4Hh5nIuz08y2lFLe4WEoaYyOityGKwvoksmoaVY/GZwrk6a8iZM3SWTUJERR0+VlHJxLLLMeHqr8zjZVc1EZw1tslwqsuIpEIZTlBJOqSiSmsx4mvIEyEQRtOQlUZ0ZRaU4jO7KdPrqsqjLj6MiK5RcYQAJYWv/g0FeFnjaG7BydpAfvlhlqKsCWWEyEQGORAW6IE2PJC0hkMKseOLCvehsLuPli4/p6KzGzs6M9PQ4/P098PNzp7WpkuXFafhfv/H03mWG2qqokSavbVe0lnKyuYSBsjTGKjIYK0tjuFhIT14CLdlRNGaE05gZQXN2FK2SGDrzE+jNT6QnL4GhAgHjZWlMlosZLxFxsiyD4fwUTlVJGCkQMigVcKI4jd7sWMZKUunLjWekJJWhkhQGigSMyNIYrhDRXyZguDKVNmkUbZJIurIi6MuIYCA9lJ7kAFpjj1Ib6Uljsh+F4UeoEYXSmBVLtSiSoXIJtcIYMgI98XMyIyXuGGGBTgQHOHPx/DRL56eZnR7j7OlJfv35FS8+e8LqygVGuluYHujg+rlpBhvKqZEm01qaSltFKq3lIkTR3tQWCumuy6ehVEy5JJHCrFhaqiVkJB4nIdSZrOSjlEhCqC+NJV3gyVEPEw5aaWJzWBdnNxPC4rxw8jbH/qglrgG22PnakFefg/p+ZQ447eegqzlRqWHIKe7kgLkZAGlpIt57710MDPR5/fo1cfGx7FLcxfad2/n65dcMDg3y/gfvsX3HNkbHRnn58iXbtm9l1y452ttbAdi+fSsWFiYEBHjj7u7Irl3yZGZm8Pr1a44e9UJNTQUbm4O8fv2ahIQ4tmzZwAcfvANATU0VO3ZsRVV1D69fv0YsTmfr1i00Ndajp6uLh7s76z++vscwMjKkoryEXbvkuXTpEteuXUNjow5KuxWZnp7i1atXaGqqo6mpTnp6Gq9fv8bS0oL3338PGxtrXr9+/S+I+GdeYVEZJaUy8vKLiU9IJitbSmxcEtExCcQnJJORKaF/YIT5s+cZn5imsqqO2LgkhKliurr7mRifprqyhhSBkBSBkJCgUCzNrZCVV9LR1kl1ZQ0DfYMsX7jIowcf8+nzz/jy86/45utXfP/tD9y6foOL5xf56rNP30DE2yvUv/z4wxtb09sgsa4QrO9JrIee161Lb69gr0PJ28Dwt19/4e+//crr33/j9e+/8ffffuXvv/36BiLetjq9nY1Yt0et//7FJ0/5+P4dblxf4fKlCyxdWGTh3Dznzp178y3x6dOnGRgcpraugabmViZOTnHqzDwnJsZpa2qkv7OT4d5eJkdHOT01xcTwMH0dXQz19HHm1CynJqdYODPPzavXuHNzlSsXL3Hp/EVurlzl/OwZPr51my+fP+ebL77gh1df89Vnz7lxfYVzC6e5cvUiF86fZXpijF9/+p7Pnz7l5soKc+MTPLhxk9vXr/DFJ0/56cfv+fbVS66sXKKstJjMzEzEYjGdnZ2cOnWKru5eAoNCKCwqYWr6FPOLS0zPneb+k4fcf3qf3uF+MqVS4gRC/IIj0TY6gLNnAB7Ho9Dea43cHiO0jQ6x/6Abey1c0DY+jIqOGaraJijs0eX9zQpsklfmg20K7LU6hLSqFmlVLTtVNdm2Rw2dfQewc/MmIUWM57FAjvmFkiySYHrIje17dJBX0sT3eBBPPn7M5599wpXLV+no6Sc8TsgONX12apmwTdOEzSp72aKsxw41fRQ0DLFycENZZy95pVU8/ewrHjx+xrmF8wwPD9Pf309XZzutLU1UV1dz1MeXbXIKfLRlB2bW9uQUyogVSHBw8cXF2YsaWSWnTo4xMznC6TPTdA/2cywyio3KWmiYHcbE9gg50jKWzl3g0dWrfHZnlSd3bnD3+iXu3bjM0/urPHt0jwe3b3D35lXu37rO0sI8MydPcPfOLR7cv8vDB/f49JNnrFy+yNLSeQYH+zkxMcbk9ElGxoYZGOhjbGyE7u5OCgvzaWysZ2npPLNzU5yanWSgv5tcSSaVslKam+pIFCXiedwTQ1NDVDT3oG2gif4+bVQ1FNm09V02b/4T27e/xy65D1Dc9RHKuzeipb4dbY0daKlvRV1zA7oGW9i3VwFTQwX2acqhv3szOkqb0d69BR217ZjtV8f2sCGHDupgbaaOrYkKDvtVcDBSxEZnB8dsdLDW2oS3uTKl8V4URjqT7L6fZA9jkj2MSfe3RHj8AKEuegQ56xDpY0r4URO8HXUIO3aAA/qbMNPeQMCRvcT7Hyby6NpYWeyxQ0R72xJ8xJKQIweJ8LbFx+EAVkYqmOrtwdZch0MH1HE5bMAhc02M9RQw0ldCX1dpTY3Ysw1Fpe0oKm1nl8JW5HdtYffubaipyaOuIscepc2oKm9FQ20bGupbMDVRxe6QPjZW2uzVk2O/oQLWZprYHNBCT2UneekJ/P27F5ybGMb/iDPhPkfISQ4hKcoDcYIfoT6HifJzor4knczEQMRxfmQnBVGcEU1uUhA5iX6UZoRTkR1BgcgPfxdjyrLjOOZ8AB3FD5EkhxAfdISMeH+aitOokiTSUpZGQ1EKTUVCqiXxFKUGU5EZSUN+IpWZMbQWp1MrEVCXm0xjfiq1kiRqJUlUZ8dRKgqnRhJLjSSW5qIkClP8CXLZh5+DIVHe5gS57CPKw5IIN0tSApyJ9rQm1tsaWXo4HSWpDFRnU5sdhSjYCYGfLcJAB+J8LN9ARHVWGJEepiQetybxuDVxPpakhzlRlRlKW3EiLYXxiEIcyI52oyozlDpJJM0FcUjjvShK9qUpL56O/GTa81LoLRFTkxZFuTCMZqmAptwkOovTONFUxLnBBs701TJQLaFblsVoUxG9VTmUpUVQlxVHb3kmY/UFDFTm0FaUSlOegNrsOMpF4YS7WxHiao4w1I2oo4cQBLmQGeNDeUYUnbJMSjMiaSwWUl8gpLs6l5m+OppL0kmL9CE7PgBJYhAFwnBOdtXSVp7D7GgPfY3lnGivYryjmv7aAqa6auiSSeiSSeisyKE0LZqeKinXT49QJ02hpViMLDOezoocZJnx1EgEjDSVcqJdxkBDCXWF6RSnxVCYGkF5egyyjDgq02OpTI+hOU9Ie7GI6swYSoXBa5W0BUkUpQaTEetJpJ8dgmh3kqI8CPOzxcNxLxUFAvi/f+Kr59epl2US5u9IbJgnkUFHSIkN4MxkH6VSIRVF6SycHScxKQQHB3POnDnB/fvXWFqao6u9jq62ak6N9zHR30xvYxlt5Vl0lGXRX5VDvyybvpJUJmskjJWl0ZeXSHt2NC3ZUbRJYmiXxtGZn0BTViTt0jj6CpLoLxQwVpLKpCyDaVkmk+VipiqyGC1I42RpFoO5KfRmxzOUl0xPTiwjRSn05MQyVpbGYHEy7dlRdObF0VcsoK80meHKNAbKk+nMi6E9I5h2USC96SH0CANpjPWhPPwITWkhxLjspyYjisXhJloL0uguySE3PIDKtERE0ceICHTmiIMJwQGuDPY2MTM5RFtbHTPT47z+61/49sWnfPvlc3777iv+5y/f890nDykUJdJRVUCpOBpZbjxF4giSwz2RCkPxcTalpkhIcVYM9RViCrOjkAiDyEzyRRjjhiTVl3xxAJFBNrg6GGJmqozlQU0sbbSwcTLC9JAWVs7GmDkYEJMWikeIM0YHtdHcvwehJIFYUTjvf/AugmTBGwAwNNRjx45tRMdE4+HpzoZNH2FucQAAF1dn9Ay0sbAyw+SP/Q9XV2d27NxGc3MjAMrKuzl61I2QEB/27tVGTm4nFy6cZ3V1FX19XVxc7Nm4cW1PZGnpAhs3fsCGDe8D0NBQx5YtG9m8eQOPHj0kPT0NbW0tZqZPoqmpQW9vL0tLSywtLdHX18euXfLsNTLgvffe5dq1a6yurmJgoI+eni6Ojg4AODs7sm3bFhYWFrhyZYUPP3yf/fv3rr3uzMy/IOKfecUlFeTlF5OVLUWSW0Bv3xA5knyCgsMJCg6noLCU4ZFxToxP0T8wQmlZJX7+wQQGhZFfUEJRQTGpKSJEwjTGxyZIjE8iJiqWro5uCvIKyZcW0NzYwszUKa5duc6Tj5/y9Vcv+eG7H/n5x5+4u3qLm1ev8N3Lr/nt55/eWI9+/PbVGxXg7dakt3ce3rY9rT/Yr/9tvRL2bYhYVx/WweH177/xb3/9nX/76+9vQGIdINaVh/Ucxvo2xHouYr369dWLL/j8+RPu3V3l6pWLLC6cZWpygsHBQbq6uqivr6egoIDMrBzKymV0dvUwODRC39AwvX0DVFfI6O/s5OTICJOjo4z299PW0EBrfSOj/YOcP3uOi+cvcHlpmSsXL3F39RZPH33M/Vv3WFm+yOVzC9xeucKtq1d5cOsWr158wY8/vOKTT59w5+5Nbq5epb6hmojwYM6fPc2lxUWeP3rE188/4Ytnz/jlh2/5+29/4e9/+51X33zN1SuXKS8roa2tjerqaurr61lYWOD0mbOEhkWQlp5BW3sn7d19jE6cZHJumk+++oyHz55QUVuLkYk5yhp6mB50oqy6ndrWIVyPhiGvvJdNO7XYqqiHhqE1+w+6YWBqh4rWfhRU9dkqr8FOZR0+3LEHRS0D7L39MHd04yO53WyQV0JORZs9mvoccjiCtsF+9AxNsXX0RnufDX/aqMDm7co4u3gwM3WK26u3uHPrLgtLlxBm5rNDTZ8tqkZs19rPJmUDdqgbsVFRnW17NDC3dUFJ04A9mobECzOYnJ3nzMIFxicmGRgYYHh4mLa2NgoKi3Fz90RFQ5vt8ors2qOGpa0rCcJczCyd0NPdR1xMPP3dHcyfmeHsuTnqWpqIy8hEXtuIvTbOGFnYkZyaxdK5C9y7dIlPbt3gyZ0b3LtxmYe3rvL5k/t8+uQhD27f4M6NKzy8c5P7t2+yvHiWe3dv8/jjhzx7+pivvvycRw/v8+jh/8veewXFnZh72q6zZ23PKCKEiCLnHBQIEkIiCIQQGZFzTt3QgZwzTc45I5IA5ZxQQCinCdLkkeyxZzwzHnuOzzm7W1893wUjVnbtpS998d50NU1xQ/2f/r3P733MiRMLTM9OMXFsnPbONsrKSqipqaKqqoLk5EQkEhHj46OcOXuCq9cuMn98mrraSqoqS6mtqSC/JI+E1Hj2uzmha6SDrr4WVjvMsNphhoGhJnLyv/2/ILF9E9qa8uhqy2Ogtw0jw21o6m7AyESeXTs02LNTGzszDaz0FLHWV2GniQbqSu+jrSmHgf5WjA22Ym2ijIOlOvsst7PHRJH9lmpEetnhtkMdZ7NtJHnvRhp6gJyQ/WT52xHnakJWkAPZwXuJOWxF7BEbMiKcSQ7dh7+7KeIUL3xcjXDZpUb4YRtEcYcRxx4mLWR1Vz/MbSdxPvtJCnAjwnMvAS678XXehdd+G9z3mLN/ly5erpa47TVlp7kaO8w1sbbUwchAFS2t/wsPyipbUFbZwvbt8mhpKaKjqYiWhjw6WluxNNfAxlILZycL9tjps3uHFtZmKrg7W2JnrY2VsQpezrvx3L+bka5Gvv3iJfPjo1SX5JOfFUtedhSi1BBEqSGkxviRnxVLQogn0tRwovxdqStMpzpvdX99uKWIbpkEWWEC4mQ/irKjcd5twLpf/QpBrB8Z0T4IYv2oFMdTLU2kUhJLTW4CjYWpyPKTqRJHU54VQXF6MOIYH3qrc5DlptJaLIQ/bqWtREhPlZSeKjGVWdE0F6XQXJRCY0HCL41NlgQcMCXC04ajrhZEuO8k0sOWjOCDxHrtIclvH835SUy2FLHQW02VMAxhmBtZ4QfJifVCGO5CXoIXdZIIakRhZISsXvOO8dpJlKcN4mh3WosS6K8R0F6SRHakG7nxhynLCKS5II6+6kxK0vzJifOkOT+B3pJMWnOSac1Jpjw5hPK0MDqLM+ktz2aisYjZzkrOjjRzdqSZY62lDNTlMtxQQH9tDi1F6bTmpzLeUMhMWzn9lWJaClJpKUilVhRLXrw/CX77EUYcpjwriswITxICDpAZ4Ul+ylEaClLok+XSVJLOwlATt06PM9lZRWeVhO6aXGpzUxhoKEKSEMRAQwnTPTI+vHeDP37yhIdXFmksEtJXm7/mQpwcbmW6q5b63FS6KqUsnzmGLC+NupwUmosEazPRVsmgrIjGokyairOokCRTKoyjUpxEQ+5qotQgTUEmSaZaGEe9OJHa7PhVaCpOp6UsndKsSATRnrTLckmL9yU8YD+RR11IiTmCVBDBWH8dZfnJpMT6kZUaSkLkEbJTI+hoKGF6pB1ZhRRvj70UFWQSGxdIYmIoPT0NnD07x+XLJzm5MMmt62eQZMbTKSvh1LE+To93MNpUSmepgN4SIaPVEuYa8hmvFNKbn0hHbhzdvyQPA2XpDJSl0yqNoasgkcHiVEbKMpgsFzBVmcVMZTYzlWJmKqRMlmQzUZzFUG4ag7nJjBSmM1qUwXi5gKGiVGbrpIxXCujOjaOnMJGh8nQGSlN/8R+S6SmMpzcnkl5ROH3CULrSg2hK8KUq9gjpPg5Iog7RVJBKWVYMMd7ONBeJODt7jLmeVm6cmaauPJuAI054HnTg/OlZvvzsQ9rbGnnz+nOePlrh+29/x//6j5/46tULlq9eYHFiCFFiNI2lOdQWZlKZl0R9UQb9LcUEHrKltTqbiws9jHWX0d9eSJEkkpz0INJi3IkJciIpwoWYICeO+tpx+JANu2y1cdi3ChEWO9Sx2K2Ji5ctB/330thbhW+EB+6+juSVC2jsqERSmM76De9TW1sDgJ6uNuVlBRgZ6fHee79BU0v9F0/CEwBVNWUOHT5ITl4W6hpqvyQCARgbG9DSsnowUEVFkb17d+PqakdIiB9GRgbcvXuX7u4uDA31SUiIYMuWTTQ3N3Hr1k3k5DawceM6AJaWblBdXcXS0uqlcxUVZXbt2oFQkIG5uRlv3rwhNzeX7OwsXr9+jZzcZnR0tFBVUebeygr37q1gZmbK4cOH0NHRAsDPzwclpW3cvLlEY2MDyspKyGSVWFiY09fX+y+I+GdOeUUNpWVVlFfUUFZeTV19Ex6HjmBmbs3+A26ER8QweWyWhcXTVNfI8A8Ixs7eEf+AYJJTMiguLEGQISQ5MYXmxhYa6hsZH52gu7MHiUjK8OAIs9NznD19jqXrN3n6+Blffv4Vv3/zDb97/YYXT57y4snjNZH53VakH7/7du1h/t2mpXeTinch4q0v8e5tibdQ8VbY/uuPP/C3v/y0Nv+YQvwjuLy9FfGuWP3155+tHZ17/cXnfPXZp7x6+RHPnj7m9q0lTp1cpK+vj/r6elJT03F1PYizixvZIgnNLR2UV9QgzS+isqpmtcVpZJTRwSH6urrpbG2jtbGJ/u4eTi0scuL4POdOnWb55i1efvAhn3z0MY/vP+DO0k3uLN3kwc1bXDt7jmMjI8xNTvLkwX2+/uoLHj9+yIUL57h58wanT58kOiqCytISzp88yR9fv+bNJ5/y6Ycf8t8//8R//vXP/PjDn3jz+iueP3vC9NQkS0tLnDt3jtnZWc6cOUNf/yBuBz04GhxKVraYwtIKRieP0TcyRO9wP3MnF+kaGMDB2Q1tIwusbA8QmywmSVCIifUB5FSMUNGxZpOSAb/epI6SliUm1gfQMdqNjtFO9Ezs0DOzRX67ARuVtFDSM+N9RQ02KWuzUVkDbZMdGJjvwmGfO5Y2ezAz242Csi7b9XeibWKPw75DBASGUphfRHdnF1cvX+P85Wu0942xy/kwW/Us2Ga4A3kdS7ab7GCLhh7btAzYqqGHjaML6xXUUFDTxsXDi2xpHvMLJxgdm2BqepbmljbyC4qIiY3HyzcAC5tdyCupYWhmQ2GpDFt7N7S1jdnr4ERRYT5Xr17m0pWLdAwOUN3aieFOB/Ss7dmub0ZqmpAbl67x8MYNXt6/x4v7d/jg0V0+enKPT1484pMPn/Hx88c8fXCXlVvXuXHlIjevXeb5syc8ffKIeyvLPH/2hA8/eM5HH77g0aMHnDt3hunpY3R1dVBQkIdEIkIiEZGQEEdiYjxZWQImJsY4d+4MMzNTDA0NIJPVUV9fS1VNJXkFuYRFhLLL1gYdXQ109TQwMdXHzFwfReWNbN32HtuU1qGhJY+O7ja0tLeiraOAvtE2NHTWo2e0GWsrNfba6q7egzBWw9ZUEwcbfbQ1NqOutgE11ffQUH8fc6NtONho4mSjyT7L7ey13E6g+078nM1xMldir5EcMR5WlCf7ku5jS9xBC7KOOpId6kSijy0pgXvIjvUgOdQJ7/0GpIQ5kR7pTGakK8Log0jjjyCNOYwg9CCpgQc46mRJ1CE7Erz3E+vtRIz3fqJ99nP0oC0ee0w5sFMXrwPmONsbYWWshLWpOjZWupiZaKCnp8p29W2oqMqjrLIFFVV51NVX0wht7W3o6SiioboJawtNdlvpcNhtFwf2GuOyz5Q9u3XxP+KAww5tDDQ34+uxh6Ajzvh5ONFUVUyXrIbqkjxmJgfpaC6is6mYswtDXDgxzonpfqTp0bjtsUSUEkFeRgzl0mRkJYJVZyL2CBXSOCSpQYhTjnLkgDXK63+FKDGI6rwUxElHEUb7UCmOpzAjlKLMMEoFEVRkrwKENMGXjLCDpIe401UhploUT2N+2urhuqrVdZ+BulxqxHFrSURdThx5Sf6kHN1PUuA+EgMcCT+0g6MHLIg6ZEf6UTfC3HYS772HrrJMZjrKONZaTEGiL0l+e0kJ2Ed2hDuCsFUnol4aSaUwmKzwg6QE7CP8oDUR7jbkxHrRWphES0EiRcn+ZAQ7kxnigiDUFZk0hqE6MS0FiVRkhtBfnUV3UTrNkkRa8lKoEUYjE8czUCVhoEbKsdZS5ntqODkg49RwE8d7a+mvzaEhL5mmglR6qsQM1eQw31XNfFc1g9VS2oszaC1MozwjnNRAFwThnoiivSlMC0ES74c0wZ/anARKBRGUCSNpLRfQWJxGUUYE7RUiri0McWG6h+MDjdy/NMdQUwkLQ83MD7Yw1lbFs+Wr/Pnrj1i5MMfNU5PcPjVBV6WUnupc+usKmGyvYry1grbSbC5O9XJyuJVyYSztZSIaCzIYqC9kYaCJKlHCLylHHEWCeMqzkqjNyaAxT4gsJ50GaRpNuWnUZMVTL06iIS+Nxvw0GgvTaSxOozgzksQQN25cnCIrPYSa0kxyRdH4HrKlND+V4txkpMJo4iN9SEs4SmK0Hydmh2hrKKWlvpiRviakwni8PB0JDvKgsjKXoaE27t6+zPkzcyzMjrJy+yI/ffslb1494uG105yb6GK6c1Xu7i0R0iyOY6JGwnBpJt25iXTkJNBXlMZguYChCiF9ZRl05ifRU5TKUEkGI2UCxksEjBVnMlEiYKp8FR7Gi4T056TQJ02mT5pMT04ig4VpDBSkMlSUyrEaESNlGXTnxjNQlMxgcQqd0hhaJVG05kTSXas40CoAACAASURBVBjDUHECg3kxdKQFUh/jSUWUByXRnjRIYxBGeVIkjEJWLqJUlMr8SA+P7tzkb998zYcPlijLyyQ86BAxEX6cPz3L4we3gf/N40f3ePrkAV9++pKXHzzjzOIcpxdmWZwe4+T0OKM9rbTXlZAWE8hIRzVRQa4c9bZn5cYMr56cY3qogpaaVCryIhGmeBERtIeYkAPEhLgQ6GVPdIgbocHO7LbTwdxaFXtHA8ys1TDdsR27/cY4uVvh7LkL76MHcDxgxdBYKxevzOHjux/FbfLU1a1ChI62Jna7rdm6VY733/8t8vKbUVRUICDQDwBzC1Nc3JzY77wHRcWtAISFhWBgoEtfXw8AmprbMTXVJSc3lVOnZjAzM+Xu3WXm549jZGRAb28rGhpqtLW1/AIRG1FQ2ALAjRvX6enp5vz58/z8889YWVmwYcM65DZvWksWoqOjiIqKBMDXwRsTE2PMzEy5d+8e9+7dw8jIAFNTIwz0dQHw9vZi06b1LN24wezsDAYGekyOD2BhYfYviPhnT2hYFJkCEeUVNWQKRPgHBKO2XQsLyx0kJK624MwvnGJh8TStbV0EBIawa7cDySkZVFRUMTI0yszULJ3tXWSmC1icP8Hs9BylxWXI6ho4e/ocF89f4tKFy1y9fI37Kw/47JPPef3VG7747HM+/fgjPn/18u++/f/h2z+uJRP/6CO8CxDvNiq9CwtvV5H+sSL2rVD9bgLx/3Ih3v2d/+hjvJ23cPH5q5d8/uolr15+xAcvnvHwwT2uXb3M1NQUHR0dFBWVEBh4lCPevkhz8qiXNZOTW4hAJKWispa+nn5aG5sozlut4uxoaWVydIzTiye4s3STsydP8XDlHq8+/IhH9+5z/fIVbly5yp2lmyzfvMXNK1e4fe0a506cYPbYJKdOLnLh/FlOnFhgbm6Gy5cvI5PVERkRRnFRAQM93Vw9f56PHj3md198wXffvOGHb79ZW2f65NXHXDh/luPHjzM8PExrayvd3d1UVtXgdtADx337sbPfQ2RsAoOjY+QUFeDp601yZibNHd34h0azc48LxpZ7sD/gjbaRHXJKhmxU1EdJyxIVHWu2aZizYZse/7ZOBTllfbaqGaGma4WavjVyqgZsVNJls5oh65W12ayiy683K2NoYYeLuz9JqSKSUkV4eR3lt+9vY4uyERqGdji5+JCZKSUsJBLn/QdolDVx4sx5Tl+6SawgFwV9S+R0LNisZYKinjlbtQxQ1jVEUcsYTWMb5FS02K5vxqZtahiZW9Pe3cep02c5eeoM7R1d1NU3UF1TR7pQhLn1TuQVVXD38qWzexwv7zD09c1R366Nl5c3QyPDnLpwgbHZ41Q2t2PpsB9NEyuMLHfR3NTOh0+e8ezOHT5YvsPjOzd4/uAOz+7f5vHdJZ4/usenHz3n4+ePeXj3FtcvX+Dhyh0+efUxL54/5dbNG6zcvcOL50959vQxz58/5erVy5w8ucjs7DR9fT00NsqQyeqQyeqoqqogPT2V7u5O5ufnOH58lhMnFujr62NwsJ/KynLy83NJTIzH09MDCwszNLXUMDDUYecuS4xNdNiusRUVNTm0dRXRM1BBQ0ue7RpyaOsrsF17PRo672NirIDDLh2cduuzx1Ibe3NNHHbostNaB3MzVQwMt2Fkso2d1ho42elzcI8xbg5GWBoq4LhLB28XSw7a6mCs9G94O+hQmRZIgucO4jysSQ/YQ3rAHmIPr0q9ycH7CfXcgctOdQLcTEkN3092rAfCSDekMYcRR3oQd9ieUGcrYt3tCN5vRZS7PeJIH6RxgcR478d7rwWeDia42+nj6WiCo40WVoaK7DBXZ4eVNqbG29HXV1n923+BCNXtW1BX34q6+la0tbdhqK+CtakmrvtscLI1IdjPBV9PB8KPuuDkYIjLPlPsbbSwMlbCcZcRoX6uWBioIRUk8OrpPQ462SLJSuL6lbNcPH2Ms4vjyKryqMjPorOhglMzI8yMdHNqeghRSgRNVVLOTPfQXJlNQqg7/S3FSFNDiQ5wwWOPKWXieAZbSqnMSUIY7UNNThK1eYnU5K4+9JZkhlMpiqIw7SjSeB9KMkJozF91ICqzYuG5Pny/mcH6PLoqsmnMT6GpMJmW4lTqc+MpzQylIMUfafwRkgL3cdTVimhPe1IDXciL9yfZ/wDCMHcGayXw40Z6KoQUJPqSErCPtKD9ZEe4Iwx3oTQ9gNaiBGQ5UWtCdbTnLuK97clP8KEhJ5bilABivWxJ8HEg5vBuYr1sqRNH0V+dxVCdmM7SNCZbCmiUJtKQHUd3qXAtgRiTFdBfLWGssZAzw02cGmzg1HAT8311dJZnUZgSTLkgcrVutSKbyaZiplpKGaiS0FUmpKtMSK0oluyIw6s+RMRhitJDKckMJz/lKE1FaVSJY2ksTOXibDflomhyk4NpLhHQVJxJS6mQ7ppcGgoz6Ksv4NRYO8cHmmkrlyCOP8rxgWYeXzvJT1+94PGVhbVjci3FQroqpYy1lFOfm8pcr4wXS6epFifSUiyks0LCVGcNg7Ii8pNDqRQnUCpIoCQrkWpJGg0FWTTlZ1EnSadOlIxMkkpXqYT20my6ynNoKRZSJUmkXBJPfkYEccFujA41k5UZQWFeKiJhFOWFmbz8cJnq0mxS44MolKYS5ONCXIQvN6+coLGmgC9fPeLhncsU5mYQGnSItJRwqqvzqakpoKGulKT4MJrqy/j5+9f8/N3XfPHBCjdOTTHZXkVvdS59FSJ6S4R05CUzWplNf3E6XXlJdOYn0VeSzlCFkMFKIf3lmQyWCxgsFzBaLlydogyGC9KYKBEwVy1lqkzMTFUOg3lpDBcLGC4W0JubwnBxBt25ifTkJTBYnLqadEhi6MmLXwWI7Ai6cmLpKYpluDKFqZpMxsuS6c4KpTb+CEUR7uRGuOO7z4Sc9GAunR7lzMkxBrsa+NPvPuMPr79mZmiAtrpyzs1P0FxbjCg9npjwIPy83WlprCU9LYnhoT4mJ0aYnhhlYmSQ5VvXuHn1Iiu3rjPa10FlgZjaEiklOakkhHtSKI4iLzuY4a48aoqj6JCl090kQJzhQ6i/HQkR7kgzw6gpFtDTVk6WMBzng5boGGzGZrcm1ru12GGng76JAlr6m1HX2oiTsyUeh2wRZsXw8sNlYqN80NRQw8/XGwA1VSU2b1qPspICS0s3qKurYbPcBjS1tgMQGhbCZrmNrN/wPqGhwQAYGemzfv17tLe3AqCrq4W9/Q4iIo5y8OABDA31GRoa5MWL52hpaaCpuR05uU08f/6ckZFhNmxYh6bm6ufLZHUoKimgra3Jxx9/RFdXJ9ramigrK9Ld3cXr16+5e/cuKysrvHnzhpGRYSwszLCwMGNl5S7Ly3fQ0lRHV0eLhIQ4ALQ01dmupsLw8BAvX77EwtwUMzNjzM1MePny439BxD9zgoNDEYkkNDY2k5kpJCAgCFfXg4hEEgYGhjh+fIHp6VmGhkaYnJwiO1uMr68/MlkjIyNjXL96gw+ev+D+yj36enq5duUqxyYmaaiXMTczu1ZveuXSZa5cuszy7Tu8/Ohjvv7yK774bFVOflvt+s3rr/num9/z5z99x++//mrNYXh3xejditZ3X3+bYPz43bdricLb975NJd6CxJ//9B1/+eH7tc9+15V4t5npXbn73UvX716zfitYP3/2hHsryyzfvsOtpZucP3+R2dnjHDs2TXd3L/WyZmrrGqmta6SmtoEaWRPNLR3U1zVRXlpBjiSfyvIqJsePcf7sBS5fvMLNG7e4de0mzx4+ZfnmLY6NjTM6OMSlc+e5e+s21y5d5sKpUzxaucOju3e5cOY0U5PHGBtZXcNZPHmC6po6du/ejbfXEQrzC6gqK6Wno50n9+/yh9df8tP33/JfP//EX//yZ77/07d8/dUX3FtZpru7m46ODnJycmhsbKS1rYOMTCFuBz1QVVPniF8gTW2d9AwNccDzEGq6+ji6eRAclUBWbil7XX3YuE0HPdM9OB4MwsHFH1VdG34jr8U6RT3kthuhqGXGe5s1+c1GdTYq6LFRUZ+NivpsVjNmi7op236pYf0fGxRR17XEwyuY+sYuWlv7yUgXY2xqi9kOF/QtnFDeboSrqxf6ukaoKqvR19PP/cfPOH9tmcrWPlRMdiKvZ8VWPQu2aBmioG2Iip4R+pZ2vCevxiZlbfTMd6Kqbcg2VQ28A4KZmlvgzIXL9A6O0NTcSl19A9KcPJz2O7Nzly3F5VWMjR0nMzMXa2t71DV00Tc2IzQqlr6xCUbn5imsqmevmydahuY47nfj1KkzfPnqU54vL/P0zi0e3LzKwzvXeXjnOg9uX+PRym0+fPqQD58+5NnDFR7dW+b54wdrycOD+ys8uL+yBqxPnzzi4YN73Fy6zuVLFzh1cpGB/l7q6mqora2mvb2dgoICcvPz6Ozu4uTpU6suTk8fx6an6OropDC/gIS4eIKPBrLfyRFjIz0sLE046H4AZxdHzMz1Udfaho6BMrqGKqhqyKGkthF1bTmU1X+Lgsr/QFtrA3Y7tDjoYILTDl12m6hiY6yMiaEixkYKGBqvjpHhVswMt7LTTAUHG03MDRQw0Zdnz05tDu0zYae+HIdstcmP9yLV14EYd2uSjtiSdMSWCA8rQt2tCTu0iwBXSzzsdfDep0+snx0J/g7E+9mvPpT6OxLubEGEiyVZQa7EH7IjycuRnGgf8uMCSfQ5wNH9Nvg7WXFknykee4ywt9iOjbEy9jY67LJcbV7S1VVCTV0eJZVNKCpvREVNDtXtW1DdvhlNza0YGajiZGfBUW8XPPbZEOrnymHXnYQHumJnrYmNqQrOjib4HrZDXel9dlvp4OlqxyE3B1rqyuhoqWGPrSliYSK/f/M5j+9fZ/nmeb569YwXD2/z5cunvHp+nwDPA4T6HeTzD1foaS6ls6GAqaFGaksyKRBEEeXvjCQ5GFlxJiPtFfDjRmQFabSVZ9NUkk5PnZTGwlTKs6JoKkqhvTwTftxIW2k6Nb/Iw8VpobSXChhvKaGzPItaSTxNBal0lmfRUyWmIT+R0sxQygRhFKUdJSPsINFH7EkLckUU6UW9JJ6KzAiqhBEM1+cwUCOmpSCZnFgvBKGuFCT6UpEZQmGyD9XZobSXJK1BxFuQSAnYR27cEaqEYeQn+BB3xA5BqCvJ/o5kBDvTUZJKd3kG4015DNaKGGvMpTYrhhphND1lWfRViBiqy2W6vZyJ5mIWemu5eKyTc+NtnBhsYLSpiCpxLNkx3qswUJC6enCtREB/pZiuEgHtxRl0lGTSlJdMRWYEwojDFKYEUy2Jo0YaT3aMN+VZURSmhdBamkmVNG51NSjKG2liEB2VYoaaipnoqOLy3ADTPXU0FmXSWCRksLGUpuIsFoZaebZ0hrOTqw1NjQUZTLRVrt2JeOtF1OWksDjYTF1OCnU5KXRVShltLqNanEhbaTbtFWKqJWmUiZLXIKK1SExDroDq7BQqhUlUCBKpFCbQUiiiuSiLsqx4KqSJVOamIkwKIiUplLGRVm5cO8ntm6e5df00n3/6mGZZCdmZsUSEHCHI7yCCtGj6uxtYmB2G/++vnJobxX6XCe3NFdTXFuDuZs8h9z0kxYeRI05DmB5Hf0c9vS01jHbWMdJWQ3dVDs15qytkA+UiJupyGanKZqAsk+7CFLoLU+grSWewUshIjYiRGhHjtRKGK7MYLRcyUiZguCCNwbwUjpVlcbKhkOlyCQv1xYwWZTFdnc9MbR5DxQKO1UjoKUihRRRDuzSeFnEUzaJIWrMjacgIoVsax2JLAaPVaQxXJjFclsBIcRz9edG0ZgZTFONJZvB+qvPjKZLGUVEuJC0jiqCgw5SXFfL4/n3Ozs/x8eN7fPnRE/749Ss+/eAhAd4e+Pt4EB4SQFiwPzXV5Tx98oDvvv0991Zu89GHz/jy05dcPHuKgd4O+jpbefFwmYrCbD54dJXc7HCCfHdw1NeK0vwg2uoT6WnORJx5hIigPYT476UsP5Xr549z5dws9bI8UgUh7N6jz057XWwd9HF1t8HCejtmFioYGshjY62Oga4czk4WZCYdpUAcj6qiHJs2rOPZ06c8ffqE8LAQGhrqVr/FP+KJsrICWxXk6OnpXpOt09JS+Pnnn+np6WbLlo389rf/TlNTAwCBQX4kJsURERGKiYkRiooKODru5eeff+bixYscOXKYs2fP8vPPP7Nv316UVRTR1tYAoKurA2MjA/T1dFheXqanpxsNdTWMjQ158+YNhYUFWFiYYWZmglQq5vXr12hpaaCursrt27d58eI5R4MCSP+laWpgoP+X9xvj4e7Gzz//zLVrV0lMjOfKlSv/Eqv/2dPR0cXY2ATz84tUV9dSVFRCTU0dk5NTDA4OMzt7nNOnz7KwcIL5+UUKCoqQSnO5ePEyJ06c4tGDh9y9s8zS9Rs8ffyEUydOcvH8hbUjamdOneb61WvcuXWbW0s3WVm+u3Yz4vNPP1uDiD/+7g1ff/4Z333ze/7yw/d88/rrtRrWt67C24TgXZB4CwtvE4q3gPAWMH76/k/86Q/frEHA23rYf7wR8Va2fnfe/dk3X36xtsL05aef8MUnr/j81Us+fvGchyt3OXf2NJMTY4yPjjEzNc309CxjYxO0t3cyMXGM7p4BsrKlxMYlIZbkkV9chlCcQ72smdaWTrq7+pmZOs7Vyze4fPEKJxZOcmLhJLeu3WR0YARZTS29nV1rh8XOnTrNxbNnuHH5AndvXufKhfMszs1ycvEEp0+f5fj8InPHF/DxDcTz8BFycvLIleZwfHqKB3eX+ezjD9Yg4r//4y/8+MOf+Ob3b/jqy8/59JOXjI6OcurUKQYGBpiammJsfJKGxmaiomPR0dXHNzCYnMISxqfnKK2tx26/C+u2KLFd15TIJCEuh0PQMNjBv29QQ0HdDC1jO0x3umBmdxB5DTN+vUUdFX1rlLWtkFMxYouqMRsV9dmgbMRmNVPeU9Bjg7IBipoWrJPXZKuKPo4HvGjtGKS7e5iC/HJCwhMw3+mKu280apqmaGsbIy+3DY+Dh3j6+BnnLl1l/swVusaPo22zF01rR7Rt9qKga4KqoTnqRhZsUdNDVc8cLZMd/Op9eVR1TVDXM2G9vDJF5dXMLJyio6efwtIKBMJsxJIckpJTSU3LYHZunonJWWprW3BycsfC2g7lX6pqq5s76BufpqalE6/AYFQ1ddltu4eF4/M8e/CAp7dv8+nTxzy+c2PNifjw8QovHt/n6YO7PH1wlxeP7/Phs8fcX77Fnds3ef7sCS+eP+Xpk0d88OIZ91aWubeyzKuXH/HhB8958vghTx4/5ML5s/T19dDV1YFIJCIrKwv3Qx6IJGLmF07Q1t5JvayRickpLp6/QH1tHYnxCYSHhuFx0B1zMxNsbKzw9fMi6KgftnY2aOupoaOvio6+KsrbN6GgvA41TTm2qPxPNm39FWqqv2G3tQaHHM1x3qXPTkMlTLTl0NPcgLGRAhZWaphbqmKgvwVdrY1YGm3DYYc2NpYa6GptxlhvC26OJhy01eOwgwHZEe5Ioz2I99xJoo8dSb72xBzeTZjHTsIO7SLcy5ZwL1u89xmSEuKEMNKN5CBHYg/vxn+vIdGu1lSlHiUv0ov8qCNIQjzJ8Hchw98FQbA7qf6uRB2yw/+AOYcc9LE3U8HWTBWn3frsstRGT0sBbc2tqKrKoaC4HgXF9SirbkZZdSNKKhtQV9+Cob4KNsZaBHoewG2PNV7Ou7E23o7HAWssjRTZYabK/j1GOOzS4ZDLDhx2GmCoq8Q+BwuCAzxISwrH02Mvqclh/PF3n9DWVEFLQwV/+eF3fPDoLhdPHeeHb75CkBxNWmwIf/vhNV1NZUgFUdQUCxjuqqIoKwY/t13IilfBgD9uZayziqnuGgYaCqmUxDLUXEhnZTYV2dF0VAjgx40M1EvpKM+kVhJPaUY4BclHVy8pt5bSVJBKflIQ9TmJ9FZL4LUysrwEitKOUpEVQa00loqsCEozQ1dXfkI9aM5PobNUQHtxGn1V2bQUJCOTxpEWtB9BqCu1okjai1OoygqhOjsUWU4UJWn+ZIUfRBx1CEGo69rKU3lGMOUZwUiiPanOCqc4JYAqYRjT7cX0VGQy0ZzPUJ2Y/moRDZIE6rJj1yBiRJbPif56zo40s3xyhCszPVya6mK+r462kkxyEgMQRB4mJzGACmEU9ZJ4Oosz1yCiKS+ZhpxEZNIE6sRxpIe4kxzoQkqwG0XpoZQJIxlrLWFAlsfiUAO99TlUSmIRRHmTHOxObnIwg41FXJrt5/riCL11+fTU5lGfn0FTcRbXTs/SKytltLWSY111TLRV0lEupiIrbk2abivNZlBWRHORgLQQT2qlyVSJEtZuRxSlRXBmrIPemtXPLRMlU56VREO+kI7SHFqLxNRJ0qkQJFKdnUKtNJ3uqgLay3PJT49CmhpOVnIIYX7OJCaGkpefTlVFDqPDbQgyYigrEXFsooeMtChiI/1pb66ko6WKlIRQrl5cYG5qgJpSKTGhPoQGHWJ4sIW4mEDE2Yl0tNby4uldmurLiI/w5/q5eY6PdNBWmUd9birdZeLV5EdWxGB5FuO1EoYqhPQWp9FVlEJPSRqDlULG6iRMNuQyUSdluDKLgZIMBovTGchNpj8niemybM40lTGSL2CmKo/+vAymawuYkxUyVJbFVH0+PUWpNAojac6OplEYSWNWOA0ZIdQmBTBcnMbKdDuj1Wl05IXTkOlHS1YgvTmRtInDKYg5RKyPPVX58YwM1dHZU0N1fSGDI900NNVx7txZWurruXb+JBcWp3m2ssSr5/fpa5cRGeKPNCuN6ckhVu7cYOnGZc6eWeTxo3vA/+E//+uv1MuqmTo2xicfveD6lfP8/OdvuHLuGHniSJJiXYkK2U2BxJe+tgyGu0VUFEWQnuCJy15jYsM8mR7uIl+aRlWthMKyNA4ctMLIXAldgy04Opmwc7c2+51McXQwZK+tHvY7tTnsakNkoAsVOUnUFApRV1VER0sdWV0Nd27f4uKF8/j6eLF162YsLfXQ1lFj46Z1pKQkcf36NW7cuE5qajJbtmxCUVGOzZvXk5aWzNLSDW7dusmtWzdZWrpBamoyv/71v6OgII+7uxvHj8+xvLzM3NwcDg52KCltY/duGxQU5FlevoNYLEJZaRsKCvI0NzfS29vDxo3r2b17J3fvLuNgb4u1lSkW5kbs3GHFzZtLHDzownY1Zfp6e7lz+zZ37tzm4sULZGamo6qiiL3tDmQ1BRgZ6uHh7sbi4iL37q0wOzuDjbXlvyDinzmTk1MUFZUwNTXD6dNnkckaaW1tZ2pqhrNnz3P58lXm5uY5ceIUg4PD9PT0MTMzx+LiSR48eMSzJ0+5eWOJxfkFpiaPcWJhkWtXrrJ0/QZXLl1m4fg8F89f4PbNW6ws3+XunWUePXjIp68+4Y/f/IHfffXlmmfwtmHpq88+5XdffckP3/7x78Tnn77/099VtP785x//zmH47pvfryUNb5OFf1xHeptYvF2Peleqfhcg3noSv//6q7V1qDdffrF2aO7hyl2Wrq6uFp09eYqzp8/Q2d5BWUk5g/1DTE3NMDQ0QldnH22tXeTlF68mELWNyBpaKa2oZXBkkrHxaSYmZ5mdO8HI8CTH505y7epNJsankdU3U1dTT01VLbWVVbQ1NTM5PMqZhROcWVjg+LFj9LS3sDBzjJXbt1i5fYuTiyeYnp5lemae0bFjeB72JTYuif7+QWqra+jt7ODGlct89elL/vrDd3zz+kv+z3/9B7978zVffP4pLz/+kK+/+oKLFy9y7NgxZmdnGR8fZ3pmjonJKdIzBBibmOF/NJT9bh6kZGZx68FjhPmF2O53Q9vEGkVNIxQ1TFFQN2OTkhEbFQ15f5su7yno8P42bdYr6bJRRZ/NaoYoalqgprcDVd2dbFYzZd02QzYoGbNJxZT1v6xBySnro7jdCD2jHaQLpJw7f4X+vmGio5MJjs7AbJcr8oo6bNumjorSdtJSUnn+9AVLd1Y4fvoyccI8TPa4YeRwEKsDh9Gxskde05CtGnqoGFigZ+3AVi1j5FR10TCyZut2XTSNLImIT6Wxo4+45HTMrXeiraNHa1sHLS0ttLS0MD8/z+TEDHn5Jex1Ooi5tQMahlZomezA1tmDoZlF6lu7EecVYWW9Az8fX5Zv3ODh7Zu8evKIp8u3V2tdH9xZbWZ6co/nj+7x5P4yzx6urCYSzx7zwdNH3Ll9kyePH/Li+VPu37vLwwf3uHXzBk8erPDs0X2ePnzAo3urKcX9e3e5cuUK8/PzVFRUERsbz2Evb7x9/EhMzSA1M4uUDCFtXb0M9A0yNDBMT1cvRQWF+Pv6YWVpjpGRAdY25iQkxhAaFoieoRbaempY2hijprGVjXK/Rnn7RjYp/htqWutQUvwf2FppcHifBZFH9mFvrIKu8m8w0t6EutpvUFH7DTp6m1dTCb0tGOttwdxo2xpEWJup4LLHCDc7fQJdLEkJ2EeS317C3SwIcDQgyMmEuCN2JAcdINLLDp/95hx00MPP2ZQo713E+tgSfWQXwlBXKjKCKU3wI9V7D6IgF8RHXckOdEUQ4ExmgDPpfvuJdbcj0NEUj906eNrrc2SfKV5OFhywM8TGRB0DLQU01eVQV9+CsvIGlFQ2oLp9M9s1tqCuKY++oQo2VnoYaymx00SbvTZG7LUxwMFGH3sbHWytNNhprsYuK3X27zFiv4MJu620MDFUxkhPmeH+FnLFKbi52BIT5U9rUxWnFo9xa+kqt5cu8+O3v2fl1lXmJoZIjDqKt7sT4wNt9LRUUSxNQSqIIiHcC0GcPxkxvqRHedPfVEx7tZQeWQH9sgIK0sIQRHtRl59ET42EpqI06nLj10CCb7cgy0ugrTSdH+ykBgAAIABJREFUMkEY5cJwBmU5dFdlUZYZQY04jq6KbGol8TTkJdNRJqQ+J5FyQSR10gRaizNozE1a8whaC9PoKEmnJjsKSbQX2RGHiDq0k5xYL6qzwqnIDKEqK4R6aSTFqX4kB+wh3tueOnEM7cVp1IqiqZfEUp0VSVl6CPWSWDpLM+irymZElstQnZSuskzailLprcxivKmAloJUCpOCKM8IZ6BGykxHBSf667k83c3tkyPcmB/g3rlJzk600VycTk5iABnhh0gL90AU60O9JJ6+ChHHmkvoqxAhkybQUZJJf7WEprxkYr0dEcf4kBF+CFl+MhXZ0dTmJNBTI+H0WAsTneVUSeNIC/Mkxnc/iUFuVIjiGGurYH6wiYmOKpqKBbSUiuisyuXMzAi9slIqRInMD7ZQJlg9DlcrTV6DhK5KKa0lWTTkp1OYGk5+cigVWXE0FwmQ5aWRlxRCdrQfuYnBFKZHUZ6dQI0khWpxMrXiNOqlGdRJ0qkUJlGcHossT0B7eS499SWcnRlkarCVQ047SI0NpLK6gMhof86fn+f+/WtERwchlaZTUZpDSmIEoUGeLMwOc+vKKc4tTtLeUM75E8dYPDZIdIg3ngcdcLQ3p7xYxOnFCWaPDfJw5TrpCRGIM+LobqqioVRMe3ku3ZVSmnLT6C4VMllXwECZkJFqCSPVEoarxPRVZNFTJqCvIovhWikTjQWM1kgZrZYwWilmvELMZJmIsWIhI7np9EuS6ROncLlbxlipmP6CTJqz4+kuTOPqWCtdhWk0i+NoEkXTnB1NZ24indJYZKlHGS1O48F0B/1FcXTkhdOZE0ab6CgN6f7IMgIpiPMkzHMHoX4OXL82w8mzE9y+f4WPP3/BwFAvX3/9FZOjI5xfmOH4WC/DnQ1cPTPH/EQ/wpQY6srzWbp6hkcrNxkf6aWkJIeE+Chm5yb54advuXT1HJevXmBmdpJLl8/y7bdfMtAnoyQ/kaLcMJJjnUiOdaRY6kdzdQKL0zIkmQG47zfH39MRJzsLrl89Sd9gPQ7OpvgGOXHgoBWmFipY79DAw30H3oftOOrniP9hO1JjvYkKOEBLlYilM+NU56WQGOqJkZ468nIb2LplIwpbN6EgvwnbXcYEBTliZq6EmtpWfvve/+S993/Ne+//mnXrfsMW+XXs3WPMNoVNbNr0Ppvl1iMvvwl5+U1s3rwqTMvJbcDt4F50dbXQ1V09AGdgoIu6uioJieEccLZj/Yb32bZNHoWtW7CxMsdAXxsVFUW2yG1EXn4zG9a/z6aN65CX38zunYYE+rmirKyAuroK2trqaKirsl1NCVUVRdTVlFFRUmDbVjnMTXS5fmGG//7Ll4wNtmG7yxozE0NUVbahoqSAprrKvyDinznt7Z10dfVw7twFenv7yc8vZHx8kkuXrrCwcIJjx6aZnT3OuXMXmJycYmZmjlu37nD9+hJLS0t89smnrCzfZX7uOKPDI8zNzHLl0mWWrt/g6uUr3LyxxPLtO9xfucfK8l2Wb9/h3t0VPnj+gi8++/zv6lvfytNvq1r/9Idv1h7m3z7kv7t+9K4M/e4NiLeexLs+xFuf4i1ovE0g/vOvf+Fvf/lpDSbeFa3/+uMPa+tQbw/MffziOS+ePObendtcv3yJ65evcObESY7PztHS1EyjrImpyWlGRsZobW2nrrYRoUBMXn4x2aIcfHyD8PENQpxTSGFJJS3tfZSX11NX10r/wCgnT5xjcmKW3Jwi0tOEuDq7ERocRkFOLj0dnSzOzHHuxCnmp6YY7e9ndKCXno7W1X9oZ89x/vxFFk+cYXbuBGPj0yQlCZBIC2ht6SQuLoH62jpWbt/ii1cf8beffuA///pnvvvmDd/8/g3f/+lbPvrwBY8fPeDChQsMDw+zsLDAmTNnOHHyNAuLJ5E1NK0dXQuNiiUoMoaekXESBWI0jSyx2eOKnLIum1X02aRkwEZFQzZsM2Cdot4vo8MGZT02qRqwWc0QBQ0T5DXM2KxmzAZlI9YrGrFR2YQNSsasUzRg3VY9tqgYsElBi83yaoSHx3Pu7CUunr/EwOAYFbIuIpPF7N1/GI9D3kRHxtBQL+PW0m2u3LhFalYeu1282KRhykZNU5SNdqGoZ8nm7XpsUdND02wX5g4uaJjuZJOaHvKaRmxS1kZOVRfz3Y44HjyCnZMb8kpqmFlZMzw8ysmTJxka7Gd4aIC2lna6u/oRSYuwczqEmr4lGia7Mdq1j+hUEYvnrjA6OU16ahplRYVcP3+WW5cv8PGjBzxdXgWIFw+X+ejJvb+DiLcg8fzxAz5+8ZTbt5a4t7LM0yePWL5zi4cP7vH40QNePHnIkwcrPLq3wtOHD/jg6RMe3F/h7OkzDA0N0dvbT0FhMZFRMeyy34uOgTG6hibstNtDXFIq3Z19dHV009LUSkVZJRlpmQT4+bNnzx4sLMzw8vIkPCKYAy772GlrxY7dlhgYa6GhrYyC8jq2qbzHds11bJP/FRb6CjjZ6BB2yB4PW0McrTTZs0MLQ51NqKn+Bg2t9ZiaKOJgr4+jnT5mBopYW6ijpy2HpZEi9tYa2OjLY2+kgL+jERHuNoQ4m+LroIu3vR6BzmYEH7TBz9kcLyczfFzMCfXcQYT3TmL97EgNdkIS7Ulhoi950YfJCnIm6ZAt4qOuFEX7kBtxGGGgC6k++0jxdiTRey9Rh1bTjQBnK9wdjHG01sbaRBUjHQW0tsuhrbkVNbXNqKhtWgOI7RpyaOkoYGSshomuGjbGOthbGuBgY4jjLiOc95ji6miOy14TjnjswtXJDCd7Y2yttbHfoY+DrRHzU/3MTPZRWS6lujKXi+fmKSkUkZ+Txf/+X3/jD2++4tUHT+lorMHHw5nstDiqisVUFYqYHeskVxhHeUEaTeXZdNTmkp0QSLkkgcbS1Z75tvJs8lJCECf4kZMcSGFaCMUZYZQKwqjNiaO3RsRUZxkN+Yk0FiRRJgijIiuCrkohbaXpVGZFUydN+MWZCFvzCKqyY2gqSKWlKH217eeXBKKjJJP24gwacuKRxhwh3nsPib6OFCb5US+JXj0eV7nauFQrDicnzpOUwL2IIj1pzk+iKS+RktSjlKYFU5DojzjqMIVJAQzWShhrzGe8qYDBWgmdpRl0lKSvgUVmiDs5sb60FaUz3V7O8e5qTg81cnm6G1YsuTE/wI3FQRYGZbSXCylMCyH5qCsJQc5I4v1oykumtzyb8YZCBqultBam0VW2WotaL4knJcgVaZwf5VlRtJRkIIr1IT/lKCPNRUx1VbI40khjcRqiOH+Sg91JDnYnLyWEtnIRg43FNJcIqRQnUC1NoUKUyMxQJ+1V+UgSgmkoFNBYkEFrSRbtZaLVFaUyEZ0VEpqLBFSLE6mRJFEjSaIhP33tNWl8EFlRvkjiAinKiKQ4M4oyQRxVoiTqpWk05mUiy8mkRpRKtTiVpiIRTaUSvv/qA75//RH15RICDu8jPtKHppYqmlqquHTpBDU1RfT3t5Kbm0lyQjjZgkQOuTkgEsRz8dQ03S3VFErSGO1pJleQSEZCKJnJ4VSVSViYHaavS4YkK5nq8jySY0JICPenIk9IcXYijYXZ/z977xUUZ5pu6U6MOXtXly+VDAKBBMILEJIwQniE997bxCRpSJ+QJCTeeysQViCEJJABeYOQkHclW75Uvrva9+6zzczEzInnXNBoqveey77sizcyIvOPzD/+yIvvifWutRhqKGWgSslEg5ZjHVUcatQwVqdkrFHNWKOa0QYVB+sUHKxTMNaoZqJZy1RzKZMNasZrFEwYZExWlDBZLmWiVMyIRsiQWsihKhWXD3Yw31XDaLWSo51VnB5s4PxoGy2yLNqVubTJM+lR5zFcVkBPSTpthQn0yTNoL0mgRRxNpyyeLnkCHdIEOpVp1IriKEj0JDrUmQp9IfnFicyfmeZ/82+8+vZznj55zP/6t3/m1qUzzAx1oS7KYrSrkSe3r3D6yCi15TIkhWkU5SSRFBdMSmIElpbGBAZ5c2rxGHcerTB66CCGukq+/+XXPH5yi5paJefPTtDeLCUv04vsVDdKCvajk8dSrcukq0lOUU4kUSEexEb6U21QEBzhTmZBFKlZISjU2ezzsiE2xpOw4D3kZoSSnuBHVlIABlUuJYJYitJCKRWlIs6KRCNMRJjqT3q0FxJBHJL8OAqzwyjMCyUlyQcvL0vCIlxx2rkFRyczbO02s2vPNuwdNuHiZs4OByNc3Lbj4rYdX7+dWNtuIiDABblCwMhoFwdHOhAKM1AqhYjFeTQ1V3Lm7BFiYv0QS7LIzIplZmoYRUkB168uIshOIDE+GEFOPEpZDj6ejiTG7ycu1pu0lABamuSMjTRRXJSISpmDVplFcX48GSnBiPMTkYnSqdWL6G3TMdJbQ09rGQPtekrl2Qz11KNT5ZOZHEKZIvvvEPG3nNbmFuaPz3H92jI9Xd2Ul+mYPjTFqRMnGRk+yMn5E5ycP8GVS5e5evkKD+8/4KsvvuTpR0+4f/ceL549587tm1w4f5bFhVNcuXzx9X72qZPz3Ll9k3t3b68WsN1a4ebKde7fu8MnH7/g229e/VUC09pa0s/jWtc8Dj8HiZ/3PPy8GG4NMNb8Fd9//eqvomDXPA4/N1j/HCB+rkasKRlrEPH916sm8M9evuDl0yc8uHOb5SuXWbp0mRPHjnNwaITmxhYODo0wf/wEvT2D1NU2Ua4zUK4zcHBkknJ9NTGxSbjv9UZQKEUi0yIolJFfJCcjW0hsQjoyWSnVNY0UFojJyc7H2WkXCXGJVFdUMnJgiOmxMcYOHKC7tZWGqir6uzvo7+5gcnSE2ZkjzMzMMnt0ntnZU4yMz6CraEBdaqC6poHAwGBqq2v4/LNP+NX338D/9z/43//jX/nu1Rf805/+wD/96Q+8eP6U27dWuH37NhMTE4yMjLC4uMip04vcun2X5y8+pqe3H6FEhn9wGL4h4Ug05STnFLHOxIJt9i58YGLDu5us2WDmyLvG9ryz2Y53NtvwzmYb3tps+Zex4K3NFnxgZsNbm1ZVijc32fCO8Q7e3rwKEW8b2fL+Znve22TJmx+YYGRiQWGRhBMnTnH+3BmuXFliev4cRQo9Ds4eJCWns3h6gedPnzF3bJ4icQk73XwwsdnDu2aOvG/hzHrLPXxo7sTG7Q6Y2e5mvbk9lrv2YbFzLx+Y2fD2ZgvWm9vz4TY73jUyZ7OFHV77w7Cw2UFsYhInT57mxo0bTE9N0t3eRktDPWNjE7S09+HqHYqJnRsmO/ZhZOuK5a591Lf1MHv0OKNDBzgzd5TlC2e5d+0qnz55xNN7/wcgPnv2kE+fPuDFRw949uje65Wml08f8+rzT7h18wY3rl/jwf27XFu6wq2bN3j65DEfPVjt+rh38zr3b69w9+YKly6eZ3bmyF8ihnuprWugpraRjOx8nPfsxdzaHit7Jzz9Ahk6MMbw0Bg93QPU1TVQVlZOSUkJGRkZhIWF4OvrTWpaIskp8fgHeLHP0xUfX3d8/fay0egd3l/339hs/AbbjN/Ew9GUUDdbMkI9iPd1JtLTjv1u23G0+QCLbW9huuUNtpq9yV53K4J8d+Jka8ROu81YbX2PndYb2Otows5t7+C89S1iPa2RJvtSFOVOeqAj8T7WxHjbEOlpQ6iHJVH+O0iJdCMlYg8JgY6khe1GlOKPOjsMeVogsiR/lMn7KQhxRZW0n8q8aCpyo1CnBiFL8EMc540wzgtRoi/5cd4kBDjju3Mre6w3stN6Ew6Wm7AwW7eawGS27mcqxAdsMXufLWbvs3XbOrZv3YidhTGOliY425vhsceKQB8nwgNdCAvcRUTgbtydzfB0sWDvLnNCfHfj7+lIZ6Oe2UMDVOpK0OukDA+0s3DiMP1dLfz6h1f89z//if/5L39m4fhhxPlZtNdV0FarY/pgD1WlIsSCJBSiNPSybKYGG2nUFVOlzKNZL6a/qZRGbSF1KgGteiGawnhKMsPRCZOoECdTWhhHgyqbsbZSOisKadJkUyNLpVGdRYe+iG6DiN5qCfz+PRpVeVRJ0qkUpVIpSqWmJJseg4zBOjXNmtW1n54KMfzxHQ7UKugqL0KbG4U4KYAyQQy9lUIGaySMNCoYaVTQWZ6HvigaWXoAkhRfqkTJ9BnEtGkFlBfEoS+MR5sbhTw9hIqiBKY79Rzrr2G2t4qDDUp6KorpM4g5UCvjQK2MktQQqsVpjDRqONZfx9xQE5dnB7m1MMnS8WFunB7n0tFBZvpr6amVUVmSTmHyfgqT92OQptNbKaG/UspYo5bJFh1DdUoO1CpeJzRpBXGocqKpU+ZQr8pFkx9HW7mQS0cHGWktY36sdfUZFyQiz4lBlBaGLDuaGkUebXoJZcJUDCXZtOgk1KkKOTrWT0+djpyYALKj/ek2yBlu0nGwuZzeaiXdBjm91Upay0RUiDKokeXSpCmiQy+lTSemTiGgUpxJpTiT6pIcquW5VEozMUiyqFfm01paTFuZiBbN6jSoiuir01KYEsn8ZD93lxaQ5Cfj7W6HRikgNjaYnJwkzp+fp6+vhSPTBykvLUEly0eQnUBxXgp56bFUakRI8lPRq4Q0VaooyU+jVCrg2sV5Whp0yCW5KEsE6DQSBNlJ5KbFkRgRwHBXI6enDvD46iIPLx7nWE8DgxVSRqoUjNcpGW1QMdqkZrxFy3iLltGm1TW1kUYVY41qDjVpGa9TMmIoYaRczJhOzHiZmIlSMWOlIkbLJDTmpzFuULFyeJivV87y6uZZTg0101laRIc2n/7yYtoVWTQWJ9MpzaBLnE5DTgw1GWHUCSKoE4TRKoqluySRLlkSfaXZtCrTKMkKxNfDnIKCSA4f6+P+02vMn55i+cZ5Ts4dYWpkgIHmKspE2XRUKbl57iiX5ycYbjNQoykgOsiF+AhPEqN9aKhT477XnmJxFt7+e8guSGX3Pkfi0qJp7KyjZ6CJx0+XeXD/HLnZQTTXFRIb5kBuyj70iiSU4lg6G2UoRMnEhHkQFeZNUnIo4TGelGhzCQzbQ1DoHhKS/IgIdyMp1gtBRijy4iRyU4MQZoaiKIxDmheFOCcCUXY4BWn7yY7fh04cS3e9hGZDAbKiGMRFUcikSRQURBIa7oLLXnNc3C2wsd+A0y4zHHZuwcffiX1eNtg7bCQ41Blb+/XExnvh6WVPd08VDY1lXLl6khcv7zA61oW0JAeNVkhvXx2ubpYMHmhCLMlAJs6jq62WgtwkGmu1/PanzxALk5FJUinT5lJUEIVGlYZMmkCJJJ6WphKqDQX0dpdSIoqlobIQjTSJnkYlx6c6WD47yZO7ZxnurEBRnMRwZwVtdXLaa2Q0V4upLRUgyY/8O0T8LWegr58jh2eYmT5Mc2MT5WU6Gurq6e/tY/rQFHdu3ebUiZMsnl7g8cNHfPfNt3z1xZc8e/KUT15+zN07t7h9a4Ub16+xcmOZu3ducffOLa5eucTJE3NcX17i5sp1bt9a4fryElevXOLG9Ws8+egRX335+V8pBGvqwc/L3NbM0n/+w+//w0H///3jH157G37ukfj9r3/ipx++fw0ia/Gxv//1T3+V1PRzWPi/pTP97qdfvV5n+umH7/n+61d89dmnfPzsKQ/v3mHl2hKXz1/g0Ng4bS3ttDa3ceTwLFOT0+jKKtGodZRIlUwdOsL8iUWqqhuQSJVERsWTlplPQ3MXbV1DqMtqCAiKxsTMhoCASIqKZISFRuPqso+8nAKqDTUcGhvn6OEZDo2McLC/n9HBQSZHhhg50M/JuSMsLpxibGyM4eERTpw8w+HZ0+gNTaSk5+PlG0xmloC9Hp6UarS8fPGEH799xb/8+ff865//yE8/fMu//POfefXVF6/TpVZWVhgbG2NmZoYTJ04wMTnFmbPnefHyE+7cvc/o5DSZeYWExSaTnFNEfIYAJ3c//vNbGzC2dOadjVZs3OrEB6aOfGDqyPtb7FfVBmMr3jTazhsbt/KPG8x4b4sVb27axhsbzXnb2IZ3TXbw5qZVReJdY3u2WLmw2dwJeycPYhPS6erqYXJijM7WJkZHRzl+5jLtgxNoyqvp6u5l+dpVlq5eprxMh63DToy22qyqHlud2GS7l/WWLvxi46oyYmThxFtG5qw3t8fcyZ3NNs68Y2KNkfUuzOzdeMvInE3m9gRGxePu5UdWXgGnTq0CzPzRGQ70ddPb2UZjfQNiuRZLp71sc/bFxMGLDTaubLRwIiw6kWPH5rh0doEbF8+wfH6Bjx/d5dMnj/j0ySM+fvyAz5495IsXj/ns2cPXpuqXTx7y/PF9Xj59zJefvuTqlUtcunieO7dvsnT1Mis3lnn2+BGP793m/q0b3F1Z5sbVS5w5dZIjU4eYmjzE0aNHqatroESmorK6Aa3OQGxSGu5eAVjZO2Nh44hGq6e1rZv+gYM0t3SgL6+itFSHUqmmuLiY/Px8RCIhxcVFJCbFkpQYS7FQQIVeS2DgPjZu+gWmJm/jaL0RfxdLIvbak77flcwgV5L378bX2ZSdNuvY5WCEjfUHrP/wP2Ox9V08XW3Yu9sSVyczHLavY7fNBjydTHC3Xoeb5bsk+dpSnhtOhSAScaI3mcE7SfC3I9rHhlAva2ICnciI3UdCmDORfrbE+tuTG+uBND0QaUoAogQfJPE+lMT7okzejyYtmNKMUMoyw9Cmh1Ac40lGgBOCSHcEUXtJDHDCy9EYx23v4bB9PQ6Wm7D6SwLTtm3rMTF9H+Mt72Fi+pcxe4ctpu9hbrqe7WZG2GwzYoelMW7OlgR4OREasJtgfyfcnc2wNX8PV6ct7LI3ItR/F8E+uxDlJNFer8PPaxdB/m7s93Vj+coif/79r/j+1adcO3+GZ48ecHCwF0lBNs1VZeSnx3Hh1GG6m/XcWjpBhSofSU4M7dVyDIpcysTpqIuSaSgTUinNpEqWTX+DkgppGpr8OOpVuTRqcikrikdXFE+zNo/+Wgl1inQMkiSqpMlUiJKolWfQVyNlrK2URlUedfJsmjX5fzFhZ1Anz6WrQkpvlZzeSgkD1TIO1CoYbdIyVCenXpZBjSSVgWopQ3UlDNfLGKgW06TMpFQQTkmaPyVp/igygjEUJ9FbKaJTV0i1OIUqUTJlghjKBDG0aQUcatdxfKCWo33VDNXJ6dQVvp5mVQ6DNav3cKBWwWRbOfzufa6fGOXRpaPcWpjk2okRzk73MNxaSp06F01hPKL0EBR50TSXFtBnkNKtK2aoRsFki46RRg0D1TLatAWUFyRQUZxCk1pAZ6WY0sIE9KIUuqukLM0f5FC3gckeA3XqXLSFSWgKEhGnh5OfsB9JRiTq/ESUefGUi9JpLhNTry7i+MQggy0GhCnhFCWHUSvPe5281KGX0lomor1cQq08D3lWDNr8JGrlebTpxDRrhdTK86iV51GvzKdBVUCNIpcqeSY18hzqVQIalALqFQIalPk0aYqQZsYw0FTONy9us3JxHqUoE0FmNPExfowMtTA62ktnZz03blzg6tVFDHolrY16+rrq0SmF1FeqiA72pLe1Cr2igGMTA1yYmyAzNhCdTICkMI3GWi0HB9uoNajIyYgnPjqIUrmQWp2ciydnuH/lNB/fusythWkOtVTSqS7gQLmEqSYtE81aJlpLmWgtZbxFy0iLhpEWDWPNGsZbtBysUzBSLWO4QsJIuZjxcgmT5VIO6aRM6EoYLS1hokpNe4mAMwfauDrVx+JIG5/dXOTxxVlaVbn0lAvpVAtoEqXQIkymWRBPU04sncXJNBdE01wYSXdJIn2KFPoUKQyWZdGuTkORG0xa/F4aGsQ0tanJyI1EpSni1sp5PnpwB7Uol28+usWpsS6atIUcbNFxfLiFWlUO+cn7KRFEU1tegLQwHpk0hdb2UnwDdmJuu5Fde20xtzPGK8QdC0dT2vvqmJ4dpKpGwsx0J73taoS5wRRnB5Ea5U5zdTHDfZUE+TkQGeZGWmowHvvsSUgNJC4tEHcva/Z529LWqqVEnIJBV0C1rpC8tGB0igzUkmRqdPnU6PIpzg1DLIhAUhBOToIHogx/FAWRlOSHU5QdgjA/HJEwloKiaMKj3fH0s8PLfwf2Ozfj7GrOLjcLgkJd8fJ1wNXdnLAIVzy9bQgI3Imnlz1mW99j67Z1VFTKuHDxOMWiDNIzooiK9iEich/hke7IFBkE+O0iMzWGptoKqvRKDOUlHBrvQqvKQSSMJz8vHJUiheoqARJxNJUVWRQLI5BKYqisyKGzVUZLrRBVcQwacRyKwhj08jTOHhtgsE3HcGcFQx162qoldDcoaK0qprWqmDpdzt8h4m8504emGB8do6WpmUp9BbrSMko1Wgb7B1i5foPlpWucmJtn7thxHt5/wKsvv+LFs+c8vP+Ah/cfcO/ube7eucXNletcW7rC8rWr3Fy5zq2bN7i+vMSVyxe5uXKdu3ducX15ibNnFlhcOMXS1cvcv3eHb7/6kl99/93rQ/u/T0JaM0L/3yBiDQL+/cF/bUXql999+7q8bu27f/z2G77/+tXr31xTKH6+ErV27ZoPYg0ivvrsU549fsSDO7e5feM6N5ausnjyFAd6B+ls72Jy/BBnFy/Q33uAzIxccrLzKZGqmDo0S3fPIDK5hvR0AUlJWSSl5tDc1kteoQyp2oC2vIG0rCJ8AyLY4+bN/sAwKvQ1KGRqOto6OX5kllNz8xybnmb+yBGWz1/g0d1bXL96iZvXr3Du7CJTU1PMHT/F9Rt3GBmfJT4xFw/PEIxMLMnJEVJYJKaro5NPPn7G7376kd/+9D1//sNv+cNvfsWvf/oljx894MlHjzh/7gwLCwscP36c06dP09/fT1d3L6dOL3Lh4mVurNxi6cYtDoxOIlKU4uoTRHRqHjkiNZZO+7Db48v7W+z5xw+3857JDt4z2cG7W+x4d4sd75hY89ZmS940Muf5x9d0AAAgAElEQVQXm7bxlvHq65tG23nHxJa3jGx5Y4MVb2yw4p3Ndphau7LXLwKJXEdnzyBHjhxheKif8lIl1TUVVLW0IS2roHtgiGvXl3lw/zYrN5Y4PDWNvqqWff5hbLbaxRtGtmyw3oupgy/rtu7mrY22rDOxX02AMrNjm5MH23d5rd6jmS1G1rt4x3g7b20ww8zGCXNrB7z9A5mdneXUyXmWLp3n9NwsU2PD1FbXkF8sw8JpH2Y7fTFy9MN4hzdbbN3YHxrNnVu3+eTRA5YW51k+e5KvXnzE88f3+erTF3zy0SpAfPHiMZ88uc/HTx/x+cunfPbiCS+frK4rPXv8gNOnTrBw+uRfgfjdmyu8+Oghz+7f4d7N61y/cpGzp09xbOYwM9OHmZ09xtCBUURiGRKZGrmqjLjkTHa7+bJl+w622ezE0dmdxJRMdBU11Da2UFvXRG1dA5WGajQaDVVVVchlUuQyKVmZqeRmpqGUiZiaOEhtVRnOTuZYb1/Pbmsj9tka429nSpy7PcXRvoji/Qh2NcfVfiPuzqa47DbF1PgXbPzwv+Bosxkfdxv277PD08kUd5tNeNob4WO3EU+r94ncY4oozoOK/AiK4/eRHuhAYoA98YH2RAfYExvsSHKMK0nRLsSFOBEdYE9K6C4Kk3yQpgciTvQmP9wFWZIvqpQANGmBaNIC0WYGo04PpDjGg8z9jmTu34kg0p2MMFdC3a1wt9mEs+VGHK2MsLPehI2VERbbN7DF7H02m7yDkfHbmJi+h+m29zDb+gHbt23CysIEW0sTdthswcXZEu99O/DbZ4+XmzW7d2zG0Xo9e3ea4Wj5IWF+u0iN8aM4M5Y6nYw9DhZEBXtRoREjL87l5OwhLp85QXxYIG21lRybGkcnFzM3eRBVcQ6LR8c5e3yc+el+ehu1dNQoUAtTyEsMpCgtjNyE/dRqCjCUZFGSFYVBloG2KIEKcSodFSL6aktoLhVQKV4FhoE6KVXSRFS54cgygxEm+SLLDKZJk8tQo5JOvYhqaQaNqny6K0uoVwgoL0qlUVXAQK2KQ+16xlvKOFCrYLBGTp9BTKMii0ZFFiONKobrZRxqL2WoroSKojhESd5IUnwpSfP/SxpTzOsVojZtAfWyLNTZUWhyounWizjYoOZwl4EjPdUM16voKCuiSZlLrTSDiqIkprur6K+RM1CrYKrLwNxQExdn+rm5OMnts1MsTHZybKiRprIChKlB5Cf6U5IdgU6SSrOukP6qEnrKRa+jYUebtAxUy2jV5KPLj6e8KIkTB1uYO9hMaWECmvw41IJYRlrLODJQR3+DkmpFFrriVHTFqYjSwsiK8iY72pfcWH9UggRUggQqJNnoxVkcGx9gpLOOarmAriolypw4auV5tJdLaCktpkFVQK08D40gkfy4/Wjzk6hTCF5/XivPo1KcSbkwjdLCJPSiFGoVmTRqBNQpc6iSpFMlyaRWkUujpoCZgUYWDvezcv4IHfUapkbauHJuhkB/Zwry42hvr2V8vJ+DBzpZODnD5GgPZ04dpr5SRYW6mPT4EDLjg0mO9EOen8SBFgPS7DiK06PITQymUiNErymmqqyEclUxxXlpVGpL6KivZHygnd988wlPVy5wfKiTvko5fXoZB6sVjNeomGxQM9lWzmhLGcONGg7UqxhqUDPcqFktBWzVMVglY6iihIOVMiYqFUxXqThsUHG4QskhnYwhlYhjLQb6NCJGq9V0lYk4UKPip+c3+LcfntOkzKVFmUOLLIsuZR59ylwac2MxJIfQlBNNe1EC7cXx9MmS6Zen0CNLok+TTqsyBWVuMAF7TREVR2KoFpKRFUJaajClCgFfvHjCq0cr/PN3L2gtLaQkI4QGVTaV4kRq5WnUqTIoSPYiL8mTnlY5fl7bCQ11ZrfbVly9rdlm+yE+4W5stl5HYJw3XkG7EUpTOTjSwuMHF+hpLaO2vAh5QTwaUQolhfHo1bnkZYYSHemOu5s5Xr72xCT6ER7vjc9+R/z2O5GVGYqoKIEyVTbtDUpyUgIY6tZj0OZSqkilqaaYIkEYKQn7SI51oyjdD3FmANLcUBSiGOSiOLIz9xMX50FMnAf7Q5zxDnAgJHIvrt627Nlni52zGXvcrbGyM8J5jxnuHpYEBO4kOMSVuHg/YmL90GiFHBhqJTkljPiEIAoKk4iO8SYuwYf4RB927jIhcP8uhPnpnDgyyehAB3JRFqEBLkiFiahKUihVpaHTpNDfraK1sZjWJiEycRQ6TQqVugxqKrLRSKKp1qRysFPNYKuS3kY5F+YG6K6Tc7CjnGa9EHFWOA+WjnP2aC9qYQzd9aK/Q8Tfco4cnuHk/AlGhg/S291DV0cnXR2dHD0yy9XLV5iZPszZxTOcP3uOO7du8/L5Cz5+8ZJnT55y+eIlri8vsXJjmZUbyyxfu8rytavcuH6N5WtXuXzpAkdnZzh7ZoHry0tcX17i4oVznD2zwOVLF1i5scynL57zwzdfv15JWju8/3y96edt02s+iLWVpn/98z/9h/SmNTXj+69f8eO337xuuV57b7Vp+uvXIPFzFePf90Sswcw3X37Bk4cPWLm2xNKli69nfnaOA72DTI4f4vzZC1y5dI3e7gFSUzKJi01CV2agsaGNispaSssqiYlJISUlh9iEdBJT8+gcmKC5a5imtkEERUoCgqLx9AnBw8OfwKBwtJpyBvsPcH7hHNevLrF04QJLFy5wb/k6Tx7c5fG9Wyxfuci5s4ssLCxw9twlTp++SG1DJ0EhCXh6h7HHzZempi4Ozxzj4sWLfPzyOT/98C1ffPqc3/zye3789tVqcdmjB3zy8QuWrl7mzJkzrKyscO7cOUQiETm5AsbGJ5manuHY8XmOzp9i9NAMApGc//LWevZ4hyBSG5CW1hEck80O9xDe2mTDLzZY8eZGa36xyZK3NlvztrEV75hY8+4WK94zteaNTWa8uXkbb2224BebLHjTyIp3jO1XYWK9BRu27iA2WcDYoeOcOLnI9PQhDk2OMNTfRm9fB+mCArbaOxAQGkp3bxcXLyyyfO0yiwunmJ49jlRdgUdQAu9v3c375q5s2xnI9p1BbLbcyzrTnRhbu/DuFhuMbfdg4ezJu2Y7eMPIivUWjnxo7sCH2+z4xbrNvL/JlG2WNoyOjnLlwlluLV/h7Kk5jh2eZHxshKb2XrxCE9lk78lGB3+MHfzYYueB8x4vFk6c5POPHnDrwik+unGFbz99zvPH9/n05RM+ffKIL1485tOnD3h6/yZPHtzhk2eP+fT5Rzx7dI8vP33J/dsrHDt6hGNHjzB3/ChHZ1f7QOZmD6/+B26vcPv6EitLl7l+9QqXzp1lZvoIPT19VBnqyMjMpUgkQ29ooEisxtM3lE1m1my1duK99cbYOOwmMCyKjOx8ZMpSDLUN1Dc0UVVdi15XTolEiqFcR4momCJBDoW5WRw7PMnxmQkC/VzZtcMU312W7He2IMxpO7Eu1kii/SgI9yAxwAnvXSbstFnPbsfN7NphgsWWt7Hc8h7uTluJ9N1JsLsle2024G71AUE7jQlzNibWbSsF4XsoSfAiO9iJRB9rEgJsSQx2IDrQjsigHcSFO5Mc40pMqBPhfjZE+duRFr6H3FgPciNdSA90JD/cBUWKP/qccMoyQ5An+yFN8EaW7IM8xRdB2B4Koj0oiPEiJdiFIFcrXO0242S9GQc7YywtNmBptQnz7RswMX3vNUSYmb+P2bZ1mJmtx9LcGBtLE2ytjXG0W22v3uO4lZ12m3Gw+hAXR5PV/ozd5sQH7yUvKYSsuCCy44MJ8XUhIzGcH1+9YHK4i+SYEIpy0vDfuweVqIAbF8/Q1VhFX1sDR0b7mBnporlKzkCLjuGOSloNJUhyYpBkR1MmTkecFUVHtZzmMiHq/AQkmWHIciIpL06mUSOgrbyQelU2+uJE1HkRtJTmUlYYhTDJl4J4L4RJviiyQ2kpFTDTV8V4Wzm1sixqZTkM1qnpr1HRrCmirUzEQK2KkYZSRho1dJUX0yDPplaaRqUwkVpp2l9M0XKO9FQw3qKmSpT4fwAi0Yu0wJ2UCWLoM0gZbdLSX1VCgzwbcVIgwnh/GhWrSsNEq46Z7iomWnV0lRdTI0lHX5hIRVES7Toh7Toh423lnB5rXz3wDzVxZqr79RrTSGsZmsJ4kkNcyIzah1IQQ4Usgzp1Ln0GKYNVMiZbdEy16RmuVzFQvZrSVClMxiBO48xkF2Pt5Shzo9EJk1DkRFFVkkFfrZxqRRbaooTXSkRxaij5CfsRpoRSmBRMcWoY0swo9OIsquUCOirldFUpqZBkU6cqRJIWga4olXplPo3qQmpkuZQWJCNMCiEjzBNlTtxrY3WTpog6hQB9cTrqvAQUOTFo8mOoU2bRXCrAIE2lXJhAlSSdGnkWlZIMTk100VEtp6NGQXdLKVW6YuqqZaQkB5IQ74daLaKhQY9aIcRQIae/u4H+zlpKCtNRibMwqIXkJASREeNPbnwQenEW5aJ0NAVJNOkkVJeJkRSmUaERMzbYTrVOQWF2MrLCbMb723j19B43zx1npKWKjlIRo/VlzLZVMt1YxqFGDeMtZQw1qOmvkdNXLXsdKTzSXMp4SxmDVTKGK2WMVik4VKVipkbDkWoNR/SrEDGildIhzeOAroTBChkTzeVcnOrn1GgbU10GjvXXMVglo16USpMojV5FDs2CeKoSg6nLCKetMJ62olh6xAn0iBPoFMXRo0ihTZGCWhCMMNuf/b4W5GQFUlGRj0KSSlqsPw9uXOVAgw5FRjj6wliqRYlo88KoFsVhEMWiyt5Pqy4TrTActTiK1AQ33N1N2OdjhZX9h+zxtGSd2T9gu9cMI9t3sXQ2JjU3AoUyh6uXjjPUXcfMSBdnZoc5OtpJXKg7WlkGem0efn627NtnQWjkHiJi9xGfHkRqRjCW1h9gZ7sedxdzMhL9SY3zoSAzhAM9ehTieFIS9iEtjiE91ZegQFu89pqSEeeGNDcYRVEU4vwwctL8CQtxwt/fjshYDxx2mWDpsIE9ntbYOptg47SFrdbr2e1hx243Gzy87LC22YCnlz1yRTZu7jZERnlTUJhCSOg+QsM8yRPEo1DmEBPnRXJqACFhuwgMdsJlz1aqK1RUaGRcPjPHzaUFMpNDkQoTKc6PYqBHi1aZSF+3gpEhHWJhKBplPE31BXS1lVCYG0ClOpGG8gw6agsxKFOoK81mst9Af5OaI8ONnJjs4MbZQywtjHBmtguDMoVyWfzfIeJvOYcnD3HlwkVOHp9jemKS0aFhpsYnOLewyJGpaabGJ7h+dYlb12/w0YOHf2mYfspnLz9m+cpVrl65xNUrF17P8rXLXFu6xOLCCQ5PT9Dd1cb42DCLCye4cf0q9+7e5P69W9y/d4sH92/z+P49vv3qy9erRGtJSmsKxJpasAYNa2tHayDxc3ViTZX47a9+yS+/+/Y1LPx8fvz2G3753beveyPWTNc/VyXWfnfNn/H916/4/OOXPHn4gHu3bnJn5cbrw9qJo/NMHBzn5PwpLpy7yOLpcxyaOExZaQV5uYWUaisoK62ktLSKiop6ysqqkcvLSEnPIygsHomqErHKgKq8nqDIZKzsdhMelYxYrEIsUTA+NsWlC5f55NnHfPPlV3z+4gVPHzzg8e2b3Lt5nZWlS1w+f4YL589y7twFTp46y+TkUVTaKrx8wnHbG0iOQMLBg1PMzS+wtLTMwumTnFs4ydzRaR7cucmzxw+4fWuFixfOMXf8KOfPnWFubo6RkREmJyeJiorCytqWpORUJFIZlYZqxDIlEoWGnXt9+U//9W3e27wdz6AYFPomBBI9QXF5WO3yXzVHb7TmjY3bV2fzdt40seJtUyveMbPmLWNz3jW15I3N5vy3DVt5x9QeY3t3Nm7fwz+s28aHpnZ4+IXT1X+QM2fPc/ToERYWjnHx7DEWFo9z8sJZmvv76TkwwJGj05w/d5pTJ48xONDH+NQM+tp28koq8AzPwtjen3XmezGy9GKTxV7eMbJng/lO3ja24r2tDhjZurLechcfbnfG2N4d0x1uWO/xYpO5PVutHTA2M6eqqoqVa1e4cn6RsydmOX1smlMn5xk9NEuaUMMmB182OvizwcYTsx2emG6zQyWTc//aRT65f53PHt7k84/u8dmLJzx5dJdPPnrIZ88e8uzBLe5ev8ydG0t8dP82H92/zd2Va3z04C6n5o4yONDH4EAfLc2NdLS3cnj6EAf6ujm/cJI7167w+PZN7q4sc3P5GstXLnP0yDG6unrIyc4nIjKWlPQcZEodCo2B4Kgk1m3ezrrN2zHaasXmbdZstXbAcbcbfkFhJKVlUiQUIZMrUcjkqBRK+ru7aG9spLWhFrVExMkjhzl7Ypa8rHiCfHeRHOpJ8n5X0n32kOyxA3G4N8me9mSGuBDjt4M9thtxslmPr4cdexxNsTb7gL1OFkT7OBHtaY+37Sb2mr9HjJsFmf4OCEJ3oUzxQZHsTVG0C3mRu8iJ3k1q+E4i91sT4mdJeJAtseHOBHpvx3evGeF+NsQF7CDG15bkAHsEka7khe5GEu+FKj0AeYov4vh9SBO9kKf5o84KojjGg5wwFzKC95AW7EqklwN7HbbgaGWEg50x28w+wMbWGLsdplhYbsTE7B2MTd9my9Z3MTF9j83G69i6dRMWFkaYm29gu/kGbK02ssNqE/aW67Hf/gEujiZ47jYn3MeJpJB9pIR5Ee23h31OFmQmhhHs58LZuSn+9fc/UFeuIiU6BHVxAWXSYlYuLCDJTWesp5XF+Vmy4oMZajcQ5edMUVoY+SkhiLOj0ZdkUSnPoVSUxlCbnoY1NSI7AlF6COK0EOTZkcizw5GkB6PIDqdcGEezNocqaSKiFF+KEr3QCCIpK4yhSZPL3HADhzorV0vn9BJGW8oZbiyjxyBfLTCrU9NZJmKoTklXeTH6wkTU2RFoc6OokaTSWylirFkFv3+P4XoZDfJ0SgXhqHNCkKb6IYjaS0VRAgPVMiZaV1eJOsqKKEkNoSjOj3pZFgcb1Ey06pjtreFITzX9VSVUiVKpFCbTpMylXpFDp17EVJeB+eFmjg7UMz/czMJkJ/MjLcwM1tFbJ0eeG0VOrDfSnEj0JekYFFnUqXPpKCtiuFbJ4Y5KxptK6daL6KkQ060XUSVKpUGZy8EmLXpRCtqC+NdN1TphEtqCeNQFcSjyolHkxsJ1V7KjfShMCkKeE4skI5KcGD+kmVFUSnMwlOTSU6NmqFmPpiCF3Nj9iFLCkGVGUy5Mo1aeR4UoA0laBDlRvmSGeyFKCUOUEoY6L4E6hYBGdSEGSRZlhSmUFSVTXpxIa7mAFl0eZcJYtPlR1MozqJSkUJwShLYogdEuAx21ckYHaulp1yEVJZOUGECRMImvv3rK8aOjVOpKKC5IIzUuBEFmLAatmNoyCYLkcATJocQGuNJeIaVNL0GcFoZOmIIkI5Lc5HD0mmL62ms5fWyC2ckhdEoRTYZSlMJseuorONBYQXu5nM4yMVOtBo62GzjcpGOuu4rRJi2DDSr6auX01yk40KjmYEspoy1ljLeUMdqgYaxOzVi1kkmDkimDkulKJdNlMiZKpYzr5HTLCjlYoaC/XEpPuYSRhlI69SLqlDlcnh1kbrCBLk0+NfkJtBam0FaQQkt2PO15CbS/hogkukWJtAtj6FGk0KFKQV8Uga4kBrUslrAge0L22yMXxpObtJ/Z8UGkyaG0awRUi+Lp1GZRKYxEle5DjSSaRkUc3ZWZ1KoSaDJkEhuxg5RkdwKCbPELtme7wwe4Bthi52GG1d4tbHVczx4vGz7c+P8gyE3gzvI5WqtL+frZPTprtXTUa1g6f5iYcBd8fCyprs4nJMIZN08rRMpM1KX5RMd4k5Toh+deK1LjfPB22056og+1FYVU6XLJSPHB18cCDw9TAgNtCdxvw36PbUhzQ1GLYkmOdWO/rzVublvY7bIFn4Ad7HA2xsrRCK/9u3D3c8TF2wErJ1M897sQGOGJi7s1JlveJjEpiI5OA9U1KgKD3IlPCGKnswUOjqbscbEkKNiFkDAXEpN98A2wITZhL3t2m1JXpeZ//csf+ejuMt9+8RHnT0+SHOeNqDASlSyOxrp85NIIyjQJqBUx1FVnI5OEo1HGU1GaikoYRq06mSZdFjWqVIZalBxs0zLYpOZgWxlnDvfwy09u0mEoZqRdw/SAnsFm6d8h4m85k+OHODF3kqHBYTpaWmmsrWOof4Ar5y5wbHqaU8fmuLm0zM3l63z87Dkvnjxl5fpNnjx+yv27q5GSy9cuc+rkPMeOHubUyXnOnT3NifnjTE6M0NzUQH9fF3PHj3Jz5Rofv3zO55+95MXzpzx8cI87Kzd49flnrxWA7159xTdffsEvv/v2r5KU/r1vYQ0k1hSENaXin//0R/70u9++XkVaUx7WgOKnH75/rXL87qdfvU6C+nn065o346cfvuebL7/g1eef8cUnH/PFJx+vtlN//JL7t29x8ewZFk+e4sjhGc4snOX40TmmJqdZOLUah1tRYaCwQESpVk9hkYTsnAKmpo/S3tGLRKpEpdVTJFbjFxJDdHwGwRFx7HLxJDVDQHtHL5MTMxw/dpLlpdVn/9Vnn/PZ8+c8e/iQR7dWuLV8lVvXl7m2dIXFxUWOHZvj9MJ5zp1borKyAXt7Fzw9g+joGGBm5gSTh45w+coSB4aHaG9vpbW1mZmZGZaWljl/4RKdXT1k5+TT1z9ES2snvn6BBIdE4Obuiam5JR7efkTHJZOclo2FlT1Gptt54wNjzGx385/+4X3+8QNT9gXGItHUE5aUj1tALO9vceBdY1veNLLijY3b+ccN2/iHTWsrTOa8v9Wadea2vLHZnP+63owNVrtx2BeCxU5f/vFDc4wsnHh/kzkFIjlnz13g6tXLXL1ynutLZ7l27Twnzixw7toSJxZP0tvXyYnjM5xbPEFbUz2dnd00NHcxNDlHY+8UwQkFbNruwfptbmyx8cRouyvrzXfx3lYH3tm6gw+278TIfi9mzqudElscPNhssxtjm53Y7nRl/eYtpGWkryo1p+e4dukcZ04e5+jsDH1Do4g1VVjs9sfEwYsPzHdhs8sbL69A0pNTuHXlPN99+hFPbl3jztJ5vvniE54+vsfLJw95+eQ+D+9c59qlc1y7dI7bN65xZ2WZa5cvMH90luamBvS6cmpqapDJZBgMBmZnZzk4fIDJ0WFuLV/hi4+f8+TBXZavXObypQucXTzDkSNH6enpo0SmIjEpndiEVATCEmKTMjC3cmLrdgeMzW1eg4SJhS1m2+3YbuvALte9+PnvJyUlhby8PDpamuloaWa4v4cyeQkjfT30tTXT1VyNIC2WwpRo0oK8SPXeTaLbDqQx/qT5OJIT6oYwyZ9QD2vc7DYS6b+T/fvs2GNvQpi3I3EBO0kKdCbA0Rh387eJcduGIGQ34ui96DIDqRfGYcgPpzwvDFV2ELmxbkT5WhK4byuh/lZEBjvg6WqCl6sJscGOxAU5Euy+jaT9jmjzwiiK9aQwZi8FEa7kh7sgit2HMjUAZWoA0gRvRLH7SPK1JdLNnFgfeyI8d+C+wwT77R/iYG2EmfG77LDbgvOu7djab8Fs2zqMt7zLZpPVvggT03WYbzfC0toEc/MNbDP/EBurjTjYGbHTfhNuO01x2WGMk8U6gj3siPJzJmG/CxkRXoTuc0QlziElNpjEiAAWj01SrhAR4uNOo14D//JHFo5M0lZThkaYTW9zJXeuX6ZMmk1LhYTkMA8yY3yRC+IpTA0lOcwDWV4cI50GSouSUebFvT48p4a4kh7mTtpfejYU2eF0VggZqJPSbRCizotAnBqArigWeVYYypwIBuvlDNYpGahVMN5WwUR7JV0VUlq0RfQY5PTXKGnXCZlo13OwQU2lKBV5egiKjFAMxUl06gqZ6a5krFlFn0FMqyaHupJUKoXxVArjqRIlUi1OYaB6VQmYbCtnuFaJvjARVUYEHWVFHGot51C7nrn+euYPNDJcq6RKlEqtOJ0+g5QD9SpGmkuZaNcz2lLGoc5KLhzu4/KxA8z013Jyop3eOjnqgjjUBXE0lRXQVF5EnTqXlrJCGhU5DNXIONxRyVCNjCZlLu2l+XTqhBiKk1ZTqkoFlBUk0KorQC9MplKSglYQR3FKEAZpOhXiVLQF8QjifIn330VGhCfC5GByYvzITwhElh2DMi+ewqRQjo72cXp6iHp1EYVJoRQlBlOUGIw8K4YKUQalBckUJgSRFeFNbrQfkrQIChMDKcmIokaeQ7OmEIM4g9L8RPTCZOrVmfTWFtOmz0edH4lKEEGtIhNtQSwJgbuQ5UTSWimhUpNHmSIbqTARnbaAnOxIvLx3oC+VkJkaSVJcEH0dNQx01TE+2EJtuZTspGBSon1JjfSiTJzOzFAzenE6OTG+5MT4UiHL5tTMMF1NFciKMxnubebC6aPIi3O5cXmRG5cXGelp5mBHPU3aEhpURUy2VjLTWc1YjYrJxlJGm7QcaFRzoFHNcLOW8Y5KJruqmOwwMN5WwaG2SiYbSxmvUTFeWcKETsJkmYQpbTETmmIOKoVM6GU0CJIZq1YyWquiVSVgqqOCRlUeM91VnB5u4XCrjnZZNq2FSXQUJtOWG097bix9oiR6i+MZlKbSI06iXbiqRHRr0jAUR1BZEk25NJISQSD56d6EelmSF+/N/PQIsoxwevSFGAqi0WYFoc7wp1ObRps6EWnKXlpLk1Hm+VGU5oFGEolem0JigiuxCW6ER+/ByX0LZo7vY7/PFAePrZhYvUNY9D6Cgt0I9HMhPyuORoOK/vYqPn16nTs3TpKfF4lAEEqBMBKlNpO45AAWz8+g0hbQ0lpOeKgHbnss8XKzJj7SC4OuEElRPOLiBNJT/fHxsSQycjcx8e44OKwjxI/aiaUAACAASURBVN+OpiohA12lKKSr18REe7DPywZHZ1NCIvcSGeuLvLQAtV5Mvjgddx8nXDx3sNtt9ZrEpP0Eh7hyeKaPIzN91Ncp8Nxni6+PA2Ghbnh52uC804T4OC9kinS8fW3Y7bKFqUMdlKmLubQ4z0/ffsavv/uUi4uHUUoy0CqySE/yRSFNQF+ahkGf8VdAwdcmKCQRVKjiaCjPQC+PQ5oXREulgEpFKh01xQw0KugwFFOvyWJ2qIb58Xqm+nXcvzL+d4j4W05vzwGuLd3kyMxxDk1McWRqmgsLC1w4eYorZxZYOnuOj27f4caVK9xYusajB4+ZnzvNwwdPuXXzHlcvX2F+7hgTY+OcPDHHwqnTzM8d49SJk4yODNPT1c3QgQGOHJ7h0sXzPLh3nxfPn/Li2XOePnnM0yeP+ezTj/n61Zd89+3X/PD9t/z0qx/56Vc/8ssfv38dPfqnP/6eP/z+t/zut7/md7/9Nb/59a/45Y/f/4e0pj//4ff88be/4dc//sCP337DF598zPdfv3pdRPeH3/z6r8zba2rEWoLTGqSs+SrWIOTrLz5/HfH69P9n772C4j7QfO09Vbs1M5YtWzmByEEgFBBKKCAhcs7Q5NhNaqChuwlNzjlnEEnknIMAIaGcZWVbI9vjnfE4jmc8szt7dvd8z3eBxdndczuXc/FWcQNUdVdX/Z/+pQf3uXPjOqtXllmYn2V6epKhoSH6+/uZnJzk8uXLjIyM0NDQgFAoJDk5GZlMRlFREW1tbZSWlpKZmUlaeiYFhaWUlVdTX9dMWVkFKSmppKdnUlVVQ1NDM3du3Wb1ygrXlpe4tXqNa8tLzEyMMz02zMLMNMvLK1xeXGF8YoaBwVHaLnZRkF9CUGAYhoePkShXUF3TwOjYFDMLS1zqG6TtUi95xWUcPnkaRw9/hqaXySquoay+ndLadswdPDF38ERT/yhbdmvy4XZVdqrsQ0X7APsMTmBp64abVxBnzR05ds6GfUfPs0fnCBt2aPD+Tk30j1/AzMmXC44+nLf3QePgKd7brs4vt6qycffPweptavxyuwpb1PT4x8172Kl9kPd2avCLbepoG55jt7YRG7ZqEBqdzMGj5zly/ByLS9eYmFhTXe7fu8WV5QVmZmaYmZnhyvIivV3tTA8P8NnLZ6xenqOusoypsXFmphcYGZ+je2iGEHEyB09Z86HSfnbqnmCrthEfaRzmI43DbNE2YpPmEd5XMeBXSnq8v1cP5QMn+MfNe9A7Yozavv3o6O+noqqS27dvMjU5ytjYCANDg1zs7CY+UYGFvTs6B46hrKaH8RkzzpmYcffmLb5485r716/y/OFtnty9ztOHt3n57AFPH9/j2ZP7PLp/i2tXl5ibnWRudpqVK0vcvn2T8fFx5ufnmZmZIyg4lIzMXCKjYmlr72Zu/jL5BdnU11Vy7+5N3v76Nffv3aGvr4elpcv09vYyPj5Jc3MrmRm5BASGct7UkmPHT2NoaIyWlgGqmgbsVddHWU2PvRr72Kulj4qOHiqaOiipq3PI6AiGx44SHR1JeXkpfb1dNNZWUV6UR25qMk0VZYxeaqe1rBDTw3oITI0ROpjic96ICIczhDucIcj2GEKnU/hbG+FwWheB1TH87IyxOK6Jm9UhbM5qc8ZgO2aHduJtZkC4/QlinU6T4m1OWbQAha8lqYG2pAbZIfExw+2cLqf0N+F4YR+udoaYnlbH0kQXOzMDLpxQx9ZkH0EuZxB6mBDkeIpA22OInE8jdjtHpPMZ4j3NSPa3RSqwIMjKEJfTWniZGuBvdwJbYz0Mtbahp7aZ/Zo72K+rxKED6uzfr4q6+k52K21avx27NqKkuhlltc2oam5DQ3sbauqbUVPdyD7tbRgdVOKkoSrmZ/RwMj+Cq8URPK2O4m9/ilDX84S5WyDyc0USGYiFyVEaKvMpyU7G+txxHt1YZKC9jpggLwpT44gPFSATeaOICaa3rZ6u2gISRZ4khLjRVp6Bw9mDeNucQuznQGWmhLRoXyK8rEiL9iZbEkBSmBuJoa7kxvuTHu2FPMiBbLE3JclhFCeFkhnjjTzUidTItZG5ckUkBdIQKtOiqcuW0JCbQE1mLNUZMdRmxVGfI6UuW0JTvoz6vARqs+IoSQknPcqbhEBHpEFOKMI9qcuMpSU/garUKJJCnIgTWJIucqdUFkJFkpDK5AiqFVF0FSYzUp/PQEUmDZlx8NU2LpWm0lWYzFJPHVNNxcy0ldOUEUddegxVieEUxQfTVpLCpepMuqoyaClOorUkme6aLDor06nPS6AiPZp8WQiJQjcShW7kSYMpShFRlCSkKjOGSkU4rQXxXCpX/Bz+DqAmPYKLhTJq0iMoiA8gPcKNbLE3xUnB5MT4EOdvRUqYC1UZUSSLXMmR+JEe7UWE5wV8rI4T4HD654E6KyK8rAhyOoef3WnEPvY0lmVzsSIHWZgHwU6m+NmchqvHSArzJCHQhWSRgHypkESRJ942xkT72BLqeh6xty25kkBK5GFkhHuRLvKkVBZCvjyAHKkflVnR5EgDyJT4UpEdS4rYm5RYP1Ji/ZBGeZMhD0MY4IifpyUhgc44O5jgYHeGk0d0CPZ1YHlugNrSDJ7dv8I///oBYqEHseEe8EITb+dzxIk8aK3NIjzQngBPMwoyoinNjGOovYriTCktNYVUl2Rx4+ocs1ODzEwO8eThLaYnBrlzY5HBzmbqizJRRAbSnK+gsyiNrpI0uspS6KnJoLUoib7aPBrzk+iqzKYhL5nWwjT6q/NozZbRlBxNX04CowVyelIiaI/zp1sWQmuMP+2yMJoTQqmTBFEnE1ItD6c2JYqOIgXNOTIuFaXQkBpFa1oUZZGeZHpbUhftTZGvJfXhzlQE2VAd7kJTgj+1Eh8q472pTvSlOtmHMqk7meEWZEdZkxvnSHKYDVE+pkwOtiMJdqQ8OZTkEDvShQ7I/c3IDHegKtmPzHA7sqIdSRZaEep6FKGnMbGhFoT5muBqdwgHqwPY2Bzi4Ik9HDilgv7R3Rib6mForI6J2QEOHFbinKkB7p6mCHwsCBU60z9Yh1QexOmzutg4HMfK9gRuHlaECn1QKCQMDnbQ3FxJQa4CU5NjyBMiyc6U4uZiTkS4B4EBtpy/YICdwwnOX9DH2FgdV2djxFFupCmEFBcmEBbqhL2dMceMtBDHBFJckoYkPpSW1nJy8xJpvVhBW3sFgUHOHDiozKkzOoSE2XP2rDYymQ8VZVI83E4RGmiJjYUBznbH1s7RGB8vc9JSw7GzPYmZ+RGk8SE01haRlSblnz97zbdfveXf/vIdIwMdRAr9SIgNIVkuoqI0mcryROIl7kgT3ImMtCIlxYNA/xOEBJxGIXMnJtwKaYwDYb4mRAWbEyu0JirQjCy5NzGB5mRLBZSmBjPYkk6eXPB3iPhb3sTEAotL1+jpHmCwf4imunpa6urobWtloq+XmaFBHt26wcPbt5mZmOTBvYfMTC/Q3NJBYVE5leVVNNY30NZ6keHBIdpaL1JRVk5XRyeD/QOsLF+hu+sSdTW1dHdd4vL8Ajev3+DOrds8vP+A588+5pPXL/n0k1e8fPHsZ6XiJW9//SmfvX3DF5+/5Xe//XIdLL75+it++P5bfvj+27Wf/4cS8dMffliHiHfDdV99+Rt++ObrdeD44Zuv+eZ3v+WrL3/z31SNd3aod7mKdxDxxa/frEPE6+fPeProIQ/u3F5vnLp+/RpXr15hdnaaqakJJifHGRjoo6WliZiYaBSKZKTSeAoK8qirqyErK4OUlCTS0hQUFZXQ1dXN8uISUxOTVJZXkJeTS11NLR1t7UyOjjA3NcnqlWXu3brJjasrzE5OMDU6xNzUNCtXbzK/uMrS0g2ycwqJEcfjLfBHQ00TS3MrGhqaaGvroKOzh47uPmoaW6ltbSe3rJqz1o4YHL+Ao08EcanFmDr4oqR7DOV9x9m6Vw8lbUO2712rWN28WwtlrUMcO22Ff2gcSRlFJGUVk5pfjWtAFPuOnuf9nZr8wy+38ostKuzSOsxevWOYO/uha3SOjbu1+dU2NT7YpcUHu7TYuFubzXv12LBLnV/tUGWjkg5b1Q34x4/28g+/2MZHu3TZo3kEB48QwqISEUVJGZucY3HpKrdu3WHq51zN/Owcd27dZnlhnq6LzTy6dZ0/fvVbntxe5e7qEk/v3eHuzRssLi5z/dZ92vsnkKQVceC0NR+oGLDnwBm27DvOh1pH2KRzlE06R9moacgHqgf4QG0/m9QOsGGXOjvUddmuqs72PXvxCwpkbGKcialxxibG6Rnop6u3j/LqGlLTsggNi8DVxZNwUTQWZpY01jdw9+YtHv2cYXl87wYvPr7Do/urPHl4h8eP7nL3zg2Wl+aZm5theXmR69evc/PmTe7cvc/s3AJT0/MUFpWRIFdgZmlHjCSJrt4B+vt76e5pZ3ximDt3b3Dv3tprMzIyRHl5+c+WtC46Oy+Rn1+Ih7s3R41Ooq2lz+5dKuxS1maPiu4aSGjqoaSxDyVNHZS1dNiro426ri571FQ4ff4MHl7uZGalUlNdTld7Mw3V5TSWlzHc2c5w20WqstO4cGgfDsYHCbU3QWByiABzI/zNDxNqexzBhf3YHlXF09SAEOczeFodweacDp72hvjYH8Hb6hBCp5NEOhoTYnaIgLP6yNzOE+98lnyRK0ViLzJFzkh8zHA11cXurCYOlgaYm+hgZaqHvfkBrM/vx/acHm5WhghsjhLgYIyf7XFELibEelkQ52GO3MeGZF87Yt3OE2B2EME5PQKsjQi2P4G76WEsj+tw+qAK+zW2YqCzh4P6qhjoq6CltQc1tR2oa+xBTX03yqrbUNPazl6tLahrb0NDZzta2lvR0d3OUUMVLpzVx83emGBvS+LDXEiMXLOfyEKdiBKYE+BogsjPFU8nKzwczfnNp08Y7WklOU5ESpyQz57fI0Hkg9DbAbMTeoR52iAL9yLEw5LRnmayJEGUKKLpbywiXy4iwPEc8cGu+NqdIVHoQZibGYlCN4qShNRmxVGZFk12nC+SAFukAXbkxfmRFOZGdqw/OXFroBEf4EBSmBvpUd6kRQooTQ6nIjWKqnQxNZmx1OfEw/cf0Zi3BhEN+VL4eiv8YSNFSUIUkV5IAh2QBTuTEb2mFjTmxFOWJCIx2BmJtw2ZEQLKE0VUpURSKRdRnyrmUlEKQ1XZdBcraEyPpTE9ls6CJIaqshmuzqGzIImJhkK6CpPXf6etIJFLlRl0VKTRUpy0/o12Q76UstRIsiUBP1u47BH72qy/FsXJojWYSAqlID6AipQwOkrkXCpPpjEnhvqsaBpzYqhKFa2rJ3lxPpTIg8iJESANsEEWaEu22IvMKC9yYnxICXMh3HWtLjjWzxqJvz0RHuaEuJgSKbBG6G6Ot/VJitKlVGTLUET9bFuyNyHC1QKxtx3SIFcyYwIpTBSRJvZD7GePJNCBzFg/MsW+pEd4UZEkpC03gXpFJAViX8pThbSWycmVBZKfGExBUhiRfjYUKiKJC3OlPDuentYSvv7NxzRVZ1NXkUVFkYIUaTgJsSFMD7dTkiMnVuTNw1uz3Ls+RVF2PK52p8lKCcfX/QLCAHuKcyR0NOUTGeKEQhpEZ3MBAx0VZMlEdNUX01SRR0dTBbdWF1hamubZ04f09XfR2FDNlcVp+M8/U1uSzfxgJ3fnRkgKFdBfnbdW1ZsnobUoieGWEnpqCmguTKUuJ5memiKqFHEMV+UzXplDX04C3YoIGiLdaRA5M5oeTnucL53SIJpj/akV+1ItCaQsLpC65CgGK7O4VJRKU0YcNXIhOaEu5Ic40ZYspCMxhPIgG9piPGmL8aRF4kOj1J+aBH/KJD6Ux3tTnehNXrgNeeEWlMU5IPU1JlVkg1xoT2lGNOVZMZQkh5Ej9qJY4oMixBa5vwWZ4Q6khtpQJPUkJ8aZxFALpCGWJIRaEuFzjhDBWUIE5xC4G3PirDonzbQ5cFyJw8YqaB/cypHTahw7pYmL5zlMzAw4eVYHU/ND1NRn4eZpiq3DSQ4bqXHceB8GBmqIxWGkp8vx9HCmvKyQ8rJClhZnudjagLu7PW5uNvj6OeLieoETJ3UwsziMlY0Rbh7niAh3pbAgno72EoICHfDzscPe9iw+AnviYoIRRwWwvDhGQV4y87MD1NXkkpEWQ1CgA/Z2J/AUnMfV4xReXqdJVQSQmOCBv/cZokU2hPifx/K8Ds62R/D1PM/B/bvwcL9AUXEKDo7n8fN3or+3mYmRbhamR/n//vef+eo3b/nmt1/w28/f0NPRzOzkAPXV+fgKrAgNtsXXxwSR0JKYGBsSE52RSpxITxYQE2FNpsIHeZwTCWJ7ooIvEOR1ElcrPRRxLgQ6G5EYbktRki+VGSF/h4i/5XV29dHU3E5xUTn9vQP0dHYxPjjI5clxZkaGePviGcszUyxMTfHxw0dcnl8kwD8E0wtWXDCzws3FncL8Anq7exjo66eqopKigkL6enqZmZpmYW6elqZmKssrGOjr5+qVFVavXuPaylVu3bjJs6dP+OT1S958+pqXL57x9OPH62Dx5tPXfPb2DZ9/9ms+/+zXfPH5W7763T/zw/ff8ocfvuPbb36/Hoz+8btv1yHix+++XW9ielfz+v3Xv+enP/ywvgvxbgPiXa7iL3/8cR1A3lmdvv/693z15W/47Refr6sRv379an0r4tHD+zx8cI979+5w9eqV9Ye3oaEBOjvbqaurISMjjdzcbFJTUygvL6WxsZ68vBxKSopobKynt7uP+dkF7ty6zez0DFUVlRQXFtHV0cnUxCSLC5e5sXqdx/fv8fDuHa4uLTI5OsLo4Jrac3nxKiPjc5SU1GBuYcv5c+YcPHCEzZu3EhERxeDgMMPDo3R29VJSUU1kbAKiGCnyjHx8wmLQP3qenZqGCOMzMbEV8I8f7WWX1hF+tUWFvbpGbN+rz+bdOry3WZnNu7UwPGGGk0cwQnEi8oxCPAKjMThpzlbV/Xy4R4dfbVPjV9vU2KS8j21qBhw8ZYmSrhEbdmjwy62qbNixtlq9YYcGHynp8stte9miqsv/2riDzSq67FAzYMM2NfZoHmHDVg0On7TAyz+S6vpOrly7Q2f3APMLiwyNDDM+Ps7C3DxXlpaZn55idKCXx7dv8M1vPuPzlx/z5ZsXPLt/l0f37nL16iq37j5iaHKJ4toOTB182aJhiIGJPSqG59ikY8RGzcN8qHVkDSg0DdmiY8h27SOoHTzBFlVddqnrsHnHbg4eMaS6tobLSwvMzE3TN9BLb38fl3q66ejooqysgoQEGVlZOaSnZlBRVs7dm7d48+o5925e4+nD27z4+A63byzy4ulDXjx/zIP7t1lemmfx8iw3rl/j1q1brKysMDe3QG5uPo1NF6morMXG3gXfgFB6+kfo7Omnr6+HickReno7mZufYmnpMjMzUwwMDNDa2kppaSmNjY1rTU2NzcSI47GytMNg/2G2b9vN9t0a7FHRRUV7Pyra+1HS2McuDS32aGmzV1eHnWqqbN65HWX1vWhoqWNja0FCfAw93e2MDPbQ136RoY42Blqamei6iN2pI+zbsQEnYwMcjuvgee4ADic0cD6ljbf5IUJdzhLjZ02YmylWJzU5tn8LbjaHCXQ7jY+tEQE2Rwm2PorgjC6uRqoILY8Qan6Y1EBb0oLtkQVYkh7pjMjzDFan1TE30cHMZB/nTmlhekYHW7PD2F44gJ3JfjwsjfC3P4Wn2RH8rY8R7mxClPM54jzMife0INzemFBrI4KtDhNqbYSfpSFuJvtxNT2E7Sl9jujswEBrJwY6e9DT3o2O1i60tHaho6OMpvYeVDS2oa69g71aW9irvom96ptQUd2IptYWjhqqYHH+AAIXE0J8rIgNdiRB6Eqi0A1piDORXmb4O5zFw+4c/p72CFysSJNHk5EYTVleCj6uVrTWFpGWIEIhCcPPzZzoQBeSxX4kRfsiCXNHKLCmIjOeujw5VVnxCD0skQS54HzekHxZGKlRPkhDnMmJD6S5QE5DbgIp4W5EepmRGOxIXpwfEn970iIFZMf6kxYpICnMjWShO0lhbkiDnNarXUuSRPCHjbSXKuiqSOdicTINuQk0FcppLJBRlxtPqSKC1CgB0hBn0iIFFCcKKZaFUqmIpFgWSqrIg5QQV/Ji/CmVhVEUH0x1UgSt2Qn0l2cwVJVNT0kqfP8RLVnxXMyRMlKTS2dBEnWKaFqz1ywwZQmhdOQn0leZSXdVJo0FMqoyY9aUhQwxedJg5GGuiH1tELpfIMbPFlmoC3nSYOrzEqjKjCEnPpBsiR9lSWEUywJpyZcwVJ9Fb1UqFwsTaMmX0JQbS5E0gCJpAMWyQIplgeTGeqMQOiMLtEUeZEe+xJ/ChECyxd7IAu2J87MjMdSVZKE7smBnYvzsSRR6wJUTcN+A0iw5Fdky8mRCIjytkYe4EyuwI8rLmsRQd7LiAsmMDSBJ5El8kCPxQY6ki31QRKxZv2rToqhNiVgbT0sKpbVYTnFyGFWZ0WTE+VCUIkIe4YEk1JXIAHsKFFGszPbQVJ1NUXY8V+eHmBxuI1ESRm9HLT99+zlfvH5Ib1sNg1111JZm4O9hTWJsML7u5iRE+5IqC0EYYE+SJIDSvASyFRFkJot48/Q6ZVkyhtsbKM9VMDXczUBPK2FhfsxMj9Hb18n4eD/ff/MlP373JY0V+fzm2T1e3rhMd2Uetelx9Nfl0lGeQkthIvV5Mi6WZFCcHEueNJqS5FjGmyuYuVhFR3Yi9TIhY4WJTBXK6JD40RztTofEj46EQBrFvlRHeVMe6U2ByIuaJBHPvT7j6fwA5dIQqmVhdGbH0Zkppl7iT46fFd0podQKHWmLF9As9aNW6kd9Shg1SSGUS/2olPvQlB5EudSVsgQXIp2PUCARkC4W0FyWRkdNztp+SrgrBRJvUoUOSP0tkAaYESM4S2KwJdIAM+L9L5AQbEVMoDlC73NEBJgR5mOKg81hfIIsOXZOiwPHlThruR+Do8qY2hji6HaGM6b6HDqqwoEjytjYn6CgWIa3nw3iOD+Mz+ihZ6DEiRP7KSxMp6IiD0dHS2QyMQ0NFVxZniclWcr09DBVVQV4etpiZn6cc+cP4yWwxMrmKC5uZwkMsEGa4E9RoZSM9GhuXp8mXCjg5HF9YsVBSOOFdHXU0tVRw/hoJ9WVWeTlSPHztSEh3h8/P3OMjVVJlHtTVSklLtoRcbgt0SIbYiLsMDfRwthICX/BBQ7o78TSwojhkYv4+DogjgkkOTGKh/dXmJkc4F9++o4//vA1//Fvf+Y//u3PfPH2JasrszTWFxPg50BCvB9isSviGEeixbYkJXkQG21LstSDYD8TooRWRASbkyYXkJ8WSIZcQEVuOGnxHsQGmFOiCKIuN5KceK+/Q8Tf8soraikuqSQhPpGG+hbGBkeZnZyipa6OHEUyt6+sMDYwwGBvH7PTc0RFxKCluY9z5y1QU9fG1tqOhrp6Zqam6evppb62jubGJoYHh+juukT7xTaaG5vo7rrE0uVF7t25y83rN9Zh4tbN63z85BGffvKKTz95xauXz3n18jmvX73g9asXfPH5Wz57+4Y3n77mzaev+fI3n/P9d9/ww/ff8vXvf/ffKlp//O7bdbXh3UjcuyD1N7/7LX/64Xv++uef+N//8hf+5U9/XF/A/vOPf+Bff/oTf/njj+uWp3fNT++g4t3uxLvMxptXL3n54hmvXj7n1q0bTEyM0dfXw9DQAGNjI3R1dVBZWU5WVgbp6anIZAkUFuZTXl5KXl4Ora3NTEyMcefWbW6s3lyv0m1qaKT9YhvTk1MsXV7k+dNnPH/6jMf377GyeJmpsVEmR0eYmRhnZmqW6ekl2ruGsLJyQUvLAL19B9mzWwUHexdaWi4yPT3L6NgENQ3NSOQpmNk6Y3zBCq+gcAQh0Rw6bcWGHVoYnLTEwiUQrcMmfLBLhw92aLBFeR+bdmmzebcOv/hwN+9vVUFL/zh6h06z75AxJ87boKp3jPd3arJhhwbb1AzYvFePD3Zp8d52df5pk/I6WPxiiwrv79RcszPt0OBX29R4b4cq7+9SY6vaPt7frsJ2VT12aRjwwQ4NNu3RYcMWVTZsUkFJ/QBpWaXML92ktbOHgZFxGlsvMj4xxdjYBI31TYyPjrE4N0t3eytL0xO8fvSAm8uXuXVlifu3b3HlylVWVm/TMzxNeWMX1u4hbNMywtDMBc3j5mzVO84HGod4T/UA76keYJOmITv3H0fT6DwHTpujanAUdf1D7FRVR0ldnVhJHFdXV5iZm6a3v4eevl66ui/R2XmJqqoaUlPTKSurYGHuMiNDw7x69pRPXjzlzvUVXjy5x8cPb/D4/iqvnj/m00+e8/Tjh1xZXmB2ZoKlxTkWFxeYmJhgaGiE5eUVCovKcHH1JDpWiigyFhd3b4JDRNTWVnNl5TK9fV309nXR39/LzMwUo6OjjI+P09LSQnl5OcXFpZSUlJGXW0RSYipenr4YHj6Gkuo+lNX0UNZcuz1aOuzW1Ga35hpIKGlroaSljrquJtv37EBdU4UzZ09SUVnC/Mw4lyfHmR7sp6e5keayAgpTJBxW3c4BpY3YntiH05n9WBipYnlUDV+bY8hCnUgVeyHyMsfSWAfT42p42B3Bx/E47uYH8DQ1wPP8fgRn9fE3NSDI/BBep3WQ+1igCHNAGmhJZqw7UX6mmJ5Q5vRxNc6c1uXQwT0c3L8LM5P92Fw4hL3pIfyczhAusMDb+jjelscIcTiFyOkscR7myLytiXU7j8T9HCLbowRcOIDbSU1sDivjcFIb57MGWBzT5sR+JY7sV+KQnhIG+5Qx0N+Lnt5etLV3o6K2FU3dXahqbkFZ7SP27P2AXbt/yV7lDezft53TxzWJi/AgIcqLeJE7Uf62ImL5SAAAIABJREFURPqsBZyTRO6kRHqTnRSNn4cd7g5meDpZ8M1vXrIyN8z8eA8ZidGE+DgQIxTg626Or7s5Yf52FGXHkSEPIy85gon+NkYuNREhsEES5ILI0wppqDsV6TEUJopIjRKQKHRbBwF5qBMJQfbkxPiQE7M2IpcR7UOm2JfsWH+K5GGUJoeTHeuPLNiZAmkI2bH+FMpCaS6QM1Cft/bgV5ZKU76MpkI5TYVy+G4TZamRpIt9SBK5kxMXQHVGDAXxQVQqIqlJF1OWJKJMLqQqJZIyuZCcaF9qU6Joy5XRW5pGf3kGfWXpdBcraM1OoCY5kt7SNU98TXIkuZE+1CRHUi4No788Y20griyV6qxYSlLCKU+LokAeijTEGZGHGUL3C4R7mpMQ7ERGjC9VmTF0VqbTXJRIWWokpYoI2osTqUoV/WxhSqCtSEpnaSKXypNpK5KSL/GlIiWM6rRwShODyZf4khfnQ2aUBylhThTLgilLCqMqNYIS+Vp2IsrLkvgAB7Jj/cmMDaAkJZIsSRBh7uZ0NZRSm59MiSKaOH8n8hPCSAn1JM7bjoRAZ1IjvFFEeiMNcSbW344kkTvFSaGUJYVRrYigI19GbUoElbJgesuSqcsUIw9zpiw1nHxZEBXp0ZSkRhDsYkqwuxnxYe48Wp0kJswDqdiPvLQ4PBzOk5Ucw8Pbi0wNddDbVkNrbRHiMG8yk8SU5Mjpa6+mqSqX6eF2fvfZI5qqs1FIg7nUWkpbQx7CAHviIgRU5KVSkConK0lCf2cLTx7eYnCgmx//+C33H9ziypVZvnj7nJmJXn7/+XP++s1n1OUk0lOdS3FiOGUpEXRWpjPSWkplpoT6PAWVGTLmett4++AG46019FXkcalAQXeOlJ7MGEZy4xjLFtMtD6AzwZf2eD8axd5URwsojfAgK9iJCmkQk40FDFSk05QZTV9pMpcK4mlRCGlTiKiT+NAs9aMowJKGWA9qJT5UxfvRmBFFfWYUxVI/iiQCapL9yY2yJ0NoRWqoDVWpImRh7oz2dxImsF/7nCUEkhXtSXKIHYlBNsgDrYgVnCfK8zQR7sZECkxIFNmTK/clTxFITmow8ZGuuDgdx8Rcn5MXdDE4tgfDU6ocOqHKsbPaWNgaYe1wnAtWhpwzP4izmwkeAjPsnc7g4m6Ktd1J9A8oY3RUBzc3K7Kz5URHB1NYmM7y8gxjowNUVZaQmBhLaKgv0dHBCIXemJwzxNLqBMan9pGYJORSVzlJiSE0NuQxOdFOb3cDgf7OmJ4zwsXJjKaGEmLFQXS0VdF+sZKeS7WMDDcTEuxEUKAdAQGWmJzRJDMjhPrqROQSN2Ij7QnwPkN4iAXOtoc5qL+Z0ABrgoPsEMd6Mz3XTUa2hDCRgKBgNzrba3h4f4VPXj7kP/7tT/z+t5/z9PE9/v2vP/HsyV0G+9qQS0W4uZ5HGOZEcLAV8kQvhGEW+HidJFPhR7LUg9REAbIYZ0rzwinLFSEXO1GaFUaS2JmMWHfq8qK4WBpPWWrw3yHib3khoRGIYxLwFvhTVVnH6vI1lhcu09bYTGdLC9cWl+nv6qa/u4fiwhLsbZ04ZWyC6QUrXN28KC0uY352joW5eUaHRxgZGmawf4D+3j4a6xuYnpxiYW6e5cWldfXhHUgsLy6xMD/L9dWr3L+3FtK+d/c2D+7f5dHD+zx6eJ+3v/6UN5++XoeLLz5/y3fffs0ffviO7779eh0E/idM/Ne2p3d7E3/49hv+8scf+def/rSuOvxXiPifYPHXP/+0rmz8T5B4+8nrddC5d+8OS0uXmZ+f5cqVJVZWlpmamqC7u4uWliaqqyspKMijvr6WhoY66upqmJub4cGDe2uA8PARD+8/4Ob1GyzMzbO4cJmV5SvMz87x4N597ty6zfzsHH09vQz2D7C4cJnVq9dYXFxmeu4KioxC9AyOoa61H00tPY4eM6a0pJKF+WXmF5a51N2PPDkdT99ATpiYo290ipOmthw5Y4nBSXM2KevzD7/agZrBKbQNz/FPm1TYuFNzTRXYosqmXdps2LKXD3eoo6ZzhF0q+ry/RZktSlrsVD/AR0q6bFLet6YsbFXlV9vUeH+nJv+0SZlfbFHhF1tUeG+7Oh8p6bJ5rx4f7tFZszXt1mCrihYbd6mgsf8IanpH2Kasy+bdWmzYsnft/2zey6FjpiiyS7nYPUxz5wCKzHxOnTNDIk+huaWdmpo6RodHmBobpSg3i9rSIhYnxhjv7+HutRUe3r3D6tVr3Ln7kLmlVToHp3DyFrJhlzYqh8+wy+AE23SPsVnrCBvVDvKesj4fqB5gi44hqofOsHf/UdQPHkdZW589GtrsVlXF2taGmblpxsdH6R/opr+/l9bWZupr6ygvLaMwv4jurh6W5he4tnyFZ48fcePqMvduXuOT5494cGeFN68e8eThHT55+TEvnj7k2pUFxseGGBsdZHRkiP6+HsbGxlhauoIiNRNzCxvq6pvJys4nTBhFdk4BpaXF3Lh5lZ6eS9TWVtPYWM/ExBj9/f309vYyPz9PXV0dGRlZ5Obm09DQRGfnJQryS/D1CURz30H2auxjx15NduzVZLemNnu0ddmtrc0ODQ1U9+uhqq+DpoEuqtrq7FbZg4qaEukZKczNTnJlYZbri/PMj49QkZ/BxZpiQjzsMdTcgdUpfUwN1TE/poHNKV08LI0IdjdF6GOJ0MeaCH8bAr3OE+ZtRojneULdz63ZnEwN8DizjzCb4/ic08feaC9Sf0tKkwLJifciLdaNALcTnDTcyaGDuzlyTAPdfTvQ0d7K2VN6WJsdxtbMEG8XE6IDHPB3PE2A3Ski3C4g9jAjwdeGlEBHEn2tkXuaIrI8RICJHgJjbWwP7sb6kBJuZ/fhZWGI3Rk9zE7qcPqIOicOq3HkkBoG+nvR0t6JitoWdPR2oamzHXWtzaiqfYiS8gZU9r6Pvu42ThqpkZceTVFWDHkp4cjCPRF5WxPlY0tyhIBsWRjSyEDEoT7kpkpwsTFhsLuRaKE3j+8u0tdZg6P1KZxsTuPrYUGqXEhhdjyt9fnkZMZSW5ZGQ3EKrRU5NJTlkBQuINjlAlmSYLIlQcjD3MmWBJAodCMrxo9CWSgp4W6khLuRE+NDqsiNXEkgefFB5CcEUyQPoywlgrKUCPLig0iN8CIvPoiMaB8KZaG0laQw1FhAT3UWLYWJNOb9X/tQXW485WlRZEsCSIv2plAWSn1OPDXpYlryZbQXJ9NaIKclV0prnoz6jFjK5ELqFNG0ZMXTniensyCJ7mLFuvJQIPanLVdGQ1oMJZJg0kPdKZeGURgTwKWiFJpzEugoS6UmO46y1EhKUsJJjRIQ5ma6lkvwNCfE5RxxAfYoIr0oVUTQVqagrUxBU6Gcjoo0RhrzaC2QUqkIpzQxlIoUEe3FifRUptGYE0exLJiG7He5jjVQKE8WUpoYSm6sL9WZ0ZQkh61nR3LiAhC5XUDkYUFatC91uVI6KjKoy5NTmipmcayHhqI0StMl5ErDyIjwJSnYjRgvG6K8rJEFO69Zl8Q+JArX3qvmQimtBVJKZIHUp0XQU5xIe3YcNUlhJAc7UZQYQmKYM40FCZSnRZEQ6owszJ0QDwvigt0pUIjJlIYT7GVHmI8zLjYmfP/bT3j+4BrxEYGI/N3xdDDH392OFEk4K3PDTA118Lu3T3lyZ5nFqV5ihAJiRJ7ECAWU5ErpbC4mXR5BdnI8KZJoVuYnGe67xLMn95mcGObFyyesXL1MTU0J16/O8eb5PT55fJPbC8OUKcR0lKUz31PL65uz3FsYYKa7ltpcGY0FaSRFBlGRmczKaC8zXS3UpcsZrsrn+qV6erIkdKdHMV0kp03iTXu8D+3xPjTFCqgRe1Ee5U5OqCNlEl/6KxRUJobQWSilLU9Ca1Y0FQl+lMUIaEgMJsvfiqooN2rjvKiI86Es3o/qtMj197RQ6ktTThRVyQGkCx0oSwykKl1MR3Ue925eZaizkf7GIlqL5eTG+5MS5oQ8yI6kUDsyo13JErsh9jUl1M0YSYg1RWlhVOaLyUsTIhY54mh/DC8/CyKlPhid1kRz/1YcPM5yxtwAw+NqmFoe5oKVEc4eptg6nMI/yAHfAAcMj2py3HgfOnq7kCeKiIj0pqW1nMLCVAYHO1hZmeHy5Umamqrw8nThwoVTVFUVUVNThI+PMyKRD3GSEH799iHNTQXMz13i6soICfGBODuaYml+Ahur0zjanycowJXmxlKaGoq5PD9EeqoYN9fzeLhfIF7iS3SkMyEBZsTHuJKe5I9CLiAq1Apv1+NEhlji434Kk1PqhPhbkZUZRUGRlNb2UgaGW/AQWJFfkEhUtD9LS+PcurXE99//lu+/+4rff/Ulf/3Xn/jLn//A06f3aG6uRCgSII7xJSLKndR0IWFh1vR3FzA2WEZ5UTRFuSIUUi/y0oPJSfYnIcKBUK+zDHfkU6IIpi4vmtKUYPrr0/8OEX/Lk8QnIk9MRSSMoqnxIn09/VSWVFBaUMLCzCwPb9+l82Ibw31DRIZHEREupqqyDjd3b0aGJ1i9ep0bq9cZHhxibmaWB/fus7y4xMzUNPOzc9y7c5eH9x9w785dbt+8xZNHj/nk1Wse3n/A3MwslxfmWFpc4PLCHDPTk8xMT7K0uMDqtRWur17l+bOPef7sY549fcKL50/57O0bvv3m9/zxxx/4448//LeNiP+69/AOIt4tYr+rcH23BfGuwvVPP3y/DhbvNifeBbXf1ce++/vvchRffvZ2vbHp+bOPefXqBZ9++ppXr17w5Mkj7t69zc2b11ldvcq1ayvMzc0wNDSwbncaHx/l2bOPefv2DZ+8es3rl69488mnfPz4CSvLV1heXOLG6nWuXlnh8vwCiwuXGRsZ5VJnF2Mjo6yurrK8eIWe7gE6u0c4ZWKD0l49NHUOYWxsSlJyOh2dvbR3dK89ZDc0E5OQiIO7DweOn2WHui4q+wzZq2vIbm1Ddmgc5v2d2vxiixq7tY3YpXWED3dpoXnAmPe3qvHhDk3e36rC+1tV2LZHh627tflg6142bFVmwzY13tuuziblfXy4R4dfblXlg11abFHR54NdWuvAsGGHxvq9UyQ+VNJi0241Pti+B00DI7araHPKzJ7C8mYCwiRs2KTMll1anDpvT01zNzXN3bj7CtE5dJx//GAr+w4dI0mRydDwOGNjE3S0tdNYW0NtRSkjPV3cWFrgxtJlHty5ybWVqywtX6O9e5DiqiasXHzZpnGAD9X02ahuwCZNQ7bpHmOrztF1kNigosdmDQPe363BLu0DbFXRYI+GNsrqWpw4fYbe/j7GxocYnxhmbGyEhoY6SoqKKSoopDC/iK6OSwz09HJr9Tp3b95geWGWZ4/u8/rZY25dW+TV0wc8fnCTV88f8/rFEx7cvcHlhRkmxocZGx1mdGSInp4eent7mZtboLqmgbr6Zurqm2lsaiM4RERMTDTTM+OMjg5TW1tNcXEh1dWVtLW1MTQ0xOrqKr29vdTU1FFTU0draxuXLvVQU92ANCEJo5Mm6BocYZeqNlv3qrJLQwslnX3s0dFhh4YGe3S02K6uyjZVJdT0tNDS10FDV5Pc/CwuL86yemWRm1eXubo4R1l+Jm62ZkQFC7A9f5QLxvoc0tzKMf1dnDFUxdHMkCCBBUECC3zczhPia42nozECZ2MC3U2IDrQh1t8GgeURnE7q4GdpiI/5IawM9xDieBxZiC0xgeaEeJ3G7oI2Z44ro7d/BwcM1dh/QBWDA3s5dVIPc9PD2JgZ4WR9HB9HE+zPHcTl/GEC7E4R4nAGoeMZotxMiXY+S4LrWSIsDhFpeYQIayN8TuvgdkID3/P7CbA2wtP8MPZn9TH7eefhiIEyulpbUVPdyF6VD9HQ3LoWplb/aO1UN6Kh+iEH9XZw+rgmseEepMlDyUuNIlUSQHSAA+E+NsQGO5MU5UOYjzNZSbHUlmYRI/ShMFvO2MBFxgZasDI/RpC/I8IQN+QJwWSkR5Ofl0BPdzX1dTkokkRU5clIifShIieRubE+EkLdkYa6kxrlQ1yA43qg+N3qdFqUJwlB9sT72RDrbUlapIAieRg1mbFUpkWTKwkkLVJAVowfBdIQ8uKDyBT7UpIkWuvdr8+jpTCRqnQxtVlxXCxNobUkmZbipHVbUVlqJHXZEvhuEy35MjpK1hqWWvJlNGXH05yTQHNOAg2ZcbTnyWnLldGeJ6c9Tw7fbKZOEU1pfAh5Ub60ZMVTFBtIWogbxXFBVCdFkCXyojlTwmBNzrqdqSI9mtyEIOIC7PGzM8bf/hTRPtbr3+ani30oShLSWCBbqxAtSWagPo+5rgoG67K5WCijKjWC8mQhFwtlXCpX0JAdS12mmLYiOR0lSTRkx1KTHkVdpphKRTh5cX40F0opTw2nXBG5vneQEe2DJNCJhGAXRi+W0VWdTWZcEA0FSSwOtdJamkZltox8uQhFmBdJQa7wYD9R7msKxrudh9QoAVUZUZSnhlORHEqVQsjF7FguFcpoVESQLXJD5r9mqSpNEVKZHkl6lDex/g4kiwRkx4eQnxRFkSKGyd5msmQROFmcxsXqLA0VuQx01hMscCFW6EegpwMCJ0vEoT7kpEioLEhnaXqAL14/ZKyvlaqidO5cneJSSzniMC8kEb5kJEYz0t1OS00lI/09mJ8/S2qSjLaLTXS0N+Ph4YCHhx0ZaRLqK3MJ9rKjvTqbyoxYajJjGWzI5/GVUYaaiylLi6E+P5nOmkLiQ31IighmaaSXLx7fZqazkcdzQ/zuzmXm6vPoz4ljLD+e8lAHLkq8aJP60BjjQVWUG9VxnpTFelKR4EdbXizt+XE0ZkeRI/agOSuKtpwYapOC6cmPp1TsRXW8gIIIZ4pjvalSCClJCacqO5aL5QoulibRWZFMQ04UqSIXyhQiUiN9Gelo4NevXvL07g3KMxOoy41fa/qSBpIe7UVKuAvFSYGUp4aSGedJtL8ZEX7mJIS7ECN0JEBwAVuLQxw1UsHF8xw2bqcwszPCxsUYS8fjHDfRxdbJGC29rZhaHiEk3I1zFw6RlikmSRGJielhDhxWxdruFKJwDzKzYikuUbB8ZZzV1Vm+//5L/v3ff+L69UUmxofIzEihr7eTsrI8ioqyGBzsYHi4i3/5l2+4vjpOfp6E+bke8nKkWJgd5/BBdeLjQvH1diBWHERhfgp2Nmfw8rAkMsKTcyb6ODoY4+9rib/3eWLCHQj0Poc43JbSvAhSEjwJ8T2HWGhDsK8ppmc1sLyghzjak1ChM+ZWR2lpL6e1owJZkoi09BhaWsu5cWOe7777Z/7zP/6V//Of/8Z//sdf+elPP/CHH77h2rUFRkYukZQcRbTYh5RUEbW1qXz15W0WZ5tIjHcnReaFPNaVjCRfijJCqSqIpqFEQl9LFuXpYdTmRlGbHUlNVsTfIeJveVGRccSIE5DEySgvq0Yan0hWRjbjoxM8ffKMge5++nr6GRkax9LcBitLO+7dfURvzxCDA6P09fQzPTlFR1s7YyOjPHn0mIf3H3D39h2ePHrMjdXr3Lpxk/t37/Hx4ye8fvmKT1695vHDR1y/tsrdO7e4dfM6K1fWVInFy/PcuH6Nu3ducef2TR49vM/HTx7x9OPHPHv6hE8/ebWei/jxD9+v7zr8V4D44Zuv12tav/ryN/9tvO7br37HN7/77XqV638NZf/ljz/ylz/++P8sY78LXL9bs34XuP7s0094+eLZuiLx8ZNH3Lp5fS1svXqVe3dvs3ptheWly8zOTLG0uMDU5DhLiwt8+skrXjx/yq8/fcPL5y948ugx11auMj469vOw323u3bnP+Pgk8/OXmZycpre3n5GRMWZm57nY2kmCNJnAUDFquobsMziBhY0rfoEiyqvqaWrtRCJNJjpWSlZuETEJydi7eaN14Ci/3LyHzUra7NQ6wC+2qLBxty4fKemtKRC7ddmmdpAPdmiwS+Mgm3fr8OEOTT7coc57m5V57yMltivpoqRhwOY9mmxX3c+GHRpsUt7HTs1DfLhHh19sUeGfNinzvz7Yxcbd2ry/U3Pd0vQuF/H+Tk027FTj/W1KbNqtwo69mmzYvBtLBw8ePHnDzbvPOXPeDmW1/WzaqU6gMJ6QKDnblHX55eY9KOscQl3fkLMXrKmpb6Gzq5eGhia6O9rpv9TB0vQED25cY2FilGtLC8xMrFXg5heVk5CSjbmDJ9pHTqN51ISdekZ8pH6ATRoH2apzlC3aRnykeZCN6gZsVNnHJhVdPlLWYpuqJspauuxWUcfUwpLm1hYGh3qZnBhmYnyY2poKSgryKSsqJDs9g5KCQgZ7+7h5bZVry0vcuXGNN6+e8/TxPe7fucaj+zd4+ewBL5894JOXH/Pq+WPu37nO0vwMU5PjTE9N0NZ6kZWVFS5ebMfFxQ1HJzeSU9Kpq2+mqbkVgUBAY2M94+PjtLe3U1paikwmo66ujtnZWa5cucL09DRjY2P09fXR0tJCQ0MD5eWVKBRpuHr5YmZtz4FjJ1HZp79mZ9LWZuf/z957RUWd53n/e/bZndnunu62W8XUKgISBCWYM4iKgqjknHMOVUBVEQooQpFzzlkyCAgIKAiiggED5mxrx+ndnumend19Zl7/C1qe3j37v5vLuficX536nbqoqpvv6/d5h19GQUkRBSVFlqxZwRqVDahqqaO9TYfCsiIuTU1wffYK46PDnB88S056Euoqa9ilq4aR/g50Nq1DbcNSNDcuR2fTakyObsXP0wxXh2McP6zL8cM6HNy1ERPDLVib7MTVQh9vm8M4GO/A5ogu3mb78LfSx+aINo7Getgd18HyqCYnDdUw3LMWkyOaaOutZ7OuErrb1dDbpore1o0c0tfF/MQ+zIx3YXZkOwbblDmkp4TJHnVO7FbH4sBmXE124Xd6H9G2hxFZHkBirU+E+T78jurgfVQXr6O62B5Qw+W4HpaHtDDeq4rBDiW2bV6NuvISlBU/ZqPKQhLT+nW/+3/zxUcorf8EXc01HNiljqXpfjydTAj3syXYyxIfBxN8HEwI8bAg0t+RMB8HIoM9CPNzRhzmjUToTUtdAUX5MkKDnPHxtMLf1w53VzO2blNBR3cDIrEf3T21pCYJiAt3J8LLmvhQN+LDvWivK8PH5hjhbmYEOZ4g0OE44W6niPQwJ8bPdjGFKcj2CCH2Rkh8FtKY3jcGp0d5L8qaihLDSIv0IlXoQWFCKK3FybQUysiXBpMetWDWrsuNozYnltqc2AWD9VsFKtJF1GRG05SfQFF8CFXyKOqzYha6IJKEixBRkSSkOTOWermY6qQIyqShpIe6Ee1mToy7BckBjpTEBpMZ7kGshyVF0YFkC71I8negPD6MgershSbrlAjSIr0Qe1vha3UYlxN78bY4tHggTxV6kB7lTW5sIOWpkQtFZhkSOsvTGDtTRE+FnNbCBGrSo8gWe5Mt9qYiRUBthojKVCFV8ggqU4VUpAioSY+iOi2S3GhfpP42pEUubCEK4hcOxkVJQoqShCQLPQl1OUVZmoSSVBEBDicozYhmtKuO2vxkMmJDkQk8SQhwJtLFDC7rIXBa+J8iPcyR+NmQGOZCW2kSaVEeFMcH0Fclp7swgboUAbWyMIqjfUkJcULocpLGnDgErqdICnMnIdSVpHBPipIjSY8JISM2FC87U3wdTxPu60xjeS6WxgZkJ0UjDPDG5qQRwgBPEsXhFGel4GFvhsDfjYxEMRND3fR31NFzpoqGilwigz2wNzfC+NBOMmUSyvKyuX5lipa6OrbrbsH8pAkNNZU8f3KfuuoSykoyEIZ64ul4ivLseJ7fvEihTECGyIeqdDEV6RJailOoz5fRWZVLsTwWb7vTRPq58eT6Zb57fId392b4+cU9vr4+Tk9uAiVCN+qifWmM9qI02IoqgT1FAeZk+phSGG5DqcSVYok7JVIfZAEW5Md4kRnpQry/BcXxfsz0VjA3UE+1LJi0EFvEbscpiPOjuUhGpjSE9Lhg6oqSqS9K5O6lLupzJdRkibk32cfk2TNMnOthfu42jZXllGYkUpeXSF5CGAWJCwll8SEOC/KyKFcyYryICbVH4GuOt/NxbMz3YWG2D/NT+zA8osNBIx2Ome8hMs6HlOwo7N1NMLXSp7QqjchoH0KFHpRWZuDpY01wmCvJqWL8Apw4brKf8AhP7ByOEhRiT0xsAP/24ytmZi7w9dfPefz4DiMjfUxeGuPliye8eP6YqsoSbly/wjdfv+G7b98Cf+LnP35JclI4ifFh5OcmkJIUxe6dmpwyNSA7M57gQFf27dlCcKAL5qcNOGm6FzvbwzjYHyUsxBZ7y314uxzByXoPnk4GZCR4k57gSaDHUXzdDhPgfRzT41vYu3Mdx4z0OGKkx3qlT7FzOsHdB9P4B9lTWZNJTV0Bc3cu8/sf3vHjH77n3378nr/+9f/y+99/x3fff8WVq5cYPn8WcXQwbh5WREn8aGjKpaosnryMMEL9T5MU50lqvDe5aSHkJAcij/Oio1ZOvNCRdIkHqVGuVGdGkhDy93Smv+k0NbbR0txBZ0cv9XXNuLl6UVxUzrMnL7ly5RrTU9doa+2iqKAUB3sXViisITYmgbbWblycPQgKCKa+to7qyioqyysYPT/C9ZlZZq/NMHFxnImL41wan+DalavcvH6Da1euMjlxidlrMzx+uHAIv3f3NnO3bnDzxiz37t5e9D+8b1F+b7a+e2duUdL01bsv+fabrxbL4t73SbzfGrzfGLx48pg3L54vgsR7gHhfYPfreNc//PB7/vSHH/n3P/6Bn3/8t0WY+PW8j5B977d4+uQRN2/MMnJ+iO6uDtrbztDZ0ba4URkdGWZs9Dxjo+e5PHWJixdGmZ25ylfvvuThg3kezN9n5uo1Ji6OMzhwjt7uHsZGRrl2ZYapqWmam89WyaqgAAAgAElEQVTQ1zdAb28fdfXN1NU3U9/QgjQ+iROnrFmjpIWBkQVWDj4kyQsQihLwDQgnJ78MF3efhRZioQh7Nx/0j59GTXcPn36hwidrFnwMCko6i3KmT1ar89GKjfzDR6tYraKDgqLWorF6xfpNLF2jyqfLN7BRcyfb9h5BSXMbarr7+VBBid8uXY+C0hY+W6vBbz5fxwfLNyzKm94bqT9etXFR+vTJalU+UFjPRwpfsGTVOpat2cCyNRtY+cVGIiUyHj//hv6hSZzcAlFU0ebzlSqsVNRktcoWlitp8tk6NZauVeWfPlqKtYMbqek5FJdUUFxYRMeZFm5cvcy5rnZG+no419tFc30dHR1d1NS3kF9ShYW9O8qbd2Bs64bWgWN8pqzNB2vUWKKkw3L1HazQ3MHKTTtYskGTddo7+WilIiuVNVijosGSlWswNbciryCfmupy2lob6WpvpjA3i4KcTMqLi0iKTyBWLKG3s4vRoWHOne3l9o0Znj6c5+bsNA/nb3L75pXF651bMzycn2PuxlVGh/vp6mylq7Od8tIyqiurKCoqISMjCytLO3z9ghCJY4mTJuDv709KSgq1tbXU1dVRXV2NUCgkOzubM2fOcPHiRcbGxrh48SL9/f3U1NRQVFRETk4OCQkJhApEuHj6YnTiNJu372KdugYrVVRYtXEjq9TUWL5hPUpbtFi9cQMrldfzxUYlNm/Vpqaxlus3Z7k/f5uLI0OMjw3RWFeJ+aljfPCbf0BTfT3Ll/4WtY0r0dPZwM7tqhwx3IaVxWGMjm5j7x51Tprs4vBBLaxO7sX29H4sj2/H+vgOnE7uxcf6MFFeZkR5nULgZkK4+3E8LffifHo7Nid0OH5ACfMTeuzeo46Wngp6O9TR0VNBY9MX6B/Qxt7mKPaWh3G2OsyxfVrob1XCcKsyhnqKnNqnia/VYWI8TpHsdZo0r1Mku5kQYbYXv6M6hJ7cjt9xPU7prsL/9E5cjutiZbgZ0wMaHNi6Ht1NK9DepMA23XWoqSxFWWkJSus/YcO6j1Fc+zuUFT9l6+a1GOzVxGDPJowNt3Lq6E6O62tzZN9mTA9vxcnMEC9HUwI8rIkIcsfX1YowP2cyU0QIg11JThQQ6GePrbUR1pZHcHQyZcdONdYqforh0e0UFCcjjvIlXuiNTOBJktALgYcl7uaGuJzSx+boDqyPbCfE+QTBTiZ4mukTZH8ceaQ78kh3or0tiPOzJiHYifQob4pl4QuHOnkUfL+E8tQFv0FOTADZ0f5UZ0jorc7iTFES2dH+i3KlqkzJYrQq33xObU7swuuvly18XuJHlTyK9uJk+O4z2gpkNGTGUJ0aRWXyQvxmlUxIaVwImeEeCOyMcT68Hd+TB5F6WZMX5UtlooC0EFeKogOR+dmTLfSiXi7mbEUGDdmxFCaEEh/kSLCDMR6nD+Jppk+wgzEiL8tFSVZ6lDf50mCqMyTUZsXQlJ/AQH0eoy2FtBfLaMmXUpshIinEkSj3U2SJvDhTEE+VPIJSWSiF0kAqUgS05EtpzosjL8YPsacZvlaHyRD5UJ4aSXqUN/IoH0pSIsmKCSTE5RTu5oZkxQYjDnTkTEUGl4a6KctKRBrmSV6CkHh/JwKtj8HIHkRe1sT42S82Y2fHBpAbG0halAethQkM1KRTFh9ItSyUztw4SmMDyRB6EudnS2aUN94Wh2guSEIa7ExvTR6pUb4kRfpxpjwLgY8DTmZHEAV70t9WS5wwgOJMGbUl+Qj8vaguyub65CjXJ0d5+WCOkuxkgjwdGDnbiijEm/aGUhoqcrE3N8LO7Ci2p48w0t/GT99/y/ytW0RHRTIxdp47N2cpLshm/s4s/OUP3JuboqO5lIbyDC701pEu9lvw3wTZkxLmTFW6mNZSORniALLjwsiOjyApKphIPzdayvP54eUDvpqf5XJ3I225Mjqz4mhLi6Quxo86kTslQZZUCmzI8zlJqrsRRQJb6mQ+VCZ4UxznSUVyELIQa/JivcgSeVAqC6anQk6NPJIiqT/ycCfEnqdoKkzk4tk6spMjkQg8yJGLyEgM47sns0R4mhPhac6jK8P8/vkD5i5P8vzJU4bOnuXNoznuXh6irjCJ/GQhmdJgZJEe5CWGkBjpSqDLCUK9zAjyOo29hT4njLfj7HSc4CAHPH0s8Q11QJToj/4xXXR3KxEU4Yq9uyl+wfZ4+FpSWJrK4+c3uH1vkoKiVObuTNHb14SvvyOOLicJCLJFW3cNKakRfP3NIx4+mqW9vY68vDQa6qtoaqzlr3/5Dy5eOI+1lRkj58/x5vVz/vzvf+Sbb15RUZaJvZ0RDnbGFBWkIAjzwsLsCEcMdxIV4Yej/Uk2rP+c9tZK7s9PcuSwHjnZEqIlXkQKnRALHAjwPIaHoz7mJtoEehxFJnHC20kfT4cDRASbExZghpnpNvR0VmFueQAb+yNsVF9Oc3sJZ9qLKShOYPRiF2+/esyzF/d48+Vz/vwfP/HTT3/g55//yDfffMXzF4+5cXOaycvnyciKJ1YahqeXBY42BiTFeRIb5UScyBlRmA0FmeGUZAmRRjiSlxzElZEGBpqyyZH6UpoSSkNe9N8h4m857W3dTIxfpqqyjvq6ZupqmxGJ4zA3syE3rwiJWEpBYRnZWQVERkSzfdtuUlMykKdmon/wMNWVNWSmZxAWEkpLUzPdnV0M9PVzYXSM80PD3L19h8mJS1wYHWP8wkXGL1xkeuoyVy5PLxiHfwUQd27fWnyqP3frBteuTi/en7l2hWtXp7lz+9YiRHz1bkGm9O71K149e8rr588WPRAvnz7h0fw9Xjx5/N/6IN73RfxaovQ+zvV9Ed0P336zmOT0fkPxa7nTrxOcXr18ztMnj7h7Z44r01NcGBthdGSY8YtjTE1OMHlpnEsTF5kYv8DkpfHF7/Dk8UNevXzOo/l73Ju7xcjwec729DJ+4SKj50fo6xvgwoVxzvaeo7mlncamVs6PjJOVXYAkNpGEpDS0dHazTlUXUytXMgtrCBLG4eETiqtXAJZ2Lhw/aYmtkweHj59i215DdPcYsFF7F0vWqvLb5Yp8vEaVDxVU+GjFRj5asZF/WabEbz5X5EOFBT/Eeo3tfKKgzHq1bSxdo8qK9ZtYoqDEHv0TxMiy0Nt7eKEMbq0GHyoo8clqVdZt2sFG3f2sUNbmHz9ZzYcKSv//s0KRtWo6LP1Cmc9XbeB3S9fw8Wer0dTeRVfved5+/SOv3/5ApESG9g59Pl+jwscrNrBOcxufrVNj5cYtfLRsLcqb9LCwdSZKIsXT0xvzk6Y01VZxrqudvvYzdLU2c/7cANdnZpm4NE1X7zkSUjJR09mJxk591uvsYrmqDp8pb2bpRl0U1LexTFWPz5S1+XidOmu0tqGgrMnHK9exVlWTpWvWsW33Pjq7uxgaPMu5vg562ptoa6qjrrKM3Aw50RERBHh50dnaRn9PLxdHzjN7ZYp7czd4OD/Hg3s3mL8zy/0713g0f535uRlmp8e5enmca9MTXDg/SFdbC3m52eTlZtPc2ERNTQ3p6Zl4eHhx+pQlKcnpxMZKkUgkVFVVkZaWRltbG2VlZYSHh5ORkUFVVRUDAwNMT09z4cIFurq6qK+vp7i4mMzMdKJj4vEJCMbVyxdrZ1e27z/ISiVlVqoosWGzJms11FBQUmTZurWsUlFEYf0XqGxSRyiK4unzJ8zdvs61q5NcGBtieKiPyIhQdu7UZudObRQVFVi58hNUVVejqroaw8M7MLc4wp69mhw4qI29nRFmJ/fiYnsUixN70N+1keMHtHAxP4iXtSHOprvxsztESqQLCWG2+NsbEOJyBIGXMX4OB3Cy3sdB/S1ob1Vh63Y1tu1QZ4v2BgwO6mBnfQR7y8P4e5hhb6bP8QNaHNquwrFd6lgf2YqvzRHEnmbEOhuT6WNJpq85MbaHCDHZSqCxNv7HtPEw3ITnUS2cDDdhvk8F412KGO9VxURfiyP7N7FvuzI6m1ajqvw5WqoKqCt9zrYt6zh8YAs7dTegp/UFO3UUMdizif07VNHfrcH2zYqYGe/hxKEd7NHbiJWpPqG+DliZ6uPvbsXs5UFksSEMnG1gfKwLO5tjqKosx+CQHtY2RkTHhhAa7klhsZyKsnTykqOQCTyJC3ZBLvIjSehFoKMptcVZBDmfxtxAmwD7Y0S4m2F3dDsib3PSRZ7kxfgR5X6KuAB7MsW+5MUFkSXxoyA+hNqsGKozJOTFBdGQK6WzPI2m/ISFNKaUiMVkpqLEMAplYdTnSeGHT+CHT6jKlFCaurDVqM6QUCWP4kxBIl1lclryE6iRi6hOjaI+I5qm7Dg68mU0pkdTkRBOeqgbAWaHsNqrhZfJPpL8HSiOCSItxBV5sAtZAk8Sfe2IcbegXi7m/sVu2ouTqcuMJk3oQaiDMQHWRxB7WpAS5kqa0INsse9iQlRZkoCSxDAK4oJoyI5lpLmIC62lNOfFU5IYRrbYF7GnBRGup8gS+dCQHUt9VgyyYCcSAh04W5XJSHMRxQmhpEd4Igt2IsjeBLGvLXnxodTmSEkMcyNXGkKS0IvkCG/igl3ITggjOcqfR7MXeDh3hfrSbDKkAoTednBdC56tJcDqGNJAJ7IkAeTFh1IoE1CQFLb4WzZkx1KVIqSnOJny+BBqkgS0ZMWQFemN2NMCaaATslA3qtJjyJQEkhMbhlwUQFp0KOIAVyRBntidMCQ5Opzy3FTOttbCn/+Vlw/uEOrjjp+rHZmyGGIEgZzrbKY8T47A342UWCFp8VE4WBwjMtgDN7uTmB7ZQ7C3A/kZCZxtO4OvuzsDPZ3w1//ku3cv6elooLQwjRtXRijKiqcgXUyyyAexvw1xAfZI/W2I8bEkIdCO0mQhudIQ6nMTKZVHkx0fgVwSRlJUCH3N1Uz0tXGhs4HzLWW0FcgojfajItqb5sRAGuI8qY10osD/JDnexpQKrKmJcaU82oXiaFfKEnzIFrmSKXIlIcRuIY411IUKeRR99flIgx1JCnMl0OE44wMNdLWUEB3hR3V5Nklx4YwONPHn754gE3ggC3enOjuBqcFuJgYHePv6S969fM3z+ZtMn++iu6GEmoJkgtzMqMiNIynKmySxF6IgB1xsDuPrcQpHu6MUFiTQe7aekHA3PHys6eivQRjry55DmxHG+GDrYoqN8wlcPS3YtU+TJLmYmPgwfP0dSUyK4rvfv2Ri8hyCCF+cXc1x8zhJdKwPCYmhTF8Z5MnTm9y7N8P3339Jfl4m12evcPXKZcpKiznb2827t2+YvjzJwwfz3Lh+hdjoYE4Y76WiLJMYSRCCMC+Mj+3D4OBWYqNDGB5sp7oyh9LiNHJzYrG0MKAgP46U5FCCAy2QRrsS4m+KKMyK2Eg7rE11EPibEiOwJszXBE8nA3zcjHBxOIT+ATUsLQ4giHDFxf0Uzm4nKS6VcX60hbr6fL759ilPn95h/t4tvv/uK/79Tz/x/bff8R9//hP/+sO3/Nd//syNG5eJjxciiQ5CFOVFljyc/EwhYQEWZMtDSU8MINzfgqJ0IfERLiRGutJek0ZpqoCcOH9qssQUJPy9sfpvOmOjE8RLkwgJFpCRnoOffwg+vkGYW9iipb0NLa1tyJLSKC2rJiY2EQ93H2prGikrrSIsTMD5oWHKS8vIzc6hoa6e9tY2LoyOMXVpkpvXb/Bg/j5TlyYZHhxicOAcgwPnuDh2gUvjEwwOLMRZXpme4sb1Ge7emeP+/F3u3pnjxvUZrl65zIP797h39za3bl5nduYqt+du8uzpY75884q3X77mm7df8vbVS14/f8br58/48uUL3rx4zvPHj3g0f4/njx/x5sXzRbj49t3bRc/De5B4DwTvY11/+PabRU/EexnTe9nU+xK6L1++4PXzZzx98ognjx/y6OF97t6ZW4x9vXXzOndu31qUZV27Os2N6zOL8bWPHt7n4YN5rk5NcnNmwWg+dWmS6zOzTE5cYnBwmImJSYbPX0CelkVxSSX1TW0kJqcTKpDg4OzFngNGnLJxx9LZH2FMGs7eYbj5hmPv7MOxE1bsMzDCwdUbo5PWaO86yHoNPZYrabJknRofrFbhNys28C8Kyv8rRCxbt4k1G3VRVN+OsuYuFNZpsGWHAXv0T+AVEIUwOhlV7V0sW7eJJV+oL3Y/KChtYY3aVj5ft4l/WvIFHyooLca+fvCLf+LXnoj/s2Qlv1myio+WrWXZGmWWr1Ji+SolAoKjmJy+xasvf8/br38kKCyGXQbGqGzZxWo1Hf5xyRo+Xq2MguImVitrYWJuT2x8Mi4ubvzmn/8PpseOMDU6TEdjHV3NDTRUV3Dj2lXu3bvP+ZGLZOUWsXL9RhSUNVmqosVSlS0Ls1F3AR7Wa/LhF+osVdnCkg2arFTV5vP1aqxQUkdz227s3DxpaW9jdPgs58620tPRQHdbIz3tLbTU11CUk0NKfDztLWfo7+llYmyUmelJbs1e5e7c7C8Spls8uDvD/O2r3LlxhbnZy1ybnmDiwjDnz/UxPHCW1jPNtDQ3cq5/gO7OLurqGsjKyiE8LJLEhBTKyyspL68kKSmF4uJi2tra6O3tRSqVEh8fT3FxMV1dXUxMTDA+Ps7AwABtbWeorCwnJyeLuNhEgoLD8Q8OwzcolBNmlmzevhMlLU0UtTaxWkWZVcpKrFVTRWXLZhQ1VNmoqYGXny/jly5y/8EdZq5NMTE+Qkd7M9J4CUeNDFBTV2Lrjs3obddi6w5NNLQ2cOjoLsysjNh3QIcjRrtx97DA0e4Yh/ZvYrvOWnZor2XnlrUY7duE3YndOJruwu7YNmyP6eJyagdRXqYkCewQuB/D3Ww7Lha7OXJIG52tSujqKbFjpxrbtylx1FAPF0cTfNzMCA+ww9XOiJNHt2K0bxPH9m7i1CFd7E334WNlQKKXBTKPkyS6mBBte4gw0+34HdHE96gmQSY6iyDhckQLa30NzA5qcEpfk+P7NDHYrcpWrdVsUlmGjsYqNqksY9uWdRju38wuPSV26ChycJc62uor2aq5DitTffR3abJLTwWD3Vq42Z3Aze4Eno6n2LdNDYPdWgydbSRZGkZ4iCu5WXE01uWTlxPP3t2biBL5MnahB67qwMMNjAy1Ei/0RuRrh0zgSVVWHGVpEiK9bfC3N6GrqZK06CCkwY6EOZsSZH8coftJksKdKZQGkhnlSb40mLKUCMpTI8mXBi9GuubEBFCaLKRCHkVVuphiWfhiV0SGyIekMNdfnrx7UZkh5kxJMi3FSfDdZ+TFB5MTE0B1hoT6rBjqMqPhrQLVaSJq5AtTmyamLl1Ca0481UkR5Eb6IPWyxv+0AQ4Gengc34PQ3oScCG/yonzJDPcgwceWGHcL5MEu1CRH0l0qpyolkryYAOID7IlwPYXIw5yUMFfyYwMpin/fQO1NSWIYVfIo8mMDyYzypiE7lsmuKs7V5VKeLCQj0gu5wJ1YXxtifKzJiPSiJDGMQmkwxQmhFEqD6ShJ4Vxd7iJ0xPjZkhTmTnmamNRIbyR+dqSL/WgsTCJHGkqIy2k6a3MZbCunp76I8bNNjA10Upotg5er4doW3E4ZEh/kQkq4D4WJQgYaimgpkZMc4Y1c5EteQhiNBTKa8mUUSoNpyo6jpziVM9lSCiUBpP0iNWvMSyRN5IsszIOEMHeaiuT0NZWSKg4mWRxEXJgvQn9XMhPF9LRUM9zTwvz1Se7OXKY4K4XW2jLio0LxdrKmMCOR5qpCZJIw8uRSqoszCPV1IirEE09HMzwdzchJjaH3TA2dTfXkZsj56vVzvnr5mFtXx4mXBOPldBpfl9PkyARkxAUh9rch1NmYGB9LZIH2yPxskQXakxcT8EvbuITipEjyE6JIiw4nTyahIjuZhqJMytNjaS2WM1CdSXNaFDVSf+qk3pRHONAocaNSYENpmCWVUfbUSz2olrpTGutOYYw7mZHOZIjdyIz2Qehhxsz5NlrL0hnprOVCTwNykS/psUHcmBpg/tYkl8b7aWkqIzczgcHueu5MD1GcJiYx3AO5KICMuEiqCvK4P3ePb798x73ZaZ7cvUpFgZyJwXaykiKwMN7NcGcV/R1lpMQGkpEUjvmpfQQG2DE61snU9BCtndUkponR26vOLgMt9hzajJ3rSXxDnHjw/DqSuCD26evi5WePu7cNBoY7SMuIo6GplD/+/DUdXXW0tFYwPtGNJMaHo0bbKStP5927xzx7dpfBwW78fD2oqa7kyvQUQ4MDXL1ymbO93bS1tjB9eZKJ8RGSZVH09dYzOHCG6alBhgfb0T+gR1CAC7PXxvjpD+9oaijG3vY45mYHGRs9w7mBWmSyACQiF/y8jPH1OEqc2IEcecBivGqs0AZfl0P4uh3Bzf4AESFWWJvtZf9eVby9zPD1s+HQYW0yskR0dpdTUZlOa1slo6NnOX/+LDXV5bx5/ZK//N///KWA+DXnh/spL88lKysBdw8r/HytuTTWSkmemPBAS0Th9oT7W5CdEoJM5E6S2IO0WB9kUW7UZEuoz4sl2s8Kkbf53yHibzkVZZWYmpzE0sIWiTgOF1cvcgvKqalv5YSZDeqa24iXpZOVW4JAKEaWmEplRS1dHd3M371PS1MzBXn5DPT1M9DXz9SlSR7M3+f2rTkePXjI7VtzjF+4yNC5QQb6+unp6qanq5uOtnZqqqoXTdTXrk5z88Yst25e59bN64s+iGdPH/Ps6WMePbzPndu3uHP7Fo8fPeDN65e8e7vQPP2+ffrNi+eLEqanDx/w+P48zx49XISLL1++4Ju3Xy52Q7w3Uf9v894P8euI17evXi72Rrx8+oSnDx8wd32Wu7du8vDeXR7fn+fJg/s8eXCfpw8f8OzRQ+7fuc3dWze5c/MG9+/cXrz38N5d7t66yejQIJcnxv/fTE5xYXSMsbGLXL9+k5nZW6SkZlJYUo1AFIetkwc2Dp4YmVgSGpWAW0AU+49bceCYJTsPGnPS2o0jJ6zZttcQDZ1dGJ205rSdKyesnNHbd5TlSpp8uFKZD1er8bsvNPjtcqXFbcQHy5X57dINfLBcmSWrVVm+XpM1yjoorNPk4+WK7NI3wdzWk+iELE7buLFsrSqf/mKe/nSNGr9bqbIIE79bqcK/LFNcjH/9nxDx6Ro1PlurwWfr1FiyVpXPv1BlnZoOK9er8S+/W46G1lZKSmp48OAF33z/R27cfoyhsTl27gE4+Iay3fAEH69RYYXKZj5esQGtrXuxd/EiITGFvbv3oLJuHb6uzvS2NnOuq52i3CzGhoe4On2Fzs5uiorLUVbXYu0mHdZs0mXFxi18rqzJJ4qb+ERxE0uUtvC5ig5LN2rzf5atY7W6LqvVtFmhpI6JpR1peYX09PcxPnaO832tnG1voL+zhaGeTvo72misrqYoJ4eO5mbO9fQwMTbKlclxrl2+xPVrU9ydu8bjB3M8uDvDndlJ5q5Pcm/uCtevTDA62MtgfzcXR4YY6u+jp6Od4cEhzvUPcK5/kJHhUWpr65HL0+loXzCVx8cnUlRUQltbB319AxQWFhIfH092djYNDQ0MDZ1jbGyE8+eH6O3tpr6+lvyCbFKT5YhEEqKjF+RRPgGBGJmasnnHdtaqqbLul1mrupE1KsosW72aL5SU8PT1Y/zSBI8e3mPuxlVmrl2mva2ZwqJcXN2dUFRay679O9mkrYHGFjUUN65jj/4OjEwN2LFHiwOHtmFueRR/Xzu26SqirPjpIkjs27YBs6N62JnuxOKwNvs3K2C8SxGh6zFSQm0ReRzD12IXLqbbMT+xg727NrJruxIH92mwf48aR/Q3Y2N+EA9HY4RBDng4GmNhvBuTQ7qYGuhyynArlsd24Wi6h2i300TYHSbK1pBYp6OIbQ7gf2wzvkc0CDHVxctQHb/jOvie2Ia7sR52h7WxNNTmtL4Oxvu12Ku3gW2b17BvqwrbNq9lt54Shvu02K2rwh69jRzat4VdeipsVlvDnm3q7NBRwczUACcbE9wdTyKLDsbN3hhPJ1NOGu0kLMCBZGkIuekxnGkqJsDXjtqqbBprC6mqyKa3u56GukIy0+OYvNhHZW4iMoEn8aFulMrFlKVJiAl0ItjJFGmIK73N5TQUy/G2OITQbaHkLj7YnrwYP0oSF8rjChNCF7YKCaFkin1JDncjO9qfqnQxlWki+HoZWRK/xdK5pDBXpIEOZEn8SI30pDhZQF1uHHy9jKKkcGThrmRH+9NVkc65ulyacqWUJwupThPRnCOF7z6jITMGfviE5sxYqpMiyBf5kRLoRIy7BUJ7E4IsDuN78iBJ/g7ki/wWI16j3cxJDnCkQOxPsTSEorhg0oQeJAQ6IAt2IkvkQ3FCKDXpYprz4kkTepAb7U95spCSxDBSw91IDnWhOS+euZE2xlrKKJNFIAtyITHQmYQAJ5JD3MgRB1AQG0K60JvKFBHlSZG05MnoLEmjIjmKrCg/JD62VKVHc7GrmgKZgCAnU2QCT7Jig6nLS6QkXUJcqAfF8mie3JrkLz++5c3jO5RlJ8F1LTysjClMFDHeVU9TQRr5iRGMddfT31xGflIUHTU53Lp0lvvTg1weaGawuZjmgiTqMmKpSIqkOSeB2qw4ytPE1OZIyY0PJU3sjzw6gDPlWfSfKScu3BtRsDvutieJFQaQmxrP3etT/PDVC149vkNPSy1zVy7AX34iPy0efzdbspKiuTY+SFVROjFCP0pykogM9iDQ0wY7s8N4OJwkJ1VCS00hb57eY3Sgm4nzZ0lPEJGeGIU41A1RoCOSIEdyE4IpSgolU+JNSqgDOZHuFEi8KRB5URztS1q4Kx0lKZTJIihKFFKZKaWuQM5gazXNpVlkSEIRedtSEBtCX3kKzekRVMV6UxPrSWGIFU2xHjTFuFIvcaVa7ExNjCuVsa4URDiQEmhBZqQzYh8zOirSSBP7MTvWw12shyIAACAASURBVORgO09uX6G9roQwLxtCPa1JlIQwNT7IN9+8IiFBjI+XHXUVORSkR9NYkkqpXExTkZyiFCkT5/rhz//Fz//6I8/uz/GXP33P/M0pBrsbaasvIVcezbev7nC+r45kaQiSKG9srY14+GiWN28fIM+MI7swBaNT+py0OczlmyMcP32AbXs1OXBkO7klqYhjgzE1M2TvQV0OHNrG2f5W/vjzt5SW5zA1PcLtu1epqMqho7OCpJQwIqO8EIn98PVdiHMtKsri9tws33/3DaMjw7x49pxXL17y809/oPVMM29ev+Ta1UmSEiMRRfrh4WaFPEVCblYSIYEetDZX8f23z/n63WPm704zdK4FP19roiXepCSHMjxcR0WFFEG4JRHhFiRKXclI8aUwOxh5ojsyiQMRgab4uhzC1W4/4nBbvFyOY7hPA6vT+7G3OcqBveqkyYUIwp1pPVPMowdXqa8tJMjfA5k0hicP7vHs0X0e3J3jxdMH/PnnH/jum2f0n20iMz2aGLEvDdXpFGRFkZsu5GxHMdXFCXQ05pAk9iIxygNRgC2VOTFkRvuRFePPg6k++mpz/g4Rf8vx9vQhNDiMqso6enrPkZKSTUi4mFMWjixdocgHHyvg7B5ARnYJspQs6utayMrMI1mWQlVFNXk5uZQWlzBz9Rqz12Z49uQpL54959mTp9yZu821K1cZPT+y+CT1fSldb3cPXR2diylMk5fGmZqc4OqVy8zdusHjRw949fL5Iiy8ef1y0Yz8+NEDXr96wbu3bxYB4f0h/3386tOHD3j68AEvnz7hzYvni6Dx9Zdv+Nfvvv1vBuo//PD7xcK5/2ms/rfvv+Pbd28XNw//c9MxMTbK9KUJbly7+r/CxLNHDxebrh/cvbN4nb89x91bN7l0YYyJsVFGBs/R37MAWP1n+5ievsqTpy8ZGr5AUmomuUUVBIRGEiKIwTNAwG79Y9i6+bN1/3GWfLGJJavUWa2iwxFTW05YumBu54GptRO2br44+4Zh5xHEvuPmrFLT458VFPnnFcp8sk7zv0HEhwoqfLBcmQ+WK/PxCmU+XbWRFeu1WLpGHYV1GphYOOPhF0FSejG79Y1Zq6rNp79Aw/tuiH9ZprgY8/oeGN6DxHsZ02JS0yoVPl27id8sW89HK5RZpbyZTxUU+VxhPR/8biknT1rT3t7HnTuP+erbH2k808tJG2eySmpxDhDwT5+t5tM1aixdr8nuQybsPnCYkFAhgrBwLE6dxMfdhdriQs6eaaa1robxkSEmL15goK+ftrYOPH0C2aClxyp1bZYpafK5ogafKWnxucoWlqnqsVxtK5+rbOEff4GIFaqbWbZOjaNmNiRnF9Dd18/4aB9jA20MdTcz1NvKSH8Xw71d9La20FxbS39XF8N9fYwNDzExNsrkxVGuTF3kxsxlbt+8wt1b09yeucSt2UvcvTXNzWuTXBobZPhcL8PneunpaKWuqpLmxia6Ojo51z/ItSszXLgwTmVlNW2tXZxp6aC6uha5PJ3Gxmaqq2upqamhoKCA7Oxsqqqq6OxsZ3BwgOHhQQYG+mg500BpWSHFeUWkJstJS00nMzOb6Jg4nNzc2XfoEOvV1VirunHx+oWSEutUVNi2azdxiTLu3Z/n/p1b3Lt9nbu3rjM2OkRHRxvShDj26u9j81ZtNmqqobpZlTVKa9DQUUd352Y0tJXZuUeb/Qf18Paxw+jIDjZrfoHO5i84uFuDQ3s1OLxPg5MGWxZ8CFoKHNFdhbW+Oj6mO4j3PEGKvznB1gewM92Jwd6N7N2+nqP6mziqvwnD/WqYHt2Kk7Uh/h5mOFoZcurodowNdDA5pMuJI1sxO7YTuxN78Tq9H7/T+wi3OYTU1QSpy1EiLHYRZLyFwOObFyDCSAuf49q4Ht6CvcFmrPS1ObVvM0Y71Ti8S53925Q5un8LB3eocWC7Kof2arJjywZ266qgp7WOg7s10dVcj8bGVezZsYm0ZDFVZVmkyqKoLU/Hz90cdwcT9u9QRVtjFYHe1kRH+OBqfwJ7y6OEBThRUZTG3MwFLl/so6wglaK8FOJFQZRnSkmXBCATeJIm9idJ6EWUjy2xgY7kSkMoSRHS3VRGQ0km/jZH8bI4SGKoI5lRnpTKQuG7z6hKF1OWEkFpspBiWThZEr9FUHhvuM6JCSAnJoDChFCyJH5kiHwoSRJQnyelPm+hNbomO4aipHBSIxfiYK8Pn2Gio4LWQhllSQJq0sW05MbD90uoz4imJTd+MZmpMlFAcUwQhZIAciK8ifWwxO+UPhJXM9JD3SiThlIUHUiirx1il9OkhbhSmxJFSXwoWSIf0iM8yY8NpCQxjLIkAXWZ0XSWpi5uEfJjA0mP8ETqb0dyqAttRUncHm3nxmArTTkJyMM9SQp2JTnEjWyRP2WyCCqSo0gJdSdb5E+RNIzhhiImO2toyJLSkidjrK2CNJEvdbnx5CWEkREdQH6igJhAJy4NNPHy7iQ1eUlUZicwe7GP//zhNX/6/Vva60pIiPBD4ONAV1URj69NcKm3lebSHKYGuxg920xzZS7j59r46sktnt6cYKClnJ7aPGqzE2kvTedsZQ53RruZn+qnVC4iPtSV9NhAStIlNJWlMXOhh9ePZkgUBRIR5I6b7SkSo8OIFgZyprEC/uNH4E/w53+lviyX+rJc4iIC6W6uoiAjnvx0Kf7uNsRG+FNVJCdXHk282I9ATxt83cxIjQ+lsjCVmEh/gr0c8XQ0QxziQZ5cTHNFGokR7uTE+ZMU7kh+rC/5Yi8ywp0pFHtTnyygJ0/KSHUmuRHutBcmUiMXUZoopCFPxrnmMmbOdzLR20hxinhhwxPhSX2agNIYb6piPWlLCaQyypEKgR2NEjcaot2ojHKkSuJMbYIXpRJXkgPMiXQ9Toy/NXHBzsSHezE/O8GXT+5w8Vw3j+auUV+aTYI4GHmCmOqKQlLlibS1N/H8+T0aawupyJfRVConIcyd2CBX/B0tmBzq57/+9O98/fo13717zR9+eEtORiISgR+To2cZPdfG8/vXyEyJpKQwmXt3JpFEByFLFtHcVsn58X4mZy9g726FZ5AjxTWZyHOk7D+8jcevbjP34AqFpelk5CTgF+RCQUkaU9Mj1DeWkVcgJy4+gonJIZ6/vEtZeToGh3Tw9bMjPSOWiIgALl8e4+2XL7h54xqTl8Y529vN+IWLTE1O0NnRxsT4BWZnrpKcJMXG0oRjR3djaLAdKwsjbK1OkJwopqm+jJHhTuZuXuLB/DR/+uktr1/dwN/PkvBwewYGKpBKPRAIrYgQWiEUWBIpsCQ/K4jYKBtSYp1JT3AnxPs44b6mhHidwM/NGE9HI4wNdditp8gJo20cPayNUOBMlNCDmqpsxoa7KCnMoLGmgoujg0xdHIW//gf89c/8+0/f8f3XT3n1Yo5r0wPcdvqWWJEnWalh5GVEcHt2gMtjZ6gvT6Y0S4xM5El1XhzxAlf6G/K4cq6RnqpMcmMD/w4Rf8vJzc6jsb6JifHL9PUP4+8fzlKF9fz2IwXUtXezY78R1vYeCCKlOLp4IxSIiYmOp7y0gsryKnq6upmcuMT83XvcmbvN/XvzXJ2+wvOnz7g8OcXlySlGz48wOHCOro5OGusb6Os9y60bN3n25ClXpqeYvDTO+MUxLk1cZObalcUo19evXvDq5XO+evcl796+4dnTxzy4f49HD+8v3n9vnP7qzetFM/Xzx4949ughzx8/WgSM9/e/efvlYg/ErwHi5x//jT/94cdF78OvQeK7r97x9tXL/wYjL5485vH9eabGLzJ9aYLZK9PMXZ9l/vYcj+bvLULE+23IiyePF8Hj3tytxQbqybExxgYHGervo7ezgzPNLXR1dDI5eZl784+YuHSFGGkS7j5BePsLqG7qJiIulS079VmrpsunazT4zbKF7cGHyxRR19mL1raDHDA6zS4DY6Li07Bw8kZ7tyFfaOjxuaImv1FQ5h+XKfHPKzb+N4j4NUh8tHwDv1NQ4tMVKny8XIl1qrrYuQUSFiVDllaEhs4e1qhsZulajUWA+LVs6T1EvL++T2R6DxQfrVDmgxUq/HaVGv/w4Uo+WKW6EDerqMF+A2NU1Lawdu1GjI+foqK8lltz8/zw45+JT83ipI0zaYXlqG/fz5IvNvHJanXs3YNw9AggQhRLXl4BORnplBflIwoOJE8uo7+jldHBfsZHR5i6NEl3Zw95+cVo6O1m7SY9lm7YxOeKGixX1UFBTZclSlv4YI0an6vo8OkvcqZP1qrw6SollLdsw8zehYqaWoYHOrhwrp2JoW6mRvq5PDq4GC07OTLM2OAgIwMDDPX3cf7cABdHhpgcH+HSxCiT48Ncv3qR2zPjCyBxdZy52cvcmpliYnSInvYWOlubKS8uoLy4iNamRjrbOzg/NMzkxBQ9Xb20t3VTV9vEuYHzZGbkUlxcSmVlNaWlpTQ2NlJaWkpNTQ2trS309nYzONTH4FAfXd1tNDbV0lhdS0leAUU5BRTnFSGXpxMRKcLW0Yk9+vqs37gRRVVVVDS02HvwEI6uHsTEJtDc0s69e/e5c2OG+7dvcPvGDHO3ZhkeHqSiqpKoaAlbd+9Ed+d2dHbvQFVLHQ0dDbR0N6GzQwt9w13s2rcFK5vjuHtYcOCgNkobPmXv9o0c2qvB9s2r0d+qyOGt6zHQWoHhZgWOaC7DcrsiCW7G1MR6khVig/vpXZgc3Mj+ras5sleJEwaamOhvwtpkJ/7upvi4nMDBQp+TRts5fkgHI30djAx0OXFkOxbGu7E01MXddA9BNocQ2BoidjAkxsmAKKvdhJzQIdRUlyATHTwPa+KwTw2rPWqc3q2Bka4yezXWsF9HkZ2aazDcqcb+bcrs1VNm31YVtqiuYqvmOrRUV6OnpYi2piL7dm1m9/ZNuLtaIor0RyYV4O16GkGwAy72Rtha6OPheAKJwIPYCF8ig92wMzuKwe4tpEqF5KdLiY8Kxs32FG42J9Hb+AWWR3cT6GhKfKgb0hBXhJ5WRHhZI4/yoUwuoiAxFLGvNfV5ifhZH8H15B6i/axIDXehOi2SYlk4vFWgJjOakiQBhQmhi9CQEOxEcrjb4ntFiWFUpYupzpAsdEDEh1CVKVnsiMhPCCE7NgBpsCNZEj/6anPoqUinIiWCHIkfhdJgyhLDKZaGUC4T0JgVS2lcyCJIlMeHUZEQTkVCOJnhHoicTyG0NyE1yJkyaShl0lAywtwXNxFNGTGUywQUxQVTLA1ZTH4qiQ+lNk1MV0kqNXIRhbFBpIW7kxzsTHKwMzkiX5pzpIw1FzPZWUNTTgJ50UFki/zJivKjMC6UarmEarmEvOggciWBlCdFcqmjmksd1dSmx9BbkcXd8V5KkqPIiA6kMCmCnto8GgqSSAz3YHqonWsjXQy2V3FtrJuJgVYuD3dye2aSrqYq7l+/xOyFAR7OTvLN03u8unedW5dHuXP1Ig9uTfHq0U1+/v1rvnp2lye3L1NbKEcuCaJQJub6+S6un+/icl8LP305T29jATmJ4eQlRyAVeBEj8CQvNZra0gwGOusJ9nXkmMFOZFIhvZ2NjJ3vhb/8xDfvntHfUUdaQiTpiVH4ulqRKhUS4mNPSlwYeWkxBHnZkhQbRFpiOCnSIBIk/sRFedFSm83ctWEqC1PJkEUS4G5BfIQHubJQmksSKUoOZvRMLg1ZEbTmialKCCA/0o26xFB68+MZKpEzUplOabQfDfIIugplVCZHUJsVx9nafLoqsxlpraC3Jm8BbqVBlPx/7L1VdBR4vq4958zeM+1N4x4ICR5cgwUIgbi7u1ZS0YonFU/F3d3dXSAOQYITIDg09LTL9J7Ze89+vosMOdPfOZdzORf/lbWS66xVT/3e931CHEj1MqEswoG2ZCHlIVakOmlQ5G1Kqb8leT4mFAVYUhXjQonYkSRvM4IctIn3d8DWQAlD1VNkJ0Xx8vE9Bns6mJ4YITsphqvjg4wMdtNQX01BYQ4vXj7h6tUxSgpS6WwopDhNjNhz/v9L5GzBV3P34b//C/77r3z77jVXJi8yMTpAV1stV6cGSUsSo6dxhv6eWv72129JS4nA1t6Q4vJM4lMiyS3NIqMoHTUDVWxdzTCx1SEiPoCI+ADGpwe5MjNCWVUOr94+ZPbxTf6HX6lvqCAvP52s7GQyMhMJDRNhbWvEOaUjWFlrExTsTkFBCt3djXR0NBAbI2b2wR1ePH/K5MQYDfW1ZKSnck7xDBbmxtjZWmJjbYaOphJuLhYcPSSHoZ4q8TEhNDeUk5edREiQB/m5ifR219DWUkp/XxU+3hYEB9sREGCJisouNHX2Y26tgLWNAkKhBpkpHngL1IkIMCElxpFwX2NCvYwQ2qnh7aiNyMUQU62TqJzchabSQc6e3M7Z0ztRPLmLzLQInjy4ykBPM/0dTczeuU5TVTm1FUWMD3WRmxlPU00eTx5NkZkShLXZBbJTgokIciIiyImS3GhaajKRRHiQnRBAVIAjY91V9NTncamlhO6qLLorMsmP9f8XRPwzX1dHN6XFZXR19tPc0omdo5DPFq9hz+HThMWksufwaWR3HsLR1Ye0zAJyc0tJSc6gr2eQkYujXJu+yrMnT3k0+5DZ+w+4fvUag/0D3L55i+7OLvp6ehnsH2ByfIKJsXH6e/u4ODS8EHeaGB9lfGzeXH11+jJ3bt/k4ez9BYP1+wLyq5fPeTL3aKF4/X7B6fGD+wvl6ffdiPcf2J8+erhgq36/zPT12y9/44D4R4h4//7xGvFeTPePQrtv3s2vQr1+/oz7t29x79ZN7t6c4f7tWzy6f4+njx7y7PEjnj1+tBBhevFkjlfPnvLk4Sx3Zm4wNTbKpcEBWuvraa6tpautlc7WFspKSikqKqKhvoX2jh5Gxq/g5uHH2fNauHkH0T4wjrmDB+s272bx2s18snIzSzfuZemGPfz+83V8sHg9v/v3RXy2fCP/++OlnFbVY+OOA/xx6Tr+uGwDH67azP9aIsXvlmzkwzXb+GD5Jj5aLvN/gcTHyzbOg8TSjXy0WIotu+WxcxMRGJ6Ib1As62V389GStSyT2rEQXfpw2cYFQHgPDv9/iPh0lezC+2T1FqQPKvKhlByfSsmxeIMcq6XlUNU0QfG8FqtXbWTRp0s5cvA4DfWt3H0wx8u333JeQ4/g6EScvYNZIbuPz9ZuQyCKJCohi8ycQrq7e+nr6qS0IIfK/FzqSgsY7e+ho6GWnvYWLo+PUVNVTX5BCZ6BYnQsHdl1TJHlMnJ8vmHeDbFIehefbdjJp1I7WCK7m+Uyu/l0jQxLN25jyXoZdh85QXxSMgM9zUwOtnJtvI8bE4NcHR3g8sV+pi4OcWXkIqODgwx0ddHZ2kJnawv93R0M9XXT39dJb1czEyO9XJsY4PrkMFfHB7l1bZIHt69xeewibY21DPR00lBTSVFeLg011TQ3NtFY38BA3yA9Xb10d/VTU91Ae1s3pSWVSCSJ1Nc3kpCQQGVlJZWVlVRXV1NXV0NLSxPdPe309nXS1d1GW3sTbdX1VBYUU5pTSEFWHumpGSQmJhMaJsbBxZVTZxXZd+gwO3bvQ1VTh7j4JJpbOhgaHOHy5BVuXr3Mg5lrXL88wZ3bNxkeHqaprZWahkbMbW2R3SXH5t272Hv4INqGuphZm6JnrIOWrgoHDu9EQ+ssHp626OopsXnLCvbIreXovg3s27aS0wc2onVKDk15WfSObcH0+BZsFXYSoH+KTHdDioJsCHFSx9H4OFpntqB6YhO653agfU4OE41DeNhp4O6gjYOFKmb6Z9HVOIbquYOcPz3vkdBRPYa24n6sNE/gpKuArfohnDUP4W+iQLjFWYKNTxBppUiI8Sk8NY5gq7gbc4VdGB6TQ3mvLPJbVnFAZhnb13/Gga0r2b9lBfu3rGL/9jVskVrMrs2r2CG7is0bliKzYRnHjsqxb48MJ4/v4YT8Xs4oHMBIXxFvd1PcHPUID3LC3dEQjfOHsTXVwN5cCxWFQxiqn6WvpYoAN1vcrY2x1lND9eQhbPXVOHdwKwZKh7HSOo2lpgLOxiqEulsS7+9EtI8dYqEFvnY61OfEILLTJSHMEzfTC4jdjCmRiEgMcKI8JZTarCjSw9wXwOG9dE5kp0t6mDt8s4jKtHD+vGQPDbmx5Eb7zM/BeloSKjAlVGC6YI32d9RHaK6G2N2cvChvUgKdifO2QeJrR5KfA8kiR/juM8oTghYkc+8nXt+L5wrEXqT7O+NlpLywzJTsY0+ayAm+/oLyuAByQtwpivGbN1fHB1CeEESZJJAySSC1aWLa8iUUx4pIC3QhxsOSOE9rUvydyAp1pyDKh9L4ACqTw8kK8yQzVEh+lB+5ET7kRfqSH+VHZqiQtCABWWGelCWE0FOWQXOuhIqkMLpL0+ksS6e9NJ3CxBBqcuLorMwiNdyT+AAXhlsrqCtIxsvBiNggAQJrfUI87fFzs8HFyoDe5kq6GyvoaaymtiiHxrICWqpLqCrMoq48l4nhTmZvTfH84QwPb03SXJlPapQ/SWF+1GQn0pCfSnNxGrNXB6gplBAX7EZcmDvB3nYUZcfQVJVLca6EZw+vkxQfgoONIS1NZcCv/PT9l/zy4zv6+1sZ6KglMSoASYRowVDtZmeIt6sFTdXZJEb7khDlRXyEEJHQAg8nA6xNLpAU48PYYD3PZieZGGyguiCevCQRbeUJVGeHUCzxpCZdREW8kPpkP6piPaiN82a4SMJURQZtSWEUiBzJ8bejIMyFrvxYqhODqEwJpTFPQl6MiKbCRDrL0qnLjKQw0oNUP0vSvI0pCbGmItyGXG8DcgR6lPiaU+xnTpbQgAwPfbL9zEn1MkHsqEV7URwJgU5E+joR4GFPUkw416bGeHjvLvXVVXQ01DJ1qZ/+7g7qG6pxdHYgLz+L6OgQstJiiAhwwclUBS9rzfnCe5SIr5/e56dv/8TbZ3Pcu32dB3dnkMRGUFVewORoH/nZCSTGhTA53oO3px0WltpIEsMYvTxIWV0xJXXF+IpFCAIEhCcEsX2/NA4Cc6ISglBSO0l2YTIWNnqUVmbTP9TO3LO7DAx28vzFQ65eG+cvf/2RR4/vIPRypKOzGhNTddTVT3P58jA///w1X755Tn9fF3fvzFBXW83E+Cj9fT24ODsi9HCls6OZutoKJJIIblwdxdHemEP7t6Oucpq05Gi++/olI8Nd5Ocm4uPlQKTYCw+BBVaWqthYq+HiooW9vSrqWnvR0j+Ihd0ZDE2P4OunR2K8Ey725wj00SMpyp4wHyN8XTTwd9Yh1MMEH3sdokQOSEIEaJ7dz6kjspw9uZ0QPwfiI30pyIjj7vUxeprrKMlNJzY0gDB/IS3VRXQ0lVBRmEiKxA9/LzOKcyOIDRfg625Kd0sh5QVxdDbmUZ4fS1yIKyFeVnRUZ5EZ60dWlA8FkkAK4wOpzoj6F0T8M19udh611XVMX5lhcGgUSVI2+w6dYvXGHWzcdoDFq2VZsloGJzdfSivqiY9PIyRYTHdnH7dmbjN9+Qp3bt3mzq3b3Ltzl5GLlxYWhpoaGmlvbWOgr5+Z6zeYvf9gYeb1vbX6feH49q0Z7t29zYP7d5l9cI9HDx8w9/ghD+7f/T9Xh6dzzD1+uPAezt7/zQf3F0/mePFkjmePHy1Emt73IN6Xpt9HmX796Ud++eH7/yc8vI8xff/1n/6ff/tHWd3LuTmePXzI3P37zN2/z9PZWZ4/esTzR494OjvLkwcPeHjnDvdv3uT+zZvcm5nh+tQUF/v66Ghqoqq0iMqSQlobG6ivriI+No7w8HDSUrPIyy8mVpLCeRVtlNUNCI1OonNoEiVNI/74xRo+XraRD5bKsFhqN1+sk+PjFbIsk9rBHxatZv3mvSxZs5nff7qC33+6gj8ukeLTNZv5cNVm/vdSaX6/XJaP1+3gwxUy/xdEfLJyM5+u2MQny6VZIbUTqS0HOKduhG9IHP6hEkys3JDetp9Fq6RZvHYrH6/Y9Bv/w3tw+HzNFpZtlFuwVH+yUuY3QPHxmq2sP3CGRVsO8/vlsvyvLzawYqMc0tv2s3v3UVYsX4/U2k2sXS2FtZU9g0MjzD17TUVDM7sOH0ff0okVsvvYtPckwTHpxKTkEitJobq6lomRS/R3tfH1i2d8+WSWB9evMtDRylBvF1enJunv7aO5pY3mrgGi0nLQNLNDZt8xFm3cwecbtrN08z5Wbj/Ep1LzPYllm3axeMM2Vm3exfKNW5DdtR8Xdw8uDrRz5WIHt6aGuDs9ws2pS0yPDDIxNMDYQB/Dvb30dXTQ0dJIe3MDna1NdLe30NnRTGdbPZcGOxgdaGN8qIur44PcvT7Fg5vTXL88zthwPxMjw4wOD1BTUU5LQz19Pb20t7bR291DZ3sXHe091FQ3UlPdQE11A0lJKRQWFhMXJyE7O5va2lpqaqqora2mqamBjs4Wunva6eltp7evg97GVporaqgpLqM4N5+c9GwK84soKCgiITEZgbsQC0trVNW0MDI2JzYmgfq6Zvp6Bhm/OMatK1PcvXaF29enuX3jOlNTU/QNDdPY2kFGbgGnziuz48B+zqheICkjhbLqUkIjg7GyNUH+xD609JSwtNXD3tEYTS0FDuzdwM4tSzm2byNqp3ZieuEwdhpHcdE8jlDrGF7q8gjP7ydY5zhpAn1SRKZEeunhanISc4292OnJY655EH3lvVgbKGBndh5b0wtYm1zARP8MWiryKJ09gMr5I+hpnERPVR5TjRNYax3HWu0w9uoHcdc9QpCZAtE2SkRZKRFpeY4gozN4aBzD8fwRzE/vR+fwThR3beLYjrXslPqcPZuWsHPDIuQ2LmH35hXIrlvErs2rkFr1KdJrFyG9fgmHD27j6CE59PRU0NBQ5PSp/bg5G2FroYK+1gncnQ0I9rXHR2BOdJAHRg/KHQAAIABJREFUlvrKnD6wAxN1RQxVzlCRmcRYZxOaCkcxUlbEx9YMNzNN7PWVMDx/BC2FvVhqKiByNCLcw5JAZ2PEQgvC3M3IivAkNcSNEHdzqovSifO1JSN0vtTakBtLXXY0iQFOuBlfWPAseJipEi4wI1MspDwllIbcWDpKU6jJjFwoWMf42hLtY0Osnx1ZUfOTr4lBzgt+hvdRouQAJxL87En0tSct0IW8CK/5D/GSIMrjAhZkc+VxAVQlBFMRH0hxlC++pmrEuJmTJnIiTeRETog7pTEiCiO8SfF1oCDKh+JY0QJE1KaJac6JpSU3jobMKAqjfUkPckXibUu8lw1Jfg6k+DuRGuBMWqALaUECEv2cFkChJD6Iwhh/csTeJPg6Eutpi8THgVJJMANVOfSWZzLVVsGDkQ4a8ySkhHiQHOpBUVIo5emRiL0dyJWEMNhcxkBTKXlJYkI87WFmGz5OZsSGeJMaE0x1YTrpcWGkxUQQ6iskPT6KnuY62huqyEyNJVkiJjczgb6uRq6M9nJtrJ/mynwyY8MI93KmJDmGK73N8LdvGRuoJT7cg+hgV8T+zvS0ljI20Ex5YTI9bVVcHu9lfLSb+/enefToJo2N5ZSV5VFQmImDhTberhaEiVyICfPg4e1RRgcaGOyqYrCrAi9XY7zdTAgPcETobICvuykeTvoUZkVw+2ovTVWppMX7EOhhTGyQLWVp/uTHCyiOd6MhQ0SipwHlUS7UxXvRGO9LX3YkQ7lx1EeJyPOxI9fflpoEX1qzwqlNCaIuPZyG7Ggq0yKoz4mjNiOCypRgsoIdSPE2pSDYilyREcmuqqS7a1Dia06ZyJoiHwsyBAakuOqS7KZLrLM2obYajDblkxXlQ1ywkPa6Ul49fTQ/sHH7Hq+fv6CxspxfvvmK7/70lqdP57g8fYU3b19z6VIv929P0VabR4SvHW6myvOQHOrBZG8Lb1885dr4CO/ePOflizkGB7qxtzfn9MmD2FjpYWKkRnCgO6bG6mhqKxIWIaK8tpCjpw9h5mBOUm4qwmAvzusoclpZHm1DZRRVjnP01F5ktq8lJz+F6rpiDh7ZTVFpDtNXx7h95yo//vQNd+/NEB0TjrePG6mpUfj4OKGoeISWlirGxwdJS03Ax9uD3Jws2ttaGLk0TFNjPY8ePuDN6+fMPb6PmakBCQmR/PzDW2yt9UmSiElJjCRK7M+7N3M8m7vDsye3qK7MxcxEFWtLLcJCXUhNCUQoNMDG5gKmFqdwdtfAzUsLPaODhISaERFmhp3VCbwFqkQGmhLooUuQQIcAZx1CBcaECkwpSAiiNFWM5pl9aCsfwlTvNEaaCpjpnSctNoTupkqE9tYUZaZQV5xLcnQo7nYmeLmaEhfmTnKcF7HhDrg7aSESmpMm8ef5wyl6WosZaC/j2lg79cXJJIR5UJgSRlK4kI6yDC5315IS7E55ivhfEPHPfCXFFdy9M0tvzxCmZtYYGFshf/I8a6R38smSdSxZLYOGviVpWcX4B0WgcFoJRwc3Otp7GBq6yI1r1xkbGeXy5BSjl0aora5heHCImqpqmhoaGRoYZLB/gMuTU9y8McONa9e5c+v2vCPi7j3u3L65cFl4OHufe3dvc//eHZ4+ecyXb14tQMSrl8959fI5L188WwCKx4/mv9X/R5B4Pvf4N8Xql0+f8PbVywUZ3Y/ffsN//PwTf/3zL/z604/85Zeff+OF+Eex3Pvlpm+/erdgwP7HkvXr589+AxGP791bgImHd+5w//Yt3r18yf3bt5gYuTQfpbk0wvilEXo7u2israOhrp6qikrq6+vJzy9EKPTC2cWdmPhk8grLEPoGIbdXnoPHFdE1sSMxq5iTStp8vEyKxWu38sW6HXyxTo4Plkrz6XJZVsvs4Q+LVrNWZjeLVm5i0WoZvlgz/83/B8s38uGqzXyyficfrN7K7xZJ8dFK2QWI+Gi5NJ+tlOGzlfNyuc+Wb2TRyk3I7DyMrqkDHqIIjKxc2bb3OMvXb2PRapnfQMN7M/V7T8SSddvYvOc4G7YfYPmG7Xy2UpoPl6zjg8Vr+XiZFB+t3MS/rZDlc9n9fLhmG8s37+eIohaL/r7QtGrVRlatlmLlinVs276brOwCrly7xcXxy+w5fIK1sjtZvGEHS6V3YysMIKe0hqb2biqraqirraa2sow7Vy/z4tFdJocH6Gtr5mJ/D+OXhrg8NUFPTw/lNfVEJ2dg5ijgsKIaG3YdZonsXhZJ7+Fz6T0s3XKQD9duZ6nMXpZt2sliqS0sWS/Dyo2bOa5wmoHuViYG2rg+1s+9axM8vHmVe9enmZma4MrIRXo7Wulpb6GztYn2lnramutoa66jo7WOzrZ6hvvb6OmoZ7injauTl7h77Qoz05PMTE9y7+Z1xi8Nce3yBPXVVbQ01DM+OsbFoWEG+wdoaWqmqrKO4qLy+Z/FpeTk5BEQEERKShoJCQlUVVVRWVlOVVUF9fW1tLQ0LYBEX38Xg21ddNQ30VBeRXFuPtlpWZQWl1FTVUthYTGRkdFERsUQEBCEt7cvEeKY+QJ3bROXBoe4PjXF7enLzD24y+0b17l7+w6XRsYoKCymq6+flIxMjCzMsLS1obOvi6s3psjJz0Do6Yy27gW09JQ4pyyPu9CGgEAXjslvRXrdR5w+uhmts/tQld+Ko9ZJ3HUVcFE9jIfaEVzP7cFDaR9i83NI3HRI9DEiyEEZT/Mz+Duq42p+FgOVfeirH0JFcRcayvvR1zqBvtYJVM8dRPHkHpTPHkRX/QT6ascwUD2KmeZxHA0VcNI7jr36foT68kTaXcBL6yD+Bifw1z+Fh6Y89koHMDu1G73D21DdK4PGsZ0c3baag1tXsmvjFwsQsUVqMXu2r2WT1BI2Sy9n+9a1yMvvYts2KQ4fluPEif2oXDiOlYkK6UmB+HiYoaUiD98sIsjHDntTTQzVT3P26G50lU6gq3SS3oYKZq+MEuLuiIWmCja6avg5GBPsYkagkwlupqqYqx3HUuMkfrY6JPg7khXhSVqoAF8bbarSxQQ6GuBjp89YXyuZkT4kBjiR4O9InK8dYW6muBlfwFzlKFbqx3E1Ok9KsCsZ4R7kxfhSlS6mPidm4QqREuyKJGAeJMRCC+L9HciK8lpYZyqIE5Eb6UVelDdZ4R4kBziR5O9IRqhgwVxdHCsiP9KbokgfyhOCqE8VU5UcSnGUL9lhHvhbaBJkp0eKrwMlcf4URngT52lNnLsl6UGuZIYIyAkXkhMuJD/Sm+qUMFrz4qnPiKQgyoeSOP/53oSfA1EeFkS4zhewE3zmOxSZoUKS/V3IDveiLCGEUkkwJXGB5Iq9kXjbkxfhQ5yXHcVxgVyqL6S3PJPhhkJGmksIF1jga6tPiMCCxGABxclhpIl9KEmLIj1KRH5iGO5W89efjNggClOj6KgvZ3ygjaGOGpoq8qgrziVRHERCeCBt1aX0ttSSEhdOsK+A9IRIJi/28OfvvoS//cL0SC+N5XmUZyUx2dfG05tTTPY3Eh3gjKOpKlFBbvh7WJEQ6YePuw3KZw/jKbChv7uBzvZqaioLkMSG4uftgo2NEf7+7oT7uRDkY0eIjz2hIke+en6Loe5qWmpzqSlNJVTkSEyYgLz0cIJ9bfDzMMPS6Bw+AhOyUgLwczdG5GaAp4MWvY2ZlKSJyI52JTXYlrGGNB5erObbmR6eXaynJzOcAj9bsjzMKPC0pjLEjepID0bKEmlMCqAizpeqhEAqEoPpKEqhKj2SiuQQShP85wvZImtq4zzI9TEh1uYcRX7GFHmbUuhlRoGnKXlCE3K9TMnzsyI3wI7MIEcqU0LJlwRRlhVPY0U+WamJ3Lh+lb/+9a+UlZQSGuCHyMuD0sI8vvrqLY8fP+arr94C/wn//TNP716mLDMKW92zxPo5kBXtx8W2Sn746jUzk0OM9HfS1VrPT9+9YWSoHXtrfTRUj3Pk0BY01U8SEyvC1EKdE6f3kZQVg7mjGYExwbQOdRIUG4KZnSFe/i6cPn+UPYe2oqp9FhehDWfOySMQ2hOXEEF3Xyt/+voVb9895979G5SW5bFvvxymZnrY2hpTXpqJnvYFyoqzeDZ3j2dzD3jy8D5/+eVH+J//4r/+4xf+89ef+eWHb4H/JDoiiM2b1tJQW4K9rSG21vq0NVfx5uVD7t66zMP713n9YpaH96/T01VHarKYmChfvDzNEbgZ4u9vgaXlWQxNTmDrpIKdsypqmnuIjndCLLbEwfYMbg6KeLuoEuVnTHacAD8HdUSOWmREeZAR5UmAmynnj29H5ewe3J31MTdQxNJYGfXzx0iND2Owq4k3T+9TmpOKu70ZkggRYX6ORAY6k5koItDLlMbKFBrK07g+3sVwVzWJkT5kSIK4f32YN3PXaShJI8rfhVAvO1IjRHTVFFKYIGa4qeJfEPHPfEnJGVwamaSjsw81TT0MjC0wNrPF0s6FrXL72XvoONYObjS39RIWEUtQaCQZmXmkpeeQk1tIZ3sHFwf6Ge7vo7l+vgRaUVJMU10tHS3NjA4PMdDTzXB/H1enJrl7c4bZu3d4+fQJP3zzNXOzD35zRZibfcDDe3d5PveYP335ZsH98D6S9B4G3r1+xYsnc/PXiHt3uH/vDnOPH/L0yWMeP5pdiEO9fPGMN69fLnglvvn6K3768Xt++flHfvzhO37+/ruFqdd/9EP88sP3/PTdtzx5OLtQjn7ycJY3L54v+CVePn3Ci7mHPLw7H1l6eO8uV6cmuTw+xr1b8zbqmavXuHplmpysbNJSUuls72JsZJyJsUkaG1qpb2qno3eQrPxibJ3cUVTWRF3PDDfvILwDI/AOjEJVxwwZuUMoa5th7ezDrkNn+XTZ/BXgk+XSrNgo9/fokRT//ulKPly8hk07D7JkrSyfLFvPx8vW8/Eyqb+XmeevEX9Yvok/LN3I7z9fx+L121m0ejP//vkqPlqyls9XzjsbPl68mjXS21HVMUHdwBIDKxdOKeuzUmYf63ce5d8WS7FESo7ffbKaT1fJ8sW6bfzbZytZtUmO7QdO8slSKdbJ7uGjJWtZum4zS9dt5pMla1gptYU1UltZtEoa6T3H+MNKaX63aDVrdh7imLIO8uc12bBtDx8uWsmni1eyar0Mi5asxsLaiYnLM/T0jyB/QpFdB0/w+VpZ1m7fz7rt+ziroUdSVi61jU2UVZTT2tbI+MggTx/fZ7Cng4uDPQz2dVJTXc7QYC+XLg7R0dFGWVU1qlq6bNy+m427j/DFpr0s3nqIL7Ye4SOZg3y0cS+fS+/ls/U7WL1lN2tldyK1ZTta2ro0VZVzY+wiszPT3Lo8xr2rV3gwc51r46MM93Uz2NNJb0cLPe3N9HU209NRT0dLNR0tlXS31zHU28lQXzcD3R30d3cwfnGQG9NT3Lx2henJCa5OTTI5OkJPRzsdLc0M9/dxaXCAvq5Oert7aG9vp7Ozm9raehoaGmhrayMxMRF3d3fEYjEpKSmUlpaSnp5OQ0MD/f39VFSU0dLSxMjIxb+L8Dpob26htbGJmqpqigoKKcwvmI/WFRSSnp5OUkIi2ZlZ5GbnER8bR3JiCvW1dVwaHGDi4kWuTk1yZ+YG927NzzOPjlykt6eLjvZm0tKTkMRHc3V6ggf3b9HT04JQ6ISBgRqa2mcxtdTAztEA/wBHTE0uoKF8iFNHZNFWOoCy/BZsNY7ha6qCj7ESXrqn8dFVwF//DCI9BeLttMnytSDORYcAa2VE9upYah3lwuktGOsfR03tAAoKWzl1cjuqFw5iqKWAsdZpLHQUcTBRw0zvNBcUdqBxdjd6F/ahLL8J7VNbEBgrEGSrjLveMYT68vgYnMTH4CRCHXkcz+/B7LgsOoc2cGHvRhR2S3F02yr2yixh56bF7JRdws5tK5HbuZr9B2SQ27WBvXtlOXhwG1u3rmft2sXs270ZPR0lLo920lCZSVZyKJrn5fFwNEES4YurrRFWRuqYaF9AJLBD58IpdsuupbWqhKbyQvRVFHGzNMRWV4lYH3tCXc0IczPF10odU6X9+Nuokx3uSrbYjZwID1wNzhIuMCPezx69s/vxtjWkv62O/IR5OVxCoBOuJhcwU53viVhpniDcw5zkEFeKEgOpzYmmLjeGhvw4mosSqMqMgDfLifG2IVJoSZCTIWFupqSFChauHhnhHqQEu1IY7095SigFcSIyxUKyI70oiPElP9qHuoxoKpPDKY4NoDgukKrkcCqTw8kO8yRSYInA4AJiV3Nyxd4UxviTFuhGtIc18V52ZIZ4kOBjR3awYB5C4gJoyY1joDKT9oKE+QtFQiCFsX4kihwIdTUhxMlw3ghtr0ectw0pAa7kRfpSGC0iM8SDFH8XMgMFpPg6Ee1qQUaAGwk+DqQFCWjJS6CtOIW63DgivWxICxcS7m6FnY4icX5OVKRFUpcTT3KoB6nhngQ4m+Blo4uHjQ5Rfs6kR4loqSqkMi+ZmoIkqvMTaShKpzQ9lig/V3LiQ0kM8yPMy5moQCHTl3rgb7/w529e8ejWNC9mbzHU2cSjW9Nc7G5hoK2WAkk4EV72FCaGEeJhR3GmhJ7mKqxNdBA4WBAa6EmQyB0rM13SkqLoaqslNNCDqBBvxgbbGW6vJNjbDm9HY/pay/j62R2yEsKIC/WipSqPcD8XwkVOxIQJ8HI1wtvNmBCRNQVZYbg76RDub4urlRoiNyM6ajOpzosh1t+e0bYS/ufrR/DdHD/PTnGzrYRKsTtlQQ5kuuhRJDSl1NuCNCc9qsXu5PraUBDsQmtWFI1Z0VSliMmPDaAiVUxWmCfZwQIq4nwpF7uT6mpEooM2+Z6mVIqsqBRZketuQLbAkAyBERXhbiS4m5EbKuDZlQFyYv3xd7Oir72Wa1dGqa+r5Oq1KZJTJERHhdPd1UZ1VRni8GDu3L7JX//yK//zn/8B//krXz65T0p0MG5WeqSIfQj1tCbC146h7ibKs2MoSoumKDWWb17epygzkhA/W1wdtFBSlOPkSRnOnpNDx+AUWvqn8AtzIzhWRHF9MaKoQMISxEQlilHVOMth+d3oG6nT0l5DW2cdXr4uhIT78ubdE7p6m3jwaIaC4gwsbQyR2yNLYkoMldUFvH39mCsTgyRLxEhiQnj3+jHfffWKv/3lJ/KzUujvauH65VEe3ZvhxpUx+jqb8fNyxsRAnay0OAZ6GrkzM87MtTFKCjOIiw4lM03C3VvTXBrqJCFBjIGBClHRvrgKjDAyUcTU4ixGpicxszyDm6sB5mYX0NI5TlllPBbWiri4quLpro6Hw3nCPPWIDzQnKdiGMA8DhHZquDtoYmZ4miNHNqCufhATM0UOH9qIrr4CAYFOZOfE8vDRNW7eHKekKA2hmxXpieGkxQfTVptHUWY0Ay0ltFdnU5ASSU99GUHu9ohFAvJSYhjubOBSdxOpsaH0tlQz1t9GfpqEttoy2mrLGOvv+BdE/DOfiroO+UXliKPiiZWkII6Kx0XghSgwjPMqmigpa6CtZ0xxWTXtXf1MTc8gEPoiEPqSk1tIS1PzQhSntLCAorxcaisr6O/uYmpslPu3bzFzdZpb168t9Bfez66+jxe9/4b/zYvnPLp/b/4bzZszzM0+WHA7fPvVuwUj9Q/ffM03797y+vkzZh/cW7hevIeIuccPF/oUX755xVfvvuSrd1/y7u0bvv7Tu3l4+OkHfvzhu4UrxPuI068//cjP33/Ht1+94+2rl8zevbMAOu9h5/0V4vncY14/m+PJ7Hx5+sGd24xfushwf9/C5eXR7EOmL1+hoKCIvLwCmptb6esbYHJimqHhMbIKy8ktqyUkZr4wvG3fMXYcOIGqnjmWTp7YC/xRuKDLamk5jp5WQ8vIns27jvHhF+v5eMkGlq3byu8/WcbnK6TZc/QMKrpmbNlzlMMKyuw6rMCiVdJ8umIDnyyfN0d/uEKGD/4OEP+2WGohhvTR0nnYWLxqE58vX8/yNRvZKrcf+VPnOHz8DCvWb2bnwZPsO6mClJw8Ww4rsWTTPj5cNh9l+mLNFj5cso6Pl0lx8oIOjh6BmNsLsXP15cgpZVZt2MqytTIsXi7F0lVSbJDdwTqZnayQ2ckn62T5aM0mPt+wlSXS21i6aTsbd+5jt7wCKzZs4bNl61i2egMnzlwgr7CCts4BwsPjsHf2YsP2/XwhtZXP18qwdrsc5zS1CY2Noa6pkY6udianRhkbHaKuuoyqyhIixMF4ebpRW1NBZ0cLnR0tNDTUERASyqETZ1m1eTdfbNrLh+t388WO43wie5SPZQ+xSPYQn23YxarNu1klvY31m7ahqalNfXkp10Yv8ejmDe5OX+be9as8mLnO9MQolwZ6GRnsZbivi6Hedi4NdHFxoJ2BnkYGOusZ7J2fcR3u76O/u4vu9jYGe3uYGhvl2uUppicnuDIxzuXxMS4O9NPb2UFvZwddba10tDTT1dnOQF8/AwMDdHV1MTAwwODgIDk5OXh4eODi4oKvry9FRUUUFRWRnZ1NZWUlbW1t9PT00NbWRndnF+2tbbS3ttHR1k5TQyNlJaXkZueQk5VNTlY2qckp5GbnUFtdQ3VlFfm5eRTmF1BbXbPwBcH4pXmQmLk6zY3pK0yNXWJ0eIArkyM01VdRXJBNZ1sjN69P0tZcQ2iQD9bWhri6m2Nlq4W5hRp2ttp4upvibKeNhtJ+9m1ZxrGdq1A+JIvxmT3YKh/BUe0oLurHcFY5hL3iXoSqR4i30ybRzRCxgzZ+1mpYah1FQ2k3BnrHMDA4ibr6Qc6ekUPx9C50VI9haXAeOwNlLHXPzkPEmZ2oKe5GX/0QWoq7MFLeh8BcET8bZTxNzyI0OIGH3lE8dY/ipXsYV7U92CjIYHBoHap7N6C4awMndq5FfvtqDu9Yw8Fda9m7ax275Nawd580O3evZ9ceaeR2S7Np0ypWr16E3PaNXFCSR0nhAPrqCgT7OOJio4+nsxkejiYYayvh5WKJ9oVTqJ45yvmTB1FXPEZ0sC9BXq6cOboPW2NNglwtSA6aXx6K8jAj0FYbN4PT+FsqE+miR26EgCSRDeGuRoS6GRHn64DATA39c4cIFljSVJZFYUIA6WIPAp0N8bLWRGipjp+9LvH+8x6InBgfylJDKUsNpTwtjPq8WJoKJdTlxpAY4ERqiBsSkQPxfvakhriREuxKUqAzWRGexPrYkhXhSUliEEWSAPJj/ciP9SMrwpOkQGcasmKpTo2gOC6QvEjfeWFdbADZ4V4k+jnhb6NHnJcdBdEiyhJCyI3wIUnkTEqAKzli798Us4sifahMCqE1L56m7BjKJIGkBrmQHOCE2N0cf3s9RHa6eFqo42WpQZib6cKUa064F7lib4oi/SiLDaQ4wo+cIA+iXS3IChVSmRRGfU4cRZIgChOCCBGYIwl0Id7PiTA3C7IifSlLEZMb40+8yJn0CG94tRIvG12stc8g9rFDEiKgq7GM1Gh/Qr1siPJ3IjbAjZQwL/IlIeQnhhHm6UB0gIAciZiynCRqi7MY62ulJDuF2ZnLPL57A/7nL7x+8oDvXz+lKlNCcrCQstQYStLiGGyvIzU2nHMnj9DZVENHcy2ebg6Ig/0ozE3h6ng/Xc2VeDia4SuwQeRqirejIUEe1hSmRjA10EJ7dT7Xx/r47vUs05c6mRpuITcllCAfa2pLE8jLCEIcYIOFwSnszS+QlxxIXIgr9SVJXB5s5PZkNxfby5nsrKazOI10f2fqk0JoiPNFYqdJmciauiA7Sr0tKPCyojLEjVwfO2rjAugtTKYyKYy8SD+yI33Ji/GnLCGE+lQxtQlB5Ac4kexsSI67GTXBzpT5mFPgYUC5vxUZLnpEmJ0nQ2hOhp8dOSFulCeGEuFlS1lWPN6uVlib6xETE0x1dTF19eXcvTdDVWUJjg7WxEWJmZu9x68/fse3797A3/6Lp/duMjM+TGVOMv4u5gS5W+Boch6RkzY5cd6IPW2oyZHw1cMrTPZVE+hhjJn+UazMTiF/dA3b5RZh56SOssZhTisfIDo1jNLGYorqSrhyZ5rjZ45wQVWB8qp80rMkWNsZ09ZZh6ePM4fld5OWGc/s45voGaqhpHwScyt9bOxNSM+SUFSSSX9PM52tNZgbaBAe7E1qvJh7ty7z4tFtDHSUUTp1mONHdqNy9hiKCoc5Lb+PQD8BHk5WPH00wy8/vOHKRB+JklCqK/K5eX2SOzevMDE6QGtTNXV1JbS0VCBwt+Kc0gH8A+1RUTuAtb0K9o6aaKgfw8FOnwSJP5dGGxH6GOPqromDrSJGOvuIEhmSKrYhLdyBaF9TAoWGuDmooaFxiL0H16KkspvN2z/nuMIWwqMEiKM80NRTwFlgRk9fA13dteTnJnDt8iDXpwbISAjnzeMZnt6eJCM6kLIMCR2VRVTlpjLa1cSr2dvMjA8zd+caP331Ev76M4/uXCc+KpSM5Di625q4O3P1XxDxz3xt7d1UVddjYmpJQGAo2TkFhIZF4usXiMLpcxyVP4mvXyBTl6/R1t6Nh9AHA0NTcnILiY9PoLS4hIqSYmoqymmur6OjpZn+7i7GL13k+pXLCx/Gv3z5gq/ffrkwl/rq2VPevX610DH45t1b3r56ueBWeH+NeG+Yfu9teF+E/v7rP/Hu9av/CyKePZ3jydwjHj+a5cnco99AxNsvX/Onr97y4w/f8edffuKXn+fjTH/+8YeFGNP70vSLJ3ML06zvF6De9y2ezz1eiE09unebuzPXuDNzg+nJCTpbW2iqq6W7s4vB/gGmJibp6uiksrKatrYOenr66OzsZmhwhPaOXpq7BkgvKMU7OBILR3eMbZwxdxBgJ/DD1ScEC0chR8+osnTtFnYfPoOimiGbdx1l+fodrJDazuI1MixZLY2iqj5eAWKKKhuxd/PB3MGDC9omfLFGls9WSv+9P7GBPy6T5oMbRpDQAAAgAElEQVTlm/j3ZTL8YenG/1OKXrKOz1dJ8/nyDXy4aCXbdx/E2s6Z4LAojC3s2HPwGCraxhjbuHLygg6HzmggvUuej5auZ9FqGZau3cLiNTKsld2FgrIOTp6BhMSkIMkoRFHdgN/9YREbtuxFy9AabSMrzqrosHrTdj5YsZ6P1mziM6ktfLBqI7/7fDkfrFjP3mOKGNu6oaCsxZLV0qxYI8N66R14+gRRU99GbkE5WoaWbDt0ig9XS/PZOhk+Xb2Bz1asxcTGjqa2dto6Wunv76Wnt4O21kZKivPxFLrhH+DD6N8XwQZ6Oulob6Wmth4Dc1ukdh5k9c4j/HGtHF/sOM7nW4/z6WZ5Fm+R57ONe1ghu4flG7axRno7mlp6VJUWcXV0iCd3bnH/xlXu35iPM01PjDBxafA3EHGxv5Phvg76u5vo7WxgoLuV0eEBRoYGGeztobu9jd7O+cve5OgIU2OjTI6OcGVinMnREQZ6uheAvbm+jo72Vgb6+unu7qanp4eRkRFGR0dpbGwkLi4ODw8PnJ2dF2Zeo6OjSUlJobm5mYaGBioq5pfSOtra6e3umfeTDAzS2tyyABLhoWEE+geQmpyyABF1NbV0tLXT2txCb2cHfV2dDPX1Mjo8xJWJca5fucyN6SluTE8xOTbMxcH5ydrOtkZm792gtqqYQJEQextjbO0MsLbRwcXVGDNTZbyF5jjZamGuf4bju9dzcPMSTu1cg6b8FsyVDmB94QAWZ/dgfnonNmd3Y3lyB376Z4h21iPazYBQZz187NSxN1HEWPcYmioH0FE/jKrSPk4f34rymT1YGpzD1UYXF2strIyV0FI5gLbyPgw0DqN3YR+GF/Zio3MUR115vM3P4Wl4EoHOYYQ6R/A1kMdb+xDOStsxO74Jjf0bOL9nA6d3SXF6zwYU9m/i+H5pDuxaz85tK9mxcy07dq5l2451yGxeyTqpxazfsAQ5uU2cOrEXJYUDKJ89iJuDEaH+LvgJbbC31ObCmUMIXSww1FJC6dRB1M4dw9xAjYHORq6ODxIV4ourtSF2euex0z2LyE6XQHsdRFYaRLgZkuRjRU6oC0WxXsR7W5AX5Umgkx6RQmskAc5on96Hq6kakgBnihIDKUsLJzFo3vsQ5W1NmLsZYqEFUd7WZEQIKZD4kxPjQ7rYg6woL/LjRRRI/JGIHMiK8CQj3IPEACckIgdivG2I9bFdiEEVJwRSnBC4sPCUHelFaogbMd42FMb4UxjjT16kL9nhXuRG+FAY409BtIgcsTfJ/i5khgopig2gLCGEwhh/ssI8yY3woVQSTGGEN2Wx/pTHBVAU6UNhtC/lCUFUJAZTHCsi0t2cWC9rwgVmhLqaIHY3J9jZiFBXExL8HSmMmZ8WzYvwoTQ+iOrEMCrigymO8KMw3IfMQAGF0SLyI33JixFRmhRKV2UmicFuBLmakhLsjkTkTKyvIznRIrKj/MiK9EUS6Ep8gAuxIicE5hqkRnqTGObBaF8z2QmhBAjMSQwXkpsQRJTIkVxJCJJgDxyMVPFyMCI9JhBvZ3OiAoVEBgnJSY7m6b1r/PWnPzF76woDnY1IxP5kxYYS4GpFUUoMyWJ/wv0E+LrZo3H+NMEiT8ICfQgWeRISIMTR1ogQPzeKsiQMtleTKQlFaK9LhMietGhfKnJiaS7PJC1aRGlmHG1VeVwZaqMqL4GyrGjK82PJkvgRG+ZESpQ7BhqHEdhrkZMSiI+bMbmpIVwfaYM/v+XRtYuMd1bRU5nNUHUubVmx9OfFURsppDLUmQKhObUhLtRHelEZ5kGevyM9OXGM1eTN+y8kIVSlR1GZHE5bfiK9hck0JYVSFOhInrcVFf72NIa5UO5rQYmXKQWepiTYqBFrrUaqwITiMAHTLcW8ujZMtLc9QQIrNM8dxc3OmJyMOOKigkhNiuLyxDCOdubYWZtw/fI4d25MM3vzOk/v3uabF0/gv3/lpzdPyEsSY2ugRF9dHiHuxrhbnEdoqYqnlRYpYUImu6tpr07FQG0/+hr7cLY7z6nj6zh4aAW6BkfR1D/GWdUDiCUiYtMjyKvIRRjowd7DO4hJDCcyPoTUbAlNHTUcO32QVVJLOHJyH0YWOljaG5OUEcu125N8+c1z4lMiiU4Io6u3idTUGMYu9RATEUB3Rz15WYlUV+TjbG/G0UNyBPoJKMhNwdfTiZBAT/S1L2Cgq4K7izUVZVkY6F3A19uBwf5mvvryCTWVRVy7Mso337ymq6uJn3/+mp9+eodQaEdQsBvRMT7ExHnjKjDk7LndNDUUcnmyhx9/eMrjJ1P4+JvjItBA6KGFl5saIUIt0iPtSAt3INLbGH93fSyNT3HunBxnz8lxWF6KEwqyuAh00NI7xsEjm5A/sZ3D8ttwcDIhLT2KX395x7vXD7k3M0ZmopikyABsjDQIFNhRW5DB7NUx3sze5PJABzcnLlJdkMVwVzP8+j2/fv8VLx7dpae9kbHhXt6+fMrLJw//BRH/zBcTm4CevvHCy8ktJCY2AWcXdxROn0PfwISExFQiImPx8Q1AWUUDbx9/IqPiKCwspriwiOryMjpbWxi7OMyViXGuTIxzY/oK92/f4tefflwAhR+++XohivT21csFS/RXb14v/O79ROvLp08W4kvv5W/vf/703bd896evePvq5UKc6cH9uzyZe8SL508XQOLpk8c8f/ZkwW79+tUL3n75mh++/5Zf//wzf/mPP/OXX37mh2++5suXLxYiVS+fPlkQ1714MseXL1/w7vUrvnz5YkFu9+rZU549fsSLuYfMPZifdL11/RoDPd30dLRzafgiE2PjdLZ3UFNVTWNjM/39g3R0dNHQ0ERlRS3xkmTS80qITs4gMjEDr6AIjKydOK9liKqeOY7CAPTMHdh//BzrZPdwUkkbFR1zZHYeZsmarSxZJcuHi1aioqlPSmY+VY2d9I9coaC8HmFABPJn1Viybgufrp5fSfrjsg3za0wrZflw1VY+XLX174XqTXy6YiOfLpfig89XsGjZGlQ1dMktKKW0opb4xDTcPHwQBUfg5h3EOTU9jpxWQe7QKWR3HmL1xm3z14t1smzcugfpHQc4p2FIWFwaEQmZWDgKWf//sXdWUXXfib4/98i0TTNt0iYNcSxAFAgOCSQESHAN7u4b2Li7u7skuLsG4i7EGm+SxpqmbTq1sXPPfO4Dh33P3Ps6j/PwW7D22mvxZ+398P/8vyargKWjF1XNXWSX1OLoFcyn6yX58IutfCAmzkcbJFmxUYqPN0iwRmoHCpqHMLR2ZoeSJh+sWsfnGyTZtn0vwYJoevrHqKpt4Yi5HZt3KvOBmCRrZfawTmY3K9au56CxKSVVVTS0NCOMiiQqSkhebjbVNeWUl5dSU1PF4uJ1bi5e5/SJmaXPbGqGpPRs9h+2QFxhP6uklFktp8lqWW0+kdbgM1lNPpVUYu02ZT7fupNN0vIctXeho62Vq+cW+OrL29xfvMadq5e4dfkCV86fFoHEqbkp5iaHmZ0YYmq0n/GhHsaHepgeG+LMwhxnTy5wZmGek3OzzM9MMz8zzakTc/+9K7HA2ZMLnDt1ktnJCbrbj9PR1spwfx/jYyMsnJhnYmKCyclJ5ubmmJubY2Zmhu7ubkpKSkhPTyc1NZXy8nJycnIoLCykubmZ6upqurq6GOjrX4KBySnOnDrN+bPnmJ87IVIkEuLiCQ0OITM9g4a6emqra+jt7uHk/AJTE5PMTIyLzvzMNOdOneTapYvcWbzG/Ts3OXNylovnTnL+zDwXzi5we/ES+Tmp2Fqb4OF6FCcHEwL87ImL9SU4wB5BgAM+rib4upjgYqGDjsJmDqtKY6ungJuRGva6uzFTkcBaXQoPA0Uctbfjoa9AqLU2Ma5HSA6wITfanYRgO5zMNTi8Tw7zw3uxNFLDQGcXulrbMT+iireLMeGB9jge1cHKVA1LYyWsjJQw09uJmY4cR/V34WKoSIC1FkGW6oRYaiC01iTOTptoGw1CjRTwObQDO005zFVkMJCX4JCCBHp7pdFWlGDv9g3ISX6GjPRaZOXE2CYjxhbxz9i89TNk5DayV3k7WlryCILccDp6GGfbI0QEu+JiZ4iJgTo7pMUw0lPHxvQQlkYHsDbRxcJQh5dP7vKnP7xlZrSXruYqBB422BmoEu5qSqSHBcF2eiT6WpIT6khzVjjHCmMoS/ClJT+GCHcT4nyPUpYahrPJfnyO6hMf4EBpSggLY92MdzdQkhxMQbw/vP+EOH9bUgUuFCYEUJEeRnFSELkxPmRFepIp9CA93G0pPJ0WJhqqW85X5EYtrWF3VWZwrCRZpErkRHpRnhJKdUYE5SmhlCeGUpUSTk2akLqMKJpy4mjJS6A+M5ryxFDR0FtDVowo9FydGkF9ZjTHCpOpjA8SgURLVjS1aeFUpwhEOYmS+AAqkkMoTgikINaPwjh/soWeZAs9qUwL43hRCg1ZMTRlxy5ZqfKTqE0OpyouhIYUIf3lWRwvTKY0LojihGDailOY72+kKCkEoZc1edH+5McEkBHuRVtJGq3FqTTmJ5IZ6UNJytL4W3KoGwXJoQg8rehqrqA8Jw6BlzW5icFU5cYS5W9PVU48bVU5VOcnkhTuRZLQD3szXTITw+lvr6O9sYwzM8M8vX+diCAP/NztqchPo7Y4k47aEh5cPUNvaw0JEUGUF2QQEeKHwUEtXB2sKSlIJycjFhszXQwPquJgqUdTZRbRIc7EBDsS6mVJUrgHo53VTPc3kxTuRbiPHamRvlTnJ9LXXExbZQYt5Sk0lsYTFWBJiIch0cHWNFekEB3qgIeDAXmpAmoKkhg8VklvYwmNxWl0VORwpr+Fshh/GpJD6S+Ip8DXhoYoTzpTQ+jPiaEtNZy6uECmG4o439fMWGMxk60VnOisZa6jhpmWUkarsugrjKcvW0hPRihdSX60x7jTFOZAd7IvxT7mVAkcaUsMoCXRn2KBEy8ujvPLk2s058bjY61PSrg3C6OdDHXU0dlcQXVpJh3NlZyYHuDx3Wvwl594fv82TZUlJIYH0VVfzsu71/nx63v0NRSTGOzM+fFWYn0tGO9tItzNkLRQF+IDHJjsqKAoOQBve22yk9yJCbPGxV4TE+NdaGpuQUVtK8oakpja6BIQ5s7ITD+h0QFIyG4kPTeRpIwYJOU2sW3nVqR3bEF2twRKGruR2SWOk8dR+kY6+O0/f6S8tpCCsiy+//kNf/zLe86dm6WxsRwne3McHS0wM9ZFTW03mmp7GB3t5i9//IFTpyaJEPiip6eJuckhLC0P4+JoiSDEA8PDmpxaGOEvf/qOp09uMj2x9KDnq6++5Pz5ed6/f8Pt21eoqMijsjKX+IQQzp2foK4+l5rabP721/f8+MNT/vLXt8yd7CYk3JbQcCuEEdYIQ81Ii7aluSSMhvxQ8uPdSYlyxNNZl6PWmoSF2eLifAArSxX8/Iw5qLcdhb2b0NVXQF1LDnsnI1paKjh7dgpPdxt6Ouq5f/MC3q5WJEQEcOXUFC8eLPLLm6dcnB0lMSKAksxkagqz6Wyq5qu713n11X1+ePOcd6+f8d2b5/C3v/Ltq+f/hIh/5DE0MiM8IppTp8/T2NRGYVEZvn5B+AeE4OMbSGpaFvYOLoQKhOQXlGBqZkVxSQXFJRWUlJRxrLWNwd4ekQ3jyoXz3Lx2lWePH4kUhB++fcu3r1+JzrI96acfvufXP/wogot3b17z8tnTvxuK++6bNyIb03LF6vt334re++jh/b/bjliGiKdfPRbBxIuvn/HyxXO+fv6UF18/E6kRv/z8B35+/wPfv/1GBAZvX70UZSN+/cOP/PjdO9HfXr6W5QG6F0+/4uXTxzx9uLRCfev6NRZmZzgxPcW5M2dFGxnDg0OMj08yPDxKR0cX3d29VFfVExYehaWtMzoGJhhZ2nHIyAJ1HX0U1bXZoajBISMrdA0t2blXE5ndahhaOGJgasd68R2sWLWJDz4RY/suJdKz8hkanWJ0ap7+kSkGxk/g7BPK2i2yiEnu4rMtO/j9elk+/EKKD9du44N1MnwoJseHYrJ8uEZSZGda8fkmvti8jb1q+wkKFdLbN0RP7yCdXX1UVtWRk1tImDAWJ1cv3Dz98PAOIlgQjY2dK7sU1ZCU3Y28siZKmro4egTQ1N5PSW0bSdklKKgfwtLJh+7RE/SMzRMUlcIHazazeqscKzZK8dE6cVZukGLVFllWb5Vj7VY5vhDfzoerN/DZRmkktyuy75Axbl7BZOWV4x0gwNjGiY83yfAf66T4VHwH67btYc3WbcgpquLo5kliahohglDMLS0wMjLCxcWJrKwsomKiqaqpZmR4kPnpCc4uzDE7PUNnVz+uPgLWb1Pic2lVPpfTYpXMflZKarBqmyafSqiwdpsKn4srILFbC3c/AR3tx7h8boGHd29w58YlFq+c49rF01w5f5Ibl8+yeOUCF07PMz+9lI0YH+pjpL+bscFeZsZHOD1/gnOnTnLp3FmuXDjPhTOnOXVijrmpSWYnJ0T5h2WloqOtle7240yNjTI1Oc6lCxc5deoU8/PzzMzMMD4+zvT0NJOTk3R2dtLW1kZKSgo5OTnk5eVRXFxMbW0tlZWVDA4O0tPVTX9vH6PDI6L65eXvbMfxdooKComPjSMnK5va6hoqyyvoON7O3MwsI0PDzE5OiCBi+XovnTvL7RtXefjlbe7cvMrtxSucmp9m8dpFRoe6cbK3RGLLOkwMD2Bva4izgxH2Rw3w9bLCy8UUfw9znKwO4mS2H9vDylgdlMfywC6sD+7GVF2KQ7vFOLRbDBNVCYxVxDFRlcB6vxxO+goEWB0gyf8oCb7WeJhrYWegjLWeIpZ6ipjqKyyBxP7tGBsq4+Sgh5mJCtbmqliZKGOqv4cj2tvQ15DAXEcGN2MljurI4m6wm0AzVSJttIi20UJoroLASIFAgz34HVHFSXsPFsoyHFYQ55CCBNp7tqAkuw45iU/ZJrkaWZk1SEp9zsZNK9m4+VNk5DagqCSDsup29HRV0NdVwsr8AH7eR9HXVUJlrxSSWz5DU3UHirsl0Tuggq+nHUlxoYwOdjA62EFTXSlf3b1KU0k6Pkf1CXQ4TLSXFTGe5qQG2ZMlcKQ1P4rjRbE05wqpTAkm2NGAYIcjpArcCHQ0xsPyIJ6WB4n2saY4KYgTIx3MDB6nNCWEwoQAMoUeJIc4kR7uRkaEO2lhriJ1IivSk6xIT4oTAqnLFFKdFkZZYhDVaWFUpy3dvJfEB1AU60dRrB+5Qk/SQ5zJFXpSkx5OU24MDdlRIkhYrlZtyUugrSCJuowo0chbVUo4jdmxdJSk0VaQREWSgJK4ICqTwyiN9qMqIZj61HBqkwUUx/iRF+FJcYwfNalLy9XHi5Ooz4mmPCWUwv+2NqUEO1EQ6ydSPBqzYjhemExDWiT5YV4UhnlTnxxBZ2EKnSVpNOfEUZkWQU6kD8VJIUR625Aa5k5muBeFcUEUJ4bSU5NHVUYUeTEB5McHMd1dR1NRMiNt5TSVpiL0taWqIJWWyhwSw9zJTQxG6GdHgIspyRGe5CeH0lCSRlSwC2F+9oT52dPTVklncxnRoR4sTPZRkBVHlMALYbAnhdnxTA91kpUoxMPeHIG/Kyenh3n66Ba1lQV4utni5W6Hob4mdtaHObRfHk8nY8L8bPF3MSYzzo/MRD+Soz3wdzclyMsCgZc1MUFOZMX6kxTmTkFyKK2laeTHB1KWLqCpMJacGHdSBPaUpQcRL3DCyfoAwkAHMuIDKMyIJCXaj+r8ZFrLs2gvz6YiNYKe8kwGyzM521nNYFEyl9orGStJoS4miIaEUBqSw5ioK+JMdwMnu+u5MNTGXHs1pzprGKrMoCs3kv7CGEYLY+jPCKEzzpPj0W7UCew4Hu9NecBRhvOjaI7zZbQkgSxfK7ryY2nLjaQ2TYDA0ZCy1DDuXZjiyvwAt86N01KRRX1pJpcWxuG/fuE/f/qGayen6G6oYGG4i8tzw7SWZPH46glO9DVQGO9LdWYosd4mnBzvQuB0iCh3UyLcTWgqiCLC05CiFG/qS8JJj3MkwOsQ9tYqONhrYmysiKW1FgaGqphZHqCkIpOkNCH7dFWJSoogODKA6uYK9qjuRM/kILLy0uzVlEdTV43IxHBGZgYpqMjF2PoIJTWFPH/7Fd/++JKxiV6iY4MwNT2It68DkZH+5OQlcuXKAv/Fzzx6dINbdy4QEeGLo7M5zs4W6OqpERsbTH5+Mq5uloSEuuLkbIap6UHy81Npbq5mZmaEP/72B95+84LFG5d58eIRdXVlDAwc5/z5GUZHO3n06AZvXz1kaqKb7p46omK9cHTVRxBpS1KyKynxjqRF21KV7Udhghtp4XakRjri46aPjZUGgQGmWJkpsl99A7raElhZqmBjsw89AwX27d+JmbkOmdlxnD07xf371/nzb98z2HeMhJhg/vPX7/nm+T0aynIZ7W6hsTyPnKRI8lPiKEhP4J71TSoLMnn55B6/fP+GP/70HT+8fQF//SOPvrz1T4j4Rx4JSRlKSitZvHmXO3cf0NjURlFxOTOzC8zMLpCYlEZObiEdnb2kpmWRmZVHS2s7iUlpZGZmU15aRl9XJ+dPn+LW9Wvcu32LZ48f8e7Na35+/wPfvn7FNy9f8Or5M149fyayNf30w/ei+tTlHYblnMPj+/e4f+c2D7+8K1Ijvn/7De/evObdm9eihqTnT5ZC1Mu1sMvKw7KdadnetKxEPH/2lagu9s3rl7z95rUo3/D66+d8980bfvnxPX/57Vf++sff+Mtvv4rsTstqynLw+sfv3i2pF08eLlmabi5y6dxZkW/9xOwc05NTTIyNMzI0zNTUDAMDQ/T3DzI2NkFlRS0RwhgOGhghLrsbqR0KSO1QQOOAASbWDsirarNz71Ir0w5FDbbtUkVJUw85eQ02S+9BReswB/RMiYtPoX9ghKHhccYm5+jsG6F7aIKDR6z48LONbJLZyxeSe/hk03ZWiG3jd19s4z/WSvMfa7fxu8+l/nsTYiu/+1SMT9ZtQUVDF2cPH9LSc2huOS663qGhEVpa2igvr6SsrIKKiirKyiqoq22iqLgcVzcvVDW02X9AHxNLOxxcvQkIi6WquYv64/3omtgirbAPt6AYwpPyOGLjyQoxKVZuluXjTdJ8vF6SlRukWLlBihViEny4djMffb6JzzdtY7OMPOvF5dihqIHKPj0MjKzZJCGL1C4VVm7azkebdvC7L6T4eL0kn22VZe0WKfaoauDk7oW9swtBIcEkJyeTmJjI5PQUw6MjtB5rIz09lenhQa6ePc2ZEwsszJ8hISWXzbJKfCa5l3Xb97NaRouV4up8Kq3BJ+LKS3AhpYScij4h0Sm0tbVx9tQMd25e5ta1CyxeOcf1S2e4euEUt65d4Pb1y1w6e5L56XGmRocYHehlqKeH0f5+pkdHOXVijjML83+Xgzg9f0KUfZibmmRkoJ/p8TGmxkbpaGult7ODualJJsaXFK9Tp05x4sQJJicnRdamyclJJiYm6O7uJjU1laioKOLj48nKyqK6upqmpiba29tFSsTo8Ajjo2NMTUwuBbaHR+jp6qa8tIyUpGRysrKpq6mlsb6BzvYOxkZGGRlaur7/eZatWDevXebe7UUeP7jD/buLnD01x/27i/R0tnDUypiVH/0rMlIbMNTXwNRIC0MDNfw9bfBxNUMY7IyviwlBbuYEuZriZKKBkYYsBioSGKlLc0RpC9rb16AqsRLNHZ+jp7wZQzUpDJUlsNSUw91QjVCbQwgdjhBgpYvtQQWMNeWwOKSApbEKRvryHNLdzeHD8thYaeDhooeLnQ4WRgoY6shwQHkT+iqbsNfbhaHSRuz2y+BnrESElRZCS3XCTJQJObKHoMOKCC3243dYHYd9SyBhpLSNQwoSaO3chJLsOvbIrmOn3Dq2Sa1h46aViG1Yyeatq5GSFUNuxya2y4qhKC/OYT0VjlrrcWD/HtRVZdFQ2Y72Pnk0VXeisGcJJEKC3NDR2kt2Rjy1lQXcunKK4fZqBG4W2B1WI8TZiLwYL6pSQ6hJC6ajJJ7W/CiOFcZQGONNhIsRfjaHCHUxJsLDEneLA3hYaBNgb0Cm0IOa7Eh6m0qYHmijPE1ASXIw2VFepIQ6E+VthcDVhHB3M+ID7MgUelAQ70/lf29IVCSHUBIfQH1WJA3ZURRE+5Aa5EiAzSHivK3JifCgMMaX0oRAqlIFlCcFUxDtI8pCVCQJqEgS0JgdS2dpOh0laTTnxpMe7EpBlB+t+YkM1xfSWZpOUUwAKQFOpAY6U5MUSmV8EGUx/hRGeJEa4ECCtw254R7UZwipz4qktSCe+pxoKtPCRDaqrAgPylNCaciKoSErhta8BFpy4ymNDiDJy5ZUb3uKI3ypThTQmBVDc04c1RmRJAY4EudvT4iLKeXpERTGBZEc5EKsrz1ZQh9ife2J8bGjPF3IyaFWKjOjmOmppzInhrhgZ1wtD1KSHkFGjB/RgY7EBDlRmhlJVlwA/s4mhHhb4253BD9Xc3JTwug5Vk5/RxXONodJjPSjpiSduoosEiP9KMyOpzQnGScbI5yPGtPRVs2r5/d5+eweF8/NcWJ2kMrybCJCPbE03o+FoQZOVgexNdbA7JA8EX6WRAQexd5CCw8HA3raimmryiIqwIHoAAcqMiJpLk6hPi+OwoQA6nKE5ES5UZMRxEBdGu2VSSQL3TjekMvMcAupMb5U5CcQF+ZBfKgnRSmRVGbGkB7mzY3pPnorsnh2fpqrQ220pEfSmBJOSbgvDSlCOvKSmW2t4GxPI+cGWrgw1EZfWTod+XG0pIfRnilgqCCKgZwwjsd50B7rxkCaP51JflSHOVEd5sRQQRSZHqZcbC+lvyCWVA9TSqM8yQq2J8nXhrRAeybbSpnvraO/LpfsKB/uX77CfowAACAASURBVJzmr98/4/H1UxyrzOHy9CB9DcW0lWRwcaKLnuqlWuPmvGgqkgMojHYjN8KR8zN9hNofwMNYmVgvM4Ruh3E0lCcv3oVwLwMy4xzwd9MmxO8wZoY7UVEWw8BgD1u3rODAQXkKi5KoqMphcLyb2TNTGJgdomPgGMXVBRRXFxASFYggJpiOgWPoHN5HZGI4ihp70DXSwdj6CIERfrz5/jl/+s8fOHdplnChL18+vMr9h9coKsugubWC7v5mpmcHqKzNJyklAjevo0RGBzA01sFROyOyc+NxdbdCfq8Eu/eIs0degiNH9qGmtpuMjATgr/z5Tz8zONBN+/FmKiuKOX/uJN9/94ZffvmO779/RX52EmkpERQUJhImdMXESh0TSyVc3XQI9DMgKdKajGhb4oPMiA8yIy3KiRBfIyxMFDE5shs1hc85oiuJno4E5sZ7MDZUYJ+WDPu1d7F7zxYO6asxOd3H+z+85tGjm7S2VvPy+X3+919+5sHdq1w5Pc2N8ydory8jNyWaIE8nshKjyEuNozgrmRMTQ7z9+jH89del87e/8uO7N/+EiH/kkZXdTni4kL6+Aa5duyG62R0bm6C0tJyOji5yc/NpamqhurqWuroGmppaKCoqITIyeqlxaHiIuzcXef7kMW9fvRRtLCwvRf+/i9H/80n/sp1pecvhm5cvRBWtXz18IKpYXW5EWlYy3rz4mudPHv9dO9MyODx8cI/79+5y/95dnj19wutXL3jz+iVfP38qCl8vqxLLo3Bff/VElNH40y8/8+dff+GPP//En375mT/98jO//Pie9+++5f27b/nph+/58bt3fPv6FT+8fc2rZ0v5icWrVzh7cmHJz37+Agsn5jnedoymhkZaW49RUVFFXV0DdXUNRApj8fMPxsTCGis7J8Kj47F38cDQzApLW0fU9umyX/cIsrv2oqGth8Z+A3YraiKxbQ96RyxJzSwht6CSwYFRpidnGBwcZnhkgr7BMcpqm9mltJ+VX2xlncRuVm/ezsoNsny0TprffbEEEh+sWcpE/H79Nj5dL8XKtVvYILWDQ4ct8A0SkJ1TSGtbB+3tSwNnUxOTjA4O0NfVSU9HO831dVSXl9FQV09dTS0JcYk4Obng5OyOo4snGtp6rBYTx8VXQN2xPoKiUlgrsZuP1i4tVf/rp1v5dOsufrdOgg/XS/HxemlWiC0BxMoNUqzaLMPqLbJ8ul6Sf/v9F/z7779gxeebEJOQQ1xWno8/28AnYhKsltjDx1t28aHYNj5eL82nm7bx2UZJtmzbyV41TfaqqmFgZIyXty96+odJTctgcmqGe48eMzY2xsmpca6cWuDiwklOzp+hrrEDQ0tXNsiosl5Oi7Wy+/lUQo1Vkup8Iq7K59LqfC6pwm5NY2LTC6mpq2V6apRr185x68ZF7i4uwcTNy2e5e/0id65d4OrZU5ydm+bk1ATTo6NMDI0wMTLK7OQUZ08usDA7Iwonnz99ioXZGabGRpkYGWZydITB3h6Rxanr+DF6OtqZHh9jcKCPoYFBxsfH6evro7u7m/HxcUZGRujv72dmZob+/n6SkpJwc3MjPDyc9PR0SktLaWtro6amhv7ePkaGhhkdHmF4cIiRoWEmxsYZHx1jeHCIyvIK0lPTSEtJpaqikuNtx+hs72Cwf4CZqSXr1cm5WZH16vzpU1y5cJ7bN67y4O4t7t25wb07N7h+5TyL1y5yan6Swrx0DA7tQ0ZqA6p7ZTE7sg8PJ1OCfe0J8bUlWuBGTKgLscHOhHpY4GFzEKtDChiqS2OoLo2RujQH5dejLP171HauRU9DCl0lcbR3bsBYWRprjR146KkS52yGwEoPbyMtHPX3Ynt4L9bGypgb7+XwYXkO6m3H7ug+/L0N8XTWxcZMGasj8hhoiqO7dz1W2jKYqYvjoCOHr9Fewi01ibbRItJCnXBjZQSGykSYahF0WA2PA4rYae7ASlUOE5Vt6ClJobNXAg2FrSjv3sgO2S+QlPiU9RtWsFbsA9ZvXomE9Oco7pVESnoNu3ZsREFRAiVFSRQUJdA9oISKqhyK8lLIy0shCPFgerqfgd42vvnmK2anBikpSKW3tZLsuACcjLUIdDhMQZwPJUkBlCf5U5boR1NOGE05YVSnBZMV5kK4qykhzkYIXM3wsdEjwN4AN7N9RHpZUpYaSllqKJ11BcwOtVOZEU5hQgAZEe5E+1gT5HgEfzt9BK4mpIQ6UxDvT0VyCLUZEZQlBlEc57+kLuREkx3uTqSbGT4WOiT62VKaEEhFcghliUGUJQZRmhBIYYwvlSmhVKaEil6vzYjgWFEinWWptJckE+9jQ06EB60F8Qw35NNWmEB6iDNR7uYk+B5dqoJNDKE02o88gTvxXtZEOBmT7GdHRWIwRbF+1GZEiALd9TnRlCWHUJYcQkthAs258UvqR34iDZnRFIR7k+BhQ6K7DZn+zlTGh1CVHEZFYihlyQLSBe5kR/kg9LKmMDGYksRQhO5WhDqbEeRgTIiTKQkBTjQUJHKsPIP2yiymumopzRBSlRtLqtBr6fe8OKICHMiI9aWvtZjmijRSo7wID7Al1McGH2dj4sPdmR5qJj3On/hwT4SBTuSmhJEaF8BwVy0zI+0IAlwwObKfyDA/7ty8yM8/vuHp49vMzw2Rmx1PTUUuNRU5+HlYkpEYiLv9IawOK+LndAiPo/uxMNpLdJg9iZFupMf7EBfqTH9bCVfmB5jqquV4eTpPLs/SWZFOUawPDVlh1GeGkB/pQl9dBlH+R6krTaHvWBlRwUvXl5kQTIrQh4qsWNrKMpnva+HhxTmGGov5+ckid08M05QVR39ZNrVJETRnxNJVmMFsSyVzbZXMH19SIFqzIikXetCY4E9PloCBnDB60wPoSPCkO9GLgTR/+tKDqRQ4UxHqRGOMN91Z4Tyebufs8WKqoj1ozwonN9iOqng/MvyPUih0IyfUkVyBEzWpofDnb/n2/mUm26upzoymKT+B2qylocG6TCED1ZnUpAVTnxlCa34EZXFupAWYc3ayi5IYFyJdDUj2tyDETgdfKzWifQzxslEhLdKGQDcdIoNMsDaRx9pUCTcnXZTlN6KqJM6hA7tR3CtJUkYUu5Rl0dRVITU3gbDYIGpaygkS+uLoeRSfEHesHE2RU5DC3M6InUoyKKjvZJ+eGs2ddXz/8yv+N79SUpGFtYMx7t62HO9pYOHMOFUNRVy6tsDTV/dITI3A2sEYT197UrNjsXc2wy/Ime27t3DYWBMNrd3IyG3AzOIQ+7SVsLA05NnzR3z15D5dnccY6O/mx/fv+O3XP/DLz+8Z6O8lUijgWFMNZ09PcPvOeS5cniS/NJrAcCv8g43xdNMmIcKSrFh78hNcKUr2oCDJi5QoR4J9TXBz3I+XoxaeDurYWSjh7qSNhYkSCnvWoa4mhc4BBTy8jjI42s7xzgbKKwrIL8hgeLib2JgILp1f4Lf3b7h/8wLz432cXxhntO84M6O9nJ4dJSs5moTIUMb6OzkzP8WpuQkWr1zg2aN7/4SIf+QJCAhCIAhncfEW589fFIFEZ2c3lZXV+Pr6097eSWvrMerqGsjIyKKioory8koqKioY7h/g6sULopXmb16+ELUcvX318u+UhOV61uVsw08/fC/KGSxnJJZDzcuWpmX70rLdafksKxEP7n/J3Tu3uHvnFg/ufymCiju3b3Ln9k2ePH7IyxfPRRCxnJVYhohvXr7g5bOnPH/ymJfPnvLuzWt++fG9aEvilx/fixqblkPXy//Td9+84bs3L3n+eCkMfu3Sxf+bC7l4ifm5E3Qcb6ekqJjExGQ8PLzw9PTG2dkV7f26mFvYYGPvRHB4JM3HO8krLic5I4eC0koCQiPwCQxj1dqNHDaxwsUjEAMja9S09AgMjaGjZ5TqulZ6u/vo7+1jaGCY9o4e2rv6iYhLY534dn63aoNo4O13ayT43RoJUSZihdjSsNzqjdv4Yqsc6yV3IrNbBR09I+xdvMjMymdkdJLe3n6GBgaZn5lmenyMod4uejuO0dpQy7GmeiaGB+jpaKehppbqyioaG5spLCrjqL0LW6V3sElqJzYuvmjqmfEvH61ljYQiEooH+F+rxVmxYTsfrZfhw/VSfLROkg+/kGCFmAS/3yjNJxulWblekk/EJPiXFZ8jsUOJzzdt41OxrXywah2fbZTks00y/H7zrqWtia17WCO5m082SvPFVhnWi8vw0SerkVdSRXbnLoSR0eTk5tM/MMTM7AmePP+aixcvsnj+LBfmZjg7O8fkyATj4ydIzS5HRl6b9TJqiG3fzypJdVZLLSkRn0mp8bmkCgr7zUjKqaCgrIzhkT4uXjrDzZuXePDlDe7dusrtq+e5e/0i9xYvc/PyWa6dO8OVM6c4f/I0p2ZPcHJ2gbMnT3HhzFmRVWl2coL5mWlRU9PU2CijgwMM9vaILE89He2iDFJXZ/vSZz80RGNjIzU1NfT29nL8+HEaGhoYGRlhbm6OpKQkLC0tiYuLo6ioiPz8fBFEHGtto6erm76eXro7u+jp6mZ4cEikNHR3dlFeWkZmegYVZeV0tndwvO0YPV3dSyrIibm/s2Ndu3SRm9eucv/OTZ48+JLHD+5w784Nbly9wPhIP4vXznPp/AINtWWYmxxi68ZVqCluw8pEG30dRWzNDnLUTBs7Mx20VaRxsTyIj/1hPK0PYHFwD4f2bkFXcTOH9m5BR2Ejmns3c0BTGiW5L1CSXIW5uhzWatuxU9uB0FKfSCsDktwtiPUwx8NiHyYHd6J/UIZDh7ajo7sNI8PduDno4GijiY2pEs5Watgc2YPpfmkcDfbgpL8bj8MK+JsoE2GzjwR7XRLtDxBjrUWEmTrB+soE6CnjfUABl327sdXYvgQSajIcUZPlkKoM6vJbUNyxge0ya9m0+fesWfc7xDauQEpmLXuVpNgqvortOzawa/dmlJSl2bV7M0bG+zmoq4ySkixSUusIDHSltbWSJ09uc+fOZXp7W2msLyY7OZyClHC8bA0IdDQiJ9qbgjgf6nLCqc0IpSknjJq0QDrLEqnNCCU52J4Yb2sCHQwJdDDE2/ogpvt24G6+n5xob0qSgylNCaG1NIXmogRyY3xEtqZlNULoaUGm0IOq9HDKk4KpyxSKRuVaC+JpK0wgP8qbaA8LBI6GZApcqUgO+TtwOFaUSG9VJmWJQdSkh1OXKaQmPZyqVAFVqQIRWCQH2JMX6UVzXizdFelUpQqI9bJC6GpKeogzrdkx1CYLqIwPoiTKl2Q/OwT2R4hyNSMnzJ2iWD/qsyJpLogXNUSVJYdQFB9AXXaUKIvRkBlNdUo4xZF+ZAe7kR3oSl6Ih0iJqM+IojQplJRgFzIiPAl0NCIuwIHMcC8S/B0pTQ4jKciFGB87MiO86a7NozY3jt76AlpKUokOcKA4LZzu5grSov1JCvfA1kiTtGhvitLDiAq0J8jdDBerAwR5WRDkbkaC0J3zMz0EeVlgfViNxEgP2utyKMmJJC7UmazEIIJ9HfH3dsDFwYyaygLu3bnClUsnmJsZ4NyZCe7dvkBybCB+7maU58cQ4mlGToIXAo/DRPmZEiWwI9jXDGGQLR1NueQkBhLqZUmgozFBTiYUxAYw2FBIRXIIeZEepPnbUJPsT2WCDzkRLtQXxZMU6UV1USLVRYnkJgaTERNAfKg7GVH+PLgyz5/fPubuuSmuTPdzc2GUgYYyLo330VaUSWt+CvXpsTRkxDFQlUdfWSb9pelMNuTTlBpKSagTbcmB9GcL6MsIpD89gNFcAUMZ/rTFuFIf6UZ9lCdlwQ5URbjy2+0FXp8ZpCcvkp68SLpyI8kLtCXJ1YgI24PkBttREevFaHUaQ5Vp8MvX/PHrm8x1VtFZlkp1ioDqlBDyI93oKIylJTuMkmh3mjKCKRI6UpXgTl2KN5fnBsgOtiQ90AJfS1XivA1J8DUm2EGLSC99vI+qYnNYFjuTPcSH2+DjqouetjTWpmrsU5NCcvNH2FgfxNruCLmlaUyeGOb7X18TGOZNU0c1I1N9lNcXEBrpT8/IMSrri7F2MsHU+jDu/g6o7VckPTeelo4a/EPdCRB4oKi2HXVtBYors8nIS8DawRhXb1vaexvRN96PgYk2/aPtDI53UlKVg56xFioacqhoyKGsvp3dipKIS67lkL46dg5mVFUX8/rVM374/i3wX3z37i2//vITk+MT5Ofmcf/Obf72l9/49ec3jI51UFqVhm+oLUER1kTHO+Dmth93R3Xigk0oTfOmJNmThCBLogMtSIh0JCHSHh9HTUI8dfF3O4Cl0R4OaIqjpSGJpsY2lNVksHc0YeHMOA8e36a5rRZTsyNk56SRmpaAm5sdcVHB+Lja0FZfyruXD1mYGiIuIpCp4W6GulsZ7Grj4e1rXL1wipnxQc7Mz/Dy6aN/QsQ/8sTGxtPV1cODB4/49dc/srh4i+HhUXp6+vD3DyQ/v5ChoRHGxydpbT1GU1MLnZ3dTE3NcPv2bR7du88fvv+Ov/7xN96/+5bXXz/n3ZvXotzC/6xlXW5W+uXH9/z8/gfRE/1lZeH1189FAPHo3pc8eXBfdOO+rGAstzJ9/dUTnj56yO1bi6IcxN07t7h/7y6PHt7n7p1b3L61KIKIt9+85u03r/nmzSvevH7JyxfPefb0iQhGnj95LLqGZSBaDnt/+/qVKOD98/sf+MP334lUk0df3ubrJ0tB8C9v3eTk3CwjA0sWkcnxCTLTMyjIy8fc3BJ3d0/s7BxQVFQiKFBAUnI6ppZW+AYGcfPul0zMnCA7v4iqukaaj3WQkp6DqoY2mvt1EUYnYWRqg7ObL6UV9TS3ddPTO0RXRzcTY+NUlFXS2tZBRnYB4rLyrFy7hTVb5Fgjvku0B7E8Kvcfqzfz8TopNm6TR2mfPtI7ldgouYO9GgfZd/AwR0ytSUrOoL6hhcHBYUaGlp6In5yb5dTcNENd7XS3NjEzMshQVwcz4yOMDQww3D9Ax/F2+vsHaWxp57CJFSs/34jEDiU+WL2Rf/t0I2LbVPhky27+ZZU4q8Tl+WCdNB+vl2Hlhm2sEFuCiRViUnwsJsGKdeJ8LCbBx2IS/H6d+P93PhaT4IP1svxuvSyrJRT4j8+38Ommbfz+i81skJBFbLM46zeLExwioKCgiN7efmbn5mlsauF4eyfnzpzl0sIJTk2MMTXQT35WHsfaumg+NoCS1hHWSSmxccd+tsgfYpWECqslVVkjpc6qrXsR362Nib03uaXldPR2cu7Caa5eu8D5M/Ncu3ia+zevcOfaOR7dusbDm1e5d+Maty5f5NKZc5ydP8mpuZPMz51gYXaOsaFBBnq66evqpK+rk8nREWYmxhno6WZkoJ/B3h5mJsY5dWJOpEwM9HTT2XGcwf4BZmdnGRoaory8nPr6egoLC2ltbaWhoYH+/n6qq6sJDw+ntLSUiIgIMjIyGB4eprm5mYG+fnq6ukWbEMfbjjHYP8D46BhjI6MM9g9QUlRMUkIiFWXldHd20dbSSk9XN1cuXWbx6hWuXbrI9cuXuHX9GrdvXGfx6hXuLF7j8f27fPVoCSRuXL3A5NggD768wa0bF1mYG2eH7BY+//TfkZVaxwHNPZgbamFrdhAHK11cbPRxPaqHi+VBvOwN8LbTw85IDX1VKdS3r0FDbg1a8uvRUd+GsvxG9m4XQ0d+K0bKMliqbMd1nwLBR/YRaaFLorMpca6meFlqYX5oJwa629DX347BYTkM9eWwMVXExlQRO9O9uFqp42SqxFH9nTgd3oOniTIB5uoEmWsQZKpCuKUmcbYHiLM9gNBcgyiz/UQYaxJkoIyXjjwO6rJYKElhpCCBgaI4B+S3oq0ojrr8FuR3rENKchUbN61g45aP2Sz+e2Rk1yGvIM6u3ZvZuWsTqmqyaGjuQFlFFmUVWRQUpNm3TwFDw/0cOKBMVlYCPj5OBAS4kZEWxWhvC6OdtaRH++JmdZBoPxuCHA0ojPemMj2Y6vRAmvKWgCI73JkoL3Mi3E0IczMlyPEITkbqeFkdEIFCcogTtTlRSw1M+XEMHq8lO8qbhEB7IjzM8bY+iLv5fsLcTMkWelKeFExLbixt+fHUpoVTlRxKXXoElUkh5IS5k+hzlLRAR/KFXlQkBlOfIaQxK4r6DCG1aeGUJQZQmRJMRXIQRbE+5EV6UBDtRWGMNwXRXuRHeRLvY0VFchC9VenkCt3xMtMixF6fTIEzBeGeNGVEkh/mQYKHFdkCNxJ9jhLpYkppXACpQY6UJgTSWpRIV2UGbcVJ1GZFUp4SSllyCCVxQVSlhNOQGb0EC6lCqhJCqYgJoiImiPpUIV2l6dSlR1KTGUV9Tiwxvrb4HNUn2teWeD8HSpME5McGkhjojNDDGk8LXery4ilKCiVF4E5qmAeFKQJy4gOpyE+hu6mEUE8ritLCKc+JwsNWl9wEf4JcjfF1MEDgbYHQ15qi9FDGu6oJ87HESl+Zo0aqWBso4X70IAJPczxs9fB3t8bb1YqMpHDysuLJzYyj63gtk6NdDPQ0UVaQRGyEJ1GhzuSlBVOVJyQlzIFgVz0CHHQoK4jCz8OY9Hg/Toy34WlrQGqkN+2VWSSFuCJwNiMrwovajAjyozypiPfleH4kDenBNOZE0FWbxWhXFW3VmdQUxtPTWEBjSQol6RF0NxTQXV9EYXI4mdFBJAS6c6wsh4WBDk6P9VKRHk9neR4jDaXUp8fSXpjKVFMpo9W5TFRl054RQX2UJyMF0YwURDKQFcx4fjh9af60RDnTnuhFQ7QXuT5WjBQn0J4WSlO8HyebC+jNi6ZS6E5VlDsVQleibQ8SefQAWb6WnOkshVeL3J/r5NpIM2e6axitzeFYXhSNGQIaM0KoSvKhINyR0mgXymPdqE30pj7Fm+oEd0qj7Dkz3k5huC05AmvK4lyIcDlAmJM2QfaaRHrp42ahiL+TFu5WKox1F5Kf6oObvTautjoc0d2F3v4dyEqvJjEllPG5PhJTI6hvKyMuSUB0Ugj3H1/n8YvbfP36Ph39jTi4mGPtaERYpC9N7ZXoHdFEXUee3crS7NXYjsq+XShr7cTO1YyY5FB2KUmhqC6HmvYe9Iy12Cy9hpziZKqbijC3NaCsNhcbJ2Mk5L5AXlUa2T2b2LZrAz4BjmjpKGJjZ4KnjzMXLp7m3Xdv+PWXn1i8cY2FE/M8uPeQ99/+AH+DF189ZHqin9LyLNJzhMSnBxIS7YBPoBF+fvpYm+4kyP0AhUmu5EQ7khSytGDt56KLp8M+Qr0OEeR+AG+nfVga7eGglgTa+7ahpiqJuNRneHgd5e6DK7R3NRMs8KWiuoSxySGu37zM3S+v09pUSWZqFDUVuQz2tpAUF8boYAffvHzEretL+cS7i5fhb3+Gv/7K4zs3ub947Z8Q8Y88QUEhZGZm8+DBI06ePM3x4x10d/ciFEZRWVlNdXUtTU0tIhvO8PAoN27c5OXL1/z8h5949fwZb1+9FNmSlq1Ly7ajX358z69/+FGUf1gecVuuVH376qUo1Pz66+e8ePrV3427vX/3rai9abnN6c2Lr0XNSY8fPeCbN6948fUzvrx7WwQRyxanr5484vWrF3z37i3fvXsrAonXr17w9fOnvHz2VDQotwwmD7+8y9NHD3n35vXfWa2WQ9X/Mwj+7auvefd6yar1+P49Lp8/x+ToCO3HjtNY30BleQWF+QXk5OTR0tJGSIgAOzsHmhrbqKttIixciDAmlqnpWSZn5+jo7KW2sYWKylp6B0fw9glEc78uJqZW6OqbEBERT2NLJ93dw3R1DzDQ109XRyf19Y1kZedjbuWA2FZZVq5Z2oD4l5XrWSG2jS8kFfhsyw4+WL2RDz/bhKyCBkaWDuib2LBzrzqyO5UxNLPBxNKOI6bWJKdlMzQ8QVd3P9PTs8zNzDI1Nsr02DCzo0OcnBrn6tlTnJ6ZYn56gsHubkYHB+jp6qahoYnqmgaiYpOQktvDZxulWSexE8k9mqzaspN/XyPFig3b+V+rxfm31Vv4YK0kH6+XZuWGbaLz8Tqpv4OIj8XE+VhsGR6Wfq4Qk+DjjTv41zWSrNggywoxKcR3KLNOXBbZXXuRV1LF2saWzMxs8vMLqa2tp7q6luAQAYmJyUtZlYE+To6PMjnYT0leAa0t7bR3DWNs6cIXW/ewVnIv62TV+GKbOmukVNm0ax/rpFVYuX4Hsko6OHn5kltcyMTMNBcvX+DihTNcvXSW29cv8uWNCzy6dW0JJBavc/faFa6eP8/502c4tXCak/NLzUtzU5NMj48xMtBPT0c7w/19TI2NMjLQz1BfL72dHYwODjA7OcHo4AADPd30d3fRfrxtqZ51eppjx47R09PDxMQEY2NjdHd3i5SJ/v5+CgsLqa2tJSEhgcLCQiYnJ+np6eHE7ByT4xP09/bR2d5Bd2cXg/3/93vV09VNbXUNWRmZ5OXkUl9bR2tzC309vZw9fYbFq1e4fvkSi1evcPfmIndvLnL7xnW+vHWDx/fvcv/uIg/v3eLOzaucPDHF/bvXuXzhJOMjvWyX2cz6dR8jLb4Gxd0SaKvv4oiuMjYmOrjZH8HXxYyoAAeiAhwIcTfH0VQTAzVp1Ld/geb2teyT34SWqhRa6tvQ1ZDjiPp2jJRlsVCWw01HmRBjHcJMtIlzMCLWxQhfK02s9XdiqCvDIV1pdLTF0dsvgY2RPI5myjiZq+BhrYGbuSru5ioE2+vgb6VJqK02YbY6hB/VIcbhIImuBsQ7HiLKSptIMy0ijDURHFEjUF8Jn4OKuGjv4qj6UmuT/aG9WOjIo68uh9ZeCZR2b2bH9nVISK5i85aVaGjuYN/+3ezZtZmt4qvYvXMJJJT3bmPnri0YHdm3NFSnJMvu3RJYmRvg6GhBSWEGQwNt3F88x2R/K0Ge1njaGpCfFEyMr8uaKgAAIABJREFU/1HiA45SmuxPSpA1yYFWpIfYkxPhQkqIA+FuxgQ6HCbUxRihpwXxAXaUpwlE69MlycFkRXpSmBBAQ1EK433H8LMzwMVEEx8bXcLcTEkMciA3ypuW/DgqEoMpjPKhPCGI8oQg8iI8yQxxISfMndxwDwoivSmO8aMsPlD0ntK4AEpi/SmJ96Mk3o/CGG9yhe7kRXpQHOcrei0nwo20YAcqkoNoyBaSEmiHwPEwiX425ArdKRJ6U5UQTG2ygPLYALIFbiT72ZEa4EBehCd5kV6UJwXTmBdLe1kqx0tTqM+JpjghkKwID/L/e0iuLj2SxqwYmjKiaUiLpCFFSGNq5NKT8aocmnPiqMmMWspFBDkR5m5BYrAzBbGBFMUHE+lpg8DFnIxwLxIDnSlJCcPN/ADRvnZEeh8lyNUMH/sjVBWk0lCaQYLAjahAezxs9Qj3tqQoNYSMaC/CPMzIivYiO8abZIEjEV4WmB/YifmBnXhY7cfDaj8BjocI/j/svUV4nIm9pzt3ziSdNJxGdxvazCBbMovJILCYmbFEVVIJCsTMzMzMki3Zli3JJEtmkhm77WZId07OmZm8d6Gokp47d5dlFv/nq2090qJ+3w9eFwPsjA7g42xCVKgn8dECyvKS6euoobm2kOxUCSlxQqpLU8lNE+PtbIjdsYPo712Ng7EKHhYHCXM/QqLUn2BfK+KivEmVByELc6e5PJ2Rtkry4sIQe9mRFR1IXbacuswYBqsyuNBfxanWAk61FVKYFEZhiojKHAkNhXG0ladwqqeSy+OdXDzeTo48hO7aAiaHWhlpq2aguYqa/HRK0uMpSY+nIk1OW0EqlYmRtOcmcKI6l9GKDE5WZtCbFU1ttBcd8YE0SjxolHgwlCViKEtIi9ybRpkP1VHeDOXLeXiihW8ujVAXK6A5KYyySC/O1GZxvDSJzEAb2lLDKRS5UBLpyaWOYvryZTQlh1Eh96cqPpjahFDqU8Joy4qkLSeS6nh/ckR2ZAttqYj1oik9mNokf3LDbUkJNCFfZEt1gje5EQ4Ux3ki9zdG4meIyE0XkYc+Lqa78LNXJ9BZmzDPo7hZqRLgdoQwHzMcLTWxMTmIxTFVYuOCCQh2xsXdDL0j+7B1MCAhJQJpbDDd/XUMDDcRLRNwQG0r9s7G+AscMbHQwdPHGt3DezGy0EXX4CCblFayZddq1m9bzs59GzmgtZMtu1ajb6SGjfMxbJyPES4JpGuwEQd3c9x8bQkK92KT0gq2qaxmw/ZlHDFRJyjcC1m8kGChF9l5yfzlP3/ixcvHTJweo7qqgunJKX75+Vfu335AcnwCPe0tdLbVcv3meWZvnkWeFoKtmx4evkdwdFLFwWY3wZ56ZEicSBJZIw0yQxZkSYCLPr5O2vg6qOLjqIaPoxYOlvs5rL2ZXUqfsmP7Z+w9sIn+wWZef/OY2avTXJqd4pf/+J6/8hf+yn8xf/8Gfd1NxMeKSJCLyE6XM9jbwrXZKR7cvcJf/+snXj6Z5/H8Tdqbahgd6OLW7CWe3L31LxHxz7zoyCi6O7t49uQp05NT9HR1k5qcQoCfPx1t7Yos9PGRUeYuz3J17gp3b9/h1YuXfP1mIWa0+MP/5dMnvH75gi+eP1NA4hbdh0Uh8X+KiEUB8fLpE4UTsMhgeP74kcKpWBQmb1695NWzp3+fYn3xjG+/+YqXL54peBHz9+4ono8fPeDN6y/44ftv+f67bxS8iEU3YtH5WAThPXlwn0fz93j59IlilWkxurRItV4E5H375jWP5+/w4M5N7t68wZ0b17k2e5nJ06fo6uikurKKqopK+np6GR09wYkT41RUVBEZGU1iQioZ6TmkpKSRnZtDb28v5y6cZ3r6PNU1dQgEwZSVV1JcVI6pmRXqato4OrlTUlxJe0cvA/2jdHX20d3ZQ3HhwlKWvZM7n63YwAfL1vHhio0LjsOyTby9dOHzf3/3Uz5Yto59Gofw8A1CFpeMh3cA2ocM0NI1wFcgxM07kEOGZoii5HT2DNLVO8TA4ChdXQsCYWxkmMlTY0yOjSpy/iP9PdSWl9PR0kxneweZmdlkZOZSU99CTGwyO/Zp8fsPlvP7j1bx/oqtfLZxN8s27+W/f7CST9bt4sPVO3hvxZaFzsYnC1O07yzbwPsrt/D20rW/uXeWruHtZQtC4u2la3n38wUx8t6KLazYooK2gQX7NfXRO2yEuYUNUqmcqopKiguLKC0uoaKsnPj4eLIzsxgdHGBidJhbMxeZmTxDW1MzPV39jI1NkphawD5NA9Zs28+KzftYs0OD9z/fwRolTTYoa/Hu0k2s3KzCqs07sHV1J7ugmI6ebk6dGle4EfM3Zrh/fYaHN6/w8OYV5q9f4frly1y+cJ5zU9NMT05xcXqKc2fPMH1mghPDQ7Q1NdLe3KQQEKODA/R3dylAdCMD/Qz0dC/0UzrbF/gOExPU19czPDxMX18fg4ODtLW10dnZSWNjI52dneTn51NdXU1aWhpJSUm0tLQwPDzMybFxRZG6p6ub3u4eBvr66enqpqWpmZamZupr68jOzCIxPoGCvHxampoZGhhk8sxZrl5ecCNuXr3C3Zs3uHfrJnduXFfEme7dvsb8nevM37nOhekJbly9yPTZMYb6O9DW2MOObavYtuVztm5ezvbNK9izaz36mruwMdXC08EIb3sDBG5mhHlZInAyxtlYFWO1LejtWoXGjs9R3roMzQObOaq1C4ODWzm0cy1GyuuxV9uF96EDCIzUkTgaI/c0I8ReF+dje7Ay2IHJka0c1VmPnurnWB7djoOxMnZHlbA32In9USXczfYR7naEMEc9IpwPIXLUI9RGi1AbLcLtdImw1yPCRgexuSYRpuqEm6ghMlFDaKpOoOFBPPVVsNfcgcfRg9jqKmOoupVDqpvRU9+Kluomdu/6nC2bl7Bl02fs37uRvSrr2L51Oft2r0dDbTsH9mxGZdc6dm5bjab6LhxsjDA4osYhnQPEycLp6agnK01Gc20hbXWFCDytcDLTJsLPlpRIL9KjvChLCSU5zJ4YHxPig6zhmw/JjPYkxPkIXpZahLgYEhvsREa0L2WpEeTFBiniTMnhHuTKBZSlRlBXkMRIdyMxAfbIBA6kir3IkviTKw2kIVtKbpQfiQIn0oUe5ET6khnuRYbIk7xof3IifcmN8iMn0pesCG/ShR6khrr9/YSuJIc6Ey+wR+5vQ0KQg8KNSA93JznUmTSRG3kSP9LD3Yn2MkfmZ01WpBc50T6KGFNFXBjFEgFSb2ti/ewolAookgVRlihUdCIa82JpLUqkLltKrjRwYaFJ7EehLISq5Ejq0iU0pEmoT42hMVVCc7qMgbJMmrJjKY0TkhUdQIrIC0mAA2IfGySBjsQKXCiKF5Ee6Y9c4IIs0JkwV3OSwr0JdDQmNsSNBKEnslA3YoUeNFXmkhQjoCQjhu6GPFJj/MmSBRAdYE223B+RhwmRPhZIAmyI9DXD20obm8M7cTM5QKC9Hn422ojcDZD4W8Kz5YR6WpCbGEGolw05CWIunh6gt7WC8vwkWmsLSJAEIgv3xO6YGr4OR7A+rEyEtzEuxntwMlLG3kyLUF8bRnuqGeqsYPp4B1lxQlzND+NkrEWUrzOpEf6UpURRkRpFV3kaow25VKaEkSP1IT9OgDzEgbx4AUWJIcQGO1CTHc1oSxGFCaFkRPvTVpZOd20BpwdauHBqkJ7mKjITJFTkpdJUmE5fRS4tOQm0Z8fTkh5NjUxAbYwf+YF2VIe7MZwZwcmCGAYyFjoR9VIP6iVedKWFcqEpj3NN+ZysTOPOcAPDRfGMFCdQHxfCYEE8XdkS0gNsmKjLoSVVRENiGDOdpRRFeJIeYENrWjh1SSFUyfypkPvRnBpCR244HVlCGpL8qJJ7UB3rSZXcg9JoZwrC7cgX2VIkdqI4xpW8KCdK4r3IiLAjXWyHPMCUSB9D/OzVEXocJSrAlDBPA9JlnsSJnQnzMSNG6EyonyUezgZoamzB3EoHI2NVDIwPIghyxNhUHW2dnZhb6RAmdCMhWUhySjgV1RnU1GYjjPDAz98WvcO7OWauzVblVSgf2Ijmod1s2bWSTUor0DXYz+frP2S/5naOmmowONaGMNoX/1AXnnxxC1cfKzYprWC/9k627l6L0v71HDZV55CJGo4eFqhp7cLDx46ColSmzo1RVVnCvbs3+fWnn7l84SLjI2Pcu3Wb//2XX3k8f5OzUyMUV2XgHmiBrYc+Tp666B1Zj7e7JqF++qRF25EotCI+1IrUKEdiBOZEB5oR5nkYgbserlYHsDZRwfiwEprqm3BxNqKqNodf/vyGR89u8vDJLf7Kn/n2h1fU1JeQlZ2MVC7CwuIwUmkoHW1VyKWhnJs8Af/rT3zx4j53b11m9sJZHt27QV9n88Ji4oVpOhpq/yUi/pnXUFfPldk5Xj5/wbmpaXq7e3B1dkEcHkFTQyNVFZW0NDUzPTnF5UszDPYPcHxklIf3H/Dzjz8pFpUWac6vX774zRv8f3yL/4+wuMU402KUaXG5adGNePHkMV88f6aYh13sIrx59ZIXTx7z7NHDBXr0qxcKEbHoPty5fZNbN69z984tnjx+yFdvvuSnH7/nh++//Y2IePXyucKJeDR/jxdPHiscjx+//YZff/qRP/3wvcJ5+Mdeh2Ix6osXvHr6iPt3biuK1aODA7Q2t1BdWUVmegZlJaUUFhYTGxuPUBiOvb0jWpp6GBgY4ezsTExMDFVVVZw/f55r124wMXGW5ORUyssrqa6qx98vCDNTK1JTMunpHqSpsZ2+3mE62ntoamohIyMLb58Adqrs53fvfsJ7S9bw6bqdvP3pOt5fuY13l27g9x8s5/2la9HUM0AcLaeouJzi4lKksnhcPXxxcfchPimdkPAYDhuZ4+TuizwxneaOPlrae2hsaqOjo0tRpj05OsTU6XFOnxjh9Ngo7c1NdHa0MTI0THFxKYlJaVTXNVNV34pYloyesTXvfrqGj1du5e1P1/HWx2tZummPQkC8s2yTQvD84dOFWNO7yzfyzrJ1v73la/9+y9YtMC8+28CStUps2a2Bq08wHr5BBASGEBYmIjc7h/7ePrrbO6iuqqCztW3BuSktozA3h1PDg9y8fJHzZ85wfGiYvp5+xsbP0DN4Ap+gSDbtVGX5hp1s2KnGJ6u2oWVgjbGNB5tV1Fm3Yz/vL12Lqp4hXoIQ0rJy6enpYWriJLMXznL/+gwPrs3w6MYsj29f4eHtq9y5vhD3mbl0gUsXF4jUF6cXxMSpE8cVnYeutlZaGxs4PXZCEWWamjjNyEA/fV2dDPf3MTjQR39vH319fZSWltLZ2UlPTw8dHR20tbXR399PXV0dxcXFxMbGUllZSXl5OWKxmPT09IU1p+ERTo6Nc/rkKcaOn2BkaFgBkuvq6KStpZWGunrycnJJT01TiOKTY+Ocnz6ncCFuXbvKvVs3mb9962/Lajd5eO82Tx/d4+H8LR7cu8nFc2e4dH6C6bNjnB4fwsfTgZ07N7Bl20rWrV/C2tUfsX7tJ+zavpqjuntwtNLnmP5enEy1CHQ0IszNDH+7wzgc2YfBvg1oKa1k+7qPOai8Ht0D29HbvRG9nesx3b8New1lHDR24mekhsTFmLQgO6Q+Jvhbq+NsooyjmQoulntxMtmNn50mvjbquJnuxc10L+7H9uBrqUqUlxHhLocRux1F6KRPgIUqHoYqeBrtJthGk2jnI4gttRCbaShERLipBiHGB/HW342z5nZc9Xdjp7mTY6rbMFTdioHGAqvi4J41KG9fyoqlb7Hjb+Jh/54NHNy3ib0q6zi4dwtH9Pajum8bO7asROOgEo62xhgcUifAx5m0pIXoSmFWAk01BeSmxiAVeeFmpY8k2JFUsQcp4S5kR7uTKnIkV+JJVVooOVKf34iI+FAXihLDKE0JJ0viT0myiLpcGSXJIooSw4jwsiDK15qc2BAmRropTBRSlBhGZUYUDblyqtMW2AzZYh8SAh1JCXGlUCqgJDZEIR4Wn9liHzJEnqSFuStO7m9DbIAtUl8rojzNiPG2WJioDXMhVehKvMCepBAnkkKckPpaIXY3IS7Qjuwob3JjfMmP9KNYIqAqQURFXBh50f4UyYKoTYtaiFllS6lJj6IyLVIRaWouiKckUbjAspCFUJ4YsSAgMmU0pEmoS4mmPjmaxlQJJxuKacySU5MaTb48hHSxLzmyILKkArJlQZQkRlCbJSdXFkJ+bBilyZFkxQgoSYkkLy6MxsIkSlOjSIr0JSHCm77WSupL0ultLGS8p5qYQDtig52QBNhQmhxGeqQnMX4WRHgeg/m1iN2NCXXSR+R8mDBHfULsdYkLsCA70o3EYHukgfZUZkrwtT2KNMSV4x3VdNcXMtpZzczpPjJjw4gMdMTJVBOJwJ4wN2Oi/S3wslAl2FmPqBA3YsI86GwoJCNeSFVeErIwb9Jiwrh76TR//fE1r27NMNHbQGlqFKUpYhryYylKDKEkJYSOikQK4wNpzJfQURZHaWIgnaWxnGorpDxVRE1mDA0FCdQVJjIx2MrxvmZ6WqupLStgfKCT/roSTjSWMF5fxEhFFl2ZMbQmhdGRFEaTxJfjOVEMpovojPenI8GfoZxIhvOjaU4QUBruQmuqkP48Gd1Z0VRL/WlLDacs0ovGhDCqZIFkBzvRmCSkK0tGS3o0PTmxXOysZLarmrr4EKab8xkuSaA+IYiyGA+q5F40pwbSkRVKR3YILemBNCT7UilzpzTamQqpG9Wx3syMdVEQ6USR1I2CWPcFARFkSqirHv72WgQ66hDpb0qgsx7BHoZU5IhJjHQnOtiB4gwxoX6WOFhpckhPCQsrTbZu+RgXN0OaGnNwdD5CkMCW7UqfoaG+icNHVcjJjsLCShN/P0s6u0vZv28N1bUZ1DXnc8hYFRsHA3arbmbDls/YuW89ynvXs3HHcvYc2ISrjxUJKREYmmvR0lFOVWM+rp4WfLTsLbbt28CGXatQO7IbjcO72au5jZ0HNrBXfSuOrmaIowKYmZ0gISGGjvYmGmqqef3yFfwVvnv9Ff/zTz/x4zdfUFNXiJntIUztdbBy18PUfj9Obhr4eGoj8NImLsyM2BATkkTW5Md5kR7tSqbMA2mwJeH+x7A9psJRnU2YGe3F3laX/Dw5r9/MMzM7waW5CS7MTDB+epBoaRjGJjp4ejsQEOCCn58TPj4OFBenU1NTQGdbLS2NFQz0tnD31mX461+4MXeBE0M93LxykeuXznP+9Pi/RMQ/8x7M32fq7CQvn7+go62d3OwcHO0dSElKpr21jc72Dmqra2hvbVOstlw4d54Xz57z5svXvHjyWBFdWnQiFsXCYrzp/09ILJKnv/rilYJi/ezRQx7fn1dQov9RQCwKikXn4/H9eV69fM7XX73mxfOn3J+/+5ti9fy9Ozx7+pivv3rNjz98x3fffv2bXsSiiFh0Ir588ZxffvxBMe+6uNK0SLT+R1diUdB892Yh0vRo/p4iytTT0a5YvWmsbyBWJic1NR2RKAIDAyMsLKxwdHDFxMQMsViMXC6ltraaq1fnmJmZ4eLFi9TW1lJYWEheXgFicRQe7j5UlNfQ3dVPdVU97W3d1NU2UVPdQHpGDrv3qfHx0lV8/PlG/vDR53yyZgdvL93If/vjElZvP4D+MRvs3fyIksRRWVlNc2MT5aVlZGfnkpCYSkJiKoUllcgT07Fz9sTC3h1jS0dcfYKJlCYgiUshIkpGakom9bUNDPT1MzE+xmBvD2dOjnPib5GY4cERGhqakEjjEEbEIIqSEy5JJDQyfoG0vWYbb3+yirc+XMm7Szfwuw9X82/vr+atj9fy0aodLFmvzPsrt/HWkjX8j49W8s6yDX+7BRHxx+V/v3eWreOtJWv44PMtLFm9ldVbVPAPDichOYOsrByyMjKpKCnl+NAgZ8bGGOrr5szYGNNnJuhubaWqpISu1ibGhvsZ6unhxPAIbS3tNLd0MDA8RmxKFjv2qLNk1UaWr9/Buu17iYrPICW3DFM7V1ZvUWHNtr0oqx3C0Nye0Iho6usbOXf2DLdmLzF/7RLzVy7y8MYlHt+e5dGdK9y7eZWbV2e5MneJudkZBRviwtQkE+Nj9HV1KhawairKOXXi+AJ35OwZpiZO09PRTnN9HT0d7fT39dDW0kpxcTFpaWnU1tYyMzPD8ePH6evro7a2lsbGRvLz84mNjaW0tJSWlhbkcjlxcXF0dHRwfGSUc1PTXJmd4+L5C5wcG1eIiL6eXvp6eqmrqSU/N4/y0jJFX+L4yCjnp88xe/GCIsq06ETM377Fg7u3eHjvNq+eP+Lxgzs8fnCHyxenODc5zsVzp5k4OYxQ6Mfyzz9k6ef/ztLl7y3csndYt+Zj1PdtxtJYHQdzXdws9fC2PoSP9SHcTbSw19uLycHN6CuvZf+WlRzcuQH1nRvR2bURU7VduBqo43pUFVsNJXyMVIl2MSIjzJGUYBsENprYH9qKyzFlgp118LE4SJC9NgE2GvhaqhJgo4G36X5cDZTxMtmHl9l+BHZahDrp42+tgdPRXdgf2oG3+UEiXY8QYa1NhLkaQpMDhBrvI8RwP4FH9+CtuxMXje146e/FVX839roqmGls58j+TWiorGbP9qXs3LyEg7vXobztc7as+wSlzcsUn1W2r8bUQAP1vdtwtjHG2kQfc0NtzAx0yEmNpTgnhfSEKIrykpGKAyjIkNFclY2HzWE8rHUJdjbAz0abcLejJATbUBzvT2VqCJnR7oi9jBE46BPkeIS4EGeKk4TkygUkhLmSHxdMe1kK7WUpFMSHIHQ3RRpoT3qUD7V5cXTXFVCeJqYqM5raLAlVyRHUJEVQIg0iS+hJRqg7eWJfCqL8yRP7UiwRUCwRUBQTqLiCKH9yIxYEhcTHktgAa+T+VkR5miB2N0bqa0FisD0pYU5Ee5kS6XEMkYsBEW5GRHmaEO1lSmyANZliT1KDXGjOlNKZn0BPUTJnOyo4Xp9PfUYMjVlSGnNk1KRHUZ4SQXVGNI15sTQXxFOTGUNpkmhhhSdJTG1aDLVpMdQkRVIZH05lrIiquHD6StIpixdRmSQmKzqAzCh/KjNiKE6OoCRFTFG8iNIkMVkxAmqy5DTmJ5InDyUvLozm4hQSRV6UpETSUJxMeZaUoc5aRjprKE6PJl0aiDzIkTx5APW5EmIDbJH5WRIXaIPc34poT2MCrTUJddAl2t2AaHcDYr1NyBY5UBDlTkqQLTIfKypTIojytiFR6EFluoSipAhaytOpzoujrjCR8iwpBcnh5MUHIw20JdRtwckoTgwkQy5ELvShNDMWaYgPmfIIjnc2cOvCBPyvP/Hy7lUmhzqpzE4gKsAZeZg7OfGhZMgCKEsPpyEviqI4P0oTA2nMFdOQFU5tehi16ULKk4NoKYojI9qX0tQoZs8McOZ4N5enx5g5N8HM2eMMNpYwUpvLdFsF4zU5dKSG05kiYigzkuE0EY1id3oTAhnOjKAzQUBZuAuVUR50ZooZLUukLNKLrswoRkqTqY0Lpi09kgKROy0pkTQmhlMi9qUzR05msBs1CeGMlGcy2VLG06lhOnPkdGbF0JQYSpXMjyq5D3UJfjQk+VGf6EttghfVcR60ZQbRmSeiKV1AZdxCN2L2dD/1qcFUJPuRJXFGEmCCyzFlTDTWYaG7GYGTHhKBNRWZ4QS6GuBlp4uv01HixR4kRnnhYKGFwMeMxPgADh9W4pDedvbtW4mJ8V7271+FjZUGBgbKGBzZha+vKeqq69DV3YqHmwGenkaEBtsyNdlN70At7t5WODgbs23nSrbvXMmuPevYsn05B9S34Rtgj5/AEWNTTQKCnWloLsLDxxozS11MbfRZs305Smpb2Km+GfWjeziou4OdB9ZhaquLZ4Ad6to7SUmLIS1NyokTvXz15XOePLjHyZERfvjqK148mOfsyRHCRH7oGR7AxEEXIzt1Dpsp4eGnj5e7Jr6uakT5HyXG9wjxwWZkS11IjXIkU+aBOMCM8ABzrI7tRlt1LcZHdmNrpUNMtC/DIy1MnTtOS1slogg/bO2NMTDSxMLyEKmpEkZHO6mpKeD4WDel5VmIowKxtDRALBYwN3MW/vorzx/dpaG6lNGBLl48vsfNyxe5PHXmXyLin3lPHj3m4vkLnDk9QWtzC5ERYsxNzSgvLSMjLZ3M9AyKCgrp6+nl6twVnj15ypevvuDxw0fMXZ7l4b27fP3lFwpuwptXLxXTqItl5MXJ18X7v5Gnnz9+xNOHD3h4767ix8jDe3d5/fKFwh1YFBHPHj3k4b27PLx3l1cvn/PVmy958fwpDx/M8/jRAx7cv8f8vTs8ffKIL794yTdfv+G7b7/m669e8+b1Fwo34tXLBUr1ohOxuCz1v//zL/zXn3/llx9/4D9//UWxzrT4PRbL3l88f8bTB/d4cv8ud25c5/zkWYb6eulq+/ss6rmpaU6MHufs2SkGBoYoKiohJyeP3JxCcnPzCQoKwtbWmqSkBG7dusHTp095+PAhc3NzjI2NUVBQhEQiw8vTj/Kyatpau2ht6aSjvYfqqnpKSiuRyBNZsnwN73y0nDVb9vBv76/gnWWbeGvJOpZv2o2xjRvRCZnkFlVQU91AV0cn3W3N1FaUUlpcQlVVDeXllVRW1ZGelY8wUoa7Xyga+sZs2L4HzUPHUDmow+oN2zAyNqcgv4Surh4a6uqpq6mlo6WZ8RNjDPT1093dS29vP1nZ+QQKQrGxd+GIsQXimET2aRzhoxUb2HlQDxc/Iab23uxSN+TzLQd5d+km3vlso8KVWCxY/70n8TeGxIq/37t/I3F/vHIz7y5ZxYdL1xAQFE5xSQX1tQ001FTT0dTEYE8n586c4sLkBBenznD25An6Ozs5dXxY4aQcHxrk7JnT9PT0UFffSFe+bBckAAAgAElEQVTfIHnF5Ti4eqJ8QJNlazahtFeN6qYO2vtGiEvORFXHgC27tVixeQ879mpjZe9KYkIqo4MD3Ls2x90rF7h35RwPrl/k4c0ZHt6+zL2bc9y4Psv1a5e5dn2WKzOXuDg9xYWpSSZPn+L40CCjgwMM9HTTWFvDmZPjnDk5zsXpqQXx095GY20Nna0t9PUuFPhramrIz8+nvLycqakpuru76evro76+npqaGmpqaigtLSU/P5+mpiby8vLIysqipKSEzvYOTo6Nc/nSDJcuXOT0yVOMDo8wMjTMyNAwo8MjNDU0Ul5aRkdb+29ExuSZs8xevMCNK3PcuXFdISQWRhEW7vmT+zy6f5tnj+e5fuUS5ybHmb00SV93C66utixZ+h4ffvZHPvzsj3yy9G0++uT3fLLkLTau+xj1PZuwMFDF1kAd52OaeJnr4mOmi6uBGpbq2zHYvQE9la2obd/A/i2r0d65CQvtfbgZ6+ByVA1LzR24Gx5AYKNFYoAV6WH2hNhqYKr6OTY66xE6a+NjsgeBlTqBlmoEWmsgcj5EgJU69nrbsNLciKnaWhwO78DXUg1faw2cjXZjqbcV+yM78TE7QJS9PhJbHWJstImy0iTCTIMw44MEGx1AYLAPT11lPA7txe3wfmx0dmG4fzPau1ajrrwKNZU16GvsQGnzMj7/9A9sXb+Eg7s3sGvrCrau/4wDKhtR3rqaA8qb2Ll5JeaG2jjbmOBsY4KRvjr+Hg5Eivzw9bSltb6Qoe5q3O2O4HBMlQDHwzga7cH12F7kARaUJQmoTA0hR+pFXLANQjdDfK21CHU1QhJgR4SXBSIPM+RBjtTnyRlpLqQoMYyK9EhKU8IpSgyjJFlETbaE1tIU6vJiyZcHURYfRpbQk2yRF5XxQqoSRAp3oCVLRlWCiFJZMAVR/hRE+VMYHaCYY40PsCPG0xyprwUSH3PE7saEuxoS421GbIA18QJbwpyOEGyvT4C1NiIXA2R+lojdjYn0OEam2J3cCB96i1Noy4mlOVPKVFcVp1pKaMyS0lGYSH2WhKpUMSWJQsr/ttLUkCunLltKdUY0RfJQBWyuKnlBQJTKQimThlIhF1ImDyND5E2BJAh5oBPJQk+qMiVky4IoTo4gTxZCZVoMpcmRdFdm01GWQWG8iKRwb1pKUumvL6C1NI3OmhzaKjPJjgslUx5MbqKI0/11nOmuoqM4gcoUEYE2eiQG2ZEa5kRcgCWc302U21HifExJ8DMnwceENIEVBWIXiiNdyRU5Eu9jSVGMP2lhruRE+5ErDSRHFkRVhpTkCB9SI/0oTouiLi+OHHkwaZHeZER7U54qoiojnKG2KnITIylJj6MiO4k4USAV2ck0leYyOdxNujScRHEw6VIRGXHh1BQk0VCeRmGamMrcaDrK4mjJi6I2PYz2/Ej6yuTUpAgoiHGjOjWEiuRQZAI7WkpSeHxjmtnpE1y+cJqpMyeoK8+lpSiFpmwJ43W5DBYlUBnlRaPMj+7EIHriBZzKjaJN4kV5iD2FQTaUi93oyYnmRHUag6UJnKnPpjdHQkNiGB2Z0bSlR9KTK6MlJZLWjBgaU6LIEXoR42JGhVzIaGUu/SWZdOYmUSEXUhMbRLXUnyqZH/WJgTSlCGhM9qcxxY/mtAAqZM40JHvTkBpATaIPNYl+NKQEc2VikPJYPwrkniQKrYjwOoqJ5nr09yzDznAXKZFu5CcEkRjpjjTECUmoE03lyUwM1VGVL0MW4UGC1Ic3r2YJ8D+Gs702GuqrcXHQIUhgRnCAOUaGSrg66mJqokKowBJzsz14uBzC3GwPzvba+HqbYGmli4m5NhraO9HU2YWBsRq7921gv+oW1LWUMDLRYKfKGrR0lcnIlmLnaEhpRTrbd67kgPo2Nu9ei4bhAT5Z+z57dHawT3c7esb70TPah+ZhZbT0d+Ef5MTrNw+oqMihvqaU8eODzF08x8/ffc3XL56RkRyLvaMZHv722HgYYmirhrmTKlYO+xD4HybIWwdZ8DFkAYbEBZmSFmFLbLAFiREORAZZIAq0wsbsABoH1qKptplD+ipY2xxGKPLm0ZPrZGbHoaO3D71D+zG30OfAwW2Ym+pSWZ5FVk48XT31GBhpoqu/n8zMeL755jnwZ27fuMSNuQuMDnTRUl9JdVkBIb5eRIYI/iUi/pk3eXqCa7NzlBUV09rYhKOtHVZm5uRn5yAKCaW0sIihvn5mzl/g9vUbPH34iBdPnvLkwUMe33+w4AY8e6ooVH/75jW//PgDf/75J37+/jv+408//4ZKvdgt+O6rN4q+w+Iq06KIuH39GjeuzHHr2tXfOBGLpeonD+4ritcvnj/li1cvePzoAffu3ubhg3kFL+L1l6/47tuv+f67bxSl6q/efMm333zF11+9XihXP36k6Fe8fvmCH775ml9/+pE///wTv/z4g+L+cVVq0T354vkzvvnyJV+9WmBW3Lx6hTMnx+loaaa0uITszCxqqqoZHR7hxIlxpqbOcfXqdYaHR6mrbaK9vZOigkL8fL2JlUuZnjrLyxfPuHZ1junJKbo6OqmrqSdWFkeAXyCV5VV0tHUz2D9Ce2sXdbVNJCSmYWXrxEefreS9T1eyZPVW3vp4Ne+t2MK7yzdj7uxPmCSZ3JIaqmqbaGtpZ7i3l8H2VpqqyqkqK6W5sYmqqhoKCktJSs0iNimDCGkSRlbObFZWZecBHZau3cYf3v8Mlf0ahIVHk5e/AJ0rKyklOTGJ3u4+hgdHKC0tp6GhiarqepKS09E9ZIixuS0NLb3Yuviw5PMNbFZWJTohk8LqVpz9Izmgb8WHK5X4Hx+s4Xcfr+EPn67nnWWb+GDVdt5esfFvt/7/c+8uX8+7n67ho+UbefvDFaxYswlZXDKNTQsF4Z6O9oXlqK52zp8e58LESSbHRhnsbKMwM52S/Bwmxo8z0N9NS3Mjba3NNDY20tjUQmdvH/Ut7RSUViCWxGJkZoWNoyv9I2N09A7Q2TtAhDQBYxsPNu3WYdtubXSOmmFr50RhfgHXLp7jztx57s5NM3/1HPdvXGD+xkXu3LjEjRsz3Lwxx81bV7l17SpXZi4xd+kil85NK5gLZ0+dZLi/TyEeLp2b5sLUJMP9fXS3t9Hf3aUQER0dHeTn51NUVERTUxPV1dW0tLTQ0tJCcXExtbW1dHd3U1ZWRkNDA6WlpZSVlVFWVkZTQyOD/QNMnjnL+elzTE9OcXbiDBOnTnNybJzR4RF6urppb21jdHiEsxNnFJGnC+fOc/XyjEI8LD4XaPP3efpwXhFnevZ4nmtzF5k6c4Jrc+dpqC3j8GFN1m9dyaerPuSDpX/ko6Vv8/GSt/jgw39j6ZLfs3H1hyhvXsrBbSs5vG8Tdof2422qg6+ZLq6H9mGhrsTRvUpoKW1CdcsadHZtxvDgTkw1lDHV2Imp+jacj+7F2UCZcJcj5IhdiPE4ipXqKmzU1xDloofM0xCZpyERjrqE2WsR42GI2OUw/pZq+FmoYqu3FYfDO3A9thcvKzVcTfdhfWQHFrpbsD+0nSBzNaKstZA56CNz0Edio0ekhRaRFtpEWungpaeC9+E9eB7dj4OeMubq2zA4sBFD1a0YaiqhqryWvTtWo7RxKXu2r0Ln4HbUdm9k+/qlbF79CfuVNmB6WAM9VWX27ViP5l4lnCyNcbE2wdXOjIgwH6RRAs6MdTHUXY1U5EGQ2zFC3IxwN1fF11oDaYAFhbE+lCcLKEoIICvGg9gga4RuhgQ7G+BtpYuXpQ4iDzPC3EzIkQVyoq2EmmwJObJA0iK9SQhzJS3Sm/I0MX31+Vw5f5K6vHhyIn2J97UjOdCJynghjekxVMYLqUmKoLswiZYsGZXxQnIjfMgWeZEn9iU3wocUgTMxnubE+S+8fV90HGR+liSFOJAU4kBsgDWhjocJdzUk1PEwkR7HSAlzIl5gS1ygDUWxAZTJQ2hIi6ZYIiAzzIPyBCGteXG0FyTQV55O098iV4sioj5HRlN+HLVZEsqSF+Zda9JiFLC56kQxFXEiKuRCquIWlpoKpcFUJomRBzqRIxHQXJREtiyI2txYxlrLOd5cSk2WnP7afM4NNjM90ERJSiSVmVIGGgqpzpbTWZPD/OxJXt27SHtVFjUFCTSXpTLeVkpnUQIpoY5kid1pz5NSHicgI8yRWC9T8sSuFEd7khfuRFawDTmhduSL7CmNdKE23pcCsTv54R6kCuzJCHWlLD6M6tRoSpMjyY8XIhU4kyL2RR7sgiTQkWg/G4qTQqnNjqYhT0pPfRkl6XH0NlRw++IZWiuKSBSHIhcFUZadSlN5IbXFWTRV5FFbmkFjRSa1ZSkUpEfRWJZEXVY4talB1KQIaMoIoS1HRGN6MA1pQbTnR5Ir8aSzPJFvH1/mx1e3Ge1tIjs9jsK8dDKTYsiVhZAT7slgSRL9eTKqIr3oSQ7jeKaYsawIWqM9aBS70ib3o17iQ2GoEw2JIZxqyOVcRymjZUk0xAczWJRAT66MpqQIhoqSaUyJoiZeRENSNCUxwdQnRzNeV8xEUzk1KVLSg70piQmhJyeWzoxI2tPD6cgQ0ZIWTFNKAB3ZIQyWiGnK8KcuxZsymRtF0U7UJPrRkiFkZryX5EArZP4mSASmJIU74GWliqelKlH+FtTlx1CcLiIhwoPagnjixV5kxYeQHh9MUVY0966d4sJEB0U54QT5GxPib0qQvzHRInu83fWJFtnj4qCBk406Hi46xEvccXPSIsDLECc7NSJCrDEz2YuFlRbGppoo71nHAbWt7Ffdwr6Dm1HXUkJLVxk1zR0YGKthY3+UGJmAptYSMrKlqGnuQE1LiXVKn6Oio8SyTZ+w7cB67LxMCJN4YmqrzUGdrWzduRRTK21S06JwdjHj+HAXTx/d4a//+Sv89X/SVldDUW4mPX3NdA404CawQsdEBRf/IwSJTBEKTYgIMiAl0oakMHMSgsxICDEnwuso0YFmiPzN8Pc0ws5CnSO6Sqgf3Ii21g4sLPXw9XOgpq6AaEkQNrYG6B/az2H9/ejr7ubooX042hvi6GyKiYU+bh7WTJ07zvOX84yfGuD8+ZO8eDHPi6fznBobpDAnDVGwHxkJsQx1tf9LRPwz79LFOS5emKWlqZWqimo01bXIzswhQR5Lc30DXW3tzF2a4c6Nm1yfu8Kj+fsKEfHq2cJK0iIYbvFH+OIU6iIv4k8/fK9wEf5PZ2GRZv3y6RNePVuAv929eYPrc7Ncn5v9DYzuqy9e/SZ+9PThA549fcyzp4+5d/c2N65fVdCrHz96wDdfv+Hnn37gxx++45uv3/D6y1d88/Ubfvj+W7779mtef/lKEcFaFCtfffGK7756o+BDLLomf/rhe8XC1E/ffasQNK9fPOWL508U3+HB3TtMnD5JVUUl8bFx+Pv64eTkhFAYTltbB8PDo5w4Mc7FC7N0di4UWeUyCWKhiLLSYu7cuMnc5VnmLs8yfmKMpoZm5NJYwkKENNQ10tHWzUDfMDVV9dTWNOIvELFl1wE+WbmJ95eu5XfvL+Pfl29i6YbdLNuogqu/iPiMQhpau+nsWugG9Le30tNcR2tNOdVlxTQ21FFUVERyShrR0njkienEpuTg6BXEBqX9bN2tzoYdB1i+fgefrtzM6k07MTa3JSk1i8T4JKwsLElLSaW0uAx3d098fPyIkcQiEkvYvU8NSzsXapq7sXbyYdseDf740Qo+XLGR7ft0sXQNYpe6Ie+v2Mrbn27g/ZXb+PfPF8B4by1ZszD9umKjwoX4x+e7y9fz3mdrF4rkS1axe58GlVX19PcP0t3ewWBPJwMdbfS0NHJu/ASXJk5xe26Gu1dnaaqqIFEuIT8vB7lcTlBQEH7+gUikcsrKK2nt7KKzt4/O3j56B4fILSyisKiEmctzNDU1MTU1RWNrB3ml9di7CzCycOLoMUs0NHURR4g4d+bUAiti9hx35qa5d/U8d6+d59a1C9y6PsPNm5e5fesq87dvcOvaHLevzXFl5gLnzp7m0rlJrsxc4sLUpIJgfe7sGc6dPcPYyDBDfb0Ls7DdC+X9srIyIiIiyMvLo76+nr6+PurqFv6mBQUFlJaWKujVnZ2dFBcXU1dXR3d3N0MDg5w+eYqL5y8o/u8uX5ph6uwkY8dPMNg/oHAkTp88xdTZScZPjHFq/CTXr17j+twsd2/eYP72LYWIePLgPi+ePOT54wc8f/yAB/du8vj+XS5fnGLi5Cg3r12mprIEDY29bFfZyNI1H/POx7/ng0//wGcr3uOzZe+yfMV7rF/7CRtWfcT6Ff/O1pXvc2Dbco6p7cDJQBW3Y5q4GmtgrKaM7p5taKtsQX/fNvR3b0F71zoO792AmdYOHI7uwVxrCwIbLfIlnqSH2eJ6aDsuepuJ9TYkOdACqZchfmb7sNffgquBMh4me/G0OECQky5Cj6P42WniYaWKp7Ua7tZqOJjsweqoEnaHlRZAdAbKhFtpEG2jjdhSi3BTdSLMNIm00EZkpkGoqSYBRgdxO6SCjfo2TA5uxHD/RgwPbkFn7yZMDx3EQGs3e3esRnnLCnZvW4nS5hXs2LScgyqb0VHdxRHtfRxS380h9b04WRoT6uuG0N8DX087TIy1iJOGUpKXQFNlBgmR3ghcjYn0syTY5QgR3ibEh9iSFeNBUUIAxYmB5Mp8yYjyICXCnUCHwwgcDUgO9yDMzYTYYCdGmgtpLkogVy4gLzaIHFkguXIBpSnhVGfF0FSczNz0KcqSxaSEuJIc7EKGyFMx41oWH0ZRTCCD5Rk0psdQEOVPTrg3RTGBFEsEZAk9ife1IVvsRXKoI3K/hVhTdqQHJfECCqS+pIQ5IXI+SlygDVKfBcciN9qLPIkPeTHe1KVHkif2JTPMg2yRF6lBLsQHOFCeIKS3LI32ggQ6ipOoz5Io4kwthQm0FSdRnRFNQWwwzbnxtBUk0V6YTGteAvUZ0oW510Qx1YliciL9KZQGU5YQTqS7JeliX+pyY0kUelCVIaWjLIvpgRYGG0vorMyhtTSDnpp88uJENBUlU5wcxVBTKaPtVfQ1FHNr5izNlbnMnhlgqKWcvtpcHl86Tm1aFEWyQBL8rYnzNqMoypNMgS2pvmYUCB0pjnChOMKJ0kg38sPsKBQ5UBsXSF2ykNwoP6S+NsgCHKnOlFGeLiUqwJWECAE58VHUFKRQkZPAcGsFRUkRVGXJKIgPo7Mig7G+Fk4NtnPx9DB356aZHO2nr7WO6fERrl2YpLmqlLbaMoa7GhnoqKWvrZLm6jyKc+R01mQzUJ1GT5GM/uJYuvKiqE4MoD49hI6CGGoyhBQlhjDWXcE3T69x//okZ090UVOSSWttER01eRTJgsgLc2W4KJ7uDDE5fpaUhThSLrClyNeCPE8T0lyOUhRsT63Uj9q4YAZKU5juqORkQz5DZYnUxgl4fLaXiaZCnp4f5c2Nac73NCD1caQmI57Z4708unSGb+evcWWsn5K4CMrio2nNiqc1I4bOrCh68yQMFEnpygmnKSWAlvRAeguEdOWGMFAcSW9+BPWJ/pRLPCmT+nB+tIv0EDtCHLSQB5lSnRVMcrgdCUI7smVe1OZHIgu2JTrAmvKsaCL8rEmV+uHvYoyvqzEjPZUEeBwjxM8EgbcR0UI7gnyMCQ+yxMFKFQtjFcyNlHGwUsff0wh3Z31cHHTw8zLC3lodc+N9BPpbIQxzRUt7F+oaO9i3fwM7lFbg6GSIpvY2Dh1R4YjBHvbsX0u0xAfDY6ocOLgJD28LDhzchJLKGlZtXco6lVUcOKTMym2fEpMSSlxWOLbuR1HV3Yqe0R5cvUywstXn7OQAp0/24udlT2drFadGemisKeObN0+BXzh1tg9bdwP262zExlWbKLkToaEmCAWGJEctFKtlAhNi/I0IctJcWK2y0cDG7ACO1lrYW2lzSH8XWtpKWFkfwtvXnpAwT3T09qKhpYyhkQaHjxzEyEAVR3tDwkLcqKkpoKomn6+/fsKPP3/BrTuXefzsDt9894LyyjxOnh4kIyOO3NxkhCE+TJ8Z5dfv/0Ws/qfemek5egdPUtvQjrWNIyGhEdTXNdPa3MbQwDAT4yc5d3aSV8+e819//g++//YHXjx7ydPHz7h7+x4vnjxVrBotsha+++qNgki96EL8I2PhH9eWnjx+yK2b17l+7Qrz9+4wf+8O167OMXPpAnOzMwrC9KKLsBhXevrkEY8e3ufF86c8uH+Pe3dvc3/+Lndu3+TmjWs8efyQH77/lj//+id+/eVnvv/uG15/+UrRj/jqzZc8fDCvoGz/Y7zq2zev+eGbr/nTD9/zn7/+wl9++ZOCXL0oihY5GC+fPuLB3VsLjsazJ8zfu8O9u7eZnpyirKyMhIQEJBIJOjp6+Pj6EyYMp6Ozm+GRMXr7hmhvaiMvK5vwYCGujk5MnTrL+bPnmBg7TW9HD7nZecilscTJ46mtrlMwPMrKKsjMykfHwIrffbiSj1dv56NV2/hvf/iIlZtVUNMz4fAxWxJSsykorqC+oYXW5hbamhrpbGmkr62Z/vYWWhvraGlupLAwn5iYGKKiJaRkZJOclo0wUobOUTNWbVbm01VbWb11H0tWb2fdjoO8v2wjKgf1SElKZbi/j+L8PI6PjFJaWo6Ojh4amrpI5In4hUQSl16AxhFzlqzezorNe/h0gwofrFTidx+vYdNuLTaqaPLHJWtZsXkP/897y3hn6VqWblDmv7+/lPcWxcL/5fne8vW8v2wd//7ZGj5bsYGdKvuprmng5MnTDPcPMHV6nKnxE8ydm+T27AVuz17g3tUZ5q9dZmZygqG+XmITU9hzUAt9A1PsnN0JCBISESWjrr75/2XvvaKqTNe03b17d//dK1auMuecRcWMgogggiBJQHLOOeec4yTnnHMGCSpKDgKCiCjmrGWqKqtqdV37gGLutf49/tEn63AdvGMCc84xvjO+63ue+74oKS2nsHA+oHypq4O6qkp6LnfSUl9NU1U5hbk51NU1IEhOQ9/ABGsbO1xcXNDX0yEmIpS+7i4Ge64wcO0yowNXuXVjhLnpcWYmR5m8PsDESB9TY/M5iZnxUW6OjzAxMsBw31V6r3TR3XmR7q52+q5epvvKJYaHBui51k1NdSUV5aXk5+VQmF9AVESksEVt4aa/IC+fhHgBgrh4UpNTSEmaF8tVlJWTlpJKdGQUeTm5NNXVCleqhvv7GOztEQoTG2qqhRbtK50dtLc0c7G5iSudHUK53PjIMBOjI783Mi3kISa5c2ta6F+5c2uKuzO36O2+RHtLI4O9V3GwseSUlDjrN6xg1dpFrF63mEUrvubzr/7IN4s+Y+mKb/hm0V9YvPRzVqz4ksXf/ZH1a75izbI/c2TfWuROimCsKYO63DFOHd7OgW0rOLBtGWK7VyO+dy2Se9chvX89ise2IntwLdrSe/AyUSDMVgNXXWmslI5ge/44AdZKuBhIY65+FB2FPShLbUX2+DrkT25CTX43ptonUD69EzmpbZyT3Y2C1HbOntyGiqwIGmdE0JPdg/GZfTioiRNgeBZ/HVkczx7B7sxBPFQkcFI4ipW0KIbiO9A9tg1d8e1cOL4V5YPrOL1nNWeObOe02C5kj+3mxKGt7Nu+iq3rv0NkxxokxETYvH4xp07s59SJAxzZt5Vjojs5unc7sscPYWOsg4+HLSZG5wn0dSQlPpCSvATC/O3xdTHGw1YbA9UTXJA7RLCTHn62F7DUkKI40YcoDxMC7S8Q6KCDq6kiXpbnCXbSw9dGE387LRIDbcmP94ZXn5Mc7EiEuzmBDgZkRHiQG+tLqIsJiUFOdLfWkBXpRaSLMcF2uoTY6xHhbESEsxGhdnqE2euTG+5OdqgraQEOJHlakehhSbqfPeG2OvgazwNCgLkqMW6GCNyNCbG7QKDF/FpPlKMuwbaaCNyNifc0wc9UmSAbDbKC7CiMcCfF22Z+/cjLlhgnUwIstYl1s6AgyoeSuID5vEOoOwl+9sR525AT5U1xQhA5Ud6kh7qRHelBbrQX+bE+FMR4z+cnAuxJD3IhL9KbOA8rolzMiHW3JDXAibRAF+J97BD42pMW6klFViITPZ00FmcR4+dKfmI4+fGhRHs5kBMbQEaEH5UZ8dQXptFcmsPk4DXG+i8zcKmZkasXeTE7wUBLFd2VOcS6WSBwNSHOXpsYS1ViLZXJcNEiw0WLXE99oswUibdRJ9fPkmQXfYojPYjwsMbeVJtrHXVc62wgJ1VAfVUZZUX5NNRUcvvmDUYHehm+doX2+ipSo0OJDfAgPSqQtDA/irIETF+/Ru+lJrJTommuL2NmcpSpsWFGh3rpamvi1o0Rrl1qY+haB0PdbXQ1VZIpCKO5NIuO/CTaMqOojvUmx8+GNC8LMkPsyYnyJCPGB393K+7OjDA5do24CC8yEoPoqMmkIiOI7GBbEhx0aUv0J81Rj3hLNUp9Lcl21ifTUZd0e23yvcwRWF8gycmQS/kC7vU0M9xUQnliKHmR3rTnRjLVXggvp3hze4DXd0YoSY/H2cqY9IRoWhtquHXjOj+/fcmLuVs0lWQT5WlPapA7HUUptGSGU5voQ2mUC8VhdpRF2lMd60idwJlGgQu5PgZURthSHmlLjq8J2T6mFIXYM9xRR5yTDtFOakQ5KxPhokyMhwZpISbkxdiREmJBqKs2DganCXLWwVJXGmPNk/g562OmfRpTXTlqSxPorMvAWv8MLZXJuFmfR09VAg8HbfLSQlA/dwwrY2WKcmIJDXLEzdkEOdkjmJuqEx7qga21DqbGaiifO8GB/es5fGgDigqHkZbexf79yxEX38jevUswNpPn5MmtHDqyDhnpPYjsXcGB/WvZvXc1G/csZ+3uJRyX388xOVGkVY9yUukQ8priiBxbj2+oLWcUD7HvwFpUlI9jbqKMka4cdubniQ51JcjfgTRiloEAACAASURBVOaWEpJTgjE2U+ac6jFOyYqgpXsCE1MZjAxP4umiTrCXNr5OKgQ4q+LroISDsRQ2epLYGsuipSKGnuZJTh7fxvZtizgtexAjUzUcXEzR0lNi687VnDh1kN37NiB9+gjmFppY2+jg7WlD39WL3J0ZY3y0h0+f3nD/8U1m7o3TdqUeDYNzOHpZ4uJrg6GpGv1DF+G37/nh/cN/QcQ/8wjSi5BT1kbPyBoTcztOnJCluKicwf4RaqpqaW9p5eHcPX549553r9/w4d1H3r/9wOuXb3n/9gOz07d4+vDBP3gfnjy4L3yi//drQQurTa+ePRWuP92/d5ebUzcYHxtlfGyUocF+LnV10Nlxkavdl7l75za3pqeElumF3MO9uTvM3LopfP3fIWL29i1evXzOh/dvefP6JU8eP+TB/TkePrjHo4f3uTM7w/jY6Hw4+nfoWcg9vHnxXOiEWJimLKw4LUDE9y9f/D4lecC92XmYuTd3Ryi8m5yc5MqVKzQ0NFBRUUFCYjLRMXGckj6NoZEJGTn5FBSW0trQQn5mLqb6xuwXESXIJ4Cy3/9eV1NPemoGfj7+eHv6kJU1f9MaFRVDUFAIaho6rN95mD8t2sTnK7bOW5+/XMG3Kzexfa8YWvqmJCSmkZmVQ1FBMUWF+RTn5lJakEtVUT6VJQW/Q0QOiYkC/P19CQoKISk5lfjENPwCw3D1DOLEaWX++u1q/u3Pi1i5aT/yGqbIqZtx5pw2oaHhXGxuorq8jKKCQgoKirC1c2KP6GG8A8IorGjAJzSO8/qWKFwwRfKcDn9cspn/+GYdK7YeZv3uo3yxYuM8OKzfwf/1l2+ForkvV24SwsL/6Xy1bD3frdrMX79cyqKlq4iLT6Kjo4umunqGeq9yva+HyeEBJod6Gevr5sZgD7euDzI+MG8Xr65rRvG8LnLKF3Bw9UbXwBxVdW1Ky6qorKwWZgA621rpaGmkq7mB0d6rNFeW01ZXTXZWBm1tbeTn5+Pi4oKszGm2bN7IWdnTxEdH0N3VTv+1K4wP9zM1NszUaD+TI33MTAxzf+YGt8aHmJkYZmZimOmxQcaH+xnq7abncgdXOlq52NzA5Y422i+20td7javdl6mprqS2poqK8lIy0zNISUomOjIKQVw8BXn5lBQVC18FcfFkZWSSmZ5BTla20P+QnppGbnYO5cVF9HZfYaDnmnD60dnWymBvD5c72rl2+RLXLl/ickc7bU2NtDU1cqWzg4Ge+VWmBYhYmEJM35jg9s0p4UOFudsz3Ju9zez0TcaGh6itrKC5vo6UBAHHjx1mz56t7Ny1ia071rNi9SI+/+avLFr+LUtWLuJPn/+BFWuXsWLdEr5b/Gc2bFrC+rVfc2D/esQObuDMyT0YaMiicOoAYvvWcXD7cg7vWM6xnSs5sXc1Mgc2cObQBjROimClJoG3kSIB5sp4G8jjqC6JlcpRtE/vxlBpP8Zqh9A6K4LCyc2cFl/HmZObUJDdjrGeJCoKe5CX3oHcqe3ISm5BRX4vJlqS2OidwlDhAMbyopjK78dK8TCOysdwU5XAU00Sr9+Pq9JxHOQPY3VaFFPpPRid3IWexHY0j29H6fhupA5s5ejONYhuWcbOjUsQ2bYCsUM7kJMVQ+L4HsSPiaAoJ4HuBUU0lc9wTkYCdXlp9NUV8HS1wtPdishQTwQxARjrnsPb1RQfZxNcbbSxM1TCWF0aD0t1XExVsNU+TUmSP3E+Fjjqy+NgcAZr7VM4G5/F316TQAcdgp30iPYyI97PipwYLyrSwyhLDSPG25poLyuSgpyI8rQkI8KDeF9buhorCHMxIdBOl1AnQ0KdDAm208XPUpNIJyNywtzICnEhPdCRBHcLIu0N5p0OlpoEmJ3H30yFEGsNop30CLfTwsf4HN5GigRbqRPnakiytznp/tbEuhgQaKFGnKshRVFuVMT7kRviSnaQK8VRvhRH+c5L4XztyQhyIdXfkVh3S+I8rIj2sCQpwJG8GF+yI71IC3ElL8aXjDBXsiM9yIpwJy3EmZQgR9JDXcgM9yAz3INEfwcS/OzncxPBrmSGuJMe5Ep6kCtpoZ7UF2SSnRBNbUEGTaW5pEb4kxHhR3VWAiUpEST4u1KaEk1nZT6X68sY7+9mYqCbBzfHeP/0Pq/mbvLu3jQ/P56lMTOOJDczIi3Ok2inTp67HplOmiTbqJDtok28pQp+F2RIdTVC4DhfoevvZMnkWB8vn93n5cuHvH/3munpKa5fv86dO3d48eIVTx49pu/KFToa6xm91k3PxUbqC7JpLSuko7mcnksNdLVUUVuZx6WOJu7MTPDwwR1uTU8wPXmdD29f8vPHt7x4PMfw1S5aa0rJjI8kLsCdtEA3wq31CbXQIsvPjiqBP6XxvhQmBFKaGcO1rnp6u1vIyxIQ5GVPmKcFLkZnsVA8QIDBaVLstUiwUCfWRIkiLzOqguzIdNEn3UmXVEc9igPtENjrUSMIYLyllP7aQi5VZlOeHI2rkSqtOeHwdJj3s710VKSRGRdAXLgvI4M9fPzwjk+ffuTJ44e0tzSSEhdBQXIMw+11zPS2MtJcTEdeFC0ZgdQkeFIV60xVjANVMQ5UR9lRGWFDrpcBpUEWlIZYk+NrQqaXKbn+VuT4WZHsYUCMsxrx7qokel8gK8SI0kRHypNcSA81J8T5PJ4WiribK+BofIaUSEeutuRRWxRPZ302/PaCZ7M9lKQGkpvgh7OZKv4uRlgbKOJqo42WqiSJ0d74eVhxVvYYZ06L4e/jTHR0IMXFmXi4WVFenE5EqAsnJXYiKbEdWRkRTkpu4tDB5Rw5vJyTUhtRPLcHEZFvkZcXwdhYHknJbRw9sol9B9ayYdci1u5exLZDq9m8fwW7j23g4KkdSCiIsl9yC9LnDrJdZClrN37OgUPrkDm1i9Mnd3L+3BFszJQIDrIjNz+avIJoVM9LIH5iK/LyomhpncDWRgndC8fw9dAmwFMHL0cV3G0UcTI/jZOpNJZ64qjI7iLIyxgHKzWUzx5m965lSMseIDDEGTXNM7j52KFtqIrIgS1s2LIMbd1zmJhpEhXty0DfRR7dmWRmYpjL7U08fHiLGzeHiEoMRkZZkrMXTqNlfh5je22MrDXJyo+hoTGf0aHWf0HEP/Oo65qzZfdhRESPceq0IufP65KfV0x1ZR015dVMjo3zt08/8+H7tzy4O8fH9z/w/eu33Jq+w6MHj5mZuimEiIXQ8dtXL/npw3t+/elHIUT8+P4dnz5+4OPb73n59Mn/t8L0+w39AgAMDfZz5XIX165eYWR4kNsz04xdH2F8bFQICvfm5v0QM7ducvfObWZu3eTW9BS3Z6aFzUy3Z6Z59vQxb79/zdMnj7g3d4e5u7PM3Z3l1vQUY9dHGBke/Id1pYXMwwJIvHr2lPdvXgsB4++zEm9fvfy95vUxj+7d4fGjB0JXxfjYKLdv32Zubo6rV6/S0tJCS+tFmlva8Pbxw8DQGC+/QEJCI0mITyYjORMTfVMO7j+CtZkNudkF5GTlExUZR052AQmCFFJTMomNSyQ6RkBcfBJa2vqs3rCNP3+7hq9W7eKvyzbz718u5/MlG/jzNytYs3kPrl4B5OQWUVhUQmlxGUWF+ZTk5VFRXEBtaRHVZUWUFORSWJBDWmoy0dGRJCenUlxSRn5R+TxIBEXj4R+JwnkDvlm5mT99s5ote49jYOmBvWsgdrZOCOLiKSspJTMzm8jIaNIzcvDwDsDQzIbjp85iYOmEV0gce47J8sXyzfzb58v5avUOvli5jbOaJnyxYiP//sUSoVhu6abd/Ntni/h8+Yb/ESL+/M0Klq7bzlffrWLxsrWER8Ry5cpV2pqa6b96mRtDA0yNDHJjsIfRnsuM9l7lxlA/Y/09XLt8ida2LiJik/AJDKeqtom4hFSUVdRJTEilsrKagrx8ykpKqSgpputiG+3NDXS2NtF/uYv25gZaW1uJjROQnJJGZXUVGRkZ2NhYoa+ng6+PFxUlhVxsbmC47yrTE6PMTs6f2zdGmJkY/geImJkYZvL6ENcHexnsuUJfdxeX2lu5drmTzo6L9PVeo6uznZLiQspKiykuKqCooJCaqvnrTE1OIS8nl9zsHGE1c3JiktBGnZ6aNp8VKa8gNzuHtJRUstJS6brYJqxqvdzRTmtjA/3XrjLU18tAz7V5r8Wlrn9oihrq6+X60KDQUr0AEgsQseB5mV9tusPM1CS3Jm9QWlhAdnoa7S3NnJAQY8f2TezctYXtuzazbOUi/vjZH/h26Tes3bSGFWuX8ecv/shn3/yJv3z27yxf+SVLF/+RrVsWsXfHCqSO7cTSQBntc5KcOb4L8b3rOLxjOUe3L0dyz2rOHNyE1N5VaJwUQf/MfrQkd6F7chd2Ksdx05LG/rw4mqd2YKJ6CGsdCYzUDqFyegeyEuuR+f2ck9uFguwOlOV2c052J3IntqAkswsNeVFUpXdgfO4QJmf3o3dqF9oS2zCT2Yu72gl8NE7hrjIPE55qkrgpi2N/9jBmMnsxOrkLw5O7MJDeN7+SdXgbBzYtZsfqL9i65it2blrEnl2rObR/E2JHdrJvzwYU5SQw0lPlvKIMWspyWBlqYXRBCW93GyzNtYgM9cTHw4awACecbHTwcjQi0MMcbztdrHTPYql1GjdzNVyNzyHwsyLa0xQXI0XMNU5gonYcM3UJHA3l8LHWIMhRl0AHHXxtNPGxvkB6uCulKaGEu5nhb6dHrI8NsT428xDhY020pyVB9npEus27I4Id9PG10MDLVI04d3OyQ13JDHYmJ8yNFG8bwmx0f29oMiDSXo9IBx3iXA2JdzMi1EYTL0MFfE2UiLDXJtJBh9xQR3JCHIh2mv9sqq8lBREulMf5UhjhSXaQK6Ux/v/gdIhztyTydwdErLslsV7WZEd6UZwQREqQMwl+9hTGB5AR4UZurDcZYa7EelkS5201X0sa7UN6qBupwfN+hNQAJ1L8HckIdiU3wouccE9Sgt3JiglFEOpPf3sD04PdpEcFEu3lQFlKJJkRXqQEulGXk8CdwS4ejvdxc/AqPW31DLY3MtTVTE1uGs1FWfQ0lFEqCCYrwJ4UNyNSnHRId75AopUy6Q4apDtokO9jQpqLAVle5oRbqJMT5sHDm4PAR35494w3Lx/x4f0bnj19zK+/fOLd2zd8fP/7JP7ZM148mGN2YoSWymLq8rO4frmNoiwB7o6mhPg6c6m9lrnZSV48vcf7d6/44eNbfv7hPR/evuTF4/t0tTVQWZBNZ2MVYz2XaC7LozwzgbaSDK5U59BZmkJLXhR1maEUJfiSGuZGX3sVRWnRWOqocvaYCDrSh3A6L0W4iSLZbvpUhzmSYK1JZYgjHcmBFPtZkuVqQK6HKXle5iQ76lET50NHTiz91Tn01RSQE+VDsSCcl5O9PBls4tPda7RkhxHuYky0rwP9l5r59ce3vHz6iKcP7/Hi8QMe353m5lAP45dbGe+sZ+xiJaONBXTmRXExM4jGZB/q4t2oiXOiOsqeijArigNNyfHSI8/bkDxfE3L9TMn2tSDD15wMXwsy/C1I8NAiyUeLjCAjCqOtqUhxEUJEqIs6QY4ahLpq42urRqibPrnxHmTFe5It8KKtKoX0SBe6G7L58HSM+GBbfJ30CHI3xUBDBh9XY4y05XF3NCYqzIuaqlwe3p+k52oLDx/e5O2b+5QVp5AU68t5peOoKh5FTnYvkic2ckJiAzLSWzgrvwtlpX3s378UCYkNqKqKoa4ujr6eHFIye9l3bCOHpHaw7cAq1u9ezDqRRewSW8f2Q6vYeWQNB09sYf+R9Rw8ugEJyR1ISW5HSnwrirL70NGQJD7Gk5TkACzMVbCyVENObh86WlLYWCljbX4WW8uzxIRb4e2igbvdOXwcVfGwVcDbThFD9cOoye1FXfGQsO7W2kodO0c9FJQkyMoT4OJlw859G5E+I0ZOQRJRMf6c1zhDc0sZd26PMjU2yN2bY/DbJ2Znx/EPckdGUQJnPzu6Rzpw9rPlgqkyDp5muHqZkZAYQFV5yr8g4p95Nu44wLY9R9m55wjrN+0kXpBCXm4RmSkZtDW2MjN1k49v3/Hx7TvevX7Drz//jbdv3nH/3mPevHnLx7fvhA1GC2tKC0/xXz17yofv3whXhT6+/Z53r1/x7NFDHs7dnfc9zN1h9vYtYRh6ASYWYOHGxBiDA30MDw0wMX6dyRvj3L1zm4cP7glXne7MzgjP9M1JbkyMcWt6iocP7vH9m1c8enifubuzwmnB1OQE10eHmRi/LoSGhXWrBZBYyHAsyOXevX4lhKGFXMR85evj+f3ve3d5/OgBM7duMjTYz+DgIOPj40xPT9Pe3k5KajrRMXGkZ2Shq2eAqoYWQcHhBPiHEhUeh6qSBqL7DqOooEpoSBSuLl7o6hkTGRVPS2snCYlpCJLScfP0w83TjxNSsnzxzQr+8NVKIUT84bs1fL5kA//5+WK27xUjMi6Z3LxiCgqLKSkqpbiogIqiIuoqy2iurhCOvQsLcsjMSCMlOZG8vDxqa+uprKojI7uAzJxiUjIKMbJ0Zu1WUb5YvIFvVm7F2MYb3+B4oqIFFBWV0NDQRGdXN65uXugamBIaJUBVU48d+45y8Lg0WsY2bNx9mJ0HT/DVyq18sXwzK7fux9YrGJFj0vx16Tr+8+vlfL58A8s2i/CHb1fyp0Wr/0eI+NM385OXJas3s3jFOnQNTKmqquFSZxfdXe2M9FxlYrCPqeE+bgz2MD4w3xXd29VOW0MDrS0d9PWPkF9QQk1tI7V1TZgYW+Dq6s6VK1cpKiohIV4gXBtKSkikqqKS9pZmWpvn4bCxqYXSsgpiYuMpKSmjubmZ9NQ0KspLKS0soLm+hr7uS9wYHWTu5g0ezk4xOznK2MBVpscGuTU+xO0bI9y+McL0xCiT14cYH+7n+mAvAz3dDPVdo/vKJfr7emhuaiAlOZHEhHgE8bHzAsDmFirKysnKyKS0uISCvHziY+OIi4klOzOLjLR0EgUJJAoSyMnKpjC/gMz0DJISEklLSqStqZGx4SHGhoe40tlBa2MD3V2dwmnD6OAAQ329wprZvqvdQugYHxkWfnfBFTE7fVMIEQsrTTNTk9ycGKemohxBTDQdrS1oqKuxb+8u9h/Yg9jxw+zbL8LSVUv4evFXrFy3ivVb1vHt0m9Yumoxi5d8yZp1i/n6y/9g+dI/s3X9d5w6vgvTC/LoKUmhKnMQebGdSIlu4OTedciIrufsoc2cO7oFfdmDmJ49jP6pvZjLH8THQJ4IGw2CLVWw1TyOpeYxrLTFsdKRwEjtCMoy2zktvo5Tx9cieXQ1slKbUVPYi4q8CHIntnD25DYUJLchKboMfXlRDOT2YSS3DxM5USzlDmBz9hCOikdxOieGh+oJ3NVO4KJ8HFuFw1jIimJ8SgTjUyIYyuxFX+4IyuJ7OLlnPUe2LefAluXs3rSYzau/ZvWKz1i17HO2bl6GhNgeToqLIn50LzrnFfBztyfYx4mIEE9cnEwJC3JDXUWGsAAnDLTksDNVJysxEB97PWz0FTFUkcDXThtvy/M4GZwl3NWQMBcDHA3lsNY+hYHSEYxVj+FupkKQoy7+dlp4WZ7HUEkcN1NVYrytCbDXJ8BenzhfW0JdTAhzNSXBz5YIVxMi3UypzIojN9afEEcDgmx1iHA2Is7dnFR/e5J8bMgKcSHZy5oQK22h2yHe1QSBuzGJnqYkeJgQ6aCDv5kKAeaqRNhr42uiRLK3Ocne5kQ76ZHoaUqipynJ3uYUR3lSGuNLmq8DWYEulET7kRnsSpy7JXHulsR7WJEeNA8Aif4OZIZ7kB/rR0qQM7Fe1qSHulGY4E9lRjj5sT5EuJoQ7KBParAT+bF+ZIS5kxXhSVaEJ+lBLiT52pMZ4kZ5YgiVyWEUxAUQ4+dKdWEGXXVlVOemkBUVQJyPA9G/5ygyQ9yoTo3g7mAH7+5e597EIGNXWhjpqKerqoD2yiJyYkKI9rQnwsmUZE8L0j1NyfEyoSTQkrJAK2ojHAk3lCPJ/gJZXuYkuRgRY6/Pw6FO+O93/PLhOT9+/5R3rx/x5uUTfvr4PT99eMvzxw/426cfmBof5dWjB/DTD0z0XaG2IIOGwiyqc1JpqSmkoSKXkd4OPr17Dr994tdPH3j/7jVvv3/JTx/ecnPiOs111cSEB1NfXsKDWzfg15949+w+r5/c5e70EJ11BaRFuBLpbkhasDVlSd7UpAfTWZ5GcUIwbgaqKIpuRVtsN4m2ujSGu1HhY0mZnw2FPpb05kZTFepEkM4ZIkwUSbTVosDPiqoodzK9LZm+WA5PbtJfW0htVixTV1p5ONxFQ0oAeYGWpHiZEuVqRHqEJz88m4Mfv4efP/D+xVPeP3/Eu0d3eX57nNu97fTXFdCeE09TagjNKQHUC9ypiXaiKtKO6gg7KsOtKQuxoCjAhDwfA9JcL5DqpkteoDkFofZkB1kz0F5DRqAlKb6GpAUYkhViSl6EJfnRNuREWJMcaEyspx6BtipEuOsSYH8eJwNZnIzO4GmphLPxWSw0JTFVl8TDUo2yrFCutuQRG2CLu40mglBnzPUUSInz46d394F38Le3/PrTS378+JRnT2aYnOhBEOWFk60W+loyKJ4RRUXxAHKyIsie3oGKsihyZ3agdG4vJyQ2cPDgSvbtW46MzG4M9OU4JbOXwye2cVrtKHuObWTH4dVs3LuEXUfXsmzzZ2zY9R17j6xDVGwDxyW3c0pmD5KS2xA7sh4p8a0onz2MtcV5PNyNaW3JJzXZH093I2rKE0mIcSMswAI7C0USo+3xcdLAwVwOO+PTmOuI42gsg7q8CPqa4hhoneTI/tVISmxHW0sWOXkxDI3Pk5ETR2auAGWNM2jrK1NamU1VTT5hEd5c6W7kyqUGqssKuDk+wt1bkwwOdnP0+H409FUIiPCmoauaUEEAKrpn8Q9zw87JkLx8ARnpYf+CiH/m+fzrlXyzeB3HJGQ5KX2WnNwiGupbGOodpPdKD+Mjozx//AR++Y2fP37i3t2H3JiYZmR4gsuXrjE6OMTj+/eEYeO/h4hnjx7+/9aDFipdH92b49G9OWEd6/TNSe7euc2D+3M8uD/H/Xt3uX/vLjcmxhgdGeLGxBhTkxOMXR/hxsSYEDjuzd0RfnZhynBjYkxY8fr0ySPm7s5yZ3ZG+JmpyQkhaPy9jfr7ly+EEryF4PRCK9SbF895/+a10Lq9AEkvnz5i7vb8BGT29i1mbt2kt+cqra2tdHR0MD4+TldXF1nZuVhYWmNmbsmhw0c5JSuPf1A4Li4+ODt5ISEuw759RxEXl8HExAZxcRnWrN+Gynkd6ps68A0IJz45k9AoASek5RGXOsOilZv5bOlm/vDtvKTty1Vb+ePXq/jT18s5rahJUnouGZl5v7cVlVJaUkRNWRmNNZU0V1dQV1lKZWkRRYW5ZGWmk5GeSmFh4XwwubKWnPwS6ps6SM0swtjKhf1i0qzeuIcvFq/D0NKNxPRivP1CSc/IISs7n7LKOiysHViyfA3q2oYkZ+QRGpOM9Fk1dh+QYO22fdi4+iEpf56/LlrD1ys2IXtej1PKWqzbfYjPlq3nj9+t4t+/WMI3a7by2bL1/yNEfLd6K3/5diXfrdjAX75cxMo1GwkPj6S/t4/e7kuM9fcyOTwwX7k6Mr/GNNh9iUstTTRWz7sQenv7qa2tp7y8kra2duLiBJibW5KcnMrQ0IgQkgwNjZGRlkMQn4yXtz8VlbU0tXXQ1d1DYmoGto5OZGXnEhMXi66uLjk5WeRkZ9LUWMtg71VGBnsYH+5nZnKMuelx4TRiZmL4/wgRvd2XGOy9ytXuywwO9NHc1IAgPpa42GjiYqPJzsyitrqGqopK8nPzKCooJC8nl4R4AfGxcUKgiAyPICUpmayMTLIyMsnOzJqv6E1Po7m+jvGRYW5cH6W3+8r8xKWlmcsd7fRfmxfKjQzMOy0WJhSjgwPCZqax4SFGBwcYGx76B4i4N3tbWLwwMzXJ9aFBLrVfJDUxgfzsLDw93Ni9awcbNqxjzz4RTslIIXbiGLtFRdh38ABiJ45xQlqSY5Ji7BPdxVExUbZvXcm2LcvZtOZb9u9cg5rsUS6cOYaWnBjqModQPrEHRbGdnD2yFYXDW5Dfvx5N8V1YKBzFU0eOUEs1oqw1CDVTwcdADkcdSbTldqJ5Zie2+idxNZdDX+0g8ic3IS2+DhmJ9cif2oL62b2ontmNguQWzp8RQe/cYdRldqF5aifa0ruwPX8cX+OzuGmdwkR6D6bSe3BRk8Bb8xRu6pI4q4rjqHwMByUx7M4dxfrsIUzlDqAvvZ8LJ/ejelyEs2I7OH1oK+L71rNv23K2rf+GJd/9F9s2L2HHtpWI7t2I8jkpbCx0CQ30oDA3CU93a6IivMlKi8bR1hCF00ewMVPH0eICKTHeeNnq4GapibGaJM4mykKIiPU2J9hRF3dzJRwN5YQQ4WujSaiLAb42mvjaaGKnK4+DvgLhbmZEuJsT4mxMuJsZPtba+NnqEuVuRoSryfwT/AgPetrryYz2I9RBnyQ/W6KcjYlzNyfSyYhEb2viXEwJMNNA4GZOZoAjSZ4WJLibkeBuhsDNlCgHfYIsNPAzUcXPRBVPfUUCzdUJNFcn0l6PJE8Lohz0iXc1oTY5mEpBIOl+jqT7OZIf5klagBMCT2tS/BzICnEjPciFzBA3EvzsifexJSvCk5wob1KCnEkKcKQ6K5q20lQqMyIJdzPDy/ICsT425Eb7zOcn4gIoivUnO8yD1AAnCqJ8aMqOo6Mohab8RErS4mgozibG1w1HYy3ifR1JCXIh0ceOhswoalLDyI/0nHchVGQw2F5Hb0MpV2vzGb7cxsRAD9d7r9Df1cZAZzP9F+spjvYmz9+K3tp8htuqud5R/tEs4QAAIABJREFUS099MYNt1fS1VFIU5UVDaig/PL3Lh5eP+fThNb/++I6/ffoIv/0C//2Jj9+/5NMP77k/N8vDe7N8/P4VH16/YGbiOvWF2VRmJdPdUk9nayOvnz+C337hlx/f87effwR+4dNPH/j550+8ef2K50+fcndmhunJCX798Qf49RO/vH3Dh3ff8+OPHxibGKG9rYHey81MDHZRnepHW04IT28Ncmugi9FLTQy01jHQXMNAQyUl7lbUedsy2ljJYGMlYx0NzPZ1MdBUQWdZDlGmKsRZqnPjcjPPp0e43tXEvet9PL89wa2hHh6PX+W3F/eZ6L3ESFcDvU1lDHfWMdzVRE97A1PXLvLs1jj//eMHfvvpI/z8kQ8vHjM7NsxU32W6CgR0ZEVyvauBqe4WJi41MNZZy2h7Fdc7qikJMKXIz5iRi+WMtlfS11RMT2MJI501jF9roTDKif6OWnrbq+lpraC/vZLBS7UMX6lj6HItqYFmJPoa0XOxku6WMjrqCuioK+ByUyldDcW4G8vhaihLa3U+1cXpNFXl0dVcQWt9Mdf7O2kqT8bRTI3eKy28ffWAD2+f8fb1I3795T389w9MjndzfegSf/v1AxNjvTTXl9LZVkN+dgIlhSkonRVFWnIz+Tnx5GbHkZQUQlJiKFmZsSQlhSEisgSpk7tIS48hJj6Y1KxYYhNDiUkMJkoQyJ6ja1i15TOiBIHECIKJigtEkBhGekYsGemxHD64jhNiWyjITaK9rYby0myudbfy4P4Ub17eJybMgc6WPKYnemltLGa4r5Vrl2ppayyioSILM83jOBidpqokjdLCFGqq8khJiiBBEEJ6ehzbti9Hz0CFx8/u0dnVSm5+JuMTwzx7/pDu7g5sbQ1pba3k1csnvHz+lJfPn3L18iUqykvIzE7niORBPAJcmbg1RmtXCzlFmRSW5lBSlkdv7yXKS9P+BRH/zPPZVytYtW47p04rYmXtQFZmPp3tl7k+OMpgzwC3b07z4O4cr5+9Yu7OPfp6h+i+0kthQRmWFrZEhIXTdbFN+NT+xZPHvHv9Sljx+ubFc14/fyYUzX3/8gXPHj0UQsTfTyEe3J8TiuAWsg4LsLCw8jQ4MC/pmpqc4ObUDWHGYWHasJCvWJhmLEDK3/88eWNc+P7j+/eEGY7//Rof3L3Dw7m7PL5/7x/ef/vqpRCYnj9+wN2ZmwwPDTA8NMD42CjdVy7R1NREZ2cnFy9epLKykvqGJkzNLNizV5RjxyXw9g8iJT0HfSNr1DQM2LXrCLv2HOGYuBxqmobs3H2UP3++mGWrtqJnaktxVQuGFg5Y2HtySkGNnaLH+W7lFr5YvpX/+68r+I+vVvHN2h38r8+X8eXSdeia2JGYlkN6Ri75BUVUlFVSWVFGTVkZdZVlNFSUUl1WRHV5CUWFuWRnZZCVmU5hYSEVFRVUVlZTWlZFSWkVeYUVCJJzsHL0Zv9hKf7zL4vZf1QGO1d/0jILiIpNJCu3CBd3H8TEpVi0dBV7DohhYmmPi3cw2kZWHJNSYNXG3Sio6bH/uAxfLFnLH75cyuK12zkodZb1Iofng9LL1vPvXyxh2WYR/uubFf8jRHyzcjN/+Go5S9ds45slq/jq26UEBoUwNDBIz5XLTIwMCteXhq5eprerncutTVysr6WptoqWhnrqqiq52NxEV0cnLU3NXGxtx8fHDwWFc2TnFHD/wROq65qJiBawZfte9u4XQ1pOCXsXL5w9/AiLjickMhZNHX2Mza0oLasgLT0TJSUlrC2tyM3JYnSwj5sT1xkb6uPG6CB3pq4zNz0uXG+anRwVrjOND/czOtDDcN9Vrl3uZKCnm77ea0zeGOdq92UK8nMpKZ73RJSVzAvjLnddormxibycXJITk0hNTiE9NY301DSCA4MIDw0jIy1dCBElRcXUVFVTnJ9HY22NECKG+nrpuXKZ1sYGOlpbuNzRTt/Vbob6ehnq62W4v0+4xrTQzDQ+Mm/hXvh9oX55wWJ/a/IGNyfGGRnoZ6ivl5KCfKLDw4iPi0H61EnWr1/P0uXL2LFrJ6KHDnLw6BEkpWWQPSuP+ElJ9h7cx/YdmzktexIFOUkU5CU4KLKJPVtXIXN4F0onRNGUPYL2GTG0ZY+gKX2Q8ydEUDqyDfm9a5HfswZNsW3YKonjo3sGTy0ZXFRP4KwmgZveKXTldnJBdidOxjL4OahioSuBotQWTomtRvrYGk6f2ICGwj50VQ9zQUEU7XMH0FE4iKrUdjSktnNBagf2GhKE2anjZ6KA8em9mEjvwVNLGpfzJ3BSFcdR5ThOquK4nD+Bg5o4NkpHMT97CJMzhzGSPYKWlCjKYruQP7yN04e2IiG6gUO71yCybQXbtyxlzaqvOC62m/dLJAgJ8SA83JfS0ky0LygguncjxvqqnFeWZt2Kz9FRl8HH2QQ/VxN8HfQJdjPFWucM+krH8bFSJ8rDhIxwZxz15bHVlcFa+xR6ioewvHCSUBcDAuy1sdeTw9VECW8rTTzMzyPwtyfezw5/Oz387fQIdDAg2suKWC9LEv3tSAtxJjnQgQg3MxrL80gKdiXEXk8IEeEOBiR4WSFwMyfMRpdkL2sy/B3IDLAn3c+WFG8rEj3MiXMxJsJOl0BzdXyNVQiy0MBTXxFPfUUi7fUQuJkSbqtDqo817XlxFEf5kuHvRHaQK/lhniT72s+3Kfnak+rv+A/B6ngfW/JifKlIDadIEEhutA91uXG0l6dTkx1DlKclnhaahLuZkRHmTk6UN0Wx/uRH+ZAZ4kZaoDP5kd7UpkXSlp/IxcIUrtSWUpQSQ1yAO9FeDkS4mhPhZEJpvD9T7eVcLUulONqd7EAHckOcuViaSU1mNPmRnsR5WBPoYEFGRABJge5khrgj8LQk09+OHD8rEpx0SXTSJdZWk4IgO8ojXYl3MqAuOZhPd0d5d3uYm/3tzI73cXusF359B3/7wIcX9/npzVM6G6soz0vn+ydzPJ+boiY/nayYUBKCvYhwtyclxIu81FjuTg7x6uEsj+9O8euP7/nlh3c8e/SQD+/f8uL5U96/+35eBDszA3/7b3798I57U5M8nJtl+u4sLV0t1NYWMny1nrnhZkabM+nIDqA1zZuSYCvyvMwpDbSnOcqH5jBPmoJcaPF3ptrbliIfWwp8bSnytyfb04wcDzMy3Y1JcdKjOMQegaMuBSFODNXmcKe7ganOOqa6G2kpSsPT+DyBRgokOGoRbqFKhp81ueHujFyshF/ewo9v+OX5fX57+YgPszcYa62kKTWMighXKsOdqY5woi7SiapgK0p8TSj0MhCePA9tMl01KfAzItlVkwTnC+QEmVMW705BtDP9nbXEexsT6ayNwMOAjGBriuKcKYl3JzfSjtRAM5L9TRB4G5DgY4jAQ48IB3WCrJTwM5PD2/gM7kan8bZWIczdgDh/KzKiXPF11CY30Yfr12pJCHMhXeBLY1UG3e1l+Lqbk5MWTkykB7npEQT52FBZJCA+3ImWmnS8XXUx1pXmtOQ2xA+vRv70TpQV9iF2aCUHRJdz7Og6JI5vRknpMLo6pzmnfIRde5dy6MQm9hxZzXbRpWzeswiRI6vZJrqUHQeWs/fIOrbvW86eA6uRkNqJpNQuxI5uQvzYFhRk93NBXYrwEEfGR9t59vA6o32NPJrt53JrAYJQR3ISfciMcyPMywgXC0UCnDQJddfBwUgWbeWDmBnIsnvnIiQltnP82Fb2H9iE2vnTxAmCgY9MTQ/j5evE8OhVqmuLUFGRJSjIjSdPZvjp40vuTN9gfHiAvKx0PNyduaCtztpNq9EyvICuuQ6quipoG6ujZaCCtr4SsmfE8Pd1+BdE/DPPX79Ywr4D4khKnkFP34SqynoqyqqpLKlguH+AidHrDPcPMNg/xPTULe7eecC1qwOkpubi4e5LcWERY8NDvHr2dF6+dnuG548f8erZvM36xZPHQhndwjrT04cPmLs9w+z0fJZh9vYt7s3d4dHD+zx5/JDHjx7w4P6ccDJxZ3aG2du3mJqcoK/3GkOD/cKGpoXvPHp4n9nbt5gYv87I8KBwXWnhxn4hqzA6MiScZtyYGOPe7G0e3ZsTXuPChOHRvTnuztz6B3v2QjXtgmF7PjA6ydztaUZHhui5Nn+z19lxkdbWVgYHB+nr66OsrIyS0nI0NLVYtnwlJ6WkiYwVkFdYhpauGdJn1FixajtfL1rLtl1HUFDT46SMCht3HOAvX63k6+UbyCmpR9PQCpFDJzmlqMGiVVv5Yul6/vTdev7z63X8P1+s4LPlm4QQccHAiojYJNIzciksKqGqopqqynKqSkqoLiumvryE2ooSaipKKSrMJSc7k9ycLIoK5iGivr6R5pZ2mlvaqaxppKi0BkFyDtZ27pxV0mbjVlFWrduOrpEFqpp6OLn7oqFjhLySOurahphZO6J2QR8lNV1OypxD+bwehhYOSMmp8F+ffcfn361k0+5DfL5kHTsOS7LrqBR/WrRaOIH4atVm/tdXy/7nTMS3q/h8yToWr9rCijVb2btfjKzsfPp7B+i72s348ICwnaTvUgeXLrZwsamelvoaWhtqmRobYeDaFdoa62hraiQ3M4PW5hZyc/NRU1NHSfk8Pf0jJKblkF9ShbGVE59/txLRY9LsPSqFooYeW0UOcFpRDVsnNzR1DQkOj+JaTx/ZuTmYm5uTl5vN5NgIs9OTTF4fYmrs9xD14LV/gIjbN0a4OT7C5PUhJkYGGB/uZ2Sgl/GRQUaGB5m5dZOB/l4qK8poaqyn+8olOi6209rcIqxnLS0uEQJEXEwsAX7+eLp7EBEWTlpKKkkJiWSkpVNeWkZleQXlxUXUVVUKV5KG+noZ7O2hvaWZa5cv0XPlsjD/sLDatJCBGB8ZZvrGBBOjI0KImBy7/rts7qYQJmamJoVCusHeHuqrqxDERBMfF4OrswsXLmhzUkoa0f0HWb95C+s2bWbrThG27NjJ2o2bWLZqJatWL+OM3Cm0NJTQ01bh9ImDSB7ZjdSB7Sge28N5qQNoSB9C6/Rh9GSPoiUliorYDjSO70TtyFY0jm7F+NQ+7BSO4qwigZ+2LCGmSviYyOGgK4G15lFsdcSxN5DCTFOM83I7kZVYi9TRVUgfW4PWOVFsDKWx1ZfGVOM4OmdFOSexGeNzB9GRFcHo7H6ctE7ieEESU/n9mMiJ4nheAnP5A1ifO4K96nEcz0vgoCaOrbIY1ueOYKl4BGul45jJH0VHcg+Kh7Zw9tBmzortQObINo7vXYfUsZ0c3LOebZuWIXZkJy83GZOWEUNpeQ5lFdm4ulqye+caFOXEkT11GGX540QEOZGfFkFtSTKBLsYEOBvhZKyEgbI4YS4GJAXakhnhgo+VOo6Gctjry2KidhwnI3mivcxwN1PB4JwY9nrzda9elhokBTkR7WWFl+UFQpyNiXA3J9LDglgvS1KDnciO9CA50IEgez2cDc5RnBZDSog7Iba6xLqZEelkRIqfHRn+DkK3Q2aAI+l+tmQG2JPhb0eylyXxribEOBkS42RIrLMRsc5GBJj97kD4/f0oB30yA+ypTgwkO8iVDH8n8kI9yAl2I9bNgmgXMwSe1sS5WwonEcmBTqSFuFIkCKRIEEhOlDf5sX6Up0ZQlyegJCWMKC9r/Gx1CXczIyXImfRQN3IjvMgIdp03c/+e68iP9KQ8zp+qlHD6mispTo2lOCmS8tQoYt2tCLHVpzzOl6HaLFoywymP9aAozIWKOG/6GktoK0igJMqT7FB3SpIiKUqMItzVmqxwH+I9rYl2MUHgakKyuynF4a6keJqQ5GZCqNUFEtzNKI715ddHN/jt5SxD7dWkRvhSlhHHTy/n+PnVQ8avtdNeXUSUrwsv707y4ckdKrIS8bDSp0AQRnFSJEEOZkR52JARH0pChD/J0SF0Nlfz8skDPryZ/z/If/8NfgN+g1fPns9P5h894vWzx7x4cI9PHz/w5sOPvPvpB548nOVaazm1mUFUJ7hQGWlFvrcerXEutMa6Ux3sSIG7OWWeVjQGudAY6EyZuyVFfnaku5uR5mZKjo8lGW7G5PpaURHhSrydNtWx3hSHuzLeXMTstUbyIn2IdLMgMcAFPwstIizVKI9wpDLajaIwF1J9bMkKcePx6FU+3rsJP7/j1dQgQ7VF9Fdkca1AQF2UO2WBNjREONEQbk9NsDUV/uaU+ZpQ5mtCic88RGS4aJDnY0C6pw6pHnqk+xmTFWpLZpgtfZ21xPuaE+msQ5jDBWLc9MmNcKA2xZ+aFF+KY1zIDbMj1lWbgkh70v2MCTQ/S5iNMsneugj+X/beKijuPO3bn/d5dvdZmZkdzWQmk2Ti7iEJARIkkASJQUKAENxdm25opHF3DQR3D+7u7nFPRnZkR3Z0d673gKXfZ+t/8D/Zwz34FhRQVHVVd9X3+t3353MJrxPqpE1WlCsORqoEexqRHOJEYqgTGTFeZMV7kxTuQWyQMwFCS9LjffFwvEZ5QQIp8b4kRAox0T9DiLcVCaEu5KdJyEz2xs5cnfNn9i43yanv56qOLOfU96F8Ygv7977LCfktWFmcw9n5KgYGKqio7kHl9G40zh9GQWUbR05uRObEBo6rbGfv0Q/ZLfMB+46t5bDsRo4c38RR2U3IHtuEnOxm5GQ3o3FGhoLcGJLjxAx0VyJ0NSJYbMut4mRKboRRnRdLmNAcN/PzmFySQ+hwmVBvE7RP70PhyIe42F/h4IEPOa12EEcHPXbs/AA7++v8/POXdHTVMzzSw9++/5Jff/0ePz8BEomIsbEe5udHefroNiP9PQx2d5McH8fkxAgiHwFd/R1MzI8zfXuC8roSrJ3N0DPS5oq+JubmV0lNDvsPRPw7z29//yar12xEVlYJDfULtLd2kZyYQk1FJQszs3S3d9Db2cVg/xDPn37M40cvSExKx8lJQG5OEUsLy0/zH9+/x9TYKIuzM3z9xef8+N230sv2yorTSpbg+eNHLM3NMjs5wfjYCPNzM9LGpcePHvD0ySOeP3vCi+dPef7sibR9aXpqgqHBfmamJ3n29LFUGLdin757Z4mpyXFphmLlYr8CDRPjo4yODEkBY2Z6kod37/D88SM+/+Rj6ZTh0xfPefLgPveWFqWVlY/u3eX540e8fPpE6rO4t7TI5OgQj+7dZmlxXtqe09LcSEtLC7Ozs/T19VFfX095RRVOzq4ck5Vj1+69HJA5xlUDY+ROqnNU7jRbdsiwdtM+jp1Q57KBFYpql3jrgy1s2HGY/37tPU6e1SYhs4j1Ow7xP2+uYdVHO3lz7Q5+89Z63lq/j9+8tZ7fr9rA799ax2ur1qOlcx3fwHDSM7IpKCymurKGyooyKouLqS4rprGqnKZbVVKIyM25SX5ejvQJdWtrO/39g3R39dPe0UNTcwdFpTWkpNwkI6sArQt6bNyym9/96U2On1TlqLwy2lev4x8ciar6Bc7r6GNoao2BkTXHT5xG18CcpLRc9IytWb1+2TXxx7c/YM2WfRxTPYeOiS2rNu3mtQ828du31vDfb7zPB9v2//9CxGvvbeCDzXv5w1treO2dDzl19jzVNfUMDAwxPzvHzNgY02PDzIwMMTXUz3BfNz3ty01LHc0NdDc38NnTRwx0tDLQ3UFNWRnV5cuSP1MzK9S1LmFoao0kPB5HgT/VzT3omzuyT1aVjbuPsHW/LJt2H+KDTTvRN7EiKjGdgJAIElLSKSuvpLKqhtHRUe7eWVqGgZEBFmcmWJgcZqi7VbrKdH9hiodLMzy4Pf8vZ2lumqW5aaYmx1lcmKO3p4u83GwqK8roaG+lvbWNooJCujo6mZ2eoaGunsL8Am5mZuHrI8bJwREPN3eiIiJJSkgkIiyclKRkigoKyc66KRXXTY+PMTU2ytjQIJOjI3S3tzE5OiLNOax8XqfHx6RTi9nJCe4uLjA/PcXU2ChTY6NSiLi3tCgNUz+4c5vx4SEe3r3DYG8PzfV15GZlEhYajKO9E2KxH8EhYdg7OKFyWp3Dx+TYf/gom7btZNuu3WzfvYuDB/eje1Ubg6va6OteQOOUPJfUT6Iuu4+LJw+ho3wYHeXDGKgexVhdnuunj6KruB+tgxvQkd2OkeJeLNQOY69xDM/LygQaaxFqdQkf07P42mjiYayCsdY+9M7sxkznKBa6x9E/f4ArGvs4p7odw0tHcLPWRGh3ES/bC4hsLyKw0MLNSA3zC0fRVdmJnsoujNUPYn7uCJbnjmChJYOp+kHsdeTxvKaK1/XTuOkp46ijgNPlE7joKuJwUR4r9WMYKu7litxO9JT3Y6Quy9XTR9E8uQ8N5QOoqxxC6cQ+9u/dgLr6Cf7x339k4fYETS0VHJPdhZmJDtbmV/F0tcRPaEdfRyV2ptqE+joQ7GWFh7UuXjZXcLe4REqQM1EiS5IkjmRFCggXmhLkboiHxTkCXPRJDnLGy0ob4/NyCCwvEehqjMTFiLRQAVHedvg5XidR4kqUtx3uZtoEOBoSJ7bnRpiAtGB3YrxtCfe0INzdjPLMOERm2oS5mBDmYkKKnxM5IQKygz2lNutYD3OSvW2lgBDlakKMuxkpPnZkBbqS4mNHjLsZmZLlStdkb1viPC1I93MkxceB7GAvckKEFESIyZR4EOluSYzAhrQAN5J9l8VrK5mIm5E+5MX6E+/rRLinFclB7uQlBFKUEroszhM7EuJuSbTPcpNTSqA7eVG+ZIZ4cTNUQEG0mLxIbzKDPcgJEVAcJ2Gqo5banBQSAzwI87AiwduBrEB3iiK9qEwQU53oS3WiL2UxQkqjveirzqU6NZgMP3tywoWECxwI8nQgUuTMYn8zvdW5RLhbIjLTJlFoTayHOTeD3IhwNiHY7hpj9UXEezuQH+3HeEs5g/VFuJlo42FxlaKUcG4Pt1F+IwZPSz1eLAzD379iuruOSKEDwW5WFCSEUJAQREFCCL01eXQ1lNPVUM5IVyPTQ93cmR3n+6+/gF9/4ftvvuYfv/ydv337HX/5+BO++fIrHt25w4/ffAM//I1ffviRH378B5/95Svmx0doKs6gINydXD9zCvxMKfY3oS/Tj/ooN7KF5uR6W1MdJqA2VEBFgAtVQZ7kS9woDvWiKsaPimhv4l2NaUiR8LirgkyxDTmBLgxVpFMeLyHZ15H2onRuZccTLrAj2c+F3GBnElwNqIr1JtHTnBRvW7ICPeksyuCbu5N8fWeCu911tGfHUxXtQ3WEgFtRAmpDnaiS2FAX4sStEAduBdlzK8SOulB7aoJsKPY15abwGjliE7L9zbjpb06arxlJvpYkBdow1HmLlCBHEsTWBDnq4W97mSRfK6pT/GnODudWhoSyBBGFka7khNgR52lAnECPm4GWpHhfJ8btCplB1kSKjMlLEpES6ozE7RrJ4S5E+FoSH+xAsNAMiacxzhYX8XM3xsPhKn4CU3zcjRB7mOJur4vI8QoBHgZcOLWbQKExFgbKWBqp4mCpyVnl7ejrHEdVaSsn5TZyUm4jSie3c0p5FwoKW1BS2sGZM3tRUduFvqEymhdkOK11ALlT21A9d4g9R9awbtur7Jddh+yJbeyXWcehox+hpLIHNdX9KMht5Yq2IvY2V4gO86CntYQvX85RW5RET30+vi7G3MpLINrXjhg/e+yN1XEy08LD7hKKMus5rbSDC+dkOam0GxXlvehcVsHD0xqRyJGEhDA+//w5T57cISsrGUcHa3R0NKmqKuLhw0Wmp4f57LOntDbW0dnawr27t7l79zYvXj5hYmqUudszfPPT1wyO9yIQu9HZ00hUbBBBQV6Ymen+ByL+needdz7k3XfXoqmhTWREHOmpmcRExdLV1k5FSSlRYeFkpWdQWlxGc2Mb7W096OubsnnzXhyd3Jkcn6C8uIjw4CBGBwdorq/jk+fPeHz/Ht98+QUvnjzm+eNHfPriOX/7+q/88O03fP7Jxzy6d5c7C/OMjQ4zPTXBwvysNBexAg8rbUqLC3NMTY5Lq1ufP3vCp5+85C+ffcIXn3/G0yePpHmEsdFh2lqb6enuZGF+lsGBPu7eWZJ6IYaHBpiaHOf+vTssLc7z5MF9Pn3xXBr+/vqLz6VTlBWAWNnxXvFhrDxlXT7zLMxMMjI8SHdXB+1tLXR3dTA6Osrc3BwzMzPLuYjuXmJi49E3MERRSYWdew/w+pur2H/4JMaW7ly5ZovimcvsO3oKZ69gTp7W4e21O1i9cS87Dp3klf96nVMXrpFV2sBRlfO88j9vs2rzPv64egtvrN3DK6+v4Q/vbeTttTv47evvISOvRkRsMqlpWRQWlVBbfYvKijLKCgqoKC6guaaSzpYGGmqrqK1cDlgX5+dQUV5KS/PyekxPTw9dXT10tPfQ2NBKZVUdZaXV5OYVEx2djFAYgLGZLU7uIgJCovASB7Jt90E2btvDCZWzXDU0w9ZRgI9/ONHxGUTFpaNxSZ81G3fyyv/5Axt3HWTbATlO6xiipn2N97fu4/+8/h5vrtvG6i17petMr76/Udrc9Or7G3n1/Y3/DyLe38Lba7fxwabdvP7uWjZu28PN7HzGxiZYmJvn9uwsizOTjA320d3WTG9HKyP9PQz0dNPeVE9zdRmzI/3cm5livL+X3vZlW3R5aQVR0fFontdB9sQpduw/joGZI0ExGYQmZiMMTUJV25g12w9w+MRpDimooaKpjau3BN/gSER+gcQlpdLQ2Mzt27eZn5uhv7uDuclR7i/NMTsxwtzkKPfmJ5mfGOLR7Vme3V9kbnKUpdlJnty/zZ35aZ4/fsCDO4tMTixPI4YG+8nNuUlSYjz1dbXcqqmluXE55N3d2cXw4BD1t+qIi4nFR+SNk4MjYm8fYqKiSUtJJTvrJgV5+eRm55CemkZ1eRl3FxcY7u+jr6tTup60MDPN9PgYdxcXpDbqlfzD5OgIMxPj3J6f4/b8HEu0WgZ0AAAgAElEQVRzsyzMTDM/PSX1Rax8bu4szP+LgX5uapKBnm7KigpJiI8lwE+Cj48vtnZOODm74y7w4azmRbZs38PhY3LsObCcjzh4cD9GxgYEBfjg6+3O+TOKaKocR112HzrKR9A7LYveaVlMNU9gd/k09pdVMddafsJvrHoYI8W9mKsewvm8PM7n5fHUVkRiqkWQ7XnE1mfxNFHGQf841rqyWOoew1TnKIaXDnNdW4ZLp3dw6dQOjC8dxcFQBVt9RSwvy2F5WQ5rHTlMtA5jrHkIK+3j2F5RwEr7OJYXjmF9afmrjbYc7tdO4WOuibeZBu76KrjpKSO6fgb3y4o4npfDWvMo1lrHlwPgGrLonjrERaUDaCru56ziAa5cUOaUsgxycvsIj/Slb6iFvKI0Nm95j9Oqx7iopYS5sQ5hEnc8nY25pn0KB3Nt7I3OYW90DidjLTwstfG1v0qohwmJAQ7cjPIiQWJHkLshXtYXSQy0JznImaRAJwSWl3C4dgaxvT5BbiYEupoS4GxMlLcdNyJEJEpc8XUwxM/egFB3MxL8HEkNciPe14FQdzPC3c2IEVqT6GNPtMCacFdTksQOpPs5kxXoTnawJ2m+TsQLrIl0MSXD34V0P2cSvGyIcbcg2s2c/HARhZE+FEf7kip2JMbdgjRfJxKFtkS7mZPu50yMuxVFUX5UJARTECEmP8qXnHBvksRORHlYkSZZBoFEfxdpI1OivwtiWwMiRbZkRftSlZNIoIc1MQEuBLiYEuRqTmrQMnjkRIrIDPUkLcCFdIkrBRFCKhMlVCYEUBjpQ0NeEmUpkaSHeBEnsidJ7EBOiAeFEQLyQ10pCfegMkZIYYgLtQlihuoKqE4LkUriIrzsiRS7U5Yey9JAG0sDLcT6OFIUF8jwrQJq0iOJ9bImO9ybRLETjfnJJEvcSQpwI8HPhXhfZyIE1iT6u5Ib40dJcghtJencG27hq/sT8PkDeqtzSJa4kRLoLq2tzQz3piYrhun+Zj5/epuZoQ7E7nZ0Nd/ix2+/4h8/fQ+//oOffviRyfEJhgYGefLoMd98+QW//PA9/Pwz337xFX/9yzf8+PWPvFxcZLS2jBs+tmQKDMkTGlIf6UBJoCWZXtcpj/QkV+LITT8HqmPEFAQ4ku3rQG6QJ8lethSGiUj0tCTZa3n6MlSSQlm0NzmBLkS7GuFjqk1WiCeNOYmkBQsIdrMiSmhLvKcJlTFCyqO8KAzzpC0nlseDTfDFY3hxm4e9jeQEelAV7UtLSiBlQU40RrnTGOZMjcSaumAH6kPsqZVYUyY2ptTHiMoAc0r9TcnzvkZZsDVRtucIMDuNv6UGnsZn8HPUYbCjluRgRxLEttwMcyMvSkCs0Jwgu8uk+dlQmSymLEFEXpgTOSF2ZAVakxloQZbEgiyJOTf8TUn1NyE9zJFwoTGhQiNiA6yIk1gTJ7EmytccX1d9Qr3NELsY4GGjjZeDLhKBCYFepng56GFnrI6FrgJ2hsp4O2jj7XQZX9eruFproXf+CIZX5HG0PI+G6h6UFbahJL+VE/JbkD++iZMKWzE0UOac1gFUVXegoLABg+tKGJqe4vS5fZw5d5BDsmvZdfh9Nu1+k2173uaowiZUTu9HSWUPJ5V2oXpqH0bXznJFW5G8rAjyMyPoqM9nur+ekfYKFoabWBpqoiApCB+n67hZamNrpIGZwSlM9E5xTVeJ02oHkDm2iVOqh7ikrYLMke04O5uTezOZhdkxfv7hG0aHenG2tyEmMgQ3Vwfm58dpbb1FaUk+f/nsJQ8f3OPnn37g11//ziefPufu/SUiY0KRhPrT3tXIxPQQj5/dZmC4g9jYQCIifP8DEf/Os3r1RygqqREXm0xtTQON9U3cqqmjpaERb4EXasoqhEpCEHv709jQiqWlIwqKpzl6XAUHBw+mJ2e4VVVJQkw0HS3N3Kqq5Nmjhzx5cJ+XT59Iw5WfvXzBt199KfVErMDF3Oy09CwuzHF7aUGakXhw/y4PH9yT2qhXqlufPnnEi+dPefnimfQ8enif6akJ+vuWxVyjI0PMTE8yNjrM0uK8dB1qemqC6akJabB6RTa30sK0cpZFcg+ll6WnDx/wyfNn0jzH04cPePLgPg/uLIPE/NyM9H9PT00wOjpKX18f7e3tzMzMcPfeA+rqG3FyduWU6mlkZOXZfUAGPUMb4lMLcfQM5LjyebbsOY6BmTP+ESls3S/Pu+t38frqzazZdohXfvcWp7WNiEzNZ+N+OV559T1e+2An72w4wKsfbON376zn1VUb+d2fV7Nj/3FEfsEUFJZRVFxKcWEJBfm5lBUUcKuyjNZb1TTXVVNfXUFtZRkVJYWUFeVTU11JR3srA339DPT109bSTmtrO00NzdTWNFBbXU9FeQ25NwuJj0shLDKO0KgEImKT8QkIRfOiLmoaF7liYIKJpT2SkFiCwxMIiUhEFBCO4unzfLBhB6++vQZlDR3ULuiz+cBx3li7lVWbdvPuxl387u0P+a8/r+b1NZv/P/Cw8v1KfuLPa7bx1rqd/wxYr2Xdph0Ixf40N7cyNjK6vGozMsJQbxe9/5w2jA70MtzfR39XO0OdLQx3tTLc2c5wdwdjAwOMDQ3T2d5FVXUdHl5+bN0jw4adh9h2QA7Nq5Y4iSM4c9WKUzomKF8w4IiKJmu2H+DDrfu4oG9GcEwy3pIwLukaYGxuRWRUDK2trYyOLLctTY8NMTsxsiyj6+9ksKuF+YkhHixOS30S95fmmJscZWyon/HhAUZHhqQelZLiQm5kpNHYUEd7axuN9Q3U1d6iq6OToYFBaqtrSElKJi4mlpSkZKIiIomJiiYhLp64mFgy0tKl60y1lRXMTk7Q19VJR0uz1BmxAg4reYYVkdzCzLQUMu7fXmJxdkYKEP8bIu4szP8LgKwAxNTY6LKfo7yM7JuZxMcmEBwcir2DC45Obnh5+6NvaMqp05roXzdBW/cq101NMDc3xT/AhxtpiTTWVeAvdEF2/zbOyu3nnPx+zivsQ1vpENfOHsf60insdE5hc0kZc3VZLDWOY6Z2GHPVQ9ipH8X69GHszsgg0FVGaHSKAFsNfK3O4HBVFvOLh7DVk8PVTA03izN42WohsNHE/roKehr70VLYxPmTW7iudQg7fUWMNQ9hdukYtnonsTdQwvKyHGaXjuFoqILY/hL2Bko46Cniel0VbwstxFbnEZqcRWCohtDoDF56p/C4ooTLJQUcLspjc04WM/UjGKgd4rLyATTld3Ns94coHNnKMZmtbN+xBhXVYxgYXUT1rBzKKjKcVNjP/t0fISuzA22tk2hrKWCse4aIAGcCPS0QOxvhZn4Rd4tLBLoYEuphQqTQgvRQN3LjRYR5meBgqEaowJi0UDcKEv3wc9THQkeREA8zfB0M8LEzIMTDgnh/Z+L9nQn1tMTXwZAQN1OiRTakBbuTE+3DjTAB0SIbAh0N8bPVI8LNjKrsZEpSo4j2tCTBy4ZUsSNZge5k+LtIQSJT4kaarxNxnlZEu5kT6WJKToiA6uQQyuICyPB3kcJFuJMxIfaGRLmakRMipDY1gtrUCIqi/MiLFJMT7k2KnwsJ3g6UJgZTFCchwc+Z9BABDXmJlKaEEiW0JdrbgcRAT1LDfbgZF0hCkAB388uEedmQES4k0d+FnEgRuVHe5EaIuBnqQV6YgOJoH8pifSmO9qUqLYKShGBuholIC3AhK9CVkmgRVQliKuN9KI8S0JgqoT7Zn9JoL9pLMihNkJDqY0O4qynu5rr4u9ow1FjBdFcDRcmRZIT5MN15i5tRvjjoa+Jnf504X2eyIv2Y722kLj+FrCgJaSEiojytSZe4khHoRpLYgZr0cJ5PtPFisp3G7GjqsyIJdzVGYqdHWbKE7vIMytNCyY0RU5MVxcf3Jrgz0UNckBduNkYUZaXw3Vef8vLJA549us83X39FW0srzY1NvHj2nJ/+9h3ffPkF3//1r/zjh5/4x7d/h2/+zhdLd7jf1UJTYiDV4a7ke5tQ4GdOpsiITF9LKuJ9yI/wJDfMnfwIT+I9TUgSWhLhaEyi0J6GGzGMVuVQEuVLgocFSQIrbvg7EGRzBX/LywTaX0PicI0kX2daitNpKb5BSqA7pXE+NN0IoTYlkG+WBnk53sFfZnp5OtzG3+6N01uURqaPA6VhHtRGCSn1t6Uu1JHqACuq/S2p9rekVmJJtb85Zd5GlHhfp8zXhFKxMbkiA/LExoRZquOifRTbC0fxND5Dop8V+Yk+5MQJyY0SkuBjRWqAPYWxIrKCHIn1NCbJx5ysYAfqMyVUJgspiHDihsScFLERqb5GZAaakx1mQ7C7PuFCY+IDbYj2syDATY9ADwPCvU0I8ryGj6MOQgdt/Jz1CBEZE+tvQ4jIFFfLcxjrHMfN7CzuFmfwc9ZGZH8Rod1F7I3VuKS2F12tw5gZnOL86f1oqO5DSX4rCnKbUTyxjVPKuzAxUsPWUgMdbRlOnvgIHZ1jmFmexcTyDNdNTyOvvJXjKtvZd2wtew9/wFGFTSgo7URWYStHZTdxXH4r6mdluHRenuKCeFob8siI98fF4jJpkd68uD1MnL8LOYkSvOwMEDkZInS5jqGuEvqXlYiLESJ/YgcXdZTo6a8jPFKMjMwOFhfHGR/p5dH9Jb76yye0NdVzUUuds6rKVJeX8OTxPV48f8Q3X3/ON19/AfyDx48e8OlnL4BfePbyEVW1ZeQVZjI81svLTx+SX3QDS2sDqmsL6Otv/A9E/DvPpo3b0dK8REF+KS3NHUyMTfLk/mNGBgbxFngR6CthanSS5MQ0UpIzOHBAlp17DqN0SovegXE+++QvTI+P0drYwOjgAAM93Xz28oW0nenRvbs8ffhAGkz+4tNP+PjZU148eczHz57y4P5dqdthYX5WmmmYnZni3t3bPHp4n7t3lqRh6BXB3P8OU3/6yUseP3rAQH8vHe2tTIyPSteXVgBlbHSYqclxaTi7t6eLudlpHty5zdOHD/j42VM+ef6Mz16++Gd168d88vwZs5MT3L+97ML4y8cv/wUinj58wJ2FWeamxhno76W9rYWuznb6+3pob2+nurqa7u5u+vr6GB4Zo7Wtg5TUdDwFQgxNzDmjdRFPUQhOHoEYmDlz5IQG2/bJs+uQIt7B8Zy5dJ0/v7+F11dvZtXGvbzy+3f485pt6Jo5cVbXlN+v2sBv3tzA62t28f62w/x+1Qb+8PZ6/vj2h6zZuBtHNyHlFbVUVFZTXlohrXitqyqnuaaShpoKGmurqK+ppLayjNrKMprra+ntbGOor/efpuIuuju76GhppaGukbqqW1RVVFNaUEbOzXxE3v74SUKJjElEEhyBSCzBwdkDV4EYd6Ef/qGxmNu5cfaCPkcUTvPOmi28tmo9m/ccwVkoQfW8HrtllXl34y7p1OGP733En1ZvkEroXvtgE2+s3Spta3r1/Y38+cMtvLV+O69/uAwR767fwRvvb2Tthp2oa10iN6eQwf4BxoeHll9Hezv9nZ0M9S0DxHB/H2ODfcyNDTPS3cZQRxtjfd0M9fTQ0tRMU1MLnV19lJTfIjQmhbOXDFi77QDrdh5D+YIhGga2bJE5xbajpzhwUh0ZlXNs3HeMtdv2o3n5GgLfINy8fNh7UAady7oUFBSwtDjP/PQES3PTPLq7yNhgL33tjfS01jM+0MX8xBBTo4PMT41xb3GWpdlJZiZGmZsaZ252mju3F5maHKeqspyc7Cxu1VbT2txCdWUVFWXldLZ3MDw4RE1VNRlp6WRn3aQwv4DQ4BAk/gEE+Pnj6uxCSFAwpcUlVFdW0dbUyOToCGNDg4wM9DM6OMDU2CgP7txmaW5WGqJeWVNaAYmluVke3Ln9LwDxv0FiYWaaxdkZqT9iYWaaualJxoeH6Olop6G2Ztm6nVtAdnYuvn4BWFhaY+PgjLW9EyYW1tg6uuDk5o6towNisTe5eVlkpidRXJBFgMiVU/IH0FA4yKnD2zixdz2nDm7mgsJe9NSOYnZOAZtLylhpyWNzTgEztcMYqxzAQu0gxkp7MDqxCxt1GVx15fG3USfAVgOrS4fQUdqA7umtWFw5ir3hCZxNTuHnrI2fszbWevJcUd2F3pm9mF84ipX2ca6e3oPJhSPY6Stif00ZyyvymOscx9lYDX/nK7iansHJSBVnI1UEZuqIzDXxMDqNq74yLrqKuF85gYfuSdyvnMDhohwW6jJcVz2AruJedE7u5eyx7RzbtYbDuz7k4O51bNm0ig2b3mXDlvdY/cFr7N23gb2713Nw70bkju5C8fhuFI5uQ13pICZXTxPgbobEwxw384u4mJ4nzNOUaG8rwjxNSQxwIDdeRKjAGDNtedzMNIkUWVJxI5TUEFf8nQxICHDC2/YqnhaXiRTZkhriSaTIlgBnY4LdzYkW2RAltCbBz5HMcC9yY8RkhHoS521LhIc5wY7XEVteoTo3hYaiTKJczYgXWJPu50y6nzMZ/m4keNmR4e9GotCeKFcL6VlZU0rzdSFeYEuUqwWhDsZEu1mS7O1IotCesrhAGm7EUJ0cRl6YN9lhIrJCvEiXuJMZLKA6PZKiOAlxYkdSAt2pyYqhKDGIaJEdkUI7YvzdiA8WMtJRTU5CMA6G5whwMSUl2IMEP2dyo7wpSZRQniShONqH/DABBeGelEaJKI/zozotjKrUUIrj/MkN9SQn2JWiCA/KYoSURwmoS/KjKS2Q+rRAbkocKIzxJS9cSIKXFcFOJjgbXSZWIqQmL52s2CBsDC5QmZnAbE8TQptreFkbUJ2dQEaEmJRgb+ry0kgJExMpdiclREiMly2JQmsyJS7LF/QwDyoT/KhKEJMd6EiqjxVJQnOSfawpjBXRW57OfFcFYy2FtBQn0lmbS0VOHD7Opvh52BAd5M1QXyvPH93h+ZP7DPR3Mzw0wMMH9/j2m7/y8/d/49eff4Jff4EffoQffoW/fs9iewfVcZGkeFhSHeVFSZA9yR7XqIz3ZqgqjdmOMhry4skM9yLZ34G8KAELXWWM1hXC5w/h58/hi4fUJIUQ72lBlIsxhRFC4j0tkFjrEie0wcP4PBL76zya6OL757cZbizh1o1wphoK6CpMYrG9kpL4AIpiA0j1dyZT4kZ+mIB0kTV5EgcKA+wo8beiJsiOUm8TqgLMlycP/iZU+ptQJr5Oifc1SsSGFPtcI8/7Gvm+JgSbncby9C5E19XoKo7l47k2JtuLKErypzTRlziBGYliaypS/CiOFxEnMiPC/Rrx3maUp3hTnOBBbrgD6RIzkn2NSJeYURDtQHmKgLx4D7Ki3UgKssXXUQcHQxV87C+RHGzHjUgXosVmhImMCPE0JMTLkHChMSFe1/F1voKX9TnE9hfwttXE3+kiAmsNPCw0sNZXRFNxOxfV9nP1ghwXzx7m/NlDKMpt4fixDcgf38QJ+U0Y6p3gouY+zqvv5pTSRs6e2cnlK0extFHHXWjANbNTaF4+xskzuziquIXjKts5obKbYwpbkTm2iWPHt6CuIYuG+jGyMsIpzU9E5GJKpJ8LVTmJCGyuERvgjruVLvHBAvw8LZCIbdHTVUZL8xim5ueRV9pFZJwPFTXZnD4rx+PH83z99ce4OlkTHxOOv7cXcRERxIaHk5uVwXd//YLFuUkeP7rL82cP+fs/fuSHH78FfuHLrz5j6fYcn3/xMSWl+ZSV59Pd08LcwijNrZUIvR2IiPKloOg/noh/67luaIbuFQMS4lMoLixhanSST59/wtTYOFnpGdyeW2Kwf4jS4gp0Luvz5jtr0Lqoj6comKnZO9y9fY/B3h4Ge3uk4conD+5LIeLFk8fS8/LpE148eSyVUD24c5uHD+4xNzstnQ5MT00w0N8rbaN5+OAe9+/dkfoflhbn/yVQ/ejhfV6+eMa9u7fp7emio72VyYkxlhbnmZocZ2lxnsmJMTo72hgbHebxowf09/VQWVHGQH8vt+fnpC0yK21M/zv3sLL3vfLzlSnL//u7ByzNTdPR3kpxUQF5udmUl5VQVVVFWVkZRUVFyyHr8Una2jtJSU0nKDgUccDyJdPAyJad+09wQk2bPTLK7D+myrqthzihps25q+as+mg3qzfu5ZU/vMtHu4/xP2+v55XfvomCxhXe33aQ37y1nj+t3s7Ww0q8s3EPb3ywlddWrefdD7fiIfInO6eQktJyqitrKC8roaKoiJryElpqq2hvqqOtsY7Wxjqa62tpqquhvbmB3s42+ro66WxtWYaI9g7ampqpq66hsrSM0sIiSvKLKc4rIiE+hdi4JIKCw9HVN+LyVUPOXbyCo5uQkMh44lKzMTS3R0ZejU27Zfhox0G27j/OybPaBEQmI3fmInJnLrL1kDy/f3cd//3G+7yzYSert+yVAsSb67bx9kc7lqFhzWbpFOKt9dt59YNtvLFuB2+v3cG765azFtt27iMyalk6N9TXT3d7Gz1tbYz09UlBd6BnuTr1wcIsk0PLrU0rE4rW5hZu3aqntr6F/JIqbJy9WLf1AFsOyrF5/wne+mgPMqo6yKjqsEtOnc2Hldh8WIn1e44tW7TXbkXulAamNk6kZeWSnZNHd3c3d24vMjs5xuhgH6MDPfR2tDDc08ZYfyfTI33Mjg0wPtTHzPgw95fmeHL/Ng/vLrE0t/z5mJocl75383KzlxuaKquoqqikpqqanq5uxkfHaG1uobiwSCqWS4xPICkhkZioaIQCL1KSkunq6KSpoZG+rk7Ghgalk4WVPMP920uMDQ3S29nBQE83k6Mj0vW+pblZFmdnuLMwLwWGlYzESkB7enxMCiArIDE7OcHEyDB9XZ20NNRTU11JUUEhzc2tpKXfwMzcEgMjU1w9hQi8fXFycycyNg6/QAmRkeFU15RRkJvBjbRYfAUOWBnpoKtxErUjOzi6bTWyOz5A5eBGNGV3clX1MJYXFTHTPI6lphzXVfZz7eQeTNUOYKqyj+snd2Guuh9XXXnE5moEWKvjrHccXeVNnJNbwxXVbZhqH8b88jGcjFXwtFJHYK2Bl5UWnhYaOBkoY3b+CObaslhclsP66glsDBSxvaaE7TUl7AyVsTdRRWBzDk9rLQRWWggsNfEwOYOLgQpOuidx1JHD5twhXHWOI9A7ibOOPFYaMhid2oe+0h4un9iN+tGtaCnsRfHwVnZvXc32zavZs/cj9u7fxJ59G9m0eRV7d69HTfkImmfkUZLbwxnlg5hcPYuN8Xms9M/i43QdD0tt7A3VCXE3JkniSIyPNbFiGzIi3IgWW2Kjp4zF5RM4Gp7lRoQnBYl+FCT6kRbqgZ/jNQSWV5a9EIFuRIpsCXY3J1JkS4TAklB3M2K8bcmJ9qEyI5zSlGBuhHgQI7QmzMWEQPtrRLqbU5ubQmNhJjHuFiR725Pi40CqeHklKdnbkRh3KyJdzIn1sCbO04bcUBFJIgfCHE2IcrUg1sOaCGcz0v1cKY2VkBsqoiBCTHl8EAURYm4EuJMR6CE9+VG+VKaGUxQnIdHfhTixI2nBnsT6OBDiZk6s2Ikb0f6kRPjSVVdMerQfYSIH4vxdSA0WECN2IDtCSHFCAFVJgZTG+lIQ7klhhGAZImJ8qE4OoiYlmIqEAArCPckJciIvxIXiMDdKwt2pS/IjL8SFmxIH4jxMSRLZcDNUQLTAhhA3C6J83WgqyyVY4EiAmy1+LtaMd9eTkxCOq8U1qnLTeDgzTPnNZIoz4ilIjSEjOogbMcEkB4nICvHE7aoqTpcUSRSYkitxJN7VkGiHqyR6GBJhr0OU81Uk1hfxMjpLtPt1KlMllKcEECu2IdjLAl8XY/zczHC0uIKRriYOltcYHexgbnqE6alRvvziU+AX+PVn/v7jD8sA8esvfP/l5zybX2K6vZOimCiy/L2Id7ckV+JIgqcJEU761GdHMVCfx1hbBUtDzfz10RQv53q53VvJl7f7GK0v4ocn8/z4eJ7ZtkpuBgnI8HWmINyLjrx4kkQ2CI3OkehjT4iLMUkBriz01zPdXUtnxU0mWstZ7KmhrSiZjCBPYoV2JPg4kh/lQ6KPLckiG7IC7MkSW3NDYESZxIaqYBuKvY2pCjCnSKhPqY8hFX7GlPsaUeqzDBBF3gbk+xiQLTIk3kkb98uyeOgpkRlkT2WqP1P9rRTE+pAb6UlGgB0ZQQ7cDHMhM8SJ7HAXboY5kyi2INxdj3APfcI9rxLsqkOA4wWCXC4SLdInMdCUKG8jAt30CPG8RpSPKTG+5qSGOpAV7UZysB1pYY7ESywI87qOxO0KAS66BHlcJczrOlHeRvg7aCG2VSfA8RwCyzN4Wmhgo6eI1oltXFTdh7meKgbaJ9C9KIem2n7OntrLCfktHJX5EP0rcsgdfo/TiptQV93G6VNbOKe1D3uHc4jExljYa6GlfRTFs7s5rrIdedWdKKruRV5pJ8cVtiMrvw1Z+R0oKe/H2ckQf7E9IjcznCx1iQ5wY7a/CScTHYx11OhpLqWqOBU/HztsrHU4cPAjzp47zunzx7mgq8pemS2YW+sTFuFHVFQQ1RXF5GZl8NfPPmNxepofvv6an779FqGHO2KhJz/9+B3/+PsP/PjTd3z9zReMjQ9RWlaAo5MNPmIP4uLDEfu509ndQHtnLU+fLzI53YultT6WNlf/AxH/znNZRw9lJTVcnT0IDQ6j6VYjCzOzTI2N097cwlDvIDNTs7i5ePKb3/6RMxqXCIlIxMLGnfikG7Q2t1FZWsJATzd3Fua5t7TInYV5vvzsU7796ku+/OxTaV3qkwf3pdWuD+7cXn5yOTfD6MgQw0MDTE6MMTY6THdXx3KuYGSIhflZqddhpXXp3t3bPHv6mJcvnvHs6WOplG6gv5furg5GhgeZnZlicWGO2ZkpRoYHaW9rYXJijBfPnzI40EdFeSm9PV3cXVyQNjRJBXj/lGPNTk4wOjjA3NRyAHsFhuXjyUMAACAASURBVJ4/fiSdpDx5cJd7S8uh6uqqCtJSk4mKDCciIoKoqCgyMjKoqamht2+AxqYWMrOyiYtPRBwQhJG5NUfl1FA+o8Mp9SvsOXQSBZXznDx9iV2HTrBHRpF12w/y2nsb+PP7m/jTu+v5rz+vll6sX129mVc/2MafVm9n88GTrNq8j7c+3M7r733Eui37iIpPJTunkPyCIooLSygsyKOsoIC6qnI6G+voam2kvame9uYG2prqaW2so6utmf7uDvo62+hsaaS9sZGWurplp0JpKWUFBZTk5VFeWEx1+XLFaEFBEcnJqVhY2mJmbo2hsQViSRiJaTcxNLdnz2F53t+4i427j6CseQW1S9c5deEaxvZeKGpdYf1uGf7nnbW8+v5GaTvTH1at5w+r1kunEG+t386b67ZJV5xWVppWIOKtD7fz/sZdrN+6l7dXrcHJ2Z3a2joGe/vo6+pmqK9XGv4d7O2ht7uH0cEBHi7OMzMySH97K/1d7cxMjDM/O8fg4DC3GlpJSM3ipNo59sgosn63DOt2HmPTgRO88dG+ZYA4coq1+xR4/aO9vLftMNtkFHl34y427DzAVSMLymvqqaqupaCgYLn9Ki+bzLRkcjPT6GiuZ6S3ndmxAZamR1mYHJZWu85OjHBvcZb56QmG+rrp7Gijs6ON5qYGamuqKC0pWgbW0jIa6xtobmyivbWN4cEhhgYGaW1uoaGuXmqzLisp5UZ6BsGBQZQWlzA5PkFrcwtDfb30d3cxMzHO3cUFaRh6bGiQloZ6Whsb6GhpZrC3h/npKWlgemWNaSUPMTc1KW1wWml4GhsalELF7OSENJg91NdLW1MjNdWVlBQX0tTURGFxEd5iH6ztHfAQivAPCkYSEkpsYhI3cjJJTomnpDSfhlvlVJXnIfa0x9r4MhZ6WlxQlkFu7zqObX8fuV1rUD6wgQsKuzHWOI75eXkszytwXfUA15T2YqVxBCuNI5iqHcDs9AFcdY/jcU0Bf6szBDlo4W6kiLHWHozPH8DpuiIuxsrY6slhp38CgaU6AQ6X8LbSxNlAEdsrcohszuNpqYmzsRo2BopY6MpjrqeApcFJLA0VcbfRQuSkTYDbVcQO2niZa+BmqIrndTW8jNUwU9+NyxVZhNeV8DRQxElbDpvzxzDXOIqh2mG0T+zhsooMKjLb2b35PXZuXs2ObR+wd+9GTpw4yEmF/ezZtQ5ZmR0onzjIoT3rOXViLwFeNlTkJ2Bx9TQhQmuCPc1wuK6B0EqbOF9bqbU6LcyFlBAnvKwvYqWryHUtWUI8TKRrTVlRIqJ9bJG4mBDiYUGM2IFYX0eifeyJ9rEnxM2UEDdTEvwcKUsNoaUomdqb0WQEuxPiYky4qykhTkbECW1I9XemNCmcpqIskkR2JInsSPdzJc7ThhQfJ2I9rIlxtyLFx4kkkQN5Yd6k+bpIf78ykbgZJKA0VkKmxIMbAe7khAi5EeBOmq8L6RJ3ab1rUWwADdnxFMcv5yCiRXbE+jgQJbQlxtue9FAh2YmhxAYLCRTYIXYxoyYvmfIbUWSEiYgU2ZIR7E52hJCCCCH54V4UhHtSEimkLFJAYbg7JZFCyuPElMX6UBjuTm6wM8VhblREe1Ed501RhAfxnstm7niRLQUJISQHehApdCApSMBQSw1jnQ2khPtTfjOZ+1ODPFoYIzHEl4QwPyb6Wnlxb5ahjnpe3Jvl9uQAD+fHWJropzglCq/r53HWVsLH8CyxzgakeZlw09eCPH8rbgiNSfM0JNhCk0ALLVJEpuSGu5AmsSPay4xoLzOCPU0Q2F3G180IgdM17Mx18PG0ZmlumMW5Ub744gV//eozvvvbV/z8y9/49R8/8cP3X/Pd15/zwzdf8s3HL+isriApQERVWjTVaWHUZoTRkBPN4kAdvQ2FTPQ0MNpdz8f3puD7T/jrvVFmmwpYbCvjxVQvQ3UlNGQnUJ4UQsPNOHJCBOSFCahODqIiIYBIF2OiPS3xs9Uj0d+Fqqxo0sNFVN2Mpac2jxuR3khcTLgR7k1pShgx3vbEeduSJLYjTWxPcaQn6UJzklz1KA2ypSLQiiKREWW+JuQJdMn3ukKRtx7FPvoUeetRINQl3+squV5XyXC7Qqz9BQJN1Ihz1Sc/3JVUX2t6Gsq5EezMDYk92aFO5Ee6kRlkT2qADcXxQspTfbkRak+cjwmxvqZE+xgT7H4FH4dzeNmo422vhb/LJRICLQlwvUyQx1USAi2Jl1gQ6WNEiEAfP2dtQjz0CPfSJ9rHmBixEVHeRoR6XiXQ9Qr+Thfxs1NHbHOGQMfz+NhoILI5j/01FbRObOOc8m6czC9gqq/KtSuKXL0kj6GeIupqezgq8yFGBoroaO1HR2M3l8/v44LGLq4ZyCPw0sPO8SJqWnuRV97KYYWPOCj3EUdObkb+1G7kT+1BTnEnxxS2cUxhBwqKeyguSeHe3WFupoVhb6ZDuNiJ7z65i5e9MQEeNphfO4/AxQwfkR0ZWRGoqctiYHoBtfPyaF87y4eb3kZe8SBHju3BxsaEO4sz/PL9t/DjT/DjL/S0dbAwNcXj+/f45Yfv+O7br/j+b18DP/MrP1NUnIuvnwAHR0ts7U2wtTXG2dmc7OxESssyKShKo6m1lIhoH6LjxP+BiH/nkZdT5Pw5bYIkwcTHJtBUV8/MxCQP7txlcnSMyZEJbtXUcejgMeQVlLmgfQ1HV2+CIpNJSM2io6OLprpbzE9P8fknH/Ps0UPuLi7w2csXUhv0Zy9fSC/pn754zl8+fsnThw9YmJlmZHiQ3p4uurs6GBzoY3Cgj67Odtpam+nsaKO3p4vRkSHGx0YYHhqQZhz+d4PT/Xt3mJ2ZYnRkiL7ebnp7uhgfG+HO7UWGhwYYHOijv6+HhflZnj97wtTkOJ0dbUyMj0qzDl98+onU/bASql4Rai3OzvDkwX1pJuLZo4fcW1r85+73LI/uLa9dTU6MUVSYj6/YGycnJ9zc3CgoKKC4uJia2joaGpupvVVPbl4Bzu4Cjh4/yRlNXXyD4lDV0EVR7RLndIxR07zKweOqrFq3gzdWb+KP76xj1Uc7eeW3f+YPb6/loz1HeOXVd/ntm2v53Tsb+N3bm/jz2p389u11/PGdj3ht1Xp2HZQnPiWTW3XNVFRWU1RQTH5eDlUlJbTU19LRcIumW1W0Ntyirametn/CRG9nG8P9PQz3ddPXufwEv62hgYbqamrKloPZBTdvUpidTWl+PjmZN8i6kUnWjUyio2OJiYkjMiqOiOgE/IIi0NY3ZfuB46zbfpAtBxS4dN2Wy2bOqGobc+aKGZv3y/On1Rv47zfel04cfvvWGn7z5gfSdaYVYHh9zWb+/OEWXl+zWZqPeGPdLt5cv5O31+7g/Y27+GDDDt54ezWaWheJj0+ko62d/u4eJkdHpJfdsaFBBvr6l0Vqw/9sS5qeYLi/j97uHoaHRxkemaCzZ5CcwnJuFlcRn16AnpkD2w8rsvngSdbuPM6rH+7iv97dzNr9J1m98xirth9ml6waG/YeZet+WfRMraiub2Z8eo6p6VkGB/vpaGkmJSGWYH8f8rLS6e9oYnZsgIXJYRYmh1mcmVj2Q3S3MzrQw8zEKAM9nXR3dSxXBzc30tbaTGND3TIUlpTS3NhE/a06KssraGlqpr93+XV0d3bRWN8gnVakp6YREhRMUcHyqldLUzPT48s+jYmRYSZGhpmbmmRmYpy2pkaa6+vo7eygs7WFno52JkdH/i977xUVdZ6u+5//2b3btkVRwJxzjphzzglFRQVFAcmZKmJBUUAVFDmHIuecc845qKCItqntoN223TPMzJ7Ze858zgVtrb3XWet/NZdz8b2pi/rVgqq13uf7vM/zUQamR4cf/481pc9U689Aut7Ojv9HRHx+797ODprqaqkoL6WqspzCwnyycrKJT0xA7O2DhY0tQhdXAkKC8Q3wJzEtiZTUBGrryqgqzyMoQMzta2cwvaeN/o3TXD21hyM7VrJr3Ty2r57FnrVzOa65lIv71qF/cS9ah7exetEsVs5XZ83Cmexas5CbRzZhcn4nNtd28+CiJltXz2fnhiVorlvI9ZObML2+m/tX97Bm6SxWL9Fg3fI53NM+iMTqKg76JzC/vo+rxzaxdf0Stq1fyqFda7l4bBNLF6qxdJEaq5bNZt2q+axZMZeNaxdx7+YxXC2vcPviHjauXMDmVQvZumYh21bORP/MJhx1D3Fg82I2LJ3NhqVzWLd4NqsXzmLlgpns37SMI1uXsWS+OjPVpqEy5UvUZkxh164NLF40F3W1qSxcMBu9W1pcuXCURQtmsWHNMq5rnYZXC4jyc6Krchpb1i1n/YoFaG5YgcTuHsEiU4LcjQn3ssDDWgcHwwsYaR/Gw+oWvo4GhHlawrdzSQpyI9LbYYIL4WFNtFRIlI+AULENQa5myBwM8BUYEisVkBPlQ0GcH9nhEpL9XZDbGyhFRIynLeHOZkS72xDlZkmkqwUJXkIiXa2IlwiIdLUi0tWKBC8h0SIbkqXOJHgJSfASkuTjhMLTgVgPO6UDESe2J14imLi9Ftuj8HQgQepEjKc9cV4CcsN9qEmLJMVfRKCLOUGuFkRK7ImVOqLwdSZe7kaQRIhcLMTGUAcHE13yEkJICZcS4GJBmKct4SJrosU2KDxtSPSyIV0mICfAhRy5kDRvG3KDnCn8vYUpJ9CJTJmd0oXI8HMg3tOKaJEFoS5mZIZIqC3IINpPTLTUjRxFGH/68RV1hRm0VxXysLOev//xAx11pZTnptBeV0p9WT6tNaXUleYx3NtCfloc+amxFKTFIXe2xvraSeTmN8iS2ZHna0es4x2i7HSIcbhFiKUWTtp7cbq+D4nBKcKd9IiXmBLpYUyA8C5SW128HPTwtLuNp+AuCWHueLmYEhfhTUVJBrXV+aSnxzE01MXHX35k/E+f+Ot//JH/+Msf+Mv4J/7+H3/g47tveNrfRl5CGKlhXuTE+DLWU8Ov3z7mv/74js7GMob723nc08q7p4O86m+mLDaAvAAX6uMDKY8PQSFzJ17qSrCzBSlyNyLdrcgMEJHh70JWoBsKbzvCRBaIfhcRWVFSIn2E5MTKiZA5EhMwkWn57c0jhtvKKVAEEuRqQVaYJ8lSAfmhbsS6GBEj1CPby5R0t/ukudwhw1mXNCcdkhyukGivRYpQmzSn66QItUm0v0qCgzaxdlfxuX+SQPPL1Ci8eFafSWtWGANNlcR6WRHvZUmM2IRkXxuyQ5xIltuRLLcjNciexEBb0sKEJIXYEyu3JNDjPl7C67jZauFmq4XY/iq5CnfiA22I9jUnxNMQkZUWQuOzeDncIND9HlLBDfxddAnzNCDS+wFhngb4u+jibX8NT6uLeFteQGJ+Bl9bLTwtLiG20MJa7wQXD67mwsG16F7az+3L+7l2YTeXz25H7+Zhzp/ejObWOdy6vo9bWtu4fm4993T2wHsN+KDGA+NTaN/YzcFjK9l/dBU7Dy1Dc/9Sdh1eyf7jGzl4cjP7j6xn94HVrFo/mwfmN3ARmSFyM8NXYofA6g63rxwjLdqPSD8RuckRCKzvIbA3ROxpy02987jLHLBwMmTbwXUs3TiXS9dOcfzUfkLD5KQlK7AyfYCflxejg4/48OYd//HpD/zjr//JHz/9wt//+h/859/+zD/4T/7wx4+0dtRTXJJDcmo0Em9nxBIB+vraCB1NCQj0ICs7BrGXHV5SewJDRGRkh/9LRPwzT1BAKDlZ+bQ2t9HW0s7o8AjPn47y4fsfeDw4RHFhCcmJKaxetQFbO0dsHUSYWAhQpObz9vtPEwNXexvPRoZ5/907Rh4O8fTxI2WL0ed8wYfvv1PmCn758J53r18xOvyY7q4O2lqbaWqsp7mpgfa2FtrbWmhqrKe2poqiwnwaG+ro6e6kt6dL2Zf/7ts3Srr1q5cvePpkmL7eblqaG5UuxtMnw7Q0N9LZ0abMQzwfG1XWu44+HVHmN8Z//cQffvnILx/eK7McTx8/4unjR8q2mVfPx3jzzQtejj3j6eNHPBro59tXL3jzzRivX33D40dDZGdl4C5yRSQSERUVRUpKCmlpaVRV19Le0UVJaTnhEVE4i8SYmNtgaumEk5svew6c4dipq5w4d4MtO4+ybst+Zi9exxcqs1Gbt5Ivp81FZdYSNBat4cvp85isvhCVOSuYsXgDi9bvQ23JRv739PlMmbmUqbMWs2ytJrr3jAkOiSROkUBWRjb5eTmU5k/kIOrKiqkpL56oOq2ppLG2iqa6ajpbGhno7qC/q52u1iY6WxppqK6gqqiAsrwc8tNTSVPEkhwTRbIihsKcTBJiYwiS+yERe2JlZYOrmxgnVzGGptZY2Lty/MJ1Nu85hvri9azddZxFmw6gsmA9k2et4ku1RUxfuEqZiZiksZCvZy9BdcHKCbflv2UkPoev56zcxMxl6ydEx9JNqC1Zj8aidcxZuo6ZC1Ywf9FKtm7bhYODkPzcPOpqav/bgDzIYG8f3Z0TULXejlaeP3nM67ExHg30TwDnqmspLasit6CUlMx88srriEstICWvgvtWLqgv3cCq7UdYueM4i7YeZonmUaYv28Lk+auZu3o789dsRX3hKmYvWc15rRu4uHtSWlbBkycTbUbN9TVUFOfTUF3OQGczw/2d9Hc0MdDZzPMnj3jysJ+O5no6mut5NNBLZ2sTLc2N1FRXKhkRDfW1FOTnkpeTS1lJKYX5BeTn5lFZXkFjfQMtTc10d3bR39tHU0MjleUVZGdmoYiNIzc7h462dgb7B5Tf48+guc91rRUlxROwvt/blOqrq2hvbmJ4aJCxJyPKFqfPoLm+rk6629voamv9H1Trh/19DA8NKp2Lh/199HV1Tjggv//OS0qKKCwuIDc/h+DwMJzcXBF5igkICSYxNYWM3HRKSvNp72ggItSX2zcvcOrIDqwe3OTq2X1ond7DmcObObhtGbvWzWXvunkc3LyAw5sXsm7JLNSmTWHpwnlcOneazevXMEPlK9SmTube6e3YXNvN0e0rmKsxDW2t8+zYuoFZaioYae9mz+ZFTFeZxKXzp9Dcsp45M1Xxc7iJh9klbG8eQm3aZDS3bODIoX3MVJuK+vQpbNm0lksXTnPp4hkuXzzLpQtn2LZlA7M0pnFw1xpmqk1l+ZIFXLl0Ds0tG5gxdRLqqpPZt2kRGqqTObxvF1cunOXKhbNoXTiDuqoKqlO+YtXCmUybMpk9u3eyc4cmkyZ9weTJk1BR+ZozZ06xbetmFi9ewOJF89muuZXDhw6wec2XdFVOw8VanwVzZ7J7xzauXDrPLDVVzh3ZRYi7Gd4OeoRJzPF3NcTbQQ+zmydwMLiEk/FVZML7xPk5EufnSLRUSISXPeESOyK9HYjyERDhZU+YhxUyBwM8rfTwExoRKxWQGS6hNCGA6rQwIkSWBAiMCHUxI1o80b4U5mRKjLs1FWkxxHrYEe5sQbxEQLRoIiOR6utKnNheKQ7S/NxI9HYkys2aBC8hGf7upPm5kSx1JlnqrBQYST5OpPqLUHgLSZQ5U6oIJD/KlzhvIRGedhPCwc8Fha8zCXJX4nxdJhwIgRnuDia4WhsQIhGQGiHDy9ZgIhfhZkWMpy2J3vakyiach4JQNwqCXMjydSA/0ImSMBHlkWKKQlzJ8xeSKbUl0cOcCCcDolxNSPV1JEBoQn6sP62VRSiCfcmKCyMzNpTnA+1kxAbSUVdCS1UBLVWFJEYGUJ6XTn9HA3XlhdSVF9JWX8nIQAcNlYUUZyWTER9JcpiMLH8R4XZ3CbW6RbLImHSxCQqhLr4Gp7G9uAW7S5oEmF0kyvE2AVbaBDncJtHXhnipNTL727iaX8HR9BLOltfwcrrPTa2DXD67lysXj+ItERIc7MPjx9386c+/8Otv7/nLXz7xt7/9gffv3/B8dJDM9BiG+htobywkNy2UgvRwPnz7kJejPRTkJJKfk0pmWiLZyQk86+vgx4fdtKZGUxYgIlNsT0NGLB1lOYy2VdOan0SSrwsRIkvixLb4WukR5GhEgtSBwlhf8mN9KYoPpDwtnLRwb/zcLBDZGlCYEUV7dT5//OEZreVZlKSEkRzsQVG8PxlBbhRHe5IosSDd25xsbzPiBLdIc7tLuqseWe53SBBcQWFzgWTBFdKdr5PqqE2SwxXi7a8SZX2ZQJNzKBz1yPN3IMHdFF9LHVor8kn0sSVZak2Y011ixA/IChYoQXMKmQXx/taESybchQD3e/i46OJufw2BxQWsjE5ice8YAuOz+LnokRBkS4yfBX4utwnxvE9SkA2JgdZES02I8jEmysuAcLE+ISI9Al1u4e+kg9zxOjKbi3hbnkNufxUvq0tIrK5if+8MWkfWcfnIBk7uWcWdq0fQ1T7C2eOb0NHeh/blXezbuwgd7V1onV7L6QMLuXNtO7rXd6J9aSu3bu5F+9pObt09wqVrezhzSZNDpzey7/ha9h3bwN6j69lxYBWbdy1h8Wo1Dp/WROf2aYqKE0mK98faRAeB+V2crO7TVJFDZmIo4SGehIZJUCQEc+byYTwDXDl/4ySHz+9m3ylNPGXODD7qBP7K0+FBTh45SKivH486e3n/+lv4O/znn/6iXCl//GgI+C9+/vgDTa01KOIjePf9c0rLc5AHeNDaWklVdS7VNXn0DzRQVZuDp7ctljZ62Avv/UtE/DNPb3cf/b0DEzewnV28ffmKZyNP+PXnj7wYfUZ1ZRUxUbE4ObpRUlxJcEgkCclZtHUO0djSzaOhx0pK7fdv3/Cwv09JeH71fIwP33/HLx/e88uH9/z0w/d8+P475ZA+8nCIwYE+pRvR1FhPR3srvT1ddLS3UldbTXpaCjXVlfT2dDE02M+Tkce8ef1Sucr0GUj34vkzenu6aKivpbmpgb7ebh4/GqK5qYHurg5Gn44og6mPHg7yfGyU52MTImf810/8+Q+/Mf7rp/8Bm3s59kwJ4Opub6Ovq5PhoUG+eTaqzFCMPRmhs7WJ8rISUpITcRe5YvzAEB8vb6qqqqivrycuLo7YWAWVVTU0NDSRm1dAYlIKisQ0LGxcOXtZl90Hz7Jy/S6WrdnOes2DLF65lTlL1jN9znJUNBZPiAiNxUyft4IpMxczWX0hk9UXsvvoRa7omrDj0DnmLNvA7KXrUZm5iK9nzEdj/nIOHjuDmaUdCQlJFBcWUZSXS3FeNg0VpfT+3ljU1lRPW2MdbY11dLc1K0XEZwFRXpRPUe4EXyI/K52M5ARS4mNJS1SQFBdNTHgIkaEhxERHInRwxN8/EP+AEITO7ti7SNC5Z8a5a3dZvnkfG/edZtGGPagu2MCUuatQXbgGlbnL+FJ9AV/NXKQUCtMXruJL9QVK12HqvOVoLF3HovXbWbZ5N0vX72De6i1oLNuI+tINqC9ez5xl69GYv5zVG7axYvUGHjwwQREbR2lJEd3tbcrb9sHeHno7O2hualD+j3s62nnY38fY6DOGBh6Sk5OHt48fYZFxiCS+RCVkEZGYjbNXMNfuWbNK8xiLNx9E87g2yzSPsVTzCEu2HGDG0k2oL93AovXbWbRmK7MWr0Jz935Ent40NDQw0N/L6xfP+PWnH/n+zTe8ejrM2ON+2uqqaa6r4sXTx7x+PjoByOvppKmultKSImWYOiQ4kLTUZGprqigrLaa4sIjS4omq19rqGjra2ifqeZuaGRoY5NHQQ5oaGikrKaWkqJjc7BxysrJpqKtnbPQZjwcHlCHpzytNQ329FOfnMdjbw5tvXiirm+uqKunt7FC2LX126pSioLmJjpZmZTh7eGhQ6QB9XoH6/Lcf7O1h5OEQ1VUV1NRUUVtbTV5eDjFxsSgS4klOTSEqJpKSsmKKivPIyU0lMtKfyxePcurYLs4e38nJQ5u5cHwHOuf3o3N+P+ePbOb4rlWc2LmcE9uXsWyOKlO++gIzYyPGx8d5ODTI+Pg4LU2NLJk/h5nTVbDTOcC8mars3r4ZgKzMdObOmo6F3kkO71qNmurXAPj7SZmlNhWp/TXkjjdxvH+C6VO/Qu7nQ2tLMxozVNBQm0qAvy8Ara3NtLQ00drSjIW5CbM0VJmlPg1LcxPGx8d59HCI8fFxWluaWLZ4LhrTp6Cu+jWtLU2Mj4/T1tLM27dvGR8f5+De3UxXmczUr7+iuamR8fFx1q5Zxb//+7/x5ZdfACCV+qChMYPNG/6NoMAA2ttamT93Fl1VU7lx7iBzZ6mTm5MFgOaWjcybpUaopxm+jgYkBDmSGOhMqNiC+1oH0Du/mwfXjuBpo4vE9i5edvr4OhoTJLIkSGSJn5MJcmdTQjys8XcyxldgiL+TMVFediQHupEW4kFmqJjMUDEpcheiPKyJdLf6f0REQWwgHTWlhLhYEuluQ7ibFbESB9IC3ImVOKDwFhIrcSArRILCW0iQoykKbyGp/iLifRxJ9psIUsf7OBLjaU+izJn03+nS6YEe1KRFkujrSrx0AjJXEOdPor8bEZ52E26EvxsBYgeM9a7iamuEk4U+fq5W9NUVEia2I9TdmiixHYkyAZkBruQEuVIQ6kZJpJjiCA8Kg11I8jAjS2ZDUbATxSHOFAY5k+PnQIK7GSH29wh2MCDJR4jTvauk+LvTVV1CVkww5WmxRHg5o/B3JylYTHFyOPmJochcrYmQiwn2caUgXYGXiz0+7kKykmP49sUw/OMv8I+/0NNcQ01eKsl+roQKjZCZ6SA1vorM+DKhtjpECm8hN7+I1Pgs4Q43SBQbkiAxJsbdiHBXAwKEd5HZ3iLM2wxbo3M4Wmpz49JeLp3eybbNS9C7fZGmpjL+/vc/8re//cr796/49PO3wF/4w09vaK4pIjs1irqaXJ6MtPJ4qJ7hwToe9lTy45sBelpLSY0Por4ij8KMeHLiIxioL6WnMI1sX1cqQz2pifShQhFEeWIoT5vLDMgVLwAAIABJREFU4OMrRptLac6MJs3PiTAnY5405tNfkcZAdRa9FekUKgKoyoyivy6P3Dh/RrprGXvYwkBbFc3lmeQkBBPkaUuETEiYlw2ZEWJKFN5kBQopCXcm28+SSLvrpHvcJ9NDnwKp0cTakq0WScLrZIr0SHe9TbLjTRKENwkxv4zU8AyRjndJldoQ7mKIv0CfjtpiQt1MSfSxJtz1HuGuBkRLjIkUGxHrY0ai3JoYmTkhHgaESowI9zEhzNsYf5E+LtaXMNE7hK7WVmzvH8PP6RZhnga4mV/AVv8ogSJdkoNtCZcYEiMzJVpqQoS3AWGSe4SI9PBz1kFqfxUvm8tI7bTwsjiP1E4LieVFvKy1ERqdQ+fkJnROb+XsvlUIzK7jZHOb65f3cv/OCYyNzqN1aSdG945jfOcQp/YvgI/T0b26DcM7B7G1OI/pg1PY2V9F3+A4128f4NSFrew5uhrNAyvYsncZqzUXsmTDLLT0zmDtZISO7jkGh5qoKs/g7s1zSN1s8HaxIicpnIRwGQZ6l9C7fZ4tmsvYvHMFu49sIiY9BA9fAScv7cfQ/Da5hcmMPBlA59plvNxd6GpqgP/zX/z1t0/84y9/4ref31OYk0FasgLDe7qEhPjS199OdGwQQSE+vPn2CZ8+fUt3dz2lZRk8Hu5gcKiF5y8GGBhsxEVkgYfYBlOLm/8SEf/MExcXw9DQACXFhfT2dPHdu7e8/OY5v338mfLiIrLSUnFzcqa6vIK+zl5a6pupLquis6WLlvpmXow+Uw7UL8ee8c2zUd5880IZnv7x3bd8fP+jspXpcybizTcvJlaGfuc/tLY00dhQR1VlOQX5uZQUF5KdlUFBfi71dTV0dbbT29PF8OOHvH3zih++f8fbN694+c0zXr96zsOhPoYfD9Ld1UZjQw29PR2UlxXR1FhLR3szo08f093VRmZGCtVVZXz37jU///SeXz995NPHX/j1l0/89ulXPn38hQ8/vufd2295+/oNT4ZHeDI8QkFePrHRMTQ1NPLqm5e8efWaD+9/4OP7H2lvbiIqLJSQAH88XN1wcXImOzOL8tKJCs6ujk4y0tIJDg6mpKiY2tpakpKSiIpWYGguYN+xy+w4cJadB88xf/kW1BeuZfHq7cxZtgmVWctQnbuS6fNWMW3OCqbNWcHU2cuZNGMh/2uSGjp6Bvj6h+Hi4cM1XUOWrd/OVzPmMXPxWqbOXvp7U9M6HBzdaGxspqqslPL8HDrqq+isq6KrqYGGqipqikuoq6igo6mJ/s5O+jo66GppoaWhnqqyUorz8yjKyyU/O4uMlGTSk5PISkslNzOD9OQk4qIiCQsNJjw0grCwCGS+ATi5ivGUBmBm68z1uyZs3HWEBau2MHPpRjbvOzNRSTtvOVMXLEdl/jK+nruEKfOWorpoJaoLVvD17MUsXL2FGfNXsOPQaa7rm6JnbMOlm/fZtOswi9dqor50A9MWrGbuyq3MWbaepWu2oDF3IUdPnsHDw5P0tBSqyoqprSilrDCP2opSWhpq6WhppK+3m76eXgb6Bmmqq6errZWx4WFGB4eoLipG7OKCs0BIeFg0RibW3Lpnjp2bLzpGArYfu86ctfuYv34vRy7psmbnMQwdPNl1Shv15VtQX7qJOau2Mm3+Cpat386GrbsQe/qQnJxMbWUF/V3tDPV28eLpMH2drQwP9tFSX8Pr56PKauHSkiKqKiqVDIi8nFwiwsIpLiyit7ODsqKJNaWKsnJlBqKooJDK8gq6O7t4OvKEro5Oujo6aW1uoaqiksL8AkqLS2hvbWPk8TAPB4d4/fIVw48e09fTy+iTp/T19FJWUkpleQUjj4d5OvKExvoG6mom4HY9Xd28fvmK9tY2OlqaeTTQT0dLM7WVFUqh/Rk893hwgLEnI8oVqM+cic/Co6mumsaGGhrqaydWmwryyMvNpqS4kNqaKuqqyqmuKMbYUI9rWqe5dO4QF07tYf/OVezfsZwz+9ejfXw7dy8dQufMTs7tXcOF/Wu4dGAt89SmsG7VcgDMTR4wc8ZUliyYy/j4OAI7W6ZPmcT5vcuYOUMFNxdHAMbHx5k7awZ7tq3h3NEdzJ01QykiZmtMQ+58G4mdFnb3j6A+42vkflJaWppQmz4FDTUV5H4+AGioTWWm+jQ01KYyW0OV2RqqaG7ZAIClhSmz1KaxbPF8Hj0cJDMznZlq09CYrkJrcxOtzU1oqH7NzOkqtLY0U1VZMSEiJk+iuakRgPLyMiZN+oIvvvjfAHh5SVCdPg01NVUCAuS0tbUyW0MNQ53zrF4yjzkzZzA+Pg6Am4sTszWm4+N4nxBPCzwFd4nzdyIv3o8gDwtczHXwsNHD3VoXX0cjpIIJp0Hu+IBgN3OEBlcw1zmF1P4+cscHeNncJcDZhEiJLf5Oxkis7yCzu4efgwGxEjsSZY4kyhyJ8bRVZiGi3CwnmAohXnTUlqCQORLrbY9CKiDB15FEPycS/ZzIDpcoX08PdifRz4lIsTURHlYEu5njJzQiXGJDmIfVxNDv5UCgiwWRHnYUJwQT7ysiTuZMXXYcHaVpJAaKCHa3IN7fmTi5C+52D3Aw08dCX5ukUClZ0XIa85PxF5gQIbIm1deVCBdTUqQCiiMl5AQ5kxvsQlGEB5lyBwrldsQJblPgZ0tJoIACuQO5cgEhtnoEWeuhcLciRSogVmSN1EyX7Eh/MoIkKDxsiXA2wd/mLtEiC/IivAlwfIDU3pAYmSOeDoY4WdzB09GciABPPISWPOpu4T//8BPvXz8jPyWB1ooi+uvKsNPXpjQplEAXc6S2d/AX3iPE5T7BjnpEuOkT721Cqq8lid7mxIlNiRGZEOZ4H7m1Loa3jhAT4oy16VW0L+1n0/oFnDixB/9ACYXFGbS31/Pm5Qijw73UlmTzpKeBn18M0lOVQ22ugu9fDfLh3TB/+fUlH94O0tuQS2tZPPX5kaSGOZMVKSJOakVygANx3pbEe1lSEO5GTqAjaTJbKhW+JPs40JkXx3B1FiM12fQWJZIXIqKrMI6PT9pozYulKE7G44Zc0kPFJMid8XcypjYnluLkUOoKE8lNDMHD3oDYQBGxIR7EhIhQhLiRGOxCrJ8d6SFOJEotSPAwINnTkFihDsluuqR53CVdpE+a213SXO+R5m5IuocRKSIjElwMUbgZ425wkcxgEV0VKYR4WiF1NaazpYowmT2xMluCne8R5maEXKhHkMs94n2tifR8QITYiCCXu4SKDYnyMSbS+wGBbncQ21zCweAElnr7MbuxE6n9FSI89ZFYX8Ti5m5s9PbjJ7xOor85iUGWxMlNCXbXx99Nb2KdyU0PH4fryJ1vI7bWQmythcRaCx87bWRCHSS217C+c5Tb57Zy89wWzO4cx1jvOIZ3jmNhcomrWrs5fHA1V6/sxOjuIU4dms/Vc6txsDiNs/V5XG0vIhJoYWVykvt6Bzh0cDFbNGehuX8xm/cvY9WORSzetoB5G+dy4fZZ7pje5ujp/Tww0UMRG8ipwzvpbixnsLUSC31tMmL9sTW5iZH+BY4f28yuvSvZuG0+evfPc0n7MPsPb0b3zmVGx/p59qyf0FAZqUlRPNUe4fWLx3x8/5qGmkIk7vbcvnEOrYuHMNDXwkBfi8T4YOLjQxgd7aOhoYSKsiyejnSTkhSOt0RIQV4SAXJ36moKiI8PobQ4nZaWin+JiH/mOX78KDGxEeTl5ZCdlUFuThZ1tdU8GxmmvbmJ6vIySgsLeNQ3wOijYR73D1Kcm092ajojgw+VrUvfvnqphLB9ZkO8+eYFn376wG8ff+bTTx+UVtS716+U4eXRpyOMPh1ROhHlZSXExkQRFxtNakoSZaXFdLS3MjL8SBmy/ky3fvnNc8aejfDi+VMGB3p4ONRHR3sz1VVlNNRXk5uTQWlJAa0tDTwc6qOluZ6S4nz6ejv59MsHxv/4Gx9/+plPH3/hl58/8uHH9/z0/gO//PyR9z/8qByuBvsHKCooJCUpmZamZr55/oLnz8Z4OvKEH759y7ORYSpLS8hMTSM9OYWIsHDyc/PIycqmvLSM2uoacrKy8fX1xd8vgMLCQgrzi/CRyrESeHBVz5Qb9yy5rm/Bpt3H0Vi0DrUFa/hKbRGTZizka40lTJm5VCko1BasQXXuSiarzWfhkpXY2gmJik1EHhyJUCRj5+GzTF+whq9nLUNl1jLUF6zkxNnL5BeUUFdVTWdjHZ11VbTXVNDVUE9T5YSIqC8rp72xkb6ODnrb2+lqaaGtqZH66irKy0ooLyuhpLiQvNxs5XclKy2VvKxM8rIySU9LITE+ibi4eCKj4ggKi8TWwZU7RuacuqjDvuMXOKV1mzXb9rN4/S6+0ljClLnL/n9FxL9NncWKTbu4byHAysmTG/qmHD2nzZqte1m8VpO5q7cxZcEqZixcy9TZS5i1eBWqGnM4ff4SwcHBKOJiyMtKpyB74tRWlNDeVEdLQy0tDfV0tHXS3ztAS30z7Y2NDHZ08mxwgB+/ec6LR0PkpaaRmZqG2FOKs0iKtbMPWw5cRGPlHjSPX2fdrlMsXD8Rtj5xzZBbZs4s3Lif1btOsnDjfpZu3s/KzXuYvWgVW3bsIzMrj/TUNHy9vchISSY0MIDC3Bx629tpa5qooH32dJTmxiYK8wtoaWmjpaWF+to60lPTCA8NIzczg4aaasqLJ1yIxPgEIsLCCQ8NIzY6hpKiYro7u+jt7qGnq5vG+gZKi0soKiikqqJyIlTe3cNAXz+93T30dvfQ2tyiXIUa7B+gqqISP5kvI4+Hef5sjL6eXjra2qmurKKirJy+nl7aWiZqgD+zH2oqyulub+PRQL9SRDx59JAXo095OfaMsScjSoHR29lBe3MTzfU1NNZWUV9dRV1VJbWVFdRVVdJUV0tbUyPtTfV0tjTg5mjLNa2THNqzkROHtnJ0/wYO7lrJwa1LOLx5IRf2r0Pn1A6uHdvM1SMbuX5kE6pTJmFseB8A1SmTUFedgoaqCmbGRpw/fYJpX3/JxhWzUFP9mkcPh3BxEjA+Po7+nVvMnaXG2SM7mD9HHYAAuYyZalOx1j+Cue4+rPUPMUt9KgH+MlpbmpihOpkZqpPxlXkDoP67MzFTfZrShXBxFgIwW0OVzWuXMFNtKmamDxgfH0d9hgrq06fQ2tJEa0sTM6dPYeZ0FTIz0qiqrEB92hTUpn5NS3MTb9+8YXx8nFMnj/PV5EkAeEo8+fLLL/jyyy/wl/vR1trKvDkzMdG9gsaMaejf0WV8fBy5zJbhx4+YraHKmSM7CHQ3JTVSQrbCl7hAF8K8bJC7miC2vYOz2Q1EFrdwt7yN84NrCO5r4XDvMuY6pzDWPoa17jm8bO4isb5DgLMJoe6WSO3vI7G+g1xgOHHsDUiRu0ywEcQ2hAiNiRZZEelqgcxGH0+L2wS7W9NcWYDCz5k4mZBob3uSA90oVMhJDnQjViogJUhEdqQ3cTIhgS6m+DsZI3d8QKCbCSGeFgS7WxDiYUm42I5AFwvkQnNCRXYoZG7ESV2pSI2gKT+B1FBPYmQCEoKcCfW2xcfZEkezewSJBYSKhdRmx5Mb5U+8txOxHnakSl2IdDYnRSqgPFb6+/GmMNKDJC9L8qQWpLneI9fHnJJAAZle1uT6CQmzv0eC2IokiR0Zvk4ke9kT6mBIcVwQOUEeJIrMiHUyIlNmT7zYnABrPbKDXVF42yEyu4mV3gV8Xc0Jkzrh42pNuiIMRZgf//XHn3kz+pAQH09G+7upLcohKUxOV20JeQlhRPk5426ti7vlTbxsbxIuMUEhsyJBZk2MxIwokTGRbiaEOxkTaHcPZ1tdBNY3OX1sC2fP7OKO7iVq6orp7mnhzbvnFBXmkJwQRXSILxFyMQUJIVRnRJMX4U1ZYiBxQWKqi5KpL06mrlBBS3E8yQEO+AtvUxDpTG6IgCRvYzL9bUiRWZAT7EBdmh954c5EuRlRFO5OjLMRhcGu5AY5k+3vTHagCzEiM6oS5aQFuBDjaU2Q8wOyw8VEe9tTnhJCpMSWSG87gj1syIjxpTI3jrggd7ISAwn1dSRU7oRcYk1csCspYa5khLsS5HyHQLtrpMtMyZIakyM1IVWkT5xAhyjb6yiEuqSIjEgTm5HuaUmatw1J3vYEORrRWJBAVpwfns4PkEmsqKvOoLwgDj/n+/gJ9FDIrFHIrImSmBHjbU6YuxEKmQUKmQURYiNCRHeJ9n5Asr8FcT4P8La+jM3t/TjoH8JPcIVIT33kwmu4mZ5GYn2RUHc94v1MiZY9IEpqRIDoDgGiO4R7GxHkoY/M6SYBIv2JtiaHW0gFN5EKbuLjcB0Pq8tY3znM3ctb0TmzAb0r29G5qMl1re3cvLafY0fWsG3bPA7sW8ata7uwMjmJk/VFHMzP4mxxHkez05jp7ePOVU1uXNzMwT3z2b17AQePr2PHkbWs3b2UxTuWsHDLQq4bXuPslROER/ljZnGPi2cPYW9xn+7GcoIkQtoqsvnl7TDudve5cfkgp05s4fy5nZy7sINV69Q5eGQT9kIjgkIk9PTW8+7dKD///JqfP7xE5uOMi5MFPl5CIkK8cRYa4SW2JsjfCS9PC8yMtYmJkvHsaQ/v3o7w/ocx2lrKyclSMNjfTENdEVkZsQjtzfCTiqgqz8PDzZ7IMP9/iYh/5tl/8AC3dG8i8fYiIyODpqYmGhsbKS0uoaKsnN7uHh4/fMSrsZc8Gx6luqyK+GgFiqg4nj4e5pcP7/nw/Xe8+eaFEjD130XEH375qKRAf3YgXr94zsuxZxMhzd+hcp8hcTXVlYSFBhMaEkR2VgblZSX09nQpAXTPRp8w9uzpBOZ8bJTRpyM8G33CQH8vA/29tLe1UFZaTFFhPinJiZSWFE3cOPd2U11VQXNTA69evuDXTx/59dOEcPj408+8/+FH3r5+w7dv3vLj9z/w3bfveP5sjM72Dupr68jJyiY1OYXqyirlYPX44SN6u3t4Mfacb56/oKmhmaqKahSKBAoKisjMzCY9PZOoqBji4uLx8pZibmZNVHQsJcUVuHl4Y+/mw1U9U85du8eJS7dZvfUAs5ZsYPbSibrW6fNWMWP+aqbPW4Xq3JXMmL8ajUXrmD5vFV+rL+D/+2Iyp06fn3gvFzFhinSu6D5Adf5qJqkvZurs5ajNW8milRuJTUimoa6envYWmivL6airobOxnuaqampLSmkor6CtoYHe9naliGhvbqKprnbiVri2mprqSkpLiijIzyU/L4e8rEwKc3PIz54IbiclJJOQkERsXCLh0XH4BYRjaiNk96Ez7Dx0mks3DViybjuT1BejMmfFhIiYvwKVecuZPHtCVKj+zoT4evYSps5eyrrtB7mub4b2HRNOXbrFyYs3Wb15L5NmzOdLjcXMWr2VJRt2M2P+Cg6cvMADc2t8pL54enoSGxNFRkoimSkJ5KQnU19dQXd7Cy0NtdRVVdLX08/TkVEeDzxiZHCQR909DHW088M3z/n03bf0trROZIOKKrBxEHFF14S9p26wdvc5jl8zZscJbVbuOM6G/edQWbCBzYcuMXfdXlbsOMFXc1Yze+U2vtJYwoYdB1myejPnL2nj5CxCLg8gPDQML08JQQGBODkIMDZ6gIuTM82NLWSmZ+HvF0B5aRl1NbVUlpaRk5FOTkY6JXl5VBYXU1s5kXPwlcqQiD3xk/kSIPcnLyeX7s4uZS6itrqGwvwCCvMLqKmqnhj+f197+uwwdLZ30NzYRFlJKd2dXfR0dRMfp6C9tY3e7h66O7sYGhiko62dyvIKmhubaG9to725if7uLtqaGqmtrFCKis9ZiLEnI7wce6b8vY8OP2Z4aJDezg5aGuppb26gpaGWprpamuvrlELqc76it6OVkvxsrEwNOH/6AJqbl7Nn52qOHd7MqcObOLF7NXvWzebo1sVcP6HJzdM70T62lSuHNjFtyiRkPl4AqHz172xdOR8NVRXUp01h+pSvWDxrGtNVvmLLxrUA7Ni2ieysDLKzMpgzcwazNaYzd5YaAIH+vsxUn4rprX0YaGtirLMLjRlTCAzwpbW1GbXpXzN92mR8pRPPa2lpmlhnam1GQ20q6jNUkPtJf199mso+zVVsWLWQi+dPA6A2fQpqqlNobWnm7ds3+Pv6kJmexvj4OEcO7GXmdBXUpk2hpbmJluYmZD7evH3zhklffQmAt48XX331JV9++QUB/nJaW1pQnz6NA9s3oqaqQmZGOtlZGezdvR2A7ds2MUtdFXfrW2TE+JAV40Ok1J6kEBGKAGdkQkOkAgMktneRCgzwExrhbn4LocEVpSvhZXMXsaUuEus7yqFebKmLt60+gU7G+DkY4Gl2i2ixDemBIuJ9BIQ6mhBgZ4DUQg9XQ22ktvqIzG4SLXWkriCFlCARkRJbFL6OFCcEUBDnR260lPKUEMpTQoj3c8JXYIi3rT7etvpIbPXwtNHFz+kBEV62xMqcSQxwJ9bHBV8HUyLEAsLc7UkP8yZf4U9ysAepoR6khbkTLLbEz9UGsb0ZKeG++LvYUJkaTYq/mBQ/EfESAalSFxI97ckNFFEZK6MkyouCMA9yg11I87YmV2pFodSSPB8rigMcyPSyJlvmQLTTAwpC3EmXOZLp70KG3JlELztyQiUk+zgQLzIl1uUBEYJ75Ie4EuVsTKqfgIIYH6QCA8Q2+rjb3kNka0CwjzOjgx087GqkLDeND2/GeP9yjMq8LEoyU+Hvf4H/8ydy4sOx0L+CyOYuMf5OhEos8RHcQe50H39nA+QCffzs9JHb3yPQ3pAAOwPcBPexMb3OrWtHuap1FAuzO/zw/iUVlcXUNlTyZOQhYcFy/CQuBHq54OtoScTvwfVwkTUV6XFU5ybRVpZOV3kGlSkhJEntUHiakR3gQI6/PWk+5hSGOJHlZ0u23I6aBBnFEe6k+NhQFiEmSWxBplxAtOsDwoWGJEisUYgtqUzwQ+FtR264J2lBrkSKLREaXCE12J2cKB/aSpPpqcnF0ewW8SES7l8/TYS/G231ueSkhlBVFM+jzlIy47yJ8LYkVGSIwvMBiWJDQq2vEivUIdvrATH21wm10CJOcJtkN0MSXY1I9TAn209Ac0YEwrsXcDbRQSIwpL+tlMKcKJIT5CTEeFOcEkB6mBuBrkZIHXRJDXEiMdAeb/ubJATYkeRvQ5TEmFB3fRS+ZuREOZEZLiBMdAc349P42msTKtIlwkOfAMeJNSU/4XUCnG8id7yJ3Pk2cufbeAt0kDndnshXiPTxEd5E7qKvrIf1ddZF5nRbKSLs7x/nwY3dWOgdxkBnL3ev7UX/5gFuXzvA6ZMb2bt3GXt3L8XU6Cz3bx/i7OGVXDu/GW/hbbwEtzDTPYKVwSl0Lmpy/OAKDh9cybFTW9h1aB2rty9hheYSlm1ZzIrNizl7+SgOQhPCwn1ISwglPz2a9988ZLSnnj+8e0pnbS4uVnfwcbdAIjLlitZ+9h9cg+bOpRw5vpWde9eyeLkGt3Qv4uRiyQOT2zg6mmNkdJPMzDjiE4J5OtLF2LNO+nqrycmOICLcnbTUILKzIvnt02tGn3Typz++48VYL/FxgTTUFZKgCELkaoWRwY2JfE+gJ0EBYqReLv8SEf/MI/b0wsDIkLv694mKiWZw6BEjIyMMDj7k+fPnjI0+582rt7x9/S11lbXo6ehiamiCIiqOtsZWPv30Mz+++5ZXz8d4/vSJEt722W34DJj78P13ShHxcuyZsgr2Mzyuq7OdjvZW2lqbSU9LIS01mZrqSkqKC5XNSs/HRpXh6M8i4vNrQ4P9DPT30t3VQXlZCVmZ6WSkp1JfV8PzsVEGB/qor6th9OkIv/36Cz99+JHv3r1Vri29fvmKF2PPGXk8zGD/AAN9/QwNDPJ05Al9Pb001NVTkJev3CcfGhikv7dv4oa3qISBvkFqa+vJysohIiKKwsJi4hQTK0vOLu5IvGSIvXwxMbdB7OVLXEIq7l5+GFo4sufYJZas28nC1ZrMXb6ZBau2sWjNdmYt2YDagjWoL5yoMP28zjR93iqmzl7O5BkL+F9ffM32XftxFUu5Y2SJnZuUoxdvMWvFVtSWbGTyzKWoL1zN3CVrkMmDaW6eqNesKyumt7WJ7uZGWmtqaayopLmqms7m5glqc0cHPW1ttDY20FxfR0N9LQ31E2KivKyEgvxccrIzKS0sIDczg+R4BXGx0SQnppCRkUVySgaRsfHYC0Wc1brB3CXrWLhqM+t3HEJl1hImqS9m1rJNE+tMv4uIr+csRWXecqWImDJnotp2855j6D6w4YruA/Ydu8ieI+dZtWkPGovWoLFsI/82YwEzl63n2IXr+AZHExQeTXRMHImJ8WSlpVKYm0VuRgq5GSk01FTS29lGV1szbU2N9Hb3MTTwkIe9/bx69ow3z54yOtDPu7FRfnj1gr/++htvvnlJd9cA8UnZeMjCuPXAgZ0nr3Pb3JXTOiac1zXntI4JyzSPMXXRJpZvP47Gyh3MWLYNjRWazFqxlZmL17Ji405Wb9rJ/iMn2LvvMFbW9hQXl1JYWIxQ4MLuXfs5euQkEok31ta23LimQ3JiEhXlpdRWVtBcW8tgdzeNNZXkpaVQkp9DREgwnh5iYqKiyc7MIjoyiuzMLLo6OpUB689U69LiEkqKiikvLaOyvIKqikrKSkrJz81TrkxVVVTSUFdPX08vPV3d1NXUUltdQ31tHQ8Hh3j2dJSOtnZqqqqpr50Y+ns7O+hqa6WloZ7O1hYe9vcp61w/tzl9dik/C4nPvIju9hZ6fudzdLa2KIPZXW2ttDU10tHcgNjVkeOH9rB/90a2b1nBlo2L2L9nHedOanLx2FYOb13EoS0TbsTVo1u4cXI7N0/uQHXKV8qhfurkL1k+T10pImaoTGa6yleoTP4CoYMtb9++QVvrAkGBcsbHx5k3W535czSUIiIrb0IMAAAgAElEQVQowI/ZGqrY3DuOhd5BzHUPoD5jyoQT0dqMhpoKatOnKJ2IS+dPc+n8abQunUN9+hTUVL/Gz9eHt2/fMH3qZLatXYj6DBUunDsFwAzVr/+biHiLXOZDZnoqAHdu6zBz+sTn/iwiVFUmMzQ0iI/PxPN8fLyZNOnfmTz5S+R+vrS2tqA6dQrTVCajqjKZ8fFxAvxk3NDW4ttv3+LiJJxwQvTOEuJlQ1KIiKwYH4pTgkgJ8yBIZE6QyByRxS3E1noEuZrhKzBEaHAFb1t9FL6OxPg4KDkRUvv7iC11cTPVwVdgSKibOTK7e8jtDfC1vUeku9XvQDYnpBZ6uN2/ipeFLnKBIV42dwl0MVUOh+lhEhL9XciK8KIiNZTihADKU0Ioivcn2tsemYOB8pn29y9ifecsIotb+LuYECa2IyPch9wof0JFdsR4OxPu4UC0jyMKuQuJgSLyFX7kK2RESu2Ru1kTIXUl3t+TWJkryXIPiqL9SZA4kiZzJU3qRE6AO6WRPhSHe5EmdSBBYk3a7zWueTJrCn1tKQ5wIFdmS1GQKykSG+I9LMkPFZMhdybdz4l0Pycy5M5k+jmS4m1HgrsZsS4PiHM1JsLRiChXE/JCxYy2luDjYIiL2W2CJHZkKYIpTI+hs6GcP354w/hP7/jHnz9RV5yPi7U5j7s7+fuff6WjvgILg1s4WRny/vVD3oy04+dugURgiJ+LMaFiK6KlDiTIXUkPlZAX6UthjD8eTg9wFRpgbnSNI4e2oa+nzfv3b3g8PMjos2Famuvp7Wzjzdgww92tVOemkBriTbjIhmS5B9WZ8XSW5fOkpZKeskzyw7zIkDuTI3dC4WZCWbg7ie6mpHtbk+ZlRbbMgcpoL0rCxBQEuVES5k6OXEhRuDtJXlbEeViQHehCVpALVYlykv0ciXS3wMvqNl5Wt3Ey0iZEZIGf0IiMCG88be8jdTYlLdqPrMRgKouSyE4Jhb99gL/+QG1pEmEyWwJFD4j3taYg0pW8EAHxontkS81I9bhHpM1Vwq2ukuSmT5qHMfHOBqT+X/beKqquNFHb7fGf3l0VJ+4eEghBEiyuJIRQxAUNBAju7u7u7i6B4O4e3CPEiJdXdVXL7t7nf84Fydp7j3Pbl33xjTUHg4vJxWTMd73y+JhTHedFU2YYBZHuWGgpExtgT0F6GLERrjwozeL962HmpztJCLAk2tOUjDAHYrxMyIpwIC/GhWgvA5L8TEkJMCU92IKcSGvyom3JjrAiNcCQBG9d4r3ukeCtS4y7DqEOdwhxVCPS7S4RrlqEOKrhZ3uHAHs1fGxvE+R0lxgfI8Ld9fC31yDYWRs/O3X87TXwt/8sNBzU8bO9hbPRJUw1T2CufRbNa9JoXJXh7p1j3Loii+K5/Rw9vBMpifUoX5DimwtSKBzfx+Vz4hioK2Cpo4SD4VXCPQwxv6fMDWUZFM9KcPaMOIfkdyMqtQ0R6V3sO7STA9I7kZHfy9VrpwjwtaG5Jo/UGF+MNS4zN9pGeXY0CcHOPMyNJdjHCmc7HVyc9DivIMnxk6JIH96DzOF9bN4uxMmz0ihfOYPI/q3IHznAhYvHcHY2p6u7ln/+1098eD9FTXU2VZXppKcF4uJ8H2cnA8JCnfHzsSUjPZTmxhJKipKJDPfAzkaP0GA3HOwM0bl7jZysWEqL04mK8Pm3iPhXHpVrN/Hw8SUuKZXG1jYejYzT3NJGZ1cf9Q1NjI5MMvfsFTXVDViYWbNPeD9GBqa0NLXz6sVrvvvwUQBme/18TsBP+AJs+/b9O0GZ+ksn4tXcM4GImJ2Z4tXL5wz099LV2U53Vwc11ZXU1lQJNvFbW5oYGhxgemqCp09meT73lOdzT5l79oTXr14w9+wJU5PjjI0OMzY6TFNjPfl5OZSXldLW2syrl8958niG8bERfvzhO375+UdmpicZGR5k7ukzpiYmmZqYZGZqmt7uHsEkZmtzC309vTzqX8jOt7W0UvmwgvbWNp7MPmb+1Wuqqmrw8PQlKzOP7JwCXN28cHH1JDEpDStbJwKCI3Bx98HeyR1LOxcMzWwwsbTH3MYJHUNLzijdRFjyGGu3i7FxtyTbRGTYuk+aNdv2s2j1dr5auZWl63axfMMelq7btbC+tH73gqBYt5Pla7citH47Kjc1OaaggqquBVc0jJE6qcwflm5k8bpdLFq9lQ3bRdE3tqS1rYuqikraGxsZ7uniUUcnvS2tdDc109faxmBPD6MDA4z09zPY00NnawudrS20tTbT0txIY0MdtTVVlJeVLkSaCvIpzM0hNzOD7KwM8nMLKCwsJiMzl+j4JIzNbPnmhhoyx85z+MwltokcYum6Hazatp/F6xZciBVb97J8i7DAlRDatg+hrXtZunEXu8XlEZc/w3VNA9T0zLmmpo/SNU1EDx5n5WZh1u8RZ+nGXWwWOciJi5dx8vQnICSc7Jw8mpoaqH5YTlNdNVVlxZQW5FBfXUFPRysDPZ0MD/Tz8vkL5p4+Z2JohLmZGeamJhgf6OPl9CRv557w4cVLXj9/wetX72hq7SEttww7jxDkzt1ARuEmRy+pI3XmGse+uYvyXUt2yykifFiJP6zeg8gRJTYfOM4OqVMs3iDM5n3S7BSTRU3XGD1DKySkj2Dr5EFmXgkZ2QVcUrmO/NFTnDl7AUVFJa5duU5BXv7Ci3pPDzPjI3x89YK+tmbSY6PJSoonPDiIQP8AHpaV09PVTVFBIUUFhbS1tFJbXbNA366to6aqWlDArq6sora6RiAiKh9WkJOVTXZmlsCBrK2uobe7h56ubjrbO2hvbaO/t4+JsXE62zsoK31AbXUNXW2tgtL6UH8fg329TI6OMDMxLphH/uJQfgHZzT2eZWpslEe9PQz0dDI62C9YbfoCrvwCO6ytLMfSzJBTx2WRENuFmOhW9u5Zi6T4Nk4dEUXhsAjHJbdx5MBmjh/YgoLMHtQvHcXwtgIrly9B5dLCS/rWjetYtXwxa1cuo6uzg5BAf4SWfs3yJX9ibHSE8bFROjs76Ors4LfffuOuphob1q5k07qFOFNkeCgb1gohJryJ/Xs2IiGylQ1rVxD62V1Yu2oZa1YuJTjoc5xJaAmrVy5FTHgz+3auZ+WKxWio3V64l03rWLH0a1atWEJ+Xi7jY6OsWLYIoWWLBGXsNSuWsHr5Ygryc+nq7GDdymWsXbmcrs/3KLRsMZeUFAU9B19fH/70pz+yfPkSggID6O7uYpXQMpYu+gpNddWFEndXJ91dnUyMjzExPsbaVcs5c0SCAEddipL9+MfX6yjPDCE7xp04X0tcTW7joH8Ve70rBDvqEe5qiKPuFRzuXSbWw5S8SDdSguwIdzXEx0oTF6ObuBrfItT5PrEepvhbaRHlbEiA5cJncYwX5XG+JHtaEGGnR5y7KcF2egTa3CPU4T6JPtYUx/sz2d/Gw9RQimJ9KE8OIjfCnYxgJ5J8bQix1yfQ5h7hn50PZ6ObmGtexEJLGQstZSy1rhDmYkZOlB9JAS6UpUaSG+1PSpALCf72ZIS7U5YWwoPUQNJCnYn2tiMr0p8EPxcyQ72I97SjPjOWNG8HCkM9yQ9yoTzCm4oob0rC3SkIdiQv0J7coAUqdYGvOdnu9ykPtSfb24z6JD8SnA3JC3YiJ8iZ3GAXsgOdyA50oiDUhbqMCEoiPcjyNifZxYBMHyviXYxJdDcjI9Ce7vJ0ChMCCHQ0oiQjgketlcQGu9PfVkt5fhozgz08nxgiOyGGrIQ4vn87z0/ffuDXHz4x3N9JblocTycHGOtvoa2+kAe5cTzIjaM8J47i9EiyY4NICHIn2suBCHdbPJ2MsDLRRPP2JRTOyuHt4cjj2Qnm37zg+fNnTE9N4OPhSkP1Q354+5Kq/HRyY0KoTI8j3tuJl4Pd/H1+jkcVxaR4OlAc7kNegCtJTqY0JAbRGO9Pgo0u6c7GVIS50ZwYSGNSIIUBjuT62lEQaE9+sB0lEc5k+JiT6mVOQagTeaGOFEa48CDel4xAe6JcjYjzsSDJ346cSA/SQp3prsohPz6AMA9rUiO9aast4N3zMaZGWvn1+znqKzKwNLpFiI85BYk+xHobE+6oTVaAKanuesQ7qBNnfYso08sk2qlS6GdEkZ8ZmW4GFAba0JgeRFdxPNFuxoS5GnNCajsF6WFEBjvzqL+NxppsSjPCSQi0IcbbkrRQRx6kBpIT40q4uwG5sS4kBiysNOVG2pEbaUd2hBVZ4ZbkRFqTH2NHvJcecZ66RLnqEO6kQbS7LikBpmSFWZMdbkOw013CXO8R7KxNpKcBycFWxPqaEOJyj3B3fYJcdPC1V8fL6jbeNrcIdtEi2EULF9NvMFI7ipH6CdQuS6F+Rfp/iYhjR3ZxUHITJ47u4+aV49xTv8jVi7KonJbE5v5NfO3uYXBHAVv9a9xWOsy5YyIcl9/DoYPbkTi4AymZ3Ygf3IH8UWFkpLdx/Kgwlia3sTS8iZ3xHdyttJkbaibCw4JQD3PqS1PxsNfHQFsFD1cjlC/JIS27gy07l3H0jCSHjohyVukI31xXQPaIGCfPyqB85QxSh4Tx9rXHzcOKiEh3nF2MyMoJp7A4FjdXA6ytNNHTUeG+7jVMjW6RnOBP1cMMYiI9SIj1wd3FlJBAJ7w9LBeuA1yofpj7bxHxrzybtu5Cz9AEb79g4pJSCQmPwd3bj4rKWgaHxph/84HpmacYGpgitl8SDXVtHpZVMff0JT9+/xOf3r0XQNq+TLh+//ED375/J1hj+vj2DZ/eveW7D+/5+PYNr5/PCV4mZmemeDw7LZh6bWxYgFDV1lRRVJgvKFj29/UwOTEmEBFzz57w9Mksr14+5+mTWWamJ5kYH2VmepLWliYyM9KorCinu6uDly/mmH/9UkC67u3pIjcni6LCfIHzMD46JliyycvJJSsjk/IHZeTl5FJfW0dfT68gAtLT1b0wjzk7S11tEx6evqRn5JCWns2167e5cv0O9/SNOXfxMoZmNji6+mFoaofi5dsoKN/gwhVVjpxV5oDsSbaLSrNZ+CAbd0uyaY8UG3ZJsHLzPoHjILRpr0BcbNglIShYL0SbhNm8R5w//J8lLFu3nf9YsRHhgydQuqWHlokL0mcus3mfLH9YvIZl67Yje/Q0BYWl1NU10NPRSU9bGwPtHfS1ttHf1s5QVzejAwOMDw4KRERHSzOdrS20tjTR2FBHQ30t9XU1VFdVUPaghLSkRPKyMinOX3B+0lMziIyMxs3dG1NLG2zs3dA3teamxn2Ub2qxfqcYq7bsZdPeQ/xRaAsrtu5l5XYRVmzdKxAUq/4HnfqowmW2i0ojcug48meUOa+iyoXLauwWk+Nroc0sW7+TnWIyiEofZ4+4DEbm1uQWltDd3UttTRWNtVV0tDTSUP2QB4W5VJWX0tpYR09HK0P9fTyZfczLZ3M8nphgbmaGqaFH9LY2Mz04wNOJUXrb2/n+4yd+/uk3mlp7SMosJiQmHbX7thw8eZm9chdYuesQ2w+dQ/iwErtlldgmpcCSbZJsO3iWTWLHWLLlADsPnmbLfnmEtohwS9uY6tZ+NO9bcFPLADN7D8xsXTlwUB65Y2c4fOw0F5VUMNC/T2NtDaOP+hgb7OfZ5BjfvX7JcHcbBelJFGamkZuZQUpSMrXVNfR0dVNW+oCCvHzBEtMX4FxZ6QOqK6sEYqC/t4/uzi66O7uYe/qM3u4eCvLyqSh/SG11DZUPKwQi+ksforqyioa6eupr6ygpKl6INHW009/dJeBBDPX3MT0+xtOZaUYHHzE1NvqZpzItIF7PPZ5ldnLiM6OinfHhhaWmkUcDghhTV1srzfV15GdnEejrxX1dLUSEt7F18wp27VjN3j3rERFeh+yBzcgf2IS82GYO7lnNIeE1XD4pgd6Nc+zdvgGhpYsYHxtlfGwULXVVwkODAbimosSKJV8hISYCgPj+faxY8jXLl3xFXm4Oebk5rFj6NauFlgFQXFTArRtXuHZFmSsqSqxZuZQNa1cQFrLgRKxd/VlEBP63iJCX3Imxxhl0rh9m99bVCC3/73tRV70lcC00NVRZuWLxgojoWOhErF6xmNXLFxMaFPA/RMQygYhYuXzBZcjJyRaIiMWLv2Lt2tUEBwfS3d3FujUrEVq2IFQK8vNYtWIpa1YuR+agBACHJMVYLbQUD0t1ilP8qc6LJCPShewYd5KD7LDQUsJSSwkLzYt4WagT6nwfV4MbWGsqEeFsQHVGKHkxHkR5mOBjpYmbyW3cTe8Q4qRPtJsx/lZa+JqpE2StTaSTAUneluSHulAS5UlO0MI3zHHu5oQ7GRJgrYO/lTYx7mY8SA7h8Wg/ZalhVKaFkhniTKyHOSH2+niZquP3uXMRaHOPIAddHA2uY3DrHKqKstw5L4+NznVive3JjvTlYXo0BXFBJAU4EeNtTVKgI5kRbqSFOhLvZ0OCnxNJAQu9iSgXS5K97SkK9yHV05ZsXyeKg914EOZJQYAjRUHONKSG0pgWQlG4C9n+VmR7m5Fod5c8P0uyvM0pDnMh3OYexZFepPnYkunvQG6wC3khruQEOdNakkFVcgg5vtakuJuS6mXJgxhvYlyNCXM0INbLmmePGqkuSGCovRJ3W0PqHuRQWZRJhL8bCaH+FGckkRYdzpPRYSaHFyj2v/z8I/BPPr57xf/95+/8/stH4Hf++ft3/PWXd/zy6QVv58YZ7WmmpiSb3IQIUiMCSIjwxcXOCBMDDeysjcjLTiMzI4WCgjwKC/Pp7+3jH3/9C6OP+ogLCWK6v5O/f/uGluIc8qKC+TQ1ynhDDclersQ529CRm0pTRixZXvYUBbmT7+tImosFLSkRjJRm0poaSXGgKykuluT7O5Ef5EBBiD05AdakeJqQ6mVOVqAtmQE2JPmYE+1iRHqQPWkhDkS6GxPtYU56iDM50Z6MtJbRVJKKnZE6D3PjCfK2JtDThofFqUSHupKXEUF6gh8P8qJpq0rjQZo/ueH2FEU5kOx+n1g7VRLtVEmyvU22hy4Pgs0p8DMm2VmHNLf7FIbaE+V4D1eDG3haaGKipYLG9XO01BXx9PEYZSWp5CcHU5IeRmFiILUFscxPtjPeXkpujAcdFclkRzqSHmZDerAVWWHWFMQ4UpzgRGGcA3nRtiR4GxDvdZ9YDz1iPfSI8zIkJcCcrDBbciMdCHHSIdxVjxCXe0R6GpEcbEOsrxnBzrqEud0n1O0+fg6aeFrexsdGlTB3HcI97uFmfhlD1SOYap3GSP0z/FL7LDrqp7n6zUEUz+1H8bwU9+6qoHLpGNeUj3FT5QRqKidws9Qm1NUUYzUlDO8oonJakpPSOzkstZVD4puQObiNw/LCyEhvR1xsDTZWd3Bz0qavo4iYQGuMtRTxd9DDzVydpCAn7AxvY6l3g+QoT6KCHbmvewWFMxIcPSbKaQVpjpyWQERyO2cuHkb52jnEpYU5fvoQugaq3Lt/B1dPKxSVjuHpY4mDswF3dZTRN7iKju43WJiroq11EQ3V85ga38TbwxQfTzOcHfTwcjcjJzMCA73rJCf44+NpRYCvHalJwf8WEf/KI7R2MwfljnLlpjrGFjYER8SRX1JOZ88jnj6fZ/bpSzJzCpE/fAL5wyfIyy9mavIxTx4/Z2JskvfzC3C2L9C2/ykafvj0ke8/fuDDm3lBAft/g9oWnIhHA3309XYzPPSIqsqH5OflUF1VQW5OFvl5OVRVPqSnu5PJiTFBEftLF+LJ7GMmxyeYnpxiYmycxzOzNDc2ER0ZRXFhEWMjo7x8/oK38294+fwFne0dhIWE4u3pRWF+AdOTUzyZfcyzJ0+ZnpwS0H4ryh9SUlRMYX4BzY1NtLW00tbSSk9XN7XVNaSnppGUlER+XjFh4dEkp2WTkp6DqoYOuvfNUPrmBofkTqFw8RpXbuugeFkVMZkT7BA9xB6Jw+yROMzWfQcR2rSXtdvFWL1VVNB9WLZ+Nys372ObiAzbRGQQkz3DoeMXBX2JLwJjzbb9rNwszKote1mzTYSv1+zgD4s3ILRNDC0TFwLisjmmeGuBeL1hJ2s278beyZ3qmgYaG5tpbWyiu7WVvtY2HnV0MtbXz8TQEOODgwz39dHf2UlzfR2tjQ001NdSXVVBTXUljQ11NDbUUVNdSXpyEmlJiaQkxJOSnEhyYgqhoeGYmVtz+fotjhw/x6kL37BP4jC7xGT4auXmhXiV8EFWb18Axa3asfC5YqsIQttEWbNLnDU7DrBi8z5EDp1kt/gRZE5e4oDcWbYKH2KnqBx7JY5x6Oh5dorJsmLjLraLSHLltiZZ+cVU1NTS0rLAHWmur6Gno5W2xlpqHpbSVFdNV1sznR1t9PZ0UVNRSVdbO73t7UwOD/N4bITJwQFePZ7m5ewU716+5P38G+ZfveHjpx8ZnZwjJbsUj4BorNxCOKGihehxFXbLKbJoizhbJE+zR/4iu+UUWStyhM0Sp1gjLMsaYVnW75Njn/wFvl63m+OX7hCWUkhoYi5mTn4cVbjMhp37OX1emWs31bh+4w4uTs50tbUy+qiPkd4upgZ7mX8yxcxgD+015bTVVix0ERoa6eropLuzi7LSB2RlZFJUUChYaqqvraO5sYnO9g4e9Q8wMTbO7PQMTx8/4fmzOcEi2djIKB1t7XS2d9Dd2SWA1o0MDdPZ3kFaSirFhUW0NDVT/qCM9tY2Bnq6GejpZnJ0hImRYQZ6upkaGxVMxk6MDAvciMdTC3PQT6anBLC6of4epsaGmZkYZWxoQDDD293eQW1lBakpScREh2Nna8HOnRvZtm0NwsIb2bFzNTu3C3Fg7zoOiqzniNRODh/YgsSuVRwW28TV01JcOXOIVcuXsH3LRkICF6ZYG+rruHH1m88dg8Wo3rpBbU01Sxf9B/u2rmH5kq9Ru3OLjvZ2li3+imWL/vT5xb6D7s/f5H+ZdF23ejkWZsYUFuQJRISpsQFdne2sWbkUWYntGKqdQuuKLEqnRBBatogd2zYRHORPZ0c7dbU1XL18idWrliG2dwurVy4UqQvyc1m1fBErl33NXQ1V6utq2bN9C2s+F60L8nJZuXwJQssWs2njetrb29G/r8fXX/8JoRXLMDY2pKAgn43r17BqxTJqa2pQu3OL5Uu+RvbAbjasXUl9fR2mxoasXL4YZ5NbpIY4kB/nRVakKxnhziT4WeFvq42d7mUc9K/iZngTL1NVnPWvYa56Hh9zdcqS/MmJciPCzQh/W238bO7ibamBv602YY76BNpo425wkwBLLcLs9YhwvE+ShznZgQ6k+VgTZq9HvIcFoQ738bO8S4C1DqEO94lwNiInypuhjnqaCpPIDnMlwduKcCdDfC20CLS5t7BkZK2zIFZstbHUVEZH5Tg6l09jfEcJNzNt4v2diPCwJtzdihAnE8LdzEj0syfex5poT1PifaxJC3YlwceRrDBvwhxMFwrVHrYkuFiQ6e1ASYg7ldF+FAa6UBDgSH1KCA2poRSEupDtZ0NpmBPpHiake5jwINKdMGsdAs3vLogIf0cSvWwoivalLCGA7EAnanMSKI71JcvXmixfax7G+ZLmY4uXsRopfg7kxfrSWpZBdX4S4z11pMcGUvcgh7hQH375+JKYQG+iA7yID/LBxsiAhppqpqam+PDhAz///DM//vAd//zHX/nb7z/zy4+f+POP3/Lzd+/46du3/PBxnvln04wNdNHTWk9nUw29bTUUZScTEx5IckI0pYV5pKelUFRQSHdnF9NjU7yff8PjiQkG2lqZ7O+lODUJdwtjKjKTCLK1wsNYn0BLUwoig2nLz6I+I5G8QE8SXWyojA+hPjWKmfoyhspyKQ33JdPbkUxvRx5GB1Ac5kJhqAOZfpZkB1hTEOpEfpgTuSEOJHqbEWavR5ynGfG+liT6W1NfEEdzSRIpwY6kh7vjZqaFm5UOQW4WhAc44GytT4ifA+kpweRnRpKfEYaHgx52xrfwtNIgzsuIZG9jgi1vE2WjSqqzFukumuR46lHga0i2pz4JDlpEW6sTaatFoocRjroq2OhdRe+OIjdVTtDRWs7U5BCZqZF01BcR4WPDYGsZ/Hme71+O8Pv7ST497aMsI5isKGdSQ21IDrIgPcyKwlgnShJcyYuyJz3YgiQfE5J8TEjxMyM90JL0YGtSAixI8DEhzsuIQHttgh3vEeCgTaiLAfF+VkR6mOBvp0Owsy7+Dtp42qrhaX0HPwcNIr0WJmV97W5hrXsOI41jWOmex/juWfTUT6CjdgoVJQkunBXlzq2TGOrfQOmCPJcUZNDXUsFI+zK6ty/gYq5JVrQH7hYaGNxR4MYFaZSOi3JCdgdnjgmjoniQK0oHUbspj7nRJfzc7xHmY4iV/jfY3b/MrQsHCXE1wNNKCxdzde6rXyQhwpWIQHtsrbS4pCiHpNQ2RKW2ceSsJHKnJJA9KY7sCQnEpPcgIbMXKTkR1m9dwQ31S9xUVcLB1ZDYJD/MrTQwMLmB5t2LGNy/irbWBQL9ragoTyQ3Owx3VwOcHO6RGOdNSWEcuVnhVJankhDrg9rt81SWp/9bRPwrj2dAGNZOHtzVM0bmyCms7F159uo9r99+YvrxcwxNLNkvfoit23ZjYGhKR2cvwyMT/PzTb3z69B1vX70WRJn+53zr21cv+e7De77/+EHwsy8OxBdy7czEODPTk7Q0N9LT3cmTxzNUV1WQkZ5KXW01pSVFxMfFUFSYT2dHG5MTY8xMTzI5McbU5PhCRGl0jOHBISbGxhkbGeXxzCz1tXX4+/qRmZ7Bk9nHPH82x/yr1zyZfUxRQSE2VtYEBQQyNjLKk9nHfHz/gU8fPvL08RPBpGV/bx/lD8pITU7hQUkpBXn5lJU+4FH/AC1NzcTHxhESEkJUZBy+fkHYOrgSEh5DYEg05ZUN3NU1RUr+FJJyp9kjLoeY9ElEpU+wZpsIq7E0ElAAACAASURBVLbtZ7/cWeTOXhYUpVdu3sfqraJs2XtI4Dis3irKuh0HEDl0EukTSohKn2L9TnFWbBReIDTvlmTdjv1s2iPBH5asZ+VWUdbskuT/CG1ll9QJFG/pckfPEmHJI2zdK8mSVZu4dOUWBcXlFJeU01DXSEdTC70trQx2djHePyAQEYM9PfS2t1NbWUF9dZWgTF3xsIzGhjpamhtpqK+lOD+PuKhI/Lw8iQgPpaigmJKSBwQEhqKhrcvaDduRkD3GsjXbWLFhJ0Kb9rBh1wEWrd3J8k17WbVDjNU7D7BqhxhC20RZtUOMtbslWLtTnJVbRZE6egGpoxc4p6LG8QvXkTmuxBml25y9dIfzKqps3iPOFuEDHD+nhLGFDcVlFVRUVlNfV0NjQw1tTfUM9HTS29FCe1Md/d0dDA/0Cvo3X0q8LXV19LS3MDk4wOzoMC9npxgfWhBV717P8/L5K3784Vfm331PXVM3UYnZqOmZc0XbAtkLt9kudZpd0ufYI3uerRInWbtXjjXCsqzbJ88G0SNslzrNdqnTrBWWQezYJTaIyCN7/iamriFoGDtw8IQSMicvcvHKHdS1dLl9R4P01DSGenuZeNTHaG8H4/1dPJ8Y4slIP4PtjfS1NjAzsSAInsw+ZnhwSECmLsjLp62llYa6evp7+5iZmmZ6coqhR4MMPVqI8X3/7Xf88tPPAhH+ZdJ4fHSM0eERmhoa6evpFVxHRUQKStslRcUUFRQKIHNfFpm629uYGBkWcGAmRoYFsMb/Sbn+Iiimx0d4OjPJ46lxJkYGBQC77s+RqZTkRAL8fbmvr8PmTWs5cGAP4pJ72Lp9FcJ7N7Bj63L2bl/B4YM7OXNYlIMiG5HYtYrzh0XQUD6G1tVTrFm5nLWrlrN25cKM6uoVSzgusQfJfdtYuWwxK5Z+zdJFf+Lwvg3s3rjys3j4iqVf/wfLFn/F0kX/wfIlX7FaaCnrV69YOGtWsGGtEGs+ryqtWbkUMeFNrF21VDDpeucbeczuKqB9TZ6bFyW4dkGSNasW1ppWr1zGiuWLWLb0K6QO7MBQU5H1a4RYv2YFa1cuY/WKxezZsopVyxaxRmgJ61YtY93KZaxesYSVyxYjtHQRojs3sG+lGPuE9rNo0VcsX/Y1K4WWsHTJIr7+6o+sWrkcoeVLWLr4K5YvXcT+XRtROiLGmpXLWLd6BetWr0B092a8bbTg/Try47yozAojMcCGECd98mM9SQ22JyPMiRh3EwJttPExV8deRwVPkzvkR7mTGmxPiJM+QQ66hLkY4GuthZeFOoE22oTY6xJso0OApRahdrokelmQ7GlBlMN9Qqy0CbO5R4ClNm6Gt/E20yDazZRYD3OC7fSIcjWhON6foY56cqK8ifUwJ8rVhGA7PSJdjEnwtvr8+6ZEuxnjZqyK9V0VrLWvoXdDAe0rZ7G/r4qZ5hXs9O/gYXaXCHdz0oJdSPSzJcHbgpxwN/Jj/MiN9KMwOoC0AGcyfJ3I8HUiwcmcohBPioPdaEoJpyrGnxx/RwpDXMgLdiLTz5aSSA8a00Ioi/Ig1cOM5qxIbNUu4WumSV64J1khbsS6W1KWGEx9VgyZQU6Up0WRG+ZBlq+1IPKUHeJGip8D/jZ6lKWGkxjiQnlOHN6OptSX5fL9/GMGOxuoKMzA38WO9JgwPG3MuKd6g8T4BD58/Ja37z7w7Xc/8F//9V/8/vuf+X//6x/87a+/889//J2///4rf/n1J3754VvevJxjdKiP7rZmOlobGBvooqu5lqqyYhprKulqa2VyfIKmhmZ6u/v49YdfFqbdm1uJCQ7BTPceiWEhFKUk4mllSqy3O8/6uxltriXJ35MIV3sCbEzJCw/kLy9nmR/sYqSunO6SXArCA0j3c6cqJYqKpAhKIv3I8rcjy8+SFE8TCkIdKI/3piTanZwwR2LdjYj1MCXBz4rkQFvifC0pSQ4kJ9qTeD8b6oviyYryIivWl8xYfyqLkslLD6elroCSvDjSEgLISPTHxUYbfbXzaKocxlFXhQQvYxI8DEjx1CfG6iZx1jdItFsQFFkeeqR76BLvqEWo5R2c7ynhbXYHU00lLh4/gLnBbeqqCsjPy0Dm0F6uXzqBt5Mx9aXpvJzsgt/eMjfaSkKwE0nBDsT7WZEUZE16qC1ZkfbkRNiTFWZNWpA5KQGmxHsakuRjQmawDSVx7pQle1MY60pqgDWxHsb/LSLs7xHmakiCvzXRXmYEOeoR4mqAk9ltXCxu42WtTqCzNjE+RsQHGBPqpoWH5VWs9RXwsr2BrdElDO+ewVBHgRsq0ly+KIW50XXMTO9w6+ZZTh4TQe3mGXxcjXG01MRYUwkva00epAcR42uGs8kN9G6e4Mo5MW4pH8JY+wK2xpcx1z+Pi/V1zPQU8HPWwtX8Os6m1zDRUMBaVxkf27sEuhji62pEsI8lxvrXsDRTQ0pyKzLye9gruQWJo3s5cvYgpy7KI33sAHsObEX6iBjnlU9gYqWLma0elrb62DjqkV+SgLq2EjfunMbWXht9/W/QUDtLd2cJb+cHKcyPwMzkBjp3laivzSI9JZDsjFBKi+Lx8TQj0M+W1KTAf4uIf+V5UN1MfVsfbV1DtHQ8oqm9l+LyGhxdvDl3QQVxKVlMzG3IzMqjpraR4ZEJXs+/5dOn7/j06TtePpsT0Km/QNi+OBFf3IdXc88EkafJ0RFGBx/xbHaGNy9fMDE+ysT4qKAQXVtTxejIECPDg5Q9KKGwII+62mqGhx4J1phGhgcZHRlacCRmZuloa2d4cEiwRvOof4D83Dwa6xt4+fwFH99/YKCvn6qKSlydXYgMjxBs4H/68JFvP37i/dt3vHrxkufP5ngy+5hH/QM01NWTkZZOS1MzbS2tTIyNMzI0THdnF2kpqaSlpREfl0xIaCThEbG4unkTFZtCZk4xGtpGiMsc54D0CQ4ePYfIoeOs3SmO0BYRNovKsefQKXZLnmDtdjFWbRFBaNNeVm0RYf1OcUGsae12Mf5jxWbWbNvPkXNXuHPPHKUb2uyROMp2UVlkTykjfuQ8SzfsYemGvWzYc4iv1+3mD8s3s3anJHukjiN55DwyJy+yXeQg24TFkZQ5iom5DVXV9RQVldDZ3MpAewcjPb1MPhpkZmyMmbExhnp7aW9spKWhnqryMvLzcsjOyqCoMJ+qyoc0NdbT1tpMSkI8gb4+BPr6EB0VQUpSKnl5BcTEJnLf2AwZ+ZMcOnKKVRt386cVG1i9dR/bRaX5w5L1bN4nzeINuxHaJorQNlGEpU+ySUSaP67aypodB1i2UZgNuyQQkz2z8LfKn2OvxDHEZc8id1KZw6eV2bxHDOEDh7B0cOP6HQ2ysnOprKyktaWJloZaOlsaBfTnrtZGejvbGB9+JIjCvX31kvnnT3nz4hnvX79g/vlTnkyNMTM+zNPpcaZGRnj+5DEvn7/g2bPnvHv/Ld/9+GeqG9rQMrBEy9iRbzRNkVe8zT75C+w6dIa9cuc5cFyZQ2evIXrkIhtE5NkmcYK9cufZIn6CrRInEZa7wDbJU6zdK8favXLslTmD3NnLqOmaoqqlx53bGuTn5jHY20V3c4NARMwO9fN8YoTpoT5ezEzy9tVLpien6O7sEnAiKsof0lBXT0dbu2Bd7Mt868TYOK9evGT+1WtezD1nZmrhGZqamGSgr5+OtnaB69bW0kpHW7vA5chMz6AgL5/x0TE62zt4UFJKX1cnj6cmGR7oZ6i/j/HhIcHz/fLZU0GM6Qux+gsB/sn0Ar37ydQ440P9PH88zdToEDMT4wuRpt4+aqqqyUhLx8TECMWL57h6TZmNm1axdcdaJA/tY+v2VYjs3Yj4vo2ICa9n/+7VqFyQQ09diWvnZbmpKIfW5WPcPi+N8nFx1C8dQ1P5KFpK8tiqK+Ckfw1VxSN8c1ycc1I7OS+1nW/kRDgquo3D+7ZwUUaES/L7uXTkAMpHxbl4eB93FOUw1biI7T1l1C5Jc11BAsWje9BUkcFI7TQ3Lx7ihuJB9O6cwkj9FGZ3FXC3vIWtoQq6t49jbXgZ1avHUTwlxhVFGZTOiKNx4zha145w48JBbihKc0tRFi1lWQyuy3PrvBTql2S5q3wE4xunUVeU5dppSZRk9nBUdCP7hTexZ/dGxMV2oaR4jOtXFJCXFUVcZCsn5EVQPifHYYldnD0shtJxMVROiHNMYivKJ6W4riCLhbYKoa76JAfbUJkdQtuDBDLCHPC2VCPESZfMEHsSfcyJcTci1sOYWHcjwh118bdUx8v0NtmRzgQ73iPY8R7Rnsb422rhZaGKj7kqTnqXcdJVIdxRlwgnPcIddcnwtybF25wgSw0CzDTwMlbDRkMZOy0Vgm10ifewINbNTLDolB/pRaSzCe4Gt0nwtCTB05Iw+/vkhLpSlhBAlLMhiT6WRLqZEmSvj4+VLhZ3r2CqcRlvWwP0bysR4WVLhIclbqYaZIV7EO9jTZKvFdlhrp9J1i48SAjmQUIwmX7OpPs6UBruw8PoACpiAsnxc6Yi1p+iMA+KwjyIczElP9SNogh3CsJcKYv1IcnDnGQfGxx1rxHmbEJBrD+BdgYUJwTRVJhEXVYM2SEuNBSkUBznT7qPJTmBDgtgPV8HErxsqc9PpKsqnxg/R/KSwgj3deT93ATvX0ySmRBOakwwgW4OhPu4UZKeSFZiDGkpqbx7/5Fffv2NH3/6hd//8jf+9p9/B+Avf/kLf/3rX/nt1z/zl99+5/fffv3cP+xmeKCfF8+f8OLJwnPX29FKZ3PzZ1jsG77/9gc+vv/E67lXNNc1kZueSX9bOx+ev6DxYTlRfn7kJsXx24fXzD7qJDsuAkcTfbztLKjJz+Dl2AA/vnzMh8fjdFaXUJQYSUVmIp3lhbSX5fIwPZb8GD/yQpwpj/WgPi2Q2hR/CiNcyPC3Jj/ShZqMYCrTggly0KUkyY+iRF8aixL4bm6AWD9ron0sifGxIcrLilAPCwJcTPBzNyUiyInM5GAeFCTQ115Gc3UWzhbqaHwjj6WWIjlh9qT4mBDnpEOyy13SXO4SZ3uTHG9d8nwMiLVTJdr2Dr7Gl7FSP4uFpgLqyofRvnEOA53r5GXF0d7awP5927h26TR6GlepLc1mor+Z0ux43K31iPK1JS7QgfQIV/ITvMmLcyc11Ib0MBvy41zIi7Inyc+YrBAbcsMdeJDgSVWaP6UJ3mQE25Hka0GKvxWJ/taEOOmTGGBDUqAtgQ76pIU6kx/ng4vpbUI9jfFzuYenrQbe9hpE+RiSFGJOuIc2buaXcTRSwkTrBOa6CtiZXsZU/yLKF0RxslHF0VYdHZ2LnDwhgpHBNXzcDQkPtMbZWp0gd0N8HO7ibnGHQGdtXM2vY66tgI2+Ipb6F7A2uIin3U18HO9ga3SRIHctYvwMcTS+jJPJFbxsVLl/+xT31c4RHWCD8b3LXFWSw9ToFgrnDrJj+zLkjuxl5/717JbczMGjoghLbOWU4mGOK8hy+sJhzigewcRKFytHQ26pXSI+JYDCB0mEx7gxNtXC2/dj1NdmUJwfRkiAOX5ehliZ3qK2IoWyohhaG3KICLbHWP8qDtZ3CQ2wJS3Rj4rSpH+LiH/lUVS+yZnzl7lvbENcUjYevsFIyR7jT4uEEFq9AVsHVwpKyhgcGmN8YoonT+d48+YNb9684+38G97PvxYUpV8/n+PTu7d8//EDn9695d3rV3z34f3n2EKfoHw5PNDPyKOBhTWWz6tM/X099PV2M/ion9mZKUZHhqisKKe+robOjjbGx0Z49vQxszNTDA894tFAH6MjQ4yPjgkAWF9ExPDgEDVV1YyNjPL08RNampqJjozCycERFydnHpaVMzk+wdv5N/zw3ff88N33/wsw92LuOeOjY3R1dNLU0MjYyCjPn83x269/5qcffmTo0SCZ6Rmkp6aRkZFFfEIKpQ8qyM0rJjUtm6DQGE6eU2LdVmEk5E8jKn2c3eJH2LxvYalnzS5J1gsfYrOoHGt2HGDdjgOs3S4mOGu27RfEm/ZIHGXZ+t1sE5FBTc8SB68wtI3tOX9FA4XL6ihc1WSLiAyL1u5mxWZR1u2SYruYPJv3SfMnoU18vWoLi1ZtZpHQBtZs3M6GzTs4euIsEZGx9PUN0NbQRG9LK486Ohnu7mGkv5+h3l46mpqoKS+n4kEppYUFFOTnUliQR2lJEeVlpTwoLaakuJCYiHD8vb0I9vcTiIiCgiJS07JwdPXgtpoOpxVVkDl2nqPnvkH+jDIXr2sid/Yy565ocFPXnEuqeuyVOcWaXeIs3STM2t0SiMicZsXmfazdLobIoZMcVbjK6Uu3OX3xFqcv3uKU4k1OnL+K0PrtrFizgSMnz3L05Bmio6OpramitrKcrrZmOprr6e9qY7B3wY3obG1ioKeTifFRnjyeYf75Uz7Mv+Tdq+fMzU4xOzHC48lRZidGmBwZZHp8hGezMwKBOTv7hJnZZ7R29pCQmo3SDS3cghLQNnVEw9CW+OwyTBx8kDymiLapI0fO32CvzBlW7RBns9hRtoofZ5PYMfbKK7FO9Ciix1XYIX0WYVkFTijd4q6hFcYWdvj6BNLb2cXIQC8DHa1MDHQz1tfJ7MgAb5/N8GJ6jDfPHvPm5QuGB4dob22jvbWNlqZmqioqqamqpqOtnf7ePjrbO2hqaPxfkaaRoWFGhoYFTl5ne4egC1FdWUV1ZRUV5Q9pbmyi8mEFjfUNlBQV87CsnOHBIZoaGslMz6C3s4PZyQmG+vsY6u8TrDJ9YUM8m535/4kIgYCYnuDx5Bijj3p5Oj3B+NAA0+NjAhFRVVFJfHw81tbWyMnJcO78aU6eOYrEQRF27N7EAck9iIttR1x0KxL7tyG1fwuKZ6S5qXKCS2cOcff6WdRVjnND4SA3zkqgc/ko5qrnsNFUxEFLESddZXwt1LDRusTNUxKc2r+RE/s2clJkExcP7UHzwmF0Lh3H9PZ5LNUVsVQ/j5vRVUId7+JtfhPjW8fRvyHPvasymKidwFpHATONU5hqnsLB4Btcza9jraeEk9l1bAy+QVf1BPc1znLvzkmuKUpw/aIk3yhIcv2SLNcVD3LzohR3r8qhfkmKKyf3cOXYDu5flcVC7SROOhdxvqeEveYFTK8fR+30Ac5Jbef8MUkkxXcgvHMt0pK7OX9WmpPHDnBUZi+KZw5y9pgYp+SEuX5BDsWj+7kgt5ej+zdx/cxBbikcwuDWGdzMbhHjY0pRkjeVmcHE+5rjanwDHyt1Am20CLTRIsxRl3gvU5J9LYjzMCbCSY9Qex1yI5yJdDck0F6bIAcdgYhwuX8Vc9VzGN84ibvhdXzNVQm11yE/zIniKDdSvM2JdzMixtUUXzNN3A1u42umiZ+5Fn7mWsS4mlIY5UWStzWBVjokBbiQGepOso8NCZ6WlCUEUJcZSU6oM4leFsR5WhDjaYGPlS62ejdxNr1LkJsFIW6WVOYmUJUTS5CjIdEelkQ4G5HqZ0NmkBOJfvYkBzhRFONPWWIIBZHeFEf6UJUQQkVcEG1Z8TyMDSTd25ZUbxsy/OwpiPQkL9ydrFAXkn1sKIn1JSvYGdf7d7DUVCHOx44wFzOKEoIIdTalPi+B9gfpZIY48zAzjqIYX/KCHSiO9KAo2pcEX3t8rXSJ8bKjMDmMirwEGspzSI8N5MPLKR4WpmFnqouDuT6pUSGkRoWQHhVCelwkRYX5/PLnXwH469/+k7/85W/87W//+VlELFz//vtf+evvf+H3P//Gxw/vmJ2ZYnpqgudzTxf+v3R30NncTE9bG9PjE3x8+04gIj7Mv6e1sYmpkTH+79//wXfzb3jU0cmrmWn46+/88PY5+akxeNlbUpKdwovpET68mOXV7Bjv5qbpaa6hqbKIpopCepoqGWytpbOmlKayPFrLMmgrjKcm2Y8H0W6UxXlQEu1OVog9OWGOlCZ4E2CnQ2qwPZkRLqQE2xMfYEtOrBfdNdm0lKUQ5HifYCcDorysiA9yJNjbAidrbRwstfByNiQ8wA6tW2dRv3yYAEcd3EyuE+WiS1aAJdn+5mR46pHpfo94u1tkeeqQ5a1PpM1Ngi2u4XrvAnbaClw+vgcTjYuEelqiel2BlKQwBgY68HJ34GFRFt+9fcr8kzGSovzJSAglMz6YwtRwKvPiyI7zJSNyoYOTHu5AdqQj2VEOZIfbkRlqQ06YHTlh9hREOVMc60ZepAtpgTak+FuRGWJPfqwnSQE2JAfZEe1lho+1NjHelmRFuhPmbkKg6338nPUI8TAgLsiCxGBLQt118ba5hbvFFezuX8BU8wQmmqe4d/swxjrn0NU4hafTXRxtVbl3TxEZuW1IS2/G1Pg6Wmqn0VY7g8FdRfi0Biv9bzC/p4ifgwae1jcJcNLA5v55LO6dIsxTCz/HW4S4axHirkW0rwFRPoZY6SqieVkGI00F7t0+jdKZA9xUOYqulhIXFWXR1FLm5ClxxKS2cPDwXuRPi/P1yj8gc+IAB4/sx9BSBxcvGw7Ki3Jb8zI5xclY2Ohxz+A6OYWxtLSX0N79gJy8CKIjnfDxuE+QnymaqqdwstWiOC+CqFB7cjOCSI7zorw4no7mIjKSAzAzvImLve6/RcS/8kgeOoboAVkkDh5F4uBRVq7ZzB/+8BV79x3AwNCMktKHjI5N8ObNO169esX8/Dzv373h7fwb3sy/4tO7twIa7ZuXLwQ9iPfzr5l/8Zx3r18xOviI7vY2wYTjYF/vQoSkoZ6+3m6amxro7upgZnpSUJqeGB+lvW0h197X28342AhPHi/A6SbGRxkfG2FyYuEFqKWplb6eflqb22hv7aCzvYuaqlpmpmaZnpwhIS4RS3MrLl1UxtvTh8GBId69ec+3H7/j5x9/4ucff+L7b7/j/dt3zL96zfNnc0yMjdPX00t/bx+DA48EC079vX0kJSQSFBBIQlw8pcUlxMcnUltbT1FxGa5uXqhp3kP++FmOnL7IoWMK7BZfmG/dKX6EHRLHWC98iLXCMuyQOMa2/XJs3C3Jqi0irNy8j3U7DghcCKFNe9m0R4oVG4VZsnYnu8WPcF3TCBu3IAys3FC6oc2F63c5cFiBVdv28/+s2MzXa3awY78MO/YvkKtXbNjJ5l37kZI/hZTsMfaKSiB1UI57ugY8fFgpiDMNtHcw0N5Bf2cnfR0dtNTVUVlaSllxEaWFBQK4XGlJESXFheTlZpOZkUZibAwxEeEkxsYIJl5LS8soLHpAZGwCdo4eKF9X5cptHXSMbTh/RY1rGvdRvqPHVU0jjBx8uaR6n00isvxx1Xb+uGo7W8UOc0pZbeEFXPIkuw8cY/eBY+yTOsUB6XNIySty+NQVTl+8gdJVVRSUVJCWP8oe4X3Y2touMELSUygryqO+qpzutiYGezvp62ylo6WRrs52hoceMT01weu5J3z3fp4P8y+YGh1k9FHv/8feW0VlvS7su3vs+O+xv5XfTHXaHaCIiIioqJioICnd3d3d3d3d3WUg3d1pTWuGs9bsax8wJ3t/5+twHTwHjPdlAGMA43c/d1zMTowwNznGSH8P48MDDPV1b/RxpmcYHhyiu7uX3t5+Onv6cfEOxtErGDv3ADIKq5hceEpjRzdOnoEY27hibu+FuqE1opK3ETx7nQOnpdgmIM4B0Wt8dvwiO4QucfT8XSRltVExskdOTR/5+5pERcXQ1/WEod4u+h8/YKy3k76HrYz3dvN8aZ7V2SmW5zbmU/8UuwN9/Qz2D9Dc2ER9bd1mn2Gwf2BTTHS0tdPR1k7no8f0dHXT09VNV+cTHrR30NLUTHNjE3U1tRTmF5CcmERZSSmtzS08edxJQlw8IUHB9Hb3MDo8QmpyCo/a2za7EH/SqidGhjedyT9jTNPjY0yNjf4PETE7ObYpIuYmxxgd6GV6fIyhvg03saaqluzsXDw8PDhzVpTTZ4SRuHAW4TNC7D20m90Ht3P48HYO7PsUgaM7ETi8ndMn9nBGaDeigjtRvHmW+9LiqEqLoXJDBA3pM5gpXcJZ7y7uhjI46dzC1UAWR53b6MtIIH/hGNKiB7gsuJ0rx3cgd14AzZtimCpK4ahzF08TBYLt1Ql31sLHQgFr9UsY3BPFWv0S9tpXsda6goW6JIbK4pirX8bDSgFH47vYGd3B3vgu1obSGKhdRkNJgvv3znDnmgCqcudRk7+AhpwEBiqXsNS+hrasKHKXDqFw5RCa0oKYKorhpHUVd/1buOncwl5FCkNpURQlBZG/fpbTJw+wa+vf2PnZXzl6aAtHDn7K8WPbuHrxBGIn93BR9BDy189w49wxLp7YjfjRbchePIHClZMoXD6OjdZNIt0NyY12pSjBixgvE7xMFfEyVcRO8yauBrKE2GmS+IeIiHU3ItJBhzAHbVL8rYjzMSPATgNPcyUC7DTwsVLBRv06+jLiWChfxs1AFm9TRULttSgId6Y8zotUHwvCbDVJ8rYm3MEAfwsNvE1UcNWTx1nnHqF2euSGuRHnbk6EoyHBdvp0t1RTkxVHmr89pXF+lMX7U5XgT6KXBbEe5iT42uBvq4+zmRohHlakxfqREOJGTUESTaWp+Nro4GygRIC1FgWR7hRFe5Pk70Ccry0ZoW4UxfhRGOVDRVwgNUmhlMX4kxfkRl1KOIXhXpTE+pPm70hBlA+xXtakBDqR6G1LdoQnjnoKWKrfxU5HnigvW2J9HfC1NaAyM4b20nSq0iNI9LEmN9KH9CAHMvytyQ5xItXfiZwIX6ozY2kvyyE/MQxPW0O8HMyICHClsjANT0cz/N1sKUiP48XiBM2VBcQGeJGflshwfw/v3r3hh++/5ddff+XnH3/i3Zu3fPv+O37+8Rf4DX7/FX7+8Se+ff8Nr1+9ZHlpgcmJEYaH+njc1kZnezvdDx8y2t/P6uICX755zfsvvuSL1294urJKX1c3IwODrC8u/hAQoAAAIABJREFU8vn6Oj9+8w388C+eL81TX5ZPUVY8daU5zI338s3bZ7x5tsjUaD8D3Q8pyk2ntbGC6ZEeVmaHGe5qo64sm9LsRGrzk2jLj6U+xZ+KeE/K4zwoCHcmI8iWsgRvHpYm0NuQQ0tRHIkBNsT7WZEX70NqmDP97SVkRLoR7WlKboQrRYn+pIW7EOljSYSvNdHBDsSGOuHnZkxHbSZNZQlEeBhio3GVJB8TMv0tSHLRIstbnywPHeJs5clw1yDDU4tIm3sEmN7GTv082tJCWGlc5bzQDlRkL1KUk0Bfdzsjw328//otP3//Fc9WZ6gqziY2zI8HDeXkp0YTH+pJXVEKxWmhZES6kRriQH68B8WJnmRHOZATYU9xvBv5kY7khNmRGWxDZrANaUFWpAZakhliT36UK7nRruREuWyKqFgfC+J8LckIdyYv3ovoABv83PQJ8tAnKcyG5FBr/B3VcDa5javZXfQUTm/wIjQvoXJXCGujWzhZy2Oiew3le2fQ1JTC0UUTXd0bqChfQEJ8HxbGchjpSFOcHUJdWTym2texN76LvckdXMzuEuymRlqkOfFBBgQ4KhPja0ComyZ+9soEuWjibqmAqeY1zHRuoKoggbDgp6irXsXWRh3B49vRNZBDRu4iN+6cReDUHpQ0pNEyVELs4gnEJYVR05EnvzgVOaUb2DoaU1GTi4ubBbYOuiwsD/D+2xXqGrKIjHAmKyMQTxc9NFWuEOJviauDFgoyZ0mM8SDI1xIjXRn8vcyJjXAlwNsCGzM1bM3V/yMi/p1n74HjXL8lj7qWMXdklZG8cgsVVS2CgiMoKi7n4cPHzM7Osrq6ysryIi9fPOP1q+c8f7bK0/VlVhcXNsm0T1eWefPyBc/XVllZmGdlYZ6JkeHNDfgnDx/Q1tTIo/a2TUdifGyEluZGHnS0MT83w9rqMnOz00yMjzI2OsxAfy9jo8PMTE8yPzfD7MzUJr16fm6Grs5umhtbaG/toKGukYa6RmqqaikvrWB0eIyOtgf4ePlib+vANanrxMXEMz0584eA+HrD5v3mW77+8ivevHrNs/WnLC0sMjk+wdDAICtLy5vF6/bWNgry8nG0d8DNxZWQoGD8ff3Q0dImMjyC3Nx8QkPDcXXzwtLGES//UC7dkEVQ9CI7Dwuz86goewTPsVPgLLsFz3NQ5BICYlLsPCzC37fs52+f7mPrvhPsPy7OQSEJ9gqI8ddP9m6uN/31k71s2XsccSlZrt/TQFxKFgExKQ4KX2DrgZP8Px/u4P/6x1Y+2nGQbfsE+HDbXv720XYuXbuNi6c/tg6uGJtYoqSsxklhUSQlL/OguZXOlo3zqKmZR62tPG5ro6OpiaaaGloa6qmv3uhDlJUWb56S4g1hkZ+dRWFuDoW5OeTmZJGXk09paTnFJRWkZuYQEh6Hnqk1+mYOWDn7cENOnev31JCSVUfV0BZ5HUt2CYrzv/39M/6y9SB/2XqQv28/wulLMqgZOSBxVYF9Auf42ycH+K8P9/KPTw7y0WfH2HdUHFGJG8QkppOamYOhkQn79u3DyFCfipJCcjNSSEuMpaI4n+a6Kjo7Wuh8uEFB7uvtZnxsZGNeeGGGl+vLPFtZYGZ8mPGhPuYmR5mfGmdyZJDh/h46H7TR0/2E6akJpibHGR8bYXJ8gvHxSR487sHO2RMP32BqGlt58LiHyZlF+gbH8A0IJSYxHc+ACAytnLkkrcxBYclNR0Lg/B2OXZBBUl4fDQsPrDyCuSZznys3bpOamk7ngw4Ge54w0PmQoScP6Giopbuj9Q/HZKNXND46xoP2DlqbWxjsH2B8dIyuzic87Hiw2WcYHR5hdHiEgb5+up900fnoMV2dTzaFxZ8RpvbWNjra2jfdjKKCQrIzszadvujIKGysrGmsb2B+do783Dya6+sY7O2h+/EjBnt7mB4fY3J0ZFNEzE9PMT0+ttl1+P/3IabHR5ifGmN8qI+F6QnGh/qZnZxgbGiQ4cER6mrqqampIyg4FAUlRUTOnmb7nh2cljiNtJw0B47tYe/+reza9SFHjuzg4P4t7N/9EYf2fMiBnX/nnPAebl04jvKN0+jJSWKsdBlz5cvYatzAzeAuPmYKWKtLYatxAxOFi+jeEUfn9lkULh7n2sndXBXaxR2xQ6hdO4WV6lV8LZUId9Yi1FENb/N7OOndwOCeKM76N3HWv4m99lUc9G9goS6JqaokHlYKWOlcx1j9MrbGd/ByUMXcQBpDratYGd9FTUEcpbtnUbwjxv07ZzBUv4K1/m105MWQv3IE1ZuCqN88hq7MSSwUz+GoKYWbzi2cNa9jJX8BXemzKN2S4Mr5k5w48hmH937Egb0fsmPbX9i3+x+cEzuEmPBeLp87hsy101w9e4QzR7dx4fgulK+Joi1zHtkLRzFRvkSAnQbJgdZkhDkQ622Kv5Uq7kZyGMmdx1bjBv6WKsS6GxHnYUy4ow6hNhqE2msR6aJPSpANke6G+NuqE+VhRIiTDnaaNzFRuIirvgw+Zkr4Wdwn1F6L7CA7iiJdiXHWx0nzFkHWmvhbaBBgqUmApSZexvdxN1AkwFKTOHdzQmx1iXYxIdBKi2RfO4Y7W6jLiacwyovcMDcq4/3IC3Em0cuKOG8roj2t8XUwID7YlY76AlKifchLCqGtMpPEAAcCbPWIdDIiL8SZJG9L4rytiHA3J87bhpRAJ1L8HMgOcaMwyofcMA/yQz2oTYugOMaPvAgv4j2tifawJMzVlKxIT/JifbFQu0NVRhTu5hrcPCtAZrQf4W42lKfFsDrSRXt5FsmBzhtfw9+OKGdDop30yAt3JTXIherMeBryUylMjiA+2B09lTskRvrRUJGLj4sl2ckRlGQnkRoTTGV+GqnRQRQkxzLe84hvv3zDLz9+y68/fg+//Ay//Qq/bJzff/qN33/6DX6H33/+ha++fMfLp+ssLc4yPjzA40dt9Dx6xEBXF1MjI6wtLPDF61d8//5rfvjmPd9+9SVLc/OsLi7wsK2V5vo6Xj1/xo/ffctQTw8F2el0tlSzMNbDq7VpPl+b4cXKDMvzY3R2NJGdkUhrUzXDA09YW5xmZXaUJ+21lGQnkZ0cQXFqBNVpwdQl+1GZ4EVxlAt5Ec6UxnvRmBPO4/IkKtKCiPQwoTDBh5xYDzKj3MmO8aQwJZCCRB9iPYxJ9bcgPdSe5CA7Ir1MCfcyJy3anYrcSOpLEuhuySMj0okQF20SvY0pi3MhxkFjo1jtrk26qybRVrIkOauQ6qZOhLUsAaa3sVYRh3f/RElKAIXrIpTlxtFcU4Slmf4fzKkJ4GfGh/p4/XwFfv+Rn755w0h3Oy+WJ/jlm2cUpoaSFetDVrQHBfHeFMR5kBFmR1aYHUVxrhREOZEdaktagAXJvmYk+5uTHmxNToQDBdFupIfakxPlQnqYE6khDqSFOhLna0laqCPNJfHkJPoS5GWKm7Uqfi7aRPoaE+KmjYflPZyMpTFRPYeZ+nls9K6hKXsKWyNpXKzlkb12DKmLe7l37wyKyheRkTmDktIFdLWl0VS/jq7GTXofVVCWH0OorwUOpgq4WiphqimFvckdAp3VcLOQpSzVGx9rJfzsNuB3BsrnuX9bBEt9aayN7yFzS4RrUoLI3D3L7btnOXD4QySvnkRQeCc370lgbqfDhaun0NBXICoxEBMrHXwCnAgK8yCvKIXe/nYKi1Opqsmjrb2UouJEsnLCKSqJo7oqlY7mXFrqM4kKtcfFXhMXe03yMkOJDHEgNcGH6DBnvN2MsTRRwtZClaQYH/w8LP4jIv6dx8DAAlNTWywtHbG2dsbN3YeU5Aw6H/ewvv6MmalZnq6t8+zpGi/WV/j63Wu+/uIVz9eXWFmcYWps4+FgbmqSZ6srvFhf28xCL83N0tf1hIdtrbQ01FNVVkpBTjZ1VZUM9/dtrjN1tLfS+fghy0sLrK4sbQqI6akJFhfmWF1ZYn1thaXF+f/vIW5ijJnpSR60P6SmqpaqimqqK2uoq6mntLiM4sISup/0kJWRjY2VLU4OzsjJylNSVMrSwjJvX7/j+29/4F/fb5wfvvueb75+z9vXb3i6ts7SwiILc/MsLSyyOL/A07V1njzupLK8Aj8fX2ysrFFWVEJLTZWzp0WwtbTYKF9XVJGZlYetgyu6RhaYWDsjq6KLkLgU2w4JsfXASXYJirHnhAQ7Bc5y4tx1DgtfYPtBYT7ZLcC2/UKb8Z1rsuqcOHsVAdHLnDx3nVPnb7Ln2Bn++slePth+mEMnz7N1nyBb9grw8a4jfLT9EB/vPMQHW/fwz0938clne7h2UxZ7J3cycwoJj4ghKDgcX19/FBSUkLkjS0NVDc1V1TRVVlFfVk5DVRVtDQ08aG6mvbGRh20bZOf6uhqqqyqoqiynqrKc6qoKqqs2QHNVZaWUFOSTlZlObnYehYXFZGXnk5CSjn9QJNZOHphYu2Jo5YzkLQWEJa4hePYqmqaO3De0Y8vBU/yfH+xi6yERPt4nxP/+zx18vOcEkrdVEb8ix95j4nzw2VE+2iHAll0n+OizY2zdLcQhwbMkpuVQXd9EbFwCt2/fJjwshLqqcmorSijJz6asMJfaihKa66roaN0gKo8MDzI1NbXx+zUzweLUCPNTIyxMjzI7McLU6CBTY8PMTY0z3N9Df3cnY0P9LMxMsjQ3zfryAi/W11hcmGN0dJzKymoSE5NJS8ugsb6J2ekZVpaWGRoaIS09G2c3b1w8/blyW5GDQuKcPH+TfScvIHFbDWVTN2T17FE1dcHEwYdb99QwNLGkt3vj72NyZJDx/h7G+rrpaKjlYWsTk6MboMO+nl76eno3Y0xdnU8YHhxiZGiYoYHBzRL10MDgZnxpsH+Avp7eTf7D44ePaGtppaqiksL8AooLi2isb+Dxw0f0dHVTmF9AUUEhDXX1lJWUEhURSXFhEX09vVSWV1BVVkpP52O6Hz9iuL/vf4iI5fm5TUL16OAAo4MDTI6ObLoSEyODzE2OMjXUz9LsFGODG58/OjjA8OAItdV1lJaWExefiIWVJVdvXeOYkADnpc5jamOKpoEGgkKHOHBoO8eFDnD06E6OHNrGyeO7EDjwMScPf4r48Z1cEdmDwpWTGClewlJFCnPly9hrXsfHTAEfMwWcdG6hIy3C/cuC6EiLonVDFLlzR7gjup+bwrtRviSAhbIkvuYKhDqoEmijgKfJbVz0r2OqKI6T7nWs1S9hpiyBg/4NnI2kcTa+S7CrFsaqkmjJn8VM5xoBbtpYGd/FQFMKFzsVdNQuce+mCDLXhZG/IYyO8gXMtW+gLXcGxavH0LgthMYtAdRuHEX31nHMFcRw0pDCReMq9oqSmMhKoHb3AjckTyEisAvBQ1sROLKFfbv/wZ6df0NIcDtiwnuRPHuEm5InuSYugMihT7l4Yjfyl06hKS2B4hVBdGXFcDGSIcJNj0RfU+K8jAi2V8fNSAZThfPYaVzD11yRCCdtohy1CbVRI9RGjQgnbSJcdMiJcoIv/06ivzmpwdZEuuvjrH8bW81ruOjdxsNIFl9zRULs1EnzNac4yoUUb1PcdO/ibaiIr7EKgeYahNnoEmGnT5iNLqHWOoRa6xBgpk6ciykBZuqE2+qRFeBIV10pD8uyqE0OoSrej9bsKLJDXIjxtCAz0otwLysSQ92ZHXmIt5MxDiZqZMb4kBbmRlqwCxmBjmT42RJqp0OUuxmhbsbE/CkoXE1I8LYiL8KLgigf8sI9SQ90JjvUndQgZzLC3fG11cXNTI2kUE8ay/NQvCqGr70JOalxRAX5kpcWR7CrDaXpMfQ0V1CWFkmCnwPZkd60VeQQZq9LhL02RdHeDDSWsTbaS11uKo7GWqRFBhDq7UhXew1xYd6U5CbD79/x/tUqLdVFJIT5kpcYyUzvI37+4nO+erXGr/96D7//zE/ffc1P372H336D3+DbL77ix2++4/eff+HXH37k3avPebq8wOLcJONDfTx51MJw/0aEcH15iS/fvOZf33zFz99/w0/fvefHb7/m9YvnvHv1grWledaW5nm+tkrXk8c019cxNznK58uTvH82B9+85tdvXjM32kdFYSYF2ak011XxbGWBl+uLPF+eZXasj94HDbTXltBYnktjSQrNedE0ZgRRGOFEZoAVFUm+dFWm0FYYQ26EM+mhjgQ76ZEX60lunCdZ0R48acwjO86bjHBnkn3NiHLSItnXjLIkLzIiHPG0UsXTVp3USGdSI50JctYhJcSWB+XxJHsbE2KlRJyTFsWh1qS4apLqpkmklSwJjsokuSgTaiGNr/F1LJRE4eXHXBbeiqXOXbrbK2iuL6G4IJsfvv+OH374jufP1pkcHeKrd5+ztjjN9NgAP75/Df96R0ZcEEVpERSnhVKUHEB2lBtpIXakBluTEWJDVpgt+ZGOZIdZkxZoRoqfGWlBlmSH25Eb6UBOhAO50c7kx7qSGGhFrK8ZSUHWhLnpE+NjSlNxHOnxXkQE2eDpqIW7rQoBLlpEehsQ7KKOu4UsvnYKOBnfxFrvCrqKpzHRlMRC/yp3rx5G4/45LCwUMbNQ5uSpnRwT3ILK/WtYW2hy59Y5VOSvYmOmgb+7FdJSIjhaqONopoydsRze9prE+plvlL7t1fG3V0NPXoKb4vtwMJEnOtgGE707yMmeRe6eBKdE93D0xFaExfdx5OQ2dhz4JwIiu7hw9RQ5BfGER/tgaqmFo6s5tvZGCJ7YS0paJAsLI5RXZKGnr4TcvYv4+Vrj4qyPgb4M5WWJ9HZW4utmTFy4C5FB9ni7GDLS20BHYz5p8b44WWsTFexMVnIwKbG+NFXl4uFg/B8R8e88np6BeHsHExISQ0Z6Lg31LfT3DTM9OcP87Bzrq2u8+vwFr1885c3nT/n267d8+fY56yuzrCzOMDrYx+zkxCZo7tnqCsvzc5s56P7uLprqaikpyCc7PY3czAzamhqZmRhncXaDNP3oYQeDA308XV9ldWWJ8bERRkeGmBgfZWV5kbXV5U0exJ8uxJ+l6r6efupq6jceXvOLKCspJzU5jdjoOPJy8kmIS8Ta0gZbazt0tHRpa2lnYW6RZ+vPeffmC754+46vvviSb75+zzdfv+fdm7c8XVtnZWmZtZVVVpaWWVpY5OnaOpPjE3R1PqGspJSwkFC01NQx1ddHXUmJ6NDQjZ8xM4uEhCRs7Zwws7QjLbsQJ89ArsuqsP+4GNsPi7D3uDi7j59jy8FTHBa+wImzVzlx9ir7BM/y6R5Bdh8V5cINBVT1rbl+T4OzV2Q4cfYqgmeucOjkeT47cJIte4+z49ApPt51hC17Bfho+yH+sWUPf/lgG//3Xz9g+55DSF2/TUJiGjm5hZSUVpKSkkZcXALJyalkZGRtEIzLymgor6C+rJzaklJqy8tpra/nYUvLZrG6ralxkxHRUL+x1FRVWU5lxUbcqbq8jPzsLNJSkykqKKa0tJy09Gyi45Pw8g3Bwd0XczsPtIxtOHnuKtsPCvHRbgFuKekip23BjmNi/HXbIf658xgf7Bbkg92C/H3bYbYeOMUR4Uts2yfMB58d5dPdJ9i25ySf7jzOZ3uFOSggRkhkPMUlZVRVVREXF8OThw9oqKmkuqyI2ooSasqLqa8qo6G6nOaG6o3b/YE+RkdHGRkeZHJkgPGBLsaHepidGGJ2YoTxoT4mRgZZmJlkoOcJY0P9LM5OMT89wfjwAIuzU7x5+Yw3L58xNzXJyEA/eVmZxEdH8aitebOk/frFc7o6nxAVFUNkVDy6RhZcvauMuqE1surGyOvZckvNAok7WtzRMEfF0Iqbsvfx9gtmeXGJt58/5/nSAsvTEyxNjdPbucFlGB0eoa9vgIGBoU3X4c8Z4p6u7k3a+sjQ8CZ9/U9H4s8ORFfnEzra2mltbtkUCNmZWWRlZFJUUEhleQXVlVWUlZRSVlJKcWERBXn5pKemUV9bx/DgEGUlpZQXF21GmSZGhjf5D3/S62cnJ5gYGWa4v2+TG7GxyjTK2FA/08MDTA71sDw3zXBfN2NDg/R399DX009FRRVp6Zlk5+Th5ObKfU11VLXVEbskgaq+Oqk5Kdy4K4XAif2cOHkQIeFDiAgf5PxZQUSF9iIi+BnnTuxC5NBHXDixnfvXT2Fx/wqWKlLYqEnhrCtNkI0KbgZ30JEWQfHiYbRuiqAjLYrSRUFkzu5H/vxhtG+dwlZdCi9TGQKs5fGzlMHD+CbOelK4Gd7ERf8mJoriaEkLYaAgho22FK6msvg7qmGjdxNj9csYa17B31ULS6M7aChJ4GSjjL6mFKpy51G5J8H9O2fQUpTAROMKOkriqEgfR0fuFHpyIujcFcJA9hR2Khdw176Bu/YNXFSvYnNfCo07F7h05hj7t/+DXVv/wrEDH3P4wEfs3fV3Dh/4iItnjyApfpQrEgLIXDmNxIldXDm1n1tnjiAveRIdmbNo3xXFQU+aSHd9En1NSfAxIdpdH3/r+/iYKeBvqUyInTrhjlqEWKviYyyHj7EcfhZKRLjokBZiQ06UE+mhtiT4meFvq4q99g0sVC5tRMb07+BnoUSInToJ7oYbN86h9gSY3yfYUoNgSy1CrLQJt9Uj1tmERHcLYpyMCbXWIcrBkAw/e4IttQi21CLFy5oUL2v6mirpKEiiNimQJyXJFEV7E+1hTkaEJxE+NsSHuTPe10JihCeWBkqEeFjgZ6dHjKcVmUFOZAXYk+ZvS4y3JVHeFiQF2pMYYEeEqwmxXpYURPlQlhBEvKc1QfYGJPrZ42OtjZu5BmG+jtSW55ES7Y+XrQGBzmbs+fB/cfPccSx0FIkP86M4KwUHYy0yovxJCHIlwsOahpJMWsuyyI1wJc7dlGgXE+J8HKjNSSE9MgBnM11qC9LJSgijs7WK6GAPclKj+erVCutzo7x/tUpXUxUx/u4kh/hSmZPCq9UZxgc6eft0EX7/EX79md9/+I4fv/wKfvkdfvwFfvqJn75+z4u1ZeYmRxkd6KKzo4nG2hL6u7uYHB3h+doq3339Bb/88O2mgPj5+2/g15949Xydr9+95psv3zI40MfjRw9YWV7k2y/f0NVYwXBHNetjPaxO9FNTlImfqx2JUSEMPnnE6/UV3j1f5836Eutz4yyM9TLR3c6j2iKqs2OoTgmiIT2Q8jgPckPsKE/04VFpAs15kWRFOJEd5cZCfwNjj8tpLIol1MOUnHgfClMCyY5yIyvIiupED+rSfMgNtyfBz4yEAEsivYzxsVWjINGLwkQPsiMdKU/2IifEirJoB9I89Ai3lCPFVYNML13i7BVJcFQmxl4OP5NreOhdxvjeSYwVz2CpKcVNiSM4WmiyMDPIt998we+//8bExAR5ObkMDw3w/os3TE8Mszw3wffvX8HP75kbe8Kj+kLaqrKozo4mJ9aD9FBHsiKcyI103GBBRNqRE25DRrAF6UHmZIXZkhe18VpqoAX5sa4UxruTGelETowrhYleRHub4G+vQVKwDaG+FkSH2hMdbEOglwH+ztoEe+gQ7q5LsIs6HpYy2OpJYapxHht9KYw1LmKgKsF9GWGsTWUxNZYnMsoDHV05AoNccHY0xc3ZCgNdFSxNdUhPiiHM353IIA9Ge9vxsDPC3vg+JRkRZMf54maiSLirPqb3pbhxdj8uFsrUFccSH+mM/F0xblwX5uKlY4ic3YfohUMIS+xn99EPEDi9m4MntnHsxE6OCG5H6sZZLKx0cHGzxMXNkrS0KJKSwmhvr8bEVB0TI1UC/G2xs9XG3EwZN1cDAvwsCfazwkRXBl83YxKj3GmrzyUt3pfKogQeNBVQlB1NZ1sZpXlx2Jqp4WZniJbyrf+IiH/nyckupLqqgeamDlqbHjDQN8yz9Ze8+/wt68srrC0t8vrFU96+fMbbl095+/Ip60szLEyPsrY4zcTIIMvzc7xYX+PpyjLry0ubEae+ric019dRVVZKZWkJNRXltDU1MjEyzPryEouzM5vF6smJMdZWl1mYn2VqcpyZ6UlmpidZXlpgYX6WyYmxzVjTyvIiS4vzTE9OMTQwTFlJJUEBoYQGRxATFY+rswdmJpZYWdgSHRmHh5s3Tg6ueHn4MjQwytTELIvzK7x8/jkvn7/g1cvP+fLdF3z1xZd8/uIli/MLzE7PsDA3z9dffsW7N2958+o1q8srNDU0UlFWTn5uHsnxcVibGRPg7UFD9catfHpqGsXFpeTlF9PU+pDcogrsXH2RvCnHYWEJ9p04x34hCfackGCXoDh7BcQ4LHyBoyKS7BUQY+u+E2w/KMxxMSku3lREWOIGwhI32Csgxt+37OejnUc5cuoiR0Uk/3ivEHsFRNm69xj/vWUvW7Yf4MBRIWTl7xMWHk1qWhZ5eQWUlVXQWN9AWUkpudk51FRV01RXT1VJCQ3lFTRVVm2IicpKmmtraa2vp7m2lramxg0h0dq8Sauuqa7cLFZXlBRTUVJMWlIiCfGxVJRVUl1dS3JKBsHhUfj4h2Fh74qDeyAWjl4IiEqy/aAQn+47gfCFW5w4f4t/7DjK3z47zP/6aA9/3XaIXYLifLJXiA93CbL7iBhb9gjxwWdH+e9tR/jnp4f4YOsRPtsrzOHj4kTHJVNRWU1TUxMPHrQz2NtDfXUFxXlZVJcV0VJbTlt9Jc11VTTUVtDSsFHU7+npob+vh9GBLiaHNkTE6EAXowM9TI4MMDMxyvz0BCMDvYwM9DI3Nc7c1Dhjg73MjA/z+dMVvnz9grcvn9Lb+ZDy/BxKcjJ53NTA+uw0b56usjo7xft3r3n0sIPS0nJiE1IxsXbGwTOI8OR8rD3DkLyng8D5O1xX1OWWgibXpRWIjIpjdnqG52vLfPHiGc8W51hfmmd8qH+jozMwRFd3P8MjE3R19dDW0kpTQyMP2jt48rhz00UYHR5hfHRs84yNjDI6PMJg/wA9Xd10PnpMdWVb0Eu/AAAgAElEQVQVNVXVVFdWbTgLFZWUl5aRk5VNfGwcaSmptLW0UltdQ3pqGqnJKXS0tTM9ObVRtC4rZXRwgOnxsc0S9XD/xsXCn3GmydERRgb6N983NzXJ9Pgfk64DvUyP9LG2OMdI/0bEsftxJz1dvZSXV5KekUVObj6+gUGY2VhhaW+N6EVx1Aw0KGsox8bJgtNiJzgqsAcR0WOcOX0EEaH9nDy2A4nT+7gmfpRLInu4JLyLm2L7Ub0qhKGcOBbKklipXMbN4A5uhtKYK11A84YQWjeF0bguhMKFI9w7dxAlyWPo3j6NlcolHHWu4WEsjb+VLL4Wd3EzvE6Esxq+FnI46V7HRFEc3XunsdK8jLu5HK7m93CzkMfO6A76qhdxs1HCRPcGCndFcLRWwtL4LhqKkmgoSqIkfRr5m0Koy4qiJiuC8k0B1O8cx1DxDKbKZ7DTvISXwS18DKXx0LqKm5oUzho3UJc+x1UJQY7u+5Dd2/6LQ3v+mwN7/5uDBz7klPBubl0XRVL8KOKn9nHv6hkkhQ9w/cxRbohsiAgD+fNoSJ/CUf82CX5mpARYkOBjQrKvGTFu+kQ4aRPmoEm4nQahNmr4mynipnsbVx1p3A1liHDRIdRZm3hfU5ICLAhx0sLFSAYbjasYK0hgr7lRYPe3VCbA6j4h1qpkBVqTF2pPsJUaYTbaRNobbJ54VzNSvW1IcDPfdCayAhwJt9Ujwk6fVG8bIu0NSPa0ojoxiAd5sbTlRFOeEEBqkCNxfvbEBTmRnxZOR2Mhk0PtFKRHUJIRQaCjIRGuZpsiojDKg5RgRxKCHTZy62HORHqYEeVpTlqwC5lhG+5DpJs5QY6GKF0TxVD9Hm62RoR5WZEV50ektx2Z0X5EejuQHO5NSXoccYEelBZkERPkSVyQGyFulgQ5mdHdXk9pUjA16SEURLqTFerCYn8Hsz0P6GutoTovlb62Wtpri6ksSKetvpS0+FCaa4oY6W7nhy+e83R6mKzYUOL8PShKjWVxvJe4MG8K0+P4fGUWfv0Z/vUDP777En79jd+/+573r17zdG6eycF++h8/4EFTDVXF2eSlx9JcX0fvk07Wlub54Zuv+P2nH/j5+/f89N3X/P7T9/D7zxv/5149Y215js7HHTzpesjQ0AAPWhrIjgogI8STjBBvMiMCSA3zJzksgLzkeOrLCpka6GNlaoL1mQnmh3oY72xjuL2ehxV5VGdEUZkUQGNGEPWZQZQleJIf6UJhtBvlSb5UpgdSkx3OfF89uXGexPlbkRXrRV6iH+VZ4UR7m5DmZ0JbdgA1SZ4EWirhY6FAbrQzWVGOuJreI87PlJIUb5IDLckKsSErwJxYJ3V89W9RHmFDgqMKWd56JDrdJ9HpPpE2MngbXsJDTxJT+ZM46l1F6ZoAl8/so7IoCfiOyYlh3r59y9LKMgC///4rP//0L3745iv4/WemxnoZetLKm6ezvFoaY+BBJZWZkeTGeZIX40FejBv50c4UxDiTH2VPboQ1mSGWpAeZkx1uQ360A5mhNsR5GZIf50JWpD1pYbbkx7tRmupDUpAlfnaq+NqpE+hpQqi/JVFB1kQEmhPsro+vkxrBzppEeuliqye1yYvwtpPHUO082opnMFC/iJWJDFnpYTzpasTPz4nCwnQaGioYGe6jvq6Ka5cvYmKgj56mGk+XF+D3HynPS6e+NIcf3j1j9HEjhXH+2GhJoyx1iiBnA+qL4okIsEZB5hy3bpzi5KkdHBb4mBNndnP2yjH2CnzEQeFtHDr1GWckjyEtc4E7she5dfsC8QlBaGsrUF2dT0dbFeWlmUxN9JCeGkFspC9tzUU86ignIzUId1cDdDVuYmumgrLsBR61FBEf4UaApyUFmZG0NxRQX5FBdLAb5flJhPk54u9uRVpcMKW5Sf8REf/O093Vz8jwBIvzK6ytPGNlaZWlhWWera7x5uUGjfqrt694/8Ub3r56xtPleSaG+xkd6GJ5borp8RHWl5c2Y0wrC/OsLy8xMTJMW1MjyfFx5Gdn0d7cxMhAP9PjY6wvL/Hy6TqLszN0PXlMf18PM9OTLMzPblKnV1eWWF1Z4uWLZywtzjM6MsTgQB8zUxtLObPTM/R299De2kFcTCKG+iaYm1rh7OiGrrYB92QUkLkjh7enH34+gfh6B5CRls3y4hpTE7OsLK3z9ZfvefPqNe/evN10Ij5/8ZLZ6RnGR8c2d/VHhoYZ7B+gpakZEyNj7ispY2RgiK+3DwY62gT7+9BQU01xfh6lxSW0NreQnp658SAdFo2csgaHjomw+4gwB4XE2S0gxh7Bsxw5fYn9x8XZcegUn+wW4NM9gnx26DQ7j4qx9cApPtgpwPbDYuw4coadR8XYeVhkgw2x8wif7jrKZ/sFOSh4hkPHRdm++wgHj51ETlEdG3sXQsOiKCkpo6KiiurqaooKCqmqqKQgL5/iwiJ6urqpr66hOL+AqpIy6iurqauooLa8nNrycqpKSigrKKCzvZ1H7W10tDTT2FBHTXUlFeWllJeVUF5WQlHhBqk6KjKc8NAwSktLqaisJjomATcvX/RNLJCSvoe2iS1GNm5sOXCcD3cdY8vBjaWqrYdE+L8/3ssn+0/yjx1H+a8tB9iyX4gPdxzhswMn2XnwFHuOiLL3yFl2HRRl624hPtlxgm17TrH78Gki41KorWuirLyalpYNCFprYwM15SU01VbSUlNJR0Mt7fU11FeVUVtZRmtjA52PHzLQ083oQA9zk8PMjA/T3/WI/q5HzE2OsTw/sykchvq6GR8eYHl+huW5aVbmp/n86QpvXz7lzYt1pocH6Giopam6lIcNdfQ/amNubJjX6yu8f/ea2cmJDWp0RRX2Tu5Y2btS2/IY/8gkXANjuSKjhtRtZcQuXue2jAIlJWUszi+wNDfLu8+fs7Y4x9PlBSZHR+jt7qGrq4eHj7oYGR2nv3eAxvoG6mpqN6dYG+sbaGtp3XQi/nQl/oxA/Ulf7+nqpqqikoqycspLy6ipqqatpZWHHQ+oq6klPzePAD9/6mpqaW9t21xqqq6sovPRY2qqqqmvrmJmYpzl+TnWlhaZn57a7Eb8SaX/M6L0J3juz7L1xMgg40P9zIwP82JtmdHBAQZ7+/4offdSWVlNUVEJScmpRMcn4O7thZ6JEVduXsU32J+qxioSU2K5KCnO4SN7EBcXQlTkMIf2fcrhvR9wRfwI0pLHUbx2CtmLx5A8voWLRz9GTuIQenfEML13Diet63gZyWCndgXNqydQuHAI+fOHN6JNt88gLboH1WvHMZARw1RBAkedawRYKxJsp4SPuQyxHroE290n1EEVfysFHHWv420lT6SHHn52Krj+scw0rvUlVga30FW7hMyN4zhaKeJso4yp1k3MdaTRUriA0u1TaMqJoat8Dl2FM+gpiaJx9wRGSmI4613D1/Qunno3sFM8h528BI6qV9GUFkf1znluSwpxVngvAgc/Yd/ufyAkuJ3bN8WQv3Oe8yIHOLHvQ25KCHD+2A6uiRzkxulDqFw7jba0KMpXjuGgc5OUAAuSfEyJdtUj0duEBC9jfE3k8Ta6t+E8mCr8j48DLZSJ8zDc6Io46ZLkZ0awnSbuxrK46N3FQlkSM0VJrFWv4GOsgI+xHN5G8qR4m1IQ7kyEvTb+piqE2+oR42RMjJMxie4WpPnYkuBmTqi1Do7qdzZdiQQ3c/JCXImw0yfS3oDiSC+W+jvoqs6jPiOCsuQgYr1tyU0I4FF9IY0VmVQXJZMe7UtVbiwhLiYk+NpREu9HfqgLxTFeZEe4kx7mQnaUB+lhLkS6mRLmbESUuwXhLqaEOxoT5mxCoIMBJio3uSVxguhAF4pSQ8mI9iba2wZ/ewPi/Z2oyIqlICmcCC97zLQU8XOxJDnUm8RQL8pzUylKiyI7wpOscA8acmNYHXnATHcH1XlppIT7E+hiQ2VOCi+XJokO8iQ2xJuoQC+etNbx67fvWJ0ZZWVymNWpEZ7NTTA71ENWQhiqstdQkbmGn4s1/Q+a4ed/8csXb1ibGOXV8iLTAz10NtXRXldJe10ljVVFlOSmkpkUQXF+Hu3NDSzOTvGvb7+GX3/i1x+/3+hY/PYz3339Bfz2M7/8+C1fvfucyYlhkpPi8PRwITctgQh3W6I9rEgNdCM70pdEf1divB2pzkpicaCT8UctzPY8ZKSjkab8DMpTo2ktTGOkuYLph7UMNeTRmh9BRZIv5Yk+FES5kuJvRWqANXkxbhTEedFWkkB+nBcJ/tbU5kUS62dJRqQL1ZnBlMW5UBhmTbqvCUleBiT7m5ESZEWsrwmhrnokBloR5KSJv60qaQEWxLpqkxdiTZqHHoHGt4myViDdQ5tEp/skOCoTaSODj5EUnkZXsVARQ+WGALz8mEuie3G102NuapCK0gKePX3K+/ff8urVK77//nt+/eUnFmYmedDSQHxEAE2VBXz/dh2+e8nQw0pyYr1ID3cgL8aFzAg7MkM3xEJBtB15kTZkhliSGmhGVpg1eVH2pAWZE+GuTXmaDwn+pvja3sffXpUoLwNifIyI9NQn3FOf2CAbfF0N8HTUIsTLkBAvfbztVfG1VyHcUwcfOyU87eQx1jiPm+097ssIoSJ7EjtzGZxslAkMsMPF1RxTU23aOmoZnxgiMiqE0bFBSkqKiAgPJdDXh+H+HvKz0pgY7OaXb94yP9ZPUqgPOvcuo3xNBF8bLYqTAghzN8Ha4B5G2neQvXuWa1eFED27nyMnt3FK4hCnJA6hrH2Hwyd3Iq96g/HJbqTvXET0zBFcXM0pKEih40E1Xh7WJMQFUlqcxtBAGyWFSUSFu5EY542vlzmONpo422lhoiuDnbkKduYqeDoZYGWshK+bGfUVGaTE+lJRkMyj5jIiA11ISwgi0NOO8EDX/4iIf+eZmZreJDo/W3/K07V1Xjx7zssXz3jx/CmrK0u8ef05b15/zrOnKyzNTTM21M/k6BAvn26UrZ+ur/7x+trGbObaCjPTk1SUl5KSnEhdbTWjI0MszM8yPzfD3Ow0iwtzLC8t0N31iMmJkc3ew9rqMk/XVze+h+cvWFtZZX52bvM2dWFukeXFFYYGhmmoayQtJZOkhFQC/ILx8vBFRVmdCxKXUL2vgZaGLlYWtrg4uRMRFk1BXjEPOzqZmpjl2frLjV7E+6/5+t1b3n7+ki9ev+KL1694trrC8ODQJpm3rqaWlpY2Hj3qJDo6lgsXJNmzZx8nTpzkrsw9cvMKePDgAbW1G9OYTY31NDU0kp+bh6OjM3dl5BE6KcrxU2c5JS7FUeHz7Dl2hv3HxTlyUgIBkYvsPy6O8IXb7Dgqzg7B8/z3XhG2C15kl5AUnxwQY+exc+wWEOeTnUfYsf84h4+JsH3XQXbu2o/gcWFuSctgbeNASnIGlZXVFBeXkpKUTF5OLmUlpVSUlFJXVUl5cRGVpSV0PtgAkRUVFFNUVEJtdR3lpWVkpqZQVVZKY00l+VnplBfl87C1iY7mBlobG6iqLKeooJDS0lLS09PJz88nJiYGf39/QkJCyMjKpKSslIDAYK5L38XawYWoxHSsXf04fPoC/9x5jP0iV/g/PtrP1qPi/GW7AP+17chmjGmDDSHAkZMSHBeRZP9RUbbvPc7Hnx3ho8+OsWXXSbbuEeHjHcL8c+tRlDVMqGt6RHVdK8UllaQkpfOovYOSvDxaG2ppra2mvbaalqoKakuLaKgo43FLE31PHtHf9fiPCE0/0+MjLMxMsjw/s7kqNDc1ydLcLIuzMxv9nYnxP+jLE6wuzvF8bZm3nz9nfWme3s6HVBTnU16UT2dHC9NjwyxMT/B8bZm1pXl6Oh/T3NRAaXEJmZmZlJSUUFhUQl5+Mc4uHoidkUBRURlHewe6n3Qx1Nf7R29gmPnpKVYW5pmbmmSgp5vW5hZqq2uorqzaFA3lpWU01NXT39vH5PgEA339dLS1MzI0TH9v3+b08Z8dij/p682NTZt09pqq6s1C9uOHj2hubCI1OYWUpGRKioppbmyiqqKSooJCKsrKqaup5XFHOyMD/cxPT7EwM/0/plxnJsY32TATI8ObomJ5fo7VxQUWZqYZHRxgZmKc1cUFBvr6GRsZpaermyePO6mqqNxgUxQW4u3tTVBQEMbGxkhJSVFbW0t7eyvJyYlckbrISaFjCJ84zLWLpzl5ZDunjm7l8un9aNw9h/wlQQxkz2Msd55Lxz5BbOffkBM7hN6NM+hePYWb1i0s5c6jc+0U98T2Iy2yF53bZ1GSEkJD+gz3Lh5D/sIxdG6JYSh7DqO74tipXiPYSoVg6/tEOWkQ66pNsN193I1u46R3Ay8zOYIc1fEwk8dM7TJWOtex1r+Fppw4mnLiWOpLY2ssQ4CLDgYqlzBUvYy2ggS6ShJoyolhbXATI5ULqNw8gZ6cKKaK4pjKiWGjeB53zWu4qUlhJXsOc7lLKFwSRlJoN6eObkXgwIccO/ghF8UPoSInierdC8hfEUHq5F7OHfyYG6f2onXrDIYKkmjfFcNEXgKdmyexUr64sZ3vrk9GgAVxbnqE2qriZyKHo/pVnDSuEWJ1n2hHLYItlfEzkSPY4j6BFiqE2mgQaa9HcZQbqd5WpPpY4Pr/svdWwW0Y+N723XvOu9TTPbt7tm3SpmnahpmZGgYnsWNmZibJKFuSQTIzMzNjzMxMiZ04HIfKXXy+Czc6u/N9l/vd7cV/RqOR5RlPJqNHP9K7jtHlAzhrXiLYQQe5gz6+JrfwM1NF7qBLtMCcZJE9sZ42RLpbIHc0ItBWj2B7A0KdTRRQkejrQJTAkiiBJUkiR5L9nIgWWhHqbEKYiykdebFMtNfyeGaQ0oRAciLFtJWmkxbmR368jNr8JErToxi+U0pujASpkzHpMiHJAc5kyYVkyYVkBLuT4OdIpswDqZ0eIa6myF1MiPG1I9bHgUhPW8KFNghM1bFUu4TEyYS0EB+i/Z2oSQ8jQy4gJ9yHrHAfIn3siRE7E+nriIPeTQIFVuQkRlBbkEZlZgwlKeGkh/uTGiqitbJgFQqmJhjv6yRWFkBlThori7NU5qTh42hNYVoSQ+13eLY0z7OleaaHB2htrCU7PYWQQDGJUTKCfN1wtzPFw8EcmbcLiXIRKWFiEuU+JMpF5MaHkBUnIy8xgqLMBJIiZWQlRzM51MXKk4c8ebDI04f3ebPyDPgb8De++/Zrfvj+W7795i2vX63w15++55s3L2htrCU2Qoa/pysO5nqIXS2IkbggdTEhXuKKzN2MWJE9o/X5FEf6kx0opDxaSmVsIDVJcu5kxVIRF0xJlJSOohTyI3zoLE2gMSeSmvQQKpKDSAl0IUnqQLrMlQy5G4UxvlQkB1Ac70u63Jk4fysSJDakBjuQHGBNisSCWJEp4Z4GhHkbE+lnQYTIkmAPUySuBnhYqiKy0yI3wpNobzOSpXZECQyR26sjt7lJslCXMHtlxGaXCHNRQeasgpP+KczUD6P01SY0lQ5z+sgmXO2N6elooLmumgdLi/B3+Pbrb/jzT39iZKAfIz1tjuzfTWKUjDdP7/Jwbojh9gpq8mPIiPQgLcyFzAgX0kPsSJfZkhVqR3KQFYkBFsRLzIiXmJEgNSc+wII4qTmxEjMSg2yQe+kT4K5FiLcB4X4myL0NkHnpEyYyJdDTmGBfM4J9zZB46OPrqoXITZsgH2MiAq2QeBsg8dHD2fY6LvY3sDI9j8rNXVianSdAao7Aw4T1n/+Wo8d34uZhTV1jGflF6Qg8nTAw1iIlNZ6HjxaZmxujtCibxfkxxvpbmRrswMVKD0dTVcRupkT42RHmbY3M3QyJsyFOprfRVT3LxXN7OHZiM9t2rePLLWs4d+kou/ZsRF39BpmZiXh4OHDx4gnOnTvKl19+hI2tPkPDd4iN8Sc5KQhbK3XC5AJSEgMoyI2ivbmAyBAhkSFCAvzsMDO4gtBZF131M4QGOFNZFE9smBeebsZUliRSVpCAh4sJTjZ6mBgqY2agTHJC8L8h4l95S4t3efxomefPnijA4cnjhzx9sgoSyw+WePTwAQ/uL/Lg/iKL9xYYGx1mfGyEZ08fs3hvgcePlvnm6zd8/fY1yw+WmJmeZGR4kM6ONjIz0qivq2FsdJiF+VnuLswpAtT3l+4xOTHC0uK84nc/uL/Iw+X7CpvR0r1F5mfnmBibZHR4jPHRCUaGRmlqaCE3uwBvTxHJiWmUl1aRlpKJvq4Rarc18fX2x8nBFak4CH+RFKk4iIS4ZOpqGpmamOXZkxXevHrLm+fP+ebVC77/+i0/ffct3755zcOlRfp7+2ioq6espJTa6hpaWtpoarpDXl4BiYnJyILDsLSyw1XoRVpWNlXVtXR1dTE02E9XZzvtd5qpLC0hKyOT4EAZujqGnDh9nmOnLnHk9BX2HDnHrkNn2XvkK3YfOsUXWw+y++gFNuw6xcaDF1iz7RSf7jnPHzcdY/OhK6zZdIjff7KFTTsPs+6zzfzPH9awa8detLR0EIulFBYWU15eSW52HqnJKSTExRMVEUlaSipFBYWUFRVSWVpCbmYGuZkZNNfXUVtdQ3p6JsGyMAoKiigsLKQoL5+qslKqy4opzssmLy2FurISqsuKqakopzA3j4S4eFJS0oiNjSc5NYX0zAxS0lJJSkkmJy+X7NwcJNJAdA2NkIVHUVhRhzg0jn2nL/Off/ycLw+d5/cbD/AfH27iV59s5/9+tIlfrdnCe2s38/7aTWzYfpA9h8+ya99JDh49z5Zdx/h4w25+99EWfvvRVn67dge/+2QPf/h4ValwcPejpX2AtrY+ZMHhZKZn0d50h9aGBu5UVdJWW0NLdSX1pcXUl5bQXldLX1sL/V3tjPT1KVaV787OsDg/x725WQU4/H/tHMxNTSo+CN+/O8e9uWmG+rpprK2ivrqC3s42psaGmZ0cY2lhlntz0/R1tdPZ2kxDTSVFedkU5WWTlhRPbmYGIi9PLn51FnNjIwLF/owNDTI6OKDYXPhHC1BvZ4ciY5SenKTYdnj377SjrV0RpH7XxtTT1U1PVzddHZ20tbRyp6mZxvoG6mpqaW9to66mluLCIgrzC6goK6euplZRE5uemkZifAKx0TEkxMWTGJ9AXEwsaSmplBQVM9jbw+jgAHNTkywtzDM3Nclwfx/D/atNS0sL8wqIeDc89650YW5qkoG+fsZHx7g7v0B/bx9jI6P09fTS09VNZXkF8bFxSPzFBAUEEiCRcubUaXS0tGmoq6emqpr09HQ8PT1xdLDBzFiHrZ+vZf/2Tzm+ez2Xj29D+8phlE9vR+/yfgRG13HTv47y4U2c+vKPKO3bgOmF/XhoX8bmxgmMLx1A89ROVE5uw+DqYW6d2obO1UOofbUX9bN70L5wALXjO7i6ZwNqR7djffMUPmZKBNqrEuamQ6irNmI7FXwslfC1VkbioI6n5S3czZUQOagjdtVGYKmMo9FVXCxuIrC5jczTBFezGzib38Dg9nGM1FbPzugSGtf2onl5F8bKh7FUPYq1yhEc1E7goXcBb90LuKiexvjSIa4d+JKDX/4PW9b9hvUf/V8++/iXHN33GWrXj2N46ywqp/dwdttaTn7xe5SPbcFe6zxuJtew1z2PmdJBNE5uQu/cDuSOWoQ4aRPipI3YUpkwF13ElsoI9C7ipnMeP/ObyBw0CbRVQ2ypjMTyNoE2mkitNAm00SbV35EMqQvxXtb4m6vhY6yMn5kqoU6GhDkbEWSrQ4C1FhJLDUKdDMmQuhDuaobc0Qi5oxHhrmaEuZgSbG+gyEe8y0jEedkSJbAkzMUUuaMRQXb6SKy0yQxwpSxGzFhbLcOt1dzJS6S3OpfixFACXCyICxCSHu7PTFctbWVpJAUKyAr3ISXQhdwIb+J8bSmM8qcsRkqUpzUhTsZECC0JF6wO3EUIrYnxtidJ4k6ouxVCYzVkrhYkSNyRuZhRGCUiLch5ta5V7ECIuxnRInsSpG5IXUwQ2RkQ4mW7CjWJIYSJXClMjuDFvUkm+9tYXpiCv/2Z8d5u2utqeLG0QGdNJckhweQnxPJgYpTni/M8WZijs6me0CApFubG2NpY4SfyIjEmjOSYEOJCA4gNESN2t8bT1gCBtTZBAguSZJ7EyzxIkHkj83HCydIAPw8HOpqq4Ke3/PjNa968eMKT5SWeP17mpx+/529/+xvff/89f/nLX1heXubRo2XevlxhdnKMxJgIXO0scLczx8vJEkvdG/g6GRLgZkac2IkwoRkpYnsa0+SEOemS7W9PeZgnZeHeFAS7UxLiTUm4L7nBnmQGCqhNC6EhO+Jne5craYGuxIvsyJC5kiFzJUliT0qAI+nBq3sKqYH2JIqtifU1J9rHmOQAS2J8jQhx1yHIRZMgd12ChQYECU0IFBjjZatFXKALpSlBpMjcKIgWEeFpRqi7ETIHTcLt1UgS6BDjqonc7iZyp9v42yphqXUMtas7uHD8M3Zv/QM3Lx9C+dppgiSeTI4MwF//yoOFBV48eYyPh5Bzp09x8sgBzA20WBjvgx9XyEsKISc+gPggZyL9LEgKtiU7wonMMDsyQqzJDrdTgENigAUJUnOi/U2I9jchVmJGQqAlUWIT5F66BAo0CfbQRu6jR5CnNhJ3dcSuGkiF+gR6GhLkZYRUqI+fqzY+Lpr4uesg9jLAV6BNZIgdUpEBbs7K2NtcxcFBCSf7m9y6uZdrSofRM1Ti0rVjbNz6EVdvfUVzRzUhUQEEh4uRhUoQiT1obqni73//jp++f0lORiz5GXGESgWESV3wcTbE206bMG9r4iXOiB30MVb5iutnd3Pk4Ofs3vMp23atY/f+jRgYqePl5UJ6UjyTI4PcuHYRNTUlvLxcMDC4jZb2ddzczXn+bJrwMA+E7kYEBTji42WOrbUaUaFC4qN8yU6TkxAtwsbsJsa653GyUcPW/BYaysd5siwdg/wAACAASURBVDRIQ3U6j5YGGeypws3BACN9JWwstagqz0DoZv5viPhX3ovnT3n9aoXXr1Z48fzpaoj62ROeP3uiAIl3tasL87PcX7qnGKt5/GiZ+bkZFu8t8OzpY7779mtevXzB0GA/DfW1dLS3UlVZTkd7K+NjI4rXLj9Y4uHyfR7cX+Tpk2Vev3rO129f83LlOU+fPOLZ08e8fLHCq5WXinakmalZRofH6O8d4E5TC4X5JSTEJRMgCSQvJ5/e7j7KSyuwNLfC2tKGjLRM4mMTyMnKJS4mnrCQcFKT02i908bi3SVFqPrlkyd8+3qFP//wPX/96Ue+e/uGh0uLjAwNK/rzmxoaaW5uoahoNZycmZlNbEwi5hY2iAODiI5PIC+/kO7uboYG+1dH87pX8yAjA4M0N94hNCQSC0s7NLRNOHFOia17T7Dv6Dn0jSwxs7RDTdOIM5eU2bLnJDuOXGTjvnN8tvMU67YdY+Pe02zee5K1G7azfv1mLl+6jsjTl8TYONJSUqmqqKS5sYnK8gryc/PIy8klLyub9OQkstJSqSwtobaygrqqSnIzM8hMTaG+spLq8goiImMxM7cmL6+A4uJi6qqqqSwtoSQ/h7LCPPKz0qksKaSqpISmulpKCgqJDI8gNjaehIQkcnJyKC8vp7Awn/LyUoaGBhgc7CcrKwuJNJCImHhCImOxF/iibmjFhxv38OHWg3x+8BwfbD3Cr9ft4BdrNvOLDzfx64828scNO9l7/AKnLt1i/7HzHDx+iZ37T7Nh80H++MkO3v9wC+99uJXfrt3F79ft5rcffsmR01cwNLHF1taVuNhkaqvrmBgaYXJ4mM6GenrvNNF7p4n2uhpaqqvoqK+jr62FwZ5OxgcHmRwd+ScwWFqYVygQd2dnFB/g3wHEu/rS1YHF1daS6fERejpaab/TyEBPJxMjg0yODrE4P8PCzCQ9Ha10t7fQfqeR6vISKkoKyUxNoqQgn4gQOWZGhkj9RGSmpigsQOPDQ/R3d9HX1UlfVye9nR10trbQWFtDWVHhKgw2NinWpd99sK6rqVWMyjXU1dPSfIe2llbFIN07kKivrVMM0ZWXllGYX0B+bt5qYLqgUHG52TlEhkcgCwomNjqGmKho4mPjKCspZWpsVAE69+ZmmRobpbO1ha62ViZHR7g7O6MIU89PTzE5OqKwOs1NTSrUh/nZOXq7exgdHlm1bLV3UFZSSnJiEh4CIYHSABzs7Dl98hRREZG0NN+hubGJqqoacnJySEtNxsXRhs8+/iNH9m3i/PEdnNq/gVtnd6F77TCGN44gNLlBhIcptupnubDrE24d2ojtzZN4613BWe0c1jdPYHzlIDoX96J3eT9Xj3yO8umtqJzZgfaFfehdPsjto1s4t/UjLu/8BI0TW3HVPY+P2TVkThqEu+sid9NGYn8bH6tbeJor4WWljNhZC4mLNiInDbxs1XAyvoa98VWEtqq4W9zCyfgarpa30Fc5hrH6Ccy1z2BvfBmVizu4fW4r+kr7MVc5jJXyYexVj+Ou/RVeOudx1/gK40sHuHF4I8e3fcTuz3/H5x//is8+/iUHd33CrUuH0FM6yY0j2zix8Y+c2/oRxteO4mejjp+9Ok6GF3HQOovx1X1of7UNsbUKAXZqCAwuYXHzMH6Wt0gQWRAhMCDQXh2xtQpSW1WktqqILG7iYXgVqY0G/hbqiMxUCbLTJV3qQoiTIWJLDcJdTQiw0SbQVgeJ1epCtZ+5Gq7aV/AyukW8tw2xnjbIHAyRWusQ4mRMpLuFQoWIFlohczAkSeRIRoC7wuIUaKtHoK0efuYaxHlakRHgSprElcXhVp7OjpId4U9+bDCpcl/iAz0IElhTnCgnPy6ABKkbmWHeJEmdSAl0oSDan0SxK1lyb1IDheRH+CM0VsXLTIMwgRXhAitifRzICPYk0d8Fia0+KTJvSlKiCHI0JNTNhBhv69UlbVcTAhyMCPWwJtbfhWg/Z6L9XIn0cyFYYEeUREhmtIzsuFDaqgpZeTALf/oO/v4TeakJpMaEM9LZSqwsAIGVOVkxkfTU19BUXkxLVQU9LU20NNRSWlJAQ301E+PDjI/00tvZSGleGsVZiYT4CwjwsMPNQhtvBwPyE0OIFLsRFeBBqFiIn8Ce/IwEHsxP8ubFI1aeLPP4/l2mx0eYmRhVfGn48OFDXrx4wevXr3n9+iVvVl4w3N9DZEgQduaG2Jnq4WxpgKOpJkIbHYKFVsg9rJC7GZMjd6c0ypdwJwOShGbkShwpDHIlw9eGHLETjYkyGhNlpPjaE+FmSpyvLSn+jhRF+1EQ7kmSxJ5EsR2BjjokSWyJ9bUgxsecJIktmaEuZIW5kiCxJtxDnwSxGSHuGkgdVJA6qiF10ULsrEWAuxHhImsSgt3wddDF31GfYIEJhfFion0sVxfYBUaE2akT46ROsqcRCd4GhLpqInZQxk7/NMoXt3F870ecOvI5pnrXOHt8J052xsgDRCTFRpGflU55UT4x4XJiI0LobK7l9dMl3j67R1tdPqF+jkQHOBPma0GYjymJQTZkhNqTFmxFepAF6XIronwNiZeYkRRoSYLUnAhfQ8J9DIj2NyExyIoQbz1CffSReesS5KmNzFsXuY8egR5aiJxUkbhpI3XXQequg1igg7+7Nr5umni7qCN0UsVXoE1ilCuJUa4E+Bnj5qiCyFsPoYs6hw6uQc/gCuZW6txSPcdXFw+y++BmTKx0qG0ux8TKAKGXM44u1sQnRPDw4RzwA3lZ8ajfvEBPWyXxET6IBMYIbTSRe1gQJ3bCz0EPzWtHOL7/M/bsXMvHn/6G/ce2sP/odg4d3UV0TAiTo0M8ebBIa3Md9fXl9PS04OfnTliYPxmZkczOdBEaIuDWjaNYmN3AzUWXWzcOc+3iHq5e2MvtG8cw1ruCqf5Fbivtx9FaBUvjq+hpnCY7NRCZ1B6JrzU56XLcnfS5cn4vNmZqBIudsTZV/TdE/CvvzeuXfP32NW/fvGLlxTOeP3vCyotnisePHy3zcPk+U5PjjI4MMTc7zfzczP82JE2vVmVOjI/y6OED3rx+ycjwICXFhVSUl9Lb07VaqTkxxuzMFEuLd1f/k1q+z+K9hf8XRLyDmJXnL1h5/oK5mVkW5uaZn11gbGSc9tYOykrKSUlKJzI8hujIGLIzc6ivbaC0uIxAaRBiPwm52XnUVNXS1NBMRVklxYUlNDU0MzM1y4tnK7x88Yonjx7z5vlzvn29wvdfv+X7r9/yZuXFal5jbp7pySm6OjppvdNCe3snlZXVxMbG4+4uxMjQDCtLOyKjYsjNz6OhoYGeni5a7jTR3tbCyEAvFSWFdLd30FBXT252Aalp2cjDYtHQMeXMJWWMzR0ICg4jLTWL6JhETMztOHLiErsOnWXr/tN8tvUI67ce5LMt+9m65xgbt+zm0IGjBIoldLW0UF9ZSUtjAyXFhWSlpZOdmUVVWTlNdfXUVlZQWlhAbmYGlaUl1FSsbj7kZ2eRkZJMWUEB2ekZ6BuYsP/QcZJTMsjJyaOyvGJ1YC47m6rSIsoK81ZViLIyOltbqCwtIywklOjoWNLTMyksLKSxsZ6amio62ltZefGMZ08fc6epmcLCQioqq4lJSEYsi0Aek8yekxf53ec72HbiMmt2HONXn2znF2u38su1W/jVmk188OVuDp5V4pySBodOX2bdxj18umkvn27az5rP9/L7T3fxX2u3896aHby/dhvrNu5hzbpNfPTx51y+coOy0irmJmeZGZtgdnSYgbYWRrs7Ge/tZrC9le6mRjqbGhjoaFOMm72zLS0tzPPg3l3u311gcX5O8dzCzDQzE+MKW9H9uwvcm5v9+dv3WRZmJhkd7KO7vYWejlbGhvpX15gnRlmYmWR6fISWxjqa62torK2itrKM1qZ6GmoqudNQT0lBPpGhIeRnZ1FfXaVoN3s30jbY20P7nWbuNNTT2tRIS2MDDTXVVJeX0d/bx9DAIIP9A3S0tVNbXUN1ZRV3mprp6+lVwEV9bR2N9Q0KBaKmqpqaqmoFgLxTJ979fFVFJdWVVQplIiMtndjoGLIyMklOTCI+No6KsvJ/snlNj48x1NdLZ2sLfV2diga2dwCxMDPN+PAQEyPDCoVnsH+AsZFR5mZmFc1S7a1tNDc2kZOVTU5WNmEhofh4eXNbWQV3Vzc62tppab5DV1cXXd29FBaVkJqayvVrl/jis49Z//F/c2zfRo7uWc+JvevRuX4Uw5vH0b68DwuVk9hqfIXJjeOYKB3B+sZRXDXP4axxHjvVM1iqrPr4zW4dR+PCbi4e+JSrRz5fDWQrHcH8+nEMLu5D76u9GF3cj5PWWYSGF5HYKBPqqq2ACIHJVRx0vsLs9nG8bFQQOajjZXcbkaMW7ha3sDG4hMDmNlba57A3uIzQVhULnXPYGFzAROMkZlqnuX1pJ7fObEL32l4sVY/ioHESF60zCHXP46VzHoHmOSyuH0Xz7G6uHt3M6X3r2bHx92z45Ffs3vIBV07uRPvKUa4f2sKZrWu4efBLHLUvEOSig7eNMmaqx7BRO4m1yjEMLu1GZHETqa0qrrrn0TyzBXv1U+SHu5Mf7k6q1JYwNz0C7NQItFdHYnMbH9MbBNlrE+5qgtzRAA+DGySJ7Amw0cbfQp0wF2PElhr4mavhYXADob4SHgY3cFS/gLPmJQJstEn2cyLc1QyRmTrexrcJtNUj0t2CKIEloc4mhDgZkyp2oSDMl6wgIVECS2QOhsgcDAlxMiZZZE+Cjy3RQitGGwsYb6ki0MWMjDB/6nMTKU+PIsTLnoQAASlyT+IlrmSEepES6EJKoBvlKaE05SdSlx1LvJ8z4UJrPE3V8TLTwN9GjwQ/Z+J8HYnzdSRCaInYRgcfc1Vaq4qIEJojdzEiXeZOZognUb52hHvZEilyIErkRKzUDYGFNjV5ibxamiQlQoLcx5X8pEjSIoPg+5f87btX/O2Htzy+O0NNcR5F6cmkRIYSJfGjs6aSiqx0ClITaSwv5cniAvz1T/z9zz/yzdevePtmhdmpUe7OjNHeWE11SQ4RgT6kRgeTFhVAcXo0kVIhIhcLPBzM8Bc6kBYfzvR4Hz99+4rXzx/y9fMnfPPqOY+WFnj8YJGVp09YfrDEk0ePWVlZ4e3bVTvT169e8PLZY+7OTNDTfofqkjxykqMIFQvxdjQm1Hd1pTvEzYL0IDcSfWyJdjMhydOcVC9L8qROZPvbk+vnSHt6GAMFiZSEeFMU6k2uTEie3IPyWAnZQa5kBDpTnyajLEFMstSOGB9zorxMSZLYkhspIC9KSHKgHWEe+kR56hDspEKQozKhAm3k7npInLQI8TIlNUxIcoiQzChfemuz+f7ROL3VWRTE+RPkZoSPhQrRznrEOGqTJbEhV2ZPlIcBUkc1nIwvcOPcZs4e/pSLZ7Zx6avd6GlcoTg/hXC5P+WlRcikfhTmpDE+0MGje1N8t7LMD68f0lqbR5i/E4khnsQFOhHlb02UyIIEiSVJUisSxGYkS0xJC16FiFh/E+IlZsT6mxDuY0CYtz5RfsbESc0J9tAmzNeAUJGBAiKipKZEiI0J8tTGz1kNkZMqvo638XPWQOKmjVigg5+bFt4u6gT5GhEjtyMzwZPkGAFCJzWcrG8gcFRH6coelK4f4dLVw6z55Dfs2reBs5eOsvaz3+Pp546rpyPeInf6Bjuob6igo6ORuuqi1Vav9jqaavIQe1kRJLIm2MuSQIEpQe6miOx1MVA5zbEDn7Jj+4ds27mWw6d2sGnXerbv3Uh2TgrjI/3MT08wPTXG/aV5GuqrKC/PpaQkg5zcWIICXbG2UsXJQRtN9dPoap/j1o3DaKudxtTgCqYGV/D3NsfR+hZmBhfQVT+Bqf5FfAQG2JgpYWp4CRd7TQTOulibKaN8/Qh+XhaYG93Ay93k3xDxr7xXL1/w+tUKr16+4PmzJzx7+lgBEc+ePubB/UWePX3M7MwUXZ3tDA8NMD83w/jYiGKAa2J8lO6uDgYH+hR2p8aGOpoa6/8pB/EOIt6Byd2FOebnpnhwfzVA/Q4uHj18wKPlhyzff8DczOzPasRdRofHaKhr/Lm6NY5QeQRScQAZaZmUl1ZQmF9EXk4+6akZZGVkc6ephaGBYQb6BhkaGGZ2eo6nj5/x+uUbXjxb4dHyQ7599YpvXr3g7csVXr94rljbvrdwl9npGZoaGlcXqyem6Onpo76+EZksBBtrB7KyciguLqaiooza2tWwbn316ofEO/U1pCbEEh8dQ1xMLInxKWRm5BEfn46zmy9Obn4kpuQSFRFNYmwcqclpyOQRGJvZcvDoV3yx7QBfbDuwqj58sYNf/Pp3fPjBx9ha2FCSnUNtcRENZSU011VTXlxAXUUFAz3djPb3c6eujvLCQiqKiijIyqI0P5+SvDyqS0spyskhKyWFnLQ0QoNlbN6yk9+8/weCZWGkpKRRkJdPYW4OFUVFNFZXU1FcsHpFRXS03KGipBRZUDCR4VFkpmeRkZau2PkY6uvmyfISd2en6Gi5Q1dHJ9XV1RQVl5KalUdYbDLbDpxk3bb9HDp/k1+u3cSvPtnGrz7Zzm8+3cGvP9nC++u3snH/Kfadvsy2A6f4zR/X87uPN/Lhhp188PmenyFiG++t2cb7a7fxh4838ev3P+T4qQvExiXT2NDC2NAwE0NDDHS0MdHXw/RgP7PDg0z29zLY2U5fWwvDXd1MDK3umyzMTCvg4MG9u4qGsXfPvbPeLMxM/2xhWlB80J8YGWSor5vu9ha621sUdbB3Z6dW25wG+xgZ6FVYneqqyqmvrmCor5vRwT5GBwfo7+6isbZm9W/W1srMxLgCbF48eczi/BzD/X10tbUqYKK2smK17ay+gY62dgb6+v8pQP2u1rWzvYOqikqKC4uoKCuntLiE9NQ0UpKSycnKVigTHW3tdLZ3KK6nq5u+nl7qa+vo7uyiurKKnKxsigoKSUtJJS4mVqFEvMuQDPX10t3exmBvjwIc3qk4/9jc9C4HMTk6wkBfP6PDI8xOzyjG8d4tcKenppGanEJ4aBj+Ij/0dHQpyMunvbVtNdhdXklhURkxsYn4+Uu4cOEchw7uZc0H/8Vnn/w3Z49vZ/+OtZzc9ymXT2zi7L51HN/+P2hc2I2D3iXMlU+gc2Y7plcO4KB6GhuVE9iordaSuhpexsXgEloXdqJ6ZgvqZ7ZifP0grjqX8DZRwtPgOm7aFxAYXMLL5Api61vInDSQuWohtlPBzegytpqnUTu3HaHlTWQehoT4mBAtsUXmaYKHnRo+Tlp42qgictRC7muOr7M2Pk4a6KscQePaXlQu7kDtwnaMbh3CUfcsXiZX8DNXwt9MCT/DK3hoX8D65gn0Lh7gxsntnD2wge1f/Deffvgf7PzyD1w6vh1j5bOontrD1T0buH10C7bqZ/G2vIWT4UX0lfZz68QX6F/eg86FnQiNrxLgoIHYVhUTpYNY3T4Or39DXoSAnDA3or1NCXTUJNhZmxA3PWQuushc9MkO8SAt0BUP41tEe1khdzEi0EEPqZ0OIkt1/Kw0EBjewFnnCp4mynib3UZgeANPE2Ui3S0UQWqRmToeBreQWusQZKePyEydUGcTYj1tyJV7URYjJV3qpoCIRF8H4r2sifGwXH0fiTMpAULiJW7UFaRTlhJBfryMKH9XcqOllKWGkirzJNbfkQSxAynBAirTI+mtKaC5MJWscD88zDVxNbqNs+4NvM01SQ8SEC9yINR5VVURW2ogMlehpTyPKIE5Ye6mZIetbkpE+a6GjCN9HYnwcSJC5Ex5WgyFyREsjfVSkBxFclgAs8NdDHc28vjuBE+WZnj1ZJHpoW7qy/IZ7mhhqr+bqvxsClITWRgd5undeb5fec7ff/iWv/zwLd+9fcXrV895ufKUVy8e09fdQpDYGx93e5Kig5ke6mSoq4Hy3GQSw6XkpkYREeiDwNGcSJk/TbXlzE2OsvLsId88f8Rfv3/Ds4dLPF6+x4N784yNDvLg/iIrL57x4w/f8c3Xb3j94ilvVp7xduUpsxMjFGWnEiwSkp8ag8zbhZQwKenh/mSGicgO9UXuaECc0JwssT3JHubk+NmRL3Eky9uaCrmQO/GBVIR4URLiTYqv/eprA11IFdmRLnGkNklKcZQXcSJLorxMifBaDU2nBjuQGuxAlJ85cncdQlzVkDupECHUIs7PhHBPIyROWoR6m5ER7kl+gpTRthKai5OJDXDGyfAGcg8LggVmhApMiXM3JtpZjww/G7KDHQgTGOBto4yl9mlYeZ8TBz/m6P51HD/0Oa72+pgY3CYkyJvvvnkFf/uOZw9meLE8w+snC0z0NZMSLUHmY0d0gCsxUifkHmbIhcaEehoTIzIlzs+MBJEJiX6mJEktiPEzJlJkpFAgwn0MVh+LDAnzNSDYQ1uhREjc1QkQahLub0S4xAS5jx5+Lrfxsb+Jl60Svg4qSN00kXnpE+JjTLCPESEiM8L8LUgKcyE91gtvZy1sja/gbqOGpsoJDuxfz6atH7Dv4Jecv3yYrbs3cPT0XnYd2IaFnQn5JbkMjfbx+MkiZWV5GBuoE+AvJMDXlagQH4Quhoi9zQn2sSJAaIbE1QAvWw0MVM9w+ugX7NrzMWcv7mPrvvV8uulDdIzUGBzpZmpyhHt3Z+npbsfL052x0QHu3ZsiMTGUiclO/ER2ODvpEip3w9pSGUtzJQz1L6CndQYTg4vcvnkIE4OLOFrfwtnuFmaG53CyUcbS+DIRMgesTa8SKXcmPlKIpfF1tFVP4WitiqeLITamyv+GiH/lPXv6mBfPnyoyEU+fPFLYmh49fMDC/CxPHj9kZnpytdGmr4fpqQmGhwZobWlWrEo3NtRRVVnOneZGentWswFTk+OKHMXszBQz05PcuzuvsDLNz80wPTXGvbuzLD9YYvnBkiITsXz/AUv3FldbauYXmJ9dYGhgmOrKGpITU4gIiyYiLJqoiGgqy6tobrxDRlomaSnpFBUUU1JUSmd7F3Mz89ydv8f9xQc8Wn7M08fPeP70xc/3jG9evuTtymqg+vnjRzy6v8S9uVkmxsYZHhyivrZudTxs8T4VFVWKTITA3Yvk5FRqa2vJyc4kOSmBpsZ6Bnu7aL/TSEtDLUV5ueRmZpGTlUt6ahahIZF4e0kQiYKIiE4hPT2fQGkQLg6OSMUBJCWmIQ0K59Dxs3yw9gs+/Xw7n325kzWffMGOnfuwNLchOz2D+rJyGspKaK+robGynPKifJpqq5gcGWRmbIy2xkYqioqoKimhJC+P4txcctLSKCsooKyggIKsLHLT05GKJWzauov3fvchPn4B5OYVUVhYTGF+AXVVlTRWV1NTXkJVaRHlhYW0NzVRUVJKiExOTFQs2ZmrA3P5eTmUFOTSfqeRh0t3efxgkenxMWYmxmlvbaOgoICYhGSksjAOnb7IriNn2XvqEu9/spn31u/kF+u28976nfx63Xb+88MveH/9VtZs3sf/fL6d36z5nP/6+Ev++5Mtq69fu5n31mzlv9bt4A/rd/LbDz5jy/Z9XL12i4jwGNpa2hnuH6C9qYnJwX7mR4cVNzMyyHh/L4M9nYz29zM7Pv5PQd8H9+7+U03xu7axd9abf7QyvWsYmhgZZGSgl6G+bsaG+pmZGFXAQ09HK52tzfR3d9DSWEdHS5PiJkeHmBobVrz32NAgw/199HV1Mjo4wPT4GIvzczx79JCHS4vcnZ1hamxUARONtTVUl5eRn5tHRVk5bS2tPxcPzDEzNc1AXz+td1qoqaomLyeX9NQ0crNzyM3OITkxicT4BNJT02hqaKS2uoaKsnIqysr/qSr2XQ3sO3WgsryC0uLVnE9aSiplJaV0tbUyMTLM5OgIna0ttDQ2MNTXq1BS3sHC7OQEk6Mj9HWthsbfbUd0d3Yx2D/w8+ZLD2Mjo3R1dNJY30BaSiohMjnenl7ERsfg6+1DcWERGWnpNNY3IJOFYGXtgIa2AVev3cTI2BRzc1O0tVT5csNH7N6+nhOHNrHx09+wZ8sfOHd4A6d2r+XGqc0YKR9D48JO9M7vwujyPhzUzyggQmB0FWf9iwhMruFhpoSNxin0L+9F//IenDS/wt9KGan1bXxNlfA2vYrIQgmprYoCIgIc1fA0V8JZ/wIOehcIFhoQI7EmxMeEYA9jgj2MkQoNkQoNCXA3INjDmHCxNVKhIcHexphonETz+j40r+9D59peTFSO4Kh7Fl/z60itlZFY3MRX/xLuGl9hffMEuhf2c+P4Nk7uWcfm9e+x7oP/w/5ta1C5dBAL9YtoXziA0v7Pub73UzRObcNI6SCmt49irHwY1TOb0b+8B/3Le/A2v0GImx7xfpb4WNzE3fAyCf5W5IS5kR8pJElig9xVl0BHTYKctAhyWl2tLor2ozBKhNROB7mLEZEeFshdjPA2u42XqQp+Vhp4GN9CYHgDsY0WAfa6eJvdRmh0k2B7A/JCvKlJkpMmcUVqrYOvqRr+Fpr4mWso8hJJIkeKIvzICHAn2N6AYHsDUvydiRaYE2SnuwoiPrZEetqRGCCgJi+Ve+MDNBSmkhLiS3akmPK0MHKjxGSGeVMSL6EkMYhkuQ8Z4VJyY2RUZ8YicTLDz85gVc2QeZEkdiZe5IDc0WB118JWE39LVZpLsgh20CHM3ZxYf0fiJa6EedoQ6etIbrSU0tQIcuKCGW6tpqexlOayXOpLs2muLGCwvX511+HP39LdUs1fv1+hOCuRuNAASjKTCZeIKM1KY6C1iVfL9+HH1aYk/vwjP337drU56e9/Af7Cy+ePWJidoDgvA3srE2zN9EiJlTM51MXz5Vkm+jv4ZuUBS7Oj1FUV0lRbTmtjNfU15bS3NDA12MWjhUl62xq5U19NRXE+WWnJ9PZ0sbR4l1cvX/D9d9/w47dv+fMP38LfTLUdegAAIABJREFU/8x3b1aYGu6lraGKgvQEZCJ3IiVexAR4kxTkRYLUHZmDIWliJ9JFdiS4m5DuZUmB2JEcX1tyvG0oDXCnOsyHbF9H0n0dKJQJGK/O5HFvDfPNhQyVJ1ES6UW8j8XPTWGmxPpZEC+2ItbPgjBvY+QCLcJc1YhwUyXWS5cEPyMiPA2QumgR7K7/816EFd21WVRkROBmpkZOtB8pciEBrsaECkyR2WoTbKVGqKMO0QJj5K56eFurYK55CqVz27h0egunjnyO2q0TzE60Uledw0BPI3/7y3e0N5Xx8O4grx5NcW+yg5qCBGKC3Qn2skTiasSY7mtkAqOfAcKcJIkNqVJrkvzNiPU2JNxDlzixKZEiI0K99Aj10iPMW58wb33kXroEe2ivnpcOAUJN/Fxu4+dymwChJoFeOqvZCNfbiBxv4m13HV+HWwS4axDma0S02JKYAGtCvIyJklgRLbElOtCeIKEJ/m4GeNprcu3cLk4d38K+/RuwtdPDVWDOybP72Xt4K7sObOPspZMs3J8jLjGK0bE+HjyYIzjAm5AgX3wFdvh72eHnZYGznQYuNupIPcyQ+VjgYqGMyqX9nDi8gTNf7WDjzg/4Yscath/ayNGzB0jPTea779/wcmXV6dLW2sTkxAhjY32Eh4tJz4hgaXGQvNwI7G3VcHHSxNfbBA+BPqaGl3C2V8PeWhl765uY6J/FRP8s5kbnCfAzwdb8OpbGl/Fy08HJRplgsSURMgdc7dXx8zRG6muOq736vyHiX3n/GKJ+9PABTx4/VADE4r0FZqYnWZifZWx0mL7eboaHBhgZHqS/r4eB/l7GRoepr6shPy+H/LwcystK6GhvVSxKL8zPMjM9qRiQm5oc5+7CHAvzs0xNjnPv7iwP7t9VDM0t3ltYbWn6eeht1co0x+z0HEMDw9TV1JOVkU1qcgbZmXk0NTRTVFBIY30DeTm5xEbHUFFWTndnF6PDIyzevcfy/Qc8ffyEZ09WdyGePHrM86fPVnMXT5/y6tljnj5cZnF+jomRYYb6ehno62doYJCOtnbmZ+e4f3+Z4GA5RkYmBAQE4enhi6OjM+lpKaQmxhETEUpDTSVLC/MsL95jefEeCzOzDPb2UV1ZQ252ASHyCJydPPD3lxETk4JYLMfQwBRdHUPc3bzw9BRjaePMxq37+N0fP+O/P9zAx+u38fGnm9HXN6ewoJSaqlrqqqpprq2lODuTltpqKgvzKMzJpLqsmPbmBjruNFJfVU5pQS4FOdlkp6eRGBtDTkY6BTnZP18usiA5l6+psObTLzG3caKsso7KymrKSkppqqulpqKcptoq6qvKqSwuprWhgcrSEmIjI0hOTCI/N4+stFSiwkKJDpNTU17Co6UFfvr2Dd+8esGT5SW+ffOa9tY2srLzSUjOwNHNC1MbF46cvcqHX+zmd1/s5T/WbuGXH2/lvfU7+c8Pv+D//HEDv1qziV+u+YL31m1evbUb+dXaL/nlmi/49drNvP/pdv7nsx18sG4jWrpGGBiaYWlhy2D/EOPDIzTV1HB3cpylqQkWxkaYHR1ibmyY6eFBxgb7mBoZUWQeFufnFBDxzs70jxDxLmg9Pz2lgIn/hYop5qcnmJ+eYG5qnOnxEYb7exT5iO72FoVS8a7VbGSgl9nJMcVw3ezkGBMjgwz2dtHf3cFgbxeTo0OKtqj7d+dYXlxgaWGWuan/BZeRgX5qq2uoq6nlTlPzqmI2Ns7o8AjtrW1UVVQqdiDe7T+UFpcons/NzvmnYHVRQeFqE1ltHfW1dYqq2LaWVoXFqLa6ZrWutrCI0uISGmqqFepDd3sbna0tiuG5qbFR5qYmFVawydGR1Vrdn5erB3q6aWtppbe7h8nxCbo7uxgbGVU0TsXHxhEUEEhwYBCZ6Rn4+YpIS0kl/ucskIeHF+oaumzcsptPN2xC6YYKhsZGePsIuXzlLOvW/Y5jR7ayfcuH7Nj8B47v/5QLx77kysmN3DyzlVtnNmOidAj9y3uwVT+Fpcox7DRO42FyDVv1UzhoncXPWgUP0ys4aJxebUdSPYmX0WX8LW7ga3oND6NLeJteVSgRcjdtgl008bdTxdvyJs6GlxE7axHua4bYVRsXUyW8bNUQu+vj7aiJxFWPIKEREoEBblbKBHsb42p5AwudsxiqHsNY5Qimt49io3ECD6NLiC1v4m+mhJfOeZxvn8Lk0j40v9rJzZNbOX/wc3Z8+Ts2rP0Fh3Z9jNrVI5ipnsfo6jE0Tu5Aad96ru5dh8qJjZjcPISjwTncjC5jrnIUw+v7kTioEyLQJ03mSJSPqeJxbqSAghhPssPdSJBYEyo0IMBJE387NeRuhhREiyiIFhHja4PEXodIL0uCXQzxNFNBaHILL/PbeFuoIrHXIcTdBH9bLYQmtxBZqhMttCJH5klNkpzqRBkZAe6KcHWos4kCIqKFVqSKXUj0dVA0MyX7ORHhaoKPiQrRQivSZUIS/F0JEVqTGOjJwlAHz+7PUZkVR3qoLwXxgRTEBlCTGcFoYx5DDfnESgWUZcTTWVNMbowMb1sDcqIktBankhQoIMTd7Gclwgh/S1WC7bQJsFbjTmkWcgdd4v0difJ1IDFAQGKgkIwwEa0laQw0llCeGcdEVxOv7s9QX5RFSlQw3Y3VvHgwz5/ePmd5bpS/fPuMP3/zlCAfF7ycLEkKDyYqUMxoTzuvHy3zcG6WN48f8eObV/z09jV//fFb+Puf+PG7Nzx5uMjj5Xs01FYQGRaMuYkuoUH+VJbm8OLxEj9885xXT+7z9z9/zd9++obXzx/y6tnqaOzYcB81lSU0lOUy0t1CRX4GBZnJJESHExESzOBAH2/fvOJPP/2w2tj0l5/49s1Lvn/7kqfLi4wPdDHY1UJtWQH5aYkkR8iIEHsS5edOuLcjQY7GRAnMiXQxIsHdjFQPc/L9HSgLdKPYz5EikQM1oV5ketmQKbIn1cuapuRgJqvT6S2KpS07jNokKYl+lsSJLIjxMSPW15xYPzNiRKZEehsR7qFLrIcO0UINIgWaRHpoE+FpgNzDgCA3PaSuenjaaJIbJ6alIp28xCBKU0OReVgR4GpMtI8tMns95DZaSMxVCbTTIlRgjJ+jFlba59C+eZSje9dy5dxONFROcac+h4rSFLyEVlRVFOJorU1anJjcpAAkQlNcLVSJkNgR5muBm/lNvG1vEyexIVFqQ0qAHamB9qQH2pIisSLOy5hwd91/UiJCvfQI9tAmSKhFoECTIKEWMm9dAj20CBBqEuCpTYCnNhKhJlIPLUJ89QkSahDgdhuJizISFxUC3TQI9dIj2t+MWKk14d6mJAY7EO5rQYSfDQmBrsQGOCNxNUL10iEO7lmH6u2zXLl0hPMXDuLgZMqXW9Zy4vQhPLxd8PJ1o6G5Ci1tFcLDA2lvqSE/O4HmmiLsLLQQuBliY3EDG5Pr+DjrInY3xMbwKpfPbGXv7o84cWYrH3z2Sz7ftZZ9J3fwh4/fR+n2FZ48fcDX37zk9asV3r5Z4eHyIk5OVpiZaWFscpv4OAl1tRmkJksIDrTD1PgK5mZX0Lh9BDurGzjaKqOndQpTw3Po65xA/fYBbCyv4OZ4myP7P8Df24BgiTmaygdJiHQlKVpIdUkUwf4WJMd4/Bsi/v+EiHftTA/uLzI3O63IQrwDhqnJcfr7eujp7mR2Zop7d+cpKS4kKTGeosL81W/jB/oYHxuhq7OdsdFhhgb76e3pUliepibHFe+7tDjP/aUF7t2dV+QrZmemmJuZZWZqmtnpGWamppmenGFkaJSW5lbKSsopK6mkvraBgb5BJP5i8nJyaW9tozC/gM72Du7OLzAzNa1Ym34HDSvPVxWIF8+e83LlOSuPH/P80QPu311gdHCAtuYmWhob6O/tY2ZqmsH+ASbHJ3jy5BkikT8nT55GLJaSkpyByMcPW0sLwuVBhAYHkJqYQG9nx//D3nsGtXknXPszz/vus092s0k22fTELXbcWxz33nsB03vvXQKEEEJCgETvvXdMt7HBBmxM770a9xKX2E6cxCmbTfb6f1DQP/vM+3E/7offDGhuBo1GDPfROec63L5+g0f3H3Drxm0qy6uQSRX4+UqQ+MtxsHfH00OEv78CS0tH1qzZhK6BOUJfGYeO6bJi3Xb1aNy85bz2znxefXMO789bxsfzlrJp6x7kQUrq6xrp6uhmuH+A1ssNdF5ppKn+PNVlJdSUl1J/rpqa8lKy01PIyUgnLSmR6PAwkhOTyEpLJycrW02NCo9B38SKN9+fz/5jOpTX1HGhroFz59SZ+ovna2mqq+PS+bPUlJXRVFfH2coK0pISNcvGORnpxESEkxofz8XaGiaGB/jyi7t8/+I53331lJnxcVqar1JScobYuCQSkjM4V38ZaycvFqzYwNuL1/Nf733KHz9Ywl8XfsZr81bxyoeL1VGnOcv484dL+PNHn/Lqx4v5y5wlvDZ3KW/MX84b85fz1rylvPXeHITefjRcUjtRY0PqYu9QVwe9rc3cm57k+sgQU0P9ahExMsjYkJrGNCsQ/neU6fci4vfxppvXpjVCYtbBmJkc4/rUuEYMDPf30NfVzlBfNxMjgxrh0NfV/pvzMM7U2DAzk2MM9nYxOTrEyECvRmj0drZpitnqDZYZvvgNwXjv1nXNcvatmSke3LnJ2Ogwvd09tF5tob21jf7ePgb7BzQo16tXmhkeHGKgr5/GSw00NTTS09XN1SvNFBUUat7jLc1XNTf0PV3dmq2IkqJiykrPaMrasyvX58/VUlJUTGN9Ha1XLv8Lknawt4fRwQFmJic0Ts6N6SkmR0cY7O1hfHiIqbFRBnrUv6ejrZ2RoWHN87/c2ERleQVREZEkxMVTXVlFfm4eTg6O5GRlc6aklCCZnJAQJWJxEAsWrWLugqW8/ua7fDx/AVqntXFxc2TN2qUsXz6X3TvX8PnaeXw6/y9sXvsR+7csZP/m+egcWIHZkc/Q3b0Ee63NOGhvwdv8IKEeBgjNDiA0O4CnyW787Y4itTuGj9k+hEa78bc8gNz+GHL7YwhN9uBneZAgp1OEexkQJVL3IlRCY0I8DTi8cS5W2ptR+poREWCNxFUPhdCUED9L3K2PEhlgR1yQMwpfc5zNDxIWYE2Inzk+TqewMdiBu/l+XIx34268S929cDmtcSJEhvsw2LYYve1L0dmzihM7l7F+5XssmvNnPlv2Lsd3rcZeZy/OOvtwOrUTi/2fobf1U/R3L8XNaCdBnrpEisyx096M0YGVBHvoE+5jSk6EF3lRQvKjvcmP9qYgxofSRH8q02SUJQeo4yQye6LFVqSHeFCZGkJlagilCTKUXuYkBroQ6WtDkKsRUkc9pI56hHiYkix3I1XhgdzFED8bLaJEtprCdFqgB9VJoZxPjyBPKSLBz0mzXJ0odiZZ4kqyxJUkfxeSJa6kBXqQpRAS5maKzE6XAGsdgt3NiPFzIVnhTW50EGdSImg+W8xgxxXy44LJiZYSH+hBhsqXjposhprKuTfew8DVem6PdFN/JpsYqZA4uZDavARiA9wIcbckWe5GtK8tcgcdVK4GhLkZUhAlIUViT3yACyFe1kT7uxIX6Em8zIuK9Egqs2KRedlTW5RJflIk7fXVXKouJjkihPL8DHquXmK05yq3Jnuor8wjIy6EOGUAcl83MhMiuTE2yMsvH3P/2jRP79/l++dP+eXlt/zy43f88M1z7t+aYXigm+SEaCxMDTAz1sPL3YmZiSFefv0E/vkTP377DH75ge9ffMk3zx5y69oYXe3NjI/0c21yhEt1ZylMiaGlvoqy3BRKslPISIwmOS6KG9MTwK989+0L4Fd+evkNXz99zC8/fsffX77g2Re3+erRXV48/oKfXjzn0a1rDHU00V5XSW1BMulKEeECa6K8LMmRuZEvdaNI5sb5KAk1oT4U+DlSJvOgLMSb87Ey8uUelCp9qIwWkyFxIF/hzrlkORlyJ1IC7UmU2JAQYEuSzJZEmS0JUmvi/EzJkFuQ5G9ElFCXSG89EqTWpIS6EBNgj9zDhLggd4K9rciIDqA8Owqpmxn1pUmMtlSTHyUhL9SbXIWAKC9LwtzNSAx0IVhgjr3Bfky1d6B/cgunj23m4J5V+HqZk5cdgULmTk1VEQEiW8RepnjanyAi0JGUCAG+Dlq4mu9H6Wv2G5HJkwylm5omFWhPhsKRHKUruaGuZCgcSfitRJ0cYk+czAqVnxHB3nooRYaEB5hqStThgeYkqBxIUDkQFWRFtMKa1AhHogPNiAowJsLfkHCxAeF+xkRJzIiT2ZCosCc52IXsSCFxgc6kqYSUJCpID/Ml0s8Jb1td9m1fzvYtizl6aCPOjkZ4eFrj4mbJKe2DKMOktLY1EhTsh62tKf4id1ITw6g8k01avApXe0OsLY/h4XIaHw8DBM46COy1cDQ7xPH9q1i5/E0+WfwGOw+vZe7yt1m49mOOnt7HrgNbKC3P5/sfXvDo4T0e3L9NcVEuOjrHSExUERLqg6ODHm6uBvj5WuAjNMbJ8TixMQKEHqdxdTyGItCGsBAnTAy24uxwGBfHIxjpb8LCeAemBlvZsv494qM8EHnqYmO6m0CRCVJfYyyNdiDy1P2PiPh3nsePvtCIiFkB8cWDe9y5fVNToh4c6KO+7jztbS188eAeU5PjNDZcpKO9lRvXr3G+9ixpqcmkpSaTl5vNubPVtLY009nRpok2DQ32MzjQx/DQABPjo4yODNHX2831mUmmp8Y0Re1r05Nq8TI2zvDgENemprk2Nc3YyDjtrR1UlFXSeKmJirJqhgaGuVBbR2Z6BudqztLU0Kgpl86O0j36Ql3Sfv70GU+ffMkX9x9w97Y6LvXg/l2e3Fdzsh/eUwuJiZFhxoeHNDsRJUXFNDWoNyJyc/MJDg5FqQwjSB6Kva0D2zZtxM3RjrioSMJCgjlbXcOtG7f58vFTigrPEB4Wjb2dCzqnDXFw8MDT0w9DQ0tMjGwJDAzjsw27OWVgzRFtU96du4IFKzbx1sdLee3dT3nlzfm8+s4C/vD6h7z2t3n84dV3mLdwJdq6Jvj4yaiqPEfTxXo6W65Qd7aKnPQUslNTycvIIC0pkYSYaDJT01CFKglRBOPjI8LfT0JyciqpqenExKegb2bHhwtXMvfTVYSEx9JwuZULdQ1cabpMSXEhF87W0HK5icv19VyoruZsZQXZ6WnEx8aRn5tHiDyIhJhoslNTOVdZxthgHw/v3uLZg3t89eQh06OjDPcPUJBXSFFxGZExiYSExxIgD0fPzJHX5qzknaWbeHXuKv48ZwV/mbeK//vuIv74wRJe+XgJby5cw58/Xsr/vP8Jr368mHcWruTdRav424LlvDVvCa+99S4mppYUF5cyPjrGo/v3GBvqp72pgaGudm6Mj3Bzcpjp4QFmRoe4PTPF9Lga13rzxgz3b9/SCIf/3Ym4eW2aB3duc+/WTU0PYjZ+ND0+9hv6VU01mRobZmJkUD2gNtCrXmMe7GOor/s30fL/XzM+PKBZxO7vaaens4XerlYG+zoZ7OvUfD880K0uTl4b5+bMBDeujXPr+iR3b13j9g019enunVuMjYzS2d5BTVU1w4NDjI+OcefWbW7MXKetpZV7d+7y+OEjxkZG6Whr53JjE2eraygtLqGl+SpjI6NMT04xOT7BxNi4hupUd/4CleUVtLe2MTQwyOXGJi7UnqezvYMrTZdJTU6htLCA3s4ODb1qFu86S7gaHRzg/u1bTI2N0tnaohmcG+jpZrC3h+bLV+jt7qGtpZXWqy0M9g/Q1NDI+XO1uLm4kpSQSGlxCUkJiYQpVZwpKaX+Qh3FhUXk5ubj6urNhg27OHD4FFo6hmzatpPDx09wUucUew7uYsGiD1i7bhF7d3/Glo2fsuyTN1i3/B0O71jCqX0r0N+/Et29yzHcvxKrExtwM9iN0Owg3qb78TTcjb/1YaR2xwh2Okmw00lkdkcJsD6EzO4ooS5aGnEhczhBuJcBkb4mpCociPKzwEFnK9uXv4W9/g5EDifJjBYSJrbG7OQmAjwNCZeqBYTU3QCTU5sw1dqMmfYmnM334++uy+mDK7E+vRmb05vxNN2D1O4YQQ4nCXPVJdzpNH5G+3E8vgmz/WvR27cGnf1r2L1hASsWvs76Ze9wbOcK3IyP4GV8lAArLcTmx3A6uQXn01vxszmM3FWbCG9T5M6nEZjuR2R1hHiJDXkRAopjRVSlyjiT4E9tVggX88M5lxlMabyYbJUH8RIblJ5GpAS5Uhgj4VxWOMVxUlQCC6SOeqgEFkT62uBleoQAB10ifKxJkDoTI7ZHJbAg1NOMMKEl5XFBZAd7kxkkoDoplKIICRlyLwrD/UnwcyLUxZRYH3tSpe4kS1w1i9ZZCiEZci+ygjwJctAn1MUUmbMR8RJ3EuUCEuTePJ7s5ebAVfoun6O7qZYzqSr6L5XRUpVFWrAnrdXZPJwe4Mr5Mtrrq0hUSfB1NCM+yJtIsQvJCiFpCm+SZK5E+9oS7W1JisSeaIEZ4R6GxPpaEuZlQUqwgMwwMRkqP1Q+DoSLnChLj6IyJ57C5AjiQ8VcH+zgm0c3yYhTESoR0HLxLC+f3uPHr24THybCz8MSmY8T4XIREoELNSX5vHj8BV89fAA//cAvL7/lm2dPePn1U2YmRqgoySM+SklxXgYhMjEigSuONmY0XqylrCSfixdqePH8Md+9eMrTx/d5/MUdnjy8S0F2KinxkaQlRhMWLCU7VkltcRaF6XEkRYZQV32Gh3dvqofn/vGTZjeCf/zEzz+oBcTfX77gl++/5tfvv4Vf/8HLZ1/yj2+f8+2ju/RevkBiqD9CKx3ChXbq3ZBAF5J9bamKkpAjdqIy1JeKICHZvg6UhwqpDPclO8CJMypvqqLEZAc6Ux7pS0O2iuwgF7KDXcmQO5AosVJvsgRYkR/uRlWKiEy5NYliQ+JEhqQFWZOpdCEhyIEwX0sUXmb0NZ2hLENFZIATtYVxnM2NJlHhyZnkENKCPbnTeYFf741QHhdEisyDEC9LMiL9EDkbYaa3FwOtHYTK3di9bSkCN2O+uDNA3dlsfnz5Jc0XixA6nlajVYWmRAXaIhcY4mF1iHCxJXFyexIVjiQFO5EV5kGUnwXZYW5EiUxJlFiRJLMlOcSerGh3EoJtCfbWI9TXgMgAdVQpPMCURKU9McE2RCusiVZYEy63IERijFJqSmSQOZEBJoT66KAS6ZGgsCQl1IGEIBtSlc4UJviSF+NLSogrycEexAQ4khshpiYrksxQESpfe/ZvWYLWkU04WWshcDXF2kILU+MTBAf5UFdXhlzuS2pyOJVleSTEBJOXFU9BVhwCZwtiw8W4OuvgYHMUd8eT+Ljr4m59FCuDnRzdu4KVy99kw5ZPmLfsTT5Z/T7HjQ7gI3UnuzCV5tZLFJfkkZaawMhwH3V1VTQ1nWPm+gCKYC+EAnN8fc3xFhgh8jWmuiqenOwgqstjqa1OJCbCA5HQEKHHaYJl1jjYHETr+BpM9LdgYbwDQ+31nDi4jNgwFzydjqN/Yi1utocI9jdD6HziPyLi33lmEa6zGw737t7WjMxNTY7T29NFU+MlLpw/x0B/L7dv3aC9rYWzNVV0tLcyPjbC2ZoqsjLTKS4qoOFSvQbnOjw0wEB/LyPDg4yNDjM2OqzpRdy4fo2pyXFmrk0wNTnK+NgIU5Pj3Lh+jVs31VjX6ckperq6mRgbp7e7j+LCEirKKpmZvs7QwCh9Pf3Unb9AcWER58/Vcqn+Il0dnVy90sz05BT37tzVCIivnqmRrl8+fsKjLx6qY01f3OfF08c8e/SAp48e8vDeXU20ZWb6Gv29fTRcvERXRydDQyNcuXKV/PxCkpJSCFaocLR34vD+fUSHh1FaWEBhfgExUbE0NV6lqfEqaek5mJjYcPiwFgcOnMLKygUPDzFGRjac1jLBwcmH1Rv3ccrECR0LN5Z8voel6/fz1tzVvP7hct6cs4q35q7kT+8s5O05K3ntnU945a8f8cobH/DH195jxeoN+Ai9KcjOoLy4gPSkeHLS0sjLyiQ2MoIgmRyJ2J/AQDmKICVu7gIEQj+UqihE/jJcvUSs3LCTP/71Q15/bz42zgLKa+ooLqukvl79aXNjfR0tl5toqqujrqaG5sYGrjRcIj83j3BVGJHhEcRERBKhVJGemEhrUxNf3LnJN0/UMbFvnj6lrLiEjLRMLK3s0NE1wtLGmcTUPLylSj5asZnXF6xVj859rI40vb1kA298spY/z1nBnz5axluL1vLXBSv404eL+PP7C3jlvbm8/tFC5ixdyadLV+Hm5kFZ6Rm6Otu5PjXOzMQIo71dTAz0cmNiSCMipkYHuXltksmJEcZG1SLi9x2I2dL0rBPxe+Tr76NNs3hXdcRJHWOaGhtmfHhAIyDGhvqZHB3SOApTY8NcmxjVXDs5OsT48ACjQ70M9Xcx1N/F6FAvwwPd9HW30dfdxlB/F2PDfUyMDjA5Nsj0xDA3Zya4fWOK6YlhdWyqU7390HipQf0adHTS39un6RLdvH6D0eER+np6NbSm2dhfQlw8decv0NHWTm93D/29fZprZ6NLfT29jAwNMzQwyKX6i5QUFVNTVU3d+QucKSml5XITo4MDmojSbFH99vUZ+ro66e/u4trEOMP9fXS2tjA6OMDk6IhGTPT19NLe2saF2vM0NTTS3dlFTVU1F2rPowwJJToyirPVNRQVFBIbHUNVRSXNl6+QnpqGwFOIv1jGsWM6HD16GlMLW3SNTDG1tsbKwY7jp0+y8rPlbNq6hn37NrF9y3IWzX2dhR+9wmeL32LzynfR3rOcwxvns3/dx5zevRRXw91IHbQIsDmB0GQfnoa7EVscJNTlNFECAyK99AlxPoXM/jBS24OEuukQYHuUIKdTRPuYEO1nRoSPMXIGQzszAAAgAElEQVRXHbzM9iO0OkKkxBpHw10kKV1JCxfgbnGYSJkDrpaHUQhNkbjqacbmTuxZwsm9S3GxOID56c1YnNqAne5W/GyPEOJ6mmAnLUKdtAm1O4nIcB/OJ7egt30pWtuWontgLTs/n8eCD/7AppXvY2d4AF+b04gsTxJoo4XM5iRiC7UokjqewMtsL/Zam/Ey2YfY6gjBbnpkBrtQEOVNQYSAwmgfSmNFlCVKqEiUUPIbqakkzo+CCAFpChdK4iTUZkdwqTCOwhgJET7WhHtbEeFjjdRRD6H5MQIcdAkTWqoz6L42BLubIHM2QOaoT6rUnVgfe+J8HSgM9yczSECSvwuF4f5kyL3ICfEhSyGkODKA8rggiiMDKImSUhodSG6oL9kKddQoJcANlcCKOH83koKEZEUE8uLWKE+vD1KVHcfZnDjyYmX01pdyLiea6nQlVRnh5MQFU5aVyJnMBBS+znjbG5EU4kNBnII0lYgIkT2x/k7EiOyIFduSJHFA5W5IdpiICC8TAh30CPEwJ9LXjuwICblRUtJVYnKjZURLPQnxduBCSSbjnY0MtlzkUkUBtWdyuTc9xBfXR2irLyFQaIXAXh+xpxXerlYkR4VyY2KIR7dv8PO3L/jHd9/wy48vefH0MbeuTVCcl0WgyAsXW3Me3r7Gw3vXUEhFONqYcaYwm8K8TIb6u/jx5dc0XqxldKiX6YlhzlWXkhgTRmZqDGcKs4lUBZIQIiYjKoj8pEgu15bx/MFN/v7tM/hVTYH66eV3/PTj9/zjx5f848eX/PLjd+pI1Y8v4afvefbgHvz6D7559AX/+PYpo93NqCQeyLxssdbai5vhISK9LFG5mpDh70KezJNzkYGUyoRUhPiQIrTkXJyUklABGWJ78mSulIX5UBntR2aAA7lyF7KDnMiSO5IRaE9aoB3pMnuyFA7kKh1J9DchNdCCrFB7MkIdiZVYo/A0RCEwIUJsR0ddAT0NJZzNj6E2P5bcmACSgz0oTwshwseadJk7PdXZxPo5ohJYIXE0ojg5FKmnBcf3rcPO/DhRKm8kvjYcP7SehGh/zlWmc+l8HmfyY0gME5AZ60NCiDPhEiuChEYECY1IUDiRHOpCSqgLMnddJA4n8bU+QqiXPu5GOxFZH0IlNCQ20JIIiSkhPvoEe+sRJjYmSmZBtNxS7UJIzQgPNCdaYU280p7oEBuUUlOC/Y1QSkxQ+RkQH2xJcqgNMYFmxMmsyIxwJTvKk5RQF8rT5OREeZMdJiRB6kx6iJCypGBywv1IC/VG7/AG9I9tws/TDD8vC8wNDiETuxAXJcdY/yi11QXAd8B3tF0+S1JUEDFKMfEqCVGhQiKVnlw4m4pKbo+l/g6CRRYIHE+x7fOP2bl9Ies3z2Pt1gUsWvs+Sz6fh4OnBXKlH2fPldHQWEtsrIra2nJ0dY9iZ2fE8EgLMbFSzEwPIZc74uWhT0iwA4kJvnR2nKEoL5Ts9EAMdDaTlSalojQKT9dTGOltxtZyHxbGO3CyPYS3mzYGWp/jZn8EX4/TCJyOExFkS4jYDE+7I/8REf9uEXHj+jWNE3Dj+jWuTU/S39dD85Ummhov0XCpnt6eLk3xuauzncaGi3R2tNHYcJHKijLKy0qprztPT3cnd27f5OEX95memqCnu5P+vp5/cSFmBcu16cnfBMTQvwiMO7dvcuvGTWamr9HT1U1pcQlpKemkJqdxufEKvd19tLd20d87QFVFJRXlZzhbU8W5s9Wa33XzxgyPH33B82df8uzpE54/+1JDoppFyX7x4B6P7t3m3s0Zvrh7h0f37/Hw3l2eP3nMV8+ec//uPR4++ELtZjx9zr17D2hv76Sk5AxhqihcnFwRenjiKxCSnZ5BbnYemRm5CIR+OLoI0DeyZu9+LTZtOcDnG/aw/+BptHUs2HdAmx07jnD4uCFLP9vN9iNGbD9ixLyV25m3cgd/fm8Jr7zzKW/NW8N/vT6X//P6x7zy9if8+e35LF67nb1H9Vi8egt/fv09Fi1ajL+vD9npaUSHhxGpClO7DkJvfHxE+Pj6ExQahq84kKMnTrP/yCl0jSzQ0jPBxNqZ1Zv38tbHS/nvNz5g467DpOcUkVtQSnVVLY2XGrh86SIXz9dSXlREdmoqZcVFdLRcpb72HKpQJfLAIMJVEShDVCgCZaQkJNJ65TIPbt3iq8eP1ajV8QnOn7tAXHwyxSUVlJSdxdNbSnJOKWt3HuO/3/uUVz9awR/fW8KrH69k4fr9vPXpev77/cX84d1FvLFgFa9+vJjXPlrMB4vX8Obcxbzytw94Z858HF09yMrKUi8wt7UwOtjHjakxpocHGOlt5/r4IDcnh5kcGWByZIDrU78hiUdGuTFz/V+Qrv8vETH7+O/FxO87EtenxpmZHGNqbJixoX6NgJjFu06Pj2jObHdienxEIzjGhvsY6u9isK+Tof4uBno76OlsobvjKj2dLQz0djDY18nwQDfjI/1cnx7jxrVxhvq7aLncQMvVK7RebaH58hXOVtdoKEuD/QOMjYxy9/Yduju7uHqlmY62dhouXqKs9AwFefnkZudQd/6CGmF8tYWujk7GR8cYHR6hpfkql+ovUnv2HM2XrzA2on7Nmi9f0VCeSoqK6evqZGpslMHeHsaGBjVY3Fsz1+houUpvZwfD/X30dXXS09GuQbyODalL5VMTk1y90kxluZo01dHWTn5uHjVV1ZpNigu156mqqCQ7M0vT7xB6Cdi6eRtiUQBap/RYtHAZa9ZuYNuuvWzdtRd9U1MOnTjGtt3b2bZzEwcObOPg/k1sXreIz5Z+wJZVc9i2eg6ndq/i4IYF7P1sDqd2LMFeezs+FocRmR9GYLgHb+N9+JnuJ8DyMDIbdYRJ4XgChdMxFE7HUHnoqW/uXbSJFBoR4WOMj+UBbE5txP70FhKDnMiI8CIjwotAT31knkZkRHqTEiEgSu6I0PYETsb7MDy+HqMTGzi+ezGHti3A4Nhn6BxahenxdTga7EDuqk2UtzFKVx1CHLUIsT2ByHAfjsc3YbxnBad3LOX49k/ZsPxtFs/9Hw5sXYzQXgexgw4is+P4mhxGbHYYub06diW2PYLhvqUcX/8xTtpbkNufIsrblJwQNwoiBOSGupOjdCdf5UlemCf5Kk/yw70ojfalLF5McaQ32SHulMRJqMuJoi4nilS5O4EOeoR5WRDrZ4/cyQCJ7WlkjvoEuxoT6m5KiJsJChcjzUmWuJLg50S8yJF8lR+ZQQISxc4URwZQGO7PmRgZ6TJPSqKkXMyO4WyKiop4BRXxCnJDfSmPDSRd5k5mkID4ABfyIwPJi5YRLnKhMiOG77+YJj8+hLLUcAoSgpnsa6MsVcXFgljSlT5EStzJigkmPtiPyN9u+v2dTYjwcyZO5kG60oeUYAExYnvSFG7khnuTGepJ16VqMkM9SZK6ECd2IDHAmbOZEVwsiKciLZwzyUoS5AJipR60ny+hrjSLq+dKeDwzRFlWIpW5KRSnRxMitiNS7oyd8WFcrHWQiVwpykxieqSPpw/v0dvRSlNdHf2dnTQ31FOcnYG3qxOhASLS4yIZ7LhC19U6/LycyMmI5/nje/DPn4CfuXNzmsmxQWIilQjdHfFwtiUsSIxY4EhsmJyc1Gi66ssoy4wjJy6UC6U5zIz00tZUx/1bMzx6cJvnTx7y3dfP+PmH7/jnzz/y699/4Nefv+eff/8efv6Bv3/zNfz6D/j1Z66P91OWl0piZCBBfk5IPS1xNj6KytsGmaMhEe6WFIf5cyklghKFL7UxcgoVXpSGeVMQ7EFDhpKW/CiKlV5kSR3JDnQiR+5IjtyR3CAn8oPVJ0duT6rYglhvI1KkFmq0q8iYWIklcTI7YgLtiJTYEiGxRymyJSc2gKTfPokPEZiTJHPmyplEatJDmG4uJ1cpQGqvS06kP6lKX8y0dmF8cid+HpZEhngTKvPA1V6fKKUv5yoyiVaJkPk7EBfuS1q0CJXEhmCRBUE+ZoT72xAjtydUZIZKbIGf40mSQpwpT5cRI7XB3+kEroY7ENsdJcDlFGLnY/g6HCbYV5+4YBvCJCYofPQIDzAlJtgGpcQEpcSEMJk5UcHWRARZEiIxRiE2VIsIf0OSVHZkRrmQGuZEWrgzefHe5MX5khbmzpmUQHKjfSiK9Scj1JNMpZDiOCl5kX6UJMlxNTmEwOYk/m7GiN2NcbfRxsH8BI5W2jhZ6fLd89sM9zbRWFtMWUECiRESAn1sCZe6cb4ijY7mEs5WxhMV6oLITRd/d33crY9yfO8y1q1+h4WfvsbSte+zcuNcPtuxDDN7PZasmoetnRk9PS3Y2BixbdsaVq9ZwImTO8nIDGfqWjtpqQr09XdibroPWaA1BXkqUpIkmBvvwVdghMBdj8RYX0JDHDE328ORA8uxMttLqMyO4EAr3B2O4WC5H3vTPfi6auNlf5RgP1OkHrq4Wez/j4j4d57bt24wc21KMyY3c22KocF+rlxupPZcDTXVlTRfaeLmjRmeP/uSe3dvMzY6TFdnO02NlzhbU0Vjw0V6e7oYHOijv69HIwZmr+vu6qC3p4v+vh6GhwY0roS6YzHM+NiQpgtxfWaa6zPTTI5PMDo8wsTYOAlx8QQGyEhKSKa9tYPK8ipqqmrp7e6jIC+fqspyystKqaosZ3CgT+OozAqIWfrUs6dP+PqrZzx/9qXGgbk5PcH02LCGhPPs8SO+/+YFP37/g8a9eP70GS9efMuTJ08ZH5+kubmF/Lxi5LIQ8nMLCA1WkpWRTUpyBpFR8egZWrBr33E+37qf3QdPs2OfNpt2HGPn3pMcPKrPzt3HWbd+Nxu2HGD553tZtfUoyzYeZP6qHSxYvZPXP1rB/3n9Y/741nz+8v5i/vvNebzxwad8umYbB08aoWvqwNrN+/ivV/7KggULcXVxIjYyClWokpioaEJClHh5CfEVSbBzdMNdKMbQzIaFy9fx0ScrmbtkLXOXrGXPEV027DnB/JVb+T+vf8jHi9eQnFVERfV5SkorKCur4PKlBs5VVVJeVEROWhqFuTl0t7cx2NtDSVEx4WHRJMSnEBkRi6+3CF9vETkZmbRfuUpPRycDPb10d/ZQVHiGnNwixOIgwqMScXDxJjwug93Hjfmftxfx9oJ1/OmDZfzpg2Us23qUtz/dwB/eW8wf31vCa3NW8qf3FvHXOYv5aOla3pqzkPcXLGb3gSNUVtXQ2nqVvt5uejvbGOrtZHKkj4nBbga7WpgZG+DW1AiTIwOMDauXlScnxhgbG2NmZkYjIH4vGH7/2CyxafbM7kbMoksnRgaZHB3SxJRmqUvXJka5eW1SIxxmhcb48IAm8jQ62KdxIgZ6Oxjo7aC/p53erlaNkOjrbmOwr5ORwR7GhvuYHBtkcmyQ/p52rjZdoq31Kl0dnbS1tHK5sYmujk462zs0jsTQwCADff0MDQzS1dFJ/YU6Gi810Hq1hcZLDXS2d9DX00t3Zxd9Pb1cm5pmenKKjrZ2LtVfpKKsnLrzF+jp6magr1/dlamr12xKXGm4pIky/X7Ve3apuq+rUzOYN7tuPdirRttOj49xbWqatpZWztWc5eqVZtpaWklPTaO0uISEuHiKCgqprqyisryCqopK6s5fICsjE1trG3Zu30GkMgKhly/r1m7gs3Ub2b3/EMvXrMPQzBItfX02b9/G0uVLWLZ8EVs3rWb3ljXs3riSXZ8vYcuKuez+/BMOblrEiZ0r0D/wGRYntuCksxOB0QFEpofwNT6AyOQAPkb78DHag9jsADK7oygcTxDkoCYzRQgMUXnoESk0IkFqjcz5FM76O/Ay209Rgj8ZEV6UpEgJcNfFyXgfYmcdnM0PEuBpiKvZQez0d2FjsAsXi0PYGu5E78gaDI+vw0x7ExanNuBstIsgt9NE+5gQ5q5HmKsuYY7aSMwO4HB4PU4nt2By8DP2fPYh65a8ya5N8zE+tQ0X0yP4WJ7AXXcfjie24nJqK/7mh4nyNkZse4hTW+dguncF/pZHiBGYkuRvQ16IO8WR3hSqvCgMF5AudSAzyJn8UA8KwwUUhQnICXEjVWJHrLcFeSohZQlyyhODiPWzx9fiBEHOhqTK3UkL8iDS25pIb2tUnuYaITE70JYqV9/8pwS4ESVQuwkJfk6o3MyJFzlqytPhHpZkKYTUZ0VTnRT6L05EvtKHJH8nUgLcSAsWcD47jsbSdDLDpWRFBPJgvIuSlHBSQnzJi5VRmBDK9FA3FwriSZC5oxDYkKQUkxzqR3yQgKQQHyL8XYgQO5EZ4c9Uey1XKzPJUPmSE+5LdpgPacHuXDlXSpjAjHSFJ3H+dsT52lEULaEwyp9MpQ9VaSoq0yOIEDmSEuJLtNSTmvwk+O4JDRV5VOUmcaEkHZGLHjEKZ2yNDiAX2aMMFJIco6SrtYknD+5Sf/YsZwoKaGlspOpMMfHhKnzcnKkqymWiv4OMOBXBEk/K89O4PT3I0wc34OeX/PrTS375+0tu35hicqyfa+ODJMcosbfQQ+brxoXKfBpqiilMVBInFxIb6E12fChtl2oozEhkfKCLkf5uXjx7wo/fveCfP/8Iv/7MP3/+kV9++p5ff3qpFhI/fc8PXz3l68f3SIoOxd3BjCilHyIPayQCGzxsdBDa6CB3Mydd4U1dRixN2YnkyXzJCvCiJi6Q3GB3CoI9GL+Qx9TFAjIDHIh2N6Io1JNsqT05gQ7kyuwpkDtQIHcgW2JNircJ0R56ZCgciRabE+pliMrXlFiZPYkhbsTKXQj3t0MpsiVG6kS4yIZUhRsJUkdi/KyoTpZRn62iMT+SMIEZCVJHVD5WFCcpkHpacq44lc7manRP7kbi44CfwJbWpgpG+hopyomh5coFfD3MyE9RIHLRQ+xmgNzbnOhAJ2JkjoiddYiU2nCxLJbzheEUJfkT5mdOsECfKKklCUF2BAn0CPTQws18F94Oh1CKjVD46BHopY0qwJTYEFsi5ZaoAtTOg0JsiFykT6CPLgqxIeFyC7XAkJiQEGpHXoIP+Ym+pKicSQpxJitKQFaEgNRQN4rjxRRE+5EfJaI4TkKWypuiWH8CnXQJdNUl0FUfpciaADdjTu5Zi/7RraTHyagoiEcpdeVSZRaxwUJcLE4hcTfD4vQeVAGOZKfKuFSbRk6SBJnQBJWfFY5Ge9n22fvs2jKPjZvns2DxG3z06Wsc092Fh689i5Z+yOrVixCLPRgd7UTf4Ai793zG1m3LcPc04UJ9HoaGu3F318Xa8hAhwQ7IA+0w0NuOn9AMH09j3Bx1yc9SYmG2H2urA1ia7sPN6STpiWIykvwReeoj8TYkSGRKoLcR3o4n8bA9jNRDF3fLA/8REf/OMzWpvqma7SLM7j+0XL1Ce1sLNdWV1NedZ3RkiC+fPOLe3dsM9PfS2HCR6qoKas/V0HL1ChPjo5qfn5wYY2pynL7eboaHBhgeGmB0ZEjjdkyMjzIyPMjgQB+TEyNMT40xc23qN+TrGMNDA/R0dWtuZDLTMwjwl+Ls6EJsdBzJiSmcKamgrLSc0uIS6i7Uap7n2OiwptcxKxj+t4h49vQJ9+/dUZOjRocY6e/h2sQ4j+7f4/mTx7x88TUvv/2OLx8/4cVXX/P9dy95+fIHHjx4yNDQCFevtpKZkYuriydREdFcqm+gsuIsMbFJLF+1ES1dC1au28m6rYfYtvc0+4+ZcPCEGce0rdAxcuDoSWM2bj7AyrXbWbPxIGu2HWH11sOs23mcVZv2MX/5Rt6du4w5n65l72FdVq7bycETBnhLQtEztefN9z/hD6++w0fzF2NqZoVEIiFMGU5iYjKlpWUkJqXh6uGNlb0rn2/eybote1j62VY++nQ1KzfuZtHqzfz3Gx/w1tzlvDV/FX9bsJr/+8ZHvDNvGWGx6VSfbyA7p5DU1HQqz5SRm5lBYXY2ZYWFVJWdoa35Ct3tbWqiT+VZcvOKiY1LRhoQRGBAEDlZuVSWVpAcl0RaYirNl69ytbmdsvIasrOLkQdH4SEM5NAJI3YfMeTV95YwZ+lW/jpnNX96fwVLNh/l3SVbeG3uav7y8Ur+On8Nb85byesfLeKPf/2AP731AUe1DThTWUNvby/tbS2/CRv1P77RgS4mh3qYHOpiZmyA29OjTI0Oqm39cfV7c3x8nJmZmX+JKP1eSMw+Pise7t++pelGzK5Yq7P96r2H2Z7DLOJ1ZnJMsxUxG3n6PYFpsLdLLTpG+hkd6mZksIvhgU5Gh7oZG+5hZLCLwb52BnrbGBvuYXKsn/GRXs21A71t9HS20NhwkatXmjUUpVmq2Kw4+H1UaXZ/ofnyFdpb2zSl67GRUfp7++jv7ePalFrAt7W0crGunqqKSuov1NHR1k5XRydXmi7TfPkKV5ouc7a6hovnazWL39PjY4wODjAy0M+dG9eZHh+jq61VMz431NerJp91dTLc38f4sLq/0dvdoyl9N15qIC0llfIzZSTExVNSVEx1ZRXnas5qBvCKC4uICAtHIvIjPTGZ4txC/HzF+IkCCJAGsXv/IWydXDE0s2TPgYMs/HQR77//LmtWLuHAzs1oHdjFke3r2bx8HmsX/o3NKz7k0KYl6B/4HFvt3XgZH8bf8hQyW208dHYiNj6A3Oo4QXYnCHXSRuWqjdz+GCKzvQTaHydWZEaUtzGRQiOyVK4URAvIULqRGymgNFlKergnVtqbCfO3JMTHnJO7luJicQgbg10YHlmH1elteNgcw8PmGKZaGzm0bQHHdy/G2Xw/9vrbcTXZQ6CzWqxEeBoQIzAm1sOQIJtjuJ/ahqv2dowPrGX/+jns3TgfvaPrsdbfjbXOThxO78L68CYs9q7F6sBahAZ7iPUxJUKgj/PpjchsTpAstiEvyJXcYDfOhHtTGulDYYgHeSHuJHpbkBZgT77CjfxQD7IDnUgUWZEgNCfO24KSaDH5Kl/yVb5kyD2IElgR62NLlsKLPKUPqVJX0mXupEpdSRQ7khLgQm6oN8WR/hRH+lOZEExxZADxIkdSpe6kBXoQ5m6Bys0chaMRMd52yO0NSPBzojopVONAzJ7UABeSJeridaSvHckyAblRgaSrJOREyblYmkFJSjhJCm+yIiUUxgVxLi+eofYGCuIVBAusKUoK5UJBEgovK8JEDlRnR5MULCRG6kZ1djSFCQpUvvakhghJlHuQphTQerGa/CgxaTIXYn0tifAwJVPhTrrclSSpC9WpodTlxVIcJyMzTExhfDAZERJu9jUz0nKervoyagsSCfe3wcvuGF72WhRnR+DtakF8hJxH925xa2aKob5eeju7uHfjBtNjw/S0NHP5wjlujg/x8MYYuQnhSL3sKMlK4OZ4H98+vc/0eB83pkbgnz/x8O51ddH61x+pqy7B3kyXC+V59DXXEixyIUEuICbQg+RQP/ISVNwd7+fm+AD88yd++OY5f//+W379+w/wy9//nyLi2y8f8eLJfS7UlBEk9UboYUugxBW5vyv6WrsRCyxxtdSiOj+eW/1XuN7RQP/ZUi6kxlMcHki+UkhdZgi1KXLOpwZRFS8hTWxLkq85CQITciR25AbYkyu1JVtsRYavOWnepqR7G5Pia0ai1I4EhSPxQY6E+9sQJDAhSGCGys+GGJkrqUoBCUFuxEodKIrzoyxeTLzInEgPA6KFxvhbH0XmdJoYsS0WJ7fiZX2KAE9LwuVeWBkdR+Rlh8jLjpQEJa3NNcRFBGBrfpKK0hwuVGVSkhFBgsqHtGgJYVInFD7WhEsdUPrbUpASSMelHDKjhcQG2ZOXICJWboPI6Ti+DocJ8tYlTGKCu9UerPU24G61B4n7SRQ+empxIDUjUmGFUmpKkJ8BMl89JD46iIXaSEV6qALNUAVaoJSYERVkQ3KEO7EhjgQJDZF66BLia0JamDsJCkeyowSkqzzICPMkN9qHZLkLaSGuRApNCHTUIs7fhpQQVyROOgitTyL3MifAw5xEpQ/pMQHMDDSREx+Il602KSoBAW6G+Lsb4mR9mMIsBZ0NuVRkB6MQGOFouAv9o+s4vHcpO3cuZtuupWzevQwHTxOMrbTZtWc9a1ctYv26xRgaHWHHzpVYWB1H33AvZhZHKK9MwtPTkOPH12Fmshcnh5M4O2pjqL8LU4N9ZKYoSIoNwMb8GP5+VujpbMXZ7hTenga4O2ohE1sg9TXFy1kLqdAYT9uj+Luexlp3KxIXbdzN/+NE/FuPOlI0zvjYCH293Vy6WEdlRRl1F2rp7Gijo72VSxfraGu9yp3bN7l/7w5trVeprCijuqqC5KQE0tNSqK6qoKuzncmJMe7eucWN69fo6e5kdGSI0ZEhpibHuXXzOrduXtfsTPT2dDE1Ocr1mUkNnam/r4eWq1e43NjE5cYm8nPzyEhLR+ApxEDPEHdXD1ShYRQXnqEgr5CmhkY62lu52nyZwYE+rk1PauJKz599yYuvn2vG9L56/pSvv3rGl08eaTof7c1NXL54ga62VmYmJ3h47y4vnj3lu2++5dmXT/n2xTf8/NPf+fnnX3j8+EtGRsa4cuUqiQmpmJpY4uzoQkF+CXX1TUjlKj6Ys5Q1G/bw3tzVzF+2la37dNl5yJBNu7XZsP0k2/fpsGnHMVas3sHiZZtZsmobS9ZsZ+GKjSxft4MFS9fx2ea9HDmhj4OLNwGyMNy9/AlWRpNXWI6Tq5Dlq9Zz6Kg23qIAAmXBREZGk5WVQ0lpBVnZ+XgK/dhz8Dgr1m3lg/lL+cs7c/nLu/OZt2ITxw1tOWnqwJxlm/jTe4v4rzfn8/rcFbzy9ie8+s48tIysSc7IIzEpnfj4RAry8klJiCclLo6CrCwqSks069dnq2soKa0kO6+UvLwzpKRmER2VQEFeMZWlVcTFxBMfm0BnRy/K0Eg8Pf0ICokmI6cUT28Zq9fvZumaXfz5b4t4b946Xnt/Of/z9hI+WFwgBCkAACAASURBVLqNtxas543563htzipefX8pf/14OX+bs4Q33l/AqvVbCY2IYebWXcbHx2lvU1ONpsaHmBzpY3yoh+vj/dycHOT6+CB3Z8a5Nj7MyGAPkxNjTE9NMDk5yfXr19XRut86Dr/Hvf5+sfr3pevfr1lfn5rUkJjGhwc0saXZ7sPM5JjGqRgfHmCor5uejla621sY6OlkbFjtRIwOdTM80MlQfwdjwz1MjQ8wMdrH8EAnwwOdTI0PMDM1zORYv0ZsjAx2MTLYw+Um9djcrKvQ1dGpcRxm/4YaLl7ibHUN9Rfq6GzvoKX5Kg0XL9HW0kpvdw9DA4P0dHXT1dGpITk1X75C/YU6KsrKNTsU3Z1ddLZ30N3ZRVtLK2er1SvmsxjX2U2IiZFhbl6bZri/j8b6Opou1tPd3vbbDZEa8are2BhkeHCI/t4+TZm6pqqa9NQ06s5fIDc7h4K8fC7Vq4XSLJa2pqqamqpqCnPzyE5Np77qrPrrzBwSk9I4cOQ4No6u6JtYsP/wMT5dvJR3332XpYsWcmDHVky0jmN28gjHd2xk+9pFbFj2AZuWf8jRLcuw1d6LyFILsYUW3gaHEBkeRG51ghA7bRQ2J1HYaxHmqovSVUcdbXLWItrHhHAvAxTOWsSIzcmP8uJMkoTyFCkZYZ4kKJwwO7EeC+1NWOtsx+zkJgIFxgjsT2KpvRXzU5ux0tuB4fH1nD64kiM7FnJgyzxsDHbgYrIHD/P9/yIi4n3MSPI2I8xRG3+TQ9gd3YDOzmVo7V6G1v7VaB1Yg8GxDVjr7OT0juVobVqIzsZFmO5YiqvWViI8DUiWWqF0P02s0IQcmTOFIR4UK70oDROSJXUk1tNEcxK9LUj3tyMzwIEUkTWJ3hZkBjhQFCakKkFGusydlAAXCsJEFEWIyQ31JlnijMrNVD06JnUlO1hAZpAnmUGe5Cl9yA31JkPuQU2ykop4BYliZzLkXhSEiYnzddCICJWbOUEOhoS5W5AT4sOZGBlZCiGJYmfSAj3IVniRFuhGotiZCB9bonydiA/0JMrfnRCBPTGBXqSHB5AbLSMhyIu2mjz1TkS6it7mC+TEyEhV+lKVFYXcwwKZuzn5cXIUXlaEettSmKDQCIna/HhipG4EeZpTW5ZHTIAjZ2IlZCvcSPa3ozRKRFmMhIJwH8rjZGSFCgl1N8fP5jTJCiFR/q6czYmjp/4MvRfLKElREh/sRLDIDKmXCYmRfkQofLh4/gy//vSSr758xFdfPuXpo8c8uX+fJw/u8vjOLZ4/vMPd6TH6Wy8R6GlHYXIYOQlKRrou8/LpPc5XFjHc0wb//Im7NyapO3eGloZzlOen4WCmQ3F6NI2VuZRmRBAtcUPpbU+EvxvpkXK+e3gTfvkO/vkTv/yojjD97/Pr339QOx0/fsejOzNMDXfT1lxHQkwwYh8nAiWuCDzM8fayJDstlBiVD8/vjsGPz5j5/9g7z6ioD3x/7//eu/fuZlM2XU2iJmrU2GI0sfeOWOi99w4zzDAzMMMw9N57B2kCIqiICNKb9I4I9m56Ntlstjz/F7PO3b2v9+W++B4ROHgOZzxnPr9PeXqv0VpRTFt5MZ0VBVQmKeivzaKxIJK8EA9SJLakSu0oDHIl3c9aLSICHMn3tyNHbEWm0JxsgTn5fpbky+1JUTgSr1QLiGA/G1RiayICHIkLdCcu0J3YAGfi5U6E+pgQ7mNCltKJbKUD8T5GhLqeQmpzBD87LYQ2xwj1tSZc4kBuYhC+buY4WuqQGB2IzNcZR1tDkuJUZCSFUZQTx/XuFhKjZIRIXClICaG2JJWkcBEBXpZE+DuTEu5LQYqCKIUjoVIrcpPE1FfGEyYxw1Z/C5Y6G/G02Yez2Q4UPjqE+BkRKNBFKdTD3/MkYrfjBIkNCfE3RSU1JlhmQoi/KUqZMf4iPQLE+ihlpiSEu5IRLyA5ygOlyAQfRy28HY7hbXsEF7O95MX5kh7uQUa4BxF+FkT4WZAe5k6SwpFkuQPJUmtyVC5kqZxJkNkSK7Uh0s8GpZcZfs4GRAe44O9ugq+DLtEBTmqYnKcRkVJbRI6nUEmscLY5QnmOirH2ClJUrgjttBA6nULrwGr27l7BvkNrOaazDYnSjW271rL+04/Y9OlKtmxaxfp177F77yd8tnkxNnbHcXbVxdhsL2KxOUFBTvgKTDA23IWl+SE83Y1ITZBjbaqFs60u2amhqJRunD65BWO9XdhaHMHV/iSu9tqY6GzH3eE4End9zE9vxddRG3fLg0T725Ckcv63iPhX3j8+/e9ob6XybDnZWRmcKS6k4fIlBvr7NP2Ia81XGejvo7WlmYryUspKz6AKCkQVFEhOdibtbS3M3pjmwf27zM/N0n+9l57uTo2YuDV/k9u35picGKOvt1udYR8dZHpqTCMgGq9c5nxNNRdq62hsUBd401JS8XDzRO6vID42gcz0LKorz9PYcJXBgesMDvQyNNjHwwd3uH1rlm+/ea6meX75hG++fvZP9+Xzxzy4f5sbMxOMDPdz7Uo9F2uqaGq4rHmC+vWzp/z4wx/4/tvveHj/AY8ePOT58694+vQ5N2/O098/yNmKcwQpQ5FK5ISFRtHR0Y+/IpxTBjZ89MkW3lv+OR+s2s6m3adZt1WLD1Zt592lG/lo9Q4+XruTVWt2suGzfazZsIPV67by8Seb2Ln3GPsOHsfNTUhEeCyFBSWUnKmgqLCUosJSSkvOEhoSSYC/koL8EnKyC4iOSSApOZ2q6louXm4iPSsfN28xO/cd4dW3P2DhR2t4+Z2lvPLuMt5YvJYvDupwysqdz/ac4vUPP+Xl99fw5rJPeWXhSn7zxvt88PEGAkOiUAZHIBZLiI2OISMlVbP6VFpQQFlhITWVZ7nW1EJiSjYpGYWcra6nvPw8MdGJJMSnkJdTSEJcMrHRCfgKJdjZOpOUlMXBI6eJTczCR6RkweK1vLnoE155ZyWvvrOal95eyW/eXsXvFm3gd4s28PJ763n5/bX81+vqWNdbi1ex5OP1WNm7Un3+EoNDI0xMjNHXq55EnbsxwdRoP3OTwzyYn+T2zAhzk8Pcn5tidnJUIyJmb0wzMzPD3Jw6yve//YYpjRvxQij839nXf3Qp1OtD/UyMDGociBcrTC/ExMTIICMDfQz2dTPY181wfy8jA30MXe9hoK/zn0TEUH8nY8O9zEwOMTU+oPn79MQgN6aGNW7Eixsd6qO9rYX+vuu0NF/TkKWrK6tIT03TzKFevdJIdWUVFWXldHV0ahy+/r7rGveit7uHzvYOert76OropKnxKo0NV2hraaW25jx152s1bkFbSytDA4PqJaeuTuZvzKhjYmOjjAz0a4jUPR3t1FZXUV9Xq3Eiejs7GBsaZG5mmpEBNVn7xRrUCxGRkZZOY8MVqiurKMwvoP7iJdpb26g7X0thvpqqfunCRWqrz1FXcZbG2jouVNdQnFdEWmoWp/QM8RZJcXL35tNNW1mydDlvv/0u7727gPXLl6G9bw82OjqYnziK3uFd7P9iFZ+vXMTutYvR37cJZ50DeOgcwEV7J2LDIyisTqCwOo7YaD8ikwMo7bWJ8DQgwtOAIJdTagiclwGhHnrInU8Q4qVPvL8tCQF2JCmdiVM4kKRy4fiuZWxZ9Tp2+rswO7UFJ7MDSFx0cTM/hI3BLgy1PsPeeDcuFgcw1PoUF4sDuJvvx9fuGGECI+L9LDRORKrIkhh3A1R2p/DU24350U/RP7iOozs/Zs/mxRzbtRKLk9s49OkHHF6zgJMbl2C+axUuJ7agcj5FksySBIk5aRJr8hQuFKk8KA3zoTjYkzhPE5TWxwl30iXWw5h4L1NSfK3IkjlorjjYk+o4GUWhQtL8XcmQu1MYJqI44u8RI5kLCjtdgp2NSPJzJCfIm0yFBxlyd3KCvMlV+ZAhd9eUp2MEdmrWQ7iEWKE9wS6mqJxNiPC0ItLLmkAHQ+J8HahODuFMlD9xvg6k+qt/VlqAm/rjcDEl8SoqM6I4mxFDRpiMMLELycFisiJkxMk9uFKaTn6MP3W5URTG+pMb64/CzZREhQcpQd5Ey5w1ROOCeDnR/m6cSQmhLD2C7voyChNVpIT40lh3lvy4AEqiROQHe5Ams6cowoczkb7kh3lTFCkiUmhJgtQJpZspkb52pAX7khMpIzfKn8qMSJJV3lytTqaxJpkohSMiD1ParlTx/PEcP333lRow9zfgb/DkwX2e3L/DxMB1pkeuU1teTEl2Ejf6r/HoRh+XyrKY6G3iuye34eev4W8/cXd2jMYLlYTIRYjcHTA5fQQvOyOaa4qoKUoiQuJMrMyNYB870sNlNJ0rVguIv/6BR/Mz6gL1n3/mLz//yC8//cCf//gH/vqnn/jLzz/y8w/f8MPXzxjubSc7JYZLteUEyQXYWOni7mqGnu5eMjPCqDybQWV5On/98Qlf3Z2kueoMBbHhFMVGcD4zkfOZ4TSXxHI2SUZxpIDcIDcSRVbkBzpTFu5NkdKJQrkD+VJbCvxsKPSzolhqQ7HUhjyZLYWxIpLCvAmT2aPysyNa6U5qlJjkMCFR/s6khfqQGy0i0d8elasuaf7WlIS7keZnSrxAH6WzNiHeBig9DVF6mxAucSAlQoKngyFiTxsiVGLCAkUU5CRy//Y4jRfLEXvbUl9biUzgQEaMktKsGPKTQ0kKExPu70aYvwspkSKSwn1IivAiRGaF0s+UaJUD3g5HUAgNELlqYam3CRfznZxJ96MiJ4BwmSkKoR4iVy08bPejFBlo4ktKP0NUUmMCpUbI/QwIlBoRGmhFSqwPqXECQuQ2OFnsx1B7I2Y6X2BvvBsHkz1kRHmRFuFBSqgzMreTyFxOkKxyJFnlTKrSgQyFHeeSJaTKrIjwNCA33ItQHxPcTA4QG+CMp8UxoqQOhIlsKE0LJD9eQojAlNRgN4R2WoQF2CF210Ngr0V6uCf1Z2KI9bfD4tTn2JnsxcJsP9t2LOPTzxfj4GqI1omd7Nn7Gbu3b+TzjSvYtnU5Gze9x+Gjn+LmqcfBI2sxMt1FS0sxKpUj4aHuuDqfIjNdiVLhQkigO+6Ohpw9k0ZSjAIPVyMszA5jY34Ua7NDBPk7ECC2xPDkFpQSG8JktrhYHELla0pGhBdpIe40lMb9W0T8K29sdJjRkSFGhgfp7eniQt158vNyKC4q4OKFWq42NnBjZoqrjQ0kxMdypriQq40NlJYUExcbTWpKEpkZadRfuqARELdvzTEzPcnQYD/NTY20tjQzOHBdU5qeGB+lt6dL/Qbo75Gn4cEhWpqvUVlxluLCIqrOVnLlcgPhoRGEhYTjYOdIbHQceTn5lJWUU15aSdXZaibGRxkc6GV8bIjvv/uKu3fm+O7bL/nu2y81ouGrL5/w9VdP+fL5Yx4/usf83Axjo4NqqNfwAF2tzfS0tTE9Psb9+Xm+evqEn77/ju+/+4a//PlPmlWnJ0+eMTU1Q3NzC4UFJYSHRaNUBJGSnEFn5wAiSRA79p1gzaa9LNuwh08+P8LiNbt5f/V23vlwEx98vIUNXxzmi51abNt5nAOHdNi/X4sDB4+hfUKXALmKxIRULl9q5FxVDUUFhZwtr+RMUTFnyyvp6ujkYt0lyksruHqliYK8QspKyklLzaKstJJrLZ00tXRSff4yAj857330CS+/vZjXFi7jraVr+dXLC/mPN5awcsthlmzYzf97fSn/9dYyXlqwgpfeWc5bi1fx5vsrCAyOwdNHzKHDWhw5cowAmZyc9Gyy07JIjE8iRBVKTFQsZeVV5BWWk5SWT8GZagrPVBIaFo0yMASVMhhnRxc2bfqcj1d8gpOzB6FRCezYr82qT3fw9pI1LPxoI79fuIqFH23i1XdX8cqCT3j9/U/57TureXnhWn63aB0vL/yE3y1YxYLln/HKux/yyjtLsHXx4WprNx091+noaKOj/Rpjw9eZGh9i+Ho3t2cn+PLxXe7OTjA/Ocb9W7PcnBpnbEidw785O8PNG7PcmpvX0Kf/r4h4IRIe3bvLw7t3NH2IfyxVq5kRY/9UmJ4aG9bEmmanxpkYUb/OejvbGOjtYmpsmJmJUYb7e+lqu8b0xDAzk0NMjg0yNtzL1PgQ87PjzE6PMTr0Yp1J3YWYHOtnemKYG1PDTIwOMHi9i4b6y3S2d9BQf4Xmq00U5heRkpSM3F9BVEQkqclpDA8O0d7aQV5OLhfr1EXqy5f+d8lssH+Agev9dHV0qp2KtjYaGxtpbm6msbGJiooKLl++zOT4hKZ03dai7qG0X2vWuDfT42P0dnbQ1tzE0PU+deStopz6uloGensY7r+uIVzP35ihv6dbs87U2HBFswiVnprG5Uv11FSf0zBNXpC0q86q/z/Una+ltamZhro6LlZWcbn2AiWFRWRn52JpZUeAMhhPgYjNW3ew4dPNrF69hiUfLObD995j35YvsDEwwNnCBIPj+zm881O2rVnM5ysWsHfdEvR2bcBeawceuvuw2PspHqd342d6FKHxAYTGB5BaaxFgdwKJ9VGkNscQWRwgWmhChtKREHdd/GyPoHQ7TbCHAdF+lsRKrUkLcScmwA4/p9M4Ge/DWmc7HpZHsDfYjYPhHpzMDmB0fBPW+tuxN96N3pF1uFsfxtV8H2JHbWKlliQr7Ij2MSbay4hEoRkxnoYE2Z5A6XAaL5P9nNy5nM0rXuWzj3/Pgc1LOL1nDYc3LubQ2gXofvEhNoc24H56K3K7o8T6GhLna0KO0plClQdnQr0pj/SlUOVBuLMegdbHSRRYEOVmSJSbIYkCC81aTq7ChVyFCwUhXiQIbciQu1IULiYnyJMUqTPZSg9yVT7ECa0JdTUhRepIttKLVJkTKVJn8oK9KYvxpzw2gNxgARXxCrKUXpREy6hNDyNH5UOyVN1ziPN1IEHqgr+9PqGellzKi6M2K4okfzcygnzIDvJWuxyhIjJDhET5ORMrc6c4MZjSlDASA33IDJcSLnIiIdCLVJWPRkRkR4ooiPenMieKmvw4ylKDiAtwJszXmuwIP9KCBaQEeXMmOZiC+EC660upyIwkL1FJRnwwqWFCMgLdyFG6kiq1JyfInZwgd85E+lKfHUF5vD9xIhtSFe4EOOiRGOBGTqSECwWJPJvuZa7/Cn/74TaDXedJjQsgUOLMjfEe+MsP/PnnH/j5D9/x9Mkj4K98/ewpP33/DcPXe+jrbCU/PUVNuY6SU5IaSnd9GT1XqggL8ObJnUnu3RghRC4kLlxOWUEaw93NFKbHcqW6kIFrtZzNjSUjWkZOtD/+rqbIPSxJCvFjqL2etsvniAr2V0ei/qoWET//4Tv+9OP36o9//JZvnz/m8b05rl4+R3CgGA9XG4Q+Dni6W2Npfho7G30S4oIoK06ntbEK/vYdj28Oc72plursRJIUQlIDfUhTulESKyJL5UpusDsFIZ6kS+zICXAiJ8CJEpU7BXIn8mT2FAQ4UhbkTlmQK4X+jqSJrTiXpaIqN4yStEDSwr2Jkaup8LFyR2L9HVB5GpIgsyNV7kCKzIbSaG9KI9yJ9tAh0lOHEI+TCK33kxTkgMJdn+woMfZGB3EwOUZ6XCA+LuY4WxvQUFdKTJgMkac9Vy6UMT7cR2tDNX98fpuuK9WEydyJDxaRERNAhNyNjFgpmYkywgOd8XE9jdhLj/QEX/y89fHz1sfDUQsHs72U5ATS33qG/BQJ9iY7ELlqESI1QeqlTYjMiFB/Y5RiPQJ8dJD5nMZfoEeA2JBQhQ3xEe4kRHnjLzLD3vIgeic2cWj3cvZtX4yh9ka87bWIlNuRFOJCSpgbfs7H8XPUIiXYiYxwNzJCXMgMciAtwIYkiQWJUitSAu1JDnQk1McEgfVR/F10kDieJMjLiKxIL3JjBMT7WxMnsyJZ5YjY+QTBfhYECY3xtddC6WWgdj0kVljqbkX/5GYM9LZjaLgbWxttTIwPoq+zFxO9Q+zfuZYtny9m7Sevc2D/x2gdW4elxT6MDLfj5noSscgEudSaoABHpL7WBAU4I/O1p6o0jTN5CVibamFvoYXO8c8ReRjiZHUUC4PdyIWmSDwNUPqa4+emg9DhOMnBLtQWhuNtdYj8ON9/i4h/5Y0Oj9Db3cPVK42ap5gvnmBe7+2jp6ube3fucq6qGn+pjNzsHC5fqqep8SqzMzeoKC+lp7uT6akJ7tye5+uvnvPg/l0mxke5MTNFV2c7w0MD3JiZ0sy6vhAuY6PDDA2N0NLSRkNDI01N16ivb6CiopLq6hqam1sIUoYSFRmHi7MH+nrGJCWm0XjlGpVna2hpaVNTbkeGNEXqF72Nu3duqSdcv/mK77/7hq++fMaD+3eZu3mD0ZEhrjY2UH6mmGsNDYxf7+fOzBTzM5Pcmprg/q1Znj28y7PH9/jm+RO+fPKQJw/u8+DefW7P36G/b4CKsiqiI2NIT05BGSCnqvI89vburF63leVrt7FkzQ5WfX6IFZ8d4PXFG3hzyTreW/YpazbuYseuY2zfvp/Dh46zf+8BDPUN8BUIiY+NoyAvn7OlZVRXnOXc2Qqqyiu4cukiTQ1XuHLpIg0XL1FbfY7qirPU112g+fIV8rPyuFrfyMzUTSYnbjA8MklF1QW8feXsPKTNms93s/DjDfz6zcW8uXw9v/rt2/zq1UW89uE6fr90A//5+mJeeme5Wmx88DEHjpzG3skbXQNz9uw9xHFtHSRSBSkpOeQXVaAMjkLXwBJXTz+EMhXlNZcorawhr6iE+IQk3NzcsLezwczUGC8vLzy9fKipu8yFpg5Wbt7Ff731IQtWb+NXr3/IK4s+4dVFq3h10SpeWbiaVxau5uUFq3h5wSpeenclLy9YxWvvreaVhStZ9PFnvPTWUt78YDVCeThNHf1culxPV2cLVxvruX1rVhMrun97jrnpCe7O3VCX58fGmBoZYWZsgrmpGW7NzHJndk4TxZmZGOfG5ASToyOalaGnDx9w79Y8s1OTml7E5OiI5vvVUZ4xxob6Gejt0sDjXgiK8eEBZiZG6elopa+rnZGBPob7e5mbmeT2zRn6utqZGhtmfnaSB3fmeXB3Tj1BOz7E5Kh60nVydEgd0xpTC4fp8RFuTI0yNtRPd3sLhflF5GTlUlRQQmd7F96eQqwtbUhJSkepCMJfqmB0eIzO9h7KSsqpO3+J2po6WprbGR0eo7+nW81GGR+l/tIFWlpa6OjqpKq6ht6+ftIzcjhXU8vtu3eYnJykt6dLTZ3/u0szMjyoYcp0dbbT3tZCT3cnXZ3tdHaoOxvtbS10tLfScq2J9rYWBvr7NJ2oro5OOtraNZTsxoYrpKWkUlJ8hrycXKorqygrKaWooJBLFy7S293Dhdo6CvMLOH+uhsb6yzTWX6a0qJiKsnLycnJxdXUnNjYeoa8YcwsrnF3cOHLkCNra2hgZGWFibMgXn2/iyIG9mBscx8boOEd2rGPTigWsXvgSBzctw8P4CKd3rGLH8jcwPbgBZ91dmB/ZjPmRzXiaH0Vkdwo3k0NIbI8T7GFAlMCUeD/1/nu0jyEy60OIzPYT5W3Epdxg0oNcqEiVkxfpi8juBEFeZhzf/jHOJvtxMT2AzNMQkYsOxic3YWO0E5HbaVwtDyJ01kbhbUCkxJx4f2tiJRZE+hgR6qZLsMtpQt308THZh83xzZgcWsfhzYvZsuI1Dm1eip3OLkwPfcrJrcs4vO5d9Lcvw9d4L/G+JqTKLIgTGpMZ6EhusDsl0b5UxEvID/UkRmCG3E4bieURYoXmxArNSQtwIDPQmQSxFQliK1L97Un0syY9wIk0f0c1vVnhQl6wN6kyB9L8nYnxMSdWYEWyxI5kiQOxAgtSpI6URImoSQmiOimQmjQVZ6L9KIzwpTzen4pkBcWxEnLDfMkJFZIdItDMwyb4O1OaqORCXiy5EX6UJASSFykhK9SXJLk7kWIHovwcSQkSUBSvpCozirRgX+L81UC4YG8roiVOZIaJKEkKojIrjIxIAdmxfrQ3niMvXk6q0o1kuTPJUmdyVD6ciZISJbTjTLyCwgQFZVnhxAV7sW/bx+gd3UxhjJT8UF+SZY4kSxwoDBNSEuXHmUhfzsbLCHU1QOmkh5POTpRuxlSkB3OtMousSD8aKrP5/uv7DA/1MT83zZPH9/jlj9/z/TfPgF/4+cdv+cO3X8Hf/sz83AyzNyb54ftv6erqoLGxgdysZDxt9UkI8iRC6kh+UhA1xcnMT3RxJieewsw4SvOSkYtckYtcqSxOg1vv421vSHlODOM9l2k9X0BBsgqhoyFyHztC5d54OlkQFSanpCibL58+oLysiOmpUfp6O/ju66fcnpuktDgHP183jh/fh4eXPYWF6VRUFCLwckUq9uHYwX04W1tgoH2E2ZEe/vBkjvqKTCKkjgR6GZOiciVJ4UBKgD2F4d6URIkoDheQp/IgXWJPjr8z52JlFKu8SPOzI0PqRF6QF3lBXpyJEFKdFEh1ioILuaGUJklJDnQkxEufYE81OT5BbEas0JhEsRmpMiuylQ7kB7uRH+xGZqAjSRIrYoWmBLtqk6myJcj9BMGeeihcdfCxOoLc3RiL07uw0NmHwNGY6uJ0whRC6ioL+fHrRwz391Cen8b8SA+NVYVUFSRRnB5OzZkk0mMktFwuQio0IyFKQHaqHGvzA9hYHMTd1QATo/24ORsg9rEkOkxAYXYotqYH8HLWJlRmjsTzOBK3owR4Hkfmfgyl4BSxSkt8HY/h63ySxHBPIoNciQz2IFjhjIebLscOrcXMaDfHDqzh+KE1GJ76HAvD7YQF2BAVaEdahAcydx2UPvpEyizIixcQG2BNilIN8MsKdSUv0pMkhR1BHroEOJ9A5alHhK8Jge4niZaYkhnmSKzMFJXHSeKkpuRFuhIuNkbpo4+/+ykkLtoECQxIDXMhNtAeT+tDGGitR+yug/6JjXg4amNl7E3UIAAAIABJREFUtBeBqx4OFocx09uJ8clN7Nr8Ljs2L8DCcDuudkcwPLUJrQOr0dP+jMRIAXlpQYi9zDHT38fpY9s4V5aOxMcGpZ8jPg4ncDbdg8LbADeL/bhbHiBSZoFKaEhWtCehYhMCPE6j8NAhUmJOjL8VgZ66/xYR/8obGxmlu7OLuvO1VFacpbqyiprqc7S3tmkmTm/P36K9tY3qyiouX6qno62dluZrNDZc0ZSZX3QrHj28ryku371zi8mJMaYm1TC54aEB+nq7NQC68dExurp6aLjcRHVVLZVna6iqPE9FeTWFBeq4jp2tEyJfKb5CCTKpguqqWq40NFNYUEJzcwuT4xPcnJ3h4YN7PHv6mMePHnDn9jy3b83x4P5dHj28z6OH93n65NHfEetfce/ubdrbWqgoOUN5URGtlxuYGRni/s0bPJyf5cmdeZ4/usM3zx7w5VP13bs1z8hAPx1tnXS0ddLV0UtnexdlxWeQS2Xk5RZx8MhJPlzxKe8uWat2IrYcYf0ObT5cv5tVG/eycsN2NmzazZ49RzhyWBtLcysEnl7IpRJiIyPISkulKC+X0qJCKstKOXe2gprKszRfaaCj5Rrd7W1c7+6i5WojtdVV1FZX0Xq5geaLlxns6eP27C3uzt2ht2eAgsJSVOGxnNA354s9h/lg5UZ+++5SXlv6Cf+zcBm/fncZ//HWUv7jjQ/51cvv87t3V/DSW0v5j5feZt3m3Ti5iRFLVahC47CwdmLrjoMcPKpDQHAsksBINm8/zIIlq3npzUUYWTugCo8mOj6ByOgohEIfXJwdcXF2JD4+nvKKSuouXyU+q4BVX+zj/731Eb9etIZFG/ZqRMQrC1fy8oKPNffKwpW8snAlry5axRuL1/Lae6t5f9UXvP7BGn7z1kes336UgycM8ZNKOF9TydTkKHfvzDE40MvU5CiP7t1VE5NnZrg5OcnM2ATTo+PcHJtkbnyK+Ylpbk5O8+DWLY278KLnMD0+xvT4GLNTk9y/fYub01Pcmr3B9PiYZrb0RXRnbKhfIw5e0KknR9UiYHx4gImRQbrbWzTX2drM5OgQD+7Ma+Zh529McWtWDY+bHB3SLDe9iEm9YEtMjg5pitoTI+rlo8z0LAJkgcTHJtHY0IxMIueTVeuwt3WipLgcFyd3+vuGuHPrPv19Q7Q0t1Nbc5HWax2MjUwyMTLI3Mwk3V0d1NWdZ2hoiI7Obq62tNPU2kHNhXpaOroZHBph/vYtRkeGuHSxjuvdHdyZu8H42Ag3Z2cYHhrQOIvjYyNc7+uhtaWZ9rYWujrbNeDJkeFBZm9Ma0YYWq+10NbSqo4n1ZynqfEq+bl51Nac17BfGhuucOnCReovXqL5ahNXLjdoFpsqy8ppuHiJuvO1VJ2tJCkhEbl/AGlpaUgkEpKSkhCJRDg6OyHyEyPwFeLp7YWRmSlHjh7A3toIgxP7Obh9PbqHt7J30zJWL/wtR7eswPrkdg5s/IADGz9Aa+tyTu9Zw/Htqzj0xTKMjmxBYHMKb7PDhPuYEiUwJchFhxiBCan+1kR46CI224vb6c/JDLQnQ+FEZaqcohgR4QILMsIEKD1NMTu+GctTW5G56RMisVbzIQy242J1EE/7YwT4GKAUGBEiMibCz4wosRmRviaEeeqjcj1NhLcxSufTeJsewFprE6d3fMzxLz7E4MAG7HR2YX7kM0wOrUNn60ec+Pw9bA6tI9D+GIlCI+KExqQF2JEX5smZGF8KIrxJlTsQJ7YkTmxJotSGNIUj8X5WJEptSJLZEiUwJdLHhCiBKSpXXbICXclUuBAntCRD7kymwoUYH3NifMwJctQhxsecaG8zYnzMSRBZkyyxIz3AibxgT85E+lIQ7kN9bjgN+ZEUR/mSFyGkOl1FWWIAcRI7ciNEhAusiJE5EuuvLjcXJwSSqPAgUeFBrMyFlCBvdRRJ4kSk2IEEuTtpwQLSggUUxsnJCPUlzt+VKD9HEuTuZIT6kh/jT0G8P/HBbsQGORGrcKStoZKzGRGk+DuRKnGkINiHRLEDsUJb0pWeqLzNCZc5ER3sibXpITwcDckI9SUrWEiyVC08CkIFFIYJyQ50JTfIXQ2nE1khszmB3FmPzBAfcqP9yI8L4N5UL+Njg4xPTvDk2VN++OE7/vyLekIVfgF+hj//kUf3b9F05SIjw/18881X3Htwn9t373C+5iypkf6InfQRORjg52qC3MeG/LRwZse66Gu7SG1FDoF+rhzevRG+fhWdo9twsThBUpiYi+UZpEVKyI6TExHgjtjDErnImdhIBWcK0rlUV0lpSQEJ8VHMTI/x9VdP+Mufvmd0qIf8nGSCgvyYmR3mWls9A4NdDI9cJystmdTEBBIjIpGLhDhbmJGdEEVSiBSJmxneNtoI7Y4RJTUjQW5FSoAtuUFu5Knc/+6I+ZDj70y62I6CQHcuJqs4Gy2lNNKPglAByVJnkgKcyA4RkB3mQ4i3MeE+JkT6mhAlMCbcQ5cwt5OEu58i2vM0sZ66xHvrkyg0IUVsru5c+NuT5u9IWoAD2Sp70uSWxAgNULmeROWhS5jABH8XHTzMj2KrtxeBgwG5icEYndiHwMWac2W55KXHc64kj7GuJobb6slNDCZS7kFpdiQyLzMC/azxctHBzuIQgf627Nn1McmJAXh7mWFsdAhnRyOEPra4OBoRHyMlNyOEALE5Ahdt7Iy3Ivc+QbhUn2DRaVS+OsQrbVAKDJD7mBCtdCUkwIWYUAGnT25DIrHG3PQAWkc3cuLoZ5gb70FXezN2FgcIlloTHeSI3MeI2EB7fO21SA11I1JqRbDQhEiJJSFCE+L9bYn3tyUz1J1oP3ONeFC4nUDlcZIEf3PSg22Jk5kQ7WdIjMSIMIEOge7aBAv0iZSZEeZnTKC3HiEiY8IkZii89bDV30aI2AxPuyOEB1jjYLJH7VBobcDOeCfWup9jceozbPW34GF7GB9HLRxN92JwbANae1ci8zLh2oV8wgOcSYvzJ0zuTk6yitQYOX7uxoictPGy3EuI0ABvq314mO9G6aWDr90hwkRGhImMkDpr4WO9H7HDEaTOWojs/73O9C+9gev9GgjVtaZm+np6GRoYZGpikof3H/DsyVNmpqaZm73JxNg4F2rrqK6s4mLdBUrPlHCuupLurg76r/fS19vNrfmbfPft13z5/Cl3bs9z5/a8hkMx0N+neUMxOHCdibFxenr6uHq1mYqKSgoKiigrq6C8/CxJSSmIxRLs7Bzw8PAiIEBBcnIqDQ2NXLxYT1lZBWNjE8zO3ODm7IxGNDy4f1fz7z64f/d/eRCPHmjK1Xfv3GJ4aIDO1hYunjtHV1MzN8dHeX7/Ll8+vs+T+7d59vA23z5/yA/fPuf+nf+d/GxraScrI5vY6ASyMnIpKS5F4CMmPj6drTsPsWbjLhZ8tJ4P1+3i/dXbWb5xP8s37mPrvtNs26fN3oMnMDCwwNHBDZUymNjIKFITE8jLytSIh/NVldTX1XL1cj2drS0M9vVq1mxmpyYZ7r9OU8NldcH5fC0911roaG6mp6OTieFxGq9cIzklk9CIeLROGrFp5wGWfrKZt5et5Ve/X8Rv31vJy4vX8p9vL+OlRZ/wm7dX8OaSdbzx/ip+/coCln2yGUtbD2SKcEIiEomISeXYCWOWLFvP2s92s2LNFl57dzm/ff193nhvOb/6799x2sCE1MwcQkLDkcv9CQsNRib1o7W1FTcvb3YdOsoRXWOWbdzJ0s/28saqL/jV7xfzyqJPNALid++u0AiIVxepHYi3P9zA6x+sUc/cvv8Jby1dz8sLPubVRav4zeuLeHfBIhzsbf/erxnWlOsf3r2jnmOdnOTG+DgzY2PcGB9nbnyC+YlJ5sYnmBkb4+bkJOPDQ4wODjA9PqaJM70gU8/NTGsK1hMjw7Q2XaWrrZWpsVFuTk9pJl1fdCFe3D/GnMaHBzRuRWdrMyMDfdyZu8GduRsalsQL8TAy0PdPAuL/RqVeiIipsWFGBvppqL9MdmYOF+su0dbSTkZaJju378LNxZ3e7j5iomKJi4knP7eAsZFxJsenKCsp5/KlBr7+8hsmR4e4OT1Bw+VLNDY2cPv2bbp7+rjW3kV+cSkNTS1Mzc4zf+sOP/38R6739VBWeobRweu0NTfS29OlXjmbmqCzo41rzVe51nyV5qZGWq410XjlMlca6rnSUE/LtSb6ersZGuynt6eLa81XNa7m+XM1lJeWaSjxDfWX6eropKyklML8AspKSjXCov7iJS5fqqe25jwVJaXUVFbRUH+Z8+dqiAyPICkhkaysLEJDQ3F2dmbt2rWc1tUhIioSpSoIDy9PvH2FGBrrcfzoHqxMTmB06iCnD29n7+aP2fDRG+z9dCk6e9djdHgzhzZ/xMFNH6K7bwOndq9n17oPOLBpOWbHd+BpfhipwwmkdsdROJ4kzteMJIkV0d4GRHjo4mO4gyhvAzIUTpQnyShP8icnXMCZJAX5sVIU7obY6e3E8uQWvG20ELmcwtXyIK6WB/Fz0yFIbIpSYITCSxellx6hPoaE+RgS9HdadqiHAeFeRsjsT2B/cgsGe9dguG8thgc/RXfvWmy0t+BtfhAP/d0Y7VmB2Z6VyKwOkuSrfkqbJLEiS+VKXpgn2cFuZAe7qbkQUQLywjzJUDoTK7IgWmhGtNCMcC8jogSmxPiaE+ymp4nwJIisyVS4aARFkp8tUV6mJIptiPIyJdrbjGSJHQkia8LcDInwMCZFak9uiCc1aUoa8iOpywymMlXJ+axQajJDKE+Skx/lR4TQmrQQb/JjpeRGSSmKV5Cs9CLEx5oIkT3JSi81yyHAjQiRPdESJ+ID3IjzdyUrXEyy0otYmQvxAW5khPpSEBtAcUIghQkBREhtCZVaofQ2IsrPhmu1JZxNC9OIiFyVD7nBAtICPQgRWBLsa0NimACVzIHKkiziA9xIV3qT6u9KikztxGQFupMktiFJbEO20o1EiS3RAktCvEzJjRARF+DMmeQg/vTVbb5+/oi//vXP/OUvv/DLn37kh2+f8+3zh8zPjDE9fp0fv37CH7//km+fPwR+4cc/fMsPP3wH/JXvvn6Ku60hAgd9QvycCBI5ERskJD02iMGuBpKiAkmPD6E4OwFfV0uY+RA7o2OInI2RuJkhcTPFxfw4zmZaOJpq4Warh0zgQHpyBG3NF/nTT98wNjrAk8f3gF/440/f0XSljpAgGUJvJ7y8HLCyNkYk8SIpOZay8iLOnS2jqryE8oI8PB3t8LK3JjpIQma0kpz4QOIC3ZG56RPgrn7aHSMwIVvuQHGoB2ejhNTEyzgbLqQ02IvaOBn1yUpKQwXkK93JDnQlQ+5KbognuSHexEnsSAx0IUJsTaiPCREC9Ws0ytuIeF8TsgKsSRKYkOhjTLyPEYlCE1LFNmTKncgP9qQ43IecIEfCPXRJkVkR4q5LqLcBKQpH5C46hAqt8LE9hZetLgkhYmJUYlQSd5KiAjlflscv3z7i+4dzTHRfJTNaQbxKQFSgB74uBijEVgjc9dE/+QVffLYQc9MDONqfwtLsKMePbsHS/ARuLqbk58Yh83MkJT4AhcSauBAXvOwP4+d6FLHLYRQ+J5G6HyNMakKI1IIQiSVh/g4oJQ5Eh/hganwAWxttzE0PYWSwF90T29A9sYVTxzYh9jZGKbIiMtCRnAQJaVHeJKiciQ10IDXUnWh/W+Qe+ig8DYiR2RIusiBF5UqMvw0x/jYEeuqqJ2ll5qSq7EmQWxDlZ0SiwpJIsSFe5jux092M0PYgKqE+oWIjAr11UHidRuVr9PcS+TZk7jp4OxwjJsgBF4sD6B1Zx9Hdy3A024ObxV6krsfxcz6Go/EOHI134OOohbv1YUxOfM6xXStoqE6nIi+K5roCUqMkeDvoER8sJFhij4/dUbxt9hMuMUHmpo3ERYtwiQn+7ieIkJoSIjJE4qKFl/U+vKz34WN7AKH9v9eZ/qXX33edkaFhRoaGmZ6c4unjJ3z57DkP7z/gwb373L19h4mxcaYmJunp6qaooJD83DzOVVVTVlJKXm421VVnNUC6+/fu8MP33/LVl880b+ZvzatXcKYmxzWMiBdciLGxCVpa2igvP0tubj4FBUVkZmYTEKDA3NwSHx8h3t4CQkPDKSo6Q0tLG9eutVJf38DNmzfp77vOQH8f42Mj3Jq/ycMH9zT36OF9Hj96oHEhvvn6Sx4+uMfM9CTjYyPMTk1yvbOTgY5OpoeGeXx7nueP7vH43i2e3J/n66f3+f6bZzx7fI8vnzzmq6dPGBoYJiUpFRsre44dPUFWdgEu7kJEkiC+2HWET7cf5qP1O3l/9Tbe/mgTby7dyKKPv2DzLm12HTrNKT1z3D0ESCVy4mLiSYyNIystldIidVn54vkaGi5eoPlKA23NTZr5zImRYcaGBpkcHWGwr5fWpqu0Nl2ls6mRwa4Omhsu0Xz5MkPX+xkfnaC76zrllefJyC1GERqLlzQYaw8xb364nl+//RG/WbCS/35nBa8t2cCvXlvCf/5+KS+9s5z/ef0DXl+4nJXrtrFpy34E4iCy88sxNnfirfdW8PIbi/n1Kwt49Z1l/H7BMhZ+tIZX3vmANxct5cBRbXJy88nJycHBwYGoqCjyCvJxcHFFS9eAAyf1+c/X3+dXry/hpaXr+Z9Fq3l54WqNgHhxryxcyWvvqReZ3l/1BW8sXst/v7GUVxau5O0PN/Dae6t5c8k6Ply9mSVLl3PqxEmaGq8yMT7K3Tu31MXpv5OT/0lETIxya3KKOzNT3L0xza0bU0wODzN0vY/r3V0MXe9jcnRE40rMzUxrok0vHIkXE6UTI8NMj49pHIexIbUr8YJU/aJcPXS9h5GBPkYHr/9TN+KFgzEy0MdAbxd9Xe30dbVrpl//cSr2xuSYhkXxjwXuiZFhhgeHGB4c4f7dB3R1dFNWUk56agY11efp7xvg/LlaUpPTCAsJJy0lnTNFJZqv3b19j6mxYW5MjtF09QpDQwPcvn2X6/2D5BQUI/STEZOQzM3b9xgeGaN/UL3a1N3Vwf3bc0yPq1kvL37n7W0tXLpYx/maamrPn6Ph8iXNXHRrS7PmYcP1vh462lu51nxV4zZcqK2jrKSUa03NVFacpbbmPK3XWrh04SLpqWkU5OXT0qxebas7X8uF2jrqztdSX6fuQlyoreNi3QVio2MoKyklMzOTmJgY9u3bx/r16xH4CklNTyMiKhJ/eQAKVRAHDx9g5colmBufwM5clxOHtnPy4Fb0j27nyPZP2LLyXU7t2cDxnavR2raS0/vWY6q1HSOtbRzZ/glbVy3A+PBnuBjswsNoL14m+why0SFWaEqcwJQEkSmJYjUgLsbXnDSlMyXxEspTAsiJ8iUzXEhBtBh/Fz0stb/A0XAPUjcdfJ1PInDURulrSpDYFIXQCIW3HoHeegR566Py1CPQ7bS6xO2uT4S3MUFu+gjMD2F/ajuWxzajs2cNhzYtwWDvGrzNDyIyP4zp/lXob12Kl/42wpy1CXY+QazQlFS5A1kqV/LDvahKCeByfjiVyf6kBNiTJLPVOA9xYktiRRakKRzJC/MkS+VKUbiAwjAfUqT2ZCpcyJA7awRFmr8jSX62xPtakSCyJlFsQ4yPOaGuBkR4GJMotiEv1IvyeCk1aUrOpQZSlRbE+axQLuZFcik/irOpKuKkjiQHeZATpRYEedEySpKCSFX5kBYsULsBf4fCxcpcCPe10wiIOH9XIsUO//S5ongFRfEKcmMkqITmhIjNUXobESYwJdHfkSsVOaTL3chWuFMc4UeGwoMooQ0JClcCvS3wdTEgPNCVs8VpxAW4kxaoXqdKkjiRKnMiWeJAgq+VpieR4GdDrK81ga4GlCTISQ32oio7kp+fzfPTd8+BP/Ptl0/55Y/f85c/fsff/vgNN8f6mR7q4ptH8/zyw1O+eXKHX378hq+ePWR8bJArDRfJSI0jWOrF1ZpCchJCcLc1JETmTWZiGGEKIQJXK87kJNLVXEdeSgRMLsfZ9ASxck+KklQkBvmQGCIkO05BfnIo/W2XGOq+SltzHZOjvcDP/O2vP/P0yX0ar1zkSsMFIsMCMTU6zaH929i5czNOzrbU1FbR3dPG5NQIP37/FeMj/STHRRAdEsDsaC93p/uZH+3gWm0hsXIPBHanETvoILbXxt/mKIlCE/IDnTkT4kFpsAf5AY6cCXSnPjmQc9F+lIR6UxImoCjMh9wgd/KCPckKciPK14r0MF8CvS0QWp8i0NWIGLENcSIr4nwtSPazIkNmS4bEinSpDelSG7L8HckLdKU4xJszEQJSJNZEeRqSp3InWWpLrK8l8VJblK4GJAa4ECayI0LiTICXFeU5cdSfzeHh3CCP797kSk0xtcUZZETJcTHXxstWB3ujg3janULkqo+d2UFM9HZw7MAanGy1cXPRZd+eTwgP8SEyQkx4qJjM9Cgiw2VkZ4STlignOzkAPw9dlCIjYlW2BIp0CRTpEuZvRrjChrAAGwIllog9TRC6myCXObFn9yfonNyBi5MuOtrbMDXYh9DdBFWAI0FSe/KS5fQ2lVKRG05unJQIqS3FyQFkR/sS4G5ATIADCUoX4hQOhPmaE+1vS4TYkmChCSnBLsQrbImWWWqe7McrrAn1NcTJcCvGR1bjYb4bP+djyNy0CfY1IEJqisJbD6HDUdwtDyCwP4aD6W4CfAxwszqEhc4WtPauwFJvCw7GWxE7HUZgdxCr0xux0/+cAE8dFN4GOJvvx1Z/O1EKR9KjRSRHCEiJFBGpcEXmZUaAtyleNocR2h8iXGKC0kcXpY8uMXJLQkSGxAVaa2B+Yqejmj99Hf7tRPxLb3J8ghvTM0xPTnFrbp5vvvqa7775liePHmuiTLMzN2i91kJ5aRk11ee41tTM1SuNXKito+ZcFVWVFTRdvcLN2RlNZOjL5095/OiBJtZ0+9acZuJ1fm6WuZtqB2FmZpZr11opLi4hIyOLhIQk5PJAHByc0Nc3xNPTGy8vHxITk7l06TIjI2NMTk7T3t5JV1cXTY1XNcXtW/M3efb0Mc+fPeHpk0c8ffJI40h89eUzvvv2a549fczczRvqXsbgANc7u+m82kR3ayuzk2M8e3iXr5484PmT+3z17CFPH93lTz99xx9/+gP37t5meHCEpsZmkhLTcHRyJyI6CXM7D47rWLDm8318sHoLKz7bz7vLP+e9NTt4c+mnvLF4LR+t3craTbs4ftIAgVCCvyyQEFUoeVnZFOfnUVFyhqryMqoryjl3toLa6iou1Z7XTGP293TT1dZKT0c7bc1NNDVcpv3aVa63tzDc00lXaxNtTVe41niFW3Pz/OXPMDw2TXf/KNlFZ4lNLSA8MZs1Ww7xm3eW8dt3Publ99eoRcSri/nV797nd++u5LUFK/ndm0v59SsL+I/fvsnhE0aIAsI4qGXIGwuW8/sFK/j9oo9Z+NFGXn9vJf/18ru8u3Qlr779Hq+88Q6unj6UlZ8lLDySuPhELCytMTK3YsXaz3h7ySqWrNvKp/tP8/tln/Hrdz7WiIj/60S89t5qfv/+J3ywegtvf7iBt5auZ8Hyz3j7ww38+vUlLFj+GfrmTlha2eMrENHZ3sXI0DCzMzeYGFOD4OZmppmfmeTm1Dgz4yPcmBjh9vQkD+Zu8OTOPE/u3+bhnXkN02BkoF8DRJsaG2V2alJTAr41e4OpsVGGrvfR19VJT0c7vZ0dXO/uoKOliaaGSzQ1XKL92lV6O9vo7Wyju71FIwwGersY6O3S0KwnR4cYG+qnp6OVztZmOlubNb2JFyLkhfPwYiL2hevx4qbGRv9Opb7H99/+wI3pWc6fq2X+5i2+/vIbZmdu0tvdx7Wmlv/P3ntFR30e3Pr5zjn5ktiJ47gAxgYMGEwvpneE6L0IhFDvZSSNNKozKiONeu+9dwn13nvvHQk1QKKDjUvsOF/K87+QmXPyv85lLt4laY201txo1rt/ez97U1pcRnRkDN6ePmSkZdLT1cvU5LQ8GtXV2c709H36+wfp6x/EQSpDz0hAVV0jz1+/IT0ji+DQEMpKSqmvqyE3K52hvm55fLCjvZWK8lIa6mtpbWmiprqSstJiuevQ2dFGb08XvT1dcl6is6NNzkLU19ZRVFBIc2OTfA37bnYOGWnpeHl44u/rR3ZmFsWFRZSXllFbXUNFWTmlhUVkpaXLm53iYmJpamgkKioKGxsbTp06hUAgICUtlZCwUCKiIsnJvUtYVCRbtm1m29YNHD20m1MnDnHt0klMdJTRVr7AqQObObFnHV+tW9yROLJ1BYe3r+T8ka3cOneAi0d3sm/Tcg5tWoba+d0YXD+I5rmdWNw+jo+lMsG26viLVIiXGeNucg1X42u4m98i0sWY9GB7wmWmRMnMCHU0JNzZmECx3uITVRs1HMxuIDG9jqe9BhLhDZxEt5BZK+NmrYyLpRJOpldxFFzB2eQKLibXcTdVws3sFq4CJWy1L2Jw7TBKJ7Zxbt9alI5twkxFAWvVU6if2ozyobWY39iPp9FFPAVX8TZfdEnSfa3IDrSjOMqFygRPcoLsCZfo/l/2wcmAWBdjopwMSPYUkh/mSEG4E1n+dmT42vzCQSyKBj8LVWKcjYlzERBmr/sv4mKRi/i/giPGxYSSGDcKI10Ik+gR7mxMWaIPlSn+JHiJKEvyJ0hiiNRMBamZCra61/GzN6QgzpfcaC/yotxJ9rMn2c+ezBBnYj1EeFio42OtTbKfPaFOJgSKDfC30yNIYkiEixlRMiFhzgL8xPrIRKp42mvgaatOoESHKFdTwiQG+FtqEGyjQ5K7FTFScwJs9YjzscHJ9A6a14/hZq9HWrQvmTEBhDuZEekowF+0uBfhb6lBmJ0OSW7mJLkLiZYaE2ijjUj9LFEyIeEycwoT/fnu8Rh/+fZYyi31AAAgAElEQVQ5P37/igdTY3z9dI6ns2OM9DSSlRBGdmI4RZnxzE8O8NPrBf7542sWZsbwdnNCYKBDVKg/gx31fL1wn6czI1QXZ9LTXEXx3WQMNG/i5y6hKCuR2GBPbE00MNO8TpibLZMdVfD31/C3F7yZH4EfFhjpqOLBeDeNlXnERweQEBNMQmwY8XGRhAT7YWdrSWFBDmHBPqjfuYGGqhJSZzFNTQ1MTIzT29dJT287vV3NVJXnYWGqTUF2PK8W7tHZUEhWnB9eDgJMNa9geOc81no3cbfUws/yDhFibWIcdIlz0ifF1YREZ0NSpQKKAyWUBDlSFORIZbQ7ReFSYp0EBNvoECYxIMTRGBcLbWyMVXGx0CbOV0JelCdp/hIiHYwIsdEi3EaLSHstYiX6JDgZkSQ1IUlqQoKTEXGOhqTIzIl1Niba0ZAox0UBGGCthbelJn62uvjZG2JncAsnM3WaStNoKE4hUCaivqIALwcBvk5mVGXH4CsRIDFTQyrSxNVWB40bRzDQOIOmigK2Fre5cHoHpobXOH1yO5bmqmRnhGKkr4TIQo/C/BTCgl3xdrPAUnATkeDaInytdwYn65t4OKriaq+CncUNzA0voKuuiNLl3RzZv4Zrlw+heGIHd5RPc/vmCXTVL5Ge5E9jVSY+MiHZyQEMdpYx3FFGQ2kS7nZ6xPiLifMXE+dvh49En2gfa3wk+kR4CnE2VybCU4i7tTpuNqr4iLUQ6ZzFVO0EYpNLuNvcxkeijrPwOsZ3jqB5eQdOZhdxsbyOvfF5PGyV8XNUx9rgHBpXd+EkvI6zxQ3Mdc8g0DqJ7u3D6Cgf4qLieq6f2cjtcxswuLUbgepBBKoHsdE/iavoBvbG59FR2odMdBuppTKBLgbYCW7gJzUmzMsSWxMlPMTaiPTOYGd0Tv431vqn5c6Go9lluftgY3AGW8OziHRPYqZx7D8i4t95Hs49YP7hIx49eCiPL01N3qejrZ3W5hb6e/t49OAhHW3t5Ofm0dLUTH9vH63NLYvRp/5e6mqr6eps58njeV69fC6PD716+Vz+81s3Ymb6vlxITE9NMjU1RWNjM2lpGYSEhOHm5oGVlQ0mJqaYmJgilboiFjuQkJBEQ0MTY2P3mJ9/zPDwKM3NzTQ3NdDe1iKHq1+/eiFfqX4rKJ48nmdm+r4c7p6bnWZ8bISejnb6O7vpaW6jr6ODB/fv88M3r/ifH7/jx++/5tuvn/P9m5d8/eLp4mDds+dM3rtPbXUDGel3iY9PR0XLBIVzSmzZe4INu0/w6Yb9rN+lyO8/28LSL/exYtNBPli5hSUrN7N89WZOnLqIWOKMr7cfQQGBZKenkZ2eRlZaKunJSaQkxJOWlMjdzAyK8nIpLy6isbaGloZ6Whrq6WhplouI5voaetqbmRzuZWJkgP6uNrLTU6isKOPVq6/p7hvGPyiSizfUUThzg6u39Vm96QD//cHn/O7jdbyzdAO/W7aZXy/ZwG+Wfsn7K7by4artvLfsC975YBV/+Phz3l+6mj2HT7Npx2HeX7aW3324inc/Xs17yzfw+2Vf8MFn6/nVr9/j0zWb+GztRj5evhItPUNS07KIiIknLikVR1cP1PVM0TQWcfDsDVZsPcz/+nAtv1u+2Lz0/zIQ//+zZM0OufPwpxWb+cMnX/KbD1ez7eBZgqPTiIhIIO9uIaPD9+jpWmRWert7mLq3yDfM3b/3i4gYZHJ0kAcTYzyZm+TlwiL38vXzJ3zz8gXPHy9wf3yMgZ5ueUXpzOQEE6OLEPFgbw+NtTU01FRTW1lBVVkpDTXVtDbWUVNRSnH+XUoKcqmpKKWprpqmumrqqsrlfEN7cwMNNZV0t7fQ19VOR0sj7c0NdLQ00tnaRE9HK8P9PUyODTMzOS6PML0VG28jTm8Xrxcdj2GGBgYZHhxhanKax/NPKC4soa+nnxfPXvL86QuaGppprG9ieHCEjrZOSopKqa6soaerl/mHC/L31tnRxvj4OM3NrfT1D+IbGIKHjz8NLe04yzxQVdMiN6+A1ubF/7WRgX4WHszI2Ya62mqKCvOpramirbWZ9rYWOjva6OnupLmpgcaGOrl4eBt16ule3JsoLy2T1862NDVTUVZOZnoG0ZFRhIeGERwYhLenF26uMsJCQikvLaOpoZH83DxSE5PIz7lLTVU12ZlZ3M3Oobuzi5CQEFRUVDA1NcXU1BRXNxnBoSHkFeRTWV2Fb2AA+w7s5ey5k+z6aitbt3zJ3l1buHL2KLevnuLKqQOoX1PkwNYV7Fr/MTvWfshX6z5ePOuXcHjHGs4f2cq5/es5v/8LbhzdiMmtozjoX8Ze6yxuxldJ9jQj0V1AuESbYHstfCxV8LPRIFJmQpTMjEQfa6KcTUjxtiYtwJ5oN3P8xNp42WngYaOGs8UtTDQVsdA/h73JJcSCy9gansdK7wxWOqex0z2LUEUB0Z0TiNROIVI7hcnN42ic283141u4eHA9txW3oXd1P0ZXDqCquJHbh7/A+PIuPI0uEi7WwN/iNkke5hSEO5EX6kC6rxXpvlZk+tuQ4WdNqrclyZ6LK9ZZAbYkupuR4mVBboiE3BAJqV4i0rytiJDo/4v7kOFrQ26wA2neVuQEiknztiLSwYAwe13if3maHOlgQIq3iJxgCWm+1kQ5G5HgJaIk3ovSBG9S/e1I8RfjZ6uLvcF1HE1uYa+vhIdIm8wwGRmhrpQm+pEe5EhaoAO5kW4keNvgaqqCi+A2Yc4CwpwFhDgaEyg2kMPZgWIDfKy1kVncwdNWE39HXQId9YhwNSbBS0S4gyHeZndIC5BSGBtATpAzqX5iEvzskFlqYqF9GV+pgEBXc2qKsgiRmBAmNsLbXB0fc1WCrLWJdjQkzUtEqJ0OCe7mxLiY4iK4RbjUlCAnYxIDHJgbbuZvPzznh9ePeTp7j8fTI3Q3lpMRE4CX2JwAqYjMaD/aq3NZmOjlx1eP+PnNUzylNtgKDRnrb2dioJO02DBePpri5cI0CzNjJEUHY26oTVSwNxMDnYT7uiLSVyPQ2ZLqrBiG6gvgm1n4YZ6fXtxnbrgZX2cLvJ1F6Kpe5fJ5Ba6cP4m2hjJSZzE11WU0N9XS0d6En7cb5gI9IsP8GR7qZWryPqOj4/T2dlNdVUpqUiSPHoxSW5XDQG8N0WEuCPSuo66kiMGd81jo3MRCRxknoR65MX7EuYuIdNTHx1yFQJEaKR4WZPvYkO5hSbaPHUUhUhJdhaR6WFEQJiM3xIX0AAfSg5xJDXElwltKbLAXhakxtFXk0lOVR21GFHeDXUnztiHYWpNIOx0SnIxIlZmR7i4kVWZGspMxcRJDMjytibIzwtNYBW+BKmH2hsQ4mxHhYIKPSAsvkTZ+9oaEuJjjaHaH5BBnHMxVaawq4PaFg8hEOuTF+5MY6Iy7jQ6Gt09hbaiEQPMc5rqXEJncQFtVkbMntnD+1HZUlI6ioXaGuBh3xLb6JMYHU12Rj6GuMq7OQoQmysRHupAQJcXDWQcHa2X83A1xlahjK7yOoc5JVG8dQOnKVxzev4ozJ3eyZeMy9ny1Gl8vW/o6KshMDqaiMIHHs70sTHXz4uEg04ONVOXHERvgRGaMN9nR3kR6WRPlbUOUtxUulmqEuQvxstcmKViMp50WLpZ3EKid4tyRtZw/vAZDVQWcLJVxslTGUv8C+sqHuXNhCzLRNTztbmNvfB4Xy+u4im5grqWIocphxILLSC2VsBVcQe3aHpTObUXjxj6untmE8sVtGN7eh6HyHgyV92Cmfghbg5OIjc9ioXUMvZt7EZtcIszdEF+JFk5CJZyENzHVOo296XX8nHQw11oUCHZG5xBqKWB85xACtSNy8WChfQKR7kms9E5hqaOImcYxTFQP/0dE/DvP29jS/MNHLDyaZ/r+FHU1taSnppGRlk5LUzMzU9NM3pugu7NLXsnY1NDI8OBiNKm9rYWR4UGePJ7n4YNZZmem5DGit5f4t6JhdmaKudlpZqbvMzkxzsT4Pdpb28hMz8DX2wcnB0dcnKX4evsQHBhEfm4e0ZFRVJSVM9g/wNjIKPMPH/Fw7gET4/cYGuxneGhA3g71Nsb0/NkTXr96wfffveGbr18xPTVJW2szTY319PV2MzS4CKb2d3bT39nNUE8P90dHef74ET99/4aff/yW79+85Kcfv2NhftFJef70GffuTZKRnoOzkxtCkZivDp5i3c5jrNl2mC93n2Tj3tOs+eoE73++g082HmDN9mN8sm4ny9ds5ZMV6zly/BQSBymhwWHEx8aRnpxERkoymakppCcnkZaUSGZqCvk52ZQWFlBSkE9NRTm1lRU01tbQ3d5GR0szDTXVNNZWMdTbzuOHEzyYGuPRzCQ1FaUkJsTR0tJGTUMzFlYSNmw/wJLPNrBy/S4+XrmV//XeSn774Tp+9e5n/OrdlfyvD9fx64/X8esP1vCbD9fy6z9+ym/fX4w1fbJ6C7//aBXvLVnNe0tW88FnG/j0i128u3Qdv3p3KR+t3MDKDTv5aMUXfLpmA6vXb2HpZ59zVOE0jlJ3QiNiOXnuCocVL6BhJGLlpr38158+53fLN/HHVdt5d9mGf2Eg3jYx/X7Zet5Z8gXvLd/Au0vX8d7yDfz3B5/z+2Xref+zTWw7eBb/8CRiY1PJv1tMVXkd/b1DtDa30dXRyfjwCMP9fcxMjHF/bJiJkQEmR/uZmxhmfnqUJ3P3ePzgPvOzU7x48pgXTx7LuYeRgX75aNr48BD3x8doa2qkMPcuxfl5lBYWUFFSTHtzE+3NDTTX19BQU0ljbRVtTfV0tjbJIeq32xA1FaXkZWdQVpRPSUEuWWnJZKen0FCzKAa72prlLsTbCNPbhqe3cai3kaa3omJidISaqmqaGhopKymlrqaWlKRkIsMjaGtpZfr+FIX5BQwNDPLi2XN6u3vo6erm1YuXzM3MLq5bd3fRXF9HZ3sH3d3ddHR0UV3TQHZuEQnJGVTXNSOyFaNvYML8whNGh0cYGx3mxZPHtDYurtp3d3XQ2FBHcVEBpSVFVFdV0N7WIi9V6Oxoo7Wlif6+Hgb6e+lob6WjvZXBgT66OjrJzsyiubGJ6soq+Wp1YX4BYSGhlJWU0tLUTGF+AcGBQURHRlFWUkpZSelitDIuntysbIoLi8hIS6eirJzcnLtIpVK0tbWJi4tDS0sLXX09su/mUFNXS35hAfaODhw9ocDps6c4evwI5y+c5uCB3Rzav51b18+gcu00d66eROXSMRT3fcmejZ9yYOsq9m76jK2rP2TXl59y6sBmlM/s4+SuVSjuXIH+1UM46F9GqKKAWPsMiZ6mJHmYkulvRaKnOWEOuvjZaBDsqEeCtxVJPtZkB0hIdLMgwd2CUEdDpIIbuJjfwtXyNuZap9FU2o+O8iEMVI9grHEcUw0FBOrHEagdw1T1GIbXDiBUPobhtYPcOr6RS/sX3YcbClu5dOhLzu1exYV9q1A6tA7lY+tQ2v85t4+swfb2YcLs1Yn+pR0nJ8ie7EA7UrwsSPIwJyvAlqJIKbkhEjL9bbgbLOZusJgULwtSvCwWO/3dFsVAmrcVsVITkj0sSJCZEeVoSHaAPQVhzmQH2JPha0OyhwWJbuYke1iQ7mNNiqclCTIz7oY4kOxlSbKXJYWRLlQk+1ES70VBtBtFsR742ujga6ODxEgJT2st/MVGBEiMSQuWkhrkTFGcN1mhUlL8xcR5WhEkMcTNXBWZ2R38bHXlQuL/FRP+dnr42ujgY62Jv0SPEKkhIVJDot1NSfS2ItzBEE/BbbxMVajKiqe9/C4JntYEORnjZauHzEoLT7EB3mIDClMiiXIVEWpviL9Im0iHxQrbRJkZSW7mBFlrEusqIMLRiBBHQ+I8rQh1MSXQScBoaynNlbkUZMaRkxRBYqgnoe52uNsZEugsJEhqQaCzkKLkEOZH2umtL6KjpgAjDSW8nKx5MjPK5GAPLmIr0uIjSYgMxlViTYC3jJiQQIJ93EiJDkFqY4qR6nVkIn2qs2Kozoxiqr2M1xMdFKSE4O0gQF/lAjYCTcwNVPFwtcfMSIeYyBAm7o3w45+/Zer+OJUVxaQkxpCeEk9BbjrVVWX0dPUyNDhGc2MTsTHhuLvaU1aSQXiICxbmKvi4WyAS3MZU9zrGWtewE2giMdPH3c6S1pK7xPs4EC41xc1cHZlAhRA7I0LtjQmyMSBcYkamv5RoZ0uyQ9zoLs2kpzKH2pw4KrNiqcpLpq+9kc7GOjobqhlormWkuZqushxK4gIWF80djElwNiHFxYwsd0uyPURkuVuS6Sok3cWCREcLAs11iZKY4mumSZidMTkBUkLtjQmwNcDVVIVwmTnxvrb42OsRLBVgfOcUdWU5hHtYIDFWxt7wJv4Oxnja6aB9/QgeYl2SwpzwcTZCIlRBW+UEN6/sQ2h8DR21kyTHeeDmbERddSY+Xg5YWxpx5ZICgb7OqNw6RWiAmNQELxKipEjFmgT5muEl08fNWQtL08toqBzC1PAcJnrn2bZxCT5uNvi4WeHqIKD4bix15Rm8eDjM1HAL04PNdNbmM9BSRnFGBA1FadxNCKAkI4JIHzGhHiL8nAX4SY0JlJkS5mVJgKsAT4kerjaa6N0+wfG9Kzi4bQm3Lu7CTPc8FgaXMFBTRPnCTrSv78LR9AIOphewMzqDm/UNJILzmGsr4Gx5DSv9s1jpn8VC/wzXz2zk+pnNaN08wK1LO9BRPoCNviKWmocwvbMXgcoezNX2I9Q8goXWUYSaR5GJrhHpZYSJ6lGs9c/iYqmEjeF5HM1vYKl7GoHGUawMTiLSV8Rc+xjGagcxUT+ESF8RK4OTWOgqINJXRKSviIWuAkKd4wh1jv9HRPw7z6sXL3k494DhwSH6enppaWomJytbXqk4Pjq2eHEYGWXy3gTjo2Pyfvm2lsXLQGtLE5MT4zx9ssDszBSPHs7xzdeveP7siRx0npudlkeLFuYfMjN9n7HRYQb6+mlvbSMjLR2pkzN2NrYE+geQlpJKdmYW/b19lBaXMDYyyuuXr3j04CELj+bl4md6apL7k/fkLsPszBQP5mZ4+mSBN9+8Zv7RA/78w3e8+eY1/X09lJeVUF1VIX86WlVWTn1lNQ1VNTRUVdHb2cH83DTfff2SH759xfNnC/z45+958ew53d3dNNS3UFJcgZXInjXrtrH9wClWbT3I51uP8Mn6vWw8cJbPthzi8x3H+OrYFdbtPMbarQdYv3UfK1ZvYt/BY5iZW+Dh5k5wYBDJ8XFkpCSTl51Fwd0c8nOy/yXWVF1eRk1Fufzi2trYQGtjA7WVFdRUlFJbVczoUDftLbXMTo0zONBDVFQEqWkZFJVVYmxuzcYdB/l4xQb+sHQtS1bt4N2P1rFk9S5++/F6frNkI++t2sm7n27mNx99sRgtWrKGdz5YwR+XrmHbXgU+WL6OTV8dYePOwyxdvZVlq3fw/meb+PTLPazdeoBDp66w+8hpzl1X4czlW3z6+XqWr1rHpu17UNUy4PiZKyxfu4X3l3/Br36/jI/WbOe9lVv57yXreGfZvzIQ73+2CFq/s+QLfvvRGt5duo4/rdjMJ+t28d7yDSxZs0MuKBTOKXH48GlOKpxF6dptigpK6Wzvoa+nn8mxxd2H+6OjTIwMyEXE7L0BHkwOMTfRz8zkIFPjI8zPzfJsYZ4H01OMDw/JR9Ga6+vo7+5ifHiI5vo68rKz5DGzuqpKRgb66W5vobez7V+G5AZ7uxjo6aS/u4Px4QFm79+jv7uDxtoqOloaaaqrpqQgl4qSQnKz0inKy6G6vGQxntbRymBvl9zBeMtOLIqGRWj7rRMxOTZM3t1c+nv7yM/NIzI8gsz0DCLCwunv7WNuZpaHcw+YmZrm1YuXLDyaZ3Z6hrGRUepr6xgaGJS7L0MDg7S3dzI4MEp8QgpFpVUEh0UTEBxBe1c/Hp6+DA6NMf9wgXtj49wfH1vcg/hleb66qoLiogJqa6pobWmiva2Fvt5upqcm6epsp7mpQV7t+paT6OxYFHxxMbFUV1bJxUFDXT1VFZVEhC0upldVVMo3I/Lu5lJVUSkHrPOyc0hNTCIxPoGMtHQa6upxl7lhamqKk5MTLi4uXL58GQ0tTbJyssnKyaayugr/4CCOKZ5gx+5dHFE4jp3YFgdHO3R1VdFUu8Gl04c5dWQHuiqXuKSwi8M71qC4byOXFHZx7sh2Du74gl1ffoLCztXcPPkVFw5u4OCGj7h5fDNOhlfxMLuJneYpopz0yPATESU1JNheiwA7LcKcDEgLFBMtMyPe1ZwoiRGZfvbEuwmxuKOIztX9mKkqonvjILo3D6J18wBaN/ehf+cwphoKCLVPYq55AlPVY1hrnMbV+BpClRNc2LOS45uXoHxiK1qXD6J8aicX963h4v7P0Ti1HfNbhzG+tAetU5twUFcg1d2ETF8Rie5mxLmakOptSU6QvVwwvHUb0nxEZPhZkx1oR5qPSO5ORDjoyR2HFE9LuZjwt1Qj0sGAaCejxXYiKw2CbbRI8bSkMFxKUYQLRREulMW4k+ZrTVGUK+XxnpTEuFGW6EN1WiAF0W7EugvxtdEhUGyAlfYlHE1u4WtnQIDEmJxID0qTg8iNdONuhIw4Tys8LTVwNr6Fp6UGgWIDAsUGxHtZE+9lTZynFREuZnIXwttKC28rDUKc9IlwNSbcxYhomYAkTxFhEgM8BbfxNrtDvMySltJs6gvSCHUyId7HnkgPK7zFBoS6CgmUmBDuZEa4xJhwiTEZvnYUhLmQ4WNNnNSEDF8bYl0FSA2u42ujRZRMSKS7BYFOAqZ7a+FvXzM92EpDSSYhbrZ42RnhYa1HtJcdHtY6RMisCJOJKE0Nxc/BlKaSDIozYhhqq2K0u4nnD6aYGRtmtLeLvrZm0hJj4R9/5cHEGGYGWgS5u5ARF0qUjwvR3g5Md9fSWZZBQZQXMTIR7naGWOjcxNpIDc2bFxAaqDM9MUBFcS6zU+O8eP6Y4aE+mhprGR8b4tXzBUYGe6gqL6Kzo4XZ6Tmmpx5wNzuH0BB/YqL8EJppcOPqEVSUT6B66zgG2pcwM1BCW/kCYqEBPo62DGt+Q5SPJ6UZ8ZRnRJMV5Uu0p4RAiRBXMx1k5vqEOFmTGuhBWWo0z8b64c+vmBvsIj85moL0OLqaq/nxu2+Yn5tltLebiYFuXk7f49l4L825ycRIRaS4W5PqZkmqqwVpLmakS83IcDFfPK6WJDtbE2lvTkd2ImkeEqIdLSgK90ZmtChonA1vcjdChrtQDVehCvYGV4n0NKM8PxlL7fNIze/gbKaCq4UaUvM7+NjrEeYuxFl4BxONswh1L2FldB2h4VXMDK9gI1RGR+0kl8/uwNTwBnczY3FzsSMqwofuzhoszDS4mxVJTLgLasoKGOtfxM5SGXOjy1iaXkH5+m4O7lnKrWs7MdY7w+1rR+lpLaWvvZxgHzGONvrEh7nz9x8e011fSJSfE+HeEuKDZTSXZlKWGUNJehSJwW7EB0nxsDfE3U6P1EgXgtzMiA20x1L/Cu72Ong66GNjosSVk9s48tVnnFPYhOqNw+ipnUL95lEuKW5CanENmegaVnqKSATnCZRq4Gh2ETOt43g7qCKzVkakdwaB1gmun9mI+vW9mGgqonJ1FzrK+zC6uRuh6n6stI9grXMUK+0jWGkfQah5BDP1QzibXyLKywBn4WUczRb5BgfTS9gLLuBup4y59jHsBeewNjyFpd4JBBqHMVI9gIWuAubaxzBRP4SZ1lG5mLAyOIm14X/A6n/rGR8do6WpmZqqahrrG+TrtsWFRbQ0NdPd2UVfTy9PHz9h/uEjKssrKMjLp65mEYp8m3WenBjn2dPHfPP1K3mc6NXL5zx/9oRnTx8z/+iBfGzurYgYHhqgpqqajLR0UpNT8PLwxFHiQKB/AMmJSXR3dnF/YpLZ6RkWHs3z/OlipOjFs+c8e/KUZ08WmYeR4UF569O98VGePJ7n+bMn/wJ5P3/2hIl7YzQ11lNXW01bazOtLU20NjZRnF9ATkYm3u5ueMpcyc/JpKe7nZ9+/I6HD2Z5881rpqenaW9vJzkpHRdXDyxFdhw9cYG1Ww+wYvN+lq3fxcotB9h84DSbD5xm0/5T7FG4xBc7D7Jl7zH2HT3N/iOKHD95BmMTU8JCQklOTCIzNUXexlRWVEhJQT4lBfkU3M0hKy2V4vzFNe2ivFxyMtKpraygvrrqlw2JDMpL8unr7WDi3jDTMxP09/eSlpGOm7s3ltZi9h06yZZdR/h8wy6WfL6FDz7dwh8/3cx7n2zm3WUb+c2Sjfxm2SZ+98lG/rB8E7/5cDX/+w+f8OGn6/ly+0HOXb3D0VNXOHDsAnuPnmPXkXPsOXaBNdsO83/eX8nnm/aycsNXbN2ngOLFmxw5fYU1G3fy4fI1LFv1JctXb2TJqg188OkXvLdsDe8sWcPvln6x6EAs38T//uMKPl69nS92HGXV5gO8/9km/vuDRcj7g5VbWLJmB7969xM+XLWV9z/bxG8/WsPStTsXXYula1i1aiOrPlvLmZMXsDC3ormxjZamVubnHnBvZJjZiQmm740wfW+EqfFBxvrb6WuvZ7inifvjfUyMDPJgeor5uVnm52YXl2EfLzDU10txfh7D/X0M9vbQ09FOR0szbU2NtDU10tHSTGdrC0111bQ11TM21M+TR3MsPJiRMwuPZqeYm5pgfm6aB9OT3B8fYfb+PR4/nGVuaoKhvm5KC/PIz8mk4G4WFSWFVJYWUVaUT01FKR0tjQz2dtHf3UFPRyu9nW0M9/dwf3yE6Ykx7o+P0FjfQFFBIUkJidRW19Db3UNvdw9zM7MMDw5RmF9AV0cnw4ND8gcBb9vY+np6eTgzzfPHC3R1dNLb209WZi6OTq6ERcZRVdtERnY+C09fIXPzIiQ0kodzj2hqaKSztYXO1kBRfAIAACAASURBVBbujY/S3tZCdVUF9XU1tDQ30tRYT1NjPW2tzUzdn1gckxzoo7Wlify8uxQW5FFXu1gPnZGWTkFePo31DdTV1FKQl095aRnVlVVkpmfIxye9Pb3wdPcgKCCQmKhoCvLyybubS3J8AkV5+XLXsq2lFW1NLXR1dXF2dsbPz48LFy5gam5GaXkZWTnZJCQl4hsYwN6DB9iwbRvHTp1i9/596Ohp4+7mTHCAJxbGmqjeOM31s4c5e2wH545s5+Lxr+RfLx7/ihN7N7Bv03JOfLWGM/vXcWr351zYuxqNszuxUT+Fm+AGrsZX8Le+Q5TUkGgXI8KcDAh11CfCRUCsu5DcYCdiHE2IlZqS4G6Br7U6UrObiA2voH/zMGLBVUzUFNC9uR8zzRPYG1/E1vA8FpqKWKgpIFI7iZ3mGXQv7eX2ic2on92F8omtKJ3YhrGyIma3FZEYXEZqcBXRneMIbxxCqneOKLE6aR4CUjzMSJSZkulrTV6whAwfK7L8bCgIdSQ/xIHcIDF5wRL5uRtoT7a/LRk+VqR7i0h0MycvxJG8EEdinI3xMVfBz0KVYBstgqw1SZCZEWavS7hYjyR3IWneViS5C8nwtaEkSka6nw25oY5UJHjRkBFERbIfeZGu5EW6UhLvtTgK52lFiFSA1EyFYCdT/OwNSfAVk+TvQGqAhMxgByKkJgTY6RDvaUmchwUhDgbEuguJcjUlwUtEsq8Nse5CQhwM8LfVxs9GCz8bLXys1Aiw0yLEQY9wZ0MS3C3kQsJdoEyajz2xbpYUJgTRXpVHdoQ7oa5C3ERaJAa7kuhjT0agM2k+9iS6W5HoZkGMs4A4qQmZvjbEOBsT6yogxduaQLEeoU4mBDkZIzVXIylISkdVLpHeDtibqONhY0CoTIS/gzH+YiOiPCxJD3LGy1qXMJkFNvo3KUgMIjs2gP7GEmry05kc7OGnb17xYGKM9voaSvJzaG+qIzs5gahgXx7dG4Gfvub7x9PU5ycjNlTBy1qfIHsjwhxNMVG7gotIHyO1q2grX0L3zjXCg7347vVTXr94zJtvXvLyxRP+/MMbvvv2Nf3dHQz1d/Hq+QID/d0M9PWTlJRCUmI8UmcxleU5qKqcx9pSAxdnY3TUz5Ge5EdcuDshPs6M9rTy3dPHPJ2a4R/ffcebp4/g5zc8n52gpjCHCG8ZMf6e9DfW8Xpumm/nH/Djy6f8+cUzRnu7KMxKpyQ/h7Ghfl48f8o///4P3nz9LfMzMzy6f49n9+8x09tKdUY8sTJbMnwciHc0I9rOgGSpOXne9uT7iMl0syDB0Yx0NwlNqbGURgSQEyAjUWZHjJMlmf5OBNsaEuFsSrSbBT7WmjgJbuBmqYKDyVXKchNxEtzAVaiMk+AmbpaqiI2vE+hsiL3xdcQmN7A3VUJkcBkLg0uL42diTWzMldC6cxxddUWshSoU5MZjZ2WEh6sNaUlh1FXfJSM1BGODm0js9LC31URH4xS+ngLENre5dHYT+lrH0VU/xOE9yzDRuUSYr5i22rtEBTohtdUnOdyd2EBnsuP8mB1q4vWDQfKTg0kJkVGdE0tZegR+DqYUp4Qgs9LCSu8K/i4mBLmZ4WSpio+TIT7OJjhaquMk0uDiye3s3fYJ509sRU/tDLYWd3B10Mddoo1QSwFn84vYGJ7ExvAkPhIVXEXXsBecI9hNG5nNTRzML6OncogrJ9dzWXEdqle/Qu3GbpTObUSodgg73aOItA5jproPW73jiA0VsdI9ho2+Aj5iZdysriExPYeN4Ums9BSx0lOUuwtWBidxML+IxOwCQp3jmKgfQqhzXO5CmKgfwlz7mPz3LfVOYKGr8B8R8e88hfkFxMXEEhcTuzje9Esne2tzC3Mzswz2DzDQ18/czCz3xsYpLiyiML9AvhXR3dXByPAgc7PTcg7iLZfw6uVznj19zLOnj3nyeJ5HD+fkkPXoyBAd7a3k5+aRnppGbs5dkhIS5U8Tuzo6eTA7x5OFxzx/+oyXz1/w8vkLnj15ysKjeR49eMijBw958fwpgwN9dLS3yncqXjx/yutXL/jh+2/59s3XfP36Ja9fvWBm+j5NjfVUVZbLO+yb65oYGxxlsLeP2MgowoODKC8uoqK8mKbGWiYnxunr66GsrIy8vAK8fQJQ19DlyhVldu45ysZdR9i47wRbD5xi+6Ez7Dp2gf0nr7Ln2Dk27jrCjgMnOHL6EkoqmqioaaNyRwOhhYiQkBBSk1Pk0aWivFy5C/HWkcjJSCcrLZXSwgLKigopLy6ivLiIjJRkkuPjKC8uorDgLp1drUxO3mNmbpa29k58A0NQUlZj1/6jrNm4i0/XbuOjlW+rVBeH3N5dsoHffrye33+2hf/602reX7GNd5as552PPufdD1fyzgcr2Hf0LMYWEqwdPDA0t+fwicus3byXnYfOsHWfonz47aOVm/h80162H1Bky+5jLF+7hQ+Wr2Pp5xv5eMUGPl6xgQ8+W897y76Qty/9/pONvLtsA39asZlf/2kV73+2iS93KbBq8yKz8acVm9mjcIU12w7zh0++ZNkXX/Hhqq28s+QL/vDJl/z2ozUsX7OVX//6D3y1fS8ioS0SeyeqKqrpaGtnfu4Bj2ZnmJ0cZ2ZijOl7I9wfG2C0r4O+9nqGupuZHO1npL+HsaFBJsdGeTgzLW/hmhwbpaGmmt7ODvq6Ount7KCztWUxwtPUSE9HO0N9vfR2tjHQ08nk2DBPHs3xdP4BD6YnmZkc59HslLz9aHJsmPvjIyw8mOHl0wVm79+ju72FuKhwMlOTqK0so7u9heb6Ggpzs8nJSKUwN5uWhtpFZqG1ia62Zno6WuXDdoO9XYsMQksrFWXlNDc2MdDXz0BfP6PDiwKjubGJlqbFUca3LWxvG47qamqZn5tlZGCQ4sIS8vIKqK1pxMlZRm5BKQXFFTg4uxEUGsW168r4B4QwMzVLXU09HS2t3BsZpreni6bGeqqrKqitqaK5qYGW5kYaG+qor6thcKCPkeFBOSfR1dlOclICwUEB1NZUUVleQXNjE/W1dZQWl1BdWUVzYxOV5RVkpKWTk5VNa3MLpcUlhIWE4uYqIzQ4RL5cnRQXT9kvGzdvmQiZiytRUVFEREQQGxuLVCpF6upCdGwMUTHReHp7YSO2R0NPhz0Hj7Bf4Tgbt27j4uULCC0ESOwssLE0wE6og7HmDa6e2Y/ivo2c3L+Bs4e3ce3UPrk7cfSrNezbtJzD21dyVWEbKmd2oX52FyK1UwTZaS7yCneO42p8jViZCRlB9iT5iIh2MyfGzZw4FzPC7PVJkAlJ87Ul3NmQAAddQqSG+Ii1iPYVEiDVw9NeFW+xGp52d3A2u4a94QUcDC/iZ6OO1PAKWud3oaK4BZObxzFVPoHO1cOY3D6JjdYFXM1u4mNxB5nJVdwMrxBodZs4J20SXQxI9TQnyc2MLD8bcoPEpHuLyPS1JjdITE6AHWlelqR5WZLhY0WmrzVZfjZk+lqT4WNFho8V8a6m5ASKyQkUE+lgIK9vDbXTIdLBgAiJPkHWmgRaaRAh0SdWakKSu5D8UCfqUvwpiJCS4i0izdea4mgZxXGepAeKSfW3Iy/SldQACXGeVqQEORDtKSItWEqkm4jkAEdSghxI9ROTESQhytWUILEese5C4jwsiJaZkR4oJi3AnowgCWkB9sR7WhLubEyQWI8AOx0C7HTwt9UkxEFPLu4inYyJlgoIdzAkwFqLDD8Jaf4SUgMkVGXHkBHmRpCjgAAHAa3VRSR425HiKyHJw5o4VwviXMwItdMj1FabZHchyR4WxLoKSPayIsJFQKiTCR5WmjiZ3iEz0pPCpGCSQz0Id7ch2MWCMJkFYS5Cgh2M8LPVxdn4Fj7W2lRlhONpo4uXnSFSoRY1eUkUpEaSFhtGTmo8lUV3mR4boLWugsaaMgY6Wpka7Yd//MTXC1PU5KdTm5uIq1Abodol3MzVcTC4iYedCQa3L2CprwILyzDTUyU/O5WR/m6+++YF//j7z8Df+OvPf+b1q2fyz6GZ+2PczUxDXe0Op04pcuniWS5fPk1kuDcebtZIHQVYWagjczIhJy2Mwe5aZsd6+fnNS/jLT/zw4iX8/R/wz7/BP35mfnaKydEhRnq6aK2t5uHE5OLrf/0fHk3ep6OphaZf7gUPHz7kzbff8/rrN7x4/jXfvH7DNy9fMTM2Qm1RHimhfiT5ycgOdifb34VsPydy/RwpCHDkro89aVIhCWJjYsUm+JvrkezmRJqnM2neUl4NtnE32I0YqYjCaG+CxYYEivXwsdbE11YDX7Emrha3kBhfwUV4E6ngOjLzWwSItfGy0STGyxIvOy38HPQIdjUhwNnwl+XkG9ib38TB8jZWplfRU1fg9vX9HNq7Fgd7YyLD3PH3kRDg60BCrB+RYTLMBXewMFfBTKCEUHAdY70zqN8+iND4DDLH21gancNS/xIh7pa0VqSRm+hHaoQ7VbmxpIW5kRLiSmqojO7qHOry4smN8yMl2IWi5GBSglxJCpLiaaeDvbESwa6mBLgKcBCq4OWgj5fEEIlQFTvT29y8tJ8zxzZx7dxuVG4cQevOSQT6V7A2u4Gt8TlcLC5jZ3waS93j2BmdQaR7Ahuj0wS4aOBidQOJ2SUMVI9w/cxGrpxcj8rlHahe38WtC5sxur0bkdZBzNX2Y3J7NyKtw4h0jiLUPISl9hHsjU5jpX8Cc60jCNQPYqpxCDOtIwh1jmGhexw7k7PYmZzFyuAk5trH5K6Dha4CZlpHMdM6irn2MYQ6xzHXPoZA4zACjf8wEf/WkxifgJ+PLwF+/mSmZ1BeWiYXEbPTM9wbG2d4cIiJ8Xv09fRSXFhEdWXVL0Dn4qjU5MQ4C/MPebzwSD769nY9emH+obxy9dHDOaanJhkeGqC5qYGS4kJyszLJTk+jtLCAqrJS+ro6ebYwz4snj3nz6iXfvHzBt69f8d3Xr/nm5QtePn3Cs4V5nj9e4OXTJzx6OEdHeytNjfXymtdHD+f+hYn49s3XfPvmax4+mKWpsZ7SkiKqKsupramivqqO4b4hKkvLcJY4IHV2JCI8FH8/H8LDQkhLSyE/P5f4+HhcZe4Ym5ijp2+CpqYhew+c4MsdB9hy4AQKF25y5poqZ67d4ZaWMTc19Nlz9BQHFc6gcPo8ympaCIQiRFY2uLi6ERMTQ1ZGJrlZmRTm3v0XEfE2e1+cn0dJQf6iqCkppry4iPTkJPy8PImNjKCjvZWBgQF6B4doauskLTsXBxd3riqrs2PfMVZv2sWy1Zv4aOUG/vTpl3IR8c7SL/ntx+v59cfr+NPK7fzq3U/5YNX2RQfgo8/549I1vPOnT7mpooOrRyCuHoE4y/zQE9hw9NQVNuw4xIp1O/jD0rV88NniGNzStTtZvv4rlq7eyh8/Wcvvl6zhvWVreG/ZF3y4YiMffLYYp3p36To5+/DOki9YsmYH//WHT/ndx2vZsPsEX+5SkAPVh87cRPGKOis27pOLj6Vrd/L+Z5v4P++vZMW6Hezbdww7Gwm5OQU4OTiTm5PHYP8AM5P3eTQ7w9z9e780NI0wMTLAcHcHfe2NDHW3Mj7Uw8TIIgMxMtDP7P1JXjx5zLOFecaHh2htbGB0cICJ0RHuj49xb2SYkYF+RgcHmJ64x8KDOfmFfmSgl8mxYfmA3NsGprc1rsP9PUyMDvHk0RwvnswzMTpEQ00lUWHBFOXlMNTXzdzUBP3dHRTl5ZCenEB2egp52RmUFubRUFMp5y3eNj6NDvZRV1tNZ0cbNdWVtLe1MHFvjM6ONsrLSsjJzpRf6sfHRngwN0NXZzulJUW0NDcyOzPFy6fP6GprJyEukZiYOMpKqxBLpBSWVJOTV8qmrbvZsn03O7/ah59/MH09/VRX1tBc30BvZxclxYWUlRZTXlZCVWX5vwDUTY31NDbUMTY6TF9vt1xYZGakERMdSVFhPg119bS3tsmdzerKRWFRVFBIaXEJSQmJdHV00tneQd7dXKIjo0hLSZW3w+VmZZOblU1ZSSnpqWkkxMWTnppGaWkpsbGx+Pn54e7ujl+APzFxsYRHRuAic8XAxJhbanfYf+Q4Xx06yJYdOzl6/Ag3lK5w/sxx9DWUcLIxQmSkhsqlY5w5uAmF3Ws5sWcdF45u48LRbRze8TkHt32Owp51KO5dj+KutVw5shFjpWO4mNzA11oND7ObmCodxujqftxNlYiWmRDjJiDGzZRUfxtSPK1I9hCRHSAh2csKV4ESpndOYKaqiJn6Sax0z2GhdRorvTNIjC8hNrqItdYpbLRP42R0CW+L27ibKmGlfhrDawfRvXyAWwqLULXSiW3oXj6ASOM0MuMbeFvcItRWgwSZIanuRiS5GpLuaU6KzIxsH2ty/e1I97Agw9OSHF8b+feZXiKyfazJ8bXhrp8tuf525PrbkRNgR4qnJQVhzpRGu5HpZytvXXrLSoTZ6xJiq02glQb+lmoEWWsS5yKgMFxKQ1oglYnexLuZEe6gT3aQmOI4TzKCJCT72pAT5kyUTEiijy2FCT4UJfpSmhxEWrCUrHA3cqLcKInzoSzRh6wQR2LdhcS4mRPubEyY0yKk/XYBO87DgnBnY4Il+gTY6eBno4WvtSbBdtqEO+gT4WhAiL0OQbY6hIr1iXA0ItLJmARPazICHckKlZIaICFKZklioAt+9oa0VheRG+NHvIcNMVLzxeMswN9Sg0CROikeFqR5WxHjYkKihyUx7kKCJIZIjJQQG90iLcyNjAhPon2dCHQW4mVniJetHt42eniJNHEXquFhoU6UTEhHaSoBjiY4m2vgbK5JWWYMkb7O+MvEOIgEhPrIGB/ooLYsj5LcNJ4/moa/fsefXz3mu2dzBMnEeNgYEeQkxMFIBTu9G1hpXUH7xmmUzx0mKcyLwow4GsrzmJ+dYO7+OPzzb7x88Yz/+etf+OvPP8E//87oYB/F+XdpqKkk0NcLpRuXMTTQ5sIFRXbu/BKpkyXFhak4O5pha6NLYpw/RXnJPJod4eXCNG+ez8M//gZ//wffvXrFD99/y08//ZmnTxb4n7/+hb/95Wfqq2toqKrh7z/9zF++/4mJkXt0d/YwOTnFq9ff8pe//ZOf/wHf/vkv/PjT//CPv/2Tb19/TU97CzlJCSSF+pMS6EWKnwupXo7kBEgpDnenOERGmps1UbaGRNsZkehsSbKbA0nuTpREBRLnJqYuJZJoVyuC7E2IdhMR4WKGh4UqHhaq+Npr4Sb6/9h7q+C4z3R7d87/v/fMZAITNCVO4pji2DFjzLIsW2aQLUuWxdSiFlOrW8zMzBYzSxYzM8syM4ec2HGS51y03XvPObdzORdvtfTrKlWXSqr61veutZ5zOAqkdGZHwVEc9Q/jZnYGXxs1JCZKuJmfw0RtH0aq+zDTOIitwQkczc7iaKaEleAYFgZHsBQcQaC5D5VTm1E/J8e2jYvY/d1yokJcCPJ3xM3ZjILceIwMzmKgexI7G0001fZhrK+IveUpbEwO4+OihovNGVwsz+Ftp0lqqCMRHqbE+lpSnOJLUqADCf52BIgEhLkKyY315lJONDGe1sT62JISKCHG2wZfe13EpmcJcRHg76SH2EwZHyddfMUGuNhoILG6gOGFA5w+vJnD+1ZzYO9KjituwFDnOB5OegQ4a+BodBA95Y3onFmPufZu7I0O4GByCEfTw4jMjmBvrIhAfRcqx1ajpLgC1eNr0Di7BQ2ljQjOb8VKZzfmmjswUdsq20BYaO3ESm8Plrq7EWrtwER9G0bqWzHV2o6Z3i7MDfZgYbgXC4N9GGnuQO/8FgzVv8NEexfGWjsx0tyBQGM7pjq7MdXZjbHWTgQa2zG4sA2DC9v+IyL+nZOXk0taSippKakUFRRyqbqGhrp6WptbpAyGnl56u3sY6OuXNam0NDUzOT7B9OQUnR1tzExPcuf2TVmN6/17d3jy+CEP7t/l/r07MkvT9WtXGBsdprWliZLiQi6mp1JZWkJRXi7V5WX0dLTLboOfPnzAT8+e8sOTx7J58uC+7JB3//YtHt27y80b12Qe64H+XsZGh7l+7YpsC/LD90958vghz54+5u6dW/T39ci2EC1NzfR39VFXVYu3mxcCPX1EDo5YWZqjpamOyNGe8PBQ8vLySEvPwM7eEU0tfaxtHHF0dENJWZ0tuxTYsucAp9V00DGxQtPAFAt7CQ4SN1Q1dDijqo7CoaOcPHMOc2s7vH38iIyKITU1lfT0dLIyL1KQky0TEm9e34iI6vIyairKZZCz6vIystLTqCgpZmxklI6efgpKqwmJTkTL0IztcofYsGMf67fLs1XuCF+t2szCFZukN/mLVvPPz1bxjwUr+NtcKSfinfkr+O8PvuCdect466MveOfjL3j7w8/4atkabB1c8PAOwl7khtjFG1fPIAyMrdmtcIKvVmzg/XmL+XihVEDMW7KeDz9f9bqqdTHvzlnKO3O+4p1PlvDBp8v54NPlvP3JIv4xZ8m/iIj3FnzNewu+5pNFa/j8m618/s1W5i5ex5yv1jJ/6QYOnNZi+Ya9MhExf+kG3pm3jH9+uoJdCieJT0iltqaOpoZmzM2EpCanMDtz+X/Aca9FxMz4CONDfQx1ddDf3sJQVzujA1IRMdjbw0BPN5OjI1y7PMPs1CQjA/30dXUy3N/H2NAgEyPDTIwMy8LWk6MjTI2N0t7cIMtE9HS0yjYFvZ1tslu7rrZm2cH/Deehq62Z8uICqsqK6e1s4+bVy9y7dZ2xoX7qayqpKium4VIVZUX5VJUV01hbTWdrE72dbfR1tTPU18348AD1dZcoKswnPi6GmupKrl2dpbWlicSEOFJTkigpLqSyooyB/l6GBvspKswnJzuT7q4Obly/ypXpGRpr68jPLaC1pZOmxnZiYpPIL6qkrrEDazsJKem5FBVXEB4RS2hwBO2tHcxOTZOZlk5+Xg6Xaqpk24fGhjqZxbG7q0MWun4DmszKvEhJcSGtLU2UlhTJrEvtrW00NzaRnZlFWkoqleUVdLS1kxifQGlxCRVl5dRdqpWJjLaWVpobm2iubyD5tXBITU4h53XIOi4uDl9fX1xcXNDR0cHHz5fM7CyiY2MIDg3BWGjG2s0bWbtpK6u3bGb3PjmOHDvMqdPHWPvtMpRPKOAg1MFMWwntM/tRObKdE/vWs3/TUvZtXsrh7StR2LaCHRuWsO+7lezbsoJtqz5l79rPUTu0GQfd43iZq5DoaYqL4QlMz+zEVl0BNxMlvC1UCLLXItbdhAiRAUmeFuSGiknyscLZ+DQGZ3ZioLwLC62DqB1Zz4WjGzA4+x222gdw0DuEjeZ+bDT3I9E/gq26AhL9YzjpH8dcdR/n9q1mz8o5bFr8T3Z8M4cze1ZicHo7Er3j+FupEC3SIdlDQLqngBQ3Q9I9TUl1MyXLx4psX2tS3UzJ8LIg29eaFFcTcv1t/0U4/O/JCbQj08+G4kgXLiX7cSnZj/JYDwrDJeQGO5IVYCcLU8e7GBNsrUGAhRoxYkPyQkRUxntRmehNmq8Vca7G5IaKKE/ypTjOk+wwMVmhTkS5mpHsZ0dhgg/laUGUpQSTG+1FfqwPZUn+VKUGcOlisJQpEeFMko8Vkc5GhDkZEOViTGaIiDgPIUH2OvjbaMo2EIF2rwWDnTYRDrpEOOgSaq9NiJ0O4Y76xDgbE+9mRphIQIKnFelBIuK9rAgRGZEbG0BNfip5CSGUpUYQ525FpMiIaLEJMWIj/M0vEGylTqafDYlupsS6GJHgLiTazRQ/G20cDE7jKFAm1NWC6uxYwj3tkZhp4GUrJWqHiE1I9LGhJMGXADtdot2E5ER5Yqt3GldzTZyFmsT4iRGZauJpL8TF1gQfiTVVRRcpzEggNz2Wy2M93Lw8zK2ZYX55fJOcxFAk5jqEudkQLBbiKFDBVO0Q1voqmGoo4WptTHJkAH2tdVJ2xe8v4M9X/P7qJS9+fc6d2zf54fun1FVX4O3uIs10lRViaqrD/v3b2LbtW+Tlt+LqbEVPVy09XXW8/PURr359zK1rEzy+fw3+fMGfv/zE8ycPXwuJl/zy/Cf++OMVd+/c4tVvL+DV7+RlZZMQFcOdGzf55Yfn3Lh2kzu37vLi19/59dWf/PDLS3789Teev/yd57/8xquXv3Pjyiwl+Tmkx0VScjGJrIhAvK0MKY4JoCTaj6JwT7L9RcSJTQm30iXGXkCqhy2t2cnkhHoT7+5AuNiceHc72gpTyApzJcHbloqUQCLczAgWGxDhZoSn1XnEJqeor8jC3fIsnhZnCXJQJ9D+Am5mZ5AYncLo3B40jm5B88Q2zh1ch0B1H/ZGJ7A1OoFQ9yDG2vsw0pLDUEMOLdU9aKrKsXH1PLQvKCKy1cFA9zTREe4kxPogERni7KiPmeEJ7C3O4GqvgqP5UVztTuMkPEqgkybuwrP4WJ9HYnQSD3NlotwEhIr1iPMyk1K9hapEOBuRE+1KpIspwWIBcZ6WhLmY4GWtjsTsDMFiA7xsNZCYKRMoMSDYRYCv2AAPe22sBadRObkDhV0rkNuxDMV936J5/gDO9uoEOGtgrSuHzpn16J7dgJnmTpzMDiOxOI6Vvjx2RgexMVTAWHMPWmc3c/7EWtRPb0D3/A6MNHZjor4de0N5acBaayd2BvuxN9qPjYEcdsbSr60N5bDQ2/0v4sFSIIelQA6BxnY0z65H48w6DC5sw0hzh0womGjvkomIN+LizfxHRPwbp7K8grpLtTTU1dNY30BPVzcTY+OMDA3T3tpGVUUljfUNtLe2yTITXR2djI+OMTYySk93J7OXp7l759a/iIinTx7x6OF9nj19LMskXJmdoa+3m+qqCrKzMkhJTqSipJji/Dxqqyq5OjMtq9t88uA+L5//zE/PnvLj0yc8e/SQR/fucu/WTW5du8rNq1e4cWWWJGqdAAAAIABJREFUa1dnyc/LITMjneYmKQjrzWe6dfM69+/dkW0mnjx+yM0b15iaHGd8bOS1taOBnKxcPN29SE1O4ersFS5Pz9DX18OdO7doaGigsrKS3LwCvH380BeYYWhsjo29M/YiqVA4rnQOfWMhDhI3hFa22DqKcfX0wdLWDnNrGzS1dBAYmeDj609cfCIpqemkpWeQkpJCSnIiGakp5GVlUpibQ2FuDnlZmeRkXCQ3M0MmIPq7uxgbGqS3s4OainIupiQTHByKi0cgqtqmHFfWZuOug6zYsJMtew/z7ZZ9LPp2G19v3MPidbv47JstfPjVOt75bCV/X/A1f5u/nL/PW85/vf85Hy1cwX+9t4B3P/mSf370OW+/N5ejJ5QJDYsmMCgcH98gvLwDcHH3w8HJHRNzB/YrnuKDuYv58NNvmPPVeuYu3sD7n63inXlf895nK/hg4bf889MVvD33f+pa35m3jPfmLuP9+V/z/oJl/HO+FC73yaI1zFuyng8WruTDz1cxf+kGPv5yNX/7aBGfLt/Eom+3s2DZRuYuXse785fzf977jI17juEbmkB3zwDdnV2Ul5ZhaSEkNyeLu3duMTk6IrUzTU5yZXKS6dFRRvp7GGjvYKCjjeHuTkb6e+jr6JAxHwZ6uhkbGpQ1M02NjTI9Psbk6AiToyNcnpzg2uUZrs5MMz48xEBPN52tTQz1dTM21E9/dwcdLY10tDTKxENLQy2tjXUyFsSb91saaqmtKmd6fITrs9Pcv32DuzevMT0+Qn93B/3dHYwN9TPU1013ewvtzQ2yn9naWEdz/SVaGmqpKC8lMSEOTw83khLjmRgfZXxshMKCPPLzcuhob6WluZGO9lYaG+ooLSmipbmR0RHpFjE/OwcPF1fycwsYG51iZvoaefklZGQX0dDcRVhkAnmFFUxMztLXP0LmxRwqyioZ6OmlpqKSSzVV9PV2MzE+Sn9fD60tTbLmpZHhQaanJijIz6WmupKhwX6qqyooLSmSsSNKioqprbnEzNQ03Z1dxERFU5CXz+jwCE0NjRTmF1BeWkZhfgHVlVUyMN0bQdHV1k5ORiYpSckkxidQkJdPYX4BEokET09PIiIisLCwwMfPl+jYGELCQvEPDOCCliZrNm1g47YdfLt5E3IK+zmnegYd7QvI79mCtupxLAzOY6Z9CoHaYUzUjqCvLM/Z/Rs4tnsVR3d8g9ymJRzcvZb1KxawacWnHNm9hiPbV7Ljmzmc3rUCV2MpZM7PUlUGbPO2UMHDTMp0kBieRKR3ggBbLal/380UTwsVLDUPYqVzCDdLqf/aTv8IYsExvK3O4W2pjEhHEQvlXZgpbcdJ9wgWKnvRP7GNCwfWcvy7pRxYv5D9G77gwKZFCJR246B3lCAbDSLFOsQ46RIj1iZBok2isx4XvcxIczeTiYiLnubkBdhRHOpEprclWT5W/zLZvtayrYTU2mQja2KqjPeiOtGH0mg3coIcuOhrTcbr999UvAZbaxDpqEeqlwU5QQ4UREgoiJCQHy6mIEJCSbwXpQneZIU6EetuRqSLKfFeVqSFOFGY4ENBnC95Md5kRbiTH+1BorclF/1tKIx0piTGjdxQEZmBdmQE2JLuZ02arxXhjrp4m53Dz+I8YQ46RIkNiHGWZhVixIZEifSJEulL2RZuZiR5WpDgZUGityWhjoZEOZuS7GNLrJs5oY5GxLpZUhAfRHttOemBEuI9rGXE6nB7PXxMVQkwP0+qpzmRjnokepiR7GVJtJsp/rY6uFtcwN1SE5HxeTKjvAlyscLDWg9/kTFhzmZEuJqTE+FKe3EiEsFZIl1MSfC1x05fiWCJGQ4CVRxNNBALtTHVOIWHvRH+zlYkhnuTnRRBUpQ/tWXZ9LRU0VpbTJifM6nR/kT4OOJpZ0ROrB9FycEEik1JCvEk2leCt6MF9mZ6pMWGcfvaNH++fA6/vwT+4NVvL7h/7w4//vCMrrZWosJCKS8uoLa6BBtbQ7bvWMXhIzvYtPlrTh7fR2dbLX+++pnnPz7h5x8e88dvz3l87xb8+RsvfnrGvZtX4c/f+OWHJ/D7S/784yWDvV1Mj4/w89On1FdVUZKdw48PHsLvcP/mba7PXuH7pz/w668vef7LC168fMXL337n2bMf+PnHn7hz4zqdjXWU5qRRcjGB3NhgEnzEjNUV05abSFG4J8nuNkQ5mhBhJyBOLCTFw54wRzNK4kMojgsmI8yDZF8nsiO9CJWYMtxQQFlqIJEe5gQ7GxLuboSnjRou5mdprMzGw0oZd7OT+Nmcw0OohKupEq6mZ3A0PIHp+f2YqO1HRXE96se3YqIuj4PpaUTmSlgaKGKosQv9CzuwMzuJpspO5HcuRn7XMg7uXY2x/mmSYnzw87AmLNARM8EZbIQq2ArPYGV4CC8HZfwl5/EXqxIqUSfIQZUoV23CJRoEO14g0P48PlbnCBNrEy7WI8rFkGhXAX62Fwh20CbeW0iKnxXBIh08LVRwNZfasSQmSogEJ/EXaeMr0sJbpIOT+TlsjE+hemo7inu/4ZD8ag7KrUJhzzecPrIeW4Ei9obyiIWHsDfaj/GF7zDV2IGj6SGcLY9jZ3QQa4P9mGrLYaC2A80zm7hwaj3aKlsx0pAGn+0ECtgaSO1QtgYK2AoUsNLfh43xAeyMDmAl2I+5vhxm+nsRGshhbrgPocEezPR3I9DYjq7qZvTVtmKivQsjzR2y74V6e/9/Y6a75z8i4t899bV1dLS1093ZRVdHJyNDw1y5PMvo8Aj1tXWUFBXLeBHdnV30dHX/S1PT+NiI7JB+5/ZNbt+6wcMH92Ti4cH9uzJOxOjIEE2N9eTn5ZCSnEhSorSZqCAnm4ZLNdy/fYvnP3zP3Zs3ePboIS+f/8yzRw95fP+erIbz4d073L99i1vXrnJleorxsRE8PdyQiEUUFxVQUV5KXm42zU0NTIyPMjw0wEB/L1dmZ3j65BEP7t/l8swUA/29r/3irdTWNBAXE09hfpGMmzE6OszAQB9tbW2Ul5dzMSMLkZML+gIzxC7e+PhH4BsQjr6BMeoaWpiameMoEmNuYYW5pQUSiQRnVxcsLS0RWpjj5e1LWnoGmVk5pF/MJCs7l9zcfNJT08hITZHB5vKzs2TsiLysTJrqamltbKCvq5OBnm4ZMbkwNwex2BkXrzAUTmmyXf40i9fsZNn6PSic0mTjnmN89s0WPl+5nfkrtvLxkg288/kq/jpvGf81Zwn/PXcpf5+3lL+8M4/5i1bxf/7xCe/PXcT7H33GwoVLsbMXEx+XTFxsEv5+wQQFhhMTm0RAQASGxpZ8t1OB9z75gnmL1rJg2WbmL93Eh5+v5h9zl/PWnGX8Y+5y/jF3Oe8t+Ia3X7/O+Wot8xat5YMFK3hv3usNxcKVshrXN/WtH3+5Wjb/z7uf8uHnq/hg4Uo++uJb3lvwNZ8u34SxnSeXWvtobmmjqbGeivJS4uNiaGtt5u6dW0yMDHPjyiyXx8eZnZhgcniYwe5u+tvaGezoZLSnl5G+Pvo7pXmHno52ejra6evqpL+7S/a7vn39mkw43L5+jUf37vLgzm2uTE8x1NcrO+y/oUr3dbXL+A+9nW0yQdHZ2kRLQy2NtdW0NNTS29nGyEAv1y5PcX12mhtXZrg+O83s1DjT4yOyJqahvm4Zi6K2qpzaqnIqSgopK8qnoqRQBnuMiY7Ez9ebutoaHj64x8T4KM1NDQwPDXB5ZoprV2cZHhqgv6+Ha1dnuXf3NlOT4xTm5nHhnBoRYdEUF5VzZfYmIaFR5OSX0djSjYa2gDPnNIiKTuDO3UdMjE2TlZFLWWEpvZ1dVFaU0dbazOBAH3293bS1NtPR3srw0AAz05MyTsSb1qbeni5amhtl5QbVlVX0dvdw68ZN2lvbSElKpr+3jzu3bpObnUN9bR1dHZ1cqq6hpKiYvJxcCvLyqa+to7qyiub6Bprq6ikrKSU1OYXU5BSKCgoJDAwkPj6e1NRUUlNTiU9MwNvXh7CIcKxtbVi7cQO798lx+ORJNm3fzpoN65FX2MsZpeOcPCqPzvkTqBzdjVD7FIYqChirHsRU7RB6SnKcP7SZw999zcYlH/Pduq9Yt+Iztq9fzPF9GziyYxXbvv6YvWvmc0FxHaZnduKke4QAazXCHLUJcdQmwFYdT+E5nAWnsNc+iodQFV9rDbys1XG3UMFW9wgWWgeRmJ3BzUIZR8FxxIJj+FqrEGCtiov+USzP7sL4+Bac9Y5heGIrZ3Z/jcLa+Wz68m12rfiYcwrrMTizF5H+SbytzhPppE+Miz7RIh0iHTVIkGiT6i4g3dNUJiLeTHmkC3WJPpSGS8jwspDNG1tTrr8t+YH25AU7kBfsKKNWZwfakx/qRE6QA5n+tmQF2BHvYkyCqwlxzkZEOOgSbK1BsLUGUSJ9Et1MyQqypyzOg4oEL/LCnMgMEZEdJibR2xJfK3VCRIZEuZoR7WlBTrQ7GWGuZIa7EetlQ4K3NSGOeoQ76pLmayWjXpfEuFEW50FOiCOxLkb4WZzH1fAUPkIVwh11iXEWkOBuKq2W9RCS6GpCopsp6T5WZAY6kBFgT4qfDSl+NsR7WBLtYkayjy2JXtZEiE1J8rYj1s2SypxUol3MifewJlpsQqidPsHWWngZn8NToESYrRahtlqkeFuQ7mdLkq81oU4CAhz1CRIbY6F1Ei9bA6J9nUgP9yDGxwEfOwN8bHSJdDElydcWseEZfO10CBGb4GmtS1qYO162BtgbXUAs1MZM6yRicw38JWZ4OhgT7G6Dm70JSVG+jPQ0EuDhgLbqcUK9RYR4OVKaGcPz+1P88mCa2cEG8pPCifR2IiHYC4m1MaU5afDnC3754Sn8+Yonjx/yy/OfePniF/784xU/f/+MqzPTtDc3EB8TykHFLSge3sx+hY0s+upDHO1NmBof4Menj3h8/x4vfn7OLz/+xP2bN6X5hz9/4/G9W/zywyPamy5RWZLHYE8bxTnplOVnMtLVQUVeDrXFhbx48ogXT59wY3KCG1PTPH/2jD9evpDanl695LffXvD777/x6OF9aYnFxChdjdXkJ0eRExNETWYMo/VF1GVEk+7rSJSTKZEOxsRIhCS725Du60RepA/R7vZEudsQ4GBMRpg7DXkJlKeGEOFuQYy3FQEiA/wcdQiSGBDgpIOfoxZNVbm4W57FzfQEflZK2OsoYKO5H6HKXszV5NE4tAn1I5s5sWeFdBtxfi9OZqcRmZ/CXG8/xjq7MTeU5+zRVVgbH0H3/C7kdy7ioNw37Ny8GEX5dYQFOGFioISi3BoMNA5hoq2Iifpe/J3O4+ekQqBImRhXDeLdtUjx0SfZW48IkRre5ifwEZ4k2F4Fb+FpQh0uEOOiS7CjBsnepkQ46xLvbkxqgAVe5ufwtlIlwF4DR/2j2OsexstaSnB3tVJBIjyHrdEplBQ3sHPT5yjuXcXh/WtQ2PMNJxTXYK0nj9hUEWeLIziaHMDWcD+2hvuxMzqAo+khRGZHsDbYj5nOPow196BzbivnT6zl/Kl16Kpsw1h9B/aCgzgYKf7P5sL4IFaC/diZKmJpKP9aNEjFg6XRfqyMFbA02oeFQE76XF8OS0N5LA3lMdXZjcGFbQg0tiPU24uloTwWBvuwMNiHub4cpjq7MVT/7j8i4t85g/0DMsvS0MAgk+MTjI2M0t7aRmV5BfW1dYyPjnF19gpTE5PMTE3LQs3XrlyVtS3dv3dHRol+cP+uDPZ2ZXaGmelJxsdG6Ovt5lJNFVmZF0lOSiA1JYmCnEzaGusY6O7gwe0bfP/oPg9u3+DFT9/z87PHPLp7izvXr3BjVtrpf+f6Fa5fnmL0Ne23saEOK0tzjAQGRISHEhMdSWxMFPl5ORQXFZBxMY38vBz6ertlYe+pyXEpYbe8gs72Lgb7R6iurKGpoZmpqSlmZ2e5fv0qo6PDFJeWkJKWSmRUDJZWdtg5OnMxq5DYhAycnDzQ1dVHKBQiEokQiRywsbHCzs4GdzcX/Px8sLezQSwWERkZSW5uLrl5BeTmFVBcXkVZubTpKjczg8y0VDJSU2SsiNzMDMqKCmmqq6Wprpa+rk5GBweYmRjn2aOHPHlwn+6ufuLSitAxd0XdyJGt+8+wdL0c+09ps0NRhbV7jvPe56t578vVvPvFt/z90xX819yl/J9PFvN/5yzhr/OW8LcPFvLhvCW889FCPpzzBe9/tIBdu+UJCY4kOjKOhLhk/Hz8iY1OIDsrHxdnT77bvod5877k43mLmf/VOuZ8tZ6PvlzLPz9bxVtzlvPXj5bw1pzlvPfpKt5fuJq35izjoy/WsGy9HF+v28PHC1fxzsdS5sQHC1fy1ieL+euHX/LufKmoeCMY5i1Zz7vzl/PRF9/yt48W8fbcpXz85Wp2KioTlpRPQ+cQ9Y0NtLY00NRYS1trIxPjw1yZnZJZjmbGxpgZG2N8cJi+ji76WjsY7uplvG+Qkb4BRvulGYc3DUz93V0M9vbQ3txEVVkpk6MjjA0NMjo4wNTYKNcuz3B9VmqXGujpltWwTowMcnlyjLGhfjpbm2htrJPZmDpbm2iuv0RNRSkVJYVcqiyjp6NVBpObHB1ienyE2alxrs5McmV6gunxEaldqaZSxpaoqSilrrqCS5Vl1NdU0tHSSO2lSrq72mhtaSA0JIDEhBhmL09y+9Y1JsaHqakuZ3xsiBvXZ7k8M8HlmQmuXpnm6pVprsxOMTU6iaONAx5u3uTnFTMxfhkrawcamruYnLlFbEIGkTHJBAaFk5mVT01VHQ11zfR29FBZWiYT7vV1l2SAuc6ONvr7epgYH6W1pYme7k66uzpoaW6ktaWJ7q4OqYCoqqCmqprO9g76enplDU19Pb10tLWTlZFJS1MzLU3NlJWUUlVRSUVZOUUFhdTX1tFQV09zfQPNrzekFWXlJCcmUV1ZRWlpKUVFRWRnZ1NaWkp5ZQVxCfHEJcRjKjRj8fJlHDxyGA09PRSPH2fV2jVs2ryObZvXcPqIHAYXTnL20HfonTuA9uk9GKsexFLzCCaqCmif+I5Te1axfdV8vl3yCbs2r0Bh52r2bFyC3PqvOLJ9BYe2LmH3yo849d1XnN+3EqHybryFykQ46RLmKA30BthqIDY8jYvxWey0j2Krewx3CxWcTE5jrXsYidkZjFX3YHD6O4zPbsdJ9xCexqdw1TuKWOMATuoKWCjv4fy+lZzasRTFDZ/x3dL3Obx5EabnDyAxOYeL8Vk8zM8RaK1OqIMGEfaaRIk0SXLRJd3TmERnAxIlAlLdpGIiw8uC6lgPWi8Gcynei0xvy3+ZLB+rfxER+a+BcqleFmT625Lpb0vK6yxAQZiYGLGhzC70Ji8R4aBLjNiQVC8L8sKcpIHqGDeygx1I8bMhyceKaFcTAmy1CHUSyCwYKUGORLlbEudtS6CjgHCJMReDHF63H1mSHy4mP1xMebwnlYneZAXZEy0xxEeogpvgNAFWF4iWGBLnakyCuylpvlZc9LEizcuCDF9rKdMiwJ5kL0sSvCxI8bMhzd+BKGdTkrxtSPG1I1JiRrKPPYletlTnp+Ml1CBSYkaMxJRQO31CbLTxE6rhKVDC2/istKHKw4x0P1uywsREupjia6dDqIsZNnpnCJIISYvwpjQtnOwYX6K9bAkSGxPgqI+fvS4eluqYqx9CZKiMh5UO0d72BDub4ysyQ6h9CrHpBcy1jhHuboW9sSrWhuewF2oS7i+huSYfS6MLGGmfwU6ojaO5Ls3VOQy1lVOUHk5hWhhlGXFIzPUwVj+DyMKQ4a5m+PMFPz97zIuff+D3Vy/59fkv/PbiJQ/vSy3Gf/72kqG+btKSo/DyseLsuT3s3P0N1jZ69HbXczE1gejwMG5fu8UfL/6kOK+E7rYufnr2lMbaaiLD/IkM88XX0xGxrQnZyVHEBnsR7utCelQI4V4uFCTF8uTqNPemJ7g9McrPD+7AHy/g95e8+uVHfvv1R17+8gOvfvuFmzeuMNTfRVdzLeW5qSQGe5AY6EJRQhAVyaHkhHkQ72FNlLOQWGdL4txtSPMRkRnsSnKABG8bA1KCXMiJ9iXEWUhjYRJ3x1uJ8bUlwtOcaB8rWUg6ytucGD9zWusK8XPUJNBehWgXLVwFR7HTPoD+ia0Ynd2Fivwa1A5t5Niu5age2oCh6h6s9A5hb3ockfkJHM2PYmeqiLHWTtSV1qF6ci2Kckv5buMCTh7ehJqyPPv3fMvZ4ztRPrETLRV5BBoK2Bsdxd36NC7mR3A1PUiChybxrupEOCoTaqeEr/AYLoYKeJscw8/iFL7mpxBpyxNqr0qytzG5ITb4WykT5aRDur8QXwtlAu0vECLSxEHvECKDI/jYXcBZeAZXq3N42KohsTyH0qF1bFj1Ifu2L+H4gbUoHduKkY4iDkaKiE0VMVHfhvGFrbjbnMJXdA5744NY6e9DbH4MK315THX2INSTw0hjNxpKG1E/sxEDtR0I1HZItxnGh7HQV8DG+CDWRgewMJDH1uwQFoL9mBvKYyGQx8JEASuzg1gLFbE0PYCFiQLmhnuxNtmPtcl+zA33Yqa/G6HBHoQGezDR3Yml0T7ZczP93Zjo7kSg9R8R8W+dWzduMjw4RH9vn6xKdXR4RNa+1NHWzo1r17l/956sd/4No+HWDWlg+tbN69y9c4tHD+/z8ME92bM7t28yMz3J1OQ4E+OjDA700dhQR0F+LtlZGdLDfVc792/f4M71K9y7dZ2Hd27y5MFdePWCZ4/u8+TePW5evcL06KgUBNbXJwV/5eQQHx1FSFAw58+f5+TJk6irq6GloYmTyAF/Px9MjAXY2Vrj7+dDQ30tTx4/5OeffuD2rRuydqgrl6/y+OET7ty6yw/PfuTZs2dcv36dhw/vc+3aFVpaWggODcHHxw//gBBSUjMpKCzDzc0PHV0BQqGQwAA/oiLD8fH2xN3NBW8vNwL8fQkLDSYqMpyw0GDi4uLIysoiP7+QsvJKqmtqKS2roKyklJyMiyTFxRIbGUF0eBhxUZFkX0ynsrSErrZWutpaZXaasaFB2UG2rbULNV0LDirpYmTrhcIpbeYs3sii1buZs2wzc5Zt5u/zV/D2Z6t49/PVvL1wJX+bv5z/mrOE/ztnCX+bu4T35i3h7+9/ypyFy3nvky94/+OFnDuvTVR0AkGB4USEx5CclE5ebhEhwREcOXySTxd8ydx5C1m05Fve+Wgxf/1gMX/9aAlvz1vBuwtW8u6ClcxdsonFa/fwwedr+PsnS5m7eAMbdh9n485jzFu0nrc+XMSHn37DW58slsHm3lvwNe9/9g0ffbGSf366nL9//CULlq1n8bfbmLtoJR8tXM77C5Ygd1iJ5OwS6lq7aW5upKO9iYb6Ggb6uxkfG2J8TCoghvp6mRoZkf7tDAzQ295Od2s7Qz09TPQPMdLXR19XJ4O9PfR1ddLT0S4Tat3tbRTl5TI+PCSzOE2NjXJ1Zprrs5e5OjPNzMQ4U2PDDPf3MDbUz9WZSS5PjtHb2UZrY51s+1BXXUFpYR7ZF1NJT04gJyONmopSutqaGejpZLi/h/HhAVkF7LXLU1yeHGNiZJC66gpqKkppuFRFV1szvZ1tdLe3MNzfw7XLUwz0dzN7eZIb12dJT0vCz9eTutoqpiZHuXnjCnW1VQz0dzMy3M/lmQmePX3Ivbs3GRrspa+3k8GeAfy9/DAzEdLa3EFnRy9qF7Spq2/h8uVblJfX4ebuw0HFY4gcnblUXU9TQzODPQN0trbRUF8ra2Z6Ix46O9poa22ms6ONK7MzFBcV0NHeytUrl6mprpRlNBrqayktLpEGpHNyaaxvYHx0jJKiYqIjo6gsr6CtpZWcrGziY+Noamikt7uHwvwCCvLyqSgrp7u9g+L8AkqLS+jr6SUnK5uWpmZ6eqSNarW1tWRlZdHS0kJFVSVxcXHY2tux/4ACZ1VV0BMYoaGjz569+9i1awfffrMU1dOHEVsZYW+iierRnegqyWOnr4TE5BwWaooYnNqJzrFtKCusZ9f6JexYv4zt6xezc90i5Lcs5/D2lRzaugT5NQvY+tXbbP3qbU7vXIar8WkSPEwIc9LF20IVbwtVfG2kla66p75D9dA6DJR3oX5iM0d3LuHk3q85ve8bju1czKldS9FQXIf+ia3oH9uM/pFNGJ3YhuDkNo5uWojihs9QU1iD8ZlduJupECY2xMdKHW/LC3iZq+BlrkKgzQXCHTSJctIh1lmXeFdDIuy1CbfTIlqkR6zYgFQ3U6pi3GnPDKUu0YcMLwsuepqT5i4NYL+ZFA8zUj2FMnBchp8N+aFOZPrbEu9iLGtgyvCzIeH1TX92oD15ISIu+lqTFWBHWYw7pbHuFEY6kxPiRFaQI6n+tiR4WRDnISTO3YJoFzNi3M0JtNcj1sMKHyttQp2M8bPRJdJFSE16EBkB9qT72ZIXJiE3VExloje1aUHkhDiS6GFGiJ0W/pZqRIkNSPYyJ9nLnFQfS7KC7GXE7awAO7IDpQIiXGxIpLMRid6WpPk7ECYSEO9hSYqvHWEiYxK9bEn1c6QoJQpbjeME2ekR62xGuIMhkU6GhNtLCcweAiWCrNSJcRaQ4m1BYYw7kS7GuJmeI0RihNhIhTA3S3wdjAhwMiHBX0RSoJgwVyGBjgJCnY2J8bJEqH4Eb1tp/auPvYAoLzvyEkNwtdbFWu8Uake/IynYCRcrbWyNVQjxsCYyQEyYv4jinFgcLLXxcBLSUJXF9eluooKdEVlq4S0xxc3agCAXG1ysjKgtyWZ2tI/66lKuzIzz52+/An/w04/fA3/w/IfvefHzD7z8+QeqSguJifClrDSRc+d2oaN9lJrqTDLSo3F2siEyNISUhETSElOJj4rj159+pry4AIV9Owj2d6O2Ko/IYFfS44Moz00i0NUGJzMd/MXWBDpZU5IUw6OKzUcOAAAgAElEQVSZUfj+Mc/v3uDl47vw60/w8mf+fPmc31/+zM8/PObn75/w4qfvuXttmrrSHBKC3InxcSAjwoOiBH8ywly5GOpGRrAr6YHOJHo7EutqQ4KHPen+zvjbGxEiFhLsZEb/pXzifRzIDPegMNGf1BAJQWIBMT4WeNlqYGdwDA9bNXxFWlwqy0BsehqJ4AhBducQ6RzAWkMOnWMbMFPdi/6pbVhoKmCmvh9D1T1onNyC/rlduNurER9ija9EGz3VHeic28rpw8s5pfg1qqc3I7fjK3ZvW4Tm+f2oKe/D3kKdyCARQoNTGGko4marhsj0FM7mp/G0USLa+QIxkvMEWZ8k1E6JYLvTeAuP4i08iouhAr7mJxHpyhMt0SRSokGcix6RYi3Sfc1wNz6Ot+UZQp00CJfoIDY8iqvJSUKctPCyOY+foyYulsp4OGqgrrydHZvmo7B7KUf2r+TEwXUINOQx09iFyPQgRmpb0D27ARerE3g5KONgcgiJ9UkchccR6spjqi2HtUARS4MDGF7YiYHaDsz19qOltF4KgdOTw1hrF2a6ezHV2YNAaydCg32YG8ojNNgnHcF+LI0UMDdSwMxQHhN9OdlGR2ggh7HOLoQGctibK2JjqoCxzg4sBHIy8WCqt0tmifqPiPg3zsO7d5idmuTy5AS3r19jdmpSVl/5BsB169pVHty5LWtKevrwAY/u3ZU2JP0vHsTtWze4fesGd+/c4vatG1y7Osvs5Wn6eruZnppgbHSYnu5OigrzCfD3JT0tRXobOjnKzMS4NBB97y5Pnzzi5++f8fznH3l49x6jwyPUVFRSU1XN1ZnL3LtzF18PH0QOTujo6iO//wCLlyxjx66d6OsboqysjIqKCmFhYVRXV1NVVUVnRxsP7t/ll+c/MTU5/tpS0sGdW7d5eP8Bjx8+4v7dezJxdOPada7OXqGqopKkpCQS4uIpLCwmKysHFxc3BAJjzMzM8fLwJDQ4hKSERClBNzGJuNhoYqNjiIuJJT01jayMTHKyssnJyqYgL5+ysjKqqqqorKykqqqG4sIisjOzSEpIJCggEB8vbxLi4qksr6CrrZWhvl6629vo6WjnxpVZbl+/RltjHcmJKTiIvVDWMGHtdwos+XYHC1ds44tVO/hqvRwfLd7AB19t5O3PVvPXuSv4y/tf8u7CVbzz2Ur+8vY8PvhiFW99spi35y7mrx9+zn//81Pkj51D5BGIuZ0zYlc/4pMyyMkvIzMrn4zMPA4qHuW8mibnVTXYsHknH3/6Le/N/5Z5i7fwl7c+5W8fLuHT5Vv4ctUO9CycWbP9MFvllfj4y7V8vVGejz5fy9tzvuaLb3bx9pyvX4erl/HPT5fzzjzp1x98LhULb330GYtWbmT/sTN8OP8LPluynFPKqjiIJVxqqKehqZ6WZmnOYHSwj8nRIRnobWSgV1aD+uamf7i/57VdqYOhHmmY+o146Gprpb25ib6uTi5PTtDf3UVmWirtzU3cuXGd0cEBRgb6uTozLRMTMxPjDPX1cmV6isnREUYG+pmdmmRsaJDm+joaay/RVFcro46XFxeRmZZKgI83Lk4iKkqK6WxtYnp8hPqaSlnN65sMRFpSPKGBflSUFNLZ2kRfVztTY8OyrMTVmUnGRodpaWmiv7+XmpoqtLQ08Pb2ZHx8lIcP79PW1sL0tJQfMjY2Qk9PF6Ojw2RnZ+Lv78vQwCA1VdUkJyYxOjyGkaExTk4Srl+/SXNzK2FhEdjZOVBf38jI0ChdHd2ynFRDXT31dZdoaqyntaVJxl55s3Foa22moryUjvZWRoYHZZmJ9rYWRkeGuH7tCrU1lyjML+BSdQ09Xd0y4nRXRycdbe20tbRSXVlFWUkpxYVF9Pf2cTEtncyLGVLeRX2trBGqu6uD9rYWGhvqaGlupLeni0s1VbS2NFFdVUFFRRlNjfUcOnSQEyeOYWRkhIW1AypqOpw4eZY1qzewcf0GDu2XI9jTnaKLSbhYClA9tBPtE3IIVQ5jdHovRkq7EZzYgdEZOTROyXFg+7fsXLeYQ7tWc+bgVo7tWs2+jYvYt/5zFLcsZufKTziy5SssLuzHx/I8rsZKiPSOSenUwjO4WCpja3gUzVNbOCW/giN7l3Jg2xd8t/pjdq6by/Y1c9mzbgFbvv6ANV++zaHty9A8uQMl+W85vu0rjm5aiJr8KiT6x4iS6BPtakSYkx7hYn3Cxfr4WJ4n0E5T9jxUpEuchymJvhZkhzmS4ieF4cVIDCgMc6ItI4T6JF/y/G256CEkxcWYZGcj2bYi2d2UFC8hGf7WZAXakh8mIivQlgQ3Y5I8TMkPE1EUKSEzwIZkTzPiXAREOOoQ72pEhr+1jIqdH+pEQYQLGQH2ZAeJKQh3IydYQmaAiBQvG8LsBYTaGZLq50iav4gYVyuiXSwJcTBGYqCC5fmjxDqbUxLtRV6oC7khztQkB5HsZYmP2QXSfG2IczXF0+QcLganCXfUJ83XimQv89fbAWuSfCxI8bPiYpAdaQE2hDkZ4G6mgq+1BrEeQiJdTIl0MSVMbPTaWmVOoo8dcZ7WhIiMMFGWJ9Beh4tBDsS6mxFkr/M6lG1CoLU6niZnCbXX5qK/DZmBdiR6mBHnakyQrTo2GgdJCXIkSGyMj50eEa7mxHhaE+xkjL+jISHOpkR7WeNurUWIizke1rqEuJgT4+9IYogLBqqH0FVWQO34LlytdQh2s0BsqYmdiSoWhsrYmJwnNswFgfYJ4iI8+P3X28AT0hL9sLZQR2Svh7WBMoEu5mTFB2IhUMPbxRY/LzFtzXWyeld4BX++4tWLn/jz5U+8/PExj2/NEhXkTlyEBAcrFTycBZw5sZMLqoepqy5gqL+DX39+xvVrl3lw/xYFuemYGmkhv2cj1aUXCQ1wQGyrQ1VRArlpwUT5OeJsqY2rUAcXM13Sgrx5dfcGvHgOTx/Cqxf88vgh/PmKn358yr0Hd/n++6f8+fwFf/zwE711VQw3VpAR7Iq/jSYJPubkRknIjHSlMiOcjEgvYr1FZEf4kxnsTaqXtJEpXGxJvKcjST4i2gpTudZ1iZ6yDEri/KStW27mhIj08bRQQWJ6GomZEi6WytRXZOFmrYyvjSoBdmq4GB/DSlMOs/PbMVDejJHqNuwFB7HRP4C90VEMVXejfXYXxekhRPrYoXXmAFaGZzmyfyX793yF0vF1KB1fz54dX3Ds0Bo0zu/hqOJafDyMMROcJjzAAXsLdXTUFPESmxDh70hTWQpZ4Y6EO10g0FYZf2slJAYHcDc5RLD9WXwtT+AiOIDE6ABewuMEi1SJctYk2PE8vhZncBOexMfuPP5OGiT4mGJ+fg9upqcIddLC31EdHwc1xNZnEBod4ezpjWzfOp91q95j5+b5KB1ejf657dgLDmInUMDe6ACG57fhansWbZWt+Llq42hxConNWWxNj2FucBBzAwUs9BUw19uPlb48toIDWOrJYaIjbVISaGzHWGvn/6dRaQcCjR0Yae7EWHsvQl15LAUHsTY+go3REWyMjqGnugsrw0OYaEnFiJ2pInoXNr+2O0k3ElZmB9HT/A6hYD96Gtv/IyL+nfMGsjU1Nsro4ABXpqdkoeU7N67z7NFDnj16yPePH/Hj0yeyxqTH9+/9i4h4+OCeTDy8ERBvhENfbzc93Z20t7XQ3NRAdlYGHu6uuLpIKCzIISszjYryUqYmx/8niH33Ho8ePOTGteu0tbSSkZ5JYX4R9bUNdHf2kJp8keysfKKi41FV12LT5q1s37GL00pnsXcQUVhYyNjYGLOzs0xNSanWd27f5O6dWwwO9NHe3MDoYB9PHz/h+6fPePr4CQ/vP+D+3XvcuXVbRvatrqwiOTGJqIhIWXjT29MLZ7EEHy9v/H39iAyPIDU5hezMLLIyMklPTSPlNUX3f4uI3OwcigoKqa6sor62TmrJaGiiqkrq9868mEFURCTBgUEkJSRSUVZOfU01HS3NDPX1ypqrJkdHKC3IJS4mFm+/UEytJcgfOsvyNTuYv3QDn3y1ngXLtzJ/xTYWrtrN+4s28N7CtfzXx0v4x9zlvD1/GX95ez7/mLOEeUvW8pd35vHWJ4t465NFfLZsPUeVtRBYihC5+REWlUxIZDw5+SVExyUjNLcmJjaRpMQ0PLyD2C6nxN8+XMb7n67h3Xnf8NYnUsL0u/OXs27nYT7/ZitrdxxizfbDHDlnyOcrtvPxFxv424df88Fna6VB7AXLeHf+ct76ZBFvz13MPz9byvsLlvD2J58z98vlnFXXYt3mbRw4fITE5CQyMlNpbqmnp7tNRoyeHB3i8uQYw/09DPR0MtTXTU9Hq+zWfmJkUEZ/Hh3sY2JkkImRQRlMrq+rk46WZrraWhkbGqSjpZnUxAQuVVYwMzHOcH+f7P9jcnSEqzPTzE5NMjEyzMzEOOPDQ7Lq18uTEwz29tDd3kZBTjYFOdmMDQ3KAtn93V0kx8chsrMlKz2FhktVdLQ0yjYXDZequFRZRkZqEhmpSXS2Nsk+78zEKBMjg0yODnH3zg16ujtJTIzH1tYaodAUd3dXmpoauHPnFteuXSE9PZWqqgpevPiFsbERqqoqiIgIo6yshIGBPhLi4slIv0h5aRlNDY1oa2oRHRnFtStXGRoYxOB1Y1lfTy/Dg0O0NrfIWA6N9dKa5tpL1TIORHNTA81NUn7M8NAAl2qqaKivlQmL/2156mhvpaujU2pLamxibGSU5MQkdLV1iIuJZWZqmoz0i+Tn5pGbnUNbS6us7OENqbu9rYWW5kbaWpvp6e6kt6eLjvZWmYh50xj1xt5YUlyIqooyZqbG+Pv74+ziyQVNA1RVtTmkeJzdO+XYtGYdxjpaRAf44O1oiaribs7s28LZfRs5vvVrlL77f9l7r+AozARtt+qc89fuznjs8Xg8YxscsE2yDRiTTI5CQkIBUEQ5q1tSt9Q5Keecc84R5ZwjUQEkcjZgDAYDxnHicy4Evbv1387lXHzVKpXUUnVJVd/bb3hWYrVtBUf3rsXRdDsHtq9ix9ol7NmwFKOtn7J/8woMNn6E4ZdL2bP2XQw3fojV3lV4mG/B02IrTsZf4GT8BZ6HNqMWmKPzt0Dta4bCxwSFjyn+zvs4tHcl65b+li2r/8QXy15l1/r3MN39KYZblmO6axVOR3biZbOHwzuW4W66AY2bMbGSo6SqXEhRu+rZBxlBXiQqnEnReJIZIiRV60V2mB+VKRpqsoJgbhncf5P2oihackPpLopmqDyRjqxQKiJE1MdIqYmRLJxYKRUxgRRH+lMcLaIiQUpNkoKGNA21yUqKIvzIDxVQFhNAVYKMijgJRRF+ZOs8SZI6kKZ0ITfYmxS5E1G+liRJHCmNkVIZr6YlO4qW7CiqEjRUxqspj1WTEyQixt+JNKUPxZFK6lMjqE0OIyHQA/lRc1ROh8jS+lEZr6UkSkFh+MJzpau8CfY4QpzYieKoQJLlrsQFOJCp9aYoUkRhhP+CiEhSUJ2qpjpdQ1WamsLYABKVbkSKj5KodCMvUkx2mIj0ICFxMlcixQ4kKr3Ii5RSEq+mKFZJUXIYCndzkpRu+h5HssqdkugAUhQuJEodyQ7ypjpRTm2ykpIoEUURfmRqXAnyXOjDKDwsUHsfIUnrTW60hIwwf5KDfEkLFREa6ESQyJ7cWBURUnfidL5EKDzJTdASInFF7mODUmhHjEaA1MsKDztDQuXuxIT4EaryJEzjQ7DSk8GeKu7eniY2SkJYsC8yqSvxcXKCApw50d/AaE8dWUmhJEZpiQpTce+rq/z1Lz/y8ME9fnj+hL/8/D1fXb8M//yVnx5/TX9LPUMdtWQmKnG03oaXizHebmbYWxkQHiwBfuaXH7/j0aO7VFcXk50Rz7GGYuQSd5SBroRrfdDInAhTe5CVpKI4I4xIpTdKTzvE9hZEiwXM9LXDX36GX3+Ev/zKDw8XVhvv3v2Kb598B8BP3z7h3OgYpUkxNGYnUBgeSEGoLwURvqQFeZAfJyc9XEK0ypfcmCDay3JoyEykIFhBaYSWggg19ZkxNOckMN5YzMmmMo5lRFIWo6IoQkKWzod0tTuJCieiJTaEBVgSGmhJmNSaKIUdkQE2xEhtCRaao3Dfi8JrH3LP3ah99xOjtiREYoHM25BwpT1ywSESQ0RU5SSSGqFFLXbniOkmLA6uxdZyE0fMv2Dfro8wMfyEw2Zr2bvzQ5yO7kTse5i0RBXORw1xOWpMbXkmp8a7mehvpKU0jliZHVovE6IkloT5maLy2IvSfQ9S520ECfYTLTEnQWlNvMKKRKUtqVoHklT2RAQcJiHIhcRgVzIjvBHZ7SBMYE6Cwp5oiQ0hAUcIllsj8DLg4MFP2LTpTTau+wOGu5fgdGQDfs47kbjvQSk0Qis6iNLvIDqpJQHeRgQp7FBLrNDJbZGLDiERGCP1MUbibbgAifPYi9x7H2L37fi6bUbougVft62IvXYurC/57CPAaw8C522IPHYjct+Lv9seAr2MUPqZIROY4uuyj3DZUWJUroTJ7QmSWCMTHMDPbSdi7z3/7U4I9xEg3I9YYICP2y5EPkb/FhH/ynP31k3u3rrJ7JnTTJ86ybf3v+bn59/rXYe//vwTPz//nudPvuP5k+/46ftn/PT9M549frRQMn1wn0ffPtC7Efe/vsvdO7e5dvWy/t3HM6dP0t3Vob9sdHa0UVZaTHJSAqUlBSTER5OakkRXZzvn589x+dIFbl6/weNvH3H96jWmTp+hu7OHro5u4mMTiAyP4lhDC2dnz3P+whUSUzOQK1R4+wjZs9cAdw8vBgYGePDgAU+ePOHx48fc+eqWXtScOrkwx3nlwhwP7n/Dg/vfcP/e19y/97X+46uXrzB1+gxdHZ1UV1ZRkJdPUUEhRQWF5GRlk5udQ2lxCempaeRm5+hFRF1NLdWVVZQWl1CYX6AXEfW1dTTWN9DW0kp/bx8jQ8OMDA3T3ztAV0c3rc0t1FbXkJeTq6fy1tfW0dvdQ293D2NDg/rVoM7WFkoK8qmqqKShqZPsohrcfGSs2rCHdz76gjeXrOGDVdvZdtCeRZ9u5TfvfMLr763hlbdX8ps/LeMP7322sJL0zjL++N4K1m41YK+pDe8u/5z/57d/5P1ln2Nh40xk7ML6k72LFwFSFTv3GGJsYkFBYSkDg6MMDB/HXxbNq3/6lN++sYJFH23ktbdW8vu3V/Cfr3+gZ0S8u3wdK9buYunqnbyxaDXvL9/Cf/5+Kf/n9x/zu7dX8so7CyXs/3jzQ/7zTx/xu0XLFoTFn5fw/oo1hMelIBRL8fHz58SpkwwO9TI+NsTMmeOMDvYxMTLI/OyUvpMwPzvFhXMzzJw+wYnxEWbPnNRTpF92EK5enOfqxXl932FuZlpfsJ6bmebE+Jh+Snd+dkbfsbh26aJeRNy8eoVrly4yPzujFxkvZ2JvXLnM7JnTnJwYp6OlmRtXLvPdwwcvytgL5fj+7i5qKkqprSzj9PFxfan66sV5xocHqK0sY2JkkBtXLnL/zi2uX77A+bPT+onXG9cXxPHs7CxpaWkEBARQU1PDjRs3mJqaoqGhgfj4eJqamvj666+5cOECtbW11NbW0tLSwtjYGDVV1YwOj/DVrduMDo8QFRHJ3NlzXLpwke7OLqIjo6irqWXu7Dn6e/vo6epmfHRM31N4yVsZHhrQk6pHR4aYGB/l5IlJfYn6pSMwM32G2ZkpJsZH6e3poruzi66OTooLi6gsr8Df1w9jowOkJqcwNDBIY30DA339tDa3cOnCRdpb2xgZGqauppbR4RHmzs1y5vRJTp86wbmzM/rltakzpzg+Oc7kxBgjw4P6WdljjfVIJQGEhQaTmZmJLigcL0EAfn4ynBzd2Lt7H6uWL8fG3JQwhQS5jwtm29dxZPcGHA5swW7fOpwMN+C473McDNbharELS8ONGG/5hN1rl7Dr8w/Yu34JRpuWYrJlBQe3LsfWcB3Opps5arSeQzs/xWzbMsy3L8d8+1Ks9n2Cl9VWpG5GSN2M8Lffi5flNmyN1mKy9WN2f76YHavexmTLMo7sWY3x5uUYb16OvfGXeFntxsN8CzIXI8J8LRecDeERogLtSFS5kKR2JVZir3cikpQLhOacMCF1GToackKozwuhsSCM+kwdlYkLF/+qOCll4f7kqNypiZFQGyul/gUjoiImkMJwX4qi/KlMlNGQptGLiNJoMbnB3mTrPMkPFVAc6U9huC85QV4kSR1IkjqQqnAmQnAYuf0+VI5GaN3MSFG4UZ2kpi5VR3mskvrUEFqyY6hK0FEZryVZ5ona+TDhPvYUhMkojlSSGxxIUYSCZJknmRpfsrR+ZGp8ydYtnFSFJ4kSV4qjAskN8SVD40WayoNkufNCP0TlRnaogJo0DbWZOsqTFaQHexEd6ECs1ImMYAGFMRLKEtXkRQaSpPIkKsCRWKkbmSEiimKVlMSryY9V0liaTbTEharUID3IriROQprW4wUjQkxdiup/iYhsnSfhwsMEOhgisNlNoPMBEtTuFCUoKYiTkxUpITtKSoLGhyiZG6mhAYSInUkNDSBC6k58kB86sROpoQGES11ICQ8kJTyQuGA/0mPkpMepyEsNwcvZnPQELT89vUVHUzG1VZmcmGhnfLSNlGQdCuFRtGJngmSeRGhFCN3tOOf8hOtX5vjlx6f84y8/63sIj+7f4e8/PeX0aB/5KXEkRSixO7SNCJ0b1hZbMNr7OaEaPxJjgzg+PsD82TNoNXJqakqYnRrn7MwYpYWpWB3ejVhog7ebGcFKD6KDfQlXeCFwOIjQ9iB+R80QWptzzaiL22dOwrPH8Le/wt//yg9Pn/DDD9/zt3/8nX/842/85ekzRpoaqUyNozIxlAyVN5VxMgrC/RaWiGKVREjdiZD7UJ2VQG9VPvXp0ZREKKmOD6YqIZia1HAKw+XUJofRnBFFfoiIVLkH8WIHUuVuZGg8yAryJFXrQrTcjjDJEcIkR4iQWREZYEWc/Chh/odReu9HIzRaOH6GRCoOIfM2wMd+K+FKe6Te5gidTSlMDSc+SIZK7EKQ0hmhpxGuDjvxcN6DvfWXcHMxxgbLsTT/ApnIEq3ckdx0HdEhfiREyshJCae2NIvECBkZ4SLCAqwJ87ckPNAKlachYodtSF12InfbTZBgP4kqK9K19sRJDhMnOUJmkBOZQU5ES61ICnEjTutErNIeP5tthHibkiC1I0J0BI2vGUEyK1wdtrFn53usX/8Hdm5bhKXZanwcdyL1NEIpNEbla4La7yAKX1N83fYiFx0iUGhGsNKeEJU9aokVCn8zlH5mqHxNkHsZ6EXEy+lWkecOxF47kfjsQyowQCoweCEk9iITGiITHEDkvheRuwGBXkYInXfjdGQTKRECqvLCSI/2IyncC63kCELXXehkFoi89iD02IVcbILIZz9KyWE8nHejlFj9W0T8K8/VixeYPnWSgZ5upk+d1IuFh1/f4++//sJffvqR50++05N8f3z2lF9//IGfvn/G99891kPdnnz3iMePHuodiRvXrzI/d5bhoQEG+nspLMijvq6G7q4OamuqaDrWQHVVBS3NDeRkp5OUGE9xUQFtrc0M9C9EG65ducrI0DDDg0N0tHXS1tKOyE+Mi5MrbS2dnD41w63b9yirqqWsvJLKqhrEARKEvv50dHTw6NEjHj58yKNHj7h18zpnZ6eZmT7D1JlT+s3+Wzdu8tWt29y5/ZX+3Lx+439N3Ha0tetJ3ccaGqmrqaWmqprqyiqKC4soLiyitLiEyvIK/efLSkopKiikoqycuppamhqP0drcoi+rDw8OvSAHt9PavBDVeJn9Tk1OISMtncL8Anq6uunq6KSvq5PJ0RHGhgapq6qkrKiQ9tYO+gdGaW4fICQimZ0Gh1i5dgfvr9jEklVbOWgn4JNNhvzh/TUsXrmZd5at55W3lvH6ouX81xvv8//+9k/81+/fQaoJR6wIZvFHn/LqG2/zx7ffZ8myz7Bz8sDsiB0fr1zD0hWr+P/+4xU+Xb2OvMIyLl2+wfXbDwmKzOS9ZZv5z99/xBuLV/HaW8t5492VvPb2Ul57+yP+6433WbzsC7YaHOKLrcas3WLCm+9+zpvvfs6ijzbyu7c+4bdvreC3b63kN39eIFm/unglr76zglfe+pjla7eQkV9OckYOMrmS/v5+Bvq7mT51nKlTE3S1NdPX1a53I86fneb82Wm9iDh9fFzPVHi5ePTyXHwBmpufneHi3Dm9GLhy4Tznpqfobm+jq62V6VMnuXrxAtcvX+Ly+Xkuzp3Tz73euHJZv+b08vtvXLnMzatXODU5wVBfLz0d7Vw+P89XN64z3N9HZ2sLp49Pcml+jvHhAWoqSjlzYkIPqbt/5xYX52Y5PjbMVzeu8vjB1zz65h7XLp3n9PFxRgZ6GRlYWDeamZpmbGyMuLgECgoKuHDhEn/7298YGBgiJyeHjo4url27xsWLl7lw4QKjo+P09fXR1tbB6OiongnTWN+AXCpDrVTxzdf3+erWbXq6uikvLePMqdOcn5unraWV7s4uTkweZ3hwiNbmFoaHBuju6qCttZnurg79zPLLRabRkSEG+nsZHhrQX/Snp07rHYTZ6RmGB4coLy2jsb4BaaCE0OAQzs7MMjk+oZ92raup5cyp09RW1zB1emFZ7dzsWS5dPM+5szPMzkxxfv4c165e5trVhdW26anTnDp5nKHBflqaj3HyxCQlxYVEhIeSEB9LVlYWSpWO4JBIYqITEQpE7Nmxk3WrVnHY2BChqwPOh43Z8flSDm5bg4PJVpxMtuBzZBdeFlvxMN+Gs9k2nC22Y2u4if2bPmbHqgVWxL51S9j7xQcc2bOaI3tWc2jXZ1js/JRDOz/FfMcnmGxeyv7177F95etY7lqO0HIbfra78Dm8Fc9DmxFY7sTXejeHtsUSNXYAACAASURBVK3E6cBGnA5s5MD6JWxf8WfMNq/A3Ww7Pkf2oPQ8hK/dXpxNN+FsvAGB5U5kLkZovMzQepsT5G1BhL81SUoXEuROxAQeJSdMQHWqmspkBRUpCkpT5BTGiskM9iIryJPCcF/KosSUR4goDfPTsyPKowMoDPclN9iboih/alKUNGUGUZOkoDw2kJIoEXkhPmSo3cjUuJMX4kNBmJDCcF+ytB6kq1xJU7oQKTyCxuUAoV7mhPlYkq72pCJeQWmMlNxg/xf0ZwlRvg4URcjIDw0kIdCDOLEbZTEaGtIiydT4o3W1JFHiTpLUQy8ikmXuFEVIqE8NoSxGQXFUIKUxUooiA0hXexLlZ02o9yEifa2ICTxKabyUihTlgguhciE60IE0nTdFsVLKEpWUJaopiJaSEexLotKDRKUXaTpfssMCyIuUUpqgIitKQWtFDrUZoZQnKsmLEFEUIyErxIfKBDkV8TLqUlTUJCkoivCjMNyXbJ0n0SJrFK4H8bc3QOJiTKzChdxoCXkxUrIiJWRFSsgIDyA1xJ8ouSexKh9SQsTEa4RoRY5oRY6oBNZ42exD5m1NmMydcLkHapEDPs5mSAS2eLtY0FSTQ09bJUU5cXS2VnHlwiky06NQyLxJjVTgYmNEQpicycE2GioLKcvPpLqsiLjoMHo6WvnnX3/hhyffwq8/8cuTh5TnZVJblEOI3Bdv54PI/a3x8ziEwM2CYJUfBTmJmJns44iFCVqNnKLCHCbH+jk3M0l/dwNWh/fi7miKItCJ5Bg5QQp3/NwP43R4D2Lnw6i9HfGxMkPsYE1GqI4zvd3cu3gBfvmJZ48f8be//YVf//oXvrl/jyd3v6IuN42ajHgKo5QkS91oSg+iPEZGVrAfmWES0kMlNBQkc6K7noG6AsoTtHrAY02SjtrkELJ1/pREyKlLDqI4TEx+kC9Z6gXyeJbWg7wQL3JC3EnWOhIlt2SgvYxgf3NCxUeIUTgQHmiFzteUELEZQeKDqH2N0IkPohObovI1IVLtiC7AlmCpMxU5MWjF7mTGaqgpiUWnPIqH8x6kIgsC/cwwO/ApJvtXIPE3Rx5whKOWW3C134tW7kxeeijpCVpGehroaS5F62dHvMadRJ07GqEFgS770PmaEupvisR5B+EiU+Lkh0lW2pAotyJVfZTcMDdyghdK4Qk6RyIVdqi8TRDZ7SBcaEGS3J6YF05EiMwaO8v1fLnhj2xc9wdM9i/D1X4rAZ4LMa1wmQ0KX1NC5TZoAi2Riw4RHeKO1M+CYKU9EToXQhR26AKPEBx4iCCRKWqB4QIPwmc/Sl8DZL77kAr3Lhy9eNiD2HM3Sn9jZEJDpD5GLzoVB/B324fYYz8ygSntNUkMteVTXxxJfqqcxAgvwtVHidQexd/bAInfQeQBC6+rWmZDgNCCUI3bv0XEv/K0NzfRVF/HsbpaJkaGuXvrJt/cvcM3d+/wl59+5Kfvn/Hk24c8/Poej765zw9Pn/Drjz/w648/8OOzpzx8sNBheEmFfvrkMY8fPeTundtcvXKJkycmGR4aoLyshM6ONrq7OsjOyqCkuJD6uhrq66qoqS6nqrKcyooyqqsqqKut5lhDI83HmqitruFYQyNVFdW0NreRkZZJSlIq52bP09c7xDcPHjM0NklHZzcDg8M0NbdSUVnNyMgI9+7d45tvvuHBgwdcunieyYkxPUfi1OQYp4+Pc/H8Ba5fvcatGze5duUqF+bPMzs9w/GJSX3kaGxklImxcYYHh+jp+m/X4KX7UFFWTklRMWUlpVRVVFJfW0d9bZ1ebLzcuu/u7KK/t28hS/5iorKro/N/7d9XVVSSnZlFanIKaSmpVJSV09bSqmd4TJ+Zor+3j8b6BlqaWmlu6aSxuYe0rGIs7T35cpcJH6/ewh/f/Ywv9x1m2Re7XsSWvlgAuX2whreXrOaPi1fy5uJlHDh4hOKSCiIiY9mz1xBDY3N27zvAJ6u+YOPmHSxbuZo//nkxr77+Jxa//zHrNm4nIjaZxuYuktLysXESsfSzHbzyxlL+87X3+d2bH/KHd5byuzc/4A+LPmb9NkMMTG3ZZXQEmS6OQFUsG7eb8+7HG3nrg3W88ueVLwrZq3j9vTW8vmQtr72/hlcXfcorby1j0dI1OHiKkGtCiYyKo6uri5Hhfi6cnWZ0oIeWxjramxuZHB3i3PRpPSH67NQpfRF5+tRx/YLSS5L0S6FxduoM56an9CyIi3PnuHn1Cpfm5xju7+NYXS2DvT1cnDunFxdzM9NcnDvH9cuXuHHlMjOnT3F26gznz87qRcjl8/OMDPRzYnyM29evcfXiBY6PjTIxMszsmdPMz85wanLhd2s9Vs/UyUlOHx+nt7ONmdMnuHbpPN/cvc39O7e4d/sGN69e4uzUKcaG+hns7WKgp5POjjbGRycoL69EpdTR3t5JeVk1JSVlBIhlREZGc+niNR4+fERjQwteXj5EhMdw4IAJhQWl3L59h9TkFI41NBITFY3A24fE+ASuX73Gzes3aGlqJioikvHRMc7PzXPy+AnGR8cYHR6hu3PBRehob6W1pYmW5mN6EfEyqjQ2OkxXZzsD/b36eNOJ4xP0dHcyONDH1JlTnJ2ZpbK8gsryCsZHx/Bwc0en0XJh/jw9Xd0MDQzS19NLQ109vd09NNY3cPrkKaZOn2F2ekE8vDxnZ6c5P3+OSxfPc/HCPPNzZ/VcmoryUtpam4mOiiA2Joqc7EzKy8sJCY0kNS2LwoJSoqJiMDM+wMa1q9m79UusDhrgZmvOznXL2b9xJSZbPsFg/YdY7PiEw7s+wXLPZ9gYrMXZbAsupts4tOszjDZ+yP4NCwJi6ydvYbD+Q7Z/9g7bP3sHg40fYbRpKbu/eJ+dqxez94v3MN/8MXZ7P0NgsQWpoxHBnocI9jmC0sUMkY0BzkYbEdkY4G2xC7NNy9m/5n2sd65BcHgPEseDSF3MObJnNTtXv4PhhiUc2vkph3auxHbvajzMt6B0NSbM15J0jRuZOg9SVS4URgqpSpJTFOVPWZKM/NgAssIEpGrcydR6LhSjI0QUh/tTEiGiJEJEaaSY4nB/cnTeZKo9KIxYmGetT1XrHYjcYG/yQnzI1nmSoXYjXeVKts5TH3PKULuRInciUniEMG8LkqQOxIiOkiRzIUu3UErODfGlIl5Bts4X2dEDyI6akKb0oSRKQXGknNJoNfmhUuID3AnzPkqqwpskqQe5wWIy1ELCfWzI0gppyoygLiWYwggx5XFyKuIV5IX6kSBxIEJoSZSfNXFSB0riJJQlySmIEZOq8yBV60VBdCCVKRoqUzQUxynIj1ogF6fpBCSrfUhW+5AR7E9OeCC5EQGk6QQcK06jqzafhuwIKlM05IT5kR8ppjxOSnGUmLJYCeVx0gUX58XrkSR3JOzFMpfcxYRQX2tiFS7Eq9xI1HiREiQgVOyojzVlx8jQ+TkQo/RG7mlFos6PSLkbsWoPEnQCFAJrNP4OxAX7oRQ54u9hhY/LEYLkPlhb7EMZ6ElGSiRapR/+AhcyU2NwtTEhTOlPXIic8b5Wrp2foqu5jrTEWBxtLYkJD+HXH57x7Z1bPLp7m+8f3CUpMoSy7HRGu5uY7K1D4GqGn/thRN42yEUepCVFctjciLjoMGJjImg6Vgv//IVn390jNlKN1SEDokICyUwORhnghMTXDq3EHZWfEwofR+QeR5G42hGnCiRZp6IgMY7epkZ+efqYn59/z9///ld+/vUnfv7pey6emSRRE0BmcCAx/k4kiJzoyImiKl5NusqXFJ2I6sxYTnYfY26kg+7KDIpjA8kJciNT7USm2oPqBA2lUTLKo6QUhYpIDXSkQOdDVXQgeRpPcrTu5AR5kBPiTkawKwkqWwbaylD5GCL3MCZcYku41JogkTlhkkOESi3QiQ8SHGhGoMcePI9uwc/VAF9nQ0Tu5uQmaQkKdCc5XEJJTihBiqN4Ou1G7GOC1M8cZ7vNOFhvRBlwBCebrXg47sXPw5QIrRd5acFkJ+moL0tHKXImJTyQrGgpMSp35F7mhIitSNA5oxUexPngZ8TJLQkXmRItNiUryJ7iKC/yw9zI0TmRHeJCvNaBSLktAQ67kbsYECO2Ik3tTILCniiFHaFyG6wPrWXT+jfYsfUd7CzXI/Lcj9rXjCDxYUJk1gR4GxMb4kZkkCu5aXIKs7SEalxQSa0J0zgRJLNBG3BYLyI0QiM03vtR+exD7W+IUmSIws8ImXD//5hk3Ueg9z7U4oP4u+9C5L4XbYAFKn9TAjwNCJVbUZQu49RwJX0tObTVJpGbJic3TUZZfhAROmdEAhM0clsk/haoJLaoZPYkRAeQGCP9t4j4V564qEgKc3NoazrG6OAAczPTfHv/a3754fmCdfj0iZ7V8JIi/csPz/n5+ff88HSBBv39syf88PwZz79/yvPvn/L9syc8+vYBd+/cZn7uLCeOTzDQ38vZ2WlOnzpBQX4uiQlxFOTnUlKcT2NDDe1tLTTU11JeVkJxUQEFeflkZWSSm51DR1s7XR3d9HT1UldTT2Z6Fj1d/eTlFnHp8nUuXbvJxOQJjjW1cKyphc6uHsbGxpifn+fWrVtcu3aNyYkxWluaaGttpquznY6WYwtzmz29jI2McmLyOJPjE4yNjDI6PKK/vIwMDTM5PsHxiUmGB4fobO+gsb5B7zZUlldQXFhEbnYOudk5FBcWUV1ZRWN9A02Nx/QRppdioa+nl8H+Afp7+xYchp5ehgeHGB0eYaCvn2MNjeTn5pEYn0BkeATxsXGUlZTS2txCX08v46NjDA4O0tLUSn19I/19I7S29lJcVoujq5D1Ww34+LNN/Pn9z9hhaM3aLQf0/IV3l6/jvWXrWPTRahZ/uJp1m3aRn1dMXU0tJUXFpKWlERwcip+fCB9vP2ztHFn5yRrefOtd3nn3Qzbv2MPqdZs5YuuEq5cf7y/7nA9XbGTRh1+waMlaFn30Oe99/DmLl67mT+8u5/dvf8ABi6OExqWzy/AQbkI52/ZYsMPAisUffsF/vPoBr/x5Jb/58ye8umg1b364gTc/3sTrH6zj1UWfLbgS7yzjnQ9XsWe/OVnZ+YyMLJSfT46PUFdZSlVpETUVpXo3Yub0if8VZ5ocHWJydIjTx8f1K0ovBcSl+bOcm57Si4iXYLmrFy8we+Y0XW2tlBTkU1dVqSdavxQAL6NLLxez5mdn/hekbm5mmtHBAW5fv8bTR98yPzvD6OAAJ8bHODU5wZUL53lw7y5TJycZ6Olk6uSkvgz+cu715czr6ePjTI4OMdTXTWdrEwM9nYwO9tHZ0cbJ46fo6R4gKTGN5KR09u4xxPiAGQb7DuDt5UtVZR1z5y6SmJCK4X4TgoPCEfj4k5SYRnZWPiYHjKmurKKlqZmBvn7Oz81z68ZNrl6+QmN9AyVFxZw6cZLjE5OcPnmKyfEJBvr69X/bzU2NdHW2MzjQx/DQAIMDfQwO9OkdiY72VoaHBpg7N8vlSxcYHxuhsaGOzo42ZmemuHLpMi1NzYyPjjF/bg5/Xz9qq2v45uv71FbXcG72LKdPnmJoYJD+3j7GRkY5c+o0J4+fYHJ8YQ1q7twsF87PcX7+HBfOz3H50gWuXrnElcsXmZk+w+BAH8ca62lrbSYpMZ7MjDTycrMX+k0xcSQmpVBYWExpaSmerk58ueFz1q9ZySHjPXjYH+bAznVYG23F7sAWDm77DPMdn2GyZRkHvvwY632f42K2Bc8jO3E134qjySZsDddhvuMz9q1bwo5Vi9j66SJ2ff4B+zevYNe6D9mw4i22rn4Psx2rcTBcj4vxBtwObsLt4CZcDmzC1fhLPM224W2xA1fjL3E/uAUHgw3Y7Pocqx2rMVn/MeYbluFsvBl74y3sW/8x2z5bzP4NH7Fn7fus//BVtq58E6tdn+JnvZNA+32ECw+TKHMgSW5PVpA7BWE+ZGhdSdG6Ea9yIUHpTLLGjawQHwrC/cgLFpCl8aQqXr7AgYgKoOh/iIi8UOECzC02kPxQAWlKF1IVzmTrPMkN9iZT406S1IFkmSO5wd5kaT1IljkSJ7YlzNuCMG8LEiX2RPlZEyG0Ji7AgQyNF6UxUpqzw6mMVxMptCNN6aMXCukqAdk6Mckyb9JVvtQkhZIs8yRR4k5OkIgMtZAIgS2pCk8a0kJpyY4iXe1JdtACRK4gXESGxoNEqSMpCheyQwXUpmupSlNTkiDVE37Lk1RUpWqpTNHQlBdNXWYY5UkaCqKlpAf5kaj0IkUjICtUTKTYgbzIQBKVHox0NlCaoKIiWUtmsID8SDG5IQLS1e7khggoilyIMpVGiymNFpOl8yJB7kS4vy1BPkcIFlgS4m9DeMBRYhVupAQJiFV6khrij1ZoS0ZkIBK3w8SqfFD52BKt9EDja43Wz4ZgsQNKHytCpW4L/QhvO2S+DiSEyQmSCwlR+FNblseda/OcGBvgrz895d6tK7TVllCem8Lp0R5SokM4NTbA/NRxvJ0dOHvmBI/v3eH81ClOjQ7R39pMb0sDabERHCsv5sdvv+LOxZMES9yI0PjiaGWEKtCb8GA5zY01fHXzCqkpCdy6eZXnT78lOSESM+PdJMYGUVOWhcDdComvPUL3Iyj8nRB72SBwPITIxQaVwI3smFDqC3KJUspor6uBv/4C//wb//zn33n6/RPgr9yaO0VDXgK95enkBfuTJnOjPimIuoRQKuOCGagtYbKtgeGmSurzEyiMl5EfJSQ7yIkUmTWZGnfKY2Tk6YTkBwsoDBKQEmBPltyFXJUrBUGe5L1gq2RpFxaOktVHGeooRycwQep+gHDZUcIltigFB1EKjVEIDJF67UMmNEQnMcfDbjMBngcI8DiIu+0eCtOCaCpPJz7EnyitG1qZLQHexng67cbfwwBl4CFUYgsE7ntxsvoSN/udHLXYhIeDAT6OBwhVeVKWFUWkyofMWBWpUVIi1Z6EK1yI07gTIrZC7LKXQJc9JKhsCfM/SIzInPxwFypiheSHuJKjc6Io0ouUYBfiNI74v+hDJMvsSVc5Ey8/SqzSniCJJUdMV7Flw5sc2PcxXi67UPgvCIgwqTXaAEuELgZIfM1RBliTlSwjL11FXIQAtdSOIIUDarElCl9ztH6m6PxM0PoYovXeh064//8SES+jTHJfI1QiE4KkFguLTW57UPodROpjhI/jdrQBFhSmSSnPDSIuxIuESB9C1Y6kJ4ipLYsiItgVmcgSncIBseAQOqUrYTofyoviyc+M/LeI+FeeYI2atKREBnq6mZuZZm5mmkff3Ie//43nT77ju4cP9FGmZ48f8cPTJ/z47KmeJP3D82f89ONzfvzhe72I+OH5M54+eczDB/c5Ozutv1Ccnz/H3LlZ6mqr0WpUBOk0lJUW0tiwEHPq7uqgvq6GwoI8MtMzyEhLJz42jp6ubsZGxmmoayQjLRN7Owd8vHzxFYopLCqjub2LtvZOikvKKCwqobmljaGhIYaHhxkYGGBgYIDmpkYqykuprqqgtqaKuqpymhtqaairp/lYE63NLbQ2t9DR1k5PVzc9Xd3/l3vQ39tHW0urvvdQU1W9sMaUm0dWRiYZaelkZ2ZRVFBIZXkFtdU1CxetY036KFTzsaYXoqiTzvYOuju7GBoYZGJsnNHhETra2iktLiEpIZnQ4DBCQ8NJTU0nNzef0tJyjh1rpqm5lWONrbS3ddPXO0RtXRNllQ04ugpZtmoT7y1by7tLv8DwkCNufiq+2GbEoqVreXvJat764FN+8/oiXvn9IjZv20tdTS0tDbW0NDbQ09FOfnYOwbogkhNTiI6OxdLKjvc/XI6hsTk2Dm4Ym9ngJghEFRLDtr2m/O6NJfzhrWVs3maCtYMPpoccOGBhi9lhez7ftJ21G3aQkJ5PoDyYw3buvP/RGj7fuI8Pl65n0ZK1vPbnT/jNm8t55e3PeOODdfzxoy957b21vLJoNa8tXsXvF3/Ga28v5aNP1hMcFk1FWSUnJ8YZ7OmkuqyIypJCqstL6Olo5dTkmB7+9hLUNjLQy1Bftx7wdm76tF5MLCwdLUSa/qeIuHDuLMfHRqmvrqIgJ5vy4iLOn53l7q2bXL14QV+Q/p/Tr3Mz08yeOc2l+Tkun59n5vQpTk1OcHxsVN+BODc9ReuxRjJSkunr6nwRhTrO1MlJ/UrTw6/v8O39u3x146qehj062Mdgbxddbc0cq6umv7uD08cXIkMTYyeoKK9FKBDjYO+Kv5+E3JwisrMKiI9LobiogpTkTPYbmLB40RKcnTwoLakiJTkTSaCSLV9upqigkKGBQc7OzHL3qztcv3qN83PzNB9rYu7sOa5duar/v2hvbaO3u4eOtnbqa+v07mJ/Xw+DA30MDfYz0N9Lb08XPd2detdhdmZKv9TW3tZCZ0cbZ06f5PrVa/T19OoFvFat4ezMLFcvXyE1OYWRoWGOT0zS39vH6PAI8+fmuHzxkv5rzs5Oc+nieW5cv8qN61e5eeMat2/d4Mb1q1y+dIGpM6cYHxthcKCP7q4OSkuKKC8rIS83m+ysDJKTk0lPTycvL4+yshI8XBzZtnm9XkRYm+7DcPtanK0NETia4mC+A0ezrVjtX8ehPatwNNmEm+mXeB7ZjsBmNwLbfbgf3oHN/vWYbFuJ0Zcr2L95Jfs3r2TPxmXsXPcRO9ctZf+WzzDf8wUWO1dxZPcqLHZ8wt6177Lhw9fZ8OHrGH6xBLt967DcuVr/aLVrDfYGmzBev4ytH/+J3avfx2zHGvZuXMbejcsw+nIFO1a/x7oPf8/OVW9jtXcV9oZrsNn9CR4H1yNz2IfO7QDRfodIlR8lWWZPosqZeJULSVp3ssIEFMSIKY4NXDhRYiriZQtQtqiFadSCcD9ygn30l+LCcF99PCdV4UyG2o2CMKG+QJ0QeJQMtRtpShcSJfZ6IREhOEysyIbiKDE5wT767kBpjJTyODm5wf6E+9jQkh1FWYyCdJWAnCCRvnAdJ3YhIdCNDLWQNKUPOUEi8kICSJF7kK7ypjxWSWN6GCkKNxIkTqQq3V8ICT+ydF4UhPtRk6ahJT+C6nQNxfESShJeRpiUlCepqEhWcyw3isacSBpzIqnNCKUwRkGKRkCi0otUrZAElTeFcSqywgPJCJeRqPQgO0xEVqjvQpFd40m8zJkMjYe+0F0aE0hpTCA5wT6k6zxJUrsSr3AiRmpPpPgoESI7vYgoTdaQHuZPrNKTRK0AtY81iVoBqWEi4rU+BPvbofS2IDTQgeQQP/IStcRoBAidLNBK3NEEeFBTkkljRSFX56c5PT7I02/u8fibu0yODNDRUElbXTlpsWE0lBdw6/IcLXUVXJ2fhn/8Ar/8REyQlthgHVnx0WTERlJTmMud8+fgp6fcmJ0gUiVkqKOWuDAFgUIX5IE+jA33UVacx+FDpkyMD3Pnq+sMD3dTWZZLanI4MREqrA/vJ9DXESdbY5xtjLE/ZIC34xGiVGISghUkh6nJjY9B7OHCQFsLD+/d5i8/PeeXX3/g9p1bPH/+LRdPDzDZVsb8QD3VCSrydEIqohX0F6VzpqWGH29f4eu5KZqLswmXuBMldSRF50Sy6ghpaisKQ30ojw4kQ+ZCrtqTyogAioJ8KNB6kS6xJ1flSrbKiQyVI+kqR1LVR0lU2jLSWUW01Aqt72FidR5EK12QeB3Ez9UAP9e9iD32I/czQSkyxctxB54OOxE470fgZESIzIXCtBBE7uakRPkRLLNDJjBF6LoPofNuguXWRKiOInBZyP172u/C3/UAqVFixG7mSH2s0YocCZN7EqHxJSVaSXKUjIRQP6I1Hsi9zJF5GJMa4k6CypZ4hRXp6qPkh7lREOpGns6JwhBXymOEpIe4kqRzwd92O/ESWzKUzqQrnEiUHSVR5YjEw5CDez/my3VvYHZgJb6eBih8TdH5WywIJ//DyEWWeLvsJ0LrQUpcIDlpamLDhQuXeLk9KtER5EIz1EJTdL6mBAkPEOp3gPCABbdGG2iKWmyCws8IqWA/MqEhKpEJOok52kAzZEJDArz2EuC1Fz+3nQictyHxMSBEZolSdAiB234EbvtRiI+QFOtLfqaGhChfglUuKCUOBPjaoFW4k5agpaI0jaL8hH+LiH/liQoLJSoslL6uTu7dvsWVC+e5ff0av/74A88eP+Le7Vt8c/cOj765z9NH3/L9d4/1vYnvv3vMLz//yK+//MRPPz7n+2dP9K7Es6ff8ejbB9y7+xVnZ6e5euWSnpw7PjZCaEgQUkkAZaWF1NdVMTw0wMz0GcZGhykvKyE5MYnE+ARysrIZGRpmfHSCqopq8nMLsDxshbnpYby9fElNyyI+OY38giJqauuprWugqbmVmpoaEhMTyc7OprS0lIryUj14rrGhjpbGOvq62unr6aW7s4vW5hZ9b6GjrV0/u1pXU0vzsSa6O7sY6Ouns72D+to6aqqqaairp7K8gtLiEgry8snOzCI7M4u8nFz95OvL56iqqKSspJSKsnIa6ur1+/jtrW0M9PVzfGKS4xOTDPT1U19bR1ZGNlFRMYSEhJGYmExOTh6VVXW0tnXR3NJBc0sHA4OjZKTnEBefTFFRFW7e/ny8Yh1/enc5r/35Y9ZtNUIgDWHd9gO8/vYyXv3TEt5+/9MF0vTi5Tg6etJQU83siQn62lrobmtmtL+fuqpKykvLKCurIDsrn+279xETn4Y2NJoAZQgxydlU1LchUUfw1uIVvP7mEiyt3UnJKEYTFI0uLIaU9DycPXywOGKLi6eAoNAYNMExVFa3odRGs2nzft58azl/ePtTXvnjcn7z5nJ+/+7nvPHBOn63+IWIeG8try76jKWrt/PuR2uwtHFCLJIy1NfL+FA/gz0ddLU109naxNhQP1MnJzlzYoKpk5NMnZxkbKifkYFeBno69ZyFmdMn9OtNC/GmOb2IfRdnrwAAIABJREFUuHbpIpfPz3Ph3FnGhgapKiuloqSY2soKbl+/xg9Pnywskt3/misXzjM/O8P0qZN60fCS53Fpfo6pkyf00aerFy9w9eIFJkdHiAoLJUitYrC358Wk7CTXLp3XcyVewuvu3LzG1Yvz3Lx6ielTxzk5McpQXzfNDbUM9/dw4dxClOfC/GVyc4rw95OgVgVzfPIMgwNjdHb0MTgwRnpaDpu/3IGrixdH7Zxpa+2mob6FxIQ0tJpQ7Gxs9T2Di+cv8PCbB1w8f4HK8goE3j5Mjk/o2Q1tLa2UlZTS1tLKxNg4E2PjdHW201BfS3VVBa0tTfqVpIH+Xhob6uju6qCjvZWx0WEuX7rA+flzDA700dXZztjoMPfvfb1Q0O7qZnR4hMT4BEaHR6irqSUjLZ3R4RFmp2f0i1BnTp1mZmqa/t4+5s/NMTszpRcRt25e585Xt/RRytmZKU4cn2BwYMG1qSgvpbAgj8qKMirKS6mprqSoqIja2mrKykpIS03E/KAh27dsYOPaT9mzYwNGuzexee0yzA23YHVwO8Y7VmOxbz2WBzZha/IlLi/cB0eTTbgd2o6X1V6cLbZzeM8X7N+8AtNdn2O0bTVb1yxhzdK3+XL1hxjtWseB3evZsWEZRls/Zff6JWxb8x7b1ixmx9oP2LX2PXasWcz21YvY/cX72Bt/ic3+9Zjv+Azng9txNduJ6ZZP2bN2Cea713Ng+xoMvlzB7vUfs3vtEvat/5hDu1bjbLqZw9tXYLD2bUw3vY+7yToCrLejczMkMdCaVIUjKVo3EtSuC26E2pUktSvJGjfSg73IDfclP9Jf/1gaE6gXEnmhQgrC/3uNqSRKRKbGnUyN+8J6U6S/3o3IULuRqnAmVeFMXogPOUFeJErsiRPbUhIdQH6YL6UxgVQlKiiJllAUGUB+qJhUhSepCk/yQ8VkanxJCHQjN1hMRZyG0mglRREyymJUFIZLKQiTUBQhI0srJCHQhWSZOzlBfuSF+pEkcyFV6U5pjPTFzwigOklJV2kcrQWRlCXJyYtamLwtS1RSEi+nJF5ORbKaJJUnWaH+VCRracyJpCo1hKxQMclqH1I0AqrSw/QnPUREiNCGeLkbuREBpGg8SdN6vRARXhRFiiiOEusnZjM0HqTrPEkP9iI92ItkjRvRgQ6E+dkQEehIvMqDwngFmeEianOiSAsVEexvT4TEhZayZFrKEkkLE1KcrKQ4RUO81ou0cDHJYQGI3Q7j53IYmdCJE4Md/OXZQ86eGKOxsoyoIA35WenMnj4BvzyjNCeV8b52BtobGepu5crcFPztZ66cPUNOchzeDrZ4HrUmLlhFeU4GVfnZ3Dl/ju9uX+X5vSuc6m9horsJqcCZjPgIkmNCSImP5MrFc5w6OcH83Axz56Z48M0dLp2fpq25mmeP79Lf3cgh091YGG/D2c4ET8fDBCt8qSvJoqogndSoECLVcqRCT2ZPTHB8dJBL82f5x99/5enT7/ju27vUFCRQnKigIklFlNCGHI0PTWlhnOus56uTo/DkIU9vXuJYSTZBAS5EyhyJkB5G47GTcOF+VE4GJAbYEyWwJE5oTbyvDRHuZiT4WpMssiFdYk+mwoEMpTOpCnsSZbbEy20Z664lOciVkAA7ksL9iAvyRiqwQOx+ALmvBSEKO5IivYnSOZMQ7onI4wAqkRWFaVok3kdQ+tkicjenpTKRYIktIjcjJN4meDvsQuyxH13gkRf5//0ES22I1XlQnh2MwOEAIRJn4nS+VObGEqUVk5saQVqsmlClF1EaLyKUroQE2hCvdiZWbkNWqCtF0d7kBDuTprAjS3WU0jBPKuP8SNE5kah1xtd6K6kKR3LUrmQonUmRO5CqdcHbdit7tyxiw5rXMDNagZ/7PiTeB1D6mBAsskQuMCcp2o8guRM9LXkcq0qlqTad2HAhAncTghXOqMXWKIQWaPwOESKyIExkRlSgBXEKK6JUVoSrLAmWWaASGSMV7Ecq2I/S3xhtoBkSHwMUfgeQCQ0ReexG4mOATmJOkNQCha8JmkBLdHI7xD4HSYj0IT9TQ1pCILnpGqJCBEhFR5EHOKCWulOUE0N+TiwFOf8WEf/Sk52eRlN9HVMnT3Dz6hW+unGdOzdv8ODeXZ49fqTnQrycen3Jh3j0zX29E/H0yWOePf1OH2l68t0jnj55zE8/Pufhg/tcv7bwjuG5szNcvDDPmdMnqa+rITEhjsqKEvp6OzlxfIKv791hbHSYstJikhISycnK1peQW5paqa9d6AHk5xaglGvw9wskNCyK0MgYMjKzqayqoaa2nvKKKrKysggLC0P2/7P3nkFtpum29qlvz9lnZvf0dLDd7m63czbGmMY555yzMWByBgEiSuQgQCCSyDmKLHJOIomcjMEB5+wO7u5xz+yZPefs6/vBWLXn//wcqu56iyoVUBQqnvXca13L1ZWwsDByc7I01opOVTttTfXUVSk1WYTqyirqamqpq6nVhKg/POtqamlpaqa1uUWTiSgpKkaRX4Aiv0DTD/EhF5GbnUNOVjaZ6Rka8ZCUkEhUpIwEeTyK/ALN92uur6OrfRZx+UHQ1FbXkJ2dS2hoOLLIWKQR0cQnpJCXX0x1TSOtHT1U1jQij0/BzzeIOHkSYWExWNg6oaWzg+XrNvHJ/BV8NGcJ//7pN3z69SrmL17PwpUbNSJi266jSCRRNFRVMdTTTmNlOQM9ndy/fRtVawsNdfUolZWEBIfj4u6ForiSmIQ0SqubyVBUIPQOQWfLPg4cOoebZwCJidnEJaSTkJhGUlom8vhkwiKjkYRGkJ6dR6QsDqG7GHt7V5JS83Bw8GLhYi0WLtHh8CkD/mPOCn4/fy0rdA/xb5+v5JNFeny+dBOfLdJh4drtLFmzGX0jK8zMrTEzMcXF3p7E2ChqKsporK2itbGO3s52xob6GVR3o+7qYHx4QHPwrq0sp7ujFXVXB+quDob6ehjq69GQmT5sFO7enmRiZJiB3h56VB0oS4qpKC2hv6eb18+f8e67t7x+/oyZO9Oanonb42MMqntpaainvbmJHlUH6q5OBtW9DPWpuTU6grqrE2VJMSEB/kglIcRERtCj6uDty2c8vDfN5Ngwfd0q1F0dNNfX0NvZTlhwAFXlJfSo2uhsa2ZkQK1pw354b9aqc2fqPmOjt/HxDqS7q5+nT17R3dWPuneI9LQcDuw/SmRELL09gwwPTXBn+gHNTR1UKGtJTspAEhxCW0srE2Pjmht+RX4B3iIxRgaGs/a5llYNPECRX0BxYRHdnV2o2jvIzEgjPy+H8rISMjPSqKmupLmpgY72VkpLilCWl9LW2kxrSxMT46P09nTR091JQ30tgwN93Ltzl8b6BkaGhqmvraO+to5b4xPUVtfQ1NBIT1c3qvYOqiurGBsZ1Wwiuju7GB0eYeb+Xe5M3+bWxBhPnzziyeOHs3S3hzOMjQ6j7u2muqqCQkU+xUUK8nKzSUqMJyM9lQplGRXKMmqqKynIzyUyIpTrV86zbfNGrlw8hbPDrL/7xqUTHN6rh9GV4+zatJo1iz/l1MFNsw3Veku4fmwL5hf3c/GQLvs2LmH3xsUc26nFmQObOHNgE0d363Jg23o2rV+K1vIv2aq7ksN79di/U5sTB/XQW/8V65Z/xuYNC9imu5iNa+axZcMCju5dz5kjepw99C2nD2zk1H4dzuzfyNkDupzep8PxXVrs1l3O2SNbObFnIwe3rubU3g3s1VnM5hWfc2bXGs7vWs2JLYs4qD2Pw9rzuLh9CbbnthJkc2bW++xxk1g/G+QBdsjEFkg9TYn2sUIeYEeCvx1JgQ7IfW2IEVsS7WVOpLsJke4mJPrYkBPmQk6oE4Uydwpl7mQGO2hyEan+NiT7WhHlakiM+02SfCxJC7AlK8RRQ3OSe5mS6GNFUbQXygQ/SmLFFEV7kRkiINbTnBgPM2I9zZE6GxIuMEImNEXqZEKInQGRLmak+juT6u9MtsSDoig/CmW+yL2sSQtwIsDqCumBzuSGu1GdEkJaoCNSZ0MKIt2pSQ2mKNqLYrk3if42pIQ4EOtjQVKQHaWJAShivckIE1Ic70d6qCsSZyPCXU1QxPqiTAkjOciFaJEN6aHulKWEoZAHkhDoTEaEmNaKAqJ9bEgMcETqZorI4gISZwOiPM2IEVmQHGhHToQrWRIn5KLZvo5E/9k8itTVkFDhDcJcDZB5mhEjtiQhyIF0qSvJEhfiAx1JDBESH+RMksSVfLkf8iB7wr2MEdtdojg1hASJELnEDXeb60hE9hRmxML/fc/f/vg9jRUlKDLT6Fe1UVNaTHdLE53NtQx0tfLXP37HxGAXP716DP/vz3Q3VpMpl2FjdA2LaxcwOn8SsaMlQktjFClynt4ehb/+An/6gfKseEI8BdibXuPa2WPkZyRQqsimprKYsdEBbG3Mqa4qQ1GQzf37t2hvrwX+zOiwihvXTxErC6CzrQoT/XMoCzNQFqTjbG3Cs3u3ePP4PnfGB/np9QtqK0qZHBvm//7tP3n2/BHjIz3IAp0IdTMkVmxOlNCIGNebFEV48cfpQe51NtCiyCFTJiFVFoyXw02C3YwJFF4iVHgOP+sjBNqeI9jmCiG2Vwm0PE+4wzVcL+8n0uE6YTaXCDA9TaDlGeI8TcgOcyTSw4AQ5yv0NpchcTckyN2MpGhvkiJFhPnbkRTpTmFWGHXKeLpbc6ksluEuuExkiB1xUiHBXmb4u5kQHezExWObiPCzwddFH3vjYziZn8DN5ixejhfwFV7FxugAEvFNbG8eJDbEAaHVWbLi/FDVZJOXGIIyN46cpAjCA9zJS5ERG+ZFUqSI6EAB4SIzpJ7GSN1vkB3hiCLKhfQgC3JD7UnxNSHK6Qr54Y6khdoTKryGq8EBot0MSPQ0Rmp/iUSRKcGCSzgY7ef4niUc3rWQ00dXI7A8SqDrVVzNjiJxN0DkeIn6MjkR/rbUliXQUJFKVlIgQoeruDtdw8/DGFfb83jaX8DT9izedmcJcrmEj+0pgl0v4uN0Bg+HExrRIHI6jdDmCM5Wh3CzO4ab3TE8HE7gJTiFl+AUHg7HcbM7iqvt7MYiwPM6QSJDvN2u4e12negwR/IzgshI8iM0wA43xxsEiKyICvMkIdoPucyH2Aiff4mIf+akJMRTX13FnclbPH/8iIf37nL39iSPZ+7z3auXvH7+jB/evOZPv/zMf//XX/l/f/0Lf/rlZ42o+OXnd5pg9a/vf9GIip/e/cCv73/h1cvnmn/o3V0qurtUGnpLfV0NhYpc2tuaePjgPt+9fc301OQsuSm/gJKiYlTtHdRUVVNYUERFeSWtzW2UFpcRGiLF2cmNoOAwPL39cBG6Ifb2JT4hieycPOLj4wkICMDf35/IyEhSU5LIzcmitKSImupKGmurqK+u0BxWOtra6e3uoV/d9w9FVx9C0B/ETEdbO63NLdTX1lGprKC0uESDdM3OzCI3O0fTE5GemkZqcgqpySmkpaSSnJhEtCyKSGkEKUnJlJXMWohaGxtoaWqmraWVvl41fb1qysqURETICA2LxNcviBBJBOlZ+dTUt1DfpCIpNQdHZ09c3UQEBYdjbeeCLDaVDZv3MmfBKr5epsOnX6/io3lL+Wq5DnMWruXfPvqS3332DRs278XcWkhMTDL5mZk0VpbTXl/D2GAfD6anuTU6hrqnl6amFiqr6igpr2Z08h7RiZlYCjyxcvJCd8dBVmlvxdXDn5SUHIqLq8jJLSQnV0FxSRkFiiIys7OQRcWQm1dAYlIK4dIogoLDKSgox9PTH23trTgIxEikiZhau/PVMl0+/nIdC9bs5KOvtfn3+Wv5ZJEuc5fq8tvPF7F51xH0DU3x8wvAx8sTGwtT8rLSaaqrprOtmc62ZtRdHfT3dGrK2fp7Ommqq6a1sY7+nk5NmduHIrqJkWFNaPre1G2mb01oAtKjgwOUKAooURTQ1d7GkwczvHr2lCcPZpi+NcGguldTVNfR0kxLQz3N9XVUlpVSVV5GV3sb1cpyOlqaGe7vo6q8jNzMDJLkcURJw8lMTSEvK52GmkpaG+tobayjKD8Hf28vMlISaaytor+nk97Odk04/EOWY3JsmOmpSZ4+foGyvIZ1a3VQFJQiCYnASeBGUmI6piZWbNDWQxoezbsf33Pv7iMa6ltpbuqgu6ufxIQ0YqKi6exQ8eD+DM+ePKVf3Ud+bh55ObkUKQoZ6OtH1d5BeWkZqvYO+nrVGktffJyczIw08nKzqapUUpCfS4WyjPKyErq7VAz0q+lT9zA02E9vTxcT46N0tLfS3aWipbmR7i4Vd6ammZy4RV+vmiJFoeZ9EBsdQ252DsODQwz2D1BdWYWqvYPx0TFev3yloTeNDA9ye3Ji9nfxdxHx8MF9njx+SJ+6h/q6GqqrKigqLCAjPZWU5EQyM9IoLlJQWVHO8NAAzU0NJCbEkpqSQExkOOfPHGfH1m85feIgxjcu4ytyxsTwAhdPHcDS+BLXLhzhxKFtXDt3UNMRsWn1fL5dOQ+91V+xee0CNmstZrvOcg7v/pYtG5ajt24pWzeu4lutpWivXcTG9cvR01nOti2rWb3qc75Z8DuWLP6Idavnor1uPjrrv2KTzgK018xl84YF7Ny0lF2blrJTbwk7vl3MDp2FbNmwgEPb1nD+8FaO79bhxJ4NGJzdw/n9uuzRXsCxrSvZt+Frjm9azIVdK7mybw3X96/F8LAWlqf0cLi8G5HlGULdbiIPsEMeYEe0jxUyH0uivC2RisyI8rYkzt+WaB8rItxNiPI0IynAnvSgWb9/RqCDBlua7GtFko+lZtsQ52mC3MuUZF8rckKdyAl1IjPYgYIIVwoiXEkQm5Pka01Foj/1GaGUyX0ojfOmNG62vbooWkx6kIAoNxOCba8TYqdPiJ0BwbY3iHQxI9lXQLbEgxQ/J8rigsgJ9SQtwIm0ACdS/BwpifGjOiWE5hwZRdFiMkOcKY3zJk86iwAtS/QjN9KNjHBnEgJmxUR+tIiCGDEFMWKUKcHE+9kT4W6GzNOC1BAX8qJ8yI4QkR0hQhHrT7bMm4RAZzIjRJSnhqNurSbC04qcSC+ivCyJ87ElxMkQP5tLhAuNSAuZ7afIkjiR4G1JSpA9cd4WRLrfJNL9JjHe5sj9rIj1tiLKyxxv20tEeJkR4WVBsIsRwUITgoUm+AsMCXIxwsPqHBFiUyTuN0mPdCPYzZgEiRAv+xu421ynLDueVw9u0VShIFrih7qtkZ/fPqehogx/Tzfio8OprSzkwdQI4wOdPLw9xNRwN/3tdTSV5WF94wKxwWLcrIyQeDmRnxSFn4st0wOd8LdfaS3NIy7Ag46qIgSm1/FwMOf6hRNIJT5kZyQiErkgEFhRXVVGSIgPIpELdXXlDPV30NPZSH1tEXemBkhNjEAW7suvP79kUN3CnfF++O8/8f2LR/Bfv3J3cgwTo+t0d7Vz/94U6r4u0pKiCPayIEBwlQg3Q8KdrxMtNKQgzJ3HvfX0KPOI8/MkPymaJFkwHg4m2BgcJ9jdAEej3Ug9ruJve5Ekf0dCHQzwMbtAmIM+EU6GBFtdJsLRgPI4H2SuRnjePE5ioC2hwhtE+1gQH2xHRpQXcqkXvh5WRIa4kZkUQmSQC6F+9jRUpPPDizGaqtKJCLInKVqExNcGgfk5UqJEuNpcJkRkSWSAAwlSV3xdDBBYnMLL4TLWRgfxsDuPhcFerp/Ww8nyJG4254kPF6LMiSItxptJdR0jnVVI/d0J9XUjPzWG7KQwFKlSsuL8iAmwJynUiRg/C1JCbMmOcCLBxwy5lzEKqQsKqQvJvhbkylwIdLyIj9kJErxMSHS/SaTjFRJFpsjcbuBgsI+zh1Zx8sByTh1cgfHlrQgtjhHgdAllRhBPJ5t4db+L+pJ41C0FjHQpkUe4E+BlTligPV7OBng6XSfAwwg/4XWcjI/gbnESN/NjxPiZIPUxJMDjEj7Cc/i6nsfb5Szu9scR2hzRiIj/OR9yE85WB3GyPIDI+RzO1scR2p7Ez/MGYb5mhPpbkhjlQUl+FPIId+JlItLiA8nNkFKQLSM7LexfIuKfOWVFhbQ3NzE5NsqDu3e4Pz2lERGvnz/TcO9/fPuGv/z6nj//8Rd+fPuGV8+e8vLpE3784Tt++P6tRjT8+v4XjbD46d0PvHzxjIcP7jPQr6ahvpa21mampyZ58/ol3719jbq3k4nxYd79+D2PHs4wPTU5uzFoa9eEmWdDyhWo2jvp7uyhrqae7Mw8ZJGxRETGEBIeicDJBUeBM3HyBLKycwkODsbOzo7g4GDkcjmKgjxqqitpbWmiU9VOd0crHS2NtDa30NerZnR4hOHBIYYHh7g1PjFrlRgZpV/dR5eqk9bmFk02oqOtXeMLLyspJT83j/TU2TD4h21ERlo6yYlJxMXEEh4aRnhoGLKISEKCghF5eiEJDiEzPYOK0hJqKyuoq6qkvnq2Q6K5sYmsrBz8/AKwtnHAw9MHWUwSmXnFpGUrCItMQOjhj5W9C87OXtjZCXH18CUyJoWNW/czZ8EqFq/exOcL1vGH+auYs1ibzxZq8Zs/fM0fvljO/uOXEHqFECSRUVpYRHlRAcN9PTx9+IDXz5/x6sVLZmYecvfeQ1rbOmlo7qBFpcZa4MHiNbqcvGTIhm0HcPcJJTktl/KyaqqrGigqLKOgoJDS0lKKi4vJzs4kJSWFoqIiFAoFBQWFFOQX09KsIi42ifPnruDl6U9TUydDI/dwdPVn0eotzFumx7wVW/ly7U5+v1CHBVo7+WyhFiu0t3Dw2BlCwyIpUhSSEBtDcnwsjbVV9Ha2a2xLH4TEhzB1V3sLXe0t9Pd00t3RSndHq0ZMDKp7/yHX8AHXOjY0yFCf+h9ExOOZ+7x8+oTHM/c1FqbpWxOMDPQz0NvD2NAg6q5OCvNyyUxNobaygh5VB90d7Qz1qclOT5u1imVmoMjNoayokIrSIgpyMgkN8qe0MJ+RATWq1iaa62u4N3WLybFhWhpq6e5opau9hTuT47x8+oixoX6ePH7IowePyc1RsGb1emxtHMlIzyEwQEJ9XTP5eUXY2zlhZmpFVWUdxUXlhEoiyMrMY6B/hE5VL431DQwPDjFz7z4vn7/QdKMM9g9w+9YkXapOTcC6S9XJrfEJGusbNBSxpMR4omQRJCbIiY2JIiszncyMNNrbWpi8Na4hJA0N9jM+NkJLc6Omv6G5qQF1Ty8jQ8Oa99jo8AgTY+P0dHVraFBjI6O0NDXTUFfPQF8/3715y93pO3R2qBgfG+He3WmNpWnm/l0ezNzT2Cbb21ro6e6kproSeVwM0vBQsrMyqKpUUlWp1FitIiPCcXN1IVYWidjDlX27tvPFnD8wf+4nHD+yF/2r59i7YxO7t2/kyIHt7Nulx+njezC4dJxDu3TR01rCxjULWb14Ll9++r/56vPfsnbZl2it+Jpli+awbNE8tFYvYsO6paxdtZA1Kxexbs03bNBZit6W5ehtWckarS9ZtPhjFi3+mBXLP2P1qs9Zt3ouW3QXsWvrCnboLWWLzjds013Erk1L2bNlObt1l3JitzbHd63n/KFNWF45wo2TOzm+bRVndmtx+aDObDbiiC6W57bjpH8QF4NDOF7Zg8XZbTheP4S37SWkIjOi/ayR+VgiFZsjFZkR5mWKVGRGjL8NMrEFwQJ9pK43SQ0WkB4kINrdmGSfWcGQIDYnXmRGko8lqf42JPlYEuN+c/YGVyKgLi2YpqwwlPE+lMR4aURElLsRRTGeKBN9yQ5zIj3IQWNtKo/3pTBKRIK3NSF2+gTZXCPETp8wR0Ni3C1I8XMk1sOaQOvrKCJ9yAx2Iy/ck6wQV6qTQ6lODqUxK4Km7EiUCQEoEwIok/sQ52VGlNtNlMkBKJMDyJS6kBLiQFqogDSJ89+zEEEoU4KJ8rJE7mtHnI8t0SIrkgKdKZIHUpMpoyZTRlmKlLgAZ9IjxBQmSijOiCPMw5qihGByo31JChQQ4W5GqIshUV7mxHlbEe1lTlKAPQXRnmRJnEj0tUTmcZNYsRlpIY5khjkT72+N1N2IAPurxHpbEe1jg8TVmHAPM6Se5khcjZG4GhPqdhOZ2IwIsTmlacHEhzghD3Ym0M2chDBP5KFeqNtqOHpwL5t0tTl2eD9l+emkyyO5fv4Eq1YuZeMGLQ4d3Mv6das4dewQXkIHWqoUeNreZIfeejasXcH6lUsxvXaOY/t3snzR1xzdv4dLZ0+yeYMW61cuZaPWanZv2oCrrTFH9u9g2ZJvWLVyKfv370bgZEtoWACJyTIEzjZs3LiexYu/QVdXm7y8FKysTLhw/jTHjh7ETSjgpx+ew3//BR9vTwz0r2FuZoLAwZb+XhUVyhI6Va20tTbSWFtKmI8dQUJ9ggRX8DY/gY/ZCaQCfYrj/In2dkDq7UxKtAS5NIAgH2fS4oJoKktBbHcBmbcpRYmBJAa5EGB/g2iRDVKhGXJvezyMz+Fvc51gB0Nive2IcLcgSeKKp9VlksPdiQlyIjrYhTipD+5O5vh62hPo7YiT9Q1C/Z0oyoklPSGIVHkAASJrQnxsCfCyJEEmorYsBWebK8gjPPFyNiIjIZAgT3Nc7S8jEVtgYXQIsfM13AUXsbhxACebs3i7XMfHzQg321mcbpY8iNTYQAI8HFCky6ktzCQ3UUqazJ9seSASD3NCPYypz48kWmxKlKcxeRFCUgNnkcsFUrdZcR8hxN3kCKF2F8n0tybe1RC50IBkkSlJfhaEexrgaHwQ06vbMbm2HYebB/CwPkm02JjuikTK0oMoSvWnMDmAmsJYhlRlBIosEAuNsTY+jaeTIR4CfTwdrhPoboy/qwEZUR6EexkTITYhwPUSXo5ncLM9gafDacRO5xAJziJyOo3Y+Qyejidxszum6Y9wszuKm91RXGxmEbBgRg7tAAAgAElEQVQOZvvwsD+FSHAWV7tTeNifI9THlJRod7KTA8iK9yUnJRhFZjgFWeFkJgcSG+H2LxHxz5weVQeq1hYNjvL2+BgP793VMPBvj49xf3qKZ48e8uLJYx7eu6u5uX326CFv37ziu7eveffj9/zxl580IuKH79/y9s1sGd3TJ48YHhqgtaVJY1v6069/5I+//MSDmTs8eTzDLz+/Y+b+XcZGh2lva6G9tY3e7h6aGhopLy2jraWdfvUAyrIK0lMzyMrIJTsrn/SMHDp7++nq7kVZUUVVdS0FiiIiIyMJDw8nISEBhUJBS3MjA/1qxsdGuDUxxthQP/09s4eiB/dnuH/3HgN9/XSpOhnsH2BsZFRzC9rT1U1bSyvNjU00NzZpQteVygpKiorJzc7RbBw+9EXkZueQkZZOWkoqwYFBuAld8RaJCQ8NIyYqWlNQV1qooKZCSbWynBJFgabdOj09k7BwGcEhUhJTMskrUpKaVYCHOJjTlww4dPIil26Y4eYZwA0jK5LS8jlx/gardXawaM0mvli8gf/4YgVzFmvzvz9bzO+/XMXcJRuYt0ibzbtPYCXwJig0hqSEZGThYbQ1NXP71iR3p+/x8uVrnj57xZvvf+b2nQfUNauQxqZw8oI+Xy9fz7Hz+hw9f4O8klpycoopLiqnUllDcXHprJ0rN5v8vBxS0xLJzclCocintKSIqqoqmhtb6O0ZoLiwDE93Mb5ePlQqq6ivayEju5jLhrYs1trJys2H+Y8F2vzu6/XMX7ONL1boMnfpOuYuWM7eg0fw9w8kLiaWzNQUGmoq6WhppKmumramenpUbfT3dDIyoGZqYpT+nk6NjekDHrVH1UZvZzt93V1MjAxze3yMkYF+BtW9jA4OMKjupbOtFUVuDkX5eRoR8erZU54+fMDMnWlujY4wMTLMyEA/IwP93BodobdTRXpyEqFBgcTHRGsExlCfmtJCBZVlpVQry2mqq2WoT83r50+YHBumvFjBQG8XD+5O8fzxA8aG+nl4b5rx4QGa6qpRlswKjlujQ7x9+YyZO7d5/uwJz548JyUljb17DrJw4WLEIj/i4xOpqW5Aperi/r1HSKWRlJfN0rzS07JRKmeLGr///kf61X2MjYxyd/oOjx8+0vy9P5x5wJ2pabo7u8hISydSGkFJUTGtzS1UV1ZRW11Dl6qTxoY6MtJTiYmWERYaotlG9Pf1MjY6TH9fL22tzRq0cmPDrHVxZHiQmupKBvr6aWlq1mBkW5tb6O3u4e3rN/T1qqmtrmF0eETzOnVPL08ePebB/RnGRka5d3ea8bERDbjhQ/bq+bMn3JoYY3Cgj5HhQerraoiSRRAU6E9Geqom3J2fl8Pw0AC5OVk4OtgR4ONNRkoyfmIRW/U2MvfTj1mzejkmhvoYGV7nwtkT6F+/xMkThzl6aC+bdNexffN6zpzYj5WZPhYm1zh5dA87tm5k9w49tm7SZuc2XTbprmPd6iWsXrGQlcsWsGLp16xa9Q3zv/qIBYv/wNIVc1i2ci4rVn/BOq2v0Nm4iE16S9Fe9xWbdL5Bb8MCtFZ8zrpln6Cn9SW7Ni1l79YV7P12Kaf36XDlyFZunt2Lrf4JzC8d4uaZXdjpH+Pm6e1YXd6Pvf4RrC/u4eaJzZic2oqL4TECHa7haHAEoclJPK3PI7a/jJ/TdQKFBoS430TiMUt7ifC2IMzThCDnG7NFbD7WJPnaEutpToLIggSxOYneFhoBkRZgS4qfNQlic5J9rciXCmnIkNCSI6UqyR9lvA9lceLZzYTEkYokP2rSgiiJE5Ed6kyynw1ZEidqUoMpj/cnO1RIvMiGaDdzzci9rEnxmw1Ye5teJFviQUlMgKbxui5NSnG0L9UpIdSkSqhMCqI2LZSKRH+SfK1J8rWmNjOUytQg0sOcSAsVkBUhJCVYQF6UF8qUYPKjRYS7mhAjtibKyxKJsxER7hZkSb2oSA2nKlNGbU4cWVG+pElFpIZ7ERvkRpY8jBSJGwp5oEaAxPnYEutthdT1JqHOBsh9rP9BRES6GxHlaUyCnzWJ/jZEehoTJLhKqIshEe4mBLsYESC4gcTVmBDhTSSuxsT52xPlbUmwiz4+DldIj3QjUmxFiLsJgUJjMmL8EFpd5dDe7axcvpSzZ06xXmste3ZuQRYiQkdrJZ99+gnHjh3h0sXzXDh/lpMnjrFeaw3LFn/D4V26fDnvc/bu2oHexg1889UXfDHnUw7s28OlC+e4euki1y5f5NL5c+hoazH380/Y+q02c+d8xuLFCzEw0OfAgX3MmfMZH//hI+wdzZn/5Rdoaa3j1KmTfPzxRyxdupA1a1Zx7twZTp06iba2FvX1SmqqytDSWsflSxe5fOkSOjobKC0uoL+vmzvTt4C/MTmmRmB+AXvDI9hd3YPt5R24GR4kxOHibHGgmxmFaTLKC1J5dH8CdVcTj+8Mc3dMRVtlFncH6nk40kZ+fAixfs7E+bvgY2tAlNiBICdTxNb6xPk5kxLqRYy/M4FuFnjY6pMa5UuvqgFpoBvSIDHR0mCS5FLiIoLISo5iYlDFUHcjgSIBSkUK8TIfxC5muNnfICM+CF93MzydDIkN86AwU0Z9eTpCu2v4eZgSJ3XDzeEKrvaXcbY9h7vjVTydriMLcUTkYoir/XXy08NRt5XRoMzC28WarroyWpQFJIT7EC52pDglHHmgEzJva1qK5cgDbAh1MSQ30gNFjJgsiQuKyNlnRqgAF/19xHsaUxzuQrqXGenes0SqrBB7EgOt8LQ9jeWN3TiYHkJkfxZXs6O4mx5F7muGyOYsXjbnCBLq4+N4lYRwIf5uJqTH+hHsbUN2cgix4e64O97A1eYyQutLpEV7ESg0wtP2HC5WxxGYH0JgfghXm+OInc7hK7yo2Up4CU79PVh9ABfrQ3g4HEfkdAoPx6Oz/RI2h/F1PY+P0xmcLA4jsj9LZIAFEX4WeDpeJjNOhDI/gkZlAsW5YUSFOiASXv2XiPhnzu3xMYb7++hRdWgOVB8INePDQzx79JBXz57y9uULnj9+xPStCcaGBjWIytevXvD2zat/QL3+8vM7vnv7evaQ8/SxxtI0MT7KxPgojx894OWLZzx5/JBbEyPcvTO7mXj75hVTt29xa2JMQzSqrqyivLSM1uY2mhtbSIxPIiRIQoI8mZzsAhSFpTx9+YYf3/1Md4+a3LwCpBEyIiMjKSkpoaSkhJqaGk3hVaeqnd6eLvq6VfSo2pi+PaVBWn4INnepOlH39NLZoaK3u0dDTmptns0KVFdWUVGuRFlWTklRMXk5uaSnpmmoTCVFxZQWl1BcWDR7Yy6PJyggkNAQCTlZ2Rr7VGN9A62NDbTW11NVXkZhXi5lJaWz24jmVsqV1ZSWVZGZoyAoLAqB0BtjK2eOnrvOjoOnOHrmCo4uYkwtBfgFRTFvwWoWLN/IghV6/G7ecn47byVzlmzkf328kP8zdwWfL1rPb+cu45tV33LR0Aaf4ChMTK0QCJwpLi6lobGZru4+Xr75kRevf2DmySsmph8Qn5bHRX1TDp2+wtlrJlwytMTA0onoxGyyswrIysimpKCYIkUhaUmJpKUmUpSfQ35eJiWKPArys1GWFFJZUU5bUzOdHV3UV9URHxNLoiyKgow0UhISiYlNxMTahTWb9rFow24+WbKR3y/eyO8Xb+CTpTos1t7CMq1vWa3zLWZWtshkMpTlpdRVKamtLKehppLOtmZN9mFybJjJsWHN1qGvW0VbUz2q1iYNDvYDNekDtvWDQB4bGkTV2kJWWiq5mRm0NTUyc2eapw8f8PDeXe5N3dYQmT4QnkYHB1B3dVJaqEAeHUVMZASVZaWoWls0PRJ93V30dqqoq6pkdHCA18+faH6u+9OTjA72/b1Je0TzHO7vRVlSSHN9DXdvT/Dq2WPevnzG+NgIz548JTw8nBUrVrFgwQJ0dfWQyWRUVlZTX1+PXJ5AYmIiw8OjVFZWUlVVQ1dXF+3tKvr7+2lqaGR8dIwH92eYvj1FW0srPV3dPH/6jDtT04wMDc+K2tQ0TWliQV4+5aVlDPTNNkUry0tJTkogJDiQvNxs6mqr6VP3aKxLdbXVdLS30tLcSIWyTCPoqyqV9PWq6exQ0dPVzdTkbepqammsb+DVi5eoe3ppqKvXWAvra+s0r3v04CGPHjxkemqS5qYGKpRlTIyParaZz54+5snjh3R3qehUtVNZUT5LY5JFkJWZTlWlksaGOuqra2hpaKSqXElGSiq+3j5IgkPIysgkLDSEI4cPsnfvbvbu2cXKlcvZoK3F9u1bWbJkEatWrWDzFl2WLlvIvC8+Y+Gir9DesJYdO7dw6PBeTp0+iqHBVYwMr3H92kWuXb3ADf3LXLl8DksLYyIigjhz5gBrtRby2ee/YemyuezZq8vJ4zvYv0eHrbpL0dNeyDbdpWxev4ANK+eyae18DmxdyfE96zm2cx36J3Zw49R2DE/twvzifgRGp3A2PoPQ9Bxi22uIba9hp3+M68e2cOXQRm6e3o7ttUM4GhzD0eAYQpPTONw4itWVA1hfP4SD0XEEZqcRmJ3G0fQULpbncLU4h4/9NcI9zIj0MCfUyQip001iPc2J/XsZV6q/DRlB9hoB8SEX8cHqlBvmTL5USG6YM6WxImpTg6hM9KMs3pvKZH9q0oKoywihJE6EXGw2e8hPC0GZ4EeZ3IfiGG/yIzxIC3AiztOKaDdzYj0sSfR2IMbdiowgV+rTZWQGC1FEiimXB5IT6q4RD3XpYdRnhFObFkKZ3IfyeF8acyNQJgeQEe5MVoSQglgvcmWeFMf7UZoYQEqwAImzESFOhgQLDAh00CdYYITM04o0iRsFcQFkRfpQnBxGVpQv2dF+yANdyJSH0lShINZPQLS3HdE+NkR6mBMmNCbKy5zEAHsS/GyJdL9JvNiCaI+bhDtfR+J4hRDBVUIEVwlyuIK/7UVkXiZIXPRnOySERkSKLAkQ3CDQyYDEYCfC3I2J8rYkRGhIkNAAb7urRPpYE+ZlTpC7GYGelixe+BUO9rYAuLq6sGjhV4T4ObN9izYff/wRAM+ePaNPreb9+/dMT0+xbMlCvpz3GfPnfkp3VyeR0jC+nPc5C76cR2pKMp2dKrq6Ounp7gZAGhbKJx//B3M++wQrSwvev3/PnTt3eP/+PV1dnejp6bJ23Wrmzv0ciSQEgBs39Jk/fx4LFnyFWq2mr6+P9evXkZObjpWVOWvXruH58+c8f/6cdevW4uMt4v1PP8Df/sKffnlHX3czFgYnMb92APMLO3DU34u31QmCBRfwdThPmJcpd0bbmBjqAP7M27dPefpgmncvH/HnH57zXz++YKCjhtZqBQUpMkSOpgS62uDvYkWQizWh7vYkS/2Il4ipLkgnJ0lGaoyEQJEAVVs9hXnJ1ChLGOrrYXpylHu3x3n97BHfv3rC1KiapuoScpKjCfVzJUoiJiZMTLTEg5tXDuPhaIgiI5KCzCgKs2NwtLpKWnwg8kgv/EXmeLoYEBZoi4+HCVFhLviLzJH42eNkcwWR0IScVCmeAmPkEh9GVQ00l+WRGhlAuJc9KeFeswQvPzuifGwoTgqYFZxelhTGBVCfFU1Ddgw5Uk+SAmzwMjlKur815TJ3cnytyfK2RC40INHbDKn7DUR2Z7A32o+H/RkCXa/idPMgNpe242J4AJmnIVJ3Q8Jcb+DncBkP64t4CwxIifImQSYiO0lCXrqU2vI0VA0KcpJDiQ52wdnyEgHuxgitT+FqcxIP+zOzXRLCi/i5XkLkdBo3u2O42x/D2eogDmZ7EVjsx93hCGKXk4icT+ApOEaI10VcrQ/gZLoXb8Fpgt2uIHY4h4v5cQRmxwkTGZMa5UpukpioEGuEtiexvrnnXyLinzlPHszw4sljXj59wpMHM9yZvKVh50+OjfLuu7f88uMPmr6I548fadp6376cFRAf7Ez/M1z93dvXPHn8kKHBfmbu3+XVy+c8f/ZE0yj77Olj3rx+ychwPwP9PdyZnr1ZnRifvV0sKSrWBJtnw8311FTVkpeTT2Z6FqXFSmprGlF19jI0dou6+kYiZdH4+gXg7eNHYGAgcXFxZGVlUVRURHVVhQZH2dRYT1NdNbWV5TQ1NGrK5D6IhKaGRg3O8sPnH0LP1ZVVKMvKKS8t04iID10RGWnp5GRla8hNZSWlFOTla7YS2ZlZ1FRVMzQwyK3xCYYHh7h76xaDPT1UK8spzMultrqG/v5+urv6qKisJU9RSlRsMkamdhw4fp6j566z99h59HYdZtfhM1zUN8fURsjGLQf4/OvVfLF4A7+du4z/M3cFHy1Yx//3+TL+/YtVfLpwAx9/vY7/M2c5c5dsYMPWI+w8eAbdTTsxMbUkPiGV1Ixcikor6R+ZpL17gIzcIhIzCjh7xYivlmmhs20/JrZCrhrbIPAKQiJLIDEhFakkFHl0DMnxcsJDAomODKUgN4NiRQ7VFSWUlxTQVFdNQ03l37debahaOijJz6c0Ox1lXhbt9bXExyXgHRDKDQsB81dvYu2uk3y0RJdvvt3HIt29LNywDe0d+9i0Zx8e3n5UVM3eJlcrSylR5FGtLKWrvYXeznb6ezr/oWPhQ2i5rame7o5WTfnch3D0Bzzro/v3eHD3DuPDQ/SoOshOTyM3M4Pm+jqmJsaZuTOtKZObmhjX0Jcmx0YZ6lMzMtBPj6qDsqJZQVVToUTd1cno4ICG+jQ+PKTZbAz0dhEfIyM/O0MjHF4+fcSzRzO8ePKQB3enuDU6REtDLZNjwzyeucvMnds8ezRDY8MsGcnT05Pf/OY3bNu2DWdnZyQSCfX19TQ2NiIWi6moqODJkyd0dXVx+/Zt7t27R29vL2q1mn51Hw/uz2gEQ7+6j6nJ2zx9/AR1Ty+q9g6UZeWaw311ZRWK/AJSkpIpUhRSWlJERnoq8rgY/P18SE1JorSkiO4uFR3trQwN9mt6Iz50wZSVFtPR3kpdbTW11TWMj47R1tKKqr2DoYFBDRFq5t59WptbaGpopFJZQX5uHqr2DkaHR7h/9x4z92Yxrg31tSjLS5memuTBzD16ujsZGuxnYnx0FqLQ2kxNdSWFivzZzVhBHuVlJVRVKmmub6C0sIjayirqqqoRe4lwtHcgKyOTwgIFzc2tKBQKkpNTMTU1Ze1aLVavXYPepi1s3KSH3vataOvpoq27kW+3bEZ38ybWaK9l2erlrFi1nJOnT7Bv/y62btPj0OF9HD1yAJ0NazmwfxchIT74eQu5eP4wOtpL0dVZxoE933Jo3yZ2bVnDVp1l7Px2OYd3aXNyzwaO71rPxYN6GJ/bh8n5/Vw9uhWrK4e4dnQzZ/es5/KhbzE+uxurK4ewvnoYqyuHsL1+lAv7ddijvYAjm5dz88wuHAxOYHZhH+f3rcf55kmsrhzg5pkd3Dy3E6MLu7h2eisXjupy5qA2J/eu5fR+LUwu7EZkcxlf+2sIjU7iqn8cP8sLSAX6RLka/r3V11qDeo1xv0m8yIxIlxtIna4TLzIjWyIgXyqkNFZEudybgghXCqM9KIz2oCRORHVqIMpEX5L8rEjytaY6JYjKpADq0iU0ZkVQkypBESkmyccemdCUcIERid4OJIjtiXQxoyQmgERvOxSRYioTQ1DGB1GVHExtWij1GeHUpEqoSQ2mITOMxqxwajIkVKQEkhvlTnakK4o4EeXJQdRkhlMc70e8ny2RHuYECwwIcrxBqMtNwoSmhLqYEOttR2aEiBg/AaWpUtKkItIjxOTLgwhxNUdscx1vm2t421xDJrZD5mlBmNAYqZsx8X62xPvaIHW9SYynMVHuRkhd9JE4XiHQ/hJBDpeROF0nXGhAnK/lLALWzZgEfzuSJS6Ee5gR5GxInL89yRIn4gNnNxLyADviAhyIC3BA4mGKn9MNDu/R46v5c2hoqAegqamBeXM/ZedWbTZtXMWnn/4BALk8lpUrlqK9fi3v379H4GjP3M8+5os5n9Dd1UlEeChzP/2YxQvmM3/uZyz8ej5ffTEHBztb3r9/z+oVy/jk979DT1cHAGdnAYsWLWDFimXcvj1JYaGCP/zh98yd+zkyWQQAT58+ZcmSRSxY8BX9/f309/ezXlsLL5Erv/uP33Ly5Ak+fBw/fgxd3Y1UlZcwMTLImxdP+e+/vsfN3hAn8zPYXN+Hm/kxfO1OIrI6gtW17cgCLfnTT/f40/sXwF/46efv6Wxr5dd37+A//8zrhzPUlOQxNdZNbWkuhZkJPLo9RLw0AD8XW+qLc6guyKCrsYK/vnvD1HAvLx5OcWu0lzevn/H8+Qyvnj3mb//5Z/7y63veffeWX9+94/Wzx4z19TDY3UZceCC2JteIjwikMCseqb8rsWFeuNjoU1WUQmSwB7aml9G/cJjC7BhK8mIpyokixNcOgc1FLI1PYGdxFn8vS9LiA/ByMcbG9ByuDoaEiAWkRwVRlZdMToyEDJk/Mh9HvGyu42V9hQiRNf6CGxQnBxPnb4/cX0B5agTFiWGUJoSREykmXGhAkN15EkWmZPvbkOphQozDVfyNj+NjdgI348OI7c/iankcscM5vB3OYae/B9ebhwiwOYu/9Rl8bc4gcb5CcqgDItuL2BkcxfzqIQSWlynJiaO6NI0fXk4BP/HoTh9RoW7YmV5EGijA3vQorjYnETtdwMfl0uwWQngRL8EphDaz5XMCi/3YmezG3nQPztazQsLL6ThiwVE8bQ/iaXsQD6uDuFoexMXsAELzw7hZHsfd+iROpofxtJ1tDbc22onxlW+xMNj8LxHxz5w3L57z49s3vPvuLa+ePWXmzrSmjffFk8f8+vNP/PzD9xq860/ff8fbly94+fQJL58+4d2P3/PLz+80HREfchHff/eGJ48foupoo7tLxdBgP9NTkxrM65vXL3n/x5+ZvDVKe1vTrMVodJiBfjX9fb0o8guoq6mlolz591Czisb6JhrqGqmrqae2uoGmxjZGxyapb24jLT2TmFg5GZnZlJSWU1hYSEZGBpmZmRQVFWnsC7U1VVRXVVBRWkRRfo4Gu1pYoKCkqJiyklLNfBACH+Z/ImDramqpr62jqqKS8tIyCgsUGipTfm4exYVFlJeWkZeTq7E1FeTl01BXT7+6j1vjE9yZmubpzAz3bk/Q26matTVVVtHQ0EB5WRXJKRkkpmQSn5SJjYM7e4+cYeu+46zR3cFXy7VZpbONbXuPs+/oeT6Zt5TFqzfx1Uo9fvPZUj75RpuPFmjxv/6wlN8v1OGTRbp8umQjyzfuY922w8xfrsu/fTyfuV8uZdvOfVy6aoSbyH924+Hui6G5PacvGWBg5sAq7a0sWKHN+s17OHruOsfO62Ph4ElQaAzS8CjcnF3wE3sTJQ0n0FdMuCSArPQksjMSKS/Jo6KsgJ7OVtqbG+jr7qKrvY2hvn5aa6tpLi+kvaqYzsYayouLGBqdJLOoigXrt/C19k4+Xq7LWQshh69Z8m/zFvPZktXo7NiDq7cfaVnZswSgkkIK87IpUeTR1lTPQG+XprxtUN39DyHr9uYGelRtmp6IW6MjmsP/3duTzNyZZnx4CHVXJ90d7RTm5ZKfnUV9dZVGbHzYPkxNjNPf081Qn5reThU9qg5GBvpRtbaQmpiAj5enZgtxa3SE1sYG2pubuD89pckaVZQWocjNYmRAzcN707x48pDHM3d5dP8Of3z3PfenJ6mpKKO5voZH9+9wf3qSqYlR7k3dQtXRQneXiqIiBbt370QiCeann36kpaUJtbqH0dFhGhrq6Ovr5datcXp6upiamqS9vZXa2mqamxtnhez0HfrVfQz2D/Bw5gFPHz/h1vgEVRWVGtRxfW2dpjelqaGRrIxM0lJSycvNJjFBTnJSAvHyWMpKi6mprmRwoE9TLtnb08XI8CCtLU20NDdSUlxIc1MDqo42lGXlqHt6NeL8QwbpA5npfwr54sIiTX7pztQ0E2PjPH70AHVvN22tzdyZvs3oyBBVlUpaW5o0AIe21maqKpXk5WaTk51JSXEhyvJSSkuKaKyto0ZZTWVpBWWFpUSERxIaEkZxYQnFhSXk5RaiUBTRoeqhuqaO8xeuMGf+lyxZsZoFS5ajpbeZVRt10d2+k71Hj7N1924WLF3K519+yZIVy/nt7z9i7hdzmDd/LstXLmHb9k18q7eBY8cPEhzszenj+zh6cBv7tuuw/ds1bNmwnK06K9itt5qDW7XYrbOMU3t0uXJoCxf2fcuVg5sxObMP49N7uHJwEzeObeX8Xi3O7l7LuT3rOLljFad3reHSQV2uHNZj08rP2aPzDUe2rOLQphXs1l7Ift2lnN+vi/H5PdjfOIrFpX3cPLODG6e2cvGoLsf3rOHwjhUc3r2Kbdrz2bXxa07sXIXBya2YX9iD+dldWJ/ZjePl/fiZn8XP4gzBtheROl1H6nSdIJsL+FmcIcDqHC7X9uOqf5AQu0sau1N6oB0pftZEuRqSHeZIYbQbRTGelMrFVCb7UyoXUxwjojYthOqUIBoyw2jJjaIpO5LqlBAUMi9S/O2JcbdAJjQnxt2KYNsbJPk4khksJC/ck8ZMGY2ZMhoypdSkSjTbiA9frylbSmVqEJWpQRQn+JAqcSQ9zInqjDAa86JQxHoT72dLlJcl4a4mhLrcJNzVhAh3C2SeViT4C8iQeiEPdCEnNpCY/5+99wrK8l7ftne+d+b7/is2qopd7IoVO4ggYgUVQUAQFaT3XqT33qT33uGh996VDgqoUbFGExMTkqy1kqx1fBskz7zvvLtrczFzDQz3wNwDD8zvvK/zPE5vGyI8LIn1sSXQ8R7elro4G6rjZaVPdWE6Ea7GBNvfFpKeYj3MSPG3Js7dgFi320Q56xNmf5NgGy2CbbQIsdcl3EmfYLubRLneJczpDiEO+kS43yPM1QB/O10CHW6RFupAsNNtAh1uka0z9jkAACAASURBVBxkS1q4IyGud/Gy0SbQ+TYyOzawYZ0UAFaWi9uIbVs3cWDfNk4e28OqVZIARESEIyW1EulN65kYH8PGygLR5V+xUnyFcBMhLrIEQw0lblw+xcb1UuzcJs3CwgKW5masFBdhxdK/YWJ8D4CVK8XYIr2W1aslsXewZWFhARGRZYiJiRAcHATA+PgYYWGhbNkizcDAAENDg0hvkWbn7u387au/kZAQT0NDA42NDWRkpLNlizTRkWE01gngj3/yePwh3i7m2Ny7ip6aLGY35XE2VMLF5CwOxmfobUnju2/G+P2P7/j46TWj4yOEBoeQm5HDu+fz8Nu/eDLxiI/vnlJRmMnoQAf861cGOxqpLc5lqLOJsf4OpoZ7eTw6SFxkMIN97cA/gN/58M1rfvzyPb/945/8+vMvfPzwDV+++wz/+oMfv/2Wod4umqsrCfP3JDLgPn7uNrjb3iMlxhc7Ux3SHwTg42qFncVt6gV5tDUU42itz129C3i5GRHib4OvhykeLobERbqTlxmOg9UtdK6f4ZbWBXKSwkkJ9yEz0p8EfzcS/F2I8bLFxfgG4e6mxPpYE+ZmQmKgAyEuRhQmBFKSFEqoiwWJfi4k+DngYXyFWBd9Im20iLbRJsFej0CDy7hqK2KjKYfxtSO4matiqa+Ime4p7mke49aFvTjdOoOPsSreRhfxuHceD5PLBNppY62ngtENRfSvncLeTJuhziqGumr56bsXvJh9yEBXDcG+drjYGODtaoyV4UVcra7h46SFl4Mm922vct/2Km42l/8MWC+GqK3uyWNpKIfVPXnsTBVxtlLG3VoF69vH8HO4TKDDFaxuncRU+yhuphfxsbmGk/E5nIzP4WJ+HnsjJcxuHcXi9lFcLBT/KyL+0yLi9YuvmZ2eErbuPp+d4cOb1/zw7Sf+8fOCMEj93TcfhEVz3354z7v5V/z04w/88vNPwsK5X39Z4NdfFvj83SfmX71gaLBfSEdpaqxnYnyU58/mePXya+Hmob6uhufP5hgdecTE+CgN9bUkJSSSm52DoKKS0eERRofHaGlqpVpQQ0FeIcmJKWSkZZKTW0h+QRH1DU0MDD5kZGSMyclpnjx5wsTEBJ2dnXR0dNDYUEdpSRG5OYudEQU52eRnLx4qUpNTSElKJjM9g7ycXCHG8q9W3qKCQmEL9V88+97uHiHmsq2llfraOirKyikqKKSooJDy0jKhFetBbByhwSFkpKXTUFdPX08vk+MTvPz6BXOPp3n76iUvXzxnoK+fqkoBhYXFZGTmEpeQiou7LwGh0RhbOaGiqsn5azeRV7nCHlkFDsufZ+f+E4iv2crW3UdZu2Ufm3YfRWzdTlZtOcj/K7YJ8Y37WbFOhv9nxUbEN+5HUfUWFzQN2XpAgaUrpRFbuxXR1RtYs3kXJtbOuHoHs+/IKdZvleH46fOLuFiJDZxUusw5NW3kldVQ1dBH/54tYVFJhIZEYW1pg5ebJ0kP4omJCOdBdAQ5GamkJsSSkRxPQXY6vR2ttDXV/ykiOhgdGqGzoZH0qHDGe1robqplfHiIz99/wS88BpH121i18xBSe04QnFqCW3gK4ptlkD11Djt3bwpKK8jIySY1NZWS4kIKC/LIy8qkoUbA8GAf48NDjAz1MzM5JhQMEyMPF/Grf/rnZ55M8/XcLFOjj5gaGeH57Ayz01P0dXXS1tRId3sbRXm55GSkU1FSTEdLM52tLX+KoH5GHw7xaKCf4cEBhvp6mRxd/B6drS0E+vqgf1OH4vw8+ru7ePX8GW1Njcw9nubT+3fMTE1SU1lBYlw0dVUVPJ99zKOBXhZ++I4//vEL3354y5fvPvJkcozI0CCqK0qFKNjZ6Qmezz5m/tVznj2dJT09lbNnz1BTU8X09CTz8y9pb2+lt7eb4uJCGhvrGRrs5+HQgPDvq7OjjeamBnKysuloa6ezvYOxkVFevXjJ+OgYHW3twqb1kqJiBBWV5OfmUVtdw/DDR9TV1FJcWERtTRXJSQkkJyWQlZlOS3MjNdUCOtpb6evtpr2thb7ebmaeTDP8aIjJiTFqa6pobWni4dAAJSVF5OXlUFJSRF1dDT1d3YsPFEZG6WzvoCAvn56ubp7OztHX08vM4yc8nprm+dNni3mmZ3NClOvkxBhdne1COtTkxBg11QIEleVkZqQRFhpMdFQERYX51NVWUyWooKZSQEFOLuFBYcTHxJKemkFifBI5WbkUFRSTnp5JbW09+fmFtLS2U1xSxlmV8xw9dgI7J1fkFJXZeUCW44rKGFvbYWHrwAkFJVZISvI/y5dzVF4enVt6XLqixq69Muzcu4ttu7ezcesG9h+UQe74QS6dO8X1y8pcPHOcs3KHOH9KFqVjezi2ZyMXTu5F95Icd9ROc+OMLOoK+7l17jh3L59E79wR1OR2oHFmH0bXFbhz5SQqhzchv3c1107v5a66AibaZ7l6Zj+n9q1Fbt/aRfGgroCBpjL6105jqn2euxpn0FWTR+PCUc4p7OH0MWmU5Xdx9aIsSie2cubYFk4f3oTS4c1cVZDh9uWTGF9XwvT6aexvncdKRxHbm2dxvXcZD+NrON0+j5XWaSw0T2GqfhJD1SOYXZfDTlcZO11l3AwvE2ijTaCNFqF2WqT4mpDsY0ys220y/C0piXalMMKJ3BA7alP8qE8LoCkjhJasMJqzw6hLC6Q42o2MAFuiXY2J97Qg0vkecffNqEgMID3IjvrMCKpSA2kviqMmPZi6zFBa8qOpzwqhLjOYptxwGrJDEaT5U5rotUhE8riHIDWQxtxIciJciPc2J9j+FsH2i5YmX0sdAmz0iHIzJsnHmmR/e2K8bYjzsSfSw5JID0v8bO7gZ3OHYEdDzDWVcTG4Rri7FYkhHniZaBLpbEysuynxnlak+tsR52FEtNtdwhxvEWx3kwBrLfytbuBrpYmvlSYhDvqkBNgQ62GCj8UNghz1SQywJsHfiigPYxJ8LEjysyLR15LI+4tI2JRQe1JC7fG01UVcZClmpkbMz88jKb6C+fl5rCzNkJRYwWm5fUhIiAHQ091NeHgI3d1dTE6Ms016I5Jiy5AQWUpPdxcRYYsiwuHuJS4pHUVk2VcUFuTT39eL2PKlbF4jiejyJYSGBNHV1clKSVFOyx/isOxe7t7VB0BSUoxVqyQIDPQHQF39KgCKiqfp6emmp6eHNWuk2LBhLUuXLeHVq1eYmppgbWPN69fzrFkjhZODLZ1t9bx+OcuvP32kJDeOUC9L9NXluKN+DGOtE1jpK+Bsocq7F918/maSwf4G/APd0bulzbWraiifVqSusgZ++40v377jzfxjPN2sCQ10pyAznidjfXx8PUtMqDf9HXV8eDXLT58/ICgtpEZQyqeP7/jl1wXgX/zr9z/44fP3/P7P3/jX73/w+eMn/r7wM58/fKCxupqkuGgyEuKICfXFwdKA2FAvAjxs8HG1wP++NfPPRvB2s6A4NxFvNwv0dS/j4mhEVUU68bE+NNTm8uLZQ1Ljg2iuzSPQ2w6188dIjQuko66Y8d5Gpvqa6agqICXci1APS1xNdYjzs8fFVBNv21uEuZkQ5mZCQbwfCQGOBDsbkxfrT4DdHe4bqZETbE2Y9Q0iLDVJdzMkxPQafgaXcNFT5L7xJaLcb+Nw7xxmN+UxuXGCe1cP43bvAvcNL+BpdIEQWw1CHLRxvHMOq1sq2BmoYqGviq3JDcL9HGivL4Y/vmdipIvJ0W6a6oopL04n1N8JL5d7hPqaExloTZCHIR72WrjaXMXJUhUHi3M4WV1YLKEzU8LGWAFro1PYmpzCyfIMHrbn8XdUxctSBXdzFbysL+Jpcxln07M4GinjarYoHtytLuJqqYK1wQksbx/G0eS/dqb/6MzOPObp3Iyw8fXp3AxP52aYf/WCTx8/8M2Hd3x4/1Z46P/l55/47Z9/5/N3n3j39jXff/eZL9//wE9ffuSff/8HCz/+JPzc61fzvH/7jqaGRjLS0vHz8RUeVsZGRvnm/QceDQzS3d7Bo4FBpscn6G7voLK0jKryChpr62hpaKS5voGivHyiwsKJDo+gpKCQmkoB2ZlZCCqqGBwc5MWLF7x9+5YP797z8cM3vHvzludPn/H1s8XDeUVZORlp6cTFxBISFEygfwAhwYEkJyWQmpJERnoq2VkZ5OflUFqyaH9qqK+lplpAdVUlVYIKBJXlVAkqqK+roa21me6uDiHytaGunpqqairLK4QWp7+wr5HhEQT4+ZMYn0BtdQ1DA4NMjk/wZPoxc3NzfPr0idnZWeobmigpLSctPZvw6Dii45Lw8Q/DztkDM1tXLOw9uHz9FrsPynHwmDLyZ65wWE6FdZv2sHWnLHv2H2fNhh0cOHyKK+q6KJy5zI49h9l14CTrtuxl445DnLmkjaqWISeUr7L/hAqb9xxGZO1m1m3bxzHFi5xV02LnwZP8f8tXI75mKxKrtyBzQI5TSqoonr2KiZkT1rYeaGoZ4u4Rgru7H4YGphgbmhPiH0p9VR2N1bUkxT4gOymVxkoBZbl5CApLGO4fZGbiMW0NLbyYe0ljdT11xaW011QxNtDL05lJ2ttbiUlM5LCCIut3HGDrAXnkL+hwQf0usnIXSEjJpUxQQ4WgkszMdNLSM0lOySA9PZOyklK629uYGHnIk4lRHo8P82r2MU8fT/J4YnSRPPZkhkePRpicmuGHH37k+ZMnDPd20dlYz/BAL8+eTDE61E9rYwNdba10tbXS0lBPZWnJYr6hpZHejlbam+rpaG6graGB9sZmKkvL6Gpr58nkFIO9fQjKynkQHUNebrYQcdrS3Mjj6UkmxkeFTc7N9XU01FTT19UpJES1Ni5mZUYfDlFXJSAvK5Pi/Dwaa2sYfTjE0yePmR4fY252MfhcVlbGvXv3aG1t5fvvPtPS1Mz46BiN9Q2kJqdQXlrG6MNHfPP2Hd+8fcfs9GPGh0eYGhunp6eHtrY2hoaGmJ2dZXp6msHBQVpaWigrK6Oqqork5GQyMjIoLy+nqamJqakpJiYmKCgooKyklKyMTNJT0ygtLhFmiro6Ouls7+Dh4BCtzS30dvcw8miYpoZGKsrKaairp76+loamxekf7OHl/HMePhwkNy+T58+fMjc3w/PnT+noaKO7q4OB/l6mJscZHOjj1fOvmRwdEzZTP52bYXJibPFn2tTA+NgI869e0N7WQnlZCZERYfj7+ZCakoSgslxobSwtKSI1JYmggED8/Xyor60jMT6B0OAQ4VaxpKh4sSumpQWBQEBmZibp6enk5+eTk13ANfUb6Ord4bqGNrEJyXj4+HPy9BmWikqwQ2Y/Ow8eYP32bYiuXYPYurWIrJFiySpJxNauZvvOLcjK7kH14hn0ddUxvK2ByV1Nbmme5/ypgzia3uTSqb1cPLGLmxeOoq1ykLtXTmKueZobynsx1lTE5o4qlroX0Ll4FE2VQ9y5fhoLvQsY66jgbq2NxZ2LaF06jNoZGTTOyaJ2RoZzcju4rHyAYwc2oSS3l8sqxzivJMvJYzs5fHAT8kd3onJ6P3KHt3JB6SBq5w5z7pQMSsd3cPHUXq4qy3JVWZbje9eieGQzF+R2o3JyO2eObOX8yR1oXTyKkfZZrO6oYqCpxBWlfagc34bG2f2Y66rgcO8Ktncu4GGqire5KkHW6kQ73STVy5jcIGuKQu0oDrOnINiGukQvGlL9qE/xpSU7mKbsIMqTPCiOc6c43oPMUEeS/a2J9TDhgZcZJQmetBTE0JAbRmNeODWZQZQmelGVHkB7SSwthVHUZgXTXBBJfV44tTmhlKX4UhjvQWmyDxVp/mSFOxDmrE+U612C7W4SbKdHpIsBsfeNib1vTIKHKcm+NoQ6GuJve5dwVzPivG2JdDEj1MGIIFsDPI21cdK/iruhJg2ledjrXML9znVSvG3JCXYn3tOKEGcDAp30CXG9S4yPGQ98LQh1uYuHuQaOBpeJ8jAlxsucGC9zoj3NSPCxIi3IgbQgB5L9rUnxt6Yg2pXyRG/yY1xJDbQlztOUUJe7KJ/ch7jIUhrq62ior+PalUvCjyXFV7BWSpK1a1YD0N3VSWhIEI0N9SwsLHBUdj8rxZezUmzZn5uIICREl6IqL8Pa1ZLcuH4NANkDe5EQWcbNS/KILPuK0OBA5ufnWb92FeqXz7Bty0auq18BQHTFMpYv/RuhIYubCAkxETIy0hkaGqS/r4/e3l6kpTexcqUEJ+VOAKCtfQNt7RsAqJxTZv06KZIeBPP21TTfvJ5mZrQNm3vqaKuexN7kOraGVzHTv0h/eylfPs5QmBWN4a1rXFNV4rbedUwNb2F27w5tjXXw2898/+klL54N4+Fmjq72ObQ1lXC008fZ8TYBvta8nR/l9398hD9+ZGZymPAgf77/9C0//fAj/Av443d++/UX/vHzghB//4+fF3j7ap6kB3EE+HiSkRxPRnIcKQkRdLVVExflR2FePF73zZkea+VRfw0tjYX4+9iRm/2A4EA38vJSeP58mpmZMRIfROBsb0Z/Rx0+7tZoqCpyQGY755VPoaJ0iq6Wam5qqLJfZgf7ZXYgf0IWR3N99uzYxIHdW5Ddu42jB3ZyZP92Du6R5vDebRw7sIMje7egpyrHRfn9HN0jzdE90phrKnNMZjOyO9ZzaMdaDK7IEeV8kxBbDbzM1Dh9eDu7pVeza/Nq9m1fh/G1k9jqnUHn0glktq1n344NbNu4CkPtS+zesYmjh2SQP3GYSxfOckXtAtevqaF14zrq6ldQVlbkwvmzPOxvx9rSmHPKCuzYth5lpcOcOb0fmd3r2bt7HZpXDuNifQ5rYwUUjkmza5sEu7dJcEBmHRoX9uNkrIK3nRqOpmeRP7aFPTtXI7Nbiv0ya7lyYQ92pkp42l3AzUIZN7OzeFme/6+I+E/O3OwTIRbx+bM5nj2d5cXXz3j/7g2fv/vETz/+wIuvn/Hm9SLO9cP7t3z/+Vt+/WVhkb704Rt++Pw933/3mc/ffsenbz7y/u073r5+w7O5p7x/+46xkVHaW9uoLK8gKiKS4YePGHk0zEBfP31d3XS0tDLY28fYo2F6OjppbWyit7OLh/0D1FfXUFFSSnN9Ax0trdRX19DZ2kZ3ewdFefl0d3bxeGqaN/Ovefv6De/evOXbj5+E9zLYP0BLUzOV5RUUFxaRk5UtLH4LDw0jMiKM2JgokhLjycxIo7Agj8qKMiGOdnCgj/6+Hrq7OmhrbaaxoY6G+loaG+oWcZV/BrCbGhqpFlQJW6wz0tJJSUomJiqayPAIYqKiSU1OoaigUFiu9eLFC169es3bdx8YejhMQWExcYkp+AQEY+vgioPzfRxcvbC0c8HE2hk7Vz+MrVxQvqTJwWPKHDh6hq17jrB1pyzbdh3m0BEFjsudwd7BlciIOPx8g9HVu8uly9eQU1DhynU9DM0duaptyCmVa1zSvM31Wyas330IkTVb2H34FOLrtyO+bhtnL99AQeUqazfu5pjcOTS1DDEwsiYwMBZv71D09U25fz8QH58wtLRuc8/QgpjIeLrbenj+5CkdTS1kJiSTk5xCZ0Mj9eUCuls7efviNW2N7XS2dFFfWU9ieDSt1TV0NtbT1lxHVXU5FTWV3PfxR1PPAFm5Cyhf0uWUsgYr12zHztGT7Jy8xV6Cgmyyc/LIzMojJ7uA8tIKOlpaGR3q58noI2bGhpkeHuLFkylef/2UF0/nePH8JW/ffMOLl28ZH5+kt6OVnqYGmqsr6WqqZ/zRIBPDQ0Kb0v/ePP1ooJ+e9haaaquoLCmkOC+bqtJyBCVlZKamkZGSSkJsHHFR0ZQVFVMrqCL+QSw93Z3MzjxmbvYJjx4OkpyUQEREGF2d7cw9nubls6e8ev6MydERaioreBAdhZ+XJ17ubujf1CHQ14e8rExaGxuYmZrk/et53r56ydO5Rczp2NgYoaGhVFRUUFNVTV9PL4nxCSQnJhESEEhFSSn93T30dnYx2N3LzMQU06PjdLW0MTw8zKtXr/j++++ZnZ1FIBCQl5dHeXk5AoGAwsJCsrOzKS0tRSAQUFFRQVNTE62trRQVFQnBAjlZ2VSWVwiFw19ks56ubtpb24Q2pbqaWmqraxb7WZoaGHrUz/TcJG/fz/Puw2vaO1uIi4+mt6+TltYGHj0aIu1P+lNXZ7uwXG52+jEvnj4TbjdmnkwzMvyQzo42Bgf6mJt9wssXz4UPAnJzskhNSaKoMJ/KijJKigspKswnOyuDvNxsoiLDKSzIo6gwn/gHsZgY38PO1pr8vBxhp0RNtYDKijKKiwooLSlCUFFJS1MrcTEJyOzej7aWHjc0b5KUnI6NgzNyispI79iN5PqNLJFcyfI1a1ixdi3/S1SUr1avZuuBfew5sJu9+3Zy5PB+FBSOcum8AkZ3b+DhbI6nkynWRjfQUZXHQFMZc93zaJzZxzWFndy6dBits/vQUz3BnWunuH1VHj3VExhoKmFjcAUH4+tY31XDyVwDJ3MNDLWVUDsjw6XTu7h0ehfn5bdz/rQMh/ZvQvbgVmQPbuPgfmn2793EoX3SHD+8EwU5GU7IbkNJbg/ql+XQ1zrHjSsKKMvLIH9kG4ondiArs4Z9OyTZvUUUmW3iHNm3DsUTO7iguJfLyge4oLgX9YtH0VQ9wZVzsqgq7UXjwmFuqZ/C4MZp/Kw1CbLTIMJRmyhHHeJc9EjzNKQ4xIaaODdKw+xoTPKiKdWHuhQvWrIDaczypyL5PqWJ9yl64E5hvAdZkU5EuBsQ4qxPTrQLgoxAcqJdqMkOQZARSF6sG7kxrpSn+iHICESQEUhTYRSNBZFUZwVTmuxDWYov1VnBVGcFkxftQpyXMcF2N/G10MDXQoMwx1skeBiT7G1Gmp8lGcH2BNveIdzJhHgvWx542hDpbErcfSti3S3xNdfD0/AGCd6OdNWUEWJriK+RDsEWt4lzNifVx454P2siPE0JdTciwtOUSA9TQl3vEeBwG397fTLCXciJvk9erCfZUe7kRrqTH+1BXtR9ssOcCLHRJc3PkoJoV9KDbAh3uoO/lTaBtrrIymxBeuPaRZHQ3UVPdxfd3V0ASG9az+qVYoiKLAcgMiIcUZGliK74iomJMSIjQlgptgxJ0SVCEbFSbBk7N69h49pVvH79mgex0WxYu4p1q8XZvWUdosu/4uafB37pjevYuE4K6Y3rSEiIZ3Jigg1rpZAQW0Fw0GKwWmT5UqQ3bWBhYYGFhQX6+/uQklqFuLgICQnxvHr1is7ODjo7O5iff0V8/APExUUICXCnr6OS+aeD3Le/i+bFY2hdOsnNa6fRVT+DrZkODZU5VBamcFP9HHo3LqJ2Th57a0P0b17DQF+TieF+4Ff44wvNDUU4Oxjg62WBmYk6ZiZXMTe9xu1bKqQm+zM+0sy3H54RFxWIpck9Pn/4CH8Av/0bfv+NX378fjHw/a/f+O3XX/jy3bc8npgkMjSEYH8fvD1caG6oZmK0j6b6cvJyEvDxsiMywp07uufwuW9CXXUmifGBWFveISEhEm8fd7p72pmamsDN1ZHbelp4u9ryIMyXo4f2sWvHVvR0tdm+bQubNq5FVHQFsocOoKN9g7VrVrNSQhTpzRu4fk2N69fU0FS/goa6GkoKJ1klsQJlRXkOH9zLKvHlSEmIcFZRniMH9yIlvoJVYssW8b37d7NafDmxzjqE293A7MZpVootR/HUCa6qXkBCZCm7Nq/C8uZZxEWWcmi/DNfULrFVegNrVkuyZpUEmhrqaGqoo6urg57uTUyMjdi1awf79smgq3uTE8ePIy29mZ07t3P1qhrq6ldYvVqC5cv/xmmFE8gekkFCbAnmBvJsk5ZAUnwJhw7sRv3qRbZsXoOk2FJ2SK/C6o4i26UlkRD78/q1xesS4l+xfYsE9iaKuJgpcd/0HL5Wl/8rIv6T8/LFc16+eM6Lr58JhcTLF895+2aeD+/f8u2nb3j/7g3v370RYlufPZ1lbvbJImHpxUu+fP8Dv/78Cws//sSvP/8i3EJ8/ew5n7/9jsdT02RnZhEdGYWbi+uijWdmlqaGRoYGBunr6WVoYJD+3j4hRrWnq1toF6qrqWVqYpKPH77h8dQ0j4YeLhaylZRSLahioK+fp7NzvHrxUjjP5p4yNTEp7HT4q426pqpaiGXNSEsnIz2VnOxMCgvyKCstRlBZTm1NFU2N9UIk7UB/L/19PcKwaHtbC+1tLYsHlv/Nw/2XfzwrI5PkxCTi4x4QFBBIaHAIMVHRJCcmkZOVjaCikoG+fubm5piamuLRyDBV1bUkJacSFhWLp28Ado5uODjfx8ndBwdXL0wtnTAys8fQ3JEzFzXYsPUA66T3sWHrAQ7LqSAje4qDRxRQvapFaMQDHsSnEBwSSVTkA2ztnLl92wQHZ2/CopJw8Qrhjokdd80csXb1Q8fQirXb9rN5zxHWbdvHitWbOX9FBy1dY+QUzqOtew8nJ2+Cg6PJyigmMiIeC3N7fP2C0dbRR1FJBVsbR1KT0yjML6C3s4Ou1iYyUxIpK8yjvame4txcmupq+fT+A1MT03S2d5GTno2DuRVFGZkUZqZTV1VB3IMo7JztMbWyxdDcloMnznH6nBYKZzWRWr8LeycvqqoXBV5FZQnZOXnk5RdTWlJJXU3totWov4fxwT4mhvqZfDjA3MQoH16/5OO7t7x/+4Eff1zg7buPtLa2U1qQS2ttFT0tTQx1dTAxPMTwQC+tjQ3UV1fx9tXi1316/47HE+PUV1cJuyPysjLpbu+gsaaBwpwCHkTFYW5swm1dPYIDg0hKSCQxPoHmxiba21pobmqgp7uTivJSEuLjyMnOZGZqkg9vXvPp/Tuez84I27KrK8pJjIslNDBAiF9+PDHOi6dzQtLT8KMhKssrGB4exs3NDWVlZWxsbAgJCcHZ0QlnRyfioqLJz86hvrqGtOtVnQAAIABJREFUtqZmulvb6evooru1nZa6BoaGhhgbG2NqaorOzk7y8vLIysoSks0SExPJz89HIBBQWlpKSkoKMTExxMXFkZCQIGxtLyooRFBRSUdbO4+GHgpD2n8FpkceDdPe2sZAXz+zT2bo7e6hv7+X129f8vXr50w/maCzu43i0gISkx/Q399LQ0MdXl4eCAQV9Pf1/B9WrJaGeoYHBxgc6GNyYoyJ8VEGB/oYfjTE82dzQhpcfV0NzU0NCCrLKS4qoLKijLLSYrKzMoTbx4L8XLIy06mpFpCZkUZ0VASmJkYY3L0tvF5UmE9hQR4lxYXUVAtoaW6kvbWN1oYWerp6ue/mwc2beuzdux9rGztCwyLQ0NZBeudOVm7cgOgaKcTXr1vcRKxbw+a9e5A7d4ZDx2Q5cGgvR48dQl7uKOeU5bl7SwNPZ0sCPOwIcLfG0fQmjiZaWOuroaawhwvHtnDzwmHuXJFH+fBmFA5uQunwFtTPymKqexEnUy0czTSxNryCo5kmvs4G2JtcR/3cIVRObl3MPMhtRfHkVnZtEWfT+uVISf6NNav+hy2bRDmwex1H9m/m6IFNHN2/kYO716BwbAeal0+idlaWIzJrObxnDecV9nLz2mkunznIyYObkN0txdF9a5GT3YT84c3CLguFo1tQOrqVsyd2cOn0Hq6fl0Xz4hE0zh/ETFMOd6OLRDot0mAeuNwm3lmfdA8j8gOsKA6xoybuPtUP7lMR60Zdqi916X5UJHtSmepNSYIH1VnBlKf6EettQpCjHpkRjhQnevHA14ySJG8q0wMojPcgO8qZkiRvBBmB1GSH0FIcQ31eOKXJPuTHuVOe6kd9Xjg12SHkx7iS5G9BlOtdgmx18LPUJNRBjwQPY1J9LUjzsyTF35ooFyOS/OzICnMj0deWKBcTknxsSfKxJdBan3A7AzJDvQh3uEekwz1CrW7ja6RFpJ0huSFuJAfZE+drRbSXOdFef5Kc3IyIcDcm2tOMZH9bssNdKYjxJC/qPrnhbsLJDnMi3F6fZG8zIRo31EGfQJubuJlosFpSFDsbK+bn51mx9H9YsexviIksZX5+HmtLc6RWiSMhLvKniAhjxbKvEFn2N7q7O4kIC0ZCdAkSokvo6e4kLCQQ8eVfIb5iCRFhISwsLHD9qhq3bmqhqX4FxVMnERdZhsiyr5gYH2N8bAwzEyOSE+MBMDczQXrTeqRWSRASHAiAmMgyli9bgoX5Ylajp6ebTRvXs3nzBl6/fo2TkwPLln3FsmVfYWx8j/n5eTZtWscV1XPYmGrj62qCo8VNzsrvQu7QZtTOyqKlpoClkSZtdUU8HuuiODeRKxfkOSN3EAP96xyT3c1+mS2Ym+jz7Tcv6e2uJzkxFBsrfaytdNHUUEBN7Qi3bp3l5k0lrCy1SE0JpLmxmPuuNtTXVMC//uCPv//O3xd+hn//zr9//5Vffvyevy984cfP3/Hj5+948XSOtKREPFydyM5I5l+//UJFaQ7TE4M8mR4kLyeeu7ev4mSrh5L8TlydDPD2tMbb0476+goEVaVUVZfz45fvaGqsxeD2TUL93HnU04iKkjy6OloAJCYmsHz5EtZIrSIx4QEAW6Q3snH9Gm5qawIwOTFOT8+iiExKTGCl+HIaG+ppbKhntYQIa1YuWtpSkhJYLb4c2f17ANC4colNUuI8cNUlwl5LKCK6uzoB0NO5gYTIUk4f2YW4yFKaGhsAuHH9KmtWS7BWaiUAr1/P09XVSW9vL/39/ezYsQ2ZPbtZWFggMTGB7du2Iit7kIWFBZKTEli/Tgox0aX09HQRHhaEuNgS9u1eh6T4UpL+fD31dC/eQ3JSApJiSxdfq2Jf/V/Xk5LikRRfwt5dUjibKuJhdp4A2yv/FRH/yfn08QMfv3nP+3dvhFjEly8WvdZPHk/x7u1rZmce8/Xzp7x9M8/E+Chtrc0M9PfydG6GmcdP+PDuPT//tMCPP3zhl4Wf+e7Tt0yOTzA2Msrk+ATP5p6SlZGJlYUlLk7OVFUKaGtpZWxklPHRMWHRW0dbuzC43NzYRFWlQJhN6GhrZ6Cvn6aGRspKSikuLKIgL5+GunrhweTrZ895NveUJ9OPGR0eoa+nl+7OLtpaWmlqaKS+tk4oJAQVlYvkp4oyqqsqqa+robGh7v+YpsZ64cbhL9HQ2dG2WFbX3UlvTxc9Xd1CXOtf95uVkUlifAIxUdEE+gfg5+NLoH8AcTGx5OfmUVdTS2d7B73dPTQ3N1MhqCQjM5uExGQeJKUSFZdAUGgU/kHhOLn74HzfFyMze7T1jDC1ccPAzIFzqjpc1zFCQ88EExt3VDXvcPD4GfQNLPD2CyU4JJLQsGhSkjMJCY7E0cENT89ACooFtHc/Iq+oCnffcPSN7dC6a4HUlr2ISm1FSnoPK1Zu4uARRZTPX8PSxhVvv1AiIxNISs4gN6eIyIg43Fw9iYqMQ++OIdp6twgLjyQnJ4f4+Diys9KoEZTS1lzHt+9fMzn2kN7ONsZGHy6y+x8+pKmpBQc7exytbXn77DkvZmeZGHlIcUk+mXlZZOUXYWrnisxhJXYfVGLf4bNIrd+FtZ075RUCKspLycvNJDs7m6KiEqoFi4fk3vZ2Bns6Ge7tYqSvm+nhIQY6WpmZHOPdy5fMPX7C86df8/z5i0UrUGEerbVVDHS0MTbQx/ijQTqaGygvLqK8uIhv3r4RiognkxPUVQkoKsynOL+AjJRU+rv6qBPUkpmSgZebJ+fPnOP6lavkZucwNDBIWUkpPV2LxWpVggqGBvuZnppgcKBvscV5ZFhIepoYGebZzBPevnrJyNAgxfl5POzv4+2rlzwa6Of1i6/55u0b2pub6OvqZHCgj7y8PIaHh7lx4wbS0tK4uLhgZmaGj5c37q5uxMfEkpGSSnlxCS0NjXQ2t9Ja30hDVQ11lVU0NjZSVFREYWEhAoFAOBUVFeTn51NUVERjYyMdHR00NzdTUlJCTEwMgYGBREdHU5CXL8z/NNTV09newdDAIAN9/XS0tdPb3cPDwSGmJiZpb11EKn//3WceDg7R19fH3LNZ2nvaKCrJJyMrlZKyQkrKChkaGqC2tpri4kLGx0fp7+sh98/+kYnxUWFY/fH0JLMzjxkbHebh0AAzT6Z5+eI5E+OjdP5pg2pva6GstJjcnCzKy0qoKC8lNyeL9LQUystKyMxIE75PT0shPCyEhPg4AgP8SE1JIisznbTUZGJjokiIj6OstJjurg5Ghh8yPDhEV1s7Xa2daN/Q4tiR4xgZGeHnF8DFy5fYvnsPu/bvZcfevUhJb0Ri/Tp2HNrHqfPnUFa9iJyiPHKnTqKscoYLF89y/pwSmuqXMLqrjZmBNvcdTLEy1ML23g3sjDQxvHEWXTV59C7LoXn2MFeUDnD2xA7On9zNzSvyWN+9ip2xBlYGV7G4cxlbo2t4OdzGxVIbQ21lbqmfQu/aSbSvHkdbXQ61C0c4Lb+HI/s3s3+XFAd2r+PA7jXIbJNk+8ZlHNm3gf3bJTlxYCNqKoe4evYQise3cVFBhttayng43sXBQpt7uhe5fukYZ+V3ceqINHKymzh1RJozJ3dw/MB6DmwT59AOSeQOrEPl5HYund7DlTMyaCjtwuLGSQKtrhPrdps419vEOt0iye0uGd4mFARaUx7lTHGEI0WRjlQleyFI9aYyxYuazEAq0vxpyI+gIT+CvFg3kgKtKErwpCoziOwoZzLCHShL8aU81Y+SJG+qMoOoyw2jNieUxoJIqjKDyIl2ISPcgdJkH+rzwhc3F9EupAXbkORrTqTLHQJttAl10CPR04SsIFtyQuzJDHEg2deGlAA7ciLcyAx1Jt7TgmRfG5pL0qnLTyLdz44Acx1c9VUJMNch1tmIeDdT0nxsKIr0IM5zUTzE+1mTHGRPYoAt0Z5mRLgbE3N/EQ2b4GNFZqgzWSHOZAQ5khnsRG6IC7mhTpTGelIQ4UxWkC3p/lakBtiQFmiLk5EGUpKiRISFEBkewmpJUVROHUJcdBlhoUEUFRawYe1qpFZJ0tPTjYWZKcuXLoqM8NAgkhLikRBdgqToEpITE7A0N0FSdCmrxEVISkygt6ebnu5uenu66e7qJDEhHnGRpYgtX8KGtasJCQqgv6+XttYWdG5cR1xkGQd3SyMhtgJTEyO6OjuQWiXB5o3rWbVSgoKCfNLT0xAXF2XPnl0MDQ0hL3+CdetWIS62jO3bttDd3YXcyWPs2LqeurJ0irOiyEkJ4o72WRSPbUfnqgKaaqdQVTlCZLAbfR1VtDeWoXpBnkP7tnBG8TDX1M5iYKCNi6MF5SXZONiakJQQir2tIRfOHeOW3kVu6iijp6uCoYEq0VFuREa4YmOlj+olBWamR+Dfv/Pl+8/w73/xz19+An6DP/7Jl+8+8vHdW37+8gMf3rymKC8XTzdnpsYf8e7118w9GaGpvpzy0kxMjXUwMbrBtcvH0L2hhKa6ImHBrgw/bCcqKghXF3uaGmvp7+siNioUfZ3reLvaUlOaxQWV01xVu8xfb4qnTyElJUlqajIAUqslWbNaUmgju35NjZUSK5AUX46E6DJWii3HysKU+fl5pCRE0Lq+mE2ZmhhntfhybuvpALBKbBnHZDbzwFWXcLsbGGucYqXoMqGIaKivQ0J0GaskVrB183rh/WioX2GVpCiS4isAiIoMR3TFUqRWS/75+xZHavVK7O0WA/dKiqdJSUleRPlu38KG9auREF9Bb0834WFBSIgtZaXEMqwsTVlYWEBR4TgrxZdx/eolAJQUTiAhugRLc2PhdUnxJSidPs7CwgJWliZIii3BQv8kvlYXCbS7+l8R8Z+cn378gYWfvvDlh8989+1HPn38wPt3b4TWi2dPZxcPO3+iV2trqsjOyqC+rob+vkWe/NfPnvPN+w+8fjUvtBRNjI3zdHZO2MAcHBiEm4srAX7+ZGdmUS2oYm5mVigiHg09pL21jZqqapobm2hraaWqUkBBXj6d7R20NDULDyuV5RVUVQp4ODjEyKNhYTHcX6VwLU3Nwuloa6etpVVYEFctqBKiY8tLyyjIz10sQhNUUFdbTX1djdCu1NRYL9xI/CUeujrb6WhvpaO9lc6OtsWnkc0tQiRsaXEJWRmZPIiNIzw0DF9vH3y9fQgKCORBbByF+QXU1dTSUFe/WFgnEJCfn096ZgYZWZlkZeeSlZ1PfFI6QaFReHgH4ezmw10ja9TUdbF19MY3MIZb96zRN7bD7n4wNm6BXNa4zZrNe7ipb8JtAzPc7/uQnJJJZEQsoSGReHv5E+AfSnlFDbOzrxgamuBBUjbGlq7sP3aWtVsOILJSmv/1lQQHDp/GwNgGAyNrQkNjSU3LJj0tm8yMXLIysokMjyIsJJyUlDRCI6Pw9vcjKi6WjKx0snPSSYiPJi42gsZGAc/nJpmZGePZ08e8mn9OT183Da2NFJeX4eHlSV5GFl8+fGJ2cpLvP3/L2/dvmH46y9jMUxKzCrmua8quA4qskz7ECvGN3LpjRnZOHrk5WVSUF1NSVEx5aRlVlQIaaqppbailt7WZRz2djA/28aink7a6agY7F8VFraCSzvYOZp/MLDYjd7TS1lhHS30N/V3tDHR3UFtZRlV5GUN9vTx98pjns4sC9fHUNJ3tHRQWFhIVEY2bizv5uQUU5peQn1tEVEQ0t3T1MTEypaqymkdDwwgqKslISyc8LISc7EzGx0b4+vlTJifGmJ6a4MXTOZ5MTvCwv4/u9jYGe3uE/RO9nR30dXUy+nCI6opypsfHePPyBc31ddRVLVp0UlJSGHw4hJGREffv36e0tJSoqChcnV1IeBBPbHQM5aVlNNXVL7aTF5fQ2dpGe3MLRXn5lJWVUV1dTXNzMw0NDZSVlVFZWUllZSW5ublUV1dTV1cnFBItLS1kZGQQFBRESEgIRQWFVFUKaG1uoaerm4G+fuF2saOtnbGRUZ7Ozgn/F3R1dDLyaJj62jqam5uZmBqnq7+b7t4uOrraae9sIzU9hZSUJIKDA0lOTiQmJoqC/FwqykuZnppYLLHr7VnsrfkT6/pX1mR6aoKB/l6aGutpb2themqCnu5O8vNySEtNFloVi4sKyEhPpbKijNSUJAoL8khMeEBcbDRRkeEUFxWQmpJESnIiyUkJhIYEYW9ng62NFbExUbS3tfB0bnFzNNjdTUdTC8nxD1CUP8UNzevY29rh4+PFsRPH2XtoH3v270N651bWbNrAbtl9KF06z9lLFzh76QIKZ5RQPKuMssoZTp2W59z5M2hrqaOvq4Gd1T3u6FxB/aICl5WOcEnhANfOHuWmqjy6VxTQviyHqvIhVBUPcf3icW5cPMHlMwc5d0qGS2f2o6ZyCE3VE2hdkUNPQwGjW+cxuHkW/RuKGOtfwPi2Kob6lzDQvcQdnXPoa51DR/006heOoXr2IBdO7+Oaiiz61xWxuHMZu3vXsDa8gt29azhbaOFqpYOrlQ4uljexN7mO6a0L6F6VQ+3MPlRObufUoU2cOrQJBdnNyB/cyJHdq4VdFxrnD2KiKY+9/lk8Ta4QZH2DMFsd4pzvkOFrQWGYIwVBdhRHOFMQ6kBBuCPl8R6Uxi/mISpTfSlL8RXakAQZgRQleAqFRU12iFBECDIWBUdNdojQ4lSXG0ZVZgh5sffJjnKlIi2QxoJoarLDKIn3Jj/anWQ/K2LcjQh10CfC+S7p/jaUxXlRleRPRZIfeZGuJPpakh5sT360O4UPfOlvrqSlNI3iOE/ywpyJczMi0FKbUFs9Ur0tKQx3pTjSnfxwl8UiOm8LUgLsyAx1JiPEiURfa+I8zUnwsiTJx5qcMFeKYrwojLhPXqgreaGuFIS5URDmQmt2JLXJ/pTG3qcw0oW8SFeyw5wIdTZkzUoxpFaKsVJchP27NuNkqsnRAzuRWimO1Cpx1qySQFJcFAlxEcRElrFloxRbN0khtuIrRJb9DyvFlrFSdAniK75CfMVXbFknwbpVYogu+xsrxUWQFF2OpOhyxJYvQVxkKVKSIqirHGP9alHEVixFQnQ5UivFWSUhisKxfbhZ6iK9fjWiK5YiIbaCrdIbuamhyrq1q9m4YR1r16xmxYqlbNmyCRmZXaxdsxrZQztwdjRFZMVSli/7CpEVS9G8osKr6V6i/R0w1r/EXR0Vrl08ip6mEuqXjqOiIIP6ZTl0bpwlNysGV2czbuleIS8viaysBPYf3E56ehx9fS0YG+rh4+mMyT1drqopEuDngNE9dTQ1TqN+TR79WxcwuKuK9o1zXL+mTHdHPfAPfv/t7/z85TPfvHvFv3//Gf74O//+/Vf+vvCFn77/lg9vXtPZ2sLLZ7MsfPmWN6+eAb9SXVlAfW0RpsY6mJloo3r+MJdUDqKrfY6RoTZSksKxMjfE3sactuY6ns1OMTX+iGB/d1pqS+hqKmPvri1cUVs8QE9PTdLT083qVRJCEbF6lTirJEWFIkL96mUkxZYjKfaniBBfzpnTcgBs27yeqPAQmv5EAG/fvJ7IsGB6ujtZLbYMw6tyxDrrEGariZG6HCtFl9HT3cn8/DwAWzevZ9O61dhYWwg3ETe1NFgrJckqSVHhlktqlThSqxa3ExvWrmTPTmnERJbT39/H4MAAAIZ3byO9aT0nj8qwaqUY3d1dRIQHs1JiBaskVlBUmE9PTxerJFewe9taJMWWEhEWhOyBPUiKLaWxoY7u7k4kRL9i/+41rJRYSlFhPo0NdUiKL8FQ8xgBtqoE26r9V0T8J+eXn3/i118WhA3SPy/8yJcfPvPi62cMDfbT3NTA2zfzTE2OM9Dfy+PpSdJSk7G3s6G4qIBHQw8pKiikpamZvp5eRh4N8/rVPG/mX/Prz78w+2SGwvwCLMzMiYmKxt7WjuzMLFqamhkdHmFuZpapiUlGh0cWn9g2Ngmf0jc1NJKbnUN9bR0Fefk8iI0jMz2D/Nw8ykpKGewfYPjhI2HTdGN9A+WlZeTn5pGdmUVWRiZ1NbU0NTTS2twi7Hr4Cx1bXFhEQf7/z95bBcd5J9q+p86t2rfOPTMBo8yJY8dxnJjZFlnMzMzMzFK3Wi21mFlqSa0Wc4uZLMvM7MRO4iSTDCTjOWfP3vvu/bsPbfedufd1HufhX4Iqtb6Hlupb31q/tdro7upgoL+XkeFBFCNDfycm3nXcrywvcnl1mdWVJVaWF1XnnYiYHJ9AMTyiEhHlpWVIcvNIS0klT5xLdWUVTQ2NtLW0qtpuRoaGGRoaorOzk/YOOe0dcjo6uxkYHEbe3UdhSSWi3GISkrMICovH2t6DyNgMsnPLMbVx48QFfYxsPNCz8uCL05d4f+teLOw90TeyxMnJi8wMEUUFpYhFEiS5hZQUV1Bb3UCHvAdZWxf5RZXEJudgYOHKlye0+WDLPnbsOYSjawDCnGIqqpvIFklolspoa2unvb2dlmYplRVlNNTX0tzcTF5hAXnFhTRIm+ns60ImbyE1LQE/f09KSvORNtexuDTDwuIMa+srXLl+DcXUBOLCQoTiXBZnFlidX6ZT1q583718QVlNFdXNrfSPzxGTlsfhM/qo7T7Mxq2f4O4VTE9vP709HczPTSprewcHGOjppr9LzkhPF7OjI1xdmufetSssTo6xMjPJ5bkZRnq6kDU1sTw/x3cvv+bVi+c8vn+P9ZVFlmanuHN9nbs3rjIxMshwfx/Xr6zx6sVznj55xLX1q8zPL6JQjFFUXE5AYCge7j60y5RRqr6eQfp7h2hpllFf20B5aQX+vgGEhYQSFRFJZESYEtwdHeHxowdcu3qFocF+ZicnmBobZWSgn05ZGzJpMyMD/aqNltnJCRZmphno6WZ5fo5b166yPD/H5KiC4qIC2traGBoZpquri66uLm7evIlcLkckzFY5cVevrHNt7QoLM7NMKEZVZ2RgkN7eXi5fvszt27cZHR1FKpXS39/P4OCgau29trYWqVTK2NgY4+PjNDc3I5FIEIlEqvfz+OiYMqK0sqoCq5cXl7h14yYvnj3n4f0HzM3M0tXRSUuzlP7ePhYXF+no6mRkQsH9hw94+PgB129eo1XWgkzWSm9vN9evXyUzM53kpATyJbk8uH+Xl1+/4OHdO7x+9ZLr19ZVnMTNG9e4vLrM4EAfPd2dXF5d5umTR1xZW6W7q4PWlmZVKUJ/Xw/S5kY65DKaGuupqa5E3t5GXm4OlRVllJYUIckT09zUQGVFGSnJibi7ueDoYEdSYjxDg/08f/yIR3fu8OTePWbGxnh6/z6hgQHs//gjIkND6OvtJjDQn9NnT3Hw0GecOKvckNj/+adc0LqIiZUZ+qamqOvooK2nj66hAVqXtNHRu4SZuREW5kb4+7ji5mSJie55zhz9lC/2bePwpztQP3EAY62TXDr7BZpnPkf7zCG0zx7k/LG9HD+4nZOHdqJxah+mOscx1z+BpeEp3OwuEextga+rAa62mvi4GOLnZkyonw3xYa6kxHiSFOlBbKgTMYH2RPlbE+FrTXyQPUmhTiSG2pMe7Yo4xQ9Jij9ZcR7K74c5kRHtQW5aEIWZYaTHeODroIup9pdon97HxWN7uHRmPxa6x7ExPI2F7nFsjc7gaaNFjJcRyf5mCMPsyItxoTjBg/Ikb6pS/ahJD6AhM5hmUTgNghAaskORSqKpF4VRmRVIY14kteIIKgTB1OdF0VaaRHNhHC3FCXRWpdNZlY68IlUlNPobslG0ShhoFNHfkM1UZwmjbYUMNIrprctmpCWfqc4yJjtKGZXmM9Qgpq0wUek4CMOpFYYjy09goErAYLWQ7ooMRptzaZJE0ySJprsmi0VFB3lxHpQk+yAvSaK9IJ7uUmVlbZsklnZJHN3FyXQWJtIkiqA5L5Y6UTR1omia8uJpliTQmPvWbShIpqMknb5yAb1lWcgkSTQJo2kURNGQFUl9Zhi9pekMVGQwVCOgryJdue6dHkRFehB58T7EBTgQ6W1NcogTuQk+xAU6EOhqTqS/A/mZESRG+BIZ5EaQpw2Joc4EuxrhZHoOB+NTRHsaEu1piK+NBgH2OsS4GxHmbIjJ+UM4GF7A0egiPnZ6eFhp42mtQ6CjPinB9vjbaeNprYu17mlcLLQoSI8kJcQFdystPGx0cLLQweDiUXLTIijIScTGSh83V2tSkiJwcTInJzuJsdEu0lNC6e2qoa+jmgunDqCncYxScQpLo+1I0sLITvDHSv8k/u4m2Jqdx9FKA2uTc5ganERH/UvUzx/E1lqHsnIhK6vjPHtxm6mZIbR1zlJeKSFLmEhzUy3xMeHEx4QiEiQha63E19uG5KQAJHlxZKQHY2pyDnNTdYwNL2Bmoom8rY5ff/k9L1885MXTe3z36ik/fPcC/vOvwL/z17/8yn/+21/5r3//N/iv/+Durat8+/IZV9cWKMoX8PWLO1SUifj8s214uhljrHec4AB7JDnJZKRFUVacQ4eskT/9/jWPH9xmbnKE717c49WTmzy/e5kTRw5ibal0Iny8PXnz5g3x8bHU1VUDsGf3drapbcTWxgKAO7dvsbS0wPLSIpc0L6C2WXlTDmBnbc7K0iIRoUHcvXMbb3cXVpYXqaupYseWD4jzNKY61YOCaAf8rC+y9a2IWF5aZGV5ifDQYPbu3s69u3eIjYkEwN3VkV3bt/LxbiW0/+rVK5VzFRIUwNbNGwh0NWPr5g3o6V4CYHpqigP792Jlpou3qxmbN77PyvIS+RIx29U2snP7ZuVrLC+itvkDnC3U2bblQ9Q2vYfa5vdQ26y8roL8HLZs/A1O5sfYtuU9igqVgkht83sEOF4gN8oCUbjpP0XEP/L85c2vKgHxt2NxX714xurKEpMTY/z51z9x/94dZmemePrkEc1NDQQF+iNvbyM5MQlTYxMEmVkMDQyyOL/A86fP+Or5C37+3U98/eIrVpaWKSsppbS4BGdHJ2KioumUd3B5ZZVhXb8sAAAgAElEQVRXr77l7t37rK9fY2lphampGebnF1ldXWN+fpGpqRlaWtqorq6ltraeuroGOjq6mJ2dZ21tXcVOvIsVvauebG5soq6mlu7OLpW78bcOxZhilIG+fhQjQ4yPKZiaHGdqclwVYZqcGFN12S8vLXB5dZkra6sqRmLt8gpX1laZnZ5hamKS0REFg/0Dqpukd3GmbIGQyvIK2lpakbW20SptoaNdzmD/AGOKUUZGhujpUd4Atra2Im1pQzE6jmJ0ksqqOrKy80hJFyLMKcTbLxT/4BjSBfnYOvpw8ZI5py9ZomnixCdfnuPAkfPYOPvi6OKNqaktYaHRFBeWIczKpkBSSEVZJWJBDhlpmQgyRaSkZpGYmktkfA5HT+vyL7/Zzp5PjqBvbEdoRCI5eSXExiXT2NBCR7sSopW3tiBtqKWvS05zcyPi/ALyK8rpVyiQd3eRkJSIjZ01ru4uFJXk09oqRTE2QmdvD73Dg7TIu8jKy0fTyISL2npUlFUzPTrJyNAwjx8/pndwgMikRDJyC2npUSAsrOWkuinb9hxhw5a9uLgHMDo2QV9vJxPjw0wohhgd7GOwp5OB7g4Uvd0qSPry3DTz4wpWZiZZmBhlfKCX6bER7t+6zo/fvuSn718rAeW3bUdfP3vKNy+esrY0z+jAAHNTk/z43WtefvU1M1OzyOWdNDS2EBAcgZaOIdZ2zjQ2tSHv6KW+TkqHvIfVlXVu3rhLR0cXrq7uHDtyFJEwm7HREdplrTQ11r9lI+YY6O+mpqKcprpa6qoqkeSIyExNoThfwmBvD9fWLtPeIqWxtob+7i4uLy2yvrqiGr2bn5thbW2N+YUlrl2/SWFRCYrRcWrrGhgdHeebb77j8cMnXL+qrEh+8ugpN9dvMNgzQI+8m5nxaTo7u1EoxpifX2RsbILOzm66unpob++gpKSMpiYpEkkB9fWNTExM0d8/SE1NHRUVVVRUVNHSLKVV2qKKHC7MzTM+Osb05BTra1e4ffMW9+/eY2VpmWvrVxkaGKSqopIxxSjT09N4ensRGhlBaVkF0tYWrlxd5+79e7x+/Zpff/2V8fFRxsYUPHp4n5npScZGR7hz+yYP7tzmu5dfc/vWDZ49fax64LG8tMD01ARDg/0szM+qWImhwX465DIUI0OqGtp3gLW0uZHKijI65DLKSouprCgjW5hFZkYa0uZGystKSE9LITgoAF8fLxIT4mhrlXL18iovHj/gysIcA90djA31U1dZxokjX5AnEtDZ0YasrRk7eytOnjrKBfWzfP7FAfbu28P5i2cwtjBB19iYs1qX0NQ1wMDMDB0DQ3T0dNHV10NLSwNNjfNYmBpgb2OKtZkBxjoXOHP0Mw58tIV9uzZy9vinaJz9AgPNkxhoHkfnwmF0LhzGTO8sjlbahAc4EBfuSmyIM7GhTqTGepEU5U5EgC0RAbbEhDiSFOVOZpwPadHuxATaE+hmhI+9Dt72WqRHuZMR6UJKqANJwTZkRbuQn+pHXpI3aeEOiOK9yIrzIDvOE3GKH/mpAWTEuBHqZoyT6TlczC+gc/oTzn2xA2N1ZeTKw/YS3g56BLsZE+luSGqgJZJYN8pS/ShL9aMozgNxuCPZIXYUxbhTmuhNSYIXZal+1AhCKE3xJS/OjZJUX/ISPBDHuVGQ7E1Rqi/5SV6UZQZSKQwhP8mLalEYNTnhNEii6a7JRNEqoac2i86qdCbkRShaCxhtK0TRWsCwVIKitYAJeQmTsmIUzRL6qgX01wjprcqiqzyd3vIM+ioykRcmUS+KZKg+myZJFPXicNbnh6gWhpMWYEFxkheyoni6SpMYqRcy2ZLHSL2Q3rIUOosSkEliaBJFIC9JoTk3nvrsaJrEcbQVJCMrTKGzKI2e0kzkBSnI85ORimKpSgmmPN6fioQAKhMDKY/3pSYtmObsCLqKkuguTUEqjqEsNYDytEDqc6KoFccgjvMiPcyJ4vRg5NXZtFcJkaQEEuFpRkOJgKaybEqyYynICCXO1xJhlBOZoTakBlogDLMjwcuIzGAbEryMifM0IdjuEsGOuiQF2JDob02CnwXRnsYE2GkS6W6Iv60GvjaaiGI9GWktYrq3lvLsKOIDbIkPssdS5zhulpr88NUN2qSluLqZUVySSVJyMOfPHiQvN543v3xNW2MhdhaaqJ/eh5nuCeyNz+NocoH+piKkJZlYaB6hpjCFMkkcbnaXcLLSwFTvBBfP7OPUkT2YGJ6hpCgDXb1T+Pk70iqrYljRgYOLGamZ0fT0t/Hi+SMUIwMMDnQjlzdx48YiVdV5XF4b59vv7jI41IytnQ4WllrY2ulx5Ohezp8/TG+vHC8vB4YH5CwvjHN1bY7vv33Of/z1Df/2v3/lv/79X/mPf/0L//a//szzJ/e5d/sa/+vPP1NVLuHBvTWyBXFYW2qjr3OcY4d3IcyMIiLEg6S4YLrljfzllx/4+tldvvv6CT9/9xz+8w381xu+f36bI4f2Y/c2guTsbE9wsD9v3ryhsbEegF07t7J184dYmCvH+oID/bG2MMXGyoz9e3ezbcsGtm/ZwPLSIkUFeQCcPXmUupoq6mqqefPmDd4eLuzauoGGLF9q0jzJi7DF30adbZuVC+bLS4tEhIVw5/Ytzp1W8gzvRIOTgy1qmzewe4dyg6Szox0XRzvsbCw5feIomz78La7Wumz88Leqpq43b968ZWY2IUgOY9vWjSwvL5GfJ1byFdu3sLKsjM9t37qR41/sY4faRrZtfl91lpcW6JTL2Lrpt7hanGDb5vcoKngrIjb9lkCH8+REmJEd8k8R8Q8970TDH37/E7/78Xv+8Puf+OMffubJY+VNyvevv2VleVE1GlVbU0VdbTUz05PMzkxhbmrGx3s+IjkxifW1Kzx9/ISffvwdTx8/4eH9B4wpRhkfHSNPnIuvtw9iUQ452SKGB4dYnF/g6dPnrK2tMzs7z9TUDOPjk8zPL7K+fo319WsoFGNEREQRGRlNYWExQqGI+vpGVlYuMzs7r1qR7uvppVPeQVtLK82NTTQ1NCJtaqalWapav/5b3mJqYpIxxejfMQ9/G1N6xz28EwvrVy6zdnmF5aUFZYzpLVz97nUG+wfo6eqmo12uuob62jpKi0toqKunraWVtpZW2ttk9PX0MjI0zMjQMKOjI/T2dtPe3k5lZSUlJWV09/QxMKigsKiM3PwS8ovKaWrpxMc/DHVtYyxt3VDXNuWshjFG1l5YuYWw69NTHDuni4G5I6ER8djZu5AQn4JYlEtqchp5ohzKiorJFYqRiPIoKigmKzOHqjo5qYIyzmqYs3XXIf77v2zg089PkZQiJig0hrDwGBobWuiUK6ND7S1SZFIlBC2VNtHcJienqJTKuibCo+PYt/8gBz77nIDAYKQtbbS2tVPbKEXe00/n4AhegeFoG1uxY/9h3tu8Cwtze6JCoxEKRSytLCPr7CAgMoLolEzaByYYmV3H1S+WY2cMUNv5Gc5uviwtrTA+Nszs1AhDvV0M93UzOtjHxMggs6MjzCiGmBjsZ7ivi4WJMRS9XQx0tLM0NcGju7d4fO82zx7e4w8/vuaX3yut5ycP7vPkwX1ePn3KvZvXWJ2f5/LSIo/vP+D502dMTc0ga++ipl6KrZMHn3x+HD0ja3z8w6irlzIwMM7yyjrfvPqB19/9jpnpBZKSUrC2tKGyvIIra6ssLc7T19tNV6ccWVszVZWl9HZ2MDo0yMhAP+0tUqQN9fR3dzE9Psbc1CT54hzio6Po6ZDz+P49bl5d5/b1a8rl7McPuXv3Pt98+5qWVhlR0bEEh4QhEIpUQrxT3sXE2CTra1e5ef0WlxdXmVRMMNgzQH9XH42NzdTW1jM8rODatRuMj09SUVFFaWk5zc0tFBWVkJSUQkVFFYODw1RWVpOZKaCgoIjy8kq6OjqRtbbR19PL/OycKpI4PTnFnVu3efbkKTev31CKxIePWFu9TENdPYrhEZqamvDw9MbS1g4HR2f8A4IYn5ji5TevePbsGYuLi0xPT7O2tsqzp4/p7+shKzOd+bkZrl9Z4+XzZ7z8+gVfvXjG2OgIsrYW1q9c5tHD+8zOTDHQ36tyDEeGB5G3t6nG8CbGR1lcmGNUMUxjQx2NDXVUVZYjb2+jtKSIstJiCvLzVCxEXq6yAjYjPRWhIJO62mpGhwbpkbfR1dLMSH8PgrRkYiNCsTE3QSZt5OnDe6xfWSExIQZ9PW1OnT7GRx/vZN/+j1DXOKeMLpmbc1pDizMXNVG/pIe6ti5aunoYm5hhbGqCnp4OJsb66OlqoaN1ARNDHYwNtNDVPIee9llOHz+ItvpxTPUuYKJ7HqNLZzEzuICjpR6ejiaE+TmSkRhIepw/0UGOJIS7kR7vQ2KkG1FB9oR4mhPpZ0N8iANxwfZE+1kT7mVOuLcpkb7mxPhaEOtnSWqYPZIUX6rFkVRkhyGIdiHKy5isKGeyIl1JD3Mizt+KUBfl2FSAo7JNKtbPGnuj02ge/5gLh3dx7vBOLh7bg43haSJ9LEkOtCY70pGCeA8KEzzJi3F9uyGhXGwWRTgiiXWjIN6D8jR/GnIiqEgPoDDJi8qsICSJnhSl+lKS7o84zg1hlBOlGQGUZgSQEmRFgp8ZSQEWiGJcaC1JVDYvlSXTmB9DX72Q/oYcFK0FjLTk01uXTU+tkGGphLGWAoYaxHSWpTFQm81IYy7DDWJG6nIYrBYiL0yiRhBGdVYQRcleFKd401SYSGawNTmRjkgl0Yw0ihisyWSgOoOB6gzl55XpdJckIS+Io00Si7wwicacWOqzo2mRJNJZmkFnaQZdxel0FafTkhNHc3YM1akhlMT5UhbnR01KCA0ZEdSnh1KW4Et5og8NWaF0FCTQVZJKa14cdW/rX+tzYihOCyI33pvCVOXwWHVuHIXpIQhjvciK8Sc3JYTynDg6a3MQRrmRHe1KVpgdGSHWVGYEkBZggSjCkRQ/c2I9jIlxN8LXWoOkACtyYt0Rx3mQFmJHjJcJSQFWxPuaY6d7lLH2Uuol8SQG2JCb5E9ikD2+dpcwOH8ATxstMhJ8WZzrIzTMjWxRHDbWWliYXyQp3o+FqW5szS7g7WKEvdlFzC8dx9nsIh4WmmRGehLna0ugoyGNZek0VwvwcNDFyug0+upfoHXuACcP70Zf5zgxUd5c0jmBr78j375+xK17q5w8+zkmVjoIRMm8+uYFb/78C7duXqWkWMKf/vSax4+v88OPT/ndT0+5dn2G6BgfdPVOcf7CIezsDdHVO0NTUzXm5peIDPemo72WmclBrl2Z57tXT/n5x295cOcm8tZm/vTzj/z5Tz+xND/B00e3efniPi1NlUSGe6OvewZ9nZMkxPrh7GCIm5MZtZUSHt9f51/f/MSVxUlury9ye22O3716yE/fPGC4q46zJw+rRISLiwOfffYJy8tLvHnzBkDZsrXht5ibGQFgbmr4Nsb0IWqbP+DLAx+xfesGFSB/7+4ddm7diIONBd+8jSkd3LcHjeMHqE71oDTeCVGIJUH2WuzYulF1M3/w0728efOG6alJerq7UHsL6TvaWbN7+1a2bVF+XVFWwo6tm/jko51s37qRT3ZvZe/u7Zw8dlg5VhgazN27d+jokLNr+1Z2blPG4VZXlikqzGf3DjXUNiuv98H9e3zy0S62b92E2lvmwt7GjG2b36e2poq7d26zbfN7bNv8Hmqbf8u9u7epralEbdNvCbA7jzDYBEGQyT9FxD/yfPftK/71f/+FX3/5I7duXufxowf89LsfePzoAQ8f3OP2rRusriypYOp37SarK0u0SJvQvaSDproGwiwBw4NDKn7h3Trzwtw8leUVxEbHqJ7IN9Y3MDs9w9Ur6wwODnP16nUGB4fp6eljenqWyclpZmbm6OsboL9/kKSkFPT1DdHR0cPd3ZOYmDhKSspQKMaQy9pVq9HtbTLksnaaGhrJz5OQlZGJXNZOf28foyMKJsbGVdGm6ckpJsbGWVqcf2vPLbC4MMfc7LRKIM3NTqsA6tWVJZWgWF1ZYn5uhumpCSbHJ5SxpLfrvu/G6Xq7exgdUagG7Dra5apV7KGBQdXPLC8t0NrSTFennPb2NnJycqisrKSzqwdxbgHFJZWUlFZRU9+KMKcQM0snjp/S4PgpDQ4ePc9ZbUuOqZtgaOWJo2cIuiZ2RMWmkJiUTkx0ArXVdcRFRWNjZkFMWARhQcFEhYWTlZpJcVEFRaVSzmiYs3nHITbvOMgHmz5CbecBfPyisHVwJy1dSGdXH3V1DchkMuTtbQwN9tLcVEd5eTnZ4iL8gqLx9Anl9DktDA0tqaxspLW1G7m8n8KSaqJiU0jLkmBh78nez0+x68AJ3lc7wKETWlhZuXBg3yECA0K5dus2heXllNY3EBAdT0VLF5l5NRw7b8JnhzXY88kRUlOzmZycZnCgh/kZJcswM65gfmqc62srXLu8jLS+htGBAabHFcxNTLA4M8nE8DDzU+M8uH2DO9fXWVua5+7NG/z8u5/4/rvX/PD6e3750x9Uo4r/+mclHHf/9h0eP37K2pXrdPUO0dTeh71HIDs/PUpIbBrW9h54+gRz4/YTnn31mtev/8Cdu4+oqKwlKjqWsLAI6urq6O/rYWV5kcGBHkaG++nrktPV3kp/d5fqqfo7gbCyMM9QXy+3rl1F3tpCbraQlIR4luZmefboofIJ+BMlq3Tz1h1GJ6eob5YSEBJKSGj429rbVmVzlUxOR0cXg/1DjCnGGewfQtrUQnlpBYX5RQgE2VRV1TAxMYVCMcbKymVkMjnV1bV0dnZTUlKGm5sHPj5+KkdQJBIjk8mpq1MusSuGRxgZGmZibFzFJF1bv8rd23f46vkLVUnC9avXVE1mfT29REVFkZklRJxfRFh4NEbGpgSHhDE1PcuLF1+zvr7OkydPePXqFQ8f3KOvt5vqqgqWFud59eIp16+s8s2rr3lw/64qenj3zi1u37qhdAnfVjRPTY4zNzvN0GA/pSVFNDXWq/Yk5manKSstprmpgeamBqqrKmiXtVJSXEhKciLVVRVkZaZTWlJEcVEBQYH+xMZEUVlRRr44B1lzA93trarKXzdHO0wNdAkPDqBT1sLKwixFEjH6lzQ5e+YEmhrniQgPxsfbHT09HS5q63L+kh5nNC9xSl2TcxraaOnro29sgrGpCQZGhhga6mNoqI+Roe7bo4PJ22NrZYqDrRlOtubYWxthba6HnZU+3i5WhPg5ER3qTlyEB7FhboQH2BET7ERGvB+itGCEKYEkR7gQ6GaEm6U6gS6GpEW5IIj3JMbXAg/LC4S66SOIcSUpyJooL2OyY13IinIkwk2POB8TUoOtEcW4kRHmQKCjNu6mp/G1VSfQQQcva3USAu1wt7iI7pl9GJw/gKXOcXRO7+f8lzsxPPcpif7WpAXaIInzpE4USVNeLFVZoZSnB1GVFUpBgnKtWRLnSV6sh3K1OdGH8vQgaoThFKb4qITEO/chJciKlCArcuPdifEyItrTkOxoZ+QVqUx1ljAszaW5MI4KQTCjbYVMd1XSVy+mr16MtCiZBkk8E20l9NWIUDTmM1grZrg+j4GaHHpKM+krF9BZlEZFehCCUFsqsgLIiXZAEG5DTpQ9jblhDNZnUi0IYKA6TXX6q1IZqExlsCqN/ooUusuS6ShKpjU/iRZJIvLiNHoqBHSXZ9FRmEpbXiKSCHdK4nypTQ+jSRhNU1YU9enh1KSEUJ0cSKsohobMEKpTA6jLCKZeEE5dVhi1wnAaxdHUCCMpywylLDOU3AQf6iWJZEa4IUkKoL1CQFF6BDW5iVSLE6jOiaUqO5LMEHviPY3Ij3OnPNkXQZANKX7m5EQ6kR3hTKyH0kFKC7EjL84NYYQDaUFWJPqaEuaiQ6C9BhFuBiQHWhPkdIlgZx0SA2wQxnoQ5W2Gtc5hzDU/x9VKHV8vc8LCXTE0OIWW5pd4uZvh4WyAtck5nK20SApzw8/RAGezi7iZX8DTSoMgR30CHfRwNDpNiLsJEb6W+DrpYWV0En2NQ5w7voeTR3Zy4ex+Lpz/jIOfq6Gte4Kyymw6ehqITwsjPNYfgSiZuvoqZG0t2Fib09sj5/XrF/zhD9/y44/PgTc8eHiF+IQANDSPYGJ6EQtLLU6d/pSSkjzUNY5ibalDSlIoFWU5ZGclIm2s4uvnD5ifGScpPopxxQB//Pl7KsvyqSov4OWL+zTWleLlYYOTgzFRYV7ERfnh52VHZamI4tx0hntaGOhsYkDeyNxoL5LMeCSZsQiSgokJdkL9/HFcXZTtTLY2FmzZ8iHH3jYqAWza+B4bN7yHhZnSiYiMCMXT3RkPN2d0tNSVcabNG7CxVHIVdbXV7Ni6gR1blTf99+7eZrfaRpyMztMqDkYSYU2LOJRoDyN2bN3w9sHMEtu2bKCzQw6ArrYG+z7apRIRWzd9wPa3TESHvB07GwucHWyxtTJX/f7lpUWWl5dQ2/L/8hvWlmZs+vA9tm3dxOXVFSrKS/lo9w72fbQLLY2LvHnzhpnpKextrJicGOfNmzcc2LcHtc3vc+r4l7x584aJ8THsrEyZGB/lzZs3nD7xJXu2fUh5qiviSCtyI23/KSL+keebV1/zzStlLGBUMcyN61f53Y/fqxiIudlpFhfmuHXzOo8e3md1ZYnqqgpioiNJSozno917cHJwRC5rJzM9A0FmFvW1dUxPTvHg3n1ePHvOlctrjI+OcePaddbXrjCmGGV1eUUJX84vMj09y/z8Ijdu3GJpaYX6+kYKC4tpapJSUlJGZGQ0JiZmaGpqY2fnQEpKGhUVVdTVNahqYm/fvKV6/XcQ9kBfPw119XS0y1EMj6iGsK5cXlNVyl5ZW/27LYi52WmVgHjX7vJOaKyuLLG6sqSqep2emvj/Ads9Xd20t8lob5PR09VNq7SFlmYpbS2tdHV0KgHgt3GPmalpFCNDqtaY7q4OCgsLKSsro66ugYxMAfEJKYhzC6mqlZKelYuphSPn1fXR0Dbm1DldLupacVbbEgePUKwcfLCycycsMoGoyDhsre3ITE0jRyAkKSaOPFEOwoxMKkvLqCqtJDNDhG9wIue1bdiw7SDvb97PBrVPUdv5GUZmjjg4+5BXUE5VdQOiHAm9vf3MzMwwNTlOd1cHfX0DnD53id17D+PjF0VRSQMiUTEBAVFcvKiPnp4Fxsa27D9wgkNHLvDJobOo7TnClj1H2bj7KCcvmOHpGcrWLbuJiU2itLIGZ29fPIKC0TG3xsE3FC0jR7Z/chK1PUf4eP8xxOJilpaWUAz10tPZwlBvJwvTE8oRuLk5Zicn6OnoZGVhUbUAPjk+gWJwCMXgACtzc1xdXeLujav88O03fP/da/70p1+5f/cez548hf/6T37+4XvWluaVo3V37/Hq1bdMTs0hbe9B1jdGfKaEE5omfHzoDI4eQRia2FJRLWX1yh0Wlq8jEhVy5qw61jYOSKWtyGRKRmdwoI/xsWHWLi9x//YNnj9WxqguLy3y9OEDHt27y6N7d7l36yZ3blznwZ3b1FSUU5ArJj05iaG+Xm5eXefWtas8uneXjnY5xSVliPIkdPT0EhUXjzhXQkVlNV3dvfT09jM5qYwsNTdKaWlupblRSnVlDTVVtbRKlaKgra2dhoYmamrq6OzsJj+/kIyMLEpKysjLy6euroHs7BzE4jzq6xupr2+ks7Ob/v5BVdPY5PiEqonpHUD9ruJ1aGBQuUR9+w5TE5MUFRRSXlpGQ0MT4RExhEbG0D8wwvDIOCWllRQVl1JWVqFs3Roepqenh7HRERXkLG1uZH56gqG+bm7dvM6D+3e5feuGyjF9x0ZcXl3m3t3bKtdQMTJETXUl0uZGJifGGB9TMD6moLqqguqqCupqq6msKKOstJj0tBSCAv0RZQvIEQmpqa6krVVKTXUlFeXKEcHBgT6uXl5mUjFETXkJ9VXlRIcFo6+tga2lGYrBPp4+vMfs5Bg5ggwCfDwxNtLD08MFK0tTzpw5hbq2Lhd1DdDQN0LTwJhLBsboGJqgY2CItp4++gZG6BsaYGhoiJGRASbGhpgY62NibIipiQHGRnqYmuhjZW6EpZk+5ia6WJrqYGdliLO9CTFhXqQlBJGZGEJcuDvRQc4kRriTEu1FQoQryRFuhPtY4GWrjZulOj4O2vg56eBgeALdUx/hbnGW5BBbEgIsCXXVIzXUhvRwOyLd9YnxMiLSVZcYDwOi3PQIddYlxt2IBD8LIt2N8bZSJ8hRnxhfK8I9TPGw1sTDWhtfB32C3UyJD7AlO9qd4mQ/aoThNObGIM2Pp6U4Cf74Ho2F8eQn+SCO80AQ6YwgzBFRpAsFCd5UZoZQJ4pEkuhJTqwrohgXlRORGW5PXoIHNTnh1OdFUZcbqXIhJjuKGWzKobkwjvKsIAYa8xhvL6W3Loe+ejEtxSk0SOIZbpTQVZGlgprHpUXMtJcz0VTIRFMhiro82goTqUj3RyEvpz4/nnhvAzJDLKnPCWGkSUizJILuskS6yxKRFURTLwyiJt2PuswAajP8KU/xoUYQRpM4jo6SdHorhfRUCGgrSKZBEEVNehh1mRHUvz2NgihasmNpFcXRkh2LVBhFTUoQdelBNGSFIhVF0iqOpTknmtrMUMrTAilJCqAsLRhRjAdFqYE0F6XSUpJOWVYE1TmxtJRm0VmTS2NBMvmJARQk+FKcHEBBvBe50S6UJnojDLYlxc+czGAb0gJtiHAzINRZl1hvYwThdmSG2pARYk1akBXRnoYE2msQYKdOqLMuvrbqJAZakZfoizDanVA3Q1xMz2Cp/QV65z9FR+tLYqI9iQh3paUpn/mpDsSZ4QR5WuBsoU6Iuxl+9jo4m5zFQutL7PVOEOJsSIS7Ka5m53EyPoOXrTaeNlo4mJ7FxvA0BppfoH3+MwwuHeHC2QMcP7aHk6f246+bnjkAACAASURBVOZpQXi0D36hrghyk5G21SDvaOXkiWOkpSby6y+/58H9W8Bf+eWX7/npp6/44x+/ITjEjbPnDqGnf5pjx/dy+swBTEw1OHHyU04c24eXhzVFBRk4O5qSmRbL5eUZvv/2K9JT4snPFfLj65f0drXy/bfPGRnsoKw4B0P985gaa1Ccn4FYmEBMhA9ry+O01JUQH+ZLgTCZiX4ZD64tUipOITFCyStJBBFoa5zBQO8SS0uLaKifZ8OG9/jwg98QFhbM0tIiWzZ/yOaN76Ohfo6F+TmWl5e4fHmVtcur1NXWsENtEzu2buLTvXtYXlrE0daSHVs2sGPLh9TVVFNckMcutQ0keZnQKg5GHGpBdZo34a767Ni6gdrqKmprqti25UOsLUyYnBhnh9omdm3bwurKMkYGOmzbsoGNH/xGxU6sriyrYlC7tm/FQFeb5aUlrK3M2bzxA7Zs+pCammo6O+Ts3LaVj3bvoLGhnrjYGD7/7FOKstPZs2sH2prq9PX2sLqyTEeHnDMnj7J96wb01Q+zddN7nD5xWAlgLy3S2dHOqWNfsHv7JnxtNRCEmFKa5IYk2vGfIuIfeZ4+ecTzZ0+4c/umao356vqa6om8YmSIleVFvnqhjA68eP6UhvpanJ0cKC4qICwklJxsEbLWNtxcXImLiSU3R0xpcQnlpWU0NTTS3iajv7eP5cUllhYWWVpY5OH9Bzy8/4Br125w7/5jHj95wczsIm2yTuQdPUhb2ikrryYuPhkvb3/iE1Jolsro6OylXd5N/8AICsUY/b19qmaYd2NWdTW1FBUUUldTq+Ih3kUt5mZmWZibZ2FuntnpGZVAWFqcZ3FhThVlWl1ZUkVQ3rUyvRMU7xyL6akJVWXs34qId+zDu491NbWqobmRoWGVKzIzpVzT7evtZFQxzOBAHw119ZSUlJCXl09iYjKxcUkIhGKyRRL8A0IxMrXBxt4NN88AzK1dOKtlgraRLRFxWbh4BOPtF0pUdALxcclYW9oQHx1DbraIzNQ0ivMLyM+R0Cpto7mxlbQ0EbauQRjb+LJx5yF+s/ETtu89wo6Pv2TP/mOc1zAir7CKqlopqRnZFBSW0ibrZHZ2ntnZeYYGR4lPEnDkmAYnT2qhq2uJhZkz7q5B6OtaceqUNurqRmza8gn/x79s5jcbP2HLrqN8uO0wG3cf57OjOvy3//YbzM3tuXH7AcERMXx69DhfnDnHobManDewZM+hc+w+cJYP1T7jwKEzFBdXMz8/z1B/F9UVhfR3tXNleYHLS4tKALmvn76+AZWj9Y6xGR0ZU7pDQ4NMj4+xODPJ1curPHr0hLW1ddXa+N2bN3jx5DF3rq+zPD/DjfWrPH/+Ff1DY5TXtSIqriU2s4CgpFw0TJ3Y98UZLulb4ekbgZGZPSYWjhz84gRq23ajb2BCfX0jEolE+TdRUsRgbxeLs1M8un+L716+4MmD+3S0tXLr2lWeP37EvVs3WV9d4d6tm0yPj5EjyCIxNoawoEA62lr5+tlT/vLLn/jl9z8zphglOSUNv6BQxPlFuHn5kpoppLi8CnlHD22yTubml5G1d1FeVk1FeQ1lpVXkigvIzyuipqoeWVsnPd0DJCakkiOS0NTYilAgJiQ4gojwGIoKy5gYn6GpsRVRdh51tU10dvQyOKBgfHySa+tXuXJ5jcnxCdZWL3P96jVVlfLM1DSz0zOq2uOMtHREwmz8ff3IyRZx+fIVbt95yJVrt2mWtjM0PM6jxy+oqq4nLCyCvr4B8vPzycjIoEMuQ9bWwuSEguamOhZnp1ien+Hrr57z8ME9VYRpYnyUpcV5pqcmePTwviqW+U40yNpakLW1oBgZQjEyRF9vN60tzRQXFajchoz0VCLCQ7GztUaSJ6aqspzSkiJKS4pobWmmXdZKW6tSFF5eWuTm1XXyRNm4Ojpga2mB1sULnDp2lPjoKGorK8hKS8XLzRVLUxPOnjyB/iVtbCzMcXJy4oLmJS5o6aJ+SR9NXUO09QzR1NFH45Ie6tqX0NHVR1dfD31DAwyMDDEyMsLY2BBjY2OMjZUuhZGxHmamhliYG2NpYYy1heHbo68crksKI08YR2q8P1HBzsSGuZAQ7kZ0sAOZcT5kxfuSGOZEsIcJQa5GhHuZ4+ekg63hcbSO7cRS+wts9Q7jaXWexEArEgIsifQ0IjPcngQvYxK9jUkLsEAY4YAk1o3cWFfSQ+2J97cgwP4SySH2pIY5E+1jSZSvDUmhLmQnBFCRHUt5ZgRtRSl0VQtpL8+gvTyD7loR8sos6gsSqMuLo0IYQUFKAHkJPkgSfVX1p6WpAQijnJAkelKeFURdbiSN+TFIi+KRlSXTWZVOY34MdbmRVApDqBAE05gfQ2dVuoqLGGrOZ7anmvH2UgabJLQUp1ApjKClIIkGcSwlSQHUCiLpqRAwVJdLd0kGnUVpdBWn05wXS70onMsz/cR7GxHtroc4yon24gSm2wvprUqnqzSJnvIUWvKiKE7woCDahcoUX2rSAyhL8qG1IIH2kjQ6yjJoLUymPieGGmEkDaIYpHkJtBUkI82Jo0EQRaMwmlZxPO2SJGR5ibTkxFCR4EdDZgjS7AgaBWE0CSNpzommJiMESawHonBXSlODyAhzoig1kIqsSPrq8qgSxVAuiKQkI4wacRxN+clUZEWSG+NJXrQn4jBXEj1MKIz1JCfMifRAK9ICLEnyMyPGy4goDwNivIwQxziTE2VPdqRSTCT4GBPmpEWQowYhTtp4W54lwc+MglQ/xAmeRHubEOCghYflOcx1vsRQ5wjeHqZcPPcpoQE2CJIDMNE6jIPxOdwtlO6Dm+l57HSPY6HxOXb6x/C108Lf4RIupmcwOf8pzkan8LS4gIflBTysNbEzPoupznEsjc6gefEQujrHOHvuIBc0vuSC5lHOqR9Gz/QieobqnDl7HBdXB6amx3j1zQuGhnv5+uVj/vinH3j9w3Nk8lq8fOxR1zyOofFFDI0vcv7iYU6cOsDRY5+gp3MSe1s9MtIisbLQwcvdjpamSl6+eEhxgQh5WxP/97/9hf/466/8+scf6OlspqpcQktzOXniFAb6WhjsbyU63IfaSgmZyeHEhnpRIEgkNdKXvLQoksI8EMQHUi5OoLVOjKmhBh+8/z/5n//Xv7Bp4/toaZ7ioz1qbNr0AZs2fsCWzRs4fOgTNm14n/d/+z/YtX0rBz/dy/69e9izU429u7cR6GLG9i0b2LrhfXapbeLi8YPs3bmFnVs3snPrBk5+/jF5YTY0CvzIC7eiPMkdQZgt+z/azo6tSqZi944tbN34PjvVNvHp3l1s27KBHWqb2L5lI0c//4QtGz9g1/YtbFfbxI5tm9m84X22bdmI2uYNbFfbzN6PdrFrpxrOdqacPnGYndvV2L1rO/v2fsQXBw+we+d2dm5XQ0v9PFODHYT4unFw/yd88vEe9uzazg61zXy8exuBribkJnrgZHaBPTs2sW3LB2zbrDz7dm/Fw+IcOeHWVGf4kRvtTJiD5j9FxD/y3Lt7WzUwtzA/y/DQAFOT46rc8NjoCLdv3eD5syc8efyQl1+/YG52mhZpE48fPWB2eobuzi76e/soKymlpVmKIDMLHy9vhFkCGurq6e7sYnJcOc40PTnF1SvrvPr6JS9fvmR6ap7JqTmWlte4d/8xS8tr9PYN0drWgTA7l9CwKExMLQkNi6Kvf5jJqTmGR8YZn5hhfGIKWWs77W0yOtrl9Hb30N4mIz9PgiAzi/LSMlU707tmpsnxCRbnF1RVlP9fx+FvXYe/FRF/uxHxjomYmZ78OwEx0NdPT1c3nfIO1QhXq7SFqopKqiur6OroVImOoYFBxkZHGOjvRTEywMjwoLLLvqWV0uIS0tIyiImJIzAojPQMITniAtLShWQI8sgvqiQqNgVtXTPOaRljYu1KcnoeEdEphEfEkpSYRkZaJjFRsRRJ8hFlCYiPjqG2uo6mhmbksi7qa5vIys7HwSMUfWtv3tv+GR9s+4zdn53ks6Pq/HbzXjao7eP4OR0MTGw5dV6Lk2c0sLB2QJxbyNDwGCOKSa5evU9eXjn+/pEYGVjj7OhDc2MnstY+EuIySU4U4e4ZytGTWuzZf4rd+8+wZfcxNn90kk27DnPwy3OIckvxCQxn447dfHH6LAdPnmXTxwf4+PAZtn5yjI8/v8D/+d5ujp++RE2NlMX5BVaXZhke6GRseIDVxQUWZqYZU4zS2dnN4NAoU9PzzC6sMjg0Rl//MG2yTpqbW5SVpH299HZ2IJM2Mzs7z8TkLMPDCkTCbMqKCplQjLA4M0lrUz1Dff2MjU0wODJBZYMMW/dAjmqYcN7EhYPnjDijbUZOQQ1hMRnsP3gSW0cvbBw8ScsUkyUQU5BfglAopKigkKTEeEoLJXS0Sblzc52ff/yWCcUItZUV3L99i+9efs2LJ4+5ff0aj+/fY2ZinIaaasRCAfHRUUgb6lW1r0tzs8hl7VRW1ZAuEJEhzMHbPwgvv0Aqaxuoqq6noLCU2rom8gtKEArEiHPyyZcUU5BfQnlpFY31Upqb2miRtmNn60RCfAr1dc0UF5UjfHvt76p9G+ql1NY0Ul1VT7usC8XIBH19A9y4dlMlHCbHJ/6uinlibFxVZzzYP0BOtogxxSi5OWK8Pb0IC4sgPiGVlHQRHh4BTE0vcGX9JsUllVy7eosbN27R0tJGW1sbN65f5cb1q9y8sY6srZmpsRGura3w3bevWF1Z4vq1daYmx5mZnmRleZHhoQHV1s27/2fjYwr6ervp7Ginv6+Hgf5elRgoKswnRySkID8PQVYGyUkJODrYIcjKoKG+lsaGOoqLClQtTh1yZbTvXeNTbGQUnx88wJFDX3D2zCmOHPoCrYsXMNLT58KZ0xjq6uHn5YmHiyu2lhY42Nji7emFxiU9zmlc4sxFLc6pa3FeQ5sLmpfQ1NFHx8AY7Uu6fyckDA0NMTQ0xMDAAAMDA4yNjTEyUn40NzfF1sYCeztL7G3MsbUyxtbSgJgIX3IF8WQmhxIX5klCpCfJUd7Eh7kSG+hIeowXqVEeRPpZEelnRUq4C3GBdvg6XiLQSRcHwxNY6xwm3MOQnHgP4vzMCXK6RFqIHfGehqT6mpIdaktutDNZIbbEeRgS425EUoAVcT4WhLoY4GOrTbCLIdF+toR6mBPibk56uDviWB+qssJpLUmluyab3noxPQ1i5NUCmspSaS1Pp6EwkSpxNJXZkVSLoqgQhFOcHEBujCcRbgakBFmRl+BBWWYgDZJo2kqTkJUl01wYR06sK+I4NzLD7UkLsSE/yYu20iT+H/beK6rxM832Puc7c77J4w5ud7vbbudy2eUqV86JnDNFzjkJoQgiSEJCARBIAgEi55xzhkpUUYnK2eUc293Tq3vmzMxJ3+9c4OKbWee2L/viWWix4AKJ/1rvfp+9f3uoQUN3dRHt5gJmuizM9VQxWK/DrhdTlpeEpSANuzYHe7GQOnU2LQYZzXoptvx0qhVp1BVlYclPpsUo4vLyKLmJnhSk+lKvzWTErmauo4wBWyH9VgVDtkI6ysSYc2OplEbTphcyaM2nz6xg2K5lwF5Cj1VJo15CbXH2Vu9Ef5V6Ky/RoBVtCYnmLUJTNq2aHLpLpbSVCKnOTcAqT6RBlUWdMgOTJJbijDAqc5MxiGMpzU2kRBRHjUZErU5Cm7mIWp0EvSyRUnkyJcIYUvxOkOB1BG16GPWqbEySWMrFMeiEEagyg1BlBqHODkGZfYbCzABqNalYC+MxSsNRZfqTm+iJLN4debIXBRn+CKNdyI5yRieLwVYiQJkdSkaEE+kRTqRGuuB0/D2CfI9x6ug2UuN8UEriCXTZj9fx9/A4vI0wtwOEue0j1HUv0d6HSQw+RbTvEQJddxPsshv/k+8T432YBP/jJAScIDHYgXDvI/i77CPQ4zCRZ1yIDHPDyWEvR4/twNH5ICERXmSLE0nJiCIo2BtThYGbt67x2999w9LyLNeuX+Jf/vX3PHp8m6mZQSSyNPYd2M6efdvw9D6Fs+th7PVVBJ1x48D+NxGLYrlyeY6VpVFsVXpmpwbZuHaRG1cvcOfmVe7eusazJ3c5tzLLx0/vsHHtPP/zv/+OibEuEuKC0ailCNJjMKjl5ItTKVXJaKjUUJiTQGqkD4U5cZSrhGhyk8kXxxIb6szBva/j53WcXFkqYyOtKAsyiQr3JjTQlez0TctianwgkQFONFiKuTjXj91URIEgGllyEBZlBsXZkYS5HUSRHExLiQC9MJzceF9yE3yw5UVjEYdgFPijy/DBmB1ESZY/2pwIRPG+pIa7YSpMJSPKC3laKObiLORpQWRE+ZBwxgVpciD5whjSY/1JCPciwP0oXo4HEGfGUlWuZrSvmZHeRnrbqpif6KDOXIxaIaRSr6SnpZZmmwlVnohKQzGLkwPMDHfRWFVKhb6ArJRo4iL8SYkNpFiWSI1eiKU4A2NeLBpxBIJodzIjXcmO8aBMGoklL4aq/AS0gjMUZwZTpxH8WUT8Kef2rQ1u39rg6ZNHXLu6zvlzq6xfXmNpcROfuby0sBVefPrk0RZO8csvPuPLLz7j+tVrjI+O0dHWzmD/AD1d3ZQajPj5+G6x6p/3QowMDdPd2cXYyGa78MjICK0tnXR09qI3lGMsrSBPUYRUpqDaZkcsycVaVUtySgZh4dGkpQtQqUsYHplg/coNZmbn6e8doKWpmfo6O73dPUyOT2yFm/+9T/s5RWl+dm6rRffsyuoWvvU5cem5Xem5oHiOdP33IuN5V8TS4jxzM7PMTE1v/X1DA4MM9g8w0Ne/RYmqtdXQYK9ndHiExfkFZqdnmBzfxMhOjY0yNTZMf3cHna1N9HR3Yq+rQaPRUFSkolito8pai7WqDmNpJTU1zbS396PRlBEQHElsQiYJyVlIc5Woi/XIpAp0Wj1FBUrKDUb6uroxl5vIkyvo7e5jbGSS/r4RLOYaRDIlDl6hvL7zBP/1p6/z09d28pNff8D7+0/z0usf8Dc/eZW/fOGX/NULL/Nf/uZF/v7Hr/CLV95h74GT5BWU0Nk5yNTUEuNjM1y8cIXF+RV6uvqZmZpnaWGVwYFRursG6O0dRSguYN8RF159Zy8vv7mHl985wI9/+R5hUWk8+ehbnNx9+fEvfs0//OKXvLr9A3YcPs0vtu1h215Htu9x5B9+9g5BoYl0dw8zOz3DyuIM8zOjrCzMbgm54eFRBgZH6R8aZ2J6ifOXb7Bybp2p2RX6h8Zp7+ihtbWd7s4u+np66Whrp6BQzdDwODMzcxQo8mltbGCwt4f2pnoGe7sYGxqmrq6e5o4+chQa3t59nBde28VL7x3lzX0upAiV1LUO4BeagFihZensFbr6xhkcmcZqqye/QEVTUxPXr16jp7uTztYmRgf72LiyxufPHnP35gY3rqzzu+++5dsvv+D7b77mq88+5enDB1xfv8z5lc125q62VhrraqmvsVFfY2Ogp5uJsXHsTc1Yauw0tnUilOYSGhmDRl9KvrKYxNQMSnSlaEuMFKt1KIs0KIs0aDUG9LoyDPpySrRGDPpyHE67kJSYhqZYj66klPa2bi5fukZba9fm/5+lBqulBntdE/19w4yOTDI4OMz6pSvcv3uPlaVlRodHGBoYZGhgkMX5BVaWljm3epaL5y8wNDCIqkjJ8uISrc0t1FTbmJqaIStLilimRKHQsrp6mdIyM65u3pgrqykp0TM5Oc3169f5+qsv+OzTj7m0do7BgR7mpse4s3GNs6vLLMzPcu/ubS6tXeDG9as8fvSA+bkZrl1d5+bGdeZmpxkdGWJ6aoLxsZGt9un+vh7aWpuZmhzHYq6gWK3EXGnaxBe3NJGvyCUo0J+01GRM5aU0NtixVVupt9dubSNsVdWIRCK8PLzZs2cPez7cy4cffoiTgzMxUdEoC1VkZwnISMskLiYWf98APNzciYqIJj09E0cnN46dcuTIidOcPOXEqdPOnDh5mtMOTri6eeDo5IKzixuurq7/QUC4urri4rIpLJxcnHF0csHFzRUfHy8Cg3wJDvLlTKAXfl6OZKREUlwgRJ2fhUKUhEKcgCInHrkgiqzEQPKEMShyYslJO4Mkc1NUyDLCiA9xJDPGi2D3vbgde4dwn0PIUwPJTQsiK9odQaQLufEe5Me5oU33p1wSTklWMJJoVwRhTohiPZAm+JIW6kSYx0HCPA4S7X+KINeDeJ7YSbDzflKDnRCEuaHKiqTRmEtvbQk9dSX0NRqZ6K2mrVpNQ0U+dUYZtToJdp2UGo0Ia2Em5fJEZIk+W+HposygLRtTa4WM5nIJpvwErKrULXJTnU5Ad3UBLSYpZXkJ6KVxdJiVjDSW0WjMpTwvFY0whlJpIp2VRfRXaWg15tFiyKXVmEdjsZjGYjENahEWRSqdFXlcXZ0gP8UXTXYInRVyBmxFDNiKaCuT0G/JZ7CqkHajGLM8DrM0lna9iLEaNeN2Dd2WAtothbSY8mgwSmkqk9NuLqC1QkGjXkKdRohdm0NtcTZVBemYZIlUyJOoLcykSSuk35TPiLmAToOY6twEzNJ46pWZ1KuzMMsTMMkSMeTEbBXXmQszKctNoa2ikKF6I7VaMSWiOIySBEqEMWQGO5Md7IJFlkRPeT5mWRLWvCRM8nj0oigMkkhKc2Mx5sWgFYdhL0nHpkqgVBqOMt2XvCQPClK9KRYEoxOFUZDhjyjOFVN+Am2VcrSSCNLDT5MaepK44OOE+R/D3WEXhz58hSO7XiHU8xApoc5EeR0hKeA0kR4HSA91Ijn4NHH+R0gLdyQp7DRnvPYS4LKTWM9DpAWcItX/JAk+R4n3PUG4+2YJ4xnPw4QFnCIs6DSnju9g/743OHBwGy7uh0jLiEIkSSExKQqdXsnC4jT9Ax20tdczMNhJb18bbe31JCRG4uh8hJAwH5JTozhybDf7DmxnanqE7t563Fz3ExvjTXtbJeYKJaWGAtqabRQrc+nvaWWgt4ORwR5mp4b5/tvP+O//8jv++Puv+cPvv+Du7TWmxvswlBRgrdDw4OYanz+5ydmZIdTSNDKi/EgO9UQjS6ayOAdFdgSSzBCEqYHkZATTUq+jv7uep49vsDQ3TFebjTqrDnNpAVqFAIshj4LsGM5NdfLVgwt012ox5aegFUVjUWagy4kkxf8YNYUpNGkyseXHUyWPwSqPpL4glsqcYAxZflTnRWKRR1KQ6LYZsheFIU3wRCsKJzfZB4syhXJFIsqsEEoksdgNEkpkCeQLoihVZmExyCkQJ1JnUWMoltBiL+OTxzd4dOci//bHz6mv1iJKj6K7tZr11Rn6OxpoqjYxPdLDk7s3+N3XH3P76nmaasoxauQYimXkS1MQZoSizkvGViqjoSJ/86JBK8BSmIRJHou1IJEyaRStpSLKpNHI470ZtusYatD/WUT8Kefa1XWuX7vCJx9/xJ3bN1leWmB1ZWkrF3Dt6jr/+Lvv+e333/Hb77/bsjR9/dUXTE9NbBGJaqptVFurKNFoabDXk5KUTIEiH1NZOdXWKqYmJrdK3+Zn5zbzAh1dqIt1jIxO0tnVh05fRpZAhFiSS4mulPCIGMpNFnLzCpHKFMhzC8hTFFFb18ji0lnWLl1lYWGJoYFBWptb6OvpZWpikr6eXlqamunt7mFuZpbV5RUunDvPudWzW8Vwz61Hz8OVz0lMV9YvcfXK5a335eqVy/8B7Xpp7QIXL5zj7Ory5nv0Q0/E89vW4cGhLTHR19NLra2GamsVDfZ6hgYGmZuZ3RIeszNTzE1NMjEySE9HK72dbVvYycbGRux2O11dPfT1DmGtqiM3r4jCwhKMRgs6XQVqtZGmpi6MpZXkF6gpLzOjLzFQV2OnuEiJudzEcP8ADbV1yCTyHw6OJqxVdajVRiJi0vngsDP/+cev8/++9BY/fWMX//mFV3jx9V387I2dvPDyO/zol9t45e0PeXP7QX768jv83Y9e4aVfbiM0MhWhuICuzs2cx+L8AhNj4/T19DI6PLJVvDcwMMTC4jLVtY04efrzq7d38tNX3+XF1z/g3T0naOkY4avv/pkjp91564M9/M3PXiYsJR2JppS/+MmrfHDYnbc+OMHr7x6hUG1icnJxUzSMDjA51s/Kwvzm5zy3wODQGN19wxSo9QglhciLdDS3D1Bd10ZVXTNWWz1l5WZstlpGhkaZn19EmCNFpihkoH+E6upqBnp6GejpZmZ8hMsXztLf3YPd3kBtYzu+oXH8wyvv8crOE+x2CSMgMReXgHhiUiT84vUd1Lb0s3rpFlNz57BUN6AvrURvKGd0bIJPP/6EyYkx2prqmRwdYml2kisXz/LpR0/55OkTHt69w9VLa9y/fYuvP/+MB3du89Gjhzy+f4+nDx8wMzGOxVROR0szN66s89mzj/joyVMmZ+eoqmtgcGySzBwJQokcjb6U0goLUXGJZGQKEeZIyZUXoCzSoFaVkK9Qki0Qk5yUTmJCKqkpmfj7BSPMlqDIKyJbIMZcWc383DIWs42O9h6slhpkUgV1tY1MTc7R1zvE9NQ851bP8/TxE65fvcbC3DxTE5PMTE1z6eIaly6ucefWbZ49/Yhzq2dpaWqmtbmFyPAIxDkihodH6ewcRFlcRnV1M7W1bUilhcTEJiEWyRkbnWJ5eZVnz57x5edfcP/eHVaW51mYn+byxVU+/+QJU5Pj3L61wbfffLX1fH709DEXL5xjaXGe9ctrW8jX0ZEhhocGtrYIgwN99Pf10N/Xg7nSRIm2mNqaaqYmx1lanKettZm01GRcnB0J8PdFU6zaarBua22mrqaWoiIVTk4u7N9/kL179/PBB7vYufNDYmLiKCxUIhKK0ZcYqKmuJSdbRFhIOMGBZ4iNjsPb25eDh46x58BhDh0+zqnTzpx2cOLI0eMcPHSEI0eP4+jkgpOzuGJIwAAAIABJREFUK25ubj9YmTzx8PDA3d0dFzdXnN09cHBx5bSDE45OLnh4eODn50NwkN+WkEiIOYNUkEhRbiZFsjQUoiRkWdGI0yPISgxElhWJIid2qytCnZdMblYEyRHuuB7ZhtPBtzj43kvseecFvE9sR5TggywlgDj/I+TFuSIJP0lejAvlojBqC5MxSaPIjfck48xp0kIcUaQGIYrzJczjIP6n9+B1chdOB7dx6sPXCXc9RKjjHlKCHNFJE6jRS6jSiWmyFjHeU0V/SxkdddofDglSakrE2IpzqCrKwlKQhlYUiTo7BHV2CEZ5DDZNBk1lYprKxNj12dj12dTpBFiUKVvbig5LHp1WBXZ9DpWFafTVlDDaVE61WohOHE9xdjQlwhj6bVpajXlUF2ZhLxbRXalkqErLoFVDZ2k+VQXpNJQIubQ0ijTOHXVWMN3mPHqt+fRYFPRXFzJYVUi/JZ9WfQ5VikTM0ljsRWl0l8kYrFLSaS2isUxOZVE6xtxEqtRZtFYoaDHlYdNkb25DtDlUFWVgEMeiTg+lRBBJVUE6HaUyesvyGDTl0WWU0KjKoKEokxZtDs0aITWFadRrctBlR2FTZVGnEdJfq6PVVMBoUzm9Ni1GWRImRRrWwkzMeWlY5Kk0FotpKs7BJIrDlp9OTUEG1oIUKvISqVDEY8pPwJAbjVYcQoUihoq8SIySMNSZ/hSm+aDM8NvKSeTEuiCMccaqSqXdnIs6J5ScODcE0c6EuO0mMWyTqhTkfhDXI9tJOuOIXpaIIMKDzHAXEvyPoxKEI07wIsxjL0lhp5Gk+5MU7USE70GS/I4jCHIkzfcE8Z6HSfA5ToTHIYKd9xPmdZT4MDdS43wJDXDAzXkf+/a8ye49bxAR6YNUnk5wiBd6gwqdXklGZiIGo5oipRxThY6CQimC7BScXU5w4OAu/AJcyRQkYChV8uDhbR4+voa5shBHh534+hzjxLEPUBXlIBTEkxQfxuhQN1XmMlaXZtm4dpH//T/+ia8+f8y//bff8tvffMyTR9dpqKvEXmPi4tlZLp+dobu5CqtOQU7CGQqyY1DnxNNnN7I21013g55ieQKCZH+CfQ8T6HOUwd4m/vf/+Cf+9Y+/5XfffconjzaYn+zFrCvAXqlBnBRKtV5OZ7UWfW4SemkcNk021cUCpLGeCEJPU1uUSmNxBjUFCVTJYzBLw7Hnx1AtC8co8KdRnUiDOpnidB+E4Q5oss8gTfCkID0ArSicysIkioXhlCsSKcwMpSg7kgq1EEuJFKMqmwJpEsLUCAa76yk3FNBgN/HtVx/B//oDK4tDaAqzyU6LoqPRytULi8yODdBQXUF1pZGp0X5urJ/n6qVlRofb6W6vpbW5koqyAvJkSZRpRbTUaultKqPdVkxLhQKbJgtzfjI2ZSr12mwMoigM4mhM+Sl0mJWI4//cWP0nnSvrl1i7eJ5HD+9z+dJFBvp7GRsdZnVlaetW76svP+e7b7/mN999w1dffs5HTx9z9cplhgb7qbJYaWpo3PI9G/UG2lvbqDRV0NfTi9VsocxYytDAIPOzc0yMjTPQ109dTS12ewP1DS0UqXXk5quITUjFx/8MTq5eODh7IBTnkpiSiTS3EEu1nea2biosNag0Bqy2esYnZrh8+cpW0dzM1DST4xM0NzZhKivHUmmmqaGR7s6urYPt81Dz4vzCJllpYtNWtLgwx+rKEhcvnOPK+iVu3bzBvbu32bhxjY0b17bsFNeurm/ZnJaXFrZ83/+e0vTcX9/X00tNtW2raK63u2crWD0/O8fc7DQLM9OMDfUz3N/D1Ngwc7PTm/mIH0hPLS1tm7Sc2kYqK6qottVjqqiipMRERUUNk1PztLV2Yau2Y6m0Uldjp7O1jeoKM021dvq6uuloaaVAUYhclk9KahaKQi2FKiMJ6RIOufjzFy+9yd+/toO/fnkb/89PXuO//vR1/uqlt/j7l9/lP/31L/jZazt4Y/th/vKFV/jLv/8Vr7y5m4DQZFzdg7FYLAwPdNPV3oS9xsLYcB+XLqywMDtBS7OdkdEBJqcn6BsaJj1bxKGTzvzirXf5+dvvE5ch4cFH36IoMvI3P36ZX739Hi+/vR234AgEhVoi06XsPenLr989zN4jXtTUdzM7u8r5s+e4eG6Ja+vnWJ6fo6WplZnpBcrKzRQWGzh00pX39xxh16HTHDzhxq4DJ/AMCEeSp8RYWkFTUwszU7OsrJylrb2bqLhEmpvaqauro76mlu72Ni6sLDIxMkiNtYqBgSEaWrsJiU3jjQ+P87PtR3j9oBeHvGPZd9qfI05+7Nh3GmmhAXNtG+cv3WR8apHZhVUuXb7G0vIq05NTaDVq8uUShvt7GBvs5fzyPJOjI0yMDNPf3bX19craRc6vLPPs8SOePX7EJ0+fsDg7g91WzeLszNa24vrVa9x9+ITaxlb6hsfJKypGZ6zA3thGT/8IWn05kVHxePsEEhQcjkSqoNRYiV5XjqbYgEFvIi1VQMiZSDLShVRZ6+js6MNoqECvK8dUbkWlLMFe10xjQxuKPCVGQwVDg+MM9I8yNTnH5PgUt2/e4s6t29y+eYubNzZYu3CRK5fXubx2iYW5edYuXKSxvoEGez0V5SbCQkIpNRgZH58kL0+Nk0sAQ0MzDA/PkpUlpbTMTF/vEE8ef8yXX37N999/zyfPPv4BxTzP/NwUly+ucu/2da6sX+LZR094+uTRlgXx7p1brF08z8z05Jb18HlPRG9PFwP9vZtFfz9clNiqrRgNuq2iuYnxUWamJxkc6KO1pYmM9FROnzpBdFQETY31DA8NYK40kSuT4+8fyN59h/hw935e/fWbvPX2do4cPYkwR0p+gQq5LJ/CAjUlWiPxcclERcQSH5uERCQnNiaRbe++x1tvb+P99z/g0KEjHD16nP37D7Jv3wEOHz7KsWPHOHnyJI6OjlvbiOciwtXNAzcvX5w9vHFy88TZ3QMPr01bU2CAD0GBPoQG+xDs70ZcuB8yYSLagmyU8nQUOfHkCePITApGlBGBLDtqayRZEWQlBZAY6U6I1xGC3Pfjdnw7+9/7GQe2/4wA5z0khjgR63eYrOCjpPnsJdP/AAXx7pjEkZSJI5DGuBHndZDMcBd0klh00gSyoj2J9TtNiOsh3I/twHHvWwSd3kOowz5SgpxRCqIpVaSjV6RRphJQXZ5Hc42GlupiWqxqWiqVNJUXYNfJqVWLsamy0UtjKMoMQpkVTGVhEvUGIbUlWZsHXVk0FmUK5qJkSnNjt/ITLSYpo806ZroqGazXMddtY7LNjEmRRokoDo0whqK0UDorizDJktFmRWHOS6O7Usl4nZHxOiO9FUpqlFlYC1KYG2hGFueFXhTFYI2abnM+nRV5jNaX0G3Ko0Unok6ZQZUimUpJHJWSOOqVmXSb8uiv09JUkYdRkURBVih6WTz1RimtlfnYDRKqiwVUqbOoKEhFL41DI4hAlxONOX/zgNSkEtCszKCpKJ1GVQYtxULadGLa9RJa9ZvdE+a8FGqLs2k3KeirKWGitZKpdgtNpXm0lMppMkgplyagSgvBLEuhVSenVSujrkCw2U2hSKOqMBWbKgObOo2KgkSMeTHoZeGU50ZRkRdJmSyMEmEgGoE/JcJAigWBFKb5kBPrQkLAIUok4bRUSLZEhCzZm9QwB9Ki3YgPcSTC5yjeJ94n3P0g4lhfhNEeCMJcyInxRCUIRRDtSozfYbKTPMhO9SI67BiJ4SeJ8zpIRsAJ0nxPkOh9lJSA08R4HeWM835CPA7j67iXAPdDnDy8nX27X+P97S9z+Mh7iMRJ1NSUkpEVj4fXacIi/NAZCjFbjCQmRVFWruPosQPs3LUdR6cTHD6yDyfn44glmUhkGfQPdiOSJBNyxom9e17F3e0AAX6nURYKiYsJRKOSMzc9hNmko9xYTHNDNTeuXuCjx7fg//tv/Ms//Yap8T7mpke4d3udTz+6S3+HHYUohcKcJMRJoUT7nCTO34FSRTrzQ/U0WYuQpAWiyo1DnhNGoM9R8qSZ3Lt9nfu3rvPwznXub6wz0NlIgSgVs06BuVhKsTSJIkE0hrxkSnMTaSyVUVmYgjDCBXVGEE1aAXZlKrWFidgLk6jKjaK+IJbavChUSW6U5wRRrYhBnx1Ist8hClJ9yU32oVgYSq0mg1pNBpWFKdQbROSlBhHsspfWqmJGOqo4N9dPvbUEYWYsgsxYejob+Nd//R2///03DA93oioQUm5U0GQ3MdjbxORoDyP9nTTUWDGUqOjvaWd6YpBLFxa4efMCVy4vMjDYiKVSha5ETE+bhcmBesZ7bPQ2GOi2aWgqk2NTZWFTZWBRpFImiae1LHfz2RbFohEn/FlE/Cnn9q0NpibHmZmeZHhogJ7uTlZXlraoJ88+esLGjWvcu3ub27c2+OTjzQbfhflZNm5c4/bNW1jNFiyVZjrbOxgdHqOnqxe5NJecbBE11bWoVMU0NjbT29tPW1sHTU0t2Gy19PcNY6trQihWUFxSjn9QGAHB4aRnCDl2/DSCbDFmi43xiRkWFlfp6x+mp3eQsfFphkcm6OruZ2Jsk7q0urzC0sLmLXVTQyMV5SasZgutzS10dGwScjo6Ouju7mZoaIiJiQmmpqZYXJhjcWFuq2hufm6GleXFLTHx3O71fG5uXOfqlctcOH+WleXFrZD0c0rTzNQ0czObFpv+3j5ampq3EK/9vX2MDo9sWayWFueZGhtmsLeL8eEBFmYmmZmeZGJ8lPHRMYYGBhkbm6C3t58qay01tnr6+4bp6OyjsaGNwYExOjt6aW/vZKCvH1NZOS0NjbQ01NPZ2sZwfx+9nV0M9w9gr62nsbEZlboEnb6cispqio0WvCNS+dGbu/n713byn378Kj9580P+9uW3+S8/foUXfvUuv3xrL3/9kzf4h5+9w9/99C1e/OX7/Oiltzlyyoc9B04SFRWFva6K4YFuJsc2savTYwOM9HcyOzXM/NwkwyP9zC8uYK2rIyYlnR0Hj/LeweO09I0zvXiZnXtO8KvX3udHP3+DY85eeIVEERiVjLm+k+xcPR7+cUTGCOjunWRwYIyluXlW5mdYO7uJE7Vaamhp7cQ3IAQ3r2B+9PM32LbzEEedPHl7xz5+/uttnHbzobTSxsj4HPPz55icWKCttZdqWz0xsYlotTrEOSJ6OtpZnttEx/Z1tjE2NMjKygpqrRHvMzHsPunFi+8cYNsxX477xeEcGMsv3tzFKY8z7D/uhrighLXr97j76GMePP6Yzz7/muXlVbq7Oqg2m2iorebm1Uv0t7fQ3mRnbnKMqbFhZibGWb94gTK9gSqLFX2JgZ6uXq5cvsrjh0+4e/se51bPc/fmLT796BkbV69tIpLHp1HrjNjqmjBZqhHkyNCXVlJprcVSbafO3kx8Qiqubt4kJKZRVKhBrdJhMdcwOjJFeVkVIWcikUnz6esd5v69J1w4e5n+nmEqTVYK8lTIxAq62vuw1zUjk+Zjr2tmbHSa3p5BOtu7OLuyysb1G3zx2ed89cWXbFy/wfqly6xduMjy4hIrS8uoipTU19m3non1S5eZmJjCxcWHuLgMWlp6qK1toaG+laHBcZoa21hbu8xXX33D/fv3N1tU6+u4eGGVpcVZ7t68zoM7N7m5cZ3Lly4yPzfD7VsbfPP1lzy4f5dzZ1eYGB9lbnaa5aUFxkaHaWtt3qIqra4sbT3Pz4vlysuMWMwVdLS3bv1sWakBo0GHv58Pp04eR6UspMpqJj4uBicHR3bt2s0777zL++/t4pVXX+PggaO4e3ghk+ej0xtRFmlITU1HlCNDJJJQkK8iOjoWP98g9u07wJtvvcMrr77GG2+8xa5duzlw4BAHDhzi+PGTuLl5sG/fPg4ePMjx48dxcHDYtDC5um7amVzdcfHwxsXDGzd3701R8UP42tvLAx9vdwL9PHF2OI63mwOC9DgMajk6pZRiRTbaghy0BdnoinLQq4RoC7PIl8QjSgslPd6X9BhvQryO4HJ0O6f2v8mx3b/mgzdeYM+2F/F32+x5EEe5II9yIi/GhaJET7SZQeiyQshP8iE73JmC9CA0OVFoxTFoRLHkp4cT63cKjyPv4XF4O857XifEYTeCCA+Kc2IoL0ynrCiDEkUyalk8+cJIShTJ2Axy2q3FdNlKaLeoaSrNx67btP8Y5XEos4Ipz42lVrN50LUWJVNTnE55biw2dRqNpSKayqQ0GMU0V8jprdUw1lrOVLuFuW4bA3V61IIo1IIoSkRxKJKCaC1TYJIlUyKIxJqfQZ9VxWS9kcl6I8PVGloMMmrVmTTqRWizw6lRZzLVUkp7uZxadSYdplxqVBmY5PGUi2OokMZRJorGkB1BVV4qHeUKui1FtFYoqC4WUK5I3tpEtJXnYVNlYcpNoiIvmUpFyubkJmOSJVIuTaBCkkC1PAlzThSVwmhsskTqCzeFRFepnEFL0WZ+Qi+lQSuis7KAGrWQyTYzY41l1GrFNOkkNGhFVOYmU1WQToshF1t+JqXCOOpVOVTlpWOWJWFRpGLXZtOgy6FalYopPwFzQQI2ZQq1yiSsitjNgLUwGKMkDIMkDLUwCIM8inCPD5EmedJmkVMsCiM+6AjiBA9UOeEIYjyQpwaScsaBxMCTJAWeJC3EEWVWGAXpZyjKDEUY40m07xGyE7xR58UTHXoKF4ftpMS4Ee6+n2T/U6QEnCY50IHUEGdi/I4T4LyPANf9BHscIjLQAX+PQ/i6H8bd5SDOjvsICnDGz98RZ9djmCq1fPvdZ/T1t3NxbZn+gQ5iYsM5eeoIe/ft5OixfTg6HcPB8SieXk4kJkcwMtKPn58TZ0KcEYtiORPkzJkgZzLSomisr2B8pJvUpGi8PRzZsf0NMlLj+Oc/fMtXnz/m+++e8fmn97hx9RwtjVUszY/x6Ud3+f7LJ4z2N5MaG4gg6QwFwliEiUHoFOmM9dVQXZ5HVnIgJp2YfFk877/7Ekadko+fPOTerRs8uX+b33zxjDtXzjMz1Mln969wbrKHGp0crTiBlooCTPkpVBdnohdFIYl1o1IWS7M2C2tuHNW5sdQrE7HKI7EpNjcSZmk4FnkkLSWbjfE5Uc4UC0MpEUdh02ShzQ6nTiOgwSimsjANVXYEicEOnJ/upq68iMH2GsQZsWSlRRMdEcDFi0vAv7G0PEtZmYar60s8uneF33z9jM+e3WO4rwOlQkaJuoiBnk7Orcyzce0Sjx7d4tGjDW7eXOP8+Rkmp3ro721gdXGU80sjTA0309tYQbfdSJtFTa1WSrVaRJ1GhDk/neLsWIqyori+NMzaXN+fRcSfctbOnae3s4vm+gYGe/tYmJll/eIat67fYOPqNdYvrnHv1m3ubNxk7dx5rl1e58mDh9y8dp3J0TEG+4eYGJuk1lZHUkIytmo7Wo2BE8cdOHnCEWWRhjp7E8UaA9aqOjo6+0jPEBKfkEpZhQ2TpZ7RySXqGjrR6EwYSysxlVswlVVQVKDEUmneIjutX7rM+vo6586dY2lphXPnLrA4s8DZxVUunVvjwsp5xofGaKlvxl5bT1tLOx0dXTQ2tVBnb6ChsZmW1vbNErSeXvoHBxgdHd4KkT9vrV5eWtgiNF27ur4pln4QETeuX2Xt4vmt9tzJiTEmJ8b+r+br56H04aEBujrbtzCuz7GS01MTTE9N0NvTQXtbE4MDfVu/MzkxxsjQMF0dndTX2VEVKTFXWDBXWGhpasVitlFtraWjvYfOzk56e7u3SrGamxro7enY9Hx3dzAzMc5wfx/1NTZs1VYs5gqqLFYa6xvQ6Mo47RPD63td+etfvs/fvrqDv/jZa/zdL99i277jvPbePn76yg5e/NVO/uqFN/jRz9/jr3/0Oi++8i5vvL+PFIEEpUqL3W7fvOHt6WR8qI/pkT5mxwZYmR1ndmKE+elNwVZeWU2u2kBmXjFRGTL0VW24eUby1pt72f3hKV5/cw9efpGUVdbT3j2G0VSHosiIRldJWakVnaaUprpmJgdGmR0eYWlmhr6+ARpbOyhU6Qk4E4OLRzDv7TyMX1AMKQIJqVk5hMfE4+UfTHJGDrGJ2eQqjFSaOxkeOYvN1kJ9QwsaTQk6bQmzE6NcObfC3NgwCz+8vnppjYnxGfpHphAqtERn5hGXoyKzqJwPT3jyyvb9/HrHfrbvPU6+1sTozArrN25z5cYtllfOcunSJS6eXWZucpSLy7M8vLXO7fVzzI700tfeyHBfF/dv3WBuappaWz1zs8tcvnyTtbWbTM2cZ3r6HNPTq/T1jrJ2/gpXLl/n4uoFujt7KNaUkC2W0NbeTZ29AaVKS36BCok07wfxfRZ5biGOTu7ExaegVOopLCyhqqqB3t5ROtuHiI9LIz9XyWDfKJcuXuHq2jWGe4YZ6RvCUmqh2lSNpdyKvqSUkmIjlgobXZ2DzEwusDQ3z7XLl7h1/RrffvkFv/32G7754nO+/+Zrrq9f5tGDh0xNTNLW0sq1K1e5f/ces9MzNDe3kpKSxt49B3nlV2+QlJjG3OwSt2/e4+L5Nb79+jse3n/A44ePuHfnLn293XR1tvPxs6d89+2X3L2zwScfP+HK2kXWzp3l3PISF1ZXuHFlnYd37/Dgzm1uXrvK4uwMU2OjtDc3MdzfR2drC+PDQ4wODrA8P0dXZzt1tTa0GjVFhfnU2Kqoq7UxOjJEWamBYrWSpMR4vDzd2fnB+xw7ehg/X28OHtjHvr27eX/7e7z7zjZ2ffAhDg4OhASHEhsbS1JSCmlpaeTkiJFIJERERlOoLCIuPpFjJ47j4OhMbFwCp047cuz4SQ4dPsrefQf4YOeH7PhgF/sPHOLUaUf27N3PwUNHOH7i1JZlycXVHQ9Pb3x8/XF398TNzQMXFzccHBw4ffo0zo5OeLi54+PtSWCAHx7urvh7exEZGkx0eAjx0REkxEQSGRJIRIgPKbFnEGfEki9OpjgvHZ0inXxhNII4PzJjfAj3PY6nw26cjn/AgV2/ZtvrP2HHu7/C8dgOJAm+iGNcEUW7IIv3ID/Fl4KUAPKT/clN9kMU64FOEo04zpMw171EeR7kjPNu3A+9hf/J9wk8sZ1E3yPE+x1BkRpAVbFgc7TZlBWkoJHEoJPHY1YLqC4RYdOJabMqGag30FmlpsOsxKbKolKRhE4YQbtRzEiNCrMshnpVGnXKNLoqcxmsLaatMh+7QUZDWT5NZhVNpiJ6anT02rTMdFbRYJCjFUVjkMVTLk+kx6qkxSBDmRaEIsGfWnUm4/YSZlvKGKvT0mHKpVGXTVVxFmXyGDoq5bSUSqlUJGEpSKHJIKbJIMVamI4hJwZDTszmVkAloFYlpLowg36zktGaEtr0MuxKAZ2leTQW52CWJlKTn06DKps2nZR2vYx6pQCbIo2a/HRsijSs8mRqFenUKlKx5aZilSZhlSZRl59BU3EOrSUSWnVS2vQyWnVSmvVSOk35DNZuomQ7KvLpKs+lzSChSSPaDG/rZNSXSLApczArMqlRiahVi6nTiKjTCKlVCaguSsOal4RZnoC9KAObIgWLLA6TJBqjOAKDKBytMBi1MAhFhg+KTH+CXXegEoUy1KxHlh5AmMdesqJcyIlypiQ7lPwkH9KCjyON9aQgPYjCjBA0omgqlOnI0s6QHOGOMDWY6BAnUuJ9CQk4SUjASdxO7iQhxJXMWD9CfU/g6fgh/u4HCPI5hLfrbiKCT5KdGkxaoj8RZxxJivcnOsIDjSoHiSiJKlspd+5f5+nHD7lz/zrf/fYLBDmpvL/jLUTiDGJiQkhMDGfbtlcQiVJJSYmivb2GjRuX8PQ8iX+AE+4ex/DyOoW7+3FCQ/14+PAmUmkWTo4nWF6apb29nlOnDnHv3lX+7d9+yxdfPqC0rJDklDCSkyPx9nbk/OoM//zHr7l3Zw2dVk5GahilehmSnFimJ9rp7qhGmBVNf6+d+jojbi6HqbUZ+ac//o6vv/qMJw/u8tHDu3z97BHfffyI//6bL+B//oErs4PYdbnYVNnYVFlU5CWizAgkJ8IJkzyGBnUqZdkhGDKDqJSEbW4hlIm0lqTTWJyGSRxJd4WM6qIUMkMcUGaFkZ8eSvIZFzqsKgrSzzBQo6FGLWC2q5rZrmpkScEUixKoUImxGQvJjA8lPNCd9mYb9+9c4/e//4anHz3gk48f84/ffw3/61/5wz9+x7dffcrc9BhaVSF9Xe08eXCX+7c3eHTvNh89vsenzx7x+SdP+PTZIz5+eo+PHt9hY+MS9+9c4/r6KpNDXbTXVdJk1lNvVGNVy2mtKKaiQEi5QsDN1QmeXF9lbX7wzyLiTzmzk1M02eux22oYHRxieX6Bc8srnFteYWlunkvnL/Dgzl2ePnzEzWvXub5+hfu37/Dgzl2uXrrMxNgkHW2dtDS1I5cqsFXbycwQEh+XwoH9R3Fy9kAkziUzW0bf4ATTc6skJGdx+JgjLh6B+AREYa5t49zFG/QPTdLbM0RHRxdNdY10tLRuBV1HBweYmRhn7eJ5rl65zNmzZ1lZWubq2hXOL59jYXqeuclZZidmmByfYnx0gtHRcbq6eujo7Karu5eOnl5aOjppaGmlqa2dzt4e+vp6GB4aYGpy/D+0V184f3YrqHlz4zp3bt/k7p1b3Ny4zvrlNc6uLrO4MMfM9Ob24LkIWVqcZ3FhjtmZKaYmxxno76Wzo42O9tYtEfFcLExNjjM4sNlePDTYz+zMFBPjowz099Le2ka1tQqDTk+trYbW5jb6ewdoamgmJ1tEe2sXK0urjIwMMT4xTFdnK/V2Gx3tzQwN9jI40MPgQA+zk2PMTo4x0NNJX1c7HS2NdLQ00t3WTImujGOuYby+240XXt/Li2/v4S9+8iv++qVf4+wbSlJ2HgdP+PDBPhdeenU3f/uTt/npL9/nhZ+/yc6DJ4hMTCFdkEOl2cqFOfhNAAAgAElEQVT05AwDPd0szkwyOzrE2tIs5+YmWVteYHVhlrm5BSzVdhKzZATGZFBi62TXUU9+/doeXvzxm7zyqx0cOuhMjlhJT98UjS291DV0Eh+fTo5IjlqppbqyiqbaBvrbOhnt6uPS2fOsnj1P3/A4xXoT+UoDKRkyvP0jiYhJRZavRF6gZGJujoGxMbz8NwXG9h3H8fJJYXLqCqWl1WzcvM3ZlXN0tbWyMD3BxqUL3Fm/xPq5Ra5dOMuN9TXW1i6zev4yE4sXaRuawyUojlc+OMKLb+7kV+/t5edv7+SdDw/jHhBGobYUS009WoORjo4uLq1d4N6tGyzOTDDc08bZ2TE2LiyztjTNQGcjy3MT3Lp+hTu3bnNz4x5Pn37BzdvPaGwdRK4wUtfQT01dF7m5WmpsTVSYrKiK1MgkclJT04mOicNe30h3Tx+lZSbUxVoKCtVYq2oZG59BLMnD3cOX5JRMZLIiMjLEyOVKiop0yCRKpJIChFkSaqsbGOodZnZihptXbjA9NM7M8ATtja0YtaUUyAvRqPTU1zYzOjLD8tJ5Hty5y6dPH/Ho3l2ePLjPxtUrXL5wnjsbN1ien6O5sQlVkRJVkZL+3j7mZmY3bY7WagQCIanJGXi6+5CVIWB1+Sy3Nm4zOz3HvTt3uXHtOpcurnHh3HmmpyaYmhzn2tV1njx+yMMHd3hw/zb3bt3k7s0NNq5e4fr6Ze7e3ODh3TvcuLLOysI8CzPTrC4uMD48xPT4GAM93SzMTDM+PMTY0P9PaDLoS7CYK6ixVdHa0kRvTxcVpjLMlSa0GjVikRBvLw9cXZzw8nRn397d7N3zIft378Hp1GkC/PwJ8PPn1ImTfLhzF3v27OHUqVPs3bsXb29v/AL8cXFzZdfuD3H39CAuKZGAM8Hs2bufAwcPs//AIXZ8sIt3t7/Pzl27OXjoCMeOn/y/RIST82Z3hKeXDz6+/nh7euHp7oG7qxvOjk44OTji6uyCl4cn/r5+BAUE4ufjS4Cf/9brre/7ehMTGUJSXCgZieFkp0Qiy4wlPzsOSUoIaZGeaGRJSFJDSQj3JNjnBKeO7OC9d17mzddf5P23XyIp1JncZD8KM4IRx3kiiHRBmuCNJN6LzHAnQpx3EeSwg6TA48T7HcF57yu47v81wY4f4H7wdaLcd5Pge5Agh/dIDDhCUeYZSsRRmAqTKctPpEQSS0FGCMXizQOlWS2g1iClvUpFh1VFe2URXWYl1cpM7BoBA9YiesrltOtF9FbI6S7bbIau1+RQkZ9OZZGAKo2E0oIcCrPj6a3V02lRMdZsosuqpq0yn75aDe0mBUN1JdiU6ZgVSWgFYZRkh9Oqz2G6Sc+wTUmNKg2tIISZoVZKcsJo0GdTpxFQkZeITZVBa5mMZqMMmyqLMlkCRkkcFXmpVBVlbWY6FJsiobcsn069nGZ1Dh06GfWFWZjFCT8UymXQUiyiQyejpVhEk0pIszqHZnUODUUCbLmp1OVnYC/I3BIS1fIU6pUCWksktJRIaDfI6TDm0m6Q02napD71WVV0lCvoMEhp0gqxKwXUqbOpL5FQVyKhSiWiIj+LuhI5dp2chhI5DTopdepsbPnpWGQJmEQxWCSJmMUJVIhjqZDGUSmLpUwejUESgVYcQq0hA1GiK76nt5EcfoqWqnwqNRmE+xwi0ms/2WEOiMIdUMR5kp/kg1YYijjOE0mCL0XZ4Uz3VKNXpKCUxCNICkKQEoxRIyY23AN/z6P4eRwjOtSNhEgvQgJO4u91iDP+xznjfxRfj31IheFkJPuRlRqMQp6IWBhDeIgb3h5HSUuJoLbOzLfff8k//uE3TM+Nc35tCd8Ad3bveY/ScjVFRRI8PU8TExNIc7MVtVJMsUpCYvwZEuPPcPr0fsLCvDl+fC8pKVF0dDSwtDhDZMQZcoQZfPzsEZ9+8oTu7mb+8IdvePjwGhqtDAfH/SQlh5KWFoOz81GGhjr44x+/5suvHjIw2IzFWoyxVMHIaCvnL0ySkhpOWLgXvb2NVFZqMBiK+M1vPuerrz/j888+4bNnT3j26B7fPHsK//yP8C+/5w+f3GeipZpyWSr2YhENJUJ0wgi0ghCM4ggaNGlYZBFYJeHU5EZjk0dhlUfSrEmly5hDvSqFOmUaTXohmqxQkvyOo8yMoCAjgvgAR6zFIibbzAzbdayNtTLRbMKqFFKnl1NdLEMjTaW0UIKhSML/Ye89ouM67HzNzcyZd3q6x+Nut/wsy7asLFHMSSTBTOScc46FnAs5VRVSFQpAIQOFQhVyzjnnHAiQBHOmRAUqh5bt7vlmAancfm/rpRf/czdYYHPPuV/9kv65k1zQOYq/jytZWakMDffy45++5asXn8B//olb17dp0KhQKysYG+rn+tUNNleXeHz/Dk8f3uP500d89vwZLz7+kM+eP+OTD5/w4bNH3L51nVu3r7O9ucL4UB8t6iqqFTLKpSJKMlNJC/MnMzqQzuoieurK2Zjqp6W68B8Q8fe8jbV1WptbqFVrtAvTUxOT2ltbWeXa9g7Xd66xvrrGytIyG2vrbK5vsLq8wvbWDuOjU4yOTFJaUom3lz8G+iaIJbk4OLqhb2BKfkEJiSkSSsprKCyuJjAklmMnL/DbP7zDSy+/ic5lU1LScwmNiKOiXIVGU0eRXEFRfgFtTY2MDQ0yOTrCxMhebmFqcpzR0VEmJycZHR6jv3eI1uYO6jSNqFV1VJZX7ykZyamoVGoqKpWUV1RRrVKjrtVQo9l71tbX0dHRRm9Pl1ZF+O9r1dNTE3+jROxsb7F9dZP1tRWWFueZm53W/u3U5Li2BnZ8bEQLBC3NjdRqatCoVbS2NDHQ38vw0IBWjWhprkej3vto6enupL2thfo6DVUVleRJZeTnyenr6aVWXUdPVy/Kymo83b3obO9hYmzyp/97gPa2JlTVFTQ2aOjsaKGjvZnOjhb6erv3YKe3h8HeHno7O+jr6qSrrZXMLBlmdgLeP2PBL/5wkF/87h3+j397mV+88hoWzp4kiGT4hSZyxdiZX79ykP/nV29w6MQVXn37MHqm1lg7OOPi4U16hpjB/iGa6+uYHhtmuLuDzYVpZkf62V5ZZGpkhJmZOVSaRo6cuoituwATJ3/+xy9f5Vcvvc6brx/i9df3Y2RkQ2RMEkWl1QiT0igsrSQhJZ2cXBkREVFER0YRFRZOoVSKKDmZ1MQkllfWkOYrOHn6Iqd0dHl330lO6xjgHxiBpqGZprZ2RicnUJSWYO/sgm9AGIeOnOfAwSsECBKxt/dkbHySW7u32VxdYXt9hetba9y9dpWNhVkWJ8dZXVxgeXmV1o5e2vonKFa38/5pfQ5fNOPgWQNOXDbh6Fl93AWRnDcw5+S5K5hZ2+Pk5k5aWgZdne1cXV9hcmSAZk0Vg11NrM6MMj8xwO3dDR4+vMnyyjzXbuywdW2X9p4h8opVWDv6cvqCCR5+kbj7hWNh40pqRhbhETE4O7vi7++PlbUtllY2pGeIaWhsprSsAqlMjliSQ1BwOPEJqXh4+uHm7kNcfAq+viEYG1vj5uaHQBBBeHgc2Vn5ZEtkVJRWU1tdx0B3P4/vPuT65lU6m1tpVNdSXlSGNFOGJCOHgrxiGurbGRocZ25qmrWlRW3Nbn93F2NDg+xc3WZ9dY2GunoK8wvIycomIS6e5MQkatUaRofHmJmaZWRoHLWqjgA/ASlJqRQVFtPfO8DTx0/YubpNe2sbo8Mj7N64xv17d9i+uvnTLsQO01NjXNva5Nb1a9p7dO8uHz5+xO7ONtPjY0yPj7G2tMj0+BijgwP0dnYwPz3F2NAgna0tdHd1UKNSkpKcSEmxgjxZLuqaampUSkpLiqiqLN9r1apVk5KcSHCQAEGAH44Odjg7OeBoa4epoRE6p89wcP8B3nz9DV579Y+8/fbbHDx4EE9PTw4cOMD7B/Zz8tQHOLu6kCEWER0n5PS5s5w4eYqz5y5wRuccBw8d4Z1397H/wCEOHznGocNHtRBxRuccFy5e5oquPvoGRhibmGFqZoG5qRmmxiYYGxphoKeP3hVdDPUNMDc1w9rSSgsMttY2WJrvQYepsQlWFpbY2Vrj6mSLh7Mtnq42+LnbEuzlQIi3PX5OJjibnyfcx4ZgDws8HQyxNtHhyrlDnDz6Nof3/5HD+37HxWN/xMXkOGHuBoS5GxDodJkg5ysEOl3Gx+Ys+idf5cqx3+FqegJvax0uHfktp9/7N4xOv47BiVfRO/IyFjpvoHv0tzjoHSDay4TkIFsyY92RxLhRlRuLJNqD1HBnMoVeZAp9kCUHosxLoKlcQn5KKOq8FLJjfCgXhVMvj6csJQBNdiTlqQLqpTGosyIoSgokK9qbbKE/ecmhZMcJSAp2RZoQSH5SEA2KdNorsumpkdKnyaOhIJn6/CTKM0Kol8dTkhpITpQbtTlRdJelo5KEIY1xQxRix3hPA/mJ3pSL9xQRaawn5aJQNDIh5aJwCpME5ER7khnhRlakJznR3mRHeZEV7kFpYiBNuQm056fSLE2kPktIeWIQihhfqlJCqcmIpCE7jhZZEs3SRBpz4mnIjqMuM5aajMg9YEgK1kJFUazfnhqRFIRaEr23LZEtpEGaQH1uPLXSeOpkeyvZ6hwhmuxoqjJCKU0KojQ1hEpJNBWZMZRkRCNPCqVEFEOpJGYPJCR7MFacHERhnA/yGE/yo73Jj/amMNYbRbwvxYm+FCR5I4tzJzPGkeRQS4QCE7ITPEgKtSExzJ7EMHv8nK6QKfQiyd8KoacR4lBHotwMSfC1INbHAnmyAFlyAJlCHxJDnclKCqRZnUd5QTL2FuewNPoAE92jONtcwdnmEk6WF7Az18He4iyO1mexMT+FmeFRgv0tcbG/iKPdZXy9zHFzNsLb0wpjQx0yMxPQ1FaytbPCyHgfAUFeuLrZIQj0IiIqgJAwH0xMLmFmdonzZw/j7mqJq7MZaSkRLC+O0NJUSWZWPEeOvomu7ikUimxaW2vp6mrCx9sNczNDggJ9efb0AfAj9+9fIzo6EH39M5w9exh/f2cCAtw4d+4YGk0Z33//CWPjnQQInBHGBZCdE09ySiieXlbo6Z/CP8CJioo8Rka6uHFjg9u3rvHF53uFNy8+/pBn927z9PZNvnv+mOe7W4y11KCWpZMb7YcqS0iFKJREXwsygm1RJPlQkuxNQaQD5fGuKFO8KIpxJC/MluoMf5pl0VSlB1CTGU51VjjpQXYEWF8gOdCR3Hh/auQpfHxziRc3F7k108VEcxlx3lZEuJkjSwwizs+JnMRQInyckaYLiQ7ywcPFmgRhOCUleWzvrPP1Ny/40/ffsL2xiqqyjIyURBo0qj1r1u417t68zmfPn/H5Jx/x9eef8u2XL/j2yxd888VnfPnZx7z47DmPHt7lzt1ddq9tsroww1B3K/UVRVQXZKPKz6YsM4WMCAF1imxKs5O5vzXP6mTvPyDi7w0RtWqNNj/Q1NBIa3MLQwODzM/Osby4xOz0jLYWdWlhkdXlFRbm5n8abptjY+0qjx4+487tBwgCQnBz9cLXL4gDB49xRdeIQkUZihIlxWUq0sV5iLMKOH1Wj9ffPsSxM7romtjhGxCBoYk1gYIwXFzcSI5LQlleQU9HOwsz06wvL7E8P8fc7DRjo8P09fUxNDRCV2cf3V39tDS1U1ZaRXamlJTkDGKi4wkJCUMmk5OeLiI1NZ28fDm1tbW0dbTT1tZGc3OjNkT5c0vTzyDwM6z8HNb8GSa2NtfZ3FhjfW2FtdVl7TLuf6+InZ6aYGR4kP6+HtrbWmior0WjVtHYUPfTavFf1Yi21kZqVJVayPi5LaapoZHqKiXtrW3sXN1meHCEzvYuykrKCQ4Moa9nkIG+vQGtsdFBOtqbqVFV0lCv1ioRHe3N2t2Pob5eRgcHGBsaZHx4iJ6OTlLTJBhZenPB2J0/7j/DL155k//3t3/k4OkLBMckIZGXkZ5TiomVF//8yzfYd/giTh7BGFo4IAiNxMs/kABBCLGxcVSWV9CgUTPS38NYXzfrs9MsTo6xvbLEwtQU4+OTtHX24eoTjLWzH//Xv/2RX/3+Pf7pX15CX8+MxIQ0mpo76O4foqWjm0ypnNyCAtSNjVRUq7C1t8PCwgJTEyPEonTkuTmUFpfQ0dVJfHIa5y8ZYmxmj5GpHe5eQeQVlDEwMs7CyjJj06MUlhagbtBQrqxB38gaGztfXN1DMTGxQRAYSn//IB89+5BPP/qQx/duc3V5kcmRQeanxnl49w4PHjxiZn6F4ZlVEjIVHDpnTEhiNuX13eSW1RAWn0FqbgHnDcx5a/9RwmPiKVdWU1JShlKppLOjjb6udjpbGpge6ePqyhyLsyM8erTLzTvbTM+NM7s0R3tvLyExcZjYunDB0IrDpy9z6pIxlwwtsXbyQFZYTGJqGr6CAPwFAVhZ2+Lt40dkVAylZRWoNXUoikqQZObi5u6Nnb0LdvYuBIdEkp0jJzg4GktLRwSCCCIi4klKEhMrTKKyoobqKjXKsio6W9uYGBrh4yfP6GxupaWuAXVVDWWKUvKkBeTLi1FW19LR3svI0DDT42PMTIwzOjhAX1cn0+NjbG1ssry4hKZGzejwCJvrG1RXKVEUFLK0sMjD+4/47JMXe9as2SWiI2OQiDKpr21gY22Th/cfMDQwSEdbO8uLSzz/6Jk277B74xrbV9cZHRlgY2WZ61e3uH3jOvdu3eSjJ4958fFz7t++xeLsXvB+amxUa+trb25iuH+vWrm1sYHGhjpk0hyEsdHIpDnkyXKprChDVV1FjUpJWWkxnR1tdHd1UFZajEyagzQ3G7EoHYk4g8I8OcEBAi5duMjxo8e4cukyjvYOeHl54e3tTVJSEleuXMHGzhZXdzcSk5OIionG0taGD3TOoHP2vBYiTpw8xcFDR9j3/gHe27ef9/bt1yoVp8+c5cLFy+jqGWBgaIyxiRkmpuZYmltgYWaOmYkpxoZGGBsa/RUSbGyxNLfA0d4BBzt7rCwstdBhaW6Bk6M9DvbWODtY4+Zsg4+HPUFejvi7WuNkcQXzy8cJcDEjxNMSXxdTLPQ/4Ozxdzh+cA8g9r/1Eu//4Z+5cOg3OP5kT4nwNCLI+Qq+tufwsjqD0enXcTU9gYvJcZyMjuJsfIzLR1/hzL5f4WR0FAudN3AxOITl+bdxMzlGhPve4rU42pXsOE+EflYI/awQx3ggTw3cy0wkBiBNEiCO9qEyN5G6IjF5ScGIIzz29hCi3ChM9EMUaENlehDq3Bg00lhK0kLIivZGEu1FbryAvKRgUoKcyI7xQZkTR4MinYaiVGoLkvZCyEVpNBYk0qvMorEgkXp5PMM1OTTnx5MT7oQ00gVpjBsLox1U50RQLg4mK9KV3BgPlFmR1OcnUJwaTH6CP7kxXmRGuCEJd//rhbpRGOuLWhRFa14ybfIUGnPiqcmIRJUeQUN2HG3yFLoUGfQUi+kpFtNZmE5rXjL1WULUoigqkoKpSglFlR6BKj2CiqRgSuICKE8ORiWKpCo9nNpsIU15STTKEqnJjkUpidJegyyO6qxIytJCKcsIozIrlsocIaXiWPJTwylICacwbe+K0sIoSdtTLMrSg/dWseMDKIrzRyH0QRHvS368F3lCd7KinMiIsCUtzJq0CBsK0vxJCbcjwssYYZA1Eb7mCAOsUUqFJApsyY3zITvWC0mUOyEuBhSkBlFTkIi/gy7edpfRFKcTG2SPMNgJUZwfTuZn0TvzLl72urhYnsfe5DR2ZqewMzuFpfFxTPUPY6R7ECPdg7g76eHhaoSt1UUszS/g7GiCkYEOAQFu+Pg5ExDkxdET+3FwtkJZXcLC0jjtnXXcuLnOs2e3CA31wt3VkjxpKvW1JcxM9XL71jbjox0IAl1wcTWnuCSL8nIZjx/f5NGjW3h6ONPe1khhgZTUlHh2ttd58eIZCQmRBAS44exsiZ2dCba2plhYGNDSouHhwxtkZydha2dAcUkW7R3VxMT6cfzEW2RlJ7CwMEJ/fyu9vc0MDXVx984NPvn4GR99+JSt1SXmxoZZm51gqredapmEHGEIpWkxFKeEU54eQW60OykBlkjC7MmNcSI73IYSoSslsU6UCJ3Jj7AlN9iKikRP6rPDqZGEUiD0pCwlAFmsJ+IwJ2RCHzKjvKjMimV3rpc+lZSu8kzEYW4k+NpQlBZBZowvcQHOFIpikWXEER3siUIqIikujNioYDo6GvjLf/7AD99/xfdff0FNVTmxkWGI05IZ7u9hZ3ONtaV5vvj0OV+9+IRvvvjsfweIjz/k04+e7kHE7RvcubnDrWtbLE2P0lFfQ31ZIS2VRVTJJHSpSpnpbqYkK4m5oTZePLr+D4j4e15bSyu52Tmkp6ZRVKigqqKSWrWGvp5eZqamGewf0AaGJ8bGmZ+dY2FunrmZWaYnp6jV7DUHqaprKSwowdcnkBpVPZraJkTiHFzc/UhMkVBZ3YhK00pyei4JKVm89tZBzpw3wNrJB3u3AIzN7LmsZ4qrixeHDh0hOS6JloZGBnt7mBgZZmxokImRYZaXFlhcmKO/v5/W1nY62ntRaxqR5hYQHZNAcFAEUZFCkpPSEYuyiYtLID4+EbFYTEVFBZ3tHQz8ZEEa6O+lt6eLgf5eRkeGmJocZ252mvm5Ge1WxOTEmHZLYnlpgfW1FS1MXN3a0ELFxvqqthJ2fm6GifFRrRrR1tpMXa2a+joN7W0tDPT3au1OPd3tqGuqqKosR6NWUVer3mvI6uyiraWVmalpPnz6jMcPn9De2kGeVI44Q0J/7xCjw2P09XYzMtyvhYj6uhraWhtpbWmirbWZvp5exkZGGR4c0m5jDA8OUVOtxs8/GCsHP0Jis7B09ueP+47xm9fe5oqpFcniXDLzSgiNTkPnvBn/4/9+BTvHAISJmQSFx5IqyiQzV0p6hpiwsAhioqJpqqulq7WJmfFhlqcnuLa2zI2NNXY2NxgZGqajs5eu/lHePnSKl159n1feOIirmzcSSRZDQyMMDo3Q2tlFfXMLrd3dZBfKcfH1IjE9FUFYCIrSEqR5MqprVGg0Gvr7++np66W2rgFVTT11dW20tQ3Q3NzNyuoWC4vLzMxNM7swSWdPM70DnZSUlZKekUVBQSWDg7MoSpRc0TUkU5LL8uLKT6Nv91mem6a/q52JkWF2rm5TW9dEbGI6wrQcTutZ8a+v7ue0gTVVzT209k+gbulFXqYiIi6NcGEyk3NL9A4OMT09S0FBAdlZEmpVVfR2tLA4M8H9W9e5f+ca12+us7m7xo1715lcmqWqvg5BVDSnLumjo2/KB5cNOWtggmdgGMLUDMrUNZSrlOTkS3HzdsfW3g6ROJOk5FTk+YXUqGsRS7KIFSbi5e2Pg6MbNrZOuLh6kZCYRmKiiJiYZEQiKYmJIsSSXFLTJNRqGmlqaKZOVUutqoaGGg03t7e5trFBX0cHhXlysjIyyc/bG6Brae2it2eQoYFhbQPT3MwsczOzXN3cYmVpmf7ePlTKamampnn+4Uesr64xPzvHvTt3uXHtOndu3WV6co6JsWkUBUUsLSxz/+4Dtrd2mJuZZbB/gIW5ee7f3Stz+BnWtzbX2VhfZnNjhe2NdW5sX9VCxOP793h8/x47mxtMj4+xurjA7OQEU2OjTI+PsTAzzdTYKCMD/fR3d6GqriItNZlMiQh5nhRlVQUlxQrKy0ooLipEmptNVWU5JcUKpLnZ5MlykedJyZPlIs3NRlVZRYEsj3hhHIEBAgT+AURFRJKamkpWVhahoaGEhYWRmp6Gi5srEVGRhISFomdkyMGjRzhx8hQHDh7mwMHDnPzgNB+cOsOBg4d559197Hv/AIcOH+XosROcOq3D+QuX0NM3xNDIBCNjU4yMTbEw+ytImJuaae1KNlbW2NvaYWttg7OjE/a2dthYWWNjZY2hvsFPWxXOeHt54OrihJOjLR6uDvh6OOHtYoOjpR4WeqexMdbBx9mEQDcL7EzPcfGDdzl56FWO7PstB978FSff+Xf0T7yGzeWDuBifJNBRF6GfFZGepnhZnsXF+CQ+1udxMjyOq8kHCByuYKd7GJMzbxPgcJFwlyvEehnhYnQE64vvYnXhPSzPv4uv7TkivYwJdtYnKcie3EQ/suK8Ecd4oRCFU5oVTXq0Nw1luTQr5bRVFyCK8iHc3ZzMqD3rUFaEC8UpAjTSWFqK9hamZUIfxGEuZEd5kZcgoDAlhOL0cEpFkVTnxlOVE0OZJILavARaSzKol8fTV51Na3EqTYVJDFZnUZMZTobAmpzwvXG9+eF2NNJoKsUhZEe6Iov1pEoSjio7ioqMcEpSgsmP80MW440sxpe8WD/yYv3Ij/EjK9gZeYQnlckh1EpiqMuMpTEnnvb8VC0wtOYl056fSpcigy5FBm3yFK0qoRFHo0wNoyolFLUoCrUoak+VSA1FmR6OMiMCTVYsjbJEGmWJVGfuWZLK0kKpFEXQkJ9ATW4MlZJISsXhlEuiKcuMpkgUTV5aOPKUMPKSQ5AlBpGXICA/WUBxajAV4jCqsyIpFPohj/ZGGulGdpgzkjAHRCF769WJgWZkxTqRk+BKUrA1QoE5IW76RHqbkBHrQbCHEcq8BBqKM+isliJLFCBNCKA8J5ZiSSSORifxtbtImIcxklhPSnKiyM8Iw81Kh3AfM7ztL+LnqIeH9QVczHVwsTiNnfFxjC7tQ//8Oxhe3s+ls29jeOUQ53Xe5dL5A1hZXEZP7zSxscGoVMW4e9px7MQ+zp4/RlCIF/7+rohE8fT2NrO9vUB/byMGeqdxtDeirUVJcnwIDjYGtLVomJ7sorwihyqlDHl+Oubml+nsrGdiYgAPdydu3dyhorwYYWwkSYlCRob7mBgfor5eiYWFAR0dDeRki2hvr+fmzS3W1mYoK5MyNt7Jw0c71NWXIsmMIys7gdJ/uJ8AACAASURBVIqKPNLSotFoytjd3WRhfopbN3d49vQhz54+prWhlmJZDkvjw0x1tyBLjEIaH4I0JoBKSTTiEGfi3I2RRbmSL3RHFGSJSGBGfoQ9Yl9DsgWmlMQ6URzrQlm8J9XpQajEIZQm+yONdCHBx5z0YHvy4nzJjvKgKCWI9jIx1ZnRxHtZkOBrQ4U4ipKMKHLjBRRnxlORl4o0XUhKbBBP7l7j8f3rbG8u8dVXHwN/5qsvP+XJg7uUFxcSHixAGBVOT0cr927d4Oa1q3zx6XN++OZL7X331ed8/fmnfP7JR3z60VOeP33Es6cPePjgNh8+uc8nzx5xZ2eLif4uuhs0DLbUUSkVszrex8bUIKEe9sgzYrm/vfAPiPh7Xn6eHHGGiAJ5Pg119bQ0NWvXn7s7u+jv7WN2eoaNtXVWlpaZGBtnaGCQibFxFuYWKVKUkSnJZaB/hIryalpbumjv6KWgsBQf30A8fYJITJFQ29BJSbmGlAwp0vxyzpw3wNDUDnM7D+xc/Tl7wRAXdz+SEtO5ckWPbFEWTXX1e+AwP6e1S8xMTzIxPkpvby89PX20tnUjkxUTGBiJo5M7jk7uuHv44u8XRFBgGBERUUgkEmrVGq2VaO/Zx8z0Xy1IP69W/3d4+DkfMTU5rh2eW1leZGN9latbG+xsb3H92jY721tc3dpgc2NNq078bGsaHhrQ2poaG+pob2uhv6+Hvt5uOtpb6exooaK8mMICOaUlRVSUl1KrqaG1uYXG+gbWVla5eWOXB/ceoqyspjBfQX1tAz1d/XS2d/1kVxqkp7ud+roamhpraWvdUzNaW5ro6+lldHiEsZFRlhaWmZmapbW1HbmsEAdHNzx8wolJzMHE2pXX3zvCkdNn8QoMIS1bSkRcGpf0rPjdqwf551+8SkBQAnEJmYRHxZEqElNVraSsrIKIiCgC/Pzpamulo6mJpdkpVmYmuX9jh+dPHnL96hZbG5s0NbcTlyziN6++w2vvHeecrjkJ8SkUFSoYHBympa2VxqYWKmpqkCkUHD59iiNnTuMVFMgVUxMMLC0ws7EhWy5naGyc6fkF1jc3mJ1bYGZ2kZbWLlpa+ujuHuaj5y+4e+8BI2ODKGtKKa8qQFlTSv9gD1Mz00RFx9PVNcTC8gauHr6Ehccgzc1Hpaxma3OdxdkZ2pubuLa9w6NHT5DKizh0/AzvHz/Hq+8d4/WDZ3j76Hn0LZ3wCookR1FBbUsXI9OL9AyOsry+RVVNLc0tbfj7++Pn40tlRRkDPZ0szU/x7OE9Pvv0Qx4/u8udJzd5+ukT+ieGKa6uRFpchKO3L7rmlujoGuETGk5tawfq5lbaerpY2lhhY2ed7Lwc3DzcKSoupVBRTFFxKYqiEsLCI/Hy9sfVzYszOhcxNDLH1MwaH99AYmKSEQpTkUjykEjyyMyS0dbeTWNjM+3tnTTU1aOQ59GoVtNSV8fG0hLd7W0U5RcgEYnJzMxGoSimqbmdsfFpBgaG6O3tZW5mDyJWlpbZvX6D4cEhSoqKmZmaZnF+gWvbO9qg9OryCn09vUyOTzDYP8L05Byjw2Nc3dxm5+o1Fuf31M/V5RW2NjZ5/PARN67vMDM9yfLSwk8Av8ad2zfY3dlmd2ebO7s3ePLgPk8fPvibbMaN7avasPX927d4/vQJ2xvrzE9PMdzfR2VFGWmpyVRWlFFRXkpzUwPFRYXk5mSRnJSghYvUlCQy0lOR50mR50kpKVbsva8lpVSUlCLLlRIvjCNIEEhIUDDx8fGIxWLCw8Nxd3fH2NSE0zpn8AvwRyQR4+7txYEjhzmjc45Dh49y8NARzuic4+KlK3xw6gz73j/Am2+9w4GDhzl0+CgnTp7i3PmL2lC1oZEJBoZ71iQLM3OsLCz/5mysrLGzscXa0gonB0fsbe1wdnTCzcVVm5cQxsQSHx+PQCDAydEeezsrXBxtcHO0xs3eHFdbIy6fOYCD2SX8nU3xsNHD5PIxzh1/i+Pv/45Db/yKD959CYvz+7A4v4/zB17G/Nx7xAfYkB7uogUKZ6MTeFmeJdLTFH+7S/jaXCDQURdX0xOEOOuS6G+Ov+1Z3EyO4aB3CJPTb2CndxBX0xPEB9iQE+dDQXowGVFupIa7ohCFk58WQoiHOd6OpghDPGmrKaJSloo42hdFegRZ0d7kxfnuffCKQlFlR1GTE011ViQVolBKUgMpTPLfy0kkBpIr9EMlTaChKJUySQSK5EAyI9woSw+mpSiFWpmQouQAqjKCKUsJICvUAVGgDbkxHiyMdFAvF6KRRpMf70Oe0IviFAEFCb4oJVF/AxFyoT+FCYEUJgSiiBNQGOtLfqQXFUnBaMTRWvtSR0EazdJEajIiUaaGaZWJFlmSVrXoKEijITsOZWoYFUnBqEVRWoVCmR5OdUYE6swYarOFWohQZcX8FOwOoVIUgVoaS7U0hsrsaErE4SjSwyhID0WeHoE8PYJCcTTy9HBkScFIEwKQJviRnyygNH0PJPLj/goROeEuZIY7khnugCTMHlGYDVHuV5AlupMV40pOvAdCfwviBFZ0qaUMtpQiDHRkd2WE//r8Af31xQgcDYn0tiA90p0QN2N87S6SEubEeEc5OQnehHkYkhHlQrCLLv72Fwh10yfYRZdAR1187c7jZHYCHryC8YX3ML78Psa6B7lyfh+B/nb09dQyPNiKhYUetrameHs74+xqhYnZZc5fPMGhI2+Tk5NKT08DCwsjdHfXY256kZgoPwrzM5if7sfK7BLvvPkSqysz/NefP2FtdZjgEGeMTXQwM7+Iq6slRUU5XNvZ4NtvPmdrc5WpyVEePrjDxvoybq6OJMRHExkRQmODmgf3b/H9d1/yw/dfce/eddbWZvj66w9ZXh4nPMIbsUSIj689J068h4HBOUSiRPr62ri5u82D+7f5+PlTPnv+jMqSQmLDBEz1d3NtfgJ1fhalGUIUSWEoJTEke1uR4GmMIt4baZQzKX4mpPgYkuFjgNBBB4mfEao0PzSiIMoSfSlN8qU02Z/SZH9yI1yJ8zJFFOJAdoQ7MqEP7SUiJhqLqc9LRBrtRaUkmuwYHyTRPigyIslJDKWrsYy0uBByxXGsLIyzvjLNs2f3gB/504/fAn9ma22Z4oI8/LzcCQsKoL25gTu713jy4C5fvfiEv/zHd/zlP77jzz98y4/fff03IPHZ82d8+cUnfP7iOd9+9Rnff/M5z5884OryAgtjI6xMjvJ09yqPd9Z4dmOT/PQ4uuvLGW5X/wMi/p4nFMaTnJxKUVHJXgi5th61upa6ugY0mjrGxye5enWHO3fusb6+yfDwKH19A4yNTTA/v0ierJDYmEQ0tU3UqBuYnJqnrLyagoJyAoIi2XfgON5+IaSJ84hNECHKUqCu7yI0MpmLuhbomzngExSDt18Ykux8FIVl+PsLKM4vYrh/gOnxMW5e2+Hh3Ttcv7rF4sIcw0MD9PX1MTo2QWfPMLL8UoLDYvHwDsTZzRs7RzecnN3x9RGQkJCENCeXerWG/u4uBnt76O/uYHx4gKW56b/ZfvjvlqSfYWV+bob5uRkW5me1Y3T/HSJuXN9hZ3tLa3FaWV5kcWGO2ZmpvezGyBBDg/30dHfS0d5Kd1cH/X09dLS3UqupoVZTTWGBDHmelIryUjRqFW2tzXR3dtHa3MLczCzjo2PMTs9RVFhMVYWSjrZOWpraUSlrGOjvZXJihMGBHpqb6rQKRGN9A431DTQ3t9LR0UVXVw8T4zP09gxSWVVDvryYiIh4nF0FWNl48s77xzl84jSC0Ahy5IXk5hcRk5DGsQ+u8M+/+D0vv7IPD68wkpOzSErOQCzJQqFQoFKpSUhIIiUpmeH+Pnra2pgcGWR5eoIbG6t89tFTNldX2Fhbp729EwdnD5zcfblkaIkwUYw8r4jqKhW5OXLS0kWUlFaibmgmUyrnwIkPeOPAQVz9AzCyscPY1h5PQTBlNbVcv32fnZt3uLqzzdbWFivLGwwNjqOsbKC1pYdbN++ztbXN8Eg/yuoSmlqUjI53cXV7hcGhXnx9fREEhqKua6a0QkVunoL8gmLUmgb6+/fC+WVlFfT3D7K5dY3egVHO65nx2zf287u3D/PGIR1+89ZBDp++yEUDMwThsVSp6xkcm6J7YISegWG6+4fIleahb2iAubk5MmkOTY31TE2O8vj+PT768DEPn9xm9eoii2vzDE+O0tHXw+D4OG3dfciLSgmNElJT38TG9g4DI8NMzUzz4NF9vvnuS9Y2llEUF1FeUUWNupbaugbk+YXEJyQRHBKBpZUdb761D0cndwIEocQKk8jIyCUyMoHw8Dji4tKIjkukuaUDjaYOlUqNSllNYYEctbKKytIiGjQqNNWVKMvLyM+Tk5KSRnJyKuUV1YyMTjI9s8DA4DAz0wsMD48yPj7JysoaNTUaYmPj6OnqZXV5jRvXrvPpx5/w6cefMD05RZ2mFrWqhlp1AwN9w2xv7TA1Mc3C3CI3ru2yc3Wb1eWVnxSL2zx98oj79+5olcDbt65z6+Y1bmxfZXtjnds3rvPxs6d89OQx169usb68xPbGOgsz0yzOzrC7s82N7at8+PgR2xvrzE1N0trYQI1KiUyaQ62mhvo6DfV1GmpUSnKyM0lLTUZRmE9pSRGijDTy5TLKy0rIl8tQ11TvvWe1daiV1ch/UiPCQ8OIixUiEomQSqW4u7tz9OhRXnvjdS5cuoi+oQGBwUEkpqbg7O7G2XMX0Dl7nlOndTh1WocruvoYGplw/MQHvPzb3/H+/oMcOHiYY8dPonP2vBYiDAyN9wLWBoaYmZhiZWGJrbUNNlbWWFtaac/Bzh53VzdcnV3w9vTC092DK5cuY2VhiaKgEKk0j+gYIW5uHtjb2uHoYIerky3uTjZ4u9jgamOMj4slAndrvB1NsTE4zaUT73DkrZfY9/t/4egbv+TysT+gd/I1Tu97iQuHX8HZ5CSh7kaEuhsR5KKP9ZWDuJqdItzThCAXfULcDAl01sPy4ns4GRzZa3dy1ycl2AZJlCtxfhbE+pkT5W2Cn+1For3NEcd4kJPgq7Uz+TvocvC1f2XfH3/NyQNvEubvQmWBGJVCTLk0kSJRFHlJgRSk7MFCaVoQNTmRNOfH01IYT500CmVmGFmR7mTH+JAe6kq5JJpqqZAcoTfZUR4k+llTnhFClSScClEoxSkCFPHeyGPcyQp1IENgTXt5Fg0FSdTmRKGShJEf60V+rBdlKYGUJguozRZSnhKCPNobWaQnBbH+FCcEURQfSEGsP+XJwRTF+qFKj6A+S6jNQTTlJqBKj0AtiqIyOYTyxCCq08Kpy4ylITuOZmkiHQVp1GXGUpUSqoWIWknMnjKRFoYmM4ZGWSL1ufE0yhJpyktCnSOkIiOciozwverX7EiUuXtVuWWZkRSkhyJNCSI/I5KiLCGKzFgKxVHI08ORpwYjTxYgTxZQmCrY241IDkKRuAdMBQm+FCX4oEjwoiDOA5nQhdRAc9KCLUkOskYU5USW0ANZsh91xan0NiiY7NEw0lFDS5Wc4bYqCkRRxAocCHDUQ54azFR3FflpQfjbXyDG14RYP9O9p48JkR4GRHkaEuNtvBfkd76Et/VpXMyOYW14CJMr+zG49D46J18nKT6A7a1p1lcnyclJJSw8gACBJ1eunEZP7zSRkX6IRELiYgNJTgyjslyGokDE8vwwC7N9/OXHT/jhqyfUKuVkJAWzODtKV3sVaakhePtY4e1jQ6xQgK7uKS5fPkVZaSHXdjb4y59/4KMPn/KnH3/gxvUdcrIzUVaVUV+n4ebuDl99+RnfffsF337zOd9994KvvvqI+/e3SUwMw8nJDEtLXeztjXF2tsTSUh9ra2Ma6mv4/MXHrCzP89GTh9zY3qQ4X0p0kB9VBTI6VGUUpyeQFRWAMjOe/LgA0v3tKBB6IotyJS3AgrwYZ0QCMzJ8DEj30qMg0gF1RgDVqf6UxHtTHO9DgdCbDIEtOVFuFCT4akFaHOpIeWoQ8hhPYpyNKE0N2atDjg+gPEuIPD0ccVwgE/0NRAS5U1OVz+hgBxurM9y+vc2XXz7nm69f8OUXn9DaWIc0S0xooD/y3CxmJka5sb3Jx88e8+N3X/On77/hT99/w4/ffc1/fLtnf/r2yxd89eITvvzsY7779gu++/YL/vTD1/zph6/56rOPeXbvNo9v3uDDO7t8dPcmdzeX+fzRLbZmR+hvVhLsYfMPiPh7Xnh4JImJySgUxahUaqqra2hubmVoaISRkTHGxiZYXV1na2ub2dl5RkfHmZqaYWlphZWVNcZGp4mKjMPUzJqg4AjSM7KIFSZRVqlBkp2PkakNbp4B6Fww5MTpy1jbe+HpG46XXwTHPrjMq28f5o/vHOF3r76LqYU9OdlyysoqUFVU09bUzNTYqPYj4c7uDe7cvsnW5jrj4+P0DwxR39SJOCcfQXAULu5+WNk6YW5lT2BQGLK8QrIzc5CIxEizsqkoKaaloZ6Bnk6mx4ZZnJ1ibWlRCxCrK0vaJqafQ9Rrq8usriyxsryoXbP+X5WIn8PWK8uLWgiZnZnSNjiNjgxpq1v7+3ro7+uhpbmRyooylFVlFORLKS0poqW5kcGBPmZnplicX2ByfILO9g76e/uYmZqlTlNPdZWK8tIK6jSNNNY3/TSoNcbwUB+tLQ3aXEWdphaNRoNSqaJaqUFVXUtLaxeqmnoKCktRKuspK6shLlaEh0cgFy7q4eUnQFFahkQqJVKYQHCEEAMTB375q9d57/0z2Nr7kJdXRnFJJcXFxYjFGSiVSkTpGSjLK5gcHWGgq4ue9hbmxkaYHx/h5s4Wm6srtDY20d8/yNT0PA3NHSg1TeQrKpBLFfR0DpApyiVXWkBtXTP1LR14+Abxy5f/wK9ffZPDOhc4cVEf98Bw3APCuGBoQWqmnKHxWe7ee8CDBw/Y2d5la3OXqop6mpu6mJ1ZYnR0nN6+TgaHO+gbaGZtY5qd6yssLE5z8+YNfHz9CQyJZGXzOtMLa6xtXuP6zXs0t3RQWVVDSqqI1rYuhkan2Lx2GydPAa+8eYCX3zjA/3ztAL95fT+HP7iAjyAEaUEx9S0dqBtaGBgZp6mtk8HRCerqG7G2sUNPT4/IyEhkMhk9PV3cu3OXR48e8Oz5I+aXphkZG+Tx00fcf/iAja1N7j94xMLiKuMTM1y/vsvu7i4D/b3MzU6zurLAvbu7PH50j93dXdSaOhqbWujtG6CiUkllVTWyvELMzK3R1TNGJM6hUFFGjbqB7u5hpNIiPD0F2Nq6EhYVS5ZUTnPL3rBha3MLI8N7oeO1pXlqVVWUFxciz5MikUhISkohKTmVorJKegaG6ezqo7auie6eAdrauxkbnWJ39xYDA0MoFMXkZkvZWNvk7u07PHrwkNs3bzE2MqrNO0yOT6FW1TExNkl7awcLc4vcv/uAJ48e89knn/LsyVOu71zjs08/5pOPP2JsdJjpqQmePL7P3Tu7XNva1CoNHz97yuP797RZiKW5Weam9ip6797cZWttlacPH3D35i47mxv0dnbQ1tqMsqqCulo17W0tVCsr6evtpryshMqKMjRqFfV1GvLlMqoqy6msKEMsSqeivJT2thaqyspRK/fWq0XpGURHRhEbHUNGRgZSqZTg4GCOHz/Ovv3v4+bhzmXdKyQkJdLd30dSWir7Dxzi1GkdTn5wmoOHjnDh4mXsHZy4dFmXl379G/a9f4D9Bw5x9NgJzuic44quPgaGxugbGKGrZ4C+rh4mRsbaDISdjS02VtZYWVhiaW6Bn48vQYJA/Hx88fPxxd7WjgPv7+fCufPk5xdSWFBCfEIKPt4BuLq64+biiquLk1aR8HG1xdPBHHd7EzzsjHC31sfB5BxWV05ifukwOvtf5vS+l9A98UcsL+1H7+RrnHj7XzE49QbBrgacPfAbjHXexuDUG9jqHSZOYEOktxl2+kew0z3MlSOv4KR3ACeDQ0S465MZ7YY40oXMWHfSI5zIifMhPsCGMA9jonzMSYtwIzcxgFh/G0zOH+Ts8fd46w+/5uj7ryFOiqC2XEZpbhJ1pZmUZsaSnxKMIm3vV/OanEhqcyOpyQpBJQ6iWhJCVWYU5ZJo0kNdyYzyIi3UiRhvc8oywqiTJ9JUmERhoh+laUG0laRRmxNFZog9qX4WZIU6UJEWSGGcFwVCT/Ki3ZAEO5Af60VtTgythcm0FqSiEkdpbT/FCUGUp4RRlhxKcVwgOcEuSAIcKI0XoBZFURovoCplr7GpJiOSjoI0aiUxVKWEUp0Wrs1LaMTRNObEa3MRlckhqEVRqNIjKEsIpDI1lPqcONoK07R5iGZ5MnWyBJSSKKrEkXtAkRVBtTSGGnkCFbkxFGaEkZcWgiIzloq8ZArE0RRIoigUR1EgCkeRHkJhWjCFqQIKUgL2Rr2SgyhJDaQkNZCylACKk3z2ICLaCWmUI4l+xojDHYj1MSHURQ9vax1Mz72Lv5M++aIYRjtraVUpaKiQEu1vT3K4B0J/ezSKVDYmWyjMCCLK24R4gQVRXgZkC10Jd9clPsAMobcxCX57zxDnywTYncPXVgcnsxOYXdnHpdOvY3T5EPLsOEYGm6jTlNDX10JaWhyWVkbI5WI6O2vJzEwgUxyHrbU+ZSXZiDNiSE4IYrCvnnu3V/nw4Ta3dmbpbVeSK47mxs4Kzra6BAfZExBoS3pGJMkp4ejrn8HMTI/0tEQ+fv4U+C++/uoLvv/2O1aWlpmfm2FtdZnpqQkePrjHD99/DfwF+Av/9Z//wZ///A1Xry5ibHyRS5dO4OfnhJHROezsTDA2vkxqSjx379zg/r1b3Ll9g8+eP2N+ZpyG6kpK87LJTY1HEhuGNC6CouRIKtJjEHpYkBFgT4MsFkmILcm+xjQXRFOa5ElemC2KaCeqU32pSPYlL8KZvEhXFPF7eySFCQHIYrzJDHPdg+m0YIoS/FCKQkjwNCY71BV1jpCCeAE1skSSgpxxMtVBU57DULcaga8jo8Nt3Lt9lb/8+CWDg510dTVx5/Z1+no7EEaFU1Iop6RQzkBPJ7s7Wzx5cJc///At//HtV3zzxWf/Wybi688/1ULE11/tQdiP33/FD99+wTeff8qXnz7nuxef8pevv+THL17wX998wdcfPeL/+/oTVsb7UBaI/wERf88LCgohMTGZ1NR0CgoUlJVVUFpajkZTh1KporOzm9nZedbXNxkfn2RgYIiNjS1u3rzN9PQsak0jkkwpJqZWeHr54+TqQ2BINP6BUegaWHLwqA5v7zvGv//mDX7/2n6OndHl9feO8U+//C3//spbHDl1mVMXjDh30Qgv32DEohxSUtKQ5+TR09HJxMgw2xvr3Lt1c+8Xxp8CzdPT03R195KvKMPNW4CDsxeKkkpk+cWER8VRUamita2L7s4e5LI8FPJ8Gms11KqqUSur6GlrY2Sgn4mRYVZXlti9cY3r17a1MLC2usz62orWh/1zYHpudpr1tRWuX9tm98Y1rQqxvLTA/NyMFh4mJ8aYGB/V1sb+bGsaHOhjfGyEgf5eGhvqEItSSU6KIyc7k1pNDcNDA3ugsrbO9OQUk+MTDA8O0d7aQUNdI0WFxeRJ5Xsh2Mpqhvp6WVnYU04UhflUVVQyMjRMXV0DanUtFeXVFCpKEYlzaG7uJj+/jKzcQopKa8jPryBbUoAsR0FCfAqWVjYMjo6Rk5+PJDePqtpmjC1dOXpCl39/6R3cPcOprKynRlWPNCd3z/aRnYOysor25hZ6OzsY7e9ncWaS1YVZFmcm2Vha2gO1+QVGhobp7u6lf2CEltZOpLJCSouUVJbVUllaj1LZTEVFA0p1G3ZOvrz8+vv8z1f38U+/+j3//od3OaNrzr++/Db/57+8zAU9G5rbh7j/+AlXd7Z58PApN28+ZGlpm8DAaJKSxCSnpFFcWsjU7AjjU/2sbc2wvjXP3OIUSyuLFJWVY2XvSlFlLcq6NkqrNAyOzdDdN0yOrJCU9EzUdc10D4zRMzhOcVUdx8/p8/r+k5y4YMJZXQv2HTpBREwcSnUdg6MTVKr2dkg6OruZnJpBLMkiPiGJKqWKouJSatS1DI+O/PQ+jXN1e507d3d58PAODx/e5+H9B9y8scutazf58NEzbu7scnP7Gsuz88wMj7A2O8fO6jLX11e4ubPF4uIio2MTFCqK/3/23iuqzTTd1u1x9tl7r7VXr85d3dWVk13l7LIx2NiAbbANNjnnnINIAiSSREZkCYTIIuecMybYOOecQ7lc5VROZVdaz7mgrLPXfV/2xTvE+DXgRmiMb37vnPNBXVtPZVUN9Q1NKIpVSKTpiMTJREWLKJKXkpWdj0wmJze3GJVKjVxejihBSqI0japqNU3NrZw+fZrxsRFaGuoZ6utFKS+iUlVKcmISSqWSjo4uCosUqCprGBqdYnxqjr7BMfIKS2hs6eTg4jFOnT7P+QtX6Ozqo6mphcXFw1y+eImL5y9oWt5mpyaZHB1jeHCE3u4BRoZG2T89y9z+eU4cO8n1q9e4deMmF89f4OjhI1w4f5aLF86xMD/LyRPHuHrlAosH55ibnuLsyROcP32KB1/f4/zpUyzOzzHQ083BuVlNBezs1OSv/4dLv3Py6BFGBwdoaqyns6ONluZGTaC6r7dbY0WsVVfT3dWBuqYKsSiWqMhw5EUFtDQ30thQR1VZOVVl5RTLFSSI40lLSSUzPQOxWEx9fT2JiYmIRCL8AvxRqkqRFyuIEkYjSUtln4U5evrb0d2qh85mXU14Wt9gB+vWb+CDDz/m3fc+YN36DXz62XJ0t+ppmpm0dbZgaWWjyT+8EQ/WllYaEWG6dx+GO3ay22gXgf4B+Pv64ebiirurGy5OzojFCWRl5hIaFomDoyt29o44O7viaO+Ao60NLvY2eLs54WRtiqeDOb7OljiZ7cDFYgfegTwQIAAAIABJREFUtntw2KuLwboP0Vv7Lvu2rWDv1i8wWP8+ljvWYrtrA1rL/sym5X9h0/Kl7IT+uvcw01+Fm/lWfO124m+3A9udq7HWX46F3jJ8rXVJjXBGFudFRow7+Un+KNMjKM8WkpsYQEKoA6nRnhSnR5IZ54uvozGrlv0D7Q0r+OSDv7B+5QeUKTLpbFTRUJFLaU48ZbJY5NJQytPDaS9JojIthDpZOKokX2ozw2kqSqImN56KrFjKM2MoSRX8ur0IpEQSSm6MJ7Jod/LjvJdyDpmRdFYVMNZZy0hTKarEABRx3mSHOSITOFEU401epDvFIj9a8sQ058ZTnRqJKjEEVWIIxXFB5IZ7kRXihizMg6xgZ2ShruSEuZEd4kJWsDOFUd5USyNoy0vUCIb6jBhq06KpkoRTmSzQiIjiWH+UokAqkwXUpERqgtUVEgEtv4qH1oKkpS1EhpCqjGhNuLokKYSMaDdyxT6oMqMoSgklNdqTwtRwKgsl5CQLUGTGosiKoTgzBkVGFIqUMOTSUBTSYBTSYOSSEFSp4VSkh1OVGUlDjpDGPCEV0iByIx1JCTBHGmhOcqAViYGWxPqaI3Dfg6/ddlwttmG9ezOV8gw660vpb6ugQZVFvMCdivxEzh3oJzHMkYQQW8QBVogDLEgKsiRVYENW9BItOy3MjgQ/M0TeexH7LRGyPS218bDSIdDVCA+H7bjY7mCbzmd4upmjUsqori6mpqaUvLxUHnxzDX75jts3z3BoYZSwIDekSQLM921j9/YN7DXSJj8rjttXjtDbVk6glxXJcX6MDnVgbaaLQp5ESpoAQbgHKalCdu7URiyOZGiwh6NHDtLX201OtoxrV67y5NFjzUXKxQvnOH3qBM+ePuHZ00fAT/z040tevXrC3Nwou3ZtRa1Wsrg4RXNzFc3NNSQkRHPyxGG+e/KAG9evcuP6Zc6fPsGl86c4degADRVK6pWFdFWVoJDGUpYag0oahSzcnYxgB+qzoqiQBlGbGUZZsg+VKf40ZobSIoukINyZmtQw8oWelErCUKVGkhrmSqTrPpx3aZEmcGOsvogySQithQlUp4Zhp7sMiZ8tJUkhFCeGkhDogCTcg8RIDypL0omL9CIhLoTZmX5uXT+HUBjM4uIMDQ2V1FSWUl4qR56fgzgmirrqCm5fv8Ljb7/myYP7GhvT98+e8PPrlzx/8pAHX9/l6aNvefb4gabq9cXTh/z0+in81w/w8yu+f/aE7779lifffMOzb+/z84tn8Pp7Ht66wsPblzi+f4TsxIh/iYh/5ohE8URGRhMUFIJUmkp2dg4pKWkoFCVUV6tpaWlj//45ZmZmaW/vpKmphZ6ePiYnpzl0+Ditbd20d/RiZe2Ats42fPzDMNpjjuFuC4z32bJ85Ube+eBzPl+lzT4LZ3xDYggMF+PiHcpeKxd8goW4+oRhbuWMl28I8qJSGhub6Whup7+7h+OHD3H88CEunTvL3Zs3OHvmFH293VRXV1NdU4tQlICPfwjRsQkUFpfS1TvE2YtXuHP3PhcvXGVmZhZJkpTwkFCK8vKprapGXVlBW1PzUu3pYD8z05OaBqY34uGNmFiYn9XQqd/cgr6xNL3ZULwRGW+sT3OzMxohMTU5zuBAH91dHfT2dDE40Ed/Xw8d7a00NdZTWVFKUWEuxYoi6mpr6OnuZGF+ljOnTnPy+AkOzC/Q0tRMdWUNZaXlZKRlkpwoQV5YQkdbJyMD/Rw5uGTDqqwoo6qiksH+AVpb2+nq7ENd20iJsoKICBG2Dp7YOXoRJZSiKKklIiKeOGESuZn5ODu6sHu3MZIUKZdu3GDqwCEkmQVYO/piaOLE399ZhbdvNHJ5NYMDYyiK5OTIMihWFFFTVU13exvjw0PMTkywMD29lIuY38/i7CwHZvdzYHaOsZFRerq66ezsRqUqRxgtJjY6mURRFg11PdSquyhVNtE3NIuTWxD/+z/f5rd/+YjPVm/hz+98zu//9inLVm1Fe5sp2wws8fARUFPfwNjEOL19Q5SX15GQkMWmTTswMjInNCyKsopy2jqb6OhuYnZhjMGRXjq6WhmfnCC3UEFymowv1umwdpMeK7/cgot3MPGSDMIi4/HyDyUkXER73xgLR89S09SDq5+ADz/fwOad5kiy5fiHhJOeLUOuKEVZWkZefiE16jomJqc5feYcA4PDBIeEUVvXwNj4JAWFchISkylVlZOalkFqaiptrc0sHlxg8cBBDi0c4MKpM1w9f5mzR05y5vAxTh88wuzIKKPdPcyPjXN68SDnjx7h7ImjTE1MUlFZTURkNIVFCk0+IjevCLmilJjYBOJESUikGWRm5dHY2ElJSRUlJVWUltYgiIzFztGNlNRM1LX1jI9P0tvbS0dbO62NDUvbu+YW5HI5SqWKtvZO2rp66Rsco7tvmJ7+MXoHxknLzCcuXkJWTiGLh45z6/bXNDW3k5mZvWSLHBvn5PET3Lpxk5vXb3D6+DEW5xe4cO4iM1Nz9HT10t3Zw9DAMIsHDnH54iVuXLvOtStXuXDuPFcuX+TsmVOam7xLF89y6uRRpsZGuXrxAjevXuHOjescXTzI4QMLzM9Mc+ncWR59c59zp04y0NPN1NgSGO/MiePcvHqFwwcWNN/L1pYmzaahuamB/r4ehgb7aWqsp7eni8aGOrIy00lNkVBZUUZPdyc93Z3UVlWjlCvIyZaRlJCIokhOTVU1MpkMpVKJUqlEKpUSGR1FWkY62Tky/AL82bHLCG3dLRga7Wan4S4Mtu9km56Bpqlp/Zcb+WzZ53yxYhVam3RYtXot23cYakTENj0DLCytMdljjOnefZibmmG2z1QjKt4wIbbobGbjlxuwMDMnKCAQf18/nBwc8fHypiCvkHhxMt4+gVhb2WNr44iTkwuOjs442jvg6uiAs70NjjYWuDtY4elgjrPlblwsDHEx24ndHl2cTLZguWMtpnorcTTRxttmO/Z7tDDR/Zx921awb9sKdm78CK1lf2b1+//Bhk//iKHWxzgYb1qiFFvq4rFvI/ZGq/G11iUt0oWi5EAKkgNQpIagTI+gKjeO4vRwTSYiPzkEeWo46aJAdm5bz9pVn7Bh7af8/j9+w+rl7zDQVUd/ezUD7ZU0qjKpU0ioyRPRU5lGXW40NZmhFMY4o84IRSkNoyIrlubiVNpVmdQWxFOQGEh6uCspoU7IE/zJCHcm0d+KrEhXGguT6CjPIS3YluJ4X4pFPshjvciLdKUoxhNVYhCKOF+U8QG05InpKJJQlxmzJCBEARRG+yEL80AW5kFehDdZwc7khLmRK3DXbCWygp3/W8Xrm8C1OjWKiqQwTRtTfUYM5YmhGlHRmBWn4UnUZcbQXphMS34iDTIR5RIBBUIfcqK9yI/1JT/Wl+xID3LFPuTF+6JMC6c4VUCa0IvEcFcyRIHkJAuQJYWRLw2nKC0KRVoEcmkohcnByCVBFKeEkBHtsUTaTgxAKQmmKi2M2sxwyiWBFMa4UhjtQl6UE9nhTqQLHJCG2BMfaE2MryURPpaEeFjhZGFIWUEq+0daUeUmkJUQQkdNPrODdYgDbUkKsycj2o0ckSd5Ig9kMc6khdsiDbUiNdQWWbQLmRGOxPnsJdzdiAjP3YS47MTVcjN+zkYI/K1wsd2JufFmCnKSuX3zLE8ff8XNa2eB5zz4+grwnCcPrxER5o6t1U5szbdjtkeHfbs2EeRjQ2G2iPxMIYFeFuw2WEN0sBPXLywAj3ByNiY9I4bColT27duBSBTBD69f8OTxQ0aGhunp6ubRg4dcOHeekaFhLl08z5PHD3n08Ft+/ukHvnvyiAff3ufHH14yNTlCSoqY5uYaHj26w82b57l37zqXL5+mv6+TxYNzXLl8nksXz3Pi+FG++eo2t65e5PKZYwx1NtFcLqdeLqMgMYqK9DjyYwPJDHUhO8yZBlkUqiRfqlIDKJf4Up8dRmm8N+M12ShivciL9kCZHIo0xJlId0sSglzQ+uSvDNWXcGF+kCNDjQxW59JXlk5GsAMWWh9TGOOLOkNISVIYklAXsuICyE4KISU+GCf7XYhig2jvqCYmJoTUVBHwmseP75EoFtLSqCYlKZ7YqHAaa6u5ff0Kzx4/4PtnT+DnH/j59Ut+ePmMn1+/1ASrXz59zP27t7h26Tw3r13k6eNv+P75Q356/ZyfXr3g9YvnfP/sKd8/e8oPz5/zw/Pn8PolPz59yOO7V+ipLycuxO1fIuKfOQ2NrYjESdjZOxMVHUdmVi6JSSlkZuVSJFdSXFJGWXk1Pb2DjE/M0NHZS0NjK+0dPXR29dHVPcDoxBzhUWIMdpogjEtm/UZdrO09cPMKxsDQnLUb9Fijpc/HX2zg3373D5at0sE7OIb41HxCohIRS3NIlGSTkJxBqbKSvr4BZsanOTg3z+ToCAdm92sOBoMDfdRUV5KQkICbmxu2dg6EhkUiyykgMkqIoljFrdt3uXr1OnNzC5w+fZbU1HSsLKzxdPdCmpxCWamKjrZOBvsHNOHp/TNTSzaihTkOHzrI4sEF9s9McWBhjv0zU4yPjTA6MsTM9CSHDx3UBKjfCIU39bCz+6c124g35Ovurg4aG+ro7GjTHFjq69Q0NtRRXVVGqVKusVS0tjQxNjrMsSNHOXn8BJPjE9RUVdNQ10hhfhEJ4kRSpWnIsvJoa2lnfmaa86dPcPn8OWYmxpkYG2du/yydnd001LeQk1tEYGAEO3eZ89Fn69DW3YWppSvJqQVEx6SQFJ+GWBiPi5MrERER+Pr7cfbyZQ6fPkdanhLPwBicPKN4+/317DJ2wM0tCHVtE6WlpZSXlVCmUtJYq2awt4eZiXGmx8cYHx7S9PPPz0yzsH+GQwvzzM9ML3X19/RSUVaOKDYBrfX6bN9mRmx0Oo0NAyhLmpGXNGDr4M+f317O7//6CW9/sJrf/ulDfveXj/HwjkRe0kBMXCZbtu5h0xZdwiIjsHN0Q2+7CavXbuVvby/j02Vf4hsQgZdfIEUlxTS1N9LS2UR1fQ0z83PcvPsV6sZWxNJs3lu2ls/WaPPJKi02bDXig2VrWLvJgBXrN/PFui14BkWhrGnBMygKA2Mr9tm6kZFfRo68krauXrp7e+jo6CIrK4uoqChiY2Opb2hi8dARFg4ski3LpaSsko6efkorqtHW1ePzVWsJFkSyfYchW7fqEegfRFNDM+NDY8xOzHDt7CWe33/M/qExjs7Mc2LuICfmFjh/+CjXTp3h3JGjLExPMzo8QnlFFSJxgobKXlAoJ1uWT25eEUHB4YxP7OfI0VMMDo0zPX2Q+vp2Gho6KCoqw9bJg5XrNuIfJKC8oobmpna6unro7+2jrFRFfW0dPV3d1Nc3UlNdT1NzO22dfTS1dpGdX0xcQjpxCenYOHiyWc+QL9ZsJCVdRkNjG0HBAkJDBURHx5CWkkpZqYrO1hZGBvqZnZrk6OIhThw7yf7peYYGhhnsH2JsZJy5/fMcP3qMC+fOc//e19y7+xU3rl/l5IljmmzS6VPHllgRE+NcvXiBqxcvcPHsGU4ePcLl8+c4e/KEhhtxYHY/fV2dHJjdz7lTJ5eC/kcOM9i7RJvv7ur4VdCXoSotQV1TRW9PF1OT4yzMzzI9NUFnR5smfN3YUEdLcyPqmiqKC4soLiyirFRFYX4BxXIFNVXVyOVyCgsL8fDwwNraGlNzM7Zs1SUiKpJiZQlmVpZsNdBn6zZ9DYXaaNcejajYuk2fjVrabNi4iQ0bN7Fu/QZ2Gu5ip+Eu9hjvZcdOI/aZmmu4D2/G0twCe1s77G3tsLKwZLfRLgz09DHQ018SBs4uONo7IE2W0N7agTQ5jdCQCNxcPHF2csfVxRNHB1dsbe2xt3XA2tIKFwd7XOxtcLWzwNvBCldrE+xNtuNouh0f+914WO/AbPs67E02E+Zpge0ebXTXvIepwVqMdJazc9NnbF37PhuW/ZVVH/yO9Z/+Gf0vP8JMfxUeZjq47FnHvi0fY6m/HIHrkqVJJvYmN8EXuTQUdUE8dYokitPDyRL5kZ8cQmWemPrSTNTl+TjYGPPph39l5fJ3+duf/43Vy99h57a1BPvYUJaXSEuFjAZFMv21OXSppDTmRSGPc6UxL0ojIhqKJDQpUqjKiUUuCVmC1/16w14g8kESZEtKiD21uSK6q/PJiXShON53STwIPSiMdqdE5EOVJIxScQCl4gAas2I0uYU37IeCSB/yI7wpjPKlODYQudCXkrgAlKJAFDF+5IV7kCtwpyDSi+JYf00GoilbpBES6tQo6jNiNJC6N41Ob1gSjVlxNMpEtOYn0lqQhDpDSFGsH5mhLmQIXMmP9UUeH0iROAClNITSdAHNJVKmOsuY7qqkKj+e9LgAcpLCSI3xIzshGHlKJCVpkUt2puRgSiTBKNPCyIj2IFfshyIpkFJpCFVpYagzBKjTwqiUBFAW740i1p28SFcyQu2RhtiTHGqPROCMNNIdP6d9JEUHUC3PwM3KkO1an5ES40eeRECEjyWZMV6kC91IjXAmNcKRtKilyYi0Jz3CgRgPYxL8zBH5mhLuYkiYiyFC331EeZsQ4LiD2GBbvB0MEYY442q3i1BfB04enoLXj/n59SPgOT+9/Bp4ytEDI2RIIvFwMsHLeS8ejsY4We/E2WYHAj9bEoVeOFrqYWr0JYXpURyc6aKqIpf4hDCmZ/oID/fB3Hw3UZGhHD60wINv73Pv7ldcuXSZWzdu0tneQVJiPGOjw9y+dYPnz77jwbf3gV+AX/j5p1cMD/WhkOdx5coZjh8/wMTEAFNTQ3R2NDM6MsD+mQnOnzvDg2++5dbN6zx99C23r13i65uXOX9kgYHmGmryMyhKjKYsNYasCE+yBW4UCr1oyY9FmeBNWbIP5RJfmnIjKE30oyYtgmJxIJXpQpSSSKK9bBAFuOGydzs54nD46Skv71zg0FALdTnxxLjsxXuPFqFW+pSIA1FnCKlMF1KUFEqmOJBEoRc+bmYIwlzo62/kyLFpZudHefj4DmNjfTQ1VePv405tdRnN9Woa1FUcnJvh8bdf8+K7R7x6/h3/9eMrXj3/jlfPv+P7Z0949vgBL58+5uXTx9y9eY0LZ05y/cp5fnr9nJ9/eMYvP77klx++58cfXvHDq9e8evk9r1+85NXTp/zw9An8+Jofn3zDWGcD8oy4f4mIf+aMjU+Tly/HxzcQkTiJrOw84hMkpKZlkZNbSH6BAidnd0JCI8jNK0Icn4wsp4D+gRF6egdpbuultLyW5JRs/ALDcfXw54OPvyBYEMdecwc+/HQtH322jhXrdVm2Wpu33v2cj5ZvYP1mQ1Zt1MfWxQ9BjITcAhXZuQoKC5YC3gPd/czP7GdmYlxjQejv7qK9rYVadTVisRhTU1NCQ0PJzM5CLpeTJEmms7OTly9f8fTpcy5cuMTi4mHKyirw8fHDwtyGQP8QihUqerr66enqZWJsyXY0MT6qYUW8YUO8YUDM7p/WUKjHx0ZYmJ/VZCXeEKrHRocZHxvRwOemJseZGB9lanKc7q4OGupraWpcCj43NzXQUF9LfZ2a3JxMFPJ8mpsaNPTrqclxDi8e4vDiIYYGBqmtUdPc2EJkeBSuzm6kSFLJTJdRWV7FkYMHuHrxHF/fuc3t69e4duUqx4+eoFbdSHyCFA+PAIz2WPLlpu18+vkGVq/fxnrtnTi6hyKISCLIP5y9hnvxdPEgKSkJd08PYuKTSM0twj0wChvXEGxcw3j3k0188JkW/3j3C6xtHImOEZJfIFuqpG1qpL+7i4mRYeamp5ifmWb/5ARTY6PMTIwzOzXJoYV5FufnNBThno52KksrcLDxQkdrF59+9CVRkSlEx6Sz19QF/Z3mbN1hhoNbEFqbjbCw8SAwOJaioira2oaoqWpjxw4T/vjXt9isv43lK9byl79/xFt/X84/3lvDp8u0MDFzws7Rg9SsHHILC5AV5lNWVU1H7wAKZRVb9HazSX8P2vomvP3RKnS2m2Bs6cK///ld3vlkDf/7D2/zn3/9kHc+XY2uoSl/fX85f/9oBSHCJDoGpilSqenrH2RwcJBDhw7R2tqKSqUiLS2N8ooqBodGUNfWE58sISklnXx5Ce3dfUTEiNm11xxXLz826Gzli9Xr2LxFj317LfDx8qe2Us3h+UUmB0aZG5ni4MQMC2NTDHf00NPUzET/AIdm9jM/tdSONDQ8SlNzKx2d3TQ0NlMkLyYxKQVPLz9sbJ2QK1TIFSry8hW0tPSgVrdQXd2Evb07e/bZorXFgBBBDMqyamrrmunrHaKzvYu8nFxamlqpr22gVt1IfUMryrJqMmVFxMRLcfMKxtjCgW2G+9hssIdNW3bywSeriJdk0Dc4RmdXP6Mjk7S3d9JY30BleQWyjHTSpRIqSpX0d/cwt3+eA/OHmJ9dYHpyhpGhUfp7B5ienOL82XN8decu9+5+xaWL5zl29LAG/Hju7Elu3bzK0cWDnDx6hINzsxxdPMjNq1d48PU9zp48wezUJFNjo/R1dTI6OMDp48e4ePYMRxcPMjk6QmtjA2Ojw/R0d9Lc1ECtuvrXnFIZXZ3tzM3OcO3qZQ4tHqCvt5uW5kY62ls1OYocWRb5shyUcgW1NWoqysqRFxahLC5BJpMRExPDtm3b0NLSYpOONm+/8w+M95qQmZ2Fo6sLu0yM2aZnwE7DXRib7GOfqfkShdrUHEOj3ehu1dNsJTZqaWsEhtGuPezeY8Ie472Y7TPVMCJM9hhjbmqmCVi/Ac65ubiyz2QvluYW2FhZ4+nuQbFcQUNdPdlpWcRFiQjwDsTDzRs3F08c7F2wsXbAxtoBKwtr3FxccbKzxdHGEn9XZ7zsLXEwM8LbzhR7ky24mOthvUsLK6ONuFkaYLtHGyOd5eze8gUGGz5m1+bP2au3mt1bvkB3zXtsXP4Wumvew3jLcpyNN+C8ey27td7DYM1bOO5er+FE5Cb4okgJo64okc7qbNorM6kpTKRMFkudQkJbVS7t9UrKlTnYW+/hw3f/yLKP/8b/+5vf8B//8zf88T9+g6uNESXZIipyRXRUZNJTmUaHMonqjBA6ihOoyxNTkxtPdY6Yyuw4yjKjUGVEUpcnplOVjlompC53CdRVIPKhLk9Md1U+edFuqBIDyA51ID/SlfxIV+QxnpQlBFEc64tc6E2VJIyGzFgNv0EpCqQkLoji2EDNqOKDqUwWaPIMb+xIb2xKb6xMDZmx1GfEUJcupC5dqAlXv9k+1KZFU5sWrXm/NkNIXWYMtZkxlCWHUSD0IS/KC0VCENWZQhry4mnMT6BLlUqNTEiB2J+KbCGd5dmoMoVII7yQJYaSFu1LbkIIynThEoQuVUBxcgglkmBKU0LJEftRmBxMabpgydKUFkZNaij1aQIaMsKoTPJDJfaiIMqNzDAHpMF2JIXYkRLuQmq0J7KkMKL8HQl2t8TPyQQ/JxOcLfTwd9pNR5WMlCg3EoLtifU1RxxgQXqUM3kJXuQnepMn8iAz0pXEAGtEPkvvC733EuS0nWDnHQj9TYnxt8DdehuR/rbECdwI93cgOTaI3tZqXn/3FWMDTdRW5FFSICXY15YgHxu8XU1xtduFnfk2bM22Eh3qjDjSHX/3fezWX4Wb3U4mhjrZo7+Gpjol8ILz54/i6mqNMFpAX28ntepqLl08z51bt7lw7jxXL1/h4oVzjI+NcO3qRe7eucH3L5/y/YuX/PDqNb/89DPdXR0oS4pobqqjp7uNwsIsWlrUhIUGIAgLoq21kXNnT/P1vbt8/+Iljx894Mr5M5w9cYj7Ny5z99IZpnpbqZdnUZ4RT0liBHlRPuRFe1As8qG1IE4jIlTJntRmhlCVEkppYgjKZAGFiQIi3K1xNzNkuKWWie5mHlw/D0/vs7+niYm2amTRfnjt1SUvyoumnDg6iiQ0yERUZcRQmSMiKz6IyGAHLEy3kpsXT05eMib79PDwsic7R4KTkxVDQ108/OYuZ04e4c6Nq9y6dpnH337Nq+ffaaByP37/nO+fPdGEq19894jnTx7y+sVTHn/7NXduXOXeneu8fvn41/mOn1694Ocff+KnH37k1cvXPH/6glfPX/Di8WN+efkMfn7JNzfOMTvU8i8R8c+cGnUDhUUlxIkSkaZkkJ4hI1mSRpFciaqsimxZPnb2zpjsNcfdw4eAwFCSklPp7RviwsWrzB04RomqhvikdCKi49luZMYny9fhHxzDyrVb+HztZjYbmLBWazvvfbKWDz/fwGerdVi2ZjPrdHbiGxKDvVsAAcHRhEeJSUvNpqqqhpryaprrGzg4N8vk6AhjQ4NMjAzT2dFGQX4uIpGI6OhoCgvzSUmREODvS26ujBPHj/LgwQPu3LnD9PR++vsHaWxoJTUlEy/vAHy8A0lKTqNMpaa5qYPuzi76+/7/G8nurg5GR4Y4sDDH8WNHOLAwp7mNfGNFGh8b4eCBeY4dPaxpcnojQt6IiYnxUSbGRxkdGWJosJ/OjjaNkOjsaNOwIyTJ8RQV5jLQ38vRI4c0B6XTJ09x7MhR9k/P/Eqvzsd0rxlbdHQJDgwhQZxMaYmKxfk5bly+wKNv7vPg63tcvniJ2Zk5ysuqCQ6JwNjYkr1m9mzetofPV+nw9/dXsVbbEN0dVljaeuLl4of1PmsiQyMQieIJi4zCxccfG3dfPl23lc83GrJy0x7e+USHP/ztC/7tt3/nrbc/xNTMgsBAf6qrKuhoWbKGjQz0MzEyrAGPdba2MDk6wsTIMLMTE0yPjtLb0UpvRyvDfd0MdPUw1D9BiiQfc1NngoPiEMVn4uYRgtbmHdg4eFJSriYhOYOmpi76+0ZorGulRF5GU20LKZJ0rOxssXJ2wM7Znc0GJqxaa8Db76/n7XfX8o8P16G12YjVG7eybOVaPAKC6R4YoaapC3tnfz74bD2//csH6BqZs2KjHna93vpBAAAgAElEQVQeQWzdZcUf3lvG8vXbWK29nQ++0OLvH6/iz+8t5x+fruGzNdpsN7HGMyiK0al5hoeH6Whv1XBCLl44x+TkJM0tbTQ2tZBTIGdy/zwF8lKMTMyQpGcTk5iKh38oda3d7LG0Y+O2HXy+Vot3P/qMdes3kZyUysjQOB3N7VSrKmlraGFiaITh3n5qq6ppqqtnZGCQkaFhRkbGmF84yMTkND29/dQ3NJGVnUNUdBxm5tboGxixdp0Wq9dswMHRDaEwkfDwOPLzldjYuGBq6YKXnwBpWh75RSrU6hYGB8aoqaqjqEBObU0DpSXlqEqrKCgoJUYkwcc/HDsnb8yt3YiIS8HFNww3/3D2mNuz5ktdYhNS6O4b5tzFaxw+coLx8UlmpqaZ2z9Lf3cXHS3NzIyNceLIUa5duc7F81eY2z9PX08/HW2dNDe2MDQwyKULF5cYERcvaXgsly9d4Mb1q1y/dok7t69rMhDjw0PMz0zz1a2b3L15g6OLBxkdHGB2apKBnm5NQcOblqbDBxaYHl/aFA4N9tPV2U5rSxO16mqqKstpa21memqCUyePc/DAPFOT4xqAZGtLk4YnUV1eQUWpimK5QjOF+QUIhUKMjY0xNDRkw4YNbNXbhu62raxcvYqNm7QwMTPFzcsTK2tbLCyt2bvPTCMMjE32sWOnETqbddlpuAutTTrobtXTgObeCIntOwwx3LETo51Lr4Y7dmpo1RZmS1sKc1MzvDw8sbe10+QhPN09SE5MIjk+gWRRPFGhEfi6e+Pq4IajvQuOdq442Lvi5OiOlaUdrs4e2NnYY2NhjperE15O9rjamBPoboeTmQHWu7RwtdDHy9YQ611aWBpuwHaPNnv1VmO9S0vzzHjrSraufZ/Nq95hj+4K3My3Emi/nRAHAxx3r8VU9xPcTbURB1iRl+hHRU401XkimkqkdKtz6G8ooFudR0tZBs2qdJrLs2mqyqe7tYr2xjJWfPp33vrT/2L1F+/x59//D976w//DR2//FlG4J3kSATWFiTQqEpeERGkCnaXJ1OaKqMiKpTI7jprceGryRJRnRVOaIqA0RUBNdjTNRQnU5sSgSglFlRxIaXIQsghnCqLdyRE4IY9ypyjSjaJIN0rj/FBEe1EU6UF5fCBViWFUJwlQSyJ+nSgqEwQoYwIpDPdGEeOnaV6qSYmkShJOWUIIqvhgzfNqaYQmUF0lCaciKYzyxFDNa6k4CEWMH3KhryaYXZUSQVVKBKqkUIrFgShEAZQlh6HOjqW5MIlWuYRWuYTarGiaCn8VFGUZjDaVUFuYRGKwK1HeNmTHBlKYLECVuZQZUaUucS8UiQEokgKRiXzJSwhAIQ1GKQ1BlRyIKsGPqqRA6lNDqJUGUSMNRJXgT6Fwid0hFTiSGuFKmtCL2CAnFBkxZMUHIwpxISbQkbRYP8pz4pDFBxDhZUqktxmJoXYUSQOoV4hpKI5HkRpESrgDtQW/fl7pEZSkhpIR7Ua4hzFBTtuJ8DbG104fYaA1fo67SIryRJ4RQ2ywK80VefDLU+orczHdrY29hQGJMX44Wu3Aet8WzHdpsWPz53jY76KuPBNZcijeDrtws9bHwXQzrfUqrE0201yv4syZQxw+PMvM9BgKeT69PV0sHlzg+dNn3L19h9s3b3Hvqzu8fvWSb7/5iufPHvH1vVu8fvUc/gvu3r7D44ePqChXES+OoVhRQE11GVWVpQwOdBPg70VFuZKF+Rleff+CZ9895c6tu5w8foLhvi7GBrs5OjfF8blJ+huqqC/KpDYvBXl8KLJwT2QCF/IjXWnMjkIp9qJS6ocy3g1Vki8VKWHUyhKID3AiJdwHdUEmiowk7l25AL+85sU3X3H7wimay+XMdDeizkumOCmcMXUBNenRHO6uZrQmnxqZCGV6FDlJoSTH+WJhupWYWF8cnU1Zt/EzNmxaif72Tbi52TExMcC508dorqvWWJR+ePmMl08f8+TBfY2I+OHlM8124uH9r7h78xr3bt/g1rXLnDp2mMMHZ7l36wr371zj4Td3efn0MT//+BO//PILP/74M9+/eMWrl6959fwFzx98A98/hZ+fcWx//79ExD9z8vLlSKTpBASGEi0UkZtXRHlFDS2tnVTX1JOXLycrOw93Dx+sbZasQyGhEWRl53Hl6i2OHD9HXWMHvgECzCwd2GpgjN6OvVjbe7F2gx7vfLwKg92WGOyy4ksdQzZv34e2vgm6O81w8AgmOaMQC3tP7J288fAOIi42kdLSMsqKVTTV1dPZ2sLY0CBz01MM9/dRWVFGbk42ubm5FBfL6epspagwB7FIyMhwP7duXl063M/N097ezkD/CNU19YjEyTg7e2NmZoe5uSMREfHU1bVRX99Ie1sL7W0t1NXWUFGuoq62ht6eLiYnxjS1rvNz+5eqZX8VEYsHFzh18jgnTxzj8KGDzO6f1oiG0ZEhxkaHNYeOsdFhBvp7aW5qoLGhTnObWauuJiE+lvy8bHp7ujRU7JMnjnH65CmOHDrMzNQ0OdkyYoVxODu6YGluhY+XL4LQSHJlecyMjXHzykWePPiWe7dvcXBhkcHBYdrbekhLl7HL2IqteiZ89oUWn67YxN8/XM2aTTtZr7MHb/8oslPzkOfIqVCWU1tbT768hDhJKpbOPqzW3cPv313Nv7/1Bb97ey3/50+f8ae/L+OdD5fh5uWNSBSLWBRLbVUlo4MDNNfXkZKUSFx0FIqCfHo7O5iZGGdsaJDJ4WFG+ntoqVfTVFvFQEcrw729zEzO0905Qn//JLGxUrx8Q5CmZWNibk1adi7N7V0MDo0wMDBEa3MLQ339tDc20t7YyNjQIEVKOdIcGcqqesQpeey18ObtD7T441ureP8zHawcAvhyixF/fXcZ2ga7EcRIcPERsGajIZ+u1EVnhxm27oEUV7cxMHOUgGgJIXFp+EclkyRTYmTuzKdrtrB2804MzRz4xyer+NM7n7JsrQ75irKlvEB+Dl1trYwMD3Lk8CIHD8zT19fH9Mws+xcWSc/OJTElAztnd9Zo6bJ64xaixBI6hyZRdw8QKc1gr4MbazZv471PV7B+0xbs7F3w9vLHztYJQWg49bUNjIyMoFarKSlVUtdQT2NzE0PDowyPjNHd00dzSxvNLW3kFxSRLcsnIjIGD08/9pla4e0TSGJSKtHRCQQGRpCRkY+pqS3bjSwJi0wkIUlGoiQblaqOrq4higqVVJbXUFpcgbyolNzcYsLC4rBz9MLa1hNzazccPYKISkgnJjkLmaISVz8BviHR1NR3MDI+y1f3H3Ht+m1m5xY4MH+QUydOaraKC9PTjA0Nc/fGHc6cOs9g/xBdHd1MTUwzMTbJ5PgE58+e497dr7h88RJnTp/k4oVzXL92hevXrnDh/GlOnjjCuVMnOXLwAAdm9zM/M61pXjq6eJBDC/NcPHuGA7P7OXn0iIYVcfv6NY4dWmR8eOn72dPdSVdnO91dHXS0t9LW2sxAf6+m5vnQ4gFOnzrBkcOLDPT3oq6poqqyfKkOtqKSprp6lMUlKIrk5MpyiIkW4uLiwubNm9m2bRs6OjrobNmMnoE+73/4Ae9/+AHm1lZY2dni4OiMhaU1hka72bpNX8OCMNq1B4PtOzHYvhNtnS2a9/buM2PrNn10NuuyUUsb3c1bMNDT14gJ4917NLmIN7yIN6RqNxdX3FxcsbGyxsPNndDAIBKjYxGGCAjy9MPDyQ0Xe1cc7VxxdHDDydEdG2tH7O1csLGyx8rCGmd7O1wdbHG3t8HP1Y64EDdcLfQJdjMlNsgRe5PNGGovY5/+Goy3rsRm9yYsdn6JqcFadm/5gq1r30d7xdsYai/DwXgTIU6GCJx34mmujYvJl4Q4GZIcak9eoh+VuULaytJpL8+goyqLrhoZ3eo8emrz6Vbn0VaVy2BHFe31SvraqkgWhfLn3/8P/vDb3/C7//Mb3vrT/+L9v/+W2HAPshJCKJXFUp4tpLMindHGXLorUlGmhVOYGEJ+fBAKiQBlWjgKaShFCYEUiP2pzIigIj186dCcGEBVWhjKRH/66opJC7QhP9IVZaw3xUJPFNEeqET+lMT4oIj2ojw+kDJREDXJ4TSkCWlMj6EhLRa1JIoSYQA5wW4URnkvBaH/L+r0m/D0m6zDm0xEXbqQmpRIyhNDKY71pyjah/wIT/IjPMkVuCMLdaUg0kvTzlSeHEa5REBZchhVqZE05ohpLkyiMT+BuhwRdTkiKlLCqJfFUJMejTw+kAJxILmiAHLigshPCKMoOYKStGjKM+OoyoqlIm2Jbl0c70+h2BeZyBdZvB8FyQFL24mkAErjfalI8KcuJVgzNZIQSsS+yKLdSRM4kRLuQkqEOxkxfgy1lpEeF0CwmykpQh9EIc4EuxhjbbgeeWoYJRkRqAtF9KizGWtT0F8vozI3iqw4T7JjvVFlRFKdG0dxShgysTdZcZ5IIxyWbE0+poS67SbEdQ/SaE/ig52pKpTw5PZpvrl2gqRYf5xsDIkIcqKxOp/wQHs8nfawW281lnu0SYj2pDhXRLo4AIGPFb5Ou3C10qOvvRZJrB9RAh+2G+hSVJjD0+8ealwLT598x6kTJ3n04CE///gTjx5+y7WrF7l08Qxff32D+/dvLlW7Pn3G86cv+K+fYWFunhhhFHm5WVw4f5qJ8SGys1KJCA/mzOnjXLt6mZ9++JGnT77jyqWrzO2fpa2xlo7GGhorS2ipLqFWnkN5VhLqXCnFiQJSAhyR+lmTHmhDlTSQ4jgPqlL8KRG7UhTrhkoqoDgpguRQTwYbylkcH2Sks5XX3z3i+YP7vP7uMXcvX6RWWch4ZwPDjWXUFUioy4lHmRDMUIWM+bYy+qvzkEsFpMb5kZoQiLeXBW6eZhgZb8HNyxpBpD/pWYmUVyjo6GigvKSInvZmHn1zjxffPfpvFa5vtg7Pnzzk8bdf8+zxA769d4frly9w8ewpDh+YY3J0iMmxQR5+fYtH92/z9PE3vPr+Bf/18y8A/PIz/PD6F54+ecbrFy/57sF9Xj78Gn78joPjnf8SEf/MycopRBiXiJ2jG54+gcQnpZJfpKS6tgllWTW5BcUkStKxsXdBR9cALZ1t6Oga4OzmTXlVHXHxKYSGi9hlbMX7H61g2YoNaOsaslHXiFUbtrFstTafrNjI+8vWs3KDHiZWrviExCKITUOYmIVXYBT6uyxw9QjELzAcYbQYpVJFeUkZna1tNNfXsbB/hpNHjzAxMkxXZzsjw4NMTk4yPDRAQ20l8oIsGmorOX7kACePHmJyYozx0bEllsToFKWqSjy9/NHbvgcdXUN0tuzC1t6brJxiFIoSqirLqamuRFmiID8vB3lRATXVlbQ0NzI6MqTZMgwO9GmC2MeOHubM6ZOaete52RlNo8sbEnZvTxfdXR2an//vm843/ursrDSKFQX09XZzaPGARkScOHacA/ML9HR1k5WRiShWjCRJiiRJSrwoAVFsAonxSajLyzmwf4pzp05y5sRxxkcn6O8fpLdniGRJOtsNTVm/QZ+Va3X55AttPli2iQ+Xa7NGew9x8TJU8krUZWrU1bVUVatJl+URl5KGa1Ake+y8+dMHX/L7d9bzn39bx+/eWskf//YZG7QNSMnIpra+DklCPLK0NLLT0wjy80V7w5esXL4MX28fun9t1xro6Wa4r5uxwT56W5vpbKxjoK2Fwc522lraqVU30ds3TJwoiY06uji4uBIeLWR0coLJ6QmOHj9Eb087bc1qpscGmJ8cpquxmuG+Dlq6W6jtbKdzaJymnjGCI9NZp2POPz7UwdVXjJ2rgC++3M4/Pl7Le8vX8+HnWny0YjPLVuuzcqMRy9bqoWdihyi9iNSCCmJSCukYO0h+ZSvSgkrEGXIsXAIIjErE2NqV//2Ht/nLe8tYvkYHvZ3GpEiTCQn0QZaRSmPtUpPP8NAAZWVl9A8MkS8vQWerPlpb9PD0CyJHriIuOZ34tBwqWrooaekitaIGF4GQtduNWK2rx147B+zdvTA2s8TV0wdHVzei40QkSKQ4ublj7ehIXFIShUolOQWFlKrKKVWVI1eU0NHZTVt7J51dfWRm5SJNySQlNQt1bRNl5TUUFqqQSrPx8wvjL395l89WbsbMyg0PLwFRQimZmUUoFBUIwmKQJKcTG5NESHAUfn5h2Nq6Y2ntjoWVO9b23kgzFUiyFGTJKymv78DWzZ+U7CIKi6sIDY8lr7CEuflFOjq7GR+dWALOnTnNrWtX+eburSUBcOAwC3OLDPYPsX96lpvXb3Hh3EUW5uY5c+o0D775dglSd/E8t2/d4PKlC1w4f5azZ04wPzfN0cWDnD25lAk6tDDPlQtLta8Xz57h/OlTnDlxnBNHDnPv9i1uX7+mCWHPTU/R1dZKS/PSJcIbfssbS+HoyJCmXW3x4ALnzp7m6JFDDA32U1+nprqqgprqSsqVpfR0dFLxa0NTVkYmHm7u7Nu3DwMDA/T09DA2NmaTjjZfrFzB8i8+Z5OONoZ7drNizWoMjXZjaLQbg+070d2qx9Zt+mzfYcj2HYbo6W9HW2cL2jpb0N2qxxbdbdjaObBNz4ANGzexUUubzdo67DDYjskeY/Yam2C6dx9WFpZLzAd7B1ycnP9bg9Ob5472DgT7BxAdHEJUYBAh3n74uHnh7uSBk70bDvbu2Nm54ejoiY2tE/Z2zjg5OGNvbYOzrS3uTva42ZsjCvck3NeaCD8bIv1t8bQzxHTHOoz1VmG6Yx17tq3EaMvn7N66AhP91RhuXs7mNe+yZe17GOl8hu3O1djtWIGl/nJc924gxseMlHAn0oVuFEoCaSyW0FGRSWd1Nm0VGbRXZtNXX8hQczG9DQpqS9Lpai6ltU6OujyXL9d8zH/++294753f8+//8zeY7NpCSkIYCVE+FKRFki32pyInmpGGXDrLpJSmR5AnDiQ90pO0CA8yhZ7kiJYgdRUZUahSQilJDiIv1otCsS/l0mBqc0W0lmYhEziRF+aEKtaH0hhvlEIvKuODKBcFoBT6UBkfRGmMP9WJYdRJI6lPiaIxNZbG1Fiq4gUoovwojvWnVBykERE1KZGarUO1NIK6dCENmbE0y8QaSrU6NQpVfDCKGD8KIr1QxCz9ncIob40oKREHoojzp+xXIaH+lRlRnyumOnOppUmdHUulNIy6bCH9ZVmM1hXSV5VLqzIddV4yCkkk1TmJVMniUcsSqM2Npy5HhDpDSIUkFEViAHJpKAWSYOQpwZSlCahICUGV4Ee52Bd1oj/1kiCNiFCKfcmJdCM1zBGpwJmUCHcyY/3prS0iJdILd3N90qJ9SAxzxs18KwIPU2IDrDUTF2hDbIA1Qj9zwj1NCHHdRXKYCxlCbzKE3kjDl6qBi6RBFEr8SRe6kBPvhZeVLnEBliQJnPAw30adPIW7Z+dpLpdhZ6qHs40hgV4W5GVEExvm+v+x915Bbebpuu+pU2fXrjqnztqz11ozs2Y6d9tux3Y2Dhhj44yxTc45ZxAiByGRRBJRCAmEyIicgzHZYIIB2zjg2E5tu7udQztO9+9c0E3Vujo3czkXb331lUo3n0pV/+d73uf5EeBuhqHBOrycjAjztcbN+gDeDodxMt+N2YFNeFjvp6e1mrhQN9JT4pCmJHD3zk3e/PKKsdERentO8PTxE148e86Vy/O8evGSn358wOVL53n96inwDnjHu7cvefLoMR/efWRyfIrSEg2C4EDKSot58vhHxkaHSEqMJ0uWxpX5S9z/4S4vn7/g2ZPn/PRwIajd191Oa10lOVIx6mwpVQVZKJKiKUyMRBEvIM7NnHh3k0URkRvmQLHYg/xIO7JC7VDEB5ErCqYoLZ7bc5M0V5aikefx8c0r3rx4ypvnz5keHSE7SUxzuYquqiJKM0UUJYbRVZxJsTiIDlUqLUVp5IoDEYe5EeJnjTDEGQfno4RG+mBudwRjS0Ni40Opb6ikoEBGRkoCZ6dO8/LpI97/8pIPb14tzvPHP/Hg7i0e3L3Fs0c/8vDebW5cucTlubNMjo3Q2drE4Mke7t2+zj/evliY96/5x8f3/PaPX/ntN/jHr/CPj/Dy+SteP3/Bu1fPefv8Z/7x8kfOjXb9S0T8MycqVkJ4lAhXD18cnD0ws7TD3MqeGFEiBUVlePuFsEN/P4bHLTCzduTb1RtYt3kHZlbO7N53lGUrN7Ju0072HTDlr58s4c9/+5oly9ezcv0Ovv1uK3//ahX/+clSVm7UZbvBEdZvN0DvwHEsHLyxsPdk/WZ9Pv96FaYW9vj4CIiNkVBeWkVBvoIiRSFdbe20NTXS3d7GxOgpLp5bYDicnZnl7Ow0E2NDtDRWc+HcJFcvn2d6YoyLF85zaniEtrY2mhrbUBQW4+Liww69fezZdxRDI2uOGdvj4OxDVHQsycnJyGQyMjIyFh2OUo0abU3VYk98dVUFtdpq2ttaGBnuZ/rMJGdnp5mZnloMYf8hNFqaF/rna6orF6/amipqtdWoi1Wkp0mRpiSRnZW5KFaGhwaYv3yRG9evcuP6VeYvXWZqYpKaqmpys3OIixGRkiRFlpFFTlYu2bI8IsNjCA4UUJAvR6vV0tXVQ2trOy3NHZRoKjA2sURn+26Om9nj6hnCl8s28R9/X8m/f7KaFRsMsHQIIFGSSWpyJlmyfNy9/AkICScxM5fUPDVHrDz425ItLF23l8+X7eDzpTr8j//nb2zZbkB8gpTyiio627sQCkLZumUbX3z2Jf/+p//gb3/9O2Ym5hQpi2lpaqWmopKmunr6uro40d5OV1MDnY31NNfV0Nq88PsUKIqYmJwhLDySI0eNyMrJpq6hlrb2Jrp72ujvbefcmTH6epqZGD7Bqd5WTg120T/Sx8DEOC09J+k/fZbENBVHTN35ZrkueaoGHNyE/J//95/5t//8Er0Dx1m3ZQ9fr9Rh5Tp9lq7axhfL1iFJzSE2MYM9hmY4+4RQVt9Jx8AEbX2n6RwYp6blBOrqZnbsNeLrFetZunoTX367lk06uuRm5xAREkR+diZDfScZHRqkpbkRU2MT9u7di5W1LXsM9mFubYd/sJCGlnbGpmYZnz7HqenzDF+YJ0NTgYswgsA4MZmFKjIKFEjSMsjIyaegqGQhU5GQjDAyhp37DrBqsw5HrWzwEgg5amqJIDwacWIq4dFxVNU2MDQ8Rl//MCHCCCyt7BGGRtHQ2EZZeQ1J0izMrRzZpruPlWu28Mnna1i3SR+jY3YIwySEhycQFBTF7l2HOXzImMOHjFm/biubN+/C0NAcZ9dAzC1dsXHwoblriNqWXkprmqmsb8fB3Z/Wrj6q6lrw8g0iX66iqbmd2tp6JscnuHfnLt9fu8q9W9/z473bnJs+w3D/wCJJ/ezMLD//+Iir8wsi4o9d4onT41y6OMf9H+5yZX6BFXP71nXOzk5xanCAKxcv8ODuHc6emVpcZ/oDOjfUd5KZyQmeP37E7RvXmZ2aZP7CHBOjpxgZ6KepsZ6O9lZ6ujs50dNFT3cnXZ3ttDQ3Uqutprurg4H+k5waGVp0Jjo72qiqLKdAnkdFeSktTc1kpKWTnppGTlY2Xh7eHD58BF1dPbZs2cru3QZs3LSFtevXse/Afgz27WWzzhZ27dZn85at7NLfw4GDh9l/4BD6uw3YvmMnGzZuZvWatQtug64e+rsN0Nu1G3cPLw4bGi0EsvfsZcuWrRjs3sORw4YcOWy42NZkctwYM1NjzH8Hzvn7+mFnY4uDnT2CoOAFAJ21DXamFjhZ2uBibYeTjQOONk7Y2zhja+O0QLR3dMfC3BYHexdcnd2wMDPH1tICZ3sbLIwNsTXdv7Br7maGg8ke/JyPEehmgquFAa4WBhzbs5YD279l/7ZlGOqt4ZDuKvQ3fs3uTd9wRHc1+t/9Hb3Vf8Fg/Sc4GukgCbIjPdKd5FBn0qM8UCQL0CoSaCvLpLFYSr0qmY6KLHprFXRr5Yx0VlKhSGGoo5LCrDjC/B3YuPpT/t//8X+wbsXfEPjakhLnj7/LUcShjoR6HCNRaEudUkRVTiQlqUIKE4LIjfVBFulBqtAZaYgTWREeFIoDKYj3RZkQgDLej0KRL7mR7pSkRaJJj6Yo3heptzn5oc4LIiLclZJYP4pifFCEuaOK9iZP4ExhpCfqGH+KY/wpFwuoSYmgJjmc0vhg8sM9kUd5UhjtiyrW9/f2Jb/FqyrWH3V8ABXJYWjTI9GmR1OZsgCUK4hcyFRoJIJFKN0feYosoStpgQ5kh7mTE+6BItYPdYIAVUIw8jg/lJIgyjPC6VSloEkMpjI1jLbCFBoLEqnJjkeZEEqclw21eUlUZ0uozIqjJjue+px4arPiqJCGUiQJQCUVIE/wp0DshyoxkKJ4X/LCXcgLcUAe6kBFQgCViYGUJwSijPUiS+hMSrAdKQJ7UsNdSQlzIdrHauEAGuRAgP2hhdB1kB1pke4InI0I8zQh1s+KGH8rov0sEQXZkh7jjjw5mMaSdHIlAkQBdsQH2pMc6kyS0ImUcCcyYz1ICXciLsCSGD9zfK0NiPOzIkfkS6yvJbJYX4a7KvF1MyYs0I6GyhzEkR74Oh3ByXw3vk5H8LQ5gIf1gvtw1GAtnjYH8HcyoklbQk1JFpfPn+HunVvw2688uH+P6/OXefH8KXdu3uDpk594++o5r1894+L5afpOdvHLy0d8/PiK3357vehE3Lh2k5ioWGKjY2hqrOfC3DnGT48w0H+Cu3ducvXKRa5dvcQvr1/y9s1rnj99xvOnz7h/5zYXz55hsKuZ3BQxNYU5nNSWUZQSR35cMEqJkHhvS5L8rEgPtqE02Z/ccDvUIlfk4bZkhdiSHe2DIimSKD9Xrk6Pcv/GPHNT4zz9+SG3b1zl+aMf6etuR1OQQ29LDU3qPOoKM6iUxVOWFkV9TjyaJCHZkQv095z4APycjxEucKw/eTwAACAASURBVMTK+gDWdobYupgQERdEVLyQEo2CdeuWs1tvG5fOTfPul+d8ePuSN6+e8ubVU96+fsZPD+5w89olbt+8wtT4CB2tDVSVq6mp1KAqyCMlIZ6muhrevn62mIl4++o5b355xbs3b/n48Vf4jYX5FV49ew4f3/Hb2xe8f/aA7+dO/0tE/DPHL1BISFg0Ht4BeHgHEJ+UTnxSOi6e/hw1tycmPh2f4Gj09h7nmxWbWbt5N5t3HOC7TXvYsHUvazbu4otl6/jm240sWbWZpau3sHXXIfT2HWPZGh2MrZxYsW4rXoHhpGYXYmhig5WjJ9ZOXggjRQQKIvEPCMHLOwAnR3f0d+0lPi6B+toGKsrK6T/RS/+JXsaGR5gcO834qRHOjJ/mzPhphvpOMnl6mFNDJ7l4fpqrVy4yOzPJpYtzXJy7QGdnJyXqcmq0DSQlZWJoaMrWrXvYf8gEM0snLG2ccfHwJkAQQkysCLEkEbEkkbSMdNRqNY2NjVRXVaAoyCdLloa6uJCejlamxkc4e2aC2alxpibHGR87zcjQMD1d3dRpa9GoSygvLaNOW0tLUzPa6hqqK6uoqqhEIS8gJSmZNGkqqkIl1dXV1NTU0NfXx8TEBDdu3OCnn37i4sXLjI9PUl5eSWJiMkGBQmJjxBQqilEXl5EqlREsCMfSzoWA0Gii4xPJKVCRlpmLICwSH99Adu85wNoNOmzT24uppQt6+435/NstfLZiG0s3GKBjYEpEXAZWdp5IknNISMunpqkHUXI2Vk6+7DOy4qsVW/hff/6GP3/yLX/9bAX//pev2Kl/iKjYRLJylcgLyzC3cubzr1byv//zM5YsWc3/+l9/xdjYmopyLTXVDRQWFFFVoaW2UktdVS0dTS00VGvRVlbRUN9CY1M72TlyKiq1aErLkUgS8fcPpLa2llptNc31WkaH+rl4dprp8VOM9fdyevAEpwZ6GR8fY2h0jO6ePlTqcoqKKpAkZWBubo+7VyAuLj7s2XeYtes2s3rtJiKjRBibWWNv705WtpyKskrKS8soLy0jMTEZP78ACpVqzp67yLnzlzjRN8y5C1fIzJazSUeXbXp72bxdH/19huzbb0h7cwsn2tupUKuZP3+ek52dDPf3oa2sIDkpgVChgLzcbBrqa2lsqKOivJSpqQmePHnEwNAgjZ3dKCsqUZVX0trdzcDIMH0DJ2nvbKOuoZ66hnoaGpspUKnxDRJy4KgFO/YascXgCBt2HWT73qPo7j+OnXsAAaGxpGcXMH32IqNjkyQmpRIdE0++XEl1bROZ2XJixCmsXL+NP3+6jBUbdvD3T1ewbccBhMJ4wsIkCARxrFq1mTVrdFi5chObNulx4IAxRkbmuLj44OkZTGKiDE+fYCanLzAwPEGhsoSOzl4am9poa++mobGVtrYO+voG6Ojo4ur8Fa7OX+HsmSlmpya5cWWeuzevMTJwksmxUc5MTjE9dYZb39/g+dNnzF++SH9f72KBwcz0FLe+v8GD+/e4fesmDx/8wA/37jB+epSejnZuXJnn3q3vFzMP9+/c5vtrVzkzfpqrly5y79b33Lp+jQtnZ7k+f5lHDx9w+8Z1xoaH6Olop725idbGBjpamjnR2UFPRzsdLc20NjbQ1dZKY6329zapcbraWulsbaG3q5PKijJamhspLCxAJpOhVC4wdoQhERw7asZO3T3s2K7Pju366O7QR09PHwMDAwwMDNDV3c6mTRvQ1dVFR2cbOjrb2LfvADo621izZi36+nvYsmUrq1atYf/+g+zdu58jR44iEok5cOAQxsam6Onps3XrdjZv1mHHjp0cPngIMxNTrMwWxsbCFEdra2wszDE9dhRLcwtcnJyxt3fEwsIKe3tH7CxtcbJ1xM3RFXcnN9xc3HF1dsPBzhFLS2tsre2wtrRZdDUc7G2xt7PB1sYCWytT7C2O4mZnTLi/M562RnjYHMbKcCvBLkaIAmywN9yM2Z7VGG5bypFtyzHWW4vJrnUY7VjDwS3LMdJdjbH+dxzZsQLTPevwsz2EKMAOaagbOSJfitPCKE4Loyg1lLKsaFqKpPTV5NKvldNdnkVvTQH1Kil99UqaSzLIFvkT6maCi/FO4gNtSQl3QhRoQUq4PaIAE4Su+4jwPIQ01Jz6wihalWIq0oQUiryRx3iQF+WGLNSZTKETWWEuaJIFC/TpaB+Ucf4URPvQXCyjKDGMjGAHZAJ78sJdSPY0JSvEgTJJAKo4b9RxPhREuZMdvBC4VkV7o4r1RRHhQX64O6XiQOplMZQkBFGaEkxJQhDyKHfkUZ4UxftSFO9PfqQbBZGeKGO9qEwKoSkrmkZZDJVJwaiivVFELOQgVLELjIjCaN/Fqti8CE9Kk4RkCp0oFPlSKPJFHuOFOkWAJlWIMiEAhdiHihQBValC6rOiaMqLpz47lvIUIeoEAZokIVpZLB2qVLSyWIrEQZQkhlAY509BjC/arGjKpEJUYl/kUe4URHtQJPKhON4XZZQHeUJHSsX+i8/ijxar7FAn8iJcyY92JyPMkaRgaxKDrEgW2BDnY4LQ6SBRXiZkRLmRI/ImR+xDQrAtoe5HifIxRSKwJSnUgfQYT6SRHuQmCZDFBZAQ4orAxYT0aF/i/O1JDHFGHGBPRpQHSSH2BNsdIMrjKEnBVkS7GyHyN0fodZxQfwt8XY/gbKmHs/lOPGz0ifA5jkzk9bvjcRAv24Mc27MW2+N6WBru4ERnA0V5Uio1RfDbr/Drr7x48pgnP97n1o15Hj+8w8d3z3j76mfu3Z5n/sIUJ7oaeXjvGtOTQ+TnSMnNkjLUd5IiRSGtjU2cn5nm1vVrv9dPn+LhvduMjw5y9fJ5zk6P88vLJ7z75TlPHz1ganyEYkUeWckilBmJKJJFlKQnkirwoSghkkJxCPL4QKI9jJEn+JIUbEVWlCP12aEooxzI8TelMMIZqcCNkuwUEsL8Kc5NhQ8vef7oPg/u3eDpkx/55eUjzk6NMjnSy82LZ7h4+iQdlQq0BVJaitIoTQ4lN9wNqb8NCV6WJHhbkRzshNDTEtMjuhzcr0NopA+l1YWcnh5CW1/O9h0b0VaVcv/2NV4+eQi84ZcXP/LhzROePbrLzw9uMjp4gtPDJ1HkZpCflUp9dSmpiXEI/L3x9XDhyoWz3L97k7dvXvD+3Ws+fnjDxw/v+PDu/e/zkV/ff+CXFy/58Po1H355yW9vX8D7lzy6e/VfIuKfOdZ2znh4B+Do4om9kzsRsQkkSGX4CqKwcvSk4+QYvUPTpOVq2Gdkw+qNBqzZtJeV63ezYp0+azbuZt2WPew+YMrewxZs2rGPtVv0WbNJj0+/WcOqDdtZsmoj3kER5KlKcfMNxlcQgTBaTFa+ihptI/J8JRJxMu5u3mzdsgPjY2YkJSRTXlpBXXUNgyf7ODU4RFtTMy11dfR1ddHf3U1bYx1jwwNcuXSOW99f49rVS1y+dIHZmTOcOnWK/v5+mhrbqKzQEhUdz7FjluzZc4RDh0wxtXDE0cUbB1dPfAIFRMWJESdJSU5JJSMzC2WRiqqqKjQaNXm52WRmSFEp5XS0NDI+OsjczCSX584ucCSGRxjsH/gdCldPmaaU0hINVRWVvzMe1Is701mZMrIyZagKF/bpi4qKqK2tZWpqivn5ee7du8ejR4+4cOESY2PjqNUawsMj8fTwJUGSgrq4DHm+knhREqGhsbj7CYlJyiA1V4EkLRN7Fw8OHzXG3sEFZxcPgoLD8PAOIiQ8HhefUHYdtOTbjQb8/dutfLtpL0vW6GJgaIGzdxgbtu5l3ZY9rN64k5XrdPn3v3zFf336LX/9ZAn/+V9f8X/9zz/xp//4FBt7N1Iz5AhC44iMTuGAoQWffbGaP/375/zHn79i/aad2Nq6k5goQ1FQQkqyjFJ1JW3NXbQ2tFGpqaIwT0l5aRXdPX1o61tITZNRVl5NS0sbpaXlRIZHkZoipbhQiaZIRUdTE6f6+xns7WbgRBenB05yeniA82fPcfr0BN3dJygrq6CuroHy8kokkkTkcgXV1Vo6Orqor28kNDQcmSybqKgY8vLktDQtrFhNjQxyoqN1wRlpbEBVIKcgX87oyClaW9vp6j5Je0cP2XmFOLp48vcvlrJ81Qa279CnsryGydEJulo7qa2q5sz4BHlZ2dy8eo3GWi1hgmDkOTI6WhqZmz3DmfFRTnS2MTbSz8T4KTRlpXT0dKMpKyU9PZX2tiYuXzrP6bFhmhprqamupKSkhOwcOfFJ6QSFi7F3D2K/iQM6+0zYuPsoq3QM0DtoQnRiJvVtvXT3DXF5/gYzs3NcvfY9M7Nz9JwcIl+pxt1bwN++XM7//NPf+Hr1FnbtMkQojEckSsfbOxRzc2c2bdJn3brtHD5shrGxLcbGtpSV1ZKWlouNjQsyWQGNTe3Mnr2IoqCIutomxscnOXNmhrt3f6CtrQN5Xj6N9Q3MnJnmp4c/cuv6Nc6Mn2ZybJQbV+Z5/PAHLp6b4ccf7vHwwQ9cujjH6bFTi67e4EAf587OMDM9xflzs4uciOkzk9y8cY2HD37gwtw5+nq6F9eX/sg9/HD7Fne/v7nIifjh9i3mL8xxbvoMc7MzXDp/jpnJid+Bdz10t7fR3txEd3sbgyd7GRnoX2wXa2mop6mulr6e7sXcT2drC6cGB2hsqENdXEh+fi5yuZyioiIyM3Lw8Q7giKEp+rsOsHmTLjpbdNmqs5Pt23XZsWMnurq6bN++FR2dzejoLAiArVu3s2/fAbZv12XfvgMcOXKUo0ePs3PnLrZs2cr27boEBQlob+/E3d0TU1Nz9PX3cOjwUQz2HsTAYB+GhoaYG5tgYWKMlelxbC1MsTQ5hp+nG35entjb2eBg54iTkwt29s7Y2jnh4uSOs6MbTg7OONo7YWdjj7WlDVYWllhbWmFpboG9rR32djZYW1lgbWWBg70tzk52ODtYY378MC62pvi52hDobo3dcX1MDNZhsnsNjkY6+FjoYb1vDUd0lmC0dSkmut9hovsdRtu+48i2VRjtWMPRnWs4qPMtx/S+w8f6EKIABzIivVAkhlCcIqQoOQSFJBB5vD+aVCEtqiT6qnMYqpPTr1XQoZExWKdgtLmYofoCmlVJ5MZ5kBHhSFqYPfF+xkhDLRH5HSHUZQ8R7nuRBB6lNN2PVqWIhtxoqjNCqUgVoJb4UxDtgTzKE2XcwmFeHuWJLMSFTIEzeRGedFUoaFCkkRPmiizYkYIodzKCbFFEe1CWFERBlDuqOG+K/3grH+6CPNKN/AjXhUO00BFlrBdVaaG0KSRosyIpSQpEGe9DYawXKpEPmsRAqtPDKBL5UCTyoUwSgDY1lLr0cKpTQqhMCqYqWUhBpDcl4oXKV41EgDzCixyhG/Io74VgtciX0pQQihMCKRT5UiINQZMqRCH2QS7yojo1nPqsKJpz42nOi6M2I4rKlFDKU4RUpYVTlhyyICyk4ShFAYsiIj/Km/IUITXpYVRKQyhPDqYqVUhtZgS1mRFUpQopTQxELfZDLfZDFedNQZT74vMoiHKnMNYLeaw7KQJLJH5mpAntyAhzIDHAgjgfE+L9zIjxMSFRYIMkyIYYHzOifc0QuhkR7HyYCG8zkiM96G8rYW6sg5NNapQZMQQ7m5AS7kVWbCB5EgEpQldkkR5kRrgS6WpIpNshJP4m+Fvr4WKhS6D7YYI9j+Dvsp8glwMI3A4hCjRHnuRLiOth/O33E+J2DC/bg/jYH8Fo93pcrA+THCvk9EAfTx4+5M7167x4/BOTo0M8enCbD2+e8PbVjzz9+Xtqq5RIEyNJSYigqqyQAB9nnOzNaG6owsvNmchQIe9ev+L9L6959PABD+/d5d3rF8zNnuH6lQs8uPc98xfP8uHtS/j1Db+8fMTU+BBKeQYN5UpUGQlkRoVQnp5AblQQ8qhApMGupAqdF6pxQ2xQSgOQiz2oSA2gRORKSaQjZXFeKBPCyE2MJi85lsqiXH64eYE3L38C3vH+/QuePb7HvVuX+fHOPA9vXWSirwVtYTrl2RJqC1KoyoigWOyHIsqLLIHTAjgx2IU4XztcLA5iZb4f/0BnxmcG6ehrxsHNBkGIL3dvLQiI54/v8fHtY65emmKor5W52VOMDLTT1VaLpiiXtORYRNECCvMymZ+bprWhGkVuBufOjAMfePvmJe/ev+bDh3cL8+4979++4x/v3vPr+w/w66/w20c+vnrB6ycPef3kIT/cvPQvEfHPHG+/YBKS00nNyCE+QYo4OYO4hFR8AsKxcfAkSpyOVKbCJyiODVv385fPV/FfX67h86Wb+Wbldr76djNfLN3IirU7WLV+J59+/R1//WwFXyxbx5ffrkf/gDHrdHbh4O5PrrIMUxsXPvl6JVt3HSBVlo9SpSE/r5C0VBke7j4cP2aGibEFsdFxFKvUlKvLGOwdYLh/gLamZtoammipa6ChupqO5gaG+k5w/+5N7v9wmxvX57l75xazM2doa2ujs7MTbU0DOdlyfP2CsbC0w8zMDmNjayysXfDyFeAbEIIwIpo4SRIJKWkkJUtJSpaSnp5OVlYWanURubnZZGakUajIo7G2moHe7oW1qXMLh5zJ8QnGTo0yNDBIV0cnddpaqioqqa6sWnQhykvLKC3RUFqioaKsHG11DQ119Wg0GhoaGhgdHWVsbIypqSkuXLjAyMgovb19ZGTI8PT0xtXFkyxZHtqaBnJzCoiKFBEZJUJRXE6eqpSqhjbKa+rJlauQF6goVpehrW2ktKyaxBQZ4iQZoTHJWDsHsE73MP/7szX8belG/u0v37Bk1WZWrd/JkuUbWbpiE8tWbmTHrsNs3bGX/YdMMDaz5bipDdu27Wbv3iOkSDNRq6sIDo4kMjIBO0cv9PWPsGzZOpYv34BIlEKqNJv0tFxSkmWkSrMRxyXhYOuCr1cgxcpS1Koy0qSZJCRKUZeUU6hUU6hUU15eSXf3CaorqygsUCDPyUWek0tlqYaWhnpa6rV0tzUzOtjH5Ogws9MzjI6corO9g/raOoYHhzgzOcXI0DBXLs9TVVHJ0MAgoyOnSJOmUpAvR11UzMkTvfT1dHN6eICx/l7OTo1z7dIcA70nyM/OIi8nl66ObsrLqlGqSugfGmNy9iIqTRX2bn4Eh8bh5hlAWmoWZ2fm6Oo4wfjYBJcvzlOkLGZ0ZIzxsdPMnTvP3PmzPHr4gHu3vqeyVE2Dtoqrl+bo6mxFqVQwPXuG1tZmZLIMhgZPcv3aZVoaakmVJlKokKNQKFCXlFOlbaRIoyVCnIaZgxd6hy3YccAUvcMWHLdxIyQmiYy8InIKVHx/6wf6B0aYmJxh7PQUfYOjNLV34x8cxa79R1m9WY9tewyRy8vIzi5GKs1HKs3n6FEbTE0dcXT0JiJCQkFBCVJpNipVOTU1zWhrm8jIzGVy6iy9J4fQlFRQIFeRk5NHS0sbMzNnycuTExkeQUpSMpPjE1y/eo252ZnfoYMLrIZHD+5x6/oVfrh9i+fPnvDg/j1mpqcYGR5kcKCPkeHBxazRAqH6KvOXL/63hqazs9PMTE5wbnohYH3t8iVuXb/G99eucu3yJeYvzPHo4YPFWtfzM9NcOn+Os2emODN+mpnJCWYmJxb5JT0d7fSf6GGo7yQnu7vobG2hub5ucZ1SW1mBqkBOe3MTE6On6OpsX8hGaNSo1WpkMhlBgUKOHTVFd4cBW3V2sVVnF9u26rF9267fBYQeO3fuRF9fjz179NmzZw+HDx9h79797N5twM6duzh69Dh6evrs2bOX48dNMDQ0wtTUnJiYOEpKSjl2zBhjY1McHJywtnHA2MQCI6NjHDt2DAsT00XatKONJbYWpvh7uePr6YG1lQVmJuaYmJhhYmqJtc1CG5OluQ3WljbY2dgv5B7MrXC0d8DX24eggEAiwyOIjAjD18cLJ0d7HB3scHSwwcHWAgtjQ1xsTXGzNSEqyA1n8304HNPFWH81rsY7cD2mg8WelZjtWo3bMV38LQ/hfmw31vu2Y75nE4bbVnF42wr2bVry30REeoQnhUkLq0aqJAEKSSB5cb4oxH5UyiJpV0vprcyityqffq2CNnUaXWUy+rV5nKjMol4hQhblTEaEI5IAU1LDrJAEHiPG+xAivyMkBB1DleRBU0EMLQUi2grFtBSI0GZGoEkMpCQhgPIUAeUpQpRxvmQKHJH62yALcaE4IYRerZrUAFuyQ92ozIgiN9wNVZw3JRJ/ZAJ75JFulCYGLh6cs4WOZIU4kBFkS3qgDXnhLhTF+9KjllIji0CdGEBxgj/KOG9yw11QxHhSIQ2hROKPWuxHRWIQtWlh1GdEoE0NpTolBG1qOKl+dmQJXBZyEBFeZAlcSA9wID3IEVmIC8p4PzTJAlRifwpFvpSlh1GeEY4qMRCF2I9icRDV6RE05yfQIpfQmCumLivmd9p2JIWxPmgSgymK90cZ50tZcsjifVlyCDXpYYtTmxlBnSxyUUSUJQVRHO+LJiGAsqQg1GI/CmM8KYhyRxnrRbHYj6IEX2QRTkgFNmSGO5IV7UJqqB2SAAvE/uaEOB8i1tcUSZANCcG2xPpZ4WuzHw/z3YS4HSMm2B55ZhSne+vg1ycoM0WEetqgSI0hPsiZ1HBvcsXBC0IixovkYDuiPY8hFdot0K1NtxHsbkikvymRvseJ8jMm2u8YyaHWqFIDkYY5EOJ6hCDnIwS5HifUyxJn831IRUGM9bfRUFmGMieLiiIlF85MoC0r4vrFaX778Iy7319gqK+Vi+fG6O1qJDE+nPaWWu7dvsrrFz8DH2isrSZXlsnjHx/y9OefePn0CR/fvoHfPvLq2eOFg/LrhXWoH+/f5tnj+zx/8oCp8SHKS+Qos5JIjxWQEupLUVIU+TECCmMFZIZ5kSxcWOmKC7KgUZ1AWaaAYok3ZWIvyqLdUEd5oBCHIIsPRZOXQkN5IfdvXABeA2948fQ+zx7f4+K5cU71tXHqRDNjJxqZ6m1krL2KnvJ8qrKiqEwVUpEsRBnjQ2aQE+nBLogDHPFxOI6+3lqs7IzIUkjp6Gtmx24dTMyPcv+H29y7fZ1bNy5w+/s5KssKkSbFkJuVTFpKHNmZychz02luqCItJZ5EcQz3797kpwd3uDY/x/mZKX66f/f/V0S8ffGCty+f8fbZE94+/5mPr5/y7Mfb/xIR/8xJSE5HllNASloWvgEhGB63YJveXrbt3I/BgeOs2aTHinXb+Xr5Jr5ctokvvt3EZ0s38OW3Oqxcv5slK7fy509W8G//+TX/8bel/OXT5Xzy1RqWf7edTTv2se+IBZ9+s4Y1m/QQS7OJSUhn7RY9Pv1mFfr7DHFwdEMYEkFkRCz2ds5EhMeQmCClsEBJYYGS0iINzXVNtDY20dvVzUjfAFWaMlT5+fR3dzMxOszdW9d4cP8Od+/c5N7d25w/N0tLSwuVldUUyFVIUzIIFoTj5R2An58Qb+9gPH1CCI0QERUrIVacSJwkaWFEYmLj4omPj0csFqNWq5HL88jLzUalVFBbVU5naxOnBvuYmZzgyuV55s6dZ3rqDONjpxno66etZYH4W19bR3VlFXXaWrTVNZSWaChWFVGmKUVbXUN9bR0VFRVUVlbS3t5OR0cHg4ODnDlzhp6eXhoamsjMzMLfPxBfn0BysuXUahspUmmQZeaRl6+ksKiUKFEC6dn55ClUlFfU0NrWgUZTRnFxCTXV9aRn5CBOTCcqLgU/oYhDpo58tmwznyxdz5ffrmfV2q2sXrcNKzt3nN38MTazxcM7iGBhNN7ewURExpGalkVySgYJEikFiiJK1BVIUxechpwcJZER8ejrH8Tayomuzn5qqpsoK9WSmZFPqaaGuGgJy75ZydKvVxAUGEqSJJWgwFBcXTxJSk6jtKyK2rom6uoa6OjooqOtnebGJtRKFaoCBWXqYqrLy6gqVdNcV8PQyR5Gh/o5PXKK4cEhujsXvjM+dpqLcxe4cnmenx7+yMjQMKdHxzg3e5b21jY62zvoaGtnamKSseEhTg8PMNLbzezkaS6dm+FkdxelJRqyMrOJjIjF08uPTTq6OLn7Mnh6lhv3HlHd3INcrSUkKhEvXyF37/7M6fFpyspryMjMZXximva2biYnz9DQ0ERrcwt9vSdp0NYgTUygtbGO2zeuUldbxYkT3Vy6dIGpqQlOjQ5y+9Z1zp+bprRYiSwthaz0BRZHb28fJ/uG0FTWER6XjLmDJ3uPWGLrHsjmXYfwCYmhpKoRuaoUT59gGpvakReoiIoWkSnLpbt3kPkbd3HzCubzpWv4ZMkazOw9yM0tQavtQCZTkZ6uoKiohurqNlJSctBq2+jpGSI9PQ+Npga5XE1DYxt5+UpKNJV0dfdxamSc7Kx8EhKSqKqqIT09EycnF2KjY4iPE1GQL6dMU0p1eRknOjsW3/yPjwwydfoUk2OjXL1ymTu3v+fK/CWmz0wyemqY4aEBRk8NM9B/ktFTw5w7O8P85YtcujjH3PmznDs7w/SZSa5dvsTs1CSX587z84P7/PzgPjevXmH+wkKI+/trV5mbnWF2anIRPnfjyvzi5/MX5pidmlx0JYb6TnJqcIC+nm5aGxsW15v+EBHFhQoaa7UM9J6gq7OdWm01paUlZGZm4u/vz1EjE7Zt3cnGDVvZtHEHujsMfhcReuzcuQt9/T3o6+tjYLCb/fv3sn27LgYG+zh48DA7duzE3t4RgUCIi4sbDg5OHD9ugo+PHxERUYSGhiMUhnHokCHe3r4kJiZjY+uImbk1x4+bYGxsjJWZOfbWVjjZWuFib4OniyNerk54urrg5uqMtaUNenr6bN6ynYOHjDh80AjDQ0cxN7VYdCNsre1wc3ElNERIemraAvtCnkeWLIPoqAg8Pdywt7PC3s4KB1sL7K2P42BpRLC3HV52R3C1MMDJWJdg58PYHdiA0dZvOKKzU/E03AAAIABJREFUBMfDOnib7sPpsC5m+psx272Rg1uWc1DnW/ZtWsLxXWvxsT5EtI8NKUJX5JJgChOCKEkNo0IWTXlmFBWZEVRnR1OTE0NVVhT1BUmMt5XRW5VLZ2kmrcUptBan0KfNpjRDSHq4w4KICLUhMdgUSaAxySGmJAQdJy/OkZqsUBpyo2krFNOhSqC1QEx9djQ1GeHUZIRTnR5BUbw/ueFu5IYvvOHPDfcgJ9yTZF8rsoSuNBdnMtBcSX6EK6o4b6R+lmQLHSmR+C8KCJnAnsxgO9IDbUgLsF5Yg4pwpS4riqqMMCrTQylPDaEkIQB5lDu54S7kR7qhSQigNDGQGqnw93WmKKqSBZSIfFHH+ZAbuhCkVsb4LdKslTF+KGJ8KYj2ISvMhfxoT/KiPCgU+VKVFUVNTgyaVCEl0hDk0X5oksKoyxbTqkimrTCF5vwEqtIiKRYHoIjxRhHjTUG0F8o4X8pThFSnh1GTFrHoOmgzwhcdiT/EgjLWC0W0B8XxvpQnB1OdFkqlNITieF8KYzwpEvlQkhBAfowb2VEuyCKcSA2xRexvhsjXhMQgKzIinIjzMyM+wAJxoDVJIfZIgu0ROBsR5Gi4wJmQBBIf6UFFcRo/3prF382ceKEHvU2lqLMktJXLGWwuxc/WEDfT3eSLg0gKcVwA3gVYIfQ4gijYgvggC6L9jhHrd5xYv+NIgs3JiXdDKrQlyus4UT6mJAgdSRA642N/hJ7WWipVMhor1QR5uSNLEaMtK6KiOJ/h3hb48Jw7N+e4eG6MF0/u0tFSg72VCdKkOK5fucCLpz/x+Mf7PLh7h9mpSR7eu8vbVy95/fwZL58+4cHdW/DbR96+fsbTRw+4ee0S79+8gH/8wounD2mqryQy1A+hjxMJoV5kxwnIjQkkQ+iFUiJEKRGQJHAmI9qT/KQAKvOjqcqLRiXxoTwhAE20O8oId/JjAymURpOfHIk8NZbrFyZ4+vAmQ32tzE4P0X+ihYHeZuamBrl7ZZp7lya4dXaEuaE2RhpKFkREeigV0lCUcf5kBLkgDXYl1tceN9sjbNqwFC8/BywcjBHGhfDFss/x8nXj/bvX3L11jR/uXOFkTzPeHvaEhfgQ6OdKXLQAP28XOtvquXntAh2tdbS31HP/7k1ev3jMxXMzXDo/y4vnj3nzywvevnvF+/dv+fDhHe/fLszHt+/49f0Hfnv3Dt6/h3dv4O1reP+Kl4/u/UtE/DMnOS2TmPgEwqNEePsFs//QcZYuX8tnvzctLVu5mb99tpy/fraCJSu3sPw7Xb5evoVPl6xfaLz5ZiN//+w7/uuT1Xz+1Tq+WbaZL7/ZwNdLN7Fm/U6WrdzCkuUbWb9ZH0tbD9y9hezZb8x3G3ayZPl6TExs8PENQhgSiaeHH3m5CoqLStGoyynI/11IlCxUKdbXaOnt6qZCU4qqQMFA7wnmL5zj5tXL/PzTQ+7eucXY6Agne3vo6OigtLScIpWGEnU5mbI8omPExMQkIhKlIJKkkiTNIiE5nfjEFOJECURFi4iIjCYqOhaRSExCQgKFhYXk5+ejKMhHU1K8WP/4x470pQsXmZ2eYeL0OKeGR+jrPUlHWzstTc20tbTS2d5BV0cnjfUNFClV5GRlU6RU0drcwtDAIBqNBoVCgVarpb+/nytXrnDr1i16enrRaMrIzc1HLE4gLlZCbk4BVZW1aGsaqK6qp6a6gRptA1l5+ZRX11BZVUN1TS2tra2UFKspKlKjVBaRnSMnO6eA1Iw8pBkKPP0jWb1Bj8++WcvfPluGjb0bkTEJpMvkxMUlIwiJIDklA1F8EhHhsSQnpaEpqaC+rpmaqjrKyiqoqtBSVVlLRVk1TY3tlBSVY2piRUpiOt1dfSgLS1AXl6MuLqehvpXKinq8PAPZqrOL5cvXsWH9NuztXDhqZILBngPY2tqTkSGjsXGBjlymKV1cDStSqtAUqShRKSlSFFBTUU5vZxt9PZ0M9fUvukB9vQvE7pMnehkaGGTs1CgDff2c6O5h7NQo3Z1d1GlrKS8to6erm4HeE4yPDHJ59gwDJ7robmvm3PQZWpqacXZ2ZYvODg4bmbBq3RY2bNtNmEjK+PnrnBw7S35pA9au/sQlZTE1O8+Pj15z4fItJs7MkZmtICZWQndPH5rScmpqaggJCSEyIoyuznb6Tp5guL+XB3dvcaKng+amOtrbmhg/Pcz05CjdHc00aivpaG2gramemempBf7HyCjlFTVkZsuJjk/GOygCQzN7HDyDyC2qJCEtl/TsAtw8A3BwdGOnngFiSQqmZtZ4+QqYmLlATHwq23cfYsOOvUSI0+jrm6CnZ5SLF2/T2TlMY2M3fX2naW4+QUJCJkFBETQ1ddHc0klLaxfJKRkkJqVx5+5DTvYNc/7cJVpbOikpKaW1tR2lsoiCgkJqa7TEx4nIzc4hLyeXCk0JM5MTnJ+Zpq2pkd7ONiZGh5mdmlyEOv7x3/3jGY2eGmZsdGSxNnlqcpwLc+eYmlzIIl27Ov/7/vAYF87O8vjHh/z84D63b1zn3q3veXD3DjevXvlvzsTNqwvux+0b1xcbzc6emWJybJTxUyOLgmRudua/Uda72lppbWygpqKcCk0J2sqFooVSjZrU1BS8vb0xMjJip+5utm3dybateosOxOZN29myefuiu6Cvr8/OnTvYuXMHu3cbsGfPXg4dMkRHZxsxMXFkZ+eiVBaRlpZBZGT04r1UmkZ0dCy2tvYLLoS1LceOm3H0mOl/cyJsLMyxtTDFyvQ4Pu4uhAsCiQwV4uPtiZHhUb79dgWffPolq9esZ+cOffbvPYSluRVuLu64OLlia22Hg5093p5eSOLFJCcmLYbI83KzCQ4KwMHeGmcnO1ydbLE0OYKD5TGcrIzwdTTGxkgXx+M7cTXVJdTJEIdDmzDaupSj25Zhovsdx7evxkxvIzYHtnF460oObFmG/tovOKjzLY5H9Qh2Ok5isBOqlDCKkkOokEXToEikpUhKu1pKa1EyNTkxqFMEZEZ40luVz0BtAQO1BfRUyOgqy2C0pZB6hYjUUDvE/iZIhdZIAo0RBxwnMdiYaK+DJAWZUpEeTE1m2KKQ6FYn061Opk0hoSEnhqq0UFQiH1QiP6rTI6hKC6cg2gtZiAu54W7khbmRF+5Cf1MFihgvVHHeZAbbkRPqRGGM56J4kP1Ots4KcSA90IaMoAXORElCAPW5MbQWSqjNjqI6PYxaWSQV0hAKY70oSwqiNDGQqmQBdenhaFNDKRX7o4r2RBnlQYk4EHV8AMWihQB2iTiQEnEgxeIAiuL9yQ5zRx7tQ0GML+oEAbW58WhzRJSkhKKRhlGUuDAaaRS1uRKaC6U05kkoSwlDEetHaZKAwlifRfegROJPddqCoKnPiqIpN5aG7Ghq0sMoTw6mROKPKm6BC6GI9kAt9qNSGkJtZgTVaaGUSPxRxi48J7XEnwyhHZnhjqSHO5AUbEW8nxmSAAsSBTakhNqTEuqIJMiGaB8LJMH2pEa4ER9oS2yANelxvsSFu1GYF8/oQBPZqZEUyMSkikJoqVZRrZKhLc5Gq8rC2/oI+YmhXBzpoCJXQnygPXH+1iSE2JASbk98oDnRPkcR+5sQ52tEhPsBYryMkPibkBRshSTIhtQIN5LCXAn1sqS1vpzoQGcuTA2TJo5CEikgMsiT1PhwSgozmBk/yfDJZtqbK7k+P019TQkRIf6Ua1Q8uHuL97+85sObX3j3+hXX5y/z/PEj+PgB/vGRX9+/WxARH9/x+sVjfn54lx/u3IB/vOW3j6/56cEtlAVZuDtbkZ0cRXZCCPkSIZnhPqQJPMiK8CE70psoTwuy4v052awkI9aLkowwFGI/NJIgykV+VEiCKUoUUpAYRkZMIKnRQTRWKOhoKKMgO5Hh/lZuXZnl8rlR7lyd5fXP3/P6wVUeXJ5kbqiNoXoV1VmxlEmFlCQIUMT4IhO4kSpwI9zTCivj3ejv3sim7as5aLoP/3A/Nu3YSK4ih0ePfuLF88f89NMdsrJSMDY+hEDgg0QShUgUjoX5cabPnObmjXlqqsuoq63i2tVL3Ll9g94T3QwPDfD2zUve/PKCd29f8uH9L3x4/wvv373h3dtf+Pi7G8Gvv8KHD7x//YLXzx7x7sUjXj+5/y8R8c8cWa6c4NAI3L38cXH34bCRGWs3bOOrpd/xyRfL+eSLlfz98xV8+vV3/P3L1fzl05V8vmQDX3y7iT/9ZQn/+dflfPnNJr5euoUvvt7I51+t469/X8GnX3zH2g27WbN+J3v2m+DoGsjho9as3ajHXz9Zxqq12zE4cBwnJy+CBeGI45PJkuVTU12PPF9JakoGWZm5lBRrqK9toLqsCk1RMY21dXS2ttHT0cnpkVNcvXSRq5cWmlvOnZ2huEiJQl6wQMmtqkFb00BbaxfqkgpiYiWEhsYiEqUgScogSZpJZk4+abIckpLTiI2TEBEZTURkNLGx/x977xnUZqKne37Y2q1btXvn7p05PWf6nJ4+oXO33cE554wNmGhyNDnnnDMKSIAQIEACARJCCIHIORrbYOOAc2yHdrf7dLuT2+302w9ya865905NbdXsfjpv1b/0ViGK96Wg6v3p+T/Pk0l2di5SqZSysjIqyytQNtTRrtPS29PN9PgYC8fnLKtMk+MTjI2MMtDXT7exC1NXt7kMrLePoYFB+nv70LS0UllegVgoorpKTmtzC83NzQgEAmQyGSaTiaWlJc6fP09rqxaxWEJKShp5eQWUS6toamylQ9+Frs2AvKqOgvwSoqJiiI2NpaysDKVSiUajwWjoRFnfgEggpLCwGImkHEWtEnl1PZVyFSERibz13gr++2tv8r/9H/8VaxsHCgoFCIQSSgUSREIpKmUzMpmcuroGtK1tdHYY0evaaWtpRd3YhKqunrrqGqqkMtpbdbQ1a4mLiae1WUNnRzeV5XJqa5TU1zWhadVj7OynqqqBgIAI3nvvE/7pn37Pvn22eLj7YGNzmJ07d7Nnzz5SUtKQSitQ1jfQqFRRr6hDLquitkqGvKKcSkkZamUDvZ2d9HYZGewfYG72GDNT00xPTtHf24dB30F/bx+mrm5mp2cYGRpmoK8fg74Dg76Dwf4Bsxl+dISZ8RGGervo7+5koMdEZ4eBuroGUtOycHH34Y0/vccf3v2Y5Wu2EhKXwbFzNzlx6R5jC1fQ9k2zx9qFWpWeDtM4tY3tCCvqsbZzQ1pVx9zJRf7yzffc/vwutbV1yOVyTh4/wdBgP92GDq5dWqJKJkUkLKa2phJ9eyuGVzNg6mR8qI/F+eNcu7TE4ukFOtr11NU10KTWoFS1IBDLiE/OITYlh4DweIIj4tB19GDn6M4///YN/PyDKZPIcHb14rCDGxp9N01tXZiGptCZRhicmmdiYoGJiQWOHTtHfHw2OTkC3N0DcHX1N8N2ZiFdXYPML5zF0NlDQaGA+gY14rJKklMyEQokDA2OmUsdm1vRanUsLJxmbvYYTapGRodHGOwfYHZygr98+YAv791lYmSYmfERzi8ucPPqFWZnpsyxzIP9dBkNdBkNjAwPMjkxZgGLocF+zp45zZ3Pb7F0/iynT81z5/NbPPzi/t8Yqq9evMCVC0s8uHuHL+/d5dL5c9y+fo0rF5aYnzvG2VMLfHHncx7cvcOl8+c4e2qBs6cWzP/LM9Mszp/k6sULXL98iQtnz3BsapLB3h66DR2W9aaG2hqqyqVUy2XIKstJSEjAzs6Obdt2sHnzVjZt3Mb6dVtYt3YzmzZuZ+OGrezcsRcbm8PY2Bxm165dbNy4kQ0bNrBnj9nPsGHDJlavXktCQhLFxaXodHoqKmTI5TXI5TUoFPVIpRUkJCRx6JANGzZsYtWqNWY1wcqGgwetOXToEPY2tjgetuXwwf0c2L0DP083ctJTSIyNYeuWTfz2tX/hH/7h/+a1f/4df/jj2yz78BO2bNqOo70Tvt5++PmY/RHenl74evsQGR5hViRKimhqVFJbIyc5KQEvT1dcjjjg7e6Co90hfD0d8XI5REK4J/4uewk8shu3A2sIddmJz8G1OG5bjt3mDzm8cTmHNy7HfvOnOO5YhfXGZexb+x6bl73B1o/fxHrzcjwPbSbpqAPy/DjqiuJRi9PQyXIxKorpUwnobxRirC1AI02noSSRHqWYAbWEAbWEweYyRjTljOnKaZdnIUrxoTDWFVGKDwUxzuRE2JMbZUei/x7Sg6xoLImiRRCPVpxER0U6fXUFjDQJGGwooVtuVia0omTaxGl0y/PpKM9CkR1BeVKg+dP59CBqM0PQV5egFqaiyo+iOj0IeVogFUl+FoD41QdQnuiLMNrdDBoJPsjSA9FJ0+iqzqVVlESrIBFTdR7d8lxaXn26r8yLpCErDGV2OA1ZYdRlhNCQZV5xasiJQpEZjjw1mMpXpu2KxKNIE/2RJPhRnxdLY1EiyoJ4moqT0EgyUZUkUZ0TZY56Lc5AkhFFWXokjYIMOuQltFfmo5Xm0FGRS5s4DUV2hOWeqpL8UGaH0VaaQEthDG2iZFpLE2gqjDFfZ24E9Tnh1GaGIE8LRJkXibooFo0gkebiOAtEyNMCqc4IRpLsQ1mKL8Jkb8SpvlTlhlJbGIkozZ/0UHvyYz3IDHcmMcCOjHAXSlMCKEr0IyvanbzkoyREexIX7UlbqwxtUyUnpnupFOaQnRxBXkoUMkEu4pxktIpyfrx/lbsXjlORF09e3FFKU4LIjXahMPYI2eF2ZIcdpijWiaxQa2JctxDqtJ5E373kRzqTE+FESZIvwrQgZIVxjA90UpoZzbERIxWCbML8XfBxsSbYx4m8tGiSowOIi/ClrDiTx99/yTdf3mFqdJCzp06ajdgvzalBPz76FqWilptXr/DzD9/z7OfH3Lt9i2c//8izn38EnvL9t1/x4N4tfnj0kK+//Jxb1y/QoKgkOz2GUzO91AjTKYwPRJAQjDw7lqJoPwqivUkPcaGpIpsrC4MIMsOoKoijIjOC8sRglJlRKDOjqM2OoTghkLrSdLqbZNSIslDKSujU1HJqbhiefsOtSydZnB3k6ukJvrqywDfXTnH71BjzfS20SjNRlsRTnxdLdWYE0qRQBAlBJAS4cHj/Jg5Zb+P9j/+Ii98R1J1qDjnb4H3Ui5s3r/PtN18x0N9NSkoMsbGhhIT4IpEU4+PjgqfHEZbOn6bL2E5tTSUqpYKzZxaYnZni7JnTTIyPcuniOX768Vt+fvzdvwsRP337LY8fPeKnR3/hh2++4oeHD/jqzvW/Q8R/5lTKaoiNS8Le4QgrVq7lH1/7Ha/9y7/ywbKVLPtkDf/6pw957fW3eeOPy3jrvZX88d0VLF+5lRXr9vCn91bzp7dX8+nKXXy4fAtv/mkFb7+3jvc/2sRnq3aye58zO/c4snn7IUIiUnD1DMHG3ottu2zZsuMQe60cCAmJISExjYzMPCoqa6iuaUAirSInu4CiQgFtGj3dRhNdnd3mh1mdgbHBUU7MHmPh+AlL4srFC+cZHhpAUVNLVaWMpqZmtFodygY1rS06pOVVxMQmEhoWTWxcMvFJ6SSnZVNSKkYgFCMUiikuLiU3N5/s7Fxyc/MpKChCLq9BKq1AIilHLpdbHtS7jV0MDQxaZnhwiMH+Abo6jbRptOi0bXR2GGhuUtOm0WI0dKLXtVNZXkFifAIhQcGEhYSiUChISUkhNzeXlpYWJicn6e/vp6xMSkFBEfHxiRQWFtNQ34S+3Yi+3UidQkVmRh4BR0Owsz2Mn683iQlxVFZI0WpaMHZ2oG5SkZyYRHZmDgKBiJrqempqlVTKanH3CuD1N97h9Tfe4ne//yPLPvoUby9/goNDKRNXUCOvRadtp71Nh6mrm9HBIQZ6etFrNajr66kql1JWUoKktBRVbR265lY6NG2olSo62/UYDV20qFupq1Uir1LQ2qKjuUVHcYmYtLQ8fI+GsWe/Hd7eQTSrtbQ2a8hIy2Tfnr1ER0ZRJhKjalBSV6ugoa6e2uoaFDW1VFfJqa6UoVE30W/qtkDE7PSMpRF5oK+fnm4Tc7PHGB0e4dT8AmMjo3S069G2aujsMGDq6qa9TUdTQz1Dvd1UV0joMxoZGxpEUFKKQlHPzOwJtO1GwqNT2LHfnoNO3sgaO+idPoNnRDoH3UMJSyvFzT+W7GIZwspGekePE5dWyFsfrmL/ISdKy2SMT81x/tJVjp+YZ2hkGJPJhF6vo03bSmVFGaq6Gtq1atpaG+nQtTA9NsTc1BijAz0M93UzMtDL2FA/XR3mLgK5rIqmpmbU6hbk1XUUlZbR3NZJYFgMR9y8aTeYEEur8PEPplggISk1i5z8EvIKRYjKqwmJTkZYoaBRa6Szbwylsg2RSE5Pzxh+fuHY23tgY+OCQFDB2NgxtFojqsZWYuOSKSoWkZaejaubF3v3HWTFyrUccXanUdXC7OwcOp2e/PxC9HoDUxOTLJ07z4m54yyeOs3SmUUe3L3D9cuXzCtDo0PMTo5x4ewZpqcmmJwYs8Qkz85McfrUPNNTE5bm+F99EQ+/esCtm9c5f+6MOanpzucsnVnk+uVL3L5+zeKPuHvrJlcvXmDh+BwXz53l/OJpjs9Mc2Zhnvuf3+bB3TtcXjrP0plFLpw9w+mT5rjY6fExi0H7/OJppsZGGRkw//4NujaLGiGvMK84VlXKiI6Oxdralh07drFlyzbWrl3P6lXrWb9uMzu27+GglS2eHr6Ehobj6+vPwYPWbNu2g+3bd7Jnzz7s7BxYt24Drq7uxMcnUloqpKenj+rqWvLzC0lLyyAnJ4/U1HRcXd3Zvn0nW7Zsw9ralr37DmJ10PYVoNjgeNgOZ3s77A4dYN/Obdha7SPY3wfHw7b8+U9/4J/++294++13+eDDj/nTn9/lg/eWsW3LTpwcnPFw88THy5fAo0EEHg3A19uH0OAQUpKSEYsENNQrUDbUIRKWEh0VhquLI64ujrgfccTH3YkgH2eSI/1IjfQi2ucwXtYb2L/2T9ht+xDX3Stw3b0C5+0rsd/8CVar32fb8j9waMNHWG34kF0r32Lnij+zd827HFj/AZ5WG0gPcTGbqUsS0ZRnoZfn06UopFdZSq+ylO66ImY66xjVyphor2ZEU8m4TsZEexWdijy0lekIkrwpinNDku5PUZwLeVGOFMQ4kxp4kKxQW5RFEbQIYtGKE2grS6RTlkl/fSFDqhL66wsZbCixAEWb2OwTaClNoi4nEkmCH4VhzlQk+9MkykAnK6C5JJ7Gwhga8iKRJvpakojk6UFUZwRTnuSHINodUawnstQApMl+NBbHopOm0SJMpLkkHl1ZqkUF+dWg/CtE/Dq/eiR+XSVqLkqgqSCOxvxYVHkxKPPN0yJIRSNKp6k4CVVhgrlgLi+G6pwYmkUZqKVFVOYmIi9IwaAQYVKVoy03Q8SgUky7JIO6nEgUWaHUZoZQHudFXXoAbSWxqF+pJHXZYSiyQqnPCbcoJ9XpQUgTfGgsiEZdFGsxX//qi6hM9jcnNGUEIssJsUxdaSyNZUmUZ4eSEeZEQYIXubHuJAbYkXD0MDmx3uTF+5IR6U56jCe5WeF4ex0iMT6A+eODjA93IixIIzMpApkwj6tnT3Lu+Dj3r53j/uVFGisFRPk6kx0bRE1JCsXxHggS3SmIdqIgwg5B3BHyww+T6LGDWLetBNqsJjP4MHlRR5AXRCEvjKVenMZYv4GC5GAayvMR5ydTlBFDTJA7UQGupMUF4ut6COfDuxEXZfD42y94/N1DHty5yd1bN/n5hx95/vMzeAEjA4OUCUp59PVDnj/5mWuXLtJt6ODKhXPmsrWH9/ni7k1+ePQQeMrTnx/x7df3MLQ3o5ALuXVxllpROrkxvggTg2kSZCBMCEKUFEJxUtC/RZ3+O/Py5XNzDqpl4MWLF7x8+dJS2sZLM/fwEn55av7WX14+5Rm/8JzHPPzuHs94yk/PnvHLC3j2Ar7/CX55Dr+8hJ9fwC+YX588h8fP4Bnmrz3FfP7jk194Djz68WeeA89emn8OvICXT+HFS0tk65OfXsKrHgjz8fSVj+OHV69P/+0e/53j7xDxnzh5+cUUl4goLBLg5e3P8k9X88mKtezaa83WHfvZuHUfr73+Z377+3dZvX4367dasXL9bpat2Mabb6/gnffX89mq3bz93jp+968f8/FnO1i7wYoVq3exdsN+Nm+zYedeexJSCti8/RCfrNzKAWtXrO082LPfjqTUHDIy8wgNiyYyKp6o6ATKK6opE1cgKC2jTaOnuUmDQd/JQN8gPZ0muju6GB0c4tjUNOcXz/D5jeuWIqiRoWH6enppbdWi1xsQi8qRSmRk5xQQERlLeEQskVHxhEfFE5OQTGxcAhkZWZSUCCgrkyKRlCOVVlBZWUV1dS1NTc3mlaAyKWKxBKm0AplMhkJRT5OqkY52PUZDJ6aubro6jbSom6mRV1NdJadeUUd7m442jRaD3rwbX1erIC0llZCgYEKDQ0hNTcXPz4/MzEy6urqYn5+nt7cXgUBEcXEp1dW1KBT1KBvUqJTN1FTXU1oiJi01m9joBIrz86irllFVXkZDrdyy9qNsqCMuJpaSolJEAjHyKgX1dY3IqhS4unnz1lsfsXHTdry9/HF2diEtLQMvLx8EJUKU9Q0YDZ10GvT0GDsZ7u9jamSE2YlRBnu6UNbKaaipor+7k/G+fvoNnXTr9cyMjaGsMa+ddWj1iARi6mqVdBpMtOuMiMQViEQyikqlpGbkU1OrpEPfRW11DSlJyYSFhKJubEIuq6JcIqVF3UyLupkmVSPqxiYalSpUdfV0tusZGRikr6eX8dExZqdnLIrPryrQwsl5xkfHMBo6LTMyNEyvqQdlfQNyWRV6XTtdHXq0ahUdbVp0rS00KlVMTExx4eJVRibnGBiZpUqpJSwhi502bqzcbs1v31tMa+R1AAAgAElEQVTDnz7bzj+8uZx3V2zj0/X78AqOx8EzhHeWr+P1P3/EO8vWsP+QE1U1Ki5eucmZsxfo6u6ho6OT1tZW9Hq9eXWnu4PpiWFa1Q0o6+ScnJti/vg0hrYWers76OvuZLi/h9HBgVfm3x76enoZ7O2j19RHV3cfQ8PjJCalkZVbRIu2g7JyOQnJGTg4u5OVW0RQaBSH7I6w+4Atr73xNv/4+p94+6OV7DnkyNq120lPL0Sv72PVqi2sWbON8PB4FAo1Ol03ZRIZHy37jM1bduLp5c/qNRuwsXWgSq6gTWdApWwmP6+YtrZ2SxBAX9+AxadyYu44N65d5/Mb17l76yaXl84zNz3FydkpxocHmBwdYXhogPGxEYYG+xkc6OPC0jnu37vDubOLnDu7yN07t7ly+SLzJ49z/twZLiyds0DEmYV5TszOcP3yJe7cvMHi/EkuL53n/ue3OXf6lGXVaenMImcW5i1ld9cvmyNnL5w9w8VzZ1k4Psfo4AAjA/3Mzx3j4rmzXDp/jrGhQSZGhuk2dKBtVmPUm/9mGuvrqCyvQFZRRVRUjAUiNm3awsqVq1m/bjP79h5k1859ODm6Eh0dS3p6JmFhEZb37tmzj8TEZKTSCo4eDUSlaqK4uBSZTE5HRyelpUIqKmQUFBSRnZ1LZGQ01ta27N69l23bdrB7914OWNlgY+uAvb0jDg4OuDkfwcvNFVdHO2yt9rFxzUp2bd3E5vXr2LhhHQ52jnh5+bBz1z7eevt91q/dhK21PV4e3ni4eeLp7kXg0SAC/I/i5uJKWEgo+blmg/+vnTa6Ng1l4lLCQgNxcz2Cj7c7zg42+Hs7E+jlQFqsP0FuB3DetxLX/asJObKDWE8rQp124ntwC177N+K0bSX717zPvtXvYr15ObZbP8Fmy8fsX/c+mz76PTs//QNu+9YiSPSnJj8GbUU2enk++qocDNV5dCkK6a4roquuhFZpJqNaGeM6OaPaCkwNJYhSfBEm+5Ad7khWmAOCJC/yopzJDnegIMaZ9GBbciPsqcsPtUBEiyCWVmGCBSQGlcV0y3MZbCihozyD6oxg6nIi6arKQy/NpCI5gAj7LRSEOlES7YGqJBl1sdkz0FQUizTRl8qUo6++L5zarFCkib6URrlRFu9NTWYI5Sn+KHLDaRUl0V6ejkaYhKog2mw6zgqlqTAGVX4U6vxoNMXxaIrjUedH05QXRXNBDK2lZpBoE6aiE6WhE6XRLk6nXZKBXppJU3ES6pJk6vNiqc2OQpEfizw7krqCBDqri+ltrkVTJaSzXsqsScOoro66kjRkWTFoJNloROnUZIZRnxNOfU44lQk+NGQG0SFKRFMSQ0OWOXmpNjPEvHZVHEdjQTRVqQEIotxQF8XSVBhDY0E0DbkR1GaGUJUaYPaKxHsjTPRGnhdGbWEk0owAhKl+SLOCEKUFkBvthjgzCGF6AKkhTkR6W5EU7ERWtCeZUR5kxPrg4bofoSgDdXMlCydHuXp5gYKcZMrFBRg0Sh7cvsqz7x/yxbULtCmrqBHm0SAtRpgdjyAtnIqsIORZAQjj3SgMt6MkypGCsMNkBViRF2JDivde8sMdSfE/RFGCNyVJ/qikmZw+NsqwoYHi9HBKMiLobq0mPsyD+DAPgrxsiQ32INDLjpS4IJ7+8BBePuHxd9/w4O4dvvv6EdcuXufY5Cw3rlzlq/v34Pkzbl69wvGZ6Ve+rSW+fnCPr7+8y51bV/nm4X2e/vw933/7gMc/fM2JY+PMz42wMN1NXVk6kqwoRKlhNAoykKZFIMuNozQl5D+EiL8FiBd/86D9/Plz88lLi3jCL09f8tPjJzwHfnn5hB+efMcznvHzi2c8A/7yCJYuPmJg+DqxCdUYus6RklHL5/dhePwytUoTD7+BsvJGjD0TPAMuXLnDxat3eQ48B548M0PEN9894dmzFzx58gRewo8/POGXx+brefzTi7+ChBevQOJXJHnGf3T8HSL+EycrKwexWEJmVh4JiamEhkVh7+CCu1cAyWm57LNyYPe+w6xev4u9Vk6ERqZyxD2Ij1ds4cPlmzhk7c2u3c6sWLmbf3n9I1av3cPHn25l1ZrdbNx8kJ277Vi/cR+79tizYdM+Nm+14qC1K9t32nDgkBOFJRKKBeWUCCtw9fBn9x4rKiprKCgUEBWdQH5eMWJROeUSGbXV9ei07Zi6ehjsH2J2eoa56RkunV/iwvmlVw+NXXR1dqPXG1CpmsjKyiEnJ4+4+GQCAkM5GhBCQGAooZExpKVnk5WVQ1ZWDsXFpdTUKGhqaqaxUU1TUzOtrVp0bQaa1VqkEhkF+SUUFwkpKCgiL7eI0lIh6sYmWptbMHV1o23V0KRqRCIuIyUpmXpFHaoGJa3NLbS36Whv06GoqSU/Nw+JuIzB/gG0Wi3Nzc10dHQwNjbG4OAgKpWK8vJKZDI5VVXVqFRNVMlq8fUJICI8htycQlTKFpqbWmhqUKCoKkevUdNUX0NFmZBmlZJmdSO11TVUVlaRlZVDmbgCfbuRwoJS4uOS8fL0x93NG7m8BllFJQlx8eRkZaNpaaVDr0OpqEWpqKVVpaKtuZGh3m5OzEwyNTSAvrmRdrWKYZORsb4eZkaGmB4epK/LgL61FY26Cc0rAOhoN9DSokHZoKa+oQmlqoXGJg0aXSdd3X1oWrTU19SiVNRh0LVj0HfQpGpEWd+AtlVDV6cRnbaN5ia1BSQalSr0unYG+gYZGhhmcfEsBoORqakZS9To1NQMIyNjjIyYV23U6hZ6e/vp6emju7uHiYkpWptb6Ovu4tSJ4+haNbRrtLSoW5mcnObCxaucuXCNmeNnKZLU4OofgZNvBOv22PObtz/jtXdW8X+9/gH/52/f4XdvreAf/vktc4ndis18uHIT//j6W7yzbBV2zh7EJafTNzSK3tjFxOQ0pxfPsnjmHCdPHufY7AQXzy8wPTHM6fljnJid4sLSGZbOnGJ2cozjM9NcOHuGqbFRTp04zs2rV7h26SJ3b9xg4fgcHe166uuVFBWVYOg0MTE5S3hEDB99vJLln65m70E7Vq3fyj/9y5t8tmYTm7btZ8OWvazbtJuouHSio1M5ejSSzZt38847y9m714a0tDxMpmHCI2L5+JNV/Oubb+Hq5sWp0+fILyhB3axleuY4t27fo79vmEZVC1JpBXFxCSgU9QwMDDE2Mspg/wCnF05x8vgJLi+d59jUpOU+Bnu6XjWPDtLd1Ymho52TJ+Y4cfwYU5PjXLxwnpnpSZbOn+XC0jmOz82am+qHB7mwdI4v7t/li/t3uXXtqjkm9s7nXF46z5mFec6dPsX5xdMszp9kamyUG1cu8+DuHZbOLDI/d4wrF5a4e+smt69f48zCPGcW5jm/eNrsz5icsHg3ZibGLb00IwP9lrWm1qZG9FoNjUoVYmEZwUHhuLi4YWfnwIYNm1ixYpXFRH3gwEH27t1PYGAw2dm5+PqaoX3H9j0EHA3BYDCaVSV5DQaDEa1WR1xcAi4ubjg4OBESEmZRMGxsDrN791727TuAldUh9u+3Yv8Ba6xt7LGzc+DwYXO5nJuzE95uZnO1m5M9ro52uDo54u7mgoebJ87OLhywsmH7jj188N4yVny6mv17D+Dr7UdwYAi+3n74evsQEhSMt6cX0ZFRFOTnIqssR92kQqtpoaa6koL8bLy9PfHwcOPQwX0E+LkTH+FPXmoY4d42BLvuxmn3Z6SFOFAc50Oo004ct36Gx971+FhtwWH7SqzWfcCB9R+w/dM/WnwRe1a/w/aP/5XdK/5Ego81ZalBqATJNJQk0lAch7Y8A215Bg3FcYhTAumqK2GopZzBZimj2goahUkURLsjTPIjI8SOghhXiuM9yI92ISfCifzoI+RHu5Ab7oiyKIKe2izapcloxQnoJEloxQn0KvIZaChiUFnMoLKYPkUh9bkRlES60lgYQ5+ikDZxCtJkP6TJfhRHuSKK90JdGk+bJJWa7FCEcZ5UpB6lIvUolWkBlvPyFH/LtAgTqc0JQ5LkS1miD7LUAOpywlEXx5nXqF6lHbUWxb2KdY2htSgOVU4E1SkBNOSGo5ek0lIST0NuBO1lqXRI01EXJ6AVpaLIiaZFkEpdbhyqwiR66kVopTlUZcXQWpbDRGcLNcWZdDfKGe9opFGcTW1RCg3FqdQVJNAqTKMhzwwA6qJYlNlhyBJ9UWYF012ZjrbEvMqkLoq1XOuv3ghlXiRNhTEWM/Wva0zlib6IYz0RxnhQFOeOvCACU2MJVfnhpATZIUoLQJwRQlqoMynBjuTGeJIX70uQyx6Sgp1IjXCjVpSKrqmMyoocHnx1jTv3LiIUZjM1NcDp+RlamhT0dbXz5e0bfPfVXb6+c41bF09xYX4SU5sSUV4SJenh5Ee6UhThiCDGhfJEL8qTPBDGOFMcYU9huB25wbZkBdmSE+ZITVEMx/uaOD2u58qZ4/TraslPCqI0IxxNbSlJYe4UpYURcdSB6CAX8tOjyEgKY2F2mPljE/DyGd8+/IqbV25w7cpNzp25wF++/Iqv7t/j6wdf8NN3j3j6+Cd++u4RX977nNvXr3Dr+iXu3LrKjasXeHDvFt88vAs8YensSYz6RuorC5AVJ1GeG4s0M4qq7Fh6lVJEqeFkRHj9v4CHFzx9+oQnTx7z/PlTXrx4wbNnz3gJ/PT4CS8xt0C/fPWg/+OTn/nup8cMjU9x9uJ1fvrFrCy0tM3g6ZPDvS8gJbWV73+Ew/YF1NadIq+gl+i4BjKz27h6HSrlA5RXmUjJqEZW083E1BUqq9o5f/ErfnkOz1/Cy5dmEYIX5nNewPff/fxX8IBFoeAFfwUWj1/N/xoo/g4R/4mTnZ2LQCBCIJSQk1tIYZEAiVRmXi1SNCGpqEMglhMZm4FfYAyBoYlY23myZsMedu61x9U9lG07DrNi5W5WrdmNg9NRNm2xYs26vWzbYcPGzQdYt2EPh+29cHDyxeawB1bWzmaYsDlCUWkFR4MicfcKwMXdDz//YCTSKsLCY/D1CyIiPIaY6ASiI+NISkhFWCqiXtFAm0ZHf+8A40NjLBw/wcLJecZGRuk2mjDoO2lubkUur7F4C1LTsizmaT//IPwCQygoLKawsBixsIzqqhoaG9W0tbXT0dGJXm9Ap9PToe9C326kWl5HTnYBmRm55OQWkl9QgkAoISMjC0VNLXpduyU+VKdto7K8gsryCosC8ev8ChL1ijp6uk0YjUZMJhMDAwP09fWh0+lQKBRIJOWIxRIqK6tQqZrISM8hPS2b/LxihAIJzeo2mpta0LWq0TTVMdhjpFPXSktjA/19PfT39qHT6ampUVBSLKK0RIyho5v6ukbSUrPw8vQnPS2bgrxCrA8eIiQomL6eXoydHQgFJUhFQiolZSiqKqiplNLa2MDE8AALM5NMDPTSrdPQ0dLExEAfMyNDTA0NMNjVSWdbGwat1gwEunY62g1oWswP523aDjoNJoxdvZh6BujrHaLX1MNgbw9jQ8NMjo5Z1IJfFQW9rt0MNu16ek09tLfpqJFXU1dbj8FgxGjsRt/RSbuuE6GojLzcIsok5XQZe4mMiiEpMQ1VoxpNazv6jk5M3f10m3qZnJhleHiUa1eucvXiBUYHh2hv05GVlUNkZDTRMQm4efqZ08q27ePN9z7ltT98wG/f+oSVW6046BrIqm3WWB/xR1Chwjsolt+88R6v/f49Pl27nT++9wl/ePdjtuzczwcfryIrt4jx6WNMz51k5vgJzi9d5tKVy0xPjTEy2E2ruoGZ6XHmjk2xuHiKa1cv89WXX/Dgi3tcvnSBW9eucvPqFU5MT9NnNDIzPoKhrRVTpwFpmQSJuIyFhdOcOrVIdEwCb7+3jP/9v/xX/st//Sf+229+x4q1m9m4bQ8uHgGERiZR36iju28chaKFysoG4uPTCQmJIS9PQE/PCH39IwhF5ezctZ81azcRHBJBb98QPr4BBAaFIZHKGBufpqhQQEhwBDExceTm5jM8PMrc3AlOzB3nwvklS+jA6ZMnGOrrZaDHxLGpSYZ6uxns7WZ0cMBiph4dGaK3p5vBgT5OnpjD0NGOuklFX6/JYrI+NjvN2TOnuXL5IteuXubMwjzXLl3kxpXLFhBYOrPItUsXuXbpIsdnprl0/hz3bt+yGK1/TWW6cmGJy0vnWZw/yfzcMabHxxjoMTHc38f48BD9pm4mRoY5ffIEk6MjDPb2MNBjwtRpoKVRRWZ6BumpGdjaOHDQyhZvb1+srW1ZsWIVn3zyGZ999hmrV6/l0CEbgoJC8PDwwsPDi337DrByxVocHVwsAFhQUIRWq0MslrB163aWLfuYLVu2sX+/lcVLsX+/FXv27GP/fisLRByytsPO3hlHR2fs7e054uCIp6sL/l7u+Hu54+Zkj4vDYVwcHcw9D86uODg4sW//IbZt3822LTvZvnUXh6ysLSpE4NEgwkPDSEpIJDY6hrSUVAoL8hCLBMgqy1HUVlOnkFNdXUVSSjIBQYE4H7En6Kgn8RH+ZCQEE+lnj5/DdrxtNhLttZ9k/8OEOu3Efe8aHLZ8ysE1H7Bz+R+x3WxWHzZ++Ds2fPA6+9a+x4H1H7DjkzfZ8cmbRLruJS/SHUlaMKLkACSpASgKoqkvikWWFUqLJIO2yhy0Fdl015fSoyylPCOYZH8bcsLNCT+S9KNI0o9SkuBJQYwrRXHulCZ6IUjwRJriTbs0kbayRAyVaZhqsumoSKWnNg9TTS6mmlzzeXWeJbXpV69EfW4E8sxgqnPCaa8ppSTajeqsEKoygiiKdCEn2J50f2tyQxwQxHpQkXqU6qwQanPCLCOI9aA0xh1BrAflKf405EWiESahESahLo5DI0hElR/1Nz0RTXlR1GeG0pAVRnV6IOoic2GcuigWnTgFnTiFpqJ4lPkxNBUnoZNk0SrMoFNWyGhrFRpJNmXJocizY+lrUSDOiKO6KIMmST6K4lSUwkzqCpOpyo5FLytAXZKMqiCWlpJ4NIJEWgpj0JbEY5Sm0yXLtqgMhvIMeqrz0AgSqckIpio1gKbCGItPoiE3grrsMKpSA6hI8qMi2R9xqh85UUeoKYqisSyJ6sJoqgujKU0JIDvKndQQJ4pTjlKUHEBSsBOJIc5E+tpQVZLIuRMD3L65yLMXj7h8dZFSYQ56fTMajZJqmYRj02M8++ERvHwCz3+Cp9+xdHKCanEulaWZlOXGIEkNoDLVH3laALIUX0QxrhSE2lIYao8oxhVRnAd5oY4URLkhyQylpTIXdUUewqwopPnx1JVlEexuhSg7CkleLOKcGITZ0fR1NHB6rh+tqoKzJydYmJvkyQ/f8ujrhzz+/gd++uEJX9z7iu/+8g3ff/MXvv/mL/z46Fsef/8dj7//ju+/ecjXD+5x6/olvrh7k7OnT3Dz2kWe/vyIybF+zi0ep1ych7ggkdKMcCry4lCVZdEoyMSgECFICaMoNfQ/BIiXL59b5n9UJF5ifoB/9vwlT5/9m0pw78G3nFu6TW5BJXrDNNn59Rw7eZ9fXoCyaRIf/1xk1f3IakY4eeoX6hvP4HtUSkJyC9LKSTJz9Dx5BlLZMKqm49SpZhmfuo+0speUdAXJ6TVUVHbzzSP44sFz/vIN/PzLK6iw3MYzfn7yw/8MERaQePJ3iPj/a4RCMVlZOZa23pTkDLRtHbRq9NTVN9HQqKVcVkd4VDI2dm7sOeDIyrU7+OiTjWzZYc2WbYf4ePlGli/bxOZNB3B3C+bgwSPs3mWHlZUzBw8eYf9+ezw8AvH3j8DdPQAHB3ccHDyJjEzGxz8cK2tnDto4cdjBDWdXH/wDI7A6eBhfvyDLilNIcARhoVFkZuRSJq6gXqHCoO9kqHeQ6bEp5maPMzM1y/DgCF2d3ajVLZZVoOrqWkoFIksjdWpaBgkpqeTk5iMoEb6KoWxE06Kls8NIX08/PaYBOg0muoy96NuNSKRVpKRmkZ6RS25eMVnZBWRk5pGdnYuyvgFNSyslRcVIyyQYDZ0Y9B3otG0WBeLX3ojODoPF4Nvf20dnZydDQ0MMDw/T0dGBUqmkvr6e+noltbV1tLW1o9PpiY6Kp7amgabGVlTKZtp1RrStbRjbtfQatEyNDmIy6DDoNExNjjM0NIJGq6dKrqCuvglxWSUabQdNjRoyM/Lw8wlAUCJGIiln9+7dJCQksLCwgLGzg/i4GAryc2lUNWDq1GPUtzHY08XJ2SmWFudZmJtmsMeIrqWRscE+JoYHGBvso7/bvNZk6ujA1Gkwrwo1t9CkaqRF3YzR0MVA3yD9/YP09PTR093LUF8vJ2YmWZw/ydz0FOPDQ+bVnf4BizndoO+gu7uH0dFxurt7qKtrQN2kYWx0ioVTZ0lMzSA+IRVnN09e/90f+OPb7xEQGMZ7H33MR8s+Izw6juycQkrFUgydPQyMjNPXP0KHoZva6hq0rRqmJ2fo7x8kKiqG99//kHfe/ZDfv/kWv/vDO/zm92/x+z9/yNpt+1mzdR/L12xl5yFnDth5YO3oRUfPGF0DU0QlZhMSkYyVzRE+XrGRzTv2ERqVgJd/CJl5RXT3DzNz4hTDE9OIJDJSM7Po6++mpVlJYUEOjU31tLSoMRg7GRsb4/Tp05w/f57+/n5uXLvOyWNztLe0YNBquXBqnpnxEUYHeqmRVaKqU3Dl0mVu3LhFu95IelY+h2ydOezoib2rL0GRiew+6MABG0cy80pYOHuJ+TMXGR+fQ6FQ4+8fxpYte7B3cKFWoaK8oprRsWn6+ofJyy8mIDCU8IgYnJxdSEpOJSo6lh07d2NjbY+P91FEojJUqiaWli5y9+59rly6zOKp0+Yo3alpjs9MM9hrBsbZyQkmhgcYHx5A26xmfGyEM4unWDy9wMT4KHPHZjizeIp2nblsr03bSl+viYX5E3x++yZfPrjP57dvmnsjXkW3XrmwZIlyvXD2DDevXuHzG9e5eO4s506f4tqlizy4e8eS5jQzMc7i/Mm/8ULMTU8xNTbK5OiIxQsxPjzEyEA/Az0mTp88wdz0FA21NZQU5JOUkEhURCyODi64HPHAw8OLLVu2sXz5cnbt2oW7uyteXl4UFBRQWVlJWFgEaWkZWB+yY/myFezcsdeSwFZdXUtnZxdZWTmsWrXG0lq9fv1Gtm3bwd69+zlw4CBWVoewtrbF2trWbKa2tuOwnRP29o7Y2triYHsYN2cnfNxd8PVwxdvtCJ4uTni4HMHdzQV3Vw+cnV2wtrFn776D2FrbY7XfGptDtni4eRJ4NIiwkHALPOTl5FKQl4+gtJgysRBJmYiKcgkN9TW0tWkoEYnxCwzCw8MNfz9PEmKCyUgKISsxgBCPA2RFuhHtZcVR2814W63DdedKbNZ9iNXK9zi09kOs1n3A/nXvs/XjN9m87A2sNnyI3fbPsN/2CS57VhPiuIPUAHuKYr0RpwRSVxiDsbaA4RYJg2oxY22VlkSmEU05Qy0SWiRplCb4kB5kT16kK0WxnhTFepITfoT0IHsyQxzJj3KjJM6D8lQf2qWJ6CQJGKvSMNVk0lYWj748BZ0kCWNVFoPKYvrrC+mrL2KkpQJTXSntVQUYFEImu1uY6tUhywpHEOtBZVoAwjhP8kIdKYl2ozTGHVG8F9JkP8pT/JEk+SKM86Qk2s2iXvwKF/X5kWhFyZiq8+iqykErSkYnTjH3LOREoBelYChLoynPDBVtpYloBAk0F0fTUhKHushsbm4piaddkkGrIBmdJIuSKC9ahRnMdTTQUVWMVppHp1xAeWokipIMyrPjqRdkUVeaSX1pOs3SPNSiLAzVpXRWm9uq6/PM/RCtgmT0kjTaRMmoi2JpL0u1dFm0l6Wil6RRkxFMaaQrpZGuFrO1Kj8KVX4UtZkhSBN8KIvzMq97ZYWSFuJAYbwXorQARBmBSLJDKEzwpSDeh9K0YEpSg0gIdCA3wQ9RdhRxgU6Ee9vQUifg1o2z/Pj4IZcun6GuXsbkxDBXryxx5eJZvrx/m8fffsmLx4/49v5N+OURSyfHEBckIhOmUZwWTKMg0bJypcqPpDo9kLI4d4TRbkjivZAm+ZAeaEtGsBOpQc7kxx9FkheHICuGqtJ0hOkR5MT4UZgYSEq4O4UpwRSmhZCfFoq0NJWjHrYoq8V8fmMJXj7l8fff8fVXD/nyi6/44t4Dfnz0HU8f/8Sznx/z+PvvLCDx/TcP+er+Hb55eJ/bNy5zaWmRhw/u8PDBbW5cPY/J2EZRXjLFWdGU5caikRdzvE/LZLuKHpWMkqQwCpL+CiIsx18/bZtXf56/eMIvz57wkheWt//y9Dk/P3lqUR6ePIOnzyG/oJbRsat0dp5HUjbIibmfmTv+MxLpKI+fQkRsGTMnb9OsH0Sl6+HCra85ffULTCPzTC/cYPHSXxicuEpSZi11TVPUqaapqpsgIKQM/yARPf23ySlox9kli4XTj5FWjDA1dY/+oVM8A56+fMEPT77n+V9d60v4n0Hpxf9433+HiP/PpqxMSkxMHDk5eURGRpORnkN/3zC6diOKukZq6tRk55Vi7+TFmvU7WLVuJ8s/28Tb76/iw2XreeP3H/DOO5/x2adb2LLlAEeO+OPvH4GvbwQuLn5s327F7t2HsLf3wM3ND3d3fzw8/fDxCSYiIoFDti54+YYSEByF9eEj7D1wGBs7Fw4esiM0LJq4+BTS0nNIS80iIz2H0hIxlRXVqBrUGA0mBnsGmB6bYuHkKRZPnWF2+hi9pj40mjYaG9VkZmZTViZFJJaQk5tPXn4hhUUlZOXlk5WdS5lITEWZhNpqBZoWLV2d3fR099JjGqC3Z9CiQqSl55CYlE5xiRiRuILcAiHZOYU0NKgsgKCoqaW2uoYmVSM6bRv9vX20NrfQptGirG+gRl5Nc5OajnY9XZ1GBvr6MRqNDAwMMDAwgE5nLp9raGhAo2mjoxcDByEAACAASURBVKOTvr4B6uuVhIdFIxJKLZ/mdxn76Daa6DV2MDrQzYmZCfpNRvp6TZw4cYKBwVFUai01tUqMpgFaWw10GEzU1TchEpaTk5WPWFROaamQsLAwpFIpJpOJ9jYd6WkpFBXmY+o2voq9PGbOZl5c4PSJWWYnRhju66avy8CAychQn4mh3m56OvV0tbfT1d6OQddGu6aVpoZ61MoGdK0aTN1Ghvv7GOztoa/bRG+XkbGBAeamxjl5bJbZyYm/gYheUw+jwyP09fTS1zfA6Og4/f2DtLZqaVS1oNHq0Xf2IJEp2LhtD+8vX8nbH3zCa7/7I//tN7/D/ogn1vYu+AdHYn/Ek70H7QgIjaa0TIZaa6C7dwhfX3+Sk1NpadHQ2qqltFSIra0dYeHRyKvrkFRUExWbREhkPHWNGpo0HUQnpOHqE8wR96Ms+2QN+6zs8A+MIC2zgK6eYUQSOf6BETi5+ZCVX8rE7DwSWQ1FQgnH5hfpHhrlgI09to5HyMhIQ1YlRSQuobpWjlhSRlOrhqGxcY6dnGdsapYOg5ELFy6h17WjVNQy3NvLnauXuXb+LGeOH2NqdIieTj1z01OcP3uO+YUzDI9NU6VoRN7QSmpOCbbOXti5+BAZl8LMiUXOXbpBz+A4ycnZODi4s3nzbt544232H7Ahv6CUkNAohkcmGR6ZwPmIO+vWbyY+IYX6BhWtmjY6DEa6unvw9QmgtETM2NgEg4PDnD17nosXL1tKACfHJ8xdHZMTTI6OMD0+xonZGeamxpkeH0HX2sLkxBjXr13h6pVLHJ+b5dzZRa5dvczkxBiTE2P0mLroMXVx8sScOZHpqwd8cf8udz6/xc2rVyweh18jWy+dP2dRIh5+cZ+rFy9w4ewZrl26aDZyj48xNTbKmYV5psfHGBnotzRpX7t0kXOnT1mUCVOnwWzg7+3h1Inj9Bg7yUxNITYygoS4eA7bOGB1wJZDBw+zZcs2PvjgI/bs2UNmZjo1NXJycrJQqxuZmJjg2LFjzJ9cJD0tm9WrNrB82QoqK6pRq1tobm6lsrIKP7+jbN++k71791uUiAMHDnLokA22tnav1pbM60sODk4ctnPCwdEFBwcnbG1tsbex5YiDPR5HHPF0McOEt9sRPF1d8HB3xcPNExcXN+wdjpi9FIedsLW2x9HeCX/fo0RHxpAQl0hSQiIpSckUFxZRXFhEmVhITXUVitpqquUyGupr0Om0VMir8fT3x93TAy9PV2KjgklLCEGUn0B8kDNZkR6EHNmF845PsNv8IbbrP8Bq1dtYrXqXwxs/Zt/qd7Hb/hm2Wz9h/7r3sd68HMddq/C12UKMlzUBh7cQ5baPJD9b0oMcKY71pCo7jPqiWOoKY1CWJqCX59LXKMTUUEKPspThVinNZakk+VmT7G9DZogjuREu5Ea4kBXqRHaYM3mRrhTHuiPLDMBUX0iXIp+ZbiWLYx2cGmnn6qkJPr9wkhtn5/j2i9t888Vtvr57gy9vX+Pzq0sYFCIM1YXIs/9tFelXEChL9KEk2g15ZjAF4c4UR7la1AZRvBflKf7U5oShKopBW5aCQZZFR2Um6tJ4mkviMVRk0lOTj1GWjaE8A43AHO3aLkymXZhMa1Ec2pKEV0pAFi0lMejEyejEya8iWOMxyszJSjX/D3vvFdf2naf7kzJlz+xr98zZnZ2TOTObZCbZ9DaTSXPiFDtxt7ExvffeO0hIQggQIECIKoQAia5K7x1MB2NccME1vTvVLX7/L+QwO/8951ztnqu5+Lyki5+k10830vv7fJ7nEUdTI42jXBBJY76AkeYq2tUF1OUK6NIUo8kV0lCShbFSga5IgqEyj3ZtMc1KKd21SiyVubSWZKKRJVKWHoZaHI1enkKtLIGytL+kL/3YF1EtCtss1CtJ8qVGEkGtNGrTF1ElDKEwzpOCO76QwtQAlKJQ1Llxth6IOHfUefFU5sRTLAonJdQJRUY4iSGOiON9EMf7kRTqQn5GJF+8f4qP3t/g+o1v+PiT95ibn+LdKxeAG/xw41s+/eAK3PgGbn/Hza8+4odvP+Tk0ggF0jjEKYGosqLRK1JoyI2nSZ68GUNbLQqlKN4LeZQrxcm+ZEW5UpweRnZiIEWZcTRU5jE22I0oPpishGAqs1MoSIsgOykIbWEGWqUYcUIAoqRgxCnhlBZmcm59hVvXv4LbN4EfuHn9Brdu3OTbq1/yw/Vr3L5xne+//opvr37Jd19d5fOPP+DiudNcOn+aKxfPcun8aSbHBhGkxqEszKGkKBerUU+TphijVklvs5q18W7me0yMGupQ52ZQJE3+/0HEfwQIuHkHHn7gB25z49ZNvr92g5u3bPBw/QfbVaVlzXz2OSgUncTF1OLhWkhGRhcy2SApaQaOnbCZpj/4BL6+Ad/fhg+/gq9+sFmdv7wBX92Er2/B59/B97fg21u2x/Hprzh+Gqbnv+Hzr6G0apT+4cuERqpQlY8THK7E3LFA7/AcyydPc+32bW5i+7y/ZqQf/hoi/i8g8TeI+E+c9NQ0/H39yM9XUFJSSn29nonxIzQ1G6lS11JVVY9QKGP/QTee/dOrPPn0Kzz1zBYeeezP/P6hZ3nmmS28+OKbbN9uj7t7INHRqYhEOcTEpOHs7M2LL77OAXtHfH1DiY1LRiSWkSWTk5iUjqubN2GRCSSlSYmOF2B/2NO20hQUiYd3EP5BkQQFR5AukJAnL0JZXI66SkuNpp4GfQvdnX30dvQxNTrN6spxVleOMzE2jdnYTn29Ho1GS25uHjJZDtk5coqVKoqKS0gXZJAiSEdVVopGXU1psZJKVQXGZoPNrGrtxGrpordnEHVVLZmSHMLC4oiJSUGSlU9WTiHygjK02iZaWtqo09ZSX1tHu8VKZ3sHLU3N6OrqqanW0NzYRGd7BxaTmQadftMk3NTQaNvr7++np6eHjo4OTCYTOp0OjUZDQ0MT7e2dGI1m0tOFhIVGEeAfgrpKS2/PIN1dA4yNjDM1NszK/BTrayvMTI4xOzvLytFjGC1dlFTUkCqQkp2vJL+wgua2dhSFKnLlhahKKijILyY5OZWk5FQ6OrvpG7CtVNXX19PW1sbIyBAd7RaGBvuZOTLB/JFJJkeHGOrrtgFLpxVzWyvtVpvyYDG00dbUSGtjA816HQ11tbTodBia9HRbLIwO9jE5MsjE8AATwwMcGR9hcWbK1ho9Nszs5JjtlHp4iLGhYSZHx+jp6qa/t4+hoRFGR8cZGZ3EbOkkv6CY0IhYDhx247Xte/nVbx/iXx9+igceeYbfP/Yc//rwUzh5BhKbIsY7KIrtexx4+Mnn+V+/f5xnXtjKYXd/0sXZVFbVUFffiNHUTkuric6uPpt/JjAMZXEZlVU1tLaZaW0z090zwOjYFKNjU0xOzdI/MEJlhQapJJs8eSF58kL0Da20tJppaTUjyswhMiaR6fllElJF7HVwRaWuQ1ao4rmXtuIREIyTizN5BXKqa9S0GA2oKirR1DfQYrJisHaSmZNPRqaMel0DpaWlNOnq6bFaGevrYWVmmjPHVrh0+iSDPZ1YjQb6enrRN7SgKq9GWa4hSShDWVmHsrKORmMXjW1WWs1dVKhraWo14+DgztNPv8BrW7fx0stbKSouo7tnkMIiFfMLK6wdX0eSmU1KajrW9k7mF5Zo7+hiYHCYY2snMBqstLWamZiYYmhohJmZObq6euhs72B+do6piUlmpo/8lb9gZWGeE0eXOLo4x/GjK5vFcpMTY4yODHFsdYVzZ09zdGWJ7q4Oenu6mBgfZXlpgZXlRRYX5v7ii7hymcvnNzhz8gQnVo9yau3YJgysH1/j6mefbka/rh9f4/jRFVYW5jm2vMTpE8dZnJ3hyMQ4ayvLvHvxAufPnGZ5fo7x4SF6OtoxtjQzNz3F5OgILQ16ZBIxUWGhhAcH4ehwGPt9h3l1y5u8+MIW/vSnP/P88y/g7u5OXl4u5eWllJaWIJfnUF5ezsrKCiPDE6SmCO+85lUKFSU0N7dSVlZBeHgku3fvZffuvTg5ubB16xs4O7ty4MBB9u7dz4EDB7G3P8SBAwdxcHDE3d0TN3dvPL388PDwwtnZGZfDjrg7O9nUBxdbX4S7k607wtXFCRcnVxwdnTl4yIkD9odxc/HExckdT3cvwkMjSE1OQ5whQSISIxGJyZfnkZudQ6EinxqNmsYGHbr6WvQ6Lc3NjVRoavEOCMbVzQNnFweC/D2ICvEgWxhFQrAT0T77iPLYSejhN/Hd+zLu25/H+Y1ncbjTF3Hg1adw2fEiDm/9kd0vP4b968/gsuNF/A5sJcp9N+FO24j1sK1DSSJcyU/0QSUMoUISQWVmJAXJftQXJNOpldNRk0tPfQGzXXVMttejKxbTpimkp0XDkFnH4ngva/MTHJsd49LZk1w6e5wPLp7mk3fPcfboFBur0xyb7GKqU8d0dyN9+mJaVRl0aeU0FSTSmJ/A/KCJI/0mipO8MZakUykKpVoWRV1ePC0l6TQr0ygRBJKX4EllZjh5CZ4UpviiEgZRIQmjWhaFXpGEuVJCT52c9spM+mrldFXLaMi3dVLUZtkUCUupCGNxOtZSEabCNOozo6jJCKMxOw6jIhVTYSq67BjUGUE0ymMxFCVTK41Elx1LW5EAXU4CrUUZVGZEohbH0lYsxVQmx1iai0GVQ6tSRpdWiaFSjiY7FWV6JO3VCkZa1OgKMqjPF9JeraC9WkGzUkqlJBaVIIJKSazteWoINZnRtBXa1Il6WQzlaYFUCoI3weHHFu+G3Hga5QloxOGUJPmiSvajUhiCKMyRksxwahRJZCV4IkvwQZOfjCIjnIxoD+RpwRg0cooyY5GlBJMS6U5csCOZyYGcWh6FH77j5o3v+OzTD/ni84/58tNPuPrZx3x39TN+uPYNt7+/ysbJRXrMekwNZawc6abHXEVqlAvKTFsDem1WLE35abZiwYwIFLEe5ES4khftgVoSiTzBl7zkEBICHCnJTmG818Dy3CTKHCF1xVLifA4R6b4PeWoYmXH+iOP9KZLGkyeJQ1OaQ2OtivNnVvn0o8t8+9Vn/HDrGp9//ik3rn/P9W+/4eb333Htm6/5+ovP+e4rmzLxzZef8eG7lzh9cpWz62usLs8xPzNBp7WVXFkG504f48zJJUa62ug31KEvycWsKcGqKWPc0shAaz0dTer/gwfiJrfvzL9XIG7dwYofDc43b8P3N+HbmyDMqCE2TktjwwaG1g8xGT9EXb3K8uotvrpmS1766As4dxE09etIs+fw9TezY3cFz70o5clnBDz3vIQXt8jYf6gaB6ca0kTjVNee58QZG1B8ec0GGicuXOPjr0DXNoowqw5ZQSsnz15HlteMOLuOZuMYN7GlPNnCo/7dvf14vz9uZ/1NifivH5k0i8T4BJRKFTU1tdTV6dDpGsjJLUCWnU9CgoCAgAh27Hbgiadf5PcPPcuTT7/CS6+8w5bXdmFv78a2bfvYt8+Z9HQpWVkFiMW5eHsH8/Y7ezjk4EJkVDyJSelIMrMpLatCW6tHWVJOQHAEMfFpBIbG4eETyv5D7nh4B+Ho4o2jizdOrj5ERsUjy86nolxDXW0jjQ22U2i9rhmrpQtLm5WxwXGWFo4yP7vEQN8wLU0GysoqyMsrQC7Pp7CwmLx8BbnyfAoUtkhXZVkpTS221mituhpNRTXGZgNdHd0YWo3UavXUaOrJkspJTrJ9Bx4eAbh52iY+SYRWaztB/DHt50dg6OvppcPaTkFePurKKkwG42YDs7HNQINOT5221mbI7urCaDTS2tq6+ajX62lsbMZstlJbW094eCQx0Qm4OHugKqmgv2+Yzo4+jkzZFIKN9eNcPn+W1aPLLC2t0Ds4Qro4G3efIHbtc+K1N3eza58TpZX15ClKEYlllCgrUBQoiYqOx93Di57efgaHRmhoaKCmpoaBgQG6u7tpa23G0GZTESbGh5m/k6rTYTbQ1KinvraO1uYWWzt3o35TeWjW62htbMDc2kS7sZX+rnamRgeZnx5ncWqc5SOTHJufYWVmionhAYZ6u+6suAwy2GtLHxodHGJoYNBWJDc0Ql/fAMMjEwwMjlKl1hIdl8wLr73N7594nn/67cP8y/2PcsDFl/sffY5/uf9RIpNEpGcpcA+I5LV3DvDQUy/w24ef5pe/+QP/8OsHeH7LNtKEmcjzCtHU1NPcYmRgcBR5XiH+fsFIpTJKS8vp6urBYDBRW6OlubGJnq5upienGB4cIkssIUeaRafFSoe1E5WylBpNPUembWpQnb6F+ZU1xLJ8tu22JyQ2CZWmHmG2goDwWBJSUlEoiylXVzE+M8Ps0lFGZ+bRNDSTKsli28797NhrT1hULOrqGjrbO2xRu7Uapob6WZ4e49TyHNYWG7z1dvegrq6lpEyNtXuQ+dXTVNW14OYbyjMvbGW/gyv7DrkgluYyeWSBqqp63N392bvvEDt27qO2rpHJqTmGRyY4c/YC4xNHaDNYaO/oYmp6huWVVdaOn2Rp+SjW9k7GRqfo7xtmcnKazs5uZmfnmZiYYqCvn+HBIVZXjrK6cpTp8THmpqdYnp9jbWWZ9y+d571L5/ngymV6ujuxWmxpVXOzRzi/cZb1UyeYn5uhpbmRjnbLpsn61MnjHF1Z4ujKEuunTmyqC6tLi5tgcPHcWS5tnOP8mdNcPr/BpY1zXDh7ho3T65xbP8XZUyc5feI4J4+tcnRxgYWZIxxbXuLU2jEWZ2cYHx5isLeHDrOJ6fExFmdn6LSYKS9RkhATjbuzEy6HHdjx9ju4Onny2qtvsX3bLhwdndm7dz8uLi7k5eXS3m5hcnKc2toaFAoFk5OT1Gr1BAWGse2t3ezauR9FgRKtto7U1HQOHnTg7bd38M47Ozl40IG9e/fj4OC46YX4ER7s7Q9x+LATXl4+uHv44O0TgLe3L25ubrg5OePu7ISH82HcnRzwcD5sGxdn3FydcXG6o1ocdGTf/kN4e/rh7uqFu6sH/r4BxEbHIUgTIpVkIpNmUZCXT44sG3luNmWlJdTXaWlq1NPUWE9Dg478YhWegcHYH3bk0CF73F0OEuh1mPQ4fwTRXoR77CLB/wAJ3nvx2fMSDq8+icOrT+Ly5p9w3fZnDm59Boe3/siulx7l7ecfwvmdFwhyfJsQx+2EOG7Hf/8WQg+/iSDEiTJpPNr8VDr0pQxb6hnvbOTYzBDn1ua5eHKJzz64xOcfXubT9y/y0ZUNzhydZXVmlMleI+NdLcwMmBky1mDVFtJakUOZKAyDKpVerZi24kRaixLQ5UaSE3mIjIA9pHq/Q3aEA7LwQ8jCD1OREcKVcyforC+mKNGLKkkoJan+1OTE0FKSjqUqE2O5iCppBIUpvlRmhqMrSKRVJcCqltJenYWpQkyrSkCrSoChLIOWolTMZSI6qqS0KdPRSqOoygilThZDa2EqTXmJWEtFGBWpVKYGoozzolYcQYs8kaacOLSZYZSl+lKS5IUy0ZP8aFdKknyoz46ntTCdsvQwemsKUIvjKUkJZ6JNS2d1EYrEUFqVMhqLJFTLkilICkEa6U1dnoAubTFNxZlY1QV0aYsZaCint15Fs1KKOiuJKmki1bJkNLJEqjJs0a/laYEUJ3hTmuK/CRDazEhKknwpTwukRhJBXVY01aIwylIDqBQEo5VFoy9MpTw7GoUwCGGkE1nx3uQm+5MQeIi0cBdyU4NorpRRmpNETloohdJYCiTRSFOCqK3I4+TqEle//Jyvv/qSWzev89Xnn3Htm6tw6zq3r3/NQKeBnIxEvA7v5MA7f0ZdIqTHXEFy5CEKMgIoF0Wiz02mrSgDXU4SihgfRAEHyYlwpUIYQXVWHPIEfzJj/IjyOkhDZQFnjs2wfnyFfksjZ+fHGG7Vos0TUSZNpCQzHmlSEOXyVFR5qWjLsjm2OAI3vuTat5/yzdWPgRt8/c0X/JhTeuO7b/n6i8/54pOP+eKTj+/4Iz7j26ufszA7SWVZMVXlSjbOnOCLT99jZXGa+ZkxGusradKoaFErKcpIRpufhb4ol4HmOkbNTfQZdP8biPhRffiLAnELuHHbtrL0I0Csrl1AU2fk6vc2w7RY2oC8oJf09HZa265w7Tpc/cYGGR097+MbUMHTfwrnp39nzz0/ccHOzhc7u2DuujuKu+6Owu6uyDvPI7Cz8+dnPwvHzs4Tu7ud+fkvXPjN/b44uClpMJzm02/g29tw9QaU1/XTZF1A2zxLdIIaaa6VwpJedE3jfP3dX6BnU3D4D/6Pv0HEf/kI0wUI0tI3Jy1NQGRkND7eAQQFhuPo6Im9vQvb3jnAM3/cwr89+jx/fnEbO3Y5snO3E6+/vos33tjJ4cMeZIiyiIlNIjomEU8vfw45OOPnH0xsXBJ+/sEEBAYTF59IplRGiaoMgVhKaEQ8Tm7+HHbxZdc+J/bZu/LW2/vx8A7C2y8UkSiHoqIKKiprqNbUb3oC6mobaGs106JvZah3mPnZJeZmFhkfnaK7s4/q6hokEilpaQIUiiJy5fkIhCIKChU0NDXSYjTQ1NKMqbWNFl0DtdUaaqrU1NbUoa6sRiTMxM83iNCQKMLCY3B19eWtt3azZesOtu+wx8svHKE4h5KSUqqr1FSUlaPV1FBbo6WtpZWerm6KC4uoKCtHV1dPS1MzJoORzvaOzbQhY5sBs9mMyWTCYDBgNBppb2+no6MDg8GETtdAamo6np7e+PoEEhwUTomynHZrN0ZDOxNjkxxbXuDcqTXevbjB6dOnOLZ2An1zGwcOu/HI0y/wzAtv8PCTL/DAI88hkRWiqW1CUaiiIF+JLEuOs4sHu/bZ09DSSlWNlvyCQkTiTKqq1ega9PT09GAyGTb/EC3MzzI40EdLs5662hqqKiqpr6+noaEBrdbW6aCrq6fDbGKor5eh3i76Oi0Md3cwNzHE2uIRTizOcHRmgqWpUWZGh5gZHWJ8qN+W2GOx0GU2026yGbPHRkYZGRqlp6cPq7WD7p4BBofGsHT0UqNroabJgotfBAFRKaRKFUgVFex38eOwVwil2hYM3aMoKup5+4Arv37wCf78+i6e+PPr/MsDj+MVHEOuQoVQLKNAoaREVUFObgGKwhIKC4uxWNppazFQpiolPjaOMmUxq0uLXD6/wbn1U6wuLNBQraGhWsPU4BDn19cZGRi0rcN199JmsNA7MEr3wAgFygr2HHLhrT2HEGYrqNQZeGuPPTv37yckIpyktHSajRb6x6foGz+CWF7I6zv3se+wB55+IcQnpdPR2UtTQyPGlmbaja2M9XUzPdTL6uwk/e1muixGhgeHGBgcZWh0ioHRaYIiE7F39uWNHQe474FH+fVvf88DDz+BJEvO2fNXmJldolpTT0pqBukCCarSKup1zVjbu2kzWGhobKVEVUF7Rxdnz51nYmqSzu4uRsZGmZtfpKuzj7HRKZaXj2KxtDM1dYSjR48xNzPLYP8AC3dCD4b6ejdXmZbmZnnv4gbvXtxgbWUZs8nAQH8vkxNjTE9NsHp0manJcfr7ejAaWunssDIxPsrJE2tcuXyRK5cvcub0KY6t2lSF5fk5VhbmN1eZNk6vc/n8Bu9fvsTZUyc5t36Ky+dtnRI/qhI/Fsz9+NofV6FmpyaZm55iaW6WmckJVpcWGRsapKXBBshiQTr2e/fgcGA/fj6+2O87zO5dBwgNsfkdPDy8cHJyQqVScmxtmeWVedbXT7K0tMS5c+cYGhwjKjKO7dv2sPW1bSQlplFcXEJgYDCvv/4mb765jddee5133tmJi4sbjo7O7N9vj4ODI4GBwYSFReDt7YurqzteXj64uHri4emLt7cv7u7uuDu74OHijIfzYdwcD+Hj7oKvhyu+nh54erjh4uTKoUOH2bvvILt278fLwxd3Vy/cXGxqREhQKInxSWQIhEhEYnJk2bbJzqIgX05lRRl6XR16nRaNRk12fiGhsQkccnLGycURR8d9+HoeIjbElZy0UCI8dxPvt59otx24bn+Od565nx3PPoDLm38i0mUPcX6OpEV4oZAkocrNoLo4m25jA2N9Vsb72jm/vsaF02tcPHOCy+dOsTozwvLUIGNdLYy2NzDV08qYtZahtipGTdX06QtpUgooE0dSk5tImTiSorRgitPDqMqKRytPQS1LQCkIR5HshzT8IEVJLuRE2VOc7EppmjdZYQfICjuALNweZbIXOZGHUcR70NdUxpVzJ6nNiUUtDqU8I4jCRG/q8uIxloswVYhpKxWizoqkKNUPlTCIKmkEekUSpgoxHRoZlqpMTBViLFWZdGhkGEoEGEoEWMrFdKpt5u3NeNfceJrzkzApBRgVqdSKI6hICaAmI4ymnHha8xJpKUhAlxNBaYoPeVFOyCOdyY92pUIQilGZYYt1zYylRpqENisZfb4IgyoHXZ4YRWI4OTE+ZEV6khfvT06MDypBBLr8dPQKEQMN5bSqZHTWFNHbUI5FU0h9oZiq7BSqc9PQF2RQIbA1dOdFuVKS5PuX+NY7QFGS5Etpij9VwhA04nDUGaF/ab+WRTNurEBfkkGhMBRJjAeyJF/EsR4IIt2oLxEx3lXP8ZkuJrobKJTEIIj1JjboMBlxfqjyM2hrrOfyxUt88sGH3Lp2nZvffgu3b/LRpQt0GBoRJUWTFheMMCEQH5e3CXDdhjDeBWGcE2WyCGpzk6jLSkKbmUC1OJrS1BCKEvwpSQ6iQhhBuSgaeVIwKmkCSmkS82NdnDk2w8zkCKaGapYGOrm0NMG4SUdVTjodOhWlOclUF2ZQrhBg0Km4cHqBoW4DRQVSWhq1/HDre76/9jVfff05/HBrM5Hpy08/4cqF8xw/usLxo0ucP3OK46uL1KjLMLTouXzhDEvzk1zcOElbcx1VpYWocjNpLC9CW5DLQHM95qpSdEVyNPlSyuVifjRP37hxjVu3/hKB+u8BU2vlegAAIABJREFU4tvrN2y+h1u29aUvvoJiVQPrG1f57KpNZVBVtbN+8Xuu3el9WFq9TXyKlf/5mwB+8Qt/7Oz8sLML49674vjJT5L5+U9S+OlP0rj3njTuuSf9zgg35967hdx7Txo//WkKdnZh2NkFcs9P/bG7y4V//nUIIeF9TMzCN7fh4qdg6d9g+QRkyvrQN55Emm2hpKyL2vqeTcP1jZs/cO3ad9iiXr+9M/97OeJvEPGfOE89+Rzbt+3k9a3beHv7LvbuO8hrW7fxwouv8vLLb3LggDPv7DrEa2/s4qlntvD7h57liade5ulnX+VfH3yc+35zP2+8vp0A/xCSEtNwOORMWGgUKclC0gUSAgLDiIiMw8nZHWcXD7x9AoiIjEZZUoqyrBJhZu6mErFzryP2Dh64eQYgzVaQnCZBIMhCmiUnU5pLTm4B5WVqNNV1aGt0NDcZ0Nc30d87xNzsEkuLq6wsrzE/t0ybwYIsOw+BUEJKajpJyalk58jRarXU1tZSVV2JTqdDV6enubGF6ioNOdn5ZMvyyJLl4eUdwOOP/5E9+x1xdvNl555DPPf8a2zZugMnVz+CQuMIj0okKjIOuTyfmppajG0mylTl5OXmU6etR5FfgLHNsBn9ami2RYp2mE0YW5qxWkz09fUxPDxMf38vVquZ7q4OhgZt0a8KRRFbXn2DLa++yUsvbyUyMpH8AiV6XQsN9S0M9w0xMzHK2vI87168wPvvv8+7732EwdrDnkNuPPTUC/zLvz7Gg489z8/+8Te4+YZTVqUjT1FKTEwKHp5+vLVtB2Hh0fT1D1JRqcZoNlFWUU5xcTFdXR309/faIMJqZnRkiJHhQQxtLbYTyYZGylSl1NTUoKurp7pKTVVFJY36Bob7+1iam2Vlfoap0UHGh/pYmZni3PFVzq4dZeXIOFODPcyODXPi6CLHVxYZG+yjy2ymt7OD7nYrbU2NdFjbabd00N7eSUdHF9b2TgxGq83832ahWtdGo7mXkuoGKupa0Ru7Ka7S4RUYTW1LOy3tA3QNH8E3NIH7/vAU2/e78fQr7/DL3z2BVFFBujibQ06uBAWHIs3KJik5FWt7J0eOzLK0tMSxY7Y/xE2NekzGNo5MjDIxMsji7DTnT5/k6Pw8VzY2uHjmDOvH1+jq6GRyfIr5uWVOnDzDh598ydrJs8wurVKl1eHhG8i+Qy4IpHLsHV15Y/vbqDXVjExMcmR+AWN7F63mDsQyOdt37WPnvoMEhkQSG5dEbW090ZFR6LQ1LM1OM97fw9LUKO9vrLNx4hjjQ7ayw7HRKdq7+gmJjMfVM4iAkFii4wUER8Txb489y1tv76aouIy14+usHVtnaXkNo6GdgcExChUqcnIV6HXNFCvLaGxopUqtxWAwMTo2QV2djo6uToaHR22lcpPTDA2NcOTILGazmZ6ePiwWC6PDI2ycPUd3ZxcDff0YW5oZ6One9LysrSyysjDL2Ogw7VYzszPT9Pf1UKNRo6uvpb5OS2tLE02Nenq6O5mdmWZleZFjqyucPLHGubOnuXhhg4WZI5sFc+vH1zb7HS6eO8tH773Le5cucvn8Bh++e4WvPv+MTz/8gPXjayzOzrA0N7upXly5cJ7zZ06ztrK8qWacPnGcgZ5upsZGGejpxtDchEQowNPVhYiQYNJT0wgPiyYpMY2y0ipUqjJ8fHzYvXs3oaHB5OTIsFhMbGycZW5ujtraespKq9iz255XXn6T17duJzQkErVaQ2xsPNu2vc3evfvZv98eZ2dXoqJi8PMLwMvLh/DwSDIzs5DJcoiJicPb2wYObq5eeHn74+8fiI+Pn61p2ssTX08Pmw/C1dYb4e3uhpuLDSB2797Ltu07eeP17Xi6++Dl4Y2Ply/+vgGEh0aQGJ9EemoawnQBGQIhMmkW8txs8vNy75iqNdRo1JSUlKCq1CDOzcfbPwBffx8cDx/Ay+0AgvhQ2urLMerKaW+sZLLPzMxwN6NdJtaWZjl1dIFzJ1Y5ubrI3Fg/CxODWBurqSuVU6vKRSmORSmKRp4cTIL3XtICDyEOdyEjxIEUv32IQg9TkOSLNMqV5hIhhnIJTUoB3XoFVm0eldlxVGTFo8yIRBbniyjCndzEAEpFUZSKoihKC6Ug2Y/cGCcUSc5kBO8kK8IeeawjwsBdZEXYkx/vTFbEIUSBe1HEezA7aGHAoCU/1o0qUQgVomCqJKFYKkT01ORgLBehVyRRmhGMLNqFrChnKiRhaHNjaShMRl+UTF1BAnUFCTSVpGGqENNdm4OpTIipTEh3jQxruQhNZjhl6QFoJBGYlAJMSgFWpRBTYRoNsljqJJG0yBPpLBXTnB+PtVRAW2ESjfJ4mvMTKU8LJC/aDbUogvrseOqyE9FmJlCaFk5pWiS63HSqJQmIAl3IjvYm1e8QmeHuyOP8KMuIQiNLpCQ9ksrMBNTSRBoKJVjVCiyaQhqUUiplyZRnpVCTl06tLAFVSiCVwjAMxUJ0OQnIwt3IDHG2neRLYqiWxKCVxlGbFYtGEkWlMMzWPSGLpUQYRkFqCLnJgQgj3BBGuZMS7oI43ofOlnJGOuvpMVTRqM4lMzGAElkiCnEMRZlxSJPDqS4tpKfdTIepjS8+eBd+uMHt768y1GkkOSqQxHBfYoJdSIv1ITXKjQjfPRRkhqKvEJIZ70GdIoPClHAyI7xRJIeiyxfSUCimNCOGzGgf1DmpiGP8SY/0IT3anwFrEzMj3cxMjnDh1CKzfQY6apUMNFfR11hBX1MleSlhWLXF6EpkNJTLuf7ZJcxN1bgc3IGvlyPnzh3nu++vcpsb/HDrBreuXefWte/57qurnD6+SrfVhLlJz0CnCXNzPXpNKS36Go4uTPPFp+/x2cdX+P6bz6goVdBUW0W/uY3eFj0npoax1pSTFRtGaogX6dH+3Lhx7T+sMv3ALW7dvsm1Wzc3V5g++eIa127C2fNXKa+2IJJq+PhL6Bs5Tu/ocb4HPv8WLrwHviEl/M/fOWN39wF+8XcR/OTuRO62E3K3XSb33pXFPXYS7rITYGeXxl13pXLXXencdZeQu+xE3GUn5i67zDsj5h47CT+5R8zPfybi5z8TcPfdcdjZhXLvPeH8t7/3Z++hAlZOwdc34b3PoLr+BDl5w0izO1la/Y428wId3bPc/MHWYWFbbbrGrdtfY0to+htE/JfP/oNuOLn6sX2HPU8/9wqPP/UCL7y0nZe37OC11/fw+JMv8eDDz/LQo3/i/j88w3//5we473eP8dCjz3Pfbx/msUcexfHgfmIiwomNjCI6Mobw0Cj8fYLx9griwH4nXJy98fUNxd3dHwcnd0IiohFn5ZCZk0e6OJvENDG+AeE4unjjGxBORHQCMbFJxMWnEBuXTGxcEhKxDJFIglAoorCwmMpKNdXVNZSVqzEYrfQO2E5f27v6mZiep6SimhShhPCoeOKSUsnJzaOoSIk8J5f8vFzKlIUoiwspL1NTUVFLY6OJYpWGSk0jouxiHn9uCw888hx/emU7ngFRbNtxiP2H3NHUttDVO0J1tZ6goCjeeWc/tbXNGAydZErk7NltzzNPP09BXhEadQ2ayirqNDW0NOgZ6e+h02xAV6PG0KSjWV+HyWTAZDHS19/F8FAvPZ1mOswGjIZWarQ6PP1CeH7L27y0dTexyVIk0iKKiyoQpmSgyJGjr65iaXaKj99/jwsbFzl56hxNbZ3sc/Dm0Wdf474HnuXv/scf+PtfPcSftuwkt7gaYVYhbl7BbN+xHx/fIGo09XR19dDX18f09CQdnWZ09TUMDfYyOjKA1WJgfHiIxdkZBnp6MbeaaGtspV5Th05bS61WQ3amhBxpJh1mExMjw5ulXbbUpXGmx0dYODLJyvwMizNTzEyMMjU6xMb6cTbWj3P+9EkubZzh3YsbnDlpK/nS6+owGdtsaVYWCwaDgba2Npsi0W0rWtM3mTBY+qjTt9Fm6mJ4bJqR8SNERMYREh5HmjCLhpZ2JLkl/Pbf/siDT23ht4+9wks73CjUtBKblEaOPBeJNBNtXS0NTY2oNdXU1tdxcv0EfQO9zM/Pcv78Obq7O6mrreHY6grvvXvRpsr0D7B+8hRnT59jcnKaM2cv8O57HzG3uMrl9z7mxPoGC8trHF09QW/fADk5crKysqip1qBRV5Mnz2FyYoxjqyuMDA8yPDxId3c3lZWVyOVyMjIy8HBzJ8DfF3luNvpaLWND/SzNHaGv08r68iIXThznxNICJ1ZWOLq8wvTUHJnSXGLi09iz35E9+x2JjEmmsKiU7q4BTq9vsDi/Qoe1k9WV44yNTtHWYkJTXUdFmZrcnAJyZHlUVmioqa6jQd9CaUkFtVo9ZmM7VmsHI0PjmAzmzSSydouVnm5bmtaPfQ4/Kgs93Z2YTQbmZo+wce4MU5Pj9PV2c+L4MXq6Oxkc6MNiNqKrr8ViNm4WzxkNrVjMRiYnxjhz+hTnN86yvLTA6MgQ01MTHF9bZXF2huNHVzYbqy+eO8v5M6fZOL3O+TOnubRxjsvnN7hy4TxXLpzn8vkNNk6vc2x5iZnJCVaWljl9ap13L1/hg/fe58qly5w+tc7y4hJHpqYZvrNSN9DXj0ZdTVxMLHExsWSKJaSnpuHl5UV9fT16vR6pVIqPjw+hoaF4e3sTExNDa6sBq7WD+rpGUpIFOB52w/6AI95eQYSHxRDgF0yOLI/gwDA83Lzx8vDFx8uf1GQBAX7BxETFoywqRZ5TgLqyBq2mnqiIWLw9/QgKDCMwMJiAgCCCg0Px8wvAxcUNDzd3PNzcObBvPz5e3jgddsTV2QUfHz8OHnTgpZde4eWXt7B/vz2ODk54unvg4+WNh5s7Pl7eRISFkxAXT1xM7CZMSERicrNzUClLNpVXhaIIaXY+srxCsnLzSUxMxMfDFU8neyxtjRxdmGK4y8BwexPTfUa6G0rRypOQJ/gR7fQGyV47iXZ6A9+df8T9rSfx2PYUDq/9G/tefACf3X9GEHQQWbQbsmg3Uv33E3LoNUIPv0la4CFkMZ5kRrqQGeVEXpIXxRlB6JXpDLSWMWKqpkNfjLWumJLMOFTSeCpzkqnMSaZIEI40xpusaA/yk3zJiXdBGnMIUcR+MsIOIIk4iDTKAWmUA5KIg+TGuZHuv4fCZF+unDuBWSNHmx1FkyKZGlkktbIoLGUCBuvz6K3NoVWZSpUklLwEDyThDuQne1Mjj8WilmGpyaGhRIC2IAm9Mh1TtRRDeSoWdTrmKgHNJYm0FCdhLE2juShx8/2NJel0VUoxlwhpkifbTMAFabQVplItCkObGYEuO4ZGeQJtd7oldNmxVAqCqRQEUyeLQy0MpzDeB1VKIGVpwRTG+5AX7UGS737yEv1QCcIoTg1FlRqGMjmMooRQVOnR6HOFXD29wnCzhpZSOdW5aWjyBNQoMlBlxtFcLEYtjqZFKaEqM46i1HDykkNp1xbT11iBShxHXnIo1bIUKjMTUAkiqMlOQpebTGuRmOLUcCok8eQlh6AQRKBVilFkxhAT4khsmAumplKqSzMpK0gnJz2cksxENHkZKIVxtFbkY9SW0VZXjiw9FnFCCKOdjRwZaKMiP53s9FC8D79FmPc+slIDEcf7kBLuRlFmLEcnO6gvzUIujCU5zBdTXQUXj88y3WvErCvHWFeKKiedslwRNSo5FQopbXXlNNWUUq7I4tjSLNYmNZ1NKupLhDSWijk6bKRVJaMuV0BHRSGdahUamYjB5jpifVzJESYQGeTB6vI0H31yEbjBtWvXuHHtJt9e/YqPrlxhde4IvcYmzPVVGGpVtNYoadOWEORxiJb6Cj7/+BKffXyFG9e/oX+gm6XlOdaPr5IrSee9s8eokgvIjPNHGutPjJ8jN29e3wSIH364yY1b1//KA/HVtzds2sRtOHvxG6xdSzS2HkEsbUAq11NUpeerO2f6ysop/vnXbtzzEzfuviuYv/tpKnfZpWBnl8E9dhLuvUfKPXdnYmeXgZ1dOnZ2KdjdlYjd3fHY3Z2I3d3J2NmlYWcnuHNNhu0aO+Gd6xOws0vi5z8T3FEoQvnp34Vgd48jScJxrl6Dj6/C6mmQZBv58ht470P45jubgvLtNZuycv3mjf/bJtPfIOI/ewJDE9lr78HTf9zKo0++xCtbd7NzrwuvbN3NHx75E7978Cn+8Z/u5x//6X7u+91j/O7Bp/j9v/2RR554kUcef46gQH+yJAI0FaXUVqvJz7b9ILq7eBMaFI2nexD+vhHExKSRmCgkJj6FFIEIiSyXdLEUUVYucclCQiPiCQ6LJSwyjvCoeELDovH1CyYlVUhkVByxsfHExyeSliYgL6+A/HyFrSQur5CS8irUNTpqdE1U1zXR2TeCvLiciPhU4pLTyZTlodPbPAYNOj3Neh2ailLSkhIpUVVSUqaltFKPX2g8+xy8eWu3I7+6/wkeePwFnnnxLfY4eOHiHUqKKAeDuZfuvlHSBRJcXHx4e+dBgkISyMouYdcuBx5++BlefGErMdGJ5OUqkOfkUV1RibGlmSPjI8yNjzLc3UG3qY1yVSGNzTqaWxvo6rYwONhJX6eJ3i4LvT1dmMwd7DvswUNPvsxDT72KZ2AcBYXVjA7PYmmx0FRTx5GRIZZmp/ngymVOHj+FXm8gLCqVZ1/Yzm8efI5f/uYJfv7L3/Pf73uc517aSUSCiAxZEbEpYtx9gnD38KGqqhpDaxt6XR2dHVbarUbaWhsYHelnZLCHDksb7SYjg719tDW2UlWqRq9pQFetQ1VUjLq8DIU8l8pSFePDQ8wfmd7M2l+en2P+yDRz07aYzx8Lx2w78hNcPLvOx+9d4stPP+KLTz7kkw/e5dLGGRbmZ+nr7WZ6aoL6Oi0ajQaTyYTJZMJisdDZ2UlLqwFdYxvZ8mKamszMLxxlcmKWwYFRiotKSUsV4eTkRaFSTVVdG4/+cSu/ffQl/v6+x3lljzfmwQWKSitpM7ZSXaNGqSqmpFSJLCeL8MgwnFwcSU1Pw2g2sLSyTE9fL4PDQ5xcP8XAUD/llWWcOHGKhYUlmluMHJlZ4OKVDzl5+jynzl1mcOwIRksXXX2DzM0uMTMzQ5e1HavRQE+7GauhhbWVRY5MjDI5OsTYUD8WQwv1NWqa9XW0m9ooUxZSkCtDU1mGua0Zq7GVng4LAz2dmFubGOnpYmFynJkRWzHdyvwys7PzJMSnsmv3AZydvUlOFpFfoKS8QsPM9DxrqyextJkxt5ooU1XSoGtGXVmDOEOKIE1EYYGS1mYjE2PTTI4f4cjUHM2NbejqGjEZrPR09bM4v8Ly4orN79NpSwXr6e6kv6+HsdHhzc6H5qYGrBYTFrORgf5eVo8us7K8yMT4KNNTE/T2dNHW2ozFbLQ1zg8NcOrkcS6cP8fkxBidHVYmJ8Y4cfwY66dOcGx1heWlBdaOHeXsmXVWlxY5e+rkZg/Ej0lNF86e4d2LFza9EGdOnuDksdXNtaWjiwsszc2ytnqMk8dPcO7MWS6ev8DpU+ssLSwyNzPL0sIiJ4+foK+nl/raOgry8omLiSUyPILoyCgC/QOIj4+lo9NMU1MD5eWlmM1mxsfHaWlpo7S0nMoKDfl5RaQkCwkMCMPN1RsvT3+io5IQi2SoK2soLlTh7upFcGAYMmku4gwpKUnp7N97kJCgcMpUlRQpSsjNzkcissUz+/sGER0Zh6+vPx4eXnh5+dzxRXjg4+NHYGAwXl4+ODg44ucXQHBwKIcPO/HSS6/w9NPPsmXLa+zZsw/7/Qdwc3HFz8eXAD9/Av0DCA4MIjQ4hJCgYGKioklOTEIkzCBHlk2RopAiRSFSSSbx8Ykkp4kQS3PJlSuQSKTERkYQ6utFYoQ/eRlx5KaEIkvwQ57gS1GqLeI0L86N7AgHsiMciDi0Bb+dz+G741mC972A767ncHztYVxef4ygfS8S77mTJJ89RLtux3fPC/jufZl4rz1IIlyRxbgjiXQkO86V7AQPSrMiMdfI6Wstp7ulgj6Dmoq8NJRZCZRmJVCjEKIryqBSlkBeoh/icCdkCS5IYg4hCD9Aeth+ROH2ZEY5kBXjiCzGkXadkpGOJlamB3j/wjqrU31Mdenp1+VjLRfRqkjEXJKGtVyIpUyASSXAWCqgpTiF+vx46hWJtJYJsdTkYNXm0qaW0lQuoqlcRGuFCGNVOtZqAdbqDEyV6Vgq0mmvEmGpEGJQpaLLjcVYkk5HuQSTUkBLfiot+am0FqTRWpCGNjMSdUbopoFZIw6nLDWAkiRfylIDUGeEUikI/ouZWRBMcYI3hXGeqDNCyY3zpCDJF3mcD4XJgWizEqmVpVCZEUtVRjz6XBHDjdVMWxqozEq1RcEqMijPTaexLBttvoD6fCE1OWlIY/yokKUy3dXGXJ+ZYlEiJZJkshPDKc6IozA9kjJRHM1KKQ156dTKkpCFe6FKj6YmJ43SzATkggiUuclUl2ZSUSLiwrkFtJW5LB3poaOpkoqcNFSSRHrry8lLCqdTX850bxuF4ngq89MRRHshSfAlLdINUbwnrntfJjnMmeQwZ1LC3ciI9aUsJ42OhgrGulrQlhVQV1XEmbUFuPU1H144ydLUIEtTg0wNdtBrbmSk24herUSVJyFPkkKJXEynoY4ek5a2Wjn9bSoaSoWUZkahkSVTm5VKR5mCzvJiJpr0FCXHE+Z8kCFLM077tlOYJwK+4Tbfb0LEje++55tPP2bj2DJjnQba68oxahTkJoVQnS+gIl/IaHcrn7x7hi8+vcKnn7zP6rElrt+8xsTEGMbmelamBynKjKMoIwppnB9pYW6bAHHr1g1biRy3/mKivm1TIT6/Ci2mcbS6YcRSHTK5mZKyEd79yAYPJy/cZsub8fz0vx3knnt9+cXPU/npXSJ+crcMOzsRdnYSm8pw148wkGYDhLuFNnD4K4hI+SuQ+Mm9Un5ybxY/vSeLe++WcNcdALn3bhE//6mEe+5O495747Czc+WBRyKZXYFvf4CRqffJlDfxyVWbZ+PMxuf0D89x/Zbtvq7fhBs3/gYR/09mr70HL27ZwfMvbeeVrbt5fdsBXnjlHR5/+hV+dd/D/MP/+Ffu+91jPPrkS/z55bd57s9v8rsHn+L+PzzDy6++jVQqpVRVhKaygpJiJSKhmJCgcIIDwklPyyRHVowgTYZQKEMikZMukJAuECMSZ5EuyiRZIMY3KIKA4ChiE9KJik0iLjGNdIGE+IRUYuOSiI1LIjk5lZSUNBITk5FIpCiVKpRKFXn5RUhz8pBkycmQZJMhlaOubSQ5IwtHDz/efGcv/kHhVGvqaG5upaRYiVZdRVujjqL8PELDovEPisQ/OIZnXniDf7rvYX59/+P84p8e4L4Hn+aPr7yNd3Ac2YoKBNJ8vP3CiYhO4vEnnuWXv7yPf/6X3/PbB55g1z4XnvnjFh586Cm2b99LSmoGsiw5paXlDA0MsrZylKOLC/S0m+lpN3PmxDEunF3H2mHBZGmju8fKwEAH3dY2utqN9HR1Y7F2sfugK3944iUeefZ17J2DiUkQ09LUznDPMEtTMwz39tJhNnHqxEmWFlcRCnPY8voe/teDz/Cr3z7Jbx78E//wq0f41W+fZNseFwLCE0lMzSQ4Iob/j733iI67TLd3ywHc0N2c7oamG+wGjE02zjbYYJxztpKVrJxLUimUpJJKKuUslXLOOeecc85ZluWcsDG5MWDguYMyOvf8B3d07n/Ug3d9pRpVaS1p/fa3370fbT1DdHUMyUjLpK6mdmk3vaG+muKiXCrKi+jtaaestICYiHBKCgqpLKkgIiQSLzcfzAzNMdY3wMNVSkRoCHlZmfR0tNPb2UFTXS2drS0M9fUurY4M9HQvuRSKnv5+rs7PcPfGIvduXef2dcX54O4trizMM9DfS0lxIfLQYORyOampqaSlpVFYWEhdXR3FJWWERyUi8womO6+U/KJyysprqKltIjkpA20tfYyNrXD3CsbZLYB3N3/C6vXbeGntFl59fzd2shAS07IIDZPj7etDdm4OWTnZSN1csbW3w8HJkeLyCjp6uhkYGaWxtY3axibSs3MICY+grKpaAa7r6KK+oUUBkFu4TkV1AwnJWTi5eBKflE5xeRWtLZ10dXXR391DR0szdZVlVJUWcXlmkoqSQmory+jpaCU/O4OYCDnpyQnkZKSSkZJIXla6gtVRU0lHSyMDPZ0M9XUz0N1BS00VHQ11VBcVU1pYQH1VHS0tbQgtbNi+YzdaWoacPKmErZ0T4RGxRIbHEB0ZR4h/MJ6uHpibWiB1dkXq7IrYzgEPmSdREdGkpaRTkFdIW0s7k+NTNDU0U1xYQmlxGWUl5fR293H96g1qq2sYGR7k8vwsoyNDS0C4zo426utqSEqMp7Agj5LiQirKS+nsaKOzo43SkiLS01LIy80mOCiAlOREamuqaGqsZ35uhrt3btHW2kxNdSVdne1LzUzjYyPMzU6zcHmO+bkZrl6e5+7NGzz6/D73b99ayjv8HpT+HSj3Oy9ibGhwKQcxPjzE5bl5pienmJqYZHJ8goG+flqammlpaqa3u2dJPPj5+OLv64fU2QUHezHubjIC/Pxxc5OSkZFGUlICxcWFDA8Pk5+fT3x8ItHRsYSHRSOytuf8ORWOHD7BwQPH2Lf3MEcOn+T8OVWMDEyxElpjZGBMoH8QyYkpSJ1dMTU24+zpcxw/egJzUws0Lmpy8vgp1FQuoqWhzSUtHdTVNDA0NEZTU8Go0NXVR0NDCy2tS+jrG6KnZ4CmpjZKSiqoqKihqanNmTPn2L37U/btO4Cq6kU01TUw1DfAVmSDxNEJOxtbzExMMdQ3wMTIGCMDQywthDiKHfCQuS9Vvrq6SLG2tsHA0BQzoQ1iB8X/ZgsTY/S11THTVcfRXA9fJwv8HU0IlZgSLTMnQmKAzOQspmd2oL73bayU92B8agfGp3bbcfh0AAAgAElEQVRgpbwHC6VP0Dm6CY39H3Dp8Cas1Q9hf+k4Io3D6J/6CM0j2zA+/xmO+mdxt1DFW3QRH5uLyCxV8HXQIU3uQnmGnJr8OFrK0yjNiCA5zJ0ob3tSQt0oTQqiMM6PaHdLZOYqBDtp42eviqf1eWTCM3hansPXRplA8UVCHTToqs0nyE6dWFdDGnIiGGkt48HNBb64s8h0Tx0DVenUJnpREeNGabSU6kRvGjODaMgIpCLJm6o0f8qTfShO9KIkyZvSVH9KUvwoSPAiN9qVsiQPyhLdKE/yoCLZk/J4GUVRUgoinCmKkpIT5EDhUwp1UZiLwoEIUZy5gU5k+tkuZQ8SZebEuhgTaKVOqK026T4iUjwtCRfrEmB5kUhHfaIlhnibKuFrrkKmny1xMjMCbTSRGpzF30qbDD8HsgNcSJTZES+zpTQqgOHqfD6f7CPIUUisnzMFSXJm+poZaColKdANuas1Ee72NOSncm2ki+/uXKGrphgvsRAfRysCnKyI8nQgwMGUUCcLUvydiZeJiHYREiOzIdjelGy5J3kx/shs9fFwMqGzqYjvHi3y8P4s/p62NFZl0VVXgNzDASdjLSoSI0kN8iQlxIuGkgzKs+P56tY0RWlhOAo1kFhp4etigo+zKVrn96J+5lPSorypzI2nMjeRkowYHlyf4drcGFNjvdy7eQV++oYn33/Bl/eu8eDWAveuz9HXXk9zTQlRIV54SW2JDvaiPC+V5qpCshPlVOZEMt1TSmVGKGGuQgaqcmjMjKUoKpDsYB/a87NpzEmnvSyP+aFODDXOYXxJiY6WCu7dXoDffuXLBw/55bvvyU1OJDsuglvTQxQnyskM9yIpwIXsSB/qChPJigskKymcisJ0EmLDyEhPYmpmkvKKYsqLs8hNDicryocwVyF2umcJlJgA8OuvCheCpw7Ek19/4Yeff+Xxz4pg9JPfoKCkF3UtF/KKJjATxjI5rbjhr6n/hdfWihAs0+SFP9vx7AoHBAJrVi73QCAQPxUETggEDggEdopzmTOCZbKn44xgmdPT8/90IWT/L9HhyjPLfVi10o/lAm8EAg+WC7xZIfBj1Uofnn3GmWefM+cvL+riF9rFt0/gMTA+9wCRYwBiSQQGJp48+hKe/Kr4Tv8jcP0fEfH/3+zZf5rN2/dx4MgFDh5VYseuw/xj9Tusfv0DXn3tff619kO27jzAx58eY/vHh3jvw1389e9refEf69i56wCurjJiY6OJi4nF09Mbmasnfr7BBAVGEBIcRWR4Ep4eAXh4BODnH4LU1QN7sSMuLq64e/gg8/RD18gCE3Mb7B3dMDK1xNRChKubF84u7tiLJTi7yHB391wiu4aFRVBUVEJZWQXBIeE4u8iwd5RiZGqJnrEQiZs3l4ws+OizQ+w5cAwtPSNS07IVALacXMqKCmlvbKSkoBADQzP2HTzBlh2f8fKr63j+r6t5Ze0G/vH6Blav24yBhQMRCdl4BUZx4rwm73ywHZlnAKqql3j2ub/wzzXv8JeX32T16x/w4ZZP2bpzPxdULtHdN8rs3CJT0/NMT8/S2d5FRUkpqYkJFOZmMTs5wbWrV+jq6aSuoZr6ukoa68qpKs2nvCSf8tIy8grLMLQQ8+7Wz9iw4xBHz1ziwJELnD6thtDEkqjQCGoqKikrKWV4eJTGpnZsxW7s3H2E19/axgdbD3DopCbn1UzQ0hcREpWCf3A0+kbmHD12Chtbezw8vKiurKGvp1fR59/dSVNjLQX52RTkZ1FfV0l9XRXx0VEkxcXj5+mLlpo2dlZi5IFhuEqcyUpLpaOlmYGebno7O6ipKKe8uIjWxgb6ujoZ6OlmqK+XgZ5uOltbaG1soLezg4mRQe5cX+TK7CTD/T30drYxNTbMtYU5RkeGqKmupKgwn472Vpqbm0lLSyMiIoKYmBiSkpJISc0kp6CS8Og0HF282fXpQZRUtTE1s8LPPwSZuw8uLl44SNzZsesA/3z9Pf7wt9dY8+5O1ry3Cx0zMWHR8cQlxOPt60NmdhbBoSHIwyLIys6luLyKgZFxrt68Q1NbJ8YWVmjpGRESHUdWUSmVdY3Y2TsQH59IQ30LEZGxBATK8fAOQFntEuaW9uTkl9DS2kljQytVVVV0tLTSWFtDWWEeDdUVNNRU0lhbxehgH7OTY3S1NVNTUUpJQS4pCbHkZqbRUFNJV1szfV3tTI+PcPXyLDcWL3P/1nVGerroa2uhsaKS+uoqWuqb6enpw8c7EHUNHVRUtFm79j10dI3Iyy8hKyOXrIxsCrLzSYpNJD42AXlIGF4e3vh4+RIaLCc0WE5sdBzFhSXkZufRWN9EdWUNNVW19HT10tbSTm11HW0trVRXVjE1Oc6Dz+9x4/pV+vt6aG1poutpCL+2por6uhra21oYHxthfm6GwYE+KivKyMnOpKS4kMSEOHKyM2ltaWJ4aIArC/PMz83Q0txIWWkxba3N9PV209XZvkSsnpwYY3Cgj+tXFrh9/Rp3blxfolYP9vbQ393FYG/PEohucX6Oxfk55qYmmRgZZmxoUBHEnplldnqGyfEJhgeH6Ovppaerm872DlqbWwgNDsHT3WMpH/D7ek9ocAipySmYmhrj6CgmKiqC1tZmBgcHiYqKIiMji7i4BEyMLbhwXpX9+w6zf99hjh09zamT5zl7RpkL51VRUbqIh8yTxPgkSopKiQyPQl1Ng1MnTnP29DmOHDqK8gUVjhw6yqe793DuzHn0dQ3Q09FHXU0DfX1DtLQuYWhojJmZBdraOly8qIG2tg46OnqYmwsxNTXH9unfurOzFCMjE/T0DLC0tMbMxBQroSUuEme8PDyRODphamyCob4BQnMLTIyMMTc1w9JCiI21CCcHR9ykrjg7SbCxsUNLWw8tbX10Lhko2qLUVFFXPoeBhhIiYy38na3xczTF3VILG63j6J/6CJ0jmzE98xF26vuQ6p9ErHkIG7V92Kjtw0LpEwxObkPv2FaMTu3E9MIerC4exOriQfRPfYTagU1oHd2O5cXDSE0u4G+vRaCDNp6ii3jba5MY6EBRciAV2VE0FCfRVJpKdpw/kV52xPg6UBDrS2WanMIYL5L8bImUGSKXXiJQfBEfkRI+IiWC7NQIc9IiS+5EZWY4wbZqxMuMyQ4SURjuRGWCBwM1Ocz1N/PF7UW+uL3IdHctHQUxtGQE05kfQWt2KLWpfjRkhVCR4kthrMJ5KEnypTTVn8JEb3KjXcmJcCYr1GGp3ak0xp3sYAeygsQUhLtQIHem4CmFulDuTGGolMJQKfnBzktsg3CxLsEiTVI8LUn3ERHpqE+CmxmVsZ7kBjmQKDMnzF6HSEd9wsW6uBuexdtUiQxfGxLdLfATquGodRQvUxUS3S1JdLcm0tGMeFcbOvISKYkLIj86kPzYEAbqS8lPiuS3b+7z+MENavNTyI4KpDQ9Dr65D798z09f3KYqN5Vof3fiA72oykmmr7aYwvggErwdSPZ3JNFDRHaQlIwgV4LEpoS7iUjwd8ZTbITMwYjyggRuXhnii8/nSInzRyo2Ik7uToCLiCBnEb62ZvjZW+LrZE1WQhj1RZm0VOWRKPfAQv88kX6ONFamkRTmzt6db2Gpd57RnlomexsZaKthtKOeH7+6Cz99x9eP7nL3xgKP7t/kp++/5PF3D/j24S2+++I2D29foa2+nCBvKS725sh9XclJjmJqdIDsRDm1ubH0VKeTJnclI9yDOxNddJZmkRLoQXqoH6nBPtTlpvJwcYrm0hykIkPsTDSR2hpzeaKX3374jssTY9SXFtNYVkBdQTrZ0f7kx/hTmRZOTpgnuVE+1OfHEx8sJSsumJ6WShoqCxUNTVkKUGl+Rhzt1bnkRPsQ4mREoq8dLmYqAPz223+DE35DQaD+vYXp2s1vcPWM4cr1X8kvniApdYAff4bvH0N61uc897wJAoEeL/zRfUkorFrpw4rlnjz3Bz8EAgmCZb8LCDsEyx1ZtkKKYNnvK01u/5/zh1V+/GGV31NXww3FapM7AoE3AoEXzywLRCBweepQWCIQXGLZM2fx8Gvk25/h9kMYnf4KoXUofYNf0NZ5k9S0Jp78Bl9/+9t/RMT/jVHVMGbXnuN8duAMew+e5cQZDTZs/pRN2/by4ZY9bN6+j607D7DmjQ388b9W89I/1/OP1e/wzzXv8s772zAwNCNUHk5aahbhEbEEBsgJDAjH1ycET48AXJw9cXRww883lOgoxb61ROKCm1SGj48fYidXdAzNsbaV4O4ViJWNA0Jre2TuPrjJvPHy9sfTyw83N3diYxVgptzcfCorq0lNTcfRSYqRsTlCa3s0tPVRVtfBRGiLmqYhG7d+wtaP9rD30DE8vfxpa+tgoK+fttZmyooKCQuV4y7z4cDhU6x+/V3+9JdX+OPf1vC3f67nz39/kz+9tBbVSxak5VVi7+LDWxt2IhA8h1TmS35+OYYmIj7YsocXXl7HG29vZ/9RJfYcPMuWHfsQiiSYW9pjYm6Dmbk1lkIbfL39iAgLJzcni7mZWR4+uM/45Bit7U1PRUQl1WUFVJYVKhqaSioxtBDz4r/eY/X6bRw5e4lLhiLEYhnywHBSE9LIzs6ltq6Jzq5+MrKLEDt5sPuzEzz/l9f4++r3OHpaE9/AGCJjM8jMKcXPP4Rjx0+yZcsW/Pz8KCoopL21jZ6ubtpb22hrbaayooTiojwa6qtpaqylu6uDvNxs0lPT8PLwZv/eQxzafwwbKzExEZFUlBTT29lBb2cHDTXVFOXlUpSXS3111VPmQyMdLc30dCigY11tT1dvBvt4ePcW1y7PMNTXTXtzAx0tjbQ11VNUmE9MdCSNDXV8/dUjrl27RllZGTk5Ocjlctzd3UlLzyY6PgMNPQv2H7vA315+nVfWrOPv/3wdB4k7JeV1JKflkplTjFAkQdfEhj2HzvDCy2v5r1fe4r2tn+DhHYBM5oGamjoZGVmEysNJTskgp6CY2oZW6pvaSUjNxNxazCtvvM3KP77Izr1H+OzoGf61/n0+3LiZnTt3IhY7Ymhkxrnzqujpm3DyjBKalwxwk3mTnJJBYkIq0dHRFOcrIHx5mWm0NdZS+nSl6erlWSZHh5gcHWKor5vm+hrqqytobaxjZmKU61fmuXp5loXZKabHR5gcHeLK7BSzo0OM9nYzNfi0NWp2gfn5BbKzCggKDkdZRYOjx05jamZFYlI6bS2d1NXUEx4chr+3DzJXdyLDo8jJyqWsREFBj4qIJiIskvzcAgryCsnJyiUzPYuaqlouzy1weW6Bqopq0lJSKcjLp662moH+XkaGB5ce/BvqaxkZHqSqspyG+loGB/pYvHKZmzeusXB5joH+Xupqq6msKKOxoY6qynKamxqYm51mcmKMpsZ66utqKCkupL2thcGBPnp7uujp7lxyJXp7upidnFhaUZoaG2V6fIzp8TGmxkaZGBleEg//J5RuamxUUfM6Nc3iwpWlHMTo8AjTk1P09/ZRUVZOcmISfj6+WJiZY2JkjKuLlMjwCOJj44iLicXAwAAzMzPS09Pp7OyktbWViooK6usbMTIyYdu2HezZs5dDB49x/NhpLpxXRVtLDz1dY7S19BBZ2REUEExwYAjubh6YGptx8vgpjh05zumTZzh/9gLqagpInKqyGkrnlVG+oMJFVXWMDU3Q0dFDX98QW1t7nJycMTcXoq9viLGxKcbGply4oIyvrz8pKWl4eHhhamqOlZUIW1t7DA2Nl9aXRFbWiO3ssbQQoqeji6G+AdaWVlgJLbESWi59fzMTUywthFiYmWNoaIyhkRk6ukZoaeqirq6Jhqoa2hdVMNPXwtHSEGehAS4Wl7DVOYf2sY84tXMt5z5ai/GpHTjrHkeqfxIXvRNIdI5hp34A8wu7MTq9A+PTH2F2bjdq+zegfXQreid3cunYNlT2fYjagU2YKu1DYngWHxt1gp108BNrEyDRJyVEQklqMGWZEVTnxVKVG8tXr58h1s+RCE9bUoKcKYzzozIliMqUAGI8jIl00yFMokGQvQoBtkoE2Sojd7hIaoA1mXInYqU6ZAVYURwhpjLOlYpYZ8ojJVREOVMeLaW/Kp2r4708vHWFG9ODTHeUM1yTQWdhJI3ZIVSl+VGS4El+rIyCOHcK4z0oiPMkL8adBB8R8V5WpAbYUxAloyTagzy5C3lyF0pjPCmOkFEgl5If4kTBU4J1QaiEvGBHcgLFFIdLiXDQI9BKnWQPIVn+diS4mZHkbkFxuJRCuTP5IU5LfIZQW20CLC8SaqtNqpcVyR4WRDjo4mehQoiNFnFSEyIdDIkQG5Hu48hcSzllCSEkB7jRU13I/cvjjHY08OXtBbobK7g7P86DxWluzo7zyzcP+fmrz/n23g1aq0rIToiipTyfa+N9PLw8RltJGlmh7iT6iomUmJIZ4EyKn4ScMC8iZDZ42xuRJJeRnyYnMliKq6MJQT6ONFTlUFmYQmp0ABILfUJdxcilYsJkjoR7S2muKqS7sQJPZ2vEFnr4utmQkxzKo7tThPk5YWuhSVNFDnNj3Qx31jPe18qD67N8+/AWXz+8x08/fscvP33Pz4+/hV8e8+O/v+TbR/f46fsv+e7L+9RXFxHi64argxVSsSV+7k5MjQ1ya36URwvD3J3sojgpmLKUMKqyYkkMdCdQakNeQjiT3U2kRwWxMNxFY3EGQS5WeNsb4e9kRnVuEm3VpdQW5fHo+mW+u73IWEsVWeFeBNgZ0ZQbQ164BxXJwVSmyUmVy8iJC6KmIIXc5EjSEyIUK9FpSWTGh1GdHUdvdTrVqf6EOukR4Wb8Px6cnzx5wpNffltaZ/r+B7j7+c/YiEMxE4bg7lVEQ9MjHv8McQmz/Pm/tHh2pQ3LBS6sesab5QIZf34+CIHAjuXLPFhyFZa7KmaZBMEyKYIVbooRSBEsc0cg8FScy2RLa0+KsLULAoEVAoGEZ1f+vsrkysplnqxa6cezK7x5dqUXAoEDf37Om2dXOPHCn5x56UUJAsE57B3a+fpbhZviJE0lJLKYkKhcEtPLGZ+9x5P/OBH/d+boSTV27TnOiTMaqGub4RcUi76xLedV9Dh26iKvr9vEW+/tYM0bG3jxH+tY/foHvP3+Tt7d8DHvffgxp8+p4SBxU8CtwuORSr0xMbHGUmiPt1cQnh4BeHr4ER6m2A/29fbDRSIlwM+f2Nh43L38ETu74+kTTEhYLG4evoidXHGSuCGycUDs4IyPbyDBwaEUFBSRk5NHREQU8fGJeHp6o6tnhLKKOnb2EkzMrTEytcZeIsPcypFP9x1n+669HDp+FicXd0rLqqipqSMhLh5vdw+cnVwID4vBxMSafQdPsf3j/WzddZB172/njy++xrLnXubdzXvwDo7HQerPpwdPs/IPL2JgImJ8apHLV+7j6R/Dpo+PsueQMu9v3cu6Dz7mjbe38vc1b7P2rY2sfWsjW7Z/wslT5xFZ2yORuODr60t9fT1TU1PMXZ6np6eL1pYGmuqrKCvMpiA3g6KiIgpLKpH6hLLm3Z288Or7rHlrOx/tOY6WjinOjm6IrOyQh0URHpOAg4sHh49fYMeuQ7z59hae+eM/WPPGBvSNbcnNryavsIqU1CxycvKIjY4hOCiAjvZW6mqraWtpXYKC9XR3Ul9XQ011JZ0dClHR0tRMaXEJVRXVlBSVo62lz9rX3mHP7v0kxsaRlpSoYEIU5FNSkE9ZUSHV5WXUVSlux2srK5YERW9nBwM93YwM9DMxMsjV+RkW56aYn55gbKifloZaCnOzSEtNJjUliY72VsUNd38/1dXV1NfX4+vri4GBAaHySJQ09Hlx9dts+fgAm3bu49XX3uG9DdtISc8jNSOfyJhkHCTu6BlZYWJhj8TVlw+2fsqb723jT395BUMjc44ePc6rr64hOTmVmtpGyspryMotoqq+FVNLOz7c/inbdh/gs6PneHfLbta8vZk33t/Oxh172PDhFl7624toamoTFhaBqpomBw4eQ0Nbn8PHTnPy1HnsxRL8/QOJiYqmuryMptoqWmoqmRwZoKm2isX5mSURcXlG4cq0NzcwOTrErWtXmBwdorezjZ6OVvq7FdC/gZ5OBro7uHl5lomBXubGRrhz4zoTI6MMDY2Qk11AfEIqGZl5xCekkpmVT05uIc2NLcxOz9FQU0toYBAnj5/CQ+ZJeWkF3Z09DPYP0dLUSnZmDrHRcVRVVJObnUdFWSUNdY10dXQz0DdIQ10j1ZVV9HR3LomButpqqirLKSzIW1pdys/LoaW5kcmJMSYnxhgfG+Hq4gLTUxNUVZZTXFRAf18PjQ11Sy1NLc2N5GRnUlVZvuRg/L6+NDM9ydzsNJfnZ5mdmVpyFkYG+hkbGlyCzV2emWZ2coKbVxeXQHOXZ6aXgHO/Nzhdv3qNO7duc/XKIsODQ/R0ddPR1k5RQSHykFDc3WRIHJ2wMDPH3taOuJhY8nJyiYuJJcDPH3t7e0xMTCgtLWViYoKSkhKSkpLw8wtg27YdbN68lSNHjqGsdJEL51U5e0bp6anMkcMn0NPRx8zEHI2Lmhw+eISjh49x9vQ5zp05z9nTiuDz8aMnUDqvjIqSKhfOKXHhnIIwbWEmxMHBCRcXV3x9/fH29sXBwQkbGztsbOwwNTVHRUUNsdgRd3dPzMws0NK6hImJGebmQrS1dZZC1b+LCUN9A/R19TAzMcXOxhZzUzOE5hZLwuH312YmpgpHRNcIbS09NDV00NLQRuuiOtpqahhpa2BlpIu5tgrCS0qYqh5D89guzn3yLid3vMHJrWs4sfkV1Pe+i+GJbYhU92KnfgAb9f1Yq+3FSmUvQqU9qB/ciPrBjWgf3YruiR1oHN6K6v6N6Jz4CCv1Q0hNz+Fvr4m/wyWCpUZkhLtSkRlGZU401XmxVObE8O2rB8iPDyAxyIUoDxExXrakBDiQEexIuEQhIORO6gSLVQkQXSBAdIFAGyWC7VQIsVUhw8+c4ggxZdFO1CfKqI51oSTMnoooJ4rlYiqinKmMdqUhLYipjipuTA/w1b0b3FsYZ7KjnNaCKOozg6lI8aU43oO8GDfyYtwpivUkN8yNjCAX0gOdyQ51oyDMg3y5G/lyNwrCXSmJdFeIiOD/diPygh3JDXIgL9iRkghX4l1NCbHRIsrJYKlC9fdq1XQf0RJJOsDyIgGWF5HbXSLCQY94V1MyvYRk+liS5m5GisycNA8hcRIjElzMyAuRMlieQU9ZJuPNFbSW5NBZVczdhWnmRvsozEjmh0f34cfv+PbhHb68d4Ov79/h689vMdrXQWNFMQtjAzxYnOLmeC81WTFkR3iREuBEiJ0+iR4iErzE5Ef6EumuyM9kxviSFuuLzMkUO0ttJHZG+Hvak5MSTmF6NLkJ4VTnptBclIWjqR4SK1O8pPZIRGbYCfURmVzCR2aH6pn95KZH0ttawWh/I1/fX+Tmwjjffn6dmwuTPLp9jSfff8lP//4WeMIvTx7z+Idv+O3JD/zy0/d88+XnPLh3nfmpEUoLsshLj6c0L42i7GTSEyIYH+ljdriTH+/OwTe3GG8pozo7Dj+JFV6OFsTLfRhoq+HLuwssTvZz9/IIXTX5xHg74GtnSEawG372xpSkxfL1rUUeXZ3l87kRWgqTiXITURTtQ4SLGbHuVhTHeFMU60thXAC1uXG0lGXSXp1PQ3kedeWF+Lk7kxkTQmmynJxwKRMNGaQH2BArM+GXJarzr/z8y+OlUPX9+9/T0TbN48eQktpCdFw9Pz6Bxz9Bauo9XvizOgLBRZYJxDy/KhDF6pETywTuCASuPPusJwKBAyufkfDsKhdWPOuCQKDIPCxb4czKVc6seFbC8pUuLF/pyvIVHixf4cGKlc6seMZBMSudWL7cmeUrJKxcac+qVWL+8Adnnn1G0eSkcCakrFwuQyBwZKXABYHAhj+ukvHccy4IlhvjKhvi2++gd+AhukYSHgOxqVW0dF3lya/w2/9QEf/dUPUfEfG/OJu372PP/tNo6QqxtpNRWtmKiywIFXUjjp26yNq3trD+3e1s3r6P7R8f4v2Nu3nng4/4YNMnfLBpN58dOImRuQiZdyCu7gGI7KSYmNshFrsil8cSER5LeFgMiXGpxMUk4u/lh7+3D2lJyZSVlFNR3UBKZj5+geGInWSYWojQNTBFXUOHc+dVUde4hMzdm8jIaIqLS4mKisHGxo6AgCA8Pb3R0zVC7aIWvn7BePoE4ukTTGBIFC4yf/YfPoO1nRR5VAIFxVVUVtWTk12Ar68/Xh7epKdmkJ6WQ2JSOhKpF0KRBFuJF1oGlmz++CB/e/UtBM+/zKvrN/Pa21t4+V/v8NI/13HqnDoBwdEkpxfx2WEV/vDSet7ZvJ8X13zAug2fsHX3UV5Zu4F/rd/Ilh2f8c77W1i7/gMOHDyGiamQsPBI2ju66B8cYGBokNbWZlqa66mvKSczJYG4qHAyM7MpLqsmNDaNt7bs5W+vbeRP/3yXV9ZuZPenxzA1scTE2AKRWMIpJXXe/nAby5/7K8//dTUbd+zlxBl1zK0k2NjJiIxMJiU5k7iYROpqahnq62Z0qJeB3g4aG+ro7Gijv6+H/j6FiGhva6G5qYHW5hbKysqorKymrq6BgvwS0tOyMTA049NPDhIRHktjfQMNNdU019fRVFdLdXkZNRXlNNXV0lBTvVTXWldVuRS6Hh8e4vLMNDcWLzM3OcbkyMBS5WdTXTW5mWkUFuTR2tLE1OQ4oyNDtLS00NDQQFFRETY2Nhw6dIgzZ5XY8ekhXnt7CyeVtTl4QplX3niX/YfP0NTWT1ZeOU3tvWjqGrNp6y42bNrJ3gPH2bTtU178xxu8vHot2pcMsLVx4MjhEziInUlMSic5JZOM7CICQ2P5YNPHfLj9M86q6nJWTZ8Ptn3GX1e/wyvrNnHwlAoOji5oa2oRFNoE8ekAACAASURBVBRCcXEpjk5STp+5gLKKBrp6xggtbZCHRZGTk0dNVfUSrXlmZJCbi/OMD/VzbWGOW9eucPXyLJdnJpmZGGVmYpSFWYW4aqytorq8hKa6aqrLS6irKqe3s43hvm4WpycY6mpnrK+H2ckJutraGRgYIi+3iIjIWLJzCgmVR5GSmqkA6mXncf2qole9vbmFyPAICvMLqK6sora6hu7OLkaGhhno66e3u4fW5haKC4vo7e5Zeriur62jt7uH6ckp7t65xeTEGK1P6eZFhfkUFxXQ1FjP8NAAA/29zM5M8fn9u9y6eZ2pyXEuz88yMz1JQ30t9XU1TE9NMDI8SF1tNXW11Ush7e6uDuZmp5ccjBvXr7J45TKX52dZuDzHlYX5JdDccH/fUmXrzMT4kkNxZW52aX1pdnJiCTL3u4i4d+cuN65dZ25mlsH+AepqaklLSSXAzx+pswtODo7Y29ohsrImJCiYmqpqSoqK8fb0wtJCiLOzFKHQitraeubnF8jIyEIm80BV9SKnT5/l0KEjnD17Hk1NbXR19dHXM0Zfzxg9XSN0LhlgYSbEVmSDqbEJ58+e48yp01w4d55TJ05y9vQZNNU1OLj/wNL7F1XVsDAzx8FejDwklJiYOKKiYggLi8Db2xcXF1c8Pb1xc3PH1NRcQbt/6k5YWlrj4OCEnZ0YS0trhEIrdC/pYGxohLmpGabGJpgamyA0t0BkZb30uYTmFkuOhLWlFSIraywthJgYmaKtqYvGRe2no4m6iiqqF86joXIBfQ01jDSU0Vc5hdrR3Rzb+S6HNr3GyR1vcGHXOpR2r+fAu39FadebGJ3cjkh1L2Ltw4i1DyNU2oPu0S0K4XBoE1pHtihWoU58hOr+jagd2ITeqY9w0D+Bt0gNHztNAiT6pIY6U54hpyo3htqCeOoKE2ksSaEmJ4bMSC+iPESEOJsR4mREsIMe/iJVgm3VCLVXJ9RenWAbZQKtL5AZ6kSW3IlwOzUKgkWURYopjbCnNs6FyihHikJEVEVLqIuT0ZDgQV2cjPJICWURzlTHe9BTmsD8QBNf3r3Oo7vXuTLeTU9tpiIfEe9BcbwHJfHeVCYFUxjlS6q/M3EedqR4O5Ib4ka+3J2cYBdKIj0pkEspCHGhSO5KwVMAXXaAHQWhTktNTLEuxkviINbFmCgnA0JstEiUmZPuIyJaYoifhSqBVuqE2esQLtYlWmJIhrsJef7W5PlakuFpQZa3JSkyc5JczcjwsSPD14koV2uK40NpLMigs6aE4Y4m5kYHeHDzmqIU4+E9vn30Of/++gv47QlfPbjL7MQIk0M9fH59nnuLU4x11FKSFEp5ipyq1FDyQl1pyYokP8KbWA87giUWhHvYIve0RWqnj1RsRESQC2GBUqQOpiRG+tNYmUe83JeYAA9aKwpICQ+iKDMFH3cp5vo6+HlKcXWwwsneDPULx8jJiIFfv+HnHx7y7cMb/PzDI/jlBx7cucbDW9f56sE9vvryAY8ePeTzz+9x7/4tvvn6C3768Tu++Pw2U+NDjA500dVaz5XpYe5cneHmwjiDXQ0M9LQT6etKVVo013obaStKJzHIjQBXGwLdHagry+b7L2/S1VLBr/9+wPWZAdIifIjxEiN3MifD34UkH0e+uznHdG8L830ttBanUxgXQG6EB9FuQkqivEj3tycz2JmUACfifBzIDPeiMDGU3Phg8lOjSY0JJyE8mKRQLyJkIvLkEpozAwmyUSXF24yfflMUnf7Ej3z3y+f8wg/8BrTUDxPkkUV92SJj/f8mLa2Jn55AZwf86XlLViwzfupCuLJ8mRcrl3kiEEj443O+CAR2rFjuyIqVVggEmix/Vo9nVglZttyK5cvtWb5cxMpVpghW6CJYYYhAYMTy5VIEAjErV4lYscoUwUpTBMuErHzGhWdWOSFYqYtguSqClVo8+5wtK5Z7IxD4smpFMAKBBysF/jy3ImDJrRCscGPVXyQInr1AUEgbPz+Gyqo+3ANysJNlY2yWREhoEz8/UYiox4//jeI38SM//PjoPyLif3NOnNHgnLIuF7VM0dazpLC0EbHEh/2Hz7Nx62ecPKvJ+xt3s+6dbWzY/Clvvr2Vf639kLVvbWHNGxtYs+5DTitrYWbpgKGpDUJrJyRSHyQSD2xsJHh5+hMUGEZKUjqZ6TkkxiSQlpRMVVk5LU2tVFQ3EBGbzCU9U/bsO8qho6dQUtVES1sfXT1jlJQvYi+WIJN5kJycSkiIHFtbeyIioggJkSO0EKGvZ0xsTBJR0QlERCcRHpWIxNWXbR/tQ0vXDJ+ACGLiM4iJTyMtPYeE+BSyMnIZ7B8hL7eIstJqPD0DMTYT4ezmh8jRg71HL/DSmnf4++sfsPKFV3lpzTv88cXX+MvLb/L6uo2s/td7vL/5U9784FP+9e5uXn5zK8tfeI3V67exZfdxVC9ZoKxlwonzmpw8e5Fdnx5ky/ZP2P3JPoyMzcnJLaS+oYnikjIKC/OprCihrDiPuEg58iB/srJyqGvuJDm3nDc2fsJ/rdnAy+u28eqbm/j7K+vZsmUXm7fs5K0NW3nhH2vYvGsf5zX0MBI64BsYTXBYIj7+4fj6hhEmj6a5sY22lla629vo7mjm8vQo7U01DPZ2MTI8SG9PFzXVlUstOr9Tovv7B2lsaKWluYO8/BIKCstwkrhx4MAJMtJzKS8to7G2hoGebvq6OqmtrKCmopyejnZGBweor66irqqSprpautvbGO7vY3Zygjs3rvPNowfcvXGVscFe2psbaG2so7K0iJyMVCrKSxkZHmRwoI+W5kY6Ojpob28nNTUVJycn1NTU2P3JXv75+jscOKmMzD8cB5k/H312hHc27iQqLp365h7yiivR0jPh2MkLaF4y4r0N21DT0OPt9zZj5+CCj28gsTGJWAptMDO1xNnFneMnzuLs6o08MokjJ1Q4dFIFXWNb7KV+6JqKWffhLt7ZsofAyCSCQ8KJjY6hu7OH2tp62tu6iY1LYsfOTzAztyI1LYuKiirqa+torK2hs7mZzpZGOhvr6G9vYXyon9HBPmYmRunraqemopSRgV5FQ1VvFyUFuVSVFXNtYY77t29QXlxATISc6vISxof66Wqqp62umomBPm5fX+TK3DxffPEFra3tREXHI3X1xMc3EF8/Ba29sb6JsZFROlvbmB6fYHR4hPHRMcWaX0srVRWVFOTl01jfwLXFq8xMTVNUUEhHWzvdnV3UVFUzMjTM/Owc05NT3LxxjWtXrzA8NEBpSRGpKUkUFuQxONDHnds3uXnjGvNzM9y/d4evvvyC2Zkpenu66O3poqW5kdaWJibGR5memqChvpaM9FSKiwro6mxnoL+Xa1evcHl+lrnZ6aVVp+GhAQYH+hgeGqC3s4Oejna629vo6WhnoKebsaFBZibGuTwzzfjw0BLgbmF2hhuLV5aciYXZGW5cu76UhxgaGKSmqprI8Ah8vX0IDQ4hKCAQIwNDzpw6jczVjb6eXro7uwgLlWNnY4uHhxdBQSG0trZTX9+Ir68/Tk7O7Nr1CSdOnEJZWZUzZ85x4YIy+vqGWJhbY25mhdBChL29AxJHJxzFDlgJLdG4qI6aiiqqyiqcOXUaNRVVlC8ocfzoMXS0L6GipMypEycxMzEl0D+AqopK0tMziY9PJCgoBBcXV1xdZYSHRyKXh2Nra4+jowR7ewesrESYmwsRCq2wshJhamqOjo7e0iqTnY0tVkJLhOYW2FiLEFlZY25qho21CBtrEVZCS0yNTTAyMMTY0AhDfQN0L+lgqG+Eno4hOtq6aGteQlPtIheVVdBWU8NQRwsd1fOYXlLBQlsZnbP7OP/ZJk59tJ4T21/n+OZXOb1tDRr73sP41A4slT7FVuMA1mp70Tr4IUc3/hPVfR9w5uN1nNv9FtpHt6JzQpGLUN2/Ee1j2xDrHcdbpIaXjTpedlrE+9tTnBJEZU40tQXxVOXGUluQQGVmJFlR3iT4ORDtaUOUTEi4izGe5hcIsFZGLtYg3FGLMLEGOeHOdNXkEim5RJSDBiVh9pRHOVAkt6E6RkJFpAPFoTbUxUupiXWhPt6dujgZNTGu1MV50JTiS3OqH/XJPjSlBTJQk8WVsS6+uHONh3euMtFbT3NRHOVJfhRE+pAR6EaEsxX+IkOinC3Jl3tSERdAabTvUxHhRmGolOIwNwpCJWT525EdYEehXEJ2gD35IU6k+4gIF+sSLtYlzdtaEZqWmpDpZ0umny0xzkaE2moT6ahPpKM+EQ56xElNSHDSIdPDlDQ3I5Kc9UhzNyPN3YxYJwOinAyIlVqQFSIjyd+VluJs7s6Pc3VyGB7/m5uL89y8usDj776G357w/dePFCLi4X1uLs6zMDPGzGg/k/1tNBZnkBLsprhNz5BTnxrKYk8VE81FFCcEkRnuRWakN7GBziSFuZMS7Yu/hw1Roe5EBLvjKjYnPU6OjakOGXFy5oZ7uXNlmnvXrnBldoqR/h6K87LwcXfGxdGK0sIMbixO8N1Xt/nuq9t8/cUt+O1HxgZ7mZ8a46sH9+jtbKO6qoLBwX7u3bvDV1894tEX9/n6q4d8fvcG4yP91FUWM9zfxrcPb3Hn6hRXZ4e5dXmcK3OTlKTH0ZAVz0JnLXVZ8QRLrUmLDMRPZk95YSrff32bL+5f4dsvrjLZ30yohw0x7gqhmOAmYqwmnysDLUx21rA42EpdThwVqWEMVGdRmxZGbZpCbEW7CYmSWeEvNibaS0xSoBSpUAcXKyOCvdwoSk+kIF5OSbw/2YFigkQqxLnqE2h9gSe/wMMvf+UnfuQnvuHrHx/xzfc/0Vw/RnhACW7iDIJ8CvnmW5hb+Jl1b9oiEBizTCDkuWdcnwao3RAIHHhulSfLlznxwgtu/PF5W7x9bpCc9oiMnK+IiL7Nm+tdWL5Cl9VrnIiMvk9K+pekZD9i12cRPP+8M3/4gxN2jiOk5XxLTNID1DRrWPmMDc+sssLCppHCym9Iz7+P+qUyFI5DGM8I/Hnh+QgU+QoZzz/jy/PPePHMn9wQCDRZv8ECZ2kmPIGfHkNV0yTyxHb0TVL54hE8+QUeP/7dhfiR3/gO+P4/IuJ/c3Z/doItO/ZzVkkHiWsA8cn5qGoYs3n7PnbsOsyuPcc5p6zLuxs+5vV1m1j9+gcIlv2ZF/+xjr+9/CZ/eflNNu7Yi46xCC0DS4QiCVL3AAJDonB09sDTyx+Js4zsrHxSUzLJzy2gtLiMptpGKsqqcfPw5eM9igfsI8fPoaSqibWt41O4XAg+voE4u8hwdpbi6emNq6sMGxs7HB0lBAYGI3N1x8LCkvi4ZIqKK8jMKSY0PI6TZy/y5ttb2LJjHx99cohLeorchaOTKw2NrXz7zQ9cXbzJ/OwVxWdLyyYqNoWouHSMhA58uGMfy5//O1rGtpxVN2L1us288PJa/vbP9QqGxPpNbNj6GWve2sma93bzyvqdvPTGZl5dt5V3t+zjvLoxnoHR6JvZYWHrjJ6xkIvaBpw5r8pZJVXcZF6UlVeSlpZBWloaIcGBlBTkUpSbhTwokLKyChrbeohNL2T91r2sePFN/vyvDfzp7+tZ9/52tn/0Ge9/uJWXVq/lwGklRBJ37F29cfYIwEnqg5lQjEzmR1RkPPm5RTQ1KDIJA90djPR3MzHYzUh/JyODPYrGn/7upbWUlqZmysoqaG5upaa6gbHxGcoraqmsbCQnpwQP7yBS0guoqKxT3GBXVjxtWxpkoKebno52+ro6l+pcG2trqC4vo766ir6uTuamJrmxeIVb165wc/EyNxfnaW2so7ayjMbaKipKCunqbOfG9asMDT7NsJSVkZiYiFwuJyUlhZKSEvILirBzcsPYUkx0UhY+wVGoaBmy/oNt+IZE09w1RGZBGUmZ+WTmlXDg6Gl8/EPw8Q9BVf0S4RExJMSnkJSYhn9AKNt37Oa99zex8pnn2bjlY46cPM/h4xdQ1TZC5huGrzwOPTN7lLVMsJF44xcaQ2lpOVOT43S2dzA2NsbCwiLt7Z14ePoSEhpBR3sPdXUN1FbXMDk6wq3FRbqaGijPzaa/vYWh3i4Ge7u4PDPJ5ZlJ6qrK6Wxt4trCHLWVZZQV5S+JjG8ePWBydIjk+BgaaioZ7utmvL+HK1PjTA0NcGVumvnpGWZmZpifXyApORWhpQ1SV0UjWlx8IoX5RYrwcEcn48NDdLZ3UFdTS211DbnZOaQkJdPb3cOdW7cZGRpmaGCQ6MgokhIS6evpZXR4hJmpaW5cu87YyCj9fT3MTE8yNTlOY0MduTlZFBXm09LcyEB/L5MTY1xZmF9qbxoa7Gd4aICW5kbycrOpKC+lp7uTwYE+mhrrqautXvq5s6ON0ZEhBgf66O/rYXCgj9GRIYaHBujp7qS1RcEumRgZ/h+5iPnpqaW1pY6WZiZGhpd4Eb/zI25fv8bnd24z2D/AvTt3aWlqpr+3j462dvx8fAkJCiZcHoaeji4nj59ARUkZB3sxeTm5NDU0kpSQiL+vH3J5OFIXdxITUklPyyYgIIgLF5Q5d+4CJ0+e5sCBQ1y6pIu1tQ1WViIsLa2xsLBEJLLFzc0dqbMLMlc3ZK5uODtJENvZY2MtwszEFN1LOqipqKJ0/gIqSsocPXyEQwcOInV2WQI9hoaGIZeH4+TkjKWlNQEBQcTGxhMYGIyXl4KtY2cnRiSyRSSyRSi0Qii0wsTEDHV1TWysRYjt7BHb2WNtaYW5qRkWZuZYWggRmltgZmL6P+Z3t+L3MTM0xUjXEF1NHTRVNVBVVkNVWYX/h723Cm7zXKO2XW53aZfTFINN0iS7SZuUkzbQQNtQw6aYmZmZZVu2JEu2zMzMlpmZHTsOp2mY2YHrP1Cr7/tm/sN9uA/uGVnSgUfzHjzrude11sG9+9DYuxedA3s5uHMrZlp7cTfXxnTfFnb+8Dm/rvqUnd/MRWvDMjTWfc6e7+ejuX4pFnt+xHTXd+xbs4gdX89h389LMdzxPTu+W8DuNYvR3LyKAxtWoPPbt+xeuwTDXd9hceAnrLV+wcVkF9E+FhQkhlGSLiIrLoTClCgURUnU5saREuVDpLsZQg9zYnwsEXua4GOyk2DLPfiZ7MDHaBsC6/3I/cxpLEkjwkEdseNBskMtyQg2JcXfkDKxEzVxHpSKlFuJGqm7aiqlblRI3KmUeVIb709dUhCK5GAa0sOoTxNQmyagvTyNqcE2zp+e5vhYL70NlVQkx5AbHUhSkBsyTxvkPvZkCjwokgSSGuRIkr8dmSFOFIt8KIz2IDXQhmR/SzJD7UkNtCFf6EZGiD2RdloEmu5B7KxHsr8Vyf5WZITYk+xvhdTNULWlSPa3IjXQhgQfc+JddYh10iLeVYd0XxMy/c2Idzcg2l6DcBt1Yj3NSAp2Jj7EjRxZBKdH+zg+2s+FE8c4NjnGtUvngYdcuXyea1cvAg+5fu0Sl86fYXK0n6hQf0K9nciSR5IuDkDsY0usvw25Qi+Ga7N5+Nc4ddmxFCdFUpwsJCsulLgITwI9LImJ8CFa4I2dhQ4utsZUFmXRqihnuKuZR7eucunP41y98BdXLvzFtUvnmZ4cRS6LQhjuz/BAOzeunuXS+RPAXS6eO0ltVTENdZVMjimjnjvaWykoKKCqppqJiTHu3LnFxQtnOXZ0kunJUWJjooiXRjExqBQsI91N1BRnce7YKFcvnKE2P4XS+CgyI3xpzEsmXRxEmKcDIT6OdDSVc/3ySW5f/5O7108z2l1PssiPcCdTxK4WZIa6U5MUzUhjCVnSUDLFwUj8HKhKl5Ah9CLEXg9FVgz5kgBi/e2I9bdD4mtHhLsl8hAPQpwt+X3tatJkYipy08mXRxEXYE+inyUJXgaIHTWQe+goM1wfwyMecv7aOR4A0bE5dPWd5eEjiBYX0Dd4ktszMxw+fpWVX9rz3DP6vPaKC8reBlvefiua557xRE3NnGeftUftKUNmf2jHxSvw5wXILb7MpetQXnOdl1//jdLKu9y5D6WVdzh3DSaOgpqaOoGBf3H7ARRWnuPon3D5JrzyqhF79xdx8z609N6mffAWF2/A5s35qKk58oLa3+zFC6489bI7T6k58bSaBR/McSA59yy3n8BdZQk3PFJ2VXuExOIRXEFAeAO+AZk8egyPn8DM47s85g4Puf4/EfHfnH+//Smfzv+CNeu2YWDigJ6RHWvXb2feZ1/y+X++56335rFwyWr+8+Vaft2uzrpfdqmSm954Zw4fzFnG/CWr+XzlD2gbWmPr6MXW7Xvw8A7C2y8YYxNLDI3M8fTwRSKOpbCglPTULArzS4iRxKGjb8Yf+7Wwd/LE2y8UJ1cvAoLDCY8QERIaSXhENMIoCQJBBO7unpibW2JmZoGrqzshIWFEhgsxMzEnQhClPBDGpxMYImSfuiHrftnJlt/3s2T5t8yavZCVq9Zga+tKaVk1R6ZOcPbPC/T1DJIYn4K/XwilZdUIImOQytNR17HA0tEHRccIMcn57DpoxLsff878Jav5cO5ylq34gUXLlRuIT5b+yNxla/nk8+/5aOEq3v1kOZ8uWsXXa7fi7BVCgECMsYUdG7fuYM9+TZxcvbC1c+LX33bg6+tPWFgYgb4+5GdnUFaYh1waQ3FxKYVlNVi5+PHOgq94afYS3py7gmf//TGfLvqSbTv3o2tgygFdIzZs38O367bw44bf0NYzx9rOFRMTGzw9/EiQJ1NUUExLQz3d7S30dbYy2NPB0N8iorujkYa6SkqK84mLlSCTSsjLyaWkpIya6npa27ppbu6mu3uYhOQsPH2CcfMMwMU9gMy/xUlLQz3tzU30dXUy3N/HQE83LQ311FZW0FyvUPVCdLW10tvZwXB/H5NjoxydHGegu4PBng4aaqtoaaijpaGOmopSujrbmTw8zuBAH3m52cTHx5OTk0NJSQmlpaWUlpZSUFhMYkomoZEShBI5ApEcr8AIflj/K26+oeSW1FBW20SFogVTKwf2a+rh5RvE5l93IBLLKCwqIy+3iJbmDjq7+tHRNWLll9+gpa2PgbEFUWI5oeFifAIFCISxRIricfEOxckzGIEogdjEdAryChkZ6Gd0eER5Oz9+mNLSciIiRaRn5FBSUkZVVQ1tTc0cm5rkytkzDHS0Up6XiaKiiIHuDkYH+xjq6+bY1ART4yOqVuzK0iLamuo5dewIg71d9HS0UllaRE5GKgM9nQz1dtJYVU5/RxMdDXUM9CgTsLq6uhgcHEYqi0NXzwh3Dx+8ffzw8w8kWhhFcWERDbU1dLe3cfrkKZobm6irqaW5sYn6OgV9Pb2Mj47R3NiEh5s7zo5OxMfJaW9tY2hgkOmpI5w6cZLhwSG6uzoYHRliZHjw/zA2jfX09/Wo3h8a7Kers53GBgUtzY30dHfS0d5KXW01Bfm51NZU0dXZzkB/L3293XR3ddDV2U5XZzt9vd10tLequif+sd4N9PcyNNjPcH8fh0dHOH5kStUy/U8HxEBPt2oDce7MaVWC0z+xr5Njo7Q2K8MWmhubaFDUI5XEEBIUTE5WNsKISDZt/AUDPX38fHyRxUhpb21jsH+AtJRUxNESAgNCCfAPIUooITJChLGxKbt372Xv3v3s23eAAwfUMTe3xN7eEXt7R9zcPPD09MbHx4/Q0FDE0SKEEZEIQsNUExocgp+PL57uHlhbWvHHzl38sXMXB/btZ8e27RjqGxAZHkF8nBwHByeVkAgODiUqSkREhBAfHz/8/AJwdHTG1tYeOzsHrKxsMDU1VzETurr6mBqbqKxLVhaWmJmYYmZiqrI3WVlY/j9jaW6hEhhmJqaY6BtjqGOAjsYhNPdrcGDfQQ7sO8jB/epoHVTH4JAm2vt2Y6yuZCN0tv/M/o1fobHxS7Q2rkB/y1eo/7yErV+8z+bl77Fv7WdobFjK/rWLUV+3lAPrl2Ow/Tt2/fAZe9YuQXPzqr+tTN+iuflLdH5fhdm+Ndhob8LFZBeRnqZkxwZSki6iIDmSVEkAJeli6vLkFCZGEONnS6CdLsF2hxC6GuBnuhuRiy4iF12CLffhY7AdD50tiN0M6arNR+Z6iPwIWwqF9hQIbamL96Iu3ouSaAfKJc5Uil2okrhSHeNGlcSVKok7VVJPauP8UCQG0pAcTENqKIrkUMrj/MiJdCYpyIpskSdV2VJGupo5c2yKsZ426vJSKImLpEDkT6E4gLwob4rEfqqyuNQAO3IjXMgJdyYz1J6sMAfSg+1U8HScpwlCe23EznrIvUyJ9zYjwcecBB9zYj2METvrIXHRJ97bjCQ/S5L8LMnwNSfJQ59Edz1SvY1I9VZuJ4TWBwiz2keo1UEinQ0JdjAk1NmcquwUhlrruXf1AvevX4EnMzy8f4vrV85z7q9TnDtzklPHp+jpbKG0IAu5WEB/ay2ddUWEe1gi9LAkIdiJQCtNYn2tKYwNJjXSm8KEcDIkAeTGhdFQkkJhagzx0YFEBrkT6OVAeUEGfx4b5+q5U9y8co77Ny5x7eJf3Lt5jbs3b3DnxlX+OnOcmsoSaiqLuHT+BPduX+La5TNMTw5SXJCJVBxOXlY6vZ1/BzKMjTA2NkZOXjYKRS0Dgz2cOnmUjtYGwoL9yMtMZrSvjb7WWsrzUokR+OLnYkVBioSG0kxy4yMReViTEOBCebKElCh/hP7OSMJ8GOtr5ur5oxw73MvNiydoKM8mys+R4oRIFBlSCsVB1KZJKE2OpjRVQlGSkLhQN4YaiilPFSMPduHO6VHKkqMItNPH01yL+FB3MsXBSAPd8bLUR/eP37j250nOTI5Ql5NEfJCj0uoWZEW07QFCzHby5JbycH37znUe/m3oEcZW0jF4mb6JawilOdy4/4Qr967xALh1B+wdm1FTU+eFF+15661w1NRseOmFQNTUnHn2GWfUnjLkg48tuP0AoqVTPPuvDbT23GZ0GtTUltAzlgN4tQAAIABJREFUBD0D8PQLawgRFnDvEbzzliEpSbc4cw6efXkROsa+3HsEy5e5YWZay72H8OG8tXzx7VbuPQb1AwW88Iwtzz/lwrPPuaH2vBVqL1ug9qwxK1eGcuIs3JiBa3eVkPijO4+4f+seD4DqjkGECY1Yu6STmNzBsWMPuPfgHzbkLk+49T8R8d+cWR8u4suv17Pl9wPoGNjw/dpfWbHqZ+YsWMGCxat48925LF72Le+8v4BlK35ES9eS9Zv+4K335rFo6Te8/tYnLFr6DT/+/Bumli5Y2bnz3dqNHNIzxdDEEn0jc9y9/QgMEiCVJZCYlE5gQBgyaRKBgRGYWzlibGGHb4AARxdv9qsfQvOQAcYmllhY2hESGkFKaiZpaRkEBARha2uPp6c3QmE0EomUyHAhFmaWSCVxJCakkp6ej7tXINt2abJ2/TY8fSMwt3bjP1+u4bU3P2DR51/x40+bOHTImOSkDFqa2qksr6K/b5jyilrCIiR4+4ezYeteVq/Zwrfrt7Nq7a98sGAFr7+/gIXLv+W1d+fw4dzl/OvNT3jv0xV8+Nm3zJr/FW98tIw3Zi/m5bfn8crbc3h/zlK27dHGw0fJamjrmmBpZU98QgrhEdH8sXs/YWHhREVFEejrQ0KsjMyURBJiZRSXVJBbVMHW3Vo8+/Y8Xpi1iH/PWYHaax8wa+5SNv22C30TCzQNzdi4Yzebd+5FQ88ERzcfnFy9sLZyQBAaSUFeIXVV1XS1tNDb0UpPezO9HS30djTR09lEaVE2zQ1VVJQWkJYUT1yslMz0LOpqG6mpVjZzZ2WVEBObSkBINJo6pqz7ZTv7NQw4oKFDanKaqliuuV7BQE83vZ0dKKqrqKuqpL6mmq62VkYGlAe+rrZWWhsb6GprZbC3i47mBtqbFDTX19Lf3UFHSyONddUMDw0wNjpMc1MDKcmJyOVyysvLaWtro62tjfr6esrKKsjMyiMrtwh5YhpxSRmEi+P4Zu1GrF28ya9QkJpXip65HV99v55te9Rx9wlAS8+IhJR0hscn6ezqY3LqGCdO/kmcPAk//2AaGlupqKylpraRktIqUjNySc/KJye/hJT0HBKSM0jNyCUjM5fa6hqlgOrppbuzi8bGZmSyOCIjo0hJSaOkpIz6+kY6W9sY7O1hYqCPNkUNJdlpFGWm0PI3QN3R0siRiVEunD1NbWUZORmpdLY20dfVzpkTRxns7aKztYkmRQ3N9bVMjg3T095MfUUpPa31tNRW/f15HQ0NDXR0dBEpjMbQyAQ//0BCw8Kxs3ckwM+f5MQkVVfH5OFx+nq7mTw8zvFj0yqr0OjIEH293djb2SCKFlJaUoSirobGBgW9PV2MjQ4zPDTAn2dO8eeZUxydnqK/r4euznZVlOs/3EJfb7cqgam2porWliaVSKirraa6qoKW5kYVeN3a0kRbazMjw4P0dHfS1tpMvaKWutpqmpsaVBuOqckJhvp6GR8eUkHTfV2dqmexu72NkYF+VZfEyaPTjA0N0tPRTltTo/J7jU2qDUyCPJ4YsYSMtHTyc/MQhIbh5OBIXk4uDYp6crNzUNTW0d7aRmZ6BpnpWYSGRBAuiMbN1Qsbawe2/b4LA30TDA2NMTAwwtTUHCcnF9zd3fH19SU6OhqZTIZYLEYikSghbakEQVgIEeFhCCPDCQsNJsDfFz9fb9xcnTl4YB97du9CU+Mgu3ZuR1tLg7DQYHKzc4iOFiMWxyAQRCCRSMnOzkUmi8PT0xsvLx+srW2xsrLB1tYeKysbzM0tcXBwwtnZFTMzJedgZ2Or4j4szS2wtrRSvf6HgfhnrCwsVZC1mZExpvqGGOvqo6eli/ZBLdQPKEdT/RBaGtroaR9CR+MAevt3o7VzM/s2fYf2bz+i//uPHPx5GXu+W8CBtYvY8/189v6wAJ0tK9DduhLNDcvR/uUL9q9bhuamlfz+9Vy2fzufPT8tY8f3iziwYQXaW1ehtXUlZvvW4KD3Kx4Wewl3NyZV5E1phpjqvDhyE8IpSBZSmRlDVZaUnJgAxD7WRLgYIvYwI9bbHKGTDl6GO/Ay3EGUow4iF12CLPZSX5RKjKsumWHW5Ebakie0o0LqRrnUhaJoeypiXCgXOlIZ7UyVyOVvEeFKlcyd2jgfFIn+NCQHU58SQn1KCNWJARTHeJEusCfO1xSRqz4xXhbkyULpritloq+dcyePMtHVRFdlLmXyYAqivVQiIsnPkvRgO1IDbUgJsCY10Ia0IFuywhzJCXdWtVRHORxC5KSrYiOkbobEuBogtNcm0k5LJTISfMzJDLRRQtVuBiS5G5LorkeskxbRtgeItDlAmNUBpJ6miL0sEbiYkSEW0Kuo4PG1y9y88CcPbl6mpb6KieFe7ty8xOP7txkf6kEYFoAoIpgHNy9ydnqYvCQRnpbaSPztyYzyRh5oR016FPEhzoh9rEkX+ZElDSIzJojchHDihf5EBbkRFx1ERqKYE5NDXDl/mtvXLvHk4V2uXjjLkwd34eFDePCA+7euc+PyeQ6PDHBkfJCZu1e4ff0cVy6cpKosl9yMJIZ625kaG0ZRVU5uejoFOdn4+njh7e2JPE7G40f3eXT/DjKJEEGQDx2NVYz0NpOVJFa2Vod5IfR3RBLkSnyED762eghczMiK8iNXGkK8wAtRgCspkhAunpxg5vpfMHONiycnKE6XIQ/3RpEbT32unORQd2QBjoj9HQh0NqM4VUJCpC/ZsjAGG0s5PdLO4c5acmQR5MUJaS7OpLe+lKxYIR5WhoR7OaIoymLm2iUeXD3PeGsN2SJf5F6miB21ENkdJMXPBB7OwKMZ7t27xsMnUNd8hsBoBTpWYnwiczl5+RH3gYc85MrNO1y+DvdnIDZpmmdePIiamhEvPR/CM2rBvPCMgGfUAnjqKTs++NiCq7cgInqap1/YREv3LUan4eU3f6B3GCanQE1tJUJpFvefwDNPbSU74zb3H4GBuTvZJdXcfQTz55lgZ6Pg/kOwcQ4jIELE7RnQVM/kWTVjZS/F03aovWKL2r90mf+5C5dvwL3HcP2usp0a7ivtdHfucQO4CMRkNiKKr8cvsIiOjovcfwi37z/kEfe59+Tq/0TEf3P+sS39vHEnW34/wNyFK/nw06W8/9Fi3nl/AfMXfcXbs+bz3Evv8Py/3uX1tz7hP1+uVX1v0dJveP+jRXy1eh1Lln/N9z/9wtc//MTadZs4pGeMoakFgaFKC4mhiTUaGvpo6ZhiYGTHnv067NyrwU8bf2Xbzv3s+OMgv+/Yg5aOIWbmNjg5exAULCA9I4eiohLi4uIJD49EKo0lISEJqUSGoY4B+//YR0RIJJHh0YhFcgyMrfj6240sWvo1q77dSHRMKn5B0cxZ8AVvvTOH3fsOIZEkUa9owcvDl/SkNLo6ejl/7goCgZiwSBlvvj+PF//9AWovvs0r785F7enX+HTJambP/Q//njWP2Z8uZc7i1bz90XLembOCV2Yt4qU35/Daewt54/2FvPvxYuZ/vor1m3Zg6+RBSnoesfEpCKMkpKRmkpqWRWxcPNnZyhhNSVQ0osgIxJECRJFK4SRNzGSnpgkvvb+Ip96cyysfLeP5t+fw1kefMe+zL1i8fCUvvfkes+ct4ve96ti6euAXGIZ/QAhhIREU5hehqK6hSVFHe5PSi9+sqKa5oYa2ZgWdbfWUFecwPNBJR2uDsjW5sR5FbT3VVQrCwyU4OnpjYu7A6u/W8+2PvzD7489Qe/41Vv2wgeVffk1ISBh1VZV0tbXSWFdLR0szTYo6KkqKaa5X/D8ior+7i8a62v+LkWhgdKCXvs5WuttbGB3so62pnpaGOqaPTHJ4Yoz8vByyMtPJy8ujrKyM2tpaOjs76enpoaGhgfz8QhoamyktqyI7r5jAsEi+X7cZZ59gknOKESek8/VPm3j3k4X8+71P0DY0RxKXiJu3P5LYeOqb2ygrryY5JYM4eRINja0o6hsZGz9MaVkFZWUVlJaWU1dXT0tLCzU1NZSUlFBRUaFMrcrLJSFWRsHfcHJTQzMJCUmIxTGEhYWTk5NHbXUNbU2NtDUq6Gysp622muqCHPLTEikrzKWrrZnGumr6utrp7WwjVhKNVCSks7VJ9bv0dbVzeHSIqfERlb2pt6OF0b4Opkb66G5uoKezRXk4bmqgpaWFoOBQdHT1iRZJKCwqwdvXR3k4tDAjLSmRrrZWxsdG+PPMKa5dvczU5AQV5aUUFuRRXFRAeloK2VkZ9HR3MjTYT2ODgtqaKupqq2mor6Ors53Lly5w/txZVWxre1sL/X09HJ4YY/rIJMePTdPd1UF1VQU11ZW0NDfS3dXB4ECfygb1D8zf0d5Ka0sTdbXVdLS3cmTqMH293XR2tKkargf6exkbHWZsdJiR4UEVSD0y0K969jpbWxju72NiZJjB3h6mD09w8ug0o4MDNNbVUlpYQGFuDgU52cRKZSTGJ5CVkUlSQiLpqWnEyWIRRkTS3NhEY30DE2PjTE4cJj83jzhZLJnpGaQmp5CZnoU0Rk5YqBALcxsOaeujqaGDm6sXLi5uWFhYYWNjh7e3LyEhIcTExJCbm0txcTE5OTlkZmbS39dDcVEBsbIYYmUxxMVKEUaGExToT1CgP26uzthYW2JsZMDePX+wZfMv6OkeQhAWQrw8luTkVGJiZISEhBETIyM9PZOgoBAMDIwwNjbF3t4RIyMTTEzMsLW1V20lHBycsLZWigcHO3vsbe1UmwY7G1sc7R1Uka//t7D4R1yYm5phbmyCiZ4BJof00NfS5ZC6Nprqh9BQP4Smhg5amrpoaWhjoK2NsZYGWju3cGDzGgx2bUD39x/Y8uXHbF42C411n2O87WvMdn6H5d41mOz8Fr2tX2G07Rs0N63kwPrlbPnyY7Z+9Qm7flzCju8X8ceaz9Hc/CXqm/6D8e7vcdD7FXfzPQTYHyImyJ6c+DCq8+JQFCVRki4mTx5GUVIkVekiShLDSY90R+prRbijPlGuxggdDRC5GhLnY4HE1QCBjQaRDlpkhTuSL3SmINqJ/Ch78qPsyY20pSjKgepYd8oiHaiMcqJa5EK12JUaiRu1Mg/q5b7UJ/hTG+dHjdyPuoQAFMnBKJJDqZD7kxflSmqoLfGBVmRHe5Af40OqwIlCeRjtlXmcO3mEi2eO0V1TSHWamHyhG0UiTzJDHZB7mRLrYUySnyXJ/lYk+lqQ7G9Fkp8lEhd9Qi0PILBWJ8bVQMVJCKzVCTTdQ5DZXoT22sjcjZB7mZLkaUa8uxFxrgYkuhmQ7GFEvLseMmdtRA7qCKz3I3U3QuRuSoidAZEeNtTmpHB6dIDO2nKkEQGE+jhzenqUO1f/IiMxhvAQb6pLcrh4ZprGygIiA9yIF/rTW5dPvyKfqnQRWdFeJAqcSQxzJdLdjNhgZ3JkwcoW7CgfkkRBpMcJKc1OYrCriesXznD53CluXL3A/TvXlTaqJ0oB8ejebe7dvMbMnRucO32UY1NDXL14inNnjjA13kdeViJxkkgKslNRVJXRWFtFTloa3u5uJCXGIxJHIhELefTgNm3NCuwsjWmqKeHiqUm6myuJCnJD6O9MlJ8jsmAXxP72jHQ3IfG3R+JrR35sKBJ/e8S+9kT7OpAuCuHu+WPw6BY8ukVzeR4laXG0VuRSnCwiTy6gpTSNlooMpgebKc2Op6YojerCVJrKchEHeRLsZktJupzpgQ4uHB3j4rFxjg520lZTRll2Kk0VRZwYG+Du5YucPTJGdVYC8gAnZTlhuAMpPqak+JnBo9tw9wpwn/6hw0RL6xmeBnv/bI5chAt34daj/xOF+uSJMqHp9gwUlF/k5ddNeeF5t797HHx5Ti0CNTUHZn1gzO0ZEIqP8ca7+1G0XmNo8jFqT6/k5FlobYeXX19DdFwWD57A7Hd1iYk6w4OHcP7qEy7eeMCDx/D5ZzbYWzVy9y78eR4eAFdugOaBDF5/yY5nnnZB7TkH1J7V49255rT3wb1HcP6qcgMBd+HxTa7dvs4NoO0yjM5A+/hV3H0SiU/oZdcfXly+DjNP4CEzPPrfJuK/Oz9t2MGcBStUsa0LFq/ivQ8+49P5X/Du7IW88c4ctu3SYvnKNag98zovvfo+y1b8yAeffM5PG3bw07ptvPbvD3nrrU945fVZfPX1Gr794WdWf7sGXUMTzG3scXL3wsndm/989R2fzl3OPnVDfvz5dz6as5QFi1ey8PMVrNv4G7v3aWFj70K0JI5IoYSAwDBEYhlp6dnk5RWQlpZBfHwicnkCEokUQWg4xvoGmBqYII+JJ0YcizwuFR//MHT1rTEwsUfHyA5rR18CQiR4+0ey/6Ahq79dx65dGoSGRGFlYU2wXxCO9i7o6hgxd+4STCwc+Wz5N7w5ewGvvjePdz75nPfnrmDvIXM2bldn3rJvef29ubz6zlxee28hb3+0nLc/Ws67Hy1j9pwVvPXBIt754DMWLP6KH3/eytp1W7CxdSJMIEQskpGamk5aWgaFhcUUFZVQWlxGWlIysSIR0QIBkWECIoVivIMicfAJZ86XP/PcrM94YfZiXnhvIW9+sog3Zn3Kq2/O4qPPFrP8m+/Yp62LoZklVtb2BAQEIZXIKCkopKasgurSUqpKi6gsKVSm+1SV0dJcT29PO+MjvZw9eYS+7jb6utoZGR6ko62TlORM9u7VYuPG7Xz0yecs/eJ7lq/8kfc+XsQbs+fx5gdzWbZyNUlJKQz0dDMxMkxXW6vqJrikIJ/aygram5tUxV8dLc3U11RTW1nx92GviSPjI4wN9jLU183EyCAdLY20NzdwdHqKwxNjFBbkkZmRRlZWFoWFhVRWVtLZ2cno6CgDAwM0NdbT2KCgpKSEtPRM3Lz9OXDIEPcAAZqGFqz+aQtGNq58v3Ebs+YsYtnqH1HXNcY3NJzsghLKq+uQyhOxd3YhUiRGUd9IXkE+nZ2dNDbWU1NdiaJOabVqb6mntaGWhpoKOlsaODI+TFdrE7mZaVSXl9HS3Ehvdw8ZaelERAixsrJBIhKTk5VNc72C/q52Rnu7OdzfS39LA9VFuRTnZVFdXkJVWTH1NZXkZKQiCA5AKhKSmZpEa6NC2U7dodzcjAz0MjrYx7GpCaYnRjh/apqzxyfpa2umv6ddWfjX2U5LSwue3l4kJCaTm1dAaXkZEmkM8tg4hJHKdvGqsmIG+nsZHhpgoL8XRV0NWZnKeF15nIzICAGNDQqmJic4MnWY0ZEhJsZH6exoo6a6ktaWJpWtqK+3m7bWZhobFLS3tTA02M/hiTGGhwZoaW5EUVdDV2c742MjHJk6zPFj0/x55hQjw4MM9PfS3dVBe1sLrS1NdLS3MjTYr9w0/G2Fam1pUiU9HTt6hMMTYwwO9DHU18vk2ChDfb00Keroamvl9PFjXLlwnrOnTjLQ082RiXGOTh6ms7WF/OwskuRxpCTEk5WWikQkJlYqIzc7h+TEJLIyMklNTkEcLaK3u4eOtnaqK6voaGunrKSUGLGEpIREkhOTEEdLiBJK8PcLwc3VGytLe3x9AvHy9MPdzRsrSyW7FRIShkQiISkpiZKSImpqqqipqUKhqGVqcoLqqgoS4uOIi5USL49FLIpCEBaCICwEfz8fQkOC8PbyQFdHmx3bf0dLUx0rS3MsLczQ0zMgMjIKuTxBtanV1tZh79796Orq4+bmwaFDuhw6pIuTkwuuru5YW9tiaWmNjY1SONha26jsTNaWVtjb2mFnY6sSDTZW1tha26g2FnY2tsq/rawx09VTiQgdjUN/iwgdNDV00dTQRUdbHxMDQywN9dHbvwvtbb9gsmcrBtt/5rdV89jz3QJMtn+DxR8/oLt5BRoblqKxYSn6v67CXn0jprvXor3lK3Z+v5DfVs9h78/LObBhBX+s+RyNTSvZt/5z9LavxkpzI87GO/Ew30+QswHyCA8KU4TU5MdTniUlTx5GljSIitQoFDkyCmQBRHsob9gl3laI3M2J87MhI8KdlGB7ZF5myH3NKZB4kCt0okjiTnmcF8UxbuRG2VEocqRC6kaZ0J7KKEeqRc5US1z+HxHRkBhAZYwHFVIPKmXeVMf7o0gOpjY5iPI4HwokbqRHOFIg9aIo1pdUgQMxHkbEeBiRGeFCW2kafY3l/HV8kvOnphlpqaQmOYrUADuSfK1J9rNB7mVKjKsBEhd9JC76CKzV8TPaRYjFfmTuRqoNRKDpHrz1txNouodoRx3iPE2I8zRB5mKEzMWIODcjEj1NSPExJdnbiDhXHaLtDyJy0kbqYUiwlTo+pgfxs9alKEFEv6KCwiQZ7laGaO3ejCjEiwRRCA7menQ2VcLj21Tkp+HlaEGguy15SSIaCpNIDPdA5GtNhsiLhDAnItxMifK2RBroiDzUlZhAJ2IF7iREBRDu50JvczUzty7B/Zvw6C4ww8OZu8w8uMfMg3vcu3mNx3du8eTubXg8w5W/TtLZVE1Xcw1dzVXUlefi42qNq50ZxTlpTA0PcGpqgqGuDsoK87hx5SI11eXIpWIUNeUkyyWU5qVxYqKfWxdOUJAiIdjVAoG7BQEOBgjczIj0NGesp5kMkRdhroYkhrvga6ONyNcWia89cYFuTLUruHVyihN97WRKwilIiqG5LJd4oT8JUQEMtFVz+kg/va2VFGcn0NVUwVhfMwPtClJkkdSW5fHw9mV4fA8e3eXa2TMcGx3mzyOTXD59ktOTExzu7+XqX2c4OtxLUaKYGG9bMkKdyBY4kuxjTkqAFTy+y8PbV3n04CbHj/9FYGgRtx9DUmE/VV1HuYdSNPDgb67g8WNm7j/g9iO4/hBKqq+hpradF5+34zk1b55SC+XVlwN55S11bj6CSPEkampr6Oh/SO/IE55+4Wcmj0KN4gYvvbYaQXQ2l6/D6y/rkpMOV6/BS68txc4livsPYd4n9tiY93D/Hsxb+Acbtxpx/yFoHihETc2cF18K5ukX3FF7ei9RMUPcewxXbiltWY+fADO3YeY214HBx/CjXyWxh+E6MD5yjbCweuQJQ/x1Ce4/gdszd7l+/8L/RMR/czZs3s37Hy1WtVSvXL2Oj+cuZ+GS1cxduJLv1mxln7oRO3Yf4qcNO3h39kK2bjvIQS1TNm/dx08//ca+fTrs2qXBpk3bOaRjyN6Dmtg4OOPlF4izhzcunr5EiGL54actvPDye/z0y27mfLaKV978lA8+WcTSFV+zbuNvbNi0DSNTK2JiE4kWyfD2CUQkliGLTSA+PpHYWDlSaSyxsXLi4xNJjE/CzsoaFzsHZKJY5LGJxEgSCA4WckjXEjsnXwzMnDAwc8InIIqQ8Fj0DW1Z89NvLF78Jf9+/T0+nP0RH8/+gFVfrmb5spVs2vw72//QYOW361F7/g1mz/8CtX+9y6w5X7B45c+s/uk3Zs1dzgfzlvP+nOX8+/1FvDF7MW++v5h3PlrCWx8s4pU3P+ajOUtZu/431v/yOwsWLWPrr9sxNjEjICCIwsJCSkpKKC8vp6KiisL8IpLk8UQLBAhDQxFFCgmPiFaJiMXfbeWlD5fx1NvzeOqNT3lt9kLe/WgBH81fwtZdezCwsCIqJpbQiEjc3T0JDxMgE0tIiJWRk5ZGZnIyGckJ5GSkUliQQ3VNOZ1drYyPDXJ0aoQLZ49yeKyfloY65U10YTHyuGRsbd3x9Bawd78+K1b9zPwlq3nv08XMX7YaPXM7EtNyqK9vVFmV+ro6OTw6wlBfL7WVFZQVFdLb2aFqsm5ralTxEb2dHQz2djHU28X4kJIJGB8eoLezjfbmBlW0a3NTA9IYMQKBgNzcXJqbm+nu7mZwcJCx0WF6OlrpalM2befm5uIbGEKQQIhAFMuvu9VZu2UXu7WMmLdsNZt2HsTJO4TgKBnBkRIKK2soLKtEFp+Au7cPaVmZVNVU097ZhlQqoay0kMqyQuoqi6mvKaa7pZax3hZ6W2porS2ht03BpTMnGR/qV6UA1dcpyEzPICEhiehoMWkpqaSnplFdWkpnSyMDbS2M93Uy3tNGR301pQU5FOZmUVKQS31NJWVF+ZQU5FJVVoxMHEVJQS59Xe1MjAzS09FKb2cbJ6YnuXD2NKeOTnLpz+P8eWyc7hYFfd3KAr/+/l7a29tx9/RAUd9ISWk52bk55BXkMzjQx8jwIL2dbTTWVSvbwBW1NDc10N7WQlVlOWmpyojdf27+j0wdZmpygmNHj3D+3FmOTB1WWYraWpvp7+tR+otHh1V2qMGBPsbHRlSWpH/YiaPTU6o5cfwoDfV1KnvU+NgIE+Ojqg6IwYE+Bgf6VExER3srY6PDHD82rYx3HR+ltbFB9Xw11ysY6uvl4l9nufjXWdWzODU+xuHREZoUdWSkJCOXxpCSEE9eViYFeflECMJJkMcjEYmJihRSmF9AbnYOsVIZFWXlSCUxZGdmkZeTS3ycnJSkZGQxUoICgvFw9yHAPxSxKJYA/1AEYULMTK0wM7VS9cIIBBGIxWJkMhlpaSnk5+dSUVFGc3MjXZ3t5OflIIoWIowMRxojRhojRhQtJEoYgSAshHBBKKEhQfh4e2JtZYGmxkF27tjG9m2/8fPPPyMQRCCTxaGrq8/27TsxMjLBy8uHsLBwnJ1d0dI6hK6uPu7unirQ2sbGTrmN+DuZ6R+42snBEWdHJxzs7LE0t1AJjP+/sbe2wVxPH1MdXYy09NDV1ENLXRcNdR3U1fXQ0NDnkLYBelq6mOhoo7d/Nxq/rkfn93UY7VyP1qZV6G3+Etv9P2Pxxw8cWLuIHd98yq7v5qK+bimmO7/H6sAGjHf9iPaWr1R2Js3Nq9j+3WfsXrsEzS0r0N/xNVaaG3Ez2423lToBjnpIgp3ITRCQnxRJZU4sVVlSChMjKE4QUJUuokAWgNTXhuxof2L9HAiy0SPCxZg0gTupYS7EeFnQVVeMv9kevIy2I3bVo0DkSnGMB/k3HsCmAAAgAElEQVTRThSKXSiOdqQi2pFqoSOVUf+ME9ViVxRxPjQlBtCQGIAiXrmNqI33pzYxkJqEAMrjfCiRelIsc6dY7klRnBcFMg+KpB4USb3IFjqTHGxNrKcJySGOlCRGMtKh4K/jUxzpb6cpL5FcoY/KsiR21kPkpEuY1UECTHYTbqOhKp0TOekSZLYXH4MdhFjsJ8bVQAlVe5sR42JGnIcFSd6WJPtYkOZnSbK3ETHOWoRZ7CTKUR25lxECGw1ELsZEuVmSLQ6hJFFKfJgfdgb7kYW5IfR1wN5YgxAvO6qLM6guzkAY7IE03I+hjlr+nOhmvKuampw4YgIcEHqYE+1tToLAFVmQA3EhLhQlRpAfH4483Bt5uC+h3o78dXQUntzl0b0b8FhpvLn/4DbwmHt3b/PonlI8cP8OM7euMNrXRqI0kugwH6JCvfFxtSbM35WmmhLlrfyT+8zcvMafR49w9PAY3e0tjI8NEhzgTWNtOedOTvLg+jnuXTlDX1M5PnaG+NnpE+lpSYSbKUIPc4RuxnQqSolw0SfAQQtZiC0hzvqkRnqSFOKG2N2ajHA/apJj6SzKoy4zhdSoEGIFfpRkJdDZWE5naxUtDaW0NZVTXpzB4aEOejsbqCzNobejCR7d59b1S8zcvcWj+3d4eOcONy5d4q+TJzk1Pc3pqSMcnxhjenSIif4OKjMSiPFzIMbNlGhHHWKc9MgWOMGjx/AEHs085MkTqK0/jp1bEslFbdwArj74u0vhzt9C4sFdeHKbJ8xw8yHcegDy5ElefEmDF5+342k1X9TUnJn1sSk3H0JoxCQvvrIHRfND+kfgpZf309YBl66Apk4E7T3XuTejBKvTk+DOHXjx5Z/QM4rh3gOY+7EXtuYT3LsDb7+zl2++t+XefdA6WMczak6oqfnwwkuufL3anQcP4M6M8t+8OwOPHwGPZngEHAUMi0/wgXcb21P/5OxDGB+8wa5dwSSlHkYW38ytmX+00v3/iYj/5ixcspq3Z83n5dc/4N3ZC1m09Bs+nrucDz9dysIlq1mzbhvb/9Bm4ZLVrPtlF9/8sJmt2w7y04YdfLlqHVu27CEsRIxUkoyZmR1Ozh4EBIaSW1hCbUMzweFC3H0CkCVlYGDuyDMvvccbsxbx6tsLeefDpbz/6RI+nPMZX3z5HZt/3YW9kzvRkjiCQyIICg7HwdEV/4AQwsMjCQoKwd8/EJFIQl5eAYraevKyskmOiyczJYva6nrSUnMJDIxg/cad6BraII7LxNjSFWt7b+RJeURJktHUMef7H7ewevUaArz9+X3LVjas20hcbCLuHr58On8Zas+8yuy5y3j74yW8/fESdmqasX67Jt+s28aC/3zPO598zuvvL+CdD5fy6tvzefG1j/nXvz/mhVc/4PlXZvHVN+txdvMnIiIGfQNT3N288fT0JjhQGc1YXVlFbXUNVVU1pKWkExUeQZCPD4LAQISCcDy9/LGwd2fjTk3emLuS52Yt5rlZi3nmnXm8/P583pg9h08Xfc6cxZ/zh4Y6yZmZ5BQUIhKJiIuVkhwvJ1kuI0EiQiYSEi8Vk5maRHFRHnWKKnp6upicGmNksIPpwwNMjg9QVpRPgjye7Kx88vNKKC6uJTm1kPjEPLb/oc223YfYq23MQT1zskvrqG/roaOji662VrraWhnq61V503s62qmvqVYJh9bGBtqaGlVlc/3dXUpYuL2FqbEh+rs76O/uoLezjZYGpVWmu6uD5qYGhJHh+Pj4kJGRQWtrK11dXbS1tdHUWE93WxNTYwMcP3KYzIw0vH38iJEnERYtw8TWhW37dfhhyy4OWTgSJktGGJdGXEYev+5WxzMgDEs7Rzz8/LBzciavqJBaRR15BblY25iTnBRHflYKtWV5NFcXMdBRx/RwOz1N5VTnJ1JXkkV1SR4NNZXUVSmnqKCQqopKGhqa6OsbQFFbR3pqGrnp6dRWlNJQXkpbXSX9LQq6m+qoKS+muryE8uIC1dbhH9A6Oz2FjJREGuuqGRvqV/1Gx6YmOH18mtPHprh89gTnTk4y0NnM6FAvh0eHmJgYY2BggKCQYAKDQigsKqGppZnW9jYaGxR0d3Uw3N/D6ePTDA70MD42xNHpw0wfmaC1pYGM9GRKSwqYPjLB8WNTnDl9nJMnpjl+bIqTJ6aZPjLB+NgQR6bGVWzCieNHOXb0CBPjo6rD/+jIkKoTYmR4kOGhAdWMDA+q+iX6ertV9qd/SuWGhwboaG9VQdhtrc10d3UwMjyo2mQcO3qE9uYmWhrqaa5XKO1Zw0NMH55QJk81NqhiX9ubmygvLiI9OYmUhHhyMtIpysslKSGRxPgEKssryM7Mws/Hl+DAIJWgyMnKJk4WS1SkkODAIERR0ap4V1trOzzcfYmOiiU6Soqbqzdmptbs/uMAe/ccxMLcBhcXN8LDI4mJiSEmJob4+DiSkhJIz0imuCSfzo4WykoLSUyIJVYmJjUlgdycDLKz0khNSUAmFSGKjiBKKCBGEkW4IBgzU0N27viN7dt+w8zMjKgoEcHBoejpGWBoaIy3ty9CYTTx8YmYmpqjr2+ItbUt3t6+eHn54OHhhZeXj5Kb8PDE3dVNJRqsLa1wdnTC3dUNNxdXnB2dcLR3wM7GFhsraxVgbW1phZ2VNZYGhljoG2CqY4i+tgGHNPXR0jRAQ8MQDQ19NDV02b/3ALoaGhhq7ufgb+vZu+Eb9H7/CfM9GzH67Wus9qxBf+uX7PpmDju/ncPuH+az69t57P5+AVYHNmCrsQlbjU3sWbuEXT8uQWPTV/y6eh7bv1uA7rbV6G1fjYX6ejws9hJgf4hgF0PEQY5kxYVQkCykOE1ESUoUBQnhFCcIKE8RUhIfQrbIl9hAZzJFAeTEBJMY5k6YgxHOervwtTjIQEsVer9/g/rG5bjobCE52JLcaGfyRE4UxriSH2VPRbQjVZEOVEbYUxpuS2m4HeVCR2qk7tTLvWlJDaE5JZiG5EDqkwKo+zv6tUruR3mcFxWJXlQk+1CZ4k9VagC1qYFUJPiREW6HxEMPga06fia78NT9nSCzvWSGe9BbV8xETwtnpicYbqujOiOG9BAHEnzMVRamf4rn/hEZ/9iZQi0PIHHRR+5litzLFJm7NfHetiT52pLoY0WKrwWJ3oaIHTUINt2Gt+5mJC46hFgeQO5rSbSbBSIPW6I9nZAFupMrC6WrOpuEcE9s9HdTlhVLQZoUK4MDFKRJ+evoENy7xKOrp7h6apjeunziQpXCIUHgSl5cMPJQZ6SBjjQXJzPcXEpvfTEnRzo5NtrNwxvn4fEd7t+6wo2rF7h96xp3797mwcP7PHz4AB49gEczXP3zNL0t9eQkxyLwcyfE2wk/Vxv8XG04NtYLM7eYGuqmqaqU0Z52jo4M0d/eQn9XG7euX8LTxYHjU0rBcvPCSe5ePk1chC/OppoEORnjbaWNn7U2Aid9ot2NaKrIIcrDAH97deQCByQBlqRFeZAc4kaSvwvRDhak+HvSkJpEc04G6VFhSEN96Wqs5MaV0xw7NkxtbSGlxelUluVSmJtCdUUht65f4szpY5w5fRyezPDk8UNu3bzOnRs3uXrxEsemjnDy6DHOHDvBaH8/R8dG6GqsJkUYjNDDiswwV9KDHBDa6RBuq83MY3j0RJnQdPcW3L0Ldx7CDZS39XeZ4fE/sUb3gXvX4eENePKIR8D1e0r+wM2zDDW1Hbz5SiBPq7nw0quGdPaDiXk3z72kT2z8JbJyH/Lc0yZsWJdBbz8cPgpTJ+CARg5Pq1kSHvqY8gp49oXdbP8jgYlJeOsNLw7s7WZgQJnUtPqbcEZG4dctlTyj5oyamievv+JAXs4RHj6GmRmYeai0Mj1+okQ+rgDODTeZEzLC/8feeQU3da9rX7T0vrPTeyM9IQkhCWFvEgIk9Gawcbdx773ItmxZlnsvcm9yl3uVq1zk3hu26S2QTggECBB+34Wwzjnz3e7LffGOxiOv8RovaeZ9/k+7O3yW12OmGPkFTh4DaaiKqPgBElM7OH72L/4CrnPrvyDiPzn3P/wsTz33Jg899gKvrvyYle+s4b1V63jljY/4cv021qzdzJvvfsbjT72GmaUra/+9lXc+WMtb733OI4+9wKpV69jy7V4iwuPxEwaRLy+huqaBRFkqLR0qFNX1iEMjiU7KJDwunZfeXM2Dj7/Gc6+t4b1PvuGDT9fz3Msr2bBpO/FJGXT3DlFcVoW7hy9e3v7sP6CPh6cvoaHheHv74ujoTEhIKApFBT1damYmJqkuKyc9OQNlYyvJCRk4Onrywkvvsm2XPjmFNZjbeLB1pz4ePiGkpBciFEVgau6Evb07dZW1yHOyqa+qIy+3kNi4ZJ567nX+9fV2Pv9qGx9+tpHv9hrjE5LIdj0rltz/JM++vooHnniF1z9Yyz+eeZv7Hn2Zex56jocef4V7H36Wex5+mm827SElLZf6+jb8A8RER8VrWmXFwZSVlFJZoaChrp6iohLiYuIJDZYQJhYTFxFBmCQEA0Mz1n69hSde+RDBPU+x7ImV/OONNTz+xic88sJbrHjon9z32D9Z+cEqtu7bS6IslYKiQhITE8nMSEOerQERqXExJMdFk5GSSFFhHnW1lbS1KxkY6mf28CTHj0wy3N9Bt0pJfnYG+bl5qDp6UDa109raS0NTD5m55bh4BLFH9xCuQgkZBRXklzdQ26xieHiUAbUmLvTY/BwLszPMTIwzOTrCYK+axtoaWhob6Ghp1i51/T3dd4BHF+ND/Zw+Ns/IQC/qznb6ezppU2oSfgYH+qiuqiA5KYGoqChycnJobGxErVbT1tZGUaGcptpyBnraaVfWY29nwz6dAzh7+LBP35Q9hua8+t4atuqaklpYSUJOCcY2rsSk5rFu03Y+/PxfvPHO+1ja22PjYE9FTTVdPZ3Y2lshDvJnYrSP2opietpq6W+vY6izngl1I6q6QprLMxntaiDAy4XcjFQUxUW0KZuoqaqmRdmMQlGh7YdIT5NRkJ1NV5uSvrYW1K2NDHYoUbc20t3ezMhALx0tTfSo2pi40xsxoO6ipqKMsiI5iuIC2pQNqDvb6VG10detYnJ0iJ/Pn+HST+e4+MMpjkyPcvLYLKeOLXDi5BEWFhZISkkmKVlGh6qL3v4+hkdHGBzo0xih52dZmJ2iv6+b6akxpqfGGBnup7+vG1VHC12dbUyMDzM/N833507x04/fc+b0cY4szDI7M8H42BCDA2otAzE1Oc742AhDg/3aVKWpyXHm52a1wKK/T02vupuhwX6tcX5mepLpqQnt68T4qFbapO7pQt3TpU1uWpRTzc/NcvTIPMePHeH4wjwjA/3a6OCTR48wNTZKb1cnPaoObflhbWUFJQVyCnJzKCmQU6Uoo6ainOLCIpqbNFHFtdU1KErLkIiD8XBzJz42jsT4BHKysgkOEmNjZU2YNBRfbx82bviGfXt0iI5KICe7iAD/YExNLPn6q8189+0Otny3A1sbR/z8AkhKSiEvLw+5XE5hoZzc3GwyMmXk5mUyOKCmWVlPYUEumRkyCuQ5VFWWUVFeQoE8B0VZESXFci3ISE6KQ+jriaGBLnv37CI1NZWUlFQiI6OJiYkjPj4RDw8vDh2yxNvbFwMDI2xt7QkICNRGZEulYcTExCGVhhEdGUVggAh7WzsMDupjbGiEk4MjIv8ApJIQxIFB/yd+VitlcnHF09UNF2sbnCytcDhkg5WZNWbGlhgZWWJoaMVBQw2IOKCji5WpKe52lhzS2cG+rz/FdOu/cNXfiu3OL7Da/im717zEv157kE3vP8GeL15h15qX2f7JC7jobyLAei8hTgcx/u4T9v7rHYy++5Ttn73OnnVvYrTlIwy+/YBDe77A23o3wa5GhHiaEyt2ITdRTENJKvnJIaSGeZMTK6IqM5KG/Hia8mNpyI2lNCWMmqwEarLjKE6SkhLoir/1Afys9tPbUo2H8RbOfRpGgMVOCqLcKU/ypTzJl5o0fyoSPGiI96Ixxp26SBeqwxypDHeiOsqVpkQfWtMCaEkPojVDTGtWMK1ZwTRnhaDMlKDMlNCYGURNupAmuZjWolAacoNQJHqRG2ZPkp8ZEa66BFruJMhqF1JbHaKc9ZH5WpMjdiZP4kpFUgg9dUV8f3yOH04dYVrdTENOLJmBdqQH2JDmb02smxHxHibEuhkR4ainbaxO8bUg1c+KNH8XsoLcyBG7kxXoSE6gHTlBGiYiwn4XoTY7yRbbEu2iT5bEmXgvW2K8HcgOFdFXW4q6Tk5SsAtp4T6kR/txZqYfrpwnNyUCWXQQF45P8tu5eW78cpLv5wdIkXoR6GyCIj1MCyTkCYHEiZxIC/OmqTiVCwsjcOsSt/74Aa5d4vqlH+H2Da5c/o0/r/zBbf7m8p9/cJsbGibi1g2mBtVkJ8cRExJAamwYivw0CjMTOXtkkp9OzzPep6IgI4nwQCFiH3cK0lM5MjUOt28wMzlCpDSQX344yV+//8iNPy5w9vAoQR5W2OhtI8DRCHfTPYR7mZMhcSUn3J2O6kJiheYI7fYQH2JHXKAN8SI7kgMcqU6OIC9YSF1KHOUxUSgSYqjLTac0M4mclGjaW6sYHu2krDyH5ORISgoz6e1uZWZyiD8u/crft64Df3Pp0kWuXr3KjRs34DacP3eBzlYV40NjXDh7jsNTkwx2qRjqaqG5JJeS5FDK4wNJ97cjzE6PGDczLt7UYIOhgeMUy1v47WeQZdUxceYXfgN+u0NCXP8TDZC4eQX+vgJ/w/XrGoXTlRuaGNVtO0JZIbDigbtFLF9mx5Jl1tx1lzcCgQ3L77Jl+TIb7lrqz73L/RAIdHngYRMEy/dz/yOOCAQeCAQuPPqYHwKBqaaMbqkN998XhEDgxH33ebN0hSMCgSXL7/JAIHDmrmWePLDCi6+/TOCvG3eAAzc0z52/uXTrNr8DeZPX+FR2jIdiz3JX2o88IB0ksfsqF69BZv5hymvPERCsID2vlb+AP278/V8Q8Z+cx19exYvvfsnqr3ay+qudvPT2pzz+wps8/+oHvPLWxzz8j+f45zMv8cUXXyMKDMHayp6333qfIJEYLy8fvlq/ibfe/gBrGwdi4xJoUrZo9NfpKWTLcwgOD8c/OBhXLyEWts68tHIVjz/zBg89/hrPvfQuX2/cwtov/4W7hy/NLSrmjpxFUdHMIUs3XNzEGBg78uW/d/DtNl0cXf3RNbZhj54x+mbWVDcoOXPqLGNDwzTU1NLfo6ahuh4nW0d2fLcTIz1jHG2cSYlPJSEqhR3f7sHSxJ7E6DTSk3KxNLdn7+597N+/nwB/MRGRcezceYBnnn+DJ555g2dffo/3P/mG/YYOOHmHsn2/BYL7n+a+J17jwWff4KHnVvLy22t5+Km3+Mczb7Pqs2956PFXeO3tT4mMTkciTSAjo5Do6GTCpbHERiUiS0glLSmdwhw51ZV1RMQmIpSE4ymS4uQtwt0vFFMbd97+6N889sxKnnzxXQQrHuOJF95im44RG3cc4LFnX2HJfQ/z+LMv8+QTL7BpwzbEojAy03LJSM0hJSmNuJh4khISKZQXoCgrobpKQVVlKVWVpTQ0VKBSNdHX28noYB+q1hYaaqppqqv9/5b93q5OutrbSI6Pw9/Hm5yMdJT1dbQ2NTLYq2awV83hqUlOHz/GqWNHmZ+ZZnJ0hOH+Pm1PhLK+TpsGpGpt0f4NdWc7A50dzI5qUosGOjtQqzTegZG+PjpbWqhSlJGXpZGapKbIyM7M0mrS8/JyaG5VUqesp6apAUMLK77bpUtQeBK6ps489fJHfPqv3USnFOMtisc7MJq4pFxsHDzxE0kxt3bk3Y/XYm7vQaIsl5SMPAoKy9DROUCFopyOlmbalE2aaWlFpVKh7hmgr3+Y3oFRegdHiI2PIz4xjjx5LtW1VVTXVlGqKCElNRl/kR+5+TnUNdTSP9jHxNQ4HZ3tKFuaUFSU4eTkgNDXk6a6aob71XS1t9Df08kP507z/ekTFORmkZuZRk1FmdZgPdyvprOtmd6uDqbGhrXRpudOndQ+g19+uMCFs2cYGxqkulyBqrWF4f4+LVN04ewZfvz+HGdOHGdmYpzp8THGh4cY7FVrDOCdKm1p2/zMNMcX5jl59Ig2PnWor/eOHG1I288wOTqiNTnPz0wzPzPN3PQUo4MDjAz009fdRUdLszZadrFN+vDUJCMD/dqyuPHhIWYmxpkYGWa4v48BdQ8njizw0/nvOb4wr41uPTY/x/kzpzlz6jTzh+fo71NzeHaaE8ePMjE+Sl9vD/V1NVRXKSgtKaBAnkNRYR5lpYWUK4qprNB8J4qLixkcHEapbCE/v4Ds7Fzk8kI8Pb2RSsMID4+kqKiE8PBIDh2yxMHBCQsLKzZu3Mz69V/j4+WNhfkhdPbuY/fOXWzfuo1tW7aiu/8AttY2SMTBpKbIKC4soqigEHlePoXyAooLiyiQ59Hd1kZzfQ0VpSUUy/MpLSygpqJc2yBeXVlFWUkppaUK8vLkyOWFxMbGo3vAgK/Wb+TAfn12bN/Dju17MNA3wcrSjkPm1ujpGrJn936MDM0QBQQjDYkgIjwGL08hUZFxREfFk5iYTHJiCp7uHpibmmFjZU1+bh5xMbFIxMFEhIXj5OCIt6cXgQEiRP4BeLp7aA3YGq+EB86ObtjbOmBrbYe1pQ2Wh6wwMzHFxMiYg7p66B3QRU93P/oHdTE0OIihwUEM9A9gfGAfDvp6fPLcU2z/5AN01n3M9o9Wsvfzt/nylUf58tUHMfrmPXyMNyE034yH4Vd4mW3EQXctht++g+m2DzDbsRr9ze9jtfcL/G12EeFpSIrYhrQQB+L9LahMk5Ad7k5mqCuFcUKKE0SUyyRUpkkpSQykISOGurQoiuPEVKdFUhQrYmGHmnB3Uy6mDpEZKcTXYhdCi12IbPbxw3suVCaLaMoOoyzSk85UEa2xntRK7aiQ2lAdZU99oiu1Sa5UxDnSkOFNU5YvLVkiWrMD6cgMpiMzmK6sULpzQ1HlSGnPCaYjV4oyS0xZjDeJPmaIbfYiNNuGyHIPYhsdpA56BFjsxtv4O6LcDMkPdUUe5kbBnWnKTWCso4GykmJ6e7qZ6G6mrSSDvFBP0kSOxPvaEuJohI/ZHsR2+iQI7UjydyDaVYcciRVpAeYk+xojD3Uizd+CcEc9kn0tiPMypyIpkMJIP0pjA0kQOiCPCqAyJYKajDgaC9IpSIzkxGgPf5yZ5acjo1w5N0uBLJS5oRZGOmuJlnhQlJlAiJ8bbvaHsDTSR+jpxlBvN00VClJjI8hIjGNiuJ8LZ05y6+Y1rvxxGYDff/8dgJs3/+K3337hr+tXgBvcvnmVK79fgJuXuXh6npKMBMTejtSX5REfJiJGKuTo9AC/nDlMSU4cPg6G+DgeJNLPCrH7QbKj3Ll4so/L5yZxMtch0NOBX86d5sdzP/DHpatMTc8ijQzFXywkv0iGOMQVR8f9+HoY4+NykLK8eDKjfUkIckLqZkaMvwMiJ2PK0qPJS5QSHehFVlwoaVESsuPDqc6R0VSUTXl6HBnhIuTRYupy08hOjqNd2UBHcyOdrUrOnz7BrWtXuHXtMty+Abdv8PvPF/jp+5Nc+uU8M6O9VBbncOHUPFPDPbTWlNDXVkdnYzkl2UnkxEvJiZcQH+SOt7Uul4BfbsDF36G7/ShSsRxpVDk/Af2/3OY4cAH4A7h8FQ2AuH2VK7/+Cbc0J/1/3dSAifM/wosvOLJUYM/99/gjEPixRBDBvXfFIxB4IhC4s0QgRSAQs0TgyRKBPYIlFgiWOnDvvcF3gIQbK+71QiCwR7DME4HAk2V3CREIHHjgYTHLlwciELiwdLkbDzzgyL2C/bTU/nqna/oGt7nEtZs/8Rc3+RnouQTfpU+yInAMQdJPrMj7jWWSXnRSRzkPJMsnKFDMIsvsJjRGwe9/arwR/wUR/8FZ+ck3PLNyDU+99hFPvPIhDzzxCisefprl9z2BYNmD/PPpV3j0iefYsGEr0tAonJ3csbdzJjw0gpxsORs3beWZZ1/im43fUVBYTEOjkoqqSjp6VMwdPUK8TIavSIyNoysffPIFz736Hk8+/xZPv/gBK99Zw2dr12NmbkVqWjbTMwuMTx3FycUfV/cg1n+9mw8++orPvvyWPfvNsHX0wdbRi5CIOEIiYihWVDLQ18+AupeK0jLqq2soLShB5BuAl6s3X6xey94dOvi4C6mvVBIXkYTYL4zUhGySYtJJl+USFRnHtu07+fCDT9ixcx96BhZ89Ml6Xn59Feu+2s7uAxZ4BcTw2jtreejJN7jvH5qkpkeee5OHnnmDf77wHmvW72S3rjXWzv4YmrtwyNqdZJmcZJmcsrJ6iooqyUrPIzFORkZKJhUllShrG6mraSQuOQ1rF090jS0wtnbCw0+KibUbr761mnsffY67H3yWh598hS/Wb8PNLwRpdDKmtk58vn4T7330GS88/zqbNmwjODCczLRcsjJyyc7MIzszh9LiEmqqqqmuqqC6SqHR+DdU09xcQ1tbPR3tSsaG+rV+hcFeNaODA9qkpcW2aVVrC0X5eaQmJVJfXUWPqgNVawsD6h7UnSrGh4e0i+P/XgAX03Lqqiqpq6qkqa6WhppqbTpTY20Vg10qZkeHmB0dpl/VTldbM4PqLobUarpaW1HW16EoLtLKTrIzs8hISydNlkpaWho5edkUl5fQ1N5OdlEJzl4ivtttwJur1vPUyx/xzTZjPEVxeIti8Q9JQN/YFg8fMQnJ6Xy9eSsHjCzRNbZCFBxFTX0rTco2/P1F1FbX0FBTTV1VJS2NDfR192janSenGRwao6W1k4qaenLz88jJyyZPnktaRiphEaEEikX4CL2xtrUiPDKM1vYWOrtVdKu7GBjqR1FRRnRsFP7+QjzcncnNTKO2UkGbsl/osSUAACAASURBVIGu9hZ6VG30dnVQW6mguaFWG387MzGqicXtVtHf08nYUL9WRnZsfu5Ogd8JfvnhAudOnWSwV/3/gYi56SlOHTvK6ePHWJid4fjCvDbZaBE8LAKCiZFhZibGOTw1qU06WvysDKh7GBsa1PphpsZGmZ+Z5sSRBU4ePcLRucPaa0YG+rWRqr1dnYwNDWqBx6K0bXRwgMFeNX3dXQz2qpmZGOfEkQWG+/uYm57i5NEjWtCxWFZ44ewZvj97juNHj9Gr7qa7S0VHu8bX09LcRF1tNSXFciorSqmtqaCqsoxyRTEV5SXU1pTT1FjLwMAAHR2d5ObmI5WGERwcglgswcbGjsBAMQkJSUilYdqCy+DgEExNzfnqqw1s374Tb08vLA9ZaJumdfcfwOCgPrbWNgh9fLXpT7nZOaSnppGSlExqiozM9AyyszKQZ2WRn5WuNXsrios035O6eirLKygqKCQvJ5fy8krq6xtpbm4lMzMbczMrdu/SwUDfBD1dQwz0TbC0sMXWxhFzMyv0DxpzYL8+Ovv0sDhkg6uLJ4EiCX7CQKQhESQmyCguLiU7M4vAABH+Qj98vLwJDZHiL/QjMjyCqIhI7G3tcHNxxcfLG29PL63h2tXZBQ83d+xtnbC1dsDKwhrLQ1ZYHrLCwtwSc1MzTI1NtGDC2MgAI0N97av+wf0Y7d+Lj5U5Bt+sJ8DCCB/TAxh89SkH169ixyevorf+bUw2fYDIYhuRbnpEuh0g0u0AHiYbMPz2PQ5ufBvb/esw27EaG50v8bXcTqD9XsSOOoR7GBLpZUx6iDPxflYkBtggEzuQJnGhMM6f6owwKmUh5Ep9qEwKpTAmkIqUMFoLksiPFCJxMsDVeAe/pY9TkhpKvJ8VEkc9xPY6ZIQ4Up4ioiTKk5Ykf5QxHtRHuVIb7UxlpAOlYVaUx9hTL/OgXuZBY5oXzZl+tGaKaMsKQpUloSs7DHV+OF35UjpyJbTnhKBMD6Q40o1EHzOk9jqIbfbiZ74TodkOfEy24bT/a+z3rkNip0OOxImCcHdtR0RRuBdyqTv5oe405Scy3qWkV91DWUkxo6pGGuQykgMcCbY3IMTRiEQ/e5IDHEnwOkiUyz5i3fWQ+ZmSIbIiK8iGFKElEU4HKYr2IUviTGqAE/JwX+RRAZQmSMgL96cgJpiSlCgifFxQFmcx3dPIrV9OwtULKLJj6GksQi4LJyLIlbAAVwK9HImPEKMoyCZTlkRbfS1Tg2pqSuSU5GXQ393B4ckxTp44AvzNjz/+CMCff/7JzZt/cfPmX/z04/dc/O3HO9qbq/x9+SdUtaUkh4mIEnsjEboSKfbh+OwQ509Mkxojxt58H2JPS0TuJkQILQnzMcP90FZUVSn01OdhbbCDhDARN/64yM1r1/nj0lVGxyZo62onKS2BmoYiQiO8aGsrID7KEweLHfg4HiRGZE+opyWxAY60lmYgT5SQIPFC4m1PvERIYWosqtoy+ltqaasspF6eQUqIEJGDKZlh/tRky1DkZ5GdlkJUqIScdBkz4yP8fP4MRw9PMTHcz+zECKePHebiT+c4engCeWYSVSW5nJyf4NTcBKqGcqoKM1BkJ1NdkEqhLIpYkSvhPrakhHjwG3D2jz9pbhmnKK8Lf79sjv4II5dgc0AxpvndVP0MJ9HIgv7ib279/aeGidBYT7gN/HX7OjeByuqz3LXsIPfd5cVdy8IQCGJZsSSJpUuCWLEiCIEgGIEghAfvi0bTMu3CPff7sXS5iKXLghAI3Fi2wo8Vd4sRLPFDIHBlyXIv7nswEIHAnqVLpdxzbxhLVjgjEOxl3xYpf1+Fa8BlrnOVn7jOFX4DFgCTypM8EzrCspjTCFJ/RZB+gfvip1kV0Y36GnTN3cLJO43Wru9p7z7D1OGLXLzyXxDxH51/vvwBSx96DsF9T7Hi0Re59x8vcv8/X+T+R59HcPejPPvim7z53sesX/8tMbFJCH1FpKVmkZGeQ6dKTVy8RvNvZm5FZ1cPA4PDTM1MM3/sKIWlJcTLZPgEBCEJj+a1N1fx7sfreHnlx6x8bx1r1m5m6w4dwqPjOHnmAifPXCAhOZsDehaYmDmx7t/bWLtuC+u/3oGBkS2BwVFExaaQlVtIRk4+jU3NdKk66ersoKSomPzcPNJT0wgPDWN8dIKcrFxCQyIIEklobmwnJ1OOWBRGTmYhPp4iAoQSHJ3c8PDxI0QagSw9B2FAKG+9s4ZnX3wHCxsPPIThbNljzEtvruaBx1/myRff5alX3uWx595AsPQBHnlyJW+8t473V29k0w59Dtl6Y2jqgJ6+FS5uImJiUklJySYrPY+cTDlFecVUllZRX1lLdWUNmblyPAOCMDSzZo+eKZa2bhiYO/DG26u568EneeaFt/niq60c0LfE0cOf2MRMYlMyEUnC8A8MwdLCAUtze2IiEygtqqCmqp66mkbKShTUVFXTWN9AuaKUkmI51VUKWpo14KGzU0lPd/udSNV2bSzm7OQE48NDqDtVtDcrqauqpKu9jcbaGirLSu+U1qm11/T3dGuXwpmJce0snlj393TT0thAfXUV9dVVNNbW0NnWirpTRXNDLcM9XcyODjEzMkS/qh1VSxNqVRsD3d2oOzroaGmmqa6WyvIKyssUlBaXUCgvID83j/z8fMorFWTLc4hNTqaosoaM/DL26lvy0tufcu9jL7NLzxYn73B0TRw4ZO/Fbh0j1n39LW+89T7vrlrNlt16vPjG+2zcsgt5kYImZRu5ufk01jdQWVZKtaKExtoqzQLco0bV3klJSRlh4dG4uLpTVFSEQlFKTU0VJSVFyGTJREdHIhT6YGRkQElJEcPDg3R1qejqUjE8PEhDQx35+blkZKSRmSGjq70FVauS1qZ6muqqKSnIo66qnO6OVqbGhpkaG2Z2coyF2SnmZyaZmRhlamyYmYlRbcnfwuyMdoE/f+Y0J44s0NvVSVlRIcr6Ou3iPzLQz/T4GFNjo4wM9HPiyAKjgwO0NyvpaGlmbGhQa0T+36zD/+lWuNPBsBijugg0ji/Mc/bkCc6cOK5lLabHxxgdHNAyW1NjoxydO8zC7AyToyMszM4wPT7G2NCgFpTMTk5oJXGLIGV6fIyF2RmOzc9xbH6O4wvznDqm6bWYnNCkdCmbGqgoLyM/L4ey0mLy83KQpSSRn6eRBVWUa9iHpsZamhprqamupKioiNjYeGJi4vD19cPOzgE9PX3MzA4RGhqOl5cPgYFixGIJzs6u7N2rwzffbEJf35DAQDGO9g6Ym5phqG/AITNz7dLtL/QjNERKQb6cNFkqMVHRhElDCQ2REiYNJSYqmuSkBIL9/QmXBBEZKiUmIpzMVBkVpSWUFpeQkZZOhaKcvBwNO1JQUER+fgGhoeEYGZphbGSOubmF1gthY2OHtbUtFhZWWFpaY2fnwMGDBuzZsw9jY1McHZ0RCv3x9fUjLS2D1tZ2UlNkCH18SUlKprxMQXZmFkGiQKSSEHy8vLWAwc3FVStlWvxZ03LtioOdM7bWdthY2WJjZXuHjbDgkJk5psYmGBsaYaCvh4G+HvoHdTmodwDdA3vR37sLb0sz7HV3E+XhgI+pDvu+eI+9n7/J3s9ex2zzR5h9uwo/s++IctUjyv0gYc778TLeiNm2TzDZ8hGGmz9g//o3MdnyEW6GG/Ex34q70Sb8rXYR7WVCmKshkR4mxAstifE2J9LdjCypO1WpUqpSpdSnR6MqTKUwJoBEP3sq08IoTghCZHuAEGdD/Gz3099ey+8pvUR4mBBkfwCZ2IHLT35JS14kzWliGhN8qYv3pCHRi+oYV0rDbCiPtKU+xZ26ZDcaUz1pThf+D4jIldCdH466IJKegjC68jVsRIPMH3mYA3GehoQ5HiDM8QB+ptvw1N+E84GvsNrxGZbb1yC22Uue1IXSGB8qE/wpi/GhIMwNeagr8jAPCsI9kYd5kCd1oyItiuGOBnrVPQx3NJIfF4zQSo/MEA/yI4VkBlkittpGuONeUoQmJHoZkxfiQHGUF9GuhiT4WJAe5EB3SRqNmdEokqTkhguJ9rQmWeRKZkQgubGh1ObJiAlwYa6/BS6fo75YhizCl/gQD6T+jrjbGiFP17Q/3752ianRQdrqa2itVfDDyXmG1R10tzdz5eIvnDl9HPib69ev8uuvP2tfZ2enNV4BbvDHxR+ory5mblRNbWEm8RIhMRJfJEJXYqX+nFmYoKu5ErGvAw6HdPB1NMLdRgc/B11Eznq4mW8hK9qT+sIE/JzNkEVLuPTjeW3WaZmiAi8fT/IKsigoSUMc4kpZWQKBQgvc7PaRmRhMbqIYB8MdBDqboq4vpk9ZQX1JJk0VckZ7mhlUNaJqKKdXWU1VfhpFqbEkS3yJ8XOmMV/GUHMV+WlJKIrkdLY2MTkywNToIIPqToZ7OpkdG6BP1Ux7YzUqZS01ZflIhO7UKwoYUCmZ6O9kUt1GeU4KOfFhVOfLqMpLQhbqTVKwG2UyKT9xhQvXrhIsSsHFNoqC0n5+BDKm4H0/Na8F9/KWVEXcAszdYSWuaVwSi+1sd+RVF7l07Wf+ug2e3goEAl0EAleWLQlHIAhF027trAEIK4LuAAh3li4XomEgnLn/gUgEAt87v+uHYKk/9z4gQiCw1ICJZX4IBBIEAk/uftCJe+7fQU/7SW7f0EDGy8AVLvMbmnv17b3I05Ih7o85xX2ZFxGk/owg8QwPyU7ycvQwicfhe6BNfRT14I9IwhTIi/q5eeu/IOI/Og889QbLH3mB+554jcdeeJsHn3yVux56mhUPPIHg7kd554PPMDS1ZfuuAxSXVJCRnktxkYKO9m4Ozx7h9JkL1NYpEQeHIkvNRNncyuH5OcamJvH0FbJ67Vq+3ryFnIIyduzR592P1/GPp19n5Xtr2brbEC8/Mc1tXRxeOEF7Zz97dIwwMrVl63Y91q77Dp0D5uzZY8ChQ45IJFHERCcSE60pmqutraWxoY6uzg6KCgpxcXJG5B9AbHQMJ4+fokvVTX5uIXExicjzioiOiMffN4i25k5io5KxtLDjw48/IzohhdqGNkIi4rB39MXNS4y7twR7Zz/Wb9rHUy+8y6dffsvHn29kw5Z9bNtryKfrNnL3Q0+x5N4nuOeR57nvsRd59a3VHLJ2x81LzLYdB9n03R5279Zj08at6OoYEB4aRU15LY01TVSXVVJeVkFBYTG5hSVERCega2jOvgNGHDSyYtUn63jgkad5/sV3MDnkgDQ8geiEVHLlZWTLi0lOyyRHXkRVZT3S4CiyM/JRNrTR1NBCZXkNOVm5Wn1+WWkxBfIcamsqUHU006lqoaenlaFBjYm5s62VHlUHw/19jA0NahfG/9063VhbQ3W5go6WZq2ZddHbsLhojg4OMDU2ytz0FIenJpkcHWFydESbnLMoZ1lcZAd7uxnrU2tBxGCXClVLE93tLQx0dzPYozFs93Zp2oSVjU1a3XpxYRGFhYUkJCWSlpVJVFwiYdHxRCdl4uARyOp1W3j0mbd48InXefKlD/hgzde8tHIVwkApK9/9kI8+/ZygkDCS0nI0XSUbvsXUzBKRKIjoyCjqqirp7milqqyYmvJSGqs1DEpNRSXpqRn4+4uwtralpKSEyspympWNNN85/VYoSomOisDU1JiqynLKykqoqiynvb2V1hYl3XfK1JIS40mKi2Z8eICRgV6U9TW0NzeialUy2NutjXOdmRhlbnqCo3MzHF84rJ0TRzTL9NG5wxxfmNf6URaX9P6ebhpqqulsa9XG7C4+o+nxMSZGhpkcHaG3q5PWpkbtszk8Ncns5AQTI8Pa64b7+xjsVWuByOzkBMcX5jl9/BjH5ueYn5nmyOFZThxZ4Nj8HFNjo1rZ0mKL+SJjcv7Mab4/fYrjC/OcOLLA3PSU9r7PnTrJuVMnNXrfXjVHDs8yOTqiKeq7w0JMjo7cMeYP0d7WQq+6G2VTA3W11dpekcoKBQXyPArkeZSWFFFVWUZrSyNTk6OcPHGEqclRWpqbyM/PRyyWEB+fiJ9fADY2duzZsw9LS2v8/TV9D+bmFuzevZevv/6Gr77agJGRCZ6e3ri4uGFtaYXlIQtsrW3wdPdAHBhERFg40ZFRxERFk5oiI0waip+vEJF/AMFBYoKDxISGSImNiSI1IYH8rHTys7O0qVFVijIqFOUaoJybR1ZGJpmZ2URGRuPnF4CVlQ27d+lgbGSuvUc3Nw/s7R2xsrLBysoGBwcn3Nw8sLNz4MABPQwNjTEyMsHV1R0HByeSk2U0NioJDZHiaO9AdGQUHW3tdLS1kxifgJ+vEFdnF21fhLurm3YWTdbOjk54uHnj6uyBk4Mz9rYO2NnYY21pg4X5IcxMTDHUN0Bf7yB6uvu1kiYNkNDB4MBenEz0sN2/HS/T/Rhu/oIN7z7H9o9fYdfqV9D54nUMN7yL3e4vcD+4AfeDG3DWXY/93nXY7luH88EN7PriFbaufp69617Hdt+XeBhvxk5H816Yqz4hTgeJ87UgXeJEvNASqZMhKSIHyhKDKE0IpCJRQnVKOOnBbvhb7idD6kFrUTJXHv+Eo1takLgakSR2pCInllP/yiQvSUKsyJrsaB/K0yUoc8NozAymLtWfumQhDSm+KFN8qUtwozLSjsZEN5QyT1rThbRlBdCRI6YzX0p3cRS9ZdH0FIbTUxCGKi+ExlQ/8qR2xLjpEmKzmxC7ffiba0CEm+4GHHX+jYvu10S6GlAc5UVFgj/lcUKKIz3JC3EmL8SZgnBPiiK9KQj3JDfEFZm/PRlBzsT52DHYVo+qtgx1dzdDHQ00yFMoiXYlRWhCsq8xqf5mJHoZkyGyIT/UlRShJakiO1ryorl5eoL+imwqZeGUJYaQGeJFfpSInOhg4gM9yY4OJtjNksHmMpSKDCReVsRJ3ClKjyAq2J3IYE+Ozw5x4/KP/PHzWSaGe5FnpjDY2cTUgIrCzGSaa8vhxlV+/fE8v1/8mWvX/uTatT+Bv5mZmSIiPISq8mLOnz2BuquFkCBvnCwMCHSzJSkikDipH1HBvpTkpPDnL2c5f3yG2FA/YkK9sNLfitDZiESJC2E+h4gVWWNvuAkbg+8I8bGhpboYbl/n6h+XObpwjCNHjrFwdJ5LV36mpq4QT29zjI2+IzjAmshgR2oUuQS6meN66ABJUiFjnU2cPTzKmflxfjh5mDMLU/R3NNHTUkNNcTYF6XGkRgWSJBWSFR1ISUqYhr0Z6mV6bIjzp49z/fJFrl76lV8unOb0kRkmh9QMdreRkRRFRJAvWUnRJEYEo8hPQ91cx9yomoGWGsoz4kkUe5Mi9SEvNoicmACSxS7ECa25hOYU/4czt6kuHSZV3syR2+DTA08HzfN82iUejjjCS9I+Imb/5jhwnltc/vsOmroF/H2dP6+e5zaX+fPmTX67DBs2RXL/g66sWC5BIAi+wyy4IxA4IliqSVV64IE47rpLzNLl/ixbKkEgECEQuHPf/eEsXRKEYIkIgcANwVJnBAI3Hngo9A6I8EGw3IxNW0P465rmNi79dZNrwBXgLBA78zcvSNTcF3WKFSmXWJb0K8uSf2ZZ0gXuTTzBozGTOAze4CzQ1DlOScUwldWHqamZ488//wsi/qPz0JNvsOKh57V9CA88/jJL7n2cpff+gyX3PMbLr7+ProEFpofsKCqtpLyilsIiBe1t3UxPzTM3f4yGxhbiE1JwcnZH2dzK5NQMEzOz5BUW8c1323h31WpEkgj26Zry9Etv8+iTr/L8q6v48NOvMTnkQHF5LbZOHti7eLFl+36MTG0xNbXjvffWsHevIbY2LgSKQoiMiCUlSUZWRiaKshIUZSUomxoYGuxHlpLE66+9grOjEwN9/Zw+eYqqikqSEpIplBdRXVlDdmYeIn8x9bVNlJdWIw4KJTUjH5E0CklYPNFJ2QSHJuDpK8XO0R99Iwfeeu9zHF0DsHHwxsUjgJjENA7ZOGHv4sGWnTp8um4zq9Zs4NmX32P5PY/z2pufcNDIBn1DG7Zs2cd33+7itVff4rmnX2Ln9j2kxMtobWyhuV5JeVkFpWXl1DUpKa+oQRgQjL2DK1a2LmzYsJU33/mIXbsOEh0no7paSU19M8rmDkrKq8jMykFRXklJcQX2Ns5EhsVSVlyJPK+IzPQckhNTUDY20drcQrmilKrKMvp6u5gYH0Ld04Gqo5n+vi5GBzWnzItAoL+nm46WZpT1dTTV1dLa1Iiyvo6K0hLKigq1TEJ3Rzs9qg4tMOhoaaarvY3h/j7mZ6Y5Nj+nTWqaGBlmZKBfCyaG+nrvnD73MznYz/TwAJOD/Qx1d9LT0Ypa1caQWs344CCzkxNMjY0y0NdPe2sbNVXVmgjVjExkMhl5+QWUVdZQVlGLSBJBfGouRZXNGBxy4e2P/s2TL77LW6u+5PP1W3DxDmTT1p2EhEfg5uGOWBJMTYMSRXk16Rk5BAUFaxit7CyqyxU01VZRpyilsVJBR2M96o4O+ru6ULW2UV1eQV5OLjXVlTQ21GmaottbaW1qpK21mfrqKlJlyUgCRURHRZCTkU5NdSUNNdV0tGtkWr6eHkSFhTA6qIm77WxrZrhf09fR162iTdnAgLqLiZFB5mcmOTo3w7H5WY4vHObUsQXOnDjKzxfO8/3pU1p50uToiHahHxsa1MrRFkHhIpOwmJa1+Cx7uzrp7+lmsFfNyEC/lkWYGhvVMg1z01PMTU9pWY8zJ45z4ewZThxZ0IKFRUZqUdK2eN0iu3Dk8CxnThzXAomRgX5mJsa1gGRRtrQIMBY/P4sgZLhf4+FpUzbR1d6mTW6qrFDc+ZyXU1dbre2mqKmupK62GmVTA/19ak4cP8oPF77n8Ow0ba3NVFVVadud7ewccHBwwsnJBaHQHzc3DywsrFi7dh0fffQJ3367BV3dg9ja2uPs7IqRkQkuTs64u7rh5eGJv9CPMGkoCXHxyJJTSElKJiIsHJF/AP5CP6SSEKIjo4gICyc8NIzoqAjKi4porq+htamRitIS8rOzkOdoPD9pslSCg8QkxieQlycnMjIaV1d3DA2N+e7b7RzYr09enpy0tAyiomIIDNT41Fxd3bG3d8Ta2hZXV3csLKywsbHDyMgER0dn7OwckErDSEpKIUwaSpg0lOAgMQlx8eRkZRMTFY2nuwd+vkItaFhkHjzdPbTFdHY2tncAhCv2tg5aFsLC3BIzE1OMDY20ciYjQ30MDQ5ibGSAibEhJsb6mBkewN5IBxfj3Xia62Cy5Ut2rFmJztq30fliJfs+f409n77EgbWvY7r5Q6y2reHQ1tVYbv8c+/1f4XxwIxbbPsVw43sc+PdKLLavxkXvKw5t+wSLbZ8SaLWbUMeDpPjbUBDpRXqQAxHOxiQLbSmI8CEv1JPccJ87sa5CIt0PkRjgwLWH3+DM2hSOba7n4os7OP9RAFFCG8J9LQhwNSXYyxRvO12CPIzJS/anrjCSltJYajMl1MlEtGdJaE8PoCbKCWWiJ60pPrRn+tORE4gqX4KqKJRORRS9lbF0FYXTXRhKZ74UZXoARWH2xLrrEWy9ncBD2/Az+RYP/W/wNtqMn9lWxFZ7kPlZURbrhyLOn6rEAC0TURDmpm2vXgQRORI3ckPckYd7kxXsSoy7BYXxIXQ3VlJSVMjJw6MMKouozwonW2xLrsQRmdCCOA8TssQOFEX7UBzjy0BlFnGeFkR5WJAhcSdBaEeivxORXvakhwVQn59KZpSIYyPtNJamkSj1JCNWREasiMQIIWN9zXD7Mpd/OUOfqolzx2dpa6jg8s+nqCxIp1yezvzkIF1tjYwO9fLzT+f5+9Z1bty8yuTUKNlZachSEujr6eDsqQX6ulpJjQ8nXORBnMSbib428lNjsDc/SHp8GOdPzvLL90c5f2Ka7pYKfByMCfQwJz8xkCKZmOwYL/S2rCY10psQHxu8HS24cOoIl3+9yLkz3wNw4sQxzl84yfkfjpCSGoyzox5RoS74uBhQUZxFoLslIlcbVA3lnFuY5rfvT/D7hVN8f+IwU8O9DHa30VxbhiwmBHlaLDFiTyL8XMiKDiRW5ExVXhLXfrvAtcu/c+P6VW7duA63Nfbhm9ev8tsvP/HThe85deIoxxYOc+70Cc6dPsGJo/Ncvvgrt67/ye8/X+DXC+f44cxJvj95lAunj/PT2RNcOH2Us8cO89sNmDv2O9VFg7jYRuIcFMkCoFN3mXvCziKI/I27s27xaNxJPojrJ/fENc7fOfW/cVMjZ9LQEn9z5cof3AL+ug0q9S0eedwBgcCDe++NZekKKQKBN3c9EIBghRCBwAsNQyFCIPDi7mWRrFgWyTJBMPfdG37nfX+WL/Nl+V1eaNgKH5YIglmyRMj9D9vS0nWdv4Bb/M1tbvAX8ONf0PU7vB0+zMNxp1me9ieC5L9YHnOZu6J+5Z6kn1kef4rlUfPsbPqNI8DM8XNk5LQQG9+ELKWTS7//F0T8R+eFlZ+y4mFNM/Pdjz7PPY88y10PPc29jzzDPQ8/zf0PP8Urb3yAla0LcYnplJZVUVXdQGFBGaMjUwwNj6PuHSQ5JZ1PVn9OQmIyE5PT/Hzxd1Q9fbzz4Se89f4niKWxBIij+fjzjTzz0rvc89Bz3Pvws9g4eBISEYdvQCj6xta4ewXiLZRga+vO5s072b5tHxZmNoQEh1GUV0hnWzuN1dWoWpqoqyqnrbWZ4aEByhWlGOjrUV9bx9UrfzJ/eI7mJiXFhSU01DXS1KCkIL+QIJGYxPgkSooUyAtKCI9OISRGRlh8Ou7CEIwtXPAQhuLmGcK/vtrFl+u3ERwST1FpLeXl9cgLSomIjCUmNhEvXxGpmYXYOvqwZu1m/vn0ayy7+zFefOUdrK1dSUvLQxIcjouzJzu37+GLz9ZxYM9+IqURlMiLKcgvpLa2FkVFOVVVNRSXlJOXW0hoWDRmLto7GgAAIABJREFUplaYmFhTXFRJQ2MrtTVNlFfU0FDfTE1tPRUVFbS0tBAmjWTdF19hbGBORFg0+bmFtDa3UVaiSX+qUJSTm5NFVWU5h2cnOXf2JGOjA3S0K+np1rAP/3tpHBnoR9XaQmNtDfXVVTTV1VJTUU5FaQnV5QqU9XXaRbSjpZnmhnrttCmbGOxVc3TuMOfPnNaadxclL1NjmiSnRQnUIogY6+thRN3NcE8XAz2dDPR0Mtrfz/Soxqg7PT6mBRH1tXVUKMqR5+WTnppBdlY+oWHRBAWFs23nfvYftMDFW8yqNRt45KlXeeKFt3j6lXcQiiNISssiLSubtk4VI2PDODo7UF5RxcTEFC0tbSQlJNLerKRKUUZPRysDPZ20N9SibmtmrE/N3Pgoc1PjTI4M0qtS0aZsIioslAxZCvXVVVrT+FBfL0cOz3J8YZ7MVBm9XZ20KZtobqhnqK+XrvY2qhRl5GZm0Net4uTReWYmRpkeH+HI4WlN9G1fD33dKkYH+5ifmeTsyWOcPXmM08ePcObEUc6fOXnHgH1K63E4vjDP3PQUx+bnOHn0CDMT47Q2NWqBwqI0rLaygrqqShpra2hTNmkNzYvypUW/w/+WKi3MzmhlToseiUV/xSJ4WWQHpsfHmJ2c4PDUpPb/sOhnmJkYZ2F2hpNHj3DmxHHmZ6a1AGR8eEhrzl6YndECoUVz9iLAbaippqGmWhOr26Kkva2Futpq2tta6FS109LchLqni67ODlpblNqG7cWY2F51Ny3KZqorq4iMjMbR0Vm7nO/dq4OBgRGGhsZa9mHXrj3Y2NhpGIDdezEyMsHPLwCxWEJggAhxYBABfv7aaNTI8Ait9yEmKproyCjiY+NITZFpfRGJ8QkkxMeSl5FBVVkxjbUac3WGLIWYiHBCQ6RIJSFERUSSkpRMVpYG5JqbW7Bjxy42fvMdxkbmlJWVU1xcSl6enIyMLGSyNGJj4xGJgnB2dsXJyQVnZ1ctK+Hi4oaLixuent64urqTlJBIW0sr+bl5CH18cXNxJTBApC2dW4xzdXV2+T/t1s6OTjjY2ePs6IajvYuWhbCzscfW2g4rC0sszA9hYX4Ic1MzrRfif3wRepjo62C8dzM+1roEu5rharwDo82r0f33Oxz4ciW6695k24fPsOOj5zDd+CHOOutx2Lceuz3/wmbPesy2rcHHZAvuBt9ogMP21bge/BqrnWuw2vEZEjsdJHYHiPc+RG6oG5nBTsS4m5PgbUWm2IX0QCcUSRKqUsMoiQ8iOcCREGdjLj/5Bb++qsuBb/4fe+cV3QZ9/n2FkLBpyyijAyhQCrSMAmGPJEASRgghIdvxivfeew95L1mWbMtbsiRvee+9994jtmNnmwQIgQCf98Kx/uW8t73sxXNk6ehIsqSj83x/3/UKF5/R58yrAQS7mRLsYUZClAchvlY4WB7FzfEkPl7GpKUEUlGUQIkinHyJD6VSX+qS/amVeFEb706txJP6ZB/q0v2pyQygWhFMVU4odfkR1CtDqM8Kpi4ziKpUP/JiHZF66RFqfYBAsy9w0/kYxyPb8dD9hCCLg0Ta6yDzs0QV6Y4izIVSaQBF8T7kRrujjnRFHemqBRHpQfYkeluR5GNNZogLinB3ZP4OSLysiXQ2xuPUQTKjPRnpqGF5eoSp/jZaitJRRnkQ52KAOsqNitQw0oLtyYnxQeZvR1qIKxlh7kh8bcmK9CHA5hSaNBGNBZnE+Tsx0FDEQHMx1QWpxIa44GKtQ5o0mF9/WIVfr9BSpyEjOZrzS5OM9jQz2F5NR52GgY5aelqryZXLWD49xTeXzrJ4epa+/i6y5GnU1Vbyzdp5vr96gXMr8zTVluPlbE2Amw3hfk5UFsiJDHInKymW+bFerq2dgV+/Y6irnlA/R6xOfY3xsU+RhLkx2lZMtVpMcoQLDsYH8HUxxtnSkKnhXr5fW/dF/PzTDeJEUYSF+QLfkpEegb+vBaaG+7A2OUhTtQahhw2qVDErsxNcXJrju4vn+GHtIpfOLjM1OsjM+DCqrBQig73JkEYTE+xOkJsVomBnUiK9meiq5fREPz9e+5afr13hp28v8PP3a9z47iLL0yO015WSLRORIYkiMsAdcYgPSZGB+Nqb0VVTzHBrFaqEEHIkIeRKw8iJDyYz0hNZkANpIc6oYzz58VcYHr5EVHAh0VFFdM2sMAS8pz6PIHIVgfRXBOLr3Bp7lgdDe9khbSFr8QbLwKVf1xOa+Bm+u7rOCH3347dcvQbXf4akpNNs3WKJQODG5k1CtmwWIhA4INjkyp33RCIQ+CDY7Ls+Al8EAk82C7zYLHBHIHDn9s3+CARObL7FlS2bvRAIXLl9sz9bbrHnk0+T+O46XP1xXcp0+ccbXAY6rsCu6BHuDhjiVsllBHFrCEQ/cI/4VzaHXGRL7Hluk5xjU/g878oXWQDmz66RpWzF21dJRHgZP17/H4j4r8629z7lgT8/y+a7HmbLPQ+z+a4/Irj9fm6960FuvetB7r3vT9z9+0f47Iuv8fIVIkvLRlNag0pVRE/vECOjk5xeXCEkNJI77ryX7Ts+Ji1dzvc//kxdYxt/+dvf2bP3AL6BkRzXNeeRx57ngUf/zif7dIhJyEQYJeWUhQOZ6hJcvIOJFaeSIc/H0dETOzs3DA1MMTEyx93JjYzkFHra2qjSFFJdXESKVIxKqaCpqYGxsTEmJib47rvvmJ6eJi8vD7VaTVNTEwUFBRQXFyORSEhMTESpVKJW51JSWklKdj72nsHs+eoE297bw7/f2sUrb+7i78++we/ue4Knn3mVN976mMhIMXm5GqQSGYWFGjIyMoiNFeHmGcDeL4/y0CNP8+fH/sGDDz/B3Xc/wFdfHSNBIkOZnYemqIyE+ER0juux66PdGJ8yISo0kiRxIkUFhevafnUOxcWlFBVoSBAn4eMZQII4meqKeoo1FeSqC8jLK6CyvIrq6mo0hUVkyxX4+waxZ9dnONq7EBMlojC/mOXFM7S3dpCfm0e2XEFsTBSy5ES6OluZmR6npblea7RurK3Rml03TpDbm5t+wzRUlBRTVVZKbWUF1eVl1FZW0FRXS311lXZqKyuoraygo6WZqbFRzi4vcfn8Oc6vnNEujxuL5Map8nB/D/3trbTX19BaW01XUwM97S30tK+zECN9fVpjblND43qvRmnZul8hN4/M9CwSxEkECyMICYlB18CMV27Klv74l2d46vnX+OvTL/Lx5wfxF4aTkqmgpqGe9s42ausq8Q/wJiIigqqKSvJycmlpaGRsaJCKkmIqiguRp8loqamkp6WRsb5upob6Ge/vob+9hfb6WhqqK/BycUHo54c8NZW6igpa6urobW9nZmyM5bk5JoaGWFlYoKetja6WFiaGhuhubdX+vbq0wOLcNMP9PZyeneL8yhJnTs+xduEs31w8x+ToEEvzM1xYXebcmUVWlxa4sLrM5fOrXDq3wsriaS2ImJ+e0qYpbTAT/ykxGx0coLezQxt/2tbUqC1rG+jp1p70d7W1an0uG9KnDa/Lxm0bsyF9+s/7jg8PMT0+xvz0FKdnZzhzeoEzpxeYm5pkenxMy2JsMBljQ4O0NNRrWaoN+dOG56ano52utlYaaqp/A26rytY9EBtt2HOz04yPjVBXW01rSxM93Z1Mjk/Q1dFJfW0dtdU1VJZXkJeTiyIrm2y5End3T1xd3fHw8MLQ0Ii3336XN998m23b3mDnzo8wNTXHzs4BW1t7dHX1OXlSDy8vH+LjE4iMjCYyPIK4mFiiIiLx9V7vXYgIC0eaICFJmkiqLAVFlhxVtpKsjExtQECqLIXUlGSyUlLIzc7SRtGqFXJkUgmJEinpqWmUaIpJlEgJChJiamrO3r37eOed99i96zN8vAOQZypQKrJRZa/7KHLVOaiV64bp6Mgo3F3d8HT3wNnRSRvTuuF1sDS3ICIsXCsTFMXGYW9rR1BAIF4enlopk5ODo3b+M+Z13RvhhK21A9aWNlhZWGNlYY2luRVmJqaYGBlrDdbriUxHtGzESZ2j6J84xME9b2Nv8BVupoew0fkEg8/e4tB7z3H43X9wYvs/OfLW3/nilb9ycsdL2BzcgcX+7Vjs3475gQ85uXsbDsc+ws/kS1xP7sbp+Ef4GH2B3eHtmO97myDzrwkyP0yo9XEknmYk+VgS7WhIlIMBYnczRG6mJAXYkRvvT7ijAcE2OviYHyUx0IEffvd31h7by9VHPuDa758jMdILP3dTIkOcCAmyx831FD7+VpjYHcUjwAJJoh858gg0GWEUJwZQIfGnITGQunhv6qTe1CX7UpXqR3mGPyXyIIrVIZTlhFGjCqMmS0hNRjC1mULKU3xQR9mR7GuI2F2HAKPP8Dz5EQFGe4myP4HEwxh5iAN5sd6oIt0pivdBE+dFYYwHeTcBhCLUEXmIA5nBdsS7GSN2NyE9yJHscHcyQ1y0rESEvT6eensItzlMVpgzjQXpTA+0szQ9wmBLFfU5yaQJHUn0tSRD6EyxVIg80gOJrzVRLkakhLiQJHQjxtOOUBcLon1saShMRxbtQ3SAA/5upjhaHEOdGcPsWBsNVWo8HIxxstIjTRJBfIQPojAPyvJSSIj2IVLoRldzJT9eu8T0xCDyrFRqqstYWpzlxk/fc+XKOeZnRuloriUpIRIb05M4WuoT5GGzLmUKcGVtZRZ+/Y61s3OcW5wgWRyKheEhgjyt8LLTJ8TDnJyUMPzsdXE1O0RsoAN1pVl01pfx07eX4KefWLtwkdIiDSd1jpIkiWJspBUH+5OcMtjL8UM7Efpa01Zfjv7hvVxYnIUb19f9FD/9wPVvv+Ha1TVWlxYY6u+isaaMAmUamYkxZEojiA5wwd/JiMK0GFYne1icHFj/nR/sZryvletrZ7m+tsJwZwMV+VnkpMSTLgojyNWGIBdLIrwdiPZ2RC2NQiESkhbqgTzam7yEEC0Yloe5oY7xpCwpCH6BjLRSLKwSyM4do753lQngVcVFBFEr3JJ2A0H0KptFZ3gwaZlbvOp4QzZI8Q+wcDP+dd0ncoNf+J5f+IZfuc5PP8GPP4CdaQVbBWbcLRByhyAKgcCbTbf4IBDYIbjbA8FtPgjuDmLznR4IBDbcKrDgToEjdwrc2SRw5dZbvBEI3LlF4INA4MTdW1y57x5zGut+4MbPcO1nuPwrLAN1P8CHKVPc7tXGHzK/QSBeXU9kSvwOQcQlNou/RRB/EUHMKrdFLLNNMskcMH36ErHxZURGV5Iia+X6tf+BiP/q/OnJl9h818MItvxeCyJuvfsh7n/0Kf769Ivccc8f2XLHffzuvkfQNTDD2y+EGFESarWGsrI68vI1jE/MkJScxtFjJ9n/1SF8fIO4cPlb6ps6+eqwDs7uAXj6hqNvZItXQDQ+QbGERqeQnl3Mtnd2s/Weh3jmhTc4omuGX1AU+Zpq5PI8QkKjEMVJyEzPQhovJjY8kpbqGoa7OxlsbyPIy4NsRRatra0MDg6yuLjIxMQELS0t9PX1MT4+zuzsLA0NDUxOTpKTk0NjYyN9fX2kp6eTlJqBoaUDH+0/xh8ff457H/4bL2zbybMvv8c9v3+MrXf+kWeffx0dHROOHzMgNSWT6soaios05KiVpMpSiIiMw8tXyBNP/Ys77r6fp5/+F/9+5Q109YywtLJDKpGRniZHmpCMj5c/DnaO+Hj5EhsRgzg2jqzM9PWGYJX6ZhOulKiIaCLDYyjKL6WitIYcVT5ZGXKyMuTkqNRUVpRRUV6KQp6JMCgEDzdvGutbqCyvoSCvkMWFJXq7eygu0lBeWkZsdAyREWEUawppaa4nR60gXhRNgjhWu0xuRHZuxHFuLG+9nR1amUtbU6OWddgAGa2NDbQ01FNfXUVVWSkNNdUM9HRrDb7nV85o5Sjz01PMT09ppS3jwwP0tjbTXF1BQ0UZnY319HW20dfZpgURfV2ddLa2aFkITWERmsIilIpskqTJqJR5xMVKCBFGIxRGc0zHmOdffIMnn/k3D/75Kba9tRNnDz88/QLxDQwiKiaakrIimprrKCktJClRgiJLTrB/AH1d6x6BtqZGJoYH6GhuoK6shI6GWkZ6OpkeHmB2dIi5sWEWJkZZmp6gq7WJCo2GmrIy+jo6GO3vZ3xwkImhIUb6+hjt76dQrUadlUVvezs9bW10NjezMDXF1MgIywuzLM3PMD89weXzq6xdOMu5M4tcWF1mbKifmYlRluZnWF1a4MzpOVYW57l49gxrF85y6dwKVy9f4uzyEssL81pZ0eToCAsz00yPj9HZ2qKNdp2ZGGd0cICejvbfeB3+c3o62rWf+38a5jeYhfHhIa1canp8TJvgtHHbxu0bxuezy0tcPLvKxbOrnF1eYnVpkfMrZ7iwusK5M8taA/XG96yloZ7Wxga62lq1aVC9nR10tbVSXV6GJj+PMk2RNjmsoryU7q4OZqYn+WbtEnOz0zQ21DE2Osw3a5c4u7JKS1PzuocmMwtF1vr3JiYqlujIGAICgnB398Ta2hZDQyN27drD0aPHMTA4RUhIGGKxBEtLaw4dOqJNbAoMDCYkJIy4uHgSJVIUWXKy5QoSJVJEsXEkJ673raSnppGrzqGspJSyklKy5QpkScmkp6ahVGSjVmWTI5ejykqnIEetTS8ryFFTWlxCa3MLLU3NxERFY2trj56eAfv27ee99z7g4IEjpKVloMpWk6vO0YKHvJxcigoKycvJJSsjk6iISIRBwTg5OOLr7YODnT3urm7YWtvg4uSMi5MzAX7+iEXxKBXZBPoHIBGvS0ZFsXH4evvg6+2Dl4fnb7oiHOzsb0qbnLGzccTKwvo3Ma+G+gbo6+ppQcQ6cDiOgb4uRqcMMDE2wMJYj8NffIC5zqcYHfoQgy/fxWDvm+h89DJ6H7+M8e5XMf1kGwdee4LDbz6D/kevcPLDVzD+/B1sjuzBdP8HWHz5DqE2R4h0OKG9dDz2IQa7X8Hp2MeE2ZxAaHmUWGdDpF7mRDsaEm6rS6yzEbEuxsS6m6JJCsHH9BBB1icQ2usT6mjI9/e/xJU/7+bbh97i+r1PcfWRD3B3McbBzgAbe32MzI5g7qCHnv0Jjlp8jZ27EbLUEKoKkijPiEIT70+l2I9qsT+1Un9qkv0pT/WnKCOQvKxALj11nDx1CBXqKEqzQinLCKEmO5xaeQilMl/UMfbIQy2JsT9CkMleQi0OkOCqR5qvBbnR7pRJgylO8EMd5kROuDO5ES6ow5xQhDqSJbRHHuKAItSR1ABbZH7WZAQ7kRHsRJKvDamBDmQInZF4WZIZbE2M4wkkHkbIfM2Jsj+BKsabzqo8ZoZ7mBvrp6+hhLIMEcVSIalCJ9JDXUj0t0Xia4vU34koDytCnE1JCvOgKk9GXLAzvi7GmOh9gYPlMRLjfImP9sTbzRiD45/h7mCIs40uLta6eNjo4mmni7PVCbJkEXS1VKDISKCtuYrGxkqqqjSsra1SVpZPRqoEfl1PZZKIwnC0MsTHxRIXK33iwnwoyU3n3OIEN747z7nFCRSp8TjbGGFlcpwQXwdihK4Eu5sTF+SIQhxEfnokeRnRVBSk0NtaxY2rl/j52+/oaWsjKT6eof4uigoyMTM5goXp1zhYH8PO/AjONrqUFiiJDHDn0plFrlw8x/kzi/DrDS6dO8vVK2t8/903jAz30dJYQ0VJDuGB7ijT4kgTCfFxMKSjQsXF+X6WpgdYWZylUJVOqjiCrsYKhjrqqCtR01yeQ15aAonhvoS6WhPn70SMtyOqhDBSwv3IT4xC6udAeqgbWaHupAY6IA9zo0gSQJHYF3moI9e//5nZuW8IiSzD1jWbkdmfmQEeDR9CkHABgWiVW5PXEMQucGvcaf6Qdpl7I4bYkTZC+bdw+mbL8w+/3OBnrgFr/HTjHD/fuAY/w9VzsHeHhE0CCx66R4RA4IdA4IHgTlcEApubLIQH6yZrR27f7MzWTa5sEfhw+xYhAoEXmzcHIxC4c9fdfggExzHUU/DrT3DjV1gDVoDKNdglHeWhiGHulV1A4NuHIPUbBKKzbJVcRhB9nluk3yEQX0IgOsed0au8Ej/GAtA3soiLewpDI79w4wb8fON/IOK/Orff+yiCW+5FsPU+Nt12P3fd92e23P1H/v6v13n4sWd54OEneOzJf/Lejk/Z8fEX7Pz4C+LEqciVRWhKa0jPUJCRKWdxaZXWti509YzYvWcv6Vk5JKcqCY1MwN07lP1f6+HkFoSnfxRfHzfh0y9PEBiWwJvbP+OeBx/nrj/8hU2334eVnTux4lSioyWEhceQm1NIXU09dVXVVJWVMzE0xOTwMFVFGjJlMhIlUtLSMlAq1Vy8eJmZmTl6e/vJzc1nYmKKrq4u+vr6GBoaor29naGhIZRKJXZ2dnzw4S7uvP9RHnrqXzz8txd47NnX+MvT/+a+R5/hwUee5o57HmHXnoNkZKiJi5VQVFBCX1c3JYUFdLU101BTTVpqFtLEVFxcfNi+YxdfHzyGp4cvBvrGHPjqMAnxidRW11GiKSU+TkxsdByB/kFYmlthaW5BZEQY2YoMkhIlqJUqkqTJ+Hj5Is9UkqPKJz+3iJqqeuprGyjRlFJUUEhJcRE5aiVJiRJcnFyRJaXQ0tSKPFNBQV4ho8NjzE7PEBsdQ15OLpHhEcTGRJGjVqIpKqCutpqR4UGmJsdZmJnWGls3tPHjw0P0d3dpY1oHerrpaGnW+iQ2FriainItCGmsrdH2TIwM9LM0P8fK4mlt2s5Ges/K4mlmJsa1TERfWwuttVW019fS3dxIZ0sjgz2dTAwNMdzbqz0hLyoopDC/gOKi9aQmTWERCfESvDx8iYoU4ecbgpubHz4+Qg4ePsnLr77Lh3u+QJYmxz84FC+/QIyMTZEkSklLT6ZYk0+iNB5RdBQRIULKizX0dXXS3d5GbWUFZZoi5qbGqSgupKO5gbG+bmZHh5gZ7qOvtYG+1gbmx0eYGh1ifHCQ88vLWpAwNzFBW0MDk8PDVBYXU1NWRldLC7Pj4yzNzjI9OsrE0BBzExOsLi2wND+jlShtMBMzE6NMjQ0z2NulBRMLM5Mszc9w5vQcq0sLnF0+zZVLF7W+iKX5OZYX5rUeidnJCTpamrXRvRv9HU1164lcHS3N2rStjfd5A0QM9fUyNTbK/PSUNnFpenxM64vYkCBNjo4wOjjA+PAQc1OT2q6KxblZzi4vsbJ4mrUL5/numzW+uXiBy+fPcfXyJb65eIHzK2fobG1hYmSYpfk5ZibG6Wpr1faI9HZ2aJOgWhrqKS7IRyXPIk+l1KZ99XS3MzU5yuVLF7h08Twz05NMT02wdHqRxYXT1FTVUphfhFiUQGZ6FlkZ2URHxiEWSYkMj0EoDMXPL0Ar9zl+XAdzc0tkslRyc/NxdHRm37796OkZ4Ozsire3LyKRmOTkFJKSZGSkpVOiKaaooJD01DTSUlK1ZuhEiZSCvHzKSkopLS4hV51DXk4uZSWlFBdpUMgzUWVmkpudpTVUK7MyqSwtobhIQ2V5BTkqNV4enlhZ2aCjo8uHH36MmZkFqSmZyGSp2t+Egrx8sjIyteCjqKCQXHUOSkU2CfFiwkJCiQgLJz5OhCg2jrCQUPx9/XB1dsHMxFTriZBnZlFaXIJaqaKqopLgwCDsbe3w8/ElKiISNxdX7GxscXV2wcrCEmtLO6wt7bQMhLmpBabGZhgZnuKUgSGG+gbrgELvJHq6Oujp6mCgr4uxkT4WpvoEeFriZH4I/YM7+OjVx3nr6d+j89HLuBzfhekn2zD/5HVMd7+G7vYXObnjJU598iYnP3qVIzv+jcFnb+FlsJcQ68PEueoT725ItNNJAs0P4HDkQ4w+3Yarzqd4G35JuK0OYncT4t1MCbfVRWh5nBBrHeI8TUgKsiXIVgehvS4hDgbEelpw7ffPce2+F/juwW1cevIoCaJA/AMccHIz57jBV3x+eDcHTn3Fhyd2s9twL/tPfYmBxRFCg50oyoqjRh5PYZwvZfEBVCYGUSETUpkdRWlONEmJHgSFmbO8TUiiyA1Foh/FWREUZ4ZSmBpITXY4DcpwNAkeSN1PEm33NfGOx1EIbSgWeVMo8iI/1pNCkTeqUEcUQbZk+FuRGWBNttAedZgTynBnFKGOZATZkhG0DiQSvS1I8bchU+hIir8dIlcTMoJskPmak+B+CpGLPiIXA0QuBkQ76hLrYkhWrD99jeWcnhxmdrib7toCciWBKKLdSfS3RS0KIiHAkaRQN9KifVBIQ0iO9sHR4hhGJz8nSxZGc10OLva6GOl9jp35EQ5/+R6Wp/ZjYfglLpZH8HXSJ1roSEyoM1kpkSzM9jHQ14Sp0QlaWqpoaqrA2sKAlKRYvr9ylpmJfrxdbDDVP4yLzSmcLfXwd7dBkRJHXXke/LhGniqNiBAv3B3MsDHToa4sh4QIX2ICnRGHuKKUCEmJ8SHYw4zVuV7qynLob6uHX25wdnGR0zOTjA504WRnjIHuF9hbHcPJ9gQpCYFECV2Qy+KpK83n/JnT/Hz9ey6fX4Vff+La99/ePMyYZGZ6jIbaCqrK8ihUpaJIicHPyYz8jFgmO6torVByerybtQsrFKnSSBOHk5+VSGOpijqNgv7GEvKSYwl2NiPY0ZRIDytSQr0JtDMkPcKP1oIMlJHe5MT4kBfrS36cHyVSIRWyUIoT/MgOc+LKt+AblMgPP0NrzzVSM+sY/wX+IRpli3gVQfwKmyTnuDVhFUHkHLclX+bOuNPc79PIEfk4c8CZ79bN2T/xKz/8eAFYg1/X1rfxG3D+DLz5WigCgSF33xvMpq0BCDZ5sUngxx2CAO4RCNkqELJpcyiCrWEIbg1FIBAiEAQhEEQiEIQh2OKL4BZjnnvFheWL6y3by1e/Zw6ouQZ7RN085tfGQ+IzCCJPc3vmNQTxZ9kcd56tcZebuyeOAAAgAElEQVQQRF9YBxHxF9kkvcQdolX+FTdI77V1OVRSSj2OzimYmIRy8dL/QMR/dTbf8SB/eOhJ7r7vrwgEd/OHh//Gi9s+4INdX7Jjz1eERiYQGZvECT0z3n5/N3994jn2fHYQN88gQsLjCAwKRU/fkJHRSX4Fvtx/iK1b78XNMwg9A2uMzBz5xz/f4N3tn3PSwJoXXv2Ax55+medeegcbJz/e3L4XwS2/4577n+DZF9/GxSMYYUQc0XGJODl7EBUtYmhohIG+QUaGhunt7KJMU0yhOpeivHzkmQokCcn09Q6xML9MclIapqbmGJ0yIzQ0HIkkEZlMhkajobOzk+DgYKytrfnkk0945vkX2PnZV/z1+Vd5+e2P+MOfnuEvT/+bx55+mXvv+yv/eG4bu3Z9SUVFA90d/QwPjjAxMkpDTSWDPZ30dLRSX99IU3M7lRV1JEpTkGepKC0tJ0GcRGRkNMVFJQz0DdLW0k5hfhFFBRqyMuSEh0YQHhpGiDCIBPG6PjpVlkJsdBz+vgHIM5UUF5WRo8qno62bro5uSjSlqLKVyJIT8fP1xtrKAmdHJxRZ2VSUVZKSnIpamUN9bQOV5RXEx4nQFBaRnJhEWqoMTVEB5WUltLY0MTM9yfLS+hI6NzWpBREtDfX0dXXSUFOt1csP9HTT1tSolTXVVVVqzbrN9XU3Ox/WzaEbxurh/j7amhqZHh9jenyM0cEBpsZGWZqf055gD/f3MNbXQ+/NlKbh7k6GeruYGh1ifnJy/TR/oJ/+7i7KS8so0RSTo1KTlZGJKltJZHgUbi6eCAPDSUxIoVhTQWFBKe4evpiaWRMdJ6GxtYMMRTZxIjHGpiZ4eXng6uJEvCiauKhwRNFRZGdmUJCjJtjfj0BfH3JzVOSp1GSmplBaVEhNeQkN1RV0NtbR3dxAfVkR9WVFDHS0Mjc5RoVGQ1VJCfWVlXS3ttLf2UlteTkDXV2UFRbSUFVFX0cH06OjLM/NsbKwwPzkJGMDA0yMDDI21M/EyCDz0xMszk0zNzWujXPt7WxjqK+biZFBZiZGmZ+e4PTsFMsLs6wsznPp3FnOLi9pF/0NELE4N8vc1CTtzU20NTVqU7Q2uj06Wprp7+7Sgoyejvb/z5OwwShsRMcuzExr05c2PteN6xsSpQ0GZKO34szpBVaXFrl4dpUrly5y5dJFLp07y+rSIssL87/povjPRKgNydUGaC0pLCBfraK4IJ/66iqa6mqpqSino72Z2ZkJLpw/y8z0JP19PUxNjjM9OUVrcwu11XXkqHKJCIskUSJDnqkkUSIjIT4Rf98gzMwsMDA4haWlNd7evvj5BaBUquno6EImS2Xfvv0cOXIMa2tbXF3diYqKITNTTmJiMjJZqrbRWpElJ1edQ0FePoosOWkp6z0tG6ChsrxCyxAUFRRSXKShsCCP7PR01PL/K5nLV6sozM1BnplFZnoGCfFiQoUhuLt7akGOrq4+Af5CVKr1GOcNgJ2emkZ+bh5NDY1UV1bR1NCoZUg2zN4Zaenax05LWX/9GyxDUEAg2XIFDXX12scL8PPHzsYWFydnfL19cLR3wMbKGmdHp5udEfY3Y16tfmOuNjI89Rsg8Z8gwtBATwsiUqUheDkbYnx0Fwc/fIk9rz7B1+8+i8Guf3P87X9g/OHLGO18ieNvP8fxd5/H4ONt6Hz4Cse2r4OIQIuvtQxElKMOUY46hNocwVP/c6y+eg/rA9txPLqLANOviXEyIMrBgCDzo4RYnUDkZkqMuxFxXqb4Wx3Dz/IoYU6nSAiw59rvn+P63Y/z7UPvsPqyB4H+Trh722LpaMRhw6/59Nhedp/8gnd1PuWtY7t55+AO3t/3Hl8e/Bh7yxMoxMH0lqvQSEIoShSSKxVSkBFFfm48sWJPTOwOcfDkh3j7miOK8qBQJaahNJ2aPDFVqiiq5KEUJXigjLAh3d+YdF8T8iMdKU3wRhPnRX6UG4UxHhREuZET5oQi2A55kC3KEAdUoY5kCx3ICLIl1d9q/TLAlkRvCySeZiT7WiHzsyXR24pELxOknsaI3QwRuegT56xPrJMe0Y66RDvqIrQ+RryHCVJ/W2rUycyN9rI4M8pkfxttZUrSQt2R+DkQ52OLv70BAc7G+DgbYaq/D0uTg7g56tPWmEdHcwGeLoacOrkHK5P9nDqxG3ODz7DQ+xSTE7vwcjqJ3rGPSI73Z3a8nYS4YIRBbrQ0lZGXl4mt1SkKcjP56dollhdGCfZx4tAXH6J35DNcbAww0z+Ep7M5jVWFnF+Zpr25iramStrqS+lrr6UsLwv9o1+QGheMShZFpK8tQa4meDvo016XR2djGZWFKvj5J745u8LllSVSEmOwNj2BveUJksT+ZGdE0d9RgVwWjSI5jpXZMS6fO8N3Vy7yy88/sHb5PCuri3xz5SLDQ32MjvTT09mESp5MbmYiGmUyKlkMJdkJZMT6E+VnR15mAnNTI9SU5BIf5o1GkYgmK4HO6nzay9XkSCMQ+doT52NHrIc1yUGuhDkYkRLkRlFiOPmiwHWZmtCZ7HB3CkS+FIn9KYj1ISfKjSs/QbxMQ0nlPOr8Eerrx1kGXhINIAif5PakCwiilrgj+SIC0QqC0AXuTL7Co5IzPOxex2FpPx3frcuJzgHf8zM///rtzZykn/jmm+v8+Assn4d/vOyEYKshm7e6ctttIWwVhPKgIJL7BGFsEYQgEAQiEAQguDUEwdYoNt0Ri0AQjmCzL1vvcURw9yEKmy9zCTjz4/pzJs/+wmthNTwV1M7DIeNsDjvN7cnXEESfQxB/kdviLrA1+gKboi9yS8IVBKKzCJIusUW0xPOiPmaAtR8gOFRFRFQpXd3nubz2PxDxX50/P/48/962nT8//jy33/0Qf3nin7y343M+/uQgRmaOePlFIFeVcOiYEa+8voN//PN13tvxOYePG/PUMy9xQkef2Lh4SsuqmJ5ZoLyiFhMTG/yDojA4ZcuTz7zCLVse4Mhxc07q23LP/Y9x7wOPs/Xuh9nzxTGMrT24/fd/4fbf/4W3d+7F1SeUGHEycnUhx08aEhoZw8LpM2iKy8lW5JAokZEkTSFVloE0IZm4WAlR0fFU1zRy8OtjvP7Gu3h4+pKXX0xoWBRe3v44OrngHxCEtY0dh48cY+ttd/DGm28jS89Ckq5k+6cH+OszL/HQY8/xzo69HDhqxOtv7+Lrw4acOGFMbW0r8zNLTI5PMTk6Rn93B7MTo1xYXaa+to6WljbaWjop0ZRSXFRCaXEJiqxsclRqSjTFtLe20Vi/vtjX19ahKSxClpRMqiyFwAA/vDzd8fLwJNA/gAC/QMJCwkmVZZCdlYM6O5+aqnpKi8vIliuRJkgwNzNh966P+Gr/PkyMjEmSJpKSLEOaINEuEaXFJVSUlaNUZCMWxSNNkJCXk0tTQyNTE5OcP3uOsyurXD5/jqG+Xtqbm6ivrqK1sYHezg7qq6torK1hoKebsaFBLRNRVVaqNRBvmKtLCgsoysultrJCm/S0oV/fMOxunG7PT09pU3dmJkYZ7Gynvb6GjoY6+ttb6e9qZ3Sgl/HBQXrb1+NGu9paqaqopKyk9KYkRa79u7aihobqRlqbO+jpHqCzo5f8gmLCI2JwdfMiLDyS0rIK+voGiI2NJSY6EllyIo21NWjy88jJVqDISEcsisfJwRFPdw+ysrLIy8lfbwrOVpKrVFGUl0tjTeU6iCgvoaY4n97WJoZ6u8jJVpCdmaE9Qa8oKdaW1HW3t2n9AxtswNTYKKODAze7OboY6OlkZKBXCxJmJkaZGBlkYmSQ7vYW+rs7tD0R0+MjzE2Na9OZNqRMp2dntGVzG6zEwsy0tjV8I5FpA1BstE1vME4bvoipsVHtY81NTa63Qt8EJxdWV7iwusLywrw2YWnDj7ERzTo3NakFIKdnZ1hZPM3ywjyrS4usXTjPlUsXObu8pL3ff8qnNrwPG83mNRXlVJeXUV6s0b6f/d1dLM3PcXp2Zt3D09/N5MQI83NTjI4M0NXZTn9fDx1t7RTmF6DIykaRlU1CfCIJoiTiY6WECaOICI3B3yeY99/byd69+/Dy8kGpVKNQKKmpqaOiogo9PQN27drDyZN62Nra4+bmQWJiMikpaQQEBCEWr3sXJOIEpAkSMtLSSUmWEegfgJeHJ3ExsaiVKoqLNFo/T2F+Afm5eZQWl1BbU0V6UhKZKUna4ILK0hKK8nLJVa8DibSUVJSKbITCUBwcnPD19cfZ2RUHexcSE5PJUakpysuluCCfjBQZ2ZkZVJQUa038hbk5ZGdmkJEiQ5mVSWFujradvrK0hML8AmRJybi7uuHh5k6SNFErv5KIE/Dz8b3ZB2Gl7YewsbLG3tYOZ8cNP8T/pTP9X+ncb0GEgb4u+nonMdDX5ZShPibGBpib6OFgq8/hr95n/67XOPbZmxz58GWO7XgB633v4HXiE8x2vYLpx//m5HvPo/P+8xjueg293a9y8qNXMdr3No7HP8b55C48DD8j0PIgMa56JHgbE+l4Ej/Tr7D+egem+97B7shHBFkeIdLBgGDL44TanETsYY7Q7gRCex0CbY7hbXaIMKdTxPvZsvx6KN/f/xJXH91BVJg3bh7WWDubcejUYXYf/YydRz7jtS93sO3YJ7x4YCev7N/BG1+8z7/fe4nX33yeUye/JDnaj+JMMWUqKQWKBJRyEdnqBGJkwVh7GXPc/Gv2H/sEXcOD+PrZkZEajkYdT21+AnV5cVSkBVGa5EN+tAO5EbYUx7lRnuBFcdw6eCiMdqdE5E1htCs5YQ6oQuxQhzqiDHFAHmRLup8lMl8LMoJsyRLaI/O1QOxuQoKHKcm+VqQF2iH1NCHRyxSppwkJ7kaIXAyIddIj5uaE258gwkEHf7MDiD2NSRHakh7pTk1+Kqenhlk9PcNkbyuliiT8bPUIdDHB18UYS6MD+LibYGVxiMz0cArzpXi66GN+6nPsLfZjeHQ7Rse342r5FVaGe3C0OoC74wmcrI/j6XKKlKRwmhqKEcUGIs9MQOfoF1ib69LXXkt/Rx3+brbYmZ3EwvAQgV5W+LiY4+NmhTI9gfJiJTMT/Vw4O8/kaA9XL5xmvK+VIlUK35+bpalMSaCzGYEuJkgi3HG0OEZ3cwX8cg1pVAQddbXcuLKGq50ZgZ52uNrpMzPaTHVJBlbGh3CxOcWFpTlWZie4/v1l5ufHSU+XUpCvoqy8CIk0jp7uNgb6u2ioLSMtOY5UcQQxwe4khvuSGuVDmKs5iaHuiEM9GOxppSI/i/PPmVGanYgyKYyaXBlFqTFkRPuRGOyCLNiVBB87kgKciHE2IdHHntRAJ4rEgchDXUn2tSE1wB5FmBuqSHdyoj3JjfHgKtA3dRVLWzGnToUwPHCG2evwhriHe2OnuDV+BUHCeW4RrXJb0hUE4isIoi5yl+Qq98ec5QHfEV6PnUR6GiaA8zcjY7+/9hO//LLeZH3xhx+5Cpy7AR985sPtd+qxWeDIXYIwbhH4IxB4cIvAj62bA9i82R2BwA6BwBbBZkcEAgtuu80YweadZOSPcQE4DfQA9lXLPBvRyIPCdu4JHuHBhDU2xa4hCD23zjpEX+DOmEvcHnGeW2MusUn8zU0QcRFB7DwvJY4wBYzOnyUyrpDOnjVCw1Scu/A/EPFfHXNrN748qMs9f/gzDzz8JA88/CQvvvIeZlauKNSl+AREkZCk4P2de3ng4Sd55C//4Jnnt/Hamx+y9c77eeX1t5BIk5icmqO0rJq0NCWensGERyby8isf8MBDf+f9HV/i7RfDR7sPIdj8Ox7+63Pc+8Dj7PniGK+//xmCLQ9y1/2Ps/drPQLDxUQnpCJNyeKt93fyt2eeR8/QlN2f7sPSxhFv72DCw0XY27vj7R1CdHQibm4B2Nq6s2XLPTz77MvY2rqiVmu4cvUHqqobEMVLcXP3ZtfuT/D08uGFF1/mhI4u5dV1aCrrSZbn8+q7H3PnH/6EYNNd7Ny1HzMLF9w9Q0hJUdLbM8LC7DKD/UOMDAwy1NdLS30NPR2t1FZW0drcQntrB2UlpeSo1OSo1KiVKgry8qmqqKS1uYW2llbaWlppb22jtLgEeWYWaqWKrMx0oqLWWQkPDy/cXNyJF0lJScogLlZCSlIGmqJyUmUZBAeHEBQQjJGREV99uR9rKwtCgoWospWkp6Yhz8wiV51DR1s7leUVlJeWocpWEhEWrj1pzFXnMDQwyOn5BWanZ5geH9P6GTaYhw1T64aRdmSgn+b6OjT5eZQXa6itrKCmopyainLtwlxaVKgtlcvJVmg7JarLy7Qa98HeHm1Sz3pCzwSTg/30t7cw0NHGWF8PY4N9TI8NMzUyQl9HBwM93evt2Tf/H0WWnML8Avp6eunr6WV2fJLB7l562rvp6uikp6uX7u5usrNVWFhZom9wCjcPd2JiYggKCqK0uIT+7i6aauoI8PJCnp5GiDAIHy9vhMJQ4uLikUhlZGUqqaqsQ63KR63MIUelpqqslOa6aqqLC6kr0TDc3UFdVTnlZes+kdqaKnKV2aTIkigpLKCivBRNfh71detgbGR4/YR/bHRYm4I12NtFf3eHVrY0MTLI6GAfIwO9jA31M9DTyXB/D+PDA0yNDWtjXjeAxMZCvbHMb0iaNpiJrrZW2poatSxTZ2sL/d1dWh/D2NCgtp16bGhQ62XZWP6vXLrI6tIiq0uLXLl0kbUL51mcm9UWy21ImDaAzAZLsTg3qwUdF1ZXOL9yhnNnljl3ZpnlhXkmRoa10qoNuVVbUyNVZaXa5KgNs35VWSnV5WV0trawvDDPD99e5fsr36w3Vi8vMDLcz+jIANNTY/T1dlNdVaGVvYlFCaQkp5MsTUMUI0EYGI6nmz/ODp5Ymtmy7bW30NHRRSpNorm5laKiYkQiMe7unnz00S7s7BzQ1zfE3NwSoTCU7GwVMlkqfn4BiMUSrc8hNjqGqIhIQoUhuDq74OnugUScoGXN/lOKt3G9uqqCjORk0pIk5KmUWilTvlqFprAItVKFIktORVk5yckpBAYGIxKJCQ+PxMXZA19ff1ISk5Cnp61/7xKlZKTIyFeryFVmU1dVuV5cJ89CrZD/BkBspHY1NzZRWV5BeGgY/r5+hApDEMXGUZCXT2Z6Bh5u7jg7OmFpboGVhSXOjk7a1CZHe4ffgIh1BsJYCyKMTxlpS+cM9HW1AMLYyBATYwNMTfXQ1fmSw199wLH92zH4+iOOfPwa+7Y9jf7Ol/E+vgeTnS9hvONFjr/5NAdee4JDb/+dA28/wxdvPsXXHzzP8Z3/wuDTV7A8+C7uBp8SZn8MkYch0c56BFsdxlX3Mww/fR2DT7bhdepL4lxNiHY6RajNScIc9AlxOEmEiwFJQbbEeBgj9rUhIcARSZAL1+57gev3/I3Y6ABcPWw5ZXuKnQf38M6BXezQ2cdL+z/kleOf8dxXO3n5q528fWg3r378Bk++8Dj/evFvfPzhG7g5mJCWHE1luZrSyhxS1Yk4BTuz+8RnvPzx67zw3iv8840XGDxxniPHPsfXy5LcrCjqCySUpAVTkeJPkdiVgmgHikUulIk9KY5zozjaDU2sO2VibzSx7uRFOJET5kBOmBPqUEctiEj2MSctwFrLSki9zEnwMCXR2wKZnzVpAdak+FmS5G2G1NMEiYcx8a6GxDjpEWmvQ7DVYUJsjhJgfpAIBx1EXsaEOeoQYn+cWA9jciWhDLXVsTI/zemZMUZ6mslOjcHwxKfYWB4lMMAaUZwXVhYHMTb4BFODPRie2I696V5OHHidE/u34WD6OY7m+3C1O4zBiV0Y6+9FGOiAge6X7N+3nU92v82ej97CwuQEIX4uhPi54GprhJXREfzcLLE2OUxsuBfZ6XGkJcfQVFfMj9cucW5llmtXz3F+ZZaLZ2b54fIZ+OVbuuo0KCQRCD2s8HczJSrIEbkslqvnFtEoFZTn5ZAuiaOjvoLqYgW2ZocJ9rHCyfoEp3T2cvzAHmbHhrl8ZoHBvlaUymSOH9+Ps7MlCqWM1HQxly6dYWZyCGl8OHmKZJJigglwsUAq9ELkt+4jSQh0Jj7ElbbGKqRR/pSqpBRmxqFODCMt0ofkEDeShK5I/R1JCXYlM8SNDKErEg8rEtwtSfK2RRXpiSrSk0yhM0k+1iT72iAPdSU3xofcGC/O/wxx6dW0dl6mtXGZs0s/cAHYp5zizpA+NovOsEm6hiD8NLcmXkEg+xFB5GUE8dfZEn+Nu2O/5aGYFR4P7sS+5Vv6bi75azfBxHXgOte5+us3rN34keu/grdXFXcITnLvFjcEW9y45S4/tt4WyCaBF7cInLh9ixO332HPrbebcte95my55zCyvAVWgd4bED24xofxXTzi3cjdIT3cKZrnTtFF7pBcRxD/I4L4H9gs/YFb4i5zZ9R57oi8wJbYywjiLyMQn0cgOYsgYpIPVIvMA9Nn1qhumKO4fApz63AuXv4fiPivTro8H11DSwSb7uTRvz7DbXc9wAMPP8FJAwsMTWzRNbblqJ45L7z2Pptuvw/B1t+z6fb7uOeBv/LYk//kb39/Fh9ffy6vfcvg0DgeHgE4Ofmgq2/NbXc8zB8eeJITurb4BYr57Asdttz1EI8+/k8ef+ZlXnxtO/f/6R/cetef+N1DT/H2zr18/vVJXnvvI97esZv7H32cLXffx30P/YXHn36e47qmmFg4Y27txqdfHEMqUxEaksCrr36Ar28ElpbObN36ex5//DmcnX0pKalhaGiKgcExijTlODi6YmRsTrAwnOKSCqrrm5g6vYq5nRv3PfIEf3/uFR5/6l/cfucfeeyJf/HJJ1+TkpxNR3s/k2OzVFfW0dbSzsL8LG1NjRTkqGmqq72pCV8v9yrTFFGmKaK0REO2Yl1fXFtdQ3NjE82NTVRXVqFUZJOWkkq2XEFJSQnybAUyWSo2tvYcPHAEZxdPYqLFCIXReHsFkSzLwMc7kEOHj2NkZIKNnS02NjYEBgaiUirIy1WTrciisCAPpSKb/t71SNRcdQ6V5RUkSRNxcnDEysISYVAIqmw1tdV1tLWsp/CUF2uoKCmmtrKCloZ6utpa6Wxt0UaGjg4O0FRXS3FBPjUV5VqpyYYPorggn5LCAooL8slMTUEUHUVqUiLlxRrKNEV0tbUyNjTIzMS4NhJ0uL9v/bR9oE8LIkZ7uxnq7WJ0oJfh3l7aGxtpqKmmuCCfirJyykvLUCqyyc/No7mxicH+AXraOqguLaW7vYO52Wl6uropLS0mOzub+Pg4cnNzEQqFhApDUCtVDPb2UVVWTkZyGlEhYUjjxSRJE5GIpUgkiUikMqTJ6WRmqciSq8nIVCJXrJ9Q56jUFOWqUMvT0aizaW+qo7SkkNraahob6qitrSYtVUZISDCpKckU3uyQKC8vpaG+lubmRurraigrK6GqspzWlib6utrpbm+hu72Fvq52+rs71qNv/wNUTI0N/6ZkbqNobmHm/zwI/wkiNmZxbpbh/j5tfOpG/OrEyLBWjrTBDM1NTbIwM83S/JzW/Hzx7Crfrl3WSo8unl3l3JllrTxto0F64/k3PBMzE+OcXV7SypeuXb3CNxcvaH0ac1OTDPb2aIFoY22NtthwY5nOUykpLSrUJjHVV1fR393F8sI8Vy9f4tu1y+uv7+plFuanmJ4aY2J8mKbGevJy1SgV2SgVKpKkKcTHSYiNEhMeEk1ocDSeboEcPaTPe29/yFf7DxEQEERWloK2tg4qK6txcHDi6NHjWFnZYGVlw/btO/8fe+8VFuWhRm3P1hiTGFN2YknU2At2Yy/RaGKLsXdFQelVeu+9D3XodWaYGZihN+kdAQFBQbH3rjG97n1/ByPzZf/ff7gP98FzzTWFl2Hg4nrXu561bvbu3Y+bmweJiclkZUmIjIzG3z8QqVhCZnoGEWHhuLu64eLkjJuLK/6+fohi45BkiRFnZpEtkWouLmRLpOr7OXIUYjHSjFTyc3PIzsqkKE9FVpo6a5Egiic8NIykhESkUhkymYKkpBRCQsLw8Q7A3z+Q9OQUJBnp5MqyyUhJJjsrk7wcBXKJmPLiInJl2RpRP9RoNQQWbK6vo/t8F63NLWSmZ5CUkEhEWDheHp4kxieQlpKqaWKyMDPH+owVrs4uODk4ampfbazssbK01TgRQyLCyMBQMwZ6+uid1n29xqSPibEhJsb6GBudxsJMBwvT45gbHMT0xE5O717PkfULOLZWC5MtS7HbvQ673esw+nox2utmo/3lXA6vn8Pu1dPYt34Wh76cg/aWhZz+dhlGe1djeeRLHHS34az3LQ6627E+voVTO1agt3MVboZ7EToZapqYQmxPEedlRlKAJQXJAcii3ZFGeiKO9CYr0ocfPt3E89mnefi5B04eduha6LFu3xbWHt7BVpPjrDq5l8+1dzH3wBa0dm5k3o71zP96JTNXzmP6ounMXjSDGXOnsPvgDsztTDB1MOeYqQ4b9m9j1volTFg+l8krFvPpormMnz2FyVpT2Lx1NQHelurQb7IvFRkBlCR6UBzrRGmME+VxLpTGuFAa5UxptBtlMe4UCZ1RhTugDLNHFe6AKtwBebAdEn8rUtyNSXYzItnTlFRvc1K9zUl0NybOyZBoez0yfK1J9jBH5GxEnJMhCa4mJLiaEO2oT7iNDn5mBwmzPUGw1TG8jfcRYneCWA8jIl30iHI1JCfSE2mEG4n+dsiSIujtbObG1X56ulrpv9iGOEtIYoIvdjbH0dX+isP7lnP6+HqcrfZyYt8yTh9ejZH2euzNd6On/SXmhrswM9zDN1uXYWp0iNBgF3y8rLE0PYmHiyWStGjsLE+jc/hbxMkR8O/vyUoOxcfNkjMmxzHSO0JDTRFPHt7g3u3L9HW18eLJbfj3L/D7K843VpAa5U+q0A93az2So72xMDxEToaIVw9u0d/RyhuBLeIAACAASURBVJWuTga7OzjfeBZRmBfH9n6J9v5NHN+3kTMGR3GxMuLm4AADPe0kiUKws9HD08sGfYPDKBSp/PLLU25c7SUtOZrifAmDfecI9XbE296ElFBv/G2NELpZ4mN1mkBXMxprS4kJdkORFoZY5I8k1o/kEBdiva1ID3Em0cdG4zooo7xI87YmwdUMcYADqd62FMQGUBgXSJqPHSI3C6ShLuTF+iKPcOcl4BerQpzdjiSjgeaGAe78CUdyrvNecBdvJrxAEPsSQeRDdbNR3A8IEn9XV7+Gfocg5DGjoh7zieghY/za2ZDaS/ID6HtNt37y8/fAL/DH9/DnH/An/PQ9NLf8zOLljghGnUIw3Bx1uDqAEcP8GTnMhRHDjRn+ljbjp9tQ2Q+DQGg7bEnoY15ED++5tfNP4T3eT3uBIOQWgqhXCGJ+RRD1M4KkPxGIXiGIeMQI4WNGRj1lWMxLBLEv1NTq+Ie8EXyJI2dfMQgM3v2RhNQaahsfIUoq58df/yci/quTLlaio2fO8JEf8M574xAMf5fJ0+ez/7Auo94fz8j3xjNpxkLWb97NmImzmKa1lHVf7WTqnM/5cMxnTJ89l4ysTLq6+2hobCMwUEhcXCaztVbwz4+n8+77U1i9bicGxs7YOvgzY+4qxn82l9kLV/HWe58y9/MNvD92FoKRH/PhJzMYP2UeguHvIhj2Nv94533e/egT3hj9Me+N+4zRYycz8v1PmblgDaP+OY3NO44zZdoS1n+xAwd7X0xNHdiwYQc7dx5l48adGBpaUVRUzZ07T7h69S7OLp4cOqyNtY0DtXVNPHr6HeHRIrbvOoCZlQNzF67kn2M+QzD8XSZMmM28eSuxtXajvKyWlsZOwl7D7q5fvcaje/dprq+jp7ODqwP99HR2UF1RTnZWJjnZUk17UkZaOtkSKXlKFfmqPKRiCempaUjFElQqFdlyGdlyGekZWVjbOLBm7Zfs23+EyMgEUlOlREUl4ubmx6HD2uzec5DTekZon9BBT9+QiEgh+fkqpJIschQyCgvykEmzaW1u4XxHJ8ocNSsiT6kiOTGJyAghcTEiEuOTEGdKqCgrp6GmlkKV8j9ExFAzz71bN3n59AlPHtynt+u8hnw8tEvfWFujWb8Y2uXOzsokPiaa2EghqYkJFOWpNNyEoZDukDi5OnBRU/Ha3lBHZ1ODBjbXVFPD2eJiCpS55OUoqCgrp6SoWJ0JSU4hQRRPUV4+DVVVNNZUapqOOtrbKCkuJDtbQmxsNNnZElJTk8mRKygrKUUlVxIaEIIwOBx5VjZysUx91TdHqeZ0SBSkZkiRyPJITBFj6+BOcFgUqWlZKBTqnfw8RTa54gwKcmVUlJdSUVFGY2M9nZ3tVFSU4e/vi6mpMd7enuTmKtTE6nwVxcWF5OYqyMrKID9fRUtLE13n1bTqrvZWLpxvp7erQyMghsTCrWtXuH19kNvXB7l17Yrm/t2bauEwVJf6d/Fw9+YNjTMwJBKGmpOGBMOta1c1GYpH9+7y4M5t7t++xcO7d3j++BGvnj/TOBF3b97QPD8kIoayE0NgwSEWyNWBfh7evaNuKnn5gp+/f8WLJ4+5dnmAvu4uejo7NKyMojwVBcpclHIZCqkEmTgLaWYGkox0xOlpGrhhd0e7hmj97NFDXj1/xg8vn/Hi+WOeP3vI7VvXqK+rQiLORCrJQiaVkyBKJC4mgbAQ9fqSp5s/VhZOnDppwtcbv2Xtqo3Y2jiSkZGFTKagoaGJ5uZW7Owc2L17L05OLqxZs44ZM2axdet2zM0tCQkJo6CgCLFYiouLG2EhocTFxBIcGISLk7MmoJwgiiclKRllTq7GnVTlKslX5aHKVaqhhpnpyLOyUEgyKVDmaj4Paab6hH6oWcnOxpbwcCGFhcUoFLmIRAlER4mICBNSXqx2wWorz2ocwdLCAmTiLIryVNRXV2lWE4eAg0O1zE11tfT2XKC5sUmTrZCKJYSFhBIUEEiAn7+GTj20vuTs6ISTg6MmGzEkIv4eqjY2NNEICGNDo/8QEcZGBpiZGmNqYoCx0WkMTh/FSO8wukd2oHdoC9Ynd2N7dBtm36zGbMsy3A59hefRr7HbswajrYsx2rEUvR1LOL55Ace3LuTIprkc/WoeRzbN5eCG2Rz9ah4Gu1didewr7HW2YbhnLUZ712F1bDOeJgcIOHMCf0ttgm10iXY3JsJZn0g3fSRCF6SRrqSHOCOO9EaZFMbvoyYizxIREeGHq48LOmcMWH9wBysObWed7gEWH93BvIPbmX/oG+bv28rMLWuZtv5zpq9dyPSV85m+VItxMyYwZcEMJs6bwdjZk5mwWIspKxcxdd1ytLZsZPTcOYxdvIhPFs3no2kTmDJnEtrHdpAc40WFPIpKSRiV6X5UJLpTIXKlItaF8hhnSqOcKYl0okjoTEG4I8owe5Rh9uQLncgXvm5qCrQhxd2Y+Ndh6SQPE9J8LEh0NybCWodA0yOInI2IttcjwlqHCGsdou31iHMyJMbJgCgHPSIdTxHjok+Y7QnstbfgZribaDcDwh11ETqfJsnbgoxgR6SRnqSEOpMi9CAh0puy4mweP77N/fs3KSvLJSkxAGuL/egc+wIro22c2Pc5hsfXYmO0FeMTX2Chvxlb890Y6W7BxvIgWanB1NfkkJUpxMnBCHtrAwxPH8LW4hTRYV6opEnkikWUF2QQ4HkGFztDrEy1iY7w5cZgN10dDQwOdJESH0Vnaz0/vXjAs/vX6WqqJC7UGyfTU3jaGhEV5ExksDOt1UX88uwBva2N8Ndv/Pj4LtkpMRzfuxnt/ZvwdNTH7PRedn29igg/V54+uEdcRBCBfvaYGB/A1u40tnb6qPLS+O7VXbrP1+HlZk13Ww0/PbuLt50Z4Z4OiPxcsNLei/8ZfbwtdQl0MeVSTxsNFQqSwt1IF3oiCnBAHudHpKspknB3MgIcyfC3oyw5BKXQkyx/e5JdzVEEu5DkYUVhXCDlyeFIg11J8bFFFu6BKsaP7DBXngIRqSWUV16jsmyQuDgV9wHX9j8Y7XeOYbFPEcT9wIjkHxDEPkMQ/z2C+J8QhLzkjRQQxL1kmOg5/4h6xKjoe/wzrJ/PApo4orxK+s1/cRt4Cfz4l5pJ98sf8POfapfi1b9BXPyIzYfSGPG+FcPfseeNEdYIBCfQmmWLlY2K+6/g7CXQi25lR2QnG0SDbM//nRXSn5iQ+AKB8D7DUn5ROxBRv6pv439BkPg9grin/EP4gDdjnqmFUNwLhiW94M24e4wO6MGi8XfuATUtVzE2j+KUQSgXL//Er/9rZ/rvjo9/BNo6xsxdsALBsFF88PEkDh49jb2zD5+v2MD4yVrMXbKWwyeNmb/0CzZs3ouBmSNbvj3C2E+nM2/R58TFizjX3kV5RQ179x5n06ZdvD1qPIJ/fMAnExcwb+FGtmw/hr1TIF9/c4SZ81Yyc/4Kxk6cw6gPpyIQfIBg+AeM+ugzpsxZysKVXzJ+6hyGv/cxgjdHM2z0R3zw6QwE74xF8NY4Zi7cwOgxcxCMGMdboyYyavREFi7ewDFtE4xMHDC3dOHocSNsHTzJECtpbuump2+Q4LAYwoQiTumbEBoRQ11jGzX1LXy7+wDHT+qxau0mPvlkKlOnarF9+350dU1xcfKltqaFqspGHB1csbA4Q1FREXdu3eZiTze3r1/jxpV+OlqbqK0sR5KRTmZqCnVVlVSUFFNYkEdBvrpNSN1Pr17Hqa+vp7W1lYLCYhSqPDKlcqJFiew/dJwdu/YTI0pFIisgR1WGibkt6zZ8zZ79RzAys+TYSR1MLCxJz8ygvLyUosLXqzOF+eSpcpFKslDlKlHlKmmoq6e2uoZ8VQE58lzylPmvW2qk1FRVU11xVlMvWVVeRmtjg4YJcOfGdb5/8VxT01pXVcm55ia62s/RWFtDRUkxZUWFFOWpKFQpKSnIJz9XHUhOjIslPiaaQpWSprpaTYXs0L68ui70Ahc72+lqaaSnrYXu1mYaqs9SV1lOfWUlZ4uLUUglashdWTl5ShW5ihxEsXF4uLkjyUinvCifqrIiWhtqOd/eTE93Bxf7uqmpPUtCYiwxMVFkZqr3ymXSbJSyXMryyyhWFCJNk6KSK5FnKxDFJSGWyMlW5JGQKiYlQ0FUXBo6eua4eQYgjIwlPj4RuURKQa4clTQLhSSD6upKauqqaWlrpq6hloameuITRRw/cQw7B1ucXZ2Ijo2itLyErp7zXOjr4VxHG43NDTQ1NdB74bw6YN7Xw9WBi1wduMjlixcY7O/j1rUr/+E6DImIv7c0/b2RaSgL8Xd3YkgoDLUf/X/dgyEHY+hrhtgOD+/e4dmjh7x48piHd+9oSNLXLg9ogvP/l/fRrcl8DP2Oh1acXjx5zIM7t7l17SpXB/rpaj9HRUkxOdlSsrMykWZmoJBKUMplGir6kJCQZmbQVFdLT2cHN68O/sfP9+COmpdx4/oVrl8boKO9hazMVEKCA0lMEJGVISY6MgZheDTurl442Lqwf89RVi7bwMplG9i8cTcWpvZEhEdTVFSCXJ6DQpFLdrYcc3NLtm/fwYEDh5g3bwHr13+JsbEpHh5eJCWlUFZWQXa2HKEwCldnFwL9A/Dz8cXX24f4OBEKmVyTp5FkiclV5JCnVJGnVFGYX0BpcYm6TUmciTQ9nRxpFjnZUoryVKgUcvVq0uuMU3Jikhpm5+FFREQkCQlJpKVlEC9Kxtfbj8zUFPIU2TRUn9VMRXEBGckJyLLSaW2opaH6LLVny6g9W0ZNRSmVpUVUl5dQV1VJa3ML1ZVV1NXUUllxlpKiYmTSbA1pOyQoGA83d3y8vPHy8NRA55wdnbAwM8fGyl7DifhPIaF2I0yMjDUiwkD/NKYmRpibmWBqYoCR4Sn09Y9hYnSc08d2on9oO7a6+7DY/zW6GxZjuHERRhsXYrltKUZfLUB3/UwMti5A/5tFaG+dz/Gt8zm0SYtDm7Q4uHEOh7+ay6mdy7A+8TWuRrvxMN2HtfZW7HS+wUlvF+7G+/E7o02I/WmELkZEuRnhbX4YT4uDRLoakhXuRGKAPWmhbshFQYR42PBsjiHCqABc/Fw5aqrLmgPbmb9zE3P3bGbm7q+YuXszc/ZtYd7eLczesYFpm1by2ZqFTFyqxaeLZjF91SKmrVzMhMXzmLh0AVPXrGD854t4e9YM3p49mxGztXhHaz5jFy9irNZMxkwdx4aNSwnxtaaxOIXyzGAq0/2oTPbkbLybRkSURTlSLLSnUOhAXpgtqlAb8sJsNSIiN9QBWaANWb6WJLkaInIxIMXLjHRfSxLcjIiwOUGwxREirHUQ2ugSYa1D2JkThFpqE251kmhHffXak7cZMS76hNudxOHEVtwMdxHhpIuvxUHCHXVJ8rYg2duKBF8bvK1O4mypjZv9aXw8zZGIhZytkJGQEEJnRyP9lzrJkYmIDLbm6K6FWOiu5/DOuZjpfomB9hfYWexBT3sT2VnBwHMkmRE42J7G18saLzcrDu/fSmaykO+f3eLX7+4y0N2Ai50+Xi6mxIR74uZgTGSYN9mSBBTZqeQrxahyxIiiQgnzdycjMYor3S2cqy3By8YEPydz3Gz1qSqR0FpdxJ2BC+RmpPDg6gANJXmEethjY3gEe5OjnD62FXO9fVgbnSAuxI+uc214Otng4miIpcURtI9vJU+VyMW+em7d6Ob3n5/QVFdMvjyNhzcu4e90BkVCJIq4MOK9HQi2NsLp9EHSo3347ukdnt7qRZESSma0J3EBtmQJPQhzNCQ1QF3Hm+pjjVLoSaaPFdmB9qR7WJAd4Ig40BmF0If8uCBUMQEohD7Iwr3IFnqTLfTkBXDx9o/IFecwNQmlrfMx94Dom/CxfxtvxL1EkPD7a2jbUwQR93k7/RcEkS8QxL1CkPAcQeJT9W3cc0ZEP+dd4RM+DrvLZ8GDbEi5g9t5KP4JLgH3gGevQXU/Aa+A58D1V1Da+hMp8utU1L7k6VM1nPvn3+DJj3DvT7gGdAHNQDHg9hhGRt9DEPsDw6J/RhD9M4LYH9UuRPxTBPGPGBb/DEH0IwQJrxDEPEEQ94APYm8xObCbhFtw808ICFdw9wGUlN+msOQiv/wPNvffne3fHmTvgROYWjgwb+FK1m/agdkZJ/YePMmUGQtYsWYzk6cvZNu3h9m0ZS9fbd3H6i+2sWb9dtau38oX6zfh5e1LU/M5Kqvqsbf3ZPT7E3jn3U9478MpCIZ/zKLlm9m2QxtXbyGe/lF8s/c47340iTETZjNi1Ce8MWoC4ybPRzDynwx/dwxb9xxl/dZdjB47iY8nzUAw8gOGvTuW9z+ZyVsfT2PEh1P5cOJC3h+vxYfjZjNq9EQWLFrPvgOn+Obbo2z6eg96BtYIo5PxC4xAllNIR1cfned7cXP3wdsngGxZLq1tnfRcuISnlx86ugb4B4QybfoctLSWoH1cjzOWDri5+lJYUEF+XglBgWG4OHsgFku5deM2D+7df30Ftovz51q4dKGLsqJCMlKSNYHQvt4e2lqbqa6sQpmTS1ZGJoX5BTQ2NtLY2Eh9fT3yHAXxCUlI5LmYmFvzxaZt2Dp6Yevih5efkEPHDJgzfzlTZs5j49c7sLCyJzg8ElF8Ihlp6eQoZJSWqNte6mqrSUlORJ4to7fnAk8fP6Gr8zyZ6VnExYgQZ0rIyhCjkOXQ3qYGjw0JiKryMtqaGhno69XszV/s6aar/RxlRYXkyrLVuYC6WirLSilUKSlUKTV5iMoydQZg6ARRJs7ibGmJJoBdc7aC9pZmTeaipUFNp26qraKtrobGmkpK8pUUKhWU5OWRr1CQky2lpCCf0uIS5Nky8lV5JCcm4enuQXF+Hi31NShlYnKkWbQ11zHY30f7uWZKSwrIy89BFKdmceQqcsjPVaKU5VKsKqRYWUyxspj8nDyKCopJSEgiJTWTXGUBqoJScvOKCQiOwNsvlNCwKNw9fDA3t8Td1Y2UhHhUcilFqhwaG2ro7GynubkRkSgWuTybvDwl3t6eyGRSCgvzaW5upLe3hwsXurlwoZv+/osMDFziwoVuLvZ1M9DXowlMX7t8iUsXuujr7qS/t1uTg/i7KzHUzvTo3u3XLU13eHTvLg/v3tGcZA8xOa5fuaxxJS5f7NO0L90YvMKta1cZ7L+kyUYM9PW+Drxf1tS0DtXFXr7YR3dHuyYEfa65SRPE72ht0YSzh5y5oTWpR/fu0t97gb7uLq5fucz5c23IxFnEx0STmZpCWlKiRmg21dVSWliAUi6jUKXU/D32dXdp3JOh9zGU4ejr7aKutpIchYzoKCHenl6EBAWTGJ9EYnwSSQmpmBpbsG3zt0wYP5VRb32I1qxFHNirTVx0Mgp5HnX1zUglCrx9ArAwt+bI0RPs3XOQr77exqKFSzlw8CiuLp4EBYeTmpJJfEIK3l7+xMUmIoyIQRgRg7eXP85O7nh6+OLu7smZM9aYmJgRERFJamq6hlORI1dQUlRMQV4+4ky1eFDKZWSkJGtAczJxFonxCepWtbR0lDm5CIVR6OsbYmRkQnBwqDoX4eDMqRPauDs7oBCLOVtaRENVFSUFKhJjYkiOjyVHIkGcnkJWSgrSzDSU2dkUKBWcLVaT5yvKSykvLaO97RwVZeUatkx8nIjw0DAkWWIiI4RECSMJDgzCwsycMxaWuDq7YGZiivUZG838XUj8XUQY6hto+BBmpsZYmJtiZmqMkeFpdHWOYWF6CgtDbcxPH8Ly5F6Ofb2CA6vmYrFrHafWz8Ns2+eYbFmMweb5WO1bhc2RL7A8tAaLI2s5vmUe2lsWorN9Ccb71uB0+hv8rA7jb30UD9N9hDqcwsfiCI6nd+Ksv5tQBz2SA2wReVvib3sCb+tjeFkdJtLVkIIkf+RRnsgivZDHBaJ3cBv3V4YQGuGLrZcD354+xOd7vmbWN+uZ9e1G5h/YwYJ93zBj65dM/nI10zauZvrG1UxZvZSJS+cxcclcxs2dxZg5M/hw5nTGz5/HlGVLGb9gIR9qaTFh+Qo+/nwZb86YxbszZjBWayYfTx7HgsUzsbPWpVyZRF5KAEUp/hQn+lAk8qA4zp2SWHeKol0piHQmL8IRZZgjqhA78kLtKYxwoiDckZwQW7IDzqAItSXd14IUHzMy/K3I9LciycOEWHs9om1PEW51khjH08Q5GSK0PUmAyWH8TQ8Saa9LkrcZ8R7GBFsfJcxOGz/zAwgddUj0NiLY+jDJvmZEOZ0m0lEPoYsRbmZH8bTRISrYDj9PM1yc9JBKhDg4nMTcdC9J8b7k5abQ19NKZ1s1qSJfQnyNOXlwBVYm3+LucAwLo52EB1vR3lbE7Rsd9PXUI8mIJUkUgr21IeL0WB7cGeC3Hx5ypa8VE73DWBprkxQbhJ+HDd7uNrg6mqOUp+LtbkNIgCve7jYIgzwI9XEmT5JEa3URgS7WOFucws/JFGlKOCpxIop0EWlxEcSF+SMK88HV2gAbw0OY6X6Lt8Np4kKc2L15NaIwX+7duI6TtRkWpsexs9VBFOPDg/t9PH9ylV9/fMSLJzdob6mkriKPB9cvYm92mghvZyQxofTWlpMjCsfd7BSF0kT+/OUVj29epKlUTla0L5mRXkS6WxLhbEyUozEZ/nYkuJuT6mVFpK0e0iAn0n1sSPOxQxntT0awK+IwDwoSQylMCkMS7klGsCvyKF9+Aq49+pUzVhGEhOQRl1zFHSD/R5gVeZ6RMU8RJPyBIPK52pWIus9bic8ZJnzEG6LnCBIfIUh+8lpE/IAg5meGR/3Mm5E/8I7wOW8FXOPTiGtoRV9kc0Y/9vWPSRn8hZJHf9H5Awz+Dpd/+BfXX/3Oi3+/zlH8W02i/vG1yLjxL+j8FaQ3wbTwCTtSB9mUeol5iQO8HX0XQcwrRkT9wIioHxDEvEIgeo4g4RGChAcIEp6qBUXyDwhETxgRfYePwi6yJLid+l/h0b8gPrWGwetQUHiDzKx6fv+fE/HfnY/HT2f9pp1U1raTmqnExMKJkIhEYkVZHNM2Zt2GbczS+pzx46excOEqJk2YxczpC5k+dT5LFq/i6GFtJGI5l69cp6a2CT3DM7zx1ke8P2Yqb78/gQ/GzmDG/NXs2KuDq3c4PkGxmFo688HHkxnx7lhGffQZ/3j7Y94fN43RYycj+McotnxzEH1jWw4e1sPW0YcvNn7L7AWr+WD8TATvjOXtMdMRvD2W4e9PYsToT5kxewXTZy9l7YYdGJs7smDJGuKTMrF1cMXN3ZuQUCGhYRE0NjZSU1PDiRPHaWqsp7PjHOnpmXi4+5AQn0KkMBZDA1OMDM0xMz6Dhak1xQXl1FQ2UF/bRFFBKcLwaAL9QygvreT2zTs8efyQhw/u0X+pj472NlpbmsjPU5KclEBGeirdXZ1cHbxMa0sTxUUFFBcVIBFnIhFn0tbaTFNdNTXVFaSmJhMWLsTF05c1G7czZrIWq77eg76FG5aOAcz7fBOjPpzM4mUb8PAOISEhg4ryGpISkiktLKKkoJDOtnMo5QqqyivIyZZRWljE/dt3uHShl7SkZBLjREgzsxCnZ1BSUEiBUoUyV4FcJqUgX6X5TBob6qg8W87ZijLyVLnk5ynJzZEjl0kpLMijob5W/d4b66kqL6OyrJSyokIKVUryc3M04kKlkGuaY4rz8yhQ5qJSyMnLUWgmPzeHkoJ8ygrUkK2cbKkmCKqQSjSPDa01JceLiI0UkpGSTK4sm7qqSs6fU1eXXrqgJiaXFxeRl6NAIc9GLhEjl4g1x1QpcihQqigpKKSsqJi8nFxyZXLyVXnU16p3xLs6z2vyKznyXE3nvoebO5FhoXR3tNPa2IBCmkWBUoEyV4ZEnI4yV0ZrSwN9vV1c6Omkr7eLywN9XLl8kf5LF+jp7qC7q52Lfd1cuXyRq4P9XL544f+ZoRzEkHj4ew5iyIm4c+Pqf8yQU/F/V56uagjRauFwkcH+AS6c76K7o5P+3j6uXOrnfEcnPV3dXOzt43xHJ63NLfRd6OXa4FUu9vZxsbePq1cGGbx8hZamZhrrG6goK6e1uYXw0DCCA4NQ5SrpONdOe9s5aqqqaair50J3D9cGrzJwqZ+BS/10tncgzszC1dkFFydnIiOEJCUkopBnU3m2nM6Oc5zvbKehvpaK8lLNat0QBfvW4CAdzc2cLS6mtb6elro66qurNOHpAL9AQoJCEYZHEhocRkRYFAmiZFydPdA7ZcjihUuZPHE661Z/ya4d+zAxtCA1JYuKinrSMnPw9Q3njI0rBw/qMH/RKrS0lvL11j1s2bKH0waWWFm5sGvvMebM+ZxJU7RYseJLduw6zO69J9i99wTf7j7Cps27WLlyIwsWLEdLawlztBayeMkKDh/RJiwsApUqn/z8fDIyMkhIUDc75SpyyJZIyUzPIC0llQRRPDFR0URHRiGKjdOA6SRZYkKCgjEzMUX72HFO657CwsycY0eOYmdrTYFSRVZmOkV5+RQV5pMrk5OZkUZCbByxMVHk5yrJz1MiE0vUOSpFDmWlxUjEmeSpcqmuOktbazOdHedoqK9FmasgKTGe3Bw5ZaXF5ObIiY2JIjDAD3c3F+ztbHCws8fK8oxmzlhYYmlugbmpGWYmppgaq6FzeqdOY6Cn/1p0WGF9xkr9nN4pTuoc48TJI5zWOYKR3jEs9I9jrnsAo4NbOb1zHdsWTcB45yoCTPfhpf8tZnuWY7l/FY7aG7A6tBYX3a0Y71nFic0LMNi5HIeTW/Ay3Yf/mSMEWB3F/8wxot2MiHY3Jsj2JMGOeqSEOCCOciclzB4/J12Sw21RxLiRGWBLkqsJ6Z5WSIJcSA/3JCTQCf9wD47bnGa35UnmfrueRfu3M3/3NiZ9sYoZG79g5oZ1zPhiDTPXrmL6yuVMXbKYCVpajJs+nQkzZzFx1mwmzprDxNlaTJozW/hKaAAAIABJREFUlwlac5k4dx4T5s1j/Ny5jJkzizHTpzN26iTGTx7Pos+1MDA4SoooiPK8dMpzEikSR6JMCkAe44U82p2cWE/yRT4oItzJCXdHHuiAKsSRimhP8kPtkfiYIPU3RxZmTUaQOSmB5mQEWZEZoM5AJDgak2hvRKqHKbH2ukTYnCDS7iThNicIsDxEkNURhC46RLmdIivchhjXU7gbbCfAfC+h1ofwNtyBh/4OAiwOE2B1HHGEMyHOBiSG2ONgegBPR12szfZTVpRIQW4cZ0vSSI335nxzPqIIN4K9bWmsKeHypS4u93cxeLmH2zcv03+pi8sDF7h54zI3rl/mu5dP+e3XH7lz+zrdXR08f/aE71+94PGjBzx6eJ/bt25ybfAKt25cY+BSH7dvXuPRw7vcujHI5f4LXBu8xJ1b17hxbYA7Nwe5ee0yd29d4/uXz7h78xo3rlzixZMH3Ll5jaeP7vP86SPu3L7OjWsD3Lpxmbu3rnD9Si93bvRz+3o/Vy/38urFU/791+88fnSfKwOXuHvnBj/98B1//P4Lf/3+K7/98hO//Pwjf/7xK/AXr757zp1bN7jcf5FHD+7y688/cuPaFR7eu8Ofv/0K//4XVy6cp6FESUF6PJnhPkQ4mZER4Eiytw2RdoaEW+sR42hCmp8jqb4OxLpZkR3py1mxiDpFCom+DqjiQ5BEeJPs70SSnwNpQS789G81LO7336Gv/zesXdOQNjykD1gT18E74bd4I+E3BMLnjIh7zpuxDxkRfZeRwnu8HfsAQfxtBAl3EcQ9Z1i0+kR+ZNRT3o6+zTsx1xgtusn70XcZFXSXd/3v8lHgTcb49zAuoIb5QeWssZPglFRH3/1X/AnwB/zxu1o89P4KoquwT3mbqSFNvO/TxDs+3XwYdpWx0dd5J2KQN2MeMCL6OW8LX/K28CXDY54jED1RC4jEBwgSniCIf4Ig8TsEsY8YHX2DTwPaOJB4iVvAzZeQktGEj28h8pyLPH8Bf/3rfyLivzpvjBrD8nVbKKtsIS1Lxe79J1mxZjNLl29k4uQ5jB8/DX19S4ThCQQFRKF/yhQnew9sLRw5fkQHGyt7ykor+fMvSM2QsnrdZt758BOGvfUxI0aPZ8To8Xw0YRZrv9qFg0cw/mEiTCycGPPJNN79aAIjRo/nH6PGMOK9cbz9zwloLViFqaUzvv5RxMZmYO/oy0ytZWz4ajcnDKwYNWYqgrc+ZvSEOYwcM4U33v2Ef4z8iDffGcuipes5dEyP3QeOESaMJTgsipTUTKTZcoRCIWlpKdy6eR25TIxckklcVCR2NvZkpImJj0vCx8ufgrxipGI5ZiaWBAeGUZBXTEFeMQqZklxFHjVV9cikORQXlnG5/wq3b97i5o1r3LxxjYt9F2ior6Whvpb6uhryVLmc72xn8MoAXec7aGqs51xbC6UlRchlUmrOllFTUUJddTkKeTbxCUn4h0Sw67AuE+cs45PZy9i46yRH9O34Ysth3vlwKtNnL8XY2I7U5GwKVOoqWWlmFsnxCdRVVVNZVk5RXj4JsXEopNm0NDSSnSUmPDiElIREMlJSEUXHIM3MorSwiIryUgryVRQW5HG2okzdbFNUQEG+iuKiAspK1VTgstJiystKaGqsp6+3h0sXeznf2U5t5Vk621ppa2rUVKaWFORToMwlIyUZuURMriybvBwFKoWcXFm2RiAopBLSk5OQZKSTnZWJJCNds94y9DqVQq7Zj09PTiIuKpKUhHgKlLlUlpXSUFPN1YF+muvrUMpl5OfmaFgWOdlSzXGGjlWcn/cfAdOiPBUlBflUV5TT0dqiqWPt6eygu6Od/t4LtLc0U1dViTg9jeL8PG4MXmGw/xI9nR20tzRyrrmBhppKWhpqNWC4ITFw6UKXRhz0dXfS29XB5YsXNC1LVy71/v+Kh6G5OnDxP9qYhgTDUDbi7q2r3Lk5+P8IiaEVpRuDV15D9M5x/lw7TXX1NNbW0dl2ju6OTro6z9NY30B72zkGLvXTf/ESvT0X6Onqpr3tHJf6LlJdqW7x6T7fRY5cge5JHWytbfD29CLQP4DM9AzKS8soLy2jqKCQspJSaqqqqa+to6vzPKXFJSSI4vF098DFyZmYqGgUMrm6WKC4kOamBgb6LzJ4ZYDeC910tLfR3dHOpQs9lBUVUpyfR0erugSgp11N0a4uq0AmlhAfl4S/bxB21k442Dnj6xVIaHAEQf5h+Hj5Y2Vhx/69h5j62UxmzdDCSN+MsBAhYcGRxEQnIJMVEv36/4zOKQs2b93P9JlLmDR5HstXfsW69d+weu1WFixay9Tpi5g2YzFz569iztwVTJo8j6kzlzB91nJmai1n1twVzNZajta8lSxcsoYly9aydNlqVqxcy959h3BydiUkJARfX198fX2JjIzUZKXylCpk0mxSkpIRxcaRnJiEODNLUySgkMmJiYrGycEREyNjTIyMsTAzx9fbh5ioaIoLi8jKyCRbIqUwvwCZNJvM9AwqK86Sq8ihvLSM4sIiFDI58mwZ6alppKemkZggQi6TUl11ls6Oc/R0n6f9XCu1NVWUlhRRXlZCc1MDVZUViLMyiI2JwtfHC6szFhgZ6nPGwvI/RMQZCzVEc0hIDNW8GuobYGZiqhEaxoZG6Orqoqt7kpO6J9DVOY6h3knMjE5iYXAM05N7MDq8FaODGzHcsxrb41/hcfobnE9+hYv2l7ie2IjDkfXYHFqP4bfL0dm8kNPblmCydzVWR77E4cRWXPR34mN+mDCHU4TY6+JreZQwF0PEUe6okgORxHiSHOVERqwLkkgnMv2tSHU2Ic3FHGmQCznxQURFuOMT7sZhqxPsstJh3u6NzPp2IzO3bWTKhjXM/vIL5qxfx6w1q5m5ciUzli1j+sLFfDZnLhOmz+Kz6bOZPGOOZibNnMNns7SYNFs9Y6ZOZey0aUycNZMp82YzafpUxk8ax8w5U1m95nMc7U3w97YnMcoPeXok+eIYlOlC5AlBSGJ8yY7xQx7hTaafAxIvK/KC7MkPtiM38Ay5YVaIg8zICDInI9SKzFBb0vytiXcxRWRnTKK9CSnuxiS6GCBy0SfOVZ8oR11CbI4RaHOYYLujBFgfIM5LjxCbQzic3ITzyY04nfgShyPrcDu1BXvtLUQ46xPnZUZahCN+dicQhdjg73wKG7O9CAOtEAbbEhPmTJC3JeV5qYjC3bDSP4SJ7m4O7FrFkQNrcbA+TqzQGTubE/j7WmKkvx8Tw4NER/oSHxfEsWN7KCnJobw8n8rKIvp6z9PT3U5GUhL5OTLuXr2CNC2BUD8XvF0tCPG1xdPJED93M5xtdEiO9qahQoY8PZJ0USDlqkwkCWEEOJgQ7GSJKMyHMH9XAn2d8PGyxcleHy9nQ9ysj+Ntf5yUMFvcLA7hYa3Lry/u8PPLh1SVFWCqdwJXO0vOt9Tx508v+fnVc+5eG+DnV0+5f2uQx/du0NPRjL7OUTxcbXjx5DaNdWWcLVXy7PEdnj58wB8//cSl8x2kx0YijQ3H1egknkbHCbfVRxzojCzUnUx/R9L87IlxsyTO04YIlzOkhXhSKUukQhqPNNqP/JQIFKIgEvwdife2RRzuyb/5Fz//BpWVl0hKreeQrh+NV/+i4xdwa/uODwIu8LboFSOiXzIy/hVvxj5mmPAW70Td462oOwwT3UQQf5vhMU8ZEfWKkZEveTvqCSNjbjIy9hqCiAHeir3Hh6LvGRP7PWPD7vNpyAALE3vZIx+g8ke4+7oa9sFfqNervgf/iu9ZH9zFOM9Whvu0MSJ6kPeynvNm8ncIop4yLPoJw2OeMiz2CSNinvCO8CnvCJ/yZvQThsU+QhD/4LUb8QxB3BO1OxFzj3Gia8zwqyWk7nueAA9+gMKyAYxNYwgJLuSvv+C3P/4nIv6r8/mKDWzfeYikNBmhwgSMTG3ZvG0v02ct4o2R7/HNN/vw8wtDKlGSkS4jOEBIckImmWlSMlIlNNQ1c67tPL/+9i8aWzpwdvNnwbJ1vPnueEa+/ynDR41n5PsTWbL6a+zcAvEOiubAcQPeeW8c/3jrAwRvfsg7H3+GYOQHCIap61Wd3AKxtHLD4owrn06cw4i3P2b2vJWcMLBi7rIvEYwax7iZi1m+cSf7juizcu0W5i1aw9yFKxnx1odM+Gwme/YfQSpXkS3LpbyiksLCQoKCAhjov8jLF8/oaG8jLTWZuBgRRQXFlBSVkpUhpqLsLKXFZbi7eqB3Sp+QoFDk2QrSUtJxcnDWUKGrK2u40N3L5f4BLvR0cXngEt1dndTX1XDt6hUe3L9LXW01DfW1tJ9rpb6uhsaGOnovdNPW2kxZaTF1VRVUlxdTX1WubqZR5ZOWmY2HfzjfHDjJ5HmrmaS1klVf7+Ob/af5YOwMPhozle3b9xMTnUS0UERF2VkqyspR5uRSXVlFQ109qlwlUcJIUpNTyJZI8fHyJjgwCFFsHBFh4URGqMF2JUXFmixFUWE+pSVFFBcVkKfKpSBfpTmBaGqsp7amiqrKClqaG7l0sZfLA5e40NOlCZf3dHZQX12ladQZWmsaciOGqiVLCws0joRSLiNXlq1xL4rz8zhbWkJ9dZUmADrUcy/JSCc9OYnkeBE52VKqysuoOVtBX3cXD+7cpqGmmpSEeDJSkikvLqK+ukrTiz/0vYryVFSVl9FUV0tLQz3N9XXUnK2gsbZGIyCGwsF/J2yfP9dGQ021ZpWrt+s83R3trwFpan7DxR51tuHG4IBmJam/t5sL59vp7+3m8sUL9Pd2a15//Uq/RiQMCYmhFqahLMTfBcTQCtODOze5f/uGRjTcu32Ne7ev/YcrcffmNU1W4u7NG6/Xx5o519xCY20dDTW1nGtuoaO1jebGJs6WV1BfW0dnewctTc3UVtdQXVlFeWkZtdU1nC2voKWpmZamZjLS0jE3NSMoIJDM9Ayys8QU5xdQVV5BZVk5FSWlVJaVU15cQoFSRXlxCTKxhCRRPNERQuJjYsnPVVJbWUV5cRGNtVVcON/O7euDPLx7i3u3rr9e2VLnHjrOtZOvyqO0uET9HtvOqR/LySNBlIiHqw+eHn54eQbi6xNEWGgMkcI4fLyDOWNpx7atu9m1cz9bt+zi6JGThARHERebhK2NC8eOniIoKBoPrzAMje3Yufs4K1dvZvLUBXwyYTaztZYzY9bnTJm2kHGfzOSfH09hwiQtZs5eyrQZixn3yUzmzF/F3IVrWLDkC/UsWsv8hWuYv2gVCxavZNHi5Wz6aiu7du5j374D6Ovr4+3tTUREBIGBgSQnJqGQySktLqGkqJgcuQKZNJt8VZ5mvaispFTDcwgJCsbd1Q0HO3usz1hhYmSMm4srqckp5MgVJCUkkpyYRGpyCtWVVRQVFJKcmERmeoambnZITEiyxMhlUvLzlJSXlVBVWUFNdSUN9bV0tLdxse8C7edaaaivpaS4EGWugswMNdvG1sYKJ8f/dCL+7kYMCYmhtSZjQyPMTEw1ToWhvgG6urqcOHGCY9pHOX7sCDrHj6CvcxQT3cOY6ezH7Pi3OBkcQGf7Mk5vW4KT9td46G7B4fBa7PatxGb/Siz3rOL4pkXMmvgRsyb+k5kT1DPnszGsWTANi6Nb8TY7hLvxfsyPbmXFotlsWruUzetXYGd8DHmaP+kxrqQF25Hma0WKqzl7N6xk/dKFbFyzDAszHTyCndhjfIQ5q5fw0dRJjPp0LO9NmcS0jeuY/eUXzFq3hhmrVjJt2TKmLlnC1PkL+WzOXCbOUAuIz6bP1szEGbOZMH0Wn86YxSczZjFt8VImzlvIpHnzmbZ4MdMXLGTCjOl8MnkSE6dO4rMpE5g7byZffLGcfbu3YHDqEI7WBvi5WRPm44AqPRpVShg5kd5kBzii8LNBFWhHXpA1yhBrxP5miIMskIbbIg23J9XPihgnI6JtDBDZmZLkakiKuzEJboZEOugQYnWUIKsj+FsdxMdiH/5WB4lwPkmw9UGcT23G+tBajHd+jsXupbid2kKAxWFcDfcS72NBiSQcRaIPccHWRPpZEuBhhJeTHoHeZrjancLhjDbRwU4kRXkR4WODzuGv0T32NUcOrMXa/BDeboZYnzlGlNCFE8e2Y2l2jIgwT8531FBZWcBPPz1FpZIyMNDNLz+/orOjhTy5nCJVDp2tTeRmZ1BRqCAm3JtgX3tCA2yRZURQlJtIQ4WMxEhPnM7o4u1kgqu1AY5mOsQFehDoZE1ZrhR5ZjIJMUIiwwNIiA3GxU4fN2sdfOxPE+ykj4PRAWrys+BfP3H/1jVsLc3YumEdPi6O5CuyOd/cAH/8xB8/vuD3H57y8NZlCnOySI4NQ0/7AAN9bfDn96QnR9JaV8qLJ7fp6Wjju6ePePHgLudqyqnOFeNjqYeP+UnCbNRgxGhHQ6KdjJCGuiF0MiXa7QwxnnbkJoZTnBFNbkIIBalCpNF+yGL9EfnaEeVqgTjcE/iN33/9g3//BfHxVYTGlFPWdo9HQM2PMCWglVHhd3gr+hkj4l7yj5gnCCIf8k7cU4ZH3mVY3F0EorsMj33Am9FPGBn1nDejXjI8+iXDYp8yIuExgogrvBXYwWehTWxJbMGj8jpNz9RwumdA/6+/cxk4B1g3/8KswE7G+VxibPgdJqY9ZXTSHf6ReBVB4k0E8Q8RiF4iiP1J3cgUpxYSb0eqRcTbUWpRIYh79NqReKXOSCT/wLCo20yI6WNFWA1NL+Dlv8ArMBNDU3+Skmppb3/Gn3/BH/8TEf/d0dY14ZShOW5ewVjYOBEUGktIeCynDcxZvmoDiYmZSKUqpBIlKcliIsNFRAsTyEyTcrashot9l2mob6GuvoXzPQOkZCiYtWAl7348GcHw9xj5/kRGjP6UBcu/xNzOExtnX9Z9tZO3R49l5HtjGTF6PG/9cyKjPp6E4K0P+eLrXWzasheteSuZM3cFAsEoPho3jYnTFrLyi+3sPWrIgpVfcczQBmGimIi4dNy9QzCxcOCYjgGbt+3GyzeIgOAI0jKzUeUVUVpWSUNDE66urkRGCLnUd5GBS/2IYuMozC8iKSEZqTib5MQUfL39yJbIOFteSWREFDondLG3dcDJwZlvtu3AxsoWUWw8xYUlVFdW0XdBfUW+uamByrPl1NfVcHXwMrduXqettZn2c600NdZTWJBHfp6SxoY6WpobqalWU3frKsupKi6kqryCiopKcpWFJKXJsHHxZ/22A0xfsJpFqzezdfcxZsxbzpjxU/lm+25Cg4S4ubhTXlqhdkOu36CmqpqKsnIK8wvISEsnMT6B9NQ0fL19SIxPQBgegae7B8mJScik2eQqchBnZSARZ6KQZ5OnytVM2f9h762io7wXuN20bEpxjXsIbnXa7vquUMcJFiBCQtzd3W3i7u5C3AUnWEgCURJIcFrqwnMuJvO2/c53ztW+3Kz1X8kMwyThIut93p/VVNHW2syZ0z2c6ukS7kw2NtRx4fxZBgeuM3RzkOtXLgttTtcu9dLd3kZRXi4FOdk0nKz5x0CdBAxqqyqFMPbflYHm+jo6W1s4091FT0c7rY0N4rrcinLqa6o5WVlBWVGhkMEoLy7i8oXzXLl4QYCT+ppq6qqr/qEySJpvaqsq6W5vo/fcWaH29OLZM0L1af/VK1y/cplrl3qFcPCD6SkG+64JX0fSTNXT0T4TKD73DxC42X+N61d66T13misXzwlr0xJgkACEBBJu9l8T1qlvXL8q2JUkfy8GAnGIempijOnJcaYnx5maGOPOrVFu3xpmcnyIWyM3hSN+vbhxaWJ0hLM93bQ3t9Dd3kF7cwstDY10tLTS0dJKQ109FWXllJWUUlxYJFxoVpZXUFFWTm52DpXlFVRXVglLzPm5edTX1lFdWUVZUfFMxa84YF9ZWjYzPlhKYW4OpYVFM3a0Euqqq2htbOLi2TNc7b0kDumf7abvygUBIqYnx7l7W7xw/fD+A25PTHKyupb83ALy8wspKiwjP6+YqMhYggLDcXfzw8MjADcXf6ytndHXNWPvXm22fbqDd9/9hL27j2Bp6Yi/bwTx8elkZRQTEBDBAS1dPvjgC7QOHOeQthHfbD/Em29/yoZNb6GithFZ+VUoq25ARk4TVfVNrFz1MipqG5FXXIOK2kZWrXmVdRu2oqS2kZVrXp0BiXfYuPlt1m96gw2bX2fTS1t59bW3OHDwCGamVhw7pouOjg7u7u6IRCLCw8MJCggkIy2dk9U1wiBdfW0dLU3NtLe20VjfQFNDI9WVVWRnZhEfG0dkeAQBfv64Orugr6vHCQNDPN09qCyvIDU5hUD/ADzc3MnPzSMyPAJnRyd8vLyJCAsnPTWNk9U11FSJRzEb6msFpVFyE6G6qoLmpgZ6ujtpbmogOSkBXx8vwkKDCQ0JwtLCDDNTY8JCg2dqXsXH0twCCzPzf1iaJKqJ8QkjIU9hamzCCQNDdHV10dbW5sChg2hpabFfazdHD+7h+OHdGGvvwUz7Wyy1v+bAx1vQ/ngTtvvex27fvzH9cgsmn2/C7IuXMPrqNdYorUBNSY5vv/yMb774lK8//5QtG9aybOFcVOWXo7/jfUy1/sPbWzSRk17KgX27eeetN1BWkCHCz4o0kTMpwfak+drgYXAQFTkZtn38EW9tfQ1VFUWcfG14+aM3WLh8CW++9w6vvrWVWfPmIrtpPavfF6sQGq+9htpLL6G6aTNqGzahsnY9yqvW/gMilDVWo6CxCnl1TWTVVyKjvgrF9VtYorGa+crqLFVbidzqdcivWYvy2vWob9iI+vp1qGhqIKcsj4yiNMqqCmzeso4PP3qHb7/9jFB/R2JCnMmN8aVE5ENhoAMlfjNqhK8Zeb4mZPuZkR1kTU6IHWm+NkQ7GRNmdZwwC30SnY+T4mlMgqsBwZYH8DbeRYCFFgHWYpAIsNYi0GY/gZZ78DzxNdb730P/iy0YffUSDoc/ItJBByf97aQEWNNSGkdDoYiEUFtig2wI9jbB2/k4USF2ONscw0R/J0bHthPsZUmayBv9w19w7OAn7Pj6NQ7u/YCjBz/B+MRuPNxOoHdsO452+jjaG3Gquw74iV9/fczoaD8PHkxye3KUyYkR+i5d4Ob1q5zubKWrtZ7T7fV4uVjg6WzKxdN1PJrqhz/vc7q1FDP93bhY65GZEESkvzORPs4UJIqoL8yhraaK3lPdNNVWk52eQnvTSXzdbDA+sgM/xxNEe1uTHx/ML/fGeTw5xoM7dzi8XwsbcxNGBsQDnYNXL8GzX+DZLzx9MMnowCUSooJwtzPF1caY6bE+SnIScbU1RBTsxvXebvjzN3558pC+86e4crqV1FBvwpxNEbmZEudhRqSDHiKn44RYH6EgyoMQ++P4WOrgb2tAcpDLjPrgT11OHBGuZkR7WhHqZIyP2VFC7U/AH0/gzz85f3qUffscycg7Q/v5Wzz69XcmgK+yBljs38fc8Ds8F/UQqYh7SEXfZ07cE56LnJ65yz/F89FTzIqeYpboAbOiniAleoqU6Hv+FX2f1aW/oD8CWTOgMDizbj0FjAE9gOPZadaFdTDf7zyL4qaZF/dYvDodegupqFtIxY4hJRpBKmYSqfiHSMX+iFT09+K8Q+xdXoiagYiIe8yJvMcs0T1xJW3UE6RinjI7+UeeC72BbGA3Wjm93AF+fAbdZ4eJSSwlK7uTyUl49gye8T+I+K8eB1dv9h48wocff8nnX+0gLbOA8qo6LCztWLtuMzt3aZGYlE5LcycZ6blEixJITEgjO6uA3Jwi0lKzKC2ppLConOCwGHbuPcKLi+VZKq+J1JwVzF6siNRcaVRWv8qXu7T5du9R1mx+E821L/PS1vdZLKuB1PMLmLdMmcWyGiiqb0LquYVIPb8IeeV1zF+siNTzi5B6YRnPv7iCj77Yw7pX38XGLYCIxCxcvAOJikvCLzAMSxtHLG0cyS0sobCoDE8vP6JEceTlF1NTXU9ERBQ+Pn4kJ6dSV9dASkoaNla2hAaHER0VQ1xMPBlp4nrIyvIq2lra8fb0Yd8eLYwMjTEzMcfNxZ3w0AhysnIpLy2jpamZs2dOCbsQ9XUnaaivpamxnsGB69y/N83gwHWaGuspLSmiprqShnrxQNnJygqaq2sozMikvLCY2poG8vNKiEvMwsU7lF0Hj6N11JhPv97Hux9/xTsffsaWl17HxMSM2Og4QgODyMrIZOB6PyNDw8KdzOrKKkqLS0hJShYWdFOSkomOEuHr7UNaSqqwrhsXG018XAxJifGkpiSRnpYi3reorqSzo42e7k7OnjlFd1eHkJM4c7qHG4P9jI+JV5ElAezrVy7T0dIsNFRJ9iOqy8uECtnG2pPCwrXERtTe3ERPR7sQzL184TznT5+is7WFprpaoRXqdFcnTXW11NdUU1tVSXF+nrBxUVKQT2dri2A/Ot3VyZnuLiGvcbKygtbGBi6cOS3sJEiaoiTwIGkuGh4cYGzoplB3emtkWNi2ONPdRUdLM+dO9cy0WF0QMgsS5aDv8kVhZbr/6iWGB68zNjTIyI1+QVmQhKj/Dhd/X6OWvFaAhfERbo+PcOfWKFMTY9y7M8H9qUnuTIyIQWJsmInRISZGh2YUizGhVamtqZHy4hIqSkopzi8gP/uvbMjJ6hqiIiKFXQNJJXFFWTn1tXU0NTRSXlomDKTVnaylvrZOqC3Ny8qkOC+b0vx8SgtyKSsooKa8hPqqKhpPVtFQXU15UT7VpeIQfP/ly9y7fYv7t29zo+8KwwPXGBm8yvjQAHfGh7l3Z4LH96d58vgh3z1+wsjQKGWlVWRm5JKckkFEZCxe3gGYmtpiZmaHvr453+w4wAcffMV7H37Bxx9vZ9uXu9HS0sPAyJrdu4/y1bda7NhxmGN6ppiaOrJ3vw5vzwDDmnWv89obH/Hyq++zctXLqGlsRlF5HdKyK5GR00RReR2jjZNwAAAgAElEQVRKKutRVF6HgtJalFTWC7YmNY3NqKpvQnP1K6zbsJV1G7aK7UwbX+eVV97mrbc+ZNvn37B7z35MTSxxdXXHwcEJCwsrvDw8SUlKRhQZRXZmFhVl5cIgXUtTM53tHbS1tNLa3EJrc4swUCnYkOLiCQ0OIcDPH1trG04YGJIQFy/sUgQHBhEUEIiPlzdWFpa4ubji6+1DeGiYMEpZU1Ut/j1UU0VjQx1dne10d3VQV1tDQX4uGemp1FRXkpqShLeXBy7Ojri7ueBgb4urixPRokjsbGyxtbbBxsoaKwtLLMzMMTU2ETIRRoYnBICwMDMXQMPU2AQjIyP09Q04pqOHtrY2hw8dQOfwfo4f2YfpUS2sdPbgoLMbvS/e4sh/NnPi81cw++plbLe/jsOO1zD7fDMGn73EKoVlfPPFpwBc6r1Ie1srAIF+PixbNI/Ptq5F5+s3UZJZwuuvbAagsCAfZQUZTPX3khXvRVaUByl+dngaH0VdSYHuri4iwkJRU1XCxceWlZtXs2DpYsbHxxkbH2PWvLksUVdF8923Wbn1DVRffhmVzWJFQWXdBgEi/g4QSupigJBTW4msqgbSaposVlnFPOWVzFfRZKnGOlas2siK1etZsXItMppr0HjpVTQ2bUFl3QbkV61CVl0DOY2VKK9Zi8aG1bz/0Vb27fkUP1cT8mP8KA5xpSTAgZoQJ8r9rSkJtCbH14x0HzMyA63JDLAn3tOScFtDAkx1iHbQJdXLlDRvM6Id9Qi1PUy4/RFC7Y8QYHMQD5MdOB//Es8TX+Njsh0H7f9gtP11THa8gfX+D3DV+4Y4L1MSfMw5mRtOuJsRZVmhhHuZY29+ABuTfYQFWOFmr8cJnW/R2v4u1sZaxIU4YWG4B51Dn3Jg77voam/D1HAn7q6GHNX+HK09H6O152MM9LVITgxlenqEJ0/uAL/w88+PmZwYYXJihKlbo1y5cJaK4nzOdLWQFBeGtbkeWSmRPJoeAB4zfL0HH1dTjHR3EebjQIrIn6yEUErS42goymXgTA91xcWcbm2jpaGRloZ6rlw4S0NVCXFBnkR42ZMY4EZvy0n44RHfT09xb3KaQ/sOEuDjzcDVS1y7dBH++I3vHkzBs194cHuY3p5WYkK8Cfd1xsfJjOykEDzsDXG10cfR9DDluYncnxwiOyUOfzd7yrMSCXW1ICnAkZJ4X6JcDAi3O4rISQ/349sJtNbG1XAfkW7mZIR7EuluSXFCEFXp4TQXJuFuchBPs8ME2unjYXwAJ/3d8Otd+FO83/DH7/DrH/D9j8CfP/EEiLoJSsFXWBh+m+dFT5CKeoxU7PdIxTydOU9mRtwezFzQPxA/J3rK7MgnSHkPsyr1MccuQ9SPkP0H5P8E6VMQcA2+LbvFyohzyPhfZUXkBC+EjyEVdYvnk+6K3y/mO6Tif0Eq+kekRN8xK+ER/0p6JK6bjbwjDnUn3uV50QPmRD5gboT4zI56JP5+wx4jJXrKrLjvmBXcj2bkGaKHxfap357Bj7/C78/g/n348Sf4+WfgfxDx3z0FpRUEhEbg7O5FQko645N36Tl7AWcXT957/2M0V63Hzd2HivKTxEQnEi1KQBQVT0x0ImGhIlycPXB0ciciIp4vv9mDoup65iySY9Z8OeYvV+OFJUpIzVnO3KUqKGhsQUljM4ukVXn7vc/5erc2b7y/jcXyK1kko47U7CVIvbAMOZX1rF7/Bgoq61kmo8HchfLMXazIohVquPlFclDPFCfvENLyy8gtKqOgtIL07DyiYhM4onuc1996h/0HtDG3sCEgMJSQ0EhMjC0IDAils+M0ZaXVRIsS8PMN4tCBw4gio0lJSqW0uIz21g7SUzMQRUZTVlJOTdVJ/H0DSE5MITY6DgszS7w9fYiOiiErI5OE+Fjq604KUn95WQnpaSmUlhTx808/8MvPPzI9dZvLly7S1tpMQ30tjQ111NWKl3nL8/JJiY4jLzWL2so6iosqSEvLIzQyETsnb4LDEzE0seXfH3zKhx9/zldffUN4aBj52VlCi0tRQSHlpWWUFBWTk5VNdWUVleUV5OXkEiOKxsXJmeDAIBLjExBFRhEZHkFURCRxMbFkZqSRnpZCUmK8ABRZmemcrKmiq7OdUz1d9F48z4XzZ+lob6WxoY72thZOn+rmzOkeLpw5LQyadbQ0U1laItR1lhUVUlZUSFFermAnqiwtobSwgIqSYuprqjnV2SGoGAPXrgoX8JItie72NqEF6FRnhwAhNRXlwvt1t7fR3tzEhTOnGR4c4Gb/dYYHB7h+5TI9He1C88/Znm76Ll8SvoakwWjg2lX6Ll9iaKCfidER7twaZ3pygru3xe1bY0M36T13lq62VgFqrl3qFWpqJfajgWuXBWuTBCKGB68LFqORG/2CXUmSa/i/jcj9fQfizq1RJseGZzYhxO8zOTbM9OQ49+5McGdiRAwS43+dybFhodZ1YnSE1sYGivLyyc/OIS0pmfjoGNKSksnNzKK0uEQI60aGRwiryhJAbm9to7mxiebGJk73nOJ0zynaWlrFVrmcLIpyxJW31WXF1JSXUFVaxMmKUlrqT9LV2kRTbTUdzQ1c6z3P6I1+hvqvMXqjn8nRIUZvXOfB1ATTE8NMjt5k6tYID+/eES9jP3zEgwePmLg1RVV1PekZuYSEx2Jl68bhY0Z8veMQu/bp8M3Ow6zZ8AZz58syd6Ecy1aosUxGHRk5TZTVN6KitpEXF8jyrxeWsUJuJarqm5BVXM1yafFrli5XRU1jM+ort6CovA5l1Q0oqaxHTmE18oprUFBai5zCamTkNJGR00ROYTUKSmsFqNgyY2Fav/FN1m96g5defYe33/2Ybdu2s33HXrT2a3NM5zjm5pY4Ojrj4eGFv38gkeERJMTFEx8bR0ZaOumpacLnDXX1nDl1mtM9p2htbqGjrZ362jrxtkR6htD0lJSQSEJcPNFRIkEN8HT3IDE+gYS4eNxcXDE3NUNPRxdbaxucHBxxdXYhRhRNXk4ujfUN1NedpKqynLraGk6f6qb34nk6O9ooLSkSB7Urymhrbaa4qIAAf1/8/XyIiY4iPCwEdzexrUoCEpJNCYkSYWR4AhMjYwEg/l+KhZkFx/WN0NUz5NgxXY4c1ubY4QPoa2thrK2FxZE9+FnoYrrrIw68t44Db6/E8OP1uGv9G6/9/8Z82waMP3+JNQrL+PaLzwDY/tU2li2cyyGtvQCoKsmxWlmaXR9uZunCuTg72AHw9OlTVBRkeffNl8hO8CUtzIVIF2Ocjh9CQ1mRnu4uIsPDUFVRwivAiUVLF/PWO28j+fPKm1uZPX8e6m9vRf3111DesgXlTZtQ3rAR1XUbUFm9DiXNvwBCAhGKan9BhIyqJss11rFs5XqWa25k2cr1LNVYz1KNdSzX3ID06k28IK3AfAVVlqmvRnb1BuTWbBSO/Jo1LFFZyupNyhjo7SIzypuicE8xRAQ7U+lvR0WwA3k+FqR7mpLpb0NmsCNJPjaE2xvjZ6FLgMk+MUh4m5HqbUacuwFhDkfxtz6Al9kenI5/iZX2f3A1/JoAi914GnyF09FPcNPdhvOxbXgb7SbGw5h4bzNSQu0QeZkRE2iNt50ujpaHMDu+A1/3E/h7mGJtsh9zg92cOPYVDqYHMTfYyf5d/2b39q0cP/Ylfp7GBAVYc+jAJxzX3YmZ8QHqawvJyoimpCSLH3+8z61bNxge7uPp9w+5euUC5051ER7kj7+XG+1NdYT4e5KaGMmDOzc41V7F0LVTJMf4YmV8EC9nYzzsjPBzseBkcTo9TZU0l+ZxrqmeupIiKvILqCgp5cqly5w71cWjOxMUpsRgrX+IAHtzztZXcm9oEP74nc7mdvbv1sL0hCFZackkxoh4+vghv/7whGe/PqW9roKGinwq81Pxd7XEy84QT1t9AlxMiPa3o6s2l3Bva/QO72Lbh1txtjakMDWC3Fg/YrwsqUkPJthWm0QvI4pEzkQ66+FhspsEf2uGztXD97doKU0lxseK8pQQKtPC8DA9hMsJLcJdjIlyNSHYTh/+/A5++YlffoTf/4BHj+HZn8BvP/ATz7gCvBZ5EZnwEV6M+U5sI4r9GSnRE56Lf4pU9ANx9WvsDEDEPhErBFE/8kLEU5aJvmNp8DgyQf0oBF5E3u8UGmEX0Qy/yhKvM8wPvcmc8NvMi3jMi6Lv+Vf0QzE8xE+LA9Gip0jF/IGU6HekIn8S7z1ETiEVNY1UwqOZetl7SEWLweGFGTvV7KhHzI58wgtRT8WPIyZYGnaZjzKv0AvcfSZWHf4A7j34hT/+FP/cv/8Gz549+x9E/DePraMTcUnJtHZ2celaHzeHxkhJTcfC0pZ9WofQ2n8YH99AEpPS8PYJICIyBidnd6ys7bGxdeSEkTlvvvUe7733KSrqa1kuqyFetn5uEc8vkOOFxSo8N0+e5+bLIjVnOc/NXcELi+X4fPsBdh/UR9vAgnc+/RY5jY1I/Utsf/r4q/28+58dyKlsROr5JcxfqsqiFWosl1+FZ0AUPsEiXH1CyC6qIK+4DP/gENy8vElKS8fJ2ZXXXt+KnLwy8goqbN7yGpZW9ri5+2Bn74KZmR179hxGR8eI8LBovD19CA0Owd/Xj7iZ9eLY6BjKS8sEq0dleQUdbe1kpmdwVPsIXh6eeHt6idtU4mIoLSmiqDCfvNxsiosKSEtNpqK8lMePHnDn9gRjo8MM9Pdx9swpmpsaaGqsp6mxnpOVFRSkZ5EUFUNqTCL5WQUU5pVSkF9ORkYBUTHJJCTn4O0Xyrc79/HBh59gZGREakoSRXnZFOWJ13JFohhEohgqKsRVpQUFReTlFZCZmY2/fyAeHl44O7sSEhJGSEgYnp7ehIaGExsrDlXm5WaTnZVBRnoqmRlpFBcVUFdbQ3tbC12d7Zw53SNYGySWrbbWZhob6mhpqOdUZwddba3UVJRTWlhAdXkZjbUnaaqrFSo7JVsAks/Li4sEFUKyPXHx7BmuXLwgKAJDA/1cv3KZ9uYm4bUSBULS8tRcXyfsFkj+7WDftX/AgUQp6bt8Sagf/XvwWKJEDA8OCOrD1MQtpicnGLkxyOTY6D/qTS9fOM/k2KhQ73vj+lWuX+nl8oWzXLt0gcsXztJ77jTXr/QKeYaxoUEhBzF6c2DmQn9YgIVbIzcFG9PIjX4mx4a5e/uWoC78nxAhUSRu3xrmzoTY6iRRLSZGh4Sa18mxUXo62mmsraO1sYnq8gpyM7PIzcyiMDePrIxMbK1tMDc1IzE+QbC5SPIQJUXFNDU00tbSSktTs9gCU1dPjCia7KwM8jIyKC3IndnrqBJOW2Md3W3NnD/VxVD/Nb5/eI+H07fpPXuKrtYmrl48x9jNfp7en+bB7VEmR29yZ3yY+1OT4m2JiUmGhkYY6B8mM7MQL98w9Ayt+fzr/bz1/pdsevVDXn3rM9TXvMoSGQ3mzJdl/lJlZBRWs0JhNUul1VmwTIWl0urMX6qMtPwqFNU3Iau4hmVymiiorEd15RakZcVgoay6AXnFNSirbkBReR1yCqsFW5OC0lrheWnZlayQ0UBReR0rV72MuuYmFFXWoKS6lo1b3mDbtu0cOqSHjo4Rx3QMOHb0OK4unvh4+WJrbYeXhzd5OfmUFBUTGx1DSFAwsdExRIZH4OPlTXhoGGUlpXR1dNLZ3kFLUzPdnV20tbRSUlQs2M0K8wvITM+gYKZZLDw0DBMjYyHE7OLkLA4vax/h4P4DWJiZY2Nlja21DeGhYRTmF3Cqu4eO9lbBytTV2S4Eq5ubGqirrSErM52O9laaGutJiI8lWhRJclIC/n4+GBroY2NlLRzJuvXfsxFmJqb/L4AQchOm5ugcO84xneMcO6rPUe1jHDt8CL1D+zE8vB8T7T34Wh7HYv/n6H76GjofbcL404047XoDj91bsdy2EcNPN7FGYRnbvxRDxI6vtrF80VwO7RdDhLqyPOvU5HhljRJLFrzI5Uu9uDo78PTpU3SPHUFZUY5QLyvi/O0JcTTCRnc/qorydHd1ERkeioqyAnr62ixbsYysnGza2ttpaWslIyuL2fPnIb1aE5VXXkZp82aUNm5Eaf1fKoSyxmpU1P86EogQQEJtFUuUV7JIWYP5Cuq8IK3Av5Yr8KKsCouUNVmmvnYGMDawXHMDy1auZ4n6WharrRGDxqpVyG5QRW61NLv2fkJ8iBt5oR4U+NpTE+hCtZ8d1YEOFPpYkuVlTlaALRlBDiT4WBPpbEaQ/Qn8jfcSZnWYOBcDkj1NiHbWx89iPx4mu/Ay24OL4bfY627D12IP4faH8TXeiZ/JLsJt9uNnsosYl+MEWGsT52VOgL0uxUmBWOnvxMn0EGF+1rjYHMPVbiYXYXuElBgPbEz2oL3rfcwNtqOt9QGff7IRncOfIQpzwMriIAb627G2OEJetog7k/14uFlib2/K6GgfOTkp5OWlMTZ6g/v3blNWlE+Ajydx0eE01lURFxVCnCiIZ789pqOlEkdrA44f3cmx/V9hpLOHIC9bclIiKM1N4Fx7DbUF6VTnpZGTHEeQrydBfr7k5mTR2drET9/dpzw3BV97M1pLs5m+cRl+eMTPDx9wtucUne1dhAQH0tbaSGVpMTf6r8Cz3/j5+weUZKdQV5ZLT1MlZjp78bY1xNvuOPZG+4nwNOPHO1dJiXDn0O7P8HQ2Jy8tijSRN9G+Vjif2EOCrykiV32SfUzICrYkyOYQ5gf/Q2KgLZfaS/lh6jqhHua4mR4kP9aLjHBnQp0NcDXeR4CdDom+NqQHO8Fvv/Dr0x/54xn8+gx+/xPu3vmZpIhYLl68zhQQfQ0UPc+xKPI+UtG/IBX9M1KJPyAVMc7s6DFeiB4RWpJmRT5lVsSvzA7/jRfCf2VO+FPmRjxgXsRt5kXeYm7ULeaIbjEn6jazRVPMjronWKDE59HMuvQDMTCIniIlmtmAiPpR/Dj6e+E8F/WY5yMfIhV5j1nRD5kV91AMGaF3eCHyAbPDp1keO83SkF40QtsJGxLvTXScf8LEyB/wpzgD8ewZ8Cf8+Qf8+suf/4OI/+YxMDYiMDSE/OISGlvbuDVxm+6e04SGRbDt8y957fW30D9uhIenr3Bn387eGTNza0zNrDisrcsrr77J7BcXM3vuMhauUEHquQUsU1rL7MWKPD9fgX8tVGLOUmWk5krz4hJlZFXXc0TfkkP6Zny5+zCam7fy/AIZ5ixVZM5iJVYoreO5OdLIqWxkiYwmUrOWsmCZCrMXyKC2Zgt2rt5EJ6QRGhVLSkYmyelpxCcnkZ2fR3ZOHqVlFWjtP8zsF+axcNFy3nzrPXbuPMDmzW+gorKaI0cM8PePxMMjAD+/AEKCgnF2dCI4MEgIJUraUqoqKqk7WUt3Zxfnz54jKyOT2pqTRIZH0NLUTEtzoxBOLi8roagwX6hN7Opsp//6Na73XaXv2hVOn+qmuqpCaD2qKCmmKDOHtNgkIoMiCQsMJy4qgfSUbJKTsoiKSiQ2NpXouGRMzaz4z8ef4uPjI166zc4gLTWRgoICEhKSiI9PpLa2Hm9vX+FxZKQId3dPRKIYnJxcsLW1x9HRGVdXd+LjE4mPF49ZZaSnkpebTVFhPmWlxVRXVYiXmGtrBAtTdVUFlRVlNDc1cPHCOa5eucTFC+c43dVJW1OjUPUqGZyrraqkp6Od5vo6KkqKhTam3MwMMlNTKMrLpb6mmq62Vs50d3H+9CnO9nRz4cxp+i5fEtat79wap7u9jYaTNcLAXV5WJhkpycIehyToLAGF86dPCcAgGVEbuTHI8OAAIzcGGb15QxhZu3G9j/6rV/6hgkgUComNaWigX9grkLx+5MYg5071cOXiOQEgLpzpEQLWV3vP/6NVaeRGP4N9V4QROYn//9bITSHvMDE6JCgRUxNjPL4/LWQcJKHqO7dGBYD4O0RIshJ/hZNvMDw4wNBA/8w2xzmGB29wtfcSTXX1VJaWUVZULNwFz83OIS8nl4K8fOpr6+jp6qatpZWOtnZampqpO1lLU0MjZSWlFOTl4+fjS0lxIUU5OdSUl9DV2sTl82cYuHqJm9evMnZzgMnRIZ7cn2Z6YoyJkZtcuXCWxpNVNNfV0HfpArfHhnkyfZs748OM3RTD1tTELSZvTdDfP8jZc71kZhZiZunErn06/PvDr1n/0nuorX2dRdKrmL9MgxcWKLBERoMVCqtZtEKNuYsVWbhclWVymiyXX8Vy+VUsk9NERmkty+VXsWiFGjJKa1FU3zQDE+tQ09iMgtJapGVXIqewmhUyGiyXVkdReR2q6ptQUForqBBKKutRVd+E+sotrFz1Mm+98wkvvfo2L736Np9+vh19fVMsLO3Q0TXk2+17OGFoirubN0EBwfh4+RIcGEJGmrh1KTU5BR8vbyLDI4S8ko+XN2kpqUJGpamhkdM9p+jp6qayvILc7BwK8wsoKigkOzOLvJxcUpKSCfDzx9HeARcnZ45qH8He1g5TYxOhTtXV2QVnRydsrW0IDgwiNzuHznZxNktiZ+q9eJ6B/j4uXjhHa0sT9XUnKSzIo7Wlic6ONrF6WllObk4WoSFBODs5CJWtVhaWWFtaCUcCDRIL098BQ2J3Mj5hgq6OAbp6J9DXO8FxPQMMdPUw1D2K8bEjmOscwPnEEWwOf4v9oS9xOfQZ1t9uxfLzLTh+/RL237yC9tsaaMou5tsZO9Pl/8POtGLJAjauVERRejGb1q8B4LWXN1OQn0tBfh4qSnKY6x8gzt+eaG9rHI2OoKIoR3dXJ5HhYSgryrNj+xdIy6xgfHwcA6MT6BzXZ2xsjH/Nm8siJQVUXnpJsDKprt8ohKqV1Ff9AyKU1VahpL5KgAl5dU2WKaohrSIGCmk1TZaraLBUSY0F8qrMlVFinrwKCxTVmK+szgJlTRaqrGKxxlqkV29CdsN6Vr37Eks1l/LR528R5G1NeqAzed62nAxypTbQiUp/O4p8rcj1tSInwI60ADvivCyJcDUjwtUckb0OkXbHiHbUI9bVgFD7o3iY7MbLbA8hDkdwN96J64nthNgfItzpCJ4nvsXPZBcih8MEmu8lyPIgCT7mBNvp4m2ljcjLAjdLbayP70EU7ICPywnMDffgZKONncUBmmtS8XHRZ99Xb+BkdZCG6mTCgixJifeiozkPPZ2v0T32Fd98+TYpiYGUFKXi4mRKVlYCaWkxGBoepbKykOGhfkaGB0hNjMPHwxU7azMcbC1Iio3A2c6CB9OjjNzoxcPRHDcHE4x09mFrepSfH9+CZ9+RJPKjo76QC+1VdNYWEBHgioWJLob6RzlhqMvg9V74/XvOd9Th72xOepQvRSlR3B26hp2pIQE+3uLdp4w0ei+e55cfnjI5Nszo0AD3pycZ6e9loLcHPxcrDnzzEbEBzmTF+hHgYEiQsyGVGeEkh7vh42rKhVP1VBTGIwqww9fuGGEux/G11ELkpktxtBNJfsaEOh7F03wfJ3PD6azNYPhKG1b6O3E22kthvA9JgbYkB9nhaLAL62NfE2SrR0qAPfzxG/wpHnX7Fbg18TOBfkn09gzy7E8YeiS+6P4mawjF8CEWxDxFSvQDUsF3WJD1E7OiJ5gdPcFs0V1mRT0SQ0SkeCtidqTY0jQ76oHQpCRWLWYUi9gZK1T0X+d50f/9SImeiE/0E7FdKlq8CTEr7D4LYp4yN/4npEQPxQpF7D1mJT5kTtxDFsbcZ1noTWS9O9ldOMwV4MIDcPPKo6nmGjcG7vDwwQ/88TviMMTM+R9E/BePsakRNbXVtHW0ExUtorC4iPsPH3Ctr5+AwGB0dA3w9PLDytqBN7a+w0effEFYZCzGZtboG5piaenIqlWbeHH+CpZKq/D8XLHasFB2Jc/Nk+eFZWrMWqyM1FxZpF5cwbxlqmhu3MonX+7joK4ZqzZvZYnCSp6bL43UvBVixWKuHC8sVGaJ7Bqee1EOxZUvIfX8Ip6fu5yvdxwgKDwGSxtHQiOjCRdFkZ6ZRnllGXkFudQ3NlBcUobhCVMOHDyCkrIGauqrUVFZzTvvfMxBbQOCQmNxcPLD3z+czMxs4UJK0sleXlomBEv/HnTsaGsXLqQkloLcnCyqqyooLSmisCCP/LwcoiLDSU5KoO/aFSYnxjlzuoe62hraWpvp7ur4a3+hqJDc9Ez8XL0wNzTH08ULsxMW2Ns4Y2Fui7GJJaZm1piaWbNP6xB6+gZERUWRlpZCTHQUOdmZZGZmEh+fSEhIGMnJqbi7exIWFkFycioBAUFER8fi4+OHnZ0DDg5OeHv7EhwcSkREFDExMSTGJwgXC/FxMVRWlNFQX0tJcSE11ZXCkF1dbQ31dSdpbmqgpbmRrs52+q5dYbDvGq2NDVSVldLSUE9LQz2VpeIQrWTZWhKSLinIJzM1RWhNkgSfa6sqOdvTzcC1q0LgebDvmjBWdvHsGaG2tamulszUFFIS4qmpKKeprlZoTBoeHGB4cEDIPEyMjghKgiTbIIGHidERARIko2pjQzcZGuhn5MagsLHQf1X8M9643ifkKPouX+LS+XMzC82nuXT+jDAOJ8k2SHIOEhVh5Ea/0L4kGYq7PT7C3du3uD81yb07E0yODQtKxJ1bozy6NyVkHx7evcOje1M8vHuHB9O3uXv7FtOT4/8IVo/eHBAsUxJYunG9jysXL3Dp/AXOnTpNa2MTrY1NdLW109bUTHVllZCZKcjLJzpKRGV5Bb0XLgp3wpsaGoU1Y0n4Oisjk5zsTKpKSmiqreZsdwfjQ4M8uT/N1K1RJkeHeProPg+mJvnh8QMunTvN4LXLNNVWU5yXTVNtNTevX+Va73muXjzH8IDYNtZ3+Qqnuk9TV9tEXn4Jtg6e7Nx7jJdf/xD1Na8jo7KBucvUmbNEnUWyq1korcFiWU0Wy2qyUFqD+cvVWCitwSKZlSySWcn85WpIKyIeYOwAACAASURBVK9HTm0TS+VXs0RuFTIqG5BV3cgyOU3kldeyQkYDZdUNqKpvYulyVWTkNFFR28gKGQ1WyGgI4WpJXmLVmld5482Peef9bXz++Q6+/mYX+w8cwdzCFidnD44bmLB71372ax3GysIWFyd3QoJCCQ+NIMQ/mHhRHDnp2WQkpwsZJck2hK21DVERkZQUFVNWUkpTQ6OgSlRXVpGTJf59lZWRSU5WNjGiaESRUQT6B+Dk4Ii1pXi/wd7WDmtLK2ysrLGzscXd1Q13VzecHZ0IDQ6hqKCQhrp6Ll+6SFdnO22tzfR0d3Lh/Fmu913l4oVz1J6sJikxnrzcbGpPVtPe1kJrSxMlxYVERoTh4uwobEXY2dji5OAogIKVhaWgQkggQqJWWJiZz9idjDmubyQcPb3j6Bw9ho72YY5rH+KE9gFcjPXwNtfD00ALix3vov/RRk58vB7zT9dj9sk6TD7dMqNEbAPA3saSnV9/gamRIU+fPuXQ/r0sXzyf5YvnY29rzfj4GNu//oKQoACePn2KsoIsqkryqCjKoawgi4qC+GNXZwfhoSEoyMmgoqzIJ598DIDWgf3s3a8FwKtvbmX23LkCRKhs3PSPPISq5lpUNdaI4UFVUziKapooqK5ETlkdBRV15JXVkFVUQVpBmRXySiyVV2SJghJLFJRYqqTGEkVVFiqKYWKRsgZLNFYjs2o9suvXIr1JjQ0fbOGbvZ8RGexKUUwAWZ62VPg7Uh/swslgJypDHCkOdiAvyIH0QHuS/e2I97Uj1tuGWGdDouz1iLLXI9JBDz+L/TgbfIuX2V4i3I7jY70fX5sDBNoeItT+CFFORxE5HyPK4QgRdkeIdNAh1tMEX4vDpIU54WujQ1yQI74OhkQG2OPnakKIrxV2FgfwcTMkxMeUMH9TzPW/wtzwGxKjXWisTeVabz3+XiZo7f0QM5N9+PtY095SQkpSGB5ulvj4OHHw4A5MTfUZGLjEg/t3uHD+FN0dzWSkJuDqZIuVuRGtTbVcvniKm9cv8dP3dxkevER4sAdGelq42BnRWl/E5Mgl8jMiCfQwJzbYnuRIV6xMD2BtqcPu3dsICvIAfuDB9BAVeUl42xvganEE2xP7cbc9wc4vP8TI4ChVlaUUFuTx6OF9/vj9V55+/4inTx7wy4/f8eN3D+hsrMTT3hQfBxN87Y2ICXAgIdCRjCh3mosTaSxNIcDTkt9/vE1NaTJWBrtwt9hPoP0RnA2+IcnfhDgvA0LsD2Gv+wWxfqbU5IYT5mWCybFv8XU6jo3e14Q66xPqrE+woy4W2ttwNd6Du9E+AqyPwrMf+PO3p/z++688ewYXzo2TntLEzz9AYGg+zVfHGQXqnoGGVw3LA/pYGvsdUuEPkAp/jFTMrzPnR3FWIu7RTDZiiudjxIDxgmhCrFSIpsQgETMDEnEPxDaomL+fu/8fZ2qmcUlyxM/PjrrHC5GPeCHyJ56L/EEMI0kPkUqZRipiiNkREyzwuMqbETdo/xMG/4DGc7fx80/C2MCWqMgELl64yi8//8kfv4uViP9BxH/5uHu6UddQS1VNNYHBQUSKomhpa+Xc+YsUFBYTHBKBvYML5ha27NM6jIOzB0Gh0dg6uHNU14gDB3TYuecQ6za9wewFMsxdrMjcpSpIzZFB6sWZM08OqfnySM2XZ9ZCeRZKiwPUqza9iYLmJuatUEZq3gpmLZRn9iJlZi1QZPYiVRauWI3amreYvUAJKalFyCmtwcTcAXMre77avgvDE8bEJyaQkBRPTW01p870UFRSTHJKGjm5hSQkprJ6zUY2bX6VrVvf5+BBXTp7ernSN0J2biVZWUXk5ortAFUVlVSWV1BWUioEHKsrq6ivraOzvYNLF3u5dLGXtpZWigoKSU9NE5+0FEqKC2fubOVSVJhPYkIcuTlZDA5c57dff2agv08IU7c0N9Lc1EB1VQUVJaWkxifjZOOAxQkL3Bzd0TtmyEGtI5gYWxLgH0pgUDi6eid486132b5jFzm5+ZSVVZCenk55eTkxMXHExMQRGhpOXFwC9vaO+PsHEheXgI+PH35+ATg7u2JkZIKZmQV+fgGIRDFERooQiWLE9oj8XHJzskhPSyEjPZXcnCxKiguprqqguqqCstJi0tNSSE1JEpqb6utOipum2tuE3EFj7UlOVlZQW1UpVKdKGpckeQIJNLQ1NXK6q5Pm+jrqa6rp6WgXFIFrl3q5dF6scnS0NDPYd43rVy7TXF8ntDk119fR09FOW1MjPR3twiLyzf7rwvqyJCQ9MTrC1MQtbo+PcWtkWFhwHrkxyI3rfQI0SJabJdAgsTlJoESSt5AsP/eeO8v5091cvnCWgWuXGRsa5Pb4iKAoDPZdEWxKN65fFSBjcmyYB9O3eXRv6h8f79waFfYfJErEkwd3efLgLt89vMeTB3d5dG+K+1OTgupwZ2KEyfEhxodvCBAhBgmxCtF3+RKXL5zn8oWLnOnuobm+gcbaOqrLK8hMTSMqIpLI8AhysrLJTM8gOTGJooJCqioqaW1uobuzi7qTtZQWl1BSVCw0OeXPWKHElblN9J45w+3xEX59+pTH96cZHRTbtx5OTTF6c4Dq0lKqy0sozs0lISaKlLg4cjLS6Wxt4XRXJ+dnxuraWtopKa5AFJ2Aq4c/n36xh82vvIe04joWrdBg4QpN5i3XYN5yTRbKrGKxrCbLFNawXHEtS+RWsWCFOgtWqAvPSyuvZ5HMSuYtU2WhtAbLFdcio7JBDBLK61BUXY+07EqkZVciK78KadmVKCqvE6xM6iu3CMFqiQKxeu1rvL71P3yybQeHtXWxtLLD2ycQ/4AQ7Oxd2Kd1iO3f7kZXxwBnRze8PHwJ9A/C29MHZzsnPJzd8XbzwsVebDlychBfjIeFhBLg509CnFghDAsJJSMtneLCIspKSslISyciLJzgwCCiIiKFYboYUTRREZEEBwbh7+uHn48v/r5++Pv64ePljae7B34+vvh6++Dp7kF4aBh5OeJiiNaWJhrqa4Va196L57ned5Url3tpbWmisqJMvPhemE93VwdnTvdQVlpMQnwsMdFReHt6YW9rJ1iaJBkICUz8HSIkaoS5qZnQ3KStfZSjR3Vmmqv00NPR57iePibHj2NhqI+9kR4OBodx0t2D3cFtWGz/N2ZfvILdN6/hvu9dTD59mXUKy9jxlRgitn/5GXLLFiG/fDHtba0E+vmweP4cFs+fw6Xei0LwuqO9jadPn3LsyGFUFOQ4qLUXT3dX1JQVUFGU4+qVK4SHhqAoJ4OKojwF+fmMj4/T3t5Oa1sbY2NjZGZnMXvui0irq/8DIlTXrP9rG+L/AhFKqmKIkFdWQ1lZFSUlFRQUlJCTV0RGVp4VcvIsl5dnqbwiy2ZgYpG8IgsUFFmkpMxSdXVkNNcgt3YNizTleOXj1zC21CUqxI3UAGeKAl2pCnGlxMuSmhAnKkIcKQ6xJyfIlnR/a+K9LYh2NyPSxZgIWx3CbY6JV6cd9fCx0MJB7yucDLfjb3uYYKejBDsdJczpmPg4ahNmd4hQ6wMEWx8k1tWAMEc9/K2OkBLiRFFiEFW5scQFOeFhf5wgTwu8nE/gYquDr7sB8ZH2eDgexujoJxjrbcPg2GeYG+8kKdaDkxVJmJnsIy8ngozUUKor0vFws6QwP4mCgjR0dLRITIxienqM+/du8/T7h9ybukVbcx2tTbX0nj/F0yf3mRwf4v6dW/zx83f8+OQemakxGOnux8vFAl93S/Izo7E108bD8Tjutoc4ceRjwgKtOXrkS04YHaCkLIMff5qGZ4/JSgzG1eooYZ5mOFto4+tiSmp8EOUl2UxOjDA9dZsnjx7z3ZNH/PH7r/zx68/89ssPPJieJCk6hLgwX/xcrLA22I+3vQEJIS4UJAdTlSUiJsCejMQA7oxf5GRJMqY63+DvcIxwd328zffiZ7UPa+0PsT7yMU4nvsXP7jAeloc4uudD3Ox0Kc0Kx+74t4Q66xLjbUyUhxFeFgfwtz1CoM0xQuz1+POPe4i3oX/j2e/w289QUNBNQHAh5/q/Y+wnaJt8Qj8QdPUpGp71KIbfEIeX40Eq+g9xZiHuZ6Tiv0cqYWbFOn4CqdhbzI4em7EviUFiVvQMAMTd+/+FiOejp/46Mbf/jzMh/hg9xey4h0iF3UUq7DHPiX5CKvo7Mcgk3kcqepwVsbdYHXKdsMtiRaXu1CNEceX8+Tuc6blAUWE5d6cf/UOF+B9E/JdPTk4WKSlJmJiYYGxsTFBQiNgG4+HD19/s5NPPvmLLS6/zxde7efeDz7CwdsLB2Qdv/wj27NfhwGE9bOzd2Ln3CCsUVzF7viyzFyog9aIszy1URGqOLFLzFZm1WJl/LVHh+QVySM2T4bm5K3h+njQLZFSZtVAGqXkreGGJEnOWq/OvJWrMWqTGi0s1WK60Cak5svxrnhzLZTUwt3LEyzuAw9pHee+99/joo4+Ii4uju7ubzs5OsrJyKC+v5Oy5XkLDonjn3Y947vk5aKzayLc791NR3Ux0XDrB4fFEiBIpKxPbiyrKxXcV8nKzKSzIo7ioQLD3SBqJ+q5d4VLvBVpbmigvK6GwII/srAzy83IEC1NzUwMlxYXkZGfS3NTAjcF+Bvr7hH2IpsZ6aqorxdsM5RXERcVy/JgBOod1sba0w9LchkMHj+Lo4EZ6Wg6hYSKMjC14973/8MGHn5CdU0B+QQnpGTmUllURGRVLXHwywSERRInicHbxIDgkgtCwKEzNrNA+oouNrSO2dk6YW9jg6OSGl7c/UaI4KiqqqDspHrqrKC+luqqC1JQkEuJjhf+Hqspy0lKTcXVxwszUGA93V+LjYiguKqCluVFQCNqaGmmqqxWyEPU11UIrU2tjg2BZkqgSkm2GC2dO01xfR2tjA5fOnxMak3rPnaXhZA15WZlcvnCe/qtXhKalc6d6hAt8yfte7b0oQMCl8+foPXeWKxcvMDZ0k6mJW9yfusP05AS3x8cEhUKSn5CoC5J1ZMn3MNh3jYFrV7lxvU9QKIYG+oUMxqXz4vG4vssXGRroEwLPUxNj4jXUwesMDfQxNNAn1MCO3OhnenKcR/emeHx/WqhvvT0+IuQmhgevc3tcHDL+8btH/PDkIU8fP+C7h/cEdUISuJ6aHGVi7C8VQgIhQwP9wvct/jn6uHj2nGBlSktKxsfDk6SERKoqKqkoKyctJZXK8gpqqqrJz83jdM8pykpKycnKJj01jbycXCrKyoXcRHVllXjt+solLl+4yOVLFxkaGKTv2hUxFJzu4eLZc9TXnSQ5PoG42Gjys3OIi40mNTGJlKRkEuOTKCoqoaysgqzMPERR8djbu7N//zG2fbmbza+8i8bqV1guv4ZFKzRYJL2KpXLrWSS7lvkrVrJQWoMlMhosk9NkiYwGC5apMH+pMktkNJBWXMMKhdUsWKbCYml1FNU3obxyC8vlV7FYWh1pxTUslxXnG+QV1wgwsWyFGitkNFBV3yTefNj8NptfeofXt/6HV1//kNVrX+PV1z9k734ddPVO4OrmQVhoFAEBQViY27B7915279yD8QkTbK3t8PHyJSo0ksiQCIJ8A/F288LG3Bq9I7rs2bWb43r6nDAwJCQomPjYOKGe2d/Xj+goEWkpqWRlZBIjisbb0wtXZxf8fHyJCAsnRhQtZLmSE5OIi4kVwEISsJY8jo4S8f+w91bRVZjrt37a4sTdSXBrcSu0tFDopkBxDxri7u7u7u7uQtAEEggSICSQ4CQEdwje0udcrKy1231+F///GOecq80YL8nIWrGLJN/85jufGR4aRmJ8gihLUVNdKeqDOXf2NK2nWjh7ppWzZ1ppPHZEVDKXlppMXW21iNJWWiJohA8LCRU5ENaWVpiZmGJuaiZyHP6+6iTMRJiZmGJsaIShvgH79+mKchx6uvro6uqxf58u+nq6mOjrYmmwD/O923DQ3YqX8XY8dddhu/EHbNfOxX3bYrx1fmW6tiobV/8GgJOdjcCJMDKgv78fUyMDZCSGM23qJIF7MP1bZKXEkZeRoLAgn8KCfDRVlfnt12UAeHq44enuCsD2LZvQUFFCU02Fu3fvYmFhjqKSIlKy0ujq69HT28Pg4cMYKSv7P4oIrTET0R49gVFa49AcNRbNv7sRmmNQU9dCU10DDTV11FRUUVFSRklJCQUlRRSUFJFTUkZWWRlpZVWklFSQUlFFWl0dmVGjUBo9FqXxY5AZrcyUBZPxD3QhLS6QZF97ysM9qAp1pjzQjvpoV+qiXamMdqY40oncEDtS/CyJ9zAjxtWYcJt9RNjqEu2kR5SLPv5WOjjtX4P9/lV4mG0iyGE3oc77iHTVJcJlH+GOe4hw2E20415iXHSJddEjztOEWA9Tghz1qUgPp+VAAVU58Tha7MHP1Qxrk2042+zBx02PtHhXbM3WYar7C+YGv2GkuwIbi80kxriRnRZAfKwH6akBJCf4c/pkLSeaamg6VkVMTBDr1v1KdnYyz57d4+mT+7ztf8Gb18/outLOk8f3gM/w1x88fXiPV88e8+zxPbo72jhQU0x9dQG5mbGE+jvysLeTowcK2Lp+Ec5WG/Hz2M2+XUuxsd6JrcN+ikvTuXrtHD23L5KfEYal3gb8HPXwc9YnIdKdJw+76O29wvMXD/j86QMvn7/g44d3wBc+vn3Np/eveXL/DukJEUSH+FCWm0J9eQ7luYlE+zvj52RChI8dbra6+HtYUF2WTNOBfHwc9xPtY0q8vylRbvvxtdxEgM1WXA1X42a6Hkej9Xjb7cPWaAuxYS6E+lrhYLgOX5ttRLjvx9d6O342O/Cz2UGkiz7hTvv5iyd8+PwYgYIA/hQErE9dus8rwMg9Bo+kYlruveQmYFpzkQn+R9BMeIVY0CsBASn+meDgnvhCEHZOfCEQCHGC8rfhUQ8ZEfmQodEP/y0ikp4glijIPXwT/beJecY3Mc8YHP1EMDGC3och0Y8ZEv1QMDH3GRL9UIBxjXmNWHy/oJE6/hlikS8Qi3rDkPgPKCQ8R8W/Fd26h1xGQGSqqO6kOP84/AFhQQm8fvVRJBw+fvjyXxHxf0tEpKYm4+rqSkJCApmZ2Tg5CTIP+3QNmTN3IZKSiixfsZbf123H3SuYiKg0ImLSMTZ3ws7RCw/vIDx8Qvl9026klEYzSFIVSdWJfC2pjpi4Ol9JavKNlAZfS6rz9UhVvhZXZrCEKkOlVBkspcxXIwVrTINlRjFUbgyDpLX4SlyTbyS1EBuixFBJTeRUJiAlo8Hu3QZkZ+UTEBDA0qVLWbx4MTExMdTV1XH8+HHOnDnHkSPHaDh4lIaDR9m+Yw9KyhqISykyf+ESKmsOsU1HlyXL15CRXUBKigBrmpOdSUF+LlWV5aIW5+ysDAoL8sjPy6GyoozTrSe5fq2briudnDjeSFVlOUWF+VSUl1JZUUZ9XQ1HDh+kqrKcyooyTrac4HTrSa52X+HO7Zu0XzzPkcMHRdmJwvwCggKCMdAzxtrSDg93HwIDQjE2MifAP5TikkpCw6Lx9PJny5bdzJr7A3GJGaRnFZKQnEVUbBJBwRFkZOYSn5BCTGwiNraOuLh64ujkxg6dPWzctA2dnXtZt34zGzdtw8HRlYDAUPz8g4mMihHcQGdlUFxUQGVFGQX5uWRlppObk0V+Xg4F+bmkpSbj6eGGkaE+ZqbGuLk6ExUZTn5eDlVlpeRnZ1GcnycSC8cOHaSqrFTU6dBQW0NLU6OoDVoYxD7d0syta1c5ebyJowcbON3STFfHJe7cuE53ZwfHjx6hrKhQhHStq6oUfZzuzg5udHdx9XLnP/odLp1v4/yZ07SdFrQe9925zaN7fTx5cF+wbz9QwCZ0HoQuR+fFCyIhIlwFEq40/X2uXblMd2eHKLAtDEsLG6gFRWnXRWHqK5cucL2rUxSwfnD3Dk8f3uPx/bvc67klWn/6e/nc7evdPOzr4cWTh7x58fQfLsSTB3087OsREZvu9d6k9/a/A9nCz33nxnXRStf1ritc7+qmu/MyJ441UlZUTEZKKtHhEZQWl9BQf0DkwrVfuMjZ02coLiziZHMLHe2XaL9wkUsX22m/cJFTLSc51HCQQw0HOd7YxPWr13j06BFPHz+jt7eXm9dvcfHiRU40NdPY2EhZSTk5OTmkJKUSHBxMSlIq/v7+REfGkJCQhKeHL/EJqcQnpOLu5Y+hiTUrf9/CzDk/MnX6QsZNErRBa4yZgbzqRKSVJiCjPBlppUmMlB2NlMIYJORGISE3CikFbdHIKI1BQW0CMkpjkFMZh7LmZFS1BCtMI6TVkVYczagx01BVn8josdNR05iEmsYkxk+cjabWVOQUtFHXnMyUbxcwb8Eylv26gTXrdrJ02TomTp7LrDk/s3e/GZZWdrh7eOHl5YOLixv29o6YmJihv98Ac1MLnBycCQ0OIzkuieS4JJJiEwkPCsPRxgGDffps3rhJRDIS5rIS4uJFtKa0lFSyM7PIzswiLiYWf18/PN09CPDzJyIsnJSkZFKSkklPTROAHuIT/k1eGyA5CZus83PzSE1OEWUuDtTVU1FeKiKxnWw5wZHDBznedIxzZ0+LAtZlpcWkJCeSkpxIRXkpjceOUF9XQ25OFlERkSIRYWdjKxITttY2WJiZ/6NH4u+ZCKGIMDb69xjo6aOrq8vevXvZt28f+3X3Yqy3F1NdHewNd+JnrUuw5W5c96zEYs18jJd/h/3ahXynocjPC+dzoqmR443HODHgNBgb6KEoI4GCtAS7dLbRfOI4SnJS/DhnMgqykuzS2UZL8wlGqSmjpa7C/n17ONnSTEtLM7p7d6OloYqGihKL5s/l1MkWFi1cwNSpk9Eaq82kbydzrKmRWXPnIi4rK+qHGPX/U0Soq2uirqqGmoo6KkqqKCmpoKCojIKiMnJKysgoKSGppIikojKSyipIqakhq6mJgrY2SmO0UR2vjoq2PKHB7uQmBpPsa09eoCMFvlbUR7tSHelARZQDpdEOFEU5UBBmT3aANWneFiR7mBLjaECMkyFxHsbEeRgTbLcHN5NNOBuuxcNsE24mG/C23Eqw/U5CHQXo1ygXXVJ8TMgOtibJx5Q4TxOiXI3wtdlLor8jufFBFCZHEBvsTpCHDXbmOjha7cLdcQ/BPkZYGK7EeO8SzAx+xcJoDU52Ovh6GGFjvpVAfyu8PIwJDXKk7UwD/PWa1OQwtm9fy+rVS7G3N6e7+yJ/fH7Hu7cvefP6Ga9ePuHF80e8f/eKL5/e8/l9P399/sCzR/fJTkui8VAt8J4jDWVkpURwuC6PA1VZWBhtwNJoFV4uO/D11MPD3Qh9o83YO5tgbLyLA3WFnGupJdTXCn8XI5LCXYkNc+HZ4+s8f97Ly1ePePniGR/ev+fLlz/48ucffHj7mj8/vuPJw7vUlAuws+daj1FblkNKbDBhfs7Eh/uQlxZJmJ8jNmY78fcwoyI/jjBvc4Jd9pMRYU96sBXhzrtx0vsNT4tNOBuvw3DbEkI8TbE30yE80BF78x14WG7D3WwDPtZbsdj1C24mG3Az2UCcpwnxXqZ84jkf/noBX77AH/Dl/RdevHjPhZv3CU4rpaChg+TiZupOdtD3F1wBtuWeQ8XzIkox/QyPeiwQBnHCNaUXghnIOnwT80xATIoWCApBf4MwFzHwnIFQ9dcxr/4jC/FsQFQ8GZjHfDMgKgbHCLCuYlHPEEt9j1jKU8Ri7yMW+5bhUe+QCHyEiudFNuZd5jLwAEgvbsHNNZ3MpMO4O0VSXXmUz58EouHTx7949/bTf0XE/40pKigkIS5e1H/g5OjGgvk/MGv2An5buZadewyQlFHl519WY2PnhZdfJBY2Hsye/ws//LwaH/8IUtILSMsqRc/UntGT5yClMg5J1YmIiasjJqEheDlSTbDWNFyZbyRUGCatgbj8KAZLKfO1uAJi4sp8LanON1KjEJPQREx8FF+JazJCbixDJDQYLqXGmPHT2LJ1J+npmcRER+Ls5MCmDRuJCIvk7Olz3Lh2k4cPnnL92m0OHjrGubZ2QiNjUFBRZ9BQcWbPW8TWnXtR1tBGWkGN5b+txtlZcCAuKsyn4UCdqAzuYEM9hQV5FBcVkJOdSX5eDg0H6jh7plWUcSgqzKewIE9UwlZbU0VhQR6FBXm0NB/nyeOH9Pbc5tbN61y80EbjsSM0HKijrraa3JwsIsLCsbERiIfMjFzS0rOJjUsaCLCHU1pWTWxsKm6eAazdoMOUafPxD44jPDqNgJB4nN0DcHH3ITMrj/iEFHz9gti8ZQfbtu9Cd78hOjv38vOS5fy+ZgObNm9nv54Rbu7eeHn74+bujZ9/IEEBgaQkJxITHUlUZDjFRQWUl5WQk50pIk5VlJdSWJBHclICsTFRBAb44eRoj52tNWFBgcREhJOfnSUiNTUdETgUQmdCWBbX2nyC9rZzooK3y+0X6bl5g7bTrZw83kTb6Va6Oi7Rc/MGN7q7aG0+IQprlxYWUFtZwZmTLQMOQBvXu67w6F4f93ruiFZ3hG6CkMh082q3KEgtFAfCdSbhys/f15iE4WvhY9e7roiEg3BNShi2vn39Gr23rnPrWhfXrnTQ1XGRro6LdHe2093ZTleHoEfi2pWOfxzyhVQmYdmc0H0QTu+t6yK34vH9u6L8gzBHIaAvCURK7+1r3LnZLXIhhEFsIZ3pfm/PQBP3Ja53dXPy+AnKioqpKCnlyIAYqK2uofn4Ca52dfP44SOudF6mtrpGJBKuX73GnVu36b3Tw+WOTo43NnHk0GGaj5/g7Nk2Lly8RPOJVmrrDlBb00BlVQ1lpVWUV1RRU32AktJyiovKCQuPJDYmUXDo9vTDPyCEgOAovP1CsbJ1Y+deY9Zu3Mnipb/z3cwfGDNpDiqjpqAxZgZq2tOQVR7PSBltxGVHI604HmlFQWBaWn4UEjLqGc87wAAAIABJREFUyCmNRkltPPLKY5BV1EZWURs5pdEoqo5DRkGLoSMVGTpSEQWVsYweP4OJU+cxZtwMxo6fiabWVCZPnc/SZetYsPBXRml/KxIVk6bMY+78X1i6bB0//rSKb6ctZO78X9i0dS9e3v6EhoYSEBCAp6cn/v6B+PkF4OLkip2NPeFBYWQkp5OWmEpsRAzxEfGE+YfhbOOMtZkV+vv1cLR3wEBPnz27duPi5ExEWLhotawwv0DUD5EQF09EWDihwSFEhIUTGx1DZnoGGWnppKem/QPhnJyYRH5uHkUFhaLVJWF3THJiEqXFJRxqOCj6eRf2RVSUl3LksCArcbX7CqdONlNbU0VaarIoh3WgvpbqqgqyMtNJTU7B091DlHkQBq2FTsR/ltEJy+ZMjIwxMtTHSG8fxgb7MDLcj6GBHnp6euzX10Pf0ABDQ30M9PdharAXK4NdOBjp4G2xBz+L7TjsXI7+8mlYrJjLDxM0UJAcgZz4cGRGDEFmxFBkxYcjKz6cSZqKaCjKoCAjgZKcFEry0hhsXc6CGeORl5ZAWV4GDWUFli6cjZa6CqPUlVFXUUBdWYEtq5ayZcUStNRUGK2pjpaGGtZWhujs385IKXEGDRvC4OHDkFFR+f8sIoSjpjkGFXVt1NS1UVPVQkVZEyVlDRQU1ZBTVENGUQUpJRUkFZWRUFJGQkkFCWVVpFTVkdYchZz2aBRHa6E9UQs1DWliQ71IC/MkwdOa3AA7sr3NKAuzJ8fPhKxAY7JDTMkONicnyJJsf0uyvM3I8jQj0d2MJA9zEr0siPcwI9RhH96W2/Gy2Iav7U4cDH7H1XQDXhZb8LPaRoDVNkLtd5HoaUhWkBXZoXb4W+ngbrSZBH9boj2t8bLRJ9DZgpKsOJIjfQnxtcXJejeu9ruwMFyFpfFvGO7+Ef09P+Fsux07q62YGa4nNMAK/f1rCAuxx9PNlPAQZ9JSwjE33Y2VlQEpKVH4+7uLRMTrV0/p73/Kq1ePOHH8CBfOn+bD+zf89eUTn9+/493rF3R3tnP/7i1ePevDy82aYH9nfDwtcLDay84tP+PjuhsHyw14eeizX38dpeWZ2DuZk5OTwstnfUQHexAT7EKIhxXFWdGE+zvRcaGZd++e8unzW778+Qdf/vxC/5tXvHr5gi9/fubZ04ecbGni2OF6zrae4OihGtKSY0hOiKSyNIcLZ4/TceEkuZlxxEV44Wa/H28nQ5zNtmOzfw15ca6kB1sR4rALu/2/4aC/ii2/Tmf/1iUcqs4gItCemDAP4sJdCXbdh6/NFnxttmC9dxlelpvxttxKsp8laYE2vOMjf/AHXz59hreCIjz4yFv+Iig5FwvnRC5e/cCnv+DFn4KCuFZgWXw3Kt5XkA6/z/BIQVO0cIZEDxzyYwcK3+KfiUTF1zGvGBz1iqERbxgaKaAxiYLVcQMjFCIJf3s9fqCLIn5gBSp+YB0q9jFiqa8Qi3+EWMxTJBP/QDHkKd/6X2VnZjcXvwiK7TKrmvEMyCU45CA+niW0nb0LA0jX/1xl+vLlvyLi/+gU5OXj6e6BlYU1EWGRZGfl4+8XgrmFLW5ufjg4+7B+4x5MzZ1JTS/BJyCGrTuM+WqQHKPHzcbGzovC0jpcfcIY9908ZFUnIKE0BrERqgxXGMdXkpqiEZPQ4CsJNb4RV2OQuAqDxJUYLKXCIEklvpJQQUxcVSA4xDUQEx+FmIQWQ2XHMmikGl8NlWPshOmsWbuJtJR0MlNTyMvKxETfmED/IK5fvcW9uw+52n2TVy/fcvtOH62n20hMzUDPyJTR4ybzzZCRyCmr89WQEXwzTJyNW3cQGBhITnamaPc/Py+H4qICqirLqa6qIC83W4CyzM+lrLSYivJSSkuKKC4qoKS4kMqKMirKS6koL6W8rISy0mIRxUhY1HbmtAClKKQclZUWk5yUgJ+fH+YWVgQEhpKekUNGpkBICLotoknPyMUvMIL9BpYs/XU902YtRmePKWs26aKzzxJbZ3+cXH0IDArDwNCUHTp7+NeK1SIRsXvPftQ1tFnw/Y8YGJri4xuIq5sX1jYOePsEkJySRk5ODjXVlcTGROHn601hQR7lZSWkpiSJQuNHjxwSfe31dTXk5+Xg5+uNuZkJe3fqEBESLGqRFroOwjZoYbi6obZGVDh34thRWptPiChKQtfgcvtFujs7RNjV5sZjouzE8aNHOFRfR0tTowgFe/VyJ88fP+LRvT56bt4QZRmEouHWtatcOt/2t06HDlEXxL2eOyJy099Xf4TrP8J8xt+dhyuX2rl6uZObV7v/Fsb+d7t0d2e7CPF6/swpzp5qFhGZujouisLXN7ovc+talwj3KuyLEDoRN69eoefmtX+gXf9zem5eE3RN3Oym59ZVEf5ViIQVdkS8fPpkAHXbwZVLHRw+0EBeVjbV5RWcOXmKtrPnaDx6jEsX27nWfZXz59qoq6klKyOT8tIyqioqKSkqpqqikhNNx2k9eYojhw4LwANVNZw8dZZjjc2UllWTX1BCRWUdJaWVpGfkkpySgZ9/CG7u3ri6eWNuYYO3TyAhoZEEBoUTFhmHf3AMm3T0mbNoOdPn/czM+b8w74cVzJz/C9oTZjFj3jKmzFgsCFWrT0ZSfiwScmOQVZ6IksYUlNQmICWniaSsBoqq41DVnISCylik5Ucho6CFlJwm8spjUFAZi5LaeMZNms3s+UuZOn0hKhoTkZEbxYRJc/jxp1WsXrOD31ZtZc68pUz5dgGz5vzMpCnzUFQei4LSGEaPnc7kqfOZ//1yli5bxw8//YqRoRk+Pj6Ehobi7+9PcHAoYWER+Pn4Cy5mgsMpzCmgIDufjOR08tLzSIpOwsfVBw9nd7zdvAjw88fEyJi9u/cQGhwiEgBCSlxeTq7o8J8Yn0BCXDzJiUmkp6aJCE252TmkJCWTEBdPanIKeTm5lBQVk5+bR15OLhVl5ZSVlJIQF09URCS52TnU1dRSWlJEQb4AEJGVmU5qShKlJUUiCERL83GKiwpISownKzOd8rIS0e/GA/W1FOTlE+DnLyqcE3ZECN2I/6nR2sLMnFUrVzJl0iSmTp7I1MkT+X7BXHbt3Iaeni779uuydds2JkycwMSJE5g8aQIrflmMvs5aDLetYva345k9dQzTx6mz6ftvcd+whH1LZqOzeDoLxqkhM3Io0iOGMlZZmhWzJ6IqJ4Gc1EiU5KUZo6nM+FHKjFaXZ84ULfb8tpiVP8xm0aypaKgqoqmmxORxWhjp/E5euCs6q5ejpaqMtpoKmqrKLFowh9nzZjBu2njkxqoyTEIccVlZxGVkkVFUQm3seMSlpBGXkEJcQgolJTUUFFUZKS7JSHFJpKTlRCJCRk6Z4SMkGT5CgmHDJZCRV0dWcRQyCppIKaojqaSOuIIq4kpqSCirI66qgaT6KKS1tJDVHouSthYTp4xl4byplKTHEedjR5KHJeVRHpSGOZIdYEqqjx6pfvqk+BuQHmBIpr8Juf7mFPiaU+hjSZKHOcmeFiR6WRDrYUqYoy4Bdrvxt99NoONevK23CcZyKx5mm/A0Xo+P2SbC7HYS46JLiN0uAm124WuhQ6SHBeGu5kT52BPp7URiuC8FaVHER3jgarcPT+d9GO1bjovdJuzNVmFp/C92b/8BB5vtmBttwNZiG/v3rcbMZDM62/6FscFm9u5eT2S4F9nZiVRXF5KTk0Jv7zXe9r/g08d+Pnx4ydWr7YSFBnDkcD1f/vzI50/veP74EZ/evRX09rSfg78+cvhAKaaGOujuWYOTjS5mhusxN1hJkLc+Tg57SEwK4sOnF6RnJXPlcjt/fnpLflo8TfVlhLjbEebjhJ+rDRfONPPlzw98+fIH/PWFPz//Qf+bV/S/ecXnTx9oO3eGosJcrl+7QlVlKS3Nx2g710rXlXZuXL9Cb88Nbly/QnVFPsnxwfi5m2Nrsh1XCx0s964iIcCSCBddvM03EeS4Cy+rrWz7bQ4p4S7w4QGl+fFEhHhQkBlOkMteAh22Eey0E1+bLQQ77SbIcRcxHgbEehjTj4DKJDhRvwNe8+WPF7z/8zP3X3yg8sAlPn6B+/e/YGLtR0bVSXqAM8DarLtoBnUjF9aHTNh9pMMeIhH+mOGRAmyrWNxAeDpRmH8QoFyHR7xBIrQf8bA3DI4e6JkQuRMD75Pw4n+fROFjwuc9QSz5MWKpzxCLe8TwhOcoRz5E3amVPenX6PwDngE1jec4c+kRYTE12Drl0H1D8P18HhAQf/4x0I0xICD++q8T8X92Th0/SW1FDSebT3Oi6SSHDjaSn1dCYGAkhYXVWNm64ejsz1YdQ/yDEvH2i+VfK3UQ+1oWGaVxLPppJboGlsxcsBSxr0ciNlSQbRAbrMBI5Yl8LaU1MKP4RlqLQdKC1aZBkqp8La7I1+KKfCOhyNeSqv8WERKaiElo8ZWkNmKDlRgiJUA3yshrsG79ZrIzsygpyCc3M4PCnALcnTwI8A2hqEDQTH3hfAfPnr/mjz+hufUs+cVlpGTmYGZtx+r1m7C0c6SwsprznZ0cPHiA5hPHOHyonuysNGJjIshIT6ayooT6uipyczLIzckgLzeTgvxscnMyyMlOp7goj5rqcpoaj1JdVUFxUQFlpcXUVFdy6OAB0U1dYUEeVZXlHGyo52BDPVWV5eTlZpOclEB0dDSunl74BATj7O6Ff3AYMQnJRMcn4ekTiH9QOPZOnuzaa8zKNduZ98MKJk1bjLTSBCZ89xO/b9ZlzQYdNmzewbSZ85i74EcWL/mVHbt02W9gyj49Y375dRXfTp/DilXrcHTxxMs3CC/fIAJDIvEPCKGiQiCUwkKDCQ4KIDMjTRSyLsjP5dDBA7Q0H+fY0cMcqK8V9FvU1ZCVmU5MdCR7dHYQHR7GwbpajjQc4FB9HWdPnRTd3F+51E7nxQucPXWSowcbqKuqFLVY11SUi1abhG3V7W3n6O7s4HL7RVqaGmltPkHnxQucP3Na1Gwt7JRobzv3j7Wja1cu03PzBo/u9fHoXh93b9+i48J5rlxqF1GWhLfz93ruiFwJYdbh1rWrXO+6IgpT/32tSehMCJ8nFCrC/MP1rk6RgLhwtpW20ydFIuLq5Utcbj9Pe9sZLref5+bVKyJxICydu3n1CteudNDd2c7Vy5dEYkIoMoQjFA8iMXHrKvd6b4qcir47Nwcev8m9nju8f/Oa+709XO/q5uypVsqLS8hOz6CipJTDBxpoPXmKs6fPcKHtPE3HGqmvrSM3Owd/Xz/CQkIpKigkKyOT/Nw86mvrOHiggeLCIgFUIDObpOQM0rPyyc4rJb+onNSMfKztnFm+Yi3zvl/M5G9nM2HyNCZNncXUabNZsWoD9k7uOLp4ExIZj6mNG+O+nY+4/CiURk1GUXMKU2b9xLLV2/npX5vYusuUxcs2MGHyAtRHfYeK+hQUlCegpDoJDe1vBb0NSlqoaU5gwuRZTJo6h9HjvmPM+GlM+W4eE6fMZvqsRfz482+s/H0LazfosHzFer6b8T0q6uNQVB7L3Pm/oGdgg629N5u37mfBwl/5YfFKVv2+nXkLlqGuORl1zclojf6OMeNm8OuKTWzeup+Zcxbx0+JfMDMzIzAwkMDAQMJCQokMj8Df1w8XJ2fCg8IozisiPyuPlPhk8tLzSI1LJdQvlOiwKEIDQggODMLBzh4nB0fyc/NISkgUkeKENKzU5BSSEhKJj40jNjpG9JyCvHyqK6tE+Nfc7BwR2UnoYmRlZIqwsMJyuoK8fBrqD1BXW01RYT6ZGWkkJcYTHxdDdlYGZaXFFBbkcaC+lqLCfLKzMigqzBdgfQeyYgfqa8lIS8fHyxtHewdcnV1EtCahM/Gf60xWFpYs+n4hCvLyjBk9mvXr1zFr1gwU5OWQl5Nl27at7NXdx4zZs5CRlWXt2rXMmDEdWVlptq1fwYKZU1CUk2bjut+ZO3MaCpIjsFo+B9OlM7BYMRdFqZHM/HYSi7+fh7zUSOQlRzLj28ms+/03NqxdxbrfV7J65b/4dvIEpCWG88N341CWlWLCGC22bFzLgnmzUFOWR01JDqtd69FSVeLXJT+xfdMGtm3eyNbNG1FWUURSRhLF0WoMHj6M2XPnMmvuXIYMG8awkeIMHjqUZcuWM378BIYMGcqQwUMYN248s2bNZvDgISgpq6OsOopBg4cwdtwElv6ynG8GDWWYuBxSSqORVNRGQkmLkcpajFAaxXDlUYxUHcUIdS3ENUcjqTVAaBo9mgnjtVmzbCE12Ykk+diTE+RMUZgjJREOZAeakR5gQGqgAckB+iT76ZPuo0+2txEFPmYUeguciBQvS5J9rIj3MifazZgwFwNCXfUIddUj0tOIUFc9Aux24mWxBW/TjfiabybEZgfh9rtw1V9DgPVOwhz1sNfbRLCjMWkR3pRlxJMSFcDhqjySor0J9DInxM8MD8cdeDpvxcdlC8626/H12EdJQTgJ0a7YW+0gMd4LLw9j/H2sqa/JJirCm9rqPJKTI3FxsaKwMJO7d6/DX5+Az7x995zGpgbs7C051niQPz6/58ufn/nQ/4a3r17S2tyEk70VHedbefm0h8bDFbg5G+Fgq4vR/rVYm6wjLyOAd2/u8PnzC+Azl7s6CfQPoKvjEnz+yPunD4nydcfaYC/RQb5c7Wynr6+P169f87b/LR/evxXkIT6848njh5xvO0tT0zHevevnyZNHPHv+iL6+Xu4/6OXhoz6ePH3A/Yd3aTp+mISYAGJCXXG324+fowH+Dvvxtt6Bu/F6rHctx2zHUmJ9TQj3MKajtY4/3vSRlhBEkJ8TOWlheNtuJ9BhG4EO24hw30eAvQ6BDjvxtdyKn+UO3gIfYeD/l4L56z0MHKbffYBbPa9xcYvnRs9fhCU1cq4XkZDYUfEU7YBLqAXfRC70PsMjXiEW9Rqx+PcDONaBRumkR3wdd58hkY8Qj3qFRPhbhge/ZGjUYwbH3GdQ3AO+iXvEV/FP/hm8jn4oEBjJLxFL+BvCNekFYvGP+SrxIWLRdxkSfheVqDuM8zuOXmkXtwYyEJevf8bKJonSqmvcvAcZRS3cuv+ZP/76t3D4n/79V0T8H5xL5y9w9lQr9/se0HSsmazMPBIT0nB19aWotI7E5Hyc3IKQkB6FrpETqdnV/Lx8G2LfKAqoSUNkEBsqjdhQWQZJKjNSQZth8qP5SkIDsRGqiI3UQGyEuuD1Eap8I67BEClNhkmNGqA4yfK1uCKDJFX5SkKNryQ0+EpyFN9IavG1xCgGy2gzWFIDSXktpGTV0N1vSHx8IpmpKSTExOLi5I6DrQvz5yzixx+WEhwUQVPjSW7d7qOr+yanWs/R1t7J89dv6ey+Slv7Jdovd3Lt1k06ujvp6Gin49J5Wpobqa4qo6a6nONNR2hpbuTQQQEXXfhHNCc7k8KCPEqKC0U3cudaW2hpOkrj4QYqS0vISkultFDAVj/ZcoLjjU3UVtdQVFBIYWEh5eXllJWVkZ+fT1p6JmHh0YRGxmBt74SLhzdObp44uniiZ2iGk6sPPv4RmFm5smGbHgt+/h0F9akCUSUzFinlCQwaqcC4ydPRGD2RqTPmMXnaHBYvWcE2HV2s7ZyJTUhl734jLK3siU1MITQyhqCwSBJTM4iLT8bT05v9+3Qx0NPHz8eX+FgBsam2uoYD9bXU1lTRdu4MHZcucrr1JMebjtBwoIbSkgIKC3JwdXQgIjyU8mLB7eXZUydFToHQZRASkNrbztF05DANtTWi7ojGw4c4fKCeY4cOinCwnRcv0N3ZwbnWU3RevMCFs2dobjzGqRPHaW87x7nWUyKqjzBA3XnxAl0dl+i9dZOnDx/w5MF9em/d5Ea3AHfac/OGyD142HeX3ls3RXhXIXVJ6EhcvdxJz80bojD2o3t9PLjby72eOyLnQlhk9/r5Ex729XDtSgcXzrZyrrWF82dOiYrnLrefF604Xb18SRSafnSvl/u9t0ViQigkhOtNf2+u/s8Rug53b9/g7p3rPLrfw7NH93nyoE8U6Bb2bDx//IgHd3u5dqWLxsNHKMzNo7SwiAM1tdRWVnHs6GFu3bzO3d47XO68xMP7D7ja1U1SQiLBwcGEh0cSFRVDZkYulRW1lJZUkp6WTWZGLhWVdZRXNVBec5Cc/AoCw2LYuceI8VNmICmjirLGGBSUtVFSH42S6hgU1bQZO2E623btZ9deYzx8Qtm00xBZ1XGMlNNCY9x0pJTGMnnmD+iaOGLj4o+ukQOLlvyOmua3yCuPRVltMsrqE1FWm4yG9rcoqY5BS2si06fP56ef/sXPP69g4cKlLFnyG+vWbWPHDl327DHExMQGCwsHdHT0Wbx4BbNm/cC8eT+zbNkaVq3aiJWVC8HB0Tg4eLF3rxFbt+5j9epN/PLL78yevYiff17JokW/MGXKHDZs2IGRkQ3z5//EvPmLMDI2FWGTExKSSExMxtfXH0tLa1KTMygtriAqIhYbK3vcHD3wcvXB3yuQzJQs3FwE6FVnRyf8fHwpKijE29OLyPAIKssryM/NIyMtXXT4Dw0OIcDPn/DQMJITkyguLOLwwUMcPXxERM5qqD9ATVW1SGRkpKVTkJcv4NpnZpGZnkFNVTUnmo5z6OABSooLycnOFNHZykqLRZcdNdWVHDl8kAP1teTlZpOWmkx2VgZZmekkJgjK8pwcHHF2dCLQP0AkKP4nAWFtacWihYtQUFDA1NSU/v5+Ll26RH9/PydOnGD0aG3U1dXRNzRAXUODGTNnAJCfn4ecrCwrVyxh3qxvkZWWACAsJAhlGUnsV85nz7xx7F4wHnmJ4QT7+3K8qRE5CcFKU0igPwAnjjdxvKmR402NGBnoITVyKLISw0Uh7M4OwdfS0nyCCWO0UFGQQU1RjuYTx+nv7+dkSzN3796lv7+fhT8sZITESIYMH8axxkb6+/sZP2EiQ4YOY8jQoQB4e/uIRIS3tw/Hjh1j8OAhKCirI6ugzKDBQ8jKygZgzLgJDBoy4m8iQiAkRgyICXEVbSTUxyClOQYZrXHIjZ6AkvZoNDVU+GXhTLJjQ0jwc6Ag0pNYp/2keBmTH2olEBF+eiT47CPBcy/xrntJdNtHqqsBaW6GJLiZkuptRZq/LSm+1iR4WxDnaUa0pzGR7oYk+lsS7WlMqOMeAm11CLLZQZjDbmJcdIl31yfccQ9WO5fharwZi12riPa2wdvWgKq8JE4fq6XrQjPZyWGkxHqTEOVCXKQNjlYbcXPYhI3Zalqbi2k8lE+gjyVhwQ7Y2+whyN+OAF87MtIisbPRx9vbnshIf8LD/Xn48A4f3r/my58faL94lq7ui2RkJrJn7zaKS/Lo7rrE61dP+fD+NVcuX8Tfx52k+Aju9V6lob6YN6/6iAhzR3fvevR11+NguRN/LzNys6KJCPWhs+M8RUUFODrYERMRSn56KnkpSXjZWxMd6E/XhTZePn5MTVUtp0+f5dOHj3z6+B74wvNnT+jtuU3/m1c8ffqYZ8+e8OTJIz58eMfHj+/5/OcnXr9+yZNnj3n24ilXui5xqL6MgoxYnCx0sTHYQmKQPc5Gm7DTXYnOv6ZjtWc5GRH2xPqZc66plCe97Zw4UkpddQ7Jcd542OwgyGk3vrbbifTUx9NiE36223HWX42n6UbeDciHP4Ui4q+3gqv5z8BAd0JhSTWxSRXcvgfewQ0U1d0hs/osD4BLgEPLR6aFtKHk145i/HPEwp/xVeonxOLf8FXaW4EgiOljUNwDhsY9ZVDUUwZFvha0SUc+YkjUPQZHPeDrmAd8FfMIsZjHiMU9RSzuBYPS3yMW+xyxmOcMSnzFoLgXiEU8QCzsPoMi7jE8/BZjM5+gGtjJ5IAW/C685hpw509ovfKSXfuiSM+4gr5xAjnFrZy7cpv3X+DDR/jz039FxP+TeXz/HhfOniE3OwdTYxOCgkI4cfwUfX1POdN2BUfXAORUxjFcSoNpc5djauPHyg36yKtPY5CUNkMVRiM2QoHBcpqMVBmL2HBFgRshO5pB0loMktBEbLgqYkNV+Xq4OkNGjmKo+CiGjdRk2EhNhktpIPa1FCra3wkcjEFySKpOZrDkKOQ1pjJCXouhUqqMlFVn5pxFrF23GScnF1KSkrGysGTxj0txc/dBV9cEZ2dvEhIyaGhooqmxlcKCCrw8/amtaeDLF+jv7+fqtcv03r3JrdtdPHhwm547N7hz+zrlZSUcOXyQ7q7LdHddpu9uD2fPtHLk0GFONrdQVlJKanIKxYVFFBcWUZhfREvTcTrOnub0sSM0HqjlaF0NtRWllOTlUVKQT21lFWUl5dTV1JOfVzxATYohN6+YlPQcXD18sTC3wcPdh7jYZKKiE3B28cTUwh4DYyu27zJgq44BazfvY+6PK1Ec9R0j5cchrT4VafWpDJXTZqTSGCSUtNEYN50Z3y9lxvwl/PKvdRia2BIUFEVObhERkXEE+IeQk5tPVnYuySlpFJQUExEZjYuzB/v2GrBj+x58fQIJDgonOjqWpmPHBYHbqgqaGo8KbOGLbVy+1Ma1rkscO1xPcYHAwQgPDxfQXioqOHr4CC0nBHvUradauNx5iQf3++i7c5Orly/R1XGRk8ePUVtRyoHqCpErUV1eRnV5GYcP1HO6pZlL59tE2QahGGltPiFyK9rbzol6JdpOt9J2unUg6Nz9j0K5+709Ioeh99ZNHvbdpe/Oba5duSxquBaKECEOVthmfb+3h2ePHtJ35zbdnR10XrzA9a4r3L19izs3rtPVcYlXzx7z+P5drnd10nb6JG2nT3K5/bzoe/17PkKIgf07wenJgz4e37/Lg7t36L11nRvdl0Vh6zs3rv7NWRBkKfru3Pxnq/WjPh4/6uNe3x1u3bzKjetd9Ny5Qd/dHvru9tDbc5sH9/uor62jpKhYVBYnLFE8e6aF822tove9c+cWp0/qZdQkAAAgAElEQVSfJiYmhviEJMLCowkJiSEyJpX0zFJyC2tIyyojKi6LkIgUfANjMLdzQ9/YDhtnb3bsNmbitHmMGvMdyqMmoKw+gUVLV7Jk+TpUtScx6dv5/GvNFuZ+vwztiTPRmjCDYVIqaIyZxrJVm9m22wRbFz+8AmIwsXZl/o+/MWbybL6dtZglKzYwY95S5FTHIq86nolT5zB5ynRmz57L+nWbMTQwZd9efXbv0sXaygEf70C8PP1xsHdFX8+EXTt12bVTj21b97BTZz8W5vZ4evgSHh5JUmIaCQlJhIdF4+Pjh6ODK1ZWNuzbq8/y5f9i9y5dbG3t2bVzH/r6hlha2LJ61TpmzJzLz8v+hY2tI2Hh0WRl55OUnI65hS0mplYkJ2eTlJSFubk98+YtRlt7CqNHT2XhwmXo7jPG1/vf6FUfL28C/QMI8PMnMjyCgrx8UpKSSYxPICIsXERm8vX2IToySoDjHXAF6utqRB0uB+oFa0pCWISQtCaEJCQnJVBeVsLp1pMcPnhIhKzOzc6hpKiYspJSKssrOFBXT/PxExw80EBtdQ31tXUcqKunrKRUFPwO9A8QoVwz0tIJCQrGQE9fJCz+U0RojRrFrJkzATA1NUVeXo4xo0fT39+Ps7Mz8nJy7NixA1lZWZycHAHB721ZWRkmTRjHnNnTkZWRBiA0JAh1RVmc137P7rmj2btwPHLiAhFxoqkReckRSI8cRqCfDwCykiOQkxqJrOQIZCSGIyM+jOlTJwJgZmyIkpw0UyaO43JnB4UF+SjJS6OmJEdL8wmaTxxHTVkBNVUlmpubaTrehIS0FEOHD+dYYyMAxxobGTxkKIOHDPmniBgy9B8iQl5ZjeEjJRg0eAj9/f0AWFha8fU3g5GQU0daSRsZ5dFIK41CVmUMcqqjkVcbg7zGWBQ0x6E4ajxKWhNQ1hqD9vjRTJykTWigG0kRPkS4m5PkY05xhDOJzvsoCDIjL8CEBNfdhNpuJcR+B0F2OoS76pMR5kCCmynxriYkupuR6m1Fgqc5Ma7GJHqbkRPmSFaIPUk+5kQ66xLprEuytzEZARYkeRkR5rCbcOfduBj/jpPBGlyMN+PvZEigqzk+TmakxQVTkpPI6RP1JEb7EhniSHFeBCF+JthbbSQ80JKCrChyMmKIj/bHyGA7OVmxfPrwlLazxwgMdGfr1t8JCvIiMjKQ+gNV/MUnuq92cv9BL/4BXmTnpJCaFkd0TAir1/yCk4slr97c5+37x1xob8baWp/+tw94+vQODQ2lVFfnEx7uzc8/z8He3pj4aH8sTfewa/saHG2N8HK3o7IslwBfF/KzkzDW30lOaiw+rvbs3LSeR3099Fy/Tk15NSebWvj04SN//fWFVy+f03e3h3dv3/Dp43tePH/KyxfP+OPzR96/6+fd2zd8+PCOz58+8O5dPy9ePOPJ4/s8eXiXIw0VxAR7ERvsjpetLnb71+JnswODDd+z67dpeFluxNHwd9ysthAfYkd+ZjDVZUnER7lhZbSRMG9TvO33EO1jio/Ndgy3/ICf1VZ8LDbzaWCd6Q/+4C8+Cq7n/xh442f46/MnPv/xhVPnbxESW0VixjlMrZJIzzlIS/ttngAXv0D1W/hXZgfyvi2MCL2KRMpLxKKfIRb5RDBRTwQt1PEDa06JLxFLfMXguBcMi37K0OjnDI4WhKy/iu3nq9h+xOL6EYt+jVj4C8TCnzE48jkjo18gFfsamdiXKEY+QCOkC023oyyLPkXDe7gFXPkAjd393HwOe0xKSM7uITX3NPGphfzJR968ewZfgD//KyL+n0znxTbOnmoW2NN19dy794Duqze52H6FvMIK7J19+G72T8ipTWSY1CimL/iNWQt/R3XcAkYoTEBMShOxYfKIDZVHbKQyYpJqDFUYzVA5bcSGKCCpMIGZ835j3qI1yCtNRkxMDnEJbRQUJyMuoY2y2mRmzFuGmZ03K9btYpiMFl+PVEVsuDJyGpOY/9NKFi37nR+XrObXVetZ8dsa9A1MiI2Ow8fHDwdHV/IKywiPiCUqKomysjpiYtLw9Q7DzNQWF2dPMtJzOH/uAu/evuHzp7c8eXKXp4/u8OblA548vkfPnRscPtTA9WvdvHr5XNAyffkKp0+1cqCunsajxygtLiMzPYuqimoqy6soLiyj8dAxerqu0N0mEBKHKsspzc0mLyODorx8qssryM7Mo6S4gsyMPGxsnVi/SYc9usYYmdmzedseIsJjSUlKp6iglPS0HDw9/DA3t2e/gTlbduxn5tyfWfjzauYtXoXmhLlIKI5jhOJYRipNYLCcFtKakxD7RhJ5zcnMW/wb0+cu4deVm9myXZc5c37g+wWLsbVxRF/PGHt7R0rLy8jOzSE6IYa8gnxcnD35ffUmtm7ZjauLF4EBoSQmpFJeKjhENNQfoKnxqGhVp7P9HJcvnaW+qoTsjGRcXZzw8PCgpKSEQ4cOUVtby8GDBznYUE/rqRZR4d7j+3fpvXWdm1ev0HHhHCebjtB4qJ6qslLKi4sozM2hMDeH2soKTh5v4lzrKVqbT3DpfNs/Ct6EaNULZ8+IVpQ6L14QBbX/GXq+KXIPem7eEOUEbl27+g+8q7DY7n5vj6hL4sHdXtEtvtC1ELZgC/MWXR2XRIf87s52zp85Rdvpk3RcOEfnxTYunjtN58U2ujoucr2rU9T/8OzRfR7d6xXRmh729fytafqqSCQIcxFCB0IYqBYGse/evkHPnev09tzg9q1rXL92hRvXu7jbe4uHD+7x8ME9bly/yr2+Xg41HBS1HZeXlnH29Blu3bhJV9cFrl27xO1bVzl39hQnTzZTXV2Nr18A3j4BhEfF4+kTjG9gDElpRUQl5GFs6cm/ft/Fj7+sZ9yUeXw3ZzE/LlnNXkNr9hvasGTFBhb9tJK5P/yKutYU9hhY4RsYw5ZdhmzZoY93UAxuXqHsMbBi205DNu7Qw87Jl/C4DEIjUwiOSsEvKJb9JnasXqfDqg072bxdj5Xrdfhu5g9oT5zJ3O+X8dvqjfz22yrWrVmLiZGxqBE6KiKa5MQ0UpLS8fcNwsvDFxdHDyzNbNHdY8D+vYa4OXsRH5NMUEAwURGRJMTFi/IGQhRqgJ8/QQGBWJiZ4+TgiK+3D9aWVtjb2uFo78D27TrMnDUPrTETmTR1Bj//sgJrO2fCIuOwdXDH2s6V8KhkQsIT0NW34PsfljNz9k9M+XYBY8fPZNq0eSxZ8gt7du3GwswcU2MTrCwscXNxJTI8grycXHKysgWuUGAQrs4uODs64ePlLRIRQjx1TXUlBxvqaWo8yrGjh6muqhCBIYQlmDnZmSLKUmFBHg0H6qivraO0uISCvHyRgCguLKK0uITa6hpaT57i3JmzorK76soqGuoPUFleQUZaOgF+/nh7euHq7EJEWDg5Wdl4eXhibmqGsaGRCPEqHKELASAvL4+mhgbycnKYmpiwdu1a5GTlmDN7DrKysrS3t+Ps7ER/fz87d+ogJyfL3DmzkJWVGRARwWgoyeG55Wd0fxjPvh8FTkRIgB8n/uZEBPn7AiAnORL5geI5oZBwdrAFQElOijnfjUdTTRlrS3P6+/tRVpBBVVGW5hPHaWk+gZqKQEQUFhbQ1NSEpIwUw0aM4FhjIz09PfT39/PLsuUMHvIfTsTfRcSQISIXYv2GjfT392NpZU3b+fN8M2gww0dKI6ekhbyyNnJKWiiqjvnfRkltrGDUtVDSUGP8lLHs2r2FwtxEYvztifWyJNPPklx/cwoDLSgINCXJZS+h1oJgtJvJBtzMtxDkpkeShzmp3lZkBdiTHehAuq+NICfhZUa6nxXJXmYkeZqS4G5Igrshyd7GpPmZkeRlRJTrXiJd9+JttQlv6614WG4j2M2U+GBX0mICOFZfQm1ZDrVlOdy9+b/Ye8+oqO/Ebzu7iTV2wN41MT3ZJLuJiVljemKavSsKKCpVeu+9t2GGAYahzDDM0HvvKBaUjthQ7C0au6jX82Kc3yb7v8vznOd/36+Wc76HgwwyFs75XvNpx4gMdmaPyUocbbYQ5LMXZWo4AV52eLvbIUuMoao8j9+uD8KTO9y4cYGwMD8cHa0IDvZm46Y1SBNFPHp8Dxiit6+T9AwZly6fo7GpCmlSNIY71mC1z4TzF/uA29TU5+HmaUlqRiynBzq48dtZzC2NsbHbw5q1P1NZWUhrSzWpyXEcbKmktbkCeVI03e0taDIT8fW0xX7fLuz37cLVwZp0mZSe9jZUaWmkJibTXN9AX283t367wePHj7h393d49oQnQ4/4/fZvPHwODQ/u3+Xe3d+Fjx8+uMftWze5fu0SlwYHaKwpI0UShTjclwjvfYR77CHKYxeOxssxXb0YT8sVBDhuYt+u5TharMLdcSuRIXY42m/D120P4QG2uFpvI9DFFFfztexc+xlBjluJ9TTh2fO79NDz9zx7/oFOiXj6FICbd+H2E7B2kJCRuZ/zZ+9TV3sUtyAJ19Dam5oA7/aHLEk+yjjPGqbFnWJs5AATxDcZm3BXuzwdfVmbbUi4xguiy/w1+hrDIq/xUtQN/hp1g79E/8YLUTe1J/IGL8X8xsjY64yJvsbEqMtMCj/PWL8TjPXqYYZfO0tjOgk+/Iw+tABx7OoQRS0n+X6TF97RzVh5VBAmOUTP6Xs8AR4N3QTu80DrMPsPRPzfOKdO9lNYkMeFwfPwDG7c+I2z5y5y7fptSsrrMDa1Zu6r7/OXUZN54a+T0Jv5NmMnL+KFkTN4YbS2vnXElIUM15/DX8ZPZ5jebEbqz2XExFmMnjSHxZ//yjYTO7Zu38drr3/KS8OmMGniAubMfg/9ya9ofc5z3uS7Xzfx8efLGa0/l5cN5vGywTwmzljEB59+wzrD3dg7++HmHcheM2t277HAy8MbJycXEqRJOLi44+TsjourF2Zmtqxfb4iPdzDr120jPCyGVLmCBLGUlqZmrl+7xPnB09z7/RoP793k9q1rnB88Q0N9LWcHTvNk6BGXLp6nv+84jfUN5OXkUlRQSJo8nQSxlKxMNWqVBkW6ipL8YjoOHqDr4AEON9RTmZ+HOjUNpVxOTpaa4vwC4mLEbFi/heU//MrGTYb8vGI9P69Yj7GpNRbWjmRlZpOjyaWooBhFRhZBgWG4uHrh4uKDrYMnq9YZsmqjMV/9sJaFby1m/JSFjJk8n7GTX2GE3hxGGMxl7IxXGTd1IdPmvcU3P65n49bd/LJyE0uXfsuG9VtRZWbj4uzB8uU/4ePnS0qqnLj4WJJkyXh5+vP50m9Z8etabPY5EhwUjjwlgzR5OhVl5dTV1FJTXUnbwf20HdxPd8cRejrbqCjORaWQExjgh52dHSkpKVRUVJCXl0dtbS1H2w5z6OABurs6OHWyXxhS070i39vRxoHGWgpyssnJUqFIlZMhT6GkIJ8jrQdoP3KYloZ6jh46KGQQdPsMh/a3cLClWbAv9fd003XsqKBa9HS0CwHrP6oSp/uP091+TMhT9HZ2CEHu8wNnuDR4Tli1vnjuLL9duyqoErpdCZ01SwciOrWh69gRjh46wJHWFmHF+khri6BKnOzr5uypfgEirlw4JwShdfYmXXWrLqyty0780cqkC3HrlIrjfZ2c6O/meF8XPd3tHO/r4uzASS5eGOTSxfOcOX2SwXMDlJeWIRbFI5eloFJm0tzYRE9XNx3th2k90Mixo4fo7GijtXU/aWlpODg64+LqiZunHxHREsKjpey1dOaLb1byxttLmDn/PfSmvcKiN//BZ8t+4Psf12Bsao2Tqx9Obv6ERUqQyjKJEckwNDbH3MqJaJGM6LhkrO3cMTG1xjcwiuAwERExiShUBSjVRUTHJRMaKSEoNA4rWzfWbtiBpY0rLu4BrN9swocffc7SL3/E0MgMM0t7LC2tsbezITQkCLkshWy1hpKiYgryCpElpaBIVxITFUt4aBSB/iHY2zrhaO+Cn08g3p5+RIZHERMVjSg2Dkm8mOTEJNLkqchlKUglCUSEhePt6YWvtw/BgUH4+/rh6+2Dk4MjO3YYs3bdJpZ98Q1/e/8fvPb62yz57AtWrFzH6jUbMd1tgYuLDy4uPqxbt50PPviMd99dzJtv/p25c99gwYI3+fTTz9hhuB3zvWZs3rgJw63bcLR3IDQ4BFFsHCplJlJJAsGBQYJaERIUTExUNPFxIqHcobSkiOqqCqEEoSA/V8ho5efloM7KJD1NLtRW60oi1KosVMpMstUaCvLyydFkC1mMkqJiaqtrqK+to6aqmpKiYiEXU5hfgDJDgSg2DllSMlERkdhY7yNbrUEqScDGeh8WZuZCW9MfISIkJESAiE8Wf8Ls2bPR19NHT0+P1197nVkzZ/K3v2mtTO+//zcUCgUKhQI9vUnMmDH9v0CE3+Zv2P3lWxgtXfRfIEJv3GiCA/wAhOrXhvo6DMaPYdK4UYQG+dPYUMcU/fH8/PVi3nl9IRvXrQZg+pRJzJiitTOdO3eWyPBQVJlK7ty5w0cff8TY8eMYPWYMNbW11NTW4u3ry8DAwP8WIsZOmCRYmeTyVBa+8ioACxe+yrDho9CfOu+/QITBtPkYTJsvfE5/6jz0p81h8pzZzH99PkuWfkyaPA5VUhQx3vtICbAhO8qFzEBrMgMtkboZEb5vIwGW63Ay+Qkbox9ws1yDxMOC1EAHMsPdUIa5khpkR7KfNRJPM+JcTQmz3UqMszHx7qaI3HYhct+JxGs3Yk9Tot124Gm2Ate9v+BptRanPavw2LeNMC9rRKGelOam093WRGVRFh2H6/B0NsPXzRx3BxMCvPaiUcbgar+H6HA/JKIwfDwduHppgGuXz9LT0wY8JDdHhYe7E8Ym26irr+TsuVPcun2d8xcGuHJVuw1x+kwv6QopO4zX8ePPy2hsLuXh0FVcPSz4+ruPcHE3R5oUQW5+Glb7dhEZHYCLqy2HDjXy+MFNujtaefbkFjevD7C/uYxHD65SUaZm88afiAjzRCwKxtbalIrSPHg2xKN7d1ErFbg6OtDd1cGVyxe5f+8uDx/cFyBCBw2PHt7nwX1tbkIHEY8fPeDe3d+59ds1Th3vobWphuqSHDJT4kiJ9SUlyp1Id1OCHLfiv28du9cvwcdmAz6Om7E0+YEVy/+G8bbvcXMxRhThSnykG94OJgQ478Jpzxq2r/gEl90r8LZeh9bMNPQnkHgGWkXi6VPtRfspPBqCB09BXdDA0Y5BOtoHMTR0JCAsl2T1IS7eh3OPtFWqh59CdM8NPo0sZqZfDeMC2hgWdIKXIi8xKv4GYxKuM1o0yItRpxgee5lhcdd5SXSNYfHX+Wv8NV4SXeGluMsMix1kdMwgE2LPMDn6JNMjupkecJiZPi18kXEZnz44AJwGBp9pQ9QyzVFWbQ6gvm0IG+9sQqVVlDT0MaQDpGcw9ECbAhkaGvofE8R/IOK/93S0HyU2JorBs+cYPHuOAwcOcuXyDX6/85Ajx3pJU+ax2XAvsxa8y7Cx0xk1YS7Dx89lxIR5TJz+Ji+MnsoIvXnadqXRkxkxcRYvjp3GiPEzmbfoA0wtnNm114GNm3fz9Vcr+fuHX/DhB8v4dPG3fPbZ98ye/w7Dx0xl0duLWfjWR7zwl3G88NdxvDRuOlPmvc3c1z5g2Q+r2Lh1N4YmezE1tcLN3YdUuYLS0nJy8wqwc3LGzt4ZVzcvjE32YGfnRk11M+lpasTxSeTmFBEWEkmAXyBFhfl0tB/h9Ike+rqPced37SsCjQ11tDQ3cvHCILd+u8G5Ae2rtyplJlmZKqSSRKIiohGLJCSIpUglyWRlqCjNzaa1tppjLc00VJSRr1aTk5lJniab3Ow88nIK+eH7n3n/g48x3L4To53mbNuxGzsnb3z8w4iLEZMkSSAzTYlclkpIUChurl44O3mwb5+zsMFhZuXClz+sZu6r7zNx2kLGT5nP2CnzGKk/F4N5b/PC8En8dbQBu62ctV7zNdtYvHgZGzdsw83VCzc3D8zMzPDw8ECelkKSLBE7B3uCgyL46svlfL70a3btNCMkOIIUWTrKjEyqK6s40LKfmupKDjTV09rcQOexQ5zo62R/QxXVFcUkSiXY2tri4+NDQEAARkZGuLi4CN3zHe1HaT+mbSTqbm9jf2MdHW2HONXXxeH9jYKVSa1UoMpIp7K0RNhr0GUrdFmG/p5ujh46KASu+7o6OT9wRrjg6wLZOiuUrklJt2Td29nBkdYDtDTUc7ClWWhtOtnXK1Si6h7/RxVDZ3HS7VLochan+48LqkPn0cNCJkK3Yq0bofvjCNzgmZN/sjPpbEqXz2vVmkuDA4Ktqbfz2J/C1zqA6Otq53h3h3bE7niXABHdXcfo6W7n5IleBs6cEs7pUycoLS4hJCgYqSSB1BQ52WoN2WoNZaWFlJUWUlVZqt04yc8nOjoak52m/PLravZa7iM4LJqQ8DjWbTJmwaL30Z+6gGmzXmPm3DfZun0P3n6hBAdHExohIjxchI9/GBER8cTGJ5OdXYzxLguMjPbi4x9GVJQE/6BInJy8cPXwJzo6AZEkBblcRZxYRmBgJOFRYuLikvDxD8PU1ApPn2BCQmLYbWbDr7+ux9BoD87O3tg7uOLp6UlkRBiZygxKigupKC+lrqaW4sIipJIEYqPj8PXWwoIoVoKvdwABfsGEBkdgb+tAWEgosdExJIglyJKSSU9NI1OhFPYVdE1IUkkCKckyMhVKUpJlBPj5s2/fPvbsMcN0tzmbNhvy9Tc/sPiTpXz08Wd88+2P7Nxlxk8/rcHQ0JQVKzbx3nufsHDhO8yb9yZvvvl3vvxyOTbWtvh4eWNva8eWTZsx2r4DV2cXggICCQ0OIVOhRCpJIDI8goiwcGFcTrdSHRcbTaYyg6rKcupqqykpLiRbkyW0xJWVFlNSXEhOthpFRhoatUqoc83WZCGXpZCRlk6OJpvC/AJyNNkoMxTkaLKprqyiubGJkqJiiguLhBB+aXEJmQolmQolivQMstUaMhVKtm8zJC4mliRpIsGBQfh6+/xpcO7fIcJAX5+33nwLA3199PX10dfTQ+/5cXZy4uzZs6z49VdCgoOfW5omMWnSxD9ARBAzDCbhb/g9Vj98gNHSRUwaM5KQgH/ZmfTHjSYkUAsRvyz/ll9//I5VvyxnysSx6I9/mdBgf86ePcsU/fH88s0nzJ4xhQ3PIWLmVH1mTTOgqbHhOUSEoMpUArBhw3pGj3mZl8eOFSBi+MiRHGlrw9vH538JES8NGy5Ymby8ffjyq68ZGBjAysqaF18azkSDWehNmcukyXPQmzL3f3omTp3NtAUL0Z81nfat17GyMiVXmYg0xBVVtCeqcCeyQm1RhViT7LmTKPtNBO9bj+vOn3Ew0u4P6CBCGeZKerATKQE2AkREO5ngb76OMNutRDpsJ9Rmi9DKFOdmQqSLIb7Wq/CzXUu4mxHeNpvxtdtBgMtefJ0tkMYEkq1Ipq48n4SYIJxtTfFxscBww/eIItyIDnEixNeZojwlsVGB1FUXAQ+5emmAR49u09t7lLDQAHaaGLLDaAu1dRU8ffaIe/dvc/feLQbOnuTa9YsMPbkL3Ce/MJOlyz7E0tqIgiIFsfH+7DHfTFt7HepsGdu2r2bb9rWsXP092TkK4CH371zl6dBv3Lh2hkOtVYQEuZKYEEZIkCteHvuwt92Fs+Netmz6haOHG3ny6C43r16ir6sdnj3l99u/8dvN61y9cpm7d+/w8ME9nj55zKOH97l/744AD7rz+NEDhh4/5OGDe9z5/RY9HUdpqq/gQFMlpbnpZCVHEh/sgKvZGqI8duFmthJ/u02kxzrj57QNow2fE+JnTnSYAwHeFmTKI1AmhxHqaYWH7Q5sjFewe+PXOO9ZhdOuFfDsDjx7zLNnWoh4iNbJ9Oy5FPHg94dasngKDx9qH3P91iMSk7PpPf47SvUxAkILsLKL5t4T6L94l/OP4STQASSehV3VN/lQ3MnMoIPo+7Uy0Xc/kwNamRnTzdiwHkaHH39++ng5opexkT1MjOxkcmQ7BkEtzAisZ45nKR+GN2BZfQPZZahCu1lxfAhuAvL8Q+yyjqXjODi6akhMOUJ14yBnLtwRFJah+0+0Fq0n2gyINgfy9D8Q8X/6lBQVkyZPJUmaiDJDwfXrN/nt5h0am1pJzdAQLZLh5RfJdz9vxGDWG7ww0oCXJ81n5Pg5vPDCBEZMmMNL46bzwvBJvDh2GpOmv8LEKQtY8PrfWbVuB/tsPTE2tmLrVlP27rbFZp8zlhb2WJrZYbPPmX8u+wH9Ga8wYco8xk2Zy8gJM9Cb8ao2dP2XcbwwfCKjJs1g5JgpjB5vwIcfLmHrNmOcndwRixNwc/ckKi4WB0dnHJ3c8A8IITpGTHRUPBnpWQQFhpOWmolUkoyjvRNiUTwN9bUU5+dRmKthf0sD+1saUCrSSZDEk63JoramipqqalTKTKFCMTUljQSxFFFsPNGRMURHxpEQJ0GdkUFTVQUdrQdpqaujODefbKUKjVKNSplFcWEZXp5+ODi64ermzc7dVtg6uCOSpCCWJCNPTCE9OZl8dTb52TkkJ0gJDgzBzcUdSwsb7B1cCQiOIiwyHhsHT5b/spHX3/uEqXNeZ/zUefzlZQPGTF3I3Dc+RG/Gq3zwyVd888MqTEws2b59NytXrOObr75nn5UNIpGIyMhIxGIR0qQEfPy8iYmOZ+sWIz7+6DO2G+4kKDCMeJGUooJiqiur6GzvoKW5kZaGWqrKimmoreDo4f001VZqw+S52YhEImJiYrC2tmbhwoW88847REaE0XqgRTh9Xe30dh5jf2MdR1pb6Gk/wsHmemGFOledJQzLHdrfQkfbEdoOtnKit4erFy9w5cJ5TvT2cKT1gBCq1o2p6apadQNyusyEzt70x6Yo3RidTonQ7Uic7OsV7FE6+9OJ3h5OHe8Tfv++rrIe39kAACAASURBVE4hMK4DiY62Q3S0HeLY4VYOtjTSVFdNS0OtFpSO9zBw8jgXzp7m0uAAlwYHuHz+LJfPn+X8wClBbdA9RrcJoftcX1e7EK4+3d8r1Mj2dh7jeHcH/T2df4KIrs6jdHcd43hfFydPHOdEfx99vd309XZTU1WNl4cnURGRgiKRnJiENEFMXm42OTkapFIpIpEIsTgBewcXPvl0Kbv3WLByzUa++PoHPvnsK159/T2mzXyF9z5YwtoNhgQEhpGpyiFTmU2CNIWQ4EgCAsNISkwlNS2T2BgJIaFRJCelES9OQhQnJSe3iCxVLrFxCUjEySTL0klPU5EiVyBPUZCpyiEtNZOw8BgCA8IICo4gMCAMRyd3rK3scffwxc83GDtbJwID/EhPk9FQX01zU91zKCqmqDCfVLkMPx9f/Hx8EYviiYqIxsLMEisLa3y9/XB1diPAz5+4mFjSU9OEBiPdq/OK9AwyFUryc/PI0WSTo8mmrKSUHE02URGReHh44OXlg7uHF3vNrNhmaMz6DVv47vuf+PKr7/n+h1946+33Wf7jCn76aQ0ff/w5r7/+N+bPf4O///0ztm4zJipCu+vg6e6BhZk5+6yscXV2wd/Xj9joGNLkqYhi4wgLCSU6MgqxKB5JvJi4mFhioqKJCA8lKTEBjVpFQX6uUDddVJhPZUUZlRVllBQXClWuebnZVFaUCa1LOojIVmvIz80jK1NFmjyVbLWG6soquju7qK+to7K8gtb9B2g7fITqyirhcWJRPFJJAgV5+ezeZYq9rR3BgUGIRfH4+/oJeQkdSBgYGLByxUoAFsxfoIUHfX0aGhoIDg5Gb5IeepP0aG9vp729nYaGBhoaGrSWps1aS5O+np6gREw3mMRHr8/lvfnTeWOmHpNeHkGwvw8NdbUYjP8zREwcM4KZ+mN5d+EM3n91NpMnjmHb5g0AvDJ/FjOm6jFzmgGqTCVdHe3MmmrA7GkGtDQ10tzUwIzJesycOpnMTCUNDfWMGjWKMePG/Qkivv7mWyHn8L+CCJ2VqaamhpqaGg4fOfInS9NEg9mM15vJBP1ZTDSYzUSD2QJUCErF9Lnoz1nAaH0DFr7xGos/+Tuhfm5ky+NQiQJIC7ZHE+lMdoQDcp/dxDptJdx2Az57V+C++2eCbDcg8jAnwceaRH9rEnwtEXubI/GxIN5rD7Huuwiw3kiw7RYCrDfgsXsF3marCXc0JNrVmHCnrUS4biXUZQtRnjvxc9iCv8MOfBx34mxlTLi/Cy21pRxqqsLTyRpPJ0s87M3JTImD+1eJCHAmLTGaQ/truHb5LPCQB3dvcPZ0L5UVxZwdOIHNPnMa6qsICvZDmZnG46H7z1WICzx6fI+Hj+5w7fp5Hjy6yf7WGjZvXcGvK79i9drv8Pa15/adC9y5d4lbv18gQ5mAu6cd337/T7qfKx3371wF7tJxrImB0+0EB7pgvncz5ns34+FmQUyUN3k5cpobS7lx9SxhwT54uDpQWpTL3Vs3uHnjGhcvDHLxwiC3b2ktTDx7As+eCiChUx90QPFk6BGPHz3g7p3bnDndT0FuFlkZMrJS40lLCCHQZQ97N35DmNtOvKzXE+pqhDjYihAPE0w2fYEiJRBJrDt+nmbkZ4nJU4qJ9nfEfs9GbIxW4bVvG9FelgQ6GMHQQ3jyGJ7Dwz3gHkM85DFPGPqXvemeVqZ4/AjuPdbCxo27EBVXgJ2jFL/gAg52PsHGXY0s5zidF7TtSNeAc8CR+5B3/gkhB69hktfHt9KDfBC1n9dD9/NKSCsLgpt5JaiJ10KaeDeymY9jm/lC1IShupOY7oeU34K2x1ql4wZw6/lTyso7gIevnOjEWvbYJ2Jml4KlbQLVFb3aJ/kYuP/oTzLLEHBn6CZD3OWZ1rP1X85/IOK/8eh64HfvMiUkKJTWA0eIiY7H0cmdT5cs44W/jMRg2nzGTpzJWL05/GWEHqMmzmbc5AUMHzeDl0ZPZfSE2Yw3WMCEyfMZPW46YyfOZOmyn/DyDcPCwh57Ozc8PfwICY4kOjKO6Mg4wkLCCfAP4ZeV69htbs8eCwc+/PRrXnrZgBdfnsyEqQsYoz+P0ZNmMXHKAsbrzWbGnNfYssUEN3cfzM324eDoyj5bGxJTZMSJxCQlpyBPVaDW5BEaEkl0VDxRkSISJDJUSg2R4TEkSZMpKSpGlaGgtrICiTiW5CQJorgYoiLDEcfHkSJLIkeTTX1tHSplJposNXk5+eRocslI01qjoiJiCQ8KI0Mmo6yggJa6OuorK8lXZ6PKUKBWabTZCVUOUZFxxMRKiBNJcfcKJDgsltyCcmrrmmk/0kZ9ZSXlhYUUZmeTIU8lNVlGeoqc5EQZIcERBAaF4R8QipdvEM5uvpiYWvLZ598yffYiZi36GyP05vDCSD1GjJ2GsakNbp5B+PmF4eTojpeHL0EBwUjiEwgKCMTT053o6EjECXHI5MnIktPw9wth3drNmJtZExwUTny8hNrqOpoaGjnZf4KO9qMcbGlGk5mBIlVGcUE2eWolOVlKigrzKS4uJi8vD4lEgqGhIT///DPhYSE01NdSW1PF/pYmoZWor6tdG0De38jBZq0iUFNRTlFeLiUF+VSXlwmVr0daDzBw8gQ3r17hxpXLDJw8QdexoxxoaqS1uYm+rk7OnT7F4JnTXDx3lgtnBzjZ10tH2xGOHT4k5CjaDrYKqkbn0TZBqejt7GDwzGnOnT7F8e4uIX9xafAcF8+dFZqadPWuXceOClYonYrRfuTgnyCivrqCuqpyjh46IFiQrlw4x+0bV7nz23Vu37jK9csXOHuqX8hK6PINl8+f5erFQS6fP8vgmZOc7u8VshGn+3uFsLauAra/p5PennaO93XS19spQMSJ/h5Onezn5InjdHYc43hfDwda9mNnY4ubiyt+Pr7ExcQilSSQkaYgTZ6KTCZHpVKTmJiMu7snm7ds54033+XTJZ+z5LNlfP3ND/y8Yi2/rlrPhs3bcXL1QpaSgUadR3l5JSVF5ahUaqSSZHJy8jjZf4bTpwcoL61Crc6msryGyspqigvLKCkpo6SonIaGJspKKikpKSM3uwCVSk2OJp+8vALSU5XExMQRFyPGx8cPNxdPvLx8CAkKRyxOQCpJJjQ4hKTEBMpKC2k/dpj9LQ1kqTJIS9VWK6enyclUZiBNEBMRFo69rR3btxlibbmPAL9AvD19CAsJFfYYiguLKCoopDC/QACH/Nw8oe1I95jC/AJSU+Tay31YBGHhkTg4OrPPxoE9ey35dcUavvzqOz5dsowflv/KylXr+eabn/noo6W8997HvPnmB3z11Y84OrgRExWLWBQvNC/5eHnjYGePh5s7YlE8otg47c+tuwd+Pr4EBwYRGhwiwGBSYoJQzZqUmECWSilYm2prqqirraastJicbDUatUrIThQXFaDOyhQUBU2WWqiFTUmWocxQUFRQSENdPXU1tRQVFJKVqaIwv4D62jrKSkpJTZHj4+WNv68fmiw1Pl7eWFlY4ursgig2DntbOyzNLf4EEW+99RYGBgYCJGzZskVQJlb8ugJ9PT3ByvS3v/0NfX099PX1/mRp0kGEUqFg7cpfWLviJ9b8+iOTJ4xBb8xIgvyeQ8S40eiPG0VIgDYTMWnMCD56dRoOG5bitf0H/vbqTKbqj6Oj/Sgd7cfYvnUzEWHa57LDcAuzpuoze6q+FiIaG5huMJGZUw2ICAulsbGRMWNe/jeIGMXwkSNJTU3930KEzsr04kvDefGl4SxY+IoWrBa+wosvDmOC/izGTZrxJ5D4I0QYTNOGrcdNm8P4WXOZPHsu8xctYPWKH8nNkJIa7YMiypOsKDc0kc6k+lsgcTciznkbwVZrCDBfSYzzZu0+hNteYty0q9Uiz73Euu8m3msPUj8LwhwMiXDaQYD1BpyNf8TF5CeCbTcLEBHnbUywwzoCHTbhZb0eXztD/Bx3EeBijjIphrJcBQcbK0mRROHpZI3hul+JDvLk98unuXnxBCe7j3D2VBcxkUGc6u8EHnLl4hkaG6rp7Wln4Ew/v928gqOTLZVVpc9vvEM8HrrPg4d3ePL0wfOb5EOaWirZbrSWLdtW8u33n+IX4ET/yTaSZFHc+v0CDx5d58zZHto7DnL79+vcuHkRuM+VSydoqCvitxsDZKTF4uttg4ebBVs2/ciWTT9ybqCdp0M3yUiLx9HOjLZDTdy6cZHjPe20NNdz+FArFy8MMvT4oQAMT58OMfT4Iffu/s7Q44dCwPr+vTvC4+7euc1vN6+SliLF282BmFBvxOHeuFoZYrHtR4IcjSlIDSHccyc+tltIFbnj62REkNcebMzX4em0E3VqFFnyaCRhHnjbm+Jjv5M4PztifGzwsjKEoSFtGxNPGeIpDxh6DhFDDPFUu51wX3vzfnJPa2/SMcX1e0+4cPEhNTX9hEQUEBRZgYtPEe7+pcQktGBtl0B+4WEGLz7gAXAbOPNMq1J0AweB8kdQdB/yfof821ByD2qfwiGgF23O4RQw8Fj79Q+Bw4f7SEtRkZWeR2xEBs+GICg8h/iUetRF3bQeuawFhjtP4dFjeDykff4PnvHsGfx27x6PeMhj7v0HIv5vnCuXrtLV0Y1SqSIiIgo3Vy82rN/CLlNzPl2yjO+Wr+SfXyzHYNp8ps9+nb8Mm8ALL4zhhWETGTluOn8dPomRY6Yy0WAeYybMYNgIPea/8g7GxmbExSYQ4B9CbHQ8iQlJJIilSOJEJIjikcRp5XhNdj5llXWIpakYm1rzxfcreO3dxUyctpAXX57MsJenMGLsNF4cMQn9qfMwM7NFLEnG1ycIsSSJkLBQQiJDSU1PQ6nKJF6cgEKpQqVSkyBJRpWZTaZSgyYrF0W6ijS5AmVGJkW5hbQ2tzxvN8kSag5zstXUVFdy8EArp0+e0jYU5eVTmF9EUUEx2eoc0lMziI9LIMAvkESxBFWGgpKCQkoLi8jKUJEkTUYuS0eTlUt+XjHRUSJCw6KRJsoRiZKJjU1EpSmksamV9iNtlOfnki5LJEUqRiaRCAHjooJC8nJyiY+X4O3lj59/MPHiJOJEUqys7fnm+1+ZMG0+E2a9it6MV1n09mISklXEiGQEB0cjjk8iPDSK9NQMMhUqfL19CAjwIzU1hXhxDBJJPOnpCtJSlYSGROLu5o2/XzBSaRKlxWW0NDVzsv8EJ/q1o20Z8mRiIkLJkCeTkZJEarKU9DQ5BQUFyGQy0tLSkMlkuLu7ExIcKNgsWg+0cKK3i0uD2nG2/Y11NFSX03X0EMe7u6ivrqIoL5fq8jL2Nzawv7GB1uYm2o8cFpQIXcj5dP9x2g62CuHrU8f7hBam8wNnONHbIygR3e3HONJ6QFAedACha3M6euigkG/oPNpGa3MTnUfbuDR4TlA+dKqDbgBPByj/Wt7+V3i6o+0QLQ211FdXcKS1RbAvXb04yK3rV7h1/Qo3rlwUQtV9Xe1CXavO0nTt0nlBjRg4eVzYijjd30tv5zG629sEK9PJvu4/QUR31zF6ezo4eaKX06dOcOpkP709XXR3ddDU0Ijpzl04OTji5+NLZHgEYSGh5OYUIpUmERoSSYIkGU8PX1auWMvnS79i7pyFvPnm2+wy3UNScgqqrBwyVdkUFpVRWVVHaVkFVRXVVFVUcqBxP0cOHaaiuJzG+gYGTpyhrqaWlvpmmhub2N/QQnFhEc11TfT19NJ++BhHj7TRVNtIVUUl2Znaxp+05FStQiJKIEEsISFOor00h0ZqF5zTlNpmqcJSNGoVeblqaqrLOHSwmcqKYhKlIuJFUSgVqeTlqikrLSRVnoSnhxvmZntwc3VGlpSMWpWFLClZeNVd5/UvKymlvLTsea4in8ryCupqaqmrqaXi+cJ3VUUlxYXaoTVPT0+io6MJCAggODgUb29f9uwxw8LCCitLW5yd3Nm7x5Jffl7Nl198xxfLvmXJp8vYsH4rsTFikqTJZKSlC4NykeERuDq74OTgSHBgEJ7uHjjaO2BnY4uLkzPurm54uLkTFBCorWNOkyNLTiRBEo80QUx6mpxsTZYwDFlTXUlhQR4atYqcbDWFBXkUFeZTkJ+rzUqoslBmKIRchG4XJDVFLqgyxYVFQjtdmjxVqJRVKTMFW1VyYhLxcSK8Pb3w8fJGEi/GycHxv0CEiZExBgYGLFiwgJCQEEFpWLFihWBr2rJlCw0NDejr6/Hxxx+hr6/Hli2baWioR2/SJPT0JtHQUE9DfT2NDf86UyeNw2D8aPbsNEaRlor+uFHojxuFmanJc6gYxZI3ZmK39hPcNn2B9drPmKo3lkULZhMWEigEqNetWsGMyZN4c8EsZk/VJytTQZZSwXT9icyYos/2bVtpamxkzuzZjBk7ltS0NOSpqYwYpYUIg8mTqampxcjYWIAIIyNj5PJUASJqampYuWo1L740nNFjJvLiS8Oorqlhxw4jXnzpXxDxRxXi35WISdPmMWrybPQXvMbE6XOYMW8eb7/9Jg5WpkT5OZEa5UVqiBOZEU6kB1qR4reHFL89SFy2IXLcjNx3J4n+1kQ6mxDuaITIcy9i771Eu5og8tyNPMRWW+fqZkKo/VacjX/EzvBrvM1XEua4hVCHjUj9dxHiuJ4Q560EOW0j1G0n4V4WJEd7c7S5nHvXB+k61Mz2zev54N23+fjD91ny8d9xs7eBp/c5UF+Oq4M1DnZWbDfcwtYtmzA23oGnhysajZL+491YWJixbNlStmzZhL+/H8eOtWFlZYmxsRFGxtvJzEynvKIAS+tdLHptPm+9tYg5c2ew8JXZLP/xC0z3bKa6phAjo60Ybt+MsfF2jI13YGy8neBgP06cOEp7ezNJyZGY7FzHW2+/wrvvvsYbby7gh+X/5MTJwwyc7WTPnq2IRMEMDh7n1q3LwGMO7NcOyl66eJ6nTx7z8ME9Hty/y9DjRzy4f497d3/nydAjISdx985tHj28z6OH97nz+y1u3rhCZkYKPu6OJMaFEBPkht3uTbhZbSPEdTclymiykwNICndCGuFEUrQrsaF2iMKdCPa2JDs9juTYQGICXAh2tyLKxx5xiAthnlb42pposw/PtJYebcj6qXCEzPEfF52Fxz0/T+DRIygsaiGvoJWUtAbSFK3c+A1c3NI42nGP1Ruc6Op/TO85KGw4y9HzcGAABp/CBbSL0peAC0+16sWFZ9r3Lf1DnL0NzV13CJeU0tl/n0dPwdM7ngsXH3Lj+jN8POO4NPgYUbyGuvpuHjwvmHr8SMcDz7Md//b8n/GUZwI0/Ne3/0DEf+M53nuSjmOdNNS38M3XP/DuOx/w9Vff8/d/fMqKleswt3LAwtqRjz/9gn988iUffPQ5P63YyC+rtvLhx1/y2hv/QF9/Li+/PIVJk2byj398jrubHznZhaizcsnK1HaTJ0kTSUpMIDlBQnJCPBnyZLJVClJT08lQZBEeEUtgSDSuXgF8sux7Rk2YzrCxU/nrSH1GjpvOsFH66E9dwF4LB+LjZbi7+REvTkSpyiRdlUF2bg7xEjGqLA2paRlkZWkoK6tAnZVLSXEFmqxcCvKKSZMrEIukFOUWk52poamxnuamOvJys4mOikCRkcbhQ6207j9AdWUVLU3NFBUUosnKRq3SkKlQoUhXkpggIygglMR4qXYBOFsLGqkpaYSFhBMcGEZMdDxxsRLE8YnExiUQEhpFeLgIuVxFUWkN9XXNlBUVkpmSTLoskTx1JsW5uZTk5ZGfrdGGjdPSSUmWkZggRSpNQiaTk5iYTEREFB7eAazabMLU+W8xZc4bzH7lXTZtM8XExJx4UTLpaSpqqxsIDQ4jIiwciViELDmR9IwUEqQiVColSUkyslQ55OcV4+sTiIuLGxKJ9rJQV1NLb3cPp0+eorezg/QUGREhgaSnJKFMlZEh146QlZeXExERQVhYGImJibi4uODt5UG2JkuAiK5jRzjd38uJ3i6qy0uoLCngTL/2cl5ZWoJaqaCqrJQjrQc42NLMwZZmOo+20dF2hMEzpwVL0/mBM7QfOUxNRTlVZaVC7mHg5AnOnOgX6mCPtB6gu/2YsIKt24HoOqZVVfY3Ngg7FLqvqauq5GBLs1AFq4MInaXp1PE++ro66Tp2VNiraDu4n+72Nk7393LqeA9HDx2gub6GI60tnDreI6gLVy6c+1Ndqy4wrdt3uHLhHFcvDnLt0nkunz8r7D3oAtSn+3vp6ThKd3sb/T2dwvfrP97FyRM9nOjvobeng96eDkGJONHfx/G+Hg4dPEBpcQk7DLcTFBBIcmISCWKJNiwcFE68SIqHuw/GRqasW7sJB3sX4kVSzM0tcXFxIzIyGoUik+ycPPLyCigsLqK8vJLKykrqa+vIyVJTlJdPQ02tsIR99eIlGmpq6enopL+nl9P9J+jr6mbwzACnjvdTV1XN/sYm8jRaG58qQ0GaLIWUxCRE0THEREQikyaiylCgyVRRUVJKY20dDTW1tDQ0sr+xieryMgryNZSU5FBVWUJebhYJklhkyRIqyos5dLCFutpKKsqLSUpMIMDfl3hRLLk52gpTZYaC8tIyKssrqCgrF9rIKsrKKSkqFmpOK8srqK+to6KsnBxNNtlqDempadqMQlwcCoUCsViMXC5HJpMTFBRCREQU4eGRBPiH4OjgirGRKTu278Jwmwk//7QKY6PdyFMyUCm1F/XUFLkwJhcUEIiLkzOuzi6Y7zVj7+49WFta4ersgpuLK04OjsKWRHKSFKUinWxNFqpMBclJUiRiESmyJLJUSgryc4U1al2gWgcURYX5qJSZpMlTyUhLR5OlFsbtUlPkKDMUwp+/vLSM/Nw88nJyKS4soqSomPzcPCrLK8jLySU2OobEBKlgs0pPTSM8NAxLcwsszS3+lIswMTJm7pw5GBgYoK+nL1iaPlm8+E8haz09PYx2bOezJZ9iYKDLTEwS3k+aOB6DSeMxmDiWKZPGMVVvPPOn6TFpzAgmvjwc/bEjmWMwFoNxo5g8fjRTJrzMmiVvYLfqY5zWLcF925fsWb2YRXOnMkVvHPoTxzDNYCLTJ+vxw5L3CbXexuyp+szQn8CcqQZM15/I4nfeYPpkA6ZONkBfT4+Xx45l+KhRDBsxkhGjRjF19lyGPQeH4cNHMGrUaEaNGs2w4cMZNmz4nzIRLw0bzstjJzHRYJagSLz40nCGDR8l2Jn+GKT+Yx5i0uQ5jJ86jxH6sxg38xUmzpzPWIOpzJk3l7deX4i7nRnRvg7E+9ogD7EnPdgGZYgNmnBbFAF7SfPdRU7EPuQh9kQ6mxDmsIMEX0sS/S2JdjUhzsOU9HAHAvdtJNZ9J5HOO3A2/hHLjUtxMv4ef+u1BNmuI9huLa67vsPbcgW+Nhvws9uKl902RMHOtB8o587tS/zy4/e8unABH3/0D9auXsVrr77ColcWYr7bhIxkMUuXLGbmzOm8//57GG7byjfffM0777zNRx/9g9iYKN5++y1WrVrJ8uU/sGDBfD788EPeffcdTE1N+f7771i06FXs7a2ZN28O48eP5dNPF/PTT8vRN5iEnv5EPl78Pus3rObzz5eya9dOjIx2YGq6i2+//YZ33nmb9evXMDjYz44da/nqqyVMnWrAL7/8yDvvvMmrry7g0KEqLlzsw83dCpEomKSkKEJDvUmUirh39xbnzp7h6pVLPH70gEcPtWN32vG5+zx69JCnTx7z9Mlj7t65LbQ2PXp4n99v/8bZgZMUFeYgS4yjpEBFbKgXZjvWEuRmToS3NTH+NnjYbMF932ZCPfdQnBWLv4sJ6pRQijQS6stUiMO98bLbjZu1CcHuVoiD3UiO9CEnJeZ/eIH+//Kmu5v/fuch9+5BQ2M35849RqFspqrqNLfvwoo1ztQ1XcFkbwQefkr2uSSgKe4gRdVCYHgOA5cgIjYfe1cRIVFqfn8IeSXHiJWUECspxdMvg8iYIo51/s6jp+DuI+Hk2bsc6zxPcVELEpGK0uJGeA4PQ4//+Az/XWX4f/f2H4j4bzzi+CRUmdnU1jTxxbJveW3R29jsc8Tcwoaln3+Nmfk+fP2CiY4RE58gJzAkWht8FMvZsNmE2bNf46W/jmX0SD3Wrd2KIiObvOwiUpLTUCmzyMpQocpQIE9KRBofizwpgRy1gsKcLLKztAurCkUm8tR0gsOj2G1mw+df/cTUOa/zwoiJvDjKgDGTZjPvlfd4aaQezq6BxMXJyFTkI0vJQJ6ajlKdhTQpEV9/P6RJiWRmqYiLiyMlJYXKymqKikpQKTWkpmSQkapCnZmLMlWFVJRItiaL4qI8sjVZpMiSyNZk0XbkECf7T9DV0cnBA6001jdQWV5FSVEpBXmFZCpUSOITCQ2OICZKRGpKGlmZ2aiUGmRJqfj5BuFg74K7mzdme60x3W2BhaUtjk7uhIXHkJ1TSFlZHeqsXNRKBfmaTGorSinIzkKjTCdPnUlqshR5UgJqpQJFqpxsVSb5uXlostQo0jNIEEvwDwjBJziaH1Zv5YWRE1nwxof8ffEXLF36LYnSNMqKq1ArNIhj4klPkQsXCllyAgplKgplKmq1moKCIlJSUnF1dWffPltCQsLISEtHrcqivraO1v0HKC8uQhQdRUxEOLnqLCqLi8lWZZKjyaakpASFQoFEIiExMZGIiAgCA/yQJojRqFXsb2kSgsWH9jeRn51FWWEuPe3anYbaygrKigqFSldddqG5vo6OtiNCu9L1y5e4e+s32g62UpSXy5HWA8KWxKnjfZzuPy6M0x3a30JdVaWQrThzop9Lg+c43t1FX1cnx7u7ONjSzOED+znY0kxtZQW1lRXC99OBhO57nzt9SghX68LbHW3aMbkzJ/o4e6qfrmNH2N9YJ4THdaHq8wOnhJ0N3TL18e4Orl++wJ3frgvKw5UL57h26TznB07R39MpBLOPd3fQ03FUCHB3t7cJpk62bgAAIABJREFUlqa+3o7nDU09nDzRy4n+Ho73dQkKxNG2w3R2HKMgLx8HO3vh3zUlWUZRQSEhwZFsN9zJp58sxXCbMYnSFAoLSsnK0hAQEERqajoymYykpCTy8/MpKigkJ0dDZXkFRYX5aDKV5GnUFObmUJyfJ/ydnz11ksvnB7l94zpdx46yv7FBUISOHjoo/J3XVJSjTEslOUFCkkRMXFQksZERyJMSUWWka/+vlZYI0PdHVanz6GGaGmuorS2loryIvNwssjVKmhpr6D/eTf/xbhobasjP05CcJCUyIgxVpoKW5kaqK6uora6hdf+B5z/fWpCora6hoa6e0uISVMpMaqtrqK6sor62TliC1uUIEhOkFBTkkZubTXa2mtzcbHJzc1GpVMhkMsRiMf7+gTg7u7Jr125CgiNwdfFk7ZqNeHv5I45PRKXMEgbhYqKiCQoIxNfbBzcXV+xt7dhpbIKdjS1eHp54eXji7uqGr7cPURGR2jB4ciKy5ERSZEmkyJJIlEqQiEV/goukxARkyYmoszJRZSrIVGagUavQqFWkp6aRkiwjNUUulEjolBG1KovS4hJBfSnMLyBJmkhQQCABfv5EhIUjlSQQExWNWBRPWEgors4uxMeJyNFkEx8nItA/ADcXV2ys9wlAoYOKDevWs27NWtatWYvR9h1Ymluw3XA7a1atZvWqlWzbuhlzsz3s3WPKil9/4tdffmTzpvVs2byBlSt+Ys0v32O8bjmrv/wHhj9/juvO1ez85RN++fgVVn2yiI1LFmK47DU2LHmVHV+/g+OGfxJi+iP+Rt/ivnkZDuuXYLdxCe67vmPX2mXsXPslJqu/xGHHSiJttiOy20HAzjU4bV6O3brv8N+5nmCLHexc/TOmG9ex8uflvP/JYua+8SbTFyxk1quvMe/1t5gxdwHTZsxh5uz5zJw1jxkz52IwZQYGU2cydeZcpsyYw8Qp0xhnMIUpMxYyefoCJujPZOyEKYwZP5nxk6b/KVStg4h/b2iaMG0+Y6YuZNSU+YyeMge9mfOYNmsuM2ZM45+LP8Bu73bkUd6IfaxI8rVAGWKDItACZaAZOaFWaIIt0Ig9SQqyJtLVmAgXI2I8dhHntRux716kARaIffcS47GTYPtNeOz9Ffsd32K/41u8LH4l3GULPha/EGizmkC7dcR470QWYU+Ez17CfazRpEXj6mDNW2+8Rm5urjAqCODoYM+7b7/FPz58nzmzZ2Fjs487d+7Q1dXFnTt3OHBgP//87DPeeedt3nrrLQ4cOMCdO3dYtuxzXnvtNRYtWgSAWCLmlVcWsmjRq7z99ps0NGrzM8faj3Hnzh12me5kxsxpzJk7m61bNwPQ09NDa+sBAHJzc3jvvXfZvn0z0dH+vPHGq3zwwb9GDqdONeDnn7/Ezt6UHUZrMDffTktLBTJZHLa2ZnR2tAFPqa6qEOxLT588FoBCWyv/AHgq/PrDB/e4e+c2N29co76hGmlCHDnqdOqri5AnRCKNCXxuUXIj1MuSfSYr2brinzibb6SxJI3aAhlFyljEYS542u4k0tcRPxdLAtysCfd1pCInle7WamQxAf8/8OH5Ff3pU549e6aFiWdw/yE8eQq19X08fgKFpR2Ex+RhsieQ4KgcsvKPYGIWyLHe26gLDrPR0JmIuFw6+m6h0DRQVt3OvccQGCZn8PIzWo9cxtImnH02EbQdu8LQUxgYvIuTWxCJyWqePYXnW35aq9Vj4BncvXtf9wz5H0LE/6Ta9T8Q8X/g5OYUUVpSxYXzV5EmpGBhboO52T6MjHdja+eMn38IEZFxhIZFI4pPRBSfiDQ5DYVSg7d3ME6OnmzeZIT5HhukYhkaVR5qVQ75uQVaj3FePmVFhRTn55CTpSQ7K4P8HBW5WQoyUpPITE8jPTWNhIQEPDy92bBxG+//fQkz5rzGpGkLGG8wD4MZi/h06f/T3n2HR1Vtj/8fildEaUpRUKmiKF281y72iigogvROSCGFkEIoCSGFJBBCQnrPpPfeCyGdUAKhdxBQaRI6Ie/fH+McE4rX9v2E3N/K87weITNzzkq4d5+zzl577c948unnMbNYja9/FF5eYYSERBMQosZpnSvGJqZMmvw9+osMsHd0wNXVlZiYGHbu3ElNzS7KSyvITM8hMT6FpPg0kuNSiYuMJyoynIjwEKVzSXZWBluqKti3Zy+HDhykducuykvLyMrIJikhmYS4RGKj4wgL0cxGeG30JSw0kujIONRhUWz08GH5MhvMlizF3s4JXT0jXn9jNEOGvsz4byZhuXQlrus34ucXRnCQWjPbEOSnJBDR6hCSYqNIiIkkNzON+OgootRhxEdHkRQXS0R4GOqwEEKDQ/D08sHF3Y+5BmZ0ebIfTz0zkE+/+BZz85V4uPvg7xtEakIKMRGRJMfHkZIQT0iwP8FBfkRGhBAc4k9UVBSJicmo1RGsXm2PkZEJ5uaW2K+2w3mNE85rnIiKiCQjJVnzbxUUSEaKZg3Ipvw8YqKiSU5OJjQ0lNDQUNRqNRYWFhgZGig73xYV5rOjupI9O7ezraqctKR4otXBpCXGkpeVSUZKMnlZmUoJ0/7dtdTu2E5xQT6VpSXs312rtGw9ceQwJUWFJMfHKTtWb99SpbRe3bOzhr27dnJ4/z72765t0s61Zms1W8rLlFmJgpxsIkJDSI6PIzs9jdJNRRzcu4dTx49x6vgxfj59Smn5qm0Xq+3QpD2PdnH0vtoaarZWsaW8RGntqk0iGu9KrS1ROnZoPxd+PqPs//DTqRNc+PkMP58+yfHDB5S1EI03rNN2ZdK2eD2wZ9d9k4jdtTvZtXMH27dVs7NmO1kZmTjaO5CUkKhsPFeYX0BpSRULdQwYPmwU+npGxMYkEhUVQ1BQCL6+/vj7a/43EhURqdlwLC1FuREN8PclIjREk+DGxSpJxK7t2zh1/BgXz/7MpfPnOHrwgLK+ZEt5GSVFhZQUFVKYm0NGSjL+3l64rXXBc4Mb3h7uBPv7KcfMSEmmuCCfbVWVSsK4d9dO9u/W/M537dzKtq0VlJdtIic7jZzsNHbt3MoPJ49y6KBm74uszFSlc9P2bdXs27OX4iLNbvKV5RWUbi4hP1dTllVUUEhJ8WbycnJJTkwiLSWVzZuKqa7aQlxMLBHqcGXH54y0dKKiIoiPjyUzM53CwnwKC/NJTU0lNDQULy8vbG3t8PDwxNbWDhsbWwz0jdFduAh/v2ACAoJwc12Pm+t6XNeuUzoarVy+gqUWlpiZLsFATx9LcwvsbFfjaO+gtHf19/UjJCiY4KAAAgM0s7x+vt54eXqw0WMDfr7eqMNCiIxQExToT0R4GLExUUrpU7g6lMSEOBLi4lGHhhHoH0BQQCD+vn64u21QWsimpaQSEhRMgJ8/Eepw/Hx8sbJcquxpobdQF5uV1nht9MR6xUrmzJqNrc0qYqI0nZ/c3TZgvWIl5kvMWLLYFGNDIxYbm2BmugSjRYbKwmtDg0Us0jfAQE8ffV099HR10F24AAN9XXQXLmDB/NnMnzeLBfNn/2oWC+dNZbWFPsazxrNk7rdY601i0aT3mPfFKxh89W+Mxo7C4PNhmHw5AstvX8Vm6mhsZ36IzfT3sfr+HcwmvonZlLex0fkcB8MJ2BpMwFp3AvYG37N+8Sy8zeeywWAyPouns9FwKt5LZrPOeA5rFuuw1sqcRQvn8+933uaFf/+HfkOG0W/wUPoOGkyf5wbRp/8L9B/4Ev36v0CfvgN5ps9zPNPnOZ7u+xy9+gygR+9+dH26t5JEaGcaGpctNXZnEqHpztSPDk89x6NPDaB9jz50fqoPTzzZi8e7PsHwIS8wa9JXuNtZ4GFrTNhaCxI8lhPtbPxrEmFEgrMh/o5GrF82F1vDidgaTsTFYiYbbRbiYb0AV6vZuK+cj/vKuay1nI61/jjM53yK5bzPsTP5FtdlU3Exn4SLxUQcTL/DdcVsPO31sV0yhWVGk/FYY86Xn33AhG80C+nff/cdej7Vg+++1XS/+vD99xgy+CXef+9dAPT19ejWrSsjR45g7969JMTHM3ToEIYOHUJFRQUAeXl5DB06lMGDBwOwceNGnn/heV4Y9AJxcXHU1u5i0IvP8/gTnVmwYD4A773/Lv369WHixO8AmDp1CkN/nckAGDv2S955502MjBbQpUsnLC0tAM0mhx06Psrw4YMwMp6Dsclcvvvuc6ysDHF3X8Py5Uvw8/WkekslsTFRXL1SBw313Lp5nbM//8jFC+e4dvUydZcu8svF81yu+4VrVy9zue4Xfv7pDCeOH2X3nhri4qOIjQknKz2BiFAfQnzX47vBDkujWTjZGGFrMR9L/Sk4Wumw3Gga5roTWWkygyU6E3GzMyfSz5X4MC/slxmRoPbG2WYJwZ4u2Fsa/aXEoemXJom4ebOeW/W/JRK3bsOtBvj5PJw+C7FJJaRmbyckMh8L643sO3IFv5BM0nNreOXNsRw+cZXw2FxKt+znBhCVkId3YAI+gSkkpZSTklbJrQa4fgsuXf115UsD1NWhmYG4Dlev3Ob2rzFoY5Mk4gGwqaiC2l0HuVx3iwB/NcZGZujrGaOna4TTGlfNjq4ubjjYO7Pe1QN/v2ACg8KIiU4gKjKOsNAo1tivJcg/jLSUTPx8AvHz8SctJZ3kxCQK8vJJT0tBHRaEl+cGgvy8SYyL1CzOjYskJiKM0JAA/Hy98fDwwM7eCZMlS9EztMBw8TLefH8MT/cfQr+BI1GpHuObCbPx9Y9izZqNBAZG4ei8HhMzSwwWmTBvvg66egYstVqOs7MzcXFxFBcXU1tby9HDR9hTu5eKsi1sKiwhP6uAzJQMUpITiYoMIz4uhs3FRWzbuoUtVRXUbN/B0cNHqNm+Q7MDc3IaMVGxxEZr9nWIi9EkSyHBEYRHxBIRHkuYOhof3yBsVjlguXQlDo5rmT1HhxEj/0PvPs/xxpvvMv6bScybr8caJ1fiYpOIjYnCZ+MGAn29iAwLJicjnc2FBSTFxSpPeeOjo0hLSiQtKZGYiHAiw0KJDlcTHByKh3cIKx3deGnkm3R9si8ffPwVdnZrcXRYS3BgGCnxyaQkJJKenERibAzhIYHExoSTkhxHZEQocXExpKSkkJiYiK+vL6tWrcLc3Bwry6WssrbB1mYV/r5+JMTEEhMRSWSYmtTEJEoKiqgqKyc4MIj8fM2NU0REBPHx8WzcuBFnJ0fSUpOVOuystGQ2F+ZRWVpMRkoioQE+BPt5aWYzoqNISYgnKS6WpLhY8rOzKMjJJj46ivzsLHZt38b+3bVKJ6XyzZrWsLmZGWyrqmRH9RaOHNivrInQ3mTW7tiudHraVlVJQU42xQX5yqxCbmYGvp4biYkIV2ZCtJvV7avdpRzz2KGDSptY7SZ22sRCu1h8W1U5NVurlJKjvbt2cHj/Hn44dpgfjh3m3I+nOHvmBw7urWV3zTZlhkK7QPrQvt0cObCXA3t2UbO1iuqKUmXzOu26iz07tyvv31dbw95dO5okEQf272b/vtpf10fUsGvnDqoqy6msKCM7Mwtfbx9ysrLJz80jJSmZ0s0lqMOj8Q8IwsDAkAkTJmJiYkpERBR5Ofn4emvWJaSlpJIQE0tirCbZSoyNITIslEBfHyLDQomPjlJ2HM9KS6WytIRD+/Zy+sRxzpw8wdGDB5QWutu3VFFSVEhRXi5ZaalEhIaw3sUZF0cHfDZ6oA4OIjE2hoyUZCUpqSorVfb+0K6B0f4baFvbbqkqoyA/m83FBZw4fpiLF85x5PBBtm3dQkZ6Kvm5eVRXbWH3rlqqKraQlpJOXk4+WyqrlERi86ZiykvLqKqopKyklIK8fCLU4WwqLGJLZRXhYWrCwzSzp8mJSSQlJBIaEkRKcjylJUVs21pJRflmMtJTCQkOxMNd03kpNDgEJ8c1WJiZo7dQn2VLlxMeFoG7mwfr17ni4uTMGgfHJhu3LVlsiomRMVaWS7G1WYXzGifcXNf/uhg+jOjIKKIjNR2XQkOCCAr0J8DfFx9vT6VsMTJCrbR2jYmOJD4uhsAAP7w8PTRljaHBTZKIkKBgAv0D8NjgzlpnTQmktpxSHRpGYnwC0ZFRrF/niqW5BUaLDLEwM8fMdAkuTs6sX+eKocEiFsybj53tavx8fFm/zlVJGBYbm6Cvq4exoRFmpkvQW6jbJIFonETo6y1ET1eHRQaahEJnwZxGCcRs5s2dwfw5U1m6eCFG8ydjNHsCS+ZNwGTa5+h89TrzP3+ZRV+NwuybV7GY8CrLJr6B9ZR3sJ35IatnfozNjI9ZNu09zCe/hY3OZ6wxnoCD4URWLZyAvd4k3Exn42c1H1+zmQQvnYOv2Ux8LefjungeDot1cLBYzILZMxjx+msMHPUK/YcOp9/gofR7cQh9B75I3wGD6Pfci/QfMIi+/Z7n2b4DebbvQJ7pN5Cn+z5Hj9796PZMH2XjOO1eEPcqW2o8G9G4tKlzj750fHIAjz05gMe696HTk73p1KMnHbp0ZkD/3oz5dDQbHFew3nYxAU6WxLhZEem8mEiHRcSuWUSk7UL8HY1wX7kAO+Pvsdb/Fmfz6Xiv1sPDegH2Jt/jbD4V95VzcVs+G1uj8Sxd8Bkr9cfiZP4965dPw9lsIvYm41hlOA4Xq2l42OlgZz6VZUaTcFq5kLffeJlxX38JgL7eQno+2Z2nenTj+4nf8dq/X2HwS4NYs2YNAI936czQIYN5fuBArKysqKurY8iQIQwfNoyKigpOnDhBXV0dCxYsYPjw4QB4e3szaNALDBr0AnV1dXh6buTZZ5/m+ef70aFDe06cOMGaNY4MGNCPyZO/B2DO3DkMHz6Mt956E4CPPvqQd0a/zULdBfTu/Sy7d9fi4GBPXV0d06ZP5YknOjP+208xXjwfUzM9rFeZo6s3h1GvDCMk2J+M9FTi42I4cvggZ3/+kaNHDrGzZjunfjjB+fNnObB/L7trd3LyxDEu1/3ClcuXOHf2J06fOsmp08fZvmMLVZUl1GwrZ3v1ZsqKM4kN98F+hTGWhnOwMJyJhf5U1tkYMfOb99GfOobli6aweP4ElhnNZP/WQqo3p+HmaEmY3zoCNjpiv2Ixproz/2YCoblRb2ioV/529ep1pcTpRr1m3cSNXxdjX7yq6QC1ZecJqnYc49CJOq43QEJaMdfrYfuuIxw+/rOme9I1yMwtY8v2g9RdgfoGuHhJc7yrNxq4dkujofF6jQZtDJpZiOvKFEXjxdO/fkkS8X/HeqUDbuu98fIM5PPPxjF+3PeYmy1j+bJVrHXZgJ6uIevWbsBt/UZcXd3w9w/E19cfP78AYmLiiFBH4+PlT1RErGbDtLAI4mMTKMjLJzM9g/S0FGKiI/H18cLD3ZXQkCAy0pPJy0onPSWeIH8v3Nc74+7qQkhwIPHxicTGJaGOTCAsMomQ8CR0ja145bUPafVQF4YMe5N5C0z59tuZzJplwCefj+OTz79iiZkVHht98PTyw22DB25ubqjVocTGRlNaupmD+w+wb89etlVvp6JsCyWFpeRm5JCTnUlaaiKFBXns27ubI4cPsmvnDnbuqOHIocNsqayipHgz2Zk5JMYnERkeRXBgCD5e/ni4e2Nn74y9gwurbB1ZZeuItY09BosWM3PWfBboGODnH8ICHQNGvvwqT3R9iiefepb3P/iUJWZWuK5zx8lxDetdnYkMC9U8OQwLJT4uRpl90N5cZ6WlkpuZQXJ8HHFRkUSpw/DzC8DLP5QVDuvp/+JIOnd9hheHjMJA34SNG3wozC8iOy2LjJRUMlKSyUhJJDMtkbzsNHJz0klPS0StDiUsLIzQ0FD8/f1Zu3YtK1asYMWy5divtlP2FYiJiCQ+OoakuHhSE5PITk0nJyMTPx9f4uLiSExMJC5OU9qUkZFBUmI8SYnxpKdpWm5mpCSSk5FKQU4mSXHRhAb4EBrgQ3Z6GmlJib/Gl0xKQjxZaankZKQrCVRlaYlyU//DsaPs2r6N9OQkIsNCCfDxJkodRlnxJmXvhgN7drOvdhc1W6upKNnMtqpKyoo3kZmaQlFertJtqTA3h/zsLEqKCikr3tRkY7tD+/Yqi7WPHjyg7B/ReH3GiSOHOXn0kDIDoV0ore2qdPLoIX44dpijB/cpSUTN1iqqyjYrswv7d+9ka2WZ0hp2a2UZ26rKlZa6W8pL2FpZpiQR2lIobRKxb6+2zevdScTOmu1UVZZTVJhPVkYmcTGxlBRvprpqC0UFhVRXbWFHzS521u4iKSmFtWtdsbS0wtp6lXJTGRURSenmEhJjNZ3DstPTyMlIJyUhntjICCWJSIqLJSEmmpSEeApzc5RF8SeOHFYSryMH9lOztZryzcXkZmYQHa7Gc4Mbrs5O+HpuJC4qUvn3z8/OIjs9jaqyUqVcTVtmpt15vHESUVVZSkF+NlWVpVw4f5abN65x8sQxUpKSNTs7JyVTUVZJQV7hr40RvEiMT6Iwv4CS4s2Ul5YpKsrK2bypmPzcPDLTM6iu2qLMRBQVFFKYX0B6ahpBgf6ow4LIzkpjS1UZlRUlZGWmEq4OxsfbEw93N2UjNvMlZr+WIq3GxWmtpvOao2aPCm33Je1mciuXr1AWUK91dsF17To2rHfD29OLsJBQEuMTlI3hEhPiiI2J+nVGVZNQBAb4ERIcSFRkuDL2+nh7EhYaTLg6lIjwMMLVofj7+Siby0VFRJKcmERifAIhQcF4bHBXWs8GBwaRnppGfGwc4WFqItTh+Hr7YGuziqUWlsyZNRujRYasX+eK69p1rLK2wX61HW6u67FZaY3O/AUsXKCDiZExOvMXoK+rx5LFpujr6imzEY2TCAM9fQz0dTHQ12WRgSahWKgzF50Fc5RkYt7cGcyZM4WF82egt2AqBvMms2ThFKx0J2H4/YfM+mQY8z4ZzJJfkwir715n+eR3sJ3xEQ7zPsduzuesmPEBxt/+hxVzPsLJaAKORpOw1f0WB/3vWW86A9+l8wiwnIPaWofApXPxW7oA1yXzsTfVYdUSA6ZPnsjgV0bx3MujGDBsBP2HDGuSRPQdMKhJEvFMn+d4pt9AevUZQPdn+9L16d537UbdOJHQzkrca2bi8e696dyjL+279qFDj/506NGXzk/14fGez9ClW3f69evDu2//B1/3NbjZmbNxtSlBjmao15gSu3YJcU7GhCyfR+g6MwKdTJTZiDVLpuJlq4uH9QJWG01ktdEEXK1msn65Zk8IK53PsTUaj4vlFNZZTWG14dcsm/cxS+d9jOOSibhZz8XeYgorTCaxeuksPnnv3zzdqzuGi/Spq6vj+LFjuK5z4fX/vMLw4UMZOmQwPj7elJaW0LdPb+xsbRj75Rjmz5sHwJDBgxk6dCjl5eVUVFTg4+PDiRMnlCTCx8eHwYNfYuiwoQBMmTKZbt2e4PMxH9Kn77NUVJTj7e1F//79mDJlMgDR0dGsW7eO48ePEx8fz0svvYi+vh4ffPg+H374IQAffvgB0dHRhIerefzxzugsnIm943KmTBvPQt3ZmJkbEhMbzs8/neLM6R849cMJfvrxNL9cPM+PZ05x7Ohhrl6p48KF85w4cYzt26o5cfwo165e5sb1q1yu+4XLdb9w5seTnL/wE2d/PsXpU8f44fgBtldvJiLUCwebJVgt1sHOyhBr0/msWW6AyezxmMwej5X+9yyZ/w3ezkupKU2nKDOC9LgA0uID8HJdxWK9max3XP7nc4Y7vm40riVqdJN+q15T4nT5Wr2ykd0t4FydJpG4AVy6/tuswsXLcOPX9quXrt3iys1fP3Mbzl+s5/pNTQJx6Ur9b4u6gevXfls0feHCL9TXa7MDbTzaM0sS0WzGj5/KRx99xTfjpvL5Z+MwN1uB7SonllquxNlpPcZGS/D09Mbb0wcnxzWEBAUTHRmlaS/o64evt6auNyEukaSEZDLTs5osUoyKiCQhLp64uDhCQoLw9/cnNDT415KIUCLVAQT6eeDv44E6LIjo6GjC1FH4Bqjx9g/Hyy+CVfZuvDn6Czp0eYbWbbvQrn0P2j/Sg8cee5LHOvakY5eefPrpeKytHQkKVhMVHUtgYCAhIUEkJyeyuaSQ6i2VbN5UTGF+AeWlFVSVVlJStIm01GRyczQlTIcO7ufokUPs2b2Lmu07qN25i8ryCirLKygrKSc7Mwd1aDjOa1wwM7VEZ4E+evrGmCxZxiJjC2bP02fK9Hl8O3E6kyfPRk9vMcuWr2K9myeu6zfy3cSpPPnUs3Tr3ovR737E1GmzsLGxwd3dTbPJU4Sm1WJRURGbigoo2byJ9LQUEuJjSU5KICM9VekFHx0VgZ9fAH7BESy3d6VXvxfp3PUZnnq6P5O/n0FqUiZFuYVUbi6nIEvTQrY4P4eq8mKKC3PIzk4mPy+TjIw0oqMjCQsLQa0OJSgoCA8PD9zdNuDr7YO/rx/hYWrSk1PYlF9Acf4mctKzSY1PJjEmgUD/AGxsbPD29iYvL4+UlBSioqJIiI8lKjKcwoI8KspLqSwtprggl9zMNKLDQwn28yIyNJCkuFhCAjRlbVlpqUpSkZ6cpMy8FOXlKjelJ48e4eDePeRlZRLs74eLowOeG9zISElWFlHXbK2muqKczYUFlBQVsrmwQLnxzU5Po7ggn8LcHKWEqbggn/zsLEo3FbGvdpeSjGjXRGgTk0P79io7WZ89c5rjhw9xcG8tWyvLlIXU2l2nTx49xE+nTnDs0H721dYo39tSXqKsmdhRXUn55iKKC3LZlJ9DZWkx+2prOHpwnzIjcWcJk7Yr06F9u5WF1Qf213LwwB6lnKlxErFj+1ZNq928fArzC9i6pZrjR4+xb89eDh88xNnz56jetoXE5CQys7OIjo7Gzs4OFydnggICyc/OYdf2HSTHxhPqH0hOWgaF2blkJKUQo44gNFCzYDcmOpLoqAjiYqPJzEhjc3ERVZUKiq4+AAAafUlEQVTlHDywT7F9WzW5OVnKZmcx0ZFK6U1SYjwF+bnk5mRRkJ9LZUUZ1VsqObB/L0ePHOL4sSMcPqTpFLZ/3x7N/0d3bFP+W1FeSkF+LuVlJZw5dZqL5y+wf+8+/Hz8WePgRGx0HHk5hfj7BmFpvgwLMyt8vHyJDI8gLSWVooJCpcQpLydXaetaVFBIeWkZmekZ+Hr7kJudQ3ZmFtGRUXhudCc6Sk1uTjqlJYVkpCcRFOiLh7srPt4eBAdpSofs7WxZZmXJelfNGgJvTy98vLyV8qXFxiYY6OljvsQMm5XWONjZs36dK/6+fgT4+RPg54+/rx/BgUFKtyRl4Xd6qrIrdXxcDJERagID/PDz9cbfzwfPje6strXBxnoFzk6OeG50J1wdqowhqckpyh4YaSmpJCcmERYSitdGTzw2uKO3UBfnNU54e3rhaO+gtAf22uiJg529MpOw2NiEFcuWa3bRjorGY4M7CxfoYGluwcIFOizSN8DCzBxjQyMW6RtgarIYEyPjJkmEkkDo6bPIQA/DRfoYLtIkFHq689FdOA/dhfPQWTCH+fNmMmf2NGbNnsr8BTPQXTAdE90ZLDOcgensscwf+x9mfzIEnc+GsmjMCIzHvozpuH9jNfFtVs38BOtpn2A+8R30vxyB1fR3cVz0DU5G32NvMBFHg8m4Lp6Op9ks3I0mE2A5C+8lM/CymMtas/k4WuixytKIyVMm8OLLIxk46hWeHzmKAUOH0+/FIfR7/iX6PffrbESjcqanew+gV58B9Ozdn65P9+bxns8oJUp3lio93r230pmpcXcmrS7dnqVT9z480uVpOvUYQMfufen0ZG+e6KkpaXqm97O8PHIIq1YswX6FMd6OlqhdV6B2NifKxZxYZzPUNnp4Oxjg7WDAuuVzWLnoW2yMvsN1xVw22MxjjcVUVi4aj4PZZNZYTGbloq9ZuvALrA3HYW82gTVm32G76CvMZryL6Yx3sVk0ltWLJ7Bs0ThMF36Bsc4XDB/cn6d6PE7vZ56iz7NPMW3KJDZv3qQpO3p+AMOHD8PH25sTJ04wbOhQNqxfx+uvvcr8+ZpSpMGDBzNo0CDKysqoqKhg6NCh7NmzB19fXwB8fX0ZPGQwgwe/BICpqSl9+/bBxNSA4cOHUVFRzoYNbjzzTC+lnCkqKgpnZ2dqa2vZvXs3Q4YM4YMPPuCll15izRpHTpw4wdy5c/D03EhdXR1dunRi1CvDmTb9O74Y8yGLTRcRExvOzVtXqL91TVlIfeumdnOz21y7epn6Wze5XX+LCxfOcfLEMX65eJ5bN68rJU7Xrl7m7Lkz1F25yOkzx9m9Zwfbt1WSlZ6As8MKjBbOYKnJAjY4LsPOUg9TnUk4mC/AcMZXWOp8x5qlC/Bdu5SS7Ej27cjHxdYEdcBa/NztCfZdx+oVJnhvsMfWygj7ZUZE+LoQ6evEatO5LNObgp+jOf4OprgtW8iKBRPwtTPBbNYYVuh/h9H0T7Fe9B3LdMezVOdrFnz3FhYLviRonSm2i7/HcMZHrLGahe96c7zXW2K3dC7OKxdiZzoTz9VG2BtPx0Z3Em7m83ExmYWHhS5qJyti3VYR4rQU/1WL8VttirPFQhzM5mO/eC4OpnNYazEPj5X6+NsbE+JsSqKfLUmBjoS7r8TBYg62ZnOwW6qD5aLp7Nu9g+qKAsZ99hZDBj5Nckwoly/8DPU3OHf2J83aiYsXuHHlEof37WZzQRZF2Ymo/d0kiRBCCCGEEEL8ac0egBBCCCGEEKJlafYAhBBCCCGEEC1LswcghBBCCCGEaFmaPQAhhBBCCCFEy9LsAQghhBBCCCFalmYPQAghhBBCCNGyNHsAQgghhBBCiJal2QMQQgghhBBCtCzNHoAQQgghhBCiZWn2AIQQQgghhBAtS7MHIIQQQgghhGhZmj0AIYQQQgghRMvS7AEIIYQQQgghWpZmD0AIIYQQQgjRsjR7AEIIIYQQQoiWpdkDEEIIIYQQQrQszR6AEEIIIYQQomVp9gD+Ua0egBiEEEIIIYT4H9fsAQghhBBCCCFalmYP4C5tWrdCpVKh80Fftq37gKpV77B19eg/bIf9u+x0fJedDkIIIf40+/eocXkHi1HDyes7i6IXZlL4vBBCiL8i//kZ5AycTu4flPXcVCoGzWVG1xGa++JWrZv93rzFJBFt22iSCIeJL0LmRIj6GmLH/TkxQggh/pLo8ZA0Fs/33uL8oKVcetmCX0ZY8MsISyGEEH/BpT/h/HBzGLUKq6fe1twXSxLx55MI629e4HbCN9wIHsPt0C//uDAhhBB/SeiX3A4ZS33U57i+8zonnjfl9PDFnBomhBDi/8LxocZcHWnFkiffkCTiryYRNt+8AEnfcivkS1CPFUII8X8h7CsaYr7A7Z03+OGFJfw4wpQzw4QQQvxfODnUhBsjl2H25JuSREgSIYQQLYgkEUII0WwkiZAkQgghWiZJIoQQotlIEiFJhBBCtEySRAghRLORJEKSCCGEaJkkiRBCiGYjSYQkEUII0TJJEiGEEM1GkghJIoQQomWSJEIIIZqNJBGSRAghRMskSYQQQjQbSSL+gSRCNpsTQoj/Y7LZnBBCNCvZbO4fSCIcJr4ImRMh6muIHffnxAghhPhLosdD0lg833uL84OWcullC34ZYcEvIyyFEEL8BZf+hPPDzWHUKqyeeluSiD+rTWtNEqHzQV+2rfuAqlXvsHX16D9sh/277HR8l50OQggh/jT796hxeQeLUcPJ6zuLohdmUvi8EEKIvyL/+RnkDJxO7h+U9dxUKgbNZUbXEZr7YkkihBBCCCGEEP8jmj2Af1SrByAGIYQQQggh/sc1ewBCCCGEEEKIlqXZAxBCCCGE+F2tWrWiVatWtG7dmtatWyt/b+64hPj/sWYPQIgHTuML1b20adOGNm3a0LZtW9q2bUvr1g/soichhGixWrVq9V/HWO143Nyx/h2Nry/NHYsQf0KzByDE/wRt4tHccdwrrjZt2jyQsQkhxP3cOWY99NBDdOvWjT59+vD000/z+OOP/+77hRD/zzV7AEI8MLRPs3R1dcnKyiI9PZ3c3Fzy8vLIy8sjNzeX3NxcMjIyiImJwdXVlblz5zJ06FDlGHIhE0KIv0c7jnbu3Bk9PT3S09M5c+YMjb9u3LhBbW0tPj4+vPvuu80e81+hLcdas2YNWVlZuLu7N3tMQvwJzR6AEA+Mtm3bolKp8PPzu+tidePGDW7evMmNGze4detWk9dv3bpFXl4eb76p2aL+/3UioZ31+L2aYG1CNHXqVNLS0ggPD6dTp07K55v7dy2EEPeiHT/ffvttDh8+rIyzW7ZsISgoCA8PD7y9vSkoKODmzZvK6z4+Pjz00EPK2PjfzqMdP+/33sav/9kx849+VvuzVlRUALBnz56//fv7O3EL8Sc1ewBCPDC0SYSbmxv19fXU19fz9ddf06FDB7p06ULHjh3p2LEjXbp0oW/fvnz22WcEBARw+/ZtABoaGpg5cyYqVdNE4o+WFP3e+1q3bq3Ed7/XGl8w/vWvf9GmTRtcXFwAuHz5Mt27d/+fqB8WQvxv0iYA/fv35+LFiwCUlZU1me1trHfv3qjVauXBzurVq1GpVE3GOO06Nu3Dl3uNo9rXtX++1xj538bwe43DWvdb26H9e25uLvX19VRUVNzz2Nprw+/FcL/X/si6EiH+omYPQIgHhvbi4u7urjzd+uCDD/7r58aMGcOlS5e4ceMGDQ0NjBo16h9dI3HncTp16kT37t3p1q0bDz/8cJPX7ryALV26lPr6eo4ePSrJgxDigaYdg83NzQG4efMmo0aNQqVS8fDDDyvNLNq2bdtkPKupqQHg9u3b9OjRA5Xqv8+4tmvXjvbt2zd5351jZPv27enQoUOTMfhe4/qdn3vsscfo1q0b3bp147HHHrvve7XHKigoUGZb/tux7/zenT9nu3bt6Nq1K926daNDhw5NXpNEQvzDmj0AIR4Y90oiPv30U+VJTuMpYu3TrX/961+oVCoMDQ2VzyQmJqJSaRYCqlQqDAwMyMrKIiEhgSeeeAKVSnXPC9fChQvJyspCrVbTvn17VKrfBv0XX3wRFxcXamtruXr1qnKun3/+mczMTHR0dHjkkUeUY3p5eVFeXs7BgwdpaGjg7NmzlJWVUVZWxtq1a5scWwghHgTaMdjJyYn6+npu376Njo5Ok/don/i3bduWhx9+mFatWjFp0iT8/f3x9fXl2WefVcbpJ554gsTERLKysnj99dfp06cPvr6+HDhwgLq6On766Se2bdvG2rVr6d69OyqVitGjRxMREcGRI0eoq6vjl19+YefOnfj5+SkzIo3Hb+04OnDgQGxtbamqqqKurk4Zoy9fvkx1dTV2dnYMGDCgyWfuTCKqq6uV42qvOyqVih49euDl5cWmTZtIT0/njTfeQKVqmkxMnjyZ1NRUzp49q5z76tWrVFdXY2NjQ9++fZucU4h/QLMHIMQD415JxCeffIJKde+nQSrVb+sTOnTowOnTp2loaODHH3+kR48eyoUmMDAQgLq6Orp166Z87s7zent7K4mB9glSq1at+Oijj7h8+TIAJ0+eJDg4GAcHB1xcXMjNzVViLSkpUTqWeHl5UVpayqFDh5QkorS0VJIIIcQDSzvOfvPNN8p6s6tXr+Ll5cXrr79Ou3bt/tBxtGPb008/rYyPWVlZ1NXVce7cOdLS0ggLCyM/P195fevWrWzcuBGA8+fPk5qaSlhYGJmZmcqDmytXrvDGG280aQOuUqmYNWsWly5dAuD69etkZWXh7e2Nt7c3GRkZXLt2DYCLFy82KXm9XxLReGz+4osvOHr0KABHjhzho48+UsqbWrVqRadOnUhLS1N+jsrKSvz9/fHw8CApKYkLFy4AcOHCBb777ru7ji/E39DsAQjxwLjfTIRKdf8kQqVqWtcKmoXYr7zyivK6h4cH9fX17N+//54zEdrzurq6Ul9fz4EDB5pMQ2dnZwNQVVV1z3re0aNHKwsMnZycmry2YsUK5eJzZ+mTEEI8aLTrIlatWsX169dp/HXw4EGSkpJYvnw548ePZ9iwYU3KhbQ31trxtWfPnly+fFkZH62tre8aB2fPns3169epr68HYOPGjXTs2LHJe0aPHs358+cBUKvVqFQqZRb6s88+U+KLj4/n2Wefvetn6tWrFwkJCcr7xo4di0r122y1NonYunWrcq1p164d69atUz6zdu1aJYlqXC4bHR0NwJkzZ5TrVWPdunUjKioK0JSHjRw5Uvk9N/e/tWjxmj0AIR4YfzWJ0F64tBeJmzdv8uqrryqve3l5AbB//35lpuBeSYSbm5tyw9/4IlZYWEhDQwPbtm2jX79+94zh7bffZuzYscp5H374YVq3bo29vT0Ahw8fplu3bkoZVnP/roUQ4n604+MLL7yAubk56enp/PDDD9zr6/Dhw8THxzN16tS7yoS0SQRARkaGcvw2bdoonZzat2/PyZMnuXXrFtXV1cq571x7sXXrVhoaGsjJyVHO0aZNGyoqKmhoaGDXrl1KgtJ47YZ2fG/fvj179+4FoLy8vMlMhHZGZNu2bahUKkaMGEFlZSUAtbW1StKhjV0b01tvvQVAfX0933zzze/+TrWdroKCgpTjNPe/s2jxmj0AIR4Yf3cmIicnB9DUoQ4bNkx53dPTE4C9e/fSuXNnVKp7JxHr168H4NixY01mIqZPn67Ec/XqVUpKSvDy8kJfX58PPvhAqXW918+yevVqQFMGda9ZECGEeBDd+aS8c+fOjBw5ku+//561a9eSl5fHL7/80iShyM7ObrIQumfPnkqZkZ2dHa1bt1ae/mvHwUcffZRDhw4BEBYWhkqlajLjq53ZKC4uBqC4uFh5bcCAAUoMLi4uqFS/zS40pv2ek5MTDQ0NXLp0iYEDByqva5OILVu2oKurq8yc3Lx5E3Nzc1QqlbL+o3F8tra2NDQ0cO3aNUxMTJg+fTrTpk1jypQpTJkyhcmTJzNlyhQmTZpEbW0tt2/fZseOHcr1TK4F4m9q9gCEeGD8nTUR//rXv9i7dy8NDQ2cPHmSLl26KAP0hg0bADh69ChdunRRPnfnebVJxPHjx5UkQnve9957j4CAAPbs2XPXkzjtE7SlS5fy6KOP0qpVK+WiZWtrC8APP/wgSYQQ4oGnHZ+0df/aGYN7vbd3794YGhpy6tQp5Wbezs5Oeb1Xr153fV873mrP0759e44fP64kEdrz3hnPpk2blCRC+70RI0Zw5coVAAwMDJoshm5M25hj0aJFAFy7dq1JyWthYSGgKYUFuHTpEunp6cr3Pv74Y1Sq364Hd85ea9dc/JGv06dPK0045Fog/qZmD0CIB8bvzUTceWHQJg/a6etx48Ypvcrj4uJQqX6rmdXWtR4/fvy+5UytWrVSFmCfPHnyrraAWg899BD9+vXj008/xdTUlNDQUPbv36/EGx4e3uRpm42NDQCnTp2ia9eud51bCCEeBNpEYfDgwdTW1rJnzx6MjIxQqTTjnvbmXlsi1Hgce/fdd5W9fUpKSpTv9+rVS9lvwt7eHpXq7iTikUce4dixYwCEhoaiUt27Dat2tqC4uFj53pAhQ5RF1ytXrmzyAKcxbfzaNWpXrlxhyJAhyuvaNRENDQ0UFxcrr+Xl5QHw448/KqWsjfe62LBhAw0NDVy+fJnPP/+cESNGMGLECIYPH678ecSIEYwcOZL+/fvTt29f+vfvL6VM4p/S7AEI8cBoPDA3TiLubPF65+cGDRrEiRMnuHHjBrdv32bEiBG0atVKSSJcXV25ffs2Z86coXv37rRt25aHHnpI+a/2mNpdS0+dOqWsiejXrx8rVqxo0qLvTo888gjBwcHcvHmT48ePK60KVSoVy5cvBzQdn7Tnvt+mdUII0Vy04+Djjz+urGPYvn27clN+5zoDbYtXlUpF3759uXbtGrdv3yY2NlY5Zq9evZQF0dqN6O5MItq1a6eUM/n6+qJS/X4S0ThJefTRRzl48CC3b9+moKBAOe5DDz2krF1oPJNSXFzM7du32bNnD+3atVNi0CYLBw8eVOJr3bo13bt3Vzozbd26lfbt2zd5SDRz5kxAU/aknTW/n6lTp2JsbMyXX37Z5OcS4m9o9gCEeGA0niJuaGigoaGB999//57vbdeuHQMHDmTx4sX8+OOPStIxd+5cVKqmT4u0swG3bt1i3Lhx9zye9ma/oaGB06dPK0nEwIEDlWP7+/vfN3YfHx8aGhrYv38/jz32mHKBsLa2pr6+np9//vmujiNCCPEg0d68r1y5EtAsGI6IiKBXr173/Uzfvn3JyspS1hFMmDBBea1Xr16cO3eOhoYGbG1tUanuTiIefvhhDhw4QENDA4GBgU3iUKl+u9nOy8ujoaGBsrKyJu8xNjZWxndLS8v7xmllZaV0gFqyZAkq1W9rJXJzc2loaGD79u3KObVxvvbaa0q5UkREhPIztG7dms6dOysLpvfv38+gQYPuee45c+Yo15GFCxc2+T0I8Tc0ewBCPDDuVc508OBBqqur2bp1K9u2baO6upodO3Zw+vRpGn/t3LmTMWPGoFL9dnHRXnxGjhyptCo8d+4cTk5OTJ48mcmTJ7Ny5Up27twJwO7du5VZg8YLq7UdlgByc3PR19fns88+49NPP2XevHlKC1gAExMTVCqV8oTOyspKuRjHxsZibW3N9OnTUamkrEkI8WDRlom2bdtWKe8Ezb4NERERmJiYMG3aNGbOnMnSpUuJi4tTZi0aGhpYuXIlKtVvY3DPnj2Vjd9+r5xJuyYiKiqqyedVqt/G8ZKSEgB27NihvNamTRtat25NQECAEmtpaSkmJiZ8+eWXjBkzBkNDQ2VRNmhKprRJwJ37ROzZs6fJDIE21nnz5imft7a2RqX6LQF5/fXXOXfuHKDZh8LDw4Np06YxduxY5s2bR1xcnPLZDRs2NPmZhPibmj0AIR4Y2gHb0dGR8+fP89NPP3H16lVu3LjB9evXuX79OteuXePSpUucOnWKyspKfH19GT9+vNK/+85aU+1g/eabb5Kbm6tc8O5MQD755BN0dXU5f/48u3btUtZEaD+vq6tLTU3NXZ9tfOHSPoHTXpxatWpFnz59KC4ubrLwLi0trcmxhRDiQdH44cbXX39Nenr6XV2YGn/9+OOPqNVq3nzzTVSqppu4Pfnkkxw9epTz589jZWWFSnXvhdU1NTWcP3/+nmsitO/LzMzk/PnzTcqZGpe4TpkyhYKCAhoaGu4ZZ1FRUZMHOI0/m5SUpBy78cLyxvFu2LCBs2fPcuHCBWWhtTaReO655wgODlaSiTu/ysvL7zp3c/87i/8JzR6AEA+c9u3b06VLF7p06UKnTp2a6NixIx07dlTWOzT2ex2ctH/u3bs3r732Gh9//DFvv/02vXv3vuu8nTp1avIZ7Z/btGnDoEGD+Oijj/j6668ZO3bsXce438Whd+/evPjiiwwYMEBpMyuEEA+qxg85evbsyWuvvca4ceOYPn06U6ZMYcyYMYwcOVLpeHfnZ7R/79y5M126dFE6Et2pVatWynvu19BCpVLRsWNHZXy+1zG0f37mmWd45513+Oqrr/jqq68YPXp0kw3o7jVGa499v5JT7We01yVtp707f+auXbvy6quv8vXXXzNhwgTef//9JnsLSfIg/mHNHoAQLZZ2wbV2s7nfe692ZuB+r/+3bhl/pJvGvd4jFw0hREulLRf6I+9r7o5D/+06cGfr2H/SH9lEtLl/P+J/UrMHIMQDp/FU8+/5K8fWDvZajS+Q/+3Y2nphbZvDex3j987buMypuX/HQgjxRzUe9xrvJP1HHuD8kTH7n3rPvWL9I2P0Hz32H7lG/NlzC/E3NHsAQgghhBBCiJal2QMQQgghhBBCtCzNHoAQQgghhBCiZWn2AIQQQgghhBAtS7MHIIQQQgghhGhZmj0AIYQQQgghRMvS7AEIIYQQQgghWpZmD0AIIYQQQgjRsjR7AEIIIYQQQoiWpdkDEEIIIYQQQrQszR6AEEIIIYQQogX5/wDA5zE6vgTR4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505200" y="0"/>
            <a:ext cx="23911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August 9, 2015</a:t>
            </a:r>
            <a:endParaRPr lang="en-US" b="1" dirty="0"/>
          </a:p>
        </p:txBody>
      </p:sp>
      <p:sp>
        <p:nvSpPr>
          <p:cNvPr id="17" name="Rounded Rectangular Callout 16"/>
          <p:cNvSpPr/>
          <p:nvPr/>
        </p:nvSpPr>
        <p:spPr>
          <a:xfrm>
            <a:off x="381000" y="3048000"/>
            <a:ext cx="2286000" cy="762000"/>
          </a:xfrm>
          <a:prstGeom prst="wedgeRoundRectCallout">
            <a:avLst>
              <a:gd name="adj1" fmla="val 144404"/>
              <a:gd name="adj2" fmla="val -877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Dry lake beds flagged as smoke</a:t>
            </a:r>
            <a:endParaRPr lang="en-US" dirty="0"/>
          </a:p>
        </p:txBody>
      </p:sp>
      <p:sp>
        <p:nvSpPr>
          <p:cNvPr id="18" name="Rounded Rectangular Callout 17"/>
          <p:cNvSpPr/>
          <p:nvPr/>
        </p:nvSpPr>
        <p:spPr>
          <a:xfrm>
            <a:off x="381000" y="4419600"/>
            <a:ext cx="2286000" cy="762000"/>
          </a:xfrm>
          <a:prstGeom prst="wedgeRoundRectCallout">
            <a:avLst>
              <a:gd name="adj1" fmla="val 126804"/>
              <a:gd name="adj2" fmla="val 4722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Some bright surfaces get flagged as smoke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allAtOnce" animBg="1"/>
      <p:bldP spid="18" grpId="0" build="allAtOnce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pciren\AppData\Local\Temp\1\scp57192\net\orbit170l\disk1\pub\pubu\GOESR_AIT\abi_smoke_dust\visual_code_new\deep_blue_viirs\A2015221.t2050246.smokdust_flag_deepblu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pic>
        <p:nvPicPr>
          <p:cNvPr id="5" name="Picture 4" descr="C:\Users\pciren\AppData\Local\Temp\1\scp57192\net\orbit170l\disk1\pub\pubu\GOESR_AIT\abi_smoke_dust\visual_code_new\deep_blue_viirs\A2015221.t2050246.smokdust_flag_deepblu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3600" y="5638800"/>
            <a:ext cx="3155244" cy="609600"/>
          </a:xfrm>
          <a:prstGeom prst="rect">
            <a:avLst/>
          </a:prstGeom>
          <a:noFill/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19400" y="6400800"/>
            <a:ext cx="1676400" cy="49917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638800" y="5867400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M5: 672 nm</a:t>
            </a:r>
          </a:p>
          <a:p>
            <a:r>
              <a:rPr lang="en-US" sz="2000" b="1" i="1" dirty="0" smtClean="0"/>
              <a:t>M8: 1240 nm</a:t>
            </a:r>
            <a:endParaRPr lang="en-US" sz="2000" b="1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838200"/>
            <a:ext cx="6360504" cy="576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048000" y="228600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July 9, 2015</a:t>
            </a:r>
            <a:endParaRPr lang="en-US" sz="3200" b="1" dirty="0"/>
          </a:p>
        </p:txBody>
      </p:sp>
      <p:sp>
        <p:nvSpPr>
          <p:cNvPr id="2050" name="AutoShape 2" descr="data:image/png;base64,iVBORw0KGgoAAAANSUhEUgAAAxEAAALGCAYAAAA6KxxFAAAgAElEQVR4nOzdd1RXaZbofd5113rn3p4Zu7pCa5kDIkrOOQdBQRQxY8SEKKCgguScs+SooBhQzLEsc1bMkpMYUEut1D3Ovfe93/cPB65lmat6aKf3WeuzlBOeZ5/fD117n+c55ygoKCgghBBCCCGEEB+gxwMQQgghhBBCfFp6PAAhhBBCCCHEp6XHAxBCCCGEEEJ8Wno8ACGEEEIIIcSnpccDEEIIIYQQQnxaejwAIYQQQgghxKfllyvi4+N53fLqfn+r5fnz57S2tpKTk/PGoKurq3n27BkAz549o7y8HA8Pj9fG+T4xv0+fL38+NTU13f0DtLa2Ul5e3t3Huz6fZ8+eUVNTQ0BAwHt/UTk5Ob8450OHDr1x30OHDvH8+XOeP3/OqVOnXruPh4cH1dXV1NbW8vz587f2fejQoV/F/zH9dn1Hb1pePaf3OY+AgABqa2u726ipqenpf1BCCCGEEP8Ifr3Sw8OjOzGrra1948GnTp2is7PzF8d1LR4eHu9cHxAQ0L3+5XWdnZ0A3Yn5y6qrq3+VLNbU1PyqnTf5mD67dCXThw4d+sV55OTkdB//aruvi6u8vJznz58DEB8f/0Exvy3p7vpOnj9/TkBAAB4eHt0Fy6v7dXZ2vjbm1+mKtWt5XUL/Pv12fXdvWl4uqt6nPQ8PD54/f979OxoQEMDz589/8TsphBBCCCH+Jt688eUE7XUOHTr0q8TuTUnph6zvKjped8W7K6F9dX1X0fM+J/2hfXad67uKjK6k/H3Ou2vE530S3traWqqrq7vj7CqaXh1B6DqHl5P8rsT9TcXKu4qI133Hr3rffmtqal77+XUVcR/THvyyMC0vLwfo/ryEEEIIIcTfxJs3njp16ldJ2stqa2t/NSXn9ygi3mf9q/3m5OT8piLibeu7ktp3JdNdhcH7tPmubS97XUL8umO7vq+XE+2umN4U+7ti6JpCVVtb+8bpXu/b79uOf/kc37e91xWUXd+VjEYIIYQQQvxNvXnj25JnDw+P1yZqv0ex8LZEsCvBfP78+a+S0t9SRLytz64r3u8z9eh9z7tr25tGPt6n3VdHibpGQl4t+t6WVL8tvq6r+i8vb5oa9aH9vuzZs2e/OPZ92/vQ3zUhhBBCCPG7efsOr5syoqDwYprL66am/NYiomtqy/Pnz9+YtHcVEvDipuYPuUH5Y/rsuhr/MR/wmwqWrs/1bdOj3qRr1OXVWD8mqX6fhDsnJ+cX9528rnj72GQ+JyfnV8XQ+7bX9b28bzxCCCGEEOJ38/Yd3jQa8aFXtt+1/uWltrb2jVOousTHx9Pa2tp9zIc8ledD+3xXUvq65W3bPibml9XU1NDa2vqbP/v3ObeXdY1MvPrdf0y/L5/Lq4XU+7bXdZ/EyyMZXTF+7AiPEEIIIYR4L+/eqeum5ZcTtQ+dY/8+6z/kZuMu8fHx3Veku57m865jPrTPruVthc3LT1DqeqLQm847ICCg+8r+s2fPPmgkpeuJRL/HZ/+uba/TdYP5b+23y+uS/Q9pr+sxsPCiEOyKTx71KoQQQgjxN/XunV69qfVtU4h+SxGhoKDwziTwTUlpV1L+uiv0v7XPriLqXVOPXneOb0uku66kv0/ML8fyps/+dU+H6orhY+6JeNvvwm/tV0HhzcXox7b38u/Bx9y/IoQQQggh3tv77dg1dSg+Pv69rtr/lvVdfb3pnos3PeXnfRPiD+2z6x6Ed02R+dAi4kNiVlB4Uey87YV4r0ugf+vTmV71uu//Y/pVUFB44xOfPra999lHCCGEEEL8Lt5vx64E7fnz52+9Iv97FBEKCgrdbyp+3SNk33Tl/n0S/Y/pU0Hh/ya2b0tQP7SI6PpM3yfmnJycX33uXW/u7vq5a0rVyy+h6xrt+NCRozeprq7+VeL/Mf0qKLx+KtPHticvmhNCCCGE+E/1/jt3PcHoTdt/yxurX00OXy5aXn5DdNfy8pQqDw+P7pGEt12p/9g+u3Q9Faq1tfUX/Xh4ePzibcyv6+vVtj7krdVdCfLrllffHt31pmcPD4/u4173hum3fS9damtrqamp+cW9MG9q60P6VVB4URS8bfv7thcQEND9vbztxYhCCCGEEOJ39f47v88N1b91ebnNrnsVupaXb+rtejRo19LZ2fnOZPxj+3x5e3x8PDU1Nd3z9ruW1tZWTp069ati503Ls2fPqKmpea+bqt9UQMDri6aX36Xxavwf8lm8/Cjdzs7OdxZo79Nvl87Oznee+7va69pWW1sr90AIIYQQQvzn6vEAhBBCCCGEEJ+WHg9ACCGEEEII8Wnp8QCEEEIIIYQQn5YeD0AIIYQQQgjxaenxAIQQQgghhBCflh4PQAghhBBCCPFp6fEAhBBCCCGEEJ+WHg9ACCGEEEII8Wnp8QCEEEIIIYQQn5YeD0AIIYQQQgjxaenxAIQQQgghhBCflh4PQAghhBBCCPFp6fEAhBBCCCGEEJ+WHg9ACCGEEEII8Wnp8QCEEEIIIYQQn5YeD0AIIYQQQgjxaenxAIQQQgghhBCflh4PQAghhBBCCPFp6fEAhBBCCCGEEJ+WHg9ACCGEEEII8Wl5+w5lZWX4+/v3dJBCCPF3zdLSEoAjR478Yv2QIUOwtLRkyJAhfPbZZxw5cqR7v5f/rqCg0P2zpaXla9sMCgqia+nat2v/rm1BQUHdfXctCgoK7+xbCCGE+EBv38HBwYEDBw6gqanZ04EKIcTfrc8++6w7af/ss8+61+/ateuNif6rRcK7iohX2395/3cVEe/qWwghhPhA794pOTmZ5OTkng5UCCH+rnUl6keOHCEoKOgXIwefffbZr7Z/6EhE1/Jq210jHW/a/rrYZCRCCCHEb/TunTQ1NWU0Qggh3sPLyXtXkq6hoYGCgsIvEv2uZP/lRP9DpzO9Orrw6vau9t6nbyGEEOIDvd+OycnJlJWV9XSwQgjxSfjss88YMmTIG7e9POXpQ72p3S5dRcvfom8hhBDiP7zfjn379uXAgQM4ODj0dMBCCCGEEEKInvX+O/v7+1NVVUWvXr16OmghhBBCCCFEz3n/nXv16kVVVRVz5szp6aCFEEIIIYQQPefDDpgzZw5VVVX07du3pwMXQgghhBBC9IwPO6BXr17yAjohhBBCCCH+sX34Qf7+/vLeCCGEEEIIIf5xfdgBvXr1kqc0CSGEEEII8Y/tww6YM2eOvHhOCCGEEEKIf2wfdoCmpibJyckcOHCAqqoquTdCCCGEEEKIfzwfd2CvXr26RyX+Dk5CCCGEEEII8Z/n4w+eM2eO3GAthBBCCCHEP56PPzg5OVlePCeEEEIIIcQ/no8/ODk5Wd5gLYQQQgghxD+ejz/45fsiZFqTEEIIIYQQ/zB+eyOampocOHCAvn379vTJCCGEEEIIIf72fp+GysrK5N0RQgghhBBC/GP4fRpKTk6WIkIIIYQQQoh/DL9PQ8nJyfj7+zNnzpxuvXr16umTE0IIIYQQQvz+fp+GHBwcSE5O7n7s64EDB2SKkxBCCCGEEP81/W0a7tu3L8nJyd1PbpKbroUQQgghhPgv42/bgaamJmVlZRw4cECmOAkhhBBCCPFfw9++k5ffJyFTnIQQQgghhPjk/ed1JlOchBBCCCGE+C/hP79TmeIkhBBCCCHEJ61nOpYpTkIIIYQQQnyyejaAl6c4yfQmIYQQQgghPgk9HgAKCgqUlZXh4ODQ43EIIYQQQggh3qnHA0BBQQF/f//uqU1dL6yTkQkhhBBCCCH+LvV4AN369u2LpqYmc+bMoaysjDlz5vR4TEIIIYQQQohf6fEAXmvOnDkkJyf3eBxCCCGEEEKIX+nxAF5LU1OTqqqqHo9DCCGEEEII8Ss9HsBr9erViwMHDsijX4UQQgghhPj70+MBvJYUEUIIIYQQQvzd6vEAXsvBwUGmMwkhhBBCCPH3qccDeK3k5GT8/f17PA4hhBBCCCHEK7ZtKGfLhvWUFORSWpjH5k0VVG4qZ/eeanbvqebgob3s3rWdkuJ8EmMiWb3Ch6igQEoKctm7byd7D+0hrziXsOhQYpNiiE2KITA0gNXBq4iIDWd18Coi4yIoWlfItl1V7D6wi8qqjWTkpFFSmk9aejxZa5MpKc2luCSHwqK1bN+5mY677ZSuL6SwJJeKzevZd3gPW3dsoWhdIWsL17LYZxGpOXFs3VNOYnY03oGLUdQahKWzCXN9Z9JnxJcM0R7En4b+ET0HXUaZjWSAZn907LUZqDsIZZMR6FppYGCtxWCVvozQHsKXg3ph62KO2+xx9Bn2OUPV+jNKTxFtM1XMHQ0ZN82BibOcMbbTpe/wL9E3U8NrxTxUtIeiqjMMPVNVlNQGMFJzMCraQ1FU6ccgpT8zbFRfBg7/iq/6/wvKGoPQNhrJIKU/M1JzMBr6SgxS+jNDR36Nhr4SWobK6JqooKwxCGMrLcxsdVHWGMQQ5T6oaA9lpOZglvp5sGT5XMytdbCw0UXfWAV9YxV0DUcSHR/IjNnjMbfWwXXyaIzNNdDWH4HNaEP0jEahqjkE7xUeTJzigLGVBiM1BzJ7oRveKz0wtFBj4nQHMvJiiU8LYeJ0B6bOdsZ2rBFrInzwWTWfqbOdmTjdAeuxhpiP1mXCTEdGT7TA2F6bqfPHY2SnhY2LCVM8XAiI9sVxkhUObpZYjDWgj+JnfD38T/Qb8QW9h/0RRbU+9FP8I0oafdE0UmSUbn80jYeiaz6cYWpfYmqvgrbpEEzslbEZp4mx3QjMHVWwdlZDx3wgTpOMMR+tirGNEpaOqpjZj0TXbDCmdkqMm2KIvYsmNk5qjHHTxtXdGAdXTbRN+6Ki9wW6ZgNRNxyAovpXDNfojZbJMPSsRqJtroSW2Qj0rVUZqvk1xg5aDNceiM14Uxyn2qBtpYrtREtG6A/DwtkULQt1FLWHMEitP4PU+qOsPxxjBwNQUAAFBZau8WSB3zzc5k3AcpwZmuZqKOsPZ7jWMIaoDMbKwZKkzETCYkOp3LmJvPX5+KxZQWZxNjfb68jfWEzmugI27t1OVkUJdpPHYz5hLKYujli5WDNt0XRGT3IgIDaQ1MIMireUMW2hO+NmTMDO1REDWxOsXRxYExeOh68nPsErsZ/ohMOU8Yx1d8N6sjPmro5YTByDjZsT9lNccJo5iYnz3fFY4YW713wmzJnGpPkzmb98CTuO7MM/Yg1T5s8kb10ZJZUbOXvtKlcb6kktyAMFBcbNnI6T+zTGzJyGgdNodB1tMZ4wFiNXJ6ymuzHOcx5TfTxZ6O/PstUBLPb3x8PHh1lLlzJh9mzGTpuG27x5zF62rPtz3LhjZ/ffUVCgsKycdZWVFFaUk1tWSmZhAdGpKawKD8M/NIzAqGjWxMQRGB3LqugYloeF47Hcn4lz5+M0fSZO7u5Yu7nh4D6dcXNnM3r6VEzHjMHYwQFX95ks8V9JdGoaMWnpxKZnkFFYRFJubnf/y0KCCU9PITA5Hkf3yYw01UfbzoJhBur8ecQgNK0MGG6ggoqZFrq2Bhg5mmLiZIqVqzVjp435xbmsDFpNUEQISRkp5Bbns3VHFesry8krzsc/cCX+q/yo2FhOREQYly9fZO/e3ZSvL+N6zUX27tjG2RNHqbtxlXttzXz/uJO2xjo6Whppb6qnpf42bY11dHa08eBOK60NtTTV3qStsY77d1pprL3JkYP7OLRvN3daGvmff/2JH58+5umjB7Q01HLjyiVqb1zl9vUr1Fw4S1PdLTrvtlN/6zp3mppoun2buuvXuzXcvEl7YyOP7t7lu/v3+f7RIx52dNB55w4/PXnCz0+f8t39+zy+d4/OO3d48uABTx484G5LC423blF/4wbNtbW0NzbS1tBA461b1F2/Tv2NG7TW19PR3MydpibaGhp4evcej9rv0NHQSGt9Pffa23jysJMH9+/S3NRAa0sTNZcvUnvjOvfvtNN55w5POzt50nGXW5cuc/vqVZrqarnX3sbjB/d58rCTp48e8v13j/np2VP++uMP/O/n/wb/+3/xf/7nv/PXH3/gycNOOu92cP9OO/V1tzl/7gwnjh+l5vJF6utuc/vWDa5dreHa1RrutLdyt6OdjjtttLU209zUQFNjPY0NdTTU1XOnuZ1bV29z/uwlDh86ypbN21m3YRN5RaXEJKZQVLGR7fsOsHn7TqITkvH1X01kbAIlpeVs3rKdouJ1REXHExAYQmxcEsnpWUTExBMcHkVkbAJ+AUEsWLKMJSv88Q1Yw5IV/qxYE0xgRBTLVqzEe8VKQsOiSM/IpqCwlKKycsoqKtlUVc2OPfup2FxFenYe4fGJRCenkpabT2H5Bqr27OPo6dMc+/Y4N65c5dyZs1w8f4H79+/T1tbGqTOnOX32DHsO7KeorJSkjDRikhLwXxOA13If0vKyOXv5Im1tLezfv5fjx4+yrbqKq7euUVhWRGbeWo6dOcHlG1c4evo4125f59T50xw7cZT9B/dx9cplzp47ycXL5zh76TRHThxm1/4dFJTmsTY/k/ySXAJCVrFshReRceEkpScQHhNKSGQQiWnxrM3PJDMvlfyCTAqLM9lYWcqevds4/M0edu+poryihNy8TFJTkyktLWbz5s2UlZWRm1dASek6tm3fwb4D+9m5s5qdu7axa/d29u3fxTdHDnDi5LecOXuCc+dPcf7CaS5eOkvNlQtcvXaJK1cvcvHSWc6cPcGJU8fZtnMH6Tk5zFu8GOeJE3Gd7o7rdHdme3oRlZKG81R3bF0mYurogtmY8ThMmYXpWFcsxk0iIjmVnTurOXJoNyeOf8PGDWWszU6juCSPnLwscgqzKSgtZMP2zZRUVhAcF8WcpUuY7eXJIj8/lvj7scR3KeMnuWDjYMU4tzG4TnXCzskUczs9bMcaYetkgLm9FsbWapjZaWI71gg7J2MsRxtgZKmJoYUGhhYaGJiro2uigo7xKHRNVDAwV8fYSgtTGx1MbXTQM1VFTVcRDX0lDMzV0TNVRUV7KHomaqhoDWOcqy1T3ccxf/F0wqJWEhLmT0xcMOGRq8nKTiQycg3+/kspLc2lrCyPqPAgNpaXsGdnFQf37eTyhdPs2VlFZUUpO7Ztoih/LcUF2WwsL6G4IJu1Gcns31PNgnkzqawo5faNGn56+oiDO6u5dfkijzvaudPSyIUzJ/n26CEqNq4jLDqU+Z4eZOZmkJyaQEpaImfPnOD6tcscO3yAa5cvcOtaDTeu19De1sT3zx7zuLODm9cuceHsMa7VnKWm5gz79m3n6PF9eCyYjqaOMk4utiRlxDB2gg1WNnq4zx5HTFwgPss9GD3WFEdnc9aEr2De4uksW7mQaXNdcZ46hqySdFZF+tNXqQ+j9JXRNtfE2NiQzZsrgf+Pe/c6uHDhHOvXlxGfGMP8hXOJjAll74GdTJs1BR//ZSSkxeAyaSyLfOYzZbYbecU5XL5+kV37dzDfcx4ubs54+y3F1tEaZ9exuLg54zbNlbHjHTGzNsHW0RoHZ3vc506neH0hO3Zsp7AwH4WN60qoKC0iNTGOhPhoMrNSyS/IZt/+XVTv2MqevTvYvKmCnOwMUhJiiYsMIzEynKy0ZNZmp1O0rpCUzGQCQlZ3Fw8+/t74BazAy3cJKZnJVFZtpLSihOyCtWzYUsHm7ZvIzsugoDCb0rI8NlaWkp2TSmlZHpu3rOfQkX20trUQHBZAfFI0cckxJKUnsHn7Jso2lOLp60lqdgprIv0IivYjOG4V85a5M2BUH9RNRqJvp42K8Qj6jPiS/mp9UTJQZJD2QEaZjaSfel96Kf6RAZr9GajyNQbWWnzW7w/8v39SQNVAieGagxis0pdh6gPQMB6JosZAhqkPwNzREIsxRpg5GGA6Wp9x0xyYPncCcxdPxcRaG22jkQwc/hUDh3/F4BG9GaU1hKEjv6bf0M+7C4KBw7+i75A/MUprCBb2+gxQ/JIR6gPRNhqJrokK/YZ+zhDlPjhNtMFlsj0z5rmyyHsWpjY6DFHug5quIq7THKncXsKBo9UEhfni4zcfl4m2qGgMZsIke8a72REVF8AS79lY2xswcYoD5tY6jHezw8hMnfFudphZaaNjoIydkzHWjgaMdbVknucUzO10UNYYwIx541myfDbObtbom6kwYao9Fva6OI43x8HFjGGj+mDpqI+NkxEj9YYw22sKUWlBOE+zw8hOi4TsCHyCFrEmdgVGdlp8NeRf+XzgH+g34gsGq/ZhmEY/rJyNGKD0J4aq/BldM2X0LUahZjAIC0ctpnmMwX2hM3YuuuhZKKJm2BcN4/5omQ5E12II6kZfM1jln9E2GYyFgxq2zpoYWQ9H3aAvGob90LcYjJH1MCZMN2HcFEPGTdVnwgwjXN2NcZyohbHtUDSN+qKi15dRuv3QMRuO1VgdrMfpY2CjgrqxIurGijjPsGWcux1qxkpomCqjZjqCYdoDMLDXQcV4BAZ2umiaq6FqPBINM1W0LTXQs9H+RYKIggKmY4zQttRASXcYA1X70W9kH/qP7IO6oRpTZk2mfMt6SjeWcODEQTbv3kJQbCiLVizBJ9iPaQtnMmOJBxW7q9h0cDdTFs9j7KypWLg6YWBnyMS5boyfNYGA2ECS89NIyktl/MyJ2Iy3Z9wMV2zGj2a0mzML/ZbiFx7IIv9lmI+1ZdzMydi4OWE2wQETF3vMJjhgMd4BK9cxjJkxkYnz3anYXUV8bjous6bgNMMNO9ex+IasYrKHO+NmuJGal0tCVibrq7ay++iRX533y2ymu2Hk6oSN+2QmLF3ApKULWejvj++aIJYFBuK5ciXzfH1xmzcPp+nTcZs3D/clS1jg50d4YhJrS0p/0V5J+UYqtmzp/jmrqJCYtFRWR4TjFxLK6ohIAqJiWBURxaroGAJi4/ANjWCmlzcOk6dh6uSE/dSpuC7wYPYKX2b7eDN+1ixsx4/HcaIbk2bPITg2jvDEJMITk4hMTSU2MxP/yEhmeHriPNOd1YmxROdmMXvFUjRtzFAxN0TV0oDh+uqMNNZE2VgdVXNttK310LHRR9dOD0NHI6xcLHGc5MjkOVNZusKb+UsWsny1H6HR4awJDyYuOZ7ohBiiE2Lw8l1Kdu5aSteVsGFDOfv372XXrh1kZ2dx7JuDHNi9g5rzZ7h++QL1N6/x3YO73GluoLnuFo/u3eHBndbuguJOcwP32pq519bM3dYmrtdc7C4Q6m9dp/NuOz88ecQPTx7x8/dPaKy9yfWai9y+foXb169w9dJ5WhpqefzgLu3NDbTU1XGnqYl7ra201NVx7eJFLp89S3NtLT88fsyju3d52tnZXUT88Phx9/rH9+7x5MEDnnZ28rSzk8f37nGvtZX2xkbutrTwsKODtoYGmmtrabx1i+ba2u6+OpqbaW9s5EFLKw/b2rnX2kpbQwMtDfW0NNRz6+Z1Ll08z43rV7lSc4n25iaePX7Ej999x/Mff+Tnx9/RcO067Y2NdLS28KDjDp13O+i828HjB/f54cl3/PXHH/iff/1Lt3//y8/8208/8uPTJ3zX+YDOux00NtRx9cplLl+6wO1bN2hqrKeu9ha3b92gvu42d9pb6bjTRntbCy3NjbS1NtPe1kJ93W1qLl3mwunznD52hm+/OU7V1h3k5hSyNq+Q/OIyMnLyiUhIomTjJg4cOcbWHbuJikvEc5kvQcHhFBaVsbVqBxmZOQSHRBAUHE5IRDQhEdGER8cRl5TK6uAwFixZxoJlPnivCmDJCn+WBwYRFBXD6uAwwqPjiI5JIDEpjbXZ+RSvq2Djlm1U7djN9l172bh1O1l5hUQnpxKfnklmQRFFFRvZvHM3B48e5fDhw1w8e46Tx09w4dx5Ojo6aGxs5MSpk5w5d5Yde3aTnZ9HdGI8KVkZ5JUUUbS+jMod2/jmxDGqtm9l06aN7Nqzk7OXzrH/mwMUrismNDqcXYf3cfL8aU6eP825mgvs2LuTdeVlbN+xjUuXLnD+/FnOXHxRQFTv2cbGrRXEJEbhu9KbVUH+LFjiweJlC4lJjCJtbQoBIatYunwJ4TGhFK0roLJqAzn56RQUr2V9eSFbt29gz95qdu7ZxsbKdRQU5pCamkx+fi5FRUXk5OSQnZNHecVGdu7aw/6DB6iq2sKWrRvZvGUDVds2sWfvDo58e5BTp49x7vwpLl46y+Wa81y9dolr1y9z7fplaq5c4MLFM5w9f4byyo3Ep6YSEBpKQloaBaXrScrKJigqlrCEJGYvXobL9Fk4TJzCmCkzmeW1nJlLlzN+5gKWrgpgz55dHDuyjwvnT7FrZ9WLAiI3g8joMILC17AqaDVp2RkUVqwjYW06y1avYraXJ7O9vJi31ItJM6bgOM6B0U52uEwayzg3B6wcDDGx1sZytB5WjrpYOepi6aCDxWhtTG20MLRQQ8d4FJoGI9AyVEbbaCQ6xqO66ZupYWSpiZmtLsZWWhiYq6NtNBJ1veFoGSqjYzwKdb3hKKkNQNdYFSMLLca6WDFv4VR8/BYQEuFHemYcyalR5BWkEbDGBx+fRYSHB5Cfn0FKSgxR4UFUV1XSUHud3Tu2UlacR9XmCirWFZGVnkR5WSH791Rz/coFDh/Yzanj37CxvIScrFROHjvMmZPf0tZcx/GD+7nb9OL/xN3VVaSmJJCXv5a1ORn4BazAbdpE1m0s4/CRA5StK2LzpgounTtN3Y2r3Lx6mXvtLTx7+oinTx7S2tJAe0s9jzs7uHenkStXztLaWsvPP3/H3fuNLFjkjp6hGvaO5uSVZLJ1Zzkr/BdiO1qf6NgAfJZ7sMR7NvrGKtg7mWNipcOKNV4ERfmzwHceuhZaDFUfjKLmUPoq9aG/cl9SUpI4evQIz5494dGjTs6cOUVcXAyLPOczf+FcwiKDyM7LIC45hmmzpjDZ3ZWwmCBCYtYwbvJYxo53xNl1LHMXzqZ4fSHBEWtwm+bKEp/FzPech4OzPSfQoD8AACAASURBVBOnTmDBEg9MLI3QN9HFxc0ZFzdnohMi2bZtKwUFeSjs3bGNqsoK0pLiiY2JICw8CD9/H5JS4ikoymXTlg2UlBYQHxdFTEQoCTGRxEeFExsZRnxCNLn5a8lcm0ZYRDCrA/1ZFeBHYNAqomMjKFtfTH5hDvmFORSV5FNUkk/5hjLWlZeQmZ1Kbl4m8QkRJKfEkJoWx/ryQgqL1lJYkk1beytbt21i74GdpGYld//jL9tQwtzFc8guziSjKJmcdemsifFn0Yq5jNRX5I/9/8BAla/pN6o3/+1zBfTsdTBw0KO38leomI/inwf+gS+UPqef6tf0Gf4FA5R7M2jU1wwc2QcdczW+GPivKGoMRMN4JMPUBzBKT5Ehqv1QMxzBCO0hmDkYYGyni+VYY8ZMsELXRAVjKy0s7PUZOPwrlNQGMEDxS0ZpDUFZYxCaBiMwsdZm2pzxOE20YZK7E5ajDdAyVMbURoehI79miHIf1PWGM0DxSzQNRjB74WRcpzliYK6Ox5LpmNnqMly1P2q6ikye6UxU4hriUkNJTA3DY9FUDE3VmDjFgeDw5UyYZM9Ud2dmzZuImtZQxrpY4jLRFjWtoYx3s8Nj0VTmLpjMmlAfPH1nsSJwETrGyozSGoSWoRIjNQfiON4ce2cTZi90Q0NfEQt7XQYO/4IFS6ejbTQCUxstHF0tGDPRkomzxzJ9oSvO0+yY7+vO9IWuTJ43jhWhS5g6fzymDrooaQ9kkEpv9K3V0TAZga6lKj5Bixg93gSnSZa4TLXBfLQ2KnoD0LMYgf14A+xc9Bk9QR8LR3U0jPujot8HfathGNkqoW02AC3T/qjp90PfQhEDy+Go6fdDUe0zlDQ+R0W3Nyq6vTGxHY6l4ygsxyhj7qCEheMIzB2U0DTuw8AR/x0Vvb6oGQzE0HoUdi4G2LgYoGupzAidAShq9mW4Tn8Gq/fma6XP6TviCwapf80I/SFomKugaaGKos5gBqn3Y4Dq1wzVGshw3SEo6gx+bRLdW+kL+oz4kgGqX6OkNxQNUxVGT7AnKSue1OwU1m9ex6zFs4lMjmLGwllMm+/OjMWzcZjkxOjJLuRsKOGby6dZu6GY8fNnoGppgMFoY8ycLTF1smCW91zSSteSsS6H+f6ejJnugslYK2Z4zWXWsoWMnuxCcFI0CXkZzFy6APtJ47CeOLa7iDAdPxrT8aMxd3XEcborE+e7E5wUTWpxDvOWLyEgLpwlq31ZHrqaFWEBzFg8l5mLFrJoue9bi4cubl4LsJruhuM8dyYvX8LkZYtY4OfHiuAQ/MLC8A0OZvGqVUxZsADnme64zfdgppcX7kuWsHTVakLi4n/RXmlF5a/6iM/MICgmmlXhEayOiCQkPpHVkdGsjIomJCmZkKRUvAKDcZk5BxPHMeja2r4x3nFTp7F01WpWhUcQkpBAUFwcwYmJRGZmsDQ4CAvX8UyYP4eV8dGsiAnDym0cQ/U0GGmmi6qZHoM0lRhlqomquTaaljpoWuqgYamJjq0uJo7GWI+zxtXdjTme81m4dDEhUWEkpicTFhNBdEIMiWlJBIUH47tyOWtzsoiJiyYrO5PMtRmUrS8lPz+Xg3t3cerYERprb3Lt8gWuXDzHg4427rY1U3vjKreu1dBYe5O2pno6WpvovNvOk4f3eXS/gzstjd3Fw4OONn58+pgnD+/z8N4dHt67w/07rVyvucjl82e4XnORm1cvc+PKJVob6/iu8x6dd9t5/OA+7c1N1N28wY0rNVy7fIlrly9Re+M6LQ313G1r5dH9e91J+rPHj/iu8wEPOu7w5GEnHa0t3Yl/W1MjTXW13Lx6hZtXr9Bw+xZNdbU01t6msfY2LQ313Glp5m5bK+3NTbTW19NWW8eDllYetLdzp+lFHFcvXeT0qRN8++03HD16hJrLF3nQcYcfnnzHT0+e8O8//cRPjx7TcO3FSMq99jYe3rvL4wf3u0cjfnz6pHsU4vnPP/Hz98/4+ftn/PXHH/jLD9/z/XePefzgPs1NDdTevknt7Zu0NDfS2tJEQ30tDfW13QXD3Y522lqbaWqsp72thfv3Oqivu82pEyf5Zv9hjh0+yuGD31BWtp7IyGjCo2NIycgkKSOD1eFhxKWnsffwYepaWjh++gxxSckErgkmPSOLyk1b2LJ1G5s2b6WouJSUjExiE5NISEklJSOTsJgYFi5dytxFi/BavpwlfivwXr2KNVGRRMTFkb42m7XZueTmFZBfUERBSSml5RVs2LyFzdu2U7phA+k5OcQkJZGQlkZaXi7ZJcWUVG5ky44dbN++nd07d7F18xZ279zFuXPnOHHiBLv37uHI0W/ZvX8f5ZUbKSwtYf3GDWzYupnSDeUUriulpGI9KWmp+K30JzY+jpiEeBJTU1jsvZRFvsuITEkgaW0GOaVFZOXnEhEXQ2BIMJWbN3HsxHEOHznE9t3bqNxeScG6AtJy0vD09WSS+yQCwgJIzU7Fd7UvYbFhpOWkkVOcQ15pHoXrCykqL6JoXSFpa1PILsiisCSXgtI81leUUlm1kQ2V6ykqKSRzbQaZazNISUslKSWZnLxctm6rYt++fezdu5eK8nWsKyuhtKSI8vVlbKvawsED+zh18jgXzp/l6pXLXLtaw/VrV7hx/So3rl/l+rUrXL1ymZqaS5y/eIENmzdRUFLMlh3b2bl/P5t27qCiajvl27Yz29OLqfPmM9/blwW+/ngHhrA6Jp5VEXFEJ6exf/9ejn6zn0sXz3L020NU79jK+vISomOjCAxdw6o1gcSlJJFdUkx6QT4BkVHM9lzCeHd3xk2dgrmtJTYO1oxxccB5oiMO46wxs9XFyFITE2tN9MyUMbFRx9JBB3P7rgJCubtY0DVRQc9UFT1TVXRNVNA2Gtl9QVTfTK27gNAyVEbfTK27qOgetTBWxcLOABMLLabPGs/ipbNYvnIReQVppKa/yAkTEiPJzEwkKiqI0JAA0tMSSU+JJzEukjOnj7NzRxW5OZls3bKRstJCsjJT2btnB9Xbt7CtahPbt21mz+5qEuKjOfrtIWoun6epsZYnD+/T0VjPzUsXOLxvN8X5OWSkJ5OYFEtUTDirAvxwcRuHf6AfGzeV8+3RQxz99hDnT5/g1tXLXK+5SEtDLQ/u3+Hpk4d0PuigrbWBux0tPHv6kH9//hMNDdc5d/44O3dtISY2lE1by9i5ZzNbd24gPDaAGTNdcJlgw5btpYRG+rFqjRfzF0/D02cusxdMwchKGz0zddSNVFDRV8bIxpDhGor8S59/QcdCB2/vpZw+fZIffnhGZ+d9mpsbuXOnjZ27txMYtAqHsbYs9ppPTGIUPv7LWOA1l4nTXLBztiY1JwkvX09MrYyxH2uL65TxTJw6gYVe8wmNCsbL15PVwSuxH2vL5Blu2DpaYz3aEgdne4zMDYhOiKSqaguZmekolBTkUpCTRXJSHNk5GSSlxOPptRBvv2WkpCWycVM5ZeuLiYmNICx0DUlx0STFRRMXFU50TDhpGcmkZSS/qH5DAgiPDCE1PYni0gI2biqnoCiXgqJc8gtzSE5NICklnsLiPDZuKicxKYY1QX74r1xGRmYiFRuKWV9eSE5+Oo1N9VRuruDA4T2kZ6eSmZtOTuFadh/YSUJ6PKGxQeSsy2B15HLiMiMwdzSk74iv0DRT4b99psAog+H8S7//zuQFrngFe9JXpQ9fj+rNPw/8A4O0B/LnEV/SW/Fz/unz/4dBo75Gz1IDy7HGmDkYYDfeAmWdoagZjkDDeCR/HvIZXyt+wVeD/4iepQZD1frzeb8/oGM8CmWNQZja6DBjniv2zmaY2eoybFRflDUGYedkior2UAYofsm4SXa4TnNkwlQHtAyVUdcbzvS5EzCz1UVFeygG5uqo6w1nhPpANPSV6DPoj4yZYMWKQE+sHAzRNhqJ7VgTVgYvJS41lJS10awOWkpA8DJiE4NIy4rGP8ATa3sD/se/KmBho0v/wX9Cz2gUEybZY2alzVLfuVja6qFvrIKxuQbGVhrYO5ugrDEAbaMRTHIfw/S5LsyYN57xU+xYGbyEKbOciEleg+VoPSITVmNmq82sBRPRNRvFAu8ZTJrrTERKINMXujLTcxJhSauxcTFhpN4QHCdZMWGmI/N93ZmxaCKzlkxGz0qNPoqfoWqoiLrBUDSNFFHVG8ww1d4oafZB11wJHTNFhqp+gbbpEIxslFE1+Jrhmp+jZToQTZMBqBr0xshWCWMbZZQ0vqSf4v9gyKg/MlSlF/0U/4mBI/6Aim5v9MwHYek4ijFu2jhO1MJq7EiMbIaga94fLeN+6JoPQ9N4CDpmwzG1V8fUQRNtcyVG6AxgiFpvvhjyB/6l73+j/8iv+Frpcwao9maE/hB6K31Bf5U+aJirMEJ/WHchMUi9H4PU+9FvVO9fJKRfDvuML4d9Rr9RvRlpOByTMQaMnToa56ljmDpnEqtCVlKxtZySTaVYjbXG1mU03oHLcZs7FQsnG6wnjME7ZBUl1ZVUHdmL40w3VC0NMHQwQd1cCw0LbczHWREQH/KLfl1mT8LCxQ5zZ3uc3ScRlhpHYHwEs5YtxCvYH+e5U7GbNh6zCQ7dBYTVJCfGzJiIq8cMEvMz2bR/B3N8FuMXGURQfAQJOWlklOS+V+HwOmM8ZuK6bCFuXguY6+OD75og/MLC8AsLY1lQEDM8PXGZPYtJC+Yz18eHGZ6eePj44B0Q+M62U3JziEpJJjg2jjXRMYQmJOEXGs6yoGBWRkUTlJDMivAo3Jcsw2n6DPRs3lxEoKDAnCVezPf2YWVEBAGxsfiGh7EqIY7l0ZG4LvBA1cIEl3mzWBoWyJQl81G1MELRUANVMz0Ga41A2VgdFbMX34+WlS7aNjro2etj4miMuZMFY9ycmLVoHt7+voRGhxMZH82KAH+8fJfiu3I5ccnxZOWtJTE5gZS0ZIJDg8jNz6GopJB9+/Zw9NtDXLl4jtbGOmpvXOXKxXO0NNTS1lTPtcsXuHHlErevX6G5/jYdrU10tDZxp6WRu23NPLrfQXtzA1cunqP+1nWePLzPk4f3efzgLnfbmqm5cJbTx7/l3KnjXL10nlvXaqi7eY3WxjoedLTRebedv/74A22tzVy7fOnFlf8rLxKmrp8bbt+itaWJ9uYm7rS38vjBfe7dvcPdtlaePOzk++8e03m3gwcdd7qv7jfX11F/6yYtDfXU3bxB3c0bNNy+RXN9He3NL9pqaah/UVjcus2d+gY6mptpra/n5tUrnDt7mmPHvuXw4YPs37+Xa9eu8OD+iyLhu/v3+fnpU358+IiWujrqb9ygvbmJ7zof8NOzp/z8/TN+evaUH58+4cenT7pHH7qKiJ+/f8aPT5/w9NFDHt2/11001Nfd7h5p6Jqy1NrSRGtLE/fu3qHjThuNDXW0tjTx4P5dmhrrOXf2NJsrNnHiyHEa6hq5efM2hw59w5bt1azfWEl6Tg5ZRYWsDg8jPjWVUxcu0Nx+h70HD5GUnEpEZDQFhcV8c+Qol2uusm//QbJy84hPTiEtay05BYUkpqfj7e/PnIUL8fTxwcvfDy9/P1aGhhCTlERGdg7r1lewvXonW7Zuo6CklMycXHILi1i3YSOZeXnEJicTGh1NRFwcMakpJGZlkpaXS05REdXV1WzZtJnS4hI2lFewZ88edu7cSfXOHRw9foyKTZXkFxdRUFLMxi2b2bB1MzlFBaRkZZCes5bS8vUsW+7LsuUr8PBcRHBkJPOXLWFFcBDLgwMIiYslKjUR/5Bg1oSHEhIVxdbq7VTv2EXFpkoK1xWztnAtYTERrApZxdxFHrhOc8Vr+TLWRKwhJSuN4KhggiNDSc9NJ7+0kIy8DDJysyhaX0J8aiKZeWtZW5BDSlYaqWvTKSgrYv2mCtZXllNQUszanGwSk5NITE6iqKSYnbt3sWfPHjZv3kx+Xg55udnk5+VQWlLE1i2bOHhgH6dPneDihXPdBURXEXHzxrVuN25c4+btW5w8e4YzF85z6txZqnfvYtP27VTv3Utl9U6WBwYx39uH1WERhMYnEpmcSkZRCYUbKqnas48TJ47x7ZGDnD1zgmPHv+GbIwfYuXs76ZlphEWHk5mXQ1JGGlHJSYTFx+ETuIZJs+dg6eSEsa0NRhYm2DhY4ehih72TJRZ2Bpja6GBirYmRpToGFqMwtdXAYrQ2ZnaaGJiromsyEkMLDUxtdLqnL71aROgYj0LPVBVNgxGo6SqibTQSUxsdzO30MLbSwtxODwcXC2zHmGJpb4iRmQbOE2yYNc+N5SsXkbk2gZS0aJKSo4mOCSE9PZ7Y2FDWBPoTtGYloUGrSE2KZV1ZEevKiqgoL2VH9VbWryumoryUb48cpHr7FnbuqOLypXNsqChjU2U5t25e5dTJo/z1Lz/w/XcP4f/8L+puXOXgnp1sraxg+7bNxMVHsXjJAqbNmMzEqa5ERIVy8tRRmprr2F1dRXR4CHlZ6Vw6e4oLZ052T2fqfNDBvbut3YXEd08eULVtA7l56WzYWEJiUhTL/T1Z6DmLVcG+TJrhzBgnCyZNcWRl4BImTnHAeYI1sYlBrAr2xsnVlmlzXfHym4+prQEjdZXQMFJH11yHMW6O6FnpkZ+fS319Ld9994hnz57w3XeP+Ld/+ws7d29nqbcn09wn4b18Ca5TxhMRG8aGreuYvWAG4yaPJSIhlNKKYio2r2f67KlY2JrhPnc6lnbm+K70JjohEt+V3szycGeh13zGuDjg4GzPtFlTGDvekcXLFnLo0AGKigpQiI4KIzYmgpDQQKJiwgmJDMZj8TwWeS8iNSuFdRvLKCjNJy4hmqTkOHJzMsnKTCUxIYaVq5YTFBJAZHQYEVGhhIStISYukqzsdAqKcgkNDyIhKZaUtEQiokIJjwwhryCbwuI8IqPDmDLVFR/fJXjMn0VkVAipaQlsr95MSnoCJ04d48TJY5SuLyS3KJvsgixSs5Ip37SOMRMcMbLSZ1XEcvzDvJnlORUdczWGqPen/8jejNRXxNrFDDMnI6YuciMqM4yhOoP5lwF/4AvFPzFAvR9/HPjP9B/xZ4ap9mPgiD9jaKXJAu+ZJGRGMGP+RNT0hzN3yTQsHQ0ZpNwbVT1FRmoPQUV3GAOUvmKoSl+0DJUxstRERXsoYyZYMXqcOVqGyvQd8icGDv+Kz7/+HxhbaTHJ3Ymlfh7MXTyV6XMnoGM8qnvak4a+Emq6iji4WDBjnitWDobomapiZqtLaMxKYpKDcXCxwMBcHWtHI6bNGc/ocebYjjXBwckML585rM1LYPnKhSxfuZDJ08eiazgS+zEmJKaG4b3CAzMrbSZNG4OjszlKo/qhY6CMhY0urtNGo2kwHHtnE6bPdcFlsi26JiMZod4fZzdr1PWGYTlajyOnduG1Yg5zF08mLjWY2JQglq3yYOnKeUya64xfmBdzl03D2F4bvzAv1pYl4x++lMySRJym2qJurMRXQ/6V4VoD6K/8JUPUvkbFYBh9h/VioPJn9Fd68aeO2XBsnPUwtVdDRa8/WiaDMbBSQlW/H8ravTGwVkTXYggjdf+MhnF/DCyHM0LzKwYp/yuKap8zZNQf+XroPzFk1L+ibTIQDcOv0TTqi7GNIjZOapiNHo664Z9R0fsCHdMBmNiNQtd8ONqmihjZqGDmqIWhrSqj9AczWPXPDNfpT+/hvVDSGUTfEV/Qd+SXKBsMpbfSFwzTHoSa6UiU9IYyUK0v/Ub1ZqBaX4ZoDmCI5oDu0Yn+Kn34Wvmr7u1KekPRtdHEdoIlHt5zCI8PITIxjMrqCo5fPIGn3xKcp7kwxWMaY6aMY/xMNxymjsMvKpDwjAS8w1Zj6GSDlp0p6uZaaFnpYj7OCk1LHewnj/1VImwy1gpLFwecZrgxerILk+bPZNriuayICmK69wLGzJ6M6fjRGI+zw2yCA1aTnBg99cX9Eqvjw6k+doCI9ARCkmOY47MYNw93fMMCPrqIcJg7gzEeM5mwcC4zPD3x9PNnWWAgy0NC8AkJYbaPNxM95jF18SLm+Pow08uLBcuXs8R/5TvbziwqJD4zg/DEJNZEx+AXGs6SlatZ4OePd/CLq3j+kTEsXhXI7GXezPBc8s42py9cyBxvb5ZHhOMZvIb5AatYFBTI3JV+GI4djbadFWNnTcXdxxObyePRsDFGw9IQZSMNRhipoWKmhaalDjo2+ujZv2Bob4ChvRE6Znq4zpiMT4Afq8LWEBwZyqrgADx9vFi6wpvVwQHkFecTERtJYVkREVHhVGwsp7C4gIMH93Pu7EkunTvNzauXabh9o3u0oP7Wda5dvsDDe3dob26gqe4W9beuc/HsKU4e/Ya6m9f464/PuHz+DIf37+HMiaO0Ntb9x+jCXVoaajn2zUGOfXOQC2dOcvPqZZrqbtHWVE9rYx3tzQ086Gjj8aNO2ttbqau9xdWrNVw4f5aTJ49z+tQJzp8/y9kzp7h8+SJXr1zm1q0btDQ3Ul9fS+3tm9xpb6W5vo66mzeov3WT1sYGmuvruHGlhpoL57l2+RK3r1+j9sb17pGItqZG2poaaa6vo+H2Ldrr6mm9XUvDzZvcvnqVmgvnOXniGIcPH+Tgwf0cPLif27dv8uD+XTpaW7jf1sYPjx/z1ydP+f7RI5pu3+ZuWytPHz3kLz98z19++J6fnj3lhyffvRi5+I/7Ip7//NMvpjI9vHeXzrsd3GlvpaG+tnv6UnNTAy3NjS/ueaiv7S4auu7RaGyo4057K+1tLdTV3mL39l18e/AIly/WcPXqdc6du8C5S5e5dPUaJ86d49iZM2Tl5xMZH8+WHTu4Vd/Ates3qaraTlpaBuvWlXPkyFGOnzhFcUkZoWERREXHkpWbR2FpGbmFRYREROLp44O3vz+rgoPxCwxkZWgIcSkpJCWnUlJSRvWOXezZu58tW7dRUrqOvKJi8otLSM3MIjo+gaCICIIjI4mMjyc2OZnYtFQS09NZV76e4uJi8vLyKCkpobKyko0bN1K5eRO79uxm34H9lK4rI7+46EXyv3sX2fl5BEWE4b8mgIiYWAKCQ5i/2Ivw2FgWLPPBd00gC32XsyxwNUm5ucRlpOMXEkp4Qjxh0XGkZGURGhlDeHQMy/yW47liGVPmzGTukgV4r/Znka8X7gvmYevsQEBEKCGxEUSnJBKXnkR4QiyBkSGExkWTkJlGQGQEkclJxKalEhIbQ1B0FAmZGRRtqGBz9TbWVVZSUFJMWlYm6WuzKN9Qwa49u9myZQu5ubmkp6WQmZFGXm4269eVsqN6G98eOczZM6e4dPF8dwHx8kjEzRvXuHXzOrdu3eDKtRpqrl7myrUa9h3eT0FpIes3bqB69y7Wb9pEVn4+voEBBEVEkJabT2nlZjbv3kNl9U52HThATU0NJ08c49TJ43zzzSGOHDnM3v17SExOYtlyX6ISEvALDMRjqRcz5nvgPGUqpvaj0bOwxNjGGmtHa+ydrLEdY4mJlR6G5pqYWGtjZquNsbUads6G2IzVx9xeCyMrVfRM/2/RoG+m1n0P58tTmvRMVf9jJEMbLUNltAyVMTBX757epGeqioW9Pi6T7ZnsPg6r0UY4T7Bh4hRH5i2YTmjEqv+fsfeMqirf03WrT+/dtWMly5xQkJxzWOSck0TJUQTJSXKWJDkIkiRnEVFAFHOkFJWkmFNZalVZVtjdfe/p85wPlKu77u7u2x9+Y8y1GHPOscZajPF/5/s+75/M7ESyc5OJjgmjobGK2ppyAvy9SIiPoq+3g672ZhrqKunt6aCkuIDmpoMMDvQwPNTH+IlRpk6eYOb6ZWZvXmfm+mVqayq4fu0SX81c4fatr/jx/Xd88+Ipzx4uc2/+NpfPTdN66CAd7S1k56QTsjsQGztL5BSkKa8s5dr1S0xMjtHcUEdVWQlH+nt4vLzElQtnuTt/m3t355m7c5Mnj+/z5vVLLl85R0VlCUdHBznc2UxBURYGxtqIim9GQ1sJl132GJpr4exigYubJdb2BhiaqqOuLYtvoAs5hSkUlGaQmp1AclYcti5WiEhuZvXmL7D3sCP3QA62bjY8fHiff/u3/5dvv33Do0cPWFpa4PnzpxzuaCEw2I/iAwW0th/CzcsFE0sjdno6EJO0l4bDdfiGemHnbMOhtgbOXT6Dvokuds42RCdEYmimT1T8XkIjgrF1ssbBxY6CX7ECI3MD1LRVCAkP4uTJCY4cGeKjrOw0CvbnEBMXiZf/LrwCvfAN8SUyIZLMgkzySvLIyE0nIzed6toKDjXVU15WTE5uBlnZaUKhUF5ZSmFxPoXF+ZQcKCQ3P4vU9GTiEqJJSIolKyed8spS6htqSMvYh52DNQaGOri6OeLgaE1aehIHygppbjlIfFI09Y01TJ89RVhEMLmF2ezLSKKkoohDbQ0oaykRmxJFSIw/RrYCAiO9kVYTEwqIrbIb2J0QiHvoTtRMlHAP3YmYighrxVetxJgkvmS95Gq2y21CSVsKLSMlTO10sXI2IiU3Fnd/B1QEMti6mmJiK0DXTA1VXVnkNcQRld3IdpkNiMpuRFZFFE19BVZv+gvbpdYjqbAVaaVtSCmKCJW4g5s5bj52aBkoIiG/hS07ViMmsxE5VTEi4gLxCnRGQV0cSwcDsvYnEbLXGz1TNXRNVDGx1sHcTg81gSyGFprsCnDCf7c7hhaaKGlKEpMQQmFpOvHJYTS1VdLeXU9aVgwWNrqISqzD0cUMS1s9PH3sKSnPIj07FlnFbVjZ6aNvrIqzpwUiEqvRNVnJO36INMmrieLqbY2lgx6+ITspqsigrDYXI0sNEtPDiYjzJzk7Es9ABw4PNZCcF03HkUMMTnSSW55KS38dzX21pBclIKMhyjqxz/h048fC4xU2Yg265gqY2KmjYyqHskAMVT1xFLS2ISa/GlG5L1HTF0NReytSKutQ0hHB1EEZM0cVkIyMKAAAIABJREFUVPW3IamyGmmVdWgbS2JopYCKYBuisp8jJvcFilqb0DYWx9JJDR2THeiY7MDGZYWLMLaVQcdUFD1zSVT1RFHS2Y6yQAxtE1l0LZXQMJZhh9JG1mz/C59t+Zh/+vIjVm//hE82fsznIn9GRGEDa3Z8gajyVv647vfC+dP6f+KzrX9hncSXbJBas/Jbk17LBqk1bJZdzzbFzWyR28AGqTWIKGxCTluSjKJUzlw5Rf6BHOpba4hMjiIpOxkDGyP0rQ2xcrPDK8wPgY0RZS01FDVWoWqqi7qVIZICFZQMVYUiQk5XEWUjjf90IZxXXUpoYhRaFobsDPTCPdQPq13O7Nzti6mnI1q2JqhbGaJla4LAwRxDJytMXGwxdbWjsKGSht7DHOrvYHdSNAJrE2y9XP5HgsEh2A89Z7vfxoRC/bEJ9sUpNADXoCD8IiIIjIpid2IikRnpBCfE4xG2G++9EcIJS0hgT2Lif3mfzqFBWnq6qWtr5UB9HTmlB9iXm0dE0j5CY+MJTUgkLjuHjNJy0kvKiM/JZ29qGrHpmQRFRv23nyEiORmfiAjC0lIIz0zHLzEOn/gY/BLj8Izag5yBACmBOmYezljsckHL1gQVEwHSOkpI6SggLVAUij1lYxWUjH7LzHgEeJOUlUpKbga5RfnsP1BEYloyyRkp7IkKZ39pIVn52VTUVnKgvJRDzY1093ZxfHyMmeuXuXLhLFcunOXB3QXuzt/mxrXL3Fu4w9LcLW5cu8ytr65xd/42i3dmuXRumpMnjnHj2mXevnrB5PFRzp6a5PaN6zxaXuLR8hLLi3PMXLnIidEjXD5/hoXbN3m0vMSLJw/55sVTnjy4x4O7C7x88YRXr16ytLTA9etXuXr1MteuXeHixfOcPDnB6OgIJ06McfLkBFNTk1y8eJ6bN7/i6tXLwuPbt25yd35OGFX64DJ8iDEtzd0RuhBPHtwXOhEfBMcHsHthdpYb165y/twZJsaPc+zYUcbGRpmcHGdhYY4njx9yd2mBR8v3+ObZM358/YZ//eknvv3m1Qor8f13vP/uW969fcP3b17z/rtv+fmHd/zw7Vt+ef8D/8/ffuFffv6J9999y9tXX/P65Qtev3zByxfPePhgmcWFORYX5ri/fJdHD+/z4P49IRPxzauXvP7ma549fcz95bs8uH+PZ08f8/XL5zxYvMuVc5eYOnGS8eMTjI2d4NTpM1y6dp2L16/TPzJCe28vh3t6ODY+we078yzff8ilS1fo7e1neHiEqanTjBw9RnVNHfsLi6mrb+BQaxtVdfUcam2juKycxLQ0kjMyyC8pIXv/ftIL8imtqqKktIzKymqamlsZGh7h5NRpJk+eomdgkIbmFmobGimtqCR7/34y8/OFIiK/7AD7DxygvLKCmpoampqa6OjooKenh97eXrp7e+js7uLchfNMnT7FyenTTJ9fAYkPVFaQnJFGYloa8cmpVNU3UlXfSMPhDhKzstm7bx/JeXkcaGggOi2NPYmJBETsJTollejkFILCIvD0DSAqPglbVxd8dwfj5ueN7+5g9ibGERYbxZ64aALCd2PpZE9YbBRJWelEJMQSHh/DvpxMovclstPHm+CYGHbHJbA7LoGQ6BhComOJS8+gpLqWlp5uOvr6aOns5GDTIQ42HaKrp5vB4SFaWlooLCykqLCAA6XF1NfV0NXZzvGxUc6fO8O1q5e58dX1/1RAfBAR8/N3uHz5IucvnmPsxDFa2pqpbzpI71Afg0eHaGhpJL+okMS0FIoryjjc08XQsWN0HxmmpbOTY+MTzMzMcOH8Wc6fP8v4+HEmTo4zduIYeYX78QsKxMHVFSsHB4ysrdA2NkJOTQMJJWVUdPUws7fBwt4cMxsDdI01UNNZiSdpGcgjMFFAx1geIys1dE0VUdeTQlUggZpAFg09eeF8gKs/wNL/GRehZ6qGgbkGhhaav1nX2LmYYu9ijp6JOl5+TvgE7CQo1IvEfZEEBHngH+hOZFQogUFeQgHR2tJAS/NBCnIzaG2qZ6C/m/q6Kro62+jqbOPM9Enu3Z3n3NlTXL50jgvnp8nPyyItNYnJiTHOnzvNP//tR15/84JvXj3nzs0ZJsaO0nroIJkZKRxqqicxKRb/QB+cXRywtDajr7+L2VszjB4dor+7gyMDvYwO9XN64jizM1dZvDPL3aU57i8v8ujhPW7cvEZrWyPRcREcqChi5uYVGptrkFOUYJvYRjR1lDE018FxpyW2jsZ47LLFP9gVEwstdA1VMLHQpr23kdmFKyRnxCKrLI6+uQANfVXEZLfh6GFHSGQg0SlRLC7O87e//cz79+94+PA+s7M3OHfuDNm5GZhbmuDh5UJVbRlZ+RkYmumjpa/GLn83opP3ErMvkj1Ru/EP8SUiZg8BoX7EJkUTFBaAjaMVIeFBePq6E7wnEDNrE0LCgzhQVcKeqN1YO1iira9JefkBenq6+CguPor8gmwSkmJxdHXAzceN0MhQ9iZF4bPbj6DIEKKToikoyaexqZ6aukqKSwooKy+mpraCktKVGFTjoTrKK0ooKy+morKUvPwsCovyyC/Ipqq6jMZDdewvzCU6JoI94SGE7QnGP8AbL293vH08yM5JZ2Cwm4MN1RQU5TAyOsSLl88oKMqioq6UwrI84vZF4Ru8C1NbI/IPZGHqYICuhQa6FhorALTiFrbIrEfHQh0bD3NMnQyQUN2OpJoom6XXIaq4hc2y61kr9gVy2pLoW2lhYivA2csafQsNJBS3oqwjjaKWJDomKsioiiIwVcXOzQxJJRHEFbawVuRTRGU3smrTn5FW2oaM8nYU1MWRVRFlq/gaTKx1MLPVxdLBgM/X/YHP1/0BbUMlPP0dScqIxNRGgLuvPSVVOaTmxOLgZs5msS8xsdYhsyCRmOTdOLiZY2SphYq2NDLK25FTFRPC2B8iU4oaEiioiGFlp4+5tYDGlnKq6vaTnLYXEwstdkhtQEZBBFVNKdKzY8kvSqGtsxZrewPCo/xwdDHD1dsaM1sdrJ0MUNIUR1ppKwJjJaQUtyAisRpzOwE+wc4YmKtRWJ7OnhhffEN24hPsTERCAPHpe4RuQ0pBLLEZe9C31sDZ1xorVyMCo3bh4GWBpYsha0U/RUZDlC+2/IkvRf7CDqWNaBhKoW+piJaxNMqClQW9iPTnrNr8O7ZIfoqk8nrE5Fcjq74RTSMJBGYywsambTKfIaexBW0TGXTN5VHQEmG77OeIya9CTmMTqvrbEJhLoaIngpJgE5rGogjMJVAzEEFeaz0y6uuQ19yMskAUDUMpdEzlfoWqt7NVZjWrtv6RP6z5iH/68iP+uuGf+OOa/8Uf1v4v/rT+d/z+y3/gD2t/x0effsTvVn3E779cmT9v+D2rxT5lo/RqNkh9yXrJVayTWIlBbVPcyCaZNazZ8RnbFDeiaqhAQlYsUUl7yCpMJzU3mYjEcHTNBVi6WGPpYo2yvhqqhhqomeqQWJBGUmEGysZaCBxMkTfSQMNSBzl9JZSM1ZDTV0LFVAsVU63fLFLddvtQ2d5IXU8r+XVlOAd5oW1tjKmrHfrOVmjZmaJubSQcNStDtO1MMdhpTWRmEvH56aSW5hGdvY+w5Bj8o8Ow9nRGy8Lwv118781KY2dYEMbuzr953yVyN84RITiFBuDs749HcDCeISEEREcTlZlBeGoKvrHRBCTE4RO5F7/oKCKSk4lI/q/dj47BAdr6emns7KC2tYXimloyi4qJScsgLD6RkPgE4rJzyC6vIreyhtSiUhKycohNy2BvQhKhUTGEREYTFhnzm+vWtrZRUl9PXHY2gYnxBCYl4BMfg0vkHnbuDcM3PgqBvTVSAnUUjXXRsDJBw9oINTM9ZATKSAsUV4SEthwyOvLI6cmjaKj090IlMZLwhL3EpScQkxqHu687PsE+JGUkUVZbRkVtOQ0tB6lvqqOxtYGJ0+OcOXeKc2dPcWb6JKemxrk1O8PM9ctMn57kzu0b3Jqd4WB9NZMTYywurDwtu3njGteuXmT25nXm52a5cOYUj+/fFUablhfnuHNzhotnTzM1Psatr67x5ME9Xj59xNfPHvP65TMe3F1g8c4sL1884bvv3jK3cIcz56a5dOUi84tz3J67xeTUBB1d7QyPDDF0ZJDB4QHGJ09w/uI5Tp6a5NjxUU6dOsnJyXGuXb3M/NxtYVb8w0Jr9uZXLMzf4e7SAveX7wqf8j98sLzSvHR/mcf37nF/YYGF2Vlmrlxm6uQEw0MDDA8PMnbiGKfPnGJpaUHILjy8d1coPn7+/nsh5/C3H98LRcN/bGb6+Yd3/PL+ByEL8dO77/nh27d8/+b1SkvTq5e8eP6Uhw+Wubu0IHQjPvAQH1yIb1695OuXz3n08D53l1YiXm9ev+Lty1fM3ZhlduYr7t9bZnFxkXMXzjNwZJhDrS2kZmdSWlVB/aFGWtoPc2JinBuzN7ly5QrDw8MMDg4yNTXF1NQUfX19dHR10j84QHtnB2UV5VTV1VJWVUlGTjYZOdlU1tdSWV9LYVkplbU1NBxqpKamhtraWrq7uzl5aopzF84zduI4HV2dtHa0U9twkMLSErLycskqyCOvuJC84kJyCgsoqyjnYGMDXT3d9A300z84wLHjY5yYGGdweIihI8Ocu3CeazPXGZ+coKX9MA3NTRzu6qR3cIjUrFwaWtqpaWols6iEjMJivELD2JucQnRGJs7+AVi5e2DnsQu/PRGk5BUQGB6Jp28gYZEx+ISGEJGYwK7gIFz9fNnp443VTmcCIsLJKi7C1N4OZ28vHHd5YuZgj4uvD3HpaSRkZuAbtoeQ+AQ8d4fj6BuAq38gXqHhBEZGk5iVQ2FVNY0d7bR0dtJ8uI1DrS0c7mijvfMw1bVVZGdnkp+bR3FhEbXVNXS2dzA2eozzZ89x/eo1bn51g7nbd5i/M8fC3DyL8wvCWZibZ27uNuPjxzk+PsrgcB8DQ72MT44xOnaEg421ZBdkkZKZSkVtJUOjw4yOH2NsYpyugT4ampuYODXF2bNnOXPmDNPT03R3d9Pe2UFvfx9Zebn4BgZg7WiPkYUZajo6SKsoI6GogLyGOgJTEywc7TC2MkLPRBMtfRXUBR9YBUnU9aTQNpJDQ18SNV3xFQGhK4mmvgI6RsroGKqgbaCMvpm60GFQ15UTxps+xJ0MzDWEY2SphZWjIc6eVrh42eDkYYm5rT5WDiYEhuwiPDKQoFAv/ALdcfdwxN7BAlMzA+zsLQkJ9iNsdyAp+xKoKC8hNzONxNgo6utq6Ovroaeni/b2Ns6cOc21a1c4evQIg4P9jIwMEx4eRn5+Lu3tbdy5c4t//udfePbsCUuL8ywu3Ka76zBFhXmkpiUxNNxHRmYKu8OCCAkNICDQh/bDzSwt3mF+bpap8TFOnjjG4u2bfPvqBcuLCyzeuc3DB8u8ef2K5fuLjIwOUXewmqr6ShpbDzJ1dpKElDi2S4ggryqNtoE60nJiaOooYm1viKmlDtb2hsgqbsfARB0Pb3sS90WSlBJFSWU+FnZGePi6YGShh6jkNrT0NDA00ydwTwCvX7/i+fOnfPvtG968+YYLF84RHByIgpIs8ooyyCpI4uxqT2hEMOHRYVQdLCNuXxRKWvJ4B3vSPdBJXHIMKZnJ7PRwwt3bleb2QySmxhMSHkRCShxhkaFo6Wng4ulM3aEaElPjMbYwxMLWjKiovStgdUpqImUVJWQXZOG6ywVHd0ds3ezRNhFg7WKLb5g/2YXZtHa30tPXSVVNOdU15RwZGaC8ooSc3AyKSwqorDpAYVEeFZWltLYdoqGxlu6edrp72mluaaBgfw4pqYkUlxRQUVlKZlYqUdHhRMdEkJAYQ1CwH909h2luOUj/UDdHx4Z49vwpwyN9VB0sY+TEID5BnsgoSZBVmE5kYhhxGZEE7PXCL9wTCeVtSKmLoWWmirK+HKtEPkFaYwfa5mpsll7Huh2rEFXcwiqRT1gl8gmq+vJkF+/jQF0+wZHeyKqJ4RnohIKmBH9d83v8wtwJCPfEwcMC7xAXdM3UMLPXQ0RqHdrGyhhZa7NVfA1rNv8Ve1czjCy1WL3pL5jZ6qKoIcFW8TVsEl1FaKQPjYcrCQjzIDIhmJ27rLF3NUNOVQwZ5e1IKmxFXVcO76CduHjZIKcqhqyKKKo6MsJjYytt1HXlMLfTw9HdAu+gnTi4mWPnZIyxuSZ7YwJwdrOgsraA3sFmsvMTUdWUQkNHFhkFERRVd7BDagP2zib4B7viF+SCq6c1fqEu+IW6YGqjjYK6GPJqosipbkdNII2lgx4iEqtxdDcjMT2c6KRgKurz2RPji4q2JIpa4pjZC9jpZ4OCjgQaxgroW2tgYKOJsp40dp5miCpsxC/CnbAEf74U+QuaJoqo6MsgoyGKokAcZYEYmkZSqBtIYGClhI2rLlrG0kgorUNZIPrrAl8SWzcBjrsM0DKWREFrC8qCbUiprEPbRAYx+dWsEfmYDWJ/ZpP4n1m99XesF/0DOxS+RM1gO3qWMhjayKNlIoaizkYUtDegoL0BOc0NqOqJomMqi4GVMrrmCqjoSyCtvoXt8uvYLLWKz7f+gc+2fMyf1v4jf1zzv/jjun/k0y1/FLoJf1z3j/x5w+/5eM0/8NEnH/EPn33EXzd9zFrxz9kg9SUbpVezVvxz1kl8wQapL1mz4zPWS65CUV8aW08L4jOjiNkXQXHVflx9nNE1F+Cz25v0okxU9NXQtzFCxUCduNx9+MeEYuuzE4GtMXKG6mjaGKJsoo6ikSrqFtqommkKQV4NS100LHUR2BrjEuJFXu0BUkpy6RgbJDgxEj17c3TszZAx0EDRVICGjTHa9maoWRmibK6Hlq0JRq62OAXuIihhL/l1ZXiGB+Lg605o4n//5J6PPiK9ohTv2L3YBnhj4rETUy9XbIN8sAv1xzkiBOeIECx9PHD098PZ3x8nPz+890YQlZlBdFYmwcmJhOxLIjAulsC4WCJSUohMSfnNPdKy86g61EhjRzutvT209vbQ0ttDU3cX1c0tFFZVk5idS2hsPF57wgmJTyApv5D0kjKS8guJTc8kNX8/2UUl5JYcIC2v4O8+R2ZRMQ09PRTW1eG5Nxz7QH8c94RgHeSHZYAPdoE+2Af4YORij7yhDhLaqiib6aJlZYSqqQ5SOiuRJnF1KSQ0pJHVlUPZWOXv7mPpbI2bvwdR+2KITYtnV8AuIuIiiEmOoaK+guqDVQyM9FPTUE1Dy0GGRgc5cnSQkaODjJ8YZfToEGemT3J8bISB/m4unJ/mzPRJKspLODN9ksePlrm7NMftW1+xfG+B+8uLK0Li1g1+ef89P//wHQ/vLfLg7oIQ0r711TUW78zy9bPHfP3sMS+ePOTrZ49ZmrvF7RvXefH8Md9995Ynzx6zdG+R5Qf3ePj4AfOLc5y/eI7j42MMjwwxMNRPb38Po2NHmT57muPjYwwM9XP02Ahnz5xmcWGO58+eCJuNPrAES4vzzN25JYwKfQCWl+8tcX/57kpkaH6e5fl5lubucPP6NSYnTtDf38vQkUGmTp/k+lfXePLsMS9ePOPJ4xUo+/7SIsvz87x7/Zp3b98InYb//S//zL/+8rNQMHxoZ/rl/Q/CeNMH0fHzD+94/923vHn9ijevXwkdiQ8i4sXzp7z+5mvevvmGr18+5+uXz4VuxNLiPMv3lnj98gU/vPmWG1eucX76DLdnb3F79hbT09McOTpCd38fByorKKksJyMnm+S0VA41N3Ft5jpzc3NMT0/T2dnJ1NQUFy5cYHR0lM7OTjq6Omlpa6WqppqC4iJKysvIyMkmMzeHuqZGGlqbOVBdSVVdLX19fbS3r0SSOjo6GBlZqS49dnyMweEhOnq6Odh0iKIDpWTkZJOanUlGXg4ZeTmkZWWSlpVJUUkxNXW1VFZXUVldRVdPNyOjR+nq6ebchfPM3r7F2fPnaDjUyIHKCrr7+xibGGfgyAhtXb1MXbhM/oEKDrZ3Ut7YRHljEz4Re7Hz8sZ2lxcCK2v0LK2x9/Qiu+QAwVExWDvsRN/EHDtXd0zsbJFUVkLdQB9bN1csnBzxCgkmrSAfa5edeAQGELUvmeySYgoqytlfWUHZwXrqOzpILSrFLyoeBx9/XINC8Y+IJjAylsjkFNIK9lN9qJmG9sM0dxymsaWZppZDHGpupKziABlZ6eTk5FBYsJ+qikoOt7YxOnKUs9NnhCLig4BYWljk7uISdxeXWFpYFIqIxbsLXL56gd7+Lg53tDA43EdL2yEOlBdTd7Ca1s4WJqcnuHjtAifPTHLp+mVOnZuitbONkdEjnJo+zdmzZ5mYmKC8soLc/DzKKyuIS0rEw9uL2ORE3Lx3oaGrg7SiPMo62hhZW2BqZ4uhuTHaBupo6CqgoauAloEiagJp5NW3oaQlhpahLFqG0mgbySAwUVhxJ4yU0dRXQF0gL3Qu/r/NTLomqpjZ6mK700QoKlR1ZBAYq+DobkFwhBeBezxx8bLB0c2a0L3+RMaEkJ6VQHhkIK4edoTu9sPD0wlfP098fD3Iy80gKzOFsN1BFBfl09fVTkd7CxXlB+joOExJSRHt7W2Mjo6Qn59LYWEBw8ODFBTkERoaTF5eDsXFhTx+/JDZ2Rs8f/6UM2dOU1VdRl19FQcbasjJzeD09CSDQ7309XfR3tHCpYtnOX/uNPNzs9y5OcPU+BhLc7f43//8M+/evBK2ub188Yzl5bvcmL3OmYvTDI0O0tTRxMHWeuJSYjGxNELfRBdbZ0usHMzQ1lVFR08NTR1FlNUlsbDRw9nNEidXC5JS92JhbYCDswW2zuaoCxTR0lfD2cMeE0sjJGR3YGSqR2RcBI8ePeCnn97zt7/9zNTUJLW11YSGBrN7TzCR0eFY2piia6CFiqYS2vqauOxyxDd4F44edji42xIWGUpDSz2tnc1k5Kbh7O5IYmo8SWkJhEYE4+7tSnZBJtEJkbh4OpNbmE1mXjomlkY4uTmQlpZCe3sbH7V3tFBRdYCc/dmER+/BzsUOQ2tjLJysCIgIIi49gf1l+6k5VMPhjhZ6+jrp7Gqjqfkg+wtz2V+YS3FJATW1FbR3tDB8pJ/jJ44yPnFM+KW0tDbS2naIvv4uBgZ7aGltpLyihLS0FBIT40lJTSQrO439hbkcbKihraOJhqZaZm5cZWJqjOBwX3KL0rG0N8ba0ZTRk0M0HK5h9PQQ+wri0TJTRUpdDAnlbUIQ2t7TEk1jZTZLrkVGfQc7FLfy+aY/o2epyWqRT3Hxsyckyof80jRKq3MxsdbBf7c7Hn4OSCmKYGGvj7quHNZORsSnhqNloIi43GbE5TajpCnJzl3WwqoyK0dDVLSl2Sz2JVKKItg4G7NZ7Eu2iq9Bx0gZK0dD9EzVkFIUYcO2z9m4/Qsk5LewetNfUFAXR1NfAVUdGTz9HVETyCKvtgMHN3OsnYzw8HMQnu/qbYv/bnesHA3R0JNHXHoj6toyOLqYoaUrT1RcENn5iZSUZ+HpY8+W7auQVdzGlu2rkJTdzBdrPsbFwwpvfyeCdnuQmhONhb0uRpYaaOjJoqQpjqmNNqY22lg66KFvporAWEnITLh4WSGvJoqIxGpUdaVREUix088GEwcB8VkRQiGhaaIohKg/3fgxUmrbUNGXISI5CBkNURy9LdlfnY61iwB7Dz1s3QRYOGkIR9dcHln1zehbKmJgpYSq3g6UdLajaSSFtOpGxORXo2kkhba5HJJqG1kv/hfWiv2JtWJ/YvX2P7Be/E9sk/8CaY2NKAi2oGYkhqapBKqGoigItqCotxkVg+1oGK5A3Eo6oshriiCuvIHNUp+zUeJzNkutYovsaiTUtrBDeQvrxb9gveQqJNS3Ia0lznalLayXXMVG6dVslF7NarFP+dP63/Hxmn9g1fa/IqayhR2qW1kn8QVfin7CNsWNbJD6ktVinyKtJYaakSKKOjJ4+O9Ey1AVJ09bYtOjaOk7RGN3I3pWesjrKKFnbUhqSRaGjmYYOJojq6uCtJ4KAgdTlE3UUTPXQtVMEwVDFRQM1dCw1EXX3hg9BxO0rAzQszcVVrfa+7njHRmCZ3gglt47MXCxQd3WGEVzXVSsDNC0NRGOtr0ZRq626Dtb4bEnAK+9wVh77fz/FRDhWamEZ6WyOz0ZK19PDN2d0N1ph8kuF2yDfHDeE4Rb5G68YiJwCw3B2d8fR19fXEOC8YuOIjg5kfCMNCKzM/GJicIvOoqQ+Pi/u092UYnwuKH9MC093TR1d9HQ0U794ZXJKCohOjUd372ReO0JJzgukeiMbBLzVvaP2P1rf37m/iIKK6r+7h5x6RnkV1dT1dZGQmEBVj5eCFwcMfH2wNTHE2N3Z6y8PTD33ImmtSmy+lrIGWqiYWGArp0JcvoqyOopIytQQE5XEUVDJVRN1dC2+He3yMDGCENbYxy8nHAP8sTZ1wVn7514BHoSmbCX7MIsKg9WUHmwgoaWepoON3Lt5hWOjA5wYnyUmzeuMXvzOu2Hm2lpbuDO7Rs8eniPK5fPc/vWVzy4v8St2RkePrjLyxdPmLl+mevXLrF8b4WT+NDc9Pj+XR7eW+ThvUUW78xy49pllhfnuL80LxQRX129xIUzp1i4fZOvXz7l0aMHfP3NS97/9ANPnz/h2YunLCzN093bRXdvF0NHBunq6aSrp5Pj42OMT56gs7uD3v4eLl+9xJ3bszx8sMzzZ094+GCZ+bnb3Jq9wezNr7h5Y4br166w+Gsc6fGjB9xfvsvdpQXm7tzixlfXuTg9zcylS8xcucy506c4OjJMX18Pvf09DAz1c/nqJaZOn+Thr81Jr1++4Nmjhzx/uDLv3r7h5x/e8a+//My//vKzUDC8e/uGd2/f8M8//ci//PyTkIn424/vhczEu7dv+OnHH3j3/bcr0aT794QcxDevXvL9d2/59u3nfczFAAAgAElEQVRrXn/z9W+ciA/uyosnj/nx2+/57tVrXjx5yoPl+yzfvcfc3BznL15YgWwHB6iqq6W7t4cTE+P09/dz6tQpbt2cZXJ8giNDw0yfOs2Fc+cZHx9nYGCAnp4eDne009h0iOLSEtIy0knLyiQ7P4+C4iJaO9rpGxqkqq52RXQcbqfjcDv9/f2MjY0xOTnJ8fETjIwepfVwG1093eQV7ienIJ+0rEx2R4STnJZKRk42eb+2KjW1tdLR0835ixc4NX2a02emGRweoqevl6aWZsYnJ2hqaaa2vo6R0aNU19ZQdKCMI2Pj9BwZZfjEJJ3DI9S2tZNVcgC/yChC4hOwdHPHwM4efSsb3AKCCItLwMzBCSl5ZVQ0dVDQ0EJCUQEtI0PkNdTRNjbC2Maa8Pg4YlNTCI2OwiPAn4DwPWQXF7EvJ5vY1BSCI/dSWldPakExMRl5+EdE4xG0m4C9MYTFJxO1L5WUvHyyi0qobjpEc8dhqhvqKS4vobi8ZCVimJNJbm4ueXl5FBUVUVtbS29vLydPnuTq1avcvHmTxcVFZmZmuHPnDnfv3uXevXvMz89z8+ZN7t1bYvb2TY5NjNLR207vUA9d/Z3UHaqloracg831jJ04yrkL09yYvc7MzSucPnOSI6MD9PR10t3bQXVtFW3thzk+foLu3h72pSYTEbOXjNxMcvbnkpqVhneAD/qmhmjqaWNgZoKZjQVGFmYIjAXoGKqhZaCIuq4cyloSKGrsQFFTFFWBBJoGUghM5NAzU0DXVBFtoxXRoKghgaK6JMqa/y4cVLSlkVMVQ15tB9qGSlg6GODovlKB7x20E2dPKwTGKihpSqJjpIy1kxFOHpbsiQ7C2tEUN09H/AI9iYgKISjUhz3hwbi6ObInPJjyimKaDtXT0d5Cc9NBqqvKGOjp5NTUOI0N9eTn51JdXcnMzDXq62vZty+Jmpqqlfrbs9NkZWXg6enOxYvnmZu7zfPnT3n37jsKCwvIyEolOzeDhKRYQnYHkp2Tzp25m1y9coErl88LiyRePHnIk/t3uTd/m+WFO7x88pD3377m/du3fPPiJe++/5YnTx5xd3mJI2Mj5JXkYbXTBjt3BwIiggiOCCI6KYpdfh4cP3mMju5WnHfaUFiSRe7+fXj7O+PkakFcYjg73Wzw9N6JmaUBhiY6GBhrs2XbBqztzKmpryA7L53hI32MHh/myZNHnDgxxqFDDXh4uGFhYYaVlQUNh+pobKonOi4C34Bd5BfnYvIr/+LoZot/mA9OnvYEhQUQEbOHgpI8TkyNUXeohtCIYCJi9ghZCBtHK9KyU9jl58G+jCQ8fd0xtTJmp4cTRUX7V/aJ6O3rpKq6jMzsNILCArF2ssbSwZKdPq4kZCaRVZxDWW0ZB5vr6ehqo2+gm96+Tg63N9Pe0UJDYy119VW0d7RwYnyUCxfPcO78aSZPHmdicozRY8MMH+ln5OggY8dHGDk6SHtHC3X1VZSWFlNQkEdhYQEHyoqorimns6uNwSO9dPUeZnRsmBuz19kbF4p/6C6c3G1ISI3i2u2LjJ8fJedAGoW1uVi6mqBiII+4kgiGNjpslV6Pka0AI1sBovKb0TRWxsbNDEmV7WwUX80O+c1IKW/D0d2CzIJEWrvriIgLRFJhK+6+9hRXZgs3kZNX24Gy1kojgYzydrZJrmOb5DqkFEVQ1pJih+wmtoqvYZvkOrZLrUdCfgufrf2YreJrMLbSRlR6A4oaEpjaCJBU2Mpnaz9GUmEr5nZ6mNoIhOCRuZ2ekI/4wE3oGCmjZ7ryj65vpo6pjQApRRFWbfgTW8XXoKQmjrT8VqTktqCqKYWi6g6k5bciLb8VDR1ZFFTE+HLdH9HSlcdtlw2GpuoEh3li72xCYKg7Th7m7Nxliau3NV6BjsiriWLvaoK2oQKGFuoIjJVQE0gjrbRVWPWqbaiArMo2JJW2IK0igqSqCJomiljsNMDcWZ9Nkl+irCeNiYMASxdDlHSlUNKVYqvMWux3maOsJ42+tQYmDtqo6IqhqicqHA1DcbRNpNAwlPy1NUkMRe1tyKhtQlF7G+oGEihqb0NBSwQdU1kUBNvZobyOTVKfskHir8LZKPkXNkt/grTGRqQ1NiKjuQEZzQ1Iqa9DSn0dMlrrkNfZjLTqeiSV1yOpvAFJ5Q1sk1vNBvFPWCf2CRslPkdEfi1b5dYI25k2Sq9mu9ImJDXEkNGWYJviRrYrbUJMZYtQJKwV/5xtihuR15Vkh+pWxFS2sEVunVBsiKlsQVpLjM3SaxCYa2DhYIyVkyn1rVVcuHmWAweL2btvL5Yulth42GPjYU9MdiLGzhZoWOghsDXG2M0GTRtD1C20UTHVQMlYDUUjVZRNNFEz10HTSg8dW0PUzASom+uucBTm+hg4WmLj7YLVLmcMdlpj4b0TAzdbtB3N0XY0x9DVFhMPBwxdbdFxMMcvPhyHoF2YuzugbW3834oH592BuOwJxjU8BI/IMLxiIrAN8sHQ3QlNe0s07S3Rd3XA0s8Tl4gQ/BKiCYyLxTs8HOfAAOx9fdgZGoxvbDS7U/cRkZmOT0wUuyJXuIj/CYNR19bKwfbDHOrqpqW3j9L6BtILiwlNSGRX2B52hUUQEB1HWFIKUSlpvzk3q7D4766XkpdPXGYmacXFZFZVsDstBbsgf4y93DHwcMHC2x37AB9s/TwxcLZF2VQfOUNN5PU1kNNTRdFIHQVDNRT0lZHTVURWVw45PXmUDZRQM1ZFx1wXAxsjzJwssHK1wdHbGSefnZg5mKNuoEFUYiTxqXEUlu+npauZ1s5mSiuLaW4/RHtPG719nZw7e4rJiTH6ejuZnBhj9uZ1FuZvCaHCu0tzXLp4lsuXzrG4cJs7t29w+9ZXzN68zv2leaFguHDmFOenp37TxrRw+yYXz57m4tnTzM5c5c7NGe7O314BrB8t8/jxQ77+5iXv3n8vFBGLdxcYOjLI0JFB+gf76OzuoLu3i/7BPnr6uukb6OX0mVMsLs5z584tYUXqh6z48r0l4YZst2ZvCJuPPgiID5u5zVy/yrnTp7h8/hxXL15g+vQUIyPD9A/2cfTYCKemp5g6fZLxyRM8efKIJ08e8c2rlzx//Ig3L17w7vXKpnI///BOKBQ+RJrevX0j/NuHSNOH+dDQ9P67b3n/w/e8/+F73rx+xeNHD4S8w6uvX/D1y+e8/+F73r5Z2fzu5YtnPH3y6N8rYB/c57tXr3n39WvevnzF65df8/L5C5aXl7l05TJHj41SdKCU/KJCevp6uXr9GteuXePy5ctMnzpNe9thTk+d4vTUKU6dnOLkxCQnTpxgdHSUoaEh+gb6aT3cRnFpCclpqYRHRbInci8l5WX0DQ3SN9DP0NAQ/b199Hb30N/bx/DwMGNjY4yPj3NiYpzO7i76BwdobGmmsraG7Pw89sZEE5+cREZONokp+9iXnia85qnp08zc+IrzFy8wPHKEyuoqcvJyKS4t4WBjAwNDg5w+M83U6VOcGJ/k4tUZOvuGaOsdoOfoMcobDpGSv3/FQUxIxMrdAyt3D6GAiM/IwsLBGQVVTTQE+kgpKGDn5oqmnh6qugLMbW2xd3dDWlERRS1NLO3tMbSyREtfH0snR7wDAwmJisTKwQHv4FBiUtPxC4/CzS8Y79Aw9sQlk1ZQyIH6BhrbOympqaakpprSqhVHqPBAEdkFOaTnZJCalUZmdhbZuTkUFRVRd7Cevr4+JqdOcunSJa7NXOfGjRvcvDXL4uIicwvzLCwssHTvLrdv3+armzeYvnCGYyePMXzsCFNnT3L0xAj9R/ro6u9kbPIYwyMDnDl3itk7M1z76hJDI33UNVRR11BFR1cbbe2tHGysp6yinISkeHyD/IhLjmd/aSEZuem0dbWSmZeBh58H5nbmmFibYGBugLquOgrq8mgbKKNtqICmvhxqupKo6IijKtiBhr4k2kYyqOtJoGUo/RsnQsdIGV1jNfRNNVDWkkLLQBFDC82Vohd7faydjLB0MMDEWgd9M3VhcsLT3xE3Hzs8/R3xCnTG3ccBD19nAnZ7kZIeT2CIN+67nPD2cyMzK4V9KfH09XfS3XOYA6WFVFeV0dXZRvvhZtqaGqiqPEBaWsoKCzJxgrNnp8nPz6WiooyrVy/T1tbCjRszJCcn4uBgx+TkOK9fv+LZsyeMjo4QvncPOfuzCQoLJCQ8mPqGGma+usLkyePMz82ytHiHxTuzPL5/l6+fPuLF4wc8WJrn3vxtHi8v8fXTR7x7/ZZf3v8I/+ffePfuO+YX56isryYiIRpXP3fMHCzIKMyioGI/pjYmNB1uZP7eHc5fOM2ZsxP0DrRRWpFDYkoELh7WBO/2Jm9/Gm6ejiQkRxEZsxspWVE8vFxoaW3g9ZsX/Nv/+Rd+eP+WX/72A+Pjx8nJyWLv3nCcnR1pb2/j7NlpLlw6y/HxUQJDfAmPDMU/xJfOvnb2xoWhpa+GvZsNfru98Q/xxc7ZBgtbM6rqKxg5PkxsUjQuns64ebng4ulMRm4awXsCiU2KJiwyFE1ddRJT40lOTyQxMZ7a2mo+6untYGCwh9r6KkIjQrB2ssZ/tz/7y/ZTXFlMWW0Z1QeraGxtoKunneEj/RwZ7megv5vhoT56ezro6W5n5MgAZ89Mcf3aJa5eucD5c6e5fOmc0BKaPj3JieNHGRrsFarKuroayspKKSsrpaKijOqacg63N9M70ElbRxMPHt7n8pULNLXX4RPkzk5PGzLyEjl/fYq7z+coqMyidbCRoBhfrNxM2Sa7EY8gZ2zdzVEzUEBVV5Yd8puRVBLBxFbAVsm1bNrxJbIqolg5GrJNch0Hmw4Qmxgq5AgUVXegraeAqqYUWrryaOspsGX7KuydTdDRV2Tzti+QU9qOnZMxkgpbWS/yGao6MsiqiLJqw5+QUd6OqY0AFy8b0vPikVMVQ8dIGd8QV5Q0JdkmuQ57VzP8d7uzcfsXbNz+BbIqomyXWi8UHCbWOihpSmJkqUXgHk/cfOyQV9vBdqn1iMttRlR6w4orIr2R7eJr2S6+FhkFEWQURFBQEUNLVx5LWz3ik8MICHHDw9sOY3NNrO0NsLDRRUVDktTMaMam+qg8WEDsvlD2xgcgoyyCuNxGtkutxdHdDCcPcxzdzdDUl0NUeh3KWhKY2eqga6KMjOo2tkmvRV5bHBt3E1T0ZdgV6oypoy674/2wcjVC11INFX0ZxJW38MmGf0JGQxRp9e1Iq29ns9Qq5DU3I622FkmV1cior0NGbcOvezesNDMZWiujoismbE9SN5BERXfHrzWwO5DVFEFKbTPb5dewQfwT1ov/hU1Sn7JZ+jM2SPz1VwGxCRnNTchqbUZOexOyWhuR1liPhOoaJJTWIK64FknlDUipbERMcd1vnAgR+bWs3fEJq0T+wlqxlSjSeslViChsQkZbgs2ya9ksuxoRhXVsV9qAiMI6tsitQVR5I9Ja25HUEEFSQ4QdqpvZIreGzbKr2aG6GXG1LYgqbsJ7tztVjSV4BjjT2nMQr1APIveFY+liTnxWLEGxwejbGmDn40xAbCiWu+xRMtZAwVgDGX0VdBwMUTRVR8ZACQUTNZTNtFEw1kDRRBM1S11UzAUomWqjYKyNookO6laGwipXgYM5xu72WPq5YuHrgp6LNZr2pug4WSBwtEDT1gT7oF14x4bhHhH4Xy7cP4gEgbMt1gFeuEeF4RW3F8+YcGyDfDDycEbT3hI1GzM07S0xdHfCPsQPr5gIQpMSCYqNxS00BEsPdyx2eeAeHkbwviT2ZKThHx9LYGI8AbEx/yMRUdvaQk1LM7WtbdS1Haa+vZPi2nrisnPw3RuJS2AIbsG7/9Nzc0oPkLm/SPh6X3YuKXn57ElMJCYzk/yDdeTW1xKWmYalrxdyxgboOtli4uaMqbsTAntLlEz0kNFXR1pHBQlNeRQM1VA0UkfJUBV5PSWkdWSQ1pFBXiCHsoESSnqqqBtrYWRvipOvCz57/PAM8cJipxUaxlp4BHoSHBVCVGIkcSmxZOSnU3OomtLqEmoaqjgyMsCZs1O0d7TQ19/FqdMTHD9xlCtXL7CweJvFpTssLt3h0uVzzC/c4pvXL3j85D4Li7e5fu0Sj5aXuHbpPMePDjMy2MfJE8e4evEc87ducH9pnoXbN7l68RwzVy4y/2s3+vytGysNTU8e8PjxQ168eMY333zN/fv3uH//HgsLc0xOjjMxcYKBgT46O9sZGOhjcLCf9vY2xsZGmZu7zf3797hz5xa3b88yM3ONS5cucPnyRWZmrnHjxgzXr1/l1q2bzM/fYXFxJf4xO3uDGzdmuHr1MhfOn+X40RFOnjjOudOnOHd2muPHjzEw1M+x46OcvXSO4WNHGB0/xtPnT3j+/Cmvvn7Bs6crbUx/+/E9P37/Hb+8/4F/+fkn4esfvn0rbGb6jy1N/7Hm9cN8/91bfv7pPe9/+F5Y5frBeXjy+CE/vn/H2zffrNTa/rpz9Qex8Wj5Hl8/ecKbp894/fw5r1+u8BOPHz9k5sZ1Jk6O09RyiNr6GppaDtE/2MeRI0McOTLE1MkJrl29zM0bM5w/d4aTk+OcPnWSs2dOMzU1yYkTY4yNjXLk6DDNrU0UFu8nOjaKkPBQcgvz6BvuZ+LkOMePH+PY6AhHhgcZHOhbmcF+hocHGRkZpqunk7b2Vjq7OzjYWE9RWTFZ+dkkpCSSlp1OfkkRuUX7KS47wPDoUfqGBjl/+RJHj41S33CQiMi9lFWU097eztjYGMePH2dycpJ79+7x9NkLTp29QEtHN4NHx5g4e54D9QeJy8wkOS+PwKgoYtLTCY2LIyUvn6qmZibOnqemoYnE1AxC9uwlICSU5Iw0ktNSKSwrpaC4iOqGeg5UVtDa1cH+kmJikhIor66iobWZyNgY6poa6R8eor65mabObuLTMtkdHUdqbj7l9Y30joxy6uJlTl+4QGNbG4VlZWTm55JfUkRBaTHpudkkZ6SRkZNNenYO6dk5/F/K3jMoq0TN952qe8+Zmb27bXMiKDnnnHPOAgqCgApKVoIkRRDJkkVyzjmIIgpKEsmIsW1tbUPbOWuHHWZ+98NrM/vM9Dln7oenVtVirXoDVW89//VPZ9MzOVdYRF19I/1Dl5icusnc0jK3ZudZuXuPu/cesHh7lTt37/Pw8RPu3nvAxM1p5m8vM7kww+XRq0zPz9A71E9rdzuFF4opqSiluKyI8poy2rpbGLjcR0t7A+lZqUTFRnA8JpyI6HDiT8WReDqJkMhgQiKDyS/Jo627ldqmaqrqKziZmojXgb3YOFphZmOEobkumvqqqGjJoWOsjK6JEnqmyuiaKqBjIr8GIAwtFddAhIGFMgYWghZqXRMVdI1V0TVWXWul/t08beNsjOs+G/Z42+Gy15rAMB/cvGwxsdbGwl6fg8FenM44QXJ6LBExQQSG+hEeHUxaximiT4QTlxjN6TNJnC8tID0jhZraCvoHumlprqeq8gKFBXlkZpylvrqKwQEB4J2cnqJvoJ/4xAQysjJ5/vIF9x7cp6evl9OpKbi4uZKbd47Pv/yCV68/5fKVYRKSEomNiyE5PRlnT2dcPV1IzzzD/MIMo2NXuHH9qqB/5+E9Xj9/yvefv+a7zz7l008+5tlHD/nk8Yd8+snH/PbTW35985a//vIrr1+/5t6HDzlXnM/B0CB8jx4k8NhR0guzSEhLwtDCkNauZsZvXmdq+joLi9MUl+aQcS6F7sFWTqcncDTUn8aWSoavDnDn/iITk6NEHguhrb0R/v0vfPH5K1pbGhi5MsTdO8ssLMyRk5PFoUMBWFqa4+u7H3//A5RXlnJ1dJiM7DMcjwknNjGalPRkXDwdOHYiDGNrAywdzTgWG4Hnfnfcvdw4kRTD2ewz5BZmU1ZdytnsM7jtdSE44ghl1aUkpSTgtteF8KhQjp+IpKK2jKSkBPLycvmnnu52Ojta6OntoKOrlYracoouFFJYVkhhqcDUV1JeTE1dJe0dzQz0d3NxsJeB/m66u9oYHBDocq9dvczY6BUmJ8ZYXLjFvbsr3L2zzPLSHDenx7l29TKDAz309nTQ29NBf18XLS0tVFVVUVZWSmlpCefPF1NTW0F9UzW3V5f58NFDomLDiE+OwtnDGv+gfaRlJ5FXmkFR9TkiE4OJOxvFkZiDHD7uh4G1FsExh4hODmeH5Cb0zNVw22+HvoU6ZvZ67JLeyj4/ZxQ1JKioL2Twchvhxw/i5mmNb4AbW3f+GWNzDTJykjCz0qarr56c/NPIKYmioiGJhY0uyuoSKKqK4bzHAjNbXTZs/xfk1cSQUhRe6404GOyFrYsJ+/yc2Sa6DjNbXUKOB6CoIYGE/E5MbXQQltiEpoECDnvMcd1ng4K6OOJyO7BzNSUo3HetT+J4/FHCog+hoi2NlKIwJtbaGFpoIKuyC3NrHVQ0JDEwUUVdW4bAYG8CAj05HhvEgYN7CArZT3p2ImHHAohNCOHwUS+MzNRJz04kOPwAJ9OOk5p1goSUCIws1VHTlcbAXBVbFyO0DOWxdNDD09ceK0d9xOW2sUt6Myrakmjoy6KkLYGMqgiWroY4elli7qyPV6AroXGHOJkVg89Rd6TURBCR28JW8XVsEXufHVIb2Cq+DmHZzchqiqJrLoOaoSgq+sJoGO9GVX8XClo7UdYVQddcBhdvU/Qs5NExk0PfUhFl3d0o6+5G3VASGbUdqBpKomYkhZyWCDul17FF/F8Qkl2HqMIGdsq8j4zmduR1hFA22IW6iQTaFlJomIojq7UNYbk/v2MhdiCvKYyitijS6jsRld+IkMwGhGU3IiS3kW1S69gs9j6bxd5nk/j7bJZY9640bhtbJD9gs8R7bJVah7DCZkSVtiIkv4mdchsRVtiMlKYIwgqbEVPdgYS6ELuUt7FN+gNEFLdg7mIgALye1ihoSLLP3xUrV3Pc/Vyx3mPJ3kMe+EcEYOpshoGDKcdTT+AV6oeGlR4KJhoY77HGwssONWsdZAyVULbQRO3d3xRNNddAhLq1ARo2xmjamqBlZ4r2O+O00R47bP098TsRRuDJKJyDfNBztUbP1RpLb1fs/DzRtDPF5/hRDsVF/LeWeNejBzmYEM2hxBj2R4Vh4+eFubc7xp4ua2Oy1xUbPy9BxGtYKIeio/AND8PWxxtzT3dcDgUQEBtN8KkkDp2IIfhkImEn/1c/RGlN3f8RSBRVVVNQUUn5O5118rk8QhMS8Q3933+O0rp68ssryC4q4VR6JpFxCUSdPEXwP0ipojPOciInC59jEahYmKFuZYaeoy1GrvboOlihYm6IrKEG8gYaAtmZoSpKJoIULRUTdRSNlFA0UkLNRBUtC010rHSR0ZRHzVgTj4P7OBQZiIuPG6aO5li52WDnbo/7AQ/2eLvh4eNO5IkI6tvqSM1KISsvg46uVkauXqK7p52ZW5Ncv3GVxqZaJqeuM31znA8f3eP6jav0D3Tz4aN7fPnVa1ZuLzA7N83i0iwLt6YZ6u+hub6G7vYWJsausjx/i9uLc6wszPLhu2bWZ48/5OWzJ9xZXmDh1jQf3lvlxdPHvHzxCc+fP+PJ40esrCyxvLTA8vIis7ducvPmFGOjV+noaOPS0CATEze4OjLM7OwMz54+4f79uzx58hEvXnwiiIl99JCVlSUWF+dZXJxnaWlhDVCsrCytAYuZmWmuXx9lZGSYjpZmejraGb48xPj4da5evSJgPHo6GLg8SFt3O31D/Tx/+QkvXj0XRL2+fM53X33Jm++/WzNQ//rmpzUp0w/ffL0GLn6/5o8YiZ9//IFvv/mKX395y2+//rwmX3rz0w989+3XPP/k6Zqc6bPXr/j01QvB9/XJU0GnxMdP+PLVK75++YrPX7zg9YvnfPZScM2DB/eYW5ilqqaSppZGWttb6O7tore3m4aGOnp7urh3d1UQrXt7mbnZGWZuTjF76yazt24yOTnO2Ng1Bi720zfQS2t7C6Vl58nOz6G08gJd/d2MXLvC6LURQZrVOyDR29NFZ0cbzc2NNDTU0dBUz7n8XMoryygsLiCvOJ+S8vOcTD1FQnIisUkJRMZGE5eUyLnCAjJysqlvbqKxuYlz+Xk0NDUydPkSXV1dVFRU0N3dzYMHD/jiiy94/vw5gxcv0dnbx9zSbYauXiUlK4djiQkER8cQlXwS3+Bg9vj6EBp7gszCAoZHb1Dd2EhaZg5BIaF4H/DlaHgwoeFhRMYco6WtlZT0VAqKCrn36D7tnR1UN9SwevcOT55/TGNzE7NLc7z+/DOW76zy+NknNLa2UVpRSd/FIW5MTXP34Yd89PQZ0/Oz1DQ1kVtUwOn0NFIz0zmTlcGptFSSUk+/O5fJyTNniE9OJik1leyCAmqbm7l07RpTc3OMTU0xOTvL6OQk4zMzTNy6xciNG/RdukRVQwOVTY2cr6siszCP2rZmyuprqGlt4HR6KjGJJzidnkpqRgrnK0roGeyip7+DwpJzJJyMJSYhirSsMxSXFVHdUEV5zQWq6ivp6G2js6+dqoYyImND8fLbg7mtIfqmmhiYaWFgpoGusSrahspo6MuiZSSLjok8uqZy6JjIomMig66pLPrm8mueCAGAEKQwaeoroqajgKq2LCZWOmv7iK6JCvpmaljYC0p4Hd0t0NCXx8JeHw8fB3wO7cEvyJODwV4cCvEm4IgXx+NCCTjiS8Txo5xKiaOhuYbGllpa2xooKy+muqac1rZGSs8XUlyUx4XSEsounKevq5NrV6/Q29tLWvpZis+XUFldxcVLQzx6/JEgEWxslOSU0wQeCWL17h2++uZrOru7yCvIJ+nUSXov9pGVn4OLtxtOHk6cTE1ibmGGr7/6jOryUmYmb/Dk4T1ePXvCN5++5KuXz3n59DHPPnrIi48FDwDefPs9f337C7/89Ibnz5/z0dOPyS87z/4gf/b4e8JBNy0AACAASURBVGHuYs2xUzG4+rjjdWg/aTlnKLpQQHNLHdO3xhkbH+bjlw/JOJfCLqkd+Pi5c/iID9cnrvDj26/54stXpKQmcTYtmQf3b3P/3m2ujlzi1ctn/PbrG7q7OwkMPISX114aG+spL7+AgoIcySlJ/PbXn3n9xQuuXR8mOz8TV09nnD3siU6IJD4lFvs9Nji42mHvYoujmz0OrnYEBPlxJjOFqLhjWNlbEJMQxZ59riSejichOY6I6DDyinNJSI6j6EIB3d2dlJWV8k/zM1PcnLjOyvI8Dz+8y9zCDH0D3VTWVVB8voDi8wWUVZynobGGrs5WBno6GeztYrC3iyvDFxkbvcLE+CgT46OM37jGzelxVm8v8vijBywvzTF7a4ob168ycmWIkStDXB8bYXrqBrO3phgdHWVwcJDu7m5aW5upq6uhqbmO1bsrvHj5nOxzZwk/doQ9Xo54+7txOMSH8JjD7PV3xmW/ncADYSiPsoEcu5WEUNSRRkVfDoe9VmwT34CQ5Cb8g/fhf2QvQeG+6Bgo4hvgxqZt/8KevTZknTuFnJIosooiOLiYEhSyn6gTRziVGkVIhB9+h9w5X55NXFIYDi6mnEw5TlDIfjR0ZFHVlELTQAEx2e1s2P4vaOjL43vYnQ+2/k9MbXQIjznMqbMx6JmqrkW1rt/2zyhqSBAec5gDgR44eVji6G6BlqEicqq7UdKURE1XFhllUWRVdqGkKYmRpSa6JiprsiplLSmUNCUxtdEhINATDR1ZtPTkMTBRJSY+mINBewmN9MfvkDuBwd6kpp9gZKyXxORIKmryKSg5i6mlFj7+rlQ3FZFbnEJaTjxHInw4ELgHOVVRpBR3sltmC9JKQhhaqGFkqb6W2CQmuxV5tV1oGSugqieNioEM4so7MXHQQd9aHR0LFQxsNLBwMUBMaQfbJdezRex9dituZ5vEB2wRex9R+a2oGcmgYyaNmqEwaoai6JhLom0mgZqhKJrGEhjbKmFqr4a8ptAaU7BbbjOSSttR1NqNuMJWZDWFUTaUQFFfDDGVreyU/QARhY2IKm5kh8z7iKtuRVpzJ7I6O5HXE0bZaDdKhrsQU93AZrH/BzGFjeyW34CE0hakVbezW3EzO6TeZ6v4e2yXXMcmsT8hJLcRIdnNbNr9HhvF3kNIfgvCCtvZLLGObdIb2CzxHlsk30dIfhO7lLchJL+JbdIfsFVqHaJKW9ks8R6iSlsRU92BjPYuJNSFEFPdgbOPDaJy21HTk8fzgDMu+2wxstUlMjGE1LzT+IcdwMDOENu9dqiZaWLlaYuOnRG69sZo2xvjcngf1j6OaNjqIWOohKKZOsrm2sgbq6Noqom2vTEqFrpo2Rmj72yFnpMlWnamaNmZoudkidEeO6x89+AReRiv6KNY+rmj5WguABE+btj6e2Lh5YLz4f1Y7HP+b4EI7+hw9h0PxTMyGLfQQKwP7MPc2x3TfW6Y7nPD2NMFQ3cnAZDw3Yed7358w8M4FB2F+5FArLz2YuPjjUfwEfxjovCLPk5ATBRH4+MIS0wkLD6eyKQk0gsK/7fvobyxgQv1gimsqiG/ooqzxSXEZ2QSlnjqD++p6eqirquL8uZmSmpqySouISk94w+vDU0+SVBCHPYHfFAw1kfD2hxDFzsMXezQtDFDwUQbBUNNlIw1kdFTWot4VTFRR8lYkNCkZqKKhpk6Rg7GSGvKIKEmiZ6NPqbOZqiZqKOgo4CmqSZWLpaYOZji4GlPcPRRTp5NILsog8Dwg2TknmXsxlVujF/j8vAgk1PXqaouo+R8AfcfrHJ7dZGV2wsMDPbQ3FLP7Nw0d++tMHZ9hOmb4ywtzzFyaZDhi/2MXBpkYuwqs9MTLM7eXJMu3bu9xPL8LT68t8rTjx5yd2WRxdmb3F1Z5MN7q3z+6iXPnj7h7soys7duMjM5wfzcLR7evcOd1RVWlxbp7eli5NIQq7eXubuyLPA4fPyEO6srXL48xPz8LA8f3mdpaYGRkWEGBvoYHr7EjRtjzM3dYmFhjpWVJVZXV1hcnGdycpyRkWGGhgbp6Winp6Odgf5ehocvcfHiAK3tLdS3NNDU3kxNYy1t3e08efqYT14846svP+eLz1+veR5+N0r/I4j43UD9R36If5Q0vf3he77/7ht++/Vn/vqXX3n75kd++fkNf/vrb7x98yOfvX61FuX6e4rTJ88+Xiul+/T5J3z/2ed8/9nnfP1a0Or9+SsBm/Ho0UOWlxdpbW+hp6+b7u5OhoYGuXF9lK7OdtqaGrk5Mc7txYW1Mr7fC/7urK5w585tlpYWGBoaFHxXly/S2d1Ba3sLbR2tdPd2cfHSIJMTNxi9MsxQfx99XQImoquznZaWJurra6mpqSIrK4OKqnIKiwvIysmkpLSY1LQUEk8nkZJxlsSUZNKyM4lJjCc2IZ7kM6mUVpSTk59H30A/g0MXuXz5MqWlpXR3dvHg3n3Gr99gbGyMq6PXuDE1yf1HH1FQWkJUfDyJaSn4Hgkir/w8kQnxxKacpKy+jraeLi6OjFDTUE/phXLOZqSTcy4bFzdHEhLiqKopp7Awn+jYY+TkZK0dK6vLKCkpoqaukpGRYWbnb1JbW017eyvLy4v09XYzcuXyfxTA3b/L7TsrXL42TE1DPeXVgnK8szlZnEw/Q2JaCvGpyZw4fZKU7Kw1n8XxxATiUk6TUZBPeUM9zT3d1LS2cKGuloLyMnouX6Ln8iXS8/M4npjAgaNH2HcwAJ+jQfgEBRJ1MomEtDNklRQQcyqRoMgQ9gX4EHwsmJyiHNp622jrbuV8RQnnK4pp6WyitqmayoYKyuvKaOqqp+9yL83dDWScO0N49BHcvZ2wdjRG31R9bcnXNVF5F8cqi4q2JGp6ku/SlwRSJg0DCTQNJdEylkDPTO4dkFBC30wgZ9I3VUfXWB1tQ2V0jFSwdDDAycMSezczzGx115Kafm+uNrPVxWGPOfZuZmt7kOs+G7z8XPE9tBe/wP3Exh8n9ewpmtvqaWlvoLevk+6edmpqK6irryI3J4uC/HPU1VbT2FBHf3cXfb3ddHZ2MnLtKu6eHlRUVfL3f/83qmtrqKiq5O0vP1NQVEh6ZgZXR6+RV5BPdGwMcQnx7PXaR27hOU6mp2Dv4Yidqx11zbX8/OtPPP7oAfExx7m3ssjXr17wwxef8fabr3jz9Zd89+Vn/PD1F/zy0/fwl7/w7edfwr8B/w4vX75k9f49sory2XvYF0cfDxz2u+MXFoi8lhLymooEhQfR3tNGTm4GY+Mj9F/spK6lAk19ZeRUJMjITiHxVAwztyaYnZtiv7cHu0R34LN/L7k5GYxeucSP337F/dVlPnv5Cd999w2Li/NERR1DXl4WExMjVFWV2eftwdLKPDNzkySnJpJXnMvBI/74HvLC3tUaVy8nAsMP4urpTFDoYexdbFHXUSUo9DAHDvlg7WBJY1s9l65exMN7DweP+HM0PIjjJyKJewdg27pb6Oho4/TpU/zTwzsrPH30gKcfCRI7xq6PcHGoj8GhPsorS6msLqOxqZae7nYu9nVzsa+bob5uhgf7WJy9ydTkdcZGBRTQrZlJVpbnWb29yMryPCvL8yzMzzBzc4KZmxPM3ppiYX7mneRphunpaa5evcrQ0BC9vb20tDRxbfQKr19/SndfB0nJsSQlR+PiacfhEAE1ZmylhaqeLOpGikioiuLia4+DlzVbJTZg626OsMxW5DQlMHXQ52CoN2fzThKTFErwMX90DBSxstPn8FEv3DytiYw+jKj4JpzczNm734GjYb5ERB0iKGQ/IRF+7Nlrw9CVDjp6atHWV0DHQBElNXF2S25BXHobihoS6JupsWP3eqydjFBQF2fH7vW4edlSUpmDy15rFDUk1oCEpIIQKtrSHIk4QHJ6LPv8nPH0dURDXx55NTEUNSRQ1ZFBXG4HylpSyKuJIa0kgoK6OHaupnj5u6x5M5w8LAkM9mbPXhv0jJTR1lfA2FwDR1cz7J1NsLLTR1VTCjMrbfb7uZCWGU9JWRYnEkPJOncKN09rImIPUViWzolTobjus0JNVxoVbUmUNMURl9uGrIoIqjpSqOlKr42cqiiyKiJoGskjoyqChIoQQjKbEFPagbjyTjaK/onditsRV96JqPzWNeCwXXI92yXXI6u5G2V9aaTUdqBuKIay3g6UdHeirCeEsp7QmqxJSUfgg5BU3rJWSLdt958RkvyA3XKbEZLZwDaJPyOmshV53V3I6+5CSmMnYipbEVHYgJDcB8jpiCCvK4qU5jZ2KW9ATHUT0lrbEVfbyHaZP7FT8s/slPwzIjIfIKawCRG5DWyXfI9tEu+zU3o9H4j8T0QUNrNbaQdbJT5gm/QGJNRFkFDfxTbpDe/Slz5gm/QHCCts/kMQIaa6A0UDSSTUhdC1UcV2nyk61ip4HHQi+3wauSVnSUqLwdbVDH0rLfqvdVHfXYvzfkfs9tlj4mS6BiK0bQ1Rt9RFWl8ZK28nzPfZomVvgIKpGkrmGiiba6NoqomKhQ5adkaoWuph4m6Ljc8eTNzt0bY3Q9fRAhN3e0w9HdF1sUJ3jw2azhYo2RiibmeCobsdxp4O6Lla43jQC9sDHhi62mDq8V+L7P7zeEYG4x0djnd0OB4RR3EK9MPSxxNDdyf0XO3RcbZF28kGgz2OWHi5Y7nPU9BMHRvNgeOROAb4Yem1F3s/3zUgsT8ynMMx0USdSSUhPZ2YlJT/43soqCinuLrmvwV6QpOSSMzJJqeygqK6Oorr6yltEEihyhoa//CesJNJBBw/hsfRIKT1tJAz1EXN0hg9R2sMnG3RtjdDw9IQDUt95A1VUTBSQ8lIACSUjJUFbIS+AvK6cuhY6aJhpomsthyiirsQUxFHQU8RZX1lZDVlUTNQxdTehD2+bhw46ovfER+OHgskPDaEgtJcpmcm1kBEX38XGZlnKCjMZWl5jluzUwxfuSj4Lb/Yy9T0DW6MX2PoUj+Xhwdpaq6jpaGWsZHLrCzMMndzkitDA2v9EB/eW2Vpbobbi3M8/eghz96VK41eucT8zBQf3lvl1SfPePrRI1YW5lmam+XW1CRLc7M8//gJD+/eYXVpkaH+PkYuDXFneYn7q7e5d1vQDXF/9TZXhi+xsDDHw4f3mZ2doa+vh9bWZgYH+9fiGpeXF9eWu8XFecbGrjE0NMjFiwNcvXyJkUtDXBzsp6urg+bWJhqa6mlobaS5o4XishIa25p48vQxr16/5LvvvhFIkN55H/4zE/G71+F3n8Tff/uVv/36y1pz9e8A4neG4s1PP/DLz2/49Ze3/PLzG/7y2y/87a+/8fPbn/jm6y959vTJWjLT71GwTz9+zIvnz3j94jlffPKcb16+4ptXn/LFy5e8fvGcZ0+fsLq6wvT0JAtL81wdHaG+vpbm5kZuXB9lbPQqF/t6GRu5wtXLl5ifucn91dusLi1ya2aaudkZbt9e5uHD+0xM3ODatRFa21uorq1aM7W3dbTS09PF+I0xrl6+xEBPN11trbS3tdDZ0UZXVwfd3Z00NNRRXn6B9s42autrOJuRRmZ2Blk5mZw+m0JpVQWV9bVUN9YTm5RAXFIikdFRZORkk513jtb2NoHx9/JlqqqqqKuppaWpmbNn0uhs7+DKlStMz9xkcXmJrHO5pGdnUVBagt/RQHIvFBN9MoHEtBQKSktoaGuhpqGemrpaikqKSUlJJulkHGlnT1NQmEt3TzuVVReorikn9cwpIiJDaGtvorLqAmHhRwkJDaK4JJ/2jmZOJSeQn5dNcUEONeXnmRwb4cP7t1m4Nc31sRGujQ7TN9BLR1c7Xf3dtHZ3Ul5bTXZxAcnZ6cSdSeZYUhzxZ1KJS00h9nQyUSeTOJaYwPGkRGJPJxN/JpXQ2Bj8go/ieySIiqZGGru7CImJxsPvAFZuLli6uuLk48P+I0c4EHKUkBMxRJ86ybHEBALCjiKrpoyumSGHggMpKi+io7edxraGtfLd+NNxpOedobiygMbOOlp6GknPS8Ev0Au3fXZY2huusQR6psromSqjZSSLmq40qroSqOpKoK4vgYaBJBoGEqjpiaGquxtVPVHU9HdhaKmIvrk8uqYK6JoorUmZdIzU0DJQQstACWsnIzx8HHDfb4+tiwmmNjoYWWpiYK6OrYsJ1k5GOOwxx/ewOxGxgUTEBuId4IqlvSGePi4knI6lrLKEguJc2ruaaesUpHlmZJ4hIjKE3HOZFBbkUXq+mNLzxRQV5tPd3sb1sWuMjY2RlZNNRlYmHz15zPLtFdLSz9La3kZJ6XnS0s8yOHSR4ZErHA0JJi39LBlZmfgfDKCuuZ6AkEC8Dvtg7WpLwfl8nn7ymIz0VJIT47g+cpmHK0s8uXeH548e8vLxIwED8eIZ3331Ob/89CP89d/4289/4fWLl4yOjnJx+DIZBecIjT+OX8QRXPz2oWFuQOyZBHyP+FFSWcL3P35DbV0lhUW5DAx1MTw2gLOHLd7+7hQUZ+N/yBstbVVaWuu5f2+FUyfjcHSw4UTscUavXOLrzz/l4d3bggLRjz4kPv4Ew8OXyMnJQk5OBgkJMdQ0lMnMPst3P37F6I0rfPHtZ+SXnMPGyQJvf0+0jTWIjAvD228fnvvdCQjywyfAm2OxEez18UBNW4XMc+ks3J7jRFIM+/29MLUy5mh4EIWl+aSkJ5OUkkBHRxvFxYX809z0BBOjI8xM3mBx4RY3Zya4ONRHc0s9jU21tLY1MtDfzbWrl7lx7QrXRy4zdW2E2alxFmdvcnPiOuOjI0yPj7E8f4t7t5e4s7zA0twMH95b5eHd2zy4s8LdlUVuL86xOHuTW1PjTE7c4Pr161y+fIWLFy/S19fHlSvDfP75Z9y5u8r5skJy8s5yMNAbDT0lDMw0MLLUREVbGnGF7YLFVGoTTr52hMYHoWIoj5OXDbIa4kgqCaNvIfAhJKQc40xGHHlFZwiN9OdomC+JJyMwNdfkaJgv5tY6ZOaeJDP3JAeD9rLfzwUdA0VUNaXY5+NI0uljBAZ74+BiiqmlFmpa0hiYqCIltxNPX0eMLDXZKbYBVR0Zduxez8FgrzWW4XetoJGlJjrGymsJBv5H9tLaU0NUQjDeAa5rTY6iUltQ1JBATnU3MsqibNr5J+TVxLBxNiYs+hCxJ8OwczVFRlkUNV1ZjoT6EBSyH3tnE+SURBHatR4lNXHUtKSRVRTB3FqHQ0f2ERSyn3OFqTS2lpF8JnqteM4vyJ2g8P34BbmTkBJBUPh+pJWE2CW9GSNLdZS1JJBTFUVcbhsyysIoa0kgqbADEcmNSCkLISy1EQUdCaTURNgm8QHCspvZpSDwSQjJbGKn9EY2iv6JHVIb2CL2PsKym1HWl0bPSo3diptR1BZCXmsLUqob2a3wPmKK65BS3YiE0kZ2ya1DUnkL0qrbEJVdz3bxP7FTYh3bxd5j664/sU3ifTbt+ld2yKxHQm0nstq7kFDbjrD8BoTl1yOmsgVlQ3FUjCSQ0xVCVGk9okrrkdLchpTmNoQV1iEs/T5CUu8hIvMBu+U3Iiy7nu2SAhZCWHYjWyTeQ0huIyLyW9caq3er7GS3ijDCClsRVtjKdpn1bJP+ACH5TQgrbGan3Ea2y6xnh+wGdqtsR0Z7F7o2qsjq7MbQQRNXf1usPIw4kRbJ4Fg3SWkxZBedwX6PBYcj/fDwd2H/ES9C44IpaSjGwE4fC3drwk8dw+OIFxaeNiiba2PoaomOoxFa9gZo2OqhZq2DmpXe2qhb66NhY4i9nzuugT4YudmiammAjoM5Zp6OmHg4oO9mg7arFVoului522Lm5YyV7x4sfdww93bBxMMBS29XrH32YO+/Fwf/vRjvsfvD5drUxwPbgz54R4fjnxCNT2wkHmFB2Pp7Y7DHcQ1A6Djbou/mgImHCzb7vXD2O8C+0GD8o4+zLywEuwM+2Pr54HY0kANRx94t+4nEnE3jZFYWSZn/NYr1/8+cKSwh5kw6wQkJBERHc+hEDKHJJ4nPyiS1oICs8+cpqqqmoqn5D+/PunCB+IwMQhITsD/gja6DDQrGuqiYG6LvJPCbGLvYYOhkgbql7pqxWtVUY61sTslAERktaVSMVNGy0EbJQBkRBVFEFXehYqSKtrk2yvrKSKhIYGBjgJ27LSZ2xhhaG+C634WM/DTOVxZyNiOVC2XF1NZVUt9QTWNTLQ2NNdTVV61FF1bXlNPQWENffxetbY3U1lVSV19F2tnTXCgu4NJAL7PTE1y9fJH25gZ6Olq5ce0KC7emWV2a597tJZ5//BFPPrzP9avDDPR0cnPiOh89uMvD1VUerq5ye36eR3fvsrqwwOrCAq+ePmVlbo7ZyUkWbt7k3vLyWqv03aUlHq6u8vGjD7lxfZSJiRuMjAzT0FDHuXM5nDuXQ1VVBR0dbczOzrC4OM/q6grLy4uMj1+nt7ebtrYWOjvbGb0yzNSN64xeG6G9vZXK6gpq62to7Wqjs6+L/JICWjpb+eyL13z7/Te8ffsTP/7wHb+++WnNIP27J+Ifz/3ORPz9t1/XiuZ+j3ZdAxDff8dvv/7MTz8KGIm3b37k11/eriU2ffft17x6+XytbO53P8TvHRLPP37C80cPef3kMa+fPuHl08e8ePqYpx8/4t7928wvzAjSCa9dpqVV8HR2fu4mS4uzjF65RH93B9eGh7h+dZj5mSlWl+aZGB9loL+b0WvD3L93m4XFW1wZGaLkfAHZOenUN9bQ1tFMTV0ltXWV9Pd1cWmgl0sDvfR3d6wZV1tbGujqbKWru42WVoGBv7OrlaKSfAqKzlFVU05KeqrAb1BxgfzzxUQnxHHipEDidDLlNPnFRVwfv0FbRzsFBQUkJiaSl3uOkqJicjOzGOjrp7GhjosXB7g0PERjWxPVDTVk5ecQFR9Dak46AUcOcSg4kKCwo2Tn53A2I436xjry8nKJjYkiNuYYJ5NOUF5WzEB/FwX52XR3tdLT3ca53AwGB7opKc4j7sRxjh8LJTYmkob6KurrKulobeDs6QRqy4oY7u9kdHiAS/3d9Pe009vTTndPO/2DfXQP9NBzcYCeiwNUtzRzNj+PmORTRCYlEJGYyPFTp4hKTubYyZOEnDjB4WPH8A8Lwy80FI+AACxdXTG0teVMfj6lDQ0cjIhg/5Ej7PHzw9jRCWNnZ5x8fDF3dSU4Lo6o5JMkpKfhF3qE3QoyiCvJYGRtRlTSCRo7Guno7yC3OJew6FBiT0VRXl9CW18jta0VZBWm4XdkH+a2+lg6GLxLfZRDQ18gWdIzlkfbQApNPSm0DaTQMpJG21gGbWMZNA0lUdMTQ0VXBBVdEVT1RDG0VETPTA4tI1m0DOUFBXMmauiZCCRR5rYC6ZLLXmvs3cywcjTE2skIR3cLXPfZcCDQA/8je/E/shefQ3vw8nfB/8hejscfJTUzgZBjQZwryqG+qZqC4lxaOxqprivnbHoKhw77cex4GGfSkjmTepriogIa6xtorG+gt7OL3u4eRq5dpbq+jtnFBUoryvHy9SE2IZ7m9jbOFRYQdSKWmoZ6Kmqq2e93gNDICMKORXI67QwXRy7he/QgEQnHcfF2Iyg8iMzss0SEBwvUNj2dPFxZ4vnDB3zz8gVvvv6St99/w68/fc/ffn0Lf/8b/PpX7q/cZajvImVlFZTVVJFwNoWw+BgOhB/lUEwYBvYWVLXXEZ18gpDjIVy5eokb49cYn7jG2PgwY1MjXBzpY3TyCsmp8ew/4IGcvCSFRbn89S9v+erLT7nY182Lp495eGeF6Ruj/PDVV/DXv/L48SOePn3Cy5fPSU9Pw93dDVtba2zsLLn/8A4DQz08efYh16dGKS4rxNTaEGcPeyoaLtA52Mbc8i2OhAUSHhWKT4A3Lh5OHIuNwGmPA7pG2lg7WNLR20Z2fibR8cexcbTC1smarLwMEpLjqKmpoqGhjn9amJliYWaK+ZkpJifGuHxpYO3Ho629iZ7eDq6OXOLm9DjzM1PMTU+wujjHk4f3mLp+jVtT42tPrO4sL3Dv9hIP7qysAYhH9+8IssVXl1iam+HWzCSz0xPcmplm/PoNrly5IkiDGL7Exx8/4enTJ/QNdlHfVE1UbBhO7nY4udugY6SCpr4i0iqi6JmrYelijM0ec+z2WhEWdwQ1Q0VkVcXYs9+B05nxnE6Po6ymgNrmCxSUpJNXdIZTqdHUNZ3nRHwIcUlhnM44QXjMYUKOB+Dl74KppRaOrmaoa8vgG+BGfnEa0XFH8T7gTM9AI/GnIzGx1iY06uBas7SqjgyqOoI2x5DjAdS1XsB1n80aC+F72B3vAFfMbHUxs9VF10QFDx8HGtrLKbiQgaaBAiKSm/H0tcfURgddEyVkVUTYIf4BsmqiyKnvQkFTDANLNQws1dguto5Nwv+KgaUgelVKcSdyqrvZJvoeqjoybBX5M1qGiljY66KqI4O2kQJObua4eligb6yCg4sxKWdjyS9Nw8Bcdc374OFjx/H4ILbveh8J+e1o6MuuUZ5SijuRVhJCSVMcWRURZBWFUNOVZpfsFqTURNgo+idkNXcjJLOJXQrbEJXfyi6FbUiqCrNF7H2k1EQQVxFCSk0ECVVhtM2VkdEQQVRhA2IK6xGS+hNbd/8PRGXff8dCiCKtuo2Nwv8vu+U3slPyPTaL/AuiMhvZKbGOTcL/vOZb2CGzDmH5TexS2swOmXVs3P3P7JRdh5yOCLLawigZiKGgL4K42mZ2q2xESnMbYqqb2Cb1Z0QVNiAk8wFCMh8gLLuebVLvsXH3P7Nx97+yVfJ9RBW3sENmPdsk1yMkuxkhWUHXw3apDYgobkNUaSs75TayQ3YDwgqbEVHcsgYmdilvWzunaaGInK4YqiayaFkqYeKsQ21XGeHxR3D0sMLAQhNdUzX2H95DSPRB7DwsqWq9wPDkIBqmKljtMcMv/ADmwlUpGwAAIABJREFUrmZ4HtmLo68LyqbqKFtoomVvgK6TsQBM2BigaWuIho3BO4O1HvZ+7rgc3o+GjTESOsooW+hj4GKNjqMg2lXLxRJzbxesD7hjslfAThi622Hj647ZXieM3R3RdbJG284CXQcrjN0csPZ2xyHAG8cgf7xiwvGJjcQxyB9Tb3es/b1xDTmMZ2QweyOOYn/QB5O9rhh5OGPk4YyhuxP6bg4YuDpgf8Ab673uOPofWFvS3YIO43wogH1hIf/L8h556hQRiYn/Vybi/zb51TWczskn4uQp/KKOsTfkKF5hIRyNjyM67Qxx6ekk5+SQUVz8X+4tqqmhsb+f1qEhzjc2klNZRsDxCHRszf/wtbRtjFC30EPNTBtNSz307IzRtTVAzUxbwDgYqqCor4SspiwSapKIK4sjoSKBjIYMCjoKqBurI6clh5aJJrZ7bHDxdsbCyZy03BTOleTid9iXiOhwDgcFcPCwH6VlxTS3NpBfmEtzawN1DdVk52ZwNiOVmtoKKqsuUF5xnv6BbkEeekcLU5OC5KXpqRtMj48JuiQe3uPunWUeP7wnaH4dH+Pm9DgTY1e5cf0qC7emWVmYZf7mJCvzt7g9P8/zx495uLrKncVFPvnoI6bGxpgZH+eLly/569u3/Pj113z67BlPHjzg6Ycf8sWnr1hZWWJiapz29lby8nI5cyaFvLxcge6/t5upqQlmZqaZm7vF1NQE/f291NRWUF5+gbq6Gvr7epiamGR6epqunk7KKyuoqaumrVvwBLngfCE9g7389PZHfvntZ3755S3ff/8tb9/8yJufBPKl/wwifvdA/Prmpz8EED999+0aiPj73/7Cd99+zZdffMYP33/Lm59+4OuvBCV0v/shvv7qizUQ8fLFJ3z66gUvnj/jyYcCbfWnHz/m+ZNHfPL4Q148fczrT5/z+tPnvHj5lOWV+bWY9J7udkavDXNrZpJbU4L/xe3FOSavX2Pu5iSP7t9havI69XVVdLQ3s3p7kaXlOYYu9ZN7LpP0jFRaWgXpiqUXisgvyKG2poKe7nbGRi5zZfgi7W1NVFaUUl5WQnVVGReH+mhpbaCislSQnd9ST3NrA/2DPaScOU3cqQTae7spr60mpzCfs1mZZORkcywmmqxzuZw6nUxndxcdHR3U1tZSW1tLcWERtdU1jF69Run5Ylpbm2loqGPo8kUqqsoJOx5OVl42+SUFuHt5EBgSRNjxcM5fKCEhKZ6GhjpKS0vIyc4kMekE8QnRnEpOID4hmuqacvLyszidkkR4xFFOxB4nIz2FmOhITsQeo7qqjLnZKS4N9XNrZoKG2jK62+toqa+k4kIBDbVldLY10tbaQEtzPV1dHdQ31tHc3sbglcu09vVy5lwuoXGxhMXHcyQ2luC4OELiEzgSG0tAZCQHQkLwDQ7GNziYQ5GROHp5oWFiQkRiIinnzrHv8GEOhITgFRiIywE/9Gxs0be1Q0pDk8PHjhEcG0twbDS65mZIq6ogriCLvIYq9q6OHI+LJjUrlejEaA4E+pKUFk9xZR7peSkEhvvjecAZa2cTdI1VMTBXfxffqiAAAP8AIrQNpNA1lUPfXAF9cwX0zOTRNpZGXV9cwETo7kZNTwwtI2k0DCRR15dC20gBU0strB2NcXK1wnGPJc4e1uzxtsPNy3YNRPwOJKwcDbFzNcXJw5K9B5zwP7KXwDAfgsJ9BcewAySmnCAnL4NzBVkknIwl+1w6cYnRxMVHk3w6kZLzBTQ01lBZUUZTYz3dXR00NtRRX1tHVWU518ZG+eKrz5lfXODg4QDCIsK5NnaVL776krqGWrJysomOjSIjK5Ps3CxOp6YQnxhHeWUFx2KPsz/Qlz2+Hlg6WOLh7Y6VtRk52encmhpneLCPy73dTF0b4d7iPM8fPeTVsye8fDfPP3nKneUV+rv66O7soam5lYLSErwO+mHv6Ya5iy22+1yx9XTE1tMR/7CDxJ6MITjiCHs8nbGxt+DytSHqW6uJjA3FxMoACWkRtHRVMDHVJyMzlU+eP+bNT9/y269v+P7rL5gYu8qzxx/xxaeveHj3DvBv3Lw5RXNzI62tzRw7FoGbmwsHD/uxx8MFTy834hKjGRoZ5MHje6RlpSKrLImzpxPnSnKpaazCJ8CbtKxUIqLDcHSzJzDkEM7ujrh7uWFkbkBgyCFiEqLWTNinziTh6unMsdhImprrGBoa5J9uToyzcGuGpcV5xkav0tLcSHNTAxcH+xkc6GNxYY6HD+4x/y4RY2VhXtAOemWYuakpFmdmWF1a5N7tFe6v3ubBndW1uL47qys8uH+XB/fvsrS0wM3pSSYmbjA1Oc7N6UmGBi8y0NdPf28f9+/f4/PPP2N6epy+wS5Ky4sIDA3A2cMeEys9zO0N0DVVQ1hmG7IaEngFuBF3OgobJwtsnS05m5NCcGQg5ysL8fRxITc/jaraEuqbyok+EUrUiaNk5aZw7cYAUSeOYmShhZGVNqoGChhaaiEitRUvP1cOHPYkLimchFOReHo7kHUumaTUaKobz1NYno27jyPGdnrYe1qhY6SCgpoEIhJbOHbiKGeyEvE95EF4dCD55zM4duIoYVGH8T3kgZaBEkfC/WjurCYiJohrk4P0DrdiaKWOb9AeckqS2RfgRGT8Iaxd9Nkm8T7S6sIIyWxASU8MWU1htkm9x07ZDxCSW4+E2nYUdMSQ1xBFWkUYSaXtSCrtRE5dBBVdKTSNBOZnfQtlxGS3oqYniZuXNccTDmPnaoyS1m5kVYVQ1ZPE3t2YDTv/B1bOehjbqCOtvAMVHXE0DKTRNVVARnE7ohIfoKgmgrTCNnaJf4Catji7ZDexU2IdCjpiaJsrIqm6E1H5zUhr7EJcRQgR+a1IqomgaaaCsMJ2dkhvRkFfBiV9WZz226JpKo+0ujAicpvYpbAFCZUdiCtvR1x5O1JqQuyUXs8OqQ/YLrmO7ZLr2SG1ASGZTYjIbUFUfjNbxQXdENsk/sxWiX9lm+SfEJJdx26lTUipb0fVSAIl/d3I64ggqyWEtMYOJFS3sltpE8Ly69kqLTBF/9Fsk1qHqOIWhOU3sU1qHVsk3mO79AeIKm5BRG4TWyXfZ6fiZnYqbnx3/I8RVhDMJvH3EZLfgrqJAgq6kqibKKBppoSM5m4cvW3wDHDFw98Ft/12GFppkpIZi5uXNV4H7Bi43IilnRamthqo6IjjddCZkBMHsfEwxczZEB1LdRSM1NB3NMXIxQJ9R1P0nS3QtjdBxUIXdWsDVCwN0HO2wtDNHk07c5TMDVC0MEDF0ghlKwO0HEzQdDTBdK891r6CaFfzfc5Y7XfHzMMZt0A/7A94Y+TqiJaVOdrWVpi6uuDg44PLoQCcAv04daGQE3mZ2Pp7Y7HfA8fDBwTpSzER+ESH43r0IFa+ezHZ64qeqz1ajtboudpjvm8Pxm5O2Pnu/a/eivA/TlAKjYvj+Kk/9jX8d6a8uZmqtjaKqmpIzcsjMDYG3/AwPIMC2Xf0CIdjojmWcpqEzEySsrM5U/gf3ovM0lLOVVZyvrmJmp5umgcHae7vpa6jnYDw0D98PVUTfTTMjdCwNEbD0hhtGzN0bE1RNTNARlsFJT0V5LUVkddUWDvKqMkir6mAip4q0qoySCpLIa+pgI6ZLqb2Zti52+MfEkBcajx+wf447HNif6APaXlnKW+s4EJ9GQUX8snISyc8KpSTqYk0dzTS1FpHQXEu1XXltLU30tLaQHtHM52d7XR2tNHT08XkxA3u37/LvburTE9PMjU5ztDQIEMXB5icHGdhfpbp6UnGb4wxMT7KzYnrLM/dXAMTr58/5evPXnH/9hI3rg7z4M4qtxcXeP3iOZ+/esmj+w+4s7zC4uwcd1fv0NbRTt+7PoKMrEySU06RnHKKiqpyZucFrPj4xCjLS3OC8I9uwVPiy5cGGL5ykdW7d7gxPsnA4BBdPd00NrVQWnaBopJiSssuUFFVSVtHO68//5Tvf/yOt7+84ZfffuZvf/+Vb78TmKB/lzP9o+/hd7Dw29s3/8E6/EMM7M8//sBffn7Lv/3lt7WCun9svv7pu2/56btv17wXX77+lBdPP+bF04/XCqo+f/VyLe712eOPeHT/Hnfv3ObJ40c8e/qE2ytLTIxfp7yslK7Odi729XJ5cIC7K8ssz85yY2RkrU/j99bv5aUFSs8XczYtlUtDg1wZvkR9XQ21NVU0NzUINOWN9dTVVpORcZaY6OMUFRXQ2tIkkIddvUJDQx0ZGWfJzEwnJyeL2tpqSkqKyMvLpa2thfb2VoqKCigoyicu4QSnziRT21RHSfl54hJOUFhcQMSxcJJOJRKXcIKikkIGhwbo7u1iZvamIFlrepKGhjqyszNpa2uhoaGO5uZG8vPPUVRSSElpMbl5OXju8yDwyGGKSgopLi6kq6uDqqoKOjvbOXkykWNRkaTnnCUjK52omEj8D/pRVJJPbl4O8YmxZGScJSo6goAAP7Jz0nn16gXTN8c5dy6HzKw08gozKSzJobS8iKrqC9TVV64xMW2tzXR2tNHW1kZHTy/NnZ3kXygnOSubqORkDh2PIjTp/2PsLYPjyPM877m4u2dnu6fJJJMs2WJmZmZmtsgWMzMzMzOTZcmyLMsMbWZmN7jJzd1D28/e516UXTOzMxtxivhFZlVlgd5k5vf/pRz2JiURkZrBvowMvPftwy1kL+HJKaQWlxCTlYW9ry+Wrs5EJicSkZSAR0gQvhFhOPj44BexD7+IfTj5+mPv5YN/RCTee0PRMTNnl4w0EooKKKqroqCmgrS8HIqqKtg525OQmkh5TRlp2SlExOzFxcsOS3tjLOyMsLAzwNhS+015nCI6xoJR15cS+h80DWWEj+U1diGvLoqS1i4UNUWRVhZBTnk7KpriaOrKICGzBR0DeXQNlbC2NcDW0ZiQUE9cPa0JCPXA1dcOjwBHrJ1N8Alxxd7dAisnY1R0ZDG01MLERhcnL2t8QlzxDHTCI8CRwAgvImKCyS/KJjEplsKiXEHkf30VuXmZFBXnUV1TzuLBOdaPrVJbV0lbexPHjh8ReCX6eujqbuP8+bOcPLXO3bu3yc3L5MqVS3zy6TOOHj3C5NQodXU1rBw+yPHj69TVVxETE0V+QTbFxYWEhgXhG+RDfEocqelJaGiqkJmRIlDTXL/C0wd3+fTZYx7fu83ta5e5ceUiT5884MefvuXZ80csLApilCcmp5lZmKe+uYn80mJSsjKwcXXAysUGW3d7HLwcKaopprG7gfT8FLyDPTC1NsTT35Ub969j62LD3shg7F1s0dLXQNtAEzkFaaZmxvnx5+/4/NVLfvjhOz7/7BMuXjjPf/zlr3zz1ddcv3qNH3/6lsmpUVLTEhke6aevv4u5+SkUlGTZuWsb/oE+tLY38eMff+D/5zdKq0rYLS2GpoEmviG+jE2PUllXQWpWCgam+ugYahO2P5Sk9ESKygtx93HD2sEKN29XVo8dJip+P+U1ZeyP24eHrzuFRblMz4zzuxPH1wVpGmdPc2BhjoH+XiYnxji2vsazp4+5eOE8x9bXOHP6pPC4Cx+f49bN61y7cIEbly5x+/o17t26yYM7t3lw57bApHT7JhcvnOf6tSvcvXube/fucPPmdc6fP8va2ioHDx7g2NF1FhcOcPzYOl988QVH1w4zNj5E70AndY1VBIX7YWypj7KmLDYu5kTEBREWH0RsagSVjSVMzI0wMT1Ca0cjoxODFBTnkJwWT0V1EUfWl+jua6Wnvw1PH0fiEiMoKc+hq7cJJzcLkjOjGV8cwsheD2m13ShqSuEX4kZrdy0VNXl09tZT11SCq6c13v6OHD62QEZBIiEx/miaqKBnqYmJlQ6e/o7sltlGanYsTR1VJKbvp723nukDwyioSWBgJqiUt3Y0pqaphPrWcrwCnHD3tSc0ypfWvmpi00JJL4jGylkPM3strF30EVfchIzGDowdNTB21EBceROS6luR1xdjs9Q7bJN5H2V9SeS0xJBU3c5uJRH2KG9FUnW7cDaJ/h4NQxl0TBXQMpZDTU8SY2s1pJW3oaS9G1M7TTQMZVDW2YONqwEhUR7EpAYjLrsRJS1xpJW3IaOyHXmVHUjKbUZU/D0kZTahoi6GqtZulLTE2Sn1IdulP2S3koggcclSGW0LFUTlt6BppoSc9h5kdSTZLreF7XJbeG/nvyOlsQdVE0UMrLWQ09otlDu9TXHaJP4HYYrTTtlNbJfewFbJDxGR+EB4zObd7/4NREi+IwQR22XeQ0xxAxKqW1DUE0NWaweSaiLsVt7EbuVNiCluYIfs+4hI/YGtMh+yWeaDf5q3PgcxpS2IKmxiu+xHAgAhvwlJ1e1IqGxDVGETO5U3sV15IzuUNgsBxDaFjcKEprfldCqGsshoiqNuooCGqSI+Ee4k5cdy4/FlknJjcfK2QlFrDy4e5rh6mREd50Nsgh/G5gooq+/A0c0A72AbAsKd8Q93xtRRF9dAW+wDXTF1t0bVXBsNKz0sfByx9ncRggkNWxP0nK3Qd7FFzdoEOVNd5M30ULE2Rs3WGA07I9Rs9NFzscDU2x4jdzvMfZyxDfDC0scNr6gIHIL9MXV1QdfWBh0bGwwdHbHy9ME+MBBrf1/25WeSVFlMfFkB0UU5uOzbi2WAFyEZSfgmRuMeHY5jeBBWgd4YuDuiYW+JtpMNJt6umHu5YOHt+k833wkFuf9ChtRI/BtzdVj8v27N7pub/afnmvv7aejpoaajg/rOLmFyU2VrK8mFhezLSCcwLha/6ChCEhPYn5lBXF4u8fl5ZFVVklNTTXZ1FZmVFWRUlJNfX0dNTzfto6N0j44wNj/334KWvYlxGDrYIqurhYaFKdp2Vsgb6SFroIOOrTkapjoo66sir6mAnJYCsupySKvLIqchj5KeCgpaishoyCGvqYCyvioqeqqoG2ti42ZLUHQIvpEBBEaHsD8thpjMeKLSYkjMTSatIJ2YtFhCo/ayP2EfDa11VNVXUFpRyMBwDwOD3XT3tAsz1t/O8TfyovX1NZaWFjl+fJ21tVXOnDnFhQvnWV1dYX5+liNHDnPurICBfnzvFi+fPODTZ4/47PkTnty/w/1b13nx+AHPHj3k5tUr3Lt1k/u3b/H88RNePHnKmRMnWVw4wNr6UZYOr9A3NEhjawud3R20d7bR29/DyuohTp0+xuzcJKuHlzi0fICVQweYnBhmZLiP5UMHmJs/wPj0HCMTkwyMjNLe0UV1TR0NTY309vfR29/H+OQEz1485dPPP+Gbb7/mh5++509/+UUIIv5rB8RbAPHTd98KgcDfd0b8+O1roZ/i7/0Sf/n1F/76x1+FzMVbo/bP33/Hd19/xecvX/Dy6RM+ff6MT5495fnjRzx6eJ8nTx7x8sUzHj28z43rV7l/7w5Pnzzi9q0bPLp3l5WDiywtzAuMz1OTXLnwMU/v3+fONUEp36WLH3Pu7Gnu3b3N7Vs36OpsJy83m6HBfhbmZ2lva6G1pYmhwX7GRoeZnppganKczo42yspKaG5upKurg6GhAWEkb319Lfn5uZSUFDE9Pcn8/Czd3Z0MDPQxMTFGf38v7e2tdPV00treQklZMfGJcXR2d1BQlE9GVjqDwwN09XTSP9jH2MQol65c5OTpE6ysHqKjq522jla6uzvp6+uhsDCfyspy4e+pr6+loCCP4uJClpcP0tLSRFFRAdXVlZSVlTAzM0VRSSF1zfVU1FWRlJ5MfEoCSenJVNVXMzDUz/wBAVuSnZtFdnYmDQ11wlXbiooy6hqqKaksoqKuhLrmGlo7GunuaRekQw70MTTYz9DAIL29vfT1D9La3U1BRRVpBYUk5xWwPz2DuNwC9mXlEJGRRXBSCoFxcYSnphKTlU1ESioh8fHYeHlh5eZCSGw0roH+qBsbomdlga6lOdqmZhjb2qNjZoGchiZSSirsllNgp6Q0O6Uk2SMri4aeDlZ2trh4uuLl50tgaBDB4SEEhgZg62SNvas1ts7mGFnooKotj4KaFKrasugaq6KiLY2arqzQ66iuL4WemSIGFoJIVyXt3ShoiqGgsQslLXEUNcWQU9uJrOIOZBV3oKUnj7q2DGYWWri6W+LgZIqXjz0BQa64e9vi5mOHm589noEu2LmZ4+hpg4OHJR4BzngEOKJtrEZghBch+/1x9bXDL9STvVF+hEYHkpAWRW5BJnX1VdTWVVJXX0VXdxuNTbVU15TT198ljK5+CzBGRgfo6++ivKKYzq5WVg8v8eD+ba5dvcitm1d5+eIJ8BtXr1zgwf3btLU2cvrUMZ4/e8SZ08fp6+1koL+byYkRevs6aWyq5fjJoxQU5qCiqkBXWzOP79/hwe0bfP7iKXeuX+HR3Vs8fXiPu3ducOf2dZ6/eMy9B7dZXTtMe3cXrd3dlNdWk5ieioefD9aOtngH+hIeE46rjwtOno7Ep8dQUJFLfnkW0ckR2Lpa4OJjz8zSJAnp8UzNT3BobQlxqV2oaCphbWvByNggv/zxR/4PvwnOES+fA3D//n0+++wzBH+/cfHSOa5dv8TTZw958PAOXd1tZOWkk5GVSklZIc9fPuHHP/7AxWsXyMrPREpeEgl5CawcrYhOiMLO2RY3b1eKygtJyUwmPiWOhtZ6ImMi2B+3D1MrE+ycbalrriU4PAg3b1dau1oorykjNCyQrOxUfrd6+BBnz5xi/egRZmemmJocZ/2oYJXj3t3bHD92lCOrK1y9col7d29z5fJFrl65xNMnj3h05w4Pbt0SXiQe3LnNvVuCNtELH5/jyuWLnD93hhMnjgkvUG/p6cuXL3L06FEuXLjAd999x4sXz5mdm6SltYGK6hKqasvIzkslJDIAJw8b/EI8iEuJIDY1gsz8RFq76+nsaWZscoih0T6aWusYGu0jvyib8qpCSivy6eptorAkEydXKzx9HImKC6Z3sJnm9kpSs2OZWBjEwdua0Gh/3PzsCY7wZni8k+C9Htg5GLOwOMrK2ixaegrkFqeSW5qGnqUmaoaK1HZUYGFnhKmFLiXlORQUZ+DsZo2MvBhDo12kpMegoi6Di7sNqRmxSEjvwMrWCE8fR8T2iCAi+gEO7uZkFyVRWJGBhPxWrJ0M8NnrRNA+D6xd9JFR3YGS3m5cAy0xtldnm9R7SKpvQ1pzBxvE/43dSiLskt/ETtkNiMptZLeSCFJqO5BS24Gk6nbkNXYJThKaYohKf8QOyQ/QNJJFXmMXNq4GWDrp4uRngbmDNqZ2muxR2IKtmyGSiiKY2Wni4mOOrOoOlNR3YWSujKKaKJJym1HRFEdOeTvSyttQ0BRDVU8SGdUd7JLfhKLuHmG5nJK+NNukNyCpIY6U5m7EVXaia6OJmYsx1l7muAbYY2iribT6LkTlNrNDZqPQS7FdeoNwf5vUR2yV/JAte95nk/gf2LDrHT4S/Te27HlHACQk3hVut0m9xy75DexR3oKKgQQKOmJIq29nj/IWxBQ2Cn0PmyXeYavMh2yR/RARuY/+YbbJCmb7m9kq/QEiUu8jKrdRCNDElLYgprIZUZXN7FTewg6lzWxT2MhW+Q3C93+w698QUxZBXGkbygYy2HmZ4RPuQnN/NTXtZeRXZaFhrIyduxneIY6kZESyP86XsEhXDExkMbdWQUZhExa26jh6GuETYk98Rih+kW64BtriGuZNUGI4DkFuKJtqomahg5mHDfrOFiiaaqFlZ4yekznaDuYoW+gja6KFvJkOaramaDmao+1oipqNPjpOZhh52GDkZo2FjzN2gd5Y+rhhF+iLsZsT2nY2aNvZoGdnh4GDA5aenjjv3Yt3TBT78jOJLckjtiSPsOxUzHzd0XO1xychCq+4fXjGRuIRE4FjeBCmPm5oOVqj5WiNvpsD5l4umHn+c/JTeXsLUVnpwsetw8O0jYxQ2thIYm4uYfGJ+EdFY+fjg1voXlJLS2gbG6VzcoL6/j7qe3tpHhykub+fjpEROkZGaOjpobq1jerWNmrbO6jp6KC4sZGMCoG/ITQ5idDkJCLSUonKyiQ6O4vY3BwSCwtILi4iPj+P/ZkZRGVlklpaQkFdHa39fQxMTjC2MP8vQUR2VTmRacnY+nqhaWmGkqkhqhYmaFibo21jhoGtCWrGmshpKSCtIYeMhhxS6rLIaMghq6WAgo6S8HkZTXmk1GSQ1pBDz8oARz8XvMP9cQ/xxj3EG9cgT9wCPQmODmVfUhT+EYG4eLvgG+JLTWM1ecW55BVkMzTST2dXK9097SwvH2R1dYWTJ49z4cJ5Ll78mHPnznDu3BkuvDHofvzxOa5fv8rlyxdZWJhjbm6Gc+cEbdhHDh3k8vnTPH10l69eveTVJ8+5ff0Kt65d5qvPPxGuwD9/+ozHDx/xxeevePHsOQtz87S1tTF/YIGhsVGa29to6+pkeHyM4fExxiZGOXR4mWvXL3FoZZFDK4ucO3+KM6ePcWz9MHOzE5w8tc7A4DBDY5OMTU0zPD5Ba2cX1fUNguKv2RkmpiZZOrTMp59/wvOXz/jyy1d8991r/vTnn/n5l+/546//zD78/fz47Wu+/+ZrQTv1m9d/eP0N3339FT+8/uYfGIg///KzsPn6rTTq+2++Fn7OV59/xsunT3j68AGP79/j4d07wiK9V58LUq5u3rjG3Tu3ePzoAXdu32T18CGWDh7g8NJBThxdY3V5iZPrR7l68QKHFg9w+tQJDq8ss3r4EPfv3eGzT19yaPkgLc2NjI+NsHJoidaWJirKS2lpbqS/r4epyXEWD8yzMD9LYWE+ZWUlNDU10Nvbzfj4KHNzMwwM9FFSUkReXg7t7a2Mjg4zMNBHX18Pw8ODDA0N0N0tAAjllWWUV5aRlZNJWkYqpeUlHD95jNHxERaXDnD02Borq4c4ceo4E1PjTM1M0tPXzdDIIJWV5XR0tFFfX8vo6DCdne00NtaebcthAAAgAElEQVSTn59LfHwsV65coqOjjeTkRLq7O2lpaaKmpoqWlib2hoVw8PASYzMTRERH4uHrSU1jLdMLMxw+skJLWzPJqUmkpqdQVFRAaWkxnZ3tFBbmk5eXQ1l5EQXFOZRVFlHXWEVrWwOdXa309nTQ39fD4EAfAwMDdPf20N0/QHNHN7nlFaQUFJBUUEhMTg4hCcnsS89if0Y2+9KzSCsro7i5mcT8ApwCAgmOi8Pe1xdzZ0fcgwMxd3ZEXlsTfUsLzBzskVFTZ4+iElv3SLBhpygiYrsRk5VBQlEBKWUF9E2N0TLQQUVTFXkVOVQ0VdE30cPcxgxLO3O0DNRQ11VGSUMGBTUplDRkUNdVRNdYFUNzQaqjjrEy6noywiQmbWM5tN8sKKroSqCqJykwWr8JUFHVkUJRdTdScttRUBFHTUsaLR15nF0tMDHTxMPLFld3K1w9rTGzMcDNxwH/vd6ERwcRGOZLSKQfPkEeePo7ExIZQGF5NtGJkbj5OBCdGElKVhwJaTGU1RTR3ddOW3sTQ8N99PYJvBANjTX09nVSVl5Eb18nVdVlVFaVUllVyqGVRc6cPUF1TTlFxXnk5mQwPzfF7MwEvT0dXL1ygVefv+TY+irVVWUsLy1w984NPvv0OZcvnWftyCFu3bzKs6cPuXDxLFevXaSrpx0zcyP8A7z5/OUzvv/mS54+uMtnz5/w9MFdnj28xyfPHvPJy6d88eoTvv/hG548e8jhIytk5uZQUiHoSTm4coiZhXmqG2ooKC3ExdMZVy9nLGzN0DXWRFNfFSsHE6wcTFDXVcTMxoC8smySsxM4/fFJvvz2FaVVxSipK2Bkos/o+BB379/i9t0b/Od//saLF8/4j//4C/CfPHnySNC18/QBt25f409//pkXL59w5uwJ9oYGUl1bQU9fJ+WVJVy+eoFnnz7lky9esnrsMPYudohKimJgboCVvSWBoQHsi40kLTuV5IwkhsYHOXBoAQdXe1KzUqhuqCK3KIeUzGQiosMxtjAiMS2B/JI8qqpLiY3bx+9mZ6ZYOniAxQPzLC8tcub0SW7eEETxHV5Z5uyZU1y7epnr165w7epl4Ynu3t3bfPr0Kc8ePBCChzs3rnPt0kVOnTzO6uFDLMzPMv+mvGZpaZGlpUXm52eZmppgYmKMmZkZHj95wuPHj5iYGmdgsIe6hmqKy/IprSgkKzeFhOQoQsJ8CAr3YX9sEHEpEVTU5DE9N8z84iSTM6OsHl1+w0CUkJQaR0x8BOVVheQVptHT38L4VD8Z2QlERgfgH+xKV18DOkYq6Jqq8d7m/4+opFBSsmLIyksgPNKX4L0eTEz1srg4RltHNV4+9qRlxWBgpsFOyc0kZOwnJiUcE3MdsnKTWF6ZobgsGwmp7VjZGhG814uK6gJS02NITNlPc2sVeoZq2Nqb4BvgipuHLYoqkoRG+pCRH89O8Y+wcjTE3c8OZy8LlDT34OpnjaOXOTqmCth7GGNsr85O2Q3skt+AjMYO5LREEZXbKJy3QEJccQuSqtuR0RBFVm0nOyQ/QEl7N6p6khhZq+HkbYa6gTSGVqpYuxviudee/UkBGFiqIKW8DUmlreyW24S08jYMLJSRUdmOgupONHQlkVXahqTcZgEzoSjCVvF3UdLejZG1GuoG0uyU3cB26Q8RV9yKmIIIovJbeHfr/0JOVwolQzk+2PUuzkH2KBsqoGaqhKmDPqqGsuyU3cRGsXfZKPaukInYsOsdNon/gc2730NE4gNhutPf2Ih32bLnD/8AIrbseYetkn9gp+yHiClsRFFXHCW93chr70JSdSs7ZD5gy5532CT+ezbt+XchiHg7/wpE7JDbIPBFSAnM1nuUtyKhsg0xpS3sUt7EDqX/nomQ092NtNYutstsRE57D8r60hjba2Ngo8G7Iv+T3Yo72CmzBX0Lddz8bSitSiMw1AE9I2nsnXUwMpNH11AKVS0x7Nz0cfOzJCTKg/TieGw9TXEMdicsLYqgxHCsfBwwdrXE3NMWY3cBkFC3NkDLzhhNO1NUrQxRMNdF2coATQcL9FytMXS3RtvRBAM3K0y97THxsMXS10mQ5uTuiIm7M1q2lqhbWaBjb4u+vT26traYurriEByIf0IcKdWlJJQX4h4djmWAF8ZeLhh5OmMd5INHTASesZF4xkbiFhWGbYgfxl4u6DjboulghYGrncBfEeyLc2gAYemJFLc10DTUT21vF/szUgmI2U9ifj5dExP0T0+TXV5OVGo6KUXFeEaEY+3thX9MtJAhaB4eom1khKoOAVBoHRyke3yc9uFhGrt7qOvopLa9g6q2Nirb28mvryOpSMBIhKUkE56awv7MDKKzswhLeRMvm5tDTE42kelphKemCIBGRoYgCaqnm97xMWraWv8BQAzOTlPYUEtJcwNJRfk4BfmjbWeFlq0lmjYWKBnrYuhojpqZNnLaikhrKyCnrYiUljxS6rJIaMiiZqyJvL4KctqKyOoqIaetiJyesrCgzmOvD+Yu1li62eIS6IGLvzuuAR4ER+1lf3I0YdFhpOelM780R2tXC9W1FYxPjtDZ1crE5AjDw4MMDw8yNzfD8ePrwn6B06dPcu3aFW7dusHa2qqguOzAPAMDfUxPT3Ly5HFOnTzO1YvnuX3tErdvXObhvZs8fXiPm1cvceHsKa5fvsCLJ4/57NOXfPf6Wz777DOeP33G+fPnGejrp6+vj5aOdmoa6qmoqaauqZHWzg66+gTFaqfPnuLU6WMcXJpnfGJY0GM0OcLxY6tMT41yYHGW3r4BegdHGBgZpW9omLaublo6OhkaGebg8hLTszOcOnOan375kS++esXXX3/JN998xc+/fM+vf/zxH5iD/2qafitLerv/lq14Cwp+eP3NPxXRvQUTv/74Az+8/oYvP/uUb7/6kh9ef8PrL7/g0+fPhCDi8f17PHp4n2dPH/Pq80/59JMX3L93h/v37vDg/l2uX7vCoeWDHFtfY+XgIieOrrG2coi1lUPcuHKZtZVDHFtfY35uhgMLczy4f5dffv6Rx48ecGx9jVMnj3P71g0mxkcpKy2mpLiQhvpa+nq7WZif5dj6GvX1tZSUFFFfX0tPTxe9vd1MTo6zsDDH4GA/LS1NFBTkUV5eKohfHxmis7OdpqYG6utrSctIpb6xjryCXPIL8yirKGVhcZ65hVmmZ6dYWJynp6+bjq52GprqhS3mM3PTtHe2sbq6wokTx5iZmWJpaZGurg5qaqooKyuhrKyE+vpaEhLiqK6upKeni8nJcSory4mNjWZ5ZYljp4/T0tWGs4cLsUlxrBw9TEtnKzV11SQkxRMVs5+IfeGkpaWQnJxITk4WSUkJ5ORkkZ6RTElpAVXVpTS31NHd1SpcqR4eGmBkZIjR0VGGhkcZnpima2iE4vp6UoqKiM3NJSwlBc/wffhFxeIdGUVwfBI5NTVUdHQQm52DnY8vLkFB2Hh5oWlqjLqxIYq62shqqqNnYY6OmSkyaupsEd/N+1u3sVF0J6LSUsipq6Cso4m8hjISclJIyEsgJS+Jgqoc2gaamFmbCBkIfVNtVLQU2C2zg517trBHdidKGjLoGKlgaK4p7HDQMpRHRVtSKFFW1ZVAXl0UTSNZtE3k0TKUR11PBi1DeXRNlNDUlUNBRRxVTSk0dGTR1lXA3tEEZ1cLIvf7E5cQSnJaNCnpcSSmxxIcHkhEzF6CwgJIyUogNima+NRoYpOi2R8fjn+IL/vjw6mqr6CupYrqhkp6BrsYHOqlvaOZoWFBtH9bexPDI/3MzE7Q3FLP8qEDzM5NMj0zTv9AN7Nzk6wfW2VmdoK5+ak33pbTHF45yJPH97l+7RL37t6krbWRkeF+lpcWiI+LInRvIB3tzUyMD1NVWUppSQE9vR2kpSfh4eVKbV0lFy6eFXjBrl/hm1efcu/mNZ4/us/je7d5+vAeT5884NnThzx+cp8Tp9bp6GonMTWF2MQk8ooKmZyd4eDKIWYX52jrbsfZwwkzaxPsnG0wttRH31QbJw8bLO2NUdKQQc9EAzk1aZS1FbC0M8fJ3YGC0jwS0+LRN9RBQ0sVX38vKqpKKSoqYGhogOfPn7K4uMDAQJ/gnP0m4vvw6hJT02McWJyluqacqJhIfP29yMpJp7G5jnOXznLr/k0WludJTEtASVMJSQVJ4lPiSM5IIis/k4jocDx83YmIDicqfj9D44NUN1ShpK6IX7AvFbXlBIcHERQWiJK6IolpCVRWlVDfUMXvRoYHGR4aYGpynJMnjglPZBcvnOf0qRPceFMidHRtlZVDS3x8/iy3bl7n+rUrvHz8mCf37gkBxM2rV7h47ixH11ZZPDDPQH8vQ2/i6SYmxhgeHqSrq4OOjjZ6erpobm3h6vVrdPd0EZMYS35hDlU15RQU55CelUx80n5iEyIJi/QnfF8AGVmxVNTk0TfQzPLhWS5eOcPE9AjjU8MUlebR3FZLZFQIYZGBdHQ30dBcwfqJZVo7q0lK20dCSgRySmLEJ4djaqmNhp4CBmYa+Aa7EhUXTEVNHhH7/PDzc6K0NJPR4XZaWiooKknHL8iFyOgAymry8AlyITF9P0kp+0lNi6OurgxzCwNMTXUxtzDA2FiboGBvmpqqaGisJDMzkeqaEjIzE9E30GB0tJfc/BQMjdWoqivAP9AFMysd1LVlCQ7zQF5ZDHm13eSWpFBak4VngB0yqjsws9dBy1iOzbv+HWsXfTSNZNE0khUyAaLSH7Fd4n3EZDcirbIdKeVtSCiKCJkGA0sVdM0UUdWTxNhGnayyBCxd9TG0VUdeWxyPQBts3QzxDrEnMNIVKaWt2LjoY+GgjZTSVvbIbERGUbAVk9mAhMIWxOU2sUtmAxKKIsipiyKlvI0dMhvZJvURG8Te5feb/weSamIYO+ihaCCLupkyyoYKiKvsREJZlB0yG/lI9N95b9v/5sOdv2eT+B/YKPYuH+78/T/clG2T+kjIUAjYiQ/+JmmSePcf2Ijt0u8jKvcRu+Q3IKEigrT6dnYrbUZE4l0+Ev3fbBT7N0SkBH6ITdLvC2VMb8HEWxAhrizCbpWtiCltEZi33/g2JFW3s1tlq0CypLCRbQobhV4IUcXNiCpuZpfSFqQ1RRFXFrBDZk46mDhokVIQha2nMRIqOwQ9EYYKKGlLIaMqSlS8H94BVqhp7cLLzxw1rV2YWiphaqWCjYsuuqYKWDrpE50Wjr2XJebuVlh722Hn54h7mBfeUf5Y+9qj52CCsaslyuYCc7WGnZHA/2BniqadKTqOFhi42ryRPRlj7G6Npa8jZl72WPg4YunrgqGrDeZeLhi5OmLg7IiRqzP6Tg5o2Vqja2+Pmac75t6eROSmE1uSh1tUGJYBXtjt9ccm2BdDDyfco8NxiwrDdX8oblFhuEWF4RAWiLGXC+p2Fmg7WGLl74FjiB82/p44hwYQnZdBZWcbbWPDlLQ0EhQfg39UFKXNzXRPTlLc2EhURib70zMIjIvFIcAf170h7E1KJDY3h9LWln/JCrQODtLaP0Brv6CMrqajg9LmZnJra0guLmJfRjohiQkExccJGYm3oCEsJZmwlGQi0lKJSEslPDWF8ORkMkuLqW1vo7m3h8rmJhJzs3EPDiQoej+1ne20jQ5R2tJIZmUZKSWFBCfEYurqhJqZMVrWphg5W6NuoYe8vipy+qrI66sio6uMpKY8ezTkMHAwQ91CDyUjDRQM1VEx0ULFVBs1Mx00LPSw9XLE3scZ38hA/PcHY+vhgIO3M8m5qbT2t1NQXkBNcw0zB6ZpaK2nsrqMnr5Oamor6OntYG5uhrGxESYnx1lZWRbKTN9KmS5cOM/KyjIHDswzOzvN+PgoCwtzgmbomSlhetPFc6eFpuznzx7x/NkTnj97wrH1NVZXVwRR3utHGR8fp6GpkdLScvr6B2nr6qayvp7iynLKaqqoaainu7+P5SOH+PjKBU6dOcnyyhJTM+MsvDGDnz13kvmFaRaXDtDQ0kplXSNlVdWUVVVTVVdPY2sbfQP9jE9O0NHVycnTp/jrX//M69df8/r117x69Rlff/OKn3/5Xhjh+vcSpP9aKvcWGLwFGm/Bxdtm678HF7/88L1w/63v4fWXXwjZi1efvOT540c8fSiQej24f5cH9+/y4vlTPnn5nEcP7/Pg/l1u37rBubOnOX/uDFevXOLUyePcuH6V27ducOP6VT795AW3b93gyuWLrB05zKHlg9y6eZ2ffvyeH77/liePH3L71g1evnjG6uFD1FRXkpuTRUlxIXW11fT1dnNgYY7l5YM0NzdSVVVBc3MjbW0tjIwMcfjwIVZXV1haWqS5uZHa2mqG3txYNzc3Ul5eSnFxIfmFecQnxlFYXEBPXzcDQ/0cOLhAWUUpbR2tpKankFeQy9zCLMdOrHNweVHoefn44nlu377JpUsXhGC2pqaK0tJiCgvzyc/PpaOjjaysDA4fPkRNTRVxcTHk5GQxMTHG6tph9sdF0TvcT0VtJSmZqbR0tpJXnE9+YR7Ork7sj95HeGQYGRlpJCUlkJqaTGJiPEVFBaRnJFNRXkx9XSUd7c30d3cw0CMAESPDg4yNjTExOc3AyCg9I2M09/aRXVklABBpafhER+MVsR/HgGBMXdxxDtpLYn4ByYVFBETH4BEahqWrKyGxsXiFhmDp6oy+pQW65mYYWFkip6GOvKYGIrvF2Si6k83iO3lfZBObRLcjqSSLrLo8siqyqOqoYGimj6W9KZb2pphYGWBgpoO+qSbahoK4VTUdAZDYuO1dNmx9B3HprQJJ0xsmQkNfFmUtCVR1pIRpTcpaEmgayaNpJI+GvkDypGmgIIiDNVJGU1cOXUNltPUVMTXXwcrGkPBIf+ITI8jNTyGvMI2U9ARSMpMIjwojJjGKvZEhpGQmEZsUQ1xyDIVlBcQlx5BXnEtXfwfdA1109LbR3tNGVX0lpWWFDA71Ul5RTElpAQeXBMEJmVmpdHa1snL4IOvHVpmbn2JyalSYQHdgcZa+/i4K8rOpramgt6eDluZ6Di7O8ec//czZMyc4tr7KzPQ4NdXlFBXm0trSwMhwP0ODvdTVVpKSmsCNm1dwdLajsqqU8x+f5saVi/z8/Wv4P7/xzatP+eX714L54Vteff6Sa1cvcuLkURaX5gWRx5UVlFVVMzEzTd/QIKWVFVTWVRGTGIuRuSEqmkroGmkjISeGuPRONPWVkVeVZOeeLcgo7UZaWQIVHUVklSXR0FPByd2Bw+uHKCkvIDoukuC9AczMTXJwaZ57929x48Y1RkaG6Ohoo7+/l6LiPCYmRxgdG6SisoTGplra2ptITI7j4PICV69f4vrNK/zxP37lzIXTLK4c4NT5k+SX5ZOclUx2QRb7YiPx8HXH0c0BG0drQiKCCd23l5kD05y7dJaL1y5g62RDTWM1Q+ODZOVn4ujmgKGZAcEhfrR3NPG78bERhgb7mZ2Z4vy5M8JVkKNrq5x/0zr6lqlYO3KYc2dPc/nSBa5eucSDW7e4f/OmMP/79vVrXL14gVMnj7N25DBH11ZZOniA6elJBgb6qK2tJjs7k4yMNPIL80jLymRidpqhsWGS0pPJys8kuyCLuMQoomIjiNgfTHZeKoXFGWTnJpFXkEx5ZQ6d3XXMzo+wfHievsEuKmtKmV2Y5NDqArYO5jg4W+EX6EZxWTalFbnoGang5eeApa0+5ta67I8NwsbBCBklMSrrC4mKCyY9M4bW9ioWF8eorswlMtyH+tpCKsuziYkRvJ6cuo+xqR7cvW3x8XchvyCD+PhItLSUiI4Oxc7ODHd3ezQ0FFBRkUFNTY7Tp9fIyEggJyeFK1fOUliYSVNTFb/++i1DI514eNlycHmCnLxErG0NMLfWxcHFDFtHIyKj/WnqrKSyoQA3X2tsXYwwsFRDQnEbpnaamNppYmyjjp65Eso6e5BQFEFMdiOSSltR0BRDTV8KdQNpLBx1MLBUQVVPEjl1Uaxd9HEJsMLW0xhHX3M8QuwIS/AlsyiWmNRgPINscfG1wMZFH1tXAyEFau9igLaBjMBkrSmGtrEcMqo72CT6e0TE30VaZTsSiiKISHzAdukNfLjz97y79X+xQew97LwtCUsO5n3Rd3D0t0PNWBGRPR8JGYYte95nm9RHiMptRlRuM9ukPvqnG8G/AYiP3vgo/hlEvGUjtku/z+bd/8526fcRV9zEbqXN7JLfIAQXYkqbhCDiLZD4VyBij+o2xJVF2CkvYHvEFbewW0kEUYVNbJMVMBdb5QVg4i14EFMWQUxZRGjMltEQRcNEDiU9CUJiPdC1VEbFQIqtkh+ipCeFnrkKilriOLoZ4B9ii6WtGqaWShiZyaOltwcnd0P0zASrRe4Btth5WmBir4exsxn7M2NILEzBLdQTS29brHzs0LU3RlpXEWVz7b8Vzrlaou9qiY6jBTqOFui5WAjjYA1dLbH0dcTEwxZTTzssfV0EUaVuDph5OmPp44GVrzcW3p6Ye3lg5eODTYAfpj5uuEWFEZASh1tUGBb+nsJiOUMPJ5wjQ3CKCMYxPAjX/aH4vElssg3xQ9fFDl0na4zcHYTeCPsgHwITo0kuLiCvrpqqrnaSivIJio0lPDmZgro6arq6SC0uwTMsHK/ICNzDQnEPC/1/MlY39/YJi+ia+voobW6msLGBzMoKYnNzCE1OIig+jpDEBMJTU4jLyyUiLZWg+DgCYmMISUwgMj1NIHfKzCQ0Ppamnm66Roapbm2htrOdwtpqEnOzyS4vZXBhluahfkpaGsmtrSKzsoyYnEw8wvdi5u6IhacjOg6mqJrpoGiqhaKRBtL6KsjoKiOtr4K6hR4KJprI6asiZ6SOmrkumrZG6Nmbomdvir69KY5+rvjtC8I9xBvPEB9yKwqYXp5l7ew6VY1VlNeVU1JZTG5RDs2tDQyPDtDV3cbAYA9TUxMMDvYL05AOHVpicXGBgwcPcOTIYaEf4twbSeqxY0c5cuQwCwtzjI2NCNKdTqxz6fwZzp87xc0bV3jyWLC6/uzZE27cuMbcwiwTU5N09HRTXF5GcXkZVXX1dPcP0DUwQFlNDXklRZTVVNHR18PK2hEuXLnM6Y/PMD45RnNrE63tTYyOC9ICJ6dGaW1rpH+wTyBfamimuLyC/OISissrqKwVeCKaWpqprK7i2Inj/PbbX/n++2/56acf+OqrL/j6m1f88dcf+c+//uUfYlz/VancW/Dwln14u/32qy/55YfvhabstxKot0zE6y+/EPonfvruW354/Y1Q0vTs0UNePHksDB95+OAeT5884v69O9y5fZPr165w6uRxocz44OIC586eFizw3b/Lk8cPuX//Lnfv3OLsmVMcXlnmxPF1njx+yM8//cD3373m2dPH3LxxjbUjh2luaiA3J4u83Gzy83IoyM+lprqS2dlpGhvrKS0tpqmpgZGRIQ4ePMDa2iqrqyscPHiA+flZRkeH6enpoqOjjZaWJhob66mvr6WuoZbgvUEsLh1gZm6aiqpyYZdEfmEeldUVlFeWUVNXzcrqIWH3QkdXOxNT48LvGhoaYGhogIqKMsrLS6mvr6WtrUVYLFhcXIi3tyfNzY20tDSxtLRIdW0VKZmp1Lc20tDaSEdvJ3XN9fgE+hISGkxCUjzRsVHEJ8ZRUlJERkYaqanJxMZGU1xcSElxIfXVFbQ21dLT0Up/dwd9Xe309nQxMDDAyNgoU3PzdA8OUtfRSWFtrRBABKck4xUdhb1fIBbuXhg7ueK7P4bM8grCk1Ow8vDEzscXXUtLMkpKKG2sJ6Ugj7C4WLxCgnH09kLLxBhLZyd2SEny7pYNfLhDhA+3bUFMVgINIy00jDQxsTbGxMYQEysD9Ew0UNKQQUJuB1IKoiiqS6JjpIa2oSqa+gJJk4ySGJLyO5FREkNedY8gktVUVWCsfiNpUtWRQkVbEkWN3ajqSaOkLYGKtiQa+vJoGymhbaSEoakaZlY62DubYu9siqe3A/aOZkTFhBAU4klouC8he30JDPYjOSOJovJCquorySnMJjMvg6T0ROEKd1xyLMUVRZRUFhO6by+xSQJQEbEvlIzMFErLCsnOSaemtoL5hWlaWhtIS0+iuaWe8Ylhhob7qKwqpaGxhsamWoaG+zhx8igdnS0cP3aEosJcDi7O0d7WxM0bV7h44SxH11Z4+OAOR1aXGR0ZYGx0kIOLc0xNjtLe1kRtTQXlFcVUVJYgIydJWXkR9x/c5utXn/L88QMe3L7BJ08f8erlM+7dvMaFs6c4srrM5MQIwyP99A/20NzaREtHO+XVNbR0tLMvJhprezsC9gbi5u2OvYsdoftCcPdxRVpxD6IS25BTkWC3zA5klHajrquImMxODC31cPa0x8HNhsBQf/qGe6hvqmZyZpSunnY+vniW//jtT/z8y/fMvVH1lJeXEhwcSF5+lvD/iIjcS15+FoFBvkhIiROXEE1+YQ77osJp7mhieGKIj6+cZ+XoIRLSE1g/s86Vm5cprSrBzduVrv5OUjKTMbUyQddIBwtbc3KLcqioLae6oQpXLxf2RoZweH2F6oYqzG3McPdypqAwm9+NjgwxPjbCwvwsa0cOc+L4OkfXVlleWmRhfpax0WHGRodZXlrk1MnjnDt7mosXznPt6mXu3bjBg1u3eHTvrlDneefGda5cvsiFj8/x8fmznD1zijNnTnH06BH6+npISIjD3t4WAyN9ohPjKW+opbK+mvzSQoqriknMSMQn0Av/EF88fZzJyE6ivDKP/PxUCgpSqK8vZnS0kyNHFlhcnuHEuaMcP7vGgZVZ2nubUVSXxcbJDH1TTSJigklM3096bjwdfQ24eFuTVZhITHIorj42ePjYMT0/SFNLOZPTfTQ1ldHWUsHwYCvrq3MM9jYxMtRGQtxeRkY6KCpJp6qugIgof4zNtFFQlMTfzxMtTRU01C797awAACAASURBVJWIiY7AQF8LDXUlbKzNqKos4dTJo5w7e4JLF89y4vgR7t65Tk93G9XVxXz55QtOnlzh4MFJrl49g7+/K34BzuQXpqBnpIKZlQ4BIa60dFSSkR8vbKzWM1VFWUsCXVMFNA1lUNWVQPGN9+GtdEndQBoJlW1omyti42GER4gdbkE2GNioERzjibW7IbaexqQWxxCZHIBHiB1mTjoY2KihqCWOvoUyNq4GgvQn5W1YOeniEWCNvrkSSlrimNioo20sh6GlCoqaYohKfSiMYBURf489ytvZLr0BEYkPeEfkf6NmrIi5ixH/4/3fIaW+m23Sm/ho57tsk/qInbKb2Cb1EVv2vI+IxAeISHzAJvE//NNN4FvA8Y8gQlAOJyIhMFtv3v0uIhLvvUl0eh8RiffYJvUBu5VEkNcWR1F3D9LqO9mluJktUv/IQrwFBDvkBZIkQXSswFy9TUaQFPVWNrZDbgPb5f7uWIW/MRG7FAWRs1sk32Wn/EfsUd7CbqXN6FkoYOWijb6lImoGEuhaKqNhIoehlSqaxtLoGslgYauGvrEMBibSOLhoY2Qmj62TDnpm8ti7mRAR74+5kyHKerI4h7hQ119P41ATrqFuaNvo4BDoiH2gM2oWWmjb6qNhY4CuoynG7tYYeVij42SGloMJOk5mqFrqommti5mHDVY+Dhi5WGDsYoWFjzPm3k5oWJti5umMXbCfoGE6KADXiDA8o/YJolgjQ3CODBGap/XdHNB0sELfzUEoabIN8cMhLBDX/aH4JkYTmBqPe3Q4Fv6eGLk7oOtkja6TNSaeTtgEeuESEURAQgyRWWmkl5eQXl5CRFoqXpERRGdmUtneTkFdPYExsXiEh+EZEf7/nM7U0tdPa/8Azb191HV1UdLURHFjI/m1taQUFbE/PZ2wpCQiUlKIyhC0ZO9PTyciRcA87EtLIzozk9jsbOJycohKS6Ouq4veyUlaBgZoGxqiZ2KC2u5uMsrKqOnqon10lMb+fvJqasitrqa8tZX00lK8IsNwDg3A3McZHQdzVCwNkDfWQtpAHTkjTZQt9JEz0kTWSBM5I03kjLVQsdBHz9kKKz9XHPf6YOpii6WbPbZezjj6uRMat4+6zmYmDswwODVKVUMN1Y21ZORm0tDayOEjK6ytH2FtTRCp3dbWQktLE52d7YyMDDE9PSksGnvLPpw7d4bTp0+yurrCuXNnWF9fY3R0WAA85qY4f+4Ut25e5fq1S1z4+Bxra6ssLx9kbf0I33z7msNH15hZOEB7by/ltbWMTE2xcOgQvcPDlNbVkllUSE5pCZVNjQxMTnD6wnnOXb7I6PQkTe3NlFaV0drVRmtXG0NvLuBtHc109glMjc3dvTS0tb1hNCoprqyksraG2sYGauvrOHPuLL/99le+++41f/nzH/nxh+/49vWX/OmPPwmZiN/+/Kf/Ns711x9/4KfvvuWbL17x1eef8e1XX/LtV1/y9avP+fHb10LQ8f03X/Pjt6+FQOT7b77mr3/8Vfj+H799zesvv+CzF4KOiM9ePOfhg3vcvXNLYLB+wx7cvHGNmzeucfnSBS5e/Jje3m4KC/MpLy9lYmKM9eNHOXv2NI+fPuLunVtcuvgxK4eWmJ4SFHB99eUrfv3lJ54/e8KFj89x9swpxkaHqawoo6y0mLzcbJIS40lNSRJKhmprq4VJTMvLB1lfX+P48XVmZ6dZWVlmfHyUlpYm2tpaaG9vpaOjjfHxUYpLi6hrqGV6doqqmkqqa6vIycumoCifzu4OGpsbaOsQyIu6e7tobm1iYKif6toqCosLmJmb5tSZkywszjMxNS5sxJ5bmOXk6ROMTYySV5BLQJA/VTWVLC4dYHR8hKvXr9Dc2kRbdzvdg73UNNZSWFZEfEqCYBLjiEuIJTk1ibSMVCGIyM3NJjk5kdLSYurrauhqbWKgu4PRgV6G+3sY6Ommr7eb4eFhJqYmGZ+dpam7i6K6OlKKiglLSyMwKRGf2Djsg0PQtbFH39YBfVsHfCKjyCgrxz8qGm0zCwysbVE3NiYiKYnY9DQiExMIi4vFIygQO3c39MzN8NobyA7pPfzP99/hwx0ibJfYhZqBBtautpjamyGjIomChjRaBgJ5kq6xKup6cmjoy6NvpoaBmQbquvIoqkuipiOHgZkGJlY66JqooKwlhYa+PHqm/5eytwyS80rQNfvuQINJzCqpmJmZmZmZGbKYmZmZmVUglZiZbcuSJRnaKJmh3TBz7z77o1Q5du/cu7E/TpQyM0IRqsgInfd74dmce9U0UEBZSwpFDQkUNSSQVxNDVU8WRS1JNA0UNtkSdgYYWWhhZWeAp48jMfEhCDLjSU2LIzYujDRBPLFxYYRHBJCQGElzawM9fd2MjA3T2t5CQ1M9tfU1QrBhVU0lhcUFVFSVU1ZRSmZ2BtW1VQwOD9DV00lFZQlpqYl0d7Vx4fxpji3PMz83xcmNNY4tz7O4MMPoyAB9vZ1UlBeTEB9Ne1sTd25f58b1y2Skp9BQX83C/CbjpLamgqXFWZYWZ/nzx895/N7bfP/dV3z37Uvu3b3JzRtX+Pyzj3nv0UP6B7rx9HIlMNiP5WPzPHh4h5eff8LP33/Df/zyEz99+xXff/UlD+/c5MzGOmurS6wcW2BldZHZ+Sl6+ropLi2hpLSc5tYWevv7GB4dobe/h/zCTZEUEx9BcJg/VrYm2DlaYGSqhajEfmQVRJFXlUTfXAsXH3t8gjxw93Wmsb2W+ZVpuvvacfN0wtPHlYnpEeITomnvaGZ1bYnAIF8CAn3Iyc0gMMiH+IQoYayop7ed+IQozCyNiIoNw93LGX0jbTx83cgvyaW5o5HIuHBMrI2pbKigqLyQ7oEuymvK6B3qITYphiRBIvEpcTi6OaCqpYKHrzt5xbm4+7iRlZ9JfUsdaVmplNeU4eLuQHhUML/r6mxnbHSY6akJxkaHGRrsF4qK0ZEhpqcmNnsNC3MsLy1w6uQJrl+7wtsP7/Pk7bd5/t57fPz8mXBx4sm77/DwwT3u37sjLFZfu3aF27dvcu7cGUZGhqipqaKopJDUrAwik+KxdXPE2ced7KJs0nLScPN2wcndgfikSHLyBWRkxJOUFEFlZS7j492sLI+zujrF0GgPi2uzPHx8l4q6Elq7G8ktTiczPwUlDRkMzTXRNVbF3tUcKwcjjCw1iUoM5Kj0Xizs9QkMdae4PJP0zFjyC1Npa6lgbKSD0yfmGe5v4cOn91ldGic22h8bGwNcXS0JCfPEwkYPSxtD3NzsSE2Jp7KiGFcXe0yM9fDydCE5KZbUlHjKywq5eeMy42ODnD93ktmZce7fu8mx5TlWVxZ48OAGX3zxIRsbi5w8ucT6+hwNDWU4u1oQFOKOi4cVVnYGBId74O3vgKqODPJqYihqSAiLUHJqh5FU3IeMykGUtMVQN5BGVU8SRS1RFHTEsPMywT3YFv9oV1wDrdEyUyA5LxKPEDsM7NQxdtRCSu0QakYyeITYYWirjqKWKKZ2mjh4mhAc405WURwhMe6o6kqgoiOOkZUqSlqiyKkdxsRGHS0jWY6+ckBkVA8hrrAfaZXDwlWlbQf/xF6JHfzbjt8hryPF7177HbvFtnFQapMzIaclJhQdv3Ym9klsE14AtwTGPoltwtL1/05EbL13SGYHu45ulrAPyexAUVccFQMpxJT2sePoH39TrN5yE/bL7/yVGNiNqPI+oRNxUHo7R+R3I6q4VyguDv0357D8Dg7L7+CQ3HakNA4iqbo5LRsS54qpvRo2brpIKu/B0dcUBZ2jHJXbgbapDO4+pljYqSCruAtbRw1MLOTxDbTA2kELFx9TgiLd8Qp2wMXfDmU9WZxDXPCM8sLG1xYdW1107fQwdjHB3NMax2BXDJ1N0XMwQs/JDGN3a4xedSDUbQ3QtjdG194QfUdjrHwcsPJxQM/BBH1HU2GkScPaFGs/D5wjgrEN8sU20B/36Eg8Y6NxDA3GOsgHl+hQ/FLjcY0JE7oQ5n4e6LrYYezlglWgt9CJ8EmOJTA9Ce+kGBwjgjD1ckbH0QptB0sM3ewx9nDExNMJ57AgwjJSicnOILkon9icbPzj4whLSSG7spL82jqS8gvwj//vp1X/d6d7dIzW/gFq2zsoa2gkr6qKvJoacqqqSC0qEoqISIGAuOxswlNTic3KIqWwEEFJCalFRSTm5RGXnU1sVhYlDQ2UNDTQMTJC7+Qk9d3ddIyM0Dk+Tn5tLYKSEvJqaqhsb6e6s5OCujqSCwpIyM0ltaQYn/hI7EO8MXSzR9XKEBlDLST1VFEw1UPTzhQVS6NXEbRNkaFopo+2gzk2gV54xYXiEuyDjacTTv4eeEcE4hXqj094ICGxEYTERpCem0lFXRWC7HT6Rwa4cOk8cwubT7OmpyeZm5th8VWs5fjxNWH3YX5+lvn5WU6cWOf+/bucOXOK5eVFHjy4x/37d1leXmRxcZ6zZza4eOEMFy+c4cLFzfGMlbVjnDpzkofvvc3p8+do7mynqaODnNISEjMzGJqZZm59jfzKChKzMknNzaG0rpaGzg66R4ZZPrnBzNICeSVFxKcmI8hOp7KuiuiEGLILsqitr6KppZ7iihLySkqoaGiiqaOD2uZmiisrKa6spL65ia6+Xjq6Orl+8wZ///tf+fLLz/nrLz/zw/ff8vLFZ/z03df8x19/+c35+19+/g25ektE/PDN13z56SZR+qsvPufrL78QCoqtaNNXX3zONy++FBatv/vqJf/rH3/nlx9/EDoY3331kheffcoXn/yZF599yocfPOPp+4/56MPnfPjBM+H/m1uOw/HjaxQVFZCcnEheQS4TU+OcPL0hnEt9/mxTSJw6eYKB/l6mJsd5+v5jvvn6JW8/vM87bz8QdiR6e7pobWmiuqqC7KwMsjLTyc7OZGhogO7uTtLT08jOzqS3t5uTJ0/w4ME9zp07w4kT6/T19dDa2szQ0ABtbS00NzeysrI525qSlkx4ZBj9g32UV5ZR11DL8OgQg8MDrKwdo7W9ha6eTsYnxzh34SzdvV2UV5YhyEijubWJhaV5JqcnhP2J3v4emloaKSjKp7K6gqiYSMIiQhkdH+Heg7tcu3GVY6vL9I8McOz4CsWVpUTFR5ORm0lYdDhR8Zs9iNLyEopKCsnOzSI3NxuBIFUYl2poqKO9rYWxwT5mR4eZnxpnZmKU0VexqsnpKeaWFukdG6WyuYXM8goSCwoITt10IGwCg9Cys0fN1AI1E3Mk1bXQNLfCOzIKW28fVPQN0beywc7LC+/wcEzsbDG2tcHZ1wcbN1dMbG3QNjHG0sWBPaKHeX3vTnYd2c9ru95in9gBtE11MLQ2QMNAGSUtaRTVJYUXf1kVEVS0JdEzVUZdTw51XXlUtWVR0pBCXlUceVVxlDQlUdOVRUrxMCra0mgbKaFpoICqjgxqurJoGiigZaiItoky6voKwpVJT39H7FzMcPO0IzoumMiYQAqKM0gTxJOdk0qaIJ6Cwkxy8wR0dbcyOj7C0MggE1PjtLa30DfQS3NrE30DvXR0tdPW0Upx6Sabobq2iq6eTuob6yguLaKiqpyx0UGGBns5e2aD+/dusb62zNjoINNTY0xObEKO21obmZocpb2tiaLCXIaH+ujsaCE1JUEoLlpbGpieGuPe3Zvcv3eLZ0/f49NPPuThgzvcvnWN69cuce/uTT7/7GN+/OEbLl86R3ZOOimpCUTHRjAw2MO7jx7w8vNPeP7kEX/98Ts++eApP3z9go+fPeHxOw+4e+cGp06uM78wzfjkpljYOHWS5WOrtHW0MzUzzcLSItW1VWRmZxAWEUx0XDjhUcF4+brgF+iBjr4K+w9tx8BYA1dve1q66nDzc8QrwI3bD68zNNHHxNwIkzOjmJgb4OhiS+9AJ+vHj3Hx0llefvU568ePsbK6yNvv3GNtfYm8/ExU1RQwNtHD2cWOmNhw3L2c0dJVQ0dfg/CoYCLjwjEw1cPQTJ/ZpWn+k//gyUePaelspqy6lMCwAOKSY1/Fzrrw9PMgOT0JB1d7AkL9Sc8RkFecS0FpPjmF2eQW5VDdUEVEdAgW1ib8biuqNDjQR29PF5MTY0xPTTA02E9f7+bc2ejIEONjIxxbXtxkRdy9zYP7d3l0/z7v3tvkQ7z39kOevveI508e8/6T94RPWe7dvc21a1e4evUy586dYXJynN7ebsYnx2jt7iSzKB9zB2vkNZRx8XYhqzCLlIwkvPw9yC/KJCTcj5SUKFpaqmhsLKWmpoCBviZmZweZOzbF3Oo0yxtz1LVVEhYXSFhcIDIq4ohI7UVFRxZTWz0kFA/hE+qCvIY4QdFehCf44xfqSmJqOG1dNZRVZFNWkY2Xhw3zs4Ncu3SC3Mx4WhvLCPBxJEMQjbu7Ndra8pRX5jA83klhSSbT08MsLU1x6tQK6ekJ+Pq6EhTkxdzcGIODnZSX53P+/AlaW2upqiri7t2rdHY24uhoSUNDBcnJ0Zw8eYzV1RlOnlziyZN7zM4OExHli4GRKmJS+zA21+TQ0e28ueNfkFI8TFCkJ7YuJqjryeDqaYGatjgiUttR0hJFx0QeMbnd7Bb54+aFXkOEkAQvzF312CX2GloWirgG26Bno4qivsTmJfjVE/fD8ruEl2YJlQNIqR3igPib+IQ6cPXeSTIKY5FU3IeztxlmdprIqR3G3F4LaeUDqOpKYGqrgby6CIcltyGtchgJxQMcktwkVr+x7/e8uf8PvLn/D7y+99958+Cf2CO+nUPSe4TxpcOyuzkks0vYp9gSDP/chdgSEIdkdrFb9DXhxV5EbhcHpbdzWHYnkqoHUdARw9xZF3ltUSGYTkRul9Ch2HIi9shsEwqIrZ+/FhGH5HZyQGY7h+Q216+2WBZHFPewX2oHhxX2/hdYTn4XR5X2ckR+J/skXkdcZQ+HZN9CQmk3xrZKFNcmE5nsgbWrFuaOapg6aaBiKI6s+gFU9cXQN5FF11gSXUMJDE2lMDSVQcdAHDtnXbyDbfANccLWzZgYQRhWrqb4xXgTKQjDxMkQY0cD5A3k0LBUx9TNDH0HA3Ts9DDzsMAuwAmbQCdMPK3QczZBz9kEQzdz7AOdsfDc7FVYetqg72iKnoMJuo5mqFpuQukMXW2wDvDEIzYMt9hwbIJ9sfT3wS4kUMiEcIkOxS7UHxNv102QnJsDxl4uWAZ4YRXojX1YAJ4JUQRnphCcmYJnQhQO4YFYBXpi7OWEnqst+m52GLrZY+rljG2QL27RYQSnJRGVk0FCfh7RWZkEJycRnJxEfF4e2dXVpBT//wPPDc/O0TM2TkNXN8W1deRUVJBXVUV+dTXZ5eWk5OcTLRAQmphIUFwcyXl5pOTnk1ZYSEZJCZmlpQiKikjMySEmPZ3UomLKW9toHR6hZWiYup5eKts7KKirf7UTn0NyQSG5FVWUNTZT2dJGYU0dybn5hCQl4ZcYi0tkEGbebmjYmqFgaoCimT4athbou9iiaWeJgqkeimaGaDtYomVvhbKFITqONjiG+OEc5I1HqB/+MaGEJccQnhRDcFwEwTHhhMVH0dHXRXpuJiGRoVQ31HD67Ckamxvo7+9lbW2F27dvcuzYErdu3eDhw/ssLy9y+vRJOjvbGRzsZ3Cwn+npSc6ePc2dO7e4dOkCy8uLrK+vcvPmdW7dusGtWze4e/c2z58/5e7d25w6c5K79+/x9nuP6Ojro6y+jozCAtLy8xAUFJLyChqYmJNDaGIisYJ0MotLKG9sor6zg+rWFvIryknJySQtL5vUrAyS0lNIyUwjIy+LwrIiymsqqKyvpaS2hpyycnJKSyipraG2uZmapiYqa2sor65iZGyU69ev88tffuK7bzedgJ+//45vXnwO//d//mZN6a8//cg/fvkL//HXX/jLD9/z1Ref8+3LF3z31Uu+efElX376yW+K0lurTVvzr3/96Ud++OZrXn7+Gd++fMHffv6JH7/9Rtix2HI3fvz2G1589ikfPXvK+4/e5f1H7/L82fv8+eMP+fCDZ5tTrW8/4PHjR1y5comunk4amxsYHR9hZm6a5fVjXLh6kUvXL/Ps6Wav4tzZ0zQ11lNfV8PdO7f44ftveeftBwwN9nPi+BrXrl5mbfWYcHWor7ebstJiBIJUGhvrmZ6epL29FYEglcrKcqanJ5mdnebcuTOcOrXB0NAANTVVdHS0MTU1wcTEGIOD/UIxUFldwfGNdS5evsDAUD9VNZW0dbRSXVtFbn4O8YlxNLc20dPXTW5+DiVlxZSWl9A/2MfYxCgTU+PUNdTS1tFKXkGuUJj4+HnT2NzA5PQEfQO9dHZ3sLJ2jIametKyBNS3NFBQVkRqZhqJaUkkpCaSkJpIqiCF7NwsikoKKSzeXGMqLMynoaGOoaGBzX/D+Cgnjy2xMjvN/OQkEyPD9Pf2MTY2xszCIqPT01S1tJJXVUVC7maR2jc+EYeQUPSc3VAytURMVYOjSqooG5pg6+2HW2AwJvaOKOnqI6+lg4GVNab2DhjbWKOqp4uFowPaJsYckpTAMygQZV0dDklJ8oedb/HHXW/y1r6dvL7nTY7IHsXS2QJdUw1UdGSRU9l8cKiuJ4OOiTy6pgqbx0QFFW1pFDUkUNOVRVVHBlmVo8ipiqKmK4uCuvim86AuiYKaBEoaUqhqy6KmI4eajhwmNro4edkKORMefk7kFAloaK6isqaYqtoS6hor6Oltp6u7lfKKIsrKC+nuaWNqeozq2ioam5sYGhmmo6uTgqJCGpub6B8coKSslJy8XOobG+jq6aappZmqmmrh/PL45BjjY0NcuXyeixfOMDkx8qqPMsDy0hy3bl5lZnqcs2c2WF9bprKihNaWBmJjImior6ahvlpYlO5ob2Z0ZIDj68d4/8m73LxxhRPHV+jpbqezo4VzZ08yMtxPW2sjJcX5ZGakkpgUi3+ANy5ujmTnpHPu/Ck++/gDPvv4A158+jE/fvOSx2/f597Nazx/8og/f/yc27euce36JZ598IQvX37B/YcPuHb9JusnjjMyNkpvfx85edl4enuQlBJPZEwoPv4eaGgroaAshaTMYQ6K7MTAWAMPPyeKKnIIjw8itzid+tZKrBxMcPW2JyTcDyNTHcwsjVBRVyAsPJDpmTGePnuPmdkJPvjwfX786Vv+/o8fWVmdo66+nNq6MsorChCkJxAWGYCXrws6+mpo6apg42SBnIoUGnoqqOsqExjpx+jMCEPjg4THhGFuY0ZiWgKaeho4uTtS01jNjbvXuXD1PGbWpmgbaBEUHkh2QRb+IX4EhPqTkpFMdl46Cckx/O7SxfNcvXKJjRPrLC3OC+ffJifGqK2poq21mYH+XibGR1ldWebK5Yvcv3dnM8v59ts8uHWLKxfOc+7USS6cOc31y5tlsK1C9paIOH58jbm5GeFTromp8U3LuqeT6MRYrB1tcfN1Izopmqj4CAJC/di1900cXazJzE6kqamC3t5Gioo2Y01Lx8a59eAKyVkJOHnZ0tRVi7O3HRYOxsipiSOpKIKOiSq2rmYYWGpgbKONppEiqnqy2LqZ4hHoQFCEF/PLo0xO9zE00k5jYyl9PQ3MzQxQWZpFfnYiI0NtXDy/ysWL68TGB9HUVsHqiRkaWspoaCrn7Pk1VlfnmJoZ5KOPHnP2/Bq3bl1ifnGMyclBllemiIoKQktHEYEgnoamchISIoiKCuDSpVMMDLQxPT3Iyso0eXmpFBYLaG2vwsBEjV37/sTeg68TEOKKIDcOfTM1altKGJrsRFZFBFGpHbj7WBAc4YK6vhR7RP6IlNJ+HL1MScwMJT4rlMrWfKLSA9G2VELbUgk1E1lEXl2QRRR2c/jV5XdLRBxV2issD0urHMTVzxIjazXcA6wJjnbD0dMEY2s1sorisHTUQUVHHGNrNbSN5ZBS2s8BsTcQlduLpNJB3tz7r7yx519468AfOSp/AF0LdUwd9JHTluKNA39g15E3f7O+tBVT2pp0/WcRsfXZ1ut9EpsrTbuO/olDMjuQ0RBBxUAKFQMpFHXF0TJTQFr98G9Wq44q7OGg9Hb2S2/jkPx/LSrtld0udCUOyO4QioKDsjs4KLuDw/K7hCwOUcW9HJHfzV6JbUIRceDVipOo8j7ktERQ1BVFRH47Mpr7UdYVQUXvCAFR9jj66GFsp4ChjRxK+keQUN2LhNJuVPSOoGssiYaeCEpqe1FS24uZlSL6xlKYWqlgZKWMvpkKumbKhCcF4eRrS2J+LJHpoWhZqqFhpoqMrjSaVhqYuBqj72CAkYsJZh4WWHrbYu5pjaGbOQauZhh7WGLpbYtjkBP2AQ64h3vhEeGNjY8j5p62WHjaY+hqhYGL9St2hAtWgZ5YBnhh7ueBVYAv9qFBuESHCsvTDuGBmxElDyf03RwwcHfEyNNZ6EZsdScC05PwSozGKTIY+zA/LPzdMfZywsTbGTNvF8x9XLEO8MYhNACv2EiC05KIyc4iKjODwMQE/OJiCU1NJTYnh+Siwv+XUIjKzCAhN5f4nJz/VkgMTs/QOTxCY3cP+dXV5FZWklVWRmZpKenFxaTk5xObkUFESgpJubmkFRaSVVZGdnk5WWVlZJSUCAVFalExOVXVlDa3UNneQXVnl1BEpJeWkVpUTFJ+AWkFReSUV1JS30hJfSNZpeUk5OYRmp6GT2IM9iH+GLo5omFrgZq1GZp2lug522Hg6oCBqwO6TrZoO1hj4umCQ2gADqEBWHi74xzki6OfO84BnnhHBBKaEEV0WgLJ2QIyCnOoaaojPTcTQXY6g2NDXLpykYamenp6uoTMh+HhQc6fP8vGxnHGx0c5efIEs7PTrK4eY2Cgj9HRYebmZoSF6187FWfOnOLEiXWWlhY4deYkp8+e4uylc7z93iPuvvOQ8YV56jraKaqppqKlifLmZlIKCwlPTSUiLY2wlBQSdAlcswAAIABJREFUsrPJLa+gsrmFuo52KpoayS0rJTU3hzhBCrFpycSlJJGQlkRqloCMvCyyC3PJLswnLl1AdGoaCRnpZBUXUVZTQ1VDA7WNDTS0NNPZ2cmlS5f4y88/8t23mzOrX33xOZ9++Iy//vgd//HXX4Ssh1/PtG4Jgi2h8O3LF7z47FNefPYp3758Ifzsn3sSX376iXB96aNnT4WRpy1347uvXvL1l1/w+Z8/5qNnT4Xu/QfPn/LxRx/w7OkT7t29zeXLF7l48TyT0xN09XQyNTPJ+qnjjE6N0TPYy9rJde4/2owyPXr3bR7cv8vU5DjNTQ2cO3uan378nr//7ReuXL4o7DNunFhnbfUYc7PTjI0O0/PKfcjJyaK7u5O5uRk6O9upra2mr69HuJh04cI5FhfnhcXrkZEhuro6NqNQTfX09vcwMjbM+OQYUzOTDAz109reQntnGzV11RQWF5CRlU5RSSEzc9OsHV9leWWJ+sY6JqbGOb6xzsapE4yMDVNTVy18gp1fmEdXTye19TUUlxZRVlFKYnICoeEhOLk4kpqZRlVDDXklBaRmppEkSCZJkExiWhJp6alk5WRSVlFKUUkhFRVldHV1MDU1wdzczKYDtzDHzPgIU0MDTI+OMjEyTF9fH4PDQwyMjdHS20NBTc3m91UgwC8uDtfwSCx8fFG3skNKx4AjSqqIqaijYmSKuasHdp7eGNnao2pghKKOHjJq6qjo6aOkrYWKrg5K2lpIKCqgbqCPo5cnByTE2XZgP7/fvo039u1i1+F9vLH3LfYc3YuGkTo6JuqbIkJVFHm1o6hoS6JpKIOWkTRaRrKoaG86Dmq6sqhoS6OsJSWMLMmpiqKkKYmqjgwaegpCx0JVWxYNPQW0DJSQV5dCz0wTW2dzHN2tcfNxIDTan4zsZIrLcskrzCAnP4Paugo6OptpbWugr7+LwaFe6uo2I2oTU5O0dbRTW19HZ3cXxaUlJCQlUl5ZQX1jA82tLTS1NFNcWkJyagqpgjSaWppZWlpgfGxIGFnq7+vi2PI8p08dZ2lxltmZCa5dvcj5c6coKsyluCiPkuJ82tuayM4S4OHuTEF+NqUlBUIRce3qRRbmp2lprufUyXUW5qcpLysiO0tAUmIsuTkZJMRHk5aaSGJSLA2NNbS2NzE+McyxlQXObKxz58ZVHj24y90bV7l28RwPbt/g+ZNHPHv6Ho/fe5uP//ycr799wcuvX/Do8XssH1ulp6+X0vIyEpOTCAwOIDI6gvbOFnILMjExN8DIVAcFZSlkFUTZd3AbohL7OSiyE3VdRZS0ZDGx0sPUWh8NPSUSBdHkFqSjpavCgcN70DXQxNbOgv6BLoZH+llcmmVpeY4PP3rKhYsnOXV6lbr6crq6m7lw8SR19eXEJUaQkByFjr4aJuZ6GJjpYGiui5KGHKraisioSCKjIomJpTHeAV40dzQxPjNGTWM1LZ3N2LvY8eDRffqGe8nKz8Q7wAsdQ21snWzwCfTGzdsVB1d7snIFFBTn8Lvz585w/doVLl08z4nja8zPzTAyPEhPdyclxYU0NtQxONDH7MwU62srXHpFLr139zYfPH7Mw9u3uXj2DKeOr3P25AY3rlwWTsTeunmdixfOMT8/S0NDHVVVFSwszHHy5IlNsFBPNx19PVTUVpKRm0l2QRa5RTmkpicSlxhFUKgP0XGhZGYnkl8ooKgknYamUvoHWxgcbmN0up+iqlx0TTVw83NEz0wdbWMV1PUVOCK9DyllEXRMVTCy1sLAUgMzex0OSmxH20SRkFgfzGz00DJQ4uLVE+TmJ1NbX0RkpC/NjaUIUiOprc5nbKSDy5dP8OnnT+jqqaeiJo8bd87x4N1rLK9NcuPOOWbnR5ic7ef02RUqa/MZHO4gWRCJta0Rzu6WGJtqIS69H31DNRJTw4mJC0ZTW46gEE+8fR3Q0JJFVl4EZVUJlNQkUNOSQUFFFCU1cf7t9d9h62JCR38twVEeBEa5U9GYR2VjDnbO+phYquLkboydsz7q+lJ4B9vRPlDNxGIPla35pORHYedjio6VMro2qigaSG4WgqXeEi4JbcVwRBR2c0RxD0eV9m4ehT3oWamwX+wNJJX24x1iT2ZRHEraYuSXJ+MdbIeqlhj6JgqoaIpiZqeJlpEsYrJ7OSK1iz1HXme3yGtsP/BH9oluQ9VAHgtnIxR1ZPj9jv/B9kOvCadcfx1X+ufuwz8Li1/PvR6Q2iF0MQ5I7eCQzC4kVA4JI1Jb/AkxpQPIa4ujqCuJlJoIIvJ72Se9jV1Sb7JT8g12SLzOTsk32C39Fvtltgs7EVsuzRHFPUKa9paI2C+1g4Myuzgos2uTzq12EGVDKTRNZdEyk0NE5i10zKTRt5RDQnk72ibiaJuIom0iio65JCqGoshqHUBe8wCaJmIYmEmhoX8IRbVdyCvvQlF1Hwoqe1HXEUNVVwx9MxXcA2wpbSggqzSNtKJ4/GM8kNEWQ05XCilNMdTNlNGwVEPNXBVjFyNMXI0xcTPD1N0cc09LLLysMPexxsrHBgtPS+x8bPGJ8sY3zg/HQBesfe2x9XfGzMseS18XbAI9sA7wxMzXFVMfN6yCfXGKDsU9IQrflDh8U+LwTorBIz4S56gQbEP8flOwNvVxwzrIB7fYcKGI2ILQbYkIE29nzHxdsQzwwMLfHUs/T6wDvHGLDiMgNYGonCwiszMJSE7EIzoSz8hIfGJihByH5KJCojIzCElJJiwtlZjMzP+jIzE0M8vg9AzV7e0U19eTU1FBVlkZORUVZJeXk1pQQHxWFok5OQiKisguLye7vFwoHvKrqylraiKjrJzkoiJSS0ooaGigqquLqq4uSpqaya+to6C6lvSiEhKyckjOzSevoorS+kaKa+vJragisbiQqNxsAlKScIkIw9LXGyM3FwxdnTFyc0HPyQHbQH/coiJwDA3GNtAfh5Ag3KIi8IgOxy82As/QQNyD/fGLCiMyJYGELAGC/ByyigtIz80mUZBKSrqA5vY2VtfX6B8cYHJykrW1Nc6dO8Pc3AynTm0wMjLExMQY58+fFYqD+flZJibG6O7upKOjjYmJMU6ePMGZM6dYXT0mJBgPDg8xNTPNsdUVzl68wNXbt5laXqKxu4vM0mJSCgspbm6iuLmJyOxMPKIj8Y6LITw1lficHLLLyymqq6OwtpbM0lKSsrOIFaQRkZRIRHI8UckJxKYlE5+eSkJGGvHpycSmJROdmkJkaipx6QJS83LJKi6ioKyMytoamtpaaWpq4tKlS/z80+Yl/uWnn/L5Rx/xwaN3+PKTj/jbzz/xn3/7K//z738T9iG2oHF/+/mn35Siv/ric7764nPhtOv3X3/1G5bENy++5LOPP+L9R+/y4M5t7t26yYvPPuXn7zfFyj9++Qs/f/+d8O/64pM/89Gzpzx/8pjnTx5vOhNP3uPO7ZucPXua9fVV1k+s0dreQmNbE5Pz08wuzzM6Pc704iwrp4/z4P5d7ty+yaWL54UAudWVZT54/pTvv/uG7779miuXLzI3O82x5UXW11Y4trzI5MQY3V0dlJYWk5aWQmVlOTMzU8zPzzI8PMjIyBDT05Osra0IvwPT05NCUFt6ehoFBXl0dLUzt7D5QLCrp5ORsWHGJkbp6eump6+bsopShkYGOX/xHEMjg3R0tdPS1kxndwet7S1ML8wwOjVGWXU5jW1NNLQ2MjQ+TN9wP2sn1+ns66K8poKE1ERik+KITYojrzif+JQECsuKKKooIasgh9TMNJLTU0hOTyFJkIwgI42snEzqGmqprK6gvb2VpaUFNjaOMzc3w+joJpF6uLeXga4uhvv7GOjfjL919vbQ1t9HVUszqQUFRGdk4h+XiGtIOJbe/mjbOiKta8hhBVX2SsogqqCCgrY+6kZmaBiboqxngKy6JpLKqojKyiMiJcO2/fuQVFJEWlEReVVVHNzc0DA04PU9e/nDju3821tv8ub+3ewWOcjru7ex7cAOpFWl0DZWQ01PHgV1ceRUj6CoIYaaniQaBpJoGEgjp3oETQM5dE02F5jUdKXRMVZEXU8OaSURpBWPoKAmgZqOHBp6Cqhqy6OiJYe6riI6RmpoG2ugrq+CgZkOzp6b2XxPf1d8/D0ICQ8gOi6c6NgISkoLaGyqpbKqlP7+XuHMaGlpMZ2d7cI54KqqCqHbs7g4T3t7q/A7lpSUQGJiPBkZApqaGpibm2F6aoy15QWW5qaZnRxjY+0YVy+e4+bVSzy4c5PnTx7xzv07zEyMcuPKRcaG+pkeH6G6vIS8rHQyM1I3xx0unqW2poLWlgYaG2o4tjzPyxefcf3aJdZWl+juaiM3JwNBWhJxsZGboqQkn/mFadZPrHDm7AbHVhaYmxrn/OkNHt65yZ3rV3jv4T2+/OQjPnz6mBvXL/Pg/m3+/MkHPP/wfe7cu82ZM2cYGBhiYGCAiooKgoODiYqKoLAwn5bWBmpqy9HV08DB0RJlFRmUVCSRkTuCuqYcYpIHcPe1R8dEFRMrHawdjbF1NsfGyQxrO2MkZQ6jqiGPiroc6RnJ+Pp5IEhPIjDIh86uFsYnhjC3MMDC0pCo6GBi48KorCpiZLSXwZFufPzdsLYzxdhMl6wCAWY2Ruw6sA1JeVGOSB8iNjUK3yAfnD2caGpvpGewm9ikGHIKs8kpzMbE0hgHV3t0DLUxsTQWvs7My8A/xA9jCyOcPRxJz0njd1tU6Qf373L92hWOr68yPjZCT3cnVZXlm9nB0WEWF+ZYX1vh9KkNLl+6wI3rV7l6/jznNjZYP7YsBOLcunaV+/fu8M7bD7h44RzrayuMjAyRnZ1JeHgoTU0NLC7Ob37paqqprq+jrKKUwrIiqmrKKS4tICE5htCIQJJSY0hNj6ekPIfcgjSSUyNoaqtgdn6I1s5qzOwMcfV1wN7dCgsHY5y9bZBWPoquqRpKWtJomyijpC2FopYkFo4GmNhqoaAphrjCfuQ1RFHTk+eNnf9Gfmk6nr72uHhYsWvPH0lMDEVG5hC52QlMTvaysjZF72Az1fWFRCcGc+zEDGExfiSlR5FZkEhQmAe2LiY4uVmgZaiIb6AzhhYaKKlJICa7H0VVcWRVjnLwyHakFA+joSPHEfHdyCiIoKAixsHD2zgsuhN1bdlX02qKOLibo22khJ6pMhr6spjaaWLnboKpnSb2HsbklScTFe+NoYkiesbyZORGMTXfzfRyH619lVQ05hCS4IWupTJHlfYioX4IBX0JZHVEEVXZ/5sM/6+LxL8+e8XfQE7rKFrGchwQf5OjsruISQ1A3UB6E1TnZoS0wj609KVR0RTFO9gOOzdDJBUOICK5k/1ib3FAfBs7D73Ga7v+hTf3/4F94jvYI7qdP+3+V/aIbvtNmfqfBcKWcPjnz7dYEVv9iANSO9h19HXePPDvvHXw9+wVf4sj8nt/42AclN6JhMoh5LXFkVIT2bz8y206ELul3/rN1OteqbfYI/mm8Pew5dBsiYijCnsQkdvFUcX97JfawV6JbYgpH0TDTB5Dew20zOSQ0z6MvOYBzB3VMHdSQUl3P+oGh9E2EUXPXAIDa2nMnVTQs5ZFx1wSPUtpDMwl0DIUQU17P2ra+1FQ2Y2i6j5UtY6gqiuBibUm/hHuxGVE4h7kREiiL3be5kioiyCvJ4mkhiiKBrJI60iiaCSPrp0O+g56GLmYYOVjg0OQEw5BTlj42mDiZoaxoxGmziY4BzrhFeGJY6ALDgHOOAa7Y+HjgH2wB65RgThHBWEV6Il5gBdO0aF4p8ThkxpPaHYaIVmpBGUkE5SRLBQIW86EfVgA9mEBOEeF4JUYTWB6EsGZKfilxuOZEIVtiA+mPi4Yejhg4u28KSACPLAO8MYm0AefxBhCM1OJK8gjNj+XEEEqnjFRuIWF4RoaSkS6gPi8XFKKi0gsyCciXUBwctL/Z6xpdH6B8cUlusbGaOrro7K1lZKGBgpra8mvriarrAxBUREp+fkIiorILC0lo6SE9OJissrKKKqro6KlhYKGBtJKS0ktKaGwsZHa3l5qenqo7uyipqub6rYOCmvqEBQWk5JXQEZRCfmV1RTV1FFYU0dOTQ2CqgqSSooIz8rANyEOl4gwHEOCsAsKwNrPB5sAPzxjogjNEOCXGI9NgB9OocGECFKJy8kkNiOVuMw0UvKzSSvIISkng8RMAYmZArIK8sgqyCOvqJC2rk4uXr7EO4/e5fbt26ysrHD27GmmpiZYWJijoaGOnp4u4ZTn4GA/KyvLTEyM0dXVQXd3JzMzU0KOxNmzpzdFxekNLl6+xK17d7n39kMevPcuF27eoL6zg5T8XCLTU4nMSCeppIj4wnx8E+NxCgvBJSKMsLRU4rKzSS8uJqOkhOS8PGIzMohOTSE6NYWYtNTNn6lJm46EIIU4QQrRKfFEJMcTK0gjWiAgJi2VWEEacYI0krOzKKkop7m9jc7OTm7evClkP3z/8iVfffYZnzx9wsfPnvD9y5f87eeffrPQ9I9f/sL//Pvf+J9//5uwE7FFnf725QthV2IrxrT15x+++VpIpn763iPeuX+Pb158yV9++F5Y3v61y/Hy88/46NlTYZ/w4+fPePzeu9y6eZ1TpzZYXlmip6+b8poKGtqaWFhdYv30CaaW55hfX+b8jc2p9cuXLnBy4zirK8vMzU6zurLMg/t3+erll/zHP/7GZ5/+matXLjEzPbkZ4dk4zonja/S+okU3NTVQUVFGXV0NQ0MDrK+vsrFxXLjWNTo6TF9fDzMzU4yPj5Kfn0tcXAyFhfk0NjfQ3NokdBAWlxcYmxiltb2FweEBautraGxuYHF5gbXjq0JGRGt7CyNjw1Q31DA1P71Jnq6rorapjvScDCJiIxmeGKGuuZ7LN67w4NFDJmYnycrPprymgvScDHIKc8kpyiMjL4u0LAEpGamkZKSSliUgKyeT3PwcKqsrqGuoZWCgj6WlBRYX5xkc7Kejo42e7k6G+/vo6Wins6ONtrYW6poaae5sp7m3h4qWFqLSMwhPTcMvNgEH/yD07ZyR0zVCRFGN/VIK7BGVRExRFRl1bcSV1BCRlUdEVp7D0rLsFRVHUVMbaWVVDoiLIaWshLquLiZWVlg5OCAqJ8tbe/fz+p69/Pu27fxp10627d/Ha7u2s/3gTiSVpdAyUkfTUAVVbVkUNcRQ0hRHXV8KTcPNo6Ijjo6xIgbmquiZKqNnqoyhhRq6JpsFbHlVcZQ0pNDQU0DPRA0DMy0MzLQwNNfG1FofZ28H7NyscfFyIDDcl9DoQPxDvQkO8ycmPoLq2goyswWUVxRT31BNcXEh3d2dnH413bywMLf5e6urobW1WRiDbG1tJi0tBVdXZ9zdXQkI8CMhIY6iogLa21tZWJjjwoVzHF9Z4ta1y7z74C53blzl4tlTXD5/hkcP7/H1l59x5cJZLp8/w71b17l8/gyLs1OMDw+wfmyRualxqqvKaGmuZ3lpjrraSmamx7l96xo//fgt9+/doqy0kNGRAUaG+wkPCyLA35uG+mpmZyZYWp5jZHSA3v4uZmYn2Di5xsbaMU4dX+XezWt89PQxn3/8Ab/88C0fPXvClcvneXD/Nu+8e5/1Eyv0DfRSUFBAYWExY2NjtLa2kpGRwcjIEGtrKzQ11+HsYoeWtioWlobo6KqirauElo4i5pZ6aOooYmShhWegE/Gp4bj52OHh54S1oylmlnpIyYpgYq6Hjb0ZjU01pAkSSU6JY25+kstXzlFdU4aaujyOTlYMj/TQ1d3M6FgftXVllFbkc+X6OZZWZvANcEdORQoZJQmqG8uJjA/FzM4YBQ1ZisoL8A/xw8XTGd8gH+qaa2lsa8DI3JD0HAHzx+bYOHsCTz8PouIjCQoPxDdoE16akpGMT6AXYdEh/O7e3dvcu3tbWIQ+fWqD8bER2lqbaaivpaO9lZHhQeZmp1leWuD4+irnz53h2tXLnFxdZW1xkWML82ysrXL14gUe3r0jhNGdPrWx+fTj2BL19bUEBweSmBhPY2M91dWVDA4OMjw6QkdHG5XVFVRUlpBfmENaRhKp6YnkFWbQ1tmAIDMeKwcTPH3tCYnywcPHDntXc1R1FTC00SO/Kov0omT8Ij1xDXAgOM4XUYWDmNjrIaMuhqapItrmymibK+MebI+tpym/3/k7dC000DRUwjPQCXNbfYzNNUlKCeeQyHacXMypqMjBw8uW9ROz2DoaY26rT3RyCLKqYojLH2Lb/j+gbiCLrMpR9ou9RUS8PwkZYVg6GGBso4m9mxlSyoc4JL4TGVURJBUOsffoG+w78hZHpfciLncAJU1JZBVFkFYSQddEBVUdKRQ1xHDzt8HN3wZFLVFEpHegbS6Po685yvriHJHfiaaxNIVlybR1lpGQHIB3gA2FZckkZYa+EhxG6FgoIad1FBmtI0ioH2K3xBtsF3+NAwq7OKi4Wygets6BV4tDW6Tmw7I7EVfez2HZnSjoiHFQ4i32Hn0NbRN5FDSPIi6zCyX1I9g46qKqJYa5jQZW9tooa0kgJruX13f+D7bv+3f2HHmTPUfe5K19v+dPO/8vXt/7e3aKvMFese1CgfDrsyUWtorWW0JjK8q09Z6I3B52HnmN1/f9K3vE3kRa/QjK+tJIqBxij9ibiCsfRFRx/6sS9mZs6rDsbkTk9rBPcjtiqgcQUdknJE5vQeP2SW9jl/jr7JfeJuxDHJbfhYjcLiHY75DMDo4q7ueQ7G4Oye5GUk0EVUNpNEzkUNYVRVp1H7rmMpg5qGJmr4S5gyLmDopYOClgbCuNqYMC5k4qGNjKo28lg56lJHqmYmjoHxKKCCMzaQxMpDEwlcPUVgPPADsSMyPxCnVFzVARe18zDOzUN0F2+tIcVT6AnK4EUppiaFupY+Coh76DLoZOBlh6WeAY4ohzmDO2AbaYeZph7mqCiaMB1p5WuAa74BLijkeENx5RftgGumLp64RjuDdOkf5YB3lgGeyFU0ww7knRuMVHEpSRTIAgkQBBIkEZyYRmpxGcmYJvShwe8ZE4RQbjHBWCa0wYXonRQifCLzUer8RoHKICsQjyxMjHGWNfF8z93LDwd8c6yAf7sAB8k2IJyUghJi+H2PxcwjPTCUxJwicuDu/YWIKSEn8DhIvJziIkJRnvyMj/Yy9ieHaOwekZBqdn6JuYpGNomIaubiqbWyipq6e4to6imlryK6vIKSsnq6SUrJJScssrKKyuobS+gfLmZsrb28mpayC7tp6Stg5quvuo6e6jvneA9tEJmvuGqO/qo7KpnYLKOrKKK8gqriC/rGZTSNQ3kNfQQG5tLWnl5STk5xOWnk5wcjJ+CQmEpKTgGByMY2AgQSkpJOTnE5KWhk9MDN7RUcTnZpFakENORQmFtZXkV5WRWVJAdkkhBZVl5JcWk5adSX5xEQMjw1y6cpl333vExsYG3d3dzM3NMDQ0wNzcDAMDfUxPT9LV1UFHRxu9vd3MzEz9ZgJ2fX2VY8eWWF5e5PjxNY5vnODajetcunKZjTOnWTi2zNL6KgvH16lubSElP5/00lIEZaVE5WThm5iAe2w0rtGROEWEEZicTGRGBnHZOcRl5xCVnk5UejoJ2dmkFRaSmJNFXGY6MYJkotOS/uukJBKZkkBQTDQBMTEExkYTFBNNSGwMcYI0yqoq6e7fzLc/ePBAyGr4y3ff8dM33/DNZ5/w8bMnfPbhh/zwzdf859/+yv/6x9+FrsTW9OtW1+GXH38QLiz9GkT36xWnrfPdVy/5/M8f8/zJY2Gv4odvvuan774VRqa+ffmCTz78gK8++4zvXmz2Lr789BMev/cuV69cYmVlmcnpCWrraygoLaS4spS2ng7aB7oprCkjqzSfypY6mpsaGB0Z4uTGcS6cP8viwhzDQwOcP3eGn378nh++/5a//Pwjn37yMSc3jjMxPsq5s6e5d/c2Z8+cYm1tRRhbKysroba2WigUz549zfLyIhsbx5mZmRIueW1xIvLycsgryCUrJ5PM7IzNy/pQP43NDZRXlgmdidr6GqpqKpmYGn8VfxknJS2Z3Pwcapvq6B3qo6K2Eu8AHxLTkigsK6KkshRBdrrwveyCHEoqSymvqaC9p4Pk9JTNon1hLlkFOWTkZpKWJUCQnU52QQ5FJYWUlpdQXFpEc2sTQ0MDDA0N0NXVQWtrs3Bpaqts3tzcTENTI5X19dS2tVLX0UlRXR0RaQLCBQL84xKx8fZDxdgCEXlV9kkqckBSniNySshp6qKgrc8ROSX2ioqzT0yCvaLi7DgkwlEZOURl5ZGUl+eolBSG5uY4ursjISfHn3bsYtu+g2w7cIg/7drDH3fu4s29e3ht13be2reTI7KiaBioom2shrahMmq60qjqSKFlJIuuqRzaxjLomSm+eq2AiY06pjZaGJirYmCujom1NsaW2hiaa2JipYetszlOHjY4ulvj4GaDk4cdjh4ORMSHk5ErIDEtnoBQPwLD/MnOzaC1vYn5xRlq66uEAnN0dJiFhTlOnDjB3NwMw8ODNDbVUlScx/BIP6dOH6e2rpK4+CiamusoryhmfmGaGzevcOHiGRYWZ1hYnOHsuZPcun2NOzeu8s79O3z8/H0+//OHPHv8Lg/u3OTOjavcunaZ29evcGJ1mROry1SVFTM21M/50xu8++Auo4N93Lp5lYH+buGi0/Nnj7ly+TzvP3mXO7ev8/bDu3z04VNu3rhCUmIsiQkxHF8/xtzsJKNjg/QPdFNTV0lPbwen/x+23jK8yjtf9+91nf/ZM+0Uh7i7e0Lc3YlCIO7Jiru7uxL3EBJCgOJQCsWLuzttoS2U+syeffb5/F8sWDOz57z4Xs+z5ErerBe/z3N/7/v+/CCnjn/OscMHuHj2FE8f3OXJ/Tu8fvmMR/duc/vWNb5++ZQ7d2+wsDhHe2cbo6Oj9PT0MTc3R0NDAwkJCbSc8AiWAAAgAElEQVS0NNHQUIeHpwshoRtIS0/CwFATPX119A3VsLAywMfPGb8AN9x87LB2NsUv2I3oxE1k5CWib6qOjPxadPRVUFKVQVNHmc1bgjA00qK2roI7d6/z4uVjWtsa8PZ1IiDIg5i4TQSHelNSls3k9ADHTx7k2s3zPH52m5LyHMJjQ3HysOH8lZOcv3KSmJRwiqsL2Bgegm+gD8bmRgSHBaFvokdhWQHpOWnklwhLSq/cvMzQ+CBp2QJiEqMpKi8kKS2RuORYsgsy8d7gyUcXvjrHubOnOX3qS04cP8aB/XuZnBijrbWZzo42ero7GR4aYHZmisUd8+zZvcTRI4c4fepLvjh0iEOffca+3bs4cmA/50+f4ta1q9y7e5t7d29z9swp9n62m/n5OUZGhqisLCc3N5uMjDQiIrbQ0tLCzMwMi4sLjI+P0r+1m67uNjq6W+gf7KahuYqKuhI2RgRgbCEkt/D4EGKTNxO0xYeQ6EASs+NIK0yisCaHyJQw2gYaya1Ix8HbChM7PcydjMirSsPKzRh9K3U2xvlT312OracZshriyGlKIqsqhv9GD4wttAmL8MfSWh9dfSUio4MIjw5kQ7AbiWmROHhYIqmyFnktKbTNVFHQkUDDRAETGy1UDWUJi/UnvzodF18rdMxV0DVTRl5bHHGFZSjqSmJkpYGKgQwyqqtR05dhvb0+a6Q+wd5tPf6hLihqiKGsI4mprTZK2mLomiliZKuGka0airrr0LdSxsBWlfUuOqx30sbcRpNkwSaGx1ro7KlkU4Qn9u7G2LgYoGkki4aJHGomsqibyiGvJ85ateVIaq9BzkCCdeor/p8RpdJaa0Q+AEVdccSVlyGtvgo9SxWMrdVZI/MnoXFbRxxphU9x9jDFN9AOSzttzKzU8Quyx9FjPZIKyxGX+5S10h+zTm4ZUsqrEVdYwUrJP7NS+i9IKK9mtaywmXq13Ceskf+LaK3pn70Q4sorRADwYV3pw/sfjNgKOhLoWaph7W6ClZsxOuYqyGisRc1ITljqpiWGtPoapNXXoKgrifZ6ZYzstEXrTGvVliOuuQoZPTHkDSVR0JdAVmcd4qrLRSAhqb5SZMqWVF0hNGtrrkNBVxJVIznUjOXfqxRr0TSWxsRWFTN7VUztlTCzU8AryBRXfz1c/HSxcFLEykUZcydlLFw1sHF/P86qmNspYGopg4mFNC4eetg7a2PnrIt3kB2xKRupbCpkS2IoTr62WLobYmCrjoapIuomCkhqrEHXWh1Nc1VsfSxxDXXGfoMtVt6WQpDY6IJ3pDc+UT54bfHELdgZex9rnAOc8NnsjW/EBoLjNxKUEIb7Fn8cQ7xwjwjAMzoU98hgXCJD8IgNwycpGr+UWIJS40Wt1B/iW7fkpLEpM4WQtES8YrbgHRsuioENTU8SrUBtzEgmOCMB36RI3GM24RoVisuWIJzChOtPPnERbEiIJlSQSGR2JvGF+SQUFQhXmwqEE5GeRlhKMuFpAhLy80gpLiImO+vfwCE+K4vK1lYGpqYZn18QgcPA1DSD0zMMTE3TMzpGa/9WGrt7aOzuoamnl/rOLmra2qlsbqGyuYWatnYaurpp6Oqmvrubhv5Bqnv7qerpo7Z/gIb+QRq3DtE+Mk7f9Db6J2cZmJ5j68Qs7VtHqGntorSumYr6VqpbOqnp6qa6Wzjl7e0UNjaSXV1NRkUFaWVlxOXmEpebS3RWFlGZmSQVFpJZWUlyURHhqanEZ2WQkp9NTkUJRXVVlNRXU9FcT/vWXka3TfP5yRMMT44ztW2WU+fOcv7CV1y6cplDhw7x+eefc/r0SXbvXmL79m0cOLCP27dvcubMKebn5xgeHmTPnl2ilaW9e/ewf/9edu9e4siRQ1y+fJHTZ8/w4NFDXnz7DS9ffcvF61dZOriPgalJMkqKSMrPJ7e2hsyaKsLSBXjHROGXFE9AahK+cTH4RUcTkpBAeKqAyLR0otLTic/JIbO0lIKaGjJKikgtyCMxO524DKH6EJ8pIDEzjYSsNKIEgveTQpQghZjUFAR5udQ2NjA4OsLc3Bw3btzg2aOHfPviOb+8ecPv797x+9sfePnwPs8fPuTH77/jv/76B//37/8pmg9A8cEj8bfffhUBw4f0pX9ut/757Rt+/P47kVrx6uULnj58wJvXr/jh1bf88Opb3n73WgQlb797zdOHD3j94gU/vn4tin999PA+58+fZffuJUbHR+gf3kp1Qw2JaclsiY9iS2I0G7aE4LspkMiUOJIS42mor2V++zaOHD7Int1LTIyPsm/vHr5++Zx3P74RwcTtWzfYs3uJpZ07OHP6JDdvXOPQoQOcOPEFn322m8HBrbS2NtPR0cbc3CwXLpznyy+Pc+rUl+zevcTw8CBDQwMMDQ2IEpryC/MoLi2irKKUwuICUaRqeWUZ1bVVdPd2MTC0ldb2Fto72xCkp1JcWkR0bBSpaSlU1lURERuJICuNyLgo0nMy6BnoZd/h/ZRUlpKUlowgK4207HQKSgspLCuiobWRnMJcapvqKHyvRuSXFJCVn012QQ4llcJ+ipa2Zto72xgeHRKlSjU21tPQUEdLSxMtLU10vH+Y2dzaImxOb22lvrOD6vZ2kRciMiODwJh47Hz8UTexREpVG3FFLaRUtVHQNkTdyAx1IzOk1bRYIyvPahk5VsvIsUJSGklFZT5dK4a4rCzqurqkZGbS0NaGtaMjK8Ql+XjVWlZKyrFcXIZPxSRYKSHFMrF1/GXtKtbKiaFjrI2pjQGW9kaYWGmLjNVWTnqY22ti42Lw3iOhiYOHCU6e5lg7GWLrYoq7nx3uvvY4e1rj6m2PX7AHARu98Q0SAkTgJj8CwwJIykgkKz+D6IRIQrcEE5MYRVFJPjV1lRQU5VJYnEdnZztLS4scPXr4fYTzXnbu3EH/1m76+ruYmZ1gZnaCwqJcQkIDKCjMYdfuHbR3NHPo8D5u3b7GhYtn+eL4Ec6dP8Wt29e4d/cmTx7c5fb1Kzx9eI8fXn3Nty+e8uzRfWFXw81r/P7zj9y4cpHTJ45xaN8ejh7cx8kvjrJ7cZ6JkUFOfnlMlOg0Mz3O50cPUlNdzuTECN98/YyLF85y/twp5rfPUFZaSHtbE6dPHWfHwjZ2LM6xc2meyekxdi7Nc+r0ca5d+oq7N6/x7OE9nj+6z+uXz3j+6D63r1/hzu3rvHj+mAcP73DqzAn2H9zH6dOn2bFjJ0tLS0xMTNDb28u2bTMMDPSTX5DN4FAvc9un0NZRQUdXFUNjDdZb6OHobIGbpx1m1nr4hrjh4eeAqZUuwZt9iIwPxdnNGnklcbR0VTAw1kJPXx0HR0sam2poaa0nLz+Tnt52lnbPEp+4hYAgD3Z/NsfQSBfVtUVcvXGOo1/sZWi0m4NHdhG82Q9bZ3N8g9yxdTZHVVeBkIhAgsMCcfN2xcTCmPySPFIyktEx1CZkczA6htoYrTfEL8iXQ8cOsm3HLG7ergSHBRGbFPM+BtYLdx9XPrpx/Sq3b90QKREXvjrHsc+PsDA/x8T4qCjRYdvsNAvzcyJF4uCBfezftYvdCwvsnN/O/j27OfnFMS6eO8tX589y9swpvjp/lt27djIyMsTIyBBDQwPU19cSHx+Lt7cncTGxtLW0sm12mpnpSWZnJpjdNsn41DCjE4MMTfQzON7H3M5JOrY2szk2iNCYAOIE4bgFOBIc5Y9XiCtympLkVmRQXJdHTnk60YLNVDQXYeVqioO3FeXN+XiGOKJiIIWBtRqJOeHEZW5Ba70qbkFORAu24OxtQ1tPHRFxIaxa9yec3S3R0lMgJT2K0M0+JGdEY+u6Hp316miaqLBK7lOsPUyR1xVD1VAaac3VrJL90/udeG3EVZeLVAA5rbWsVviYtQqfsE75U6TVV6FqKI2Y/Keo6EphaKmOjqlwbUjTSJa/rP0IJT0xNE1lUTGSRFFfDEX9dZg4avAX6Y/QtVGiqa+MxrYiioqTGBptpqO7gvXWGsiprRJGrmquRVlfWJQmpbEKCfWVKBpLo22jioq5PBJaq/+RQvRPBWnyesL40g/JRJLqK9G1UEbFQApNU3lcNlgho7oSBY016Jso4OFtgYOzIUmpG/ELshdBhIT8MtT1ZFDWkkBGdS1i8stZJ7cMcYUVSCisQkx+OatlP2WV7Mei+QAT6xSXicrnxJSWs1bhUxE0yGuLi8roJFXWoKwni76lJkY2Ouiaq6NqII+CthQK2lLIa0kiqyGOvJYkynqyKOvJomogj4mdHq6BdsjqrENMY6XID/EBsBQNJFE0kERac7VopUlKYxWSqitEXREKOsJkKXktSdSM5NAyUxJCm5EUBpZKWLnoYGilgImdIuYOSviGmmPrroaDlyYW9nKYOypg7aaOrbc2Dt462HpoYuOsjJWjIjaOKtg6qeLmZYCjqy62Tjo4e6/HJ8iRWMFmrN3WY+FsgrGDFtoWSmiZK6JlroiaiSyO/hYY2mtj6WGC52Z3nIIcsPaxxMbXCqcQJzzDPYUgEeGNe4gLTv52uAe54rvFB6/NvvhGbMAnMhDHEE/cNvvjHOaLU5g/zps34LglEMfwIDzjtxCYHi9qog5IjiX4vUdic7aAzdkCwrJSCUiOJSA5lsCUOIIFCWzMSCYsK1X0naD0eDakxuCXHIV3QjjukaEiiPCNj8QnJpyAxBjC0gXEFuSRXFqMoKIMQXk5gvJyYnOyCUtJZmNSItFZmSQXFRKXm/NvEBElEFBUV0f7wCC9Y/9oru4aHvm3aR8YpKWv/19gorm3j5a+ftG1pa+flq1badw6ROPQCA2DwyKIaB0eo2t8iq7xKQZntjMyt4Px7TsZnpmnZ2SStv5hWnsGae0bon1wmLbhEdqGR2geGKS+t4/qzi4q2zuobO8gpbCInKpqYcRkSSmJefkIikvIrqwip6qK5LwckvOyEBTmklVWRH5VGWWNtSKIOH7mFNPzc8zvXOTo8S/YtWc3X546yYEDBzhx4gS3b9/k1KkvGR0dZnFxgatXL3P37m0OHtzPzMwUX3zxOfv2fcbS0iK7du1kz55d7N+/lxMnvuDSpQs8ff6MC5cuMrdjgaGxUepaWiisqqSuo53Sxnq2pKQQnZVJRFYGG+Jj8YqOxDs+Bp+EWDxiInHduBGf8HCC4uLYlJxMhEBATGYmSfn5CIqLSSsqIDkvh/isDGIzhOpDQlYaidnpJGSlkVpQIPxu4fvJy/2XdaYPSsSDO7d59ughb1+94rcf3vBfP//Et08e8frFC3758a0IIvivv8N//Z3//s+/ieDhQ4fEB0XiQ7ncB6j4nz0S33/7Dd998zUvnz75F9P1ux++F0HEux++55vnz3j24AHfPnvGd998LTR8v3jGlSuXWFjYTktbM/klBdS3NFBeW0lydhrRggSiUuPJqy5hdGGa6qoKmhrraW1pYnRkiEMH93Ps8yN8eeIL7t65JTKU//TuLS9fPOPQwf2MjQ6zuGOeUydPsLi4wP79e1laWmR2dpqJiTH6+noYGxvhxIkvuHjxK44fP8bevXvYu3cPu3btZHBwK319PSwsbKejq53a+hqqairJyskkMjqCnLxsautryMzOICMrnbKKUopLiygsLqCuoZaevm4mpyfo6etmc9QW4lMT6RveysLuRbq29lBSVUZlfTXFlaXUNteLQlcCNwWTXZhL/8iA0AdRkENOUR65xflk5mWRlJZMSkYqBaWF1DfW0drewuDwAL39PXR0tNHc3Eh9fS01NVXU1lZTX19La2srdXV11Dc2UNvcSGVTIzVtrZS1tCAoFSYyBcfH4+gfiJ61HYo6RkiraCOhqIW4gjpiiupIqmggqaTOOjllVkhKs0xckuViwlHS0mGlhBSq2tqERUUxNDHBviNHKKupwcDckv9YtoaVknKslJRjmbgkqySlWSkpwTKxNayREUdRQxH99TqY2wohwshCHXN7bSwddVlvp4Wloy6WjrpYO+uLIMLZywJXHxvc/ezw9HfE09+RDaFebIoMJGSLP/4hnoSGBxKXEkVaroDU7BQSUuOIS44hMy+DsupSiksLSBEksiHQn6KSQrq7uxkcHGR2dpaFhQW2b9/O0tIiNbUVJKfEUd9QRWNTDXHxkWwd6Ob+g1ucOv0FFy+d5dbtq9y+c43LV85z+cp57t67wf0Ht7hx/RIvnz7i1tVLPLp7i++/ecHXTx/x6sVTYejB77/w999/4eunj3h45yaP793m7JdfsGdxnqbaKsaGtjI+NsT+fbuZmhxlccccd+/c4OKFs9y4fpmXL55w9MgBzpw+QUd7M0ODfSztnOfI4f0cObyf4yeOsv/AHnbtWeTI0QNcuHiW+7dv8M3zJ3z39XOe3L/Dm1df8/jebW5cucjlS+e5euUC9+7f4sGju9y4dZ0LFy7wxRcn2L9/P1NTU0xPTzM7Oy30/zbWcODgHnr7OtDRVcXcwhBbe1MMjISKhMl6HbQMlNAwUEReVRxTK10CN3mRlB5Fdl4KbZ115BelsyUyiJHRPrp7Wrh77xobAjwpKc1nZHQrs3MjVFYXkJAUzlcXT/DsxV1u3bnIzt2z5BYICAr1ZnJmkN6hdsprC7FyMMXc1ghDCx2auxs4cvwQo1Mj7D30GW7erji5O7IhxJ+cwmw2RWxEkJWKlb0lRusNqW+pIyYxGk09DZLSEtHU00DTQAN3Pzc+unb1Mo8e3hdGy10Xqgg3rl/l1MkT7Nu7h8Ud88xv38aOhe3sWNguOvDPbZth/65d7Nu1yMG9n3Hyi2NcvnSBG9evcvHiV5w8eYIDB/axf79wF3JqZpKtg/1UVJWTIkgmOTmRyooyxsdGmN++jZnpSXYtLXL4yH6Wdi0wNjHMjqU5Dhzdx8LubYxM9TM6209taxkbo/1x9LLEzc8e7yAX3PzsGZjoorAmh6BIP3Ir0vEL88DQWpsVUh8jry2OjYcpKroSqBtIo2+uTEpOFHaelkiriVFYk8PgZDd5Zek4e1oTFhWA4XpNLGz0sbA3wMHdHL31ahhZaWHhbIy2mSqmjsKDqIOfORJqKxBTWSZKO1LUl0BWey0qRtIiU66yoRRKBpKomciiZiJMDFLWEUdC8VPUDaRR0hZDVU8SfQtFVPXFMbRRRVlfHD0rRcycNJHTXoGWuRzqZpK4BVsRkbqBrPwoyqsE+AXZoqknwXo7DXRN5ZBS+RQjaxVUDCTQtVBEc70ciobiKBtLomQkgaz+OpRMpETwoKAvgZKh1D/GQBJFfQmkNVdjYKvOKtk/oWEix2q5P+MZYk9UchB665XQNVXAwlYLSzttxmc6SRRsxMBcWXR4k1VZjbaRAromKihqSSKrshYFTQnkVNexUvLPIm/DWgWhIvHPMLFa7pN/gwhZzXUo6EiIlAVRSd17b4WkyhqhB0JljVC5UF2LhMpK5DQlUDWURV5LEgmVlagZKmDjYYq1lwlGDlqomsgiq/OP9S5JjVVIqK1AyUBSNHI665DVXIOs5hqU9CRQM5JBSVsMWbVVKGqtw9BSFTsPQ+w9jbBy0cHcUR1zBxWcvPXxCDBmY7QjNq7quPrr4eihgYOXJu6BxrgFGOHoo4uFozLGNtKst5XFzlUdF29d7F21cHDTxtHTCLcNFjj7mBMc7YOpgy7OG2xY76KHga06Jo7aWLgZYOdjRmRaCLbeppi5GOAe6ohLkB2OG6xxDrTFfZMrXls88NzsLrzf5I5HqHCVKTAuCK9wP2Ec7BZ/HII9cI8IwDbEA8sNblgGeWAR5IVFkBcuUaEEZyYTkBpPoCCJ0LQUEUB88D1EFWQRmZ9JRF4a4bmCf5kP73nFb8EnMQL/lGj8kqNwj9mEw+YA3CJC8EuIwDc+kqDkuPfm6jzSKkvJqions7KC9PIykgoLCE8TEJqYQFRmBkmFBcTn5f4bRMRlZpJdXi7yMrQODNAzPk7b4CAtW7fS3N9P+8Ag3SOjdA4N09TTS1VLK/XtnbT09dM9JASM1v6tNPf20bZ1gI7hYZoGB2kZHadlaJT6vgGaBobpmZqlb3obHaMTDM3OMzK3g4n5JSYXdjExv8TI7AKDE9von5hicHqWwdlZBqZn6ZucpGtkjI7hYTqGRugcGaG2o4vM8nKS8gvIrqykoK6ezPJysioqKWlqIr+6kuzyYjJKCsgsLSSnvJjcihJK66qpbWtm6+gwQxNj7Nm/jyNfHGPP3s94/PQJX546yfaFeS5duczd+3fYuUvYG7G4uMDZs6c5d+4MN29e5+DB/aL24g8Hyd2f7WJm2zS9/T1Mz22jpaOd/NJiqhvrKamtISU3h9SCPMIFycRkZrJFkEpoShKhqckEpybhnxCLe3QEbuFheG7ZwoboKDYmJQlX0zIzRclNcdnZpBbkkZyXQ0J2JgnZmSTlZIjmg6k6PicHQWE+mcVFZBYVklVcRFlNFc3tbYyMjXL16lXu3L7J04cP+P7rr3n33Xf8n99+4fXLZ7z74Xv++OVn/vs//yZSIT5AxD/7Iz6oEh+M1x+UiQ9Q8MuPb/+ljO5DCtP/9FB8MGp/6Iv45ulTXj1/LoKPb795yeVLFxgZGSIzO0NYlNZQQ0VdFdUt9QxOjbJ1aoTajiYqmmupra2muLiQuLgY0tJSGRkZ4tChA3z55XFuXL/Kzz/9yJsfvuPdj294+eIZxz4/wvTUBHPbZvhszy5R3OnIyBDDw4OitvJt22ZEPSEfygY/wMa2bTNMT08KE45276S2voaikkLyC/NITUuhpk6Y2pSYnEBOXjaV1RW0tDVTVFJIS1szSSmJtLa3UFRSSEVtJfO752loa6K2pZbJuWlGpkeIT00ktySXiroqNsdsxs3Hg+ikaDLyssgvy2dLTAQ5xTmkZqUhyE4nQZBEeGwkkfHRZORmUlFbSUNrI61dbZSUFZObn0NVTaVw1aSpnsbGejq6Ounu7aGhqZHK2hrKaqqEUcEtzVS3t5JbU0lMZiY+m7dgZO+Akq4hcuo6yKjqIKmgxRoZZVZKChWHlZJC9WGllIwIIlZJyvDnlatZKSGFlYOD0PDf2kpDWxs1TU0YW9nw8Zp1rJVVYqWkHJ+sFWO5hBSrpWRYKyuDtIoi4grSaBlqYmJtiKGFDgZmGpjZ6GJup4uptRbrbXVwcDfDxdsSB3cznL0s8A12wTfYBTcfO4I3ebE5cgOJKZFkZCeSLIgmNmEzWbmpNDTXUFZdQkllERVVpTS3NjAw1Mfo+BDdvR3U1FVSXV3J9PQk3d3d5OTkUFdXx+DgID09PXR3dzIyOkBvXwdz26bYf2A3Bw98xq2bV3jzwyseP7rLwwd3eHD/Fnfv3ODG9UtcvXKBG9cv8eC+MDL1+aP7nD91gmsXz/PqxVO++/o5P3z7knc/vObbF095+923fPviKVcunGN8bIh9e3dx5fJXzEyP09xUR3NLPcMjW5mcGmX/gT3s+WwnBw/t5avzp9mxsI07t6/z9cunlJYUMDTYx97Plti1tMDlS+c5+eUxdizOMTk1ytKuBc6fE3ozbl27zI3LF7hw5iTXLp7n0rnT3Lx6idvXr3Dl8lc8eHiHZ88fcfHiV5w7c5Z7d+5y4fxXzM3NcejAQWEf2vEjnP/qNG9/fE19QxVa2sooq8igpi6PhpY8gcGelFXmYe9qibuvPettDDG3NUBFSw4zawMiokOYmh1ibLKf5rZq5rZPsG1unOaWGppbanj67AFnz33Jxcsn8fZ1IjUthrn5MSKjQ8gvTMPTxxEbe1NCw/woLssmLiWCmqYyYpK24OJlR2T8JrILBUxvn+Txi4f8H/6LYyc/R1ZJBnOb9UTFR+Ll70l0QhSbIjYyNTfJoWMHefHqOW3drSipK5KSkYyukQ4a+hp8dOb0SW7dvM6D+3d59PA+9+/d4drVy5w5fZIjhw+ya2lR9IRj5+KCKOlhx8J2DuxZ4sCenZz4/DA3rl/mwcM73Lx9jXOXznLq/Elmd8zRN7yV0upyymoqKK2uJDkjjYSUZFIzhXX0hw4dYM+eXezYMc++fZ+xf/9+Tp06xdGjRzl37gzbF2Y5dfY4+UWZxCZsJjM3nsbWEmITQ3D3tiUqdiMDY91sjg6mrC4fR08ratrL0TRRwcrVFENrbdQNZAmO8MLWxRgNfVlcPS2oqM8lLCYQOTVJBLmJ5JVlklMioKqpGBdfGxIyIrB3W4+NqzFeQQ5IKa8kYLM7KrpSaBjKYO9thqz2WtGBW1J9Jeve79F/gAl1UzmUDaVET/U/9AgoGwp7GCSVliGjsgwdE1lMrFXRNpZBw0AC/fXy6FsooG0qg6mdChZOGhjbKqBnLouehTRaJpIo665mvYMaZvbqmNqpYWCpiJaJNGoG4miYSqNnpYi6iZTo3sRRA2MHdXQsFVAzkULVWBJVU2kUjaWR1RdHWncd8oaSqJjJoWQohbTWGrTMFZHTWYeUxioU9MRZLfdnTOy1SC2IxjPEHhnV1ShoimHpZEBTdwVbJ9r+7QAno7yKNVJ/RkF9HXJKq5BUWI6U3DKWr/tfLJf6D9YofMpK2Y9ZIfNnxJRXsFZxGatkP0ZMafm/rTjJqK5GXmMdCppiKGqJo6glzlrZP7NW9hOkVVYgp74WFV0JlHUkEZP/BAVNMdQNpNEwlENOfTXiCsuQUl6OopbQJG3mqIOGmTzS7+NZpd7Dg7jqP9quVQyk0LdSxdBGHS0zBVQMpFDSk0BFTww5teUYWSmgpr8WvfUy2LrpYGqrjLG1ImZ2Sji4aePhZ4xfsAW+QeZ4+pvg7meAu58BHv6G+Iaa4xFoiJOPNnYe6qx3kMfIWgpLJxVc/QywclXD3ksX701WuAabY+qsjo2PEW6h1pi5auMaYImNhyE2HobYe5vgt9kJUwdNXDZYYOttin+EG54bHXDaYImjvwWuQTZ4bXLEd4sLPlvc8I70wifGD9/YAIJSNxGaHoF7pB9WgcAsQXUAACAASURBVC44hnnjvMUPq2B3THydMPRxwGyDO7ab/HGJ2oR77BYC01IIECQTKEgmKC2ZkIxUwnIyCM/PJLIwm8j8dCLyUtmSk0xEXipRhanElqQTV5pOXGkGm7OTCE2PwzcpHNeoYBw2++MQvgG36BC84sMITIlhY1oCETkCkkryyKouJbemnNzKUjIrSsmrqSEuN5dNyclEZmSQUlxMSnHxv/z+QhISCEtKJjEvn9zqGoobm6hs76Chr5+24WFaBgep7+2lrquL5t4+OoeGae3tp6qphc6+AZq7e2lq76Kxs5uWnj7a+oQg0dDTQ8vgEO1jY7QNj9DQ109DXz8do2P0T07TPznNwPQsQ7NzjM7NM7GwyNTiEpM7djK2fYGRmTlmd+5ibGaGofEpxmZmGJnZxtYJoVLSOzbK0Mws1e2tVLa2UtPRRk5VFTnVFZQ0NZFXW0V9dyfFtTVkFheRVVJMYVUlZfV1VDU3UdsmPLCk5eTQ2tnFrr37WPpsLyMTkwyPT3DsyxO8fPUt127d5Mad24xNjFNSUsL4+DgL2+cZHx1jx/wCO+YXmJubY3JykpGxUUYmhOtR2xYXGN8+x+D0FM29PZQ3NpBbXkaUIIXQ2GiiMgREpKWwOTWJjUnxBCbE4B8rVJe8oyLwidqC95bNBMZEsiUlhdjsDBLzc0guzENQmE9aUYEQDN5PWoFQaRDk5ZJVXERueRkZJSUICgsR5OeRVpBPSk428elppGSmk1tYwOz8di5evsTd+3e4du0KTx4/FCY1/fyW169e8uzpY16/+oa//vEbf/z+K//9f/4O/De///aL6PrXP37jb3/9nT9+/5Vff/mJn3/6kd9+/Zk/fv+Vn3/68f3fe8ePb3/g++9e8frVN3z/3St+fPsDjx7e592Pb/jrH7/x5ofv+Pabl/zw/Wtev/qGJw/uc//mbb55+px3P7zh9dff8ODefa5ducrOHYuUlJRQWl5GYXERpZUVbB0e4tiXJ7h88zqHvvicgckxCkoLiUuOp6unk4GhrRSVFDI4PMDFyxe4d++O6H+9/e41b16/4ta1qywtzDPQ28NAbw9z22ZobW2mqKiAzs529u7dw6FDB1haWhR5X5aWFjl+/BgnTnzBzMwUY2MjLC4KCwt371mkqbmOmtoKOjpbqKouo6g4j47OFianRhGkJVFRWUJffxe7du/g82OHuHT5PF3dbRQU5dLS2UxTZyOFFYUUVRbSubWTtt5WCisKySnOJi41juAtQQRsCsA70IuY5BhqW2qoaa6huqmK+IxEEjKTiE6NJTo1loyiLOpa62jqaKGyvpr80kKKK0oor66israGmrpaahrqaWppprm9jaaODqobGymvraW0rpa88hIyi/IprquidWsPU0uLBEdHomdpibqhMSskZFkuLoO0ijYrJRVYK6fAKklplq2TYLmYBKulZFgjLctKCSk+XSvGp2vFWLZOHEVNbTZFx7IpOpaAsC1oGhqzTlaetXLyrJKVZYW0NMskpFguKc0qaVnWyskjpqDICkkJ1slJoqyripG1Meb2phhb6WFspcN6OwOcvaywdDDE3duGDcGuuHpa4e3vSHh0IJExoQjSY9kY5oeziw2ZWcmUVxQQtjmQlOQ4Guqr6OxqZWx8iIWF7XR1dZCWlkpZWQlTUxMsLi7Q093J4UMH2DY7zezMFBXlpWwMDaa5qYG+3m7GRofZt3cXl86f4+aNK9y/fYsnD4RJY4/v3+Hl0yc8uHOTC6dPc+PyBb48epQvPz/Mk3v3uHH5AlcvnOPaxfP88fOP7Ng2zXffvOA/f/+F3359x8uvhf6Du/dv0dndxtaRfvYf2UdTeyPldeXUNNewfeccvf1dlJQV0t3bwa49i/T2d9HT28HVaxc5d/4UVdVl7Nu/m+cvHnPo4F5mZyZYmJ9laec8E+OjbJ+b5eCBfZw7dZJrly5y/fIlLp47y9mTXwqTRi9d5OHdO3zzXKgYfv3yOU8eP+T+vTs8uHObOzeuc+n8OY4eOcSenYss7dzBoYN7OfnlMR4+uE1zUy3rxFZiYKiJoZEW9g4WBAZ5U1iURWJKNOFRwQSF+rI5IhBvP1d8N7ijo6+GroE6myOCGRrtpaG5iuKyXDx9nGlsqebXP97y9asnlFfnoqIhxaZwP7z8HDC10MbZ3RJPX3tcPKwI3uRFYWk6gswYQsK8iY4PxTfAGd8AZ4zNtIlPiuTM+eNcu3mJk2e+YHCkj7mFaQQZSYSFh+C3wZtNm0N4/PQRV65dJj0zjfrGOsYnx1jau4uU9DTMLC346KvzZ7l54xr3793h0cP7PLh/l6tXLnHyy+Ps3rWThfk5lnbuYN/ePSzt3MHijvn3MLGNowf2cvHsSW5dv8TtW1d59PgeD5894MyF08wuzjI8M05ZfRVhsRG4b/DGK2gDydkZVNbXkpWfTVNLPTuXhN0R8/Nz7N27l927d7O0tMTOnTs5fPgwBw7s48jR/QyP9BK6yRcHJ1Myc2Jo66ygrqGY6toiqmqL6B1qp7K+kOBwXzbGBqJpokJUahgmdnqIyX+KhaM+ZpaamJir4+VrQ0lFJnomalg4mBAc7k9sagRegc609zewKWYDBZUZ5JYJ0DFVwsbVGCVtMbSM5VDQXIu5oxbiyn9BRmM1ivoSKBtKCUvGdMVEDcey2mtRNZZBUV9C2Hb8oWtAXwIVI2nUjGSwctFF11QOLSNpNA2lkFdfgaLmKvTM5DC1UcXKWROPgPUEbLbFJ8QCF19D7D10sHJWx8ROEUtnTXQt5VAxXIeasTg6FrLoWcmjbS6DhqkkWuulUTeRQMNUEj0reQxtldC1lEPTTAoNMxnk9dchqy8uNBNrrUbOQAI1cwW0LZXRNFcUrmoZyyCnsw4lA0mk1VehqCuOs78lzv6WWLoa8R+rPyKjJJHcSgEGFmr/TzPrarH/zRrx/2Dl2v+FuPQnyCisYIXY/8cK6T8JoUHuE1bKfoy4ykrWKS1ntdwnSKisFEHEh/UmKeWVSKusQkZ1NbJqa5BSXs5q6f94DwxCgNA2kUfHVAFFrXVIq6xASVsIEqp6kqjoSqBpJIu2iTxaxnLoWaqgYiCFrOYaYdqSjhjy2uuQ0ViNtPoqxJQ+RUptpegzBR0xFHXFhR0ahpKo6K7G3FYJPRMJzKwVcPbUw9JeBQs7ZSztVXB018HBTRt7Vy3sXbVw9tTD3dcIrw2meAUY4+ylg6OHBk6emjh5amLlooyRtRT6llKY2Mlj5aGBrbc27qHmOAQYYeSkjLWPLm5h1lj7CcHByk0fa3cDnP3NCY31wt7bBJcNFpg6aGLvbYKjrxnO/ua4BVrhEWyDR7AN7kHWuAbZYBdgi32oE3YhzjiEueEe6Yf9RnfM/R2xCnHDJtQT8wAXTHydMPZzYn2ABzYb/XDYEoxTRCjeCbH4pyQSnCEgJDON4PQUQjMFbM5NJ6ooh+jCTCLzBUTmC4gqTCW6SEBMsYDoolSiClPYlJlASFosvknhuEWH4BgRgGNEAG6xoXglbiYoNZqQtFi2ZCYSV5hBelk+OdUlFNaUUVBTQXZlpbAE6j1EJBcVISgtJbGgAD76iLCUFILj4wlJSCA6K4uU4mLSy8vJrq4mv76OkpZmytvbqGxvp6KtjfrOLtq2DtDVP0hbdx9t3X20dPYIIaKtk4aOLho6uqjv7KK2s5PqNiGMNA8MiiCifWRUBA8fruPzO5jeuYvZXXuYWdrN5I6djM/NM7tjBxMzs4xPzzA9t52p7dsZmZqib2yU3tERBqYmae7toXWgn+6xERr6e2jo76FpoI+y1iZq29sorK4iq6SY3PIyyhvqqe9op31rPz0jw2wdHSU5I4PZ+QXuPXrMjl27aenoZGRikv2Hj3Dh2hWu3LrBuYsXOHH6FGfOnOH69etcu3KVfZ/t5fMjR9m+bY6JiQm2bZ9jYmqStq5OWrs7GZqeoLW/j77JcTqGB6lsbSa3spy4zHTCkhOIyhAQn5tFVIaATckJBMZG4RsdLoSHyM34hIexISqc0IRYItNTScjLJrkwj9TiAtKLC4V+iLxc0gsLyCopFk5xkRAgykrJqygnITOL2IwM4jPSScrOIikrk4SMdGHTdVEBja0tHDhymNt3b3HvwV1evHjGu3dv+f2Pn/nr337lyuWLPHxwj99+/Zl3P77hp3dvgf/mv/7+N/7+n3/l999+4Y/ff+Wvf/zG77/9IgKG3379mb/+8Ru//fozv/36M7/+8hM/vXvL2zff8+aH73j75nt+fPsDb998z9s33/P9d6/4+uVznj19zNMnj3j86AEP7t/lyYOHPH/4mO+/fcW7H97w6ptvuXPrNvNz28nJyaG/v5/S8jKycrJpaWtl36GDXLhymZPnz7L38EE6+7sprS7ns0P7uHD1IiOTo/QM9HL46CEePXnI61ffCKHnp3dC4/bNG5w9cYKFmRk6Wprp7emiurqSoqICenq6OHhwP8eOHRVdDxzYx8TEGDt2zIs2CyYmxhgc3Epvbzc9vR309XcxPLKVtvYm8guyKSsvorWtkdq6SqamxygrLyI9I4XpmXFmt03S29fJ7j2LlJYXkZWfQd9IL9t2ztI/2kdFfTlpuQLiUmOJS40lXhDH5pgwohIjCY/bQnJmEiXVxWQXZZFRlEl2aQ5RghhCojcRLYijuLaUxu5m6juaqWisoeq9ilNRUy2Eh7ZWWjs7aOlop7G9lcq6RoqrhQBR0dhAUXUFmUX55FcUU9PaQNtAL5sTYtA2NUFKRRVxRWXWySmzRkaZVVLyrJWRF/oY1omzXEyCVZLSrJaSYYW4JH9Zs45l68T5y5p1rJSQwtbVHc+AIFx8/JBVVWeZuASrZaRZKSPFCmlp4UjJsEpGjrVyCogpKCKhpIyUqiLKOpoYWBphZm+OqZ0JFg5m2LiYY25rgJ3LevyDXAnd7INfoAve/o74+rvg6e1AZHQIBUXppKbGkpAQQUxMGLGxm2ltqmVmcoTpqQm2z80yOjJEY0MdHe2t7N/3Gcc+P8LkxBi9PV3CPo3t29j72W7GRocpLSmisaGO6qoKdi/u4MTnR7l59YoopvjFk8e8fvGCN99+y4Nbtzhz/DhH9u3j4pkz3Ll8hcvnzvHywUMunzvH3RtXOfH5YS6cPcX48AD3b9/g4YM7PHp8j2cvHnP7wS127VtiZHqE3uFeFvYtcvjUURb2LXLy0mm+OPMF09un2DrSz/adcxw4tJd9B/Zw9vwpvvvhWw4d3sf8wixfnjzGkaMHmJocZWx0kJ7udnq62xkfHmJ+dobD+4UQcfXiBa5dusjlr87z1ZnTXL14gdvXr/HkwX2+ef5M1Db/4sljYc/Lw4c8f/iQx/fvcffmDa5c+IoLZ89w/twpLl44y5XL52mor0JOXhJnFztCQv2IT4jA0ckKH19XFnbOEBmziYTkKHIL0olPiiQxJRp3L0cCgr3ZEOSFICMBQUYCNfVl7D2wk9c/vOD2vau0dTbg7G7JpnA/rOwMcfe2xcbBGFMLbWwdTYhLCsPNy4bRyR5efHuPnXum0dJTwHi9JiFh3oRF+JOQHCUCid//9o7v337L4c/3M7t9ksSUWCyszDAw0sXQ2ABHZwcKiwtISklkfsd2fvntZ/qHBrGys+ejq1cuceP6Ve7euSVSIi58dY4jhw8yv30bizvmWZifY3HHPLt37RRFxe1Y2Mbp459z+9olnj66y8MHt3n46C4Pnt7n/OVzLO1fYmrHNqrbGohJS8bC2R5lHU08A/0pq6miqb2ZsYlhtu+YYWFxjpGxQVFdekdXO4tLO9h3YC/nvjpNZ08rhSWZaOjIIae0Bic3M2ITQ2htr6KiKp/ImFCmto+QU5RKnCCcDVu88Q51o7qtFEcfa1T1pLF2McLV04ItUX4UFCezbWEYAzMNZFTEUdSUITUnAd8QNzZFB+DkZU1kUijBET6skfkYY2tNjKw03j/FXoe1iwESKsvRNJUXJh8ZSSOvKyaCBQm1FaxW+BgFPXFhVKrqctYpf4q46nJR2o+c1lqcfEzRM5NHTU8cTUMpVHTWoqq7DmMrZayddbB20cLRywA3f1PcN5jh5m+Ms48Bdu7amDupYmKrjJqxJPI6q1E2EEPbXA4dC3m01suiaSaDtrkcasaSqBlLom0uh761ErqWCsLP18siq7sGad11SGqvQUxjJVI6a1FdL4++rTqG9pqIqSxD1VgGSfWVwvUsAynWKf4FWc01GNqo4+RnhYaJAn9e+xEOPhaMzfX+G0BIK61EXPoTjNeroakrw5/+8hH/++OPkJBfhqSScEVJQmUl6xSXiQzTq+U++Ze0JkmlFaK42H8eOfXVSCotQ1FrHRqGMqjpC1UiDUMZFDTXIq2yAnmNNShpi6GsI46qniRaxnLomCqgZSyHkp4EspprkFZfhYKOGMr6kijqiiOn9Y8kJmn1VaImbEVdcdSMZNA0lUfPXAG99TLYuWhiaiWPtaMart4G2Dpr4Oiug6O7DkFhtngHmOHsqYeThy6u3ga4+Rji7KmHg7smrl66uHhq4eKtjZuvrtAv4aSIsa0cRjayWLlrYeWuhb2fAXa++lh46OC+0YrgJE8C4t2ISQ8hKModOy9jzJ11cPY3x8bDEK9QO+y8jFnvpI2dlzHuQdZ4hdrhGWKLe5A1HsE2eG50wMLbHNtAeyx8rTD1Nsc+2BnHTW7YBDljHeSKxQZnzP2dMPNxwszfBYtAT6xDfLDd6Idt6Aacw8PwSYglOD2V0EwBgYIkAgVJhOWkEVOSR2xxNtGFmUQVZAhBoiCNyIIUwvOSRCpEsCAO36RIPGLDcI4MwTkyBPfYMLwTIwhMiSEoNZZNggQiswWkFueRU11GSX01pY21ZFdWkpCfR2RGOrE52aSWFJNeXiaa8DQBG5MSCU1MIDxNQFxuDokF+SQVFpBSXISgtIScmkqKGusoaW6gqqWZpp5uugcG6Bseprt/K529fbR2d9PY3k5VcxPlDfWU1tdR2lhPSUMDVR0dNPUJlYn67m6a+/vpGB6me2yM9qEhukZH2To5xfDsNlEi1OjcdkZn55icm2NiZpbJuTm2LS6ybXGRybk5hqanGJyaZGhmmp7REfomxxmYmaJ3YoyBmSn6Ziap7+umpa+XqpZmimqqKamrpbqlmYbODtq39gshZGyMupYWRiYmOfLFcY4eP8Hw+AT1zS3Mzi+wfWmRfUcOMTw+xvzORY4dO8axY8c4e/oM27fNMTYySndnF319fUzPzjAxNUl9cxNFFWWU1ddQUFVJQ1cndV0d5FaWk5SbTURKEpuS4onOTCOlKJ/Y7Aw2JsUTEBPJhugIAmIiRfcbE+MIFyQTl5MpVCBKCkkrLSKztJisshJScnNILywgp6yU/MoKCioryCsvI6e0hKySYlEDdkZRIemFBaTkZBOXJiAuJYnEtFTKqirZf/gQT5495smzx9y/f5eHD+/z9cun/PTuB+Hq7YXzfP/dK1Gr9e+//SKCh99+/Vn0+gMs/PrLTyKF4n/CxS8/v+Pnn37k3Y9vePvme35695avXz7n6ZNHfP3yOa++/VrUTP382RO+fvacR/fu8+zRY3549ZrvX3/Hw/sPWFhYICcnh5GRERobG8nMziJFkCqK6h2ZGGdgZJiEjBTs3J2ISIyhvLaSzLwsisqLmZ2b4dqNqzx6eJ/vv3vFz2/f8OrlC57cu8edy1c4efgICzMz1NZUkZ+fS3q6gNraapHB/ujRw5w7d0bUB7KwsJ2RkSH6+3uZnBxnamqC9vZWZrdN0tffRWtbI1XVZWRlp5Gbl0l9QzUdnS1MTY+RkppAW3sTSclxhEdsIjNLQE5uBkkp8aRlp9Lc1cTY7Cgt3c1kFmSQkZ9OVmEm8YI4CisKSM5MIiUrWQQVKVnJRCVGEp+RQFZJNpsTwwkIDyYmLZ78ykKKa0spqa2gorGG2uZ6ymoqKC4vo6Kmmqa2Vtq6OmlsbaGiroaSyhoKKqoorqmmvKGektoq8itKKa2rpLGrlcGZCbLLijCytmKNrBwyahqIK6jy8WpJ4QqTlKwwpvW94rBSQopVktIsF5PgL2vWCT0OElJ8snothhZW+G8MwzMgCFlVdVZJy7BKWopVstKskpVltZwca+QUWCuviJiCEmIKisiqqiOlrICsmjLqhpoYWQi7HSwczLB2Xo+7rz3eAc64vE+W9PCxY0OwGz5+znh42RMXH05rWx3NzdUUFGSQl5tBZUUx7S311FaV0tXZTlNjPbU1VfT2dDG/fRtTk+M01NdSkJ/LiePHOHvmFBe+OsdX589y+NABJifGRMmdRw7s5/D+fRw/eoRL589x//Yt/n+y3iq47gS9057dJPvNpNvdBlnMzMzMzMzMzMzMzJLFsszMzHa324xtZm7KJJNNvt08e3Hsk+7k4i3pnFOuUql8oef/oxdPHvP25Qs+vn3D//23/82V7y5xcK+gfOfciRNsXdnIuRMnOHboIEePHOD4sUOcOnmU7Ts2c/7CaQ4d3sfJ08e4cesqm7avsLxlicKKQtp622juaia3PJ/+yUHyKgqwcbbB2cOJkMhgEtMSKK8sYWFplh07t9DV3UZ7RzMrmxbZsX0zI8P9TE2OMjszSW9PB1OTo2xcmGf39m2cOXGcq99/x+3r1/5wD+7e4fGP93nx5DFvXjwXrta/fv5MUOV8+zYP79zh4T2BKnHv1k1uXPmB7y6d48L50/x4/xaZGcno6mlgY2uOsooMf/off8LIWJsDB3dSU1/G0GiPoECosYLlTbPkF2ViaqFPXGIE/kGeeHg7YWNvRlCoD1MzI2zftcLgSDdFpTnYOBiRlhWDnpEKjq7m+AW5YG1viJGZBo6u5mzePsvf/v0T+w9vpbq+kPLqXEwttdEzUsHcWhd7J0tc3O0IDvOlu6+ViekRAkN8+f7KBR4/+5GOrlYUleVQUVNGSkaSyekJTp89ha29DVk5mWzcshl9YyP+dOvmdeE43MMH97lz+yanT51gx/atLMzPsnPHNrZt3SzsoN66ZRMrG5c4fEhQhXX50lmuX7nEzVtX+P6Hixw5eZi9R/ay78QB5rdtpHWgi9SCHEwdbFgnLYGYvAyO7q5UN9YyMTPO2PQIcwsbaOtupaKqlLTsVBKS4hmeGGJhaZalzQvEJUbg4eeEmpY0ZrbaeAfYkFMQT2tnNXWNZSSlRlFanY9HgCN2bubYelhg52mJX6QHmibK2LgaEZHoR0S8L/HJQeQWxNM/3IKI5Nd4BrrgG+qBq68D8ekRGFvroGWkzF/W/E8UtSSRVFqLmr4MqnrSqOgKnmgraYthbKOOqqE0cjqiwkyElMZalA2l0DRXQMtCUZiN+PK5qPIqxFW/FVhnVFejZSKDvPoaVHXFMLRUQsdEBnV9cXRNZTGyUsLKWQMzexVM7ZSxdtHEyVsPF19BZaithxaaxlKoGIqjYiiOuokUygZiyOusQ9VIAgNbZaGdScdSHiN7VQztVP4TLIwlkdcTR85AAmldUcQ01iCmsQZZfXHUTOXQtFAU2q/EVL5BSmMtKgZSSKuvRUxpFXJa6zFx0EHVUBZx5dWYO+sTEOlGWLwPg1PteAbZo6YrjZ6pMrqGCsgorEZSdhVaerIYmAgqYMXkVyGltk5oXfqSgVgn95XAvqQugrS6CDKq65BWWYuU8hoklVYLoUJGdQ0yqmtQ1ZMUQIGWKPIaIihqiQpVCEUtURQ01yOjuuaz5WmtMBsjqboaMaVViCmtQkZjHXJa64UAIa8tioTKt8LPJVVXI62+Vrh+rWYggZWzhlB9sHPRwMlDBwc3LfxCLPAPtSQuxYPAcGsc3bWxclDBwk4JKwcVIWj4h5jh5a+Pi7cWTp4aOHqoY+ehhq2HBrYeGjh8roC1cNfA0kMTOz9DvKJsCUxxwz/JBX1rZSxcdISw4BJggbW7Po6+ppg4aGDmpIWtpyEuARa4Blri5GeGs785XmF2BMZ74BTsgFesFy7hLtgG2OIe6YlPYgBu0T44RnhgFeCMpb8zln6uWPi7YhXoiU2wN3ahvoKV6YgQXOOi8ElNxC89Gb/0ZIKy04kuySOpupSU6lISyvM/17pmEJGfLvwanpdGeF4aYbmpBGQm450ag1tiFK4J4Xgkx+CVGvM5uB1PaEYKMfmZZJQLIKK6tYXaznZKm5vJra0RwkNhYwNFTYJK0dLWFrKqKkkpKSYuL1cIGmllpWRUlH+GiAry62sobWmkur1VABGDAwyOjzO2YQOTM7NMbJhhaGKCzv5+alpbKK2rpaimWvDkv7OThp4emvr6/ts19vbS1NcntEn1jI3TPznF0IYZAVQsLjM1P8+G+QVml5dZ3LyZpS1bWNy8mZmVjWzYuMzU8hLjC/MMz83QPz3J4Mw0E8uLjG1cpG9qgonFBQamJukcHqJ9cIDWvl6aursEVqb+Pjr7+xmdnmZwdIyBkVEOHTsuBIntu/ewsGkjGxbnGRoTDH8ODw+ztLTEsSNH2TA1TW93D5PjE8zPzzMzN8v45AR9Q4M0tLVQVC1QBCqaGimsrSatqEBoZQpPSyajvISc6gqSi/KJzEwjJCWRsLRkorLSic7OIDo7g7jcLJIK80gvKyarsoyc6gohRBTWVpNfWUFhdZUAIBrqKauvo7immvyKcnLLSsktryCnooK8inJhJiKvvIz80mIKykpITk9jZesWbt25yeUr33Pp0gV+/PEeP//0nv//3//Gs6eP2bN7J9evXeHf/+1f+es//crbN6/48P4t//f//LsQGn5/X6xMX2xO//zX3/jt15//m7Xp44d3vH71gmdPH/P82ROhzenVy+c8fvSARw9/5OXTZzz+8QEP793n8Y8PePr4CY8ePGTfvn3U1NTQ39/PzMwMA0ODZOVkEx4dRfpnmKhpqCcpOw0rZzssnWyxdXPEzceDvOJ8ZuY2cO7CcQD/dQAAIABJREFUWR78eI+nTx7x6d1bfvv4kdePHnPtwkUuHD/BxdOnmZ6aoLW1mezsTPLzc+np6WJ+fpZt27Zw+PBBTp8+yfnzZ9m/fy/Dw4O0tDQxMjLE0tICc3MzjI0P0drWSH1DNR2dLXT3tNPS2kBNbQWlZYW0dzQzOzdFW3sTWdlp1NVX0dBYw+TUKBtmJ+ke6KR7qIvhqSG6h7qobKigrrWWxo4Gsouy6OhvJ6c4m8SMBMJiQwmJDiYyIYLQmBASs5OISYslPDmSyJQY4jITScpJISUvjbzyIqpb6qlraaCyvpry6ipqGupp7eygs7eHlo52ahsbqGtpobKpkcqmRqpbGqlpbaKhs42e0QGmlmbZfewQxXVV6FmYs15OFnFFZdZKy/KViAAiVosLgOELRHwrJsFqcUnhe9+KSSAiLctqcUkMLa2JT88kNDYeZW1dxBQUWScjzTo5GdYrKCCqqIiYorLgFJQQU1BERkUNCUU5JBTlUNBSQs9UTwgRZnaGBEV4kZIVQ0SMH87ulnj5ORAa6U10bBDpmXHUN1TQ3dNCS0sNTU1VjAz3sbJxnn27t3Fw304mJ8bYMD3J6MgQY6PDTE9NMNDfy4bpSS6cP8vjRw+EG2KHDx1g08oyKxuXmJvdwN49u3h47y4Xz57h6MEDXDx7hkf37wlLAt6/fiVoKXvyiB8uf0dbazPjYyOsbFziu0sX2LRpI9097ezeu4N9nwPOG7cu09TeSGJaAn7BvkQnRBEaFUJoTCgu3i7Yuthi7WSNpoEm6nrqmFmb4hvkQ1J6Iuk5aRSXFtDeKZgKSM9IprGplsmpUaYmR5kYH2b7tk1s3rTE/Nw0J44f5vD+fZw/fYrb16/x+Mf7PHv0ULgk//LpE14/f8br58/+ABBfluvfvXrJz+/e8enNG96/fsW7Vy95+/IFL5485sf7t7l18yo3rl/m4oXTjE8MERUdyvjEACGhvoSG+fHm7VNevX3C6XNHmVucZHZhgpHxPpJSYxga7WHL9iU2bV1gcsMw/kGe9PS3cfzUQeqbKtm1dwsd3U3kFCTh6WuPp689VnYGePoKZhCy8hKIiPHD0FQdb39HhsY6GBxtJ784VbBlZqmNjb0JIeF+ODhboWeogbmVIZ4+rqRlJjEyPsCrt89oaKpFTkGa9WIiGJkYIiYhSkCQPwpK8nyzehXOHi7YuzgI2pm+QMSDH+9x/doVjhw+yMrGJZaXFjiwfy8H9u9lz+6d7N+3R2hnunD+LN+fP8PZk8c4e/IY5y+c5vjJI2zcukzfyACNXa009bZTWFOGb0QIijoaSKsoIiIjiYyqChl5OXQOdFDXVk1Dax3ZRVkkpSfgG+KDpZ0FKdnJ9A33kF+eQ3CkL05e1lg7GWBkLWgoqG7Oo6qugIrqAhJTIgkI80LbWAUFDUmUdGVR0pUlNMEfDWMlNAzl0DFVQk1XGitHfUorM5hfHsUvxI3xuSGqm8uwcDCmqCobFR1ZNA2VUNGRxdBKE0MrTWRU17NW6s8oagn89t+I/T2GVuroW6uibiyLnNZ6YeBW3VgWHQslDGzUUDOSQVlfUmiTkdcWrB4r6UkI3tcQQVZ1DRoGkhhYKKKmJ46SlgiahpJCkDC1VcXWTRsnbwNsXLUwslbA2EYeazcNdM3lhEqDhqk0ygZiyGiuRklfFD1rRZT0RdG2kMPcRQs7b0PMnDXRMJVGQVcEeV0R5PXEUTCSQs5AQqhGSGitQ1ZHFBnt9cI8h1BVUFsj/PkFmYFvUTOSw8rNiL+s/x84eVtw/MJedh5axtbNGL9QZxw9zDCxUEfPSBEtPVnUtCQxMlPFxduS9bJfIam0mvWyX7FO+i9CQBCV+xoZ1XXIqa9HVu0/IeLL5+IK3yAmv0pYNyuvIYKKrgTSKquRUV2DopYocurrkNcQQUFzPQqa64WqhbjC18iorkFZR1wIEeLK3wgVBym1NchqClSXL/mHLyvVXwBDw0QOc0dNnLyMcPU2xNpRHXtXbexdtXHy0CMizoXIeFd8gy1x9tTH0l4VY0t59E2lMbKQw8FNh4AwK7wDjHD30cHRTQ0bZyVsXVSx99DEwVsbRx8d/KJtcfI3xMRZ7XMeQh87P0MsPXUwd9dCz0oJJz8zXAMtCYhxwSXAAlNHTcyctITVwObO2th6GmLnZYSNhwF2Xka4BVnhE+WMf5wn4RmhBCUH4hXtSVByICFpYfjEBeAe6Y1zqCcOIR7YB3tgE+SGTaAHtkGe2Id44xjmj2NEAI4RQThFBuMaE4ZXYjTBn/cjkqtKSKosJrYkj7CcTALTUwhMTyE4M42wnEzCc7OIzBfUwYbkZhKQmYxXagIeyTF4JMfhmRKLb3ICfqnxhKSnEp2XRUZZGYUNtVS1tFLT0UFpczNFTY2UtDRT2dlBTU83VV2dVHd3UdvbQ11frxAmkooKSSoqFKoQmZUV5NZWkVNTSUF9DZWtzbR8tgKNTk8zMTvL7OISG+YXGJ2epntwkNq2VsHT8LpaSuvraOzuoba9g5q2dhq6umnp66dtYJDm3j4aurpp6umlubdPeK39A3SPjjE8M8vU4jLjMzNMzs0xOTfHxOwso7MzjM3NMjYn+H5weoqR2RkGpibpmxgXKhGjC3OMzM8yu3kTU8tLTCwuMDY/x9D0FF3DQ3QMDtA1PETXwAAtXV3MLS2zuLKJuaVljp48xdmLlzhy4iSLm1do6mhjdnGB6blZuru7OXz4MOfPnmN8dIyZ6Q2sLG9keXmZ4dERWtvbqGmop7S6kpzSIiqbGimpqyWvopzC6iryqyuJz84kLiuD4vpaChtqyaosI6kwj7jcLOLyskkszCOlpJCUksL/zEB8ViD+K0QU19b84Uo+X1F1FYVVlZTU1VNSV09xbQ2F1VUUfAGJkiJyigrIyMlmx66dXLlyWbBrsX8v9+/d4Z9++4l/+9//zMsXz9i6ZRNnTp8U2pnev3vDT58+wH/8HyE4fFEZvigTf/uXvwrvCzT8/NNHfvn5E7/8/IlPH9/z/t0bnj97wts3r3j39jUvnj/lyeOHPHxwn9u3bnD5+0vcu3Wbpw8f8ezJU+7ducu9O3d5/PARJ06coK2tjYKCAlpbBSHg2vo6snKyyczOorSygvrmJiJT4nAP8sEnPBDfsEDCYyMpKi9mdHyEM+dO8+zpY148f8qnd2/5608/8fHFS+7+cIWzh49wZLfAtjI3N0NZWQmZmenU1dUwMNDH6OgwU1MTnD59koMH93PkyCEhTPT399LW1sLMzDQdnS2Mjg3S3dNOWXkRtXWV9A9009beRE5uBn39XbR3NBMU7EdqWiJNzXW0dzTT3dPOyuYlFjfNM7txhm17t7KyYyONHQ3kluSQW5JDel4alQ0VxKbEEBoTgn+YH6ExIUQnRRESHUxMWiwBUYFEpkYTm5FAVGosMWlxZBRlUVxTTkVjDTVNddQ211Pf3ERzexvt3V109HTT3t1Fa2cHDW1t1LW0UNfSQn1rMw2dbbT2dTI4Ncr08hyLOzbhEx6MjJoqUirKrJaSYZW4JCJySoJ8hKgEq9aLCe8bUXG+FZPgG1HxP1iZvhWTQE3PgLC4BDwCgpBX12SdjCzr5WQRVZRHXFkZCRUVpFTUkFRW/bw1oYi0siqSSvJIK8qjrKWMoYUhVk7mWDqaCatfswqSaGgpo6gsg5z8FLJykygtz6Gnr5mm5mo6Ohvp7+tkYnyITSsL7NyxmQN7d3Dp/CkG+nu5cP4sN29c4+CBfezauZ2jRw5x6eJ57t+7w+NHDzhz+qSgyevzg+TTp05w5vRJnj19zE/v3/H43j2uffcd17//ngd37/DiyWNevXzO61cvuH/vDtu2bWFpaYGurg4Wlxdobm1iYKifkclRlrcsMTI9QmRCJF6BXoTFhgm/d/RwxMbZhsCIQIIjgjCzNsXRzQEHV3vUtFVx8XQmOSOJnLxMEpPjiEuIJjk1gdDwIJJT4hkbH2Lf3p1s37aJpcVZtm1dYf/uHezduY0TRw5y7fIlrv9wmQd37/D6+TNhFfMXCPqSI/ry3hdw+PL5x7dvePPsGa+ePBGORT7+8T53blzn4oUznDh+mHNnT9DSXEdhUQ6JSTFU15QwOTXEiZMH+Ze//cwv//SeZy8fcOvuFTq6m2hpr+P8pZNcvXGJ+KRIZubHCQj2or6pksycZNIyE8gvyiQ5LZaW9jo8fRwxMdchITmCiOgAHJwt8PF3ob6pnNyCVGrqS6hrLKOzp5FrNy/S3ddMUKgXKekxWNka4R/kSWCIN9p6qkTGBOPh7UJ8UjRFpXkkpcZRWJxHdW0F2rpaiEmIslZkDbLyMkjLSjE6PoKimhLRCVH86cb1q9y4fpV7d2/z4/27XL1ymWNHD7Nr53ZOnzrBd5cucPHCOY4dPczOHdtYmJ9l4/Iihw7u5+TRQ1w8e4qLF85w7vwpLlw6y8ETB+ns7yY8IRo7T2ecfN2xcLZnrYwEonLSSCjKIamkSFx6CgNTg5Q1lBIRH46LnytBkYH4hvvh6OFASFwwTV31ZJakkZ6fgLmTIZZO+miayiOlsgpLJ13ScuJIzYjF098ZnyA3wR//+vKsl1+NvJYUhjbaSCgLht48g+wJj/MhPi2EyZkephYG6RlqwdnbDp8Qd7qGWmnurkFJSxp5dQmUtKSxdDJETV8OTSNFlHWkEZP/9vPT8LVoGMqhZaaEioGUIGj7X/7oVNaXRMVASmiRUdQVR8VACnVjWTRN5dEyU0DdQBoNA2l0TeXQNJRCUXMduqZyOHoa4hFggZOXESExLmQVR5BTGkVApB0mtkqYOyjjHWqFpZsO6iZSyGmvRc1YEm0LAVQo6YuiaiSBsoGg3cnaQw9HPxMs3XTQMJVGTnst0pprkNURRVZfHBk9MSS01iGuuVYwRKe5DjHVb5HSWPvf7EkKOmIo6IghrvwN6xVWoWIgg4WLAXpWahhZa+DkbYF7gC127ibYuhiRnhdDTII/KhriSMt/i6mlBnpGiqwW+Tu0DOXRNlFEWUsCaZW1yKqsQ1zhG9ZK/RlRua+FtqXfg8N62a9YL/sVIjL/iKic4GTV1iKvIYKY/FdCe5O8hgjSKquFYCGrthZpldWIK3yNhOIqgYrxO7vSlxzEl9yHpqk8+taqaJrKo2oojbK+JHJa61HQEcPITgOPICscPQ1x9tTH3lUbd19jHNx0cPbUJyrBjdBoR8xtlXFw08E/1JrwWGf8Q61xdNfFwU0HDz8jnD20cPfRwd1HB1cvLZy9tHH1EQzT2XlqEhhjh2uQCaZOapi5auAcZIqtrwGmrhpYeekSkxFAYm4oATEuwjyEoa0qZk5a2HsbY2SnhpmTFtbu+jj4mAiVCJcAC1wCLAiI9SQyI5SI1GCCEvwJSwkmMCkAnyhvvKJ88Yz0wSPKD/cIP1xCvXEM8sIuyBPHIC8cQ31wCvfDLtQb6yAPbEN8cIkOxi81noj8TEEzU3EB4blZBKQlC3YBUpIIykgjLDuHiLwcIvNziSrIJbxAkKfwz0rFJz0J77REfNKTBBCRkkhwWgpRudmklZSQX1tLRVMzVW1tlDQ1UdzcREVHOw0D/bSMDAuvfXyMzskJGgb6KWxsIKWkmISCfFJKikktLSG5uID08hJSSwrJLi+lrKmBlt4e+sbHGJ+ZYcPiIjMLi0zNzjEyMUnP0BCt3d3UdwiqIOs7O2jo6qaqpZXK5hbqO7toGxAMVXWPjtE7PiHYk+gfEEJFXUcnTT29QpAYmdnA5Nwc4zMzDIyN0TU8ROfQIJ1Dg7QP9NPc20PP2KgAIGY2MLWyzPDcDH1TE4wtzjOxuMDk0iIbVjYyt0WgYEwszDO5uCAIPc/O0t7by8SGGUHmYuMKS5s2M7OwyNKmzew6sI/y2moGR0cYHB2hr6+Pc+fOcfb0GcZGRtm4tMzi/ALLy8ts2rKZialJquvryCkqIK+kiNK6Wsoa6qloaqShq5OGni5yK8tJzs8lr6qCstYmipvqyautIrOilNTSIlJLi0gvLyGjopTcmkryaqvIrxME5XNrKsmtEViZiupqKKqpFsBBVSVFNdWU1dcJnxxXNjVS295BbXsH1a0tVHx+r6q5iaqGOsqrq+jo6uTMubPcvHldMKy2Zxd3bt/k44c3fPr4ll9+/sTVK5e5f+8Ob16/FNqafvv1Z3795SehVem3X3/mn377RWhl+r296ddffuLTx/d8eP9WeO/fveH9uze8evlcGLZ+/OgB9+/d4cf7d7l39zbXrv7A+dNnuH3zFi+fv+Dp4yc8/PEBz5485fz584yOjpKWlkZiYiK5+Xl0dHXSPzhAQ1Mj1bU1NLe3ERgXjqWbPTbujoQmRFHRWENHXxejU2Nc+v4i9+8J/kB6//Il758957e37/jt7TtuXrjExukN7Nq2ldHRYYqKCkhPTxVCxMBAH319PZ+LTvZy4sQxrl+/yrVrV9i4cYnm5kZaWppYWJxh2/ZNTE2PUVdfRXlFMXX1VbR3NDM80s/I6AD5BdlUVJZQVV1GTm4G4xPD1NRW0NXTzsjkED3D3fSO9NDe10ZOcTYR8eHEpcaSXZRFYkYCQZGBRMSHE5McTXpeGrklOcSmxBCdGkNUSjRxWQnEZSYSkx5PVkkOte31NHS2UFpXSWV9NbXN9TS3t9Ha2UFLRzvN7W3C19WNjdQ2N9PQ1kJTRxtNHS00drXS0ttB+0A39V0tmNhbIquhgqqhPmtkBBAhqqDC/1qz7nMTk7jwvhWT+MN9AYhvxSRYLyOHub0j2samSCoqs05KBnFFBcSVFZFQUUFCReV3AKGEqLwC62XkWC8rhYScDPJq8mgbaWNqa4SprRF6Zpqo68rjHehMTkESdU0l9A22MTE9wOz8KMsr0wyP9DA5NcTKxnm2blnm6JH9HD92kI2LMyzOTrNpZZndu3awcXmRkeFBZmemOXL4IDeuX+Xpk0fcu3ubY0cPc+L4UY4eOcQPl7/j1cvnPHxwn/evX/Hm2TPePn/O66dPefbgAU8fPhD8f3v3hg8f3nHy5HGSUhIJjwyjsq6K2aU5IuOjcfV2p7C8mKKaEqLT4nD2cyMgOpiM4mziMhJw8HLCw98DD38PmjqbyCnMprCsgM6+DgqL8ygqyaelrZG+gW4Gh/tIy0gmIMiXsopiBoZ6mZmd5PSZ4xw7epB9e3eyuDDD/Nw0y/MzHN6/h/u3b3D7+hXhfsyXFrVfP33k5w/vhffLxw/89P4dH9++Eaorv4eID69eCe53tc53blzn9Klj7N+3i6NH9lNWWoCzix05uek4OFoSGRVESKgvTc3V5BVmUFSaw43bl9mxexPVdaWkZsSjb6SJh7cTphb6mFroY2VrgrWdKWqaCphbGVJdV0p2XiqRMYFUVBeQnBZNflE6NvYm6Bup4xvgirefM1GxQew9sJWzF44SER3A9l3L1DaU4h/kTlCoF+lZiTi52hARHURgiDdJqXE0NNeQmBJLSXkBldVljE0MEx4Zhqm5CXoGuqwVWYOXjyfevl6o66ihrKEoqHj9Uu16/94drl+7wqWL57lw/iz3793h2tUf+P67i5w4fpRNK8vMbJgSBnL2797BuVPH+e7SOc6eO8nxk8fYsW8X3YO9pOZloqynxRoZCbTNTVHU1eZbCXG+Wi/CP65bi6WTPUU1xaQUpGBiZ4yqoSo2btY4+zvjGeyBd7gnmSUpFNRmk5wXi7GDDtbuhrgEWWPtro+SngQJaRGkZ8UTFhOAu68jytoySCiL8Od1f4eY8joU9WQQVVqDgo4EEYl+5JelkFUYz6ZtU7R0V3Pg2A4MLLQxstLFL8wTcfk1mNjoEpsahquvHS4+tihqSmFkpY2OiSqSiuuQVhFBVVcORS1JVkn8A1+L/z1rZP6CpOpa5LTEUNSVRN1YHn1rdVQNZVHWl0ZRVxJFXUlUDGRQM5JD3VgedWN5wZiclSpG1mpoGMqgqi+Orbs+wbGuBEQ5fW5nUsXV3wyvEGtM7JSRVP4LUir/iL6lHHbehmiby6OoK4qWmRx6VkqoG0ujrC+OurE02uby6FgoYGyvjqWrLubO2miby6Ogsx5pzTXI6Yr9IVgtqS2CjJ4Y0loiiKp8g5jKN/8NIsyddZFSW4Oc1noUdSXRsVBhtfSf0bVUxcbVCBnVdShqiSMmvwoJ+W8wMFfF0FQFZXUx1LWlUNWUQEpO0NBkbK6GkaU6WnqyyKmKIK+8DjHZr1kt9g+ISP0FcblViMutQkz2a8RkvxYCxBeIkFUTQVJpNXLq65FTXy+wRymv+Ww7k8LK2QAdUyUUNMWQVRNBVk0EKeU1QjvU7/MOspoiwtdKehLoWAgA8QtoyGisQ1JVMDinqCuOsa0qFg4a2Ltq4+ZjREiUAx5+Jrh4GRAcaS9UKDz8TIhL8SK7MJy4FC9cvQ2xclDD1lkdN29d/AJNCAyzwDfIBA9/Azz8DXDxNcDBWxf3QDNcAk2xctfGxlsPz3BbXIIscAoyJzzdh/icIMJTvLD3MSIi1RuvcFvsvA0xd9HCxlMfO29DrNx1sXDVxsZTH+cAMzxCrXELtsTZ3xyfCBeC4r0JSfAhOMGPsORAfKO98I5wJyQpGJ8oX3xi/PGLC8Y7OgC3MB8cgzxwCHDDPsANhxBP7EM9sQvxwC7YC/sQb9yiQwhITSA8J52QrHQC01PwS0nCLzmFgNQ0QjKzCM/JJyI3j7CcLCLycogozCOiMI+QvGxh41NgdoZw3TgoJYWwjAwS8wvIqaqmvFEAEZXt7ZS3NVPV2UbTYB/tY8N0jI/QOTFKz/QELcMD1PV2UdhQS0pxAYkFuaQUFwgDv7E5mcTmpJNWlEdhbSW1bc209nUzNDHG7OICcwvzTGyYZmhslJ6hATr7e2kfEFxbfw+tfb00dnVS39FOY1cnjV2dNHV3CXIV01P0T07QPzlBz9gobQP91Hd3UtfVQXN/L10jwwxOTTI+P8f4/Bz9E+N0Dg3SMThAW38fzT3dwoxG5/AQ/ZMTjMzO0NzbQ217GyOzM4zOzTI2P8fk0iLTG5eZWJgXZCHm55jbvInhyUkGxsYYmZhkeHyCmYVFRiYmaWhpZWRikjOXLjA8OU57dxfD42OsrKxw9OhRThw7zt7dezh04CB7dwsa846fPMGhI4eZW1qke7Cf1u5OcstKaeruonN4iJa+Xhq7uyhvbCCztJi0ogJKG+upaGmirLWJosY6cmsqyawoJbuqnNyaSkqaG4RX1FgnhImiuhpKGgSKT1FNtTAT8SUAW9feRm1bK/mVVRTX1lHeUE91SzMdfX2MbdjAhvk5pudmGRoZ5uTpU9y8eZ2LF8/zw+XvePH8Kf/y28/8x7//K//6t3/m44d3/PzTR969fc2nj+/527/8VQgCX3IRv7crfYGH3+cfPn18z7u3r3n96gWvX73g3dvXfPzwTggSz5894cXzp7x4/pTHjx5w7+5tbt28zt7dezh6+AjXr17jyZMnPHv2jMePH3P16lX27dtHW1sb5eXllJeXMzAwwMrKCovLSwwOD9HS1kpOdQn+ceE4+LoREh9J/8QwO/fvZveBPdx/cI+7d27x8ukTwdPS+z/y6cVL/vbhE89v3uHIrt30dnbQ0FBHZmY6KSlJ1NXVMDIyxMTEGOPjoywszHHo0AEOHNgnHBncu3c3Y2MjtLY2MzM7yeYty+zYuYVdu7exvHGexqZayiuKGRzqJT0jmc6uVioqS2hta6SuvoqW1gY2bV6iraOZitoyCsrzSUiPF4JCfFoc6XlplNaUEJMcTVhsKHGpsUQlRpKYkUBuSQ6JGQnEZcSTXZpDenEmqQUZZJXmUtZQQV1HA9Ut9ZTWCdasqxtraWhppqGlmdrGBqrqaqmsraGqrpaKmlqq6uqprq+jqqGOyvpqqhpqqGiqoqKpitiMJOw8ndG1NEVZX5e1srJ8JSHJKilZIUT8V2BYLS4pzEaIysrzrZgEop9bnJS0dBCTE2QdxOUVkVBSFICEosC+JCqvyHo5BUSk5QQtT+vFWSchxnopCSTkJVDWUELfVBsDMx20DVUxMNPCws5IWOU5Mt7D5m3z7Nq9mU2b59mzdzvLG+dY2TjPwvw0e/fs4MTxw+zcuonD+/fQ29lBdXkZvZ0dHDmwn+s/XOba5e+5ceUH7t26yXfnz3H88CFOHz/G9xfO8+DuHV4+fcKPd25z//YtPrx6xW/v3vPT27e8f/mSnz+8519++5U3r19y7doVcvKy8Q8JIDAsiLiUBFr7OqluqScwSjCYmJiXSlB8GJFpsfhFBxGblUhAdDCm9ub4hvsTlxpHYkYiwxNDdPW0s7yywMlTRxka7uPU6WNcvnKJcxdOMzk9RkNTLSubFrly9TvOnzvFtq0rLC3OsnvXNuY3TDK/YZIdW1Y4e/IYL58+4sWTh7x9+eIPq/K/B4mf3r8Tfv39aOTvYeLxvXs8vnfvDy1Nxw8fYuuWjczPTbN1yzJxsRHo6KoTGRWCnLw47h4O+Pi6oqOrSl1jBTr6akREB5GQHIWWrgr2TpaYWRpgYKyFlq4KhibaaOmqYGNvhou7HclpsRSWZBMU6sPpc4c5fGw3ZZV5xCeFY+tgiqWNIQ7OFgSGeGJupY+TqxWxCaE0t1XzH/wNdy97zCz1SM2Ipaa+jNiEcKztTPENcKegOIe4xChy8jPwD/ImLiGa3Pwstu3Yiq29DbLyMhibGqGhpY6xqQH2LrYYWegJIOLWzevcv3eHe3dvc/PGNeHr27ducOrkcY4fOyKs+tq4vMiundsFQettmzmwfzfHTxxm/8E9jE2PU9VQQ0ltBbUdTcRlpfGNpCjG9rYExcVg5mCPrLoaf16zGhE5KdSNtLD1tEVOSw5pdWl0LHTQNtfE2N4QLXM1YrMiyChNxjvCBXsfC8xd9TC018ApwBxje01cvW2JT40kuzAVfXMtxJXW8ReRv0dR9kq6AAAgAElEQVRUaS1K+nLI60ihbqKElZsR5c35NHaVExHvS1NbKXaupozO9NHSU8/ARDfB0X7Yu1tQVpdPY2cVLT21VDUVY+tqhrK2DN+K/RkFDUmUtWWQVl7PavG/oKgjjbS6YItATOlbROQF42niyqtR1JVEz0oNbXNlNEwUUDOS+8OpGMigbSKPia0GFo466JgqoGUsh4OXER5BVpjaq2PhpImOmSzapjKYO2pg7qiGtqkUWiaSmNipYuGig56VErqWihjZqaFtLo+8tgjK+uIY2akJ39M0lUXfWhlje3X0rJRQMZBARmstSoYCK5OktogwWC2rL1hrFlX5RrgV8QUg0otjickIQlZTBC0zBeS0xBCR/xoDGw10LFTQNVPG2ccSJW0JxBW+QUVbEns3E0ws1JGUXYWyuhimlhpY2Ghjba+HtNw3yCutRUL6K0TE/z+kZFchIfM1opJ/QUpxtRAihDAh/8f7YoUShKxFhABhZK2BqZ02WcUJ+IQ6oWumjKKWuPC+QMd6ha8QU1qFtPpaIURIqq5GQUcMbXNFNEzkUNKTQMVACh0LJXQslFDSk0BOaz2q+uIYWChg7aiOT5AF8aneBITZ4OJlgE+QBWY2Snj6m+Lua4yHnwme/qbYOmtiaC6Lua0ybj5GePsZExxmSUikNd4BRrh4auPirSMIX/vo4+xrhEeQOfY+Bjj4GuIeao29rzHOwRYkF0ew+8QSrUMVuIdYERTvinOAGbZeBli4auPoZ4JHqDXWHnro2yihb6OEpZsOzgFmuAVb4hJojmeoPX5RbgTEeBCS4ENYYgA+ke74RnkSnxONT4QX/rEBBCeGEBQfik+kP05BHtj6OmPt7YBDkBtOYV64RPjgEOaFTZAbdsFeuMeEEpiWiH9K/Gc1IYnAtHRCs3KJyC34fHkCoMjNJqIwj8iifMIL8wgryCU0P4fQ/BzCc7MJzkwnMDmZoJQUYrNzyCyvoKyhiZq2dpr7+6np7qC6q52G/h5aRwZpGx2ifWyYrskxKjtaKWttIq+2ipTiAmGAN620iIT8HMJSE4jMSCalIIf8qjJBqLKxnu7+PqbnZllcXmJ6ZgODoyP0Dg7QPdhPz9AAHYN9tA/00jM6IlAO+vtp6u6iorGBouoqalpb6B4dYWbTCjObVpjeuMzI7Aydo8M09/fSMtBH+/AgveNjjM3NMrW0yOjsDAOTE/RPjNM7NiqAiYF+OoYGaezuorm3h5a+XnLLy8gpK6VvYpzJpUXGF+YFVqYN03QODdLc0037QD/9E+M0trdT39rKrn372bx9B1V19QyMjLJ7/wG27tzFrgP72LhtC01trSxsXP68wLqVvbv3cOnCRb67eIlzZ86ye/duZuZmmZ2fY2XrFmaXBSCRW1bK0PQUE4sLNHZ3UdncRE1bK6X1dWSWFpNfXSkAifYWytuaKaivIbemkvy6aoo/B9q/fFbS3EBhQy0F9QKAKGtqoKKpkfLGBsobG6hqaaa+o52Gzg7q2tuobmmmubePlj7B776+o53W7m76RkYYGBmmu7+P7Tt3cOXaVZ4/f8rz50+F7UjvXj3nX//6K58+vufF86fCvMJvv/7MT58+8PzZkz80MP1XiPiyAv3lfvr0gbdvXglB4d3b1/z06QO//PyJJ48f8ujhj3z88I5PH99z7+5tzp87w5nTJ9m8somFhQUOHDjA3bt3efr0KQ8ePODOnTvcuHGDoaEhRkdH6e7upqmpifHxcXbv3s3c3Byl5WXY+brhFuqHg68b9l4uVLfUs+/IAc59d5437wS7E+9eveTt8+e8efyE5/fu8+j6TR5fvcHDGzfpbG2hqamBvLwc0tJSqKmpYmRkiA0bppibm2F8fJTl5UUWF+dZWVlmz55dLC8vMjY2wsLCHOMTw+zZu4M9e3ewtDzHwuIMQ8N9NDTW0NhUy8LiDJNTo3R1t1FYlMvS8hyTU6N097SzZ99O0nNSKa8rI680l4T0eDILMsgtySGnOJuy2lJSspOJSY4mMiECF29nXLydCY8LIzIhgriMeIpqismrKqCwpoSK5mpK68vJLs0lp7RAqERUN9ZS19RIXVMjNQ31VNRUU1JRTlFZKZW1AsWquLyM/JIC8ksKKK4qpqyhgsrmauw8nfEK9cfEwYa1CtJ8JSHBVxIS/KO4BOtk5VklJv4HcPg9QKyVlGatpDT/uFYEaWVVRKRlkVJSYbW4JAoaWkgrq34GCAWB6iAnzzoZOdZIybBGQprV4pKsFZNkvZQEotKSiMuJo6imgJ6JFkYWeuibamJua4i7ryNllXmMjPfQN9hG/1A7s3PjzM1PMDk1wujYANu3rbB1yzLTU2M0NtRQlJfN5OgQGxfmmd8wzdGDB7h36yZ3b97g5tUrXLv8PWdOHOfi2TOC+tZrV3ny4EeeP37E04cPePXsKR9eveLn12948/gJt69e5cbly7x48pjXr15w5PBB6hvrKCopJDQqjLySAha3rXDo9DEae9qwdLHDJzKIwMRwvKMDic9Pxd7fleSCdEqbKolKiSExO5m61jpKKoupb6yhp6+TsfEhFpdm2b5tEwf27+bZ80ccOLSXbTs2c/T4IQ4e2su27ZvYtnWFzZuW2LSyyNkzJ9izYytHD+7j5tXLXL54jkf37/DTewEQfHjzmk/v3vLLxw/CTZcvCsSnd2/59O6tcIn+07u3Qoh49+ol71++5M2zZzz+8T63rl0V5kN279r2+WdYpLamnKBgX5pb6tgwM0pIqC9Bwd60tdcTGRNMSLgfsgriOLna4Oxmi4m5Hs5utgQEe+Hu5Yh/kCdBoT64ezlibCYIQxuaaJOQHMWho7uoayxjeKybpNQoYhNCiUsMw8PbgZBwH/wC3YiKDcLC2oDQCF+i44KxtjPG1sGUpZVprly/yOSGYeYWJ1nZMo+Dsw0GxjrkFWZhYm5AUIg/KWmJ9A30UlFVjoaWOpraGoSEBePt64GZtQnege786cnjh9y7e5uLF85x/twZrl39QSC1njvDpYvnOXvmlKADd9cOlhbnmZ6aYH5uhi2bV1heWmD3rh0sLMwxvzjH1Nw0GXlZ+IYFE5OeTElDHcX1tdh5eSCqKI+spibr5OT405//wtdi6/ifq/4BSTUZVIxU+bs1f4+BnT5GDobI68ph52NNVmUamRXJGDnqIKsjjoqxDDrWKlS0F+Ab5YaiphQRcUE0tFVR0VCMpMp61sl+w7fSX2HmYoyVpxkqhvL4RLiw9+RWiqozqGzKp6O/lsiEALbsWWTr3iUKKjLRMlLGO9iF8PgAZFUl8Ax0QUVHHnV9JZS0ZJFSEsXMzhApJVFWi3+FnJo41i7G2LoZo2kkj46pEvoWqoINgs/ZCS1jBTSN5FHTl0FJWwJ5DVHkNURR1pFETV9GqFwIRtO+RddSGSc/C8ydtZFU/QYDGxXUjKSQ1VqDnPZaVI0k0DSTEbYvfQECCxcdXAMtMbBRQdNUFj0rJZT1xZHVXIuWmRzS6quxctPD1tMQJT0x9KyUkNVeh6KBJNK6oohrrkVccy0SWusEp74GUZVvEFH8CjUTWXStVZDTEUVU8WtkNUWENi1lfWnktcUxcdBBw0QBM3sd1PRlUNAUhKYVNcSQVVmHrqEC9s5GyCisxsJGGw8faxycjdDTl0dNXRwjY2W8/WwxNFJCUUUEXQN5Vq35E1Jy3yCvvA4pxdWISP0FCXkBmHyBFBnVdYjJr0JaZS06pko4eVugbaJITWsRMalBZBUnIK8hiqufNQ6eZuiZq7Ba4n+hoCmGnPr6P6gQX/IqKgZSaJjIoW2uiJ6Vyudl6nVomsqjZ6WCurEsakYyGFgpYeGggbOHIfYuuljaqePgqoeGrhjeAZa4+5jiF2yDuY0qRuYKuHoZ4xtkjbOHIS6eAuUiJNyG8Chb3Dz1sHFQxcvPGJ8gMzz8TAiItMM90AwnH0Ms3XQwslfFyEEN50BzUooiaOwvZXZbP6FJbniGWeHkb4yxgwq2XnrYeunh5G+Mnbc+lm5amDqpYeqkhpW7No5+RrgFm+MRak1ApAtB0W7CC4v3ITzZn+A4X3zC3YlOCyMqLYLI1EjCksIIjA3EJ9IfzzAf3MK8sQtwwjXcE48oH1wjffGMDSQoLZqInGTCc1IJz0knIieL0OxMAtNT8U9PJzAzE//0TLySkghKzyAkK4PQvGzCC3IJK8glvDCPqJJCYsqKicgTgER4Ziah6elEpmeQkJdPXkUV5Y1N1HYKnuzXdwsGohp7BXsKX66qrYXSxnpyKspIKyogvbiQjJIikvJyiExNJjgploj0JGIzU0nITievvITW7k5GJyfYMDvD4vISM3OzjI6PCSGib2SIkakJJmY3ML0g2HeYWVhkZGqKroEBmrq7aO3rFWQThgbpGRtlaMM0Y/NzjC3OC+1IXWMjdI0M0z44QGN3F/WdHXQMDTI8s4GR2Rl6x8foHhkmNS+XvPIyqpqbqG5ppmd0hKXt2zh2/hwnv7vEnmNHmVpeon9ygqHpKXpGR2gf6Kd3bJTmzk6GJibYd+gwiyubqGloZOOWrVy9eYvtu/cwtmGK0elJOnt7mFmY5/jx42zYsIHO9g727t7D4vwC+/fu4+zZs+zeu4cNszNs2bGdrbt30jXQR0tvD51Dg4IQ+NIiNa0tFNcKgu+CHYcKajraaOrrobZToBrVdHdQ19tFTXcHVZ1tlLc1U9xUT0F9DUWNdZS2NH4e0ROoD18AoqatldrPV9feRn1HO9XNrXQODtPQ1kZJVRX1ra3UtbRQVFZKSVkpS0tLvH37lqdPHnH/nuBp4fUfLvPXXz7xL78Jhtg+fngntBz9fuPh99DwRX34PUx8sT39819/49dffuL1qxfCAPWXfMRvv/7Mu7eCJeq3b17x6eN7nj97wsUL59i1czuTk5MMDAzQ19fHnj17ePToEffv3+fixYtcv36do0ePsm3bNpaWlti1axd79uzh9OnTnDp1itbWVqIzEvGNCsbZzwPfiCCCY8KJiIuiq7+bG7eu8+rlcyFEvHr4iKd37vL41m2e3LzN41u32btzB62tzZSVldDc3EhnZzsTE2Ns3rzCpk0bGR8fZWxsRGhxmpmZZuvWzSwtLTA0JGhlWtm0yIGDe9i+YzNz89NMbxhndGyQru42Nm9Zpqm5TtiUU1tXSXVNOTm5GVTVlBObFE1yVhI5xdmk56URmxJDSnYy2UVZJGclCbMQXoGe+Ib4EBYbKmhmyk4mOTeFwekh2oY6qGqtpbCmhNzyfLJLc8ktK6SgUrBmXVZTQWVtDZW1NZRXV1FSUS68qppqaupqyS8soLKuiqr6aooqiyisLsYvwh8rV1u8wwJQM9JDXE0RcVVV/pfoer6Vk+NbGVnWSsuwVlJa2ML0BSDWSckgIi2LmJwCEgpKSCmpIK2sKsg4KCojLq+ImJwCqyUl+FZCXPjv1khI862YJGtEJVknLsU6cSm+EVmLiLgYYtKiKKkrYmJlgIWdCfaulmjqK+PgZoVvgDvObrbY2Jvh4+9GSmo8hUU5lFcUUVNbTndXG4kJMfj7eREZEUJqYhxbV5Y4sm8fVy5eFD5R//HWLe5ev87l8+c5fvAgp44c4daVKzx78IBnDx7w8vFjPr5+zYdXr3jx6BEvHzzk8pmzfH/uHD9cuCBQLL67yKWL55lfnGNxeYHiihIS05NJzcukpbeDgupSYjOScAv2IbU0m+icJNzCfHAK8iA4IZyYzARq2urYc2wfW3ZvobOvg7qGasYnhtmxfTP79u7k/OkTPHxwl3PnT7Fn7w62bN3Itu2bWFyYYXCgh8mJEXbv2sb50ye4/Hks7uG92zx7eF+4iv3+1fM/gMLPH97z66ePwhX6399vP30SKhNfhiM/vn3D66dPBVauRw+5c+M6506dZN+unWxcnmdudorpqVEiwoPw9nGjqDiX0bE+JiYHKSvPJyMzkajYELR0VdA1UMfTxxlHF2ts7M3w9nMlMMQbVw97vHxd8PRxJjDEm7jECBJToolPiiQiOojsvFSc3WzJLUgnJj4M3wB30jIT8Ph/fL1lcJzngqadmh3ISZwYZIuZmVmyZDEzM0uWzCS0mJmZGSzZMlMcM1tmTszMTnJovv1mr/3RVudk5tT+eEpVXV2tUove673J0wEXdztc3O2wtjXF3skaBWUpTC30MTTRxtbegvWb0piZHefzb2/52//3C3d/uo6tvRU9/R0cOrIPSRlRpGUlMDLRx9ffh01bNrI1LwcTM2McnR1YmZaEnIoU9q7WfDW/D3H92hWOHT3Cvr27OXzoAKdPneDxowdcvTLH4UMHmJwYo7eni+6uDiE8TG+bpKW5kZycLJpbm9ixZ5bKplo8gv3RNDVEz8oCn4gwzB3t+Q+Rxfzb4sUskpbm6yUifPXNn5BSV0DLXBdJNRm+Ef8WRX0lDGz1kdORxtBOl01F6yhuysXM2QBxtSUslv8WgxUarNmagmeYE66+dgSEeZFVuJmtJRnYuFmgZqyEhJooSgby6Fhr4BvjSW5VOnVdZWwt3cjGnJVsyEwmPXcV/uEe+Ia6kVW4kdBYP5ZIfouSljRWDqZoGqqgb66FpOIyvlv2NZKKy/AMdPmDtScg0gPfMGdMbbUxXq6J8XJNISwIdgwWfRlAE0CDuoHsH46yvjSGNpqYO+p/uZuvhJ6VCmpGMkiofIeMxmJkNAQAoWIoLgQINWNJlA3EMHPQEoZodS0V0TSVRUFnGfLaS9Eyk0PLTA4TOw1UDCSw9TDC1sNIuGI9b2eatzL9M4hYprQAOR1RFPUlBENsyt8LW4wEOYKliCktRE5LDCk1EZS0JYRjcIpa4iwU/Ve0jRSwdTBEz0gRJTVR1LWlcHQ1IzrOFymJb9BQEyckyBkJyW/Q1pFBUUkEM3N11LUkMTJVQd9YCT0jRVR1pBCX+45l0t9gYKlGYJQ7kkqLMF6uiaqeNBKKC7FxMSYwyh2vYAdsXU1Y7myEiq4U3iGOWDkaCL9H5na6gu+N5lIhOKgaSqNiIIWKgRRqRjJCFUJBR0xY/6pqKC18nqqeJGa26pgvV8XWUQcndyOi4j0ICncgKS2A6ARPHN0MsXHQxsXThPAYV8KiXXBwNcDMWgUrW1XcPA1w89TD1UMfbz9TAkKs8fQ1wdnTEE9/c0LjnFnuoo2xjQrWbnpYOGtjZKdGYLwrpc1ZVLZl4xVug3uIFe4hVix318XWUx8zR3WM7VRw9DMRgoSFsybWbjrYeRvi6GeCk7853qEr8At3wj/CGf8IZ4KiPQhP8CUk3o+AaC8iU0KIXRVB3JoYIldGEhgbiHe4N55hPnhH+uAR6YlPnB/+iYH4xAXglxBEcFo04WsTCF+bRMjqJEJWpxCQmox3YjyeSfF4JyfjmZiIS0wMXglx+CYnErBaABIhG9YStmk9kembiM7cQmz6ZmK2bCJmwwYi164levUaEjZsZG2mIFSbW1lOXlUF+dWVFNZWC0Fi/mSVFrOlMJ+12ZlCgEhL30zCujWEJcXhHxdJSEIMYYmxRKcmsT59M6XVlbR1tNPZ3cXQyDD9gwN09XTT1tFOa2cHHX099I0MMTQxxvD4BGNT2xib2sbQ2Dhdff00d3bS2N4utCdVtTRT3dpCXUc7DT1dtAz0CfIMo8PUtLVS09YqBIni2hrBLkRbK5XNTeRXlJNbVsro9hnOXLnM3O1bHL9wnuHpbXQNDzGyfYbe8TEhdMzboSoaGyirr6Olq4umjg4GR8fo7h+goaWVPQcOcurceXoGBhmf2cb0rlkmZ6bZvX8fx48fZ2pqiqGBQU4cO87unbvo7uyir6+PA4cO8uOxo8zsnGVgbISeoQG2lpaQUZBPcU01FY0NbC0tobCqktr2NmraWsktL6OytZmWgT6a+nqoaG+hsKGWvNoqtlZXkF1ZRnZlGVkVpWSUFZNeWkRGWTFZpcVklhSx6cseREZhgQAmSorJKy+jqLqKsvo6sotKKK2tp7iyksy8PDJyc8nKzSMzO4vM7CwGBwd5+fKlEBDevHjOw/v3+PPnD3x691qYZZi3Ij1/9oSXL57x5vVL3r19LcxB/L8g4rdfP/Pp43tevnj2BxXiH8fnXr54xquXz3nz+iWPHv7M6VMn2LZtkpa2Vjq7u+js7GRkZISzZ8/y+PFj7t+/z9zcHNevX+fMmTMcPXqU8+fPc+bMGebm5jh7+gy11TVsLS8kMiWO8IRoAqNCiU2OJ23dKtasW01XTyc3rl/lyeOHAo/369e8efyEJ3fvcfvSHBdPnOT8uTP09fVQV1fDyMgQu3fvZMeOGSYnxxkfH6WlpYmRkSGGhwdpbm6kra2FqakJtm2bpKtLAAv9A91MbRtj+44ppmcmGBsforevk/aOZrbmZpJfkENB4VbyC3JIz9jIlvQNZGZtZmVaEpm56WzIXM/aLWtIXJVASHQw4XFhxK2MJTIhAmcvJ/xCfYlKjCRuZSyxKTHEp8axamMaG7duInl9CskbV5KyMY2k9SuJX51ITGoc0SnxxKYmsj59IxsyNrE5M4PNmRlsykhnU0Y6mzMzSM/OYuPmTTS1NNPY3EBVTSUllcXUttTS2tPCmoy1mNlbssLLEU0zfUQUZfhWSpxvJCVYrKDAQhlZFklK/VMFQkRKBhEpGSQVlZFSUhGeeYAQlZVnmYwci6Uk/wARSyQFKsQSMSkWi0rwzcIlfP39AkTERJGSl0RJXRFtQ3VMrQ1xdLfBN9idsJgAQiP88fZzJSjUh/Ss9XR0NjMxOUxDYzW1dRW0tjSwccMaEhNiSE6KIyUhlpGBXk4fPcrlc+e4dvEic2fPcvncOW7MzXH1wgXOHDvGxdOnuTE3x0+3bvH4/n1ePBIoEEKQuHefsz8e5fqlS7x9LvjdunPjOnfv3OLSpQscPnKI7Pwc0tatoriylOHpcQqrSlmXuYm0LesIig8jPC0W52BPzByt8I7wJ3XzajblbmFr8VbqW+oYHR/i9JnjPHp4n+fPHnH/9g3mzp/h7Mlj7Nm9g127tzO7c5rxiWF6utvp7elg755Zrl29xP3bN3j0012eP37A6+dPePviKe9ePuPdy2e8f/VcCBDzasPn9+/49eMHIUjML9C/f/1KuBHxj+1TH1+/5sOrV7x8+oR7t25y7tRJ9u/exeTECCPD/YyO9OPt5Yq+gRYr7KxISo5m/YZU0jPWUVaeT3buZiKig/AL9MDbzxUrGxMMjLWEFiZNHWXUNBWwsDZi/aY01m1MxdbeAncvR9ZvSsPC2ghXD3vWblhJaIQ/CspShEUG4ORqi7mVIS7udphbGeLp44y41BL0DDWob6pkdvcUWzLXERTqQ0d3Ey9eP+LG7Tk8fVw5dvIH/vy3z2zYvIbC4jwam+tYvXYVt+/e4tLli+QV5BIYHICBkS6O7ivQMlDhqzu3bwrD1NPbJtk+s41jR49w/doVzp45xdEff+DA/r3s3bOLXTt3MDM9JXzezPQUXZ3tNDU10dXTTVNbK6kb12Ht7ISqoT4LxEURUZRjsZwc/750Kf+2eDH/ISLCN0uX8e2ypUipymNsa4a8lhI6FnqoG6tjsFwPRT1ZFHSliUwNobAuG1tPczTNlBBVWoiOpSqBcT5EpgSTWbCBhNQo6toqqW+vwifcHVktScRUliKpLoaCvgwRaSEU1ecQlRpE6sYY1mclk1O0Hh1jRTwCHMkp3kxUUjDy6hJ4BTmTXbSJ5LVxBER4o6gph52bDS4+jihrK/zTITU1XVlEJL9BTPZ75FRFEZX5DkmFxUjIL0JCfhGyKstQ0pREVUcGFW1plDQlUVAXR05dDAUdCXQtVTG118XQRhN1Y3lhE5CCjhgSKt8hpyWCqqEkWmZy6FjKC3cg1E2k0DSVxdxRV9gQpWupjLqxLEp6Eix3M8LIVgMLJz00TOSwdjXE2tUQZX1JQThdYwlSmiJ/AAhJ7aWCgLXaIkS/bFrMLzhLqC0S3rWfzwnMh6r1rdUFIKG8GLMVOlg5GqBrpoyuiRJSioswNFXBwEQZR1czXDwsCQpzxdRCHSMDRZQV/hje1tCUREVVlMSUYOQUFyOjsAg1LUmMzdXQN1NBTnUpy6S/QUx2AXLqYshriKNvoY6yjjQi0t+Stime1I1xZBdvpH+inU1bVxGZFEjvWCsRiQG4+duxTPY7VriZoqwviYaJHHpWKuhaKqNpKo+akYww/C6ntQw1IxnhUvX88zVN5VHVk8TCThNNPQnMrFWxcdAhLNqV0CgXPHwtsXPWx85ZnxVOeji6GeHha4mLpynWdlpY2Khj66CNm4cRzs7a+AVaEJvgSlScK0FhK/ANtsYrwAIjKyUcvU2w8zAUgKO+OLYeRgTGuhIY60pu1Vo8Qq2x9zHCztsQM0d1rFy1sXTRwtJFS6hGzD9m7abDCi8DHHyNcfQz+ZK1WY5XiC2ewTZ4h9gTGOVKcLw3wfHeRCQHEb8miuRN8cSvjSUkIQjfSG98o/0ISggmODGI0NQQwtJCCUoJITA5mJDUCEJWxRCyKpagtDiC0hLwSY7GLTYcl9hI3OJjcIuPwSk6ApeocNxjo/BKjsc3NYmAtamEbFxDZMZGYnPSSczOICErncSMLcRv2UTSpk2kZmSwIWcr6QWF5JSXsrWihLyqMgpqKiisraSorkp4skoLBaN0edmsydrC2ux01mank7xxLVGpSfhEhOAXHUJwXARxq5PJzMumtrmenr5u+gZ66enporu7k87uDrp6Ouke6GFgdJCRqTHGZyYZmRhnfHKCyW1TjE1NMjQ2StdAHy1dHdS1t9DQ2UZ9Rys17c2C09FCfXc7Df1dNA32UN3eSk1HG1VtLRTV1QjutlcI9iqKaqrZkpdLW38f565d5fajh8zduMH2PXuoqKujrL6OvIpyCv7hor2gsoKKxgaaursEIfHWVlq6uugbGqarr5+2rm7Gt00zs1/Jql8AACAASURBVHMX3f0DTGyfZt8Phzh17ixnLpzn2LFj7N69m907d/HjD0c4euRHfjh0mKmpKQaHh9g+u4M9B/YzuWOG/tFhGtvbKaqooKiigsr635WJ9oF+ukaGqWhqpLa9jZaBPtqGBqjpaKOgpoqtFWXkVVUI8xDppUWklxaxubiAjYV5bC7IY0thPukFgrMlP0/Q0PQlXJ1TUkx+RTmVdY3UNLZQ29xMQVkZmzOzyC0sora+jrqGeoaHh3n48CGPHv4sHMJ6cO8un96+4t2r53z88E7YpDQPGu/evhZuPMxDxHwGYt6+NN/UNB+4ns9UzOch5gfn5tWH+aamJ48f8vjRA65cvsSBA/sYHB6irauTppZm2js72D67g+s3b/D06VNu377N48ePuXPnDlcvX+Hu7TvcuHadG9euM3f+Aj0dnazP2kxYfBRbcjLYkpNBaVUZ1Q01JK9MIq8glz27d3J57iKvnz8TWDK+eNcf3b7D3NmzHP3xByYmxmhpaaKrq0O4VD0zs43du3fS2trM8PCgUH3o6+thYKCPoaEBBgb6GB7pp6e3g96+TrZNj7Nn7yyzO6eZmBxhdGyQ5pZ6du8RXOjt3DVDU3MduXlZdHS2UF1bQVF5AWu3rCEhLZ6oxEiCIgMJjQkhbmUs8alxQvUhOimKyIQIAiMCCIwIICY5mpUbU0lYk0j82kRi0uIJT4oiND6cqJQYVm5YzYbsLWTl5whO7lYycrJJz84iIyeb7LxccgsLaGlrpaamhryCXOoaaunobae2pYaS6mLWZKzF3tsRC+flmDpYI6mhzJ8kRBFRUmShggLfSEqyUOJ3cFgqLSsIQsvIISorj6isPGJyCkJgEJESqBbz2YnvRcVZJCHO92KiwnanxaKSLFomwYLFy/j6u0UsWCTCgkULWbRUBEk5CRSV5dDQVmL5CjP8At1IXZdE0qo4wiID8PZzJSo2jMKSXPoHupiYHGZ25zSDQ71UVZYSGhJAXGw0lRVl9HV1cuXiBe5cu8bNy5e5ePo0J48c4dyJE9y6coV7N25w8/Jlbl25wu2rV7l/8yZPfvqJV0+e8ObZM2Gg+OqFC5w8coTbV6/y6skTbly5zJkTx5m7dIHLly/x448/sP/gPk6dOcnJc6e4ePUSM7t3MDQxQktvB70TA2wuzMQ7wp+A6GCS1qUQlRiFb4gv4TFhlJQV8sORA7x995JPH9/y9OFP3Ll+hXMnj7Fv1w5GRwaYnBplYnyYvt5Oens6mN2xjWtzF3j59BGvnj3m7ctnfHzzkk9vX/HxzUvev3rOx5fP/wAR8yrDvKVpHiJ++fCev/32K//5lz/z58+fhLmJv/zymb/++gsfX7/m3YsXPH34gFvXrnL6+DH27drJ1OQooyMDdHY0k5W5ia25GYRHBBEXH05UdDAJiZGEhfujpauCnqEGugbqqGrIo6gijaqGPCrqckjLiaKsJoukzFJWrU2ipr6MzJyNpKTFYWZpgIq6HOpaiqxZn0JJeZ4QHuISI3B0scHcyhBzK0NcPeyxd7JmzfoUIqKDyMjewKmzP7Jn/3bsnawJCPaid6CdgeEuvHzdqKgu4cDhPQyN9nHw8D5md83w6ZeP/Of//jsfP3/g/MVzlFWUkpm9BWMLQ3yCPPjq4oVz7N+3h6HBfibGRzlx/CjXr13h+rUrHDywjyM/HOLsmVPMtzjNNzXt27ubnbPbBV7JPbsZnZwgM28r7gG+aJuaoGFihLiaMl8tXMBXCxbwtagoXy9dyp+WLeN7cQn+JLKU/1jyPcp6GijpqmPptBwtMx3UjNTQs9JBUU8WAxttIlYGYuVqjKGtDkr6skioLmO5uwWZxZvIL88mOjmMioZimnrrcfRbgYTqMsRVl6FsqIC6mTIO/rb4RLoSnhJA3JowzFbokFuykcz8NWibKJO0Jpr1mal4BTnT3F1D93ALbn6O6JioI6kohru/CyExgShoyP5TiDC20kJJUxJlLSnU9eSE0DAPDMpaUihrSQnhQV5NDAV1cRS1JL9AgyRyWgKgUNaXRllfWtjipGYkhbqxNGpGUqga/r75oGetiK6lIjIaImiZKaBpKo+2uSIWTnqYOehgZKvBCk9TdC2V0bdWRVlfEkMbdYxXaApfW0pjCeJqixDTWCwMVf93iFDQE0dCbRGiyt8ho7VUCDjzICKuvAhdS1VkNUVR0JFARlWE5c5GQvuQjPISbJyMMLFQR1ldDEdXMxRUlrJQ5F8ws9QgItTtf7yfCXH+ONoboaomhqubBbb2Bhh+USSsHQxw8rRE30yFxeL/jqWDIUtlFqBvoY6jlzUKmhKExvniHmBPSKwPqRvjCI3zxSvYCQdPK+w9LDGy1kLLWAlDK3UUdSVRM5JB21xRCArzX5+6sSwKOmJCiJiv61U1lEbLTAF9C2Xs3Y3QNZLBxkGHFU56+AbZEhTuiIWNOhY26pgvV8PYQgl9Ezn0jGUxMlfE2k4LVy8z/IJsCAhajo+PCRHRDqSk+RCf6ElSqi+JK33wCbLCzs0AS3tNjG1UMLZRwcROg+VuBniF2RGV6kdaRgSuQRYsd9fF2k0HM0d1LF20sPXUZ4WXAdZuOkIVwsJZEytXbWw99bH3McLRzwQHL2PcAizxDLbBPdAa9wAbfCKcCIoT2JrCEgOIXhVG/Lpo4tZGEZESRkhCEMGJIYQmhxCSFEhYSjDhK0MISg4kIDEQ/8RAApJC8E8OJyA1Cv+VkXgmhOESHYxTdChu8ZG4J0ThEhuOS3QorjFhX+AiEo/kOPxWJxG2eR0x2ZuIzxTUxCZlppOctYXV2YI2n4zCIrJLiskqLSSnvJjcylLyq8v/ABHF9dXkVpaSW1lKdlkRGcX5ZJYUkFGcz/qtmQKQSEsgelUiietS2ZiTTnltJW3d7fT0ddPV00lLSxOtrc20dbTS2d0hhIihiRFGp8YYmxhndHzsD6dvaJC2rk7qW5upa2+hrr2F+q42Grrbqe9up66rjarOFio7mqlub6WqrYWyJkHoOqe0hOySYrJLiskpLaGsvo6RmWkOnzrJzL69jE1P097bS0lV1f/4vWnt7yO/opzqlma6R4apaGygurGRtp4euvsH6Orrp7t/gJ4BwTbF0Ng4fSNDzO7bw6WrV7hy4zo//vgjhw4d4vDBQ2yfnmF6ahs/3bvP1atX6e3vo7O7i+27djK5Y4bO/l6GJyfp7O+no6+P7sFBmrq7qG5pprGrk67hIZp6ugWWrZYmajraqGxtJr+6kryqCorra9laXSHMRMyrEumlRWwuEIDEPESkF+QLK17/ESIKyyrJKSimoKyMrUVFpGfn0NDSyuyunczu2sn09DS3b97i0rmzHD/yA2dPnuDyhfO8fPKQD29e8uGNIPw8X8P6/t0bPn/6INyC+MdWpn8GEfPh6n9UHd68fsnbN6+ENqlfPn/k7ZtX3Lt7m7t3bvH82ROePnnEjRvX2HdgPyUV5eTkbqWppZm+gX527Jxlbm6Ohw8fcvPmTS5fvszZ02e4duUq165c5crcZebOX2BiZJSG1kYqaivpHepjdGqM4dEhKqrKSUiKJz19MwMDfRz98Qfu3rnFwwc/8fThA2F//4N7d9m1cwezs9upq6th06YNFBUV0NnZztTUBEePHmFoaIDOznZGRoY4eHA/u3bN0tbWQkNDHYOD/cxsn2R4pJ/evk6Gv4x87dq9nR2z29g2Pc7szmlaWhvIzcuita2RwaFe2tqbaGquIzN7CzkFWcSnxglzDqExIUTEh5OQFk/ymiTC48IIiw0lNCZEuBMREO6PX6gv3qE+hMSFEhQXgm9EAO5BXniH+hKZHM3ajI1kFeVSUlVGcWUphaUl5BYWCAPVeUWFFJeWUF1dTXV1JXV1NbR1NFNaUUjyqkQ252yie7QH/+hA9KwNMbSzRN5Ag4Vy0ohrqbFAToZvJCVZIi3DMhk5oW1JUlFZeCQUlP5gdZqvfV2wVFR4FkmIs1BcTFgHu3CpOIuWSfDNQhH+19ffskRUAhExUb5bvAhxGTG0dNRZ4WBJbEI4q9clsmpDCqs2pJCSFkfSyhgyczbT2tHI0HAvvX0d5GzNIDcvi5UpCTg62JK6MpmpyXH2797FiR+P8Pj+fR7cucPNy4Il6Svnz3Pvxg0e3bvHw7t3eXj3Ls8fPuTVkyfCFerPb9/y9vlzHt27x4VTp7h7/Tpvnj3j8f37nDp2lJNHf+Ty3EUuz13k5o1r3L17m3v37rB//1527dnJzt2znL94jotXLzE0OUReRQHpBZnUdzZS01xDfEocQeGBbNy8jrLyIg4d3Mujh/e5d+s6p48d4cSRQxz/4SAH9uxkfGyIoeE+Bvq7GR0ZYN/enVy8cIaH9+/w8ukjXj9/wrtXz/n09hWf373m09tXfHj9gk+vXgjA4o0AHD69e8vn9++EkPDbp4/85ZfPf6h6nR+Zm9+MePHkMa+fPuX5w4fcv32LyxfOc/zID+zbtVO4RzEzPU5G+gZS0xIxtzDCx9eVkFBfMrM2kJ2zCVUNeSysjf6gQMwHqtU0FTA208XYTBcjUx2i40Lp6W+juCwXL1+XLz8DyQyOdFNclouBsRZ5hZms3bASH383PLydvtS2OtDUWoN/kCepqxOIiQ8jMiZYmLtY4WBJUKgPoRH++AV6UVpRSEV1CaYWhmRmb6G1vYmHjx9w595t2jpacXFzprS8hJOnj3H6wkkuXD3DV3t272R8bITJiTH279vDqZPHOX/uDOfOnubK5UtcunieC+fPcuH8WU6dPM6hg/vZu2cXe/fsYv/+/XR1ddE30E97dxcFZSVEJsWjpKPNn5aJsExJiQWSkiyQlORfFi3iq3//D76TkmapnAJf/a9/5d8XLeZ7MVFEpCWQU1dC3VADBS157Dxt0LXQQEJZBDtPK2zczFHWk0PfSgtZDSksnczYUrCR6OQwHDxsiE+LoqS+EHMnY/SstVA1VkLHRhtZPWli10USGOeFrac5a7OTiV0diqGVOso6kti6mmHvYUlIjC/LnUwpqsphS+5aDC11CI8PQl1fhaXSi1ko+j3fLV2Amq7aH+tO1STQN1NDWUsKeTUxpJVEWCT2H4jLLURKcQnKWlKoaEujpisrPOp6cmgZKqJtooyepQaKejJIqi1DVksCZQMZlPSlUdSXQMlAEk1zBdRMZFHQE0VWWwRlQwn0liujb6OCprkcakYyqBhIYWKnhY27MSZ2Wpg76mLlYoCupbJgUdtYFnltUTRM5NCxUBLacSTVFyOutuj3WledZUJrk4T6YsRUF6JkIImUxhIk1RcjrysmhAgtMwUsnfUxtddFz0qNxTJ/QtNUEXkNUWTVlqJhKIfZCh1S10cTGOGGvbMJbl7WmFlpYmiqgpGZKu5e1kRHeOLjYvmH9zQq3IPE+ADU1MVxcDTGxk7/97E6hYWoaEuiqiMlyFqYqaJlrIScuhiyaqKo6MpgZK2FX7gbbf11RCQGkFGwDle/FSx3NkFaZSnWTsZIqyxlidTXSKsLdh/ktJYhrb4EceXvhZYtRV1x5LSWCUfmFHXFkdcWRVJ1EUp6EpjYaGBsrYKmngQ2Djo4uhkJ4CB4BXbO+gSE2mNgKo+esSy6RjIYmMpjtUITJ3dj3H0scPc2w8fPAj8/M6KjnYmNdycmzo01G0JJWRWIvYs+Dh5GmNqoomEkhYaRFPrWyth6GOEX5UTs6kDcQyyw89bHxkMH5wATnANMWOGlh42HDmaOqpg7qf3hWDirY+WqiY2HQJFw8TPHM3g5nmG2uAZZ4RpojXe4PYGx7gQnehGc4ENIoi+hSQGEpwYTmRZGZFoY4SvDCE0OITjBn6BEP4KT/AlKDiAg0R/f+C8nKRjflBB8k8PwTAzBNTYA1/gQvFdG4bMqBq+USDwTInCPC8M5JgzH6CCcYsPwTIkmeEMaUZnriM/aRHzWBpKztrAyZwvr8nLYWLiVzKJCskoKyCopIKesiNyKEgqqyymqraS4roqS+mpKG2ooqa+mrLGWssZa4WOlDTXkV5WRXphLRkku6cVbySkroLyhmpauNjp6O2lpa6a+vpa2thba21vp6uqgt7+HvuF+AUSMDzM0Psz09DSTk5OMjQmAYnxyguHxMXoHB2jr6aKisY6q5gaq25qo62wVqBA9HdT3dVLf10ldbxcV7YKwdUFNFbmV5WSXlZBZVEh6QT7lDfVUtzRT09REaXU1XQMDjExNUd/8P5fh+ycnKK6p/gNEzNuZqusbaGhpZWhsnMHRMTp6eukdHGJgbISp2e2cuXCeuWtXOXr0KCdPnuTUiZNsm5yiubGJH384wuXLlzl24jh79u1lcHSE1u5OeoYGaOvpoW9khLHpaSa2b6d/dJT61lZqWlvoHBqkd3yM+s4OoSLR0NNFVVsLpY31lDbWU9XZRlFjHXm1VRQ11lHS3EBebZWg0am4UDg2tzkvly35eWQVFZJbViq0M1XWNZJfUk5haRl5RcVk5+XT0NLK2MQ4vb29HNx/gPt373H98hynjh1l7uxZ7ly7xqunj/jt03tB1/uLZ8Je+7dvBLWv/wgO/y8lYt7i9Onjez5+eMeH92+F8DB/fv3lE+/fveH+vTvCKtk3r1/y4MFP/HjsKIWlJaRnZ9HR0y20z+3fv58rV65w7Ngxjh49yuGDh7h04SK3r9/g6qU5zp8+w8zkFIePHOLAof1MTU9y/OQxDh8+SGVlOSUlRdTX19LT08X+/XuZm7vItWtXuHnjGg9+vs/TJ4949PBnLlw4x4ED+6iurmTt2tXCbERbWwu7d+9k165ZofKwf/9e9u3bQ19fD21tLQwNDTC7c5qdu2YYnximu6edvv4utk2PM7N9ktGxQY4eO0xLawP1DdU0t9TT3dNOb18n+QU5rF2/ii3Zm4hNiSE8LozopCjCYkOFakRIdDD+YX4ERwURER9ObEoMMcnRhMWG4hvig4ufK+6BHniH++IfFURAdDARSVGs3JjG+qzNbMjeQn5pIfmlhcJWpqzcrWTn5QohoqyshNraaqqqKigszqO4LJ/M3HSS1sSTvD6J9Vs3YmhrgqqJLlLayixWkGWZujLfyEixRFEQhv5HgJi3LEkoKCEuryhUH/4xM/F7/kGK70SXsVBcjEXLxPleRJTFopIsk5RFRFSKBYtEWCgiiqikBIuWLEZNQxlnVwdi4sPIL8oirzCdsJggElJjWLM+lYzsTdQ2VDI81s/wSD8trQ2sXrOSdetXkZyUQHJSAj3dnVy6eJ6LZ89w4cxpfrp1iyd37/H03n0e3rrNT9dv8PONmzy4eYsHN2/x9N59fnv7jv/8/Au/vH7Dr2/e8vdPn3n75ClXzp/n5JEj3L15g3evXvLs0UMunTvL2ZMnuDZ3iVvXrvL6+TNOnzrB4UMH2L9vj/AG9JXLl/j55/scOLKfI6eOsHPfLGXVpcQlRBMZHUZSSjwrUxMpKy1kx7YJbl+/wsP7d7h68RxHDuxlz/QU2yfHmJkcY2x0kO0zk5w5fZz7t2/w+Od7vPhyk+Djm5f88v4Nv318x28f3/Hn92/57d0bfnv3hl8/vOXX9++F9qX5rMO8pWlebfjz50/CoPXn9++ECsXbly948egRj+7d4+bVK5w/fYqjhw+xf/cuZndsY3rbOGOjA5ibGWJmbkhScixT24bJy88gKTmayKggvHxdCAj2wtPHmRUOlphbGaKjr4amjjJGpjooKEvh7uUorHZ193IkdXUC41ODrN+URmFJLjOzk7R1NuHgbEt+UQ5r1qfi5euGuZUxoRGB2DvZEBjiS+rqJFo7Gjl/6TTdfe3oG2nj5GqLlq4Kdo5WlFbkszljPaYWhlhYmyAlK4aUjDj6hjqYmBkTGR1BXEIsza1NlJaXEB4ZQmlVMWs2ruKryYkx+nq7GR8bYWpynJHhQfbs3snVK3P8dP8u165e5szpkxw7eoTDhw6wZ/dOZnfMMLtjhl27dtHV1UV3bw+FpSWkrFmFe5AfUirKSKoqs0BSkn8TEWGhjAyLZGX56rvv+ZdFi/leQoqvlyzle1EJ/uWbBXy7VAQRaTGMbUwxtDbAwXsFmiYqiCkuwT3IkciUEHTM1fEIdsUj2BV7TzucfZ1w9rbDJ8Sd1RmpFFTnomOpgYmDIeoWahg5GiKtI4mI8mKsPUzRtVJD11IVrzAndM2UKahMZ21GMk7ey6lqKqaoKofq5hJae+vYkrse8xVGqOoqISa3FAl5cZZILEZBXQEpRSnU9dRR11PDxEoPJ09rTJfroGuiIlQi1HRl0TJURF5NDGUtKTT05dEyVERDXx5VHRmBKqEpgayGOHLakijpy6JiKI+SvjRy2uLI6YiiZCCJipE0KkbSKOqLoagvhralAmZO2hjZqaNmIo2upTJKehIY2Wpg6ayPhokchjbqWLsaCu+gqxpKo6grjpqRjFC1UNQVKAySGgKAkNYVRVpX9A8QIaG+GDkdUYHtSWMJMlpLkVZfgrT6EjRN5bFyMcDJbzleYU6oGsqiqCuJjKoIyjqSGFlroKgljr6ZCpEJftg7m2C9Qg+L5droGSmipiXJlvRkhnrq8HIyx8PBFL76Ch83K0L9HfF0syQizB03d0vsHYywsdPHeoUe2kYKSMh/zzLpb5BVEeFfv/uKpTILkFRaIqje1ZNFUUsSN3873PztsHO3QElbCh1TFQytNAmN80VU7nuUdaTRNFJEVlNUaM0SjOd9h4TKQmFWQk7r9wYnBR0x5LSWCcPlRtZq6JrKYWAqL1QXrO20sHHQwdJWg4BQe5zcjbFx0MF8uRqWthrYOevj5G6Mk7sxDi76WNuo4uKiQ0CAFSEhtkREOZGU4kNwuAOmlkpoG0hi46yLg4cx5vaa2LoZ4B/tTFCcG05+Ftj7GOAcYMJyd20cfA1x8jfGxkMHex8DrN20hGe5uzZWrppYOKv/ASYcvAxx9jXDyd8cex/BjoRb0HI8wx3winAkMM4L/xgPfGM8CYj3ISwlWAgRIUmBBCf4EZzgR0iiP2ErgwhJCsQv3he/hAACk4PxSw7Cb2UoXklBeCQE4JkSiv+aaALWxeK3Jga/ldECq1NCOM6xITjHheKRHEXgumTCt6wmOXcLSVs3k5y1idSt6azLy2Jj4VYyivJIL8wlq6SA7NJCIUQU11VR2lBDWWMt5U11VLU2UtvRQl1nK7UdvysCNe3NlDbUUFBbRkF1KeUN1TT3tNM33E/PYC8dHW20tDTR29tNf38vQ0MDjIwMMTo+wsjkKCOTo4xNjDI9Pc3UxCSjo6OMjIwwMjbKyNgo/cNDdA300dbTRWOX4PNVtjRQ0dJAdXsztT0CS1PzUD/VXe2UNzdS2lhPSUMd+dWC3YOtZaUUVlUKcgZfRrHqW1vpHhykur7hnyoRxTXVVDU30dbfJ2h4qq+npqmJmoZGGlpaae/uobm9g8bWNnoHhxif2cbQxBh7Duzn+OlTf4CI2e076OnqZmbbNEeOHOHMubMcO3Gc8W1TdPT10Ds8SH1rKyNTU8zs3s22nTuFSkltWystvT30jo/R3NtDbXsbjd2CPEhdV4cwr1La0khOVTkZZcXkVJWztVpgcdqQm8PGPMFGxPzZkJPNpq05pOfnsfVLU1NTexe1Ta3UNDRS09BIY2sbg0MjjIyM0NLSwoljx3n14iW/fHjPmxfP+fX9e3778IHP717z998+8+vHD7x7+5pXL58LrUefP30Q7kT892D1vPIwn4mYH5ubB4v5dqf5itgXz5/y4f1bYaD64YOfePb0MY8fPeDmzescP3lCqFxt27GdA4cOsv/gAQ4ePMiRI0eEZ//efVy6cJEH9+5z/fIVzp48xez0DAe+DMENDfZz5cocDx/+zM6dO9i5cwfDw4PU19cyMTHGiRPHmJu7yJUrc1y7cZV79+7w8OHP/PzzfbZvn6asrITy8lLq6mooKMijoCCP9vZW4Wtt2zbJ8PAgo6PDzMxsEw6I7Zjdxv4Du5ndOU13TzutbY0MDPYwMjpAd087Tc11dPe08+PRQ/T1d5GXn01JaQGbNq9jc/oGVq5JJioxkuikKKKToggI98cn2Bu/UF+8Aj3xDfEhMCJAGLB29XHBydMRD393/CL8SV6fQuqWVaRsTCNqZSxRKTEkr1/JmvQNrEnfwObsdNK3ZpKdl8vWgnxyCwvILy6iuLyM8soKamuraWqsF7ZHrVmfSnrOZnqGOnjy7jED00NErYnH0M4SWT01lqgosFBRlm9kpVmqpoKovALi8orCoPS8dWmptKygovW/tTb99/PvC79nwbKlLFwqxreLRFiweBki4tIsE5dh8TJxvl+yDAkZaaRkpHFxcyQ2PorouFA2Z6xlw+ZUVq5NZO3mNDZuWcvmjPUUluRSU19BYVEuq1anEBUdRnhEMNFRERQXFbBv726OHT3CDwf2c+ncWW5dmuPBzVu8+PkBrx4+4tn9n3hw8xb3r13n3tVr/HzjJh9fvOSvHz7y6eUrPjx/wccXL3l0+w5njh3j0pkzXL88x/PHj/j07i2Pf/6J08ePcfzID1y9dJGH9wUA//PdOzy4d5f3L19y+/o1bszNceHMaQ4d3se2mQlq66tYtTqF1LQkamor6OxooSA/h56OVnZt38bNq3O8ePKQKxfOMjrQS11ZCTXlJUyNDbNzdprz507x9MkD3r589qW69TF/+eWjABw+vecvnz/w50/v+e3dG35584pf3rzi09tX/PnjRyEs/PbpoxAWPr17y68fP/D25QtePn3C459/4uH9e8JRupdPn/Dg3l3u3bjBjbk5zp8+xbEfDnNw7x72zAoG7qYmR5ndMYWD/XKW25izafNaprYNs2nzamxXmKOlrczyFWYYmmijraeKhrYSSqoyqKjLYW5liJevCy7udsjIi+HstoLAEG9U1OVQ1ZAnINiLguJszCyNKCkvYHRikDXrU7G1tyIhKjdpqQAAIABJREFUOYa4xCgiY0IJCPYhNiGSxJRY/AK9mN4xwYW5M+gaaFJTX4GdoxUrV8UjJbsMO0cr9h3cRVtnE9Fx4fgGeKKhpYqishwGRvroGeiSm7+Vv/3nX7n/8z0GhvqJjIugrbuFr2Z3zNDd1UFdbTVVleV0tLeyf98ebly/ys0b1zh96oTgj9XB/Rw/9iPHjh7h4IF97N41y/DwMGNjY2yf3UFW7lZ8goIwsbVBWVeH4PhYzJyckNbWQkJDHUVDA0QUFPnq2wX826IlSCip8K2IKP/2zfcsERdHWlEeIwsTbJyWY2xtgL65BpqGSsSnRZBZsAEXnxUERHiTuiEZJ09HTG2MWOFqRcKqaAqqc1mdkYqGqQpWbubY+CzHKdgRxyB7RNWWssLHEke/5dh5WVDSsJXUjTF4hziyMSeNgckOZvaOUVCRRWtvHel560heG4e1oxlaRurYuljjE+yNpoEGsiqyyKvJY25jib6ZHoHh3oTH+rPcwQQtAyUU1SURl12ErLIo0opLUdKQQlVbFnVdedR15VHRkkFBTQI5FTFkVEQRV1qCnLYkKobyqBjKo6gnhaKeFMoGMqgYyqKoL4G6qRwaZvKomciiY6WIqaMWhivUUDORRsNEDg0TOSEcqBvLomelgpGtxh8sOvPB4fnGISU9QVBaRnsZMnpiyOqLI60rioSWCGIai5H8kpeQUFskhAgJtUXCi2wlPQl0LZWRUFmMwXKNLxfjyzC11cbB04Ko5ABMbbXRN1PBzEYbEwt1TCzUsbE3IDDUBf9gJ1zdLDh+eIa+lgpsTTTQUhLF09mcTWtiCPSzx0BPnqBgZ+wdjNA3UkRdWwoZ5SWISH7NMulvkFdbhvFybRaKfc03S/4XMiqi2LqYs2pTIqW1eVg5GCOjIoqcmjhLJL9Fz0wdAwtN1PUV0DRUQklbCiU9KeS1RYVDc/Oh8fmFcVnNpcL61/mQtYyGCPLaomgayWJhJ1AW7Jz1CYt2xdHNCEtbDSxtNXDzNscn0AYHV0PhY9Z2Wiy318bexQB3bzPMLBSwt9fE1VUff39LwiMdCQqxxc3LFGd3I1w8TXDwMCIy0YutZWtJz0/DP8IZZ39rQhO9cQ+xICjeEXsfA+x9DHD0M2K5uzZuweY4B5hg66mLnbc+9j4GrPDSE8KEtZsWNh46WLvpfGlzMmC5uz4rvI1xDrTCNdgW58Dl+Md54hvjjk+0B36xXvgn+BGUHEhQcqDAypQcKACI5EAi0kIIWxmEf4Ivvgm+BK0Mwj8lkIC0UPzSQvBZGYRPWhhB62MI3BCD35po/NOiCEiLxTctBp/UaLzTovFdHUvg+kRCN68kOXcTiTkbSMpaz8qtm1ifn8mWklyySvK+nN+ViMKaCqHyUNFcT0VzPTXtzTR0t9PU20ljTwfNfV20DfbSOtBDQ3c7Fc21lDVWUtNWR/tgJwOj/fQN99I/0M3AYI/w49BwH6Njg4yODzE6PsTQ+CAjY4K/fWMjo4wMDTM8PMzgl22JnoF+Ovt76R0epGOwj8aeDmram6loaaCstYHytkYq2puo6+2iqrONqs42aro7qOloo6Ll912I+f2I/tFRugYEweh5COjs7xcCRMWXOtiy+joqmxqp72inuaebspoa6lpa6O4foHdwiJaOTuqammnp6KR/eISBsRHae7sZmRjnh2NHOXXqFEeOHGHfnr3MbJtmfHSMqYlJdu7cya49u9mxc5Ydu3cxuWOGjr4eugcHmdm9m8kdOxgYG2Ni+3ZGpqZo6u6irr2N5p5uGrs6heHx8sYGSuvryCkvZUNuDtmVZcJcRGZ5CZuK8knLSmdNVgbpRQVklxSTWVTI5rxcgSqRk01mYQFF1VWCAHltAzWNLZRX11BZW8fQ8Ch79u5n37597Nq1i7Onz/Dh3Xv4P//F///3v8F//Rf853/y27s3/P03wcXDp4/vharBp4/v/6A8zC9U/+O43DxY/PUvv/H3v/1FCA/zUPGPrzefkXj96oXQxvTk8UPu37vDtWtXuHB5jsPHBWH1PQf2c+HSRS7OXeLHY0c5ePAgFy5c4NSJk+yY2c7RIz9y8+o1Lp07z9njJzm8dz8/HBD8T961fYaLF87x6OHPnDt7mj17dtHW1kJVVQW9vd0cOLSf8xfPcf7iOU6dP82Va5f5+eFP3L9/l3379jAw0EdPTxdNTQ2UlhZTWlosbGqanp5ienqKjo42WlubmZgYY3Z2O2NjI0zPTAjtS8Mj/XR1t9HZ1Up7RzMtrQ1U15TT2FQrDFq3tTcxOjZIT28HxaUFRCdEEpUYSXxqHGGxobj6uODi7YxXoCduvq74hfriE+yNu58bjh4O2LmuEIatQ+JCSV6fwurMtaRsTMM/KghnX1eBpSkplqS1qazdvJ5NWVvIyc+joKSY4vIySisrKK+uoqqmmrq6GgoL8igo3EppWSF1jVWs27wG/1BvMgrTmf1hF9XdDXhGBKJlbYyCsT7iWmpI6Gghoa2JpPLvYen53MO86rBQTOKfLlkvWCrKtyLL+GbJUr4TEUFUWhpRKVkWLF7K198tZuFScUREpVi8TBxRSRlkFRXQ1dcTrAfnZuLn787K1Di25m+mo6+F5o5GKqpLyC/KoaS8gIrqEtIzNhIeEUxcfBR5+dl0d3Vw9swpXjx7zq0bNzlz4iRXLl7i/rXrPLx1mxc/P+Dd02e8e/qMVw8f8fTefR7fucuj23d4dv8n3j55yqeXr3j/7DnP7v/EzzducufaNT6/fStsLPrff/srf/78SWDtOXfuD7aox/fvC0LaFy5y8fRpbl68xNnjxzl96hiNTbWUlhUyPNTHju1TjI0O0tHSSGlhHqeOHeHy+TM8/ukuTx/c58eD+6itKCU/YwvVZcXs3z3LmdPH+fmnO7x5/Zy3L5/x+vkT3r9+wa8f3/Hrh7f89vEdf/34nj+/f8vn1y/5+PL3TMSfP37kr7/+wl9//YVfP37g/etXvHnxnHevXvLx7Rt++fCej2/f8Pr5M54/fiQMVj9//Iif7wpA6vjhwxzev4/9u3exb9dO9szuYHbHNrbPTDK7Y4qC/GyqqksZGx9kz94ZGpuqiIoOxt7BCnsna6GNydBEGzVNBYxMdfDxdyMsMgB7J2vcPB2IjAnGysaEVWuTSM9aj7mVIS3tdbR3NXPyzFGOnjhMflEOoRGBVFSXkJKWQG5BFjHxEUTFhjGxbYSQ8ADKq4rJyN7E6MQgw2P9XLx8mrs/XScuMYKM7A389tdPzMxOYmVjRnJqPH4B3vj4eWLvaEdndwf/h//ipwf3efTkIfWNdTS2NeDi6cxX+/buZnCgj5zsTPLztjIzPcXZM6eE+xBDg/3UVFdSV1vNQH8vU5PjjI0O09/XQ3d3J319PYyOj5Cdn0PqujWEJ8Ri4+bEupwstpQUErNmDTaenijq67NEXoHvpKT5WmQZX32zgK8XifDtIhEWi4mxVFKcxWIi6JnqoaQlj5OXPY6etqxNT2VL7npcfR0wtjYgPD6EFS62+IV5Y2FnSmCkDykbE7Fxs8JguR7hKcGkZiQTtSqc6NUR2HpboW6iRPKmGKrbi8kqWse6zCTcA1aQUbCOtC2JhMT4ErsqgvWZqdi4WVBUlUvcqlg8AlwxXWGGlb0lRstNcHB3wNbVARcvN4ytjHHxccTV1w41PUUkFJYgo7QMORUxNPUVUdeVR1VbFlVtWdS0ZFDWlEZFSwZ1XXl0jVUxtNJEz1IDXSs11E2UhPCgbaGClrmy0NakYSaPhpk8CnriKOiJomEmi6a5HMqGgrYgMwcdwWaDjij61qpoWyohryuGmoksKkbSwnYlJQNJtCwUMbBVRdlQChmtpcjriaOgL4GCvgSyOqJIfslJzCsPYirfC9UHceXvEVVcgJTyQuQ1lqKoJYqOsSJyqkuRVlqMd5ADG7NScPm/ZL1ldBTmwrXd932+8x5rKU6EECHu7u7u7gLEgUCEEOLu7u4hJMESJLgHihRooXiBQtFCKdD22PX9mGZOu54f98rKmslKfszK3Hv2vvZ2NyU0xgufYEdEJD/DzskQFw9Llon+DQnpxSiorMTITB1dfUXsrPTYO9lLmJ8j6opi+LpboqokRnHBZkKCnNHRksHAUBFNLWlWSi5gyfI/IS65ADklERRUBNyJvoU6BhaaaBopYmytg4mtDnJqq1gk9lfk1FahpC2NmMwSRKQXIqUoirzGKsH2h9pKAcehtARRuc8Rlfv8D6Nzy1Z/ipj8QqTUVyCrLY6U+gok1ZYjrSFwisQVFiGnthx9cwXUtFfiG2ondCMsbNWxddLBxFIZPWNZ9E3ksLBVx8JWHWMLJSxs1XH1MMbKTh0bOzWsbVXx9DYmJMIeFw997F10iYnzwtFNn+BoZzZkRLJpawwR8V64BVjg5GeBV5gdTr76RCS44hVqjl+kNf5RNjh66eLqZ4i1izrWLurYemhh76WDvZcO1h5aQlFh560rgKzdtLF21cHKXRcHX2PcQ6zwCLHBOdACnyhnfKNd8I1ywyvSBY9wJzwjnPFb40VQnA/BsT4ErPEkaJ03oYn+BMX54RPtgWeUB75r/fCPC8QvIQi/hCC84wPwSQrCb2MYvhtC8UwMxjshDL+kaAI3rCVo4zoCUv57AjfFErN1I9EZ64nJWE9s1iZSCraSWZZPTmUROZVFQhGRU15MflUZxXVVlDbUUN5UR3mTIEZU195CY1c7jV3tNPd00j7QS/tALy29HXQMddHW20pbbxvdQ930DHbT2d1GR1crPX2ddHS10tndRndvB90DPfQM9tI92EvXQA9dAz0MDA0yNDLM8MgYw6Mj9A+P0Ds4QGd/Px19PdS2tQpETFcnDT0d1Hd3UtXZQnlbMyXNDRQ11lHa3Ex1ZycNfX009PRQ39lB++AAIzunGJqcoLa5mZ6hIQZHx+jo7Ka7t4fWtg4am1pobu+gsb2dqgZBK1NdS4twrK6+o52e0RFaegXr2yMTE2zfuZPxqZ0Mb5+graub1s4O6poa6Rsa5PTZM1y5KqgVHR/bzujwCG0trdRUVdPb28vevXuZ3DnF+MQORsa309rZQd/ICNv37Katv4+q5iYGJ3YwMTNN+0A/1S2CWFNdexvljQ1sKykmPS9XwHyUFJGWn0tOdQU51WUU1NdQ3FTL1vISNuVsJbO4kMqWBrJLS8gqyicjL5eMvGzySkqoaWqgb2SEiT17GN0xwdjEJDUNjeTk5VJdU0drextNTU20t7czd/Ycz79/xj9+/Zl3P7zm47sf+fDjW14+fczPP73l7auXQsfg+6ff8frViz9EmeaFwccPP/1BSHx4/46fP77n118+Cp/788f3/PLzByED8fvWp3moeh6svnf3Nrdvf8PXN29w4sxpRneMM7VrJ+e/uMDZuXPsO7Cfw4cPC+pez5xloK+f7aNjHDtylBNHjnL25CnOnDjJsUOznD5+jNl9M+ya2MHRI4f44sIcBw/uZ3R0mNbWZgYH+zlwYB9n585w4tRx9h/cx/GTx7j+9TUePLjH3bu3uXr1Ctu3j1JYmE9VVQVdXR3U1FSRm5tNS0sTQ0MDdHa2U19fS3NzI319PYyMDLFjYpTt48PsmBgVVGwO9dLcUk9tXSX1DdX09XfR1t5EUXEezS31NDbVUlyST3VNOanpKUTHRhKbtJb49bH4hfpiamOCqY2JUDDYudpi62KDk6cjQZGBJKTEszFtPbFJAl7C1t2O4HWhxG5KIHhtGK7+7ngGexMeG01cShJJm9aTkrGZrLxt5JcIHIjCsiKBmCgtIq8gVxC1aq4jtyCL6rpyapsr2ZKTSmNnHU19TTQPtuC3NhhdOxO07ExRNNNF3caU1fqarFKWR0JRFlFZKZZJrWTRShE+FxVhgcgKFoisYKGYKIvE/9vWtEhUnIXLRPhs8TL+vnAJUrJyKKmpo6CiishKCRYsXsaiZSIsE13JkhViSKySQkZ2NSZmxjS1NNLcUo+PrzsZWzayY2KI4bF+Ontaqaouo7gkj/qGajo6WygtKyQ+YS3lZUUcOXxAGEm/fvUaX127zq2vb3Dv1m2+u3+fR3fv8t39+7x88oQfX77kx5cvhcDwyydPeHjnDk+//ZaPb9/y/ocfeHT3Lo/u3uWn16/59cN7+Nc/+fmnd8KL96tn3/P43j0e3LrFg1u3ODQzw+z0NBdOn+bJ3XtcOH2ac0ePcebYMY7O7qeqspSG+mr279vDzh1jdLU1c2B6N9/evcWD2zd59vhbPrx9zQ/Pn3Lq6CHaGutobahl144xrl66wP17t3j65CFPnzzk9fOn/PL+Rz6+e8OLp4+FTsT7N68EkaaXz3nz4nvevXgmiDn9xj58+PGt0K2cZx7mXYgnD7/l27t3uHn9GtcuX+LLi1/wxbmznD15gtnpafbv3cP0rp3s27Ob2X0zHJrdx6HZfcwenKajvYmNKYnk5GYyPNLD0HA32Tnp2Nmbo2ugjr6RJooqMkIRIbVaTLhWbWljTFhkAFa2Jtg6mHPw8F6++/5bTp87ys49O/ANcBdGj6RWr0RSRpyZA7t5+N09kjbEkbYlBQdnG6LXhmNtZ46ymjzpmZs4M3eCodE+zl04xdPn33Lo6AytHfWcPneUX//1gXvf3iIkPAAxieUYmuiyZl0Ubh7OREaHkVeQzfDoAM2tDWzclEzChnh8g3z4ZHBwkLa2Ntra2hgaGmJ6eprTp09z+fJlvvjiC3p6eigoKCA7O5ucnByqqqqoqKhg/foktmVvYXikn5GxQWrrq8jMEaxE+gT5EZ0YR1NPN4OTE/hHR7NEUpKlktIslpDkr0uX8/8t+Jy/LV76W5RJFEUtVUztLLF0tsYjyIvkjPVs2raZ6KQYvEO9UNCSZ/HKJTj7uhCVGImchiweQe4YWhsQFOWPpaMJBta6hKwLpKg2n+QtcWzOSiIuJRJNI0WyS9KobCrE0EKDoEhPNm9NIHlLHM4B9sRtjiE1fyOlDUUExPgRER+OV5gXFk6WaJvp4eLnRmhsFPYezgSticTG1QkHb1f8ogLQsdJGz0oPSeWVyKtLo6wpi6K6DKvlxVHTWo2SmiRKKhKoaEihoSOLpq4cqjqrhXEaQTuQgtBNUDNajbK+FNJqK1AzWi3cKJDXFjgP86C0joUSygarMXXSw8BWE2lNceR0VrJaWxwJ1WXo26kjqyuGrK4Y0jqiLFdcgLqlPPpOaixXXICcnjjyuhIo6K1CUV8SWW1xVqkuQ1xpsfDTdynV5UgqLmGl3EJEZT5jueTfEJX+FDk1EfSM5TEzV8fUTA0DQ0V8fG0JDnFhc+oa/AKcUNeUQd9QGbFVn/PZov/B3tkUY0tttA2VMTDTQEZehJUrF2JopEJosBv6ugo0NRSzNsafsBBXkhNDsbbUwsZKGy3NVejpymBupoLIij/x2aefYGGpiYTsYtz8bUjLScY7xBFzB32UtCVR1pFhueSnSCuLIi67CEMrTXTNlJFTl0BOXZwVUp8jqbgMCaVlSKmJIqG8nOWrP2f56s9ZqbSMVSorEFNaiqj8YkQUFiOquAQxpaWsVFnOKjURxFSXI6KwEFmtFWgYSWFgoYC+pQKGloqY2KhgbK2MnpkcembyaBhIYeukg72LHv5BtphZqmBpo4mZtSqObvqY2alh46KDV5AV/uH2BEY64hNig727Pj4hNoTFuuMTZouZgzrmjhp4h9rgFWKDqb0a/hG2RMS5ERBmQ0y8B+HRTri66xMUYgOffIKdgwaOrjq4eBng5G2AnYcuVu7aWLhrYemhjaWzBqZ2yngGmZOwOZD4TQFExLsTlejN2g3+uPiZ4hlmQ8AaZ4Ji3Qhc54pvtCPekQ54RdnjvdZJcNY4ExjrSWiiP+GJwYTEBhG4JpCQuHBCEiMJTojAJzYE77gQ/JLD8N0QjldSGP5JkfjERRCYvIao9GTCNyfgExeBd2w4wRvWEZoSR1RaEmszNxKfnUpibjob8zNJLc4ls+y/YHVORQn51eVC7qG0rprSumrBIFxjPfWtzTR1tNHa2UFbVyedvT10D/QwMNzDwHAXQ6N9DI/1MzzWz8BwD1097bR0NlPX0kBtcz1Vzf/lGuq722kZ6BEOvbUP9NPWN0D7QD/tg0O0DfTT3CsYf6vv7KKmo42qtjYqWpoob26mvLnxt6/NFNTVk1dTS055JXmV1RTV1JFbXkFZXQMDo+M0tLXR2tlF30A/QyPDDAwM0N3dKbxUDvT00t/bR2trK3UN9dQ2NlFZX0+FcG+ij7aBQbqGRugZGaNnZIzBsR1M7J5h3+wRdk3P0DfQz9SunVy8fInzX1xg78w0k5OT7Ny5k6GhIZqbmxkbGeX40WPsn9knvNT2Dw5Q1dzEwMQkDV3dVDa3UNbQSPvgEDPHjtPU00tFUzPFtXXkV1aRWVjEpm3ZbC0qJqu4hMSMNDblbyO7qpjq9mZqu5rJry4nrSCL7LIiqlvqKa2rpm9kgMr6WgrKiiguL6OmsZa9+/dx5MRxzp2f48y5sxyYPcjY2Aitra2UlhZTWVnO4GA/586d4c2b17x9+wPwb979+IZHDx/wn3//UwhBzwPVv69tnRcFv48t/X507v1PP/LLzx/+4E7MOxY/vv2B58+e8vjRtzz57hHPnz3l+TMBezH/u+Yff/DgATe+ucmhI4fZtWsXBw8eZHp6mt27d3P69GkePHjA6dOnBVG5oSGOHj3K5YuXuPTFRS5fvMSJ40c5eeIY7W0twhTBtatXOHH8KG2tzRQXFTA40Mfswf1cuXKJ0dFhxsfHmJnZy/79M1y4MMfjxw/57rtHnD17mqKiAnJytgmdh+TkRIqLC6mqqqClpYmxsRHhCN3ExDijY4NsHx8WNORsH2JouI+u7jbqG6opKS2guCRfeKldvyGBjs4WJqe2U15RTFV1GfGJ61i/MZGIqFCCI4KIiovCydMJEzszgteEYu1qi5OPC44ejviF+pGUksi6uBh8/b0ICPUnYl0EHkFeeIf6snZDLGvWr8M33J/QmFA2b91MZs4W4tfHkbAhnrStqWRmbSE7dytFJYUUlOaTV5xLZUMFk3t2kFO4jdrmSnKKttDR18TZi0cZ3NHFupQovCLcMXE1Rc1aCyNPc9TsdVCyVEdEeSXSWrKIKK9imYI4qzRlWSonzp9FFvL5qhUsll7JUqlVLBJfyd+XLOPvC5eyYNFyFny+lL/+bQHKKmpo6WijrqnBshXL+X9/+TMiYqJIr5Zh0ZLFGBkZ4eLixKZNGxkeHhSsiyeuo3+gm/aOZtLTUtiSsZnGhjqm9+5k59QEDfW1NDbUMTkxLoCcL5wX1K5+dZ07N2/w6P494eV4HhqeH09798Nr/vOPX+Gf/+DXD+/58fUrPr77kdfPn/Huh9c8uHObm9ev8fL7p1y9dJFv797i1bMn8J9/8vDebV48fcz5Mye5f/smX1+9zJ2bX3Hu1HEO7Z9mYmyY+7ducGj/NMcPHeD+7ZscP3yQMyeOcu7UcYEguH2TB3e+4f7tmzz77iFPHt7n7avn/OcfP3P7xnV2TWzn+OGD3L99k+8fC6JFv69l/fjuR355/xM/vfnhfw3I/fj6FW9fCOJKPzwTjMf9+PqVcKV6Psr04ukTITj9+vkznj56yN1vbnL9ymUuzp3j7MkTnDhymKOzB5nZPcXsvr0cnd3Podl9zEzvYs/uSfbsnmR6Zif9A104u9jg5+9OTX0ZTa011DWW4eJug5evE9Z2xtg6mBIe5Y+eoRrGZroYGGvhH+SJsZkuCsqr0dJVY118NN197Xz76B5f3fySQ0cOMHtkHwNDvVham6GhpYqpuRGOzna0tjdR11BNVEw4V65e5PKXX1DXUE1kdBgWVqbEJawlek0ERaV5OLjZYGShh4aeCpm5aTS21zI6OciGtERUtRVRUFuNiaURplbGxCWvY+f0JGOTI8Qlr8PRzR5vXw8cne34ZP4NY3p6mkOHDnHmzBmuXbvGnTt3uH37NkeOHGFgYID6+nrq6+vp7e2lqqqKkJAgNm1eT3lFES3tDQwM91DbVMO6xLX4/bZSmF9RTn1HO5EJiRhYWSOjpsEn/+8vfPI/f2KplBQLVixnkdgKJOSl0TM3wi88iPhNyUQmROPo7YxnsDfeob7EbYrHwcuRz0UXomOmS3hcGIbWBoSuC8HFz5nASD9CYgJJz0kht3QrSamxBEf7kVOUTvyGKGxdTIhJCGZrfgqRsQEkp0STX7YFr1BXnPzt2Fa+hfDEYLLLs4heH4mEkgTG9saUNVWwpTCLkHWRxKyPI3htFPGpG/EJD0bL3AANU23ElCWQUpdGWk0aBW1ZZFUlUVCWRE5RAmVVSVTVpdHQWo2WjhwaOrKoacmgqrMaVT0ZwX7E79p/5mNH8torkdUUQ81oNVKqy4VwtLTaCiHToG4si7qJAlrmysjrSKJro4683iq0LJXwinRiseynyOiKsUzhM+QMJJA1lEBGXwxFUymk9URRs5RF2VAaJT1J5LT+GOuRVFyCtPIyxFYvQFTmMyTkFiKjvAxZ1RUoaIihpS+DibkK2prS2Fnr4OJoREFeCs2NRcREeePoZIKY+GeIiH2Gqro0yupSyMiLoKwpy/rUOKJiQ1DVlsfe0QQvH3tc3S1xcbPAx9eePXuHSV4fzmcLPsHZ0YiQIGf8fK3x9rIgItQFZwd9Vkt9zvIVf0JbXw5tE0VMbLXQMVVCXmMli8T+zAqpz5BWFlTOLhL7M0rakihpS7JaVRRFrVVIK69ASVsSSZUVSKqKsEplBeKKSxFXXIqE8nIkVFewUmU5YkpLEVdehpjqcsRUlyOutoKV6iKIq4sI2qwUPkNZVxQDK0VM7FQxtVfD1F4NIysldExWo2EghZaRDHbOuljYquPgrIeJuRIe3hYEhjng5meGkY0y7oEWpOWuIzEtFDsPfcwc1HH1N8PR2wjqO7c2AAAgAElEQVQHL0MsnbUwtlXBzEEdOw997D0NsHTWwsFNBw8/E5zcdAkIsSY41BZ/f/M/ZOUdnbVxctPFzl0Ha1ctzFw1MHfTxNJDGxtXLSztVXHzMSI40h6fUCvc/E3wDDLHK9gCe089XPyM8Qi1xCvcGs8wK9xDLHALNsc1xBy3aCtcIq1wjbDBI8qJgDWeBMf6E7ouhJC1oUQlrSFq/VrCE6PxjwvFJzYE/+Qw/NeH45ccRtCGGAKTYghLiWNt5kai05MJSIzGNy6CkA3rCEuJIywljvBN8USnJxOXlUZy3lY2FmazuSiHjJJ8tpYUCGte58Hq4ppKSmqrqKgTiIiGlmaa29to7xTwWz19vfQN9DIy2s/IaC8jo70Mj/UyNNpH90AnrV0t1LfVU95QTWlDFcX11RTXV1PUWEdZaxNVnW3UdHdQ19VFbWcnNR0d1HZ2Ut/dTV1XFzUdHVS1zYuHFkoaGiisrSW/ulp4CmpqyKmqJbuyhvyqOnIrathaVMK2kjJqWtroH9lOe3cPze0dtHW009vby+BAHz3dnbQ3N9FcX0dVSRnDvf3sGB2jq6uLltZ26lpaqGpuora9jfbhYZr7BaKmtX+A1t4BWnr66R4YYWTHFNMHDjIwNMie6b3MXTjPgdmDDI0MMzY2xuTkJMPDw3R3dzPQ18/+mX3M7tvPpfMX2LtzF0NDQ3QND9EyMMDYnr1UtLRQUFVN/44JWvsHqO/soqKpmcLqGvIrq8gqLiElaxtpuXlkFhaRkp1FamEOOdUl1HQ2UdfdQmFdOam5maTlZJJdkk9HXxe79u1heHyEoe3D7JgcZ/feXcxdOMfchXNcuXKJGze+4tq1Lzlz5hQzM3vp7++lr6+HPXt28fDhA+DfPHhwj8ePH/Lrrz9z584tvv76Ot9//4Tvn34n3IP45ecPfPzwk5Bv+PWXj0Ie4vcQ9Twz8Xvoev457358w+tXL3j65DEPv73Pi+ff8/rVCyEn8erlc9788Er4nFu3bnHr1i1hte7Jkyc5efIkMzMz7Nu3j2vXrnHy5EmGh4dpbm5mdHSUM2fOcOnSJU6cOMG5s6c5feoE9XU1JMTHsi0rk51TE+ycmqCrs532thb6+3qYnBjn2NHDbB8bobeni8mJcY4fO8LVq1e4e/c2d+7c4saNr9izZxe5udkUFOTR3d1JZmYGlZXlNDbWU1FRRk1NlSDG9JvIGNs+xOBQL719nQwM9girXVtaGygtK2RLZir5BdmUVxSTX5AtdCfKK4rJzcti0+b1FBbnkV+YQ15xLiXVJSSmJeMb7k9UYgx+EQH4RQTg7ueOX6gfa+JjCAz2w93DmfDIEEKiQ4hKjCFuUwLrNsYRER9FWGwEMQkxxG2IIzAsgNTMzdQ111LdUEVOXhb5hTmUVRSTU5hNeV0Zjd1NjO0cJac4m/Rtm2hoq6KgZAt9Qy10DzXhF+6Ghasx5m7GGLoYYOhpjIaDFjouesgbyaNqpoKCkRKy+vLI6isiribJotUrWCIrxl9FFvGpyFI+Xb5M0Ma0TBBVWr5iJcuWiiIiIoKZmQlycqv505/+BwkJcRQU5Fi9WhpjY0O8vT1paWmiubmR7OwsEhLiSE3dRG1tNXFx60jflEJxfh49He3smtjB5PYxRgb62TWxg1PHjgpqXK9f496tb7h36xse3LnN00cPefn9U15+LxC386/PVy+f8+PbH/jl5w/8+stHPrx/J6w7nhe/L18844fXL/nw/h1PnzzmycP7ggrVF9+zZ2oH92/f5NH9Oxyd3c+l82c5dewwVWXFDPV1c3HuDFcvXaCprpob164wvWuSi3NnuH3jOo8f3OXBnW94cOcbnj95xIunj3l47zbPnzzi4b3b3L99k7nTJzh8YIZvvrrKm5fPePH08f8CoN+/ffMHGPrdD695//YNH358y09vfuCHF895+f1TYa3rfDPTvIMy70Q8fnCfh/fucvebm9z6+iu++vIKl87PcebEcY7OHmR23wz79+7hzImjnDp2mMOH9jO9V8BCTE6MsXd6ioOz00xMDuPmbo+njzMpqYlErQkiIjoAZU1ZtAxUMDTRxMvXiTWxodg6mBK1JgQffze2ZG2io7uJ2/duYGVrRmZWOlO7dtDW0Ux27lYiokKxsDIlMTmO9C2bkZWXxtrWAg0tVYxNDQgNDyI2fg2HjhygpKyQiqpSJneO8/Ov7+kb6Mbb14O4xDXoGmkTEhWAvas1yprymNkY4RXghoWdCcGR/lg5mCGjuIrQ6EByi7PYnLmBtKwUrnz9BSfnjnLm3Ek2p23kk8OHD3Py5ElOnTrFyZMnOX36NBcuXODLL7/kq6++4tKlSxw+fJjx8XGmpqY4duwYfX19REVFYGVtRlR0KBs3J5G4PhafQG8cXO1x8/HAJ8iP7JJiqluaSUxLxy8iElsPL5ZJyfCnhYtZJi3NUomV/H3pIlR0tfCPCCV0bSTuAd6YO1ijqqeJorYy0iqrsXCywsjGhMUrl6BmoI57oAcqeqo4+zoREOVPYHQAsSnryC/fxtaCNMLWBlJcnUdOSQYeAY5Yuxhj62ZK7Ppwsgo2kZASRUHlVpz97FAxVCBwrS8+kR54hrrj7O/I2pS1mDubE7gmmPT8TCIS1hCzPg6f8EDcg3zwDAlA28IQRT0VVuvIs1JZAjktOaRUJBCTWYaswkoUVaRQVJZAQ0sWPQMldPQUUNOSQVldEmUtadT0V6OsI4Wclrhwg2Ae3p2vFlXUXSWsU5VRF0FGXQRVQxkhJC2nJYGmqSJaZkoo6cugb6OBga0mlu4GZJalELDOAzldCVbriCKjK4ao6kIUjFehYi6DtK4I6qZyKOpLIqW+QtDCJL9QKCKklJYiIb8IcdnPWSn7OVKKS5BRXoa8uijq+tIYmSvj7WNDyoZI6mvziInyprG+gJ7eWtauC8TdwwpTcy1ExD5jqcjfWK0giqK6DOa2huiZaBC3PpqoGH/iE8OZ2jXA0Egb9o7G+Pg5sC42gKrqbGKivPHxssbH25KE+AA2Jofi4WqCiuIKJFZ9iqziCpR1pJBVE2Ol3GIWif2ZVQpLkVMXR1lHCk0jeWTVxNA1U8bIWgMDSzWMbTTRMlZA3UCWVcrLWam49LeWpuVIKC9HXHEpYkpLkVBdgYTqClapibBSXXDE1VYgrrYCCQ1BBExcaSEKumLomsuhb6kgrGLVNZVD23g1embyGFkpY++ih5W9Ju4+Znj6WRAS6UxQuCPG1sp4BFmSlB5GSlY0oevc8Aqxxj3QAgcvQxy9jTC2VUHPQh5zRw2sXXUwtVfDzEEde08DbJw0cPLQw95ZCy8/U/wCLP4XcOvkooODizbWLppYOgsEhJWnDrY++jh66WPnooWzpz7OnvpYOqlj7aKJg6ceNq5aOHjp4+xrhFuAKe6BZrgEmgqH7ZyDTHEMMcMu2AS7QFMcg63xDHPCL9qL4LUBhKwNZs3GdaxJiSUyOYaA+DB840KFIsI3KRT/pEj8EyII2bCGNVuSiclYT8iGdUJhEbohnsDEtfjHxxCcHEtM+iYSsjNJztvGhtxtpBcXkFksGCfLKi0W7ibMD7eV1NZQ0dhAXUsLTR0dtHZ20dHTS3f/AP2DA4yMDjA80sfQcC8Dwz30DXTT3tNGQ2sjVQ01FFaVk19VRk5FGdnlAvA3p7qCvLpa8uvrKGpooKCujvzaWgrqBN8XNzZS1NBAYX09hfX15NfWsq2igi0lJaQXFZFeVERGcTFbSkpILShmc34ReZXVbCstZ0NmFrnllXQNjTA4toOmtnbqm1uEo2Td3Z10drbT2dFGX1cnQz19nDpyjJNHBf+Ta+pqBavabYIIVe+OHTT29lLT0SEQOB1dVDS1UNPSTmffIBO7dtPa2cGOnVMcO3WS7TvG6e7tYcfkBFO7djI2Nsbo6Citra3s2LGDA/v2c/b0GWYPHGRwcFDAaXS0MzQ5QWVzE3nlZTR2d1FaXydkIHLKSskpKyW7tISN27aSnJkhrHBdn72F1MJt5FQWkVddwpbCbNZnbiY5PYWUrWkkbEyioKyI2qY6hrYPM3v4IF9cusDDhw948OAe169f5eZvw1b7988wNDRAfX0ttbXV9PR0cfr0SX755SMfP77n2bOn/Oc//+If//iFe/fu8PXX13n08AHPnz3l3Y9vhJWuL188480Pr/5XhOndj2+EEPW8KJjfk5gXE2/fvObVy+fCgbnXr14Im5vmtyPmRcSz75/w5MkTvv32W86dO8fhw4c5e/YsJ0+e5NChQ8zNzbFnzx62b9/O6Ogo27dvZ3p6mvPnzwubmw4e2Mexo4dpbmogLnYtVZXlTE6Ms3vXFNvHRjhyeJY9u3eyf980Rw7PcvTIIYYG+9k5NcG1q1c4efI4Fy9e4NKlL7hx4ytu3PiK5uZGkpMTGRsbYWRkiOrqShob64VxpnmBNjDQx8joAINDvQwMCjYjhob76OntoLGplorKErZmpbM5dQM1tRU0NNZQVl5EXX0V5RXF5ORupaaukpa2RkrLi9iSnUFGTgZrN8QSGB3M2o1xhMZGEBYXiW+4P8FRwcQmrSM0KoSAIF/i18eRnp1OYloy4XGReIf6CsVG7PpYtuRuIT0rjS3ZGeQW5VBYVkBldRmd3W309ndR3VBFbkkOWwoyKa4qYvPWTbj7OhMa4UtxeRa7Z0YpqcjCN8QFF387XALtsfG2wMbfGitfcyx9zLDwNMPM1QhzVxNMnAxRM1dHXl8JKU05lsuv5C8rFvLXZYv427JFfLpsKQuWLGfB4mUsXLSMRYuXIy4ujqSkBGJiIixa9DlLlixCSmoVmprqmJmZkJKygYmJcaqqKtiwIZmtW7eQmZlBXl4O27Ztpbm+ju3DQ+zbs5vdkxPsGB1hz9Qkxw8f4typk9y5eYOH9+7y3bcPBJWk3z3mzcsXwov182dPhZXGb98ISgZevhCMMM6/jueby55894hffv4A/Fvoyn14/5Zn3z/m4hfnGBnuZ++eKQ4emGb3rgmuXb1E9rYtjAz388WFs9z4+io3vr7K5UvnyUjfxOjIAAdn9nD4wAw3r3/Jm5fP+OnNK37+6S0/vPie61cuMnf6BAemdzM21E9/dweT20f46stL/PTmFe9+eMnHdz/yj48f+PXDez78+FboSPz05gfhnsMv73/6gzvx7LvHPH/yndCpmBcQ89zDgzu3heLh66tfcuPaVb6++iXXLl/i0vk5zp85zZkTxzl9/BhnThzlxJFZ9u/bw+TEGMNDfQwP9bFjYoTdeyZo72ggLNyfhOQ1RK0Jwd3LnqLSbSRvjsXT35mQcB9i1oWQvHEtXr5OxCVGE5sQRWlFPo0t1bR3NePgbMOFi+f44tIcdQ3VTO4cZ3C4TyC8C7JZvzERZ1cHGpvruH33JidOHeXEqaN4eLni7ulCXUM1IWGB5BVkY2Flin+gD57ebkTGhOIb5E1JVQEmVgYYWeiha6yJhZ0JptaGxG9Yi62zJVvz0tm0ZT3GlvqsVpIkfsNanr95wrdP7/If/klBUS6fnD17lhMnTnDo0CEOHDjA/v372bt3Lzt37mTPnj3Mzs5y8OBBod166tQphoeH2bw5BRVVBVzdHFgTG0lAsA/6JnpErYskMDyY4MhQ1mekU9nUSEJqGvaeXhja2CGjpsHnYiv55O9/538++5QVUhL4hAaxMTMdZx9PtE30sXVzxCPQB3FZSRavXIqIjBgyqrIo66pg5WKNo7cT+pYGBMUE4hXiiYmdMX4RvmwtSKOkJp/ohDAKK3PYtDURbWMVVPVkMbTSJDI+kK2FmwSuROEmQmMDCIkLYKn0Qpz87TB1NCYudR0xG2KITIpkzcZ1bM5NIz41iU3ZGSRlpOAbEYSRrSXLpcVZpSKNtqUOCjoKqOgpI6cmhYziSpTVZFBSlUZJZRUaWrJo68qjpiGNvLI4Ciorf6t5lUJVT0YI7MpqiiGjLoK4wiJWKS9FQUcCGXURFHVXCYfQVA1l0LFQQstMAQ0TOUwdddGxUEHPXIXANZ64BNhg42lKal4CG3NiCY7zQt9OHXldcaQ0lyOttRx1KznUzVcjqvQ5aiayyOtKsEp1GWKKi4Rw8SqFxUjIL0JWTUQQZ5L9HFHpTxGR+jtSikvQNVXAyd0YK2tt8nI2UFqcjp+PLWPb2+nprcXB0Ziqmjx09BRRVpVEQnoJckriyKtKIa8qxVKxBdi5WCCrKEZx6VYmpvqors0nPjGMnbsHiYsPIijYmbUxvsStC2DtGm+8vSxwdTIkOsKdqHA3TEyVMTBRxsnbAitnAwws1RBbvRA5dXFEZT5nqcTfUNWTQUZFBDX91RjbaGJiq4WhlToqutJIyC9hlfJyxOQXI66wBGk1UaTURFmptIyVSsuQVBdFUl1U4Er8JiLEVJcjorwUcbUVyGiJIaW+DAVdMdQMVgmPrrkcVk7aOHuboGsqh4mNKha26hiYymNhq46LpzFe/pY4ehph4aTJuo0BpOasxSfMFnNHDfwi7AlZ64q5owau/maYO2pgbKuCjZsutu56mNipYmyrgq27HrbOmjh76uPubYRPgDm+/uZ4eBn9QUS4eOjj4KaDtYsmVi6CjQg7XwMcA4xx9jHExcsANx8jHNx0sHBUw9FLH49AM+w9dHHxMxYeZ18jHHwNsfcxEBw/Q6z9DLDyN8DG3xiHADNcg+zwDHPBN8IL/0g/IpMiidoQTWRyDEGJYQTEh+CfGIxvYhBecf54xATgEROAf0IEkanxxGQkEbE5gfBN8USlJRGcHEtgYiz+8WsJTIwnbON61m5JJzFnGxvzcgULx4X5wrO1qJBtJcXklpeRV1FOUXUVpXW11DQ10dDWRnNnJ+3dPXT19dM7OMDAUC/9Q9309nfR1d9Je08bTR0tVDfWUlpXSW5FCdnlxWSV/nFROaO0hC1lpWyrqGBrWRmZpaVsLStjW0UFOVVV5FRVkV1ZKXw8rbCQTXl5bMzJISU3l835+aQWFLApL58N2TnkV9WQV1lNWm4+DV3dzBw5xuTMfqobG2np6KR/cIDB4SH6+3sZGhoQ1HZevMD5M2e59fUNzp+bY2hoiJqGeirra6lqbqK+U+CUFNXVkVdVRXF9PQVVArcjv7yKho4uugcHKa2soKuvl32zBxmb2MH2HeMcmD3I7r172L5jnPHxcWpqahgeHubgwYPM7J1mZu80/f391DQ00tkvaGlq7OqktLqarKJCmnu6Ka6tEQzm5Qr2HrKKBe5DQnoqSVvSSdqSSlzGJmLTNxCXtp7Y1GTiNicTn7qe9Rmb2Lwtg8SUZLYV5NDQ2sjw+AjT+/Zydu4Mt29/w+3b33D//l1u3brJ8eNHGRoaoL29laamBtraWhgeHqS+vpYDB/bx8eN7/vOff/HTTz8C/+bf//4nt29/I3Qi5t2F+ZrWt29eC7mHD+/f/cFtmBcaT757xNMnj4Wf4P6+7vXND6+EYuP3ta/zl7T5eNOLFy+4desWhw4dYmpqiqmpKfr6+ti+fTtXr15lamqK7u5uxsfHOXPmDHNzc5w+fZq5uTkuXrzI3j272L9vmob6WhLiYxkeGuDQ7AGOHJ7l4IF9nDl9koMH9nH0yCF27Zzk8KGDdHd1MNDfy9kzp/jyy8vcunWTO3duCWtgR0eH2bhxPW1tLczOHqCnp4uurg5GRobo7u6kq6uD8fExdu2aorevk9GxQaZ2jjO+Y4SOzhYqq0qpqCyhrr6KLZmpbExJEjTudDTT0dnC8Eg/OyZGmdm3m7yCbIrKC8kvySOnOIfN2Wn4RQZi7+WET7g/boGeBMaE4B3qS0BUEBk5GRSU5rMtJ5PcohwCwgVOhWewN+6BnoSvDSdlSwqpWakkbkqkd6iHvOJcMralU1ReSFlFMSVlhVTXVtDQWk9BeT617XUkpyYREO5PRXURyRtj6e5rpru/kcg1/oRFeRMVF4hXsBNmjgY4B9jgEe6EqYs+Dj4WmDroY+VqgrWbGbpWmuhZ6aBjpYukqgyfii7kr0sX8LclC1iwYikLly7j04WLWLhoGctXiGJoaIikpATy8rIYGuqjrq6KiooSJiZG2Npak5Ozjfr6WjIy0sjLy6G9vZXy8lJaWpqYnT3AiSOHhXWtRw4eYN+e3RydPcjZkyc4e/IEt77+inu3vuHR/Xt8//gRr559L2SDfv7pnbCC+OOHn/jh9Ush9D9fA/z0yWO+fXBPyPX865+/Av/m9q2b3Ln9DQf27+X83Gn27J7k0sU5Bvq76Whv5tDsPiorSjhx/DAvnj9h9uAMQ4O9XLl8gZHhfo4cPsDNG9d4/OAue6Z2cHBmDw/v3ebJw/vcu3WDb766ytzpEwz0dDIy0Et/dwfjI4McmN7N1UsX+PjuDfzrV96/fcOvH97zj48fhHD0/JmvY50Hp9++esn3jx/x+MF9njz8lhdPnwhFxDz/MO8+fPPVdaF4uH7lMtcuX+L6lcvcuHaVm9ev/U5UnOXS+bPMnTvFyRNHOHxoPwcPTHPg4F4Ozk7T2dVEWLg/61PiCAj2wsbehLzCLaxPjcPc1hBXD1sUVaQwMtVCQ1sBE3M94pNiKK8qxNbBnOy8THZMjXLm3EnCIoJJ3pBAXkE2ltZmePt6sDltIyFhgfgFeFNbX0Vjcx0nTx8jvzAHQ2M9cvO30dzawO69UxQU5bJKShwVNUW2bE0jJCwQM2sT9E21kVORRl1XGQMzHdx9ndEz0UJdV5nElFgGt/fi7utMQJgP1o7m6JtqY2FnQlh0CKfOHOfJ94/45MyZM0IBcfz4cU6dOsX+/fsZGRlhYGCAiYkJpqamGB8fZ2RkhI6ODvLy8khMjCc0LJA1ayOoqC6hs6eV1MzNTO6ZIDM3i7aeDjIL8mns6iQxLR1tUzNWyMiyUFyCJauk+MvSpfyfv/8NPQtzYlM24uznxaKVIqxUWI2VqyMm9pYsWSWCsp4Gq5SkWSEjho65PqYOFpjYm+Md7ktAlD8OXvZYu1oRFhtKQloseZXZRCdHEJ0cQVhcIOpGSkgqi6JtpkrQGh/S8jaQmp3E5pxkAqK9cA2wJ3lLHBuzEvGP8iEiIZS4TbEMTPRTUlfKxq0pFFQVUVhdTGr2FvwjgjG1s8TazY4FYgvRsdBBz0oPRW0F1PQU0dRXRkNbAQWlVaiqS6OuuRoVNUlWy61AcvVSZJREf1uvFhM4EeqiyKqJoKQtgbyGmNAFUNRaiaLWSjQMV6NuICM8mkayGFiqoG+hjIj0Auw9zDlz8TCdQ40kp8dQ2piLb5gzXmFOqBrKYOlugJ6VEvK64miay6Frq4yGmSxKBv9lISTVlrNKdZnw63zlqYT8IiTkF7FSbiFiqxcgJvMZcmoiWDrqEBrlhoW1FmvX+ePja0t4hAe2dnrEJwTT2V2Ll48dWjryBIS4oaQmyTLRvyMquQQVLTnkVaWQU5FEW18RPSMVIqJ8cPOwYnJnP6XlWTg4GmJmrk5sXCA6urJoakjg7GSAjbUm+nqrsbHWxM3dFCc3U6wc9TGyVMfD3xYTa000DeRYJbcEZS1JpBWXIyq1gFVyS9AylMfQQg1DCzX0TJWRUxdHQmkZ4gpLkFBahrSaqGD4T1UESVURpNXFkFQXFcSZfnMmxFSXs1xxMSLKAihdQmUxUqpLkdUUQUlPAm1TWSydtfEOtSUywRtTWzUcPAyxcdHF2FoFYwsl3H3MCAi1xzfUjsS0UIJj3fCOsMPJ3xRjBzUMbJUxddLA2EENex8jrNx1sXDVxtJNBwtXbcycNTF10sDMWRNzB1WsnDVw9TbEzccIDx9jvPxMcfc0xN3TEDcPA5zd9bBz0cLKWQMrF01sPHUFIsLPSPBzXoZ4+Jng7KmPvas23oHm+EfY4uJrhJu/CS6+Rjh46WPnoYuNmzY2btpYumkJuApPHSx99LDzM8Yx0BznQCtcAm1xDXLELcgF/2hfgmIDCU0IIzAhmID4IPwTA/GK88U1xguPNX54rvXHPyGc8E3riE5PJDo9kai0JKLTkwlKWkfI+gRCNyQTkpxMcFISESkpxGdlkVpURFphIekFecKTUZhPZrFASGSXlpBXUU5hdRXlDfVUtzRT1/6bkOjtpauvl+6BHrr6O+no7aStp4PW7nYa21upam6grLGW3PIytpWVsLWkSDCCVlDA5sL/noziYtJ/+zsyiouFYiKztFToPKQWFJCSm8uG7Gw2ZGcLRURaYSFZ5eWkFRZSVFdHSUMD+dXVDE3t5PjcBXYdPEBLVxe9w8NM7NrJ7plpdu3ZzfS+GeFF+vzcWc7PneXAgQMMj47Q3t1FZX0tub85MhmF+WzK2cbm3FwyCgvZnJvL+q1bySouoa6tg46+PgrLS2loa2Fqeg+798+w/9Ass0ePsH1ygv7hIfoG+imrKKdvoJ/Zw4cYHR0Vvhc0t7QJdye6BgaoqKklKz+flq4uKhobyCkrZf2WDJIzM8gozGdzbjZJW9JZs3kjoYnrWLdpPTEb44lIWktYQgxRSeuI3ZREUtpG1mdsYkvOVrYV5NDY1kRndwetrc2MjY1w5MghTp06wc2bX/P119c5duwIExPjTE1NsGvXFBMT40xO7qC6upLS0mJOnTrBu3dvefXqBS9fPufDh5/45z9/FbIOv69unQemf/3lozDiNM9FzHMSr14+FzIOr1+9EDIRv3cs3v8kaH569fK5sPJ1HrZ++uQxT757xKtXr3j48CFHjhxheHiY0dFR+vv76enpYdeuXczNzXHo0CGOHDnC3Nwcp06dYnZ2lhMnTnD58mVOnzrBzPQe8nKzCQ4KoLeni0OzB4SsxNy5M5w+dYIvLswxMjzIxI7tdHd10N3VwcED+wRw99fXuXfvDnNzZzlx4hj7988InYeurg5mZvayc+ckbW0ttLY209XVQVdXB0NDA7S2NdLb18nY9iHGtg/9QUQ0NNaQtS2DzPTDg2cAACAASURBVK1pFJfkU1VdRkdnC13dbTS31LNr9wTFpQVsy89iW34WBeUFpOakExAdjH9UEOuzNuEbFUhk8hrcg7yw83AgISWB4qpituZmkrAhnuCoYKISYwiNCcUv1I/UrFQGxwcZnRihoracyroKKusqGBkb5MDsDANDvVRUldLa1sjUrh0ERgSwIXMjwxNDpGzZiJunA8FhvrS212DnYEx4pA/BoR74Bjrh4GKKkaU6zl4W+IW7YGqrgYOrIWZWmljb62HtZISJrQ7WziZYupihrK/MpyKf8udFf+Evi//GQtGlLBMVYfHyZayUkERJRRlXV2c8PNxwdLRnzZpoCgvziYqKwM3NhczMDIqLC6mtraamporW1mb6+3uZmBjnzJlTXL16hRvXrnL10kUunZ/j4tw5rnxxgWuXL/HVl1f4+uqXXL10ka++vMLdb27y9NFDYePQ/Kf1841k8xzPndvf8NX1q9y+dZPvHj8Uiojvn37H40ffCt26Y0cPc/jQQTramzl+7BDj24c5dfIogwM9HNi/lwvnz5C1NZ1Ds/u4e+cmmVtSuXvnJo8f3efY0Vn27J7k1jdfsW/PTkoL86ipKGVm9xQzu6fYMTrEjtEhBnu7GOztYnrXJNO7JoXcxNVLF36LMglYiF/e/8Q/f/7Irx/e8/NP7/j5p3f/q6719fNnPPvuMQ/vCZbrHz+4z7PvHvPi6ROeffeYp48e8t23D4SP37v1DXe/ucmNa1e5fOE8c6dPceHsGa5euiioqL1ymcsXznPp/FkuXzjHFxfOcn7uNGdOH+fE8cMcPXaQI0cPMDk1goGhJjb2Znj6OGNla4STqxW6xurIq0rh5GqFjJwY6lryqGvJY2SqQ9KGdZRXFeLoYk1BsWC75OTpY8we3k9qegpqGsrYO9qwLSeTdXExBAT5kpGZirauBrb2VmhoqaKoLEdIWCDfPrpHR1crX924Smh4EGoayjg62zExtZ2Jqe3EJq1FS18DTz93Pl30N5Q1FPEO8MTB1Y7giEAU1eQxMjfA1smai1cvMDY5QmhUMK5ezvgGeZObv41LVy7wycmTJzl2TFDvd/36de7cucPFixeFNXkHDx5kZmaG8fFxWltbSUtLIyIigjVromlsqqWtvZHtE8OMT45QUlnMkZOHKakqY2RijOGpSWrbWvEICkZeU4slq6T48+KlLFq5iiWrpPhcVAwZVRXUDQ1YukqCT/7n//KnhZ8ioSjLcmkJpFUVcfB2RdvMADE5CYztzLB2s8PM0ZKQdeGYOZijbqiGtasVfhG++EZ4sWFrEonpcUQnR2DtZoaOuTrSquLIakli5WpCQsZatpWmE50cirOfLaoG8qTmbqC2o4KgNf6Y2BtSUldM20ArqTlp2LrbkZS+ns3ZaUTExeDm70VUwlqaelowd7bEJcAFtwBXRKWXo6AmjaqGLPKKEigorUJNQwYNLVmUVVchuXopK6UWIa0ogqyKONKKIihoCoSDgqY4StoSKGiKI6OyHBmV5cipi6JpJIuOqQIqupJoGsmipi+NnLoo2iby6Jopo6EvT9LmGMKjfVDTlcXD35b1GWsIjfEiPPb/J+st46rO8/7/+f2v69qasANEJATp7u7uFKS7uw/dHYogkmKQihKKiq3Y3TF2TM/s7uzk7j7/N46cnbmuG+/H4Zzz1aPcgM/z+4q3DwERrkSnb8LQVh1p1RXoWipiYKeKlpk8KkbSyGiIiUZWUxwZDTHWqQqzEWJyi1gh+WfEZD7+j71JbjHSisvRMdmAvbsRAUHObAxwxMRUlf6BVubPH6Krp4GgEA8MjVUxt9YlPjkUY3NNVDVlWSO9gmViHyMhsxIFNRlcPKzQNVTmo08+QEFJAmNTdWLiAjE1U8PcQoPIKB98fG3x8jTHy9McH29LYqK9CQt1xchYEQMTZbQMN6CsJYW+mQpWjvp4Bdjj4W+Lm681GvpybFCTYJ38clR1ZNAy3ICuiRI2zoaYWGuyZv0SJBSW/x+YkH4PE7Jaa1mjtAIxhWVIqq5GUkMcMeUVrFZajqTqamGLleISZNXFUDGQQtd8A8a2qti46eHiZ4aloxZWTtoYWirh4GFIYKgj6TlhBEe4YO2sI8xAeBmgb6OEpZsOpk4aaJnLoWUuh561Ihau2th46mPjqY+Fq7BB6bfPrV00sXBUw8lDD2tHdZGtycVDHw8fY+ydtbBx0sDcQRVzB1UhRLhqCUHCXQdnTyFkuHgZ4OQhVCw8/Ezw2mSBvYcuHgFmuPoZ4+Clj52HrmisPXSwctfGzE0TS08dbH2NsPc3wcHPFHtfM+y8LbH3scJ5oz0eIa54R3nhE+2Nb5wvvol+eMf54hbpQUBKMAEpwQSmhhCSGUVETgKRuUkikNiUEkdoRgoRWVmEpqcTmJRCcGo6cQWFZFVUk1VeTk55KdllJb8HiQrhRusFkKhqaaZ2cxuNW9tp7uxgc/d22nt76OrvZVvfdjp6ttPeu50tPV20dnXQ0LGZmi0tFNXVkF8rVCGyKsvIKC8jvayUtNIS0kqFMJBRWiqCgtyqKnKrqt6rDKWkl5SQVlwsAoj/rUQI6urIqaykqK6OkoYGShsb2bZrkKED++ka3EFHfx/b+vro2zXIyN5xJqYmmZiaZP/kBAem9nP27GkOHz7EwOAOmje3UdvcSEFFKWn5ecIFbe+/L3mVlQhqaiiorqaoro7a9nY6dwywbccADe1ttGzdwuDwHvYfnGbq8CHGDkzQv3OQrV3baG3fQkVNNW1bNnNw9hB7hoeEuYnREQYGBtne3cv0zCG29/VTVlVNbWMTJRWV1Le2UlJbQ2p+Hil5QgtTZkkRqYJ8ojLT8IkMISQxitCkaEISowhOiCQiOZaY9ESiU+IJi48iKSOFmMRYSstLKC0vISsrg9raavr6ehgZGeLKlUvcv3+XmzevMz9/lvn5sxw5Mktvbzc1NVXCXQYTezl69DBPnjzip59+4LvvvuHLLz/n119/5peff+THH74X2ZS+//tf+fWXn/j1l5/48YfvReCw0Lz04w/f/w4OFkLWC9ctgMRvA9jffP3l7ywiv92Q/fbtW7744gvOnTvH4OCgSO3v7u6msLCQEydO8ODBAx48eMCFCxe4cOECly9f5ty5c5w9e5aLF+aZmZ6kprqSnOxM9u0d4/KlC1y+dIGLF+a5dvUyVy5f5O6dW4wM72HHQB/DQ7vZMdDH/om93Lp1g7NnT3P9+lUuX77IkSOzTEzspa+vh/b2zVRXVzI6OszevWP09/fS07Od2tpqKirKGBjoY/OWZpqa60Q1roM7+0T7IVpaGygpFYgyEQ3vD+8trQ0UFefT3tHGwO5+appryCvJI7Mom5j0eAKigojJTKC0qZKo9DhSCzPZGLkJB29n0gWZ9OwUqoYtHS00bmkkNT+d4KhgIuIjyMjPoKy2jM6eDsb2j3Jo7iAHDu7nyNwhTp4+xtTMfgZ39bOlvYWyimK6B7dz+soZhvbtISI2jO6+rcydOEhuXhq9vVtobq4kMtIfK2tdnF3McPO0wD/QntgEf/w2WhMR7k5oiAuBmxzx8LbCztEAG2djzO0N0DRUYaX0Mv6y/M/8ccmfWLxqMUtWLuWjxYsQWyOOmoY6rq7O+Pn5kJgYz5YtbQwP76G1tZnKynJ6e7vp6+th+/ZtjI+PcuTILNPTk5w9e1qYY3kkzDjcuXGdm1eviELTC4fg508ec+/WTR7cuc3zJ4/56rN3otzAwt36d29fi+D27ZtXPP30MQ8f3OPZ0ye/axdbKAf44vN3PHp4n9lDM0zsG2f20BRzRw8xMryLwR29DO7oZd/eETo7NnPq5Bx3bl/n4oWzzB09xPVrl3j18imHZ6e5cP4MP/34d4Z2DtDfvY3x4d0cnplkev9ejh0+yNWL81y5cI4bVy5y48pFJveNMX/6BI/u3eb29St89lrYxPSPv37Hz//4nl9//IFffvgHv/74A7/++AP/+Ot3fP35Z7x58VyUb3j66KEoF/L6+TM+e/2KV8+e8vLpp7+bV8+eiuxfC61M1y5d5NqliyI1YgEiLp8/y/kzJzl54ihHDs9w6OAkB2cOcPDQAQ7NTjKwowslZVn0DDWwdTDHztEMB2cLjCx0MLHSQ1tPGTVNeeQVJZGVX4OmjjIGxlq4uNsRFRtCRHQIWblp7B4a5N/8yhdfvcPCyhRbeyumZvZTXlmCnYM1KmqKODjZYudgjYubI+aWJoSGBzEytofbd29QWl6Eu6cLf/nojxibGpAvyCE9M4X6llrqW2oxsTQiPScV30BvtA00Wbd+Le4+rnj4upGek8q+qXHuPb5DZ89W7F1sCY0KxsreAl19LdZJS/DB5cuXuXTpEufPn+fy5ctcv36d+fl5EUQcP35cJLf29fVRUlJCVlYWNTVV7N03wqHZSfaMDNLe2UpNYzWtW1uoaqihb9cAAyPDpOTmoKpvgJSSMuJyG/jDkmX8z+Kl/Ncni/lwxUo++OOf+OAPf+Qvy5exSExYkSYhL4e6kR465sZ4Bm3E3ssNHXNDnP08iEqNJyI5lpD4cHxCfJFWlmLtBgnUDFTZFLOR7NIMwpNDsXAxQ0lfHmm1tUirSbBWRQwFXVmcAuzwj/LC0s2EjZFeRKYEs0TiQwTV2fhHeBEU609wXCBpgmQqmyvQNNbC2tWW5NxUsktyiUyOJrdUQG5ZPvGZCXhu8iAkZhOLV3+Muq4iiirSrF23HC0dRZSUJNHW3oCWjjxyiuKsk12OtMJqZFXWIK0khqyKGBs01qKgKcl6VXFkVcSQU1uDvLoEcmprUNNfj46pEhqG8ti4GmHhqIeCpiQahvJoGsjj4GJKbGIQNXUCElJC2RTqQV5JKjUNBTS1l7NrrAtBZSq6Zops0FiDvqUi+tbKGNuqIqcpBAYp9dXIaq1hvbaECCIklZazVnEZK6Q/FNW6Sm5YKmppWqewDAWNNeQWxBMR7UNKehi1DQWcu3CIG3fOkJYVjaunFT4bnSgoTiMyNgB7Z1M0tBXQ0lVCYt1ylq74C+tkVyCnuAZldSkUVSXZoCzBWumlGJooo64lTVCwKza2uphbqOHqZoKXpzlursbY2+lgYqqMhrYMNg76OLqaoK4tg4GJMh4+1mwKdcPe2QhdQwVUNaWQkFqEnOJqpOWWIy23HCMzVXSMFZFSXI2StgxK2jJIK4khrbIGVYMNqBkrIq8tjaLeeiSVxRBXXImMpiQb9GSR1ljLWhUxkV1IQklohVLWlxbZzNQNZNE0kkPLZD0aRjIoaIhh5aSNu78FYXGeWDpqoaAhhoOXIcYOKuhZb0DHUg496w1YuWtj7aGDlrmsaI+DpZsWlm5aovcWxsFTDytnDVx8jbBwVMPaUR0PPxNsnTVxdNfFykENS3tVkWJh7aqFjZu2UE1wUhfamJy1cHDRxslNFzsXLVy8DPDwM8HBTQf3jaa4+Brh6CVsd3LyMcTFzxhnXyPsfQwwdVEXBrQ99bH21MfKQx8rD0NsvIyx8zbH1scSpwA7XIKdcA1xxjPCHb94bzYm+uMX70tYZigh6SEEpwUTkhZGeGY00bmJROckEZmVRHhGElFZ6URnZxOZmUloSjrhadnE5xWRVlJOZlkZmeUlZFWUkl35H1vTAlDkV1VQWFtNWVMDla3N1LS1UrdlM40dW2ne1knb9i5atm2lqWMrDVvbqW/fQs2WNipamihuqievppLc6gqyK8vIKBeCQ1JJEYnFhSQUCUguKiSluIjUkmIyysvIrCgnvayU5KJC4vPzSCoUkFT4n+v+zxQVkFZSSFpJIanFArJKiymqE6oIBVVllDfVUVpXTUVjHc3tm+noEQLP1q5ttG/rZObQNNMHp+gb6KWsupy84gIyC3PJKiqgoKoMQU2VCITyaiopamgQVco2dgurV5u2tVPd0kjd5ha6BvvZvnOA9t7t9O0apLa5kaqGOkqrK8nIyWbX8BCj+/YKVZz+PrZu3cr27ds5fPgw/TsGqKyuoq6pkaKyUirqaihvqCWvooScsiKySwtJFeSSXpRPYm4mgTERBMSEEpwQSWhCFOFJMcSlJ5FekE1mfjYpWWk0tjWRV5RP25ZWGprqyc7OpLy8lMaGOlpbmjh96gSPHt7n5YtnPHn8kEcP73Ph/DkGd/RTVVnOhfPn+Pyzt6KQ8y8//8gvP/8I//4nn3/2VgQA//j+byL1YEGB+G3r0k8//kOkSvx26dxC/etvZ6Gh6dtvvuLHH74X5SQWrFILEPH5Z29F5SUHDx6ku7ubsbExJiYmaG1tJScnh97eXm7evMndu3c5c+YMt2/f5s6dO5w6dYpTp05x7uxpTp08zt7xUQ7OTHH92hWeP/uU69euMH/uDGdOn2Tu6GGuXb3MzPQkA/29TE3up2tbB93bt3H69Elu3LjGnTu3uHPnFidPHmdwcID6+lqSkhIoKhLQ0FDHrl2DHDgwwfbt28jKyiAnJ4uurk5a2xqprimntq5SZFXq7ev6Xe6hQJDDtq52du/Zwc5d/YyO7WF0bA+T0xN09nRQ01xDYUUhmUVC23BUaiyhSZH4RQbiHeZPeEo0GyM34R8RSGl9OUMHRjh6+iiXb12mpLqEnKIcCisKqWqsIjkjCTdvV0KjQmhsa6BvoJvK6jJKygrZ3N7C0PBODh6aZPbwNPv2j3Hr/g2u3rnCvqlxdo/u5NTZY0xMjrFjsIe///1LJif2UFqYjre7NcGBzoQFuxAV7kZBbhRJsd7kpIdQXpRAXnYEIcHOuLoYYWmjjbG5BobmmihoyLJSchkfr/gLS1Yv5pNlH/PHj/7EyjWr0NTWwN3dleioCLq2dXBwZoqx0WH2T+zl6JFZ9u0d4+iRWcZGhzk2d4S7d26J5tMnj3j7RngIfvrooehg/PblCxFIPH/yWHRn/eXTT/nqs3eivQcLweq3b17x6uVzUe7hxfOnPHn8kGdPn/D2zStRfufzz96Ktq6fPXOKkyeOMT11gMmpfcJ2zqFBdu0eYHRsDx2dm8nJzeDa9Ut8+92XvHz1lMdP7gO/MjS8k/G9w/z08/fcv3eLS/NnOH38KAcnJxjZPciugV4m941x/sxJ7t68xt2b17hx5SLDu3Zw8dxpvvvqcz5/85Jff/yef/4kzEL89P3f+cdfv+P7777lx7//TdQq9e7VS+FCuLt3uHfrJvdu3RSB1rtXL0X7Hl4/f8bLp5/y4tMnvPj0ye9A4rcA8vj+PR7fv8eje3d5ePcOD+7c5uHdW9y6dpnz86c5fuwwh2enhSDxHiIam6owNdPDzdMBE3M9TC10sXUwxcBMC11jddQ05dE1UEVFfT2aOopYWBthZmmAp48zVbUlBAT50jvQxbUbl3n3+WvG9g5jYKRLcamAV2+e8+zFEwI2+WFhZYqDky2R0WGEhgdRWl6Em4cz4ZEhNDTVoqmthrevBylpiURGhzFzaJLtPZ2kZiUzODSAg6sd/+QXzl85R1J6AkrqCoivW42SugIWtmakZCZRVC4gKz8DA1M9ohMiqW2qJi0jmZa2Rj54+PAht27dYm5ujr179zI2Nsbo6Ci7du1i27ZtTExMcODAAcbGxhgZGaG3t5e+vj4OHZrh5Kk5Zg9P0TvQxeTMPk7NnyQrP5O2zi0cP3uSouoqopKTMHd0wtDaBkUdPT5eLc6HK1fzlxWr+MPiJXyyWoxFYuJ8tHIVn6wW48MVy1ksLsY6RQXWbpDHyNYS140+WDjbY+5kR0x6IjllAjbFhBCXEY+pvQn6lnroW+oRnhSCT5gX2uaaSCpJIKMuyZ9W/g9S6hLI6UgjpS6BkrEC67WlkNORJjYjHCtXE0obCmjsrCa9MImAKB8GxnqZPnGA+Mw41AxUcfJxpr69kaqWGvzCNpKWn4WzryvuAR6o6CiyMcwXsXUr8PJ1wthMG5n1YlhaGyAvL46enhLGpuqoackiI79KBBEyyuJIK61CQVMSBU1J1imsEIWCF6BCTm2NqH0oJNaHTVGe6JgqoWWsgJquLH6Bzly+eoLOrgZS0iIoqciisDSdbT0NbO6oonuwlciEjeiaKmDlrIeJrQZaJuuxdtVFSU8SSZUVSGuIsV5bgvXaEqIdCFIqK5FRW83q9Z+wXOovLF/7J2FLk/wSJDcsRUpxOetVVmFoqoK3vx0Z2VFk5sawpbOa6vp8cgoSiYoL4MKV41TVCbB3NkVLTwETcx38A93R0VfBwtoACamlqGmtR0FlLTYOhkTE+GNho4uphTqS0osxNVPDwdEQM3NVZGSXIC31CYYG8jjY62JmrspaqUXoGGzAx98Oa3s9LKy10NRdj6OLMR4+1mjqyKKmJc06mSUoqKxBRm45a6UXY2Sqgo7BBjQNFDC108XUThd1gw2oGyli4WyEjbsZ+jZaqBkrCgFUaTXyujKomiiyQU/2/4SXJZVWoqQng7a5MtrmiuiYKqBrpoi+hTJ2HgZYOmph7ayDgoYY2sbr0TdXwMnHGDNndQztlDCwVUTHUg4dSzksXDWx8dRFz3oD+jYK6FjKoW+jgKmTGqZOaujbKIieWziqYWavIsow2Hvo4h1kibWjOlbOGlg5qGHuoIqFoxo2rlrYeehi76mHtasWlk7qePgYY+uogZ2TJs7ueji66uDiZYCnv6kQMDx0sXUTKh62bto4eOmLMhKO3gaYOqlh5qqBuas2Zi5amDprYu6qg7WnAQ5+plh7GWPvZ459gCUOgVa4hTngH+9NcGoAQakBBKcFsSklkICkAAKSAghJCyMqJ46YvCSishOJzkkjOjuDyMwMIjIyiEjPIjorn/i8IpIExUIVoLyE7MoycqrKyasUZiSyy0rIKi0mr7IcQU0VJQ11lDQ3UNHSRMXmFmq2tL2vXBVCQ2VrMxUtTZQ1NVDUWEd+bRXZVeVkV5aRWVFKRnkJKWVFJJUISCjKJ06QT5wgl4SCfBIFeSQXFZJWWkR6WSkpxQLi8/OIykoXvS8EiQKSCgUkCvKIz88jLi+b6Kx0kgtzSRLkkZCfRVphASkFOSRkp5NakENyXhapBTlklQgQVJZRVF1BeUMtm7d1MLBnF81bWhjZN8rw3hGa21uprK+mqllYdVvZ0kBmSRGZJUUkFuQSk51BWnExxc1NFDU1klZaRGaJgKq2JgTV5WQU5VPRXE9Fcz01rU0Mjg1TWldNSW0VJVUVbAwJYvO2DsYn97O1axv1zU2Ul5czvGeI8fFxxsfH2dy+haqaarp7e6israGmqYGy+hpKaqvIKSsiOS+L9KJ80gvzCEuKIzghkrDkGCKSY4lOSyC9IJuKxhpatrbRsrWNbb1dlFSW0tPXTVf3Niory2ltbaattZnmpga6t2/j2NwRrl+7wo3rV7l/7w53bt/kxPE59o6P8tfvvhEFmuFfvHn9kiePHwL/Etk4fvn5R/79r1/55ecf+enHf/DLzz+K2mkW1IkFNWLB+vTbStffLqb77XXfffs1P/7wPd9+85Wo5earLz/n3dvXvH3zStiM8/XXPHjwgJmZGcbGxpicnBQG1rdvZ9++fbS3t3Py5EmOHDnCxMQEFy9e5OTJk+zbt48LFy5w7eplbt28zqWL53n08D53bt/kyeOHnDktDF2fPXOKI4cPcf/eHe7dvc3h2YNcvXKJgf5eOrZuoaGhjosXz3Pz5nXu3r3NvXt3OHbsKP39vWRkpBEbG01xcSEjI0OMjg5TWlpMVlYGZWUlFBYW0NLaQGNTLZu3NNM/0E3/QLdoeVhlVSmNTbXk5mUysKOH8b3DtLQ20NvXxcT+MXYPDdK3s5eGzQ2k56Wz8b2NKTEnheSCdHzCN2Lr5Yh7kDf2Xk5YudriEeiFb6g/UYlRlNWWISgXMHVkivmr87RtayMofBNh0aFU1lXQs6Ob0fEhevu3Mzy6m4kD42ze0kxZeRFj40O8fP2MC1fn6dvdS/dAFw+f3ufug5tUVpVw+dI52rc0M7q7n83NVaTEBREd6kmgtzVhAXYUZoUTHexEfLgblYXxFOVEERJgh7ODPuZmKhibqeLkZo6mviIS61exVHwRq9YtZ+Wa5SxdtQQ5JXls7Kzx9/dlaM8uLpw/x/FjR7l08Tw3rl/l4oV5rl65xNkzwgauG9evcuf2TV6+eMZn797w6ZNHPHsqPNy+fv7sd61Cvz0Av3r2VGTNefn0U1Fw+PH9e0KL0/sWsRfPn4qWIT5+9ICHD+7x+NEDETQvbHO/euUSM9OTXLwwz9zRw8yfP83xE0cYGd1N/0A3e4YGOXxkhitXL3Dz1lWev3jC/gPjXLt+iaNzh5jYP8aeoUEqq0oZGt7J6J6d7N7Rx/jwbs6dOs6dG1c5dewIe0f2MDE2TGtjHQM9XWxpaeTm1Uvw719F4etvv/yMX3/8Qbgw8ssvRJC0EKB+/uQxD+/e4fb1ayKb1+P790R5CFFD1fvv3W9VnN/amZ48uC/aWL0AJAt1ufdv3+Dm1UvMnzvF8WOHOThzgP0TY4yO7WZoeJDyCgHGJjr4BXjg6GKNnaMZOvoqyCmvw8BMC0sbQzR1FNHUUcTEXAdjM108vJ0IiwwkJHwjsQmRHDoyxZG5Q1RUlRKXEE1UTDiHDk/z9Pljvvvb1zQ21+Hr74WyqgJWNuaER4bg5eOOtq4GBka6mFkYU9dQTUlZIf07euju3ca+/WNs7dxMUHggvoHeVDdU8vk375i/fJZDczNU1pVj7WCJkroCSuoKWNlbkJAaR3RCJDaOVhhbGGLvYku+IId/8Qsf3Lhxg6tXrzIxMcHQ0BAzMzNMTEywb98+xsbGRF7NAwcOMDU1xeTkJHNzc1y5comz505y89YVLl87z/zF04zsGyZHkI25rSXltZW0dm3DO2gTGyMiqd28hYCoGP6wZBn/9cliPl4tzh+XLufPy1eK5uPV4iyXkmKFtDRLJSX4w9LFqBsb4ha4ET0rM9YqymHubE9Mi/2Q1QAAIABJREFURopQ+k6LJSolEkdvB7yCPAlLCsHGwwoVAyVkNKQRV1jFYulFrFJYwQr5ZUhpSqJupYa8/noU9Nfjvsme9IJYfIJdKK3LY3N3PZ4BTlQ1ldLSWU9zRwP+oT6o6qjQPbhd+MMudCNZgiwi4iNQ0VbGd5MnecVZrJFcQXhUAClp0QQGeuDhYYeBgQoKChKoqkujpiWLkto6lLVkkFVZg4TcctR0ZRGT+gRphZUEhrtj5aiPhOwS9M1UkFZYiY6xIqo6MqTmRNG8tQK/YGc09OXQMtyAtpECbVur2ba9iY2BrgSHeuHobEptfSFHjk8wvn8Hu0e2EZ8WgpmtNik54Th4GGNmp4mWsTwGNmoo6kth5KiFvK4kkqorhVuqFZagbCiDlNoqVsh+xCq5TxCTW8Tq9Z+wWvojEUxIK61AasMK/ENcCAh2wdnLgoAwN2xdjMgsSCBLkMjdh5c5de4Q5ta6mFnpEBAkDBcZm2mjqaPIBtV1aBsqI6MohoL6OjR15fHwscXCRhtdQwXWSi1CQ1sGFdU1yK5fyseffMBqsT+yfMV/sWr1H1BVk2St1CK0ddZjaaONn789gcEuWFpp4ehiTFx8AMpqa1FWkWCV+J+RXLeIDUpiSK5bRFxiILnFKTh4WKJtrIKVkzHem1xw8bfH2E4P3zAP3AIc0TJXQ1FPjrVKYmiYqbJeS/r/QISU6hpUjeRR0pdFw1QReS1JVA1lMbBUQdNIDiUdCRS116Cmtw4dEzkMLRUxtlXB0E4JfbsN6NnKo2sj93/G0EERI0cljJ2UMXJUwsBeAX27DejbbcDQQRFzRzXMHdWwctHE5n2Fq7mjmqhZSRSmdtEUXuOqha2bthAI3HSwddTA0VkbV3d9XD0NRCDh4KaDo7vQ5uTsqY+Dp55QifA2wMnbADt3HdFnmrtoYOasjrWHDjbeekJVwtsAe38TbHyEgWs7v/987R5ij3eEM56RznhGueEZ5YZvnA+bUjYRnBZMaHo4sfmJpJXnEJGZSERmMuHpKURkpBOZmUlsTj6JBUWkFBeTVVFKRlkhWRXCutesCmHjT1pJAbnVZeTVlFPcVEtpSz2CxmoE9VUUt9RR0lxHYUM1RY11FDfVI6ivEYWm8+uqyaosI74wj/TyQlLKBCSV5JNQlEucIJvYwmxiC3OJL8whqTCf+IIsEgpySS7OI7mogPiCLOLzc0gszCGlWCB6Pbk4j6TCfBIE2URnZxCRmUx8XiYJ+RkkF+aSWpxLeqmA9FIBmSXCSS/KJ70on5zyYorrqiiqFS7YK6quoLKpHkFlCbUttRSUFZBWkMHm7g5au9oZmhynvb+LxNxMfMODCUlOIDIzjcaeLjpGdgstYtnpJAlyyK4sIb+qjLisNJLysugY7KNr1wAx6ck0dGwmv7KU6JREknMyqdvcQmtXB1UNdRSXlyEQCOjq3Mbs7CzHjh1jz549NLU0U9dQT/PmNkoqyimtrqSmqYGS2ioSs9KJSU8mLT+HjKJ8skryqWiupWnbZrp29TE+s5/9h6eZmDnA5Ow0J8+dYubQNAcPTrPvfW3pjoE+xkaHRdacluZGbt+6wYvnT7l54xp3bt9kfGyE0ZEhUR3lQqD51cvnPHp4X5RJWAiV/vzTDyKIWLAm/fzTD6KcxG9bmhZ2RPzz159FdbC/bXBayFX8+stPIoD55usvRbamhd0Un717w4MHD7hy5Qpzc3McP36c6elpxsbGRPsiFn737t+/n0OHDonamvbu3cvhw4c5cXyOgzNTIoi4d/c2D+7f5f69O1w4f06Uibhw/hxXr1zi2tXL3Lh+lbNnTrFv7xidnVsZHx/lypVLPHhwj8uXL3Lq1AlmZw8yMjJEZmY6eXk5dHZuZc+eXdTV1ZCTk0VpaTG1tdXUN1TT0bmZltYGKqtKRbam9q2t1NRW0L61le6eTkbH9jA9s5/Zw9OcOn2M4yeOMLZ3mLaOVroGukjPSyddkEnL9s0U15URmhSJk78b7kHeOPq54hPqj52nI/7hAQRFBhEZF4G9ix2FZQKu3LzM8zfPuPvoDjmCbHp2dNPe0UZ9Yw35ghx27h5geGQXp88cZ8dAD81NdTx/9pjrNy5TWlGIh6+b0NrUu41r1y9x5uwJrlw+z/y5k9y7eZmpiT3kZcQQscmZje5mlOXHIEgLIsLfmnA/G2KDnEiL9iYiwIHG6hy83M0wNVPDzsEIPSMVtAxU+Gjpn1grK4a88npWrlmOiaUxcQnRjI2NsHd8lOmpA5w9c4p7d28L4eC9rejTJ4948vihSB1YWIq4oCAs3FV/9+qlSHVYuHP+4M5trl688N52I1yOduHsGW5evcKDO7eFd9Tff8bzZ5/yzddf8vDBPdFnL+QiFjJAz54+YWZ6kj27dzJ/7gyzh2Y4f+EMs4enOXhokqnpCbp7Otm1e4Ca2gq6ezpp39rKzMEDtG1uIiY2ggJBDuUVxZRXFLNjsJfRPTsZ2T3I1MQ4h6b2Mzc7w/7xETo2t7CtvY3NzQ0M7Rzg9PGjPLx7i68/f8svP/ydn77/K3/9+gv+/u03/O2br/n2yy/44u0b3rx4/jtb0s2rV0TB8xtXLnP/9i2ePnrI25cvRDshFsDq6aOHIiXi+ZPHPHlwX6Rk3L99i4d374igbWEh3ZsXT3nz4inPnj7i4YM73L51jcuX5pk7doiJ/aPk5adjaKSFs5stgcE++Ae6Y2SqhZmNAX5BHgQEeaKhrYCTqxUGxhoYmerg5etCVGwIXr4uVNeVU1NfgbWtBTFxkTS11HPi1BzllSVs7+lk7vhhSsuLyBfkoKGlirGpAZbWZtjYWaJvqIOGliruni7MHJqkt387puZGaOtq0NzawPTBA1TVVxISGcybL17z+vNXdPZ0sDHYn4jYcHwDfbCwNScqPhIvf08iYsPx9PPAxdMZVy8X7F3sSEiK5cjcIT44c+YMJ06cYHp6mqmpKY4ePcrU1JSopWmhNWJ2dpYzZ85w8eJFrl27xu3bNzl8ZIaZg/uZnNnHlo4WBod2UFVfiZGFCUtWLcNrUyCBkRG4+PkTHBuHd0gYWqbmLF27jv/30Sd88OcP+cOSZSwSl2D5OmlWy8qxSmY9i8Ql+J8lS/hw1SrWKSuipKeDmJwsH65agay6Mvbe7vhFBpFVnM2m6EAMrQ3wCPIgLisGOx9b1mvJsmz9clYprGSVwkrW68ogqbkWGV1plCyUkdGVRk5PFnXjDSTnRJJbmsreg7tp6qgivSCekBh/sgpTKasrZsdIH64+LihpKgobJAoyKa0pJb80D0s7czz9XXH1sMfJ1Ybq2iLKKvKIiwtBIEjH2lofPT0lDIxU0DFQREVDGm0jJTSNFJFWEmPt+qX4bHKkpaOSQ8fHqW4SEBLtTUp2JPZuJsSlBrNOfjm5xUnUtRZj42yIsZUGPpsc2bG7g+HRXoZGeujf0U55ZS7VtQXExAWyf3o307MjzBwepqw2B1MbLRw9zMgoiMY32IGgaA8MbdWR05bAytMIGU1xFA2kMXbSRslQBgW9dXwi8T+sll+E2AZh7au4/GLR3ggJucWsU1jGEvE/omeqjLGVBuZ2Oti7maBvpkJOUTLNW6sICvMiJiGIgGB3DEzUmJwZpbtvC2mZcVRUC1DTkWet7ArEpZegqCGFkto6TC21cHIzxc3LElMLdTR1ZFkj8Rc2KKzE1EwFTS0pdHRl0dBcx1rJT/D0siI4xA1DIyXs7PWJjvHD188OK2ttTExVcXE1xcPTElU1SRQUxZCSXoLkukXEJgQQFOFDSU0eTl7W2LmZ4+ZnzwZ1KZT15NGz1ETLVBU5DSkUdNcjry2DrKYUa5XFkdOWEQGEjqU661TE+Ujsj8hrS6NlroymqSJGdloERXvg4muBqb06BlZKGFgoomsqj47JenTMZNEyl0XLUgZtK1nR6FivF0GCro2c6OvfzgJYWDipY+6oJso6WDprYOKoioWTOrbuOti4aWPrrvOfeQ8Qdi5a2DlpYmmtjLWtKnYOGjg4CW1NC2Pvqi3KSdi4amHvoYuLr5EwI/EeUKxcNDG2VcLQWgEzZ3VsffSx9zPE1tcAW18DbHz0sXv/3MpLH1tfI1yDrfGKcMAr3AmvKBc8Il3xinbHL973/fixKTmYiKwYIjLjicxKIio7leicNGJzs0goyCe5SGghSi8VkFqcS1pJAZnlAjLKCkkpyhFVh+ZWlyForKSwqYa8ujLy6irIb6pE0FhNTl0F6eWFZNVUkFNdQWp5sbA6tryY1PJiEkrySCzOI75YCA8xggyiCzKJyk8juiCd6IJ04gozic1LIy4/ncTCLBILs4jNSyMmN5W4/HSSi3NEk1qaR1pZPikluf+5LjuFuNw0EgsySS7MJqUoR/hYkENyfjZJeVkk5maSnJ9Ncn420enJbIqNJCAqjOC4KGLSE4lMjqaxo5mB0UG29nXRvauf87eu0DnYQ35VGdFZqSTk5xCSkkh6ZSmC1gZ84qMIzUqloKGK2Jx0QpLjCE2JJyE/i4bOLXQM9lHWVEdGcQGpBTnEpCcTn5VGXkUJgupyCqvKqWlqIDc/j56eHubm5jhx4gQTExP09fXR0NRIYXERgqJCCoqLqKipprq+jsLyUspqqmjZuoUtXZ307B5g5uQRzly7wMnL5zh+/jSHTx/j8ImjnJo/zfWb1zh5+gSnT59kfv4sJ08c4/z8WW7dvM7lSxc4fuwoba3NHNi/j/v37ohg4dzZ05w8cYxvv/lKtEV6Icvw2bs3IhXhm6+/FIHEgmVpQY34568/i+xOC3mIBZhYeG3h7/3fSsXCLPx7FuBh4QC4ME+fPmV+fp7R0VH27t3L+Pg4Q0NCZae7u5uenh7Gx8eZm5tjbm6OsbExurq66OzspL+/n9GRIeaOHubC+XO8fvWCT5884u6dW3z+2Vtu37rBpYvnuXTxPNNTBzhy+BAz05Oi1+fPnWH37p0cODDBxYvnefDgHrdu3eDChXmOH59jauoAR47M0tTUQHNzI1NTB9izZxcFBXlUVJSxf/8+Rsf20L61lYbGGrZ2tNHXv53unk7RduqW1gYaGmtoaKyhfWsrndu20NBYQ35BNmnpSZSWF9HY1kB2QRZZgiw297STVyHAY5M3QfFheIf44R7ohbOfGy5+bjh7ORMQspGw6FBCo0KIS46leUsTlXUVtLQ3k5yRxNTsJLv27KCyuoysnHSyczMY2NHD/PnT7N41wP6JMR7cv83WjjZOnD7KvgOjnDpznC+//oxbt69x4uRR+PcvPHp4ly/evWRkdw9FuYkE+doSG+JKhL81uYm+5CX5kZvgT37SJspyoijMjKCtvgB/H2uMDBTR1VfExsEIC2sD5FVkWLLqYxYt/5gPF/+Z9Jw09u0f49jcEQ7OTDF5YIIjhw9x+dIFHj28LwKJx48eiGbhsP/q5XPRfPrwAS8+fcLzJ495dO/ue4vNHVHg+s6N65w+fowDe8fZOzLM1MQ+Th2b49G9u6Jt7S9fPOPG9as8efyQx48e8OUXn/H61QtRJuLVy+fcuH6VwR39dHa0M3/ujEjVGhndzezhaS5eOsfdezc5OneIw0dm2LtvhNNnjlNZVUpaehIlpQKamuuoq69CUJjL1o42xvcOMzqym9npAxzYOyqqcm2qq6a5vobyYgHN9TWM7tnJlQvnePvyGd9/9zU//+NvfP/d13z57rUIoN68eM6LT5/w6cMHIpXl04cPRHmRG1cuc/fmDVFb1ZsXz/nqs3d89dk7UWPTQmvTAog8ffRQVPW6sKxvoelqITPx5MFdHt+/w907N7hx/TLXrl7k8qV5Tp85xuEj0zQ2VWFgqMmmEF9CIwKwtjPGxFyYh1ivJImK+nrsncwxMtVCz1ANRRVZHJytMDTRJiU9jvqmahKSY4iICiUjK5WDs1OUV5Zwdv4UEwfGmTk0ycvXzzh+8ih7hnfy5t1L2jvaCNjkJ1osFxwaiN9Gb4pKCtje00l37zZu3LrKP//9M09ffUpReSGZeRl09nRw/so8lXUVOLja4+Bqj5W9JfYudoRFh5KZl0FEbDgbg/2xcbTGzNoUfUMdWjc38cGuXbsYHBxkYmKCI0eOiOTT06dPc+zYMWZnZ5mcnGR6epoTJ05w/vx5Tp48yfT0JDt39dO1vZ09I4MEBvvh5e+JjaM1Th4uSG+Q5U9LFhMQEY6htQ1y6hpoGJvi4O3LWgUl/r+PF/GHJSv48/LVfLhSnA9XivPxagmWSEiySFxCuNV60RI+ERdnydq1LJaQ4BNxcT4WW8WaDXJomxsTHBuCk48jyvrK2HjYEJMRRUDsRowcDBFTEmeF/HLEVcVRMVdmvZEcUnrSyBrLIa6xBmkdKdSMhNmC8rpcOvsamTi4h5yiZFKyYujesYWohBAi44NJzU7ExsmC9JxUmrc04r3Ri8a2egqKcoTrx/XV0dJWZvv2VurqSmisKyUuOgh1dVmsrfXxD3DG3tkEZXUpDMzV8Q1xxWuTE8FRPkTHBxIdH0hmbhzxySGkZ8dQ01CI/yYXSiuzCYvyJSouAG19BZTVpTC11EJeaQ0bg1yJiPKnoamc5tYK9gx3U9tYTEJKGPlFKbRsqaSlo5rWzhoc3E0ZPtDH0P5eknMisXLWw9bTGEnVlRg4aSGushwZHQkMHTRRMpRByVAGccWlwtpXxaWsVVyGhIJwj4SY3CLE5RcjobAUPSs1lLSlkNywHF0zZRw8zXDwNKO2pYS+3VuRU15LR08z/Tu3oqi6jpBwPx59eosjcweoqi2itDoPY0ttJOVWICm3gnXyK5FWWI2lrQ5uXpZ4+dmiqinFSrE/YGCsQFikB7oGcji7GJGaFoL46j8jJ7scNxdTAvwd0NaUwcFOn8T4QCzNNXBxMiY22o+NfvZkZ0YRvMkFVWUJrC21kJNfSUiED3EpYZhY6eDua8/GME/EpJcipSCGtrEKchpSrFVYjazGOlSNFFktt5w1CquQVluLpLI4axRXI6W2llVyy1E3VUFOS5oVMoux8zYnKN6XiJSNOPiYoW0qh6r+OtQMhKNrLo+lswYGtv8BAz1beTQtpFE3W4eGuRTaVkLA0LWRw8BeASNHJRE8mLqoYu6mLgIHcxcN4SZqFw2MHFUwdVLD0k1LVMfq4CUcew9d7F21sXPSxMZBHTsHDewcNLC1V8feURNHZ20cXXWEaoSLEDZsnTVFGYv/DRE2LjoYWiuhZyGHsYMKNt462PvpY+Ori5W3NuZeWlj66GDppYWZmyZWnjo4bTTDI8QG91BbfGJc8IpywTvaFb84L3xjPfGO8sQ3xodNSUGEpkYQnh5DVFYC0dmJokN3kiCH1OJ8UopySChIIyE/g5TiLFJL80guziK5OIeUkmwyKgRk1hSSWVNMWmU+aZUC0msEZFQXkVopIL4wh5SKQjKqSkgqK3ivMmQTX5xLfGkOUflpROSnEpGbQlheIqE5SYTmJhCWl0h4biJRecmEZycQnp1AVF4yUXnJhGXFE5oZR3h2AqGZcYRlxRORk0h0fgqxgjRiBWnwwQdEZMYTnh5LZGa88P+Wk0RMThKRmfGEpcYRkhzDxtgwAuMjCE2JJzwtkU0J0XhHBOMdGoxveDBhyTFkl+bRObidgbGdbB3YRkNHMzvG99DY2UZCbhoR6QnE5WbgERmMV2wYmzISsA/ZiH9KHFG56XhGBOETHUpoWgLeUSG4hwSQUpRH20A3oSnxRKUlEZ4sfEwpyCGlIIc0QS6FVeXkFubRN9DL4aOzHD46y/TBKfbt30tnVwf5gjxKy0soLi2ipq6a5tYmWje30N27ndHxEUb2jTJ95CAjk3tp6mijoKKYmqY6Wjs2U91QQ35xAYePzrJz9yD9/b2MjAwxNbmfUyePixponj95zOGZaQZ6upneP8Hj+/d4+/IF92/f4ubVK3zzxef8/I/vRVWQC9aHf/70I7/++APffP3l+777v/0uQL2gTCwoEgsWp4U2p4VZUDH+9c9f+Nc/f+Hnn37g73/77nfB6+++/Vq0J2Khpend29e8e/uahw8fcu3aNebm5pidnWVoaIju7m6Ghobo7+9n+/btzM7OcvfuXe7evcuJEycYGRmhv7+f3t5eBvp7uXhhnhvXr/L1V1/w+tULbt64xtdffcGN61dFCsSunTvYs3sngzv6uX3rBlevXOLu+wzEiRPHuHBhnnv37vDw4X1u3LjGpUsXuHBhniNHZtm5cwft7ZsZHBxgfHyUnp7ttLW10NvbzczBA7RvbaW5pZ7evi527upnbHyIif1j7NzV/34Pyw4RQMwenubEyaPs3NVPa1sjO3f109nVzu6hQZo2N9K8tZnhyVEEVUVYutjg6u+OV5APHoFeJKQnsCkskLiEaJJS4qmurcAnwJuW9ma29XbSs6Ob+MQYtmxtpaKqlMzsNAqL8mhsqhVaTEZ2s7W9lcuX5rl96xoN9dUM7uylt28bc8dmmZ7Zz/GTx/j8y8/eLyn8lVPHD5OeFIOzrSHONjrEhbni46hLdIAlhcl+xATYEeZtRWKoO5lJgWSnhuLpYYa5hQam5pqYW+uioa2AqrYiy8UXI71+LUoqG+gb6GZqZj8jw3sYG9rD1MQ+zp48wYM7t0VWpKePHoryDs+fPP5dzuH182e8e/WSp48eit5b8OsvePfv377FvVs3mZs9xOie3ewdGWbmwH5OHD3C/du3+Pu33/DwwT2ePH7IhfPneHD/Lm9ev+Sbr78UqRBXr1xiy+ZWmhrraWqsZ9fOHZw+dYK946MMD+3mzNkTnL94lhOn5rh15zrnzp9mZGwPxaUCgkICKCopYPP7ELuLmyPpmSm0bm6iq7uD0rJCDs4c4MjBKQb7ujk4OcGugV7qqysY3bOTzc0NHJyc4OrFeT57/YIf/vYtP/79O/769Rd89voFLz59JIKmhYzCQvZBpLS8f/3Rvbs8eXBfNC+ffsoXb9+I8iGfv3ktsjgtKBoLGYkFmFgIqy8oEW9fvuDzNy959+o5z5895tHDuzx6eJcnj+9z/8Etbty8TG9fB/oGGkisW4mzmy3efs4YmWoRnRhKcKT/e/VBSxSwdnazxcRcD0sbY+qbKklJT8DK1ozI6DB27h4gPDIEV3cnTMwM8Q/wYebQJIcOT1NSVkhichxXr1+idXMT3r4elJYXUVVTTkZWKmvWrmbFqqVY21qQnpnCxIFxdu3Zwa37t2lsa2KDigKJaUkMDu2koERARW0lvoF+xKckUNdcT0llKWra6qhqqWFoZoSRuTHZBTn4+nuho6fJB1VVVTQ0NLBr1y6mp6c5efIkJ06cYH5+npMnT3L8+HFmZmbYu3cvk5OTzM7OMjw8TFtbCxWVJeTkpjO2b4jmtnrCY8IwMNVnU3gwHn5erFkvS4agAGtXNyTkN/DRKjHUjUxYIiHJfy9awl9WiPHn5av5n8XL+X8fLea/Fy3jo1VrWCIhxeI1a/nvRUtYJC6Eh8USEqyQluaPy5bx34s/Yc0GWRR0lDCyMUTFQAU1IzVsvKzxjfTBMdAJSQ0plskvY5WKGApmikgZyCCuJYGE7jqWKa9gjZo4MmriyKmIExrjQ1N7Oa2dNdQ0F+Pp70hieiQjEzuJiAtindwanDzsiIqPIDkjkfauLcIw1nA/YZGBeHo54eRsTXNzJa2t1bQ0VuBoZ4qjvTGJiaFk58bjs9ERRQ0pdExV8I/wxDvIGXs3MwxN1dDUlcfMShtVTRkUVSVxdDXDxsEQMyttXDws0dCRQ1FVEl1DJWTkV6Glt4G4pGDG9g4yPNpPWUUOrp7W+Gx0wthck9BIH+LTwmjeWkX3ri1kCOIIjfPFL9QFZR1pDCxVUDNaj7yuJIrGsujYqaFqvgEp9dWsU1uFnM5aFPSlWKO4FAmlZaxV/M9IKCxFQkEIFpauhhjYaODsY0lhVQZVzQKyihIoqc4hNScGe1dzwmI2Ul1fSMf2Rsws9djS0cDWzkaUVGWQURDno6X/zfI1HyImtRgF9XUsE/8Lmrrr8fS1wd3bCktbHdQ0JdmgtAojUyWMTJXQN5DH188Gc1M11q75CAX5Vdha6yC9bjFaGtJkZ0YR4O+Av68dudkxBG9yITbaj/zcONxcTPF0t6C6Jp+4pBCiEoIIDPNCeoMYEutXoKgpg5yqJGLSS9E0UUFWTRJpFQl0rTSRVBZHxVABBd31SKlKIK0uhZz2ehT1FVAzUUZOSxoLVxOiM8Jw9LNCy0wJTdMNWLnoEBDpTFCMK47eRhhYCTMQJs4qmLmqYeaqhqGDItpWsmiYS6FpIY2O9XqRKrEADybOKqI/Y+GuIWxKctUSQYSZqwbGTqqYOKth4a6FrY8QIhy9DXB8vxPC0V0Xe2ctbB01hBWwLjoikFiAChsHdazthUHt/5+st4xqM8/jvufee3fHpU5xirsFh+BBEhKCu7sXK7RQp+7uFKdCaSkV2lJvgQoV6i0tdZfx2Znd/TwvMuTp3Pvid0LkXOeQkxf/z/X7yjBAiOUKOZO/3B5fqWI7IZLa4+5niauvCR6BlngH2+Alt8JDbomH3Bw3uRnuoRa4B1vgGqQAH78IJySxQiQxHoSk+CNNEiFLDiA0PYiwjGDkqUGEpAYTkRlOdE4MsXlxxOUl/jnJJBamkVaaQ3ZlITmTC8mclEdGeS7ZlQXkTyuhYHop+dNKyK6eSHb1RLKqisicUkj6lAIyqgrJmjqRrKkTSa8uIm3KRDKqy8ioLiN1cjGJ5QUklClgIakil7jSTOJKM4ktySC2JJ2Y4rSPJoX44lRiCpOIKUwivjiVuIkpRObFE5EbR1R+AqFZ0YRlxxCRG0dMYRJxE1P+IoOLykkgJieJuLwUYnOTicpKICwtBllCJJLYMILiwglOjCI0JZ7g5FgCo8PwDJEgDApEGOSPJDaMgIggpLEhZEzMZubiGmYtmUNBZQmSSDmqgQfWAAAgAElEQVQBETIksWHE5KYTGB+Jb0wokox4fBOiCMlNp2r5AqTJsXiGSUkuziO3qpzonDRictMpmjaZ9NJCEguyiUhPIjE3k+KpkymeOpmM4gIyJuZTPWsaazauZfvObeza3caevbvp3L+X5tYmlq9cxoIF85g1awZz59awbOliVq1cztbazWxrbaapqYEde9po27+HlZvWkl8+kYy8LIrKi5kyvYrZ82to3d7CwsULmDy5ghkzprFyxTKaGuvp2tfJmRPHGbp3l9fPn3Gwcy8tDfXKgq1H9we5fuUy7169VGbID+unh8Hilx++V0qRhiVMHxfM/fTj90p4GJY5fQwQw7GvH/soPi6se/H86V9kTsM9FK9ePleaWG/evMmdO3e4du0a/f397N27l7q6Otra2mhtbWXRokXs2LGDnp4eLly4oIxfb21VNJTXbtnEyRPHuHK5n8ePhhTXvHGNwXt36Dl7mt6eM1zqv0D7rp00NtTRtnM71waucG3gisI/cu0q58/30dNzhqtXL3P37m2uXr1Mf/8Fbt26waFDB+nr62H//k6amho4fLiL3t6z7Ny5naVLF9PQWMu69atYv2E1y1csZumyhezbv4eTp46ycdNa9u3fw8C1Sxw+coCNm9Zy4OBeLvb3sXvPTpavWEz5pGLWb1jNrvbtTKosZeGyBezo2EFucS5JOSmERIeQmJFIYXkhC5bOZ3LVJFLTEomKDqOktJDyihJmzJlOTmE2VTOmMKtmOkeOdrFuw2ryC3OoqCxlydIFlBQXkJebyaqVS+nrPU3XwU7q6zbT3LSVu/ducOFiL6fPHOfJs8fcunOT06dPcvhwF60tDRTkpuEoMCIuQkRJbhTVxXFkxXlRnCElQS5E6m1NuMSF9AQJUeE+REf6k5OXwOSpReQVpuHqrijp+mbUV6hpqOAf6MvR44fZt28v69etYVtTo/Jg/+LJY96+fKE0/X581/vxg/tKiBhunR6+E//xvHz6RDn95/ro2tdJa2MDTXVb2dnawv6OPfScOsnNgatc6r/Avbu36Tl7miuX+7lxfYAL5/vYuWMbhw8dpOvgfqqrJlMzeyaHDx3k3t3b9F88T8eedkUc8MG93Lx9javXLtF/+Tzbd7awdPki6hq20NRST9fh/UyumkR8YgyFE/PYuHkdeQXZVE+bzMlTRzl29BB1mzewaF4Nu3duY9f2Fprra+k9fYIDe3dzc+Ayg7dvMHTvNoO3b3Dj6iUune+l78xJzp48xsW+3v+JtR32KwynMX0sUxqWJw1LmoYbq9+/fsWHN6+VxvOXT5/w9OEQL58+UUbADkuYPgaOR/fvMnTvNrduDnDl8gUu9Z/jUv85+s6d5sTJI9Q3bGT5igUUleTgLXIjOk5ORnYCpZMLmDq7gumzKggM8iI0QkxyWjSlkwoIDPKhpDyfvfvbEDhY4S1yZ/vOFrqPHWLZisUEyQJxdnWgqaWenr7TnDh1lKXLF9G6vYmOznbCI0NYuHge5y/2UjapmJAwGY7OdmjpqGPvaMu0GVWcOHWU8MgQDM2MmGCoi4OrI5YCK+xdHKiaUU1qVhre/j5I5EGEx0RQWlmGh68n2vo66BhMIChESn5xAcWlhcjkEj6ZOnUqCxcupKGhQbk6PX78OCdOnKCrq4ujR4/S1dVFe3s77e3t7N27l8bGRhYtWsD8BTUkJceyaOk8+q+c42D3ARYuW0B+SSEunm6Y2NogDgtFx9QMNX0DPvn7P/lOTYMvx6rwzXg1/vbdKP4xUoVPR6vy2Rg1vhqvxQitCXynqcNXqhp8oTKesXr6fK2mzv8dMZLPx43jn6NH8+mYMagb6fHZ6C8wtTPB0sUSfWt91E3U0LfVw9LDChUTVVRMVRhjMg4dhwmMt1ZjnJUqag7ajDQdwxjTsWibqRAgdyU+LYSIeDGxKcEsWjmL4oocAoO9EEk8yC5MpaA0B0mIPzPmTCMuOYZ5i+fQ1rGDHbuamDptEosWzWbfvjamVZXQWLeOksIMosIl+HjZk5ISQUiYCCc3C+zdzJHHBJBdmkponBhdE1V0DVWwczIhUOqOpa0eo8Z9hp7ReKwE+phZ6aClOxpdQxVsHYzQMxqPq4c1ZZU55BUlI/S0RyLzwcfPFVl4AAWlGRSUZpBdmEx6fgIimRANgzF4S1zImJhEVmkSAg8zzJ30cfS1RhQuRNtGlZi8MALjfBhj+C0TBOqomYxC3XQ0aiajFPMnTGiajEbLdIxyRut8jYGtFgHhnmSVJiGPD8DJ1xqBm5nCOG44HlsnUzQnjCYgyJ2yinwWLpnFzNmVtHe0kJAWQVhcEM7eNhhYahIU5oOtswkTjMcpyvistAgO80Yic0VrwrcYGI9l3sIKImP8cPewIDY6EDdnU1TG/BO51J3SiSkIXczwFFpSVpzK6hWzCA4SUjoxhahwEX4+dkSFi7AwVSc8VEReUQpVM8spKs/Byt4EoY8jjkIbXLztiU4OQyhyQuBujZWLOZ4SIWaOJjj62GPnaYvAwwaBlx32Pg4Y2RujaaaBPFFK3uRsvIOF2HqY4SyyQeBhgoO3KZ5BdnhJbHH2McXNzwxRqAMCbz3sRHo4+Btg76ePnUjx3DHAENcgUxwDDHEKNMJFYoKLxARnsTEuEhPcpGa4B1sQEOqo9CUMdze4iC1wlVjiLrPBUy7AO8QO3xB7Rfv0n83UAUECAiUCJBIBAQHW+PiY4elpjLunMR5eJnj4mOLhY4q3nwWBUjtk4S5Iw5zxlwqUYOEvFSASC/AJsFEYr4Nt8Aq2xF1miofcHN9IazzCLfCKtMI7zAoPuTleciv8Ix2RRLshjhIijvVEFCXEP8YDSYIP0iR/xPG+BMaJkCT4E5YeQnhGKGHpochTgglOlhGaFkJcfjyppWlklGeTVppJakkG6WVZZE/JJ29qEdlTC8mYkkdSWQZxJalEFyURU5xCXGka8WXpxJelE1ueSWxZFpETMwgrSCWsIJWIonQiilIJL0whrDCJ0IJEQgviCc9XTFheHKF50YTkRhGSG0VoViTB6WEEp4cRkhmBPCMcSXIwgYlSJMnBBKeHIUsLVb4flh31P34aWXI4suRwghJDCYiV4RMRiFDmi4vEC6HMD+8wCaJIOd4RwXjKpbgFS3CXSXAPDsTBX4hQ6s2UhdNZumkFoQkRSKPlZBbnEJ+VhH+4FP/IYMLSExEnRSOKD0eSEU9QViKhBekUzZ1GaFYygYlRpJQVkjetksicNKTJsSQW5VAwrZKUknxCUuOJSE8ip7KUguoK0ksLySwppKpmOvOWLGDtpnXUtzSwbdd2du7aQev2FpqaGlgwfy4zpk+lZvZMli9exLpVK2mo3cK2hgY2b9pAa9s29h45QMvuHSxarTCGL1y+mHWb19O0vZmjx7tpbW1m5YplrF61gtbGBuXd1HNnz9B7+hS//PA9Vy5e4OTRbu7dusnjB/d5/fwZ927d5Mf37/jv7//ij19/gX//we+//Mz3b9/wx6+/8NtPP/4PEAyDxPDhf3gbMVwy97GBenjrMAwIH28chrcNw1GvH7///NkTpezo3r17DA4OKjcNp0+fpqOjgz179rBp0ybq6urYtm0b7e3t7N69m3379nHw4EHa29vZunUrG9avpaF+K8eOHuHY0SOc6+vh1s3rnD6lSG4619dDX+9ZTp08zrbWZk4cP8ql/gvKUrHr1we4dOmiEiIePnzAjRvXlNG5t2/f5MaNa5w8eZxjx7q5cuUSvb1naWvbQVNTA2vXrWT9htVs3rKeefNnU1VdQV39ZvZ0tDF/QQ3VUyvZ09HG7j9NzbVbN7KrfTtb6zaxes1y5s2dRViojKnVlRQW5ZKcmkD1zCriU+KISowiITWeieVFrFq/km07mtm9ZyczZ1RTXjaRuXNmkpmdxvadLZw8fYyTp4+xYtVSVq9dwdRpk5lSNYk9HW2cv6BoUz5y+ADdXfvZ07ado4cO8OzRAx4P3WXowR3u3b1JT+8pHj4e4tad29y7P8jWrVs4fOQA9fUbyEiLJCE2kNx0GTVT0yjKDCQ70YeECE/8PS0JEtkTJhXi7mZBkFTItBkl1DWtZdXaRYTFBGNiacQEQx1UVMeQmJzAtWtX6ek5Q9vO7Rw7fIjrVy7z9OEQr58/U3YbfP/2jfLgOizZGdb7D0PE25cvlPPu1UvevXr5l+dPhh5wc+Aqx48cpn3Hdjp3t9N35rRSnvPg/j2GHgxy5HAXXQf307l3Dw31W6mumsyC+XNZvGgB69etYf26NXTu3cP5c71K8Lh+fYBHj+/z+u0L+i+fp3P/HlavXcGkylJmz5lBxeQysnLSCY8MoWpqJTNmTaVwYh6zaqbTe+4MV65eZF/nbubNnsGKJQvp2tfB4QOdHD7Qybmzp7hy8RxD925zc+AyF/vOcvbkMU4dO8LJo4c5fqSL40cUpXrnzp7h0vlzXLt8iZsDV5VG6OFkpYeD9/5iMh/eTDy6P6gEiI+7M75/+0YJcsPvv335gjcvnivN2G9ePP/zO37OmxdPefpkiPuDt7l75wY3b1yl/1Ifp88cIy8/ndy8NJq3bSU5LZb4pHDKKwtIzY6nvnUTM2ZXUlyWQ2xCKCXlufiLvXB2EyAPE7Nu4wpy8jOwsDahdXsT779/w/mLvcyYNZXBB3eordvE/oN7mTFrKnv27mLNupVk52YQHhnCpMpSnj5/RP/l83j5uOPpLUQmlzB7zgx2tLXy5t1Ldu3egcYETexdHFDTVmf0+DFExkVx4uxJNm7dRGZeFqFRYbh6ujFGdSza+jpI5EEYmBqSnJHCuUvnmT1nBkkp8QqIWLJkCdu2bWPbtm10dnbS1dVFV1cXe/fu5eDBg8r0iJaWFpqamli9ejUzZkxj8pRyEhKjyS3I5NTZYxzsPkBDaz0ZeVnomxpiYGnBaA11Pvm/f2eMljZ/+/pbvhgzjq9VVPlmvAZfqmjy1XgtvhinoYSIMROMGG9ogoqBMZ+PU2WEljZfq6nzz9Fj+HzcOL5WU+MrVVVGaKjxzxGfM1Z7DHpWeli5WjFWbwyfjPg/jDNSQdNKG3VrTcaaj0fDTosxFiqMsVZF01mXkRbjGG02Gl0rdTz8bQmLDcDYShN/mRvZRQms3rSI7MJk9E21EEk8mL+0BqGPM7lF2bS2NVM2uYTWHY207WqmqXkLR4500ty8hYkF6WzdvIrczAQCRW4kJ4Yyd+4UoqLFmFhoYWSphbm9PjZuZqjrj8bS3gA9o/FMMBiHkZkGppbaWNrqKZOcHFzMFBIoV3O0dEdjaatHbmESKRmR+EuEbKpdxYbNKygsy2bVhiWk5cSRkhWDqa0ezl62eAQ4Yu9pRUx6GPkVmYgjvUnKi8LB2xJdK3WSi6LRtFJBmuSPu9yJEbpfYuKqh66NGprmY9GyGIe66WhUjUagavRnm/WfIKFpMhojOx2s3IyxdjPGRmiCmuEotEzHoWU0Dg2DMQiczTC21EEs82Th0hkkJEcQFRuMjq4K6VnxFJZlkpwdg7GNDn//+hMs7PSxc1WYytV1RzBO7Qs8fGwJj/IlJNwLoacFG7csJK8wjqRkGU4ORrg6mWBqNJ7gICGV5ZlEhYvw97UnLzuGnMwoSiemEOjniIebBXnZMaQkBmNjqY2xoSpBcm/Kq4oIi5GSU5RG+75t+AV54urjwKRpxQhFToiknngFueMpEWLpYo6xnSFGAgMcvO3wCvbG0M4IR5ETPiG+hKWEIo0T/+mNMMfARhMTe20EHia4BVgj9LfEzt0AK2ctLF01FYZqkR4CX92/zDBMDIODU6ARjgGG2Pvp4+BvgIvEBKHMnMAwJ0Vfg9gSYZAVbkFWuIgtcA6yxFVmjVCqAAtPqSLa1V8qIFBqhzjIDonUHrHYlsBAG/z8LPH2NsXDywQvHzP8xDaIZfb4BlgpOiciXJGGOSOS2ODlb4Gv2FrRTeFnhbe/NX5BtviFCPANtsIj2AyfCCskCfb4RFvhF2dLQKwdoigb/CJtEUc7Io12ISDCmYBoIT4RrvhGuhEY54UkQYR/jBe+ke74RrojSw4gOEVCcIoESYI/AbG+iOP9CEsPIS4/hoTCeJImJpM0MZnEoiSSS1JJn5RJakUmSWVpRBbEIc+KICgjFHlOJBGFcYQVxhFeFE94cRKRJekE5yURlBlHcE48YQXJhBclK+FBkhmBJDMMaWYYQRmhSNJDCEyV4p8swS9JTECCGN9YEb4xfoji/PCJFuEe7oFbiDvu4R74xQUoX/eJ8UUU6/8XgBBF+eMbGYBPRCBeYf64y31xlXrhGOCOvZ8bLhIfPOQBeIQG4SoLwDkoALdgCZ5hwXiFywiMleMV5k9ISiRxecn4h0sIjg1FHCElPCmKhNw0ZAmRyJJikCTH4BMbim9SJNK8FEIL0glIiiIyL53E0nySygoIz0pRXDc+ktypFeRMKSO1tICw9ESCk2OJzUknuSiX7IoSpsydReXMaqbVzGDh8sWsr91IfUsD9S0NNDbW09TUwLKli1k4dw4rly6hYfNm2lpaOLSng8Mde2nb1sr29h1s3dbIvOWLKJtayZQZ1QqQWLaINetW09fXo+h+6DpA18H9nO85y6Xz5zh39owyu/3540f0nDpJz6mTPLh7h3u3birvPH5485p///Yr//r5J/77+7/4/Zef+eHdWyVYDHsXfvzhg1Ka9PHmYRgihrsfhgHi93/9yh+//8Zvv/78l0jXD+/fKuf9uzd/AYzhzwyn61wbUES3Pnz4kIcPHzI4OMipU6dob2+ns7OT5uZmLl68SHd3N62trdTW1tLS0kJHRwcdHR3s2LGDLZs3smL5UlqaG1m9agX1dbUcPnSQpsZ6Tp44Rl/vWQ51HaD3zwPr8WPdnDh+lKdPHnHr5nWuXbvKwMAVenrOcOXKJV6/fsmTJ4+Usa8XLpyjt/esEjLu3LlFX18PnZ0dysbqlauWsmbtClauWsqcuTNZumwhW+s2sXnLetauW0ld/Wa21G6gsWkrBw7uZU9HG5s2r2PD+tW0bWumcetmmutrqZoyiZWrllLfWEt5RQmN2xrY2lRLx4E9XLpygZu3Bvjpx/dcuXxBcci8fIHevtO8ePWUC/19rFm3koioUJJTE6iqrmDb9ibOX+jhwdBdLl7o5dbNAdatWs6WDWvpPX2C8z2nadvexIHOdl69fEpb2w5Onz7Nhf6L3Lh1k3cf3nLi1FGOHT/I0mUzcXUxJsDHgvhIN8oLQygrCEEWYIuz3QS8XM1wdTLC3EITBydTSity2FK3hjWbVhAUIkZTVwNzGzP0DfUoKi5kcHCQq5evsG/PbnpPn2Lo3l0+vHnNj+/f8eHNa+Xh9cWTx7x48lgJER9r958/fvQXKc7wQXf4s88ePVRGnz5//Ihb1wa4f+e28vpD9xQG6iuX+9nbsZuug/vp2NPOls0bKSkuoqS4iEnlpexq20Hbzu107Gnn2NEjnD/Xy+tXCsnXsxePefTkAafPnmDl6mVMqiwlKSWe3PwsklMTkIdKiU+MYXLVJMorSkhJS2TdhtVcvHSOM2dPsGnjWhbPn0Pn7jau9p/nYt9Zzvec5vKFPp49esD9Oze52n+e3tMn6Dl1nL4zJ+k9fYKzJ49x5sRRek6d5HzPWWUJ3J0b17l/5zaP7g8q/Q3D39mwRGwYIh7cvcObF8//p4Bv2Kj99uUL5Xbiw5vXymbr4S3P6+fPePzgHo8f3OP+4G1u37rGjetXuHrlIj29JznSfYD0jAR09dRxdhOQnBaLPCwAdy8H5iyazq7OVhYumUV7RwtzF0wjKzeJpNQYJDIRYqkvhcXZiAK8cHV3JDo2goHrl3n+8glne0+xZNlC5KFSklLiKa8oYe782VROKSc+MYbwyBAWL11A3/mz9F8+z5WBfq4M9FNcWkhjcx33h+7y5t1LtmzdiJ2zPd+M+hZrexsmGOoiDpZw5ES3MvVv6aplxCbFERUfzfI1K5i7aB5p2em0tm2jf+AS6zeuQRos5pOMjAwqKipobGxUpkHs2rWLffv2sX//fjo7O9m1axfNzc3U1dWxbt06ampqKC4uIjklnonFeRQW51LftIXZ82eRNzEXVy8hY9TG4eDhjp65GZ+NHMV4XT1Ga+nw5VgVPhs1hr99PYLROoaM0DTgi3Fa/GOkKp+PVWeUtgFqRhZomFqgYmDM12qafDlelW/UNfhGXYPvNLX4SlWNv33zFV+M+Zq/f/d3RmmNQuAhwECgz1caX6NhoYmOrS6attqMt1JH23EC46xUGWOtirqjDt+aj2GkyUhGaX+FoaUqVo66SCM8sXU2Iiw2gEC5J75iN8xtDYlPjWTKjElsadxAYWk+tY2b2d7eSn3TFurqN3Dq1GH2dexA5O1KXlYi06tKSI4Pw8JEB0mgkIULpxES6ouW7mj0TBWpTDp/RryO0/gWbb2xGJlpoq03Fg2dURiaamBoqsEEAxXGa3yLgYk65ta6eIkcmTJtIsXlWcQnh7K7s5kNW1cxeXopU2dXkJAWRUSCHCtHU5w8bXD0sMbVzx5DGx3SixLJKktl1rIqPKXOuEsccfK3JSonBGM3PYycJ6Brp8E44xHo2mlg6qyLmYseerbqaFsqStWUJmvjkcoZbzASLTMVxup+i4bJWNQMR6FvrcFItS8YrfEVbt52rNqwiK7udhpa1mPvaE7ZpDxkchH6RhoYWWgjFDngJrLDyFqbkeM/R1N/DDpGY9HQG4mByXjsnIzwFNmQUxiL0NMCeZgnUrmQkFBPtDW/JTrCj9QkORqqXzLy20+IjQpgUmk68TFiliysoqN9KwW5cRTlJxAVLsLaQouczCj8fB3RnjCGxJRI4lIiSMqIYdWGJfhLvbB1sUBNdyzWTmZ4BbohDHDBysUcBy8BOmaaqBuOx8LZDEM7I6yFAiLSIpHGyTB1MsHexxZ3iTN61lq4Bdrj5GeFrbsx5k462Ljr4xpgiZfEGqHYHA+ZFS4Sk7+AhK3PBKw8tTBzU1PCg51IDxtvHay9tBH46uIUaIRQZo4o1EHhg/AzxSXQHBexBY5ic5wkFrhIrRBKrREGKdKTPAIt8Qm0wk9sQ6BEQFCQHTKZA3K5EzKZA4GBNkqTtUzuRFSMlwI4ZPZIgh0Qy+zxlwrwC7JVyptEgbb4BCh8EyK5LSK5NV4h5vhEWOAfb4N3lDl+cdYExgnwi7bFL9KWgEh7AsLsFWlOIY54BNvjFeJIYIwH0gQfxLGe+EcJ8Yt0IyDanaA4X2QJfkhifRRxsRGK10JTgghNkxOdE0V0XjQR2RFEZEcQkx9DTGEckXnRhGSHI06R4pckRpIeTHBeBPL8SEIKoggtiiOyJA1pfgJB2bFIc+IIyo4lID2CgPQIgnKi8EmU4pMowSdRgndiAJ7xfghjvBFGeuIargAF1xAXXOSuuIa44BzsgiDQFht/WwSBtjjJnLGX2GEbIMDG3xpBoB32EjscghxxCHJEGOyBMNgLN5knbjJPXKVeuEq9cJZ64yz1RhQjJyA+DN+oEFyk/tgF+uIY5I8wVIp7WBCe4YFEZscTFB9CREYsZTMrmbpwJgnZyazYvJrUomzEMaGIImVIU2PwSQjHOyGcsOIsosrziC3LI740j9CcFCLy08msKiO5vJDInDQSi/OIyk0nKjedkNR4ZEkxRGQmE52TRkpJPuU106mcPZVp82cwe8kcFq9azIba9TTvaGL7jmYaGmtpbKilbvMGdrY00r1vL2cOH+L8ieP0dB9h3+42NtVtZkPDFhYuX0xxRSmpWWmkZKYyfeY0WrY1c+DAPvr6eujtOcOZ0ye5cfUKt69f+7Mttpcn9+/z4tEj+k6d4sj+/Zw/c4arFy5w59o1nty/z7sXL/jXjz/y8/v3/PHzz/z2ww98//o1//n1V37/5ee/JC4NQ8Mfv/+mlCb9v4lNw+8Pf+bff/yL337963U+TnL68YcPyg3ExwlNw1Ga586d4+HDh7x48YL79+9z6NAhduzYwcmTJzlz5gznz59n37591NbWsmbNGjZs2MDWrVtpbm5m+/bt1NfVsnrVCpYvW0LFpDKqplQq7x5f6r/AhfN9yjvIJ08c41DXAQ51HWDowSADVy9z69YNLl/up6NjN/v27eXBg0FevHjG9esDXLt2lTNnTnHp0kXu3bvD4OBdbt++yd27t7l8uZ+uLkVk59p1K5WpTOvWr2LBwjms37Ca/Qc6ePhokGPHD9PUXEfrtkZ2trWyYeMaaubMYGp1JVUVZWzZsJbTx7tZsng+xSUFzJ0/m7nzZ9OyrZHrN6/y6MkDbt+5ztWBfl69fMqToUGuXjzHwKUL7Grfzv6De1m0ZD5ZOenExUcxfUYVtVs30tt3muvXLnPk8AG2bF7Pzh0tbN20nscP7nHnxgDN9bXcvNrP0OAtWlsa2L+/E4Bnz19yurePhUuXcPFqPzfvXKGhcQ2uLsbYCzTw8zagMCeQmdWJ+HtbYm2hgZuzKdaW2jg4mighYsPWVdS3biE0So6ltRk2AmuMjIyIiIjgyqWr3Lpxk9PHjzFw8SLPhob46d07fvvhB35+/54Pr17x5tkz3j5/zuunT3n5+LFyXjx6xPOHD3n6QCFzGvZHDG8gnj9+pNTtDx94nz16yNOHQ7x9+YLv377hydADrly8QP/F81y8cI6es6e5NnCFw4cO0thQR83smcypmUVzUwMXzvcxeO8Oz589Uf6eP7x/yy+//MR/+J0DR/YzqaocD1934lPiKJ9SRlFZIfKIYKbOqmbluhVMnlZJVn4mGbnpdHbt5djpo2zb0cySxfPZ2drE6ePdXO0/r2h/7jnN7etXGbx9Q9kjcezwQU4dO6KEh9PHu+k5dZzLF85z7fIlbl0b4N6tm0qPyDBofSwLG45wHTZeP7h7RwkDw9uIj2cYIIaL+YYhYngz9OLJY969es67V895+eIJT6qU1MYAACAASURBVJ8M8fjRfYYe3OXGzStcuNjDltq1hISK0dRRwdHFRlFEbKzJzHlVJKRFUT29jK0N61i/aTkFEzOYMXsKMfFhpGUmEBkjx97JhsAgEQsXz+P+0F1evn7GmZ6TbK3fzKYt61m4eB7yUCkBYhGZ2Wns3LWNvvNnqZ42GW9fDzy9hdTMncm8BTWUV5QoZX5OLvaYW5qQnpOBl583340ZQWJaEnv2d3DlxlW6Tx4lv7iA3KI8sgtyyC8uYNrs6eRNzCc+JYGM3EwmT5uCPFSKPFTKJ97evkRHx7J27Xq2bq1n06ZNNDU1sW/fPo4cOaL0Qwz3RNTW1rJgwQIqKsrZsnkjm7esJ78gm4klBURGhyH0dsPQzAAVTVW+VRmFhoEun40cwSdffcFXKir8Y9QoPh+nwmdjx/PpaFW+VNXhW3U9vtMyYJS2AWP0jBmppc+XqloIJTLG6Bnyj1Gj+XTcOP4xajSfqajwjboGfx85ks/HfssnX/yNT0d/gYmDOaYuFkwQGKDvbMo3+qNQtdVGxVodbVcDxtmqM9pqPCoCDb40/I5vDL5B21KVMTpf4uprhbWzPk5elojDPAkI8cTB3Yq84gziUyOZVF3C+trVrFi7jKbtDXTs20VRSR7TZ1Ry7vwp5s6dhkBgRlF+GmnJUbg4WiJ0sUEq9WHJkpn4iJwYq/ol1o5GGFhq/tkRoYg11TVWQ99UA20DFXQMx2NkoY2huRYWNnqYWurg5mmLivo3+IndWLh0BrPnTWb9puUcONTOgmVzqJhexsRJ+fgH+2ImMMbOzQoPfxfshZY4+9oRmSInNiuC4mm5zFs9g6SCSLzlzth5myEMdsRd7oSa+RgMHLUxdzdkrNF36NqoYWivhbGjDro2aqiZjGKs/jeM1f+GcQbf/jkjGKf3HXrWGqgZjUXHQhU1gzEYWGujrj8aociB6OQQwmODKCrPoqwiHztHcwQOZixfNR9nNxsMzDQZrf4147S/xcham3Ga3xAQ7EFwpC8G5mqYWmri6GqKoakqoVE+OAvNEYkdKCxOxstXgKuzKTmZUUyvLiA4SIidjS5mxqqYGauSnRHJgrkVLJhdTllhMmkJwWQkhRAp9yREIqSkKBljUw109MeRPzGVpIwoZOEBCJwt8JG4Y2xtwAQTLSydLDC1M0HbVIPAcD+s3SwxsNbF1t0aE0dTXAJcMXdR+HEkMWKM7PUxdzbC2c8Wc2cDbD1NsPcxxVFkpmycthZOQEX/czxkVjgFGiHwnoCdjy7OAUa4BBrjINLHxlMbRz8D7H31sPHUxsJNHQs3dWw8tXHyN8Rdao5IJkDob46TtxFOIhOcA8yUM1wE5y6xUnRM+Jnh6WeOj7+lEiRCQpwJC3MlNNQFsdgWT29TvHzMCJI5EBHjiTTEiUCpnQISJDaI5Q5Iwp0RhzkhljsoQEJig5fYApHMCr8QK3xCLPAKMcU73BzPUFNEUVb4RVvjG26Fb6gVPiGWeEjNcfE3wd7HBIGPMU5+FniFOBAY5U5AtBC/cFdEES54BTvgH+WGNM4bcawHojAXvEIcEIW5EBjjQVCcH6HpMiIywwhODUKarEh6CskKRZ4ZjDw7FP8kf3zi/RCnSwjOC0eeH0ZwQQShE6MJKYxHlhONJDOCgLRQPOIDsA91wyFMiHu8L8I4H9xjvXCP9UIY44lLlCuO4U44yO2xkwlwDLbHPsgWO4kN9kG2CMTWWPiaYuZtjLm3GTb+1lj4mGPiYYqxuwmmnmZY+lph42+Lrb8dLkFuOEuEOEuEuErcEUq98Qj2xTs0AJ9wMd6hAQTGhiJNjCQ4OZbInDRyp1ZQvWwBNetWEJmbRFBiKNG5icxcMZf122ppPbiLounlFEwtJTIjEaHMD2FIABG5KcizkpBkxJM2tYzcmZOJyE4loTibyJw0InNTSCsrJDonhcDYcELT4pAmRiNLikISH0lIaiwJhdnEF2QQlZ1KYlEWUxfOpmbZPGYurqF67jSWr1vOrn276OzaS+v2Jjr37WZ3+w4OH+ik5+Qxzp08Tu/xoxzd30lrY53C7zC9iqz8bDJyMykunUhpeQlTp1ezevVK2tvbuHDhHJf6L9Dbc4a7N2/w+MF9pYn0yf37/PLhAy8ePaLnxAl6T57kwe3bPBsa4tnQEN+/fs2/f/mFX7//Xvn44dUr/v2LouH2X7/9opQwDXsbfv/Xr/zy84/88P17/vj9N+Vr//n378B/4L//Vn7mY6nTsNxpuP367ZtXvH/3RtkG/OzpY2W06+NHQ9wfvMuli/3cunWLa9eucfHiRQ4fPkxXVxdXr17l0qVL7N+/n+3bt1NXV0d9fT319fXU1dUpItf3drBhwzrWrVtDdfUUcnKyyMrKoKiogIaGOl69fM6N6wN0HznEjesDPBy6z7HDhzh17ChD9+5y5XI/t27d4MyZU6xatYLFixdy6tQJ7t+/x8DAFQYGrvD48UNu3LjGzZvXGRi4wsmTxzlz5hQXLpzj+PGjdB/tUhqn129Yzbr1q6iZM4MlSxewt7OdhsZaVq9ZzpKlCunzrNnTWLZ8ETvbWjna3cXe9p107etgZ2sTS5csoKm5TrlRSEiNZ92G1Wzf2cKCRXNZtHgejQ21nOg+xLametq2NXPm7Ak69++hamoluflZ1MyZQduubXTs3UX30S6u37jCno42GhtqOXXyKGdOH+f+4G221m6kc287r58/4djhgxzY30FnZwd79+7l6PFjNDQ1Mn/hPJ69eMyHH19R17CakHAvDExG4OSqhdBzAklJPni6m2BiOBZbG220Nb/FwdEES2s9cgtSWbZyAavWLiOvIJtpM6ZSNqmcwMBArKysaG5s4dDBLn768P8Dw+unT3n34gU/vHnDT+/e8dO7d3z/+jXvXrzgzbNnvHn2jHcvXvDuxQtePXmilDc9HLzH88eP+P7tG3768P4vd9F//v4DTx8OcefGdQZv31KWqw3evsWN6wOKtKfHD5VG//ZdO1m7ZhWrVi5nW2szh7oOcPnSRWVi008/fs+///gXt25e5969O3QfO0Rt4xZqG7dQNWMKW7ZupOvwfjr376G5tYGp06dQNbWSyinlTKmuIEDqz579uzl/+RyLlsxn6ZIFnDlxlAN7d3Ng72669nVwYO9uLp3vZd+eXZzoPsTRQwc4fqSLvjMn6T/Xw5WL57h9/SqP7t9V/l9D9+4qY10/bpx+8+L5X0zSw0bpYdgY9jgMS8g+vHn9P/Aw3PL94c3r/4GIZ48e8OzRAx7cv8Od29e5dXOAG9ev0H+pjzNnjzNn7jTUtcYicLBA31QHSztjHNysMTTXISxGSnZeKjXzplFbv57u4weYPmsyxWV5zF0wi6ppFZw8c5TLAxdoaqnnh5/e8+DhPTo62/nhp/e8ff+Klm2NpGemILC3JjY+iuTUBAqKclm3YTXV0yYze84Mdu7ahtDdGRNTA1LTElm6bCFz59ZQOaWCtvadvPvxPdXTqli/ZQP/5T/8+NtPvP3hHcfPnCAjNxN7FwdCIkOZVFVBdEIMOYW5xCXHE5MYS1FxPiVlRXzi7xdEVGQcNbPnU1/XTFtbO/X1jbS1tdPd3c2OHTvYs6ed5uZG2tp2MH/+XObOraFz7x5aG5vY1tRMeXEJ1VWTmTd/NqXlE3FwtcNcYMYItZGM1VZB01iXf4z8kk/HjuCTb7/iSzVV/jZyJJ+OVeOz8dp8q6nPKD1TxhmYMkrfmG81dfl0vAbfaU3gSw0tvlTV4DNVdb5QVeXT8eP559ix/H30aD4fM4ZPR43g07Ej+EZrHKOMNVCx0kXT2RRDHxtUnfUx9LNC282QsbYaqDloM9p8HF9M+IpRxiMZbfAdGpbj0DAbg56tOrYeZpg66mFqr4+3VIgsMpD49BgOdu+ncVs9za0NLF2+iD0dbUwszad0UgHzFk4nKTWK2IRQMrKT8PJ1xdXdntCIIDJzkomMkaGhM0oBDCaqaBuOQd9MFUtHffSttNCz1MTGxQRNw7GExUuwdjZGRXsEjkIrTK310TXWQCoXsXrdYpYsq6GuYR25eWlk5iQTER9Bck46fkEBuPi64ezjirOPCwlZ8eRX5FBQmU1KfhyRKXKmLihndd1C1tQvIKUggqSCcERhblgKjdEXaGHuaoiNpxkmTnro2Wpi5DABTStVjJz1MHE1QMdWAw3L8ejYaqBjq4Ga+TjUTVVQMxmHvo0Oth4WOPjYYupoiI6ZOhpGqjj7OhASE4S63jjUJ6hg62SJSOLFpOoScorSUNFUmKnHanyNsZU25gI9rBwMmbVgMu4ie8ZpfsME4/G4eNkgDffGyFILV29rJMGeyMNFTJ9RwuyZZSQnhuDn60hWRjQ2FhOQS90xNxyPrbkGWclyCjIjiQn1ZuHMEqS+AqKDPclKCSE1LQQHZ2NU1L4gMTWMJStmE50YiqOHHS5ezjh5O+Mn92ecjgp6Vnq4i90wcTTGWmiOgUAXex9bAiL98ZZ74eArwD3IFTeJEzaeFtj5WGLrZYqNlxECHxMc/Mxw8DXF1ksfgbcBjn6KjghXsRkeQZYIxeY4+hoi8NTF3lsfZz9jXP2MsffUxcpJHQsHVWxdtXDy0kfoZ4JHgJkiVUlsgzTEiZAoIdIwZ/yCbBXJSUE2iGQCfP4slhseL7GV4tHfAonUntBQFyIihAqQCLIjUCJAGuJEeLQH8nBXgkKdlI3V4jAnAsOc8A9xwDfYBn+5AH+5jWJCrPCTW+IbbIGnzBRPmSn+ETZ4BZshlBjhLbdAHG2PJMYB/whbvEOscZdY4SAyxt7bGDeJJT5yB3xC7RGFOhEQ5YKP3AH/SGdkcV5I4z0QRwnxj3RGHCUkKNaToHgvgpJ8CEr0RZzgpfBVpIgITPZFFO+BX5I3gam+SDICCMoKIDAzgIAMPwIy/BWTLEacGoQ4NQhRkh/CWHdcopxxjnbCNdYJj0Q33BOdESY44RrngEu0A85R9jiHC3AOF+AUYoNLmADnUFvsZZbYy6xxChHgHGqPg8wOYYQQJ7kLArEDVn62WIoEWPnZYeXngJWvPdbedrgFeeAV4otQ4o6rvyveMm+kMcGEJUUgDpcwc3ENyzauZO6qxWxtb2Xn4U5WNm5i5sqFZFTkUTa3koLpxSQUpZBUmkXG5ALiitMJzY4jMCkMv3g5frEhBCaEI0uKIjQtjrjcNLLKCsgozGHmotnMWbqAZRtWULNsAZNrqqmaO4Ow5CjyKovxCvEnLDWOmJwkJPHhJE3MJKE4m6zKieRNKaV0xmQKq8qYtqiGmYvnsvvwPg4cP8yeA3vZsaeNHbt3sm3Xdna0bWfnzu00Nzeyds0q5s2bQ+XkMqZUTaJ8UjGFRbmUlU9UHkIXL5pHU+NWzpw+zq2bA9y9c4OhB3d59HCQh0P3ePpk6C+65eGoxuE7sC+ePFYeAH7+/gM/f/9BaZz88f07/vj1F6V8aViS9PNPPyi3DB/ev1VCw3/+/Tv//uNfSqgYjnsd3jYMS6KG/x7ePrx6+ZzHj4Z4/uwJTx4/5P7gXd6+ecWH92+5eeMaF873can/An29Zzlx/Ch9vWe5eeMaly/30919WGE+37GN2rotrF2/hrXr11DXsJWdu3ZQ11zPopWLqJxeSXJWMnkTc0lMSyAhKZazvac4d/4s9wdvc3/wNq+fP+HWtStcu3SBo137uXy+l7s3FcV8PT1naGlporOzg7t3b/PmzSvev3/Lo0dDDA7e5e7d21y6dJEzZ05x6tQJDh/u4vDhLvr6ejh1+hgrVi5h4aK5zJhZzYyZ1SxfsZjlKxbT0trAltoNlE8qZvmKxSxYOIeZs6Yyu2Y6FZWldOzdxfp1q9ixvZllSxVRsJMqS8nITUcaGkR6XjpTZ1VTObUCWZiUrJx0mlvqWb5sEdOnTeHA/g52trUqG6ln1Uxn3oIamlsbmFw1iZq5M2lsrmP9xjWcONmtiHhtrmPFyiVs3rKegWuXuDd4i/UbVtN9tIvFS+ZTVV3B4L1b3Lt7g8OH9nFv8DpHjneQWZCA0M8GJ19z9G3HY+yggZfEFv9AATaW6jjY62Ev0EdXZzQikTOzZ1exYuVili9fytKlS2lpaSE/vxAnJxeio2Pp7u7mxbPnvHr2lBdPHivlSMNm6dfPn/HTh/e8fv5MKWcaLlP78OY1L548Vpqsnz55xLOnj3n08AEP7t/j0cMHPHv6mOfPnvDg/j2ePH7Iw6H7XL92latXLnHn9k0eDt1n6MEgb9++5vnLZ9y6dUP5e6ut3Uxb2w66uw9z4XwfvT1nOH6sm7dvXinTi24OXOX4sW62bN3I5vpNrFi1lMPdB1m9Zjnr1q/i8KH9bK3dyI7tzTQ31dHS2kBcfBRFxfk0tzawZ/9uug7vp7fvNJs3KaRtG9avprGhln2du2nb2apIburax8kT3fT1nubihV4GrvZz984N7g/eZvDeLWUx3McpVh+b0Z8MPVBKG58MPWDo3l2l6fr540fKno13r14qgWFY1vSxtGzYazLsi3j17Cmvnj3l/esXf/ZVvOHDm5c8faJIanr+4hE//PyOydWlaOiOx9nDHnuhLfZCa3SM1XHzdWSCiRZWdhZk5qSyYfMaaus3Ulici6OLgLnzZxMgFnH95lX+yx90dLYze84M3n//hl9++5FffvuR//A7T188pLFlK9NmTmFydTll5UU0NW8lKzuNSRUlzF9Qw5y5MyksyGPunNnYCWyIj4th+tRpHD/WzaNHQ/yH37l85QJLli3k9p3rvHn3koeP7zOluoKZs6fh6S3ExcMZb38vAmUBtOxsZtLUScxaMIv4lDiSM5L4RB4cRWFBOXm5EynIL2H6tNksWbyC3bs7aG5upaamhtbWVurqalm9eiWNjfV0dR1g06YNrFq6kpb6VlYtXcnK5SuYO7eGqqmViKV+mNgYom2kgYqeKqr6GnypOop/jvmOf4wZydfamvxTRYVPx2vw2XhtvlCbwNea+nw3wYBvdfT5SnMCn6tp8aWGFp+rKQBCMQqI+PufEDFCS5tv1DX4WkOdb3Q0+NZAk+/MtBlnb4iWhyXGgQ6YiO3R8TRB1UEHNYEmY8zH8Y3et4zQ+4avtD5HzXIsmjbj0bJVRV+ghZrJGPRtdPCReyCJDCA4Kohlq5ewesNKlixbyJSqSdTWbmbVmuWs3bCUydOLKZtSiHeAG9KwQDxErpRWFiMS+yCPDMLTz4Wx6t+hbTgOA3MNdIzGom+ugr7FeFR0R+Ia4IC1qym2QnO0TVVxD3TCw98JHWNVMvOTqZ41iemzKmhs2cSKlQupq9/A9BmVZGSnEB4XTk5JAal5meSWFlJcVUpuWR75k/JIyI4lMNyX5LxYCiZnkFOegk+wM0HRngRFexKZKsYt0B5DgTbqxmMwsFWAhJHDBHRtNNAXaKFuoYKB4wSMXPTREWiiaa3GBDstdASainQrKy20zNUxstPD2c8eH7kHTiI7DG30GK83FjsPG+w9bRmvMxYTG0PM7UzQ0FclISOWpratZOYn4unvyCjVLxin+Q0G5hq4+Qjo6NqG0NeOf379CZr6Yxil+gXqugoQ0zNVIyU7mk1bl/P0+W0WL5mOn68jKUmhyGVefP7pJ5QUJZMYLcbWTJ3UOAlJkf7EyL2QeduSGOpNWpQ/KbEBTCyKIzlNjpOrKd6+DmTlJVBWkU/exBz8ZX6YC8zRMtZGx3TCnwc8T+y8BVgJzTF21MfGwxJPmRA3sTN23ja4ih1x9BNg7WGKo58VlkJDzFwnYOaqg5WHPtaeelgIdbAQ6mDloYuTyAhHX0PsvfWx99bHycdAOY7eClhw9TXCxVMfVy8D3H2N8Q4wRySxwi/IGqnUHolEgERqT3CIM8EhzgTJHJAEOyALdSYwWCFB8pZY4yW2wiNQIWsS+psj9FN4H2QyB0JCnJEGOyoiXsW2BMkdCY0UIgt3QRLiiF+wnaLt+s9H7yAbPMTm+Mtt8JNb/s+I/hz/UGt8gy3wCjbHJ8QSv3AbAiIFBMbYI4l1RhYnxD9c4esYjqgVii3xktkSGOmCf7gT4ihXZHEeyOI8kES7ERjpQmCkC5JoNySxQqQJnsgSvRAneCBJ9ESW4oMk2QvR/0fXe8Y1ga57u3P2nllr+oxdiijSe0tIB0LoHUIJCVWKBTuIoGABFRFR6Sr23rFgr9gL9t5FsHenrFmz3ndf50NMlrP2OR/uX0LIJ+pzPfe/pPkQmqkkdJA/YVkqQrL8Ccr0wz/DB/8MHwIzlASlqgjRBRKgU+KXLEehkSBLFiJPEeGbLkaeLkSWJkCe4oVM54ks2QupxhNZohfSBE98NF74aYX4aIRI1O6IYtwRx3ogivHCK9wDQYQAj1Av3II8cQsS4BEiRhAuQxjugyjcF99YFfIoP8QhMuRhCmJSYhhWOIzSikmUzS5naP4wisqKySsciTYnlYwR2WSOGUxSbjqJg1PJmzia/PJChkwYTmJeCkl56WhGZqLOSyUmL4WEERnE5GqJztKizk5BMziD1GFZ5I4axujCsRRPKmJM/kjq5tey5+BuNm7fyKyaWUyfPZ0FK5vJKxxJ+vAstIPTyBidS9LgVGIHacgpHE5hRSlZBcMZPbmIooopVM6voXxeJYvWr2DR2uU0Lm9m0epl1DTVMW3WDMpnTmNGVQUzZ1VQNm0qpaUTKZtaStH4fEYMH8LoUXlMK59sPEysXLGErS0bOXmijevXLnHv7k2edD3iSdcjHnfc59lT/cHKoFd+0vHIGMFo0IkbNOG/f/zAP375yC/v3vLu1UsjRHy+TTA0WP/+2y/GlKXPk5oMMbCGLon/r0SnzyHi3dvXdD5+xJOux8btw6OH93n54hlvXr/k0cP7XD7fro/ivH6Vy5cu6LcDN69z/fpVLlxoZ/funSxdupiZsyqorJrJ/IVNbG7ZROvenaxYu5KGpU0MLxyJ2F+Ko4cjQ0cOYWZ1Bes2rGb33lbevnnBg/u3uXbpPNcunafr4T0unznFvu1b2bR2Ffc+SZNWrFhGS8tmTp48zpkzp3j27AmvX7/k0qUL3Llzi+vXr3LixDH279/Lzp072LNnFydPHufQ4X0sbG6kpLTICIRl5ZOoq59LXf1cDhzcw+IlC1i3fhUrVy1lydKFNDbVMmFiIdVzKjlyeD9Vs2bQNL+OuTWzmVJWyryGueRPyKftdBtL1yxlVOEoMnMzKC0rYcLEQqaWldJ25ABPnnZw6XI7e/btZPHShYwvLmBKWSnbW1tYtmIx82qrKZ08gfkLG2haUE/Ltk3UN9ZQOnkCJ04dpetpB6fOnGTFquXAv1i9ZjnLli4E/uTE0f1cu3aWs+2Hmb+omoBwGfaCAbj52GElssDRxwZZuAfqRCV+vo64OJtiY9UTmcSZgjFDqKuromJGGZMnldDU0MiFC5cYMmQYqanpnDx5mtevX/P65au/mHUNZt4nHY943tVpbGF+8aTLeGNueK+hYfnZ0y46Hz/i1s3rnG8/S/u5M1y5fJGbN65x6+Z1Oh8/MkLEnds3uXnjGnfv3DI2VD992sX5i+1s3LyBebVzqaiYzty51Sxe3MzatavZvGkDBw/s4+CBfaxaudzYZXHz6hXmNzVQPn0KtU01LF+5hIOH91E5cxqVM6dxeP8eLpw9xYc3L3l07zbn209TME4vf29aUM/Bowfo6HxA+/nTHNi/m317d7J+3SrWrV3J1paNrFq5lM2b1nG07SCnTh7l7JkTnDt7ksuX2rlz+zodj+7xuOO+Md7WUBb3eSyuoXjP8NxQIGdIb3r84D7Puzp59eyp0Y/yn/Of8qa3L1/w+vkzozfi0b3bPLp3m8cP7tL16D73793i2vVLXLl6nqs3LrJgaQNSP28Ecg8CI/0xse5Nz/7dcPK2R6YSEx4TypSyUo6dOMKzF10cP9nGqDHDCYsIxtS8D/WNNbz78JrHXQ853HaAl6+f8fzlEx53PaR11zZWrV3GkWMHyBs5mMTkOCRSAT6+EkLDAsnKTmfN6uXU1c7h0CcgbKqrZ+a06ezduYtTJ49z+NA+9uxt5d79W7z/8Jqz505y6XI7VdUzycxKI3dIFvGJsUTEhqMM8iMkMhi1Jo6yyjL8Q/0pnDgON4ErXyQlpTNmTDFpablkZg4lIzMXrS6DqWUzqG9YQG1dAxs3baF8+jRGjBpJ0YRi6hsbaGpqorVlB2uWr2VB/XwWNy9i8uRS0jJ0iKReOHk64ujhQO+Bfenerxc9rcz54sdv+LJnN74x18PAt+YD+NpkAH/v218PE+YD+N5iIN9bDOS7fpb83cSMv/U15e8mZnxj1o9vzc35xsyMr/r04b969uRHCwt+6NeP7/v347sBZvzdsi9/t+rDjy4W9JXYYxPkhbnCHlOpFWYiS3q7mNDH2QRTFxN62Xenu81PmLn1xty9D+bufejvaoKJfQ+sPQbgEy7FydseeYCElEwt6dmp6FI1DM3Lpb5hHms3rKRo4mgSdJHk5KWjy0xgRP5Q/ILkaNM1+AX64OLlgJVDP3qZ/YTZwO44eljqk4e8LLB07IWnwhk7wUBcxHaMLR3OyOIh9LXqjoPHQJwFNgwakkLt/NnMqZlB6+5NLFhYy/QZk5hYUkBh8WjKPumRC6cUMX6qfoaMHUyMNhoXsSMhahXBcUoUoUJEKjfcZDbEZ4QQrVNh7d4XSZAnNp4DMLPvjZW7BY4SW+y8rbDy7I+NwBIHqR0e/m54BLjjILfHRmyNrcSGgUJLzN3MsBNaM9DdEntvO+RhMiI0YQTE+OMgtKO7xc/YeVoj9PPE3t2GAfb9sHOzxsppAGI/IcMLBlNSVkDWMC2qMCn9bXvz9U9fUF2v77cIj/MnLScBB/cBOLgPQK0NQzcojsTUSGbVTMVXJUCXGs3gIVqiopX4Kb0QetkSHxdIfKw/1bMmkqwORBsXSJY2nGGZcUQHiSgtyKF884jLqQAAIABJREFU/GAKRujIzVGTmR2Lf6AAe0dzBtr2xU8lJmdYFhmD0wmJDsba1QbfUD9CE0JxEjkw0HUAjmI7pCEivJTuSENESENEyMMkKGMUSEO98fJ3QRbmhZe/E64+1jjLLfFQ2iIIsMPTXw8THkprguO98Y1wRRRgiyjAFt8wZ/wj3fAJdUKsskEeaI9PsONfwCEkypOwGAERcd7Ex8uJjhYRESEgOlpEdKyEmDgpcYkKErVKfdv0ZxChivBAaYCJUFdCIwVExYiJi5cbASQ82puYeBmJWiXRCTIi1RIi4vRN1YbH0DgRwTFeRCWJiU4UEpUgICpBQGSSkOhkEbE6CepUGeGJAiKShIQmCQhUu6OKdSUo3oMIrYiYNAWJmSriUpREJMoIiPJCHuSELNCR4Fhv4tNUqFP9Uaf6E5+mMo461Z+4FCUxqUrCtQqi05TEpPsTmeqnnwx/ItKVBKcoCEv3IyTDj6B0X1QpcvySJSg0IhQaEb4aKUqND35qBbI4MZI4IdIEb+Rab3zSJPhlSJCkeCJJ8USmEyDVeiFLFiLVCJAn6UeR5IlS542fVoQ80Qup2gtZvABxrACvcA9cg1xxCXTDWeWGa6AXnqESvCMViKOUSKL9kUT5Io32QalWEZulZnjJKGY0VtKwYj7zVy0kf/I4Bo3KITYzichUNSHJ0Shig5BFB+CfGE6INoqU4ekMmTCcEWX5jJg6Du3oLFS6SHwSQ4jJ1RKZlURkpn4DkTwkk/ThOQwZM5yxRQVsaFnPytXL2Lx9E3Pr5zCvYS6t+1tZumYpM2tnUb+0iXmL69HkpBCpjSU5NxX/uBCSBqeSVTCMpCEZDMrPY+zUCUyvr2bizKlMq5nF9Hn6qVnYwNSKcsZNKKR4YhGlk0uYOLGY8ePHMW5cPsOG5lA1awatO1o4fuwwu3dtZ+2aFaxft4qdrVs5sH83J0+0cb79tL7868UTnj/rpPPxA1487zIevl4+fWKMwDTIGN6/fsXvHz/w+8cP/PHrL/+Odf104/jn778ZweC3Xz8atwcfP7wzltG9e/vaOIbXDX0S/1lC9zk8GPwPnY8fGRObDEBhaMt++qTTWJB1+9YN7t65xYP7d7l39zbXrl3h/Plzxsu6hqZ6mhcvpHnxQtasW826zetpXraIippKkjKT0WZqUWvV1C+oM35PL1+9wOOO+7x6+ZSO+3d4dO82d29c5fSxI2xdt4bd21s4dfI4Bw/up66uho0b13PsWBuHDh3g3r07dHU9NhbQnTp1gmPH2jh4cD+bNm1g7drV7NrVys5d21i3fhUTS8YzNn8kw/JyGVc4hk2b17GjtYXjJ45wpO0ABw/tZc/eVlq2bmTJ0oXMqCijcPxY6mrnsH/fLi5cPMve/buYOWs6lXNm0ryimb1H9lLfXE/G4AwyczOYXVNF6aRips+YyrGjhzh0eB/1DfMomVRM+fQpNM6vY+36VdQ31lBZNYOq6pksXNRE0YRx5I0Ywpj8kcyaXcGGTWvZ3LKBVWuWM72ijC1bN7J0WTM3bl7hH79/oP3cSc6fP0Fb226Wr2xk/MThKAIEuMnscJQMxMSlJxaeJlh5mRAaJSYw2AM3dwtEYntGjMygvn4WNfOqmD5tCkXjx1FZMZOD+w9QPrWM1StX8ecf/+Rf//yTD+/eG2+0DYk/z7s6jRBhSFgy3IAb3vt5hOvTJ508fHCPq1cu0X7uDJcvXeDe3dv6NuuOh7x4/pQnXY+NHz+4f5c7t29y984tHj28z7Wrl9m2rYXZs2dRVjaFxsZ6duzYxokTxzh79jTv3r3h/PlzHDy4nz17drFv3x5qauZSWzOXoqJCVqxayu4Du7h24zIdnQ84cfwIV69c4HlXB886H/HhzUu9B+X2dVasXML4onxWrVnOsdNHefLsMdeuX+LsmRNs2bye6tkzaWqsZf26VaxZvZzdu7Zz4vgR2s+d4srl81y7epFbN6/y6OFdujof6m/9P0GEIc713q2bxp4Mg8n687l784YRIjru3+PFky5eP3/2vzwRv7x7+5etxMe3b/jw5rVRKmbYRrx61sXzLn1fxNuXz3j54gn3H9zm4qWznDxzlJEFw7BxssTJy57ASH/M7Uwwse5Nf0dzrJ0tyR46iAOH9vKw4x6//Paej7++4/bdG2zdvpkZM8uZv7CB/+Ff/Ov//sHO3dvZf3APO3ZupWlBPcm6RJoW1lA9r4KSyUVUzCpHGaBgoI0Ffko5C5sbadm6kT17Wzly+CDNC+dz+Xw7jx/ch//zL375+J49u/WRy5u3rKd151ZOnT7G3Xs3SU3X4h/gS2h4EOmZKag1cSj85aRnpxGbGIOnxJMJUycwvqSQqTOm8IUubTCDBg1Hl5bDsGFj8Q+MwNlZQGb2UArHlzAodyijx4wjMjYOucIXsVxB3vCRLFm6nO1bd7J+7SaWLl5GQ0MTZWVlJGoSsLQdgKX9AJy9XelrZUaPASYM9HDmix+/4797/MyXfXrxtampESL+1seCv/ft/2n7YMl3/Sz51nwAX/buy1d9TPi7iRnfmlvwvYUF3/Xr9+9tRO/e/N3EhB8s+/OzrRXf2fbnG7t+dPOwxlzuQh+xHd87mdDbqz+m3gP4ybob3ay7YeZsQi+7bpi69KGXw8/8bP0dvex+or+rCQPcTBnoZoGjyJYf+n6L0M8TvxAFTu4OxMVHM2deFUuXL2JKeQmjxg3FP0RK9rA0lq9tJmtoOjl5mYwqGEFEbBhWDv0ZYGuKm9ABB/cBuIvs6G/bE2dBf6yc++CtdKeycRoRSUEMLcgiPj2KjDwtylApgZE+xGki2Ht4x/+KhayYOYUZlVOYNGMiWSMGEZcSS3KWBl2uhqjkcOTBEmzcB+AsssXLxwVH74F4+jjiFyEmJiWIgBgpFo49kQYLcZHaY+tliaPIBiepHXbeVth5W+Eid8Bd6YowyAthiAB3lRuuShfc/F1x9nXCVmKLg8geW4ENDiJ7RIHeBMaqUEb6Yi+w5SezH7D3siEgWklAhBJLBwsEcg9CYgLxkul9GyMLclFrw/AJFCJXeWHtZEbmEA39bXszpmgIw8ZkEharxMbZHFuXfkSoVaTlJJCSpaZn328omjCcMWOzKZ9WyOIl8/CRuzGxeDiuTubUzJlMVIiU1KRQ5lUWEx0kIkDmTKYmlJLRGaQmBpCaEkZmdixD8rQkasLw8LLFQ+BAVGwIsYnRSH3FWDtZ4ezthDRAgpevB4pQGdrBiYwqHY6bwhkniT3OUge8A7yQhYnwVLriJLXBVWGLONgdD6Udrj5WeKnsEYc4IQ5xQhhojzDQHnWGP6GJYnzC9R4BZYTrXyBCrLRGEeRAQJgrQRHuBIa7ERThTmi0FxFxeilSdLSIqChvoqNF+i1E1L8hICxKXy4XGO6BKsKDgEhPY8eDKsKDsCghUXESYtUyotVSo4E6Wi1FneRDeLQ+EjYiRkSkWkJsgpw4jQ/qZF/UyQoSUhSotRJiNSJiNSLiksXEp8nRDPJDl6MiLkWKOk1OjE5CSKIXgWp3guI9CE0SEJEkIjTem/BPHgtVpCeKIH0Ld6zWl8y8GBLS9JARp/MjLkVJ/CegSPgEE1E6X+IyA4jPDNSDRIovESm+hGkVBCRJCNEpCE5RoNLJ8NOIkX+SHsniBSgSxfiqpchjRIiiPBHFeCJPEOGTIsY3VYJPmgiR1h2R1h1JsieSZE9kyUJkyUJ8kr3xSfZGHOeCIskT32RvfDRCfDVilFopfslyZPEiPMM8cQ9xxy3YA/dgL7zCxHhHKhBF+eAdqUAYIUUR709wWgSRg2KJzU0iaaiOtJFZZI7JJXVYBkGJ4SjjQghNjSNIG40yKZyglBjCMtRk5g9m0NgcNMNSiM/VEJuTTGh6HJFZiaSPH0rSiEw0wzNJGZFD+sjBpA/PIXVYFlnDBzMifxQr1i5nxaqlHGjbz+4Du5i/uInymWUUlhZSVlnGzNpZLN+0ipKKyaTlDaJ4WglpeYPQ5KSQOWYw2eNGkDoyl5yCERSUlzB2chGF5SVMqiynfHYF1XVzmTJ9KiWTJlJePpXKygpmV1VSWzOXxYsWsm/vTo4c3s/59tPcvHGFSxfP0XbkAIcO7uXE8SOcOX2cUyePcvrUMW7dvMrrV/p/1I877vP8WacxpcaQ5f75Le6v79/xj18+8o9fPvLP337Vy5c+Fc/99uE9//ztV2NU6x//+I1fPr7n7ZtXetPob7/wrz//MMLE550QhkSmXz6+N37OYDh98/olr1+94PWrF7x5/ZLOx4+MvRFPuh4bS+gMz9++fMHt69f0t7s3runB4tED2tvPcvDgftauXc2sWfoNxPqN61i+chmLly5iTt1cJk+bQnKWjuDYUKrrq5ldN5uGhfVs3LqBA4f2cuPWVR4+uMOL512cOXGUo4f2c/zwAS63n+Hgzh20HdjLsaNHaGnZTF1dDYsXN3Pw4H7Onj1Ne/tZ2tvP8vjxI44cOcSGDevYt28PJ08eZ8uWTSxe3MzGjes5eeooGzetZWLJeIbl5TJ8xBCmlpUaU5s2blrLseOH2bd/F1u3bWLFyiU0NNawYGEDZeWT9MbajWtZtnwRBw7tZXtrCwXF+WQNyyI7L5u0nDRSslIIjwkjIyedgnGjGTU6j+KiAvILRjFhYiHFEwuZNGUipZMnUFM3h+q5s9i0ZT1bt29mQXMjM2aWs2RZM7X1c1m0ZAF79++ipm4OE0rGU1U9k6YF9dTUVnP9xiW6Oh9QUTGZ4cMHUTIpn8IJwymaPIqR43JIz0tCHi7A0ssMO9lALN1NEMhtEIgGYuvQm4hIBQ0NlSxcOI8JxQVMKi2mfGoZjfUNrFi2nJbNW+h61MGbFy/552+/8/71m78YoA3Sps9vxz+PHzUcYt++fGG8Oe949IDHHQ/pePSAjkcPeP7sCe/fvTGmib17+9oYN2xopza0vZ9vP8vuXa0sWdzMzIrpzJkzm5aWzVy+fJGOjod0dnZw4UI7d+/eZvv2rSxctICp5VNYunwJdQ21ZOdmkZymYf7iJi5fvcCRowdZtXIp+/ft4vL5s9y5cZWd27bQ3FRPbU01ZeWTyByUSkNTLdt2beX02RPcuHmFw4f2MatyOgX5o2hqrGXD+tVGiNi/bxenTx3j5o0rPLh/m8cd9+nqfMjjjvt6SdPtW38ZA0QYiuYMUicDbBjeZ+jaMHzdDZGtBm/E59KmzwHCEKNrmNfPn+ijgj+lNN29c4Nz7afYf2AX21o3k5qVjIW1Kc4CB/rb6SXe1m6WiFVC+tuZ46OSc+HSOf6Hf/Huw2vOXzzLydPHePfhNfcf3uHt+1c87LjH85dPuH7zChWV0xgxahjTK8pISIqjYPxI4pOiGFc0htIpxTi62KLRxbOlZQO371zncecDLlw8y/17dzhz+iQLGurJSNExe2YFJ44fZdv2zUa4P3BwD0ePHWLN2hUsaG4kOzeThKQ4hubl4qNSEBIZzLBRQ6maN4uyyjKCIoOIS4plVMFIvsgZWkBqeh6xCWlExiRjamGHaT9bhozIZ/CwMXzfrRf9B9ph4+hK916mWNo6kJCcgjpJS7xaw7IlKzl88AgNDU00NDRQMmkiAokQs4Fm2Hs4Y+FgRT9HK9x8JPxgbsLXfXvxZc8e/NCvH1+bWvC1iR4kvjG1/AtAfG1q8ReI+K5ff37or59vzMz4W9++fNWnD98P6E8fF0csRF70E3vQ19sZc7kbVoFCenhZ872TGeYiWwbK7Olm3Y3vzL+ll3U3ult+T2/77vxk9S0/D/yeXnbdMLHvgZljLyycTOnnaEJ/R3OC4wKITAhjoGN/ho4czJqNq1i+ZikJulhq588mJy8VmVJI3YJqJk+fSPawDORKKXXza/CWeyKQuhKbFI5/qAQPsT19LL7H2rkP1i59cRbZok6LRJ0WSenM8dQsrESXrcZT6kRkQhDzl+jjW/8TIsZPGMO4iaMYNCwVkb8nAl83whODCE8MQhbkjavEASdvGywc+uIhd8LJ2wa/CDFJWdHIgr0+laA5IArwxNPXFXeFMx4+LrjIHHEU2+Hu44I8TIK70g1BoBeCYAHCECHicDGyKBnyaDmSCAnuPm54+Hri6eeFUOWNPEyBLFSOg9CB7hbd6WdnjpXLQDxk7gxw7I+Dhy1uImecvOzJykujaNJoho7KxE1ox8+9v8bd2x7TAd2JSQyhfuFsklKjcRXY0svsB/pa/IxCJaR48hjiNGHYO1swc1Ype/dvob6xkhWrmsjIVDN3XhmR4T6Myktn/coGktWBDM6IITs1kqY5k8nUhKKLUzF+dAbpaRFokoPRpUQQEibH3dMGscwdX38R7t7OpGVryR6eiUjpjTRAQlCsCk8fdzx9XbFy749flAIPX1ecpQ4IVZ6IgwUIAzzw8nfBw88BYYALrj7WOEr74+ZrbYQHL5UtXipbwjVSAuMEKMKcEQfa/UXKJPK3Rqy0RhZghzLYyTiqUBdCojyJiPMmMlJIVJQ3cXFS1GoZEVHeBId6EBYh0PsZYsX6VKUIL30M66f5dxO1GyFRnoRHCwiL8iI43J2gMDeCw90JjfQ0PkZEC4iM9SZGLSYuQUp8kpzEZB8StHLUGjExCfptREySN/E6KckZvmiz/f8CERFJQiKShERrxURqvAmO80QV4UaYWkx0gr4FOzDcg5BYb7QZQeSMVBMVLyXMUJIXJyIqXkpUkpzYJAXRGgXqVH8Ss4LRZoeizgggSudLWLKc4EQJKrU3wUlSAjVSApIkKBNF+KgFyOMF+CR645ckxSdOhDxGhDRWiDxBhF+yDN9UCQqdCEmyJ2KNG2KNG5JkT+MmQq71xlcrwVcrQhTrjDzRAz+tCD+tCH+djKB0XwLTlPjrfBDHiPGO8sYrXIhXmDfCCCmiKDniaAXiaAWimM8mSo4oQoZPjB+hukjUOUmoszQEJoUTkBhGaGosYRnxxA5NIaVgMGmFQ0gZnU1mfg4ZY7MZVJBLev5gonM0hGfGoxuTTWnNDGYsnEvTumWsbt3Mxj3b2LxvB7sO7+Po6eMcPdXG2fZTtJ08wrlLZzl36Synz5/i+LnjLF+3nAXLFnDk7FHazh2jcGoxRWUTyB41mLShmUypnkbxrDIyCvJIHz2EoUVjyJ9STGF5CVNnz6CsagbTZs1gWuV0KqtmUldXw6LmBaxfvYq2gwe4dU0PBR2P7nH71jWuX7vEhfNnOHmijXNnT3LzxhXu3L7OtasXuXjhLHfv3ODN6+e8eN7Fwwd3eNyhN1IaNOSf39gabhf//P034xbi//zxD2Px3OcQYQCDX3/5YNwgGAykBlO1obXa4JcwbB4MiUwGc7Vh6/D61QvjJuL1qxdGU7VBJmXokOh8+IALZ89w7OgRrl29TFdnB48e3uf8+XO0tR1mzZpVlJRMoHx6GY3zG1ixajmr1qykfOY0xo7PR5upZeS4kdQuqGVKxRTmNcxlx57txkPd6VPHePjgDsePHGT96hU01c5l68Z17Nq2hVPHjnDr5nUOHTrAxo3rqaqqZNmyJRw71sa2bS20tm7n6tXLHDp0gA0b1rF16xba2g6zb98e1q9fy9q1q5ldPZNZVXo50pSpJeQNH0xRcQETS8YzZWoJ8xfU07pzK8uWL6KxqZbZ1TOpnlPJ6jXLqamtpmxqKQsXNLBgYQNTyydx4NBezl06y5yGOTQubmTQ0EEUlhaSmZuhB4nMFIYOy2HE8CFMnjKR+IQYUtO1TJ5awuKlC9m5ezu19XOZWzObqeWTqG+sYf3GNTTOr2PRkgUsWrKAJcua2bZjC9MryqhrnMviZQs4f+E0K1ctoaR0PMNH5CCVexATF0xcYgj5E4YxsWwsg0ZqEQd6YO09AHd/R6y9zHEUmOPoZkIf86/x8rahaMIIZlRMZnyhvsdi0fwFHD/SxrlTp2k/fYbf3n3glzfv+L//+AfvX740HmYNG4bnXZ1/uR03wMRvH97z+8cPxkOtAZCfdD3m1cvnRjh99fK5EWBfvXzO+3dvePniGS9fPOPVy+c8enifM6dPsmf3Tlp3bGPZomYaauZRXTmT2pq5rF61gj27d9LWdphjx9pYt2Et7RfOsWrNSsaXFDFkxFBaWreyc98uiidNoLaphj0Hd3P1+iW2bt/M/KY6GurnsWRhE1s3rWfvzu2sWraYFcsXs3HTWmpqq9ne2sLBowc4evwwJ08dZfu2zVTNmkFtTTW7dm5j86Z1Rknjrp3bOHmijRvXL/Pg/m2jjOnhgzvcvXPDKFX6XNJ079ZNI0QYthEd9+/x6N5dY3LT865O49fYYKY2SJUMsa/vX7/i49s3/7+f+/DmNX/8+oGPb1/x6lkXnQ/vce3qRY6fOML+A7vYe2AnGbkpuAmdEPsJsXe3wcLBjIEu/XERO2Ji2Rtrh4Fk52Zy595Nfv39A//Dv/jjz9/448/fOHRkP627tnHsxBFatm0ydjJMKBnPkmXNNDTVMq9xNg3NNTQuquXo6UPMqNT/TP9f/knXs0ccO36Y12+e8/LFE27euMLNG9dIS9Xh5GhP4bh8krUJeAncEIm9SE1LpnRSMUkaNRs2raWj8wFZORkEBCnRZWgJDAsgNjEGsUJESXkJ85rmkZaVSkxCNF8Mzy8lbdAIVGHxeAj9+LabCT37WiJXhRMYGsdX33fnx+5m/NDTFNP+Nljau2Lj6M43P3bnpx97kD92PEePHmfZ8pUsbF7MxMmTUKiUuEsE9LW0wMx2IBaOtjgIPTBztOM7s7588fNPn0zS/f4tZTL7t4zpa1MLvupjxld9TPiqjwl/62vKN2b9+N5Cv434xsxMb7A2NeEHK0tMPF2x8pFg6SPBTOqJidSNfr4e/OhqyQ/O/TDztsNG7oyZSz96DuyGqV0vLJz60M3qB3rY/YilVz8GCizoafUjPQb+gKWrObZeA5EFiUkaFE/uyCyk/iISUuPIGZZFUWkhWUPTmb+klnhtBOrkSOoWVFNSVkSCLhaRXEhKphZlsAIviQuxSeGExvjh6GFJ3/4/YOmg30YIfVxwFtkypiSPsIQAKuZNRqryZGThYKKTQpAphUh8vf4XRKQPSiY9J5ncUWl4KBwQKl0IjFUgCfTAUWiNlWs/nEW2uErscZM6MMDJFEWIiPRhySgjZITGqwhLCMDLzw0vPzcEfp54qzzxUnoi8PfAN9KHCG0oodowQpKDCUgMQpWoIiAxiEBNIIFJ+tfkEb4ExAUSqA5CGe2Pf4wKZbQ/bjI3+lr3pbt5N77p8TVmNqb0sexND7Of6WbyI3369yQsLhCB1JmAMDkhUX5Y2pngE+DN8LHZ1DRVkl+cx/3O6+SNyUKhEmLn0p/vuv03wZG+iBRuuAntiNeEsXrtQi5ePs7b9528e/+YtqOtJKiDGDk8nauX2ji8dyOTi/NIiPJh/OgMZk0diybaD5nAmhRdKD6+LgQECgmPkBMQKELh64mv0psETSTa1DjKZk5Ck5FAQno8KYOTUUb4EJUcSnC8iqB4FaJAgR4ggoQIVO54B3oiDRXgHehqhAiDJ0IQYGcc7yAHo6FaFuKo90UorfBWWiENtEMR4ogswE4vaQqwxzfQAb8gRyNEhMcKCQvzJDJSSFyclIQEBdGxEkLCPAkJ89SbphMURKulhEfrC+ZCIwV6gAh1xz/E1bjhCIny1E+EB8Hh7gSHuxMS4UF0nIjYeAnqRBkJCfpJTJSTnORDcrKC5BRfEnUy1BoxcUki1BoxCSkykjN8Scny14OFVkx0sojwRAFRySISMnxQp8kJjxcSFS8mXutHYoo/MYlyIuLExCTK0aQFkJoVSlS81CinCo8VEREnJipeSmySAnWyLwlpKnQ5YaQNjiApM4hYnR/hGjkhCRJUcUKCEsQEJUoISpSgShSjjPfGL8EbZaIIVZIM31gRvrEi/OIlKDUy/HUy/HRi5FoBYo0HkmR3JMnueoDQCVDoRCh0Ivx0Uvx0UhRJApQ6b1SpUvxTJKhS5ASl+xKUrocIn0Q5MrUMUbQEUbQESYwcuVqJb2IAfkmB+CUHIY71QRghRRrri39SEOGpkcRmxpOQoyEwIYzw1Fhis5JIGJpKythcMouHk10yitySUQwuGcGQCcPJzM8hfUwWGQVD0I4cRMrobEZMHUfuhFHkT5vAzKZ5LNm8xggRLftaaT24h/bL52i/fI6jp9q4ee8Gh44dZOmqJbRfbefpm6ds3L6R/Uf3c/HGRcpmT6N0Wik5owaTmp3K2NJxjJlSjGZ4Fqkjc8nOH05heQkTpk+msraaiupKymdOY/7CJrZu3cKB/Xs5vH8fxw8d4vK5czy4dYsrF87x4P5t3rx+btTvG1pfb928yrOnj+nqfMi9uzd59PAur1894/mzTu7dvcm9uzeNB7APb17z24f3fHz7xpig8uJJl7Ej4o9ff+HP338zQoRB4vR5A7VhE/Hq5XM+vH9r3FAY5j/jXz+PhjVImt69fc2rl8+Nh7nnz57w7GmX8bD3/t0bnj7p5O6dWzx8cI/zZ05z9uQJzref5fatG0a5yY0b14xm14UL59M4v4HqubNpWtDIkmWLmVY5nZrGWoqnFDN/6XymVU1j6syp7D6wizUbV9OybRPHjusbha9c1vshtm5az5SJRVSUTWbD6hWcPXmMtiOHOHToAHv27GLu3Grq62vZsWObsefjxIlj3L59k/Pnz7F16xZaWjaze/dO1q1bQ03NXEpKi5g+YyqbNq+jtm4OY/NHUjxhHIXjx1I1u4LmRU2sW7+KeTWzmVU1g6rZFcydV8XyFYuZO6+KQZmpjB6VR8XMctovnOF/+Bcr1i4nJimGQUMHMX7SeHJH5DJ52iTyi8YyZuwIqmZXMGXyRArHj2VGRRnZuZmMLRhF8+L57Nqzg6XLF7GguZGNm9exZFkzNXVzmF5RRm39XDZuXse+A7tZs24lo8d/4UgPAAAgAElEQVSOYPrMqWxqWceixU2Mzc8jPCKA6NgghgxLJyBESmxCMENHZ6DNikEa5ImVuzkD3ExxklrR36U3Vi69kCidcfO2ZoB1LyQKN4blZdHUWMPO1q3s3dnKuVOnef/yNTcuXeH9y9f86+MvvO7s4o9373ny8OFfTNUGiDB4HwyH3c+3EYYD7C/v3vLi+VPevnnFu7evefa0i8cdD41G/hfPn/L82ROjfK6rs4Pbt25w/FgbW1s2s27VShY3NbF0wQJWLVnChjWrad3awr69uzly5BDHjx/l2o2r7D20jy07WlizaR2bd7RQ29zI0tXLqZxbxZTpk6mcM5P6xhpWrVnOyRNt7Ni+hd07tnLu1HGOHNjLwb27ONp2kOMnjrBm7QqWLGumaVEjNXVz2LR5HevXrWLB/Hq2tmzk0MG9rFi+mEXNTWzcsIYjh/fTfu4Ut25eNf7OP7h/m0cP7/Lo4V1j4pIhwvXxA71P4nOYeHj3zl+K5wxxuO9evTRuKg2hCwYPimE+L+8zQMTnW4vHD+5y79Z1rl06z9mTx9i7p5VNm9exafNatrVuZvjYIQRF+KMK9yNzaBrOIgdcxI6Y2fbF1dsJd6Erfv4KPv76jt//+IXXb1/wj3/+ypt3L7lw6RxZORkMzculqnoms2ZXkDski207tnD8ZBtZORkkparJycuksGQsazevZO2GlcysmkbD/Bo2b13PsLxcFi2ez7Onjz9dytxkz+6dHNi/lyWLm9m8ZT0tWzeyavUy5sydRevOrezes4Pa+rnsO7Cblm2bOHh4H2cvniE9O43QqBCSUhJRhigZVaiP8V20vJkvckcWE52QiSwgEhtnb37o3Z8eptZ8092M77qb811PM3qYWvPVj71wcBczwMGd73uY8XOffvzcrTf+qmA2btrKylVrmFlZRfaQofgEBOAll/C3n36ku7kZPQdY0MuyP3ZCId369+eLH3/gq169+Ftfc/7Wx+IvcqZvzPrzt77mfNnblC979zXO3/qa8rWpqREgvjLpy//Tpxdf9jPlJ3sb+nq60VfoQTd3R753seUHVxu+cbDgB4d+dHMww8zdEmuhDf2cTDG36429YAC9rH+it/3P2IoHYu09gJ/7f0t3y++x9hqAvcgab5UnwfEqskdlMrQglxhdJAK5B34hCnRZGkKjVcypn8Hug9uorqugorqc0vJi/IP9MLc0JV4bg5vQAZ8AMcFRPti5WmDjbIqVU288pTY4C60Zlj+I0hnjWLCihskzx5M2OJHc4Wn4h0jxC5LiJnRAFaowAoRQ5oHYR0CcJoLUXDWuUmskgW4oQr1wlVrj5euE4FNbsr2X3m/hrXRHGSFDGihA4OtGUXk+I4vz8IvwQREqQx4ixzdcgX+MipDEYOIy1OiGaskYnUXyMC2xWQlEpkcTkRZDWEoEobpIQrQRhGkjScjRkjw0DXWWhoRBGmJS1YgCpPS1MaOfQz96WfZioLMl/R0s6DWgO/3sTTGz7UsPi5+R+nvxXY8vsbDtQ98B3TCz6snwghzGFA9j294NxGhCUesikCg9MR3YA3t3S6yczOlu+h2pWQk4uw8kKEzO6vXNbNiyjBGjBnH0+G7azx9mw7pmrl89yR+/PWX/zrXUz5lCTJic2FA5Sqkjmjh/RAIrBlr+hEziSEJiEEmaMATe9pia/4TM1wNNShQjC4YweEQmOSMySM6MJzwxhNwxWeRPHoO7jwsCfw+C4lWEJgUhDhbgHeiJONgTZ5k1oiA3vFQOePrbIQx0xDvIAe8gB8QhTigi3fEJd0ER5owsxNG4iTAAhG+YM4ogB+SB9ihUdvgE2KMMdjIe/IMi3I3G6qgobxISFGg0fsTHy42vGwzT4ZFC44RF6ROYQiK8/gIRYTECImKERMQIiYwREhXrTUKCDI3GB63WD12yH1qNL7pkP9J1/mSkq8jICCA1Q4k21YekFDlJKXKS03zQZfiRkuVPWKw7MVoxsToJ4QlehCd4oU6VkZjhQ5xOTmKKH8mpASTp/IlNkBMTLyNe40uiVkm8xpcknT+aFBWJWqXe6K2WGt+jSQsgMcUfXXYomYMj0WaFoE5REp3sQ0SijOB4MYHxIoISJcaNhCpRjH+CCP8EEapEKb6xIpRqCf6JMpQaGb4aMT7J3si1AhQ6ITKdAJlOgFzr/Rd48Ncp8NfJ8E+REJguJyhDgSpV+heIUKX4EpQWgDLZF3m8HGmcHHm8D35JKgJ0wQSlhhKVE0twWhiB2mBCU0KJTIsiKj2ahKxEUoalEpwQQmJ2EpocHbq8DHKLhpM2NpfkEZkMLR1DXukoxlUUUzSrhOKqUoqrJjNkwkgSBuuIy9bQsGYRC9YvZc3OLRw6d5xzty5z8mo7u9r2s2HHFsoqy2he0UzzimamVExhTNEYplVNo7p2NiPzRzC+pJCC4nyWr1nGsrXLaGndQvmscoonFTFoeDZDi0eRPjqXkZMKGFI0koKpRRRMHk9VQzVVtVXUN9awfccWLpw/w/XLF7hy/izX2s9y/fw5rpw9rY9HvHuL29evcO/WdZ53dfDmhb7E6dql83Q9us+LJ4/penSfjvt3ePm0kxdPHvPo3m3u375hlCR8fPvG6HkwGFRfPXvK//z5T/3G4ZeP/PHrL/zx6y9/gQjDRsHQRP3h/Vtev3rBu7evjb4Hw7bCsI34PM3p85K63379yJvXL3n6pJOuzg66Oju4dfM6Vy5f5P69O8akpps39KlI165eNpZkGfwQd+/c4uanSNU7d25x+PBBtm/fyqYtG5k1u5Kq6lnMrZnD+JIilq1eTsnUiTQvW8jc+jnUNtWw/+AeaurmMH9BPSdPHeXU6WOsWbuCNauXs2L5YmrnVFFdOYMNa1aybfMGli5ZRGvrdpYvX8rixc1s2LCO1tbttLUdZufOHZw5c4rHjx9x584t9u7dzZYtm9iwYR21tfMYP34cBw7uYdXqZSxY2EB9wzzq6ucyf0E9VbMrKJ4wjvkL6o1lc0uXNbOwuZHaujnU1s2hctZ0hg7JpnDcGBKT4pg9p5ILl86xoWU9uw/tZnbdbFr3t1I6rZST505w+cYlDh/Zz/kLZ1jU3KRPghw3mhkzy2laUM/U8kmUT5/Cth1bWLl6GQuaG5lbM5u5NbNpv3CGi5fbOXHqKPsO7Gbc+LGkZeiob5pHw/y5FIwfSYw6hIBgOaERSsKjVEgUbujSYxk0NBnfECHOwoG4yexwElvjLLXCQTQAG1cTpCpXgmMUeCtckCjcKCwezZ69Ozh96hinjh3l6KGDdNy9y72r1/j44iVvOrvovH2Hj8+f0fXggbGnwFAcZ/BH/Gc78ucHWYNfwrB1ePniGV2dHcZkJgO83rl9k3t3b3P3jj7S9eKFdk4cP8rO1u1sWLOarRvXsX/XDs6fPsG9W9d50vFAH1zQ+YCHj+5y/GQbrXt30NK6hRXrV7B840rKqqdTNnsaaUMyiE6MprSshJq6OWzcvI6rVy6wtWUjJ9oO8eDOTe7evMbVi+0cO3qIdetX0dhUy9TyScyoms70ijKWLF3I6lXLWLpkIVtbNrJxwxoaG2rYsH41e/e0cvjQPtrPneLG9cvcvHGFa1cvcu3qRa5fu6QPW/jUDWEolzNIGw3z8O4d498IQ/mcYbtjiMQ1yJbev35lTMd6+riDp487jNIyw/bB8H0yxOveuXGVG1cucuXCOdpPn6DtyAH27d/FwUN7OHbyMJVzp6NJiycw0p8ho3NQhEgJjQ9CESIlNUdL697tVM+dxe27N3jx6ikPHt2l88kjnjx7zNHjhzl24gg1dXPIHzea8ulTmFhaRF3DPFauXsaBQ3sZXTiM7GFpDBmZjcRXSFCEPwm6WBxdbImNjyQsMojSKcWcPXeSk6eOGo3vly+1888/fuX6jcu0nz/NufZTLFjYwLC8XBZ++r0ZX1zA+OICVq5exvRZ09i0bSO6DC3+wUq9T2lIJmpNHJ4iD75IyR6FX4gaoSKE3v3t+erHPljYudPD3IbuZtZ88V/fGZ/3MLfh+14W/GwykO+6m9Kjtxlu7gLWrN3IwiXLKSiayIj8fGITk+lmasIX33zLz6Ym/GRmxtc9e+KlVGLm4MCXPXvw9z59+LtJP77q3Y8ve5nzZS9zvupjxt/66h8NEPFfPXvzXz1789+9+vBVnz5GGdN/9+nNFz2780WfnnzV35wfHG352cWBbx2s+cpmAF/aWPCzqy3dnK34ekAPfrbui5WXLeb2pnQz/x4Lh76Y2PfgxwFf08ehB30cevCtyZf0GPgDAz0s6Odsgq3XQBy8bYhNiWLJ+mYqaqehyUrAynUA1s79CYvxZ3zpKM5eOs7xs4eYPH0iuswkFP4yBBJPCkvGolCJkPoJiFCrcPaywktqj7VzH9zFVnj7urKmZQnjJo1g6bomiqaOJjBKgdTPE4mvB7bOA4hUBxOvjSIowg9PsSs+AVIGDUlDGSolcVAEIpUTkclKQuLlCPwc8QkTIFS6YC8YoDdue1oiCfBC5O+JuV0fRP4CmlbUk5mXgTpdTXhSOEFxIYQlhhGXnoB2iI6MEVlkjckmeWgacYMSCEuJIVQXSXhqLBFpMURlxBOdmYA6S0PG6BxyC4czaOxgsscMJnVYBvJQX3oN7Iu5vTnf9v6W3gP0INHD4md6W/ZgoEt/uvf7CTOrngywN0Egd8He3ZKwOBXKUCm6rHhadq9DphLg7eOGg8dAfurzNQMdzehn0xt3sQNiPw+cPKxQKL1QKL1o2bGauPhghg1Pp6x8HKlpMRQVDqWhbgZjRqYzoSAXX4kTvhInkmL8mFCQzfiCLHJz1CSoA5BLnYgM9yE+IRgPT2vcPW3wVQqwGNgTF3cbxD6euArs8ZS64CVzxVXihKevK6FJQeRPHc3EyiIyR6eSkB1LdFoo0lBPhAEueKkc8FLZIwx0RBhojyDADnGIE77RnvhFuqEIc0YSZI/oE0DIguyRBdkjDdRvIaQqW2RKG3wC7PEPcSYgzBVVqAt+QY7Ex8uJiBAQFuZJfLyctLQgUlMDja8bGqnDwvS9ENHRImI+SZ9i4qT4quzxC3IkIMyV4EgPwqK8iPgEEFGx3kRHC4mPk6BJVKBL8kGX5ENqsh+ZOhXZGYGkZyhJSfcjOUVBklZGYrKURJ2MpBQ5mlQF4THuJKTISEpTEBbvSWC0C5FJQhLSFWjS/UhI9jFGyUbEiIiJl5Gk8ydJ509cogJtWiC69CC0aYHEa3yJipMQESMiLlGBJkVFvNaPlEEhZA6OJDUrVO+h0PkRnexDZJKc4HgxIUlSwpLlhGhkBCVK9NsItRA/tRDfOG+U8WL8E6X4JolQJHghT/TCVydEmS5BoRMiTxGi0Om9En46KcoU2SeIUOihIUPxF4gIzvAjJFNFULqSqMFhhGQEoUxWokhQ4JPohzJZRWBqMCGpYQRrgwlLDSM6I4rEbDWpQ3WMKR3FwlULOHT6IKUVJUyZNZm88SPIGpXDiAmjyRidQ1b+ECqb59LStoOVO9cypXYaGWOzSRisI2ZQIlEZ8STm6kgemo4uL5PRpYU0rlzEnhOHOHTuOJt2b2PBqiVUNVQzfmox1fXVTJ4xmUFDB5GWk0bOsGyq5s1iyvTJDB6ey/RZ01i5bgWbtm1k3IQCFq9YxJyGOUyqKmNi1VRmLZxHYfkExpQUMDQ/j5lzZ1JdO5t161dx+NA+zp06zvHDBzhxcD/X2s/ScfMGHbdvcvfGVZ4+fsjr5/oSsfu3b/Dgzk3u377B7etXuHHlIp0P7xlv/AxQ0fnw3qdUlPs8fdzBu1cvjRsHwz/7X969hX/9aYSLz28df//4wShnMkSzGlKWDO3SBr+EAR4MY/BPGBqqDWbrXz6+58Xzpzx6eJ+7d25x984tdu9qZfu2FtrPnaGrs4M7t29y7eplHty/y6OH942HlY5HD4ym6tu3bnD58kVOnz7JmjWrWLJkEfWNdRQU5lNZNZO5NXPIHprDjKoKJk+bxJqNq9l3eC+1TTU0zq9jw6a1nDl7ghMn29i8ZT3/L2nvGRWF2ajtupM3mvbGLkXFhkqX3vvA0DsMMzAwhV4EBBuKFVHEBogFVFRU7CKKFUEUFFREimDXGEvUxGh62/u7zo/JzE7O+611fpwfzwJc/kAWy/Xcz12uufNyKVldxNYtGylZWUhediY11ds41XCc/fv3ceHCeQoLl7Fz5w6amy9w8WIT79695c6dfrq6Ounq6uTKlVYVF+KvGdDly5cya1Y26zeUaATC0WMHqd5ZRWnZWg4f2c/+A3soWbOSHdWVnD5zgsYLZzhwcC9l5etYVVzI2nXFFK1YSmZGCnmzs1EmylR575IVnL90nqa2Jlqvt7K6dDX3n9yj//5tTp85Qd3xw8yZncOWrRspXr2CY8cP8+TpQ27c7GDPvl2cOnOCkrWrKC1fx/ETRzWXsasdrVTv2kbenBzyF85lZk4ac/NzqNiylvSZSoLDhASHCXH3ssVTaI+9qzmOHha4+9gxyUgLfVNd7L3MMbSZxGQzbUzsJ2PtYsAkIy1s3cyIlAaRNSuZvfurabtykf0H9nC5uYmB3h662zt40NvHz998y8uHD/g/P/zA/e5bPH3wQPPirS7rqgnK6j7E3wWGOsOvFhfq3sM3b17x9cvnmmnXp18+5t7dAW51dXK7r0dTvL7WcZWO9is0NzVSf/QIVy810999k29ePuP//PEr/J8/+f23n3jx8in9d3q5dLWFxpbzlG4ppWjDKhKykknJTSc2OR6PAAH+Yf4UFi+nYHE+JWtX0dPdSeeNdp5/+YiB3lvcutFB1/V2LrVc4NDhWk6cPMbGTaWUbFjNwkXz2VFdqSlSn6hX8Ty2bC7neN1hjh45QN2xQ1xsPs/Nzg5udV3n+rUrXGlroeViI43nT2tAc4/v3+PlV081ro2696Seb1ULBPUktFo8/P1nqXZ+1N0q9VE7nT+9f8cP373l9YvnPHlwn7u3+7h6+SKtFy/QevECbS1NtFxs5ELTWZovnuPylWZSZibg6G6Lq9CJ8JgQxAlRSBJFCILdsXIyR5Esw8nFHjsHa85fOMOl1maKVi2n4XQ9+/bXcPHSX7Gvjlbq6o+Qnpmiie6dPHWc1RsKCY70xcbJglBRIGnZSShT48mdk0X5pvXs3rsDZVI8MnksFZtKEUWF8eWTB8Cf7Nq5jZo91RStXEZkVCizcmdSsGg+Hp4ueAk9SM9M4dSZE1xoPkdgWAAmFsZkz84if/F88hbkUVBYQM6cbFWcabKJDVNn2GNg6cTwsfoMHqbDBEMrhgwfy7+1JjHog8/5QnsyOlNM+eDzMXw0VId/a01i8FBtBn82FAcXd+YvXEpi2kyipXJcBUImTjXkg08/5wttXT4eMZKPho3gC52xaE2dhs50A/49diyDhg5VRZbGjP/fozX2H+dfY7T5cLTWfzgRH+vq8pGONh9oj2GQzhg+GDeW/9Ibx6CxOgzS1ea/JunxmfE0RpobM9JsOkP0RvGh1ueM0tdiookeeoY6TDDSYdSUL9AyHImO8WjGGIxAy3Ak48y0mWQ+nknm47FwN8XJ3w5ldjzL1i9ibmEugRJfrNxnYGI3HQsHIyIkAShSYrnZ187bH1+zc982lhYtJjkjkSVFC5lhY4iDmxW6k4Zj52qGo8cMHD1NcfAwwdLBkOSZcVg5GuEb4oZEHore1NEoU2MIDPdSvYBnyHD3dcLCwQR7dxtyF2RTf+4YZZUlFBTn4hlig72XCb6RzrgH2iIMd8YvygMTe30cva2x9TDHzd8RcydT3ANccPd3IyZRgiJDjkgpRp6pRJauRJ6pJHVOJsl5aUQnxhIaF4EsO4kwhYig+Ejcw4V4RQUQqhSpQFiR/rgECbAVOhMml5C+IIdlZaso2rSGsPhIxhtNZPRkbbT0dRkzeQza+tqMna7DCL1hDB/3BROMxjHBaBzBkgBM7Y2IiA/FSWiPrYcVM+en4xcpxNJlBmYOxkw1n8wkEz2i5OHYC2wYMX4oo8cPIzBSJbBMLKex5+AOAkM98QlwoWzjyn/Ev9JSYrA0m0z+3BQkIh8igtxYuTSXYF9HIkI9sLeZhpODEW4uZsRKAwkN88DGzhAHJ1McXMwwMpvImHFfYGwxBcMZkwiO9EUsj8A9yJlweQiZC9KYv3IOGQtSCFcE4xbsgIOvhYYTYeExTbPOpHYh3EOtcBAaqHgQfsYqgnWAqSrGJDTAwWuaat7VazqeviaayJFPkAWB4baIpO6EhNjh7W2Ku7sBvr7mSKLdkcf7IBa5ERRgTYCfJQF+loQEqUrYURHOhIU5EBnuRHS0G0L/GfiHWBAcYUNwhA2BIZYEhVoREWGHWOyMn68JIcGWSKIckUncUMR6oIj1IEHqSWK8F0qFgIREbxISVYIiJtYZkcSRmDhX4hMEyBK9iFN6Io5TFbBDo201S07BUbYEhFgTEuFIlMSdmHhvpHIfYuK9NU5ErExIvNKPOIUvkjgvJHFexCl8iYn3JiLalZh4b+IUvkiVvojjvRArhMQm+iFW+miiTYGxrgTEuOArdiIg1pVQuYDgeA+EIgdcgixxCrbEPdIeYbwrPjIXPGLtcZfaIlA44Sq1xUvpjKvUHrNAA8wDjPCMdSE4yY8ApTeBSd74Kt0Qyl3wUbjiFeeCR4wjAqkrvgoBXnHueMa64i52xS3aBXexO15SL/wUfgQlBBObJiZA7MOsgkzWV67mSMM+2jqbONNUz/mmExQVLyJ3fiYr1xeytmI16bMzyF08m4pdmynfuYnSmgqyCmcToojAM1KIZ7gPgghf/CTBRCqi8Y0KJC5dwcGGY/Q9vsvF622cajnPnmMHmFUwl5TcdBKykpGlKYhJlCJJiCU+VU5GbgZzCuaQnJHE0qIlLFqygJK1q9hSWcGefbtobmnk+Kk6tu6tYuXG1cxZPp+cglyyFuQwa2Eui1YUULKhmMNHamluOsvV1mauX7nE44E+Xj5+wOPbvdzuvMb9/l4e3xvg4Z3bDPR0caf3Fnd6b3Gt7RKnjh+ls72NBwN9PHv8gEd3+7nf38tXj+7z+vlTXj378h9cCHVe+e/dCLUT8fd1JjVI6veff+LPP377RzRJXZBWz7vC//DrLz/xw/fv+OXnHzW8iF9+/pH3797yw/fv+O8/f9fA43784T1dN2+ws3o7hw7up6P9Cn293fT1dtPbc4vHjx5oJje/evqE+wP9qgvPTz/w8ME9bnV1MtDfR2fndU6erOf48WPU1Oxi89ZNrFhZyNz5c1ixspB15etZWrSMzVs3cvLUcfbs28XqNSu52tFKy+Um6k8cpfHCGfbV7mZf7W4OHtjL6uIVHK87TFnpWvbt3cWFxjO0t19h48YyKirK2bWrmvr6Ohobz/Hw4X0GBm7z5MkjBgZu09h4jpMn67lw4TwXLzZx6NABli9fypKlC6nZU82xukMcOXqANWtXsXjJAvbV7uZY3SG2bd9CwaL5lJat5dTpeg2xunzjepYtX8T5c6fYVFHKjupKFi1ZwIFD+1i+ahm7D+ym5mANx04dY8+hPdQe3kfVzkoOH9nP5i3lHNi/h8YLZ2jvaOXGzQ4OHz3A1qpNDNzt40r7ZY7WHeLMuQaOnzjK9c52zjWeZm/tbjaUrWVWXhZZORnMmT+Lyu1lFK7KJyhMgJObBZb2RhiZT8bBzQJT26k4eFpg5z4DMzt9DCz0MLGZjKntFExtp+DgOQNHgTlmdvpYOhlhaDGZvLkZHDyyh+aL52i8cIaWC42quM29+9y62s797lu8fPiAp/39POrr1VCn1b0edQ5fHVv66f07ze+rOq6ndiO+f/utZmpYHcV7+eIZDx/cY6C/j9t9PQz099HWeon2q21cammm/WqbJs7U0dbKjaut9N68Ru/Na7x++ZRff3rHm9fPGbjTw6mz9WzfXcXu2p3k5s9CrJQgTY0npyAXP1EgAdFBZORmkL94PrPnzqL9WhvXr11RdRce3eflV0+40d7GiWOHaThZR2nZWpYXLmbNumJy5mSzZFkB23eoGBEH9u/hwP49lG5Yw7q1xVTvqFT1KA7V0nXzGre6rmuWn25cv0rDyToaTtZx9fIlTe/h0b27vH39ij9++Zlff/yBH757+4+ytPrn+Hf3QT35rJ7RVR81X0JdxFbTvr9+9hV3+nrp7br518rTbY0L0dmhmqG9cvUSLZcaaWo5R1h0ECaWBjh42OLu60JqXhJeIR4Y2UxneckSYuUSbO2tcPNwJiwimLnz89i4qZSq7Vu43tlOWkYy5RUbmDs/j6rtW0hKUZKYrGDOvFyk8RKONOxn8cp8cuZnMH9pHhJZBMmZci5cPsvLb7/izduXLFqaz+bKciq2lNJxrY3zjafpvNnBiqKlzJufR8ulC6xdV8ycubNYt341R44e4NSZE3R2XePBo7v03+llwZJ88hfP5+tvX3K26QxnL56l8XIjiWkJLC1awqDpFo58Omo8X2hPYtDHw/loqDafjZ7Ap6P0GPTpKL7Qnsyno/T48N9afDRUhyHDx/LxiHF8PFyXoaO0GT5GB3dvP4LCRYSJYjCysGOEzgSG6ejx8fAxDB46io+GjeKTUWP4XHcs/x47jk+0tPhw5EiGjPn/JyKGjB/Lv8br8tH48QyeOIEPJoxn0PixfDhlMp8aTUfH3oqxthaMMJzE5xO1GD1Vl/HG45hgpMskk7F8Mf5jRuh/wRiDEYwxGIG20SiNiJg4YxxTrScRrggmbW4iS9YuYFFJPqFxAegZ62JorY93kCuxigjKt66lomo9X716zI+/v6O7v4tVa4vIXzIHM2sD7FwscBPaEpcYSfosGf7hLlg5TWO8/igmG+owzXQ8Vo5GjNcfhaOHBWebj1O2ZTXCQHfMrA2wdbVA32QC0bJItu3ZSv6yuWTkJeIoNMdOYIyLnwVWboYYWOshCGk+S14AACAASURBVHEiOiEEj0AnbD3MsfWwQBDs/o9Ldc6CbLLmZ6PITCRzXjbpc2aSmJ1Cxvxs8pbOY9biOWQtzEWek0xUUiyilDhCFdGIUuJQ5KYSlSwlKjme6GQZHqF++IhCCFfEkDwni+wlc/AMETJy4hhGTdJi9GRtRk0chba+NhOMx6M7TZvxBrqY2hshCHYnLjWGT0cPQWvyKIxtDRAEu5OUo8ReYIOO/himmk9GR38MI/WGIQwTEBEfyuLVC9GfMYkJ03UxszXEcMYUHN2t8fJ1JCY+9D86JEcO7WBzxSpys+UkKsJxczbF2mwi3m4WeDiZ4u1mgYujMUH+TohFPkSGCwgOccPZxZQ4WRiRIl8sbQ2wtDXAXWhPUoaMpJlyYlOj8YsWIowUEKEIJTIhFI9QFcDP2HEKLoE2OPjNwNrLEAuPaZi7T8FKMA07HyMc/VVdiL8fVz9j3PxNcP9LUHgGmOEZ8JdLEGqNX4iVZp0pLNqJsDAHTXQpNNSe6ChXxCI3wkLs8fe1ICzEntBgOyLCHImOciU63JmIYHsiQxwQRToRHGxNSLgN4VH2RIgcCI+yJzLSnqgoB8TRTkSE2xIjckIe445S6olS6qkREQlxAqSxLsTL3FEoBcgVnsRKXZDEOBErdUEqc0cc64wo1omoGEciJQ6ER9sRGm1LiMiGEJEdXr6m+AZaaYSEJM6LmHhvJHFemhiTWCogOtaTSLGbRmxI4rw0IkOW4I8sKYD4RFU3QpEeQlxKICK5N1FKIVGJPoQrvAiUuhEU506IzJNAqRtCkQNuIda4hVjiGWWHX7wLPjIXPKV2eMTZIVQ64xJrg0DhhEusHaa+0zH01Mcq0Az7ECus/E3xinPBK94JX6UbgckC/BMECGVu+CoEBCX74qf0xlfhhXecAC+pJ95xAnxkPvgp/AhUBhCTEoU0JZri0mWcbq7jZt8VLl89S8XmNeTOTmNl8SLmzMtkeVEB5VvXU1K2mpKy1awsXUXWghwik8UEKsLxiw3CRxKAd5Q/gghffCL9CZSEkJyXTtW+Hew8tJdDp+q40n2dvXUHmbN0AdkLZhOfoWT2svksWLWY9HlZJGQlM3NeNplzs5CnyJEly1i4dAGr1q5kS2UFm7duZN2GEo7VHWLgbh+XO1tpaDlN9YGdFK5bQc68bDLzMli4NJ91pavZs7eaC42nudHRyo2rl7nV3kbPtavc7erk+cN7fPXovkYg9HXdoPtGB903Orh6qVk1QXr5Ivdu9/Dy6WOePrzHo7v9PH/ykG+/fs53r1/+I7rw9yjId29e8+6bN/zP779pRMRvP/3Iz9+/10QZfv3xB80FTF2SVr/s/vjDe37/7Rd++P4dr1+95Pv336nAc/wP37//jldfv+Ddd9/y/NlTXr96yetXL/nmzSteff2CW12dnDndwKmGE5yor+NK22Vudl6n+9ZNHj28z1dPn2hiTmrw1aOH9zU7/r1/uRAtLc00NJygsfEcBw8foLyijDXrSli6fAl582eTv3gBtQf2cOz4YbZXV1KydhVH6w7RcrmJ5ovnOXW6nh3Vleyr3c2Rw/vZt3cXJ08cY++enTScrKOnu5OmpkZ2795JVdVW1q9fy759e7h4sYkvv3xMf38f33zzmgcP7nHu3BmOHDnE2bOnaWlppr6+jk2bNrJ5SzmbNpepLvYH91KxqZT8BXPYULqGyqpNHDl6gNUlRWys2MDJhjpOnznByYY66o4fZvuOrcyfl8eRw/u50HSWwqKlHDxcy8o1RRSWFLJy3UpWl65mY9VGyreUsedADVu2buTQ4VpOnjhGe0crXz17zJ17t7na0cqZcw1cab9Mc0sjR44dZNuOrezcvZ0dO6tYtXoFq9esZN2GElasXMaadcWsLyshd046CSliHF3NsbA3wNrRBGsXE7yDXXD1scXC0RArZ2OMrSdh7jANK2dDzB2mYe1ixAz7qRhbT8LaxQR3XwciY4LZUL6arp7r9N1WRW5uXutQOU0PHtDdcZWBrk6e9PfxqK+HJ/19fP3VE00ER/0qrn4xf/X8mabU+8N3bzVOmnp+9Peff+KP33/l229e89XTJ7x4/pWGjv7wwT36b6v4I1faLtN96yZ37/Rz7+4ArZdbOHiglsuXmrjT183rl0+5N9DD9Wtt3Oxs51b3dc43nWbl6uWUbd7A8tXLCIsNxyfMF2G4L95hPhhYG+Hs60qMIoaSDatZs65YxSY5fYI7A73caG/jYuNZLjWd5+jBWo7XHaZ843o2bynn4OFaikpWULA4n+07trK/toZTDcc1peoT9Ue50HiGxvOnudB4hjsDvTx8cIfbfbcY6O/hxvWrXGg8Q3PTOdpaLmrciPsD/bx+8fw/+A5/Fw9q6KS6oP7z9+95980bXj1/ppmI/vtRLz6puxRPHz3kdvctem52cve2KsrU3XmNm9eu0nPzOt23bnDt+hUutzbRfOk8yZlK9PR1mWY2hekz9EnNSyJMGszi1QvZvrcSZYocNw9npPESfPy8cHZ1ICd3Jjm5MzlzroHrne1caD5H29VLNF08T1ZOBtJ4CWbmxgSF+OMksCUoyhdRfBg+IZ7Yu1qSlz+Ts80N1B6pIScvk/yCOawrXc226i2Ulq2lemcVy5YvIjsnAwdHG7Zs3fjXLO0Nfvr5PVfbL/Pg0V1+/Pk93373mtNnT5KRk878RfPov3+bHTXbyZqTxdxFc6ms3kp8QhyDpphYoT3JgHFTTZAo0ximM5FPR47joy+0GKYzGc+ASLQmGDHowy8YqjWZIUN1+fAzbT78fDT/9cnnDNXSIVqmZHbBEjJy5zPdzJYPPx3BJyN0+OiL0QwersWQEdoMHj6aD4YN58PhIxg8ahQfa2szeLQuH40Zr+lFDNYep4kzqUXE/60T8bGuLoO1tflUbzyDx+nyr3HjGDxxAh9NmswHEyfy4WR9hkyfxngnB0ZbmvHplPEMGTeSkVN1mGCqh56xLlr6I/j3uCGMnDoUXZMxjDPTZoLFWCZb6zHFZgITLcdhYDcZa4EZPiIP5hbloMiJI1wRiHOAPSFSf+SpEtKyFaRlJ7CkKJ++e7e4/+UAf/AbLVdU8SYzawPCogNYsnIuKVnxKNOicRVaoD3xM6ztDbG0nY6Z5RSs7AyQysNIzYwjIS0W/1BPHDys8Qp0Y5rZJNx9nVi0qoDCdcuRp8tw9LYjUOyFe6AtdgJTbD3NcBRa4hXiSpg0gGhlOFHyUCL+L5fqvEWzSZ+dQdrsTOQZSShnppCVn0dmfi5x6QnEpipInZOFPDuVMLmEMGUMQfEixGkK0hfmkb4wjzkrF5M0N4cQeQzBMgl+MeGEysREp8Rh4+3EyCk6aOnroqWvy8hJo9Caqs1EEz3GGeiiZ6yLmZMR/lE+hMYGYWJniFeIB/ozJmHpMoOkHCVOQntcfB1RZMYz2XQC9gIbbNwtCY0NIjZZjDghCkGQJ9qTtTC1UcWMAsOFKFJiSZsp+8e/18nZjIePbtHSXI+psR5REUKsZkwhVRmJIjaIebMSUMQGER3mwcL5KQi9rYiV+hMR6YlUFoxfgAu+gS54eNsh9HcmLNKPoAgfMvNT8YnywtrTAs9QN/wlQpwD7LEWmOHoZ4lHqAMuQVbYCo2x8JjGDLfJWHjoY+01HTsfI1z8TXD2M8bRxxAHoQEuf828CsOs8Iu0xT9CdYIi7AiOtMcvxEoz8xoYboufjzlBAdZEhjshFrkRI/ZALHIjOtyZqFBHYkXuSCJdiYlyU30e4UJksD0RQXaIwh2IjnJGJHIkOtoJsdhZVZYWOxMtciQ6wp4YkRNxElfkMe4aF0IR60FCnIAkmTcxEidk8e4kKL1IUHohl3kgjXNVHZk7ESI7osQORMc4IY5zQRznQrTUmUiJAxFix7/EkS0hUU5ExXogkXkjVfoSl+CniifFehAV60GExI1QkWqVSf1n4WJXxPFeSJW+xCf6I09WCYiEzDBkacFIEnyJTQ0kJi0QUZIvoXIBITJPguQqMJ1Q4oRnuA2CCFuEEif8Za74yl3xindAIHPAJ8EJ7wQXfJLccBHbYOg1hclO4zESTMPcxxQTwXRsQ2bgFGWJV5wLAYle+Ck98YpzwTveXUXKTvIhIFGIf4JQIyh85UL8FD74y/1IyIknY24SC1fksfPAFo6fPkBN7VbKK1axaEkuu2q2sGbdchYtnceSooUsL1lCwYp8UnNTiFJEERgfSkhiFGEJUfjGBOIRJkQY4UeoNByRUkx8moK0vAwSMlPImpdLYnYaMUkyUmbPJEoZS3RKHDnL5rF4/QryCvPJzM8ha2EuKbnpRCskxKfKUaYpyZ6dRVHJCiq3baawaCmLFudTf/IYV2+0cfN2J9e6Ozh+po6NW8soKl7GqpJCNpSWULFxPXtqdnD00D7qjx3kzIljnD1ZR/vFCzy5c5tnjx/w/MlDHt3tp6fzGp3tbdzsuEJHawvN505z8thhblxt5enDe7z48hHPnzzk1bMveffma77/9rWmkPp3IJeaEfHju+/4n99/07xMqhkRaoHx0/t3GvdBLSTUxer3797y+2+/8N9//s5PP37PN29e8eb115qY008/fs+337zmxx/e882bV/z80w/89uvPmshSb88tLjZf4MD+ffT1dvP1y+fcvdPP9WvtXL3SyvVr7fT23NLAr/p6uxno7+PunX5u9/Vw7Vo7LS3NnDxZz82bN7jQ3Mj+g7UcOLSftevXsGDJQiqrqzh8ZD+1+2vYWLGB1SVFlJat5ey5Bs43nmbX7u1s2lxG1bbNVG3bzMFD+zhwcC91xw9zrO4Q5xtPc+rUSc6cOcXevTUsXJhPVdVWLl26yKNHD+jpuUV3dxd37w7Q19dDW9tlmpoaaWg4QW3tXmpqdlGxqZTNW8rZXbODEyePsW37FpYXLmbb9i3UHT/MjupKqrZtpuHUca62X9a4EXXHD6sy8pvKKFy+WOVOVGxgb+1urlxv41r3NbLnZhOXGMfiosXU7N9Nc2sT+w/sof6EKvZSVr6O3TU7WLOumPKKDew/uJfaA3tov9ZG+7U2tldXsnP3dkrL17F8xRLWl65hzbpiChbnU7A4n6xZ6cTEhxIS4YmlgyEzbPWxcjTC2sUIdz9b7L3MMXWYiqWrEYaWE7BxNcbCfhqG5nrYuhgzyWAM5nbTcRZY4S60R5EoYX1ZMffu3+bOQC9fPlHRkV+/eM7zJw81LtvD2z086u/l2YO7PHv8QOOmqQvWf2cRqKdE/y4i1HE8NedEHa1TF/Z7urvounmDW12d3Ls7QF9vt6aH09fbrSJN79jGzuoqGs+f5krbRU6fOs7+AzWsW1/MnLk5zJk/i8zsVIpKCpm9MA+vYG9cfd0QhvrgLwrEK1SINDmOJSuXcPDYAVouN9HYdJaWi400XTjL/j27OH7kIDXV2yhZWci+vbtoOHWcY3WHKNu4ntSZKSwomMeu3ds1PJgzp09w7mwD58+d4vSpelUx/WwD1zrauDPQy727t+ntuUlHeytX2lroaG+lo62Vvltd3L3dx5MH93n7+pUmzqgWC+qjFhHq/wPUk7pq50FNs77Xf5u7t/s0H/t7urnT18uDOwMM9PbQ2dFOZ0c7vV03NX2I2903udev+h57em9y7Xobbe0tBEf6Y2JpgJ2bNXrTxuIV4kFClpy9dbtJyJCzYMl8FAnx2DlY4+7pgoOTLQJvd8IiglEmyli3oYTLbRe51NrM/oN7mZc/m8KipYSGBzFh0jhcfO1xD3DCzcceGxczjK2mEaOMYsuOMtaUFSGShuMTJODgkX38N7+RlKqg9mANb797RfPFcyog3f4afvjxO65dv8Iff/7C16+e8e13r7lz7zZv372h4/oVlqxYjIunMxHicMJEoVg5WiEMElK+pYwdNdsZNFpvCtqTDBAERrBl134mGMzg4+G6DBmmwyQjK8JiEtCZZMJ/fTKKEbpT+eDT0QwZOo4PPhvFpyNGM9HAiEipjIBwMfZuPgzVnsCgT0YwZJgOg4fp8PGIsXwychxDRmjzwbCRfDh8BENGj+azsWP/ISKGaE9QrTXpjP+bkND5DxGhplZ/pKXFEB0dPtQawwda2gzWm8jHk6by0SR9/jVZn4/0pzHJzY3PDKYxaMwIBmkNZaS+LlOs9ZloNp7Px37Mv8d9wqhpwxg/Q4eJluOYbK2Hvu1EJlvrMcFiLNrTR+AZ5oy1wIycJekUb1mOJCOKT7Q/xDXADmPrKRSuXoi70BELO2PCxcHIkmKprN7CwWP78Q8V4hciICEtjrQcORJ5KIbmeuhNG05cUijO7hbYOZkw3Xgc7l42NJw9yMYtxWiNH4qbtx0+ISohkZqTwKz8TMq3l7Hr0E5ik2JIyU0kUhZCmDSAMGkAyplSchfNRJEpJTQ2gJikaOJSY5Clxf+HiMhZMIvMuVkkz8pAkhhPtDKeuFQlImU8wbGRhMRGEyGXIE5R4icOI0Aqwj82gvCEOGQ5qchnZZC1JJ+4melEJiqIz8ogMklGYKyIIGkU1gJnxptOYZzhBMYZTkBrqjY603WZaKKHtv4YRk8eziSz8Yw30CUxW4GbvzM27pa4+TsjSRQhSRRh4WyGs48DLr6OaE8ZjbWbBZNM9DQxpzWbi5Gny3AQ2GNsNQ3vIHcCw4UkZ8rJnZuKT4CqjO7iZsmatYuJiQ2ivLSQ6u0bCAvxJEbkjyjUk3nZSlLlEUhFvszOiic7PZqsDDEB/raEBDvjLbTG1EyP0HAvklJiWFG8gCXL80lMj0cQ4sEMFxOm2+irStYCc0ydDbFwN8Yt2A4nfysc/GZgKzTGSmCApedUzTKTnY8Rzn7GOPka4ehjiJOvEe4BpniHWuIfZUewxIkgkQMhYifCxc6EihzxD7XWlKr9QqwQepkSFGCNKNIFaYyAuFgvYsQexES5IY5wQRbjRZzYk3ixJzKJgNgoN0TBDoiCHZCEOSKLdSc22pnoCHuNaFB/HRFijSjcjugIeyQRDsREOhIX7YIi1oMkmTcpCb4kyDxJTPAmJdmX5CQfEhO8USoEqpPghSTGiZg4V2RKAcokIYpEb028KVLiRKjIkRCxC5Ex7kTGeSKO9yJa7k2MXKiKJil8iJZ7ExnjTnC0M6EiZ0LELqqJ1ygnImPciYr1IDpOQLTcm9hEP6TJAUiTA4hO9EWSGkB0ij+RiT4EKwQEyT01MDr/OJUb4St2wk/qTIDcjQCFCz4yJ4RylYgITPVEmOiKfYQlk13GoWeni7HXdBxCbXGJtMc6yBTHSAsEUmf8lJ4IZW64SxzwiHHGR+6Jn9IL/wRv/BP+V0hoxITMG1FSKNkF6eQtnsmGqtVs3VXG6g3L2L6rnJ17NrF9ZwUbNq0mLz+bhAw5CTOViBPFBEmCCJdHECQLIzRJRIgiAu8oX7zCfAiVhiNJiiUmUcUQmLNkHsqMZJQZyaTNziI0NoooZSzSjERE6TKiZyqQ5aWSsjCHlPlZyLKTiEtXaFzKxKxkkmcmM2tuDturK9latYn5+bOp2VPN+abTdPVc5+GTu/Tf7aG1rZnTZ+o5Xn+YY0cPsGtnFZsqNlC6rpianVU0nT/FlZYLdLRepL+7kyf37/DVo/t8+eAud/u6NW7EjauttF28QM2OKs411NN78zpPH97j9fOnfPf6Je+/ecXbVy80L7X/C396qbl0/fT+nWbW9e+0arVT8f3bb//BgFALAvWSkro8rT5qd+LPP37j119+4v27t/zPf//B9++/0zgZb15/zdcvn/P40QOudVzlQuM5Xr54xvfvv6Ovt5vG82c5f+4MHe1XuHdXBb766vEjHj96QG/PLW73qUrWXV2dnD7dwIkTx7l6tY2Wyxc5ffYUx0/UsbVqC1t3VHLp6mV21+xgX+1u1q4rpnDFEpYuK+DQ4VrV5XrtKio2lbKhdA1r1q6ismoTtftruNjSSMOp4yphcXA/58+fZdeuajIz0yktXc/Jk/UauFxDwwna2i7T3d3FtWvttLVdpq7uKKWl69m4sYyNFRuo2VPNyYY6TjbUUb2ziu07ttJw6jgXWxo5dbqe7Tu2srWygn21u6k7fpj6E0ep3llFwaL5LCqYr2E+zJ2fx5p1xVTv2cG2mm0Ubyhm4fKFLCtexr5De9m4tZwNpWvYtLmMw4dqKV69gpI1K1lZXMjmrRs5fPQA5RUbuNB8jivtl9lbu5s164pVALs1Kymv2MCSZQXkzcmhYHE+qRlKoiT+BIS44uBuhpWjAZZOBpg7q46x3RRMHaZi7W6CoeUEbN1MMLOZgvEMPfyDXXD1tMDZXXVcPa2Jk0VSWVXOky/v8/jRPZ48vk9/T/dfE6P3eXz/Dvf7e+jv7qS/+zoPBnq5daODWzeu03eriy8fPuDdN280rtnfo0zqC7C6AKx209S/p+/fveXunX5aL7fQdOE8Z8+cov74MQ4fOkBvzy3u3R3g2NHDbNlcwc7q7dTu28PRIwfYu28nu3Zvo7RsDWs3FDNvfi5SmZi0zCTmLMgjLlFKQLg/tu52hMWGE5skxS/Cn8j4KBasWMjiosVUVG7kemc79SePUbN7B5s3lbG5fAO1NTupKF3H7JyZFK1YSvXOKiqrNrGgYB4ZOels2lLOvtrdnD1zkjOnT3C87jAn6o+yb+8uKrdWULN7BydPHOPsmZOayeebnR20Xm7m8iVV/6C99TK9XTc1Yk39WKB+QPg75+GH795qBITaVVCLAzVH4v5Av8Zp6LnZqVl6+vLhA03E6f5AvyZCdX+gjzt93dzr71V1uR7epX+gh65b17jR1Y5IGo6BmT52btbEKKPxixQSJg0mfU4KYnkU68rXUHtgD47OdpiYGbK+dA0x0mimG+oTJ4shThbD0bpDGvhcQJAvInEEkaIw3DycsfO0xMhmKjYuZoRE++Libc80s0mY2xoxxXA8YydpIQz0JDY+mj21O5kzfxYxcSK2bd9Mx7VWKjaV0t7Ryh9//sLrNy94/OQ+3759Rcf1K5w518CKlctYX7qGI/WHudF9nUtXW1hatIQwcRgLli0gIycdn0AhgyZMN2KEzgT8w6IR+IcyYZoJH346guHaExk9Th9Dc3s+/HQUg/+txafDxjHogy8YqTOVj4fqMEx3HCPH6zHdworPR+vyhZYen40azyfDx/GvL7QZMnwsQ4br8vGIsXw8Uocho7UZMnoMQ0aPZvCYMXw0Sod/jVYtNH2so2JDfKyrpxESg7V1/zHz+v8WEWpy9Yda2nyiN4lPp0znY30DBk+ZzsdTDZng4sa/DY0YPHE8gydq8dmEUYw1ncAE84kMm/A5n+kOYdSUYYwz1kbPVJfxM3TQM9dlnJk22kajcAlxwMZHtQ0dlRJGWEIAovQwTN2mY+5mhHewCzoThhMhUVGrLe3NKFqzjLuPBjhSf4jlxYtxFzpi72rJNNPxuHrb4BXggFgegHeQPdGxgXh62ZKTm0jF5mJOnjlA8dpFGFtMIWNWAkFRvlg5mTFv+WwK1y8lv3A++YXzCZIEIcuQkbc4h9UVKyhYlU9itgJFZjzSFAkiRQQJM5XI02Wk5qaRMDNRIyCiFWKkyfHEpchQzkxDlp5MbFIiwZIo/KIikGemMjN/HnFpSUhSkwiIiSIiQU5kkoyIBDmhili8IsMIlcchzUwjXClDmplGdKqSiMR4opLjcfD1QM9Mn7HGE1XHcBwTTCcy1UqfsYa6jJo0jPFGOky1mIKekR6TzSbjFeqFoY0hnsGepOSlECGLIDgmmLHTx2LjYYPuNF0mmkzEM9gTxUwFSbOS8I30JW1OGkHRgQwfO4wJ03Wxc7Nkho0hxhZTMbeexgyrqciVUQi87VleOIe82cm4OJnh6WpJmkJERIA7BbNTcLU1ZHVhHnNy4oiL8cHfz5rQECdk8mAEXtY4uczA1d2KBQXZLFo8Fy9/V4ztDDGwnco06ynoW05iqvUkjB2nYy0w0xCrrb2MsBUaY+djgr2vMXY+/7vS5CA0wEFooIoyBZgiCDbHJ9yaAJE9QWJHAiLtCBE7ESFxIVTkSECYjaYb4RdiRWiwHeGhDogiXYiVeCKL8UIa7UFUqCOhATYoYr2RSQTIxQIUEi/iRR7EhjojDXMhXuRGgtSTWJEDkSGWRARbIAqzRhJpR3S4jebrqFArIkOtEIXbECNyQC51I0nhRUqCkPRkP9KT/UhL8iUlQUiSQuVIJCZ4k5gkRK7wJCHRm+QUX5LT/ElM8SVe4Yk41pnwaAeCox0JFrsQKnElROJKWIwboTFumo8SpQ8RcZ6E/lWUDo521nwMjnZWlajFLip2RIwbkXGeiOTeiBJ8ECX5IkryJSJBSLjSm2CFgIB4d3zjXPGRuuAndcUvxpHAOBeC5O4EyN3wlzvjK3fGV+mET4ITQqUzApkDtmHmTPOYyFTXSVj5m+EldsNX5o1HjLOmTK2OMqlEhCM+cneEMo9/iImAROH/HqUQ1zAnRGlRhMiDSMyTkzE/GVFCGMqZcaTPSSIlV0nmvBSkKRIiZGHEpkkJigvFPVRAYHwozmGeCGMDiUwWI89JIG/pXJatK6Rg5SJy5mVTtbuKQ/WH2LJrG6vL1zF32UJS82Yya/E8ZDmpiLOUBKXEEJQkJmqmHEl2AqJ0GeI0GfFZiYRJI0mZlUbWnCxiFDHMXzSP9RvXUbJ2FecbT9Pb08m9ez08etTPvXs93L7dSW/vdXp7r9PTc422tgscPbqP7dsrOHHiEHfu3OLLRwPcG7jF4wcDPHv8gNdPn/Dmqy/5+skjvrw7wJ1bN7nReonL589Sf3A/508cp/1iEwNdnbx8/JDvX3/Nj9+85u2rF7z75s1/HPWF4cd33/Hnr79oRIR6wvEfO/B/Xf7VL7pqEfHm9deansTbb9/w/fvv+OP3X/nxh/e8eP4Vr1+95I/ff+XB/bu8eP6VhkD99ts3fPX0iaYHcf/eUBOEawAAIABJREFUHV6+eKaJkVxpu6wRC7f7erh5rUP16nl3gP7bqh33B/fvcuvWTZqaGqmrO0p9fR3NLU1cam3hwKH9bKnczL5DtTRdbmb3LtVLbumGNSwqmM+y5YvYtXu7ZgFJHTfaWlnBps1l1J88Rlf3DTq7rqkWjCq3UFu7l5KSYuLjpRQVFbJtWyWHDx/k9OkGGhpOaJgQR44coqPjqqaIvWjRQvbV7mb7jq3U7KmmZk81O6orqdlTrVqE2l/D2XMNVG3bzLLli1i0OJ+SNSvZWllBxaZSlWNRtZltVZtV39+WchYtWUDOnGxmzZ/F0lVLWbluJQuXL2Rt2RrmLJjNosX5bN5STnPTOfbs3cn2HVs50VDHucbTHD9xlBUrl1GxuYxtO7ZStX0Lq9espGTtKgqLlqqEQ3oSGTNTWbKsgIysJELDvRAG2OEqtMDOzQhbNxNsPEwxdzbAzGk6RnZTsHAxxMhqIjauxtg4m+DqaUVObiKrVi8kJMwLD4EtQSFeJCRIaGg4wtMvH9B/u5vmpnM0NzXS0X6Fu3dU4L87t29xo6OV9rYmrlxu4typE5xtOEnz+XP0dt3kzcsXmiliteOgdiB+ev9OI5rVvZ+vXz7nzeuvVbyPpkbOnT3NpZZm6o4dYcP6tWzfVkn98WPs3lVNyepVbN2yiYaT9Zw7e5r9B/awcPE88ubOJDwqEJ8gAVHiEBQpcSRlKAgM98XT3w17dxsEAe7MWzKbvIU5OAnskShEbKwqZ9nKpaxcU8T5C2dYtXoFs/OyKStdy7FD+9lcvoHN5RtYX7KK0g1rKCtfx/YdW6k9sIeqnZVUbtvMsbpDnD1zkpMnjnGi/ij1x49QvaOSzZtUQvHsmZMaN2Kgv4dbXddpa73I+XOnqDt2iIbjdZpI06vnz/j95580a2z895+aNTZ1D+Kn9+94980bvn72FU8e3Ode/20e3Bng0b273B/op7+nWyMg+m51cX+gnwd3VDyKrx4/0vQkHtwZ+MtF7OF2t2pC+U6fajHqVvcNOm+2c6OrHXmyFDNrI7wCPZAoRBoR4RvhjTJdxpIVi8ielUntgT2kpCVSXFLEyuJCgkMDyF84l8ysNPbtr+H5y6fsqtlB/sK57NtfQ0RUKHoTx2LuZIyJ3XSmW07GzMEQA/NJGFlOwUlgq0pn2Jvh7GmPtaM5lTs3sXZDMaERgawvK2FVSSFiSSSi6HCyczKo2VPN6pIiilevIDQ8iMRkBZlZaUREhRIYFsCa0hJ27q0mOSOJEFEIM2fPZMGSfOKUUgZ5BYYQJpFi6ejCp8O10NLTZ6TuZD4drsNnI3QZ/O/RDPqvz/hsxDgGf67NoA+HMlJnKp8M02XwsBF8MnIU081t0JlsyFh9Uz4frce/vtDW9Cc+Gqrz1+e6fDx6LB+P0eJfI0YyaNgw/jVSm3+NHqead9WdpJl4/f8SEYO1tVW0ai0thmhp8cnYCQydbMDQaSZ8PtWIT6ea8JmBGVrW9gwzM0PbxoIRxlMZNHIIH2p/graRLqOnjWKo3mdoTRvJeBMdxpvoMM5MGz1zlZjQNRnDoBGDsPOzYorNBGx8LFDOjWN2cTaWQlMMHPUxtp6Cvas5+UvyKN+6ll2121m3cTWXrl5k78EaMnNTiU8UkzU7FWsnYyzsDfDwtWXu4jSiZf7MyksiXh7O+tLllG0sQpYQSUCIO1YOxuTMTUWRJsUnxBNhmABFZjy+4T6YO87AJ8IHr1AvKvdsZc2mErLmz0SRISdhZuJfpWklhetWkJqbRm5BHqm5aSgzExArJaTmppEyK42krDRS87IJFkcTk5jA7MWLSJ87G1lGGsm5OaTPnc3MgnyikxMQJScQkSAnRCYlUCrBPyYaxaws8gqXI0lLRZScQGSiAll2Jqn5eQjCAxhnMpnxplPQM5vCRLNJGNoZYeFmjoHtdCaajsPARl8jbHSm6mAnsMM90B2/KD/i0uLYuncrhjaGTDabzHSr6UyZMQV7L3sCxYGsLF/JotWLyCnIoaC4gAtXGwmKDsTKyQwD8ymMmzwGKwdT9A10cfW0JkYaQmKyhIJF2Ryv38Ou6jKk4kCWzMtkZoKEWWlSEqSBLJydSNHSmfh5mZOoDCI0yBGlIghpXADhEQIcnc2Il0ewZu0Klq5cgGeQG46+dpg6GTHFYiKG9lOxE1rh5G+DrbcZFu6GWHsZYedjgqP/DJwCzDTEakvPqdgKpmLvPR0nXyPcAs3wCrHAJ9wa3wgb/CJtEYZYEhhlT1i0E8GR9viHWmuOWkQEB9oQGmxHVIQzcWKVkIiJciMyxAFFrLfKhYj2RCHxQiHyJD7CDVmkO4kSAYkxHkijHIgOsiQyyAJxmA2xkfbERNghCrMmXuJMrMgBcaQd4kg7YqMdkcW6ooz3IFEuIDXRh5QEIYlyAcp4D5TxHiTIPDVCQqFUFa+Tkn1ITvFFkeiNVOaOSOJImMiewCh7AkVOKiER40bYX2Rq9QmLdSdQ5IR/pANB0c6ESFwJFrto/n7kXwIjONqZsFh3IuMFhMsEKop1gpDIRB9CE7wJTfAmJNGbALkHXhJHPKPtEUqcCJA6EypzJ0zpSaDcBT+ZE34KF5WIUDgikDngJVctMjlG2OAYZoOH2BU/qRA/uRB/hddfk65u+Mjd8YpzwV3igLvEQRNr8pF74qsQEJAoJDDJh6BkX4JT/AhO8UcyS0JiQTJxefFkF+WwsrKInGVZiJOjCJeHEKkMIyIxHG+REEGUN+EpYvwVYTiFe+Ih9sU9SoiPNAhxupTsJbmUbFnH1r1VbNpewar1K3nx7Qs6bnXw5MVT+h/fo+bofk42n+XslWaylswjKluJZE4KUbMSCEyWEJISQ+ysJKQ5SUQmxZKcl07Z9gp2HtzN2o1r2bpjC4fqDnLqzAnu3O3lqyf3efKwnyf3b/Pofh93bt+k60Yb19tbuNFxid7e67S2NnLq1FFaWs4yMNDFwEAXPT3XuH+nm9fPn/L2xTPeff2C714+59WXj3nQ18ON1ku0nD3N7c7r3LzSyrVLF7nVfoUnd/r57uVzfvr2Dd9/+5rvv/lGU0b9e3RB/QL5xy8/8+evv/Drjz9oVm7UkYfv336rgcKpnQb10s13b7/RrC79+cdv/PD9O54/e8rLF894/eolPd1dHDt6mIvNF+i/3cvTLx9rtvg7b1yjuamRW12dvPr6Bd+8ecWjh/fp6e7i7p1+Hj96wL27Awz099HR1krLhUZaL7fQf7tXJSC6Orl6tY1r19rZv38f+/fv4+KlZq53XuNo3RG2V29j78F9HDh6kMOHajl3toGKjRtYkD+HVcWFGjfg0OFaqrZtZs/endTur9Hk0c81nuZSazP1J4+xc+cOtm2rZNGihUilMSxfvpTS0vXs27eHxsZz1NbuZdeuag4dOsCpUye5fbuXixebWLgwn6VLF7Nz1zZWFC1lY8UGdtfsYPOWclYVF7KquJBdu7dTVr6O8o3rWb+hhMIVSyhYNJ+lywooK1/Hnr07efL4PqdP1XO8/ggHD9eyZFkBy1ctY+3GtWTNySJ9VjqzF85madESqnZWsnlLOafPnKDhZB27a3aw6S/BsKFsLStWLqNgcT7FJUWsWLmMxUsXsqFsLavXrGT23Flk5WSQlpFMSloiqelJBIX6EBImwMvPBm9/W+w9TLBxNcZOMANTx2lYuBox4y8xYWanj5WjAW4Ca4JCPFhYkEXjhWNcuHCc6upyKis3UFa2iu5b13ny+B7tVy9Tu283dceO0HThPPfu3ub5sycM9HfT2dnGlStNnD/XwNmGes6fPkXrxWb6e7p58/KFhrCuniFWAxP/HsVTR3bUv7+PHz2grfUSZ043cOZ0A0ePHKKqcgunGk5Qd+wI27dVcqK+ju5bN7nU0sy2qq3k5mWRN38WshQpbt5OePq6EhzpT7g4GKlSTIQkhMBIP1KyE0nPTSElO5GEDDlxSTH/D1/vFRVlum5td+/Vbdvddi/b2IoJUUCRICoZCqoIVeScigoUOYOAZEQQUERRMYOYc1bAgBHJGDGigmLC3HnttXZY139QWl+vvce/D+7xMt5RBwyog+d65j3nZO3m1ew6sI1lKytITk9i6bIy8gtzKF1cxJ7d2+m51k3z+SbaL1+ko+USba2XaDp7kgMH97B1+2a27trCwcP7aDqr9j40Nhyj/sQRjh45wM4dW9ixvY6jRw6wb+9Ojh87xIXzZ+jqbOX6tS7aWi/R2HCMA/t3s7W2hpMnjtPd3kZf731+ef9OE+H83//4O//8j39oLhH+DGNvB1/y/Inaj/K0v4+H9+5y6/o1rnd3cfPqFe7d6uHR/Xvcun5Ns87Ue+c2vXduc7fnJreuX6Pn2lWud3fQ3d5CV9tlrnS00tXZ+jFauZnOK634h3pjamGER4ArU/QnYmw1C5GnPWYOc5htaYR3gCehYUH88tsHrt3opmbzBg4fPcDO3dtIz0xl5iw9vH09yMlbQHZuJrv37uCf/CePBx6RnpmKtbMZdhJLTG0NMbTQR9doMnrGU5hna4K+iQ7zrGcTpgrGeJ4Bqzes4ETjEWrq1rNk2WLSMpJwdXPGdI4RZuamhMmCUSil+Ad4Y2YxB5GTPaFhQZSUFrFh83o2b6+lsKQAa3srfIJ9KF9RTkJqvLqx2jcolJjEFCZoT2OupS36hrMZP3k6Q78byfcjtBg6bDRDh41lxBhtRo6dync/TOC7Hyby9fDxjNXWYbS2NjPmWvD9uMl8+dcf+ezfhvHZ16P5bqwOQ4ZP0EDEkOHj+GrEj3w1YhRfjBjJ5z/88L8g4psJU/haazJDx6v9EV+N09KAxP+EiCFjxvD12B/5dtx4hk+exqjpsxg+zYCvp87gq6kGfKNnyI/zLBlhYsoka0vGmhrw2Q9f8NmYIfxoOIGxM8cyQmc442eMYZLheI0SoT1nIjrzJjN17iR0LaZgZK/PDNtp6FppYyDQxVXuhEOADVPnTkLsY8++I9s429zIxi3V5C3KwsNPwo6928gryiFY7s/y6nJ8gtyYOmMcS6oWkleciizKm6Wr8omND8PLR304NZ6tw4QpP2Bpa4R3oJgVa8pQxcswnKePjYslFqJ5WDla4uovQeAmICErgdTcNLxDffCR+rJoWTHrtm4grzSf3MX57Di0i+ziXLIW5agz3dMTSMtLZ/22jaypW0fl2pWk5mUh8fNFlZjAqppN5JYtxk8hIzQ6ktT8XBauWEbE/BRkSfEEx0bhF6HEL0JJaHwMuRXl5C5fhjwthZDEeALjoohITyWxIAvnAE8mGU1jppUJM62MmWlhwGyBKZYuFpjYGaP3J4D4NDrGOujP1aekqoRVm1cRkx6DpZMlNmIbJs2chLG1Mfpz9dGbo4eBuQG+cl8UCQq8w7w50nSEjKIMTG1mM1FvAtMNpzDb3IDYBCX+Qe74BYiRyrwJV/mze89G2jvOsGjhfLzFthzfW4fQYhaLcuOJDfdBFuzEovxYMuZLkYe54CqZh4+vPWEyD2wFs9HV1yIk1JfkjFhcfB0xd5qL3jz1ipyO6WRmWEzHwGo6BlY6mAj0mSOagZmzAZYSI6xcDbGUzMLMeYbaF+Goq4EIW9dZCD2McfSajZO3Kc4+cxC6GeHqZ4Z3oJXaA+E1RwMRYk9TJC4mSFxMcBXPxtvTnBB/O+QhIpShjihCRKhCnVAGi1AFiYgIdkQVIEThKyDc34HoUEciggQoA61R+FmiCLBCFWxLeKgdimAbwgIsiZA7oAi1JTTQUj0h1sjC7JDLBMhlApRhAsLDPj5l9hq4+OSRUMjtUSocUIYLNeZrmVygTnGS2uIeYIFrkDUeoXZ4yxzwkQvVEKAQ4SMX4ikVIAm0QhxgiadUgLfMAU+pAE+pAB+5EH+5CO+PqkWg0olglQu+ChGeMnu8FUJ8wh3xDBfhE+mMX6wEr0gnHMNsEIZaIZbZ4S6zxTdciG+EA+5KW8RyKyQqa8Qqa5wUFjirbJBECT6qDA44hdnjInfETS5GonRGohQhCrNBKLXGSW6Hs0KAKMwGh1ArzTsnuZ0GJD6pER7RYjxiXHFSOeOR4IM0S8mCqhxqTmymYnsl/nGBuCk9kM1XEJgQjFjmjihUjIvSA3upGAs/e6wDRQhDJNgHOOMc7IpfRCDKpAhi0uNIzkwiLTuVnMJsjp8+zqOn/bRd7+LuwENuPrpLQUUJQQkq/FLCCcmOIzgrFs/4MNyjQwhJiyQiK5HIzARyK4qo3rqe9ds2UrO9ho11G1i5Vr273nS2ka72Zm50t/L04R3eDQ7w+MFt2i41cfb0cS5fPM2tG51cv9JKc/MZLl48RWvbeS41n+HipdNcvdqq9kQ8esCLPrUi8fbZAC/7H/Hw1k1udXcy+LiP/ru3uXvtCvdvXOPZw17ePX/KL6/Vnojf3r//l53n/zn/+ON3DUR8Wnv66e0bzWrDp2K4nz680/gjfvrwTmOufvSwV2Oa/qRAPHv6hCOHD5KWmkxHeysXzp/l2tVu+vsecvPGNc6fa+LC+bO0tV7mxfOnvHv7mtevXmq6I/oePaD3/l0GnvRzt+cmzefP0XTmFN1dHZpDXn39cRob6zlwYB+nTjXS0naZjq52zp5vYteenazdtI51NevZt3cnNZvWsayijJzsDJaUl1CzaR1Hjh7gyNEDbN1Wy66PqUSrqldokl82bFrLsROHNaCwaNFCFAoZCxcWsHLlCo4cOUR7eyt1dbXs27eH9vZWOjrauHnzOocOHSAlJYmqquVULl9CXn4Wm2rWsWfvDlZXr6BwYS6FC3PZtn0zGzet1QBExbIyjT+jek0Va9au5Mjh/TSdaWTN2pUkJseRm59FZFwEUpWUgsUFlFaWUrGqgoqqpezct4Nt2zdz9NhB9uzezv4Du9m1extlS0rIyVtAZtZ8SkqLWF5VQUVlOUkp8Zr1JaksmLiEaBZkpxMVoyI0LAhPHzG+/s44SuYh9rBknt0MjC10mCOYge7ciRjb6jLXwZCZ5jrMsZmBqaUe7t4OhEg9SE4J5+b1Zl48u0dnexNHD+1kw9pK9u3exv492yleVEBCfDS7dm7nZGM9vQ/u8HLwqdovcf8G9+7foL39Ai0Xz3G1s4PeO7d5/uTxvzRUfwKI//r7v2u+v39us/7w5rUGel88f8qd2z2cOtnArp3bOXzoAK0tzTSdOcXtWze5c7uH3vt3OXWygfy8HJKTEkhOiSc+JRY/mS9CVwFeQe44e4owsTDEI8CV5AUJJKXHUVZZTGS8EjtHK5TRYVRvrOJi21kWlubhF+yLo0SEm4eY1PlJrF61nBXLl3LkwF46W5s1t/S3b12n+0o7NbXrSUtPZkX1cjq722hoPMbxY4c4fGgfu3ZuZcf2Og4f2sfRIwfYtrWWymXl7Nm9naNH1AlPLZcvcOniWU0E7J4d27l07qxmpendq8F/iXD+r7//uyaR7c+Ffa9fPOdpv7rxvq/3Pnd7bmrUh/u3b9HXe5+BvkeaJuxP6sOfQeL2jet0tjZrQOlTOlNHZwvdV9q43tNNQloM02ZOwcjMAFMrY8yFc5k5Tw8zhzm4+rqgjJJz/eYVPvz8lncfXvNf//wH/U8esn3nFpZXVaBUybAVWKGrr4MiPAyZIhRVpIKLzee4dPk8h07tZd22VcTMVyHxd8TATBct3THMtpyFlXAec62MiEuJIDDMl9UbVtB1tYVbd6+SlBpHRLQCdw8xSclx5OVnaczWnl6uiF2d8PHzJEQaiJePOzmF2dTt2MzZS00kpyfhG+LL4mWLyS7IYtOWjXxmJRAyRmsy3w4fhW+QDBd3Xz4fMozR46YydNhovh+hxYgx2gwfNZnJOkZM1J7F19+NY/hYbQzmWqJjZIKeqRmfDxvBVz+M57uxU/h29GQ++2aUOsVpxASGjlCvNX05fAxfDh/FlyNHMWTMGD4fOZa/jBnPkHGT+XrCFL6ZqM3XE6bw1fhJfPnjBIaM1+LLceP54sdxfDluPF9pTeArrQnqd2N+5KuxYxk2XosR2tMYpTuT77X1+UJLm3+bOI0hOjPQETox0nQu4y3MGDvXmL9MHMEPeuOZbmXAOAMthmv/ldG6Ixk/Ywxj9UczzmA0U0wnMM1sCtPNJ6NrMQV9q6noW01lhrUOJsJZ6FtNY+rcSeiZ6VC5djExSYqPvQ5z8A32ZGFpHscaj3Dv0R3OXDjFgpxUZhlPw8XNlsVLclm6vJDs/ATyFiazdPlCZApfrG1N1NKokzlShQ/zM+MpKsvFzMYEa5EZk/UmYOVoiVeIJ0ZWRpiLzHEP9iQxKw15XASqpBgyC3PILMwhOWs+latXcPpCEyfOnKBuVx0pC1JIykgiqzCLbXu3sbp2DUUVxaTmLCA+I52CslJySoqRRkWiSk6ksGIJ+UsWU1RVSUL+AtKK80lfXEhcbgYhidF4R8iIzcskviAHaXI8qsw0ZKmJyJLiUaTGY+fhzGTj6Vi72WMhtmWOw1zmicywEltjYmOErun/hoiZFgZMM9HFLciN0OhQ8pfk46/0Z+iooRhZGTFBfwJaeloYWRmhP1cfXVNdQiNDqFy/lMUrSghPlDNjjj7G5jMxMpuBvtFU3H2dEQjNCZJ6EJMgI2NBLMGh7iypyCdU6kGk0p8j+zazf/taAr2FhPo7opK5kpURTkFeNF7ulswxnYSjaDbBIRKCQ9xwdLQgPl5JRLQUoas1pgIjDCz0MLSagZ6ZDpMMx6NjOhETgT5GtroY2esy13EG5i6zsJTMwsrVUDMWLvr/utIkMcDB3QiRpwlO3qbYS2bh5jMPrwBL3LzmInZXdzm4es7Bxc0ET/d5mvHyMMPP04IgH2tC/e2QBdgTFeqMKkgNEZFB/xsiIgPsiAqyJTbUnjiZiASFE3EKR6LDHFCG2KKSCpCH2BAaYEFIgAVhwWqIkIXZESa1JTjIEmmQFWFSW5QKByIjnIiKdCYi0glVhKM6pUlmh0wuIExhj0LpgEzpoO6XCBch9puHOMAS1yBr3KV2eIQJcJfa4RpigyTYGt9wRzxC7fAItcNP6Uig0kmtUIQK1GtOMgcNgARHSQiOccVHKcIt1BZJiA3uYQLc5PZ4RzgRmOCOX6wE93Ahrgp7vCNEeMjt8I0Q4RcpxE1hg1huhVu4Wo1wUlghVtkiibDHWSFAGGKDfZA1olB7xGEiXOUiXMMdcZSp+yJcI0R4xrioY1/DHTRAoR47HGUCjTIhUTkiiXDGO9kXp2g3XKLckER5kl65gOKaUuKLEynbvJSg5FBCUsMITZMRlByGW6QPdkGOWPnZYxsowjbACRtfJxwCJLiEeODoL0HgLsTZV4y/PICg8GCWr6/iVt8djp45zu5j+zjZfIYFJbmEJUUQlKLCM16Kd7yMwGQlvrFh+ESFEp2VREn1UlZuXkPVptUsWrKIFdXLyS/MITxCzurqFVy80ET9kQNcPtvIk95b/P5+kBf992lvPkvH5XM86u3h8YO7POq9zfUr7bS2XKCz4zLtbZdob7vE9Wud3P1YQHf32hX6e+/y7vlTfnozyE+DL3jz4ikv+h7y5OF9Bnrv8eJJH++eP1UnM718zrvB5/zxy8//Etf4ZwPlp5vcTxDx/vUr3rx8oYnO/OSReP9ODRV/++M3TXTr+3dv+PD+La9fvaSzo43Wlmbu37tDe1sLtTUb2ba1ju6uDu7dvc22rXUc2L+Xrs52zp09w8UL5+i5eZ2Wy5cYeNLPwwf3udVzg0cPe3n39jVvXg9qlIs3L1/Qe/8u7W0tGvg4c/oku3fvZPXqlTQ1neb27R46uzs4f/EczS2X2L5zG4VFBSxeWkptzXrSM1LU3oLcTBaXLGTtulWcOl3P9h117Ny1lZra9SQmx7G8qoJly5ewdv1qSkqLOHm6np6eG5w4cYzy8lLk8jCysjKpqlpOY2M9XV0dNDScoL7+OM3NF2lsrOfs2TNs3lxDVFQE1dWrqFq5jJLFCzVdEWvXqX0SxSWFlC8pYe++nZruiJWrKlm/oZqqlctYvmIpNbXrOdl4nA3rq1lSXkJObiY5eQsIVYQgVUlRxanYumcrG7ZsYMfe7ezYtZXGk8epqV3P1i017Nu7k+076li4KJ/lVer1jKKSfIpK8tlQs4bCRbmsWFXBgrwMfAK9UERJSUiNw91XjLO7kBCFHx4+9ggcTRC5mWFiOY2ZcyYx21YPXdMJmNrNZI7AgGnGk5hnZ8g8m1nIwv2IT1SQmKjkSX8Pd3s6uXm1hXNnTtB44iD7dm9j394dZKSnEBUdzqaN6zl06AC379zg6bN+7vfeYmCgl8HBx9y5rT6E3r99S9NM/amn4MOb15rv7qeD8JuXLzS3529evuD1i+e8f/eGmzeu0d7WwrWr3Vy8cI49u3fS2HCC/r6H3L93hyePH3L6VCObataRn5eFQiklNS2RnLwFFBTnUVCaS1xqLKp4BWHhoSijwygqLaRq7TK27NxMQUkOYjdHPP1dqd2ygdNnT9Bw6hjuXmLMLOYQFaMiODSAiEgFGZmpeHm64uEuJjoqnMTYKDasr6bl8gV6bl3jyNEDlJYXs3RZGTWbN7Btay1bt6hN3tWrV7Bu7SpOn6rn/LnTrF+3muJFBezbu1MNDLu3c/pUPY0Nx9i1cyt79+zg7KmT3LvVo2mrfv/6lcZT8slX8uHNa02C2yfv1LPH/Ty6f4+ea1e5efUKN650c/vGdc3q0p89Evdu9XDz6hW629vobG2hs7WFjpbLtDVfoKvtMp2tzVztbOPW9SvqQs2bV7l95wb3H94mOy8DZzdHTM1NCJIHYi6YS1B4IJXrlrF1zxbaulvpe/yA5y+f8fvffuFR/0MGnvaxunoF1WuqEDkKmKozifiEaI4cO0hJaRGBwX6kZ6ZSWl5MemEqpSuLyCrOQJWkwDXABSsnc6xFZsw00cVo7kycxAJWrVnO+Ut40DokAAAgAElEQVRneP/hFf/9z7+zuHQhKakJZC5Io6AwB7kilMWlReTkZhIU7IezWERQiD+LSgopLS/m+MljlCwpZvP2WrILsggIC6CovIgFeZls272Vz2aYWDBpuiEzZ1syZuJ0Rmnp8P3oiQwbOZEvh41h6F/HMXaSPjNMrJhhYsUEHUN+nDyDybomGJpZM3OeJdqzTBiuNZkvh4/hi7+OZujIcXwzWoshP4zVjFqFGMPQkWMZOnIsQ0b/yOejxzB04iSGT9fnB109hmlPZejESXw9SZth2tP46zQ9hmlPY+jEKQydOJWhE6fy1QRt/m38JD4fM44vfhzH11paDJ8yhZFTp/NX7el8PUmHz8dP4rPxExg604BxttZMdLDlB1MDvtWdzNhZOmjP1kPbaBqjdcfw3ZTvmGQ8gXEzxzJa7we052gxxfhHJhmNwlSoj7GtLsa2uoi8bZD4i3DxFaI7WwcbF0vM7Y3RM5pAQJg7JUvzqKmr5m5vD//1z3/w6s0L/uuf/2D9hmoqlpXi7CIgOMSHbTs2sH3netLSo0lKjcFZYk+YIpDVayuJiVWSnpFIuCoU3wB3DE30MLedg5ntPAzNjdA3ncE0E11MBfPwkPnho5ShSEoif0kZ0akpxKQmUbNtC0frT3Dy9CkOHNhHQ8MJVq9ZxeYttezYu52KqqUEyQNJWZBCVkEeMalJhCrl5BQvJDknk4UVZRQsLSUxZz6R6ckoUmOJWpBMVE4qgfHh+MbIkaXHEFOQRmR2CqklBYQmRBGTPZ/w+Yn4RkiJmJ+AjbsQG4kAZz8JVs42WDlbMctiFnNsTZk6S5tZZgYagDB3tGaekxXDJ47CPcQLa7Ed9h4ibMQ2jJk6Bl1TXUZNGYXA1QaxnxO6s3WYZqyNi5eQ6EQ5eYsySUiLwMzGhFClLw4ulkw3mIiJmT5mNkaIPe1x9RYiiwggIS2CYLk3QVIPFEpfdu3ewOmT+8lMj8bfV0S4whsLMz2qlhcidjbH31eEr7cDTiIznERmhAS5YmI0FUtLQxJSwpFFBODsKWCWuR5TDLWYOnsS+uZq6NSz1GamnQ6G9tOYJdDByEEHUyc95jjrM0eki5mLHpbiGdi6G2LvZYKDpwlCD2MErrOwc5mJg4sB7r5m+AXZ4OljhrPECCexIe7upvj4mOPuboq7uyluEhM8JCYEeJmjChURr5AQr5AQHepIvFxMotKVhDAX4kKdiA1xRBVoj8LbmgSpIwkhDiRIhSTLnZivkpCqEpModyQqREB0mAPhoXbIQ2wIC7bWjDTIiuAgS+QKe6RyAcFSG03ZXLDUhpAwW0Jldrh7mRAqs0OmdMAn0Axvv7kEy2yRygX4BFviHmSJj9IBT5nan+Amt0MstcY5xBovlTqW1TXEBq8wIb5hInxCHJAqxIRHeBAQKiJA5UxQrJigWDH+UU74qIT4qIR4Ke1xC7PBUyHQjI9KiF+kI36RjprPeCjt8Qi3w1P10VQts8RJao6rwg6vGCck4QLcIkR4RDnhphBh72+BlecchIHWeKqccQoT/J/jInfATeWEa7gjTmECHKV2iBVCXOQOCKV2eCV6I452RRwlIXB+CGnL5pO/roCU8hRCU6WEpkqJyo7ES+WJg6893uFeeCo8EPkLcQ1zx8JbiKm7gDludph7CbHydsTWxxnHQFfcpN4ERIUSlR5N3tJ8yqvLWV23mt3Hd1O9ZRXyRAUhcWFELoglekECfhGBBKiCySnLZ+OuGjbvqePs5SYWlS2kbEkJi4oL2LRxLZtrN7Bv724unTvD8tJiDu/czsC9Ozx/cJ+n9+9y/8ZVXg/086z/Abe6O+m9fZOHd29x40onXW2t3LjSzcN7dz/e9N3n2cfEpcFnT9QJTE/6eP18gHevXvBu8DmvXzzl5UA/zx4/UqczPR/g57ev+O2ndxqI+HO2/qdVpU/vPqUyfWqi/ZTc9Ok299XzZwwODGhugf+8d/7+3RuNKfXggX2UlpZw/PhR3r9/y+PHfZw6dYqKigqWLa2g9XILjx485Ma163R1dHL2TBOtl5rZs2MnTSdP8fzJAK+ev+DNy0F+++ln3r1S3yTfu3eHK1e66Oxs5/z5s5w4cYz9+/dqyt8uX75Ec/NFTp1qZN++Paxbt0Zd9pauLlwrW1JCdk6G+iZ+8UIOHt7HytXLqdm8gT37dlK5YilLl5VRvnQxZUtK2FS7nsKiPI4cO8jxE4fZu28nBw/tZfmKpcjkIeTkZrJm7Upu9lzlTFMjZ5oaP2bfn+XAwT0cPLSX/IJssnMyWL5iKWvWrmRZZTlbt9Vy4OAeVq1eTvWaKvbu20l9w1EOHtpLTa26YbpoUT5l5cWsrl7Bppp17NyxhcaGY+zds4PikkLS0pNJzUwhLjUOZbyKoopita/nyD4qKsupqV3PmuoqOlvV60I1tesoLilgWWUZK6rKiUuMQKEKIb94AVVrl5KSGYM0wh93fyc8g5zxk3viLXXFxdcBBw9LrJ0MEbnNxdrJkNnWOsyx0WOurdpgbW5vjMDZjNnmM7B2mEd4ZAjbd9RQuDCLg4f20NHeTM6CNMqLC2k8cZjajWtobDjG7j3bSU6JJ68gmw0b13Dtehfnzp/mZs9V7ty+Qe/dmzy8f4s3L9Wxop8A4lNi2KcQgPevX2kKE3//+SdNwdmt69foaLnM5QvnaWu+RMvFCzRfusCli+c5f66JixfO0X2lnfu9t3n+4gmPnzzg6LGDVCwvI3NBKguL86ipW0/pkkXsO7iLE41HKF+6mPKKEg4e3seJxiOcOXuSM+caOX+xib0HdpK5II30BSmcv3CG8xdOU1O7Hi9vN5JT4iktW0RMbATRMSoE9taIHAWEyYIJDvEnIz2FsvJiTp9poKX1Iifqj5C5II3MBWmULylh44Z11KxfR1F+HukpyWzbXMvNq1douXiB2g3r2bGljuOHD3H5wnmudLTT1dZK++VmOltbuNrZwd07t3jc/4hnT5/w4vlT3r97w9/++I1ffv6gSUrre/SAx/2PePK4j8f9j+jve8jj/kcMPOmno+US17s7uHfrBo8f3ufl08cf/y+PeHBX3QNx5+Y1rna20dnaTEfLJdovX6Tl4jmazzfRfO4M7c3nudLewrWudq51tWuK8W72XCUyOhypMpRAaRDRibHEJscji1CQkplGUVkxDWcauXv/Di9fDfLrrz8zODioUUc72lup2bQBVbiCxSULaW27xN59O9mxayvFpYXII8KITI3ES+pBYUUh0hgpYl8XIpJUCF0FzDYzZq65CekZyezZu4MHD+/y6y/vuXP7Bg3HDlO7Ya06oKC8hJBgf9JSE8nNW0BiUiy+fp6kZ6SwdFkZMXGRVG9Q+18yczMoWVLMwsWFJM1PJD03ncXLFvOZqaUIocQPPSMLvh0xgeFjtfnmBy2++UGLv46ZwrCRE/lu1CS09U1xcg8kLCIJiXcoeibmGJrZYifxYI6dkO/HTeSzocP4ZvQ4vvtxAp99/R1fDh/FkB9Ga+arEWM0IDFk1FiGjNfia21tftDV43tdXYZpT+VrbW2+m67HSANDvpuuxzdTp/HVZB2GTJrKV5OmMWSiDv+mNYXPfpzAl+O1+HbyJL6fMoVhk6Yw5McJfD5mHJ+N1+KzKZMZOmsmfzWbwyhrM36Ya8S3+jp8rzOJ8TOmMd10BqOn/8iwycMYN2scI6b/wF+1v2Wi8VgmGY5hktEo5olmMtNCm9m2M1AmhBKs9EHkZoeJhSG2ThYcPLEDeZQfQoklmXlJ7Du4jWcvH/P2/StevnpBS0szV6504ePtjouzAw721mRkJFJdvZTypYUkpcYRFR9Bw6ljrNu4mp27tpCekYybuzNm5rMxmj2TGUZ66BvqMsd2LkJ3EVbONpgK5mEpEaBKS8ZXGc6SNWuo3lxH4eLFbNmxk+MnGqirq+N2zy221NVSVbWc48ePcrH5HMurKkhIjSOrMIuUzDQS0lJYWFrCzXt3ONd2meq6TZStWsbCylIS8zKQp8QQFCtnflkeyow4InKSCEiQE5KiQpoSTWhyFGFJUYTPj0eaGElIvIrwtBgCo8OwcrFF4C5ktu0cJAFu+Ml8mag3gWmztPlBazheYX5YudqjZ27IZOPpTJs7E3GwJ37KQKxcbMlenE1wZDDWLtaM1RmLmcMcnH1EuPg6YuNojtjTntzCVNZtqsROOJeyykK8A8XozNDCUjAbEzN9ZpvPQOIjRBrhr47kTVMRHheKV4ALcpUfhUXzWZAdz6Ej25hnpo+VtSFe3kL8A1wIDpSQlqLCwmwGfj6OWM6bQVxUCLaWhtjZGOPhJUQVHUyo0pd5tkZMMRjPDLNpzLScxjiDkehZamMgmIahw3SMHKZjIpquMVXPEeky12k6Zk66WLjoYyVRpzUJXGdhL1GPSGKIq/dcvP0t8fazwMfHHD8/S/z8LPHxMcfHxxxvbzM83EzxdJ1NgJc5ymAHYqRORAYLifAXEBviSEKYC/FSZ+KlziTKxMSGORMVKCAhRERyqJDkMEfSFC6khYtJVbqQKHckNkxIVIgAVbAt8iBrZMHWGpgIDbQkMMAc3wAz/IItCJT+vwjXQKk1fsEW+ASaESK3Q6q0R6q0/5jIpO6K8AlUd0V4BFvgo3TAI8wWcYglYqk1jiEWCIMscJUJ8ItwxlshJEAlJihcTKDUEVm4K5ERXgRJHQmIdME/xgW/aGe8I0R4R4jwi3bGJ9IRd4UAd5ktngoBXkp7DWD4qIT4hqufEpkVEoU17io7PCIEuCrscJZaIZbZ4KFywFVhrx65EKcQW2x95mHhboLAzxxXuRoG/q9xltnjGu6o9k7I7HEKEyBRipAoRTjKBIiUjjgoRDiGO+GZ4IUyN5zY4jiU2Ur84nwJTgjCP8YPRaqMxLxYYjIiCI7yxyvUFZcAZ6z9nJnr7chcTxHmPo5Y+Tph5S3CztcZUbAEn4gAguJC8FH5EhobQm5ZNiUrF5JakEhkmpLk3ETisxMIiQpBGiOlcEkBa+qq2bpnC/Wnj3Os/hCNp49z7uwpNm1cy7FD++m900PrpYvUbVzH3q2bObBjK3e6O3n77Am/vR7k7rVu+u/e5kXfQwZ67/HqST+DAwM87u3l4Z17PHnwiMGBZ7x98YLXL57y5uUz3g4+5+3gc83P71694P3rl/z20zsGnz2h906PJkbx2eNHvB18zoc3g/zt11/+RY34szfikxH1U/Hcn5tpP3kjfv/wgWd9fTx99Ig/fvqJv//+G29evuDl0wH1+sOvP/N04DHPnw3QdOYUAwOPuX27hxs3rvH4cR8bN25k3759NNY3cP7sOTra2um9d5+7t+9w+uQpFubls3bVajpb2/jp7Ts+vHnL+9dv+OXtewafPefF86fcv3+X7u5Ozp8/y8mTDVy8eJ5Lly5w5MghGhvruXDhHM3NFzl9+iR79uxi1aoq8vNzSUyMp6S0iKXLykidn0RSSjxSWTDRsRHkF+ZoCuiyczPJL8whNz9LnayVm0lyagKnmxo5dHgfJ0+doL7hKIULc/HwlDA/PZmy8mIaTx7n7LlTXGo+x7nzp7l1+zpHjx2kuKSQxKRY9SFw01p27tpK7eYNbNu+mbotm6hcvoQ1a1dSU7ueqpXLWLN2JWvXrWJ19QrWrlvF5rqNbN1Wy+a6jeTnZVG3aT1b6jaxsCiPqBgVYeFSIuIjSMlJI7s4l+VrlrNj73Z2793B0WMHaWw4xpWOVhrqj7J1Ww3Va1awctVSikpyiYwJIzJeTm7RfBaWZyOPDsIrVIKLrwPuIU74h3vgH+6Bl8wZtxAh1i7GOLiZYikywNRmmtpcbWvAHKuZmNsZYSeci6HJdGwEZiSnxVK1soKa2nWcPtPA5ebzbFy7msryxZQuKqRqRQUd7Ze5crVDsza1pKKUdRuqWViUx6rVy9m9fQsXz57maod6le9TydynUrRP/SWffBC/vH/Hf/ztD96/fsXtG9dpuXiB0w31nDxxnAtNZ7jQdIautlaudHfS1nqZttbL3LxxjUd993n85CEPH93l2vVOduzeQmXVEgoXZVNesYhdB7axeYe6W+TosYPsP7CbprMnedR3n0d99+nr76Wvv5dHffc5dHgfqgg5SytKKS1bROHCXKJjVGpQys9iw8Y1LKssx83dhYBAH+q2bKK4pJD1G6o5fuIw586f5sLFJrZsraF8SQkLsuaTuSCN1LREKspKqVpWQWFuDqmJCSwrL+P44UNcPNvEhaYzmguHp/19PLh7h662VtqaL9Fz7SpPHj3kzetB3r97o0lEe9z/iFeDL3j96iVPBx5rSiDv3rnF1Stdmr9RV2c71652c//2TR7eu01f7136H9xjoO8BLwb6ef6kjyePerlz8xo3r3bR3d7yL+3Unxqq2y6do6v1Ete72rl5pZObV7voudatDk+43UNxcRHRsVFk5mRTVrGUJSsqySrII0gmRRquwMHJkVVr1/D0+TMAPrx7zx+//Q7/+R/cuNJNR8tlzp46yf59u0hNSWDd+tXUba2hesMqikoLEfuLcQ92xyPEg9iMWGLSYpF4i/EN8kamkrJk6WIOHtrLrZ4b6oCHO7e5d6uH+z097N25g+bzTezYXkdhQQ6msw2JiY1AJg8hVBqIKkJOXEI0RcUFLF5awubttRSXL0IkFpJdkEV69nxWbVjFirUr+Ewo8cPexYcR43QYNnIiE3QMGT5Wm+9HT2b0BF1GaU1nxDgdJk03RuTqT2xKDmnZxUQmZRCfnoujlx/jp8/QAMLXo9SdEH/5foR6denj/E+Y+HLkGHV0q9YEvp44iSFaE/hirBZfjp/IMO1pjNQ34HsdfYZp6/LN5Gl8PUlHAxFfaKnViC/Ha/HNpIkMm6LNkPFafDZiDJ+NGMu/aU3mK119vjEy4ps5xgw3N2WkmQnf6E3li3Gj+OukcUwx1GX4lNF8rfUt42aNY5TeSIZPHcYEozFozRyJ1syRzLTQZqaFNjPmaePsY4+zjwNBKn9cfZ0wNp9JxapFLF9TzI79m7jYdoo7D6/zj3/+O3fu9XC8/gjHjh/i+InDWFrNY1llGSnJccyfH09t7WrKlxYSpgjG1UvM+k3VnGg8QkJiNOVLinFzd8bWzgLTeUbMs5qDrdAaiZ8rPlJfRF5OWIvtcA50RxofQ1BUFItXrmTZ2nUkzp9PRnYO1WvXsHfvXq5fvcarl4M0NZ1m4cICzp4/zcnT9RSXL0KqDCU9O4PC4kXEJiZQsXIF6zfXcKD+GPsbjhCZFs+quvUUVJYStSCRglVlhCZHoEiPxV3pT2C8HL8YOW5h/oTEq/AOD8HRzx1xkDeOPmJc/N0wtp6NsfVsbMR2ZBQtYEFRJu6Bboh9XQgID8DCyYZxMyYz2Xg6P+pPYqTOOLQMtJnrYM4UQx08Qz2JSInAX+nPTLOZ/KgzmhET/4qRpQH6JjrMsTQgIk5KYJgnWQUpJKRF4BXggpuPCON5eki8HHB0tcHJww6JjxCBiwXu/k6o4qX4hbjhJLFiUUkmMoUP6ZkxBIe6Y2isjbuHAJncm9joEHKzE3B2NMfb04EgPxeiVYFIg9ywNJ9JYLAbfkESPP2dcfYUYOZggt7cqWibaKE9Rws9S21m2U3DWKhurJ4j0sXCZSYWLjOZ56jHPEe1udpMNB1zR12snfWxkxggdDNC5G6MSGKIs7sJrp5z8PAxIyDYllCZkMAQOzx9zPDzs8Tb2ww3iQluLkb4us9FFmCnVhr8bFH52RETLCJe6kxcqBMJYS4kySXEy8XEhghJCBGR+hEg0sMlpIWLSVE4k6RwIuHjxCkciVE6EqNy0kyEQohcJiD4o/IQ+rEXIuxPykRgiBWRMWLCFPbqButwITKlA/5BFnj7zcUv2ALPIAt8FHZ4hlnjGmKBh9wOSZgNziHWeIaLCIpxxU/lRGCEhKBwMQGhIqQKMUqVO/4hQvxUTnhFinAPt8dVYYeHygHfGGd8o5zwUNojllrjJrfDSyXESyXEQ2mPu0KAd7iDGjRUdrir7PCOFhKYKMY/ToxnhBD3cPuPTyESuQDnUDtEQdbY+szDytMUO18znEPVqsL/Nc4yew00fAKLT1DhohQiCLNHFO6EOEqCe5wH/sl+hKQHE5QShE+MNwGx/rjJXUkqTKC4uoiodBW+Si+Co/zxDvfBPlCCha8TFt4iLH1EWHmLMPewx8pTiJ2fI/7RwchSFPiofFGlh1O1uZKiqnyUKWEk58UTkx6Fe7Ar4UkKiioLSS+YT3xGHLmLcigsyWf/od3cuHWFly8GuH/vFj3Xunlw9xYNxw6zpWYD9UcOcPzQHq63t/Dgzk0GHz/iWmcrD+/e0sSxfjJAv3v5ktfP1PDwfnCQdy9f8uuHt/zy/g2/vH/Dz+9e89PbV3x4M8hPb1/x87vX/PrhLU/7H3Lr+hVuXu3i0f07vHo+wNuPCsX/VCA+mU4/zScFYvDZU0251LtXg7x+8VztjXj3TvM7/f1X9eHt53dvNZn9L54/5UHvPR4/7uP8+bP09t6jra2Fnp4b9PTc4PrVa1w8f4GTDY10tnfw/Okzeu/d5/DBQ1QtX8HS8iU0nKjnyaM+3rwc5PWLl/zy/gN//PIrH96oDbG9vffo7GznyJFD7N+/l8uXL9Hd3UljYz1NTadpbb1MV1cH58+fZc+eXaxYUUlOThYJCXHsP7iHqlWVuHmICZOHkJyaQFZOBqvXVLFlWy2l5cWaFaZly5fQ0naJwqI88gtzaDp3iq3bajl9poGjxw6SkpqAh6eEhUV5lJYtYsvWGs6dP83DR/e4cLGJzq5WDhzcw6LiAnLzFlBatoh9B3ZzouEoh48e0EBLbn4WZUtKKFiYy8rVy6mt28j2nVs08cDrNlSzbPkSCgpzWL1qOTu3bmZL3SYqlpWRk7eApPmJpGWnsWjJIjZt20TVuiqq1qxgzcdVqYb6o1xoOkVry0U2122gpm4tFcsXE58ajTwymPjUSNJzkkjMiELiI8TB3RoHd2tc/IV4hYnxkktwl6ohwkZsgkAyGwuHWZgJZmLnNAdroQnzbGZhaW+CqZk+zhI7MjKT2LlrM1UrKzjT1MCJ+iPs2b2dLTUb2LN9C+UlRdRt3sjZppOcqD9CQlIskdHhxCVEExjsh4+vB/EJ0VQuKeVU/TFaL56j7/4dTbfJ4LOnPHvcr2lG/uOXnzUJQ//+268M9D36aOTtorO1ha62Vk2HwfXuLjo72uhob6Wt9TLdXR30P37A73/8zPsPr2hoPMqixQVULC9j89b1bNq8hsUVRYQqA1GqZBw4tJeWtks0t1zgyrVO7tzroffhXW7eusaFS2ep2byB3Pws5mekEB0bgau7C57ebrhIHFGGh5GYFEtWdjpBwX5k52TQ3nFZ3XrceIwdO7fQfaWdCxebKCsvJkwWTOaCNBaXqtvOFxXkU7KwkJzMDHIXZLJ21UqOHTrIxbNNdLW18uj+vX/pZ2hrvsSVjnb6H/Ty4c1r+vse8uRxHw9673HtajfdXR2aVLTe+3c1ANHV2a5Jrzp39gztbS1cv3aF2zeu0td7lxcD/Qw+e8LLp495MdDP44f31b0Pd3q4d+sGt65f4VpXO11tl+louaQxUl/taOFGdzu3rnVz58ZV7ty8xt2e6+qiv49N76Xli1m6vJLE1BS8AvzwCwkiWB7GutpNZGRnESqXkZOXS0dHB7//+ht//PY7//2Pv/O0v4/bN65Tf/QIZ5tOsqa6ik0165ArpfgEehEo9cfC0YKIlAjcAlwJVgURkxyNMkZBTmEWuQuzWVZZTkCgD4uKCnnzepD//Pe/qS9Jnjyh8fgxjhzYy4XzZzhRfwRbO0ti4yJRRcgJDQtC7OqEk4sQNw8xGTnplFeWsWHzeuJT4vD080AeIaN8RTnFS4v5zNxOzBS92fzw41TGaxswXtuA70ZN4vvRk/nq+x/5fOgIvvh2NMPHaqM1dRa6huYInL0JUSUQnbIAI0tb/vL9CP7y/QiGjdXiy+Gj+Mv3I/h2zPj/X4gY8sNovhgxms9GjOLz0WP4y+ixfDZyFJ8NH8VnI8YwZNxEvp2iw3dT9fhuqh7fTpnOt1Om882k6RqQ+HKiNp+PG8cQrQkMnTiJr8ZP4i9jJvCXHyfyxRQdhurN4AuDmXw7x5SRVub8MG82X02bwudjRzFkzEiGT/6Rb8YPZ+j4YUwymcIE4wmM1R/N5NlajJ8xijHTv2eiwSimz5mA3pzJTJ89ETMHE1RJMjwCnPEJcUURHYjYy5bK6hI6r1/izc/P+emPt9x7cIvW9ma2bK0hJjYCaxtzqlZW0Nh4mKNH93Lu3Anqtq7leMNhIuNULFpcwL6DuwgM8iElNR5PLwlm5rOZZayPjcACO5ENNiJr7MQCBG4OuPi7EhQpRRYXQ1FlJUUVy0jPK2BReTkLSxazdv06Hjx4QO2mGh48eEB//yNON52ireMym2rXk549n0VlRWTl5ZKUlkpsYgKHjh1l9/59ZBXksaiilKTs+ZStWkbF+pVUbFpJ5eZqFKnReCkDEQVIEId64qUMxi8yjJB4FW5h/ti6O2HvJcZGYo+BhTF6c2YwaeYUxP6u5C8pxCvEk4TMeAQSO5asWcLEmdpMMdFl+jwDTIUWjNWbyGTj6Uwy0GbCjMlMnDER/bn6GFsbo2uqy3STqZhYGyJwtcFCNA9ldDDK6GCKyrIJlnuTnpNAsNybEIUP3oFiwlT+JM6PxD/MA0sHU4zN9bEXW6KKlxKVIMNaYIKltSHevo6IXW3w8XPCyGQqs02n4ePrSGZ6NFmZsYQGu+EqtiYs2J1IpT8JMVLcJDbEJypwdLVhtuVMrEVzsXaex4y5OkwxHIee2WRmWGhjZDcNU3tdTO11mSfUxcrFABtnAyxF+lg7/7+xcZmBrXgm9pJZGohwcDFQg4SrMWL32Xj5WRAQYod/kNiz5TwAACAASURBVA3u3vPw97fC29sMV7ExYkcDvCSzCfW1Rulvh9zXRqNEfIKIuFAnEmVi4mQuxAQ7kBjqSKrcmQyVKxkqVw1EpIS7kBIhITlSPUnRrqTEupMS70FynDvx0RJiItTeB4VKhPwjKHwqmQtXiQiPVMe8ysOFyBX2KD4mNf358z7BlgQo7fGV2eIlsyEg0gn/KCf8IpwJjfdQpysphPgqnPCTOeIVJCAozAmpQoxXsC1eCiFuSgEuYWoFQyyzwTNCiGe4w0cYsfwXiHCT2+Eqs8Uz3AHfKCe8ohxwV9nhFeVAUJKE4CR3fKKd8FA54B3liHu4ELHMDudQOw1I2PmaYedrhkOApWZtyVlm/y/zZyXiz8qEWCHENdwRN5UTEpUjjuEixNGueMR74h7ngVecJ76JPvjG++IV44VPjC9ucldU6UoKq/IpXrmQvKXZzF+YjDQxDFGoKzb+zph7OWDuJcDc0w4zD1usvOyxD3DETeZBQGwAgXGBJBUmsGRjGemL0wiM8UeVJic6XUX8glhCo4ORxUlJXJCAIiaM5PREDh7bT3vXZR48vMPAk0f89usHBvoe0HOtm1P1x7h+pZ2b1zp5+vg+r148oe3yeTpaL9LV3syTj+Vwz/of8uJJH4MDA7x+9ox3L1/y0+vXfHj1incvX2pA4bef3vHzu9caNeL965f88v4Nr54PMND3gIf3bjPQ94D3r1/y+8/v+eX9G968fPYvwPA/o14/rTV9KpX65IX45f07TcrNu5cv+Y/ff+c///iD94NquPj53VteDDzhxpVuGuqP89OHd6xaVUVdXS2XLl2gra2Frq4Obt26ycDjJ5xsaGTHtu00nKjnSlc3Z880ceLYcfof9dF6uYUn/Y959fwFjx8+YvDZc37/+Rd+++ln3rx6zdOnT3j4sJfu7k6OHj3M7t07OX36JC0tzTQ0nODSpQt0dXVw9Wo3Fy+e58CBfaxfv5YlS8ooLFR7ATIWpCFxc0aulLKopJDlVRXqA/falWQsSGPFymVs3rKJdRuqaW65QEVlOUuXlbGxZh27dm/j3PnTnKg/Qn5BNnHxUWzdVkvt5g0cPrKfq9c6edR3n4bGY5w6Xc+J+iNs31FHWXkxhQtzqa3byI5dW9nzcc1i0ceVpKLiAjKz5lNbt1G9ItNwlAOH9rJj11Z27NpK3dYa1m2oZt/enezft4vNHxu3F+RlEhGrQhmjZH7OfEorS8kpylG3Iq+sYOXq5TQ0HuPwoX0cP3aQZSvKqVhZxvzsZALlfoQq/YlKUqKKlxESGYit2AJbV0vsPaxx9LPHOUCIk78Aka8tQi9rbMSm2LmYYik0xMbJBCd3K+yc5qhVCEczbARzScuIY9/+7Rw+sof0jGQWFeejDA8jJlrFquUVXGw6xbFD+7lw/gznzqrBbFPtes6cPcnJ0/VUraqkek0VGzauYdvmTZxuOM7Zk/XcuXGVFwNPGHz2lBcDT3j88AH9D3o1nohPcHzz6hVOHDnM6YZ67vbcpP9BL713btP/oJfbN65z40o3Z06fZNvWOmprNlJ/4hi3bl9n8NUzzp47yfoNq6msWsKe/TvYf2gnFcsXE52owt1XTExiNLFJMUhlwcQmxbB2/Wq27d7KkopSohOiKF+6mPlZaRQW5RGTGE1yagLBsiAU4WGYW87l/yPtvaKiMPS+Xd+9TaIxlhhjb9gQsYuK0pnK0Kt0GGDovYmCVCkqFpoiFrCLDbGhYEGxIKCCgKBSFOw9PdnZ+32+i5HZyXfOuToX/6XMzOKCJa555tcCAhU4uzjgH+DDibIjHD12iP0HSqi+epHC7fls3rKBmutXuFJdRV7+Zjw8XVgZF8WaxFXEJ6xkzao4tmRvYHtBPnt27eTcqXJuXK3mVs01pcJSe4vqi1WcLT/J+TOnqb1ew8PWFp52dtDb3aUChc6OR7Q0N6lG9prvN9LS3KQa3qu9dYOaa9Vcu3qF2ls3VNsZTXfqaG9povPhAx63tfCw9T6P21roaG+lo72VJx0P6XrUxuO2FtpbmmhvaVJWuTbdpfleA23379LefI+HLU08/OvzLfdpbW1m794S4tesZv2mjUTHrURiborARIJ3gB9HTp4gLTODyNgYbO3t8JB7Unb8BE+7n8D//gf+9z/877/+4MH9Js6cLlOVEmzYmIUi0Bs3Lxc0Fmvg7OtMTFI0MUnRhMWGkpyZhG+QDxIzEXJvd4wF+iQlJvD2zSv++OVnero6efPsGS2N92iov0Xbg/vsLi7Czd0JcwsTZUOTgzWLFs9HLBXg5OKAgVAfQ5EBvkEKpOYS7J3t8A70xj/MHwc3B/p9O3oK346ewvTZSxgzeRb/GPgd/xj4HV98M5KBw8bS78th9PtymMrqNHDYWL4cPIpBIybw9Xdj+Xb8FL4dP4UB343hH4O/U2UiBo4Y+7dMxP99/b8dxRcjRvHFqDEMGDWe/iPH0v+70fxjxGi+GDmBr8ZOZoia+uebyTeT1Rk0aQZfT1TCxEC16fSfOIn+Eyfx1SQ1Bk2erlQt1NTpP3ka/SZNod9kNQYtWsgIvWV8M382X06dxICJ4/h67Bi+GDGUr8cMZ+CYIUyaN43xsycxctp3TJqrhIjR6sOZoDmCMerDmKMzjYUGmpg7iXAPcGS+zixSsuOJXhOI+vwJWDlJ8fBz5OCxEnpfd/P8TS/7Du8hKjYMuxVW6OgvJTjMnydPH/Lu/XNevOrk3cdnNLc3sSo5Dq1lC4leFYl/kA9yHzeMBXpYWJrg5GqPl8IdW0drjKSGWDha4hcVQERiNFHJKwlPWM3m7UVEJsTjExJM1qZNrN+0mbT0tewuKebOnTuUlZVx7Vo13U+7KNlbzMqEOBLT1lBQlM+xE8dZuSqO8MgIqq5c5mjZCZw83IiMiyanqIDwVdFEJ60iaX0qLv4eCKwkLBbpYC13wMHXBYGNKfLwAOx93LDzdsXGwxEHb1fcg7yYtXQuGos1mThrMksFy5A5mDF41DcsNVrCkNGDEVmLmDR7KjOWzGaU+gSmac1insFiDCxFzFikwXiNSUycNZGh44aqwtTDJwxFbfZENJfMxNbdCkd3K5Iz4nDysMZAtBRTawELtWcREx+Co7sVusZaRMYF4qFYwYKlGsxfMpPlhgsRynSxdzHHxkHCvEXTMDHVIyRMTmi4F34BLqjPHIvURIfQMDkhoZ442EmwtjRGa+F0Av1dcHU2xz/ABSc3S8Rm+szWms7EGaOYMmc8s5fOYOZiNcbP+o7Zy6eyQG86iw1msNhgBtpGMzAUz8ZYPAcDkSaG4lnoS2ZhINVUWZiMpbMxkmhiJNHEWDobsdl8JOYLVEvVptaLsbTVxtx2KS4uRjg66mNjtRQL2QKsTRfhbKODl4MhcnsDlRLRl4UIcBYR4m5CkIcJgS5CQtzERHpKifE2JdrHVJmJ8JQQ4W1ChMKUQE8RgZ4iArzEBPlICfaTEeRrgv/nTQg/XynePiLVUrWbqz7uHoZ4yQXKnQgPI+VGhEKCh6cyeB0SaklwkDmecmMc3Qxw9Rbi6GGIvbsBbv5SXAKkOCokuAWbY6+CCGVbk6WTISs8JLj6mCnbm9yNkHnoqyBC7LJcuffw2ZYkdNLGxF0Pcy8jzOSGmLjrqaxKNn5iLBVGiF21EbtqY6lQPtb3OnMvI0zcDZC46iFxMcDEzQiJiwGGdtroWmmhY7kII0cd1Rk76WLspIvAWU91f4UMqYexSpWQyZW7ERK5EKlCgomvDImPFJmPCWa+ppj5mCH1lCLzNMHc2wwLuTlhqaEcvVjKmRunSMtNwk5hi8TVFH170Wd40GGpmQ7LLPQwsBMgcTXBwtsKU7kZdoH2eES64hrmhEuoI27hzriGOJOZn4Yi3AvfCG+CVwbg7utEVHwou/cXcej4PnpfdPPyVQ/3mxro7GjjScdDfvzwlt7uDtrb7tP2oIkXL7t53NHC8RMHOV9xiqvVVTTeq+Newy0e3L9He0sTXQ8f8LKnmx9fv+GXd+/55d17fnz3jhc93SpgePfqOb3dHTztfMSrZ0/54f0bXvY+USkPP7x/w28/feL3n3/g50/v+fTu9d+amH754dPfrq8T/of373j/+pXKe/7XvvhP797Cv//kf//1B29fvqC3u4uXvT20t7VSfeUSdxrquFh1gbS0FG7dukFJyW5u3rxO+6M2jh07wsXKKsqOn+DI4VKOHC7l5vUb3G9s4uqValqbW2ioq+fxw0c87X7Cy+cvVJ809ikW3d2d3L/fqMpDlJUd5+TJE1y8WKnKQ9y6dYMbN2qorFRm3EpKdrN1az6bN28kIMgXNw9n5N7uePl4kJ6ZSmFRARlZaazNSCE4NICklATyt+Zw4NBetu/YSlJKAus2ZJD3eWiqsamB23U32FaYR3RMODt2bmP/gRLq6m/S+qCJs+fKVbBRc/0KJ8uPEREZorSlrIwkbs1KsjZmsqOkiKyNmaxKjGNT3kY25mZTVLyd0hOHOVVRzpGyUnbt3UlR8XZ27d3Jnn27OVl+jKqLFVRWneNQ6X7WrkvDy0+Oh68Hq1NWsyF3AxkbM9hzsITsnA3kb82h9MgBdu4qZP2GdOLWxBISE4iDuy0yOxPsXC2x87DGbIUJElsRBmY6GFnqI7I1RmRnhNDWECMbA/QtddE318bQZAlG0iXoCRdiJF2C0FSHZYbz0dadi9RMn7BIP3Ly11F+6gj79u8mNW0N7h5OmJtJyc/bzNnyEzTW13K5soJT5cc5feoEBVtzuHL1Ip3dj3j/8Q23bl+n4U4tFy8pYeNs+QmuXarkxVOl8vD6+TNeP3/Gi56nvHrWqxpL/PHDe550PKb6YhX7S4o5c7KMh60t9HR10tHeRvfjR9yrr6O3u4u7d+rZXriV7A3rOFVexu26G1y9donKqrNkZKawKiGGrdtzKd67nYx1ybh6OSI2M8bDxx2RmQixqQgXLxc8fNwRyAToGeviLHcmOCIIa0dr7JxsydiYQeTKCCJXRSL39SQ4QlmZGxoWSFR0GDXXr3Ch8ix5+Zu5XXdDNTB4ofIs5aeOc7h0PxmZqazfkEFySgKpaYmsz0in4vQpGhvquX3jOrdqrnHndq1qpK/53l1u37hOzZXLKvWlL/DcdKeB9rZWHj9qp+1BC/V1tSq14cL5c1RVnud27U3uNNTReO+OCiz6luEfPWyj8+ED2pobqb1+lfNnyqk4fZJbNdV0tLfy+nkP3Y/bVXDR+fABPV2PVVanx20tPO1op/vRAzrbW3n8oFkFEc33G2lquodc7oGJqVSpNqxJwDc4EFunFXj6+hAYHkpSWiq5WwtwdHZi8dIlbM0voPryFZ52dqiG8/jf/9DU2EDpkQOcqzhFXsEWrB0siYgNw1BmwLxlc5HaSAiODUJkJmSFuwMrE2LIzlmPjZ0lmzav59LFSh4/aufli2d8+vieNy+eU1Vxjq0FObQ/bKGjs53eZ90EBfthbmFCVEw4a5JWYyDUx9nDieCIIARSY4SmQiQWEjbmb+RP/iQlKwWpjYx+Xw0ZzdffjmOsmiaDho+n3xdDGTR8PP8Y+N3fchFfDh7FwGFjVSDR7x+D6PflYP45ZASDRo5n8OiJfPntKPoN+lb12IDvxqhOGaxWnips/f1oBoway9ejJjBg1HjlgvWIMXz5/Xi+GDmBIZNmMERNnaFTNBg6RUMFEt9MVmfQlJkMnD6Tr6ZOY4DadL6ZptyJGDxtFv+cNJV+Y8bTb8JEBi5YwDDtpQyYPYsvp01hiPo0hk6ZzJffD2fIhJF8PXYY4zTVGDFtDEPGD2aM+kjGaoxkwuxRTJo9mvGfbU0LDTVwD7QjKimA2drTcPW3w8ZFioOHGbk71mNiY4SDuyVnKk/Q+riJouJCnFztEYgNWKA1h+K9O3jc0cKDtnv0PHvI2w/Pqaq+wLlLZ7FzssFAqIephYQLF89yofIMjk62hEcFsyohBi8/TwwlBuiL9LBytsYtwAPvUF+8Q4KJSognJnENSenpbMzJ5eCRo1yuvsKJk2XUNdRTfe0qx8uOceRYKWtSE8nMziI7ZyPbdhaya9cusrKyWLdhPbn5eeTm55GWmUHutjySM1LxDlDg5OWGb7g/+iZGCCzELJfo4x3ui1eYAoGVCfLwAEwdrbF2X4GNhyN2cmc8Q3yYPGcaM7Vmob5Ig8mzp6C+SINRaiMZP2Mcc7XnMGrqKKbOV/88SqfG8Cmjmak9lxlLZjNl3nS+nzIagaUAoZWQDds2sK5gHTpibSbMHMvwCUOxcjHH3XcFYTF+FO7ewnLDhdg4yjC3FREW40dwpA9L9ebhE+iKd4AL8xarozFPjdkLpzFp+ih0jbXQN17EMr25GAkWIxAtJSRMTkSUghWOMqbPGI2FpRFiyTJcnc2xsRKgrzsPRwcTzE31cXYxx8pOjJFkGfO1NVCfN5mps8ehNnsc0xdMQHOpGgv1Z7LUSANtw5ks01dH11AdoXguMtlCJCYLMBRqYCiehbFYUwUPhuJZGIg00BOoq6DB3HYpEvMFCEzmIDFfgJnNEiztl+HhIcLLS4qXpwQ3J0NcHfTxdDRC4SRA4SRAbqOHwsFIBRDBblIivS2IUFgS4WVKhFxGlNyEaB9TYhRmSpDwkRGhMCXS14wAD6HKzhTgJSZYYUKQrwkBPhL8vEQE+prg72ei+jNAIUXhowQMuacxcjdDggLNCAkwQ+5pjEIuJDzMmogQK7zkAjy9xXj5meAqF+DoYYibrwRnhQh7T2NW+Ihx8pVhJxdh7yXG3kuMtbsQZz9z5EE2OCikyNz0MJMbqtQIiasOMg99TD0NkLrpInJepnpM6qmP1E0XiYcSEKx9Rdj4CxE6L8FoxSJM5XpY+4ow9TTAxF0PC29jxC66iJx1EDvrY+JmhNhZH32bJSwzX4C22Xz07bXRt9fGwGEZBg7LMFyx/G9QIXYzROCspwpU99mapB7GyLxFSL1EmPhKkSpMEHtLkHpJMFXIkHnJELmJMHY0wiHYHksvCxwC7MksTGfLnk0ErPbDSm6BzMMMI0chOjb6LLfWQ9daHwN7QySuJlj5WuMQvAIbf2tcI11wiXLBwscch1AHfFZ74xrmhDzUjcR18cSmROEb4U1sYgRr0uNI35BCycGd1NZfp+HOLW7X1vD4USsdj9vo7emirbmRY0cPcvzkIQ4e28ueQ7vYe3g39+7X03Cvlqb7Suh48fwpL3uf8PblM3768JbfP37i57fv+OGVUo3oftSmDFI/7+FFTzfdj9vpetSmgog+leLnT+/5+dN7fvr4jh8/vFU93peB+CtI/N9g0dfO1JeF+O2nH1WNN//543fVuNe/fv2Fnz995NWzXro6H9Px+CHtba2Ul5dx4UIFZWXHWbcuk3XrMlmbkcbxsmNUnD3HyRNl3Ki5Tv3tOro6OnnU/pCdRTtIS0mloa6e1uYWnvc+45effub3X3/jw4cPPOnq5v79+1R/rnOtrDzPlSuXKCs7zoED+zhz5hQ3b15XBa6rqy9z+nQ5paWH2LVrBxs3biApSflpf181qpuHM+GRIWSuW8vajBS2FuaRuW4t6ZmpbN+xlfOVZ4lfE0doeBBJKQmUnz5B95PHPGi7T0trI3v27sLJ2Z7gEH/WrU/nxs2rnKs4xb79xZwsP8alyxeoOH+aivOniYoOw1PuSmBYAGHRocStWUnO1i1szM0mJSOZ/O157Cgpoqh4O/sO7+XoySMcPHqAvMJc0rJSSctKZf3mdeTkbaKwqICindvYtj2frI3K7nk3HzcCwgPIK8ojryhPBRE5eZso+py1CI0IJCQ6GFsPW0SWQsQ2YmT2EoRWxujLdFkm0UbPdDlGlvoIrA0xstRHz0JXCRCWeuiZLUNorovQdBlGUm0EsuUYSpayWGcOxmJt5D5OXKo+y+Wr57l56yr1DTdpf9hMbp6yxvTtmxe86n3Co9b7XDx/lsJteeTnbSYzK43qa5e4XX+Ty9VVnK04xa3aGq7VXOb2jWtcvVTJg6a7/P7TJ3q6OnnR85Q3L57z7tVLVRHALz984tO7t7zs7aGjvY3Ghnpamxrp6epUKRZ9bU4ve3t4/KidmmvVHDywj7xc5Up5bt4msjdmsjo+hrWZyaxeE4uDkxUiqQG2TpbEp6wkOj4a/zB//MP8cfV2xd7VHntXeyQWEqSWUtVjIdEhpGSlEBEXgU+QD85yZ8JjwggODWBbYZ7yE/LsTPYfKOFE2REuX6mk4vxpaq5f4eq1SyqQyMndSGpaIuvWp3NgfwmV587S1nyfrkcPaWyoVy13v37+jPevX/G0s0PVSPWi5ylPOzt42NrC/bt3uFt3m7rbt7h5o4aLVRcoO3GM/fv2sG9vCUdKD1F+8gQ3b9Rwp6GOB63NqoB13+/240fttDU3cq++litV5yk7epiyo4epvniBlsY7f1MhHre1/C14/eZFL6+ePeX5kw56Oh/S9fABjz5bn1qb7tLUeJc7d+pJSFiNu6cbHt5epGakE5eYQEhUBMkZa4lYGUNiagop6WsxNDZizry5HD9+nNu3anna2aFUI/79Jx8/vKPnaSfnKk5x9Phh4pNX4+0vJzY+GgMTfbT0FyEwN2ZL0WZsnKyxdrSi5MBuLlyuoPraJe41NXD16hXq65RB9CuXL3KlqpI7DXV8+PiGH358T1f3I56/eMr2ogLSM1OpuVHN7fqbxMbHMHuBJpErI4iIDSd/Rz4pWSlMnD4RmbUMn1BfLJ2s6TdviSEjxikXqPtUhqEjJ/Pl4FH06z+Er4aM5qshn/cf/mcQ/Qd9z6Dh4xnw7VjGTdOk/9Dv6TdgCANHjGXQyPH0GziUfgOGMGjkeL7+fhwDR4xV3f8rUHx+7Ivho+n/7Rj6fzeWL0aM+wwR6gxT02DY1FkMmzqLIZNnMXiSBkOmaDJkuiYD1TX4csZ0vpwynQFq0xk0ZSZfT53JV1M0+OcUdb6aNZuv5y9g0MIFfKWpwYAZ01QQMWjsKAaN/Z5vxgxj8pxpjFWfwLeThjNOYyxjZ45ivOZoxmuOZtqiiYzTGM60hePQM9VCEeWMgfkS1OaNRnPpVCycpOTs3EDY6gBk9iLCVgaypXAD3S87iF4djpFED80F6hSVbGVXyTaOlR3kUnUFW3fm0tBcT2B0EE6ejji6OZC9OYt12emcKCtldXwMhdvzKCjMUdbUOVphJDXEyNQYG3c7AmNCiE1KYENODhvz8li/ZRPRcSuJWRXH5rxcEpKT8AsK5NS5s5w6d5Ydxbsp2r2L1UnxRK6M4sLlSm7cuMGePXvYu3cvK1fF4eklJzA4iD37SrhZfwsXT1dc5G6kZKWQlbueLUW5xCStJCFjDdHJsYSuiiIsIQYnH3ds3FYgs7dEbG2KsbmIkWpjUF+kwawls5mkqYb6Ig3mLJ3NQt0FuCiclQNy89WZPH8GYgczbL2dmDx/BsMmj2TKZ0vTUsFStAy1iEqKYu+JvQTF+qMnXc6wcYMZNWUE87U1KDm8neBoBTIbAXqiJdg4m6JrrEVcYjiuXnZY2InxD/VEZKrH3IXTWLxMk+ka45CY6iGULmPOgin4BbkiNdPD3kmGi4cVe/YVMGv2RBYvmYnGrPHY2okxNdNnhb0UPZ25mMn00DdYgJObJfrCJcxfMhMt3TnMXzaTqbPHobFwErqi+SwXzEVPNBd9wWx0DTUwNp6FTLYQa0ttrC21EUpmYyzWRCDWxEg0CyOREigEktkIpf8FBgs7bUwsFyE2m6/ch7BZjMx2Cfb2OsjlEoICrAj2t8TfS4afh1SpNLhLUTgYqcLUwW5SwuVmxPhaExNgS4yvJdE+5kR5y4jylilBws+cGD9zovzMiVCYKq1M3lLlfbY0RQRaEB6gtDVFBFsSHmxJeJAFIQFmBPvJCFBIVUqFl5sh/j4Sgv1k+HmL8fcWE+xvSmiAGQEKpULh52+Ch6cRzm76ePiIcfUWYutqgINcgLNCgo2HEbaeQmw8BFi6GuKgkOIWaIGdtxiBwxKVatCnSJi462EiN0DmZYjQdfl/z10HiYceUi8DTL2NMFcIsAsUI3RegqHDQsy9DVSZCJmHPpY+AtW6tdTVEKmrIYIVOuhaabHcYiG6Vlp/g4c+gPirGiF2M1R93QcPfeqEVC5AIhci8zPBLMAUE18pJt5iZD4STL1NMJFLEDoLsPK1xMrXEqm7BFN3GZZeFlh5W2LtY4WllwUSNylCZxFCZxFiVwlSdwnmCkvsgu0w8zHDOsASm0ArbIKtcQi1wzbEBit/C6x8LXELcsY/ypu45AhCY/2QB7iSsi6B46dLOVtVTuGOXDbnruPAwRJu3rrKjZvVVFadpebaJXLyN5K6PomYlChSs1PYf2Ifj3vbqamv5mb9dd5+eMnLVz28eP6ENy96+fDmJe9ePuNZdwdPH7bx5HE7ne2tdD9u50nHQ552PqKn6zEverp59+o5P354y28/feK3nz7x648f+enjO354/+ZveYm/jm/9tZGpzwrS17X/xy8/8+OH96qNiN9//ol///4b//njd9Ubtk/v3vL8WY9ySfrzp5e1tTfJz8+lubmJrPWZaC9filAsICklkTPnTnO+4iwHD+yj7vYtam/d4Mzpck4cP6p67PnzXjo6HvHsWQ9v377m2bMeep/30NXVwc2b19m1awdFRYWqheh9+/awbVsBR44c5tq1ahoa6rhxo4aqqgucPXua8vIy9u/fS1ZWBmFhIQQE+RK/Jo4tuRuJjA4jIMgXV3cn1iStZv/BPazPzmRtRgq5+ZvZs2834ZEhREaHERUTTtWl87x81asa8Tp8aB/2dlYofDxJX5vMubPlHDq4V7XlcOnieUoP76f6ShW7dhbi7eNBxoZ0NuZvJDE9kaSMJFLXpZKQlkDGxgzlvkPOetZtWUdeUR7FB4sp2lPEhtwNZOdls3PPDjZt2cC6DRmkrk1iekyamwAAIABJREFU3aYstu3cSs7WLaSuSyUlK4WA8ABiEmJISIln++5Ctu8uZNfenWRkpeHi6YRvuB9SBxOMLYwR2YrRl+liYK6PsZURS0VL0DfTw8DKEH1LA5bJlrNMtvwzSBigZ7ockbk+YnM9hDJdhDJdjMXaGAq08fBaQW5BNlevVdLSeoeH7c086+3i558+cu3qJaqvVNHb08X7V89pbbzD9epLHCk9QM6WbA4c3EP7o1ZaHjRx5epFautu0HCnlsamBt6/fkFbcyM9nY94/0pZNdqnQPS1Mf364w98fPuGZ0+66XzYzsveHl4961WFi+/V19HSeI/Xz5/x08cPdD9WWnnu3W2g9PBBIsJD8fB0ISIyhOiYMBydbJH7uOHj50lAsDdrkleSviGFHXu2ERgRSPL6VDYUbMTaxZYFOouwcrZhhdwJaxdb5EHeZOWu52TlKYJjQwmNCycoJoTg2FDcfNwo3J7PqfLj1Fy7zOZN6yk/eYxbN69Rce4UtbdqePqkg86OdlpbGjlVfpyN2VlER4WpXtu3w9Da1EhrUyOvnvWq2tZ++viBFz1Pef38Ga+e9fK0s4PWpkZVS1P9rZtcrb5MVeV5TpWXcfTIYUoPH+Rk2XEuXaxU5UTq62q5d7eBxnt3VLmJvuduXL3M9epLXKk6T1XFGa5UnafuZg1Nd+povtdAT9djeroe86Tjocry1AcT714951n3Y548blOqEM2NyjxE010a792hoaGO5OREvHzkxKyKIz4pEWdPd1a4uSD3U+Dq5cna9VlUXKpi+66d2NrbkZOTQ2lpKfV1tdTeusGD1mYa6m/z8cMb3r57ScPd2zx43Mqeg8XoCXXRFS5D23Axi3TmY+9mw3i1sSzVXYwi0JuY1VHo6GljbikjLCyEEyeOcaq8jIT4VRRuK+DN65f8/sfP/Pnv3/jw6S3Xb17lwKG9nDx1nGvXr3D7bi3Xb9eQkBJPQHgAkasi8Qv1Y96SeWjpaGFsYkxM0kqKS/fQz1kexKLlQoaPmcp3Y6fRr/8Q+v3jGwYMHcOAoWPo99W3/GPgdwweMZGhIyfzxTcjlTmJwSPp98+vGThiLEPGTOKfQ0bQb8AQ+g/9ni+GjaTf18NUIPFXmPirOtH3dZ868dW3Y/lqxHi+HjWJb8ZNYfDEGQxT0+DbaZoqiPhm8meIUJ9N/6nT6T9tKv9Um8o/JqrRf5waA9RmMERjPsMXLGGsrj6DF2nx5ZzZDJg9i69nzmCA2kQGjh/LkAlj+XL4EAaN/hZ1LU1mLJrFhFmTUZs3hTHqo/l+6nAmzh7H1IWTGKE2mPn66nw/9RumLRyDxF6XmUsmMWPRJIzNdbHzsMDVzwFnhT0rUyMRWxiwrTiXs5dOsil/PWIzY7SWz8c32IvbDTVcu6Eca7F0sEBsJcHYxIi1G9Koqr5Az/MuzlWU09hUT9nJI2zIzsDVwxGxqRATKykyO1McPFcQtioC/9Bgcgu3krlxA5sL8ijZv4+NOVvI3LCetVmZZG/ZTNWVyxw6egT/4CBS0teyak0CqxPXsCk3hwcPHnDw4EHOnDnDunXrWJ0QT0LiGtZmpLEldzNr16WTtDaZHSVFVF2r4uzFs+w/up9TF8qpa6nnyOkTrC/YTEJmCn6Rwdh5OGG2wprFhtrMWKDB3OXzUV+kwYyFM1FfpMHQMUNYbKDFcuEyps6bysipYxmlPgEHX1f2lB9iysKZTJw7janzZ6A2dxraQm30TPRwD3Rn275teIV4oGWwALXZExk7fRTLjBYiMtdndWoUOgItps2egJWjCbmF6zl94SgOrhaMnjhMaV1ylDF34TSW6c1j1tzJiGW6TFUfjb7xItzkNjg4m6IIcMZQuBhj4RKcXS1YrjOHxUtmMktzApZWxhjozWe5tiZmMj2MBYtxdLXA1FrAomWaTJ4xmhnzJrLMeAE6wgXMXToFQ+kiBNKFGInmYmCkiVA4Gwuzxayw0cXBTg+ZbD5ik7kIxJoYfwYIkclcTMwXYmqphVg2D5mVlmpoTmqxUDk0Z62FyGIBQuEsHB31CQ60JjLUnrAAa0IUFoR5mxPqZUaIuwkRXuZEelsQLjcj0tuCWD8bYgJsifKz/AwSShtTpI+MWH8LVgZYEu1vQYTClHBfU8IUMkJ9TAhTKCEiMshSdbFhtkQEWxKokKLwFODlZoi3uxG+ciH+3mLkn8foFJ4CgnyVKoafl4hAhZTIECv8fST4+5ng6WGEm7sBXgopHj5iHN2NcfIS4eBhjKWzLlbOBpg56SFxWIaluxH2PhLMXA3QtZyHyHmZSj3oUx5MPZWgIHLTQeCyDCMXbQRuyxF7KncfTBXGmCqMsVQYYWC/AF2buZjK9bD1l2DqaYDYZfnnoLYAU08jTD0EmLgZYeywHF0rLfSsFyNYofM3cOiDBaGL/t9sTH3P9eUi+gBD4mmMobMeEh8xZgGmSBUSRB7GCN2NkHqKkXqKMfc2Y7nVMkQuQmwDbJB5mmKjsMYl1BkzDxNsFJZYyE3/a3vyMcfCxxwrfyscQh2wC7bBNdoZiVyM2FOExyp37EJtEbgZ4xzpjGeYKyFx/gRHK/APl7MqJZrs/Ew2b8tmQ04mGdmpBIf5EhUbRnpWCiX7dnL5aiUvXvdQfGAHPuE++EYriMtYxeYdmzl2/hip2SlkbEyn4uJZbtRe5VbtNe401NLa0khbcyNNd+poalBuRHQ/bqejvZVHD5rpetTGi55uPrx5qVIb+hSIX374wK8/fuTXHz+qMhHKAPabvy1W9ykQf21q6stI/PjhPe9evaS3u4s3L57zxy8/q17/sreHO7drqTh3hiOlh9i1s4jNmzeSl5ejHFw7ehhrWys058zCwdGe/Qf3UX+njsoLFWwtyKPsxDEOHtjHrp1FXKy6wL27Dfz22y+8f/+WBw9aaG1t5kF7K03NjXQ/7eJBeyuHjxxi06ZsCgryOHLkMOXlZezYsZ2cnM0cPLifixcrqaq6wLlzZzh9upzz589RXX2ZioqzbNtWwMqVMUTFhLM6YSVJKQlsLczj9NmTZK1PV7UyrVwVrbIvpaQlkpgcT2FRAWnpyVRfu8THD2+4Wn2RhvpbXDh/htiYCDZvWs++vbupOHeKK5crOXO6jNLD+6mvu8mZ02Vcuniey5cukJGp7I0/XHaY9Ox0wleGE7smlpWJK1mzdg3xqfEkpCUQFhtG1OooMjdlsj5nPWvWriE5M5mcwhzi1qxkVWIcUXGRxKyOJiUjmczsDDbmb2Tnvp0qO5O7txsbtqwnbs1KUjNTCI4IwmqFJfIQOSJbMUIbEUIbEUtFSzC2MsLC1Rwdk+WIHMSIV0gwthWgY6aLjpkuhtZGGNsKMLQwQGhmgNhMH5GpAWIzQ8Qm+phbSViTvJIr1y4QHKKg7ORhaq5d4nZtDS3N93j5oof//Pt3nj/t4sPrF9y/U8etmmquXK5ky+YNXKg8y93Ges6dP03bwxY6ux9Rc/0KNdev8NPHd3Q+fMDbF728ed7Du1cvVffx7RuVFe/Ni+c8bnvA/bt3VDWwfW+2G2pvcf/uHV70POXj2zf8+duvvH/3hppr1RTv3knOlk1krVtLwpo4UlITCA7xIzU9kdyCTRwsLeHy1fOcOHOE0vKD7Ni7g9C4cFwUbhiZChBZSvAN98c/MpDA6GDWbsrg+t2bXL97k+T1qfiG+7P7cAkbCjaSnp3OhuxMVq+K4fChfZw9c5J7d+u401BL4716Hj1s5WF7C83373KnoZYD+0so3l3E9kJlFe61q5d49KBVZc3qUwl/eP+Oj2/f8J8/fufDm9f0dnfR2tTI7RvXlXW2ly9xpaqSSxfOc+7sacpPnlABxLGjpZw5Xc7V6suq8caG+tvcuH6NygsVlJ04xqGD+9m3t4S9e4qpuXKRq5cquXj+LJXnTlNz5SJNd+pU9a693R08f9rF085HtDbd5faNa9TdrKGtuZHnT7vo6XxIZ3uLEiCa7tL6+fqUiNLSQyQkxlO0exdpmRmscHPBy98XVy9P5H4KrFfYszo5kd1795BfuI2qSxc5cuQI9XW11N2+RUP9be433aP1QRP/+vdvFO/fTe62HGydbXBXuDFn8Swmz5yAqa2UgAhfnNxXkLFhLVb2Fnj5eRIZHabcXnF2RF9fF4GxIVGR4dy4fo1Pnz6oaoBv3b6uXKYuKuCPP3+l5+VT/s2ffPjpPdt3F1JYXEh8ajy2zrYs0VuClo4W2sbLsXSyZu2mDPq5eoegJ7Sg/6DvGThsLP/8egRj1TRVuYj/r+s/eCRfDh3NF5+v/5BR9B8yin8OHvm3+3LYGL4eMYHBoyYzeNRkvh4xga++Hat8/eCRfDFk1N++zxfDxzJw5CQGjZnCMDUNhk6eyVA1Tb6dOoehU2czaNJMvpmsyeAZc+g3cTL/M3UKA2bM5JuZmnw7cy6j5moxYYkOk/WM+F5rKcMWLWbQvHl8OVOd/mqT+Of4MXwxeiRfjfyOfwz5mm9GfcuEmZPR0JrN1HnTGTllJCOnjWLy3EmM0xjNuFmjmDxvLNO1JjBdawJTF45j1vLJLBbOYa7eTObraWJgthy/aC+s3EwxstDF0duGwn155O3eRG7RRixXyBg1aThuCmdOXyij93U3h08ewDNQjtRORmJWEutz1nH81FGe9Hbwy6+f6Op+yL79u0nPSCYxZTWrk+Jwljth6WSFPMiL1Oy1rE6KJzUjnewtmynYXkjR7l3sLCmmYMd2NublsHVnERtyNpOSmU5CajKxq1cRtTKWNSnJZG/ZTHV1NeXl5axfv561a9eSnJpCWEQ4UTGReHp5ULK3mJytueQV5rI5fxNV1ZUUFW9nz8Ficgq3UF55lgvXLnH28gVWpyVi7mBNbNJqbFztmDF/JksMl2IoM2L+8gVMnqXGtPnTmDx7MiMmj2DU1FGMnDqWkTPGI7ST4R8XiomTJRPmTGWs+gSmLVBn+oLpTJk7hTnL5uCkcEIR7sW4GaMZN2M06gunYe9phdDSgPHqoxg1ZTgaC6bgpnDAw8+RsJX+pG9Yw8RpI1GbPor5WjMQipcxf+F0FmqpozlPDTMrI/RFi5k4/Xv0RYuJjgtAZLKcBYtnkL5uNS5ulizUmoGdvQRDo0UsWDgNmake2ss0MbcwxMPbHncvOxZqz2KxzhyMpNrM0ZrGPO3pzF06BW1DTQTShUjNFmNiuhh7ez18vEzx9zbH00WE7nI1DAymYyTUQPBZkRBKZiM2mYvEdD7GYk1kFouwsFmKzGIRQtlcRKbzMLFchKn1YtVehNMKfXw8JUQG27Emxp34MCfCvM3xdxIS5mlKhJc5oR4yYnytSYl0IynKjdhAG2L9rIj0kRHqKSbUU6zKQoT7yAiRS1R/71MkwhQyIv3NiQ22JjbMliAfKf5yEYHeEsIDzAkPMCfIR/pf65OPFG9XQzwcdfFxM8JfLvqvNeqzOqGQCwlQSAkNUWYlvH1EeHqLUQSaYe+qh62rHrbuhth4GGEjF2LpboSJky5ih2WIVyxF13IexvaLsZAbYeUtwMZPjJVCiNhlOSZyA0zkBki9lGfibYjMxwgzXwHmfkKsfI3RsZ6DtsUszLz0sQuQInZZjoHdIiSuOkjd9JX3WYmQuCibmkROeggddVXA0Fff+lfrkpm3GKGLPgJnvf8HZEjcjZB4GiPxEiCWGyPyNELgboDAzRChuxEiD2PEngLE7kJkXlLMFeaYepsi8ZAgdhVh4iHF3NsMUy8pMrkEUy8pFgpTrPwtlKpDoBXWAZZYBVpiGWCBuZ8ZFv7mWARZYhVijVWIMrxt72ONT4QnHoHOJK5bRURCMO4BTqzdnEJ0Qhi2LhYcOr6HsJggAsN9OX/pHGVnjrM5fyPrczNJ3ZLGyqw4QhJDCVoVSEh8MGHxIQTHBhEY6UdEXDjbdhZw+Oh+ikuKKD95jAetTTTfa+DEkUNUnjtNQ+0NLpw9RfO9Bnq7O/jzt5/55YcPqqxEX1vTD+/f8P71C14/7+H96xf8+uNHlX/849s3qmXaj2/f8PvPP/Gyt4ePb9/Q9eghPV2dKo91nxWkt7uL7q4O1UhXxbkzXDh/jqufrUN5eTmkpCSRkZXO0mVLEIoF6BjqkrQ2mZra65yvrMBL7sGRgwdIX5tKWmoyVy5f5PGjdp4/76Wl5T4XLlRw6cpFdpfsYs++Es5WnKHyShWXrl1m34G9ZGamc/Dgfo4dO0J+fi45OZs5fvwoFRVnKS09RFnZcfbt20Np6SHu3m2gsfEujZ/foGzalE1IWCAF23I5cfIoJXt3kbU+nVXxsezZt5uQsEDk3u5s255PbFwUbh7O7D+4h8vVVaSkJXK3sZ6TZUe5cP4MN29c5eaNqxwpPcDJsqMqYNi9aztlJ45wpPQAHY/bVOHhPSU7yc3bRGFxIfm7txKdGEt0YizhqyNRhPkRk7SS4NhQIuKj8A33xyvYh7BVESRkJJKYlUxc6mpiEmKIjo8mIS1BBRaKQB9i42PYsGU9ew6WsHVHgWrgylXuQkRcBHFJcXgFeOHk7UzQqmDM3MxZIlnKIqEW+hZGWLhbY+5mxXKZHmbO5rgGurHISAtjKwFLRdoYWwkwd7FguXg55rYmSE0NMTETEBrhT1hkANuK8ujp7eRazSXiV8fg6eFMZEQIx48dpulOHa+f9/DHLz/ytPMRDbeuc+TAXo6XHuTc2XLWr0snKTmeyosVdHQ9pPH+HfYdKCF2ZST1Dbd42fuERw+aef6kU9lc9lk9+/nTR969esmzJ92qUPXTzg4aG+qpv3WTB/ebeNrZQfnxY1yvvkJHexu93V3/zfu8fE7z/UaOHztCfl4OmVlpxCesxEfhQXpGMtmbs4iLj6Z473YKCjezuWADW3fnkZ2XTUBUEO7+njj7uCKzMyM2OY6I+CiiE2PZdaiY/ScOcuL8SbYU5ZK/eysmtqakb85k7Ya1rI6PpXh3ERerKrjTUEvH4za6ux7R3tbMg9Ym7t2tU/6+37/L9ZorXKyqoObaZe401NLU2MD71694+1L5c/j377/xv//6Q6UM9v0MOtrbaGu+z4P7Tapl6ZvXrnLxfAXFu3dy+NABjh45zNEjhzl75hTXa65yu/YmNdeqOXf2NBXnznD61EkO7N/Ltq355OflsHvXDqXl6fgRjh7az/kzytrg5nsNqhKHzocPePOil65Hbaqsw62aak6XHaPy3GkaG27zsKWRzvYWuh4+4GFLEy2Nd5SVsHW1XL9+jZSUJFbFx1F6/BjbdhTh7uNFYHioytaUuDaVNWkpJKamcOrcWS5UVVJWVsarl8/5+acfqLt9i3dvX/PzL5949uIpRcXbWW6wDG2DpQRFBmJqLcHJw56AMAXZuVlk56zHVe5MWkYSAcEKtuQqB0LDI8NwcXPGz09BQ0MdHR2P2LatgNCwQOJWx3Ch6hytbfdpedhMyYFi7rXc5dK1i9TU1XD+ynkePnlIYXEhuw+XEJ0Yi7u/JyMmjkRmZ4adxwr6ic1XYCS1YeQEdaXy8D+D+OKbkfT7Yuj/b4j4xzff88XQ0Qz8bjzfjJzENyMnqSDii6GjGfDtWNV9NWyM8vt8O4YB30/k69FqDJmkzuDJ6gxV02T4jHkMmzaHAZPUGTBRgwFTZ/HlTA0Gas5i2Ny5fD93IaPmLWLM/CWMX7SMiUt1Gb9Mj+FaixmoOYv+09ToP3Ec/ceO4ovvR/Dl8GF8M+pbvhr+NQNHfMP3k0ejNmcqU+dNZ7zGJEZNH83kuZMYP2sMY2Z+z2j14Xw/bSgjpn7DxDkj0dBWQ0N7OvP0NdEymofEzhgto3noSJfg6G1D9rYMktavQmChj4FEGztXS7yDPEnKTODyzSqK9m4jMDYYcydLDGVGeAbK2bazgMbWu/z4ywfevH3Ojp1byc3byJmKk2SsSyUg1I/o+Chyt+cQuyaGHbsKWbchi7UZ6azbmE1OQT47S4rZvX8vBTu2k1u4lfQN60hITSYhNZnE1BSS0lLJ3JBN7tZt7Nm3lz379rJp0yZ27t7Fho3ZRERFEhIWTECQPxFR4SQkxpO7LYfk9CT2HCwhLSuV1Mxk0rJSSFuXTnbBFqJWxbCtZAemdpZkF2xBYm2Ci8INMwdzZmlpMnOhBgt0FrLIYBFqc9QYOWUkyyTLmbl4Nt9PH8es5fOROlpgYCli1vL5TPs8BrjIYBHT5k9j2nylKmHvacNCvXnMWDCVsdNHEbY6EM8gFybMHI2BbDlJmXG4KRwQmulx485lTp47jMY8NSxshJhZGaNnsJBJaiMQSZYzY+Y4Fi2diYuXDQLZcmbMmYCFjQB3L1uE0mUYiZbg4CjDzMIQI2MtzMwNkJnqYWqmj8MKE3R05+LiZoXEVI8Fi9WZOXcyC5dpMHH698xZMhVto9ksWDYNPePZiGWLMDVfiqOjIb4+5gT4WCB3FWNsPFN5olmITeZiarEIM0stTMwWIDaZi1g2DzOrz0Fq6yWYWS3GzEb5p8R8AWZmC7GzW46LkyGergJ8PaWE+loS5WdNuI+FCiLC5UpVItLbgoQQR1aHOhKhMCfUQ0qYXEKkj4wYP3Oi/S2I9DUjRC4hwE2gBAgvqTJc7SEkSC4m1MeEqAALYoOtCfGVEegtIVhhQkSgBRGBFoT4ygjykaqe83FTDtb5eggI8BLjLxfhLxcR4CMhQCHFx1OAQi4k2N+UwABT5J7GuLoa4i4X4uCixwp3A1Z4CrD3NMbS1RATRx3E9toIbJcgXrEUgZ0Wpq66WMmNkLnoIHPTU65Rexlh6y/Byl+Mha8QmY8RUi8DxJ56iDx0EbrrYOVrjKHDQvRs56kyEVI3XQSOSz8rGkYqJULmbozU1VAFEYIVOghd9FUNTH0QYeykqwKFPoj4q0KhamzyNEbsYYTQw/C/91eA8BQgchMg9RRj6m2KzEuG2F2M0FWIxENpeZLJJZh4iTD1kmKuMMU6wBLbIGsVRFgGWPztzAMtsAiyxDLIBtsgW+wUNvhEeKp2I9I2JXL2Wjk7D23HK8SDfSdKyN21mdVrV7HjQBFbS7YRvjqChLR4wlaFEpQQjGKlH54RctzDPPCJ9MYvxhf/aH/8I/04VH6YjfnZrE6KIzM7ndKjBzl3/jQHDu4he2MWx0sPcq++lls11UobQMNtVeXihzcv6e3uUFkH+tqbnj/tUgWy379+pQqh/vnbr6o3Y5/evaXr0UPu1dfxpOMxdTdvUFVxjo72Nupu3qDzYTstjfc4dHA/hw8dYOeO7eTn5XDh/Dk+fHhHZ+djtm7NJywiFBs7a0xMpUxSm0jcmlUcKz+Os4cLTi6OpCQnsjo2hrTUZM6cLqe7q4NrV6+wb98eGhvvUtdwm5WrYnF1dyEzO4stBTnsObiXquqLbMrbzPYdhZSU7KagII+kpDUkJiawdWs+paWHOHLkMEePllJaeog9e4qpqrpAbe1NKivPc/FiJSdOHGPv/mJ2FRexJXcje/cXk5KWyK7iIgq25ZJXsEXVkhQeGUJC4irOnT/N1sI8klPXcKW6ihPHS7l86QJtD+7T87ST6zVXuHD+DLW3ajhVfpwTx0u5cb2aq9UXefvmBbduXuNU+XG2FuRQtGMryZnJRK2JwSNAjlewDz6hvngEyFGE+eEdokAe5I2TtwvOPq4ERAWxMmUVq9LiiUyIJjg2lMDoYOKS4kjOTGZ9znoiYsOJT17N2nVpbM7fRHbOBnaUFJGQEo+7t5tyIDVxJR6+HpivsMDK3RpzdwvEKyQI7ISYu1lhr3DE1MUCXTMDRLZibDxtWSxYgszRFJmDDB0TXZaJdFghd8BIbICJmQC/QG+K9+6goDCHHbu30dHZRtP9Bk4cP8zWgi0cPLCHtgf3edn7hI72VprvNSg/xb54gW25m6k4fZKr1RfZWpDD9qICjh4/zK7iItZmpHD0+GF2Fxexu7hIBcyP+0DizWtVnfDPnz7y52+/wn/+zad3b7lbd5s3L57z6EErNVcuc7rsBJXnznLt8iXaW5r54f071b/lZ71Pqb5yibVpKYQEB7ImcRUbN60ja10aKakJrMtOp3jvDmLiwoiMCcbdxxmZlRgbJxsk1ibYutnj7OOKg6cj2Vs3kbszn/zdW8nYksWqtHhWpcWTkJHIpsItmDlYEJkQTfjKcDZkZ7Jtay67dhZy4ngpdxpqefzoAY336rlxvZqH7S08fdLBk+7HtDTf497dOh62t/Di+VPev3vFhzevVdD0648/8Odvv/KvX3/hxw/vef38GU13Grh/945qM+Fy5QUqTp/i3Klyzp85TeWFCs6dPc2J40c5euQw5yvOUnvrBrW3bnCx6gLnzp7mVHkZR0oPsXdPMbt37WBPyW5VZuLqpUpuXL3Mg/v36Ol6zNPOR6r/c7oft6uC1M+edNLe0sSVqvOcOHKIitMnqb91naaG2s8g0Up7c6NyI+JuPc33G2lubuLOnXo2bs5mS34eedu2Epuw+v+Q9p5RTSD4v/7szsxOUccZx94ACxYQRaT3FnovIUBIQiD03qRJ7wgiVrCgKIjO2BALFkQFRQEVsGHDPurUnZltv/L8X0Szu/d3z733nP+L7wknCS/h5Mmnkbw6nYS0FOJSklSfy/wDRVSsrWZoZJi//v1vdHae5JsDbTx98pixsUc8fDzKyc4OajfUsFR3KZNnfY2pjQlVdWXs3reDjNwUGpo2ERUfgZG5AaHhISSnxePj54mHlyuKyHCycjKJjo5U/b8ZuN5PdU0FeQU5BAYLadq9nXMXz7J52yZyCrK5cLmbWw9usWXnFlKzUxGHiSlfX4lQJiI0Noy0vAx8JUKkMXI+sBR44uEvRc/EjhnqS/l4/FQ++WI6EybP/b9DxBcz+HjiDD76Yvq/3YcTpvHhhGn8YdwUPpwwjU++msXnk+cybooan0+ey6eTZvOnL/8XgPhimvL3v1IqEeNnzmfiuwyaBj+eAAAgAElEQVTEBA1tvliwnHEa2nw0W1N5Gov4ZMliPtVezBfaS/lKS5tJi5YyccESJi5YwoSFS5iopcO4JcosxCeaGoxboM4E9dmMmzmNz6d8xYTpX/KnLz/hg88+4OOJf2LavJkq+83sxbOZrjmDGYumM2vJdOYum8lM7alMXzqJ2TpTmbdqNnp2upi7m2Eo0GOV7QrmaE9jucUS7LzMCU0IIj47Am+JGz4h7jj7ORAQKqStfR/PfnjOuoY6hHIRfjIhhtZGJGQmsnZ9Fddu9PHDz6+59+AWGzetIzkljqMdBzlwsJWMnDRkkVLWb63jcMdBjrYr2yDWr1/Hth2NbN3RwM49Teze18KG7Q1s2N5ASU0VWUWFZBcXkVdSwpriYgpKyimrqqaqtoa1desoKCqkaU8z5dVVpGWuRh4ZRlR8NNV1a6laV039lvUkpMaz79tWjp44wtYdm6ndsJbSqjIamraxZftW6jbXs6FhEyOjt9m1bxdV66tw9nVhnvZ85i9bwAKdhcxdOheNZRportTEztseI3sz1JYvZM6y+Sw1WYGWqS6aBtos0F3EnKXqmAhMmLt0Lura6qhpqWHhZIqRrT5LVmkyS3M6Jg4GzFw0FQdfWzbvqWdNRSbiyABkUYEkZ8Wwq3UrknAhbl62uHhY4+JmxY6mejw8bHH3tMXYXIcVhotw9bHFysGQWfMm4eBuQWyiDCOzZTi5WeDpa4+p+XI8ve3w9XfEzcOasHAhNrb6mJqvQHvFPIzMdFisPZeF2rNRXzSNhTqzWKgzg2X66hiaaWJuo4WNYDkeXsbIZE5ERXgSEe6Oo+M/rUwOzstx9zLA08cIF3c97By0cXHXw8PbEG8/E3yFZggDLQkItsZXaIaLxypcXHTx8zMlONCaIKEFAd4miP0siBI7kCB3IyLAlrgQJ+IlzsSKHUmQupAe4U1KhBexUkeixPbESgUkhbuQEuFGssKVBLkTcTIHYqUCla0pPtSROJkD8aGOJIW7kB7tSUacNwmRrsS9yzgkx3mSHOdJ/LtsRHyUK4kx7sQonIgOd1S9Ly7SRfV6fIwrinABEWH2xEY5E61wQhJiRaDIlKBgcwKCLAiUWBMcKiBAZoen2BJnkQmOQiOcAoxVS9/OIhMc/A0xdlyCsfNSHAKMcBab4xFqg7vcRpmZCLVSKRMOMgscZMpqV8cQE+wCDXAQG6tC2k4h5jgEm+Iut8NdboebzB5Xqd3/AIn3q9Tv61xtA81V+Qgrocn/Hh7ev19ijW2wBbYhlthJrLCXWmMvtUYgU0KEvcQGW7EVAqktTnJHHGQC7EJssRXbYC8R4BjqgIPEXgkdEhtlvuJdu5NLuDPOYU44hjrhHOaCq8IN5zAXHEPfPSd3wyPCC5dgJ8JTZWSUpqBICyUiVU5qYRLRGQqiMxRkl2WiSA4jJiOGwppCpLFSQqJDqNhYQXiKAnGChMCEYILigwiKD1KBRGR6BLGro4nLjCMuI5bimhK+aT/AiTMdbN/dSFF5AXmF2exrbebksSO07N7JifbDXO29yNiDe6oGlJdPH/P6xdN/UyK+e/7kXb2rMg/xw+vvVP7wH9+85vWL56o9iCcPH3BzoJ++nkv0XuhmoO8KJ4+189PbN5w81s6mjfXUrK1i27YGzpzpVNqObo9w+PBBcvNySE1PYbmuDvomBiSlJ9O0dxcllaV89sXn+Al9OXP6BOnJCWzZUEf32U6u9vWwY/tW4uKjON99hvqN67B3sMHJ3ZGC8gLiUuNISE+g9WArbYfbqK2roby8lOzsTFJTk8nNzWbjxnqOHDlEd3cXHR3tDA3d4OTJ4zQ17aC5eRfbtzfS3LyLI0cOUVxaQGp6EvmFuexq3kFtXTUt+5opLVeuD1dWl7G2tpLcvCziEqI5ePgAiclxhIZJiIuPYl9rMw/v3eb3X5T1vWdPHefS+bP0X+lh25aNHDqwj8f379J/pYebA1c513mCnu5zHGjdQ+O2zZTVlBGdFocsNgxZbBhhCRHIYsPwlQgJkAfhJw3AJ8QfUVgw0WlxZJXkklueT0ZhFkk5qUQkR5OSm0ZO6RrWbljL6twM8kvyKCzOo6SskNLyIrY0bKSwrIDIuAhSs1PJLslVBjqDvHD0d0KWHIokUYpXqDfC8AD8w4QIfB2wcrfGyM4EH4kfPhI/zBwtMLU3QxYnJyA0EDehO4ESEcJAH9Izkjlxsp2j7QfZ27KL4aFB7t0d4Vj7ITqOHebB3Vvw3//BX/78Ez3d5zh94hh3R25y8dxpDrQ0c3fkJj/9+IbhoUH2te0hPCIUU3MjLK3NaG3bw7cH29i4qY6Bvl4udp3h/u1hfv3x7b+F/99D8O+//MxPb9/w4O4drl3u5cHdO9wc6OdE+1GGrw/StncPu7Zv42LXOb57/oy7I8N0nz/Hvta9NDZsobVFuUC+Y2cDO5saaGjcSOv+Zva0NuHqIcDK1gQHN1vsnK0wtzNHJBWRnptOanYq6bnpHDh6gC07txAeG07dljrySvOIiI8gMiGS9Nx0vEXehMWEESAWkp6WRG5mOgW5WTRu3sCVS92MPbjH6O1hhq/38/rFU9UGzPOxhzy+f5e3r57zj7/8Cv/1D1X+4f3f8NtXL3n94jn379zm2uVerly6SP+Vy1y73MvpE8fZt6eZXdu3caC1hZPH2uk+f46eSxfo7bnIlcs9qorX7vPnOHTwG1VGaV/rXtr2tXDk8EE6T53gfNdZLl44T0/3OYYGr/HiySNev3iqymS9b2Z6PvaQZ48fcO/WEP1Xeui90EVP9zm6Tp+k48hBTrYforf7LEMDVxl5t2UzcmNA2f40epeOjnbKK8to3LmDi5d76eq5SOOunUTExeDi5UFIRBhpa7LJLSqgaU8zfdeucrbrHNXVlbS1tfLy5XMGB/vpuXyBwuI84pJjcfF2IVgehL9UyJ7WHWzdVs/BI/to+6YZqTwYqTwYJ1d7lq/UIjhERElZIVExkcTGx7ClYTNVays5dOQgnWdO0dV9hsraCpIzkgiLkmNlb0n7yaOUVJdw4twJ+m700d7ZTmZRNtYutlg52yDwdCQsIQIDa2Oc/dxwFXrwweLlxpjZurFIx4gJk+cy/us5fDx+Kp9OnPF/hYiPJ0z/HwDxr/fB55P54/ipfDxxBp9Oms1nX89R3aeTZvPRhKkqS9NHX0zjwy9n8KfJc5gwawFfaixh0gIdJmgs5dO5S/hEbQkfz1nEH+do8sk8LcZrreBT7cV8or2QzxbP59N5Gvxp1mw+nDqTP0yezgeTp/HhrDl8PE+dcYsX8KWWJl8tnsdE9ZmMnz6ZzyeP59NJnzFuyud8OukT/jj+Qz6bMo7Zi9RYvGopS/S1UNOeh7qOBvNWaKCuq4baijmo6c5CQ28OCw01mKMzi2UW2uiYL0XPZjma+uqYuRjg6GeNSOGNV4gzAeFeiCOFuAU44uhjT1J2Ioc7j3Bh8BId3ScIT47E2s2W2PQ4bJ1t6Ohs57e//syhoweQh4VgZm5IZEwYm7auZ8PmdZRWFVNZW87e/c0cPLSfxoZNtOxtpqOjnf3ftLF73x6a21rZsL2BzU3bqdpQR1F1FcVrqymurGRNcTFrCksoKiunZn095dVVxCYmUFVbQ0Z2FgUlxUTGRRGdEENMYizrN9dz6NhB4pJjKasuZduuRrLyVpOWlUJWXjYtB1q5ev0a8SkJtB3cz8Nnj/nup+/ovtLNChNd1JaoM3/ZAvQtDZQ5iHlTWaK/hOXmK9AxXclCfS3mrVyM2vKFzFyqziwtDTR0FjBv+UKWmy5n+oLpLDddjrq2OtqGS9Ax1mLRygUsWaXJ+BmfomuxDBsPC7wl7viEuOPka4ebnwD/EA/ySjLQ1J6Lu7cd1esKSUmLJDRMSGZmHNGxEhZpzUbPZCkrDBex0ngJxlYr0Nabj6GpNuFRgVjarsLMShdHZzM8vGxx97TB3dMGH18BQcHu6OkvZrnuAuwExugZLmH2/K8xMF+G5vLZzJg3gWUGGqww0mC5oRorDdWxtF2Kn9CSyEhP4uP9ETjpYCPQUtmZHF1W4OKuh5OrLvaOy3Bx18PTxwi/AHNEIkuCg22QSgWEhNghElmqlIjAAEsCfE3xcdPHz82AUH8rokMcCfOzUrUyvR+aS5YrMxPRIQJipY7EhyovViogSmxLdIgdCXInUiPdVWCRFO6iumSFK6mR7qRGe5AY5UZCtBuJMe4kxXoog9Yx7iREK59PS/QhOc5TtS8RH+X6z/fHeZKY4ElsjBImkuI9iIlwRhJkQXCAKVKJNQEBZggDzREGWSEUW+MttsQ9yBxXkSkuASY4+BrgEWhGYLgDPlIb7Lz0EPgZ4Cu3IyDKCZdgM5zF5sp9iHetTe9BwklmiZtceU4SU+wCDRAEmeAqs8JVZoUgyEQFEe6hAhVIvM9HOAZbqcLSjhIblfJgJTTBws8IMx8DrANMVVWv/+t+hJ3YUgURKnh4Z22yC7HGVmyF/Ts4cAx1wEEmwF5ih12ILQKpssnJRmKNZbAFpgEmmAiNMQ0ww1JkgVWgJVaBlpj5m2MpssIm2BYrkS2mvhaY+Jhj6W+DXbCAiCwFaaUpCCP9WF2RTvHGIgKihIjjgwmKDcTOzx55ahgh8TI8pT44B7ohigomJjser1BvguNDCEoUE5IUQnBCMMFxYiVIpIUTvTqK0EQ5ZfVltLa30XxoL8U1JcRlxJOYlUR+WR4F+TkqO0FfzwWGBq9x75byG9/3dqb3I3Q/vH6pWrb+8c2rd1an17x99ZIXT8b4+fu3qp9/+eF7Xj59Qu+Fbupra9jZ2MDxo0fY07STXdu3MdB3hc316xm9d4dzZ0/T3d3F0NANurrO0tS0g5Z9e+nqPkdRSSF+Ql+KK0rY07aX/YcOYGBqSGpmGmvyc4mNiUDo40nTtq2c6zxB9/kznDt7ik2b19PVfYbo2AicPZxw83UjaXUS2YXZZBXnsK5hPbvbdlNRVU5lZTllZSUUFxdSXl7Kxo31tLTsob39CGfOdNLd3UVLyx4aG7eq2pvy8nIJD5dTV19DRmYq9RvXUVpexK7mHaytraS4tICtjZuoravmYs95KqpKCQ4RsXvPToQiX4xNDbCwNOHkiXZePn3Mz9+/Zvh6P0e+3U/n8XauXb7EN/v20n+lhxdPHnGq4ygn2g/T032OWzcH6TzeTkvrbkqqS5BEhyKJDkUcKUUWG4Y0Ro6dhwMu/u54BvngFexLYLiYmPR4csryKK4to3BtCWsqCohOiyM+M4mU3DQKq4tJy0mjqFwJD+WVJRSXFlBdU0FuYQ6JGYmsLswisziHiORoAiPEeIZ4kVqSRmxuHB5ST/zk/viHCXEOcMEjyANReBDGtib4S4WI5IGIpCJyinKISY4hJDyE4tIC0jKSqaws5+bQAK9evWBoeJD+a5dpP3qQfa3NDPRf4fdffuT3X37k2eMH3Ojvo/dCF6O3hxm7f5fhwWvc6O/j6ZOH3Lk9RElpASZmhujpryA5NYH2jsNsbdhI2/699PVcYPDqZXq7z/H25TNVVuc///ZX/v77b6qq19cvnvN87DF//fXP/PT2DV2nO1lXXcWOhq1Ulpawbctm7t0a4WpvD12nO9nf1kptTTVFhfls2byRfW17aN6zk4OH2tiwsZas3HTcPJ1w83TA0cWGgBBfvAPcyc7PIiUrhfTsNNJz08kvyaOptYm6TesICQ8hRC6msKKQ7PwsAmWBWNiaY+NkQ1J6InkFOdSsraBp21aOfLufvp4LPB97qFILXz0b4y9//on/+Otv/OXPP/Hq2RiP79/l1bMxfv3pe/722y/8+tOPvH31kudjj1XWpaHBAXovdNN1upP+K5cZ6LvClUsXOdVxjAOtLbTt3UPHkcNc7FICxNDN6zy4f48H9+9xa2SIq32XVW1N+9taadvXwrff7OfkiQ56ey6q6l5v3hjk+rUr3Bm+weP7dxm9PczIjQEe37/LiyePVGvW9++MMNDXy9lTx1WZib6eC7Qf+ob2g/u5cPaUKuN16+YgIzcGVMHqnJwsCory2b6riaPHOzh8/Bit3x6gbvNGsgvyECvkKBJicfJwIyIuhs2NDcQlxHPu3Bm2b29k166dPH78kJOdHUjCQpBFyohJjiEmLRYTO1PMrQzpOHmI1v27UERJiU+KJjQ8hNr1VdRvquXg4QNs2lKPsakRnWdOMTRyk9a2FrY0bOZizwUOHN7PmqJcMtesJjUzhYycdNx93Dh76Syp2anYOttSUl2CLEZOZHI0FfVViORBmNibo29lhL9MhKWzDR98PXMBS1aYMHXOIj74wzg+/2oWH34+mQ8/n/z/GyL+MG4Kfxw/lY++mM6fvpzJJ1/N4tNJs1X3P56bMpdxM+bxhZoSIL5aqMNn6ov5cNZC/jB7IR/OXcRnmjpM0TVDw8qeyUar+FJPmwlLF/LZPDU+mTWTj6fN4KOp0/nj1Gl8MnsO4xZo8OWShUzQVOeT2VP46OvxfPzl53z25ad8NeMLpqlNYtKciXw88SM+nPARX85UZiTm62iiY7qSpYbL0NDVZMaS2UxdNIVpS6cye/ks1FbOZcriKczVncs8PXVW2a9Ey3wRRs4rMXXWwyXQFlGkF6bO+hgLVuES4IBrgDN+Mj9SclNpbN1OWKKC6Iw4nP1dcRO6EywPYlPjBjZtXU//9SsIHKzJyk6jdl0loeEhVNWUsXd/MxevdHPp8nkuXeyibd8emnfvYP+BFlrbWmj5Zh8t3+ynobmJDTsbqW3YRM2WzdQ1bKWmfhMllWspq6qhZn09ZWvXUl5TTWxyImnZmcijIiitriR5dSrJq1PZsaeJY53HOX66g7AoOatzM2jau5OMnDSCpCIioyMoqyhlb+seGpu2ce5iF8N3RyipLsErwItFuovR0JrHEr2lxKbH4SPxYcKMCahpqaGuo8FcrXnM11vCfL0lzFk2n1laGszWnse85QtZrK+FmpYaGss0sPeyZ8GKBSxcMQ8jW32M7QzQMliMmZMRkenhGNrpoWuxDEWSDGO7VZjY6LFpRy2F5VmsKUxFT38xYok3iYlhGBsvo662CD8/J2ydTTC20WW+9iwWrVDD3G4Vy1YtQE1zKqtMtTC3XomxuQ4OTqYEBLoSEOiKwNEEK5tVePsKEApdsLY1wMpGH0dXCxZozcLOxZTFunPR1ldnse5sFq+cyeKVM1i6cib6FvNx8tAnWOpAeJQndo7LlNWu9kuVda92S7B10FbBxHtIEIksCfA3x9/XFJHQAnGQDSHBtri7r8LLyxB/X1MCfE3x9zRC6GGExMdcVfGqENoQE+xArNiReIkziTJX4kNdiZU6Ei11IEYmIEYmUFa5im2IktiRGOZMWpSHSn1IkDuRGOasHKALdSReKiBGYk9cpAtxUa7ER7upLiHGnYQYd+Kj3UiO9yIxVgkHilB7wmV2yramSBcSYtyJi3UjNs6NxARPkhK9iFI4ECwyQSwyIzLMAbHIjAChMT7+xvgEmOAdZIFnkDnOQmPsvVfhKTLDV2yFWOFEcLgjPsGWBMjtkcS6ExjljLfMBq9Q5fjce5XBUWyGIMgE+0BjnKVmeCpscJNbYhOwCmt/fVyklrjKrLATGeEitcZVZoOrVKlG/Ou5Su1wktr+G0S8tzRZ+htj7muoCl3/q+3p/SCdndgSgcQSgcwKh1Drd2erykfYiC2wD7VDILfHIcwRgdwB+1AB9qECBHIHBHIHbENtsRBbYOBrhK6HHivcV6LnuQp9LyP0vYxY5WaIoacJpj7mGHuascrFkJVO+hi6mmLmZYFrqHJ/IiBGSGb1arZ+s4WCDfmklKbgGOSIV5gXslQZftEighIlKLJj8YkU4SL1wi9aREB0IIFxgQQnBBMYF4gwWogwWkhwfAihKXLSSlZTtrGc8k0VJOenIIsPQ56oIDYzgcSsJAoKczny7X4G+noZe3CPn95+p/r28ofXykXrn79/zfffveDNy2e8fvFU9ahUJF4oF1ifPuHn79/y+sVzHo3e48HdO1zsOsfeXU2UFRWyZUM9vRe6udF/jUej97jYdY6hwQEuXeymt/eS6oN6TU0127c3cv5CFzeHb1BQWsjq3EyOnmhn/6EDJKYno29qSM2GdWzeuomE+GjWr61k5MYAQ4PXOLC/hZ07GtiydQMt+5pJSUskKT2RlKwUohKjlHmB/NVkleSSkptGRJSC7OxMKirKqKwsp6qqgg0b1tPUtIO9e5vZs2e3co/iTCfHjx+joWELpaXFVFaWs21bAy37mikoWkNmdrqyE35dFfmFudRvXEdB0Rq2Nm7i3PnTFJXkU1ldxo6mRnz8PPETerOurpr7o7cZGrzGQF8v9++McLHrDHuatnOu84RKobgzfIPmndvo6T7Ho9E7dJ/tZE/Tdo51HCarOIfAiBCkcWGEJiiIzUwkIScFH6mQgPBgHHxdcBa64y3xRxIrJz47mayyNeRVF7GmqpCI1Bgi02KJTIkhqzhHOTBXWUx5ZQmV1WVUrS2nsDiPlNXJJGcmk5aXQUx6PCFRMgIjxHhLfUgrSiV6dRSugS74yfwQR4kRhYuQx4USvzqBiHgF5bXlFFUWsbu1mfaTxyiuKKG6poobQ9c5evQwDQ0NnDjRwdjYGN9//4YnY4/ouXSBp48e8pc//8J//+PvPBq9x7OHD/nbn//Mo7t3uXrpEo9Hlc08168pbTynO4+TuyaT2PgoxJJA2jsO09q2h5LSAlr3NdN1+iTXr11haOAqP3z3QlUr/I+//A7//V/859/+yu+//MyPb17z5OEDfnj9HfdujdBx5DAn2o9yov0opzqOcejAfrpOd9J1upNznadoP3qYLZs3UliQR22NsiFq/4EWatdVkpObQWpGIv4ib7z9XHFwtiYuJYqK2hJyC3MQhQQQFaNgY8MGdu/ZSXVdFeWVJWTnZ5Gbl0Ve8Rpk8hB8AryVWySVxVRWlxEbH8XuXds51XGUocFrvHn5jL/++jM/f//63Zr8W/77H3+F//gbf/nzTzwfe6jKG7x6NsarZ2O8efmCR6P3GL19i7EH91Vg1NdzieHrgwxfH2Sg7wo93efpPnuGC+fOcuXSRW70X+P20E3u3rnFndsjDA/d4NrVK1y8cJ5zZ09z4vgxDh/6VmVdOnXyOH1Xerl9a5j7o3cZvXeHu3du8ezxA5U97fJFpTJxd+QmYw/ucfNdYP794zf79rKnabtKMe2/0sONa5e5daNfOTT3rp1p+Ho/Vy73cPbsaTZsWE/bgX0c6TjGjt27WFNcyJriQtbW11G2torS2moC5VIKykowNDelqKyUS709VFdXEhYWSkxMFC9ePCO/MBcTS2NEUhGZ+ZlEpURjbGuCrZ0ZKamxNDU3EBTih1whobyqmOaWnfT19/DLrz/SvLeJvsGr/PTbz7x8+4riihJC5BJ2tzbz6NlDvvvhFenZaQSIhWQVZGFuZ07DrgbWbliLUCZCJA/CM9CbsroKMotzEHg5IfBywtzRCid/N0wdLflATXMFy1ZZMHfhcj7405d8MUWNz76c+f+kRHw0Xmlb+l/h4eOJSpvTH8dPVVmb3j//r+AwYZoGX0yfx8QZ85kwcz7jZszj81nzVTWun2ss4aM5C/hg1gL+qLaITxcu40sdA9TMHVjq4slMSyOmGC/nSx1Nxi/UYLzaHMbPns342bMZN2sWn86exWdqs/lUbQYfzpzEB5PH8dHkz/lq1tfMXjCDhcvU0VgykynqXzJu6qd89vWnjJ86gQnTv2T8tInM0JyDmvZ8NHQXoaGrifrKeaitVGOWziymLJ6Mup466nrqzNKegbbFYtR0Z7HAYC7z9Wawym4pBvY6WLobEp4cgkjhi4bOHBx87FldmEnFxiq27G1EpAhGkRxJSLQUXaMVrDLVw9XDkdSMRELlYo6fOELf1UtkrE5m67aNRMcpOPOuIeW3X3/i5sBVmnfvYH19DTt37aDt0AH2fLufxpbdbGzaRv2OBjbs2M6mpp2s27iFovIqCkrKKa2qIT4jnZySQtLWZBObnEhASDA5hfkkr04lIzeT0upyjpxop/daD9n5WfiKfJBHhhIWFUpMYhRbG7eQV7AGRWQ4YQo5sUlxVNRUYuNgzeLli1lhuBwTO1MMrAyRRElxE7kxa9EslhosRWO5EiCWmqxgvt4S5uosYMGqpcqGpndqhMYyDXTNdXH0dURNS43FegvxCfEkMFzI/OUaaBktYr6uOgt01fEUuyIM9Way2kSW6WsSJPclPSuW7LwkvHwEZGTGEhDgiqbmTKwt9aioyGX91gqMrFcwT2smy40WobF4Ovpm2lgKDBj/9YeYW6/E2d0SEzMd5OFC4hJkWNvqY2mtx8pVmoSHi7C21sfISBtFZBDu3rZYCgyYOf9LlhnPZ+7SyczTmcqiVTPRMVJD33IBVk46OHkb4i40w8pJG1snJUhYCZQgYSPQwtltJR7ehri46CohQmiBn48J3u76+HgYEOBrSqC/OV5ehnh5GeLrbYzIzwyRjykBnsaIvZSDc+/H5t5bmRJlriqIiA91JizQmgixDTEywT+rXOX/VCfeQ0RimLMKIuJkDsSG2BEZbEOkXEC0womYd9Wu0QonFUjERbkq619jPYiNdCFcZodcYkNkmANxUa7ExboTrhAQrhAQHeNCXKwbCrkdwSITpEEWylG7MAfCpLaEhNgQKLbCP9gK7yALXIXGOPro4+lvgpfQVNnmJLFFKLYmJMIZSbQrnmJL/ELt8Auzx08hwEchwCvMDne5jQoonKVmeEXY4hFurdyL8NfHUWyGs8QC+0BjHMUWOIVY4hzy7yDxXpl4DwX/2sb0HiTeqxD/OyXivZ3JUaaEB0e5DY7yfwat3ysSArn9u3P4H2cvd8Be4YBlqA1GIjNW+hiwwmsVel76rPI0VJ6bIQYexhh5mGLgZttFeCMAACAASURBVMwqJyP0HA0xcDHB2N2c5fYrcJI4o8iJQJYRijwzjLAcBV4KH9zCPPGN8sc6wA4PhS/RRYlE5ScSkq5AtjoSaUY4ATEBBMYFEhQfRGBcIAExAYhiRYgTJMhS5EiTwxDFiBFFBROaqiA+P5Wkogxi1yQTlRbDtu1b+LathYP7WznVcZQnD0d58/IZf/vtF77/7gWvno3x/Xcv+PHNK968fMbLp49VFoMnD0d5+fQJL56McXdkmLsjw9wZHlI1vpw9dZK87CxCAkVUl5cxcuM6d0eG+cdffqf/ymUeP3pAb89Fbt8eUY2+DQ728/jxQ+6O3uHY8Xay83PYuqOBy/1XaNq7CzMbC7LyczC2NGV3azOnTxyjeUcjTdu20nuhi7HH93n0eJS+qz20HWihfst61hTlUl5bTkRSFKYCC7zFfkhj5Ag8HXF0diA0VEp2diZFRQWUlhZTW7uWxsatNDfvYu/eZnbu3M6OHduorq5ky5ZNnD17mqNHD7N+/TqKSvJZnZVGUko8CUmxFJcWUF5ZQklZIfGJMZRVFLN+Qy2l5UWc7Oygam05WTkZHDt+hO9eP+fxo1FuDlzlYtcZRt5VlTZt28rRgwcYGrzGneEb9HSfY9+eXVzsOsON/j4Of9PG9q2b2N28g9yyPGJWJxCzOoHE3FRyKvJZU1VIzOoEwpOjcPB1wSXAA0+xL/7yQGTx4cRnJ5NWmElaYSay+HBCExTI4xWkF2SSkJ5Aflk+hcV5FBStYcOmOvKK15CckURiVjJJ2SlEpcYSEhOKMCwQ/zAh8TlxKFLD8QzxwEfiQ6AikKDwQGQxUvyCfWnYtZVDxw5SWlVC3+BVrvb3UVRSSNPunfz9739ndHSUnTt3UlhYSEtLC7dv3+btm+/44fs3/Pc//q76wPr00UNejo1x/9YtLp07x8M7d7h+9TLXei/y8N5trl3tpaQ4n+KSfBq2bSY4RETHiaNs39nAN9/u48TJdm7dHOTerSH+8suP/PrjW/jv/+Lvv/+mqiB+X+F6d2SYJw8f8OThAwb6rnDs8CHOnznNwf1tXOw6x/kzp+k+e4b9LXupr62hIH8NuTlZFBXmU79+HRs2rqOktIDtO7YQIhEREOTL2nUVpGcmkpOXTk7hatJzkhGKfAmPCGXDpjpOnDrGgW/3kV+YS25eFpHR4WTlZFBcWkBpeRGl5UWUlBVStbacqrXllFcUc3B/K6dPHGOgr5dnjx/w8/evefn0MU8ejvLjm1fwH3/jv/7+F3754Q1PH93n0btdmBdPHjH24J5ydfrWCLdu3uDO8BA3+q/Re6Gb/iuXuX/nNrdu3lDuQfT2cP3aVUZv3+LZ40cq5eLe3dtcH+zn0sVuznedpfv8Oc6cPsXBbw+wq2kHhw99y5nTp+i/1sfovTs8GXvE0yePefzoAQ/uK3cgrl2+xOkTx+g4cpCzp46rwtUDfb10n+2k83g7+/bsYsO6tdTXVtO2dzeXzp9laPAa928PcW/kBiPX+7lx7YrKznR9sJ/Ll3s4fPggp8920jfQT+/VPjY0bCEpI43k1elIwuU4eXtQWb+OIJkEWycH4pOTSMtcjZGJIXPnziYhIY7S8hJWGethZG7ISuOVpOWksalpM8EKMbZ2ZtSuK0cSKqJ2fQVHjn3LmoIsgkKExCZEsmFTHY3bt9Cws5HOrtM07Gzk4pVLrNtYR0xiLIESEd2952k7uI8gaSAxyTFkFWRhZGmEhb0FbkIP4jISsHG1Q+DpSFJOKkk5qUSlxhK3OhFDO1OWm+nxgbWjN1orzVigpc/EqepMmjGfT76Yzh8+nfT/DBH/ChLvAeJ9VuL96+/vX0Fi3BQ1JkzTYPyMeSqI+HSGBp/NWshnczT5cMYC/jBjvtLCtECbzxevZJy2PpP0zJhhZsFkY10m6i1i/FJ1xs+fw0S1uUycM4cvZs9m/MyZfDx9Kn+cNokPpnzJh9O/4gu1acxarMZS3SWsNNJGx2ARi1aoobFkJnMWTmeK2mQmTPuCTyZ9zp++GseHX37GxNlfM2OJGhq6mmgaLWWR8RLU9dSZtnQakxZOYsriKXw5fyJzdWcxdfEkFhjMRdNoLvoOy7D00EfLZD4mTquw97VmmckSnPwc8A7xJSothqotNTj6ueAidEMoF1GxrpzopCj8Rd4sX6nFgW9auH3nJpd6urhzd4jf//YLO3c30nP1IrfvDfH08Sijd4Y4+K3Sc3ng2/0cPn6UnfuaaWzZrVQiGreyrmEr9du3UbthM3nFZWRk5ZGRk0fC6gxS1mSRXVpITGoS0igF6Xk5xKYlkpKTQV3DRjbu2ErrwVZ2t+2mrKaMjDUZRMQr8BV5Ex4RhkQiJjk1CU9vD2zsrHH38cDe2Q6BmwB9s1VYOVhiZGPMwuWaaK7URNdcF22TZSzSX4yWqS4rrAxYqK/FXJ0FLNTXQkN3EerL5rPMZAUGNgastFAGstW01FhhugxvsQfRaREsN13GXK2ZaJssYaXVchz97XEPckZdaxaOntYIJZ4s052PNMyfpBQFRibL2LSpki1bqjEz0SEgwJX03Dgy8hOwcDBgmvpEVplqYWihg+ayORhbrUDPcDGOrubYOhjhH+iCIjIQT287rG310Tdcgre3ACurVdjaGhIbLyN1dRQm1rrMXjiJ2YsnoaY1hXkrprHEcA4rzOejZ7UAQ2tNzARaWDkvx9xRuVj9frXazlnZyuTstlJpa3JajqenAf6+pvh7GyP0MkbkY0qQnzkiH1P8/Ezx9TXB/x1UCL2M8XXVJ9DdiFB/KxRCG6KDBCTKXEkJ81BVvcbJXIgPdSY8yIbwICsixDZES+3/WeX6DhbeW5neB6wTZA7ESwXESeyJkdgTKrYiTG5PeJhAuVIttyc6yoXYGDeio1yIinQmPs6D+DgPIhTKIbqoSGdiY9yUq9VhtgRJzJBIrVCEC4gMFxAqsSJMYqPKUigD127I5Q4Igy3wFBrhLjTCU2RCSKgDYpkAWbgzknAnJOFORCT6EJnki7/MluAoF4JjXBHHuxOc4EFQvDuiWFeE0c74RTriGmqBd6Qd3pF2SkuTyEi1NaEcrzNXgoTYGucQG1wktv92dkEWWAf8s+r1veIgEFv9s4XpX+794JxqsVpq9W9KhKPcDqcwe1wUDrgoHBDI7bEPtfvnvYMHu1ABdqECbBWOWIbZYy61wTTECpMgK4xEFhj4mqHvZYKRl5nyPMwxcjPD2MVcdSauZrjJ3TH0MMRe7IBHhBceEV64hnsgEDvhHuGNKDEY+xAnfOMCEaXK8IzyJzgjjPA1MXhHCQlJCkGaJEGaJEGSGIL4nbVJmhyKLEVOeEYEwUlSguIkBCeFIk6WI06WE5oeTUJOMoXFeWzZUMfWjeupqSxj764d7G9pZmjwGg/v3aav5wK3bg4yenuYwauX6T7bSffZTgb6erkzfIPR27d4eO8uA31XuNrbw9DgAC+ejPHd82d0ne4kJkKBs8Ce/JxsLl+8wOWLF1RWp9F7d3jz+hWPHz/kyZPHvHr1gmcvnvLw8QOu9vdx+Oghtu3azo1bN/n591+IiI0kKiGGHXua8AsS0rCzkba9u+nqPM79u8P8+vNb/vzL99x/cJue3vOc6Gxn647NSMLEiKQBBCvE+IcG4B8agI2HPca2pkRGR5CcnEhxcSF1dbWsXVtFQUEexcWFrFtXQ0xMFDU11TQ17WDt2ir27m2ms/MktbVrSU9PpXlvE5XVZTRu30J7x2HWb6ilrr6GiKgw4hKiSUqJp7S8iLr6Go4dP0JZRTFH2g/y8PEoA4N9XLt8iTtD17ly8TznT5/kZPthDrQ0c2h/K9+07uHYoW/ou9RNV+cJThw9xNmTHVw428np4+1sqK8luySXzNJc4rKSSMnPIKtsDRnF2STmphIYEYJHsA++sgCEYUEIw4IQR8tQpEQTszqB6Ix4ZEkRyOLDkUSHEp+ZRHhsOGk5ymra9NUplJYXkblmNQmp8USlxBC/OpHM4hyS89IRR0sRRQQQliQlNF6Kj8QLFz9nPAM9EEkDCAkXExkXwZqiXOrq17F+Qx19166wY8c2kpKSOHDgABcv9jA0NMKpU6dpaNjGkUOHuT4wSP/Vawxc62fkxk3W19Ry9OC33B0Z5sbVq3QcOsSBvXsZGx1VbkR0neFq70UyV6fi6uJASWkBVWvLSUqJ5/TZk1y41MWr757x8JFyC+XuyE1eP3/Ci7GH/PT2Da9fPOfFkzEG+q6wp2knDZs2cq7zFM/HHjM0OED/lcucP3Oa40ePcOjAfjqPd6ggor62hrKiQkqKC6msKKOstJjKijJq11WxtqaC9IwkIiJDSUlPYMPmdcQmKIiOCyMmKYKUzASiYyMoLStkX9se9uxtorSsEFmomKzsdKKiw8lYnUJaulIxLC0rZGdTI4cOH6D92CEOHtrPneEbjN2/y+vnT/j1x7f8/PY77o3cZGjgKi/GHvKff/2Nv/75J968eMrY/bs8fTjK25fP+O7ZmLLR6NYI926NcHOgX6U29PVc4uZAP8PXB1Wv379zmycPH/Dq2VNePXvK00cPeXjvLn1Xeum70svVvsuqbYWuc2foOHaUg98eYKD/KjdvDHLn9ggPH4wy9vihCiDu3b3NtcuX6DhykAOtezh0YB8njx2h90IXly+ep/N4O4e/aaNhUz2VpUWsq65g1/YGDn/TxtlTx+m90MXN/isMD15lePCaMhdxY4DR28pF7OHhm7S27mXnrh0cOHSQrosX2LJjG4XlpWxo2EJOYT4RiXGU19Vg6+TACoNVuHi44ycKQFtHCy8fT1LTUzA0NmDxskU4uAqYs2AOLt4uRCZHYWhrTFp6POvqKmjes40zZzsorSgkNz+TNQVZRETLEUsC2f9NKyfPnmJgaJD1m+vxFfkpc7OtzVjZWxKbFEPbwX0UlRdy9NRRnL2cCQgNxMDKCGdfV1ZZGCDwciImPZ7VRdkokqIIUoQoLYsBHhgLzPkgOT0PXX0LdPWtWKZrhuYyQybNmP9/gIjJfDx+sirP8H+CiH8FiT+On6qyNn08cQYffTWTD8ZP4Y9fTefDycqF6o+nqylvhjp/mqnBB1Pn8sEMdT5RX8T4RTqM01zOx/OW8qH6Yj7SWMgkXW0mLlNalb6Yp87Eeep8paHBxDlzGTdrJuNmTefj6ZP504yvmTR/FvNWLmK56XJWmS1npdFSluqps1RPHR1DTXQMNZm7ZBbjp47jsynjmDRnChNnf81Xc6cwfvYkPp3+BV/M/ZoZWmpo6C1EQ28+07WmM09fg1k6M5mrO4tJC75AQ28WarozWGAwFzXdGZh7GGLqrI+B/UpMnYwwdzFj2sLpOAmdCU+LRJooxzPECzNHC5r276JqfSVNe3eQV5hN/aZaRu/foqa2grPnTtJ+7BDdF8/x9PljLl7qoramgs4TR+GDD1TX2XWa7S27aGproWbrRsrX11FRv571jQ1s2LqN8rXryCssIzu/iIr1dawuWMOasmISVqeRmptFXnkJSRkpJGenM3R3hF2tzaytr2X7nu2sKc4nMiGS1OxUUjNTqK6pIFwhIzI6nISkWOThUlLSE3D1csZaYImRlT4aS+aibaDFVPUpLF65CFMHUybNncQykxWoa89jmckKFq3SQk17Pgt0FzNvuSY6prp4BHvj5O/KIr0lzNSczeJVSzGyMcTU3oSIhDAcvR2YozUbdR01Vlgsx9jBCM2VC5ihOYWIhFACpF5IFQGEKgIQOJuRkR2HTO7P+QsdnO06ijTUj4Vac1i/tYKiimy0Vs5jgdYslq1awELt2ZjZ6rFwyUz0DBcjlnljZaePi4cV4VGBmFuvxD/AGWcXc7y87RAGOBMQ6EpOfhKmNisxsNRm9uLJLNKbwyL92SwxnIu2iTrLzNTQMVdH30YTMyctjAWLMbKdj5HtQswdFyPwWImj10oc3HSxcViCnYM2rq4r8PY0RORngjTQhnCJPWHB9oQIzQn2tyDIz5wgP3MCfc3wddXHXbAcoasB8gAbosQOxEqdSQr3IDXSm2SFJ3EyF2KlzkpLk8yF8BA7pAHWyEVWRIbYEx/mQrLC/d0pg9ZREjsUwdaEBVoSHmyJItgahcQWscgMmdSGUJktkhArQmW2SnCIdiMq0hm5xEYFDREKR8Lk9igiHImIdCIsXIA0zBZRoAnCACNCZTbKcHWEI5FhDsqQdaA5ilB7oiJdkcns8fI1xNFtOW6++vgFmxMstScwxBaxTIBIbENAsDWhka7Io9zwEZmTlCUmISuY2MwgIjMCCE3xITDODb9IR7zD7fEItcE30h7fSHvcQy1xDDLF8V3Dk7PYXFXx6hRiibPECucQG5xCLJWVr2IlQFj4G2DmY4CFv4Fy/0HyLmwtscRZZoeT7F1uQmqlBAi5LW5hDrgpBAgklthL/2lrcpbb4xrhiGeUC16xbjjI7FQha3uJjQom7GT22EjtsJLZYRlqh3WoPTZyAXahjliKbTHxN0ffywSTdzYmQ3cTjNyU6oOpmxIgjF1MWemwChMvc1Y66eMfH4BnpDeWATaEr4nEO8aP4DQJHpE+uCm8cFH44BkTiDBZhjBZjjw7Bll6+DvFIZSQROm7oHUIwfFSAhOkeIT5EZIShiI7FklqOAGxUoKSwghNjyYiI5aUtESys9LJSE8mNSWBrVs2sKG+lu3btlBeUcyupm0cPnSAo0e+ZVvjZspKC1lbXc7+tr1c6D7L5YsXuHdrhLsjwzy8d5fvnj/j919+5vnYY/Y078LF2RFxcCBRkQrW1a7lyuUenow94tnTMd6++Y6xsUc8fTrGjz9+zy+//MSzZ08YfXCPe/fucP3mIE+fP2Hs6WPqN64nISmebbu2U1xRQnxKAjuaGhkavMaTR/d4/uQBA/2XefjgDj/8+B2nznRQWlWMf5Avts42OPu6EJUWQ15VAQ6+zmjoLCApV5kpy8zMoLKyXGVfqq6upLy8lK1bN7N162bq6+tYu7aKrVs3093dxe7dTWRkpHHs2FEePh5lTX42NeuqVBWvGzbVER0bQV19DTlrMtm0pZ66+hr2tOyiZV8z1waucOr0cUrLCjnXeYLe7nOcbD/M2ZMdnH+33HtwfyvftrWoYG2gr5fe7nP0X77ErRsDjFzvp3n3DgorCqnaVENmcQ55lYWU1lVQuLaE4toywpIi8ZeJCIqUII6WIVKICYqUIIsPR54YgTQu7J1iEUlwhITwBAXCECFRiZHEJceSmBZPdGwEUfERhMeGIw4LJjI5mrL6CkrWVyBPVOAr9cVf5oNIHoBnoAc2rta4+rggjZAQFR/Btl2NVNdU0LJvL817d9PR0c6xY0c5caKDAwcO0Lq3hesDgwzfHOLs6TMM9g9w5/YIZ0+f4eSJDnouXuLQgf3cGR7i5kA/Vy9d4tWTJ9y6fp2eri76L1/i2uVL9PVcIEQsIiNdGdDOzEqjeW8TJ08d487dYZ6/GOPliydc7evhzrByL+Vvv/2iWmV+3xZ25uQJTnUcY/T2Lf7++288vHeXocEBzp46SfPOHVy5dJHBq31cv3aVS+e7aG3ezca6ddSvX8e2xq1s2byRunU11NRWUlVdRnJKHHXrq6moLkEsFbE6O5XktFhSVieRm59JQmIM4QoZJaUFtLTupnZdFU7O9sTERpCXn03jts0079nJtwfbWFentEn1Xr7A47H7PLh/h4G+Xp48uMdvP33Pf/71N3747gU33tm1fvn+NX/980/8/PY7nj26z4M7Izx9OMr3r57z6ulj7t0aou9KLyPDN7nad5lj7Uc4dfI4d0eGefroIbeHbvL4vlJt/PHNa37+/i1vXr5g7MF97gwPqbITNwf6VSvWF86d5XTnSa5d7uX+6F0ePhjl3t3bjAzfZOjmdYaHbjAyfJObNwaVw3PvIOLg/lY6jhzkRPthOo4c5Jt9e9m+dRPV5SUU5+eytqKUvbt2cPibNmWd79FDXLnUzY1rlxm9dZOnD0d59m6U7tGo0io1dPM6ra172dKwmcbt29jdspfsvDXKXYg9u8ktKqC0tpqi6goy83IxMDNhlZEhrp4e6Ogtx9zGgryCNXgLfTC3MWPu/DnMXzqfZauWMVtzLi5CN/r6uvn117c8f/6AQ4f3UVKaT0PjRl6+fkr2mgwEjrZk52dRv+X/Y+y9o6JK0DxsZ6bjTLdtmzMiOSeRnKGIguRQUAUUOecsOeesICoYEDAhKoIiYEKCgphz6La7p2d6Qk/Y2d3Z3ef7o2x25pvvnP3+eM+9dYFThzqnTt2n3l9oZu7uLHuK81HSVELg4kBzRzOPXz2muqma/LJ88svyiUmLw1RgjqK2MruFnpjaW6Ckq4qpvQW27g54hfhh7SbAxMECCxcbLFxscPJ1ZVllRQNWlg5YW7uwbbsm6zYpskVOi599vIoPP1/PR8s38NEX6/l4xQY+XrGOj75YzcfLV/Ph8lX87Jer+GD5uqWI15/iXD9ZuYkPv1j/L50R/zjLvljLsuWrWLZhI7+SU2Klqjqr1bX5UkWDz2QV+XCjDB9t2saHG2VYLqvEBnVdNmro8cU2JX6xehPLvljLxxu38umWrXy2TZYvFRRZrajMiu3yfLxhE8tWruTjjetZ9snPWfarD5DXUULNQAV5LRk0DRSRUVzNDnNFtih9wXr55SjpbUHLWAV1AyU2KW3gwy8/5MNVH/H5xhWs2raOL2TW8Mm6FXyybgVfbtvAJrVtqJmroWyigILhdrbryyC7Yyvb9WWQN5BF0UgOHVtttG20UDSQZ5P6RrZobkXVRA0tS23UTNWJ2xNPSEooLgHOOHg5YGJvgrWLFdVNVUzfmeL69DWaWuqX3tD9/ccpLSlidGSYp08eUVFe/E8AwbJlnDk/yNG+4/SeHKChrYWGthbqW1upamigtLqakqoqyqrrqKxrpLK+noKyEjLycsgu2ENyZjoVdTWkZKSTnpvN8KVRegf62de1n7bOdsqrq/AXBTBxY5ITgycJFPmTV5BFWWUReQUZpGclkpgSSXisGIGLOUZWumjoK6KgsQ0dU02snC3Rt9iBgpYiyroqKGoooKqrhKG1ESZ2pqi+T2bSs9yJ2S5rNqltY7uWIkq6qmxVkSWzKBsvoRe5hTnkl+WzTUOOLRrb0DTXQUlfme2a2zGxN2K33y6Cwv1IyYojuyCVIIkvK9b+EnGkNLlJKPFiT1kGTq6WuHvbk5wWjYOLOUpqW9DUlV9KXNLdqYSi6iZMrLUxMFfH0EIDD397/INdiU0JJi4xEEWVtTjtMiUyNoDkrAjsXU1R2yHHRsWVyGtvRkFnE6qGMuhYKLDDRhF9O2VMnNSw8dDD0F4RA7vtGNkrYrFLFYtd6pg4KmLuqIKtqzo2TmrYOani6WNEoNAMX09DhD5GhAXZEC60JDvKhyh/AaGelkQHOhIV5Ii/uykeTvr4uBrhs9uYIF8rooKdSYz0IC3am7RIL1IjPEkJ9yAlxpe0+ABSYv2JD/cgQeJGapQXadGeJIW7ERZgRWyIAwmRzsSEOxAaZEGgvyFBASYEB5kTKDTDx9uAQD8TIkLtiAqzJyTIkpBACyIlApJiXYmUCJCE2kohIlyAUGRBYIgV4VGOREY4EBFqR6jIilCRFWHBNkRKBESHOxAZ4UCoyIqgQHMC/E3wDzAhQGiKn9AUbz8j3H0M8Q2ywl9sR0CwAP8gW/wCbQgS2xMe6UZsvDdZeRKKKxMoqk4kIVdMQLQLHqF2eEY44BftiH+UI/4RDviGCfAOtcU92ArXIHOchCY4Bhjj+N6YLRAaY+NngI1Q2nptL7bARmiEo0ia5OQktpSW3QWZvW/INsUuyATbIGmcrEAs7alwktjgGGaFc5gtzmG2OIRY4RJuz64wewRiqTTKMdQW51A7BGIrnCR22Il+8k9YYSeyxCrAFNsgS1zCHbAOtMAyyALrwJ/GCssACyz8zTH3s8DC1wILXyssfK0w87bAxMMcw13G6DsZoOdggL6TCaa7bdnpbIq9yInYknhCskNwCBbgEbMbvyQ/XKPccJK44hbljWdsEF6xIfgmRBCYGk1IZiyhWdIRpUUSkCTBNz6YgIRQApPCCEgIRZgoISg5/P1EIEqJRJIWQ3RGPCmZqWRkpJGZnUHunhyKyoupaaxlb9c+Dh3r4fDxI7Tv30ttUx31LQ3U1tdQUJRPe3srN29eZ/7ODE8f3ltql330cJGXL57w+tUz8gtyEIkDEAb64uvvRUlZIQ8f3+M//+tv/PaPv+Grd6/561//zIvnT3nz+iWvXj7nzeuXfPPN11Kt9eOHzM/fJicni4MHu5idnaaqqoK2thbKykqYGL/E6IUhHt2f58nDuzx9cp+3b57z9NkDzp4/RWxSNB7+7qjv1MDOTYChrTGGtsbIaSuiYayNe5AnBaWF1DXUUtdQy96OdhqbGygoyqesopTyyjI6uzo43t/LoZ6DtLQ1c7y/l0tjo5w5e1oaD3v4EI3NDSSlJJKaLo3mLq8so6aums6uDlramrlw8TzNrU3UN9bx8PEDFhbnaWiqp6amihvj45zu6+Pi2bPM3LzB/OwMZwdP07GvnXNDg0va8fv37nJv/g73F+Z5MD/P3M2bjF8a5cSpAVo62qhurKWmqY6S2gryK4rJKMghKjWekJhw/MNE+EmCEMeEIY4JQxgRjChaQnhSFKIoMaFxIYTEhiKU+Ek3CBFCgiPFiCKExCZFU15fQnpeGvHpMSRmJFBYXUBsehyRyVF4BHriJfTEP9gPX5EPkQkRJKUnkpiWQENTLfsP7KOisoTO/e2MXRnhm3dvePzoHg/uL3B34Q53Zqa5d/s2c7emuLe4wOLdeboP7aeioowTJ49z5cplTgz0MjF+iRvXJ/jq/3Uz/ObFc2ZnbnFr6gajI8OMXLxAe1sLx44eZmzsEl37Ozgx0MfzZ0/49Xff/bkJTAAAIABJREFUcHtuhiePH/KH3//A6+fP+PF30uP1iXEmLl9i7tYUP/7uB3797mv+/S9/5u3LF0xcvkRqYgK9h3tYvHObyxeHuXpljOryMjo72ug+tJ9DBzspKc6nrbWR+roqausqyc3LJCQ0CB9fD+ISoomKCWdPQQ51jVWER4YSGx/F+MQlLl8a4XDPIVpbmmhpbiQuNpr6uhoOHti/VKR4a+oGL54/5S9//pH/+e+/8+c//ZF3X79daoT/8Xc/8Pzxo6Um6ScP7vP161d89/VXS5Kl548fMXH5EtcnxrkyOsLlSyNMTd3gxKkBuro6GRjoY2rqBo8e3ufxowfSG//5O3z16iXvXr3i7uwsVy9f5vqVK9wYH2didJSF2Vs8vHuH+/NzzN68xuzNa9xfkHoUHi7Oc3/hNq+ePebNi6c8fXiPB3fv8HBxnvnZW1wbv8zIxXOcPHGc7kP7OdC1j57uLg4d7KS1pYHKihLqaivZ39nOiYFeBvqPsb+znX17Wzg3dJqHi/M8vjfP08V5Xj97zFcvn/HiyUNeP5fCy73FBQYHT9Pbd4yWtla6jx5h4vo1yqoqySmUwkRZTQVHB3oprizFTxSAq9duTK3N0dDTQlVbHQ9fT+paGohNjkdVWx0TKzOUNVVR1lSlsbOZP/72O/if/+SH79/x6vkjvvnqJT/+8bcMnDhGZk4q6VnJlNeU8vzNUx69fEjj3kZMBWbvo3zrOHLmGNXttehbGRAULcbJxwUfiT8+En8UdJXRs9yJtqU+ejaGKBtq4BDgiq2PE1ae9ujYGOAZ7ENQTDDL2pv2UVZcRWZGPqqqO9DRs8De2Ycv1sjy4efrpSDxxU+zlo++WM1Hn6/iw+Wr+MVnq/6pJ+IfIeL/q3juXyBi5Sp+vm0by1XV+FJDkxWqavxSXoEPt8jw83Ub+WDDZj7asIXPtm5npbwyX25T4OO1m/jFirX8YsVaPlqzmY/XbuGTDdv4bIs8y2UV+HybPJ9s3sIv1q3lZ6tX8vH6lfxq05fIasgip7kVGeV1qOrIsE15FdvVV6OotwFZjTUo7tiCnNYmFHS3Yminh4axCqtkV7J6+xpWy65j+aaVfLz2Cz5d/yWrtm9ii8Z2NmttZou2dAsho7sZ2R1b34OELNv1ZZHbKcd2famPYrPWZmR0ZFE0VEbVVB0VEzX0bHXZHeKGpasFyjuVMBYYk1qQyoHjB6lvq6OrZz+NbQ1kZEk/bBvqa/H38yE6PIxjRw9TW1f5LxDRc6SbnmNH6eo+RG1jAw0tzTTt3UtDWxvVjY2U1dRQUllDcWUlxeUV1DU10nnwALkF+cQmJpCcnkZ6dhb5xUX0HDtKY2sL7Z0d9J86SUNLM3FJiZw5N8TCg7t07G9n8cEdFh/McWaon8gYMdHxYlw8bbB3NcfJ0xoHd0usHI2xdDDB2NYIZV0ltqvLoWesi6H5DjT0VNAx0sTIxpAdljvRtdDHxNkSK3cBOlYGrFfeioaxHnrmhpgJrNAz0idrTzbpeelY7rJlq7Y8KkaaaJrroaSnhIq+Cqq6SqjpKWMpMMZb6EZeaSbeQbtZtXU5xnb6WO4yxUvsRmJKJBVV+QSKPImODUZVXQZZubVo6SmgpaeAktpm5JTWI6+2Aa2d8uwwUcHKYSceQgfc/W0JifBAVWM9Wju24R0gwNbZiIh4IVsU17BdbSOblVezVXUtcjobUTPahobZdjTNZdGzlcfYWQUzFzVMnJUwdVHGcrc6Fm7vHzspYeWmjqlAHid3bYTBlgQGmbPbRQvv3XpEiG2IC7UnWbSLOH8Hov0ExAgdiBE7Eyl2IjRQgNjfhkBfK0KD7IkNdyMlxpuseH9y4gPYkyAkL1FEepyQzKRgMhLFJEf5khLpTUasP+kxPqREuhMX6kiMxJEYiT2RYXaESWwJCbVEHGxOkMgUfz9jvL12EuhnQqREQEy4AxKRFaFBlkSG2hEb4Uh4sA0hQdItRXiEPaHhAoLD7QgNF0glT+99D8GBFoiF5tIRWRIstpI2WQea4x/wvxAhDDQjQGiKj78pfiJrfIOlEBEU4kCIxJmoGA9SU4Xk5ISSXxhFUVkce0qiicsQEhTjineYPe4htriKrPCPcMA/TIBvqC2ewda4iyzZHWSBm0g6u0TmOIvMsQ8wxtp3JzZ+BghEptiLpbDwU+KTc7AFTmJz7MVmCESmS78jCP7nsQs2w1Zsio3IBOsgYxyDpVsJF4lgyV/xk9zJXmSFU4gtdoEW/ySNWmq8FllhG2QpLagLssQ60AIboRXWgVb/cLTBOtAGG6ENVkJrrANssfCzloKFjzU7ncyx9HLExs+RoJQQSvaXkdmQjm+SJ75Jnvgl+eAe7cauiN24x/jiHS/GJ16CX2I0ganxiDPiCM6KJSQ7DlFGNMLkcPwTJfgnSghICiMgQYIwMYyg5AiCkiMQJ0UQnPy/EJGWk0FWTiaZeVlk5+eQW7SHgsoSKhprqG1rpKmzjZrWBkqqyiiqKKGitpKq+moOHOriypXLnBs6zc2r48xOXef54wdM37rO9K3r3JmfoaAwFx8/TyKiJKRmpdDU3siFS+e5NDHKxNQEz14/5fe//4FnTx/z1dvXPHn8kK/evubK2CW+efcVUzevY21lwUD/ca5OjtNQX0t9XQ3VVRX09/UydPYMJ/uOMTN1lelb17g9N8XzF4948vwBfSeO4unnjpGlITstDdhpbchm5a2o7FRns4oMSgbqeAR5Ex4TQVlFKdW1VdIb+7pqCoryqaqppL6xjtLyElramuk+fIieI92cHz7HseNHKasoJTI6gszsDPLyc8nISicuIZasnEyKS4tobG5g/4FOBofOcOz40aVIx1NnTnK09wjDIxeYn7/N+MgIly9c4P7CPO/evObli2dcvjTCgQP7uXDhHF9//Zavv37Li+dPWZi/zezUTe7MTHN3dpY7M9PMzE3Tsq+V4ooSWjvaqG2uJykjhajkONL2ZBEYHkxwdBgx6YlEpyUQHBtOSFwEofGR+EmEeAk9EUr8CI4KIjRGTGRiGPHpMcSnxxCdHEFaXjLZRRnkFGdS2VhGTnEmJTWFJGbGIZT4sctrF5Z2FngHeBERG05eUS77uztpaqknOzeDxqZazg6d4vGT+9y+M83M9A2Gzp7ixEAv+/a2cOTgfsZHh5m4PMLli+e5OjnG6Mh5Lo6c4979eUZGz9M/IC3ge/L4Pr9+91baHfD6BT/+8D3/8de/LOns3339lquT41w4P8T4lctLDdLDF84xfesm58+dZd/eNk6dHODJ44d89+07Hi7e5eXTJ3z16iU//Po7vvv6K37z7Tfcun5tqZn64rkh9mRnsbelmSOHDtJQU82J470cOXSQ/r6jdOxrpbGhhj15WRQW5BImEZOQGENJaQHFJfnExEZQXFpARVUpBUV5JCTFEhMXyeDQKV6/esHC/G0G+o+zt72V/r5ezpw+ycT4GJMTVxjoP86N61d5/uwJ//bXP/Nff/8P5u/MMXZ5lG/efcUff/gtX716ubQN/MkI/eje4pL06Kcgg4vnhug7eoSbVye5PjHO0Nkz9Bzppr6lgfZ9bVwcHWZ6eorx8TEujV5k6qY03vXFk8e8evKEqclJzp06xcWzZ7k5doXZq9d4eGeOu9NTLM7c4sndeR7fW+DBwm0e31vgzfMnvH35jDcvnvLkwSJ3b8+weGeW+wu3mbo2wbkzJzl0sJO97c00NdbS1tpIT3cXJwZ6OXWyjxMDvYxfGWXk4jmGzp7izOkBzpwe4ML5QSbGLzF36wYPFua4PzfNo0Xpc/+ULvfi+VPu37vLmTOnOHr0MIePHuHEqZNcuTrJ8KVRrk1P0dl9kD0lBaTlZJCYnkxiejJxKQn4i4VYCqwxsTJju7I8rl67SclKIyA4ECUNFXaaGmJgZkRSRgrfv33F3/70e/7zrz/y+MEC//P3f+OPf/gNz54/5Hd//J7SikJKq4oZONvPwNl+Rq6NcmFimKS8FNQMNNC3NkTVQAOVneqYOlqQWpiBtZsd6qY6mDhbYmBvirmrDea7bVE21sTEzQZjV2ssPO0xdDLHJdCd7PI8ll0fv8H87UXOnxslMjIR/8BwBE7e0p6I9xDx4efrpc3Sn69Zmg+Xr5FeW7GBj1Zs4IP355+u2szHX27k55+t+T8h4uebZPhcTYP1Ow1Zu2MnK9S1WK6kxi/llPhkmzy/klPi8+1KLJdT5vNtiny8XoZlX65n2Zfr+XDtFj5YtZFfrNzAz1dt5MO1W/h441Z+uUWWX26V4dMtm/n5mlUs+/JXrJbbjDAyiMScOMwE+ihqbEJthwwbFD5HxWArCnqb2a6zkTXbl7NabjmqRopsVt2A4g4F5HUV2Kouwzr5jazYtoblW1fzpew6VsuvY53qWtaprma92ho2aqxji/ZGtultQW7nduQN5Finuo41ymtYp7qOTZqbkNGRRU5fATUzDfTs9FE0UEBfsANVQyXUjVVw8nEgMTeeoppCIhPDSM9JJS07hazcNDy9d+Mf4E1ObgYd+1o50LWPK+Oj/wIRfQPHOdx7jOb2NhpbW2hqa6Vp796lbURZTQ2FldUUVVRQUVNLW8c+Bs+fo7y6ipKKcvKLiyipKGdPUSHZe/Joamul/9RJBs+fo7q+jszcHFIzMyivqeD5yyf8+JffsXBvhqs3LtO2r47rt0aJTBBh52KKpoEi+uYa7DDVQNdYA21jLdT0VdEz24GDhyP+IT6Y2BiiY6SJobUB+lYGqBtpoWSgjoK+Koo71TFytEBRTx1FHTVUdDXYriyPo5szdXsbsPF0RE5fBRUjTdRMtDEWGBMYFYjDbjtWrP8cS4Extk7m+Io9SMiIRm2nInsPNxOWHMw2tU3o6qsSERWEm7uAzOwEbOwM0TdQxcJGHzUtWXR3KqFvpIqc6noMLTQwt9PDzFYXb5EzNs47CQp1xdvPBg3drfgGOmDjZEh8WhhahkpsU1m/BBHyupvQMNmOtqUCOlby7LBTwMhJGQtXDcx2qWDqooyFmxrmrqpLEGHuooKJnRxO7tr4i8zx8zfGw12PiBBbclJ9yU7xITPCi+wYX9IjPIkOdCTM3w6JUECgjyXuLjsJEdoRLnYkLsyNpChP0qK9yYzxJS8+gPwEEZmxQrISg8lMCCIjJoC0aF8yov1Ij/ImOdyNlCg3okOlrdOhYqlvITJKQKjECv8gY3z9jPDxNSRQaEZEuFSCFCqyIlhojkRkRZREQESILSFBlohFloSFC4iMcUYSYY9QZEFkhIN0UyG2RhRgRoCPEQE+RggDTAkKNEcktpT2Rfi/fy5/Y/yEpvgHmuEfaIGnvxleAZb4Cq0JDLYnLMKVxERfsrKC2bMnnLQMEamZIhLThUSn+BKZ7ENYqg/iBHf8Ip3wDRPgI7HDK8RG2ogttsI92AqPEGs8Q22Wkp2cgsyw9TfE1t8QhyBT6dYhwAgnsfk/zU9A8VOE7E9A8VO5nXWQMVaBRlgKDbEIMEAQZPlP8bA2AWb/4qn4R2hwDLZBEGSJtb8pFn7G2IqssBZL42B/2khYiSylUbAhdtiKbLAW22ArssNGLEAgdsQuxAmHEGccQ3dh5eeAuYcAHQdDLH1tCMsLI7IgHL9kL0SZ/vgmeeIZ687uaE+84v3wTRTjlyTBPymKwNRYgtJiEGfGEJwVizgzhqDUSITJ4QQkSAhIkOAfH4owMQxxUsTShKREEZYeS0xmAhl5WeTkZZOdn0N2fg6Ze7JJz88moyCHzOI8MopyyS7NJ21PFum5mZRWlVHf0sDejnaOHj3M2cGTjF+6yMT4JaZuXuXEQC893V2cPNVHVnYakvBg8gtzaWxr4MDhLjp7OimvK6d1fyvTd24xe3uG27dnef36JQ8e3KO9vZWRkWGGh88TEiImOTmRwcHTREdHkpWVwejoRR4+vM+5c2fZu7eNi8NDzM1OMX9nhgf3F5idm6K37whZOelLcZjC8CDMHCzZorwNfWsjtM12YOsuzVoPj4mgoame2voaKqrKl45VNZVUVJVTWl5CfWMd3YcP0dnVwcDJfhqbG6ioKmdPQR6x8TGUlpdQ11BLXEIsewryyM7NoqGpnq6D+2ltb+HWzBST1yY43t/LqTMn6TnSTW/fMV69kpp2H8zP8/r5M6nB9cE9bs/NMDx8nvHJKzx78ZTXr1/y9MkjZqanuHl1ksU7t3nz7Bnv3rzm/sN7tHW2k19SQPPeFmqb60nOTCUxPZmiihLCE6KJz0gmr6yQ1LxMxDFhRKXGE5eZjJfYl92+bviIPBFHBhKRIJFuGzLjiE6OIDgqiIKKPMrrS0jOTiCnOJP88lz2lOUQFhdCQkYsmXkZePm4U1ZRzNHeHlLSEhGHBNLZtZdvvvuK2/MzPHvxmOcvn3DqzADdPV20tTfRvreZkuJ8OlqbGD1/lrGRCwye7OfM6QFOn+rn7NAppqav89e//YnXb54zMX6JP/z+N3zz9hXPHz/g27ev+NPvfsOf//D7pU3Wv//tr8zNTi+9hkNnzzA3O82b1y+5c3uWQwe7pJ0k+zsYuzzK61cv+Muff+THP/6eH377PT/+8fd89+07vnn3FTeuX+Xuwp0lo/DRIz0cPdLDkcPdHDrYxeCZUwyeOcVA/zG6D+2ntqaC1JQESssKqa4pp7mlnqbmOlLTEklNS6SltYGm5jqKSvJJz0whKyedCxeHWJi/zZPHD7l2dYL2thbKSos5cribc0ODzM1O8/rVC548fsiffvwDf//Pf+fN65dLUsC7C3doa23m5Il+pm5e587t2aXm92tXJ3hwf5FrVyc4NzTIoYNd9Pf1MtB/nOvXJjk3NMiBrk4qqsqpqCpnb0c7J0+f4OTJAfbubaO2porGhjomxy7z9OEDvv3qLQ8X7zJ56RKXL1zg2tgYU5OTTF0dZ/T8WSYvj/Dk/l1ePX3E4u0Z7t2Z5d3rF7x8+ohnj+6zeGeWqWsT3Ji8wo3JK1waPseJ40c5eKCD/Z3tdHa0cbjnAINnTjAxLu17WZif5e7CHFcnx5Za2y+cH+T6tXFuTV3j5tVx5qauMXNjkrtz00tRv4/uLfD40QNuz82wd28bdXU1HOw+RM+xo/SdPMHcwjxvv/uGtv0dFJQVUd/aSHVjLbHJ8aTnZhKTFIeVvQ2BoSKyC3JJykjB3dcTK3sb5FUVsXawRV1Xk7ScDG5dm+APv/kO/vNv3H/fUzE3O0Vf/1G+/fXX9Bw5yN/+6994+e4lMckxeIl8iE2Pxy3Ag72HO3H0dsbIzoRdAbvRMtVF00QHZz9XdKx2ommuxw5bI4ydLLBwt8PQyRxLDwG6toYYOVsg8HNhh60RSXtSWTZ9/RZzU7NcGbvKpdEJmlr3Y27tzEZZtSWA+OCzdXzw2bolT8RHn6/jo8/XSSVOX278J4j4qZH6Z79a/X9CxKfbFVmprct6fSNW6ejxhZoWK9S1WKGuzXIlNVaoaLJcSY1fbVfmYxk5Plgvw8/WbuJnazbzwbot/GL1Jj5YtXEJLH6xZgMfbdjCp5u38bmMDF/KbuPDtSvYqLSN3Io99J/vJSJBjLKWDJsVVqJqKMt61ZVsVFnJasXlrJH/AhmdTWzX2cpWjY0o71RAcYcCCnryyOvKIasjzxaNbaxT2shKuVVs1trEBvW1rFFeySrFFaxW+pL1amvYor0Z2R3S5KYN6htYr7aezVqb2aSxhY3qm5HTV0DXdge6NjqoGCsjryuLpasZu/ydEXjY4hPsLU2XCPLAxd2JiOhQnF3t8fXz4MzgAIv37jB8cYhjxw//C0QcONRFe2cHHQe66DjQRVvHPupaWiivraW4spKiigqKq2spraulrqmZuqZGjvYd50BPNycHz3D8xAB1TY2kZWWSlpVJVV0t5dVVFJeXkZ6dRVJaKmlZmTS1N3Pm7Elef/Wcb379lpnb1ykuy6G9ox4reyMcd1uipC2D+g4FlLS2o6gpi4aBOjom2uiY6GJkY4y9uwD1nWqo6CljZGeEoZ0J6qY6KBtqoGSgziY1WbbrKmO5S0BaUQ7mjja4+nqQkJlCU1crLoEeqJhooWaijeJONQxsDIjNjCUmJRJjawPWbl6B/S4rbF0sCI8PRlFHFgdPGzSMVdA2UaOwJAu/ADcEDmbY2BmjravA+o2fo6y+FUvbnewwVEFHXxF5tQ1o6suhqS+H1k55LBz00TNWJjBkF/lFcew0UcLN0xrPACfM7fQRhnmisVOBbWobkdXYgJL+VnQsFNG3U0PfTpWdAhWMndUwdVbF2EkRI0cFjJ0UMXFWWoIIM2dlBLs1cXLXZpeHLrtctfD1MSQ92YuiPDHJMa6E+doSJXQgWuREZKADYYH2hIkcCBM7EhokPY8McZZCRLg7KeEepIa5kx7mQXqEJ+nR/mTGCsmMFb6HB19SIzxJDncjIdSF5EhXIsR2iPxNEQWYIQm1ISzKjuCw9xDxfkMgDrYiKtJxCSJE/qYE+ZksbSNi3jdTh0nsiIp2QhJmh3+ACZJQW8KCbQgVWS31QwQKzQgWWyEJsyM4xJogkQX+ASZ4+xnh/Y8gIbLE09cUrwBLAkR2hIa5EBvrSXKyP+npQWRmiomK2k1E1G7Co3cTGe9JVIovUen+hCV7I45zxUdih4/ETpriFGqLl8QWz1AbPEKs8QixxjtCgHeEAA+JjbRrIshMCgmBplj7SnslfhqHIFOcgy3YFWqFs0RabieVNhljKzKRgsT7LYSNyASbIGOsA6SGbAsfI8y9DbHwMcLKz2Tp2k/GbWt/U+xFVuwKs8c51A67QAvMfY2wFVlhJZIChEWgORaB5liJLLENkSY6WYulEGEVZIu1yA4bsQOCUGccwnbhFLEbCx8B1r4OWPjY4hruTkR+BKG5ItxjXNgd7Yx3gjte8bvxjPfCO8H/PUSE4p8UQUByJIFpkYgyognOipVOxnuQSAxbAomfICI4OZLg5EhCU6MJz4gjNiuRtJyMpS1E5p5sUnIzSMhOJS4zmdiMJKLTEkjITiUhM4X0/GzKaiqoqq+mpq6alrZmLg4PMXjmBEcOH5TKUMqLKSjMpa6+iqSUeCKiJGTlpJNTkE1eUS55JXnEp8WTlptGx8F9DJzsZ25uhu+//47R0YtkZKRx4cI5JJIQhEJ/cnOzycrKIDExnuPHj1FfX0tLSxPl5aVcvjzK/J0Z5manuHN7mrdvXnD9xgR5e7LwF/qwy8MFdz93JDESLJ2sMbQxYZffblyFHoQlRxGZEkNSejLt+9qorK5gT0EetfU11DfWUVldQV5+7tL/2dnVQUFRPrX1NZRVlHKw+wAnTg0syZSSUhLx8fOmqKSQ5tYm6hpqKSjK53h/L+eHzzF0/ixHjh2m50g3J0+f4NyFIc6fH5Im3bx6xYsnj7l5dZKF+du8evWCG1PXGR65wMLiPA8fP2BxcYGbN64xc/OGNCHn5UtePXvKhYvnadnXSmFZEUXlxZRUlVFZX01NUx1lNRVkF+8hoyCHvLJCUnIzCIoKJTotgZQ9mQRFBePutxuvQHcCw/wJjw9d2kKExYUQEOqLKEJIfHoM/iE+hMWFkJGfSmVjGcXVBRw80kVmdhohEhHVtRWcPN3PwMnjXLg4xMzcFK/ePOeH33/PrZkbHDt+mKKS/KWEoe7DBzh5qo/pG1eZvj7J8NAZ+o72cOxoN8d6e7g0dpHXb1/w1bvX3HuwwNmhU7x+9YynD+9xZ2ZKagx+9pjxS6OMXR5lbnaaX3/3DV+9fc1vvv+O+TtzHDt6mPv37vL61QuuTo4z0H+cK2OXpL0kk+N8/dUb4L/5049/4OWLZ0vbjB9++z13bs/y+NEDLg6f59zQIP19vXR27GWg/zg3b1zj4vB59nfuo6y0kNqaCgryc0hMiFkyP3f3dNHS2kB9QzUVlSWUlBYQnxBNXEI0efnZlJYX0dd/dKmQrffYESorysjfk8vgmVOcPnWCmekpvnn3Fd//+lvgv/n3v/2VB/cXef7sCeNXLiMJDSY7K4MTJ/qZm51mZGSYo0d66H/fBj0w0Ed7Wwu5udlkZ2Vw/Pgxzpw+yeDgaQ4d7KKrq5OsrAyqaippbW9hb0c7R470MDh4moH+4+zb20bv4R4mxy5zb/4Os1M3GRseZvTcOSZGR7k2NsataxOMXTzP9fHLPHt4jzfPn7B4e4aF2Vs8fx/G8OjeAo/uLTBz8xpjIxe4eG6QkfNnGb0wxPCFs1wcHmJ05DxXxka4dvUKszM3Wbx7m0cPF7l29Qpjly9y5vQAx4520993lOELZxm/MsqVsRGujo1wffwSC7O3eHxvgYeL8zy6t8DC/G3Gx8eora0mMzuD1MwM4pOTSM/O4tTZQeYf3OPQsSPEpSQQkxRHUkYKaTkZXLk+weLj++SXFpKWk0FLRxs1TXV4BfgQHhtJcmYqIZESdvt4MDw2wg/fvWPi8ghfv37BndvT/O3f/sT8wiwHDnZw9fo4kzcnGL9+hemFaXr6evAW+5KUk4JHkDcx6fHEZSVgYGOEW6AHPhJ/rN3scAv0QMVIE8WdaqiZaKNuqoOxiyVuId54hPmha2uIjo0BrsFepBVlsqe6kGXDQ2cZOn2Gvr4Bblyfobd/EGc3P1ask5X6IZZv4MPPN0oh4ldSePj08w18vHy9tG36y41LcqaPv9zIr9Zs5ZOVm/5/QoQSy9W0WK6mw4fbFfm5jAIfyyvzqaI6H8oq8ImcKh9sk+dnG2VZtmErH2yR5yMZeWns6zqpjOmTdVv/BSQ+2biVz7Zu4wsZGdYrK7BdU5XwpChOXBigb/AIJdU5hMT4EhTny1adTWzfsZU1yitZp7wGJWNFViusRMVYic0aG9mkvpHNGpuQ1d2GioEiqoZKKOhtZ6vWZrbqbGGT5nrWq61ZAomVCl+wUuFLVip8iZKxErI7ZJHRlZFGwWpsYaX8alYrrmWr9jZcJoaPAAAgAElEQVS268miZqqCmpEyRvY7MXUywtTREI8gN/zDfPAI2IWOkSYWdiZExkuob6qkpb2OmvoKbtya5GD3fkrLi5YAYnT8Ei37WqlraqT76BE6uw/Str9jCSIKqyoprKqkuLqWktoayqqqKauqpPPgAS6MjnB+5CJnzg1RXl1FYWkJlbU1FJaWEB0fR1FZKXVNjYRHR9He2cGz1895+vwRj57e4+7924yOnWPwXB8nTh/BfpcFO001UdSUQddYDS0DVdT0FNE11cHAyhBd0x1oG+ugZ6aL8g5l9Cz0sN1ti4mDOSpGmigbaqBqqo26mR5yO1TRNNtJYHQocprKWDrb4SX2J6Mom/D0WNTNdVE21EDdVAc5LTm0TLRw9nQgLC4EZ3c7zG0N+Wj5zzCzM8TWzYIvN3+Gyk4FAsK9qa4rxs1dgDjEh+bWKsoqcjA21WLztpUYmWmhb6SKsvoWdI2UUNbawjalNWjs2I6WoQJGlpp4+duRmROJubUOJhaamNrosXbL5/iHeGC7yxQZ1Q3IqK1DXncTmqZy6Foro2uthK61AvoCRQztFTEUyGFgtx1DgRwmzkpYuKlh5aaOpasauwMMcfPRx3m3NvYOKuxy0SRSIiAh2gV/LwMkQlvEvpZIhLZES5yRBNktxb9GhDoSIrQhItiB+HBXUiLdSY9wJz1sN6mhrqSG7l4Ch4xoP7Ki/MiM9CUt3GOpkC4pYhdRIfaEBFoQFGhOcIgVIeG2BIdZERhqjpe/Eb4BJgSHvDdQRzkTEWpHSKAF4gAzwkXWS23W0eEOhIfYEhFuT3iYALHIEkmoLZJQW0JDbAgJtiYk2HrJPxEd40x4hD0hYXaIQqwJCDLHN8AEH6EJfkFm0ibrYDtCI5yJifcgOc2f9HQh6elCUpP9SE72JTJyF+FRuwiPdiU81g1J9C4Cwx3wew8OPhI7fMJt8YsU4BcpwDfCDi+JNbvF5uwKNMEvUoB/jAP+MQ54R9jiGWaNm8QS50BjrLx1sfXTx8Z3Bza+OxAEGOAoNsEl1ByXUHOcQ8wQiIyxF5sgCDbBPsR0aQTBJgiCzbDyN1oqpjPzMlhqurbwMfonoPgJIlzDHXCLcMQpxBZroRlWIgssROaYB5lhFmiKWaAZFiILrEOssZXYYh0sHSuxHVZiO6yDpeZrQZgTDmG7sAlwwF7kgnOoK15xPgSlC/FP8cY9xgX3GCe84t3wTnDHJ8EH73hffOKF+CWKpVKlpDBEaVGI0qIIzoghJDOWkMxYxOnRBCVHSGVMCWFL24fQ1GgkqdGEp8cSlZVAfE6y9MMzO53MvCwy8rJIzkknPiuF2IwkYjKTSMhNIy5b+jizMJfS6nLySwspqSxl/4FOjh7rprGplvyCHPL2ZJGWnkRGVir5hbnExkcRFhFCQmo8YdESxGEiUrJTyC3OJbc4l4racg71HOTWrZs8ffqYlpYmTpzop7GxHnd3NyYnx2lqaqCpqYGzZ89I9c29Rzl+/BgTE1cYHx/j6ZMH3LwxyZnTAwydPUVrWyORURISkmIprSrBS+iFi6cLgt0OJGQnk/m+LK2iuZrY9HjiUxJoaKqnvLKMPQV5FJcWUVxaRGV1BSVlxZRVlNLQVE91bRVxCbEUFOVTU1fN/gOd7O1op6aumvrGOpJTk4iKiSQpJZHK6grKK8uob6zjyLHDNDY3kJ6ZRk5eNvWNdVTXVtHY3MDw8Hm+efuGp/fv8+jeIg/uSku77t6d58ixw7TtbeXeg0UeP33EvXt3mb51k7u356QNynNzXDw3REtbM+U1FeQW5pGalUZuYR6tHW3sO9hJaXU5RRUlpOdmkpyTTlx6EsHRYYQnRBOdloA4JhRX7124+bjiE+RNaHQI8WlxJGUmEpsSQ0R8OHGpsUTEh5NVkEltSw2pOSl0dO/j9IVTHDzSRU1dJUePdTO/MMvTZw9ZWLzNyKULHDnWzbkLgxzpO0xNYzXlNdLeg6LyQnILczjaLzWYDw+d4erYKHdmpnh0b4HFu7cZff/3B7v3c+RYNwMnjzN8cYjnzx7x1avn0jjchdt0d0mL3wbPnOLe4gKvX70A/pu//PlHHj96wLWrEzx/9oTnz55w/dokUzev8/bNKxbvznPj+lW+/eZr7i7cYf7OHPfv3eW3v/k1P/7x9/zuh99wafQi58+dZXbmFr3HjtBQX7u0Jbh+bZITA320NDeSk5tBcUk+ZeVF1NVXUVVdRmFRHqVlhRw81MmJk8fpOrCP1rZGqmvKKa8oJm9PFtk56bTvbWbwzCmujF3i2tUJzg6epmt/ByMXL3D+3FlePH/K82dP+K+//wd//MPvePP6JS9fPOPokR4S4mPJyc5kcnKchcV5bty4xqGeg7S2NtNzpJtDhw5QWV1Bbm424ZFhREaG09TSSEtLE51dHRw4sJ/BwdPs399BT88hDh/upq+vl+vXr/LqlTS6dXLiCkNnz3BlTOqjuHxxmOGhs0yOXWZxbo5nDx7w+P5dHty9w+P7d3n59BGvnj3m8f27LMxNc2dmiru3Z3h8/y5PHiyyMDfN9YkxJi6PcG38MjevjnN1coybNyaZnbnJ7blbzM7cXJJEzkzf4NrVK4xfGeX8uTMM9B/jeO9hTp3sY+jsKc4NnWZ89AITl4aZnbq+tAlYvDMrla+dHyIiIozgUDGBwWLikhKpb23m4pXL3JidZvbuPIOj50nPz6b9UCcD505zYXyUm/Mz5FcUY2hlSlNnG1MLs1ydvcn843vcuDNNZVMtKbkZ5JUVcn/hNr9+9xb+5+/cXZhjYvwS//n3f2Ni8jId+9uZvnOLxLQEzGzN8PD3wMHDieySXHxD/EnISiIqNRY/iZDgWAl2ux3ILt+DnYcjuhY70TTRRclAAx0rA0ycrdgV5IlzoAdGTpZoWuhj5mqLKDaU2KxElg2dGmB46Cw9h7o50NXDsd4T5BdV8tmKDXy6YiMff7HxPURskELEZ+v55fKNfPrFpiWI+OB94/QnKzfx+bptfLpq8/8NEcvX8YmsMis09PhCXZefbZWCwbItcvxcRoFlG7fxgayS9PomWZZtkeOXShp8qbmD5Wo6fCKrzK82y/OrjbJ8sm4rv1i5gWUr1i1JnT7dJMMXMjKsU1BAeYc2cZnJnB0ZZOr2Ne4sXufGnTEC4wPYpLMZeQM5ZHS3sklzI5u1NvHBul+wRXsz8vpSWNiguo4NamvYprUROd0tyOluQVZ7EzI6m97Ll7Yht3Mb2/S2sFFjHasUV7Jc9nPWqqxlneo6NmttlsKEjiwb1DaxVnk961Q2sFVrC3I7ZJHV2oqOhSaGAn0M7HZg72mHo5cAXTMtopPD2FOWQ2CoH75BnvSdPsrFS2dpbKmmo6vtffLGESaujjN8+SKdh/ZLzTv5e2jv6qS1c9+SJ6KmtYWKxgaKqmrIrygnr7iY2sYG+k+d5Mb0LQ73HqN1317yi4s40NNNSUU5tY0N5BbkU1lbQ31zE3FJiRw/McDbb7/i0ZOH3FmYZWrmGgOnehmbGOZAdxue/s7YOJqwTXkDBhbaGFvro6GvioaBJnpmO9A21kXDQBM1Aw00jTWxdLFE4GWPtqU+MlrybNWWR1ZPie16KqiZ6rJOUQZ5PXV0zA3wCRESGBlC96mjeIT6oWqqjZKBOuqmOuhZ6GFgY4CprRGuPs7kFKbhJ/JAXl0GXWMNjO30WS+3irjsKKrbykjLjKOsIo/U9Bg69jfiF7ALPX1lZOTWsE1+LSYW2mjobMfGyRBdIyUU1DdiYK6OgaUGu7yscfOyRChyJkC0C2c3cxQ1tqCmux0Vne0YW+uxXWMzsuqbkNPejLqxHNqWimhbKqBlsR1dK6mh2shefgkizF1UsPPWwcFHD1sPLRw9dXDz0cfTzxBnVy3sBcr4eu5EIrJC6GNERKgjYqE1IUG2hIc44Odlgo2FIjYWinjtNsDX3Yggb3MiAwUkhEpjXtMkbqRLpMfsGF8yInzIiPAhO8aXrGgf0sJ3kxrmRmqkGykRrsSGORERIr3RD5XYSCEiwhpxuA3uPjvxEUohIiraifhoF2IjnYgMtSM82IZQoQWxYQ6kxLqREO1ClESwZJyOinQkJtqZqEhHIsLtiQi3JyrSkahoJ2l6U6QDkTHOREQ7IYmwRySxIUBs8R4gpObskHAnouM9SM0QkpEtIj1dSEKCFzFRbkRF7CI62k06ce5ExbkjiXRBGGKHf6gdwggH/CMF+EfZExDtQEC0A74RdniGWuEmMsNFaIxvhJ30Z7GO+EYJ8Im0wyvcBlexGQJffWz99LH20cPKWxcb3x3YBxnhKDbBQWSMINAQp1DzpXEINVsCCFuRETZBxghE0obrn4rpbIXm2ArNsfY3/aeuiZ+iY51D7XCLcMRFIpCarP8BIqRjjoXIAqtgK6xDrBGEOSAIc8BO4oidxBHb0P89F4S54BDigr3ICXuxI3ZBdtiJpGZur/hdBKR64hXvtuSN8IrzwivWF9+EQITJYQiTwxCnRy+BhDhdarQOzohBnBolNVEnhi95IMLSY5cAIjY3maQ9aSSmJ5OcmUpaTgYpuRkk5qQRn5O6NMn5mcRkJhGWGE1shjR2OikjhT3F+ezv7qK+sYY9BTlS2UZ6EpnZaeTlZ5OemUJwuBhhcAAxidEEh4sJEPuTmpNKWW0Z5XXl1DXXUlJWTFNLIxUVUjNyR8deKqsrKC0tpudIN+Xlpdy8dYOmpgbSMlKpqqrgzNnTTE6O09m5j5rqck4M9HJ28CQ93V1kZqXi4+tBoMifIHEAjq4O7DDZwW7f3TTtb6F+XyPNB9poPtBGSl4aKZmp1DXU0r6vjdb2FnLysolLiKW0vITG5gZq6qppaKonOzeLuIRYyivLOHb8KB3791FUUkhtfQ0tbc3UN9bRsX8fOXnZFJcWUVVTyeGjPcQlxFJTV01cQiwBgf5k5WQSnxhHcmoSo6MXWZibZeT8Oa6MjjA3O83s7DQ9PYdISUsmOzeLqemb3HuwyOLiArdu3WT+zhzPHj1kanKSwwcP0NBUT17RHlIyU0nOSCEjN5Oy6nJqmuqWACI9N5PErFRi0xKJToknNDaCgHAxAWGBeAd64+HvjpfQk6CwQMJiJf80Lp7OVNSXExodgpfQk7ySXMpqSwmPC6N5byMTV8c41ttDd08X5y8McmvmBr19R0jPTKGgKI/kjCQy8zKorKugsKyA6oYqqhqr6D3Vy/DlC9Jvne/Mcnv6JlfGRhgZPc+ly8MMnDxOc2sDre1NdB8+wPTMDd68fcHbNy+YHBvl2pVLFORmUViwh4nxMb779h1vXr8E/pvvf/0tL54/XYKEmekprk6OM33rJnOz01wcPs/oyDDPnj7m0uhFZmdu8fTJo6VNxovnTzl1coD+vl5uXL9KW2szJcWFNDc10N/XS39fL22tzTQ3N9LQWMPBQ5107m9nf9demlvqaW373+tNzXWcHTrFtevjjIye53jfEdram6iuKaeuvoqRixd4+OAe3337jsePHixtPc6fO8u7r9/yh9//wF//8idevnjGwvxtFuZvc2Kgj4MH9jM9PcXo5REGh85wsPsAtfU1FJcWUVRSSGFxAfmFe4iKiSQxOYGMrHRq62soLS+h6+B+evuOcXrwFBcunOP48WP09fVy7dokL1/+P4S9V1ScZ5qurY52O7Uky0oEEUXOOYeqAoqcM5UpKHLOOYOQkMhRCIQESAIkUM4B5eRsWQ5tt93uMNOzZ/dM/z37X2uv6z8omZ7eM2v/B8+qr1gfJ5zwXu/93Pf9Bb/97Te8+OwTnj19zKeffMTnLz7lxccf8ezRQx7eXefJg/t89PQpn3zwPo/vr294HZ49us+Hzx7z4uMP+Pj9pzy6d2djlenB+i3Wb17j/p2bPLx7m3u3b3Dr2mVuXL/M3fWbPHl8n2dPH/L0yYN/AIl7d29x6eJZlpcWWTq1wOmVk/8wN65e4NrFs9y+foX7d25y7/YNHty/w507t1hbO0NpeQnFpUWkSjJIl0kpqiijuLKcqIQ4svJzadvfxf33H/Pi2y85e+0i73/+MY8/fk5JbQVx6Ulcu3eL7//8B15+9zX/8re/8Nk3XxCblkiKIoNPf/OSj54/4dzZ03zzmy94+cWnXL12kYGhg+TkZdHYXEdJZTEHBvYTlRhFUEQQUSkxhMaHY2RtQlNPC4U1JdR2NCDLVeIp8sEjyAd7H2f8wgXsddJ2dvlECHAL9sHW1xlzDztcg32w8LTH0MEMHfM92Ho5sunMqQXWVk5x/NhRZmaOcvrMOc6cvYK7t4g3t+ryq1/r8NrbOvzyrd28/uZufvWWDm++o8ebW/R4/dUq049g8Kt3dXlnpyFvbNP7//dEvLODn+02YpudOzru/rxpbs+m3UZs0jXhpwbm/GSPGb8ys+NXZna8ZmrDL02sedvKifecvHjXwYN3LOx5Q8eYt3YZ8qude/jFNh02bd6p9Vq8u5tf7NBht4U17+jqYeXmQmNPB0tnl1hcnufS1TVuPrhCsiYFywAbtllsx8DVEEM3I3bZ7UbPXhddOx3MvUwxctmDru1Odlm9i67VNvRttqNvsx1dq23scdDB0EkPE1cD9robYepmiJGzPvp2uuja7Gar8Ra2m73HLsud6FjvRt9uD0ZOxhg6GqFnq4+Z+150bXR412Qr1j5WuAqdMHc1xVXgSECkD4nKWKLTwsgqUdHW20iaMpHuQ21curHG9LEJBkYPMTg2wMLSIrfu3ebJB0959Pwxa5cuMDA2wujhSYYnx+mf0M6h8TF6hwZp7ztIc083je3tHBjs5/T5s5y7comx6Sk6entobG9lYmaaqoY6Onp7KK2uJCs/F0W2mo7eHo6fOsHDZ4/4/IsXvPzyM27fvc7CyTnuPrjBzNwYElUifiI33P0dEMcE4h/ihZWTOdauNrj4uWLrbo+JrSl6FnswddqLm8gdD7E3Vl72WHjYYufnjJ2fM85CT/RsjPEUB+IVKsDY0Qo7bxccfN2w9XLEwsMOS2/t7xg7mRMQEUCiIhFheAB+wd7UtVSgzpPhI3LHyFKPt3e+jp75TsJTQkiUx+DqYUtKWjQRUUJCwwNwdDZDkyshKk6EubU+Di57sXMywc3XGgf3vRhb7sTCXh8XXysCQlyJiPUlNMITZVYiCSkhmFrrEhEnQn/vDkys9TB3MsLETh8TBz2sPIyw8zPFzs8EOz8jHPwNcQ8yxSvIBA+hEa5CQ3zDLQhJdEKc5Iww1o6gaFvE0XbEJLoSE+9CRLgtCfGuG+s/YWJ7oiNdSE70IS3Fn5goV8TBtsRGuiBLFxAf6UpqrNdG3GuBNJQSeQQVqmiq1LFUZydSpoyhTBlDpTqWSnUsZcooSlVRlGtiKMuOJi9TTJZCpFUNVEIUahHSTAFpCn8SUj1JlfqhygzagIi87DCtF0IqQCMVki0XkZcpJj87TGu0lgtfxba+in7NFpOpDiYrW0xefiT5BVFkZYuRKgTIVSLkaq0RO0MRSIrEl8QMb5IkWpDIkAeRnRtNUWkyRaXJaDRRyGRBZGQIkEpFKJVi5PJg5CqxVo3QRKJQh6HURJBVFEd6jphUTQgp2cEkqUUkqATEKQKIkfkRI/MjXhlIYqaQxEwhcYoA4pWBG2pFlMSH8AwvglLd/kGNCEp1IzDZGd94ey1MvFIjgqVeiKSerwDCHUGGJ8Eyf/xTvPBJdCcwzWcjgUmQ7osww+8ffhaY5oMg3ZcQuQCxQohIFkCAzB8/+d/HV+anHak/vlJ/RGptIV1QVuirCUekDkOYGUqQKpTANBHB8hASi5KQVGWQVp5MankiycUxRGvEJBbGkFaWRGpJshYiNImkFGQgKVUgKVUhq9BCREZpFpKybOTlOSgqclGW5fzj+lJ5LlmV+WRXFZBTU0RBQxkljRUU1ZRQWlNKaU0pRTUl5FcVkVtVSH5NMfn1pWRV5pNVmY+iUI08T0VWsQZ1UTYF5QUbt8rlNWVUVpdRUlmsfa6rICtPTUJ6AkERQcSnxRMRH0FYbBiSTAmqXBXKHCWFFYUkZ6QQn5JAZHQE5TUVZOdkcXDoEMOjQ0TERjI9c5jVC2sEi4MQhQZRVFLI8toKPb3ddHZ3cPjwJHNHZ6isLEcgCMDa2hI/Px/kShlypQw/oT/Onq7EJMVR21xPUUUJtW2NlNRWUFFXRVN7M20drYyOj7B4coHm1iayNGo6utrpHzzE2MQok4cnqK2vobW9hX37e1g+vcTw6BA9vd2sXlijuaOFuuZ6Zo7PMjt/lMmZKQZGB+nY10lLZyuVdVVMzkwxODZEfEoCKk0mI5Oj9PR2c2R6irGhQSZHRxgfG2F29gjDw4MUFOWj0mRyYuUk6/fu8PjxQ66/Mts+ffKIu7duMn98jqNHZ9i3v4eaumptOlRJAeU1FTS2NVHf0kBheTE9B3tp6+nYiA3XlOSTppIiy1GgzFEiycwgTZFKujKNVHkK8WlxxKbEkJAejzJHQXRSFJl5KroPdlFaU8LI4WFOrp5geGKQ3PxssrKVVFSW0NRcx/jkCKdXlzg0fJDiiiKqG6qobqiiqbOJmuYahiaHmDl5lLVr5zh9bkV7E33rOo/vr2sPjw/XuXvvFmfWlukfOURlXQV1DdUsLS/y4UfPNg6aHz57zNLicU6eWOCD95/xzW++4rNPP9YqOc+f8vTJI7784nNGR4YYGR7k1MlFrl65xNm1M1y+dIGPPnxfCwxfveC3333N5y8/4emzh1y/cZn1uzeZmZ1i+sgE7R3N1NZV0tBYw8TkCAuLc4yND7H/QDedXa3s6+1k5uhh+gf72N/XQ9+hXk4tLzJ1eIxD/fuZPjLB1WsXuXzpHPPHZ1lcmOPs2gprq8vMH5/l5o1rPLh/l/U7t7i7fpuPPnx/o5jtm998xd/+n3/n9z98zx9+/zu++vIl9+7e4fGjB6zfucXo6DBdPZ2093TQ3NFCTWMtReXF5BTmUlBaSFl1OZk5aipqK+ns7WJ67ggjk6OcPH2Kk6dPceLUIjMz08wcOczqmRU+eP8Z337zNV99+ZIvXr7g22++5uuvvuDbb77mN19/qfWaPLjP3Vs3uXHlMlcunOfypXNcu3qRa1cvcv3aJe7fu83HHz3ns08/1K4kffic+3dualeXVle4duk8d25cZf3mNe3B/95tHj5Y5/Gjezx+dI9HD+9urCc+f/aI9Ts3OLu2wqmT8xt+mePHZlhcmGNtdZlrl89x6fwZrl++wPrNa9y5ff0fIKKxuYGaumqS09MIj41Gka2mubMdVX4Ode0tfPDyEyaPHWHhzCkOjQ+RLE9neHqcmw/XySkt4KsfvuV/8b85eXaFBEkKpXWVdB7cR6I0lbr2Jk6vLNHQUMfq6mnKykr48suX5BfmUVRSiEqTSV1zPaNTY/QNHeLQyACJ0lSCo8PwCPTB2sWeyKRYPAW+mDlakyhPQ9fMEAMrU0wcLNnrZI2JgyWewf5Yejhi7GiFrpUJ9n7umDrbYORgiV+4CCt3BzY9vXeT1aVFlk/Mc+fWbZaWVzl6/CQh4Qm8s1WPNzbr8vo7urz2tg6/ekuHN97W5a1f6/PWVn1e27yLX/x65wYwvLFNj827jXnzPf3/K0D8CBGb3tnOVhtXjH2DedfenU26JmzSNeGXxla8vteWt62c2GzryttWTvxirw2/2GvDm9ZO2tlrw2s7DXhzpwFv7NBCxE9+vZNN72zXqhHbdHh7twHv7NLBwcubuvY25pcWuXjtAo+f3efizXOs3FilfrAFEw9zjN1NMXAxYvPeLTgI7Xl371b07Heja7cLPbsdGDjuxtRFh72uupg478bIcSe6ttvZbb2dnZbb2Gm5jd3W27Wt1S5GmLmbYuFpjrmHGXvs9XnXZCvbTN9D324Pho5G6Fjrom+nh5GTIbssd7LHXh9jBwNMnYzwFrsTGOWLu8iZJFUckanhZJdmoiyQ0bSvnv7x/dS1VbO/fx9D44OsnD3N7ft3uHb7OqsX1jh+6gSjhyc5cnyOsdlpBiYnODg2St/oCAdGhtk3NExX/yGae7pp7e5kduE4I1MTTB87Sm//QZo722loa6GxvZWSqgoKykqob20mv7SY0cOTFJaX0r6vm+m5I6yeXaHvUC9d+9o4e2GZ6dkxUqRxmFrp4RvkhjDcDycve8ztTQkIC0SqkZGiTEMYFYxzgBvuQR74RPjjFuy5YZC293fB3N0GUxcr7PxccAvy4z0TPRwDPLHxdsHEwZKAmGAMHc2x9nXEyssefVtjrN2tsfW0xdHTDmlWOhnKJBLSoggQe+MtdGO74RYMrXXZuucdZLlp9PV3EiBwJzxSgJePI82tFTx+epPcQjlWdobYOZng6WuHnasJrj5WmNvpoW/6Lu4Btjh5mhMa5YVvgC0isTtuXtYY7N1JZHwQAWJPTG30MXcyxthWDyM7Hcxd92DtZYK1txHW3obY+ujjJtIChFugAS7++niJ9xIU70BwgiMBUdZEp3kgirIhKMKayBhHomMcSUxwIyXBnagwW6KiXJBIhKjV4WRkCIiNdiM22o20JF/kaQLtqlNyINnpQeRKxRTJw7UKRHY8dblJVGTGUCQNo1AS+mrFKZIimZhiRRiV2TGUZUeSpwjWJi5JAjYgIl3hT2K6JxmKQBSvACI3RwsQOZkhqKUC5Km+FGeFkyMTkSUTkq8OJS8rFJU0EPmrkjpNThiqzCAUSiFZ2WIKCqPJL4pBrQklXR5AUro3qVI/0mT+JEt9iU/zJDbFnbhUDxLSvUiTBaLWRFJQnEhOfixSRTBJqX6kpvqTLhUikQhJSvUjMcWXDJkImUqMRBGMVBmCMicMeV44aTniDQUiRuZHrNx/Ax5+/B4t9SUyw5sYmZ9WncgOJjFTSKwygDCpN0GpbgiTXRCluCJMdsE33h6PKCsCkpwITHYmIMUFQZobwnR3hBIPROvlGVIAACAASURBVFJPRFJvgmX++CZ54BXvSkCqN0HSgA14+BEkQuQCgmWB+Kd44ZvkgSDdV/ue1B+BIpAA5T+OvyJgAyIEKhHCzCCCskIJzg4jODuCoKxwhJmhiJRiovPiCFdHEKWJJCY3msjsMBKKYkgrSyQ+P4rk4jgyKlJIL0slIT+B+JwEUgvTkZWrkFdkoajIQVKWTXqJmozSLOTlOSgr81CV56Io1SAvyUZZlrMBEJrqQnJriylsLKesuYrS+nJK68spri0lv6oITYUWGnJqisirK0FWpCavroTcqkIUhWqyS3PJKcsjMy8TZY4SVa4KTZGG4qpiNEUaNAXZ5JXmIVVLSUhPQBwtJiI+AlG4CHG0mMSMRCLiIxCECohLjUMoFhEcHoJEKUUQIqSxrYmG1kbKayrIK85neGKEvOJ8JEopgcECiitK6D20n6y8bMYOj3P06AzVVRU4OTlgampMWJiYoqICCosLEAULSUhNJDkjBWW2iszcLOJTE8kuyEGaKadzfzdN7c3kFeTS2t7CiVOL9B7YR2l5CX2HDnCwX5tac2x+jt4D+5ieOUxPbzdT05M0NjfQ1dPJxJFJ1LlZtHa1cXRhjsmZKWoaa+kbPEjf4EFOnVmiuaOFwbEhxqcnyFBIiIqPprhCe0NaVJhPV1srPd2dlJWVMDBwiAuXztO1v5vohBgmjkxy5eZVHjy6z7lzaywvneTa1cva9uSlk6yunubI7DTd+7ooLC5AkaWkpLKUpvZmquqrKaup4NjJecaPTFJeW0llUy2ldZVkFmgorColrzQPdX4mCo0cebaMNEUqsSkxRCdFkZAeT2iMGKlaQroyjZbuZo7MTzMxO055XRlt3S2snDlFa3sTE5MjnFpepO9QLy1tjbR0NtPZ20FpVQl5xbmU15VT21LL5PHDnDy3xPqzezz54DEffvCUqxfPcfnSOe7eu8WFi2uMjA3S0FpPcUURxRVF5BblMHP0MF9+9YJnTx/yw+++5Xfffs2XLz7hqy9f8vLzz3hw/y4P7t9l9cwKN29c4/KlC1y5fJEj01PMzkzz4P5dvvryJe8/f8rvf/ge+N/86//4M3/6px/4wx+/56OPn3Pj5hXWzq5w6fI5OjpbKCktIEOSQl19FZ1drYyNDzG/cJRTSwssLS8yMNhHa3sThwYO0HugmyOzU4yODzH5CiDmjh3h1u1rLCzO0X9oPyvLJ/jg/Sfcv3eb1TNLHJs7wpPHD/n6qy/49JOPePL44Ybi8K//48/8y5//if/421/567//hd//8D0ffvCcJ48f8uEHz7l+7QojI0PMHddCa3tPB/klBRSUFlLf0kB1Qw1ZedkbgQmdvV0sr61w8vQp1i6e5fS5M1y6cpGVlSUePrjHN7/5iu+/+3bj7/nVly/59puv+d33v+X7777l66++4IP3n/Hw7jr379zm8f17PH3yiAcP11m/e5Obt66yfucGT5884NNPPuDl55/w8vNPePrwHus3r3Hp3CprK6dYXT7JpXOr2qK4p4/4+CPtCtvjR/e4d/cW63ducO/uLR49vMuzpw959PAu169d0iZ2nV/l+LEZDh3sZWx0kNUzS1w4u8L5tWVuXbu8ASNPnj7g7t07nF5dQaaQklecT05RAVn5uZTXVjN+9AjZxQXEpaeQppLi6udJSEw4ZfVVxKUnYelki6fAF0F4MFHJcWhK8hmeHqe0rhI7dyfi0pNw8/eirr2JiooyZudmaG1tpqqmkq6eTqprq5CrFSytLiNVyRgaH6Zv6BD1rY1YOduxy0gPJ283jKz24ujlir9YiIO3O0Y2Zth7ueEa4IWVqyOWbvZYuTlh6+WMgZ0lLkIfbH3ccfD3wMzVAd+IIOy83PAM9mfTg1tXuHJ+lUvnVjm3dpar126wfOY8UmUeP3/9XbbvNsXYzIlNm95it74l+ka2vPn2bn797h5t7OvmXby+VYdfvavLG9v0eGOb3n8b8/rz/yPJadPb29n06538ZJcxbxhZ84apLb80tOSnenv5mb4ZvzCy5E1ze96ycOAdKyfefjVvWTrypoUDb5nZ8tN3dXhtmy6vv6fPL7fp8fOtOvx08y7tbNnJz7fsYLepBTsMjXnrvW1k5eey/vAu129e4dL1CyxdWUbTUIi5p/VG/Kq+gz4GDlo1wcBRl73uRuxx2MVu620YOu3CyHk3hg7bMXHezeY9r2PuZoS5mxH6NjsxctBFz3oH2023Ymivh67lLkwcDbH1tsLW2wpjByN0LHazx0Yfc1czDBwM2WG+k50WuzBxMcXUdS/6dnswc9mLm8gVpwBH/CP9iJFGk6pOJiUziQxNGsV1eXQcaqW6qYrO3g6On5znwtWLnFpd5vDcEQbHR+nu209FYx1l9TU0dXdxcFzbXN3Su4+Grm7a+w6wf3iIgckx9g0eoqOvl4HJMcZmpzk4Nkx3fx9s2kRHXy+FVeUUVVegLsxjdOYwTz75kPrWZqobaujqaUehknLgUA9z84fp7m0lLiUCX6E7qYoEAsTehESLcPZ2wMzBnPLGSh5++JTCmhLMnC3xjxYQJ48nUZWEnbcjVu62RKRG4+DrjJW7HW5CLzyC/DCw2Yudtwuewf6EpcYRI0/C0NEcMw8bthhuZ4+dCfbe9uwy3YWtqxVJ0njyS7NobK9GkZNBS089u03fY5fJNizd9uIr9iA41I8MaTz2jmbk5iuYnhmksFhFYmo4phY67DHehq2jMeZ2epjZ6mLlaICFvT72Hnvx8LfF3FoHcbgX0fEijM12omP4Ll4BTngJXPEWuuAa4IChtQ66Fu9h6qSLmesezN31sfTcg6nzDmw9duHsq4unyBhfsRn+YRYERlgRGG2DMNaO8CQX4jK8iE/zJDzKnohIO+LiXYiLdSY8zIaoWBfCoxyJjHEmPt6dxAQPYmNciItyJinGjZhQezLiPMlOF5IvF1OiDKdUFUGhTEx2SiB5GUGUZUZSnhlJfkYQ+RlBVKijqMqOoVgppkgVSr4yhBxlEDmZwWSpg1GqhKRKfEhIcUciD0SuECCTByLJ8EOS6qPtiJAJKVCJKVCJKVKHkasKQZWhjX7NfGWkTkn21K4u5YSRmS1GphSSJvn7utKP60upcn/SFAEkK/xJlPmSIPUhUeZLisyPNFkgUoUIdW4E+SXxqHMjtF4JaSAqTRhKtZgMmYCEZC9iE9xJzfBHlRWKUi0mXS4gQx1MUmYgiaoAkjIDiVf4EZXhSbTEi3iFHzFSb6IlXkRKPImSehEj9yFe5U9ytpDUnCBiFL5EybyJkHgSmuZGcJorQakuBKW6EJzmiiDFaWP8kh3wSbTDJ9EOv2QHAlJcCFMJEUn88Uv2xDvBbQMSgmWBWrVB4k+QNGBDfQhVihArhITIBQTJAxEqAwhUaSdA6Y+/IoAAZSBCtYhgTcgrFSKEoCzts0ClHWFmCCHqUKLyognLDicsO5zo/Bji8qOJzokgJjeSpOJ4korikFSmIq+SICnLQFoiQVmhILMqE1m5CkmJGmlpNtLSbGRlmo21JVV5LpkVeWSW56KuyNtQIPJrismvKSavuoi86iIKqgo3Jq+qgNyqArKr8smuyierOh91VR6yEjXK0mxyqwpQl2STni1BXZRFTVstZQ0VpKrSSVdLkGrk5JflkyRPoXf4AAnSJLxEPviHBiKOCyMiKQpxXBiB4UKEYUJCokIICg/B098baaacnoO9dPfto7W7nbqWBpSaTPxEAUQlxBAZH42PwI+AYAGqHDUdvV30jwzQ0dGGTCZBqZRTU1NFeXkpVVUVtHW0Ut9YR2NzAwND/QwOD5CZo0YUGkRWXjbtPR2UVZeTk6ehoCif7JwspqYnOTY/R0NTPfv7ejlwcD/1jXXMHT/K0WOzaHKzqayuYHrmME0tjZSWl1BeW0ljezOF5cX0DR1iYGyI5s5WRqbGaO5sZX5pkebOVupaGsgtzkedl026QkJ9ayP1LQ3U19XQ29W5ARFTUxOMjo8QGReFMltFW3c7fYMHefz0EXfu3ubBg3us37mlbVA+t8aFC+c4enSGoZFBmloaycxSkZufQ21THRW1ldS3NDC3eIzxI5PUNtdT19JATVMdRRUlVDfWUtlQSX5ZPi3dLVQ1VlFUWYQkU0J1UzUN7Q3UNNeQW5JLa08rmiINhRWFdB7opLmrmXtP7/HVb7/k/pN7LJ8+ycSRcQ4O9dHW3UpVfSUllcVUN1VTWlNKQXkBU3NTLJ9bZvLoJOevnef+k3us37nBtUvnuXB+dcOQfGp5kYHRfpo7msjKU5OZo6K5tYEPPnrGJ59+wIvPPuLB+i2uXDjLt998zYP7dzl5YoFjc7Pcu3uH333/W+aPz3Hp4nnWVk9z/twaN65f3fAX/AgQP/zuO27cvML1G5f45NP3+f0ffsvcsWlKSvPp7mmjpbWeispiBof6aGmtp39gP9dvXGJpeYHGphrUWXI6uloZGO1ncGyAqdlJpme0ZvPqmnIuXT7HjZtXWF7RmoIX5o9yauEYyyfmuXHlIp98oFVQnj19zL27d/jmN1/x4rNPeP/5U/793/4n//G3v/Iff/srf/j97/js0495//lTPnj/2cZK1tGjM6yePcP49AT9IwMMjA4yOTNFdUMNUpWM6bkj9I8McGi4n7HD4ywsLbK8tsKpM0usnD3N5auXePrkEe8/ecyLjz/ih99+y5/++Ht++N13G7G5//SnP/D1V19s9JW8//wpz5894emTR9y5fZM76zd4/PQBDx7d5dr1S1y/cZnHT+7z8NFdLl0+x+mVk1oV4eQCJ+fnWJyb4dLZMzy5v86zR/c3AOLO7evcuH6Z27eubfgh7t29xdUrF7h65QInFo8xPjbE3NHpDT/E6pklrQpx5Tz3793m8qVzHJmeYO7YEVZWljgyO01RSSF1zfUostXUtTShKSmktbebgckxIlMSsHF3JDVTytzKIref3md2aZ7m3g4yshXYuDuy01gPUXQo5U015FYUUVxXQVFtOaLoUELiIigoymd0aoyOrnbWH97l0vXLpMnSKSgt5M9/+RdSZekcXTxGb/8BfAR+2DjZ4eDmhKWTLV5CP/zFQXgJA/AIDMBLGICnIBAXf2+cfLxx8ffGwccLJz8vXAP98RAF4BEiwlMsxFMchEeIAM8gIb6hQVqIWL9xhTs3rnLl0mWuX7/J+MQR7Bw9eGerDrv0zNljbMev3t6F0V5HzKxcefvXury9Rfe/QMSP8/pWnf8WIn7x6v0NiNi8i5/sMuYtIxs2mzuy2dyRX5s58GszB7ZYOLHVxpWtNq5ssXZhs5Uzb1k48Ku9tvzS2IrXDMz42StPxmvb9Pjlu7r8bMtufrp5Fz/bspufb9XhV9v12WlswRYdPd7e+h5Obu40t7awvHyK8ekxdM31cX11E65nY8Bmg3cxcTHF2scKY2dD3tv7Lrq2O9G13Yme3Q7MPY2w8DLE0GEHuy03Y+uzl+2mm9G12o6+zU7e1n0NPesd2Hhb8J7JFkydjDCy38MeG130rXUwtDPAxNEYI3tD9K31MHbayx47IwwdTDBxNmOPnRG7LfUwsjfG3tcOc1czHPzs8Y/0Izw1jBhpNPGKOGT56eRX51JRX05jWwN9gwcZnRpj/MgkswtzjB85TFN3B41d7XQdOsC+oUEaujqpbm2he6CfA6Nj1La30XXoIINT4xwcG6Zn4CCHxkfonxil8+D+f0h80pQUUlpXTWVTPUvn1/jnv/6FK7duUFZdTnllGRVVpezb30VBcQ4l5XloCjOJiAsmJiWcVEUCLj6OeAV6UlBVxMDUEGtXLxCTHo9LoDtuwZ74hPni4OeIhas1ophgnP1dcfZ3Za+DBe4CLzxFfrgJfTBxsMTB1w15QRadI/txFnmhb2+CY6AbjoFu6FvqY+pgipOXPXZu1oREBqLITqexswY3P0ccfWzYY7mbPdY6+IS4o1Sn0dXTiCZXhjIzlYGhLmrqCikuz8LR1Rxre0PcvW2wdzPF1sUYezdTbJyNsHXTKhOGpttw87TAT+CMraMxplZ62LmYIYrwJ6tQgapQiou/PTrm2zFx0MPC3RBzd32svAyw9THA2W8PHgJDfEP24hdqvjH+kVqQEMc7EpPmQXyaJ5FxTkTGOJKQ6EZ8nAthodYIxVYEh9sSFulARIQD4WF2xEQ4khzrjiTJh/hQB9JjPVAl+5OVJiBHEkS+XEyeLGQDLAplWrgoU0VQqgynUBpCkSyYUmUolZoobWu1WkxeZggadTAqpRCJ1I/UNK+NKNYfOx4kKd5IkryQJ3mjTPFFIxWikQpRZWhjX1XSQLJVwagVIiQZfq+iWn1ISvUiIdWT+BSPv0+aJykyP1JVgaSrhaRlCkhRBpAk9yNR5kuS3I8UiT8pEn8yFELk2WLk2WLSlUJS5YGkKQRIMoNQZoeizA4lQyYgJd2PdGkgSmUwqqxQMlQCkpUBpKgCSVMLSVYGEC3xIiLNnch0DxKU/lqYkPsQI/chWuZNjNyHOKUfsUo/4lT+xCh8iZR6EZbuTnCaK6IU540JznAjOMONoHTXDZDwS3YgINUJYbo7YkUgIXLBxgTLAjdWl/xTvAiWBf4DQISpgjZAIlghIEDmS4DS/z+BhFaNCFQJEKpFCFSijZUmkVoLD8LMEIKzwwjTRBCZF024JoJwTQQxBbHEF8RsQERCYSwpxUlIKzNQVMmRVUiRl8nIrFKhrlajqlAjLc1CVqZBVqZBXp7zd3h4NVmV+WiqCzeUhcK6UgrrSimoLaGwpoSCmiIKaorIry4kr7oQTXUBWdV/BwhJkYokTQapOVLkxWrkBSrSsyVkl+VQ391Ix6FucisKyCrJobiujMHDw+wf6WNu+TgRSVEEx4gRRQUTFB1CUHQIAWECvIN88RX5IggV4OnvjUQlo6apjoKyIgrKihgcH6amqQ59EwM8/b3xFfoTHCHeSEgprS6nurGWmsZaenq7qawsp7m5kZGRIUZHhxkdHWZsYlRrJB3qZ3R8hOHRIapqKpHIMiiuKOFgv7Y4b2RsmP19vZRXljE8OsTo+Ah1DbVMHp5gaeUUBw7up/fAPrJzskhNT6G8soye3m727e+hvbON/NJCjp9aoLW7nerGWg4MHqStp4OhiRGOHJ9l7dI5ohNjqWqooetAD3UtDTS0NXFwuJ+p2cP0dHcyOjLEwsJx2tpaqKqppKSylIjYSORqBVX11ezvP8Djp4+4vX6L27dvcuPGNW7euMbVK5e4fv0q8/PHGB4dorO7g+raKppbm+jp7aa+pYHymgp6D+2nvrWRvJICWrvbOTB4kMb2Zmqb62lob9gwulfUVzA4MUjH/g7a9rXReaCThvYGlDlKNEUawmLDUGgUjM+MMzE7we2Ht/ngxQecuXiG3oFeqpu03UEVteWUVZdSUllMXmkeGaoMUmQpNLQ3MHJ4hPGZcVbOr3Dn7k3u37vNi88+4lD/fo7MTHJ7/QaDYwMMjQ9ydGEWTUE2olAhykwZiyePc+78GZ6//5iXn3+ivXQ9u0r/oT4OT01sRJ3++Z//xJPHD1m/c4sL58/y0Yfv84ff/45//qc/8u//9j/5f//X3/jhd9/x4P4drly9wB//9D0PH61z7PgRausqWDwxx77eDrq6WykuyePw9Bgdnc1cv3GJ1bUlTi3NU1VdSte+NiZnJhifHmNwbIB9B3tobW+ioqqUktICKipL6N3fxfzCUdZWl7VrOMdmuXvrOl+++IRvvvyczz79mH/58z/x+x++3/AhfPfbb/jrv/+FRw/v8/133240Pr/47BM++/Rj7t9bZ/XMCnNzsyytnGJ2/ijLayvMn1pgdv4os/NHmTk+y827t5g/tcDU7GGGxocZHBti4sgk86cWuHjtEg8e3Wd2ZpoTx49x9eIFPnr+jN98/eVG8eNXX77kxWef8PzZkw14+FHxefjgHjdvXufm7WucODXP8YWjXL56gdt3rnP6zCmOzk1zfH6W6cPj2vjWwxPMHz3CiWOzXDm/xodPH/H5Jx/y+P46d9dvcuP6ZS5fOseli2c3VIdzZ0+zMH+UmSOTjI0OsjB/lAf37/DJx+/z/vPHPH/2iMcP7nB+TQsUS6cWGBo+xMFD2uLI/sFDKLKUBIWH0N23n4m5GVKVMnLLihk/NoO6OJ+Y9ETqOpt58NFT/oP/zRc/fENjTxtxkmTUxbkcXV6gormWqNR4NGUFpKgkZJfmU9PeSEhcBEXlxaTLM6hprCWnMJcMhYTSqjJaOlsZnhghIFhATFIcPgI/nD1diYyPJjQ6HBdfD3yDhfgGB+Hk7YWVsxNWzk7YuLpg5eyEuaMD5o4OmNjaYGhjhYG1JUa21ux1ccTezxuPEBH+UeF4iAT4hoaw6crZZW5euaCNwLp8hRvX7zC/sEREdBI6e8zZoWPC5m172PKeAUYm9tg6eLJ5sy5vvLVzI+L1tS27N0DiR4D4sbX6P4PEfy6m+8k7O9i0VZef7jLkLQMLtpjb8561M+9ZO/OupSNbzO15y9iKt4yteMPQgtf3mPFzHWN+stOATe/psWmrdn3pl5t38YutOvxiqw4/36zLz36twy+2aKFii44JO40t2L7HhN17jPn1u9uJjIphaWmJkbFhrF1t0DHTIyYjjpYDLdT11BOcEMRWgy3sdTbGyH4PZq7G7HUzwchZH0MnPQyddNC13c52880YOehiYLeb3RbbMHLQxSPECd8Id6y9zNG12omF217MXEwwtNNH13IXRvaGWLiZY+xgxA7TneyxM8HYyRwTZwsM7E3ZbbmHXRb6GNibYu5uhYmzGWZuljgJXAmMFREhiSRaHkO8Io6kzGQSZUnkFOdoE0u62+nu28fhuSNMzM3Q3NNJbVszWSUFNPV0c2xlmYn5Y7T27aehp4emnm7a9vcyODXO8PQkh8ZHGDo8weDU+H+JjVUX5pFbVkxBZRmDU+M8++xjrq/fpr5FK6tXVJWizlaSX6ShvqmSpIw4xFEikmUJOHnZE5kQgaOHA5rSXEZnx5HnZCKKDsHJ3xXnQBfsve2x8bBB39IABy9HjG1M2GG485UB2w47dyfMHK2x9XDC1NGK6IxEPMR+uIv92GGhh7PQA0tPO94zfA8bDxucvR2wd7fB0t4EDz8nSmsLCBB7o2+xC12zHbgJnYhIDsHG3hRzyz0IRJ6UVeRy4tQ0KWmRePjYYWVniL2zKa6eVji478XG2WgDIiwc9+DkaY6zuwV+AU64eFjh4GLGXmsD9Ix34O7vRKoigX3DXYTECdCz3ImxvS7mbgaYuuhg4aGPvZ8R7gFGeAeZ4B9qjn+oOb5iM3zFZgRGWCGKtkUYZUNEkguxKe5EJ7gQl+imjTdN9SI2zhlxpD1xyZ4kJHsRFmaHUGBGeIgNidGupMZ5EB/qQFqMO/IkX5Qp/mSmBWobqFVh5CtDKcwMJVcqolAppiYvlkpNFLkZAvLSBVSoI6jIjqBYHUqBMphchQiNQkS2UoRaKUQhDyQ92QvpKzjIlASiSPNDluhFRpw76dGuqNMDUKX6IUnyIj3JE1m6H0qFELkskNQ0b+IS3YhJdCU2yY34FA8tSKR5EpfqQUyy2wZESLKDkGiCNw76CTJf4iXeJEv9SZL4kZDuQ3yGL6lKIZKsEFIUAmJSvQhPcCUu3YcUWQDJGX6kpPshkQtRq0PJyolAlilCkilElhWEPFeMVBNMksKf2AwvYtI9SVYLSFYLSMgMIFbpR7Tch0ipFxEST8IzPIhT+RP7So0Iz/BAnOpKcLIzwmQnBEmOhEo8CJV4ECJxR5TmgiDFCWGqMyKJG8FSL0LkAYRmBhGRLSYiW0xoZhBB8kAEEj8C0n0IVggIUQoJUQoRq0Qbz8EKrRLhJ/EmQO6NUBmAUBmAQOFPoNyPQHkAAkUgQqWAoEwRwergjQnJCiFME0FEbhSRedEbn7FF8cQVxROVF010ThSxeTGkFKcgqZCgqJKjKJejKNeqEFlVajIrtetMioq/g4O6Mp+sV2tLP64u/QgPRfVlFDeUU9xQTkl9OcV1ZRTWFmshoqaInJq/Q4S6Kg9VVR7pRSoScySk5slQlWnILM9BXaqhrKmCzoFuekYO0DHQw77RPloPdnJg7BBtfZ30Tw0hiAzCJ8QfX3EAgeFCRFHBBIYL8RR64xbggYfAC49AH3yCApDnZNLQ2UJVcx0ltRXklReRLE8np7SA2LRExLERpGfKKKgsobimnOKacmqa6igsLiI/P5+Kigp6enoYHx9nenqaqakpxsfHaWtro6Ojg/7+fgYHB+nq6qKrp5vh4WFGx8cYmxjl8JEpxiZGuXj5AhcunWd0fIS540c5Nj9Hc2sThcUFxMbHUFVTyf6+XmrqqjcSmPYd2s/+gT56DvaSlJFCfWsj80uLFJYXU15byZkLa2QX5NDc2criyknOXj7P0cVjTB+b4diJ4ywsHOfI9BRLSyc5dKhPCwB9+8gvKSBVlo6mMJf2fZ1cvHaJ06srnDy5yLlza9y/t87jRw+4c+cWZ8+usrBwnImJMfr69nOwv49DAwdp62ilrLqcrv3d1DbVkZ2vobS6nPrWRqoba2loayKnKI/C8mLUedkUlBUxOXuY7r59NLQ1MTEzxYHBgzS0NTE4PkxTRwt9Q4c4f/UiPQd7tcB3eJiGriY0pbmoCtRaz0y+GkmmhCRJEvFp8ciyZHT2dnB0YZaVs8ucu3yWq7eu8OmLj1hZPsHY6CAzs1OcWV3i2Pws9S115BRq6NjfQYYqAx+hDymSZPoO9XLr9jWePH3Ad7/9mj/98XcsLhxn7ugM33/3LU8eP2R/bw/DQwPcuX2Tr758uWGY/re//Ct//MMPG03MDx/cY/XMEleuXuDOvRucWDrOxOEROntaKa8qZuLwCBJ5KgXFOYyMDzA9O8HymROcXJ6nt6+LhuYaOrpbOHP+NBOzE8ydnOPEmRN07GtHScsr4AAAIABJREFUma1AKk9HIk0lK1vJgf3dzB6eYGTgILNT4zy6e5vffvWSrz7/lC9evuCPf/iBP/3x93z/3bcbqsSjh/dZWz3Nwwf3eHD/Ls+fPeHl55/x+YtPefL4IXdu3+T27ZuMTYwyNjHK6dUVFk8uMD1zmHMXznLx8gUWTswzNT3JkdlpZudmNkoPb9y6zpNnj/ngg+c8eXCf5w8f8umHH/DtV1/y/Te/4euXn/PxRx9sKB93129z69YNrl+/yoUL57h8+SI3blzj8uWL3H9yj7uP1ll/eIfb929x/eYVzqwtMzM7xfBIP5MTI4yODLAwN8PFs2e4uHaay+dWWb9xlQfrt7h9/Qo3b2jn2tWLnD93huWlRRbmj3Js7gizM1NMToxweGqMSxfP8vmLj/nyi8/4+KPnvPz8E7795gvurt/g/LkznDxxnPGJYeaOHWH17BlOLZ+ksa2JqoYaVi+ep669hbj0FHxChFi5OmJsa4m1mwPuAh/8w0Rkl+YzfWKOIyePcWBsgKmFWU6cW0FdnItXkD9FteUkyFJx9HHDP0yEIDKE6MR4iirKaOvpoqymipqmBqoa6mjr6cJPJMDV2xM7Fycs7W3x8PMhJDIcd19vrBzscPX2xE8kwt7FHRMLa0wsrDG3d8TCwQlze0f22jtg5+GJjZs7lq6uWLm54eDjg3dICMFxcUSmphInlRInlbJp4fAkF08v8+TePS6fu8Ta6gUWFpcpKq3BwdkHnT3mvPbmNvQMLTGzdMLDW4CurglvvL19I53pP4PE61t1Nr7/8pVn4v9UI7QQsZ2fbdfjZzv0eU3HhLcMzNhibMNmY0ve1DPjl7sM2LRVl03v7tZ+bt3Fps27tZ6Ht3ew6a33+Mk721+pG7v5+Zbd/HyzLj/frMsvt+rz+jYDNu82YctuY3SNrTDca817O/WIi09mbe0c58+f5/b9W8wsHGH98R1e/OYzPv/uBcsXlxBEBKJrvpsdxu+xc+97GNjqYeCwBx3rXejb6WLqaoypqzFbDN7E0F4HPesdWHvtJUEVRZwiAhehAw7+Nuzc+x7GDgaYuZhgZL8HI3tDzF3NtKtMtobsstiDob0FRg6W6FqZoGNpjImzJRYedhtdCebuVjgEOOMbHUhoagRhGRGEZ0QQmR6Ff2gA6nw1+wf6GBwfprtvH/sH+jgwMkhrbzeNPR00dLfTNzZK39goVW0tVLY2U9fVRU5FGXUd7ewfHqBvdIj9wwOMHJliYm6GocMT/wAROaVFZBbkIs/JoqCyjIHJMUamJqhtqmN2bobjC8dobK6jsaWW+qZqohLCkKnTCRD74u7vglegJz5Cb9LVEpp6WugZOIBbgAdWbjb4iH2wcrPCO8gLc0cLduhvJzohEit7C8SRISRmJBIcIcbVzxNjazP8QoWUN9WQoEjB0tN+I51Jz8YIUwdTzJ3N2WtrjKOnHU4eNrj7OpKqSKCxs4bg2EDe2fUrzJyN0TPfiY29KcrMVCqrC4iJC6G5tYJj8+NU1RVgYLIdKzsDrO0NteBgr4+dqwkO7nuxcNyDu58NCSmh5OZLSZPGEBLui52LBUbmugSIvZGoU6jvqiEoJgADG10MbHZhYLcbA7udmLroYOmhi5u/IT5CYwLFWojwE5vhF2qOKNqW0AQnAiOsCIlzIDLBmcgEZ+KS3UmT+CGVBZAh8SM+xQuZMgi5XERsjAvhITYkRLmQnuBFSqw7CWGOZMR5okzxR5EWgCpDQLYihDx1uNborAohVyGiQCWmXBNFaVYEhfJgShRiqjXRFCmCKZCJyM0IRCMJRCMTkKsKJj87lMKccLJkQjSKoI3VpVx5EFlpASgSvZHGeaBOD0CZ7o/0VZFcYoIb8QmuxMW7aD0eCdrkqaR0rVk6Id1LC0xJrkQkuZAg9SFZGUB6lmgDIhLlfsRmeBGd5kGyPJBUpZBEqT/RaV4kygNIzxGTrBYRnupBSKIL4nhnQuOciUn2QKIUocmLQqOJQKoQaIvvskNQacRkFUSQVRCBLCdEq3yohSSqAkjIDNDCgtKPSIUPYVJPxBla1SFK5k3UK6gIS3f/LxAhznBHnOFOiMSdoHRXRGkuBGe4ESL3JEzpR6hSQGhmEGHqYMQqEcEKAcEKAWKViDB1MEHywP8yIlnAq/EjUOZLoMJnAx4CZL4EyHwJlAf8J4AIIiQrhJCskP8WIqLyY4gpjCOuOIG4wkRi8uOJyY0lWhNHSnEaGaUSFOVylBVKFOUKVJUq1JWZZFVlaw/8NYVkVxeiqSkip7aY3LoS8upKyK8v3Zii+rL/AhEl9eVaiKgtJre2aAMgVFV5KCtzUVTkIC3NIrVAgbQ4k+yaAvLqtO9WttXQ3t9FVVcDTQc76Bo9QFlzFYpCNTGSBNTFGjxFPth5OuIu8EIUFUx4YiTBMWK8RD64+rvjFuCBX4iAoKhQ0lRS1IU5qAtzqG1rZHh6nMljR8hQy4lKjiM6JR5Frpqc0gJkGhUpigykmXJy8/PQaDQolUry8vLo7OxkaGiIgYEB+vv7aW9vZ9++fUxMTLC4uMji4iLHjx9ncXGRU6dOMb94nAuXznP2/Bo3bl3n2o2rLK2c4uTSCUbGhqmoKkednYlCJd8waeYV5HKwv4+TSyc4ONxP/+ggbT0ddPR2UdtcT2t3OxMzU5RWl3Ng8CBLaytU1FXRPzrIvScPOHZynsWVkxw7cZz1V50DZ8+ucvTYLEury1y9dY3e/gNIVDKSJalUN9ZqgWNpkeMLxzYg4t7dO5w5s8La2hnW1s5w8uQi09NTTEyMMTo+Qv/gITr2ddI/MkBbdzsFpYXklxZSUlWmNZV3tNDY3kxLVxuN7c109+1j9PA4TR0tNHe2cvLMEgvLJzb+t1XUVVFZX83swhwHh/spb6hGU5ZHVlnu/0fXewa1mabb2j2he6ZzO3S37W63M5icJUDkLAkQWRIgEYTIOeccTDA5BxuDjQkGZ5xzzjmnjjM9Oe2Zfb5dZ9f1/ZDNzNTe58eqlyqeoiShUul677XupescqSggr7KQjKIstBkJxCbFoohSkJGfwcyeaY6fOcaZcye5cOks84f3c/HSWWZ3TdLS3MCJk0eY3T1NSWUxxRVF1DbXcuL8CXKKc4iIjcA/2I+k9ES+/vYFZ8+dZGLHNu7dvcmB/XvZNTPFj7/+gVs3rzM+Nsr01E6+fvWCP//pD/zj73/j4YN73L93h9/99kd+/7vf/DMkfOMy+w/MkZKewOyeKXbvm2HP/l00tzYwPrGV4a39DAz30NzawMBwz8KZuIRoMrJTaGrbRM9wD4PbBpmYnaB/az+JaQl4+3ohV4aQm59F6+ZGnYe/p5Md27Zw/NABHt65ya+/fcUffvyBv//lz/z+d79ZeKxPnzxi/7497N+3hwvnz3L/3h2ePH7Ik8cPuXnjGqdOHmf+4H4O7N/L/MH9HD48z+Gjhzh9+iTHThxlfv4Au/fO0dXVQVZOJjU1VQyNDHLw4H7OXTjLnTu3eP7yGS9fPufx44d8+/IF3zx7xtfPn/HNi+d8+/KFrvjw8cOF1+30qRPs3bub6elJJia2s2vXNPv27WF61xTTu6c4d/Ucl29cYnbfLgaH+xgc7qN/oJvmloaFzUqH9u/h7MljHDmwl7mpCfbummJ+7xynjx/h3NmTXLl8nsuXznH82CFmpicY3TrElpEBens6GN06xMz0BCeOH+bWzasL4frHj+7x4vkj7t+7ybmzJ9mydZDGpjp27Bzj6PEjbJ/aQXh0JDlFeQyOj6JOiMNF6o27vwRzkZA1xhsxtbPC1dcLS0chq402YOfhRER8NJr0RKJTtPSNDSNwFZFVms/ozA4yS/KQhYcg8nJhxYZVKKNUZOTl4OPvi4ObC9HxcXT293L28kUS0lIQuTrj7OmOu9gbkaszRhZm6BkbYmBmwkZTU4QOzhhbWLPewBg9I1M2mltiaGmNsbUAU4EtFiIHLB0csXRywsrZGWsXF2xcXRG6uyN0d8dRLMZRLOatrT3dzM/OceHUGQ7vP8Tsrr3UN7Tg4e2P2DcYA2Mrln7+FSInT9y9/AgOi0Bo68jHi5fzy0XL/g0i3mQe/hUq3kDEm/D1m3WwP/noM3629At+snQFP1n6BW8v+4p3V6zll8tX85PFK3jrgyW89frcTz9exk8//pyff7RsARre+WT5QmP2LxZ9oQOJT77k7UUr+eXS1bz/+To+/HwdP//gc5asWMvS5aswNLEkIzOX6ak57t25z+NHD7j/4Da/+vU3nLt4irOXTnPv8R06BzpIyUlEKpdi5mjKBqv16NtuZL3NBtYL9Ngo2sga6zWst1rNoq/eY5XxMkxF+hgI1mLvbYWv0htHiS3LNixllfEXrDFdyVdGK1hntgZTe2MsncwxczTnc71VfGmiz0rTjSw3XM8qc0OMHKwxdrRhvY0R+ram6NuZYOpijUDihFOAB45B7rgGe+IZ6oOf3J/0vHQGtg6xY2Ynzd1tlNRWUFJbRXFNJZklBRTVVtLY00V9ZzuZpcWkFxeSX11NRkkRBVWVVDY3ULaplrJNtf8GDm2DvZQ31lHZ3EBWaSGpBTkk52WRkp9NeaPOJrV1fIyauurXLaq1NG2up6e/g4Q0DUJHK2wcLXGXuiBysyc6IYqhHSPsOXKAPUfmsXa0xdjWFM9ATzZa6mNktZGk9ARClEE0ba5nU3Mtre3N1NRVEhQSSE5hLpGxatoHuqloqkUc5scqsw24h4oxcXzdFWFrjLGtMc7eDnyxbhlr9L/gy7WfoWe6BmmwF1mlqWwwX43A3RJpmBeyIG8U4TLi4iOoayhlamYLp88eJD07DnNrPYzMVqNv9CVmgvUYWqzCwlYPoZMxJoJ1eEjtUMcGk5GlISFFhSzYExMrfVZtWI4kyJvqpgq8gzwwszdktcmXrDT8jBUGS1lttgx94Uo2WC3H1nUtzl4bcJcY4Co1wMlHDycfPdz9jRGHWOIZYIp3kDniADO8/U2QBpgTIrclItKRSJUTIXJdLiE6xg15mC2KECEatSvxUe5Ehdqj8LciRu5AnEr3ZT46wokYlcs/exnUziTEupEY44E20plElSs5WgmFif7kx/uSGe1FRpQn6WoP0qI8SI/2IjNOQm6yjIK0IDLjJAvK0IhJi/EmReVOgtKZ2DAHElS6CYVG7YpK6UBgkBViXxN8/HTPRRpkQaBCiCLKCbnakQC5AJ8gc7wCTPEONNNZuV6DhFzrRqjGhcAoB/wibPFTCAiLcSYywZNwrTsBahGyKBGhWldC4lzwU9npfo51JjTaCaXGFW2yhJTMAF1wO8qF1DR/4hN0OY+4RG8SU6UkpEnRZvgSn+1PgNoeWZQ9/tH2SKPtEEfZ4qkW4KGywTPCGkmkAGnEPyWJFCCOsMEn3BqfcGu8IqzxjrTBRyXARyXAWyXARy1EGmOPNM4R72iXhanCP+HAFR+NBxKt1wJU/G8w4RXjglecG15xLnhqnHGLdsA1yhG3aCc8Na74xHsgSfBBmijGN0mCJMEHcbxOkgTxgp3JPyOEoMwwgrPkBGcoCM5QEJQSSkBSCBHZatQ50WjyNWgLEoh/reTCJJKL00gpew0NZTmkleeSXp5LRkUemZX5ZFbmL9iX3iirNJes0twFiEgvySK9NIPk4jQSC1OIL0wmtiCRmPwEovLjkaerCUmJQJGmJjY3Hm1eIrHZWuJzE0grziShII3wlBjkiWoCY+QERIfhLfcjUB2KtastVi5CRD7OeAWKEYf4LkwjfMP8idCqcPB2JSI+mtq2RrZMjTOxd4bhndvIKs3HWeKBZ4AEX3kgwWoFIVFKglRywmIiiM9KIb+imO7+PhqbmygoKKCoqIiuri62bt1KX18fHR0d1NTU0NTUREtTM82NTXS0tTPQ18/WkS1s376duT2zXLh0njPnTi/AxIH5/ezYuZ2KqnIi1RHExsVQW1+ju7Ofn0NpeQltHa3s2beb5u421AmxZJfkk1deRGpeJlVNdVQ21lKxqYa4tETGZiZQxccQnRRH13Af3SP9zM7v5eT509y4cY1XL59z//5dDh89xImzJzl0/DD1LZtIz80kSBFCdmEuvUN9zO3fze69cxw+PM/RI4eYeV0mtnXLMGNjo+zYMc7MzBQzM1OM7xhjZOswXT2dtHe2Ud1QQ2lVGfXNDWzubKWhZROVr7McmfnZ5JcWUl5bSXlt5cKNsE2tTeQU5ZGcmboASOm5mZTXVpKRl0VUooaQuHDCU2LQ5qWQXKwL5iflppJTnk9Vcw0d/R20dLWwY3o7M7OTHD02z9VrF9m7b5Y9u2cYGuxl395Zto2N0DfQTVF5If7BfmQXZXP41GGaOproHOikvaeN3KIcLl05z/CIruTt5IkjTE1OsGtmiocP7vHi+VP+9tc/83/+8+/89//9L/74h9/x5PFDTp08zqmTx3ny+CHPnz3hwvmz7N+3h7nd0+ycHGN6djt5hRkMDHfRO9BOVm4Kza11tHU2Mjo+yMHDu5mcGWN2z07KKgsoLsulsqaYuqYaKuormNgzSWtPK/6h/rj7uBEZE0FpeREDQ71MT+1g2+gwE2NbOXboAHeuX+HF4wf8/vtv+cdf/sjf/vRH/uNvf+H3v/sNd+/c4tzZ05w6eZxD8weYP7ify5cu6FasPnrAyRPHmJ7aya6ZKfbumWPP7lldIPr7b3WTg9s3uXzpAq2tLURHqYiOVtPR3sr09CQXL5zj7t3bPHv6mG+//Zofvv9WZ1t6+oRXT57w9dOnfP30Ka+ePeXl0ye69vQ7tzlz+iQz05OMjAwxPDzIyNbhhdLEjt5OappqaOpuob2vnU1tm6is04XqN7c10dvXyZnTx9mze4a9s9Mc3DvH7OQOprZv4/CeOc4cP7KwkvXmjStcv3aJY0fn2T6+lZ7udjo7NlNZUUJfbyeTO8c5sH83ly+d487t69y8cYWbN65w+dJZrl45z8VLZ5nYOUZ9QzWd3W2MbB2mrqmeDUb61DU3kJCZhrOPJ95B/jhLvDCwsUAWIcdUZI2h0BwbNxECdwcMBGaIfFzRZCZRWFdOcLSS+q4Wrj2+w/DUGI29bUgVgVi72hOolhOVqCUuLZm61maiErXYujoxMLaVoe3bsHV1wt7FCRuRHTYiO8wF1hhbmmPv4oSDmwsbTU0xMrdio4kF+sbmGJhastHEAj0jM/TNLDGxscVEaIeZnQhzewcsRI6Y2okwEtiib2nNBnNL1ptZoGdhxVtDHZ3Mbt/J3OQuDu8/wqmT5ykvq8PIyIoItRYrgSN6BuYEhihRx8STmJpBcIiCRUuX8+7i5f9j6vAGJN75ZDnvLvlyYQXsv0LEzz78jJ+83qL01qLPeevjz/jJ4uX8/NMveefTL/npomW89cFS3d/7eBm/+GiZriH7o2X88uPlvP/xCt795LUWf8EvF3/JLxa9tjEt/op3P13DB8vWs/jLjfzs/c9YtGwty1fq4ecXSmNTGzvGpnjySPeGvXXtMl+/eMzTJ/d5+uwB33z/ggeP7/DD779n69QoAZEBrDLWZRWWG3zFFyarWG2jx0qzVRja6bHO/EvWmn3BGtMVfGnwKWvNvsDS2QQHsRBnXxHmjsasNvmSr4xWYGCjj5WzBQI3ayydbVhhsJ6vTI1YZWbMShND1liYom9ryQaBOStN9TCwt8TA3hwjZ2ssveyxETtiI3bE1tcF50BPgtVhxCbFUlFXRVtPB9XN9eRXFJNbVkxmUT55laXkV5VR39nO8OQEHSNDpBcXkpCTQ0VzI0U11ZQ31pFXWfo/LEy89RbVmxsp21RLQXU5OeXFpBflkVqQQ1ZpIfkVpWyf3MmefXs5fvIYW0aH6OnrpKGphpyiDDRJUQSFy/ANEaNNjWPb5ChPvn1B3+gQAcowBM72mDtYIg72wcLOlE+/WMTO6XF2ze6krLyQU6ePMjzUR32DLsMyvWuKodFhgpWhuIg90LMyZKXJOmwluoI6AztTVuitQBImoaW7kQ0ma7EQGvHV+mXYuVrj6eeCie1G1pqsZLnep/jKvUlOi0UVFUJgsA+bmioY39HPuQuHKS7PxDfADWPzNWwwWIGlnf7CJELoZIyxzVr8QtwoLs9ArpTiLXVE5GyBsaUeqzYsx8bRkrK6YvQs1rHKUPe/X2W8gpXGn7NRuBoz5w0YCFfi6LEBD7EB3v4mePoa4eC1HnuPtTi+BgmfYAu8As1w8zXExVsPN299vKRG+MrMCQyyQqG0Rx3lQpTahUiFCJVCRGyEMzFyB5QyayICBWiUTmjVbkSFO6IIERIWKiRMbkuYXIhSYUdUpAiVwhZ5oAXRcnuy4iXkJ/qREeVJbpyEPK2UPK2U3DgJORoJOVopeQl+FCTJyIz1ISPGm3S1J6lqD1Ij3UmKcCVe4URsmAPx4S66xxPpTGSEI0GhAiQyMySB5gTIBQsQIVc7Ilc7IlMKEQdb4BVgileAKX4KAbJwWwLUIl3AOdIO33AhUqUAqVJAsNqBUI0Lcq0bgTGO+Krs8FPbL1iOpJG2hGpdUaX4EJXsQ0yiN9pkCUmpfqSk+pGSLNXZsiIcUEc562Ai2YeEdF+ScwORqezwV9vhq7bFW6WDBzeVNa6RVrhFWCGOsEEaIcA3UoifyhZftU5SlRCpSohnuBXekTZIomwXIMRHLdRdY+xxixDhEuGAa6Qjbion3cYltTMuEQ44KuwWIOINSLyxN4njPJFoPZDGeyJOcEeidcNT44xXjAsesS6I49wRJ3jinyTBL1mKLFmKNFGMVKuDCN94Mb5JfvinBhGQFUZwlpLADDlB6XJCMsMJTVcSlKIgKldDVK6GuPxEEouTSS5JIbEoidTiFNLLs0gr+xeA+Bd4yKoqIKuqYGEC8SYHkVmSQ2aJDiayy3NfTyHSSSpKXQAIdZ4WVW4ckTkaAhLk+GtDCYyXo0hTE5kejSIxArlWQahWgTxRjTg8AB+lDF9VMMEaJYExcvwjgrD3dkLgbo+tpwOOPi64+nrgEyQhQquirKGCwe3D9I+PUL25gebedqYOzNE/PoJCo8LSUYidhxMBEaGEa6NQaFR4B/ni5udNRHw0VS31jExsY+fMNN29PTQ3N9PX18fU1BRzc3OMj4/T09NDb28vk5OTTE9OsWN8O3O7Zpk/cJAD+/Yzf+Ago6Nb2HdgL/sO7GX7xDgTkzvYd2AvO3Zup35THfGJWopKChnfMUZ3bxeNzZvo7O5YaK/uHOqle6SfmGQtda2NjO/aSU1LAzUtDWjTkwiLCicuLXGhnyEpO43OoV52zE1x78kDbt68zm9/+yNPnj3m0JF55vbvZuh1CLqgrIiUrLSFVvHugR56+3vYNq4rBhsZHqSzo42e7k5aW1vo7u5kZmaK3btn2TI6QldPJ1U1lTQ2b6Kjt5Ou/m7auttpamumoWUTtY11VDXUUPP6WttUT8PmRvbM72N0YoyUrDTikuPJKylgYtckB48dYmLX5MKUxEMmxi1YjFgVREiiisg0DREpMUSnxZFVmkttaz1bdmxhy/gI07t2Mj2j6/M4fuzQQkPx9WuX2H9gNxcuneXy1QtsmxilpLKY6sZqTl08RXtfOwOjA5w4e5yGlnpGx0aY2zPDteuX+O7blwurSf/w+9/yt7/+Gfhv/v4ff+Xbb17x6OF9Thw/yh9+/1v+6//7Tx4+uMf8wf1Mv250PnP2BDunx6muK6WmvozKmmKaNteyfecWJmfGmNs7SXtXE3sPzHD42D7aOhvRxKtISdfS0d1McWU+FfUVbOpsIiI2ApGbCE1iLPXNdXR2tzE1M7Hg5Z/ft5vjhw9y6ewpHt+7za9fveA333/Db374nu++/ZpbN68zNzvDwQP7uHTxPAf272VqcoKjRw5x+9YNHj96wKWL5zl29DBnz5zSdYpcucT9e3f47tuvuXH9KtevXeHE8aMU5OeiiY1mc0uT7nmePsn9e3f4+tWLhW1LL54/5fH9e7x49Ihvnz/nh1ev+P7lS148ecy9Wzc5d+ok8/v2Mj42SldnO+3trQwM9C3Yo3r6uimr1gXvS+rKKKwoJLckl/rmOraMjzC2fSud3W309nXS1dnK9tERDu6dY37vHEcO7OXSqRNcvXCWW9cuc+XyeS5dPMuZ08eZ3TVJd1cbDfXVNNRXs7llE8NDfYxuHWJy5zhnTh/n2tWLHD60n/GxLYxuHWR4qJc9e3dx/MRhJibHGRjqpW+4n9auNnqH++kbGSC7pJCG9s34BMuwdXcmLFaNvZcbAaowDARmrDXbiJGtBfrWJrj4eRGXlUxCbhpRqVoySvOoam2gZFMVOZVFCNwd8AsPxlHijiY1iZzSImKSE4jUxiIJDiApO4NwTTS2rk5Y29uiZ2zIRlNjrOyECB1FCB1F2IjsMLGywsjcCiNza0wsBZhYCthoYsFafSPWGpqw0dwKY4EtRjZCjGyEGFoLMLAWYGgjxFhoh4mt/YLe6qhvYmvvAOMj2zhy4CgHDxwlIz0fkcidtMwCRE6emFkKkQXJiU9IITMrh7T0TL5YtZb3luimDW8A4o3eQMR7S1fyi0UrdNDw/tJ/6474yUef8dNFn/HWok956+Ol/OSTT/npos/4+aLPeWfR57zz8We8/cFS3v5gKe+8t4RfvLeEX76/lPff/5QPP/ycDz5awQdLVvL+kq94b+lXvLtEBxC/WLKK9z5bz4fL9Vmy0oAPP13Nan0LfAOUVFZuYtvYTub3H+X2tTt89+IFv3r5nB9ePOP5o/u6wNGrZzx++oCb924wf2KeiAQVJvYWmDlbs87KgM8NVrLKSh89W0M2WK9B6GGOvvVqVhkvw9zRgPUWK1mutxQbN3P8wsXYelpjINiAka0+Fo5mWDqZY+1iidDDHmORLZZurgi9vRB4eWLh6oKxgx0bRUL07KwwcBCgL7LEwNEacw87rMSOWPo4YOnjgNDmcZakAAAgAElEQVTHCV+5DEWUgsSsVLJL8skqziO/opi8ylKScjMZmhjj4OnjjO6apqShjvzqSnIry0nOzye9uJCCqkrKNtX+PyGiuK5KBwxVZWSWFBCXkYI2M5WE7HS06Sk0t7Vy8vQpZmanKS4toL1zM+VVxWTkpZCQpiG3NIv2/s109Ldz8cYFpvfPsdpgPRtMjTC3s8bR24mgyEAcPOz4av0KKqpL6B/oIijQl717Zrh36zrNTfVcu3aFse3buH7nBmGRCkQezuhbGrLe2pD1AkO+NF6DnsAIPUs94jLjGNjWi5XInA8Wv8Mnn72HT4A7+eVZrDJcgbFQnxX6nyFwtSAg2Ae50h9tQiQ7p7Ywf3iGuT3jxCdHYmi6GlPLdazfuByBoxFGlqsxtVmHnYspZrYbUET5UVGTi9TPGYm/C/ZO5ljZmWBpa4yxtQG5pVk4eNux0WoDq4y/YIPlajYK12LmpI+1hyHmTusRua3D3WcjPjJTvPyMcfBaj63bauw91+EiNdABhJ+RzubktQFnj/W4eunhJTZE7GuCUmFPZIQjqkgnIhUiFMECQv0tCZWaEyo1RymzRi0XER3hhCJESGCAJUHB1oQq7FBEigiPEBEWZk1wgBlhgRbERTiQrvEkM9ablAhXsmK8yYuTUJjgR0G8L3kaKdmxYrJjxeRoJGREeZGm8iAtwp00lQcZKk/SVB4khrsQG+aARu6IMkhAaKA1oWFCghW6Bm7fMGv8FQJ8w6zxk9sgUwoJVokWti/Jwm2RhFrhK7fBT6EDBonCBrHcGrHcGkm4AD+VHTKVPf6RdrrA8+tsglhli0Rth3+sI87BpjqQ0LigjHNDrfUgLklMcpo/6RkBJCf4EBPphDJMSLjSnqhoF2K0HmhTxMRn+hGR5Ik8yZ2gBBf8NA54R9viESXATW2Du9oGabQdsih7AqJFBMY4EBjjQEC0CP9oe/yi7BCrhbozcY7I4hyRxtjjrRLgGWGNW4Q1TkpbhCE2WAVYYB1oib3cFsdwESKFHcIQG9yidIVyb+QW5YJHjBteGg/Ece5ItB74JnggS/LCP8kLvwQPJFo3pHEeSLQe+CeI8U+SIEuU6IAiXoxvvBhZopSAZJkOIjIVBGYp8U8PIyBNTliWGkWWmpDUSFTZGiKzYonNTSShKEX3ZT8/ieTCFNLKMnX2oteTiNSynIVJxJtpRHZFvs7CVJq7ABD/ChG6MHUqiYUpxOUnEp0XT2SOhvCsGBSZ0QQkKvDThuKvDSUkKRxlioqwxHCCNWEERAfjqwomIE5JWHIU/rFypJFB+EeF4hkqxU7sjJWLEBs3Oxx9XPCVy4hKiqGwupi+bQPsPrKXjuFeercN0Tc2TEtfByn5mTiJ3Re8yh4yMbLwEEKjwwmJUqLQqBaCjXWtjfQNDVJVU01TUxM7duxgdnaW2dlZJicn6e/vZ6Cvn92zc8wfOKjbfHj0GHt372Fsy1a2bR1lbGyUoZFBuno6qa2voaGxnsHhAXZOTbBn3276BnrZNq4709TSSGPzJmrqqikqKaSxeRM5pQUUVpXS0tNORmEOWcV5VDXVEZWoITYlnsDwUFTxMeSWFaJJTSBUraSutZHOoV4ePn/MlWuXefjwPrfv3uLIscMMbh3STQnqq8krL6K6uZ6CsiJUsWpKKkspLdeFyYeHBxkZGaK7q4PBgT5aNzfTuKme/v5eBgf7aWvbTFvbZkrKimlpbWbbxBhbt49S21hHfkkBlXVVtHRspq2ng97hfpraW+js7164lr/2krf1dFC9qZa8koJ/Ak1ZEXHJ8UQmxCBRB+MbG0ZIsprY/BTSynPJqiqgsK6UyqZqSmtKdSHpHaPsmNhGT3c7rU0N7Bwf5ej8fm5cv8ymxlruPbjN1euX6BvuZc/B3ew7so8f/vRr9h7bT2N7I71DPWTmZTA00s/9h3f4/R9+5LvvX3Ht6mVevnjGt9+84i9//iN//4+/8o+//41XL59z5fJF+vt6+M2Pv+JXP3zHttEt9HR3MrtrmvmD+zl6bJ7OnlYq6kqobaqkelM5eSVZZBemM7V7B9qUGAa29pCRl0JrdxN1zVUUV+Zj52xDbnEmxZX5JKQn4B0oRuBiizJaSWPrJlq7NtPW0cLEpM7Xf2h+H6ePH+HYoQNcOH2CFw/u8ZtvXvHti6d8/fwZ9+7e5sb1q5w6eZyrVy5x88Y1jh87spCD+PrVC7779muePnnE1SuXOH3qBGfPnOLqlUvcvn7t9Y1Y3ZalE0cO09PRzo5to1w6d5YzJ45z5sRxrl68wIsnj/ndr3/Fj99/x7NHD7lz4zpXzp3j3tVrPLpzh4e3b3P76lUunDrFvrlZto0MM7p1hL7ebgYG+hgd3cLI1mEGhwdo6dhMYXkx+ZWFFNWWkl9ZSH5lIR39HezaO8O28S1UVJVSXVNOS3MDk9u3cfzwQc4cP8Kls6e4efE8l8+d5sGdmwublXbPTTMy3E9TYx21NRU0NdYxsWMb20aH6e5qo6e7nZ0TY+ycGKOzYzN1tZU0t9RTUVnM4FAvJ08d5fjJI+zZN8vEzE4G/sWa5xPoT7gmmtDoSKydRXgF+ePg44GNmwgHsRuOEncsnIRYOAnxDJLiFx6Ms68nXsG+pBZlExSlQKFVI49TYWRrgYm9Ff4RIfSNbWFi7yyeAb5klRZy7PwZMgrzsHKww1RojaXIFhOBFRZCG2ydHLC0FbDByIANRgaY2dhgZi1cAAhTKyGGZlZsMDRlnZEp+maWrDc2Y52RKasNjVltaMxaY1M2mFmgb2mNoY0QfUtrDKwFvFVbUs5AVx9zU7McOniUxk2tODi6IRA4UV3XgqePDCuBCE8fP2I1CWRl51NdU4ehmeX/gIg3VqU3IPHe0pX8YvEyfvbRUn7ywWJ++uESfvbR0gW9vXgZP1v8OT/75DN+8tHShd+//dGn/OKjz/j5+0t45z2dfvn+Uj744DM++mgZixZ9waKlK/no01V8+NkqPvhUBxG/XPwl7y5ZxYefr+OTFXq8v2Q1i5etx1LgSk39ZmZ27WXf3nluXLvNuZNn+ebxE57du8OdK5d48eAe3754ysunj/ju25d88+0LXn3znKGxIVp6W+kdHyQuN5mNDhYsN1nLcpM1WHpassryK9ZZr8FYtJE15ivZYLkac0djjAR6mNgaomexDgMbfWxcrbB2s8HY3gQLV2vcg8V4BAfgp1IhT0ggLD4eSXg4Dv7+iPx9cQ0JQt/eljUCC9YKzTF0tsXc0wFTLzsM3WwwdLLCTxFAbGocuWWFpBfl6GCirIDcihJi05LoHBlgeOc4jT1d1La30jEyRG5lOZGJiRTUVJGan0d+VRlZJcX/AyASczPRZmWgTo4nvbiQ9KI8YlKSSS3IIbe8jKziAiprazh7/gyPnjxk59R2mloaqG2s4eDR/QyNDdK3pZepPZP85s+/YWB8CEuRgNUG63HydsM7QEpQZDCa5FicvZywEJjx1ZoVuHk6IZZ4Mja+hUeP7zF/aB/f/fAtz75+zs37t6ltqsfA0gRDGxPMHa3YKDBgtck6bD1sCY0JJSErnpDIQD5ftRQbR3NE7gLs3WzwCfbEV+7Noq8+ZJ35KszsjVFEBKCNV1NcksPcnh2cu3CU+cMzDI92kpalwVKgz0bjlTh5WmFhq4e1yAA3iQ0iN3OSMtXYOhhhKdAnRivH3sWSNfpfYC4wxMRmIxUNxWgzY7H3tGG92SqM7fSxcjHG2s0IG3dDrF31ETisxsVTH29fU7z8THH20kfktg5nL308fY3wkBrr8hLeerj66OPus1E3ufA1RiIzw1dmjizIijC5LXKFHUGBVviJjQnytyBSbk+wvwXKECHhYXYEB1kjC7AgNEyIOsZNZ+PRuBIaYE6A1IgopR3pWi/SYj1IVLmSHOlKgtKJVLU7WRofcrRSsjRiMmK8SXut9GivBWVpxAtnktUeC4HqQF8zfLwN8JWZE6ywJUhpizTUCnGwOdJQK3xkpnj76wLkSo0rqgRPQqMcFyBCGmaNT5gV3qGWeIXo2rylEUJkUSJkKnskChukEUJC4lwIjXfThZyjRQTFuyKN0gWgfSNtCYxyQJXoRUKWDG2qFHWMGwnxPkRFOCEPs0Wp0E11ojUexCZ4E5sqIbUglPjcQKIypCiSPAmIc8Y31gGfGHsk0fYEaZwJiXP5N70JWvtHifCPEhGkcSY03o0QrSv+sY54RwhwC7PAOdQCF6UdVv5mbHRfj77bOix8TXCQC3CNdMQ1UoST0vbf5BJhj5vKAc9o3dRBrHHBP9GT4DQJoRm+BKdJ8E/wRhrngTjWDV+tN37xPjqISBDjnyBBliglKMWf4LQgZClBCxYmWUoIAalhKLLURGTHIk9Xo0yLITw1GlWGBk2eLtgcm51AfE6SLghdnLmQhUh+HaJOew0T6eW55FQWkF2RT3ZZ3r8DRFke2RV5OhtTsW4KEZOfgCo3jojsWBSZ0cgzoghMUuKnDcVXE0xAgpzQ5AjkSREEa+UEakLxiQwgOCmSkMRI3MIkuAR6E6RR4hbkg6mTNTZudth7OyFVyIjLSKCwpoTatgaae1tpH+qienMdNa2bKKotJyU/k8iEGDwDJIi8XPAO8kWdpCFEpcAvLJAQlYKEzBRK6yrZ3NtB38gAPQP9lJaX0dbWxu7du5menmZiYoLJyUmGhobYv38/J0+e5OjhI+zbt4+9u/fQ19NLTVU1Lc2NtLZvpqGxns7uDvoH++ju7VpY7zq2fRub21oY3zHG5rYW+gf7GN4ytNCCW1VTSU5RHnKVksz8bCQBvrj7ejM4voWtk+Nkl+TjJZNQvbkBVXwM9u5OOPu4E5eWSEN7M8++ecHps6e4fPkiz58/5cat6zRvbiK7IIe65gYKKkuoaawjr6SAiOhIGhrrqWuoZfPm5oUtVI2b6hkaGqC3p4u6uhrq62upra1m0yZdEd+bkPXAlkH6hvupbayjoraS5vYWugd6KCwrorljM63d7Rw4Os/U7hmaulrpHunnH/wX91885sTFM3QO9VJRV8Xg6DDbdo5TVlNBXFoiqjQNATE6eFQmRZFamk1RfRkl9eUU15ZSv7mewa0DdHa30dndRnlFMalpiXS0tzC6bZiaukrGtm/l8o1LnL5wisnZnWyd2Mr49DhHzxzlwfMHHD51mINHD1DXUE1vfxc7do5x4OAefv+HH7l08Txfv3rBn/74+4W26j//6Q/85sdf8fDBPc6dPc3vfvsj8/MHKCsrYc+eOR4/fsjY9m0kJMURnxTLzN6dDG3ro6ymiJDIQNr6WqhqLCc8Tkn5pjKKa4soayglvzwLRXQw2rRoyuoKCVT6E6QMxNnLmQB5AIUVhTS3N9E/0sfs7mnmD+/n5KmjHDq8n7nZKXbN7OTk0UPcu3Wdpw/ucv/2DQ7NH+DqlUs8e/qYSxfPc+XCeW5du8qlc2d1U4pXL3l07y737t7mwf27C5uZ5g/u5/q1Kzx//IiXT59w9+YN7t68wbFD8+ybm+XOjetcu3SRMyeOMzc9xdSO7Zw6dpQnD+7z3auXvHr2lGePHvLNs2f88OoV3714weO7d7l24QLHDs2zc3yMrs52Dh7Yx8zMFNPTk+ycmmBoZJDOvi6a21soq6mgfFMliTkpZJXk0D82yNzBObaMj9Da3kxbezNj20bYsX2UfXMzzO/bzYE9s5w5cZRbVy9x/fIFnjy4y/lzp9ize2bBxtS4qZbmpnp6ezrYNjpMV2crVZWlVFWW0tRYR119FbU1FbR3tLD/wBzbd2xl954Zzl84zaUr57l6/RJHTh6ld6iPpIwUGjY3ok1PQqYIJjJBg8BVhH94GCEx4Zg52OAgdsNIYM4aU31cpJ74KoNwErtj7+2CQqMiPicZZVwkjhJX1hivJzYjHkcfFwyFphgLrfAK9EMeqyY2LYnB8VEi4mJYbaCHk7cH1o722Dk7Yy4QYGhujpmVNebWNphaWmEpEGJqJWCjiTkbDE3QNzbDwNQSfWNz1huboWdqgaGljU7WgoWJhJGNEEMbIQbWAoyFdpjZO/BWZ3sXFWWVjI3qGqsLC0pxcnbHXxZCQWEZQcEKvCU6kJAFycnMKaSotAqhgxtLvtzAJ8vW8f6Sr3jno9cZhY+X8fZHn/KzD5bw1ruf8O7iz/nJex/zsw8W8YtFS3jrl+/x848+4d0ln/LzDxf/r3r7A53e+XDJgn75v+jjz77k7Q8W8/FnX/HzD5fy7uIv+GTZOt56exGffL6G9z5azseLvyAxMZOZ6d1MTk5z+eIljh8+xJ1r13h6/z6P797l2d17vHzwkB+ePedXz1/w7ZOnvHj0iCcP7vPy5XN++O2vOHf9EgFRCkQyLyzFziw2XsVywVq+sF3LOgd9jFxMMHMxx9zJDAsHU6xEptg4WuIt80DPfAOm9qZ4hIgxdrFG6OeCb4wCTU42mqxsojIyUCamII6IQuQXiK3EH3t/GXZ+/thIxVj6eGLh44aJhwN6Llbou1pj6mWLnyqY2DQtManxRKfFk1tRRH5NKSmFWaQV55BVVkRLfzfDk9tJysti6uBeiuurKamrpbS+jvyKctIL8knJyyenrFSXlSgvITE/H21uFtHp6ahSk4hKSyM+O5PE7By0GekkZ+eSVVxEdUMNO6a3M3/sINunxtm6fZTNXW2UVFUwtH0bTV3tbJveSVxaIiIvFwxtzNhoZYQk1G9hh7uPzAczgRkWthZY2Vvh4K5bu6hNSaCls5XhHaM0d7dx/dEd6juaKW2owlxkg6WjDaYCIyztTXD2dsDL35Xi6jxyStJZY/AlRlZ6mAoMsHGxRB4bQm5lNoq4MFabruKz9Z9i42qFs4cjsiApOfkZ1G2qYvvOLfT0b6a8Kh9PsQh9oy8xtVyHvZMJNnYbMTBdgaVwDT5+dgQo3FlvtBwHdwsCFT6IPKzQM13FOqMvMbbeQKBSgk+AK8bWGzAV6mFitwELR31cfK3xDLQjMMINgcNahKLVOLtvROxrgbfEDFdXfTw8DPH3t8Tb2wQvL0Oc3Tbg6rURicwCd4kR9h5rcZUaIPRcg3ugCYEqOwIjbPEJMsNdshEvX0N8A8zwCzTH188EH7EB3j4bCQyyXLDtaGPdCfQxIMLPnLgwEfERziQonYgJs0cdZEtkkJCoUHvCg4WowuxJjPEmNd6XxFgfYtXuaFTuxEa4khInIT3BjziVO4pAIcF+VgTLLAkMsCRAZoHU1wRvqSFimQn+oVYEKYUEKgT4h1kQKLchUG5DsFKIIsoRVZwbaq074TEuhKgd/mUaYYs0TIB3qDXeodZIlLb4RYrwjxQRrHYiJNaVUI0bIbGuhMS6LrRLy9SOSMPtECuE+EbYExzrSniSD+pUKdEpUpLSA0hM8UebKCUmzpuYOG80iRKS0gNIzwsjpziCjHw5yTkhJGUHk5gVRGyaHwqNO/4RjsgTfQiJ8yYwxgM/lQuScEfESgckSgek4Y4oEiSEaLzwi3RGrBDhr3IhROOFTO2Ke7AAK6kRJl566LusZr3jSja6rsHS1wAnuRDvGCeclQLcVfb4xDojiXNFrHHCJ9YRscYJqdYFWYInsgRvAhJ9CEwS46f1xFut65Xwi/fBL/41OCT5EvgaHELSgwnNCCE0I4TwTCXKDAXyNAWhKWGEJsuRJ8tRJOvu+itTolCna4jK0KJOjyM6I5H4vHQS8jPQ5qaRWJRB/GuY+NdsxJtJxBuYeGNp+rf1riVZOoAoSUZbnER0gZaI7GiUmWrCs6JQ5cbiFxeELD4EWXwIAQmhBCXJCU1WEpwox18bjF98MLLEYLxUUnxU/ngr/fAJ90cSHoChvTn61iaYiqxx9nVHFhWKMkmNMkmNPEmFMklNblUhodEKJKF+uPp6IAnxxUXihqmtOeFxkQRFhiANkhKXEkdBecHCytHSmlIGtvTT1dNJW0crHV3tzMxOMzM7zbbxUeb2zDK9a4qDhw4wMztNc3Mjvf09jI2NMjIyRGpqMnkFudRvqqOqvpKWjmbaultpaKmnZ7Cb0R1b6ervpHeoh/6RPjZ3ttDZ10FLRzP1zXWUVpWgVCsICPRFoQxBFRVOek4aeaV5DG4fpq6tgZAoOakFGWwe7MBD5s16M308ZN5o0uPJLc9n/5GDXLt2hRfPnvPg3n0ePnzI3v37KKuqpK5xE41tm0lISSY2XktyehqFxUXU1dUxNDDIjvHtjAwNMzGxnW3jowwO6l6L3v4ehkYGGRweoLu3i9GxrQwOD7B77xwDQ/0LLdwH5vczsGWQ6oYaymsq2NzVRn5pIS097aiTNGSXFdDU00bf2DCzh/cxe3gfxy+c5u7j+9x6cIfp3TMkZ6QQHR9LZKwaTZKWoooSZvfvZlNrE1kFOZTXVlLVUEN8aiJxyfFU1FURlxxPQloSqdnppGSlkVdexNbJce48useJc6eo3lRLcWUpoxNjHD9zgu9+/J5HTx7S2r6ZyMhwcnOzGRoa4Py5M/z1L3/iH//5V/7+j7/w5z/9jv/+v/+H//jbn/jH3//Ck8f3+e1vfuAvf/0D9+7forO7je6BLk6cPc7k7knyKgpQa9UcOTbP0RPztHa1oIiSU1RTTOtgO6oUNer0GJTJ4VR1VlPXW49Y7oV7oAtxWdHI44IIiwkkLCIEcxsz/IP92LS5gb6BbraNb+HA/F7m9sxw6MgBDh05wLbxLbS2N3PtxmVu3LrKX//2R27cvMLkznFOnTzK9csXuHPjKo/v3ebZw3s8f3Sf717q3BkPbt/g1rXLTE/toL6uim1jI1y7folLl8/pNjY9uM+zRw+5fP4ck9vHmdk5wZkTxzl36iQ7to2yb26WKxfO8/LpE93mpdu3uH/7Fs8fP+LFo0d890IXrn549w43r+pW4+6e28VAfy+dne1MTO6gf7CPmdlp5g8fZHbfHFX11dS0NFBSX05lSzX9YwPsPbyH42eOcu7iKS6cP8Wxowc5eWyes6eOcv7Mcc6cPMLhQ/uYP7iHo8cOcvrUUW5cv8zVi+c4efQQs1MTDA/10dvTweBAD1u3DNLW3ow2PobMrFS6utvo7Gqlq6edyantzM5NMTTcx57dM+zbP8fU9A7OnT/FlWsX2blrgqm5SQorCnUdKNXFpOan0zc2TFRyLMl5GTR2tyIO8We1kT4xyQmok7TIoyPIKs0nrSADF6k7njJvnKWuKGKV5FUVUFCVT351PkqNgqK6IsITolEla5DHRiILD0EVr8HcToC5QICtkxNWdnZY24qwEtpjKbDD0kqIhaUAcwsB5hY2GJqa/ZsMTC3+Xa83NW0ws2CDmQV65pZstLTGyEaIidAOQytbTIUOvFVdXUt1dS1btowyMrKV5ubNODm7E6mKITMrH1c3b0zMbfhqjR72jh6oYxJJyczHWuTOijVGLPlCj/eXfMXbHy7j7Y8+1619/URnR/rg0xW8/dES3vlkMW/9/B3e+WQRH3z2Oe8t/ZS33n5nARb+X/pXiPjf9O6ipfz8g4/5YMly3v3kM979ZBnvL/4Sa1t3XDxkLFq6kjVrDCgvq2Fubg+7pme4cOYkZ04c5f6d6zy6d5eHd+/w4NYtHt64yZNbt3l59z7fP37Kjy9f8fLBQ54+fMCDR/fZe2g/7kFS9EWWmHs7YiNz4ytHIwzE1lgFOCDwd0Lk54yTrzMiT3tsHKxxE7tSv7mOlLxUPAJ98JL7IdMokGrCUGUnoc3LJbW4hPi8QoJi4nAJVOAkC8M1JBy30AhcQsNxCg5DFByMfbAMG38fTLwdMPAUYuZtj5PMk2CNkjBNJH6RoUQkxujgobyA9JJctFlp1La30NLfTUFNBX3jW6ltb6G0vo7qlmbS8gpIzM4hNb+AgpoaijdtIru6ioSCfGKyMglPTkKZlEhkcjKxmZlos7KIS88gMTOb9IJ8pvZMce32Fdp72nQfYiNDHD97mvyKcoIjI+gaHqKlp5vYtCQ8AyQ4id2xdLTB3MESG1chQkc7fPwlePj5sMHUAHM7a4yszegY7iWjOBdxiD8BEaEkF2QyMLGV8uZaUgqzsHKxY4P5RlauW47IyYrElGiCQiVk5ieTVZCCyF2AnukaTGwNUSWGU99ZS0lDET5h3qw1X4Oe9QYcfBwwsTQiVB7EzqntZOakEpegpm5TBTFxSozM1mBgsgojs9VYCfWwsFm/ABGuXua4+Fhg72aCwNkYKwcjVhssY43BCoys1mNio4eHryNWImMMLNdg42SEhf0GTG1X4+Blgq2bATbOeghdNuDoboCXxAL/AFtkMiG+Egv8pJa69ml/G4KDBPgFWCELERCktMdTZoLIaz0uUgOc/A1wlhniEmCEk78BjlJ9nKX6uPsZ4iMzwVNqgIdkIx4++nhJDAgKtiIq2oV4rRcJsR5oQm1JUjiQGulGaqTbAkREBduhCrbVNU9HOhMd6UpctCexMZ5Eqd2IinJHG+dDklaCNsqTCLkDgX6WiD0N8XLTx8fbAKmvCbIgK/wCLPAL1gFDmEqEIsqRUJUtgUprguU6BSkEhITbIlc7oHxdJKeIcsJfIcBfKUQWbo+/0g6JQohUaYt/pIjAKCcCIx0IUjkSGu2CQuNORLwXkQnehCfqFPS6cTr4DVho3ZEnehGRKiE63Y+UrFBSMkJITg8lISUAbVIA8ckyktNDScsKI7cwisxcJamZclIyQkjNlJOcHkxcooxIrYSQWB9C4sSExUuRJ/gSFi8lWONDULQXAWoP/CPdFhQU7YUqOYDYzDBUyQHIojyw8zfD2tcYM299TDw3YOq1HiupAXaBZjiGWuGqtMFTZYc4xvH1NicHxLEiJBoHpBpnpBpXpBp3fOM88NN6IonxwDPSGU+1C9I4L8SxnkjjvHUWpiRfAlMCCEwJQJaquyrS5YSnyYlIkxOepiQyLZzIjEjUGSrUmdFEpKhRZ8YRnalFnaElJjMJbT3F+NsAACAASURBVH46iQXZxOWloS1KR1uUTmJRxj83M/3LJOJfIeLf8hFFWaQVZ6ItTiGuJAlNceICRCgyVCgyVCgz1QsA8UaBiWEEJckJSAjFLz4Q/4QgAlJDEUf7IomRIYn0R6oKRBoRiJHIAjMHG6xc7BBJXfEMleIpl+Ioc+f/Z+2tguPO0yztmulpqq6q7mJsu8osZmbmlFKQrGROpZgty5JMsmSBLcliySJbkgWWmZmZqRi6Gge3Z3ZiZ3ef7yLdmq7YDy7muzjxj4zfPzIvMiIzn3zfc45vUjC+8YHEZSYRnRZHaEIE3mF++EUE4BcRQHhiJOZiK3kleaSL0skvsSNWiEhMS0AoyqCovJBt25uZmdu7CArTM1PML8xx+uwprt+8xv6DCwyPDLG9o53i0iJqateycfMGmluaKCopZH19Ldt3tlO+tozKdRV09OygZ7Cbbdubae9qY2hsEFuhlbV11Wxu3sSGxgb6d/Wxo3s7Q2ODbGpy/GPauGUDw7v6uXPvJrP7ZxieGkGmV3Dr6V3qWzdRUldBrDCRNX6ueAR7U7lhLTWba2npbOHAgQM8vP+Ae/fusXv3brq6d7Kzr5e6zRuxlxQhUSrIlIiQKOTojQaKiopobGykZ2c3HR0d9PTsZHtHO80tTTRtc0xWOnd20NPXTd9AL929OxdN1gND/Zw6c5IDh/YzMNRPd+9Ohsd30TfcT/dAD9bCPCzFdmQGFWqbgWRxBvbqEgpqytAXWKhqWEdn305aOtqo21SPvSCPmppqNm3aQG9vN21tjqnO1etXuHzjCma7hYKyIkfc7YvVLGtZAbp8M7HpSUQkx5KZK6aheTPTB+Y4fuE0LR1t1G6s48rNq/z9v/wDzz59yplzp+nu7mJ6epKhoQG2bNnEjetX+d//6z/4b3/+R+A/+O///t/47fff8M//9CeePL7PH37/G775+nPu3b/F+rq1GM06bty9Tv9oP1KdnLK6Str7dnDy9DGamjdjtRvZ0rqZQ+eO0D7YQYpcgECdSZI8hVSlAIFGQGBSAL5x3gQl+hEQ64nMkEO2NBOtXsXW5s3snZ1k3/5Z5hdmmNgzStv2bQwM9TI+NUZekY3O3g4mpse59/gu95/c4/rNK9y8dZUL508zNzvFvVvXefbwHn/67Xd8++kzPnt4n2f37nDyyEHOnjzG1SsXOHXyKBcunuHeg9tcv+GIf71+2aFTx44yv3eaIwf2c/3yJe7evMH927f47OkT/vjb7/mXf/h7/vD9b/js6ZNFkPjq+XOeP3z4n5OLs6cd04fpSSYmxpienmR0fIQDh/Y7Agemd7NnZpKp+b20dLSxsW0LI7NjnL56hiu3L3P52nnOXzjFpYtnuHH1AhdOH+fqpbPcuHqBixdOc/TYAeb372V+/172H3J0Z/ylhG96aoLJPWOMjw2za7if4aE+du8ZpXnbFrp7OpiZnaRvoJsdnW0MjwwwMjrI/Nw0+xdm2Tuzh66d2+nu6aCnr4uWtiYGRwfo6OtgemGa3rF+Wrrb2D7QibnExtrNtQgV2axwcyYoOoL1jZtIzspgtacLOUopazeto2htCX4R/pTWlmEqMtI/0Ye1zIRHsCsqqwJTsR6RToah2EJiVhqZuWJylHJWebjiHxqKb3DwIkD4+Yfg4xuEt08gXt4BeHkG4unl/wIe3P4TIjxe6AVEOHv74uzty5q/krOvP67+gbj5h+DmH4arXygvlZaWs3VrM319A/T1DdDa2k5oWBQWaz559mICg8JZ5eSOk6sXCclC8grKqanfQpZMyzInH95Z4sTLb37E3736ziJE/Oz19/jZ6+/xk1++xc/feJeAqBje/PVS/uYXr/K3r7zGy2+9zU9+9fp/GSJ+8trr/PjVX/GLN97jtbc/5Ccvv8kHS1ZTWb2Zteu28utfryYwMJKuzj7m5vYxNzPL6eNHuHrxHI/u3+L+vTuOIpWHD3h89y5PXoDEV4+f8P1nn/P951/w7NFD7t27w4Vrl6jfthmBSoxXfBju8UGEiBKIUCQTIUsiRBhLSHoMUcJ4wlOi8IsMJCg2FGORhc0dTZQ0rCUqM5nq1k3UbG8kx6rDWF5G6caNFK5vQGy0EJujIEGiIkmhI06iJF6uJk6WS5xMTrxCRpgoE5/UeNwTI/BKDMcjJpiY7FTSlWLixekkSYToS/IoXF+NptBGbp6JtU2bqNzSQG1LI2X166je3ICxuBBbRRn6fDsamxVDQT55leWOKURlGcp8GzlmPUK9mkyDBonZgNJuRZufhzY/D0NBPrbSIirXV3Lu8hmOnznG+Svn2LswT+/wIGVr1zIwOsr6xi1MzM1y/cFd1m2uZ5WXCxHJ0Yi0EoLjQwmLiSAhLYnhiRGkKjlVDevYsG0LHQPd7Dt2EK3dxFtL30dtN9K3ZxcbtzeRmCMgOCES9yAv3Hyc8PJ1or2jkR1dTQRF+BAQ5kVQlC8fLHub91e8Q7ZKyPrmdRTW5BMnjGG1z0o+WPM+7yx7B59AL4Z29bNrbIDAEF9s+QYaNtXg7rWKNa5LCAx1xzfQCf9gJ3wCVuHi+REevh/j5f8xK93ewdV3Kas9P2SN1xI+dnoHJ+9P8AhczXKXj3D3X83SNe+y3PVDQmK9CIh0wTd8FTFpvoTGu+EV8jGhcc4kpPmQlhWAIDOAtAw/0tP9EAh8SUvzIjsrALk8AlluJFKlI8EoQejhgIjUNcRleRApcCY0eRXhqWuIz3QnRexDmtgXQY4P8anOJKS5kJDiTEqqKznZfqhVkeh1sRg1MeRp4ihQOZSniMYoCUMjCkadHYxaFEJqnBMp8U4kx7uQFOdMXIwzCXGuZAkD0ajikYvDSU/yIj5yDQlRTiTFOZMU50xaqjvZOf5kZPmSkeWABHFuCDJNBDJNBKLcEIQSfzJFfmSK/MgQ+ZKe40OGyHGvKDcUqTqCdGkAGbLARVjIUkaSpY5GrI9HakxErI1GrI5CpIpEqv1PiJDqY8nWRpGpjkCkj0FqTkBqTkBkiEVkiEVmSUSVJ8BaKMJeJCG/WI69SII1X4w5LwuLXYTFnk1haS72Isni47xCKfYiCbYCCaa8HBSWdGRmAVJTGmJDCjm6pB8ChDIGoSYekTEFuS0DXZEYfamUXJsQoSaeeHkoMfIQomXBREoCCRf5EpbjQ2i2NyFZXsTIA4hXBpOkCSNZG/5/QESSxqFkbSSp+mgS1ZHEyEOIzQ0jSRu92Hydakok3ZqC0CZAaBOQZk1FYE5BnJ+NpCAHeYEIeZEM5YtIV1WxitxiDXJ7LrnFOtTFRnKLjGiKzegr7ZgqC9FV5KGrcPQ56CvzMFbnY1lbgLWm0JHatM5hvM6vLaFgfSmFdWUUvTBT51UVYK60o6+yoqs2/wAixPkKRHY5OXkysqySRWj4C0BkWsQIzSLSzVmkGYWk27JJ1qSRqhOSqswgVZlJilyIa5AnLoFeuIf44h8TTHByJP6JobiEebHCfw3LfVbxiftKvMP8WOPjwgqP1bj4ueEXEUCOSkx+ZeFiT4C9OI/k9CSCwgORKiWUVpXQ1LaVru5O9s5Os2dqNxN7xtk7O82BQ/uZ2zfL1uZGCosLsNmtaPUaSsqKKa8so6Z2LSVlxVRUldPYsoX6zXU0tzcxsnsX3QM7KSjNx1ZopbWjhaa2rXT07GD7znaq11cxs7CXvuFeJqbH2drayOFDC/T37WRHRyuz89PsmhhmdGac5OxUOoe7KamrwFZZQHJOGiKNFJFawtDkLlp72tHb9PQNDXLoyGEOHz9GTd168ooLsZUWkZwjRGbQkGvWo7IaMeTb0FlMyFVKLPY8GjZuYGtzEy1t29i0ZSP1G+rYtGUjjU1baGzaQtv2Vnr7e5ic3sPEnnFa2rbRN9DrSIA6c5LpmSmOHj/CmXOnGZscd7Qb93RSvaGWqo211DVvwlZeSGx6EiKNnNScDEQqGcY8Myq9erG9u6Ghju7uLs5fPMftu7fo6NrBlWuXefD0IV19O7l4/TJHTh1jeHKMnpEBBneP0DXUi0CaRapYSGpOBlqznoKyIoYnRmjrbGdtXQ0XLp3n2adPef78KXfu3GL//n3cv3+Xudm9tGxr4ovPP+V3v/ue3//xe/43/8E//vOf+P633/C733/H6TPHef7sERfOn8Zi1jO/by+t7c1Mz09RVFlEjkrM5vZGjpw+wo7ONgqL8lCoJDRsqWPHQAf51YXkvPD8RGfFkKERkihNYIXfcjwjXMlSCxySp1K5tpTJqXFOnjrK/gNz7FuYYWZ2koHBHnZ0tjG0q5+evi5yVTI0OiVavYraurUcP3mE777/muMnj9DXv5P+gW4+/+wp586e5PjhA8xP7+HujavcuHyBg/MznDt1nM8+feLoSHh0l1t3rnPm7AkOHdzPuVMnOX/6FGdPnuDqxQvcu3WT548f8Zuvv1qEhz//0z/y97//Hd999SWfPX3C4/v3uHfrJk8fPuDi2TMcWtjHwX3zLOybY252L4cPH+Ty5Yvs2TPB3NwMx04cZf/BBW7cvcns/jn6hvtpat9GzeZapg7s5cyL3yDHThxm/4E5Zvbu4dDBfZw7dZwrF85y7epFzp0/xf6D8+zeO8H41Bh7ZnYzsXuE3XtGmdwzxtT0BFPTE+zeM8ro2BBDw3309Hays3sH8/v2cur0MWZmJ5manuDI0QMcO3qQ+blpdk+MsGtkgE2b6ykpLaC8soTaurV09XWye3Y3ZTVldAx20TPaR0ltOblmNYZCM8XrykgTZeEfEYrebkaiURAYFcp7n3yEe6AnOruBps5m4tLjycrNJDg2iOjUKBp3bCE2PYrQhCAOnT3O+PwUCZmppMuyEYiz8Qj0Iyw+jtWeHngHBDvkH4SXXyDePoEvphD+eHj64eLhuQgOa9zdWePmiZO7F6s9vFjj6Y2rbwCuvgG4+AYtytUvGBd/h9yDInDxC+eloqISWlvb6e7upb9/EKs1j8ioOAoKS5HJ1axxcmfpstX4BYYhEEow24opKq8hS6xmlVsA7y515mevf8CPXnl7cZ3pZ6+/x8/feJ+XfvoKP37tTaQ6A/6R0bz23ge89LOX+dGrr/Haex/8/zKJ+Okv3+AXb7zHL9/5iJd+9AoJKdmM7Z5nYHgSNzc/MoQixkb3MD25lwPz+xyGqmuXuXP7Grdv3+Thw/t8/tlzvvnic759/ilfPX7CZ/cf8PzefX7zmSOG7NmzJ3z61WdcvHWVzpE+tCU20nUSCjdXoSg1Eq9IJzgjhqC0aEJSowlMisAvPhSvyCA8o4KQWrUU1leRJMumc2KQTT07kOebMVWUU1RfT3H9RoxllUis+WTqrKQoDUTnKEjM1ZKg0JCYqyYxV0m0XEJwVjoBGamEZKbiEx9JUFosaUoRQoOCDI0UTbEVY0URGSoZUrMOe00F9poKapo3o7KZsJQVIdFrEes0GIsL0dht5FpMKGxmFHkWJDYT2SYd6XoVaWoF6Vol2SYdcpsZpd2Kxm5DX5iPuaSAgvICajfULH6x3Xpwj4HRXZRWV7N7ZoYTFy/w1e9/x+EzJ7EU28lSSohKjcXJzwX/6ECUejXbdrRSu7GOwvJiGpo34xHog39EMDuH+9jYthW3QG8K15UzvjDN/jNH0RaY8Y8JxdnPDSePlciVWQizk0hIiyI02p9EQTSvv/8Krr6rUVrkZMjTCIz1Z7nHJ3yw6j2WOH/ESp8VOPs74xfsQ/9gDzt7d6BQSYiOC8XFfSVunitZ7byUsCgfgsLcCYnwJCjMFS+/FXj5L8PD92M+XvMm73/yCqs8PiA4xhOv4NW4+C5njdfHrPb4mJjUEDyD1uDs8zEhsR4Ex7oSHOtKYmYQ0alehCW4Ep3qRUp2AGmiIBLSvIhNdCMxxZ2EZDeiYleTmuqJSBqMVBlOjiKEDFkgMekuhCQsJ1rgTGyGK5ECZ2LSXUgWeZOpDEasCUesDCVTGkCWNIBsSQCZWT6kZ3iSneVLriIMjToKnTISmzoWe24MeYporLJITNJwDOJQNDkhqEUhBHi+RYjve4T6f0SAz3t4ub2Fj9d7xEY7IcoMIi3Bg+jQFUSHrkCY4oM4K5CsdF+yswLIVYSTneNPZo4/WWJ/cuRBiHNDyFEEI5T4k5btTXqWN8IcXzJEvgiyvUkRejimFpIARLmhpIscputMeSjZqggkujgUpiRU1lS09nRU5iTk+jjE6ijE6igkuhhEmigy5CEkZfuSoQwjWxuF2BCL2BiH2BiHyBCLxBSPzJSEwZqFJU+MvVBOfpGCvAIZljwxJmsORks2VrsES54Ys02EJU9MXoEMe6HccV++BH1+Drk2IWJDCpnqeDLV8Yj0ycgt6ajsWRjL5ViqlFirVZgqFKgLcxBbBWToEkhVxZBhiEdgdCjNEEeyNpIEVRiximCiZYHEK4NJUIX8ACL+Wqn6SFJ0EaTqo0kzxJCoDida5kh9SlBHkqiJIkUfj8CSTKZdQFZ+Opl2B0SkmZLJtmeQky9EWihCVixBUSJFXiJHXqRAVpSLNF+OokSDssSRlqQqMaGttKGvzENbbkVTZkFTbkJbYUZXacFYacVUZcNUZcNcnUdeTQH2dYUUrC+msK6EovXFjkjXShvGcgu6ShO6ajPaKhPqCgOKEg2SgtxFgMiySkg3Zi+uNWWYchxrTPpM0vQZJOvSEJiEJKpSSNFmkJKb7phESNJx8ndjmccaVnq74BbshU9kAO7hPqzwd2ap13I+9lzOEpdlOPm68s4n77PMbSWewd4ExYSgMCrR2HRExEfgGeCJJFeMTCXFaDNgsOqxFlioqq2kpW0bo+MjjI6PMLV3kqm9k/T299C2vZXaunVYbGbsBXkUFOWzbn0NZRWlFJUUUl5ZRkFRPhU15TS3N9GyYxtbtm1mQ2MDhWUF2Aqt1G+uo35zHRPT40zPT9Ha0cLk7B6a25vo7O1g+852unfuYGi4j8HhPhq21FNSWUzjjiba+3ZQVFOKuSwPa0U+7kFeCKRCUkUCtmzfSufQTmzFNlo6ttM/MkxTeyuGfBvFayspqa1GY7dQ19ZEWf068qvLyasoQW+3ojBosRTYqaytobp2HTs6t7O1udGRwNTRTtv2VjZu3sCmLRtp297Kzp4utrU2s7Oni0NHDjI4PMDe2enFYrJdo8Ps6NxO30AvuyZGqFq/lraeDvrHh2lo2YJEo6CkpgK1RY/iL228G+tp39FGd3cXZ86c4sGDe3z/u9/wL3/+Z06fPUVzSxPrN9YxNTfN9bs3ufXgDqOT41TW19Dc2cbg7hHEajlyvYriylKKK0po2LKBqblpdk2M0NG1g8NHD3HmzCl27RqisXEzCoWM9rYWrl65xG+//w74X46o0j98x//kP/js60/5/nffcuvOdY4eO8jIrgE2bljP+Ngw83PTVFWXYbYaiE2KQaqW0tjWSH1jPfYCK909Hewa6ae7r4OaDWup3riWqk1VBMQFEimIICQpmMB4PwLifIlIDUEgTURrV7BuUzlz81Ncu36Jo0cOMDo2xKHDC+xbmKGnt5PBoV7OXzhN30A3Wr0KvVFDY9MmamqrGB4ZYPfkGNXrq2jvauP02RP0D/ZgsRrYs3uUC2dO8sWzx1y7eI4bly/w/PEDvvrsGffu3uTmratcuXqBI0cPMD83w6VzZ7ly4TzXL1/i0yeP+eL5Mz5/9pQ//e63/P433/H3v/8dv/32G54+fMCdG9e5d+smd2/e4MaVy1w4c5qjBw+wf26WIwf2c/zYEYdeFMqNjY1w7NgRTp89xemzp7j/5AEju0ep39xAR08n7d3tHDl9hGOnj7Jv/yxnz53k7LmTzM9NMzc7xfFjhxxpXMcPMbdvL0Njg+wc3EnfSB+79uziwKF9LByYY+/sJBN7RhkZG2Ji9wizc1McOrzA6NgQs3NTnL9wmvMXTjO/by+zM5McOriP+blpxkaHGBzoYWx8mLb2Zuob1tHa3szOng4GRvqRqCQoDUoEkgzUVi1xGYkkZqWwvqkBTZ4eiUZJhlSEWC0nKDqMyKRYgmPCCYgKIkGYhFQnQ2VRU15XgbXUgsIop3esh7qm9QgVAq4+uMXY3CSx6UnEZSQTGhdNQGQYwTHRuPj64B0QjNcLgPD0DcDLO2ARIFw9fHH28P4BQKxx81wECCcvX9z8Av9q6uCQi38wzn5BOPuF4B4YhXtgFC9VVlbT0tLGzp099PUNEBoaTnpGNqVlVWQIRaxY6fxilSmayJhkBEIJ6dkygsLiWe7syzu/Xs3Lr3/IT197j5++9g4/efVtfvLq2/z8V+/x8uvv8tLf/JTwuBRikjPwCQnn4zUu/PjVX/HST19+AQtv/T/qL8/1f683eeWtd/npL9/g5dff5RdvvMePX/4VtRu2MjVzgKGh3SQlZmCzFjK1Z4bJ3VMcO3SYsyePcf/2DW7fusrN2ze4e/8Oz5494Zuvv+T3337Lb1+sMT25fYfn9+7z7eeOGvY7925z/e5NDp0+xsjcHvqnx2jsbUNdZCI8M4FgQQzhmUkEpsUSkBpDWHYy4VmppOtz8U+JJVyYgiLPQsf4EIayYmpbm7FWV6EuKUJdXIypai3GyhqktgJSVQaSFFoEGjOpKgPJKj0pah1JSg0JilwSVCrSDTpipdn4p8QSKxYisRuR55tRFFiQ5hlJkmWToZEjteoxVhRRvGEd6gIrhtICtEV5KGxGDKVF6IoLUOXbUORZUORZkNktiGxGhGYtySoZAp0DIiRmA3KbGXVBHrriAswlBaxtWEv3QBfXbl+lvauNPXunGR4bZW19PXsXFnj6xRc8+/JL2nt3Ysi3INEoSJcKEWklhCSEEZeSwK0Hd7h5/za7do+yYesmfIP9CY4JRyDOJDgugojkWBQmDQ0tW7j57D6HL5xEIM/mo9VLWe68jMraUgw2DZ+s/jVr3FcQFhfMx2t+jYvPGjIVQoJiAlnqtIR3P3mHD1d/yBLnJSxxXsJSpyVExUfQ0dXO+J5ddHa3I5YJWeOyDC9fJ9a4fIyr5zLcvZcTGOpGSIQ7voGrCQx1ISTCHa+gFTh5fYR/5Bpi0wJxD1jGRyvf4BPndwmL96Os1o7aIiEs3ofgGHeCYlwIiHIiJM6VwOjVRCS7EiPwJCnbl4RMb8IT1hAWu5KYRGdik1yIiF1BZMwK0jIdpWwpmZ4kZnoQlbaaiJSVxOe4E5PmAIkEoTupIh8yZAFky4PIkgWSKfFHrY9BqY1CKgsmM8uH7CxfFPJQdOoo9KoozLlR5CmisefGYM+NwaqIxiSNQJPjaJ1Oi3clK9WbrDQ/kuJciQhZRkTIMpLj3cgRBpKTHoAg3oOMZG9yxRHkSiPJzvBDmOGLVBKKWBJEtjhwsZn6Lx4IQY4PadneCDK9EOb4kiX2R5jjS1qmN6lCL9KzfRFKAkgXBSAQB5IhDSVLEYFYHYNMF4/CkIjCkEiuMQm5Jg6RKnrxTKqNIzM3glRxEFnKSITKSDJVUYj18cjNyeRaU5Gbk5EbktGasjBZpdgLVRQUa8gvUmPLz8WSJ8dsk2G2ybDkybHl55JfpP7BPWa7FJVFiNwsQGpMRWZKQ23PwlappLTBzNqtBVQ3FVCzrYiKpnys6zRI8zJIVceSooohQ59Iqj6WVH0sKboYkrXRJGkiSFSHk6AKI0EVRpLmh/prgEjShiAwRZJmjCDNEEWqPpJ4ZTARYj/CJX6LXooUfSwCSyLCvBSy8tMQ5qUs9kakmhIdgGETkJ0vRFyYhbhIhLRIjLhIgrhAiqxEiaJEhbRY5QCJChOaSjOqcj3KMh3KMh2qcj2qcj2acgPaCuOizNVWrDV52GvzyV9fgL02H+taG6ZKM/pyI7pKA9oqA5pKPapyreN1ChXk5EnItOSQps8gUZVCgjKZFK2AVF06iaoU4nOTSFSlkKhJIc2YsQgRf5lEpMmEuAR6sNx9Dau8XHAN8sQzzJc1gW4scV/Oe84f8aHLEpZ5rGKFx2reXfYBrgEe+Ib74x3qS4Ysk6zcHGKSYwiPCyc0KgSDVU9bZytytQxJrhhLvpnB4QH2H1xgdHyEru5OWttb2Lh5Ay1t2+jc2cGGTQ00tzQtmpIrqyuwF+SxYVMD1TVVVK6rYG1dNQarHoVGTvX6Kto6W2lub1qcQnQP7KRyXQUNW+pZOLyPqblJGlu2YCu00tHZxq6RAeYXZmjrbKWovJDimlJautto7GhmXVM92RoJ6bJMtHYDgdHBVNRX0d7dTs2GGkb2TDA2M4XGaiI5R0jFhvVs2bmd2pZGCuqqKa6vQZVvIVunRGrQYCjMo3pDHXVbN1NaXelYRerdSf9gHxN7xhkeGaKlbZujTbvFMalobmlie0c7Q7sGqaldu2gcr2tYz/DwIEeOHOLo8SOMT02wfmMdh08e5cCxQ1TW11C1fi1V69ciUytQ6dVs3LqJwWGHF2NwsJ/jx49y+/ZNzl88x8zcXvYfXKC8sgxJrpSq2mq2tjZx/OxJjpw6Rv/IID1DfXQN9aIy6yiqLmNraxMdXTu4duMqd+/f4ejxI5w4cYyzZ09z7+5t5udm2Dc/S8u2JgZ6unl49w7ffvkFv/vuW/7H//h3/vCPv+df/+e/cufxHRYO72P35BinTh+jZVsjGrUClVJG984dHDg4T1f3DnaNDrJl22YattQzNDbI0HAv4xPDbGvZgi3fRHJ6IlqLhtLaEpz8nHAJcCIgxo/w5FDCk4IISwxEqslkW+cm5g5OcurkEc6cPs7s1G72L8xy7+5NThw/7ChJGxng4qWzzO/bS2VVKd09HQwM9dLYtIl166upqCln/dZ6YgXxFFUWYco3MTE9zp//7Z+5e+cGI4N9DhP24wd899XnfP35c+7fu+VYY7p2kQsXz3D61Anu3rzBnRvXuXn1Co/u3V00WX/31Zd8/83X/OH73/DdV1/y8O6dxdWny+fPcebEcY4dOsjFJAWngwAAIABJREFUs2e4eeMad+/c4s7tm1w4f5bJyd20tm7jxIljnD9/lhu3rnPl2mV29nTR0bWDgZFBRveMMb8ww7Ublx1N1ftnuXLV0flw4vhhjhzez+lTxzh8ZD+7J8fYvrOd+sZ6ajbX0tCyieadrfSP9jO6Z4SJ6XF2TQzTN9zLrtFB5hdmOH32BJNT4xw5eoDz505x9MgB9k7vZn7vJPtmptg9OryY1rSwf5ax8WHGxoc5fvII+w/OMzw+hKXQgkwjw15RgFgjRW5UUte8AVOxlYLqYpQmPWqLkfyKYvIritnS3ozGaiAmLQ6BJIO49ATWbalFn29gz8IkozNjDOzu58Sl4+SaFCRkCghPisMvMpSwxFicfTzxCw/B1c+XoOgovAIC8PT3x8PXYaJ29/bDzcsXVw9fXNx9HBDh7sVKNw9Wunmy0s2T1R4OgHDyDsDVLxhXv2DH2lKAQy7+oTj7hbDaNxj3wGg8g2MdnojW1nZ6evpobW3Hzc0DvcFCZdU6kpLTWbnKhY+XryEkPAZ3r0CCQmMIjUrAOyCMj5a78OYHK3j1rSW89vZSXnnzQ378ylv83S/e5Ge/fJfX3v6Ql/7mpyxZ6UJ8WhYJ6ZkERcXy6tvv8Tc/e+3/FSD+vyHibV5+3QERP3n1TV5+/V3WuPmwa2yakZEpOjt6sVkLad7aysz0LPOzc5w5cZzrly/x6N5t7t65we27t7hx9yZ37t3myZNHfP25I7P4608/5cvHT3h65y5ff+poU7x58zqPnjzk0o0rTO2fpamjFXOJnfisVNzD/PGLDyciK5nwnDQipBkkaKXEqcVoqktJUEqIkWQhs9uo396Kubyc2m3bKGioQ5pnJV2jQW63oy0tR2orIMuYh9haSI65AKHehkBrQaAzI9CZSddbyLIVkFtcQqbZQLAwieD0ZNL1ucgKzIhsejINKgQaOWlKCRkaOapCK/oyBzyoC6zoiu0obEakZgOKPAvKfBu5hXkoi+zkFtsR55vJMGlI1sgRGFRkmrRkGbWILAaU+Tb0JYUYi/OpqK1gy7ZNjO4ZYf3GWjY3bWV09wQGm43ymhr6R0b4D+DCzWtsbGmksr6G+IxEguNDiUmLJSQ6hA1bN/Hk82d09HaRKEjG09+bvLJCtDYj7378IbbyQmaOLDB5YJZUaeZiHNpHq5fi6uOCUJzGgWPz1G2uwTfUi1fffpmopHCWrPqQlR4rcPV3wS/CF78IX1wCXFjhuQInPyf8InzJyBEwMjbEmfMnmNw7TldPG3UbqgkJ98HdaxUr1/waZ/eP8QtyISDEFU/flfgGrnYARYgT3iGr8A1fRWCUKyvc3uP9Zb9kuev7RCQGUL4+n4o6O/HpoQRGueIfuQbf8FUERK3CP3IlselehKe6EJHmSmSKC6EJqwmLX01siivxaa7EpboQFLmUBIErSRkOYIhLdyYm3YnYDGdSZD4IJf5kiP1IF/mSlu1NSqYngmxvhGI/cqSBqHTRqDVRyBWh5GT7kZPth0Ieil4TjVEVTZ4yhnxlLAWqOIo0CRRqE7HlxqATh5ErDEAjDsegjMWkSkQljUKSGYwkO4RcaSQaeQxaWQzyrFDEwiDkOWHIc8IQZQYhzgpELgtHJg9FKgsh5wVMZEr8yZT4O1aZXqwzZUsCEMmCEMmCyJIEIhT5k5HjR0aOH9nSEDKlwWRKQsmUhyNSRJKjjCJHHkGWNAyJMhpxbhQSZTQyXTxqSypamwC1JRWFKQmRJoYcdTQ56mikxkTU9nR0hZlo8jNQW4UYrVJsdjWFxQZKyswUl5ooLDaQX6gjv1CHNU+FvUC7eF5SZqaoxOg4y1ehNKajsmSgzctCXyTGWpFLQY2WknoTpRstFDeYKGgwYl2nQV0qIdOYTIIyimRNLJmWVNIMcf8HRPxlNSnNEOPwQWjDfwARKfowkrQhJGqCSTWE/wAqYuQBhGZ7EpLjSaTMYc5O1keRaopHYEkk3ZqEwJJIsjmeJFPcYmRsgj6OFHMS6XlpZBYIyS7KIqdYRGZ+DjlFEkTFcrILpYiKFcjK1cgrNMhKlMhLVShKHZCRW6ZCWaJGVaZGVapBVabGWGXEVG3EUmPBVmPButaCpdqEscKAvkKPtsIBD7mlauTFSuTFyh9ARLoxkyR1KknqVDJMWQjN2aRoBS+gQUCSNhWBSUiSOpU0rRCBOhOhRkSmSoR3hD9rfNxwDfDCO8If/5hg3MN9WOnnzDLfVazyd8LJ3w0nX4dXIDQhAt9wfzyCvIjPSCRdKiQtO41kYTJ+wb7YCq0Mjg6gt+goqSxmQ2MDHV07OHLsMCNju9iwqYG6hvU0bKxf9AgUlxbRtr2VHZ3bad/RRkvbNsory2htb2HDpgbW1lVTVF6I0WYgv8ROw5Z6trY2sqlp46IPom+4l5Yd22jtaGHLts3UblhHR88ODh47wOTUOJPTE8zOT9PV10lrVytjsxMYiyyMzIwzOD1CrDCR3vEBWnraSRAmsb2/g46+Dlq7Wjl4/DCDu8fIlEsQKiQUratCW5SH0m4mW6dEU2hDU2jDVFKArsBGrlmPrbSI2i0b2dS8lf5dA/QP9jEytoupvY4Enb6BXtp3tNG2vZWevm5Gx0fYsKmBsopSNm3ZyI7O7WzZupmOju0cPnSAy5cucOTIIfbtn2f35AQXrl5k4fB+dvR00tjaRE1DraOnYmcHA0P9tLe30tPdRW/PTnp7u9m7d4pzF85y4tRxHjy6z7ETR5mam6ZvuJ8//tOfuH7nBv0jgwxPjFDTUEtyRioZokz2zE4xM7eXubkZ/vSnP/Ddd9/w4P5dvv/Ntzx8cI/nz55w6eJ5jh09jEmnRZQp5Nypk/zTn/7Ikwf3+e67b/jm99/w4PNHzB9bQGvRsmXbZo6fPMK+hRnq62ro79vJn/74Wx49vofBqGH3nlG2Nm8mIzONdeurGRsfomZtOTXrKujobKWqpgy1QYlMK8Y31IvY1AiE0lTiBVGExQUilKbS0rGJ42cPsndujOmpcU4cOci1S+d5cOcm1y6dZ2J8F7uG+zl75gRXr1zg3PlTjI0PMzDYw9CufsorS9jWupXWjhaylCJW+TjT1NXChVuX+O6P37Hv0DyjY0OcOX2cRw/vcufGVe7fvsHXnz/n668+48H929y4eYWHD+7w+P69xWK4uzdvcPv6NW5cucy9Wzf56rNPHQlML5qo/xLrev3yJS6dO8vZkye4de0qTx4/5PmzJ9y+dYPz585w5PBBRkaGaW7eyvnzZ3n69DGnz55icnoPOzq3c/DwAfbOTjO0a5Bjxw9x4/plzp09yf6FWU6eOMLZMyc4dvQgx44f4sLFMywcmKOrr5Pq+mpMRRa0dgOmUhv5a4upbayjtaedoYkhBsYGaO1yhBu0tjfT/WKaMzM7ycK+GaanJpib3sPxwwc4dfQQhxfmOLx/ngP75zh0eIHJqXH2H5jj3IXTTE5PsH1nOwqdAkuhBYlWhkyvQGXVEpoQQao4HUOhGZFKRlntWmq3NJBfUUxzZxslNRWk5KThHerLai8nfMP9iUmLpbKhCqVZRUxarOO3U1ww73zya3714bv4hAcTHBeFe4AvQdERrPb0wCc0xAEQi1Gufrh6+Tq6Idx9cPZwQMQqdwc8rHB1gMQqT2+cvANw9gn8q9WlUFz8Q3ENCMN5URF4BsfiE5bES21t29m5s4fh4RHKyytJSEiipLSSyqp1+AeE8vEnq/hkhRPBYdEs+WQNa1y8cfMOxNUrgLc/WsHr733MG+9/wrtLVvHG+5/wk1ff5kcvv8HPf/UeP3n1TX78yhu8+tYHhEQn4hMciWdAGK+8+T6vvPn+fxkifvzam/zirff58Stv8Mb7SzFY8xmdmGZ0bJLunQM0bm5mcmwPCzP7OHHkKGdPnuD29Wvcu3uT+w9uc/vBHW4/uMPd+3d48OAeT5884vNnT/nq+XO+/vRTh7H64cPFPOXvv/+Oh48fsO/QAmvrarAX56M26kmTZBMtTCU6J514lZQkfS4Jhlyi1BIENiOZdjOailIkeTbMlRVUbdxMfk0NFU2N6CrKyDIZyTIZkeTZkdgKkOYVoygoI9uUT4bOSpraRKrKSLLSQIrKiNCQhzS/hGyrmTilhBChgBhZNllW/Q8mCClKGQJNLpm6XKRWPRKLDolFR5Y2l0yNAqFWgcikQWrVI7LoENn0iPONZNt0pBgUJGqlpBuVZJhUpOtzyTSokNlNaEvsGIptFFcVU1JewJatGxkZG2LP3mm6+/uorFlHde16dBYL6zdtYnx6kgvXLtHW00FSVgoCSTq5JiWBEYFExUeytbWR+0/ukV+Wz9sfvY3epicyOZqQuDBsZXZs5fkUri1hufsq4jISkRlyWeGxmpWuK3D2Xk3ZumJ29LVRVJWPk9cqvILccfZezbtL38IryB1bmZXBPQO0dG9DIEnD2dcJjyB3ImLDqKmv5tDxA0zO7iav2Eztxmp0FhVOHstZ474MJ49P8ApwwjNgNWs8luLqsxyvwDW4eH+Mi+9S1nh/gKvfxyx3fZflru+zyuMjXP1WkCFNRG0RERLrhU/oajyDl+ER9AmB0asJillDjMCT4MTVBMSvJChhFZEpLsQIXIlJcyEmzYX4DHf8I39NXLor8RluRKWsIi7dmfhMV+IzXUmVeDvWg+RBZMsCyXqxvpQjDUQkC0IiDUIqC0YhD0UuC0GS448kx59cWQhqeRgaWRhWRTQ2eTR5ylgKNAmLEa5mRSw6cQQ6aSRGVRwmVSJ6RRx6RQImTQpmbSp6ZSJGZRIqcTSSjBDEwhByxRGoFTGo5JHIZeGIRMGIxSGIZSFI5KGIFT+UQhWJXBnxA8lywxHLwsiWhiDJjUCsCEcki0CcG4VcFY9MHY80NxaRLAqZMg6FOgGVLhmtWYDemoExLxNjXiZ6eyYyXSJSXSJyQzIqiwBtnhBDQTbGwhyMhRLsRVoKS8yUlNsorcijuMxKUamFwhIzhSVmbPk67IUGCkvMFJVaFs8Kik3kF+sx2B0rTTp7Njp7Npr8bNT2LFT2LJT5WehKJMjsQkRWATl56WTbBKQZE0nRx5NmTESULyA7L5VMazIZ5sQXaUtxZJjjyTDHIzBGk6KLIFEdSqI69AcQkaAOIkkbTKLGcU3SBhOb60+YyIMwsSfRigCS9RGkGCJJNcUisMSTbk1AYIknxRJHiiWOaE0EMdpIYnVRxOmjSTTFkWxJItWWQlpeGgK7gMxCR6N1Rr7jKiqVIS7LJbtYhrRYgbTEcZWVypGX5CIvkTvAolSBpkKLtlKDrkqPsUqHscqAsUqHoVKPoVKPqlSDvFiJOF+GyC5FnC9DnC8j2yYm05JDhinrhd8hHZFdiqRAToYpi1RdugMwtKmkGTMckwp1OmkqIZlaMTlaKQHRwbgH+eATHkhIfDhhyVH4x4fgHu6De7gXvrEBBMSG4BXqS1RqLKEJEXgEeREcG0pUSgyRydEkC5NJyUxBY1TT1LaVobFBNm7dwMBIP22drWxrbWZ+YY7hkSG6ujsZHR+hp6+bzY2bqKyuQKNT09XdycBQP/2DfYxNjFJbt46Wtm3U1q2jqraS4oqiRfP0uoYaSiqLqVxXQd2m9bR2tNDYsoUNjQ1s2baZbdubWb+xlpmFvdx+cIvB4T5m56c5duIwXX2d9O7q5cy1c7T2bufM9fNs7dyGzJBLx2AXBVVFDh/ESB9DY4MsHN7HxPRuGho3orcaKaouY93mevQFFtQ2A6X11RTUlLGuaQNNXW1UNaxDqs1FoVVStX4trR1t7OjczvaOdnZ0bmdnTxd9A7309vfQubOD9h1tdHTtoKevm9b2FppbmpiemWJo1yDbWptpb2+lq3MHXZ072Lihnq6uDkbGdtHcvo31G+uYP7iPXS98Cv2DfRw7cZQ9eybYsb2N0ZFhhgb7qaurpbmliX3757l+8xpXrl1eTMjaNTrMpqbNGG0mRHIxuyZG2La9BYUml7pN9Zy5eJavvvqCx48e8K9//hf++Z/+gT/+9nv+57//d/7+97/jq88+5enDBzx//IiyokKMWg2Xzp3l2y+/4JsvPuff/u3P3H1+n90LU9jK7MQkx5BfYqe5pZHJqXEGh3p5+uQBv/3+G7784jl9vV1s3lSPTq+isCiPwaFeOrvasOebWVtTzoaNtVjtRmz5JqyFRnJ1UvKKzUTGh+IV4IatyERHbxvDo90cOjrP7NxuDuzby6Wzp/ji2WMe3L7B9MQoI4N9nDp2mNu3rvHs6UOuXD7P7NwUE7tHePj4HjNzU8zt20vtploE8kxKN1YzNDfOqevnOHj6MDUbajh6/BBPnz3k9q1r3Lp5ldu3rvHk8X2++PwZjx/d4+6dGzx+dI+Hd+9w+/o1Ht27y+fPnjoSl5495dsvv+A3X3/F88eP+PTJYz57+oSnDx9w+/o1Lp8/x7VLF7l78wbffP0lX794D06ePM74+Cj9/b2MjAwzPT3JyZPHef78KceOHWFsbITLly9y595t9s5OMzExxo3rV7l59criZOPM6ZNcOH+W8+fPcvbsaY6fPMb41AQbWxqxlhUgN2sQGZRITGpkFi15FQVUb1pH444mtmzfyrqN6yirKaOqtpKGjeuZmZ3k6LGDHD60wOzUbg7M7eXkkYOcPLifQ/tmObx/noV9M8zOTTE5Nc6hwwvMzE2xtXkzjS1bSBelY8gz0NLdRqpIQI5agrnEhsqqxVhkQWFQ4xsWyCoPZxIyUrCW5OMTGoBPaAB6uxlraR46u4FYQTwV9VVo8/S4B3ryicty3lv2PgFRkazy9CA4NoagmGj8I8LxCQ3BKziI1Z4euPn74ebvh6ufLy6+Pg6TtKc3zh7eL9aWfFjp4cVyNw+HXL1Y5eGYQjj7BeEWGI5bYPhfwUMErkFRuAVH4x4Wi29UMkFxQl7q6xtgeHiE8fHdaLV6TCYL5RVrKSmtJDQsGi/vAAKCIxAIRaxc44GTqw/OHn6scfPh9fc+5lfvLuXdJatYstKNd5es4me/fJcfvfwGL7/+Pj96+Vf86t1f89Lf/JRP1rjz7pIVLHPy4G9//kv+9ue//C9DxN+9+hZvfPgxP33tLZaucKanfxd9/buY2bvA2Mhuejt7OHLgIPvn5jl36iSnjh3l1rWr3Lh+mQcP73D30T0ePnvEs0+f8uzTpzx5/JDHjxwfHJ8/ecKXj5/w4NYtnj98yLVLF3n08D4PHtzj888/5erVy0xPTzM9s5ft3V0YiuykqRUIzVrSrTqiNVISjGpEZQVEKWVk5Vkwra0mW6/HXFJGdeNWatvbKdmyCV1FOWKblRyLFVl+ATJ7ESJLAQKNieRcPQkyDfESLdEiFVE5SuKkWlLVJgRGI5k2EzEKCeHiLDKMOjJMGmKl2SQoxCTIRKRrlcSLhYjNWrL0ShR2E2kKMdk6JRKLDpnNQI5ZS5pWTqpGhtCsJsOqIc2kJFErJc2kJN2oJEUrQ6CRI7EZ0BTnoS+yUr6uHEuegZKyQtp3tHDw6BHHruzObgpKSimpqqKpvZ2rt29y7soFiqrLiEiKIiQulMT0BLwDvJAqJezeO8HcgVkyxBm0d7djL7WzdNVSYgXxnLpyBrkhl+Xuq/CLDMRYZCE5J40lzh/jEeTJu0vfIiIhlK3bN+PsvZoVrp/g7u/Cr1d+gNqcS7wgBmOhgfljc4zNjpKYmcCHKz/AN9QLn2Bv2rtaUelzUelzKVtbRN3mGsz5ejz8XFjt9gkrXZbi7LkCF6/lrHZbirvfSnyDXXHzXYF7wDLWeH2Ei+9SVrp/yEr3D1nh9hHLXD4gIjGAqOQg3PyX4xm0itWeH7LC/R28QpbhEbQE95BfE5SwCt+YZQTGryQ6w4O4LE8iU5wIS1xFVKozAVFLfgAR8RkuJAhdiUt3JkHoiiDTi/Qsb7LE/sgVoajUkShVEUhlwWRn+ZKd5YtcEoRCGoxUFIAkx99RrJYTgEToi14UiiEnFKMkHFtuDIXaRIr1ydg1SViV8eTrUygwpJKnScGoTMCkSsamE2BSJaMURWHTCTDkJqLIjkCe9X+R9l5Rcd5ptnfP+c5Mt9vtduduu9vdtmVbAUkIRM6ZChQVgKIooKiiciYHIZIkEEICkREggiSQBIpECSQUUQLlnGxZlu1ud+4zc2bNuTjf77vAZqbXOd/czMVeVfVfxQWsl7Xe37ufZ+8w9JmxWPVistKjkEu8kct8SE4OIC0tlHRN+CI0aCNQZ4WjzgrHaBGiM8Si0UWh0UWRlR2NVh9DpjYadWYE6ZpI0jQRpGui0WTHozdKMFik6I2SRXAwLX422eSYbHIMFik6swStKQGtKYF0XTyZJjE6mxSdXYbWJkVrk2J0J2PLSye30Ex+kZOCYhf5RU5yC+y486y486zk5NuwOQ3YXUYcbhPOHPPSqzvPSm6hGWtuBkZnCllWGWqDGKVeSKpRjNomJcMhJytPSbIlAalJSGqOgqwSNepCJTJ7AiJjHGl5ClQ5siWYkFvjv4aHGBJNMUjN0f8pRAh0ixLpgxEbQojXBhKV7kNUhi+C7GASLdEkWqKR2uKR2QVLSnQIkDgFxFvjiLPEEmOKJsoQSaQ+gkh9BFGGaKKNMYjsCSS6ZUhz5EhcUhLdChT5ShT5SmS5ySjz0lB9rbR8NWn5atR5/y5tURbaoix0xVp0xVoMxTqMJdkYS7IxbNCTUaBB5U4nyaZEYU0h2Z5KikNFkk2J3LK4MB2THo8gS0ySTYnSmbY00iTOTiQuS4hYLyFWHY8gM4FMu5adXS2U11YhTknELzKYoNhwIsTRRIij8YsOZFWQJysDV7MmdB3RiXF4hfgQIY5mtb8ny71WEi8XEhwbykfrViCUCVGkKRgY6mfsxCg9A9109LQzMNSPPcdGS1szPb3dbNteR/+ePk7NztC9u4uSDcXk5Lmp2lTJ1MlJjh4/Qm//boYODFKyoZit22opr9xIWdUGbG4r9hwb7gIXNreVsqoNNHc00dzRtAQtTe2LEaEDQ/048xxs3VFL7fYajo0epnVXC9ub6rHmWCmuLmVLYy3Nu9uwFjgIig2lsn4TuWX5aCxaxmfGGRkd4cDh/UyfOUlPbzebtlRTsbkSd0EOJRUb2NqwDXOOnSyLntbdnTR2trC9uYENVRsxOyw4cp2UV26kalMltXU1S4vVldUV1NbV0NSyk6aWnWxvqOfo8SPU1tUsgUZjUwMVVeW0trewY0c9VZXl9HV30bCjnrq6WtrbW8kvzKOgtJDLC1c4eGSYis2VuHKcVFSVU1VZTkd7K2NHF0eMSkqKqK2rYXPNJnr7d9Oxq52t22rJL8yjvbON7v4ezl++wOHRIxwZO0ppxQbqGrZx685NLl+9xO9++wVffvGKf/nrX/iff/srnz5/xotnT/nTV7/jy89e8rvPX3Hj2lXsZhP79+7hf/+vf+Ph3Ts8ffiAf/3Xf+Hy7avUte9g5XoPJKlSlOkpxCfEYbEaaNxZz++/+oK//uUPNDftQCYVo8/WYDZlU1lVxvHRwzS37KCvv4vpmQkad26javNGpk9Psn94AINZQ3JqIvJkMbpsNT197UxNH+fM+ZPcfXCdM2eneXD7BtfnLnDj6iVOn5hg/54+Lp8/w8O7tzg0sp+LF85w4+Y12juaOTE9weSJMc5dOkv/nt1sqN5AfLKY6pY6NC4DrQOd1LVuJzk9meOTxzh3YZZrV+f4/NULXn32yRJQPHxwh4cP7nD3zg3OzExzYnyMm/PX+P2XX/Cnr37H3/70R/75L3/my89eLi1TP3v0kLs3bzB37iyz0ye5dmmO548f8eUXr3j58gWPHz/k/Pmz9PXtXroOjh8/ypUrl5idPcW9e3e4c+cWd+7cYnr6BFeuXOLatSs8unOHuTNnOD01xdlTM1w6f46F+atcu3aFU7MzHDwyTFt3ByWbyzHk2lBbs1FZdaRatCjNWaQa0tHa9Vjy7TiK3bhLcynbVMbOtkb69vVy5NgIp06f4OSJccaOHuLU1DgXZme4eGqaC7MzHB05wPDBQYZHhjg+epgzZ2cY2NtLaVkRO9sa0Rg1SJIl5G0swFWSw659Pezo3EnFtmoyLVo6B3rYMzLEsZPjnL16kVuP77Hv8AFGxo9y5fYC1+4tsOfQPuTpSQiTxATHhuIZ6MUHa1bwoedy3l21kvdXe+ATFopfRDieAf788oNlBMdEs9rX5/+AiG8iW5d7evHROi+We/07RLy/ei3LVnvx4TofVqz3x8MvCM+gCFYHhuMREMYq/1A8AiJYExKNZ1gsXhHxBMZJiUpU862ZmdMMDu6nt7efXbu6aWjYSe3W7ThdeQhFUlav8SYsMg6/wDDe+8ADT+9AVq714dfLVvKzX77Hj3/xaz7y8GKVpy/vL1/Df3/tTX769rv8wz99j9ff/AXf+d5Pee2Nn/HGD9/m+z/6Jet8Qnn9zV/wD//4ff7pjZ//p/r293/xfz37zptvLe5c/Phtvv/zX/PfX/8hEbFi+geGGOgfZPTYBD0d3ezZPcDRgyPMTExxcXb2awJedCJu3V7g3oO73H/ygMdPHy3q0QMePrjHo3t3eXz/Hi+fPePJvXvcWVjg9vWFRfvu8cOl7929fYcXL15y9foNdrS3kemwkmTRI7UYiNamI7IaEFkNJFiNyKyLToM+rxBnWQUFmzazpaODmp4uinbUk11ShCYvF7XLTbLFSorFgdqZizTbQqxKQ2RyOhGKDCIUGUSn6IhT64jP0pFoMSK3W0gw6RHoNCQYdaTYLahdDtIcFhRGHVKtGpkuHYUuA6kmDVmmEqkmlWRjFmq7kTSHCYVZi9SQ+XcQIbVqkZg1iHRpxGuUSLRqks06MpxmtE4TrnwntVuraetoZmfzDuavLzB9agalOp2SjeXUbKunuqaWzt4eDo0ewZbjIFIQicaYSUKSmPCYUJJUcs5dOsMG+ELYAAAgAElEQVTeAwPoTFm0dbVQuLGAletWIFaIODR5mO3tO1jutYJVPh7UtWyjc18XH3otZ5WPB++ueg+fMF88A9fh4bua4NgQ3n7vLUxOI4fGRqhtqKGzr4PG9gZaupopKMvnvRXv4h3oxVrfNYgVIoorisjfkIfBoePQ+EE2b6/CO8gT/3AffrP8bXxD15FlViOQRfPR2t+wxncFa3w/IjDKk+Xr3sEz4ENWev+Gld7vsdLrfd5d8RYxCaH4hXkSIQzAM+BD/CM8iErwwTPwXdb4/4r1Ee/jG/0+3pHv4hXxG3yi319yJQLjPyBY+BFBscuIlnoQL19LhGg5wVHvEh73AQKZBzLVemRyL1JVAWiywtFmRZCZEUqaKhB1WhCa9BAy1cGkKwOWlJbsR4rMG6V8PRkpAWQrQzCmhmJOC8eWEYVTE09utpg8k4x8sxy3XkKuUUquQY7bIMOhk+DQScgxysm3JOM2yLBkCslWx2LSCLHqJZh1QnSZMWjUkaSnRaBShZCeHo5GF/M1IESSqY0kKzuabGMc6swwUlSBqDPDyMqORaOLISMjirS0cPR6IdlGEUajBJNFhs2mwGyVYzZLyTYkYLWnYHem4nSnYXersDhSMFjk6IyJaI2JZOhEZBkkZJtlZJmlaEyJ6KxyrLlp5JToKSixUVjipnhDLkWlOUsw8Y1yC+y4ci043CYcbhOuXMvSZ6szC6NThc6uIMMkIU0vQqkXkpwtQK6LQ6aNJdWWSJJZTKJRsFT8lmgVIbWJSbSKyCxSklGQTFqunBSnBIXt790IVU4CClscYn344oJ1djBiQygJxjASjGFEqr0RG0KQ26KQmMKI1wYSlxVAvC6IeF0QCkc8EnMUImMUEksscocQhVOE1ClE4hQgcsQTZ4sh2hxNlCmKaHM0cbY44u3xxNvjETrEiF0SJDlSEnNlSHJkJLilSHIWwSI5N4WknOQlJeemkJavIr1QTWZxBtoSDZqiDDIL08kqzkS/QYuhTIeuRIOmIBNdqZ4EQyJKlwpNkRaxXkKiSUZmYRbJDiXxWUJiMuKITo8lTiMgwZCIxChFlJ1AbGY8Yr2EKHUMkmwpoqxE9DlGbt67xd0H95i/scDwkRF2tOxEopIhViYiSBETLAhjdYgna0LXEScXEi6KIkWrIs2QgWegF17B61kX5E22w4DZZaaipoLu/i4aWxvIL8nj2MRRXPlOrC4Lre0tNDY1sKu7k6PHj3BgeD9bajdTV7+VsYlRdnV3cm3hKqdmZ5YiXzdtqaa2rga704ZGn4m7wIXFacZkN7J1Ry279/TQ0dNO666WxRGl1gZKK0ooKS+mqX0nLZ3N1DVsZWdbI3UNW6nYXE6aRkXZpjLKasop3VyGOc9GvEJEQHQwUZJYIsXRJGWmsP/Ifnr37qaxaTv9e3YzNTnO4UPDDA3to7+/l/HJMU7OnMDmttMzsJvxkxP07l3cc6ir30pVVQXFxYVUVZbT3NRId/cuarZuYejAIBs2lrKru5ORw8OUlpUs/Q06uzo4OXOCgb397Oru5MT0FI+fPuLkySlamncyPDTIrs52zp8/y4sXH1NWvoEzF8/y6PljBob2LDr+bgenZmdwOmx0d3XS193FxPgovb097O7rYdOWakrLSpYW2A8fPcTo+HFsDitbt9Vy/uI5djY3kleQS1PLTqanTzA3d4Hnz54swcI3N8BPHz7gxrWrfPnZS+7dusnlC+dpb26is7WFv/3pj7x49pSF+au8ePkJu/Z2Y8q34eG7hjiZAFVmKhWbyxkbP8qrz1/wt7/+kT//6Svqtm4mValgU3U5Lc0NtLQ2MnNqihMz4+wfHqCts5FtOzbT3tHE/gN7qN1aTbwgiiytGpE4lpotlYxPHOXa/BzX5uf49OUzri9c5tb8FaZHj3H/+jw3L88xf+kCnz57zPzliwwNDnDl8gUmp0bp6ung8Oghjo4f4eCxg9Rur6FyWzWZTj1Kcybbe5rJsGpRGzMxu8wMHz3Iwo2rPH3yYClp6tjREaZPTnDt6hyXL51n9vRJ5s6d5dbCPB8/ecwXLz/ly89e8urFJ7z8+DmfPn/Gqxef8PThA24tzHP5wnnOnT7F3LmzPL5/jz/+4Ss+//wzbt++ycuXL+jp6SI/P5etW2s4cGCIffv2MD4+ysLCtaWUrJmZk0xMjHH69AyXL13k/sJ1Ls+e4dDQELevL3Dj2lUOHBhi+tRJDo8e4cCRYVp3d1LVUEuG3YBCpybDaSTJkIFCn06qIR1LoQN7kQtXaS7V2zdT21DL9qZ6Bob6OTkzueguHDrA8WOHmJkaZ2T/Pg4fGGTh8kXmzs0yfHCQqRNjXJw7y8TkcSZPjHFgeJDcohzkKjlCmZBUXRo6u56A6GBU+nT0LhPuDXmkaNJo6GimrXcXB44foqO/m6t3rnP0xBidAz0cnjxOTeM2VLoMosRxhMVHERoXiV94COsCffAJCcMnJIz1waF4B4WwLiiQtQH+rPbzxcPXh5XrvVnls57Vfr6s8fdjtZ8vK9d786HnWt5f7cEqH18+9PLiw3XerPL1Z01AEKt8/Vmx3p/lvgEs8/JhuV8ga0Ii8YqIxSdagJ8ggVBpEtHJ6cQlZyJQ6vjWxMQUXV09NDY2sX17A7W1dVRUbiZbb0aSmIR/QCgCsYywyDg+WrmOtV4BfLDSk5++/S5v/foDlq1Yi5dfCIFhMazxDuD7P36LH/38Hf7xuz/gtTd+tgQR3//RL/nBT95hjVcQP/jJO7z2xs/+ixDxNt/98du8/pNf8p03f4oyTcPQ/hH27Rnk6PARBrp3s6+3n6MHD3JqcpJLZ89y49pl7t++wb27N7l5a55bd25y9/4dHj5+wJMnj5YA4cmD+zx5cJ/nDx/y8PZt7iwscPf6Yq/E04cPeHz/3tdLRLe4d+c+c5eusOfAASrqtmItLUJXmE9GYS5yuwWFw4rCYUVuM6MwmUk2WUi3Osh0uMnfWktFWwsljTuwVGxEV1iA0mYlQZuFRKdF7XKjyctHaXUSlZKOv0hOcGIKEYoMwhRpxGZmkWAyIrfbkFpNSC1GlG4H2SVFWMvL0Bfloc/PwViUg31DIfYNhRhznWTa9KjN2sX5V7eVVEs2Mn0mSRYd6Xk2MgscqPKsCLLTEGpVxGuUiLJUyA0aVHbj4o5Fro3ijUV07mrhwtxZLl25wPz1BY6PjVJSWsa2hkYsDifu/AIqtmxi46YK5KlJhMaEkpyehDIzhci4cPQWHQu3r3Fp/iIWpwmPdStZ4bkcv1BfNMZM9hwcoL2/A78If9aH+pCUmYytyEFQXAgaSxa/eP8tfvXRO/iG+/Gex/us9luDMjOF3sHdDB8/SG1DDbv6O5k5P83C3XnseTY8vFfxgccygqOCWLluBYERAaRpVchUEnJLXVRvq6BpVwPWXBPLPN7FY/1HbNxSTEVtKYGRPry38ld4Ba7GP8ITr6CVBEV7sz7EgxXr3mOt33LipVG4iy0ERfkiUkSzfN1vCBf4UlLtIFkTx0frfo53yHt4hb3LuvBf4xP9AYGC5YQmeBAmWU1YggdhCSvxjfg1IfEfEileSbRoBdGiFcRLPBBK1yCUrCIjLQhtZhh6bSQ6TfgiNKgCyVKHkJ0Zjjk7Bm16KBmpgWSkBpKpCiJdGUCmKgidOhR9aijG1FBMqjAs6ghs6TG4sgS4shPIMSTi0IoW3+tl5OhluLOluPRS8owKCqwpOLMTsWWJMWeJsOoSsGjF6NJj0agi0KgjyVCFo1KGLoFEWkbo0n6EMi0Is01MVnY06ZpwNLoo9CYhBrMIs1mC1SrF6Uz6Wim4XErcTiVOZwoOWxI2azJmkxyzNQmrXYnVnoLZmozBIsdgVmCwyDFakjA7UrC6FiNZjbZk9PYkrLlqXEU68oosfwcN/1HfAEVOvg1njhm7y4jdZcTmNGCyatGZ0zA4VYvjS1YZ6ZZE1JZEVBYJSpMYhVFIilWCwiRCYohHpI9FpI9FaIhFoI8hThdF4tdFcYmmOMT6aMT6SJLsQrI3qHDVGihrdVOww4KlKoOs4iRUuSIU9hgkpvCvgSIEhT0apTueZGcsCnsMyc44UtwCkl1CpNYYEi3RSCyxSCyxJJhjFmWLQ+IUILDFEmuNJsYSQ4wlhlhrLHG2OGKtsYtn5jjirAKEDjFChxiBXUS8TYjALkLkEJNgTyDRLiXRLkXqkCFzylG4F8vslDkpqPJSUeUoUeUsLmtnFKjRFKaTnqciLUeJKkeFxCglxZmKOi8DiVFKokn29TiUBrk1iQRDIgKtCIFWhMQoRW5NQm5NQmqWk+JMRagTI8pKQJSRgKXQxvGpMWTpSWSasmjuaOXWndvESOMJjAkhOD6UwLgQggTBxChiWbb2IxLT5AiSxPiE+yNQiBAlJ5CUmYIlz4YyU0nNjhoKSvNx5Ttp62pl38G9FJTmk1+SR2//boYPHaStoxVXjpOikkL2HxxifHKMzq4O+gZ6uXjpAmMToxwbPcq+ob3U1tVQW1eDw2WnoDSfsqoNuAtc5BXn0rm7g5Fjw3Tu7qB2ew072xopKS/G7DCRX5JH7fbFcroNlaVs2lpNblEOFTUV9A310bmnC73TSIY5C2FyAh94LickPpw4uZAwQQQJSQnU79xGR087za2N9PZ1sad3N8dHRujr7mJ3TxdHjx7myJFDS4Vww4cOsruvh5aWJhobd7C9vo5tNVtoqq+np7ODzs52tm2v49CREZpadtI30EtbRytVmyo5dGSEawtXOXNulouXLnB87BgLN+a5tnCVqZOTjIwcpLWliYMHhjh9apr+/l56+3dzdPwYn7x6wVd//j3PX37M+MkJ2jpa2dm8CC1Dg3tpb2shL9fN7t3d7O7roax8A7n5OZRXbmR7Qz3tnW1srCijfsc2TkxPMXJ4GLfbSXl5GT09Xdy+fXPxJvbTF/zbv/wznz5/xmeffMxXX3zOx08e84fffsmfvvodN65d5fTJExw/fIjTp6b557/8eWn85u79O2xt3oarNBdLno3AiECKNxZx9/4t/ue//o2//Y8/8eKTp/zz//gzRw4fpLAgh+mTE/z1b3/kytWL9A50ceb8DB27W+jZ08n+4QHqtm+horKUum2bKa8oITfHjttlZf/QAFcun+fGzaucOTvNnbs3uHnjGneuX+PquTPcnb/KpXOznBw/zqXzZ7hy+QKnZ09y9twp9uzro6Z+C63drXT2dVJRV0VKVirC5AQsJS6kWSkEiyMJEUYQkxhHz94exiaOcebsDBcvnGFi/Bhjo0c4MzvN2TMznJgaY2Z6krmLZzl7aobrV6/w9OHiPuk3TdTfjDE9ebA4wXH65AnOzEx/vY96m0+ePuHVZ59y48YCn3/5itnZU5SWFtPU1EhPTxf19XV0dLRx4cI5btxY4P79u1y/Ps/Zs7OLyU1nTi+OME2d4OGNm9y7cYPb1xc4euQQfX27uXh1jut3b7L/2Ag1TfUUbynHUpyDNtdKhtNIqkWLrSwfjT0ba5ETR7Gbgspi6lrq2d7eQEtXC8NHDzJy+AATU6OMHNrPrs5WOjta2L+3n/Fjh5mdnuLQyH5Gjx9memaSof17qNu2hbaOZnb3dVG+aSPbW7ZjdplJN2YSLxfyzop3We3vSXBcGPEKEcEx4SSkyFDrNdQ172BLQx2btteSokkjRiJAqkoiShxHYFQooXHRxCaKiU4QEhgVzrpAP/zDI/EOCmG1jx/LPb340HMtK9d7szbAH++QYDx8fVjj74dnYACegQGsDfDHw9+X1X6+rPLz4SNvb5Z5evL+2rV8sG4dy719WOkfgE9UNGGJiQTEi/CPE+IXK8A3XkyAKJGQRAXh8hQiFEoEyixEKh3funz5KoOD+2lv71zSjoZmbHY3idJkomOEKFLUCMQy1q0PYt36ID5Y6cmPfv4Ov3l/OcFh0YRHxSNVpBIeJWTZR2v44U9+yXff+Anf/u6P+afXfsS3v/tjvvvGz3j9jbf4zXtreOPNX/Kd7/2cf/reL/5TffuNt/6vZ9/5/ttLEPFPb/6MH/z8HQqKN3L40HH2Dx5geN8QB/sHONg/wPihYc6emOTKhbPcWrjKvVvXub5wjbm5C8zPX+XWrRs8eHCPp08e8ezpY549XZzte/74EY/v3uX+zZvcWVjg3o0bPL57l6f37/Pozh3u3bjBw9t3uXbpMrOzs0xMTdI9MEBxdRX6PDfafDdKm4UUu4UUu5Ukqxm50YAsOxu5Xo/CYCAjNw9rdTWOTVVklxShznGSaNARn56GOCsTkSYTmUGPXG9ElKEhRqkmOjmdcJkKf5Hsa4gwI7c7kNttJDscaArysJZvxLWpCkNxPsbCPCzFebjLFgvoTLl2NFY96SYt2bk21HY9Cn06Ur0alUOPttBBRr6VZLuOSFUiEakSIpUS4tRyJDoVKSYNams2WTYDzjwH2+q3cHr2JLfvXOfEiRMM7h9iz95BevsGKK/eRE5BIWa7DYPViMVlI02bRqQgAklyAiKpAJEkjspNZezqaaOxdQciqYAYYRQxwihyS3Korquiuq6KgHB/IkSR+Ib7ochIIrcsj/yKItIMGaRmq4lXiPAKXk9IXBiukhzKt1ZSUllCpiETnUVH72Avc9cukpmdQZw4ll8v+xWr13uwxncVH61dRmhsECExgYgU8WgtmeSWujC7DQRHB+DpvxpxkoCUTAWhsUGs8l6Op/8qAiK8CIz0JihqPf7h3qz0+oCQGH8cBVZKqvJZ7bOSmIRwfELWsHzdb4gSB+As0mFwqvjNyh/iFfwu3uHv4R+zgmDBKkKEHoQIPQiMW4F/7AeEClYQJlxJuGAlMeJVJMi9Fm/AUwOQyb1ISlxHisybVIUPqQofVEm+pCsD0GeEY82OxZodizYthDSFL+okPzJSAshICUCTGoReHYpTF49bK8SVJcCtFZKjE5GnT6DQJKfIrCDfIKfQlESxJYViSwpFJiUFZiVFJiVFVhU5xiRyjEnkmVPItSpxGKQYNAKyM+IwZAkx60Vka+PJzo7DaBRiMAjQahfHlbT6OLKNAjKyolCrw8jIiECjiUKrjcFsTMDlSMJikmI2JmI2JmLUJ2DSSdDrEjBkidFliTCbFFgtydhtKhz2VOw2FTZHKg5nOs6cdHLyteQVaskv0uMu0GDPycDqUmFzp+PIySKnyIK70Iq70LpUVJhf6qSwzE1xeS7F5bkUbHCRU2TDkWfClmPA5NCSbckgy5hKmlFKqlFMqkGE0iAi1ShGaRKTbBAi08cjNwoXU5j0cYgNixLpY4nXRhGriUCoi0RmEZDqlqLKkZHiFJPqlqAtUWKtzsK9VY9tkwZdaQppuRKSHLFITOEIdEHEavyXlqslpvBFh8IQgcwSg8wWS6IlFpktniSniCSXBKlNiMgYg9AQjcgSh8QhQmCLX4KGbxyIOFscMZYYokxRxFpjFx0JpxChU4jAISDeHo/AIViCCIldSqJDhtQpR+5OQu5OQuFOIiknmZQ8JcqclMXEp68diowCNeo8FaocJTKLDKlZisKmIMmehNQsRWqWospRoS3RorApEGWLiFJHEZ4aTpQ6CoFWQIIhAYlRgsqVhkSfSFxaHMJ0MbkVBYydGEesTCQ0Phyj08qtO7dJy04nQhxNnEJAtCyOUHEYkdIoVvqsRpaeRIw0nhXrPQiMDsY7xAdHkYuNtRXUN9dTXFFMhi6dyi0VbN1RS4o6mfJNG2nvbmNiapxd3Z20d7bRN9BLe2cbre0t9A300r+nj8amBoYPHWRXdyedXR00NjVQWlZCbV3N4tPzihLqd25je1M92xrr6Ohpp2ege6m8s6WzmbziXKwuC6UVJUs7FBsqS9nWWMfgoUFyS3LZtG0T6cZM/CICECsTFyHCawXhoigiE2IIE0SQacikqqaSnt5dDA4NcGpmiunJMWYmx6iprqBmSxX7BvvpH+jh1OxJDh05SFdPB7u622nvaKZxZz11WzezrWYTO+u30tK4nbGx45w5N8ulK3OLMa17+5d+z13dnezq7qR/Tx/7Dw7Rsaud02dOcePWdU5MT3HgwBBtrc0c2D/I2Nhxmlp2Ur25ivlbCzz55CnPP/uE4WOH2HNgH337Fpuvv/rD73jw4B4H9g/idjs5OXOCmbOnqKmvJTNbg8lipKikkKpNlRSXFtHQsJ35+auMjByksWE7Z2ZPcWJqggvn/z1Z6C9/+D3XLs1x6fw55i9f4tqlOf78pz/wxeef8fzZE+avXeHFJ8/56qvf8qc//p5Xr17yu999ydMXz+jo7UBn17OtdTsllSVMnznJv/zr33j+8WO+/OIlf/rj75i/domJyeMcOTrM/MJlJqZG2ba9lqGRfQwdHqSjr5Wahk00tG6jrbOJ8ooSSjcU0NPdzq7OVnq6O5iaHGX+2iWef/yYO3dvcP3mAhfnznL44BAzk2PMnpzk+pU5Fq7McfPGNZ49fcjHnzxh+tQUxyaOUlJZQs6GPLr29ZCQKuVdj2XYS9wo9WrCxFF8uG4F0jQ5epuek7MnOHpshMOHDnD61Anmzs1yc/4Ks9NT9PV2cfjQAW7emuf5s0dcnbvIvVs3+fT5Mz7/9MXSMvU3EHHl4gWuXLzAtUtz3Lh2ldvXF3hw5zYvnj3ld7/9gsdPH/Hkk6d07GqnqWXn0v9TSUkRe/b0MzZ2nNHRY4yPHWdqcpzJiTEmxkc5OTHO6ZMnmDt1hrNT05yaPMHs9AynT5/m8tUrzN++yelLFxieOM6Wph3kVW/EWOAmy2Ul02Emw24if1MZ+VXF5JUXkluWT/nWSho6d7Kzq5ld/bs4NnGUmdMnmJgaZWj/HlpaG2lrb+LokWEmxo/R39dNddVGuna1MTg0QEtrI9Wbyqmt20xzayM72xop31JOQlICiSoZAoUIQZKYyIQYAmNCWOmzmvWhvkSKo9HZ9ZTVlGNwWgiJjWBdoA8xEgFRYgG+YcGs9PZk+TpPVq33xsNnPR4+6xdHlNb7sdrHnzW+/qz1C2C1nz8evn6sXO/Ncq91rAn0Z21QAGsCfVnp68UyTw/eWb2cd1ev4F3PVSz3W89yv/WsCvRjdXAAa0NCWB8dRXSSgiR9NilGIwkaDbGpqUSnpBKnUiPIyCQ+PYNY1WKnmSg9m29duXKNffuGaGvroKNjFx0du9hW34jBaEWSmIQ4QU6KKhOpIpXgsFh8/MNYudaHX7yzjOWrPEmQJiMQy8jKNpOkzCQwJJqf/PzXfO/Nn/Ha937Kd15fhIlvf/fHfPu1n/L9H/yKb7/2U/7xtZ/wnf8CRHznh2/z+k/e4b+9/iN+tWwlDU3tHBo5xv69+xjq7+fYgSGODu7j5NEjzM1Ms3DxPLfmr3B94QoXzp9lamqCK5fnuHF9nkf37vLs6WNePHv6d/oGFm7Pz3NnYYGHt2/z+O5dHt25w/2bN3l4+y6Xzl/g1NcX8JGjx6lvasJdUowpLwdbSQn6/DxUdisKk3ERIgx6pPpsErK1iLU6kux2km0WpEY9UmM2Qq2a+IxUpIYs5CYdUakKQqQSYpRKRBka4lRqwuUphMqSEWizkdnsKHNySXXnkp6Tj764BGv5RpyVlRTWbCGnciPusmLcG4pwluRhy3dhy3fhKMzBXpKLqdCFscCJdUMe7qoS7JVFaPJtyC0aFGYNkuw0ErSpKPTpKM1ZqK3ZZDqMGNxmiksL2Fq3id29uzg9e5Lp6WlOnjzJ/MINxiemODI6xpa6baRnaUhMkuIuzEVn0eEX6ovWqCEjS0VBcQ43bl/j9NmTVNdWsspzBWHRIWiNGgTSeEJjQgiMCOCX77+NX4Q/Hr6rWeXjgcFlJK+8kO0djWzcWsmagHV4h/gQFBNChCiKWGk8iSmJyFVyElMSqaytZOrUJAePHGD3nh5ihFH4h/khSRGx3PMD3vnwbVb7rCQ0NgihPA7/cB/ESQJ8Q72Jl8ZQWJ7H9tY6DA4dXoFrWRewhsBIH0JjA/D0X8VaPw/W+nmQpFawobqUxBQJQZGBeAWuxT/cm5AYXzwDlpOUIaRsSy7JmQJ8wz8iOHYVESIvwhPWEZnoTYzcl1iFHzHy9cTKvImRrCUy3oOo+JWIE71Qp4egzYpGlxlBljIQTWoQ2Wkh6NShGNLDMGujcZqE5NkTybVJsBvisehilqDCoovBbogn1yKm0CqnyCyj0CRdUrFFTok1mVJbCiVWJaW2VDbYVZTaUik2p1JoTCFfn0RetoJcQxJug4JcUzKFNhW51mTs+kQs2QnYDIm4bHIcFik2ixSnU47LpcBul2J1SHG4FZhtEgxmEUajEKNRiF6/CBxWcyJ5Oak4bEk4bEk4LQrsJhlWw6Jsehk2oxyrKQWbNfVriEjDYU/D5UzHnaMhN0+LO0dDTr6W3AId7rwsbE41JnsqRpsSo1WFPS8bq1uHxaXF6tbhzDeSW2ylYIODwjInRRtdFGxwkFNkwZFnwOrWYbRnojOnoTErybQrSLfLyHDI0biS0OakkJWnJDMnGbVTvgQRUpMQuUVMkk2Cwi5BZl50JxQ2EaluKeo8BWm5cpIdIuTWeBQ2ASlOMSlOIckOAQpbHHJrLHJbNDJrFFJLJInmCOS2aFJc8ShdIuTWWKTm6MWfdwiR2wWLIGFdTGQS6KOIyQojVhtObHY0sYYoRA4x8fZ4Yi3xiyBhFSxBxTejTQKH4P8XIkRfQ8Q3ALG4hJ2M4j+ARHLuoiOhLkgjoyid9EI16flppOWmIrPISHYkIzVLkRglJNmTUNgUKGwK1HlqUt2L3xFoBUSnRxObGYtQJ0RilCA1SxFmiYhRxxImDyNGGUdhdRGjJ8YQJScgTBKjSFdy9sI5HIUuhEliZBkKRMoEgoUhizn84mgCooOJEEfjHerLsjUfkqBMZOjYAXoP9KOz6LDl2tCZtNhzbBhtBlz5TqbPnOTQ8RHaO9vY2SOzwhwAACAASURBVNxI/54+dvf1ULWpkpqtW2htb2FL7WYKiwvo6tnFvqG9HD56iP49fVRWV7C5ZhN19VvZtLWa9u42evfupr27jZ1tjX+njp52yqo2UFa1geraKnKLcnAXuKip30JLZzNVW6tQ69SUbi6juLp0MTbSqiMlO40wcRTpJg0Gt5mqrVVMnl7Myt872E9r20727ull/tolJieOs72+lp1N2zk4MkRbVyuTMxO09bTR3d/F/kNDHDxygL6BHlrbdtLZ0cJAfw+D+/o5eHA/45NjDB86uDS2dGJ6iskTExwcOUD/nj6qNlXS0tZMa3sL9Tu20dWzi4G9/bR1tNLW1sL09AnKKzcyMLSHh88e8fGrF+xsb2bXnt3sGx5ie3MDthwHlVuqODx6hJnT00xOjnPz5nXOXTjL9Ts3OHT8MDvbFmNk9w3tpX9PHweG93Pq1DSzs6c4fGiYwX17mLt4nktzF3j08D5Xr1ziyYP73L99i6MjwxwZPsi506eYv3aFhw/ucf7cGc6dneXs2VlevXrJn/7yRz759GPu3LvN/PVrXLw6hy3XhlAmJE2bRmZ2BnX1Nfz5L7/nxSdP+X//9//iD7//khvXr3Lr9gJdPR1s2lKJ1WVBa8xiV38ntU1bMbj0ZJozyDSqUWUqqd5STv9AN7U1VcxMT3L1ykWuXL7A3MWzi0/kby5wfOwYvb09TI0d49K5WY6NHGD+8kXu37vF4yf3+fK3n/HVH77k869eMXx8mF17u5dakpf7eCDLTCavsoh1wesJignB5DSxrWkbQyODHD46zMkT41w8e5pH927z5MFdPnn6iHOnp+nuamdyapSXn33Mpy+f8/jRA148e8oXLz/ld5+/4ouXn/Lp82c8ffiAR/fuLjkP3zg9zx8/4smD+7x49pQvv3jF51++4vT5WVramjl95hSHjx6iubWJXbs6GBk5yPj4KEeOHOLI4RHGx45zYmqCyYmxJYg4NXmCk2MT3J6/zq2F64yNjdG7Z4DO3h4GDh2ga2gP1Q3bcG4sJlmvIcWQhbUkH1tpAflVpWzcWk1hZTFFVSXUNtXR1tdBW18HvYO9HJ08ysBQP82tjbR1NNO/ZzcHDu5j5tQUZ8+dYuTQfvr7uunr7aKtvYnWtp20tTexaUslZeWLDwc2bt6IxW2hZudWdHY9giQxH3mtRJQiwV7kQp6ehEAhQpgkJkwQQZxUREhsBPEyMQJ5AuJkOXHSBOKkiYiTkxAnJxElFuEfEY5XUCAfrPZkuac3Hut9WesXwBr/AFau91kaV3p39SqWea7hI++1fLB+Lcu81/ChjyceQb54RQSzKtCH1cF+rI8KJ1AUQ7BYQLBYQJRCijBDRZrDRpLJgESrQZiZgUiTiUSnRarPRqo3IM7Ukag18K3z5y+yZ88+Oju76Ozsorm5lc1b6tDqjKQo00lRpqNM05CWoUOcmEJgSDRr1wfy/vI1ePsGoVRnIktSYXXkkm20IU5M4t1lq3jzR2/x5o9+yffe/AXf/d4veP2Nt3jjzV/y7dd+yutvvM1rb7z1X4aIN372G7712g9Y4xNET98+hgaH2dPbx8H+ASZGhjk+OMip0WNcPXOa21cvcffGPNcXrizVq39Tz/7k3j0+efqEz54/5+XH/66nDx8sxZd9U5Ty4M5tHt69w8O7d7h9fYGrcxeZO3eWixfOcf7sOUZHR+np3U19YwONbW1srK3BWJBLisWEzJCNRK8lLiudqHQV0enpxGdlEZ2RRkymmkSDDnF2BrEZyYh0aWQX56BymhBlphEqSyAsUUJsSjIitRqBOoNYdSYJBgspzlzScvPJKijGXLYIEDlVVRRt2UJ+ZTnuDUW4SwpxFObgyHPhLsylsKwYR3EujtI83BsLyakswVFeSFa+DYUpE6EmhRSrFolOhTAzmcSsVBQ6NSnZ6aSZstDZ9ZRsKKSttZHmlgbGJ45x69Ytbt68yZ279xmfmGJnUws7m1rYUFGOzpRNUVkx2WYd3v7rSNOkIksSEREdxPTpcUYnDlFWUUhIuB8RcSFkGdMJjvQnJCqAdQFr8A31RiiPQ6aS8NG6D5GnKxibnaS8vhpzno3l3qsIjgsjShJLYHQw9kIn+4/sJ04SR1R8JGfnznDn3k1a25tISVUQGRfO+iBvoiVRrPbzIDA6gKRMBRGicIJjQ1gX5IVvuB/hwgiyHXqq6qs5ODbM0LH9pOnVLPdaQUCEL9HiCLyDPFnhuRyvgHUY7AaqtlYRFBnE8rXLCY8LIzQmhPD4ECIEwUQKg0jVSsm2q1jt8w7eIcvwi1iBX8Ry/GNWEZnog1AZglgVQoTIkxjJOuLF3sQJ1yIRe6NWBmPQxGHSxmHLisaqjcaWFY1ZE4kpPRxDetiSHPo4HPo43CYhuRYxTkM8Vm00Dn0cedYEco0Sco0S8g2LKjDKvpaCQlMSReZkiszJFJuUlJhTKTYpKTKmkJ+tIEcrw6WTYc0QY8kU4zYoyLOlkmNJwW6UYjMkYjfJMOtFGPUiLCYJZrN4CRgsloSl9yaTCJNp0bXITI8iKzMOoz4Bh1mO06LAbUnBbUnBaUrCaUoi16okz67CYVXhtKXhsqtx2tKWQMLtysCdo8FiTcVmT8PuUGNzqjHbUjGYk8k2KtAa5RjsaegsKrJMSnQWFSZnJva8bJwFBlyFRlyFRpwFBhz5eqw5WkzOTPQ2NdnWNLRWJWlWKUqrBJVditopJzMnmYycZNLdSaQ55aTapagcMtKccjJyktHkKUnPS0HtUpDikJJRkEyyIwGhLnKxaTojaGmkKS1XikAbglAXilgfvlgq9/UuxDfug9waiyonAXWejGSHCJklDrlVSLJTQoorkbQ8BWl5ySS5pEgsQiQWIQpnIjKnFJFViMiegMAmJNYUT4wpllhTPHGWRcWa44g1xxFniUdgEyKwCf/DecziuVWE0CZB7JAicclJdCsWXx2yRXfCIVscb8pTklqgQl2QRlq+itRcJam5SpQu5RIoSIwSlK7FM5lFtqQEQwLxWfFEp0cTpY4iJiOG2MxY4jRxhCaFEZ4SQZg8jKjkGBwlTg6NHiYqIQZRcgKZ+izGJsep2V6Lf2QgYaIIIhKiCBIEEyoOI1YmYE3AOvwiA1kf5sfK9R4UVhZT37YDR5ELs8tMzY4aCjcUUFCaz7bGOtq6Wtm0tZoNlaVs3VZLXf1WtjfUU1hcgNFsoGHnDkYOD9PS1syx0aMcOXaY1vaWxUjX8g0UlxbR1LKTQ0dG2NXbya7eTtq722hq30ljawNtXa20dbUuldCVb9pI+aaNVGwup6A0n43VZdRur2FjdRkbayswuEzEy4UIFCKcJTlkO42U1GykrK6SbW076D04wIkzJ7hx/wYHR4YY2NtLX383wyNDHBgeZGdbIz0D3QweGmTo8BCbdmyhsauZbR0N1DZvo2twN3sO7aOtp43ahloaWnbQt6+XkcMH6OzqWCqZOzhygCvXLjOwt5+Rw8NcmDvP5auXaGrZSVfPLsYnx9g7uFjm1tzaxNCBQfYfHKKgKJ+y8g3ceXiXM3PnmLtxlfLaatYGrqe5ux1rnpPEVAUVW6rIK86nqKQQs9XExooyhkb2MzSyn46eTvr29XN1/gq3795ibu4C9+/f5fatGzQ2bGds9BiTE2Ps3tXJ0ZFhvnj5Kb999Rl//tMfGBs9Rl9vDyPDB7h75xZffvk5s7On2Lt3gLNnZ7m2cJWPXzznxeef8vjjJxyfHMXmtqMz6/lg5TLCokPJK85lYmqUew9u82//61/4+Pljnj97xJPH9zl5Ypzjo4fRG7Vk6NIxu8yYnCY2bCnDUeJiQ+0GhClCPli7jBR1EvUNtXTuamHfYB9DgwOLEHLzOhfOn+Xs2bNMTE3S1tFOXf1WBvp7mJ2eYnL0KJ+/esFf/vx7/vq3P/L7P/6Wz377khdfvmDs9ARNPa1I1HJWh3izKtiLxKwU4lMlrAvyxmgzcGz0MBNTo4tOyfgxHt27zatPnvHx4wdcmJ1h/vJFnjy4y7Wrc1ybv8Sjx/e4c/cGrz77dCmt6tWLT3j14hM+efqEe7duMn/50tJu6fPHj/j80xf88Xe/5Q+//ZKXHz/n/r07XLl2mZFjh2jv7mB0amzpurh48Tz79u3h9OkZZmZOMjN9gumTU5wYH2P0yGFGjxxmcvQ4B/cOcnrqJM8fP+HSxTkam3ZSsKGEiq1b6BocoHxbDZbiPLJzHajM2ZjyXGyo3UTx5ko2bq2muKqMgrICquuq6ezrpG+oj66BLnb172L3vt1s2lpN5ZYKGlsb6O7vom+ghyPHRhibOEbfQA/9Az20tzWxoayIktICttXXULWpnNKyxRLJjZs3UlFTwdS5k/QP76Glt510kwZ7kYvK+k0oMpKJSYwjND6c91d/QEBkCCGxEcjSlMTLJCjS1UhVqcjSVKRqs1Bps0lIVhIcHYtXYDBr/QJZ5e3LR2u9WOaxlg/WerJyvQ/rgoLxDY/ALyoC/+hIfGPC8Y4MYW2oHx4hPqwJ82NdZCArAr1YEejF2vBA/AURhEjiCRDH4ieMJkAciyA9FUGmCkGmivj0NOLT0xBmZSA1ZpNss5Bqd6B2ufnWxYuXOHhwhKGhA+zdO0hLSxs1tfU4nLmYLU4MRhsZWQZszjyyjQ4iokV4+4eyynM9UbEiMrR6NDoTOfkl2F35JCnT8fYN4edvv8cbP3iL1773U/7pOz/htdd/zo9+8i7/8P+8yZs//DWvv/nL/xpE/OCXfO+nv+a/vf4jYhMUDAweoK9vgN6ubo7tP8D48AGO7tvD7Nhxbs5d4OHNBR7dvcWd29e5dvUy587Ocnt+nkc3b/HJg4d8+vQpnz1//ncg8cnTJzx5cJ97t25y+/oCd25c5/7txXzkR/fucvfmDe7cuM7N/4+19wyKe7/TfF13a8a79jrN3Bl7bY93drxeh3N8go4iCuTYTeqmu+mcc24ampwzSEgoohwAEUQWoIQklDMigySOpKOjE+xznMczW1v3fu6LPmbGs2+2au6Lp/7FDwooqrr69+H5fp/n3t2wXXfvAQ9v3+XyhYv0dvdw8mQ7u/buo7C6CmteDnK3kwy7mRSzjkS9hkS9jhSDiQSNhhSjjiynGaFRSaRUSFS2gBRdFuYiL67yEBKbgRSlhCyTHqnFTJJCwXpBGlslchI0BlINVmQOD8bcAtzFZfhKy3CGQrjycvHmhwgW5pNTkIs36MMb9BEI5RAoysNbGMSdH8CW60HlNJGhlyNQZSHQSkk3KkhQZJIgSydVJUGskyPWyZEZVBjsBqw2Awf2t3Li5BEmr03w6tUrVlZWeDw9y4WLE+zZu5/hkVE6urvgS1+CL32J/JIQgoxkEoXxpIuSiY7bzOmeExSX5REVG8H6Te+wKXIdiamxbIuLQJCZyJqIt4lK2srW+Agy5Wm8E/E2mcoMOoe6WReziY2xm/np2jd5Y/1bbEmM5Ocb3kYgSSU1K5UN2zYgkmWyvbWZvftbeTh1j5ZdzcQmRfPDn/0DWxI2I5CkkKURY3Dp2Za0lXci3uWtjW+zdts6ZPps/EUBksUpyPTZ7Dy4C2+Bn40xEWzYth6BKIXEtATei3iPtZvXYrCZKK4sRaKUsTZiPbEpsUQnRbM5JoL3Nr9DZGIEmfIUNse9x9b4d4gVrCU6eQ0bon/KusgfsyXpHeIzN5Ek2kRk4tsIMjcgzY5CLo9GJYvGoAr3Ntj1KdjU4cI4uyYmDBSaGKyqKMyKbRjkW7Coo7Coo7DrYnGbEnEZE7BqorFpY3AZEvEaBfhMQoLmNPKsGYRsYkK2MDzkWsTk26Xk26UU2uUUO5WUe7VU+HRU+HSUe7UU2OV4DZk4dWkErBIKPCryPEoCDgleuxivIysMEmYhNksqZnMyen08Ol0cRmMien08en08JlMSVqsAoz4JlSIapTwGjSoei16Aw5yOx5oVlkWM5wuICLqV5Hq15Ab05OUYyA3oCfi1+H0aAn4tOQFdeKzJo8LjVeP1afD4Nbi8KpweJXaPAotHjtEpRW+TYnRKsfs0uHN1uIMGXEEtzoAOV1CLK0ePM0eD3afB5lNi92mw5qiRWFPJsgnJsgmR2FNXgUHmTEfqSEObI0MTkKLNkaELZqPPlaPNkaH0isl2ZaAIiBA5UkgxxJCkC/dD/IsLISBBExFOZTJsC4PEF0vVadbw2FKaJQ6xMxmpR4jYmYzIkYLEnYrMl4HUm06sahuxqm1slm5gXca7bBStI0qxla2KLawVr0XoFJJkTyHRlkyiLZlkR9hdSHamkORIJtmZgsAtJNWbhtCTSopLQLIzhWTnF+NM7gyE7oxVgEj3iUn3hUeaMjwiMtzh5Wt5ngJlvgp1SPUvbkSuArlfTrYvG5lXhswrI9uXjTJHicwrI82SRpoljVRzKimGFJJ0ScSr41dhIloeTbI2BYFeSLohnRSlAJPPzOm+LqIFscSmxiPKzqKppZmDxw7xxrqfszZqPZviN7MxYRPbhJFsTtjGhpgItiZFkaEUIzcqsQUcbI7fityopHZ7LXafneKKIk50HudY+1Fa9uzAHXBRWlWCP8eHw2Wnoqp8tZ25eUcTXT2nmbhyie7eLto7T7HvwF72t+3jVMdJjp88xr4De8M6tJe9B/dw4Mh+du5tobymjKr6Sra3NtPY0kBlXQX5JSFy8gOEivMorymjfnsdReWFaE0alGY1Vr+djTERRMRvxVPgx18cpKi+DG9xDnuO7Wfk8hhXb1+lo6ed8soSWnfvoLurnYHBXpp3N6NzGvEU+AlW5BOsyEfvt5Jt12Iv9GHKdRKoKiCvthh7nhuFVYPOacRfHL547T24jzP9vZy7ME7/YB8n20/g8jgJFeRx8HAbh44c5HR3J4ePHqLjdDu3797i8cwU3b1dTFy5xLETR+kdPMOlyQmOdZzg4KmjdA71onOaKagu5drD25TUV6Iy63Dl+jA7rRSUFlJbX0NpeQkVtZUUlhVRUllKw45GOrs66O3r4fTpDm7cuMbliYvUVFfy4vkKv/r8l/Se7uTowTZuXZvkzo3rjI2OUFSYT+uuFjo7TnHx4nlu377J4cMHOXr8CI9npng484gbd29y9dY1rt+9yf4jbazbvIGIqC207t/FqY7jXL02wcsPVvh//t//yQev3uf3v/sVv/j0NbMzj2jdvYPK6jKMNgNltWXYc5wYXCbyKvMpbapAZs4mJiOWpKwkVEYlxRWFNO2oo6g4j/GxYR7cv82N65Ncu3aVcxfOc6KjnZxQHnang0MHD3BufITJq5f4/Fef8vqjl/z297/ig49fsvLhCgfbD9NysJVtghh+8NZ/R+0xESlO4vvv/AixUY7ZZWbk7ADzC9PMzjxiduYRi7OPebY4x8M7N7k4NsLVi+dYnH3Mi+dPmZudYn5hmucvn/FsZYmPP/qQ1y9frC5S/8mFmLp/L5yUdPvW6vjShy+e8/plGDqeLi7weOohg8MDHDjSRk1jLYdPHKGr5zSXLl/kxo1rDA8PMj4+ysTERa5cvsTY6AiDZ3oZ6jvD2PAQF8ZGuTR2jod373Hz+g0OHTpEqCCf4spymvbsoqypjpzKEhR2E8aAm9zqMsqb6ymsrcRfnE/NjgbKayspryunta2V46eP03a8jR17d1C7vZaC8gJqGqupaaymvKaM8poy2o4e4PzV8/SP9FFeU0ZxST57drfQvL2e8opidrVu58ixg+xv2xN+XR87QEl1CQdOHuTAyYPcmr7L4MUROoe62X/yINuSotgcv5WULCFxaQnhgt3YbcSlphCfJiBVKiEpM4OkzAxSpRLSpNkkpmeyLSGJTdGxrNsataoNkTFsio1ja2ISUSkColNTictIIypdyFZhIpuSYnkvbgtvRW7gpxFr+B8b3uad6E28ufU9fr4t3HO2KTWOiLR4NqcnsDUjXJYcm51JskaOUK9CYFCRZtYicVlQ+NwY8nIxFxTypYsXJ+joOE1XVw/Hj5+krq6B0rIqcoL5hPJL8AdCGC1OyqvqKSmvQ5guZePWWNZu2opIosBodZATKqSgpBxvIERmlpz4pHR++D9+zte/9V3+41f/b/7DX3yL//TVb/M33/7vfOlL/5mvf/Pv+PJXv/3vhoiv/PX3+Yuv/w0as5MTHV0cPniEw/v2ca6/j4H2k/QfP8aVs4PM3LnF09nHLM+FXywPH9wL25mPp3l/bp4Plpb58OkXAPFFudzLlWe8v/KUJ8uLLMzPMjvzmLnHU3/mRMzOPGJ26gEzj+4zN/WAxUdTzN27z72rk1wdP8fwmX76+vo4cbqDpv27CdRUoAn5kQZdSIIeRC43IpcbocmE0GwgzaonVp3FZnECkbJkNqZFk27Oxlrkw1MZwlkcRB9wITXrECgVbEzNICJTRmSWnCiJgr7RcR7PLzC7tMT88jILy8ssPllm+dlTnq4849nKM548fcKTp8s8ffaEZ+8/Y/nZE5aeLjG/vMDMwhxTc9NMzU0zvTDL9MIsU3PTPJ6bYXZxjvmlBeYW55lbnGdxeZGFxXlevXrJL3/5C37729/wxz/+kX/+53/mn/7pn/nDH/7A73//B37/hz/wyaefwrlzq5pfmGN6dprpmSlmZh6zsvKU6ekp7t2/w+PpKaamH/Fw6gHTM1NMzz7m7v074WLAR/d5MHWfh1MPmJ2fYXZhjht3bnLn/l3uPbrP7Xt3eDD1kDv373Lh8kV6+no4/cUb+szcDFOPH/Hxx695+uwJVyYv097VTu9AD8Pjw5zqOsWprlMcbz/GydOn6OjpZOzCGENjw0zenGT8UrjEqG+4n56BXgZHhzjdc5q+wT5Gxkfo7TvD6e4uBkeGGb9wnomrV7g8eZX20x2c6jzF2PkxBob76DrTyfDYIH2D3YyfG+L8xWFGzw/QN9xFT387Z4Y6GRjppn+kizODHQyf7WH8XD/nzw1wcXyAS+cHuHx+kMvnB1mcfcDS3AOW5h6yPP+IJwtTPFn8Fy3NP2Rh9j7zs/dZnHvA0sKjsOYfsjgX1tL8FE8WHvN0cZpnSzM8W5zm6cI0TxamebY4w9OFaZ4uzPBscZaV5TmeP5nn+ZMFnj9ZYGV5nqdLszxZmOHJ4gxPl2ZZXpxheXGa5cVplhYeszA/xfz8I+bnHzE395DZ2QfMzj5gbu4h8/NhLSxMsbj4mMXFxyzMP2Jh7hEL81MszE+xtPCYJ4szPFmaWf3eTxZnebo0x5OlWZ4szX2RIjLH8tIcS0uzLC3O/stzcZbFpVmWlub+TItLs8wvzTC3+Ji5hcfMLT5mYWmWheVZFpZmmV+aZm5xmvmlaeaXZsLPf/Xxpclxzk2OMj55lrHJEcYmRxifPMv4tfDZ+ORZRi8PM3p56AsNM3ZlmLHLw5ydGGT40gBDl/oYvtTP8MQAI5cHGbk8wPBEHwMXeuk7103/+W4GLvQwdKmXoUtnGJ7oZfjyGUav9jM+OcTY5DBjk8OMXg0/z18f4+Ktc5y/Mc7o5AjDE4OcvTLM8MQgfefP0H+hj+HLwwxfHWFwYojBiSEGLg8xdHWY4cmzjFwLa+jqMINXhhi4PMjglSGGJocZujrE4JVBBv5Mwwxc/nMNXhlm8MpIWJeHGb56lrFr44zfOMf49XOMXRtn9No449fGGZ4YZnhimHPXz3Hh5gXOXjnL+LVxzt84z8jlEcYmx1Y1enWUkcsjDF0aYvDiIAMXBhi+NMzQxWFGL48yOD5Ix5lOTp/pIjEzma2JkWyK3IzVZedkx0ne2vgOm+I3szU5koikzUSmRrFm6zoylGKUFg1mn43cshDeAj/+ohw6B7s40n6EUGmIA0f207SzEW/Qs3qZV2jlZIjSKSwu4PDRQxw83Maefbs5ejx8GWrvPMXAUD+9fT2c6jjJyfYTnB0b4dLliwwODzAw1E/r/l0cOLKfzt4ODh0/SGFZAbmFQaobqqhtqqGgNJ9QcV64iTrkp7iiiPySEE6fA4vTTIZChDvkxfFFl4496MJfmktpUyW7ju5l56Hd9J8f4vq963T0tNPYXEdBYS7lZUWUlBVSuaOaDJ2EDclbiUiLISoriUR1BuuFkcSp0si0K5E4NYjtKoS6LOLlqQg1IuR2DdaAg1BxPu2dpxg/P0ZDUz3FpUXYHFbsThuBoB+318Wefbupra+hpKyYo8ePcPXaFQ4ebqPjdDut+3ez79B+2rs7sLrtGJwWtA4TGruRlsN7qdrZgM5tQWnRkVdWSH5pIY07m2ndv5vGliZy8oPkFubRun83h44f5tiJoxw9foTdu3fR3n6Sa5NXGBke5MMXz/nFR695dOcOgz093J6cZOr+Pa5cvkT7qRPcuXOLlZWnzM/Pro5JTc8+Zvjs0Go8bO9QH8c6TlC9vZ6E9BRyikPcuXeTX/36F/zilx9x+9Y1lpfm+PyzT4D/xYevnnPr9jXGxoc5cuwgeouOwopC7DlOvIUBnPkepBYlseIE3o1cg1grprqpCnfAiUIlo6y8iM9++SkP7t+lp6eHiYkJevvOUF1fh0SuQKFR8+TJ0mpD88Tl87Qd3Muly+c5M3KG00Pd+IuDxKQn8LOIdxCqxaQZZKwXRhGREYe/IkTPQDcff/QBL1884+NXL3i2OMfy3DQPb17n8thZrp4b4/mTRX79y09YebbE7MwjXn6wwme/+pRPPv2QVx+84PXLF3z44jkfvL/CyvISCzPTPLp3l3u3bnLnxnWeLMzz6eswbCzPz62mKN29c4vu/h5qmupo2NHIic6T3Ll3m5u3b3D+4jmuXbvKyMgQk1cvM3n1MkOD/fT3dHNxfIy716/z4NYt7t26zS8++piZx9OcOHUSt9+H0WWnvKkOV36QQEUxep+TQEUxFTubqNzRSF5FCYGifHbsb2XH7haadzWx79Be9rTtpqq+ksq6CmoaqwkV51HZUEl1UzVFlUVUNVbRP9rPzXWJQAAAIABJREFUg4VHXLx2kbajB9i3v5Vz4yNcnbzEyNkBRs4OcHZsiJPtx2je1YQn14Mn18Oeo/vYd/wAwxOj7DvRRmFNCfagi7i0BNZsWcv6qI0IpWnYA27UFj0p4gzWR25hS3wcSZkZqEwW3LkhvKFCTC4vMq2BTLmKbbHJxCWnkyKSkJGtJF2uJFksIVIgYFN8fHgfYssm1kRvIUIQT2yWkMTsDGJlQiLFSUQIotkkiCQiLZaorGRiZULislNJVGci1GeToBSRopWSbtEgcZnI9lpR+O0oAw6UARfqHD+6vCBfunJlkt7ePoaHz9LZ2UV9fSM1NXVUVddTXlZNXqgIh9PLrtZ97N7ThlyhJSo2iW3RCWh1JpwuDzW19ZRV1RLICZGaISEzS86bb6/n29/9b3zzr7/Pf/rqt/nat77P9/7rG2GI+Ksf8Jdf+dt/32L1N77Hf/zWd/nyN7+NL7eIk53dHDp0hEP7DzAxOkL3sSOcOXGMybFh5u/f5ens47AT8fAe9+/d4d6tm7w/v8DLxSVePXnKh0+/AIinYaJ+ufKMlWdPePZ0mSfL4fjXpblZFmammZ8OA8XUo3s8vHuLqft3WJ6bZmVunoUHD3l86zaPb9/h9uQkD+7fDacWnR+j+cAenKX5aPM8aPMDKIN+5H4/qWYzCVoVcWoZEVkCNooSideKEDnUbMyIJVomwFmRS6ipkmyXkWSFiEyTjlS9AYHOTLxCTXRWNta8Ah7NzjGzsEhp03a0bg9GrxdHMAd/YYicghD+vAA5+UHyS8JLRfY8NwavBZXLgMSsJE2TRZomC7FRTrZNg8iQjdSiwhyw48h1Y/RY0DkMWD1WSkoL2NnSSH9fN6NnhxkdOcujR494/vwls7PzXLl6jYkrl1ddiD9JnJ2JTJGJSCxAqRSj02VjtekwmlQkCWJYv2UNKRkJCDITiUrYwlvr3yBVkkKqJIU31/6UNZveZc2W9/jh2z/i7S1r+NGan7AhLoL1MRvDP+OddzjScQx3rpfkzBTKa8u5O3WXsUtjHDh6gIPHD9J6YBfZOhmZynRcuS4UJgVaq4YsTRZiZRZau562Ewep3lHLgeNt5Jbmk6WSYnCa0Fp16GwGTC4LFo+NwrJi/PlBbG4HRocNo81CdVMD7oAXb14AtVGN2W2htKaYgop8fHkuzC49vhwruQVO/Hk2TE4lGrMUk1OBzafF5lMRzLdQUOSguNRFabGTyhI39ZUBtlcH2V4dxK1PxKVLwKVLwGNIwm8WkGNNJWhLI2hLw2tMRi/ZjCx1DZqsTTh08XhMydi1cZiyo/Cb0wnZxJR45FTnaKnN1VMT1FHp11LuVVPh01DqVlLiUlHm0VCdY6Qh30ZjgZ36fBs7Sr3UFzmoDlmozDVR5NOQ68gm1yEl36fEYUrDokvBqE3ArE/CoEtEq45Dp4nHqE9CKY9CkR2JWhmDyZCM1SzEakzBahDiMKdj1ibjNKcTcMjIcWbjt0vxWrPw22QEnQr8TiV+j5qgX0dOQEfAq8HrUeF2KXC7FHg9Kjxu5Z85Ej6/Fo9fgzugwerNxuDKQucQYXRLsAUUOIIqLL7wucqShtaeicEpxeCUondI8BZaqKgPUdGcT3FzHqGmILn1fnLrfOTW+8lr8JPXECC33k+gxo2/2kWw2k1ujYdQnZ/8ej+hOj+5tV58VXb8NU78NU58VXbcFVZc5Sa8lTb8NXZsRVrsJXqcpUbspQZsxVpspVpclSZ8NVZKW/Mo2J5DsM5NXqOP8t1FVO8vo6glhKfSga/aRagpSF5TEHelC1eFk5z6APnbQ4Sa88jfHqKwpYCyPaXUHKym9nAtVYeqKd1bSsHOAgKNOeQ0BcltziWnOYdAox9fgw9/ox9/ox9Pgx93fQBXnR9XbVju+gCehhy8jUG8dQFymvIoaCmiqLWUgp3F5LcUkt9SSGFLEf7qAIFqP3Vt9TQfbaKwuYCK3eU0H22ivLWMgqZ8CpryyW8MkVsbxF/lx1PuxlXqwlXqxF/txV3uJFSbi6vQicQoRevQkixJZl30Bt7Z/B7ZOgXXb93gp+veYGNcBFFp0cSLE0hXZ7BNEE2oqoBgeR5bkyNJEiVT0VTJ1PI0IxdGKK4qRqqUkK2WkSUV09BUT35hiJq6avLyc9nZ2sLp7k6OnThKfWMd+w7s5ezYCGfHRjjZfoI9+8IFal09pzlx6jidXR30nOnm2ImjnOo4SWdvB0dPHeH0mU5OdZ2keVcTdc3hoqr8khDeoGfViXAHXNg9NmQqKSq9ktKqErx5XkSqLIxuM2UNFeSW59O8v4Wyxkp2H91H51A3J3pP0TnYxd7De9ne2ozdZaaktIDDJw5iy3WR7dKxKT2WaFkKm8UJxCiErBVGEpWdQoQonnWpkawTRLIpPYYYqQChLguFU48p6MDqc+IP5VBSVYbeaiRYmI/T70auVaPUqzE5LKRLMhHLJXhz/RjsBnwhH7nFuRztOMr5yxeorKvC6XNRUlXGyd5ObH4XldvrCFUWkyROxexzULeziftzUwyMDnG84wTFFSU07Wxm175W8ksKqKitpKy6nF27dzIyOszZs8OcPz/OoYMHGBrs50jbAU4dO8r81BRXL1zg8b17qwWy58+PMzl5haUnizx69ICLExcYOzdKb18P5y9f4MqNqzx7ucL8kwXajh0irzgfkVLKweOHWVqe48NXz3myPM/nn33CR69f8rvffs7HH33Ai+dPuXlrkskbE+xp2028MA6JVkpUSjRysxKFVU2SNJltKdvIVGZQXl9Cc2s9gVwPzdvrWFyYZurRPY4cPkBlZTln+sNjP/5QDja/i2MdJ7h998ZqkVzPmdNU1ZTT0dOOO+QlRZJKukKEJceB0WdF4dDx1ra1vLFlDcnydJr3t/Ds/WV+8+tf8uLZMq+eP2NlaZ4Lo8PcuXqZpwuz/PbTj/n4g+c8f7rEp68/4J/++Dt+/Ztf8v7zJyw/mWd5KdxI/ael6j8BxIM7t3l4987qwvW/XrqeezzFjatXGBrs5+jxI1TUVtLb10NvXw9XJi9z/+E9bt++ydmzw/T2dHFufJSR4UEOH2qjbe8e+rq7mDh/jkvnxhkfOcujBw85f/48g8NDbN+1k0BRPtsP7CGnsgRrnh9nYS4lzXXk1ZTjLymgoLqcquYGjnWcYGdrCw1NtTQ01VJSVojH56SqppzDR9vY37Yn7DR1naS7v4vB0QHOXTlH92A3h08dpru/i2PHD4Vdvf4eBgZ76R/o4XR3OwcO7qVhRz2+kA+lWY3cqCQmNR6FWUuWPpskSRrxGSlEJceRkiFELJcgN6gxuqzYA17sAS9Glx13Xm5YuSGsXj8Kg4lMqRyRTIlcoydFJEEgliIQS0gSiYlLS2dLUhLrY2J4e9tmYjLTiM5MI06SjkCTTZZNGx5RN8iJV6YTkRZPpDiJRJU4vPuqzyZJnYXAkI3IrkVoVJJqCnefyXwOtHk+1Hk+FH4nEpeFdLMBsd3Kl27duMnI0DDtJ08xMjRMU0MjdTW1VFXVUFdTj83m4ODBw/T29rFv3wGKi0tJTU0nI0OERqOhpqaGlpYWckN52O1O9AYLiYI03l6zgb/57t/z1W98h2/89Q/4q//yQ77yze/zF1/9Nl/+2vf4y//8Xb78tf/yf6R/Cw9f+eb3+eq3/o6//Nq3+frf/B3Nu/az58Ahdu5speNUO13tpxjoOc2h3Ts513+GJzNTfPryfZ4uzHLnxuTqvN7y7CzPl5d5/fw5H714wQfvr6wuVf9pEehPUWVLc7Mszc2yPD+32sK4PD/D4uxj5h4/ZObRfWYf3Wf+8UMWZ6ZYnpsOn0094NHD+9y6dYOJK5cYOXeW02e6aDt5BF95CVKHjVS9lnSzgUSdiji1nGiVjM3SdGLUUqJVEuK1UmJUYrZmpZCgFpNmVJCokiB12Mg0m0jVGxDq9OGtebmCgfHzTC8uUtK8HbXXi70gH19ZMTllRQRKQvgLc8NjTKV5aAJ2ZE4DMqcBkVFJojSdRGl6eGzJpEZu0aJzW7D4naisetLkYkRqGQa7gdw8PwO9XVw6N869u7e5PnmNqYePuHbtGpcuXWJmbpb2zg6u3b7+ZxCRkZ1KdNwmZFkCYratQ6fOoq66CKfbQJIgitjkSLbGbuKtdT9nw7b1pElSURoUqwvW6yLWsjkmgp+s+TFrtq3hvcj3iE6N/t9gZVtKFG9vfhdbroudR/YgNSr4ecS7xGUmIdJKyDKIiRfH8IOffZ+NCRvYkhTB9376Xd7d+i7r4zawIXYTsRkJbIzdzI/XvsEb69/h7S3r2JIYjVSvZM3WDWyK24bRbUYoSydaEMuGmAhihHFECWJJyRIizE4jWhBDijSFbIMMuVlOtkFGTGokWms2KeIY9A45Jq+GRFE0G2LfJjJpHVJtCuLsGOSqRNTaZHTa8OXa58gi6JKR45Tit4vw2TJxGoVYNInY9Sn47SLyPDJCLilBuxi3QYhVlYBdE45udelS0EsikaasxSyNxasRUmCTUu5WUZtjoCnfSkOemZqAnmq/jnK3iiJHNvnWcEJTgUtOqV9DRVBPTb6VylwDpX4NhW4FeXYpObYsAlYxfoso3HD9RfyrXS/ErE3GqE4Mt13rUlDLo1alUUSjV8dh1SfjsmTgtYsxa5OxGYS4zCL8Dhk5LjlBt4Icl4KAU47XJcfvU+HzKrE7pdisYqz2LGwOCWarCKs964v4VylmqwidIRWdIRWLTYzTI8dgzURtTkNhEKAwCFBbMtE7JKvAoLBkoHNJ0bmyUVrFZJsyUNklGDwK9D4lpkIj6lwl2T4pMp8YmVdCljuDDFsaadYU5AEJImcaInsqMo+IbK+YLGc6YkcqMk8mElc6Irsw3CNhTCDVlEiqOR6hOZEUYyzxmm2rSjREIzDFIbDEk2yKJUEfhcAcQ6o1DolXiLZAiq5AjsyXgciZitiVhswnRp0nR50bHhFSBBRYSi3Yym0Y8vUYgircxWZCtV6Km/IoqM8lUOXDU+bGXerCWerEkGtA7lEiccuQOKVk2ESkWdJIt2cgzZGRnStHlitH7JcgdKSRYhMidIsQ5WQjDsrJ8EvD7dYhLeoCA9lBNSKnhDRLBlGSGJKUiSg9Skp2FrPzVAuF2wvQ5WjRBjQoPdmovHKUnmxkjiyybOmIrWlI7BlkuzLJdKSQYvri72KIJ04ZTZwilkhRJG9FvcMP3vkHfrTuJ9x+cAety8DauA3EiGNJkifzTvS7RKVFItaLSJYkkqUTEZsag9FtoLqpiubdzSQI4olLiEUkykCpVFJcWMSxI0c5sK+NlpYW9u7dTWV1GS27muk5c5p9B3Zz9Pgh6htrqG+swe11sL2lke7eTiqqStm9dyfHTx7h8NE2mrbXU1lXQdPORpp2NlJRW05ReSHlNWVUN1RRUVuOJ8eN2WHCYNWTKhKSnpWGy++kpLKYXft2hi8quV6qG6pobWulvK6ctuNtTNy+wtnLYxw5fZTqHTWU1pexff8OduzdTlFVPiXVxew8uIuozETeSYhgTeI2YuWpJKrERGTEsSktnnhlOttEybwZtY647HTejt1IjFhAijITiUmNLeRD7TKjdJhR2E3IbUbEBi2pKhlpagVig5pMnRKxQYlIr/jin1NiZFYFtgI7oZp8BscHuX7zKuPnz9LefYq+4TO0d5+ivKYMm9uK1WXh5OkT9A2f4dHsQ+aWZxkc7qOyuozB0QGGxgap21FHYVkBp8900jfQw+j4MIcO76euvoqiwjzyQzm0NNXT193JhdFhLo6N8PDOTT775DW//PwTXn3yAS9eP+fClfPs3d/KoSMHONPfze27Nzh3YZQXH6zwm999zvDZAYZG+ikqyae3rwv4X3z0wXN+/YuP+aff/Zo//u7XfP7pR3z4YoWXL57y+sPn3H9wiwdTt9jT1orRqUOqk+Av8lG3qxatXYPTb8bu0lPfWMbO1jomJka4MD7I+Nk+Pnr1jLNnz5Bf4MfhNlFUEeLkmRMc6z3GyORZJu5e4dDJQ7j8Tlr27OD6vessrCxQUldGqiydaGEcGrseq99OtCCW97auY+3mtZicJnbt28njmYd88vErPnj/adiFWJpnaW6a86PDPL5/h3/87a/4/a9+yR9+8zm/+exTPv/0Iz775DXvryzzZHmeD1895/n7T/jg5QofvnrO0ycL3Lt7k2uTEzx6eJf3V5b59a9+wYevnvP+yjLPni7y6OFdxkaHON15ktOdJ2lsrKej4xQXLpzj8uVL3LhxjQcP7nHzxrXVRer+vl462k9y+FAbp04e58rlS9y7ezt857h1m56ubiYmJrjz4D57D7URKCkgWF6MoyCIv7wIX0URvrJCvKUF5JQVEaospbimkoq6Kra3NFNdU05ZeRGNTbUcP3GYgcFeBgZ76epup/fMafr6uxkY7GVw6AxnRwcZPzfCyNmB8Od6Ohgd7qP3dDu9PZ3h5uqeDto7T9Gwo5EMqQitzYhAmsGmhEjis9KJzkhmTexWolOTyZRJyMqWkZElJkGYQowgCUGWGLFahVSnxR3Kw+RxozQZkRv0aM1mdCYzcrWOTImUVJkUgUxCTJqQ92IiwwlL2zazNi6atYnRbBImEK8Qk2nRIrLqSNZlE6/KIskgJ9NpIFqRRYxSQpJeTZrVSKrFQIJWSYJWicCkI9NhQep1IvO5ELltZDosiNw2xC4bIqcVmduBwuPiS/fv3qP/TB89Xd10nGqnZfsO6mpqaW5sYlfLTvKCuRxqO8jpjk4OHzxETVU1aqUKu9VGUWE+O1u2s2tXC+Xlpfh8ARRKNXHxyWzcEsl3/u6HfPWbf8tXvvU9vvG3f8+Xv/Fd/sNX/5Yvf+P7/OXXv/fvg4i/Cuuvv/v32F057NyznyOHT9DV1UVP52najx/h6L49jPX3Mv/wHq+eLvFkfoZHd2/x+MF9VpaXeLIwvzqv9+r5+6s5x08XF1Zr3P8UWfZvQSIcYzbH8vwMCzNTq2NNs1MPmHv8kIWZKRZnH7M4+5iZR/e5f/sGd29e4+7Na9y6doVLl89ztLuDQFUJEpuJTIueNJMeodmA0GIk3qAhRqskWqMgyaghQa8gRiUm2ZhNpl1Fsk6KyKwnTa8lRaMmWa0iTq4gNluOQGfk6p27PF5YQOZ2ovZ6MYVy8JQU4i8vwl+ch7swB22OA3NxAKXPSpI6i0yDAmdxEH95AUafnZzSfFwhP56CHEKVxeRVFGEPetA5zRjtZvILgtycvBwe7Zp6xEcfvubGteucOnWK0dFRWvfspq6hloYdjdjcFmKToknKiCc+NQqFWoQgKRKrUYFRK6W4wEds7CYiYzYgVYmIFUQREb2J5Iwk0iSpFFYUsDVuKz9792f88Cf/wJvvvcH6qHW8s+Utfvzej4hI2Pi/QcQ/vP0jfvDGfyMpOw1jjp0twhh++N5PeWPLGt7Y/A5qp4pgpZ/I1C28F/0Okanb+OmGn/BmxM/56Yaf8cbGt9ictI2Y9AS2CWKISIxiS3IMguxMDF4bQlkmEp0CsUbKtuRo1mxdx7tb1vJWxDtkqsWobBpUNg1JWUnEpscSnxlPsiQZqUFKhjIVvV2BxiLD4tGSJk9mS+J6ksQxiJRJaK0ipMpE1DoBBlMaZlM6bpuIoCebfJ+SPI+cHLeMgEuKxybCbkzFZckgxy0j5FWQ684mYBUTcmVT5FNR6FWSa5Pg1qViVyVjVSSSZxZTYJNSZJNRaJVS5pBT49NSn2OgLqCn1q+j0quhzKWkyCUPy6OkJKChLKijPEdHWUBLqV+zqvIcHeW5eipDxtVyOodWgFWVhF4eh14eh1mdhE0nwKiOx6CKQ6eIQSuPRq+MxaxNxGFKw23NxGFKCwOFTYLfIVuV1ybFbZMQ8Kvw56jx+5TYHFmYLBmYLBkYTGlo9QLM1nCPhNUuxmTJQGcQojUKMZrTsTjEGJ1Z6GxhkNBY0tE7JJg9cixeBRavAoNHgdGrxOhVonXKkFuykJlEyC1ZKB0yNEH1FylCEqSeLKSeLCRuMWJnJmJnJlKviAy7kFRLMhl2IZmOVNJtAtJtKYicqSTrYsNt1p5MFP4ssr0ispxpZNjDX5NijA9Hw1oSEVgSSTEnkGyKJ8EYR7whllRLAqnWOMQuIcpgFspgFlnuVDIdQkTOVKReEYqccEeD1CNFnavGVm7DVm7DmKfDmqvBFlThztPjLbISLPOQXxOkqK6AooZCAuU52AtcmPMsmPIsGHINqH1qFG45cm82llILqjwlIlcm6a4MsvwSJDkyMr0Skh3pJFiFpDgzyPTKyPLJkfgVSL1yxC4ZGVYxYosYnV9LoMpP3YFamo80kt+Qh6fMRVFzAfYiM8ZcLSpPNtmOLOROMQpX+Cl1pCFyJSMwbyPZGEWCNpLI7AgiZVvZnBnBG9Fv8mb0O8RkxdE12I2vNIDSrSZRnsza+PcQqgVsSlxPhiaVuMwo0pQpSPVialqq2XNoNyXVxRSXFoWXoUMhrGYLdZW1jPQPs7/1ADaLnUOH2hgc7uPK5CV6+7rIL8yloCgPp9tGTq6PwuIQpeVF7N67k4qqUhqb6yivLKGuoZqjxw/R2NKw2k5d3VBFbmEQX66XYEEO+SWhsFsc8pOTH8BkN+Lw2imtKiG/JERuYXD1e+7c28L21mb2tO3mzFAvXQNd1O2oo6K+nPK6Mqq2V9Owu5G6XbVUba9kx4HtHOk5TtPhPWS7TbyXFMnG1DhSDXIyzSpiZWlsFMYiUGURL01DZFSSohSTJMsgJjOFFLkIjduC2mNDajcithgQWwxhd1ynIlWnIdOkQ6BRkKZXkmFSkqqXkqxJJ1mTSrpJjNyhwOAyUlFfQev+XdQ11xIsyMHqsuANeqhuqKKyrmK1m6N1/y4OHmsjtzBIqDhvFaBa9uygs7cjDBUj/Vy7cYXBoTM0NdfR2XGC0bODnDs7xNzjhyzOPmZy4gIP79zkxvUrXLs9SWdfJzfv3aCjp52GHfXsP7yPh1P3mJmbYnr2EecujBLM9eFwWjBb9Jy/MEp3TwdLi7P84def8T//8Fv++fe/4Teffcpnn7zmw1fPmZt9xOS1SwyO9FDdWE5xdQH7T+wjWOYnNTsFg1uL2a2jsroAnU7K3tYGrl8d5+Hdq4wMdHJxvJ8bk+c4efIATreBtMwECiqCHOk6yO4TrTQf2U7/pQGqGispKi/kztQdJm5MsOPATrR2PSK1BN8XLeVRKTH8+K0fI1NJad7RwLnzZxkbHeLqlYu8/2SRF8+W+eiD58xPP+LFs2VWlhf45ccf8smHL/nsk9d8/OoFn3z4cvXs1fNnvHr+jNcv3+eDlys8f/8JT58ssLgww9SjcHDNzPRDVp4t8fLFMz54ucKL50+ZmX7IufERjh09yP59rRw6uI/jx44wPDTA5NXLXL92lZs3rnHn9k0uT1ykv6+XM73dHD1yiO6uTiavXubWzetcm7zCjeuT3Lp5nQvnznP86DH6BvoZGBmmrKYKs8+Fv6QAV1Eedft2UdrSQLCqFE9hHp7CPPIqSiirr6FuewPNzY3sbt3BoYP7OHXyKN1d7fR0d9DT3REukRsdouv0KU6dPEp/XzcXzo9y/txZhof6GOjvoavjOP29nXS1n6Cz4wTHTxzmdHc7A2cH2XtoP1afk4LqUpyhHBR2E4YcNyq3lQyjGp3XgVyrJSlZwLaYWOIFAuJSUli3bSvvbo4gIi6WDIWcLI0arc2KKzdIfnEJeYVFuD0+DEYzOpcNjcNCpk5JVHoKa+MjWRO7lTXxkayJj2RzRjLR0vRwz5deTqI+O9z9ZVIitOoQmHQkG7QIzQYyHVbSbWZSjOGzVIsRmc+NPOBF5nMjctrIsFsQu+xkuR1kOWxIHTa0AR9fevxoir7eMwz2D7B/7z5ad+6isb6Bvbv3UFtdQ1lJKQcPtHH86DGOHz3GrpaduJ0uSoqKaWyoY9/e3Rw4sI/m5kYCgSDC1HS2boshISWVv//RG3ztr77Dl7/+Hb76V9/nL772Hf6vr/wNf/n17/3/AhFf/vp3+Oa3/47oOAGNO3bR0d5NV1cXJ44cpW1vK2faTzIxOszMvduszM+Ex5ke3GVhZnrVXvuT6/By5Rkry0ursLA8P/dnIPGn88XZmVX9W4iYfniP6Yf3VmHiT0Ax/fAej+7dXu2pmJ16wIOHd7h4Y5KWQ/vxlRVjyctBYrOQolGRoFWRoFMTp1ESo5KTbNKSYtaQqM9GaFEicqhJ1klJN2hI1WkQ6rQItBqS1BoSVWr6z51nan6BspadiGwWMo1G5C4b9vxcfGWF+Ipysed5kTkN6PPcZLtNJChFyB0GSnbUUrGzAWueF1dBAHPAidnnwBXy487zY/bY0dlNGO1mmprrGB3q58rFc3SePMH9u/e4fGmC4eFhRkdHOXw0nJ1+4tRxiisK2bh1PbHJkazZ+CZSeRo6dRYeu5GE6M3YbDoUSjFWh56GHXVkyNJJSk8kWRyOQCuqKSE2JZa317/NT976GZuiNhGfHsemuPX8bN2PWRe1hkhB5CpAvBe9lp9t+DlvbX6XbWlxJEiFbEqO5L3YTayJ2ciPN7xJujqNwvoQCVnx/Hzzm8SL41gft443I37OG5ve5L+++Q/8POIdEsQpZOmzydIrkBpVyExqMtRS3t2yFr3LhL84iC3HiVCWToZSzObErahsGuRmJSqbhkRxIluTt7Iu+j3Wx6wlTSEkS5tJcmYMcr0IvV1BUkY0scLNZMiTEIiiyJTHodAK0JvSsdhEOOxZ+F1S8gMqCgNqCjwKctwyctwy/E4JbmsmPpuYPI+cfJ+SXHc2ObYsCr1KKkNGqvJNlOfoKHQrCDlkhBwySt1KyjwqShxyCiwSiiwSKlxKqr0aqr0a6nMM1H6hqqCeii+A4U9Q8q8hosSnptivpiSgoTRHS1lQR9AuIWAV4zah6rBKAAAgAElEQVSkrUKEQRGPWZ2EXS/Ea8/EZRFiNyZj1Sdi1SfjMAnx2ET4nRI8NhGeL9KZfHbpqrw2CR67hNwcDblBLQGfErtNjNmUjsmYhs4gRKkOOzgaXQoagwCNQYDWKERjFKIzpaIzp2FwiNHaM1Fb09HYMtA7xZi9Msx+JZaACltQg8mnwOhTYfKr0TjlZOnTyTJmIHfIkLmlXywFS/4MHiRu8SpQpFtTEZqTSLUkk2ZNWX1m2IVI3ZlocuVYSvRYSvSog9lkOdNJs6aQZk0h05GKyJlGpjONdLsQoSWZZGMCCcZ44g2x4bhYe/IXwJCJ1Jv5xZkQkTMNiScTmS/8u2S5RCgC2RiL9OjyNWR7JZiCCvReKQZPNpYcLf5SFwV1eZQ0FVPSVExBXSHB6hA51UFya/MIVPlxlbmwF9uwl9ko3VOCr96DoVAXXpbOVyEPKcn0SkixpSGwpyPySRF7s0lziMmwi1EEVOjzTRhCJtQ+NZaQGV+Fl9KWEqr3VpJXF8Rb7qZ4eyHOEiv6HDUyeyZSWwYaXzbGXDW6gAK5O5MMWwIJ2o3EKDayTbqejelr2CzayOa0jfw86k2ixbFsFm7hZO8prty8wvYD2zH5TWwVbGGbcCvJsgTUTgXC7BRkRgmhijz6z/UxNjHKjr3bKS0vYX/bPjo6Oqirq2N70w7Gzo4zPnyOjlOd3L59k6npB4yOD1NWUYzBpKWkrJDi0gJq66vQGzXojRoKi0MUFocoqyjG7XXgC7jZ2bqdwrICCssKyC8J4Q64UBtUSJUSdGYt3qAHtUFFIOSnrrkWf54PnVmL3WPD7rHhz/NRUVvOjt3b2bF7Ozv3trDv0F6adzXRsLOB46ePc7L7BPuO7KW8sYJgaS5FdSU07d/OzsOtNO7fTn3bLpyl+YgtOkRmLSqvHa3PQaZBRYw4lSyjBnPQizXPj7e0ALlZT4pURJZOhcHvQu12IDLrEWhUCLXq8HuRVo1QoyFNr0WgUSAya8l2GZE6tKQbZSSp04hXJJMoF5AkESCUZ6CyatHY9QikaSSKUtA5jeRXhdOnSurKaG1rpaS6hFBpCIvbQrAoGO4o2lHPnn276O7t5OLEOe7cu8ngcB8nTh7h2PFDtB3cy4WLY/Sd6eL6tcvcvHGVkeF+rl+5xLHjhyipLCZYFKSxpYHCsgK6+7vYsXs7A0Nn+PVvP2NwuA+Xx47FaiAtPYVAjodPf/GaD1+/4KPXL/nj737N//zH3/GPv/0Vn33yOnzp/ugD7j+4RU9fJ8OjZyirKcKT56SgKp9so4TY9GgMHh2ukB2NXkppeS7nzw8wMTHCkYO7qCzLo+f0UXq7jtHW1kJevpskQRQaixy9S4PaqSJGHIvcqsDqsdDR087V21cpqS5Ba9dTWl9OSX05El02721dx7rIDeisOgbO9nP7bjhd6d7dm6w8Czdb37t1nfnpR9y6doW5xw95ufKEP/zmcz54/ymfvv6AleUFXr98n88//YhXz5/x4YsVfvHRK16uPOGj1y9ZebbEwvw0iwszqw3XT58ssPJsadWxePniGbduTtLZcYK2A3s4fuwQvT2djI+d5crlS9y8cY1rk1eYuHSB8bGzDPSf4XRn+//H2nsFx5WgV5qa2dbMdE9Lo5ZGptUt06PuMmQVDehAEN67BJDee+99Jrz3IAxBwhKghSVA723RFIusovcskkWWb6PSaGb1sPOwG98+JInpliY2JmL18EfejLyZkS9A3u+ec/7D/NwMx44e5tpHH3L71g0+vv4RNz65vqRUnDh2nMXFRc5dOM+hY0epbqzHEfbT3NdN99g24u1NhJvrCNRWEqitJNpYS01rE3XtLTS2NTEw0MfoyFZ27dzOzPRu5uemWFyY5fChxSXFZOeOcWamd3Ph/GmufXSZC+dPc/LEEc6dPcnRI/s5feoo586e5MzpROHcgUMLnPngLIOj20jJSadMKaZUISFXXEaZXolAp6BQLUXtsqLQ6cjKzmXlmrWsTUlhU1YW6zPS2ZCVSWZxEWUKOeVKBRKtBo3VgtsfIF5TS1NzK61tHdhCPuxhP8aAG7nNSLlOSYlGRr5STLa0nExpGeniUtIkpeSoRBSZVZQ59JQ59JRa9aj9XhRuJwq3E7XPg9rnQe5yILFbkTpsyJx25C4HMqcdid2Kwu3EEA5ijkUwRkJI7FYMAT+/d+fWbU4cO74EEQN9/WzdMsjI0DB2q43mxiZ2TEwyOjzCjolJxkZGqYpX0ljfQGdHGxPbx5ie3svY2AhVVTUIRRJy84oQShWsWLOR//zjv+Hf/+Ff8IMf/YTv/fDP+bc/+FN+/w/+8l8FIr73H/+U//jHf0FmTjFbR8aZn9vP3Nwcfd097J4c58rZ09y4cpHHt2/w7P4dHt+7nQhAP7i/BAivnj9b2i7w2adPl5SHZ48f8fLZp0vnvWmqfvLg/lIu4unDezy+f2fJzvTPIeINNDy6d5uHd2/x6N5tHr/OZVy/doU7D+9y6tIFDp05zcyRQzQPDKAL+pE47EhcDkqtJgqMOgQOMyKvjTK7EaHbhMRtpNSspMysQ2gxIXHYkbmcSJwuDp85y51Hj4m2dyJ1uSm3mikzGJA6LJhDflxVEdyxAJagC4XHTIVVQ6lRgdiuQx924agKYgl70LgtGH12zAEntmACJIwuK0aXFX9lmJbOVtrbmtg3s5dffvU5Tx7cTfwTOH6Cubk54vE4dXV1eP0ejp04zI7d46ze8D5Jye+xKWsNQkkRJr0Cg1aGSa+gu7uZpuZqZBoR7pCLlNxNpBdmsD4zmXKlkFBtBLFWys/e/jveX7OS5IxkMorSSStMITlnHUlpK1m2flnCipS9nl+seYtVaWtYk7k+4QXdtJpVmetZnbWB99PWsHzTKjLLMpCaRazPXcearCQKZQWkFG4kKXMNa7LWsjx5Bcs2vE9yXiq5wkIqtDIcUR+WoIv0klxEWimuqJfZI/voHx9k2br32ZCdQrGslFWpSaTkp5Jbkcumgk1szNtIUvoqVqS8R2ZpOrnlWWzKWkOpKBeFroJSSR4CWR755elsSH+PMnHGEkQ47CLcTglBt5SoV0HMLSdkF+N3igm4JPidYrx2IUGnhLhfRWVATcQjJ+5J5BOiLhm1QS0d1Xa661y0V9loCump86gS2Qeflnq3ika3imavhmavhgaXkq6Ima6Yle64jc4qG+3x1yDiVxP3KKgP66kNaqnxqanyqaj0Kqn0KqnyqZbmzXcI2kS4zWVL1iansZiQS0zAVYHfWY7PUYbPUYHPUUHAJVkCo9+GiN+2NEW8KmJBLbGglqBHgcMmxGISYDYJMOiLUahyEUnSEUszEMszkalzUekL0ZpK0BiLURqL0NjKUFsFqCylqK0CtPZy9G4xJp8CS0CFLaRB55Fi8CpxRI1YgnrkFhFymxhDSIPcK0MVUqEOKZD5JIic5YhcFUg9ogRIeMWIXBUIHQkVQuwqQ+gSJJ47Sik1FyByClD4pWjCcvQxDZYaPe4WJ6EeH/q4Fk1UgSIkRx6UJNaiBsQIfSIErlIUQQlSXwViTzliT9nrx3JE7sSxIihBE1WgiSpQhqQog3LUkUSLtNhVhtorRu+XYglr8NRYiLQEiLeHibVGiTSHiXdUE22rJNYRJ95ZSaQtjL/RR6DJR6QjSG1/FfG+CIEOL9Y6M6qIEklQiiQgRxZRoYxqUMW0CL0yCo0llNkqMFdZCHVEiHXFMIWN6PxaVG4lrhonDQN1VPdU4qiyYQobMIQ0KFwSxFYBcqcQY1iNvcqINa7HGFEgsueTr0shV5lMhnwDacL15CoyKFDlkipIwRgyIbZI8NV4Gd09yqETB7n36B4Pnjxg4fA+Ore0E2uKUK4qo0hagCNkp2NLO2O7Rukf7qOpvZHW9hYGBgbo7+9nas80lz64zLmT5zly6Cjnz5/l2InDjG0fprG5joHBXmbm9jK4rZ9tw1sYHt3K2PZhJnaM0dreRFNLPfWNNUsgEa4M4fI7sTjNWF0WLE4zNreVSFWY9p42Nm/poaUzcbfZZDdidpiIVkdw+hzozFqcPgeeoBt/xEekKozT50CsEGF2mRmaGGJ4coj+sQE6B7toH+igc1s3DT1N6FwGNhVmkF5eQL5STLlBhUCnoEAhIlssIK2skJSiXGRWA00DPdT2tNM+2IfebUdm0mHyubAGvahcdkr1WnJkEnKkUgqUSgpVKgqUagqUSkp0GkRWI0qPDZXPisShpdQgoVBbRr66FKFVSVpZLunleeTLBWSLChFoxWi9ZjQeE429rbT0tROujxGpj6GyaLAHndh9dgLxAO2dLcztm+bS5fMcOXaQj65f4eDhRUbHttHUXMfE5CiXr1zgo2uXuXHzGrdvfczNW9e5eeMas3N7cfoctPe2s2V4gOaOJi5e/YD+bX3U1ldx8fJ5RseHEEnKOXrsIE3NdezYOc6XX73k//of/8Svfv01//Ddr/jv/+07/tt3v+brr17x9MkDrn/8IQePLDA0vpWqhiiju4awB23kCfPwVLpwxRwUSvIpU5ag0oqY2LGVqalxtmzpYPeOIXq7m9g+2s/AQDu9vS043QakCgE6m5Lc8iyyyzLJl+QhMohp6mzk6WdPqGqswhlwsn16klhjJRK9nHKViCJxCeVKIf3b+njxxXO++fYL7ty9wUdXL3Hto8scWpzn8P593Pr4I+7d+oRPH93n4d1bfP35Zzx/8pA7N65z5YNzPL5/h69eveDx/Tu8fPaE7371Da+eP+XVy2c8eXyfB/dv8/TJA15+9ukSPDx98oAnj+/z6uUzHj+6x6mTR5nau5OFfTOcP3eK69cSqsLVDy/z4ZVLnDt7mkMH9zM3O83c7DQL++Y4d/Y0169dXVpx+6Yo8OIH55mbnebAgQPs3ruHmX3zTO7dTW1bM9UtjXRu7aelvwdnNIg97McR9uOtjBBvrKOhrYXm9jZa2poZHx99rYgksg1HDu/nxPHDHD1ygAP759kxOcbszB5OHD/MBxfOcPrUsURD9aljXL92hUsXz3Lu7AnOnzvFiZNHmNgxxr6D85y7fIGuwV5WbVpHpiCfXHEZxWopKrcVbcCFPuTBV1eJLxLB5nIjksnJyMsjLT+P/PIycgSlbMjKZFNeLnnlZYg1agxOB+5gkEAkSiQaJxKN44wG8VXH8NbGcVaGMYe86LwOpDYDJToFeQoRGRLBEkSU2rSIvRYkPitilwlrNIQlHMASCuGIR3BVVmKPhTEFAmg9TlQOBxq3A43LhdbjxBQI4KqK4amuxhmPYw2HscdjCTvT5YuXWNy3wK4dO+nt2czk9gkG+vrRqjX09/YxMzXN4MAWtg1uZfvYOJ3tHbQ0NbNloI+Z6b0sLMyzc+ckAwODRGOVKFU6SspFpOcU8dOfvc1/+E8/5gc/+smSEvG9H/6Y3/+D/5+ZiD/+KT/8k7/iP/3ZT7E5A+w7cJiFfQeZmpqivrqGY4f2c/+T6zy5c5PnD+4uBaufPrjLs8ePlhSGzz5NlMy9WVH2zwvn/lcg8QYi3liY3sDDbwPEG0vTp4/u8+zxAz59dH9pHt69xY1PPuLhw/vcuHuT+08fc+fpEw6cOk3r4CDeujp0oSCaUACxx4k84EEd8SHzO5EF7MgCVirsegQmLVKHDU3AjzEawRCNce/JU+r7BhA73FRYbVTYLIitVuQuGzqvC2PAjcXvxOR3oPRaKNbLKNJKkLmMKL0WykxKSrVSJGYNKrsBrcuM0WNLjMuKM+Sloa2JbWND9G7uZHhrH1cvXeCLz55x5/ZNrl+7SlW8kpUrV5KXl4NUKmZ6dg/x6jCr1ixj/cYVVEjykchK0GgkiMqLCfqc7D8wx8TOUULxABXyCt5JWkZGURbZggK8lSFG904Srq9kZfI63luXxOqUdWzIWs/G3PVkFKeyOnUFP1v+t7y77l3WZKwhKT2JFZtW837KKt5eu5xlG1awKnM9b294n5+tfpsV6WvIrshhU1EK63PXkV6aRlpJOpuKUkkvzWBZ8nI25qeSlLGOFZtW88665WzI3YQ15CTUEKNcI6ZQXMK2HcNMH5zFG/fjiXlJK0jnT/7qP5OUuoa3V7/F6k2rWLlxBRtzE9911ab3Sc5Zx9qM1WTkbUCiKEZrFFMizKGoIpN8QRoZOUnINYUo1IXoDCVYzWXYTWUJm4+1Aq+pDJe2GKe5BLdVgMeSmIBDSMwnp8qnIOqSUOmVE3VJiDhEVHpkNMcMdNba6Km101VtpTmopTWspzWko8GrpNGtoNmrotmrosElp8WnpjWkozNmorPKQmeVhZa4kfqwlppAAhqiXgVxj4KIR5449quoCibUkkqvkmq/mtpgQqWoCWiIueX4LRU4jcW4TCW4LcV4baX47AL8jjJ8dgFeaxkeiwC/XUTAISbolBBySQm7FUS9KmI+dWL8GiJeFT67BKuhFKOmEJ2mAIU8G2HFJsoqUigXbqJCkoZInolUlYNEk4tYnUOFKguluRiluRiZuQiZuQiFpRS1vRydS4TBJ8UcVKFxidF7FNhjRixhHQq7CJVTgiVmwBDWYqkxYq0yoA4pUHgS4KD0SpB5xcjdImReMQqPGIVfitovQxmQofCIEbsqKLeVUmYtodxahthVgSakxlZnxtfuI7I5hKfVg7XOjK5Sj6Faj63Rjr3JhqHWjDKmQhfToI7Il7IYUq84kc0IiJH6hChDUgxVGsy1evSVKpQhKYqgGEVQgjIgRu4uRx+U46g24Wt04G/04mvw4GvwL4233rc0rko79qgFb62TcJsfW6UJe40JW7URbUSF1CtG5BEiDypQx3XIgwrEXgnFZgEF+iKkbhm+Ji9Vm6uo6q4k2OzHXmlF6ZJjCOqIdUSId0YxR/UoXBLUXvnrkaL1yzGG1ZgiGkwRFYawHLWvDKE9h3JTNgJTDmWGfJRuMbqACplVRLm2DJVDSaGkkAJxAf4aP42bG9k6McDBkweYXpzi1r1b3Lxzg+NnjrF7dhdGt4HmribmDs6yc2pHokNhZi+TOyc4duwYly5d4uqVq5w8foKFhXlGxraxbXgLY9uHOXRkP7PzU4xtH+bYicMcOLTAzt0TNLc2YLLocbptNDbX4fW7sDnMBGMBrC4LZoeJYCxAQ2s9bd2t9Ax0s2V4gIGhfraODjIw1I/NbaVQUEC5pAyVXokv7EVv0WF1WQhE/bgDLlRGFXqbHmfAiclpwl8VxF8VJFwXJdIQxxZ0UiovZ11mMss2rCApK4W1eRmsyU5jZfpGVmduYkN+FuvzMklKT0GsV9M3PkzX0Bbat/Sid9kwehy4YyF0LgdKp4NijYYMoZAMoZhcmYJ8hYo8uZo8uZIitRaBXo/QYkBo0VFmUlKsE1OkFVKoE5KlLCVFlEeGvJh0WRHrSzPJ11Sg8BgRWlXY4l6cVX5KFOWIdTKUFg3eygCR+hi753YzOz/F0WMHOXRwgd6+LrYNDdDV3cau3ROcOXuC4ZFBDh1e5PadTzhxKtHXcPb8KSYmR2nraEZn1hKvjzMw1E/H5nY2b+mhs7eD6to4nd1t7NozidGs48TJI0vbj1589pTnL57w8tUzfvmrr/jN33/LL7/9krv3brL/wDy9/d3UNVYRr43ijboolZVgdBsw+Uzki3LRujVo3Rp++vaPKSnLw+uzEQ67aWurY35+N52djfT0tNDV1URLSw0icQkev41glY9CUQGZpZn46wJ4Kj0cPHGA42eOsXnrZnbO7MRfFcTkseAIucgR5NG9bTPtA50cOXmYF18859XnibD3ieOHmd27i53bR9k/P8P92zd4+XoL05cvn/Pq+VNuffwRhxbnWZyb5tqVizx5cJeb16/y6aP7/MOvv+XLl895cP829+7e5OGDO3z6ekveo4d3uXf3Jvfu3uTunRs8uH+bj65e4vChRfYvznH+3KlE38T1D7l08QIfXrnElcsXOXP65JKF6cTxo1y5fJGbNz7m1MnjHDt6mNOnTnD40AEWF+Y5cvggJ04cY3Z+jp7+Pprb2+js20zfyDZGdk3SO7oN/2vrkr86hjPkxx30E62qpLWzg61D25iYGGd2JmFfOnRwgZMnjnDq5FEOH1pkau9Oxka3sX9xjjOnj3P+3CkO7J9nz+5J5uemOHXyKJcvnefsuRMsLM6wZ+8OJnaM0dvfzfS+KS58eJH+0a1syE4ltSibrIoSBDoF+oALSzyIJR7EWR3BXxknVl1DIBLFYLOhMpvQO+yoLGZKFTKKpGKEahUaqwWrz4s3HCYYjxOtqqayto7Wgc209PdQ19VGsK4KS9iH2mWlwqgmTyGiQCUhVykiVy2m2KhE5DSi8NtRhJyo/A4sYR+OSABPZYxAbSWRxnpC9dW441EsAQ+eythrG1gl7ngYdzyKtyqKKxbBGvTjjEYxB4P83sfXrvPh5SvMzcyyZ9du+jb3smvHTlqbW4iEwmwfG2dmapr+3j42d/cwMb6difHtbOkfYPeuHSzsm2PPnl2Mj4+yZ88UI6PjOF0+0rJyKRSI+dtfLF+CiDeZiO/98Md874f/ewDx/wURf/zjv+OP/vyvaG7bzIkz55mZ3sfIyAg18UounDnJo1sJBeLl4wd89ug+zx7d57Onj5bg4A1EvHz26VKr4levXi5tFPjnMPGmcfGNGnH/9o3fmTfw8EZxePH00VJg6c1rb6DiyYO7PHxwj5s3PubOnTvce/SQqzducODUafomJvHV1+Oqr0MbDqIJ+dFEg8j8TsReCyKPGYFFg8CkRe5yoAsFMcWimOKVHDxzhqPnLlBusVNusSJy2JA7nSjcdlROG2qXFZPXjjXkRuU2I3UaEFo1lBrkFOuklBrkiC0a5A4DErNmqRtCZdVjD7gJ18ZpaGuivaeNXTu3M7y1j+72Fuan93D92lVOnTxOQV4+yes3kJWVQUdnC1u39bMueSXrkleSX5SOSFaISFKE1apFIa1ArZIyMjpIfVM13Vu6UJrVrM3YQGpBFgKFCLPPwdTBeUxeJ5vys1m+djVp+VnkCLJJLdhIvjCH5Jx1LFv7Lqs3rWJV6iqS0pNYlbaGlalJrMncQEZpDhnleSzftJqfr13GurwUkvM3siL1fTYWJLOxIJl3NyxjY0EK+ZIClm98j2Ub3mdddjIpBWmszdpAalEmSpsWe8SN0qYlv6KQ5OwU3FFv4oe6PorcqCBHkMvbq99hRfL7rN60iuXr3yE5Zx2pBRtZm7E6oZykvM/alPcQy4uwuTSUiXLJF6QhVhVTJEilULARqSwXtSofg64Ik7oQq7YQl74El7YYu6oAh6kYl6UUt7kUl6kEn62ciEe6BA9xj4zaoJrGiI7agIq4W0qVV05bzEh/o5v+eheba+y0hfXUumTU2MT/Ex78GmrtEurccpoDGlqjBtrjJlorTTTFDDRG9cT9qkQ2wy0j6JTgt4t+ZyJOKXGPgmq/mvqwnvqwnmq/mrBDgtdUisNYgMtchMdagt9RtjRvIOK3AeINRIRcckIuOUGnjKhXRcglx22uwKgqQCvLQS3LRlSxiaLCNYgk6YhkGYgVWQiViSlXZlKmyEAgT0dpLkZlKUFhLUFuKUZmKk6AhLMCvVeC0a9A55Gi8yowBTXovArkNiFKhxhjQI2j2oSn0Y6r3ooxqkEXUmKMajBE1GgCcpReCZqAHG1QgTaowBBRY4ppMYS1qH0KtGENqoASuVeGzCNF4ZOj9Cd6E6ReKfYGO4ZKA6qIGk1Mi7nOgr3JgbHOgjquw1RtwlCpQxNRoQjIUIUUaKNq1BE5Mr8IoUuA1FeBMiRBERQj8ZYj9pQi8wtRBMVIPeWoghL0MRXGSh2GmB5L3Iyz1om/MYCjyomjyomrxo2jyo4lZMQU1OGqshFt9eOIGzBFNGh8siVwknrFSDwShO5E83SppZRiUykyjxxnrYN4Z5Sq7kqi7RGqeyqp7IrhrLaj82swR4xYoiZ0ARWGkAZLzICtMjHmqBZdQPE6EyFE5RWi8ZcjceQhsRchdZSicJRhDmlxxC3oPWriLVGUVjnZZdmUSBOLDSpU5RRJ8pHohWzIWUd2RRa+Sg+T0xN8+uJTlGYFzV1NXL99jbMfnOWT25/w7PkzXr78jGfPnnH79m2ePHnKd999x5dffcmJU8fZsWuCPVM7OXXmODNze5mdn+LGretMzeymqaUeg0mLyaKnqibG4LZ+auoqaWyuI1odIVwZoqq+ko7N7QyObGFwZAs9A92097TR3tOGL+zFZDcu2ZwiVWGCsQCxmij1LXVL7+3u76K6qZq61jp6Bnto722nqacFvdNItiBvqRNjxcbVJKWtI70kl5T8bDbkZ7E2J5OkrFTW5WaRWpJPlqCEzNJCSuRSGns62Dw8RGNPB+5o4m5uTWsLrkgYmc1GoUpDhlBMllhOvkJDkVpPkVpPscZAqc5EmcFEuclAmVFLiS5RXFqoEVKoE5EqKyJNWUKmSsBGcT7ry7LIUQoQmOUUaUVki4so00nQuozYQy6Gd43SPtBJ31BfYqPV1E5GR7YyPbWL8+dOcfnSeYZHBhPt26+DsfMLM1y8fJ6hkUE293Uxt3+W/m19DI1vo7KhEnfIjdVlwelz4A648ATdVNXEOH32BOcunKazu43zF07z6998w8FDC9y+8wn37t/i5atnfP7FC7746iUPH93l4OFF2jtbXjebm7F5rWhsasJ1IXQuHUnpSWwqSqFAmk9S5mpS8pPJzEkhIzMZk0lFdXWItrY62trr2bt3O5t726iqDuEN2Okf6sHut5AjyMYWsjE6NYrMJKNnsIep+b20dbciVAixeqwsHN+PWCslUB3i7NXzXL15lS++/ZzPv/yMm7eus39xjiMHFjh2aD+Lc9OcP32CDy+e59Sxw7x6/pS//+XXfPPFS25ev8qVD85x9dIFnj68x5cvn/Ps8QO+fPl8KUD+6OFdnj55wDwxh0IAACAASURBVGcvEqrE0ycPEhsrb17n3t2b3LxxjVs3r3P1w4uJNbTnTi21bycsQae5cvnikhJx+tQJLl28wO1bN3j86AEfXDjHsaOHE+td9y8wM72X+bkZDuxfYH5+lqGxUTp6e+jo7aFv2yADY8MM7djOlvER2vp68FdGCVXGiNZUUdfUSFdPNyMjI0xNTbG4MM/CvhkOHtjHoYMLLOybYc/uSXZMjrF3zw72zU+zuDC7BBEnjh9egocL509z8MA+jh47wPziNNOze1g8vMDMwjSHTx3m5MWz9AwPkCcqeZ0hkqD22HDWxgi21hPqaCTcWk+ophpvMITD58MdDOIMBXFFwkSbGmjb0k+4oY5QfS3BmmpCNdVUNTTQ1tPD1pFRJnbtZnxmD9t2TdA6sJlQfTWWsA+d14HcYaLCqKZQLaVII6PEoKTCrkfmtaIKOpcgQuuxYw16ccdCeKuiBF/bvjzxcAIi4mECtZWE6qoSikdlBF91DH91DE9lBG88hi0USigRZ0+fYX52jtHhEbYNbmVifDtV8Uo2d/ewdcsgQ1u3MTiwhS39A+yYmGRx3wJ7d+9hdmaKhX1z7Nw5ydjYCDMzc0zu2EUoHKewtJySChl/8/Nl/P4P/4zv/9Ff8v0fJXIRv/8Hf/mvokT80Z//jB/+yY+pqW/jyInTzEzvo6enh8G+fi6dP8P9T67z7P4dPn/6iFdPHvLiyUM+f/50ybr04ukTXjx9wmefPl2CiDcA8WYt2W8rFG9A4n8qEnf+xbwJUz95cJdnjx/w7PGDJQvTgzs3efrwHs8eP+Dpw3t88eJTnj26nwhuP3nKk6fPePjpC858+BFbdu6iprcXR20NxngUQyyM1OdA6DYhdJsQWDRUWA0o3E60wQC6UBBdOEJtbx93Hz8h0NSCyO5A7LQjcziQOa0o7BY07sSmJVc8gNZnQxdyovCYERgVFOukCK0aZC4jcocBpcuE0mFEZTegd1nwRANUt9TT0dtF/5bNjI0PceTwIufOnmBxYZZTJ4+zZaCP5A3rEJQWk5OdyfjYELFokGXL/46NKUkIynORK0vR6kVoNBLcDjPVVVFaWhtQqmWk56VToZSQnJPG+8lJbMhNbDKoamsis6SA5euTeDtpBWn5WRSKCkjLS6ZcXkxBeTbrMtayJi2Jt5LeYtn6ZSxb/x7vrF3GqrS1bCrMYG1WMr9Iepefr36HlalJrEhdyVtr32Z1RhKrM5L4xZq3WL7xPdKKMymWC1ievIL1ORvJFORQLBcgUFWQKywgozSbIlkpBcJC3l79Dis3riIldxMijRiLz0qprIR317zDhqz1rMtYy7J1b7M+aw2b8tezJn0FyTlrSEpZzso1vyAtIwm5WkCZKJfC0jSkymIKSlLYkPoOQlEmCnkOGlUeBmU+Fk0BbkMpPmMZXl0JfnsFAYcQn60cj0VA0FZBzP0/IaLKK6c+pKEpqk9AhENMzC6iIaCmq9pKX52T3loHHVEj9R4F9U4ZLT41HSE9HSE9DS459R4FjT4VjUENTSEt9SENtUE1NQEVNWEd8aCasFeOzyHCZSnDbizBpivCpivCZxPitVYQsAoJ2cXE3HJibjkRp5SgrQKfXYDPXoLXVozXVvz6uQC/vQK/vQKXqQSPRYDPJlwCioBDjN8uwmcTvv4cES59CSZVHgZVLnpVLgpZBuXliZI+hSYHpT4PuSEPiTYbkSYLsTYbsSH3dyBCZi5CaipEZi5CaS9D4xKidlagdYvQuCWonCJk1gqklnIUdhFqlxRLTIezxoy9yoghpMIYToCFo9qCIaTBFNFhjRuxxAxLx+46O546F/ZqG1K3DJlHjsKnROlXoQ5q0IS0aKN69HEjqpAGRSARRpb5lSiCalRhLcqoDmVUh6nagqnahD6uRxPRoIvpMFUb0FeqkflFlDuKKbUWUGLJR2DLR+gqRuQpQuQuQeQuQeItfz0VSDwiZD4ZqoAaXdiAOWbGEDJhjlpxVNmxV9owBfTovCpsYSOhBjeOmB5H3IA1rl8CJ7lPgswjRe6XY4jpkXmkyDxybFVWQm1BIm0hoi0h4m0RQi0Bqnsq8TV40HhVKFySpdEH1UsAYYnp0AVkKFwVyBxlKFwVqH0iNF4BUlsuMlsRcnspCpsAg1eJya9FbhIhM4pZvm4Z6zPXoTTKkOsl6O0awjUBfDE3AqUAS8CCO+4m3BDmi6+/5NqNa3z7q2/4x//+j9x9eJcPLn/A7uk9VNVV4XS72NzXy/jEdg4fPcL9B/d48dkLzl88x8zCNBeunOfwiUPMH5hjbv8so5MjBGMBhLIKjDYDvrCXeG0MqUqCwaqntauFgaF+xneOMTo5wpbhgaW74W3drXhDHixOM6F4kHhtjNqmGjo2tzMw1M/CoX30D/fT3ttOTXMNjR2NdA100drTSs9QL9MHZxnbM4nN7yI5J41Vm9axITeNddmbWLFpLcs3rOHddWtYuWkjG3JySM7NJik9ndVpm9iUl09+RTkijRZPNMLmbcM0dnXS2NlNa3c3dc1tBKprEGj0ZEsUpJWLyRIpKVQaKNGYKdPbEJrtCPRmyo1mhGYzQouJclPiZlWhRky+poICo4QcvZAUSQHJojxy1GXkayoo0ooQW1TYYh78tWEGxgcZ2jnC/KF5hieHGd4+RE9vJzPTuzm0OM+BfbPMze5lau/ORBh2forunnYWD8yzfXKUoZFBAlE/vrCXnsEeerf1MrF3gom9EzR1NlHTWE1VfSW9g5uJ18bo37KZr775nBcvP+XMuZO8fPWM//v/+R/cu3+LqeldfHLjI+7eu8nTZ4949Owhp84cp7WrBZffiT/mxxvxoLFpkejEVLVVEW2KklmaSXppGsWKItZkJZFenEq00o9IXILFqiUUdjO+fSsnzxzm5KlDdPY009pRT+/WLlq7GymTlVCmELBj3w4Onj2I0qxgan4vnqAbo81AqbgUX9TH3Sd30dh0TB+c5eu//5pX377iq199ycPH93jw8A5Hjxzg+OEDXDhzko+vXubBnZucO3WcHeMj3P7kGs+fPOSzTx/z+YtP+fLlc7798hW/+fYr/v6XX/Pdr77hv/7ml/zq6y948fQRn796vhSefvXyGQ8f3OGTj69y45OPeHD/NrdvfbwUtr720eUlG9Wli+c4dfLoEkS8yUNcuXyR+/fu8OjhfW7d/IR987OcPnWCDy6cWwpZLy7Mc+jgfsbHR+kd7KNjoIfOLZtp7++mtq2RyqZaWjZ3sHVsKLF+uLme/i19bN8+xq5dO9i7ZxfTU4lr19mZPcxM72bvnh3s3DHOjsmxpTD+5UvnmZ3Zw5HD+5fyEG8A6dzZk8zM7mHhwCz7Ds6x7+A8pz44xckLJ1k4vp+9i7M0dLeyqTCLtTmpZJQVUWFUI3dZ0AZcGCM+zCEv9R3tVNXVE4zH8UejuCNh3NEIseZG2rb0E2tupLaznfaBfgbGRhnavp1t4+P0b91GT/8AXdsGaN/SS21nK8G6KtzxMLZoAH3AhcJppkgjo0gjo9SoQuwwLnU8yLxWRHYDEqsWrceKOeDE4Hdg8jswBV1Ygi50XhtqhxGD34Et7MHgd2D02bFGvATqYkSb6og3NVLZ3JLIRBzcf4CF+X1s7u5hfHSM4W1DhIMhtm4ZpKGunsb6BkaGhhkfHWP3zl0cPXyExX0JMjx4YJF9++aYmtrD9PQswyNjVNc0YHf7KC6X8tOfvc2/+Q9/zL//w7/g+z/6Kf/uD3/Mv/vDn/yrQMQf/unf8IMf/TluX5SDR0+wf/Ew3d3dHN5/gOsfXuLex9d4/uAuXz57wudPHyVUiGdPlgLUn336dGneZCPe1Ld/9erlEkC8yUy8ev7sd3ITz5885PmTh0uw8Mau9PThvaV5/uQhL54+4tnjB0t/oM8eP+DR3Vs8u3uHV48e8uWnz3j14jn/9H/+E7/57jvuP33Gnv0H6duxg3hXF57GBpwNdWiiQeQBF/KAC4nbisRhQ+3zoAn4Uft9qPwBtKEwlz7+hLmjx5C5PUhcDsRWKyKrEYXdgt7nxBX146+NYov60AccqD0W5G4TEoeecrMKgVGBwKhAaFIhs+tROowozFrUFj2ekI+27nbGtg+zc9c442PbOHhgns6OZmamd7Owbw63y0FGeipqleI1RAQwGBRkZydTUJSK3iDCalWiUYowG9QM9PewubeTiR1jrE9bj78yzMqUtaTkZZBSkInMpCPSWIvaZmLVpg2kFuSQUZjDhoy1rN74HkJlKeXyYjbmJLMqZSX/5b2fsSJlBe8lr+CdtctYsXE1K1PX8PPV7/CzFb9g2YYVrNiUxPqcjbyz/l2WJS9nbfY6VqWv5sdv/yXvrn8Pb3UAgSqxS35N5npyKvIpUZTx3saV/PXyn5FamM7yde+RUZTJhqxkUvPTMLpNDO8aQu/U8f6G91ifmbAtvbv2LdZlJpGSt45Vm5azLnMVqzcuI6dgI8tW/C0p6avIK9pEVt56CkpSyS3cQG7ROiqEGchl2aiVuehV+Vi1hfgtFYRtYiLWxCrXmE9OyCXGZysnZBcS98iWIKLGr6TSIyPqFBNzSajxyKn3q2gIqKnzKWkJ6WiPGumMmWgLJ8ChO2qiO2paAonWkI6WoJZ6v4par4K4W0rEKSbgEBIPqokFVEvh7jf5jKBTQtApwW0uw64vxqrKx6ZOAFDAmrj4jzjFCdXBVozLXIDdkItNn4fDWIDbXIrXWoZJlYNVm4/TWPovQCJoExG0CPGbynFpi7GpE+tkXZYybMYStOpcZLJ0lNpcNKZC1JYi5MZ8FKYC1I5SDF4hClPRkqVJYixApM9DpM9DZipGaS9DYkoAhdJegdhUQoW+GIm5DKVDjMopQueVJeAhoETlkWAMKHHVWvDU2DCGtXhr7XjqHbirrViiJlxVNkItASo7IkTaQtiqrFhrbFiqregieuReBTKPHHVYi6nagtQrR/kaHBRBNRKvHIlXjjysQVtlwlhlxlRtwVBpQBvVYqwyYq0zY6jUvd7MJKXCWUKRKRuBLR+pvxRFqByJr4RyZz5CTwnlrhIE9mLKnaVIPBKkXilip4RyixCpXY7Ko8EUNmKOmNC4FcisFWjcMhxRIyJDEaaAEl+dDWeNGbVfhtwtwhg34G/zEeoMYqo0og/pcNY68Na7ccQteKocxNsiOCutBJv9OKvtaLwqND4FGp8CuVOMzFGBIaRC65ejcFUk2sFtpShcFWj9UkxRJfpABQpnESpnKSpHGQpbOVqXDK1DQbmqlOTsDeRX5JEnyEYgLcYRsBKs8uGLuKhsjGLyGKnpqCFQG0Dj0LB3YYrDp46w/8gi2/eM09jRiCfsIV5bSVN7MzUN9fjDISKxKMPbRzh++hgvP3/JB5cvsG106xIQzB+YY+fUDmYWpmnvacNoM2B1WXD5E+3XZoeJUDxIQ2s9W0cH2b5rnK6+TkLxIN6Qh3htbMna5Am6CcYC1LfU0d3fRe/gZtp72hJt1xND7JrdRbg6jNaiZcvoFvYsTtE+0EljdzP7TxymtqOJvIpi3lnzPv9l5Tu8s3YVq9M2kpybTXpxMRtyckhKTycpPZ1VqamsSk0lNb+AIrEEq9ePxeOjb3iUxs5uuvsHqW1qxe7xY3B5yBMpSC0TkVIiIlOooEChp1RrocLoQGL1kC/XUawxUGGyILZZEFoMlOqV5KuEZMkEZCoSKsQmcT6ZsmKKtCJyJMWU6STEW2sYnByiY0sXbZvb6B3cTCjiZ/feHZy/cJrjxw4xvXsHU7smmdo1yeLCLJt7OhgbH2JicpTxiRHmF2bYvms8UR5WHydSE6GqsYra9npq2upQGpRINVKm902xc2oHu2d2ceDofj579YyPrl/hxq3rXLh4lvMXTvP33/2Sa9evMDwyyM1b13n4+B6Pnj3k3uO77J7ZhdFhRK6TE6+PE6wJUSItxew3o3frsYftCLVCCqT5CNSl5Ilz0TnV1LVU4XSZqKuPMbC1m8tXzzG/uJeW9jpGJreyeGSO3q1dFFbkkZq7EZlBSv9YH1UtlUj1Mo6fOcbI2DZGxrYRrY6gtWi5dvsadR0NHD57lOdfPufzb17xy19/zb0Ht7lz+xP27J7kwL5Z7ty4zrPHD/jq1Qtuf3KNMyeO8tWrF9y5cZ1bH3/EP/3jd7x6/pSvXr3g5bMnvHz2hH/49bf819/8klfPn3L/9g2++vIlX3z+Yilc/cnHV7l08RxXP7zIrZvXuXXzOrdvfcytm9e59tFlLl86z6WL5/jwygd8dPUSF86f5crli3xw4RxnTp/ko6tXePzoAbdv3eDE8aNL+YgTxxPAsbgwz949u9g3P8uBA4scOHaIwe3D1LU3UdPaQENnC00dLbT1dNC3tZ/h7SPs2rOTubkZZmen2bN7Jzsmt7N7coKpXTvZvWuCXTu3M7V3J4cPLfLBhTNc/fAiFz84y+lTxzh54ginTx3jwvnTXL50nvPnTnHk8H4WF2ZZWJxlx+5xxneO0rutl6GJIYZ2jtAz1Ev3UD/1XS1kCvJJKcgkW1iKQKegWC2lQCWhVK+kTKtAaTISjMepa2mhsqmRmrZW2gcHaO7bTKi+lvruTmo726lubaG6tYWa1hbqWlqobWyipqERR9iPJx7G/3rzlKcygj3sR2E3UayWUqKRUaiWUqyVI3YY0YbcaMJuxC4TRTo5ZSbl0s1iiVWLyKxGZtejcptRuhIr/5UuEyq3GbFFQ5lejtSmwxR246mJYfK48cer+L1Prn/MpQ8uMjI0zOT2CbaPjTMxvp2GunraWlrp6eqmp6ub7s4uhrcNsTC/j0MHDjI3M8vM9F5OnjjG4uI+9uzZxcGDh5md20dXdx+VtQ1k5ZfyJ3/x1/zgRz/hBz/6Cf/2B3/K93/0U773wx/zb77/Z/9b8PA7LdW/BRE/+NFP+Kufr+D3/o/vU1gi4ujJM+zeNc3o6ChHDx7ik4+u8OTOLZ7evcXzB3d5+fgBr5494fPnT5csSm9UhU8fPeTF0yd88dkLvvni86V69jePX3z2Ygkg3mQpEl0RCbvSb4PEG1h4Aw+/fc7vnPfoPl89fcyXDx/y4v4Dnty7x4unz3n58hVff/MtL159zplLl9g8Po4hEkYXCWGoimKpiyemJorC40IfCmCtqsRaVYk2FEbscDJ98DALx0+Qo1BSpNdSotVSpFEgNukxBT24YwHsES/2mB+5w4BAJ6NEL0sAxOvSkTKzCqnTgNxhQGbV4Yr68cVDRKpjdGzupLm1gZ7N7Rw8OMvI8Ba2jw8xO7OH8+dO0dPdSW5OFhqFFLVcwpGD+6iK+cnL3sj69cvQacqxW5W47AaqYkGOHtnPkaP7cbgt9A/30bGli4zibERaORtz0ymWlmP2OdiYm0lyTgZrUjeSVZxHWl4KyZlrKCjPJk+Qyark9/n5ir/jrVW/YG36GlZvSmJ12hpWpiTx3oaVvLdxFStT1/B+ymreWfceSRnrSMpYlyiqy9nI22uX8dN3/4b3U1ZRKC1B7zGxOn0t76x/F4G6jNUZSaxKX83qjCRS8lPILM5idfIqjA4D0doIOSWZFJTnYnBoyShI4e+W/zUZBSmkZK8jqyiFTTlrWZX8Lqm561i+5uekZiaxau1brFr7FlkFG6mQF1AiyiY7fx1p2SsoK09Doy7AbEz4/c3qfLymMsI2MWGbmJqggqC9DJehAK+5GL+1FJ+lhKBVQNQppMYvpzagoCGgpDGoojmk/hfTGFDS4JVT75HR5JHT6lfRGdbRHTUwUGNjS4OTvlobLREt9X4FNX45MY8Yr7UMl7Ucl7Ucj11IwC0l7FMQ8SuJ+BSEPDICDjEhlxSfTYhdn7jQd2iLcBtKcemLcOjycOpz8ZoLCdpL8VuLcRnycOrz8VlKCNgEBGwC/JYyvKZSPEbB6/eW4NQV4zcLiDrF+M0C9JJ0tNJ0HKZiHJYSVIoMDIZ8ZKoMyqUbEcg2UizdQIksGZE+C51bQIUqA4UxH421GLkxH4kuD5mhIAEWtlIqNLlUaHIR6fKRWUrQuMToPFI0LjEqhxCjX4HIVIjYWIwxoMQSUqN0CNE4pbiqLFiCetzVduwREyqHHJ1bha/WTbQ5iLfGRXVvFd4WH/qoAYVPuaRISL1yhE4xQqeYCocIga0Cga2CcocIsUeGNKhCEdEidkuR+5VLKoQ2qkUbVaOPazHV6FAExa83NpVQZi9AYM9NwIO7EJG3mFJXIUJfOeKAiApvecKC5BEjckkotwuRuuTIPUo0fg3GiBFzxIguoEJiq0CgySPY4GDuxE6GpnqxVxnxt7jwNNqRuMToItoli5bGr0Yf0mGJmnBWWvFUOfBUO9H71JijeiwxA7pAAiJ0AdWSbUlkKUXlEaELyNAFZFgrNfibbXgazBjCcsSWXFTOYsSmPEqUGWidYoJ1TrQOBWszVrMuLQmjU4fTZ8fusdLa1czAUB9NHXU0dNSyZfsgla3VFElLKJKWINXLKFdWEKgOsXthLxN7J+je0k1nfycTeyeY3T/PxJ4dbB3dxtaxISb3TnLjzg2ePnvK199+zY07N5henGZyapKphSkOHD9A95ZuTE4TzoATvU2PRC2hrrWOreNbqWuupWNzO6F4EK1JQyDqX+qLiNVEiVZHaOlspru/i4bWekLxINHqCG3drQnb02A3tS01dPS1Mzw5RO9IP+0DndS1N+EIe+naNoDR4yC1IId3163mraQVJKWnsjEvh9Vpm0hKT+f95BRWp6azMTef9Vk5rNqURlpBEWKtHn+8Gnc4RlVTK9smdjKxe5qWzs3YPQEUJguZAjFpZVKyREry5ToKlUby5XqKVCbK9DZKtRYKVToKVRrKDAbKTQaKtXLyVcKEGqEqp1AjpFgtpEQjQmxWonUZ0TmNqCwaOvo66OztoKunnda2Rjb3dDA3tZsj+/exe2KM6d07WJybZtvWfgb6exgZHqSvv5v2jmYisSDtnS1YXRZ8YS+NHY1EaiJEG+J0be2he9tmbF4bnrCHaHWE9p42to4OEq2OMLlznLl900udFGPjQ8zM7mFufoptQwNc+OAMv/rNN1y7+RFDE0NYPVYkagmuoAtfZQCdQ0+oNkxdRy31nXX4qn1IjVIqNGWY/UbiLVHqu2oIVfrw+B1EK4P0DnQxNjHE0PhWJvdsZ/+xRQZG+hEphRgdBoKVAcwuE3afjarGSnbP7cIXcLN9cpT/l7X3Co47se88dWVXrfZkWbZXtlZaW7asNJrEYQATcmig0d3oRuecc07IORKROYAgGJADSQDMAczkgDkOwzBPVDiHPfvhru7tcw9N9s6ct2pd5Xv4VaP/VY0nPPQH37R47TKjUyPEa+KojCr6tvRx4MgBzl46w8XFC9y6c50jx+bpaG+ma10b506f4KvXL3j17Al/+PoL/vs//J7ffvGaTx+mcp5vnz+4c5ObV6/w8N5tfv/V5/zuy8/STZMvnz7m9atnPHv6iGdPH3Hn9vV0IPnypXN88uAOd26nQuwnjh/m5IkjLJw+ztEjc1y7epnnzx5z7uwCp0+dYOH0yXQ+4szCqfQ2xK7BAXYObGdu9kC6Bvb+vTs8eviAS5cuMDo9Tsf6bmqb6+ns66Jv83o6ejrp6u9mYHAHhw7NcerUCc6eOc2pk8dZOHGc8wunOXXsKLMz0+yfmeDwoYMsnD7OhfMLXDi/wPlzpzl/7jQXzi9w9sxJLl44w6WLZ1k4fTxV6zo1lmpxmp1maO8A/Zt72b57OwN7B+je0suO4Z0MTQ7T0NVKrkRAYXkpRUopApUMgUpGsVZOqUGF1KzDHvBT3dhIc2cnNa0ttPb1snnPEL07thFtqifW3ECgtgpfRQJ/MkGwIkkgmSBSUUG8uppEfQ3hmgrcsRD2kA9XLIQnEcEc8iJ3mMiTixEa1cgcJsocRuQeK5qgC7nPRolFQ7FRQaFORoFWml6nFlk1CAxy8tQSxDYt5W4T5W4TpRY1JabURpnKb0Pjd+KORghXVvOdjy9f4cSx4wwN7mLP0G72DO1m+9ZtNNY30N/bx4b+9fT19NLT1c3A9h0cmNnPkUOHOTCzn/GxEY4eOcTBg/uZnBzn2LETHDp8lO07dtHe1UtWfgk/+OFP+O4Pfsx3f/Bj/rf//MM3lqaf8Eff+6//YYj43//8v/H9H/6EjNW5nLlwmbHRKfbs2cORuXnu377xbyDi9bMnvH72JK0+vAWIt0Hrz1++SMPDN+fcv2l/egsQbyHim3Dw/4WH188/5dWzJ7x69uRbsPHsTT7j5YN7vL5/j1cPHvDik4c8fvAJly5dYd/4FPumplm4dIknL1/y5MULjp47S9fOAaw1FZirElgqozirK3FUJjHFoqj9PiR2B77aOm7ef8DIgVmyFUoKdBpKjUbKbCZ0XheOeIhAZZRAZRRb2IPaZUZqTVFpucuIxK6j1KJGZNWgCdgxhlwY/A58yTDeWJBIMkp3bxfdPR20tTfS19fOtq0bGBvdw8T4MGOje2mor0WvUyEuKUKvkdPb1YKkNA+puACVohiLSYbdqiTid+J1menrbmd6apSNW/oIJ4LINFLMXisFkiKWZq1AqCxD77LwweplLM9aRUZOJgKJgFW5K8gqWoWgLI/80ixW5a7gw5Xv8e6K37AyL4Pl2StYnr2CJWuX8ZsV76cD1u+tXsI7GSnb0tqSbDKFOWQKc1iak6qFXVm4BpG2DGfMQ760iCxRNlq3jlWC1WQUrmRl0SqyS7NZlrUcoawErUWDyqhEWC6gUJxHuU6MI2BmTf6KN7cMsbKIcl0puSWrWZmzhPeX/YKVWR+yKnsJq7KXsDZvGXklqygoXUOOYDmrs3+DWJqJTJ6FTluA/c1/2cPuciJOGRG7lJCjFJchH5smG7exgICthJCjlKhTTMIjpS6ioTaspjagpNonp9ItJeEQE7UKCZuLaU+aaE+aWDINfgAAIABJREFU6Eikbl3cRFfCnL7+agf9dS56axy0V5hpjumpj2pJ+GR4rAIs+kJMhkLMxiKcFiE+ZxmhN41KEZ+CREBNTcxITcyYUiZsEvwWEX6LCJ+5BJ9FgNdcQMAmIOQoIWAT4DHl4zUXEXKUpgDCLSHiLCNkF6c/7zOX4jeVEnFIqPApSHjK8ZlLcBgKcVmKcZiK0GmysdmK0Zvy0Rhy0ZrzUZpyKdOtRarPRGHORWMtwuQWYfNI0NmLURpTwWuNpRiNrQSLrxz9m/YmvbsMs1+JLaLFHtZii2gx++VYwypsIU0qgB1U40qkdiVMfjWOsCkFElUeIvUBwjU+vEk3nrgTd9JFvCOGp8GLKWFOQ4Q2rEPuVyJxSRE7yyj3KdIKhMynoNQhodghpsQpQeKSIvPKUAaVqMNq1OHUXoU+ocZUqcOQVKezEPKAKFUHGypFFS5DHZMhC4tRJspRJ5QoonIUITnyoIJynwKxswyJU4bMJUfpU6MPpYbfTFF9KkDuK6djawPz5yYZPbyLpk01NG6uIdkVwRDTY4jpcdU5cdU5cde4cFY5cFbYcSasOKIWbFETlrABR4UFZ6UVa9z4BiJ0aYhQeSRY41rc1Wbc1Wa8dRaCTQ5c1UZ0wTJKNGtQOYuwRVS4kwb8lVbCNV4ClW6cERvOoI3te7awZWATHT1tbNjaz+DeAZK1UfR2DUVSAWuLs/jl0l+TJcxBY9MiNyrwxv10b+llZHqEg0cPcuDIAfZO7GXH7p1sHdxOZ18X8eokg8ODeCNeQskQp86d4v4n99kxtIOrN67yyeNPuPvgLtNz00SrophdZmQaGSanidbuVhraGwjFgwSifoKxABW1SZI1CXxhL8maBFsGNpOojlPbVENDaz3xqhhOnwOH106iOk5HTzvJugSbd25i/kQqJN6wrolobZyOjT3smthHsCpBmU7F6qI8soRFSA06bKEAGoeNNQIBH2Vm8/6qNSzNymGtoITVhQKW5+SRJ5KgttoJVdWQqGuktaefTTuH6Nu6g8q6JqwuH0qTnSKljnyFniK1CZHRgcTsRmR0UmpwIDa5EJuclOjNCA0myqzW1KaRWUuJUYHQpESgkVCqlyHRl1NmkKN1GPBXhKhvq6ejp53G5jrWb+hhx/bNDA1s48DkGGdPHuPc8aPMTk/Q393Jnt072bSxj77+LjZvWc/6jb309ndRW1+FN+TB7DDhCXuIVEbwxHwkGyvp2dpH/44NdG3oYmDvAFsGNqchYnp2ij37djE4tIN4MkIw7CMc8eP1Oelc10pDYw07B7dx++4NZo8cpK61DqPDiNaixZcIEK2N40v4aepupqIpSVVLJcHKACafCU/cSUN3HS19jSQa4oTiARqaa1i/qYede3YwNj3CxMFxdo8N0b9jPfVtdazf1p96v7WPyoYKgokAG7av59nrT5md38+r188YHt1Da3sTVpcFb8TLlZtXuPPoDjWN1WwZSLWEJSuiBPxu9gzu4OHdW3zx8hn/8Luv+N2Xn6X3IT5/+YyvP3/Fl28A4/mThzx+cJeXTx/zh6+/SIPG202JL794xf17t/j4ygXOLJzg6JE5Tp86xqWLZzl39hSnTx3jyuXzzM3OsH9mIv3+9q1rLH58kfPnznDt6sdpC9Otm9c5dfI401MTjAzvZXpqgvm5g9y+dYOXL55x6+Z1zp1d4MTxo0xNTdDR00ljezMt69ro3dhH9/oe1nV3sn37Vg4e3M/NG9e4c/smd+/c4tbN69y+fo2bVxdZvHSRc2cXOHJ4ltOnjnHxwpnUbsibvMOZhRMsnD7Ojesfc/7caY4cnmX/zARTk6OMjuxhaNcOtm7byMH5aQZ2b2fb0DY2DWyio6+DrXu2s3dqlM5NvWQLC1DZDdhCPoxeJ5aAh2BdJaH6KuxhP5HqKkKJBOGqSmraWmnq7aa2s51wQy3eqiTWSBCD34PJ58EZDROsTIWxK+vrqWlqIlZblQYJR9iP0ePA5HNhD/txxEMYgm70ARcKtxWxRYfQrKHUokVgUpGnlVFklJOtlbBWXsJqRQm5Ggn5xnIKDeXk6qXkacsoNCsosajIN5YjMCkQuw2ogna0ITfh2mp8iSTfuXzxErMHDqbH5t42MbW1tLJ18xY2bdhIb3cPfT297No5yOyBgxw9fIS5g7OMDO9lbvYA+/dPMzk5ztGjxzl67ARDu4fp7OlndXYhf/LnP+I//el//RZE/HvtTP8riPjj7/0lP/rpL/j5rz5g9/AYR4+cZGZmhvMLZ7h36zqf3rvDswd3efHwPq/ehKpfPf0fzUxPHz1MA8TbgPXbGffff/VlGiK+qVqkbExP3vyOR//m3sLD2yGXz148TcPENyHi2aMHvLh/l1ef3OflJw94+skn3Ltzl9MLZ9kysItYXQPRxiYiLW1s3jfCiYsXePT8OQ+fPWV+4RTt27Zgr0xS19tNvK2VivZ2Yi0t7D96jFMXL1GgNZCrUpOnUVFqNKJw2zEGvBgD7tRYXMSH3mNF7TKjcptR+awoPGYkdh0lFhVCqxqlz4o+nIIIZ8SHyW3D6XPR1tFK57pW2jsaqKgK0tHRQGdnIz3d7WzZ3M/g9i10d7QiEwtpqK1g64ZuSgVZ2M0qgl4TXqeWyrgbt0WDVinCbtFiNqsxWzTk5K/mwxXvIlaIKFWKyCrORucw4Ai5WJm3mpXZK1mVvYaCknwy81dRpiyhVFZIXvFackuyWJG1lHeX/ZqPVn/AyrxVrMpfzbLsDN7N+IBfL3uXdzM+4IPVH/HB6o/IlRSypjibjII1LMtdyftrlvCr5b/h/TVLWFW0FmfchUgnRmlXEW9OIDGIWVmUQZ40F7PfiM6mJlkbJVIRQGtWIlEIKRDmIFOXUtUQo6Qsl5VZH1IkysJgU2ByKikSZ/LOkr/lgxW/YEnGr1mdt5S1Bcv5aPVv+HDVr1iVt4S1hR+xIuvXFItXUSD4CGHJMtTKHJzmlGXHaxLiNQlx6HIxK9diUqzBocvFbxYQtJYQsgmJOEQ0hDXUh9TUBZTU+ORUuMqI20VELCWETAIawxqaozra48Y0RLRH9LSGtDQH1HTGjGnAaE0YaU0YqYtoCDlKMWuy0KiyUamyUKuz0WvzsJqLcdpTy9o+ZxlRv5KahInGShu1cVM6wxBzlhO2iwnbSwhYC/FbCghYC/GZCnDpcvAY8ghaBcRcEqJOMVFnGRGHhLBdTMgmImgtJWARErSWEnZIiLllxNwygk4JbmsJDlMRZmMBTmcpZpsAo6UQo7UInaUAhTEHmS4TuTYTtTEXo12AxVGKwVaM3irA5BBic0uxemV4IhrsQQUWj+xbFbDuiB5XzIAjpMId1+ON67GFVDhDWjwJE+6IEYNHgSdqweLXE0x6aOyuo7GzBl/Ciy/mJtkcx1vnwVJhRhfRog6msgTqoAqpR0qpvZRiSzFSjxR1VJNqOXKJKTQXkW8uQmAXIrQJETmESFwipB4JMm8ZikA52pgyNTKXUKONKVCFZSiCb0fo3mQholLk0TLUSTmapAplTIEiJKc8IEfskiKwCCkwFlNiEaVgxiNHFVCiDWswJlIh8ZquGOu2NVLbHU9Zj94EyLVhDfqoDlPCiDlpwpqwYEtascUt2GNm7BEz1ogRRzyVE3kbnH7bvmRPGrHGtai9ZZijamxJLZa4Gks8ZWOyxNVo/GJ81QZ81TrC9XbizR4CNXY8STt1nZVsH97CxsENHFo4zJbBLSTrkgQTAVq7W7A4TRSJC8kqzmF5dgZ/+5ufkZG7CrG6jFKlGIvPRmVzNR0b1lHTVke8Pkl1ay31nY1Ut9aSaKgg0ZCyxth9dho7Guns7+T5y+e8+uwV5y6dY/fo7rRKUVFXgUQpQWvR4gw4iVXHsHltVNQmsXtsBGMB2rpaqW2qwe6xpUHhbXOTP+Kjsq6CpvZGOnra2bxjE/vG97J1zzYGRnayfmADLb2t1HU0EK2NYw240LssiDQKCmVi8iQi8svEiHQ63Mkk0cZGbJEoapudfRNTLN64ycTBWaQGM2tKRJSqdFj8YQKVtdS2ddG5YSvt/ZtJ1Ldg9YRQGmyUaYyI9BYEWiMlOitSqweFM4jM5kNsclFqcCAyOijRmynRG99sSRgRmVOZCLFJhcyqRmHVoLbpMHmtRGpidPR1sHnHJnbs3EpPbycT48Mc2D/J3P4pzp8+wblTxzkwNsLI7kHaWhuZmh5jemacfSO7Gdqzk01b1tPZ1fYm4JxSIaJVUVxBF0aHEYvbgsPvwOqx4vA7aO9tp6t/HR097czMTfP7f/odVxYv8vDxfQ4fnaOtoxmL1YDBqKG2rpK6+io2bupjcnqMuaOzVNRXpJWmSGWEcEWYQNxPQ3s9lY0J6tqqCVX40djUOAJmWvoa2bCjh/a+Ftq6Wti8dQN7RnczPjPGzKEZxucm2Ty0lfp1TVQ0VVHZXE2oKkIwEcTsMmOw6mlsa2D33kEuXDzD//V//ys9fetQqssx2Y3sn5/hxv0bdG3oorqhil37Bhnas5P2jmYGdmzh3q3r/PMffss//u4rfv/V5+nA9Ftr09tg9dvyl2ePP+H180/58vULPn/5LP395svXL3j96hnXrl7m6JE5piZH2T8zwdkzJ7l86VwaKN7+vHD6OLduXuXWzavcvLHI+XOnefjJfR5+cp+7d25x+dIFjh87wuzB/eyfmeLA/mkOzc9yZuEUD+7f5cH9uxyan2XH9q1s3rSB9ev72LB1PZt3bGL7rpSla+fgNvYND3H0SMrO/vjB3fQu1+MHqSapmzcWubp4iauLl7h86RxXFy9x+1aq/vfWzatcXbzEpYtn09amkyeOpPcihvcNMTK8m717Btk5uI25w/vZO7ab4Yl9jEwOs3tkiJlDM8wdO8T2vYOY3DZ8yTAVb5ayq9uaqG5vTl1bE43rOqmsrydRX5eyK3V1Eq2vTdWuJmMYA16UDisKiwmDx4UnFiVaU011YyP1ra0k6muobmmkuiXVQuVLRvEmo6lq26o44aYanBURtAEXSo8NqdOUggiDkkKDgixNGauVIlbJhaxSlJKlKSNHX06uvpwsrZS1KjE5+nLyjQryjAoEVg0SrwVVxI0u6kXjdmD0evnO+bPnmByf4MSx4xyY2c/M1DTr+/pZ19HJlk2bWd/XT293D5s2bGR47z7mZ+c4cugwswcOpv1pU1MTjI+PMjs7z+zcIXYMDFHf3MaqrAL+5M9/xHd/8GP+85/9JG1n+v8LIr73F3/N93/4E3781z9HqlAze/AwR44c4ebVa1y5cJZnD+7x/JN7vHz0INXQ9AYi3ioJb21M36xyffXsadrW9E2I+GYQ+/XzZ2/Wrf/nAPHZi6fpYNIXr57z+ctnvH7+aVqNSCkRD3j16B6fP37Ay0cPePzgLndu3+Tk6VNs3DZAoKISf3UdvroGAg1NBJqa8TU10LtrkCPnzvLo2TMePHnMvcePmD91ktkTJxibmyPW0oIjWckaqZxshZJMuYwijQa5y4be50btsmJwW3GEvekKV3PIjT7sQuWzIrHrEFrVCK1qyhz6lKXJY8UacKGzm7A4rdTX11JTW0Fbez2bt3YzPLyTgYGN7BrcxvC+XZw6dpiaijgKmYiG2gr61rVQLinEZVMT8BjwOVRUxVxUxzzY9DKCXgvFhWtZufJ91mYtRSwVkFechcmlJ6s4E61FgzfiobhMwNrc1azKWklOYRZZBavRWRSUygrJKVqNsFxAZuFqPlz5Hh+ufI9V+atZW5TJmsLM1JL0mqUszVrBitxVrMhdxWpBFhkFa1iak8GHmct4d9WHvJPxHh+s/YjleStR2JRkibJR2lXUdddjDppYWZSBUFNCfVctSmM5WrMSm8eE2ignq2A1ecVrsbh0xKuD5BWvJiPzAzQmKTaPDrVJQnbRCn76y79kycpf8c5HP+PDNb9heeb7vLfyV7yz/O/5cM07LMt5l+VZv6ZAlEGhcBkFRR8iKFqCXLISi64AtznV1OQxFeIy5OPU5+GzCAjbS4k4RIRsQgKWYmoDSmoDSuqDKhpCahrDGhpC6vTVBZQ0hNQ0h7W0RvV0RA20hXW0BDU0+VWp11DqmmN6mmN6Kv1yHLpc5KKPKJdmIJOtQi5fg1qdjVFfgMUkwG4qxm4qJuCSEguoqIroqYp8o+41aqI2rKUqUE7cIyLiLCHsKCZgKcJjyMNnKiBkKybqFBNzSYi5pMRcUuJuGXG3jISnnISnnKBNhMskwGcuIeaTUxFSE/bK8LnEBDxlBHyyFEiYC9Gb8tGZ8tGbCzBYCjFYUs8s9mJsDhFmawlmawl2twS3X4E7oMTlV2D3yDA7JBgcYoxOCVZvOc6gBndYR7DSjDOsxhXREKqyEEhasPlV2ANawlVuere0U9eWpLo5QWtPAw0dtQQSXrxRF4nGKPaEFX1Mg9KvQO6TovDJUfhlSD1SRA4hpfZSxM5SxG4JJfZiCs1FCKxFiL1SVHE1IocQkbMYsbMUiVuI1CP51j6EKlye3o0o94sp90so94vfjNiVUR4UoYhJUcbkyCMy5MFyZH4pQkcpefpCCozFFFtFiF3SlJ3KX44yrECf1GGrNhNocOFKmjCG1Si9UspdYjRhJbYqK/ZqG0q/Ak1IjSlqxJa0ptuXPBVO3BV2PDUO/PVuQk0ego3udEjdU2PBXW3GEtNgiqjQ+MtQuEvRBqTYK3Q4qwxYEyqquwL4a4xYw0pMATlKmwSJvgSTV09FU5Kerb3071iPzWtDJBexOncVQlkJGVkrWJmdQZlWhlAhYk1hJkKFCI1Nh8FlorK5mq7NPThCLkweC56Yj9r2emrb6/HEfFh8NtxRL76oj9buVpo6m7B5bTx88pAvv/6S5s5mappraOlq4eSZkzx8/JD2nnbkOjlynRx/zE9VY1V6+6G+pS61ljy0g/OXznPu4jmCsUBafXD5ndQ21aQD141tDTS2NeCKuAlWhvDGffiTAWJ1CbQOQypLJshlbXEBueIS8svErCzII6OwEKXdTm3nOk5fuMjijZvsm5ymoqmFE2fOcuPOXXq3bscSjBCsqiNc00BdZw9NPeuJ1TZhcgeQG6xItSZEaj0So41inQmh3obc4Ufri6J0BZGY3Qj1NkqNVkr0Rop1OoRGPSKzHpFFTalZhdikQuc2YfRYcIRcRGpitPa1s3HHRvo399GxrpVt2zcxf+gAswenmZoc5fTxI8wfmGbnts0M7tzGjp1bubh4gfNXzjEzN83Qnp3pzEi8KobOrMXpc2Dz2jDYDTj8DoKJIInqOHWtdfRv7efwqcMcOXmY4wvHuP/4Hos3P6ZvfTfjkyM8ff6Yiqo4DqeFzVvWs2NgC8Mju7l95zpXr19h98gQVo8Vs8uczlvUttRS11pLz6ZuNg70s29qN1t2bsAXc6M1ywkk3DR11NDYXsvo1DBDw7vYO7aHmUMzTB6aZvvwTvp2bGD9zk30bOtHY9dTblAQro5ishupbqji3IUFxiaGOb1wnEeP7zMxOUKiIsr2Xdt49vop+w/vJ1GboG9TL5PTYxw6fJBTp4/x8N5tnj3+hId3b/H0TfnLW/XhsxdPefXsCV+8es4Xr57z+vmnXL18Ib0f8bZV8rMXT/ni1XM+e/GURw/vsfjxRY4dnWdsdC/jY/tYOH2cK5fPc+zoPBPjw8wenObQ/AFuXP+Y27euMT+3n2NH57m6eIlXL5/z4P5dFk6fZHJijJHhvcxMTzI/d5C52QMcPjTHmYVTnFk4xfjYCD3d6+hob6W/r4cNG/qZ3j/B+OQIu/cOMrR7gAP7J1m8dJ6H927z5MFdPrlzk7s3rnLv1nUeP7ibUk0WL3Lp8jkWr15i8eOLXLt6mZs3Frl96xq3b13j5o1Frl+7wrWrl9PbEHOzM4yP7WPvnkFGhnczMz2e+rs8NMPwxF6GJ/YxNj3K2PQoc0dnOXT8MHvHhwnEQqzr72ZkaoKpQ7OMHphmYHgPXZvWU9fewoZt29g0uJOuzZuoaGrEHY9ijQTR+9yUW01oPU6kZgMijQq52YjF58WfTKSbmlJNaa209XXTs2UjGwa307NtE5WtjdjDfsIN1ViifjReOxq/E5XXjtCsSY3Qqcv4SJTPCqmATJWUQrOKYqueQrOKTJWUFVIB+QZV+rnQoUfitiIPOtBE/RjiQcRGAyqHg++cPH6CsZFRTp04yYGZ/YwOj9DR1k57axvr+/rp6eqmr6eXwYGdTE9OMT87l1YupibHmZ6aYGpqgsnJcWZmDrD/wCw7BoaorG1gdXYhP/jhT9KbDn/0vb9KQ8S/Z2zu32Nn+uPv/Tk//NFP+cF/+SvisUqOHj3K4qXLaYh4q0J89umjtJ3pf7YRkYKCJ+nnb0Him5mIt/fFq5d8+frVtzIPL58+5tWzJ2mA+OLV8/RE/P8MJF48+YSXj+/x+tMHPH/8INW5/OAel68usmdiitrOTvzVdTgrq7ElKrBVVOKqqcVbX4e7tgZ7ZQX6UAC1z4PM6UBis1JqsSIwGMlRalhdVs7qMikrJSJy5XLEFkOKau0mjB4bnngQa8CFI+rDHvOjD7uQu02IbVqEVjXFNjWlNg0KrwW1x4I15MbqtuMOeGhoqKMiGaWltZbZ+XEOH57h0KFpDs3v58jhg/zj779mZM8ujBoFZp2KkNuKRSsj7DFRGXVSFbET9RporY3gNJaTDDmwmxUYdBJEohw0ujIsdg3esJ33V/yarILVKPUySsoKWZu9gsycVQiEuazNW4HeqqSwNJucotVIVSLyS7JZk7+SlTnLWZWzkrVFmWQKsllTmMmqgrWsFWSzVpDNqoK1ZBRkslqQw5riVHPT0pwMMgrWkCnMIVdSQGZpFu+teZ8sUSZ6rw6j30CxSoDcKiVQ5UOqESPXlqEylFOmLCWveC15xWspU5agNpaxJncpa3KXorPK0FqkSNUCisuyeXfpz/hozTu8m/FLfrH07/j1sr/n/TXv8MHad3gn4+e8k/EzPljzc1bnv0+xdBWS8jUUFH1IieBDDOpc3NZSHKZiglZB+iIOIQmPhAqflKRbTMRWTIVHQqW3jBqfjPqggsagkuawOn2NYRWNYRXNYTWtUS0dMR3rEgbWJQx0JY10xvU0h9U0hVQ0RtXUhRQErQI0kqUIcn9JcfH7FAs/QlyWgVyZiV6fj9lYhEVfiFlXgN9Zht9ZRsBRRsgloyqopbXCTlulg6aEiZYKA7URBZUBKRX+MuIeEWFH8RuAKCXmEhFziUh4pFT4ytMVtfVRPfUxA4mgHKe5ELshj6BbTEVERSKkIOyXEg2WEwxI8XrFOBzFWCwFGC35mG2FWOxFWOxFuN1ivN4y3G4xVqsAk6kIo1mAyVKM0SzAbC3FZCvFbBdhsouwOMuwuWW4/Eo8QTWBhBF3WIM7rCGYNOGPm3CFtISSdurbEvRtbqepo4rK+ii1zZW0dDbR0tlEc0cjjd11WONGtJEUQEjdpcg8Esq9YmTestRqtUeC2FWCwFpEvjGHAlM+JfYipEEZqrgSsasEkVOA0F6E0F6I2FVCuV+SXqqWB8rSV+6XUO6TfutV4hYg9QspD0qQBcTI/FKkvjJK7EJy9XkU2UoRusoo8yuQBpRIA3KkQRmKqBJtXIWtwojWL8cc1eKqsWJNGjAl9ZiTJpRBZTqr4ax14Wnw4qv34qv14K5y4ayw46114q93EmryEGnxEWry4Ktz4K214quz4W+wYUtq0fjLUHnFWOJK/A0W/A0WnFU6LHEl1qgCU0iO2i2mVFdItmQNWcK15EnysIedqO1aiqTFyI1KhAoRAlkJOcJcVBY1ycbKtNKQaKjAHnQi1ZWjtulQmNUozGr8FSFiDQlMPgtysxJr0E60Pk6yOfXZdZu68cR8uCIeZk/Ms2XXNmwBB5GaGNHaOA3rmri4eIlHnz6mpauVREMFDeuaiNfECcWDbNy2gUuLl3j24hnPXz5n8drHvP7sFbv27qK9u43qhioqapM0tjVQ31JHMBbA5rZic1sp00qw+i3E6uK09rVRv66JMl05H65ZTqYwn2U5a1mem83y/Hw+yslBpNWyZ2KCOw8+4eip02gcHt7LzmdpnoAipZbuLdu58+ATLl+/yZbdI4TrWki2rCNc14LRE6JMZ6FMZ0FmsFGmsyAxWijWGSg1WlG4fOgCEVSeAGUWN0JDKlQtNJgo1ukQ6FSUGFSUmlMnMsqRWdUYvBacEQ/+ihCJxkoa1jXR2tdOe28707NTHDt9lH3je1PbGVs30NLWSCjip7I6weDwIOcXz3P4VEptautqpbW7lfXb1tO1oYvGtgaqG6oIxYOEEyHqmmtp7miiq6eDrTu3MH4gtfY8Nj3KntHdXLl+mfVb+qmsTtC/oYfR8X34gx7iiTCHDh9kcmqUufn9fPnVaz774iUnz56gtqmGRHWcls5mahqr8Ud8mB1GXH4HPRs7GZ3ey/jUXlrWNRCOualujNPV20xnXytj0yPsHdvDvvG9jM6MMjg2RPfWPlr7O+jY3E2iuQpP3I8/GcQd9ZInyKWyroLPvnjJw0f3ePniU658fIHzFxY4dGSWY6eP0tW/jmhFhN0jQ2zY1Mfo+D6OnzjM3Xs3+fL1C+7fvsHlcws8uH2Dxw/ufmuN+m0ZzNv2yAtnTnH/9o1vFcO8/S7z6cP7XLt6OR02np4aY3pqjJMnjnDs6DxDu3awrrM13Zh14/rHnFk4we6hAQ7NH+DRw3tpq9Hix5c5fuwI83MHOXJ4nrnZA4yPjTA9NcGpk8c5eGCGvt5uOjvaGNy5g7HRYfbs3sXwyG5GRlO1rKN7hzh59BCP7t3m5aeP+PTeHR7eusGd64vcvXmN+/ducePmImfOneLk6WOcPX+ao8fmOX7sUDqv8VZ9uH7tSlo1uXTxbFppGRnezdjoXmamx5k9OM38of3sGx1iy7aN9K3vpn9DD7t2DzDVHU29AAAgAElEQVQ+OcbwxAhN7c3s2jfExMw023btZP3WzQyN7GN4cpztQ4McOHyYQ6dPMTZ7kNa+XuzhIGqXHaXDitRiRGY1ITJokRh16FwOXJEwgYokkeoq4nW11DY30tHbzZahnQzPTDJx6CBDk6O09HenFImaJBqvHbFJg9iiQ2o3UmJQkaeWkqeWkiEpJktZRrFJj8xjQ+FzI3GaKdRryFRIENstiB0mJA4r5V47qoAXbcSHPhrCFItgjUbQ+bx859SJk8weOMjCqdPMHZxl544B2lpa6Whrp7+3j97uHjZv3MTo8AizBw5ycP8BpienmJqYZGZ6ksmJMaamJpienmR6ej8HZ+fZNbSPipp6VmUV8IMf/oTv//Cn/Olf/i1//Cc/SkPEf/rBX/+HIeK7P/gx3//hT/jRT37G937wF7z7mw+ZnZ3lwpmzPLx3+39pZ/omGHwz8/BWbXjb0vTl61f/5r767HU67/D2vqlCfPHqOV9//oqvPnuZViS+aW16+ewRr55+wmcvPuHZkwc8uH+bO/duc+naInsnp6nt7CRc34Sjogp9OIImEEQfjmCIRNEE/MjdLtQ+Dwq3kzK7DYnNSpnDSbnbg9IXROUPUajTU6jXUqLXU2rSITHqEBvUKC06jB5bGiKsEW8qYO3QU2rTILCqKDQrENm1qN6Eqx1RH96wn8rqCtav76OjvZn+9Z0cOTbD7OwECwtHmJ+bYXxsL19//oobi5exGbWoZKUEXRaqYx4iXjNhr5H6pIeqiJ2ATUPEZcBv16BXlhDymTAZpMjlAhqbE7R0VJGRuYTMnOWUiHIpKslibeZyiktykStElEryMTu1FAizKBLlIJaXsDZvJdmCtWRkL2N17ioyC9aSKcgmU5BNtjCPPHEh2cI8VhdmklGQydqSPNYU5/JR9kreW72EJVnLWZqzgiVZy1iWt5wl2R+xNPcjluUtRWGTYwmZMQX0FCsL0NmURCuDqI1yikR5GGwqhNICPlzxKwpLM1mbt4zswgyEslyKy7IRKwqQ64TkCDJYuvY3LFn7Lr9Y+nf8/KO/5YPMd1mS8x6/XPEzfvbhT/jVir/hl0v/G1nFH1KmyEQoyaCkZAnl0lXolNloFVn4TAUELEWEbMVEHEIqfFJqw0pqAuUkXCJqg3Jqg3LqAqmr98up85VT65VR45HSEFLSEFLSGFTSFFLRFtHQEdPRlTTSU2mmr9pK+xuQaIioqPJJcelyUAg/QJD7S0pLlyCULKdMtgqVJgezWYDDIcJpF+G2iQi6ZfgcEpzGYuz6IgJmEZU+NXVhAzUhDS0VBupjKmrCcmojCmojihRMuMXE3WJiLhFxt5ikV0ZVQEFtWEtDzEBz0kxzhYWGSiMhjwSnuRCvvYSIT0rYW0bAIyboleB2CQn4ywgGpHg8Ihx2ATZbERZzPkZDDk67EJejFLu1GKM+D702D6OxEJOpCIOhAKNBgMkixGoXY3dLcbrLcXkVeANqAmEdLr/yDTwY0gpFdXOAlq5q6tsSVDdGqaiLEK8OU92YpLO3nY3b1tO7sZv6dTWYo3o0YTlynwSpuxSpu5Ry71vFIHVlnlKEDgHFtkKKbYWU2IsodgoodhYhcgooseVRZM6lyJxLia3gTZ1rKVKviHJ/ailb/mZJWxEoR+6XpSGi1FGA2F2AxC1A5C5G4imlzCuhxC4kS5eLwC5C6CpD7C1HEihHEpAiCkopC5UhC0nRhJXInWJUPhn6mAZNWIkmokIT0SDzytDHU6FvR40Td70HX70XT60bZ4UjZW1KmnFUmPDU2Ag0uPDVOd7YmvQ4K4346lPL1IawHHNMhataj6fWiCWuRO0TIbbkoQuWYY2qKbcKyRKvZGXRcrJLMykqL8ISsCHSSCguFyJSSRDISliWtYKM3JUUlhVRIi9FY9NhCzjwJQIY3WY0Nh2+ZBBH2I3RY0HnNCI1lFOsECIzyvEkfNR21tPc10qkJpa2N7X1d9Dc04o37qeyuRqj20x1ay2emA9/MsjRU8d4+uIZ4wcnqW6tpa23nVt3bvLFV1/w1ddfsnB+gQ1b16f+03zxHHfv32X38BC79g4yMj7M7KGDTEyPs2dkD6MTIxycP0jf9l5a+1ro2tzNwMhONgxuxhZ0srIwiyWZq3hvVQYfZa1FqFazYft2Pr5+nWOnF4jXN/Lumizey87n/ZwClhUJyZIqKNIYsEUSnDh3gSfPX3L28iI1HT2YAzHKDDZEaiPlRjsqq5tysxOp2Uap0YzE4kDlCaD1h1G4fIjNdkqNZsRmKyKTiWK9lgK1nEJNeWojwiRHqJch1EnROA2YA3Z0bhMapwFPMkDHxi4Gx3ezbe8ONu3aQlVLDY6QC6vfjtyopLismDKtjIqmKgbHhti6Zzut3a1UNVaRrEvSvK6Z+rZ6/BEfnqCbZE2Cjds2pPr852aYP3yQw0fn2LVvkAtXLzA8sY+tO7fw8Y0rbNy2gdr6KiKxIAOD2xjas5PqmiSbNvczMTnCseOHuHb9CteuX2Hr9k14Qx78ER+NbQ109nbQ0tlMbVM1fRu6WNfTwqatvazf1EVjSzWNLZVs2trN7r1bGdi1mS0Dm9g7toc943vo3dZP/bomEs1V2CNuJPpybGEXbRvXEa6JUSApQmfWcvDwAf7lX/+Jf/rnP3Dn9nVOnzrGxOQIhw4fZGximBJJMeFEiP3zM0xOj3H6zAlu3Fzk0cN7KXfEq+f89tUL/vF3X/Hbz1/xT3/4Lf/wu694+fQxjx/c5ekbV8Tt64vcvHqFF58+4vdffc7Xn7/i85fP+PzlM549/oS7N69x6uRRZqbHGR3Zw/jYPvbPTDA3O8Ouwe1UVyVobqpjfm4/ZxZOcPjQQUaGd7NrcDvHjs6z+PFFbly/yrOnT3jx/CnXry1y+tQJjh87wtzsAUaG97JxQz/7Z1IFPps2rmfX4EDa7rR7aJB9e3cxP7efc6dPcGHhJFfOn+H+9as8un2T+9evcmfxCtevXGTxYqpZ6fCRWUanRtJNXBOTI0xOjDAzPc6h+QOcWTjB4scXuX0rBR337t7kzMIJJidGGN43xNTkaFoV27tnkD17d7JraDvbd2xmy7aNDAxuY+/wEBNT4+w/OMP84TmGR/cxOLSLbTsH6O7tobaxgQ2bNnLw0DzDk5PsnZpkYGSY9o3r8SbjKOwW1G4H9ngESySINRrCW5Uk3pKqVI3X1xGsSOJPxKltbmT91s3sm55g+vAcY3P72Tm2j66tG6nvaifSWIMp6ElBhEmDymtPVcxWRXHWJFG4nah9HvShAKZoGHMsgikaRh8KoA34ULidyBw25C4H2oAPYySUPlM0jC7oxxQK8p2FU6c5c3qB0ydPcWhuno3rN9DR1k5newebN25i4/oNDA7sZP/0DIfm5pmamGR0eISJsXGmJsfZt3c3o6PDjI+PMjIyxuTUDNt37CIYTbB8dQ5/8uc/4k/+y9/w/R/+lD/63l/x3T9LAcR3/+xv/sMQ8f0f/pQ/+9Hf8Fc//jt+8tOf8aff/wsGBgZYvHSZR/fv8Oj2TR7fuZkOV7948pAXTx6msw1vdx++qUC8fv4sfW/rXd9CwzehIqVOPE2Dwdt7++zzl8/SSsQ3bU3pz7x4wusXj/j81SM+ffKAO3dvcO32dRauXGT7vuHUtHhNPfZkJdpgiHKXG4nNTonRRIFGTY5CTolBR4lBR7FBT4nRQKnFSrnbgz4Sx1pRjdhmR+Z2onC5EFsMlOrUlOqUyAwqZAYVJq8dW9iDJexB67NR7jYhdRsROrQUmhWIHTq0ISeGoDMNEU0tjYyNjTA+to/hkUGOHt/PxUunefjoNmfPnGBo13bWtTdRV51Aq5CiU5bhsxupjLhwGRUYFCX47SqiXgM+i4L6uJuaiAOvVYHXpSYWseN0aWjrqKK5NUmJOBu5shiRJJeColVkZy9HJhMgVwpRqEWYrCpyBWsQlRdRUlbI8jVLKJLksyZ/JfnCPPJKcskUZJNVnEOBJPXFobBMwFpBNqsFOWSVFrCqKJslWRkszclgTXE2qwWZfJi5lBUFGWQUrmR18So+yHwfqUmMyiFH7VRQWJ5LsTQfpb6M7MJVrMz6CLlWjKi8iJVZH6YhIq94NatyPmRN3kfkCDLILV5JXkkGS1b/mndX/YpfZ/widat/xTtrfsUvV/6cX674W365/K/5+49+zIdr/54C0TKkyiwk0pWUlCxBIlqOTpOLW5/7LZCo9JbREFFRH1ZS4ZGkISF9AcW3QKI+qKA+qKAhkFIpWr4BEp1xPd0VJloiGhqDSurDSiq9ZXiN+ZiVq9HKV6HT5aDS5aLS5aIzFGC1luBySfB5ZAQ95fgckjREGJU5GKWZODWFBC2pnENVUEbSJ6LCX0ZdVElDXE1NWE7SW0bCI/kWRFT65dSEVNRFNDTEdDQk9NRXGklGVQQ8Ytz2YhyWQhyWQpzWIjyOEmymfPxuEWG/FLdLiM2Uj8Wcj91cgN1cgM1UiM1UiMWQj1Gbg1mfh92aynU4bKVYzULsNjEupxSXpxyPW47XryIY1hGOGfGG1ASiOpw+BWaHhEjSSld/Db0bmqlvjtHd30RHVwOtHfW0dTbQ2d1Ka0cjsUQYs9uAPqhEFZQi94kp94qQeUqReUqRelOXAgIhUr+IMl8pIncxpS4BQncxIq8QmU+I2F1AiS2PElsepY4CRM5CxK5iRE7B/4AJnxS5X47cL6fcV47UI6XMLUbiKkLiKUTkLKTUUYTELfwWROQYCskxFZFnKSLfUUKxV0RpSIokLEUalqKPaTCEVKj95ch9UlRBObqYBmPSiLHShNQnQxFSYkiYsFbbcdQ4cVTascWtmCOpILUxrMaWMOCutuKqMmGOqjGGlVhiGpxVhm/lIcwxBfqQFKVHiNReiMCQidiWj8hUwFrJCt5Z+wt+kfFzMgpXUKQQsH10J51bemjqaUVhViM3qShRiFBZNOSW5iPTKdHZTRicFowuKyKVBJlejr8ihC3oxJsIYHCbMfoshGqjJFuq8FYEsATtWIN2nGE3sboELb1t9Gzto6qlhta+dhq7mtE5DAQrw+gcBqK1cSqbqzm+cIJHnz7m6s1rvHj9ksVrH7N7eIjqhio6etrZunML/Zv72LR9Izfv3OTGrRtcv3mdq9cXubx4mcn9k0wfnGbu8CyvP3vF9TvX6djYQcemdbT0t+GvCKG26RDr5AjkZWQWF9HctY5rt25x+MQJLL4Av85YzRphGXkyFR/mFbFMUEqWTEmJwYLU7kbp9mMIxejcuoPFW3f45MlTtu0ZQe3yIdFbKTc7Udm9qB0+lA435Q4HCpcHrT+I2utHanNQakyFqSUWGxKLhRKDjnyVlHy1hGKDjBJjOUU6CUK9DIlJgcSkoFQvQ2ZVY497qVrXQNuWbuR2LUKdlHx5CQK1GLFRjshQjkRfjsykpNysorKlhpr2eiqbq0k2VhKpiVHTXENlQyXd67vo6Glnx86tjE0MMzq2lwMHp5g/dIA9+3ZR01jN0YWjXPj4PB/fuMLX/8dXXFy8QFdPB8nKGDt3bWd8coRA0EN7RzPzhw5w6/Y17ty9wbnzp+nf0ENNXSV1DdW0tjfR3dtJa3sTNfUVbNu+kZHRXQzt3sb6Detoa6+nY109GzZ1snlzF7197Wzetp6tO7ewbv06YnUJfMkgvsoQeo+ZXJmALEkBYp2MXFEBK/NWs66vk9/942/5l3/9Jx49vs/Aji2Mjuxhz95BJqdGGRjcRmNzHcMT+1i4cJqz509zZfEi9x/c5tMnqWzDP//ht/w///Lf+T//4ff87ovX/OPvv+arz15y//YNbixe5sGdmzx+cDeVKX14n6/fgMYfvv6CL1495/mTh9y/fYOrly9w4vhhJsaHGd43xMT4MJMTqS/lQ7t20NnRwpbN65mbnWFkeDdbt2xg58BWJidGOHXyKEePzHHv7m0+ffKI+/fucGbhFEePHOLY0cNMjI+yvr+X9rYWhvftSVudDh6YYX7uIJMTY0yMj6ayD4sXefzJHR7evcntjy9x8+J5bl++yO3LF7lx6TxXL/2/pL1VdB12nudZuzunC1Nd3F2pTnWSSqVSSWzHLEsWw2Vm0GVmEDPLlmQQWrJMMtsySGaWmZmTSipYuAPde3ZmHz/7cG11qmd252EefudenaOjF738P+dLZzlz/DC7d21ldHyI/pE19I+uZXC0n4mt/wY/x45Oc+niOe7eucGTx/d59vQhVy6f59D0frZsHmfL5nEm9+5kemofe3ZvZ+OGUYaH1rBl83p279rG/gN7OHzkIAenJpmc3MPU1AHOnj3N4cPTzMzMcO/BfY4ePUpLWyvpdJqVvT0kqqqobWulvrODeH0trliE8kgQZzKGtzJFrKmeREsjVZ1t1K3sor6zg3RjA8m6WlL1dbR2d7J2ZIhNu7azbd8eNu/dyei2zaxeP0LXwGqqOlsIVKfQ+52o3eXYUxFSnc3U9nVRtbITf2UlgXQl/lQFvmQaXzJNIF1JqLKaaE0dzkgMqz+I1R/EFY3jiSdxhKOUB0JYgiFkDhvmaJhvHD92hPMzZzMtS5N7aG9to6WpmZamZkZH1jE8OMTmjZs4sG8/UwcOsm1iK5s3bmHHtu1sm9jK2OgI4+NjbNiwgXXrxhjfsIUVfWuwOX3MXbiMv3vlp3z7B6/y3Z+8xv/+nZ/yzR/+gm/+8DW+86N//l+DiB/8Ez989Vf8h1d+xnd/9Co/+8Ub/PAnP6e+vpHbN29x4ewZ7t64ysOb12ZB4sPHD/joyUM+fPJ4Ng/xcjjuJVR8/snHs/all9mHry9Zf93e9JLM/79A4iVAvISIlyDx2ccf8tknz/nw6QM+/vAhz54+4O69m7NKxIYd20k1NeFOprAlEhjCIWRuJ0VGPVlyKfPFAhYIS8mVSSlUKChSqyhSq8hTKslXqSjRGxGaM7AhdznR+DxI7RYkVj1qpxWdpxydy4LZa8cR9uKM+bGE3OhDTnQRFwqflVK7FrHTgDHqwRx2Ywt7cIa8NHe0cOjINGfOnmBqepLJfds5c/Y4ly6f48TxQ0wd3Iuj3IheI8Vh0eGy6TCpxfidOlIhO3G/mYhXR9ijJRWw4rcoaK+NM9bfQchjJBayEfCZCAUsWMsVFBQuxGJRIBLlkp87n/zc+WhVQsTiAsSSYqSKMpZmz0emFCCSFrNs+UL0VjUyjQipWohAVkyBIJ9cQR4l8jIkOhkClYhcYQF5khIKFELyZGXkycpQWDW44j5ccR9ap4H5eYv4IHchedJ8ckTLM0NB+fMplOVjcBswO00UluWTX5pDkTCP7NxFFJflIJYXsCT7PZbmzKFEuIz5We+wKOc93l3wK3759j/wQc57vLfkbd6c90vezfoN72f/lrcWvMFbC97g/Zx3mLf8XX675E0W5L3D3KzXWV4yB72lFL2xCEHZfBSyLEIBDT5zBiDCdgFheykVXjkNMS11ETVpr4Qqn4xqv5yagIK6kGpWcXh5LTE9rXED7S+sTJ1JE51J06ylqSWipdavoNovpy6kojqoIO4WEXUKiPqk+FwibLYyTKZCjPp8zMZCnNYyPHYRPqcEp6UUn0OMt1yISbUcVdkCtKLFOHSFBG1CIo4yovYSkm4hNVEVjSl9Ro0IyGeViAxIyEgFMiBRFdFQHdVSGdNSkTCQSpmJRXS4HAJMhjzM+lzsliI8DgF2UyF+p4CAS4jNmIdRnUW5IZeAS0gsICfgEeF3C3HbS7CZ87GZ83HbS3A5BDhsAlwOEW6XDK9H8eKU+H1qwlEj8aSVimoXDrccnbEUb0BHc1uS3tWNdK2oo6klTXNrFXUNSeqb0nR0N9Hd00pDWw3xyjC+pBudX4U2IEMdzJwqIEXuFyP1ChG5yyi1FyHxClGGZCiCUiReITK/GH1Cg73Ogi6hQBURIfcLkPrLUASEyIPCDID4BIhcpYjcZUg9YmR+KXKfFKlPgsQtQewSIvcLUPhLkXhKMqrECxVD4Cwjz5jLUk02S9TLWKxZRo4pnxJXGeKwHGVMjTquQeGXYU6YMCaMaCNqjCkD+oQOqU+GwC1GE9ViSBqxVpXjqHFk9izSVowxA/qgBmNYhyGsxpow4Koqx1lpxhzTYIyosMQ1uKstuKqNOCr1WJNqdCERKl8pan8ZhogEZaAMsasIobWAEmMuWZLFzMl7nzl5c8kqzUFuUWPylRNIh5mXvQCFWU2wIkJ3/0p0dgMmtwVb0Ikr4sEV9aK16TD7rKSaKnBG3ehdRhINKdItVejcepaL8hHohLjiXtItVbT0tmcef6kQlc3VNHY307G6C4PTlHnMttURrY5T19GALxHAGXCy5+BeDh45yNjmMdJ1Kdp72uju66SnfyUjG0dYNbSK1hWt9A320dnXSX1bPanaFPVt9QxvGGby0CT7Du/j2OljPP/4Q85dmmFk0yi9g6to6+kikIoQrExS39HKuUsXOTVzjrr2dt5fvpw5OctZXFpKnkzJMomMBSVClkmVCM02NL4Q5kgCUziOMRTDHEngq6xlZPNW7j56zLlLV6ht70Zl86B1+tF7Axj9IXT+IIZgGFM4itYXQFKeyUFkGpmcyOx2BGYjBRoFBRoZZSYNAouaEp0MkVlNvlLIUmEBBSoRer8dT2UUS8SDyKxGZFaTIy0hTyFAYlUjLdcgNCko0UnIlZcgNivxpoI4X/z/wpVRKuor6BvsY2R8mG27tzK6fpjR9cP0rV5Je0czeyd3cu/+LS5dOc/0sSlu3b/J5asX2HdgD5snNrB+wzoCIS99q1fS0dVKe2cLsXiIyX27OH7iMFeuXeTBwzvsP7iXhqZa6hqqaWyuo6GplvbOFuoba6ioSjK2YZg1a3voH1rFyLp+xjeMsHnLKJs2r2N0rJ/+gR7GN62juaMJf8yPK+IhXBUj2VRJsrWaVFsNIpOChQVLMXms1LXWsX3PNj7/8vc8ffaQ6UP72bR5PRNbN3Lx0jmOnzhMZ3cba/r76FrRzuGjU1y5dpFTp49x6+ZVvvzi9/z1j1/yf/2nv/Jf/+U/8ecvP+P5C0j49HfPuXbpPKeOHebKhXM8fXhvtp3py08/nm1x+uTDpzy4f5vrly8wc+4U52dOc+TwQQ5N72fq4OQsSBw+dIATxw9z6uRRpqf2MdC/ivVjw5w9c4L7927xu4+e8ujhXa5du8KlSxc4fHia3bt3cvjwNCdOHGNoaAC328maNavYsWPbbD7ixPGjHNg/yeTe3Vy8cJaZ0ye4dnmGuzeucOvqRa7NnOHazBlunj/HzYsz3L9+hbs3rjBz5jg7tm9maN1ahtcPsn5ijPEtY2yZ2MCO7Vs4sH8Pp08d4+aNjGLz/Nkjnj97xLmzJzl2dJr9+3azZ/f22duxfQsTWzawY/tmDk7tZXpqHwcO7mX/gT3s2DnBxMRmJif3MD19kIcP7/P06VMOHDjA6tWrWbFiBQ0NDXh8XkKJBCsG+lkzNkpVWwuJ5ga6hgfoGhkk1lSPryqNvypNoLqCSE0VsZpqUvV1NHd20tvfT2//GtaODLFu4zibdm1n58F9bD84ydDmcdpW99CwooNEcx22aACt1055LECksZpwQxX2WBhvPIE/nsIXS+KNJvBE4nhiCXyJFIFUBbGaOvzJNN54kmC6kkCqAkcogtnjw+j24kwmsSXjfOPSzBlmTp9g/56dHDowyejQILFQkJGBfrZs2MjY8AiTO/cyuXMvO7ZsZ9+uSXZO7GLnxA5279zF+Nh6hgeHGBoaYXh4HYNDozS3dWN3BXn91+/xk1/8iu/+5DW+9aN/4ts//mf+7ke/5Js/foPv/vQNvvejX/LKD1/ju3//C77z/Vf59is/59uv/JzvfP9Vvvv3v+Bb3/vHv/n5ez/4J1754Wt87wVE/G+v/Jzvv/o2P3j1Lb71w1f50c/fIBhJcvXqda5cusyDO7e5dfUSN69c5OGdmzx/dH/2PnrykCcP7vP4/j2ePnzAx8+fzda7fv7Jx7MKxcu2ppeDc39bAfvJbGvByxrXl9mIl7alT3/3nC9+/zu++uwTvvrsk9nQ0u+ePZ6Fi4+fP+HunVvcvHmTB48ecuHKZca2ThCqqsAY8CNz2ikpN7FULWO+XMQHChHvC4qQWoy4I2HKFHLKFHLkRgMWr4dihQyFxYTQoEVo1CGxGFG4rKi9dlQeG0p3OSqXFU88jCcawhUN4owGKY8FMIQ8KP12pG4LYqcJuduKOerHk47hCPvxxsKsHhrg7MVznJ05w+DwAJsnNrD/4F72Tu5g1+6tGI1KSktz0KhKSUadhL0mPDY51UknyYgJT7mYmqSdiEtP0l9OQyrIUE8LCb8Nr1WDWSPCbVWTCjsp10vRK0oxqYXIRHmUFS1FIliOQlKESFhMzvIlZC1biFhSjFBYgERSiMOhR6+XojNIyS9aSm7xMvQ2DRavFYFKyHJBPiUqIctlpRSqxSwVFrBUWIArGWJo2wbWbFqHvzpKZVst9oibQmkJxfIycoUFzFk6jwJxETqbiXBFEo3JQEFpIUUl+QiERZSUZFNcsgSpOIfCokUsXPwbluXOpaAsiw9y5vD63Dd4c8E7vJM1hzk5c3ln0dv8ev6veGfxW7y79G1+u+gt3lv4FnOW/JoluXNYkv1bcgvmoTeU4vFqMBpKUclzcZRLCdqEhJ1CfJZS7Lrl+C2lVIXU1McNVAZVpDxiKv0yaoNKagIKqnxSagJymmJaOtImmkJqGnwKWsNaeitt9FSU0xxUU+uV0RBQUu2VUR9UUR9WUxtUUh1UUBvOwETSK6M6oifsEOOzlBKyi4g4JfhsArzlZYRcElzmYvx2IS5rCTLBPLIWvMqyhb9AI1tM3K8k5igjZislaCrAb8on6RbRkjLSXl1Oc9pEZVhJXUJHfVJPVVxDVUSV+YxrSMV0hKNGwgkrHr8WoXgxC+a/RmHee6Iz1tIAACAASURBVNjNZQRdCqJeJVGvnKRPSTqYubhXTNBegsuST7kxm3JzzuxZzMspt+bhdJTgcQtwOgUEAkqiUR2hiBZfQI3bq8DlkeN0y/EH9Pj8OuwOJW3taVb1NtHWUsHaVR001Cbo7W1n9eoOele10dZVQ01TgnR9hHCVD2/KgStpRe2RI7KWIXVJUPgViD2STPOSR4LIL0MSVCALq5CHVCiCmXCzOqRGG1GjishQxWVoYgrkYSkSnwChtwx5UIwyKkfsLUMSEKEKy1FE5MgDEsR+UWZcLiRBGRKgCJYgD5RmgCIgROYTInKVUGYvQuwSovDLUAbkSNwixC5xRl0IqZEHFCjCWjRxI/oKK/oKM5qkAVVchyquQZPUoYgoMVTosdSYMVcYMFXosFYbsVQZ0Cc0mFNGtBEtcp8UVVCBKaXDUmFAHZZRZi9EFRKjCguRB0oRe/KR+QtQhUuQ+vIpsi4mz7iQMkcOc0p/TbZqEfPK3idHns384oX8auE7vL98AQsKs8kRFvJe1nwEajFWv51oTQJbyIHOaUDj1GLymnDGXbjjbow+E2qHBq1LR6AqSKAqSHnYhtqhwuQ3E62PUNleRbwxQawugTcRwBF2Y/HZ8Mb9OMNuLN5ymle2EklHMDvNBOIB/DE//oiP5q5mOla2U9tSQ9fqdtr6WmnvbaGhq57G7iZ6h/tYOdhDurGCaG2c6vZa2tZ0sWp9P0MTo/SOriHekEZt1+NOhGla2Unjig7qu9rYvGs7m3f+21W3NrO0rJiFxQUsEpSyVFDGUrGQXKWcIq02U79qcqBy+DEGE9iiFVjDKczBGNZwAmeiEqM/giOWZOr4Ce4/fsKxs+eI1TdhDkZwxFOUR5IY/RFUDi8Ssx2RsRyxyYbU4kBhcyPQmyhQqMmTKSlSqynV6SjV6SjWqClSKilUyiiQyylSKilRqylRqylUKSlQKlguFZEnl5CnkpCnFrFcWcpyZQn5GgHFOhGFKgEKuw5LwI4t6CSYDtPe087oxnVMbNvE2PgIA4Or6V7RzqrVK9mzdwcTWzdy9folLl05z85dW7ly9QJT0/toa2+iojJBJBpg85Zxdu/ZzvjGUeLJCJ3dbZw+e4LLVy8wc/kcR48fYvXgKhrbmqhtqqOpvZmu3m5au9qorKuiobWRNUOrae9sySyMD6xieN0AY+MjrBsbYvXaTHC8uqGS+pZa0nUp4rUJ6rsbqemsxxpxUqaXUCArxuAx07tuFXce3+be4zv83//Pv3Dg4B6aW+ro6Grl0pXzPH3+iFVrekikoiTTMWrqKjlydIqLl85x4+YV7t29yX/+T3/hT3/8gr/+8UuevXBl3Lt5jY+ePOTW1UvsnNjEpvXrOHfqOE8f3uPZo/s8ffKAv/7lD/zLf/k/+cNXn/H0yQOuXM20Gt2+dY2LF84ydXCSmzeuMHMuU5m6aeMYUwcnZ/chdmzfwvZtmzl96hj37t7k/r1bmfDyjcucOXeSY6ePcvzMMbbummDd2BCDw2upb6whmY6xZetGJvfvZvrQfo6fOMz5C2c4c/YER49Nc+b0ca5enOHSudOcO3Wc08ePcPLINCcOT3HiyDRnThzl+uULnDp5lJ07JhgdG2Js/TAbN6/PNH/1drGqbwXDQ2vZvWsbM+dOcevmVW5cvzxbUbtr51auXb3I40f3OHP6ONu3bZ4NkG/cMMrg0Gp27tnKnr072L13B4ePTjG5fzcbNo0zsW0LZ86d5vDRQ1y9fo09k3sZHB7i8NEj7N67h7auTpJ1tTT39tK4ciWBqir8lZXU9aykec1qkq0txBoaqO7sJNXURLqxie6+Naxc3c+KvjWMbdzC6IZx1g4Nsnqgn+HxMTZs3cLY1s0MjI/SOzJA98BqajtbCVen8aRjBGvSJFvqqe5qpWFFF+n6JuqaO6lt6iBV3Ui6poma5k6qmzpIVDeSqm3OfK9twhmK4wjGCKaq8ScqMXuD2EMx7NEY37hy8SznTh/j4L5d7Nq2hd7uDmorK1g/Msy6wSFWrexhw7pxNqwbZ2xoPds372DL+AQTG7awZdMEI0PDDA0MZyBiaIz+gRFq6tvQmuz8+rcL+IfXf8MrP32db//4Nb75AiL+7idv8J2fvckrP37jfwEifsnf/eh1vvvzt/n+q2/znZ/8kh/8wxv4Iymu37jDlUuXuXvzFjevXuH2tcs8vneb54/u8/TBXR6/SO8/uHObh3fvzELES+vSy12IT3/3EV999uksWLxUJb767NMXqsTHs1mHl4Hpr0PES/Xh6yrE13MRTx7c5+nDB3z45DGP79/j7u07PHv2jMdPn3D6wgzVrS1YQn5kDitCp4VlehVzZQLelZXxvriI+bk56CwmrC4HeSVFDK0fZfrUcTbu3IbV70ZtMyMxZ5YL1V47xrAXTcCJ1G1BYjMSrkoRrkgSSifwp+N40jFsyTDGqC+zaugwog26MEV8GHxOjB4H9pAPfzSMLxKip6+X+sYGVvau4PDRKZ49f8Su3VvxeKzodBL0WiHlJhkWnYByg4BkxERbY5CWWh/VCRvttXG8FjUNqSD+ci2C3EVE3Wb6VzTTWhOnoz5FQzpE0GFAXrocSUk2foeeeMCGQSNGIRUgEZdSWpKPSiVCrShDISvE5dDisKlRyAqRKYpQaoQodCJKZUUsK84mpyyPQpWARaW5LBLmU6yVYg678dcksEa9lGplLCzKId5QSf2KVgRqKYvylyFUSZmfvZjsguXEaypJ1NRhcXspEQsRiMrQG1RolAKkwuXo1MVYjCIkomxEklxEikIW5S3krfm/4TdL5jEvfzHvZ8/h/ax3mZv9Ph8sn8sHOe8xd8lvWJD1Lll5H7AsZw7LcuaQmzcXoWgZGlURElE2UlE2NosUt7EIn6UUl6EQqyoHt6GQlE9JXUxPdVgz++Cv8smo8Eio9EqoCchpiKhpjmlpi+hoDahpC2poj+ppj+ppCqmp9ysyCoRXlslS/A8gIu2VUOGVE7OLCZpLCZhK8JqKcRsKcRsK8ZpLcOoLcFtKcJqKMKiWIRPMQyb6ALM+l5BbRMhaRMJWRtxeRrS8hLhTQFVATlVISdovozqqpi6hozalpzqhpSapo77CSF2lkXTSSLrGQ7zKg8UuJyfvPRYtfANByXxcFhGJgI64R0nsRT1spipWlNmjsJXgKy/Aol9CuXkZdmsOjvLl2MrzsNvycTqKcLvK8PmkmeC1X4HLI8XpluHxKQmGdUTjZoIBPeUWKc2NCTraKulur2G4v4uutlr6ulsZWLOC/v5uele10NBWQao2SKjSgzdZjiNqwh6zoPGokJaLEdnFiF1SxG4ZQo8MkV+BLKxBGtGiiOpQRnQogxoUATXqgAZ1SI0iKMVaa8beUI46rkQSEKGMylFEZJnMhF+ILCRBEZGhiMiQBESIXoCGxCdA4MxD7ClE4S/NqBgvQEIdlKKLKDDE1FhSekwJfaY1yiND7pEhdUkos5VR4hJT5pMjCWuQx/QoEjoUCR3qhBZNUocoIEIRkaOKKVFH5WjjSsyVWixVBoxp7YsgtwKZX55RSgKyDOh4BJQ6Cimx5yELlKKJSVBGypAGChD7cil1ZpFvWUiW+j3KHDnMF/2WLMUCFksXoPaqUHu0LJcX8dqcXzEvbylGrw1nzEuwIoLcpEKokVAgLUJmkaNza5FZpIgMQqwhC/5KH864g/KwFbFRhFAvQGISo/focCddBKr8+Cq8uBJuwtVRvIkA4aoY3kQAd9SL1WdDZdHgifnwx/zoy/XE0tHZgG84ESIYCxCrjNLYWUd9Vw0rBrpZPbqKlr4Wajtraelro2NtF2s3DtI1uJJwfRKhUc68/MW8kzWX93LmMzdvEXMLc3k/P4ffLs/i7WWL+XXWotl7e9li5hbmskhQTK5SSpFORYlBg8CsR+awova60bj86DxhLKEk7lQtnnQd5ZE0Bl8YvTeENZxA7w2hcrjRuLy09K7i0vWbPHz6jNGt23EnM5ChcfmRl7uQmO2zACEvdyE22SjTmSlU6ihQaClU6ihU6siXa1gukbOspIyskhIWF5ewtLSMZQIhywRClgoELC4tZUFRIYtLi1giKmWppIilkgKypAXkKAvJ05RQppei9ZhxJ/xEaxLUdzZm1oPXDbB2YBV19VV0dbfR1d1GW3sTo2NDTGzdyINHd3n2/BFPnzzg0sVzbNo4xorudvZN7uL0meM8fHSXW7evsXnLOOs3rOPYicPcf3gns2B96Sxbd02QrknRsbKTjpWddPZ00b6ig6b2Zmoaa6moraSitnJ2NXn95nGGxoZZO9xP/8gAa4bW0rNmJbVNNYxuHGHLrs00r2zBm/TjTwdxRN1ILEpyxQUEKsMcOHGQz/70Kf/63/4Ll6+dJ5kIM75hhOnDB/jiT58zMLSGzu42OrpaWb9hHecvnGFqeh/3H9zm40+e89WXn/LHP3zOk8f3efQwk3v405efcfXCOW5eucjpY4fZunE9O7du5saVi3z+yUd88fvf8Zc/f8Wf//Qlf/jqMz79/Uc8ffaQu/ducuXqBU6dPsa5syfZv283hw8dYGhwDRvG1zE9tW92c2HXzq3s2rmVI4cPcuvmVZ4/e8STx/e5c/s6N25e4fCJQ0wdn+L4uePsnd7L3oN7mDp6kE3bNmaUpB1bmD58gBOnjnLy9DFOnznO0WPTHD5ykHNnT3Lh7Cnu3rjK04f3eHDnJpfPv1Anrl7kyeP7PH50j5lzp5jctyujEGzdyODQGto7mqmrr6KttZH+tX3s2b2ds2dOzNa7Hj0yxeTenWzetJ79+3bPWpheKi3j60dYuaKD0bFBduyeYMfOCbbvnGBy/242T2xgYKifsfFRxjeuZ93YCMdOHOfo8WPs3ruH/dNTbJ7YwuqhAXZOHWR81y46BwdJt7YSqqvFX12FLRZF63Hjr6ykoq2NSE0NnlicxrZOBtetZ+OmrezavY/N27ayZfs2Nk5sYXzzJjZv28q2PbvYtH0r/evXsWnXdsZ3bmVkYiODm8cZ3b6F9Tu30jc6RH1nB509q+ldPciqtevo7llDc0cPDa2d1DR3UtXUSn3bCho6uqlt6ybd2Ey4ohZPLIEjGMPqDeFNVBBIV/ONK5fPc/LEEaYOTjIyPEhDfS0rujtZP5axMnV1dLJm1VpW961hzaoBNm2YYNOGCbZsmmB8bANDA4MM9g8xMDBE/9phenrXEIlXUSyU8968LP7p1+/zw5+/xfd+9jrf+snrfPPH/8w3f/om3/2HX/HKj9/g+z/6ZQYK/h1EfOf7r/5PIeJ7//g23/zpm7zy81/zyj+8zvd/+hr+UJxbt+9z5dJlrly4yPWLF7lz/cq/gcPtG9y+dpnb1y5z8+oV7t26ydOHD/jds6d/k4f49Hcf8eWnv+ePX3zOH7/4/L+DiEw24nf/XevS11uavq5U/I8sTx8+eczzx49m62UfPrjH48cPefbhc+4+fMDA+Ci+VAyF3Yrca6fQamCOtIx3JSUslAsQGXUoTXqyiwuQ6TUMjI9y6+lDrty/zfFLM4Sr05gCblQuK8awF1syjD7sQem1ofM5CFVmACKQjOFLxXAlI1jjQXQhN0q/HYnLjMpnR+NzoPPYsfjdOCMBHD4POouJVEWSqppK1o2NsHvvDnbsnKBvVTdr1nRjtWbaluwWBemoncZqPxXRclJhE/UVLhoqvaxqr6MpHWVtZzNmhQibRsZAdysnD+xmYmQto2tWsHPjCBuHVlER9mBRS0j4HTRXxYn6bJi0Slx2MwatAotRhcUgRyktxKQTY7MqkEnyMJok6I0SCgU5LFo+n2XFWRRIi8iXFrFMlE+ZQYa3KkLTmk4qOupQ2HXkCPPJEeaTKyzA4rORJypkUf5SypRCPshewOL8pThDXvrXj1HX3oZUrSSvIAe1RoJKUYxMnIPfqSLo1mDUlaHWlCJTFbM4dwFvffA27y6dy4L8Jby7JAMQiwsWsKxkCUvzP2Bhzvtk5X1AQVkWy/M+oKQsC4EwC6FoGXJpLhJRNgppLjZLZngt4pQRtAlx6gtw6gsIO8Sk/QrSfgWNMQM1QTUpj5ikW0SFR0K1X05tUEldQElrVEdLSEODT0GNS0KdR0ZjUEVDQEmVR0raKaLKl2l3qgrIqQ4qqIuoqQ6rqPTLqPQpqPYrSbmlhCwl+AwFeE2F+C3FeC1FmfpZaxFeWwk+RxkBl5CgW0TQLSLkFhFzlJF2i6nwSEg4BETtpSRcwtlgdcBWTMhROntRn5hUWEEyJCfolRKJm7G5FZQIFpGb9z5i0VKkoiWYNQXUpcqpChtIB9QkfDJiHhFRt5CQu4ygoxivrRCTdhFWUxZOWz4eZxFuV8mLK8PjFsw2NzndmXN7FQRCWmIJM6kKO/6AHn/AyNrVrfSubKC9uYL+VW10tdWyuqeV1b1t9PS00NpeRaomRCjpxBO34YgYMfs1GP1atF41MpuEImMxhaZiBA4xEr8SSVCFIqpDFTegiRvRxI1oowY0ET2GqBFD3IAqrMRcYcBSaUQVzigNmqgSTVSJxCtE6hOhCEpRheUZNSIoReoTZc4vROwqQuEXoA9L0YblKP1ilH4x+qiS8goD6qAMbViBJqJAGZTOqhJynzSjmLhFlHjFCINyZDEN2pQRfYUZfdqALqVHGVWhCstRvmiH0kaVmFKZMTxdTIXELUHuk6MOqVEG5Eg9YkSuUsTuTBak1JaHPFCKNiZBESxB4FxOkXUx+aYF5BnnI3TkoQwIKTXlovKKkdpFmEJGNB4tS8pyEBvkmP026lc0U9vVSGVLDapyDSKdhCJ5EfPzP8Dg1WPw6pFZpHhSbkI1QZQ2BcWqIlR2JSXqYgrk+cgsUrQuDUqbAqVNgdFnwhFxZfYNapME0mFsAcdsANgT8+EKunAGnDS1N9LS2UyyKkGiMk4sHaWyoYKalkpq2qpp7W2htbeFVFOKVFOKxpXNtPS1Ea1LYvbbWC4t4teL3+P1ee/wztIP+CA/i/kFy5iTm817OVn8dtkSfrN0Ee9kLebd7KXMyc1mXv5y8uQSSnVq5DYLWo8Tg9+DJRzAkYjiqUhj9IcwB2M44hUEqhvwVdZhDSfQugOoHF6M/ggGXxiDL4gpEMYajuGrrGb9th08ePKUC1ev07iiD6Xdg9TiQGyyITbZkJjtmfpXnZlSrYlSrYlitYFCpY48mZocsYJlQgkL8wpYkJfHvNzMzc8vYn5+EfPyCpmTm8vi0hKyhKVkSQQslRSxWJTHEnEe2YoC8rWlSK1qDP5yfOkQlS01rBjoYd2mdYyMDtLT101nVyv79u/mwsWzHDt+iKnpfezes52ZC2c4dfoYt29dY3LXdtaPDDI4sJrr1y7x8MEdzp09ya7d29iwcZTJfbu4dHmGR0/u8+DRXU6ePsaa/j5CET91zfU0tDZS3VBDsipFqjpNdUMNqeo0gWiQ+pYGetb00j8yQHffClo6W+ns6WLl6p7ZbYqm9gaqGitxhJworWrKg3YMHjOLCpeitutwxjycvHSKP/zHr/j8j5+yZ98OujpbOHHyMDduXeXkuROs7O1ix66tDA6vZXL/bg4dPsC9+7e4cvUCf/7LV/y3//qv3L93i/Mzp7l+LbNAfeXCOc4cP8KJw1NM7tzG1o3rOXRgkkf3bvPnrz7nr3/8kn/9l//Il1/8ns8+/5iPfveUW7evcfPWVa5eu8jBqUl279rG6LpBdmzfwui6wVlYuHH9Mgf272HrxEYOHtjL+ZnTs/sQFy+c5dTJoxw5OsWBw/vZfXA3+w7vY8uuLWzfk9ne2Lh1A8PrMyHlQ0cOcubsCU6eOsrRY9McOLiX6UP7OT9zmicP7vLk/h0e3r3FvVvXuX39CnduXOXunRvcv3eLC+fPsGvnVoZH+hkdG2Jk3QArVnbQ2tZIV3cbG8bXcWD/Hs7PnObG9cvcvXODO7evc+H8Gaan9rF+bJjx9SNs3rSenTsmmJ7ax/Fjh2bbqPbs3sbeyR3s3DHB9h1b2L5jC8Mj/fSu6mFoZJChkUF27dnJ5evXmLl0kSMnjnNy5iwXr17h8UfP+eyvf2HvsSMkWxoxB32Ygj5ssTDemgribU2YQ34qO1ppXdVL04puOnt7WTM8zNaduzhx5ixDI8NsntjChk0bWTM4wMj6MfYdmuLIqRPsnj7AnkMHOXruNEfOnmLj7u20rVpJuqmOcFUKbzzGilVrWTu0jtHxLazfNMGqgREaWjtIVdeTrKolUlGNP57M2JwiMSxeP2prOTq7E3swjCuaxBVN8o3Ll2Y4cvgg01P7WL2ql+qqCoaHBhgeGmB0ZB0dbe10d66graWdzvYVjI6Ms2H9ZrZsmmD96DhDA4P0rxmgt3cVXZ09NDW343CHWJJTyLyFy3n9tx/w41+8zff/8U2+87M3+dZPXudbP/vV/y9EvASH/5md6fv/+Bb/x9//gu/97HV+8PM3+dHP/hlfMMatm/e4fPES506d5PLMGW5fu8zDOzd5eOcmt65e4tK508ycOs7l8zPcvn5tFiK+vgPx0sb0xy8+5w+ffzZbA/vSzpTZkPhbiPg6QLyseP33EPH1NqdMw9Pz2b/57OnjFyDxmHuPHnLk7Cmq25tROcqRu20UW43MkwqYIy1jqVpC2+Aqko21mLxOBjePc/D0cc7fvs62Q/s5fPEs1V2tOFMRdD4HxrAXU8SXgYKAE0cyjC8ZxReP4ImGcEaD2KIv7ExeGxKXGaXfjshmQOYwYw56sAY8WHwuElUVrFyzCpPFSH1jHenKFNF4iJ7eTlb2dFBREaEiGSIadOCyaQh5jKxeUceeiSFGVrdSn/ZRk/BSnwywbXSAtZ3NpAMutgyvYe/mMbaNDjC+toeO+gpWdzaxaXg14wO9dDdV01FfwcDKNsYG+ogF3TTWpYkEXYR85UQC5Zh0IgyqUkx6AQ6rEodNhVpbRlFZFsWiXFQmOUqzgmJFKb+c+yuyRPnIbFoERjnZ4gIWlWSzpDibxUXLmJP1AVnFORTLy1BaNBRJS1hWnIPMoECik7FqdIjmni4UOhU5eUtRqgVIxbmIBVmko+X4HEosulJMBiF6g4j8oqV8sOR9Psiez8L8xczLmcfC/PnklGVRKM2jSJxDXtlSCgXLEMjyyS1cgFRegFJViFyRj05Tgl5bil5TgtWUAYiUX0PKryHsyKxAR5ySF3sKMqr8Sqr8Sip9Cip80hdqhHQ2J9EUUtMc1lDnkZEsL6XSKaIhlAlap91iYrZSUi4RFT5pRnnwSakJKakMKkj5pFR65TREMovYMbuQgKmIqE1AzCUmbBcQspURsJUSdgqJB+RUxXVUJw2kI5mHfU0oY7Oq9EpJOoUkXEL4xjdmL2ArJmArxl9ehL+8iIhXRCqsIB6Q4nMJUKuWU1A8l8VL30SjziMWNqKRZyMr/YD6tJW6uImqiIZUQEbUJyLkLsPnLMZVno/dnI1Rl4EIR3keHmcRHncpPq+AgF9CKCjD7Rbhdovw+OSEIlqicRORmJFw1EA0biYWL2fFymp6VtQysLadjpZK6qrCDKzupLkhTUdrDY2NaSqqgoQSLkJpF8FKJ66ECZNficYlQ+tVI7VLyNXkka3MocRahsynRBZUI/YpkIbUKMJaVFE9mogeXcyIKWnJhJfTJhRBaWZwzidCF9VgSuuxVVlx1JUj90mRBySoggpUYXmmnSksRxNWoYkoMEUz2YPyhBZTVIUuKJ9VIcxJbaYpyi9B7hejCGT2JbRRJfqYFm1MgzQkRxiUIgopUERfQETKhDapQx1RYUjq0UU1qIMK1EEZxogGU1SNNqBA7hKh8CpRBTXownp0UR0qvxKZV4I6qMCQ0GCIqdBEpCj8AkTuAgT2XErt2ZSWL6PYshSxvYBS43LK9MtxxI140g78lR4CVX6kZhnlIQfBqgix+hRyiwq5WYlIJ0JqlJJVkkWZtpRIXRh71IZAV4bJb8QcMCExidG5taRaknhSbswBEya/Eb1Hh9qhwuDV40q4MfusaO0GAukwjrAbtVWLLxEgWZ8mWZ/GE/ZQ1VhFz5qVpGtSRJJhWrtaaGxrIFWbIloRobK5gpq2auK1MRINCdrXtFPTUYfSqmZ+3mLey5rHW4ve5Z2suSwozGZxSS5zli/mzfnvMjc3mzm52czNzWZuXg4Li/LJEpaSL5dQpFagsFnQuB1YQn7s8QiuZAxXKo63IomvqhKt24fOE8QcjOFMVOJMVGIKRNG4/KidPoz+CJZQHFs0gT2WxBZNYA3HMAcjBKvrOHL6LPceP2Hq+EnKQ3FExnKEBisCvYUynZkSjZEynRmB3kKp1kSRSk+eTM1yiXJWiVhaXMyCgkLm5xfMQsTc3ALez8ljuVRKrkxKjlzMUkkRi4S5LJXkk68tpcwixRS040z6idYlqetspHd4FeNbx9k8sYHR9cPs2DnBgYN7Mw/ePdvZ98Iac+TYNHsnd7Jp4xibx0c5ffwIhw5M8vj+HT58/piZc6c4emSKM6ePc+bsCS5eOsfTZw/5/acfcezEYXr6ujMB6heqQyQZxR8JEIyFiFckSFWnSValqGuup3dtH0Njw/Su7aNjZSfdfStYubqHzp4Odk7uoLmriYqmSmI1cWQmBUXyEoQ6CbniApr72th/8iCf/uUz/vqvf+HMhVOs3zjClolxpg/tY9ee7Rw8coALl86xYdMYldUpzl88y5mzJ7h77yYffvSEjz95zofPH3PwwN7ZR/DDu7e4e/MaR6f2M71vD5M7t3Fgz05mTp/g2aP7/OnLz/jrH7/kz3/6kk8+fs4XX/6eJ08fcPjIQY4cneLsuZPsndzJ2jW9NNRXs3ViI2dOH+fD54+5e+cGZ04f58D+PRya3s/MuVNcu3pxdtX66JEpDh7Yy97JnRw4vJ+J3RNs3L6R3oFeVg30sW7DCF29nTS1NzK8boDJ/bs5dvzQrAJx1yUx2gAAIABJREFUcGqS6UP7M/mK2ze4eeUiM6dPcObEUS6eO82ta5e5eeMK165e5OSJI2yd2Miq1Svp6m6jo7OFjs4W+gdWsXXbJo4cPsjZMyc4P3Oas2dOzK5pX740w+FDB5jYsoGtExvZvWsb01P7OHzoAMeOTnPh/Bnu3b3JqZNHODS9j717drB71za2bB5nbX/fLESs7F3B7v17OHvhPDNXLvH044/487/+Z55++jEz169w+toV1mwaJ1xXTaCmkkRLI77aSjQ+F2UmHQa/B6WjnPJIkO7BfvYfO8qegwfp7e+nurGRtQP9bNk6wdj4elrb2+jo6mTztq0vmp+2s+/QFFMnjzF9/CgbdmylobMNbyLz3otVV9DY3k579wr6h0fZsGWCgXXrqW9tJRhL4g2HiVRUEa3KOC5S9XXEa+sIplP4Ekn8yRT2UASj2883zp09zcED+9i/by99vStpqK9lbN0ovSt7GFg7SGN9E00NzVRX1lBb3UBfzxrWrh5kaGCY4cGRF4vWvTQ1tVBZUUsqXY3F5v0biPjpa+/w9z/PgMO3f/rGv0HET9/klR//M9/5wT/xre+/Ohum/nqw+mWo+mWg+rs/fG02WP3dn/4z/+H7/8h3f/xLfvKLX/Hqa28RCEa5dOkK58/NcPbkCS7PnOHu1cs8unWd+7euc+PyBc6dPMbRqf3MnD7FjSuXeXz/3uwS9UtF4mUD08s2ppf7EH/84nP+9OUX/OHzz/4GIl6CwdcB4mWI+t9bmV6qFp9/8hHPHz/g9x89ywSXPv6I58+e8OzZEx4+fsDdxw9ZNTqELRRA4bJRaFSzQFLKfGkpSxQipHYTAr2K8oifZEs9R6+e5+jV8+w/d4LVm8fwVMYxvJg9fzk2Inda0PqduCtiBNLxjAoRj+COh7HHghjDXtR+B1K3Bbm3HGF5pmNY67ahtplRl5uIpBL0Daxlw6ZxIrEga/v7+PiT59y/d5Pbt65SkQwhl5RQblQzOtTLri2j7Ng0xPTuzazqrCPhs9Lf3cTazmaOTe6iuSLB2OoezkzvZ/fGMcbX9rFxYDW9LQ3UxcO0VqUY7uliXd8KBrrbGentZn1/H13NtQyu6aK5PkVjVYS2+iSxgBWPVYHNKCQVd+D36jGZpWj1IoxWOVaXHr1NhVQvYVHhUkp1Ykp1YublL+Kdxe+xtCSbfGkRWaU5LHtxRfIS1DYtRdJickqXI9XLyBcVorToMHlslMky43hGswy5NBexYAnpmIWIV4PHLiXs1REOmDAYxQhEyykqzWZ5URbZpUvJLl1Kvng5AnUJMl0ZEk0JYmURUnUJRWVLkSkKkUiXIxQtQ60pxmQWYzaKsJoleKwiQi4Zcb864/93yYk4JURdUiJOCQFrGQmPlJqIlpqIlkqfgpQ7sx1RF1JRF1TQGFFT75eTdgmp9IhpiKhpiKip8IhJOMpIe8VU+CQk3UJibgFxT+YzaCsibCmaBZOItZiAuYCovZS4M2MZ8lsK8VsKMw1SjlKibiFRn3hWFagKyEl5xCRcwkwQPCD/G4jgG9/AbynEZczFoc/BbcrDZy3EblyOXrmE4sJ3EQoWIBEtwueU0FTrxl1eikq0gKRfTkVIRSogI+aXEPEKCbhLcTvysVmyMRuWYDYswWrKxm7NxWUvwO0qwe8TEgkrSMQ1+P0yfD4pgZCaWMJMPGkhFNETimQgoqU1zsBgKz0ralnd10xrc5q6mgj9qztpqE3Q0VpDfX2SVIWfWIWPisYIla1RQjVOrCENWrccfUCNwiUlT5tLtnIZxZbijL0nqETgFiPySpEHFChDmTVpdUSDLqrDmDBiTBjRhFVIXRJkXgm2inLi3VGS3Ql8TR4M0cwjXhfWoo2o0YW16KIa9BEd+qiG8rgBS1SDJazCGFJiCmce+eaYBktci7PGiiWlRxtVoApJUYalmRxGWI46okAaliIOihH6xEgCUhSRzBidOqJC+aKtSeOXo/MrsER1uJJWnAkTlpAOjVeBNW7BEDVijpqwJM2UJ8wY4zrKk0acNVbCzR6saT1qnxh1SEx5SoOtSosxKkXhKUXnlaD3yLAE1fjSduINIZr76uke7ETv0qO0KnHFXCQa0xi8RixBK3qPDqPPQIm6GFvETqoljSvhxhK0kmpJ4037UJQrsUcdKG0qVHY1inIlQr2IYlUJxaoShHoREpMUe9iJ0W0hWBHB6rejMKnwxv0k6lLEahKzdaOdPR1EkmHiFTE6VrZTUZsBDFfQSagiTGVzFdWtNdR3N9LS14Yt6OTt+b/lrfnv8l7WfD7Iz+KD/Czey17M24s/4LdZC5mbm5XZgCjKZ2lxITliASVKORKzAZ3TjtHvwRkN40xE8aUSGXBIJXCn4ngSMVyJBDqvF43Li9btw+gPZYLSHj9atw+9N4A1HMMeS+JKVuBMpCmPxP/mdwy+MHVdPZy5eJnbDx6yat161A7PLEAUqfQUqw2z3/PlGvJkavJkavLlKnKFYrJLBSwqegkSRcx7ARDvZeeyuDST41giKmWRMJ9FwlyWK0uQOFTow1YSLVXUrmymo38FfevWMLRphE07NrFj11Z27NrKzPnTTE3vY3LfLk6eOsqNm1e4e+8mR45Ns33HFo5OH+DaxRm++vRjLpw5yYPbN/js4w8z9pj7t3n86B7Pnj7kzu3rXL9xmYuXzjE6NkRVdYrG5jpWrFo5a2GqaawlVZ0mGAsRTcWoa66nr38VA+sG6R8ZoLOni/qWBupbGmhsa6KxrYH9R/ZT31ZHoi5JQ1cjoaoI1oANk9eCWC9FYVHx6NMn3Hl2lzv/L2HvFdV2nuB79tm9d+9MT+eZTtWxci5XlQMmZxBCgAJIKOecIyCRc8ZgY2Nsg7MNOOKIE86pnHMod1VXV3dP75lzH/Zh9/GzD7I107N3zzz8jnQkHR3BA/w/+qYHN9gxu43xiVFm53Zw9doF9u6fZfvMNqY2b6Czu42WtkZOnj7O13/8koeP7vL8y8ecWTzBmdMLLBw/zOKZE+zcsYXFk8d5+vAe8/vmODq/n5PHDnNh8RR3blzjxdNH/Pnbr/nXv/6Jb/74gseP7vHk6QMuXznPlq2bkg1Xe3czsX4Nba2NRCMBZnZv58rl8zx6eJfFMyc4eeJoahX6xhdXkr+/Kxe4cP4MZxdPJp0vB/dwYH4vm3dMs27jWjp62+ns62Bs3Sh9A910drcxvm6MmbmdHDq8n0OH93N84TDHjh/i8KH9HDs6z+zObRyb38+ZE8c4vXCUU8ePcGHxFNeuXuTmjavc+OIKZxdPMjO7g5FVA3R2tTI41MvU9CR79u7m9KnjnDm9wPFjyfc8u3iS27euc+3qRY4eOciB/XMpGDp8aD+zMzuYnkq2MZ08cZRzZxY4dGCOuV3b2bZ1irXjowwO9TI0MsjYmlH2Hz7A4sWzzOzfS+dQP03dHQyuW8367ZuZ2L6ZkQ3raVs1RKK/h67xMcZ3bGVo80YciToKa2WsLC+lUCZGbjVhDfpTQ3PtA/0MrR2nubmZsbExVq9eTXtnB929PWzeuoXZPXNs2rKZNRPr6Broo7u/j7UbJ9mwZZrB8TG6B/vpGxmivbuLlo52uvr6GR1fw+j4Wtq6OgnV1+MNB4kmErT3dtM3Nkr/6lUMrFlNz6ohQo0JVBYzRrcXsUrDd44eOcSeuRm2bpmmt6eLjrZ2RkdW0dneQW93H3XRepobW4jXJ6iPJejp6qe7s4/e7j4G+vrp7e6hraUdvz+I2WTHZnej1JjJzCvhwyUr+c07H/Mvv36XH732Ft//5dtJNeIlRPzgZ2/y/X/+Hf/049/8HUS8gof/CiL+8ce/5ns//S0//Nnvee237/L+R0txOX0cOXSUk8eOcv7UKa6cX+T2lYvcvXaZO19c5YvLFzh9/Aj7Z3dx4ugRLp5d5M6NL3h8P9na9OzRQ148fcLXXz5P1by+UiG++cML/vqnb/jLN398mZ14mlp6/I8qxDd/eM6fvvoyZV1KNTL9p9f/8cUznj68x4unj/j26xe8+PIZz54+5snjh9y6dYNHz54ye2Afzb096H1uCuVSVlSUsqyilGXlxeRIyimUiylTVVMoFyO16tGG3GhDbsoNSsoNSqpMGuROMxq/E7XPQa3bitrnwBrxp6xM9oD37yBCYksGq3PllZRqaijXJfclpDoVRo8DfzRMqC7M9RtXOH7iCHv27ubO3RvcuX2dZ08f4LIbiNcFCHpsnD99jIX5Pawd6eHYvl0c2LWZrniEwbYER+d2sXXdarwmHdNrVrFh1SDrBnuZnd7Azg3r2DQ2zKquNvqa43TUR0gEPHTUR1jV1cZodzuDXU2sGeqgozFEW4OP9rifmM9I0KHErBHidypx2mqwmqsxGGXUKMooq8iluDybUmkRK4tW8nlBGp9mL+XjjE/5KH1J6vaDtI/5YMVHFFQWkSXIQVRbidauo7CiiOW5K8gszebTzKXJzYmCNLIKVlBRlU9R8XLKBcsJ+9REfWp89mqiPg31IRNOmwKVXEhVRT75hSvJLU4nvWgFWaXpFFXlUy4rokxSgKAyj9KKXMTVxUhqSigVplNQuJTKqlyUKiEGXRVOey1OYyUeiwSfTYbHUoVdL8RcW4ROlotanIGxJhevsZy4r5bGQC31TilhS1KhSHhlxF1iGj1SEm4JMZuIqLWcmKOCOntFCh7qnJXEHBX4LQLchiLchiLsmjxMikxstTl4NIX49cmAtEdXlAxLG0pwawvRSVeil6Wjl6Wjk65EK0lDK1uJsSYTS20ODk0BDlUebm1hMgDulvwdQFiVuVhqc9DXZKASL0dZtQxl1TIkwk8QFr6PtHI5XoeUgKsal0VExCcn4pXh0BVjUeUSdlYScorwO8rxOgS4HaXYbEUYjdloteno1FnoNdkYdbmY9HmYjIXYrKW4XZX4fVICATkulxSbQ4rDlQxWW+0S/EENjc1OVo220NrmZ/VoO53tYZoSPoYHW2lvidHb1cjAQBtdPXGa2sLUt/iJdwSo7wzgiZvRemqQO6QpiCiuLSC3JocCVQFlxjJEtgqqnGIkbilSjwypR5YCCZlbRrWnmjK9AKW/FqW/liprJbqIloaRekK9QapdMqwJC4aYHlVAmQQJlwyZU4rMKaXGIUVhkyC3ipFbxaicUgz+WkwRDeaoFlNMjalBizJQjcQlosohpNIpRGQXUG4rRWgXUOmuoNxVTrlDmFQ83EmVQhlUoAkrqXGKkTvE6H1KPA1Wou0+Ym0Bws1egs0egu0BHAkHtjoLzkYH7kYntgYzjrgFb5uDYIcbc50GXUCOPaEn2ush3OvE1qBF5apCpi8jlHAwvK6TvrE2Rtf3s33/FjbsnCCjJIP3lr1HRkkGWqcWrVuD1q2hpLqYCrUIiV6MI+bEFrGjdmrwxL30ru3D1+inWFZCkbQYrVuHxqWl2lRDuVJEuVKEzFiN2qlB606OpBk9FvzxEPaQC7PXmlIhgokkQDS0NtDYliDe0kD3QBfdA10Eon6ijVFcQSdGtwl31EO0JYYt5ECilZErLGBJxucsL8jk85cA8Xl+BksLsllelEtWeQlFskqyy0rJLS9LwoOiBplei9puxez3Yg8H8TbU4amP4a6L4oyGkxDh92LwuNC73WhcSatSUpFIgoHMZKXGYkfl9KD3BTH4Qxj8IXTeAEqHO1nrqjdRqU0Gp8tVeiR6CwPjE9y4c5eT584TamqjuFpJbqUsBQ7ZIgnZIglZ5WIyhVVkCitILxKwIr+QJdk5fJSRyUcZ2XyYnsV7aRm8uyKdT3JyWFqYzESsLC8mWyKgTCtF7Tfjag7RPNxJ3/oRJnZsZGpmCxt3TrFx20Y2b93E1u3TbNw0wczsDi5cXOTuvZucPHWMPXt3MzI6yPrJce7cuMYfv3zKX7/5inOnFnh45ybffvUlTx/e4+ypBW5dv8I3f3zBvbs3mZ3ZwarRQeKJGB6vg3DET+9QH23d7bT3dNAz2EtjWxPugIdANEhHbyerJ9bQPzJAU3szgWgQu8eBw+ukrrGersEu1mxYTawpmoKIeHcj4ZYoBo+Jgsoi1mxey/M/f8n8wkEWzh6npbOJ9q5mtmzdyMbpCeYOzGJxmvEHPTS1xFm3fg1Hjs1z6fI5/vyXP3L9i8tcvXaRs4sn2bJ5I+vWjjGxbjUH9sxw8thhjs7vT8HDf/wy869/+Ya//PmPfPPHF9y6fZ3FsyfZu2+GTVPr2bZ9mk3Tk7S2N9FQH2Ggv5vLl85x/dolrl29mFIebt64yhfXL6fWn1+pEScWjjA7s4Op6Un27p9NWZdau1po7WphZM0wvf1ddPd2MLV5A/sOzHH4yAEOvbQ1nVk8wfFjh5K5hZ3bOH7oABcWT3H98gVuf3GVuzevc/nSORaOH+bkiaOcWDjCvv2zbNi4jvG1o0xv3pCq+T1zeoEzpxc4dfIY586eSjVH3bt7k3NnT3Hq5LFU+9SRwwfYu2c3U5vWs2FyLdumN7Jw+AB7dm1jx+ZNTK5dzUBPJ/19XYyOjjC8aojde2c4fOIoe47MM7ljC9HWRlQ2E576CLGuVgx+D7V2C4LaGgqkVVQYNKh9LqosetJEpawoKyazUkihLFlAIKqVE0zEGVw7Tt/YKE1NTQwPD7N+/XomJyfZND3Fzt272L5zB5MbN9A30E+8uYl4cxM9A/0MjAzT0ddD7+AA6zZMMr5+gsHRIXoG+ukb7mdodBWDo0N0D/bT0ddFNNFAY3sz9W3N+OvDRJriNHa14muIojDpEKvU5AiEfGfPnj3Mzs6yevVqWlpa6Ozspr29k7a2DhKJJsLhKF1dPXR399Le3klf3wBtbR00N7fS0dZOZ3sHjfEmrFY7MqmCWqUWaY2GjNxi3n7/c375xvv85LW3+dFrb/GD195JqhE/f+u/hIj/XO/6v4KI7/7zr/nF6x/w01+/w+/f/pD0rHzcLj87tu3k0P59XFpc5Mr5Ra5eOMu1i+e4cfky1y9eZOHIYXZv38aRgwc4c2KB65cvcf/2rb8DiS+fPE7BxKvzKiPxyob0CgaePbqfWnR88fRRctTlD89TEPH/N0j3CjReKRVPH957WS/2kBs3rnP/4T2u3LjK3qOHaBnooUqvIVdaSba0gmVlRbyfk8aysgKWleYjsen5vDSPPEUVaZUllGhrEBqVyBxGlD47ap8DbcCFOeLDGgtgDXpTAGH1uZPtTB47cqeZKosWoVFJlqycYpUMoVaBxKDG4HFQ195M/6phRtasork1wbqJMY4eO8gXNy4zsW6M7dumcDvMSKuEGNQKLp85yfO7tzm4exv7tk2ze9N6tq8f5/yxQ8xs3kBzNEDYYaErHmOgtZGJoT42jg6xfrifkbZmVne1s6a7g85YmLDVRGvIz/qBXjaPjzDcmWCoK05LnYfGkI2gQ4nXIqPeo8GmK8ehr8Rrq8btqEGvEyEszyQzewkrsz4ms3AZn2d9xnsr3ufDtA9JK0wjS5DF8vykzeiz7M/4YMUH5AhzyK/IR+vU4om5Ka8RklmcQY4wh/TiTDJKMkgrWEZGwVLyipaSk/sxFcI0/C459UEdfns1QYeCiFeL21KNSVWBQlJMcWEaOfkryCxcQU5JOkWiXEpEORSWZVIgyKC4PBuFWoRcVY6oKodSYToSaQGKWgEGo4RgyETIrcTvqMFjleIyi7HpRRiVRaik2cgr0zHXFuE1iajzyIn7ldS5awjbJUSdMuo91S9D0klICFnKcGsLMNdmYVfm4DYUEbCWEXaICDtE+KwCPOYSPC8zBTZ1Lg5VLk5lLm5tASFLGVG7iKBZgFdfhEdXiKZyKTrxcvSSFejEy9FULkVZ+TnaqmVopSswVGdgqM7Ars5/uQdRgVNbmIIIr7GUgEWI31yGW1+MU1+Ey1CMQ1eISZ2L2yKkPlRLfVCB2yLEaxPR4K8m5pHg1BVQ75cS9VTgd5bhtpVgsxVhsuSiM2Si1q7EoM/DYizAaizCaizCZCzGbCrBahZit4rw+xU4nRLM1iosNjFGcyUWm4S6BgtDI3GGViWINdjo7WugtS1IU8JHf2+C5sYAPV0NDAy0MDDUSldfgobWAIEGW8rOpHZLkDvEiE1ChLpiSlT55CmyyarOIFeRTZGmgHJzGRXWciptIiqs5S8bkgQvH69AoCul2i5D7VOhDWgwRY3Y4zaMEQM1jmr87T7scRvagAa5swaZTfp3p9ZejcapQO9RYQpqsEb02OoNOOImnE0WNGEF1e4qKu1lSN0VSL0iqlxllNmLKbMXI/WLkfiqkHgqELtFyDxVqII1mBr0OJssmCI6rBE9voSTRHeUzqFGOgeb6BpqpmesndbhJiJdYYItPoLtfgItHuwNZlwNFgLtLgItjuRnqTfia7URanfgSOjR+2tQ2iupkBfijVjYvGsdew/tYGHxIGcuLzA7v4Os0nRWFi6noDIPjUOF0qpA69ZQpRWh82txNDgJt0VQOdTkVeZTLCtBblFQqamiWFaCWCfB6DdRqakirzKfImkxVVoxcosCtVODwWfEGnBgD7nwx0O4ol4izTESXU0E4iHinY3E2+JEG6PUN9VR31RHV38nbd2tRBrCDK4eJJKI4Ay78TcE8cR8lMsr+TRzKcty0ymoKCVPJGB5fjafZK9keVEuORVCciqEZJSVkFZSSGWtEolaQ43egNpqw+j2YA+GcEWieOvqCcQT+OobcEWi2AJBLD4/Jo8Xg8uNzuVC7/VR63BQY7WmTrXFQq3DgdbrTdmXlA43cqsDqdFGlc6cyj+Uq/SU1KgokMgpkMhRWJ3MzR/mi9t3mDkwj9RgSQFEbqWMvKpqciqkrCwVsbSgmM+z81mSkcX7aRm8tyKd91dk8f6KLN5LS4LEZ/n5pJcJyJVWUlBTRVFtFSJDDSqfCVvch685Qn1vMz1rBhiZHGNk/SjD48OsHl/FuvVr2L5jM8cXDnPj5lXOXzjD9OYN7D8wx5Fj83z19XNOHj3E49s3+fLBPe5dv8q//fVb/uff/sK//fVbvrhykeePH/CHZ485u3iS8TWraGttpK21kd6eDlaNDtLe00ZzVzNNnU0k2hOE42ECdQES7QkGxgaSK9p97UQbo3jCHowOI3qbnobWBia3TNLe18bE1vXMnzrEroO7CSZClIhLqVKKCcSDPPv2OYdOH2Z65xSzB2dItDYwvX0Ti+dPsm5yNZGGME6fg46uVlrbm+gf7OHy1QucPXeKW7ev8/jJfV784SnzB/cSiwax20xMT01y7vQJzp5aYPHkce7evP7v1yRfPeevf/mGb//0VbKG9cFtLlxcZHZuJxOT40xt3sDM3E4mN66juTXBQH83O3ds4dnTh1y9coFzZ09x7uwpLl86l7IJHT1ykPmDezl2dJ4jhw+wfds0Y6ND9PZ1smPXVian17N2wzht3cmfYWCol/bOFlrbm9i6bYr5Q/tSdvuTJ45y7uyp1IX/hTMnuXzuDFcvnuP2F1dTmdTz506zfds0WzZvfDkKt57tOzazb/8sh48c4OixeY4em09BxpnTC1y5fJ67d25w7+5Nrl+7xNnFkynV5PCh/Rya38fePbtTWxj7ZndxcM9udm2dYtvUBtasGqKztYnhoT42bFjP6OpVNLY1EWusx1cXIdraiNHrRGJQYw55kVsNiPUqJAY1QnUNBbIKihQSRHolJepq0itLqXaa8LUlmNo/w77TxxnbspG+8VGmZnYwd3Se3bt3smvXDubmZti3bw+zs7vZtGkDY2OrGBoaYNeuHew/uI/9B/cxuXE9LW3NROMxunu7WL9hguktU2ycWs/4ujWMjA4yNDbMyJphhsaG6RnsJtHWRKwphivgQW/To3eYsQUc2PwuDE4b2aUCPlmZwXd27drF3Nxe+voGqK+P097embr1+QJ4vX56e/sZHl5FX98A/f2DNDY2E4vVp5atG+NNGAwmygQViCokCMqlLF2Zw+tvf8LPfvcOP/rFmymI+N4v3uIff/4W3/3ZG/zgZ2/yg3/5fQoi/jNA/FcQ8b2f/pbXP1jKr974gLfeX0JhSTluT4DJiQ3snZnl0uIil86e5sLp05w/c5rL589x6dxZjhycZ8umjczv28uJo0e4dO4st7+4zsO7d3h8/x5PHtxPBZ5fDc79x3rXr798/nJb4n7ywv/lXPzTh/dSf3heKQ+v6lxfQcYraPj26xepHMXXXz7lyycPeXDn5kub05c8fvSA27dv8oevX/Dg2RM27tiK3u2kTCmnVFFNmrCEAoWYz0vzSBMV81F+BhmSMlZKyyjWy1laUUS120yt347cbaHCpKbaqscY8mCN+DF4HLgjQZwhP/aAF0vA8/9RIoRGZQoitB47rliIeFcbW3bt4OrNa1y+eoEnT+9z/sJpFk4cZniol0jYh9NmJOhxsHZ4gLvXLvO3r15w7+pljs7NMDE0wNqBHo7M7mTNQDediRhb1o7R01jPwr5ZLhw/zEhnKxNDfUwO9jHS1sxIWzNDLY20R4K0BH1010XorAuypqeZVZ31dDV4aQqasavLsanLaPTr8Bgr8JrEhN21+F1ytKpSKkQZFBYtIztvCSsyPuT9Ze/w3rL3+GjlR3yW/RnL85ezomAFy/OXszR3KTnCHN5d+i4ri1aisqkoEOXzcdpH5AiyWZK5hJUl6awoWk5OWTrl1YVUSPIoFaYhEWdhNoqIhw14rVLcJgleiwynQYJVU4GuWoBIkEVByUoKhNmUVhUglBZTWpGbAgiRtAipvJTq2jLEsgLEsgKqa4qRygpRqcvx+fUEnArcFikOYxUusxivTYbHKsVjkeA2V2LXC/GZq4g4a6jzyIm5a4i5qom5qqlzy4i6xfhtZSkw0NWsRFr2EQrRp5hV2Th1BXjMJfisAnxWAX5bGSGniKCjHJ9VgFOdh0WeiV2Zk1It/MYSHKokYOjEyzFI0zDXZGCRZ2L8oRu8AAAgAElEQVSRZ2KqTscgTUMnXo6xJhNjTSY2VV5ye8JYmrI/eY2lWJW5uPXF+M1lyWMVEnFVUeeVEvNIaPBXYzcU4dQXEXJUEHZWEnFWUOcRE3NXEQ9KCXlEuCxFGHXZqFQrqFF8jrh6CWLJEkzGAuyWYpxWAQ5LabLW1VCEXps8DocYi0WEyVKJ1S7BbBVjc8hobHaydqKDtk4/Le1egiEDXd0x2lvDhAJmujvraWjw0tFRR09fI529DQTjTnQuOTVmETXWcmrsFcis5ZSp8ymQZ1NUm01OTSbLRZ+yXPQ5GbIVZEpXklWzkhx5FjmKDLJrMslRJCEjX5mL0l9LuU5ItV2Gr82Lu9mF2FyFxCLG2+pJQYTap0JmkyKxiJHZpNQ4qpHbqzEF9DhjVvyNLnwJJ856K/aYEUfcgqfZhj1hQhupRRWsQRurRVenpCZQRYWjFKG1iGq/GNlLiKhyCBHby1G4xRijGlyNFnxNDvyNDqKtflp66+joS9DaXU97byM9I+20DCaIdoQINHvxN7uxx8xo3LXovLU46834m+14EhbccTOOOgNarwyxoYQKbSEyo5Cmzgjx5gBbd05wcvEgZy4eZ/e+raydGqVAmE22IINSaRGVKhFphcspqS5EaqhCH9AhMUmR6KUUSopIL80gvTSDDEEmmWVZlCmEaFxaJHopK0vSWV64gmpTDd6ED2edC51Hj85txFPnxx3z4Yx4MHosBBNhIs0xzF4r0ZY6vBEv9S311DXG0Ft0mOxGPEE3Lr+Tjv4OvBEvsdZ6Ooe7qWtrQKyWkVGcmzrL87NJL84nr0pIqVxGqVxGkUyMSF1Lrd2C1u5A73Rh9vpS8OCJ1eGtq8dX34C3rh5XJIrVH0jBg8HlRu90oXU6UTud1FgtyMxmaqxWFHY7CrsdlcuFIZAEiFq7C5nJSpXOSKXWRIXGiFCpQ6DQpCAir6qavKrqFEy4Y3GOnDzN9Vu36R1dg7BWS6FUQXG1knxxDWkl5XySXcCSjBw+XpkEiPdWpPNBWjYfpefycVY+H2flk1ZSRm5VFcW1ckqUMgrkFRTIyynTShBbapGZlSidemxhF8HGCHVtDTR3NdM/2MPYmhGOHD3I4SMH2H9gjh07t7Bpaj3Xrl/i1JkFrly9wKF9czy9e5uvHj/k+f27/OWPf+Dezev86Q/PuXfrC/7n//lXLp49zeqxYZoa60nEk40+q8eG2bZ9moFV/fSt6qOpswl3yI3VYyXUEKJzoJORtSN0DnQSSURSz8lUMgRVAkxOE/1rBgk1hulfM8DckT3sXzhAvDNBfnkBWruOvcf28fCrR+w9vIeZA7vpH+2jo7eNdRvH6R3oJNYQwh/xMb19Cl/Azd79s2zdPs3snl08ffaQGzevcvPWNc4snmB6apId2zenKkuvXTrPzWuXuXbpPE8f3vv3LzxfPOXbP33Fiy+fcOPmVRbPnuTEyaNs2TbF6OphprdsZM++GaY2b2BwuI+9+2Y4euQgDx/c4cTCEeYP7mX+4N7UhfeRwwfYuWMLW7dsYm52J3vmdjG1aT2rx4YZe/l+E5vWMTm9nt6hHnr6OhlbM5JSIjZNrU9mIA7sYc/cLo4eOcjZxZNcOH+GKxfOcu7UQrI0585N7t68zu0vrnL7i6ucP3eaQ/P7OLB/jumpSTZNrWf+0D4uXFxk8exJjh0/xNFj81y7epGrVy7wxfXL3L1zg/v3biWbo64mcxWvgOX4sUPMze5k08YJNkyuZW52J2dOHGPfzA5mt06zc8sUa0eH6WprZu34KLt27WB8ci3BujD7js3z4l+/5c6XT2gc6KZCV4s+4KJMVU1aYS55IgFltTKqrXosUT+RnjY61q6ib2od/dMTGMJenPEIXWtX4WuqR2JQ464Ls3pqMgUNU1Mb2bNnlv3797Jjxza2bdvC3r1zHD16mFu3bnD3/h3mDx9k7cQ4I6PDDI0M0tXTyfoNa9m8dRObt25KVg+vHmJwdICu/k7iLQ1EEhG8ES+uoAtnwInBZUKqqUYgFVIqLienRMCnGVl8Z+fO3Uyun6K/b5jmpnbq6xqJhOsJBqIEg2Hi8Ub6+wcZH1/HyMgoLS1tRCIxwuEoDXX1jAwN093Zg15vRCKuQaszIalW89mKLN54Zwk/fu11fvjzN/jRa0lw+N4v3uKHv/mA7//y7eRWxL/8ju/+5Df8jx++xn/73s/53777U/73f/oZ//37v+D/+MEv+R8/fI1/+NGvXi5dv5a0MP3L7/jhz9/gx798i9+++ylvf7SMX/3+HdQ6M9FYnJGhVSyePsOp4wscOXiAc6fPcOvGTY4fPcbw4BBdHd1MrF3H7u3bOLh3D8cPH+LSubOpytVH9+6+HJNL2phe5SFeDc09e/SQB3eSXcr/ER5e2Zle5SBeWZz+sxLx6vnnzx7y/NlDXrw6L6Hi+eMHPH2SDFm/ePGcx08fcfDYIZp7Oqm1GBDKpZQoJCwXFLCyvJiMKgGZ4jIypUKy5BXkKsXkKMVUOvRIHAakdgMyhxGFw0St04zKaUHntOKJhvDGwtgDXlQ2EzKTNrkjYdUhNCop1ckpVsnIr65EbjWgtBrpW7OK7bO7OX56gTt3v+Bf//Vr7ty5ys2blzh8cJaB3jacFh2JWICtG8Y5d+Iw02tHGeluozHoZbCtiZN7Z+lrjrN4dD9zWzcQD7pobwixbWKM8f5O1vS0sXvDOOO97awf7KbR62Cir5OR1gQDjXUMNERpCTiZ6G9hXV8j/U1eog4FTk05dlUpVnkh6qp0zPJCrKoSfDYJUZ8aq7mScuEKMtLfZVnaO3y68n0+WP4un6R/yGdZn/BJ+od8nr2Ez7OX8M5nb/Lxyg9IK1hGviiHYnEBOcIsluV9zgcr3uPtz97k3eXvsKzgM5bmfEJBeQZai5Sa2mKqKjPwuhREfWq8Nhlei4ywS0nMpcKpraJWlIOwaAX5hSvIyFtGYVk2gsoC8kvTyS9NRyQuoFJaRJWsCJlCgFReTHlVDuWV2ciVAix2Od6AHp+jloBLRcijIexTE/apCbhr8dlr8NpkRH1qYj4lUW8tYbecgENG0CYlZJcRccoIOKsIuavw2csxKLMRl31MWcE7SAUfo5SuQFedjlGVg9NUgs9ejt8hwmUuxazJwyBPXvxbanOwqfJw64vxGEqwq/MxK7IxK7JxqvPx6IpSmYeITUTwZSuTW1uIXZ2PUZGFRpq0OZkV2djV+an3fWV58hpL8ZvLCFiEyUC3MwkSXvNLuLEICNqEhB0i6l1VxD0SGnxiop4KQh4RPocAqykfjWYltarlKNQr0GgzsVlLcFoFOK0C7OYSTMZiDPrCFETI5TmYTRVYbBI0ujJMZgl19TY6u8K0dwTp6Y/S2OLC49cQjlnp6q4nnvBSX+9hzZpeGhsDtHfW0dIRwR0xU2sRI9ELEBtKqDKWIlDlUarORaDJp0ybj1BXiFBXQLm+iDJDIZ8Vf0C6eCnFmjzKTcWUmYop1uVRoMmlSJtHmV5ArVuBtd6CKWpEG9DganIS6PBjihrxtnpSSkSNoxqpVUK1XYbSU4vOr8EetWCPmHHErHgbnfiaXLjjVpwJK55mG45GM9ZGA5aEHkODGm2sFmWomhpfJTKPiEJNDlUOIXK/lBqPmBqPFH1YhTNhxdfkINDkxh934q13EE54iLdGaO6sp62zgaaOOiJtATwJB7aoCUvYgMGvweBX4WqwEOsK4GtyYA5pUTml1FgqqNKVIlDkIVDkUakuxRex0dQapWegiY2bx5jcPMbQ6i4aO6PI1CIqagWobXLkZik55Rl8nvcZ+VV5iI0Sqq01fJj+EZ/lLOPjjE9JK8pArJVRoRKTKcghU5BDWlEGxVIBxVIBlWoJjqgbZ8yDxqlH6zKgtGhQWjQ4wm689QEcIRfhpiiR5hhqqxZf1EesKUa4PoTNbcXld9Lc0UTPYDetPa20dLXR2tdJorMFR9BDpVJGTlkxOWXFFItFlMokVCgVSI065BYLCqsVlcOBwefDGg7jCEWw+AKYPD7swTDeugb8DQlckRgWXwCdw4XB5cHo9mLy+DC6vRjdXsxeP5ZAAI3LRa3DSrXFjMxsotpipsZqSSkSSqeTWocDqdFCuUqb2oAoq9VSJKtNwcOrCtdXoel0QQUFkhq6V63m+q3bLCyeI9DYSl5VNWkl5Xyclc+7KzJ557PlvLc0jffTMvhgZSYfpeeyJKuApQWlpJWUk1clJU8sJlcqpqBGQnGtlBJVFUW1IgrkQoqqhYgNcqqNtYjVMjQ2HbGmGF097bR3tpBorOPosXmmpie5e+8mp88ssG37NI+e3OfuvZucP3OS54/uc/XCWV48ecjVC2d59vAef/vzN1xYPMWZE8fYPL2BwYEe2tuaaGpuoLunndGxIUZGBxlbP0r7YActfa04Qk6CiRCuiJuWvlY6h7vwNwToGOrE3xCgSilGYazFFXETagwT70zgTwTZdWiG1dPjiDVSSiUCGrubaO9r49SFkxxfPMaZC6fYc3CWtRvW0NSeYPvMVjZt3cDImiEOLxzi9PlTHD9xhJm5nRw/cYSnzx/x/MvHnD13iqvXLjI7tzO1bL1w/DBXr1zgwZ2bfPnkIU+fJK8zXnz5hG/++II/f/t1cg/i8T3OXzjDxUtnOXhoH929HeiNGhrbEoxPriHe0kAo4md2bic3b1zl9KnjzM3uZG52J7t3bUuFuM+dPcWB/XPs2rk1lSvYPL2BbVunuHBxkYZEjI6uViY3rmPmpdrR3Jqgo7OFDRvXMTuzgwP751JAcGj/Ho4dOsCxQweY3zfHyaOHOHdqgasXz3Ht0nkunTvDpXPJcPTjR/e4e+dGUg05Ns/i2ZNcunyO02cWUkHtM6cXWDxzImVrenX/VcXr8WOHOHZ0npnd2xlfs4rBgR4m1q1mz9wuTh0/wtGDezm8Z4b9s7s4MLebA3tm2Ld3hr1755jdP8fk5o1M797GlXu3uPn4AXOHDxJqieOsD+FujGH2uymoFJJbXkpOhYAKXS2rtm1i29EDGMJeynW15EjKyaooJV8qIl9cTk6FAIlWmRyUbIrT1NLI4PAAU5s3sXDyOCdPn+Dw4XkePXrApUsXuHbtCvv37+XkyQU2bFjP9u1bWVw8zalTJ5iZ3cHE+jWMrRlhYnKc9RvWsnp8FU3tjRhtBkx2Iw3N9bhDbvQ2PdHGKP6YH6FEyMr8LFbk5vDx8jS+s2XzDgYHVtFQ34Tb5cdidmAy2jCb7MTjjfT09DE5uZGtW7czMTFJZ2c38XgjiUQTbS2tDA8O0drchsFgQq3S43T5qFWbWLoy5+8g4se/ept/+vmbfO8Xb/Gj337I93/5Nt/72Rt8/6e/53v/8jv+8ce/5r9//xf8t+/9PAUQ//CjX/GPP05mH16BxHd/8ht+8LPX+clrb/Oz377PWx+l8c6Slfzid+9SKVPS0T3A1i07OX/+IgvHTnBg30GOHDrKxYuXWTxzganpbXR09tLY2Myq4RFmd+7g6PxBFo4c5tK5s9y58QUP7tzmyYP7Ly1LT1KVr189f8aLp0948uD+y9ckFYhnj+7z5ZOHf2dV+l/tR7yyOb0ap3v65D5Pn9zn2eN7PH10l6cP7vL43m0e37vNw7u3ePLgPl/94UtevHjOpSsXmdq+lYb2FjR2M+UKGWW1MorlYrLFQlaUF7GiopjMGhHFejlCq4ZyqwaRTZuqaZXbjShsRpRWIyqrEX99FH99FGfIj9ZppcaSHKOrNGsQ6BUUKCWsrCihyqTBk4ihcVho7OngzMXzrJ5Yw7Hj82zePEFbWwOnTh3m3/72DTevX6Au5EEtF+O26PDadIScJswqGdsmxpheM8zZQ3up89jwmlV0xIM0hl30tsQY620hEXTQWedn6/gQc1NrmRrtY9NwD2u6mhnvbGKoMUpffZDBRJiRlhB9DS6avFp82nIssnzM0hxMkmz04nTClgo8BiFugxCfTYLXIUWrLkFYuoyMzPdZmfMpH654jw+XvsP7y97hrSWv8+7nb/Hhivf4YPm7FFXlszzvc97+9A1+/+FveHfp2yzJ/JjPspewJOtD3k97h6V5S3h/2Zt8kvYOZeIcKqQ5lIsyMJsq8buSSoHLLMFjluLQV2KsKUYjLkAlLUYiKyEzfznZhWmUS5JKRG5xGsVlydXr4rIMBKJsROJcJDVF1NSWUqsWotFXojOK8blV+D1qQh4NUb+e+pCJhoiReNhIQ8hAXUBHXUBLzKdOQYTfLiXorCbslhN0Swh4qnBby9EpsxALP0VY/B6Vgk+oES/FaRLgMifXqb02IW6LELuhCKMqD50iE5umELMyB6u6AKe+CKe+BKs6D7MimWXwGAQEzWVEbVXJJianlJijkrClAp9JkApM66rT0VWnpyDCqS1MnVeWppBNRNBaTsgmIvJyS8JrKcVrSYa9A9YyIraXmQ6niHpXBSF7GUFHGV57KXZLIUZjLgZTNmZLATZ7MTZrCXZzCRZDIQZNLiplNiplNhpVPnptCSajCJtVjMUmwWqX4g/oaG7x0trmpyHuIFpvpj5hI1JnIdZgo7nFTzTmIJHws379EPFGP9EGF+6QCZO7Fr27Bq1XhtwmokyTR7EymxJVDiWqnJcwkUeZNj91BJo8RIYiqsylVFhKEZqLEVlLEbtFyP1Sql0yJBYxEouYarsMfUhHuDtEoMOP3FmDPqTDENZjjBgwRY0YIwb0IR3agCZpgXKr0HnUmIMGXPV23HE7zvokRPhaXRijGnQhJUpvdXJN21pGhSX5WSqtAhQ+KYaIMplbCCnRBBSYo1q8jXYCLS7iPVGaeuto6Y/T1henpSdOY3uMhpYwsWY/3rgDvU+JwibDGFAnwaPFhavBgiWsw+BXIbeKqdKVUqktoUpXilgvQG6tRO+ppa4lQM9QC+29cVq66ugaaGLVRB9dQ81U1AoQKUpR2eWo7HKKxAWsKFpOdnkOpQohZUoR2cI8CsUl5FcWkS3MI6sslxWF6SzLTyNTkMPK4kxyRQUIaspR2jQ4om5sYSdGnwV7xIXFb8cd8xFpqSPUFMVb5yeYCONvCGJ0mwnHwwTrg8QSUVq7kiNz7T1tdPV3MjA2QPdgL8097YQSMUxuG9V6NRJNLQqTDp3TitpuRe92YgoEMAeDGP1+jH4/llAIRyyGLRDC6g+mFmW9dQ346uM4w1EsvgB6pzsFEQaXB53Dhc7hSj7u8aB0WKm2GBEbtFTq1FTpdUiMBiRGIxKjEY3Hg8rlotpsQ6jUUFytTMFDuqAitfuQV1VNbqWMbJGEjLJK0krKWV5UxrJCAWUKNdvn9nLli5tsm91DsVTBhxm5vJeWxYcrMnh/2UreW5HORxnZLM0rIb1E9DIzUUVOhZjsigoyKyrIqkqOzuXKhORIS5MBa7UEqamWGpOSGkMtZq+Vtt42Nk1Psnt2Bxs3TXDp8jkuXFzk3v1bnDx1jGPHD6UqXm9eu8yzl6NrD+/e4typBR7cucmje7c5NL+PVSMDdHW20tXZSv9AN4NDvawZX8W6idUMDvfR2JGgd6yPNVPjNHY30TPay8D4IGumxukY6qS1v43O4S6CiRBWv41gIoS3zodYJSG7LBepvobWoQ4kWhnL89MQVpfjjnpoaK1n9uAMdx7e4vrtq2yf2cqO2W20djXT2tXMhs3r2bVnB7P7Zzhy4jDTWzayfecW7t6/xf2Hd7h67SLf/vlrjh0/xPTmDUnlZOsUJ08ka21fqQ/37t7k5o2r/O1fv+X/+b//L54/e5Tagdi+YzN9A8mhvFVjQ3h8SQBePTHGxi0bCEX8jK0e5sD+ObZs3sjEutVs2zrFvr0znDt7iiuXz3Ni4UhKObhw/gyH5vexdnyUteOjHJzfS/9ANxOT42zeuomNU+tZv2Etm6Yn2bxlI5um1jM9NZlSIA4f2s/BvbPsm93F3pmdzO3azpEDezlxZJ6zpxa4fH6Ra5fOc+PqJe7c/oKHD+5w+9Z1rlw+z/kLZ7hy9QJXrl7gzOIJDh85wIGDe9gwuZZNGyfYvm06tQcxf3AvJxaOcOH8GfbM7Uq1Mh08sIfDh/anrE83rl7i9PHDnD15jCvnF7l1/QrXr13ixMmjbN2+hVXjo2yb2cGu+T2cunKBr//8Jx59+YynX73g27/9lZbhPvrWrEJjN1Nj0KC2m6nQKFA4TFhjAcRmLcsFBZSqqinXyMmTlCMzaWke6mV8yyaGJ9eydfsW1qwfZ2ZuN6vHx4jWRVi3fi1Hjh3m4MH9HDy4n927dzIzs4uZmV0cOLCPHTu2MTk5webNUxw+ciA1lDe7Zxc7d29j+84tTG3ewNDYIP0jfawaH6Gxo5FIIkJLdwvukJvKmkrEcilLszL54PNlfGfT1DZaWrtwe4LoDVZqlTrUGgNGk432jh5Gx9ayddsOtm7bwarR1TS3tBFvTNDe3k53Zxc9Xd3EInWYTBa8niBNze1Y7D5WZhfyxjtL+Mmv3uBHv3iTn/w6aWX6wWvv8OPffcQPXnuH7//8TX7ws9f5/k9/zz/982/5hx/96u/Uh+/+5Dd89ye/+TuI+Kd//i0//uVb/Oy37/Ortz/jjY9W8M4n6bz+3udk5BbT2NLJ9NZdnD13iT1zB5id2cepk2e5eesec/sOEY4lMNm9xJvaiYYjbN64gaPzBzly8ADnz5xOZSMe3r3Dkwf3ef74UQomnj16mHru4d07PH147++yEF89f5KCiFfnVWYiWen6ZWpmPpl/uMfjx7d58vAOjx/c5tHdmzy8c4MHt29w/9YXPH1wN6lgfPmMhw/vc/7iObbu2kZDSxO1Rh2VyhrKFTJK5RJKFBKKlFKKNdWUGBSUmVWIbFoq7DqkdgM1L1UIpcOMxmFBYzenIMIVDqB325M+PbMWob6WIrWMQpWUCpOaIoWESm0t1qCXYGM9tx/e597j+2zdtolLl05z/Mg+5nZvYWrDGKPDXdhMShxGJWaVDL28Al11OSGHnoPbN3Lx2H5mNq6m3mfBqKggHrLTELTR317HlnVDTAx3snGkm+3rhjmxZxur2hvYONBBT8zHzNoR9m1Yw2RPK6vb6uivd9Hq1xK1SPFpBDjkBVhl2TjkOXjVhcn9AZMAh6YIi7IQs7oIXW0BVcJlZGe9R07BUpakvccHn77B+5+9wbtLfs+bH/6atz76De9/9gavf/Rr3vnsdT5c8Q4fLH+bNz/9Ha9/8hve/PR3vLf8LV7/5DcsyfqA95e9yduf/IblWR+QmfsJ2XlLkEjzMOgrMOkrcZikuMwybFoRBkUJenkxRnU5BkM1WbnLWL7yY0qFuZSWZ5NTsIyCkpWIxAUUlq4kr2g5xWUrkSlKUOkqUKiFVNeWolALcdgUOO21eJxJmAj6tIQDemIBA3UhPdGANnl8GoIuBT57NV6bDJ+9moCrGo+jCqdDhMNSjlFbgFqRg0qeiV5dgMVQTMAlxe+swmtPgobDJMSqL8aiKcakzsesLsKgzMWoLMCiLcSiKUZfm4OhJhdTbS5OnQCPQYDfXEHIVknIJiZgEeEzifAYBFhUuZjUuVhUuZiVOS+BJA+Xrujv4CHmqCTmqCRqryBiS7ZLRRyVBOxCAnYhIXs5IXs5UbvoJURUJq1VlqRS4bEKcFlLcdpKcThL8Xgr8AfE2G0CbKZiDJp81Ios5NWZKGqy0KqLMOoFOB0yzKYK9EYRLo+ChriD5hYv0ZgNl1uJx68i0mAi1mChLm6npTVAU7OPtvYIq9d0E47a8QSMmJxK9I4ajF4Fen8NNdZySpTZFCoyKVJmUFybQYkyk1JVFgJ1NgJ1NmWaHGQ2AVK7AImtFJGliDJTASJrMVKvCGWoGk1YidhWRblRSJW1En1UR3QgQrAnkApS1/oU6CJazA0mLHEzhpgedVCF0iOnxiZD6VJgDOmx11ux1VkwR4zY6k14W5w44hasdXoMIRVqv5xajwy5qwqFW4zCLUbtl2OKaLDEdJgiyeNqsBBo8RBu99MyGKd9pInO0VZaBxLUd4QJJzwEG1z44y4MXiUadzUatxy9T4HBX4vGXY3KKUXllKJ0SJAahVRoilPwoPPKscf0BJtdRFp89K5qo3OwiabuKPGOEE29dYSbveSKMkgvWUaxNB+hooTSmhJEqgqUNg1al4Faq5pMQS455QUIakQIakRkleWRUZpDXkUReRVFSPVyxNpqdG4TvkQId70fW9iFI+rBVefDHnJR35Eg3tVEsDGSyjY4w25cEQ+BugCBugANzfX0DHan/jH3j/QxPD5MS1cb4cYGbH4PGqsJlcWM3unA4vPiCAWxhUI4o1GcdfU4YnVYwxHMwRCWUBhbJIo1EMIWDGMPRXCEo9hDEayBECavH73Lg87pRud0o3W4UFntKEwW5EYzCpMFpdVKtVmH2KhGpFUgVNdQrq5FpFFSodW8PFoqdbqXAJFsWUpWtdaSLfr3wHRWuTgFD8sKBXyWV8ynuUV8llecum/wBJg/tsCl61/Q0jtAdrmYZbmFfJqZy0fpuXyWU0RGaRV5FTXkVFSTKawio0xEelkZy0tLWS4oIk1YxEpRIWnleawQ5lIoK6O4phyhohKxWobOYSDWFGN83VjywmhuJ6dOH+fO3Rucv3CG+UP7uHP3BoeOHEitHt++dZ1vv36RrHb9f9l6q+g2EDRbt5/OmR5oKuqiVFUqjHbsmEm2TCLLILKYGS1LZrYTQxxmcNBhpkpSgaqkwpyUg8XQMz1r3XvPwzx/90GJeuqc87CXbEtafvCLP+1/7/1qqOzI4f1s2LiG5SuW0NffRU9vB4sG+1g81M/S5SOsXruCpatGGVk5jMljpt6mJdLWwOi6pXQs7mRo1TBb9ozRN9pPa38bnqgXi8+KyWNGopSSV5ZPoViATFtNaU0Fb0/+K6n5aVTUVGIL2NlzeDcvvn/Gtz88Z/+h3axav4Km9u+bZJMAACAASURBVBhGh4GuRZ0sXTPKpWsX2Xd4L+FYiGgszIlTR3n57TNefPOUx1/f5979Wxw7fojx3dvZuWOMUyePcvvWNV48n+CXH77l77/+lFyh/n/+37/z8y/fs3PXVjZuWsvRYwfZtGU9a9evYvfenezcu4MVa5cTbW5g7aY1rNm4GoNJy/ju7Xx2+ji7dm5l44Y1yTrU06eOJfXVlUvJZeuxLRtYvWoZWzav58TJI6xes5w9+3Zx8tRRjhw9wIGDezh0eB/ju7axZvVytm3dlHA0zp/li/NnOXf6BGdPHefiuc/46osL3Ln+FXdvXOX+7Rs8unebrx/c5fH9O9y/d4s7t6/z1ZVLXP7yAhcvneP8hTPJsbpDhxMVs3v37GRsywa2bF7Pvr27kq1Pr4fnbt74istfXuD0qWMcObw/CRGXv7zAl1+c5/pXl7h25SJXv7yYdDx27d7OilXL6VnUy2cXznLy0lkuXfuK2/fvYY8EWL1jC7/8x7/TMtCDpyFAvUmHJ+SjZ3iAcEcca9jDik1rOfn5GSIdTeTLysgTCxHIKzF4bfQtH2LDrjE27BpjbOcWlq5ZyqKRARqaIvgjPqLNDXT2dbBj11aWLB1ieMliduzaSv+iHrZu28SGjWsYGh5INlTt3beLg4f2sv/AbraMbWDDprVseTWyuH7LOkZXLqG5o4mm9jitPa0Y7AZE1SL0ViOiWjn5ZaX8bvXqzTQ2tuN0+TGZHWh1ZkxmBz5/mJEly9mwcYxd43vYuGkL/QOLiTe10N7ZwdDIMP29fbS3tuH3BnC7vXR19jG6dCW+YIycwtIkRPz53Sm8OWkGf3hvGn98fzp/+Xguf3x/On/46xT++M5k/vhOwpH4/Z8/SALE7//8wW8A4vXP/+2tj3nzg+n8dfIc3p+exrtTU/l0bjZz0guZNnchFqef3sWj7Nx9gN6BYTZv3cXJzy4yvvcIvlAz+UIJ5TI1/kgTXq+fdatWcvzwIc6eOsn1K5eT50yP7t1l4uGDZMj6xZMJnjx6yOP79/7b0vTDpMvw2oX47/rfq19//PYFP3zzPOFCTDzg6ZOHPH16P+FCTDzg2eP7PH10j+cP7/PswT1ePn7IyyePEwN437zg+fOnXLtxle07d9Dd34fV7UTvsKKxmVA5zCgcJqps+kSewaal2muh2muhzm1B5bGh9TkwBtzYQj6ckQDBxgZ8jRHckSBmvxuNy4rcqqfSoEpChMyqo0QpR1yvwORzobIYWLJyOSfOnGTV6qUsXbqI4cXdHDu8hy8unGR8+3rCHguDPU0E7Dqcxjosahl+q4rhzgY2L+8nbFcRsilpDBhojliw1EsJOFWsHGxn27pBdq4bYe1wO3s3LmP/5mVcOb6XfRuWsGFxB4sa3fSHXazoaGAw5qTdqyJmkxO3SIkaRQTqiwnpSmi2S/DWF9FgrSRiE2FRFqCUpFFduQBx6VwEhbPIL5pPauZMZqd+mlyJnrtwGlPmfMiMlE+YvmAyk+d+yKSZ7/Lx7PeZljaZOdkzmJc7i7k5M3l/xtvMyZ5OWsFc0grmsrBgLnPSPiElfSqlFZmJgThpLmqFEJtBhstcjUVbiaamiGpxLvX1MnIL0khNn0luQRq5hankFqYirMhBIi+mQpJPYUk6gtJ0ZDUC6tTlVNUWU6sqw2CpxqiXYbfW4fdoCXh1eJxqnLZaPLY6fA4lEZ+OiL+eBl89IbcqETK3VSdyE85a3E45DocMu1WC1SzCahbhsEnxuKoJeurwOavxOuR47VW4rdKkPJbEo6leiF5ThE4lwKgRoFcJ0NTmUl9XgFFVhF1fgUtfjscoxm8W4zdJ8ZvFeA1i3IYK7AYhLnMpXnMZLkMJdm0Rdm3iNOo1QDQ4pUmI+O8gEXVIaPRV0eirIuatIu6T0+yV0+SpSup1Ha3fVo7XVo7HWYHHLcLvkxIMyHFay7CbhZj1xejU+WhUBejqBVjNIlyOKrweBSajCINJTCiip6PTT2ubh1DYjNOjoiFmJhI3EY4aaWyy0tffyMiSdgYWNdPZ3YA3aMITNuMK6jH7VWjdNdTZREiMJZTVF1CizqZEnZ2EiNcgIarPR1Sfj8wgoMoiRG4vo8pZjtReishaQqWtBJG9jFpvNTUeeaKyNVCHJqjG0WHD2+1B26BJNDF5q5PPq/xKlIG6RNWrtw61V4EuqMEas+BotmOOmtAHtJgiOlwtNgyh+qSMARV6nwqtR4HamWh2UjvrMAa0OGNWAu0uor0hmhc30joUp224ic6RFjqGm2ldnDhd8re48cTteOIOfM3OBED4atB6q1HYxcgMQqT6EhQ2KYZAHXVWCTWWCmotYurdNdijegLtDqK9PuIDQbxNDsIdPgKtbsIdPswBHXJ9JTVGMQXiTCSacqT1lUjqxVQba9C5jViCDlQ2LWW1EgSyUrJK8xDISimvE1NcVUaVrhaty0i1QYGr0Ycl6CDQGqGhK44z6sXXHKKxpxlPPIDZZ6Opt5V4TwveWAB/PIgr4sERchHtiNHQ0kBHf0dyG2JguJ81G1ezesMq+oYGCMWiuCNBbH4PFq8Lq9+HPRjAFvBj8XlxRCK4olFcsTiuWBxHtBFbpAF7QxRnYwxnJIojmoAHczCEwe1F7XCidbiod7kxuL1o3QmAqLNYqdYZkGp1yLV6qvR6ZEYNUoMSsS4hiU6DRKdBVK+hQq2iSC6nuKaG4uo6iqpqKK5WvhqO01AoU5BRKko6DgsEZaQUCpmXX8zcPAFzcotIKy5ngaAsqUJpDd3Do1y7dYeT587jjjSSLawgXVDOwuIKsstk5FbIySqXkV4ieuVolJNaUkKqsJi0smIWVhaRIRKQISokR1REVkUC+qrqa9A5DLiCLlrbmxgaWcTn5z/j4qVz3Lt/iwsXz3Ls+CEmnjzk6PFDnDh1lKvXvuTqtS/59ptnXL5yMfFP79UvWLd+VWL9eeMaunraaWmL0z3QRUdXK/G2GJ19HQwsGWBg2SJiXXGsfhsaaz3eRh99o/2s3baODTs3Eu9uItQSpqE9SktfK/agg+ySHKbMm8q8Vy2AH6dMJa0oA7WtHoPLyLqxtTx5+TUXr5xn3cZVHDyyl2WrR1m5bjk9g910Lepkx77tjKwcxulzUFUnY/nKUZ6/fMKdezf5/MIZbt2+xtVrX3L02MHkuvP9e7f4/rsX/PvffuI///ZzQn//lR9/+IbnLyY4fGQ/jbEwXd1t7D+4h6PHD3Hk2EGOnTjM8jXL2Da+FYvTzPj+XYRjIbx+F7v37OD4sUPs2b2DA/t3c/LEEc6eOclXVy5x4fwZ7t29yeNH97hw/gxbNq9n9aplbFi/mq1jG9k9vp2jxw7y+YUzyfzGuc9PM757O9u2bmL3+HY+P3eaK5cvcufGVW5du8K1y5e4efUyXz+4m7jyePKY716V17x48pgnj+7z6N5tbt74iiuXL3LxwtlEVuP4IfYf2M2evTvZs3dncr16186t7Nm9g4MH9nDi+GHOnT2V3Ip4+OAOE18/4Mrlixw5vD8JGVcuX+TWzavcunmVI0f3c+z4QfbtH2f9htUsGuyjs6+D3sV9DIwsZsvu7Vy8+iX//p9/Z9fBfcjqlcR6Orh26yZ6l42BkcUsXbWMDWMbOXfxc+48vMfE86dc+upL9h09xL1HD2jsaiWtOJdcUQlyvRJL0EWsu5X+ZUP0DPZw+osznPz8JJHmCN6Il47+DtwBFya7kVhrIytXL+Pk6WOsWrOcZa9aycZ3b082Xp06fYxLly5w4eJZDhzYx46dY+zYtZ2xbZvYumsboyuX0NKZaJdr6mhBZ9VRIRNRV6/EaLdSq9Pyu8WLl+FyhbDb/djtfgxGGxari3AkzvIVa9i2fZz9Bw6xddsOhoaX0NHZTd9AP8tWLKe/t4/meBMBX5BoNMaSkeWsWLkWt6+BjFxBEiL+8t5U3v54Fn/6YAZ//nAmb06ez58+mMEf3020Nv3pvSmJMbo3J/E///x+Uv/0lw/4p798wP/88/v8jz+9xz/95QP+7Z1PeOujhAvx/swM3p2ezidzs5k6P5tJ01Ix2IMEGtvxheMotWaa2ntp7VyMTKFnXmYR2SUSpCozNRozPT19jG3cwJED+5MQcffmDe7cuJ6sfX0NEc8nvmbi4QMe37/HxMMHPH386P/IQrzW69am1/WtP3zzPAkPySanp4+Y+Po+ExN3eTZxj2cT93gx8ZBvJx7x3dcJ/fz8GT+9eMbPL5/zy/eJetkfvv+Wu3ducfbsZ2zfuYNlq1bS3ttNsCWGNeJH7bWj9NrQhFwoQ07qAnYUHmui5tXvxBrx4403EG5rItjYkAxX20I+9D4ntQ4TUouWSpOaOq+VLGkZMrMWnddBRZ0cX7yBSFOMYDTEtq2beDbxgJ9/eM6VL86yb3wzWzetxGfXEnTriXj0qKsFhF0aRIIFxDz16KsFaCS5uPRiAk4FjSE9Nr0Uq05E1Kujt8XNykXNDHcGWTXQzOcHNnP56C6undzN5sEOeoJm+gJWFkfs9AUNtDpqiVuktNplNFslhLUlhOqLiVnKCWqLiDskxJ1SPLpi9LVZqKszqRWnUylMITNnJmmZM5iT8gkLsmciFOeSL0wnJXsGGYXz+Hj2e8xIm8y87BnMWjiFj+e+zwcz3+HTlEnMyZ7O1JSPmZb6CXOzZpBTupCCskxSs2YwZ8EU8opSSc+aycKs6eTmzUEsyqJeVYZOWYa4dCGZ6VMpKckkJy+V7FdKz5pFdv58BKWZFJYsRFiRTUFxGgWlaVRU5VMpL6BElIWkVoDOWk2dohyTuZag30Q4aMLj0mAxVWM1VWO3VONzq/F7NIQ89QQ9KnzOOjz2msSJlb0GjztRW2qzyrCYJZhNYswmMRazBKtZgs0ixW6V4bJW4bbJ/wEgr6TXllGvFqBRFaNVFqGuLUQhz0FdW4hRU4LHKsdnq8JvryFkryZkr00+Bm1yrLriRDDaUobTJPwHRJjLiLik/zhfeuU+xJ2ypBqdUhp9VUT9cuKB6oReBarj7sTCdtQhIWQTvVqqLsdtK8eVVCVmfXFSJp0Ao16IxVSO0y7D56nF61Fgt8lxe9Q0t7jo6g7T3OIh0mAlHDUTjVsIRvUEowYamix0dIdYNNRMV0+UUMSGN2jCGTBg99Vj8inRumuosVRQoS2kRJX7CiIyKVVnUabJpkKTTWV9DuL6XETaXMS6PCTGQuR2IXJXGTKHEJFNQJm5gFJTIRWWUiSOSlRBBYpgYvVZFa7DENOhCNYkWp2cIqR2MRJH5W/G52o88sQ4XUiJIapPVsEq3bVo/SqsjUZMQR3GgBaDvx6DV4XBq0k0Ofl1WAN67BEz3iYn8b4G+pZ3MrxuEcPrFtG/soeeZZ10LGmheXEjDT1BfO0e3C1ObDETxpAerV+FLlBHrUOESC+gQluI3FqONlCDKaLGGFGicEpRe6swhJS4WkyEe91EB3yEe9142+2o3UqqLVWU1BRSUpNPTmU6OZULkGiFlCmKqDHLUFhrXq1Sq6kzqpCoqikSl5NZXIDabkCsrkKsrqK8Tpx0H5xRL+aAHXvEjTXkxB3zYw050XvMNHTF6RzpxdsUxBZ00tzXRrynBX9TiFBLBF8sgC8WoH1RJ/0j/QyvGGZo6SB9g70MLxtizcbVjCwfprE1jicUwNMQwRttwB9rxNsYwxNtxBVpwBmO4I7G8Maa8DS14o634Io144jGk7KGo1jCUUyBMBqXF8WrilaN04PeF0Tn8VPv9qF2uKm12JHpjIg0OsQaHWJtPZX1dYi01Uj0CqpMauRmLVKDmnJVHSW1NZQqFJQplZTUKCiQyskTy8mXVJNVLmOBoOI3TsP8gpLfaF5+MalFpUmASCsuJ72k4jcnTtdv3WF8/yEkKj2ZQhHpgkoWFJaTUlhGSmHZKzgRMl8gIKVEQHp5CZniYrKlQrKlxRTIhGRXFiKsrqDersfb6CfaGqW7t4MlS4eStaDXrl/m4aO73H9wm19+/YH7D+9w/+EdvvvhJRe/+JzPz3/G6LJhNm1ex5lzpxgaWUSstZHGeAS9RYfL76RnsIf2njbsPjtmlxlXxJPIOMQ8eGIe6h311JnqcEVd+Jp8WINWfE0+REoReRV5lFSVkF2azZSUKczKmEWRpIgiaQlF8lJK5GVMSZmG0qTixv3rPP1mgtXrltPW2URPfweHju5jeNkgTZ1x+oZ7cYZdWNxm1HoV8bYY23eOcfvuDX7+9QcePLrL0WMHGd+9nbGtGzly9AA3rl/h5Ysn/O3XH/nPv//Kf/zyIz9995JnTx/z/MUEJ08dpX+gm57eDjZtXseRYwc5+/lpjp0+ytZdYwwM97N6wypsXhvrxtZRKa9k0cgAu8a3sW/vLnbt3PqbT+kf3L+d3IW4c/s6n587zfZtmxnbsoF9e3dx6OBejh45kPyb3Lt/i2vXL3Pq9DH27R/n5IkjyezG6zXqOzeucvvaFW5fu8K9m9d4dPcWt69d4dHdWzy+f4e7N69x46tEaPx1nezlLy9w9sxJDh/Zz+49O9i2fTMbN61lxcpRRpYsZnTJIOO7tiVXqA/s383xY4c4//lnfPnFee7fu8WF82c4sH8347u2sXs84eqsW7uS4ZFFLFs5wpZtG9i6fTNDI4sIRgO4Ay5irXF6Fvdx8fplnn/zksvXr6K2GkkryEHnsPL8m5c8+eYFL795wffff8svv/7Cjz//xOVrV1izeT2OsBeD18buw/u5//ghI6uWkV1WiEBShsZmINjUQGNHM/1LF7HryB6e/PCM89cuMrJmlBWbVjG0fAi7z47VY6VvsJf1W9axa99O4s1RQhE/g8MDDA0PcPjwQU6fOsG1a9e4c+cWly5d4uTJ4xw6cpid4zs4cuwo23ZsZXTFcgaGF9Hd34c74EFaLaewtIRajQaTw8HvOjsHMZvduFwh/P5GrFYvDqePeFM7I0uWs2VsBwcOHmbX+B5WrV7L0PAShkaGGV22lIGBAdpb24g3NtHV1cOK5WsYHlmGyeohPbuQydPm88YHn/LG+9N455PZ/GXSLN74aDZvfZrCnybN5I0PZ/LmpBm8OWkGf35/Kv/2zif8/o0P/68g8fs3PuRf3vqIP78/NelCTJqTzUfzC5icks+fPpjBpBnpOALNWLxRFuYJKSiVki+UsDCvjFkL8pmZlk+WUE6t0YunoY0NGzZxcO8eThw5zGcnjnPl0kVuXv2KOzeuvzpXStS9Pvv6MU8fP0q6FK+rYF+fM70OTL92Hl63MT19dY70Ogfx7OuHfP3gLk8e3efF00c8eniHR49uMfHoNk+/vsvLxw/4duIR30885vuJx/z07Ck/P3/2D5j49lv+9tOP/Pz9d7x88YzHDx9x+fJljh4/xvY94yxZt4pwTxv6iBel344q7EpCRJ3bQr3XjjnkxROLEGqNE2xqTEKEIxLAGHAnBumsOqQ2HXKnkXKdghq7EZleTb3Dwti+caItTdjcduKxCB2tMXq7mhnobWOgp5lFvU1EfCYO7dlALGhEW1eMxyxHKcvFa5Khq85HJcrEpa/Eqqsk5FXhsydObCJuNc1hA4PtftojJpZ2hjiwaYRNQ22cP7CJgxtG2L60izVdDbQ7NXR51bQ5a2hzVNHmkNFik9BoKqXBUELUKKTZVkmjuYyAvgSPLnFrb9cWoZYtpEwwm5TUj8jMncO8BZ8yN3UyhWUZFJVnklU4n2JxDlXqcuRaEXKtiPIaARklqUxPn8wn8z7goznvMS97JpPnfsgncz5gXvZMsopSSc+by/zMGcxLn0Za9mxS0qcyP/VTsrJnUlmehVyaR2lxKumpk5k//1MysuZSXJqDQJhNZu5csvPnk1OQwvy0qWTlzSU7fx6FZemUSXMRirMpKE1DKM6mSimkvCKH2roybBYFXrcOl0OF1VyDSS/DqJNiM8tx2mrxO1UEXGp8zjrctmpc5iocZhkWsxSTRYrRJMNgEmMySjGbJFgtcmzWKmxmOQ6rHI+tDq+jFr9Did9Rh8+uwOuoxWKUYNBXoNOWodUIUSmKqKvJR6ssxmoQEXQpCLoUhFwKwm4lYbeSBpeSqFtFxKPApCnEphfgNAlxGEtw6AS4DCUEbJU0euXJHESDXZzYkXDLaXYnVq5jrsQGRNgjJeqVJVwJT6Kd6fXCdpNHTqNTStBaic9SjstcisNUhlVfgkknQKfOx1BfiEknSICEoRSruSLhQrjrcDpq8LgVNEQttHf4aG3zEWmwEggaCUfNuANqnD5FEiKCESPRuIN4sxdfwEQgYsXoUKIwiFHbZBj9dag9ckR6Afk1aRSpsxBoMhGqEiDxGiJEmgRISLR5iHV5iPT5VBryqTAVUGZOSGgpQuwop9JaRpVbQo0vsUqtaVBSH1VR5ZZQZiqhwlKK2F6BzCVG7kkMxck9UuQeKTKXFLkrsWCt8NcmMhZOORqvAkvUgDNmxRY2YvJrMXo0mH1avA02Glp9NHdHaelppKm3kc6hNgZX9bFk3WIGVvbQOthErK+Bhp4g/g4v7hYnjmYr1pgJdUCFxCJGqC6kylqO0i1G5ZFQbStDZi6hxl6JxidHH6oj2OMg3Oci0u+mYcBDpM+Dr8OGLlCH1FxGlngh2VVZzC2axezCaWSKF1BtFWNu0CJUFlCpLqHOUo3Oo0VhUVMkLmV+TgYpOdnkCEuoM9ej95ixR9zoPWaqdLXUmdWYA3YsQQeeeABfcwh3zI/Ba8HgtRDpjNG6uBN/S5jGriY6BrvpGOymua+N5t5W4t3NNPe20rukn2VrlzG4bJDhZUOsWLuc5WuW0T3QRTgWwhXw4A0HkwDha4ziijTgbojii8UJtbQmAKIxjrOxCXtDDOsrYNB7A+g8/t8MxFWbrFQZzNSYbdS7fZiCETQuLxqXF7UzkWuoMphfBaS1VGrUlKmqqdBUIdbVITOqqDLVI9YpKVXUUCSXUqpQUKpQIJDXJnYdKhJaKBQzv6CUtOLy/8Nt+O+w8FoLhZVJxyK9pCL5HqsvxInPznLt5m26B5eQX1lNSn4p8wtKSS0qfwUoxcwrKiZVWMzCCiFZ4tIkRORJiskVCyivE6N3mYi0Rekb7mPdhtXsfvWJ84WLZ7l+4wo//vQtL14+4dvvnnP/4R2u3/yKk6ePceDQXo6fPEJrexOd3W0Mji7GF/biDXkwO0zU1tdidplp6mwiGAuiMmuo0dWhMCox+60YvUYMHgON3Y20DLTQPtiOI+Kg3lFPljCL+bnzKZIUUWOoIb8yn8nzJjMlZQopBaksKM4kXZhNRkk2eRUFHPrsMC9/esGa9SsIR/1097XT2BTGYjcQbY7Q1t2Cwa7H3eBJ5CciXvYd3stPv3zPjz9/x1fXvuTYicMcPLSXPXt3smz5CAcP7eXunRv/cCH+/iv//vMPfPftc148n+De/Vus37CatvYmtm7bxOnPjnPoyH6OnTjM4ROH2Lx9E/uP7GPj1g2sWL+CpWuWYvPaOHT8YGLIb984O3eMJbcUznx2Itls9DoTcfTIAdatXcmK5UvYuGENhw7u5fKXieD2V1e/4MLFsxw9dpBDh/dx5mzCybh+7TK3r3/FtcuXuHb5Erevf8WD2ze4e+Mq1y9f4qtL57lx5Qvu37rO3ZvX+OqLC8lsxM0bX3Hzxld8deUS586e4tjxQxw8tJet2zYxPLKI9o5mWtvidHe1Mbi4j+XLRli3diW7dm7l2NGDHDm8n107t9LX20lzU5RoQ5DurjZWrVzKtq2b2LF9C9u2b2bLjk3sPjTOtvGtdC/uxu6xobfpcQe9RFtiHDp+hKs3rlNvM+FpDBPrbsfTGObk52f5//7X/+K//uu/+OmnHzl69AhLlo6wdNUyehb3EW5ppKGjiUh7nA3bt3DnwT027xijolZKeY0ElUmLpyFA90gfrgYvg6tGOPXFGT6/dpGt+7azeMUQa7etZ2x8jJ37d7Ju81ouXrnA8pWjhBsCtHU009PXyejoCGtWrWbfvn2cOXOGU6dOcfx4AiK279zB2LatrFm3lqHRJXT399HS0Y7b76NSKmH2/HnMX7gQoUjE7xqbulFrbTg9DUQa23B5I3j8Edq7+hkaXc66TWNs2zWemMVes5rRFctZunIFK1atpL+/n66OTjrbu1i8eIhlS1fR07sIvclJnqA8CRFvfjCddz+dy5sfz+HNj+fw9pRU/vzRLP46eR7vfjqXdz+dm3Aq3pvCv7z1Eb9/48MkPPzzm5P417c/5g9/TTQ8vfXRTD6YlsKkWRl8nFLIh3PzmLxAwD//dSofzlxImbweoUTF1HmZpOWVMm1+FlPmZDI3U0B6kYR8sRqlLUy0YzFd3f3s3DrGiSOHOXHkMJc+P8e9WzdfnSo95sWTiSQ8vD5hevLoYVL/e6j69Rr1s68f8uTR/d8899pue3z/TiI0/fV9Hj+6y+PHt3ny+E4CIr6+xzcT95NOxHePHvHDkwl+fPqE7558zXfPnvHTd9/y8/ffJRa1X3zDk0ePefDgAXce3Of0pfOMbl6Hpz2OKuBAHXGjDDlR+x2o/Q50fiemoCexEdEQJBBP2On2gBdLwIPWY0dm1lJpUFFpUpMhLU2GsiVaJa2Lelm7fQv+hjDxtibWrlnBqeOHOHF0H/09rUQCdhb3NeN3alk21EbIrUFfV4Jamo1LX069LAtjbS7VpXNRyxaiUxZh0paiUxRjM1TgMkkJOKppj5jwmaUMt3rZubqHw1tGObhhkDVdEQbCJnq8errcGrrcKrq9SrpdNbTZJLRYRLRaK2mxVNBoKqHFXkFIX4hTmYNTnYtdlYemKh2xYAaF2Z8yY/pbCIRp5BTMZU7KR2TkzCQ1axozUyaRUTiH0bV9WLxq0gpnMytjMvmiDMRqIfmSTGZmTCEldzZZJWnkV+SQXpjK7IwZpOTOJa0ghVkLPmVh7lyy8uaSmTuHzJyZpcexPAAAIABJREFU5BfMo7QkHWFJKvm5c0hJmcKC9JkUCjIoLc8jtzCVrLx55Bamkpk7l4yc2eQUzCdfuABBRQaCigyKyhdSXJmJUJyNoDid0rIsZFUCNPUSbBYFVnMdWo2I2upilLVCdBoRFqMMh7UGp7kaq16Ksb4crbqUmloBdSohqvpKNLpKtDoJBqMUm6UWl1OB06bAZa/Da1fhcyjxOzWJRiiXlqBbg8etwO6swWKrwmySoNOWo1ELMRvEeJx1hLxqgh4VIbeKoEtJyK0i4lbT4NEQ9WnwWCvx2Cvw2SsTToGlDI+1nLBTQqNXTswjJ/rqhCnurqLVW0Ort4YWl5yYS0bYKSHokRLxVtHoldPoriLqkhG1y4hYJbR464i7qgnZJPitInyWSlymSmy6Ukz1xRi1Ra8AQohZL8RkKE06ER5XLU5HDeGQjrZ2L51dAeJNLrw+HXaHEpuzDrunDrWpAqurhkCDHo+/nkDYRGPcjddvxO03UG+upkZbgcIspt5VRa1dTHl9AYV1CylUZVKoWkixYiElygzKVJlUqLKoVGZRqc6mQpVF2SvAKK3PplSfi9CYR6kpnxJzIRX2MkotJa+G3yRIPWIUkVrq42pqgnIq7GVUOsoRuyqResTIvJLfSOSsRGQrR2yvoMolptolo8ZdlXQi9D4Neo8ag1uD1avDFTITjntp6ojQ3ttMe38Lje0Rws0BGjpCNHZFCLT4cESt2CJmTGEDhrAeXVCDyq+kzlNLlVOKyFJBuakEmVWIJa4k0GvBGK2l0pCPUJNDtaMcU6OS8ICTUL8DT4cFa1yLIaJE6ZEhVOeRVj6HKXmTSROnslCygPy6LMoNxehCClxtZsTGMvRBDTq/Fp1HT61JhUBSQUpONqm5eeSWClFadbhjfgKtEawhZxIU9B4zJr+Nhq440e4mAq0RPPEAgdYIwbYGIp0x2ga76FnST9uiTjqHeuge6aNjcRfdw70MLFtM/9JFLBpNaHTlEpatXkr/UB+ReBh3wIU76CUQjeKLxvBFY3giUZzhyKuq1hi+WBOOcAO2YBijP4TeG6De5UVpc1JrciDXWxHpDIh0BirqdZRrtJRrtIh0BmQmC9VWO1VmK3KLLfm1SGegTF1PiUJFsaIWoaKKUqWEMpWUcrWMCk0iW1dcU0WBTEyRXE6RXE6eWEZWuYiscsmrrIKcjFIJmWXi35w0vQaGjNLEKVJW+f/9Na+1IL+E/HIpHQPDXL15m+OfncPqbyC1KOFGJFwNAXML/+FEZFSWsLCyiPSKQnLFAoR1IurMaqwBB5G2KANLBhjbtilxivMqA/H02WMePb7H8ROHOXxkPytWLaV/UQ8tnc2s3bSGE2eO0zfYS2dfB5HmCCanCbvPjifswRXx4In6sPhs1BmU1BqUKExqJGoZcl0NJp8JuU5OlbYKjV1Dz2gPzgYneRV5BFoCOCIOfE0+zH4zGcUZfDznY1LyUiiQFJIjKmTqwlkUSorpXtLL1fvXGF29BKvDSHNbIy2tjUhlFfiCLgaG+9i6awuLly7CF/PjbfRx8vOTfP7FOZ4+/5qnz7/m8wtnOH3mBIeP7GdoeID1G1Zz9twpXjyf4NdffuDXX37gb7/+yC8/fMvLF094cP82p04fY/2G1Yk61aMH2H9wDzt2beXw0QOM79/F3kN7uHjlAgeO7ufwqcNs3rmZ8YPjfHb+NLvGt7Fl83q2jm3ks9PHk6NtE18/4O6dG9y7e5MvLn3Ozh1jDA8N0NPdTldnK0tHh9i/b5x9+xPau28X47u3s2vnVvbt3cXpU8cSuYML5zh/5hQXz33GzauXeXT3Fg/v3OTO9a+4dfUyD27f4OGdm1y/8gXnTp/g3OkTXLt8KblWffnLC4m62ZNHOHrsIFvGNtDb10lXdxtLlw3T2hIjFPTSEAkwumSQ3ePbOXJ4fzJMvWH9ahYv6qW5KUpba5yhwf5kxevJU0c5de4Ehz47zIZtG2jpa8PX4CPYHCbe1cqK9au5dfcO8fYWSmViugYH2HP0EJvHd7B6y0ZOnj3DlctfsHr5KD3d7axYOcrmsQ2MLB+mtb+d1oEOhlYvIdTawLJ1K5h49oR9h/cjqpMgqhZhsBsw+iwYfRbk+lokmipivc10DHWhdeqxhRzsOjzOkbNH2bp7jK27xxjbuZn2nlYcXhut7U20t7fS3dnFimXL2Ta2lR07drB3716OHDnC/v37WbJ0lL5Xq9atnR0EImH0ZhPFZaVMnz0LoUiEpKaG33n8MeTyeiz2ANFoG15vA8FQI339Q6xZu5HNW7azectWVq1ey7LlK1m9dg2btmxmbGyM3u4eujo66enqZnh4CUtGV9DW2YfJ6qFSquTj6am8+eE03pw0g3c/nc/bH8/hrU/m886nqbzx0Vzem7aA92ek8uH0VN6ZMpc3PpzOv7776qzpzQ/5/Rsf8vu3P+KP737KHz+YypuTZvDOlLl8NDONT+Zm82laEX+ZnMqnaUW88ck83puxkL9MmsUHM9KZlyVkyrwscoQyUgvKeXdqKnOyhGjdMSyhdkqr1EilVSzu62Xvrp3s3z3OudOneHz/Hi+eTDDx8EEyB/Ho3l0e3r2T3JF4Ha5+8igRrv7vVa4vnjzm6eMHTDy8l/z+NVRMPLzHxKvmpcf377zKQtzj+ZOHvJi4nzxn+sdJ02N+fv6MX1++4OeXz/nx5Ut+/vZbfvz2G7579owfn73kyYNHPLz/gIePH3HpxlU2791F++hiAt2t6MIe9BEvpnBC5pAXU9CDMeDG7HfjaQxjDXgwuO3oXDZqLXoqNIlK1xKlHJFeRaZISKW6llqjFm8sQlN3B2cvXeCnX37k5IkjnPvsOEcP7GGwr4N4g4eh3mbCXiN7tq4k5FSjqMzGpRdjrCnEY6hAKpiNTV2EQrwAvUqQgAhlEUZVMfVVuZgUAtpDetoDWoaanfSG9Wxf0sZA2MCSJjsjjVa6PWq6PWra7LV0eRS0OaqI6IQ0aAW0WCpotZYTMxTTYimjUS8gpC3Co8lHI06hJHsS2Qv+Sl7WR0z6+F+olGRTKcshNWMyc9I+4ePpb/GX9/+JD6a/zQfT32bSzL8yaeZfeWfKn/jzpH/m7U//yJTUD1lQOJvUvNloHUoi7UHkWimzFk4nJXduAiry5jI3bSq5hSkUl2WSXzSfzKxp5ObMoCh/FkWFc8nNm8O8lMmkZ8xAULKQvIIUMnPnUFKaiVhaSIEghaKSBeQLUsgtmkNhyQLKRNlUSHIRVmRSUZZJiWABwuI0auQCbOYaXPY6tOpypKJsJGUZ1Erz0ShLMWhFGLQiNMpS6qqLkFflI6kqSGQslKXUKsqpri2luraUOmUFmnoJdocau0ON067G5VDhdWkI+vREAyaiYRPBkAFPUIvLq8bmrMNglqE3SLDZawmHDISCekJ+XSL07U0o4tMRDZiIBfU0RXTEwxoa/UoinlqCTjkBRxVhh5wGVw1NfhXxV9sWzR4FrT4VrT4Fza46Gh1VRJzVhD1yGnw1xHy1CXlqiLpqiDjktPpUNLqrCdulhGwSgjYZAas0CRI2U0JWYxkmQ+mrc6ZKnHY5Xo8Cv09NS6ubRYtjDCyK09rmIxA0YrUp0RpluBu0SNRFyOuLsQWU+KJG4m0umtq8OL31mGy1aC1ytLYqNHYp1cYyypS5COqyKK3PJV+RRr4ijSJFOoK6dISKhZQqMyhXZlKuzKSkLj0BFtpcxKZCJLZixPZiyi2FCI155GuzKdIXIHJWIHJWIDAkwEIVVSRBosonReyqpMJeRrmtlEpHORK3CJlXgtwjReKoRGQtQ+qopNolQ+GWowuosTYaMQa0OBrMhFo9tPQ30jvcxsBoN4uWdDMw2k1jVwRHxIbWqUHr1GDw1qPzaNB6VGh9GjQeFSpPHXXOaqosEiTWxO/QNWiwt5kwRdV4O0z4uyyYGpUovSI0ASnWJg2uLhNyVwUyRxkVxmKKNXlJ5ValMbt4GvPKZ5FRtYA8RRZiWzlCbSFFqlz0YTWWmB59QItEL0VYU4pEI0dtNaK129DaHeidDpoHOmkb7MIcsCNSyVBa6zEH7JgD9mT+wd8SxhMP0NAVp32oG39LmFB7lBWbV9M7OkBjZ5y2gQ76RgfoWNxF/9JFLF2zlP6Rflp7Wlm+bjnrNq+lf6iPaHMDsdZGWjqbibU1EWltIdTSTKi5iWBzC4GmZryNidYliz+IxR/E8PosyelHbfeisLioNtiQac0JGKhTIqhVIKhVUFRTR1FNHYXV1RRWV1OmVlOh0yIy6KnUaynVqCiqqyFPLiNXLqZYKaWorpKi6koKaioR1IgQ1EgorJKQL5VQXFODQF5LvqSKzDIxmWVicirlSYjIrpCSVS4is7SC9JIy0otLSSsuZWFJGQuF5WSVJlqa0ooSeYmU/BJSCoUsKCwlXVBOhqCctAIhqblCymo07Nx3KNHitPcAxVVK5uUXMy+/iPmFhcwvLmJBaSFp5QWkluYxvySLkjoRKqcOd3OQSGeMeHcz/SP9bBhbz/6De9i2YwsXv/icB4/ucuTYQQaHB1i7aQ3xthihxiDtPW2sXLeCHXt20j3QxaqNqxheMUy8I44n7MHisxHtiBHraqLepqOyVozGpkPvNCKQlqB36jB6jdTbNDgbnMjrq5CoJQikAqq0VXjjXnSuxGu0Ti0lVSXkVeRRJCkiQ5jJpNmfMDNjDoNrRnjxt2/Yd2I/mQUZ5JXkkpGbjkqnoE5TQ3NHnJXrlrN60yqCsQDDK4bYunuML69c5PmLCW7dvsb5V9sX+w/sZmiwnzWrl7N/3zi3b13jb7/+yH/8+8/89N3L32xSje/axtJlw+zds5O7925y/sIZ1m1YzabN6zh24nAiX3H/JucvnuXEmeOs27yW5euWs+/wXuJtMfbu25VsNnq9WH3t6pc8mXjIjetX+Oz0cbZu28TiwT6GhgdYvWY5K1aOsnLVUnaNb+PI0QOMbd2YHINbvWoZ/X1d7NwxxtMnj7h+5Qu+OH+Wi+c+4+qXF7l17Qq3Xp003b15jWtfXuTLC+c4efQQe3dt5+jBfVy5dJ7bt64lnYgzn51I7oVsGdvA4sE+1q5bydlzp1i7ZgXLl42wccMa9uzewZrVy2ltiTE8NMDxY4fYv2+cdWtXMtDfTU93O4OL+1i1cik7d4xx9NgB9h/Zy7Y9W1m6ZpTeoV5GVo6waccmtu/dzotvXrJn/16KKoVUVkmxeF30jw6zavMG1m7dzI49O9m+bYyVS0dYuWKU8d3bOXRkPwePHWDvkb3s2LeD1WNr2bx7jPVb17Pn4B6ev3zOinUr8IQ9KHQKRDoZ8wVpZJRlMydvPu9Mf48pqdPJKMmmok5Ey0AbJy6c5ML1i4ysHOaz86fYsmMTFqeZWFMDjY0JdXV0snjxAENDQ6xdu5bdu3ezb98+No9tYenyZSxZOsrQyDCxpjh6o4GyinJS0hfyydRpTJs9j99JpQq8ngg+X5RoQyuN0Ta6Ovvp7xti3dpNbNwwxtjm7WxYt5HVK9ewY9tOjh44wr7x3Wxat5bBxQOsXb2GsbFtDA6N0trRi83bQGZRJW9PmslbH83mzQ/n8Nakubw1aS7vfDyfv36SwruTU3l3aiofzFrIx3OymDQnk79OSZw5/eG9afzre1N546PZ/OGD6fzbu1P5wwfTeXvyPD6YtZBP5mbzyfwcpizI5YNZabz16TzenDyX92Ys5OOUfKakC5i6sJiUIinvzsxgaloBMzOLySiW4W3qJlMo5dNZKRQVFdHSGGF82xZOHT3ElYufc/fGVR7eucnTR/eZeHA3Wbk68eAuX9+/w+N7t5M/f/71w6ReTDzixcQjXj55/Bu9mHjEs8cPeProPk8f3efZ4wfJ1yW+v//q/Q9/875vJxL65utHfPP1I759NsEPL5/xw8tnfPtsguePH/Pd4+c8u/81jx485vqNW1x/cJ/Tl7+gbXggCQqJZWofNr8Ls8+BOeDEGHJhCCYedV4bCpserceKTK+kqKoCkaaG0hox5XVSKmqlVNZIMTksmOxmrC4bO8d38N13iZapa19eZO+2MZYu6qMp7GWgPUZfa5Rr508Q91uxqSXoZAKcqgocyjI0ldloRJnY1aU4zWLEZSnIKhZgUgjQyXNwKAS0eZQMhA1s7Iuwpt3NaNTKSIOR0UYzQ1EjfQEN7c4aet1qOly1NFslxCyVxC3lxC3lNJmENBkFtJmFNBtKiKgL8ShzsSpyqBHPJ23B27zz3u+YMecNZsx5i0+m/ZH3P/1XPpn1FjMXfsKU1I94e8obvDv9bd6e8gZvfPIn3vj4D7wz5U9Mnv8+KXnTyC6dz9R5H5KSPQO1qZpIi5c6nZQ56VOZu3AaxaJccooWkJEzm9y8OUglOWiUJdRV5VKUM4WU2W+RkTWZnPwZ5OTPICN7Clm50xAI51NemU5ZRRpSWR61dcWIxNlkZH3KgtSPyMudiaBoHrk5M8hdOJWS/LlIStOoqsigujKDWnEGCmkWSlk2SnkOClkuNqMYnaYMpUJAXa0AQXEKpWUZlFVmUVaRg6ymBGFFDuVSAWpDDXKlCFldBVpzLWanBpfPgMunxxvQE2qwEG1MZAK8ERPWoBaLV409oMUZ0uPwa7F5tTg8Wtx+I16/CV/ATDBoJRSyvZKDSMhGNGCiMWD4PxTz64j5dcQDepr9epp8Opp9OuKeemJuNVGnigaHgiafjrivPqkmv5bmgI7W0CsFtDT5VcS8ChpcNYSdsqSCLhkNwToc9srECZNLhsslx2yuxGioxGqvIhoz09kVYGRJO8NLOmlq8eFw1eN06wjFnaidcqTmCuQWEcaAClfMiCtqwBXW4YsasXqV6O0yFMZyZFoBYk0h5ao8SmqzyJcvoLAujXxFKvmKVApfqUi5AIEqjWJ1OmW6LMr12VQYcqgw5VFhyqPSnE+FJZ9ycwFCYwElhkLKzMWI7GVUWIUU6wsQGhOnTnKvhLqgHEWomiqPGImzAplbRI1fRm2gCmWwBn1Mg6VZjzaipMYhpdouwRBS42mzEe7107QoQseSJnqWttOztJ22wSYau0IE2zwYIwbUARUanxJdUIM2oE5Cg8JZjdJVg9IlR+OtxRSpx91qJdzrJbY4RMtghHi/j7ahMI39HmxxLcaoAmuTBnVIRpkpn3xVOoWaDArVWeQpMsmUL2ChLJVM2QKyaxaSJppLhjQFibUMibWcPPlCZJZKbDETtbZqNJ56nHEP9oiLGqOSOpMOd2MD4fZWHJEQjrAXo8eGxmZA5zRjD3nwNAZxRnyYfQ4i7XHaFnXTOdRHc18HzX0d9CxZRN/SQToGe2ntbqezv5vewX76hgboHeynZ3EfA8OLWLxkkKWrlrFm41pWrltF32A/rV1ttHW309bdTry9GV+8gXB7M5H2ZlzRCJaAD2vQjyUQQO/1ofN40XsDmPwNmIIx9L4GFDYvIo2J4mo1Fap6yhTqZPBZqFQi1usRGXSU1isoUddSblAittQjtqgRGmopUEvJVpSTXVtGua6W0vpqBHUy8qpF5EgryZVJKKiuoqimhpxKCfmSavIl1WRXVJFdVkVOuZxMoZTUgjIyhOUsLBGysKiYBUUC0gqKSC38/yl7r6e2EnXbd/0D5+619urkiG1sAyZHEYRAIBBJICQkECggIZSRQIggcsYYsMEEY5xzxhHnHLrdwTm02726V9i5zql769QNdc55+d0H2azuvXbtW/dh1NQUmlPoTT99Y3wjc+kYK8wkSphBTFoGkWmiQLlcmojo1Exi0sQBpWQSJcgkIimDiKQMDJY6Lixe49HX39I1NEJCVg5hKcnEZKaTkJNOXHYKCbmpCAozKNArUNo0aJwGKh0GOjZ3sX33FPMHdnLvyzt8/4e3PPz6AecWz7JlcgtbpyeY3TfP4MQW9p86wtbpCSZ3TNE7PMi+IwfYc2gfo5PjTM1PYbQZqTRW4vV78TS7MdqqSc4QUKZXYfNYySwQI1MVoLfpyC0OAEVjez0N7fXobTpq6kyY3TXkKaRIlVLyVfmIZWKCo4NJkaayLmodwZHraen18/IPrzl24STRqXGsCl1DRqGYcEEkBeoi2oY66BhqR2fVYrTr6dvcxdBID0+eBhqaf3j9gpdPvuHujatcvXiOC2dOcvbkMR7cvsHr50949/oF/+1f/4l//cc/882j+0v9Fwf2zLN96yjnz53m6Tdf8fTJ18zvnGF4cz+LlwIFfQtnT3LtxmUWL59n2+QYnd1t+PyNeH0eJqe2cnbhJMcPH+D08SNcvXSeWzev8vDBHe7dv8WFiwscOLiHQ0f2c+HSWU6ePsboxBY2jw8zMx/oJugf6GZ4qI/hoT4OHdzLtauXuHf3Jq9fPePd96+Wmq8vXlhg8dI5vnx0j7dvAj/QPv7qAY8f3uP+vVvcvHFlqc36y0f3lkLVd+/c4Pq1Rb795ktevXzK7VvXuHhhgcuL51k4c4Kjxw5w/sJprl67yJ69c3gb67BYjTQ119PV7aetPTAN6uhsoX+gi8ntYxw6vJcLF89w4+ZlLl4+y76DO5nfM82R4wc4t7jAjbvX+PGn9/z5H/6Mt7kBR4MDZ70Lb6uP1q42mjtaGRwd5uipY2ydGGdubpbDhw9y5uxpzl04y5mzpzl2+jhHTh7l4LFDTM1NMzoxxo7dc7z94XvOXTrPwMgg7kYPOdo8EgoFRIhjCM+MZm18MJ+GLCMsJYKiShnpBZm0DrRx9tp5jl84ydEzR7l04xK79u+mq7+Toc2DdPW009DgoaHRTXdvFyOjm9m9e57Lly9x9uxZ9u3bx/79+zl+/Dj79h1gfHwbne1d1NV5qK6xkV+s4DeyojJ0WjMedzOtLd0M9I8yN7ObXXP72LNrP7t27mXf/H72zO1lz9xuFk6c4eqFyywcP8n87Axjo8PMz+1k774DDAyO4PG1Ua63EJUk5tOg8A/wEM2nq6P5fHUMy9bEsXxtLMuD41gVlsjqCAFro1NZG53KqvAkvtgYyyfrIvld0Cb+fk04v10dxt+tCuX3ayNYFhJHUGQya6NTWReTxprIJFaExvDJunA+DY5iWVgSa2NFBCdmsz5JQnBiNqtjhIQm57AxIYOY9FzS8uQkZOQQHB6F0VDN1NZRFs+d4e6Nq0seuxfffc2b50949+r5EkB8XLv6+tl3fP/y2RIM/FL/HiD+vyDil9f99O7Nr/TLa79/+Yx3r54H4OKHt/z8w1v++PZ7/vj6PX96+zN/eP8Tt+7d5/DCGcZ378TW4qXa48DscVLrdmJ2WDBaazA4zBjcVnRuM2UOPXJzFQqLjmKThrJaHbnlJWQrCqn1Oqlvb0Jj0lHrtuNtaaR/8wCtbS246+vYvXueRw/v87//2z/zf/7Xf+PHVy84d/wIO7aOsHdmgm0DXWwb7KDJZsBaVUKNIg9reQEmRTaqnCSUWXGUF6SgLctAlhdHpSIdl1GGoyqXen0BXXY13TY1Yw16tni0bPFoGWvQM+7TM+rV0l+nptMqZ6hOw6Crgl5nGV2OUjpsMtot+XTU5NBenY2/UkSTOhVPWQp1FenYNRno1KkUFcWQkR1KRMynhEb8nuDQ37Em9HdsjF5OWNI6NsSvY2XkClZGrmJFxEqWhy9jZfgXBEUsZ03kMtZEfMbaTZ+yJuwzgkI/JzZlExnSZGKSwwgOX0lEwgZSxHEI0iKIiF5NROQqxKJwKlVianRSVAUJpCasJDZ2GVFxy4hNXE2qKIT8wkSKipMRikIJ3fQJ6cJQ8vMSyM9LICV5PfExq0hPDSE3O46crFiKpYnoy3Mwa/NRF6dRnB2NMi+OCpkAdWEihdkRqOXJVKkyUJYKKVdnUaYWk50bH5hwZMSSlh6NJDcFUVYCUpmYqho1yio5xZpCKqqVGO2VWD3V2DwG7HVaXB4tLk8ldncFriYTJnclWqsarVWNwaHB5Kyk1q3DUW/C7jFS11CDx2vF67Pja3bS1OLC11RHi8+J32ujzWtdkr/Bgr/BQlu9eUntDbV0LqmGjnoT7R4j7R4jbe5q2tzV+OsM+OsCwNHm1tPuMdDRYKDNo8PvrqTZWY7PrgxMLqzFNFjkeGzF+OpVOB3F2GzFuFwKHA4FFksxDpea5tYaOjqd9PU3MDIagIievia8PiueBjP1fhuF+jxydNnIzAVU+6oCzcrNOmo85ZjdarRmGepqKfJKMbLKTGRVYoq0Ygoq08mpSCZTlYBIHbcEEiJ1HBnl8WRWJJBZkYBEm0yOLoVcfSpSQ9oSSAQkQqJLR6xNJ1ufQV6NhLwaCTnVYnKNWRRapEvAUOaRo6grRlFXjKq+FHWDApVbjspdiqa+DG1jOVWeMsqdCtSOUqrqVFR7K9F5NBgbddhaTNR1WKnrCLRamxur0ddXUuFRoaxTLGUqVC4FpbZilNZi1I5SdJ5ydJ5yjPUaan067K1GnG01uNpqcPpNOJqrqe+y4mirRuOSo7AUoHQWUmAWI1THk6qKQ1ieQHqFgPQKAWllApJLExCUJCKQx5Mij0dQEk2GOgVxRRpilRCFRUaNz4jOrUXvMWD2WfF0NNIy0E7rQA9NvZ009XbTOtCD3VePt7OF1v5OfN1+rF4XBoeZamcttfUOPG0+/ANddG8ZoHvLAL1jQwxObKF7ywC+zlY6+rroGexlYGSQodHhJXjYOrWN7TummNuzk+mdM4xOjNE90ENbdzutnX6a2prxNDVg97lxtNRj89Vjrndhrndj83mxNjZS7XZTYbFSaXNSaXejsXlQm+uQ660UVBiRqHTkqirIKSsnW6EiU6Egt6ICWbWeIqOWPJ2aHK2CvGoleSYVuUYFmVVFpKglJCnFJJZmIakqJbuilKxyOWJ1CZkqOWklMuJzJUSIRIEpw4fOh/isfBLEBSRmFZIolhGfmUesMJOYtHSiU4VEpaQRmZz6QUIik4Utyp+7AAAgAElEQVREpaQTlZJOZLKQCEEaEYL0XytRSHhCCmFxKYTEJRMSl0xofAqJGVL8vYM8fPyYs4uLaG1WIkXJRGUIiBYnEpstID4vhcSCNDakhhMnSSJXnY+ns56DC4dZvHmJmw9ucPvBLY6fPU5HfwcN7Y0MTY4yOLGFxh4/Vl8d3vZWhsdHmd09z/z+vWyZGKOjr4uWrhZqXbXozDqsbiv9W/qo87lwNTqRl5dgr7eRK8uhVFNMfmkuJeVFtPe34vLZcfns1HrMFJTlk1MiobhChrneTLggnBhhDOGCcD4N/ow0aRo5RRJu3L/BgyePKDdVsjxkNeuiNxIlikcgFWJtceHye8hX5eNscmD31DIy1s93Tx7x/Nk3fPPoPk8ePeC7h/f56s4tvrpziy9v3+Tx3dt8//IZP717w3/7l3/k/ZuXXD6/wIUzJ7l5dZEzJ44yMTbCt1895NG920uB5HNnT3F58TzPn33Lvbs32bd/15LdqLunHbPFSJ3HweBwH+cvnAkEkhdOceXiOe7eucGjh3f59psvA63gt65y595NTp05zsWrF7jz8DbHFo4xND6E0+tEUV5KndtOd1cbw0N9LJw5sQQPb9+8CNzn8UNuXL/M6VPHlnIUH8vx3rx+znfffsXXjx8urXJ99PDuEkTcu3uTWzevcvzYIY4fO8T5c6c5u3CSy4uBkrnLi+e5fmORBw9vc/vONeZ2TuGpd+Bw1tLgdWF3mDGatHR0tjC/a4bTZ45x5eoF7ty9zu0717h2/RJnFo6yd98Odu+Z4eixfZw5d4JHX93jX//tXzh/aQGHx057Txu9Q310D/TQ0ddFU3sL/u52tkyMMTk1wezcDIePHuLi4gWuXLvM2fMLnDpzkoVzZzh+8hi79swzNbOdnbvmePP2NRcuXWBufgeTUxN4hrxUefWIKySEZ0ayIiaIoNi1JOWmUGJQoDJVoLUbaB/qYngysFZ6en6W7XPTHDp+eGnr1vTsJL7mBrw+DwNDvWyfnmR+fo7Z2Vk2b97MxNZtHDpwkFMnTnPk0FG2jm2j3uOjxuKkqtrMb/S6WlRlWlpbuuns6GN8bDuH9h/j4L6j7Nm1n7nZXeya3c3enfs4tPcgl85e5NaVG5w/dYb52Rkmto2ye34Xu3bvpau7H6PFRa6snODwJD5ZvWlpCvFZUBRfBEWzfG0sK9bFsWJ9PGsiAkAQHCtkY0IGGxMyCI4VsjpCwLKQOD5ZF8kn6yL5bH00y0PjlwBibXQqa6JSWB4Sw+frA6/5fEMMKyNSWBeXwfokCRsEOayJyyQ4UUxocg7BsUJi0nNZERpDYmYusUmp+FtaObB7J9cXL3D/1nW+++ohr599twQQP759xbtXz3n97DtePvmGl0++4c3zJ0sg8B998f//AxEfgeDnH94GVpX98PZX9/rh9QvevnjKq6ff8urpt3z/8hl/+P41f/rxHX/+8Ud+eP6Gdy/e8ebN95y+cIG+rWM42lqosNdgqHdgbfRg9jjRW01UmQ3oHDUY6m1o6kyUWCtROYyonSZKzFXIzVXI9GrsrQ1cuHOVd//wE3XNDQxPjDI2OU73QA/1Xg8DA31cunieuzdv8P7NS35++5rHd2+xf26GmbFh5ifHODS3nd4WN7YqBbUaGVZ1EXZNEbaKfGqU2RjlmRgUYirkaahL06jV5eExy3EbCmiqKaHHWUGXVUW3uZR+m4rNdZWMew2MNeoYdlfQbVfQUSOj21xKr0VJn11Jj0NBp01GW20e7SbJEkQ0liXToEzBU55ObVkqirxIsrM2IpaEERX7GRtDf8ua9f+FtRt/y7rwzwgK/5yVYV/weehnLNu0nC/ClvFF2OesiFhGUNQKgiK+YHno7/g8+L+wPnI5a8K+IDh8JSHRawiP34hQIqBQmYu0JJNMSSIx8evYGPI5UeFfIMkIx6DJprZSQkl+LImJq0hJ20B6RhhCUSjpwhBSU9aTEB9EZMQXpArWIysQoFZmUpiXSFb6JjLTQhEK1pMQvRJVsRBXrZJGZwU6VRaluXFUyFIwlImoLEkhJ30jxXkx5GSEUVwkwKAvoKRUSHZuPHmFyeTkJpEuikKclUCqMBpJXiqqKhlFisD/X6SQUKGXU+OoxOqsxOoox+Eqx1lXgd1VjsWtwWBTUmUuRWdRUm1XY7SpMTs1gfWmbgPuehNen5XmZgd+fx1tbW78fg/t/jq6Wj6o2UlXs5POJgedTQ46fHY6fPal855mB70tzl+pp9lBh9dCe0NtADgaTPjrjfjrDbQ1VNPmNdDmNeBv0NPi0dJUV4HPVU6jswyvQ0WDU0mzV0O9W4XbXYbHo8LpVGK3l+L16ekb8NDd46a7x03fQDODw356+5tpbavD67PibqqlUCdFWpVFsUmKoaEcu99AbWMlxjoVNXVlaGoKUBlyP0CEiGJdJiWGLIoMYvL16WSUJyJSx/1Kv4SI7CrB34DEX5WORJdOVlU62VoR+SYJRbVSCs25FJpzkVnyKKqVUmIroNRRhNxeiMIpQ+WWo3DKkFnyULpKUDiLUbpKUNeVUuFRUuFRonaUorQWIzcXorQWo3Gq0Hk0GOp16D3agFXJqaLMWbp0fVmdHIVdRomlgDKbjCpPGRpnKZUuBTqPCmOjBmuLDmuLDrOvEmNDOXqXCotPh8lbgaI2nwJ9FgWmLHIMQlLKYpeUqkpAWJ6EqDwVoSqZ1FIBguI40kriSZZFkZgfSXppIkXVUkpri1BZlOg9OlpH/HSMdTO4fYSR2XF6x0do6PRjbajH7HHSO7aZoclR+saHqW9vQms1ojZWYfbYaeppo7W/E/9AF009bdS3N+Hr9i/BROdQL90fAGLz+AgjW7cwOhEIR87Mz7Jr/2527p1ny7ZROvu68He10d7Tgb+rjaa2ZhpaGnE11WP3ubF6Xdh9brydfpr7evC0t1Pb0IDaHNi0VGF1oTLbKTZYyK80kqepJq/KiEStRqJWk61SkaVSkqspp8BQSb5eg0SjQFJVSq4+IIm2mMyKAtLUOaSUZZNSlo3UoCBTVUSyTEKyLJcMRRE5FWXkVATuKywqIiknj/jMXOIz80gQ5wfgQSQlVpRLVFo2kalZRKSI2STIYJMgg7AkEWFJQjYJ0glNTCM0MY2QhFRCElLZGJ/2C6UQGi8gJC6BjbGJbIhJYENMAuvjEtkQl8zGBAHCvEL2HjnCw8dfkS6Tsj45mlBhDBGZCURlJxCfJyBMFElqkZDE3CRKdMXsObGHq3cX2bFvmrZeP1Pz2+ka7KRjqBNPm5dSbRkVtVrKDOXorSaa2lvYPjfN0NhmvK0+ap1Wqq3VdA12Mbx1mKn5KToHOpjdM4PNY0Vn1iKvkFFpKqfapiO/NJcMqZAaZzUl5UWUaoqpMJVTXCFDZVSRV5ZHSk4KqbmpBMeuZ0P8RoweExHJEew4MMvJS6ew1FtZvWkNG+PD2JgUzorwNQikQjJl2QgkqWhqqxjYOsjw2CCXr13g0Zd3uX3rKq+ffcfjB3e5fe0yjx/cXQKHH9++4vtXz5eymLevX2Hx/AJfP7rPnRtXWTh5jJs3rvBPf/6Zb796yPPvvubJ11/y8MEdnj75moeP7nJm4QRzO6eZmBxjYvs4rW1NNDS6mdg+zpEPK0JPHD/MsaMHuXhhgfv3bvHN14949foZP7x/w8tXT7n34Db3H97h5r0b7D6wC1+7j/qW+kBhmVJGc4uX3bt2cOzoQe7dvcn7H94sbXM6d/YUD+7f5vLieY4fO8TJE0e4e+cGb14/5/0Pb3j96hnvf3jD929f8vrVM16+eMKzp98sdTvcuX2dswsn2b1rBzvnpjl0cO9SC/XdOze4cf0y7398w6vXT7l2/RJbRgepb3DSP9DFzOwEo2NDTE1vZe++nezbP8/k9jGGN/exbWILe/bOceTofmZmt7JtYjNzOyc5fuIAlxbP8q//+s/88OP3HDl+AH2NjtbOFnqH+vB/mEI0d7Ti726nf2SQHTtn2T49yc5dc5xeOMXV61e4dPkip86c5NiJo5w6c5Ijxw6z78Be9u7fw8tXLzl15iSzczPMze+gbVsX9q46CqtLiMmKIyQlHIE0FZlOjs6px+SpJVeZT0lVKTWeWjz+ehw+Fwa7EV+7j+Nnj7N4c5Grt66wcPEM+4/sY3z7GKMTY+zZt5sdO2cZGd3M6Ogoe/bs4fz581y7do0jR47R1zuEqdaBtEjOb+pcPlRlWvr7tjA0OMrM9DxHD51kz/wB5mZ3Mb19B7tmd3Ng90GO7D+8BBGXFs5xYM9upqcmmZvdwfTMDtrae9DozaRlFbFyfTSfrIr4DyFiZXA8KzcksC4q9YMtKZ0wQRYRqTmEp0jYEC8iKDKZZSFxrAhLWJpWBMcKWRudyuoIASvCEvhk7SY+WbuJT4OjApARLQxYmQQ5bBDkEJIiDUBFXAbBsanEiqSExQtJzS6gqFTF1rFxzhw/wq2ri9y/dZ2nX3/5K6vST+/e8MPrF7x6+u3ShOLti6dLf/slBPxnMPHj21e/sj19fP6P77//lX7+4e2vXv/RQvVxAvLu1XN+eveGP/8hsKnpT+9/5u3rH3j95nsWrlymf/s2PH1d1DTXY2tvwtrcgMXrxuiyoLUaqbSbqPJYKK8zIrNWIjMHlF0pJ7dKQZ5WibPDx8X7N3j3Tz9z/dEd9h47yNapbZy5sMCbN6/47//9/+B//o//hzcvnnPp7Gn27ZhhtL+H/vZWNne30d3s4djuWbZv7sZWpcChV1Cnk+PSyqjTyWgwltJoUlBfLcdUmYOlugC7sQizJgezKpOG6iJ6XRoG6qrotigYclYw1qBna2M1I/WV9NmVdJqLaTMW0lqVT7uhgM6aIjrMBbSZ8vAbA1OIrmoJ3bosmstSaFSm4tOIMMsFSFJWERvxd0RG/BaRcAOxMSsI3fQpYRGfExK+nBXrf8dna3/H5xs+YeWmFXwRtozPQj7l042f8EXIJywL/T0rwz9jdfjnrI1YwYaoVQSHr2T5ut8TFLIcoUSAtCSLxPQYxDkCBCnhxMUHEx2xjPio5ZTkx1OtyqA4N5bkpLWkZ4SRnRVJhigMQdJaEhOCSEvdSHZmJPqqPHSVUkqL0xALw0hLCkYsDCMrLfA4NyOSSqUYm6EYszafapUYU3k2Zk02pnIx0oxQJKKNxEV8RlFBPGZjMYUFSeTlC9Dpi5CXpJMjCWQqBMmhCEUxFBRnkJUrIFMqIFuajLwsh0q9DF21DJ2hAJOxiFpzCTW1JVTopKh0uVRVF2CylmK2qzBaFBjNpZhqFTicVdS59TQ2mGhtttLud9HRVhdQq4sev4cev4dev5ue1jp6WuvobnH9Sj2tdfT63fS11dHv99DXVkdfq5u+Vhe9LXX0NDvo8jnobLTS4bXQ0Wj+IBMdjSbavUbavcZfQYW/QU+rV0trow5vfTkejwq3W43TGVjr6vUZ6Ox24G+z0dbupL3TQ3unB3+7G6/PisttxFKnQ2NRIDcVoDDloXUpMNWXU+0qw+RSYm2owORSUmmVoayWUKIXI9NlUqjPJE8nIrsqhcyKJDIrEsgoj/+VMisSEGsSyapM+huQ+KuE5BoyyNaKkOgyyDdJKLbmLwHDx8eljiJKbAXILHmU2ApQOGUUW/ORVmchtxdRbC2g2FpAqUNGWZ0clUtOqa2Yopp8FBYZZbYSyh1lVLrUaOsq0dZVUuXSUFlXTpmzBKWrGJW7FLWnFKWjGLm1gApXKcYmDZUuBRqXnEqXAq1HSXW9GoMn0A2hsZdQZiqkyqGkyllKsTGH3EoROXoREn0aIk0SKWWxCBTRJMqjEShiEaqSSVenIFSmkCJPQChPIKMskRRZLLmVInQNFZTWFiGtyEHn1tI44KN7Wx894wP4eltp7G6nY/MALb09WBrqGJ+bpn/rZrydLdS4bVRZqql21uJqaaC5tx3/QBctfR142nxYvS4cTR5a+jro37qZzZNjDI4Os2XbKFuntrFteoJt0xNMzm5nZn6W+X272L5jip7BXhpbffj8TTS3t9DQ7MXjq8fb0oi31YerqZ665sD79Y2P0Dc+Qn1HG3qHg/JaC5U2O5V2F2UWB0V6E7kaA7kaA/laEzkVanI05UjKVWSq5IjVgcLRTFUxaXIpmRWFiDUflU+WJh9xpZSsqjyyqwrJ1crJVBeQUpxDSnEO2eXFyGt0aD1OTE0NlBj0ZCkUCHLySMzOJSk7nwSxlKi0ADREpGSxKTmbTUlZhCaJCU3IJCRRRGiiiJCkdIJjkgmOS2F9bMqvjsExyQTHJrAuJob1MVEER0cTHB3NuphY1sfFsyE+gQ2JiayLi2NTagrnLl/C6LETFB/K+uQIwtJjCc+MJUwUSYgwjOSCVKIyokmSJGLzWegb76Z/tIfmrka6BjtxNrmo9ViotGiRaUqoshnQ2410DfcxNLaZzv5unA11VBl15BUXUKIuobW7FafXSUd/B5NzExw+dYgT547T0tVMfWsdnhYXlaZy5BUyVm1Yzqa4EOLTYogWRBCTGk2ZXklDZwPJkmQ2xm0kNCGUGFEsIYmhxIsTcPpdnLt5jlJdKZ+s+YTVEUGEp0URHB/K6qhgguND2RgfRnxGIurqclyNTrbPbOX5i2+5dvUSXz66x8un3/L1o/vcv32D5999zbvXge6qn99/z8sXgbWnlxfPc+xQYAXrl/fvLG1Q+vmnH/ju8SNuX7/CmxdPefL1l9y8cYXbt64trUM9feY4E5NjjG0doaevk8HhPk4vnODKtUssnDvFpcVzXDh/hhvXL3P33k1u3b7Gnbs3uHf/FtduXA5Yoa5c4MDR/TQ01yMrk2GpszAwOkBHbzuDQ73cuH6Zb75+xJPvHvP144ecO3uKUyePcvHCAnduX+fqlYtcOB+Yejx8cIfnz74NfLYPG6c+gsS771/x/duXPPnuMXduX2fx0jn279vFgf27lzoePoa/b9+6xq2bV/nq8X3u3L3OpcWzHD6yj917dnDs+EGOHN3PxOQo41s3MzY+zOjYEINDPbS1N9Hc0kBvXwcTk6PsmJtganqMXbunOXxkD89fPOVPf/4j+w/tZtv2UZrbm+jq76SloxW724HZYcHssOCod+HvamN+906mZrazbXIrO3fNcfb8AjduXefs+QV2793FwcMHOHTkIEePH+H4yWO8efuaU2dOMjk1weTUBHa/C73bSLG+FEmZlDx1PmUmFYa6aszeWkr1ZeQo8lAaVBjravB2+WjsbkKhVSIuzEZTU4W3w8f8gXnufHmHR9894uT5k+w9tI+zl86xcPEsh44cZO/+fRw6cphz585x595drl+/yd59B2jr6kVaVMJvHPYGKsp1bB4eZ2r7HAcPHOPUiQX27TnIzNQcs9M7ObjnACcOH+fkkRNcXLjArSvXuHL+IieOHGZuxwzbJyYZG98WgAidhaR0KSuCo34FEZ+ujvzrJCI4hhUbYlkTkcyaqBTWx6WzKTmbKKGUyLRcNiZksDY6dWnysD4unQ3xItbFpC1NKT5bH83vVoXx+6BwPt8Qw6rwgJVpQ6KEjcm5bEzOJTRZyqrIVEISswhJCKx4FUnlCDKlNPj8HD96jNvXLvPlvdt8df8Oz799vJR7+Ej171495+WTb3j+7WNePf12aULx76cQ/5n+PVR8fP7fA8THXxHev3nJD69fLOUvfvmef/rxHX/56T3/8Mef+eP7n3nx8i1vfvyRC7dv0jkxhqWzhSqvA4OvDlNjHbU+D6YGB5V2EyqLHqXNQKldS6FVQ7ZOQW61iixtKYWmCvJ0ZcjNVdR1NFHX1sjZ65eY3jPHwsWz/F//8//mf/2v/8GbN694+uRbHt69w/zMdgY72+lqbmSkt4ttQ7346+3snRpnYqgTv6uGZoee+mrlUibCpS3CrSvEpsnFWVNMvaMMW3UhmuJUtLJknJW5dFjLGHRr6XeoGXZXMtagZ8RdRb9NSUeNjHZTER3GIrqri+gxFNFpLKStWorfkIvfIKGrWkKPMYc+vYQWZQpNpSm0VmZSV56BKiccSWoQ4rS1KGQCpFlRpKeGkJK2kbjE9awPX8aa0GUER61mXUwQ62KCCIpZzfLwZXwW8gmfhf49yyM+Y23MClIk8WRIk0kRx7E+YhXB4avJKkhHWVWMpCgDQVok0bHBCJJDSRWsJyl2FYU50agKEhBELycxZiVxsasQJKxFLAqnKD8JuSwVWYGAwtx4VPJ0SgoE5GRGIkkPR5abgKpYiEwSjzAxmJT4YEQpGyktSMb6YbNVrS6PalUGRnUmuaIQpOIw0hKDEGeEolJkoCrLRFOZh9WmRi5LRSKOIjszmsSEdSQnhZAtSSA9M5pMScDylF+Ugrw0g1K5EHlJKsrSVMpVQirU6cgVqZQohajKxWj1eeirC6nS5aHT5lFtKKTOVYnHrcXXUE1rk5n2VjsdfgcdfgddrQ76Ourpa2/4T9Xf4Q2os4GBdm/gGn89fW0e+tsa6Gvz0NvqobvF9WGiYV9Sm7eWtsYa2n1m2n0mOppqfqXmhirq3eW4XGW46yrwuDXUe6poaNTT1GymqdlCW7uTjq56/O2BCUSdx4TDZcTm0lPj0VBll1Nll2NyqzE3lGN0Kqh2lGKpL8fWpKHao0BtyafYmE2BQYTUkL4EEFmVgRWvAZj4tT4+L9YIyK5KQaJNJUeX9itla4Vka0Vka0XkGsQUmnMpsRVQbM2n0JyL2lOKyi2n1FFEsTUfub2QsrrAF3+ZJQ+ZLR+ZLZ8ia15Alnxklvy/goWtOGBPsitQ25W/ksouR+mQUeYqQuUqQe0uRmEvQm7Lo8Ilx9hcjrFJg86rpLKuFLW9EKWlAHlNDiUGCUVaMTmqNGTaHIr1EnIqhGSWJZOpSSFLm4JIk0SaOp6k0ijiZBHEySICIWqlgPSyVNLLkhGrUigwZJJdnkaxKRdzsx65qYDccgn2Nhv+4VbaRzrwdjdja3Lh7fTTNz5C7+gWvJ1+uoYHaOlpx93ixdHoxtVUj6e1EU9rI+4WL40dLbT2duDv66S5u42mLj9t/V30bhlkYHwzo5PjTMxMMr1zhumdM0zMTLJ1ahtbp7YxMTPJ2OQ4PYO9tHb6aelopbHVh7PehauhjsZWH23d7Uu/TA5uHWHrjmkGto1ib2pEodeiNpvRWG1U2l0oa60UaPVkqTRkqTRkV1SRUVZCZnkJYnUJQmU+QmU+InU+6UopycViRGVSRKocMtS5iCtyyanMJ1cXkFRfRJa6gNzKYgoNZRSbylHUaFBbDWjrajF6Xbg726hyWBGXlBCbkUl0qpCYtIA9aWN8SsA5EJ/J+rgM1sYGVq2viU0LWI1jU1gTJSAoJpl1scmsjUthfXwya+MFBMcJWBcXR1BUGEHRG1gTHcq62AjWx8ewMTGOEEESockCguPjCElNYmR6gqbeDlbHhbAmKYyNwmg2iaOJzY1nfeoGQlJDiEgPJyErlqi0TSRmxeJqsTO8fQCP343ZXUOhqoCc0hxMbhNtw53sPLKLzdu3MLN3J+Y6G+XVVRidNVQ7TLT2tdHa10aJRo6l3kpLbyt9Y/1s27mV+jbP0j1bur24m+2k5yRTVCZFqZdTqM5DqpBg9ZqRKnP4PPhTfr/27wlJ3Mi6mLUsD12GRJHN6eun0Lt0rIpazWchn7NREMLvN3zKsvBVRAijWRkRREjCJsSybBJESXT0d3Duwhm+evyAZ0+/49rVS9y8cYXHXz3g5Ysn/OXPP/Hi+Xfcv3eL16+e8d2Tx4GOgzPHOXniSKAN+swJHjy8w9vvX/L8xXdcv7bI1SsXef0qkDG4vHieK5cvcPrMca5/AICdu2aZnZticLiP7oEu9h3ey7nFs1xcPMfC2ZOcPnOcS4vnuHZ9MVBgtniOxSsXWDh3iqvXFxncMkBjq5feoR56hnvoGuyie6iblo5meno7uHhhYakd+t7dm5xdOMmd29d5+eIJ9+7e5M7t69y5fZ0H92/z9eOHPHv6Da9ePg1kI968WLI0vXzxhO/fvuTpk6+5eeNKIK/xoQTv7MLJJQj5GP5+9PAuDx/d4cTJw+zaPcvuPTvYtXuW+V0zTM9sY/NIP/0DXbS1N9E/0MWOue3smNvO0HAvw5v7mNs5xdjYAKOj/UxNj3H+/Cn+/Oc/cWbhBFOz2xjdOsz4ti309HXirHdhddlw1ruw1dlxN3ro3zzAlrERpmen2D49yej4FuZ372TxyiWuXr/C0eNHmJ2bYcfOWfbu38OJU8f54f0PXL56mX0H9rJrzzz+wXYczS5MbjPWRjs2nwOd3UBZtRqFvgxhngiJPJcqu5aaBjPenkb6Jwdo6m3C3VaPIDsFk9vMyNQW9p3Yz9lr5zl9eYGd+3cyun2UA8cOcfjEEU6fO8vZixe4cOkiN+/e4d6D+5xfvEx7Tz9ao5nfWGrrsFpcjGzeyp7dBzl+7AxHDh1nfm4Pc7O7mJ/bw6mjJ7l09iIXzpxn8dwlbl6+ypXzFzl17Ci7ds6zbXyCLaPb6Ozqp1JvJS4lm5Xro5cyEUvTiFWRfLEmkmVro1gWHM2qsESCIpPZEC9iU3I2Eak5bErOZn1cOmuiUlgXk7YEEL+0OX0aHMXv10bw+6BwPlsXmEKsiUojOD6LDYkBK9PG5FzWxGSwOiqNyLRcQhNFrAtPIKtQQapYyvjkNCdPBCDi4Z2bfHnvNs+/fbxkZ/o4Nfj+5bNf2Yk+Pv8fhal/CQ4fLUr/mX45yfiPIOLj1ONjqPovP73/q37+iZ9++iNPXrzm9c8/ce7uLRqGelG5bcgdRlQeC1VuG0avi+oGOxqHKWBZMmnIr1GTY1SSY1SRa1IjrpKTX1NBnkGFVKtEUVNFVkkevm4/ZZVq9DUGDh4+wPPnT/mXf/kn/uWf/5HF8+fo7fDT62+mp7WJ3jYfIz3tbOltY+/0KFMj3fS3OGlx6rBVFKKTiSc0mUQAACAASURBVNDJ0jGXSagty8KoyMBuLKLBXoZVm0eFLIXqUiH2CgkNhkI6bSp6HCoGnOUM2NX0WpR0GItoMxTQZiykq6aYQXMpvdUy2rVSWqpyaNZm06IV468S064RMVCdR7tKRLMilZbyTLwVYiyqNAzKFAwVIsqKBMhyE8jJjESYEkpM7FpCNi1jXdgy1kesYmXYFwRFrmR93FrWJwYTnLCWtXFBrI0LIjguiFWhX7A2bDlBIV/wedBvWRu2kvxSCRa3EZNDR6YkiU0Rq4mMWk1i3FriIpdTKImlSi5ElLSW1MR1pArWkyEMJycrmrycOAqkCSiL09CWSyiSJiDNjCIrLYzcjEhURWlolVmU5gnIFGwkM3UTyXHryBFFYNYV4nWUY9ZKqZKnolemkysKQVEQj0aZTkrCalKTgzHXlOByarDUllKlzqIwN4687GjSkjcgTNlIdlYMSYINJKeEkCTYQHrGJnIkMeTlxlJUEI+qNJkqVRoaVSoqZSqlpQIUcgEqZSrqsnQq1BlUV+Vgq5Hh81TRVK+ltUFPW2M1HU01dDab6WqppavF+iuI6O/wMtDZyGCXj8EuH0PdTQz3NP+NBnqaGOzy/fW1HY0BuPDX09samGp8PLZ5rbQ3WujwWX+l9kYLbT4zXo+WercGd10F9Z4qfI0GWppNNDWb8TXV0NRsoavbQ29/E+2dnqU8hKfBgqexFqunkpo6FZb6Cjx+I+5WAzV1ZehtJeidpViaKtC7S1HUSikyZgV6HqrTydalIq5KJrsqZQkkfgkTH88zyhN/BRIfYUKiTQ2AiCZtyc6UrRWRo88k3yQh3yQhR59JsTWfYms+RbVSCmpyKKqVonDKKKsrQeGUUWT9K0gU1OYiNUrIM+UENjU5Ah0SclsxClvpkpQWOUqLPBDCthVSYpUit+VRas+nxCqlyCyh1CKl3CWj0iNH7SxCUSulxCSh2JiNrDorMJGpykRcKkCiFiFRBwAivUwQgAhdKplVyQjLE0hWxhAniyC2YBMJhdGkyBMQqdIQVwjJLk+jwJBJljoVaVUG5fZSpBoxeZpcvP0N9E30Ut/VgNXnpKGrifahPlr7u2nu6cY/0ENbfw+tvR1425txNdXjaHTjbvHS0tNO13AffaND9IwM0DnUi7+vk9beDjqHehncOsLodGD6sH3HFNM7Z5ic3c7Y5Dibx0cYHtvM5vERBrcMMbhlaCkv0TfcT/dAD/2bBxidGGNk6xYGtwyxeXyEqZ0z7Nizi6FtYzibfKhN1ZSZTJSZaygzm5EZDEgqNGQoyxCWKhCWKkguyVmCh1RFDmnKXDLK8xGXF5ChziWzXEpmeQ4STR5SbT6F1TJk1TIK9YXkVeUh1cooqi5Dbq5Abq6gtKYctVWHqdGOs8NH99ZhfP1dqGtNJGSK2BAbTVhiPJEpKWxMECxBxLoPELEmNu2DUlgTm8KqqESCYhMD4JAoYIMghQ0CQUDJCWxIiiBEsImwlCjC02KIFCYSLRIQI04jNkvIekEs6xKjcbR6OXjyKEGJYaxOCCE4dRPhWTFES2IRyJKJyY5mXeJaRCXpyKoKyCoRUWUrJ1chIVYYhbhIRFRyJGGJYci1ciw+K1tmtzC4bZhdh/dR19yAp7WRoYnNTO2Z4eSl0/SPD9I20M6W6VGsDTbcrZ5AvsFdg86qRWUoo3OwlUqTCnG+MHAsEpEjz6JUW4xUmUNSVgIxwij+btX/xpqoIJaFfIGqpoy5ozsw1FezKmolK6KWExS3mjXxa/gi/As+DfmcNbFr2ZQayZrIYELiwzA6a7j94BZ37t3m9u2b3Lh+lRMnjvHNt1/y5Nk3PH3+Lf/wT3/i2YvvuHp9kYeP7nLs+CHmdk4zOjbM4SP7efDwDl9/84j3P77lj3/6kQcP7yxlGH58/5Yf3r3m2dNvePjoLlevXeLO3Rvs2jPH0OZ+xraOsHVilKm57Rw8doB9h/dy4Oh+5uZn2Dk/w5GjBzh7/jTnLy5w5dolbt25zpVrl9i1f562bj9t3X4mZyeYmp9iZGKEpo4mKnTlbN22hSOH93N58TzffP2ILx/d4+aNK3z37Vc8e/oNt29d4/q1Ra5fW1wqsvsIDD++f8uT7x5z7+5Nbt+6FrBSvXzK0ydfc//eraWg9eXF80vdDvfv3eLVy6d89+1XAZD48i67ds/S29dBX38nA4PdbBkdZHbHJLv37GB2xyQDg90MDHYzt3OKPXvnmNw+xszsBMeOH2TbtmEmJjaz/8BO/vKXP/Ly5TNOnDzM2XMnOXnmKPsO7GbrxCgdvZ30DvWxeXyEjt5OmttbGBgZpN7rYWR0M5NTE/QP9jE4PMDBwwe4cu0yV69fYd+BvezYOcvMjmn27NvN9+/ecvX6FY4cO8yhIwc5ePww22a3BRY6jPTR3NlMuVFDujSDOFECyZJUEsUCsuTZiEuyEJdkoahWYvFZGdmxhbbhTnrH++nfNsjojnEmd0/TPz6Iq9mNpd6Gp7WR3uF+9h4+yMKlCyxcOM+lq1e4fvsWF69dY2xyGoPZym9qTDba/N0MDY5y+NBxThw/w66de5manGXPrr3s2bWXM8dPc+3SVa5eWuTa4mWuXVzk3MnTHDt0mD27djM1Oc3WbVP09g1TXmUmMkH0V4gICg9kI1Zv4tNVAX22OpzP1mxiRUggFxGakElEsoRwQTYh8Rmsi0olKFzAuqhUgqPTCI5OY01EMss3xvHZuig+XRsZUHAMX2wMlM6ti0n/G4gIihYSkpjFpqQs1kclEy/MIVemolxrYm73Po4eOcT1xQs8uH2Dr+7fWQpUv33xlD++/553r54v2Ynevni6NA14/+blUrj6h9cvfmVT+qXN6U8/vlvaqPTxy//H8z/9+O5vQOMjSPzS0vTzD2/5y0/v+cc//oF/+PnHv97rA0Tcuv+IW19/xZ5zp7H2tFHV7EHX6sHQ1oC2wYG+wYneY6XCbkRh0SEzV5JbrURUWYSwspj0qhKSFLmkqQpIU+Qh0cipdNYgN1Sg0JWj1lZgMFdjd9pwOGzMzkxx8+oVpie20dzgpqu5EX+DmwaHmbYGFzNjg2wdaGdiqIPx3iZanDrMZVJ0MhE1ymzslVKclXnYNLnYdPm4zCUY1VloilOxlGfh0OTg1OTQblHS61TT41DRbVHQbirGr8/Hr8+nvbqQLpOMAaOMbm0efo2E5koJbdVSOqrzaNfl0FIuolOTTVdFNh1qMS1lItwKITZFKha1EEtlFmVFKSgK0yiUJCBM2kjEphVsDPmc4JAvWBPyOcs3fMrykM9YFb6c4IR1bEoLI0wYxrrEQPB6bcRK1m1aQVRSGJl5aah0Cupb62jra8HdbEdamE5s/IZAP0RWLPFRK8gRhVNTIUFdnEZGcihScSyKIhGKIiFScSzZ6ZGoikU4apS4rSpMmjyKcxJITwhGFLeOoswYqkoyMFfkUVwoJCsjipzMgK3JbizGos+ntlKCXZ+HulhAiTSGeoeCbFEokeGfYa4pxm4rw25RYjMVoZIloyhIpCgnDoUshbJSEempISTEB5EuDCVbHEG+NAZ5UTyVZamYdJmYdWKqNelUV4nQlaejVQvRV4jQV2RSXZmFzVSA11VGc31lQG4NzW4NLR4trfU62rwG2r1GOptsdDQ76Gp10e2vo7fdQ19HPQNd3oB6mhjsbWaor4Xh/laG+1sZGmhlqM8fUHcLQ90tDHY1M9DZRH+H78PkInDs8XvobQ+op81NV6uLjmYHbT4brV4zjfUGmrwGfI0GGr3VNHqr8TUa8TXV0tRswddkpaPTQ3evD3+7G1+zHV+znaYWF00tDlwNOqyeChzeKrxtNdS3VmN2qzDY5RjdZRjrlWjsRchM2eR+sOlIDEKy9WmItSlk61L/BiR+KZE6gYzyRMQaAVmVyUsg8VHiijSkejF5hixytBlIqkRI9WKkejGSKhHZlenkGbIoMErIM2SRZ8hCZpYit36YVtgCKrDmLa2AzavNpciST4m9iBJ7YA2swiH/IAVKuwKFrTQwpbBIKa7JorgmC3mthBJzNoXVGRQYRMhMYoqMmUvnhdUZFBvFFBvFyKozKTKIkaiF5JRnkK1KQ6wKfB6JLh2JQUiWLpW0D+Hq5NJYkkqiSZLFkiJPILMsjRyNiFxNOgW6DLLVqeRq0pEZpGSr0imslFLX7qCx14u1yYalwU5jVzOdmwfo3DxA/9goW3dM07tlmPaBbur9PmwNLqz1TrztzfSPDTOxc5qxmQl6twzS1OXH296Mv6+TgfHNbN2xnek9c0s2pvHtWxnZuoX+zQP0Dfcv5SQ+wsL2HVNMzm5nYmaSqblpduyeY27PTnbsnF26fnLHFBOz2+kZGaCu1YfJ7UBda0JhMiLTacnVlCNWlZGhVJCuLEVUpiBZkUOaKg+hOp9UVS7pKinZVYVI9cVI9UUf4KGQ4mo5KpsKjUtDpbMClUVJqUmO2laByqpBWVuOwqym3FqJyWulsb+V7m2DtA52MDQ1RutgF0XlSiKTEwhPiiNSkMT6mBg2JKUTnJjB2vh01sSnEhSX/EFJBMUlsTImlqD4ONYlJbAxLYnQ9GQ2ZXyQKJ7IjGiiMiKJEccSmxVHXJaA+Oxk4iWpxEuEhKTFsTImhPRiKf8vX+8V1QaiZmueh3mYWbe7T6jgqnJOGGwwBpMzCAGSEIgghCQQyogcRBBBCJFzBmcMxhiwTTAG52yXY9musqtOnYon9em+0+Gefpw1s+765kFGXdWrux/2EhZI5lEf+99733/yiHiFlM1+e9ge5IG3wI/NflvYH+OFb5w32/w2E5MWRVV7JcUNFjL0qcTJovGPPkh0cjhpuanoSvJo6KyjbaiFhs4GxiYn6B3vp7W/ndML08wszjJwdIjBY0M4upvpGeulbaCdvoleKhrKaeqyU9FQTs94J7kWFS39DnTFGoSyOJTGLAQpMYjliaSqpUQkhaEwyMnQpRMsDOK9nb9BmJXA8JkRYtJi+cDjfbb4b2Xr4S28v/89Pjm0Ga8ITzYf3MwHHh/iE3kIv6gAkjLFTM5PcfPeDSanTrF8aYWpqSnu3bvD6y9f8fTlE67fucanzx8xvzjH8MQQ5y/O0T/YQ0lZIU3NDcwtnOXl6+d89fUbXrx8yp17N7lydZVXL5+5MwXffvMVv/36DXfu3mBtfYXlSxfp6mnH2drE4NgAU7OnWVy9yJm5adq6W+kZ7GZq5iQnJo8wc+405xfPMXd+hvnFc8wvnuP02VM0NNfR2dfO2LERnB0OLCVmbPYaugc6aXTYmJuf4fTkcZYWF3j96jlPHj/g9q1rvHj+mNu3rrF2eZnFi/NcvDDH+toKd+/c4NNH93j29BGvXj7jxfPH3L1zwz1q9+mjezy4f9vd0vTi+WP3TsXpyePcvnWNp08ecv3aGivLFxgfG6Srs4WhwR5mz55meWmBSysXWFk+z/mFs/T1djDQ38WJ4+MsLc5z9colVi9dZPHiHEuL89y+vc7165f44osX/PM//0+uX7vMyqULLC7Nc3b2NGtXLrGyusjs3FnOnJ3m1JlJuvq7qay1UlZVTnVtFQ5nE20drbS0Oenp62Zy6hSX11e5decm61fXODc/y7ETRzl24ihffvmWy+urzMyeYWb2DCurl5hbOMfxyVMMT4zQ1t3uypvIUwiJCyNSFI13yEEORvhyINSb/eEH8BccJkwSToYxk+LGMhRGFVKVDEO5mXK7lRyLhlRVOrpiI0pjDroiA/WtTQweHWX8xBFOzZzmwqVlVq6ssXrtGsXVVfwiR62jtaULZ3MH83MXWbx4iRPHJjk6cYKpyWlOHj/F+dkFrq9f4ebVa9y4cpX15UvMTc8wfWqSyZOnOTpxgtGxY7S29pKh0OLpG8rm3QdduxDvIOK9rV68v8WL97fs4/0t+/hgqydbPPzZ6ROKV2As3iHxeAXGsudQBDu8Q9h+INgVvPYJZYd3CFs8A9i025f3d3jzwU4fNu32ZdNefzZ7BbHjYLgr93A4jj0BAncmwiNIgE94Ajv2B7HVw5fULA0Z2RpqG5s5cXKKtZVlHt+/w8unn/L6+RP3KdOXrz/j+6+/dLcy/TSP8OM3v+Xbr97w1ecv3fWvGyDxU4j4/bdfu8Hhzz9+9zNtPL8BD3/47ndu/ceA9R+//4a///33/P3vv3fDxx+//4Y//fgDt+/co2tohMbeLix2G8mmPNLLLSiqi8goNZFXU0peZTG5pWaUhXoURXoyC7Qk6jIJy0oiXpuJJF9Ngj6LJL2C2OwUhKo0NGX5KMx5pKoyydao6Ojt5NLlFY4fO8KRiTEeP7jPs08f0Npgo91ej8NWSWN1GU5bBaM9Tgry5NQU6zk92klrbQEluSkUKEWU61KoNMio0KZQppVSoHHlIdSyCBTiYMyqeApUQgqVQhoLs2grU9FSrHBDRH2e2A0Sdo2YVm0yTepE6lRC7DoJ7UWZdJUqaLOk05QnpkwcTIM8jpYcEfUKAcWyMCyyEIwZoejkkRizkzDlSMnNFJIYc4gAv10cOridAz7b2ev1CQf8drPjwGY+9viArQc+YU/gbvYE7+HDAx/xP7b9D4Lj/AmMPEiSTICl3ICtuRprQzny3HT8Qg8SGuFHWIQvBmMW5SU5CGN8iAn1QJMRjTojhsCD2wgP3Ic0MZQ8pQRTXhp5ShG5WQloFIloFUkU6mSUmjIx5UjITo4gPSGILHEYObIYFJlCUiQRiASHSRUHo1HEU2xMpbY4m/oyJYV6CXFhu6kpVZAlC8HfZxNKRRwqRTwVZSoKdMnIxQFkigLJloVTaJBRVphFWnIIMVFeyDOiyM6KJic7Gq0qBnOegAK9EKM6CnV6IJa8OCx5cRTrEyk3Syg3SygzibEWyKgry8JWKqe2OIvqwkyslnSslnSqCjKoKVJQW6yipiyPmnI9tnIDdVbTz4Ciub4Up72SliYrrY4q2p01tLfWuiCitZ6O1nranTY3RGyARJu92v3v7pZ6ultsdDnr6HBU09JgxWErpaGqmLpKCzVWIw22fOptBVRZdZQW51JSlENZuRZrlZmycj01tQXU1hVjrba4AuK2ImrrSrFWW7DWGCguU1FYpnSNzVWq0RdnoC+TY6nJIbckncx8EUnaGOLU4cTmuOAhOjeUaFUwgtx/dxX+M5DYgIgNNyJOFfIThRGvjiLZkECKKckNEhtQkZAbg0AViVgXT6pZhNSYiFgXT7IhAanRFcBOLhAjsiQhMiciMicizk9CYhGRbBYhMSUhMblOnFLzpaQVpJJWkOZSvgxZvpQMi4gUQxxSfSypRgGpxncnWznhJOVGINFGu5Wsi0GqjUGiiSJBGYogK4SE7CgEiihiMkOJzAwmOjsMQY4LIKKUQf/ezpQVRHhmAKGyAMLSAomVRyBURpGiE5Kqj0eqjSfNmESGSYpILUCaI8JQoaV1uIXO8S5a+tupctRS0WijoaOF1r5eWnq7sHe0UmW3UVRVRkmNaySqpbeDzqFeuob7aOpswdpYS2ltJTZnI90j/YycmHABxsgAfcP99A710dnXhbOjBXtLE02tDtp7OtxOw+jRMY6eOsbIkVH3mdPA6CCdfV1MHB2nf7CP9p4O2rrbcbQ7qWyoodBajsVaRo7FTKZBi1ilQJCVTmxmOrHyDAQKOQJlFlFKMbE5EmJzpERmJxKtSESYK0WkTUGkTSFBLUacl4LcIievMo98mwlLnRmjVUteqRpNWR6aci06q4n82kJK7OVYW2uo6WigvtOOsSKfvmNDjE8dxWItIjIpDv/IYHxC/Nm235Md/gFs8wtki+9hNh/055ODvnxy0IdPDnrzie9+tvr7sCPQmz2hh/CM8sc7LhAfQRA+8QEcFPhzIGI/3pH78YnyfqeD+EQewjvCjwMR/hyI8GfTgR2877mV6fOzXL1zg0iZgK0Be/AW+BGaGsb7+99jx+GteEd74RfnS2x6NCGiIPYG7MQ/xheJMglNkQprcxn6Ui26kjyGTw0yNjWGvbOJpHQxpbZyrty7xtK1FWqddZTayjgxe5KukW4c3U0U1xRR2ViBxpJLQ3s9vRNdFNcWUFpXRJWjgqQMIWk5KeTkK0nXyAiI8edQxEESMoVs9vqEzV6fUNlcgaHKSIQ0kn0hnuw4vIMdQdvZEbKNHUHb2eK/ma2HtrAzYIfL9fbbRVBcENOLM8wtzTFzfoaZ+bPMn19gbmGey+urLCxfYP3WOhcvX2T24iwFpRbSFWmMHh1xuQCNtTz89B7f//gNDz+9x+27N7h5+xqXLi+xenmJZ88/5c0XL7l29TI3b13l+o11zs5OsbK6yOX1FcYmhpk6c4rL11ZZu36ZcxdmaW53YCnJf7fCPkT/SC9Hjo8yOXOS02dPMTM/zdmFMxw/fZRGZz3ODge9Q93Y7DXIVRnkF5s4ffYU9x/dZuH8LGOjg8zPzfDmi5c8eniXWzev8uXb13z66J6rhnV2mvm5Ga5dvcyTxw94+uQhD+7f5s7t6zx7+ojbt66xvrbC2uVlLq1cZPHiPOtrK+62phfPH7uh4fata1xZv8TJE0cYGe7H2dxAV2cLU6ePc+P6Gk+fPODtm5e8ffOSTx/dZfXSRW7fusrDB7e5d/cG9+7e4NHDO9y/d5Pr1y7z8OFN7t27xj/+45/5/e+/49rVVZaXFphfmOHkqSMcPTbGufkZFi7MM39+jvPLFzgzN8PQ+DAdvZ2Mjo/Q3OKgrsFGd28X0zNTLK0ssnblMtduXOX+w3tcurzCzOwZps6c5rdff8XV61dYuDDPhcXzTJ+eYm5ujrm5OU5PT3H85AmGJ0aw2etQ69XEiGPxizxMsDCEqORo0g0Z5JTkEi6NZE+QB4HCEIITIwiMCyFSHEOaJpMsg5IUZRpiuRSLtQiVKZc8i4GSmgqq7DbaB7qZnptl5coaoydP0Nbfwy/Ky6pob+vm5IkplhZXmTt3gSPjRxkZGuXYkeNMTU5zaXGJe7du8/DuPW5cWefShQtcPDfP7PQZjowfZXR4gpHRo9jt7aRm5LDvYAibtu/ng+0H2LTThw93ePPrzfv42w928Dfvb+fXH+/hw21e7DwQ/N9qu1cgWzz82bTTh/e2evGbLZ68t9WLTe8g4iOPw2z3jvh3eAgU4hmShFeoCI8gITt9I/AOE7LdK9DtQhRX1OJo6eTixSWuXl7l8f07vHr2mM+ePOKLz565P7y/efncvZC4kZHYgISN0PNG8HmjsWnDffjxm9/y3W/f8vtvv3ZDwD/88Uf+8ocf+NMP37q//+1Xb9w/s3HKtJF7+OP33/C7t5+7MxDf/fatuzXq999+zZ9//yNLy5cot9VTYKtGVVZIrCqTJLOG1EIdigoLIo0CmSEXXXkBxQ1VWOoqUJWaSM1XkWxWkqRXkFakJdmspqC5BnV5PunmXGR52WSbNJTUVHDv8QOefPaUf/lf/8y//fVfuXXzOk8ePuDxg7v0tTlpqq3AWV9Fc52Voc5m+lrrKdRmUVOsp9KsoqFMx6CjnCOdtbTXGCjRSKjQJtNalUeZPpXK/AzK9Kno5XHkyMKwKOOpNafTXKqipSSbemMqVlUClUoh9XlinOY02iwZtJvTadOlMFCiol4jYrDK1d5kVcXTXiinIU9MdXo0VamR1GXGYZPHUZYRhVUVT4laQG5KKPrMRIyqFBTSWLJSYgn03Ym/7w5SpTG8/+H/iX/QPvYe3MpO7y0civIhRBTK7sC9/N3u3/Dr3e8RGOOPsTgPS7kBc6mOgAg/5Lnp7Pffx4HDnnge2EFaRgIlpVpKi3KIDT9ARnIoOWmRZEhCCPXbQ5YsnixZPKa8NMYHnSTGHkavklJizkKrSCLcfzeyxCC0igRKdGlo0uPIzxGTlhBATJQfyeJwggN2E+y/nVD/7SgzIslKCSVbFkqJQUya+BByaRC2ShXRYXtIl4VibzCjSI9AkxGJURWLUSlAFLufuAgPkgQ+xEd7kZESgjFPhDorBp1agEWfhCEnBqM6ivycGIzKcIzKcCy50ZQaEqkwiyk1JFKgiaMoT0iFSYI1X0qlOYVKcwrVBWnUFrnG4Kz5aa42LlMmJeYsSoxySsxZlOWrsBZpXGBRaaS5vpROZzVdbXW0NVfT6qymq6Oero562lpqaHfaaHXU0OqooaOljp52Bz3tDjpbGmltstHhbHA5Fs4G2p022hx1tDpqcDbW0NxopaG2iLqafGqq8qmqNGCtMGKtMFJpNVFZaaa6uoDq6gL3GVNJmUvllflUVuVTaTVQadVRWa2nvFpHkVWDqUxBbkEaynwpqfoEpDohIq2AhLxohNpoBJpIItWhRCiCiM+NJEEThTA3EmFuJAJ1ODHZIUTKAwnPOEycKswtgTocgTqc+JwItzagILPIlUfYcB9EWgEJuTFubbgTG65EsiGBZFMicdoo4g2xJJnjEeUL3TAhtYhIKRAjzXdpI3idUZRGRlEa6QWpyPIlyEwJpBnjkRkEpOrjfuY8bMBEgjrMtbatCiVeGYIgO/idQhHlxpGojkOojCJOGfHuPCscwTvHJjI7kPCsw4RnBhCWcZjIzBDissJJVMYizolDqo0nOS+WrAIpGWYxCnMqWaYU0rRSCm351LXX4uh10DbQQUtfG43tLTS0OWnu7qJjsA9nZzsNTru7LWVwfJjhI6O0drdTVV9DfXMjtqZ6Gpx2Ovu7mTh5lONTJxk9Nk7PUB/9IwN09nXR0tlKU6sD+7vK167+bncmYuzYOKNHx+jo7aShuZF6RwONTjsNzY04W5twOBuprK2grslGZ383NY56dIUmzBVFqMx65MY8ZDo1Ek02SWoFCUo5wuxM4pWZxOUmE5+XTHBqNLGqRCIyYpHlyxFppCTlJpOkTiJBmUByrgRlYTaGyjwMlXnoKzQYrVr0VgNZ+QqyC5QU1xdR226jqqWaymYrtjYb7cPtjE8fedf7rwAAIABJREFUwd7ZxPSFM2gL9QREBbHbZy/b9+9hi88+PCND2BF4iE3e+9gd4sfuEF82+ezko4M78Yr2xzPaB89oH7xivNkf541X7AH2Re/DI2Iv+0J3E50Sil+MD76R3gTFB7IveD/7w3zxjwvGM8SHTV5bed/jEzyCvZmaO8P1ezcxVReQW5rHyKlhHL1NTC+cpryplP2RXnzi8zH7wjyIlkWSnCshQSFEbkgnXBRCblEOyvxsjsyMc/fFXcobK2nubUWaLSNDk8XC+gWOnj2Ora2eFJWMotoiHL0OBo4PUFpfTGl9McW2Quo7bJTUFZGeK0WulSGQRROaEEhcahThScEcjvElJiUSr2APQhODGD07gn2gkW2+W9kbtIcA4WE+8fmYPWG72Rq4mW1BW9jk8yFbfDezzW8rWw9uITQxhMETg5y+MM30/DRnL5ylwWl35WrKSmlw2rG3OlAa1EQlxdDQbqeosghnl5Oe4R5Gjo2wevUST18+4Yu3r/js1TOef/aEB4/ucv3GOtdvrPPd91/z/MVj5uZnuHX7Gmdnp5g/P8u1G+tcWJxnYWmeE1PHOTl9guKKIspryzEVmzCXmOka7KKp3c7E5Cid/a0cm55g7OQwYyeHGT0xxMyFKZo7GimvKaZ/tJs6RzXVDRX0DHVwfuUcCxdn6epuo8paRldnK5dXl7h/7xaPHt5170MsL513Q8FGnuH+vVvcuL7OzRtX+OzFE27fusbixXnmzp3hwvlzXFq5yOqlRVaWL7C8dJ61y8tcXl3i4oU55s65VrGnp05y/Ng4F87PsnZ5iVs3r3D/3k2ePL7PF5+/4OvffsHvvn7Dt998yds3L3n18imfv37OF5+/4MXzT7l/7yY3rq9x99Y6L58/4t/++q+8fvnE/fzFC+c4PXWc7p52xsaHmJw6xczsGWbnzjI7d5bpmSlOTp7g9PQkZ85OMzo+QlOza7dh4cI8Dx7d5/HTT7n34C5Pnj3mxq3rnDk7zctXL5mcOsXw6BBzC+e4dHGFCwsXOTM1w4ljxzl58iSnpyddpQ7HRpCp0kjOTkGQFk+iPAmZNgOxWkJkajSRqdGEiSPZfdiDfcH7CZdEIZSLybbkUlBTjK7USImtHIu1CHNFAcW1ZRRVlaErNFHb3MDs0gL9E6NU2ev5RX1dE6MjR5g9u8CF88tMnT7L+OgEE2NHOHtmlnNnZ1m5uMjNq9e4c+M6V1YvsTg3x/yZs8xOnWVi7BhD/WP09IxQWdmIUJTJLs8APtzm+rD/0a6DbNrpw2+2eLgg4oNt/OrjXXywbR+f7DnIJ3sO/Zf6aJfLzXhvqxe/3ryP32zx5P1t+/lo10E+2uPPxx5B7PCJfAcQ8XgEJeAVKnJDxF7/OA5FJHE4PIHDYfEo1EaanB2cODnF7Owct65d5cmDu7x69pjXz5/w9tULvv3qDb97+7n7tGnjvOmbL79wZx828go/rW3daFvacBN++N1Xbsfhp6dIG07Gxu7DhhuxkYPYeG4DSDbci4333HApvvnqS+7cvY+tuQVdSRGZ+QYkRg0Scx6xORlI9CrEuQrUxWaqWxpoHeqmtsOBpiyfFGM2UlM2eTXFZJeZSM/XINbIScyWUVRvRV9mocRWycqVVf70j3/mX//6L/z44/d8/vol62urLJ1f4MGdm0xOjNLZXM9wTxudzTbsVUW0NVRSW2Kg1JhNU6WRKks2LZV6zk10cPPiMc6f6KKzRk+JRkSFMY1SQypmZQK5skg06REU5CZiNaZSY0qj1pRKtVZChTqBKnUi9Xlimo2ptJnSaDXKaDPIsCkTaTLIcBRkUpkrps6YhrMwm2qViJ5CNdWZQmrS43FopFQphFjSI7HqJDgrc2muMqNTSGmuKeb4SDuNVfnIU2OJDvclLOQAW7f/mvDoQ3y88zccDN9PtllBSl4qeRUG/GID+PWWvyM0NgChNIa/+/D/widwPx9ue4/g6ACCog5jKdJS31iG3V6BUZdOeOBexAI/1LIo0pKCSYz2JydLzPSJQTqaqygwKGi1l6FXSYkJOUCmNJJkQQDpohASIr1RpUSRmxaLJVdCtjQceUYCWZmJyKRRhIfsI8B3C/GR+wn124IgfA/xYTsx5whQZ0SQK49CnhpKfLQXkgR/KoqzKNEnY1LGkiUJJOTQx4T6bUEk8EEs9CU3Ow6tWogiIwxFWiiK9EDkkkPkZARRoImhSBtHSV4cpVoBVaYkbIVSbJYUrCYxVWYJdUUyqvOlVOdLsRqllOvEFGoSyFcLyFcLKMhNdDVyKRMxKUWYciQUaFMpMWdSUajCWuJyKRx1JbQ7rDjtlTgaynE6rLQ6q2lprqKjpY52p83lSLTU0dnSSFernc6WRhdA/ETtzfW0Oeposde6IKKhGkdDOU31pTTUlVBXW4itppDa6gJqagqpqSmktraI2toiqmoKqLCaKaswU1puosJqwVptoarSREWlnvIKHUXlOZiKVWgLMlGZZWSZk5Hpk5DoExBp40nUxpGgi0OojUWgiSY2x3W6I/yJ4nMiiFOFEasMJVoR/DN4+ClAuKHjHTCoKjLR2dQoyzPIKpEhyxcTp4wgITcGYU40CbkxJOXFIdEL3w2zuWpg47RRCA2xJJoEiPJdp0wic6J7lC7Z7HIlUvLFyAqSSS+UuWpdC1JJN0tINyWSbhK6QeKnJ0wSbTSpRgEpBhdcbIBFsi7m3flTAkk5sSSoYolTRhKjCCM6O4wYZSgx6hBic1yP0SpXTiJWGUp8diQJqmjEOfEka+KRGRJJ0QlQFKaQbhKRZUpBbpSSppVSVGehqacRZ7+T9sFO2gc7ae3rprm7g6bODuwdrTR3tNHR10X/6CCD48P0DvfT3tuJs7MVR7urwrW5w9XgM3J0jJNnJjk1c5rxE0foHx2krbudRqedekcDjrZmVxe8005rVxtD48OcmDrJkZNHGRwboqO3k9auNndOoq27nbbuVhqa6ymvLqOyrpKaRhvmskKydTnuATy5Xk2mQYOqyEBOST4Ki5asfB3qYiOCHBGpFjnaOjPKcg0CVRLeAj9CpBFItKmoS9XILXIyjOlkFyjIKVSSnZ+J3JCO3JCOtjSPvBINBbUWGrrraR1uo7HHTlVzFRX2Cqqd1djabNQ6bazeusypuUlKbWXEJsUQFBeCV7gvXtH+bD28j994buajgzvZGeLJnnAv9kXtZ2fobnaF7WFPxB48ovbgFbuPg4n7CZYdRqCIIFwcSHxaNGpLFgGxh/AO2U9QfDAfe2whMC6E/cE+7Av2Zk+AFx/t38I2nx2cnpvi0bNPmV+ZZ3bxLI1d9Uyfn6Kpp5Edh7fz0YFN7AvzIEgUyHb/7ewO2MXBaB9Sc1NoHnBwZHaCyfMnObtylm//4XsqGqu4fOcKzr42hGmJyHLSae5rodpZjW+4L6YKE5nadKqaK0lIj6dztJ2i2gJK64upaCwmS5eGLDeZxEwBwfGHkWQnkpIjYdeh7STK47lwfZ7K1gq2H9rGTn+Xy+AZuo/9kV5sC9jKR4c+ZGvgZj459DHb/bexJ3AX3mFepORI6BhpY/DEIHWt9ZjLLaQq09AWGElTyYmTJCCRS4kWxeJ1+ADl9ZVU1lViKbNgLDIydmKM9RtrvPjcdcb0+OlD1q5cYmn5PHfu3nCHq58+e8T9B7d58dkTrt1YZ+3KJS5dXuLU6eOcX16gd6iHekcdxRVFdA50UttUS429huGjQ7R0O6l1VKEr0FBcVUBpTREtPQ5Gjg/S0uOgrLqItp5mOvpayDOpaelqYuLkCOMnhjkxOc7RY2M4muoZHOjh5o0rvHj+mKdPHrodiUcP73Lv7k1u37rG7VvXXOvT71yHq1dWuX3rGrduXuXSykXOTJ9i5swkFy/MsTB/lpMnjnB+YZarV1bd73H1yipXr6xy/doa16+tcWV9hevXLnPzxjp371zn2dOHvPniM96+ecnrV894/eqZGyp++P5rvv/ut3zx+Qvu37vJ+toy925f4ccfvuEf/vIn7t2+wq2bV7h2dZWV5fPMnZumf6Cbnt4Oenq6GB0fYW7hHOtX11hZXebsuRmmzpzm3PwsZ85O0z/Yh93R6M5F3Lh1nRcvn/PsxVNu3r7Byuoy333/LetX1pg4Os7YxChnTk1z4dx5VhcvsbhwnsmTp5iYmOD4yWNMnztD91A3JbWlrnpXezkVTVWoizSIVVISskQI5Ul4hhzAM+QAUSmxJOekoaswU99pp7m/le6xPvqODNI60EGNs45Cayk5Ji3GEgtNnS2cOjdDma2aX7S3dTN1+ixLi6vMz5/n+PGTHDtynOnTZ1i8cJGFuXkWF86zfmmF6+trXF5e4sLsLLOnpzl55ASD/SN0tvXS2NiGXl9MWJSI7Xv9+Hin909gwJv3tu7j7z7cyd9+uJ1ffbyL97d68P42T3de4j/Trz7xcOvXm/fx3lYvPtzhzce7ffl472E2e4aw41AMHkEJeAQlsC840Q0R+4ITOBCSxL7D0UQKZUQnpFBYUkVbew8L84ucPTPDgzu3efrwHq+ePXbnHjZOmN68fO4+V/rd28/d50ob2xE/3Yv46c7DxtcbDsJPsxAbLsWG67CRb9iACPcGxDvY+MsffuDvf/+9+/V/+cMP/MMff+T3337N29evuHPnHnMXl+kZG0VTWkSyLgexIZe4nAxkJg0Ki54ci5GCyhJqHPVUNNaQW2wiw6giIz8HdbERuVlDbrEJYaaUDK2SyYUZukf6GRgbYnn9Es9fv+Cf/uX/5sqVNY4eGWdifJS+rk7u377BWF83bfZahrqdNFaXUGJUM9zloLWujNjgAxTkpqJJj6NAKaK7roDTQ3YmOitpLFJQoBJSopVSnJeMURGPShpGljjAtVqtiKNIlUCxKp4ylRBrbhK2PImrkcmQQoshlRZDKr3FKpzGTFqKlJgyoinTJNNepacsR4o9X4lZHEVJajz2XBkOfSZ1eTKcxUqGHEUMtZZTX24kQxLDmeODfPboOrfXzzPYbUcmjqC8RMNB350EBHmyfe8m/o+/+QU5FhV1nfXITSqk6hRik6P4ZNcH/OaTXxIWF0yUMBIPn71k5ynQmNXk6RUUFudRVmYgLSUaYbQvGclh5OeIkSeHkyaJprQwj5YmK3MzR9HlpqPXpBMZ7EWBQU5VqYapY92cmmijQC/DrJGgyRKQLXM5GR0d9TQ7rQz02aks02DSSlFlxJCa6I8yLYyEiN2YcwTIUwKIj9xNZXEmWemh+Hl/iFYVT7kplYJcIbqsGJLjfUgTBaDMiCRVHIA6K4bsjEgUGWHkKWPRqqPISQ9GqwjDkhuNSRFGcW4MRTnRlOcJqDaLsOVLqDaLqDZJqCtIpcooptokodIopjAnDm16CNniQ8hFfmSJ/VGlhKBOCUeTFoUuKw6zWkShPpUys5yKwmwqi9TUV5lpri+mqb6URpvr0WmvoNVhdbkRrbW0t9TR3lJHm9NGm9NGR2sjXe1NtLc0vJOd9hY7rc0NtDjqabbbcDRW09JUjdNeSVNDJfaGMhpsLtlspdhspdTXl1NfX46tvozq2mIqqwqosFrcw3k1VRYqrSZKy3RYitXoLNmo8zNQGGWuD7MGCckGESJtAolaAUm6eLcStXE/cwo2MgtJeXFu5+A/cxN+6iokqKIQa+JQl2VgrtdgrtdgtOWQXSwjVh6KKDcWUW4sYk0cKfoE0s1iMi3JpJlEJBsSEGqjSdRHIzbF/0zJpkT3zkSyKZEUkwhZvoSMwhTkBa4xuTSTmAyzmExjImnGBFfr0rvwdLIuDok2llSjEKleQJI2hsS8aJK0MUgMAlLzE0kvSCZRE0dCroB4dTRxyghiVRHEqMOIzXGFq+PzIhBqI0nYeG1ePNI8IbK8JNJ0iWQaRaTrhWRbpGQYkpAbpWSZUsjUpVLWWISzr4mWPidtAx10jfTQNzJE92A/LV1dNLY009nbw9D4MEdPHWP8+ATdAz00tTpodNpxtDVT11RPU6uDzr4udwvT4NgQ7T0dNLU6cHa0uJ2Fzr4ueof66OjtpH9kwL0T0T8yQEtnK86OFnew2mavw2qrwlLi2iQoKC+gptlGTbONsroKCqxFaIsMKPQqjGX55FeVoC8zY6kuxdpaR6WzHlN1EWZ7EbJ8OVklatLzs9BY9URlxBGdFku4NJIUrQyRWoJIJSY5V4pMl0aaXkamSY4yPxttaR7GciOFNYVUNlVS21pLfUc9jR0N2DsbqWysoKrJSmtvM9MLkyyun6dvrBuhJBb/CD8OxwfgHXsQnzg/9kd7syfUg32RnhyI9WZv+B48InfjEbkbr5g97I/dg1fMbnwTvBDmRJNbkYW+TE1OvoJKewmZeWkkK0Sk5aYRLAgl26giWBCKd6gvPuEHOSwIwj/GD4/gvewP9yJEFMQhgS+e4fuoa6+jrr2OXcF78Aj3ZH+0N7tD9rIzaC/RabHEy4WU2Mup66znxMJJ+o72MTE1zo3HtwhPjOTsyjkmzhylqLaEFJWMCnsFI5MjyHVyUlTJZGrTybeaMFZokevTkOvTMFXqcA7YKWssQq5PIzYlEt9Ib3Yc3MrBiAOk5EgYmRmm1FHCr3b+ko+8NhGviGdX4C427d+Ev9APv8RDeEV7ciB2P3tDdrErcCe7A3biG+mN2qLg1MIJ6trrSFWnIpJLCEuIICA6mN2H9rHHzxOhLIlD4YfxDfWjvL4StV6NxqTB0dbEwtI8Dx7d5cXLp3z28inXb6wzefo4x46OcXl1ibdvXvHtd7/l6bNHPHn2iOVLF1m4cI6V1UWW15Y4uzBDZW0FVlslJVUlODoczC3NMXFqgv4jg/RN9FPf1oC53ERufg5ZWjlSRTJqkwpndxPmUgNKXRbGYh2WUiOpcgm2pipaux3UN9fgbGtgcKiXUyePcvvWNb768nP33sOXb1/z+esXPHv6yH2+dP3aGmuXl1lfW3HDwLnZabfrcHryOJOnjrEwf5azM6cZHupzh7Y3xueuXlll7fIy16+tuRatb1/jwd0bPH54h8+ePeK3b1/x/Tdf8vWXr3n14jHPHt/ns2ePeP3ZE968fs7bz1/w5vVzPn/5lFcvHvPZswf821//lS/fvOT2jcvcuLrKjaurrK8ts7y0wOBAD13dbbS1tdDf38vMzDRXr65z49Z11znahXkWly+yuHyRyalTtLQ5qaqx0t3bxcKFee4/vMf9h/e4ces6t+7c5J/++Z/47OULLi5dcAWrT06yMDPLpcUlVi4uMnnyFH19PQwM9XP89AmOnjqCvc2Oo9vJ8KlReicGsLU3YLYWkJqXTnxmIofjA4iURCHTpJGSk4pMk0axrZSOkS66x3s5MnOM0VPjNPe0UO2opaS2jOKaUqodtTi6Wmloc/CLnu4Bzs7Mc2llndnZOU6enOTsmVmWF1dYWVrm/PwCF+fnWFtZ5vr6Gmsry1w8d47Z09P0d/XR6uygweagtLSGzEwN/kGx7PDwZ/s+f7buO8zmvX5uiPjlRy6I+OVH2/nN5j38evNefr1533+pv/lwF3+7aTe//Hgvv9niyQfbD/DRroNs3uvHJx4BbDsQzu7DAjxDktzaHyZmf5gYr6AEDkensudgGAKRHJ2plNpaB46mVmamz7G6tMyzhw95/ukDXj9/4q5R3YCIDaD4KURsOAgbYeuNvYifug8bI3J//P6bn4Wm3VmGn2QkNl63ASbff/3lz/ISG19v5CX+8ocf+J9//gN/+uFbvn77hitrV7l68w4nZ89ibXGQW15MgjqL6EwpeZXFaIstKLS5ZGtUWEoKqLRVUVRTjq7UhKpQS+dYP12jLlmbbNg7nNx+fJ+Fd7d7j1884bsfvgX+N69efcapk8fp7enC0VDP9fVVLs7N0GavpbWxisGuZjrsVTTVFFFqzCZdFEaOLA6FJBxNShQFqkRKNCIK1QmU5CRRY0rDKI/Dok6iIEeENiMGuegwWeIATFmxVOilGDIiKFIKqNZKsBtlNJtkNBtTadWn0mpMZ7BST4tFSVuF1rU/YZZTX6ohJyUWTXIMjvxcKrKk1KpltFjU1Bvk1BjS6bMXMj3Rhq3cRLFJzbXlczy9t86ttQVOjfeQJokkTynB6ajE5+AOhKJwtu35iIAIP2Q56XiH+vLrre/xt5v+huBof9JVqUgykrDWV6Ix5VJUWUhVg5WcvCzyCzQUF2tJFAQjEQaTJg5Bkx5HXOh+FLIEKkpNtDttOBrKaagtptFWglohITMlBlulkfXl08xO9VNkTKfYlE6+VooiNYIceRzr6wscO9ZPS7OVHJWE9OQIEmJ9qClV0tNShDYrEmVqEDpVDCmJPtSWZVNqkREf5UlYwBbyMqPQKaLIz0lAlR6OIi2cjJQQ4qO9SJcGk5kaSro0GGVGOMqMUNIlvmRJD6FMOUSG0JMCVST5WWEUZEdQniegypBIlSERq8EFEhW6RMq1CRTlCjBmRaCWHiZDeIDkGE9EkXvJk4WiTQtDnxGBMTuGgtxESg2uEzdrUTbWQiVVJbnu7ERthYG6mnwaaouw15VgbyjFuQET/wEiujscdLbZ38lBR2sT7S122pyNbpjYOG9qtlfhaLRir6+gsa6curoy6urKsNut2O1WGuyVbpDYWN2usZVgs5VSW1uEtdpCaaWR/JI8tEUq1JYsFBY5GeZ0UoxSxFoRiXmJJOYlItImvNO/h51FWgFiXfzPnIJkQwJiXfx/q1RDIsnaeNLNYrKLZeSUZ2K05ZBTnolQGUmyNp5kbTxSnZCMfAnZxTKUJWlkWpKRmoQkamNIMsQgNsUjMQtdEGEQuPISpkT37yE1JpFuliAvcEFEpiWVDJOETKPoHUQkvYOIBKTaOCR5AiTaWCR5AsR5LggS5ka6HBFtjPukKilPQFKe0AUTebHv1rZdv5PIGOt+lJqEyEwJpBvFpBvFZOglpOuTyDAkIdMKyDJLSNMlIDdKUZhTyTZlUOUsx9HTiLO3mbaBDrpHexkYG6FvZIiugQHaeroYHh9jeGKE4YkR+kcG6OjtpNFpp6qumrKqcuodDbR0tjIwOuhuYOrq76ap1YHNXudWQ3Oje7m6e8AFJhMnjjB6dIz+d9mJjWB1Z18X9pYm13q1w0aBtYiqphoc3U6qmmqoaLBS0WDFVJaPrtiIuaKAgqpiimvLsDbVUNfWSG1LPRWNVZhq89+FoxUk62RkmrMQKhIRqSWIc5KJToslLjOexOwkRCoxEnUK0rxUssxKNKU6V/VjmQFLVSGWKgvFtmJqWmpo7nHQ0uekrtVG53AHR6fGaWyrY+T4IBOTo8jVaSTJBAQID+MZ5cXhBH8CJUHsC9vD3vA9+MR6sit0O54Ru/GI3Il3zF68BR4ciHZBRIo+gfIWC2OnB+gebqPWXkFrbzPO7iZKqoqpd9bRPdpDYVUR2UYV4YnheAXu40DIPg6Ge+ET5snByP34RB1gX5gHjV2N2Lvt7ItwOSBeMd7sDPHAK8qHNLMrNK4p1SFIiydTL0ciTyY3X0O+tYCkTDHGcjPtw52cW52noLoIY7kRbbGWvqM9VDutVDaVM3xqEEdfA0qzHIEsGrk+DYEsmmRlEhGiEA6G78c7zIvdfjsQZsQxNNlPbmkOH3i8z07/HRyI2M8W3y14RXhxIOoAhwS+eMf5sDdkF/vCPNh+aCtbfD5hl982ggT+WKqNtA+3kqXPJCjO9UEvKCGUPQH72BXgQZg4muD4cMwVBaRkyzCV5ePsctI91M3RU0f49vff8P2P3/DFm5c8e/6pe3xtaXGBe7eu8+rlM548fci162s8fvqQ6ZlJzl+cY2V1kcmZU/QN96Ix5DI0Pkj/WD99o32MnxzH2eWkptmGxpKHSC4iVhqLMDUegTSOVGUKiWkJGIq0pKtSURuyCY4OQJknx1ysp8RaQHGlBXtrHc62Bjo6nZxfmHV/yL9z+zqvXz3nd1+/5dXLZ9y7e5OHD+5w7+5Nrl29zJX1S1y/tsbl1SXm52YYHxtieuok52anOT15nKnTJ5ifm+Hc7DSnTh51D+HdvnWNmzeuuDMTl1eXuHnjCo/u3+KzZ494+/kLvnrzki+/+IwvXj3j2eP73L9znQd3b/Dw3k0e3L3B7Rvr3Lq+xoO7N3j+5AGvXjzm+2+/4l//5Z94cPcaN66ucHVtmatry1xeXWRpcZ6+3k5GRwYYHx9lbGyEY8eOMDs7w+raJTdIrKwus7h8kXPzs4xNjNLe6ap+3Rigu3r9CjduXefOvdv89d/+yvPPnnP/4T2ePHvM5cVlzp2Z5szkaRZmzzJ79gzHjk4wPj7KyckTLK1cYPz4GOMnxxk+MUptcwPWphqsTTUozTmIFGKChUFESqJI12YgVacQlhSOIFWIOj+Xkroymvta6BzuxtnbSnNPC/ZOB40dTbQNdFBUVUZ1Ux2/6O8f5PTpaZaWVpiZmWVqyuVArK1e5vKlVZYuLrJy8QJXL69y8+oa65eWOD97hjMnT9Lh7KSxrpnKMhs6XQEiUQY+fhHs8PBn1/5AtnkGsHmvH5t2HuA3WzzcEPF3m1wnTb/6aDe/+mjvf6lfbtrDrz7ay3ubPflw2wE+3nmQzbsPsXWvP1s9AtnhE8neQCH7Q5PdOhAmxSdMwv7gRAJiZITEpZCpMmN39lBdbaejvYeZ6XPcuXGTl0+e8PLpp7x99cKdR/jpqdLbVy/cAerfvf2cr9+8dgPEm5fP3edH/7GedSMQ/dOA9H90KP7843fun99432+/euMGjZ+2O/3hu9/9LGj9x++/4Yevv+bzF695cP8xswvnObu0yOmlC5hsVaTkKal0NpJrNqAzGSksLqC+3kZbh+svYuX1lRhKTFy4tMilK6tMzpx2hbYWF/jsi5d89fWXfPnbt/z5L3/i3/7tfwH/m//v//1/+PLtF8yePcPw0AALs2d48/IJd6+tcGykh8GuZs4cG2LRXzi7AAAgAElEQVTmxBDtDWVoFUnkyOLISAwmQ3CYHGkYRnkMpqxY8hUxFCqF5GcLKVAlYlEnYVYmYFDEYlDEUpCbSKUhBUNGBMWqeOqMqTgtmbRaMmjNT6fTnEFXgQKHKYs6s4IKXRrZyRHIU6Jot5dzdKANW5GebGEU5lQRVlUGJYpk8jMTsOUraK0xUVeeR501n3ZnDZcvnuHapTkWpifobbUhl8YgiPQlPtYfVbaExMRwduz+iODIwySlJqLQKYlLjsdYrEMojcNUomfl2iJ5Zg019moiBOFI0sUUlZqoayinpqaQpPgQUpLCyEgOIy9DQGKUL1XlJqRSIa8/+5SO1nqqKs001JWQlZlIWLAnzqYypif7sVXrSREFkZsdj1knJTs9gnx9MheXZjhypJfiwlzUSjHpyRGEB+2ipd5Ea4ORrOTDaDLDabHloVfHUqBPwqJPIk1ymPDAreiyYjAqBRRpxajSw0lJ8kcUf4jkxMMUFWRSWa5GkyMkIzWIlKSDiAX7yEj2RasIQSsPpiQnhuLsSEqUUVjz4qk2iqkyiKgyiKgxSajQJWHJjkYjC0Ip8SM7OQClNJDs5AAUSX4UKGMoUsZSohZQqhFSoRNjNUqpNqdRbZFjtWRSbEyjQJtKoSGD8gIl1pJcqst0VJZpqao0YasroslRQUtLjVttbfV0dDTS3m6no6Pp39XeTHubg7bWJjpam+hsaaLD2UCbs57W5jqcTbU4GqtpbKyiocFKU1MNDkct9qYaGhqrsNWXUVtXSm1dKXUN5W7IaGyyUmuvoLK+hMJaM8ZKHXnlGpTFSjIKMkkxpiLRJSPRJSPViknOE5GsTUSsE7qBQKIX/gwiNoLQ/50yLcmk6BNI0SeQakgkqzAFU10uhlq1GzCStS7YyLQkk10sQ1GUSrpZTLIxHpE+DokpDml+PNL8eCTGeJLfSWoS/uy9M8xisiwpKApSybKkkGlOJtMoJsOQRLo+iTRdAinaBFdOQROPRBNHslaIVCdEok9AohciNiQg0seTqBW4nJk8oUs6Vy2t2JRAcn4CUouQlIIEJGYByfnxyCxJZFhEyPOlZJmTkRuSydSLSNcnkpoXh9wkJk2XgMKUgrognZwCBXUd1Tj7mmgbaKV7qJvekV56hgboGRqgd3iYvpEhRiZcYDA4NkT3QA/N7U5qGmoptZZRWFZEVV01Ta0O96Bcz2AvLZ2tNDrt1DXV09rVRt9wP33D/bR2tdHW3c7wxAhHTx1j7Ni4u+q1d6iPvuF+Ono73U5HU1szHUNdWJtqqHLUUttST2ldBdXNNloG2rB3O7C11GEoMWIsNdHU5aBtoJ2KhkrKa8to7nSgLs5BWagiKVuCQJ5IpDQGaa4MoTyJ6NQ4EpUSUnUZyPOVpBnkiHNkJOZIkemzyC7UoDCqMJabXacwjVYqGlyP1nrX/9HQUk9HfztHT01Q01DF6LFBLq7OY2+uxdFZT2KWAH+hLwEJh/AX+rLDfwvb/DZzMGY/voL97A7cyo6AzewL3YlPrAfeUXvwFXgi0ydh66zk8s0lFi8vMDl9lFNnTjByZIjeoR7OXZjl8o3LLKzMs7S+SJ2zhoOhB9i+/xMOR/ngF+nFzoOuootdh3fS2GmnudfJrmAPNh3cwrbA3eyJ8OZDn60cjAsiICGMw4IQ/KIC8IsKwOOQJ3t9PdjhvYvQhAg8Aw8QnhRFUHwwAXGBpObKeG/n+6TlyTBZjZQ3ldDYU0dVSwXlTSWka1OJEIciTI9BIIsiPiMGnwgvPvb8gHBxMGn6VAKE/mw/tJVNnh/g+/8z9p5RbR542nee2Wd3ZtKmpBd3O+49tjE22Mb03iWBEEIFdQSSkIQKRYjewQZsXCkG05vBGPcaJ45jO04cJ47TZiYzuzvZ2Z3Zd3f2fd79PR8Us8me5znn/XAdId33uQ/oA+f+3f//dV1B65i/cR5vrn+DgPidvB22mTW7VvP8oud4Zv7TvLD01/xqwfO8tvxl1vqvJDwlGFeFjaycDKJF4WwN3sxb25azfPtKlvmvZHngGpbvXMvm3VuJTo1FY9ZxsPsQh7sPMzI1wvv3bvHg4X0eff4J165fYvbMFKcnxxgdPMn0xCg3Ll/g+uULjI4N0tl9lIGhPiqqvBw63sHAaD8dxw5S01iN1W2ld7iXloMtFJUXkWPPRaqVITcoSVOks2XPFrbsfZuVW5bjH+qHrTQfRa6MDHUaIkUqWRoxwdG7yLVqKS53UOi1Y3Xl0tBcwZHj7YyODTAxPszIcP9cQ/W9u+/z3ru+4rtTk6NMnRpjbHSQgf4TDA70Mjx0ks7jh2lsqKGluZ59LQ0caN/HsaMddHUeoavzCH29XQwPnWR0xHf9qVNjTJ0aY3JihMmJEc7OTnPl8nneuXaRu7dvcv/uLd65dpGZqTFGh/oYHepjbPgkl87PcOPqBd65dpELZ6c5fcoHClMTw0yODfKHb3/Lw4/vcX5mgunxQSbHBjk1PsT4SD9D/T3U11XRcbCVzs5jHDlyiLa2/Rw82E53dyeDg/30D55kcHiAweEBenq7OXjoAE0tjdQ31lHfWMfR40cYGRtm6vQpZmZP891333Hl2mVu3LzORw/uc/XiBUYHT9J97Ojc3zzQf4KBgZOMTYxy/uI5Dhw5SFNrMxV1VWTrtShzNHhqyqnZX4e7yo1YnUa0MBKJVowiV0G0MJo9UbuJE8UiNygwucy4vS48VSV4a7w4PU4cJQ4q6iuoaKqitL6cp2pr6zl48BADA0N0dnbT1dXD2MgoYyOjTJ+aYmJsnKnxMWanp5idnvT90kcPcbitjSpvNa6CYvQaE6mpEgIDI1mxZhuLV7zNsrV+zFu+mdeXbuClBSv55etLef6VhTz38jyef2U+z7/iM1k/++Ki/6t++eoyfv36cl58cyWvLFjD64vXM2/ZJhYsf5sFK7axZMNuVviFs2ZHLKv9Y1jtH8OaHbFzELHeL4JksQZ1jgNnYQUGQz5t+w8y1DfI2dMz3Hn33R8VyD16cH/upv7+B7e4ffP6j2Jff5jWdP+DWz+Kd/1hI/UPpxP/Pbr1v5fO/fD4k2nD7756/KNpxFePHs6ZuR/ev+uDkk8+4cHdj/j73/+R92/fYerCeYbPnKaqfT85bjt6mxm9KRd3USFlXg8lxYUUF7nxej0UlrrJd1iob6yjrW0/9fW1jI2NMD19ihs3rvHpp5/wu9/9ht/+5mt+881XfP7oU/78L3/iD7//HTOnpzh29DBVZR4Ge4/z6KP3uffeFaZGehjq7uD4gXr21xRR5jKQnRZJenwgwnA/xDH+KFP3oEkLIUcSRl5WJIVGMXkynydCnR6OXhqJKj2E9LjtJIZuQC0KIlcSjkMZj0eTQpk2hSptKnV6EbXGDOrsKnIkcYTvXIMhO5WWxhKS44PZ8fYqKousSBOi0aTGkytOQZsagzIpDKtGRLlbT6lLT0uDl7aWakYHu7hx5TRDvR2487UoxHGkxu6h1G0kNSmYnf7riIkLZk/wDl6d9zKBwbsZnBpm5uJpjvYeYmCij6ikcGJTYpAoM9gVGsj23X5kSAUUe2wUF1sRJoeTFLMLUWIQksQg4sL9+PTBbU6ePM6FC9PcunUVb4mdkiIzURE7qa8toqTQSGuLB6ddhVwagzBpF6Lk3STF+qFXJaDRSVFpxKSlxaJRCREk72X72wsRJ+8hyH8JoTuWYVLH4TKJyEjyR6+MQiUNJSpkLTFh6xHE+ZGetBNVZjji1N0kRPsRGbKRmKit5Jsl1FRZUMhiiIt8m/jozaTEbUGcsp3sjN2oxIEYxLsxiALJSduFSbKX3MwQcjL2YpQEY5KFY5ZHohQEIIhYT0rYWsTxfqjS95IjiyRPHoFZFk5+Vij5WeFz8GGWR2JRxGBWxGFRJ2KQxaKTxmLMTiFfn44tV4otV0q+KYs8oy9FyV6gw+U2UlhoorjYQkmJDY/HTmmpE6/3v2CiorzkR6qu8FBT7qG6opjKskLKS114SxwUF9spLLTOQURRsd0HEm4TDlceDlceTreJ4mI7xSW+p2pFZU5c3gIsxSZyXAbUDi1ZViUZpkxEOekI9CKEOiECbSqpqhRSVAkkq7/vWsiOIFYZ/qMpRLQ8dA4somQhP4KHCOleIqR7SVBGEK8IJ0kVRbI6GpEhAY07C407i2R1NJGSIKKlwXPnJKmiSFBGECsLJToryAcLqmDiNKHEqUKIzQ4lWhFMnCLEJ3kYcXLfpCFZFYVAE4dQG49AE4dAFUOKMup7kIggURZOXFaYDyQyQ4iWBBMtDSFWFkaMIpxYZQTRynAi5b7VrhDJHsIzQ4iQhhL5vUfD58UIJ04bRrwunFhNKPHaMBK1kaRoo0hVx5KaHU2qIoYUuQ9gErKCEapjSFFGkq5JJNOQitSQjru6gIpmL1UtldS21FLdVE1FXQ0VdTVUNzZS19JEXVMjLe372H+wldqmOlwlbnLz88gxG8mzmsh3WHF7CimvqZjrdCgp91BcVkJJuYf6lgZaO9rYd2A/VfXVVNRW0tzWQmtHG02tzVQ31FBZV0WRtxijJReFRolcrSBbp0Jl0GCw55Jt1qKzGzEX2yjwuiiuKaWsqYLiWg/uikJKajx4a0oprfZQUV9OTWMVpZUlWJ0WMnUZSPQZ7IkLIiBmN1tC/EjISmZn9C5W+a9lR8wuQgQRREsSichIIFwcT0xWCqlaCZJcBUqTBrVZh9aiR23SItMrEGdnIJank6EQYyu0YrDoKfK68VZ52N/RxLETh7AW5FLbXI6+QIU4R4hIl0JydjwBcdtZHbCcNQGr2ByynvV7VrN8+xJW7ljGpuB1bAhaw4agNURLwrGWmhid8nULfHj/A/r6e6hvrGF8coQzZ6e5//BDzlyY4cNP7vLO7at09nfgrXORpRUQnrCTaGEw/uHbWPL2UkyFFoanRtkUupWF25bz+qbF/Grla/x8wa/5xbJXeWX1An699FVWbl/PW5tXsertNby1cSVvrpjPonVLeXPlAjYEbObVt15j+ZYVbA3exurta5i/Zh7rA9YREOVPaPJekmUJKM0yZLmZpMgT2R2zg4BIP9YHrmbemtdYsmkBu2J3sCs+gGVbl7DSfznLti7hhbd+TUD8TlLUyQQmBOAfs53l/m+x6O1FLN68iBVblzFv9eu8tXkxO8K3ESMMJ8+lJzEzFr/QLazeuYplfstYs3c9C7cvZVngSlbuXsea7etJlqQi0ytoO36A6+9f5+ylWc5fnOWb337Jnbu3fDfjY8P0dR+nvaWRnmOHmZkcY2yon8amWuoaqqmo8pJvM9HU2sjJ4T5ODPRwrOcodfvqONx9mIr6CqoaqyiqKiHXYUKRk02uy4RIKUJtVRGeHEqMKApPfTF6u5b0bCEaSzbxwig0eQq81YVYXbk0tlZT3eilrrGMgeEerl+7yNnZaWbPTHH3zi0ef/6Qy5fO0dN9bM4AffhQO+1tLbS1NnP4UDvHjx2aS1c6fKid/fsaad3fNAcRx4520Huik1OTo5yenpiDlB9qcmKEMzOnuHb5HDevX+LqpbOcGh+iv7eTgb4uJscGmT09wZ333+H+3Vvcef8drlyc5dyZU1w8d5orF2d57+ZV/viPf8+1S7Ocn5ngzKkRZqbGODM9zvTkCGPDJzl4YD/Hjx2ip6eLnp4uurqOc+zYEQ4caKOpqYF9rS0c6zxKX38vx7uO0djcgLe8lNIyD+WVZTS1NM41Vw+NDPLdd3/knXdv8O6tm9y7f5f7d97n+uULTE+NMzoyQF9vlw+i+k4wOTnO7Lkz7G/bR0NLM+2HOij0lKDO0eMsKaH1UDvljWWYCnOR5UiR5UgRyAVs2bOFtdvWEJ4YhtKYjdltobDMTUmlryzQ6rZid9uobKiktrXeBxFebzn797cxODhMd3c3PT09TI5PMDI0zPTUJJMTY0xPjHNm6hTTE6MM9vXQdaSDI+3t1Fc14HaUoJTpiIpKYuvWIFas2caKdf6s27rn+1WmdT4/xKuLee7lBTz38rw5kPj/AxFPQOLl+at5ffF65r+1mcWrtrFkzQ6WbdrLSr8o1gXEs3ZnnA8gdsaxbkc0q/3C8duTiFSdT05+ETl5dtwuD53HepgaO8W56Rnu3bo1Nzl4eP/unEn6/ge3eO/6Fd67foUP3r0xl870f1pxejKh+O/+iCepSz/shfjv8a1PoOHbr7+Y8z/87qvH/O6rx3zz+LMfmayfTCueQMTnDx5w+51bfPv17zl79jz7Ozqob2+jpm0/FS0NmF0FtB48QFdXF0cOHqDa66W6vMwX03pgH97yEioryigrKaaqspye7k66u44zOjLEyPAg7737Dv/5H3/lz//yJ7784nN+/+1v+e1vvubunducnZ2htbmBxw8/ZHygi5ZaL5fOjPLp3XeYGu5iX3UhuSoh7rws7IZ0rNmpWJSJWJTx2DXJeEzp1DgVlFlkFGgF5MrjyVMkYJBFI03ZRVzwOsJ2LMMojcAsj6ZAEUdRdiJeTTI1eiGNRjFNFhmK2N0UmWSkJ+7l9Rf/joS4IFpaKmis8zI92sfZ4QHcORrUKXE4VFJ0GYmI44OoK7fwyb3L3Lg2w0DfUS5fmOKzB7c42dWGPjuNbEkCuep0GiocbN2wmHRRDApFGj9/+icotXKmz80wOTvJvYd3qWwsw+11EZkQwSvzXyYkOhhVTjYllcXojdkcPd5Ke3s9OlU6USHbiAndSvjONQQHrOXG1Vk+/ewjvGVumpqrKS0toLe3gxxjFkXFJpTyZHKNGRhzxJjyMhCm7iErMxKFLIocfQoanRSxJAGNJoM8o5TUpCCyxOHo5PFkS8JIi9tOoSWdjCR/hLFbMOkS0MojfACRsJ2QgLcIDVyOMH4H6Sm7ECbtIjJkIzu3v0Vq0m72NbsRp4Wwy38pESFrSI59m+S4TaTEbkQYsxGNcCe61B3ohbswiHajFgSgSNqOMmUnuvQg8rLC0aTvQZ4cgFywC11mGGZVHFZ9EgW6BOyqKJzZETiUkdgVEdjkkVhkkeRlhWOURmCUx5CrTMCmF1JkU1BSkE2hTUmRPZtStwGzRUGeRU6uWYYpX4HVrsXhysFVmIe7yERhcT7FHhslHgelXhdl5cVzjaOVFR5qq7zUVXqpqSylusJDZVkxZR43JcVOigoLcLksPpAotlNYZMNdZMFV6Js8uAutFBU7KC5xUlzqorDMjbPMha3MjsmTT67Hgr7EhLYoB61Lj9qhRePQoi5QobaqUOTLkFnTkeQLSTelIMhJmEtZSlBHkaCOIl4VOae47Ig52HiiOHkYyaoo0gwJCLSxpKijkeWLkOWLiJOFEp25lwRFOKmaGFI1MSQqI4jNCvFJHvx9UVwoidpwktRhJGSHEKfYS7w8hARFKAmKcB9AKCIQqKJJ1yUg1ieSrksgTR2HMNunJ4bmJFkUiVmRxGVFEJcVQUxWODFZ4UTLI4iWRxAljyBSFk64LIxwWRgxyihilFHfG7ejiNNGEa+LJF4XTrwunER9BEmGSJL10aTqon2TEFUMAmUsAmU0Ik0sAlUkmYYkxNp4pDkC5HlpyHMyKK5xUr2/gsrmCiobKqlsqPx+CtFATVMT1Y31NO77r/6GqvpqirzFc83SJpt5rgjuh8VwTyYOT9aSnMWuuTKpknIPRd5iPBWlVNVX09nbxYEjBykp96A16lDp1ZhsZvKsJuQaJRqrAU2BEWW+DrU9h3yPHUuJDa1VT7ZJTUmNhwPH2jl4rJXyWg/ltR72tzfgrShEKk8jQyVGliNDpBQRKYxiZ2QAwYkhRKbFkZCVysa929gStoOtkbvwj91LaFocKbpMJBY1MrMGrS0XmS6bNLkEoSyN5PRkYlNiSRAmkJaVhsGkR21QYXdbaWptoMjjpMTrRq1TUN1YTlGtE3dtAQWV+eR785DlSdgdt5ONu3w33mEpwfiFbmFr8GaCE/cQmhxCWEooWUYplfsqGR0fore3h3t3P+D06SmOHj3M6dNTzM7O8NGDe0xOjfHRJ3f58ptP+fDhe0yfH6ao3IJcl4rdm0uW0WcSjZUkcPbKeQprStgY5s+ygPU8vexlnlv2Ks8seomn57/A//j1z/jF/Fd4+pVf8vKC11m0ZimvLXuD59/4FT9/5WkWrF3Iiq0r+eX8X/HUs08xb/WbLN6wiHU71/L8m88QkhTEko0LSdcICUsJRmHKIl0rIEMvYmeUH8u3LmHj7rUs2jCPF5f9mo1B61mx/S12JwQSLNhLojKBXSm72RC6kT2CIFYFrGRvchARgnDCUkLZsHMdmwM3sDsqgMDQbYQlBrFp1zreXPUaK7a/xcawTQSk7mb53jXsyQxDWahDZ89BkZNNYVkhgxODjE+PMTV7igcP7/PRx3f56P4dXxzqmWlGB/o4fqCNqeFBblw4x+hAH+7CAg4dOcChIwcYGunn9LlpJmcmOHj0AJV1Fezr2EdHZwf7j7bRNdTDkb5j1Lc3kq7MIMsgx1RoorK1AmlOJonSBKR6CbIcKZlaMWqzkqT0WAz5aqoaSikqK+B4bwdHew7QcaSF4bE+Rkf6OTNziksXz/Leu9e5fu0Sx452UOYtprGhhqbGWhrqq2lsqKGttZlDHW0cOXyAY0c76O7yPX3vPH54bpWpu+sovSc6GRrsmzNfj44MMDjQy+BAL/0ne+jr7ZpLcbp84QwXzkwxPT7M5MgAZ06Nce3iWd65coFrF89y570b3Hv/JrduXOHi7DQXzkzx3vXLfHj7XT79+EN+/7vfcPncNBdnTzE7NcrM1BgzU2OcGh9iZLCXgf4TjAz3MzE+yqnJcSYmxujv76O1dR+lpSXU1tfQ0FRP+8E2Dh3poLa+Bqs9H3O+iWJPEWUVXuoaamlqaaTj8EH+8Pd/4NyFs1y+eolbt9/j44/u8MHtm1y+dJbRkX6OHuugrb2FAwfaOHLkEGfPn2NgaJDunl56TvRx4OAhCj2l5Jjy0RgNFFUV4230UNlSRsPBWrwNJYgUqYTEBCHKSiVNJsDszMVV4sBSYMJsN2F15lNU4qKqvhKTy0KGWspTDoeD5sYmhoeH6e05wcm+E0yfmmJsdJiJ8VHGRoc5NTbK9MQ4EyOD9J/ooufYYbqOHqGxpgmnvQRJhpKgoGjWbwxg9Xp/Nm7by/Y90by+dB0vL1zFr95YxnOvLOTZlxfw7Cvz5vTcSwt57qXF/1c9//KSOU/EC/NW8uqiDcx7awuLV/uzZH0AS98OZtWOKNYHJsxBxPqdMazbEc0av3DihCqyNBZyLW5yjBY6Dh7lZM8Jzp8+zc0rV/jw9ntza0NPpg8P7n3A3Vs3uXJ+ds4v8cNOiB8CwxMvw5P1px+uG/3QWP3N48/muh6e6AkkfPP4M779+ou5BKYn5uxHD+7PgcoPV6zmYmQ/fch3//hPnJ29iNXhpriqksMnT9La00nP2AiD0xOcPn+Wi5cvMTkxRs/xY5waG+Xdm9eYPDVKWXkJ+/c14yiwUVHupa62mvq6GiYmxhgeGuCrLx/zlz//M3/+l+/47o//wNdffc43Xz/m3//tz/z13//C148/4+qls3z28R0+/uAmp4b7qPE46WiqZLL3CDaNhNJ8NW6DBIc2jeI8CZUF2VTY5RQa07CqErHIEyhQp1KcJ6HYLMWcnYQsdTcZ8QHIUndjUcZjkcdhk8XhkCdQok6mKiedBpOUJls2zR4zamkSl2ZH6O1px+3O4979m9y+fZWGai8p0WHoJEJys9IQRgSREr6LCnces5Pd3Lg0wY0rZ+hob+Li2Qnu3b7GgeZKjGoJdlM27c3l1Fe6EAtjWL70DWprvRSXuqioLWfq7Glu3rnJb/7wNdWN5YTHhLJq/QriU2Kpa66hvqUWiVxMZY2H2bOTdHcfRK+VsNNvDVEh24gP34E8I4ECq4HWtib++h//QkNjJdPTQ8zMjHD69CBVVW6qK53oNGIEKaGoVSlIM6IpLTbidqiQZkQSE7MHf/916DRi9Np04qP8cOXL0MpicJjSsWiSKLSkkxy5Ea00DL0sDLkokPRkf7LSdpOeEkBi9NuIUwORS8LRKGJJS9lFyO41pCbs4PxMFyaDgD07lhC6+y2SYzYiiN+MVOCPVrwHjTAQg2AXOWlBGER7UCX5I43bgjzRD41oF3pxEMasUKzqWBw5ybhyUykwJGFSx2BUhOPUxuPWxOJSx+DIjsGqjPoeIiIxSiNQCIPIkUVTaM6kplhPeaGOIpsCT4Ga6tI8XAVq8i0yjAYJRoMEc56MApsWl8OA02nE5cqlsNBCcbGV0lKnbyJRUTQHEdU/UFV5CRXeIjwlLooKC3C7bDgd+bjc+RQWFfggotCKq8iKu9BKYZGNomIHhSUO3MUFOIsLsHsKsHsd2Mrs5JfZsVU4sJYXkP/9e3t5ge9YqRVTcR65Hj2GEjUatwKFPZNMcxriXAHpxlTSclIQGZIRGRIR6hMQ6hMQ6OIR6OJJ1caRqvX5EgSaONINSSTIIwhP202S0vfEPkQQQLwsnFR1LOKcZNIMCSQpo4iThRIvDyNJFUWiKpxkje8pf7ImkkRV+PexreEkKiPmICJFGYVQHYtYn0iGIQmxPpE0bTxp6gRE6gSEqvi5eNVkeTSJimgS5FEkKKOJV0QRr4giVulTvMrXhJ2giSNFn0iKPp4UfTyphniSDXEk6aNJ1EWRqI8gNSeW1JxYBPoYBNpYBNpYhOpYRKpYhNkxZOUkI9HFkW0WkWVIQZmXTrZJjCJXTHGNg8qWMkrrPHiqSqior6B+XyONB/bRsL+FqoY62o8cpLalluIK31O28rpyvDVebIU2NLka3F43rlIX9iI7efY8dCYdaqMaTa4GvVmPo8hJjtlIvsNKbVMdjfub8FR6Ka+p4MDRDg53HaW5fR8FRU40uRps7gIaWhuobKhEb81BZdEhN2uIlSQTkRqD1CAnx5XLXhEAACAASURBVJGL0ZmHq9zN/kP78NaUUlZTQuuhZlpa6zDl6xGJkxCmJ1JcXUKaIp3Q+DB2hu8kyyBHZdFiKspHY9UTLowhKDEMv8hA/CIDCRZGk6LJQKiXkqgQkqbKICkzhWRpKpm6LDI1UpIlScSnJSCUCchQSTC7TVQ2ltHR1Y7KqKCgxEphuZOBiRPke/KwlpnQF6hQWrKQ6NMJit/Fjgg/UhVJxGXEsjNyBzsjd5AoTSLTICXboqKsuZLhM6PMXjxL94kuek/28c67N5k6M8uBw0foHx5i7NQkM+fO8s0ffsvFa+fJtRtIkyWRbZSgNUsxOjSYivMorC/BVV9MW+dBrr17A0dlMfUH93G4r5PL71xjcvY0G4P8eXbeS7y45E2efe3X/OS5v+Wnv36an730LL+a/yJ/98LP+ckv/4bn3/wF/+MXP2He6vn8Yt7zPPv6M7y2/FWWblrCM6/9jNdXvMKi9fNZvX0FLy35NXEZ0USnRZCQGUtYSjBb9m5iV8xOwkVhbI/0Q6QVEi+PJzYrhk0hG9kc8TbbYvx4c9MbbAzbxPZIP4IT9xKcuJfV21exdscadoRtZ7XfclZsWcqyzYvZHulHojKBbTF+rA/byMqgNSQbBBjLTbR2ttM90M3A+ACTs5OcuTDDtRuX+ezRA26+e41rVy8yPjbE+PAAI/29jPT2cPv6VR588D7DJ08wPTHKo88/4Z2bV/nk4X1uvned4Ykh6lvqcHqcmApM1DTXcLD7EJ2D3XQOdtM/1o82T4sqJxtXuZPy5nLSlWkkS5JIV6ZR1VJJQ1st9uJ87IUWZGrJ3BrcmXOTzJyd4PK1s5y/MM35c6e59d4NpqfGOdTRNtcsfaB9H22tzT4/wb5Gjhw+MOd1eAIRJ/u6GRrsY3joJCf7uuk8fnjOaD09Nc7E+DCjIwMMDfZ9fyM/zOTECONjQ5yenuDKhbPcuHqBszOTPoCYHuf2zWt8/OFtbl69yMToAKcnRrh0fobrl875PBLnZrh+5TyXz81w+fwZvvvjP3D53DTnTo9zarSf0aE+hgdOcPLEcbqOdTB1aoyLF2Z558Y1rl+7wuzsDAMDJ2lt3Ye3vJSmlsa5Bvu2Q+007m/yRfjm+v63eKvKqG9poL6lgbrmer7+5muOdh9jZGyYS9cv88Htm9x85wqzZ04xONBLV/dRjh0/xMGD7TQ3N9LV0+0rJ+w8Tl19I4cOH2VkdJyOQ0ewu5zECGJJyIgjUyOhsqWM3rETeGpLCI0PYeOODYTEBKHJy8ZUkIdEmYFYLkZv1lNQaMftdSPTK9CYdTxVW1NFz/Fj9HR3MtjXy+nJMcaHh5ieGGVqfITTk2OcnhxjanyEiZFBhk6eoOvoITra2jl6qAu3sxyJWEVERAo7AyMJDIohIDiWjf57mbd8Ay8tWMGzry3i2TcW8+wbi/n5qwv425fn8dOX5/Hsy76Vpqd/vYCf/2o+P/v1fH7+wgKefmExz7y4hGdeXMKzr77FL99cxUuL1vP6W1uZv8qfRWsDWLQukDWB0azYEcHKJ2bq7RGs9ovg7V0J7IlMR66xYTQXkpGhpKa6ganJU4wPD3Dj8nlu37w2BwFP1pI+vnubWzeucv3Sea5dPMd716/MrS09gYwfAsX9Ox/w4MN7fPrxR3z6sS929eFH9/n84Sd89fkjvv3ma7795mt++9WXfPX5Ix5/+pDHnz7ky0ef8fXjz/nNl1/wmy+/4JsvHvPlo8949MkDPv34Iz578DGPPnnAl48+m7vel48+46O7d7h3+30effKAL774gvc/esClW7ep6zhE+b59tJ44QVvvCfZ3dWErL6XhQDv7j3TQcewQHYcPcvRYBwODJ5g5M8mly2fpH+xlemaKvv5eSiu9VNRWMnvpHN/9+Y/8L/5ffv/Hb/lP/oOPHtzjw/u3+bf/55/5X3/9C//+r3/id9885puvv+Tb3/2Grz77jEP7minON3O8uYHmIidmiYhaex7eXBVFegkluVK8+TJK8jNx5aXjMIrIz05CIwzHKInFrhZizIxDkRI0V0xnlERToE5FLwqnSJ+OWRpHrS2bA14zZfnZfHznKt999xv+8A9fcunKaR49/pATfYeRyYQosoQkxASTlhCJICaYiF1bSYsPQ5meQO/hFj64fo7+rg7yc9SMnuziw1vXOX5wH9mZIspLnAz1d7GvqZqK8hKiokO5fec9bt95z+ch6T7GyOQw//Yff+a9W1fJkKSiUGZwamqYoeETFBbZkGaJuHhphsePP+Zf//WPjI31khQfRpYkBUFyFHqNlKqqEhobK2ltrefbb7/gwIEmPvnkDiODXXxw6wof37uJWpFObOQenDY95UX5aOUiUuNCEKdEkRi3G4dNTX2NiwKzHLkkirjwLdiMaSjEIZjViRTli6lwZpEjC8cgC0UQvQFB9AZSozeya8dCpJl7seaLUGaFIxXvJUO0m+jQNQgT/Tg91obHmcne7fOJDFyKShSIPMWPbIE/uvQ9aFN2kyMKJU8chikjnPws3zTBnBmMQRSIXRmGXRWBXROJXReFTR+L3RBHvj6GPHUEVnUs1uwYLIoY8rIiMWSEoknbi04cRo4smrQYf+w6Ifur7ZQ7NVQXGaj15mHRpVHu1mPVpmFRCzHKUzBlC7EbpZg1GZi0GRQVGHxy5lLsyqOkMJ8yTwHl5S68XhclJQWUlbl/pNJSJ0XFdlxuG06XFXehHXdxAYXFTgqLnbgKC7C7bdgd+dgcZpyF+XMqKPLJXuyTtTgfh9dJQZkTu9eB3eugoMyJo9yFs8KNs8Lti88stWErzZ8zcOY49Ght2ajzFciMEuS5EhR5mSjyMpHnipEZ05HmCMjQC8gwihDqBKSoE0lRJyLQJpOsSiAmK5zQtD1ES8OIV0SRrI4jWR1DYnYM8YoIX7KSKpoEZeScWTlREUmSMupHSs6OJkUVg0CTgEiXRLohhQyjAEmu0KecZNINSaTpExFq4+ck0iWQpk/0eRie+Ci+Bx9fulM0idlRJKtjSNHEkKqNRaCLm/NspGhifOtL2ljfMW0sQl0cIn086TmJSHKSkOYkozIKyDGLUWqTUWqTMdnk6MwS1MYMHKUm3GVWvLU+k/CT1aDatgZaDu+n8WAzta11lDdWUFjp8x+Y3RZ0+XqydDJE8jQUOUr0VgOqPDVpinQyNVKfJ8GRR6ZGikAiQJurx2S3oM3VY3XZyXPkY7AY2H+0je7hE9S3N6Ix68jSyXyFd24zaouW/BIbBkcuUcJY1u3YSGDkbnZF7SEhPZGGA410DnZR21JDbUsNTa0NtB3aT8exA7R27KOqvoLCUheth1upbanF7DBj9xQg0yvQ2QwYnXlItFJ0Nh2pslSkOVlsD/PHP3w7ockhhKeGsTt2F6GCEPYk7iZKHEmMJJq9yUFEiSOIk8YSGLcTuUWGyq4kx61FbsrEUWVFahSTqkxEkJ1EYmYMiZlRaK0yrKVG4sSRCJVJiLJTyMrJIE0tIk2djtZhQG5Wk6wQsSsuGIvXQX1HM9YSJx0nOnGVl1FYWYHGbKGkphZLYTEdPScYnJqmb3KcPJedzbu3s9Z/A28HbWFbyFaC4vewMyYArcNAc+d+gpMjaDqwj46uo9g8hYg1CvI9xUycmWFs+hRLN63mZ6/8kqee/QmvLH2dn730DD995TmeevYn/O1Lz/D067/gb174GX/zws949s1f8bNXn+HFpa/wP1/8KS8ufYVn5z3HSv9VLNy4iOcX/IJlm5eyctsKVm9bydrtq1m/Yy2bdm9ma/A2toX5sz1iJ/GyRALjd+Mf48+G0I0s2b6UbTFbEeamIrNnkZGTTmR6BH4R29gYvJE136dKLd62lOU7V7J691re2rGCLeFbWBWwCr+Ibbwdspk0nQhziS81qaV9HxOnJ2k71E7/4EmGR4e4ceMaFy+eZ3xshP6TvfSf6OHC7Bk+vnOHu++9x80rV7j3/rsMdB1namyIzz/9yLdadG6a0vIisnUKSqs9KHRyWg7v43jfMcZnxhgY78dTUYzDbcXutLC/vYm2Q/txuK2otHIKSxx4K4pxFtoor/Kg0SuxOy30DXQzOT3KxOQwI6P9HOzYT3fP0bkSuGNHO9jX0kDr/iY6DrbS1tpMXW0lvSc6OXa0g0MdbXQeP8zJvu45b8TQYB9T4yNMjY8wPTHKmakJzs1McW5mijNTE5yeHGN6YpTrly/w3o2rXL14jnevX+GT79eALp07w+jgSZ/Por+XsdFBJkeH5l6nTvlWviYnRrgwe9rXhn1+1hcRe2qcC2en+dM//ZGbV89z7fIsl85Pc+7MKWZPT3BmZnLuxv5kXze9vT2Mj49y5colzpw5TU1NFcI0AbZCG7aSAkrryqhvb6SyoRKL00KuLRdHiQOnx4m3xkt5XTmeKg+Pv/ictiNtdJ/somewh/MXznDu/AynZyYZGxthZGSIoaEBOjuPsW9fMwcPttPVdZyWliasVisul4vOzk4mJibo6T9Be+cBnBVOYtPiiUyNJM9txlnhRm5UkioTkqZIR25QkKZIJ0YQS7IkBZlejtaiI9dhorK5mob9TTzVUFPJic6j9HUfZ7i/lzNTE0yMDH4PEwO+L3R8hFNjw4wPD9B/ooujHe3sa27hyOEe7NZSUlNlhIQk4L8znB27ItkeEM7qtwNYvPptXl28muffWMKzbyzm6TcW89NXF/C3ry7gp68u5LlXFvHcSwt55oWFPpB4YQFPv7jQBw8vLeWZV5bx3GvL+dX8dby85PtI17UBLN0YxJLNe1kfFM+qgCjWBEazISieDQGxrPOPJDBMSHK6jkxZHkqVGY3WSEvLfk5P+mK43rlyjru3rvPowYdzgPDg3gfce/9d3r12mWsXz3H1wtn/I0Q8WWd6cM8HED/UJ/c/5LMHH/PFZ5/y9ePP+d3XX80BwuNPH/L5w0/mIOKrzx/Nvf/is0/5/OEnPPrkwRxAPP70IV99/ogvPvt07hpPgOLxpw+5dft9hmZmaOzsJKe4GGtlJdbKSpR2K3qXE2W+CaunmOKaCsobqimrLaOkvJjS8iLKK4ooqyzB6synpKIUl6cQlUFDtlFLfVszl29d5cu//5q/8u/8/o+/49zFGXr7Orl7+wZ/+ac/8K9/+nv4z7/yz3/6jg8//JBTY+OUOpwU5ubS6vVSnpdLQVYGJlEKJVoZdQU51Dr0FJmyMKuTkWeEkZYYgEWViloYjjo1HG1aJKqUMDSiCPIyE8iVxrO/NB9FcjDmrCSUKSHo06I53ddOf3s1XruWw4dbuHX3Xc5dnMZVZEUmTycmNpSgID/cbjMnew4xOdpLW2M5kpRo0uLDECdGYNZIuf/uJcZPdpOdIaTOW8Sdm1e4ePoUHncBxw63M3vmFCd6jvPlV4/oHzxJ24FW/hf/H3c/vsdrC95Aa9Rw/6MPuHjxNCMjvVy/fp6LF0/T2lqPUpmB3Z5LX98xJicHmZ2d4IMPbiAWJ6PTycnL09DaWk9enoZLl2bo6urgwYMPGB3t4+HDu/zhd1/Q13MEWYaAAL9NRIftofvoAZpryug+3EZtWREWg4o8XTqp8buJj/RHq0hGIgghOcafbEkUBmU8Nn0qbnMaXrsUsyoGtzEZXcZujFnB5KmjCNg+n4yMPVjMAoSCHSTEbEIsDCAyeBW7/N4kRxGBIj2QsJ0LiQ9ajjJlB8rU7WhFAagFAagSd6EXBJMnjiBPHIY5I5R8aQhmyV6MaQGYpbvJVwZToAnHmROLyxiHLScOkyaSHGU4hqwwcjLD0YnDUAn3IksKRJ68C1VaGAZpDOr0cDz5MhrLzHMQUVOcg9OURblDi10tIl+egl4cQ44kjnxVGnlKAYasJPJ1mThMSpz5Ggrtegodxv/qmPDY53wTHo+D0lInHo+D4pKC703UVgocFgqcVhwuG063Hafbjs1lx+q0ke+wYikwU+AyU+DKm5PNbf6RHCUFFBT7cvZ9KsDucVBQ6sThdf1AThxeJ3ZPAdZiG5ZCMyZXHtp81Q+kRGNRoDJlkZ0n9UGFRYYkT0KaIQ2RXkiawQcVCYp4ojMjCBbsIUIcSpwsmiRVLCma+O+BwqdUdTwCTQJCbSJp+mTSDSk/0g+PiXNSkeQKycwTkZknQmpKQ5IrJMOYgvgHMJFuSEKckzz32ZOff3ieSJeAUBvvgxR1NAJtLCJ9PGmGBNIMCYj08Yj08YiNSXPKyE1GkpeC1CwgyyJEaRahNQrJM2eg0QtQ61IxW+XkmDMx5Elxe00UVdjxVDv/K+q1sZzy5kpKG8pwVRZidBrR2/WozCrkRjlSvZRMXSYSrQSxWozWqiXXlYverkeZp0Rr1WIrtWH1WNHZdNgKbUgUUjLkmRjMRnJsJsITI4lIiqKj5zA5BXnkOHJR5GajzFOhsepJykomICqQoPi9bAzYyMaAjSzd8Bartq5iY8BmYoUxmFxmJGpfyputyEJZrZfG1lqa2xrZd7DRBxTH2xiaGCHXaiImOYbmA83sP7QfrUWP1qLjSN9RjvQdxV3hQm6QkZKVRJQgAoNDg0CRREx6JDGSKHYl7iQg3p+wtGBis6JIVMYRnRlBYMIOdiXuJDIjjChJOInKOET6VATaZPYkB7I1fBPbQzch1QuxlRoxOjTYvCZ0dhXWUhMldUXUHqyj9mAdyQoRm4K2sS7wbeavW0pkWjxmjxOzx82RoT4cVeUkyTIJjI5BpFITmiwgPFVAaVMzsWIxizas5dXli1m0YSXLtqxi/rpF/HLhC2wM2sTepFAkOXLWBmxmyabVLN+6kVXbt7Ji29ts2r0bY0EB5y9fJjw5ntdXLuZvX3qGXy58iaeeeYpfLnyZxZtW8Mwbv+K5eS/wdy/7YOKpX/xP5q9bws9fe5annn2KXy16kXWBG/nZaz9n4cZFzFs3n1eWv86bK95k3soFzF+1kIVrFrN4/Vss27SSt7auYYXfWpZtWcW89Yt4Y+083tgwj+UBKwgS7SJBE0dcdjTrdq0hIHYnEWnh7E3dy+bwLSzbuYJ5by/klQ1vECQKYUu0H0u2LiEwLoD4jGj0BWokGhFCaRIGk56zl87RO9jHka6jnL94jumZKbxeDydOdNN/speB/j6GTvZxYfYMn33kW4N+9+pVLpyZ5saFc1yZPc3M5Ch11WUc7NhPdV05Nlc+FU2V5Dry2HdkP21HWmlqb8RZXIBcnYXNYcZbVkRhkYOKylLMFiOGHA21dZUc7Gilta2Zzq4jnOzv4URvJ2dmp5iYHGFwqI+h4ZP0nDjO1LQvpnV8bIie7mO0t7XQ0lxP6/4mWvc30dxUx+jIwFxk68m+bkaG++fK5CYnRjg3M8Wlc2e4duk81y9f4Nql81y5cJYrF85y9eI53rtxlY/u3ubBh3e4d/s97t95n88e3OfDD25x5cLZOb/EExP26MgAw0Mn5yYXT0zZZ2enOX9uhpnTk4yPDX0/YTjDP//Td9y/8x7Xr5zl6qUzXL10lquXznLl8jmuXD43Nznp7DzGxMQYMzPT9PR0UV7uJddkxO5xYC91UlxTSk1rPVUtNdg9jjl/ktygJNdhwu11U1xRzKPHj6huqmb/of0c7j7M6OgwU1OTTE35IGJwsJ+TJ3vp6eni6NHDHD7cQUNDHV6vB5fLgcmUi9mcR0NDHWMTo5y9fp6esV7yS2wkS1NJyxYjNyrJceTiqff6QhdcJsxF+ShysxEq0pDqZZgKLbjKC2lsbeZw11Geamyoo/dENyf7TjA8NMDM6SkmxkeZnppkaLCf4aEBRkeGGB8bYXhogJ7uTg4eaKO5sYme7kFcjjLS05XExgoJCU9gT0gsO3ZFsnbrLlZs9OfNt9bzy3nLeO7NJTz9xhJ++upCfvrqQp5+dRHPv7rY1x3x0mKefXERz7y0iGdfXszzr7zFL15dznOvLecXb6zkhYUbeHXZFhas2cnSjXtYudXXB7EhKJ5VgRGsCYxm494ENu2KY/OuOCIS5Sj0BYiletIlKko8FXR19XB6csJnprl6nvsf3OTxQ58X4kni0u2b17l+6TxXzs9y7eI5bt+8PudDeOJJeLLO9MmHd3j40X0+vneX+3c+4KO7d/jk/odzU4OvH3/ON1885ovPPp2bVDyZLvxQX33+iG++eMzXjz/nq88f/eizJ/Dx2YOPufv+Le6+f2vunGs3ruNpbETldCAx5aErKkRsNBAlESPSqElWZJEqk6Iw6jDazeTactEaNSi1chQqKVkK33gqMT2ViMQYolPikemyKaku40BXB11DPfSN9FJVX4G1wES2Kou2fXXcvHqed6+c4w+/+ZK//utfePTZQ6ZGR2ksL6OtqooT+/ZRY7NSoMikWK2g2qyj3KLGokhBlhpKRkoQ4pQgRIm7kCYHky2KwJiZiCwlhIQ9b5MeG4jHpKS9xonHpMSuS8eaLaLMrqYwJ4v2Gif/+OgDzk/20dZWh6vEQWhEEFu3b2L9hhVs2bqOkJAAhoZ6+Jfvfstf/vQt/Odf6OxoQilOIilyD1mCWI7sq+FQSz3FNhO9xw7y+cd3ODM+Qq5ORUd7CwP9PYyPDfHH7/6A3WEjJCyYs5fO4fYUkp6VwYNHH/P7P3zDw4d3uXHjAhcuTPPOOxc5f34KmSyNxMRISkudfPzxbe7evUl7eyMlJQXs3u2HzWZkfLwfqVRIdbVnDjouXJimv7+TpPgIdvhtJD4qBLlESK5Oic2k58TRA3z37VfUeAvRyjPoPFSPODWc+Eh/Spw6TDoReVoByoxILHoBFn0KRnUsJnUcyvTdmLKjkQl2oM8KwW5MJDp8LUlJ21Fnx5Am3EVq4nYU0hBS47cSHLCIXVteJyPJD3H8VjISt6JI3UG2MABjZgi69CAyoraQnbwbY1oYxrQQ8tKDyZeGYJOFYc0KxigOxJS1lwJ1JO7ceApzk7DlJGDSRJOjiMCdI8ChTcIsj0abthdFSiCKlEDUomD0GeEYsqIotWVRZMqkME+CxybHlZdBQY4Yi0aASy+mQCPCmBmHISMGi0pAnjIFXWYcBkUKuRoRJv33DdgWNQ67DpfDQJE7j5IiM4WFFoqK8ikqyqe42EpRUT5utxmH00yBw4TNbvLBhCufAlc++Q4LlgIzlgIz+Q4zdqcJuzN3TlaX6UeyFVqxFVqxuvOxuvOxFFrJL7JhLfYBxROYcJa5cZUX4ir3+SqcZQ4c3gIshWbMhbmY3EZynTqMDi05BRoMdjX6AjV6h4ZsmwqZWY40L5PMXAkZOWJEWiHJykTChCFEikOJl0WTqk4kTZ9KukGAUJtMiioBQXYCInUSYl0qmTkipMa0OWXmiMjQC5AYhGTmiMjKTUduykBhlnwvMXJTOrK8NLJyRUiNwh8pK1dEZo7gR5IYUhHrkknXJpGmjfetJmniSNclkGFIItOYgjQ3law8wZxkJiEykxCFJQ1lfjrZVjEqWwaa/Az0eWmYLBIMuenojWmY8mUYLVJMViVF5RYqG0vw1rrx1BXhbSihqKYIS7EFtUVLlkFOliGLLEMmUr0EsToNkVJAukqEVC9BmSdHkSsj26Qg26RAkSubk0QrRiAXIMwUkpmdiTZPizZPS57TjNltoaTGw8yVM9S01aG369kTs4cNOzewNXgbG3dtYMXW5azxX83CdQt4eelLvLj4JdbtXItf6HZ2hvsTlhTGjrDtiORCUrOSSJWmINNmkGPVke/OxeQworeoqG9pwGQzkyxKoaqhhoPHD86ZyAfG+znScxhPdRGe6iLclQ7KGj1U768gv9hEpj6d9YGr8YvYSmDcTnbG+OMXsZWNQevZHrmN6IxIRFoBIq2A6IxIhJpUYiRRqOxK0vUiEqQxpKlScFfaEKtS0VmzqWr1FbGlypKRG+UcH+mkc6SHNTs38Xcv/2/C3jMq6gTP+u/dnZmdbmO3IOaAOYM5oAKKIErOsagqKlFF5URVkTMGxIw5ACoqiooRxICKiiASzNptx+kw3bM7z+yzs+HzvEBrp3f3f/4v7vkdSurUO099uN97b39GTHNn4OihDJ86noV+3iwL9CNRKSUgJpLxHrOY4DmXeT6+TJw7Dxf3Cbh7eDJk/HimL1nIQr8VuEwcwW9dP8FlohtDp7jhNmUEA0YPxnXSCH7r2o9BY9wY4j4alwnjcJs0CXcPD640NVG+awdzVixh9vKFjJ41gSmLZjFs6hgW+C0jTi5k4vzpjPOYzDiPycz1XczE+dNQ2rUExocwYPRnjPOYwAK/xcxa7sFHv/sI10nDGDJhKAOHf8rA4Z8yaMRnDB45hE/HuDFk3HBc3UfiOmkk4z2nMGXJLNznT2TUnFFMWjYZD/9ZeAbMxjNgNitDl+Mfu4ZVkb54rvZkhvcsloZ4EShYT4g0nGhlLNZNNmQ2Wd++hzCUjbuKMdhVLFu1kOKNRVxqvMzV5ms0XL3IgUP7OXvuDJs3b0Sn01C+eSO1J45x9colrjddo7XlNq0tt7nZ1MjNxis0X71Ed8dDWm42Ur65lP0HdrNlx2Z0Vi16hwG5XoHMoCAlTYhcr0Br0WDNNJNbkIlSLSNdrSDDZsJo0pKZlcHhI/s5d76O+nOnudZ4iZu3mmi6foX7D+5w994tbt2+zs1bTVy+coFbt69z5fIFLl86z5m6Wg4d3MvOHRXs2L6FPZU7OLC/kksXz3GmrpaTtTXUnT7h/FJ/5fIFmhovO0HhSftDnrQ/5NH9uzy4e5u21js8brtP75MOnvc84UVvFy96u3j1rIdXz3ro6WynrfUODRfOUn/2lBMcPrQbnTp5jDN1tVy5fIFrVy86K2IbLpzl/Lk6Gq9dou3hXX7+6UeedXdw/24zrXeu87D1Nu0P7/Ko7R6P2u7RcOEsJ45XcepULVevXubkyRPk5mYjlaYikaUSEh1CSpoIe2Hm++2NzdgKHIhUqYQnRhIRH0GKLAWdVYc9z86LVy/ISJokdgAAIABJREFUyMkgvyyfit0VHDy4n9ra49TXn6Gu7hTHjlVTXX2UY8eqOXHiGMeP17B7905ycrJQKhWIxUIUChkZGRYKiws4erqain3b0doNCFWppJnSSbdqkenTnEvVhiwzRRWl2IuySJQJEKVLyC7Lo3TbBrbv2cnhmiN8tGP7Viexnqk79SuIOHXyBCdrj3Pq5AnOnjnthIh9eyvZvXMX1VW15OduRKEwIBQqiYoVsj4kFt81YcxdsorZi7wZP2M+Q8ZNZdCoifQfMYHfDx/P74ePp/+ICQwaPoHBwyYwcOgEZ/5h4LCJDB4+lU9HTGPgiKl8OnoGru5zGTl1Me5zVjJ1gR8zlwQya/l65viE4OEbzByfEGavCGK+TxirQpJIEOlR6rKJS5ITGytiT+VBzp09z5WGC3S03eN+y3V6Ox/y+cunPO/upKv9IR0P7vHgzi1amhtpaW7k3q1mnjx64Gxu+gASf9vG9Ky7i57Ox3R1tNP7pPNXkPDBjXj17KnTpXjz4jlfvn3Dl2/f8MXrV3zz7gvnydMH1+KL16/44vUr3r15zbPuLnqfdPKsu4vuxx10PmrjadcT2h/cp/78ORQWCzHKNJJ0WlKMBoKFAiKkIpLVSvyiQwmMDidWkoxMq0SuT0OiSkUsF5IiSSZJlECcKImg6DB8160hMCIYmVZJdkk+jqIs0i0aCsvyMVq0qNJlKORiCnNs7NtRzv7t5Vw9W8fL3i5+/O5r3vR2c+n0Sc5XV3HhyCE22czII0LJSBVgl6WQIU/GKI1DJY5EKghBmLgWQbw/qQnrSRdGkZEuRCeJIzl8DWpRNNWVm+i8c4WnD5vZW57Pns155JoUGOWJKAURZOmlFGbqKSrKQpImZu16P1atWYnn3OlMm+5OZOR6uh7fB/7CX//yE//84zu0CgHSpEiig1YjSQhHKYrDkCbh0K6tPLjdxMOW65QV5pIYE8GJmsOcO1PL5k2l/PjTd7Q/fkROXjaTZ0xhzTp//p3/4HDNIVTpMpKTo0lLE7F79xYeP26loqKUuXOns2DBLPz9V9LcfImCAgeHDu3m++/fcfPmFSoqSsnPt3P27HHsdgNKpZjt2zdSWppLSIg/YcH+rPRagO/yReys2EDHgxbqThyl9eY1blw5z64tZWzbWMSuinyiQ32Jj1yDTpmAIDYAuTCEuNCVCGJWo1NEIhME9O1AhC5CFLuSIJ8pxAXNQy70Iz52JUuWjGWtvwfxsStJjvchNcUfYcIqUuK9CQv06MsviNchjfdGHLUMQdhC0hJ9USWuQhS+DFX8anSCteiS/FDH+6BL9MEoWI1RuApDii8G0Wos8nU41GE41BGYVWGYlOGYVREUW4XkGxKdIGFMDcIsC8UoCUWTsg6jJJQCqwhLWgy5RiF5FjFGRRQWVSypMatxqBLJ1ggwSaJQCYLRpUagFoUjSw4iTRiKVBCEXBiGShqNNj0Zg1aIQSfCapaR5dCQ+T43kZnZBxRZWUbnLoTNbsBs0ZBh02PPsmDLNGO2GzFm6DHZjFgcpv/hRFizjL+SOdOEyWF0yvC/gMSvnQn7e4joAwlHkR1bQQbWPAvmXAPGbB2GLDXGbB3GbB26bC1qRzoKSxpSowSJIRWxLoUUtYAkZTyx0ihipBHEyiJJVMaSokkkRRNPojKWWFk4sZIIEuSRCFTxiLWJSPQppOqSEGuTEWkSEGmSEGsTSdUJkBoEyIwiZMYU51NqECAxJCLRJ5OqTyBVl/Srp0iTgEgbh1Adj1ATi0AVS7IqiqS0aBLTIvqalNRRCDWxiLQxpOoTkBjikRgSkRoTEOviSdXHITEkIjMlIjcLUFiSUVhSSDMnozYkoTcmozUko9EnoTMK0ZlFmG0KHPkG8srs2PIMmHL0mHMNpGekk5yWTJwkgUR5IrGp0SQpEhAok4iTxBCaGMz62EBCE4OJFkUSnhxKlDCCBFkcInUKKapkIlPC8Y/ww2f9CsLjwsgscFCwoYDwuDDCEsLJKcumYu9WKo/uprq+mrzNOcSmxrI61BefEG+WBixittcspi2azMylMxg+fRjDpwxj9spZLPFfjOfK2cz19mThqrmsCV+Nd5AXvkErCYkPJFUjxJitwZZnwpSjRWfWo9SqyMiy0XizifOXL7B973aKNxZRUl5Cc8t1Tp0/yaHqA1RUbsZg16LQpZKqEiJWpyA1ipFZJYSLQ1kd5UuoMJiQlCC8w1awIsSLZE0i4eJQggXrnTAhNgpRZ6tQZ6aRuzmT/M1ZzFw0BXWGEoEyCa8ALwaPGszspR5EiWJR2/UMHD2U37kOZIj7aD4Z7sInw10Y4j76/Rf+MbhNnoDrhAnM9vJi7KzZuE2ajIu7Ox/178/vXD9j9MwpuHtOZ8iEYbhMdGPYtOH0G9Uftykj+P2wAfzWtR+/GdKfgaOHMXjsCAaOGsXAUaPIKy3l3MWLjJgyBdeJ43GZMIaBo4fi7jmd8R7TGDl9AssCVzHEfSSfuQ/DbcpopiyaxXjPKQg0qSgy1CxZu4KlgStZE72WzE05DBg9mE/HuzBg9Gd87DKQj10G87HLYD5x/ZRPhrrQz20I/Ye5MGDEEAaOHsrE+dOZunQmkxZNYeqyKbgvHs9svxlEyIIp3J6LMkNOYKw/iwIW4hvlS5I2CW2+FnOpmUhZJMtDl+MdtpLAWH8seXoycvU4CkxoTAr2HKyk8WYTl5uusGPPTir37mbj5g0UFORRVlbCieM13L51g87H7XS0t/Hofiv3bt+iteU2PZ3tNNTX8bS7g1s3G9lduY2qY4eo2FmORJVKgiQRvzB/QhLCnGd90nQJWouG7IJMtAYVOn062Tl2iorz2F25nYuXznHzVhPXm69yu6WZK1cbuHrtInfu3uRR+306Hj/kwcO73LjZSPONa1xvuuKscj1xvIpDB/dy6OBeaqoPc7K2hosN9U6I+NCq9GEoruV2M+0P7tH9+JETFJ51d9L7pIOnXY+d4ND9+BGdjx7Q1dFGV0cbj+7f5e6tZlpuNHGmrtYZuv7Q3HSytobaE9WcOnmMy5fOc+3qRRqvXXI2PTVcOMudlht8//13/OmXP9LZdo9bzZe5ef0Sd29f59GDO7Q/aqX9UStVRw9yYH8ltbXHaWy8ypkzpykqKiAtTY5ULiEsNoyUNBGW3AzKtm9k8+4tZOTbCY4NZdq8GfgE+LA2dC1xKXEotAp6n/WSbkzHlmtj47aNbNtWwf79e53QUFV1hKNHD/e5ULXHaWg4T339GSord2E2G0lLk6PTadBo0kkRCVBbtQjSREQkRxMvSUJj02PIMpOiFBMcF4ZEK0dpVlNUUUpBeTGidAkyfRq5GwvIKetrpyvfvoWP9u2tpO70SU6dPEHd6ZNcuniB+rN1XGw4z+lTtZw4XuN0KepOn+RYTRVHDh/k8MFDVO4+QH5eGRZzFhqNBWGqkui4FPzXRTJ3iQ+eS1cxcfYiXN2n97kRIyfyybDxfDzCnQEjJzJ4xEQGD5vAILeJDHKb2AcQIybz2cjpDBk1g4EjpvLZmJm4Tewblps015fpi/yZvWw9HsuD8PAOYXFAFPNXhzFrWQBL10QSn6pFachBobETEpFIdHQy1VUnuHzxElcvNtDd2cb9luu86Ong85dPedb1mM62+zxqvcP9lpvcudHEvVvNPLx7m6dPOn5V/fohUP3h5+7HHU4X4kVvD29fvnBmH1709jhzDs+6u3jR28MXr1/x9Ref8/UXn/PuzWunW/H1F5//j7On18+f0dP5mO7HHXzx+hU/fPsNb1++4NH9Vq40XODQkcOYCgsIk0kIkYgJEgvxiYogVCwgWipmZWggQXFRJMiFpBnUqK1aVAYl0nQJSamJRCdFEZOSQJJcRKw4iaDYcKJS4pHp++r+YkXxFJblU7apiEyHhZLCHDYV5VCaY6d6z06u1NVy+exp/vzjH+Df/8oPn7/iSu0xKosL2WA1kq2Sk5mWikmUSLogGnlCOPHh/oQGehEVvgqJKILdWwrZlJ/B9rIcjlaWU7NvK+eOH6DzXhPff97Lm+4HNJw8zK5N+ahT48nQSEgMDyB6vS82gwKpNBmtQUVWdgbhEUEsXjSXaVMnELxuNRtKctlRUcJPf/ic173tbN9UyOmqvciSo/CaNx1xfBhpwkQO79nO1fOnqdq/C4tejUmr4sXTJ3z1xSuuXb3I6boTnKmv48Wr5zx93sudB3f54z//TFPzVaQyIYFrV7N+3RpiY8LJdFgQi5JIV8nwX+PDsZrDNFw4gyA5jsrd2/jh+6/58Ydv+MN3X/LwwR1ev3rKrp0VbK3YiFwmQiYVUnf6OE1XG+jtaud8XS0X6087myKOH9pPhk5N5/27tLXcZOeWAhKi/FFJY1HL+yRJCSIh0pfYsBXIhcFIUwJJl4SSmuiHQhhI8OoZRAZ6IozzJSHOl1mzXJnnOYo1q2cRErSQ5LhVCBP8kKYEoBAGYlCFI03wQxznjSh6BVFr55AYuhhx1DLSElajF63FmLoOTZIfitgVKGO8nLWv1tS1mFIDMEvXY1OFY1NGYlKGk6GOJdecgkMVgV0RhkUShFUeQp4+jjKbkEJTMlZFONnaODZlyci3CNlapKU8P50sfSJZ+kTEMT6YZZFkaRIxSCOQxq1BFu+PLDEQcUIA0uR1CGL9SI7xQ5i4FllqBEp5DCpFLDp1EhZzKhmWtPfuhJosh5bMTB0OhxaHQ4vdrsNq0+DIMpCdl0F2Xga2TCMWmw6Lre+U6UPdqy1Tjz3LgCO7L3htz7Vgz7VgcZgw241/AxImzJn/BRG2HEefcm3OG1h7ng1Hvh1Hvp280lxySjLJKrJjz7diy7NgyzNhy7OQkW/FnGPCkG1AY9ehsqpIM6ehMMmQGWRIdGJkBglirQCBKgGBKgGhug8QhOokBKp4hKpEUjXJyA1ilGYJKosMlUX6/nRKjEwvQm4QoTCmkmZKRWmWojRLSDNJSDOlojCKUZiEzqfcIEJuTEGmFyIzCPp+5/3rMoMAqS4FqT4ZiVaARJf0XgnOp1SfjFSfiMwgQGZIQmYQoDAJSDOLUFlFpGdIUNtSUdukaDNS0ZtS0BsFGMxiDGYxelMqpgw5GZlqzJnpKHQiRGkJJMriSJDGEiGIIDg+mBhxDDKDjBRlEnKDGJVFhkSbQrQwjHXRawiM8iM4bi0h8YFEJAeTokxAY0tDa1ciVCUSEh+If/hqVvp7EZkYRlRiJLMWTGfmwhnEpUajs/cN3ZlyDWgcSmQGCTGpEXgFLmHG0ilMWTCRaYsnMWLGcKZ5TcXDZw6Tl0xi9spZLFu/BE9fDybNH4/bJBcmzhvH3JWzWeDrwXwfD7zWLiI8KQixNpltO7aTX1hAVk5fk0tYRCiSNCl79lVSeWA3aq2SrHwHOfkO9h6qxGDVkVeSRX5JLtv3VeAotbL1UDmF2/JI1QtJUsYTnRqBT8gKFvnNxzt4OfN8PFgXF0CMJJJYaRRhgmCkRjFSo7ivFlIUyfCJQ0mSJTJ57mQGjhhM/2EDmbXYg0GjXJm1dB6fDHfBbfJ4/nHoEH7v5sK4OTOZNN+TGUsXMXSSO6NnzGDc7Nks8vNjyPjxDB4zhiHjxzNs8mTGzp7B4LHD+Ee3AQyfNoaxc9wZOsUN18lDGTxuCEMmDKP/qM8YNMaNAaPcGDRmOANGjuT3Q4ciUWtovHGDwo0bcXEfy0eD+vNRv9/Rb4Qrg8eOwGXCGEbPnMLY2dOYvGA2Uxd5MHWRBzOWzmPJ2pWsiV6Pf0wQUxfPxtNnIUFJ4Szy92LW8rm4TRlNP1cXPnFxdepjV1c+GTqUfm5u9HNz5e8/7Y/LhFG4z53CzBUezPKexRjPkcxdMwuFXcK2Q+WY84ykakWoHenYS20YCoyIDGJiFXGkZ6kJE4QSmxqNRCsib1M21hwD2/ds5vT5E7R3PaLh6kVOn6uj6kQ1BUX5ZNitHDx8gPsPW3nx4hldXZ20PbzP445HdHd1cvvWDS6cr+8LF9+6TsudZrZUbMCcoad4YyEFG/IRqcTEieOJFsUSJ0lAbdWgMqcjkCajMiix5WZgcZhwZGWwYWMx+/bv5mz9KW63NHOv9TYtd25w994tWu+3cLulmabrV7h5q4mbt5pobLrMtcZLXL12kRvN17h6pYFz9ac5fer4r1yAc/Wnf/V6/dlTXLp4jqbGvnzCo7ZWnnV38rznCS+fdvPmxVM+f/Wcty+f8ebFU1496+Hl024et93n3u0btNxoovnaZS6cPc2p49WcPFZFTfVhqqsOUXuimrNnTlJ/9pSzxenDax9anhounO07oWq8wrfffM3PP//E47b73LjWwMXzp2g4d5Kmqw3ca2mm7eFdOtrvs6dyBwcP7OH06ZNcv97I9euNVFcfJTc3G3maDJVOiUQlQZouxZJlYdP2TWzYugGZWoa3vzcr/Fawwm8Fa4LWEJUYRVd3FzK1DGu2lQ1bN1BevokdO7Zx4MA+qqqOOGtkjxw5xNGjh2loOM/Vq5e5evUyx4/XsGFDKWazEZ1Og9lqQmVQkaqWkiQTEJ4YSWDkekLjwxEohMj1ach0ClLVUuyFmeRvKkSTocOcY6WwvLgPfMo3ULaxlI+OHjnEufoznKw9Tu2JY5w/d5bTp/pqqU6dPMGxmiqOH6vmTN0pztSdckJE1ZGjbK3YSUlxOXm5pdhteej1NtLSjUTHi1ngtZp5S1czafYihrnP4NMxkxk4ahL9hrvz8Qh3Bo6a5ISID8Nyg4b3LVgPGTUDl9EzGTRyGi7jZjNiSt8mxLSFa5i9bB0ey4PxWB7EbK+1LPILZ75vCHOW+eOzLgahwki6IZtUuQG/gBASEoXU1BznUsNFrl+90mdl3bvN2xe9zurUxw9bab9/l4d3b3O/5SZt91p48uiBs/711dNu5wnThz2Ip086eNL+iO7HHTzv6f5VhuHl017nadOHnMOHbMM3777gm3df8NXnb53Q8bfuxNuXL5w5iTcvnvO06wlvX77g2y/f8fJpL+0P7nP/TgvNt29RUXWEELmElVEReEdHsDw8CO+IIFZFBrM+IZKAqGCihXFItXLUVi269yCRLEkiND4MUboMuSGdZIWYwKgQ1seEIUhLJSVNRFhsmPP+0aBPp6wwl435WeRZDJzYu5v6o4d40dnG/RtXuHnxHE9abvKw8Qr1B/ezuzAXdUIMuWo5uVoFOQYlDr0CvVKIUSuhojyf+jNHaWw4TWPDaZ7cv8XXb3r5+lUP71528f0XL/jpmzd8+aKLv/z8LUcqt2IzKCl0mIgKXkNc6FqS4kIJDgpg6fKFBAUHsGLlEoKDAli9agWrfZbivXwhRo2CR/dv0PngFp8/76TxfC1GpQjfJR7olWI2FmZTfWA3l+tPUnN4L8V5WeTYLfR2tfOXf/4j//KXf6Kj/QHffvs1/8l/8POf/sg3333Nv/Mf/Cf/Rk9vJ5cu1lN/9iQWs47oqFDKN5fyuOMBy5YuQKNWIBYl4bVsIco0Cf/0px+Bv/If//4vtD28S9XRA3zz9eekipNZv24NB/bv5uGDO/z847d0d7Zx5cJZmq9e5KfvvqLjwV2KsuyU5GSye8sm7jRd5a9//o4d5flIBBFEBK1EIY4iOTYAizaFneWZKEShKFPDMKkTUElDMSijiQlZSlTQYuIjV5AY74evz0xWLJvKkkXuBKzxRCIOJlWwjuRYX0SJaxDFryIqaDGyxDVoJSEkRSwlIWQJSWFLSApbhCRmOfJ4b2Qxy5HFLiM90Rtjih8G0RrMkrUYxGuxyILJVMdg18RhVsaQoUuk0CbFKg8hUxVOliqSHHU0JVYB5dlSii0pZCjCydHFU2BKpsQhZWuRltJMGQ5tPBnpMaTG+mJIDcGmjkUrDkUQvhJhtC/ypLVIkgKQJAWQFL2KmNDlxISvQJgYgDQ1BGlqCHJJOBpVXN/OhE6E2SjDalZgzVD+l6wqrLZ0snIMFBTZyS3IwJ5lwGhRYTCnY3y/Wm22pmOxachw6P4LJPKsOPKs/78QYc/N7NP7AR97nh1HvoPMgj7lluS87+fOJrvYQVaR/b9UmIk9z4Y1ry93Yco2Y3IY0dm16DLUqK3paCwq0kwy5FoxEq0IuVaMwphKuklOukmKyigj3SRFa05Dl5GG3qpCa1WgNac5X9dY5Ogsyl/9u86iRGORozHJ0FhlaM1y51NtkaI2SlGZUlEbpaSbJaQbJCiNYlT6VOdTZUol3ZiK0ihEqReRZkhxPlUGMUqjEJ1Vjt4ux+RQYc5WYc3WYM1VY83WYMlSYbXLMZqFmDOkZDgUmDPk2LPVZObq0ZilxIsiiE4OIThuHQERfqwKWYVfmB8RggiE6QJSNQKUZikaWxoyvYhYcQRBsQEExQYQnhREoiyGJHksqRoBGlsaOocKqU5IpCCEgIhVxIui3isGr9WLmLV4OktWL2SB91zmr5zDqtCVLPVfwKLV85i1dCrDprjgOnEQY2ePZMycUbhOdWHSssl4hSxjeagX/vFr8I9fw8yVM5i6ZDLL1i/BJ3wl/tGr8A7xYsFqT+av8sA7aBnrEwLIyslmU/lmduzaSdnGDYSGh2BzZHD56iXO1NdhNOvIznVQVXOYg0f2cvxkFVa7kewcGwnCGDy9ZiPSCsgoMpGgiMVr7WI8Vsxi4aq5rFi/jJXrl+G5cjZ+4T6sDvchUhjKqjBvwpKDWB8byIKV8xk3fTwjJo5k/ooFjJg0Gtdxw/Dy92GB91Lme3sxbuZ0BowajuuECfyjqyvDp0xhno8v0xcvZq63N5PmezJlwQKGTpzIqOnT+djNjUGjR/PJ8KEMneTOzGULmbp4NuM9JzNx/hQGj/+Uj0d8wtQl0/ho0G8YNNaV37oMoP9IF/5ucD9+6zKIfxw6hL8fPJh+w0ewNiKSc5cuce7SJSKSkug3wo1+I9zoP3IYg8eO4qOBHzNozEjcJo9niPtohk8dzyyvBUxeMBuvdauZtGAGnj59eY5pS+YwdfEsvEPX4DZ5LP2HutHfdQT9XIbzyZBhfOwyjE9c3eg3dBj93Nz4bPwYhriPZszsiXj6zGe+3zymLJ3MwoC5JGniSLcpSJLHk6JKxl6cQcn2IjKKraRZFSgscoLj1xOWFIJfqC9CRSKZhVauNJ/n3oNmHjxq4XLTJbbu2kZhWRE79uxk+UovCosLuNp4hWtNV/nii7d0dz/h3r073Lvbwo3mJo4cPsjGDaVsqdjI2fqTXLh0lk3vt0fseTZ0Vi3JcgGxojjipYmEJ0ciTk9FaVJhtBso2JBPbkkOecU5FJXks217OSdqq2lsusztlmYnSDxsu0dXdwedTx5x5+5NHrbd48HDuzTfuMat29dpbLpMU+Nlzp+rc7oBH77If8g9nKs/7Ryiu9hQz/WmK7TcbuZRWys93Y952vWY3icdTvfhec8TnnV30tXRRsfDVtpa79Byo6/itvFyA1ca+hpGTx2v5kT1EWqqD1NTfZjaE9XOzzx96vj/ChGXLp6j8dol3r59zc9//Inenk5uNV2h6fI5rlw8Q+OVc9y51cTjR6309jzmxfNuZ93s+fP1NDVd4+7dFm7cuM7Bg/txZNmxZlow2o3orDr0GXqs2VayCrMo2FBA8eZikiXJxAvjiUuJI0GUQFd3F3KNHHOmmbzSPMrLN1FRUe4csPvgRhw4sI99+/ZQU1Pl/NyLFy9w7Fg1R44cYs+e3WzYVEZ2UTYZ+XZnDmNdVBB+If6EJ0YSK4onJU1EfGoiaUYVjqIscsry2LSrnB0Hd7Fh6wa2V+5g7/49fHTixAnOnz/PiRMnqKmpoa6ujuPHjzufR48epaamhjNnznDmzBmOHj3K3r172bt3Lzu3V7Jl03ZKSzaTm1NEbl4xBcUbSdOYWOYbwNwlPkyavYDhE2by2dgpDBo9mf4jJtB/xAQG/i9OxH+HiE9Hz8BtgidjZ3oxdYEfc7zW47kiGM8VIXgsD8Jz5Xrme69noW8wK9dGEBQjJFmmRZpuQqbSE7AuFI3WSG3tKS5fvMTdWzfpefyI9vt3ePf6Oa+edtPb2c7jh610PLhH+/27tN+/+6szpg+uQ29nuzMT0fP4EZ1t9+nqaOdp1xNePu11Ni99aFj60NT0t0Hrrz5/y9dffO5sZPoAEH/rTnwIWb9+/ox3b17zorfHeTbV/uA+vU86+fzVS569eknJnj0EyyWsiInEKzwE76hQVseEsToqiBStlHBBNHGSBFLShMh0ctRWDTq7HoUhjWS5AJlehUyvIlkhJiolnhhRIokyITHCONaFr0MsF5KmlGDSp5OfZaM4K4OybDu7SovYXpTP0d1bObhjI2erD3Lv6gWObi9no83Moc1lbHZYcaRJ2bOhiCt1x3l46xo9na28e9vL11+/5IsvntJwtpaOBy386fuv+MuffuCnbz7nh28+5/svX/O8u51nnQ+52nCG/Tu3YDdr2bejnONH95MQGUxiTAQiYSILFnqyzGsRQcFriY+LJC42gojQdUSFr+PxwzvsrNhAWVEmG4qzUEmSyDSr2VKaS3lJDierDnBo7w7O1FZxaO8OinIzMenTuXKxnl9++o4//fIj8G989dU7fvjhD/zLv/6FV29e8v2Pf+Cnn7/nzdsXtD28S3dXO0eP7CcsdB27dlbw4w/fcOliPYLkOHZsL2dLeRktt69zvekyX3/1liuXz/PyRQ/3W2/zpLONWzcbOVZzmMr3WYzWOzc4sHcnL3o66Wxr5dXTLsrLijiyZxdtLTcpyrJz6cwpTlTvwWZWIkmOZPfWIpqvnGbrxiwM6QLM2hR2b82jvDSD/Mx05OJQNPJo4iO8iQ1bQXTIcuKiVxEctAT/NfNZ7jWVyLAVqBTRpCQEkBS7mojgpX37EWEr0CkiybGKUaUGIY5dTULoUiLWehC7fi7xIfNIDJ6HKGIhaQkr0ApWoUtZTXqiL+pkPzJMIOnhAAAgAElEQVQU4RSYUsgzifp2Q9ITyTGJscrDKDTGs8GWQrE5kXxDHIWmBHK0MVhkwWRr47DIwyi2iym2izGnRWJSRKCThKAUrEWbGoxJEYEkbhURAXNJCvdCmRKITBCAMM6X5FhfIoIWEbpuAQnR3qQK1r7Xuj6YkEWRpoghXZmIVi1A//7cSW8QozdIsFjTyMzWUVCUQV6BBatDjcYgQakWo9QIUWvFaPUS9EYZRrMCs031NzBhdGYjTHYdJrsOo92AydF35mTJMmPLtZGRk+GULdeGI99BVmEW2UXZ5BTnOEEirzT3V1CRU5zt/J284lxyinPILsjCkW/HnpOBLTejD2Ay+z7fYNdiyNBgsKv7Qt85RiyZBqxZ+j6HJVOH1a7HaFNjsmrQW1VYbDrMDi1Wux5Lpo4MhwGzQ4vFpsNk12DOUGO0qbDYNJgdaiw2DUabCpM1Hb01DZ1RgcYkQ2uQk26QoDX0gYfelIbOosCUoUSfocBgUaCzyjFa0zDY0rDY0zFnppORqcGarSEz10BmgZHcQgtZhSZyCsxk5xvJyddisUqxZaaRnafBka0mv9hMbqEZuUZAWFwgYXGBrI/xJyBiFYHRAYQlhRAjjiJGHEWyIg6hKoEUZTzRwlACo1azJsyb4LgAYkRhiNITSVbEEpcaQYI0CqEqAbE6iXhJJMFxa4kThhORsJ4EcTTB0f74h/sSEh/IysClzF0+E88VM5k0dwzTFk5kjtdUpiwcz/Ql7kxd5I7L5MGMXzSOcYvHMT9wHr6xPkQowlmT6MeEJe7MW+PB4nULWBAwl/lrPFgYMBev4MWsilrJ2thVBCauIUUkQCBMRihOobi0CGV6GikiAaWlxVy/3siFC+c4daqW69cb2X+gkgsNZ8nMymBL+Qbik6JZ7reUBT7zWOgzjwU+85i3woOFvvNZ5DufmYuns3jVAhb4zGPW4unMWDSNNWGrCEkIwmf9CmYumsb4Ge70cx3AqMljmDRnCu6zpjBxzjS8/Fcxda4n0aIUxkyfzqdjx/L7oW4MHjOWcbPnMMFzPsOnTMXF3Z3hU6YwbvZs+o8YwW+GDOY3Qwbz6bjR792LsYyeNYGxcyYyacFUZq/wZIbXTMbMGcuwacMZNNaF4dPG8g+f9WOI+8j3APEpA0YNZ8Co4fzdoEH8/eDBuE2chD0vn8YbN9i2Zw8TPT3pP2IELu7u/GbIYP5+8GAGjRnJR4P64zJhDJPmz2Ha4nl4ei/DZcIoQpJjCE6KJio1ibm+i/FYuZi//7Q//V1H0N91FP1cRtLPZSSfuPap39BR9HcbycARI+jn5sqwSWOYvmgW83zm4hvhQ4omEUOeBoleSKw4imhhBHKDBFuhhZyNWRRtLaB87yb2HaskWRrHslULKSjL4lJTPQ8e3eJY7UEOHqlkc0UZp8/UYjBp+7r7NxTR1fOYWy3NvHz9jJ6nT+ju7eTe/RauXG3g+IkqKrZuoqS0gK3bNpOdZ2ff4T3s2reD/VX7sGZbUOrTkGplJEgSCYxcR5IsmYLNhZRuK6OwvIjcDX2VycdOVbN9xxb279tN/dlTNF67xMWGehounOXWzSbaHt7jUVsr3V0dPGpr5dXLp7x6+ZSHD+7yqK2VmzcanXmI2hPVnD51nLNnTjqzCR/Olz6cEDU1Xu5bmb53m87HbTx/1k1PZzu9Tzro6Wynq6ON9gf3uH/nljNgfe3SBZquXORG45W+StfbN2htucnt5kYaLzf8Kg9xrv60cxn7xPEqak9UOz/7g16+fM4vv/zMq1fPedR2j5bma9y9eY37d5vpaLtDz5NHvHzWxZvXz/j87Yu+9ejaGk6cOMbZs3XcvNlMe3sb9+7d4eLlBk7UHaf2zAmOnaph176d2LIzkColqA3p5BXnYnKYsGZbMWeaUZvU9Dzt4dadWxytrWbD9r5V6w+DdCdOHudU3Umqao6y78Be9uyr5MCh/Vy+eomm5kZOnzlF3dnT3LjVzOWrl9hzcC+bt28ht6yQws2lFJWXYcrKQGXq244Jig5DmCZBIBcjUSswZlop2FRCxZ4d7Dq0l8qDe9m9v5LDRw/x0enTp2loaHACw8mTJ6mpqeHUqVNUVVVx6NAhqqurqa+v58yZMxw6dIjt27ezbds2du+sZFvFTkqLN5KdVUBx0UZ27NyLxZbLilVr8Vi0komz5jN8wkxcx07l0zFTGDByohMiPmQi/r8gYsjYWQyfNI8JHt7MWhrIPO9Q5vuEMXdlKJ4rglm+Noolq4LwWRdFVLKMFIWeFJkGeboBkzWT6JgEiopKOHe2nutXrziD0u337/Dlmxe87O2i5/EjHj9sdaqz7T69ne28etr9qy2IrvaHPHn0gO6ONp48esCj1jv0dD52Nia9fv6Ml097ed7T7QxR9z7p5OXTXj5/9fJXda4fTpn+uwvx+vkzZ/6hq6OdZ91dfXWuL1/wtOuJs9715dNebt5pQWQ0sk4iIkCYzJLQQFbHhBEjTyFcFIvSqkbr0KMypyNOT3VWcxkyjRgyjaRbNEQmxSJUSdE5zGhsRhKkKfiHr2dNaAChMaGI5ULCI4KQpQpQilPINGo4vHMrR7Zt4djubZw8sJsdG/I4UFFK87larp06xr2Gejqbr1FmN3Pt1DGe3GnmRWcbvR33+fxlDz99/yWPH7dy9Mh+ao8d4e7NJl72PuFZVwevn3Xzyw/f8uWbF1w6V8fubeVUH9rHzopN3Lh2idvXr3Kmtoatm0rZVFbItasXKS7JR5wqQCRORiRMZENZISZ9OnHRYZSXFaBITeZMbRVWo5KCTBObi7OpO3aQHRUlnKmtoiA7g2ybEZVMiFopJctu5vaNa/Cf/8q//OWf+NMvP/LLL3/kl1/+yF//+n9puHSBrdsrKCoqQJ2u4HrTZX768Vu6u9o5fGgv/+fPP/N//vwzf/zpO07WVpOuknHo4B56ujuoOnqAutPHuXC+jpcvevj87QuuN13m9q0mjh7Zz+FDe6k7fZyOtntcuVjPD9+849//5Z/55z9+z1dvX/Lzt1+xbUMJ1fv3ULWvksTYEJSyRNKliTx5eBP+88/84cunXDl/jPqTB3nzrI3bTWfYs70IqTiStNRIkmL8SY4NIC5iFevXLmWF1yyWLp6Gz0oPBIlBiFNCCA1ciiDen6CABaQkBCBKCiRDL6AoW4VBFYckKZDo4CUkRC4lKWIx8aELiF43h7h1HiSHzCU5eD4J6zwRRyxFHueLTRlNqUNBSaYSmzoZvSIea3oCyoTV5Gii2GgXUmCMx64Mw64MIzM9Ent6BKU2MSZFGOX5SopsIrSpwWSkx2BSRGDXxJGWHIBSsJbItfNYvWQC0esWkCZYizhhNdHBi0iJ9yVs3TzWB8whNnIZYsEaRMl+pCT4IU4OQCRYj1gUjFQShkIeiUoZgzo9AdV7GU0SHJnp5BeZyM03YclQkqYWkCqPQyyLRaFMIk2VjEqdglafisEkx2xTYXWosWXqMdk1GG3q99JisGsxOnSYMvXOsLXJYXI6FNZsK/Y8O5kFmWQX9UFCbkkueaW5FGzIdy4X9wFFLvnvNwlKNvWpeGMRBaX55BXnkluUTWaenZzCLPJKssgpcuDIs2LPtZCZn0FOkYOi0hwKS7IpKM4ir9BBTr6NrFwrmTkW52nWB3147UOlrS3T2HfS9f6U64NsmX1hc4tN45Q5Q405ow8yrHbtf70nW4ctS4stS4s9W4cjR09WXh8s5BVZsWVpceToyc43kVtoIb84g7wiK7mFFnLzTRQVW8iwycnMSSe/yEBOvp6SjXYKSjKQqBJZtc6LgFAfAqP8CIkPJFEeT5pZjtwoJVERi86hQmNTINMLSZBGEZ60nqiUEFI1yegcSpLkMUSlhLAu2o/AqNXESyJRWaTO9+RvcBCRsJ61Yb6sDfNlZeBSFnjPYfqCiSzwnsOSNXPxWD6NRas9mOc9k7Gz3ZgwdySe3tOYutSdsQvGMNV7KrPXzGbU/FHMWzsXv4TVTPaaxIQl7rhO/YwxniOZsnQi07wmM23ZJGZ7T8creDFrE/zw9l1Jdm4WJWXFHKk6zJGqw2zZWk5eXg579uymtvY4Dx60cupULc+fP6X2RDXN16+yb+8usrIzMNq0+IX6MnfpLGYvmYH79NGMmOSG+/TRjJoynLFTRjBvhQfu00fj6TWbeFEUWaV2QmICGT9jHJ+NcmHQ8E+ZMHMKS3yXM3KyO8MmjGXwiOFMmDWTmYsX83sXF0ZOm85vh7gwaPQ4+g0fxW8+c2XY5Gl87DaMz8aNY/ycOYyaPp3fu7nwmyEDGTh6GANHD2Xq4tnMWObBvFULmbpkGpMWTiYoeT1J6kQWr13ChHlTGTtnEh998g98Nn4Ev3UZwD98NoCPhw1hwKjhDBozkt+5uPA7F1f+4dPPWOjjS83JU5xtaCAlLY1/dB3KwFGj+LtBgxg+ZQof9evHoDEj+bvBAxgwyo0h7mNx95zJ2NnTGDHNnckLPFgXH8HQSeP4eJgr/d1GMmDoWPq7jqG/6xj6uY7p28IaOpYBw0YxaMQoPh09kjEzJjJ25gTGzR6Pf9QajHk6cjdn4ijOQGtPR26QoLWnk7cpm427SineWkBOiR2pWkiCMAqjTU1peT6HqyrJK7SRV2ijqDQHR7aVxOQ4/Px9KS4t4FZLM0+fd3Pn3i2evejhbuttmm82Un3sCFu2bmLr9nJ27NrqXKqWp0tx5NvRWbVkFjgQSJPRWbXkl+WRblFTuqWE/E0FbK2soGLvVvZW72P7gR3kFGdzuOYgh4/sp7rqkHMd+vixo1RXHeLypfPcvXOTtof36O7qoPXebXp7+sbvWm430/bwHrduNtFw4Sxn6mqdAPFhGO5DBuLDl/fLl85zo/kad1pucL+1xQkRL3q7ePPiKW9fPuN5zxMe3b9Ly40mbjZd5db1azRebqDlRtP/CFp3PnpAy40mGq9dcm5KfHA9Thyv4vixo04n4kNO4uGDVn74/g/0dD+h9d5tbt9q4u7NJtru3aTr8X1ePH3Mq+fdvHrezfNnXTx/1sX91hYar13i9OmTHD9ew9mzdU5n4MGDVrp7O2m5f5vrN65xuekSVSeOklOYTapCTEJKPHKNHEuWhcyCTIx2IwVlBdTW1fK4u5M3X7zh+Yvn1Byv5tCRg9SdPc2Z+jqqao6y/+A+9h3Y+36DpYYLF8/TeP0a5y7UU1VzlNNnTnHjzk2qamvYtLOCDdvL2bSzgqLyMjbv2sq2fbso2FSC3m7G4LCgtujRZhixF2STU1pA/sZiyndUUL59C9t2bOWjhoYGampqOHnyJPv376e2tpbDhw9TVVXF4cOH2bp1KzU1NZw9e5ZTp05x7NgxKisrqaysfA8R2yktLqN88zY2bawgv6CEDEcusUliFq/0Z9y0vq0I17FTGTRqEgNHTmTAyMl87DqeAW7jGeTm3peHGNoXqv505BQ+GzmdT0dMY9jEuYyetohJc32ZvWxdX/uSdyjzfcJZvDqSRT5BLF8TQrRAjiWrCI05C53ZQXZeMRJpGlqdgcrKSpquNXLv9i0e3LlFz+NHfPH8Ke9ePHO6C13tD+lsu9/nLrQ/5FnX41/lILraH/LgTt/7u9of8ry7s6/VqfMxT7ueOB2HV8+eOvXBnfjbzYe/bV/6+ovPf9Xk9O7Na968eM7znm5nFqKro53uxx2/ylf0dD6m90knvS+ec/j8eeR52awRJLImIRr/2HDWxUcgSBOhtenQ2zTobRoUOilStRidVYvRbkBnN2DJzSBenExCqoC6S+c4ce40OpuJBSuWsHLNSkQKEYeqD7ClYgMbSwuw6TXoFanU7N3FrfNn2V6YQ7Zexb7yYlouneGb55385dt3/PHtC3ru3uR6/Un+8t3XvHvaxcvODn757mu+ffeGh623aWq8xLGaIzRebqDjYSvPe57w5dtX/Omn7/ny7SsunD1N+YYSyjeUcOzoIS6dP8tXn7/m3ZuXtLXe4czJ47S13uF+awsd7Q84feo4mQ4ri+Z5IEiIRSEVUpiXiUYloyjfgUmbhiI1GashnZL8TDaWZGMxpFFWmI02XYpamYo2XYpckkJ93Qngr/zy8/f86//9M//217/wpLODnp4unj3rpaPjEdu2VRAXF8P+fbt52vuEn//4PY87HvJvf/0Lf/7nn/n6q8+Bf6P5+lUqtmxk+7ZyTtbWcPNGX63cg/t3ePP6Oc+fdfP8WTfvvnjt/I/x1cunvHvzktaWm7x+1sO3797y03df8+71C+5eb6Rq3x425OeSm2HhfN1xujrusnv7Bmpr9vOHr1/xw7eveHD3Gn/66R0vn7bRcuMCh/ZtITLcj3RFEhqlgLDglfj5zkOvFVO5q4zSYhsFeSZKi22o0hLw851H9ZFtVGzORq9JJk0WzbnTe9hZkUWmVUJk0DJS4taQELWcuPCFJEQuJiZoLkE+UwhfPY3E4PkkBs8nNdqL5JDFbMyUY1XGYk1PoHJTJiZVEtrUSCzyMHJ1MWRrosnWxSCP9yZLG41JGoJeGoxDG4tDG4s5LRKdNBS9LIw0wVoUyYFY0+OQJvgRF7yY2KBFrF4ygRB/D9TSEFJifYgPX0ZKvDcp8d6EBnoQts6TtNRAVNL1JMd6kxTnjShlLXExviQlrEGpiCRNEYkgORCRMAidNhFFWiwmcyoZNjmObDXpWgEiSSQqTTLJwlDkijgk0mhk8lhUmmTUWhHKdAFyVRJyVTIGS587YcnUYMns+6u+ya5xypppxpppxuIwYXGYsGaayciyYM/JwJFrI6+472ygoDSP4o2FTlgoLCsgvySPopLCX6mkrJiyjcVs3FzK5i0bKN1Y+N+UT9mmAjZsLmTD5kK2VGygfEsZm8tL2bipmA0biyjbUOhUcUkeJaX5lJTmU1pW4FRJaT7FJTkUFGb+Snn5dnLzbM6Fb7vD+H6sz0JObgZ5+XYKi7L6Bv9KsygoyviV8gutv1Jhsc2pohL7f5ONgsI+kMjO01FclkFJmYOisj6IECni8F23lITUCKQ6IRJtClKDiFRdCmKtgDSLFKEqEZVRglwrJEkSTUCoD0FRa0iWxuAXtIIR7kNY6b+YGEEopkw1KfI4jtTupabuICVbcinZkoujwESyLJqQWH9C4teyPGARHsums3LdIiZ6jmaxnyfhKWtZsX4By9cvYJbXJOavmsnUpe64zPyMYXPdGDF3GMM8hjJm4Sim+05l1urpTF4+gVHzhjN37RymLHNnzNzhLAz0ZMFaD2b9P7beOi7rQ+//P9/ffZ/Nbc6diTQoOnU6Y7M7wQ4UpbtDOqU7L7pFBClBpcHAAqS7u+ya7eZcnefvD8Z1u3Pff7wfcsnF44H/4OfJq7Z9i4LKVhSPH0bXSAcvf088fN2FD4klZYVcu3GFm7cqaG1rpKuznc6ONtpam7lWcYVzmRmcSU0mLjGKkz5OGJjpcEzzCLsP7mSzwgb2H9mNnpk2ajrHUdJQRFNfFWvnExiY6XA27wzahuqIz5mF6BxxZkqLITF3NuJysojPlWOGhDj/9eUMROfIMV1ckuniknwuIT154rJ8ITGbz8Vl+Vxclq9kZzNdSpp/iojwqagoM2Sl+EJKlC9lRJFZOo+5KxYiu0yOxRu/Y6X8ClbvWsU+jT0cN1Zih9J2Nu7fwnEjddbt2cI0iRlMk5jBDFkxPhX7ii+kRJkmPotPRGfyqago08TE+afILP41Ww5TW3tu3a4hPiWVb1ev5jNxCT4VFWOamDifS0hMnqQYn0tIMF1aApF5c5BZspBvVn7P7GWL+FpOln+KiPClxGy+kpzHl+JyfCYiw3QxOURkF/K11Dd8NlOSGeIySH4zn6+kxJBaMIeNuzezdudadisp4B/li465Jn7hvggSwgiKDiQwwo+409Ekn03A2cOe4xpHOHB4F5ExIRQU5xKbEE5YRABOJ21QUj7I+k2rWbdxFbv27iA+KZq+wS7aOptobKllZHyAszlp3Kq5QX7JBUIjgzlha46dsw3+Qd5o6qkjv38nqjoqWDtZERIVjK2LDQECf4IjgwgQ+BMaGUxgeABR8RFkXcik/HoZJVeLOZubTmxSNDnnMqi4Wk5Lcz3tbU20NNcLr6mxloH+bvp6O+nt6WCgv5uB/m462puprrrB5Uslk5sLV8uFy9Ln87L/xwL0V8Xq1KJ1bU0l9XXVtDTX09/XxcT4MA/vjvPgzhh3x4aFrUudrU20NzfQ3txAc30NDTVV1N+upK2pnv7uDob7e+jraqejpZFbNyuovHWN6qob3LxxlZLifLKz0sk4myrMS2RlppGXm8XoyBA9PZ1cv3aZWzcrqK66TkdzPf1dLQwPdP513YwM9jA40E1f7yQ8lZYUkJd3jvz8C5SUFFFZeZOOjjZ6e7t59PgePX2ddPe009LWSGl5EZnZ6UQnROHo6oCOoTYevu64+rhiZmOGrZs9vgJ/whMjuVCWz/j4GAWF+bi4OpN3IZfm1ibOpKeSdCqRhKR40jPSyMzOoLi0iCsVlyktL6GkrJiSsmLyCs5TUFZEbsF5si+cI/vCOdJzMkg4nUR0YiwxSXG4+3ri7HES70BfQiLD8A8NxDvQF3dfT+xcHIiMiyI2PoZ/XL58mQsXLpCTk0NycjIpKSkkJiaSlJREYmIioaGhpKenc/HiRc6fP09eXh5nzpwhLS2N1JTTnE5MIToyhoS4RKIi4wgIDMXHNwg9QzMU9h5l0ffrkJy3BPG53zFTZiFfySzgXzKL+EL8G76WXoCI9EK+llwobGf6Wvpb4TK15IJVzFmygW9XK/DDlsn2pdU7jrJm5zHWyR9j1abdHFbWxsTKiZOe/ti7eHLS3YfIqDi8ffwQCATk5eZw+9ZNGmpu09pQy2BPJ3cG+xnt7Wawp1NoT+puaxYqDVNWpjsjg4wO9NLb0UpHcwM97S2TrUx/hbF7OtqF1a7/F0RMPfj/p91paoxuKvswlX/4eCdibGhQqGhMjAxzZ3SEkYH+/2mBenCfkRcvyKiowCbQn2NmhuxVVUJR6xj6JwywdDTH0c2ak+622NibY2ZthI2jFdZOVlg5WuHg5oCDqxNm1haUXCljcHyYgrIijqgoYe9qz9D4IMNj/aScTkAQ4k9iTAQCP08SwoIoP5fF5bwcKkvz6a67ycPBTp5PDPDizjCv7o3y6t4oP94Z5v5gL2+e3OfZvQnG+rq5XFKAIMSfsCB/IkKDiIsKp/52JY/uTTDY28XNisucz8nkdFI8SXHRFPy1qlleXEBd9S06WhonWxUu5nHj6iXa25ro6mzl6pUyCvLziBKEkJedgZ+3G17uzqSeiichNgJ3Z1vcnGxwdbTG0lQfN2crQgI9EIT44uFqT5C/B7FRIbg623EqMYZnTx/w+28/8+GXd7x88ZQrl8u5VnGFzs52Xr9+yf37d2lsrKers5Wf3r3i6ZMHQln06ZMHPP/xMXcmRsg4m0poSACZGWeoqrxOT3c7NbdvMToywLu3L/nx2SOePnnAs6cPGRnu5+WLp7x6+Yz3b1/x9OE9Ht0d5/G9CZ7cv8Ozh/d48fA+dwb7qbleQd7ZNAZ72uDfHxjsacPHw4GCvEwGe1vo72rh/kQ/t29dIi46GC31IxRezKS1qYqbN8vQUDtIWIgH0ZF+NDfeoLOtlqpbpaSmRBLo70xspD/vXt3n/kQP7S03uFKeQ9XNQhxs9VFW2sE++TWYGx1FS3UHakrrUVZcg9rRdWgpTeYkNA6vRv3ACk5o7UJfaQuRvtYkhDjh72KKj6MRpjqKmGsfwsteAw/r47ieOIqt0X7sjfZjb3IYc+1dBLjp42B+hFAvM9xtNSbtSSo7MNM7gLXJUfTVFTBS34XKgTWoHFjDvq2LOH5wDXbmSlgZH8bW7Ch6GttRU1rPgV1LOLRnGbrq2zDR242+5g501bdhrL8XQ/29GBsexMxEEVNTRYyND2FqchQL8+OYmClh76iLk4sBbh6mnLBWR99IEQsrDTR19qGrfxAtnX1o6xzE0EgJYzNlDE2OYWB8HENTFUws1LGw1sbK0QhbF1Mc3Cxw8pj09rv52P9tU+KklyOu3k64+TgLIcI7wBPvAE98g7wJCPUjSBD4N9VBEBGGICKMsPBQwsJDEUSEEREVRlRMONGxEUTGhP3HhRAVG0p0XBjRcWHExUcSFx9JTGw40TECIVRERYcJX0fHCIiJDRfe/7wnhIjIIOGFRwQiCA8gTOBPSKivEDKE0BDiQ0ioL6FhfoQJ/AkL9yUs3JtQgRehAi9CwjwJCfMkONRDeP8JDh9DRUCQKyGh7oSEuuLla4tfoCN+Ac4EhLgSGuGFlaMRumaqOHicwMHLGlN7g8kBNFMVjmgf5JDaXo6q70dFR5GNO9ewcecq5A9sZenqBSxfu5hdh7Zi52qJsZUOLt72pOcmk5qdxIXSLDLOpxIW64+7vyMm1rqY2+ujZXycHzZ9xw+bvmPXkW1s2LUCDdNjqJsoYedtho2nCZoWx5izXJyZcz9n1sIZLFX4jm93LERu/Wxk10gzd8Mc5m+ex5y1MogtE0FmlSTSKyWQXSGB3Gpp5FZLM3eNDCsVlrJfSwEdY20s7MzxD/Mj8XQ8xZcKuVxRStmlYnJyMykoPE9LawNjo4MMDw3Q19tNR3sr3e1tjAz3U1Nfye3GW1yvvkJ+aR6pmcmcSk8gI/cMF0tyqaq/QWJqLJHxYWSdTyctO4Ws8+lYOZizesNKRKREEJ0tySdfTecf0/7JdDFRROfMRkR2NtPFxIX5gP+EiC+l5vGVzDw+E5fiS2kZpktJ8aWMJDNkJSbVBJHP+JecKCt2rEZ2+WyWblmCgvJOthzexEqF5azbt4qNB9Yjf2w3SgaqbDm0E+klcogtlGbWfEn+e9bn/GP6P5khK8EXUuJ8IjqT//r6az4VFWO61OT3sHqrPNnnL1BcfgkzO/a+vIkAACAASURBVAemS01+j9PExPlMfBIkPhMX/wtAxPhSRhKReXOY9Y0cM2SlJv9OQoYvJWbzhZgMn4nI8PksWb4Ul2OGuBxfzJJmuqgUYnLzmCkjjdSCuXy/cSXLNnzP6q2rUNZXxjPYg6yCTHwFPmgYqePi7UjG+TRikiI4cHQPK1YvIfFUNFnnzpBfdI6gUB8OKu5GQ/s4G7es5piKIj7+Hrh6OBETH0FaRgpRsQLyLmZzoeAcHb1tuHg4sU1hC9YOlhiY6rF202oOKR3AK9ATTWMtTGxNsbAzx9XnJLYuNgQJAvD0c8fB2YaklDhOpyVx7nwmxZcKKb1STF7BOaEF6tLlEmprKunqbKWnu52uzla6u9ro7mqjo72ZxoYaIWB0tDfT1tpIfV01N29c5crlUsrLiiguusiF8zmcy8kg91wmhQXnuXqlTPhwX1V5ndvVN2luqqOvt5OR4f5JK1PvZAPTyEAvIwO9DPV109/dQW9nm/Dqqm9RffMat65d4fat67Q21tHb2SbMUtTcvjUZLq+p5Hb1TSqullOQnycctbtUXixUR1pbmhgaGviobraAzpYGBrpbGRnsYmSw639BxLWKS5OL2UUFXL9eQXV1JW1tLQwPDzI6OizMiDQ01tDW3sTtmltcvXaJC/m5RMZFYOdsi76JHtpG2jh7OhOeGEl4YiSxqfGcL7vIxJ0Jzl/IIyYumqycTErLSyi7VEp+4UXiE+M4fSaFjKyz5F3IpbC4gOLSIvILL3Ih/zwXi/PJzM0i52Iu+aWFFJYXcy4/j9MZZzidcYaM3Cwi4qLwCwnAJ8gPv5AAfIP9CQoPISg8BDdvd1zdT+Ll484/yi9dobCohNQz6SQkJhMaFk54RBQRkdGEhArw9PIhPiGJjMxssrLPkZt3gbT0DDIyMjiblk722QxOn0ohLfUMsbHxBIeEExQcjqWNI0eVdfh+7Vak5y8TQsQMqYX8S2YR0yXm87X0AmZKLeBryYV8JT5/ciNCYj6is5chPX8V0t+uYd7yzSxZv5dV24+wVv4Y6xSOs1b+OOvkj7Fx5yFsHDzw8AnlpLsfTic98fENJD4xgdjYaPJycyaltduVNNZW09XaxPhQP/eGhhnu6v7b/kNPews97S30d7ULW5gmhicrYLtam+huaxaCxWBPJy31NcJg9ZTt6GNQGBnoZ2xokKG+XmE701S+4WML1Mfh6ynYuD8xzpMH94VwMaVoTCkUY0OD3H/8iPY7dwjPzkbH3o6jRnoc19dAzVATwxN6mJ3Qw8xCFxs7I6xsjLC0MsbO0QprB0us7C1xdHXCwckeY1MjrlRc5t7j++Tm5xF/KoFHPz7k/e8/09nTSmRUKAnxUbQ21NBaV8nN8iJ6m+p4cW+cxptXGOls5u3ju/z26ik/P3vEi3vjPB0f5snEMM/v3eHlg3u8fHSfkZ5Ocs6kkJIQw82rlygryicsKJDG2hrevHjOQE83mWlnCA8J5nRSIkUXL9De3ERnawt11VXcuHpF+PHl0hLKi4tobWxgoKeb6ps3uH7lMpdLi2htrCMuKhx/bw+0NZRxtLPE3EQfHU0V1FUUMdRTJ1IQIFykPns2mdLSC1y7Vkp2VhrlZYW8e/sC+I23b14wNNiLn683Dva25GRn8vLFjzy4f5fiogK6uzp4+eJHHj96wPm8czg62FFbU83w0ADVVbc4n3eO7KwMWluaePzoAS+eP6Ors52HD+7x64f3PHn8kKdPHnFnYoy21mae//iUF8+f8ebFc179+Iz3r1/z4e1b3r9+zc+vXvHvn9/z6+s3DHV2UX4xnxdPHvDz6+e8fPqQ3MxU0k4ncvVSIVlnT9PX3cLp5BhsbExxcDjB/fsjwAeev3hIWloily8XcvVSIV3tdfz2y2ua6m9ipK9GUkIozx6P89uH58BPXK/Ip+LKBfp66rGzMUBX+zBaagfZtnkJyse2onxkI0cOrEFZcR06KtvQPrYR7aMbMNfehZHaTrSPbsLTVpsoPxvcrHVws9Yh1MeOYC8r7EyO4GyhhJe9BpYG+3A5cQx706PoHt/KSVt1fE7qE+RljqWRIsa6+1A7upU925ehfHgTinvXoK28Ew2lLZjpHcDSSBF7C2WcrNQw0tqFgYY8hpoKKO1fxQGF7zi8Zxkqimsw1NqJucFe9DV3oKe1AxODPRgb7kdHSx4dLXmMDPZhZHQQHZ3d6OntxcL8OCesVLF31MHM4jgGRoc5Ya2Olt4+1DV3oay6g+Mq21HX3IW27n40dfahpbsfXYNDqOvsR9vgMIZmxzGzUsfCThcrRwPsXU1x8rDAyfUEzq6ToO/u5YCnjxPefi74+LsJzzfAHd8Ad/yDPAkM8SU0PJDwqBAiowVERk/6YiOiwomICicyWiAEiJj4j08gvNiEcOISI4hPiiQhMZL4hAji4sP/dvEJEcQnRJCUHP2/LjEpSvh1CYmRJCSFE58oID5RQGx8KDFxIUTFBBEZHUh4pP/fLiIq4G8XHulLeKQvgggfIVB8DBIfw8N/qhV+AS4Eh7gRGuaBj58jgcGu+Ae6EBjqRkSMH47uJ9intANdM1U0TZTZo7QD+SNbOay5D3WT4xha6+Dm54TxCV027VjH2s0/sGnHOjbtWIOmviqu3g7kFWZz+UYxTR11lF8rJCP3DBm5p4k7FYWOkRqrNi1l3bYf2Ll/E0oaBzimcxgFxa0oKG5FzVAJQ1utyXpbaw12H9vGiu2LkVo8kwWrZVm27VvWH17Hdzu/Q269HPM2zmPR1m9ZsGk+MiulEVsqyuLNCxFdNBPZH6T4bsu3zP5BijkrpFm/fzW71XYif2gnB1UOoGagiou3I9HJEVwsyeV8YS6ZuWe5XFFKe1czg0M99PRO/ja4v6+LztYmmhpraWtvpKO7hZ7+Dnr6O+jobqGxpZbahipu192irbOJ67euUFVzg5tVFaSmJ2NhZYKeoRY792xnx94daBrpsmW3PPOWLOJraSmmzfwaEdnZ/POrfzFNRJTPRcWFEPGZmMykAiEzHxG5hfxTRIwZMrLMkJFhurQEX0iJ8t8i0/kvkWl8NWcmSzZ/x+zvZViyeTHblTaz6dA6ViosZfPhtezVUOC4sTJH9I6xTXEny7b8wLfrvmPBmkXILpuHyDeTjU6fS87kUzER/t9XX/FPkVnMkJnDdMk5/H9fiSIyZwEmNvbcqLrN6YxMVm6RZ5qYJJ+KSvylSkgyTUycT0XF+ExcnC+lpflKVpYvpaUn1QpRcT6bJcEXYlJ8JSXH1zLzmCn7DRJzFzH72+VIzf0W2QWLkP5mAdLzv2HB8sUsX/8DazavYc22tfhH+RMcF4yxnTHmDmZEJgqISgrH1dsJPUMNbOzNiYwJ4czZJE5YG3NQaS8Hju5Bft82tA3VKSq9yJm0ZLx83YiMCeNiYS55F7M5m5PG6bOnSEpNIEgQgKaBBirayqzetIptu7eibaSFvYcDXiHe+Ar8MLMxRV1PDU09deEmjruHMxmZqeTmZVJUfIGi0ovkXsgiLSOFjOwznM/PmbQWtTULMwmdrU10tDTS1lRPU91taqtu0lhbTVtTPa2NdTTUVFF1o4IbVy9x7XKZsN61sOC8MBdRVlooVCiuXikTKhEd7c2MjgxwZ2KE0ZGBvwWrpzYiGmqqqKm8we1b17l96zo3Ky5z4+olbly9RPXNazTWVtPZ2kRvZxv93R10drTQUH+bylvXuFZxicuXSoQ5iOvXLgszHk+ePObx40c8evSQ3HOZf21IlNHT3sxwXwdjwz2MDk0CxJSdqb+vk77ezkllpqWJ9vZW6utrqauroampgYaGOuG//8b1K9TWVVFVfYMrFeXkXcghOjYCV6+TWNlboqGvwcFjB1Ez0MA/IpDM/GyyCnIYHR/D3ceDqPhoYhJjCYsSkJWXzfnCC6RmnCEpNZmMc5mczckgKy+b/JICMnOzSM04Q0FpIWezs8g8l8O5C+fJvXiBrNxznE5PIzn1NKfT0zibnUVcUiIh4QK8/f3w8vNFEBVJTEI8AaGBeHp74OPnyT+KS8ooLikj+dRpEpNO4ePrjyA8kvCIKHz9AnA56UZ4RBRJySmknD5DZlYOqWfSSU9PJzsrg/y8XPKyc8jNOUdy4ikEgggio+I46e6DoZk1m3buZ97iVcgu/B7xucsQk1uK2LzlzJJbiqjsIiFEiEgvYqbMIr6W/pZ/SS5ipvR3zP5uPd+u2sEPWw6xVv4YG3arsHGPKht2q7JO/ijbdh3F20+Aj38Ydo6u+PgGEhkVQ2pqCqlnkrl8qYTqqhu0NNTS1lTPQHcH98aGeTg6xlhvH/1d7cKMQ3dbM32dbcIGppH+HuGK9VTYeqS/h/GhfgZ7OieVib/2IYb7+4RL1B/XtH6cb+jv7hIO0019zRQ4fBzEHh8e4sGdCZ4+fCCsfR0dHGCor1donZoYGebOvbtUd/ZgFxTMjmPHOKChipapPnqmupha6GNprY+RkRq21gbY2Rhia2uCk7M1Ds42ODjZ4+HlTlJSAudysujp6WJ4dIjzF/NoamnkD36nsKyAytvXyc3LpKryGs+fPuD547s8GBvg2d1Rnt0d5d5QL3cHu/jxzig/P3/Mq0d3uTfUy9M7I/z50yt4/xN3B/p4MDpEd3MDEYF+5J09w8tH92lrrKPm5k2G+np5+ewpY0ODlBYWcDopkZyMs1wqKaakIJ/LpSVcLi0hKz2N8uIiTiXEExsZQVJcLE11tdwdG6W1sYGSgnzSTydzLjMdPy93YiMFyG/fhK6WKtoayuhqqWJ9wgg/75NkpidTlJ9DaekFBgc7GRzspK7uJlWV1xgbHeC3X3/i8aO7wt+qZGakk5mRzqXyUsZGh3n44B6jI0OMj43w9MkjXr96QUtzI2fTz9DW2sy9uxOMjQ7T29NFZ0cbb9+8gn//we+/fWB4aIAH9+/y/MenjI0O8/zHp4yODHH92lXuTIzx5PFDHt27y8TIMC11dTycmODD27f8+u4df/70M3z4lZ9+fM5E/wDPHt7l9/dv+fevP9PeVEekIIih/i6yM1Lp7GgmLzcTZydbwgXBdHa18PbdSz78+o6Hj+5S31BNTnY6Rfk5VN+q4KSTNXraKpSX5NHeUsvYcBe/f3jFg3v91N6+TFdXHdWVZaSfjUVNZT+rVsxn86bF7Nn1Awf2rea44gY0lbehfGgt2kqbcTlxDDOt3Vjo7MXdWpOMRD8uno2kPC+Z4txkbEyUJwFAfw9uNupYGh1CV3U7ztaqmOrux1T/AGYGBzHRP4Tykc2YGSpioL2fI4c3YG2ugrW5MuYGR9BRkUfz2HY0j21FQ2mbsH1KW3krxtq7ObpvJUf2rkBFcQ0qimsw1lHA1lwRIx0FtFW3oK+9HR3tHWiob0FdbTPaWtvR1pZHXX0bmpo7MDQ8gKHxIU5YKWNsqoixqSL2zrqYWBxFU0ceFfWtHFPZhKrGNtQ15SdPWwEtvT2oaCqgrrMHLf396BodQsdEEX1zJYwslTGxVsfa3hA7JxOcXC1w87IR5gH8g10JCPYgKNTrb7mFgGAvgsP8EUQGTyoLH4HE5McCImPCiIoVEBUrIDouXKg6TN3HIDEFDbFxAmLjBEKASEicBIyk5GiST8UIbwoi4hMiiE8UkJAU/jeIiEsI+xtE/Cc0fHyR0f7/Cx4+Bob/tDP9p/UpIMgVXz9HQkInrU3hkT6ECjwJFnggiPLB7qQZavpHMLPTw8BKC3WjY1i5mRGS4E9MWjjRpwVoG2uwVWEjqzesZPnq75CWk+So6iFS0pPxD/UmKy+DxNRYUtKTycg9Q1hUyP9U93rYY3vyBCd97DCz1cfczgC/CE+cfe3QMFZGx1yNTXvXsnHPKjbsnlx33qOyg0Nau5BX2sTSrQtZrrCMOevmILlCErn1cizYNB+5tXOQXiGFzEppZL6XRGyxCDLfS7Jg3Vy+WTOHhevnsUJ+Gev2rULFUAlDW10MbHSw97TB6qQFIdH+COKCSDoTR0XlJTq6W+juaaOldbIAYnioj56OVhrqbzM41ENDcw21dZV097UzNNxLY0stVyvKKC7Lp6Q0n2s3L3PlaimXK0rJL8glKlaAf4AXe/YpsGj5d+w/dpg1WzexestG5L5bzD8+m4boHDlmysj+DSI+E5fiExFJPp0lxZdS85g5ZwGfiEjypfRspomJ818zJy1I/5ITY9Z8cWZ/P4fZ38vw3eaFLN26iPlrZ7N060IOaO9C20YVVfNjmLmacszoOPLHFVi/bwPLti7n++0/sGb3WlbJr2XGbBFEvpFk1jezmS4twSezZvGpqBhfSMrwpZQcn4hI8rm4LKu2ypNyNpMbldUoHFZimqg0n4pK8Jm4FJ9LSDJdSpoZMpP2qxkyMnwuIcmnoqJMl5DgczExpotL8pXUZJj605lifC4ixUzpecwQlUZUZh6yCxYxS2Y2/xKbxQ9rV6KipYamsTbKBmpsPbgN+aMKuAe74xPmjY6JJg6uNqRlJHOxMIfz+VmcSo3jhJ0pW+Q3oKShiGeg26TTwMUWRycbMrLPUHqpkCvXyjifn4O7jysBoX5EJ0SSeCYBBzd7tAw12XVQAVs3O2xcbVHRU+WknyvBMSHYOFtzXF0JHX0N3D2cCY8IJj3tFHk5Zzn30WVnpZF3PosrV0upb6imva1JCA5TFqIpiGhpqKW9uYHO1iahxaip7jY1lTe4de0K16+Uc63ikhAWrlwu5fKlEsrLiigtKaC46CKXyouprrpBZ0cLgwM9DA32MtDfzdBgLyPD/cImppaGWqpvXuNqeQllRfmUFeVTXlxAxaVSbl27Ql31LVob64R7Ed3tLXS1NdPV2UpjQ41Q8ai8dY2bNyZbowb6exka7Ke2porHjx7S3FRPZ0fbXzWvV2lsuM1AdzvjQz3cGetnYrSP8ZF+JkYHGB3pZ2iwh7HRwUk7V283nZ3t1NRUU11dSUNDHfV1k6N4ddW3qKu+RUP9bZoaa6mrr+ba9ctcLMgjNDIELX1NjqodxcDcAG1TXdQNNTG1Myc4KpSBwQEMzYwwtjDB2d0FWyc77JztCQ4PITXjDPGnEsjKyyY14wwp6afJKzjPqbQUouKjyc3PI+d8HqfT04hNTCAmIZ7ElFMkp54m4VQyMQnxnM3O4nR6GnFJifgFBeLkehJvfz9CwgX4BPoSEhZIcJg//ygsKqGwqISk5BQSEpPx8PQmKDiUkFABPr7+ODq5EBQcSnhEFJFRMZxKSZ0EipQU8rKzKC28SElBPsVFBaSfSSMmJo7EpNP4Bwlwdvdlr6IqS1ZuZuH365m3dD1zl6xj3vLNzF22gbmLVyM2ezFfic9HRHqREDJEZy9DdPYyvvl+C8s27GHNTiXW71Jm4x5VtuzXYPM+DTbKK7FNXhE3twCcnDyxsXUiNjaenJwcLpzPJfdcJpXXr9LccJvejkmFYbS3m3tDw9wbGmWst0+YhehobhAGqof7uhkd6GV0oPdvCkVfZxv9Xe3C6+tsEw7BTVmOpobipkBioKdbCBFTKkJnawudrS10t7cJR+im1IqP25zuT4zz7NFDHt69I1Qk7o2PCdudRsfH6H/wmITzF9CzteWwhhqH1Y6gbaiOta0xjvYmeJy0xNfTDncXSxztzHB1tcPD0wW/AF9iYqKorark51evePboIc+ePubRw/vU1FRTXFrAubwsblZVUFVzg96+DibGhxgf6eXJ/TFePLnHnaEentwd4e5wL8/ujPP6yUOGutq5UV5Ca20171/+yEhPJ11N9dTfuEZhdiaBHi6cihbQ01xHV0MdowO91FdV0Xj7Nl0tLVRWVHAxJ4e8zEzOZ2URHRZGUkwMpxMSCPLxIcjHB0NtbWwtLIgRCOhpa6O/s5OG6mpKLl4kIjgYuxMnOGFqRFlRPi4OtuhoqLJz20YMdDUIDfIlPDSAhFgBZ1LiaGmp4fmLhwwPd1NRMTll//jRXX798I7BgW4K8vMoLSngSlkpP795DX/8zounT7g3Psb7t2+AP3n39jU/PntCW2szdybGePP6JT+9e8OHX37mp3dvePL4Ib//9oE///iN33/7wL27E5Og8PA+Y6PD/PrhPc+ePubmjWvcmRjj7ZtXvHnxnPHhIUouXmSwu5tf373j3x8+wPtf4I8/J+/Dr/D7B355+4rnjx9QX32LkABfhvq6KS0pYHCghwf3J8jMSsPCwozi0gLGJkb5k99o72yjuLSA2ppKXJztKCw4j6+POx7uzoyN9dHW2sD162V0dTVRWJjNtWvFPHk2QWPjLU6ficbf35XgYHc2bV7K9m3LUJBfwcF9azl2cAPKh9ajr7IdJ4vjuNuoY6V/AGON3ZyO9qD++nl6Wq7ScKsAxxMaaB7bisqR9Rhq7sbNUYfDe1diqn8AS2MljHQPoKG8AwvT4xgbKGKgexBNtT1YmCsTHOCAjaU6pnpH0FHdhbrSdgy19mGscxAt5Z1oq8ijp6GAkdYejh9cg9qRDeiqbkdLeRMmuruwMTs8aWnS2IKW+ka01Tejp7UNTY3NqKqsR0N9C/p6ChgY7MbC4gjm5orY2ChjYn4YE/PDnHQzwMZeFQOD3Whpb0VNbTPq6ltQ09yKivpmVDS2oa69Ew0deTR1FdAy2IuWwV409fegqb8HbYMD6BodwuSEKuZWWljb6+N40hR3b1t8ApwICHElWOBJeLQf4VEBCCL9CRH4EBjiSWCINyECPwSRwYTHCIQXEfsfFxf6HxdMRFwwkfEhRCWEEpsQRmx86N8uLiFMCAeJyRFCSEhMjhC+noKFqffHJYQQGx9MbHww0bGBRMUEEBHlJ1QZpi4iyo/IaH8io/2Jign46H0+CCK8CQv3IiTMg+C/oCAw2JXgUHfhhYR5EBLmQajAk1CBJ2HhXvj6OhES4kFgsBvhkb6TKobAk/BoX+xOmqFtooy+hTqqBkfRMlXBNcgR/2gvjOx02XFwM8vWfMeajas4rn4MI3MDNHTViUmMoqG1nuQziaRlncHexZYtOzez5+AuNmxdj6qWMjqG2rh4OGFqY4CSxiH2HVVg6+4NbNu/GQsnY5x8bNmjtBM9Ky12Km5h/a5VaJqpYO9rjYmTHtsOb2Dh+nnMWzMXieWSSCyXZPbqOcxdLYfM99LIfC/NN2vnIbFYjM2HNrLp4AaWblrEavkfWLd7Fev3rGaf2i6U9A9j4WqCva81flFe2HlZ4RXqikewCyHR/hSW59Ha3cjAcBfNbbXcrrlOZdU1qiqvUV9XRV9vJ23tTTQ21FDfcJuG+ttU377JlculXMzPJSszbXJh+EoZN25eJf9iLimnE3E96ciadSs5qnoMJU0V1m3fxDEtVfYrH2W6uAifzxLhk399NbmbICrOZ+JSTBOT5JNZ4nwyS5zPxGSYLjmHaaLSfCk9ezL4PPMrROfL8s2qRSxYu5Bv1y/kmzVzWLdvBcu3L0J88Vcs2fINGpZKGLvocsTgIOZuZqiZq3JEX5H9mvvYdHAjK+VXsEphJat3rWLJ5qXMX70Y2aULEFsgN9kANVOET2aJM0N6Ll9IyPGZ2GymicryhYQcIZGxhETG8IXEbD4RkeQTEUmmiU1mOr6QlPnrpJguJcuX0jL8c9bXfComwgwpKUTmzEFkthwzZecgLrcA2YVLmL1gCf8Sl0Vabj4r1m7gqLIKfkGBJKacwtXPk/2qh1ixYy17lQ/g4O2EgaUhhhaTWcQb1dfIzj1LUKgfzu6O7Du8h/1H9xESG0pIbCgmVsacSo2jqrqCts4GCkvyCI8KIiZewLn8TC4Un+N0VjJxp6Nx9XVG21SL3Ud2YWI7qXroW+mja67HSb/JJjcr+xMEBvmQnBRLdkYqhRfPkZ+bxbmMM+ScTaXgQg7XrpRSV1tJV2cLw0O9Qjhoa6qnq62Z/u4ORgZ6GRvqZ2JkkOH+HgZ6OoUP7lOKQV31LW5du/K3Abnr1y5TcbVcuEY9Zf8dGe7n/r1x7t8bZ3RkQBjQ7u/rEmYgGmqqqLx+lYpLpVy7XEbVjQrqqm8J/2xrqqe3s024KzFle2puqhM+vE+Mj/Dq1Que//iMkZEhnj59wpMnj3j29AkPH9wX5jzqaqv+Co3XM9zXxZ2RPu5NDHJ3fIA7Y4PcmxhmYnyIsdEBxseGGB7qY2RkiP7+Xhoa6qitvU1jYz21NdU019dQf7uSqhuT2YymxlraO5ppa2+iraOZcxdzOOnpgpWjFR7+Hlg4WqKkdZwDKoexcLCkf6AfF4+THD6miLm1BV7+3hiZG+Nw0hHfID9CI8OEMBEZF8WptBQiYiPxDwkg+cwpsvNyST2bTkxCPCHhAkLCBUTFxZJ0OoXT6WmcOpNKWmYGZ7OzCI+Ows7JEUtbGxxPumDnbI+b90ncfJwnlYjzF/I5nZpGTGw8Hp7eeHh64+3jh7ePHw6Ozvj6BeDnH0hAYDBx8YnExU9mJi7mnuNqWTEVl8q5cfUKeedySUlJIT0ti/DoOLz9Qjl8TJ2lq7aweOUmvl2xhW9XbGHxGnmWrNnBdyu3ITVvGTPEJhuaRGQXIzpnCZLzVjBn0ToWrd7Jqm2H2LBbRahCbD+kzbaD2mzedZxjqgZ4eATg4OiKm7s3GRlZFBRMetjycjNprKuiu6OZkf5uRgd6GOvtY7yvn9GefoY6u+htbxdCxFSt6+hA79+2IaasTVMB6/amerpamxjo7vhbE9NUvmFqrfrjvYgpQOjv7qKjpZnWxgZaGxuEweyp90zdlBXq8f17PLgzIQSTB3cmeHz/HvfGx+gb6Cctv4iI9AzsvH04qKKM/H55jE108HSzw8HGEEGgC2EBzng6W+JkZ4a3hxNhoQGcOpVEQf4F2hoa+OPdT/z08iU/v3lNX1cnMdGRODrZkp6RSvmVYm7X3WJwqIeJO8NMTAzw9NEEr54/5PG9UYb7uhgb7OXxxBgj/d2U5OcRFRZEzRUfrwAAIABJREFUztlU+ttbKL2QS+2NCmJDgvBxsSctLor40ECiAnw4n5ZCbvoZAr29iREIuFRUxLXyci4XF1NRVsaloiJSExM5m5LCqbg4Ary88HB2xlRfH193dy4XF9Pb3s75rCwSo6NJjo3F08UFNSUl7KwshOMz1TevEeTvhZuLPTGRoeTlnKWh9iY9PS30D3QwNNzN9etlZGamcCo5jpzsdCqullFcNPkDrrysiKS4WIrzL9JUV8vThw/4+c1rfv/lPb+8/4k/fv+V9z+/o621mXdvX/PTuzf8+OzJpPrAn/z07g1//vEbv7z/iV8/vOfpk0e8ef2Sp08eMTjQx5vXL3n08D5XLpfT093J8x+f8v7tG+6OjdLe2Mjju3f54/17/v3hA//++f0kPLz/hV9evuLfv77n/vgI98aG6WxpFLZRTI3yvH//E3fvTpCSeoqConx+//M37j+8R2RcFGYWpjg62uPibM/Z9NMcOrgXQVgQb988p7bmFoMD3VRXXQc+8Otvb+nsbqCh6RYX8jOIjg3mSkUhnl626BsocejAZrZvWcrWDQtRUdyMk5UaPk66OJopYa69B62jW/By0CXU1xpvFyPC/e3xdTPFTP8wSofWoaW8k6y0MFzsdVDcvxZdjd3oau3DxVEfK0s17O10MTU5zjGl7Whq7cfMVBktzX3oqu/DRFcRC8Nj+HtYIAiwx8VWBwvDo6gd3Yqe2i40j21FR2UHhpoKGGjIY6yjgJG2PFrKm9BS3YCG6nq0NTahp70VVZX1KB7+AeXjazHQl8fG5hguLpo4O2tx8qQOZieOYGR6EGdXHaxsj2FkvAttna2oa2xEXWMjqhqbOK66nmNq61HW2IiG7g409XaiaSCPhv5O1HXl0dBTQMtgN7rGB9A1Ooy+iRLGFiqcsNXC3sUQV09LvP3t8Q8+SXi0L5GxAUTFBRIRHUiIwIegUC+Cw3wJDfdHEB1KeEwYEbECIuPCiYqPICpBQGR82EcXQmR8yN8AIjoxhOjEEGITwoRA8H9BRNxfn/+/VYeQv11sfDAxcUFExUyqDBFRfsL7GB6iYwP/ugCiYwOIivEnKsafyOj/AYopqPgYGKZu6vOCCG+CgtwICfHAy8cBvwAX/AJcCAx1JyougJPeNqjpH8HISgt9S000jI+jYaqMotZ+1uz8gYUr5vLt8oWoaCpj52xLeIyA9Ow0Ms6d5XxhHucu5hAWFUpqxmmCBIHEJEbj5OZIWFQoOoba7Ffci7K2EpsV1rFx5xqOaR7G2NYAe08bvELdCY7142SgI87+9hjYaKNieJSthzay+cB6VmxfwrJti5FYIo74MglkVsoyb/03fLtxIYs2fcvyHctYu28NizYsRN9eF60TaqxRWMGqnd+zauf3rJb/AUWdAyzetIAtihs4pLsPPRstjBz0cPCxxiXAAY9gF7Lz06luuM7AcBcj430Mj/TQ1HybiqtlXCovIj0tRfizYvL/zCyuVVwS+sPP5WRQc/vWpPWptZGLF84RGhKAqYkBhxX3o2diwHFtNbbs3oGKrgb7lY/ylZTYX5YmGT4XE+NzscnA8jQxST4Tl5oEClFppolO2pu+njOP6VLSTJeWYN6K71ixYy1LNi9l3io5Fm2cz0qF71i0UY75a2WQV96Enr0amlbKHNTZjZq5CpqW6ujZ6WDkZICWlQa7VHewSmEFy7ctZfWuVSzesBSZpfOYOXcydzGZdZj8HmZIf8M00dn899eSTBOVZa+SGqkZ2XwpNY9PZ0kJA+CficnwqagEn4pK8KX0bMTmf8vspcv4Wk6aWd/IIDZvNiJzZBGZI4vE/PnILFyEzILv+GKmBBJzFrDvsBJObl4ECyIJj47Bw8cXVW1NNCz02HRoB7uU92PjYY+Nux0eQZ7k5GeTlpXKCWtTdh9QwMzKBHU9NXzCfBEkRbBy62oMLA25cq2E9o4Gobro6uGAgbEWpzOScPNxJjgqgIiEMCKTI9Cz0GWXogIaRuqccDmBrYctDp6OuPu54RPohYf3SU4lx5F19jQXcjLITU+l9EIuBTmZlJw/R/WNq/R2tDAy2MPwQDf9fZ2MDPQy0NNJX1e7cPRtCiLujA4xNtTPUF+3sIp1sHfywX9qv+HG9SvCzMOUElBbU0lHezNDg708fHCHu3dGGRsdZHxsiLt3RpkYH2ZwoIfOjhZ6O9smrXl/KRxTVa7N9TV0tjbR2lhHa2Md7c0NdLe3CNuZhvq6GejppK21kbraKjo7Wnn+/Ed6ejoZGhrgyZPH1NZUUXO7kmfPnjIxPipUQnp7Ov7KgLQx1NvJxHAv9yYGuTPWz52xQe7fGeHunREmxoe4MzHC3TujPHnyiEePHjA0NEB/fy+9vd20NDfS8VcbaMPtSiqvX51c0q6ppKr6BvWNNVy+Wsbl65covlJMQmoCdu4OmNiaYWpvgXuAF2MT47R2tOHk5oybtzupGWeIio8mPCaCE7aWOLk5ExoZRpAgGHcfD3wCffEN8sMn0BdBdDgZOdmcu3CezHM5RMfHCS1LoRHhxCcnkXAqmVNnUsnIySYx5RQnPdwxt7LEwtoKc2sL7JxtcHC14R+llyvIyr1ARk4ekbEJ+AaG4OTqgbu3H+7efljZOeLq6YOLuxduXr5ExiYQl5TCqZRUCi/kcuNKGZXXr1JbVUlpcQlZWVnk5eYTn3wa/6AIFI9rsHTVFpau2cqydfIsX6/Ayk37WbVlHys37mHh8g3ILVqD3KI1yCxciZjcUiTnreCbpZtYtmEP6xWU2LxPXQgROw7rsFNRj217VbF39CE0JBo/32BiY+PJv3CRvNwc8vNyKMrPpbujmYHeNkYHeoQQMdbbx0h3HwPtHQz19AjVhr7ONqFdaXyoX1jtOhWyHunvobejlZb6Gtoa6+jtaBXakT6+qVD0VDD6Y3VhaoV6So2Yaloa6OkW2p0GeroZ7u9jbGiQiZFh4bbEx81O48ND9Pb3ccLZDX1bBzSMTTmiroaqlgouLjYE+bngZm+Kv7s1AR42uNub42pvQaCPG5GCIOLiYsg4m0ZPcwuvHz3m3bMf6WlrIyUxgZjoSHx8PQiPCKHy9nX6Brv48eVj3rx9zrMf7/P48QT37g0zOtTL6+dPefLgLp3NzeRlZyAIDiA2UsCV8iJG+rspu5hHQU4mrrYn8HKyJTc1mUhfd2wMtDhpZU5sWAjebi4kxUZxtayYG1fKqbl1nabaaq6WFZOReoqCvBzOJCeQGBNJQnQEKQmx5Gam09HURF1lJfGR0QT5+OHn4YW9pSWG2tr4e3vQ1dbM/YlR7o2PcDEvC38fd6IiQ7l8qVjoWaxvqKSsPJ9TKbFERYfg7GSLgb4W1lZmWJ4wwdHBhtvVN4XDgYO9PXz46R38+Qfv307Cwh+//wr8ydMnj/jp3Rt+/uktTx4/5MMvP/Phl5959/Y18Ce/fnjPh19+5tnTx7z/+R0vX/zI2OgwE+Oj9PV2U1SYT+WtG/T39fD25QuePXrIneFhnj14wLsXL/j51Ss+vHrNb2/e8uvrN7x/8ZLhvm5ePXvMo3t3hTDb1dZKf18P53KyuHv3Lq9fv2Z0fIyOrk7e/PwTze1tZORkY2lthYGBHkGB/nR2tCEICyImOpzHj+7xx58f+P2P95SVF5KRmUL5pQI6Ohu5dLWI6LgwLhbm8PDJGLdrK0hLiyUkyBVTI2UUti1FR1WBUF9LgrzMMdXajYedJr7OegS4GmJppMi2dfNYv2I2invXcMJECX3d/ehr7aPgQhJXyjM4cmgjzg56BAU6EBfrg4mpMq5uFjg4GqGlfQhDE2WMTVRwcTLB1kILGzM1dNX2YmuujqezCc422jhZa6Gnvhs9tV0Ya+/FUHM3hpoKWOjuw1hDAa2jm1BXWo+q0mr0tDdjbLADLfX1HDm0nMMHlqJ8fA3aWluwtjmCu4c2Xl4GeHkZYG6piK7BrkmAMN2LgeEOtLQ3oa6xHg3NDahpbUJZfT3H1dahorEBZY2NqGhuQlVrM6pam1HW2oKqzjY09HeibbgHdZ09aOjuQ0v/AHrGiphaqmDtoIuTmwmunpb4BzsTGuFFVNwkSIRH+xES7kWIwIewiABCIoIIjQxGED2pNnwMD1PQMKVARMQFEhEXSGR8EFEJwZMgER9EdHwQUXGBwouODyImIZiYhOC/vY5NDCEuKfRvF58cRnxyKHFJIcQlhRCbGEx0fCCRsf5ExPgRGesvvIgYPyJi/AiP9hWeIMoHQZQXYZGehEV6EhrhQWiEByHh7oSEuxMscCMozJXA0JMEhp4kIMQF/2Bn/IKc8A90wc/PGT8/Z1xcLfHyccDX35mQcC9iE4Nx9bFlo/xKDiorcFh9LzsObmLltiUsXDWHpRsWsOPgZjT01QkODyEpNZnCsiIqbl0jPfss6dlnKa+4RMa5TKITYjjp6YogOhx3Hw+c3JyxdbIjNimGM9mphMYE4eLtSNzpaHKKsrFxs+SQ2n6cfOzZfmgzlq5mmDsbs09lF3Lfy7Bq5/cs27wY2eXSSCyRQOZ7Geaunsv8dfNZumUJa3avZtPBjWw6uJFFaxew69hO5I9sY8n6b/l29TcsXruAxWsX8P3mJazdv4ItR9ezV0seeeVt7FGXZ7+6AqpGSmiaKKOio4iRpTYunnZExoeQnZvK2azkvyxr0QjCgjiVnMi5nCwunM+lqDCfaxVXqK2pprGhjprbVVy/dpXGhjpuV1fS0txIaUkRSYnxREQIyMjLIOpUDJZOthxUPsKy9Sv5XPRr/t8XnzNDQpwvxMX5TFSUT0XF+FxCkhkyc4Q1r5+KSjBdcg4SCxcjMnceX82WZt6K71i5cx3Lti79y7olx7JtC1i0UY7Ve5agYamEhYcB2jbKqJgdQdNSHdOTxpieNMbc3RhrHwtUzY+ybt8qVios5/vty9mquI11ezYjuXgOn4j+i+lSUnwlK/cXJMzh01myfCIiw+ficqzZvpcbVbf5Umoe00RlmS45lxnSc/lSSo7PxWWZJib5/xP2lnFVJnq/936ec/a+Z889e9px1NExxsZuJAxsUZBukO7u7k4BAwRppRGQEunu7hLF1rEm9z3f8wJZ98w55/k8L/6fa3Et1gtiwfW9/r/gk6XLWbx2A6u2bWPDvu1sEt7O6m0b+GLFYj5d+i1L161jxYZNLF61hn1iEmgZmJGQkkFWfhEuHt5IySogJ6+MrrEhwqcPsUF4K2v3bEJRVwUnPxcsna2wcbbG3sWWjOw0MvNuom+ii4W9OYbWRmzaK4SWqTYlNaVU3CsmLT0BUzM9LK2MUFKV4dTZowSG+xIRG0LElVD0zXWw97TDzMEUz1BPbD1tsXKzwtzZnPCrEYL0pdCIQBITrpKceI2SvGwKb2VQX15KXVkJLVWVDHa2MTU6L9cZG+5jeKCbh9MTzIyPMDU6xMz4CJMjg4JS3gX/6OTIIBPDA0wMDzA22MdgTyedLY001s5Hvba3NQnu8re2NNDd1cboyAAz0+OMjw0xPNQ3738Y7GV8bIiJ8WGGBnvnTdwfZEkLSUzN9TU019fQ1lRPV1szAz2d9Ha20dXWTHd7i2Aj0t7cQGPtfNpTeVkx7e0t9PX1kJqSSFrqDbIy07ldkENxUT7lZcU0NtTQ39clMHUPDvQwNNjDYE8H40M9TI71MzHax+TYIDOTIwKI6Ghvpqe7nfHxUWZmppiamuDRo4c8f/6UB7MzjA/18+j+FDPjIwz39zDc30NzUx1l5cVU1dzlXnUFdyqKqaitoKW7hcLKYjyDvbFwtiYoJpSGlkZevHpJe3cnJRWlpGVmCJKWbJ3t0dS7iLWjLXYuDuibGqJvaoiThwsBYUEEhgdzLeE6qTczuJmdRfyNREIiwvH298Pd2wtXTw+8/f1wcnPF09eHgJBgnN3dMLW0wNDUBF0jPUysjbF0NONvd0rKSElNJzMrh6hLlwkKi8TBxR03L1/snd0wMrPExsEZKztH7JxcCYuKIeZqPAkJN8jPzuJe2R3qqu7S0lBP6Z0Ssm5lk5OTx7W4RILDLqGgrMWeA0fYd1AC4cNnED4iyaHjFzh8QgaxI2cQOXQK8aPnEJOQYvv+oyxfv4tvf9jJyi2ibBM5y/6TCoicVWXfCQX2n1TgyHkNjkppcuiUIm6eQYSGRBIWEklqchq38wvISE+lMC+b6spShge656evi5H+HsYHB5kcHmZyYJihnh4mh4cFRXLDfd1MDA8wNTrExPAAowO9f/FKjPT30N/VTntTPW2NdfS0t/zFz/DnjcMCTCyAwfjwEPcnJ5idmhSYrRc8Dn/2SvR3dzHU1yuIhJ0aG+XJwwe8ePKYR7P3Beemx8cYmxgnNikFLUtLzigooGGgi6OzHf4+rgR5O+PnZo2LlQFeDma42Zrg7mCBr5cz7m6OWNtaYGNjxd07d3g0OUV3UzM3rl0j+2YGU5PjVN0rp6OzharqciYmh3n95jnPXzzi8aP7vHw5x48vHvP44TQjA/NyreKCfCJDQ7gUHkJRfg6NdfeouVtKVnoyQV7uBHi4kpeeRHbSdeIjQ8lJjCftWixNVXe5W1JE5we/SlNtFS31NdTcLSMu9hIJV2O5U5BLZloyRXnZVJWXMNTbJUjZKikoICstjdybN4kMDsbZ1hZ3J3uCfL2IjQrnSnQkUWHBuLvYc+P6FUYGe3j54jHPns4x0N9FTHQ4/v7u+Pm5EXcthuhLYQQF+hAbE0GAvzd5uZkMD/UxOTrCq2dPBT/DZ4/m+P3nn/jp/VsezT1gcmJMIAdbAAX++Ddjo8PM3p/mj//6nZ9/eieQNy1Ind6++ZGpyXH6eru5U1xI5d1yOjva+PntG/7r11/4+fVrfnv3jt/ezW+Lnj54wMOpKZ5Mz/B8bo6pkRF62tq4GhPNyEA/XW2tpCcnUVdbTU93J+Pjo7S1tXDv3l3+/cfvlJTdYXRqviyvs7uD8PBQykrv8MvP7xkc6CMrMx1vLzdiYiMpKS3E2ESP8opiGptqsLUzw8zckJb2On77/T1d3c309bfT0lJDf08zeVmJGFyUxVBHmmBvCxwtVXGxVCHCxwQfB02s9OY7Hky1zqBwdv980pLWOezM1VBXOk5EsAND/XVoa10gL/8GvX0NFJfcIiraj+zsG3h62qKtrUBAgAvu7tZ4edhgZqSBjdlF9DRlcbMzJCrYmTB/W4K8LTHSlkJb5ThmetLoa5xGW0UCE53zaKsc/9DYLYKc7F6Mjc5gaXEBVRVRzp7ZwgXpXaioiqKiKoqOzkns7JRxc7uIh4cO+kaSKKmKo2twBhX1w2hoH0FZXRRF1YMoq4sKHssrzwOFtNxupBX2cEFhH9Lye5FS2Iu04j4uqAojpy6OnPpR5NSOIad2DAWNE6jqnEXbWAYTS2Us7TRxcjfGy9+akAj3Dxfn89Km4DBvQsL98A50xzfYE/9QbwLDfQmO9P+/jO9f55KPACZCwn0Ecqk/z8L5kHAfQiN8CYv0I+JSAJHRgURGf5BCxQQJIGIBJBYgIvySz/8BEIERHgSFueMf5kZAiCu+IS54+zvgGbAwdnj42wrGPcB6/uhvhZuvNS7eljh6mGHvZoK9sxH2zkbYORnj4GKKjYMhHj62836IKC8iLvtj7WLMblEh9ohtYfvBzewW38bB43vYe3QHew9vR+L8YUwsjQkMDiA3P4/G5gZy83O4nhhP/u08cvKySU5N4mrcFTy9PbCysSQgyJ/rifEkpyZxPTmem/lphF0NJjg2gNArQbgGOmPubIqiriy7D29H+MRexM4cYOvBTRw4vhvhU3uR1ZZC5Mx+1u1ZzcodK1i9ZxWrdq5kxbbv+GHParaKC7FVXIi1e9ewbs9qlm1azJrtK9gmsol9EjuRkBbnkORB1u1axf7T2zmqIIK8gRTi0gc4cGYP6/euYu+xnRw8uReFi9Io6ciiqCmNktYFNPWU0TPRxMPPiZtZySSnJODv70tISBBFRbepr6+lID+XrMyb3K0oo/JuOXfvljMxMUZS8nUSEq/h5GyHs6sDAaH+BEWHYOFsjdjJQ/yPTz/ib//8H3y1YimffLOIj778iv9cvJiPvlrEP75exCdLl/HVqh9YtGYdny1fyUffLOaL71awYtMmFq9ZxSdLvuS7jSvZJrqdHeJb2SKykc3CaxE+tZM9xzZz8MwOLloqY+tjir6dBuqmilh7meMS5IiBvQ6qxvIY2F/kgs5Zdh3ZzPYjQuw7uQddOx2MnEzZJr6b//eLT/jHoi/5fMX3fPTNEv7+5VL+4+v5aNZPl63hy+/Wcbeqll0iR/l48ffzsa1LVvHFd6vnQWLRvCTrX99+xxffr2TFtvWs37+VdXuFWLltAzsPi6Cor4OZkxMmdg7EJqZiaGHH0TPnED1ynH0ih9i0ZScbhXawR1iUL1ctZYvYblZuX4fwCTHMnawwszXD1MqEgGAfikrySb+VjKObPZ4BHgRHBRF+NYLMO9lcTrpCSGQQZpYGePu5Y2ljjKWNKbFXI/Dy98DZ0x5jC0N0TS8SdTUSExtDvEK88Q71IjgmBAd3ewLD/PEL9CIzJ52C29kUF+WRn5VBd3MDPS2NjHZ3MtbTxdRQPw/GR7g/McL02BAzkyPMzU4KAOL+xCiP7k/xcHqC6bFhZsZHmJuZZHZyjIfTE4LHY4N99Ha00tpQS2NtFU111QJ5UFtrI709HYKY8wU/wdjoIFOTo4yPDdHf10VXZytdna309nQIfBc9Ha0CuVRv5/yGYqCnk6G+bvq7OwTn+rvnX1N+p1DQRZGTfZOx0RG6utq5XZBDbs4tsrMyyM25RUX5He5WlFBbUykozuvt6aC7q43erlZ6u1oZHuj8YKruYXykn+kPRXNTkyMM9HfT29NBX18P3d2dtLW10N/fy+joMH293VRVlM5fd44MMjk6H+3e1dkqaP/uG+imtqmGpPQbxCfFUVZdxt26u8SnJxAQFUR8cgJ9Q/28ev2K8ckJOrs7CY+JJDUzneDIUORUlNA3NcbU2hLVi5ooaajh7OlO9LVrhEVHE34pmpir14i/kURyegbpmbdISkslODwMGycH9EwMkJK/gIySHEaWRljYW2BoYYi2kTbKOiqoG6iha6nN34oL8rmZnkF2ZhY3biTj4xuIvbMbbp5+mFrY4u7lj4GxBfZO7tjaOeHnH0x0zGVu3cqioqSUypISau9V0lzfQENNLSXFpRTk3aYgv5j0tEzkZJU5KnEKiWOnOXLkNLoG5lhbOyMnr4Kuth7mpha4OHtg6+DOWTl1Vm05wOL1e1m//zQ7JOTYcVSBfadV2HNSiSMy2pxWNuTwOXWkVXSxtnEkwM+f1BtJFOUXcDs3h9zMW5QVF9HWVM9wf48gBmwhHWlkoJ+xgQFBMVxfV6fAn7CQnjQ6OMDU2CgDPd0C+VFnawsdLc20NTXS09E+L2X6EPc62NM5L2/6IH1amD/LoSZHBpkZHxG88SaGBwRwMtjTSVtjHY0192hvqqe/q52h3i6mx4aZGB7g4fQEs5NjDPZ0cn9ilKcP79Pf30tueSluYaGoGxlgaG6Kn78XkSEB+Ls54mJpjIOxLm7WpgR6OeHsYImXtyuqWsooaCmhZ6qHj7c7hXnZhAb6cSstmYL8bIICfSkrLaKvq53WxjrevHzG21fPeTA9waunj3j55CEPpsZ58fghA90dlBbmczU6kvjL0aTduE5GciKFuVmUFuaTnpRA3b0KSgvzqSm7Q1PVXUZ6OqmrKKXxXsX8HYyJUV49e0x7c4PAFJVw7TLJCXGUFd8m7nI0zfU1ZN9Mo7LsDj0drfNxbR++T/fuFFGSl8Pl8FDszU0J8vLA1tSYyJBALoUFczsnk7Qb16m9V8Hzxw+ZHB2it7ODxtoqOlsaaKyppO5eOZfCQwjy8yYn+yYV5Xfo7u5kcnKcX375iYqych5Mz/B07hFTI2P89u4nfnv3EyMD/dTX1dBQX8vNjDR6e7p4NPeAwYE+6utqSE9Lobeni99+/Zl///4rr14+5+2bH/n9t1/4/bdfeP74IbNT43S2NlFZdocr0ZHkZd3kj99+5o/ffubfv7zn1bPHvHz6CP74nV/evWZydIjqilL443cezcxSe/ceXW3t5GVlU19dRV3VPXp7OqitqaS8rJgnTx8y92iGgcFujIy1MTLVwcLSkIBAb/p6O6mtqaS7q4221kaam+rw8XanrvYeF7XUsLE2n8+TjwrDwtyI6qoKSssKqa+roupe+Xzmd2U579+8YLC3BW9XSyyMlLE3VyXQzYDYICvsDc/jYaFApKcBke6GRHkYEeaih5+tFn72Ovg5GuJurY21iSrD/c1ERPhw5WokT1/M0dBcQ3BoANfiYjl96hjRkSFMjgxQmp/DlYhQzI30iAoPIv5KOH7utvi4WRAX601MuCNWJrKY6kuipXIYPc3j6F08hZOtBvZW6ijKHcHEWB4FpcMYml7Aw8cYKdmDyCiIoap5AkWVQ2hqn0ROURQrW2UMjKWwc1TH1kENTe2TGJpIo6p5DFm1Q5xXPICUwn5klA8ip3iAC/J7kJPfi4qqCMoqB5FV3IeUzG7Oy+5GWvEA0soHkVI5yHllES6oiXNBTRwZ9UPIahxGXuswKnrHuWh8Fn0LGQytFPAOtsEv2J7wS15cvhZOZHQwl2LDCQn3w8vXCd9AZ7z9HQkO8yYwxBt3L0e8AzzxD/HFL3R+/MP88A/3ISDCF79IbwIjfQiM9MEv2IeAIF8CgnwJDPYjMNiPoJD5rong0ADBMTg0gJCwQELDg/5i4J6XQfn/t6QpNoDIGH/BdiMkyoeQKB+CI73xD/fAJ8gFNz97nDyssHMzx9nTGkdPKxw9rbD3ssTOywxbLzNsvU2w9jbEwc8cS3c9LFz0sHY3xMbVCDN7nQ+RubqY2Gpi4aKDoa0GNh5GuAfb4xPhgm+EO2aOBmwT3sTiStcCAAAgAElEQVTKzcs4ILGXH7atQljiALLqMmzdu5lzcpIUFhfR3NxMY2MzlZWVZGZmEhkZSWRkJHFxcdTWVnPrVgZZWbcoKrpNckoC4RHB+Ph6YO1giYqBAuc0zgriR/ee2M22Q1vYKrqJ7eJCHJYSZbPwWnYd2cbOw0LsP7YDWS1JZLUkOSF/mB2HNrNsy2JOKkiw68gWhA6uY5vYRrSt1DgiLcLOw5tYs3MZG/ev4qTCIZSNpJBUO8q+E1sQElnNdvENiJzby3E5MQ6d38/eY1vZcWgj28U3sUVkPRLSoijoXEDbQh11YyUUdGRQN1bGzNkIZz8HgqOCcPN2xdPbjatxseTmZ9HV3UZ5eSm9vd3UN1TT09fJ3XtleAd4kpASz0VDLYQlDhAYE8juQ7tZvmklnyz+jI8Xf84nS77ko68/5z+++opPFi/ho68W8ffPv+ajrxbzzaq1LFr5A18uX8Wilav56OuvWbt9A3sO72P5xuV89PVHLN+4jA2717Fu12r2HNmB+FlhpNTOoKQni6KuDNoW6th5W+Lga42J43xpoL61PgY2eqgYKKBmpIii/gUOntrJHoktKBvK4hhgi9h5cdbv2/RB0jQf+fqvZd/xyeLlLFq5jv/4fAkfL1rG3z9dTFLaTcSOneHvn3/D//zX13y5fA2fffs9f//8G75ctprFqzfw5bLVfL16DSt2bEHo8H72nj7M6j3b2H/yGKauTtj5+GDi5MQpWXk+W7KM//x6CUtWrmPJih/45IvFbNy6m7//63NWCm1iw+7trBJax1k5KawdbXHzcOXatSskJV/ncmwU/n5eGBrp4OXrRlxCDLdLc4m5HkVYTChnZc6goCqHg6s94dGhqGqpYGJpRGBYAJeuRBJ34xrBEYF4+XsSHBHIlWsxRMWE4entho2dJYk34khNSeRmRgo52Te5czuPmspyulqbGO7rnr/xOtTP1OjQ/LXIyKBAqjQ7NS64+J0aG2ZmYpTZqXEezkwyd3+KR7PTPJ2bZXZqnKmxYabGhhkb6hekOP05zamno5WhDxfTf5ZB/e8z3N8jSGQa7O2ir7eT3p4OQbRsX2+nIGq2q7OVwYFeJsZHGB0ZpKe7g96eToYG++jqbPtgoi6j4m4pjx/PUV5RQk7uLfILsikqzBMkRNXXVQkM4r2dbYLtRltzHYN9nbS319PSUkNPTwujI/1MfDBWj48NMjY6yMMH0/T2dFFdVTl/Y29shP6+Hnq6O2lpbqS6qpKC/Fx6e7oYHRlieHiQe/fuCgrpevq6aWlrJisnk+uJ8WTlZJKcmoSLmzMeQV5cSb5Gam46Zg4WdPV209zZRlpuFm7+Pjh5e+HmF4B3cCjewWG4+gbg6OmDT3AksXGJhEXGEnPlOtFX4oi/kUJcUhJXEuKJiI1G38IYWXV5jkudQEJKAmm188hpy3Je7RzSGudQNVJCSusckppn+VtpYT5ZH8zIKUmphISG4+bug6uHLxbWDnj5BmFmaYejiyf2Di74+AYSE3OZWxmZ3CuvoKK4hMqychpqammpb6bu3jxIFBYUkXUrFwM9Y2QuKHBO8gLycir4eAcSfekqPl7+OFpb4+Pmhp+PP+ZW9pyQUmLjnsOs3HGY9cJn2CahwM4Tyuw9o86u4wocktbiqMxFjkipYWDphKurO5GhIdxMTaG4IJ/CvFwKcrKpLCuls7VF4Fn4cwrSnz/+M0QsGKQXPmd8eIjh/j56OzvobG35C0R0tbXObxH+ZLQe6u0SyJ+GersEJu2xwT7BhmN6bFgAEH9e9w10d9BSX0N91V3am+oFKVELMDE3M8mTBzNMjw0zNzPJw+kJ2ttbMXGwQdFAFylVRbQNdfH0dCc8yA9vR3vMdTRxszTG2cIIfw8n7KxNsLA2QeWiMjrm+uia66N5UY2szHTS05LIyb5Jakoi/n5e5GfforG2iuG+bmbGR3j5ZI6nD+/zaGqC39++5t/v3jDW10N1RSnZGalkpadQWVrM7ZxMrl+JISUhjtxb6TTVVtHR3MDdkiLB1zUxPEBrQy39Xe1MjAzydG6Wl08fUV9dyeVLEUSGBpGVkUpfVzvN9TXkZ9+iuCCXsuLbdLQ0UlVRSltTPePDA4wN9lJXUUpDZTllBblcDg8hKsgfa2NDokOC8HB2ICo0iK7WJl4/f8Lk6AhtTY0U5edxOSqcjMR46spKGO7uEPyRHBsd5PGjWV68eMa7d28YGRkiNjqGirJyHs0+oKmmjuyUdJ49fMTk6AjNTQ3k5+Xg6uJEXm4292emGB8bofJuORPjo4yODAn8EW9evxL4JV48f8rPb3+kt7ONuftTpCTGczM1ib4P35dnjx7w8ukjnj9+SFdbM0/nZvntp7e8evaY7vaW+T/gw+M8n3vM07lHVJaV0tHSzKPZ+8w9nGFmepyZ6TE62ptISU2go7ORpORr+Ae6ceLkIZycrRkd6Wd6aoyE61e5Hn+FN69f8PrH58w9nGFifJjoS+HcLsghNCSAwtu5pCQn0N7WRHpaEiHB/qQnp9Dd3kZLfQ0j/Z3cTLqMu6MxYX7WRPhakhDlRICTJkFOWkR66BHlpsd1fwuSQ2y55muBl7k6vra6uFlo42ShQ29nHdHRQdg6WBIeHUZmXhY3UlO4ceMGxYVFVJaVMjM8wmR/H02VdynMy53P9r6ZSkSIN+GBzsTFehPkY4ae5nGMdE+ipyWBkd4ZdLVOYmGmhLWVOgb6cnj5WuEbYE1GdgzeAZaoaJ4iKNwBWydtZBXFuSAvivrFU5hbK2NhpYyljRLaemfQuHgCcysFlNSOIKN2hPNKYpxTEEFGSRRZpYPIyO9DXmEfKqoiKCkLI6+wD2nZPUjJ7eGCkjAyqqJcUBPnvKoYksoinFMR5byaCFLqosioiyCvJY6KngQaRqfRt5DBM9ASTz8LvP3t8AucT2i6FBvO1fgY4hIjCYvyxsnNAjcvG/yDPHH3csTZwwnvAK8PbdfzDdfeQV54hXjiFeqOd5gHvqHzvRPz8BDwASACP4BD0Ad4+OsxJCyYkLDA+WN4wPzWImLe9xASMT/B4Z4EhXngH+qOX4gbvqFu+IS44hXkjJufPfZeVti4mGLhbIyVkzEWzsaYORpi4qiPoYM2eg6a6NqroWOnio6dKtq2Khg4qGPipIWhrQaaJopoGiqiY6rMRTN5tMzl0bVWxsJNHzMXXTxDHbmSEoV7kCOrhL5jl9h2tuwT4oKqNJr6GsiryRF5JZKK6rt0dnbS3t5O6Z0ysrOzyc3OITMzk/zcPEpKirldkEd6eiqJCfGEhgViYW6M1kU1TIz1sXW2RELmEHtO7mST6Ho2iqxjs9gGNottQEhsA1vEN3Lg5C5Ezuxl15EtrN+7CglpUS5onOGQ5AEklY9z6LwwB0/vwdRFH307LYwcL6JprohriC2qxrLsP7mVA6e2cUJBFGUjKRQNJJGQPYDw6W2In9/NdvENCJ/ayaHz+xE5s5sDJ3dw8PQuxCT3Iya5nyPSIpxRPoaiviwqRgpIa0pyRvkEinpymDmZEJMYS+SVSCJjIwi7FMr1xGtUVpVTWlZEc0s9A0O93MxKJTgikJj4aC7FRbB532bW7fwBCzdzVm9fw5ffL+KjRZ/wyZIv+XTpN3z8zdf8c9Ei/vXtUj5ZvIyPFy3hk8XL+HL5Kj5ftpzPly3n6+9X8cm3X7Nmy2qE9q3n2zVf8Z/f/INVQt8htG89O0SEOCUrgZGtLjbu5jh4W2PnaYmTry2eIS64Bjhg7WaBmr4qxrZGuPq7YO5khIKODCKn9iB0YC2nFA5h5KiDsZM+q3au5JPvPuPjpZ/z5arv+Oe3i+YL7j5fxMdfLeXvny7im+/X8eniFcReu46eiQX/+mY5i1eu5++fLuKzb79nxfqtfPzVUr5e/gPiJ89z+KwUK3dtY7/kcU6qyLHuwC6+3bweIZEDrN65g29++IF/fPEVKzdvYf32PWzbK8L367by7XdrWb1uGyvWbmbVZiEWrfoesVPHUNHRQs/IcN6/lpOFt5cbpiYG2Fibczk2ktjLkSQkXaGmqRLPQDecvR3w8PdAy0ALLQMtXH1ccfZwIjQqhOvJ8SSmJhAQ5EtoeBBR0eFERIXi6+eJu4czQcF+XIuLJSPlBlkZqRTkZFJaVDAfRNNYx0BPp8AcvQAH9yfHmPrwP3LBb/j/BxGPZqd5eH+K169e8PrVS358+YKXz5/x4vlTXr14zvNnT3j5/BmvX73gzY+v+OndW35+/56f3r/jp/fveP/u7X/P27e8e/tGMG/fvObtm9e8+TBv37zm7ds3f5rXvH79I48fzfHgwX2mpiaYmppgdnaG2dkZpqcmGR0dZuTD5OVnkZ1zk9y8TArysym8nUtF+R0aG2ro6WgVGLPHPnhle7tamRgdoLe3lfb2erq6mujv62RosEcAE8NDfUxPjTE8NEBXZ7sgmXF0ZIiO9lba2lpobW2mtraa9vZW2ttbaWpqoKamiv7+XgYH++nsbGdsbIQHD+7T0FBHfPw1goMDCQ4OxMLJkqDoYK5nJGLpbE1iWjLTs/epaqonNScTQ0trlLS0uWhkSkB4DDHxqdi5+mJm60po5DXiE9O5dj2ZS7FxxCUmE3stjoCwEFz9vFHT10D89BGOSR/jjNJpzmlIckb1FEdlD3NQch/7Tu/mmOIRRGVE+FtZUQG3UlJIT0shNTmN6JjL+PgG4eQ637vgHxSOnaMbrh6+uLh64usXxOXLV8m6lU1N5T3Ki+5QUlhE7b0qOlpaaWtq5t7dKopuF1NWcpfgwDDMzaxRUdZAX8+EyIhY4q7dIDb6Ku7OLvh6euFg74Kcoga7RI6xfpc4G/afYJPoObYevsCu4wrsPqHILglZjstqcfyCOpIKWviFxhAcHErc5ViyMtIpys+jMC+X4oJ8airvCrYFfwaJ/70MbgESejraGerrFXQ2DPf3CSRGHS3NNNXV0lBTTX11FfXVVTTV1dLR0iwop/tzYlNfZ5tABrUAEJMjg0yNDv0FIEb6e3gwNc702DBDvV10NDfQ3lRPd1uzIBGqq7WJwZ5OHk5P8GxuVgATczOTdHd34h8Vhr6dNTLqyqhpa2BlZYGznRX2psZY6WvjYm6Ig6k+fu6OONqZY2ymz0VDLaxdbbF2tSUl7QYd7c0UF+Vz9Uo0STfiKS0pZGyon8cPZhju62bgwwX2yydzvH32hBcPZxnt7aa2fH4Vl5mWTPL1axRk3yI1MZ642EvkZWbQWHOPod4uulqbaKiuFBjWWxtqyc5I5XZOJr2dbQKImBgZpPxOIbmZGQz2dvHz2x/pamumqa6a7JtpjAz08vvP72iouUdzfQ311ZV0tzUz1NvF+FA/1RWlpCbGU3GnkJSEOLLSUwjw8qIwJ4fp8TFaGxuoqijnzu0C/L298Pdyx9vZgWAvVzwcrUm7Ec+9ijvcqyxlbHSA4ZF+eno7KCsvJivzJk6O9rg42NNcX0drfT2j/f38+v4djx89pLWlievx16ivq+H9uzf89P4tU5Pj/Pv3XxkdGaK/r4fpqQlmpicFQPHv33/l57c/Mj48wOsXT3k0O83Lp49IjLvC5UsRtDc30N3ewq/v3zA1Nszzxw/56c0r3r56zrNHDxjs7eLh1Aw/v37Nm5cvmLs/w4/Pn/H6xVP6+7p4/uwRP71/zYvnj1BRlSfjZjLwG03N1egbXKT4Tj7v3r4iPS2Ja1djeP7sEV2drbx7+4r/+vcvwO/8+ss7sjLTKSrMo7eng7DQQCrvlvLwwTRenq7YWVmTm3mLwZ5OpscGeHJ/mIriDAI9zIkJsiPS15xAJ20CHTUJddYmwlmP6wHWZEa7kxLmTIijAVFeVgQ6mxHgZkVTTTG389KJi4+d/93s7eT9bz9RWFhI6Z0SJkdHePPkKZP9fcyOzfenTE9N0N/VRkFOKjHh3vi6m2NvoYah9hnsLRVwsFLEzkqBi+rHUFY8ipKiBHKyRzAwViQhKYTSygzsnHU5JyOKvbMOmjqSaOtLoW8si6aOJJo6kljZaWBurcwFWRG0tM/g4qaHrqEU8urHkVY5hLSyOLLKYsgpiyCrsB9FpQOoqIqgqHQABcX9yMjv44LCPmRVRAQQcUFNnNMKBzirdBBJFWEkVYQ5ryyMtKoIshriyGsdRtPwLE5eRji6GWHvbIKdkwkOzlZEX44gIzOF5PQr3MpJIDTSG3NrXRxdrPENcMfF0xknd0ecvZxx9nLG1ccFN19XXP1dcAt0xi3QGY8AZ3wCvfAJ9MI3yAffIG98g+a3E37BvvgF+/zlvG+QNz6B3h9eM3/0CnDBK8AJnwAnvD6Mp78jHn4OuPnZ4+Jji5OvLY4+Nth7WWHtZoaZsxHGdnoY2OpgYK2NrpUmOpYaaJoro2Yih5KxNAqG55EzlOSC3mlk9c+gZHgOFUMpFLQlkdE4hYKmJGp6MhjYqKNnpYqlqz4+EU74RLgQl3qJrKIUPAIcWbFuCZJyJzklfRwrR0vcvF3xDvCisa2Jsnvl1DXUUlxSxI0bN4i7fo38/FzK75ZRUlLMndJC4uIvk5mdQW5eJslpCcRejiQsMogrVy+RmZ/KWZWTHDi7l81iG9gkup6thzezQ2IrOyW2suvYNoQOrmPj/jWCo9iZfVzQOIOk8nEUdaU5ekGUQ+eF0TRXRslAhouWqkiqnkDZ8AInFQ6x8/AmDpzcwQkFUaS1TnBSUZQ9xzax6+gGRCV3suPQRvZIbGGPxBZ2HdnM7qNCCJ/aifi5AxyWOoiY5H4OSx1ESuMsmuaqqJsqo6Ang76tDt7hnngEueMf5kfU5QjcvF2IuBRCbkEmVdXl1NXf415NOb4BnqhqKWNkpY+8ugyL1yxmz+FdHD5/hC+/X8R/fvsZ//zmMz5btpjPv1sqkDB9sniJoGzus6Xf8cV3K1i0ahUrNm1gzbYtrN25GdGTwhw8vocNu1azSmgZm/euZd2OlazfuYojkiLYuJth4WyEsZ0uhjba6FtpoWuhgbaZGhdN1TCw0kdZRwklbUU0jJQxtNNFRvMsuw9v4YScGH4xHpi7GfPDnjV8vPRf/OObT/h0+bd8tPhr/p/PPufvn37FohVr+XzJSj7+ail/++gzjMxtcPXy44ulq/jnl0tYvHI9i1as5avv1vDRF9+yYcd+VHVNOCIpzVerv2f51nXsPibOFrH9rNm9lTU7t7Bkw1pWbxVC9NQpzsjJs2j5SpauXovQrgPsETnC9+uE2LhrD7vERVm3cytymqooaKphbGFCZdVdyspKcHF14OatVIJD/EhJTaCkvJDktHh8gjxQ0JDFxceRoMggPPw9Ptwo8CI8Ooyoy5Fcjo8lMjaC4NCA+RjOAG8Cg3wJCQ0gOiaCpOTr83fdP9ygWwjkWGh1nhob5uHMJDMTo9yfHBNAxPT4CJOjQ3+ZqbFhpsdHBBDxYHpCABJP5h7w/t1bXr96ycOZKR7MTDIzOc7M5Ljg8dzsDE8fPeTpo4fMzc4wMTr0lxK5hRkd7GO4v4fB3i4Gejrp754vtFsosuvpbv9LM/bgQA893e20tTZSU32XstIiQUv2Qut0we0c8guy/zIFt3MEgSrVVRU0N9XR19XOcH+PYFMyOTLIyOC8fKm/v53u7ma6u5vp7Gimo72Jrs4W+no7GOjvZnioj4nxUSYnxpiZnuTJ4zmmJsdpbKijvLyUmpoqGhvrqampoqGhjsLCAvLzcyktvUN7eyslJcWUlBTT0tJEZ2c71dX3SE9PJTg4ELcAd/QtDbDzcMAz2Bs7dye6+3q5lZfDlaQEgqKicfT0RlpJlWOSUuiZWuPo4Ye1kxc2Dp54ewcTGXWZ6wkp3MzOI/ZaHI7urpjaWSOnocAp2bNIqUohqXIW0XMi7Dy6na2HtyAkvpH1wj+w99Qu9pzcyd/uFOSSkZREclIiaSnpxMUnEBgUjqOLJ44ungSGROLq4YunTyB+/sEEBYeTmJhEXk4+NZX3qCguoaSwiOq7lbQ1NdPe3EL1vRqKC+9w724NtzKyCQ+7hIW5DQ72rlyKukJY6CVCQyJxdXbD3taBi9r6HD15jk27RPhhuwhCImfYc1ye/aeU2HNcnp1HZdh/Ug45LVNk1Q2Q1zAg+moiV65cI/VGIjm3bnI7N4fbufNxnPXVVf8HRPy5DG5iZFjQ/vxnOdOCIXqor5fezg6629tobWygvrqK6rsVVN+toPZeJQ011bQ01NPb0SowZf85Lrb7g+t+ASKmx4YFW4cFgBju6xY0Yi+U3i2c7+1opa2xjoHuDkYHepkZH2F2cowHU+M8fXifZ3OzTE9P0jsxQnhCHGoGOmjoaGJhboq1mRF2Jka421hgo6+Fq5UJ3i52uH8okTG0MMDGzY5L1y4xMTnCk8cPGB7q425FCe1tTTx+NMvMxOh8/nJjnUCy9fLJHPz2C/V3y7kWFUFDZQUj/T1kpaeQlZ7C7ZxMUhLiSEmIoygvm6baKno7WmlvqqflQ9Ffzd0ybsRdIcDbgxB/H+5PjvHr+zf8+PwJr1885cH0BF1tzfR3d1B9t4zCvGxyMzNwcbDlVloyzx494P7kGK+ePebJw/u0NtQyNTrEw+kJWhtqyb2VTn3VXbIzUkm7cZ2cjAymRkYYHRwgIyWZsuIihvp6qa+uoq2xDunTEmjIn0dB6jQXJE9wRHQfR8T34+hgTUpqAhaWxqioKpCcdJ3kpOuEBwdQe6+CmooKairv8urZU148f8rDB/cZHRni6ZNHgi3Ds6ePefXyObP3p2mor6XkThG9PV28/vElr398yez9aV49ewx//A5//M6LJ3M8nZslJjIMOytzrsVewsvNmaqKUkFE3czEKO9fv4Q/fufX9294PjfH3Mwkr1885/3rl/z201seP5ihv6+LJ48f8OTxg/ks7vIiwsIDKSrOw8XVnuI7BTx+8oAHs1P09XYSGOBDeFgQNtbmTE+N8eb1C375+S3v3/1IfV0VWZnpuLs5kZZ6g5TkBAYHeigtKUTvojYxkRHMTo4xNdoP//WW9sZSYsLciA5x5HqUG9fCHIj2NeNKgCVRHkYE22kR5WpAuJM+wQ76hLub42mjg4O5JsG+jiRej6S6poznrx4zPjlCfWMdrq7OGBsZMD0+Br/+yoPxUd4+e0JvZxftbS1UlhYRdzkMe0tdLqqeRV9TEmtTBaxMZLGzUMTaTBFdzdOoKZ9AQ/0smurn0dWTx8JaE0s7TfSM5ZBTlkBV4zQyCocwNFFAXvko8koSnDy7B2MzJWwdL3JOShhl1eO4eRhhba+JgsYJZNWPIaNyFBnVw8ipiCOvIoqiighKavObCAUVYeSUhZFVEeaCiggXVESQUhHlvLIIp+T3c0ZRWAAR55QOcE7pAFIqB7mgJo6i1nGsnC5i7aCDnZMx9s6mOLpYE3s1iqzcNOISI7mVk0BcYiQOLmbYO1ni5GqDiaURjm4O2LrYYudqi4O7PU5e9jj52uPkaysYNz9n3H2d8fBz+b+Ou+/8824+Trh6O+Li5YCLlwPOnvY4e9rj4mWDs7eN4OjkNS9PcvCwxNbDAksXEyxcTTB3MRYYjHWtL6JtoYGmuSoaJsqomSigaiyPgqE0cvrz4CClc5LzOsc4o3GUk6qHOK4kygkFEc4qH0ZG4xRqejLomCrjHeJI9PUgYhNDiE+LIiEjloy8GxSU3OLKjUto6ilj52ZNbFw0PoFe2DnbkpiaQGXtPe7WVJKQksj15HgSUhK5lniV1FspJKXfwC/YFzdvFwzN9HH1csbF0wlrR3NsnS3RN9VGRuk8F5QlOXRehB0SW1l3YA3rhX9gy6FN7Dq+nYOS+zh0QYQLWmfZdOAHTsgfRkrjNPuP7UBBRwoLV0NUDGQRPbsP4VO7kZARY/+JnUjIiCF0cB1bRdexRWQtW0TWsll4DdsPrePAqW0cPLOd3RIb2Sb+A9sPrWXvsa3sPirEdvENbBFZyzax9ew+KsS+4zs4cHIXB0/v4eDpPRyXO4KSgRzaVhoYOujiFGBPeHwwFs6m2LvbEBzpj5OHHRGXQkhKjaOs/Db5BbeIS4jBxFwPMQlhtu0TYt3WNWw5sIWj5w+zQuh7Pl32pWAD8cXyZXy2bBkfff01//jiq//uiFi0mM+WzT+3fON6Nu3dyaZ929l79AAbd6/j+01L+HbNl6zZupytBzbww7YVbN67ljPyx7ByNUHbTA0lHZn5dC1dWRQuSqNmoICBtTbqBmqo6CqjZqCMjrkGdt6W6Ntock71GIb2mriHzfslxM6LsmrHD/xzyWf8z68+nS+O+3YpnyxayqeLV/CfXy/js2+/Z9GKtajpGBJzNZ6Pv1rKLpGjnFNQ55vv1/HRF9+yV/w4Z2RVOC2jzOY9+/hy+RK+XbuCU3LSGNpactHMiGPSkogcP4aavh7+kVF4BAVz9IwkIhInEDt+im37hNmxXwxVPQMUtLXYf+II4mdOoGZwkdBL4SRnpBB75RJJKQmUVhRRca+EhKRrxN24ik+QBxYOpngGumHraoWyljJ+oX7EJcfh6uPKpStRXE+OJyM7nasJV7gUE4F/oA9e3m6EhQeRlp7EnZLblJXPF6tVlBRRVVFKU101XW3NDPV1Mzk6xOzUOI9mp/+ydViYBWnS/w4QCxCxABIvnj3hl59/5s2Pr3gwPcHs1DgzE6OC1y9Ioh7OTM5vLGYmmR4fmVcY/CnlaWJkUHBuIVVpodyuo71ZYM7u6mwVQMTwUJ/AkN3ZMV+s2NhQMw8O+dkfGqdzuV2YS2FRHoVFeRQV53On5DYlpYWUlRYJUsqaGmvpamv+S3zt+FA/wwPdDPZ10tfXRn9/OwMDHfR0t9HaUk9Lcx0d7U2CJKeJ8VHuz0wxOTHG3MNZZqYn5yXQN9PJyrrF7dv5ZGSkUVFRRnZ2JllZt8jISKOysoLa2mpqaqrIz88lOfkGqanJxMRcwnJmUQoAACAASURBVMbGCr8If4Kig4mMu4R/ZCA+oQHcuVtK3+AANs5OGFnZ4BUUgqaBMXtEDyGjrElAeAwRlxPxDYrA22deFZSYkEJmVh6JN5IJiQjH098bdQNNzitf4KT8KQ6cEmHjwc2s2r2K1fvXsEFsI5sPb0JIfCP7z+zhbyW388hMTSUtNZmMtJtcT7hBSGgULu4+uLj7EBQahadPID7+IURGxRIZFcutW1nzkFBeQWVJCRUlpdwrr6C+uoaGmloqK+5RXHiH/NwCCvJuk56WSVBgGGGhUVy7mkBQYBghwRH4+gRia+eEroEpiqq6HD0rx3aRk+w8JImopCpHLmixW0KGvRLSnFHQxsrJFxtnb8xtnIhLSCEtJZWsjHRyM2+Rl5VJQU425XeKaaqrpaejXeCBWEg7+nMZ3MImYqivV+CHWIhmXZA5DfX10tPRTmtjAw011TTV1dLe3ER3exs9He2CjcECPHQ0N9DZ0iiAiNGB3r9AxIJhe8ErsZBmsGDsHh+a91n0d7XT2dIogIgFj8X9iVEez07zbG6WJ08eMTZ3nxvZmRhYmqGurYG1lQXebk54OdjhbGGCo5kBoT6uuNlb4mRvgZe3K8YWhlg6WFJWXcbco/s8ezrHq5dPGRzoEbzZ7tzOo7SogPam+vlyvukJXjx+yKOpCXLSUkiJu8qjqQmGersoKyqg4k4hOTfTSLgaS+6tdO6V3WGgu0PQ9N3V2kRxfg7R4SG4O9nj4+5CsJ83w/09/Pz2R16/eMqbl894/vghEyOD9Hd3kH0zjfrqSlob67gRf5VrsZdorq/h6dwsj2anmZkY5dHsfUG799tXL+npaKcwL5eQAH8uhYdRfqeYjpZmutpaaaip5lZaKknX47l+9Qom+joonj+NluJ5zA00kTx1iI1rv2Pt6iXs3LkJRUUpDgjv5PAREfz9PKkoL2Z0qJe25jpu52TS3tzA+PDQ/Gr25XN+ev+WX35+z4+vXvBgdoaZ6Ulm70/z80/v6O7qoOROEcNDA3R3dZB0I4GrV2Jprq9hYmSQn9/+yG8/vRXAhKaqEqaGekRHhJKenEh9dSWNtVU8mJ6AP37nj99+5vef3zE1OsRAdzv88TuPH04Lym7+69+/8PbNS37/7ScK8rPJzErn5q1UfHw96OvvwtzcFGMTfaanxpicGEFf7yLOTnYU5Gfz+sfngki9wYEeRob7SU1J5OqVaG4X5NDSXM/IcD9PnzzkZmraB+Bu49ncfWbH+8m9GU9NWTY3LvsR6GZCsJsxHpbqhLsZEepigLOhHP62WoS5GBDpYUakpyW+DgY4mWmioyqNlZk2KSlxzNwfZ2Z2Elt7KxSVZImKDOXFkzl+efsj/P4r7398wY/PX9Df18PtnEwign1xszfFxc6AQC8LLke44myjhYOVKuZG8pgayGFqpIS15UUc7PQxMVVDR18WGfmjXNS9wNnzIiiqnERH/wKa2lKcPS/M+QviiB/Zgqa2FG6eJsgqHOGwxDa09aQxMFVAQeMk8ponkVM7hozqYWSVxVBQFUNRTXR+VERQVBNFSV0MBXXReYBQEkZSUZizCgcEm4hzKqKcVxVDSkUUaVWxeY+E+jyYmNioYWWvjZuXNb6Bznj5OhFzJZyU9OtcvR5OZIwf0VeC5iVEQZ7YOVqgoqmEpZ05FvbmWDlaYutig727DfZeNjh4W+PgbY29lxVOXtY4edn+f46jpw2OnjY4eFhj726FnZsltq4W2LiYY+1sgp2bOTbuZti5m2Hjboa1mymWLsZYOBth5myIga02erYX0bXRQttqHhxUTJRQMVJA0VAeeV0pZPXOIaMribTuac5rn+CsjgRntI9yRvswx9XFOKKwH/ELuzkufxAF3bPo26pi7qyLlbMBHv62JN+6SnisH24+dvgEueAd6Ers1TAyclJISo3D1MqYkPAALl+N5nZRAf2DfdzMzCDq8iXCY8OJT4kjuzCbmPhoPPzdMbYy4thZCY5JHkFE4gCnpCWQOCvOkdOiyKic44Ky5PzHkqJsEdvMhoNrWS/8A0LiG9l1fDuiUsJIapxC2UQeXRsNDpzcxXn1U5xTO8nm/T8gdmYf51VPInxiFxv3r2Wr6CZ2Ht6K0MEN7D+xkx92rWDltqWs3f29AA62iK5h19GNHDi1DeHT29l7XIhdRzeyV2ILOw9tZKvIWraJrmPnoY3sOTrvvThwfCeip/dy8ORuhE/sQfysMOdUTqFhMn/H3thBHxd/R+zcLPEOdMXNx4GIS0FEXw7hVtYNomODcXG34ejxgwjtXMeOA0KInxDmhMwx1u9ay9erF/Hp0m/4dOm3fLZsGZ9/953AB/EfX37Nx4sW8/l33/HPRYv4bNkSPl36Dd8LrWXDHiG+F1rNvmP7OSIpysbda1i+YTFC+9axS2wLG3evYf/Rnajqy2Noo42SjgyyGudQN1TkoqkqagYKaJupYeVqiraZJuaOZli5mmPpYoLfJU8c/ayQ15HEyEELOZ3zHJYS5ZD0YbaJ7+azFYv522cf859LlvDl8u/57NvlfPLVEr5aupIvvl3Bf3z6NbsPiNHY3IqRpT1JN3MJj43nxDlZjpw6j5qOEXtEjvDpomX849Mv+GzRV+wW3ot3oC85hXkk3kzD0csdDQNdLJ3suZJ0AxtXF46fP8fWvfvZJSrGLlExdMwscA8MQsNYn73HxBA5dYTwa9H/i633isoyT/B1Z529z+wzPdXV011dudQqc86ogEQzIoLkHAQByQICknMUFJAkGSTnnDOCiICKoiTJoBgwhwrPuaD4umrPXPzXJyw/BS5e3uf9JdLyMjlrcxYnDycqasvJys/gWk4al6PCCAjzxzPQDVd/FwIjAjh7zpizNmcJiwzlSlwkdk62XImLJCUjmfSMFCKuXMLX34vLEaGkpiWSX5BNaVkhNbUVgpvjtqZ6OlqbuHXjOvdu9zD84J7g5v6PWYb/SZH4vwFiYnRI8HcWnj3lw/t3vHrxjCczkzyenhDYm+amxpmbGhco709mJpmZeMTU2Ijg/BE4lhSPJZD4oxrR13vzT0Hrgft3GBq8z8jwA0aGH/Bg4C69PV2Lq9Fd12lqrCU/L4uMaynkZF8jNy+T3LzMf9mYSvIpKy8SLGU3NdbS1Fj7p7G6O787TXq7O7jV1S6wMt2500Vvzw26b16nr7eLgfu3eTBwl7t3ehgZHmTs0QgD9/t5NDrM2KMRbnZ1UliYT05OFpmZ14iMDBf8ubq6kpaWJsHCdVNTA/n5ucTERBEWdpELFxxRU1PBP9QfBzcHvAJ8yMzPpqKuiqyCHIZHR8gpKMDS9jznHC6grmPAHlEJdu4V4+gJRc47e5KVW0JOdiH5ecUkJ6WTmJTGtYwsispKKa4sJSA8iBNq8ggfEWH9vk2sF9nIetH1rNy3ijWia9lyYCvbpLciLLuPf6urLKM4N5eC/FxysnKJib1KQGAoHt4BuHn6ERB8CS/fILz9gom7mkRMbAJFRSVUllcswkPVIkDUV9fQUFNLU109tdV1lJdWkHkti8L8IkpLKklMSCU66ipXImPx9vLH329R1XB288b+ggfnnDzRNbFBWlaNPdLyiB1XQ1JOky2ih5GWVeOsrQvhsSkkX8smMSmdiooqCvMLBDmIwtwcSgsLaKqrpbtzcU36jxCxNNY2+WhUsOHw8F6/QKFYqlR9NDQoaFYavH+P+3duCyxNXdfbudNzSzAct3SD3N3RRndHG7c62+nt6qDnxnV6blwX5CKWrExLkLA0aDc5OsSDu3303eyk72anwBq1lK9YyhHc67vFwJ1eQdvB5OgQszNTPJx4RENXJyFXwjltYoiJsRE+7s74uzpjbaRPZKA3iVdCcTpnjpW5EfbnrbGxs8DD34N7g/28//CayYlRBu7fob2tiZLifPLzsqipKOX+7zahiZFBPr19xfzMJFVFBVQVFTA9MsTHly+413eLypJCCnMySYyNoig3i9vdN7jdfYPZiUfcudUl+P5L8nMI8PbAxtwUV0d7HM5ZERUeRtf1Vp7OTfPy2RPGhh9y+1YX3Z3t1FWVU5ibxc2ONrqut1KQk0ltZRkv5ueYGhthbmpcsOh9/85tRh4+oLWxgcrSEpLjr5KenCSwrTXW1tDR2kJFSTGXQoJJS0okLzMNVzsLzmgpYqSlyDHpfUju38HRQ/vZvn0t+/ZtZfeeTZxSPI6fnxsBAR5cCQ+mojSPsaEBHs+MMz01Jqhv/fTxPT9/+gD8ys+fPjA3O83c7DQfP7yj/+5tWpobGRp8QHlZCV6e7lyJDGf4wT3u3+mlICeTkYf34ecP/PLhLRUlhXR3tjM/O8XDe3d4s7B4Mf75/Rv47WdePZ/n/esF7vZ0UVNeCL995PXCPEMP7tLZ3sTHD2/49PEtU5OPmJ4ao7fvJtk51+jr6yE6+gpaWhooKZ3idl83r14+o7qqjMiIMMJCg5iZHufTx7ckJcZxvb2ZyooS0lITqawoIf5qtOA9oyMPF+tuf/5Ed2c7o0P3iY++TFJMKOnxl7kU6IT3BVMu+dribKlNsIspET42+J83ICHkAplRPiRedCU+2JmEi27EXnTHxc6YMwYqnLM6w+XLgfT2dVFZVYKfvxddN9r59eM7Qcj89fN5nj2eY3xslI6WRhJiwnE9b471WR1szbVwsNbB6ZweViYqGOrKYmGsirmpBuZntbE7Z4SeviKWNno4Opvg6GyC9KGd6Bqc5KyFhgAsFJSkkFeURE3zKH6B57Gw1kZo3xqOyYpySvUAyloyKOscQ0nrEPJqkiioiqGkIY6KphhK6osVr6o6YqjrSaCmK84pzf2cVBPmuMo+ZJT3LqoQGvsXAUJb4vdw9QE0DI+hbSyHuv4xrBz0sHcywTfwAqHhPvgFunEpIojY+MtERAdyJTaItMxY/IPcCQzxJi0jgQvujqhpq2BqbYKZrQlWDuacu2CBrdvijb6tmwXnXM05/zsA2LtZCI6dq/l/O7YuZpxzPovNBVOsnUywdjLBwtEYSycTLC4sHnMnY8wcz2DiYIjx+UV40LXURNtSE01zddTMVFE1UUbJWJFTRgooGMpxXPcwx3UPclz3IEd1pTmqJ8kRfXGO6ItzWE8MKfW9iCnvQkJJCFldKYwdtHELscX3sjPeIU4EhLgSHhWA3XlT7BzMuRwZyKWIAMLCA7kSE4amjiq+AZ5U11bQ2dVORVU52blZpKQlEx0fQ1BkMBFJESTnJGHtYs1xZRn2HxVh7Y5ViB4RRkpWnEOnpJA+IYaYzD7Eju5DSHo720Q2sEN8M/vl9iEsu4e9MrsROrqTXYe3s/vIDsTlRZDROsyeQ9vZKraeLfvXsXrXcjbuXcVm4TX8uOVbtoisZZPIOraJb2Kj8FpWbP2en7Z/z3cb/skPm75i9a7lbBZdzU6pjew5tJVdBzawXXItO6TWIXRoE/uObmWT8ErWCS1n7e5lbBJeyXbxdeyW3sS+QzsQk9mD5AlhxGT2ICS9nd1S2zggL47KaQU0TVRR0pfH1tkSYysDTK1Oc97FEv9gVyJjgsjOTSQoxA2JA0Is++kLtgmtQ0nrJKfNdFA9rcw/lv8X//HVZ3z2zeJa82L+4Vv+86vv+M+vvuGv33zH3777gf/64Qf+zxd/54sV3/Plyu9ZL7SZzSJbWLl9Faf0TuIT5oaqgQJ7pXcgJLmNrcLrWbnlB4Qkt/3eLKWIvKYMijonMLDQ4oyNHlrGKmgYKWFgoYWhlT62btZYOplyxkYP54DzmNjrs+/wNg4riXFC6wjr9qxC5Lgouw7s46s1y/nfX/wXf/nmW/7971/w2Zff8c/vf+Lr5av53//5d/7x7Qp2i0ox8HCQuOQMtA3PYnbOETffYGwc3ZA+dpIf123hp/Vb2bVvPxIHpNE/rUdUzBXyCnIpr6mgqKwUDx9vtE/rY+/sxLFTJ9m0excr1q/jhKoK51ycCYm6goK2JiLHpDmoJIOjrxtV7XVcSY7Bzu08iVnJxCbHEp92FX0TPUKvXMQ7yAu/S76Ex1/G+oIVTt6OBIYGEBkbQURMOCGXg4lLiiUwNAAXNydc3S8QGOxHcmoC1TXlNDXXUd9QTV19lQAiOtsWB8+WnrQvQcQSJMxMPBKcJQCYmXgkyEcsgcO/AGKE1y8XeP/uLU9mp5kYHWJ6fJTp8VGB6vB4eoL52SmezEwKHAVLcLJkg5oaGxHAytLXMjo4sJhZ/F2ReNB/W2BbWqqAXWpyGh8bZmJ8hNGRh/Tf7aX7ZgedHa00NtRQUpxPXm4mhQU5JCVfFZyU1ATSryWTnXONwoIcSorzqaospay0kPLiAmory2iur6G1sY62xjramutoqK2gpqaEuroyGhsraWmuo72tkd6exZD1g4G7DD68x6PRYUaGB7nXf0ewhH27r4fKynKqqysXSxtSk0lOTiQ6+gpZWRk0NTX8CSAiIi4TGRlOZuY1Ll8OQ1NTHelj0phaL9a2+gT5kXQthftDD3n99i3VDQ1Y2Tlw1uoclrYO2Jy/gP4Zc+QU1ZFTVEddS5/IiBgK80uoqqilvLyS7NwcisvLuNHTRW17Pc7+rqic0URERoydB3ezSXIbP+1bzUrhNWw5tI3dR3YjdFSIf2uqraKyuJiy0mIyr2URFHwRVzdv3Dz98PQJxDfgIh7eAXh4B5CUnE7c1SRKSsooLS4RQER9dRW1lRXUV1fRXF9HXU0t5aVlAiWipqaOzMxsLoVF4ucbxAUnN7y8/XH38ueCuy8OLl5YnXdD18QGWRU9DsppcFheCzk1A8SOyGNkfp7LUfFk5xVTU1tPQ10j19vaqauqpLaygsrSksWQZXkZnW2tgqrU/xsiJh+NMjX2aLEideA+9273Cdaml5SJJQvUvdt9gtebHddpbWygvbmJnq4b3L7VTU/XDYFVp6Nl0R6zpEB0d7TR3lQvGLBbykQMD/QzdP+uoPFgCSKWoGPp/UubFZ2tTdztuUnfzcX8xcTIIBMjgzwaHGB2ZorZZ/OMPXlMS+d1LoWHYW1lwTkLU9wd7PBxPk9eylVSYi7jYm+FjfkZzhjp4RfoRXZBFiMTwyy8fCpo8lnyFd7q7mTk4X0eT08wMTLI2NADPr19xezEI8rycrjR3Mj85Di9He2kJV4lKS6aotws8rOucb25gd6uDkoLcgXg87D/NtNjI9RWlBIZFoKtpRl2VuZoqynj4mhPSkIcD/pvMzPxiDs9N6mpKCUzLZmCnEweDT1gbmqc4Qf3aKipJDMtma7rrdxob+H+nV7aWpvp6+mltLiE1OQU4mJiaW1uofdmFx2tLdzpucX87AwzE+O8fPaUNy+ekp2ewjmLswR4uOJqexYzfVV0VWWRlxFHTHgLO7atYvfu9Rw9up8Dh/YhIbWHCy42nDXXR0VFFjc3O3putjE7NcKj0UFBYPrD+7e8XHjOr7984tdfPvHm9UtePH/Ky4XnDA895HZfDw8f3OdG53Xqaqvp7emmqa6a3z69p7m+honRIQEc8NvPTI2NsPD0MTMTj/j14zs+vXstsCu9ffkcfv7A0P0+CnJSGOi/xdz0KCODd2lrrmFifJjffv3Awot5hocGBJKov78/cnJy+Pj4EBsbS1hoCEOD93m58JSJ8RG6b3Zwvb2ZxIRYAvy9udl1nYnxEcpKC4mJjuD+vdvMzU7y9s0C8DP89gujI0NUlRWTnZFCoI8bqYlXCA/2JNjbkeLMq/S2lpOXfImM2ACy44NJuuRKQWIo6RHeJIS4EBvgSGKoO3EXXQnzc8D8jBpaaifQ0JDHx+cCt261k5+XSca1ZH779J5Xz+f59PYVv318x6vnz/jt1595+fQxdZXFBHk7Y2uhz1kDZfTUj2GsJ784RmeohK+7DS5OZ7Ew0+G8nQn6+spoaB7Hzd0Cb59zaOvI4uB4BkcnY0zMNNDWO4m8ojRmltooqh7m4mUPoq8GcVJRGhWN46hpHUde9QinNI+ioH6Q44r7kTklgpzqfhRURZFT3sNJlb0oaoiiqiOBiq4kpzTFOakmiqyq8O9KhCiy6mKc1JJEQUcaFb1DaBrJYGCuyBlrVc5YquLoYYaTqzm+gRcIvOiOq6ctgSGeREQFExUXQnxyOOVV+QSGeOIb4E5DcxWxidGoaimjZ6LNaTM9jK0MMbM9g7mDMRaOxpg7nMHM4TTmjoaYOxpi5nAaM4fTnD1v8Kfzx8+Z2utjaq+PiZ0eJnZ6GNvqYmirIzinz2ljYKOFjrUG2lbqaFmqoWqqiLLJKRTPyHPSSI6TBrIc15dBRu8YMnrHOKQlySEtCQ5pSXBQW4wDWvuR1hZZPDr7EFfbxX6lnYid2sVRTTGM7DXxvuxIeGIAVxKDKa3MJi7+MiEhXuTlX6O5pYbGpiqqqkuJjYvEzf0ChUW5FBTlk56RRkJSPAlJ8eQXFpCYlsTF6FACovwJiPRDVuM4W4Q3sV18C+uFVnNU5RAiR/awQ3IL+w7tQlphP1Jy+xE/sY+DCmIcVpZE9MRehI7uZJv0ZjaKrWOl0Ap+2PYty7Z9y0+7lrFyxw+s2/MTG/atYqPwag7I70f6pCibhdcgeUKYg4qSHFU9iJS8GNvEN/HT9mWs3vUjG4VXs1l0Lev3rhTkHraKrWWD8AqBKiF0aBObhFeydvcyVu/8nvV7VrBx309sFlnFLsnN7D8mhPRJUfYfE0LkiBAH5MWR1z6OpokK+pbaGFjpoG2kgp6JOtqnlbFzNsPFw4a4xDCuZcZi53CGFav+yfKVX3BQZj+uvucxstDjoLw0X/70Jf/rv/7P4pjcl98Kzn9+9QOff7uMv323nL999wOff/cd//6Pz/lhw0p+3LKKbWLb2bp/E5tFNuAc5IB7sAPHVQ+wQegn1u1awapt3/PTlm8RObwTdSMFtEyUUDGQQ91IAUNrLYxstFE3UuCUjgzKeieRUz+Oia0RJranUdGXR9XwFCJHdrF29zJ0LVSwcjNlp9RWDqseQURGgu83ruHfv/wHn333Pf/r83/w+dc/8P/97Uu+/XEtu0WlOO/qTUDYFbp7b2NmY4+GvjGeAaEkZeShon2av3+znC+++5Gf1m/luLwScXFxxMZEci09mazMNKqqy6itrcbb14tTqoooaahgZW+Dk5c7F7w9cA/ywycsGAsne9bs3MTKnes5pCxDQEwoaUUZBMeEkpCdRF5VAc6+LuibGSApI0Vk4hVMbc9i5WRJWn4qnsEeeAS54+HrTsjlYCJjI0jLSiX2ahR+Ad64ul8g4solMrPSKC1b9Pa3tjTQ1tpIe1vT4qBZYy032lvout4qsMsODfT/ya60pB7MTo796eb/j3mJpTMzOcab16949+Y1M5NjAtBYsjct2Z0eT0/wZGaSualxHk9PCFSJmYlHTI+P/gkgllSO8ZHB/wYTww/uMTw0wMMH/QL70vDQgAAixseGfw8136Xn1o3FNfbfsxFLVa7xCTHEXY0iNu4KsXFXiE+IITUtkeysdPLzsijIzybjWgrXUhLJzVycDqgoKaS6rJi66jKKC7IpKMiguDibqqoiamvKqautoLmplo7rzfT13vx9JG+UocEH3L93l96ebrpudNDb001VVQU1NVUUFOSRk5NFTEwUQUEBBAb6k5aWQmVlOe3trbS1tZCenkpoaAixsdHExETh6uqMkZkxOoZ66J0xIPjyRVKzMrhxq5uR8XFu3b2LX3Aodk4u2Jx3wtL2PFZ2jlwMjyI6PhlHZw8c7C+QnJhCW0s7PT195BXkExUXS0VtJW0918kqy8E/OgSDc0YcUT/G7mP7WC+xiXXiG9kkvZVtUjsQOrxnESKqSkqoKC8lNTkNN3dPrG3O4+jsgZdvED7+Ibh5+uHq4UtKagZxV5MoLi6lIC+fuqpK6isrqakop7q8jIaaatqbm2isb6CirJza6jrKSsppaGgiL6+AkOBLeHr44ubqRXDIJewc3Djv7ImFnQvahuac0jREUcsIVd2zqOmfxdrBEz1jK8Ii4yguq6a4uJTqyioaaqqpr66ipaGe5vo6AUg01FQLWpn+2MC0BBFLw21LENF7s0uwEL00Anen5xZ3e3u4fatbkJvout5Oc30drY0NgrrXruvtXG9uoLWhlrbGOm5ebxXYm260NdNYU0nfzU7u3+4RhKuXIGKp7nWp5nXJ9rOkbNzuviEYZVl6vdXZzujD+wJr1PNn84xMjvNobpaJmWm6um8QEX6Js0b6uNjZkJ18lYrca1wND8bL2R7n89bo6WqQnHKVO/29DI8+5PGT6cVe4tpK7t7pYfDhPe7fu82L+Tlev3jK4L07TIwM8nR2isnRIfq7u+hua6GyMJ/IkCD8PN1IvhpDU20VGSmJRF0OxdvNGQ9nR0Ye3GNydIi7PTd52H+biuICYiMv43zeFjen8xjpaRN56SIRYSG0NtbxaOgBU2MjDNzto766gjs9N3n1fF5gc/r07jUTo0M8np741wVleIShh4NUVVRSXlpGWUkpA/f7mZ+dYeHpPA/v9dN1vZ2p0VEeDQ7Q1d5CSX42Ho7nMTPUIdTnAhcsDdCQP4zlGU3O6Cmxd9c6tm9dyZo132JpfZrzjmb4+rsgfVAYTU0FwsJ8KS/JZmp8kNt93bx5/ZKn848FMDEzPcmL50+BX3m58Jw3r1/y4f1b5p/MMTI8yLOnTwRbErOTYzx7PMPE6BDvXr3g/euFxSrd+TmePZ4R5CSeP5nl3asXvFl4Ru/NThaePmZ+doqZiYc01pZQkJtKccE12pprmBof5PWrZ8An5p/MkJ+XRV9fDw0Ndbi7u+Pm5sbRozJkZ2cTFxvN3Ts9/PzpHS+eP+HF8yfAz7Q011NeVkRnRytDg/fJuJZCZEQYvT1dvHr5jPfvXvHm9QvevnnF+NgoiXHRhAUH0NHSQGlBFi/mxmirL+VqRAA9bVUUZkSTGuVHTmIoOQkXKcuMJjbQCmqshQAAIABJREFUicwoP9IueZJ00Z0Qdysu+TviYK2HmbEmhgYqnLM2JCjIg/b2eq5EhgGf+OXDWz6+fQW/fOTd25d8/PCG4YG7pCZE43nhHG4OFtia6aGpeBh/93OEBTiSGBNEbXkmCbEXOWdtiLWlASoqMpiZa2FsooKmlgxKygcwt9AkOOQCmTmxGBgpIXNiP64eVigoHyQi2o/65hIcnM1xdLHA0t4IWcUDyKke5oSSNEdOinBYbi/HFUU5riTMEfldHFcQQk51H4paYijrSKCoJYG8+n7k1EWRUxcVQIScpgQKOtKo6h9Gx+QkZ6xVMT+vg42TIZ4B53HxsMHT9zwePuexdTDFy8+R8KgAsvIS8Q10JjsvhaTUaELC/EjPTCQ0IgT7C7ZoGKiibaSBwVltzljqYnxOXwAAZ85pYWitgaG1GobWGpy2UuW0lToGlioYWKqhb6HMaSv1//Z5A0sV9C1U0bNURddSFW0rVbQs1dCyVEHDXAVVs1OomCqibCqPgqEcckbHkTU4joz+EY7pHuWwzkEO6xxefNWW5KC2GAe1xZDWFkFKSxgpLWEktfYgqbUHCfXdiCpuY8/xzYjKbUfZ6DjOgdZEp10kLS+WtuvVJCVdIT//Gn19nZRXFFBYlMWNrjby8jNJToknJjYS/0A//AP9iI6NIvTSRdw9PQgIC+Bq5lWCYwPwuuTOAQVJNgmvZ9+R3WwSWcdR1YMY2uohISfMLuktCB/dxQ7JTeyQ3MC+I9vZcWATm8TXs2bfSlYKrWCt8CrWi65hvegaNoiuYZPYOvYc2s7qXcsRlRHiqKo0h06Jc1RZiv3HhNgpsQkxWWFkNY+iYnSKE1rH2HNoJ3sP72KX9Jbf7Uwb2X1gsbZ1y/417JDcgOjxHeyX3cmew5sRPrKdnZIb2CK6ms0iq9iw90fW71nBdrENiBzZxQH5/Ygc2YWErAgKOrJomqigYayMnoUWlk6mi0N07tbYOJrgHXQBB+ezRF8N4nKkN8flxJA4sJPd+9ahrCVLRkESeiaafL3qa75Y8QWff//P3zMP3/OXL7/nP/75HZ99vYzPv13BX7/5gb98+TX/WL6cv3z1D1bvWM+aXWvZLLKBVTtXsH7vSoJivXDyteGIogSb9q5im+g6toqsZYfYBo4pS6FvoY7OWRWU9U9wSkcGJT1ZTunIIKMizeFT4hxTOsAZG33UTiuy/8heRA7tRsdMdbH9Sm4vLkG2+Ed5InlyP0pGykicPMi361fx/37xBV/8tJq///AjXy5fxWdffMsxeRX8QyO5HJPI0ZPKFBSXkVtYSlxKJhcj49AztuA///ENy1Zv5PAJRWQUVMnKKyQ3J4us9BQaa6vo7mznRnsLRYW5BAb54uXjTtTVaKqbqknPzyIi4QpnbExR0lVlzwERVmxexSbR7awR2sgJ7VPY+TgRl5lAYm4KTr7OuAV5oHNWD+EDIviE+uIT6oujlwMm54zROqOJ1XlLkq8lkZF7jbikWBJS4wkI8iXscgihl4JJSomnqrqMtvYmbnZd53p7M02NtTQ31Qm2Gf44znan5yaD9+8KbEpLNqalm//ZyTHmZ6d4OjfN3NS4wHa0CAaTvHvzmtcvFwSAMT4yyOPpCZ49nuHp3LQARp7OTfPs8QyPpyd4PD3B8yezvHq+WAiy+DvtX9amP1ql/ieY+PP42x3BxsToyENGRx7yYOCuQIlob2tarCivXNyISEqMIzklnoTEWAFIxCcsVusuQURmRioJ8THERUWQkhBHTkYahblZlBXmUV1RTFF+FkVFWVRXF9PSUkNbawN1tRWUlxVSWpLP9fZmAUQ8fHCfgfv9dHa001Bfu/gwsa6GgoI8wsIuEh19hZCQIC5eDMbf35e0tBTq62tJTIwnIyOdmzdvcPPmDXJzs4mOvkJExGUuR0fg4OqErpE+zp6u+F8MxjvQn/jUVGKTkjC1tEFT7zRnzCwxNDVH2+AMQWERlFTWkph6jegrMSQnplBSVEpnZyd5BfkEhgYRn3KV7NJcEnOSiUiLwfWiB3rnDDmidRxheXG2HNzJSuF1rNm7DpHjovxbS30NNWVl1NVWU1pcRlR0LF7eAZyzv4CJmTVXYhK4FBFDcGgE8QkpxF1NIj09g5KiYqrKSqmvKqe2soyKkkIqSooXgaKqgoryUooKCikvLaOqqoaiohKuXk3Azy8AT09v/PyDcXLxxt7JC7NzFzAyt+OsjRN2zt44e4Xg4h1MRm4xVxPTSEvPoqamjubGJqrLy6ivrORWZzt3e3voaG2hvrqKxtoaujs7BBmHJTvTkiIxPT7G4+kpJkZHBFWufxyIu9vbQ+/NLgbv32NseEjw8cN7/fT39dJcX0dTXS29N7u4daOT+uoq7vbcZOj+XTpaGmmqreJe3y1udbZTUVxAXWUZXe0tgoalpWzDkp1p6P7iWnZ/bzf9vd3c67v131qeBu70CjIXA3d6mRgZZH5mkuePZ5h/MsfU3CzT8/Pc7O0hJCQIL0937K3NuRTgS3ZqPLGXAinNSeOinwcWJga4uzjQf6+X+aezTE2P0dxUx73+Pp48nubVy2c8ezrH3OwkT2YmeTo3LeiKfjw1zuzEI7rbWqgoyCMlNhpPJwdiIy+TGBtFaUEuUZdDOaOvg7L8CbzdnJmfmWRiZJDO1iZGHtxbbEvy9iDuSjjO521xOGeFlZkJYcEB1FdX0NnWTH/fLcGFauHpY94sPOPDm5c8mZnk1fN5ZifHeP96gadz04sWqBcLTIyNMzI0zPDgkGDjY3Jk0fL1/PEMEyOD3O/p5snEI1pqKrGzMOa8+VlCvF0I93XhgqUBVkbqmJ1WQU9DlkPSu9iyaTm7dq9F6sAejp+QxMHZAi8/RxSVZfDycaKsLIf29nrGHg3xaHSYp/OPBZAwNzvNLz9/5OOHdzx/Ng+//SLYhvj44Z1gwfrtm1f8+vEd7169YGbiEe9fL/Dq+TzN9TU01FTyaOgBC08fC54ALV3Ep8dH4befedB/m4TYSzjZm+Phaseliz74ebtQU1lEZ0cLDx/cJTsrneAgPyoqyvj06QNzc3M0NzfT0tJGQ0MD42OjVJQXs/BinvfvXvHrLx949/Yl42PDDD68R011OZUVJbi5OtHW2siDgbsM3L8Dv33i50/vePJ4loH7/bQ3NwmaPgYH7jAx8pCGymKuN1bS0VBOZWE6yVFBJF0JpCg9iqL0KNKi/Mi7GkxKqDuxAY6khnvh42iCo5UekaFueHvYkJURS15OItPTQzx5MsHrV8/45ed38NsnXr96zts3Cyy8eMKzuSlKC7II9XcnyNsJO3N97C30uBrhR25aFN3Xa7jRWkltZR6pyZE4OZjh6mZNSLAT/n7nMDVRwkD/BDq6JzC30CQkzAVXDwt09OXx8rXDwsYAJbVjeAc6czk6kKRr0bj7OqCseYIjJyQ4elKCoyfFOKqwnyMKwkjL7lhUG5T3cUJNBAUtcZT1pNE4fRh1g0Oo6B7klJYUx9X2I6Mqirz2ATSMT6Bvdgp9M0WMrFQxs9PFzFYHV59z+AU54+5th52jKaYWOtg5mhIa7kN2fhKh4T4EXfTCN8CV2PgI0jISKCzPxcHVloOyUqjqKqFzRh2dM6romauha6aMprECumaKaJudQtP0JJqm8midlUfdWA4VQxnUjeXQtVBE7cwJNE1PomFyEhVDGVQMj6NhIoeGyUlUjU+ganoSlbMnUTSWQ97wGApGsiibyqFoLIfs6SPI6B/hsK40B7WkOaAlsfiqLYm0lhSSGmIc1P7vCoSE9l4kNIUQU9+FtNZeJNV2I6MryZ5jm5DRkMT9oh2XE/xJzY7l0iU/rsZcJv5qFNfSk0hKjCUxIYac3GskJsUSE3dlsRs/MoyrCTE4e1xA11AHTz8vIuIiSC1IxjvSEz0bHQ6pHGDnge2sF17LRtH17Dy4FdETe9kns5O9x3aw5+jv4CC2io37V7JFYh17ZXaz+8gOtkptYp3IalYKreDHXctYJbSCNXt/WrQwCa9ml/QWtolvYLPwGvYfE+K42kGOKEliYKOD2hllZDWOcUBBEgk5UYSPCrFDcgsbhdcidHCbIHy9WXQ16/f+yDbxdWyXWM/6vT8iJLWJrSKr2SG2jl0SG9i09yd2iK1DWk4EGRVp9MzVOKl5hEPyEqjoy6NtoorxOX1s3SxRNTiFlqEyjh42+Ie6YXX+DH5BTiSkhmJjp4+qxhGOyO5DWGwzptZ6BF724rjiYT775jP+8tVn/PXbLxftS18uF5zPvl7GX79ZzuffLuPz777j78u+5/Pv/8nffvgH28QWcx9rhX5EzUQOW29TTlupo6Qni/ChHeyR3soGoZ/YKb4RTWNFFHWPI691FFm1g5zUPMLhU+IclN/PgZOiiMvsQVnvJPKaxzG00uWE2lG0jFXQNFFCRk2Kcx6m+IQ7Y+FizG7pHbiFerJTeh+fL/uOL1et4q/fL36Ny1ZvREhEnANHZVHR1OWkkhoHjsqSkZ1HT99dAi5eRlPPkOWr1iEkIo6imhbmNva4efvT2Hqd5vo6yovySL4aTVF+FpnpSeTmXCMpOY6s3HSu32yntqWG9IIMdE31EDsmwTbRHew7JMrKbWv4+4p/sPfQPk7bGOJ+0YOYjFh8wn3xDPPitI3hInjt28wuCSFcA905a2fGWTszTijJsk9iL/4hfnj7euDgZIe7pwtXosO5Eh1OQmIs9Q3V3Ll9i64b7TTUV1NeVkRFSSG1lWW0NNTS0dpET1eHYKfhjxWmS2ds+CFTYyM8mZkUPNRaUiOWsgyLAep3vFp4LlARBOrExCPmpsZ59niGhaePWXj6mOdPZpmfnWJualyQl1hSJ5YUiiWA+LNVavhPeYnRwQFB9mF4aIDBh/d4+KCfwYf3GBl+wNijIQYf3hOMw93q7hQoMGWlhSQmxOLl7YarmxO+fp7ExEZyLSOFtPQkUpLjSUmOp7Agh/S0JHIz06koWbQ1lRcXUFFcQEFuBtdSEygry6OlpYaOjka6brTRffM6Lc11lBTnUVdbya3uToaHHjI0+IC+3ltcb2+ltaWJ1pYmoqIiqaqqoKurk9bWZgoL83F3d+XKlQguXw4jKipyERYuh5Gdncn1621UV1eSnp5KTk4WV2JjuBIbg7u3F5q6Omjq6hEeFU1lbR2FpWWEhkfgExCIioY2cqeUMbe2RV1bDw0dfdKvZVNQUERLUzPRV6KIjY1l7sljGlobiY6P4mJ0GOaOlpzzcuCclz1GDqacMlZDWv0IWw/tYvmulawX2czq3ev4t9aGWuoqKqivq6GooJj4hCTCLl3Bxs6Jsxbn8PEPISD4ElcT00i/lk3YpUiio2PJz82jrqqSptoqaivLKC3Mo6yokPrqKupqqykrLaYgL5/S4hIqKxdVhKSkFEJCQvH19cc/IARvv4t4+Abj5OrHOQdXzjt74ht0iajYZJJSs6mta6awqIzS0nLaWlrpbGulvnLx/+zt6uBOzy1utLfR2tjA9Zbmf43A/Z5lWLIzjQ4+ZGZiXLD6vLQw3d/X+yfbUl/3TYYG7jMxOsKD/rvcvtXN8IMBHt7rp6O1hdbGBnpvdtF7s2txYK+1if7ebq43N9BYU0nPjet0tDRSVVok2HzouXFdoC4sNTkt3Zwv5R3+uDXxR4hYqovt7+1m6P5dQdXr09kpHk9PMTg8RH1zCyGhF9HS0sD5giOBfp5Eh4UQFRZIXlo8Pe0NtNZVEH7Rn4S4K/Tc6uTJ42nGxoe5f+82U5OPePXy2e83ZPM8nV/cJpifnWLo/l1mxkdZmJ9jfPghTVUV5KalkHY1lvjIcApzMinMyRQ0IkWEBuPmdJ746Eimx0Z4NDjAw/7bgp9JS30NeZnpOJ+3xcXBDn9vD+JjrtDe3CCQUydGh5gaG+HTu9d/klJnJh7x/MksL5894fWLpzx/srgQPTb6iOnJKeZnZ5geH2N24hFPZ6eYnxyjv/sGD3q66bvexvX6KjLjY3A9Z461kS7muqp42ZmRGhlIcmQA7vamOFgZYG6qgbycFIePCHPsuDiXI/xwdLHkelcdFVX5BAZ7EBDgRmzsZWprKpidmWLgfj811ZX0373N5MQYU5Pj/PrLJ169fMHjuZlFYPjlEx8/LK5cv3/3Bn77ZfGJ+q+fWHj6mEdDD6itLCM0yJ+w4ADiY67w/Mksv3x4y8LTx0yNjfDy2RNu3+ri9q0umuqqMTfWx9bqDNYWZ3CwsyA5IYqm+gqSk+LIuJZMXW0lF5zssba2xNrakpycHObn55mcnATg5cJzHs9N8erlM16/es6zp3P89utH3r5ZYHTkIR3XW7h7p4eS4nwmJ0aZm51kcmKUTx/f8ub1ooVr7NEIfd036em6wcDdO4se2LERBu70MHK/j+72elprimmqyic3LYaLvo74Oltx2ddhMRMReIEobztSLnkQ7muHr5Mp4cFO+LhZEhbiyqVQT96/fcybN09YWJjj/buXzD+ZAT7x4f0r3r59xuPpYcqKMvFzt+e8lRH2FgZ4XbDC3/0c4UGu3OttZbC/k8y0GJITw4mJCsLd4xzhl90JC3XC3k4PC3M1jAzlMTZR4YKzKcZnVVHTlME/+ALpWbGExwbif9Ed32BXappKqG8tx93XCQtbY5Q0ZJE4vAcpmb2cUJVAVkWMo8rCyKosKg4KWuKo6B9Ay+go2meOoWUkg8bpo5jaqqFnoYD2WXkMrdWwdNTD1sUYR09z3PztOGOhiYObJd7+jnj5OeDsbo2VrSE29mfw9nckMTWSgBA3TM31cfWwJyM7mZz8dOpbq3HxcsTczhQT69PoGquha7IIEaqnj3NK5zBapifRNlNAw0QOtTOyqBod55TeYU5oSiGrIYm8zkFO6R1G+fQxlAyOoqB7CAXdQygZHEX59DEU9A9zUv8IcgZHOK57kCOakhzVkkJW7xBHdQ9wQEN8ESC0JZHWFF88WhK/Q4QEUlpiSGmIIKG2DzE1IcTUhBBV38V+jd2Ia+xGTH0Xh3RFEFXcwWF1UY6pi2N+QZ+Y9FAi4gMJDffm0iU/oiJCuBQWRPjlEPx8PXB1c8Tbxw2rc2b4B3njF+iFq/sFvPw9sLKzxMjciLCoMFLz0rBwPouS0SlEZYXZIr6JtXtXs2r3T6wSWsHafYugsFl8LdukNrDz4GZ2HNjAVsm1bJVcy86DG9kqtahGLAHEip0/sHzH9yzf/h3Lt3/Hqp3L+H7jlyzf8g3r9vzEtv3rOXRKHD0LdcydjNG10ELJQIHDSgcQOy7CviO72SG5hbVCK1m2+Vu2iq1HQk4YCTlhNouuZc3uZeyU2sjew9vYLrGevQe2sEtiA7skNghA4oiiGKqnT6Koe5yTmkc4oX6IU9qygpYjBa3j6J7VQFlPHmtHU+xcLHBwtcLESpfAiy5kF8Th6mGBosoBFNUOIia1HQ29U1ieN0VEei9//fZvfPb13/iPL7/gs6+/57OvVvwLJL76gc++/p6/fvMDf/32W/7y1T/5/Pt/8t26ZeyW3sW6PatYv/dH9KxVcAywQPX0CcSOCbFFeA0HTooidkyI7fvXc0xZimPKUhxSEENSdh/HVQ9w4KQoUieEkdM4zCkdGfTM1dA318TWzYKjitIcUhDDyFYLj1AHLicFcNZRHwW945zSO0lSYSqHlI/zl2+/4v/5r7/z5aq17JU+ipKmPvYX3FBS10ZYXBpVLT28A0KobWyh//4DnD18UNbQ4cQpFfSMTJFVUMbDN5Cq+mZ6em+Tk3GNptpKCrKvkZoUR1REKDnZ6SSnXCUxJYaE1Ktc8HJA11QHvbO6aJtqo3NWi5Pa8ogeE+G4uizH1WXQMNHkQoAzKYWpBEQFcs7DliPKR/lq9df81/K/8+PmlRhaGhEaE0ZscgyRVyPw8HXDyNgAvwBvQkID8fR2I/hiAInJVyktK+Rmdwc3u67T0lxPRXkxxUV5VJYW0Vxfw82ONvq6b9Dd2S5YfL53u4fB+3cFjUyjvw/BTo+PCh4qPp2b/tON/+uXC3z88J4Xz+YF6sFS29Lc1DhP56Z5/mSWF/NzgvKUl8+e8PLZExaePhYo7kv/9hJc/DHU/cdw95LysRS6Hh4aYHhoUZEYfHiPwYf3BErE2KMhhocGuNffR//dXnpu3aC5qY6G+moqK0rIykwjKNiPoGA/wiNCSUlNICc3g/RryURHhRMS7E9SYhxJiXFkpaeQmZZMfMwVkq7GUJCdQXFBNtkZKZSX59PUVEVr66KFqetGG81NtZSVFlBeVkRrSwP9d28z+HCAu3f66LrRQWdHO103OqioKKO4uJDMzGu0tDRRVVVBZuY1kpISyMhIx93dldTUZHJzs0lJSaKkpIgbNzqoq6shMTGeS5ERJKWlUlJRjpefLx4+vvgGBpFbWETKtQzqm1uoqKmloqYeb/8g7J1ccPHwRlFVAzV1Tezt7SksLMTV1RUtHW0SkxPILsghqzCLyuZqXAPdMXeyQt/GEF2b0yicVkZYTgIhGWEklA6xQ2oPq3dvWISIxupqGupryc3OIy09g5TUTKxtHTGztMXN04/g0AhSr+WQnHKNoOAwwsMjiYuJpb66irbGOuqrKyjKy6akIJfG2irq62ooLiogNyeLwoI8ysrKKC0tJSMjgytXrhASEkpwyCUCgi/hHxSGp08wF1y9cPfyJzI6nsKichqb2ujq6qa5sYmWpmZu3ehctBXVVdPeVE9/b7dAFVhqTBq4e+dPOxBLtqaJ0RFmJyeYHh8ThKaX1qjv9NwSwMbd3h6GHwwwPT7GyMMH9Pf1Cpqcujs76Gxr5fatbm7f6qajtYWm2ip6blwXQERnaxOtDbU01lTS29UhCF3faGums7VJkJv447bE/zRS19/bLdiJuHOri4E7vTwaHBDsRMxNjjE9Psbg8BA3bvUQn5iAqakxTo7n8fVyJSI4gJjLwfR1NDHx8A4DfV0kxIRTUVrAvf5eFl7MMzL8gCePp3n96jkfP7wRVHq+fvWchaePFy8WU+O8e/mchfk5Hvbfpq2uhuLsTHJSkynKyqAgO4O8zHRaG2opK8yjqrSI9KR4qsuKmRwdEgDS0s+mu6ON/KxrZKUlCxqOOlqbBK0HD/pv86D/Nn3dN5iZeMTbl8959Xyen9+/YXZyjFfP55mZeMSr5/PMz07x6d1bns7N8nh6ihdPZnn17AkfFp7x8vEMYwN3GOi5QUddBbnJcfi72hHu60pR2lXiL/rhZGZAbtwlUiMDuezrREKEP8XZiYQGuaGteRJ5+YMYnlHHy8+RgGAPMrITuRQRQHtnPbFXLxEc4vP7U45b9N+9zeO5Gd68fsnkxBjjY6N8/PCO9+/eMDkxBr/9ws+fPvD61QIfP7xjdmaKVy8XNx/4+QO/fnzH/OwUhblZ2NtYYmF6BuPTelxLSeTty+e8ffmc/r5bgu//RnsLBTmZxEZe4qyRLiGBPjTWVdJ9o42y4jxKivPpvtlBX+9NOjtaSUq+yuEj0jg42PP+/Vt+/vkjExNj3O7rFljY4Gfev3vF/JMZxh4NMTX5iPGxYZ49nWPw4T3Gx4Z5MHCXifERgQrwy88fmZmeZGjwAfNP5nj7coHRwYf0dd9k+ME9nj+eYeBOD3dutvPwThetdSVEhnrhYmeM9wUzonztSQhyIsLDioSQC6RGLIJEkJcVnhdM0NOQQUlBmmtpUXR3N7GwMMevv33gzdsFXiw8YWFhhvHxe9RU5BIdEYDL+bNYmmjhYGWIvYUBhloKuNiZEhnqRVigK5GXfEhJCicq0p/wCG98vK3w8jDlnLUmZ02V0NY6gprGIXT1ZTkmuxcl1YMcPSGMmtZxTp9V44yFNs4+tjRcr6TjVjPVjeVU1ZYQEu6HkoYswtLbED2ygyOKoshpSyKrLsYJDXEUdCRRNzyMnqkshhbynDE/xWlzBczstThtrYKBpQpmDrrYu5ni4GGBrYspNhdMsbQ3ws3XnsCLbgSFuuMT4IS901ms7U7j4mFDfHI4iSlRnHeyJCIqmOKyXJJSY6lrqeJSVAhB4b7YuVihbaSCltEp9MxVUNY/hoLOQfQsFBehQVuaE9rSnNQ9iJzOAWQ0JJDRkOCEtjSyWlKc1D3ISd2DyGpJ/beP5fQPcUL/EDI60hzWEOewhjjHtKU4rC2JlJooB7TEkdLYj4SaCJLqokhpiSGtLY60tjhSWmJIqO1DXHUv+1V3C46YmhCSGkJIae7hsM5+9ivt5qCqKLJa0pjY6RAU4UHoFV8iogO5eNGby6H+BAZ6Ehbmj3+ABx6eTvj4umJpY4K51Rms7M2wtrfEzsUGQ7PTqBmoY2ZvjrmjOftlhNkstpEfdyxnxfZlrNr9E6uFVrJy93J+2rWMVULLWL1nORtEV7FdeiM7D25kx4EN7Dq0ib3HtrFXZjc7D21js8QGQUvTmn2L71+x43vW7F7Bt+u/YMXWb9kksoYtImsRPbobLVNlznvboG2mwSk9BQ6ekkLk6F72HtrNTsltbBRey6qdK1i960dEju1B8qQIW8XWs2HfKkSO7eawsjgHTomyQ2wde6Q3s+/gVrbvX8v2/Ws5piyBprEiSnqyaBoroqB9DFnVw+iba2JgoYWGkRL65loo6Z7EzPYM9q6WBIR64OHvQOBFF+JTLv7eRHYQPSMFZOTEUNY8gYqOIpt2buRv3/2TL5Z/x1+++oq/frOcv379479A4qsf+M+vFkfmPvvmG/6+7Fv+8vXnfL3mG3ZKbmO7xEYk5fdgcE4VVWNZRI/sYPO+lWzetxIZFUlOqB9AXGY3hxREkTqxl4PyIojL7Oa4qhRix3axS2IDchoHUTc6ibL+CTTPKKOiL4/oYSG0TZXxDHPEwdccY3stDinuZ9nmr5GWl8DC1ZrVuzeyVmgnh5WUMT3vgmdIOD6BYWjrGaGqocvlyFjyCstITMmgsKSC4ZGmpkaoAAAgAElEQVRRdPTPoKFtwMEjsmjrGREcGkF6Zh6XImK4HB6Jk70dOddSSE2IJsjfg/CwAMrK8khLjyckzAcTS0NsnS1x9LbHM8QNeS055LVl0THXxv2iC54X3bFyMePseROcfB0Ijg1C10IHiRPi/OPHv/P9hh/4+4p/sHr7WhQ0T5FdlEVWfgblNaWkpCdgY2tJfGIsqWmJBAT6cOlyCOUVxdzq7uR2XzddN9ppbKihvLiA4vwcAUTcaG+hu7Odmx1t9HR1CH73LgWrl578T4+PCmBg6Wb/ycwk87NTvHv7mk8fP7DwfF4QuJ6ZeCSwMC2Bwx/Pq+fzvFl4xtuXz3n36oUAJJ4/mf2TfXdm4hGTj4YFweo/DtkthbTHRwYFALF0/ggQ42PDDA3e515/H3fv9NDZ0UplRQmlJQUUFeZyLT2ZxKQ4kpKvkpgUR0pqAlnZ6eTmZXItPZm42Cv4+3lxKSyYpKsxpCTEkRwfS1lRPjevt9Jz8zoFuRmUleVRU1NCbW0pjQ3VtLc10txUS2VFMRXlxTTUV3Oru4sHA/f+f7beKrqqNMHf7ovP5j/TPd0909XlVOGFOyQhLiQkQAgJcSdGPMSJQELc3d3d3d1dIJAgwd2hqnq6n+/ikNPUzFy8a2WFTU5Yi3PWfvbPWJifZWR4kKHBfuHYXEVFGQUFeRQW5lNTU0VFRRlZWRlkZWWQl5dDUVEBVVUVVFaWU1xcSGVlOY2N9dTWVhMaFkFYeCQxsfF4efvi7XOJwKAQEpNSCAwKoa29k4XFawwMDtPS2k5KajqxcQmkZ2RxWk2d8zbWuLq7EBUTSXRCDObWFgSGB1NcVYzrJXd8Qi9h4XweHQt99G1N0Dmvj5LuCSRUZZBRk0fylDwHpI/wu/6udrpaWuju6qAgr5DcvAIqKutwdPbA0dmD0IhYElMySc/KJy4+majoeNLSMggNDqGxtob+rnZ6O9uoqyqnpqKUjpZG2ttaqKosp7SkiIryUmpqaqivr6eiooLMzEzi4xOJiYkjNi6JqOh4QkKjCAwKIzomgZKSMnp6+piamGZibJzB/gFhteroQK8wf7A0PyNcj56fnhJmG5avXf3N3sPytavcu32LB6t3WL25IlQpFmamBYNxkxPC6xdnZ4QQcXv5BlfnZoW5iPHhIWHr08zEOIO9PfR2tDI22MdgTyfdbc0M9nQy0N3BYE8n81PjwpD1UG8Xgz2djPT3MDE8IMxAfB4+XtuIWLM4zU2OMTE88JtcxVo70/3bK6zeXGFmbpal68s0Nzfj73cJZwd7LjhYE+TrRXZKHON97dy9PsfywhT1FUUMdLezeus6b148ZfXOitDf/svP7/j44Q0/f3zLzx/f8urZY0FV29NHfHj9QphtWJwcZ6irg6qiAkpzs6mrLKOxppKR/h5aG2rp72qnpryE8aF+nj+6z82lRSZHBpmfGmf56jydLY0M9Xbx8slD7n7KNyxfW6C9uYHw4ADCgwMozs+hs7WJu7eWhZLniycPuTY/w/z0BJOjQ8JsxIc3L/nbh7f845cPvH78gOuzU6zMT/HywR3eP7nHWHcrZZmJhHm5YKSmhLuFIWWp0ST4e+BurkeUjzPBbrZcMNPBxdqYuLBLlBSkEBHmi/wxUSzP67P/8E8cOLwDEzMdTqsrEZsQSm5+ChmZidxdvcnbN6/49ZePvHj+VJiNgL8LrEz8nVcvn/P2zSvurt7m9q0V3r55xauXz3nz+iWvnz8RNla8e/Wc3s42Ai774OXugoujHQGXfbg2P8PTh/dYmJkUZkaqyoqJiwpncWYSNyc7MlISeff6GfArLY01ZKQnkxAfTW9PB/19XSQmxXLRy41Ll73Iyc2gvb2V5JR4Bvq7ef3qGc+fPeLa1TlmZyZ+Y2t6+eIJr189497dW4yODNDX28mtm9d58fwx79+94uOHd7x88YynTx7xy88f+OX9ByZGRmmub2BuapIXjx5x//YKK9fmWVmc5vrcGMM9TRTnJhIV6EZGuBcl8f4k+juR4OdIUeIVUsPcueJhhv9FS+wtz2JupIqJoSplZVm8ffuYd++f8w/+Rl1jFYnJYSQlB+PsaIKl2VmszbS5YGtMZOBF/DztyU2NYqCjltH+Zkb7m7l5fZKhgWbiYq4QEuzKBUc97GzOcN7yFGamKujoyKCrI4+u/jGUT4pgYKyCymlx1HWVMD0vWEq+4GVNa28dz9495MbtJe4+uEVFXQnnncyQVhFjj/hPSKjs54SuNMo64qjoCiBC85wCRtYnMLdXw9pREysnTc7ZaWBoo4ah9RlM7LSwcNDH3N4AE2sdDC20cHSz4nKQx6cVaAFEuHtZ4+5lTUiEj6BNJykc/8CL5BWm0dHdREV1EZ39rdS3VhOfHsXlEE/M7Q3QM1PD4Lw6WmbKqBvLo29zihP6MihpS6CoJS4EhBP6MijrSnFCX4bjOpKcNJDlpIHs/4CI4/oCiDhleowTxvIo6klxTFdSCBGyOuLI6f4TItZAQkr3KJI6YkhoiyKtI4qMrhgyumKCLITuEaT1RJDVF0VeXwxFIylkzoqipC2JlvkpHD0tCAj3IiYhiNT0GKKiAoiLCyM2NpTsnBTy8tPJL8qkrLKAuJQoDM10MTlviKWDGSa2hpzUOoGksjgi8iJsPbSFnw5vZv3+H1i35zt+2Ps9Gw+uZ+PB9Ww4uI4f93/H5iPr2XzkB34S28Bu6Z/YK7udvbI/cfDYTsROHERRVx5JtaPCcLVQmRDZwPoD37Nx//dsPvgDB+V2c1T5EPskt3NIdjen9BQxsddH10qLs+c0OKmnzDENOaRPSSCuLMpR5SOIHT/MLvFtiCgeRFzlMAfldrNXajsiivuRO3MUJS1pROR3I6VyCCUNSeRURRE7thdFdQl0zNXQtTiDlYsxRjZanNRWRNPkNOfsDbB2FaxAm9oZ4ORpy6Xgi6RkxRGXGopfoAvBER74+tljaHIKbX0VNHVVMLHUQ03nFOu3buRfv/gzf/72G/71iy/5w1fr+MOXPwpA4q/fCSHiX7/4kn/961+FEPH9jnXsl97DfpmdKGpJcMZUkT1Sm9h+eB0HpbcjrrQf+dNiKKpLoKwpjaK6BKIKe1BUl0BK5RAqWjIckNrG+l1foqgugYaxMlIqh1DWlOXYGUkU1aVwuWyNR5Ad0qcOsUP0R/ZKbmWv1HbUjE6honeK73dtRNPclCuxcQTGpWDveQl3b38MjM1xv3iJguIKMrILKCmvob2rn+WVW8jIH2f9pm2cOatLclo2mTmFFJVWUVpRS0xsPMlJcVRXFBMXHYK9vQU+Pq7EJYTi5mmPloEati6WuPk64BfhTXJeHPE50aSXJOETfhFDG12iUkNJyI4mtSCBuOwowpND0TLXRPa0DD/u/oFvt33Hfsn9aBprcdHPk+6BTorL8iksySUuMYr8whyKSvJJSU0gKjqMktICpqbHuLo4y8hwvzBIXFdVTl1VOW1N9fR3dzDc38PIQK9Qhbg6N/0bgLh3e0UIBJ+rCQI4eMzPH98LFIhnT4RgsQYXa9alNbXhc4B48+Ipb18+E4LE5/Cw9hovnz4S/sy1wPWaLWpNAVnLTXyuQty4vvgbgFi9Iyg+WatZHR7qo7GhhuqqMkpLCkhPSyIhMYas7DQKCnMoKMyhrLyIhkbBIN3adZUVJTTWVlFfXUF9dQWDvV1MjgzS3dFMY10ljY3/PO1tjQz0dzE02ENfb4cwxD4+NsLVxXnm52aEEDE5McbExBitrc1cv36NpKQEGhrqKCzMp7a2mry8HMrLS0lKSqCioozR0WFqa6uJj48lPV0wjJmVnUt8QhL2Dk54eftiaWVNZlYOBYXF1NTW09PbT0NjM/5XAomMisHPP4Cg4FCGR8aoqqnmcqAfrl7uXPBwISkjhaiEGBKzUknMTia9MBP/qABc/dwxtTdDx0IfEwdTLFws0TLXRvqkHLKqSogpSgsgor2xkd6eLnKz80hKTqWyqh43T18uXwkhJj6FuMQ0QTYiJoGExFQKCopISkikvFgg5w30dtDaVEt9dQWtjYKxjqrKUspKi4UQ0dDQQHV1Nfn5+aSnp5OSkkZeXgFZWTmkpmSSnp5JWVkFvd2Cxp3F2Tmmx8cYGxpktL+f0f5+hvv7GOwVqBJX52YZHRz4XxWINZBYG5C7e+umsNp1DSLmp6eYHh9jfnqK28s3hICxdv3aXsTCzLQwSL0GLBMjw/R2djA60MvoQC+9Ha10tTbR39XOUG8XI/09wtG5yZFBxof6GRvsE9bArrUxzU2OCfMS1xdmuTo7JQSIucmx31ihrs5OcXNpUTg6t3pzhWvXrtE/MERERATnrSxwtLXB/9JFooKukJeeSGleGqs35nj95B53lxeZGh3k7s3rAsvPo/u8fvVMCA8f3r/m549v+fjhDY/vr7IwM8mt61d5dPc2K9cWuDY3zd0bS8yNjVBTUkReWgpNtVV0tzUz0N1BXWUZ5UX5JMZE0tpQK2yRWvt3ttTXUJKfw9zkGHeWl+jvaqesKJ/p8RGG+roJC7qCv68X+dkZNNRUMjs5Rl9XO9PjIwz399De3EBeVrrgScBQP4/u3eHX9294fn+VubFhqotySYwIJiM2nNKsFIrT4gj3ccHX0ZwQdzvcLXXxtNQj1N0GLytd/OxMcTTUwEpLFUud01jpqWOgoUJkqC9tzVVc9ndHVe0YX3/3Z6zszTCxNMDG3pyi0hzCIgNoaBT0Sb95/ZL/+tsvwqzDmhrxX3/7Rbgd8ejhfX7++B74O7/+8lGYmfjw5iVLC7OMDw+wsrTI+PAANRWlNNRUUlaUT15WOnlZ6bQ21jE7OUZnaxOpiXEE+vkSFxVOaX4+gz2dn4oCBKueRXnZlJYUMDQoCPm1tTZy2c8LL283UlLjSUmNJzsnndi4SJqbBO/VkeF+8nIzaWtt5PatG9y+dYNHD+/y4vljoYWpt6eDwYEeHty/w8sXT3jz+jkf3r/m11/e8/HDO96/e8PTx08YHhyhp72b28srPH34iBdPHvPo3h1uXV/k1o1Zbl6fYrC3kdLcBEqSg6nNCCcl0IUwdwuyoy6SHuFOgIcp0QGOpMT6Eh/lxQUHYxISg+nvb6Wzq4nh0QHMLA2RkTuE1XktLM3UsTLXwNnOiJgwb/raKultrWB2tIPR3gamRtqYHG6lvCSVyHBvggJc8fQww8lBExvLE9jaqHLe8hTnzh3H1lYDe0dtrGzPYmCsgqmlGudsNLFy1MPURhvdc6ex87CkoqGY8ZlRJqfHiE2KxsbZCh0zDSSURRBT2of4if3Ia4hyTFMUZR1x1AxlBc1L1gIl4pytGrZuBth4GGLloo+pvTbG5zUxtdHF0sEYWxdLrB3N8PJzJjDUC79AN7wuOeLqaYVfoAsZOdGER/sRGOJDWKQ/OfkpNLZU09BcRVpOEum5yYTFBRIa64+ztw16ZqponVNB21wFdWN51IzlOGuujIqhLMd0JDiuL42KoSyKupLIaYohe1b0N98/ri/NcX1pThjJccJIDiU9KZT0JFAxlOa4viQK2mLIaokgryOGvI4YUlpHUDCQQE7vKNLaIkhqHREqD+JnDyGmfgAZ7aPI6YtzzEiKY0ZSyBtIIKt3FDm9o8jri6NkIImCtjhnjI9zMegCOUUplJTnkJEVT3i4HykpUWRkxJGZGU9VTSGNzRU0t1XT2dNIYXk2Juf1OWt8BlXdE0goi7JLdAe7xXewU2wHG/b+wIa9P7Dl4Ea2HtrEpv3r+WH3t5+qVgXNSttENrL18Hp+OrJBOOa2R3IrhxV2c/TkIRR15ZE4LcY++d3C1eqfjm5mi8gGNhxcx4Z937FNZCMiivuROHEESZUjKGvJcdb0FKcNVNAwVUPvvC7G9kboWulwUk8ZGVVJAUgcF0FaVRxRpUMcVtiPiOJBDsjuYufRLeyV2o7Y8YOo6SqgpCbOaR15jKzUMT6vgamNJtbOxti6mmJqo42rrw2WjkYYWJzFyEoLa2dTfALdcPN1IiQmkODoACLiggiL8ccv0I2QSE/Co7ywdzJE+ZQEphbauHo5oW2kxfcb1/N///sf+LcvvuRfv/haABFfreP3X37/v0DEX/i//vhv/On7v7BXch97JXexfu+37Jf9CYmT+9kmuo7th9chIr8b2VMiiCvtR1xpP7KnRJBSOYT0icMoqksgc/IIyprS7Diynm+3/hlFdQnUjY5zRG4X6kYqWDobYWitiZqBIgrqYhyS284+qS3sOrqJg3K7kTopzgE5EbYc2o2SpibiyifZtO8I32zegZzSCfyDQimrqqWqrpGiskoqaupJTs9iYHAIReWT/PmLrzitoUVETDyRsQnEJqZQUlFNZlYO3T3tVFYV4X/FC2MTHSysDDC3MkDfSAMtA1V8At2ITQulpD6P2IxwPAKdOe9mioufA3YXrXD1tSM6JZis4iQSsqNILUjAL8oH9yuunNI9wcY9GzG0NiQyOYq61lqGx/opKc0nKzuN9IxkurrbSE6JJzDIj+ycdPr6u5iZ/SwHUVNJXVW5cJV6uK+b6bFhoU16ZmJUWO36+RbEmiVpzca0dqP/8tkTfvn4gY/v3/Hi6SMhOHwOGmvZhzWVYc1+/O7Vc+FZszWtQcTaa6xBxIsnD3+jfjx9eE941iDi7q1lVpavCSFi+cZVbt+6weqdFVbvrHDn9jIPH6yysnyNpWvzzM5MCMPlDfXV5GSn4+Z+geiYcEpKC6iprRCOztXWVFBaUiCswp0YGaSvq52WhloGejqZHBmkr7uNjtYGmpqqqK0tpba2lNaWeoYGe5gYH2JyYpjZmQkmxoeZnBhjYX6WxYU5ZmemmJ2Z4trVBaGd6ebNZTIy0qirqyE7O5OamipKS4vJz88lJyeLsrIS8vNzCQ8PJTY2mvLyUurqaqirb6a+oYWExFRiYhMxMjYjIjKW6po6bt1eZWh4lLDwSEJCw3F0csbzojfRMXH4XfGnvbuLroEeQuMisbpgTUJWEsW1peRWFOAdfInAmBDCEiK4HOaPvYcDRjYmmNidw9bDHvuLjlg6n0fqhAL7JcX43WBPJy11dQwO9JGfW0BAYDD5BaX4B4YRl5hGZEwifgGhxCakkpGZS1JyOsXFpdRUVVNSkEtLfTW9Xa10tTfR2lhHW1M9zU111NVWUlVZTnVVBbW1tUKIKCwsJCcnh9zcXKqqqqgsr6C8tILa6hp6u3uEqsLc1CQLM9PMTIwzMTQkhIg19WFualKoJHzexnR9cUG4UH3j6qIQED7fhljLP6y9xu3lGzxYvSPciVi9ucLK0jVhLmJsaJCxoUHhyNxa5evU6JAwVN3Z0khPewuDPZ0M93Uz1NslzETMjI8IgWJssE8IH1OjQ8xPjbM0P/M/IGJ+apzpsWEmhgcYH+pnbnKMlWsL3Lu1LFQiHjx4QGNjMxZm5pxWPYmFqQl+vp4EXPIiLT6S1royHt6+xsPb17m9NMdIfzerK0vcWV4ShpXXIOL9u1d8eP+ad29fcmfluqC1YbCPlWsLPLhzk9WV69yYm2Goq4Pq4kIKM9Mpys2isaaSqtIiaspLyExJJCI4gKrSIuGQ3qO7t+lpb+HSRXdiI0KprSilKDeL5rpqSgvzhI0QtZVlVJYWUVdVTmpiHBkpidRVldPR0khxfg5JcdHYWpnj5e5CeHAAZYV5jPR00lxTRnpcJC42ZhifVcXeRAdPWzMcTLS57GCOh4UuV5zMCfewJsTVkkvn9XA3USfA3oRgZ2ts9dSx0VXH2cKQ49JH0NVUoSA3hbiEUP78n/+CorIUlwK9KCjLISE5iuAwPwZHegkK9cfT0x1/v0sUFxUwMT5KS3MjEeGh5OVmc+/uHR4/esCjh/dpb2thdmaKx48e0NfbzfjYCM+ePub96xe8fPpIuBK6Jh2/fPqIxdkpBnu7yEhJpDg/h8baKkID/bns7UnAZR8SYiIpzS9kuLeX/u4ucjLSiY+Ooigvm8WFGW5cX2RsdJC3b57T0lqPuYUxQcF+ZGYl4eHpTFCwH+VlRVhamBIVGUppSQGrd1Z4+GCVmytLQnvTwwerXF9aoKmxlu6uNkF714snQvXqb78Kch5PHz/h1sptFuYWubN8m1/e/czLJy94/fwFr58/4/GDO1ydHaevq5GWhlLa6gqpzIigJj2M9BB3Ai4YkhTgSEa4OxE+VmTF+5AQ4Y6X2zkuultw3lqfoBAfcgvSSUyLR0dfnTNn5bFz0MXFyRBnRyP8vGzISgmhra6QhopsEiMvk5cWSV5GFM21+TTW5RMS7IqdrS6WFmo4OqhjbiKPrc1JLC2UMTU9hoPDWewdtXF00cPTxwIHF0PU9Y6hoa+Iub0eFg76yJ4UR8fkDJl5GTS2NREaFYLjRQdM7YwQUTjAfpmdiB7fg4zaYWTPHEJRU5QTepKcNZJH55wSBueOo3tOCQtHLZx8zfAJdeZSuDs+Qa54XXHhor8rnn4uXLzsQnisYEwuPPryp3C1Bb5XHEjNjCAixp/QCD8KSzIpq8wjJT2OpNQYHFxt8PJzxeOyM/7hF3H2Po+O6UnUjRTRNj/OWVN5ThtJo2F2HCU9KWQ0RFDQFkfZQAZlAxmO6Uggr3VUCBJKelIo6kqipCf1m2sUtMU4ri/JcX1J5LVEkdE8gpy2KPI6Yshpi3LMUBJ5fXGktUWQ+gQQEpqHOapxENEz+5E8K4KsjjgKhtIoGApC1jK6YgKA0JdGTlMMTYsTWLuZEp8RTmVNIaVleeTnpxMTE0JqajSZ2Qlk5SRSVVtEXWMZtc3lNHXUkFWUyhkDVSSURRFTPMxPhzezbue3bBXZwubDm9h0aCM/7v6ebUe2sFNsG5sPbOD7Hd/w3Y6vWL/3ezYd+JHNB9ezcf/3bDqwjm0iG4UgcUh+F0dPHkL8lAiHlPazU2qbsJlpq9gmtopuZIvIBraLbmLLoR/ZJrKRPZLbkD4pira5GrqW6sidluSknjK6VjqYO5th4mDMKX0VRBUPs1NsG1sPbUJUSVAxu1tiOwdk97BPegfbRDayXVRwg6ymq8AhyW0ckd6BjulJnC6a437ZhgteVlg5GWJqo41PkDNOF89j4WCIlZMx1s6mXLhog62LJS7eTnhfESyTh3xSu4LDLxIe5YObpxXqWko4uljgG3ARHWMd1m/dzL/8x3/y71+u44/f/CiwMwkB4mshQPzbl1/yb19+we+/+gtfbvqW7SI7WLfzW77b8Vf2y2xnn8xWtomuY8Pur9i09xv2S/7EEbldSBw/IIQJfasznNCWRUVLhpM6cmw79AM/7PiC42elOKUrzyGZHZjY6XDOQQ8lDUl2iW5kv/RWZE8fQVx5H3sktqBteYb90nvYLXkAefUTyKiq8sXGLfx53SYklE7hdTmA9u4+CkrKSUrLpLy6jou+fiifUqO+sQlfvyto6Rli6+iM1yV/8ovLyC0sIaegmNLKCnLzswiPCsQ/0BtHN1us7UzRMlDD0s4IZy9b4tLDcLp4HiNrHcSO7ReOAJpfMMTVzw5Xb2v8QjzwCXDBxceW2IwIErKjCUkI4pTuCfSt9IlKiSSrMJOK2jKSkmOJiQ4jOyuNhvpqurrbiE+IJiExhu6edqamx+jobKGutpK6WsG2QWdrE31d7YwO9jEzPiK8v5gZHxGqEGtVrGtnzca09vT/yYO7AoD4+SPv3rwW3uCvQcZaVnENDj4HiM8tTO9fv+Dty2e8fv5ECBxrwPA5rKzBwueZiTWI+Dx4fevmPy1NK8vXuHN7mburN1m9s8LtWze4u3pTCBlrIDE1OUpfbycV5cUEBF4mKTmO0rJCqqrLKK8opqxcsCFRXVVGY0MNA/3dzE9PMNTXTV1VOZ2tTdxcWuT5k/t0tDZQW1tKcXE2RUVZ1FSX0dXZwuhIP5MTwyzMTwstz2vgsHxjiZXl66wsX6e6upL8/FyqqiqoqqqgvLyUzMx04uNjycxMp6SkiLq6GqqrK0lIiCMw8AppaSnU1lZTU1NFR2cvLa2dtLR2EhefjIurJ/YOziSnpFFVXUtjUwslpeWUV1SRkppOSWk5+QVFeFz0JDM3h5DYCE4baKJjpo9PyGVCEyLIryoiJD6cs8ba2LrZY3XBGnsPB9wuu+Pg6cg5OzMc3Oy5EhmIpokeRxXl+N1Ifw9NNTWMjQ5TUlTKBWdXEpPSiU1IJTktm4TkDOFydX5BCVnZ+RQXl9LUIMhB1FeV0dpUS3dHM31d7fR0tNLe1iSQ0Wqrqa+roaGhjvr6WiorKyksLKSgoICSkhJBDWxTI11t7cJg9OerzUvzM8xPjTM+1M9wX7dQDZiamGRibFwIAWth6rWNh+uLC9y4usjdWze5f+e2sJFpbaF6dnKC0cEB4WjcrRv/XD9eO8vXrrIwM83s5IQQHqbHxwS2qsEBRgb6mZ0YZai3i77ONno7WoWWptGBXga6Oxjq7RK0SH160659f+3Pxj69sdeC1oszk0IVYmF6gtmJUcaH+hkd6GV2YpTbN64Jm5LurCxza+UmnZ3d+F/2w8f7Ipe9vQi64ssV34sU5qRx8+oUD29fY258kK7mWgY727iztMijT1Vrr549FtqZBJWdr3j39iWrN28IJM/+HhamJ7izvMTizCSttdUUZWWQnZxIUlQE0WHB5KSnEB8VTldrE7UVpVSWFNLV2sTD1VvcWJzj2cN7FOZk4uftSVFuFlWlRbQ11gl/h3evngufoMdGhuHpeoHz5qYkx8cIZcTM1CQuujlzVu0Up5QV0TyjipmRPuYGukRc8aUoPZmwS56Yaalha6RFfKA3pSlRpAT7EOpug7PxGdw+HTvNY9hpHsPytCy+1iakh10h0ssdVytT9E4r42BlTFx0CPoGZzl0eDc7dm/GwFSP2KRoLrg7omOohddlT2wdrAThpqgICgvySIiPxeycCbExUSzfWOL60lV6ex5DEpkAACAASURBVLoYHRkiKjIcRwc7QoID8XB3xcf7Il2d7Ty8e5tfP7wVftj++uEtP797zc/vXvP04T3u3lpm+tOHfWdrE5GhQRTlZZOZmkRcVDg9bV3MT07z9OEjXj17Sn11FW1NjTx+dO/Th+sC83OT1NVX4uPrhqGRFqdOK3Ba7TgXnG0IDvLDxtoCby93QkMCqK4q48nj+4INCP4G//iVF88fc31pgeamOpoaa2lsqGH1zgo/f3zL3379wLu3LwUWrRcveXDvIQ/vP+Lt6w/8+vPfefXiLS+fv+Ltyxc8fXiPybFBykuyKchLor48i/K0MCqSg8iLvEigsxGRXpakhTkT629DYVoAIZdtsDI5hZ21DmfUFbB3PEdWbgo1jVVk5aZw+YojTs4G2NtqYWN1Fk8XE4L9HfB1t+Si8zliwy5SmheHm6MxLvaGpKcE43XRCiPDEzg56mFlqYK+jhjWlkqYGMuioyPBuXOK6BnKYWh6HDMrNYzMTnJGVw6Fk4eROLYPHXNVlDSk0dA/ibu3G/UtDSSlJ+J22R0DK112if0ksJ0o70X2rCgKZ8VQ1hFH1VAGLZNjaJsqomt8jLOGcuiaqWDtboBvmAuhiX7EpIYQlxZOVFIoITFXCI8NJjM/maKyDLLzE4iOD8DTxxY3L0sCw9wws9LF+5ILBcVZ1DdVEhR6mcCQS/gGXCQsJoCIhGCiU4LxDXbB0kkHE3sNjGxPo2eljL7NCdTMlJDXFkdC7RCymmKoGMlxyvQYJ00UUDGSQ1pDBHltcaFVSVFPiuMGMgLLkrY4CtpinNCXQsVQGkVdceS1RFHUFSgIivoSKOpLoKB7VAgRa0fi7CHENQ4irn4YKU1RZHXEkdE+KshR6IijbCjLaTMldG3P4B3mTESiPznFyeQXppGWFkdZcR4FuRkkJ0eTkRVPRlYsJRVZFJdnklucSkFZBuHxARw9dpgtB9azR3IHW45s4oe937NZZBNf7/yKb3Z8xfo969h25Cd2iu1gy0EBVKzfs45N+9ez5dAGNuxbJ6wk3SW+9VPF63YOyu1GRPkghxT3ceDYXvbK7WK3zA52SP7EdomtbBffwrajm9khtpnNBwW7DwfldiOpcoRTeoponlPlpK4Sp/RVOGOshoapOif1TiB1UpJ9UnuFysh20S3sk97FAdk97JHcwQ6xzeyW+Il90jvYL7OTI9I7+HHbX9iw469IHz+IvvlprJ0NMbPT5YyeEjqmqti7m2Fmp4+ZncAqp66vwlmDU+ibaWFgpo+lvQX6ptrYu1gJFtEDXfAPdMHF3QL7C+fw8LbH1skaBRVF1m3axJ+++Y7/+HYTf/pmoyD78NdvPgMIwejc77/6it9/9Ve+3ryeH3ZuZMPejfxlw5/ZIbYVmdOi/CSyjg37v+T7bf/J+l1fsl/yJw7L7kT+tBhKGpLInhLB4oK+EBiUNaXZeuB7th/+kdP6xzilK4+k8kF0Lc4gpXKE7Yd/ZKfIBsSV9yGuvI8jCjtRUBfH8ZI1Ww9t4ieRXYgdl2Xdzp38y1+/5stNO1HWMMDDx4+Onn7yikoJiYgmKS0TOycXlE6okpyaTmpGFnKKypift8X+givm5205b+dIYmoG0fFxpGQmExx5hYS0KLwD3DGx1OPkWSVMrfXQMj2DiqYCh2X2slNkEzuObET6pCimjjp4hV7AM9CB6KQAouL88LjkwDlbPTyuOOMT4oFf5CV0LbSJTY8huzSL+LQ4ohMi8fB0JjTkCjUVpfR0tNJQX01GZgpV1WVMTY8xONBDdVUZVZWlNNRXMzIgeIo+OznG3Cd79cTwAKMDvYz09zA+PMDc1PhvlIi10bfPAeLFk0f88vNH3r5+ydOH94TQ8Ln68Lllac3C9Pbls/8BFv/dwvTf7VBr7U+P768KIWPt+jVweXj3tiAXcXuZmytLwizE3dWbwizfzZUlYd5vrbVpbnaSmelxRob7aW6qo7yimNKyQopL8ikuyaeoOI/SskKaGmvp7+tieKiPudlJbt24xtTYMBUlhZQXFzA22Mfqrev0dbdRX19OUVEW+fnpVFYU097WyPBQrxAiFhdmmJmeZHxshJnpSa5dXRDamvr6eqivryUnJ4v29laamhooKiogKSmB+PhYkpMTqagoo62thfb2VtraWqiqqiAjI42EhDjm5q/R2dVHV3c/2TkF5BeUEBkVR2xcAq5uHuTk5tM/MERRcSnVNXX09vdR39hAb38fLR3tuFzyxDvCHwdvZ0QUxFHVV8f5sjtmDpacMTjLCc1TqOqoYW5rhk+AN5eCfHHycMTR1R4vfy8cvdzRNjPld+ODgzTUVDM1MUl5eSVWVtZERMYKMhCJaeQXlQu3InJyCyktq6KktJKSkjIaG+qoqRBQW0d7M0OD/Qz099LV2U5HeytNjfU0NdbT2FhPfX0t5eXlFBQUUFRURFVFpXBXYnJ0hPnpKW4sznH7xjXhU+zFmUlmxkcY6e9hoLuDsaFBQSZhapqxkVGuzs3+ZiDuc4hYvnaVJw/uC2tdlxbmWZydYXF2hqmxUQZ6uoWQsLJ0jUf37vJg9Q4PVu8IA9hzU5PC4bqrc7NMj48xMtDP6OAAMxPjwk2INeWht6OVwZ5OJoYHGOnvETY0re0/rGUn1hSLNdvTWrh6DRzWIGJuckwIEXNT49y/vcKzR/d5fO/OJ4XlFsvXlhjs7ePG1UXmpsYZ7Oukqb6CW8sLXF+c4M7KPCvXZmlrrGV8qI+F6QlePX3ExzcvefHkIe/fveLnj2+FYdmfP77l8f1VpsaGmRoV5FAmhgeEY3EBl7wI9PHC3cEWp/MWXPZ0xsHKlNbaKpqrK2iuq6K+qozZiRHGh/porKnEwdqS5LhoQX6kt4unD+7y7tVz4f7Du1fPGe7vITw4AFkZCY4rydNQXy0MhtXXVREWdAUfTzcszxnjZGeNg7UlVob6XPFwITkiiGh/by5dsCXE8wJRPq742pnjbmbAFSdL7HROYadzCgf9UzgbnyHM/TyXbA254mBGfW4y1VlJdNeW0FlfSmZCOJmpUYQF+xIaeonMrCTsHC0xNNHFycUO14vO6BhqYWVjRnlZESXF+eTlZhIZEUJI8BWqKksZHOihrrYSO1srmhpraWmuJzDgMlmZqcTHRaGtpY6XuwtXZyd5dHeFm0sLrK4scffmdaZGB1m+Os/71y+4vjjH4uwU926v8PDubabGhrl3e4WRgV4G+zpprm1kYXqevi6BfejZo4f8+uEtL1884cb1RdrbGiktyScrK4mUlBgUFaXQ0VGjs7ORoMDLJMRHk5qSQH5eFiPD/XS0N3P71g3+9usH3r55wccPb3j7RtDgNDM9Tl9vJ/l5WUxPjfHwwSrwN16/eiawav0Dfvn4Mx/efeSXj7/y6ulLXj55xetnr3j59Bn3bi0zMdxPfVUJBTnJ5KfHUJoaQXFCIEXx/oS6mRPsZkpikANR/tbkp14m1M8aXw9TLE1VUVeTRVv7BM6u1oyM9jM5NURScjCeHmZc9rHF18saf29bAnztcXcyISrEAzcHI0KuOOLmZIirowFODrqcMzmBjfVZzM1PYmWpgp6WOPbWqlieU0JPRxpj42OcOSOGhqYkZlZq6Bkrc87qDFpGSsipHMYrwAH3y3ZYO5lg7WBFVX0lYbGhWF+wRN9SB9FjBzlybB97pX5CWVeaE/oynDZW4Oy54+hanhQsUZse56zRMc7ZaXDeWRcHTxNcfc9zJcKLpKxo8kvTKarIISDMl5SsOIrLsimpyCIzN/5TuNqSi74OmFpo433JhdiEcGrqy7gS5IN/oDcR0UF4+7vRP9pJU0cVabmxBES443nFBmsXfUxszmDhrIOhvTqnTBSQ0xRDQVucE58yDipGchwzkEZKUxR5PUmOGUhzzEAaRUMZVIzkUDaU5ZieOPIaR1DWO8pxfXEUtEWQ0zyMvI6YAB4MJDimJ46srsDaJKUpirSWGNJaYkhpiiJ5VgQpdTFkzoojqymBtIYo0hpHUdCRRO2cCrq2GoQlXyGvKo38sjTqm0tpaqmksrKQxrpKcrNSSU+PJzs3iYzsBPKLU0nNjiUqIYiIhECcvG05IL2Hb7b9lW0im9l0aAM/7F/HVrEtfLv7K9Yf/JHvd3/HpkMb+enwZn7c94Nw7G3jfsHXmw78yJZDP7JLfCsH5XZzSF7g698vs5ND8ns4oLCHg4r7OKy0n4PH9rJXdifbxbewVVRgg9qw7zs2H/wB8eOHUNGWR15NCnk1CXTNNbDxsEDD5DQntJWRUpHgkMwB9orvZo/Ebg5I7+Gg7L5PN90SHDsr+6m16QchRGw9vJ4te75h/fYv+GnfdxyW2o7CKVHOGh5Hy/gkSmqSHJXfh46pKvrmGhhaanL8jAzrt3/NfrEdGFlq4+LthN45bTb89B2Hju7Cwc0CvxAP/ALdsHU04VKgO07uNqhqqrJl53b+9NU3/Onrdfz7V+v5//78W3hYC1T//suv+cPXX/KHr7/gz+u+4KfD2zggs5f1e7/loNxuJE4c4rud/8HmQ9+y9dB3iCntQVlTmiMKOz81SykjpyqKmoECh2V3InvqMJLKB9mw+68ckNqGnqUqOuaqnDFU4qSOHCLH9rBbfDN7PilEB+V2Iq0qhpW7Gbo2OmzYvxnxE7KIKsnx+6++4osfN7Bl3xHEFZQJjogmKCwcFw9Pzts5oqGth7q2PkGhUfQNjrBy6w6Wto5s272Pzdt3YWRujupZdVTPqmNmY0ZxdQFRScHEpoZhameA3ClJjqnJYOZkhLyaFCd0FNE8p4aihjTHNWU5a3qKpPxoUoqi8Qp2wj/UncCIi7h626JlrIqmiRpnjU9zMdAdryAPolIiiU6OIDohkpT0BFJS46koL2J6fIT+7g5yczJIz0imvq6Kgf5uoee/o72Znu52hvt7mBgZZG5qnNlP9ug1F8T4UD9Dfd1MjQ3/Zh9iDSLWAtLPHz/g5w/v+fj+ndBy9PblMz68efkbSPg8+7BmX3r78hmvnj0W7kL8d3Xj8f1VYe5hLf/4uY3pc/j43CK1pkis5R7WRuY+h4g1G9PStXkhaMxMjzM1Ocr42BBdna00N9VRUV5MSXE+lRUl1NVWUl9XRVtrI4MDgsr5hZlJblydZ3p8hJqKUgo/uSiG+7qYnRqmu7uZuuoSKioKaGyopq+3g6nJERYX/rmiPT83w+BAH4MDfUyMj9LT3Ul5WQltbS3U19eSl5dDYWE+LS1NZGdnUliYT3BwIElJCdTWVlNdXUleXg7V1ZU0NTVQWlpMbm4215ZW6B8YorGpjfqGJhqb2mhsaiElNR07e0fsHZyIihbYm4aGR1m8dpWrS9cYHR+jpbMVNz8vLlxyI7UoE1V9dTbu3oKZgyUZxdm4+LpxWvcM6gZn0TXRwcLOHN8r3kTEhnElxA9Hd0dcfb2wc3fjdwM9vbS3ttHS1ExTUwvW1rbExSUQG5dEfkEJuXlFBAWHk5aezZWgcFIzcgkIjqCgsJSOzl7S0jOpq2ugqamF4eFRBgeHGRwcpLm5maamJsrLy6koK6ehTrByXVRQSHFhEQ01tQz399HT0c7s5AS3l28Iw9F3VpaF4efRwQH6u7sYGxpkdnJCWMu6BhALM9PcuLrIzetLXJufEwapV28KbqoerN4RWpOuzs0KA9V9XZ3Cn7X2927duM7t5RvcvL4kVCLWQOLa/JwQQKbGRlmYmRbmJfq7u+hsbaGztYXezg6G+nqFeY2psVGh/am1sYHG2hrBMF9zs8Da1NvN1NAA12cFDU0z4yPMjI+wND/D6GAfN67OMz89wfjYEPfv3OTZ04eCefjbt3n3+DlvHjzhxd2HvHv6jDfPn3Br+SqLi5Pcu7fM7TtLzMyOsnRtjuGhXmYmRrl57Rr88guvnjzh53dv+fDmNb9+eM+vH97z4c1rPr59w7NH95mfnqCxrpLpiWFuLV9lZnKE3KxUfL1c8HZ3xtXRGjc7Mxws9Qm+5EJOchQZ8WHkpEZTV55PY1URoQG+6GupY2tlTk1FKU8fPuDG9Wt8ePOan9+9pbezg87mZmYmxnny4D6LC3MUFxdSVVXBo0cPqKurISEhjsXFeSbGR6mvriLI34+4iAguWFsRdsmHADdnKrLSaS0rJj7AjyhvD/wcbLA6q8YFY30yw4NJDw0k9KIraZHBpEUGkxDsR2V2EiVJIcT7OxLn50RSkBveDkb4u1lhqnsSeyt9nOxM8PFyIDY2mKioIBwcrfH1u4iTsz2xCZE0NdbQ1lxHZloi6SnxpCTGkJWeRFJ8FNUVxSQnRFNZVkhWehJlxXkE+HlTUVpAWnIcXm6OjHQ3EXDRkdKcZMb72gnx8yTQ14OhrnYmRwaorSglPiqcxtoqbt24xshwH329HczOjDMw0EFPey9dHd001NVTU1VNZ2sLo4N9LM5OcX91hccP7vDk4SrPn9zn0f3bJMVF4+3hyq8f3vP04QNW79xicWGOsdFhbq7c4PGjB9y/t8qL50+FgfFff/nI0yePePjgHoMDfXR3ddDa0sToyAAf377i3avn8I+/8V8/f+Tl0yfwX3/nH7/+jfcvX/P66Uv4O/zXhw88uLlMVVE++RlJtNVXkhwVTHpkANlRAaRHXibA3QJ/V1MiLlsT5H2O2DBHIoNs8XYx4IKNNicVj6B+UgZnBwv6OlsZH+pD88xxUhMjqKnIpSgvmdBATzxcrIiJ9CXoygUcbbTxu2SNs5MuNudPY2WpgrGRDGbnFDA0kMHWUg2rc6q4OOhha6mOnrYCetoK6GjKoaUpi7GRCja2ujg4GmLnaIC9kyGW1lqYmp/BylYPPRN11PVOYWylh945DY7I7meXyFYOy+1hv9QOjmtJc9bsJPo2GpwxVULH8hRGdhpomqmga3kSY6vTOHmaYOOsz3knfYKiPMnIj6WwNI3q+kKi44KJiQ8hITmCkvI8cgvSiYwJJiY+jOAwP3wvuxIU4kNtfQk1dcVU1xZx0duJuIRQYhNCiYgOoLWjlrSsGEIjL+EX6Ib3ZSdMLbSwdjLC7ZI1dl6mnHPS5rTxMaTUjqCoJ42alQonzBVRPqfAcVN5FI2lhXkFWV0xZHREkdM+gpzGfpT1RFExEkdB5zAyWgeQ0xNFweAocgaC66S0RQShak0xpLWOIq8t8akOVhaJU0eR05BFVl0G+bOyqBqcQNtSA0cfW6IzwknKiqaqoYi2rhrqG8vIyUkiJMSXoCveJMaFExsbSl5+OqUV+aRmxBKdGEp2YSqpuQm4+19gn+QuNu1fz6YDP7JVZDMbDq1nw6H1rD+ygXX7vhfUse79hnV7v+G7PV/z3ae16R/2fcv6A99/Wppezy7xzRyQFYy7HT2+HwmVg0idOoKo0j5EVQ4gc1oUJS1pFDSkEFU6wG6J7ewQ2cK6HV8joSyCwmkpjmvIcdb4NErqshw7JYWZgxEWTuc4Z2+Mjpkmhuf1OCS9F3k1ac4an0ZeTRpJFVHEjx9BTPEAR+T3CsPVu8S3Cipfd/+VXUd+YPOeL9m672skju1DRvkQYnK7kT8pwkGJ7ZzUlEPLWBVVbUVUtRU5a3gSJTVp9ohsxdrZFDG5/Wzbvx5ldVkCo7y4EuGF8XltrBxNuBTmjdWF8xyVl+KPX3/F//PHP/Onb9fzl3Vb+T//+R1//OZH/uU/v+b//OUb/vTtev7w1Xf8v//xH/zx2y/5cddGfjqyif0y29ktuZEdR3/kuI4kuyUFo3nbRTcgorQb0eO7ETm2i4Py2ziisBNRxV0cUdjJPqnNbDuyjj0SG9kttoGtB79hz9GNyKoe4oSmJPJqR9gtvoEdR39kt+QmjhzfxxbRjShoK6BxXht7fzcOK0vx1+3r+XLLev78/bfsERVD+YwGrj6XcfH0JiEtCS9/L+SVjyEhJ4enrz+xKVkkpxfQNTDByq1V9h6RYJ+oOOIK8kgpy7NP4gDyp+VRN1bF0dsK50vnsbigj6rBMVR05dA9fwZdW01UTVSQUBVFQUuGE3pKWLmbkZgXQ0phPJfCPHG5ZI+rnx2XIzxwvmTDWZOTHFOTRvGMDFqmZ3Bwt8brigel1YUUlOYRnxRNY1MtE5Mj1NdVkZgQQ0J8LJUVZYJa/eYmOltbhMO7bU2N9HS0MzU2KqypHxsSbFv0dnYw3N/HxMiwsExmZekad1aWeXTvLs8ePeTJg/vcv3ObV8+f8+svv/Dm5QtePXsqPK+f/xMk/rt96e3LZ0KQePPi6f/Yh1hbpl4LTT9YvSWsc18DjbV9ibXzv1XM/vcV65vXrwrrYNcWs9c2L1aWFllamGVydIihvm6G+3toa66juaFauPFRUphDY10lfd1tjAz2MD81xo3FWW4uLTA7MUJbYy1VpYW0N9UxPTbE8rUp5meGuXF1krHhLhZmxxgd6mZhdoLZqVGmJkdZvbPC0yePeP7sCTdv3mRwcJCWlhYqKiooLi6mpKSE6elpysrKKC4upqysjMzMTOHXGRkZZGVlkZ2dTXJyMsXFxbS3t9Pc3ExPTx/19fXcuXOXzs5O8vIKKCwspLS0lJiYGPz9/bG3t8fV1ZXMzEy6u7vJz89ncHCQq0uL5JcWoqqjxgnNU2zctZm9YvvZdWQP551tSM1Jxc7FjtNap7kSdoWA8AAMzQ3xCfAhKTOJqIQYwmNj8fC5zO9ampqprqyiubGJkZExLl/2Jz4+kaysHCqr6sjNKyIqOp7omASCw6KJjEkkKDSKtMw8cgtKiUtMIys7n7LyamrrmujpHaSpqYXGxmaKi0vJysohJyubirJyqioqKSkqpqqsnPZmgQrR3d4mXJlemJkWqggTI8NMjAwz1NfLUF/vb27cF2amhf/556enfrMJcXv5Bg/vrnJnZVloUfrcyjQ/PcXk6AjD/X1COLh14zr379zmweod7qwss7QwL8xarLUxLc7OsLQwz9W5WRZnZ4QKiLDutb2NrrZWejs7GOjpZri/j5GBfiZHR5gaG2Wor5e2pkYaaqppbWygp6Od8f5ehrs7Ge/vZWFiTNjItKZOTIwMcnVumonxYcbHhrh39xavXz3j2VOBnPjs9j1erD7g52cv+PXNKx7cucnV+SlW797g17+/Y3pulJLyPJqaaxkbH2Rl6Rr3bt/i1ZNnvH76nHevXvL25Qt+fveWX96/4+PbN/z64T2vnz9haWGW9pZ6hge66e1qpbKskNioYLw8nPBwtcfDxQY/T1suOpkS6OVAuJ8rnk4WuNia4Otuh99FR9wczuNsb0V8VNgnj+MTXr96wcz0JGlJiSTFRtHWWMed5SXBjejfPrJ69ybv3r/i2fNHODjaoKevRWRECN1dbRTkZOLr6Yb7BQeMtDRwtjLDxlCbrOgwqrLTyI0OpyItiar0ZOpzMkgNvkJpcjw5sRHkJ8XQ3VBFY0UhQT5u2Jpq42J+hovW6nhYquNupc55/eNYG53ESF2OhEgfZER3cvK4BD6e9pSV/f+EvWV4lveCrzuf9j4z01lrzazVrra0SKGlUJwEQtyFkIQE4u7u7u7u7u7EQxISAsQ9hODu7lLarvt8SPMuOnvPOR+eK4H3zXPlA+/F/35+Vk5UVBAGhtoc0T5MZlYKQUFe5GQmkZ2RSFF+BjmZSVSVF5Cfk0pRfgZjZ04QGuTN+Mggft4uWJkbEOjnTm1VMQ01xWQkBBPoYUlVQQr9bbWkRAeRHhdOR1MN9eUlJMVG0VJfw+zEKKeG+qgsK6SkJIfmhkqamqo4PXyG6ckZzi4srjzhONHHwPFORk6dYHbqDB/evuDj+1c8uX8bfvuZl48fU5STw8TpEd69es3Du3cEbVKXL11gcWGOVy+fA7/x6y8/89uvH+Efv/Lm9Utev3ohaJiYn5vh+rVLK/85PL4neFL07tVL3r58wYtHT/j59Vv4FX559ZZHN2/x7tkTBjvbqcjPoiQ7jcayAgqSo0kO9SEpzItwb2sifK3JiHUnM8mD4pwA/D30CPY2wd/DFH0taSwMNKgqzGJpapSmqnLam+uZODPIqRM9dLfXk5MRS3S4N4F+9rg4GpAU70NGWiCe7nqYmcphaCCOnq4I1lYK2NsdwtVhpf3JyUYHV3t9bK2OYGV+GEszDawtNLG1OYq3lwV+/rYEBNoTEGiPs4sRRsaq6BupYudihpq2IjomGhwxUmWP2FaEpHYgryHJNpFN/LBnLcraMhw1V0PhqAR6tocJTPAkNMUXvxhnXH3N8PK3wM3bFDdvU/xDHIiI9SQ9O4aqunwaW8upayyjpDyPlrY6OrpbqaguoaSskOy8dOLiw0lMjmB69jRFJZmUludQVpFLQJA7AUHu+AW4UlGVT2p6DN6+TgQEuZOWEUtyahQJKWF4Bzlg5qSDvrUa2taqqBnLoWIsyyHLFXg4aK2IipUCShYyKJj9cxhOzvAACgYHUNQV5pDxAdRNxVAy3IesnhByhvtXAMLowMp7jVY2ImT0xAWqg6KeNCqGCijoyKNhdhhdax3MXc1wDXTGNdAZ7zAPYlMjiEkKo7K+mObWKopKMsnNTaagII3ignRKS7MpryiguaWGrt5W6horyClKI68sk+ziNMISg9ktuZ1Nezawae96Not8z3fCG1YukY18s2cFINbu+Yq1e77i291f8s2uv/PNrr+zfs/XbBT+lh+E1/KD8Fq2iGxgu/j37JHewl6ZrQjLbWOf/Ha2iW1ip+Rm9ivuRFpDBFkNMUSV9rJXege7JbexU3QL0qqiyBwSR1VHEVtXMywcDNE318LR0wp3fyccPKzxCXHHI8AZhcPSyGtIIasmwR6J7eyT242Iwl4OKO5BWHaHwB61ae9K89OmHV+wbd9aftj1JT/s+pJ9UlvZL/0Tu0W/R0x+J/ultyMqtwtpFRHUdRXRNlFDRUsGZU1pDCy1sHDUY/u+DXzz/X8hqypCQIwH/tHu6FsdxcrVnMDYMl7J2wAAIABJREFUQPQsDdm2fy//9c23/Omrb/nPb77jL19v4t8/X8ufvtzAv32+hn//fC1//uo7/vTVOv7188/505q/8dXmL/lJdCO7pDeyX/lH5LWF0TSXZ8Puv7N53wYOKO9lp9T37JTaxFbRdWwS+orvhb9my4G1/HRgHVv2f8suyU3sldnMHqnv2SP1PaJK25E7vA85NSH2y2/lgNJ2toquY6/cFtRMlThsqYGmjTbyeoeQOKLEX39Yz399v46fRPejon2EmJQ00nJyyC0sISsvl/K6MoKi/NE10eWwzlFScvKITsrAytEbTR0LRsYnMbZ2wsrFjQ0/beV//fUzvtu1EXUjVSTVRFDUEkXpqCjqRrLo2alh6KiJjp06Og6aGLrqoGZ2EHldGRR05DBxNSIwzgf/GG/cg5zwCnclJjOU6KxQvCNcsHA1xNRBHzNHAxw9rQiO9iM2OZLM/FRKygvo7DnG7NwkAyd6ycxKJSI8mNrKin8O/HZ1Cs4eq7tZU2OjLMxMC+rsV1+bGhsVWLlXH9revHqFOzeu8+jeXZ4+fMCTB/d5+vABH3/+wPs3bwRnhVfPngquty+fCWxNq9mIF08eCmxNqxmIVTVidUzuU3hYBYhP4eFToPh0iO6/qxer8HDlwjnB9SlIXD6/xIWlBYHScvXiMgszk4yeGuLUYD8t9dXUlBdTXpRHbUUJ3W3NnBnqZ2r0FNNjpzk7O8nywgwXl+Y5OzvJ6PAJhvq6GT89xPnFaS4tz3Dx3CRL82MsL06wODfOucUpFucmWZybFCgh42MjnBoeYm5ujkuXLrG8vMzY2Bi9vb20trYyOTlJY2MjfX19DA0NkZ2djZ+fH8nJyRQWFtLe3s6xY8coKyujrq6O9vZ2qquraWpqYnBwkNnZWYaHh2lsbKS+vp6ioiIKCwvJyMggIyODnJwcAgMDaW1tpampidzcXGbmZqlvacDYyhgtfS3sXO3QM9VDSEyIHcI7sHK0oqGtgeqmamqaawiKDOKA9AFUtVSJS40jLiWBwNAwXDy8+Ze+3uO0NrfQ3NjEwtw8NVUrjUm1tfXU1zVTkF9CZlYeiUlpJKdlExQaRXBYNMFh0cQnpZOSnkNySgZ5+cXkF5TQ0ztAdXUt7e2dFBeXkpubT0lRMc2NTXS0tdPS1Ex7SysDvccF/+gXZ2cEh/yrFy9wafkc42dOM9h3nJMD/YyfOc3ZuVnBe5YXFwTvXZydEbx2+fwyd25c5+HdO9y8eoUbVy4L7reqWqxmHOanp7h68QI3rlzm9vVr3L99i3u3bgoUkYWZaa5fvsTy4oLgg3j5/DJXL14QBLhX1YrJ0RFODw1ycqCfU4MnOHNyiNFTw5weGmRmYpyzc7PMTk4wfGKAvu4uBvuOr7RMjawoEdNnTnF2akWBmBo9zcz4CEtz04IO56nJURbmp7l39ybPnj4UQMTTO/f5+PINH1++Yml+hqHBPq7fuMTrN0+4eOUsTa01JCRHUVFZzPCpAWYnJ3h8/x5P7z/kt/c//48Q8erZYy6fX6K1qZYzwwMMDx6nuaGa4oJMIkL9sLM2wd7aiEBPG/zdzAn1tifEyw5nawMcLHTxdrLE182G/s4WinLTaaqthF/f8+7Vcy6fXyIvKxMFaQn83V3oaW7k/Nw0izMTJESHE+DrQU9nKxnpSZwaHiAnOw0/bze625rJy0wlIyGW7MR4kqNCyYwPw8XKgIRgL2L93UgJ9qY0JYb82GBaijIIdbYkxNkSPwdT/J3NCfd1JMjLFnP9QyhL7cBEQxQfGw08LdRxMz+Ep80RHEzVMNGSpSAzEnGhzWhrKmBvbUB0dCA+Pi44Olnh6eNKbFwEQUFeZKTGkJedREFuChGhPqSnRJOWHEVSfBh9PS0U5KbQ39tKbFQgwQHuxEUHERHqQ39PE8HedoT42hId7Ea4vwuhPs7kJMdQlJ1KRKA3IT6e1FWW0tpQQ35WGoU5GVSVF1BfVUJrUyXLiwvMTk5w9feg16P7N7h76zLLZ6fp62nhRF8H79885df3r3l45wZ8/MijO3d4ePsu927dZmFmmksXz/PLxw88f/aEe3dv8/LFM54/eyJY1f7w/i3Pnj7m2dPHLMzPMjszxdjoGRYXZnj59BEf378SSNG/vH/H6+fPePn4KR/fvOPX1+/g51+5d/UalxbnaautZri3g4byIgbaGmmrKiIrNoSsuCASQ12J8rclJ9GbvHRfslO8iA62wcVGA1szNdzs9fFysaC3rZ7x4X6KszO4fmmJty8e8ejudc6c7CE82IOQABecHQwJ8LUhNMieuBh3PN0NcHLQxNFBHQtzOWyslbCyUMHdSR97S21szLRwsTPAyd4Aa4sjWJppYm1xBBcnY7w9rXBzN8fVzQxPLytc3cyws9fH0cWY2sZiIuKCCInyw9PfEU1dFfTMNDGx0UVYeif6VkewcjPCys0IM2d9TJ30MLLXxsHXkshUfwIjnXDzNsXL35KIWHciYj0Ji3YnLimYtKxo0rNjKSrNIi0zgZLyPBpbasktyCQ5LZ7ktHjsHSzIykmkoamc/MI0GprKaWyuIDE5AmdXK0LCvPEPdCMw2IOgEE+SUiJJz4yjrCKXpmMVJGaEYe1uyFGzg2hbqaFhqrCiFJjIomqlhIqVAsqW8ihZyKFgJiOACHkjcRQNRVExEEHdVAwNM0mUjQ4gp7cfGf39yBis1LeuLFJLIWcgiZSOKJJaKxYmRT1pVI2VOGqhiaG9ASZOxjj42ROSEER0eiQJ2bHklmZQ21xOa1c9tfUl5BemUVycSU1NEY2N5XR01HOsrZ7qmhLKKgsoLMkmJSuOuLRIopJC8Qn3ZLfkdjbuXv8HiNggtJ4N+7/jmz0r6sN/h4hvd3/Jhr1rBBDx4/71bBHZwE+iG9kutomdEj8Iru3im9kpueV3m44I0moHEFMWYp/cbvbJ7UZYeidy6hLIa0ihaXQINz97PAIccfS0wS/ME0dPG/TMjhAaG4BnoAtaxmqoHJVHWlUMEbm9bDuwmT1S2xGW3cFuya1s3reBDbvWsGHXGjbtXcvG7Z+zbd9atgmvZ8f+7zggux1xhV1IKO5F6bAEe8W3ICa/G0UNSQytjmDtYszBI7LIHDyAqd1Ki9M+qW1s2Pp3FDXE8YlwISzJDwtnY5x87XEPdkdOXZGvv9/Af675hr+t28hf1mzgsy9WtiE++2Idn/39W8H3K0Hrr/mPrz7nT9/8eaWZSmUHirr70bSQRc1YmnU7P2eHxI8o6cggorQL0YO7OKCyE2GFn9grtwVhhZ8QltvKHunNqGhLIH9YBOlDQsioCaOsJYriYRHEFXewS3wTwnJbWb/rC4TktqFtq4m5hxkyRxT4UXQH//XDGr7+6Xv+9v061I318IkIITgmmvjUZJrb2qmqryY5O4Ho5DASMxIwMDNC6bAGf/lyDd9s/Invtuzl9OgETR3HiU7J5CdhIf7XXz/jr+u/QFlHCZnDEhjba2Jgu7Lirm+vjoapPFJa+xDTEEJGWxRFAxkktQ6gZaWOe6QzvlFuOPrZYO9liZO/Ld4RLjgF2mDpZoKdtyU+4e54h7nhG+pBREIwYTFB+Id6k1eYxcT0CNMz4xSX5BMXG0lebiYDvT2CM0VvZwcjwyeZGhtl/MxpJkdHBE6L1fPH5OiIoNly9Wx0+/o1gY37/u1bPHlwn+ePH/H88SM+vHvHLx8/8vblC969esmbF8//ABGvnz8R2Ise3r0lyEusZiTevHgqgIxVFWIVHO7evPYHgFhVF1YBYXUT4lOr0ypErN5nVYm4enFZ0E54afksl88vceXCOZYX51ian+H82XmuXTrPjSsXOX92nqmxM5weGhC4BArzMmlprGH09CALsxOCa35mnPmZcQEUzEyOMDE6zPTEGc7OTzA/fZrzZ8eZmzrFjStnOTs/wc1r5zm3OMOFc/MszE9zavgEJSVFJCUlUF1dzfDwMENDw3R39zIwMEBTUxN9fX2UlZXR19fHyMgIRUVFeHl5ERcXR2VlJX19fTQ3N5Ofn09lZSUdHR20tLRw/PhxlpaWOHnyJFeuXOHevXtcvnyZ5uZmqquraWxspLCwkJqaGhITE8nOzqaiooLy8nLaOzu4ee8Wxwf7aG5vYXxmgsm5KaobarB1ssPK3pqK2kpGJkfpPXGc5IwUDmmqoaiqhE+gL1Z2tsgrq2Dn5Mq/TIyNM3RikNLiEk6dHObk4BCtrW3U1tavAERGLhmZueTkFpKRXYB/UDge3gEYm1nj4x9CRHQCIaGR+AeEEB2TQHlFDTk5eTQ0NFFeXklxcSlVFZW0tR6jq6OT1uYWWhub6Gg9xkBvD5OjI4Kn+qsWpYWZ6ZVJ+bYVi8b0+Bjnzy4K1IYLS2cFP7M4O8O5hXmBJHfnxnUe3LktgIHVPMPy4gJn52aZm5oUKAsP797h7s0b3Lx6hWuXLnLt0kVBQ9P1y5e4c+O6YD9i1fb06e9w+fwy5xbmmR4fY/TUMGdODnHm5BAjwycFELGa41gNc6++PjFyhvnxUebGRlicHOf83D8zEFOjp1fqXafGmZ+eYH5uigvnz3L71jXu3b3J3Ts3uH/vFg/v3ln5QL98zuzcJF3dxzh3YYGrN85T31pNTVMFdS1VTEyeYXJqhP6eTp4+fMCzB4/4+fVbfn77RmBn+vntG96+fMGHN6959ug+58/O01Rfxdn5Ke7fuc61y8tcOj9Pb1cLcdEhJMQEE+RlS5ivHZH+zgS6W+Nub4K7vQmeDua42ZowPXKCxqoSzgwc597NqyzOTBLk501IgC+xEaHYGOqiKimCgqgQh5WkOSgnRmSQF62NFViZ6XL5/CzHmiox0dUg2McFD3sLksIDaSjOpTQjgZ7mcrwcjXCz0kFbRQxnUy1CXS2w01HG0/wIwY7GeFsdxcdGBxdzdUyPymJtrIyXky5e9tqYHhbDxVQZZxMVnM1V8XXQxc1aEx01cYx15FGW3YPo/h/ZtvVb9PQOYW1tiJ6+JgHBXuQXZBATE0R0pC/JCeEUF6bi5+2Ej5cdQf5uxEb7U16SzenhLvy8ncjJiiMpPozoSF/MTbTxdrfBxkyLtHh/UmL8cbExxNXGmAh/D1JiwynITGaop5PeY83UlhZRXpBFQ2UxtWV5VBZl0VxThLeHM+EhvhxrrmF64iQn+lsZ6Gvh1MlOjrVUMDczzIm+Nq5fWuL+rWu8evqI396/h9/g8f0H3Lh+leGTg9y/d4cP79/y5vVLrl65RN/xHm5cv8ovHz8IYOL1qxecW1pkYX6W0ZHTTE+N8fr5E/7xyzuBjP3+9Svev34Fv/zGz6/f8vLBY/j1Nz6+esHMyClO93VxfXmOnpZaeltrGGyrpzovlYaSDPKSgogJtKcwLYj89AAiAs3xcDiCq/0RQv1sSIn1xdJYk+qSHKbODHJ+fpI3zx/yy/tn3Lt1kbHTveRlxdHRWklokDOebuZEhLoQFuyApfkhDPVlMTWWx9hQFmdHLXy8jHFzMMDPwwpXe0PcHIxwdzHF0U4fJ3sD7Kx18PKwJMDPHk8vK1xcTfH0ssLbxwY/f3sio31paK6gpCqP3IJ0YpPDCQj2wD/UHTcfB3RMNBCV3UtonC/pBfF4h7ni5GuDf4wHEclBuAbaEhrrgZu3KcERTuQURlNQmkhhWRI5BfFExvoRGetPZW0+JeU51DaU09bZTFZuGtFx4aSkx+Hu4UBOXjJhEb5ExwZRWV1AQ1M5TS2VVNcWUVaRS1iEL9m5SRQWZ1DfWEZFVT7H2mvp6KknJjkQG1cDdCwOoWejgaaZimB5WtFYBmVzeRTNZVEwk0HOROp3ZeGfEKFqJIq6qRhq5pKoGIsip7cfKV3hlQyE/gFkDSWQNZRARk8cSe0VgFAylOWojTombgZYeZjjFOCIW4grgfEBpBenUlxXQHVzGcd6G+kf7qKqtojk1CjSMmLJz08lPT2WnJwkWlurOdZWT3FJDnmFGeQVZhCbHE5QlC8RCcHEZUazS2KbACJ+2L9pBSA+gYhVJWLd3q8FILF2z1d8J/QN3+9fJ1AhfhJdsTVtE934T4AQ28R+xd3sU9iFqIrQyrL0IREOKO5BSGYnQjI72SOxDYXDUmgYHMTAWhtnbxvc/R3wCnIlMjGEqKRQdEw0CYnxx8rJlIPaCogr7Wen6FZ2HNjCDrEt7JL4id2SW9kp/qOgcvYn0e/ZLr6ZLXvXsFtsI/uktnJAdrvAzqSiJcURIxVEZHZw1Pgg+haaaJuoYWR9lMP6ykgq7UNBXQJ7D1MklYT4fscaxOR3Y2yvTVCsD1auplg4m2LnZYeEsjSfr/+Gz774O39Zs5KH+OyL9fzH31dUiNXBuX/727d89vdv+fPX3/AfX33O//78/+G73d8gpSGEioEoSnoiiB/ayTbx75A4tB+Fo1IIyW1DUl0IRR1xFHXEkdUSQVJdiANKO9gjvRlZ9X2IK+/igMJ2xJV3IaWymwNyPyEk+QN7xDchJL2VrSIbUNGRxcLdBHNXMzbv38rGvT+y5qcNrN3+A4rahzF1tMXey4WYpDgycjNpaKpndn6K/uEuwuL8Mbc3QVZFlm3Ce/jPr75hw4+72LxDhLmlC4xML6BpYMqa739gzeaNfP7dVygcUUTTRO335Xc1DOzUUTOUQVFHDGVDKeS0xdivugthlV1IaIpg42dGTHYYIYm+eIU74xflhmeoI9YeJhjYH0XXSgtbLwu8w9ywdjND11QLY2s9HN1tCYkKoK2zmZn5CZqa64iIDCE1JYGO9hYGens4OdBPf083A709ggbJ2ckJwYPZ1Yzop62V1y5d5ObVK9y7dZMHd24LsqMP794RQMTrF8/55eNH3r16xZsXzwUA8fLpE14+ffI7SDzm2aP7AoXh0b3bf9iJWG1hevLgruDgv7psvWpn+r9BxKrd6f9WNbva1PTpXsSNKxe5cuEcF88tcv7sPMuLcywvznH+7Dxn56Y5OzfNxXOLAuBYmp9henyEgeOdNNVXUVddRl9PuwAQZqdGObc4I4CJxblJFmYnmJ44w5nhAc4MDzA+MsjwiU6mxgaYnRzm4rlpZiZPszA7xuTYKWYmRxgfO03bsSYKCvJITk6kqKiIxsZGamrqaGpqoaOjg6qqKpqamkhNTaW0tFRga6qsrCQhIYGKigq6u7tpa2ujoqKCsrIyKisrKS8vZ2JigrGxMXJzc2lvb2d2dpaZmRnGxsYYHx+noaGB2tpa8vPzqa+vp7CwkJSUFNrb20nLSOdYeyt9Q/3MLM5y4tQgc0vz1DTWEpccj39IAEf1tYmMiyKvOJ+C0kISUhMJiQzFL9ifo3q66BoakZiawb+sZAQmqamopLO9g8GBE3R1dNPc2EJ3dy8VFVWEhkURGRWHp5cfPr6BRMck4B8Qgou7D+5e/nj7BGBmbk1oWBTpGTnk5ORRXV1LU1MLlZXVlJWUUl1ZRV1NLbXVNTTU1HKsqZm+7i5mJycE2w0LM9OMnznNieO9dLUd4+RAP5OjIwLr0pUL5/9wiF+l7CsXzgu2HW5evcLdmze4fvmS4PC+mmtYmJkW1MJeWj7Hw7t3BKCw+gH79MN179ZN7ty4zrVLFwW/38LMtOCey4sLLM7OMDMxzsTIGSZGVmpox8+cZuz0KYZPDAieDqwua0+MnGHs9KmVNqqJMQFAXFyYEzRRrY7TrX4Als8tCMJD9+7e5PGjezx6eJdnz56wtHyWy1cvsXh+gfySXFw8nbB2NMfQXBevADcy81MZGz/FueV5RoYHVyrXnj3j3YsXfHz3lvevX/Hz2zd8ePOaNy+e8+7VS54+vMfy4hy1VaWMnDrBjasXuHntIs8e3+H80gwFuWlkp8dhY6KJl6MRvi6meNgb4Ou8okoEetrh6WBOclQwTdXFdDTVUJqXQV1ZMRnJ8TRUl9PZXEtSqC/ORkfJiQslKdSHIypSuFgZkBwdQKivE3Vl2XS3VBIT5EGIlwMh7nakhPnSVJhJUognJdkx2JqpY2WkgqLYFuyNVAl1NcXV5BD2eooE2GtjrS2JnZ4MLmaKWOlJ42CmgIedGlYGUjgYymOjK42ziQpOZgdxtdAgyN0YXxdjlGV2Ii26FS0NaTQ1ZNHXV0NdXRZxyb3YO5oRHumHra0hhvqH8HS3prY6j7iYAJwcjHGwMyI60of83ETycuLROaqMm4s5cTEB+Ps6UFGWha2lLi52eiTF+BAR5IKfhw2ZSRHkZ8SRFhtGaU4qp/u6aK4qpbmqlGO1ZRSkJxAf5kt6XCjF2QmUFqcTEuRKaLAb2ZlRFBcmUVeTS1FBIm4upmRlRFNZns2t6xdoa6knNNCPzmOt/PbzRx7cucvbN6+4dvUyL54/5drVy1w4f45rVy8zeKKf6akJ3r55xT9++4UP79/y8ef33Ll9k/v37nDt6sqi9cO7t7h66RwP797it5/f8fblC968WMlB8PHXlXzE23fw8QP3rl3m7ZP7TJ8eoDAjkbrSHBpLcqjJT6Orvpji9HDiwpypKYmnsjCKYG8TQvws8HU3xMNRn0BvW7xdLbl7bZnXT+5x89IS/PKCty/vcfv6EtcuzXK8q54zJzuJCHXD38f298C1PdYWGliYqWJtqY6JkRLOjjr4+1ji52FFbno0cRE+hPg5EezvjJ+XHcH+zni4WBDg50hstB9x8YFERfsSGeVDULArAYHOREb6UlCYSWdPC41NNeQVZlBUnE18UjiuHva4+Tjg4eeEX4gbTh5W+Id74BvqhpGtzopdIcab6GQ/QqNciE3yISUzmOSMEApKEykqSyU6PoD84lS6jjfS2FJJW2c9/YNdlFUWkJ6VSE5+Gv4BHsTEhlJVXUxKaiz1DRVMTp2mrDyfgRNdFJfkkJ6RQENjJUnJ0aRnJFBXX05zS83Koq6rKQaWh9G11EDPRoMjFqqoW6hw0EQBSe0DKJjIoGAis6ImGEkiZyAhuBQMxFAxEueQsRiHTKU4aCyBvL6IACJWAEISGQMJ5AykUTKURdNSDXNPY3yi3YjMCCUoLoCEnAQySjLIq8qjsrmCiqZyiqsLKKsrpqgij4TkKIKCvYlPiCA/P520tJV8UkVFARWVhRSXrABW87FacorSiEuLJK8sk8buuv/RzrQKEev2fMN6oTWsF1rDur1fs27v16wXWsOmfWvZfGADm/etY5vYSrXrNrFN7BD/nr0yWxGS/YldkpsFEPHPHQhRDiiuKBH75fewX3YPSlqyHDXVwNTBABcfe7yD3QiI8CY8PojY1AiUNGSxdbVAx0QTJS1ZxJX2s1t8G/tkdiOmvA9h2V3sFP+R7aI//KEhavfvtqW94ps5ILsdUbkd7Jf+CXGFXSgdlkBNRw4FdQn0LTTRNFBBQlEY+UMSaOgqo3pEHqXDUjj7WHJYX5E9Yj+yX3o7B7XliUwJxiPYGWs3C5z9XVE5qs76rVv47Isv+bfPv+I//r6eP325AhKrEPHZF+tWIOKLdfz567X86esv+dcvPmPdjjUIK/yEmOoOlPREkFTfzQGVncgcFuOA8l52S29BQm0vSroSKOlKIKcpguShvRxQ2oGQ7BaEZbYgIr8N2UNCAhVCSmU3Eko7kTkojLTKPpSPyGLvZUlwgj8uAU7sEN/JPrkD7JYUZuOuLewUFcLK2Y6kzCSSM5I43t/N2eU5OntaSMmOxivYCTs3S8xsTfl87Rr+95//E2FxWTwDIrh0/Q5zSxfZuleEf/m3z/h8wzrW/rSJg7pqHNRVRFhmCzLqe1DRE1sZlTSX54iNMor6Eggp/YSw0nbUTBXwi3MhNieUwHgPItL8Sc6PJDzZnyNmh9AwOoiWqRpW7qa4BjhgYq+Pjokmlo4mePq7Ul1Xytz8io0pKTGWsNBACvJzaWlupK25if6eboFbY9VyfWHp7Ep74ycPRG9evSJonrx17So3r17hyYP7PHlwn8f37/H4/j0e3r0jsDN9/PCBD+/e/a44PBNYmVYBYuXPj/+gRKzWk3/a1PTfrUyfDsj9T1amT5WI+7dvCO79aT7i8f07AuC4de0yVy8uc2n5LBeWFjh/dl5QXXvx3OIfQGL1fUvzM4yPnOREXxfHu9sYGuhhaKCH/t4ORk6d4NziDEsL0yyfneXCuXmWFqaZGB1msL+boYEeRk7109pUSW9XE5Njg5w+2cOpoZWQdU93G7097fT2dBAXG01MTMzvKkAVDb/XrHZ29VBTU0NBQQHl5eUkJSWRmZlJVlYWTU1NDA8PExcXR2ZmJjU1NfT29nL8+HEqKytJS0sjOTmZxsZGwe5ac3MzfX191NbWMjY2xuTkJMnJyZw4cYL8/Hxqamro6Oj4faMtn8DgICKjI0jJTKWsupyO3k6WL5+n83gXOYW5RMZF4R3gQ1h0OGXV5TS0NtLU1kxhWREOro4c1dPFyc2dtKxc/mVpfo6psXEG+/rp6ujkWEsrPV29dLZ3UVBQRFZWDuFh0eQXlBCfkEJUdDzxCSnY2jkRGBKJi7sP/gEh2No5kZySQUFhKTU1dTQ3t9La2kZZWQVZGZmkp6aRk5VNSVExTXX1dLd3MHpqWPCEf3X87dTgCYHP7+zcLJeWz3H98iVB2Hl1D+LTfMKNK5e5e/OGQE1YrXRdvefCzDRL83MCWe/s3KzAynTt0kWuXrwg2Ie4c+M6d2/eEFyrFqfVQPbMxDizkxOCrMPs5ITg72cmxgVy4sjwSfq6uxjo7flDVuLMySFODZ7g5EC/QIVYnp3m/NyMwM40OjzI6cF+LiwtsLw4x4XzZwVdyE8e3+fVy6fcvnOdZ6+fc2pqlKbuFoprS3EP9EBV+yCyB6WQUhJH8ZAs5rbGVNeU8eDhPyvUXj99yvuXKyHqVXB4+/LF7z7HFzx9eI/zZ+eprymnsa6SgeOd9Pd2MDl2kt6uFhxszTh8SA4zPVX8XM3wczXD1UaXYE9bkiJ8iA8GpjkmAAAgAElEQVT3ISLAlfK8VHJTYgnzdeN4exPjQ300VZeSEBFKTnIMbqa6yO/5AV9rfbyt9VCT2oO2ihhqMns5qiyKu7UuNQVJlGfGEOhsRqCjCYH2xpQmhpEe7kVSpAcBnmZEBNhioCWBi7k6Qa5GJPhb42Ksgr+9FjY6EriYKBDkpIWPnRqedofwslfF1kgae0MZzDRFsTdWwsZAHnMdWYLcjSnLi8bdQQ9JkR/xcjcjNsobEyMN1DVkMDQ+TGCwGy4uFrg4mWJqrI6bkxnlpWkkxgbiaG+AhYkWYSGu+HvbE+jvgK2lLob6B0lLCiMlKZiyojSC/B2ICnchMsQRDycjQvwcKMlLIic1mqhADzITIinKTKIgNZ6G0nzaqooozUigMCWa0ox4chJCqK/LITnJjwB/a+xsj6ClKcHRI1IYGSpxREsaXW1FHOwMyc6Ix9vDEWN9HYL8fFmcnYNfV9a0nz19zM8f3nHl8kXm52a4fOkCU5PjzM1Oc/fOLV69fC4Y1Hvx/Cm//fqRjz+/B37j5tVLDA30cOXCOfj1Z/7x8WdePHnMozv3VhSPX3/j3bMnvHx4j8WpER7dvERLdRGZCeEUZsZRkpVATX4anXVFFKVFkBbrQ3N1BpWFMYT7W+Fkc5ggbwsyk4Mpzo0n1N+Z0wPtzE+c5tXj2/CP19y4Ms/poQ4mR/uoLM0kJSEEdxdTkuIDCPSzJyLUBT9vKyLDXImJ9MDL3YxAP1uiI9xJSwihp62a0vxk0hNDSY4PJtDXkSA/J9yczAgNdiMuxp+oaF9CwzwIj/AiJNSdsHBPkpLCyMlJofd4B91dx2hqrqWnt52y8nzi4sMpKs0hJT2OvMI03DztcHCzIiYpjKKqbDqON1NSnU1qbgRp2aHEJfvi6WeBrZMevkF2xCcHEZcUSEFJKjUNRWTnJVNcls2xjjrqmyqpqS+jqrYEL29nsnNS6O5ppbQsj7b2Bk4OH6eltZaW1lpKSnOJiQ0lNy+NkFBfgkN8yMtPJzsnhdiEUEJjfHD0MsfARovDxioo68qiaqzAYStVlE0VUDCWQ95YGjmjf0KEvKEk8oYrzUtKBqIcNDyAyu8NTQoGB5DR2Y+MnhgKJtIomKwoGqqmimjbamDta05ggjcpxXEU1GaTWZpOYW0hORU5pOQlk5STSHRqFEFR/gRH+uMb4E50XCjxCREkJkVRVJRFRUUB+fnpZGYmUlCYSVJyNCnpcZRW5FNZX0xFQzElNflkFKf+fwarv927lvV7v2WD8Dd8t2/l6+r3mw9sYKv4JsEmhIjSLoTktrFfYQeSh4SRUtuHqPIKQOxT2IXYQWFkNcVRPCKDvKYUcoclUdCSRlFThoPaChwxUcfSxQSfEHciE0MIjw/CL8wT31APRGWFUddRwdBSR2BnkteQ4qC2AvKaUogp72O35Fa2i67Uu64Gq38S/Z6dIhvZJrweIYkfEZHZhrDkFqRVhNAyVEbH9BAqWjIoakiiqCGJsqY0h44qoG2sjomNLmZ2+viGuWJmr4OUsjASinuROSRGQnYUUamh+EZ44R8dyFFTfX7cs5s/f7WGf/3blyu2pb+vWJpWNiJWMhGrlqY/fbWOv3zzNX9d/wXbRLewXWIjQvKbMXY+jJaFErJaIoir7vs9JL4FMdXdyGjuR/zQHvYrbGO/wjZElXcifnA3Eiq7Oagjib6lKgZWh9AykkfliBjy6vuQVxNBQV0CY2sdXPztiUoNxy3AFSlVGeTUFNghsosDshI4+7oSmxJLYVk+jS21dPW2UlKaS15RCslZEfiGOWJsrYO5vQlfb1zLhi0/IamgimdABL2DZxifnmPt5h386cuv+a+137Bx1xb0bYwxczJB11IVlSMiyB0WQt1YmsNmcshoCrFXcSt7FbciemgPZh56xOYGk1wcSUxWIEl5YSRlh+Eb6Yye1WEMbLUxdTLA0c8G9yAnbNzNcfKyJSYpjNKKfAaH++gf6CElNYHgID/y87Lo6mynv6+Xwb7jAqfDpeVz3Lx6RfCg9e7NGzy4c1vgtFjdy7p78wb3b6+4GF48eczThw/+ABEP7tzm9csX/PrxI6+ercDDp0rEKkC8ffniD3mI/74XsboPsdrg9Gm4etWW9P8XrP7vSsWnNbCP79/5gxKxamm6eG5RcN2+foVrl86zvDjHwswkS/MzXDy3yIWlBZbmZ5idGmVidJjR04OcGR5gsL+b/t4Oxs4MceHcPMtnZ7m4vMDlC2dZPjsrgI7hweNMT5yiqryA5oZyxs70c6KvjdHTA3S2NTB8sp/Tpwbp7upAX18XQ0NDQkJCSE/PpLa2nuqaOppbjpGenk5SUhK5ublkZmZSVVVFeXk5HR0d9Pf3U11dTXZ2NvHx8eTk5FBXV0dVVRV1dXUMDQ3R2tpKXV0dJ0+eZHFxkWvXrtHT00NXVxelpaVERUVRXl5OS0sLbW1tNDY2MjAwQGVlJeHh4WRmZ5BfUoCDqyM+gb6ERIbS3tNBd38PHb2dTM1P09XXzdT8NBOzk5w4NUhVfTUevp54+vrg5OZOcnrWihIxfuY089NTDPT20NV2jPHRsd8zDJ1kZ+fi5eWDp6c3Xt7++PgGUlffTGJSGhnZBfgFhhEWHk1MbCKFRWW0tHbQ2tpGS8sx6uoaKCoqIT01jbSUVPJycqmqqKS9pZW+7p6VmtS5WSZHR5geHxPkC4ZPDDA/PcWl5XOCQ/6qLWm1RenapYu/L/UuCwBgVaq7ceWyQMZbnJ0R2Jc+zTdcv3xJYIH6FCBuX78m8AveunZVcN/F2RmBFWp1L2JqbJTp8TFmJycEOYtVa9PwiQE6j7UK2pj6e7oFsuOJ470M9fcJIOLczBRL0ys1sDPjI4JBuovnFjm3MMvFC0uCLuQnj+9z/dol2jtbCYoNx97HlYO66uyR2sd+uQOoaKugpKmIsMQudI01sXOxoLKqiDdvV5oUTg4c59aVK7x8/JgPb17/we/44sljXj9/xqN7tzk7N83pk/00N1TT09lKTWUJtVXFVJblY2NphJa6Aonh3tQUJJGfHIqfkwleDiYEe9oS4GaFn4sVvs6WDLTXM3umn8GuFtKiQ6kuyiY1Jhwl0T0ckRJi/4a/obzne1RFtqIuvgNTDWm0Ffahe1AUG30VEkNcyIjwxM9Gjyh3S+K8banPjOFMexW1hYlUlyRRkR+HjYkqNvrK+NjrUJMdjrORMo76clgcFsFeVwo3MyVs9CQw09qPnYEEruaKmGrux0htHyZaohio78NYSxwrfQXS4rwJ9DJHTVkYZQUhzIwPYaCngquzCe4eVgSHuK08lfZ3ICTQAS8XM4ID7HF3NMbBVgdzQzU8XE1wtNYlItQFZ1t9DPWU8HW3JDrCHTODQzjZ6+HnbYGXuwmB3tbEhHkQ6u+IvaUuvi7WlOem0FxZQE9DBW1VRbSW59HfXEVvQyml6VEkBruRlxOKl4c+6of2Iiu9GfVDezEzUcLK6hCmJiro6SoQEeZOQlwQ5ibaBPh70dXZzuOHj7h25Srv373h/bs3/PrLz7x/94YH9+9ybmmRsdEzjI6c5uGDe7x7+5rXr17wy8cPPHv6WPDeXz5+4M6Nq5xbmBX4VH/98J6nDx/QWl/P1MgIrx4+4pfXL7lx4RzH6isZ7GqhqbKAurJsUmICqcxPpTQ7kdLseJKjvEmL9aEsL5qUWC+CvC0ID7DFw1GfiCAnKopSKCtKo72lkpT4SNpbqrl6cYaG2jx8PK2Ii/YhMy2cxDh/wkNcCQ1yJiM1jLTkEIIDHAkPcSU8xBUfTyuSEwKprcylrCCFwZ5myvJTqSzKoKYil8hQLyJCPAkJcCU02J2wEA+8vOxwd7cmJMSD2NhAUlMjKSxMJz4uktSUBIrzc2ior6a9rZmW5jra25o4OdzP+MRp+vo7yC/IYOjUcWYXxqmoK6K0Ip+cohSyi+NIyQnFL8wRS0cdzOyOYO2sh7OXBf5hLkQmBJCcFUVcShgZeQkUlmdSVlNAe28T3cdbKCvPp/VYHbV1ZeTkplJRWUhObiqTU6cZnximf6CTlNRYcvPSVg5O+elU15SQm5dGZ08TDccqCIv3w9RBnyNmhzioL4+ygTzq5qqoW6uiaCKPgrGcACYUjKRRNJZBxXhlK0JBTxRF3f0oGYhz0FgKJSMJZHVWdh8OmitwyFIFVQtlNK3UMXbVxzXEkZBEf2KzIkjKjSWrNJ3s0ixi0qIJjPQjJCaQkJhAfIM98Q50x83TgYTkKLKyk0lLjye/IIPyipVq15ycFGpqS0lKjiYwxJuI6CAy85Mpry8iLS8RB29b9krv5Aehjfwg/B1bRDezaf/GlUv0e9YKreM74XVs3LeeTfs3sHHfejbuW8/3It+xRex7tkn+iJDcDsRV9yGpJsIB5b2IKQshd1gceU0JJA7uQ1xVBHFVEWQOS6Cip4CagTIHdRVQ0VHgoK4iykfkUNNTxtBGDwdvW/zCPIlODiM6OQK/MG9ScxPQMzuCtvFhPANd0Lc6iqKmDLJqEihpySKjLo64yn5BJmKn5Ba2i29m64FNK9Wzv9e87hH7ETH53YjJ70ZDTwE7dzMcvSzRNdNAXk2cw3oqmNjoomWgiq7pYRw9rXDwsCQg0gMDSy32S+9EVG4Pu8S24hvhjn+UF4HRAQTEBKFyVJ0132/iz1+t4c9fr+ffP1/Lv/71W/705Xf8Zc0G/v2Lr/m3v33Ln77csAIXf/+Wv65bx/rtmxCWE0JYfjsHVHZg7n6UQ0YySGkII6K0ix0SP65YwhR2IKEqxH6FHeyS3MxuqR85oLATyYNCKGuKo22igqGVBtomKmjoyqKhK4u6jgwHNaXQM9PEN9QDV18HgqMDsHIyR8voCKY2psirypNVmEVxRRGdx9sZGR8iIzuBlLRIklLCiYz1o6Ihm/TCSBw8LThqpMHm3VsQkZFGQe0wOsbWHDW0pKP7OJ99/g1rf9zK39avR0ReGp/IIAJi/HD2N0fXXBGloyKo6ImhqHMAMdUdiKjuRFb7ADJHRbD2MyIszZvITD+iMvwITnDD2dcUEwctnP2t8Qp3xT/KC79IT7yCXLF1tcDJw46ohDA6ultpPlZPUnIcAYE+5Ofl0N/Xy+zkxEo+89JFbt+4zt2bN3lw9w6PH9zn7s2b3L5xnScPH/Di6ROePX7E4wf3eXTvHo/u3+PZo0e8evaMNy9f8PbVS14+e8rzJ495/uQxzx494snDh/z84T3v374RKBCrAPH88SOePXq4UpDy9Mn/sTj9qY3p04D1/6RKfKo4rNqbPq16/bSJafVaXch++vCe4B43r14StC8tL85xbmGWpfkZQaj6wtIC5xZmWV6cE1ieFmYmmZw4w8T4aUZHTjJyZoiRM0OMjQ4zPTXK3OwEC/NTLC5MszA/xdTkCEODx+ntaWfwRC/j4yfp7mhisL+dqfFhZiZPMzszztTkCPNzU5xdnGV8fJRDhw6iqqqKnYM97h5eFBaVUFPbSFl5JampqWRlZVFQUEBmZibNzc10dnYyMDBAbW0tAwMD1NXVERsbS2hoKGlpaRQVFdHe3s758+eZmZmht7eX2tpa6uvrmZiY4OTJk5SUlFBcXExqaiqRkZGUl5czOTlJRUUFzc3NdHd3U1BQgJ2DPZXVVRSXllBbX0doeBgNTY0MDZ/kxNAgQ8MnqW9soK2jncGTQ3R0dVJeWUFOXi65+XmkZWVTXl3Hv1y5cF5wgB/o7eHMySGuXblKaXEJOVm5REfGEBeXQHJyKhXlNUTHJNB6rBNfvyBKK2oJjYglLDyaouJyCovK6OkdoL6+kaqqGsrLKyksLCY/N4+SomLqampXlI6OTo53dTM/PcXY6VP0dLQz1N/H8uKC4CB+69pVQYB6VUFYmJkWWJduX7/Gw7t3BEHn1a+rNa3nzy5y7dJFQZh61R+4uvtw48plAaGvSn6r3396r9VMxOrC9aqNanV0bnp8jLmpSRZnZ1icnWF6fExQ+XqsqVHQxnS8q5OutmN0t7cx0NvDqcETLE6OszQ9ydL0JIuTK4vWq7P0S3PTnFuY5ezcNJcvLXP92iVu3rjCvbs3OTnUj3+gD2oGR1A31UZRVw0ZTUUUdVRQPKqEqKIIwtJ7EJMRRkdfnbj4cGZnRxk7M0RCTCTnFxb48OoVv354z4c3rwVWpqcPH/D88SPu3rzG7OQYU+OnaaitoKWxhtSkWGIig6gozSM/J5XaygIy4oJoq86lJCMKd2tdbI018bAzwsfJjGBPWyL9XQl0t6WnuZKxE53kJkTgZKFPtJ8bRxTEUdu/FT2ZvWiIbEVp90Y0xLdjfEgcO10lHA1VcTM7jL+dHoEOBoQ4GpEe6EysuyUhtvpUpUfQ31pKX1sFFfkJmB1VxOyIHBEelswMNBHmaoyX+WEc9OSx15XDzUwFFxMlLI6KYn7kAHYG0riaqeBuoYqdkTz2xgoEuOhhelQSXyc93O11sDFVw9ZCg1B/e/S05XF20CcsxBV3VzP0dJQw0lEkwNsCO3NNdLWk0NOUwdVBF0ujQ5gbqRDgaYm1mRqGR+XRPiyBjoYUvh6m5KaFkZUaRESwPdpHJNFSE8Xf05L0xGCSonyJCfIgLsSLkvR4WsrzyEsIJysmkN7aYuryEon0tCIpyImwUHM8PY6ip3sARYXNqB7chpamMAYG0tjYqBMSbE9FeSpLiyNMTAyRlBiDtZUZPd2dvHz+gqdPHvHh/VvevnnFzx/e8esvP/Pzh3e8fvWCa1cvc/fOLZ4/e8LdO7e4fesGszNTgqGcifFRHt69Bb98gF8+MHpqiKcPH/Dw7h38PT2Ji4jg2vIS/3j3mqvL85w83sZARwPdLZU0VuYQ4mNPWU4SKVEBRPg54ediQWyIK0nRnvi6meDrZkKQtyXerqaEBTiRlhBCbWUeA73N+Ho6/H7ZEhLohIujESGBTmSmhZObFU1FaRpx0T4kxQWRlhRGVJgXibGBRIf74Gxvgr+3AykJoRRlJ9LWUEZWciTH6ks5NdhBfnYChblJVJZmERzoSkiQG76+jgQHu5OeHk1eXhKZmbFkZSXQ3d5KVloqJQW5tDU3UFZaSEV5MV2dx2htqaeyqoSa2nKiY0LIL8igqDSH4DBfMrKTyC1IJaswnqgkb+zcDLFzMyQw0gWPAGtMbY5i5aiPrYsJwVFeJKSHk5YTR3isP2ExfpTX5tPYVs3QqePk5aczMXmKjs4m+vo7KCvPp76hgpnZUXp6j1FalkdNbSk1taWUluUxcKKLispCBgY7aGwtxz/MDXMHfew8Lf5fut4qrs4D0dvd5+J83zd7n7HOdDrtVFKJNk0lAiS4u7u7uy7cXRbu7u4QLDgJhCSEBOLuIZ42TduZ2c+5oGtNsvf+Lt4frPUuYN0A7/P+DSd/WwzstVA1V0TZTAF1WzXU7FRQtVVG1VYZdTsV1O2U0LJTRtteBSVTSZSNJcTL1WpWciiZHULZSg5tJzX03XTQd9bCyEUPO18LvMPdCIrxITDaGx+BOwkZsaTlJpOcnUBabjJldcVUN5YjLMokKSMOYX46FdVF1DdU0NRcTWdXEx2djfT3tzM3N87QcDcdnY2UVxWSnBZLZHwIabmJpOclERjtxz6Fb9i+/wu2H/icXYd2sFXyC7ZKfsEXB7fyyf4tYoDYKvmZ+Ngm9Tlfymxnj/wuvpHbhaTad0ip72Wv4mbAWUbzADKaB9ivuAdFA1kU9GVQMVZA00IVTbNN9UBeRxp5HWlkNaTQtdDAPciFoBh/giJ9iUwMJSkrnri0aIqr83D1dcDU1oCEjGhsPSzQMlXFwFobSxcTpFT3IaW6We96QGmz3nX3oW3slPycHRKfISH/Jbv3b2G/7JfIqu1DVm0fxjaa+Ia54h/uTmCkJxaOBti5mWNub8BBxb1oGSnjG+qGu78DWUVJOHhacEh5Lyq6Mnwnsxu/CE9C44NIyU0mMDqEfXJS/O8//oHfvvc+727Zxr//+WP+1x8+5E8fbeedjz7n3999n9/86cPNdqa/fsa///kj3t3yGTsPbG5eyOlKIaOzFx0beXZLf8o+5V3sU9rNJ3veR1pzLxpm8hg5aKJvq4aGmTzqpnLoWCihb62KuYM2jl6mOHiaYGavhZWTLj4h9gjivAiN9iI6OZSalnLi0qKJTY3C1sUGr0BPMvMziYqPpLWrhbrGKkrK82jvqkeYl0RCUijBoe4kpoaSkR9JRmEUPqFOyKpKsOO7nUgqyCKjos7XB6SRVdXm2PFlvtwnxZf7Jfjzli2YO9uTWpiNlZsFroHWuPqbYOOmi7aFDIr6B5DV3Yuk+ld8rbgNXQcVHILNcQ62wMHPBPcQK2w89dG3VMDUXh0dCxXsfawIiPJGkBhEZGIoIdH+RCUIyC/NobGllpy8DEJCA8jLz+bE8hLn1s9y7fJlXn3/Pa9++IHnT5/y7MkTXjx/xo8/fM+r71/y6vvv+fsvP/P61Ste//iKn378kZ9+/JGfX//Iz69f88tPP/H3n3/m7z9vWpZ+fPUDr1+9En/9j7/eXBQpDy+ePObZo423LE+P7v/LVvRmM5MIIJ5u3H9rjO5NJeL+7RtiaLh789p/W8oWfT/RON2bi9WirQqRCrJx7zZ3blzl6sVzYsXh5NJRlo/Ns7QwK17lvrC2ysX1M1y5sM6FtVVOn1hibvYIM9PjTE2OMj01xtLiHKdXjrN8fIHpqTFOnVzk+NI8C/NTTE2OMjzUS19vB8NDvUxNjnJ+7SRXLp5mbfU416+si/chlhbnWTq+wNzcDAoKcigqK2FobISWti4JiclUVNaSI8yjoaGJ3t5e2tvbEQqFNDY2ilWIoqIiOjo6GBgYENueqqqqKCgoICsri4qKCnp6eujt7SUnJ4fMzEz6+vqYmZkhOzub4eFhCgoKKC0tJSQkhOPHjzM8PEx4eDhlZWUMDAwwPHKY8soK4hMTKC4tobq2hvbODtbOrXNm7Sx1DfVk5WQTKggjPTODuIR4AoICSUpJJigkmJSMbDJy8vi3axfPcfncWc6eWhbbbI7NzbIwM01LUzMDff1EhkcRGxtPRUUVKSlpxMUl4OMbSHFZNbEJqSgpq5OWnk1DYytDw2OUlpaTmZnN0NBhWlvbqa6sorqyioa6etpb2xjq6+fI6Ji4pUh0iOxAogoykYLwJiT811VqkfJw/fIl8XnR69dOr4g9gmdXTnFxfY17t27y6P497t68wY0rl8WBI1HF2bVLF9/KXIjOi5SMNx+L6mJFKoTovS/MTDPY28OR0REOD/TT09HOYG8PEyOHGe7vY7C3R1zxujw3w/LcDKeOznP21LJ4eO78mRXOrpxgZXmRu3dusL52miuXz3Pn9nXW105TWVeBqas1EjoKqFjoIqOnxH4VSVSN1ZBSkeAryR24+diRV5hObV0ZMzOjRIUHU1qUy/1b1/nl1Uv+85efefHkMfz9F358+YKnGw95cOc2K8uLrK9uyndTE4c5sTT/a8VoGTmZSUyODzI7OcS5E9P0NxcT5e9IhK89AS5mBLtbkiTwZLC1nNPzI1w4Mc3a4gSFqTG4WegT5ulAoLMV5moy2GlIY67wLVbK+3DWk0VXagdO+nLY68ngbKRAsJMBgQ56+FhqEGynS5SbKcE2OviZqBJqb0iVMImepgpig9zIjg0mM8KfwgQBy6NdJPo7EmCrj7+NLj6WWlioHyA52JEARz30FL8m2N0QXzt1PK2UcTNXwMNGhWB3QwQ+Zvg66WFrqkCYnzXJMV7EhLkQEeKIo40mkSEuBPnY4Gyri576AUz1pLE1UcbCUA4txW+Rk9yK8qFd6Knvx1xPFgNNCUx1pLE1U8bFWgtBgC3ZSUHkpofSUp9DepI/Yf62uNnrIghwICbYHX9XSwrToqgSplCSHkNamA9JwW7kxviTF+dPWpgbqaHOhAYZEx5qhp21DA62cmhq7MLRQQkD/X1ERzqSnxfF1GQ7d+6u88MPD7h37xrJKfGUlhZz69YNXv3wkr//8hM/vX7Fs6ePef7sCb/8/Jqff/qRZ08f8/TJI54/e8LGw/tcOL/O9NQR+vt66O/rYXRkmJtXL/Hgzk1ePn3CrWtXeXDnNicWj3Hy2DFWl5fhH7/w84unDHQ2k5EYSXiAK56OJoT6OuDjaoqHnRECX0e8HU1xtzUkIdKLlFg/wvztCQ9ywsPJCD8PC8ICnPBysyLQ14nIMG+C/FyJjfTHwcaAiDB3QoOciYn0JjE2iNGhNh7dv0xZUTqlhenERQUQ7O9CVlo0tZUFpCZG4OvpQGigB9GhviREBlFblkdrXRm9nQ30djZQUZJDd3sdVeV55OUkEx0dREKCgPLyXOrqSsjPTyMtLY4CYRYtdXVMjo2Kbw4sLczS3tZETnY6He1NdLQ3kV+QTWGRkPyCTAoKsxgZ7WPu6Dg1zYVkFsYSEuNBRkEMEYm+GFqpYmavg4GlGtYuhkQk+hOe4Iebvx0egQ74CdyITAqisDyL+qZKCgpz6O5pY25+kjNnT3L9xiVaWutZXJrjwsWztHc00dxSx7HFWQaHepiaHqN/oIuS0lyE+alEJQTjE+KKj8Adl0AHtCzVUDZRxMLbFF1nHdRsVFGzUUXHWRMtO1UUTKRRMJFGw0YRVQsZlM0OoWR6cPOjmTRqVvIYuOtiG2KFpY8Z7pEuCNJDsfG2wEvgRkJ2NNXNJaQKE2jurCevWEhpVTFzizNcu32Fk6eXaO1opKBYSJYwjaGRPuYXpujobKagMIfsnDRKywpoa29kcWmGqekR5o9N0j/USV5JJmGxgXgEOBOeFMohdQk+/3YLu6S2iZWIbVJb+fC7j8R2pi17P+LTfR/z2f5P+ELiU7ZJfc7OQ1vZJb2NQ5r7+U5hN/uVv0bRQBp5HSm+k/uSvfK7kdeRQkFf5i2IUDNWQlbrIDKaUijoymBgrYudpzWBUQHEpmCFhsUAACAASURBVMcQmxpFREIY0ckRJGcnUFSVi4KGNDYu5lg4GOPka4uaoSKaJioY2uigbqKEhqkyOpaqGNhqom6myEGNfexV/Ip9SnvYK70TGdW9yGsc4KDSNyhqHcTC0QD3AHvc/O2ISgrBJ8QVe3cLfEJcUdKSxdLR5NdmKGeCorwIjfVln8xudu//ArdAx8360dgASuqKMbE3Z8uX2/lff/gj7/xtC+98uJX/9YcP+D/vfMwf/7aV373/Cb97/yN++96WX8PWn/P79z/jjx9u4Z2PP+BrmW9QN1NEwUCCbxW2cUjrGxQMJJBQ/Zr9yl9j7KiFjpUyupbKmDvr4uBjhoOPGU7eZrgHWOMRaEN4gg/+AidcfMzxCLAmVRhBbWsBacJogqN8cPd3IiYlkoiEMJLSE6htqqawrIC8ghxS0hNISY2npDSX3v4WevoaKSxOIzktjPScCKqbc4hJ88PaRR99cw127fuS37zze/7y8ad8vPVLrBxcOTw2wV8/3YaVixs+4WHYejljYGuCgY0eHoE2WDhpomUig4qhJIr6Esjq7kXB4ABqZtKYumqhYSGLvO4+DqrvQUbzG/QtFTC3V0fTWBoLZyOM7fQIjPAiMjGY+PQoopMFhEQGUFNfRnZOGukZyVSUl7IwP8vGg4e8+uEHXjx/zqMHDzl3ZpXrly+xce8ujx/cF9uXHt69I77of7rxkJdPn/yPFa3PHz/i6cbDt+BA9PpXL57z+vuXvHjymI17d7l/+5Y4hP3o/j027t0Vh59F2YX/yXb0ZiD6TWXhzUanN8+/WfEqskmJwOHNwblnjx6Ig933b98Q25ZOLh3l2Nw0c1MTTI4dZn76iFiVWFleZGV5kbO/Nl8uLc5xeLiPudkjHF+aZ2J8mBPLR7l8aZ3ZmQlmZyZoa21gdGSAwYFuamvK6e5qZeRwP4MD3UxNHWZ5eY4L58/w4P4t7ty+xuSREfoHullbO8Py8jLGpibIyMqjoKiMk5snaVlCHF09cHZxIycnl9TUVLKzswkPDyc7O5vBwUHW19cZHR2lqKiI5uZmOjo6aG9vp66ujoyMDIRCIYODg5w4cYIjR45w8uRJioqKcHNzE6sbvr6+1NTUUFhYSFJSEhUVFTQ0NJCTk0N5eTkDAwOcXV+jqKSY2Pg4soU5hISFUl5ZweHREU6fWaW7t4eunm5Gx8cYPzJBQ1MjGVmZxMTFEhYuwNM3ACc3T/7tyvk1RCDxZkB4dvIIne0d9Hb3EBkeRWJ8EhUVVaSlZZCRkUVScirVNY0kp2VjZ+9MaloWOcICiksqKCoqobe3n46OLpqbW6mv3dyKaG5s2hye6+vn8MAgI4MDbzUaiaxGp44viUHi4voaVy9eEGci3mwauHrxAlcvXuDKhfNixUIEDtcvX+L0iWVxs9LqyRNcWDvL3Zs32Lh3l3u3boqBQfT6W9euvjVM9yY0iOxUokyG6LEobC3anlg+dpTjRxeYHBt9awBmanyMmSMTDPf30d/dxfTEOAtHxpmfGOPo5AQnF+ZYWznBxbVV8Xr1xfUzrJ48zr27N7lx/TIP7t/m0cY9Hj64w/TCFA6B7sgYqSFrqIqkpixSGtLo2+ptBvSU9yOjtJ/UzGjGJvrIzU1DUe4gVeVF/PD8CU8e3uPvr3/k51c/wH/+k5dPn4i7oUVdyqPDfXS1NzE63Mfk+DA9nU3k5aQyMtTNwswwRZmxZMcHkB7tR4UwntggF1wttYkNcuH+5ZOsL41ze32R+sJ07AyUEcaH0lldQJirNU4GKrjqK+KkLY2N6gEctA9hpymFq5EivjZaZEd54merjZOhPLHeVggjPAiw1sLbRAWBrR4ueoqEudpSlpVEYog3qaG+NOVn0pyfSX1OKvkxIaSHeBPmZEmctwPOhqrY6Mjj72REqLsV/k6GWGodwN1CEXdzBax1DuBsIk+knwUJIY6EepkR4GqIwMeK+HBXyvNjSYn2JjbUBWcbLUz1ZDDXl8FE8wCGansxVNuLvsq3aCt8hZb8bnQU92CpdwhDtb2YaB7AUu8QlnqHcLFUJcDVEF9XAwQBtggCbEmO8iI7KYiWaiEtFdlE+TsT6mlLcVo0lTnx5MYFkRDoRLrAnZxoLxID7Ql3N8ZA9yv0tL/E1Og7HO1kcbCVw8NdA2cnFZKT3Kmvz6C9rYjBoSYmJnrZeHSbl98/4fGTBxw9Os/NG9f4/uVz/vmPX/j+5XMePrjHxsP7PHm8weNHD3nyeIOXL57xw/cvePrkEbduXufypQtcvXKJ27ducOPXfY8fX77gxpXL9Hd3sXryBOdXV3ly/z53r17m8tnTTI8OUFmUSVZSODFhbrjZ6+NgqYmDmRYBblZ4O5oS6G6Nv4cFrnZ6BHhZEexrS2ZyCAFeNgT5OZGVFkV9dQG5WfF4u9sR5OdMSUEqJYXJZKZGkpYkIDs9mrqqPBbnR7h0bpnqciEjg2001BSTGBtKWlIkyfECBEE+xEYEkxIbRmZSFNUlQsryM6gsFVJTkU9WWiwFv1b3drXXMTTUQX9/K21tNVRU5FFcnEVtbSmlhXk0VFXR29lBQ001zfV1jAz20d7WRG1NBWWlBQwP9XJ4pJ+x8SF6eltpbqlh+HAPPf0tCIuTyCyMJT0/mvAEH5y8zdC3UEbLWAELRz0sHPXwE7jgJ3DB1c+awEh3opIDScyKJK8knYLibGLjImhorGZ27gjdPW309nVQXlHE4FAP0zPjTM+Mc2RyhBs3LzMyOkBTcy2HR/oZPtxDdm4y6dmxRCeG4C/wwDXAAQc/W0xcjVExV8bYzQh9Vz20HDTRsFNHx14TfWctdBzUUbdWQstGCQ1reTSs5dG0UUDTVgl9Zw1sgi3xTvQgriCasLQQ4oRRRKSGkl6YRKowjrqWCjr7WxEWZlNcUUhtQyU19RUUl+WTV5hNRXUJ7V3N1DZU0t7VTFt7I/UNVdTWVVBckkdmVgpZ2ak0NFbS2lbH4bE+mttqScmKIyDcGxcfe4Ji/JHWkPxvELHj0HY+3vcJn0psKg9vKhHbD37BTult7JbdwVdyO5FU+46DGvuQ1jrAQY197FP4im9ldyGh/A3yOlIc1DiAooEsqiaKKBnKoWKogI6lBoZ2uhjY6mDpYoZniBuhcSGExYcSkxJJdlEG5fUl1LZW0TnYgiAuCHn1Q7j5OeIf6YWc5kEcvK3Rs9RE10oDI3tdbDxNcfSzwtLDGC1LFZQMZVA2kuWg0jccUv4WJW0p1PRl0DBUwMbVhNBYX2JSQ4lNFeAX5o6DhyX65hooacni6GlDWm4i9u5WhMcHEpcuQMdUBTV9OTFA+Ap8iEqJRsNYm493buU/3v0L7378OX/+eDv//uct/MefP+d3f/1CDBG/++un/P79z/n9+1s3P36whd//7X3ktBUxdNBF00KRg5pfo2gogYaFHEqGh1AylEHFSBodK2VMHbVx8rPAM9QeOy8TLJ10cfI2w9HLFHsPYywddRDEeVFQkUJeWRJpuZEERbjjF+ZORn4yVU3llNUVk5mbTlZeBpnZafgFeuHh6UxEZBB5BWn09DUyOT1AR3cV5VVZ1DYJ8QuzwzPYCgdPE6ycjNknu58/fvAef/l4C+9++BmZwgIycwuQ19BFz8ISHQszZLWU0bM2xMrNAnmNA2gby2FgqYKagRQSSl+xT3Ez56FoKIGy8UEk1b9CyUACC1dt7D0NsHTWwsJBAwsHTTQMFbB0McEz0OnXnIoV/qGeJKZEU9dYRVFxHlXVZZxeOcXLFy94+eIFd27e4tK581y79K+KVlGz0p0b18UBalFd65OHD3i68VA8ECc6RAAhClaL4ODJwwc8f/xIDBrPHm2IA9ii4+HdO7+O+L498Hb7+pW3Wpf+b+1Kb1a1/k/NSyL4eLPx6b8eIoXi/u0bXL98gQtrq5xdOcHpE0ucOn6Mk0tHmZ8+wtHZKc6cWubC2ipnTi2zvnqKS+fOsr56ionxYaYmR5mdmWBpcU5sW5qeGmNifJj+vk5qqssY6O+iv6+ThvoqBvq7GDncT29PO/PzE5w/v8LplePMz01yYvkok1NjVFVVkJ2dSWt7G2YW5hgYGiOvoIS8shrW9k5o6OhjZmWLr68/fn5+JCcnk5qaSmtrK8vLy9y5c4fFxUWKi4spKiqioqKC9vZ2BgYG6O/vZ2JigjNnztDf309NTQ2Li4usrq4iFApxc3MjKSmJyMhIoqOjqayspK2tjdHRUQYHB6mpqaGnp4f5+XlGxkbJzc8jOjYGLx9v3D09KCgqpKSslHMXztM/OMDg8BBzC/OcOr3CsaVFjkxN0jfQT21dA1FxiegYGPNv185tQsTVC+usn96sGRW1JIkuhDPTMxBm51BbXUOeMJeysgoqq2oIDBLg7OZNULCAwqIyGhpbycsvJjIymtzcfDIysmhqamFoYJCmhkZyc4QU5OXT09HJ0dk5ejraGR3ahInxw8OcOr7EhbWznD6xzNLCPBfX18Q5hzchQqREvAkRonC2aEDuTZvTpXPr4pVr0S7Em5mKy+fPiZ8XPXdxfU3cdiD6maL3I1qAvHRunbXTK+KGpvnpKfHA3NHZGY6MjogBSaTuHB7oF0PE7NgIM6OHmRsf5eTCHOfPrHD1wjqXz53l3K++vsX5GXGw+s7t69y4vtmMM70whZWXA9KGqsgaqqJkooGutR5mTiYoaUmzZ982zKx0qKjKJTk5ku3bP0FZSZZrVy/w+seXfP/sMf/46bV4pVoUqnq68fBf0uCpJZrqq8jJTKG6opjDg11UlOZRW1VMeXEmsSEelOfEUJoVRWyQE/5ORsQGOhLmaUl3XR6Pr68w2FiEn50hRkr7CHQ0IdLLFhstOZwMlPAx0yDIWpdAKx0CrHSIdLfAQV8eWx0Zgp2NcTBQINjJiFAXEwLt9Amy0cPdUBlXPQVC7Y2IcLMnNdSPkqQYkvw8yQwNIFcQTJSzPfWZyUS5O9BeLGRtZozLizMsj/VTV5CBg7E2RmpSmKl+h7PxIbwtlXE1lcPLSpkYXzOyIt3IifWkJC2I3ER/chP9qRRGkRbtRVyIE552OljqyeBpq46lriS6irsxUvsWW0NpHEzksNSVxFj9O5zMFLDSk8Ja/yB2RjLYGkrjYqGEj4MWnrbquFmr4+GgjZ+zIZ52OkQHOJATH0BcoAsJwW6kCbwoSRWQHe1DuKcZcX5WZEe7khHhRJy/BS728mirbcdIdw86mjvR1dqNkf632FjL4u9nRHS0CwH+VqSkhpCaFkFJWQ5HJke4ffcGDzfucuvmdZ49fcyrH17y5PEG9+7e5snjDX7+6Ufgn7x88UycmfjH33/mp9ev+P7lc3HY+vX3m+G6KxfOMzI4wFBfL/PTU1xeX+fm5cucXJhjuKeN7pYa8jJjKc6Jp74ik5RYH3LTwyjIiiIpyg8vJ1ME/k5Eh7gTFexGeWEKzbX5dHdUUpSXTElBKq2NZQz2N9NYX0xudhKtTZUU5ibTUFNAVVkOqYkCcrPiyUqLJi0pnImRHipLhawszzIzMUxWajyRof4E+3ng4+5IZKg/kcG+CNMSqK8oQpiWQEJ0GBnJsSTHRZCWGE11RSFd7Q309bXR29tKd3czDQ0VVFQUUFtTTnG+kNrKCob7++jpaKepsZa62krSUhOJjQmnprac/oEucWYhIzuJ7NxUqutKKS7LIacokbS8KBIyQ7Fw1MHKWQ/PIFsMLFWwdTPEylkPF18LnLzNcPO3Ii49mJLaTGrbimntqeH8pVWOTI6ycHSGCxfX6Oxqpau7jda2RopL8rl67SIXLq5R31DN3PwUp1aOc3ZthQsX1xgY7Gb+2CSjE330DLVR1VRKZnEa2RUZxAijMfM0Q9dBFzNPU0w9TNCy1UTNUhU9R230HbXRsFJC01oRDSsF1K03cxKatioYuGjjFGpPSFogcXkxJBbGE5MViUeIG+HxwcQmh5NdkE5RqZDAEF9i4iJJS08iOyedisoSurrb6Ovvoq29id6+Tto7mmlqrqO3r5Ox8WFa2xrJzEolPiGK3Lx0ikuEVNeVEp8UiZOHDTYu5lg7b168y2kfYuvez9gltY0dUtv4QuJzdkrv2ASIQ9v+ZW/6NSuxVfILth/cxq5DO9gts4vdh3YgqbaPQ5oSfC37JTsPfMG3sruR1pBAQVcaJQN5dK210LbUQE5HGgVdGYzs9bBys8DU0RhXfxcCowIIjArALcAVn2BvEtLjyS0RIizJoqKhmFRhApLye/EL8yQyJRQ1Q0UMbXQ4oPAt8jqHNn+O/uYhpyuFgv4htCxVMHfbzDLs2vsZB+T2oKh1EAn5r5HXkMTR04rQGD9ScmIJi/UnOMoPa+dfL1IFXpTWFuET4k5CRiTpeQm4+dnj5GVNVGo40WkRBEUH4hbgzjeH9orrXd/52xZ+//5n/Me7n/Lvf/qM//3Hj/iPv3zIb/+6aWX6wwdf8IcPtvG7v24O0f3m3XfZJbGHg+oSSKp9w1cyn7NXaQeHtL5FWmsfcroSmDnrY+VmhL61OrqWqpjYaqGsc5ADcrtR0pbCxFoTB3dTbJwNiUoMoLo+j7yiJBJTQ4mI96O0oYDDs/009tSRW5opztLkFWYTGOSDg6M16RkJNDZXcGSqn9NrRxk43ExGTjQpOWF4BlsRHONKcLQnnoFOSCpK8bv3/swf3/8bv3/vAwaGRzC1tkdV35A9khJ8JbWfLyW/RkZLloOqkpvwpSuNiu4hdM0UMXXUxcxFFxNnHYydNTF10cXYWRM7H2N8wh3wCLLC2FYVZe39yKp+i66ZKrauZpjY6GNqa4CbjxOhUYFkZKcgzM+kqrqMwaFeNh4+4MXzZ9y6dp1rly5z/eJVbl25Jr7wF0HAgzu331IMNnMLD8Uw8eLJY7Ea8fzxo/8GB48f3BdnHkTnRRZnEVQ83XjI/du3uHXt6ls5g6sXz3Hz6iWxJWnj3m1uXbsstik9un9HrCSIAEEEGCIoeNMC9eLJBvduXX8LIkTqhUjp2Lh3m9vXr4jbls6unGDt9Elxveup48dYnJ/h1PFjYsAQ7UasnjxOb0874xPDtHc00dvXwbnzq5w4eYyu7laGD/fR29dBVnYqtXUVHB7pp6e3nfaOJjo6mxkdG2R8bIhrVy9w8dIaY+NDDAz20NHZQkFBHonJCcTExWJobIRPQCD+wWEECyJJycjG3csfZ3cvMUSkpqYiFArp7e1lYWGB9fV1JicnaW9vp6Kigra2Nqanp5menmZqaoq5uTmmpqYYHR1lfHycjo4OpqenWV5eJjAwkKCgIAoLCxEIBDQ2NtLb20tnZyeVlZXk5ORQVVVFa2srtbX1pKdnEhYWjqGhMe7uniQmJmNpaU1jYzM9PX00NjZTXV1LVVUNTU0tjIyMMTk5TVd3Lwkp6WjqGvBvNy6c49L6GS6urYrtNJfOrXN25RTH5mY5fnSBxvoGKssrqK+to7y0jNraeqqra4mNS8LG3gVvnwD8A0IoK6+mtKyKxMRkMjOzKS+vpLKymqKCQjLS0inIy6ejrZ2x4cMcHhiku72N/u4ucVXZyvJx8UW5KEQtAoU37UwiFeDN7QYRRLxZv3rjymVxSFr0OhGpvwkN1y9fEo+uiNoMRGHuN61Tl8+fEzdEiRQK0fLjyaXFtypdF2ammRofY356ipkjE+K5+TeHYRanJ5mfGGN+YowT87OcP7PC9UvnuXbxHBfXVrl68RxnV05w6eI6Vy6f5+GDO9y6eZVLF9epbqhC3VwXCS05ZPWV0bMzxNLVHGM7A5Q0DiEpvQcdPUUaGkooKxMSEuJFXl468AtPnzzk77/8KJ6237h3V3z3YfOPxGat2sVzqxybn2Kgt4OO1gZ6u5rJzkikqryArrZq2moKyE8JReBtTZCbGQkhLmTG+OJupUVJRgR9dfm4mKiiL/8t5qqSGCvuw1xVEkd9RUKdTMgO8yTWwwo/C21sNA/ha62Lvb48fnb6uFtpYqYmicDdHB8bXRwNFAh2MMLTWBVHbTmS/RwpihfgZ2VMfmQImcG++JkbEmZvSYitOVnB/mSFBTLeXMfRgS5OTgxx9dQSR0cHiA/1J8DZCkcDOWw1v8PDWI44X3PSgmyJ9DAi2suMzAhX8ZEc7EikpznhnmbkJ/pTkBRAlI8lwc46uJjIYqm5FweDg/jaqhHoqIWXlTLOxjK4msphrb0fG50D2OlJYqNzACcjaTwsFHE0ksZaRxIPaw2C3UzxddDH01ILbzs9BO4WpId7Eu1jS3q4B7H+NvjZaxHopE2UrzFx/mYkBFsQ4K2Lsd7XGGjvQUt1B+oq2/By1yA0xAxBmBXR0U4YmchhYCiPiZkGnt4OZGQn0TfYxZVrF3ny5BGPNh5w/94d7t65xcMH93jx/CmvfngpHpr75efX/P2Xn/jH33/ml59f8+qHlzx7+phHGw9+3YZ4Dv/5T86cOsnU+Bhdba1cPHuWezevcfvyBeYmhmmsKiI5NoiMhBBK82LJzxTQUJlOSqwfAn8n/N2tiA5xpyg7jtyMKPKzYpgc6aS9uZzO1ko6WiopKUijrCST1uZyOlprmD4ySElBBvXVBVSWCqmtzKOztYacjHiiBH7UVxdRWphJW1Ml48O9jA52U1GcS3iwL0G+7iTGCIgVBNJYVcLUSD9N1aUkxYaTmRJHaUE25UVCivIzKS3Koagom5qaEvr72+ntbaW6upiiQiEdLY20Nzdt3hjo66Kvt5OB/i6am2ppbWtg+HAf3T0tFBRmERUbSnCYL5ExISSlxhCbHEZyTiTZxfHEZ4Tg5m9FVLI/KcIIXHwtcPO3+tedWCdd7NyNEMR7U1CZSn1HMS3d1YxPDnHy1BLLJ45x8dI6k1NjrJ9bZePRPVZOLzM6NsTGo3ucWjnO4ZEBausqGRjs4fTqCa5eu8Cx4zO0tNdQWV9MQUUOofFBBMb44x/jh7GLEboOutj42+AicMbSxwIde2207TYzDmYeRujYqW2qETaKYojQd9bCMcSOoBR/IjIFJOXHE54chmeIG1EJoaTlJJAlTCEjO4XQsECSkuPIzklHmJtJaVkhPb0dzC9Mc+LkIrNzk2JwqKmtoLGplvqGaurqq2hrb6S4JI+y8nwqqouIiRfg6e+Mb6gHbn6OuAU6o2wgz06Jbew+tEMMETsObedTic/YJr2dbVJb2Sa1VQwT26S2suPQdnbL7OIr2S/ZKbmVvYpfc1DjABKqe5FQ/g5ZLSnUTZTQtlBD11oLAztdtCzUxRBhYKuDtbslVm4W+Ef4ERQdiE+YN04+jrh4O+MX6ktodAgh0YF4B3vg4GGNkZUuZnaGhMT54xXqip6lJka2uth4mmPmbIimmRJSqt+JdyL2Ke1BQf8QsmoH2LX3MyQVvkFNX459MrvZJ7Mbc3sDgqN8iE4OJSzWn8TMGDLyk0nIiEYQF0RBRS4JGdFkFqSQVZhMcJQPwVE+JAnjSStIJiYtGlt3Oz7c/im//+Av/Pa9v/L7v37060r1F/zh/R385k+f8PsPtvDOR5/y7ic7eO/Tr/jLJ3t458Mdvy5Zv8efP/2AnRI7OKDyzeaInMquTUXC4CAa5gqYO+tj4qCDgo4UspoHMLBUQ8tYAUUtSYysNbBzNSanKJHYlGC8Au0Jj/YmLimIjJxohMVJ5FZkUN5STHpxMqHxQTh72+Hq7UhQqB/mFkYkJEbS3dPC6HgvY0f6OXp8guqmItz9bLD3MMbUXh1nX1MCIz0Jiw1E3VCTv3zyIe998ikq2rrMLhxly67dfLb7K/6f/+//8P++8xt2SuxCTkcWdRNlLBwMUdeTQ8dYGd8wV+KzIhEk+eMe4oBzkC1mrga4h9rhFmSDhYsOls7aWLvqomsqxyGlTfAztNRC21gNz0AXohPD8Q/1Ji4xioTkGJpb6pmbnWTj/n1e//iKW9euc/v6De7duMO9G7d48nBDDBAiS5Po//j3z57y+vuXvHz6RKxGiJ778eULvn/2lCcPH4jPicBBdDx7tCGue33x5LG4oelNiBBdkF8+v8bNq5fEFqQXTzb4/tnjt3YhNu7dFoetn27cF8PAf80/iGxLL58+EucjRBamjXu3xW1OIuuUCCJE2xAX18+IB+curK2yfGye40fnOHX8GCcWFzi5dJSTS0eZm52kva2R1rYGMjKTSU1LYGCwm5nZCXp62+nuaaOruxVhbgaVVSV0dDbT3tFEZ1cLPb3tTE6NMj42xKmTiywcnaa7p43aukqystNITE6gqKSQuIR4jIxN8fQNIDw6jvjkNApLK0hJzyE7r5AcYR5CoZDa2lpqamoYGhri8OHDzMzMMDw8TEtLC3l5ebS2tjI7O8vo6CjT09OcPn2a2dlZTp06xdWrV+nv76eiooKVlRVqa2vJyMigoKCAsrIy+vv76e7upquri66uLhobG2lpaaG+vp6IiCjCwsIJCwvHy8uH2Nh4oqJicHR0pqOji9OnzzA+foTq6lqSklJITEymqqqG1tZ2SkrLiYlN3ISIa+fOcmVtlStrq5xbPcXlc2e5fuk8F86eZnbyCCeXFhkdGqa5voG6mloa6xtoamikpKSM2rom4pPSSU7JwNXNi/SMHAqLyigqKqGmpm4zVF1WQW6OkIy0dMpLyxgaGGR64ggjg0McHuhnZHCAybFRTp9YFrcgrZ48wZ0b18V3/UXH5fPn3tqHOHPqpFh9EG1AnFxaFNuiRIuN66unOXdmlasXL4hlvscP7r/Vmfxm/dmdG9e5fvmSWH0QKRr/NZchei/nzqyysnyc2ckjzE1NsjAzLR6CmRofY6ivl/7urrcqX5ePHeX04lGOz05zdHKC47PTrJ5Y4tL6Ga6cX+PSr3R/5cI6Fy+sceH8WTFEHF9awMfPE0U9FaS05JDWVsDQ3ggTe0PU9BQxNtfEL8CJ3LxEKstzyBemMNDbQkxMKPfuXeP1Ty+5f+8W66ungvBttwAAIABJREFUuXfrpriVSfQH5+7Na5w7s8LS0RmWjs6IR1n6ulsoLcqhtamaztYqMuKCSRK4E+ppSYSvLckCd0oyIsiK8mGis4pABwNcjJWx05XFVGkfLoZKhDmb4GWugbuJGsl+jgTZG+JjoYuPlQ7Z0f7UFSYx0V1HWpQ3JmoHsdSRIdLHnjSBB57m2jjqKRBkZ4zA0YQkXwfsNKQJtjYkK9iTJC9nYl3tENiZ429hRISrHcmB3lRnpzDV28HtC2u8enyfhckR/FyscDdRxkbtG5x1JUjwNSU3woUEH3PCHHWIcjMk0EadIActwlwM8LPRIMRJj+QgOxIDbHAxksPDWA5nfUmc9CRwN5bGx0IBb3N5PE1l8TSVxdtcHlfDg3iayuJnpYSXmRyeprK4Gh7ETOVrzFS+xUFfmgB7XSK8zPEwV8dMTQJXExVCXU2J9LIixtcWgYcpAY46+NipYGcsiY3ePlwspTHV24uh1h50NXZjYSyBntYe0pPdCQ4yw9pKDhsbJQKCbHBy0UdLVwYbO0PiEiMoKS9gamaCpaVjLB5b4MTyEpcunufhg3u8fPGM718+Fzcy/fzTj/z0+hU///Sj+PEP37/g+bMnnD97hh+eP+PVi+fcu3WTuqpKutpaGR8e4OTiApfOrLB6fJbGqgLSE0MI87fHzV6XWIELhdkR5GdGUpoXT2ttAdXF6Qx01dFUU0BOWhRPN64z2NvEkdFuRoY6qSgVUlWeR29XIy1NZbQ0VpCXnURGSjQVxbk83bjJo3s3KMrNICM5lsqSPPKzUwkN8KKuspizpxYZ6GkmKy2WjJRoUuIjyc9MpqelkZnRYXpbmxBmpFCQk0FTbSUVxfmkJsVSVpxHY0M13V2tDA320NnRTE11GTXVZXR3tdHcVEdfbyd9vR0MDnQzONRDfUMVdfXlNDZVUV5VSFllAQVl2aRkxREc4Yurtz3uvvZEJgVQ3pxPVmkCmSXxFNZmEJkagF+kC36RLjj7W2LlZoCJgwYmDhrYehriG+GIIMmbiER/yqsKWT+3ysrpZc6cPUVvXyfNLfWMjg0xOTXGqZXjrK2fZnpmgta2Rtram5ibn6KhsYae3nZmZsdobquloq6E9LwUXPyccQtyISQxGJdQVyx9LLH2s8YxxBG3CDccg+yx9DLH2scSlzAHzD0NMXHTw9BVZ/Nw0cPM0xinUEf8E/2IzonCN8oLb4EnGUWp1DRVUFVbQkVlMR2dzaSnJVFaUsDgQA8nTyyyevoEU5NjdHa10tRcR0GhkJ7eDo5MjjJxZISJIyP09XdRWl5EelYyBYU5VFYV0dnTTGNLNQ1tVbT1NZJbmklkigB1E2V2H9zJHpld7Dy4nc8PfMaOQ9vZcuBTth7axo5D29l+cBvbpLay/eA2dkrvYLfcl3yr+DV7lb9FUm0fUur7UdCXQddGExNHfUwc9TFzNsTawwwTJ0P0bLTRNFdD21IDY3tDbD2t8Qx1JzgukMjkCAIi/fEJ88U/IoCQqGBCooKJSowkJScRQVwI/gIvIhND2XNgJxrGypjY6yOrIYWZoyEWrptDZHrW6shpS7JHZgfbD3zKLqkv2COzA1U9WSQVvkFFVwZjG22UtWWQU5PE2tmEiIQgfEM9CIsNJCYlnIqGYnGIPT0vhdjUCLKL0sguSiEqKYT49AgyilLJKEolPFGAjpku73/xMe98+Df+9NEnvPO3zeD0X7bs5sOt+3j3ky9577NtfLB1Ox9t/4ZPdu7n4+0H+ODz73j3k5388cOP+e0Hf+KL7z5HXu8g6uayyOru5ZDWNygbSaNlqYSi7kGU9aXFoXA1fRmUdQ6iaSCHg7spiRkCOvpryciJxt7ZCA8fa6Li/MgUxpCeG0N4SiAeAhf8ojyxcjVFz0wTKwcTbOzNcHSxpqq6mMmpwwwMd9DQXEFLVw1peXHYupli526CkbUatm6GhMb4kVmQhpWLDX/9dAu/ffc9PHz9yS8u5Td/epcPvvicD7d/yt92fIyCnjyK+nJYupmgoCaFrbMpCWkRCEvSiM2IwD3IERtPc2y9LDB1MsAl0BZzZ32U9Q9iYquBm58lDq6GGFqoYWSlTXh8MPGpkeQUppGSlUCgwJe8wmyaW+oYOTzAqZPL3L5+g9evfuT+rbvcvX6b+zfvcufaDR7evcf927fEu1ZPHj4Q5x9evXjOz782LD3dePjfIOKH58/E4PD29sO/BuXEw3O/NjR9/+ypGC7u374lXoG+ff2KGCCeP37I988e8+rFU/GGhEiZEOUYXjzZEKsLonzDs0cP3rIqiZqcREDx4smG2L4kymGI9iEurK1yYW2Vy+fXxNdMl86d5dql8+KQ9ZlTy5w+scTK8iInFheYnhqnva2Rmtpy8vKziIuPJDkljpbWekZGB2hpraeuvpLqmjIam2ooKMyhpDSfwyP9TE6NcmRyhFMrS4yND1FYlEtySjw5wgySU+IJFYQQGx9HpjAXGwdHAkPDSUhJJzg8Gr9gAf4h4eTkF1FSWk5TUxNHjhxhcnKSlZUV5ufnWVxcZG5ujsnJSUpLS2loaODw4cN0dnYyOTnJ+vo6s7OzLCwscPToUa5evUp3dzdVVVX09vbS09NDcnIymZmZFBcXU1hYSHd3N3Nzc4yOjjIwMEBnZyclJWVix1Bubj7Jyal4enpTUFDEuXMXePz4KTdu3GJpaZnW1nYKC4spLS0nNzefoOBQgkPCUVbX4t8unz3NzYvnuHv1EtcunuP6pfNcv3Se82dWmJ088uvK8gyDvX10tncw2D/AYP8ATU0tlJVXU9fYxsDgCHn5xQhzC4mLTyYrK4eamjqSk1MpK6ugubGJuppaykvLaKir5/DAIHNT04wODTI7eYSV5ePiHuOV5eMsLcy/tQkhUgBENiLR/sObCoQoR7GyfJyL62vcvHpFDBoi2Lh0bp1b166Kf+luXr3y1iiL6JzI7vSmdUpUNfsmOIg+P3/2DGdOnRRblkRbF1PjY0yMHKano522pkaG+nrFzUynji9x5vgiJxfmODZ1hGNTR1g+OsfqiSXOrZ7iwq/Li1cvnuPc+iprZ1e4d/cm165e5NjRWWzsLJHXVkReXwVlQxWs3a0xtNRhz75tGJuqU1ScRk1VLgtzw8zNDDE/M4K1tTEdnY2cv3CG23euceP6Vf7x02uebjwUZ1E2dzkuMDs5Ls5E1FaVUl1RzEBvG4115dRUFhEZ5o2rtT6pkV4kCdyJD3FB4GVFXlIwpWnh1AjjiPOzw8NcnQBbPVyNlDFV2oeTvgIuegrYqh/EXFkKBz0l7HSUCPewprk0m+OTvZxfnkKYEoaHjQHO5ppE+TuTHumLr40RttryeFvqE+5iia2aFCFW2oRY6RLvZklWgCtB5jr4GGqQ4utMtKstYc42hLrYIkyIYm6kn/KCbOIiQwjzc8bXShN/MwV8TeQItlUj1deS3AgXMgNtiXI1IM7ThABrNcId9Qlz1CPCyQA3Qzls1faj/t1HWCjtxkplD44ae3HSOYCjxl6sVb/GXu1bnHUl8DQ4hKu+FCHWqsR6GBLnZoDAUQs/U3kslb/CXusApsrfYKL4LS7GiliqSaIptRNbHRlcTVQIdjZG4GFKlI85MYGWhHkZYG2wF22FzzFS34WB5jdYm0hhpLMXeytZjHS/JTXRFUsLGWRkPsfVVZekFH9MzJXQ1pPFw8eO1IxYSqsLfw2sTjM1OcHU5ARLi0dZO7vK9WtXeP7sCfznP/jPf/5dDA4iiPjl59fi2td//PRaDN8vnjzmxOIxxg8Ps3piicf3b/Pj00fw03POnphldKCJwuxogn0sqS1PYm6ijbGBOqZH21hdmuDU0VHuXj/L8sIo1eVCXj69zdrpBU6fmOHk8RlGh7vo7WqktamSqgohPZ0NVBTnUltRxFBvJ//86SXXLp5FmJFEdVkBFcW59HU2k52WQGdLHasnjjLc30ZLQzntzVXkZiYz3N3BYGcb/e0tDHS0Ul9VRkt9NaODvTTWVFBZVkhbcx3tbY00N9XS1FhDTXUZtTXldHY0U19XRVVlCa0t9TQ21VBXX0lZeT4RkUH4+LtRWpGPMD+Vkqo88koyiUkS4Bvsjk+QC6m5sRTVCqlqKyI4zpOwRB9iM0PwDLUnKNaDgGg33INtsfMywc7LCDsvIyxcdLD1NMTZ3xx7D1PCIgLEd+dnZo8wOTVGX38Xg0O9HD02y4WLa5w8tcSVqxe4cHGNpeMLHJkcJSpaQHlFMUPDvYyM99M70E5ydgI2LpY4+GyuSFt4WmLta4uWrRYq5ioYuxnjEGiHja8VZu4mmLmbYO1rjpmHAcbueph6GmDhbYq1nwVOoY54RnsQniEgMM6PiBQBFQ2bzUs9/W309LbT0dnMyROLjI8NMzF+mDOrJ7ly+TynTi4xvzDN8eWjDA33idWIzq5W+ge6GR0borO7jeq6clJS4xHmptHcVkt7VyODY91MHRujra+RkvrCtyBi16EdYiVCBBFfSHwu3o4QnftKfjf7VL5DQn0/KsYKKOjLoG6mjIW7CU7+tjj4WmPnbYmTvy3eER44Bdjj4GeLR5grAdF+BMcFEpUWQUp+EnEZsWKICIsXEJUYSXicgIT0eAor86hoKKWpq5bS2gKkFPahaqCAjLokijoyKOrIoG6ihIqhPNIa+/laegc7JD7ja9mdSKnvRV7vIGb2elg4GmDvYY6Lrw327haY2enj4GFJWKw/IdH+pAoTiEwMJac4ncTMOEprixCWZBEU6U9ydhyZBUnEpYWTlhtPZnEaUanhOPk4c0hFhg+3f8qfP/7oLYh479Ov+GSHFO9//jV/+XQr7332Be9/vpsPvviG9z/7lr98soc/fbSdP364hd/97c988tUW5HQPoWOjhJzefiTUdiOnK4GSwUFkNQ8go7EfRS1JFDQlkJD/CinFrzGyVMc7yIHM/DjSc2NwdjfD3tmI6Hh/UjLCiU8O/v/pesvgOMxEXfP82q26dc89M0lmMhPmxOHEjh0zy2JmZrWYscXMzMwWoyXZkixmi5lZZrbjZDJz5tkfSvc6Obs/vrIltVuyXVJ9b7/wYO9mioGdFtK6EhjYaSGjKcGJS0dQ1VXA1EKf0Ah/UlJjqa67LCbL513OJCDaGz2BJtpmqngG2uMT6kxYnD+JmXEYW5tz4PvvOPDdQRqamnHyEPLN0eN8+t23nLh0mvNKF1A3VeGEzGHktCUwFuiSnBZNRV0pMSnh2LhYYOFkjMDVFCM7PTRMVdARqCOrIYGU2lkE9nq4eFvg5G6Ch58t6bnxNF2vo6ymcJ+2HuhBTHwY1TVlXGttYmJ8lMWFOTZWVnn86BEP7t5nZ22LnbUtNpZWuHfr9u+6DCLH4MXTJ+IjShc8vHvnd47CyyXrl1kQL4PlRK7Gy5wI0czrgzu3f1d8fjmSJBIFzx8/EMeXRCA60dyriGYtchlEcSVRVOnlMvXL9OuX151WFmZZmJlkbmqcxdkp1pcX2FpbZmNlkZWFWZbnZxgZ6GVseICVhVkx1Xp2cozhoT7q6yopryimqbmOgsJsPL1cSEmNp/16CxWVJeQXZJGQGE1qWgLpGUnk5mVwuayQqurLDAx2Mz4xTG9fB6lpibh7OBMRGUJqajLhkRH4+vsRl5SMrqERlrYOBIdHIfQPxsbRFTtndyJi4gkNi6CoqIi+vj6Gh4dZX19nfHycwcFBurq6WF1dpampiWvXrjE0NERbWxvd3d309PSQn59Pc3OzuB9RVlZGVFQUtbW1lJeXk5ubS3Z2Njk5OaSmplJXV0dXVxcNDQ1cvXqV3t5eVlfXqa6uJTAwmJCQMHx8/BAIrKipqWN2dp6trR02NraYn1+kvb2DoqIScnPzSUhIwtXNAxNTAToGxvzH6uwUe2vL3NlaZ3t5ka2lBbbXllmZn2FqbJSBnm4Ge3vo6+rkels7PV3d9PX00tvbT3VNA1da2rnSdI2y8moys/Lw8Q0kJSWN+vpGCguLyc7OJTM9g8L8Aupqamm9eo22lqs01TdwrekKY8NDLMxMszg7w+LsjLik/HKpWcSGELEd5qYmmbgxIp5tXZiZFkeZ5qYmxYUjUVdC5EYszs6IXQXRpKto5lWEghc5EaIOxh9FhIhSLSJli772+ekpMZV6oKeblsYGsevQVF9HTUU5V+pqaW1uorOtlZGBfiaHBpgY7Ge0r4eRni5G+nsYHx4Qx8o2Vha5e3OHrc1VdrbXefjgDlubq6ytLhISFsgFRQkuqUojpSaFmb0p8qqSvPXeK2hoStPeWs2/fn0A//2EsRud+AqdMDXVZWx8gL2bm/zyj2f7rzo/esj4yDDtV1tobW7an54dv0FPRxtlJflcLs6jubGGpoZqivIz8PdxIyo8ADcnCyL8nPGy08daX56S9HDSo4R42xvg72CIl5U2HhYaaF46gpWGBA56suhJHsFA+iguenJEuwnwEuiSGOCOttRZ9BUvEuPvTlVhKg1luaTGBpCfGo3Q0QwrQ3X8XfZp1f72Zjgba+Nppo2x5BH8zRQJEqjhqn0JR/WLmMuexF5NknR/FxKEDtTmJJGfGEFGXCjLU0PYmuujIHueMD8XfK21CbFSw9dEHnd9SfxMFYh21iPe1Zhwex3C7LRx1pPE20QBZz1JfEwVsdM8j4vOJcxkf8RY6iBGUt9hKn0Qc/nDmMkcwlDyW0ylDyJQ/BFT6YMYXPoGS4UfcdY5j4v2eZx1zmOjfBydc19iKP0DBtJHMJI9jqO+HOaK59C8eBgrLSkMFU5jpSOJu0ANbwdt/Jy18HZUw1zvFCrSX6AifQA1ucMYap1GX/00ZgYXsTSRIiTAHCMDCbS0TqOnd5HAYDtMzJVw97JEU1cOSZkzxKVEsbQ6x/TMOF2d17nSWM+1q830dHcyPDTA/NwMuztb/PziOS9+esaLn57x84vnYlfip+dPefb0MY/u3WVqbJQ7e7uMDQ9RV1VJdHgYNwZ6uXdzm5vrKyzP3OBq/WWyUsLw97TAykQRP08TinPDSUv0IzXen7yMKIZ6rrA6P0JzXTGZqVGUl2Qy3N9OS2MFTQ3lNNSWUlddTFF+GllZcXS2NzIxMsDYUB/d7de4fvUKGcnxBPsJuVyYS1NdFePDvfR3tdLffZWu9kaaG8rpam9kqK+NtuY6HuxtMzk0QFtjPb1t16ituExlaRGDPZ1cu1JPeUkh1eWlFBXmkp2VRl5uJrk5GeTlZlJeVkxtXQVFxblk56QRFu5PcIgPCclRxMSHEZ8UTvHlbGKTw4lJCkMY4Iybrz3h8QFkF6fQO9pGUU0OESkBmNhroWOhhMBFH2c/SzxD7HHxt8IzxBZLVz0ELrpYOOugK1DEyFYNK3c9zOy08A3wIDQsED9/IXn5WTQ117OwOMPU9BjXWpuYm59idm6Snd0N7t2/xcLiDL19nYRHBBOfEM31jqtMzY4xNTtGZUMFwdEBOPk6YeluhZ6dPlrWOsjoyXFa+TRnVc8ioyuNopEC8roySGtJoC5QRtFYGnljKdQsFdF31MHIRR9jVyNM3ExwDXXDN9qH2MxYsorSCQzzp7JmH8qXk51GeUkhtZVl9PV2sjA/zfjYMK3XmujsaGV+boqWq4309HbQ19/F4FAv0zPjjNwYoKaukuy8dIKCfYmOCSGvMIOs3BTSchLIKkolLi2S2Iwoziue5sCRT/jqxAHxxOvnJw/wwY8f8smJT/nw8Ifi88nRT/ji1BcclDjIcdljnFY8xQXls0iqX0RORxplQwW0LdQxcTDA0s0MK3dzPEJdcQ9xwS3YFbdgV7xCPfCJEOId7o1niCfOPk7Ye9rhKHTCI9ATrwBP3Hxc8QrwJCjKn4SMWHJLM4hJCUfHRB0rVzPMHY0wdzRCzVARSzdT9Kw0uah8iq+Pf8qnh9/n+7NfckbhGBJqZ9AzV8Pd3x53f3tcfGwIiPBCGOSCk5ct/uFC/MOFRCWF4hsqxD/ch8BIPyITw4hMDMPR0w4nL1sCIrzxDHDBP1yIX6Q3Zg7GKOkoc1rqLB989Sl/fe9dXn37XV57+yP+9MZHvPbO5/z9g4O89s7nvPL2+7zy9ru88tbH/PnNT/nzGwf4098/409vfMR/vfEOr3/4Lm989iZHJA4ip3ceCfUTXFQ7hoL+JRT0JLigeIJj579HSVsKK2djBI6GOHtbExbrS3CUEBtnE/RMVZFVPIuJhSZe3nY4u1pgZaOPup4Mh85/yTHZQygZyqBqpICSrixmtob4+LsTER1EbEI4OflpFJXmUFiWTVZRKj7hHhhYaaNpooyT0Aq/cHeCo/0IjAjA1NYKLWMjYpJT2Nrdo6SmjpS8fNSN9DgpeQY5HXmUjeTRMFfAyc+azPxkSsvzyS7Yn5l1FjrgGeyGR7AbNp4CVAwVMLbXQ91IEVVDWYSBDsSmBJGUFkpBWTqN1yqpbiojNjkSQ3NdbOzNycxJpq6+kvbrV9ncWGNzY43t9Q3u3rrNT8+es7Wywc7yBpvLq9zZuymOMInEw8/Pnv5utv2P7sLLokEkGP7/jkh0vByBEpWy9z/24H8A5USxpAd3bv6OGSESA08f3uPZo/s8e3RfLDpEAkIEmfvjatPLAuTJg7vcu7XL3ta6WCyIXIittWV2N9fYWltmdXGOseEBuq+3cmOwj42VRbFzsTAzyY2RARrqqyguyaO5pZ76hioiIoNJTIqhvqGK8opiUlLjCQsPJCk5loLCbIpL8khNSyAhMZrGK/uu8+jYIE3N9URFhxERFU5KWjIJSYnExscRm5iEmpY2ckqqGJiYY2AqwMremZDIeErKqklKTqW6upqOjg6am5uZmppieHiY3t5e2tvbmZycpLOzk7GxMRYWFujr66O7u5ve3l5qampobW1lYmKCiooKcnJyyM3Npa6ujry8PPr7+1lfX2dlZUVcvJ6fn2d4eJiFhQXu3LnDzs4eTVeukZyUTkR4DJkZuaSlZtHbM8jc7BLra9ssL60zO7NIT/cAVZV1XC6tJD+vmOiYBCwENtg6uvAf60tz7K2tsLO+wtrcDGuLc9zcWmdvc3+pqKu9jZ6O6/s5/94+erq6GRoYZHF+gd7eflrbOrl8uZze3n6Gh29QVFRCRUUVV69epflKC7XVNVRVVFJfW0dLUzNt11rp7exiZGCQzrZWcVxoZKCfseGh313YRV2EtaVFceRofXlJHB8a7u9j4sbI73DvL8eXRCtKIrdAVMYWuR4iwNz2+pq4F3Fnb5dbO9tsrq78DxHxRwr2y5EnkQASsSLaWpppbW6it7NDPAHZ0thAS2MDrc1N+5O2Q/1MjAwyMTLI+PCA+O3ZiVEWZyb3/y+2N9hcXWJva52bezvMTI+zvbVBUUk+SrqqSGsrcEbuPDpm2lyUOc3f3vwTjo5mvHh+mycPttlen+GX5/eIjQrE0dGSuflJ7tzfY3NrlTu3dxkfGaa6vIyBnm7GR4ZpaWygq/0aPR1tVFwuJDkhmsK8TCrLikhNisba2gRPN3tMDFQJ8XEgWGiDg6k6lXkJlGREkZ8YwuXMSByNlNG49COBDsY4GytjrHSW1BBXUoJdcDZWpjA+kL7Gch5vL5ES5ku0nxstFQW0VBdRmB5LRWEa67Mj2JvpYKGnQmlGPLWFGTSWZJMbH4a25Am8TJQwlzmMj7EczprnMZM8jJ+pEqHW2gQKtIhytqC5MI32ygISgoWM9rYSGxlAdIQ/bg6mRHkJiHDQJchKnUBLFbxN5HDTl8DXTIEoZx1i3fSJctYh3sMQF+3zCI2k8TWVI9RGDYH8ETz0L+GocQpblWPYq53AQfMUDpqncNQ6jbPOefzMFXHSOo+d2mns1c9gq3wSe7VT2KudwFT6IBbyP2KneR4rlbNYKJ9G/uhnyB//HDczFewN5RBoSeBurbY/O2shh42ZFMZ6p1GR/xY5yc9QlPwODcXDmOpexFTvPM62KghMpZC89AVycgfR0zuPgZEU3//wHgJbLZTUJDh76Sh+IZ5EJYQRGxeBn68nQYE+lF0uYnxsmNWVBZYWZ5mfm+LWzW3u3rnFo4f3efHTM/756y/8+7//yX//61f+9c9/8OD+Xf756y9srCyTn5eDtZWAyooyejrayEpP4nJhNsH+7vi4W+Nqb0CAlwWhvpa42KgRE2JHVnIgoX72WBorkxobQEKEN36etnS11tDX0UBdeR6JsUHERvpRmJvEQM81Rkc6aGq8TNu1arramqgoyaOyKJ/y4lzSk2LwcrXH3cmG/KwUaiuK6elooqaigOT4MApykmmsLaX7+hUWZkbgX7+wMj9Ne0sjrU31JMZE4OPlTEl+NqVFucTHhHO5OI8rjTW0NNfT2FBDSXE+OdnpFBflUd9QTVX1ZcrKi4iKDsYv0JPwqEACgj0JCvMkLjEMTz9HvP2dcHATEBThQ0VdMfUtlfQMtRMc7bN/+Yv0xElohaOXJeEJ/viGueEb5kZsWjAuPlZYOhlgbK2Jso4k2iaKCBx1MbHSxsXdDjd3J5xd7HFytsNL6Mbk1CjLK/Pk5GbQ3XOdmdkJbowOMjo2RFd3OwODPRSX5BMU7EdTcz0Dwz1Mzo0zMjFEZUMF3qFCTBxNsfKyxcjJGBM3E7RstJDQusgppZNIaF1E3kAWeQNZlEzkkNa/iIy+JBpWqpi6GyEQWmDuaYaJmwkWHuboWGrj4GtPbGY0JrbG+IYKSctJIjktlqLSPGLiIgkM9iMuIZqcvExy87PIzs0gNz+LiqrLNLU00N3bwfTMOEvLc/T2dVJyuZCc/AzCo4JJy0ygtqmSwoo8whJCcQ1wxtjBCHN3C07IneTDQx/w2fHP+Oz4fgfii1Of88nRj/n85IH98vTJL/jq1Jd8d+5bjkge5rTiKaQ0JJDXleGcwimU9OVQM1ZCVksSZT05LF1M8Qhyxi3ICUtXC5z9HHHxd8LGwwo7Lzvcg9xx9nGcvL33AAAgAElEQVTCxNYYI2tD7Dxs8QoW4hvuh1+oLz7B3nj6e+DivU+vdvLZB4zJakihaaKCrYcAGXUJzsufQt9aCzVjRc4rnuK7U5/z9cnPOSLxHafkjnFK7keOnTuImZ0eFvaGmNroERztQ3h8AO5+TgREeOMd7I5ngAvCIA88f1uHMhTo4ehph727FUaWurj52mPnZoGT0AoHoRVqhgrIa8mgrKvEF4e/5a1PPubvH37Mm598yV/f+5y/vvclf3v/W159+1P++v7H/OW9D3j1nY/485sf88obn/Lqm5/x2luf8pd3PuT//O11/u9X/hfvfvkmJ6R+4KzCj8honUHLQh4NEzlkNS/w4/nvMbHRIbMkmdLaXIqqsohIDEBJWwoFzUuo6smioS+PsaUWGjqySEgfR07pHOdlj6JiKIuutTqyWhdR0ZfD1EaP8NhA2nuaab5WR05+GhnZSaRkJZCcGU94fBCu/k7YuFtg426BhoEi7j72BEX44OXngamVOS5eHvQPD3Pz9m36xkbZvnebumtXcPVzQxjqgbaFOp4hjmSVppCRl0RohD/egR6ExQQRHr/fzbBytcDaTYCrvwMp+fH4RXpiINDAzceWxIwwktMjSMmIpOByFtGJ4fgFCjE208fN3ZHSywV0drVx984eN/d22N3ZYndzi1u7e/zy4mfu7O6xs7bF3sYWm6sr3NzeEkeVfnryWAyP/fnZU/HvXzx9wk9PHouFg2i+9WXX4eXlJpHQePLgvjgW9Y+fnovZEaLHvHj6iJ+ePOSnJw/FYkIkKJ4+vPe7y//L7xe9LVphEhWmRdOuIhFx9+aO+H0P7twUi5aHd29xc3uDe7d22d1cEy9EiSZnt9dXWF2co/t6K1ev1DPQ08na0jybq0vixcuB/u79n9uxYSQkx5BXmEVyWjwJyTHkFmSSW5CJs5s9Gdkp1NSWE58UTVx8JIVFOcQnRBEY5ENBYTZd3e00tzSQmBRLcGgQfgG+eHh54uPni5u7JwYmptg7uODiIcTQRICZwJao2CRqG1pobW2nv79fTJHu6elheHiYyclJxsfHWVhYYHZ2lvX1daampqisrKS0tJTu7m7Gx8fp7OxkamqKsrIy+vr6KCoqorKykqamJsbHx5mdnWVxcZGRkRFmZ2dZW1tjZmaGpaUl1tbWWF1dZ2Nji3t3H9HfP8jw0Bitre10dvSysrLGxvoOy8urzM8tMzQ0Ql3tFQoKikhMSMXXJ5CAkHB0DU34j/npCRanp9lYWWZ3fV18gRfFfKbGRunv7qK/u4uJGyPMTIxzY3CArvY2RkduMDpyg7ZrrRTmF5CbnUNDXT19Pb0MDvRRV1VNTUU5tZUVtDQ20NvZwfjIMDMT4+LnEfEbRJf9/TjN/0ugFokIkWuwsjAvhtSNDPSLY00iN0HkaKwvLzE9PiYWACJHQwSqExWndzc3uLO3y/b6mvibUlQcur27I6ZfL83Nit0K0ed5+WMiFoVoTran47q4XN3a3PS7PkRPx/XfLu2DjA73MTk6zNLsFCvzMyxOjrM4Mcna7Bz3d3bZXVnl/s4uexv7ywzL83M8ffyE2it1aFsbcVZDhoMXjnFK5ixnpM/yv/7z/yIqMoTdrVVuba/z8OYOj2/vEewnpKqylEeP73FjbIj5hWlGbwzuW3u/QVmmx29QW1lGYUEOVxprSUtNxNHBhgB/IVcaa0hPj0fPQBUDAzXc3KzwdLXEUFuW+HAhIT4OxAZ7MD3QyspYD36O5jiZauFpbUiohy2mmrLkpUSwMtVPVJAba3NDPNldoaepmiA3O4pSY8lPiiIh2JvkMD9ig4WUZiQQ7eeO0M6cO6uzjFxvovtKFWaailhpKWCtfhFbjTPYq5/BUf0szhrncFa/gL3yGazkTmKjeAFHLTkywnyID/QkJTqIhZkR+rpbkZU8ibW+PMGOhngJVPeL1S46BNmronXhU7zNJAi0lsHd8AwuOifwMb5AkECGAHMp/I0lCDCRwkXrFO66p/ExlcBO4wieZhfws5HBTPkQDgYXMZQ/hrX6RdyMFLHXlETn3NdYKx3Dx/giuuc/xl7tBH4WCtiqnUTuyLvIH/sAbclvMVc/jbtACU97dYy1z2NvrYyC3CGUlI7w3Xevc1HyKy5Jf4X0+QNYmVzCXiCPotRX2ApksLeWx0D/DCdPvo+R0SU0tM5y8Mh7fHPoHX44+hmKGpdQ05HDwtaA8EgfAoPdycyOw93TDoGVAbn5KQwNdzM3P87Va41U15QzMT4iplfzb+Df8OL5Tzy4d5/V1VWePHrM7u4uly+XkJAQh4e7My3N9bRdrSU+NhAvdwGWxooECc1xtJDHwVSaMKEJ0QH2NJSmEu5nh42JKm62+pRmx7M5P0Jfey2X85IpzIwjMzGMnLQommtLGBtsY7C7ifrKPC4XpFCan0x6XCgZSWEE+zrh7WZFYlQAXs6WRIf7UF2eS1lpJsGBboQGeZGfk0xZSTYtVyoZG+kmOsKfpIQQYqP9sbU2wNbOEA83K0JDvfDxcSQmJojy8jyuXav/bRKwlastjRQXFZCWlkJ+fi5NzfU0XqkhIzOR2PgQgkI8EFjp4u5pg9DPkcBgd3wD3JhfmtwvQ08OU1iSS3hUMIkp0UTHhZKWmUB5VRHxSZF4CJ2IjAn+DUqXQFllIVGxIdg7WRIc5ktsQjjhUYE4u9gRFOhLgL83CfHRlJcV09XZxsz0OIMDPdRUl5OelkRWZir8+1cqykvIzEihp/s6kVGhDA71cufeTbZvbTE1P0FlQwWB0UG4+LugaqyGqpka6hZqqFqoIGcozUWdC5zXOscFnbNI6J1HWaCEjJE0kvpSKAtUMPe2wD3GA78Uf/xTA9C110HVQhUlUyW0bbWx9BLgEGCPjY815i5mmDiaYuJgjp6VIdoWeqgba+Ls50pJbSmXa0qpbKigo7edzr7r1DVW0XK1gcqqUuLiIykoziGvOIfMggwSshKJzY4jICkEY3cBigJNtF2NOSh/nHeOfMQnJ7/gs5Ofc+DEAb49+w0HjnzCgcMf8dWJ/ajTN6e+4PuzX3NM6jCX1M+jaaaKqaMhGsbK6FpooGuhhYaxKtrGaphY62PpaIqVkxmOnnYERgcQGh9CRFI4AidLtE11EAZ64eBuj4G5Pq7eLnj6e+Ds5YSnvwd+ob5iEWHpYo6BjQ7HJQ5zXvE0MpqXOHz+e05KH+WE1I+ckjnGjxcPcUHpDJdUz3Ho7LccOvsNp2WPc1TiELqmGmgaKqFvroWdmyX65lp4Brhg6yrgguxp3Hwd8fB3RklLFmVtOUys9dEz08Ta2Xyfjmynj5uPNVbO+ti46aFtKsNFhcOoG8uiZarKV0e/4Z3PPuXVdz7gjY++4uNvjvLRd8d487PveOXdT3nlbZFL8QF/eedj/vr2p7z2xie8+sZH/Plv7/Gnv73Jf/71VT448AHHzx/mwPfvI61yCimloxy/+BUnpQ6ibCCDMMyZnIpUssuS8Q53wchWC01TRaLSgnD2s8bMUQ89SzXUjeUxstVCz1KN09JHUdaTReBghKWjMU5e1pTVFDK/OsnwRC/FFbnUXCkjNNofKwdTLO1NENgZY2FvTGhsAPUtleQVpuEhdMA3wAO/QE8Cgn3wELowOTXB5NQ4/YM9TM6M0t55ldLy/H0uS0YMKekxNFytIqsghcvVBWQXphKTFEZkfDDCIBccPa3wCXEjONoHnxA3fEPdcXAT4OZtR1RiIBFxAcQmhBIXH0lcbCTBQX74+XqRnpZEf18XO9v7YycjA/3sbm7w6N5dttZWefzwIc+ePOb54ydiAJzoPHv0kF+eP+PXFz/xy2+wuGePHvLi6RN+ef6Mn589FceSXjx9si8Knj/l+bMnPH3yiMePHohZQaJenGhgQ/Q40TLfk8cPefxo/0L/RxEhgsqJBIQo3vTs0X1ePH3Ei6ePxOVqketwZ29bDJ67s7ctfrxoiv7O3ra4byEiVe9trbOxvsytm9tsb60xOzPBzPQ462tLbKwvMzc7SW9Ph/gMDvQwPTXG4sIMU5Oj9A9009l3nfS8NOJSY8kpziY8JpSI2DDchC54B3jhF+xDSmYS8UnRCGzNCQ7zp6K6lNSMRDKyU6iuKaeoqICsrAzKyy/T1tZGSUkJDg4OyMjIoK9viIOjMxERUdjaOaCuoYO1jQOeXr5kZebR0dFBe9s1Wq+10NzUSG1NFfV1NfR0dzI/N8PS4jybG2ssLswxNNhPe9s1GupraW5qZHCgj4H+Xm6MDDEzPUlb61Xm52a4e+cWPd2dzExPsrG+yvbWBosLc8zPzbC2uszY6Agd19sYHhxifHSM5cUlXjz/mfXVNQrzi7hcUsqN4VH6enqpKNt/8b++toGGunpqq+vISEvHz8cfDw8vouIS8fAJ4D9Er9pvr6+JCzMvF4xXFubFESNRt2B6fExcJB4bHmJ6fIyBnm6u1NVSXV5GU30dXe1tv1smGujpZuLGiNgVENGoX148etlxEImCl2NFokL17OSE2I0QsSBELImXgXN/LESLxIjIZVhZmOfO3i4P797h5vbW7xyK9eUlbu1si/sRoucRfT0iorVItIi6GSI3ZLC3h4Gebvq6Oulqb6Oj9do+G+K3udfB3i7GRocYvTGwT1WcnmB1dprl6UmWJ6fE59b6Bj/df8Td3Zvc3t1jd3uHRw8eUt1YyyUdZb6VPM4RmTOcVriIgpYS7338LokJMfvfoFsbPLy5S11ZKYkxkfR2tjM/N8X2zjpr60vU1lSI1w2qy0u5XJRPU30Nl0sLiYoMJSI8mJzsNBITomlsrMQvwA0FJQmkZc9yuTyX+NhAPNwsSY4JIizAlcz4MDbnR9maHSXGzw0d2YuEC51oKMsjOzmCzIRwFmeHuDHYztzUAP1tDcwMdJAY4oO/szU+DgIivF3wdbRER16C7LgwnMz08LI1Y7j9Cg82F0kM8UFPURI9hQsonfoKXYnvECgcxVH9LO46Egh1JfHUlsRF4xIOKhexU5Ek2d+VWB9XKvLTyEiM5HprE1fqLuNqqYOR0lkcDOTws9MmKcCSeD8TXI0vYKr4DfY6PxJgJUmglSSOWkewUvgOJ42juGmewEb+e8ykv0Gg8B3u+qexVT+EtdYPWGn/iMqFj9GS+Q4T5TNYaUqjceEwepeOIjRSxE1fAkvF77FX/xELuUO46J7DQfMMZgpHsNc5R4C9BlE+JsQGCtBVO46thRwGehdQVz+BovIxvvz2dU6f/5xzkl9jonsOGzMpLAwvoK5wEE2Vw1w89yEnjr/N2XMfoqFxHD0jCc5c+IIfjn3Id0c/Qkb5DPoW6kTE+2Ntr4+Luzn+QU7Y2hthaq6Ju6cNIWFexMQFU1CYSVJyLLk56cxMj7MwP0t1VQVLC4v88x+/wr/h0aNH/PLLLzx//pzFxXk6u9vJyk6jqrqEiAg/vDyssbJQx9FKA0dLZVytFRHaKiO0VSHUU0BFbiwpEZ6ECa0JcLUgLtSdtoYiqoqSqchPprwgmdLcJPLSoslICCU7OYKSvCRqy3MozIwhPz2K5Gg/wvyc8HIxJzLYjdz0aCKC3IkO9yE+OoDM9GgS4oIID/Gmu6OJwb42kuLDSE4OJzDQjcBAN1xcLbAQaOPmboGvnz0+vnaEhnkSEOBKdHQgRUVZXG9vYXZmgqnJca5dbaapqYmkpCTi4mKoqCzdZzRkJxAc6omXtx2+/k4EBLmRlRNPZnYCjx7f5dbtbUZuDJCRmUJObgY1tRW0X7/K3PwUm1urtF+/SkVlKSO/bY7nF2RTUVlKQ2MNhUW5xMZFEhEZQnFJPjXV5VRWlJKTnU5dbSUjw/1MTtxgZLifqsrL4tJ3W2szjx7eZXZmgpbmBjLSk8nKTmNlbZlHTx6yuLZAW1crSZmJuHq74OBlj7a5NnrWuqiaqaBsooiKuSKK5gpIG11C0uAisiZSSOpcQtlMCXVLdVTMldG21cba1wqnECfsAmzRd9RH2UwJeSN5FE0UUDFXQc9BFwMnA1TMVZDWlUdSWx55fRUEHraYOAvQttDDM0RITFoscamxJKTHi1kSrdebxbOLmTmpJGckEpcRj3uQJ5aedtiHumHsY4OspQZSAnW+Vz7JW0c/5oOTn/PJyS/49NinfHPySz774SM+++EjvvjxE748+jFfHv2Uz498zFfHPuPYpR9Q1JHB0FoHc0cjnIU2+IR47Md9Qjzx8HXCysEUXWNNQmNCSMtNJTkrCd8QHwT2Frh6uxAUGYiptQkWdub4BHsTGhNCSHQw4XFhBEYE4OzlhJWLJS5+jjj62qJrqYm6iTJK+nKcUziFtIYEGqYqqJsoc07hFBeUzqCgK4O8jjRqxkroWmqiYqiAqq4Ctq4CfEM9EQa5oaaniJ2bJdbO5kgpXcDS0ZSgKF9sXQUYWepiZKm7D7Wz1sfMVh8TK20EDjqoGUigrHcaCaWDnJT8HE0zGUzsdTh05jAfff0Vr3/wCX//8Eve/fIH3v3yB17/5Cteefdj/vzWO7z69jv85a0Pfjuf8NqbH/Pa3z7k1dff43//+XX+67XXef+TDzhx7kcOHfsSObUzSMkf4ZTE16gYSKGgK4mJvQ6BcUJiMkIITvAhISeCipYiWnpriUoPxl5ogZGdNurG8qibKKBmJMcFhVOo68qjZaCCh68TVQ2ldPRdpbgil8KybAZGu2hqqyU40hddY3W0DFQwFuhiaW+Cd6AbqRmxZGUnU1iURVNzDZlZSVhZm2BqqsfGxhrdPe20tjVSXJJDekYC+QUZVFWX0HK1jmutDTReqaKqtpii8iySMmKISggiLiWCyPhAfIM98PJ3wt7VkuBIb6ISQjCx1EFDT0nsfIRHBRIWGkhaUiJlxUVca7rC1Ngoe1ub3NzeEi9T3rt1k8f373FrZ5sH9+7y6y+/iAdQRC6CyF345fkz/vHTc7FgEPUZRM6E6Ige9+KnZ+Jo6pPHD3ny+KFYQIhEw/NnT8Tn/0tEvHyePbov7i48vHvrd+6D6PeP7t3m9u4WOxurLM5OsTAzyfL8jHge9ub2hlhIPLx7SxyTEq04PX14j3u3dtlYWWRtdZHVlQVWVxbYWF9mb3eTWze32VhfZn5uitEbgwwO9NDV2UZnRysjw/3MzU6yMD/N1PQY6XlplDWUk3M5F88gLzT01TG3NcPK0ZL4tDjCokPwDvDCwsYMJXUFvPw8qKoto7Akl4LiHHx8hCQlJZCbm01KShLx8fGkp6eTlpZGZGQk7u6e6OkZYGRksr9+5BtEUmIa8XHJFBYWc3N3j+WlBW6MDNFxvY2G+lqqqypobmqkt6dLLCCmJseZm51mempCHDm+fWuPudlp5manWVyYo+N6G+NjN1hdWaKzo52lxXnu3L7J3u42a6vLrK+tsLO9yfLSAjPTkywtzrO2ssrWxiaPHjxka2OTjvbrtF69xtXmFrIyMsnOzMLX2wehpxeF+QU01NUTFxOLv68fmZnZhEfHIbB15D9mJyeYmRhnc3VFvFp0e3eH27s77G5uiKnOogUkUe9gaW6WmYlxMZiut7NDTLwWuRYid0HURxBd4kUXcdGFXnRJf7nYLGJCiPoLotlZURdhb2tTLCzmp6fEzycSDKJLvoj3IHIkREf0ue/dusmje3e5s7crdilEwmFva5O9rU12NtbFDoSo4C3iU4j+fiJxJQLVjQz0i92Swd4euq+309vZwejQIBM3RhgZ6N1/9X9ihNmJUeYmx1iZmWJtboblqWlmb4zy9M5d7m5tszw7z8LMLLdv3mJhYYGmlmbsPZw5oXiJT058yzH58xyVOs3bn76Llr4mTVfqaL/axM31VW6ur1KSk8VwXzeP799hZXmeufkpbozuf4OtLMwyNjzAlbpq2q820dPRRmZGCna2lvh4u3O9vQUfb3e0tZVRUrpEUlIEWTmJbO8u8fzJbawEujRUFhHi60JBajyPb66xOTNGUqgvoZ7OlGUl0XmlhsWJATqaahjub2V6vJ/2q9Vcb6zgel0ZLhYGeNmakRMfTveVKqb62hnvvsZ/P75NdlwYUicOcbWyiKzYUKrz08lPisLDygD1899jIHUIa+VTuGhJ4KEjhZeOFB6aUrhpSWGndB5/M21C7E2pykoiMcSHhPAActKTSYwKwlRTFvlTX2OrJ4eTiSKRXiYEOmrgY6OIo/4ZdKUOYCjzJQKVwzhqncRe7QQC+R+wVjqGi/Z50vzMsNU8iZXajzgZnMZa5xh68l+hKnEAY/VT6Mufwt/BBKGlHmbKF3DQkcZJ9yLm8ocwVzqEg/Y5nA0k8DSTw81UFjdzOXztNXG3VsFY8zQKl77FyUYVGanvkZU9xMnTB/j2+7fQ1pXA3EoFoYM2eirHOPjlK5z44e9oKP+AqeF55GS/5vyFj5GS+gp17dMcP/0JR058zLFzX3FR9hinLh3CwFyVsCgv/IMcMLVQRc9QAQ1tKbR05LC01MPFxYqsrAT6+6/T39fJ3u4mE+MjeLg7M9DTzd07t3j86AEPH9zbL1u/eM4vv7zg4aO7PHx0l6fP7lFamk2gvzMqiqfxdjXG1kweG+NLBLpokRhsRWKIC5mx/gS6CQj1sSMmyJ24EE9KsuJIjvYjJsSLrKRwqooyqS7NJiMxnBBfF0L9XEmKCSA7OYzMxBAyE0MI8LTBy8Wc5Fh/EqL88HazwtfLnthIP3y9HQgL8SQuOojKsjxSkyIJCfSkoaGM5uYKYmMDsbM3wtpGHxtbA1zdBHh62ZCSEkF4uDexscGUleUzONDNxvoyqytL9Pf10NraSnFxMXl5OTQ119PW3kxObioxccHk5CWSk5dIbHwQ2blJJCRGMjs3wc7uBlVVFYSHh1JbV8mt2zs8eHiHqekxVlYXePjoLlvba4yODTE41EtdfRXVNeXU1FbQ0FhDcUk+UdFhpKQm0FBfTWNDDWWXi6ivq+JqSyNdnW2srS5y+9YOxUV5VFeVsbw0x829LZ4/e8TtWzs0NtSwuDTL8xfPWNlcpa2rlfbuNhqu1ZOYkYAwxAsLZwtMHYzRslBH1VgJVTNllE0UkdKVQFLnInKGspxROo2SsSJq5urI6EqjZKyMiYsx5u4WaFpqcElTEgVDeczdLbASWqIh0ETNXBUNgSYSGpfQsNBGz9YYGU15ZLUU0DTTwdDGGHuhI45CJ7wCPPEN8SEg1A/fAC/iEqNITosnJjacyxVFxCRGkZCViL3QESUjdYzcLDD1tkHJRgcFG22Oqp/jneOf8uGpL8Qi4usTX/wmIH4TDr+5EV8c+5SvThzgpOxRtMzVsPe2xtTREEsXU2w9rHD0tsMr0J2ACF+CovwJiPClqKKQmORo4lJjiUmOJiQ6mMCIAJw8HbGwM8fG2RpPfw98Q3zwDfHBP8wPDz937N3scBQ6oG6kgo5AA1NHQwxtdTFzMsLMyQgtczVMHAywE1qhaaaKhqkK5s7GWHtYYOtliaOvLXZCKxQ1ZTCx1sfWVYCFvTES8mexsDfGM8AFZ6EdAgcTIhKC8Q8XYudmiZWTGTYuFjgL7bBxMUNBXQIlrQtckP+B8/Lfcuzipxw89R4XlI4gq3lBLCJee/dD/vzmR7z63gFee/9z/vzOJ/zpnff505tv88pbb/PqW+//dj7mlTc/4s9/+4A/vf4u/+cvb/LKG2/x93ff5NCJ7zhx4QekVU5xUe4w56QPIq1yBn1LTXzD3IhJDyMqOYiAaCHxGeEUVmeTXhCPnacADUMFlHRlkFW7wAWFU5yTOcbRc99x/OxBnFytSEyJJCE5gpT0GPIK08gvSie3IJXKmiLCIv2wsDLAxFwHG3tTXNxt8PF3JTzKn+SUGIpLciivKCQlNRZ7BwHpGUmsrCySnZNCRGQgTs7WBAYJyclNpbAoi8YrVXR2XaWisojKmhIycxKJT4okJj6EyJhgwqP88Q3wwM7RHA+hE0GhQkLC/TAT6GFqoU94lD/xSZHEJ0RQkJ9NRWkJrc1NTNwYYWNlmb2tTXHCQZR82NlYZ29rkwd3bvOvX3/lxdOnPLp393cF6pe7ECIXQlScFvUafn3xE//8+YXYrRB13l4WCCLh8NPzp2JR8ccjEhGi+NIfuxGiLsTL7xMJiDt72+K40czEKCMDvQz39zAzMcr89AQzE6MszU2L40oi8SDqVNy/vcfe1jqbq0usriwwOXFDHMO9dXObne11lhZnmZ2ZYH5uionx/ehST/d1hof6mJ2ZYGF+mumZcRIzEsgpzyMsKQLPECFBMcHEZcRjZmOKjbM1SuoKBIT6kZAcg6GJLqYWhhSX5FFXX0lGZjIODnZERIRRXFxIRkYaPj5CIiPDKS8vp7a2lurqauzs7NDW1sXGxo7wsGhCgiMIDAglIyOL9tY26utquFxaTElxIZdLi6mqLOdKYz1trVfp7+thYX6W+bkZbowMMTE+ysL8LCvLi2ysr3Lr5i5bm/sDOX293Qz09zIyPMj19lZ2tjfZ3tpgeWmBtdVl9na3ubm3I47Ira4ssby4xMbaOtubW6ytrLI4v8DE2DjNV5pIS0klPjYOR3sHDPT0cXV2IToyikD/AISeXkRHx+IfHIaZlS3/MTMxzujQoDjaI3IgXp4/FZGd/1hQ3t3cYGpsVExlHujpZmZiXFxs3lhZZn15SRxPEqlsEZ9BdKEXXcg3V1f+h3BZWZj/nTsgcitu7WyLeQ4rC/Pi5xIxHETuxcSNEUaHBpmfnhI/RvTn97Y2xYJJFGO6f/uWmJ/wx3+Hl0vYos8rWoCaGhsVOy3z01MM9/cx1NfL6NAgQ329YmdmcvTGb2tS+wCUuemxfbDcxCjL05Osz8+yPDXN5OAQawsLPLh1i6cPH3Hvzl3m5uaIT05CS0+XMzIX+eL0YWSM1Pjq1CHe/fJD3vv8A4IjgvDydCUmIpQnd26xu7rM+vws935bPZibnSQsPIjYuL1WbxIAACAASURBVEhWVxZov9pEWXEBhblZlBTkkpYUj4uzPTbW5iQmRGNlZUx0dDBZWUkIBPpkZycyMzfCwEA7e9tL9HQ00Xe9hVA/d57e2eX+1go/37lJbkIUzmbGpMeEUZiWxFDnVRqrSslKjqYwJ43mhnIGr1+hpiADFwsDIn1cCfNyItDVllBPR/ycrNhdmKCpLB83SyPGuq4SF+hFXKAXNQUZhLvbYq8thZ3aWexVz+KseREvHSk8tSVx15DEVVMSoZ4yHnrKOGgr0F1zGaGNGdXFOfR1thEV7I2LQBdbPXm8rHRwMFTEx04HT0tlvG1USPA3x9taCVdTadxNpPGzVsHfSgU3QxmcdKRwM5TBUfcSrkZSBDio42Epi63+afyd1Ij0NUXooI2NoSJeNkbkRAcT5eWAucoF7PWk8LVSwtVIEmutsxgr/oiZ2inM1U9jrHICB1NZnAXK6KicQEPpKKryP3L2xCecPP4Rp05+horySfx8LbFz0CYzTki4jwXK0geRPPspGkpHCPIzxtpCGslLBzh58n0UlH/gyPH3OHbmEy5IHeSSwjGOnP4cVd1LyCie4ODh93nr3f/NRckfuHDpENJyJzAyVkVDQwYdHQUSEsJIT4+nqama7o5rBAd4MzLYw+3dLfj3P/nvf/3Ck8cPuX1rB/79L57/9Jiff3nK6uoso8Nd1FbmYaAlhZ2FKq626tibyRLjZ0Z6tAuRvnZEBTrj7WxKhL8jaTEBZCQEU5ARTUKEL8nRASRG+xMb5kNEoAchvi5EBnmSEhtMXnosRVnxpMUFkp0cRoCnDb4eViTH+uPnaYuLnTGujuZEhgoxNlTF1tqAAF9XUhIj8BU64e/jQl1dKS0t1Xh7O2FpqYezswX6BkoILHXwD3AmISGEpKQwKiuLGBrqYn5uiuWl/VeGujqvU19fz+DgIENDA3R1t9PV3UZDYyWll/OorS/leucVKqsLyc1LIy8/k9GxIdY3lmlru0Z9fS237+xy89Y2k1P79vryyjy3bu+wvrHMwuIMY+P7S0XVNeWkpSdRV19FV3c7+QXZJCXHkZwUR0V5CS3NDfT2dNBQX01RYe5vkYh10tOSCAzwYW11kTu3d7l7Z4+fnj/m5t4Wt+/ssrWzSVp2OpZ2AoIjgsguyiIuNZaoxEhS81Pwj/QjIMYP73AvbD2t0bXSQtlQAUV9ORT15VDSU0DVUBlFXUXktGTQMtPC0tUCgYsAbXNN1IzUkNeWRcNEA1VDZSSUJVA3VsXKzQpDG0O0zHRwD/LExs0Wa1cb/CL8CYwOQhjija2LDZ7+HoTHhJKYEktQqB/hUcEkpcYRExtOVm4auUXZlDdWEBQXgpalPtr2hmjaGyBroY6WmymntS/x/okDfHL6Sz47/RWfn/ycr09/xZdHP+O7U1/x9W88iK9Pfs5XJw7w7ekvOS1/HHVTFSzdzHD2t8fWyxITeyP0BNoYWRvi5O1IZGIYGQWp5Jbk4CJ0FseUAiMC8An2xtJBgDDQCydPRzz83HH3dRMfO1dbrBwtcfVxwtpNgIGNDiYOBmiZq2HpZoZroCPKBvLI60ijYqiAtIYECroy6FpqomupiZqxEjoCDSxcTHD3c8La2RxdUw2MLHVR0pLF2tkcVx8HPPz3uQkOHtaY2RqiqquAhoHyby6EIVpGymjoy+//HFA7wSWlw5yW/pIfz3/MSelvuaB4giPnj/LJt9/wytvv87//+i7/+fr7/OcbH/Bfb33Aq+98wH+98RZ/fvNtXnnzPV59631eefMD/vzGh/zp9ff5r7++w2tvvs9f3n6XV/72Gt8c/hoZlQso60igbiiJtqksZja6RCQEklucSkJGJDFJIaTmxpGQFoFXoDOq2rJIK59HTuUiGgaK6JmooW2sgoqWDDJK5zEy1cJMoIeljRFePk4kJEeQnBZNbEIoiSmRFJVmkVuQSnpWPAnJEUREBxAS7kN0XDCpGbFkZCaSmhZHSKgviUlRpGcksLQ0x9zcFOkZCYRHBBAc4kNWdjKNV6pobqmlta2R6x3N1DdUUFFdTF5hBiVlBZSW55OWmURqRjzpWclExgSTW5BJQnIUSalxRMWGEB0XTmrGfu4+MyuF3p4Orl+7yvVrVxnu7xPzrZbmZsUjMiLA7d7WJo8f3OfXf/zCT0+fimfZRXOuIiEhmm/9Y3n652dP+efPL/jXLz+LhYbIifijiBAJCVG86Y9iQuxavOQy/PGIHATR5f/lKNL2+grrywvi9aSejjb6uq7T0dpCS2Md/d0drC3Nc//2HtvrK+xtrYufd2djlbWl+f1fVxeZnhpjZLififERFuanWVmeZ3FhhtmZCeZmJ5meGmP0xiDDQ33cGBlg9MYgA/3dtLa34BPmi2eIkICYINKLM4lKicbF1xUFdXnMbc1wE7qQmZdOclo86hpKqKjKk5uXwfX2FrKyU3H3cMbR0Z6EhDguXy4hPj6W6OhIiouLqaqqorW1leDgYJycXHB39yQoMAw3Vy9SUzIZGhqhurKK/LwckhLjSUqMpyA/lyuN9fT1djM2OsKNkSFu7u1w/94dccn+5t4O21sbbKyv8uD+XfZ2t9nZ3mR87Aa9Pftri91dHTy4f5eZ6UlGbwyzurLE3Tu3uH1r7/8h7K2i4zrztN++O2d9a6Yh30x30p10qDsMTpzYcczMLMu20JLFzMzMzMzMzIylklQqMTPbssxOMt2/cyFXjTJnZs3Fu2qptLVrl7RK+/+8D7H1cJMHm+uMjQ4j6utnZmqaibFxhgeHmJ6cYmRomJamZmqqqomKiMTX2wdrSytsrW3w9fbB090Da0srzM3N0TMyRd/EnN9IPA99gm7p8L84O/OrAVqya797iJbsyEuMyRJD8fCASDqs705AkpxTYmKWJBtJGqklUiHJa+z+AM1OTvxK5jQ7OSEFE5KvZybGGR0UM9ArZLC/T8pcCDrapR9QiXRqfnqK9eUlHm1u/CrqdXfLo0TKJLnW2ckJluZmpTsFEmZjRDyAhM2RgIjdcqautlbamhppqKmmtbFhV6FeD8OiXkbFfYyK+xkZ6GNCLGJqSMyISER/90579/zcDF1dXSQkJWJpa8Nl2Zt8uW8v+04e4tj183xy6Bv2njzAmevn+eHoD5iaG6GtpYa5sQGzo8MsTU3AP39ha32FqbFh1teWSEyKpbSskKnJUVqa68nOSsPYSI9rVy+gqHAbA30tfH1duXLlDFeunKGkJIfy8lwaG8vJzIxndnaYf/zjKfCKpdlxXj56QIivOy1VFfy0vQn/8TMlman4OjngaWeFl70tcaEBhPh4khgVQniQH2H+nsQG+RAf5IWzmR6uFgbcl72CnaEm/k5W3L5wAhN1RWry03G3MqKlPJ/SjARM1BXRuHsdczU5jOUvo3v9GNpXDmNy+wz2ilewV7yC1Z3zmN0+i96Vk2hcPEakozmbYwMUJkUT6OZAd3MDzVWlZMeF4mmth5uFNi7m6qjInMRE9QZm6jew0b6FgeJ5XE2UcDKUR1P2FOoyp7DXU8DNRA0zVRnsdOWxUL+Jo9FdHEzucO/WARRu7MfDQZP0eB8y4oLwdjSnLDOR7rpS0sO9sNNTQEfuJGZqF9FTPIPclX3IXviOW+f3InN+L7r3L+FgoYKJniz2lircuPgDznZaGOrIYqh3F38fSxLjvFFXu4aJ5i2CPUxwtlZD+fYx9n/zFrdv/oDavdOoqpzmyJEP4De/ka5Dxz/jksxhVLRvEJXkTXyKHyrqVzh64kt09O9w4dJ+bsmeQkf3LmfP/cClC4c5fXI/F84dws7aiKrSfPIyk+kXtPHi8SbrS3Nsba7w8uk224824J8/83h7k59ePWVlZYbSokwmRgQE+dhw+9phLAzuYmeyw0LYGt7Gxvgeob4OxIZ6EBPiTpifM+H+LiRE+BIZ5EF0iBcRge64O1hgrK+GjYU+4cFeJMeHERvpR3piKMHedgR52eJgoY2LnQG+7paYGahiY6aFtbkO2upyyNw4g6mxOnbWRmRnxFNdkU+gnyvFxdm0tFQRHu5LQIALMTEBODiY4OBgQkCAC15edoSGelJZWcj4+ID0ptXW2kx52U5UnkAgoKGhjpKSIgQ9HYyOiWlrb6S4JIfikhzKK4pISo6luaWe2blJpqYmGBsbY2ZmiqfPHjEyKqauvoq29iZm5yZZ31hmdW2R9Y1lJiZHaGltIC4+CidnO5KSd4x8pWWFlJUXkZuTQVFhLkWFubS2NNDUWEtRYS7NTXX09XZTVJhLZEQIDx+s8erlUzbWl3m0tcHPPz1nbHyIh482KCovJDgiiNSsFCpqy8kpzCYqPpKY5GhikqMpqSmkurmCpNfGZXtPOyyczNG31OOejjK3VWS5Jned6/LXkFG6xU3FG8go3UL23i0MrY1Q1FRATk2e+/qq6FvueAj8IwNw9nXBw9+dkOhg/MP8SMtNpaS6mJjkaCLiw0nLTiElM4nAEF98/D3wDfAkKjaM+KRoQsIDSEyJpbSqmLLaUgKjg9Ay10XRUIWrarc4o3SFW0bKnJA/x4eHPuXvRz7ns6Nf8fmRz/n62Fd8+eOnfHfiG/Yc/4rPj3zGxz/8nb99/wEf7f87Xx75gn1nv+fo5UMo6iqgYngPNRN11I3V0TDRwMDGAGdfJ4JiAjG2MkJdTw0tQ01uyt1A4b481k5W2Dhb4x/mh4O7PW6+rrh4O0tN1SbWxhiY6++wGn4OaJqocuf+TU5eOYKsynX0rbS4rXoDeQ1Z7unKv/Zk3EbNUBkt0/vcN1BC20wNWw8LbFxMMbc3QF1fCQMLTfTNNfAMdMLBwxJDSy3s3Mwxs9NHz0wdJQ2Jf+I28vdluKV4hTsq17h06wSnruzjwMlP2HvkPb4/9gE/nv2SszePcvr6Wfb8eIC//O1Tfv+X9183U3/IG+98yL+/9zd+9+e3+f1f3uEPb++Uzv3h7Q92jnvzXX77p7f5/Z/f5vd/fot//eMf2Hv4O+TUb3FX/Tp6VqpYOOpgZqOHX4gH0XHBhMcGkpmTSElVHmGRfiip3eG+hjzmtoa4uNvg7GmLb4ArIVF+BIV64enjiLefKzr6aqhrKeMf5El6ViJ+gR44ulgTER1EUmoMOflplJTnkVeYQWxCOMFhvkTGBJOaEU9uXgbZOWnExUdSUppPWXkha2srtLQ0kJ6RRF5+JsUledIGY0FPOx2dzVRWlVBTW05RaR6pGYlkZqeRk59BcmoC2XnplFUUk1eYRWx8FAnJMZSWF1FWWURBUS7ZeemkpO2EMlSUl1JWVEhtZYU0Xn23d1MyL62vLPPi2bMdAPH0CRuvW6olRXGSJur/GtMqMVfv9kHsNkhLwIMEQPzX9b+BCAnjIFn/FVTsjmh9tLkm7XlYnJ1ifnqCEXE/go5W2prqaWmopby4gNzMNOqrK5gcHWJlYfZXRusHa8tSJmNydAjxQC+jI2KGBvsR9nTS19vNxPgwM9PjjI6I6e8T0N8noEfQQWdHC22tjTQ21FBaUkBaRjLhiRHo2xjh5O9KTEYc9/XVuCR7mauyVzC2MkJDVw0HZxsCAr1x93DC3MwQG2sz/LzdcHN1wNHJFm0ddZxd7ElNSyQxMZ7k5ESKigooLMyntraWqKgofHz8cHJywdvbFzs7B/LyChgZGaOooJCM9FRiY6KIiY4kOyuDluZGxkaHWVqcZ2F+dkd2NDXB9qOHbG6s0d3VQWdHG+trK6yuLEnBxdDgAB3trTt+h64OHm09QNTfS19vDzPTk2ysr7K+tiIFiDPTkwwPDjE7PcPggJjeHiFTE5OMDo/Q3dlFf28fpcUlZGdmkZ6aRllJKTVV1aQkJRPoH0B4eDhu7t6ERsb8/0GEZHf+wdqqdIDePUTvLmKbn55ic3WFtaVFaczpwsw0i7MzUnOzBEjsHv4l/Q6jg2IpGJAsyWtIgIckVnV3O7XEiL1bWjQxMsxAr1Ca8iQZ5gd6hdLyOQmDIjFQP3+8zcbKsvQaJf6I9eUlKfiRgJnp8TEpiJiZGGd4QMT89JTUVC2JfpVca2drC421NTTUVFNfXUVTXS0dLc0IuzoRCXsQv45xHRYJGRX3MzkyyNSQmGFRL4O9O96T5aUFJifHSUhK5IbsLfYc2Mexi2f5+uB+vj91mK+P/cB3pw9yVuYi3x3dj46xDhZWpnh7udFcX0N9VTlrczPwHz/x5HU0Gv/8hRfPH/PTz895sLmKoLud4qI8tDTv88P+b7l+/TwmJjrEx4fj7e1MZKQ/zc2VBAS4MT09SHNzJWJxF/CKJw/XefZokxAfT+LCghkRClidnuTn7S16mhupKczHTEcLX2dHclOTcLW1IiEilIzkeBIig2mpLKY8KwkXc33sDDUx01QmPSqIjOhgzh/6jtsXTtBUmouXrSk+9uZE+bpKvROGSjIY3LmA1pXDaF0+hNndc9jfu4at/CVMb57C4PpJbJVvonX5BIqnD9JamMVAUzX5STG421niYm2GoL6caF8nsmODKEyOQP7yMfSUrmOjr4ie8lVMNWSxN7qHs5kaVjqKmKjdxUZPBV97M6J8nPGxM8ZCSx4d5cvYGMpjqHkNjXvnCPK2oDQvjshAN4oyk1ibHYMX2/zHoxXKsmJQuHqI+3dOoCxzhNtXf0DuxmHu3TmJpspFjHVvYah9E+W7Jwn2scTBUo2JwSaS47ywNFLCzVGPxBhPrM1UkL96FGWZEyjLnEDm0n4O7v0r509+jpLcUbS1LnH16t5fgYjvD77P+Sv7Uda8inewNZGxbtxROM2+Hz/k1t0T7P3+Xe7Kn8HIRJHbd85wR/YsN64dR+2eDDYWOsRF+VNdnkNdeS6D/R388myLrfVFnm5t8HhrnV9ePeXFiy1+evGIn19u0d1Zy+riKNmpoajcPbPzO7p/GVczRZzMlIgLdSMrKZTU2AACPW3wdrYgMtCNpOhAYkK9iQ7xIikumMhQH5zsTHFxMCcy1IeocD+83KwJ9XfG390KPzdL/N2tCPFzwM3BCHXlm6gr38TCRJN7CteRu3OJ0GB3MtNiCQ3ypKo8j15BM1VVRbS21pKeHo+/vyve3o64uFjg6GiKnZ0RiYmhxMYGUlycSX9/J4PiXtrbmigrLSY9LYXS0mIKCvJISkogLS2FltaG1xGrQto7miguyZMWvbW2NTI8PEhz805k3/j4OMPDO2xDR2cLXd1tDI8MsLg0y8rqAnPzU8zOTTI0LKK4JB9HJ1v8A7xpbWtkQNyLeLCPvt5uOtqbqawooaO9mb7ebnoEHUxNjrK4MMPM9A7l//zZNkuLs2ysL7O+tsSzp49YXplHPNRPTWM1ZdWllFWX0tLZTH1LHe4+bsjfkyMkMpjiikI6hR20drVQ01hNdUMVReWFpGalEBDqh5e/B+4+rjh7OGJkboCiqjyKqvLoGGqhqaeOpZ05fsE+xCRGERUfgX+IL4Fh/sQlxyAe7qOju4Wc/Awqa0rpF/cg7O+itaORkvICklLjcHF3ICQ8gPyibDKyU/D2c8fVw5G8wiwKSvNIzUrGM9gLQ1tj1M21UDa+j6y+Irf0FDglf54Pf/yEvx/6jM+Pfc0XR7/gyyNf8NkPH7P3+B6+OvoFnx7aiX792/4P+eTAx3x+aCex6YvDn/Pdib0cuXSYy/JXuKsph5KOEvf07qFtro2poyk3FWWQV5Xjvo4q93VUMTDXl0a4hkQH4xnggW+ID85eTpjbmWFhb46tiw2eAR7EpETiFeqOvZcVRra6qOgpoGV6H1MHA0zs9XH2s8PUwQB9Ky3u6cqjpH0XbTM1tEzvo2aojK6FBmp6ipjbG6BtrMp9XQVUdeTxCHDE0dMKQ0st7mndRU71JhoGytxVucHZq8e4cOMkZ64c5fTlIxw7/wM/ntzDycvfc/T8Vxw88wmHz33G/lOfcfLqQS7fvcq+44d556PP+cOf3+f3b33Ab996l9+9+Q6/fesdfvv2O/zunb++jnp9nzfe+XAHSLz1Hr978x1+99Zf+O2bf+KNv/yRAyd/REb5OmdvHMfEQQsXXysCQzyJiQ8jLz+Tmvoy6uoryS1IJzQsACdXG3Jy06lvqqSispj4pB02Lyc/jbz8TLLzUvH2cyUpNYaM7CSi40IJCPbCydUGUwt9TMz1cHC2kgYRhEUGEBLuR1CoDzHxYWTmJFNXX0l9QxWVVSU0NdfS1t7E6uoyySnxpKYlUFZeSGtbAxWVxdKW4uqaMiqrShgeEdEv6qGqppysnHTSMpLJyEqlsDiP0vIicvOzKC0vora+it5+AR1drXR2t9Hd00FOXiYRkSGEhgQRExFOXlYmHS3Nv5J870ip53m8/YhXL1/y4tlTHr72bq4szEv9qxsry2xtrEtjV3cDit3MxO4l9VL8NwBCChB2eST+JznT7vhWSTfE7ijX3TInSUu1JIJ1bmqcns42uttb6OlsQ9jVTnN9DdXlJXS1NTM3Nc7s5JjUuL0wM8ni7BTPH2+xtjRPZ2sTdbWViPp7mBgfRjzQy4BIyOTECFOTowyK+6T9Wn293bS3NdHYUEN1VRkF+dkkpyaQkpeKjqU+5i5WBMQGo2agjoaRJgr35bl47Ty2DpaER+10RAQF+uBga4GlmSFR4UEU5mWSmpJARGQIsXGRpKYlkpyc+Bo8VFNaWkx5eTmRkZG4u3tiZWVDYGAwdnYOREXFEBERQXxsHDnZmVRVltPUWE97WwuC7k76envo7xMyNDhAd1cH7W0tiPp76RUKKCstprKijPGxEaYmxxkZHmRkeJChwQG6Ottpbmqgv0/IyvIiA6IdH+Pc7DQL87MsLc7zeHuLZ08fs7K8yOjwCEPiQVqbW2hvbWNqYpKpiUn6hL0M9Ivo6RYg6uunvbWNqopKKssrqCgrp7K8goaGBkpKyymtrNmRMwk62hkS9TM/PcXKwjzry0s8WFuVDvsSRkBiPJaAC4mPYGJkmBHxALOTE2ysLEuHcImZWQImdkuXJAyE5JyLszPSD8XKwrx0sB8bGkQk7JGmOkmAhGRJwIhkiO/t7pIeKwEps5MTUsP1zMQ4i7Mz0qbmtaVFqVxK4oGQeDB2m6h3+zkkca4S9kOyJCBisL+P9uYmKkqKKSnIp6qsdCfStbsLQUf761SpbkbF/Yh7dx7nJseYGh1C1NOFSCBgYmSYXqGA5eVFpuZmScpI46qcLIcunuGLw/u5onyb83eu8/kPXyOvoYSmsTZa+prExkexsb5TPb9T+rXE061NlmanWJ6fYWNlkRfPH7O5scKzZ09obKwnLz8LI2M9Thw/xLVr59DQUCIkxIuKijyuXDmBt6ct1ZW5tLdUMzMp5pdXj3n+ZJPBPgE66qp4uToxMz7C84eb8I9f+OXpY+rLS3EwM0VB5gYBHm5UFxdia2qMh7MD1WXFzI4O8WR1noXhXqL93EgJ96exJAdxez0Jwd4c2/s5mnI3SAr1JS8xEj3l2ySF+qIlf5PchAgc9NWxUr2FyZ3zGN86i6X8ZawVrmB+5wIWdy9if+8GmheP4qKpgObV04Q5WaMnL4OFpipqsjdJCg+mOC2O1Ah/StLjyEuMwNfBHE8bY7ztTInwdiIuxAt7U22cLPRIiQokJsgTHeW7KMpcxcZYh9SoEEQd9VTkJeFiq42xzm1szFWwNFHm/Mnv0Va9Q1x4IEtT47x6tAH/eMbm/DAe9npoq17l6rnvuXF5P7euHUL93iUcbTRwsddGX0sGedkTeDjqkxDpzthAI4FeFshc/BHlO2dwd9DD1U6HaF8H1O+e58aZfdy6/CP37pzkntwJNFTPcvfOIW7c/O5XIOK7H//KweMfc/DUpxy/8DV3FU9x8eo+jp/8HNk7xzh89GOUVS5y6eI+Tp38mhNHv+D6lcNoqtzERE8JHTVZEqJ8iA72ICUuiNG+TmJCffF1cyAnPZGZ8UHgFdubyzx/vAY8o7u9Gh83C0x17mKmfRttxbPY6MoQ4mFEYUYkaXHBRAS44uloRpC3I+kJYaTFhxIT6k1RXiqFuSkkxATj7mKNq5M1oUHeREcEEhLgToCXHYmRPlJJU3piMIHetliZaKCrfhcTg/tYmWljZaFDQlwQ5SXZ3L93myB/N6YnBujoaKCwMJOsrCRCQ71xdrbE39+VsDAvQkM9KSxMJTExlPT0WCoqCigtySctNYHYmAjCQgNJTIghNiaC5KQ4sjJTKSrMpamxlr7ebkT9PXS0NyPq76W9rYXGhjrEogF6ugX0CfsZHR5hYX6WkuJ8CvKzGRT3IR7opay0kPq6KubnplhdWeDhgzXWVhcpLysiIT6a5qY6RkfE0hulxFi4sjzP7MwEfb3diAd6EfX3MDU5ysL8NPNzUzTUVzMgEkp7ZpaW56ipr6C4opCK2jJSs5JJTU+isDiPpJR4EpPjyMhKJTs3g7KKUroEnUxMjDE3N8PExBhisYihkQHEQ/30DwjpErRTVVNOWkYyEVGhBIcGUF5Zgnion+nZCcYnR+gStJOVk05JWSHrmyvMzk0wMzvOgFjI1PQoj7Y3ePnqCXPzk6SkJxAeFUxcYhTi4T7WNpdobqvHP8gbZw9HsgsyyS3IJCM3jcSMBDyCPDGwM8TY2QwjFzPu6CtxSeUanx39ii+O7+GbM9+z5+Qevjr6JZ/u/4g9x7/ms8Of7aQ2Hfmcz45+wZfHvuTrE1/zzcm97D39Pd+f2ce+s/s5fPkY5+5c5JriTa4ryXBL9Q4KWkpoGGliZGmIoYUB7n5uBEYEYGpjgoG5Ps5eTti72eEV6ImTpyNGloaY2Zri7OVEcFQQydkJJObEkVqQQGhCAH6Rnjj52qJtpoaOuTpmjoZYu5nhEeyMk68tNu7muPjbY+dpKY0otXExxd7dAi0jFdT0FLmtfE1aOKekcRtZpavckLuIpuE97ty7ziWZ06hoy6Ggdotrd85z4sJBTl0+xD1tGVT1bqKohx0D7wAAIABJREFUeYk7qmc5cWUfF26d4uKtS+w9dIC33vuI3//pXd546/0dMPGnd/iXP77JH97+K7//67v84d33Xq8PXnsl3uV3f36bN95+h39989/40wdvs//kAY5eOMS3h7/EI8SBzKJEBoZ6EPS0I+huR9DTTnNTHeUVRTQ11jI0vKNpn5oepa21kfSMJDLSk8nMSiE9LYms7FRyclMpK8+ntCyP1LQ4PL2c0NJWQU1dERtbU+6rKaCto4qtnRmBQV5ERgURHRNCZlYSNbWl9Aja6Whvoq62gsqKYhbmZ5memiA5KZaszBSqKktobqqlva2RttYG2lob6O5qZXpqlJevnrD1aIPFxXmEQgGNjfU0NtZTU1NFUVEB+fm5zM5OIxaLGBwcoK9PyOjoMCJRH1FREejr6xIWGkxCTDQFOdm0NNT/p99zYZ4nj7d5/uwZj7cfsfnap7q+vMTm6sqvJNfry0s8XF/7VVLTf8dMSPodJDKo54+3fyVd+q+A4vH21v9qrJaACEnXg6RwTgImXj7d5sWTRzx99OBXXoa5qXHmpycQ9+1spg6JehnsF9Lf00WfoFPqiVicnZKyGysLs6wtzfNoc42JkUEqS4uoqiylu6uNsdFBJidGGB8bYmx0kOEhEf19Aqnxemiwn+6uNhobaqgoLyYrM5WYuEjMHMxR1lPFxNEcl0B3VHRV0THTRVlDiVtyN0lKjaOsvJDkpFjycjPoFbTT191OQ3U5iTERFBXmkpWZSmpKAhnpyWRlppKTnU52VgZZmenExkTh6+OFh5s7Lk7OpKWk4+XhTWJ8Er7ePsTFxFJdVcHQ4AAT46NSSVJdbTXVVRX0CLoYEPXR3dUhNVQLe7ql/oihwQH6envoEXTRKxTQ0d5Ka0sTov5ehofEdHd1SCVQ83MzrK4ssfVwk/W1FRbmZxkcENPZ3kF1ZRUNdfWI+voRiwbo7REiFg0w0C9ifnYOsWiA4sIicrNzqKmqpq2lla6uLppb2qisquE3o4NiRMIexoeHpBSaxBshkf/slhpJTD4rC/NSL4IEGUvSnKbHx1hZmGd0UCwFIBLAsPscu+VNknSoR5sb0tce7O9DJOyhv0fAQK9Qyj5IAMbk6Ih0aJekPUkSnCTMw9LcrDSqVUITri8v/cr3IGEYJIbq3UyHBADtlmBJ0qnGhgalxXOS/gjJNTfX11GYm0NORjrlxUUIuzoZEvUj6Gh/DSg6GBsUIerpZGSgj8WZSWbGRxB2ttHb3cX01AQL87PMzE0zu7hAY1c76sb6HLhwii8O70fH1hQ9axMOnDrETcVblFSX4BPoTWNzHVsP1/np1TNePXvM4swka4tz9HS0Mjk6xNLcNA8frPHs6SOePXvC0JCYbkE7FpbG/PDDHm7ePI+pqTYJCSFYWOigq6uMk4MJ4aGe+Hg6MDUuYmpczIunW6wtzuHt5szIQB9b6ys8f7jJ5uI8/OMXstOSMdHRwtnaEltTY0J8vIgJD6GhuoKejlY6G+uYG+7n5cYCsQEeuJjrkxYZSFlmIq4WBlw8so8Qd3sCnK25eGQfesq3KUyJwUZfHWM1BQIdLHDRU8FWRQZz+StYyF3C/O5FLOQu4aWnRLyzKUluVrhpKxFkY0igrRkG8reQv3QWA2UFglwcMVZTwsvBHFMNJeSvXaA0I4m4YF/MddTIiI9grF9AZUE2DeVFbK3O8+rRBi01lYT5eePv7kJOSiJN1aUkRwXi5mCE1v1r3LxyEAcrLXLTI0mOCcHGVJ+spAS6mxuYGOxhZkxImL89d2WOY2WuipHBXe7ePoH83VPYWqvh4qSLke5tNFWvEOxjRUVhPLkpwdgY30Nd4SKOpvfxczLC2VydxGA3jO/LoqVwCcUbx1C+fYq713/EQOsaGqpnOXXy71IAoax2hr373+ab/X/hx2MfcfT055w48yVySqe5dfsoCkpnUFY5T2CwNSbGCoQG22FmrMSta4c5dfQLzA0U0FK5TrCXNQHuFiRH+uJkoY/CzQvoq8nj7mCBu4MFUWG+uDlZUlGSCTwjKSYAVbnL6Kvd5P6dM7iYq+JuoYKLuSo+zib4u9sQH+5DSkwgmUkR5KbFkBQdSFy4L5mpMaQnR5GaGEFachTZGYlkpsUTGeaPh4s1KXFB1JVlkhDhTUyIO9mp4WQkhZCfGUtKXBDW5jq4O1sQHelLoL8z3h72KCvcJCs9juSEcJqbavHydCE6OpiYmBCsrQ0xM9PCxEQDGxsDEhNDCQ52JyLCh8TEcIKDvXFxtsPdzZEAfy/Cw4KIiQ4jJzudvNxMMjNSqKutpEfQQV1tJUWF+dTWVDEg6qOmupKZqWm2tx4xMzXL3MwsiwtzNNRXk5+XRUlxPsVFeZSWFNDW2siASMjS4izigV4pkCgpzico0JfEhBgE3e3Sm6cEtPT1dkufHx8borOjhY72Zhbmp+nuaqO/T8DWw3WGh0SIBoSUVRbR0tnEyuYSHT1t+Pp7YWJmSFCIP9OzE8zNzdDQUEdRUQE9Pd2sr67xcPMBq8srrC6vsLGxxvLKPNMz44xPDDMxOcKAuJfiknwCg3wRD/axvDLPwuIMyyvzLK/MU15RTGJSLIKeDmamxxgbFTM3O8Grl0/YerjGwvwU2483WVmdZ/3BMg+31/knP7OwPENpRSFZuWmU15QyODZATX0FXT1t9A/1klWYibG9MWYu5lh723FL8y6yWnf45sz37D23nx8vHeL7c9/zzYk9fPbDx3xzYg+fHvqUz45+wRfHv+Kzo1/wycFP+OjAR3x68HO+PPo135z4lj3Hv+HgxSNcV5FBy1wXE0dzLN1ssPNywC3AnaTMRFy8nbF0sMDezQ5TGxPMbE3R0FdHz1QXr0BPQqKD8Q7ywivQE88AD5w8HbF3t8Et0Bn3ICc0TVTRNlPjnq48xy8d4qLsGW4oXua8zCnMHA3xDHHBLdARj2BnrN3M0DK9j5bpfZy9bdA1VUNRXRZnbxtsXExRVJfl3LXjaBmpcFP+Euevn0BW6SrHz//IiQsH0TfXQFVHnpMXD3H19jkuy55Gw1AOFd0b3FE9i4zSSY5e3MtF2dOcu3GePQf28eZ7H/LGW+/z5rsf85cPPuGt9//Gv/31Pd54510piHjjvfd5470P+f1f3+cPb78nBRH/59//wJsfvsN3x/ax9/C3fHv4awqqs1h5MCMFDo21VXR1tjIzsQOGF2YmGRkeYGlumrnZSbrbW6isKKGhppLSkgIyU5PIy82kta2B+oYKMjITCQzyws3dHgdHS9w9HIiKDsbAUBN7Bwupp6GkNJec3FSqa0oYGu5lYnyIocE+eoU799unT58wIBLSUF9FU2MN9XWVZGelUlFeRK+wk6HBPjbWl/jHf7zkyeOHTE1NsL6+yvz8LGKxiJ6ebioqykhPTyU/P5eqqgoyMtKorCynv7+X6elJ+vqEZGSkERsbTXF+HnVVlQi7OhkfHmJ5fo7Hjx7x8sULnjx+zNbmhpRh2N06/XB9jaW5WencJWEiJG3SkqZpSZ+DpH1aIn96tv2In54/kxqo/6co1/8t4nV3EpOkFE7SYL21sSqNft1+sC6VIc1OjjE/PcHi603N+ekJJkYGGewXMtgvZGJkkMXZKTZWFtnaWGVxdoqluWkpszE9PkJzfQ0lBbl0dbbSK+xifGyIpcVZFuand0zTA70MD4mkrMToyE6cfUN9NQX52cREh+Pl446rvxta5rooaCujbqyJqt79HW+TpxOxSdHk5WeSk5uOt5crGelJ9As6qCwpIDs5gcyUBPy9PbCxNsfWxoK42EiKi/KIj4siwN+XmOhIMtJTycpMp7S4hLycXBrqGgkLCae0uIzc7BwcHeyIi42mtKSIstJi8nKzKS0poquznfGxEUT9vXS0t9Lc1ICov5fZmSmGBgcQdHciHthJCRR0d9La0kRnRxstzY20tjTR3yeUshIry4s83t5ic2NN+jdcmJ/dYTGGhunu7KKhrp66mlpqq2uoqaqmtbkFUV8/fcJehIIeRH39Ut9ETVU1ZSWl9HQLEAr76Ojs5jfz01P0dncxPjwkZRAk0qPdXghJGtPc1CQbK8tS6ZFEhiSJhZXs5u82Pkt0fhKmY21pcSeybH1NmgK1e5Df3UrdJ+hmoFcoLY/bTfeNDQ3SJ+imp7NDCjYk3RHT42PS65EAFcl72q03lCQ6SYDS9PiY1ES+29S0sbLMwsy0NIlJwqZImJzx4SGEXZ0019cxPCCitbGB4vw8KRMhicMVCXvo6eygrakeYWcbo+I+pkaHmB4bZmJYTF93B/09AuZmp1lcmOPJs8cMjo5Q196ClZsT5+7eZM/xgxy6fJrTNy6ia65Pak4q6TlpBAb7MTDYJ5UxSExMna1NtDc3IBJ2SynCR1sbvHz5nAdbm1TVlKNvpM3RYz9w6/YlkpLCsHcwwtRYDV1tBVydzVBWvI6q0i1aGyvoaK7l5ZMtWmqq6KhvYHF6msebm7x68oTHm5vw88+UFhZgZ2HB1fPnMTc0pLq0lL6uLlbm5mitqcVcV4f2mjIE9eUsjvSRGROCu5URFdnJZEQHY6apTJCrLco3LnBq/9ekRgRQk5+Oo4kO4V5OpIf54W2qhY+JBmF2RmhePoaj+h0CzDTxNlQl0cuGrCA3/Cy08TbVwkZDGSt1ZYxUFIj28STc0w11ORlCfVxxtTIhPy2RUC834kIDKM3OpLa0iKWpcZ5srLK9tsyD1UX45RX842d+efEUfn7J9uYaY4P9JEYFsbE0hrGuPDbmqtiYqVGYHY+/hwNJ0aEM9/ZgY2JIbloCORmxlOYnclvmOCnJ/mysD+PspIeC/FliIt3Q1bqFib4cynJncbbRJDLQDn8XI5wt1DDVksVaT55AF2MstO+go3CVUHcrCpKDMbh/HdkrBznwzZ9RkT+J/O1DHD3yHmfOfsKPh9/j9IUvuHrzB74/+C4Hj3/MNdlDyNw5zNGTn3D46MccO/EZR458hIzMIUyM7mJuqsB9pQuoyp/jytnvULl7Bnc7XSJ8bIgPdibMywozLQVcrQ2xMlDD0kAdB3M9VOSuYWGojqi7kX+8eEBaQgi692VRk7+AttIl7AwV8HfQxclUFVdLbTztjUmM9CEzMYRQXyfC/JzJSAojJy0KP3dbkuKCqSzNobo8D293O1ITI8hKjyPAxxE3BxM8HIyJD/ciMtCFIB87gn3tiYvwQSxsojg/hYSYQBLigsjPTaQwLxULUx1krp/DwdaEwABvEuKjKC3Nxd7enISEMKKj/XF1tURB8SqGRqqYmmkQGuZBYmIofn4uhIX5kZGRQExMCHm5GaSnxxMfF0lLcx1dnS3kZKdRUpxPRXkxBfm5VJSX0ifsZWRoGKGgh/HRMdZX11iYm2difJTWlgaSEmMJCw2kuCiPqclRNjdWWJifpq62ks2NFWn2+djoICnJ8URGhJCdlUZjQw29wi5mpseZGB+mR9BBX2+3dCeupbme1pYG+nq76RV2MSASIuzppLqqjOaWeto6m1jdWGRlfYHYhEiaWxtwcLIlLT2JFy+fsLX1gNnZaYQ93fQKBczNzLK+usb66hpbDx4yOzPF9qOHPNhc5+GDDSYnxlhbXaavt4fGhjo6O9ooKy1G1N/L5sYaL188Y3ZmitKSIupqK9l6uMbTJw/ZWF9ifW2RsVExnR3NjE8Msba+iLC/i4rqEkorCimvKiYrN42C4hya2htoF7QyOjHI3OIUWblp2DnbYOtug4mDCeqmGsjpKKJuoYGS0T2OXj/OZ4e+4NvT37Ln5B4+OfAxe45/zY+Xf+SL41/xtwMf8dHBT/jy6Nd8ffwbvjn5Pd+d+YEP937E8eunOH79DCdvnuPC7ctomGrjFx2IjYcd3qE++IX6ommggYrWPQwtDLBytMTC3pxLNy9y5vJpLt28yN17d9A10cHezQ6fYG+Co4IIiwsmIiEY31A3zOz00TfXwNhaB1UdeZQ172DpaIS+uQanLx/ByskYW1czrJ1N8A52ISIhEEdPKzwCHQiM8sTZxxobVxNs3UyRu3+D4xcOIKt8hVtKlzlydh/X7p5D1+w+528c56bCRS7KnOTanfOclznF6WvHOHj2G7458je+PfQ+B05+xvGLezl1+RCHT//IR198xnt//5S3/vo3/vDHtzlx9jJffruPP3/wN97++FP+3z/+id/9+W3+/PeP+f1f3uFf/vQWb7z9V/7lj3/i3/76Dv/PG7/lo68/Y9+x/XxzcA9Gtvo0d9cgFHcwKO5lfHiIpZkZtjbWefJgZ0B+uLq6s5k4v6NIGBGJEHZ10tncTEtDPc21tTTUVFJRXkRObjr+AV6YmhlgbWNGeEQQiUkxhEcE4ermQFJyLC2t9YyNDzK/MMXi0gyLSzPML0wxPCRianKMrYcP2N5+xKC4n+qqMirKi6muKiMnO53urjaWl+Z4tLXB0ydbUhZ/fGyIwcEBCgoKKC0tZXBwUNoI3NjYSHl5OcnJydTU1NDd3Y1AIKC9vZ3y8nJycnIoKCigoaaaPkE3c1NTbD98yKuXL3n54jnbWw9ZX16SdkFIAISEZZB4HCTAQQIWHm1u8GBtVQoUJFGvEvmS5PuPNjd2vBKvGYYXz5/y4vl/pjVJQMPWw01evnjGzz+95NnTx9IOCUmvxKtnj6Xeh93maUmi0ubqEs+2H/LT8ye8fLotTWh6uL4iLZIbHxbTXF9DWVE+XW3NrC8vsP1gXSp7WluaZ2luWtoxMSLuRyTsZkS8w1SNjw0xMz3O/NwUC/M7oHNqcpSJ8WHm56YQ9fcwPjYk/X+YmBBDXGwkIWGBeAR54h8diLmzJca2JhhYGWJuZ0ZEbBhR8RFk56ThH+BFXGwE4WGBxEaEUFaYS3JcFIE+HliaGeLt5UpwkC+2NubcU5ZHUeEORoa6ODnakhAfS21NFUmJ8TQ11jM4IKa8tIz62jqyMjKxs7UmJjqS2JgoPNxdpR0RA6I+JifG6BUKpKlL4oF+BsUiBN2d9AoFjI+NMDQ4QGdHG40NdbQ0N9LZ0Sbtj+jqbGd5aUGaovjs6WNevnjG0yfbrCwvMjY6zMLcPEJBDy1NzXS2d9DS1ExZSSnVlVUIBT2IRQMIBT10dXTS3dmFUNBDn7AXsWiA0eERJsenGBkZ4zeToyO0NjYgEvZIB/ipsVHGhgZ/lag0MTL8K7CxtrQo9QtIPAOSxCKJ9EkSjbr7+fnpKdaWFnm4vsaDtVWW5+d+1U4tOeeIeOBXHQwSpmF3B4SwqxNhV6cUaEhAx4h4gLmpSVYXF1hZmP8VYNi9/qfY1omRYUYHxdJEKMm5luZmmRgZlgKM6fGx10lL3cxMjEsZCInPpCAnm5KCfGoqymlpqKe7fYdl2Om36KZf0MnIQO9/Fs0NihC0tyDs6NgBZksLrK2tMLe0iF9IEJomBpyWucoP509y/Np5ZJXlyCnOobmjCQdXe2ztrRD2dtHcVEd/n4Dl+RmW52eYGhtmc3WJn54/4ecXT/nnzy95tLXBs2dPWFpZJDY+im+++5ILF0/i4maJrp4Sjk5GGOgp4mCnj4uTKTpa8ni72+DubMXizBhTo4NsLMyxPDXN2sICj9bX2Vpb49Wzp/DPf9An6EZFUYFgfz8cra0J9vWlJC+P9sZGpgaHcLW2Ij0mjCBXW8Tt9YR6OKBw9SxuloZ42pigqySLhbYKV44fwNfBgpbyfFzM9fG2M0PcXk9FViJaMhcJsTPGw0idUHsj5E/ux0HzLp7G9wm01iXU3ogQR2M8TXXwtTZEV+4m7haGpIQHUpyRQl5qHPoaSuSlJlBZlENBWgoVBbnUl5dSW1rM+EA/j9dXeb79kJ+ePX79uM2Th+u8eLwFP//M9NgwESHedDSVERvuTly4K75uZqTE+FNTnENOchxjfUKSosJJiw9nbKib2qpsaiozuHRxP2mpgSQm+GBleZ+i/Bj8PM3Q17qFgaYMFgbyKN44xsVjX6GrdBkzTVn0lS7ibKyCm7kqoe5WqN0+S7SfHVa6ctgYynPjwl6++OhfOHXs72jeP8OVy19z/fr3mFkqcOzUpxw+/gnnrnzHvkMfcPj4J+z78V0OH/2YQ0c+Ys+eNzlw4H1uXDuA3K2jyN08hp2ZCqa6dzBSv4mXvS6JIc7E+NthoX0HFzNNfBxMiPZ3JjHcl6QIP/LTYqkvy6WpupDU+GDy0qIJcLPCTEsOO0NlbPQVsNS8jZulBn5OJgS6WxMb7E50sBt+Lhb4uloRE+JJSlwQmcnh5KRGk58RR1pSOBkp0WSnx5GWFEmwvwuB3va42OjjYqOPrakG3q7mRIe6ExvuTU1ZFsKueoRd9WSmR7O6PE5yQjiWZrrIXD+HjaUBEREBBAd7s7GxQFtbDUVFaSQlhxIW7omfvz02tro4OBoSFOxMWLgnHh42BAW5kZoaTUpKFGVlOWRlJZCQEEZray19fR2UlxVSVlr4WtpUT0tz42sJUy893QIGxSIW5xdYW11memqMyooS0lITqa2pkMYP7gw3o1JGYmZ6nMWFGUaGB0hJjsfF2Z7kpDhyczIoLsqjrraSmupyaSeEJKmku6uNpsZahD2d9Aq7EPX3MDTYL00zmZoeZXhsANGgkNSMRGrqKvHwcsXL243gEH/CwoMoryimvb2Vuroaurs62Np6wM8/vWT5dWrI5uY6XZ3tTE6OMzwkZmRkiKnJccSvb3hZWRkUFuRRUlJEZ0cbDx9uMjE+SlFxHi2t9axvLPFoe4OZ2XHa2hspryiipDSfmPgIfPw9XhfyBRAeFYy7lzN2jjuJTbEJkVIte0xsOC7uDjh52e+Yvq31uWeggp6NLvfN1Dhz+yzfnvqO/Rf2s+/8Pr45sYcfLv7AvvP7+PLE13x86FM+PfI5e058y3dn9rH39H6+PbWPH84d5OZ9WW7ev4OcjjK6VgY4B7jhFe6LgpYS0akx+AR7Y25nRmxKDPlleTh5OnJfRxVZxVucv3YOA3N9/MP8CI4KIiQ6mKTMRHKKs8kpyaS4Oo+allLyytIJi/MnNNaPiIRAPAOdMLXVQ0njNhdvnkLXVA2PAEesnIxx9LTC0tEIFW05nLyt0DBUwtxBn8AoT1x8bTCx1cHQShM1fQUuy57m+IUD3FW9joGlBtflzqOsdRsFdRlUdeU4fe0Eh87u5+jF/Vy8fZQz1/bz/dGPOHDycy7LnubyrQv837f+nW/3H+SbfYf4/sdjaOoZsXf/j/yfN/6Nf3/3ff71zT/z57/vFM/9/i/v8O6nn/Gn9z/g/77zNr9980988PknXLh5hXs6qlg7WdHUVc/K1jxdPS3MTIzy5MEDXmxvs7m8vLMB9csvvHz8mOnRUcYHBxkRiRjo6aG3s5Oe9na6W1vpbN7pX6qsKCE5JY7YuAjyC7KorimjtKyAktJ8amrLqawqoau7lanpUVbXFljfWGJ1bYHZuQlGx8TMzEzy5MljHj7cRNDdLi1j9PZyw9bGgsqKEsQDvawsz7O0OMvkxAgjwwN0d7VRU11JdVUFmZmZFBQU0Nvby9zcHLOzswwMDNDc3MzGxgYzMzNUVFQQGRlJamoqVVVVlJWVkZmeQZ9AwPrKCi9fvODFs2dsbW5K2YbtB5u/apnencQkiXOVeCAkgOH5422pZEnCNkjiXiW9EY9esxvPth/9tyzD7oSm58+e8Orlc169fC499qdXL3j18jlPn2zzy8tnPH/8nylN2w/W2Vxd+lXz9OOHG7+SNUnW9oN1NlYWWVmYZbBfSHN9DX2CTmkB3fBAH4P9QpbmpllZmJX+nMQrMT0+wsz0OHOzk1LJ5uzMBDPT49JNF/HAjodNUkQn7OkkOyttR3KUk46bryuO3k6oaqugqq2CuZ0ZQeEBFJblk5OfQUtrPVnZqRQX5ZKTnYa3hzPJCdEU5mSgo6mKkrws2lr3MTHWQ0P9HvJysujqaODibI+7mxMJ8bEUFeZTU13J3Ow0I0PDZKZnkJqcQlhIKP5+PoSFBhMRHkpUZDhdne10dbYj6u+VxrBKIl4lsa5Tk+PS1CWJ1KmjvZVeoYChwQHGRoeZnBhjbnaa9bUVHm09kIK+B5vrrCwvMj01sSOhGhunt0eIoKub/t4+2lvbKC0uoby0jI62djrbO6goK6ekqJjG+gY62tppamikubEJoaCHooJiWpvbdsrmqsvL6GxtkUp2JkdHGB4QSdOXHqytMj89JU0fkrAJkuFc4jGQ7PpL/A27QYgkulVi0F5fXmJpblbqMRgdFEt9DsMDIumOfX+PgP4eAT2dHfR2d0k7H0YHxXS2tkgbryXD/ECvkImRYSk7IlkS1kTyHiXH7AYRu/sjJB0SEtmU5L3svt7J0RHEfb2IhD3MT08xPCCSMg693V0U5+dRWVoiLZprrq+jranxtfG7j2FRLyMDOxGvE8Nixgf66WxppKtl52/xaOsBKytLzC8uYOfkiK6ZMdpmRpy+fplT1y9w6sIZ5JTv0tbRTG19FSamBvgHeBMdFUZZaSFdna001FdTXlzAYL9Q+oH+5eUzHj5YQyTuZ3hihLqGakIj/FFWvY2ntx2HDn+JotIlThz/Gl2dO5gaqdBQU0BFYTq2Znq0N1RRU1KIWNDF0tQEjzZW4Z+/SOnNIVEvsTERdLQ3wz9/Ji8rnfTkBIrzsinJz6Ghooy4kCD62xqIDfCgoTibhGBvjNUUcLcyItTDARWZS9y+cAJnMz2qclPpqi3FxVwfM01lyrOSyE+MwFZbGWt1OTRvnkPxwiEs1WRx0lfm/rUT+NnokRTghKelFhbq8niY66IjL4PhvbsYqynhbmNGZVEOWanxdDbW0dPRQldTA+tL8xTl5FBWUEB8ZCQ1ZWV0NDcwMz7C9LAY/vlqZ/3jZ/jpZ/jpJV3N1WQnRxAd4oSfqwm2JiqY6ykSF+JNcUYSVfnZ1JUWkBIdQmZyOInR3gT6WWNROmxgAAAgAElEQVRppkJuVjjTE52EBNpRWZJAdJgTirInMdO7S0ygPXKXf+TgV39BR/4czibKmKhcxl5PDm8rNUpSQtG6cw4VmZNY6twmOsAGJdmjnDz8IUcPvselc19yS+YHrl79HnMrRY6c+JTT57/l1t0T6Bnd5dKVfRw78RlHj3/K0eOfcvjw3zlx7FPOHP+cQ/vfx8ZMCRsTRQzVruFmqUaQqxHOJsq4mN7D21qb9HB3UsLdifV3wt/ZnCA3KzLjQynOTiAtLpiYEE+yksIJ93XEzUqHYDczglxNcDdXx9dBn0hfexJD3YkLciHI0wpfR2NcrPRwttTF29mMMD9HQnwcCfV1wsfNiuKcJGLDfPBytsTGVBszPRWcrHQJ8LDG3d4IZ1t9PJ1NCfFzorwwFUFHLWtL4xTmJzM10YeNpQHWFvoE+btRWZaLv787d+5co6enmdLSTDy9bAgKdiYxKYjSshSyc6IoKIynoDCe5JQQgkNc8PN3JCDg/6PrvYLbyvMszd6HnZiIediJnt6O7Yqeiu3uMtldVdmV3ilTPuW9SEk0oui999577z0peu+d6L13IAECIAl670XZNF397QN17yprdh9uALwASQASwP/5/845nx8xMQGUFqeTkx1HZno0bS2VDA900t7SQG9nG4O9XXS3t9HT0U5PRztDfb1IxkZPslDSaXY315hXyGhprKOhphKFVML2+goKqYTx4QEUUgmNtVVkp6fQ29nGvEKGUjZF27MGstNTxGBh87N6ujpbaW97RlVlKTXV5fT3dTElGWN6apz2tmeMjgyILSVKhZS52RlmlTJUC0o6Olvo7mmno7OFSckog0O99PZ18jQnAx8/T8KjggmPDMHLx53EpFiUczMcHO7Q1dNO9tN0evo6GRru4z/5mVevn9M/2MPAYA8tbU2UVxQTGx9FaloiEVGhRMeEMz45wsrqAg1NtVTXlSNTSJDKJ2ntaCIrJ42o2DBCIwKxtjMnMMQXZzd7LKxNcHK1E4nCdo5WeHi7kJqWQH5BNhmZyWRkp5CcFotfiBeOnnZoGWmib62Lhskjzt49x0fnPuaT7z/howsf8eHZD/n8yud8cvEz/v3sR/zh2z/xx+8+5PNLX3D27jkuql3m/L3v+fLiN2iZ6qBjocdt7XtcVbuBtskTnHxdsXSxwTfcj9rmGroGO5HOTbO4sUB7Xxu5JTlkFWQSlRhJfWsd3UNdFFUWkpaTSnldGQ1t9ZTWFlHVUMLAWAcTsgGKKrKxcjDigfYtdAwfYGiuzX2N69xSu8SlG6cxt9VHW18NMxs97FzMcPGywdnHEnsPU2xcjfAMsscv3IUnpupcvPkNtx5eRO3xNdR1rmPnboKrnzXqOtdR17nOxZvfcPryF1y4dZaLt89wT+caOub3uKd9gW8u/pHTVz5C7fENzl85zZ8/+4j/+t/+O7fvaZCVU8z576/xf/z3v+PfP/2CX/3zb/nVb37HP/7uA/7r3/4dv/rNb/n24iU+/+4MX549w5krl7F2tCc6MZaA8AACQv1oaKljblmOVD7J8/0dXh4c8ProiLfHx7w6PORga4v1xUVRRCinp1FMTaGcnha/lktOLMsLKiX9fV309XayuDDL1uYq8pkppqfGWVlWsbgwy8b6Mgf72xwd7nJ0uMve7iYryyo2Nlb54e1btjc3xBKW2soKfDzccXGwJy4qkpGBfpQyKSqlAsnYKAM93Qz0dNPffeJb7+vtFv3p8hkpy0sLzM0qRA/7gmqOrs52CvJzKS8robenm8GBfkZGhlHIZ3j54gUvjo85eFfmIoDl3hcL/1+HwIMQQHNvXhzz89s3Jxald2Lh9fHzX3wt5COE6cbz/T2RESE0Mb3fxvTyxf9bASuIi7dvXvGff/mZv/zHT/zw9jU/v331C3Hw4nBPbFASGpWOD3Z5fXwo3v4+dG5lYY7N1SWW5pVMT4wyr5CJk4rZmWkWZuXsbq6xtqRibUnF4pwCpWxKpFu/LyBU8wqx0lUmnUSpkIpB6pHhk9zN8FCf2GjX2FRLUnoCEfHhmFmboGf8BFcvZ7Jy0mhqqaO8qpj6hiqGR/qorCqhqDCHzIxkwkIDCAv2w9hABwtTPUwMH+Pp5khsVCiRYYHERIaQkhBLTEQoKQmxlBcXIBkbZWl+jr6uTgpynpIcn0B4cAgB/r6EhQaTmpJEWWkxqvlZpiQTDA32MzI8iGRynFmlnKVFFfNzSmaVcmaVcqYkE+J0QgDRqeZnWVtdZmtznYP9XV4cH7G/tyMG5Pd2t1lfW2F5aYEF1RyzSrmYf5ialIjWpvraOupqaunu7GJaMkVTQyOV5RV0dXQy2D/As8YmaqtraGtppaOlFemk5AQ211BTTX93l1ijurq4IL5x5hVysYFpdkbGnHxGrH8VRIEAiRPqT4VzKqVCzDoc7GyLQWxh8iAEkt8HqyzMKpmeGGe4v4++rk5GBwcYHRygv7uL4f4+0dYkn54SF++bqysim2FiZFh8479fDfv+VETIPAhh7/dZFoLPcH97i4OdbVYWVMwr5KIoEYSH0FAlULOFqYQwcVBIp2l71kRHSzMdLc20NDbwrL6O1qbGd8+r70Q4yCTIpybEdqbR3m6Ge3tZmj2B3R0e7LGzs4NcqWB4fIyOwT50TAy5dv8WsUlx+Pp70dvXycBgDxmZKbi6OWJpYYJCPo10eoJnTXVkp6fQ3FDL7Mw0W2vLJ+PFNy9YXl2hrPqkTcLF3Q47RzMuXP6KwBBn0tJD0Xh0icfa13ikfpHs9GjCA9xIig6mJCeLioJcWutqmBkfRT41wd7mGr2dbXR3tZGdlUZEeDDHz/dZUCkJ9PUiLzuD0YFeDnc2qSkpoiIvh+7GavKSogj1cCA1IoAgV1ui/dxIiwxE48ZFrn33Ob4OFuQnRyMd6CAjOpiH184T4m5PhKcTQY6W5MYG42muS6yvA7PDbTyN8aU0LRwvKx3ig5ywenIPS537GD66QYCjFd52ZjibGWDw6B6udhbsbC6xt7kKP7/laHeLn9+8pLK4GH1tbcoLC3manoKNuQk2Joa42VuyuzYPf3nF2+fb8NOP7K0s09lYRWq0P7EhzgS4GuNjr4erhRbWuuqEuNrhYW2KifYDTB6rcfvyN0QE2mNudI/UBF+SYr3oai3GzvIRCZFuBPtYonnvDN4OTyhOD8H6yTVufPcHdG+fwvbJdWx1ruCofwtH/RvE+9tjqH6eC1/8Bs1bXxHqZYK14XVMdC9x8fRvOX/6N5w/9zu+/PLXGBhc5+btr7mnfhYtnatY22mj/vAcd++f4tadb7h5+0vu3TmFxsOzPNG8iJb6Gbyd9YgPccDPUQ9PK02CXQyJ9bEiJdiRKE9zQl1MyE8IICXE9cRW9TSe7PhgYoI8qC/PobOpnORIf5LCvChMiyInPoichADy4gOI8bEhMcSFvORgst7Zo1LDvYj0tcfLzgBfF1OyEkLISgqlMCOGgswYWuuKqS7NojArnqQof3xczHG21sPOTBsnK128Xc1xczDCwUoPPw8bivNTUcqGWV6c5tWLTVqaKvFytyMi1IfiggxkshFSU6NRqSTk5SehoXmNxzo3sLHVwcvHnOhYD57mRlBYHE9OXhRZ2ZEkJQcSFe1NTKwvSYn+JMT7kpIUTElRGrVVhTTUljHQ24FCKqHtWQNdba10trYwNtTPnFzK2FA/Az2dLMzKUUglTE+MnhDrpRJUyhnmFTJmZ6aZnZmmpbGOuKhwSgpymRgZRCmbYmZqAplknN3NNaYkY0yMDzOrlLGgUjIy3E9HezN9vZ2MDPcjn5kSG0yk0xP09nQgmRwVw4dj40M0PaujvqGauvoqKipLaG1rorevU2xDyspJoaa+jK6BNroG2ugf7aagLAddY23UNO6hY/AYF09nJqTj/MSPrO+s0T3QRWpWCl7+nhiaGWDjaE1sUgz1zXVMyiZoaKnHO8CLhPR4EjMSCI8LIyoxEt8QH8ztzLBztcXJ3QEvfw+Cw/wJCPYhINiHoFA/3L2cCQkPoK6+ksyMZHKeppOXm0llVQkFhVkkJEcRlRCGs7cDepY6qOvd58Ld83x55Ss+vfQpH134iD+f/zOfXvqUT7//nD+f+5g/ffchH537mDN3znLP4D461noY2Bli5myJc4CbmIEITYggMiUG/8hA7D0dCYsNZXp2iimlhJLqYspqSymrLSUzP4P03DTySnOpbKggp/gp/mF++AR7E58WR2RCBPbuNphanwgDJw8rwmP9sXMx44nRQ5w9rYlPDSe3OA0PPwdOnfuURzp3cPOxIyohiLSncSSmR6JjooaTtwUWjnqY2D7G2ccSLcO7nLnyOeo619HQv42u2QM8g+zxDLLH3EEXWzdjDK000TS4h427JboWj7mqdoGvLv6JL85+wDcX/8ip7z/ky7N/5sz3p/j8my/400ef8ljXBFNTW/7u//wV//CrX/O//e//hb//9T/xj7/7gP/2P/6e//nb36Opb0h4QjxPCwvJKymis7+Xzr4uiiuKiEuOJTs3nc6+duYW5KytL/H6+JDnu7viNGJ7dRXZxAQzk5NsLC2xtrDAqkrFyvw8qyoVawsL4rmTTbZdDva32d/bYn9vS7y+ubHC8tI8s0oZy0vzJ1yUrTV2ttfZ2V7n6HCfN29e8+r4WCxeWV9eorWpkWD/E4r0SYPiuNj42N3exlBfr9hKuTg3y+LCPCvLi0inJUxOjKFUzDA02E9VZTmVFWVUVpTT0d7GxMQ4W1ubHB4esLG+xtLSIs+fH7Lybq31fjj6fcq0wH94nwEhnH8/NC3Qqn949fJ/OSeEqoX7C9mIg53tX2Qc/ppYLdz2/OiAg/1dDg/2eHF8dCIefvqBn3/6gbcvn3N8sPsLGJxwKQiL93MRQuha4EUszinEkPXakuoXpOrt9RUWZuUsq2ZFQTE9McrIwEl2ZnVxnuWledZWF1lfW2JBpWRKMsbwUB9Dg72MjgzQ19vJQH8342NDdLQ309PdTlVlKU2NtbR3NFNVXUpJeQExseF4erkQHOJHbkEWtXUVFJfkUVtXwdj44LvPlqfk5GZgaPSEy1fOo631gNzsFEKDvMlKT6Kr/Rn1NeVkZySTlXZyZKen0NHShEwySV1VJcX5eZQVFRIZGoa/tw8O9rZERoRRVlrMs6YGsdK1p7uTwoI8ETa3trrM/JySocF+Otpb6e3pYmx0mFmlnMWFedG2tL+3w97uNgf7uxwd7ouAufW1FZYWVSwtqlhbXRbZEnLZDNOSKWTTUhQzcsZHx+hoa6e1uYW+nl4G+weorqyiIC+f2uoaWp41n9TS5hdQmF9AbWUVLY1NJyKisbaGgZ5ucaKws7HOxsoy48NDYgvRyoJKbCzaXF0RrT6CdUmAtQnnF+dmxYYkgf4ssBdmZ2RMjY8hGRsV61cFq5Pwfe/vArx/fwHmNjU+hlImFS1LU+Nj9HZ2MDLQL95HyGK83w4lWLUEMSLkLJbm58TQ9eHujoiWFyYYwvMTAk2HuzviY52eOKlknRwdobezg97ODmZnZAz29tDV1sqz+jrqqiqpq6qkqa6WtmdNdLY+Y04uZV4pZW5mmgXlDMtKOdMjQ0wODLI4I2drZYWjnR2UshmeHx5xcHBAe3cXTm6uOHu4UFJyUhXX1FhLYUEOjQ01TE+N09XZyvLSPJ0dLbS1ngBcxob6kU+f8Ck2lhfY291kcHiI5MxUTCyNcfV2xMnNAmt7PcwsNXBxM8TdzQgzUzW0Hl3mzs3TGD6+T2ZSFBV5OaRERRDq7UluWjKZKQnUVpQQ6OeJn68H+nrauLk7srQ8h1Q2weTEMLKpMWZlEtqf1RPu70OQpwuJYQEUpsYS4+9OakQAXramBLrY8OTeNdSvnOXyN58Q7uVEWmQgXXVl7KhkpIT7Y6HzgOG2eia6mkgO9aIwMZy6ghQGm8v5YXcBlaQLd2sdPG31cbfWJcjNCt0H1/B3siI1OojoAC/sTPWwNNGjo6ORrfUl/vLTa/jLT/z4+gVvnj/Hw8mJ+vJSlpVyJga7yU2Nw0RHnfaGUl7tLsKPz+GHN5RkZhLs4URmbCDpUZ5E+1gS6KCHl6U2rsaPMLh7GX87My5+8SF3Ln7FzYufY218H0crTTwc9TDVu4WXs8E7joIm1ga3Mda6jLe9NpFepphpnEfz6ufo3PgCo/vf4ah7BQ/ju3ib38Pd4hGPrn6GvcEtHl7/FAezO8QEmWOkcx6tB19z69qfuXrlTwQEmJGfH8GVa5/zb3/4B4xM1XF2M+a7M3/gntpptB5f4dadb7jy/Sfcv/stjjZaxEe4EhloR3aCH3GBDiQEOJAf709pcghlKcGkhziT4GtDSUoIGeHupId7UJOXRGZsIAlhPgy01VKUGU9ShB9l2fG01xRQlhlDTqwfuTF+xPraEuNjQ3acLxkRHiSFulCQGER2nB+xAQ7EBTmREuFFTLALiaHuZCYEEh3oSklOAqVPEwj3dyI3LZLIQBdcbPTxdbUg0NsWa1NNTPTUcbY1JC0pnNLCdCbHu1lamGJ1SU5YsBfWFvokxYcxPNyJRNLH69c7VFXn8kT3Frfvfoum9iU0tC7wUOMcFlbquLob4uVjRmCwHf6BNnh4meLhZUpoiD0B/laEhTqSEO9LTnYcFWXZNNaV093RTHd7C/3dHfR3dyCdHGNxTsHwQDftLQ1MT46wNK9k9x0EcmFWjnx68iRc+q4ffW1JJfanyyTjzCtkzCtk7G9vMCeX0tLcQFtrE5MTIywtzqGQTzMxPsyUZAzp9AQy6SRdna0oFVJxZ66vt5PhoT4G+rsZGx1mcmKMzo4WqipLyX6aRk5uBtm56RQUZ1NeVUhZTQGd/c1UNZXi4mOLlZMxcZmRFNbkEZUUjrmdGfZudoTFhtLR387sspKuwU7qW+to72uja7CT/LI8wuPC8AzwQN9MDy19TSydrTC0NUbTWJuHeo9w8nHGM9gLMwdz7Dzs8Qr0xMnTEZ9AL/yDvImOCye3IIuc/EyKinPp6W2noryI0pJ8cnMyKC7Jo6Awi/yiLOoaKyiuzMc1wAkjOwPUDdS48fgm59XP8+3tb/n61im+ufkNn1/6gk8ufMoXFz/nwt3zPDB8iLGjCXbejrgEuOEW5HFyGehJSFwYSU9TCIgKwtjKGCNLI8pqS6lrqSUuNVZsXnL1ccHYygjPAA/cfF1x8nTE3M4MYysj7N3s8A7ywtrJCjXtu1jaG2Nmo4dPkAuR8YG4+djh4GZBUIQX0YnBBEV4ERDmgY2TCR5+DsSlhGHrbIqtsykGZlrYuBphaqeDjasRtm7GmNrpYOdugr2HKRr6t8XD0kkfQytNzOyf4BFoh0egHa5+tpjam6D25C7nbpzi4p1v0Da+ham9BlpGN7l0+zTnr5zmd3/4PR6evug8MeSf/+n3/I+//b/41T/8mt/+7gP+79/+K//60af83T/8IzoGxjS0tDM6NcXGzi6zCyqm5TNMSMaprq0gMzuNxqZaFLMyDg53+OnnNxzsbPLmxRHP93dQKWeYmZoQF4gq5Qxba8uiN35lYY7VxXnWlxfYWFlkfXmBBZWSg/1tXr44ZG93k+2tNXZ3NlhemmdyYoSJ8WGUCilLi3MsL82ztDjH6soCL18ec7C/K+Y7t9fXmBgZprq8jOL8PFqbGsX1xtjQIIO9PYwNDbI4NyvmOOfkM4yNDtLZ0UJFeTEd7c0oFTJk0ilmZqSsra2yu7vD7s4Wa6vLjI0O0drSRF9vJxPjw++C4yelL0KGQRAIwiFMJAQx8f55gQMhhKYFy5OQj3jz4vh/ERWC3UkIWB8e7J2Qp99NHf46E/F+iFqAlAm73G/fvOLV8wOR/bCzsSpmIV4e7fPDq2N+fP1CzE0c7m6JYuNgZ5OttWUOdjbF6lah4Wl1cZ7VxXn2tzeYHB2iv7tDrHydmZqgt7NN/JzcWF9mb3eTg/1tNjdWUMinGR0ZoL+vi/6+LjEzMSUZo6G+mu6utpM8WFcbgwM9NDXWUFNdRn5eFkmJMeQ8TafpWS31dZXk5WeJfIiM7BRSMxLx8nXD0sYUcytjQkL9efasmqL8TMqKc6irLqEgN5Os9CRKCnOoriimqa4a6eQY48MDZKYmUVFSTFVZKc72dni5uRIVGU5mRhqNDXV0drQxP6dEMnnCIaquqhAtTBvrq6wsLzI6MkTzs0b6ertFy9L21oaYVRGalwThsLgwz9ysApl0Cpl0igXVHNtbG+xsb54IiZVV5mfnmJHKmJHKkE5NMzE2zvjoGJKJSVqbW6itrqG8tIyaqmraW9vo6eqmtbmFmqpqntU30FRTd2JnamlsYKivV9y139lYZ2djnZkpCRMjw+Jif3J0RGwREKw9QiZCEBKCRWleIWd8eEjMLAgAuHmF/BcNR+9XsgqLfqH1SMgxLM7NipMLoX1JqFMVbhvu76O7vY3RwQFRRAiTEyFrIdCs32c7COwIQShtrq6wt7XJ0d4ue1ubYi+zkAPZWFlmb2uTty9fiPW2Cum0ODEZ6Ommo6WZmSkJIwP9dLW1Ul9dRXV5GfXVVbQ0NtD2rInWpnqkk2PMK6UsKGdQKWSszCqYm5YgHRlFOSlhd2WV3ZVVZiankE5KUM3NExgYiL2jA7HxMSTExxIZEUJXZytVlaVUVZaKXsDAAB8sLUxITUlgoKdTDFmPDvahmJ5kcWGW45cviIyPPtkxNNfljtolHmhe5bHuTdQenkfn8RUc7B+j+/gGXu4WuNqZEObvTk5yIjVFBWQlxFFfXkJ7Qy2L83I625rIeZqOsYkeoWEB7Oyu86y5jt6edmJjwkmJj+bMN1+QEReDcnKEjOhQClNjeVaWR3F6PMlhfhSlxfHg6jn8naxwtTDg5tmvKEyNpb26mK66MjprSwlwtqatqojJnmYSgr2w0XtEpK8jlbkJPE0OYaizkugQJ+zNNHG2eYK3oynutoaY6qjjZmOMifYDooO88fZwJCIigIL8bLq7WllZmOOHV8eM9PVRVpiHnsZD2utqWFZIaKkuQu/hdSx17+FurUOgqyXJEWG4W1oQH+RFbkIwPraP8bZ+iIvRbUwfnMfNQB0H3XvEeDkQ6WGHh5UuFk9uY/7kOram93G0fIiNiRqWerfRf3gBE+0rGGlcwMfhMb52mjgY3EDr+mcYq53G5vH32GpfxMXgGr6WaiT6muBto4md/nXcLdQwfnQaE61z2JncwEjnPGaGl3micYaP/v3v+e7Ub7EwV+exzg3OnvsYLZ2b6Bne59bt79DWucrd+6f59tQHfP3Fb7h2+TMsje4RFWRPVX4cuYknU4PS1FBai1MpTgyiODGAmqxIOsvTqcmKJCfGizhfW6K8rEmP9KEoPZrclCjCfJyoKkinpiCVvORwKjPjKUmNICXIjbQQN1KCHcmK9iA1zJl4f3vSwtzIivIiNdSV+CAnksPciAlwIDXSk+r8JBJC3KgrTac0KwY3GwPiw71IiPAmOtiNvPQocjOi8Pe0xtfdmshgd4L8nCnKS2FkqI21lRn+8tMxG6uzpKdEExLoQWCgK8Ul6fT0NhAX74+h8V109W+gq38NDe1zPNQ8g/aTi+gZXkVX/xo6ulfQ1b+Grv4NtHUu4eCghanpHexstfDyNCUtJZS6mnxKi7IoyE2nobaChppKWpvqGRnsYWpimP6eVvp7WlHIxtlaX2JnY1WsR1xfXkClnGFjZZHXx4f8+PoFW2vLjA31s7Iwx8bKImtLKl4e7TMxcuLvLS7Ko6mxlsGBHkZHBpieGkc1r2BBpUQmnWRosJcFlZL5ObkIXOpob6a97RnNzxrp7emivq6K8rIiKiqLeZqTTkR0EDFJEWTlpxAU5Y1vqBvBcb5EpYaQW5VOZWsRuVWZtA62kl9dSMdQJxnFWeRV5FPVWkNqXho5FXmkF2RQ39VIXEY8PhF+xGXE4xHihZGNMcb2pli4WmPuboO+jRFW7ra4BLrjFuRBQEwQnsFeBEUG4hXoiZe/B2mZSXT3tTM40ktp2cnuYUVpAfU15RQX5VJeVkhNTQlV1cXU1ZdTUJZDeHwQFs6maBg95J7uXb5/cJEz985wRu0c397+lq+ufs3nFz7jzM3TaJg8wsLN8qQm1tMeZ39XHH2dcQ/0ICAqiICoIIIig7B2suaJ8RMCIwLJLswiqyCT5KwkYpKjSc5KwjfEBxNrYwIjAnDxdsbWxQYTa2OMLA0xtTHBwt78RFRYG6Clp45/qDuR8YEYmmtz9+FVnD2tSUiLICzGj5AoH8Ji/AgM98TCzgAbJxMe6dzBxcuG0GhfXP2ssXYxRNvoHo/0bmHuoIuTtwUGlhpcvvMdV+6e5uq9M+iYqKGucx0DSw2MrLXQNLjDPa1r6Jg+5q7WHe5qX0fT+A6P9K9xW+Ms2kZ3cPaxJjU7ETUNdR7r6KOppcsDdS00NXS4ePESH3zwb/zq1//Ev3zwR/7450+IT05DtbyCRDaDRCalubWFsopS2jpaqauvIis7jarqMhRKKc+P93n75gUH+9snTUzTk6KAEP6PL8zK2dlYFYXExsoiW2vL7G6uiS1AuzsbbG+tsbW5ysb6MgsqJTMyiWhnmZudES0vCyols0oZ83Ny3rx5zfrakliqIp+eYnx4SLQqvZ9dfH+TU7BkD/f3UVtZQW1lGc3NDajmZzk83GdjY42JiTEaG2qprionNyeTutpK2lqbGB7qY211kaPDXTY3VlhQKcWw9MujQ35681qkSf/15OH/7/jx9atf5ByERibB4vTj61e/sEG9en4khrRfHJ4Ig+Pnh2LW4acf3/LjD29Em9MPb1+LokKwxGxurLG7s3XCG3gnIjZXl8QK1t3NNY72tnn1/CR4/fr4kKO9bfa21jna2xYnE4KgWFmYY2leyd7WOjsbq6iUMyzNKzna22ZZNUtPRyttzxqYmZpgqK+blsY60cDllZgAACAASURBVNIkiMbdnQ1WVxaYkUkYGe4XLW5TkjGGBntpbKghNyeTttaTdq+mxlr6ejvp626jqryIotwscrPTaKqvoq+3g6LCHCIjgiktK6CsvJDyqmJcPRx5oq+FgakeWroaePu5U1SUTXNjFQ21ZeTnpFFc8JT2lgYG+zrp6WxhoKeTsaF++rraaaipZLi/j4qSYhxtbYiNjKCjvZWiwnxqqitpb2thcmKM9rYWRoYHUSpm2N3ZYkE1x9ysgpXlRRYX5pFJp5ifU3Kwv8vqypIYnD482GN3Z4utzXXRtiQICfmMFIVcxurKEvt7J8J2ZXmR3e0dVpdXmFUokctmUMzImVUoUcoVKGbkYi6iv7eP3u4eRodHkE1LmZqUMNg/wNLsPLIJCX+jlEnpbm8Tlfa8Qi62Ec0r5GIeQbAXCVC6ZdU8MsmkuNs+2NvD9MS4CHibGBlmbGhQFAnvjwcF7sP48BCjgwOMDQ2KRGkBSCcs7gW/oiAABDEjiAnp5AQTI8MM9vYw3N/H9MS4GMZ+f/ogiIf3DyGHIUwiBGbF+6JBEDLvW7g2V1c4Ptj/BTxPAMlNjY/R1daKdHKC8eEhejs7aKqrpb66iuaGejpamulsbaG9uZG+3k7kMyc2BqVUwrJSzrJSjnxsnMn+AQba2lmQzfBiZ5+dtQ3evHhJQV4+jvYOREWG4+RoT1pSPOXFBVSVFYv+wBn5FOMTwzg62FCQ/5QpyRivXh7x+viQrbVlXhzs8vxoj6Pj54RGh6Nvokd8ajR31C6ho38XYzM1DE3vonb/NFaWD3lw/zyRwa5EBrgT7OVMemw00uFBhrta6W6pp/NZLesrc6wuKWlpqcXewYKM7CQWV5TY2plhZ2fG3btXyc1MRv3ONayNdIkJ9iM9KoRgNzvig7xICvWlKjeNqtw00qOC6K4vp62qiGA3OypzUmkqzUU52svi1DBRvq6UZycT6uGAi5UBsQHuBLhZUVWYjLeLCZZG6tRXZuFs8wQLI3Xc7AxPoGT+biRG+ONha05daR7REYHk5WeQk5tBZlYKdbWVbK+voKv1CMMn2pTmZtNWV0ljeR5lWYmkRnoT42+Hk6k6Jho3ULt0AVNNDZKCffC21sNI7Sy2OpdwNbyBi/5NTO+ew99Sh0BbI1KD3XE11cDeSA0ve2287LWx0r+Fq5UGRo++x0TzMrr3zxLg+ITCZD+CnZ+gf+8UGpf/jKPuFVwMrmGjdR5H3e9xenKZYLsHOBndwsXkFhrXP0b33lc8uvEJV878C9rqX6Oh9iVqtz7jwrl/5YvPfo2T4xNCw1wwNdPA0lqXopJ0omO8CAxy4LH2NU5/90euXf6Mx5qXMTe4i6uNDrlJQTSWpJKfEEBaqCvFiUHU58TR+DSOrFAXCmI8yY3xICvSnbRQV/LiA2gqyaAyN4lIX0fSowKpL8qiICWamAAXcmODKU4JJzPcm+xIb7KjPMiOcuNptDtpoc4kBdqTEelGeoQrkZ6WxPnZkRTqQlFaKLUFieQnB5OXHEx6lBcBLmaE+zri726FhcEDIgNdaK4roLWhiNL8FEL9nSnMTaakII3kxFAS44OJiQygsa6U6op8fDwdyM6OJzEphOqaHIKCHXmocRFtnSvcufcNOnqXMDG/zWPdCzzR/57Hut9zT/3kvIWVOvpG19DTu4yWxlnMTO5gbfmQsGAnyoszKMhJIT87lbysNPKy0qirLKW3o4We9ia62+sZH+5CKRtFMT3B1NgwSqmErdUltlaXWFDOsL6k4oeXz3l1tP+Lc9tryxzubHL87o9vT3c7Lc0N4kSis6MFyeSouGCSz0yJfekLKiVKhVScVHZ1tqJSKhgfHhJbnMYnhmhuqScnP5341GjM7Ayx9bDALdABJ39rTJ300LPVwNxNH6dAG3yivLH1tiM6PZqQpFByKnJILUrDyc8JHcsneId7k1OVS3hyOA5+J4FnfVsD3ILciEyPwiPKj+DUSBwD3TB1tcLc3Qa3YE/CkiLwDPbCP8yPpMxEKuvKaXh2QgEuKc0n+2kaEZHBZGck01RfRWlRLsVFuTQ1VVFVXUxefgaxCeGERvujY6bFVfXLfH//IqdufMPpu6e5pHWFiw8vcu72WT4/9zlnrp9B11IXW09bzJzMMHe0wMXPFQsnS2xdbHD0cMTayRr/ED+8A7zQNzHA3ceN1KcpomUpPi0OzwAPbJytMTA/qYr0CfbG3c8NG2drdE2eoK6txoPH6idgOidzzG0NcfKw4onRQ85d/pr7Gtdx97XH098RY0sdTK110XhyFz0TDexczEhIiyDtaRx2LmZcu3MebaN76Jk/5Ny1Lzl37UusnA0wsNTgu0ufcvHmN3z09e/54syfUHt8jduPvkff4hEPntzg8p3vuHDjFDceXOfq/Svce3wDAxsNbN31CYlzpW+sif/gJRLpCNOyKZYW11hb3cbF2ZPQkEjmlPPY2Njx+w/+yL/87g881tGntq6JufkFJianqG9soLy8lL6+Hurqash5mkFhQQ4T46PiLrdqfpb1tSXGx4YYGx1kfW2Jw4MdlpfmWVyYZXdnQ7QnCbvNR4e7HD/f5/j5PkeHu/z89hVHe9tsr6+wsbLIvEL2LnMkESd8gqdesAmuryzy9s1r1pZU7G1sIJuYQDIywqpKxcbSErKJCaTj46wtLKCcnmZBoWBBoUA6Pk5/ZyfNdXVUlZRQnJ+HckbK0eE+r14cs7qkoqm+ivycDGoqS+jpbGF8pJ+WploaaiuQSkbZ31lnbXme5QUlL4/2efPiWAw9//j6FT+/fSOKhx9fv/pfpg/vh6p/fP2Kn968FnMOfz3J+OscxZsXxxzu7ogg4ZdHh2J4+u2bV2KA+u2bV2LQ+u2bV78gVx/s77KzvcnuztaJJezFkSgQhGrXg51Njva2xfyD8O+zubokTp6E6ZOQc1ApZ0Rr07Jqls3VJZE1MT48QFdbM5KxYXo6Wulub2FjZZG9rfWTOuCVBebn5KJg6O/rYqC/m6HBXro6W8nNySQ6KoyU5Hh6utspKswlLzfr5GeODlJbUUJFQS6FOZnUlBdTU1mCv58nlhbGJCbFUFFZTHhUMJpPHmFiaXRitfR0JDs/k5KSHLpaG6ivKqG0IJvhvg5Uiilkk6NMjQ0xOTJIX2cbY4N9TI+P0NfRQU56OvGRkVSXlzE+NkJ5WQm1NVV0drQhmRwXidUCy0E1P8v8nJLVlSW2NtfZ2lxnb3ebF8dHrK4ssbmxJnIglhZVrK4ssbqyxNKiiu2tDTbWV1laVInIgK3NdVZXlsR2puXFJeZn55DLZsSJhCAUhgeHGBoYFNuZRoaGGR0eYXx0jImxcRRTUiaGRvgblVIhhv4EDoKQY5iTz4gL/tHBAXo62hno6RbFgjABaHvWRHd7G5OjI8inp0R2w8TIMDLJpBiYlkkmxfFgf3cXQ329jAz0MzU+JoqXzdUVllXzYr2qwGEQGp4EYNv7FqKRgX5GBweYGh8T25uE7Mbq4sIvKNkCPE+YUCzOzYo5EKGuVuBYrC0tMq+Qi7Yq4ecIHIz3wXd9XZ3iazjY2yNmNob6eulsbREnEJ2tLaJPurWlEen0hNiTrFLIWJ1TMjM2zmBHJ8XZTxnu6mZ+egbltIxl1QKzM3KCAgIpKsyntLCApLho6qsr2FpbBn7mYH8b+JmN9WVxASF8KL8+PuSHV8fwnz+f7BK8fUVkXAS//7d/wcnVhu6+Zh7r3cPCWgstnavcVz+L2v1zGBvc49LZT6gozKDkaSr56UkkhAfR195EReFTSguyWV6Q8/MPx4yP9+Pubk9WdjKvXh8QGupNcIA7F858wdPUWHpa6/B0sCQ7IYqSrBTCfV0w1bqPr7MVeUlRWOg9oqehgoG2OnobK4n0d8PWQIvclGhmhrpoqy0h2s8NKwNNAlztifD3QEftOj7OViRG+jEx1EaQjwOh/s7kZsSQnR5NU3UhKbHBTI/28mJvg7HeDuorihjsa0ciGWJlUUFokC/JCdFsbyxTXpSHhYEubrYWhPu5kxwZQHZcKDmJwUT42JAQ7ExzRTb9TfX4Ojlg9OgO1779GDu9u5g+vICx2ll8rTUxf3gJF0N1arJicDPR4MGlL3A1e8D9yx+jeftrXK00iPSzwsFUDVcrDaz1b1D+NIyWsgScjG9jpH4aS+0LRLrr42OthqPBVYLsHuFhcgtXw+s46l5G7+ZnOOhfwfTRaYwefoud8TVufP9vPLz7JVe//xOfffKPXDj/IaUlyQQFO2NkpIGBkSaR0QE8ay6jsiobf187tDSuoa97F3sbHTydjYkIdCQ1xpe85FCexvvTWJJKd00uxSmhpIe6kxjgQLyvJUWJvgQ76eFqok5+QgDlGRHEBTqSGulNSXoUqZHeFKaEU5oRTby/EzE+tmRHepMa7Ep6uDtpYW4Up4RQmhZGbpwf5RkRVGSFkxTsQGaUOyVpwTQUJJId50tOgj9BrqakhLtTX5xCepw/mUlBuNrp4eduTkVhEsO9DcgmumiuK6KztZqYCF/8fR3JzU7C38cZdxdbWp/VkJYcRUxMEJaWutTWFZCYFMTde2fR0b2OnsFNnuaG4eNvgrnVPSys72NkepM7979CS+cCFlbqaOlcQFf3Inp63+Nor4GJ8V3srLWIj/UjPTmcsuJsCp6mkfc0ldbGWoYHOulorqOtuZaRgXaG+zpoa6qjpaGWrtZnTAwPMDczzfK8ku21ZY73d/jxHedld2OV5XklK6pZ9rfWWZ5X8nxvm/XlBRRSCaODJyClzo4WcRIhmRpjVilDJp1kfk7Ogkp50jKzvMBwfw8jA71IJycoKyqktDCPyooSWpobKCsvpKg0j6iEMPzCPDG3N+CRwX0MrB9j5W7KY/MH3Na5iobpfW4/vsV1jWtomGjyyFgDc1cLHplqYeBgjK6tAc7BbriEuGPiYo61tx1mLubo2ejjHemDX4w/Bg6m2Ae6YuFhi7GzBSaO5li52+IV5oOTjzORCRFk5KVT01hFcUUhCckxZGQmk5efRUxsOCnJcdTVVpCSHEdUVBDFxU8pryigoDCL9Kx4AiN9eKB3nzPXv+P0jVN8c/1rLmteRsNSg0cWj7j68Aqfnf2Mry5+hYaRBmZOZuhZ6WFsb4p3qA9eId5Ep8YQEhfKA92H3NO4h76ZPrYutpRUl1DbXEN0cgSegW5o6D3g+5vnuaF2lScm2sSmRmHtbIGztwNOXvaY2hqha/oYIyt9rJzMsXGxRMtAjcdGD9A31cTV147wWH8cPa2wtDckKMqb4Ehv3PzsT6YViUHEJIVQ1VSMX4gbZnb6WLgYcE/nGvefXMfARgtN43ucu/k1n539Ex9/9298fvqPfHLqX7lw42s++vr3nL78GX/+6nf88bN/5vPTH/Lh5//Kl2c+4dbDSzh6mZNVGEv1szwKytNISAkjLTOJ7JwsysoqkEzKyMstorysmtHhMerqGvDw9MbQyIy6+kZkMwqmpNOMjI2SkZFGUVEBdXU1ZGSkkZ+XzdBgrwi8EkpZhgZ7mZ+Tc7C/zfOjPTHb8Pxoj+Pn+zw/2hOvv3xxyKuXR7x8cVJPvr+3xfryAtvrK2Kt6PryAguzcpbmleJCdGttmXmFDOnkGErZFIf7u7x59YLdzTXWFxfZXF5ma2WFtYUFVHI5yulpFpVK8dzG0hKzUimtDQ1kJieTGh9PW1PTu1al12xvrbGkmkUuPdkpn5keZ3N1icV5OTLJOIvzctaXF9jbPpmgrCzOsr688M7u80q0IAmWpfdFhSAeBNbD+1mHn9685ue3b0Qi9Y+vX/EfP7z9xfTh/e85Pthne32NlQUVW2urvDg8+IVwECYOf82CEBaie7vb4o63YIN68+KIF4d7Ynj67cvn4qRBEAq7m2sn+QXVLDsbq2KT0/72xol1bWWBZdXsCWF6epLVxXmx1nV2ZprB3i5GBnpZVs2ikEqYk0t59fxABOcuLswimRylr7eTzo4WerrbGRnuRzI5SmdHCzHR4Xh5upLzNAOZdJKiwtyT0peeTiZHBqirLKW2ooTCnEyepicTHxOOieETHms/JCTYDzd3RwwMdbCyNcPcyhhnD0fKa0qpqS9joLeN9me1pCVGk5ORxNTYANPjg/R2tDArk7CgnGFsqJ/FWTlzcik5mRlEhoZQWVpCR0sz3V0d1NVW09vTxcjwIAuqOebnlOxsb4qTB2HSINji1tdWRDEhCAahbUmYUgiiYWV5kdWVJZaXFkQxItibxsdOpgpzylnR0jQ5PsHYyCjDg0P09/YxOjzCQF8/o8MjosCYHJ9ALpthc32DObmC2Rk5f9PX1UlXW6soHuTTU+JuvGD7ERbqM1MSMVwsZCVmpiQM9vYwPjwk1qZOjY8xOjjAvELO1PgYa0uL7G1tisJApVTQ3d5GZ2uLGIB+3yallEnF3yXwFwT+gzCBEMREf3cX/d1dooiQSSZ/EdTeWltlZ2Od1cUFsTpWeBzvTxKExqX3Rcb7IDnBIiUIB+F5CBMNofJVsFe9L6Z6OzvEvMTk6IjY0jQy0C8KL0GkKKenmRgaYqCri7zMTPo7O5keGxNfm662VprqaunpaBfF187GutjQ8NOb1+KHkQCeEQJVR3u78PNP8J9/4dXzA3768RXVVaWoqd8kIjKQhsZKzC31cPe2xcRMC3NLHfQN1Hn04Crmxpq4O5oS4uuMcnKA+oo8SguyUcjG2d9ZZU4hob6mmJSEcKLD/fDxsKe9uZr9jXlSYoNxsTbCwUyXgvQ4dO5exc5Qm6r8LPxc7YgO8KLkaSoNpfnYmeqRFh1KbmocoV4uqF2/SICrPYMdTbTVlOHtZH0iQJ6m4uVoQ0FWCh72VkSH+JGTloBCMsKaSk5FcS6xESEM9XedZE5m5fzw6piDnW34y3/w46tj5mUTjA90MNrTSl97E0vKaTydbOhuqSfQw5mPPvgn3O3Meax2k2BPB+xMdAh0t8PV2oiM+AhU0xJe7e8wNdJHaU4a6XGhGGndxVJXDYsnd3Ey0cTbWo/MSC+8rZ8Q5GREiIsJZRmhOBjfR/3mV1gZ3SHY2wx7c3V8HHXwcdQh2t8Sf2ddbHSvE+tnTqirHoZqp/CxeYCn+T18rR/gbHgDT90rOGqew/bRacwfnOLxjY9wML2BtvrX3Lj0J25c+5TLlz7G1ESdsvIsNDRu86tf/S3aWg/p7Ghha2sJlWqaxsZysrMTiYz0x9PdmvBQT55mxFL4NIFntYUMdzcy0tNEa00BRZmxpMcGkh7tS0akG1GepkR6mRLtY06UtxnZMe4UpwaQEOxAUrADJRmh5CX4khnlTrSPJVHeZmREupAc5kpaTAB56TFkJoaQHudPWXYstQWJFCQGkhTsQFFSAAVJvhQmB5Cf6Ed6hCuJgY6kR3lSkhVBdnIANSUJ5KWHEBvmjIejPg6WmmQkBdHbXsXi3AT72wvExwQTExl0Aqnz96Kzo5miwhyaGmuory8nJyeVhIQwwsK8sLHVx9TsIQFBtri4GfBQ4wIubnoYGt/intq3PNQ4h7WtJg8encXSRg0T85sYG9/gwaOz6Olex97xCd5eFqSmRZCaHE5aWgzFBVnU15fT3FhDY0M1w/09LM0rUSlnaKqrZqCnk4aaSjpampBPT/LmxZEYTlyaV6KQSsQ/rsuqWVTKGdYW51mdU7C9vIBKIUUyPkR/XydV1aXU1JYjkY4xOydjaXmOpeU51lYX2NlcYWlOjmSon7G+HrqfNdPd2kpteTkl+Tm0P2ugrqqcsdFB6uorKa8qJjouFJ8gDyLiggiJ8cfa2Qw9M22MbHXRMn7EZbUL6Fvromv9BA1zTSy8rNC00eGWwT0eWD3muu5dNG10MXY1x9DRDI8IX0ISwzF1ssDAxojHZk94bPYEMycLPEK8CEsIJywhXASzpWQmkVOYTVZeBnmF2RSV5pGelUxIqD/xCRFkZCYSFx9OWGQAiSnRJKZHk5IVR2ltATklGZy78S2X1S5wX/cWlx9c4LbuTa5oXELN6D7fXjvFh6f+nVNXv+WRsQamzmZ4RXgTkRZJYGwgzv7O+Eb64hnq+W5KYYGRnQm2nvYExwcTlRqOjbslmkYP0bV4jK2HFY4+dti4W2LhbIq9lw3Ofg54h3lgbGeAoY0eVq7maBo9xMBaBwtnY9yDHHH1s+WJuQZ65hp4BDsRmRRIYIw3rn62BMX6YO6gj6aRGm7+dkQkBxES64Othzl2PqaoG9zgyoMzXH14lvN3vuabKx/z2fk/8uGp3/LHL/+Z33/yP/n4uw84dfljPv7uAz78+jd8ff5Dzl//CnWN63j62hMa6U1cUjBpWTG4eFhhbqVPTGwo2U/TiYmJwtzcHCsrG6ytbYmKiqEgvwSJZJrd/T3Gpyfo7Ouid6iPZy1NJKcmERwaQHRsBE9zMqisKiUnN5O+/i4O9rfFqtSJ8WFxXbC3tSlmDV8cHoiWnveDxMLl8cE+e1ubbK2dWJ0Od7fEcK+wEy68T4TphEwyjkIqObHJ7O/y9vUrjg92xYyjYJkWcpFba6vsbm5wfLCPwNFqrK0hJyuT/t5etjY32d/dZWdjA4VU8m7zcOYd/+pkfbSsmn23QTn/ztmw+q6wZUMUDS+OjzjY3xVzBkITktCUtLO9ycH+rtiWJCzwhevvTxLeFwJCvmF/b4ftrQ02N9ZEm8vqyhI725vvuAEvePnikNevnvPTj6959fKIjfVlMTuyv7fF1uYqqysLrK0usrO9zvOjvRNXw6vn/PTmJQc7m7w82ufH1y94fXzIf/70Fv7jR/a21lmaV4qA28nRIWSScbGVaU4uRSGfRjI1hlIhRaGUIpNOsra6yNbmKpMTI4yPDTE+NnRi+1bI2FhZPLG4rS6xujgvCkalbIrx4QGRdq1SzqCQSkTxODLQy0BPJ0N93YwO9jE+PHByjPTT39NKeUku+TlplJfkEhcdgqmRDpoP71BRmkdwgCe6jx9gaqRDUnwE1dXFNDZW0tFaT3tzNU11pdRWFjA62EFP5zO62htpqq9ioLeDvq52hgZ7WV9eYmR4kNynORQXFlFbXUNTQyNNjfXU153whFqam5DPSFldWWJleZH1tRVRuB0d7rO1uc7y0gIry4tsbqyxvbWBTDrFrFKOan4WpWKGKcmE2BS2oJpDPiNlRjaNTDqFdFqCdFqCTDrF9NQkkxNjzM8pRer12OgwQ4P99PZ00dvTxUB/L5MTYyjeVXar5mfFfMbW5roY9p6cGONvOltbqK2sEOnOgv1H8AoKcDUhhyD4AwW6s5BfECpThWmDYCeak8+wtrTI2tKiuBAXYGz93V3i/Zbm58QqVqF9SSGdFq1Rgt1JANGNDQ0y1NfLUF8v48NDyCSTogAQWqEEISFYkYSKVwEq935WQhAY74uMqfEx8fcIExPBZiU8RuFxCq+J8KGkUirE102ooh0dHEA6OUF/dxe9nR2i1UugcQtiRphg1FVVMjk6wuLcLMcH+2yurtDT0U5/d9f/w9ZbdUmSoGea+gFzOXdzdna1K2lGaknd6u6CrMqsSuaMxGBmZmZmZmbMYGZm9mBmZk6uqmcvIs0U1aMLO1nu5R7mftyP2/d+LzE9Psbu5gbH+3u8Pzvl108f4ctnfvv8SYx7EwzyR3u7Ig362+dP8OXz5cbg9IDZKQnv3x+xt7fGwuIk5RUFxCaEY2ljiJ6BKs+e30ZHRwFF+Wc42RmTGh+MvbkOdeV5LM2PMTLSS+HbDMJDfImPDiIzNQZvFxue3f8JbaXXtNWW0FpdiNKrh7hbGeJiroevvRlPf/4WX2crcpKjsDPWRebZXTJiwzHRVsJQTYGYYC+MNZSwM9UhyN2R2pIcGssKKMxMoL7kLf1t9dSVFlCal01mfCwRAb40VJQy0NHGUFcHKfExvM1Kp6Whng+np+xsrLO1dtneyJdfuDg+4HBjmcXxfrobqmipLKa9rhxfF1tyU2KxMtRCVuoB//6P/xNbE12aq4qJDwsk3M+TiYFuJN1tnO1t8+nihPenh2wsz5IYFYK2igwe9mY4mutiqauIpa48CcHOOJoo42KigoOhHEHOBqi9vsmTO/+OuuI9DLSkkH5+jVeP/8Kze/+O7NNvUX51HVdLZXwctPC0UsbNXIEwN33czORxNpbBy0qZIKPXmL++hsGLb7BRv4v2m+/Rlf8JqQd/QPb197x6cQ1zMyW8vK3x8XFAW1uZp08e4ORoT1JiPGurC2xtLTE5OURxcc5lI7OHA17uDsREBlBVlkdnaxVtTeUU56eSHBNEkI8Dfh42RAa6EONvR7iHMTG+FmREOpEb50levBcZkS5E+5gT6mZIeoQzySH2JIc7khhkS1yQDVnRbsSHOBEe6EpaUiTpCWFEBbkTG+xOerQ3WbE+ZEV7kBriQEqwPSmhDqSEXsqcov2sifK1ITrABjc7TaKDbQjxMcff3QQvZwM8HPUJ9bcnPNCZ7fUZ4D2TYwM0N1SSkZqAj6cLnR0tXJwf09RYS0d789fNVT9tbXXExARhbaOHuYUGZuaqOLno4xdgjar6E3T0XqGr/xpV9SfIyN386pm4g4b2Y2Tkf0JF7TGm5oqYmCrj4mpKXHwgycnhpKbGkpWVRF1tJaMjg0xOjDHQ30tLQy1Dfd001lYRGRpES0OtOBQJZsTl+RkmRy/ZSiEffWFmkpX5GaaGB5gbkzA5Mkh/TzuVFcWkpSeSX5RD/1A3swuTjIwPMjI6wOLCNFvrS6wtzjIzMoSkq4PZkVHa6+ppKK8gJS6O4rc5NNfXiDritPRLo2H/UDe9A53UNldSUlVAaXUhFQ3FBMf5YeligoqhAvK6MsjoyqJlr4d1gD3aTgZIGyvzXEcGdRtdDN3M0bExxNbXicC4EFwC3DCwMsTIxhhLZyucfJzxCfMlKCaYkOhggiID8fB1Iyg8gLDoEPyCffDydcPbPedjZwAAIABJREFUzx1PH1ec3eyJig4mMSmK+KRI4pMiScqIITU7noz8ZIqq8kjNT+D6g+/49s5/cEvqOjeeXuOR3D1+evYDd17e5PaLW/z09Gfuv3mAtKYMGmaamLmYY+Nli5mLOS5BrjgFOGPpboWFmyWO/k7YeNle+iZczdAwvgQC9l5WuPjbY+NujpGtLgbW2pg6GODib497kBMu/vYo68mhbqSElaspshqvuCP1E7IaL1HSlUHbTBVDG230rTRRN1JEWU8WFX057r34GVsPcxKyowiK9UHLVIUf73/DzSc/YOlijJqpHM+U7vFA5mceyt7k+pO/8qef/zf/9uM/8L+++Z/88cY/8W8//gM/3P8T917+yL2XP/JI+mdeyN/l2ZvbKKm9RFX9DZHRfoRFeGNkoomxiQ6ubg5kZadSXFzIwsIcFRUVqKiooKioTG1tPZsbu8zOLXB2ccrb4jxMLI0xsTTGP9CHmLhIEpPjyMxOIyc3g/KKYsrKi5icGmV3ZwPJcD8T45KvrNgyh7s7nBzss7+9xcHO9u9Sha6ajIXrlwAkjvYuDbpCk/FVILG9viKm/izOTrE0N83GyuLXFuQdPn/6yPHBrujhFCLnhXSkk4N9MdZe8G+uLC2yv7fH1uYmS/NzXJwcs7+9xeLsjLiA3d/eYm9rU1xc7m1tiu9LAEuHuzucHR1eMgVfYzj393Y4Pjr4XVfDxfkpe7vbYirS1U4HoWlaKIm7yiIIsiMh0nN1ZUkcSne2N8VzXZ7nkLPTQxEUnBzvs7W5yurKAqsrC+xsr4upVvt7Wxzsb4ule+8uTuC3L6Js6eLkUAyEEOKr25sbGBnsY315gZ6OVtqbG0QPTH1dFcOSfioqSy4N9zPj7OxusLq2yNzspCjFHBzoYaCnk+H+HiZGhpiZGGVm/DLRUmi/np+eYHSon3HJIIuzU+J989MTTI4OMzLYx8hgHxMjQ+Ltwb5O6usqaWuro66ujPz8DMLD/dHTU0NF8Q32NqY01VcQGuSNhakeQf4elBflUlmWT111CeMjPTTWltDXVU93ex19XY2Ul+RRV11CdUUxrU21DA70IBnuZ2lxnva2FrKysqisrKSxsZH6+npKiguprCijtqaKvt5uEThsrK+KjMNVSdP62gq7O1usr60wMz3JxPgovT1dtLY00dPdyeTEGLMzU0iGB2lva6G+rob+vh4RTIyNSpicGGN+buZ3puvhoQExlrih/tIr19hQR1dnu1h8t7Q4z9LiPCvLiywtzjM7M8Xc7DSjI8P8XX11FSkJ8YwODYqD8NVN/fT4mDhYCwBhYkTC1tqq6GG4WiQn+BaEBKWrvoX+7i7RJzHQ0y16JYQI1avm6eH+PiQD/eLjr4II4XUIka7T42NiUZzAFAiD/NUIN6EpWwAYgvRJABSCV+Lqex/u76OrrZWejnZGBgdEFuIqUzE1Nsri7Mx/CSKE5m0BbE2OjtDd3kZrYwOjQ4Oi+VwAKEIzuNCLITRmH+3tMjU2Sl1VJRMjEi5Ojn+njfzy4b14fH7/TjRdCUbxqxFwZ0eH7G9vEB0RTHCANxfnR0xOSBiW9BEY5EVXbwst7XX4B3gQHOqFjY0R9+9+j52VPlvLk/S31XJ+sMb+zjLLy9P0dbdQUfqWytJccjLi0VaR4X/89//Go5vf4WxliJ7KGxRfPsDFXA9dhZe4muuhLSuFqYY88aHepIT74+tsSX1RNsmR/gS52mKpr0psgAfhvs5Y6aqSFhNEakQADmY6BLvZcbQxT1V+FulxkdQV51OUlcpAexP9rc2M9/UwMzLEwsQoDdUVtNZWU11WzNHODvz2hc8XF5wf7bE6M0pTxVt8nCyxMdLE2lADDztTAtxsMdZUQE1WCuU3T0iPCycywBN3O3Oig7xprysnNSacX9+fcLq3wcnuOh9P9ynNTUNfTZYgD3vSYoKw0lPCQOk5iYFOOBsrY68nh7maFKYqT1F8+h1q0rcw1JRCTe4OanJ30Fd5jLGGFIaqj3CzUiHAUQcPSxVcjOUJctQlwF4bbys1nA1l8bFSI8hEBnPpGxi8+h47rUfoyt5AU+46zx/+K7qaj9HXfYG7mxGeXlYYG6tjbq7PyxdP8fRwo6H+slegob6Kgf4uiovyyM5Kpbg4h4zUOMqKcyktyKano5725iqK3qaQkxpNQqQ/UcGeZCQEk5cYQE6sFymhTqRHOJOb4Et6lDsx/jbE+NsQ5mlGjL8NoR7mhHpZEO1nS6SfDdlxvqRE+5CfGU9naw2Tw510N1dQlBlLWpTXV+mSOwmBNsT4WhDuYUyomyERPmbEBloT5WtFsIcJbnaaJEa6EB/hSkyoE6F+Nvi4muJip4eWygskA63Ae/jlHfs76wz1dZOXlU5NdSXnZyeMjUpob2uitaWBttYGSkpyiYoKwMPDBjt7Qzw8LcnMiiAs3BVt3VcEhzrg4WWKls4LvH1NUdN8iLzSzyir3UNJ9S56Bm8wt1TG3EKNwCAn0tIjSUmJID4+nJSUGGprKr4Wyk3Q19vNuGSQrbVl5qbGaW9uoL+7Q9zSCVKB3c01luamxQ3b8vzMZeHS3DSrs1NMSwYZ7uuitqqUsNAA3NwdiU+KprahkonpEeqbqmlta2BudoK15TnWl+ZYmhpnsLONGckIdaVldLY0kpYYR2JMJJWlRdTVVlBbU05pWQFj40Ns7iwjGesjtyiTiLgQwuICiUwMIacsneq2MrLL04lIC0XBUJHrL29i6WeLf1oICubqvDZQQMveAEM3cxQN1VA0VMPE0RwTBzOsXW2w93TAxc/18vB2xtnLCTdfVzwDPEjJTCItO4XkjEQiYsPwDfDE08eVoFA/YuIjiI4JISY2lNSMeDJzkknKiCE5M5b0t0mk5MQTnRbGT4+u8c3tP/Hz0x+4/uR77rz6me/u/4VrD77lmzt/5c7LuzyQfshjuSfI6yqgY6WLvq0BBnaGmLmYY+pshralDqrGaqgaqyGrLYeMliwaZuqoGSqjZqiIoo4MMuovkVF/iYK2NIo6MshrvUFBWxp1IyUMrLVR0JZGRV8eG3dz7L2scPazw8hWBz1LDQxttDG200XVQJ6Hr2/z06PvuSN1g9vPruPsZ0vK2zh0LdR5+Po2j97c4Zubf+SO1A1ktF/ws9Q1vrn7R767/x/ivzcef8v1R9/wh+/+P249u4aelRoOPhYY22giq/aM20++50/f/SPf/vAHpGUfExsfgqm5DjKyz4lPiKCyqoS29kYmJ8eZnZ2mra2N8PBwQkLCyM19y8T4DKdnF0zPTpFTkI2XvyeBYQGkpCWSkpZIYlIsKakJlFcU09beRE93O0uLlx6IEckAc7OTHB/tsbOxLiYJCelCVzsQ/hZECNp+wUx8NRFIMOYKqWaLs5cyIqGsbG9rnd3NNTZWFnl3fsa78zP2d7bZ2Vhnb2tTLHc7PTxgc3WFualJejs7GB0e4vBgn/fvLjjc22N9eYmDnW1++fhBTG8UymiF6FQhbUmQIwmgR4iNF97b+dkJR4f77O/tiCbnqx0Nhwd7v2sbFtgG4b8FE/TVONb9vR3W11bEwXN+boaF+VmxfEwAKZfnO+Ds9FBkiISStpXly/hUofV5d2dDjNA9Otzl7PSQ9+9OeXdxwubGCnu7m2JC1sb6MqMjgxQV5pH/NpuQYH/KSgtZXJhhYX6awYEeMWo6vyCHpuY6hob7mJgcYXJqlGHJJXCYnBgRX4MQaz0zMcri7BRri3OXTOzXtC4hBnZuapz15QW2vjIVS3PTzE2N/+fzluZZnp9hXDJIb1cr9XWVVFcXU1iYRWpqLH5+bpiZ6eHv705ray0tLTUUFWUTExNCcnI0bc01jI31MzTURW9vM90d9cxPDyIZaKeqLI8gfw/SU2JpbqhmZfEyclYy3M/k5DgNDXUUFBTQ1NRES0sb9fX1ZGVeXot6e7ouzfmH+5epYV+7HARJ09zstAgitrc2WF5aYHxshLFRCS3NjZSWFFFVWU5nRxudHW0UFeYTFRlOXm42ba3NYildW2szA/29LMzPsrmxxuTEGKMjwwwN9tPT3UlTYz2VFWWUl5VQXVVBfV0NvT1dIrOxtDgvFuCNjUpYXJhjZnqSv6utrCA8OEhMJBCG+e31NY72dsVhWhiwhVQlIU1pY2VZZC3Wl5fY29pkZmL8spCltoaejnY6W1toqqsVOxQEwCJ0UcxOTrA8PyeauCUD/aJRe6ivl76uTlH6MzY8JBa8jQwOiAlNgo9CMHALkqarIGJ7fU0sxBP6H4TjahSsUDa3NDfL1Nio2IQtGLyvFvIJx1WGQpBjCX4JAdgIkikhtUlgOgSplgBqJkYkDPR0i9Kyva1Nzo+PmB4fo6GmmrmpSREoCD+sVw1Xwg/xx4tzUdJ0lRY+PTxgfXmJ0EA/nJ1sWVmeJyDQm/CIINraG6ltqKSts4F374/Y2l4mJyeFO3euoar4iv3tBc721xnsamJ+ZpStrSX2d1bp6WwiMzUGDxdrHt3+gf/x3/8barJSeDlacOMv/8yjn79BT/EV7laGmGsqYKj8BjcLfcy05Ij1dyMlwoeEoMtOgbyEcGwNVfGxMyU10pdoXxcKUiNJDffDVFMWEzVZ3iZF4u9khZ+LNVmx4Qy1N9LXXEvl20wK0pLoqK8iJtiPycEeEsNDyUqKZ25MQlpcNH1tzXw6O6C9toSaonRykiLwc7HCREsBOxMtlF49Quruj2grvcZIUwF/N1vy0xOIDfEl0MMRDflX+LnaMT82xJeLIy72t1icGGKwox5Hc10czXXxsjPCRk8RDel7RHpaYqcvg4X6c4yVHqLx8ga6cnfwd9LH2VoNNelb2BjKEuBqSIS3BfbGsvg56RDiakCQsx7+dloEOeriZChLlKcp3paqOBvK4qL1DHvV+5jK38JU8Taar69hrP4AFdkbWJrK4OFmiI+3OY5ORnh62pKWFoezkx3JSQl8+vieivJiCgty6Opspaa6jPa2RkYk/RS+zaK6opCc9ER62hsZGehiqK+VyeFuuporKcpJoSg7gdqCRFpKUilMCiIxxJmceD+y43xJCHYmIcSF1EhP4oKcCHAxw8PegGAva0J9bKktSaOzsYyFySGOdtfht/f88m6fwfZq0mL9iAt0JCXchaRgB6J9zPGz18LVUhlfR22i/C2JD7EjKsiWcH8r0hN8SYv3ISHSHX8PC7xczIiL8CIqxIOoMF+62xqoKi+ip7Plq9RgjqHBftF4NjkxxuLCHHu7myzMT9HX10ZdXQkZGTGEhLpTVJxCYVEyZeVpLC4Nkvs2ChW1J3h4GRGb4Iq1nSLaes9Q03yImsZjZOXvICN3B2cXE4JD3PD0tMXT057IyMDLKNLcTCrKS2ltaWJxdoqhvm7GhgcYGx6gvLhALJ0TmmBPD/fEzPSFmUlWF+fEi+b60hyjg70M9nVSV1tBcJAvzi52RMaEkpufSf9QNwXFudQ3VDE7N8Hi3CTLC9OsLsww0tvFQEcbDdUVTEgGaW2sIzYyjNAQf1KS4ygtK6C8oojqulLqmyopqykiOTOeoCh/IhKCSStIpne8g+qOchLyYonKCMfcw4KnKlIomath4m2JY5g7uk7GaDsYomtviJyeMnLaihjbm+Lg44S9pwP2ng7YuNli5mCOsZUR5nZmOHo44BXoSWpWMvEpsUTFRxASGYSXrxsu7g74BXoRnxRNQmIk0TEhZGQnkZufTkxSGNGJocSnRxES409AtDePpe9x79VNXig/4bH8fR7J3ePm8+vceXmTv9z6M08VnvFU4Rn33zxAXlcBPRt9DO2NsPKwRt/WAD0bfVSN1ZDTkUdaU4Yn8k95LPcEBT15FLSlkdV4xSvlZ8iov0TbTA1jOz2UdGW5/ewGWqaqKGhLi/erGynxRvU5SrqymDsZYWKvh427GRbORijqSHNH6gbX7v6F7+/8mWt3/4KM+gueyt5HSVeGl0pP0LPUwNrNlMfSd1HQfoOykSwPZG5x8/kPPJS9zQvVxygZyqBtoYKGqSKmjroo60sjrf6Mp3J3+e7mv/GHv/49f7n+z9y4+1d++OlPWFrrERrug6m5DgGBnvT0tiIZ6WdmdpxhST8TE2P09vYSHx9PWloGeXn59PYMMjk5TVdPJyWVxaTnpJGalUJ8YgxBIf6EhAaQmBRLdU05A4M9YlrS+tqSOIhubqyILPrn9+/4eHHOh/Mz8foltDD/rbn47OiQo71d9rY2RYCws7HKzsYq2+srbK0ti7GwQvHZ9voKa0vzzE6OMTrUz+zkOMeHB3z88IGz42MxIUnwDcxPTzE1PsbG2hqnJ8ccHuyzu7nJ0d6uyCgc7++Jca9Xu6UOdrY5OzoUr81CY/TJwb6YjCSkKZ2eHHF4sMfB/q5oXhakTOdnJyJjIAAGwcNw1csgsA/C8/Z2t1leWmB6auJ3vQCbG2sc7O+KDMZlKtMJF+fHbG2uMj42zNBgL9NTY6wsz7O6ssCIZICpyVGWl+bY2lxlf29LZCLevzuF3z6LBX67OxtsbqywsjxPWWkherqaeHm64uriQFFhHrMzE8xMjzM02EtXZysN9dXExUeRX5BDYVEeVdVljI0PM78wzYhkgOGhPqanxhgbHWK4v4fh/p5L3+iVkInN1SXx815ZuJSOCSV3wndhdXGOpblp1pcXxITK0aF+2psbaG9rpKAgk4SECFJTY8nPz6C8PJ/u7mbW1+eprCyks6uJpuZqCouyqaouprOridaOemrryujvaSY5PgR9bSXsrY2IDPOnsa6c1qZaOtsamZwYYWiwl7GxETo726mpqaGqqoq3bwsoKCggOzOLzo42FhfmROna2uoykxNjTE6MMTU5LsqXVpYXmZmeZHJijJnpSeZmp0VJ0fjYCMNDA/T39dDS3EhJcSEZ6amUFBfS1tpMV2c7VZXllBQX0trSJF7zxkYljEiGRCaipbmRqspykR2prqqgsaGOnu5ORkeGmZ2ZYn5uRgQRQgHe39VUlBMfHSVu9oUB+WBnW5TDCDp/QfIjGeint7NDHN6FwXpzdYXF2RmxnKWhplqUHAk+AEHqJJirhGF7cXZGZCgEz4PAYPR1ddLb2cFATzcjgwOMS4aZHB0RZUSCTEmQOQmb/7/VOq4uLojshFCGNz0+xsSIROyzENKY/lbOJZxPGPQF87YAGCZGJL/zTgjgRjjmpiZFKdXMxLj4XoR264kRCYuzM2LZXm9nB6NDg6wtLbKzsc670xO219cY7O1hfnqK4/293wEGISLuy4f3Iu0rbEeEopn3Z6fwyxfOj48YHRqkpLiQAH9vbt/6mcAgXwqL8pCMDtLQVMvc4hQd3S3ExIaTlBiDtPQzgv08OD/eYm1+krlJCecnu5yc7DA1PoiPpxPa6nJYmemiIvuc2z/+BV8Xa8J8XdBVfs3Nb/+VSB9nvGxN0JJ5hpGKNI7GGmjLPsZE+TUORqqEOFtioSWLg74qsf5OuJvpYKEli6eFHrnxQeTHh2Kg9BxjpVc4m2phpaOInaEGfvYWjHQ0sCDpITMmhNgAL4LcHUkKD8TN2pSSrDSig3wZ6myhuigP+RdPqC7KoaEsl/bqPCQdNQS6WqLy6j4KUreReXobW2NNZJ7e5tof/xEnK33212bJT48jMsAdmef3UJOVwsZYh8WJIfjlPfOjvcyP9hIf5EliqCem6m9wMFZG681dfKy1MVV5ioHcXQzkbqMm9T22Oq/wttHETPslCs9+wNVClShfKxKD7HEzVyHQSZ8Ef1uSgxxID3Mhwd8WfxttcqM8CbLXw9lAHgf1J9iqP8JQ9md03lxH+fk36CrfRvHND9hbK2Fno05IsCMuruZERvrTUF9FR3szlRVlrK2ssjA/S3fXZeb01OQoS4uzzM9NUVr49rLnoLGWyZFBluem2Flf5Pxgi6VpCXXlhbxNi6U4I4qO6hyq38aTGeNDeVYsLRXZ1BSkUpwVR31pDkXZCWTEhxET7EV6QhgpscHMT/Tz5eKAXz6c8/H8+LIB/NMpfS1VRAc5E+ljQ1qkG7F+1kR4muDrqIm7tTLe9uqEeBkSFWBOZKAVPi6GeDoZ4O6gh6+7OQ5WOng6m1NVkslATyPV5W/p7WjCz9uN5voavnx4zy8fP3BycMj7s3M21taZnBhjdWWJi/Pjrxu5JaamhmlpqaKjo46+viaGJW2srI6yfzBHWUUK6ppSGBrLYmIug5rmfeSVbvFa5kfUNZ9gYqaAqbkSfv72BAW7EhTkRnx8KCUludTXVVJXW0FLcz0D/d3sbKwyNSahpaGW7PQUEmOj2N/e4PP7czHSVdiwrizMiuVLi7NTjEsGGRnooa2xlt6uVrq7WsnLzSA2LuKySyE/k+a2erLz0qmqLmVwqIf+nnbGJP1sLM+zNDvJYE8nQ71djA31szg3yducdOxsLQgO8iUrO5m3+RlkZCeRmhFPanY8mW+TeVuWRV1bJX0T3dS0l+Pga4OSgTwKerKomKryRkeGe7IPUDJXwz7QGRUzDZ6rv+aNlixyespomevi5OdCWFIEtu52WLlYY25nhqmNCeZ2Zji42+Mb5E1YdAi+Qd64ejnj4u6Au5czrh6O2DtZ4+Jqj3+AFympscTFh5OZkyyCiJikMBIzY4hICMY/yotXys+48+Innis95o3mC6S1XiKl/JinCo94KPMAFSNl5HRkearwBEV9BfRt9TBxMsbOxxY1E1Veqb3kzsvbPJF/jJKBIjJa0jyQvs8D6ftom6mhaaKCjPpLHry6zcPXd1DSlcXUwUCUNl2a0lXxDnPDO8wNcycjDKy10TRRQVlPVmQhFHWkuffiZ249/ZEnMvd4oyrFU9n7vFB8jIm9HhrGShhYa2FgrcXNJz8gq/ESTQtVFA1kUTSQRU73DY9k7nJL6jq3pK5z/dF3/HDvr/yvP/893/z0b7xWesIb5afcefojPz34ltuPruHubUtQiCc+fs68LUijpbWW8ooCenrbWVicZnRsiNW1Rfr7e/H29iQqKorq6mpGR8dpaWmhuraK9MwUIqJCiYwOIy4hmriEaBISY0hNS6S46C1NjbWMjw2zMD/N3tY6v3x8x8eLU/a3N0QAIVyz/qtF2H8FIo739zjY2RblS0IHweHulpjIJDAPQnKTuIHubKOno5XB3i4O9/b49PEjnz9+5N3X9KKttVUO9/Z4f3HBxdkZB7u7Iti5yoIc7++JHRM7G+tiLL7gpRDaogWG5fz4SIxgFQDIxvqquF0+Otzn+OiAg/1dEVScnhyJUaufPr7n08f3IgtxNTlJKIMTnr+2uszc7LSoqT8/OxFZjncXZyIIEczquzsbzM5MMDkxwvLSHNtba2xvrTE3O8n83JTY/H10uMvF+TEf3p/x/t0pnz+94/27U/Z2NxkfG0Yy3M/K8jwN9dXo62nh6uJAaEgADfXVLMxP09nRQkZ6MslJcSQlxvI2P5vcvEzyC3Jobqmno7OFnNwMsrPSGB7q+09fRF83koFeJkeHWZydYmt1ib2v4PAqeLwal30pXdsWF0cCQ7GyMItkoJfWxjraW+qprSqlprKErvYmJickLC3OMDU9Sk9vO/kF2TQ019DR3UJNfQXxKbE4uTvg7udGRl4KmZnxqKtIc+unbwjyd6Ons4mZyWHqaiuoqixhRDJAd1cHo6OjjIyM0NbWQV5ePlHRseTl5VFfW8fiwpwIBLc215memhB9DZLhQZYW59naXGdpcV4c+KenJsQIV8FkvbK8yMT4KAP9vfT2dInMQ3dXB22tzSKzMDjQx/TUBNNTE8zOTDE1Oc7E+CgjkiF6ujtpbKijrraahvpaqqsqKC8rEZdeQoO2AGbGRiWMj43wd3VVlZQVFTIzMf67dKPN1RUmR0fEwVqQ54wODYoxrYuzM+LQvLGyzPL8HE11tVSWllxGBzY3Mdjbw9jwEAM93bQ1NdLV1sq4ZFg0JU+MSMRh/ao/YHJ0RPQMCHnNV8HD1XhWYeifGJGIBXlC8pKQwrQ8P8fCzLRojl5ZmBcTo4S/PzMx/ju/RG9nB4O9PYwMDoiv86rxWpA1CUBEYCQEVkM4BFO3UIy3vb72uwK9ccmwyMYI7Ex3e5vYjtnd3kZ3e5t4ntXFBd6dnohshBAPJ6QznB0dcrCzLZ7zb+vux4aHSE1MoLSkiKzMdGJionB3dyU7N4uyimL0DXWwtDZDz0AbWwdLHJ1s0NfTpL6mnAlJH8M9bcxNSjg92ubwcJPJsQGcHSzRVpfD290OXTU5bv3wZ3xdrHG00EdL4QWPfv6GgpRoEoK9sNZVwd1SDxOVl6i/vI2+7BM8LbVIC/HA2VgFE6UX5MX5U5uTgOrzm7y5/S0eFppEuluj8PhH7HQUCHExx1ZXAStNebws9UkL9aajPA8rHUVSwnyJ9HbCz8GcxpIc+puqCPK4jIXdW5mmr7mW+9f/QqCrJWFeVlTnJeLnZIKdkQrKL+/x8PqfUJV+xMsHN5B5epvMxDBmR7spyUmmrbaE7JQoFF89QubJPWKCPDnfXeF4cx5Jex2etoZUZMeRGOKCn50e1lqvcDNVxkzlMYbydzCQu43e659wN5XHUus5GtK30Vd4QLCLITG+VkR5WxDuYUpyiCMpwY5khLtSkhJEaogT8T625Mf64GOphauRIp4m8thoPEb9+TU0X/+A4vPvkH32Vx7e/hfsrVRwdtAlKdGflNRwcnKSyMvNoKG+mrycXHq6ujk+OmBtdVmkuA8P9pifm6K9uYHF2SkOdzZZW5xlfWmOs8NdPhwfsLu2wGh/Jy3VJZRmxVFXkMLbxLBLBikxgv7WapYmBlieGmJ1ZpTxwU4kve00VJfSUl9JblYymysL8Nvny5Sw82P45RNfzvZpry0mMsCRYDczAl0MCXTSx89Jh0BXXUK9jQj1NsLPXRcvZ008nbWxt1DDVF8eW3NNQv0dcXc0xdZMh9CnJOWPAAAgAElEQVRANyJCvJkZH2J3Y4Xq8pJLw99vv35NnZvm5OAQfoOzk0vtsXAhvjg/5svnd3z+fMYvv1xwdrbDzs4Ci0sjdHZVUVySjL2jDsam8hibSePupYu3nzF6hi8ws1DAL8AKS2s11NSfY2SsjLuHFXFxIRQWZtDW2sDw0OUmrrys6DK9ZW6a1sY6EmOjKCvKZ2lumunxEVHXu7GyyO7mGpurS2IR09LcNFNjEkaGemmsq6SitIDiojxS0xKIi48kKzeNssoiSisKyc5Lp6Q0n6rqUoqL8miqr2J2apS15TkGujvo72mnqryIifHLi5+XtzN+/u7EJUaQV5BBYXkOWfkpBEX54urrgEewK/5RPvjHeGPpZoqiniwqRopIKT3hseITnig95ebLW+g7GPBKQ5rHCs94pvwCDTNNzF2ssHKzwcbDDmd/Vxy8HLF1t8PG2RobZ2sc3O1x9XHBy98Dn0AvvAM8cfVyxt3LmYBgH0IjAgkK9SMo2JfQsADi4sOJiw8nJT2O1Ix4ohO/GqvTIolJCSco1pfXKlL8x0//yk9PrvFKXQoFfRleazznkdw9nik+RVrzMmXqsdwjZLSk0bbUwsjBEHNXM95ovObuqzv85dafufbgex7JPuSR7EMeyz1CXleOZ3IPUdSRQddCA20zNZT15JDTfI281hsUdWSQ1XiFjPpLNIyVcfSxwdnPDu8wN6LTwnAPcuKNqhTPFR7xVPY+91/e5Lvb/8F/XP8Dd5//hJqhAnKar7B0McbJ14aXSk94InOP1yrP+OMP/8wfvv1Hbjy9xu2XP/FY/j4/S/3IP/3l7/l///h/8c3tP3FL6jrP5B5wR+oGr5WeoGmkiIyqFFKy9zGw1CAkyofk1Ci8fBwJCHKnb6CVyqoiUlJjWVicZmp6lJXVBeYXpmltbSYhIY6srCzKy8tpbGymrq6O1PQUYuOjiImLJCMrlZKyQsorSygpLaCwKI+c7HSys9KQDPdfJjB9bS0+3N3iy4cLUYp7dWsveCL+9j6Bbb+63RckfycHu2KJmRAnKpir15bm2V5fYXt9hcXZKUaH+hns7WK4v4fN1RWOD/b5/PEjXz5/4sP797x/d8GHd+84PjwQWYWrPQtXm6KvggdBKi2U1f5tqtJVeZNQ+CZslNdWl0VJk/A7JMiahKFfABBXfRHC44USOEEatbmxxsryIttbG+zubF3G0J6fiszHyfHhV7nUjihpOjrc5WB/m6PDXY6P9jg63OXocFdkGQ4Pdrg4P+bTxws+fbzgw/sz9ve2RFnTzPQ4kuF+trfWGBrsxdPDBVcXB2JjIqiuKmNqcpT6uirc3Zzw8/Uk/202JaUF9PZ1srQ8x+TUKDm5GTg62RIWGkh/Xxfzc1OXyXJffS1CuIQQcy2ARaE7ROieON7f4WBnk5ODXXY2VsWywvXlhd+ByYHeDsYk/ZeJWasLzM6MMzszzvjEMK0djbwtzKa0qpi8ohzC48JwcLdHzUAdOQ15tI01CI8IwNJMF3sbY3o6G1iYHaOvu4Xiojw62i8H99LSYpqammhra6OuroGsrBySklNp7+hienKKs9Njvnz+yOHBHstLC6IJemF+lqnJcdHQLJibBfAgfMaCR2FudlqUJ41IhhiRDP2OaRgdGWZxYY7trQ22NtdZXloQGQ7BmC0U3TU11tNQX0ttTRUlxYUUFrwVZVfjYyNMTY6LIGdsVMLftTY20N/dJW7IBeO0MMwO9/cxNjwkDvaSgX5GBgeYHh8TN+mCpn+or5e6qkpqKysYGRygtbGBrrZWsTuitrKCuqpK+ro6xUMAEIJESjjPVVAhDPDCY682Ul/1NAhgZaivVwQbQlGeADgESdHV5uqJEYnobxD+n1Aq09/dJbIiV9OlBBBxtcBOAGDL83OsLS2KjMXGyjLT42NiWd3Oxrr4PgVgIgCP2ckJJAP9dLe3sbIwz/L8HMnxcQT7+9He3MTCzDR7W5vwy5ffyZmEH973Z5cJRFtrq2IDt/Cjtb68xMSIhILcHGwszHGwsycvJ5ednR2mpyeZmBrHwEgfeRUFVDSVeSPzEntHG2TlXqMg/4b4mHA6Wxo43Fxjc2Xh0rDaXE1LYxWRYf7YWRliZqTJw1vXuPfTtyi+eoSngzn6qtLoKr/Gw9qI0swEYv3dsNFWxFFfEaUnP2Ik/wRLjVdYqL7ExVgZbwstYrytSQ5wwtdGBwddeTzM1fG10sHLUpNoDyu8LbVxN1XHTkcBX2t9DOWfYa+ryI1/+3+w1VHC28oAL0t9on2dWJsYYKC5ihA3W7ztTCnPTqYyJ5nClHBC3M0IcDBEX+kpxmovUHtznzcPf8DeWBXZZ7dQenUfU10looLcyUgKIz0xlIRIf5wsDfByMMfRRIf0qCDmhjppLs3FWleJ1FAPavPiCXYywsdaExcjOey1nmOt9gQzpbtYKN3D01QWXxsNDJUe4WKsSJSnOaEuJnhZahLpYUG4mxmRHhbkRHtTkRGBk6Eifta6ZIS64WWuiZO+AsFOenhZKaOvcA/V1z+i8Pwa8i9/4OHtf8HWQgk/bwsy0sIZGmqju7uZ7KxU8t9m09DQwPr6Or9++UU8vnz+yPnZCYsLc4xLhllbmue3T++ZnxpnZX6Gz+9O+XJ+wvujfd4d7rGzPMdQRx3V+SkkhfoQ6mFPfJAXrdVFHK0vwudzfvtwyuHOBoc7m0yNXTJ1OdmZLM7OfA0C+MivHy/g18/sr81T8TaNhDAvonxtsTOUw9lMGSczBfyctEiKsCU12oFALz2c7RRxtFXByUYHextdAn0dyUiJINDXEVtLPVwdLTDQVqUoP5OJ0UFGh/rhy0c2Vpbp6+qkqqycualpzk5OuTg75+zklHfnF/z65Rc+f/rAh/cX/PLlAx/en/Lp0ymfPh1ydLxKW3s5eW9jMTVXQk3jKWpqd3FwVMLHxwBLS3k8PQ1JTvLFy9MUYyMFzExU8fGyJTUpkuqKfIYHulmYnWBseICmumqy0pKpKiumrqqc5PgYivNzqa+uoKejlaO9beanJ8QL587GqpirPjs5xtSYhOkJCa0t9aSnJRIWGkBAoDc+vu5Ex4RRVl5IeUURDY3VtLTWU1NbTknxW2pryunv62RqcoSezhZ6utsoKX5Ld3czbW11pKbFYWtnhpevE6ERvoTHBhIU4YO9uwW6pmoo6cqiqCNzCR4MFTCw00XTXA0ZrdcYOxrhHOiEvq0eivoKvFR9hZqJOhZulniHexMcH4pnsBe27nbYezrg5nvpg3Bwt8fWxQZbJ2vsXWxx9nDE1cuZwBBfAoJ9CA7zJzImlITEaJKSY0lIjCYuPpK4+HBS0+JITIkmJj6M8NhAAsK88ApyxT/cC/cgJ+Q0X/Pd3T9zS+o6L9We8VLtGc+UHnHvzS3uvb7L9cc/cuPJde6/ucdzZSlUjJTRs9FFy0KTl6oveCz3iFvPb3Ln5W0eyV72TbxUfYGRgyFmjoYYWGujY64ushJqhoqoGymhZaqKmqEiaoaKaJqoiDInNUNFnHxt0bXQwDXAHlsPc4xsddAwVkJB+w2KOtLoWWpg426GoY02Muov+OnR99x4+B2P3tzh+zt/5l+++QduPvmBP17/A3+99SfuvPiZx7L3eSRzD3kdaaxcTXENcMDFxxZHTyucvKwxtNTiufQDXsk9xsnDirScOOITw/D1dSUhIYLOzkaKi/Koqizh6HCHhfnLBKXNjRVGJEMUFeaTkZZOdWUVhfkFJCcnk52bRWZ2GhlZqWTlpJObl3kpTakspbGhhpLifHKy05mdHOPTuzNRmre+vPA1EvT3PQZX25UFZuKqDFdgKoT7zo72OdzdYndzjd3NNbbWlsXwgauD487GqihxEXTyQpqSYHzeWFkWl5pC2IvglRDkSIJ/493pCcf7e6KfYn97SwQSe1ubollcMGmL8qXDA9Efsb+9xeLCnDjsC8DhqoTp4vyU9+/OReZASG+6Kl8SIlcPD/Z+Vza2urLE9NQEkxNjLC8tiCzE/t4Oe7vbX1mMPY6P9jg7PeTdxQnnZ0diN4fAOpyfHYmMxbuLE96/OxWBw4eP51y8O+HwaJfpmUv528LiDE3NddjaWWJsok9JaQHFJfkkJceRkZlCbl4mxSX5ZGWnkZQcR35BzqVvpreDuvoqqqrL6OpsZWx0iKXFWZYWL7sjBC/Y+lcp0/7Wusg6HO1tiwb78+MDEazuba2zubokfhc2VhZFv8z0+AirCzPMT42xvjLPxuoCoyMDDA/1MjY+RO9AJ7mF2RSU5xOeGIGZkwX61oboWOghoyHHw1cPSE2Lw9fLETdnG2oqi+jr7aCzo5mM9GRSkuPJzEwnMzOdjIwMwiMjCAuPJCo6lrT0bEZGx9lc3+Dia3v6/NyMKGGamZ5kaXFe/H6srS6zsb4qxr0eHx2IoFMojxNSuITPfnlpQUxR2lhf5ehwXzTfXwWfQiGdACSGBvvpaG+luamB5qYGamuqqK2poq21mf6+HoaHBhgbvfT1DQ32MzE+yt/1dnYwNTYqNkmPDg2KW/q5qUnam5toqKlGMtAvDurCUN3a2CAyDuXFRTTW1ojynJ6OduqqKmmsrREH/6qyUmoqyunv7hI7J4TN/9jwkMgqCIBBSD4SolJHBgdE1uBq/4RgihY2+ELrpHC7t7OD6fExVhcXRCAhRLMKg76QwjAxImFpbpadjXUmR0fEcwqszPrykpg6JQAK4RD+luDDEBiLjZVlJkYkojRseX6OgZ5u8XUIzxGYkuH+PvE1z01NEuzvh4uDPYO9PaKuUkhgugoihPtODw/Y29rk3emJaOY63N1hZWGe/u4uMlKSsbOy5M2r18THx7O5uUlrexum5ia4+3hg7WBDRm4mhcVvMTTWw9BIFyVlOYwNtFlbnuPdyQF8+cDp0TZxcWH4ejnj7mKLqaEGL5/d5f7P3xHg6YiarBQu1kb4uVhRV5JNgLMVhirSOJloY6YqjZ2OHGbKUthpy6D69AYyd/6Ki6EStlrS6Ly+i6HcIxz15LHVkibB145gB0M8TNXws9YhI9QNVyNlbDTf4GmmgYniUwxkH6H0+Do6b+5jqy2Ps6EqxsovKEuPIsTNGhs9ZVzMtHG31CMzwo9QVzNcTVVxMFDASusN5uqvMFB+hpmGNOU5cWQlhJAU4YO7vQmFWfEUZMeTnhhKfIQfgR722BhpYqWryqt710kO86WjKp+K7DjexgfRVpaOj7U2Afba2Gu9xEH7BXZaTzFRuI2l8j2c9F4Q5WGCrsxd3EyVifI0JzHAgVgfG8rTw8mM8MDPVpfytAhqsmN5+fN/oCfzmJQgN0IcTLHTUSDYzZj4YFscTBVRfPEDMlLXMNR+jvybn7A2U0Jd5RneHpbMTPXT0dFAWWkBnR0tbGxssL29zdnJKZ8/fuL48Ih35xfAr5etpV+p+I/nJwz2dLI4Mwm/fYFP7/nt/Tn8+plfzo/YXZ6iqTSP7Lgw0mPCSI0KoaY4l63FGfh0Dr995vRgl/Pjo8vUt7l5CvMLWF5cgl++8PndGb++O+Pj8R7dTdVE+Llexr7G+uJmqYaDsQKWeq/wsFMlJdaRnFRPwoNMcXNSxcVJE3sbbdxczIkM9SQ1MRRfTzuC/d0oK8whNyOJ5oZq1lfmxab22MgIqspKKcx7y9TYOHs7u3x495535xe8v3gHv8GXT5+5OD8FfuXXXz7y8eMJp6fb7O4uUlWdQ0CgPdKyt9HSkUJL6yGaWvfQ1X2CltZDLC3lcXLSQl/vNQb60liYqeNob0RUhA+VZXl0tNbR1lxHR0sjAz2ddLU109pYx3B/D1FhwQT4eFJdXsLm6hIzE6PMT0+wPD8jGkQXZiYZGx4Q4wx7uttobKohMyOZyKgQIiKD8fF1xz/Ai9y8DFrbGsSY15HRAXp62+nqbqWnu42hwR4kw33MzIwwNNRFT28rHZ2NFJVmo6T6Bj0TDYwsdJBXf4Wc2kt0LTTQMlXludJjpBQfoWKswGv1F3iEuaJjpYmcjjTOgU4kvk0gJisaDRM1NE01sXa1wtnXCScfRxy8HLFyscbRw4GgyECcPB1xcLfHxvlS0mRuY4q9iy3eAZ6ERgUTHRdOXGIUCckxJKXGkZaeSHZOGtk5aWRmpZCZlURxSS6ZOclEx4USHhuIu68jZnaG2LlZYupggJqhIs+VHiOt8YI3mi+4L31bPB7LPeCbO3/l2oPveSz3iOfKUijqK6Bhpo6stgw3pX7mh4fXuPbge54qPEHZUInnylLceHKdm1I/o6Qri7KeHNpmapg6GGBir4+WqSqaJioYWGvzWkWKO1I/8UzuIW6BjvhFeuIV6kpUaii2HhboWqhj52mBrYc5uhbq6JirYelijL6VJs8VHvFK+Sm6FupIyT/kzzf+lT98+4/845/+b/71u3/im5t/RM9aC00zVYzs9XDwtcE1yBHnAHuMbHV5ofiEZ9L3efD8Jnef3uDes5+QU3mBu689qdmxZGQnUF1TQmpqLLm5qfT2tjIxPszgQDejIwPs7W4wPTXG6soCA/29tLU2k5meQWpyCpHhEWRlplNckk9xaQHllSXUNVTT0tpAU3Md1VVlFBe9pa21kdqaCrbWlnl3eiQOewIY/luW4RIYHP4fjcvCBl8AGf8pCdoSjdQCU7cwM3mZXrYwK3oiBBC+tbYsPvayhO4yNVIIWhHmCcFDKcSjC8yHkG746d2F6MsQfBB7W5vi7cvkqJ3f+Td2NzdEwCLIoATpkmCevjg/FZOYvnz++DsQcdX/IMTCnhwfin0OB/u74tC4urLEyvIiI5Ih+nq7mZocF3/ThKH1MuHpRGQbDg922N3ZYHVlgbXVRfZ2N8XOjncXJ7y7OOHs9PB3vR2HR7sMDvVSWVVKaVkhrW2NzC9M093TTkCgDxGRIZSUFuDj64GHpwsFhbmUlReRX5BDaloifv5eODnbkZmVytj4MINDvTQ2XcrfhKSorc3Lz21zdUlsLT/c2eTkaxnd8f7O/9FTcXq4J5bZCR6y9eUFttdXfme+P9zZQNLfzfBAN8sL08xMjyEZ6ae7p42y6hKy8zNJzk0hPDECrzAfjB3MeKH8mleq0lg4WeLn7054iDeRYf6UFedSU11GR3sTb/OyiIuPoqDgLYWF+UTFRKNnoI+Wti4Ojs6EhUfT3NLG5uYme7vbzM1O09PdyeBAnwgiBL+B0EotgD/hOyPcFlimi/NT8bshSOGE79DF+am4HBPAgwAohfSnxYU5FuZnmRgfFZOaOjva6GhvpbenC8nwICOSIYYG+xmRDDE9NUFXZ/tlxKsAGoSBWpDZCMBCKJprbWwQN/FLc7MM9vbQ2thAY20NTXW1NNRUix6IgZ5uGmtrGB0apL25SYxhbaqrpamuVmQLhC28cAh/+2ryUXtzE9XlZdRVVYp9EP3dXfR2doi3h/v7xEMwZ3e3t9FcX0dXW6toir6avCT4KIQfEsHw3N/dxezkBLubG78rqBN8HwJYWJiZFs3lQiyucL/AjCzPzzE1NioavYVeCqF/Y3l+TqRABfAyMzFOTUW5yMJUl5eRmZpCcf5b+ro6WZqb5XB3R9RoCuDh8/t3YjfE+fERv3z8AL98YWVhXkyDmB4fo7G2huH+PrLT0/Dx8qa4uJi4uDjSMzOoa6jFwtYSXSM9ymsriU2Kwc3DGRNTA3R0NdBUU6S7oxl+/cTB9jobq3M0NFQQGxWMp5s9upoK3LrxV+IjAthdm8PTwRxTHWVykiIoSI8lLtADaz1V0iL8MVOVxkLtFdYar9F9cw+N5zeRu/ctAbZ6uBmroPDge0IcjfAy1yDcxZRwF1PcTVQJdTImLdiFCFcznHTkCLHXw89CCz3pu5gqPUPx4TUsVF/goKeAi5EKAXYGvI31J9TVgrQwT5yN1fCzMyTAwRhLjVfY6UpjpvoMI+XHuJqq4mymxv/P1lv+1rWv2Zr1J7Ra6la3bumWVLdVt+qoTtWBOrXPxmSH45Dj2I7ZMTMzMzMzM3PMzMzMy8wYh/fTH7znPN517wfLiewsL0dTc/7ed4xnDB87Q9KjfeluLKO5Ko+clEhcbAyJCvakvCANX08HbEx1cbLQx8lUF/nHtwn1sCc/MYzV8S7e7yyQEuJCvJ8dVprPcdJ9haeJAkF26pir3MPTWJZQR03SQx0JczXGzVSNstRQ0kJdyY7yojA+kIK4APztDciNDSA72o+f//j/8eib3+NlqU+CnwsB9qY422gSHWqPn7sJ5oayGOvIIP/yR9wcdbEwVuSV9C283a2pry1ifKSXudmJawn66orz83P4+gufP36CX4BfEKVyIQaYT++pLitmdWH2OtXq/AQ+XsGHd/Dhgo/Hu3B5zERvO1WFOSxPjZIQHkRdaTFfLs/4fHUBv3wWH6J1b2tpb21jb2f3OrJ4fYWjLQmTA93Eh/mSGR9KaowvqZGehPtY4GWvjZ7KA+xN5XC1UyXEz4TEWCccbJTQ03mO3Kt7ODiYoKutQGJ8MKVFmZQWZTI7NQy/vOf95Qlbkmv4sjA3S0xNmxwd4f3FOSvLi3z6+J7Dgz3Oz07gF3j/7orL8wu+fP7Ixw+XXJwfcXS0xcHBKvkFCWhpy6Ct+xK1N48wM3uFrs4D1NVuo/HmHrraTzDQk8bU+DWWZir4+9gSE+FDeLAHpYUZ1FeX0tZYQ1VpIUO9nYwO9jEzMXrNNwz1Mzl6rZrMTIyK0ODp4R5b6yvi9nRkoJeWhlo62pspLsmjsCSXxKQY3NwdsbE1x8/fk6zsVKqqS2luqWNdssTc/CTjE0O0tTfS3ddOQ2MNQ8O99PS20tFVz+HxBpvbi4xN9NLQXImjiyV6JuqEx/pj5252DfgqPkROUxppdSmeKj9ATvslOlaavNaXR1FPHiMHfRx97bHxsMLQVh8dc01M7IyxdDTD0tEMGxdLPPzdCYoMxMvfA0s7c1F5cPN2wdPPXVQgEpJjqKmroKK6hOy8dOITooiLjyQrM4XiolyKi3LJz8skNy+NqOhgPLydcPN0wDvQFb8QD7yD3fAMdCE5Lw4LZ2NkNV6gqCuLvI4Md17+xE/PvuOp8iOeqzzh9vMfuSfzM49fP+D+qzu8VH+Ogq4cD2TvIqXwkLsvb/NI/j7PVZ7wRPERz5SleKUhjbTaM6SVn6BpooqBtTZapmpom6ljZKuLlqka0spPkJK7j6GNDh7BzvhFehIc54dfpCf2XtcDzgulx6gZKGBsp4trgD2BMd64+NuhY66Oqv5r7kvfQkruHj8//Z6/3P537r34CR1zdcydDNE2U8PKzQJtc00sXcywdrNAy/QNsuovefD8Zx48/5k3+srcevgdlvbGKKq/wsRKj+zCVJo7aymvyiciMpD+vk4mJ4YZGx1gf2/zmgmaHufkeF/sBjg82GFhfpqS4kI83F2xtrLAxdkRJ2c7UlITqKuvprauipLifEpLCnhbU0Fjw1txe7y7uc758QEn+ztIlhfEQkXhGSYA1YK16WZa0/+OKTg7Ovx1s3+d0CRZWRQ98IJSt//rpvpgZ1NkItaXF9jf3uD0cI+zo30OdrbZ3dwQS2VvWp13NiTi+xOsScJwI9iFhXJcIaxlbWkRycoyOxsSDna2xUQmYcAQIl4FleK/9kK8uzzn08f3fP70QWyRfn91KarEgiKxt7vNxfkpnz6+58P7d5yfnbC/t8P21gYbkjXm52YYHhoQD4Y3D5KfPr5nQ7LGh/fvONjfZm11ka3NNbY215ifm0KyviwW+u1sS/j44ZK11UX297b4+uUDZ6eHHOxvMz83RUlpAe0dzXj7uGNqZkhrWyPHJ/uMjA6QmZWKt4875RXFdPe0U1pWSHpGMvkF2SSnxOPm7oSVtRmubo7U1lWxubVGfUMNg0O97O9t/Rp0Mcv62pJoRxPuicd727w7PRLtnkJjtsCPrS8vMDs5JqoQm2vL4gArWN52NtbYXF1iYXpC7JRYXJhhcWmWkdEBKt6WE5sUg1uAB77h/uhbGfFY/hn6NsbIaSriFeJNbEI4FRUFlJUWkJ+XSX1dFbVvK4hPiMbb25OqqipS09Pw9PLBwtKa5zJyfPP9T2Tk5DMzO8/09DQ93Z0UFuSRlZkupiJ1d3Wwt7stDgtCud/uzhZrq8scHuzBL19E5UpQsQTr203b25fPH/n86YNoWRaurYP9XbHhekOyJrZcL8zPMjw0QHtbi8hOCI3YXZ3tYtrTxPgoE+Oj12D18vwcu5sb4oZ8YWZatBYJW/vx4SFqKspFpmF0cIDWxgZqqyqpLC2htqqSloZ6sUxtenyMgZ5uttbXRI5CsBYJSUQC13DTjiTYgm5GuNZVV1GYm0NRXq5YsiZEuwpDw8hAP8P9fWIZnWCfEmBnIaJ2ZWGezbVV9revkxbOjg7Z29oUeQrB+iTEtt5kQIRkJoFzEOBsIWtasCIJyogwXAj2KaEHQ+jC2Jasc7i7w86GhI3VFbFwbrC3h8LcHDpbW2h4W0NnawuToyOsLy+JculNcEsApoWbr3CDvTg55vP7Kw52trk6P2N1cYHczAxqqyqpLi+jsCCPqopKmpqayCvIJzwyjOSMFLwDfJCSfspdqbu8kH2Ou48bzq4OqKkroqjwitysVNaX5oBPfP10wcBAB4lx4bg6WWOkp4bM8/sUZCZyebSFp4M5jhb61JZk4WypT3pUIAnBXqSG+xHr44S1pixS3/wzig++QUfmLoavHxFgq4fG81s46L6mOCGQ+tw46nJisdeRx0LtBcEOhvjb6FKTGUWEsxF+lhpEuZrgqCOLseIjDOTv426ihouhMs6GKtjrKhDtaU1WhBeNRak4Gqpio6OArbY8dtpy2Gm/QvPFTzgbKeJupo69viKGSs+I8XMkKy6I+rIcWmuLyU6KJDLIA28XGyxNdfB0ssLZwggHY22s9dSJ9nMlNz6MCC972iuyifd3IPxxwWQAACAASURBVNrLigh3U7wt1TBVvIed5jP8rJRJ9bcgJ8KB/FhPMsJdqcyIIMHfnswID3KivcmP9SfGx5bUUA9yYvxJDvLATEMeHVkpnE11cDXXI8rHGRdHPeJi3PFyN+HFs78i9+ontNWf4GSrhYr8A3S1ZHn14i65WYlcnO6xtDjL9tYGAKenp1ycnXN8eMSHq/fwyxdOT47Y2d7k7OiQT1cX1xag1SUOdzbh83t+ubrgy+UZvL/k08URV0e7nO9t8su7U5anRslOisVQQ4WakkL4eMXC9AQfL8+4OjtGsrIsDsHXEY4HrC3O0tn0lrTYMOLDfIkOdCXI04ogNzNSo9zwtNPA01ELRytFbMzksDR9haX5axzt1bG1eYOziwlGRuro6Cji7W1PcUE6k2O9XF0c8vnDGZLVBeATZ8d77G1J4Osnjva22Zasw9frZJEP7y9+9f1u8/H9Bz5//MTH9x/gly+/bu6OOTra4uhoneKSFHT0ZNDSeYGmjhR6uo/Q1rqHluY9dLQfoKfzFGPDl9jZvMHL3YSEWB8KcuMoLUwlPzuB2qpCulrrGe7rYnSgh5KCXFob6xjq62Z2cuzXgqpZVhfnONzd4sPlGe8vTjk52BW9vSMDvTTWVvO2poL8omxyCzIpLsunvKqY7Jw0omPCiIuPJC8/k+ycNEbHBlhYnKaru5XOnlYamt9SWJJLRnYSOfkppGXE0tBUQXNbDS3tb4lNDkVW6Sl65uqk5MYQnRaKlbspMhpPear8gBdqj3mu+oiXb54goyWNoqECmubq6Fhpomelg7GdAWaOxlg6mmDjYom5rTG2zpb4BnsSFB6Ah68bLp5OePq54+Bqh6efO/4hvgSFBxCXHENecQ4l5QXkFmQSFOp33Qvh7UpQsC8J8VGkpSYQHxdJeFggwSE+uHs44ORqg2+AO9GJoaRmx5OWl0haXiIp+fEERHtj42mOsYMeb8xUkFZ/ykP5uzx6fY870rf47tE33H7+I3ekb/Hjk+94/PoBcloySCk85J7MzzxVeoyCrhzSas/4/vFfufXsB5T0X2Nor4eSjpwY8fpM4RHSyk/QtdDA0ccG9yAn3AIdcfG3x9rNDB3zN2gYq2Bsp4eliwmmDgZYuhhj72WJrYc5Zo4G6Fq8QVpZir/c/nf++c//yB++/53YC3Hn2Q9IK0uhbqjIa82X3HvxE08VpHih/IxHr+7zw8NvuffiZ/StdPAOdsPe3QpdUw1kVV4gq/QcIwsdMvOTKanKo/xtIcNjvaytLjA7M8783CT7e5tcnB+xv7eJZH2Zrc01pqfGWFmeF+0t42MjZKSn4uLsiJmpMSGhAaSmJVJWXsTb2kqam+pob2uiob6G0pKC60z/qXHWlubZ397gYHuDjZVFttaWOdnf+Q00LViVBLuSYGsSDvCnhweiJUhgDPa2JL+xrWyuLYv9ALub6yJcLXxtb0vC2dE+58cHHO//TUEQrL/C8/xwd0c86N+Eo28mSQkqw97WptiZJZwvbrIUwvcJKYk37UwC+HxTbbjZ+wBfRVuTsHU+PjpgfW2F05Mj8aApQNX7ezuijWlsdJjdnS3xEHlzKLk4P2Vvd5vJiREqK0qoqS5neWlOjHs9Otzl4vyYs9NDNjdW+frlA/BZ7JWYnZkgKTGW8IhgOjpbyMpOw8hYj8ysVE7PDllcmiUjM4W4+CiKivOYnhmnrLyI6JhwMjJTiImNoLAol9i4SLy83UjPSGZyapSm5jpGRgeuW6xXF9nZllx3VNyI793bknB2uMeHi1Oxl0IYCjZWl35jfVqamxb7dfa3Nzg52BU/zo72OT/aZ/9XpWpn43qI6uvtpKAwBx8/T8KiQ1HRUuGJ3DNeqshi5WpLUm4qboGeuAV4UFFdQn19BVmZKcREh1GQn0Vefhbu7q5oar6hvrGByekpYmLj+cMf/8z/+J+/4/EzaeqaWhkaHqWqqoq83GyCAv1JSU6kvu4tPd2dbEjWOD874WB/V+xk2NxYFxUGYaAUrG2nJ0ecn538L9fRtS33b0OE0B8iWV9ldmaKudlp1laXRb7iJlcxPDTAwvwsszNTYuv14EAf/X09TE9NMDkxxujIEMtLC/ydMDkLfMDY0CCDvT0i2NzX1UlHSzNFebkI/MT48BBNdbVie3JbU6PYvHwz+UiY8IVhYWJkmLrqKqrLy8TEJSGmVRgqBFZAUDGu7Qd5lBUVUl9TTVdbq8g8CGlR48ND4s8XVAbhffxXDkIouBG2Gntbm+JhX7AWCarC7uYGa0uLv2E2hNcQWIPrvOq/vYYQ5yq8lmB7Em5QAli9v73F148fOD08EJOqdjYkjA4OUFNRzshAP9XlZUyMDHN+fMTXjx/Em5dwIxWSIs6ODsVtzsXJMUd7u6KdSbjhLs3NUpCTzcLMNGlJiUSEh5IQH8vIyBALS/MEBgdg42hLbkkuFvYW/O6Pv+OF/AvsnG0wtzJGQ1MFUxN9Wptq2N9a5dP7U75+uqCtrY7igkyqyguICvPlycOfCPN3593xNjXFWbx8dIuMuBBUZB5ha/AGD2sjnEy08bLUx930DYoPvkHxwTeYKj/F1UgFVyMVlB99S4CtHvE+tnRVZFKdEUlTQSK5Ud6YKD3B10qbglg/ErytsHnzjChXI9wMX6P76g522q/ws9bC1UiJYCcjvCw1CXIwIjvSm7r8BKy0ZLHTU8BBTxFPszcE2mijK30HD1N17HUVsNdXREnqRzytDTDXUiLIw46c5Cj62+oZ62+nNC+D2IggYkL9yU2JJSbIExsjTRzMdHCzNEBF+h5JIe4UJAcT72+Pn602BgoPcNSXJdxVn0B7TfwsVSlJ8qEwwY+ChAA6q7KI97enMDGI0tQwsqJ8SQ71INbfhYbiDLreltBUlktmdBDZcWHYGWpiqqGIrp4cAUG2pKUGY2aqhJLifZRe38PEUBFvD3PUVZ7x03f/ho+nA1Pj1/nb62srAFxeXrK7ff1ggq/AV9ZWlxke6mNjdYkvH96xMD3B3uYaK/PTbK8v8/HsmK9Xp/DLB355fwZfrrg83GN7ZZG5sWGmhvrJSoonMTKMmZFBWmurWZ6e4OPZMYc7G3y8POXL+wu21pYY6e+mrb6KisJMkqMCKciIJSHMi+ykQOJDnIgOsMHeXJEgL2OcrFTwdNbG2vw1r15+h6GhDLb2WhgaqWJta0BWTjxlFdl4eNiQmRlLU1MlQ0MddLU3sCVZZHVpGr5+oDAng9KCHL68v+Tq4pjPn95xeXHM+dkR+3tbouT/+eMn3l9d/ppocsCXL+e8u9olJzcaVXUptHSeYWmjhLrabbQ076Kv9xhDgyfo6z7DyEAaR3stgvxtSIzzJS87hv7uerraapgc7WGor5Wp0X5a6mtorK2mpaGWhrdV1NdU0tHSyGBvl9iufnV+Ikr0u5vrTI+P0N/dQV11BakpCcQmRJKZl05ReQEl5QVUVZdS31BNVWUJWZkptLbUU11VSnlFEdk5aVTWlOId4Im7jyuR8aFExQaRlhVDQUkaqZnRFJSkERDujoL6C1x8bXDytSEo3hsHX0uk1aW4L3uLZ+oPkdaU4vkbKaQ1nqNlrYmFmylGDvoY2upj6WKGvbsVts7m2DqYY+dogaePM6ER/gSH+ePp44q3nzthkUG4ebvgG+RNeEwoSekJ5BdlU1SaR1pmEuFRwXh6uVwPEIE+xESHkZIcR2JCNKEh/nh6OOPh6Yiziw3uXo5ERAeRnptIXkkGOSXpZBWlEpEcTHCcH07+tmhbqCOrJc1zVSkeyN3hhyd/5Qepb/n+8V+5I32LezI/c/v5jzxRfISCrhzy2q+QefMCKYWH3H91h9vPf+T28x95qf4cVSMl5LRkkHsjzRsjZXQtNNA0ue6MMLHXxzPEhYjkYDyCnXH0scHRxwZTBwNU9RUwsNbG2c8OO09LnHxt8Al3wyPYCT1LDV4oPebRqzu8UHrMa82XSCtLIffmBbLqz3kif5/bT77j23t/5i+3/50//fiv/Ntff89f73zD9/e/Q0VXGTM7Y6ydLfAN9cLMzhh1HWXsXa0xstAjPDaYxpYaxiYHmF0YZ3tvjfm5SZrqahjo6WRhZpLu9hb6uztYnJ1ibKhfLAYbG+pnYmSQsaF+OloaqS4vobgoj6bmOppb6mlprqe9rYmR4X6Wl643/kJu//z0BCu/JursSFbZWlvmaGuDq7O/DQk3wWNhsLg4ORZhZsG+JJTBCcyEcDDclqyKHITQBbC5tixunYVAgoOdTS5Pjzg/Pvj1YPo3IHp3c+M3w4PwfL1poxJiZy9Pr2NhheZs4byxPD8nLvuO9nbF57EwRAig9dHe7rVasb8rtlV/eP/uNwf+y4szPn64ErfQJ8eHYifEzvYmnz994POnD1y9u+D87IS93W1mZ6bo6e4UbSZdne3s7myxvrbC0eE+nz99EJWMosJ83N2cSE6Ko7WlgZXlec5ODzk82GFDssLW5hpfPr9nZXmeD+8v2NmWMDE+zM62hP6+LlJTEq65htQE0jNTCA0PIisnnYGhXlrbm2jraMY/0IeColwys9Ooqa2ksrqMrJx0mlsbKCkrJDjEH30DbaxtzKl5W0FbexNLy3Ni4Z1QdnczaetgZ5Pzo32uzo65PD0SoXrhOhCuufXlBXGIFaKxN1aXxJSmg51NMVlUGABHR4ZobmogOTkRe0c7ZGRf8vDpI17Ky6CiqYalvTW2bo4ERoWSkp1CRmYyFeVFlJTmk52TRkJiDPYO1mhra2JuaYZ/YACt7W1o6Ojyf/7f/y+/+7c/YuPgTEJyBuERMSQmJuLs5ICVpTkV5aUszM8yNzvNhmSNleVFdrY3mZ+bYWpynPW1Fc5Oj3/TSn55cSZ2hPxXfkYYJIQ/n50es7UpYXZmisGBPjo72picGBNbqJeXFhgdGWKgv5fhoQHGx0ZYW13+TazrQH8vQ4P9Ygv2yPDgdU/E+vISkpVlMba1s7WFvq5O1pYWaaqrpTg/j6K8XEoLC5idnBD7GAS7Und7G8P9fb+xBgkFLJOjI+IBfnZygp6OdpLiYokMDaGmopzm+jp6Otp/k8IkFLJNjY3S1dZKW1Mj7c1N9HV1il8X4KeVhXlxSBG2/UIXhMAYCKyDAIcLXMO2ZF1kDoSCNwESF4rthBvM+vKSyFAIvIRQKiNAzAKoLQwPgmVJuEgFSHp5fk5s0hY8oMJGZG9rk7mpSYb6ellZmGewt4eVhXlxiyEoDMKgIGw1hB4IYfMhNGQe7++JNqfNtVUGero52NkmKy2VwAA/AgP9yS/MoaKqnPiUOCwdLDGzNUNGUYY7j3/m29t/5bncMyxtTLG0Mebhw1v4+7syOdbP2vIM3d3N1NWVs7Y8w4d3xwz0NKOvrUyApyMrs6PMDHfx+vl9At1tkZW6jar0deGcmYYC5upyuBipEuVugY7MPQzkH+JmrIaN5itcjVQJsjegOCGIitQw8mP8GKovJDXIBcPXj8gM8yAn0otgO130ZG7hbaaChcpjtKRv4WasjJuxMt5WGtjqyOFirIKDniJeVtqEupqh/OQHDBSl0JN7iJe5BvFellirSWOtJo2p8jPcTTXRk3+K7a+2q6gAd/xd7GipKWd3fZHl6QnGh/porCqnvryIyoJMLPU0cLU2wsZIEzNNRdyt9Ynxc8TP0ZDkYGcsNV5iqfGCOB8LSpJ88LVWI8BOi5LUIIqSgsiN9aUqK4qGwiRKMyJIDvWgpiCJ7Phg+horGe9qZLC9jo66Mrrqq4gL9sXOVI/gcDdCI1xJSg1C3+A1ikqPMDNVwdJMjfAQV9SUnuPpakVwgDtR4UG0tjSwv7fD1dUHvn79yrvLc8ZGB6mrraGx4S19vZ2Mjw3R391BZVkhhjoaeLk6kpuRQnNdJXPjg5zsrvHueJfPl8fw6T1fP1yyODnG7OgQfP3E8vQEsaFBrMyO09Naz3BXKyfb66zNjnG0uUxfax2JEYHEh/mTEO5HckwQWUnhFGfHkRzlTVFmBOkxXnjZa+Nm9wY7MwV01B/iYK2GlYUSD+7/gXsP/oiSqhQKSk+xtTciJi6QppYKtLUV0NSU5+HD73n48EdyMhNoqC2lrqaU6YlBbC2MyEyJg18+8PXTBXx5x/HxNmenB+xsS9jf24JfvvDl0+df/aO7HOxvcXV1yP7BMvkFcVhYqaKt9xR19bu8Ub+NjvZ9jI2eYWryAgP9p+jrPsPKQgkPN0NcHPVwdjCkKC+J4f4WFmaGGehpZqC7lfrqUgZ6Ounraqe1sY7Wxjr6utoZ7u9hYWaS8+MDsSTr4uSQnY01sXm1r6ud3JwMHFztCAj3JzIunJDIIOIToqisKmGgv4ux0QHGRgeoriolLz+T8qpi2ruaCQoPwMzWFGdvB9x9HYlJCCI2MRgnDyvCYn1JzonGxFaHl6qPeSx/Bx1rdXSs1Xmiep/7r2/xVO0Bz9Qf8kT1Ia/15dCy1sTMxRgrdzPsPK1x9LTBysEEQxNNrKyN8Q/wIDIqiMAgL/wDvIiMCSUhOYaY+AixAyItO4XymlIKinMICvXDw9uF4DB/wiOCiIuPJD0tkeysVDLSk4iPiyQsNIAAfy+iY0KIjAoiNiGcrNwUCsuzyS1OJykrlpiUcAJjfHD2s0PTTJUnCg+4K3OLh/J3ufPyJ/768D/48cl3/PziJx7J3xetSvLar1A1UkLFUJF7Mj/zXOUJCrpyvFB9yh3pW0gpPBQHDGnlJ2iZqmHnaYmznx1Wrqai0uDka4uliwm6FhrYuJvjGuCAlaspLv72eIa4oG+lxb0XP/H9g7/wpx//lX//7l/4/sFfeKX2DGVdOV4oPebOsx94LHtXTFn69+/+hX/+8z9yS+pbVPVfo2+ph5mDKZrGGviG+xAaG4SztwPh8SHYuFjiFeBGWEwQkfGhVNaVkl+UydziBDPzY3R0NlNfV01FSSHtzQ20NdVTXlwgFh72drZRnJ9DfnYGJQW5NNZW09XWTGtjHVVlxRTn59DSXE9Xdxv9fV3093UxMtzP0uIsh7tbnB8fiNvhzdUlcYjYkaxytrfDh4tT3p38TWW4qTDcPLQLDMTN7xEWZlfnJxzsbIoHRyHqc2VhlrWleU4OdsVUpsXZKbYlq5wfH4hDxNHervisFLoibvY67G1tivYjYVknvKeTg33RuiQwDgJbsb68xNb62m/iaAUrk/BxuLsjFsoJoPMvXz8DX/n44UrcREvWV9nZ3mRrUyKm6szNTnNxfsqGZI0NyZoYAdrZ0UZxUQHVVRUMDfazuDDH8dEBmxvrYhqPwFW0t7VgZWlKRXkxC/PTSNaX2dxYZWlxlrnZSTY3VtneWuf05DqxTrK+zPbWOpL1ZZqb6qhvqKG9o5mYuEgSk+Pw9fciLSOZNckyI2ODVFSVEhEVSnllCZHRYRSV5NPUUk9dQw0jY4OkpCVia2eJlrY6pmaGFBTm0NHZgmRjhQ3JCkuLs6IidrCzyfH+jqggXBwfcPlrS/b58QFX5yd8urrgYGeTydEhBno6xe6dqbFhZifHmJsaFz8LDebCklmysszW+ppY8jY6OkxtbQ2JifHExscQlxBLemYaReXFRMRGUlJVRmVtBdU15RTkZ5Gbl0FzSx1t7U2EhAZgZGKIu6cbmdlZ1NU38qf//Jb/9g//yJ+/+Q4zK1s0tA0IDYsiJSUFPV1t3N1cGB0Z4uz0mPW1FTH16GZz9U0W4uz0mE8f34s2tZsN5oLidHOYEOxNuztbzExPMtDfKyYtra4ssbmxztzsNP19PXR2tIl8hlAmNzkxJnJRHe2tImA9PTXB7MwUf7e2tCjGuQ729oi2pNXFBZrqasnJSKcgJ5u66ioRFh4dHKDhbY0IVQ/0dIuswc3Du6BqdLQ0093eRmtjAykJ8cREhPO2soLO1hYGerpF7kJIQhJsRTdtSsKBXwCtbxbgCayDcDEIoPbk6Mhvolf/K9cggNwCSH6zSG9ualJsjL7ZdL2xuiJ6IdeWFllfXhKtTDfTm4ShQ9hOCH5swe4k8B+CL3NtaVG0jgmD1PT4mLjZENgJYTsiDBX/u5ubcEM82NmGz5+4PD0RuZeRgX6a6+uoKC/F1MyQ0IhAdPQ0cXJ3wN3PDWsnK2RUXvHPf/qf/Hj/Ox6/fICljTGuHrY8efIz5ubaFBek09xQgY+PC8XF2WxvLLE0P0FXWy1xUYFEh/iQEBlISnQQkQHu+DhZICt1G11FaeICPXAw0sROVwXLN7IkBzpjrSmP7J3/wEL9FW4m6kS6W5Ma7Ep3VR6Z4Z40FqQQaG+I5RtZ0kPdifNxINHfETdjZUyUH+KgK4ee7F2MFB7iY6mBlaYMkR4W2OrI4WysgpvZG2J97ciJ8cXeSBlrXUXM37zEzUCZQCsdHDXl0Ze5j6H8E2y0XmOmJou+0ksSg7xJjggiNSqMka4OjrY2ONra4N3pEetL88yM9jPU3UqghzPBXs44WRpg+EYeU20lwr3t8Xc0ITchABcTVez05UgMsKMk2R8f6zeEuhhQnhFKYUowYZ4WNJenMdZZRXq0N/nJobwtTicjLoTc1CgqC9Lpaqxmc3GKkd52KgqziQ7xw8bZmIBwVwpLUzCz1EBW7j5eHpYYGyihpvwUa3Nt+rsbqK0qJCzYj/6+rmug6uCIDx8+sLMtob2tkZTkeGKiwygsyKa3p532lnpSk6Jpqq0gKtSfkvxM/Lwc0VaVw8fVmpzUWLZXZ+HTFSsLs1SVFvK2ooTjvQ1mxgfJSIxmfWGCj6d7nGwtcbm/TkddKdV5qQS7W+Ng9IZof2fiQz0J9rYjOyWEwqwI8lJDSIx0IyfRl/gQBwI9TdBSfoDci2+Rf/kjmupPUVV5xE+3fs+tO3/kjaYsxuYaaOjIExXnj6OzKeaW2kTF+FFVk09paSbV1fnYWhki8+IBOhoKFOQkc7i7yserI06PNjk+3gTeA5+Az78WKB2ysrxId1cbq6uz/PLLOYtLQwQG26Gu8Rgl1dsoq/yAttY99HXuYWr0FEvTl5gbv8RY/wXmRnLYWqhiqCOD7hsZXO2NKS9Io66igIHORoZ72ujrbKa7vYWGt1UU5GSSn53B28oyOloamZsa593ZMUd726wuznGws8m7s2Mx43ywt4v2tiZcPJ2wc7XF08+d4IhAHByt0dJWw9vLleamWtpaG2hrbSAtPZHElFhyCzLJK87B2csJAwtdVLXkUNaUQcdYBX0zdcJifekZbSGrOAEp+Tvclf4BGQ0p5LSf8Uz9IU/VHvBQ+Tb3FH7kseo95PRlUTB4jbalBuYuxli6mGFio4+JuQ4WVvp4eTsTFxdGamos0TEhxMSGk5uXQUl5AflF2bytr6S0opCyyiKq3paRkZ2Cj78H3j5uxMSGEx4RREJiNJkZyWSkJ5EUH0VcdBhJ8VGkpsRTWVVEWXk+5VWF1NSVUVFbRE5RGjEp4YTE+BOWGIipgwFPFR9yX+Y2UooPeKL0kLsyt/jhyV/58em3PJC7w1PlR7x88wxlw9e8MVNB1VgRJQN5nqk85pXmC/HvL98847XuK1SMFHil+ULsgDB1MMDYTg8NYxVU9F6LaUzuQU5oGKugZqAogukm9vroWmhwS+o7/vnP/8i/fvNP/PDwP8WGamllKRS1X/H09QO+f/AX7jz7gRdKj5F784Knrx/wUOZnVPTkcfC2wt7TgbiMeDwDPMSUK6Gkz9zGlJDIIJzcHfAP8qakvICM7BTGJocoLsunvqGahvoamupqqK0qp666gpGBXjFXv7ezjaqyYprqahjs62R2apSp8SF6OluorS6jrDiPstJC2tuaRNuToAQIAOzpwS6HO5vsba6zt7nOvmSNw00J5/u7XJ0dc3H0t/Qi4Tl2k3+4mWokPPdugthfP16xv73Bwswka0vzbK2vMD0+wuhgH5KVRRGkFoaK/e0NLk+PeHd2zMnB7m9SoYTXFCzBh7s7rCzMs7W+Jg4AguIv9DBtS9Y5Ozrkw+UFFyfHbEvWxSFCiHoVGA5BfRBKfC9PT0RrkaA6fHj/jrPTYw72dznY36WjvZWR4UHRtrS8tEBzUwMpyYkU5OeSkZ7K25oqcVM9MjwoJukszM+KB0u4XhgJfnqh9XhosJfhoT6GBntZmJ9mZ1vC7MwE01NjnJ8dierE+toSy0vXXUL1ddVUVZZSVV1GbFwkSiqvUXujjKKyPCFhgXz8fMXl1RntnS2UV5aQnZtBVU05Lm6OePm4U9/4ltj4KELDgwgM8iU2LlIsJmxta2RhcYaZ6XEmxoeRrC+zt7vJxcmhaO28ODnk7HCPk/0d0YZ0vL/D5ekRW+srDPV109HSKC5kJkYGmZkYZW5qXLQ2CUrE4cEe21sb7O5s/QZUFv6v9/d2WF1dZmhogJGRIWZmpigpKaKhqZ78whwSEmMoLsmjvqGGtvYmyiuK8fJ2w9rWiujYGGITk8jKy+eH23f5h//xT3zzw23uSz3nvtRzElLS8fT0xEBfl4ryUpYW59ncWGd7a4PRkSF2d7bE9yOoDQf7u+xsb3JyfCgOmsL18+7y/H8ZJL58/igyNgJkvb21IbIy42MjLMzPsry0wPTUhGhXEuDpifFR5manRXtcb08Xba3NtLU209PdydBgPyPDg/zdwsy0mBo0NTZKc30dNRXlDPR009JQT0VJsZiyJCgPfV2ddLW10lRXS01FOa2NDYwODogKwdzUJGNDgwz19VJRUkxyfBx5WZnUVlVSXlxEcX6eCEoLg8Nwf5/IUwjqhdCQPTLQLzZR3zxkC+zCzWhV4ffo7+4SD/FCrOq2ZF2cPhdnZ0QeQfh3wuf56Smmx8eYGBkWIStBgVlZmGdbsi6qBsLwMDs5IcLhgjoiqCWC31IYOm4OFYKvUlBuBKvWQE833e1tYjTsTUBLuDndjI+7GSd3cXLMp6t31wk7lxecHh6wPD/HycG+GHfb091OE2Gn9QAAIABJREFUYJAPM/MTxKfEkpmXTlNnI5uH69R31nHn6c/ckbrFvae3+OHWfyAj/whdXSU8PGxwcTLDw82K9PRY8vPTaWmsJis9gdzMBBJjQ/BxtcVIWwUfZyvS40LxcjAj0N0WUw0FXC30cbc0wFpXGSfDNzjoKRNgZ4T0T3/CSkOOOB8H3E01qc6MpSQpjMxwb6I9bTF4/QRvS13yYgJwN9XEz0YPN2NlXI0VcNJ/jbnqU6w1pPG10cJe7zWpIS54WmpiqCSFmbo0UV7WFKaEEORqiq2+Mr62egRa6+GkLY+ztgK2ajIYyz9B75UUpsqyaMg8QUv2BZ52VtQWF3K0IeHr5Tu+Xr6DL194d3IC7y/ZWVugp7We0rwM0mLDUJV9go2RJlkJYVjrq+DvaIKDgRJ+dnpkRngQ5KiPmdpT4gNsSY/yJDXCnfggR6ryY9ma7yc+zJ3O+hKKsmKJC7suaCvITKSmNJfDrVXWl2YY6m0nPioEJS0ZFDSkCY/zIyTCHR3917i5m2NtqYWVmRbO9iY0vC2ip72RuppypsdH2NvdZmNji62tLcbHhhgbHWBwoJu3NeXk5WZQU1PCQG8bA71tjA/1UJCTzPnxFgszg6TGhRAf4UdkkAdzU4PAJ3Y21khOiCYjNQF++cDGyhzpCREsjPfx6XSHE8k888PtFKdGkB7pQ3KwC7HetsT52RPgbkZsmAvVJUnkpYdQmhtFRoI3hWlBRAfY4GytjrriXfQ0n6MofxdDg9eEhLpiYKzMvUffIqvwGAWVZ6i8eYmFjS46eor8/X//P9AzUCYuIYi8vCSSk8OxttTl51t/xsZCl5qKXLYls3z5dMzF2RZ7e8uMjnYzOtrLQH8XjQ1v6epsp6uzlbTUBCorCxkb66KgMB5tXWleyn7La6Xv0dC8g67uPfS072Ko9wgz42dYmr7CwkQGS5PX2FqoYm/1Bj8PC4J9HcnPjKUwK4nxgQ5Getvpaq2nq7WJqrJikuKiiQwNIiEmkpyMVDpaGtnbkvDLp/filvX8+ID15QWqyorJSEmkoDAHv1BfvEK8iYgPJz0nlYTkGHx83fH38yQ5KZaG+mqqq0rx8/ckINiHiNgw0nJTsfOwx9TeBBMbXdR15TG308Pewxx7D3OS82LJKkvC2EEHKcU7PFW+x0PFn3miep8XWo94qHyb+4o/IaP7DEVjBVTMVNCz18XSzRQTe0OMLHRw87QjKSWS5ORoUlNjyclJobg4m7LSArGzoqm1jvKqYrHLIjounPCo4Os0pqQYoqJDCQn1JzYugvS0RDIzkslMSyQ3K5XKskIaG2ro/rVN9m19ORXVRWQVpFwnNAU44+Rli0+4O2oGivz8/Aceyd1FRuM5UooP+F7qG/7z/p+49fx7nqtKIaPxHAU9WfTttDF00EXDXBV1U2W0rd4gqyXNC7UnyOvIoGqsiI61BlqW6rzSfIGagSKaJqpoGKugrCuPgtYr1AwU0TF/g4G1NsZ2emLkq5KOHPelb3P7yffcefYjf7n9B/7j1r/x559+z33pWzyRv8939/+D20++Q0b1KdLKUijryiGj+hQZ1aeo6MnzxkgJFT151A0V0bfSRMdMF1d/N5w8HXHxdhZ7NoLCA9A20MTAVI+AUD8iY0KJjgsnLTOJ3oFO4hKjWFic5m1lGa2NdTS8raKno5WN1SUkK4tiqdf0+Mi1LWl2gonRAXo6W2huqKGl8S2dbY3093UxNjrI0uIsO9sSTn5NzDnY2WRbssrJ/g5Hu1scbG+wvyXhaGuD4+1Nzvd3OT/a5+zg+nklqOmCjUhQH4TDu2Bj+q9DxMd35xz/epg83N1idXGOtqbr9DOh5X1jdYm9LYmojry/OOX9xXU8rBAje5O7uMkpCnzETZhbsBML0LTwjD052BeXkevLS6I1SuAoLk9PxIXhNXP2jtOTIz59fC/aSfd2t0VodXVlifa2FkZHhtjcWGdxYY6B/l6qKstJSownPy+Hyooyero7kayvcnx0wIZkjbnZaSTrq6L1aW11mV++fuby4owNyRpHh/vMTE8yNHgd37uyPM/kxAjTU2OiGrG2usiGZIXtrXWWl+aYmhxleWmOtzUVZGel0dbaSGpaIlY25qioKWJuaYKmtjoWVqaMjg/x/uMl27sb1De+JScvk+zcDByd7fD29aCiqpS4hGiCQwNITomnsamWuvpq6htqqKuvZnximMmJEVaW59ncWOXwYId3v1qXrnm2VTZWFtn81Zp0c2gVOiDGhvqZnRwTbUxCut3W+op4LRzubonRputrK2xI1lhdWWJ9bYWV5UVRDViYnxV7F3o7O8jOyqCkuJCM9GTS0pPIyEwmINAHbx93CgpzqKt7S2JyEu6eHtg7uxAWFY2OgTH/z9//A4+eveSbH27z092HKKlpcOfOHeztbFhZXmRrU8Lc7DS7O1uigiRA94IKIVjbzk6PRcZBiAS+OD8VB4qbNqabqsS7y3NOjg9FRWtwoE+83gYH+ujt6WJwoI/JiTFmZ6bo7+thYX6WtdVlVleWxMK7rs52+nq7GRkevB4ihIO2kDDU0dJMeXERTXW14sAggNSCWjA5OkJfVycVJcWUFRVSV11FR0szvZ0djA0NMjY0SGdrC+3NTWSmphAbGUFuZgY1FeViilNtVSXtzU30dnaIPRPCoVtIaFpZmGdydERMTRKGCaHP4eYAIWz4hZSFkYF+1pYW2d3cELcZe1ubon9xaW5WtE1NjAyLnRj93V2ijUoo3xMSqyZGhsX86MPdnd+oDkLngzBQTIwMi63VNweIzbVVcXDZWl+7bq5cWxXhdgFoH+ztobezg8nRETZWV8QhQhiIhOHhYGeb/e0tcXi4mbMtgNUfLi+QrCzz5cN70X410N9NS2s9U7MjVNSWMDk/SnVTBRX1pQRGB/DDw2958Pxn1HRfo6Ypi46BMubm2iQkBpOfm0B1ZS7z86N0dDQw2NdOUX4GGSnR+Hk54mxjgpezNSnRQYT7uWJjpEFxZjzuVoYYqsoS4eWIp7UBriZaqDy9RYCDMarPbuNra0BWlC82OgqUpUWSFeVLRoQ3b6Tvoiv/GH97IzwstAl1tSDQ3hBXIxVcDBWx05XFzVQFY+UnuBir4GerS1qYGzkxvnhb6xDsZkZsgAM5cYFkxfgT7m1LQ2ESMW6WeOor42OiQbC1PkZyUnib65Ho506AoxXuFsb4OdvTWl3J7soy53v7fLq84svVB3758InPVxecHe5yfrTH8d4GO2sLpCdEEBngTkyQB6+f3MLDRg8Pa22M1Z8T7GxMiKsRbuaqeFlrEB/kSLiPFfkpQbRUZbCzOEharB+d9SVkJYVSUZBKY3UhqXFhpCSEMzrQxenRLmfHe3S2NZJflcXtJ9/x/PUDwmJ9cfO0IDzCg9hoPzJTI4kK9qQkN5m+zmbmZ64Bx6XFeZaWVtjY2GBDsszoaC+9va309bXR0dFAS8tbGusqqCjN4Xh/nb6ues6PNzg9XGdxaoD2xjKSYwOZHO2ipbmO/r4uYmPCSU6I5sPFEVmp8ZjoqlGQHkdRRgylmdFkx/lRkhJCdpQXWZGeJAfY42OtibeDHtkpgVQUxpGe4EtGgi8ZCd7EBNriYqmCjYkCRjovcHPUxcVRD1NjVTy9bHB1t0RG/iE//vwn/uUP/52XCg8Ii/XG1tGAf/n93/Mv//rf+B//9H9x5+5fePjoO/R0FDA2VMXJzojIUE9aGkrp723gcH+Z/oEmdHWVUFR8gZ6uBsZGulRVlrIwP01/XychIV7Y2OqjrfMKDa0nWFi/RkPnHi9l/oC29h20NW6jrXEHA92HGOs/w9TwBTbmSrjYa+PnaUZaQgAFWXGUFaRQV1FAR2MV9ZXFlBfl0FxXQ0dLIx0tjTTXv6WkIJfYyDDiosKpKClkZ2ON2ckx+rraGerrZri/h9LCPAJ9vXBwtMHD353Y9DgKKwp421jNyPgAO7sSJOtLDPR30d7WSO3bCoqKc2ntaKRvuIeM/HRM7c0wsjEkKimYxIwI8srTiM8IR8dUmedKD1DWe4WsxjMeyt/iscLP3H/9I09U7/JK7ykvtB7xTOMBSqZyKFuooG2njbGLEWbORpg5GuPsaUtCUjgVFXmkJEaRk5lEeUku1dXFVFWWUFZeSGVVCXX1VaRlJpGVm0Z8UjS+AZ6EhPqTnZNGQWE2Scmxoo2pqDCHivIiaqvLaKyrorWpltaWepqaqqmoLCQ7L5W4xAh8g92xcTLDwEIbPTNNTB0MeKX2nJ+f/8BD2Ts8UXrIz9I/8s2DP/Of9//ED0/+KqoLyoavMXTQxdBBF00LNfTttFE1VkTdVBkjRz2MHPV4pfmCR6/voagvdz1sGKuga6GBtpk66oZK6FpoYOFsjKmDAW+MlLn34hav1J6jbqiEorYsd5//xDd3/sQtqe+QkruPjrk6Pzz8T76992deKD1GUfsV+laaGNnqIKv+HBnVp0jJ3eOx7F1k1Z+jZqCAhrEyWqaq6Fq8wSvQC2cvZ+zd7HHydMLZyxnvIG8CQv1xcnfExtGatOxUYuOjiIgKJSs7jabmOjIyU1hemb8uNJ2cZH1xke21NY73tkXV4OPlGftbEs6P9vlwccLV2RGHOxtsrCywPDfFwuwEc7OTzM5cf15ZnmdnY01Myjnc3eJod4vjvW1Od//2cba3w8nO9WBxsnfNCtxU028e6A92tsVYVGFxJnAJgp3p4uRQbKyWrCwy0NPJyEAvR3vbIhchdAcc7m5xtLctdgoIw4HQPr21viamNq4uLnCwsy0yGAIgfRPGFtQG4b0KC8r15SW2Jesc7+9xdX7Glw/vxUFC6Jr4+vGDqEB8/fKJ87MTpibHaWqsp72thanJcRYX5liYn2VyYoz6urfU1dYwONDH/NwM768uxS21kPIkRL++uzzny+ePwFd2d7bYkKwxOTFGa0sTE+Oj4rDR2dHC7MwEO9sSNjdWkawvc3K8z+HBDtNTY79RBLa31hkdGWB0ZIC21kbcPZyJiYukpbOZwbEBPHzdea0iT35JHnvHu4xMDtPe00bF23J8Ar2JT4kjPSeNiNhwisoLySvIJiMzhda2RqpryqmqLqO2roqBwR4G+rvFn3mwf90DsS1ZZX56gsnRIeanxllbnEOysnhtl/u1/0GysvibdmoBvBfK5472tjk52OVgZ5PNtWXmZqeZm51mfW3lt+VtC/OidX5ydERM+Bztvz4fVpQUExMRSoC/N/EJUWJUbVJKIrX1b6l+W0NxaQklFZWUVlbh4ePPP/3u99x5+ISf7j7kzsNn3Hv4FFlZWQoL8tjb3eb05Eh8D0KZnADLC7a13Z0tsRfk8GBPVKhOjg9/A1gLKU0X56ciGyGoGSfHh6Jlqreni/6+Hrq7OqirraG8rISa6kra21ro7+uhpblRLKqbmhxnZXmRmelJ+nq7RfC6u6uDvxO8/IuzM6wvLzHU1ysOBTdB5a62VjGGdHl+jqa6WkoK8iktLKCmolwskutqa6WztYWKkmKa6+soysulqqyUztYWWhsbaGtqpLO15TdKhJCqJFiMBNuNoCrcVCmEDb9QHieoBwLbcLMMTjikCzafjdUVkVUQvl+wQC3MTNPV1kpNRTnV5WXU11SL6klPRztjQ4OsLi6InkbJyjKba6siRC4U4Qmt0kKsrMBECNGva0uLrCzMMzs5Id50JkaG2dmQiH0SKwvzDPf3iWC60CAucBNCQpMAZQu/pxD5Kki0785O2dmQwC9fRV7leH/veohZWWBhcZrRiX6GJ/vZPpQQmRhGaGwQ5k4m/OX2n3gk/TMKb15ibW+IjYMRrxWkyMyKYVMyjWRtis7OeiYmBjg/2aW2uoRgfzeszHRxsTUlLtwfD3szgjwdkH7wAxZ6qgS52mBvpElcgDtxAa7oyT/l5c//gbX2a/QVnpAQ4ExmpA/e1nqkhLiTEeFNiIs5Pjb6OBmpYaenRLS3HYmBLlhpyWKrJYupshRmak/xs9VG7dmPWLyRJsrLisRARxIDnYjxsaU0I4IoX1uCXMzJjPYj0teezqpswhyMCbbUIchKjzg3KwxkpGjMS2VzfJCBxmp8bK3wsLWkv7mZq+NDuPoIX+Hjxftfl0df4dN7diQrfLw85f3pPucHG7S+LSMmxBNfB3McTNQxVHmBruJjYnxs8LXVJcBRj7RIN7LjfInwtaYyL4bliTYWxjvISQ4hKymUxEgfKgrTKcpOxM/LkZaGCrYky3y8OuPy7JD9HQmNfbUo6clj7WJMR389MQn+hEd4EBnuRbC/M13NVcyO9bAyP8ne9jqXp0esri4zP7/IxbtLzk4PmJ0d/f/ZeqvmutI1W7P+SUdHdEdUHKqqXXvXruR0ptPMtthilpZwiZmZmZmZmWGJWUvMzGBJloxPXyjnPN51+kIha4UtWVb4m9943zGewczMKFtbS8jlI9TUlJCdEU96SjR93Q1kpUWTGBtEVVk2m8sTTA53kJsezaDstn25tKyQvNwMujpb2N9aITrcjxBvF3xdrbE31STcW0pOjC8TnZXkRXsRYKtHrIcZ8X7WNJalUF+RSlZyAOUFseSlBZIQ4YyXvTaJkU4Ee5vjaKOBm6MB/n42vHj2C9/98D/RM1DhtdIDfENcePrmN1S1n5NflsJLhbs8f/0b//HdP/PDz/8TbZ03WFrpovH2Obrab7CUaKGp9hxHW2NKilKpqsgkNy+Ox49/QV9fjfBwf4KDfBkfG+Ld+REH+1skJ0fi4GiKpvYTXr7+gbeav6Ku/SsSs8fo6PyKjubPaGv8go7mr+ho/I6h7gOk5sp4OBvi6WJMiJ8daQkhpCeGUl9RQEpsKOkJUZQVZtPR3MCgrJuhvh6a62tIjI3C2twUS4kxoYF+NNVVMz0+Qnd7C4W5WXS2NjE+PEB2egompgaERAeTWZpNfVsdTe0NNLXW0dPbzvjYIDPyceTTY8zOTDAtHxNFRGJ2EnYe9uhItHHxsSW/LI1WWS0NnRXEZoZiZKPFK83HPFC4w93XP/Jc4z4vdR+iYPgUNYs3KJm+4KX+IxRNXqJgqoi6pTpaVppom6tj7mhKUIQPqekxZGTEEeTvQWFeOo115ZQV55CXmyFuI7KyU8nITiEjO4XUjEQSkmNITokjNy+D8ooiqmvKqKosobKimJrqMpqbaulqb6KjtYG66jKKCnPIz08nJTWWsMgAvHxdkDqaYWSug76ZFoYWOuiaa6Co/ZLHyvd4qHiXP97c4c6Ln7jz4ifuKfzGX+78L56oPeC1znMU9F6iY6WBtqU66hIVTBwNkHpZYGSvh7mrCbY+Vuhaa/JK+xmK+q9uxYWdAeaOxhhYaaNpooqpnYGYhVDVV+D3Zz9z9/kv/Pr4B+4+/4VX6k95o3mbpXij+Zynyve59/JXjKQ6uAU6oGuujoLWc3TN1dGz0EBJ5yXaEjUsnU1w8rXBwdsaa1cJls4m2LibY+VghbOXM95B3pjbmmPjbEN8WjzBEUHoGukQFh2KrpEOT549JC4hmpbWBrp72ukf6PnTa77D9fk5n66uODs44OxwD758hM8f2N9av+14OTnk8vSQd8f7nB7scLC9ztbqIssLcqbHR1hanGV/b+u2+fjk8B+4/WeHtxuHq+NDLo8OuDw64N3BHsfbm+ysr3CytyeKCOGyLlzYha2AMCQTMn7vTo6/6UR6x+XZsRi8FS6bm6tLosXl4/sLbi7POdjZZGlOzsrCrGhrEgZxghtgY2VZvO8IxCXBfiTkH4VfH+3tsrOxLg7whO2EQGsSBpinhwfcXF7w+eaazzfXfLp+z+eb69uyTb5w8e6Mrc11MRTd2FBHe1sLoyNDFBXm09nRxtLiPCvLi2I4+ttGa+FieHJ8KFJ7Li/OOTzYY2tzXZw+z85Mk5aaTFJiPNNTE0yMj9Lf101XZyuLCzO8vzoX0a5CR8PIcD9Tk6MMD/WRl5tJa0sDszOTpKYkILWxoKSskOyCLFIykwkKD8RcakZIZDBD44NMzk7QP9JHYloCXv6eBIT6Y2Yt4eGzB0isTKlprKaquoxeWSeVVaXU1FbQ3FJPR2cL1VVljAz3i10Vws9udLCP4f5eFuST7P2ZddlYWRRFhLBp2NtaF18TwthCg7UgOrfWlsXm5ZXlRZFOtLgwJ1Yb9HS032aFu7oY7Omhtryc2vJywgMDsbO2wNHBBhtbC3T1NDGVGBIWEUpyahLJqSkUFBWSkZNLenYO1naOvFJU4cc7f/D0lSKPXygitXOmurqaw4M9lpcWxC3C1OQ4x0cH7O/tsLO9KZYHCs3UG+urov1qe2uD/b0dcSMhiInLi3NxE/H1yyc+f/ogIl/fnZ+yvLRAd1cHst5uZL3dtDQ3kpebTWxMFPFxMeTmZFFZUUZ5WYkoLqoqy0XR0dnRJoaz42Kj+afD3R3xH0yY1Pd1d7EwI2djZZmzo0NWFxcYHRxgenyMQVkvfd1dbK2tUpCTTWlhAU11tRTl5dJcX0dTXS193V20NjYwMtDPUJ+Mno52lufnGB8eYmNlmXn5NG1Njci6OsUyuLGhQdEOtDAjFyf7fd1djA0Niv/BBWTr8uwsK/IZthYW2VxYZG12jsXJKUZ7ZUwMD7C7scrZ4d7t2mttkY3VBebk4yzNT7O8IGdkQIastYPl6XlmRsbZXVlnuLuHrsYmWmqqyEpKICspnt7WJga6WpgY7GFndZbdtTnmJgZYmZ9ianKciYkJZmdn6evro7u7m9HRUcZGh1mYnxWT7ZOjQ0yNDbO2NI98YpQhWRfz0+OiVUvAuwoWLiEwLmwdttZWRQEihMC+DU8LnlFhHXx98Y6P76+4Oj8TeyPevzv/B5LUcH8fS9OTzI6NsLk4z0hvNxnJCdRVlhEe5I+uhhpKr1+QHB/D5sYKoyMD5OdlsbqywPLS3O0FdG6SpWU5lZWFlJXlEeLvia6GMoEezkQF+uBjJ+XxT9/z4D/+youff8TZQJ8oVxf8zM2Rd3fSVlPFrz/9J1JzI4rzMkiMCiIq2JsgTwdSY4OI8XfD294UX3sTpAaKeEv1KEwMJN7PDmdTNewMlAj3skZH4Q/aKjOpy4tH5eH3mKg+IsrLmsQAB/ztDHCVqBLuJiHQTh93iRqd5cnEeFvhZ2eInclbnM31KcyIx9XOnMS4SBYXZhgeHqSiqpK8gnw2t7c4PL49wPn6kevL01sP/ecPfP14DZ9uODva5+ryjK9fPjAnH6e6opC+rhZszHTxdjbHQfKWjGgvEoNsSQmyoyQ1CB8HCV6OlsSHelOZn0p7dT7d9cU0lqaTlxRCVV4S8aGeJEX4kxwTRH9nM3y94dPNBdeXp6wsL6KjrYmOtiYB/r4kJyWQlBiPu5sLwUEBtLY0sba6LKLevnz+KIb5jo8OeH/9jpPTAw6Pdjg43GRjY4HxcRn9vS3097awsjhJZ1st1mbGBPl6MtjTw+byMlen50wMD5CXE09yUgARYe4kJQTi5SElKsIbb3cpEqO3uNmZ4utsQYSPA/H+DsR4SolxsyQ/1I36rEg6ylMJ97Ig2s+OwtRQYgJcSInxJ8DdjvjoAGor8ygoSMHNQ4ry26eoaL3g1/t/44XKPTQNX1HTkElKmh+mZgrYOWih+vY+mtpP+Mu//9/89vu/YWKqTnJKGNbWBrx4cRcFhafExoYSFxeGk4sF9k76KKrd5dnrX3j49Gfyi7KZkk/yFXh3ccXh8RE1dZVY20pQUX+Ctv4z1HXuoqD2d1Q0f0BF62dUtX9FWeNHXin/Bwpq36FjdA9rOwWcXDWwtlYkJsaF9JRA3JwlJEUHUpyTgnxkkM/XFxxsr9LT2UBFaQ4pSaF4eUiRmKpgbqZGZIQLebmRdHaUkJsdQ0iQM6nJ4eTlJJCVnkBaWgx5eSmkZ8aQmBxGRVUuuflJ1DeWUFtfREtbJQ1NpaSkRVJTV0hJWSZJKeEEBLkSGe2HsakGcfGB5OQlUFiSTGpuBOUN2Zg6anFf4Qde6j3gpd4Dnmjd5aXRE1Qs3/Bc5wkv9Z6hbaOFgsEbDC30MLM2xdnDERtHa+JTYskuyKSgNI/wmFAS0+JpbKunprGKtOwUkjMSiYqPIDIu/DYTUV1GakIMkWGBZKYlUlSYQ25OOnm5GVRWlVBbV0FlTSl1jVW0dzXT1N5AQWkeCenxRKVEklwQj0uwA7Y+Vtj7STF20MfAVgeJsxH6NtqY2OujqPuSHx/+nd+e/yRahaxcTHmidI9///Vf+Jcf/ztPVR9y9+WvKOm9RkHnJRqmqhjZ6mFib4CtlxUOvjaYOhiibqKCpkQNCxdTXIMcsXaxwsnHEUdvByR2phhY6mNkbYihlQGaxho8VXrCM+Wn/PDH9xhY6qNhpM5P93/kjcZr/uW7/8W9l78jsTdGz0IbQ2s9tCQa/PXXv2BkY4C1myVa5ppInEwxtjfC0NYAM2cJ+lI9jO2N8IvxJTDIF30DbYyM9VB7q4Svnydm5sbY2lmhp6+FkbEeDo42lJUXUVVdRk1tBVPTY5SUFnB4tMvm6oo4KReeH18+3Igb7MPdHS7PTvn4/krErgoXfGFyv7GyLG7YhUK1g51t0f8vYMkFEtL+9hZHe7uicPivGQhhSPetZVeY/p8d3VqQPr6/4vriHXz5LGYWrs7PxKziwc62OKTb2VgXrcyCRUnYEJwdHbK5usLp4QF8/sTp4QHT42Mi6XFnY53Ls1OO9nZFu7RgKd7f3uJgf5vDg53/7d1/d8LV5Rkfbi45Od5nb3eT6/fv+PL5ho8frtjaXOXjhyuOj/a4fv+ODzfvRcrN8dEBQ4P95OVmi75zB3tbvL08RDvL8dEBgwN9yKcnbzsiLs/h6ydOTw4YGe5nRj7B4EAv5RXFDI/0Mz4xzOHRLjcfrxgc7iMoxB9nVwdSMpMZmRymv1/G2NgIW5vrt6V1f9q1bk7PONvd4/3xCSM7gShhAAAgAElEQVR9fTRUVd3i+0eHKSrMp7m5kfLKMgqKcolPiSM0KgQrO0scXO2xcZSSX5LH3PIsY9OjJGck4eHrjruPG45uDhhKDMgrzmVKPk5dfRW5ORk0N9XR3tZEZUUJ3V1tJCXGkp2VxtrqIiPD/ezubHB8tIest5PRkQGODndZXVlgY2mFRfksKwuLbK9vsL68wu7mlog73dxYu7X3XL/j7PyIi8tTzs6P2NhcZmlpmuHuFpanBjlYm2VvdYb1uSmWZ8ZZkE8wJ78lck5PTdDf309XTzedXTIqaurxDw7j1WsFJGZGWFtJSEtPxFpqhqOzHeaWptg42uLg6oi9qzNpOVm4+vny2+NHfH/3D54oKmHt4kZJTR1V1bUsLCz82Sq9ys76CqsLM2yuzLE8N8nZ8R7bW2vMyKdYWFxmcHSCwUk5xTXNlNS30tvTxUC/jJvrKz7cvOfocF/MSpydHvP50weR9CX8nnfnp2xvbbC4MEdLawOTU6OUlhYTGhqMjY01pqbGhISEEBoaSmlpKenp6cTExJGVlUNzcyttbR3U1zXT3NROXX0jCYnJ/NPe1qbo4ReajoWyte31Nc6ODsX1jrAh6O/pZnl+DllXJxUlxTTW1tDe3ERvZweFuTm0NjYwL5+msrSE7vY2JkaGOTs6FC/FEyPDNNRU09PRTldbKz0d7QzKehnu72NQ1ousq5OejnaxMG64v08MbQtCY21hgc2FRQ7W1tleWmZtdo7laTnTQ8NMjgyyujDLxvICV2fHHB9sszg3xfzMBPLJEUaHZEyMDDI5PMrc5AzD3TI2l1cZk/XRVFNDXmoagT6eeDjY4WIvpSAjld6OWzExNdrPiKyDqtJChocGaGpqoq6ujpqaGhobG6murqakuJDBgT4WF+ZYXVkSqQBC6+zYoAz5+G2+pKOlmYHeHhFZK5AdhJWq0C0hvC4QmgQhIUxyvkXgCZMPAS8n+DaFleze1iYLM3L211fZWlpga2mBgc52ivOymZ+eoLOlkdiIUPq6O259sXPTbG2usr62xMcPV39y9bdY31hic2uJiooCHB2tKM7LoLIkD18XezzsrfFzsOXJzz+g+/I53//z/8OT7/6GicIrTF69oLW4kI76KpLjIvBxd8TNyYqy/HSqS7Jws5UQ4uNIfKg3Vvoq2Bio3RbARXtTmhpKgIMxllov8XcywUDlIY6mGlTnxXGyNkVTUTIuEnWCnU1xt9AkJdiZOF9bQpyN8bPVJc7bmiR/O9zM1IjxsSUjyhdPW2MGu+qZnxykojiXpsZa5uZmWFtb4fD4gK/AwcEeN9cXnJ7sA7dC4suH22kYn244Pz7g5HifDzeXHO1vsbY8w9bqPPERfiREeOMu1SUzxpu0cBdyot2pzokkKcKHwox4qgrSSI8NJszLjtRIX2oKkqgrSiE7PphgT1uSIvwJ8XWmuiSPi5M9vny84vL8FvmXm5NFXW01qytLZGWm4+nhRnBQALExUXR2tLGxviqGrL5++SRSHW455J+4uDzl8GiX83dHXF4esbIyTVN9GalJkZib6uBoZ4axngYvHt/HxkJCVEgIHk5O+Lg7o6f1hufPfuTH7/6Ze3f/xt3f/obERB0HGyOszXWIDvYgyMOOQFcr4vwcyQzzIDvUnfQAJ5J8bShMDCTSR0p8kBPp0b5YGapha6aDs40JQX7O5OcmEhnpi76hKk9e/Ia+5C0GZmr4R7iSmBlCSkYguvpPUVL5HS2dJ7i6m/Dk6Q88ffYjllbaDA23kZubiIuLJSUlWczOjrG1tcTGxgKR0X7cvf8X7j3+K2+1n6Kp+wYXdztuPl6xtbPNV+D6ww3NrQ3Y2EtQUnuEqsZ9FNV+QkHt7+ib3uet7h3U9X5HRfMnXqv8HQW179A2/ANLm9fYO6nh4aFHYKAVXu4S/LxtaKktpqu5mvmJUWorSujtaKK1qZKE2BBio/2IjfbD090SL08LXF2MiI/zoiA/lqyMSNJSQsnLSSAzPZqM1DgKCtLo7W2ms7uOpJRwfPwccXW3Jr8whfLKHMorc6ipK6SoJJ2yimz8A13wD3ShtDyL9s4anF0tkdoYEBLmQUCQC2Y2OkQl++EZboe2hSL3VH7ilf5DlCUv0HZ4y1upCneV7nBX6Q4qEmXUTVWxsJdgZm2KrZOU6IRIcouyyS3KJiI2DO8AT+qaayitKiYjN43wmFD8gn0IjQomMi6c4DB/0pLjKC24FRM1lSVUlBdRXVVKVWUJpWUFNDRW0y1rZ2i0j86eVnKLsomMCyc6KYrU/BScA+zRt9FGy+ItWhZvxdyCiaMBhna6qJso81j5Hn+/+xf+fvcv/Pr4e3HS//DN79x59hO/Pv0RFQMFHind47XWc56qPuSZ2iNeaT5D1VARXUtN9K21UTNS4pnaI+69/o3fX/zCnWc/YWYvwdbdBjsPW8zsJRhaGaBvocdbAzWeqzxD10wHVT0VdM10sHGTYmYvwcTGGCtnS0xsjFE3UsXMwQRDaz3MHU1x8nNAWU8REzsjdMy1UNB9g5K+IgY2+kicTDGw0cfSzQJ7XztMHIzx9HIVC7scHG0IDPLFwtIUK2szTEwN8PH1oLyimLX1JSanRhmfGGZhcYbqmnIWl2Y5PTz4B2zpt+3K+9tbbK2tis+PbzuJhMK1b7sbhEGWYKe9vngnTueFzyk8r4Sp/rfPL+E1IQPxLa3pW2uTkPf7fHPNzeWF+He8ubwQRYwQcha2DEIWQYCTCMQlgagkYNcFsuTGyjLyiXHxNaFDShjiCTkJocvg+v07jg53OT874uR4n/dXt23QfP3I4cEOR4e78PUje7ubzM9N09vTwdbmqhjmnZuVU5Cfi5nEhOioCDY3bi+OKcmJxMfFsLO9KYaiBfvNh5v3HO/fWn021pcZHOglMyOFAH9vMrNS6R/oYf9gm/WNZY5PDxifHCEkLJCMrFTkC9N09XUyODzA4GA/S4vztyJlf4/D3R3ODg4439tnY36BiaFbOM5Qn4ye7k4KC/IYGRliSj6JldQcZw8n3H3ciIgNx87ZFjdvV8KiQ6mqr6S5o4ms/EyiE6Iws5agoqGMq5cLwxNDdHS1Ut9QTXZWGtlZaTQ21NDR3kx7WxNxsZGUlxUhnx6nT9bF6soCB/vbjI0OMj42JFKklmZmmJucZmVhkZ2NTbbXN9jZ2GR/77b35+ry3S0Sd2+Tvf0trm8uuLg8ZX5BTn9fFwNdTazKhzlYm2VzYYrVuUnWl2ZYmZczMTLI/NwM6+urbGxsMDM7T0VNPa6ePiiqqvPL73exsrLA1c0BQyNdzCxMSEyOIzgihLTsdAxMDXHz8SI+NRl7D3deqChjZC0lODaOsIQkQmLiSEhMRiaT/e++hvUV1pfm2N1YYWN5ls21Rebnbgvf5heWmJpdIDIxBQ1Dcwys7ElLTaa0pIj5uRlxGyV0QQhFdEK3hPDM/7YvYmx8iMamWpqbG4mICMPCwgwHBzvMzc2xtLTE2toab29voqJiSE5OJSkphfDwSGKiEygprqCmtp7wiKjbTIRgufk2aLy/vSUGi5bn55BPjLO5usL68pJoFZJPjFNSkE9hbg5NdbV0traQkZJMaWEB48ND9Pd0izmDgd4emuvr6G5vo6Olmd7ODhpra6ivrqKprpb25iaa6+uoKiulrKiQytIS2pubaGtqZKhPxuzUJFNjo0yNjd7mFKamWJ+bZ291jc2FRZan5azPzbM6M8vM+Dgz4+Msz8/w+eaK3c21W3TivJzpqTE6O1oYHx5gbGiYjZVVFqZn2FhZZaC7l9bGBsoLC8lISSbU3x+Fl8/w9XCluaGalvpqsjOSyUpNpKutmcqKMtra2qitrSUhIYH09HRyc3NJTUmirrYa+fQky0sLLM/PsDw/w97WbYX7/PQ48vFhhvv7kHV1MjY0yPL8nEh+WpqbFTs0FmbkYp5ib2tTPKSFA/pbZJxAkPhWRJweHoiHujDpOdrbZWNlmZHebnZWlrg43GdqaICi3CymRocYHZBRVVokEi3m56Y5Pzvi+v07Tk8O2NpcZXVlga3tVY5P9tjf2yQrM4Wi3HQqinOpKc6hID2BCG9XHv74HzgZ6fHkh7/y9Pu/ovH4D55//zdCXWwpy01jfKAT+aiMsvx06krzONtdYWakB6mpFilRAUT4ORHoaoWFrgKGak+xM1bB1lAVJ4kmLpY6uFrpYmusjrtUnxAPG5pLMzBVf4GrpRYh7hZEe9vgb29EUpATGREexPnaYqLykMQAB7KjfYj0tiPCx4HuxnL48h6+3pCZlkhmRgpb22vs7m0CX3h/dc7HD1d8/fSerx+u4OtHvtxccf3uFD5/4PLsmJODXT7fXPHx+h0f3p8yPtRLYlQAcWHe2JuqE+VrS7SPFdFe5iQEONBeW0hNcRYlWQmkxQQRF+RGZmwgJWmR5CXciooQLztaq4uIDfMhKzmWBfkY8JGvn94DX+hob2VwoA/4QnFRAUGB/mRlppOUGM/w0AAH+7t8+ngjiojPnz5wc311u1XhCx8/XHF5ccrHD5fANQcHGzTVlxES6IHm29fo66igqvAclTcviAoNpLwon5iQIKKCfQnysUNqqY7yq9948Mdf+ftf/19eP/8dY30VbCz18XWR4mJthJuVEZHeDhQlhFCTGU1pUgg5kV7E+zsQH+REdrw/NQVJ+Lta4eVkQWyYDxEh3pQVZ1FQkEZ0bBCunlKcPaUoqj9FQeMpzxR+58df/htPn3+Htu4z7t77N9w9Jfj4SikoTCS/IImm5lJksiZyc5OJjAwkKSkKRwcphQXZWFob8vOd/4Ga1kPuPvwbT1/+RmxCOPuHO+wd7LN/eMD8/DwdnS2kpsfg7WeLhfQtimo/8VLp39E3vY+u8X10jR6gofcbyho/oqrxE/rGD5DaKODgqIqdrQpWFspoqT8iJTGIouxEqoqzGevroTAng7bGamamBm/tY6kRFOQlEhPlTXJSAO5uEtxcTfFwNyM02IWUpGCSE0OJCPMiITaMsrIchoY6qa0vwsvHHiupAbb2JgQEuRIbH0R9YwmJyWH4BTiTkBRKdm4CNXWFDI10ML84SnVtAUFBbmRmx1JQlEJMciARiT7oWilz780P/PLy77wxeIKq+Wv0HbVQs1Dkgepdnms9RdtaC2N7I6wczZHaWeDq4UhFdQnFZflkZKfg5etGQLAPRaV5xCVGERkTioe3C4Ymuji72ZOYEktUdCglxXl0tDYg626jqb6K6qpS2lob6O5po629kda2Brq6W2nrbKKoNE8UJx6+bngGuqFrqYmy4RveGithaKODlZsE1yAHHP1s0LPSxMReHzUjRR4p/cF39/7K3ec/80LtET8//E/+486/cvflrzxQuIumRI0X6k9Q1H2Fsv4blPReo6z/Bm1zdbTN1dEwVUXFQAFl/TeoGSmhZqSEsv4b1A3fYmCpj5m9BImdKWb2EqycLTF3MMPAUh9bdxu0TbXwCHLH3MEMXTMdbN1tMLQyuN1e2BsjdbPEydcec0dTpO5WKOspoqSrgIq+EuZOEgyl+uLHUncr/KN9CUkKJiojEl8/T5xd7LF3kGLvIMXJ2Q57Bykeni4EBvlSWVXK4tIsW9trNLfUMzzSz+TUKD29HcwvyDk52Bcv1mdHh+xubojkQ+EucLi7I2YRhFJToXBN2AoIxafCJVSwHQlDya21VdGOK1zqhU2FYM8VRILwZ78tobs4PRFzCEd7u+L25PLsVNwsCBjzva3NfyAsCRsQYZMhfA8fri75dP1ezEQIIujD1SVX52didlHYPAgYVyHj+P7dOSfHtwWe786PxXbnL59vuH5/O6A5PNjh4t0JH25ucdHy6XEWF2aYGB/+c5t/wox8Ck8PN9RUlbG1sSbA35f8vByxs6C4qICF+VnGRofZ2d7k8GCPy4vz2/P70w2XZ8fs720xOjKAuZkxL188oa6+iuubC65vLpD1dXFxdcaUfJy0jGTqGqpJyUzGy9+TiqpyamurmZwYu+2r+HPIeLq/z8neHgdbW6wtLDA5OsKgrJfpqQkmJ8YYGxshKyeT4NAAAoJ8SUlLpKunnYSkWIJC/IlLiKappZ7S8iKKSwsoLi1AYm7M3Xt38PHzZHt3g7aOZvoHeqiuKiMmOpy83ExKSwooLsqjID+bxYUZ5NPjTIwPs7G+LBbfzc9N35LA1pZYnZ9naWZGpGgJ4lcgGx3s795ag/Z3OTjY4/j4kLW1FSYmxpgYH2ZmbIDZ0T7kw71MDcuYmxhiZV7O1p85i4F+GV1dXTQ0NJGUnIqekSm//H6Pxy/eYGXrgIGJMY7OdvgH+uHo5kRkXBSpmRn4BwdhZC7BOzCQ8NhYXHx90Dc3w9zOATe/AOzcPDA2tyIiMpqOjg7k05O3CN6NVTbXFjna3bztZ1q4beyeGB+lsKiE8uo6XHz8MbVxxsbVh9iYKKoqyxkZHuT46IDLi3M21ldFlO/uzpbYeC2IjG9FxebWKlXVZRQW5uPr642RkQG2tlLMzMwwMzPD0dERZ2dnHBycsLNzwMHBCRsbO1xdPImOiicoOBRXNw/+SWigFtS20JEgUIj2tjbFDgSBiSxgUWcmJ8RGaSH3IBCbqsvL6GprRdbVyaCsl87WFmoqyqksLSEvK5OyokIKcrIpzM2hsrSEhppq6qoqKS8uory4iPrqKjFfIWwpZF2dDPXJmJmcuM1rzM+zv7bO1uISa7NzHG1ucbK3x/ribUHc8f4O58cHLMxMMTLcz+rKAjPyCVpbGmhtaWJ1eYWPNx843N1jYmycytIyKssrKMzNIysznbqqanJzsshIScbF2ZHs9DRqqispyMmmpbmRxsZGenp6KC0tJSwsjLy8PMrLy0lKjKe0pIiO9lYmxm9JF0IBzu7mGmuLs8xO3mJkhQK7g51tMfQ81CcTNzpDfTIxcL6zsS4esMKa99s3YQUsBKuFw1Qo9RG2SwKNa7Crg4ONNa6OD1mfn6Wptoq5qXFWF2aZmRhlYWbqlsv855r2/OyIg/1tdnc2bhst3x2xubWCrLeDyopiWuoriYsMRtZeT15qHKFeLvzyl/+G2pM/UH14B+U/fkb7+R88/e5fMVB4ip+LFF8XKWOyVj6c7VKRn0ZlQTqrs8MkRwfQVlNEWkwQtqbaaLx5gJmuEoHuUjJiAqgpSOHFvR+J8HPBVWpMYrgvge62JIZ64iDRwl2qj5+ThAAnM5wkmvjYGxLla0uIixmWWi9JDXUj1NWcKC8pzmZapEX5MTPSA1/fszw3iarSK0KC/YiKDCEvN5PlBTnnJ/t8uXnH+dEOfL21NvHxGr5+4uxon52NVfh0A3zk84dL+rtbyUuPJT7cBwsDJYJczUgKciIr0p2ChABmRzrJSYkk0t+VgrQomsqyqClIoTA5jLQIb0I8bIgJcGFmuIvMhHCyU2KQjw+Kn//rl080NzVQW1PFxbszaqorKS8robyshJLiQubnZrh4dwZfP4tCQigcEt5/+fwR+MLXLx/49PGK4+Nthgc6KMpPIy87CU83W549ukNUqD/y8UGmx4aQjwxSlJ1MQqQnXs5G6Gs8QfHFr7x++gv6Oq+xlxrh4WJFVLAnUYEexAR5khzmS2Z0AAUJwZSlRFCZHk1tfhLp0b4EulqQGO5NuL8LKdFB9Hc20tlSx9ryDPKZUbp7WigqzSIxPRodI1WeKd7nbz/+D/548De0dV7w+92/8K//9n/x/Q//HUWl+9jaGREfH4ynpy0yWQv19eXY21vQ1FhDWmoCDfVVJKdG8fDJd9y59y/cf/KfPH7+K281FcnJz+DTl4/U1FWztLTAzOwEtfVFBIY4YmqhyFvt39HU/RVzmxfoGN1Dx/A+6rp3UFL/QRQRllavsLFRxlaqioHeUwz1XtLTWUVsmA/FOSl0NdUz0t/DYG87B7srdHXUUFqcTn5uAtGRXiQlBBIZ4YaXpwVSay28Pa0JC3HH19seLw8bQoM8yc1NpqurgcbmMuITQwgMdsMvwBlbexPsHSXkFSSTkBSKgZEaEnNtwiK8iYz2IzjUg5y8RBqaSgkKciMm7tbSlJ4Xh3eIIy/V7/NQ6Vc0LRRQM3vNK4PHKJq85LnOE17pvkDbWhMdqTYG1nr4BnsSnxRNXmEWLe0NFJflk5aZREh4AJExoVjZmGFuZYLUzgILa1NMzAzwD/KmuCyf6poyWprraG6oprmhms62Rnp72hno72ZwqJfhkT6qqkuprikjvyibyJhQ3LxdsHO2QWJlgpaROq+1nqOs/xotMzVRNFi5STC200NR9yVqRoqoGiqgrP+a31/8jJLOSzRNVPjl0Xc8VvyD31/8wiOle+KW4aXGUzQlamiZvUXPSgs9Ky10LTXRlKihYaqKnpUWFi6m2HpZYeNhjaqeCgaW+pg7mGHpZIGNmxT3QDcCowMISwjFO9QLGzcpYQmhWLtYYWCpj4OXvSgmAqJ98Qp1JzQhCFO727K+t0aqKOq8wVCqz2/PfsU30hv/aF+C4gKoaCkjIiUMlwAnOsc6yMhMITbuVkzExkWSnBJPdU05jU219Mo6qauvYm5+mtGxQerqq9jYXGF2bor+gR46u1pZW1oU6YWnhwfsbW2Kdlrh+SIAO4S8nXABF0TEt1uM/e0t8Y4gIE2319fEIlWBtiQIAsHeJIiIb7/e9cU7kcT07uRYHGp+K2q+fvzwDxYrwVIldD0IeUdBJAnig08f4fMnvny4EYXL55trUTx8G6wWMhpCF5SQWbw6P+PTx/fs7W7C14/cXF/c+vf3t2lprqe/r5ux0UH297a4vDhlaXGWleV54JP48fzcDGOjw3i4u6Kmqoy/nw9xsdEkJyWIvP6G+lqmJsfpk/WwurLE+dkJX7984tPHG+QTo7flf9XlTE6MUFSYi5urI7FxkTg52xEY5EtcfBQBQb40NtfR3dtBQVEufcMyOmUdjI6PMDs/w9GfYWzRJr29zcbSEitzc2yvriKfGKeytISK8lLk8ilOzo6ZmZNT11BNbHwUXT3tLK8u0NbRjIubI1Ex4ZSWF1HfWENLWyPtnS0Ehwago6eJm4czE1Oj9A30kJwUR15uJlmZqdTVVpKdlUZuTgaNDTVMT42xMC9nbXWRo8Ndrt+/4/zsiMWFGTEMvr22zPrSvFhsKPy8d7Y3xQDxwf4ux8eHHB0dsLm5zujoKP39t+H0/a01pkf66OtoYkjWxWDvN509fb20t7cTHROHxMyCZ68UePj0BU9evuHuw6fcf/IcC1tbwmOjyS8txtLOBhVNdQzNTHn04gXKGhoovn2Lgpoaanq66JuboWtqhoaBEcZWUtx9fUlNT0MmkzExPop8Wugsm2RnfYXtjWUOdjZZXJijsbGRsPBIbB1deKmoipKGHuoGpuRkZzI+NsKMfEoMXQsZD6Ff4mB/l6PDfQ72d/+PIPb+wTbjE8PExETh7++Lq6szpqbGODs7I5VKCQ0Nxd3dHRMTCQYGRlhb22Bra4+drRMe7j64uXvi7uHFPwlUJQEpOjY0KIanhUNAKGMTCEjjw0P0dnYwOToi9kD0dXcxMTLMzOQEvZ0dVJWVUldVSW1lBRMjw4wM9Iv2pOL8PApzc4iJCCc1MYHi/Dzqq6tobWygu72N4f4+ZiYnRDLTQG+P2DMxKOsVRc726irHu7vsbWyws7bG5ckJV6enbCwtMTU2yu7mhliIsbuzxc72JlNTE7S1tVBWVsLk5CSrq6sMDw5RV1dHUkIi8fHxhAaHkJWVRVVFNRkZWfj5+KOgoER0ZAzNza3U1dRTVlbB/Pw8dXV1JCQkkJeXx+joKA0NDURHRVBfV0NNdSX9fb2igFhfXmB7fYWd9WVW5uVi9mN5fk4kPRzu7jA5OkJZUSHV5WVioH15fk4UEcLB+u3hK1AihNWywLQWRIew4hXwsnPTU8yMDjMzOkxPSxND3Z30dbWzv7XO1dkxl6dHXJ2fsLW2zPurc3Ete3iww9LiLDfXF2xurDA3O0VSYgwR4UEMyTrwcLbFzd4CBwsjPOzMeHP/Z+5/979QfvQTj77/n+i9uY+LyVvcLXQoTI0kwM0GDzsJLVUFTPa3MdbbzLishYQwH/JSYwjzdcHfzZbclGiKMhMI8XYiJzmK3RU5LlIT3O3MCPJ0oLYkm8ONeTztzXGxNsbGRAtrIw2K06OpKUjB39kCb3tTYvwcyYz2w8FEHRs9BUzVnpAV5Y2LuTahnrbw8Qy+XNLVXI2JviYOtuaoqyrgZGtBb0cTh1tL8OGc+clhTg92eH9+fCsiDveYm54Qfaqfbi5Ymp2gu6WGxAh/9FSf4WKuTUaEB22lyUx2VTHW20hGQigRfi7kJIVRnh1PUUo4hclhlKRFEu3rQKSvI0Od9cSH+ZIWH87EsAz4yLvTA+ALI8ODDA32s7+3Q2dHG/19veTmZNEn62FleZGry3eijUngRQsi4vLdBV8/f4Gv3D6Ybi44O95hdnqI9pZqCnIScbIzxVKizUBvCzurs8xPDnO0vUprTTHpcb54Ohqgq/YATeV7uDsakxTjR2FuEmVF6RTlpVKSm0phRiKZ8WGkRgSQFRtCeWYCDUXpNBSlkx7tj7+zBRlxITRW5NPXVs/R9irba0ucn+yzvrHE1PQo3bJWapsr8QvxQOpszivlR6i8fYy7hyUvXt5BRfURikoPMTZWx8BAFXd3W6qrC6mvL6eyshAnRxs62puJjAjB3c0Jbx8X3L2sCAi1x9HNhLdaL1FRe4G+gRbaOup0dLawt7vJ8fE2AwOthEe4IbVVx9zqDfoG91B++x3q2rcha+W3P/BG+e+oqP6Anv49JJIXmJu/QmqliprKXfx9pDTUFBAX7kttWR4NFaW0N9Ux0NOGfHKAkaF2aqryyMqIJiTIGWdHEzzdLfFws0BiooaDnTG2UgMszXVwsDPBTmqCp6c9oaHe1DWUUl6Zh5ePI5vEyYgAACAASURBVLb2EiTmukhtTQgJ88bV3QZtXWVU1F5gaKyBkYkm9o7mBAZ7EBHlj1RqjL6hKipqT3ml8pDHb+6goP0YNeNXKBk85625Is+0HvBS9ylPNB6gbPgGXWtNlPTfoGuuRVJGHDX1FXTL2ikuy6ewJJfsvHQSU2JxdrPnxesn6OhrYGiii429JYkpsZRXFVNRXUJNbTn5eZlUlBbQ2lLPyHAfE+ND9Mk6qW+ooqQ0n9S0BLJz0khKjcPTxxWJhREGxjroGeugY6KJmoEyJrb6mNoZoGagKAaXha4GBa0XaEveom+pxcu3T9AxU0fXXIPfnv6Eqr4Cbw1V0DBWQ9dcizeaL3mi9BA1A2WUdN6gZaqOgZUupnZGmDmY/MObsY0BuuZaWNhLcPZ2wDvYA3d/Fxw8bHHyssc31Ivw+BDs3W1w8rLHzc8ZOzcp9u42uPg4Yutqjb27Df6Rfli7WOHo7YCKrjISO1OsnC3RM9fFytkSJx9HknIScfV3wcHLnpK6YiKTI1DUUkDHXAcvbzeCQ/wJDvGnpLSAsvIiurrbqG+oprmlnsmpUZZX5unr76altYHNrVUGBnuR9XUh6+tiXj7N1tqqeMEWcgmXZ6fipF8AdAhbB2HzcEtHOhcbmP/rM+js6FC0Cgm407OjQ1FECNjy/2rH/ZbAJPQ2CF/j2+K3g51t+PpFDCsLGwTh7fTwgJ2NdY739/5hqPatLUvoUro6P+PT9Xv2tjaZmZwQ84ifrt9zdnTI6OAANRXldLa2sDQ3K6JdLy9O+fL5hg83l4wM9xMXG0lnRwuVFSVMT41xfLRHV2cr5WVFFBfl0d/XzdrqIutrS+xsr7MwP0tiQhyBAX5ERoQRHhZCcVEBfbIe2ttaxLN9ZXlRxI0e7N+W1J2eHLE4O83k6BCpKQkkJsQQHOSHmcQIB0cbtLTfoqOrgaubI5XVZaxtLLO6voSsv5u+YRmLawts7WxydHLI2dkJa6vL4gB5fXGRyeFhRvr6GBsYYFDWS2VpCclJCdTUVDExNc7axiqLy3PU1lfRN9BDZ3cbWTnpuHk4k5ufRUtbIwNDMqbk4wyPDlBeWUJmdhohYYEUFOVSUlaIpYUpAf7epCTHk5+XhbeXGwX52YyPDdHb04F8epzNjRWOj/Z4d37M0eGuSIza+5MUtrE8j3xyhPGRfublk8xOjTM1Ofpn4/X2LZ1qc5ONjQ1WVlYYGhqho6OLwf4BJkYG6etqo7Olga62ZrrbW2hpbqS+roa6ujoyMzNJTcsgKi4RPWMzFFQ1MLO2w8zaAQt7J8xs7UnIyELX1Iyf7z3grz/+zF9++J5Hr95w59FDfvr9d7775RfuP32KgUSC1NERM6kUawcHfAMDyCvIp7u7m/bWNlqaG/8seu5kZnIM+cQolaUlBAX64+fnR1NzK6GRMbxRUeeNijqahiakp6UwOzPN4sIcK8uLbG6sMTszzdLivEjh2t7aYGtzXSwtFJCwJ8eHHBzucHS8R1lZCVlZGRQW5uPl5YGdnR1OTk44OjoSGBhIREQU4eGRBAWF4OLihq2NI+5u3nh5++LrF8A/DfT20NfdRV93F7KuTrEbQSAHfVscNzEyjHxinNHBATpbW8RwdH9PN9PjY2J/RGNtDa2NDXS0NFOYm8PEyDADvT20NzfR2thATUU5pYUF+Hp6iPhXwb4kIE2FFeTc9BRjQ4MMynpFsSL+R19d5XB7m931dbZXVzna2WF9eYlBWS9NjfU0NtRRX1fD3MwsFxfnbG9vMz4+Tm9vL7W1tdTV1dHa3kZzczNVNdUEBwdjJbXGykpKfUMTfX0DxMUnEx+XTFBwBFGR8QQGhVNeVkNuTiElJWWUlpZSW1tLR0cHY2NjNDY2kpOdyeBAH22tzQwN9rOzscr58QEHO5sc7W1zfrTHwfa66MncWlsVV73CZX9Q1ktTXS1DfTIWZ2fYWFnmYGdbPBCvzs/+jwmOcHgLYkTYRAgHp+BzFbZIzdWVNFdXkpuaTFtdDX1d7azMz7C/tX7L997dor66gq3NVc5ODzk53md+bpqe7nZ2dza4vDhld2eDvd1NBmSdDPd1ExrghbGOKnYW+phoKWKs+RqVp7+g9uxnnv38L5ioPiI72ptobymBzub0NpbSXJ5NZnwwBWkx1JVk0VJVQFpMEJkJ4QR5OuBqY0pLbSkXR1tMjw1QXVZAZUke02MDlORn0lhVQl9HE3y9Yay/g7z0ePLTYokJ9qIwI56J/nbGZS3UFGXgaW9GsKc9ZtoK6Lz6nQB7Q4IcTAhwMCbCy5aClAiONuZYmOhnRNZGY1URrXVl/P1f/5nEqCCuTnbYWpZTlJ1MZlIMnS0N8PkDn68vWZBPcri7xft3p+xurbIyL2dqTEZGfBgmWm9wkGgQH+RETU4Mg03F1Bank50cQWq0P+nR/mRE+ZKXEExeQjBJIe4EuVgQ7e/IUFst8eE+BHs5U1uWx+nBFny9RfjNyKeYn5thc2NNZFunp6XQ29PF4sIc785P+fTxRkQJClOsr5+/8Pmj8Pbpti310w1nx3tMjPZRW1VIcnwIDjbG1Fbm8e5kk8vjTS6OtthYnKKrqZzawkTykv2J8rfFw96A+AgPctOj6W6vYWVhgp6OehpqiinKTiUjPoLMhEgK0mIpTIkhJz6MQBcp0YHupEQFUFuSzf7aPKd7G9xcnHJ1fsLB/jbHJ/ucnR8xPTtOQWkeNk6Wt5cyF0vuPfgeqY0BbxTuo6j4CFtbY8zMdNHXV0NLSxkbGwkmxnqUFOeRm5NOVWUpJcX5jI4M8f76HNlAA6NT7cQlBaKh8xpnV2u0dVRRUn6Fja0FS4szXF8fs7k1Q25OFE5OOpiZvURb6w5vFP6Grt5dNHV/Q13jZ1RUv0dD81eMjJ5gbv4Kc/M3GBm8RFfrKeUlqQT5OZESG0xzTQnDve10tdYzNtRFR2sN/bIm2loqKC5MITbaDwszLfR0XmNjrYuhviJ2NoZIrfTwdJcSFeGDq5MVXu52hIX5UFldQHVtER5e9hibaqGprYizqzXJqVGER/ph52CGtq4y1jbGuHnYkpgcQWJyBNGxQTg5WfLq1QN+/PnfePDkJ378/d95/OYOjxR/4+cnf+OV9iPuq9xBzUTh1jZkqoyW2VtU9JXwDvWitKqYrt42RsYHKCkvoFvWzuCIjOa2ejx9XNHR1yA4zJ+E5BhSMxKpbaikorqElPRbcVCQn0VnRzNjowN0d7VSVVlCXm4GUdGhuLk7EhkVgn+AF3aO1hiZ6qFnqIWhiS4GxjpoGbzFyFIXE1t99CTqaJmqYelgjLWrGRJ7QyT2hmgYq2DmYIShtQ5KOq/QNFFFSecVvz/7GSWdVzj7OeDoY4ejjx3WrhZoSzQwsTVEy1QdMwcTTGwNkdgbY2JriL6lDnoW2hhJ9ZHYGyOxN8bGxQrPQDeCowPwD/fB0dMOK0dzbF2tcfV1wlRqhKOnHSbWhti6WuMV5I6jpx1ufs44etqhb6GHjkQbe0878b2rvwuO3g74RfiSkpdMZnEG8ZlxmDuY8VzpCdqmWviEeBIQ5U9pWSFd3W2MjA6wtb3G7NwUyyvzTE6NMjc/zcnpAds76wwN99HS2kBLawP5Bdk0NtUyO3NrYz7a2xW3Cu/fnfPp+j1fP37g0/V7bi4vxGeHQEQShMTnm2uuL979AyFQ2DoIHUiCRVeAgfzXfML/X0u18LGw+RCedd/2RAgCQbDqfrp+f0s7+vyJzzfXnB8fiQhWwd774epStPd+myv8dP0evn7h8uyU1cUFdjbWxe9V+NqzU5O0NNTT39PN1tqqOJg7OtwFPrGzvU52VhoO9lKGh/pYW10Urb8T48OiLWd+bpqx0UGmp8Y4PNihva0FTw83IsJDqa+robWlieGhAWbkt9CWxYU5NtZXOT05Ersi1laX2du97TioKCmktDAPVxcHYqLDkU+Ps7+3xfyCnMqqUmztrAgNC8TLx53U9CRMJIZYWEk4Oj9kfWeN1fUV1jZWWVlZ4v/j6r2C20zTe09f7NbW3pzdU+uzPraPvcd2HU/0jD3j7sk9uXumu6ezWmp1K0vMmQRzjmDOORPMIEESDCABMOcE5gSQBHPOmaKk316gv88aX6BYpCiKLKre732ef/iNjuro7jItk9s1Gopyc2mqraVKXk6Luom21mYSE+Px9vbE0dmBqJhIxiZ0TE6P0d3bQb1KSVRMOOUVJbS0aeju7aCzu43J6TH6BrpRNdXR3dtBviyHmLhIPL1ccXdzxt/Pi5jocKKjpEhcHGior2F2ZoLeng5GRwZZXppnd2eD3Z0N1teWxFrhjfUljPpJNlfm0c+MMj4ywOzUKIN9nbS2qNEN9zMxPsqScYHl5WXm5gzodKO0tnTSrG1naEhHX283I7oBejraqVJUUFOtoLe3l/HxcfoHhujp7UdepSS/uJzYpDRqGtQsrm7S2NpNclYBDh6+BEXH8uVTS771wzd44xe/4o1f/JJ///lb/NtPfsb7H3/GM2trJF5eeAcG4h8aiqu3J7aODji5SiiTl9Pc3ExVpYJKeQXqBhXtzVrTXblFS6Esn+ioCKRSKSMjY5SVV+ATEIyrhy/2Lu5kZ2UwNqpjbXVZrIAVOBIL83qMi/MihVs/N8Py0iKHB3tiVuT84pid3Q1mZqZoaKijtbUZhaICHx8fUlNTSUhIQC6Xo1ZraWxUU15eQWJiMiHB4URGxJKalkFiUoopEyG0BAm2JsPMNEvzBrGyVNiYj+uGRdryyOCASJ3uamtlqK+X2ioF9TXVKBWVdLQ0I8vNITIslOnxMfTTU3S2tlBbpSAnI50AH29iIsKR5eZQJS9HUV6GRtXAzMS4GCTe395iamxU5EgM9vbQ390lDjOCP9FomMdomGdRb6C3s4uK0jIK8vKR5RegVqvR6UaZnJxkbGyCru5eausaKCuvoK6hnqZmLTW1SrLycvEPCMLJ1Q07e2eUDU3UKBuorK4nKTmD9z/8nDfffIt//eFPsbf34Ne//iPvvvs+UqmU9vZ2WlpaUKlUqNVqsc/ZBK1qZ2FumpODXQ52Njne3+Hy5IDDnQ1xM/O6eiDA4WYnJxjo6UY/PSVKxEKrhLAFEjIRr6sRrx/UwoEr5CiEWjqjQc/o0CCleTloamuQy/LpadEy3NfN/Mwkq4sGVhcNGA2zlBfLmJ2Z4Oz0kP29LUZHBpmeGmN1ZZG+3m7UTfUs6mcwzE5QVyUnyNcdiZ0ZPq42RPi7Yn7vY57eeZe7H7yFt/19XMw/IzXCDRfzz/C0+pJQd2viAiWkRvoQ6eeMr5MZ/q42+Dhb4mL9mIzESAoyExnobuXVzRlX50cY52fo6WyhtCgPeamMmopSyovy0U+NwasrRge70fW2M9DZTHZKDN0tDXBxyMH6IlmJEVg+vI2r5UN87R4gdXtGlJc1rma38bG9j9VXH+JqdR9fFysu9la4OtyAl2f4SmxIjwtjYqCdgvQ4EiKD8HF1ICEijIWpcU4PdjBMT7BmnGd3c43lxTk2VxbZ2zKiriklMsCNmEBXMqJ9KEwKoVqWSFl2PPmp0RSmRVGSaVIgKnMTKE4JI87fkXAvO9Kj/ehV15CfHkO4vwdFOSmMDHTx8spEp+zr7WZwoA/93AzDQwP09XajrKlC3aRCPzfD8dGBaGMSoEYvbq55efMCXsLLqxe8uLqGVy/h5ortjWX6u1pQKoqoLMshLsofVU0R+5sGrk830U/0U5KTTFyoJ9H+9iSGOpMW6UmUvwNFOTGUFqQw0KNhf3uJ3a1lZieGaWmqRykvoqa8kPL8LGJC/HG0eESAuz05yVHkpcYQFeTNaG8HR1vrnB3uwauXotUKXjI5PUZ6ThrO7o7ISvNRqWvIK0hFoSjA398FZ2dLgoI8eP/93/Hs2T0S4qOoUpShalCyubHC+dkRiwsG8XDVG6aY1Q9RUJLIz3/1fRxcnjG/OMbDx7d5+vQuMlk6xvkJVpenaNFWEuhnw6MHf+DRw99ha/k+EpdbWFm+i7nFH3jy+Hc8uP8rnjx+GxvrD3Gwu4WdzS2sLD4lLNiRZrWcpLhg6iplDHRqWJwZY3FugqG+VlR1cmprimhSySktziAnK5a0lHBcXczx93XETWKBNNST8DAvykoyUTdWkJoUSVFBOmp1Ne3tKtrbVcTHh+HmZouV1UOSkyNRqSpZW9NTWpqDjc1jHB3NcXQ0JzTUm4QEKRUVBYSG+mJp+QALqwd4+ztx66v3+fzB+3z64D3++PlveO/O7/j1Rz/jntUdHtjc5bH9fR7Z3Oeh9T2KFTK6etsY1vWhG+mnp7ed2bkJNjaXmZwaQVFVRmRUKIqqMjq7WtA2q6ioLEFWmENRcR6KqjIG+rsYGuyho11LaZmMhMRoQsMC8PF1x0ViT3SMFA9PF6ysn2HvYIWvnwf+Qd5I3B0xt32Chd1jzO0f8sj8C+xczYmMDyIk2hdbiRlmdg94ZHkXG5dn3Hn4MbfufcB9yy/44uln3LO4g6XLU9yDJLgFuuAX4U1kihTvMA8Conxx8LIlMNoPZ18H7DyseWL3kLvPbnPP4i7Wrha4B0nwkXpi42IaJHxCPPEL88YryF1UH/ylPgSE+xKREIa7v4TACD/i02NMA0BcCHFp0Vg4meMe6EZcRixB0YEkZMQSmSglOjmC5OwEkrMTcPNzITQmiNjUKHyDPSmqLMC4bmB+bY6tzVWOj/Y4OtwVPeMb68usriyyvbWGfm6KEd0Aw0N9DA/1UatUIC8vplapYGx0iLUlI4e7O+LG/3XFQWj4E9gGwvvCxf7m8kK01e5srLOyuIBhZpqpsVFGhwYZ7u8T7w4CsFV4RgnPLOEy/ro16nU14XVFQvg+BPqzQIcWKtxft0AJasfrLVCvtxcKz1BBpXh+cc7u5gYLc7PsbKyLw9LBzrbYcihYr4Rn7enhAVubq2I16ohugO6uNsbHTLC0rs5WwqXBNKpqefXymsuLE44Od5maHKW1RY2isozICCmqhjr0czP09XYzNqoT4WICXXh/b4fjowMO9ndF6JewcW7TNjEy2Ed/X5fYYnR2esje/hZLy/O0tWvJy8+iUV1PdGwE777/Ds4SB6rqFPQMdjO/bKCrpx1VY63p1aBEUVlGSkIsEkc7EmIiKS+WoRvopb1Ni5e3G1bWZjx6cp/g0ACyctJpa9fS1d1GZ1crFZWlNLc0UVpWSFJyHDXKSlpa1bS0qqmtq0Lb3EhhUR7ZOel4+7gTFhpIQnw0JcUFVMhLKC7Kp61VQ3lZEfV11UxNjrJkNLCzvc7W5iorywssGQ0sLsxh0E9hmNGxtWZAP6NDN9jF+EgfHa1q6uuqGejvpquzHcOcHqNxGZ1uFK2mjSpFHbXKRro6+xgdHWV4eBCtWkNBQQFpaWkUyIpQ1taj0rSQlScjMTWDuqZm6tUt1Gs7qFY14x8WjVdwOJYu7rj4BREUk8Qbv/odb73zPm/+6jf8z29+h1/94V2s7J1Iycwhv6iY2MQkAkKCsXNyxMnFmcTkJKqqqmhubqWiQoFCoaC1uYW2llZU9Q3k5eTiJnElNDQUR0dn0tMzaVJrUWua6esfprndNGhMTY5zfHQgWpZ49YJXL284PjoQadzLS4tMTY4zNTnO2uqyyJO4uDzBuGRgfX2VsbERenq6aG9vJTMzk9TUVJRKpek+26imtrYepbKO4uJS0tOySUvNoqW1k3J5FX+xuboihqXnpiZF3oHAMhAGCv30lAhfW9TPMa4zEfxmJycY6uult7ODmsoK+ro66e3sYLC3h4jQEBxtbcSAsEbVQImsgISYaGwtLSiRFaBtVIl5CW2jitlJk7dNCHi1atS0atTi4DCuG2Z2coKFuVmRE2E0zLM0v4B+egZ1YxM5WdlkZGTQ0NDI7Kyenp4+ysoVqBq1KGtVxCekEBoWSXZ+AWlZmUg83Hn07Cl+QcHUqhrJlRVT16ihvFJJfmEZ77z7Mf/b//Ff+M73fsT/+ua/8eSZI5/dvs9/+8u/5ve//71Yh6VSqdBqtdTV1qDVNKFRN1JdVUlvZ5uYh9jdXONkf5vtNdOgtLm68meWo8vTEw52tsXch3DQC7KvEDYTDlVhaHhdlXh9iHg9qLa/vSUyMfq6OqkskqGqqiQxMpzygjy625pZX1pgd2MV/dQ4x/s7NNbV0KxtZHRkkLHRIYaH+jg/O0I/N0W4NJThIVM1783lGUuGGaLCAqgszuHqeJOdlRlcrO5j++hTnn3xR7qaSkiNcCNZKsH6/nu4PP0Ml6e3sH/0GR7W94nydyHK3wVvJws8HS3wdLYmMyWOnPREhvq7ePnikp3tdYYGe2mor0FZU4VSIacwLxdvdwnd7S1cXxxzeXLI3uYqe5urTOj62Fpa4Pnp/tc5hguyU+LwdbHGzfwOSQEOBDs/wc3sc9zM72Dz1Z/IjQ/Gw/YReUlSeHnK6baRy4N16uQFOFs9wtvZigB3R/IzkpD6+1BfWc7U8ADDfd2sLOi5Ojvm+cUpF8f7vLw6oVNbR0K4P1GBrsSHuJEi9aIoNYKKvCRyk8Mpy46nviyTipx4CpLCKEuPQJETS3ZsIGkRPlTkJZGXEkV2UiQNVSU0KSuY0PWxs71JZ0cbA/29GBfnaWnWoKiUMzTYT0d7Kwvzes5Oj3n18ubPLuTXVxdcX17BC9MQwQ3w6iXX5ycsGqbp62ymVVNNZmokUVJvJPaPGOhq4HjXSEFWHIGe9vg4mxPqYUGY+zPigpzITw7BONXPyvwo2yt69jaXOdjdYHlxjtHhPvq72ujvaqO5XklaXDQutuZkJEbSrq6mpV5BqJ8HY/093Fycmi4Yx4cm0urZCeeXZyyvLqFt15CckUSxvJD0rGQ8PJ1YXzcwMTFIeXkB+fnpZGcn09GuRT83ycX5MXDD8tI8L1+YMiHClmZldYEKRR5llVnEJgaTlBaOl48DTRoFGk0VNVUyBvubKS/OwM3lCY/vvYuD9S08Xb7Cxux9Hnz5Flbmf8Ds2ds8fPBrvvryFzy4/xvMnr6HpflHmD39kKePPiAh1pe0JCl11UX0tjUyPtiJpk5BZ0sjtdUllBZlkRAXTEFeEonxIWRlxKAbaqOkKI2wEA/cXa0ICpAQFCChtDiDakUBIYEe5OckExzsSW5uMnJ5Pk5OFtjYPCYmJpje3mZ6erRsbMyj1SoJCvLA29sJe/tnhIZ6k5ISRV1dOdnZyRQUZJCdk0JYhB8f3noHR09LHDws+OV7P+KT++/y1ns/4tbjj/ji6Wc8srnPfbMv+OLR5xRXFNCoqUPbrEJZW0lrm5q6+ipaWpuoqi5HUVVGSWkBxSX5NKhqqK1TkJefibK2kpHRAYaGe5mdm6BBVUNObjo5uemkpScSEuqPj6+7ibwdHkRoWAAxseFkZaeSm5dBUnIsUdFhRMaE4OXrTHhsAFFxgUhj/AmL9MFeYo6ZzX08A53xDXXDL8ydLx59wp2HH/OV+W0+vf+BSJm+Z3GXh9b3cPCyJSo1HL8IbwKifLF2tcA/0oek3Hhi0iMJjPbDM8QNzxA3/CN98I/0wTvMAxsXS2xcLLF3s8HF2xGPAFf8wrwJiw0mJiWSiIQwpHEh+IR4EhDuS2xqFNK4EEJjgsgrzcZX6kNApD/BMUF4h3qRkpNIREIY/lIf7FytiU2N4pn1I+wl1mTL0imrkFFSKaNvsIP13WWODnfZ3lpjcWGOudlJ5mYn0c9NMTGuY3CgB+Oino72ZrQaFS3NTcgKcmhv0zI+NmwaPr6u9PzPF3lhkHh5fSWqAIIyIDynhIpU4WK/u7nBqnFRdC8szM2KdwnhmX60t/tnwWwhryd87Pr87M8GCaEZSmh62t3cEMOzm6srLM0bRGVBcC4IlifhZxEaCoXWJ+HrCeUjws9wfX4m5kCEn1f4u4IlSxgohByFsBnf291kbdXI1uYqpSUyWpqb6OvtJCszFXVTPUeHu2LwWghZT0+N0dHeSn5eDi3NGiYnxtDPzYj126cnR2JAWPC7r60ui153/dwMe1vrLM3PsWQ0MG+YYW3VyNXlqdi4Nzo2RI2yknqVkqAQfx4+voeNnSVObo6UV5VRWCbD1smGT299hJW1GSHB/kRFhhEW5I+nqzPJ8TG0qFUsLswxrOuntKwQtVZFQKg/d+7dRtVYS2NTHdrmRsrKi2hQKcnLzyInN4PUtETKyosolxejbW6ksamOsvIisrLT0DY3Ui4vprKilIb6Glqam2hUmYYYeXkxnh4SmrWN6OemMC7qRRje4sIcqyuLLC7MMdDfxdRYH6vGSUaHu2hrrqO7Q0NjvQJlTSW64X70s3MsG5eYmJj6uppUS3VVPQX5JWRl5pGSkkZoaCgRERFkZGSQkJiMj68/wdJICorLeGxmyZ8+/gxHV0+c3Ly49dVjfvrrd/j2v/2Ix5b2fOMHP+bOE0s+e/CM7/7oZ7x/6y5v/uo32Lt5EpeWgby6ltbubhTKWhJSkgkMDuLh40dYWltQXlFGXV0Dra3tVFXVUFfXQFdXD1qtlsKCInx9fZFI3IiMjMbOzoGEhCQ2N7cZGBxmYmIK49KKWNV6fnbC5sYaBv0sZ6fHIj/k/OyEy4szdne2mBgfpb+vRxwkdne22Npew7hkYG1thefPr5ienqSxsYGamhqsra1JSkoiLy+PgoJC8vNlFBWVkJ8vIzMjl9wcGZUKJSWlFSZOhIBsnxwdEbcHMxPjIqtBPz0lAtVGhwaZHB35M3ja2pKRtSUji/o5McswOTpCcUE+8dFRYui6prJCzEo0KGtQN9TTptWgqlXSVF/HUF8vw/19jA4NivC1Vo2akcEBkRwt1K9NjOjY2thkbmYW48Iiq8srDA0M09Skob7elFmQFZQwPWOguaWDgqJysnILaevsQ1Ys54mZNb995w98ce8r/v3HPyEyNo4n5lYmBaKuiXnjGinpbMz6xAAAIABJREFUeTx8YsW3vvsGf/c/v8V/+b//B3/7d9/i//qvf8f3f/ATPr91l2fPnpGQkIBCoSAuLo7U1FSGhwYYHhpgemqC4aEBOlu1DPf3sLe1boLjrC9zsL0u2oqmx8fYXF0R5VrhUDca9KKvdHdzQzzwhM3L6xKxoFScHR2KB+7rPlXB5iTUuw719dJcX4uyvJTq0mIUxYVUy0sZHx5gd2OV5fk5jva2aapXkpQYS2CAD+Zmj7G3s6K6Sm6yNk1N0qbV0NfVycHOJke7m/R3taCtr2Skr4X5yX4iAiWY3fsAy4cfIrG9S35KIIXpIdg8eB/nJ59Sk59AstQdi7t/ojI/GZU8l9ToILycLPGW2JKdlkCxzFQBd3K8b7LwTE/S1KSio6ODsVEdI8M6mrVq2lqbWZif/XrTdAKvbrg6P+JgewNePedod5OXVydcnR6yZhgnNcydwsQAUkIkBDs/wd38Nmafv0N2tC/BrpY8+vRtWmtL4PkBnO+SHBVEmK8E/cQgwz0tKIryiA0NICkqnKqSQlrVKipKCtFPm4Yqw/Q4NxdHcHVEp7qG6CAPwn0ciQ9ypTAlHFlqJPLcRErSY6jKT6KhOJ2SVCmFSSGUpUdQmR1DhLc9JZmx9LXUUZSVSHSoN5XFOQx2aZkYH2VEN8SScYHrqwuODvfRDQ/S0d6KbnjQtJnAtNEXCKZCyPrlzQteXr3gaPfQpEhcX3GwvcHM+BDZ6XGEBbmTFBOIl8QcX1dLdD1N7KxMkZcWiYvNIxKk3kR4WpMY5Iyn7VcUZ0SwbZzg4miNF+f7nB/tcH6yz8aKUWwlGx3qp7mxnqzUJOytzHB1smRhTkdhdjKynDSOdjdZmp9je93U9X12csrW1han5yd0dLWjaqpj/3AHvXGWJm097R1aLi8PuTg/Ap4zNjrI+NgQpycHLBkNX/9/ueH4aI/dHRMVVJBz29o1hIV7k5UXj8TNknsPPsbC8ksio3wJCXIlOtIbWV48WSmhONp8gZP1HVwd7mJv/hFu9ne49/nPeXT/l9z/8ufYWf0Je+sPsDZ/H4un7/Hg7ttYPfuExGgfMpPDyEyNZKBHQ6tGSWVZHlmp8WSlxlNUkI6vtwM5WXHERgdQLMtAP6OjrbmOqYleyoqzCQv2QhriTZC/G6HB7iQnhpGSJKWiLA+tVolCUUxgoCcODhY4OFgQFydlcLCTvb01urubaWqqQS6XUVaWj7e3C9bWTygszKKxsZryskLy89NJz0jAP8idxxZ3MbO/j7XLEz578AFP7e/zh09/w3ufv427vyOhMQFYO5rj6uVCdW0FGm0D5fIiYuMiCA0LwNrGDHcPZ2qUFZTLi8gvyKJ/oIvOrhYKZNmUlsloa9fQ0dlMc0sjScmxRMdICZMGEhoWgDQ8iNi4CHLzMlBUlVGjrCAjM5m4+EjyC7KorpEjrygmvyCL3Lw04hOlZOUmkZOXTFRsMN6+zrh7OeDt54JXgITconTiUyNx9rLDxdsed39nHNytsXa14Iunn+Ps5UBwVACxqVGEx4cSGOFHcFQA0ckRJGTEEpUUTlxaNMnZCUjjQgiLDSY4KgA7V2sc3G3x9HfF1dsJJ3c77CXW2Dpb4uhmi1+IF9GJ4fiFeBEeG4JvsCcefhKiEqTEJkcSEhlAeHwo1hIbPIO98A/zIzkrifA4KV6BnmQXZJJfnEtoZDDhUSFk5qRSWV1GfYMpf6I3TLG2ucT01Bi64X5GRwZZMhrY3lpjdWUR/dwUM9PjaNQNdHW20qiqpUJeQmdHC8tL82xvrZlUi9csQUI4+fTwQBwieHEjhqYFXoRwiRb4DEK+YX15SWwXFC7zr0PiXv+6r+cTXg9sCxd/4fX6wkx41gl1r4JNSrgnCM1MQnhbaGY6OdhnfXlJVFKEEPXp4QHX52cmRsTNc24uLzjc3RHtWkL24uLkWFRRhEWc+CzdXOXocJe93U30c1Ps7mwwNNjL8FAfuzsbHB/t0dnRQq1SgW64n9WVRdZWjejnphgdGUSjbiQiPIyM9FSmpyY4Otzn4vyUFzfXnJ4ciaFYIQgrVHju7+1wsL/LycEup4ems02kO+9vM6efoqVVTUVlKcpaBU2aBgoKc1ldX2JnbxNtuwZNm5qQiCDuPf4SJ4kdThI7AgK9iQgPpqqihJ7OFnSDPXR3NDM02INxSU9XdyuJKbHcufc5cckxqBpr6R/opn+gG41WRU9vB/UNNaSkJlBbV4WsMBd5RQlN6no6OluoVJQREhpAmDSIqmo51VVyFJVlyMuLqa+rplnbSFlpIbExEUjDgmhqrEM33M/c7CTTU2PMzU6yZDQwMa5Do66nVaOkuiKfnk41C/oxOtuaqCyX0dqiNtXSr6zS09VNbW09xcWlhARH8PiROR9/9DnvvfshT5+ZExAYTHBIGH7+gfj5B/LkqRkf37qDpa0DH3xyi8/ufMlv//A+//TN7/KzX/2Ob3z3X/n7f/oG//DN7/HGW7/nzV++zfd//At+8LNf8dHtezh7+ZKeU0BTSzsKZT1NzS10dfcSHBqCpaUlrq4uSCTOlJeXUlNTi0JRTVZmHlWKWirk1URGxeDrE4i5uSWWFrbcvfsV3t6+yGRFzMzMcXl5zeb6Fru7pqals9NjLs5PRZDc0eG+CKITAHOnJ0fs7W6zMK9nYnyUudlpk0qxvYZhfoaNjTV2d7cxGhdYXJyns7OTsLAwLC0t8fDwID09k8LCYoqLS8nNzSc1JRNlTQPK2kby8otNSoRQlTY1NsrY8BCToyOM64bFtiaBaC1sGYQhY2djnVXjIvrpKabHx5gcHWFseAjdQL8YuM7LyqS6Qk5zUyOqWiVtWg2tGjWNdbW0qJvo7+6ip6OdjpZm+ro6RTr0/vYWRoOeNq1GtFFNj4+xqJ8Th4ipiUlWl1c4OjhkcXGRrq4e+vsHGR4eoa6+ieISObUNGpT1aopKq8jJLyUjuxBnVz/+8q/+B9//4Zvcf/yEu/cfkJaVTVxSKr6BIUREJ5Celc/tu4/4b//9/+Ov/uaf+Mf/9T3e/uMnvPunz/nd25/w/R/8BHt7R6RSKWVlZchkMlxcXIiJiWF2Zoq52WmMi/OmWjTdIIaZya8bBAycHuywubIoXuhnJyfYWlvl8vREDIi9XpknBNOEQ/V1BUI4yIUhQqi2e/0wF+rrdjbW0U9PMdDTTZtWQ2WRjJLcbHJSkkiNjSY/K53utmaM+hmWDLMYDbNsrBjRDfeTk52OjbU5H334HvZ2VlQpytlaW2dva/s/NlWnRxzvbbG5pGdxZgRdtxY/NxucLO9y+4NfYP34YxIj3YkKdsTd9ksefvpbClPD0FblEuHrQKSfMz1aJUszOsoK0kiOi6BYlkVhXjb1ddXs7+/y8uUNhoV5unq6mZiYYGVlha2NTZYWjSwvLXJ0aAImvby+Yn97A16ZvP5bq0tcnR6yuqhnd2OFxSkdE92N1BcmEetrh+TpZ5h//jZ+dvdxePgxeXEBBDibER3gTH9zDQ0VBWwsTLIwPQTPT+hrb6K+ooRwfy+SI8Npb2pgZ2WJjeVFOls09HW1Mzc59nUd7BWXR1vsrsxRVZRJbJAbGVEBxId4kJ8cTmlGNJW5CShyYilJlaLIiUVdnklVbhzZ0b4kh3mSEuGL1NcFHxdr0uLD6dTWMTE+yrxhjoP9XZ5fX3JxfsrmxhqLCwaMi/O8uLkW/8xUU3sqqhGH+wfwEs4OT1mY08Orl4wM9DCh66OiNJu0JCljg83cu/1HqkszOd6eh1fHVJdm4mb/lKyEUMqyooj2sSM20InxnkZenm5zc7bDi8tjbq5OuTg55GBnk4P9bTY3VhgbNg3UNRVlJESHExsZSJU8jzufvUd0RBCdbRqWF/Ts7W6bGqNevWJhYQHj8iL6+TkmpkY5OTvkBc85vTjk/OKIk+M9bp6fc/P8nNWVBTTqenF4uLo8FVs9Ls6Pubw44fn1OZsba+TlZ2Jh9YB7jz7h7T/8lK/uf4Sd/SNc3cyxsfqSQD87ctPDSY3zRZYVTqCnOc/u/YFnd9/m3ic/x8P+cx7f+yX3v/wpthbvYfH0jzx9+A7WZh/hZHuX8CBn5EWpJMUEkpUWTXVFPqWFmahqy5kc6UdRno+LkxmlxRkMDbSQkiSltCiL5cUpWjRK6mpKmZseobQoi9SkSArz06gszyc60o9Afxd6uhpZXTXQ1aUlOzuZoCAvsrKSCAnxoaWlAa22DrlcRk5OCvHx4chkmcjlMvLy0qioKEStVlJWKqO6qpwGVQ35BRn4BbrhG+xKeGwAvmGuSHxtsZE8xdr5Kd6BroREBuAf5ElCcgwabQPyimIiIkOwtjHj6bMH2DtYkV+QRV9/J1XV5YyND6GsrSQg0Bt3D2fKygsZGR2gsamWyKhQgsP88Q/yxs3dCU8vCWnpiWibVfT0tqPW1NPWrhEHkhplBY1NtSZVQ1lJba2c6upSampKKC7OIiEpHGmEH9GxwSSlRJKUGkVldRH5JZkER/gSGOFDWGwgwVF+hMYH4SP1xCvIHVdfZ5y9HPAMdBNtRhEJYfiFeeMv9SEkOpDIRCm+oV74hXkTEO6Lk6e96fNjgvEN9kTi5YiDqw1WDmY8tXrIQ7OveGj2FVEJUkIiA7Cwe8oXD25h42SBu68LHn4SAsJ88A7ywsVXgp3EFom3C/5hfiSkx1NQkkdCahzZeekUFOWg0TYwPjHM1PQokxM6xseGGBzo/rpDfpx5wwxbm6scHuywv7fF5sYKqyuLIgRt3jDDiG6AecOMaA1ZXVn8MxDp65Wqr4esBWuxcJHeWltleWGehblZVhYXxNfSvEGkPQs8qP/ctiRc0F8fEF4fIITBQmhcElQSYTEmZCgEC5XAdFhemBebeV4nSAtMiJODfXGhJqgTwvB0fX7Gy+srMUtxuLsjfj9Cc5R+eordzQ24ec758ZGpsGVslM2NFY4Od9HPTbG8NI9Wo+LkeJ/FhTmaGusolOWSlZlKeVkR/X1dLMzPsrK8wOTECM3aRgb6e6lSVNDSrGF9bUXs8r+6POf87IT9vR2ODvc5PTkSt8vHRwccHx1wcmyqFj8/PmBleYGF+Vn2djdNzU8Ls2i0KlrbNAwO9dLQWIumuRGJmxOyojyq6hTEJsUg8XQmIlZKUWk+aZlJJCbFoG1WMT42xNLCLHU1FagaalDWVqLRNhCXGEWQNICk9ARU2nry8rOorqlgdm6S8QkdDSol1TUV5ORmEBUtJb8gm+qaChqb6qirr6a4pIDYuEiioqXk5GaQnZWGqkGJuqme0hIZxUX5VMhLKC8rorRExkB/N7MzExj00wz0d9PS3ERLcxMadQN1tQoqSnPJy0qkobYc3WAXalU15SUFNNTX0NnRQndXB9WKKhISkjAzs+BHb/6M7/3LD3nv3Y949tSSp8/McZG4ERQciq2dA5/duo2FpTU2Ds78/o/vY2Fjj6unD5/evst3/vWHfOPb3+dffvAG//6jn/OnTz7H2smdz758xM9++zbvfPgJnn5B5MiKKZErKKtU0NzegaqpkQpFJb6+vjg5ORAaGkxAgB/x8fFoNM2MjIzRrG2nrb0baXg0z8ys+OreYx4/McfWxpG42CTa27qZn19kd3uP/d09drd34BVcnJ9ydXnO1eU5F+enXJyfitWugpX55PiQ05MjMVcjAJBXV5bEtra1tRWOjg44PNzn7OwEg8FAfn4+T58+xcLCAg8PL/z9A4mLSyA1NR1pWBRRkXEkJWcQHZPIX6wtGcUhYmx4SMwfTIzoRClyZmKcmYlxEbayvb6G0aBnb2uT5YV5cZsuZBTmZ2cY1w3T2dpCUX4eNZUVaFQNNDc1MtTXi27AlPgX3raom2jVqBkdGhSpzavGRabHx+hqaxUhbJOjI0yOjojsCVV9AwaDgfn5eQYGBhgYGKK9o4v6BjXNLR2UlilITsvFwdkTMytnktLysXX05L0P7/Lt77/Bv/zrG1jaOvDeh5/w8a073PriK97/6FMcXTy48+VDwiJiMbey599/9BZ//w/fJCwiHllxJXaOnvzx/Y9JSEgiKCgIHx8f4uLikMlkDAwMsLG+Skd7K8NDA4zohpifnWJnY5WRwT6mx0fg5pI1o0FkcMxOTrCxsiwetIKUKgTbhHC0IPsK2yFBwhWGCYH0ubW2itGg/7MOcOF3PNTXS1N9HbVVCmrlZTQoKijOySItLoaivGzatU1MjQ5j1M+I+PipyVGxQu7WZx9h9uwRC/OzbK9vcHVmejDsb29xsL3B1ekhx3sbzM+OsLs2j8Wj21g++hybp7fxkVjgav8A84cfkZcaSmq4N5ZffoCH9X2y40MIdrchNToI/VgfvDJVpLa3qKgoNXkkNzbWuL6+ZHN7i8UlI+vrmxweHnN5fsHl+QXnp2dcnl/w4uqSl9dXnB0dmur8Xt1werALr25oqqvB/PF9fCV2zOva0bVUYfnFu9z701tInn5GqOQZQU6PSQh0pig1Ajfre+QlSYkO8mCsrxVZVhLt6jqmR/rRjw1RXVKAqlJOXloyhokxrk6PWNLrOdzZZHJkiMuTAy6Pdrg63oaXZ8jSY4kJcKc4I4bs+BDKsuNRFqaKWYjcWH+yo7zJjfGlMjuG6rx4EoLd8HUyI9jTgWAvJ9Liwxno1DAzPcn+3o6YeXh+fcmrlzdcX11weLDHknFBHBpMcDnT263N9a9VCdhYWmJrZQVe3SAN8qFVo+Rkd5n0xDAig1wJ8LBBUZzO6e4iF3sr9DbXkpUQTnZiOLJkKZE+DrQpS3hxsgU3J/D8BJ5fwM0Vl6dHwEsuL84YG9XRpm0yQReNBoZ62/H1csLB7jE/fuO7ZKTGMabr5+hwV9yoHBzscXNzzSteUiYvReLmRKO6ntGJIUbGB7l5ccHx0S68uub4aBfj4hytLU0YF+c4Od6DV9esrxk5Pdnn+GiXZq2KosJcqhTlDA33MjE1QK4sGWvbBzg6P8PW7j7ePtakJAfQ211NdlowceGu5KQEEOZtgcOzj7G+/x73PvoFrlafYfXkbb78/E3u3/4Ztz58gy8+/Rm25h/jLXlCcowvsux4okO9SU2UUpCTTG1VMVXyAtq0tcRHB+PqYkF2ZiyV5fkU5qehVlVTr5STnhJLQ23F1/WnNdQr5ajq5LS31JOWHIWbxJLS4gwMs2N0d2gozM8gOSESTWMNxbIsRoa6UVaVEh8TRmiQN1HhgdQoSlhamGbRMElXu5rJsQE0jbUMDfYwMztOa1sjKekxRMQFkpQRRVJGFN6BLoRG+eIX4oHE3RbfAHfi4iORFebSUG+6zHt6uOAqcSAuNoK83AwUlaUoayqoq1WYeBz2Vjg72aJR14u/n7TUBMIjgomKleLq5YK51RNcPZwoKZcxPqVjZnacnt52urpb6epupburla7OFro6W+ho19Le0kSLpo56pZza6hLKirPJykowWbsqC1DWlVGlLKFUnkdBaRZB4T74BLnhL/XCM1CCV6g7rgHOeAa6YW77hLsPP+eZ9SO8AtwIlPri6u2Ehd1T/EK8CAr3Iyw6CFdvJ5w97HHxdMDC7ikung54eDvj6GKNg7MVXr4SQsP9CQ33xzfAHXcvJ2zszXBxs0Pibo9foAdJqTHEJoTjJLHh3pMvCI0OwdzRElsXW9x83XD1kuAd4EVsfBTyylJkhbkUFpmIvoI/fGttmd3NNTZWjKaSjv0dzo8POD8+4OLkkIuTQ04OdtnbWuf0cI/r85M/e//0cE+ElAlZOeGifnFyLC6phAXhon5OXCAaDXqxaGVqbFTkF60aF8WXMEC8nnkQmAyCCiEMKv85C/F67kHICwoKhMB7EELZq8ZFsQBG4FAIir2gMghh7+cX56wtmZQXXtyI1uCTg324eS5mH7h5LmYsdjc3mJuaFP/9y9MTbi4v2FxdYXZygt7ODpETsWQ00N/XRYC/N4WyXKYmRxno70bVoKSluYnhoT4mJ0aYnZlgyWhAPzdFR3uzuGwUwtPC5lgYFgRLinBRvLw4Ey+LlxdnXJ+f8PzilIP9bTErsLZqZH5hlmFdPxqtitm5SZpb1czMTfLlvTvYOVhTpiglITWeoopCOgc6GB4fpG+wi4rKEtSaehO/pVVNlaKMmmo5uXkZ1CgryMnPoLyqFG27mpjEKGLjIqmsKGV6aoz2Ni2yghwUlWWUFBeQmBBDo6qW0ZFBpiZHGRzoYWiwF91wPwP93fT2dNDaoiYjPRkfb3dSkuPp7+tiZnqc9jYtyppKDPpplowGDPppujpbqZCXUCjLpUJeQn1dFcX5maQlRlNSmI1apaRGUUZ1ZSlNjXWom+pRN6mQl5eSl5dHZGQ0FhZWPHlsjjQsisqKGnz9Aigtk5ObV4CrmwfePn4kJqUQGBTC4yfPCAoOxdPLh1+89Su+9S/f4403f8q9R4+5d/8xlrYOJKVlEh4dh5uXL97+QWTk5FNZo6RGWUddQz2VVQpyc3ORyWRUV1WiaqhDo25E3aRCVd/A/PwiS8Y1apQqqqrr8fULxsM7ADNLB56YWZNfUIJuZIKV5Q2Ojk54fnXD8f4Bx/sm4OL11QXXVxcijfrm+RWXF2dsbqwxPTXB/t6O2MZ0cnzI7s4WK8tGjIvzLC8tsrW9ht4wzeLiPKury6IS0dbWRnh4OE5OTri6uhIYGIxE4oaDg5OJGSHxxM83CFc3bzy9/PmLpXkD+9tbLM0bGBkcQDfQz/T4mHhxX1syikOBfnpK9AwKYSqhDlbAxwvy4dTYKKpaJRWlJbRpNXS2ttCqUTPc3yeGtw0z04wNm8jNQjPU7OSEqDSMDg0y1NcrbjdGBgfo6+qkr6uTlmYNHR0dqNVquru7mZqZRjcyRnNLG/UNapT1amwd3PjeD3/C93/4cx48scHGwYt3P/iCP7x/m3/+9g/58JPbhEfH8dmtL/jpW7/mr//m7wkMDaezq5+S8ioqKpXMG9fIzSvio0/vYG5hS0l5FUHB4Xj7BDA4OIxOp6OyspKcnBxSU1OJiIigplrB5sYa6iaVyYO2tMDJwS766QnmpsZ5dX3OmtEg1udOjo5gNOjZ394SLU2CKvF6Ld3rm6LXvZkHO9sibE44cJcX5tlYWWZ9eUmspNteX0M30I+qVkl1hZyhrg5mRoZpb1JRXpBHrUJOZ4uG4b5uDF9/r2tLpjCTcVHP1OQoqgYl3V1twA3X5xdcnp79xybraJ+T/R0OdzY43Fnj/GCLYB8JvhIbfCU2PPriAywe3uLuJ7/HxeYBUf4uuFh8hdTbAXV1Ifmp0cRJfchMimB+apjVxVlGB7upq6mgvq6a2ZkptrY22NraYH9/n9PTU87OTAPE1cUl56dnnByZHoSvnpvCwsf7e3BzxcXxATy/xKif4Z3fvIXE5hmpkX4MaipIk3pgceePuJvdwe7en0iXuuNn/5C4QAmedg8J9XYiXupHZLA3jjZmlMqyuT47YHKwh4VxHVf7u9SVl3JxsAfXlxzv7mKcm2N3Y9WkhFxf8Px0n5uTXSIC3AnxciLE3Z64YHeSw70oy4xBnhNDeUYkFVnRZEd5E+dnT0FCEGXpEWRE+REf4kZShD+Jkf6U56dhmBxiZdkoqgv/OTx9fnbCxrqpZ/rocP9rFoSp6lVQJi5PDtnfWqelqYHYiFAalGWMDLYxM9ZNcmwQ8eHeuNo9oqYsi5MdI7L0WII8HKgqyiJB6oe3vRkFKRFc7izDyzNuzvbg1RUvr01DxPPrSzGHYNBPMzk6zPrKgmmwOtkjMtyH+199xE9//F18fJyZmhpmdcUEFjo9OeLVqxe8evWCjq52LK3N+MnP3uRXv/05j57ew9PHlbXVRZ5fn3F+dsiSUY9uuA94Djzn5YtLDg+2ubo84cXNBeqmOpwcbfDyciY7K5Xnz0+4vDpifGqAlLQoPvjwHd780Xf55Vs/4Patd0iO8yQ8yI7bn/yeP/72TW59+FueffUB7tZ38He8j8PTD4gONsfJ5n3MHvyG2x//mG/989/x3//q/+Fv/vr/5e/+9q/xcXekrCCN0EAPoqR+NNVXkJuZQGZqDBWluYSHeZGSJCU5IZyy4my6OzRom5Qo5MXUKMq4/9VdvvnNb/DNb/wz//SP/8DtWx9TLMugIC+J+toSk/+3qhTzZ48we/YQRwdrggN9CQ32p0VTj7w0n4RYKRVlBXR3aJgaH0Q32EVVRRHapjp6OlqZHjddbjTaBlLS4wiPCiAqIZSYpFBCo3yJS5ESGu6Lu4cj0vAgCvKzkJcXIy8vpryskKBAH3Jz0qlVVlJSnE9qSjwx0VIUlaUU5GehqCxleKiXyQkdqoYaCmU5ZGelmmxMEUHYOllj52hFclo82tZG+ga76O3roH+gi67uVoZ1fUyMDzOi62dosIf+vk46WtWo6qooyE6lvDibyrI8KsvzqaspRaOpQaOpQVlXRnlFPqXyPILCffD0dyEwwgfPQAlOPvbYSizwCfLA0c0Wa0dzHN1scfd1wdXbCUc3WxxcbXDzccYvxIvQqEDcfJyReDni4SfBwdUG32BPAkO88fKV4OUrITwqiNSMeDKyk0hMiSYqNhQ3T0e8/VwJDPEmNiGcnPw00rMS8fF347HFfaSxUiR+bsQkxyCNleIT6E10QhSyojyGdP309HbQ2dHC2OgQq8Z5NleXONzZ5OL4gLPDPY72tnl+ccrN5RknB7vsb2+IFpejvW2O9rY5Pz7g9Ou67ucXp5wd7XO4u/W1SrgtbviFbIGgQAg2pY2VZREyKwwRgrVYuB/8Z2icYDsShocXV5d/pkAIw4qgPryuPAgvAaYqWKeEYUbIbgrspFXjIpurK2ysLIvfi5CJEOzAp4cHohLx8vpKbHoSatD7u7uYn53h4uSY9eUlNldXGNcNU1ulYGNlWRy0Tg8PRG5WV1srY6NDwA28es7kxAijI4OkpSYSHORHb09mLPAxAAAgAElEQVQHqyuLLC/Ns2Q0MDszwejIIDPT48zNTjI02MvCvEl1PdjfZXdny2ThPD0W3xcGCKGa+/n1pXhxfH59yenhHjeXZ5yfHbG6svgfILaVBRYW55ieGWd9Y5nyihISk+OIT4whLSOZtu5W8opyychPR9XSQPdAJx29bajUtZSVF+IqccDZyZaOdi2DA93UN1STnZeOX7APoZHBxKbEYONohbePO7VKhThAVCnKaVTVUloiQ6NuoKO9Gf3cFIsLc0xPjbFkNLC/tyU2Lc1Mj6NqUFJSXEBvT4f48empMRbmZ8V7x9zspDiUycuLqVKUo26qR9OgRF5cQFVFCWqVkqZ6pakidWqMEd0Ae7vb1CqrycrKorGxkd7eXurqGkhJScPfP5D0jCzaO7qorWsgPSOL0jI5efkygoJDCQkLpbi4lLBwKXfu3OXBo4cEB4dSXFxMRkYGqampVFVVoVKpqK2tRS6Xi686ZS1dne10d3ZRIS+juqoS3fAgrS1aSkuKUDep6OnqxmhcZmJ8hvSMXByd3Lh77ylBodFkZBdSUFRBa2svc3ojHe09DPQNsrW2zu76OmcHBxxsbYmZB2GIeHFzbSKZ7+1gXJxnd2dLVLOExdzO9ibrayusriyxumYaOJeWFtnYWGNzc52dnS1mZmZQKpXIZDLS0tJIS8vA29uXp0/NsLKywc3Vi9iYROzsXZC4evEXAol6fnaGqbFR5qYmRbicAG9ZNS6Kl/qFuVnWlowsL8yLn2s06MWaUkH+E6pjO1qaRXp1V1sr47phZibGRcViZXGBzdUVDDPT9HZ2iB770aFBMVwtBLtb1E1oVA3oBvpNbQZjYxSXltCk1tLT209JaQW1KjXVtY2YWdrxX//yb/n7f/wO//v/+Zf887/8iD9++CW/fudTvvNvv+Anv/gDRUWVFBXLiYlOJCAwjO98+/ukpmXR1tpFk7oFraaN2bkFlpfWqVQo8XD3oa2921T9mpJGWloahYWFODs7I5VKGRsbMwVjZPkMDvTRrFWztrrM9voKu5trbK0tszQ/x97mKmtGUx5ibHhIbMUS2BzH+3siBfTi5FiUlwWo3OmhaRIV8hGCvUnY3Oxvb4kbGyFTIXg852dn6OloR91Qj2FijLV5PQMdbZQX5CEvltFYW01Xq5ap0WEW9TMs6mfYWF/mYH+b7a01drbXOTneN1E5X8Hl6Znol70+PeVwZ5PjvW1uLk64PjsiPiqUmLAAWlQ1PLjzEb/+6Q/4xZvf473f/ASJ9SNcrB4SH+ZDYVY8fq62BHo4EBcewGCXlpGBLnraNWib6mhv0zA+NoxBP83y0jx7u9u8eH7D9eUV15dX3Fw/5+byiosTkzzOyxe8ur4wEaVvrrk5PebVxSlcXxAnDcHLyRaplxP5iaG01hTi4/AQl6e3CHZ5ho/tfb56/xekSL3IiPHH08GMqCBPvNzsKMzPwDA7wcy4juGuVka62qgqLEDq681ARxvby0aOdnYwTE2xvb72dTbjOa8uj9lfWyAvNYZGRRHpUUEESCwJcbOiMjuOusJkKjOjqcmLIyfah8RAJ4qTQ8iM9CYnLojCtAjiw3yQ+kuoKc1lZ3mW/b0dLs5PTaHpr1sZhBC1wIMw6Ge5vDgDXrK2uszkxBhDg/1MTY5yuLOBrr8TraqGAB8XpnQ9NDdUUKcooKm2iORofwoyouH/p+s9o9q6873f8+a+ueve5zlnZs6kx0nstJlMzbRMZpLJJBk7PY7T3B33DsbGpvdeTO+Y3nsXHQQSkgBJCDWK6L13jLHx576QtY9zznO11l5LQkLaCGnv//f3bdvLhPu5EB3kyZ3wICQ15ZRlp+LnYktXWwM82ITNFe6vLcPD+2yuLsHDB8AO83MzzE9PwM42PLjH2GAfJr2a+ekhcrPjsbl+hn37/kZQkAeLi5P09uloaq5jYnKE7fubTM+Mc/T4IQ4d+Q4nF3uO/XCIoBA/4u9EMjkxzMOdLbbvrbO8NMvU1BCwxdCQEYmkngcP1mlurubKlTO8886fOHz4AKGhPvj5uTE+bmJs3IRGK+ef7/+dp59+gp/+9H/zs5/9Oz/9yf9i7we/5Ve/fJGnnvgpT/78P3ju6Z/z3NM/58LRzwlzs8bP/iwhXudxvvENdlZfceDzt/jPn/5vjl9w4nZwIH/58x95/dWX2fvBe/z5j2/y7t/fxsPVjrKiTIoL0tF2yUhNjsDf15GIUF/aZY306FUo2sTIJWLKiwt46aUXOX78GLExMZz84QQvvbiL0qJMpK0iGutLcHG6xUsvvsArL+/h5T27eXnPbl5/7VVeeXkPv//db0lKjOVvb7/FJx/v46svP+ejff9CVFFMU72Ixroq2lqa6JRLaW6qIzcvg7jECM5fPMlbb/+Zv/7tL/z93b9y6coZbof4EhYeQF5uBtUVpZQXF1Gcn0N2VioZ6UlUVZaQkhxPXGwE5WWFiKpKaZM2Y9B30dujpb9Pj7i5jsSEaO4kxpCVmUJsXAQ2tlexdbhOcHggJZVFiCUNNDTX0Cyuo6OzDXVXOzq9Gm23knaFBEWbGJmkibrqcvKy00iIDqUwK4W6iiLqRaXmraaMiooCcvPSKCjMJLcgHTuXG1y0PouLjyNOXvbccLrG1ZuXuGR9AWvbq9i73MLdxxU3bxfsnG9yw94GW4frXLK+wC0nW7wDPHHxdMLL34OgsAB8Ar2Iio/AL9ADVw97nFxv4unjTECwF0EhPgQEe+EX6EFQiA/efq54eDvh4e2El68LXr4u3HK4xsnzx7B1ssUzwJOI+Aisblrh4GpPY2sDrdJmCotyqa2pRNxcT79Rx/KcmemdHx9lfnyUqaEBJkeHWJqbZnl+hvHhAYb6e8xAY26alYVZNleXuLexyt21ZbbWVwSwsTg7xdb6yo86HOanp35kTLaACUsBmaXs7fHtv5fIWSb8FtnRw+17PNi6KzDqj0uULCDCkvBkeS2Lf8/CAFhK3iyKiF69TvBo9up1DJv6BT+GZaA5PjwkpC1ZYmctrzc7OcHa0qLA7u/c26JTLqPfaODu2qowyBvs6yU3M4OxoUFBImx5n1TtCmIjI6ivEzFg6sGg13B3c5W+Xj29PTpSUxJJSU5gwNQjeFYsi+KRYRNjo4MMDfYxPDRgNrhOTTA2OsziwhybG2usLC8yNzstyFUeLwp9HEQ82Nrg3sYqc7OTDA32MTE+zMryPPML0wwM9rK8Ms/m3VXk7VIuXTlPaHgwUTHhJGckERQWSGB4AMnZiSRnJmBjd5WI6GDq6isQi2uor694JBfMJSc3FW8/MyMXHOGPo6cdXv4eXLW6SGJCDOVlRZQU5yOXtSKXtVJSnI+srQWVUsGAqQdTv1EABpaEpZFhE709OubnpliYn2Zk2MTgQK/weAuA6DFqBSWEQi6hrraKstJCSksKqCguICs1idzMNEoL8ygrKkQqbkbb3YVcJjUXAldXIZG0IJNJKSzMJzIykrCwMKKioqiurkYkEtHWZm6mTk9PJy4ujuTkZGJioqgoKyc9PZWMtHTy83MRNzVTXlZCTXUVstYW1B1yVIo2xA211FSW0VBTRX11JTWVZTTWiqgoKaasqJA6URUtjQ0kJsTh4uyIr48XXh6e3Lplz53EVAoKy7h8xYYvvjrIkePnCQyJJSk9l/g7GVRU1pKakklhfhHtbTL6dDq2lpbZfiRvu7u5LoBLC1u1srzIzPTk//DUWDyBwmdufIiJyRHm52dZXl5kfX2V+/fvsbm5ycTEBAaDgdzcXCIiorC3d+TMmXNcvWqNo4MrwUFh2N50xMHBg3+TS1rp0WmFIjmL3tHCPIwNDTI+PESPTouqXYGqXUFXZ4ew8O3RaYXJgMVobYkntcTH6rrUQjSr5QA0Pz2FqcfIsKmfmYlxBvt6BW+EUiFH3dEu6CyN2m7aWsRkpaVSmJtjBhcGHc3NzXSqlOTlF+Ls4kZgSDjp2XlcvXaT5154mZ/8fBfPv/RLfvLUbna98lueeO51jp22xu92IrccfUlNzeXQweM4O3lQXlZNeFg0tTWNtEnbUSrVjIyMoVSqmZmZo6+vj/HxcZaXl5menkYkEpGTk0N1dTW2trbY2NiY+ybKyoiPixF6KvS6bgb7jPQZtIwPDzA2ZKLf0M34UD8dsjY6ZG2Codzi/ZgeHxMO4haT9erigjAZstCrloPx4wdiy2RpYWZaaKi2ADyLKa3faECpkGPSdTNo0CGpryUtPpa4yDDys9KRNNVj0KhYmJnE0K1mwNTzoy/60uIsdzdXH8mr7goU+MrcHGsLC9xdXWJrbZmH9zaJDAkkLy0FdrbJTk7k288/4eD+z/F2sSPEx5lDX+3F0+Ea2UlReDna4GZvRYifG5VFWYjKChDXV6Ht6mB8xMT01Bgz0+MszE+zsjxvRuB3zSZhHgIPdrh/d0vIMV9fmn+0eN2GnfuwfZf6ilJyU5OwvXwOP5cbhPs4EOZtT1ygCzdOf4fDxcPYnDzAiS/fo7ksk4qcRDzsrmJvcx7rS2fw9XGns0NGSUEud8JDKUhK4LanOw3lpfRrupgcNFFTXs6dmBgqSorRa7rMbMTDbVQyMSE+rpRlp5IaE0yg63X8HK5Ql59IY1EyubF+FCQEkhbmTm6sH+KSFHJi/ciNCyIvKZQA5xvcunKKosxEtpYmWV9bYX1thXtbmwIDsfNgW0hi2rq7QV+vEYNei0LehlrViUrZQUZ6KinJCYjKiki9E0mfQUlVWTa3fZ0JC3SlNP8OotJ0qkvSCfVzZG1miPnRXob1aqS1FazPTDDRZ0DV2sTW0izsbLG9uvTo7zTHy1n2B3ZYmptmqL+HEVMP/YYuFC211FcX4u/rwPkLB9m776+UlGSwuDxBXX0FXx34jNCwIAaH+sjNy+TGzWsc+PYLvj/8NR99+j4f7H2H0IgAYJutu6tsbpi9EZubi1RWFhITE0JQkBcVFQWkpsZhZXWOM2cOExzsiUhUSEiINwZDJ7193dTUlfCHP/6WA1/vB6C1tYUnfv4fHPr2PX75+vPs//JTACStLTz95M+4efEwHtYnCXS6wLWzH3Pj0qe42x3m8IF3+dlP/hetLWIAvvv2a5595in++tZfOPj997z7zt957rlnKC3MQNpSQ31tEfGxQVyzOomvlyONdWVUlhWSmXaH8uICstNTePLJJwgLCwMgNiaGPXteQtnRxNCABn8/F158YRf79v4LmUzG45f8/Hze+suf2b37JZ5+6kkOHTrIsaNH2bXreWyvWzNkMtKpkKBqV6BUyKmpNienFBXn8uJLL/D2397m8JFDvP32Wzz73DOEhQeQlZlCQ00VFSWF5GVkUFaYR321WfqQkZ5EWmoi9XVVDJiMDJiM9PXqMBo0FBXmkJwUR2FBNoUF2aQkx5OcFEdWdir+Qd6kZCZRVF5AZl46GdkpVNWU0d4hRdPdicGoQdPdiVTSRLXI/P5UlhWSl51GUlwUybHhlOVn0lJXiaRBRHNdJS0NIprqK6muLqFKVExxWS7W1y/yzeH9XLG9iLXdFS7anOO89RmOnjzM+StnueVki5e/B8HhgQSHB+Lu48p1u2vcdLyBm7cLgaH+uPu44uHrhneAJ3bON/H0c8fF3Y6b9tbY2F7mpr01Tq43cfWwx8PbCR9/N1w97LFztMHRxRY3Twec3W7h7HYLG9vLfH/sa+xd7HDzdcMn2IfrDtdx93GjTFSKqLqc+IRoMtKTKS3Mo6tDbu7umRhjYWKM1dlpVmamWJiZZGVhlqW5aSZGBhnsMzJs6mV6fITF2SnWlxfYWl9hY2WR9eUF7m2ssr68wMrCLPc2VhkdHBACOyznC8tti6Tn8bQ/yznEAgYsjMPjsqjHWfSde1tCspIFZDz++/89delxU/Tc1CSToyP06nWoO9pRd7QLQ07LZlE0WHwRFmBh6jEyMmAS7jNquwW2RatWCUZsQ7dGiEG3DJ4srLqpx0hUWCh9Bv2PpFYWSXBSfBz1dSL8fD0pLytifGyI0pICsjJTkUqazdHnA700NdZSXyfCoNcwPjbExPgw01Njj8zQY4yNDjMyPMjI8CDjYyPMz82wsrwoyJssi0QLE2GRNt3b2mR7c417G6vCuXlifJjVlQVWVheYnBolNy+ToGA/qqrLaWyuQ9ImplJURnpOGjWNIk5e+AEbByuSMuJJyoinQyVFo+tA0d5CQ0MlYWH+uHs44O3nip2jDUkZ8SSmxeLgcYvw2Ns4u9jj7uZEUWEubVIxUkkzyk457QopCrmE4aF+piZHGR0ZEIDByLCJkWETU5OjwmZJFOvvM9DfZ6BL3UFnh4z+PoNQLtel7qBdIaW+TkRhQQ6ZGSlkJCVxJyaGnIx0SgryycvKpLK0hMaGOspKi8nJzqS8rIS6uhoqKsooLy9FoZDR3d1FS0szEkkLOp0OvV5Pc3MzBQUF5OZmU1ZaTF1tNRXlpRQV5iNrk6CQSx6xUwW0tTTRq+uiX9uFQa1A1lyLuLaC9tYG2luaaKkVIa6vQd7ajKFbTVdnB3fiYrG9YcOtmzewunqZb7/+hkuXrhAcFEZLq5zo6CSCQ+OwtXPHxSMQOydvgkPjiI5LITkpg4qySjpkcsb6+tleXmJrcYGN9VWB7b+3tSn0PywtzgupXhYQsbgwJ4AJC5CYmZ1geWWelZUlodV7fn6WmZkZJiYmGB8fp6KigqSkFJydXTl27ASnT5/lyuVrXLe5xc2bLtjZufFv4oZ6lAo5SoUcjbJT6IHQqlVo1Soh0tWSAW3xS1h8Er16HUZtt/CFtsTFtrdJaW+TolWrGOzrFdoQLV0FCzPTQoxsn0GPVq2itakRhVQiNFVbdJhKhZyqslIiQ0NIiIk2729nO6XlZVRUi3B0deOHM2cJj44jJCKazw98x+///Da7dr/Bx59/xzsffsE7H3zJD+dsCQxLJi1PRGp2ObGxaVhb3eJOYhqm/hEmxmcYHBjFaOxFo9FiMg0yMjLCzMwMBoOOxcV5JJIWCgvzUak6EYlEiMVi8vLyqKmpobe3F4lEQkV5KY0NdVSUl1JeVkK/UYepR4+pR8/EyCDq9jb0XeYCvvY26Y9SqQzdGoHdmRobFYCExWj931OYLPSwJV3jcT2p5SQwPT4mAAnLQXugt4dBg46+7i7aW5rJT08lKjSYnPQU2sSNdHXI0WtULM/PMDc7ibJTjkqpYHFhhgf377KyPM+Drbuw8wDu32d7fZ2t1VV27t6F+/dhe5uR/n7Ki/IxGQxsLC/Qb9Aia2miua4aWVM9D+8uoZY3IirJ4caVM1w8dZiwAA9iwwKJi7xNaUEW0uZaxkdMbK4tsrm2yL3NFR7e3+TBlpkef7B1D+4/gPsPBIPc/Y0N7q6smIHD/XtsLMyyPj/DgFaDn4sTdyLCKMvNwPXmFeJDvbh+7jDxt92wu3iUr//1Ft62Z0kL90TVXI6srpj81Bj83O2xunyO48cOkZubzUBvD7L6WuS1IpQtzYz2GFiZmmR5epK6ykriIiI4feI4nq4uSJsbGDH10FpfRXxEIA0VhUwP6slPjiDY1YbKzGhqcuPJjw+gNjeOhrw41PX5tJalUZefQHFyOBmxAYR42GNz/hgJ4f5sLowLJ5n721sCC2FhIh7u3Gd9bQU3V2d8fbwIDwshPS0F2GFleZHrNldxdbhBbmYiJbmpRN32IsjHgYQoX0J8HQjwsCUuzAu9splBXTvsrMP9DVYmR+lTK2lvamBzfha2NnmwvsLO1gbsmFNO7t/bZmNtXfBh9Oq7iYkIJTEmAnFtBfXlBSTFBJOSGkFSaijRsQEYezuZWxilvqGSw0e+JTklnobmGo6eOEhMfAQe3i58vv9j9n3yT7488DGDIwZWVmYYHzfR0dGKXN5MR0crYWH+5OQk0dJSTVtbPampMXz22fu89davuHDhKO3tjWRnJ5j18wUZRMcG88qrL/H552aw0NIi5if/8f/y+Ud/4DdvvMRXj0BEa4uYp37+U/72p1/z+1++zG9/sZs3XnmWX//ief70+1f5x9u/4cmf/4Rnnvo5zz79JLuef5Zdzz9LWGgIABHh4Tz15BN88N47ONrZ8O47b/HGL1/lD2/+mr//7S98982XeLk7cc3qMu+9+w5v/u53PPP004Q/AhFRUZG88vIe+nuVLC2M8Pln+9j1/HOMjo4KwCEqKhKJRAJAYWEBu196keefe1YAF889+wyvv/YqocEB7P3wfT775BM+/+xT9u37Fx9++D7Hjx9hz8u7iYiMACAsLJRnn3uGzz77GGcnO/bt/ZB3/vY2f//rX9n3rw+5dvUKmWl3OH/mJHs/fJ+vD+znq/1f8MXnn3LL1oaq8iIk4nryc9IJ9PMkPCSAgtwMSgpzyEhPoriikEZpAzWNIlIyk0hOS6C2oYp2ZRsyeQtyRSst4nqqRWWUFOdRmJdJTmYKKQkxxEaEkJYQRWVBNq31VUgbq5E219IubaJDLqatrRFxSy2N4mqc3W5x5OT32DhYYeNgxYVrZ7l0/bzAQjh7OApgISYxipDIYJzcHXD1csbL3wP/2744utnj6GaPg6sdF66ew+rGFQKCvXD3csTRxRYXdzs8fZzx9HEWmIegEB/sna5ja2eFvdN1HF1s8Q1wxzfAnas3LhIUFoi7nzu+t31JzUklOSOJ6IQoyiuKkclbUava6epUMNzfw8L0hAAi1mamWZ02M74r8zOsLsyyPDfNzPgI40MmZsZHWJmfYXlumrurS6wtzgnXLbc3VxYZGTAxMzH+o+4Gy4LewjRYpvwWeazFX2eRAv2fmqwt5W+WGFhLLOvjyUaWHgdLxPzj5m3L/owODghR8u1tUjTKTro6O5C1tiBuqKetRfwj+bXFq2Hpt7KsYTTKTgzdGrpVSuSSVgGQiBvqGTb1C0M4i29iqL+P1qZG/L29kLW2MDs5IRTrDfT2CGuh3JwMMtKTkbW10CJuYG52Ehdne8LDgoVFfUN9NSXF+bRJxRgN3QyYegQ2YnpqQghgGR0ZEoY8FlZifW3F7H14xDxYps2WbXVxjs3VJebnpjD1G+nr1TM5McL8gjm+Myw8mD//5U0uXj5Hk7gemUJCdGwEp86f5KbjDWKTY7hmfxU3HyeSMxMoryokIzuJwCAv/PzdCQj0xMvbmYjoYHwD3HHysOO7owf44cIxPPxcCAj0IdDXi7KifCTNDUjFjei6lPQZtAKgnRgZpM+gRd0hx6jtMkfSmnoZGegTGJneHp0AMrTdKjo7ZBgN3Rj0GoyGbro1StqkYmprKqkoL6a0pICS4nwqioooySugqa4eSbOY8uISyotLqK+roaqynOKiAkRVFTSL62lqrqOhsQZ1VweDQ3309OpoETcxOjJER7uc0pIimpsaqK0RUVZUaG6zbm1GKm5Eo2zHoFVh0KjQqTsY6NEx0mvAqJLRp1aglbeglDSgbW+lWyFBJW2mu11Gc52INnEDZUX5XDx7ilMnT5CYEEdpSREtzWJqa+u5k5hKbl4xMTHJpKQXcDs8geCwROLuZJGdV05IeBxZmfk01DXSKVcwNzrG5vwcS+OjbG6sCV4Iy2djc2ONhflZs1xpdFgApRbw8DiImJgcYXFplqVH/sPV1WVWV5dZWFhgcXERk8mEWCympqaO8PBIrlyx4tYte2yu3eTQwWNcuHCNK1ds+bemulokzU3mVsL6Oro6OwS/guVLaOmLsMS6TowMszw/J6QiWMzBlkW/uqOd2qpKROVlGLo1rCzMMzY0KBi0LMDC1GPE1GNkbGiQbpWSkoJ8yooKaWsR09YiRtelod/Yg0LaRklRMUF+/gQFBFInqqairJyMrEz+8Je3+ONbf8XFwxMXD28uWdlwxeYmx0+f59vDP7D/m2McOXGJ81b2ePhF4ugeTFRCNsFhiXz44WdERsQhbpIwOjKJqW8Ak2mQ/l4TKpWKsZFRent7UXa2o9GoqautIr8gmwB/b3Jzs6mvqyEjI4P83Dz0ej3dXRpqq2vQdncxOzNFQ30tmRlpgqltoNfA1NgwspYmmmpFdMplAoBQd7SjVauElKuuzg4BSKwszAuyJku8q0Xn+XjHxONaUos+dXVxgYWZacEAZ0lqmhobZbDXQJ++G6NaSV1VOYkxkeRmpNLaWEdLQy1GbReLs1OCtnNjfZnZmQn6+wysriz8l+RqeVkAEavz82wuL8P2NmMDAxTl5GDUaBDX1fFgcxPu32dqxNyIfXd1ER5uMTnSz7WLJ/Fztycm1A+bq2fwdrejOC+D1sZqhvv1zE2PMTM5wsriDPe31ri7tmxuKd15CA92uLdhbhjdubcF9+6ZgcTiEhsLc2yvLjGg76YwPZVwfy/OHPmO/LQEmirz8XOx4dR3n3D8wF6Sw7yI9LEnxP0G5ZmxjGjlsDHD8uQAVcXZRNwO4HawP3l5OTzcvsugVo0oLwODXErs7SCG9FrY3oKH9+nT6dhYWaa6opTQQD9CAnwIC/DC38OJkuwU2FlneayP/OQwqnISKMuMIi8+kIbCJKqzY5CUp5MR4UltXgI5sf7EBjgTE+iKzdlDeNldZqxXaf57H2zDzgPztOruJg937vPg/j02N9ZQyNsIC71NZEQY1lZXcHN1ZmlxnonxUby93AgPCSAvM5mywmwaRcUUZiWSGBVIXloMwd4OJMcEkZUUwaCunZVxE2uTg4zq1RSlJiCuKmNhbIS7S/NsPZIxWT6XsMPU5Dhzs9MMDZooyMnEzckeXw8X4sKDiAsP4k70baIj/aipKWRszEhfn4q+vi4Ki7JwdLpJbl4GGp2S7Lx0svPSSUiK4btD+7GyPk+rpJ4mcRVeXg5IJLWUlmbT3FxFbm4q8fHh5OamUlFRQHV1CZcuneLIka8oKEgjONiTy5dPcODAXsLCvOlQtiBTNPLmH37zIxDxs5/+b04e+5jfvLGH77756hGIaOHpn1NqR3MAACAASURBVP+UD957l++//oonfvbvvPfu2+z/8hP+8OaveeI//4Onn/xP9u39gIPff8tvfv0GH+3dS35eHgAFBQV89uknPPnEf/LUkz/n9ddf5esD+/n2mwP87e23eOnFXezb+wEvvrCLX/7iF3z77Td8/NE+Qh+BkJjoKH71xi+QttTQ1FDKp5/u5cjhQwDo9Xr27H6JXbue59e/ekMADX/8w5ucOH5MuH30yBH+8Obv+cXrr/HqKy9z8OD3HDl8mMOHD/HCC7vYs2c3n332Kfn5+QDk5eWy76O9vPjiC+zZs5vf/+53fPftt3z//Xf84x/v8uILL/DrX73Biy++wJtv/p4TJ45z/Ngx3vvHu+x+6UU+eP89akRl1NdUkJedRmlRLqKKYqrKi6irraRCVEJFTRmi2nJqG6qQyJppV7bRLK6juCQPUVUpVZUliKpKqakuR1RRTEFuBqlJcSREh5OXlkxteSFtjXW0ieuQtzbR0daMXNpMc0MV+XmZVFYV4eRqx4mzR7jlZIuNgxXnrp7l4rUL3HC8jqOHA9ftrvHD+ROcuXgKO9dbuHg6YX3LCqsbV7juYIOzhyO2zjZmTfhtTxzd7PEKcMPDzwUHt5s4uN3EN9iTqIQwElJjSEiKIi4xgui40B8BitCIAGITwgkO9eWC1RluudzkhuMNbrncIiU7hbTsVKLiI5G2iRkY7EXbraKrU4HJqGN6bJjp4UEmBvoZ7+vH1K1hsNfAYK+ByZFBluemWZ6bZn5qnOW5ae5vrj2Scm6xvbHK6sKsACIWZyaZmxwTpMSWYZNF0jQyYMKo7RYW95Yh4siASUhcmpuaFLwNj/v0HmciLClKFp+BhYmwmLaHTf30Gw3C+mJ8eEhIU7IwIRZVg2XIKWttobK0hNzMDMqLi6gTVSAVN9Mhk9Apl6GQS5DLzJPwNqm5vVjZ2U59dSXVFeXIWptpqqtF1a4ws/eL5nOrXteNrLWFsVFzwlOXWkmHrM3cKTM4wPzcDBMjw4ibG6mvFtHYUEdCfDQ+3u5kZqTQIm7AaOimob4aZaecvl49oyMDtLY0Ul8nQtutEsoBV1cWmJ2ZYHJiDE2XisGBfkaGB6mtEVFSXEi3Rs301IQQ3/n/ByLu3900F/LqulHI2zAadMzPzTA1PYbeoCE84jbnLpwmPDKEnPwMSsoLuB0RREpmEnqTjt4RA3Gp0dxwsMbNxyy3S0qNxdntFmfOH8fJ2RZ7p+skJEXRKK6muDLf7B1ys+XoqYM4u9iRmXaH6soS6qrL6e/RmnuBOhUszprjuqfGhtFrVIgbaumUSxnoNdBn0NLVqaBX383E+DC9PTpkbS0YtV2MDw+gVLRRkJOJVt1Jn0GLXmMO5SjOz6G0MI+mumra21oRlVdQVlRMU109jfUNZKWlk3wnieKiAspKiwXWPT4uipraSrrUHWi7VWi7lWi7lfQbdbS3tdLe1opG2U57Wyuy1maUijbhtlHbhbFbRb+hmzZxA6ZeHSajDoNGSY9WjVHdSUdbCyqFlKE+IyOmXozdaiGYSNOlol2uwMvLC2trG9zdPblx4yaxsfH4+gVx6fI13N398QsM58YtN747fJojJy6QmJxDcVkd/v5h5OUWUV1VQ2VpGb1aLSszU9xbWWRjfVUw2t/b2hSi3BcX5hgaNAm+CEuy1+OSJrPUaYrVNXMq0/z87CMAMcfIyAhDQ0P09fXR0tJCfX0jycmpREXFUF5eSVRkHF98+TWHj/zADyfP8W8dsjYGenvQdalprq+jrUUsIHsLmLBoEGcmxoVUBUuEmsXb0KPTCulJw6Z+FmdnhPg3S9ujqcdIp1yGuqMdU4+Rfr2Rod5+hk0DqNo7qCgppbK0jFZxC/I2GdLWNgw6I4X5RcTHJ5KVkY2t7S3sbjpy4Kvv2P/Vtzzz7Au88avf4eHpi4OzB1esbUlISsfN04/wqER8g8LJyCklKS0fhdJAeHQyKRmFJKXm8NZbb5OdmUVzfQM1omr6jT0Y9QY65ebK9F69DqPB3E0hl0kpysslMyONwtwc5DIpXZ0dSFrFNNXVUpCfS3Z6Gh2yNsF0PjY0KJjRBnp7hAOyRtmJpLmJthYxdaIqFFKJsMjvNxro0WkFMGFJjliYmWZqbFTwQ1gAxX+PxLPQzLOTE4JszGJOs/wvFmamWZiZpt+oY6i/h36DlvrqSuKjI7gTF01VWTGtTfUYutVmT8TokJACMj0+wtTY8KPUj/8qKrJMoiyJG1vra8xPTzFs6kfcUE9rUyM797aE5IyH2/e4f3ddYBiiwwL55suPCQn04Prl0zhcv0BmUjTZ6fFUleZTU1GEqVfH8EAPqysL3N/eNJf3PEb1bm/d4/69bTOweLjDwy3zgn5papzV2SmSY8Nxs7/G5VOHcL5+geyEEPwcrLh09CtOfv0R188cIjbAFX9Ha4rSookP9qIyP41ho4qRHg1N1WWUF+WREBvB7MQI0/1apvo0pEUF01hZRJ+mky65lK21JVSKNqbGhtm5t8nM+AiFORl4ONoS6u+Jo80lwv092JgbRatooqYgneqCFJorcihKiyQl3JuyjBjigpzIjvEjLz6QaJ9bhHtc57aLFV43zpB02wWToYcHW/fYuXvPLOfa2YH722ytrz0qZ1SxODuFQi4hOiqMgEAf8guycXK2o7GhhrGhQVTtCvoMevr03Rg0KtqlYoqyU6kozKSyIJP81FjSooKID3KnqSiD2rw7lKdGkRUbQktdpdnv8PA+y0tzwH3WVhfp0WmoqSxDq+6kvrqS7PQU0pISyElPoSDb3EciKi4gLuw2ndImaiuLqS4vJDoiiJu21mRkJpOSmkBUbBhevm64ujlw8tRRomPCEFWVEhoSwNGjB3B2scbHz4Gr1iexd7zKF/v/xfcH9/PV/k+5cf0qsTERxMVGcv7MCUqLclF1SDhy8EuuXj7BoKkL06CG+KQQfvXr1/j0048EEPEf//7/cPrYV7zx2m6+++ZrQc703FNP0NrSIjATlsva2hrvv/cOzz7zBBJJ66MF+2GBFbBcpFIJL+x6jvfee5e1tbUf3XfW2otf/uI1Pvn4ox/dZ7keFRnBa6++jFHbTnlxFm//9U/85te/Eh53+qonzz/3HC/v2c2rr7zCa6++8iMAYbkcPnSQ3//ut+j1+h/9XKfT8ec//wmZrO1HP5fJ2nj11Vf44ovP/8c+n7PxYffulzh6zv5/3BcVGcnLe/ZgY30VUXkJdaIKGmtFiMpLKMjJJD0tCUlrI41NNTQ119ImE9PR2WY2VD9KYaqrraS5qRa5rAWFvJXGhmrKSguorCimpakWRZsYibgecUMtrY21tIkbkTbXI66voV5UTkNNFcp2KX6+nlhfu4Sdgy03HW/g6ObAkVNHOHvlLB5BXji4O3DJ9gonzh3H2uEapy//wJGzh7liexHPYA88Alxx8Xfkiu1FvELcCQj3JTQ2GP8wH647WmPvfhOvIHei7oQTnxZDQKgPwRH+hEYHEZUQRlRsCAHBXri423HL4RpWNhc4e/kkN51tsXW9ibufG/6hfuQWZZORm0ZYeDCtkiY62tvME9uBAQaMRgZ0esb6+pkeGKFX3YVG2Y6uS4mpR8/48ADjwwOMDPQxOTrE8vwMm6tLbK2vcHdtWTBbL85OMT89wfT4CEtz04LUaXZyjKmxYeanJ5idHGNkoE+I+LbIppbnZ1iamxZ8GFtry6wvzbO2OMfd1SXura+wsbzA2uIc60vzzE6MsjA9werCLJsri2wsL7A0O8XsxCjT4yPoupSC5GVk2CQUiy0uzLAwP42p3ygU6Jn6jWi7VbS2NJqLycpLqCwtojAng8zUJLLSkygsyKGispgqURmVVSWUlReRmpZIXHyUOZUtP8dswq0sQyFtQdLahN6gYXCgF2OP1ryQ7dGydXeNldUFtu9tMDDYa05VGjGh06rNU+3GWqSSZpoaa8nNycDF2Z6Y6HBCQwKpqixFVFVGt0aJTqsWol03N1ZYX1tibXWRzY0V5mYnMei1dHYo6Os1otd1CyW1I8ODzM5MsbG+KshU7m9vCfJV2GFtZZXNlQ1mxmfpVmpIjk9CrVSh69ai03Wj03UTHBJAbb0IiawZba+aRkktF23OkZgRQ71ERGxKFF4Bbtx0shFCBs5fPY2V7SW+P/Y1waG+FFXk4R/ijVeAG8mZCUTEhRAU7offbS/8AzxoahKh0SjQajswmXSYTDqGTEZGh/oYG+5H29VBu7SFssI8pM0NyFqaULfLaKwVUV9dSVengtameloa6xjqM7IwPUFeZhoVxQWo22V0K9vp12rQKGS01Fabw2CUncibG2moqUWj7kKr6SY/P5/w0DAK8vJpV8hQyNsQNzdSWVFGc1MdnR0yOmQStOpOeg0a2mUtyFubUCmk9GjVDPbq6dNr0Kra6eqQ0a1UYOhWo+6QC+skdYe5+b1Xr6Orq4t2lYaOLh2yzi5a5Z00t8opq6wlt6CU0oo6UtLzKCiuQt7RTV5hBQ3NMrz9QnBw9iIkPI4Tpy5y+txVrt1w5vQ5a775/ji2dq6EhMfh5OxBbFwSCYkpJCYm4e3tjZeHJ23SVnYebLOxviyYqh+Xu21urAldEUODJibGR5mdmTL3ijxK+1pcmGNifJTVlQWWl+ZYXloQ0sBWlheZn59nenqawcFBRCIRWdm53ElKoai4lNq6Burqm7l4yYqz5y5x8tQ5syeiW6UUko8sRuthUz+Dfb0M9fcJFN7IgEmgIWcmxulWKX8UB2spqxsfHhIWiwsz04LpydCtQdWuQKtWmePZTIMMGHsZ7OtHr+mmTlRNeXEJkhYpum49rWIJ5aUVxMclERgQQmxMIo4Oruz/8lv+8ue/88s3fsup0+f5195P+Ozzr4iOSyIuMRUXdx/8g8LILShH1q7BxdOfglIR1+1c+L/+73/n2k0nMrILSIiLF6RbrU2N6LrUdMplwvvQbzQI3o9OuYwOWRtdnR0oFXLBQ2LqMaJRdlKYm0NyQjzqjnYhTtWyaLckJhm13QItOzJgokPWJnRlDPX3Ce+TxSA2MTIsyJMs6RgrC/OCbMfCTlgSnCySJou52pLMZAEVlug9y/9vfHhAME93dSqoKCkkJyOVsqJ8airL6JBJGBnoEwDE0ty04O+YmRj9UcrG40VBFlBhoYAtMi1LzrbFiG2RRW1tLDPYb+Da5bPs/+wD7K6d46bVGTwcr5EUE0xeegIZyXFkpt1B2tLA0GAfiwszzC9Ms7q2yLYllWjnIdtb9x6ZvVdYnZ9nbnKMlZkpZscG6JA0khwbStadSKoK0rgT4sWJL9/n9Lef4HD5By4e2U+Q2w1CPR1IigzgtpcjNcVZsLnE5sIkRdmp3IkOpawwl7X5SRZHeqgtzODSD98T7OVIR0sD2s427q4uYjJqiY0MY3x4gO2NFfIyUynMSmF8QE9TVTHW545RkB7PoL4TUWE66XEhlOUkUpQRS1VeEplxgYR53iTEw4ZQt2u4Wp3Ax/YM4e7X8L1xioBbZ8lNz2RlbkGwH9zf2DBLyR7uPDId9rK9ufaoG2GUnNwMRNXliKrLGRk2PUr1mmFjZZWh/j662ttRKdqoLSumtryQ4qxkxKIiqnJTSI3wQVyaQV5sAGlh7tTkJ6FTK5ibneThzj3ubq6ydXeN2ppKEmOjyEpLRqvuRCpupLaqnMZaETKxmA6plM62NpQyGW31dYgKC0iJjSIyJJDgAG8C/L2IiLxNQmI0gbd9cfN0wj/Ai6TkOIwGDakpCVw4+wMBAW7YXD/F0ROf8cln7/L1tx+x7+N32bvvHzjY26Lp6iQs9DblZUX4e3vg5e5EZFgAKXeiKcpLxerKDxw++iUfffYOL770NF9++ZkAIp5+6uf8cGQ/f/jtrzh+9AgAbVIpu559WgAROdlZfHPgS2qqRQDk5mTz3DNPIX0EHI4fPcJH+/ZSUGCe6ufn5/GvD99n1/PPChKk705c49sT1qytrbG2tsZLL+6irrbW/Hy5ORw+dBCpVCKAiJf37EbWWkthbgrffPU5zz7zDKeueAgL+NHRUSLCw/nb22/z/HPP8uabv+foo/0HOHTwe373299wxdEsV6qrq+PY0SPU1dUBcNUpki+/+IKCgoJH+5zPl19+wS9ef42xsTEAjp235+g5O2Gf9+zejcFgBiR/+uMf+dMf/yA89ve/+y379n5IU101DTVVFOZmcScumvjoCJITYiksyKamupyOdil6nRq1SkFzU63AQMhlLbSI62kR16OQt6JWKVCrFCg7ZaiUcsTN9UglzXTKpageLTgMGhXGbjUGjYpOmQS9RkVESBDXb1gRFOyHj58nYdGhuPm68f3x77FxuoGjtzN+4QG4BbjjHujBGavTHD5ziOMXjnHW+gwXbc9xw/UaVg6XsXWzwcH7Ft6hHjh6O3De5hxW9ldx8LLndnQgMcmRBEcFEJEQSnxKNClZiUTFhuDsdgsH5xv4B3ni5evCpWvnOHvlDMExt/Hwdyc8LozIuHCCwgIoqygmOyed2ppK2qRmyU5Pdzfj/YMsjE+xMbvI0vg0s5NjTIwMMjZkYnJ0SNgszPfy/IzghdhaX2FlYVaI7R4fNhuzZyZGGR3sp0enoc+gZXp8RAAMlgHS0tw068sLrC3Ns7IwK2wW1sMCDOanxllbnGP10X2rC7OC5Gplfob5qXFGB/owaFQoFW3IZa30GLU/SjGyXLd0LwwO9ApgQtPViUIuoaO9zdzKLW+lsa6KnMwUYmPCSUlNoLgsn7zCLGITIknPSiY6Lhw/f08CAr2JCA8mIjSQxLhIykvyEVWVUVCYQ2NTLTp9F1etLlJSWkBfvwGtTs3QcD/rG8usbyxjMHajaJeiN2hoFtcTGhbE6VPHycxIoamxFp1WTWlJAZLWJuSyVhbmpzEaulF2yhkw9bC0OMv83BSzMxPMz00xMmwysx3tcgZMfQwO9COVtNDZoWB2ZoqlxXmz1+1ROejDnftsbqyxurLE9r27TE9O0dWhYX5qgdKCMmKj48jLyWdycpKWlmaSUhJwdnWgoDSP2uYqSmsKKKstxOe2Ox4BjhSLcggM88XZ057zV09z7soprly/gLOnmWU7euogvsGe5BRlYOdyA1vHawSF++Hh50LMnQjSs+6QX5iGUtmKWi2lo0NMb6+GwUEDwwMGJkb7MerU6DSdyFubSU2MIyUhlpaGWkxG3SNGqJrK0iJKCnKpKClEIRGj71KSn2Xur2oSVdLX3cWgQYdR2cmgTsuQ3nzdqFai1XQjkUiorq6mrKyMmpoaNBpz83e7QkZRYT5VleXoupSMDw9g6tGbEzJ1Xchbm+hStGLSqxkfMNJv6EYplyBraaSjrYVuVQddnQqk4kY6ZBK61ErqaqtJT0shOyuDikoR0XfScQuIwMregzNWdnz/w0U++fooH311mM+/O8GBQ6fZ98VBvj58BlefUKQKHSERSVjfcOWDfQf4/sgZLlnZcfqcNafOWuHo4o2Tqw9W1rbY3nTEP+A23j5+WFvbcPLkSTw8PGhoaGBmZooHD7b/K+r3MaZqY32V5aUF5udmBGP18tKCwFqsr60Icqbl+Rnzd/0RO7EwP8v83Axzc3PMz88zNjZGX18fivZOpG1yJFIZuXkFRMUlctXGlqPHTnL4yAkziFBIJSikZqPdsKmf2Ulzm7LFpGShHC16/bGhQSZHRwT50rCpX6i516pVmHqMTI2N8nD7HvPTU0JRnAVo9Oi05mKa/gEMXd0YtTp0XRpqKqvIzcyitroOrUZHbXUd/r4BuLp44uXpR3JSOjnZBZw7e5mzZy5xy86Z6zcd2ffJl/zl7X/g4u5DXmEZGdkFNLfKycwp5uo1O1KzCvjh7GUuXL3BH956l48+/xoP7wA62zuYGBlG1a6gpbEBhVQi+DK6VUqGTf2PJrpdgj9kqL+PbpUSvaaLPoOewb5ehk39KKQSqivK0XWpWZqbFZKtTD1GdF1qIWnK0K0RqNtulRKpuJlOuUx4Ly2MxejggEAvD/T2oGpX0K1SMj0+xtb6mpB6YdGhbq6u/MjAtrIwL4AICxB5vOHaHMs3iqlHL2gXtepOwTxZnJ+DuKGWXn230Do8OzkmAI/Rwf4fAQgLnW1hqiy54PfvbtJnMCcVPdy+J7SEri4ucG9rnZ0HW1hiOUVlBVw+cxR/t1vYXDiBh701Pq62+Hs4kJWaQFpyPNKWBpSdcnqMWuYXpllZXWBra5MHD7Z5+GCHhw92wLLt7CBtbiAvLYWKwmz2f/wBQd7O9Gnk3F+ZIvdOGH4OVoR63MLf0RrrU4dIjQwkys8NlxuXuHTiEG0NVcwM91JfXkBJbjqFWSm01FWyPDXM9KCeguRoHK+dx8/1Jh0tDZj0arY3VlhbnCUtKYGh/h54uI24vpqs5DgqCzJpq6skJymKm5dPYVS2kpkQRrifC1nxt0mLDqChNJ24YFfiAl2I9LEnIdCJIKcrhLtfozAxiJwYX+L87KguLuHe8grs7LC9vs69tTXY2WF6fISUxDi6OhWPuhrus/Ngi84OGWmpd9BpVaytLj5ig7bgwX0WZqbp1WpRSMRUFORSlp+JqCgbZWstZZmJhHvdor4olcwoH2J8byHKv4O4oYK11QW2763TpW7H1KujrbWROlEF4oZapOJGmutraG2qN0909HoGjEZ6urvRq9V0toiRNzYwoNdSVphHYlwkuTnpREWHkpWdSnjUbW6HBdDe0crM7ChjY/2kpyfg6+VMUJAHXx14n4NHPuLMuYOcOPkNh47sp6KykJ0HW9zbWhcafStKCokMC+Lw9/vxcLVDIa3HzvYyTk425OYn8dnnezl0+HsBRDz15H9y/NB+/vLH33Pq5A8AyOUy9rz0ApJWM4j45sAXPPGf/843B74EQNLayrNPPyEs+o8ePsSe3S8REREOQHRUJLt2PcvXB/YLC/6QkGBu3w4SQMXRo4eFBf8vf/Eau55/lqioSPPvR0fx2quv0G/oQt0uwd3Zzixhev45/vrWW4SFhQrPs7a2xhlrL/bsfolXX3lZeM4Xdu1i1/PP8fprr7Jn90vs27eXg99/R8Ej+VJERDh7du/+r32OjuL111/j5KP3YGxsjJiYaCIjI4TXOn78GPX19QDU19dz3saXf/7zPV599RVeevEFPtq3F0lzgyBHSEtKICstmbKifKoqS6ivq0LWJqazow1Zm5jGhmoa6kUCeGhuqqW1pQGVUo5B34XRoEGvMyc2yWWttCukdMrNm07dSZ++G32XEoVEjLi+BnWHnLSkBJyc7UjPSCYiKpSi8kKqGqqwumlFVHIMSTkpRCXH4OjthNdtb2xdb3LxxiW+OrKf9z75B//68kO+Of41Z6xPcvziEa7YXcQt0JlrjtacvPwDl2wvct3ZBu9gD0JjgwmM8CMyMQx3X2c8/FxwdruFvdN1Am97k5WbQnZeKlEJYdg62+Ds68SdjERikqLxDfImMTWe8soSKqtK6ewwy3M0yk6G+vuYGRszb8MjzI2OsbY0z/z0BFNjw8LxeW5qnPnpCZbmppmfnhBiX9eXF5ibGmewz4ipR8/YkIluVQe9+m76jTp6dBrBszc9PiJo2UcG+pidHBMYjJlHLML0+AhD/T3MTIwyNTaMqUfPUH+P0EExNmRifHiA0cF+Rgf7mRgZZGpsmPHhAfqNOrpVHahV7eh1XRj0GrrUHXSpOzDoNRj0GjRdnQwO9AogQqdVI5U0I6oqo6K82NzCnZtBaVE2eXlppKTGkV+QQU19OQXFWQSF+xEc4Y9/iDfXb17hytWzBAR6cudOFGnJseTnpKPtVjE8YkKpUnA7JICExBjm5qeYX5im32Skp1fH8so8s3OTKNqlyOStGHu0lJUXYWV9iePHDqGQS8xJhdxnaXEWuM+AqQe5rJWx0UEGTD1MTowIzdZzs5PMzkwwOjLA+NgIA6Y+pibHGR8bQaXsQKfVCIu/hflZoRvi/vaWYJzd3FhjoN9Ef6+J5DspnD19jsuXryKRtFFdXY1Wq6FTpeCK1UWapY2o9R04e9th62yNV4gr+w68z5HT32Bjd5VLV89w4tQhbty6SkCwF7EJ4cTEh3HtxiV8/N0oLsvFzdMBF3c7XD3sOXfxBxKTo6lvqkLcUoter8RgUGE0qpmZGWFqagi9To1Oq2KgT0+3up3W5joK8zKJiw6jtbkOg1ZFXXU5pYV53EmMJTsrjYL8bLo6FcxNjWPUdlGSn0N1eQkTwwOMD5no1aiZHx9l3NSHRiFjoEdPj8GITCZDLpej0WhQKpXI5XLapK2ImxtpbKijo11uZvOGTOg1KvQaFb26LjSdcnp1XWhV7bQ01FCYm0VeVjo1j1gqZWc7ZaXFZGdlkJ6WgkgkQqlU0tLSQn5+PikZ2XjfjuLQ6Sv868uDvP/Zt/zp3X387q/v89Y/P+Gtf35i9uJ++AUffPINF6wdcPEI5p1/fsbBo+d5f+9XfHvoFGcvXufCZVvsHL24HRaLs5svV61u4O7hy52kNDIys7G2tuHDDz/EwcEBuVzO7Ow0G4/1hTzeI7L+/5H1ntFNnvnW/nw5//c9513nTDkzSSYzCQkJgZSZybTMTCa9kQABDIReDKaaaoqxjY1x773Jvffee5Nsucmyui3LcpF7t+mEhOv/QeiZ5Byv9ayFLem2zNKS7n3/9r72nVVWV5aETI0lUG253+3VZZYWzdOHxdkpMwp6eZHFhTlmps0Wu5mZGRYWFjAYDIyMjCCWtCPt6KKishoPT28OHT3OQWsb9u0/zN59h/iJVNxKa2MDrY0NdEjE9KtVGPUDP0KPWsSBslcmTBqW5maFzePKwjyTY6P0q1VCy7WlMG5QpxWoCpYTdssJ/oBKg0omp1+tQSXvo7q8gtzMLKora+ju7KG2uo6bzq6cOX0edzdvkpPSaW6SEB0VT0ZmqWaRjQAAIABJREFUHuERIi5dccDTJ5Dzl65x/tI1UjNycffy54uvtnLg8Ak+27iVPQeP8e6Hn/POPz9m45Yd/PXdj/jg4y9oajDjZ6XiVtpbW4QOCpW8F1lnh/DcLd5NrVKBSt6LVNwqWLLk3V0MaNSYho2o++RoFH1Cc+bq4gIDGjUtDfW0NjbQr1YxPW5idMiAQtaDVqmgW9ou5FAsIsPCv7bwsZW9MmGCMT4yLFiafng9uHNb4HtbCnN+2NhpsT1ZMHVmBOy/3vxnJsYYMw6i7pPRXF9DbmYalaVFSJobkIqb6eloY2LUKHxwmYYNAsrPIh4sl2USYbE66bUabi8tmoPYT8t95qenGBsdYmpylNWlWe4szbA8M0pUsCd2p4/geOkUzlds8bxxmcgAT/IzEshOS0DSUs+ARolpzMjiwgwrqwvcu3fHbGt69C3fffv4qYB4wvzkJDqFgsrCfOrKitn+1acEermQnxaLQdWFQd5OV30JaZF+OJyzxvniSTJignG8eJJrZ49x4/JZYoJ9qC/LZ3xQzYOVOfLSEynLz+T+4hTpsaEEuF0n3NcVh4unCfP3JDctAbW8m7vL5nK728tz8O19JocHKM5Kxu+WI8WZCfT3thHq7UxNUQYhXjeICnAjPSYAUeAtyrJEJIZ5EOHlQKS3o7krwv8G4W52FCUGUZwUTELADZSdXazMTPHd/ftPg83fw5PHDGiURIUFU5CTiU7Vx5Chn4b6avQDGry93OjqlJhbnZ98L2CEv3t4j6mxYarLikiMDiUtPoLGinw6WyrJS4nk1tWTJIW5IQq4QWKoK2VZIlTydgyDWhS9nVSVF1FbVYqr83UunTtDTEQo4qZ62lub6O2SoteqGDcaGTMY0KvVKHt6GFDIaWuow6BT09nWSmtTLS3NdcSIwklLT6SptY7qulK+fXwHeMjYmJ6MjARio0O4dcsehxu27D2wiYgoH0ZNWrJyEtHq5MC3zM9NMT83RUiwPyGBPrSLGwny98DbwxlDv5x2cS3wkFFTP++//3esdmx7KiLE/Pzn/8W2r7/gi88/5vhxGwC6OjtZv26tYFfaYbWFZ371M3ZYmScYEomY55/7lXD73t3f8MJvnic0JBgAUUw0b7yxnt27dwkbfYlEjEQiRiwW0yaRsG3b18KG/9fPPcMLv31eEBGRkRGsf20dI4MajAMqXt/wGi+tWcPal1/ipTVrBIFw6rK3sP6G9a/x5huvC2u+/NIaXvjtb9j+1Jp0584d2tokjD8VBGFhoaxd+zLh4f8Kc69/bR3WR44Ia0qlUtrb22lva6OjQ8q2rVv55OOPBSFh+RLFxLB+/WucsDlKW0sjrY11NNZWUVdVTkNNJeKmehobqqmqLKG8rJDamnKaGmtobqql+enroLAgm8aGauS9naiUMjo7xLQ019EmaULWYz6N7u5qR9xUT2tjHfIuKWp5D+LGOvIy0yjIzkDS3EBZUT4BgT5UVJYQERVKSWUxXfJO0nLTyC7NJTU/nZS8NHzCfIlIjCQyKQpRWiy2V8+w0eoLPtr0IR9t+pD9J/aw8/B2ztqfxtnHkXP2Z7G2PYLt1TNccDiPo5s97v6uZgRmoBteAW44upp7JAJDvBHFhxMlCiE8KpCI2BB8Q704Z3+WMFEoMUnRiBKjycxLJzc/C22/CllvJxJxE+o+OZNjoyzNzLAwNcXMyCj3F5eYnTQJ+HCLxWh5fobF2SkWZia5vTTP/PQEs5MmFmenmJ00CaFWi2VpZmKMxdkpYfO/sjDL4uwUU6YRhga0gj3KIgBMwwbGjIOYhg3Cupbyu9lJk9BTYdmgLM1NCxOTMeMgQwNaVPKepxu1Tvrk3fTKOunpliLv7foRiaezQ0KvrBO1So5Wo0CpkCHv7aJP3o1a1YtU2oRK1Y1WJ0eu7KRLJkHc2URxZT6ilCjCRcGkZicSHOmPq7sj0bGh5BdkUFqaS319OY1NNdy7v4ppfBhHp2tI2pqZX5imu0fK5NQYDx/dZXJqjF55Fy2tDZRXFOMf4I3Vjq/53e9fx93NhYnxEeAxt1cXmZwY5bvHD9APaGhsqBFogkuLs6yuLDy1jsyzvDTH7MwEt1eXmZmeZGJ8jH6dhg5pG0qFnKnJcWZnprh/7w5Pvn8sBGYX5meZnDAxZNBTVVlOdWUVdXV1uLm54eDkSEJCAnkFufQpZdS31LL30G5yS7NoktZyzeUCh07vxTvMjR2HvubwyT3YO1/m4uUzXLx8hujYULLzUolPiiI+KYqI6CCCw3wRtzeQkh5HelYiAcFeWNvsJyU9js4eMX19HfT392EY1GIwqJmZGcVo1NLSXIe0vQW9TklLYw21VaU01VcRFuxHXnYakpZ6Wlvq0WmVdPdIqa2rJCo6jMaGGoHIlJ+dQV1VOeMjQ8xMjDHUr8FkHMQ4oEWnlJtztAolPT09KJVK5HI5VVVV5OTkUFlRRpukFa1GhXHILCAswtUiInTKXtR9MnSqPpS93UjETYibGmlpbqSyooyMjDQiwsIpLS2lrKyMtIx08vIKyC8oIi09k+SMHFx9Q/hq50H+/slmPvjSij+++yl/fPdT3v9iG+98+CVWe4/xyVc7+XTTLrbvOcrXVgf50zsfY3PqMnsPnmLH7iPs3GONww3Pp2QmVy5dccI/IJSIyFgiIkWEhIZz/vxFDh8+TGRkJDqdjtXVZe7fv/sjAWF5jdy9syo0nN+/d4epyXHGRodZWpwX8K+LC3NmoTE3bX6/WJgTsK+TEybGx8cZHx9naGgIvV5Pc4sYtUZHVXUtfv6B7D98lK07vuHwERsOHjpqpjO1NNTT0lBPc30dHRIxss4O2lqa6evpFk7dtUqFMImYn54STsHvriwzNzXJiGFQQL1aWM4W8pClTG1idORHVil5ZzcauQKjfhCtUkVzfQONtXV0tHfS0yWjpamVqIhojtucxtPDl9CQSFJTMklJziQ1LZvGJglxiWkEBEewZdsu3v/oc7Za7ebV9W+xdt0bXLriwKavd/Dfz/yGZ59fw4Y33+bLzdu55uDChYtXkLSKGdRpBZtVh0RMT4eUAY1a6LnokIgZ0KiFEjytUkFvl9kXNzk2Sk+HVPCVK2Q9qOS9An1qfnpKmCTIOjuEsLQlG6KQ9dAtbUcl70Wv1Qj2MEt5n16rEcSbVqnAqB8QCBn/M4Nw//Yqy/NzgmXpzvKSUERnwfBZqBoW+sX0+CimYQOjQ3qMep0gKHo62shOTyE/O0PwMkuaGxgxDAgfTOZTKDPZ487ykjCV+J/Tifu3VzH067i3usLjB/fh+++EKYleqzKXxFSUMDGi58HKDOF+t3C+fIaU6EB8b17F++YVwnxdiQzyor6qBOOgmrurC0xOjDA9NcbiwjT3763y+Nt/la08vHuP+7fNp/Lavj5W5mdoqa9m25ef4OvmyNK0kdWZEfjuDh11pYR53sDf5SpRvreIDfHmvM1+/Fzt8XV1IMjTBXW3hMkhLRWF2YjCAlDLpKi6xAzI2wn3dcXL6SpOdrZUFGYzPqRjaszIvZUFvn94lyeP7sHjhzy6vUBxVjIh3q6kx4YiqSpE2dFIclQAoZ4OJEf4kBUXTE5CKAVJYeTEBRF86woBLpdIj/AkKdiVGB8HChKCyIr2JsLjCnlpKTRUlDI9YjSjbJ88ZmV+mlFDP1NjxqeNx+UkxUeTkiiiQ9pKeloi8t5Obq8u8uT7x8JJ16N7txlQ95GVGk9cRBAZiVHkpYooyoonJykcJ7tjOF04TLD7ZZrK0pBJKpifGMIwoKS2oohgPw9C/L25dukciaJIZidGMep1mIYNAnLSghgeMw4xqNEwZxpF1iamu12MVimnu0NMSXEelVUlDI8NMj03xhMeYpocIiYuhGhREAlJEeTmJpOYGEZyagQ7vvkMewdbJqb0wH3gITx5xPTUGBHhQWzZ/AW7rLYQ4OvBSZuDHDuyl6qyXCQttdRUl+Hico1f/vKnvPTSC8IGeN26tWzY8Bq//92bnL8eCEBjYwPrfiAirLZv4blnfy6IiDaJmF8/90skTycVu3ft4DfPP0doqFlEhIeH8tprr2BltRWAsbExnn3ml/z6uWd47tlf8Zvnn+Pll9cIz+HNNzbw8ksvEhMdJWzoN2x4DZOxn8UZExvWr+OUnVkwFOTnCySml1/61xprXnyBl9a8+K/v17zImhdfQCo15x72HrvCb55/Xpg8hIaEsPbllwQiVFhYKGtffoktmzcD5unJyy+/xEsvrWHt2pd55ZW1rHv1Vaytj7B92zY2bFjPkTNOgr1qh9V2dmzfRoekBXFTPU111dRWllFVVkx1eQk52Wnm8HNFsSAeKiuKyc/LJCszhbLSAtrbmlGreumVdVBfV0l5WSGNDdX0dLcj7+0yB2jFzbS3NtHV1kqHuJn6qnKKcrMoyc+hsbaKmopSYkQRNDTWEBkdRkJqPFn5mYiSRdi72HPh2gVEySKiEqKIS40jMSOB4qoiwkSh2Dlc4vDJA3xl9QUHbPay58guztgd59zVUxw9a83eY3s4du4oNuePYXv5FJccznPygg1nr5zmlrczLh6OePm6EhrhT2CIN67ujtx0c8A70B3PQDc8A92wPn0I/3Af8opzCIkMoqA4hz5VDyq1HGmHGP2AxozFHDcxMzHO6OAgtxcWmBwbFsTCDzMPFkHxw6yDuaF6gaW5aeanJ4RrbmqcKdOIMDGYHh8VbpsYNQoTDss60+OjzE2Nszg7JRw8WQK0MxNjjI8MCetMmUaE32HZyKn7ZEjFzdRVlVNRXkxjQw093VL6dSpGhgcZMvTTJ++mtaUBaXsr3V3tgnBQKXvRaZUYBnUMGwdQq3vo6mlB0l6HuL2O5vZaqpvLKKzMIas0nYqGYpqktTS211DbXE5JeQ6p6SJKy3MwDuvoH1DRI+vAMNTPmMlIj6wDhVJGRGQIySnxmMaHGRk1YBjqZ3RsCMNQP/UN1WTnpFNeUfy0r2iakeFBJsZHmJ2ZYGF+Go26T5ikWH42NzspiInFhRnmZs3iYWR4CP2Ajl5ZN50d7ei0amZnpoQQ7MMH9wRE5/zcDLMzUwzq+8nJziQw0J+x8VEePX5IZ28X4rZWMnLT6VF0kZydwMkLNpy7eoorNy7g6u/EiUvWHL94mIOndnPd1RymDg7zJzImlMKSXIpK84hPiiEzJ5XSikIyc1KR9XVSWVNKa1sjJeUF+AZ4UttQiXZAydiogSGDjiFDP4q+buS9nTQ2VJORnkRLcx2trbUUFWWRn59OXl4aly/bEhjoSX19ORqNjJq6SpRqBW1SCRlZ6UgkrRQW5hMfH0tkRBiVFWUo+nqZmZ4UmsIN/Tomx0YZHTHS2tpKWVkZubm5pKWlkZycTHl5OYq+Xgb1/ahVCgb1Zru2Ua/DqDcXnkpbG2moqaSoMJ/KijJqqiuprq6koa6exsZGKioqyMrJJjU1neKSMhKTUvD09SM8IoaUjGzSsnLJyi/m+Pmr/PG9T1j39jv86f1P+cPfP+TdTzex5ZuDbNy+h63fHOL9z7bwzcHj7Nh3lM3b9rJzjzXHT9uxaesezl1y5JqjOzFx6aSkF+DjH0ZoRBwlpVVUVNZRUFiKo5Mzbm4e1NXVoVarUSqVjI4Oc+fOqoD6ffTwvjCFuHtnVSgpvHf3NsahQVTKPkxjI9y5vcK9u7dZXVkyZyCedsbMzkwJvRLTUxMMDw/T39+PTqdDoVDQK1cwMztPbV0DcfGJ2Du5sGX7To7ZnOKI9XF+ImluEjoKuqXtgu9f1tkhFLxYMKyWE/Ll+Tmh7MxifbJ0PljCwcpeGVJxK71dnUJhnKWG3nJJGpuRd3YzqOtHp1LT2dZOb1c3WrUOlUKNpLWN4sISrl11JCw0iqjIWEJDIsnPKyE4JJLTZy/hFxiGb0AoW7btYt/Bo9iev8ynX2zG2uY0V+xvsHbdG/zpr+/yk5/8Gy+9soGjx88QFBpFTm4hGpWa+ekphgf1dEvbaaipprWxAY2iD3l3F20tzdRXVwnCSqdSCnQpi1iyTF10KqVQWjNlGhPC6ZaeBktQ2mL/stzfXFrSLQTTLZMIC9pWKm6lq71NmOxYUK2WacQPiRi3lxaF5lBLPsIiJCwTgx+iYOemxpmZGMM0bECn6kPdJ8Oo19HX00leVjr52Rl0trXSr1YIPRezkybhRMqC5LuzvCSIyh9mI558+4hv798TWj8tt60szJvFSqeEmMggrl48Q3NNCdLGCmLDvOlsqiA9NgT/W/a4XDlDVIA7tSXZLM+MMqjtY3x4kAd3l1ldmuX26sLTkJGZmfzk+8fmkPET+PbuXVbn51ldmCUnPZmj+3bj6XKdquJsTAYlSxMG4sN8EAV4UJKVSEK4HynRQThePMl5m/2E+brh5XyNluoShtQyirJT8brpQFZyLJ2t9Xx/d5GC9DgiAzxJT4hEK+/k4Z1FVL1dqHq7mBgxwJNv+e7eMtOjg6TEhBId6EFGTDAl6XFM6RXEBLmREOpJXLA7WXHBNJRkkBzmSUa0H8G3ruBqd5xw9yukR3hSnh5Jc3EKRUkhpEd4EOZnJj5Jm+pZmZlkZFBHZUkBtRUl3FtZgO8e0NpUS1iwHx1tzRTkZzE2akCnVTAxPsy9u2ar07eP7mEc1FJZkkdyfDhF2cmUF6QR7u+Ky7XTuDmcwe70Pm5dP0lOcjBzw3LuzBng8Srf3lumR9qC3bmT7Nz6Jfu/sSIjOZ5p0zB3lheEkqtH924LKGILnWXcoOfR6jIL0xMY9TraJE20ihtYWp3jCQ8ZMKiQ9bURGRPIrj1bOGqzF+ebV8jLSyE3N5GMLBGBITc5cWofe/ZtoadXjN6goKamBH8/Tzw9buLkeBVnx6s4XLvELqtNWB/aTUZyLBXFuWSnp+Dr48H69Wv5xS9+io+PFwA6nZbY2Bji4+OEDfHJU8dZ99paQSRYWW3hV7/8L6ys/tUj8dyz/y0Ervfu2cWLLzxPSEjQ09sl7La+xBuvr0er1QBQW1tDcFAgQYEB1NbU8PyvnyU3NweAurpawsJChQB0VGQEr76ylr7uNiZHB9m3Zxd///vffhC8jiQsLJS6p5kKrVbLC7/9Db9+7llBRISGhPDHt98WRER+fj7h4WHCGqGhZhERFhYKQHt7O/uOXeW3v3ketVoNQH19HRHh4USEh1NXV8err7wiTDUOn3Jk27atjI+bJxsfffQh277eQk9HGx2SFuqqygXCSm2lGdva3FQr5Bxqa8rJzEgmIz2JwoJsZD1SYXNiQb1a7E+Kvm66OtuQPw1AqvtkSJrqKS3Ipbwon+a6ahprKqkqK6akIJfYuCiqqstITk0gOj6KwLAAHFwdcHJz4ob7DW753OLMpTMERgSSVZhJQXk+oTEh3PJx5fw1W/Zaf8MBm70csNnL4ZP72H3Yit3W37Bt31b22exl77E9WJ8+xMkLNuw/toeDx/dx3NYaR9dreHi74Oh8hetOdvj4uxEZE0xYTJA5gB3lz9krp7FzvEBsUgxRcRFEx4ZTUV0i+PAH9Vpz27FaxczEOEb9wFMUq0kolpufnmBybFjIRKwszP5oUz87aeLO8oIgLEYMA/SrFUIWYmhAK2A5x4yDjBkHBRHxQ8ExPz0hCJSZiTFhczY3Nc7spIlBnRqNwky+6WxrRd7dQV9PJ13tYqTiZsRN9VSVFZOdnkJOdjrFRXnU11XR2SERJg598m6huEypkNGvU6FUyGiTNFNTXU5hQQ5ZmSnExUfg6ePMjZtX8A/1JD49mrjMGCKSQglLCCY5LwFXf2d8QtzJLk4jKUOEu5cTicmR9A8oiBGF4+ziQFd3O4+/e8C9+6vMzU8h6+2koDCHmtoKRseG0OqUpGckExTsR2RUKHn5WXR0StCo+0hKjCUhPobREQPfPX7A6IiBDqkYlbIXlbKXqcmxp4JhhIX5aVaW55mbnWR6yoRhcEBAcQ4Z9AwZ9ExPTbC8tCDYTm6vLjM5YWJywiTgOocMelJSknBxdcY/xI+W9mYSUuMoqSzGavc2PAPdcLh1Bd9QD05eOMKWPRs5dfkY31hvY+OOj9l3fCf7j+3k5LljJKbEUlZZRF1jFY0ttdQ2VNIiaaChuYYWSQPdvVJqGyrpkXeg0sqRSJvRD2mZmDR3XowMDzI3O8mgXkuHtJXMjGS8vW5RUpxHW1sDJaW5pKfHEx0TgpubI6lpcdQ1lFJckkNYdCjlNRUUlBRTXFFCs0SMr78PN1ycyczOoKSsFLG4hdHRUSYmTKjVagYGdIwYh5HJZERGRhIeHo5IJCIxMZH8/Hy6uroYHTEyZNCj1ajQqJX09XQi62ynWyqhsrSI9KQ4MlISyc/LITAwkMuXL+Po6IhIJKKwqISs7FyiokVERYu45ujM4WMnuHTNgShRIgmpmYREivAJjiQ6OYuz9s7sPHyczbsP8vEmK77Ytptte4+waed+jp2x46DNWa45e3Lo+Dm++no3x05e5LK9Kydtr+DlF05qZhGJKbmI4jMor2qkta2H5pZ2OrvkKJRaUlLTKSoqwWg0YjQa0Wg0mEyjzM3N/GgSce/ubW6vLnN7dVmwv92/d4dho4E+uYxBfb9ga7Lc9+7KIktz00xNjjM1OS6ICKPRiFqtRqvVIpPJ6FOo0Gj7SUhMxs8/EJ+AYI6dPMPRYyc5dPgYP+mQiBka6BeaIS2CoV+tEnocLBtlixCwoEOX5szYM4s9yUIA6mpvoyAnm672NhSyHgY0akaHDEyZxoQm5cmxUdqbW2lvbkUh60WrVCHv7qGvR4ZWrUOn6UfcIqGqohovTz9CgiOIFSUSFhpFUWE59ted+bf/+1P2HznB5esu7NhzCP+QKGoaJYRGxOEXGMHO3QfYvnMvO77Zz/5Dx3jhxbV8sXEzDo4uVFfXotOYvfp6rUaYvjTUmNGrFvHU2SYRejS0SgVDA/2CZcsyIbBMV1TyXqGFu7erU0C4KmQ9ggiYHjcJDG6dSvmjSYalrM9iJ5N3d9FYW0NDTTUKWQ+jQwbGjEMCCu/xg/uCTenRvbs8uHP7aVh2WiirsxT43F1Z5sGd28I0wryZM4+ZTcMG9FoV6j4ZAxolClkX1eUlFOVl0y2VMDSgFU6UZybGhA+qxdkZAT9ryWb8UER89/DBj57T/PQUI4ZBZibG0an6KM7LwtPVkb1Wm3G/cQVX+/OIgj3prC/D0+Ecpw5sw9v5EiVZCfTL2xnu7yMrLZai3HS+//YOK4tT3FmZ5cFdC4Xk9lPcrfmamZg0T8L6ZORnpbH1q885d+ooN53sSIwOprooG383BxLDAynMSCTcz51UURhuDnZcOHGYfdu/IidZhFHTy2i/gpkxA8ruNrxdHQn2caOzuYbxQTUPl+cY1avJTk6gOC+LRFEUjbVVjBr6GR8epKW2nMqiHAozEsmIC6MgOZqchFC6GktJjfIjJyEUUeBNyjNFNBan4XblJLEBNwm8aYeD7SHcr54iIdiNiqxYClNCifJ1IDXSk6SoUEK8XaksyqGvU0x1SR5B3rcI9HGjt1MMTx7SWFNGSqIIpbyLgtwMvnt0l4baCuQ9Uh49vMuT7x+h1ympLMsnOT6c1LhQ6sqyKc9PIsTLkRMHv+bgzs84e8yKxEgPKosSGBvo4NFtE0szQyi7xcjaG6ksykIU5sf1S7bkpCcyMaLn/uoi3z24w/eP7vPw7uoPLHWLzE9PsTQ1wff37jAy2E9PRxsqpYzpGRNTs6PUNpSTlpPEcdvDHDyyC3dvBzy8HNj89UecOnWAG84XKKvIQq4Qk1+YQmx8MH1KKWPjA6hU3UxOGqmpKaG5uRp5j5R+TR+yrjb6ZO0M9SvpkYqZHBvlwZ3bSFrqefON9fzHf/wfAgL8f0QaGh8f59j5m7z1uzd4ae0LiJ+KhG3bN/Gzn/0H27dtAsxZimef+YUgMvbs3skzv/o5f/7T25jGxgCz5emVtWv44x9/L6xj+crOyuLZZ3/FH/7wFjqdTvh55NPOhuioKF5b9yrDei0L0+OkpyTyxuuvs8PK6n+VzTU01PPF55/xxusbWPfqq4I9CeDgwQMcPHFd+BvHx8c56xT2VLjU8cora3nvvX8KmYf29jaef/7XvPXWm0il7T/6Pfn5eax/bR3bt20TwtTmNU2cuuzNuldfwfH6NWSd7XS2tZpPn0sKaaqrprdLiqxHikYtR6vpo03SRE52GrGiCHKy02huqkWp6EHR102HtJW62goqK4ppqK+iva2Z7q42wUdv8fW3tzSSm5FKUW4W0tYmJE83rKWFecTGRREbF0V8oojEtASi4iLx8PMiNjkeUVIcN9xc2LFvB36hfpTVllFUWURoTAh+ob5cv2nPRfsLHLM9wjHbI+w5sosd+7dx8OQBdh3eyYET+9lns5djtkc4d/UM1qcPYX36ELaXTuLi4cgtDycuXbHlmsNFQsL9iE+KIjQ6kJjEMLyD3QiODuCSw3lcPByJig/D5ZYjMXERlJYVkJmVQll5ESmpCdRUl7MwP83szASrKwvMTppYmjOXzk2PjwoBa0tuwTRsYHxkiBHDAEa9jsmxYfPJ49Ms3KBOLVhZLWJkYWZSmExYrEyWnIXl0Gluatwc3r69xPLS3NPizzvcu7vC9JRJ6CyQtrdSX1dFVmYqUZGhREWGEh8XTWRECF6et8jMSCE9LYm01EQyM1IoLMihsqKEpsZaJOImmpvqzCJRq6S7q52qylJystOfPiYBUVwI/sG3uOl+Fadbl3F0u8yVmxc4d/0Up67acOziYT7d/iE7Dn3NxeunsTlzAJszB4iKDaCptQpHp6vk5GYwNz9FU3MdzS31+Pl7kZAoIiU1gbT0JFRqOWJJE55et7hkdw6Xm46EhQeRX5DNDSd7jtscISI8mIF+NQP9aupqK2luqqNP3o2sp0MoljONGVmYn2ZpcVboRzAODQpCYX7ObCv5Ic/Cq87VAAAgAElEQVTfEqoeN40yqO8X+iTaJK04OzuRlZ9JZkEGN71csDlrzSdffYz16UOcunicY7aHuOl3A3s3O/Yd38UXVh+x/cAmjp47gEewCzc8rmJ7/jhp6YmUlhVQU1uOrLcDrU6Brl9JR6cYhbKHXnknfYpu+gdUjI4ZGB0zMDI6yMTkCP06FWqVgvmFaYzDelrFjUREhnDu/CmSkmPp6GwhrzCD2Lhwc94iLoSM7AQycxLxDnSnvaeDyvparru4cMn+KuevXOHAkcOct7uMKCGehJRUSspKaWhsplUiRt6nRDfQj1yuoKWlBUdHR3x9fUlPT6eyspK6ujra2tro6e5EIm4xCwi5DElzA/XVFZQXF5AgiiI5Lprm+hra2tpISk7Fy9uX0LAIMjKziY5L5OIVe7bu+IYz5y+x/4gN1ifOYHv5GkeO2/Lltm/44uudbNt9kAPHz7J13xE+376bjTv28s3hE5y2c+D6LR9ueAZwzdkTG9vLWO21Zuf+Yxw7eRHfwCiS0wvwCYjkmqM7N90DuGDnhN1VF9IyC2hs6aCuvoWGRjHlFTVUVddSU1NHdXU1EomE8fFx7t27w/IPwtIWUWDJP1hoXg8f3GN6aoJ+nYaBfi1Tk+M/mkbcXTHnIibGxxg3jTIxPmaejo2MYDAYGBsbY2BggD6FipZWCalpGXh6+RAcHsUtTx+sj54wiwhJcxPDg3oWZqYZMw4JliSLfUbZK/tflqQp05hwmjio06KS99KvVgnflxUV4uvpQYdELEwiLGQnC6p0xDCIsqeXtqYWejo60Wt1qPsUyDq7UPapGBww0CntoqykHF+fQBwdXPD28ueWqydhodF8tWkbz/z6JV5Yu4E1r76Bk6sXk3MrhEbF8/af38XDO4i9B6z55bO/Zc3a9WzfuZd/vPsB//ff/5NNm7chEsWhVWuYmRgXpijDg3raW1voam9jaKBfOPWxTFcs5Xoqea+w4dco+oQwdF9PNwpZj7DRtwS15d1dgviyTGvuriwL/RgKWY8gwqbHTei1GiTNTei1Gprr66gsLaGnQyo8dnJslKW5Wb57+EBg81tCzBa7kqUfYnZygoWZae7fXhUmF5ZW6+nxUYYH+xkxDDA6pGdAo0SrlKPs7aa9tYnczDRqK8toa2lEIevCNGwQTqPMYb1lIQPxPwXEw7t3uLO8xPL8HMvzc0ITuoVE1dfTSXlRHkF+t3C8bMuNy2c4e3QPHo7ncbE7QYDrFWwP7yAp3JtgNweCPBzJTIigpjSXZFEoFcW5DKh7mZ4w8u2D2/DkEfdWlxjQqKmpqCQ9OYXo8AgCfHyRtrSQlhhHcV4W4UE+RIX6U1qYQUdLDdlJMcSHB5ARH0l6XARZidFEBXqh6hJje3Q/8eEBDPR1sjI9ytSIni5xA5fO2ODrdoPirGQeLE3z/f0VWusqOHPcmvAgP246XcfNxYnzp48TFRpIUkwYEf4eJIT74Xb1LAnBHqRF+lGYHElxehSlmTGkRfvSVV9EeaaIU/u2IPJ3ITnMk8CbdoR7Xiczxp+CpDACXC5hZ7ObKF8HEiODEIV401JbSmdrLblpcQR4OhMR6I2mr4uJET2pCdGkJceRm5VKQ20Ft5fniAwLpKWxBnjMuMlITmYS8THBpMaFkh4fSnl+EpkJQUQFumB3eg9H927k2rkDZCYFEhXsTHFONLMmFRpZK+L6UjpaqijLT6c4J4Wm6mJuz0/y/cPb3FtZ4LsHd3jy7QMe3TO/LswZngdmu9m33zJtGjGHOg3mpmNpRyt5hRnEp8Zw09OBtJw47K6d4r2P/sSefVvY+NU/2fL1h2ze8gGublcICnHnzNnDpGeKCArxRKnuJDk5hsBAT4qLs1EoOrl3e5GVxRmkkiYa6yrRaxSMDPbD4+9YnJ3jzso87q7X2bjxE95++/f87ndv8tFHH7Bnz27+8PYfePOtN9j09Uaeee6X/OdP/52f/vw/+OnP/52f/ew/+O9f/Cc//9n/4+c/+38886uf8+vnfsmzz/yCZ371c1584Tl+8/wzPP/rZ/jrX/7I73/3BuvWreUPf3iTtS+vYc2Lv2Xjxs/51S9/wbPP/JJXX3mZ9a+9ymvrXuEff/8bH3/0IWvXvsSG9et4bd0r/O6tNzEOaOhXyRE31pIUF8Obb7zOG69v4PUN63n3H//grTff4MUXfstbb77BDYdr7NphxYb1r/H6hvVs37aNV9a+zLpXX2HD+vV8+uknrF//Gi/89je8+MJvWbPmRda+/BJrXnyBNS++wHvv/ZM//vFtXn5pDa9vWM/al18y25u2bGb9+tdY9+qr/OXPf376HF7nrTffYMfT37dhw3rOn7VFo+ilp6MNcVM9dVXl1FWZWf06lZnGJOuRIm5toKQ4j/i4KMLDAklOiqWstICW5jo6pK1I21uoqS6jsCCbosIcqipLqKutQD+goburnd4uKYM6NUpZFzXlJdSUl9Db2U5XW6uQl0hMiuW6wxW8fNyJT4kjIzcdnyA/Tpw9xYGjh7jscBUbWxvcfN0QJYtIykyipLqY7KIsQqKDCY4Kws7xAmevnGav9TccPL6Pc/ZnOXrWmhMXj3P0rDVnr5zmuutVzl45zdkrpzl/5QwXrtpy6Yot9o6X8PF3Iy4xktSMeJJSRUTGBRMeF4RnoBs+IZ5cu2GH7aWTePu54+h8jZTUeELDAoiIDOGavR0RkSEM9KvRahRoNQohz2DJQqwszHJ7ad68MRg1Mj89weLsFOMjQ2gUvQxolMxNjbOyMCvYj6ZMIwKtaXxkSLAnmYYNwuTZsrYl+yCEpSdGmZ+bEpCsM9PjjI4YUCl7aW9roaqylMQEEdftL3Ps6CHsLp0jKNAXUUwEYaGBiGIiiI4KIyoylOioMGJFkSTEx5CakkB2VhqdHebCvfa2FrIyU/H388LP15PkpDjKygspLM4gvziVqPggLl4/za6DX7P9wGYOnN7DictHsbl0hGvudojSI7gVcIPNVp9y+oI1tY3F6IeUFJfkMaDX0NnVRlp6El7ebpw8dQyXm46UlhUi7RAzMTnK9Mw4YyYj0zPjaLQK2tpb0PWrmJ2ZoE/ezcjwIPNzUxiHBhg26hkZHqSmuhxpeytTk2PMzkwwbNQLGYlBvfZpoFzN/NwMy0sLzExPCv9eWpxndWWJ6akJTGMjdHd10NnRzkC/lonxMTo72rnp6kRDax0Nknri0mLYsX8b73zwZy45nMcnxB1nz+uctDvKBcczHDy1m798+Ht2HtyMzYVDBEV7UVKTS3JaLKVlBSSnxJGVnUq7tAWlSoZ+UIN+UINaI0fXr2RxaYap6TGMwwMYhnTI+7rQD2qR93YhETcxoNcg7RCTk5vBTVcnjljvJyFZRGlFPhHRQfgHeeJ0yx53X2fsrp/FO/AWkfERtHRJEaWm8PnWr3nv889458MPsNqzhwNHj/Ll1q24uLkTHRdPUFg4ETEiOjq70Q8O0dnVQ3dPL4GBgQQEBJCQkEBpaSk1NTXU1dVRW1NFSXEhLc2NtElakTQ3IGluEHDjdZWlrC7O0dDQQHFJGXn5hWTnFxApisfumgMHrW3Yf+QY9jdcOX3ejuNn7dh75AT//ORL/vreJ3z4xRbe/fRL3vl4I+9/uZW/f/oVf/3oCz77ehfb91mz48Axdh60YfehE+w/eoZPvrLixLmrXL/hyU33AKJi07hs78rZiw58bbWfbTsOcPLMZW55+FNcVou8T0NzSztl5dX0yhV0dHTR2NjIwMAA8/PzzMxMsbg4z53bK0IGwkJcWpif5e6dVUFEWDoj+nUaho0GYZq1tDgvvFdMTpgYHTEyMjzE2OgwJpOJiYkJtFotWq2Wrm4ZTc2tiCXtBAWH4urhzfUbNzl67CSHj9iYg9VScSvd0nY0ij5UcnPJigX7aslCaBR9DOq0wkbXcvJuwbvqtRq6pe1kpqYQExFOfnYWLQ31Qhh7eX4OnnzP0EA/bS3NzE9PcXdphcLsXFobm6ivrkEh62VQ149aqWFwwIBaqSEvJ5+kxDRiouPx8vQjN6cQ+2s3+OTTL/nlr9fw3Jr1/OT/+y/+8M4HiBIy+fjzrfzq+ZfILapg977DfPjJRv78l7/z3vsfk5Gew/vvfcz7739ITk4e/VqdMDkY1GnpkIifltz1oddqMOoHhPZoS2unpcPBgni12LwsU5zhQT2mYaMgxAZ1WkaHDEyMjgiX5f/wh8FzSxeHpf1bq1QIk4ymulpqKyuQdXYwOmRgdnKClYV5QRj8sDfCYm+yZCIsm/iVhXnhsvzM4lu1EJcGNEpU8h56u6R0tYupr64gJyNVGHsPD/YL/vYp0wiP7t0VJh0WcWJ5Xpag9+MH97m9tIhRP4BK3isU6w1olJTkZ+J+4wr7rb7ksu0Rgj2d8Lh+Fm+H88QH3SLU/RqRvk5E+bkQ4nWDML+bZCZFMtzfR1SYL4G+rhTkJDM7McyD20t8//Aey7OzqPsUhAeHUFJQSGeb2aY2qFNze3mO/JxU/LxdqassprO1niDvW8SGBzKqV5ORGENJbjqrcxMMqnspzknDz92Z7JQ4uiWNtNaU0tlcg6pLTHNVMaqedr67t8x395aRNpvZ9KreLno62jhlY822TV+QHBdNSmwEYb5u3LI/j93xA6RG+NJYnEZapA+pEd4kh3lSlBJBeaaIzBh/4oNuEXzrCqkR3vg7XyTCy4HUCG8KUsKJCXDB3vYgkb5ONJTnkZsajbKzmcyECGJDfUiICnhqrZIyN2WkMDeFqtJ8EmLMZAy9TklVeRFlxXlIJU2o+rrJz0ohMtSH2DBvkqP8KEgJRRR0g1CvK7jZH8fL6TR+bhcI9LrC2eM7OHdyN5reRtoaSslMDEfd08Lc2ABpsaGE+rmhV8ngyUNzHuTJtzy4vcyTR/eFnAxPME+KTCaWZ2dpa2mktqaC2ppyIiKD8Q/yJFwUzJ5DVuw+vI0vtnzAn999g7/+4w127P6cP/7lFT78+M98/Ok7vP/hnzh+ch8xsYFEiwJok9ayY8eXfPbZu9jaWuPj44JW1cP8zBiZaYlkZyRTXpSHVtHL7aVlhgb0TIwaWZqfYHp6mNLSHKJjQjh67DBHjx3G2dWJJkktobG+vPP+W/zpn+v53TtreOOPz2O18x3e/ccGNn7xN3ZYfYzVto/Y+vUHbPrqn3zy8Z9xcz3LmZN7+PSTf/D7363nb3/5A84OFyjJS8bV+RpODlfYsnkjf/j962za+DFx0cH4eLpge9KGjZ9/wpZNG9m9czvurs4EB/hRlJdNX7eUtuZ6hvrVDOu19KvkeHu4ceqEDVs2fcWmLzdid+EchTkZNNVWUlNRwoWzp/nsk4/YsukrztmeJiYyjNMnbNj9zU727N6F7ekT7LTaygkbazzdb+LlfpPNX23kg/f/yaeffISrixOlRblcvXyREzZH2WG1jV07tuPp5opK3kNFaTHBgf4cOrCf/fv2cOGcLZFhISh7u+nr6TSH5p/SuhSyLtR9MhQyM861sqKYivIiqipLyMxIJiTYj/CwQLIyU2hsqKapsYbamnLy8zIpyM9CIm6kq1NCeVkh4tZGerqlqOQ9qPtkaPpkqHq76ZS00FBdQXNdNfLuDloaanH3uMmFi7acOXuSmx4uXLp2kYtXL2H1zS4OHTuMzenj2F48i+NNJy5ft+Omhwv5JXnkFGYTmxRDeEwobt6uHDl+iK93bGb7nm3sOryTb47s4sCJ/dicP8YZu5PYXj7FGbuTnLE7id3184KdycffjcAQb6JEISSnxZKVm0JyZixBET4EhnsTlxJJZFwwt7ydcPe9iSgpksqaUkLCA/AL9CI6NpywiGASEkW0tDYwaNAJzcDz0xPcW11iZWFWQLfeWTZPKox6HTpVn3A4JOtsRyXvYXRIz9CAFr1WJVCWZibGBHrTxKiRxdkpludnWJqbFm6zWFvHjINMToxiGDR74sdGhzAODdCvU9Hd1U5lRQmVFSWIYiLw8ryFt5cbgQE+xESHExcbRUiwP44OVwkNCSAlOZ7ysiKqKksJCw3E18eDivJilAoZOq2SxoYaaqrLkfd20dhQQ2FBDt097RQWZZGTn0KjpJrASB+cPa/jFngTnwgvAmL8cPC0xy/KhyCRP/5RPtxwu4aHnwtllXmI2xsQxUYgljQxZBwgNy+T8opibro60dbegml8mNXbi4yODTE8Msj4xAgDeg3yvm565V30yMxThqnJMcZNw4yOGBg26hkdMYurudlJlpfmmJ4yPT2xl2McGsAwqEPR1/NUfAxxe3X5Kff/NosLc+byu6flYf06DUMGPTqtmiGDntWVJWamJ5GIW8gvyCYrP4PY1GiOnzvKhxvf473P/kZgpA8ZBclYnz7Axm0fsdfain98/CcOn9yDd+BNnNyvkJgeRYO4CnF7E41NtRQW5SJpa0ajVSDtENPZ1UafwpzJGdBrmJmdYHJqDLWmD7WmD8NQPyq1nK7udkpK8ykpzaexqYaq2jLCo4Jxdb9BYUkuXr6uWO35mtMXjmN9+hDB0QE4utnj6GbPLX83opLi8QgKZsfBQ+w6fISNVjv4dPPXvP33d3n77++yccs27Owd+dt7HxKXnIZmwEBmbgEKTT/pGVmcPXsWa2trRCIRlZWVNDY2UllZSawomuqqCurrauju6kDdJxMIbv1qBUP9anSqPjq7eigsrUCUkIyHjz9Xrzvj6umLk6sHew8dZc/BYxy0OcPuQzZsstrDrkPHOXfNmcs33Dl50Z6z9k7stTnFV7v2snXfIazPXODUpWscPGHLlm/28/mWHXy1fTebrPawZec+Dtuc4eJVJ06etWPbrv1s23mQTzdu54uvdrBrjzX2jrcoKa+jR6aktKwaWa+Srm4ZZWUVNDc3YzAYmJiYYG5uhokJE6srS8IkYmlxXuiDsPSLfPvoAUuL85jGRhgZHmJqclx4jS3MzwpAhXHTKAP9Wgb1/UxOmAWEwWCgp6eH/v5+mlvENDW3Ul5RRWhYBC5unpy0Pf+vYLUlJDxiGESrVNBYW4O4qRF1n1zISuhUSsHjb0GaWnCkls1ut7QdcVMjeVmZ5GZmCGuMDhkYHTIwMzHOneUlIWQ8PKhncmSM9MRk0pNTyMvKRt2nMHdGqHX0aweoKKskMjwKTw9fysuqiY6K46aLOy7O7ly75sLf/vkZP/m3/+T9z7bw7sdf8d5HX/Hbl17H5vQFHG96suHNt9nw5tt4ePqSlGzGw/r7B9LWJkWlUAq5BkvOoaWhHklzE/1qlVCiZ2nZNg0bGR0yMKjTCo+xdElMmcZ+hLy1iJK2lmYhTD0zMc7MxDiTY6OMjwwL6w1o1EJ43SI8ers6hRxGX083FoKWQtbD8KCeidERswhbWebRvbv/q3zOYlmylMr9UEz88JqdNAmWJkO/Rvig6ZZKaG2so6GmkoaaSgY0Zl+hBfVqGjY8/aBaYso0xuTYKFOmMYYH9YwZh1hZmOfh3TvcXVnm8YP7TI+b6GyTCCF1vVaDoqeT7JQ43B0vcXTfVs7b7OHW1dM4nj+C25WTRHo7EnjTjpy4INKj/PG5cRFv58sEejrSVl9Ga10ZmUnRKHvb4MlD7izN/Kg5OTs9g7qqasZHzIQrczbFSGZaIu6uTkSFB1BbUUR2WgLJMZE015SRkRhDTmo840M65ieG6RI3EB3ix9Xzp4gI9MbJzha/W44sThiZHNKi6mlndW4CnjxEp+whKTaKQa2SiVEj8TGR7Nq2Ga9bTqi726kvzSHK1xUH2yOkR3jTVZtHfX4CGTE+xPg5C4IixO0qYR72JAS7EeHlQEFSGMMKCbKmUuJD3Aj3diAmwJXs+BA0slYaKrLRK6WIQr0ozk7AzeEiWclRlBek0VJbSmFuCuVFOUiaapD3SJH3SCkuyDZvpkvyUfS0U1ORT2ZSJAVp0VTlJVCdF4vIz564AAcifa4S4n6REM/LhPle55T1Vv7x51fY9MlfObjjC/Zv/4IAt+skRvnjan+e9Lgw5k0G7i/Pcmd+Bh4/gO8ewZPHgv3OIiJW5+dpqqmhqa4aUUwEV65eIDDEl0v253j9D6/w0Zf/5M0/v8rfPvg9X3z9TzZufpeTtvtYt+FZvtz8Lm+8tYat2z8nIsqf7NwEbrhcQhQXxI4dX7Jv3zZsba05fHgXXu43KCvOYdJkJDUpFocrlyjNz6e9VYxRbybVTI0PMTlp4Ntvl4C73Lk3x8PHd1Hq+kjKiOO66yX2H9/C9kMfsv/0Zxw8/Rm79ryLjc1X3HS2wcfrHC43juHsdBQvj3P4el/Ewf4oTg42uLte4PpVG/w97clMjiArJZK68lwGNF20NJQS6OtCgI8z5cVZyLtbkXW0UpyXQaekEa2iG61CxrBey8z4CCajHpNRz/yUifkpE1NjRgbUfUhbG2msqaClvhppayMd4iaaaitR9HQg65DQUF1OU20l3e2tKGWd9KvkaFW9TJqMyLraKMzLpKw4j7LiPLIzkinKz6KitICm+irEzXU01VfRUFtBa1MtXdJWZF1tGPo1DA/2Mz4yJJxsT44NMzzYj16rorm+RiiVaqqrplsqEVCiAxolzU3mcHtpST5ZmSmEhQbg4e5CeFgghQX/P1nv+dV2gmbr/gH3y1nr3rlz7sycO6F7Okznqumu2JWjq8o5B2xjm2yTDCZnMDnnnDOIIARCRElIQkICSUiIKHLGqexy2VVdz/1A6dfd5374LVjLrIUtZPvd77v3sxvo6mylr7eLvt4umptqaaivYnRExrTZgE47JgRtZy0mrKZJoR9iSqdBLR9muL8XtWKE0cF+srLTiIoOw++uNzH3owmNCiH2fgI+d/2JTYwjMy+LlMxUAkPvce3WdYIjgkjOSCIyLoLapmqkQ71U1VeQlH6fN955jTMXT3HmykkhWO0V6Il/qA9+Id74h/oQEO6HX9Ad7oX7ExlzaGmKig0hOi6U+MRI7idHE5ccQVRCCNH3Q0nKiCUlK56E1CjikqNISI2hsCSXssoiWtobqK4rJyklgfTMFOoba2htb0I5MigMRmv2BSG7sLI4x4x5CqtpkukpPXNWs7AwshgNQtDdqNcK7byzFhNzVjO2aSPLC7MC4clxfViam2F6Ss+kToNRr8VqmkSnVaHTqrBMTzE3a8E4NSG0Ahv04/SIO5D0dCJqb6a4KI/UlPsUFeZSVlpISnICuTkZ9Ig76JV0UVlRQn5eFvl5WdTVVjIyLMNsMggXDYV8CO34GI0NNVRVlmLQa9CMj9LQXEFTaw0lVXkUVuZxN9IXNz9XPO+5c+b6Ge5G+VHWUMqYfoThMRnNHbWIe9sRdTXR2dWKpLeL+oZq8vKzhPD082+/ZndvE5VajlanYnllgYeP9liyzzGmGqVH0klrWyPL9nlWVxbZWF9mc2OFzY0VtjZXhTD1oWXJJmQ9HJebvd3NH2lNB3zz7GtevnguBGMdzcIPDvbY2lxnfs7GyvISy/ZFDHodGvUYba3N3AvyJyQyiI6+NoKiAjhy8lOOnTtCbmkGhZU5RN4P4c33/hu3O9fwD75NRV0BbR11RN8Ppqg0i6FRCYbJcQyTWoZHZOgm1EIGxzCpFcSCfXkek9mAYVIrXGMWl2ZZWLTR0dlCdk4KNbXlFBblEBMfQUx8BHmFWZTXlJKUEc9F53OcunScU1dOEhQTTHB8MH5h/sRl3CezuIio5BT++T9/hn94BKHxCfzmtde55ubBJ0eP89XJM3z0+Zf8609/TkpmDk1tHWgmJuns6eOmmydffPEVp0+fpri4GKlUSn9/P93d3TQ11jNjnWbabDwcjn98XzvE8t7m6iHy1WpjRKmmvrmNqLj7uHn64BMQzG2/QL48cYbTl65z1cULN+8AvPyDuRseR0JGPvkV9ZQ3tNPcI6W8qY20wlKiUzMJik7Awz+I89dd+OL0Ba7c9MA/JIrEjDwiE1Jxu+3PFWc3Tpy9zJ8/+Iw/v3+E9z8+ypGvzvLJ5yc5fuoi8YkZiHv6kfQOUFJaSVl5JenpmVRWVqJUKrHZbOzv7/Lob8vh9nbY2d7kwcGeIEAdHx8c7LG2uszK8hJbm+sc7O9ysL97mH9YWz7MuK6tsLQ4z7L9EDu8sLCAwWBAoVCgVCqR9EoZGh6ltU1EdEwcvgFBOLu4/1VEaJQKZL0SIdyrHBlmQqPGoB0XgtaOa8Kc1YJt2iz49x1DrsU4JdhVBqV91FdX0dJQj6SrE/24RhARu5sbzM9YkXR1kpuZgaynl8zkVOqqqpEPDWMyTDJnnWF1eQ2VUk1XRzfZmTmkp2Uj7u6jqrKO9LRs4mKTiI5O4uiZK/zylbeITy8gOjmHwPB4/uUnv+Lnv36Fc5ed+dkvf8urf3oL/7tBZGblUVlZTVVVDRazlQf7B38nCKwmo9AibZs2s7K4wMrigiCCVpcWsc/PCS3e9vk5oURtdWmRlcUFLMYpZswmgcD0v4uInY11IQ+xvmxncdbGjNmEUT/xd7aoGbOJ8TElypFh4ePY6IjwvRzWKEeg+bvn3wh5B0fp3MO9Xfa3t4TnbwWF43GgAbfXV4R6eatpUtjeKYYHmJoYx2I0MCzrE7Zc9nkbD3a3eProoZBvcWRddjc3hHK9lcUFIQ/hCJRvrq5gmzYzOiDlltNZzh37iFOfv8vN819y1+0ygW6XuON0Ao+LX5AR6UNLeToVWXFE+N0kJdKfyABPspIi6OtsYHl2kq1lG3z3jO+ePoCXhwPr9998w7hCgW3awotn37C/t/Oj72+JAZmElOR43G5do7QoF61azpBUQnd7M5LONsqL8mhvqkPUXI9mVEZRdiqXTh8lMymWutI8/NydqSnO4eGmnb31JZ4+3OP751/T1liL85WLtDXVIx+S0dJQS2JsJMV5Gbx8vE9jeR4xAV6UZcTRWZVLTU4ckvoCSlJCKUwMprU0jdrceOIDXIjwubXmEz4AACAASURBVEFhcjj1hSnU5CUyPtjJmLSNuqI02qvzqS/NJvrebQzKPrqbSyjJiqc8NxFpZy3F2fepKcmkrCCFWZOGgZ4WkuLDaGkoRyxqQj7Yy5C0B5mki77uNhYsk0yqBpGK6hjurEXd24isuZC8OB+qs8IpTgogxv8aiaEeZN4PJND7CmeOvct7r/+Kq2c+5+yRdwi540xmQghJkQH0tNbwl6cH8MO3h8Sov7zkxdPHvHz2hIOdbbbXN3j29VMe7R+wvrSEbmyMrvY2bjg7kXA/mk5xG+edTnPu6kmKq/N49a1fc8bpK85cPsK7H76Cl+8VPv7sj7z97m+5cOkor73xW+4F38Fo1mCaVjMw1ImT00lOnfqUGzfOcfnySTxcr5EQG4ZKMUR2egqhAQEM9fUxPXVIZRuTD/Lk4SbwlLW1GVQaGRVV+fQPSsgpzOKC0zmcPa5w684Fjl14hws3P+DYhde4dPUjXN1PEBXlxv373oSF3SQ8/BaJiT6kpQUQ4O9EVIQ7GamhpKeEUVaQQkttMc01RQz0tDHQJ0I/PsJAn4j66iIaaopRK/qZt07R3yNCJuniycEO9jkrcxYj22vL2Odm2Fq1s7Y0z+riLCsLNuatpsMLmEqOWj7EiKwXqbgDSWcb48oRFEP9tDbUUFNeTFNtJT0drcgHpQz296DTKBgdktL7Ywv0yGAfvWIRI4N9aNVyjIZxTJNaNGMjDA/0MjLYh2ZshMkJtTB4OkK5js22Y3jVKEcZGx1CPiRDJR9mamKcWYsJy49lYz1iEQ31VZSW5FNWWkB1VSm1NeXUVJdRXVVKU2ONQG6S9HTQIWpmTDnM/JyFWZtZ8KE7MI3GiXHMBh3GiXH0mjG0Y3LGRg97S1JS7xMWHoSv/x3ikmJJzkgi/n4CMXGxFBYXIersoKWtldDwEK5edyIhMZ6gkAB8/e+QlpGMpK+bto4mGppr+OTzD/jsq0/45OiHHDn9OWevneGW901uB3jg6e+Gh58rtwM88An0wvfebQKCvAkI8sYvwIvbPq543rmF551b+AR6EBzpS3hsAGExd4lPiSQ9N5GE1CjuhtwhKiGM+2mxZOVnkJqVTGxiNFn5GVTUllFcUUhrYx3jY3JhqbNmX2DNvsDirPWwh0GnOSzKmhhneWFWoCnNmKcwT04ItCRH+HlSp2FqYpz5mWmBwOTAwponJw5bnkcGUQwPoBwZpFfShVwxxNy8la3tNebmregm1MJ2u0fSSZ9UTG9fN/UN1RSX5NPcUk+/TIK4p4NJgxalYpi62kqSk+LJz8tC2idGo1YgHx2kr7cbnVaFWiWnva2JxoYa+nq7GR05bI0eGZUhG+phcESKbLSXngExcemxFFQVIh7qpl8po18pZVg1xMT0OBKZmOKyXGpqy6lvqKKmtgLdhJr8gmw+/exDomPCkSuG2NpeEwZnvWGcGZuZuXkrWp2KMdUoFquRldVFDPpxzCYD83NWoShvfc3O+tph6HhxwcayfV641uztbvL1kwdCr4SjQO7rJ4948e0hXdCBcl1fW2FzY41ps1Hg+qvGFKhVSnrEXTjfcCI2MZq6tmpCogK56XGNL09+RnNHPbLRXjLyUoiMCaawJJP8okxkQ91oxkeprCmktq6MHkk7KrUcy7QJ7bgag16HZdqEyTjJ0uI8qyt2pib1whBqm7GwtbnO1KQeUXsrvZIuusWtBIV4U1KaS3JKLFeunePsheNkF6ZT11JFRn46rr5uvPv5e7z7xfucuXaeW35uXLx1haDYcPzDwzjtdI2f/OZ3/Pb1N3nnsyP8/s23+ejLY/zkV7/ln//tp/zzv/2U0xeucNsvkJLyGhpbOoiKTeTMhcu89tobXL58mZqaGtra2mhoaKCrq4t+aS/2pQUBn+tYcjg27xvLh6QwvV7PmEqDpFdKcXkFGTn5VNU10tDaQU5hKZFxicQnp5ORX0pxVQNFlfWk5RYTk5RBWHwyUSkZpOQXk1ZYSmhCMtfc73Dy0jUu3XTHwz+IyIRUYpIySMzI425oNKcvXOXkuStccLrJlyfO8dpbH/HGnz/hz+99zmtvfsif3niPoyfO4+Lqxc1bHri4ehIVHUtGRhZdXV1YLBbsdjv7+7scHOzx4Mdnd+cwHL23uy3kIRykykcPD9jcWGN9bYXtrY3DMrndbbY214VOmLXVZcHKtGxfxGQyMTo6Sm9vL2KxmN6+fsZUGmrrGvD1u8v1W26cu+TEFSdnLl66eoh4LczNoa2pEY1SwejggIA71SgVKIaHUCvkTE9NsmCbETITjr4HR2GacmQYjVLBoLQPSVcno4MD6NQqLMYp7PNzggBZnLXRJ+4m0M8X1+s3yE3PpL25hZ7OLvolvfR0dtEnkdLR3olE3EtcTDwtzSK6OiV0iMTI+odJSc6kpKSG++n5/PqP79DY2U9qXjl/+vOn3A2N5W5wJL955XVSM3JpaBZRVl5NfkER7e0dVFfXUldTi806w6ROy4RGLVwUHHQk+/wcK4sLAqJ1e32N9WW7QKFyXBwcNi+HxWlCo8Zk0AvXCMfXOrIMjiHbMdTvbKyzurTIrGWaWcu0cGFYXVrEZNCjGB5iZECGtEeMcmSY9WX7/y9z8OLZU77/9rlQOOewMjlC1X/7/K2gOBzuN3h8sMvu5ppQOOQ4WasVI2iUo2hVClTyYUQtjUJt/PLC7I+0jg2hG8RB4NpeX2NlcQH9uEZ4LR3iyTZtZlKnZWx0hN6udrJTYgn1dcXn5nlcLn6Jj/MZ4oPcDgfpO1cJdr9IathtMiL9iPZ3IT0mkNh7nsQGe9PXUcfzBxtsLVv59vEOL57sw3fPefH0Mc8fP2baYGBrbR2++56vnzwS8HgzVhNtrY34+XoRHhwosKP7Jd3MThtRDsvo6xaRlZpIYVYKDZXFlOSmEx1yl9KcVCoLMinLTWN3bZ6v97Z5+ewxe5urtDXWkpmaxMiAVAgzVpcVERsWiKK/m/LcFBJDfClLi6I2Ow5pQ5GAaq3IiKK9PIPa3HgSg9wJ93amMDmc2vwk8u6HIKopQNHbQmtlLqWZceQkRRIf6ktlQSL5aRFEBrpSWZCIpL2Klpp8qoszaK8vYdakobO5krioe9RXFyGTdCAf7GWwT0x/Tyej/WJskxoMShkDHbUMiyoZ7aikqzKVkgRf6rPCqM4MISvKi4bCeCpz47h35yoezmc4d+wD4oI8iAl0oyQjltrCVPISI2mpKmDOqGF3ZY7VeQsrs1Ye7GzCy+c82j9geWGRna1tvn78hOdfPz3sZlGPkZObQU5uBuU1pdz2d6eqqZSzTsd49e1f8cXp9/nFH/6FG55nibnvS1CoCxnZkRw/+THHT3xOSVk2y6szWGa0SGXtBAV5cf36GQIC3Dl//kucr56lrbmGaeMED/e2GVcoaKmro0/cjUE7jkGn4snDTfT6UXx8b3DpynFOnvoCbx8PfPxuc/HKWZxuXsTT7xruvhdw9zvF+esfcNv3PD5+l4mI8iAx2Y/4+NvExXkRG+tJSIgzgXevkpTgT2lRIjWVWbQ3lCFuq2Ogpw2TToGst51JnRydeojOtlpyMhKoqyrEMK5AMdRHaUEOcxYjD3Y22NtcZXVxDpv5MM9hMx8WJlmmJpizGFm0TbNom8YyNYFqdJD+nk76ezqRD0rpbm+mOC+LnPRk8rPSKMnPpraihKryIjrbm+hoa6StuY7hgV60ajnjqlF0GgWTE2qsZgNzMybMUzq0arkgIGamD4XCjHmKWYsJ27RR2FTrx1VMaMawz9sEi6QD2jBjnkKrUjDQ10NbawOVFcXk52VSUpyHqL2JAZmEHrGIutoKOjtaGJBJ0GnHmNCp0KjlmIwT2GZM6CfUmE0GpiZ1GLRqdGoles0Yk1o1UzoNk1o1lik9UxPjaJSjpKYlEhp2j5CweySlJ5KRm0lldRV1DfU0NjchlvQg6uwgKCSYs+fPEBgUQJuoGe2Empa2Rhqb60jPSiY6LpzAYD9uedw4tJB88hYfH/uIs9fO4OxxFSeXS1y4fpbz185wy/M6zm5OON+6zA2XKzjfuozT9fNcvnqWK9fO4O59g7shXgRF+BAYdoewmEDiUyIJiwnE7Y4z/sHe3PZ3526wH7GJ0SRnJJKWnUJReQF1zTW0NdWjVoxgn7cJ4mHGPCVYUh1XZY1yFJNBx/zMtFAs6qDs2aaNGLRq9OMqwWo2azGxvDArUPjmrGbBlqaSD6McGWR4qB/t+Bij8kHGVKNodSpUajlyxRB9UjENjTVI+3uoqi6juCSfmtoK6uqraGtvYlQ+iGFSi9ViFLIOhQU5iLtFjClHGBmW0d7WxKxtmnGNEo1agWpsFElPJ+JuESPDMuSjg7S1NjIqH6BH0klTax09/WLqWmvRTGqYsOpp6WqhpauZRlEj7d2tlFUUk5WdSn1DNS2tDTQ21VJRWcJ15yscP/El6RnJtIuaEXW0MDgkZXhEhkI5jHl6EuuMiVH5IJ1dbcKjVAwzrlEyadAybZ5kxmpibtbC4oIN+9KcQC7a3dlge2uNhw92efL4gCePHUWrL4Wir2+fP4Mfvuf5N0/Z2T60mDx+9EC4REybjXR3dTA6MoSsv4+AQF8yctMoqsjDP9ibsJggTl04Rqe4hVGljNyCdMZUQyjHBmlqrqWvrwP9hBqFQsbwkJReSScDsl6sFjOThgl0Wg1Tk3qmzUY21lfZ3tpg1mblyeOH7O/tsLgwh23GwtCgjMaGOsTdIsor87h4+Rj3gr3w9nPlXog3QRF3Ka8tJjn7Ptc8rnPk7Jf88r9/zW/e/AMfHPuMry6e4quLp/CLCOHSLRf+j3/4R377+pv847//hN+98RYffHmU//dnv+R3r73J639+n9+88ie+OH6a37zyJyprGmloFhEUGkVM7H0CAu5RUVGBRqNBLBbT2dnJ9PSh939tdflwUF4/tOk5ShlnLYfN1Cr5MHK5nMGhEaT9A4h7eg+DzP2D9EgHaO3sQTokR67WodIZkY6oqGxoIyYpA0+/IK66eOETHIF/RAx3gsO57OrJkVPn+ezEWS7ecON2YChu3gF4+N4jMDwWN+8APvvqFJ99dYqzl67zxfGzHDl6jnc++IK33/2M9z78kj+/9ylvvfMxH318hC++PMG167dIS8+ks7ObmZkZ9vb2WFtbY2NjjfX1VXZ3toSW6fW1FVZX7Ozv7fDdy2+Bv/DyxXOePH4oUJd2d7aEOWhjfVUgqq2u2FlcmGN+zobVYkalUtHb20tRUdEhNlcsQdo/QE5uPm7unlx0us7p85e4fOU6Fy46HV4i2pub6Gpvo7e7i/bmJkEAaFVjQoeEo1zNIR4cg7RBO464Q0RbU6OAQzUZ9Kwv27HPzwkWlxmziUmdFvOkgcbaGs6ePMHbf3qdHlEniuERmusbGJYNMDo4RKeoC/mIgsb6JgLv3qOivIbmpnYqymuIjbmP05UbJCVlERCWwD/86y85fv4Gv3zlLW56BlDXKuY3r7zOP/3rfxIRnUBrWxca9QRSqYzC/CJqq2sY6JOikisY6pci6epkWNaPUT/BrGWalcUFttfX2FxdERqe97e32Fxd+bvLhKNV2iEAZi3TQm5kc3VFwJ9urCwLl4y9rU2BjPRwb1cohFuctf0d/co+P8f01CSD0j5ELc1UlpbQ1d7G4qzt74TC34oIR+Gcg1DksDM5qEj/u5g4/LVDFODu5hqLs3/12NqmjQKWsbe7A2lPF21N9YhaGukWtQoeQ0e/hkE7LlxlHMFvi3EKg3ac9WU73z79mod7uwIKV6NU0FBdToivB65XTnHH+SxXTnzIhS/eIdDlHJG3rxLnf4P4uzdJDfOiOjuW6rx4ksK9CfO5SVyID621RcilHcybxuH7p7z8+oDvvn4EL57Dd99hmpjAPr/ADy8Pka/ff/eC3d1tFhZtmMwGurrbqa+rEfB6/dIe5memD1noq0tUFOdzx/U60SF36e9uo6W2nKLMJAbFbdgmNXz3dJ8nu1s83t/+0UK1L7Ri8sN3zJinSL0fS3NNGeMjUqSiOpLDfClODqcqI5qx7jpE5elUZkTSWHCfstQwMqN8yYj0ISP6Lm0V2fS3V9JenUtrZS5ySTPDPS2UZN0nOSqQ3OQoQnyvkZ8WRm97GTHBbhRnxZAae5fa0gxk3Y1oRnupK8+lqbqYzuZq1PIB5IO9KIb6Mes0SNoa6e9ooL+1hp66QvobCumpzKAuI4S61EBassMQFcVRlhhAbU40JekRxN5zJyHCl3B/VyJ8blBXmMhodz2S5lJENQWoBrrQDEtoKC8g9O4dspIS0KkUPH24z/b6BsbJKWYsNh7sH/CXFy8x6g2srS4zMjqA/11vvjj+OacvHqegIpu3P32N1z74A+evH+XSzWNcvnkMZ49TRMTeJj45kF5pK9k5KfT0tvL0mz3aO2r46tgHfPrZmxQWpaDW9FNbW0hTfRlb64sc7G7w3fOnjCsUhAUG4u3pgXJkEJVigK6OWrKy4wgK9iQpKRz/u154erkQEOhLQKAvl5zOcMv9EvfC3LjleYKbHkcJi3InNMKd+ER/UjKCiL/vS2y8N3GxdwgNuYW/zxXux/mSmxVDRUkGjVUFNFUXM9Tbyfy0AZ16iNFBMQN9IkYGummqLaeqNB+ZpAuZpIvcjBQaqss52N6Al8/ZWrWzv7XO7sYqy/M2LFMTGCc0TOnUmA1aZqenWLRNszRrwT5nRa9RYjXq0ankSDrbaKmvprqsiJL8bEoLcigpzEEq6WR4oJeWxhqaG6oZkkmYGFei144xrhplSq/BZpliZnqSyQk1mrERxlWjGHQq9OMqYeictZgEEeHYaDsWEiaD7rD00GZhxjzF+Jicgb7DzofurjZaW+qprSmnvq4ScXc7I8P9jCmH0ajlaNRyjFM65manWZi3smyfwzZjQj46gEE/jn5Cg0GrxqjXMv1jLsJs0GHSazH/ODjb523k5WcRGxdJemYKecW5ZOVn0yXuZnhETnePGElfL4PDQxSXlhASFkxUTCRd4k5G5MPUNVRTWl6EqLOVnLxMsnMzuOnuzPlrZ/jizBG+OHOES7cu/kjF+Su96brrFc5dOcWps19x+txRzl44ztkLxzl/6SSXr57G2e0yrrev4uHjjJffTe7cdeHOXRfcvW/g7HYZZ4+r+IV4k5gZT355Dhn56cQmx5CRn05zZxPDsj76xJ0M9PVg0KqFa7JGOcqwrO/wOqPXMj2lF35GM+YpQfjNWc0YtGrUihEMWrXQZL26NI993sb8zDSLs1ZmLSamJsYFX7lWpUCpGD5ErTZU0y5qpk8qRtrfQ79MgqS3i6bmOhKT4ggKvkt8QjS1dYeUKdlALxN6DfMLM4yODNDcVEeHqAWNWsG4Rkm/tIe+3m4GB/owGfUMDvShUSuwzZgx6MfRaVVMTepQq+QYpyYwGfVIJGJEna2Ypo1MGHWoJzSk56UTGhVGfHIcEbGRBIcGctv7kK7UUF+LqL2ZZ988xmjSk5GZQnxCNN1ikeD7f/rskdBU3dBYQ1p6EtEx4eQXZDM03I/Fajx87/3YYeHosZixmlhanGVtdYn5OSsH+9s8eXzAo4d7PHv6iKdfP+TRwz2+fvJAuDo4Nsgvvv2Ghw/22VhfZWV5iVmblbnZGWwzFgx6HWqVkqFBGQX5udy4eZXUjEQ6ulsJiwwiOS2BeyH+1NZVkF+QRVV1KYMDvZhN+kNS1Ljy8O+h+dBtoFaMoFSMCt/HoNdh0Oswm6ZYW11mdcXO9tYGqyt2VlfsLMzPohpT0NrSRHZWBmGhgYRH+hEdG0BhaRo3XM8TFuVHYnoMCakxnL58gtfef53fv/Uqv3vzv3n943f4+MRX/PL1V/n1W6/z4YkTvP7hx/z7f/2OX/7+T/zqldc5cd6JM5ed+fzoaX7xm1f5l3//Of/1uz/ym9+/xtET58ktKKessoEbNzyJiIxDLleiVqvRarXIZDJUKhXr6+tsba6zbF9kZXnpcAO/vsL68iIWo+GwU2ZkAK1KwfDQAGKxmK6uLoZGhhmVK2kXdVJaVkFxeRUxCUnkFpVSUFpJZFwit/0C8Q0MISw6nvD4RPzCIrjq4cUXZ8/zyYlTHL94mUu3XLnq7omTmwc3PO/gdfceAeFRXL7pymtvv8eb737Ixas38PAOICwqieu37vDV8Qt8euQUb/75I3712z/ywYefcfuOP9ExCbS0tqNQjGGz2VhcPLwSLC0tsP03vQ7L9kXmZmdYti/y8MG+ICK+/+6FkLXZ3dkSns2NtUOR9WPvi0NEWKZNaNRjiMVi6urqCA8PJz09ncqqGnJy8wkIDOLGTRcuXLnG+ctX/yoixseU6Mc1jI2OCI9GqcBqMmLUT6BRKlCODKNTq4SyOUfg2EEWcvj3HdkBR27CgYh1DNhjoyP0ibtJio/jo/fe5d//+X/h5eJGQ00tTXX1lBYWMambQD2mITM9i7SUdJITU4iMiCU3p5DMjFwuXnDC3e0Orh6+vP/ZSf786QlKatr5xe/f4uJ1T3zuRfL2e58THBHH4JCCKaOFhfllNBotpcUl5GRl01hbh7RHgmJ4CHGHCElXJ2qFXECxOjIfDgvWzsY668t2QTis2Zf+Lmg9P2MV7FyOLg2HGHF8vrW2yqP9PZ49fsSj/T12NzdYX7YLdCvHReNvBZrJoGdkQEZrYwN94m4WZ20CWenJgwMeH+wLxBtHaPX510+EfISjJ8IhJHY3N9jd3BCExIPdLQH559gaWk2TwiZrQjOGpEvEQF8P0p4uGmoqKcjJpF/STWtjHc31dciHBllemBeIWw6r1criAgbtuCDG9OMaJF2dmCcNLNhmEItauHX5FJdOfExMoBthd67jeu4z7t48TZDrORICblGcFExxUjBtJWmM9dRTm59EfnIYWfHBJEbcJS0uFFF9GU8PNuCHb+AvL3n55CHfPXvGyvw8q0t2Xn7znO9ffscP3/+F58+fcXCwx8GDHRaXZpmxTrO+toJ2XI2svw+DVs3W2jJPH+7T1liLv6cbCZHB5GckMS4fYGd5FqtexZxRy4ONJXY3VpgxHYqGv7z4Bo1ylNLCPJ482CMqLJi0xDhsRh1mrYL2qkJuXz1NYWIodTnx1OXG0VGRQVNhIuKaHIoSg0gJ9aI4OZTC5HA6a/JZmJKjlrVRnp1AS0UO2hEJUlEduclRhPq6csflFC01mXQ05ON05iNuXPyClBh/SnISaKzMoawgBV+PawTcccHH/Tp5mcmU5GdSX1WGRNSEqLacptJcOioK6KzIobcqh9a8WIojvahLDqA1MxRpeRJVKYHkx/rRXp6BXNKIQiqis6GE8sxYeuryUUqaMCokbC9M8c3uEstWPSO97dSU5lOck4aouYGRASkmwyR7O7u8eP4SfoDHBw+wGE3MWKdpaq7jiy8/5ZXXf8stz+tkFCRy4vKXOHmc5Se//n/4+Ogb3PA8zXX3E5y5+CEFpYloJ4aR9IpIz4ynrCKXe8FeXL1+iqvXThIbF0jgPXeUY71src+j1yqwLxx69W2maXpEIkIC/ekSNZOXnURo8G3KK7LQTQyh0w2Tk5OCn68XdwN8iIuNJCjYn6ys+1RUZxEZ7UlKRiBhkV7ExPuRkR1JRnY4UTG3iYrxIiszlMKCGCLD3ElNCiI5IYTi/BTqKwqoLStguFfMnGkSq1HHhGYY/fgIGys2jBMqWuor6WhpoL+nE1FzPRnJCVim9Lx89oT9rXVePnvCk4NdVhYOrUyz01OYDVrMhsPshM08yaJtmrWlOWzmSfY2VznYXmfRNo1OJUcsaqG6rIjKkgJqq0rpFYuQdLdTWVZIdUWxcI1w5B/UymGMhnEsJj0GnQr5cD8DUjEDUjHyIRlalQKTQcf0j1t/x0bbYY10XCYcg6zD5jQyIBUK5oYG+xga7GNMOczUpJYZqxHbjImFeStTk1pBRCzb59hYt7O0aEM7rhREhMmgwzZtZN5qPrw+6DQYxlXoNWNYTZPMz0wTGxeJj68XKWmJFJUXUlZdTl+/FN2EgaGRYeRKBaZpMyqNmu6eLqprq8gvzONuoD8xcZFERIXS3dNBWUUx95PiCAy9S3RiFF6Bnty47YxXoCd3w3zx9HfjmtsVrty6iO+924dC4uIJzl86ySWnM1y+epZrNy7i4u7EdddLON08yzWX87h4OeF25xo3PS7j7HaZmx5OXHd3IjQ2iMTMeJKz75NZkEF+WR41zdVIBnsYGZDSJ+5kUCphUqcRrj4GrRqTQSdYzezzNpbmZpifmRZEhKMfYmriEAQxPaUXiE4bK0sszlpZXphlzb7Ags3ChGaMkQEpg1IJ0p4uOjtaSUlOIC8/i7b2Jnr7umluqaeisoSi4jwys1K5fcediMgQqqrLGBjsY0w1yuSUDtvsNBbrIbZ1XKNEqRhG2iemva2J9rYmRkcGsM2YkfVLGBqUMjWpw2oxMq5RMq5RMqYcobWlgW5RO73dXYxrVGi1GsbGDkvLikoKuePvTXBECLVNdYzrNCwvL7GyYmd3Z4vvv33O3tYma6tLwHfAd6ysLrKwaOPxkwM2NldY31hmyT6HQjlMu6hZuF4ox0ZYXllge2cdq8WIZXoKs8kgCBqHiFhfs7OyvPCjWHjMo4d7PHl8IJTNHRbPPRAsKY8fPeDhg302N9ZYWpxnfs4mYEqnzUYWF+Z4+GCfabORivJSEu/Ho9YoGBjuIyEphtKKQlJSE2hrb6SluY72tkaGh/qZn5k+bB+fmWbGNMnq4hyrs3Po1WqM+gl2tjexLy1gmT78d3h+zsbW5jprq8vs7+0wP2cTyvDq62pIT0shOiqCO7fdEHXW0NNXR31zEddvncbnniveAa5cdb3IsQtH+fWffsNPf/dz/vTh25xyvsLxq5f5p1/8gv/rpz/hf/7s5/z0d6/yxgef8q8/+zX/+etXuHDNBe/AexEzvwAAIABJREFUMILCY/ni+Fk+/fIk7338BZ8eOcHFKzc5dvICXx47S0pKDqNyNWazhZ6eHpqampDJZExOTmI2m4WSudUV+6FVZ97G1MQ4o4P9DMv6mFArmDFPMTjQT2dnJ01NTXR3d9PbK6WktJz4hERSUtOprKqjtLKGhKR0PH3u4nbbF/+gMNzv+HH07AXe+ewIb33yGW9/+jkffHWMo+cvcumWKzfv+ODuH4BPUCh3AoO56urBl6fPcez0eVy9fEhKz6amsZWyqmbuhcZx6uxVjp+6zNkL1zh28gJOV28SF59MaVkV/bJB5HIlBoMBk8mETqdjfn6Wra0N1laXhcFfP6FlfW2F715+y1++f8nTrx/zl+9f8s2zr3lwsMfO9qZwmXEErZfmZlhZnMO+tIBtxsK4RkV3VwdlZWVkZGQQFxdHZmYm6RlZ+Pj64+buiYurOyfPXuDcJae/iohBaR/jY0p6OjtQjgyzZl/CPGkQLg6O4O+ERo1+XCNs2/+WTjSp02LQjmOfn2NrbVUgED17/Ei4VsiHBukWtdNQU01xfh5J8XFcOHWGS2fOUV5cQltTM+nJKSzOzjGh1ePp7kVkeBTFhSXExSaSn1dMZUUtAXeDaWxoo7yqERevIF55+zO8g2M5duEGsal5XLnpxR/f+IDPj54mMyufltYOcnMKSUvLQD4ySnNjE6WFBUKh3LCsH8XwEFMTOoz6CaETwyEmHPkFB4HJUQTneH0cJCf7/BwzZtPfCS1H4Hh7fe3Hof0wi7C7ucHm6sphwHhCJ4gXB6lpcdbGwc62cKlw2KUcA/qj/T2+//a5UCL3zZO/MvgdLdGOa4UD+eoQEY4yukOq0qbQRLpmXxD+U3EMAdNTetSKEQalEnq7O2iqqyYmIpTSwjyqy0tIio+jpaFe6Mdw2MKWF+aFTg3btBm1Qk5aUiKXz58jMjSEfkkPqtFB6ktzCPK6RmLIbYI8ruB09F3cz3+G5/nPifS6RGqwGzkxPiQFudFZlU1reRaimjyay7NJivQnMSqA+xEBjEg7ebSzAt+/4GBjlZ21NWwmEyuLS3z79BmPHz7i+bNvgL/www/f8+2Lp2zvrGM2G5HL5dTVVjOmlP/oBz0MFU5OqCnJz8YyNUFZfiap8ZHsry3waGuZnpZqJG31DPR2I+sVY9Cq6WxrpiA/l7zcbJbmZkiMi2ZI2kNZfibp8RFU56Xif+sioZ5O5McF0lGWTlV6JOUpIUjq8qhIjyA7xp/y9EgyY/2pK0hmtKcBmaiG6sJUGsqyaCzPpTQ7kcKMBCICvPDzOENt6X1cr37J0U9e5exXb5ObEkZWUhi5qZEkx9wjxNcNH/frZCRGIW5roKe9EVFzPaV5GTSWFVCdm0JLUQY1mTE0ZcfQlBlGYZgrDSkBdGSFMViVSm95Mj2VGaxOyXm0amGos5HK3EQ6a3NpKkqiLi+BQVE1cwY5U8o+pKJ6+jsbaawqIf1+NMF3fXG6eI64qGjmZ+d48fwlXz9+Cn/5gX5JL6MjQ5SWFfLFl59yN8SH1q5GIhLukZwXz4fH3uLffvl/8/r7v+ajL//IV2f+zOkLH+DsegIPr+u4ezjzh1d/gYvbFVzdL+Ph5YS7x2Vy8+K5cPFLFpemeLC3SpeoEYNOxciAlPbGZnLT05F0iVAoZJSWZhIc4kVySiilZRnk5yeTmZlAWOg9CvJzaaytQdwtwmqewGhS0iOuRCyp5O49F0Ij75CaEUFmThTxif4kpwVRVpFEfWM22Vnh5GRHERd1l9LCNLpb6+lorEM9PMjMpJ4Z0wQLM8ZDVPHqAkuzZqTidiSdbQz3S+jtaqcwJ4PeLhHr9gV21lc42N5gf3OThZlpdtaX2VheYG1pjrWlOexzVmZMBqxGPXMWI0uzFnY3VtjdWGF1cZZ5qwmNYpiOlgYaqsspL8mnorSA0qJcCnIzqKksYWSwD5ViiC5RMwNSMSODfeg0CqxmA9PGCTRjIwzJJMj6uhkZkKJRjjKpO7wGaJSjwlbbMaxOTYwzqdNgNU0KRWSO3giddgylYogx5TCW6Um2t1Z5cLDN1uYK9qVZFhdmMBknMJv0zM9ZmJ+zYF+axb40y4z1cICbNk8KhKGlWStmgw6NYoSxkUHGRgaFMHdcfBTePp4kJMaSV5xLfUsDRrOJhUU749oJ1BotKo2aweEhZIMD1NTVUltfQ3pmGumZKQQG+RMRFcptbw/uJ8XR2tlMWW0pCZnxBMXcIyjmHoER/rj7unDD8xpuPreIS47CJ9CLGy5XuOFyBVeP67i4X8PN0xlvP1dcb1/nhvslrrte4JbnFTx8nPHwccbF6xrObpdx972Jf+gd/EN9CI0NIq0glZyybErqSuka6KZb1Ip8SCaEpx1CbtZiEoTAgs3C/Mw0c1azcFn4W1FhMRqEsPSsxcTS3AxzVjPmyQmBxGTQqpF0iaitLKOytIjy4gIK8rOpKC+mqDiPwqJc0jOSCY8IJio6jKzsNAoKc6ioLKGyqpRusQjl2AjKsRHkiiGGR2T09nWjVslRyIeorakgLTWRosJcWlsaGBqUYrUYWVywMSDrZVyjZHdnA51WRUZ6MulpSUh6Ount7kLS1c3Bzi5rK6sMDg7S3NrCqELOqELO+uYGj79+wtOnT3n27Bk7W9vsbGzy8pvnhy6Dgx30hnGsMyasMybsy/PYl+eFjIfeMM7wiAzZQC+j8kHUGgVTxgkmp3SMygeZsZqwzZiZtU0L+Zy5WQtLi7OHDeObqzz9+iEPH+yytrokUJscWFyHeHj08EDwqa+tLrO4MIfVYsa+tHBoLxlTMDWpZ2V5ialJPUrFKLYZCw8e7jI4JKW4JP8wd1JXxaRBy+rSPCMD0kMniM3G2uIiyzM2Vmyz7K+ts7WwzIzhcI472NlmeWFeyHna5+fYXF1heWFecI8My/oRtTRTV1VJVVkpbU2NDA32odZKycgOx+nGMY4c/TM+91wJDLvDDU8n3P3dePOjt/jX//op//mH3+AS4MdpZ2d++847/Py11/iP37/K7994h3/4l//gf/zj/+LIiXPcDY7E2fU21128kMhGyS+q5F5INDExyWRnF5OfX05YWBz9/XJU6gkGBobo7OxELBZjNBqx2+1YrVbm52xsrK8Kr6VBq6ZP3ElHaxO93R0M90sOr3i9PXR2tJOfl0NUVARBQUHcvHmTs2fP4nTtKq5uHlx0usqxU2c5ff4SXj7+BIdHccPVg/c+/owPvzrG56fPcvzSFU5cduLYhUucvOzEZRc3XHz8OH/tBlduuXH8/CWcXNzJKSylpUNMQ2sHbV0SissbiEvM4pabL64e/iSmZJNXWEFWdgEFhWVUVtXR0dlNW5sIqVSKWq1mbGwMvV7H5I/vg6FBGbL+PsY1KjbWV/9ORDguEft7O4J4WLYvsrgwd1huaLOwYLNgmTahVinpELVRVJhPUlISsbGxxMfHk5CQwL2gEG7eciU8IorQsAi+OnGaMxcuc8XJ+VBEdHd2MdQvIyszneryCsFu4kCfbq6uCO3JY6MjQnOzYzjUqsaEQLKjUM1h+VmctQn5CtWYAllvH7XVNdRUVCJqaaUkv5jqsiqyM3Pw8/HnfnwiYwoVsdEJuNx0Jysjl+zMPMrLqmlsaKUgv4TTp86TEJ/C+LgR0+waessymUXVvPr2x7zx3hFOX7rBR58f43/8n/+Tf/v3nxEQGEJYWAShoaGs2A/fVOIOkXBxkQ8NCt0OjszDyuICa/Yl4bKysrjAnNUi/LkdBXyOQLZDABi04+jHNczPWIVm6YOdbR7u7Qr9GA5R4vjccXlwYHON+gls02Ye7O4IYeUF2wxG/QQ6tYqx0REmdVo2V1fY397i8cG+cHV4tP/X7oa/Rb06QtYOEfFXIXFI3thcPfz9LM3NCiHvlcUFrCYj5skJxKJW6irLqKssxcfTlfioMOqryqguL6GjtYVhWb9AtpqfsbKzsS5coQ7zElN0tjVz/vQJ3nnzNe763KaushhJWy13bl4k2PsG0QHuRPjcIDXClzCvK0T5XKfgfhBtZZkEezoRf8+LMG8X4kJ8KMlKJDspiqykCGJCvCnJTaa3o5GNJRtP93fYXFmivbERg3ac755/yw8vv+Plty/gh+/59ttv+Pb5M55+/ZgHB3votBoqykuZsU4LYfkZ8xTry4uMyHox6ceR9/eSl56IUatkWqfC1+06aXHhpCfEIpN0UV1WhKeLMyUFuajkw9imjQxJe/j264eUF2RRX5ZPT0sVCUG3iQ9woyYrlvaSVIoSAsgM96K1KJnC+/fICPemKCmElFAvagvuI6rKpSQjmqK0aNqr8ylIiSQl0p/qwlQSI/wI9rlKUpQ3R97/PUfe/z1R99zw97hEbmok+emxBPu4kpcaS1jAbcRtdUi7WuloqqGvo42y/EwKkuPIiQunJDGa5EBP8iN9aUyPpDzWh47cSAarUunMj6U+NZSmnHiWJoZYNaqpyE6iIiuBvNgAqjOiKEq4R1akLyUpEaRF+uF94xw3Lx7n6tmvCLjjRnRYEOdOHcffzwe73Q7A8+fPefH8W7bWVukQtRAcdJea2nLkYwNE3w/H3fsGtwNc+OM7v8Hd5xpfnnqfgBAXLjgdwenGVxw7+T7HTnxCdEwIb73935w6c4Qz544QHHqbWy7ncXW7SElpOk+ebGKaUtLd0UBlWT5Z6UnER0dQUVLIwvwMszYzra3V+N11xdv3JuGRviSnRtLd00yvpJPdnQ3mZ6aZ0mswGsboaK0kLzuSkOBbePtcw8fvJtExfmRmRZOTG0NJWSI1dZlUVKVSVJhAVkYUIUGeFBek098joq9bhEYuxzCuYnpSh9mgoaejGZmkA8uUlindmEBaqikvpraihLrKMixTenbWV1i0Wdjf3GTDbufpw30e7m5ysL3Owfa6QG/aXFkUchTr9nksUxNMT+pYW5pjadaCclhGd3szKYmxZGckUlFaQHVFMeUl+bQ01iDr60bW141U0smAVMy4apRZq5GleSsWk56JcSXjqsO81NTEuGBjUsmHGRsdYlKnEawzjjzEgs0iYEVt08bDq6dlCuOUTsg5LMxbWVyYYW11kf29TabNBqYmtczazIKNacZqZGHeyvychdWVRZYWZ4Vg8eriHGaDDtXoEKMDUgZ6xagVIzzY3aJD1EJBYQ5FxXnk5mdRU1eNTj+BYWoS2cAQUlk/baJ2GpubGBgapE3UTkJiPDl52bh53CIhMZbq2gqyC7KoqaskKj6Shs5GcsqyiUuPJyIxHL8wX5y9rnPD8xre97y4nxGHX4g3N9yvctPjGm53bnLL8zouXs54+bng7nsTV+9rOHtc4ZrbBdx8buAT6IHbHWfOO53E3fsGvvc8iYgLIa8ki+zCdDx9XfHwdhOC1cOyPiEYPTUxLlwZTAad8NpbjAbBqro4a2V6Ss/4mPwQ5f2jP3x0ZACV/NDjrx9XoR0fQ9YrZnCgj57OdkqK80lLSiA15T65mWlkZ6WRk5tBbHwU4RHBhIYHERYeRHLqfUrLCimrKKazq43E5Hhi4yKprq1A3NNBl1hEb183wyMyxD0dSPvE1NdVUVdbyejIAErFMAr5EAvzMwzIeumVdKFRK5ixmhgc6KOstJBeSddhsdbeLv2SHkyGSfqlvXR3dmGzWXnx4gU7e9tsbW2xsbHGysoKe7vbrK+uYZ+f4+HePrubG1gtZqEPYmi4XyAUGSa1DA330ycV09rWSGtbI+KeDoaG+9HqVGh1KvplEmwzZgFvu7a6xNrqEqsri6wsLwjP3u4mK8sLmIx6Zm3TbG2u8vjRPi++fcre7rZAYnJYTDbWV7EvLQjXB416DI16jMWFOWZtVqR9Ejo72lGNKRgZHmRCr6Gvtwft+NiPl3U7ywuzWE2TrMzPY52aYm1xkf21dXZXVnmwscn+2jp7q2tsr67y9NFDVpcWhTnEsQjVaTUU5+fRUF9NVWUpHaIWrBYjSsUwpSUFlJTk4B90E5c7Z7nmdoKjZ9/noy/e4OiZjzlz6Su873kQFhvKR0c/4T9//1/4R4byyenT/OHdd/mP3/+Bf/rFL/nJr//Aq2++x2//+BZ3/O/h5RvAb//wJ/7w329QXl2HpHeA3r4BMtJzGR5SMjggZ3hISXOTiJFhJYWFxfT19TM1NcXykp0V+zLL9kPb+Pb6mnBhGZBJqautprqqgqamBqqqKsjMSKOyvIKaqmoiwiI5ceLU/0fVe363eaZ5mv0XbM9uT8/07nTv2Zru2a7q7eqyK7vsKrtsSy5ny4pUYJLEIOacc84555xzBAMYQBIgiESAAYEEwZypLNmWq679QOFt14f3gygcEeeIxHnu5/79rouLH33MhY8/4aNPP+OKzW3+9PlXfHzpMl9ev8nVO/bcuOPAFZs7XLp2k0vXbuLs5cs1e0c+unSZT65cw8bhHg6u7ty668Qlm9vcsL+Ls5cvV+/YY+vkSlF5NW3d/TS0diISz1Db0E5zWz9pmUX4+IcRHZ1Mamou0TGJhIXHUFlVR1V1Pamp6eTn59Pa2kp3dzfDw8MMDPRRV1tNV2c74vFRVMoFNsxrPH50xvevvuUvf37Fq+++4emTRxwd7guRpTWTAaNhFYN+5fUGQod8XkpPTxdFhfnExcUQFRVFXFwcDx48wMnJBZubt7F3uE9JaSX5BSVcunoDmzv2/zlEaDRaerv7aG5uZmpimi3LJjPTEpZ1S6iVKox6A8aVZWQzEibHRpHPzbKyqGJVq0YmmUQsOo8FSSbErBv0yGYkzEpmkM7OIZfNYzFvoFxQsLq6inRWxvDwCNWVNdTWNBISHElBfjmxMSl4eQZy764bbg98KSwoo6K8lp7uQZQKLdMTcyjli0yOz3Drhh01VfVI5xQcnT6jvLqFf/gf/8L/9r//A//H3/8jf/jjRT7/4jJ/91//gZ/++5sEBYUgGhqmrbWZTYsZ7aKSRaWccdEgI4MDqBfk7Fg2hMjPwc62gF61Fsd1apUQU7L+olkt3Gv6VcElYd0sWF9/sLPN6eEBR3u7PDo5FkrHh7s7AuHKSnyybjCsKFjr97NuQTSKBabF40yOjbIgnRMoUKeHB4L7wSp+e/HkMa9evhCQr49PTzje3xPEcz8cKKzDzIZpDePKKoblFdZW9Jj1Rg62dlDPzzPW30t3cwNRwb7ct71GXno8A52NxEaE0NJQi3FFh2RiTIiAWekOlg0TSoWMkuI8FIoZwsL8uHDhbVxcbMlMiyUvK5GMlGgSY0NIT4ggOSaEyqIsZsWDTIp6yE2LIz8jifaGKkJ8PGmsLCMhOhxnR1sSY8JIjAogPtIXD6fbhAd4sLas5MXDQ56c7r/Oi8+zub7Gq5cv4NV3PH/8hG9ffgPf/5nvv/mWo71d1vTLnB3to19aZNeyztyUmG2ziVWtmu62Zprrqhns6aSmvJjpcRFLinl6WhpxvHUVP5d75CRG01xVSlluBkFe7oz0drGslFNTUohqTkJrXQV5qXHUlWRRnptIbWEyJWmRzPY1UJYQREG0FyVxAXRXZFIQ609OlA/58QG0laXTU5NLflIQFVmxDDQX09tQQFLoA0pTw4j2tifU15nGyjxcHa5x7/YlclIiiQnxJCU6iLrSHGJDfCnPSyc1JpzUmHBKsjKYGOijraaK8txs5kaH0MulKMaH6a4qojg+jMHqPBqzYmjKiKSnIInRmlz6yjPpLE5D3F6NbKiDgfpyKtNjKYnypTzKhzhnG7IDnYlztyU1yIWg+9e59MGvufD2z7h15RNc7tvi6HCbxOQEjOZ1vgeevHjOi5dP2N3ZYGiwh/y8TNbWlnjy9JjJKREhob7YOVzjyrVPuW17mUuX/4TLgzukZUTj4eXIl19e4KOP3sXLy5no6GBCQrwICvLAx+c+rq53cHe3p6Iih6UlGYWFqdy9e50HD2z5+uuL+Ps/YGFBwqZlDd2Smrr6Sto6G+gb7KB/qJ39ow2evjjm4eM9vn11hkYzQ0NdIa1NxTTV5JAY5YGvx03cXW8QFvKAjLRwiguTKCtNpqw0mZLiRIoK4wmPcMPP/x7xCUFUVxcyPNxNWWkBI6Ih1Co5StkMS+p5FuYm2dkw8PLJCWuriyhlM2gWpMxOjjE7OUZ5Ub7wc3l6sMvp/j5PT085O9rn0cmhQNA52tvm1ctnfPv8CYe7W7x8+ojdTTNPzo452ttmy2xiSaM8jyI21ZIQG0Z4iDelRdnUVhWTkhhFfU0pU+Ih6mtKaW+pRzI5yuhQP8r5OSHyqF9aRPZa5KaQzaJRzDM3PcHE6DBz0xMsL6rYMOkFWpM1VmPN7FsPtmv6ZeFmfHPdyPbGGrubZiGru6RRsqJVn0eVVpcECtT2xprgNbBeguxtbbCmX0Y5P8fc9IRQJl7SKNkym84Jc+IRhgZ7GRzoOc/Wa1SIxWO0t7fT0FBHTV01VTWV1DXU0tLWTFR8NF7+3kTFR+Pg5EhReTGDY8PkFecTkxxDXkUBrgFulDdVUdpYTkBMEB4hXty8Z4N/pB/JuUnYutzB5t413INcuetpzxW7S1yxu8Rl26+443oLO7c7XLG9jIO7LU7e93HzcyE2ORLfYM9zQVdCOJlZSRSX5FBckkNBQQalpbnU1ZXR39fF2OgQszOTLMjn0GlVwq24Tqs639LolwS5mUa9gEo5j3x+lrnZKaYmxxgW9dPa0kBDYw3dXW10dLbQ0lxPZ1crGenJtLY1UlFeTExsBHGxkWRlp+Hj7U5jUy2Z2WnkFuUQHBpAdEIUpeVFRMZFEBYRTEllMcGhAbh5PyAgyJfaphompsZo7mhCu6RmdHyY+XkpItEQWVkZ5OZmI5XOotGomJmZxmBYRSabQ6VSsLioRqlcQCqdRSY7/3/Try7T3dXxeuiYZEYywZrJwOHBeSb+7OERlo1z/Oo5uvKcNjTQ38301AQq5QIatZLZmWnaWpvp7GhDqZCjUSsZHhqgo72Vzo42Wlua6OpsZ2pSjE6rYc1kEA5jK8s6tjY3OD464GB/VxB2Hezv8vjRGYcHe6yZDEjnZpiblWAy6jk63Ofk+JBHD0959ugx6wYj+9s77G5usaY3sLe1zY5lE7PRhH5pGfWCAp1ag2xmFvHIKC0NjUyLJ+hqaycxNo7urg7WDecbhJOD84tHjWKBh8dHAn3HsmbAYtLz6PiAl08e8uj44LxbtbfL3tY2u9s7yGXzyOelLOkW6WhvprAoFx9vd/wDvCivKGJqeozmlhoKi7LIy0/H7u5VPr36e9797A2+vP0eti5f8sW1d3n/k19xy+4LwqN9iEsM476bA//xq58SnhjJu59c5I23f8NPfvUL/vUXv+Cdi3/iH//5J7z9wUUS0zJ5/+JHuLi6UVFRQUlJEe2tbaxoFxkZHKK9uYVJ8QSyOSmyuXn6evqpr21ienIWk2GNzXUzW2tm9iwWdjc2WH/9WTAjmWJgYICKymqq6uopqqohODqO8JgE0lKziY6I587te9g6uGBj78R1Ryd+/eFHXLh+iz9evs4X9vf48PJN3rr4BR9duslnV2258Nl5Kfq+iwepmTnccbiHT0Aw2flF+AaG4Bccjpu3Pz6Bodx1ccfG9h5Xb9rj7hNEYFgMI1NSzNuHTE/L6e4exsMjgLfe+iMffvApt27a4+0VQE52IXW1TZSVVlFQUERhYTHl5ZXU1NRRX99IQ0MDRQWFVJSV09zYxNjIKEa9gedPn/H9d694+fwF37x4ydnJKbvbO2xZNtmybGIxb2AynJfkLRYz8/NSRkZGqK6tITw8HB8/XwICg/Hw9Mbx7n1u3bbn3n1X/PxDiItPwcs7gK8uXePuPVfu3Hbg9m1b/mZocBSFQsX6+gZHRyfs7OwxL5UxPDjEyLCImWkJCplUKFovSOeYn5liZmKMJbWCkYFeoZhsWTPR0dJMVUUlPV3dLOuWmBgXs7S0wuqqAYPBhEg0SmtLJxnpufj4hNDQ0MHQ0BT+/uG8+ebb/OQnb5KXW0p7Wx/tbX0Y9BbEo9MU5ZdxcviI5oZ2SgorkEzLGB6eJDgslh/96Cf8l//yD/zPf/4xXt4BdLT3kJNdwJtv/gJXV1fqa+sYGuzn7PSQNdMqCtks46JBejramRwbFXwWPzzAa1VKAQFrNho43N0RiEdWUpN1C2ElMK3pVwWnhml1he0NM2dHh+xvbwkbCSsC1bqFsOJglzRqljRqTKsrQjTISj2yRqeWFzWCt8M64FhJUlYjuFUsZy1YW/sRp4cHHO/vCZGqk4N9Dnd3XpfIt9kyb2A2rLO2asKsX8NiNLOpN6GTLyAZFTE+2E1xVjIB7nfJSAilviKP+KgQ2lvq2d00vz44vHaHLGkxGlaZl82hUs7T2dHM2toSly59RESED1VVedjbX8Hl/m3yslOQTIpY0SnoaG2gpDCHOYmYbYsJl3sOdLQ0Mjc9RUFONuXFRejUKjJTU7h++Su8XR0ozk0kPMCNjMRwdIoZvnt6zDdPT1mYm2Rr3cCLx+ebmO9ePIdX358XrV/BilZHc20tY0P9jAz0opqfw7ispbejla11IxLxKIM9nVSVFtHaUCsME7OT4ywq5qkpKSQ9KoTmsjyG2xoY7W6lvqyQ8rxMQn29CPf3Yd9ipCw/nZToEFJjg8iMD6UsJ4GWsky6q3PoLk2nOiWEyuRQimL8SA1yJT/Gj5aiFBoLk8iJ8SUz0ovi5BBaS9PorMwk1teRBH9HfOy/IMzXlcaKfBIj/An3e0BsiDdBnvcpzEikpbqEivwMbK9+hZeTAzOjg5zubKCelTA1NMD8xDi7Rj0PN82sKWVIB7tYGO5B1t9CQ1Y8vaWZ9Fdk0VmYylRbJRsLk5gV00x2NdFRXkB3eQHVsUGUh3qS6GRDlOMVIu5eIdjhEgWxftTnJxAT7Mqd65/yzltvYGd3HaVazvf8mZd/fsXxwzOePX/I+vrn6gTiAAAgAElEQVQyMzNjaLVy5PJpioqySE+Px8/PjQsXfs/Pf/5v3L17i8TESDIyEqirK6O2tpTCwkza2upIS4sjLi6M/Px0qquLqa8vpbAwndBQbzw97+Hqeofbt78iINCFiEhvfHzvUViUwshINyr1PBsWExNTYwyP9tPZ107vcCc7R2aOH28jV01Q31RIYlIA2VlhFOdFE+hzByfbTwkPuIunyw0C/e4RH+NLRmoIGemhpKYEkZwUQEpyIP4B94mJ9aWsPJOunkYmp0Q0NtUwONTLQH/3Of1ocQGFdIp1vZbjPQsbxv8kLGmV8+h1aqbGREjEoyzMSTAua9mzWDjZO8dvWt0Ae1sbrBtWhKy7NbJiNQ5b6Wv6pUWa62sI8vciKz2B4AB3YiIDSIgNwcfTmaT4CPq6WxANdtHT2cKUWMTY8ADK+TkBz2odEOZnp4XYy6JSLuBErfEi44oO44pOGBSsJV0rJchsXBVux62RG2sB2Ppera9fN6xgNq4K1KCDnU3ByHx2dM48X9GqBaKc1dC8uW7kcHcLhez8Zl0qmUS9IMNkPM95Ly1pWV1dZm5uhvrGOlLTU0jPTKOsolTwRiRnpBAQGkhgeDCp2enEJMXhHeLPzXu3ue54k5j0eAJjQrB3d8Q92BMXfxf8ovzwifDB5r4N9u62+ER44eR7D5v717G5f50b965x8cpHXHa4wte2X+Ma4EpgdAA+IZ4ER/rj7utCcJgvMfHnP9u1taU0N1TSVF9BR3MtA92tyOdnWdQoMOiXMK8bBA/B0eEue7ubrK5oWV3RsqRTC/0RxYIU6dw0kxOjiCdGGB0boqe3g67uNrp72qmoLCH+9XYhMyuV9o5mSkoLyM3LpKg4j+ycdDKzUunobCGvIJu07FSq6ivJLcohLTuVqPhIHJ0dSEpPpKi8kOCIIAJC/RkcHUCxuEBLZzMjEyI6uloZHh6kr6+HsrISamqqhAFhfl6KwbDK2poRpXIBkWiI7u5OhocHmZ6eRCweo6eni9UVLSfH+4IR2opY3dpc5+R4H51WxfHRHt+8fAq84mB/G8m0mMmJUSYnRlnUqOjv66G4qICS4kI62lsZHOhjbFTEvGwO7aKaedkcszPTKBbmBembZWOdrc0NzOsm1kwGTEY9lo119vd2ONjfFW7Ad7Y3USzMMzYqQiadZW93m+++fcnzZ0/O2fxGE6u6JY729jneP2Bva5vD3T3MRhNregOWtXXkc1I6W9sozi+gtbGJ4f4B1vQGlPNyejo6kUxMolEomZuWsGFa4+XTJ0Kn82hvmydnx0L2/Wh/i22Lif2dDTbXX19eLi0zNDBIfl4OA/29zM5NkZWdRmhYAMEhfnT1ttDe1Uh1XTFFpVk4ON/i48/+yDW7L/j81h+5cO3X/PGLn/PxtXe4cvsCDq5X8PJzxOHuVTy8HLltdw1XT2fSctO4cvMa//Kzn/Cjf/8xP33rN7z/2Rf87K23eesP73PD1pafvfFz7jndJS01maLCXKTTE4j6e6ivKqe3o5Whvl56OzuYFE+8Jnj2oZCr2TCaMa6sYlpe5tCyyeHmBqbXbojhoQF6e/vp7B2gpKYer+AIbjm5k5BZgFymY2/7DG/vUFw9Arlq78S/v/0eF23seOuLy7x58VP+cPkGf7xykz98eY0/fnGN9z65zLsXLnHho8s8cPOmuKgcby9/bt22JyIylorKWlrbuklIzsDO0RlbByfuu3hhe9eVX771LtdvO1Lf0kVr1wCTkzI6OwaIjEjAztYJtwfeREXGk5WZT31dC1WV526zuroGCgqKKC+vpKenj97efmpq6iguLKKmqpqujk4kU9OY19Z59uQpr779jpfPX/D44SMO9vaxmDcwr62zuWFhy7KJeW0do9GIyWRgSjJJbX0diclJBAYH4R8YwAM3D65dt+HKVRscHJ0IC48hMiqeoKAonJ29uHLlNg6OztjeceTOHTv+JjYmkZUVPXK5gqEhETKZnM0NC0MDgzQ1NNLd2cXU+JgglJsYHWFkoJexoX7EokHEokFkMxIWlQq2zOssSOcYGxllbGSU/t4+Bvr62d8/RCqdRyKZRatdor6umT/8/n2CAsORTMsYHZnmww8+5v/7t5/zL//8E3y8A2mob8XtgS8T4jn2dk9xd/PDxzuYzo4B3vjZbygtqeHg4BHdfSOEhMTw29++x3t/vEhuXjHLSwY62nsICgohOTmZ0uIShocGMK8bWNKpmRofQTIxRl9XJ6ND5+9fv6QTugtb5nV0apUQLdoyrwvbhCdnpxzu7rBhMgrRLqsDwWw0sG7QY1xZFjYFj09PBGLRs0cPhQP8wc620CHZ394SNhym1ZW/MmDrl3SChM5qB7dGzRaVCtYNeuE52Nnm7OhQGCKePXooRJqspCareM46RJw/e+xtbbO5ZmHDaGbDsI7FaGZjxcCabgnZpBjJ2CBttWXEhniTFOVPSW4ynS11zEyMcry3jcWkFwYis/GcMnVO5jIik04zMtKLo+MNrl79mNBQTy5e/B3Xr3xKekosc5IxTg632DQbWFTNs2ZYQqdZIDE2CsnEGFvmdaSSaeqqKtGpVfR1ddJcX0OonxuVRRlUFWcSEeiOZKyfvvZ6dCoZVaX5NFSXvzb7rvD07JhXz5/z4tEj/vLdK+RzUvw8PHC5a091WTH5WenCja9YNMiqVs3k6DA97S0MdHcwMzHGUG8XrQ21LCrmGe3rprEkj7hATyJ93KguyGJa1I9xUUF3cwMDHa2sr2goyk6msaKQ8vwUCtJiKM6MpaeukJKUULrKM6hIDqIuI4oELwfifRzJj/GlvSyNpEAnQlxtSA19QFFSEOXp4ZSnhxPhcYdQtxt42H7Kn977FSE+TsSFeRMV5M79O19z+8rHZCdF0lRZQFyoDx++/UtCvF1RzYo5tBgYaG9iWtTPokxCU3kxbZXF1OVnUZoSy2RHIyONZfSW52CRj1MSF8jiaCf7OhmjLVU0F2WhmxlHKxGTHxNGZVwojckRZPs6E2r7Nd0lacx112KUjSAZbKQwI5JQfxduXPmY4GBvnj57yKMnD5lXKlAvafju1XNevnzI2toSBwcWBgY6KCzMpK+vjdLSXLKykvDycqasLI++vjby89MpL8+nv7+dvr422lobKC7KpaG+isqKYry9HuDufo+IiAA8PO4SEeFHQUEaAQFu3Lz5BT4+9ykvz0YuF2OxrLBu1p9LpWQSBoZ76BnsYmC0h3HJEMWV2Ti73ebytQvcsPmIwAAH4qPcCQ+6S6ivHaF+9oT43SXI/z4Roa4kxPoQF+1FeIgT4WHOxMV6EhfrTXFJCo1NJTQ3V9Ld3UxrSz1j48P093UyJupFJZ9ieVGG2biIYUmFTnWObRWLBpidHGNuapyVRRUK6Qzr+mWePzrlyekRphUdx/s7wmHdivdUyaXolxY5OdhlVafheH8H44qOmclxZDNTGFd0aFULNNZVkp4SS1iwFzGRAWSkxhAdEUh4iC952Sm0NFZRX1NOT2cLY8MDGJa1bG+sYVjWClsF67ByfiBZYkmjRKtaYFEpR6OYFzYHW2YT2xtrQt7eujWxDg4/HB6sj3V78cNNxQ+HByue2ooptRKHrBEq9YIMnVrBltnEjmUd0UAvrY11yGamzuM9hmU0aiUajQqtVoNKpWBiYpy2thaqaiopryyjoraSjNxMSqvKyCvO5/odG67euo6L5wPue7ri6H4Pr1BfwpOiCEuMJDw5kuT8VNKKMkjMTcbBw4Fbzre473OfB4EPuOl0gy9vfc6lO19y6c6X3HS6ib27PZ/bfM5Vh6s4+zjh4GqLk7sjPkEeRMYEExMfRlpaHAUFGdRUFtHZVo9EPIxOJWN1RcuaaRXLhkkQn1kP0eZ1A0bDMkbDMgb90l9tJCTTYnq622lpbaC5pZ6a2gpq6yppbqmnsqqU7Jx0snPSKS7Jp6u7jYbGGrq62+jt6yQ7J114fUlZIcmpCRSXFpCRlUpoeBCx8VEkJMWSnZuBk8tdbO1v8cDdmSmJmDWzAZVmgUWdCpl8lunpSaRzM0xNipmRTKHTalhdWWJ5ScuayYB53YRBv4JiYZ4ZyRQatZK93W0h471mWkWnPd8wicdFQrxofGyYmupy5mUzrK/p2d2x8PjRCYcHO0IRWj4/S093J+VlJVRVljM02M/UpJjZmXN3wt7utkC+sb6X7S2LwON/9PCUp08ecXiwx9bmxvn243WBdXVliblZCQtyGf19PQwPDaBdVHN4sMdf/vyK7759yfqaUehTWsmP1i6pFZduhd6MDQ/R19WJRrEgAFjGRcP0dXWjki9wtLcrXGJacfT72+eF4oOdTZYWFRhWFjHpdQK+eXZKTGtLE9XVlcTFxZCUHIdoZICm5jo8vR4QER1CcVk+Wr2KofE+KuqKqKgrwtbpOr96+6d8fu0Cf/zyV3x2+10++OrXXPj6t1z4/NdcsvmQ4HA3vPzu4ephh63DDaITIknNSeWyzVV+9rtf8tPf/pLPba7z1gcX+F8/e5Mf//RNfvfee3zw4UVS0pIpKsynr7eT0cE+CrIzyElPoa+zjZ6Odno7O5iXypgYFzMxPolucYm1VRNalZpltZods5ldyzqrWjVSyTQzkikmJ6cpKqskKDwa94BQ7nr64+EfSVlZA73do3h4BPHplze4fd+d265e/O6zr3jjg4/42fsX+cWFj3n/0jU+uX6Hj7+24fJNRzy8Q4iKSqK1pZOmhmaKC0vIzc2noaGJYdEoo2OTdPcMUFlVR35xGaERsYRFxnHH/j6ZOYVMz8qRLWgpKqoiO6uIhPh0YqKTiYlOJC42mZTkTPJyi2lp7qC6qp6srBwyMrJobm5lYmKKtrYO4uISyM7MoqaqmpFhEbpFLYf7B7x49pyXz1/w5NFjTo6O2d3ewby2jnltnZ2tbQ729tnd3mFjY4Pl5WWmJNOUlJUSGh5GYFAI/gFB3Hd6wA2bO9ywseXuPVeiYxIJDonk3j13HBxcuXnTkTu2d7GzvYutrT1/c+P6bezsHPDzCyAzM5v+/kG0mkWmJiZpqKunqeFcGieZEDMuGqa9uYmO5gbGhvqRiEdRy6VC5OfcCryBRqVmUjxBZXkFSQmJ9PUNsLS0gkQyi1Q6j79fMJ98/AWJ8SlIpubQLa7g6xOEl7sfAf6h3Lh+h1s37XGwd6GwoIL2tj5++9v3+L/+zx9x4cLn5OWVsbGxz87+GXLlElKpGm/vYFwfeNHQ2IZlY4ee7gEmJ6cZHh6msb4B8fgoC/Lzm/Fx0SDzs9NMjI4wLR5nfnaGVZ2WHcuGIElb1WnPo1uvh4TtDbMQT7KWohekc+iXdMINvDXWZN0srOlXefboIWbjeSTM2nOwUp6sLoofRp22zOt/NcyYjQYBpTo/OyP4O+RzsywvaoT+iWXNJAw6D4+PhBiTtVxtHSKstmrrZuI8xnUuAdta32Rdv8baihHT8iqWVT1bRj0zYyMMdrXQWFFIXKgPSVH+VBVmMCnqY3ZyDNOKjm2zif3NzddD0Q57W9uCY0O/qmN8bIicnBR+/et/54svPuTy5Y/5/JMPaGms4vRom7+8esaj0wMenR7w5++ec3K4I5BVnj48Y8eywVBfL8nxccRGRjAy2EdpXhr1FXl0t1RRmJXArHgQ8VAXq1oFqnkJrQ01bK7pOTvc4+nZMS8fnzskvn36FNPyMqUFuaQnxRMRHEBaYhytDbUc7mxiMemZGhMx0N2BVilHsyDDYtKzMCehvCif9qZ6qosLmOrvJCXcn4RgXyL9PAjydGVhehy9Rsns+AjioR6aqouZGe2no6GU1OhA4kI8yI0PIjHQmdKkYPKjPKnPjCY/0puUQGcKYv0oSgzE/st3iXC/TXKwC1VZUZSmhhLlZUeIqw2JQfcIcrmKq8M1Ajzs8Xa5Q0yIJ8nRAUQEPCA1NojspEiCvZxwtr1KQrgftSW5tFSXkJMcQ11pHsMdTfQ2VNFalk9/XTkVqXE056dRkRJJT1k2BskgooZSVCNdaCcHaSnOpiAxCulIP3q5lPqCbPLD/KlOCCfF8y4lMQF8s7UMr055uKGhvTKHcF8n8jNjKcpLpqw4i7PTA548PeP49IiX3z7j8ZMTnjw5Qi6fZm5OTHt7PVNTIqTSCerqyggI8CAkxIfGxkrE4kF6eloYHu5GIhllaLCH1pZ6qipLyMvNxN/PE0eHO6SmxNPR3kR5eT4pKTHcu3eTd975Jdevf05hYTodHTW0t9cyMNCGQilFvjBLXWMVBcVZ1NSX0dbTQH1rOUFh7tjc/pSrNy7g6nKFQH87gv3sSI33JDPRB0/nKyRGexMe4kJokBORYS6EBd8nwNeO0KB7JMR7U1gQR2tLEU3NpdTXF9PYWE57ez0zsxNIpsfp6WxidKiTBamYHcsq22Y922Y9e5vrzE6O0VxXRV1lKTrVAgtzEjaMqzx/dMrjk0NWtWoOd7eE8vKafpmDnXOcoVU6tmHSc7S3zZJGiUouZWp8hL6udqbGRxjo7aC8JPf18OBPdIQ/EaF+BPq5ExsVTEVpHo11ldRVl9Hf3cGqTiPYqK3F2+2NNXYs62xvrLG5bhTKulbC2w8P/lbrsWFZy5bZxMPjA3Ys64KLYHPdKDzWocOyZhD+vGNZ52hvm0cnhzw+PeLsaJ81/bLggbBuSqxYWesQYVk770yMDPYJXgUrOOLk+BCDYZX5eakQnZFKZ+nq6aS0vASReITugR4aWhupb2nAxu4WH35ykSs3r+HgfJe4jARiMxLwCPYmOi2O3Mp8EnKSiMmIwz86EI8QD3wjfQmICcAjxAM7tzvccrbBzu0ODh52OHg44BHigaOnIw/8XQmPD+GeuwOXrn/Onbs2JKZEk5oWR3Z2MsXF2TTWlTM80IlaPoPFtPxXeXzLhklwE6yv6TEallEp55mXzQhyNsm0GPG4iLbWRooKc6mpraCquoz8gmwyMlPIyk4jJTWB5JR48vKzyMhMoaAwh/aOZiYmR5HKJNTVV9Hb10lrWyPxiTEkJscRGR1GeWUJKWmJBIX4k5gcxwcX3uO6zRUCgnxJTU9CqZZjXFvFbDGh0SoZF4tQqxQsL2kx6FdYXVlidWUJg35FOLBbD+86rYbpqQmmpyYEl8GCXIZ+Vcf2lpn9vS0O9rc5Ptpjd8eCRr3A2OgQGvUCuzuW857Ahgm1Ss7U5JggsLPm5CXTk+zv7XB4sMfhwZ5ASjrY3xW+fnpyxNnpMSfHh5yeHPHk8UNOT44EDKp53cTK8nm+fGpSzNioiO6uDlqaG5mblbC9ZWF7y8LDsxOeP3vC+ppREPiuaBeRSqYFqItyXib0Lbc3zKjk88hmJCwvaliQzglI9VXdEitanXA22d20vKYk6tGpFWyY9BhWFtGq5cxJxEgmRxns66SqvIjKimLKK4qJS4gmPiGazp5WxBMjxCZE4u7lQktXA+MSEZIFMf0jnVQ1FRMc7cNn1z/ijx//jjd//xM+vv4H/vD5G/zbb/6Jj6+9w817n3HD/lO8/e9jd/cqvgEP8PBzxc3bleyibG7ds+OOkwOfXb+Mo6c77378Kf/4//6YH//0Td55/32uXrtBUUkhaanJVJQXU5SbRX5WOtVlxXS3NTPU14tUMo1aqWJUNIJcNo9GpUan1rCoVLCi0WDW61nXL7/+zJtneHAI0fA4Ta1dJKbl4Ojqw0df2fDVdQeio1NJSsjmnXcu4ukbRmPXIC5+Ibx/6Rq//+xLvrJz5IOvr/LVLTtsXR5g7+JGdFwy/QMjaBdX0KgWqa6sorO9g+nJKSbGJxGJRhGJRlleMfLqO7Bs7pKckoFfYBhxiWkkp2WTkV1AV/cAoSExBAZEEBmRQGxMCn6+wXh6+BEeFkNyUga1NY20tnTS1zdAR0cXRUUlxMcnkpiYTH5+IdmZWTQ1NCKXzbO/uycMEI/OHnK4f8Dezi6bGxZMBiMmg5EtyyYHe/vsbG1jMplQKBRMTk9RVlFOVEw0IaHhuLl74uTsRlBwOL5+wdja3cP1gRcOjs5cuXIbOztnbG2duGFji73dPezsHPgbmxt3+N3v3uGTTz4jJCQMmUzO6vIKy7olBvsHaGpopLWxgbHhISZGR+hsbaGlvobejlak0xNMjJx/3Ww08OTslB3LBtLZOWamJcRERePi5ExOTh4qlQaNRsvAwBDOTm7ExSRSVlhKclwS48NjREXE8vav3yE9NYuk+DQCA8JwdHDlxg17goJiGBqR4OsbTnNbPyPjc+hNO5w8fIHetMW338LMjIJhkZiR0UmOjx5iMm4wOTnN9PQ0A339LMhlzMtmWFleZHZKjHxOwoJ0TrBu/5CqZBXjaVVKgTZkFchZf1lNqysCrtRsNAiF6zX9KsaVZXRqFfolHY9PTwTJ2g+t19bvZfVJWIcIKw729PBAeI31PS0qFcxMTjDY20NHSzMKmVTYVlhlddaegzXa9OTsVPBSWN0UP6Q2WQeK8+9vxrC8wopGi06pxrioZWN1mYmhAToaq6kuyiYpMoD89Bi6msqpKc1lpK8DjWyWoy0Lj/YP2LNYMC2votcuoVWp2TKvs27Qc7y/Q011Gf7+7jg52XLlymdc/OAdKsvyMekXOTve4fhgm0enB8B3/OXVCx6fHvHNs8d8/81LXj59wsnBPn1dnUSEBJMcH0NPaz29bXVkJkXR01pLVXEu3zw+Znp0gCWlFI1sFr1Gyc6aAaNWzcnOFrx8fv5eD/ZQS2dZVi4wOz7KWH8vPS1NbKwuo5iZprOxnsrCfI63NzGvLLGxuoxeo6KpqoKirAyyE+Ppa6ymMieF0owkovw9CfZ6wJZhiRdnx8gmx1HOTVJXnk9+WjwNFbnUlWRRV5JBQVIobWXp5Mf5UZoUTF12DC2FSWSGPaAkMYDkgHvYf/l7koPuE+tjR11+DOUZody/eoEg5+tkRHvh5XiJO1f/hPv9qzjZXiLMz4mMhGD83GwJ9b1PS00h/e01NFbmERvqRX5aLF2NFXQ3VVJflot8cojdFTXaKREnJh0Loi46S3NoK0pH3FpFZ2kWGnE/4o4GJP0dyMeHmB0ZZEUhZ1W5wFBLI8kBXqT5exLt6oBqpAdePeQvZ5v0NRSTFuWDu+M1IgPdyE6JIj87ifm5CY6PdoHvePHyMU8en2DQ65idmUCtmke7qECjllNUmENVZQkd7U0MD/UyPNTL5MQI8vkZxOPD9Pa009PdRnVVGfV1VRQV5pOdlUZjQx093e1kpCdje+cGkRHBfPbZh/j5etDQUEFOTgrJyZFCXMrd4z4hob74+bvj6eOEt58LETF+5BenUFiaQlJqELYOn+HqcoX4WA/CgxyICnEgPz2A3PRAUuJ9iA5zITTAkbDAu4QGnAvmIsOdSUnypbgojuamAlqbSxgZbmNoqIO+vjbE4sHzZ7SXno56BntbMBsXeXy6w/PHBzw9O2BRMUdHcz21FSWo5XOMDfUx2NPJ2FA/armUtdcdAePrtf26YUXwvhiWtYwND7AgnRGiQM8enbK/bWFseID+7g4aaitorCunpbGC6op8qsrzaGuuoa25hobaMlqbqpkSi6ivKae1sY7ZKTH6pUVhQLFuGaybAush32qFPTnYZW9rg6O9bc6O9jne32HLbMJsXOVgZ5OXTx/x7fMnvHjykCdnx5we7gnDhnW4sA4p1udwd0uwKG+Y9Az39yCbmRJiT1rVAhrFPPqlRSxrBtYNK2yZTRzv77Cq06CQzQqdjDX9MiajntWVJTQaFUrlAgsL80ils4gnxxkSDSKZnWZINEhadjoZuZn4Bvnh4OTIFZur3LlrR3xmIkk5KTzwdyc8MZLE7GQ8g71xD/TA5u5NnH1c8IvwJyDKH/dAN1x8nXHxdcbV3wlXfyfue93DN9wP71AfAiMCSMlOJiw2lPsP7hISHkBefiaVVSV0djQzIupnZmoMuXQa1cIcGqUM+fwsGvWCcLuuXVSi06oE5OiCfI4J8Qgd7c3U11XR3FRHW2sjdbWVFBbkkJAYQ2paIgmJMUTHhBMdE05oWCDhEcGkpSdRV19FfkE24okRxsUixsUimlvqaWisobmlnpa2RkrKComNjyI7N4O4hGiSUuKprC7j7n17omMjKC4toKqmHLlCyopeh9liYmZuip7eDtQqBRrFAuoFueCQMq4sCx1Fy5oJw/ISCpkU2YwE48qyQCA83N1Bu6hkw2zk+GiPw4MdNsxG9Ks6FuRzjIgG6O/rQr+q42B/m90dC4oFKaMjg6iU8ywvaViQy1AszLNpMQtbhMePzv0NVjnX4cEex0cHAmt/d2eL3Z0tDg/2hAHCZDyP8CoW5pmdmUYmnUWtUiAaHmRENMSaycDTJ4+EgeTs9BiDfgWNegHtohLFghTxuAiVcp6V5UWmJseQSSXCMDg6MiiUzvt6OxGPi1gzrXL42hVgXjcxL5sTSFYry+f43P29TZQKKSqljObmaurry2ltrSU2NpSsrCT6Bruob6mld6CTcYmI0opC/EK8SMlKoGuolZSceCJTQohMDMIzxJXffvAL/vWX/5MLX73Lbz58g3c+eZO3P/4Z7332S+56XeeBny03736BndM1vrz6EcGRviSkxeDh60ZVYxXxGckERoVz38uTy3ds+e37H/Iv//EGH378Oe9euMD7H1wgJS2Z1JQk4uOiyM9Kp6e9hdHBPvq72pmZnDinRY2LGRkWodUsIpPOMj87I/hqVrTnsfBVnRbZzCzS2TkW5Go6ugdIzsjD3tmL37z3Mb965yKff36d6soWqqqa8A+JwsUrgA8//5pPr90kKiMTJx8/rjk6YufsindAMAEhoeTlFTApnkC/tExvZxclBfkM9fXS391FS0MjkqlplrQ6Tk7OeP70BYuLOuLjE3G860x0TALuHj64uXsTFBxBTHQyvj4heHsF4esTgoe7L/5+Iecy5dJq2lq7GDIdiyIAACAASURBVB2ZYHZWSnd3L/Hxibi5eRATE0djYzNtLa1MjIsxGYwCgfLJo8ccHx6xv7snRJf0K6usLq9gXltne3MLk8GIUqlEIpmls6uHzKwcYmLjiYiMxdnFHWcXd1JSM4mIjOOGjS02N+2wuWnHpUs23LzpyK1bd7l9x/E/hwg727u88cbP+fu//+9cvXqdjY1N9nf3kM1JmZfK6O7sor25ibnpKYHc1N/VTltj3Tn9YnoCqWQay5pJuPlWLigYGRYREhSMr7cPra3tzM5KWVpaITU1nRvXbxPgF0h3aztVJWXIZ+YY6h3Ew8Wdod5hBvtFDA+N4+LsxT/90/+ivKqZjOwSwqOS6RkQk5ZVSm1jD7qVDcqrGmlr62N0VILBuMHQ8DjLSwZMxg16e/sRiUQM9PUzOzPN6MggSoUM+ZwElVyKTq1Cp1YJh3+rkduwvMSaflWIFlk3DVZx3ub6GmajQXisXQir8XpVp2V5UcPyoobj/T1WtIso52VCWXvLvC5sIqy3B1YpnfV7WClOVnHd7qaFdYMerUqJVDLN1PgYkgkxynkZCpkUlXyeNf2q4KXY3bRwenjwV06Jpw/PePn0iWC3tjonrL0Ns9HEilbH4oIS9fwCK0oVJt0ic+JRRL3ttNaUUpydQHN1HkNd9dSW5KKcm2RRJmHLuMq2yYBBs4hGKse0vMqmaZ3TwyOWNGpkMxJ6ezpISozh9q1rvP32L3jnrZ/z9Zd/wuPBXfp7Wnny8Ijvv33Gty8e8+ThEd+9eAp/ecWTs1P4y5+FZ3JslMbaKtTyGWRTIvIzEqgrz6ckN51Xz87oa28kPyOJ2fERRnq7MGrVrC9rOdnZ5GhrA9nkOC/Ojnl2csTh5gavnj5GLZ2lpqSIOfEYzdWVjA/0UV1cyIuzEzYNqyhmppFOjNPf3kppbjb5qcm0V5Uw3t1MbkIUPk72RAZ4M9zVSl1ZMb4PnOlorOa7p8c83NugMDMOp9tfU1+aSWl6FDE+jpQkhdCYF091RiT1ObGkBjlRnOBPcsA9otxvkRJ4n2DnqxQnBVCY5M+9Kx8S7edIctgDHK9+yNUv/oCLwyWc7b/C1+0WEYFOON78HE8nGwY6qqkvz6G3tYqIgAdEBrpRX5bLzGgvfa01rColyEZ66KzIQznaw2hLFfW5iSxLhni4voioqYKW4mwk/R1sLqnYX9PzaG8Hvv+OPfMaVQX5FCUn0FKYS3NRNk82DfD9Uw6MarLjg7G98idiQtwJ8XGivCANnWKao711+P458B0vnz3kyeMTdrbNPHp4xNnpAc+fPWR3Z4PGhmoUC3NYNoyYjMuMjgwgk06zs20WkJ+PH50gk84yOTFOZ3sHw0MDrCzrWNItMj01wYxkggX5HG2tDYyPDTMjEZ/LzfrayMlO48aNr7h+4yt8/FxITo0iJS2SwFB33LzsCQhxIT4lgPgkX+7YfYyry2WSE72Ii3IiOtSR/PQAyvLCSYn1IjHGk9iIB0SHORMb4UpijBtpib5kpAWSnxtBRXkypSVJDA820d/bSEdHHV1dDfR1NzEu6mZ0qJPRoU40Cgla1SzyuXF0KhkK6RQyyQSDPR1IxCOIRQOI+nvo62xDLBpE/doybN1ETIwOMzM5zqpOg06tYFw0iGRi7PXnnIIdyzoPjw843N3CbFxFNjtJa1M1Y6Ju5iQjqBUSdjaNHB9sol9WMTs9ypxETENtBX1d7chmplh5vf3Y29oQokjWGNHmulEYIh4eH/D49EgwxT4+PRIK4HtbGzw6OeQv373k1ctnfPPsMU8fngiDxuHulvDsWNaFocK61bDGl2QzUwz0dLIgnWHDpBeINEsaJabVJWGTYTauCrZa66bEeks7I5lCsTCPVqtBp1tkcVGNWq1kfl7K9MwUdQ21ZGZncP+BE3dd7hEWHU5iWhKefl54+XsTFhtGemEm0amxRKXEEBgdjEeQF4HRQTi4OXLb6Q4eQZ54hXgKA4SjuwPXHC5z1e4Kti52OHncx93PDTffB8SlxpJXnENeYRYt7Q10drUwLOpjRiJmXiZBtTCHWiFFtTCHXHqOR7Vu1+Xzs8zOTCKZFjM1OYZ4XMTkxCjjY8MMD/Ux0N/N4EAPPd3t1NZUkJuTQWRUqDA4hIYFEhsXKWwhmprr6OntoLKqlLHxYTo6W6irr6KuvorK1+Sl5tYGCovzGJ8Yob2zhfrGGkbHhykuLSArJ53M7DQSkmKJjA6jqaUe9aKC9Q0jizoVyyuLbFrMrGgXkUyImZueEi7sNtfXOD084MnZKcf7e5iNBuFgaL1k29/e4umTM44Od1+XqbeETsSSTs3gQA+dHS2Mjw0zOTGKWiUXkMA72xvsbG+wt7stDAlWBObpyREPz07YtJj/Cotpla5Zo0vWzYSVpGTtS2yY19jb3Rb+zmhY5fjoQOhCWA3COq0GpUKGWnVu7taoFzDolwQqVXdXGyrlPGOjQ9TXVTEjOf9Ma29roqmxluGhPsTjo2xtbqBdVNPcVEdxUR493e0oFTImxCIUC3MMDnbS29tKfHw48fHhVFYWkpgYSWFRFmWVBQyN9zAtE1PdXHYeoUsMoagqF88QV768+QnXHb/mT5c/4MNL7/He52/zi/f+g998+HN+9f5/8PbHb/DF7fd5EGiLa8Adrtp+zFXbT7nrdht3f2dyizPPMcgZiWTkZZFRmIet8z1c/Xy5+NUlLn71NfYP3IlPyeCGrS0ffHiRtIxUmpsaznG/TfWMDfUzNSZidLBPGCb7e/tQK1UsL2nPAQHjI8zPTgs4aa1KiX5llYlxMWazBZV6iYSEDBzueXDb3o3PvrbF5o4LIyMzjI3M0t8/xleXbxIZl4JoaoaAqBgCoqJJzMwmKTuL4spy2jra6evrYWp8DLVcypJagaivj76uTkGsOy0ex7iyzO7mFmcnp8xLZRQXlhAbHUdUVAx1dQ0MDI4glSlITcsiMCAMb68gPNz98fcLIyoynoT4VFKSM8nMyKO8rJq62iZKS8uJjY0nJCSMtLQM6uoa6O7uZUmrw2Qwsr+7x6Ozhzw8PTvHGO8fcHJ0zP7u3nl0ad3MmtHE5oaFna1tVpdXkEgkjIyMUVBYTHBIBGHh5xZw/4AQvLz9Xw88vly7fhtbu3vY2d/n+nU7rl2z5cqV2zjedfnPISInu4DIyGg++eQzfve7d/Dx8aOzvYO9nV2mJiYZ6OtndGgQrUopIFvHhvoZ6O5AKZvlZH+HLfO6cAN/enjA3MwsdTW1tDQ1ExIUTGVlNUqlmoGBId5//0N+99YfCAkKZW5yEu28nP62dga7e6ksLqWhup7e7gFmZ+aJi03G3d2f9q5hcgur+Nu/+7/50Y9/zt//j3/lb//b/8Pb7/6Jv/tv/8Tf/u1/58svr1NX30JZeQ3TU+fT5/j4BENDQ/R29zA40EdLcz0D/d1IJsZYVMpRzstQyedZXtQIh/cfGrmtmwPrIPFDV8QPyUnWLYS1+KxTq4TNxg8/BJc0akEYZ+0kWAeEva1NdjctwhBgWTNxuLsjRI6swrsfRqesyF2pZJq56Snh3/9h/OqHEaYnZ6d88+ypIKd7cnb8Ohpw+LqXYWR5UYtWoUIjV6BXa1hWLjAnHmViuJu22hLK81Nors6jriybxop8lhWzDLU3MzU0wKpSgUmrY2lBxf7mNt89e8Hzh4/RqTXUVVXS29lBUlw0Dva3+fmb/84v3/w3fvnmv3Hh/bf5/7l6r+C20/RO13d7sVWn9njPlk95d6vWa3vXY+/YY0/PeKZznA7qVrcyRYkKDBLFnHPOOeeccwBBgAEEM8EIgmAGATCAOWeKiv2cCwiw+1z8S6EkQixB1Pd+7+/3PIV56Zwe7fL6xRkvn5/Am0t4++rdQWAB3uiHieenJ2zoVuhsb2F9WcOiaoqu9maqSvORy7pZX5xna0VNaV4GqXERhPp5UJCehLS5gb52ESnRYbjaWNHaUA1vXrK3tkJdWTGTI4PMyPU4V+3MJAPSdtqbGjjb22Z/Xce4rA9BVTmdYiFVRflkJkSTGROGoredxpI8MmLDCfF2IzclnoqCXCID/ehsEZCTGktWYhT56THkpURRnBlLfKALQU6PCXEyJzvKi+QAR4IdHhLqYEashwVhjvcJcbpPhNsjvK1vEuhgSqjbY/zs7lOcFkqUrw2OltfJSw8lyPspzjYmBHo9ISPRn5RYX4K8nxHmb4/p9a+ID/ciyMuWRyZX8HCwoDQ3CXF9CUOdzbRV5lOTFUdbRQ51OQkUJ4azp1byZk/HsKQJYXk+431SDtaX4cUFvH3N64sLljVqejs6GO/tRTc9hWZ8lC31DDvaOSaHushLicLs1nc4WZth/egWafGhvD7f5efLIy7Pdtla1XJxvMvJ4Q5HhzvAKw4Ptjk53uP0ZB+tZo7lpQXG5UMsqKaZnhpnb3eD05N95maVLKj0MYbD/QNmp2eYUk6zu73D5cVzdra2mVJOMtDfy8jwIGOjg6yv6VheUr+LMBSSlBhLk6CWpqZqpFIhQyNdtEnqyS1MJiTCE0dXc2wc7+HpY4WzqxkB/taEhdji5/WQYN/HhPlb4Gp3nRC/J8SEOhEf4UpsuCMJUS6kJXmSmuBFbIQT8VEupCb7ERnmSllxCqWFqdRU5VFfU0xjXSmCulIG+1rp7xYx0COmR9qMSFCJRNxIR4uAXmkLHS0C6ipLGe7vNorlBro76Ja00CVpRdbbRWuzgMLcLMqLCxge6DVGigzugMnxUQb7uplSjLG9rmN1ScPC3CRjw72MDXcj62unv6eVScUQW+uL7G3rWF1WIaivoiA3gx5pO4p3Q8vqksZ4YJ+bmjCSlgzUJMOzubrMzsaqcTtyvL/D3tY6W2srHO1t8/rynLOjfY73d4zbBUMcy1AYNwwOhmiWIfaklI/o8aPtLciHZcYS9uykgvlppVGUtqFbYkW7wN7WunF7YuiEaFWzLGrVRtKORq1Co1YxPT1JZ2cHVVUVpGWkEhwaRERUONY2T3FwdSQ6IYa45HiSM1IIjgzFPzTQ+Ni52mHrYotngCdPHZ5i62JDQLg/AeH+uPu54errhKXdY26ZXcfU/A5Xb/3AvUd38Qn0Iig8gOSMRGobKimrLKKqtoyu7nYGZN0MDfYiG9B/qxgfZmZSzrRyzFiqXtSqUM1PM6mUMy7Xb9wHZb20tTbT093BoKwX2UAPndI2PXknPZmQYH8Ki3LJzEolKjqM8IhgEpNiSU6JJzklnty8TELDAomLjyI9I5mc3Awys1KpraukQ9qqNzYrRmgWNTI03E98QjTRMeFUVJbg6+dp3FZk56STnBJPdk46ssFepqYVzM1Psb6xwtnpIVrVLK3NAno7JUZIgHpu2hjLM8ThdjZW2dAtsbqkYXdzjYuTQ2Oh/PBgh4P9bbSaeeMzOiJjbnaS4SH95VVPdweK8RGUE2No1HOo5qfZWF81+hnW13TGm/2N9dV3XzO0ep6+ZsE4VBgGD8PmQr0wz9TkBAuqOaMh2bDROD050qNoD/d5fnHGq5eXxi2Han6WmVkliokRVAvTjCuGGRzqZXikn4bGarJz0ujukVBZVUJCYjQicSO1dRUUl+RRWJRDeUURdfVViFuaSEiMISY2nEZBDd09EsQtApJTYsjMSqKispDklBicXa1xcnlKcKgXCUnhxCWGYeNkSWpuHGl5ifiEu/PU0RwnX1vcg5z45PsPMHd8gK3XE76++TmfX/uYO09u8OWNT/n1h7/if//+r7hvc4Ovb33IQ9tb3Ht6DdMn13H0fYqjjw1hicHUNldR3lhBdEo8lvY2PLZ5yudXvuOG2QO+vnYdF78AKgRCxJIuohIS8PMPJCMrncqKMspKC+lqb6Gprhppq4huSSsDPfoL6+7OLv2/1Qk5I4O9SFqFNNZVImyqp6+3kwmFnJmpaVRzCwzKRsnJLcLJyYsHj214/+Nv+eizH0jLKkWlWqW2Roi5uQ32Tp6UVtTi6uWL+VMbbprdJzA8lLTsdCqqShE21dPV0UJPmxhJUx3tjfUszc0wMTqETrtgJF7pFtWo52ZZ1qiZm5okPzePqIhICvMLkLS1s7q6ztHRCVWVdbi5epMQn05aai4J8enEx6UQ4B+Kg70rbq7eONi7EBIcQWxsPIGBwfj6+pOSkvYOazvFxto6G2vrbG9usbezy86WHmO8ub7Bwd6+caBYX11jZWmZ9XckrunJKTo6OikpriA4JAIHRzfc3H3wDwglIDAMdw9fnlrbc8dE34t4bP6Uu6YPjVuI69dNefT4yb91IhTjU2xubtPU1ExiYjLR0bEUFRRSUlRMRVk5gga9U2F6QsHY0CDtYhGtwkb6OiWMD8tYmJlkbGiQ2UklE2OjqGam35Ve9CunzPQM4uMTKSurwMTElA8++AgL86ekpaQT5utHaXYWRZlZ7KzoUM/MUV1egXp2gbZWKT7egfzPv/176gWtVNaK+O9/84/8p7/4K/7rX/8jf/337/Ef/uP/w1/+97/hz//8L3n//c8JCAwjIjKOrs4+hofk9PUNIBQKaW4S0tYqpq62kuqqMqRtYuTDMqPfYHRQxsLsjHGIMAwFOxvrxo2B4ZBvoCEZhHEGPKvh90yOy42F7M1VHScH+8bitIECZcCv7m1tsqFbYXVpkQ3ditELsba8ZHwTrmg1Rh+EoSehmplmekJhjGLJenvokXYYi97quVlWtBpWlxaN0aa9rU2O9na5ODk2kpvOjvY5Odg19jwWF9TMTU0zo1AyJZejUioY6++hQ9SAuKGC3JRoEiJ8yUwMIcTHnjAfJ1qqi4n286A4IwWNUsHRxjraqWk2F1fYW91gY1nH8oKGGeUkcVGRDPR0I2is58svPuG7rz/n049+zwd/+GdiIoPY2dTx8+vnnB7tsrm2hGZ+hpyMVGaUE3q60s9vuTg5hp/fImyoZVoxyopmFlFjNWJBDV2tTVQV57I4p6Shspii7FQ8nWywt3xIQ3kBE4PdZCVGkBDqz+RwL7PyIWpLi6guLmB+Qs7CpAKpqInhnk42FtUMdUvZXNJwebTP4uwUVUX5DEjbaWmoJTMhmtyEKCT15VTmpFFXnEtsiD+i2grUUxNEBfnT2SKgobKQBeUIorpigjzscH1mpndhODzm3pUPCXR4QIjjIx5+/wF+T2/iY3Udj8dXcbj7JdFujwl1NsP+/jc4m/9AZpQ7feIykiPciAt2xNLsCibXPsHVzpRQPxv83C2ICLQnKtgZbxdznj68TkSAMzkp4fi4WOm7LJlxjMskaCZlSGuLGWmtRdklpFdQQWNBGjuaKVamRpDUlzM3JuPycAfevOTy9IiTPT1Y4OTomPPjE3jzlou9XdYW5pFJWxFWl5EUGURhRjzJ0QFkJYUTG+pFbloMvDzi5ekuWysqZF1tbK1qgVccH+3y5vVzXlye8urlOYcH2xwd7jAo66G7q51F7Tx7uxtcnB+hW9GwqJ3n5Ysz9nY3mZ6cQiGf4HD/iDev3hq/gJ4en7CkXTQeEH5++xr52AiZGSn09khZW11ieWkBrXYGjWYShbKf8socwiK88Amwx9XzCR7elji5mOFgb4K76338vB7i625GqJ85scFPCPc1x8PhLuGBz0iMdiUuwoGkGBeyUrxIjnUl0NecAJ/HJES7Eh5kT0lhAmXFKbQIKxAJyqmvLkDYUMpQfxutzVV0SRpZXFCyujSLckxGc0MVBdmpiAU15GelMdDdwczEGFPjI8h6pPR0tNJUX4NIUE9NRSmFuVk01lahlI+wuDDH7KTCaIje3Vwz3uqfHOyyrFGxtb7Muk7NonoSjWoC9bwC9bySdZ2a7Y0lljQzlJfkk5OZQm+nhN5OCcKGWhSjQ8Yok0EyN6McNx7aDduCrbUVYwH6aG+bw90t48Fwe13HycEuz0+PODva52Bn0yi81C2qjV2IxYU5Y0/CQGVaX1lkSjGGpKWZpvoa5MMyltTzzE4qGOjpRNbbxcLsFPvbG5wfH3C8v8P58YGxFL6knkc1M6kvpC/Ms7ykRbeyZMRzqt+hRVtbxTQ01FFWUcrs/Awpack8tHyEu48H2QU51DTWUlRejL2rIzZOdviHBuLs5cwzp2fYudrxxP4JTx2e4BPsjVegJw7u9ti5PePBk3vcfnCDJw4WOHs44uzhSHRCJIFh/kTGhFLXWIWguQ6huAFxi4Ce3o53du5hZqYVqBdm0KimmZtW0N/XZYzAzM1OMjM9YYw1KSfGUC/oexN6FryMDkkLdbWVFORnk5aaSFp6EknJcUTHhJOalkhpWSE5uRmEhgXi7eOOg6MNKakJhIQGGMlMhUW5SDpaGJMPMTTcz4Csh9a2ZhISY8jNy6SsvIiIyBCj3Vk5KWdyapzaukpkg71MTo2zvKJhZ3eD3c015MMyivKyEQnqOT3c43h/hxnlOGvLWl5enLK7ucaGbskYk1uYndJ3epoaEIsE1FSX0yJuYlw+zKJWxd7uJlrNPE2COr3zQj7M8FA/U5PjxniXan6ag/1tY2TJ8He/s73J0qIG1fwsuztbrK/pWNUts7G+auxCbG2uo1tZMjL593a32d3Z4vBgz7jR2N3Z4vL5Oft7O8Z+haELcXS4/25IWWZxScXo+CDy8SGaWxrJL8iitKKQnNx0ImNCSUmNJzYhkpjYcFrahZSWFVBQnEN+QRbpWcnU1JZTWJKLu4cT8UnRtLQ2UViSTVJyNHGJEfj5u9PQVEFUTCCePo7YO1piZW1GdGwQjq5WWNqZ4eT1DFOrWzxxfswzN0uu3P4T397+iismX2Ph9ABz5wd8ffsLPv3xQz6/9jGf/fQRPz76gbvWN/jO5DN+8/HfYuv5GK8wJ2w8zLFxt8Ta1YrKpgpqRLUUVhfjFRzAjfv3+NdPP+GLKz/w3sef8MUPP2Lj6kVhdS3FFTUUlpcj7eymqqaSgvxcBI21DPV1U11WTLeklZ6ONsRNAkZkA4yNjKIY15vZx4b7ETXVkZaaQGZGCu1tLSjk48jlCkZHFAz0D5OUlMWDB0948NiGL766xj//9hPcPUMJCYkhLDSWkJAYHBzd8PEN5K7ZA8wem+Ps7qZHOrc1093VTqekmZE+KYOdLUibauluaWJhYhz5QB8D3VIj3VEzp4fgyIeHWNFq6O2UEhcTS0lRMXU1tfR29zA4OMzQ4BhZmfmMDCsZl89QXSUgJjoRm2eOWJhbE+AfSkhwBF6efvj5BZCamk5FRRUNDQI6OjoZGxs3FqbXdKvsbu+ws7XNmm6VNd2q8fuGAUKr1rC8uMTy4hJjI6MIBELCw6JxcfXCwdENB0c37B1c8fYJxNXNm+s3TPjp2m1M7z3irulDvvn2KiYmj7CysufmzfvcNX34b0NET/cAx8en1NbW09vbj1yuQNY/QEe7hJqqasJCQhE21NPf3YW4ScBgXy/jwzJ6OtoYH5bpi6fyMX0Tvqeb0UEZ8tEx5KNjyPoHKCooJCsrh7i4BOztHQkJCaOuVkBdTT0DUgnKwQFaGurYX1+lTyplfGQUaWsHM9MqHphZ8PlX31EvaCU4PIH/+Of/jf/y3/4Xf/E/fsVf/tU/8J//4n/wn/7zXxIZmUh39xA+vkEEBUfQKe2lr3eQ3t5+FAoF87N6wkNri5D6uiqkbWKU8hF6pB3GTYSh1GQYFlQz08bokkEOZ3j2t7c4Pz4yHvYNMajpCQWK0REmxkaZnVSyv73Fi/Mzzo4OWVIvoJmf42Bnm4uTYw53d7g4OWZrbZXNVR17W5vGrcT6yvIvxC8Ge7bh1xoGkvGRYeMbtr+7C8XoiDGOZUDPGj4fQ87UQJh6ffmci5NDXr844/z4gJ2NVVaXFvWv+U5QszA5wcTQACN9UppqSijNSSY/PYbIQBfCfO1wfXqPELdnhHs6kBYZyObCNLq5KWZHRtDNq9jQLrO7vsnyggbF8Ciy3j4kLWJGhgfx8nTl2ZPHfPunT/jnf/zffP/t5xTmZTIhH0LUVEdiXCQZKYlkpCSilI/Bz285PTzg4uSY3c0NIkKCCQv042B7He38NGGBvkwMDVCUlU5hVgrZKXEUpCfg62KLg4UZqdFBFGcmUJgey0BrI2rlEAXpSeSnJVJdlItyqI/BzjY6RY0IKkuQNNXR1y6ip1WIsLqM2pJ8BjpaGOnpIDLAm7rifMZ7JFTlppIRHUpReiIJ4UGMD3Qz3NPJ04f3qS0roFciJC02jNrSLKID3fF2tCAlzBNr0x+wu/8DLubXSQxwIMz5ET5W1/G3voGX+Q/EeT0iLdCGeF8rQlzu4Wb1E1HeT5DU5xHsYYmbrSmWZnrUaEqsNwGeVpjd/hJvl0cU58SQEOmJ9aMbeDtb4u9uzU/ffIC7vTlpccFMjXYzIGlAVJpNa3k2mtEeZvrb6RPV0lZbSkttORf7W7y9OOXN5TlvX1zw9uULfTfl4jkXZ+dcnJyyv7nNmlrDgnKS0b4eWhqraawqoqY0l9y0GDISwynNS+F0T4dOrSQzIZLGikI2F1X8fHnC5fkRb15fAq/5+e1LXlyecXpyYCxIpqclMToi42B/m+UlNc8vTrh8fsrrV895fnHG8uIKu9sHnB6fcXp8xvHhCceHJ5wcHXN8eMTPb96yt7PLuHyUQVk/C6o51td070qoC6ysqBAIKujubiavIBk3D2v8gxypFxSSmRNOXUM2T6x+4u6dT3G2v4m1+XfYWHxLqPcDwnweEx1gTYDHQzwdTfB0uo2/x30CfczwcTPF1f4Gdk++x9XxNoE+T4iPcqcoJ4b6ymyqSzPJzYyjpCCV/OwE8rLiaRFW0iaqprI0C2lbIzPKIUSCSqRtjch6JHRLREjETch6pPR3SWisqSA7PYWSglwaa6sY6u/5RUdiQ7fE2rKWrbUVIzlpbVnL0d62ntyinWddp2ZaOcTM5DBrK/PsbC6zuaZlblpOt1RMq6iR+hq90EwpH6GvYvKV5wAAIABJREFUqwNpm5jJ8VHWVxaZGBtmfGSQGeU4ukU1m6t60dWyRsWGbukXHYndzTW21laMHYnj/R1OD/eMeNqttRVjJ8LgilhcmDN2LjZ0S+xsrBqpM/PTSmaU40xPyI3GZt2i2nhbvaSe/0URe3dzzbgl2dAtsbm6bARZGL6+G+IrWs0Cc3MzeivsQB9j46MIRU3k5GVjbfMUV3cXwqLDCQgJxtXTA2cPF+xdHDAzf8DdB6ZY2Vhi52zLU7sn+Ab5EJMYhbuPK7fv3cT0oQkunk74Bnnj6u6Et68Hvv5ehEeGkJWdRlFxHhWVJYhbmuiUtiEfG2JCMcrQYB/j8mFmZ5T0dHeQn5dFeVkRYpGAkeEBZmeUvzAmr+oWUc1PMzI8wMz0BMqJMWqqyyksyKG6qoyiwlxS0xIpLsknLT2JuPgoOqStFBXnGTGu5RXFxuGiqrqM0rJC6huq6eqWoNHO09vXSXVNOX39XYyMylBMjCLpaCEyKpTcvEzS0pMoKy8iMyuV+oZqFBOjTE6No9HOMzIqo6ujhQBfD/Ky09haX+Zwb5O97TVePj/h7HiP44Nt1nVaDvc22VpfRj0/xdy0gt6udsTCenKy00lJjic3JwOtZp7L56esry0bt471dVXU1VYiG+hhfm6KcfkwyokxdCta1tf0Zeh/T11aWV5Eo1axqlvm6HCfw4M9lBPjHOzvAm+5OD/l5PiQg/1ddrY32Vhf5WB/F93KEkuLGk6OD40S0+cXZ5yfnbC+puP46ICN9VWmp5QsatUsL2nRaOdpl4qRjfXSP9hJWk4S7l6OZOSlEJcYQVJGHOFRgUQnhlPbUE5VQxmZOcmExQTh4GyNX4gXFdVFJKbH8tD8Lla2jwkO86WwPJfcgnSqG0sJDvOmtDqfWyY/EBjuiZ2TORbP7hEQ4oaDuxV3za/xzY3Puf34J/wiPQiM88H06S0+vvJHPvn+fR7Y3cMtxJlv7/yJ96/8kRuW1/nq9pd8dv1THjrc4wfTP2HpZIpXuDMPbO9gYnWD+89M+N7kO566PiWtKIPHdpZ8ff0qH3/zNf/wu9/zm/c/5KOvvuGf/vV9TB4/ISAqBp/AUJw8PEjPyKJZLETY1EhrixBZTycdLc10tDQzKutjRjnB5LicwQEZfb3dtIuFTCpGkA300FBfTVRkOFVVFYjFYkSiFrq7+unrHyI9PZ979yywtnbCwcGLL7+8yscff4PJnYdERcaTnpZDfEIKWdn5pGdkkZyaQnllGQ0NdXR1ttMsqKVd1IBU3Ii0uQ6lrBuZVIy8r4fZ8TGWFuY43tvmaHeLnXUd6yvLyIeH0KrmqauqJCMtnbSUVPx8fHFxcsbd3RNLC2siI+KIj0sjOCjqHaUpBuun9nh5+uPrE4SjgytxsUnU1NQhErVQV9dAVVUNIlEL/f0yJieUzM/Osbezy+nxCWu6VbRqDRtr6+zt7LK7vWOkMa2vrrGo0aKQj9PW0kpFRRVenv74+ITg4xOCu7s/dnZuPHpkzZ07D7l+3RRTU3Nu3rzPjZt3uWv6kPtm5pjcfcAdEzNM7z3i+rXbuLt78mcV5TWMjsqpqqqhsrKagYFB+nv7GJINUlVRSVBAIOnJSTQ3NjDU38fkuNy4gdDOz6CZm2ZGOcHooIz+7i4GerqRj44ZZXX9vX2MjuoV5bm5+QgEQqYm5xgZGmV+cpLZ8TF62lpoaWqgKCcHcZOQLmk3c3MqlBMzREUnkJyWi19wJBZPnbjz4Al/909/5PcffcVDSxv+r//7/+Vv//bX3LhxjyZhKw8eWtIkEHN68pytrR22t/XrnJnpSbo62xE21evV5x1tDPb1MqUYN0aRDLZlg3F5YXbG2GEwOBVWlxZZ0WqM2FZDP0Krmkc1M23cBBiGj5ODfV6cn3G4u2OkNG2trXJxcsz58RF7W5tG8du/70oYMG+GrYNmfo6ttVV2NtbRquZRjI4wNjTIjHICpXyMgZ5uujskdLS2IG1rpa+rk6H+vncZvRX2t7e4PDs1DjWGQuPzs0OO9rbZ0C0ZX3dKLtfz6Je0zMhH6G4TUlmUQV1ZNrWlGcSFuxMV6ISnjSnez0yJ9LQhPTKA4XYh8u521PIxVufm2F3RsbWkfy6O9GKdznYJoyND5OdlEREagMWju9y89h0ff/AeZqa3uGdyA0e7p8RGhVJWlE9BTiYTY6PGXsTbly/YXl/D09WFx/fvMtAtZW9zDYsHpvi6OtFQUYpU3EhJbjqJEYF4OT7B0eo+8aHepEcFEu3vTF5SGFW5KdQUZiOuq0RcV8nEYC8DHS1U5GeRER9Fv0RMU1UppTnpVBXm0C6oZbhbwmBnG7Eh/lTmZVCTn4mkvpzmiiIaSvNJjQmnIj+Lkd4u2psaiI8IQtxQgdX9W8SEeBLkYYefyxMCnS1JDHbj0U+fYXHjC/zt7uNve4cg29vEej4kyuUemcHPyA61w+fJVdzMv8Pa5DPu//Q+ccH2BHs9JSHcjcQoD+ysbhDi+4wwf1uemf9EsI8NTTU5BHpZY2uhpzeZ3foGJ+t7tDaWERXkTnF2Ag1lOdQVpDIormWypwVJXSntdWX0twmZGRuEt694c3nOmxeXvH35grcvX/DqxUtePL/k+fkFz0/PODs6Znd9E51Gg3JsmHaRgLrKYkpy00mKDiYq2JuWxnLU0yNUFGYS5uvG+EA3vH3B67NjXl+eA695/eo5J8f7nJ8dcXK8j3xM//4oKy2ksCCHhvpq+no7uTg/5uWLcy6fn7K/t8OL5y959eItlxcvODo4Zn/3gPPTC35+8xZ+5t9uZ1ZX2Npc5+L8lIP9XeZmJxkZ7qeoKIuGhjIiIvzIz0/Gxu4hAUEuTM700y6tpkGQS0iwHV4ejwkLsMbD4Q5OT37Aw+Y6jhZXcH56FQfLK9hbfIfD0yu42P6Is81Vnpn/iUf3PsbT+Q4eTrdxtb+Dh7MZEcEOZCYHU5AVQ256NNnp0VSUZJKXFU9mahRpSeEU56cwNtTFsmYK1cwY3R1CqkrzyctMprQgh44WIbIeKa3CBsRNetRxQU4mDTWVvygOq+emjRGhGeU4st4u4xZhfWWR/Z11VpdVzM+MMTM5/O4ZZXZqjIFeCeUluVRXFNPR1oystwulfMQ4jMwox9le17G+sohWNcv8tNKIezXYow03yIYy9P62/ubZEFnaXtdxsLPJ5uqyMf60tbbyiyHCsNkwfBzDx1hd0hhf12BoXlLPG7ctBpyswRFxtLfNwc6mcTNi+PMYvECGx0AEmp5SIh8bQSgUIBQK6OvrQSBsJL8wD1d3F3z8vImMjsDNwx1HVxf8A/0Ij4kgNDyE0KgwklISSc1Kobi0gPCYMLx83XhqZ8WP16/w9fdf8dTGgojoEAKD/QiPDDFuAsrKi6ipraBRUEtnV7vxBl3/fh1ALBJQV1uJWCRgoL8bQWMtfb2dyAZ6aG8T0dPdgWp+mpVlDbMzStZWlxA21ZObk0FSYixenq4EBvhQUpyvv6kfldHX34W4pQlBUx3KSTmtbc00Cetpl4gRNNVRUVnCgKyHBfUsc/NTyMeHaZeIaW1rZmi4n7Z2EZ1d7RSX5FNaVkhDYw1JyXHk5WdRU1tBcUk+oWGBJCbFUlScR6OgFklHC7KBHmpryokID6KxrpLTk31eXZ6yu7PO0f4WO9trrOu0jAz3o12Y4fBgm8O9TVTzU7SKGqmpLqO+ropOads7W/MU6oVZVpY1bG7omFCMsqpbpKG+mqTEWLIyUxE21TM7o2RrU4+HnVQqfvFMTylZUM2xtrrC3u42upUl5udmOD874cXlBQf7u7x984o3r1+yu7PF3u4252cn7O/tsLuzxcsXz43dh7dvXvH84oyd7U22NteZUMjp7+tBPjZCf18Pko4WGoW1NLc3UlpdSHRiOM6e9sSlRBEWE0R4bDCp2YkUlOVQ21RJU2s90YnhePi5cPv+dbwD3bF3fUZpdSEpWQncuPsjdi7WVDWUUN1YSkCYF77B7oRG+3LH7Ecsbe5z694P3DO/jpnlTR48vc21+1e49+QWzn62BMZ4Y+9jzQ+m3/DV9U+59uB7nALssXR5zL9+9R4f/vABt5/e4bPrn/L5jS+wcjXnnvVNnrqaYWZzm5/MrvDZ1Y/4w5e/57vb32HuaIVvRAA3HpjwwVdf8rtPPuVXv/0dv/rt7/j17/7AX//9b/joT1f46sdr/PHjz/nqyhXSM7JoahbQIm5mUKZ3kRmGiOH+HpTyMf2FaW8fvT16OM6EfAixSEBaajJPnlgSFhZGaWk5La0dtLZJqaisw9cvmBs37mFr60pIcDQ2z5yxsrTDzzeYmuoGhE0tVFRUIRAIaRA0UlJSRHl5KUWFudTWVFBZVohYUENzXQWVBZm0C6qRNtcxOz7K+rJWv6Xf32F7bcX4dUU9N4u0TR+lb2tppb+3j9DgEN577/f89re/44P3P+HKdz9xz9Scx4+scXbyIsA/lIjwWOLjUggNiSI9LZvcnEJKSsqoqKiiurqWxsYm2tok9PT0oZqbZ3lxyfj/nFatMf6cQSy3uqJDq9agVEwwNjJKT1c3+bl5eHp6Y2Vpg6WlHXZ2Hri5+WFj48KdO/oC9d27j7l9+wE3btzjxs273DEx446JGTdu3uXmLVPumj7gnulDPDy8+LO+3kHE4laqq2uJiYlDJGqhRSSmu7OLmqpqIsLC8ff2Ii8r03gonZSPsLW6zPbaCstqfalYKR9D1ttDd4eEIdkg87NzqObmUSom0GqXmJtT0dYmob9fxsryOouaJbZXV1lSqRjs6cHV0YHI0DAmxxXs7eyzvKxjUjmLuEVCeVU97l6BWNu64BMYjoOLL8ERcdg7eRIYEs2XX37P73//MT9du80//J9/xtvLH/mYkpmZOVQqFZoFNbMzU4yNDupxdx1tdElaGR2UGQtbBv+CQci2uaozWqXXV5bZ29r8RfxobXmJrbXVX/QmDGVsw9bgaG/XGCcylMQMZCbD6+xvb/27OJHKOJz8+23CknqB2UklwwP9dEna6Wxvo0fagUjQSJeknRHZABNjowwP9NPaLKS2soLq8jKkba3MKCfY0K1wtLfLy4tzLs9OOdzV55CP93c4Odwxlg4NeETl2DBT46NopidZmFTQKxGRlx5LQUYsGQnB+Hs8IT7MlQhPS1zNf8LP9h4RHs/IjQmiIiuR/hYBI10SVlXznGzvcLK9w+uLCyNpamttlRZhI/Ex4cTHhFJTWYSr0zNsnppjZnqLIH8vUpNiSYqLpqwon8lxOVOKcQ53d9jb2uTV8wvaRM0E+/sxoxzn1cUpCdER+Lu7kJkYR35aIgXpSWQnRJEQ5kuYpwNZcUHkJ4aREORKWoQ3aVF+lGal0FBeREF6EuK6Stoaa8hJ1hueR3ulzI0P09cuYmKwF+20gtFeKTJpK8lRoSSFBzIibWFBPsBAaxPNVSWIaisozUmnpaEWWacED8dn+Hs4EOLtQmtjGd6OVtg8uklGlC+x/k48u/89lje/xPHBVVwefU+Q7W2SfS1J8npEWqAlofa3sPjx9zjc/5Intz/hyie/wtX6Jl6OD/BztyA8wIGUWF/y0sPxcHzIQ5NvCPd3ok9ST3ZyGP7uNuSkRJIaG0REgCtutubcufoVnaJaBqVCxntaOdtcZKKvndpiPYpWp57h+ckB/PyaNy8uef3yFW9evdY/r1/y6uUlr55f8PLinPPjEw5399jb2mRFu4B8ZIBuqZjmhioKc1MozE1hYqwPrWqCuckx1hfn4fIc3r7i4vhAfyu+uc7ykpaV5UWODvc5OT5kanKC2poqero78XB3xcHeltqaKl69vOT1qxdsba4zMjxoHBpeXr7ixfOXXJydc3nx3LgtWVtd4fnFmZHNfrC/zdTkOO1tIkTNDYQF+5CWHIWXlwM1NQV4etpy1/R7snNiqK7JIj0tiKhIF3y9LXGxu4291VVcra/j42CCj8NtHC2u4GD+DfaPv8bO4k/YWfwJm8df8sTsUx7d/RAX2x+xtbqC1cOvefr4Cp5OD0iI9KQgM5KSvARyM2Opq8qjrCiNwtxEivNTEDaUMqOUoZ4bY3igA2lbI23N9bQ119PSVEtXezNDffpthEGaWV5cQH52BrWVZUhamlHKRzjY2TTexhsKy3tb62zolvS3+9p5VhbnWF2eY12nYkkzhXpeiW5pnpnJUcTCWgZ6pexurRqttxcnh2yv61CMDhm9EQZHhEEwt6FbenchoTZuQgxl672tddZXFo0F52WNymiiNsScDPn3/e0N49Cws7H6i8/DMCRo5mfQzM/8wmK9u7n2bsugRquaNRa5Df2vs6N9Y2zGIN404K43V3VoVfNMKOQMDQ4gFglpbRXT3d1JXV0N2dmZ+Ph44e3rhV+AL86uLnj5eJOWlkZdQz0ikQiJtJ2BgT76ZX10drWTmp5EQKAPvv5eODnbYmP/hOAQP3Jy00lLTyInJ4v8vBwqK8poaxXTKZUYUaaLWjXysREj7aevt5uK8lJKigsRNjVSVlpIe5uI4aF+xkYHmZ1RsrS4gGJ8BGFTPdKOVoqL8sjLzSQpMRYry0c8fnSfnOx0FOMjTE6NIx8fZnpmgtm5SbZ31tGtLrKi07K4tMDk1Ditbc10drXT29dJX38XY/IhFBOjaLTzbG7omFTK6e/roqK8mGZhA8ND/VRX6TPtg7JelhYX0KjnmFTKaaivRiwSUFVZSl9vJ2WlBTQKauiUtiLpENPV2YZqYZrNjRWmZxQMD/XR2iZkQjHC+sYyW5s6NNo5I6GttqbCSJwqLsqjRdzExvoKmxs6RkdkDPR3k5+XRVRkKOlpSTQLG5iZnmBVt8iCaob2thZjuV45MY5qfhbdyhKrumXUC/P6yMz42C+iSPAWfn7DyfEhF+enxqHh7PSYly+ec3J8aKQwHR3us7O9iWp+FrFISJOggQ5JGxXlpfroV00ReWWZuPjY88zZkruPb2Ln9hTvYDcCI31w9rYjPD6ImJRwCitzcPNz5L7lHf742XvYu1vz8KkpydlxlNYWEBjpQ3VTGa3dQoqqcnni8BCvIGeeOj3E1s0CU4vr3H54FSuHe9x6cAVLe1NuPryKldND3IMccfK1wcTiBl/++AlfXf+Maw9+wN7blseOj/jm9tfcsrjJfRszPv/pMz6//hW3LW9xy/wnHtvf5Y7ldSycHvCdydf800f/yI9mP3HDwgQLp2d8e+sa7336Mb/58EN+8/6H/P1v/8Df/p9/4a/+7h/59e8/4LcffcI/vfcHPv7yS+obBHT1dNIh0Zfh+zoldLQ0I20VMdyv73/2dkoRCpqoq62mXSxkdLCf9rYWkhLjsbKyIiIymkaBiJ7+YUStUuwc3bh1+x4url6kp+WQnppFUkIqQoGYgb4hFjVLTIwrEQqaaRW3IZVKETU3IWxqpFnYgKCxltqqUlqaahHUllNRmE2vRMT8lJzdjVUWZmeMXq5Xzy/YWlulvLiEiLBwPNzcCQoIJiggmLq6BtLTM/nh6nV+unaLn67d4serN/H1CSEvt5SI8Hg8PfyIi00mP6+Eyoo6mgRiqqvqKSwsJi+vgPLySsTiVmSyISYmJtEsqFnTrbK5vsGiRotqbp5FjdZop9YsqJmbmUWpmGB8TE5/bx9VFZUE+gfw4MEjzO5bYmJijqWlEy4uflhbu3D1qgnffHOd27cfce3aXX76yYTrN0y4dfseN2+Zcu36Ha5dv8Ot26bcuX2PO3fu6oeI6upampvF5OTk0dLSRkNdPfm5eQgaGkmMTyDIz5eivFy6JO36krF6nk3dElury8xNKowm6/7uLtpEzXR2SFHI9Q35LmknUmkXXV09NDQIaG1tZ2pyDrVKg7hJSEZKMh2tbQgFTfR39zA4IGNkaJSzswuGBsfokPbQ2dVHVGwSFpbPSErNQtLZR1fvII4u3oRHJXL37mMSEjL44stv+e17f+R37/0Rm2cO5OTk0dzcjFIxwaJWjUY9x+zMv8mIlPKxX9CUtKp5IxrVIHAxdCAMw4Ch7Hy0t2s0VxsOx4ZyuVY1byRMGErShoHDULA2rNEN5ee15SW0qnkj3tVgxF5SL7Ci1TA5LqddLKKuqpKm+jqkba3G7Y98eAjN/JzRXdElaUckaGSwr5cl9YJxYLk4Oebi5PidM2KDy/Mjzo730C2qmZuaMMqd5iYVesHVQC9TYzJaGitJiPQnPT6E+HAvXGzvkRDqTGakE2Eu93Ezv4rTwx/xs7lPuJsNuXHhCMsLUU+Mc7C2yu7qCi+OjtHMzhoHtJqKUjramqkozaOyLJ9rV7/md//yaxxsnxAbFYqZ6S3CgvzpkbaztbaKem6WGeUEne1ttDYLSYyNoaKkGH5+y8uzM1Y0KlRKBRkJsfi7OZIYEUhuchQZcSGEedmREOJGbnwQ6VFeZMX6kh7pQ3psCHGhAXg6PCMpMoSC9CSKMlPISoxB2tzA1MgA/RIxs/IhtNMKusQCJgZ76RDWU1+Sh7K/g5bqYporiijPSWN6VMbM2CCdYiGtjXUkRoWQkxpLXWkeJTmJVOSl4G77kMrsOEQV2QS6mONseRO7+9/j8uh7whxNSQt4Qrq/Bam+j/F48CU2t97H7dHXWJt8xoPrH+JkfQtLsyuY3f4SJ+t7VJek4Of2lId3vsPf3ZrCzBgKMqKJCHAlwMMWN7vHZCSEIm2uoTwvFX83W5prislLjWFVNQFvz5F1CKkvy2dVM8vr56fw82ueX5wZh4e3r9/w9s0r/fPyOW9eXPD60kD4Onw3IK+jVc0yrRxjVNZNW3M9itFeVhfnkfVI0MxNwc+vePviAi4v4PVr3r58wc72Jpsba5yeHHF8dMCCao7RkSHG5aPk5mTh7uZCWmoyPd2djI4MUVFeirCpkd6eLuSjY2gWtOzvHnBxds7Lyxe8vHzB+ekZB/u7vxggjg53WV9bZkIxSqe0jQ6JGNWsktqqYqRSEaWl2eTkJOHj48Azm/v4+dsTFupMZlowMeEuOFrfwsXmFsEej4j0tSIuyIYgN1N8nW7iav09do+/4tmjL7Cz+BKXZ9/j6XAN+yffYmv5DbaW3+Fkc50AT0sSozzISw+lJDeWqpI0yorSyMuKQ9hQQn+3iBGZBPXcGJp5OUP9EjpaG5C2NtEtESFqrKa5oYqu9mZkPRL6ujrokrTSUFNJaWEe5cUF1FSU0tneYhSvaVWzxoO2blGNamaSyfFRVLNKRga7mVYOsbYyz8bqAhrVJAtzE0wrR+jrbjMOEbuba0aE7P72hlEOZxgEDFsBrWrWuHn4/w8Ehk6EVjXLlEKfZ54YG2ZibJjZSQUr2gWjSM7QYzjc3WJ/e8MYY9paW2F9ZdGIb/33MjvDZsMQnTIMEruba5wc7HJ6uMfp4Z5xiDja2zYCJ4729HCJ3c0NdItapqf0+M9JpYJx+Si9vd3U1FSRk5NFfHwsUTGRhEWEEhkZSXJyMo2NjYyNjTE7O4tWq2VlZQm1WkX/QDc1tRXk5WeRk5tBbl4GlVUltLQ20SFtRdSsB340CwW0tojeUcV6GRocYHpKiUatolMqobVFhHJiHI1axaCsH7FISIu42UhfGpT1ol6YZW11CY1ajw6Vjw0xqZTT3iaiRdyEpF1MfV0VNdXldHdJUE6MMTc/xcysks2tVZaW1SyoZ1ldW0K7qGJouJ8mYT25eZmUlhVSXlFMdU253u+gHGNza5XNDR3KiTFGhgeMkSHdipYJxSjqhVnOz454++YFe7ubLGpVyAZ6WF5Sk5uTQUx0OG3tzUzNKhhXDFPbUEldfSWDI32MK4bp7GlH2tlKV6+EmdkJlNNyZueU7B1usb2zxuKSis0NHV2d7dTVVpKUGEtebiZ9vZ3U11WRnpZkHFoGZb3MzU4aS9cLqhmmpxQ0CRoYlPUzOzPF3Ow0GrWKjfVVlpe0KCfGGejvpauzA93KEpfPzzk/O+H87IST40NevnjOi8sLLp+f8/zijBeXF7y4vGBvdxuNWsXM9CSrumXW13QoJ8apqa6ksaGO9rYWCgvyyM5JJ780m4yCZJ46mmPr+gRT81s8fGqKd7Ab4fFBPHO2xNnbDnt3a/zDvbBze8rtB9e4evtbIhNDCIjwJiTGn7C4QKKSQqlsLCGrKJnEzChSc+PwCnbi0TMTfMNcuW91k/tW17Gwu8t9q+vYuj3Gzt0SCwczHjwzwcz6Dnctb3LjwVV+NP2Oq6bf4+hrj3e4N05+Tli6WHHF5CoffvsJ3935gW/vfMftxz/xyM4EG08r3IKduGVxk49++JQfzK7zxY1vuWpmwqc/fs8/ffAB//D7P/AvH3zKr/7lX/mrv/sN/+vXv+O//s2veO/jT3n/ky/47R//SGlZBU3NAhrqa6koL6arXZ9QaRc1IevRJyvETQLycnJJiIsnKS4WkaCR5iYhISEhPHj4mIjIWBqaWhC1SrG2deKnGybcMTHj8SMrAv2DaKhrpLVZRG1lFWqVBt3yKgr5BC0iMS0iMR3tEiTtrfR0dzIyPEBfbyeSdjFdHS1I20V0SsTMTo1zsKs/C26u6vj51UuWNWpGZIOIhM24OrtgbW2Dm4s7sbHx2NraExoWha9fEN9d+ZEHDy24fsMEX58QamuELKhWqK4S4OsTRGREHNlZBXRK+xCL2hE0iqisrKaoqITS0nKam8XI5QqWl3UsarRsbWyyvLjExLiCiXEFqrl5VHPzzE7PsDCvYnhwiNHhEeZmZunskBIWEoqVhSXWT+0wNbHgzh0LHj60xcbGgydPXLh9+xHXr9/n7l0LfZTpxj1u3b6H6b1HmD2wMEaabt025caNW1y/fpM/G+gfprlZnyEzZK+kkg4qyytoqKsn0D+AkAB/ZL09DPX3saxRc7C9wd7mGsvqeWQ9nYibBLQ2C2kRNtFQU01zkxBZ/wCjwyOIm0WUl1eSl1dAYWExnZ3dTCqadGkHAAAgAElEQVRnGZSNkpeTT1pKKrXVddTU1NHb3cfJyRkKhZLh4VGGh0epr2/UN8lLK3lmbY+5xVNS07KYnlExMCQnJT2PkJAY0tPzsbN34cefbvHRh5/x5RffEBeXgFgsRresl7xsba6ytLhgFBAZDuiGMrVWNc/mqs5Ymjb4GQyG6A3dihHJuru5Yew5GDYWhl9v+LFqRi+C2dlYZ3FBxWBfL90dEpTysXdI1QXjRmNZozZ2Mg53d4yxqYXZGaYU4yjlY0Zj9fSEAqV8jM1VHYrREWS9PfR2Smmqr6OuqhKRoBFxk4D+7i6W1AtGU/Xz0xNeXpy/GyYOeXV5yunR9jtSSz9zUxMsLsyhnp1CNa1kfkKOXNZNWX464QFuFGcnUJwdh5fzY0I8LUgLsaEgxpkgu5s4mn2Lh9UtnB9fx9/RkpbqItYXplFPypmRj7C5pKWjpRlhfQ05Gak429vg6mRLWLAPfd1tpKfE8ptf/x221hZkZyQbC51nR/v6qMHykjE2V5ibg7e7G1Vl5bw4P+P88FB/OH31AvlAL1mJMYT6uJKbHEVhSjSR3g7EB7pQmhpGUVLQO3mbL5kxIQS6OeBha0VMoDcRvu5U5Wciqi6lqaKILe0cQ9IW+tuEjHS1UZKZTGVeBuU5aVQXZNFWW0pcoCddTbWUZafSKWpkeW6SjmYBdWXFxIT64+NqS2JEIH5uz8hKCMPHyZLUcC+CXKwI97YlyNUCHxtTIt0fkx1uT0mcG2VxLuSGPiXS8QYRzrfxefIDNqaf4f7sBg/vfMn3X/2WZxY3cLN7TGVhCi42D0mNDaKiIJXs5Aicnz3Aw96ShHA/Atzt8HG2JsDdgaaqYvolzUiaahBUFtHXLuRoe4WWxmpahQ2cHOzy6uUlACcnJ7x58zNv3rzhzRvDEPGCn18/h1fP+fmlvidxeaZ/P+1vb6BVzTI3rUAxNkBXh4jRoR4Odtfo6WyjtVnA5uoyL87P+PnFK16cX3BxfsrhwR4X56fAW85Oj5meUjI6MsT83Ax1tdVUV1UwNzvN8pKWTqmEuNhoqqsqGB0ZYko5ycK8iuXFJWO57OL8lNevXvD2zSvgLa9eXrC/t8Xe7gbPL47Z291gQjFCd1c7g/1dpCTGkJuVyg/ffYG3tzM9PS2kpkbi5+9IUkIgYmExDdUZJES6ER/uQkqkK9F+z4j6/7h6r+42zwRLt//A3JyLmTNrZnXN6epqV3XZLrvscrbLthyUs8QkSgyiKIoUc8455yDmnDOYcwBIghEECBDMOecokZIo6TkXMNBVc/EtaXGRCksU8O537/1sl4f4O97Dy+YujubXsHr4C5bGP2NvdgEvRy2CPB/g5aiFu4M2Ho738HExItDTjDA/a6ICHYgNc6MwO47s9BgSYgLIy4qnpjKXtqZyJkb7WZpTsDgrZ7C3ld6uZuTDPcgGexALW2ipF1BZkkdjbRUtDbU01VXT3txAX7eQtqZ6SgvzKMjJpKmumrqqCmoF5YjaWzTDbJ2tTfSLhWSmJVBckE5XZwPSoS5aGqsoys+gIDeNovwMRob7mZ1SuQTqAbeZCSWLs1PIhwc1bPZJpVwTodrZWOXs9DnvXp9q3IettWVNJ2FMLmWor4f+HhFDfT2aTsX89IQmBnWws8nJ0T772xsaEaFGvarpUGon4h9dCLXjoY4uqYXFwc4m+9sbHOxscry/o6FCHWxt/dOzvb7G8vyc5jVXTd7p7Gynrq6GqqpKmpsbqa+vpbKynJKSEiorq+ju7kapVDI1NcXc3Byzs9PI5TJksmEaGlQrwOqDeENjDbKRIWZmJ5CPSFFIh+nv6UYsEjIg7kEsEtIl6mRYMqgZLlMdaMSMyFRYy4X5WXZ3tpiaVDKqkDI9NcbuzgZHh7sa3On+3hbLS3OMKqT093XTKxbRKxYxOCCmv6+bzo4Wuro7qBSUIu4VMSwdoFPYSv9AD0JRG61tjXR0tlBckk91TQVNzXUIRW2MyCUoRqVMTimpr6uiob6a9rYmukTtKOTDLMxPs7W5CpyxtrrI9tYaU5NKBgfElBTn0yVqJy01kYrKEhpbaqlurKChuQrxkIj+oS5yizMJjwrkWVosldXF5BRlUFFVRHlNMV3iNrYP1zl5dcDxyT7D0gFN5KuuVkCVoIzxMTnTU2PMzkywsjzP5sYKW5urrK0uMjszweCAmNqaSooKcxFUljM40MfU5DijihFGZMNMjCtRjsrpFXfT3ydG3NPF4sIc21sbbKyvap5XL1W9rIP9XZ4fH/LurcqpPdjfZWlxnjGlAvmIFPmIlJ5uEaUlRVQJKqitqSI1JYmMzBTc/Z3wjfDA2PI+Fk6m3DG4zo17lzG1NcLO0xJ7LyuMLe9z1/AGV7TPc99Mhyva53nq/JiErGg++vrPPHV+jH+UF/5RXrj42+PsZ8dDqwc8tjPiqbMpOg9vYe5kzBWdn7lw5wd+vvEt+ma3ePhUF69gJx5a6HNH/ypGT/SwdX2KtdtTnjiocMThz8IIigvBxsMO3Uf3+PKnb/j0759zU/8Otx7cwdTWiIdW93EOsMfQUp9zN37kvPYlzt06z5cXv+fLiz/x8Q/f8YdPPuHf//Ix7330N/71vQ/5X//2Pn94/1N+98cP+ONfP+X9j//G+3/9K4lJKeTm51BSXEhZaSEN1ZWUFeZRkp9DfVUFzfV1lBUVkpjwjLCQULLS0hGUlVNRVomvTyAPTcxwcfUiJ7+EsqoGHppaYGTyBHcPHzw8vAgLCUXY1srIUD/tzU3U19bR2tyCqL2D7k4h3Z2q81lHeysD/b0MDvQh7ulCJOyguaWe9o5mBgbFjMgljI+rFu/7e/vo7+0jNzuHpoZmhodleHh4cfnKDSzMrSktE1Bd08CQdJSiUgH6BiZY2jhiZe1AWGgsmRkFDPSP0NnRS1lpFaUlAnKyC2mob6WkuILionIKC4spKCiirKyClpY2pNIR5uZUuNbd7R0mxycQdnQi7Oikp6ubjrZ22lpaGZHKGBoYRDEiRzYsJTc7B1OTR2jf1cLC3JpbN+5x57YRWncfoqdnipGRJWZmDpia2mBoaI62tgFaWg/Q1rnPAwMTHptZYvbECgNDE+7c1UVH5zcnQlBZi0jUTUtLG3V1DVRX19IlFNHc2ERudg6PHppg89RCM6A2qRxlbXGOzZVFlDIJ7U31lBcXUVFSTEVJMaWFBVQLqugWddFY34Cwo5Pq6loSE5PJyytgbGyCmekFaqobaG5uJTAwGDMzc4KCQoiLS6C1tZ2cnDxaWtqYn19kYmKKmZk5GhqaSEpKwdvbl4CAIObnFyktq6KiqpGsrCJsbV2JjnlGR2cPws4empvaycjIoq+vj72dXY4O91lemmN2ZoL15QUOdlRRoq21VVYW5jU7Eeqy3cLM9D8JBDU9Se0+qEfjJkYVTIwqmJ2c0Hxc7V6oF6k3V1cYV8gZ7BUzIhlibmpSM3Wv/lz11sT89JRmzG5mYpxxhVyDjP1HtOzi7AzKERk9wk66OztorK3hWWwMUWGhZKQkk5GSTHpyEp2tLUyMKliam+Vwd0ezEfHicO+3wtosw4NiOlob6O8RIR8eRNLXQ6+og8XJMRRDYiqLsogIciMxyp+YUFcsTbWwN7uDq9k1MkIsCLbXw/PJTdzM7mCuexFrg1s0lWYx2tvBoKgFcVsjDZVlJMfHUFVWTF1VBdERwcTHhGJsoIOHqx2pSTFYWZiSkhhLfEw4ddXlrC7Owbszjbhbmpvl9PgI5YgMUXsbc1Mq6tPZi1N49YrDzXU2FmYpzkrFzdaM1MhAClIiifV3IjHUlbK0cHLivEkLcyE1zJ2EYC+C3B2J8vckLSYML3tLSrNSGOxsRlgvYHlCTkNZAVkJUXTUVlCZl0FmfCSZ8ZF0N9XQUJRNtJ8bo71CaotzyU6KY1DURnl+DmnxMaQlROFqZ05RZhJ15Tn4OD0l2NOW+EAXnty7RqinNXGBjsT62pId5UZRvDvZ4TbkhVqR6GFEjIs+Ua76eD65hpPpVfydjfjpmz/xxce/w9X+IR4OT8hLiyHIy56yvGTiw30I83MmwN0Oa9P7eNibExPsg6Awi+ToEOrK8tlcmEbe342gMIey/Ezmp0bp6+pgTC7l5ekLlXh4C2dv3qmet2oR8VKF3X39HM5ewOtTeP2al8+Pf3O31licm2R+ZpzZKQUyiZihfhFH+1sszk4xIhlia22Vs9OXnBy+YHNlg/XVNc2g08ryogaRuLqyxPLSAlub68zPzbC9tcHC/CzjY6O0t7UwLBlkTKlgZ2ubna1tNtbWNYSdleVF1tdUB6m93U1evTzm7PULnh/vsbmxzOBAD6Ul+WRlpuBkZ42tpTl6Wrf54bsvuXH9EmVleeTlpZCQEEJYiDslhUnkpkeoqFfuFkT4WhPmZk64x2Pcnt7C3fIGrlY3cLO+jrvNDbwd7hDopkeI9wNCvA0J9DDAz90AP3cjfF2N8XU1IcjLgvAAO5LjAhCUZVFenE5ORizPYgPJSImks7WKwd5WZieHGZX1MD0+zNrSJPNToyiG++jvbqetsZrsjGTKiwsQlBUjKCumoqSQjJREwoMDCAnwJT35GbGRqlhgUV42rY11VFeUUpibhaC8iNioYJISwqmtKqJb2IigvICUxGgy0xIoL8lF2N5EfU0FDTUCqspLyMtKR1BWTEtDLeXFBTTVVdPV0Yp0sI9JpZyVhVn2ttY1t/4HO5ua7oTaGVCODGtcCHW/YlIpZ2FmUlN63lxd0hz8/1EQqDsSy/Mzml7E/PSEJjb1j50H9dftba1rfp397Q1eHO5xeqy6RDne3eVoZ4fD7W32N1VRyZWFeabHx1COyFQYTsUIPT1dDA72MzQ0wPT0JArFCFKphN7efnp6epFIJMjlcmQyGQqFgpERKV1dQsTibgoL88nKTqOsvIjSskIqKkvoH+hhbXVRszOk3hhS99+kw0NMjCuRj0gZUyoYkQ3T0y2iS9SJTCr5h0XncVZXFtjeWtPsJezubGiQp5KhPkYVUuQjEnq6O2lprqemuoKiwlwy0pNJeBaDnb0ViUlxiLraaWisoVJQSsKzGIpL8mnvaCYxKY6IyBDCI4J5lhhLTm4GMbER+Ad4k52VRnlZEZUVJTTUVzOqkLK5scLK8jwz0+Osry0x0N9DZUUJw5J+piaVrCzP09baSI+4k5LKImJTogiNDiQlJ5HM/FS8gz2wd7UmMNKP3OJMHD3t8PBzIbs4gyF5H1tH6+w93+LF2SFT02O8eH4AnLG4MMPggJi11UX297ZYWpzVjLV1idopKc4nIz2Z0JAA7GwtMX/yiIz0VDraW5maHNcMxsmkEoSd7VSUlyKTSpifm2Fvd1sjNNbXVtjZ3uTkxTFv37zm6HCf05PnvDl7xe7OFvNzM0xOjDEiG6azow1BZTkV5aUUFxVQXFRAeloK/n4+hIUH8dThMbYeT9E2vsWNe5f5+pfPuHD7J/Qe3eWxnTHaxrf45cYP/HrzR749/wX3zXS4ce8yzn522Hla8t5f/43HdsY8tHrAFe3zfP3LZ+ia3OG63kWu611E1+Q2F+/+yA39C/x0/Rt+vPoV5659jZWbCdYuj3D0eMoji/sYm+lh62qOV5ArXkGu+IV5ExofQkxqLA5ejmgZ6qBlpMvFO1f45tcfuKZ7m9sPtDB6oo+BuS5OvrbcfXiLX27/yt1Henx37Wf+9st3vP/t57z3+af86fMv+M8vvuT373/C//y3P/Gv//YBf3j/U/7y2Xf8j//v9/zHn//C3Xv3qKquJb8wj5zsTKoEZVSVFZOflU5WahKFOZmUFhZQmJtDTlY2eTm5tNQ3U1ZSTnmpgMRnaQQEhuHq4U9KZj4VNU34BoRi8NAUewcnQkNDiYwIIT0lAUFpIX1dHTTUVNPc2ESPUER/j5juzg5E7W309faoBL5cRleXkMbGevIL8yirKKezR0hHlwhRdxd1dXXU1zYg7u5FLO5jZERBR6eIuPgksnMKsLSyw8HFHXsnd/IKy3iWnMF9w0fY2Lvg5hmAg4NqcK6yoh6FfAqFfIKG+lZSkjPJSM8lKTGNpMQ0MjKyKCuroLNTxMiIgqmpGWZnVcjWzfUNpJJhjSBqb22jqaGRLqEI2bCUpYVFFucXaGlqJjgwCDPTxxg+MMDI8BG62sbo6T7m7h1jbly/j67uI8zMHHj82BY9PRNVH+IfOhEPDEwwMn6Mju59rly9iZaWDpcvX+VfPNx9aGpqoa9vgN7efrq7xbS1tFJXU0tZSSkebu48MjJUdR26RKr4j1zKqHSI/m4hXe0tCNta6e7soLO1hcbaGpobmxB399DW0opUMszgoITa2nqam1uZmJhiVDFBlaCOjMxcWtuEmshSdk4eoq4exOI+lMpx1tbWmJiYYEQqIyQomPDQMGqqqvH39cPb25fklEw6RP2UltbQ2trN1PQCL1+9Y2Z6AZl0lMLCYvr6+lhZUpXm1Mg79ZvU1toq68tLLM7OMDWm/KcOwszEuIa8NDc1qRERa0uLLM/PafYcpsaUmvl69Z6E2rU4OTrUuApqUtLh7o4m5rS1tqrpU8xOTmhG7tSFanVJWx2V+schPHXESY2nnRhV0NrYQF2VgOqKclKeJeDm5EhuZgYdLc1I+vtYmJnWrFTvb2+wtjzHyuIUMkkfXZ0tDPX1IB3sQ9TWTJ2gnLHhQSTiThqriokK8cDD4Qn2T/Ux0ruEtckNrB+cI9juNj4W14h0NcTPRg974xuY6VwkLsCV6vx0akvzaKutJDMpFkFpIadHe8Brers7KMxLp6I0j+HB7t8Onn3UCEoxvK9DfEw4ypFhXr04Ynt9TVXsPXnB65MXTI+P0d/TDe9gYWaWt69ew9kZx9ubLEwoqSrKJczXBU8bM+KD3Ql0NifM05LUMDdCXUwJdjLhWaAjMf5uxAX7khIVQk5iDEHujhSkJiCsFzDQ0cTpzhrTsgHKslPprKukq7Ga3KRYfBytSY4MJiMqmIRgbzpryumsq6QoM4We1gbqykvISUkkMymW/Ixn1JcXkJ0ciYO5IU+NtbAyvE12XCARPnZkxPiQEupKVpQbSf4WBNrcJdZZnzDb2wRb3cDf4joOhr9gpvM9NibX+Oqvv+Obv/2eRwbXcbM1IyHcD5vHD/ByfEp+WhwNFfl01Fdia2ZETnIsvi725KU+Y3RQzLRcwsTwEIPCDtrqqhG2NrK1rhr12tne5OzsjOPnJ7x5C2+AV2/f8frNGWdnZ7w5O/3NhXgOZ8dw9oJ3r044PT7i9PiI4/0ddjZXONjd4Gh/g43VOfb3NtneWmVne53ZmSnGlWPMzy6wvLjCwd4hL09OOT46YGV5kVHFCMpROUuL82ysr7K8tMDqyhJ7u9s8Pz7UHOjEPV3MzkxxeLDH8dGBhpiysb7KwvwsU5NKZNJBesUiZmcm2N1ZZ3dnncnJEdrb68nMTCQyMpC42AhyMlIpLchVUcDiIrF8+hgnJysCA90JDfXE092KsGAX/DyeYm2mhYOZDj6ODwl3tyDO3wpP67t4297Bz0GbQBcdgt30CHTXwd9VC18nLbydtPF00MbLQRdf5wd4ORng6WiIv7sZ4QF2xEV4USPIpq2pnPrqAlITw4gM9aSkIJWWhjIk/e2a/YiGmhJKCzOory5GNtTF/NQog31dGnqRQjqEWNRBc30NzfU19HULEbW3kJuZRkiAL1FhwaQlJRAfHUFCTCTlJfkUF2RSWpRJW3MVvd0ttDRWUV9TRrewGZlETHtLPdWVJZQWqlyPob4eDQ1pYnSEqvISairLaG9uQCEd0hzm1bsO6q6VuvOwsjDL9Pgo4wqZpguhjiSpUa5qwpI6OrWzsarpQqjL1upnfnpC071QE5fWlxc03Qj16N3hrur17mhvW7OUfXp8wOnhIScHBzzf2+NoRzW6ubm6wvL8nMplnprQZOMnJ8aQSAYZGxtlcLAfqVTCxNgkI1I5suERpJL/uvVTjMgRd/fQ2tJEeVkJVQIV5aW5qY7mpjokQ33Mz6le95dmZjSv72qst6S/T3VxpFQwMa5kWDKISNhBf59YdVOuVCAWd7O4MMP4mGpwq76uiuqqclqa6xka7GViXMGoQop0WHVbLxnqY0w5oukJ+Hi7k5GZgpe3G88SY6kUlJKWnkR8QjSPTI1wdrGntKyQyKhQIqNCiYgM0fxobWPBPX1tDaREUFZMR0sjk0o5U2MKxKIOqspLELW3MCIZYLC3mzG5lAFxFw01AuqrKxF1tZGRm0ZAlD/mdo/RM9HF0Ow+Nm4qARGZFEFcajSPbU1x93ehorGcmZVJDl7vc/hqjze8ZG9/S0N2Oz7aY2V5XnNR2NRYS15uJnm5mUSEB+Pq4oCXpyturo5YWT7B2sqctNRkGhvqNNQkdaleLSL6+8QszM9yeLDHzPQkE+NKNjfW2Nne5NXLE417evLimL3dbYYG+2lpbkQk7KCnW0RrSxNxsdEkJSZQWlJEQX4uIcGBPLV4gq2dJdbO5jx1foyW0U1+vPItX5z7BANzPR480cXoqT7nrn7H95e+5or2eW7qX8HE2gBTWyO8Ql25on2e9z9/j19v/silu7/8Ngx3g6s65/nsh4/47IePuKz9E1/+/DGXtM5xQ/9Xbj24gJGlNm5BNti5m2HwSBtzGxOcPGxw83HA1dsRjwBXQqKDiU+Nw8nTCeOnJly+cx0tAz3umRhwVes2N/V1uKl/Bx3D25hYG2DhZIqh1X0MLA3RfqzPV5d+4L2v/8p/fPkJ733+Kd9euszPt27zly/+zv/500f86YMveO/Dz/jPj7/k//nf/8pnX/8dv5AQmppbSc9MIzYmitycDKrKiikvyqe8KJ+KYpWAyE5PozC/gLqaWipLKkhNziAxPhV3Nx9cXHxwcQ8gKS2fjNxiQqPiCAyNIDQsAicnB7y9XCkvyaWloYL6qlIGxF2adEePsJOmulpE7W0MiHsRdQoRdnRSXFxMfn4+yakpZObmUVYtIKuggMLSMgRVNYSFRqn2HPyCSEvPxsc3EAdHN3LyS5ieWyYqNpHbWvd58PAJ943NuK3zABtHd1y9ArCwsMfLM5D8vDKUozMMDY6QkpxJWGg0sTGJpCRnkJNdQFVVDUJhF1LpiOZSfXZWhW2dm5mlo62d4sIi6mvraGpopLW5BaVilHHlmAoqJFdQmF9AoH8A3p5eONjZY2hgwqOHNjy4b4nW3YfcumnA3btG6OmZoq1txM2b97h5U5c7d1Rl6mvX73Dt+h1u3tLm2vXbXLh4latXr6viTFlZObS0qHoLtbX1DA5K6BZ1Mdg/gLi7h2pBFVbmT0hOiKe6opzZyQlkQ4O0NtbR0dTEYK9Yc1M/PT6myun/RndSjMiZGBtncnKasbEJpNIR+vsHEYm6aWvroLa2ntLScrKychgaGkapHGd8fBKlcpz5+UWWllaQSKTs7u4TGhrOjRu3iItLwNbWnr9//yNOzu60tXcxLFGwML/K+Ng08pEx9vYOGB+fpLiwBFGnUPNiPD4mZ252krWl+d9whP8VZVKvTatXqtVjc9PjY4wr5JrC9D/2GDZXV5ifnmJcIdcICfUBX01mUqNb1V2L/e0tzccOdrZV1vyE6s1wflKFR1yaUQ0jrc7PMzOhZEKuyh+vLajeIJdnZzXYV+ngAOMKOXNTk//0HyI+OgpHWxvSkhKpqxLQ2drCqEzK2tLibwN0G2xvLLO3vcLi3CRKuYSZCSWTSjndHa3UVJQw0NVGXUUBOakx+HlY4WRjiKuDEVaP72Dz5DoeVjexN/4Ze8NzpASaE+X5kGBHA8x1z/Po7q90VOWRmxyFoDCDouxU+no6WVqcoUcsxOyJCU8tHiMfGeL1q+f0dHcwMz3OUF8PAT6ejCtkHO1tw7szTo+P4Ow1vHvL65MXbKwsMyqTcrS3D+/gaG+fw90deHfG6uwUo4NiirOSsTTUIcTdDi+bh/g5PiLaywoPi3sEOhiTF+9PYog3GTEhJAR7kxYVRKSfBylRIWQ/i6a5qoyhrnbGh/vJTUmgJDsNcVsjTYJSvBxtcH5qip/9U7JiQqnMUbkXVUW5CApzKM3NIj0hluLsDLxd7OjraKS5qggfp6eYPbhFhJc9uQnBBLpakhTuSYS3FWHuZrg+vom51t/xs7xFkK0W3ubXcTI+j8H1z/jmo/+Xn775A99+9nuuXf6SC7/8DWPdGyRFBRLi7URCZCAv9taYHh1ic2kKYXM11maGJEeHkJEQTndLNUvjI/Q019JUWoSsR8jMiITDjWW2l1WI4Zcnrzg7e8vbd/Di5DVnZ285+6278O7ViWpw7vVzeP2bE3H2kpenKmF3enzA4e4WL452efnigL3tNfZ2N1hdWeDN2SmrK0tIBoc0ImJna5e9nV0NVlNdRlSPOR0e7HGwr3IQNzfWUMhlmkjB4cEeZ69falZj1Uz3+bkpZmcmGB+Ta1COCrmE+joBBflZlJbkU15WSElxHhXlRbQ3N1ArqKS1sY746AhcXewxMzPExcWKx490CQpwJizYidAAW/zczfB2NsHP+SEBzib4OxsQ4Hoffxc9/Jx1f3u08Xa4g7vNDZwsr+BqcxNXm9t42uvg52KAj6MBrrZ6eNkbEODxhORYX3LSIinNT6S9sYyyghSiQz0pL0hD1t9BT3st9ZX5lBdkUJSXSnlBBm1NAiTidvp7WlmYVrK9tsT22hKbKwvsrC+zujDD5KiKWnS4s4lyZJjO1ibEog7Eog6K8rJJjIumICeT1qZqWpsECNsbaG+ppaG2nK7OJpTyQSaUwzQ3VFMjKCU9+RmCsmLNHkNHS+NvY51iGmurKC8uoKWhVrNRsbIwy+bqkmavYlwhY2lumvXlBU0caWVhlvnpCeamxjViQL0Hod4FUHcq1JQpNblJ/SzNTWvEyT8O3anpTsf7O7w43FO5Dr/9/F/EMxsAACAASURBVNWLI14+P+T5wa4GNHF6eKih5akveTZXV5ibnWZ2ZophySDjY6N0dLTR1SWkpaWJ/j4xM1PTjMoVKIblSCXDyIYkTE1MMj89w4hUpgJCjKhWtHu6O2lvbkAy1Mfi7NRvXQ7VZdPCzDSTE6r3GWFnO1XlZVRWlNHZ0UZPtwiRsIP2thYkQwOsr61wcLDH9vYmws5WikvyycpMpag4j5zsdMIjgokIDyY9I5nWlgbEvSJGZEOMTyiQDPVRVJxHdFQY8QnR1DdUkZOfQXpWMsFh/jg42xCfGI2N/VPcPJ0oKS8gKTWetMwk4p5FERzmT3hUMIEhvoSE+tPUWEtTY61qwFXUTltro+rPUphLd08HilEp+wdb9PV3kZQch4+/B16+bmTmpJKS9QwnH0e0je9w8c6vXNW5xI17V9E10cLSxRyPIHdMrB6iZ6yNR4AreWXZdA8JmVubZmVnkf3nu7zjNW/OTjk63AfOOD05QiYdRNwjpKgwl5zsdBKfxeLibI+Tow2ZGcnU1VZSVqoqZDc11iLsbKevt4ehwX5GZCrhpnYkWluakAwNaITDzvamBu0Kbzk7PWF/e4vj/QOWFuepq60mLzebpsZ6+np7EPcICQ7xJzYukrr6KsorigkK9sP0sTGmT425on2ea/cuclnnV7769W98e/ELLFxMuaT9C5+d+5gLd3/SPNf1L3FR62cMLe/h4GvNpz/8hb/9+BFf/PwJ565/x/dXvua6/iU++OqPfPzd+1zW+oVfb/7Ah1/+kVsPLmH4VAdjKz1cfG2wdHqEnvFt9O7fwtHFmqBQH9x9nbFzscLd15ngSH9CooMxfGyAue0Tbt67zYVbl7iqdZNb97UxtHjEgydGmNo8wjXACaOnD3hk+wgzRwt+un2Rj7//kv/1/n/w3mef8MfPPuOqri76pmZ8de48f/roMz7+7Bv+9OGn/OXTL3j/47+hrW9AenYOFYJKMjMzycrKoK5WQE1lBU111QjbWmlvbqK0sICU5ERysrKpra6huryKvJxCQkMiuXjpOtdu6uDsHkBhaS1JmYWERMZj7+KBhbUdpmaPcXN1JD0lgZz0RApz0mhrqteQL7s7O6ivrqJHKELU3kFWRiYRERG4u7sTG5dAdk4eBSXFpOVk4eLlgZuPFx6evsTFJ+Hm7o25hTU2tvaYPn6ClbU9wSER1NU3ExuXSGhELBHRCdg5umFmaYujmw9PbZ0Jj4glNSWTkuJKJsZnGJEpyckuoLCgFEFlLVWCOrq7xUxMTDE9PYtMJqevb4ChoWENNGh0dBSBQEBKSgpFRUWUlJRQVVWFUjHK1MQkUskwdTW1pCanEBMVTVRkON6eXpiZmWNibI2O9iPu3DZCW/shOjom3Lr1gFu39NHWNkJX14gHD0y5/+AhN29pc/HSdS5fURXDb9y8y7Wrt7h9+y7/Ui2oordHrCpAN7dQV1NLU0Mjwo5OBvsHKC8to6SomIqycnq6uhkaGKSuppaebhED4l4mxsZZmJtnXDnGYP+Apsgx2D+gGcLY2dpmbmaWzvYOKssrqK2uoaGunvzsLHo62+gRdtJYW8PW5jqz0zMMDQ0jl48yO7dAWXkViSmZhEfFc1NLHxtHd8ws7bly/Q7+/oGMK8eYnZ5BKhlmRCpjfXWNUbmChbl5aioFtDc3aVCoE6MKTURpYlQ1CqL+mNpaVo/HqaNb0+Njmq9RuwDqEbe1pUXWlhb/SUioexbqeJR682F3c4PT4yPWl5dYWZhneX4O6UAvU8oRVmamWJqdZGVmitWFGVZnp5mbVDIzKmdUOsjo0AATCinL05OsLc6ysTDH6oKqpD01pqRH2MmkclRDcJL09xEXFYnNUwsqS0voaGnWDAGOSIbYWFnmeH+H54c7TCiHOdjdYEIpQymXsL4yT3VlCZlpCVRX5FNRkkl2RhTWT3V5oP8LNta3sTK/ipXFFRwsb2Bu8BNPH/yEt81tItwN8LfTws7oPE+0vyfI0Qg/RxPu3z5PUV4yW5sr1DRW094tIigiDA8vTw4PD1lfX2dmZobRUTmrK0vU1VazvbXG6fEBr0+OefPyBW9fnfDu7ZnGQl5dWeL1y1ecvXrNqxcnqkjNxipnxwfsrsyT+SyK5PBA0qODCXKxxtvWlNQQD9JCPYn2tCbW25aMCD/y40MpTY+nOi+VssxE/JxtqS7OY6hbSF5aCsPibmpKiynKykBQlE9yTCTh/j44WTzC29aMkuQocuLDKEyJpSBVJTbiw0MoyM4gKS6aiuJ8ejtaSYoKJdLPg0B3O/wcLLA20sLRzAA3K2MCnJ7g62DC0/uX0Lv8OWbaP+Frdw8/e31sTK5w+/Lf+Oazf+WjD/8HX3z+b/xy/hNu3P471y9+R1JMEM42ZrTUCzg53mNjdYGC3DSMDbQwN9UjLsKLqpIUmgSZNJdlUpkRT0tRDutyCfOD3cha69idm+bt4SGH2/u8PH6lsiHewtvTMzh9DS9fwhuV28PrV3D6krenp/D2HScnJ7x781bTRYAzdjfXVJ2b3/7tzk6fc7i7w9LiPHMzs6ytrHKwt8/62opGNKjJTGqH4eXpC05eHGuchp3tTY0rcXrynBfPjzh5cazhtquHntSxBOWonFHFCMOSfvr7uhkcECMdHkA6PMDggJi+3i76envo7+mmqa6asuI8OlrrKCvOIsDPkcy0CJKfBVBWGEdtxTNK88N4FmWHq91dnCxvEORpiL+HAX7uD/Bx1cfdQRsnyxvYm1/FxfoWPs56OFvdxMb0Ml4OurjZ3MXH6T4+Tvcx0/8ZF0ttAlzMiPJzIMLfgfzUKAQFKWQnhlGUlUBtWTbN1YVUFqbR215HQWYChRkJhPm7EhPsRW15LkkxIbQ3VDLU00a/qJmhng66Wutpqi6js6WBseFBZsYVLM9Ns/rbQXtidIT25ibystLpFwuprymjtqqMgV4R0xMKVQdiYZr9nXXmpsfo6mxR9aUUwwz0iigtyiU1KY7GOgHVFaU01AhoqBHQ29WJbKifqTEF2+srzE2NIx8eZFIp1xSvFdIhzdCbut+wPD/Dwswk0+OjGgGiFhiLs1Oaz1ELg42VRQ2pSd1PW56f0zjIGyvL7G5u/NOzs7HOzsY6x/t7nJ2e8PbVS169UOGLX7865dWL55pi/8H+Ljvbm5pI3ZhSoUF/jikV9Iq7EQk76BV3szQ3qxoalaveJ5RSKcMD/Uh6e+nr7mJCrrpYUkqlKqe+uZkBcQ/jIyqHeWZ6UlPqHR9X0tfbQ21tNW2tzSgUI9TX1yIWd9PVJaSrS8jExBjT05PIZMMolQoUo1Iqq8pobqmnrqFaVeQuK0TvnhYPHxkSFOyHo7MdMbERNLXUEx4RjJuHM7Z2loSEBxAZH4ql/WOu373IPaO72Lk8pbG9Gq8AF9x8HIiMD8Y70JUn1g8pqy4gMz+ZlKx4MvOTuf9QF3sHK6qqy1SDeIM9NLXWUS4oJjEtgfr2GqKSoykQ5JNbmYtHiAdBCcF4hHni6O+AuctjTOyMeGRniJHVfX6++QOXtX7lnqkW2gY3cPCwxsbFAv9QT0KjAwmLCSK7IJOegS6W1+Y5erHH27dnbGysAbC/v8urV6ccHOwRGhaIr58ncfGRhIUHkpwSj5X1YxKeRdLe0UBHZyOTU3Jmpsc1WFiZdJDJiVFGFVIqyotpbqpD3CNkYX5a43C8ffOS4yPVUvbx/h4nB0e8PHrO8uwiY3IFg719tLe1MNDfy6hSRnNLHdl56RSW55Kem4x3sBt2bpbom2hz4fZP3Da+yrX7F/j28uf8dOs79J7c4YL2OT7+/s98c+kzvjz/Cca2+lh7PeGW0RV+vfsDdx5e48q9X3n/u//g62uf8eGP7/Hxz+/z/vfv8cnPH/DN1S/45EeVwDh3/e/8fP17zt/6mVt6VzF5aoCN01OeWD9C30AHo4cP8Pb1IC4hmsAQX9w8HQiO9Cc8NhgHNyvc/Bz5+cr3XLx9gYeWxhhbmfDA3JAHT4ywcrPBwcsRR28nHpgZ4ODlxBXtm/z12y/58IvPee/jv/Knjz/hhwuX+PHiZX69fA19IxMeGD/igfEjXN08cHP3RO/efdLSM6lvbCAvL4+SkhKysrIoLMynqKCQ/j4V6bO2uoacrGwaGhro6Oigra2NlKRkYqJiiYmJw9bOiRu39XBw8SUpsxCv4BjcfEOxd/Pj3PmrfPDxp5iZmePp4UZebjbdnR2MyqS/AXUmqakUUFFWTkdbJ2kp6aQkpeLp6U1kZDRJSUlExUTj6++Dm7c73gFe+IcEEPsskeKSClJS03F2ccPOzg49HV0eGhsi7GxHOSqnSlBBV1cX09OzFBQW4+LhjV9gGPFJqaSkpSLs6mRQMsTomJKunm6ycrLJLyiioLCYktJy8guKEHX1ML+wxLB0hLr6RhqbWujqFtPY1EJjUwsJz5LIyc2nuraGuIR4klKSqa2tRS6XUVNTRWFhPmFhIfj6eFGQn01uThbOzs480H+Mnp4pWlrG3Lr1gGvX9Lh6VZvr13W5dUsfPT1j7tzRR1fXiKtX73L9xl3u6Rv9hnnV4eKFq1y/dpt/CQ8No7a6hvraOpobm6gsr6BaUEV7axvtrW2UFpdQVSnQYF+bGhopLiyiSyhCKhlmelIVU+hs76C2ugZhRycjUhljo0rkshHNAb+9tQ25bIS2llaaGhoZV6jKu4eba7x+ccTOuspG7u0SUVdTT3V1LTm5hQQFh2NhZY+ewSM++Pgr/vUPH6D/0JJ7hqa4urqjkA4zPz1Fb5cI5YiMo71dluZmmRpT0tslYrBXjGxoUOM0qCNCc1OTGldA3YlQU5qUIzINtlY5ItPEhdTL1Gra0u7mBltrq5rfTy0klCMy5MMS+rq7NB2LfxyR21xdYXdzgym5jJWZSXZXl9hZWWRzcY71+RmWpsaZVsiYkkuZVsiYHx9lZWaStblpVmYmmR8fZUopZ1Kh6mIM9fUyrpAzqRzV0J8qS0sICwqkpaGeEcmQZqhlRDL0G21qgaP9LZbmJ3h+uMPq0iwrizNsrS9RVVFIkL8byQmhFOYmEhfthauzMRaPr2Bo8ANPTH/Bwuw8jwzPYaj7LQZaX/Hk3t9xf3qVIEdtAmxv42Z6mUj3h1g+uMjdi1+RmRzB6OgQQyODjExNMre+RnV9A5NTMxwcHnNwdIhUKkUmkyEfkfL8+JCTo31enxxzdvqcl88PefH8SHOAPDzYY352jqODQ02E7O3LF5we7bExN8PUyBDZ8ZG4WDwkIdCLMA97EvxcCHe1JsrDhsQAF575OxPjZUdamA+5CeEUp8UTHeRNbUkR/cJ2ujtaGZPJqK2oIDo0lJL8HAqyM2iqquBZRDDhbnbkxASRHu5P7rNIqguzKclOI8jLHT9PNzxdHElJiKG5upJQH3ecLB7h52iJi7kR1kY6uFgYE+ppS2qEN2Gelpjdu4Th7R8wvnsO3atf4Gh+h/Pf/4lPP/zv/Pz9f/LTj3/mLx/+T778+g/cM7iArYUBiTEB1FcWsruxxNtXJ8AZ1ZVF6Otdw8nehLzMcLKS/MhLDqA0NYzSxHAUrfUcjMtpSItDVJLF7EA305IhthZX4AxeHJzAa+DNO3j1Gk5P4eQ5754f8+b4OW+OT3jz8hVvz95wevqCs1cqYXd8dKBSH29ewdvXLM5Osb+9wcvnh6qC/PoqW5vrnLw4hndv2Npc16zGHh8dqPCxr041pJPTk+e8PFUVsI8O93l+fKhhsZ+ePNfgFbe3NpidmUIhl6GQy5iaHGdxYY7pqQkmxpWqQ9rYqKY0KR0e+m18spbyshLSk58RGRZIXnYK5aWZFOQ8Q9Qh4OnjO/i4PyY61JZgv0e42N7B1uIyTjY38HLRwd1JF1d7XZxttXGx08HFVhs7i5uYP7yIyf2f8LDTxcXqLs6Wd7Azu46blRYeNjrYmFzB1VIbS8MbBDg9IdDVgpgAJ9Ki/UmN8iPrWThpscEICtKoKkwnNyWGZxH+xAR7UVmQTlyoD0lRgSRHB5GdFEVuSgxVRZn0tNbRWFlE+rNoUuIiEDU30FIjYKBHxNbqEoe7W8xMKBmRqA7zkn4xDbWVCMqL6OvpZHlhmp3NFTZWF1hdmmV9ZZ6ZyVHmZ8aZnlCgkA3S0lhDekoCxQXZ9AjbkfSLEbY10yNsZ6ivB/nwoAb9OjWmYFwh00Rahgd6UY4MMyaXIh8eZG5qnLWleTZXlzRYWLVoWJqb1ggJ9QK2GlP7X52HNY0jrMZuq19bt9fX/klE7G5ucLy/x5uXp7x7/UoVjfwNGfzq5QnPjw85OtzXCFY1pUflYI8yMz3J1KRqW2BwoA/J0ACS/j7kQ0NI+/sZ6O5muK+PMZmM8ZERRoeHaa6tpbW+nqaaGuoFAppqaujp6EA+NMTEqIKB/l4mJsYYH1fS1SWkvb0VmWyYxcV5lpcXOTjYQ6EYQSzuRi6X0dvbg1QqYWtrA7lchrCrHZlcwur6EuK+Lto7W8jNz0JPXxtTs4cEBPmSm59FZHQYT62eYGxiwMXLv2Jrb4VEPkhjezW+oW7EJIcS+SwInxBXkrNjCYjwxNbVHEdPKyKfBSFoLCYmOZTH1oY4eVmjZ3ybH379mqzcFBaWZ5hdmKS8upRWYTN1rbUkZj8jLCEUrzAvvCN9sHA15/sbP3BB7xK/6F1Ex0IHY0cjwlKC8IxwxtHPhlsGV/n+0lf8cPlrLtz4ESunxzi6W+PiZUdyWhxllQUUFOfQ3FbP4tIMe/tbvH79EoCjoyPGxkaBtywuzWJkfJ97+to8tXyMvYMV0TEhJCZF09hcSYewnmFZD7NzY0xNK5meGae1pYGKyhIG+nuYmBxlcEBMXX0Vy0tzLK/Mq9bAlTKODnc5OT1iY32Z46M9zl6cMj85zUB3Hy0NjYhFXayuLLG+sczgcC819eXEp0QSlRiKa4ADprZGPHYw5r65DjcMLnFJ/2e+vPQJ//nNv/OHz3/Hn77+PV9f+RvXjS6iY36Lc3e+5brRRS7f/4XPL3zMx+f+zHfXv+DH29/w+aW/8v659/jowp/5Uedbvrz+KR/99Gc+/vl9Pv7+A76/9g037l/hjuEt9Iy10TfR5fHTRzi62ePj54lfgDeurs4EBPgR/yyG+MRoQsL9CInyIyIuCP9wL5y8rLl7/xr3THUwtjRA30wfw6eGGFo+5ImjBZau1ug+1OPWPS1c/VSr1P/+wfv8j//9O/74wUd8/s333NG9j77hQ7T07mPn5Ex2fgGC6ipy8nIJDAzE2NiYlJQUqquryc3NpbS0lMLCQgQCAfX19YhEIoRCIWVlZZSUlNDU1IRAICAtLY1ffvoZE+OHhIVF4OMbiJHJE2wc3fEOiuKxjSum1i6cu3iTz77+gSvX7xASGklVVQ3Tk1N0CUVI+vsYV8gZlY0gKCunIK8QQYXK3SgqKCU/v5Dc3Hzi4+Px9/clKCSQlLRECktyKasoprC0jMTUDLKyc3FycebCr+cxf/KYorxsxKIORiQDCNuaqSgvJTIynLS0DKKiY4lPSiUm4Rn1jXUsLs+xub3G9OwEVTUCQsKCCQgKxNHZiYioSHr7+5iZnUco6qamtp7augbKyivJyc1H2NNHaaWAqLh4SioqKS6vwMHFGU9vLwqLi+jr60MqlTA0NEBXl5DcnCxyczJoaqwlLi4OQwOViLh714jbtw24dk2HK1e0uHvXAENDc/T1Tbh69S6XL9/mp58uc/3GXYwfmqGj+4C7Wve4cvkG167e4l96urrp7+1TFUy6umlqaKSyvILS4hIqysqpra6hsb6BirJymhoa6RZ1UVdTS11NLQN9/ZoSthqP1dPVzfCQRCMgenvElJWUEhcTS01VNbXVNUgGVSXLw51NNhZmWZqdYn1pHungAA011URHxmBra09QcDiOTm74BoRSUlmHlt5D/s97fyE8LhVXrwAiIqJoa2pEPixhRDKkQaWqHQG1q6AWEGqy0dSYkrWlRV4+P+Zob1eD9vvHorT6QD41pvynIrVagKi3I1YXFzS9BnX0SS1Chvp6WZqb1QzXqZ0PNf1pbW6G3dVlDjfX2V1dZn1+luXpSebHlUwrVA7F+vysKm6yvMjGwhzL05PMjY0yoZChlEqZVI5qRljU69ZqAVOUl4uovY356SnkwxLEIiFTY0pWFlSxgKX5KRZmJzQCYnluislRGSX5mdhammBrbkhuehRxkW74e5nhbKuN4f2/Y2H6K6ZGP2Jq9BMm93/g3q3P0Ln0IY91vsLL6iqBdndwf3yFAHtdjG9+h4n2ryRG+dJUX87EpII2YScrG+sMy6QMDw+ztrZGXl4eM1PTDA32a0qyr14cwdlLePuas9PnHB8dcHx0oEHtHR0csji/wIC4h+7ODro7WpmbVKpuzU8OEdVVYnz3KjG+bgS5WBPi9BRf60dEe9qSGOBCop8zoc4WZEcHkhkTTEZMCMnRIdQUFyLt7eb0aJ/To32UMgkpCbEUZWVQlJWBUjJAUWYKSUFeJAV5EOPtTKSPC6VZKeSmJPAsMoyk6AgCPFwxNzYgOtCfgvQkUqNDCfN0xEzvJrH+bnjbP8bK+A5+Do8J97LC5M7PXPjqPW6e+xCt8x+jfeGvfPXhf+ej//hvfPfZ7/jl+z/y3Ze/59wP/8nd29+iff0crvaPmFEO8vJ4l+O9LZYXpklPiiXIz5kgHxtqypJJCHUkLtCOjAgPsiO9Ge9sZE0ipjkvkYqUKLLjQgnz9WC4XwzvYHtzh+3NHV6fnPLu5Ut4dQovT3hzorrF5e07eMdvB/oX8PYNvHnFqxdHvHn5At6dsbW2jKi9heX5Gd69PuXtqxNNROn46EBzWNtYX2V7a4PTk+cqAcJbzl6/5PTkuUYoqHGKr16e8ObslebQp447bayvopDL6Ovt0RRP11aXmZme1CzEzs1OMz01wZhSgXR4iMGBPgYH+mhqrKc4P4eo8CDCQ3xJSggnLsqf1KQQbC3uYWeph4udPk42OjjZaOHvZUSwjwkutncJD7QkNtKB2HB7vF2NMDO+hKHeOSwfXcPT8QGttek0VaWQGu1KiOdj/F2McbPWxc1KB2dzbZwt7mNnqoerpRGFqVE0lGaSnxxBeW4yrdVFJEcFUJQRT1ZiJIUZCRRkJtBaV0qApyNPH90n2MuZQA9H4kL9aK0pY3ZMxshAN/UVpVQVF1Ccl01yfAz5WenIBvs0IAkVAW6d4YFehvq7kUsHmJ8ZZ31lnpXFGWanlEwoZTTVVzHQK2JqXM70hIKt9SXWlufoFrbS1anKu48rZDTX19DSUIt8eFATX1KXpgfEXbQ3N9DWVE9ftxDlyLCmXK1e1lZTnNRL02p63v89XqcuR/8XbWmbw90dDZJbjd9W/z3/bxHx/GBf9f179pqzU5UYVW+fqBeGj48O2NneZGV5UdOJUBdvpybHGR8bRT4iVX0P9YqZHh9D0t9Ha2MDQ329msukMfkI9dVVqmhSaQn11VUI21qR9PdpBkCHJYNIJIO0tjZTXl6KSNTJxsYaOztbjI7KGRoa0AiKN29e8+bNa8bGRhkfV7K2tsLm9hora4vIR6VkZKUS/yyGtIxkklIS6BYLaW1vokJQSnZuBlEx4cTGR+Hj54mwq50+iZiu/jZcfGyJT4sgNiWM2JQw9E3ucuHGj1y9+yu6RrcIi/MnKjEYY/N76BjeJDjah/T8Z5y79B3mNqZ4+LpR21RNd7/o/+frLYPyThds3/l8b92qW3PumTkzc/bsfbZ1997tnU4n6XggEIJLIFiABAIEd3d3d/fg7u7u7u6aEO/kdz/QvNP7nqr74V8pUm8F3goFz3rWWr9FZm46QZGBJGTFk5idgKHtM1T1VVDRU0ZeW4GH+kpcl7mOhukjIrPC8Yn2wMBWG13Lx2ibaaBjqoGpwzNsPSzwjfAgISMaA4un+Id6097bTHNbLbUN5UzNjrGxtcrewS6f+MgnPrK5vcGbd6/5yHtKy4swtzLmltA1bOwtyHqeQk5eGsVlOdTUl7C4MsnAcBct7Q3kFmRhZ29JbEIk3T1t9A12sbQ8y+zCJG3tjZRVFpGbl0ljSy07u+t84j3wnlevzyJwVWWl1FZW0d3VweTEGItLszQ0VpOZk0xguC86RprIqYhzQ+wywtI3UH4qh5SqKD+L/cht+at8c+sLvhf6ku/u/J2/XvoD16R+QkrzHlfEL/CD8Fd8L/Ql3wt9yQ/CX3Hh7tf8IPwV3935O9/c+RtfC3/BD2Jfc0vpKj+Kf8tXtz7nssQFJFTvoW+rg7SaOBoG6pjaGmHhYIqFrRk2jla4eDrh5e9JcGgA3r4ehEYEEp8UiV+IF9aOpljYGWHhYIjiozNalLaJFlqGj1DWUeaJiQ6aBk/O4kzmeqjqqqNpoIOmgQ6Xb9/ii++/4w9/+ZzvLl7hwuVraOsb4RsQSkBIOLGJSZRUVJKamYW1jR0uLi48efKEmJgYKioqyM/Pp7CwkIyMDHJycqioqKC0tJTMzEzi4uJITk6msLCQsrIy8vLyiAgLx8zEFDk5BSQkZXmqb0xQeCwh0cmYWDuj9sSAa0Li3BASQ8/AlPyCEnp6+pifnaOkqJju9jYWZ2dorK0jLiqahLhEigtLyMstwsc7ADdXL8LDI4mIiiQkLJjk1CQKinLJycsgOTWBmIRETCys8fH1x9PbC3NTMzLSU+npaKWkIFdAyUtNSSI8PJSenj6CQ8Lw8gskOy+fialJtnY2mZyeICc3G1t7O+wc7ElOTSEzO4vOrh5GxyaoqKwmLj6RtPRsEpPSiIyK43luIakZz/ELCsXOyRX/4DDsnFwRl5ZB4YES5hZWeHh6k5yaQn5+PsPDwzQ0NJCZmU5NdSXu7p48VNJARkYNaWnVX52Ih4iIyCApqYSa2lMkJBQQEhJHTEwWMTFZHiiq8viJHvIKykhJK/BAQRl5xFHdMwAAIABJREFUOSX+aWxklPbWNooKCmlvbTtbA2xqFhz4iwuLyM15TnlpGeOjYyzOL9De2kZxYRGlxSVkZ2bxPDuH6soqGusbaKirp7+376zMvLJKcWERJUXFxMXEEh0ZRXlpGa9engpExNLUOG2NdUyODDLY20NrYwMBfv5YmFmiqaFNzvMCqmsamV9aJyI6iX//z8+4J/GAwJBIsjOzaKqrFfQRXr84YXp8TBDdWZqbZXp8TNBpmBobPUP3TU6ws7EuKBkf7+9xuLvD9vqaoNw23N/H6OCA4N9ZX176356NlWWBeFiYmRZQPUYHBxgfHmJ5fo7ZyQl6OtoZ7O1hamyUpblZ9rY2mZ+eOls4XF9lf32VzcV5lqYmWJgYY2lqgtXZaY62NjjcXGdnZeks8jQ7zcrMFAsTY0wMDzDQ0y0QRt3tbUyOjgg6K7OTE3S2ttDT0c7W2iojA/20NjYI6E4LM9NMjAwyPTHMyGAPi3OTjA70UFrwnMSYMCwMtZGXuENkoAspsd74uhrgbKOOtYkcxrr30Xt8BwtjGYx0RXms/DOPZL9HX+UKDgb38TCVw8VQCudnsmgrXEdL7iZK4tcxeqpGXk4q+XnZTE1NsLq6TGdnO8ODQ8RERzI2euZCrK+tcHR4hmL88OYUfnnHx3evBUzu83Gfk6Nj9nZ2ef3ihMXZGTycHTA10GW4sx0+vuVgeRZvOzMcDHWwM3iMh5kuAXYmxHjZEe5qSYyHLYH2xhQlhpMU4o2PvTkRvu6U5KQzOzrEmxdHvDs9YXVhloriAiID/QnwcKWqKJ9wHw+CXKwJcjQnxM0Wb1sTUsIDCfdxIyU6jMKsdEK8PLAx1sfF2gwXS2O87cwoz04ixM2W5FAvwjys0VEWw1pfGX/7Zyjfv8SVL/47CsJfY6QuzN2Lv+PWd/+Da9/8d65//+/cufwHRG9+gbjQV0iIfIP8/Ssoy90hLS6Y8rwMeH/KQGcznk5WRIV4EOhlQW5aIDEBVkR4mpDga0Oitx0NGYmM1pXRUphCaVo4ZdnxhPu5UlNezKvTY/b3dwE4/pWHzsf38PFsJ+LTxw98+vQLnz79woc3p7w7Peb9qxM+fXjNL29OeXVyCJ8+MNDTSXd7C/vbG/DpA29PT9hYXxXQl84xlXu72xwe7PH2zSsBJvHd29cChOK7t68Ft8Xnz/lK7Hnxemd7k/GxEUG2eXhogP6+njMM7MgQM9OTgkPgeSxldGSIvt5uKsqLKczNJiTQB0c7cwL9XPH3dsDFwYSnmnI801bA1kwDG1N19B5LYKQrjYeDNn4eBvh5GmNvddYRsjZRIyLQjtK8GBoq0qgtTWZvbZijrXHaqrPISwkiPsQJD9un+Do8w9FEg2ePZAhwsSDU05YwLzvSo/1pq8qjt7mS5Eh/QrwcCPNzJj7Ml4RwP/Iz40lPCCMm1JfoEB+8HK0I8XYhLy2RgfYmpkf6aG+ooig7g/yMVAHVJD87g8qSQob6etnb2uTkYJ/N1RXmpsZZXZpld2uV/Z11NtcWmRofor2lnqryszHI7IxkGmoraGuuY2ZyhOmJYSpKC6goLaCkIJfO1iYBHaqno5WOlkbamurp6WhloKeTztYmGmoqqasqp725gdHBPoHIWJiZZHt9RSAKzglOq4tzgs7Dxsoiu5trHO5uCUrS569/cXjAy6OznZLzn+G/HY/77cfnOzmf3r+DD+/55e0bgSg9/547dzkPD/bY3Fhjbnb6132haaYmx5maHGd2ZkpATjqnxvV2dlBRUkxPRzv93V3UVVXSUFNNZWkJuVmZZKQkk5+TTVlRIRUlxdRUlNPUWH/mhBXk8fx5NpWV5QwNDbC8/F+I2ObmRubnZ5mfn2VsbISFhTlaW5spLy9ld3ebtY1lGpvrqKmrpK2jmaaWevIKcggI8sXe0YaAIF8ys9MoKSukoqqUvIIcbO2tKCjKpaA0D2dPW9R1FNHQfYiO0SOKqnJw8rJG8oEIGroPeaAuRWJmFO7+DojJ3kFE6iY/37nAEwM1pBTFuCl6jSfPHmNgqo+tiw3ufm4EhPtj5mCKiZ0xOmZPEHsgipD0bW5J3URWQwoxlXtYe1qQUZqKge1TRBVuIapwh6cWWvhGuJOSF0dAtDePjdQF8Z+IuBDae5sZnxpkanaEheUZpmbHWF5d4OjkkNPXL1nfXGFmbpLX717wkXcMjvSib6hDQLAXtQ3llFcVUt9UzvBYN/tH64yM99DUUUdcShRmNkb4BnuS/jyZlKwECstzqagrITY5kujEcOJTo8kvzaGspoiWrgbGZ4fp6e8gJTWB8LAgOrtamV+YZn5hmqraMh7rqKGgIoW2oQZSymLckbzGt9e+4MfbXyPy4AY/i/3IVzc+43uhL/nb1T9zUfRbRB7eQlT5NvdU7nD5/g/829//G3+/9he+uvEZF0W/5absFW7J/czl+z8IRMRFsW/4SuhzfhD7mq+EPufHe98irn4XZT15jJ2eIaV6H/Vnypg6GGHvboODqx0Orna4eDrh6eeOj78Htg6WOLvZ4h3oirWjKY+0FXmgLoXiI2luS1xDQkkUPQsd9Mx10TJ6whPjp8g/UkRKWRZd82coPVZB20QfRS1VRGWkkVVRRlhMElEJGWQVVXDz9iclPYfMnALSsp7j5uWNutZjlFTV8PHxQV1dHVtbW9LT06msrKSuro7U1FSCgoIICwsjNTWVtLQ0UlNTiY6OJjo6mvLycrq7u2lraSU5MQknJxds7RxwcfXC1cMXF09/nDwDkVHSQE1LF7kHKhiYmNPU2EZTUwvVlWdL0ueJkoqSUnKzssnJek5M1NlKtJOjG+pqWvh4BxAXn0hsfBxpGamkZSQTGh6Et68HJRWVhEfHERIaTlJKMoX5BURHRaCv8xgdrUfER0eQn5NJX28309OT7O7u4+cfiJObJ83tHTQ2N9Hb30N3bxeFxUWER0aQnplBT18vo2MTzM0vkpdfSEhoOBmZz8nNK8LD0xdbOydi45JwcvXB0cUTaztn9AxMkZF/iJikDLJyimeiStcAdw8vcnJyGR+fpLKyGh8fH5wdnRAVFUNaWgkRETnExB6goKCJnJwad+9Kc+eOBOLiDxARkeLOnftISSkiLi6PtMwDlB6qIyWtgLyCMirKj1BSVOWfqiuraG1uoaKsXNCLOBcVz7NzSIxPICUpmYG+fk6OjlmYm6e6sorszCxio2PIzjxDuhYVFJKfm0d9bR0Lc/O8f/uO4sIi0lJSqa2uIScrm5ioaKoqKtna2GSwt4fZiVH2t9YZ7utmuK+b3s4OairKiQyPoKSomPz8QuITUqita2Z4bJrGlk4eqGhiYmlPclo2ZSWlzE9PcbS3y9jQoKCnsDw/R3d72z8Ql84P9KODA0yMDLM0N8vm6orgl+rp8RGHuzusLS0yMTJMf3eXIA41NjQooCvtbKwLUK/nA3K/pSeNDp4d7vu7u9heX6O3s4OqstKz9/sraWl7fe2sbzE5xvLcNBvLC2wsL7A8N8381DhLs1OsL81zsL0hWAWfHhtmZnyE2YlRhnq7aG04o2WND5+5EWNDg4Kuxvki9nlh/HB3h7mpSQZ7e9haO1tZ7GxtYXp8hNnJMcaH+tlaXaKrtZEQf28CvVxwMNdHXvwWproPSYpyJ9jDCD+Xp/i7aaOrdgsbY2lszGQx0LnLU/UbmD4Rwt7gPq6mUnhbyBNop4qTvhR2utKYaohz68KfuPPT31GTv09EoCddrY0M9XVja2NBSIA/pSVF2Nla4+frTU52Jmuryxzs7/Li5IhXpy94dfqCt29enW0AvHvNu1envDx5wccPv/DL2zd8fPeW5rpqtNQeYqGvS3tdJftLM7RWFGChrY7tMy28LPSJ8rAj1tueADsj/G30cTLQIN7XmQAnS8x11IkJ9KaxopiNhdmz8vDH9+xvrbO3uUZhVjoZCbHUFheSGhWCu6UBfrbGxAW4E+XjTEZ0KEHujgR7uBDo4UyIpyt+zvb4uzjgbGaAu5URlTnJBDtZ4WSijZetHpa6ivjaPcXd4hES1/7Kza//BVWx79GS/BGFW59z/6f/RPSn3yF98zMkrv2ZOxd+h+jlP/JA7HvU5W6hqSBMlJ8TUQFuvNnfJCs+kmBPB8J9HQlwNSbEw4ikYBuivU1I8rcjxc+BZG9HBqryqctLIMrPjqq8RNrrS5gc7eL9m2NOjvd49/4Vr9+84OOnd8AH3n94zZu3L3nz7pQ370559foEPr3l9dEOL/c3OT3agXevz+hbn97T097M6uKcwE3aXl9hYnyU+bkZNjfW2N7aEBSjX744FgjE05cnZ0N3H94JRMR5xOn/e8jb2d7kxckRhwd7zM/NMDw0wEB/L60tTZSWFNHW2kx/Xw/jYyOCA+D5OvbC/CwzE6O0NNTSWFtFeko8YcE+FOSmU1WWS35OIv7eDhg/e4SOhiwWRurYW2pja6GJk7U2Xs6GeDob42r/DDcHA8IDHSl6HktLXR7VJalkJgVRmhdPW30++ekR5KaGkZkQSIi3DZG+9vg4GBHiYUNKhA8JIR5E+joSFeBGfloMhRlx2Jno4O9mS1JkANlJkeRnxvM8LY6oYG+CfVyICvYmyNOFpMgQakoK6W1toru5gcbKMipLCiktyKWmrIzh3l5GBvp/XblvYHl+geP9g1/jmJssL0wzMTrA9MQwywvTzEyO0FBbQVpyHKVFuZSX5FNTWUJ5ST6VZYVkZyTj4+lCkL8X4cEBVJeXUJSXQ152BpWlRRTmZlNdXsJATydjQ/1MjAwyMtBLT0crXW3NDPZ2/cMw3Xk86bfDcueF6q21ZYED8dvBuN+KiJODfYGYeHl0+A9i4nh/j+P9PQHQ4rci4sOb1wIR8fGX9wLH683rU06OD9nZ3hSsFy8uzDE7M8X83Axrq8tsbpzR/s5JTq2NZ1tJXW2t1FdXkZaUSFZaKq2NDdRWVlBTUU5bU6OAAFOY+5yc7EzCQoN5/jybzs52xsdHGR4epK+vh9HRYRYX5zk83GdlZYnNzXXy8p6TkpLEyMgQra3NNDbWk5KWSF5BDrPzUyyvLhASFoiuvjZ+Ad6Ehgfh7OqArr427p4u1DVUk5gcR0CQL739XTwvzEbHQAM9Uy0U1CSRUxEnKimYuLRwHj9TRV5VAlNbfaKSgnH2tuGPf/sPlDRk0DPV4q7kDSwdTUjKikdM/j6K6g+wcLJE7akqwlJCqOuqoaj5AGkVCYSkbnFX5hY3Ja6ipv8QbXMt9K11kNOQ4mfRi/wk9D33Hghh7mJEcm4sTb015FVmoW+pjcpjeZ6XpNE11EplYwkdfU0sbcwwOT9KS2cTA6P9HL48YPdoh+NXh7z9+Jqdwy32jnd49eGE2ORIjC2fkZgeS1lNAQNjXQyOd9PcWUtzZy355dlEJATj5GWL6hNFtA018AvzxNnbDn0zbcHIm3+4F2Fxgdi6WmDjYk5CRjSRiSGYWhsSER1CakYiOgZa6BhoYeFgjLi8COp6D7l5/wrCstcRfyjMhTtf8sWl/8Xfr/2Jv/z0e7659QVf3fiMb259wZfX/8oV8QtIPBLhtvxVLtz9muvSl7gl9zPCijcQVrzBDZnL/CzxI9ekfuKm7BVuyv/Mt0Jf8MXNP3NJ/DsuiX/HTdkriKkKcUf2GqKKQqjpP+SRgQraJloYWOth5WSOs7cDvqFehMYGYeVggo6BBo/1VNAxUEdVSx55NXHk1cSRU72P0mM5VJ8qYmJviImdMboW+ihrqyEkdY978pJoGjzh5v07qOlqYWxngZmDPTomxsipqKOpZ4ClnQsBodEYW9igpKaJlo4et4RF+fbCjzx+qktAQABKSkqoqakRFBQk6DskJyfj4uKCiYkJMTExlJSU0NTURGZmJr6+vmRlZdHY2Eh5aRn5uXlUVFTR0NhMXHwK2rqGaOoY4OLpzwMVTbT1TVDX1MHMypaG+hbq6hpoa2k9u+heW2FifJj0tBRKi0uIiohGSkIaHW19XJw90H9mjK9fEF7evljZWOPi6YqXvyeuXi74Bvlh7+yCjYMzNrb2BAQFUlJUTGREGHZW5hTl5dDR0sj68hnda2ZmiqqqGsIjogiLiiWvqJjM7Cye5+VSWV1FVXUtpWUVVFXXUt/QRHNLB7V1TQQEhhIYFEZcfApOzh4YGpnj6OSOh6cf2npmPDOxOusIyypx7aYI4lLySMo84NpNYUTvSWJiakljQyt9vUN4efqduTYSUtwTlUBWVhURETlEROSQkVFDXl4dMTF5hIQkuXtXGnl5VUREpLh/Xw4RESkkpeRRUdXkgaIq6o+eoPhABQX5h/xTT1c3A339NDU0CorVZSWlWFlYYvjMgLSUVOpr6+jv7WN6cor+3j6KCgrx8vAkNjqGspJSKsrKyUhLp6qikvXVNXa3dxjsHyA6MkrQgUhLSSU9NY2KsvKz2FN7K73t7extrjE60EtzXTXtzU1UlBSTnZnF1MQkHR1dhIVFEBQcjqWVPVvbB7h5+mFh7UBtXRMDff2C7YSpsdF/cAfO+wwLM9OsLS0KegtjQ4MCIfHbaNL2+ho7G+sCWsb89JSgQzA2NCjYgvhtdGlzdUVQlF6en2N5fk6w/TA7OcHe1iZ9XZ0019cJ4lE9He0CjF9XaxOjA72szM+wu7HK1uoSy3PTLM1OsbY4x97mGttry6zMz7AwPcHS7BQL0xP0drRSXpRPS0M9w/19TI2Nsjw/x+7mBrubG+xtbXK8vydY5D5/XysL82yvrzE9PkZHS/OvGxWzrMzPcLS7RXtTHd4udrjamGJjrMPjh1Lcv/Ed3g76hHoaE+JhQKi7LjqKV/C0VsbeTA4jbSEMtW5jbSiGk4kENvoi2OqJ4mYshdMzCXwtVQmwe4KuojDyQj9y9es/4etgzmhXCyszk7g62p1ZfolxhAT4Y2drTUpyIgvzswKE57nz8PrVSz68f8un92/OHIpP8ObVa/a3t/j47i2/vDllbLCXnKQErI30KE5PZLSjAUejp7ia6+NhpkuYixV+NgY4GWjgqK+KobI4Vk+UcHimidkTFQrTE1mZHOV0d5sPL094ebjHUG8XG8sL5KWnkJUUT3ZSLKFeLoR52BPqYkWktxMxfq5kx4WRHhVClK87TuaG5CfHkhkTRkZ0KKlh/kR4ORLqboOd3iNsdFWwNVDB5LE0Qc76xPmZY6wmjPzNz3h0/3v05C/zSOQrnkr9yBOpCzwU+gKZn/+E/M3PUL77Ncqi3/JQ7Ef0VO9RmhlJdW4yM71tBDhakZsQToibJYFOz3AxVSbe34wIN31S/G3IDnEj1smSkbpiOiuz8XEwIDXSk7XZPvh4DLyEj6ccHW3x4ZezjsWHj2959eYFr9+8ENj5Hz++4tObI4425vnwYo93xzvw6S1vjnd5fXJAZ0sDKwuzAjfpaG9bsOGwt7vNzvamIMp0cnwoiCcd7O/y8sUxv3x4JyhR/zZq8uLkiIP9XTbWVzk63BcsyG5trgsY7QP9vTQ11v9Dln18bITxsRFmpieZmZ5kbPTsNryztYmRwR7aW+qprSpmZLCLyZE++roaGRloJzM1Clc7E/w97EiODSTIxwEHK128XMywNtUmwMuOhCg/YsO9CfJxwNvVEnd7E5ysnmH8VBVHS31crAyI8HMhIy6EuBAvIrydCHK1oaEkk2h/Z0I8bCjJjCU1OhAXKwM87U1xszHC3c6UmuJsip8nM9bfSmF2MuUFmfi62eFsY0ZcSBDxocEUZKbRUlNJf3sLc2MjrC3OsTgzydbKCitzc4wNDf56GTLM2tIym6trv/68WGN2apTBvk6GB7qZHBtkfKSfvu42Olob6GxrJC8nndzsNHIyU8hKTyI9JZ74mHCyM5IpK8qnpaGWgudZFOZm09JQS1tTPb2dbQz0dAqK1XNT40yMDDLc38Pk6BArC7OCgvS543DejTinMG2uLgkExjmq9f9PRJwNaB4LXIkXhweC5+Rgn+P9PV6/ODkjjf3aifitE3Hexznv2Rwe7AloYJsba4Lv25PjQ0E368XhARsrywz0dNPd3iYAW5QXF1FdXkZWWip52VlUl5fR09HOUF8vHS3NlBcXkZ2VQWlpMTMzU+zsbDH6K5O+t7ebjo42SkqKiI6OpKmpgaamBp4+1cbc3JSamioSEuLw9vZEVf0h+gZPcXKxJyomHFd3JxycbAkK8UddQwUNLTWSUuKJigknIyuVppZ6PLxc8fR2o7WrmZzCNOzdLdA2VMfKyRgN3Yc81JTlruQNfr5zAV0TTX74+UuuCV/kzv2r3JW8gcxDMRw9rahrq8QvwpegmGACogK5evcacmqy3JUWRtv4CbJqUsipS3NX5g7mTkYkZEeTmp+AnsUTpFXuIyR1Aw1DFey8LXEOsMPJ3xZnP1s8Q5yx87TknrwQX1/8DH2zx5jYPEPX5DGRiSFUN5fR2l3P1MIY7T2tzK/Msne8w+7xJus7q7z6cMIvvGX7cB0nDzu0dNVJSIsiKSOG7IJU4lMjcXS3xi/MHe8wNzQMVVB6LMf1+5eRUBLFyt2Ux0bqSKmKISR1AylVMR5oymDpZoKDtzX2PlZ4hbqipqvENeFLaBtqYGSlh7DETcTlRZBWuc/Xl7/ghvgVvr/xd765/hnf3fyCz6/8gR+E/85lie/58uZf+On+mbsgqnyby/d/4MLdr7kqeVHgPijpy3Jb/ipiqkKIKt/mZ4kfuXD3ay7f/4FrUj9xRfwC3wp9wdfCX3BD7hJXJH/givgFbspe4brEJUQVb6NlrMZjk0foWehgYm+IpaMJlo5m2LhY4uBhjb27BTrG6jzUkEZWRRRxBSHkVO+hpqOAqrY8T8000TJUQ9dcGy2Dx6joqCOuKMP1e8I80FTh/gNppFXkMHO0RsfUEAnFB1wREkZCQQltQxMMTK2xcXTntsh9/uMPf+a7Hy/x1799xb/+x//k2q3bKCg+QEpKCmNjYzIyMqipqSEvL4/w8HA8PDywsrIiISGBwsJCOjo6KC0tJSwsjLy8PKqqquhs7yA35zn5+YVUVFQREhqJtq4hpha2hEXH4+DsxVN9Y4xMrfAPCKGoqITa2noW5uYZ7B9gemqCocFeIsJD8fP1xsrCGklJ6TP8qbY+pmZW+PkH4+bujbOLG7GJCSSkJhIYFkRkXBT2zi7oG5libmGFi5sr0ZFR5D7PprK0iJGBXhZmJs9ol20tpKen4u7uSWBQCMHhUbh6+pCV/Zyk5FQSk1JITEqhpLScqup6cp4XUFZeTV5+MTa2TtjZu+Dm7oPWY130n5ng6RmIpZU9iio6SMgoc19Kmas373HpZyGu3hDl8lVh7t6T5vLlWygpaZCelktqShZqqloIC4mh+EAVM1NrlJS0kJRU5u5dWe7elUVUVBYRERlERGS4d08OaWklbt26h5iYLAoKaujqGWFiasVD5UfIyCqipKh65kQ0NTRSWV5BYX4BRQWFlJWUUpCXzz0RURQVHlBdWcXczCyD/QM0NzbRWN9AZXkFgf4BFBcWUVtdQ0lRMTlZ2fR29/Di+ISZqWkS4uIpLT5DTdXV1FJVUUlVRSW93T00NTSysrzIytwc22vLTAwN0VRTw3B/HwM9Z6JmYW6e0dFxYmPjqa9vpKi4nIbGViwsbfHzD6a1rYuNtXX6ujqpr65icnSE5fk5psZG6e3sYHJ0hNHBgV9LxKsCgtJ53+F8xO28L3FOYjqnfPy2AzExMsxgbw89He30dLQLDufnaNtz4bK6uCC4AdtcXWF7fU3QV1iam2W4v4+OlmbBzWBTTQ09bW3MjI2xvrjI6vw8cxMTzE9OsrawwNbKCjtra2wuL7M6P8/64iLri4uMDw7SXFtLa2ODQOScC4iVhXleHh2ysbJMT0e74P2cl7vPx+2W5+fO/g+WF9lYWWZzZZG2xlriI4IIcHfA2fIZuqrS3P7xL5g8lsbLWgM/O02ivQ1xeCaFg6E07jZKOFrIYWskibWhGNZ6dzF9fBMj9asYqP6Mi6EU7sbyuBsrYvRQCIXb3yH581d4mj9lrLWWke4WPF0cyExJQE1ZgWB/H549fYKrixN5uTmMjo6yuHi2Fnp8dCAoWp8Tf169POXt6zfw6SN8+sjR7hZ8eMMvL47JTIjGUleLorQ4Ap2sBZ2ICDcbPM2fYq39EBttRYxVJdFTvI+jgRaWT9Wpys/i7cEOH0+PzmI8798wMzLI/PgIBempZMTFkJMcR4inM+lRQcT4ueJjZ0qgsxXxAZ7U5mVQlpFIXKAn7RWF9DdWUJoRT7CTFV6Wz/C2MiDBzwU/u2e4WWphoStNkLMuhUmexHsbYakhjK2mMGE2ajyT/hFHLREcNO/yVPw7Hot8g4XyLWzURdCXvYKpphgGaqLE+Ngw1lbJ0eIkZWlxpIf54G9vQJSnOaHOesT5mBDpqkdaoB3ZIS4kudvQmp9KXV4SzxMCqM9PhKNl+HjAzsIQr/dX4dMp718d8fGXN3z45Q1vfh1tg/d8+nDKq8NNpnpb6G8sY2d+jOnBDg43FpkY7GZqdJCR/m6W52fY21oXUJcO9nfZ2d5kbekMYXzeV9hYXxUgFHd3tgRC4mB/l6PDfcGB7jz6tLe7zebGGocHe5wcHwqExcryoiDW1NrSJBAMQ4P9tLe10N7WwkB/L4MDfXR1tlNSkHt2+G2sobWplvaWesZH+hke6Ka/p5WB7laGetupKs2n4HkKJQUZxET4ExXmS1dbLXVV+dRV5VNTkUtTXTETI53sbMyyszrN7FgP4QFuuNga42jxDD9XG1JjgkmOCsTX2YpAdzviQ70J9XYk3NeZhDAf3G2NsTPRIdjLETdbE3ycrSjLTSU+IoCe1lpyMuJpqCkmLyuFypI8nqcmERnoT3J0JPXlpWeXEv39zE2cEYEOd3cE6OepsVHmZqcFsa75ubNxt8W5SZbmp1hZnGF6Ypib6aihAAAgAElEQVSB3g4mRgfYXFukrrqMsGA/YqNCyUhN4HlWKo11lbS31NPcUM3YUD9Dfd3UVZXT2lgnWK1enJ1ioKeTwd4uRgZ6GRvqF5CZluf/C7G9vrzA4uwUCzOTgo2Jc1zr+vLCP7gUx/s7AhFxvjr9+sUJL48OOT0+4u3pS968fCEQDafHR/8gLE4O9gUi4pzOdC4izuNy5x2Jd29fC/pX+3s77O1u8+LkSCBmX52+4P27N4JOz+LCnKC4f17kHx8bob6uhs6OtrPo09yMIMo3PzfD6MgQa+tLvDg9YmpmnMzsNHJyMxkY6qW+sQZ3TxdMzAwpryzB29cDCSkxLK3NCIsIJjQ8iIKiXFzcHUjLTMLdy5nAEF/SMpOIS4wiIzuF4DB/Gppr6OnvoKu3jYrqEsanholNiDx7fbgvdS0VOHhYomeqhYuPLTIPxbh+9ydUHsvj4GGJf7gHNi6mGFrqoG2ojpSiKLml6YzO9iGnIklKbjImDibomOmgoKmAwiN5lJ88xMTeEGVtRfzCPNHQfUhAhCedg01UNBag8kQOGeV7GNs8xTfCnaS8WHwi3bH3scLF3w6PYCd8wt0wdXjGPXkhrt+7zF++/QOfff9HhKRuIKYgjJyKOMbW+sg8lMTS0Yy1vWU+8JqjN/u8eH/A+PwQ5vZGPHqqjJWTKYmZMbj42GPvboWRlR5PDNR4Zv4EQztdhOSuc0vyKtKPxJDTkET6kRiiCne4IXmZu3K3kFQTRUjmBjqWGjj62WDna4GtlwW3pa4hpSrGXZkzp0VY9iY3xK9wUfhbvr3xNy7c+ZLLot/x5fU/87erf+Q74b8hoXkXGd37XJP/ifuP7iCseA1hxWvclL3E5fvf8e3tz/nrpf/k79f+xDWpH/n29udcFP2aK+Lf/8Pzo8hXfHv7c3689zXfCf9N0J/4UeQbhB5cR1zlLuqGSqjoPkDbTAMLZ2NsPSwwstVD00AdTQN19Cye4ORrg5aRMg8eiSOvIYaM2j3kNcRQ1ZVHTU+BR/oP0TRQRdNAHamH0ghLi3JV5BaXhW6irveYO9L3ePBYGRVdTb69eon/5z9/x//1r/+Dq0Ii3BKV5J70AyQVVLhyQ5jPvvyWr3+4yJffXeCPn/2Nv3zxN76/8AM3b97EwMCA3NxcmpqayM7OJjg4GHd3d8LDwykoKCA/P5/Ozk6BG1FfX09dXR2lpeU8f55HXV0DJSVlmFvY8FBZHQdHV+KSUvH08sfSyg5nFw8iImPJyyugsLCYsbEJ+vr6fqWjDRMbE4WrixMBAUGEh0cSHBSO/jMTrG0ciYlNJCElncznuTS1tVNQUkxASDDh0VE4u3ugrWeAhaU1Lm6uRIZH0FBfS09HK421VTTWVpGSEEtYaDC+vt4EBYXg7OKGs7sXDi7uRMUlkpSWSUJKOtHxSTS0tNPa0Ut4VDyRMYl4+wWjrWuMkakNbp4BWNm6YGphj6GJLbIKqsgpPuaOiCy378py/bYEd0RkuXZLnCtXRdE3tELf0AoDYxtcXf1xdfVFUfEREhIKGDwzx+CZOY8e6aGuro+CgiYiInLcuHGP27fFuXtXGhERGW7fFuPGDREUFNTQ1jbExNQKQyNzZGQVEbsvjaqKBmqqmvxT3vNcykpKBf2G/Nw8CvMLuHHtOm4urjQ3NrEwN8/ezi4TY+MUFxZRV1NLZ3sHne0dtDQ1U1VRSVlJKU0NjfR0dVNfW0dGWjoFefkUFxaRk5XNyNAwdTW1zExNMzo8wvrqGi8OD9hcORMTHU1N9Hd3nZXTpmcY7B9goG+QjIwsUlLSGBoaobqqnrT0bOITUhgYOFvj625vIzcrk5aGeno62pkeH6OztYW2pkaG+npZXVxge32NualJxoeHBM7E8vycgLp03mMY6uulv7uL3s4OQY9hqK+Xvq5OmupqqSgppraygv7uLhZmppkaGxWMzp2Lka21VbbX1wQuR19XJ72dHSzMTP8D3am+uorm2lo6m5sZ7u1lamSEiaEhRvr6mBkbY2NpiZW5OTaWls52IyYnWZyeZn1xkaWZGUb7++nv7hIUtl8eHbK7uSHohpyXyo/2dpmdnBBsWAz0dLO+vMSrk2M21tZZXV5hbWWV6fEx2hrrqC7JIzspmlBvRzQV7iF56zv0lEWwfiqN4zM50oOtSPQ1Qv/hNfyd1Al008LbURl7I3Gs9ESwM7iHla4whmpXcTGWwddSGX9LNRx0pFAR+h51kZ8Q+ur3qIvdIDMmhHu3r6LxUA4lOSn+/tc/8u2XX3D50kVMTYwIDw+nqKiIkeFBtjbXeXm0z/vXL/n47jUf350dAPgEp8dHvH/9Cj6+5+XhLkcba2wuTKOlIEWAszVx/h74OZgT6W5Leqg3oc7mOOirY6OlgONTZczU5fCyfIaxphL5ydG8Pdji/ck+p/s78PYVq7NT9LQ0khYTRaiPO+lxkQS6OZAU6ktcgDue1kb4OZgT5GJNY3E2DUVZ5MeHU52dTHqYD1Ge9pRnRNNUkI6zoSaB9sb42+ljq6+As6kiPjaP8LfTwNtMETd9STwNJPE3kcNbTwI7lRvYPLyGp44YPrpSOKkL46IlRpCJEg4GcribqxLpYcartQl4f0JrYSYOumpUpIWTFuJAQawrSX6mxHkYkh3qQEagI6le9uSEeZMZ7ktBYgjZEV5sj7XyaWeatsJEOsuz2Jjq58PJ9tkuxKd3fHz/io9vT/nw4oCthXHGOurJTwgm3tee6px4IrzsKUiPIyc5hp7Wel4e7vL6xZHAgViYnxUUU6fGhpkcHWJkeFDQWVhbXWZne1OAfd3e2mBjfZXNjTXBlsTG+io722cr15sbaxzs7wqK2vt7O4yPjVBdVUFOdiYZ6ak01NdSX1dDeVkJ+XnPqSgvFZSv+/vObsX7utoZ6O2guaGaxrpKujuaaW+pp6+7jcGeDvq72shOS6IoN4PDnQ3enB6wt7kKvOXViz1OT7bZ215hdXGCzZU5jvfXONheZW1+nNW5CfIzEwn388TfzZ6U6DDS48LxdLAm3MeNmCBPvB3NCfd1Ji81Gj8XKywMNIkJ9iIzIZxwP1eyU6LITIpiqLuZxtoSkuJCSYmPpLqsiIyEOPzcXEiICKOzsZ6Bri5629vPIkx9fQKww+nxEbubG4Ko18T4KMdHe+xtr7G8MM3K4gz7O+tsrS8xPtLPUH8XM5MjrC7NUlacR31NOZ1tjbQ21TIzOcLE6AAVpQX/m3AY6uump6P1H5CuQ33dAmdiamxYgHMdGegVEJnWlubZ3Vxjf3uD7fUVQYxpb2v9f3Mjzvcezi4UXvH6xQmvX5ycOQuvTnl5dMjJwT6vTo558/IFr1+ccHp8xIvDA16/OOGXt2/45e0b3p7+V9/mtyLi4y/v+fD+La9fveT1q5cCcXtOCjvY32V3Z4vjowPm52ZYXVlibXWZ8bERero7mZwYY2V5kdmZKVZXltjcWGN1ZUkgaJcW51lanGdqaoLZuUlm5iYpKsnHwcmWwGA/2jtbaO9sITwyhPDIECKiQlFRU8LS2gy/AG/MLIyJjo0gPTMFTx9XWjsaCYsMIjElls6eVuKToklMiaWptY7AEF+S0+JpbKnF0cWW0IhAtHU18Q3wpLA8l8Bwb3xD3dA3e4yUoijCEteRVb6Pu78DhZXZBEZ6Ye1sQnJ2DE1d1dS3V1DZWIS2oTr6Zo95ZqmPpaslYg/EUNNT4/KdS5g5GmPvZUNeZQ45xam4+dmTlBVNa28dTd1VuPrZom2giqTiXey9LDF3MeJn0Yv8ePtbFDSkUNdTQl1PCTEFIb786TMu3fmBa6KX+OH613x39UvuSF7j/oO73BC7wn25u8irSpFbmsnuizXm1ibJLc3E1dcBJy9btPTVeGqsxaOnyihrKWBoqYussgQPNWXReKbMJeHvuC1zlXtKd9A0UUHhiZQAo3pJ5HtuSF7mkdFDZDXFUdFXQOmpLEpPZXENscfO1wJFHRmE5W9wX0kISTVRLtz5WlCM/tOP/8HnV/7AN3c+57rsT9xSuMLth1f5Qewr/nrtD9zTuMPXN//K77/7Vz67/Hu+vP5n/vLT77hw90uuSl7gzxf/J9/c+owvfj6LQF0U/ZobMj9xU/YS16Uvcl36Ij+IfMnfrv+JH4S/4gfhr7ghcxkpzXuIq9xFVlMcxSeyaJtpYOlijLmTEZoGqig9lkPP4gmuAQ4Y2mojoyaCxMM7qOvLo2moiKquLOr68mgYPEDlqRx6Fo/RNddGTP4eV4Sv8d3Vi3z784880FRB9pESX17+nv/jX/6Z//Nf/xv/6+9f8n//+3/wxbcX+ed/+z1//OIb/vnffs9//ukL/vK3b/mX//g9f/jL51y5cZsbd4SQlpHj4sWLXL58GVdXV1paWmhpaSExMRFra2syMjJobm6msbGR2dlZxsbGKC0tpbGxkaKiIkpLy8nJyaW8vJL4+EQeKqkhI/sAWxtHXFzdUVXRwM7eGSdHN3x9AqmoqCIrK4eGhiaWl5eZGB+lsqKE4KAA4uJiKCwsJiUljbDwGPwDQnF28SQ5JZPYhFRCI2OIjE3A0tYONU0tbBwcsbJzxNjcCgdHZ1zcXAkLCSU9LYW0pHhys9JJjI0iMjSIpMR4AgL8yMnJxcXVHZ+AYCJjE/APDiMxNYPAkEjMLO1ISM4gIzsfPQNznuqbomdgjrWdKzb2Hjx5aoKSyhO0tI14omPGg4da3BKS4+pNca7dkuDCJSFuCctw/bYk129KYO/oi5WNB+aWrmhoGKCvb4GU1EOEhCQxMbLlgfwjnj41x8TEAQMDGx480EJISJLbt8UFfwoLSyAqKo26ug7q6jo8UFRFRlYRcQlZ1NQfo/xQHRXlR/xTemoaqckp5OY8Jz42Dn9fP7Izs5CSkOR5dg4NdfVsrK3z8uQFs9MzdLafjcnV19bR3dlFeWkZ/b19FOYX4O3phYebO0UFhSTExRMSFExcTCxxMbHU1dSysbbO9OQUL09esLv9X+ug5xZwb2cHXW2tVJeXsby0QH1tHfW1dXz65SO72ztUlFXi6OhMVFQM7959YH72v5ad97e3ODnYZ315idnJCeqqKhnu7xOMxJ0vgu5ubnC8v8fBzraAL37+DPb20FhbQ3tzE9PjY8xOTjDQ001nawvd7W10tbXS1tRId3sb48NDAvLSuWNxvilxhg0bYn15iZWFebrb2xjs7WFuapLRwQF6OztorK2hqqyUxtoayouLqKkop7G2hpaGegZ7e+hsbRH0Lc7f44vDA+anpxgdHKCipJjF2Rl2NzeYmRgXfB1Lc7N0trawvrwkcFP2t7eYGhsVfJ7ezg5Gh0eYmpphfm6ZlZU1xkZG2V5foSQ/C38PB9JigijPicPNTIsHwt+hLXcNb3MVIp2fkuBtgKuhLEnBJoR6PMHTRglHE0ms9EQweXwLY62bmD+5g4HKNZz0pQix08LL5CH6Mj+jeucblG98jfTlv3Px89/h7WhBe105nU01WJoYoK/zmBvXr6KiokJeXh4VFRW0trayvbXB4e4Wp8cH8Ok9x/s7Z7/sT1+d5Zx/+cDbl8e8eXHIh5MjXu1vUZASxxNFKaJ9XHEx08PDTJfcmCDSQjwIc7HAVEUSb9MneJho46CvgbeVEclhfvxysse74z345R1vjw843t5geXqC3NQE3GwtiAv2JzUqhBh/d3zszYnydiHU3Y5QFxvy4kIoSAgjNdiTgvhQkgJcqEiPJifKh9wof8pSwvC10sXD/DFmmhJ4WKgQ5WFAnJchYXYaeBvK4q59D1ctYewfXsNK/hLWCpdxVLmBi/odHJRvYP/wJo4qt7F8IkaQwxNSguwYqi9grqMWf0t94j3teB7uSVmSP6n+FsS46VMQ7UJ2qAOZQU5EOJhRmx5PTVYy5Wkx5Ef4UJ0YQG9eLCVhLgSaPsbXVJuMUD9y4iPprK/l1d4OvH3Bh901DmaGaS9MpTIljLwoT3KjfciI8CY1wp+2mmJ21xY43ttie32FtdVlwdrr7MwUiwtzgrGtvt5umhrraWluZHxshJXlRZYW51mYn2V1ZYn5uRmWlxZYW11mdWWJ5aUFlpcW2FhfZXdnSxA/OTrcZ3pqgsaGOp7nZBETHUlQoL9gObayoozUlCQK8nMZGx0WoGXXlxfYXF1iaW6a7vYWivJyKCnIpb66gvLiAuqqygW3558+vObVySGnL3/dv/jwmuOjXeAtv3x4zYujbV69OODd6yNOT/Z5ebjNL29esr+1wsrMJNMjfXQ01FKSm0HJ8yyaq0qpL31OhJ8L0YHuFKTH8jwlmsLMBGqKsynISqC+ooC+9noyk2Joa6ymqjSftMRoMlPiyE5Loqq0iLzMTMoKCmiqqaGrpYW5iQmW52fo6WhlYWaS0sI8mhprWVtdZH9vi6TEWJ4ZPGVsdJA3p0cCrOvJ4Q47mytsrC6wND/FxuqCoCexND/F1PgQU+NDLM5NMj0xTE/n2SJ2V1szXW3NAtzr9PgI48MDgr9rb274BzEx3N/D+PAAu5trLM1Ns7Y0z97WusBl2N/eEAiKo71tDne3ONjZ5Hh/h9PjA968POb1iyNOj89EwdvTl2f9hlenAsFwLiDevHzB29OXvDo55uXRIa9OjgX9qXM60znm9fz5LQ3sPEJ5fHTA4cEer05fCGJ3py9PaKivZaC/92xIsb+X4aEBhocGmJudpqW5ka7OdpqbGs5uJ7s7GRkeZG52mo31VaamJmhqrqOrt42yyjOaUHRcOJMzoxSX5ZOYEkt9UzV5hdmERwXzzOgp+oY6BIf5k5QaR3ZuOm6eDtg6mOPgbEVkTDBFpc9JSI6itCKf+KRIXNztyCvMxC/QA/8gT/oGO6iuK6Wzp5nG9lqyC1IJiPDE2tkEcXlhHqhLEZMSyszKKAkZkTwzf0JkYhDdwy2U1OTiH+6BkoYM+maPcfW1Q/OZBsnPk3ALdMY9yAUDaz38Ir1p62ukvL4A31A3fr5zgZ7hZtr76jCz1UPbQBVtA1WcfazRMlTF2c+WgGgvVHQU0DRSJSo9FHsfKyRV7vHVlc+5eu8nhGRu8NRCi4BYb+x9LHAJtKeht5rShnySc+MIjPEhMMab5+UZZJemERznR1ZJKjqmmuhZPOGpmRZqukrIqkkgpiCMsPRNbktd47rEJX669x235H7mktj3iKkKIfTgOrJPxJF5fB+hB9dR0pcVYFa1LFR5ZPoQMVUh7qsJI6p8G2HFG9ySvszl+z9wUfRbfrz3NT+IfMn/y9dbfVed4Nu350+4v3PPaS2jcHcJcXd3Je7u7u7u7p6QEHclCkmIEGIEh6qCory6+vS8D6ns2336jvuwx2CHQTLC03ftz5pzXZI5zXXFC0jqCqFqIYuajQKyJuLcVLvMWemjHBf5nNPCRzgp9DnHb37K8ZufclLoc0FoOGAnPuWc2DGuyJzhpuJFbqtcQUTtGjcULnBB4gRiGre4Ln+R8+InuSx9FmktYbQslAT7E7Zed/AKd8bUUQ8dC3XUjBVRMZTH1NEANWNFZLSEUTWWwsBWlTsuOli46XHHRQdTJy1MnXTQNFPC3MUYWy9LdC20uS0jzJlr5zh/4zLXJW5zTugKn509xn9+9hf+z6d/5r+PHDl4fXaU//7sKP/3J0f585en+euXp/jrl6c4fuYC12+LISoli5iUNJJSMoiLiyMpKUlMTAwDAwMMDw9TWlqKvr4+qampjI2NMTU1xdLSEo8ePaK3t5fOzk5aWlqor2+koaGJ7u5eyssrycsroLm5lbSUdHR1dXG0d6K6upa7bR3MzMwJ4OKurh6Gh4e529FCWXkRhYX5NDbWMzV1n+WVVVpaO/H2CcTF3Q9TcxuSUrNw9fTB2cMbexd3tA2M0dA1wMTcCis7R2xs7fH29SE5MYmE+FjioyMoKcilICeTqrJiamuqaG1tpqKiiqzsXJzcPAmNjMHSzgmjO1ZY2Drj5O6LrZMHlnYuWNm5Y2HjSmBoHBY2riiqGqCpa46dky/m1m7IK+sjIqGMiJQWIlIaXBdW5NptBYTFVLktpoSMgg4m5s7oGdggI6eFtKwmxqYO6Otboa5uzJ07ThgYWGNv742WlhlWVm4YG9shKiqPpKQyiorayMtroqdnhoaGATo6JmhoGHBLSIw75jbo6Zugpq6DlqYedrZO/Ed9bR2V5RUU5heQmpxCbnYOyYlJWFta0X2vi52tbd6+fsPG2jrTk1N03+sS1JiWHy4xPDjE5PiEoAZVU1VNW0sreTm5lBaX4OnuQUVZOc2NTfT39jHYP8DI0DDbT7Z49Wyf/Z1tZqcmaaipFsBps1OTvH35guWHSyzOL/Ds6T79vX2kp6YRFBBIQlwi208OGIRDk9IhD3E4HPdwfo6hvl4ezs+x/XiDrY11gU3jsDN7GCQOWYbNtVUWZu6zvLggYAwOg8bj1UfMTk0y2NvDcH8fc9NTgmXrf65A/fMC9v7ONs/3dnn08AHbjzd4vrfLg7lZ+ru7qCwtob25ia677VSUFFNaWEBrYwOjgwPcnxinpaGekYF+QVBZX1lmZnKCrY11+rruUVVWytLCvKCq9HR7i9HBAabHxxjo6Wa4v0+geu3v7hJAfoO9Paw8WKS/t4/1jS22914wMTlDX18fT/e2WHk4Q0NlIenxIeQkBJEc7IynhSrORlL4misQ72lEdbIn+VH2pIdZkRJuTqi7No6mojiYiODrII+foxLOd8QJcFQmyFGNKDc9Qu01cNeXxFH9NraKN9EVPoeO1A2CXG1oqykmMSIQFVlxLEyNyEhPpbe3l6GhIebn51lfX2d7+8nvqsZXfPXqGf/49aeDTyJ/+PFgzfrvv/HbT9/z95+/57ePH/j6+S4rUyP4O1nhbKpHsKsNke62FCWEkR8bSHFCEGkBTqT4OeBnrYevtQEpwZ5UZCXy69ev4O8/HVSafvmRd8/22F57yORAN/lpiSRHBJEUHkh1XhqJIT6khvmTFOJNaogX9bmJ3KvMpa82n5bCZIoTgmgrSKYiNYyGrFjuVWSRHuJGcoAjEW6GxPuakRVmS26ELZn+d0h00yLBUY0kB1UizCQIMrhNgN5tgg1FCTWSIEhflCB9ccKMpfGzVSHe14z2onim2irIDfci0NqQrCA36tIjyQlzpDk3jJHadCqSvMkNcyE/wovCSH8ac9PoKC+mKT+D8bpihkvTKPSxJNfdlDxvC7x15HHWUSLUyYbyjFT2Vx6yMTnMUE0RY1X5tGdF0Z4TSXNWGA3ZUdwtTWN57B6/fv2cf/z4nmc7m2yurfBoZUmwBLv15PEBj/BwgYWZg8rR6MgQM/en2FhfFahYn+7tCMDpr969EdSgnu3vsbP9hJ3tJzzd2+Hd29eCFdm93W0erSwxNTlOZ0c7NdWVdHd1CkJEbk4WVZXlbD5e54fvP/L2zSvm709SWphHSUEuJQW5NNZWMdTXTWtjHe3NDextPebty2dsP17jxx++5eefvjtgRP72Ex/evztgQ/7+M++/ecPbN8/59aeP8D+/8Lefv+PXnz7y95+/h3/8Df7nV3785h1v93d5sb3J1qMlHtwfY+heE+W5yTRV5DHS1UR7XSlNlQX03q2jr6OehspCFqaGWLg/RmdrPTnpidRVFlNVms+9tibevthneX6emfFxHs7OsrG8zIu9bcEn+rNT4wwN9jA/N019XSVJiTHExUbg6+dBZlYKBbkZdLQ18nDhPk93HvNif5tXz3fZebLG1PgQayuL7DxZY393k6c7jwWB4tHSPFPjQ0yODjE1Nsz48AATI4M8nJ9ha2OV1aVFJkeHBOrXB3P3WZydZnZqnPn7k8xMHkgddp9sCK4Q37x9xevnTwV613evngtCxKGZ6ceP7wUh4mCJ+iAs/PrjD/8SFn749oPgQvHz998JKk2HIeIff/uV337+6V/Cw/8OEYdB4lD/eshj/fD9R169fM7TvR2WHi6ytrrC7s4WDxYP6hHra4+Yn5uhob6Wu+2t3G1vZXCgj/m5GWbuTzE6MsRAfy+NTbXc675LXWMVMfERxCVGUViSS2ZOKulZyRQU59DT30lOfgbxSdFExYaRmBJLdl46uQWZNDTXUFlTTF5hBjn5aRSWZJOVm0JwmC/hUYH4+LtRUV1EYko0rh72pGbEU1yWS15hBkWlOUTGB5OQFkVjRxUBEZ5YO5sy/WCE+w9HyS5OwcXHFt9QN+LTI9AxUUVRUwpze0N0TFQJi/PHyFIb72A3ErMT0L+jRUp+IjNLE0wujODu74BPiCstXbUkZkYxtzxGa1cNGfnxhMX6klWYSFVzEelFifROdDAw3UVxXS7pJUnUd1XRM9lBbWcF+TVZFNRmk5gXQ2JeFLlVaURnhRKZFkRNRykOvpYo60ujZqiAmYMBniHOBMZ4Y+Vqip6FJpIqImibqWHjbo6thwUGVtrIa0khIn+TmzJXkNIUQUTtBsqmshg562Drb46OrRqqd+RRMpFBTOMWt5SuCKxJl6TOcE3uAjJ6YggpX0VaVxQJrdvcVrnCNblzXJY9c8ApSJ3krPgxzkkc44rcGW6oXuKm2mWuKp3nvMxJTkse4YzYl5wRPcI5sWNckDjBJalTXJQ8yVnRoxy78QlfXPkTFyROcEXmDNflz3NN7hzX5c8jpHyZ2ypXuKl4ETGNWwgpX+Wm4mWEVa8jrSWMvJ44CvpSKOhLYe1hioapIrJaYtj7WGDlboKI4nWUDeSw8TRDz1oVA3s1TBw1MbJXR89aCS1zOdRNZX5/yWHqqIeVuxk6FhrclhHi+MUTHDl7lOOXTnHkwkn+dPwz/vOzv/BfX3zGH48e5Q9HjvKHz4/xh8+P8cnxc/zXp8f48xcnOHXxOheuCnHq/GUuXL2JuLQcJ06e5tatW9jbH0DWAwMDFBUVkZGRgYeHBzExMYLNiOnpaZ48ecLY2BhtbW309PTQ19/uOeMAACAASURBVDdAWVkFHR33GBuboLf7QOCTGJ9AUEAg5cUlPFpe4enuPmuP1pmdnWdwcJiurh6ampoYHOqlorKY/PxcGhrqGBoeZWR0nNKyajw8/QgMicbG3g0v3xBUNXSRV9FAWUMbLX0jTCysMbe2w93bDz//QELCQkmIiyc6KoKYiFAKcjJJjI2ioqSQtNRkEhPjycsrID0jC31jM2wdXHHx9Mfojg26hpboGlqioKKLvLIOJuYOuHqGoGtojaKqASISysgo6KCtb4WyujHC4soIiytzQ0QFSXl9JOR0EJZUR1pOF1kFfWQVdVHRMOG2iCJiEqrIymujo2eJkpIeCgo6mJo6oKNjjqWlKxoaJujpWSIrq8mlS7cRFZUXgNXq6vrY2bmhp2eGjY0L1jaOWFrZo6yiiYysEmqqWmhq6PIfYyOj3Ovo5G5bO9WVVeRm56CproGWhiYTY+O8fvmKxfkFqioqqa+to6Gunoqy8oPZ8fa7dN7toKerm6aGRtpaWqmrqRV8n6KCQoICArnb1k56ahppKakMDQyyOL/A4/UNAZC8vrJMT2cHAz3dAnvRx2++ZvfJJqtLB2ufpYUFtDTUMzk6wvjwCF+/ec2Lp3uCK8D3H97z/t1bwR7E3PQU/d1dPJib/ZfNiK2NdV483ePdq5d8+OqdICQcXisOl62f7+0K9IGHSsTDADDQ083M5IQgnByyFE+3t3i2u/Mvr5f7T3myvsaz3R32d7aZm56is62VnIx0wf9ZbXUN3fe6mL0/w9KDh6wsLQt0ueOjY6yvrjEyNExaSirjo2NMTUzS39sn2LHY23rCw/k5SgryaW1sYGJkmP7urt+NLAM019cxOzXJ1NgoAz3dbD/eODBmNbUzPDFLVFwidk7OBAUFkJ+XSXlxBvGR3sSHuVKWGUZKiC2+1io46ogQaq9BSYwThZH25EbakRJqQZibLj52SgQ6qxPhq0eIpw4etgoEumni76hKkKMG/tbKuOqJ4aojiquWKFYK17FQE0dX9hYp4X54O1qgq6aAlpoyebnZtLa2kpGZTUJiMouLi7x8eVBJe/vyGR+/fgN//+XggeG77wU9599++h5++5lfP3zD3voyX+0+pjovDV05cXzszAhzsSI91JuCuCCyI7xID3QmM9iVIHsjgh3NiPN1JtbfjeXJYfjxA//48Vv46SOvdh7zcHqMhtJCchKjqchNp6Ywm/aasoNAEepLSpgvqSFeFMYHU5cdy1BdAc258eRFeFGeEERepAd16ZH0VmZTGO1LVqgLuRHOpAZakux/h/Qgc7ICzEn10iPDU488H0PSnNVIsJYn0lSKCBNJIkykiDCRItJMjhgLReL9jPG1UaYxJ5LH4/eoTY2kLi2GonAfMv2dqIz3oyE9kLGmbBqyQukqTaU6NYLKpCjqslMJd3enpSiPmZZqenLjKPWxINlShWhjeSLMlMn2d6E0LoKi+GgeT43RlptGhpc9jTFedKYFMNeYRXt2KI0ZIYw1FzHf10R3Qzl97Q1srh7sB8zcn2Jra4tnz57xaGWJ4aEBhvq6mR4fEdiTDgHone0n7O5s8fzZU8Ew3aHB6d3b1zzb3xPoNtfXHh0MO/1ef3r+7Cn7T3fZ3trk4YMFxsdGGBrs5+GDBRYX5ujv62F0ZIjtrc2DT4LXV5mZHCMuMozCnEzaGusED8MZKYnkZKTi6uJAfl4WjQ01jI4MUFVZSlFxHs0t9UxMjjA80sf4xACTU0Msr8zx5s1T3r9/xevXe7x+vce9u408XJji3eun/PrDe/jtR/7nl+94tb/F4vQoU4OdNJTn0dFQzv3hLgY6GrhbX8ZgVwuTQ10011XQfbeJnccr9He1kZ+TTk1lCTGRIXR1tDA7OUbfvbt0tbcwNTrE6tKi4GLwZGOFvd1NBgY6mZwYprgkBy9vZ1JSY8nLTyctPZ666jIeLtznycYKL/a3WVtZZKC3k96udorys5ieGGZhdpK1lUW2Hj/iycYKyw9mGR/pp+deG7NT40yPjzA21C/Qt+5srrO6tMjEyCA9ne0CU9ODufsszEwxNz3ByECv4FLycn9XwDy8fv5UsA1xGCIOdyG+e//Vv4WIw7BweHX48eO3/PDth3/hIf65zvTPIeLvvxxcIA7B6sPXPweJw1HDQ5D6559+4M3rlzxYnKe/r4e9vR12drZYW3vE9PQkGxtrLC8/ZHp6kq6uTurra2lpaWJoaID+/l5KS4tJTk4kLS2FvPwsKqpKCYsOQVNPnbziHFo7mwkM8ycxLZ7ohEjikmNIzUqmsCyflMwkUjKTKKsuobiikJLKIrLzUgmPCiQ8KpCY+DACQ7wJjwokINiLkHA/fAPc8Qv0QFtPFTtHC4JCfUhJjyM6LpTy2kJik8Np7KiiqCqbmJRQMguTcPCwRMNAESUtaW5LXcXc3hAVHVkcPCwJivJGXV8BV187bF3vEBztx8qTRUqq8giK8qW0OhctAyXSc+OpbS4lMimQ2rZS7vY3UFafR/9EO0XVGRRWpZOcE01yXizFdXmEJwURFOuLb5QHXuGuRGeE4Rxgh1OgDbY+5oK1ZkUDaaR1RZHWEkbNVA5ZbRGuSp5Bw1QRAxtNFPWk0DBVRFFPihvSl5HRFEdO+0Ahq6Qvi5K+HPI60shoSiCtIYaRg47gonDHwxBDJ20UjKS4oXAJEbUbXJe/yAWJU8joiaFmrsAtpSvcULiElI4IQspXuSh9inMSxzkt+iWnRb/knMRxLkid5KL0KS7JnOaWymWuK17gksxpzoof45TIF5wU/pxTIl9wWvQIR2/8hRNCn3JW7EsuSp3gkvRJzksc45Tw5xy/9QlX5c5wQ/E81+TPckHyOOfEj3JZ5hS3lA+uEjdkL3BN+hy35C8hrnYTMdUbiChfQ0rzNqomsshoiyCjLYK0ljA6VipomisiqnIdOV0J1EzluOOqj6mbPibOWhg6qKNnq4yerTIG9qoYO2liYKuKjqUyKoaySKmLclPqGmevn+HYhaMcOX+UPx77lP/zxV/5vz7/hP86+gV/Pn6cP355jD8cOc4fvzzFpyfO84fPT/DXL89w6uJ1Tl64xifHTvL5yTNcvHYTJWVVtLW18ff3p7i4mMXFRbq6uggNDcXa2pqioiJaWlro6+ujt7eXqakppqamaGpqoqGhgc573dTVNzM0NMLk5DSD/QP0dN6jrqqaqrJSWuvrmRobZX9nl5WlZSYmppifX2R84j7dPX3UN1STmZVCVk4mTS2Nv3+tiYjoBIzNrHB08cbYzA4dAwtkFNXRNjDDyt4Zv7BIwqLjcXb3Ijg8iuiYOGLj48jKyCQ7K4P05AQyU5MIDfQjPDiAzIw0SkqKSE5OpbSsgrCoWGzsXUhIycXM0glNXXNcPIIJi0rFyy8SQ1N7JGQ0EJFQQUxKDREJFcSlNJGS1eHmbUWuXJdBVEIdOVVTdIydUNe1QlxWG3FZbSTkdBCRUEFIVBFJWc2D7yOmhJKKAdq6FpiYOWJu6Yq0rCampg4oKOigqKiLjMz/q3bV17fAyysELS0j4uLSKC6uprn5Hv4BoWjrGGJuYYuJqSW6OoZoa+nzH63NLeTn5lFWUkpifALWllYY6huQnZnF/t5T9nZ2BSGgrqaW4cEhRodHBAN1h5eFex2ddN7tEIzVpaWkEugfQEpSMpXlFcTHxglsTVubTxgdHmF5cYHh/j76u7uoraygsbaGteUlQRVn/v40M5MT9HR2kBATzVBfL/P3pwWT5e9evWRrY53NtVV+/PgtH756J2AbpsfHWJydYWtjned7u4Ia0PLigmA34vXzZ4LLwebaKusryywvLrC2vCQAsg9tR892d3gwN8vIwAHQfLhFcTgut/FoRQBaf/P2wBzy5sVzXj3bF1SjVpceMjM5wcTIMI21NQz09dPW0kp9bR1jI6MMDw5RXlpGVUUlLU3NVFdWERwYREpSMm4urmSkpdPVeY+RoWGWHy4JAOnlxQUGe3soysulpqKciZFhxoeHmBwdYWxokL6uewI4fGxokLXlJXp6+igoraayoQ1lbT3OXLrEXz/9C+ISt/Fws8LLxZQADzOy4z0JdzfEx0oZdxNpYt0NyAmxIs3PlNrMAJKDLIh0NyA93JacRFfiwywJ8dYnyFsfdzslvOxVCHXVwd9OFTtNIWxUr+OuI4aHniSGMlcxURLB3/EOCmLXkbx9DQUZSfz9fHB3d8fZxY3snDxWV1dZWjrYwvj67Qt+/vA1z3ef8OGrd3z37Ud+/fGHg08kf/gI//MrP3/zFavz0zwYG2Cypw1LbRXsjTQJsDMl3teZxvxkEv0ciHW3JCfUlRg3S+K9HUgJ8iDY1YbyrCTuD3bzzYs9Xu9u8vzJGtuPHlCSmUxhWgItlcVkJ0RRU5hNdIAX8UFeZMUEkxMdSGaYBzlhHnQWJ9OSG0tOqDPZgU5kBDpSnxHBYE0OlUkhZAQ7kRZoQ4STDoHWqkQ765DqaUSahz6ZXvoU+ptQ4GtElqsmSbbKxFrIEWMuR6ylAvHWKiTZqRPhroOXpQLlSf6sDLbSkBFDZqA75THB9JZmkOlvR21KABMt+XSWxNNRkkxFajj50UGUpSQw0HaXr3d3+XZzmdmGQurDHIjUE8Vd7gLRZsoUhbrTnpdObUYy3zx+xERdMfVxvnTEe9IQZktjrDPduSE0pwdSnuBHU34C7ZV59LbUMTc1xvT4CA8W59nc3GRjY4PxsRHa21oY7u9hfeUhDxbnebyxJhiC+98a1kMG4hC4fvniGbs7W2w+XmdjfVUAXR/+3Yvn+7x4vs/TvR2ebG4wc3+Kudn7PFpZYm93WxAyHm+sHXTUV5fp6WhjaX6G17/XmiZHh6guL6GpsRZfHw8CA3xwd3MiKTkWXz9PrKzNuGNuhJOzLVHRwRSVZFLfWEbb3VqGh+8xNTXAxEQfU1MDdHc2cre1ht6uZhbnxtjbWuHl/mPevtzm/bt9lmZHaK4qpL4sl6F7TYz2tNLf2cBYfwfTIz0M9tylqbacuakROlvraaqvoruzlaT4KFqbaunpaKOjpZG2xjp6O9uYHBtkbLiPjrZGaiqLqK0tJSoqgKycRNIyYgkJ86aoJJ3e/hbGJnrp6mphbWWRybFBZqZGqa8pJzjAm5LCHJobqgXWpsdrS4JrxNrKIvMzE9yfHGHlwTwP52cOuJLfmYedzXXWlh8wMznGYG8X/d2dLMxMsTg7zfz9SebvTzI21M/c9AQ7m+s8293iq9cv+Pbrt3z1+gXP97Z5vrfN25fP/iVAHNSXPvzbJeKfQ8QhA3EYIA7DxD9zEv8cIv53gPj/ChH/PJD4zdfv2HrymOGhASrKS5mYGGN29j7j46N0dt7l3r0OGhvrqa+vpb29lbq6GsrKSmhubqSmpoqUlCRiYqKIi4shMzuN2IRI/EN80TfRJSs/g5LKIly9nAmOCMTMygRdI23cvF2IT4klJDKImMQoquorKCovICUzidAIf8ytjLhjaYizmy2uHvZk5iQfeP8TI/DydaH1bj09/Xepb6qkvqmSqtoSIqKDKCzPJijCC2tnUwHjoKAhyS2Jy2gaKiGpeFuwZO0X5o65vSFmtgcbAu7+DlQ3l9A30klAsAci4tcwtzWisbUce1dz5pcnaGyvJCo5iKZ7VUQmBeIR6EB0SiABkW7Ye5hhbKeNrceB/UdFXx5dcw2s3M2w9riDhasJslpiyOtJIq11UDsSUr6KkPKBgei2yjVE1G4grnYTSfVbGNlrom4qh5D8JSRUhZBUu42Y8k207qiib62FuYsx9j5W2HpZYuJggKaZKspG8pi7GaFjq4a0rijqFooIq17npuJlTgod4ZLUGS5Lnz0IC5KnuS5/ETVzBWT0xLggcYqbipcR0bjOLZXL3FC6yG21q4hq3kBc+xZSesLIGoohrn2LWyqXuSh9itOiX3JS+CBEnBb9kjNiX3JD8TzXFc5xXeEc1+TPcl3hHLeULyKqcQ0J7Ztckz+LkMolhFQucVnmFOfEj3JJ+iQ3FM9zW+UKl8RPcVniNMJKV1HQl0DFWAZlI2n0bdVx8LdAxVgGczcD7rjqo2muiLqZPCZOOpg666JoIImpmz5GzjroO2iia6eKvp0qRo7q3HHTwcrLAC1zeWS0hBCSv4So0g3ktaSQURfnhuRVTl07xR+Pfcp/HvmE/zzyGX84/iV/PnaCP355jD8dPc0nJ8/zyfFzfHn2CkfPXOGTo2f5y5GTfH7iHF+eOc+RE6cxMjYlPDycjIwMOjs7uXv3Lr29vVhaWmJjY0NtbS1xcXFUVVVRV1dHbm4uJSUlFBQUUFJSQlNzO23tB1eI7u5emusbaG1soLa8nIbqCsYHB2lraODh/Byz92dobW6jtbWduvpmmppbCQkNICDQm5i4SIpKCqlrqKe+oYXcglKCw2Lx9AnFwzsECxtXrOzc8QuOxC84Eq/AcKycXHFy8yQsKpaY2Hh8/f1wcXLGydEeJztrHGwsSYiJJD46gsKCPCoqyoiLS6CouJT07DwSkjNIzy7BwsYdNS1TTC2cMbN0QU3LDGl5bcSl1bktpoSUrA6SMtqISqhzS1iJ85ckuXBZCjFJLXSMnTA0d0dV24LbEmpcu63AVSF5hEQVkVHQwfiOE2papgiLKqKkYoDpHScsrd0xMrHntogCWlpmCAvLIyGhgpqaEbq6B4NzhoZWpKbmk5NTgr29O/n55czPPyI6JhETU0vsHVwFYLWykjr/cfjQ2tzYRHxsHHo6ulSUlfPk8SZvX79hamKSyvIKcrNzqCyvYHR4hLVHq6yvrvF8/xmPlld4sLDI3MwsUxOTbKyt09fTi4ebO77ePiTExVOYX0BdTS1LDx6yMDfP7P0ZeroOKjclBfkU5uaQlZZKfnaWQFs6OzXJSF8f06OjzEyMkpYYx+zkGCP9PawszvFib5sPX70TXCoO4eGFmfuCxdBDDuJQuXpoZzqsNj3f22Vv6wnbjzcED/kP5mYFIeKwonQ4Wrc4OyPYjlhdesjD+TnBKN3hzzsEub9+85qv37zm5f5TgQnq/sQ4M5MTbDxa4f7EOH09vTTWN1BcWERLUzP1tXWkp6ZRVFBIY30DLU3NpCanEBkegbenFw8WFtlYW6epofGg5vX7LsT0+JigqtRYW8O99jYGerp5OD9HS0M9LQ31jA0NMjM5IWA82ts7mFpYobCmieti0py6dIU/ffpnzl08ha6uIjqaEpgbyuHrpIu55m18rJQJddQkPcicVF8TMgIsqErxJdnfnHBXA5KCLEmPdiQuxJJgPyNC/I1xd1DFzV6ZAFctAhzUcdIXw1bjFu56orjrSmClchszZRGMlEQx11bCVEeVM8eP8Nmnf0VERAQVVXXuz8zR29tLcnIi48NDPN15zM7aCntP1g8uRd9+FFQZfv3h48GF4u1rFidHqC3IYqq3nRBXO6z1VPG3NcHX2oh7lblkhnmQ6u9IbpgbUS7mJPk5U5IUQW58GAnB3sQG+fBm7wkvttaZ6O9itKeD0qwUKvMyKEqNJcTTmbToUAJc7YnydSUzOojC+FCywj3JDHalsziZzoJ4iqPcyPK3IyfIkZasSAZrsqhOCSHVzw43Qxms1W5irXwdTwNJIm3VSHTWIs1dh1xvA4r8TcjzNiDdWYtEWxUSbdVIctAgxVGHFEcd/OxUSQ22Jj/KnYGaPGbaa8kIcKM8Jpj27ASSPCxZ6avh2ydTLPbW0FqUzEx3I4MNldyrrTkciOZ/vn7JcFUm3mo38ZI/R4yJBF6qN7ibHc18VyPDTdW8W1+krySNjrQg+lLcqQ8yoS3eidpoB0rC7LibG8GDgWZmB1rpba1hpLeDb96+YmN9lYmJCYaHhxkfG2Hm/pRgqXjz8bpAwbq2uiJQsG5vbbL15LGgznRoyHn96oUgCGw+XufZ/h6vX73g7ZtXvHr5nBfP9wVQ9utXLwTmnCebG+xsP2F97RFTk+MMDfYzOjLE+tISe5ub7G9t8e27d2w/3mBueoo3r5/z/Xfvebyxwt2OZmJiwykpzSU1LQFPH2esbE1xdLEkKy+B2sZiKmrySMuKIa8gmdr6IuobS6iuLWB09B6dnXU0N5bS3lpJX08TYyOdzM8OsbY8zcOZYe7Wl1FTnEVHQzk97fV0t9Ux3NPG9HgfvZ0tDHS3M9h3j7LiPNpb6pmfmaDnXhtN9VW0NNbQ2lRLc0M1jXXl9NxrYXZ6hIGBToqLM8nOTqS8PJvi0gx8/Z1wcDIjOtafzNw4cvOTKC/PZ3Z6jK6OFtqa60hLjsPF0YbaqlJWHs6xtrLIo6V51h89YHtzle3NVR6vLQkuHVsbq2xtrPJk/ZFA5XoIVS8tzDI62MdAzz1mJse4PzHK7NQ4D+dnWJydZvvxGs/3tnm6vSmoMD3b3eLp9ib7O08ES9Yfv3n3bwHi8PXP3MMvP3x/YFz6vdr08/ff/VuI+OHbD/z2808CJuKwwvT/FyIOweoP77/m5YtnbD5eZ3JijNqaKtrbW+nuvse9ex2/d57LyMvLITs7k5KSIvLzc4mLi6GwMJ/y8lKqqiqoq6shNTWZiKhQMnNSKSzPJSMvhbScJHyCPDC3NcHDzwV7V2viU6MJjQ4kIS2GpIw40nKSSM6MxzvQHVdvR1zcbTA208bWwYyAYA8Cgj0oLssmLjGM1IxYMrITyC9KZ2C4k9KKXILDvHHztMPF3QZNfWVUtGTQNlZBSkkYbWMVzGz1UdWVQ15dAg0DRUJj/SiqyiYhIxIrJxMsHY2JSAgkPT+B/NJ0fANckZIRIj4xhL3na/QPtlFWlYONswnaRkoYW2vj6GWJqqEsZo56GNlqEZLgg53XHTxDHTFzOLD/uAY4cMfRCENbHSxcTdC1VEPHQhUlQxlktEUQ07glqBYdfvJ/UfIkoqpXkdG5jbS2ENdkziCrK4y2pTIy2iIoGUphaK+NmYsBdr5WOAbYYu5qiraFBlrm6hjY6aBloYKhvSYqxjKomcpxW/EK0lrC3JK/hJDCZZSNpFEzlUNY6SrCSlfRsVIRvJfUPggKYlo3EVK9cqBYVbvKDaWLXFe8wC2Vy1yWPs0FiROcFT3OGZFjnBU9zjmxY5wXP8l58eMIq13hlvJFwaXhrNiXnJc4JggPN5UuIKZ5HSldIUQ1rnFT6QI3lS4cBAvly1yTPoewwjWUDaUwc9bF1tsUGy8THP0t8I50wsxFD01zRTTM5dCxVsLAXg19O1V0rJUwtNfEwFELbTs1VC0UUDCRRFZfFBk9EeT0hJHTE0ZE6RK3FS4iqX4DDTN5jGy10LmjhpymJCIKt/ni/DH+fOoo/33sCH84/iV/OHac/z56jL8cP8sXZy9z5Ow1jl24yRenL/GHz0/wx8+O8eXpi5y5cp3zV67j6ORCeno6aWlp5ObmkpSURGVlJWZmZtja2hIQEMClS5ewtbUlPT0dOzs7bGxsCA8PJysrC3kFFfQNTIiJiaO6upbujk76uu4x0N3J5vID5sZH6WhpZGlhnr6eXqIioomIiCIzK4+Gxmb6B3vo7jsYYczNzyEuKZG0rFxSM3LxD4rEwyeUkIhEnNz8cXLzx8U7GGsnD3RNLFHR0UfX0AQHF3c8vXwwMjFGTkYWTQ01XB3tCPb3ITczjc62ZqIiw3FxcSItLYPklDQsbR2obWglKa0QLQNrrtyS4dptOS7flOb0RVEuXpdGSFyVK7fkEBJX54aIChevy3L+qjSnzktw9pI0whLayKgYIqmoxy0JVa4KK3DllgwXrkkgLquJhZ0XVnaeGJraI6uog6qmEZo6pkhIqyAhrYKYpBJSUmpISKigqmqIqqohioraSEgoIS6uiJWVC5WVjVhZOdHe3svCwipR0QkYGZujrWOIsYkFBvomiAhL8B9329oZHx1jbmaWzrsd5GbnsLezy4OFRdZX1+jp6qahrp7qyiqKC4toa2llfnaOpQcPeb7/jBfPnrO/95RnT/d/NyotUFtdg7enF5HhEUSEhVNdWUVVRSXLD5d4/fIVa49WmZuZpaQgn6y0VOqrq2israG+uoqBnm5673XSWFvD/bExpkZGGB3oJTMlkUcP5tlYeXhQW/nHb3z3/hs211aZGhtlbXlJsL9wGBi2NtYF14LNtVWebm/x5sVzvnr9iq/fvBZcCg43FB6vPmJ5cUGgi33xdE9gX9p+vMH6yjKPHj5gfWVZsAi9MHOfteUlQTB5sr4m+JmHGxKHJqfx4SGmx8d4ur3FyoNFgemqq/MeQwODzM/O8Wh5hbVHqwwNDJKfm0dkeAQlRcUCC9bDxQdMjI2z9mhVsPswNjRIf3cXy4sLdLa1MjLQL7BWJcREU5SXS0drCwM93cxNTzF/f/rgrDe/hHdEHMcuXuXYhYt8ceJLLl4/i5GRGiaGCrjaaxHua4qVrjChrjpEuGgR466Lv7kc8e4G5ATbkhViT5ynKT42avg5aRMXbktClAPB/qYE+5vi7qSGp70q/o7qeFsp4mUqi7ueKDbK17BSuY2pkjCa4pcpTI6gq7kGTxcHrl29jIqaKrZ2TtQ0NJORmU11dTWPN9aYmxpjdfE+v/100IX+8fsfBA8Pv/7wkb/9+JHXO1tM9HfRWJLHaGcThUnRBLvaEO5qjZ2uMtWZsZQlhxLvaU1euDup/o5khnmQFeFDYXIEiUHeRPq4MNTRzM7qQ1pryqkrLaAgNZ685FhiAzzISYokIzaS6CBvEkP8SArxJicqgNxwL7JD3OgqSqS7KJ76lECKwl0ojnClIS2UtpxoSuP8SPSywlDqEibSF7FSuIqHrjhRNqqku+uT72tMvq8xhX7GFPmbkO9tRJaHHtmehuT5mJDrZUqGhxE+Nso0FISTFuJAYbQv25P9tGSnUBQeQNAdHfJD3bhXmEB7QRwt+TEM1BfyYXeV+f5OGsvLePX6K3792995+WSVwigvXJUuwZ2VGgAAIABJREFUEWFwmxRbRfy0hbjfXMD27ADrUwMsDrSR4WdLSZAlnbE2dESbM5TtTUmgGbWxLqz0VjDTWUlCgDOR/m70d7aws3lwMVhZWeHRo0c82dzg6d4Or58/5e3LZzx/9pS93W22njwWQNSHRqbXr17w/puvBDacfw4QG+urrK0e+LeXlx4IQOznz54K/v2L5/u8ffOKD++/5u2bVzzeWOPB4jyzM9P0dN+joryU2YkJXj19ysbyMs93dgSXSP7xN77/7hue7m+xvvGQoeFu7s+NUVSag4+/Cx7eDsQnh5KWFU1WXiwxCYEEh7uRmR1LdV0uBUUpxCcFkpwSRll5OnU1+ZQWp1BemkFrcwnNjSWUFKTQe7eOu/VlNFcV0lxVSENlIfUVBXS01jA52kNbYzVDvR2Mj/Qz1N/F7PQYvV3tdLQ10lBbQWVZIZVl+bQ2VXPvbiNjwz3s766xsbFIeXk2ycnh5OYlEBDkgqW1HpHRvlTX5VJZm0NZRRYFBRmsPJxjZmqUtuY6crNSiY0KpaWxhoXZSeZnJpifmWBhdpKF2UkezE8LOIlne08E69LPdg9g+afbm+xsrvNk/RHrKw+ZHh9hdLBPwEHMTU+wtvyArY1VPnz1hq/fvOTZ7habaytsrq2w/XhNwEkcXiK+e/8VP333gV9++PhvIeIwPBxyEb/9/JMAsv7lh+8FXMQP334QhIi//fTjwVr1jz/8G1h9+P6Qh/j47XsB2P/yxTPW1x6xvPSA+bkZOjvaaWtrobKynLy8HEpKisjKyqCmpoqGhjpqaqrIzEwnNTWZlpYmqqsrKSzMp7KynISEOMIjQygsyye/NJvU7ER8gz1x8rDDJ8iDyPhQMvJSiIgLISUrgcLyXMJjg3Fws8Ha0RwdIw20DNTw8nUiKNSL7LxkisuySUqNIjUjlrjEMJJSo6iqLSI0whdnN2tM7ujg5mmHk6sVoRG+uPk4ICkvhL27Bfp3NNC/o4GuqRrK2jIoa8tg7WyKjokqrr52yKiIYut6B/9wD5KzY+gcaCY9N57QcB8SEsJobCyl7W41gcFuuHlYo6Ihib6ZGtYuJlg4GuLgY0FCTgRWbsb4Rrkhpy2Ogq4kVq6mWLma4RPujs4ddaTURVEzVkRc5RZKhjJIqB+EhxsKl7gqe5abypcEzIGw+jWuyp1BVvcgRNyUP4+GuRwG9mpIax2EiTuuhigZyiCqIoSCvgzGDgZYut/Bws2MO67G3HE1xMrTGF1rVRT0JRBVuY6ykTQqxjIoGkiibCSNkqEUVp7GOAdZY2CngYmTDtZeJmhYKnFF5gynRI5w7NannLj9OSduf84X1/7MF9f+zLFbn3JB4sTvr1NckDjFObGDQHFa+CinhY9y/NYnnBL+nNMiXwgqTIdfOyd+lGvyZxFWu4K41g1E1K9yS/mi4HpxReYMF0VPIKJ4/YBdcNLB0t0QUycd9KxV0byjgLSWMBdET3BV+jQiKleQ1hZCWlsIMbVrqN6RRdlMAXkjGSS0Rbmtdp2bihe5KnuWK1InuSh+DGHFi4irXkVBTxQ1E2lUDKSQ1xZH3VgeEwcDzty8wOcXTvPHE0f576NH+cOx4/zx+Ck+OXmeI+eucPT8Df705Vn++MVJPjt5gc+On+XzE+e4LiqBrpEphUUllJWVUVhYSHBwMOnp6WRkZBAaGoqXlxe6urpcu3YNW1tbQkJC0NPTw9bWlqioKNzdPbl0+TomphZkZGRRWV7B3ZZmuu+2UlNSSGNlGf0dbUwO9vFkbYXWxgbsbe1wc/OgqLicru5e2u4209V7l7udrZSUFZOVl0tNQzO1Da0kp+ViZGaHs3sAZpZO6BhYoK5nhr6ZLVqGd3Dy9MfN0w8LG3v09A1RUVNFT0eXwAA/CnOzKMzNIjM1iaqyYry9PPDy8qCuroHqmjqc3DwpqazFJyAaSXltTp4X4tptOcRktBASV+XidWmOnxXi1AUxLlyT4cwlCU6eF+X8FVkuXJXjyk0lxGX0uXJbngs3pDl/XYprIorcFFXk/FVxRKTUsLD3xNE1ADNLF6Tk1JFX1kFZTZ9rNyW4ekMcYTF5pKTUMDCwxtU1EAMDa+TlNVFTM0BGRg0xMQVkZFQoLq7mH/+A6upmDI3uoKaug5y8CkHBERjomxwoXg8h6cOH2ftT07x785aFuXnmZ+dYnF9gYmycnq5uert7BFWmw5Dx/cfvePHsOXs7u0xNTFJUUIibiyvxsXGEhYTi6+1DTla2YN16bmaWr999xeT4BN7uHuRkZDI+PETvvU6qy8uoq6qkICeb5Pg4hnq7uD8+QvfdVvKz0rnX3MiD6UnePN3h+e4W3394z/O9XZYXF3iyviZ4CDhcpz40JR1WjV492+ebt2/48NU7vv36K969esmrZ/sCC9LGoxWWFxdYWpjn0cMHAtvR/s72v1iSDq8Zc9NTLC3MC94f6lYPa1OHjMTzvV22NtYZ6utlbGiQ/Z1tHj18wEBfP+ura6wsLbM4v8Dao1We7u6xufGY9tY2DPUNELktjK+3D6PDIyQlJJIQF09TQyNTE5OC3+nB3CyToyPMTU/R3tzE4uwM48NDRIeHEezvR05GOqODA0yMDDPc33cwjjQ7T0B0IjdkVfjrqQv86dgxPj1xBCHJGzg638HBXo+wQGtSYp25oy2Er60KPhZyBNkq46B5kyArZdL9rCiJ8iQr1IkAex28HbSJi3AgJcGdkGBzIsKt8XTVxN1BFT8nTbytlXA3kcZJW4g78hdRFzqGv5UWdrryBLtaUVmQyehAD709XVTVVNPbN0RlbQPdPX28ePGCZ/t7LNyfYP/JKvz2I7/9/BPffzz4JPLvv/zMz9994KtXz3g0e5/2ukpaygvpqCmhLj+D/MQI4nyc8Lc1ITPcm7LkUCKcTMkJdaU8MZjylDDCXS1JDvUiMyqYssxE/F3saCjNZ/BuE1tLc5TnpJGTGE1aZCDpsSHkJceTlxpHbsKB5jU12J28CC+yQ1xoz43hbm4Ud3PCqU30oSTSjdxgJzL97Uj1syPG1QwrxVu460oRYKZIqKUKCU7a5PmZURJkToGfCZmuOuR5GVLgZ0KBnwlFAeYUB9uQ729BuqcRruay1OQEE+V+B08TdcpiwyiMCCTVy5lkD3v6y7NozoyiLN6fyrRQloY7+NvbffaW5rk/MsTG7gt+BZ5uP6I+J5qCQDOS7eUIMRQixlaJ3HAnWktTWZ3uY7yjisxgO0pCLagN1qMhWJdsZ0Xqo2wZLo6gMy+C3DA3UkM9KMtJpqW2nPHhAZ5sbvDhwwfev38v0LW+e/Wcd68OgsKhcend29d8eP/1v6xYf3j/tcDF/+L5Ps/299h/usvTvR32drdZXJhjY32V/ae7ggvE2zevePF8XwC7bj15LAgq+093efP6JZuP1xkZHmTx/izPd/bY39rh3YtXvHi6dyAq2N9hoL+Lnd3HPFpdoLGlmua2avIK00jKiCI40hs3X1siYrwJCHXE3duKkEhXCkqSKSpPJiE5iNAIV8LC3cnIDCczK4qwcFfCQlzJzoqgsjyD8pJUctOjKS9Io7Ioi4rCTKpLcqgrz6expozO1noaqktpbahiemKYpcUZHi7cpyA3g5zsNJqbapmfGaOzvYGRwS5mpgYZH+lmc32RublRIiN9yciKJTjUHWNTdaxsdYlLCiSnMJas/Ggyc6LJyUmi514bjXWVJCdEExcdRmxUKFnpSbQ21TIxOsDc/XEWZieZnR7jwfw0O0/WePtqn6/ePOfF0x1BeHi2uyV4v/14jcery8xNTzA1NszSwiyzU+MCg9Ojhwu8ffmMrY1VHq8us7m2wu6TDUEoebm/K2Aivv/wNb/88JG//fQ9v/zw8d9CxGFQ+OWH7/nbTz8KQsQ/V5x+/PgtH7/5mu8/vD8IDz/9eBA8fgeo/3d4OOQf3r559S+DhWOjw4wMDzI5MUZnRzvFxYXExkYTHR1JQUEeKSlJdHV1Mjo6TGNjPWVlJZSVldDf30t+fi7R0ZHk5eUQHx9LbHwUgWH+BEb6YedmjZmtMQERviRlxROTEkl0cgSOnnZkFqbR2FFHXFo0fmHepOYmkZydQFRSONFxwWTlJlFRXUBeYRoh4T7Y2Jvi5euEu5c93n7O+Ae5o6GtgL6RuuASYe9kjqmVPjpGKqjrKyCtLIKWkTIKGpJ4BTkTlRSMoYUWZrb6KGsfjL5lFCRS315BXlk6OSWpGFtoY26ug621ARpqUri7W5OdHY+RiToBIa7EJAfjF+6Gg6cF7sH2BMV5YeVhhJWnMTpWKuhZqaNvqYmmoRKqBgooaEujYiiPrqUGWhYqaFmocFHsJGIat7gkdYrjQp8hpnUTOSMxRLRvIG8sfvCJveIFZHSEkNC4jqyuMMrGkoir3UReTxwDOy3k9SRR0JfBzteKmOwIorPCcQqwR89GC+cgW+64GqJjpYasjjgqxnKomymiY6WGmqkCN+UuI6crga2POTbed1A0kEbjjhLmbkaomStwWfo0J25/zrFbn3JG7CjnxY9zWvgIZ0SOcVn6LJekznBF5hzXpC9wSfwMZ4SOcfLGEU7eOMLpW0c4dvOvnBH9nEvSx7kie5LLMie4LHOCa/Knual0TvDna/KnuSR9nAuSR7kkfZyLUsc4K/YlF0SOHwQuA0kU9MSR0RJGSkMIEaWrXJU8wxWpU1yXPYusrjC3lS5xS+kSCkYSiGvdQErnNiLqQtxUvcE1+ctclT+wSl2VP8cV2dNcljmBmNplbsqf4YbMGYTkL3Bb7gK35S6hqCWKobUOZ4Uv8/mlM79fIY7x55On+Mups3x66gKfn7nEX49f4JMT/w9Z7xVWdZroa+67uZiZMzPnnNln793d1VWlpWUAUUGC5JxzzjkHyUlyBiVJFCSDCREk56TkDCIZBQyoGCt3V79zQbnO7jkX/2c962FdcMGz+H7fL7xnOHZGAmFxWU6el0BEUhYzByeSrmbxoLmVtrY2+vr6uHXrFvfu3SMrK4u6ujpqa2sJCAggNjaWlJQUUlNTSUhIICcnh8LCQoKCQjAztybjSjZNTc3cqrtJ24MmJh4N0dnUQMudW8yPPuLZ6jLPNlYZ6OkmOTGJiIjL3Ciroqb2Jk3NDTS33aeto5nGB/e5VX+Xujv3yMi8hqOLN5a2bji4+GJq44a2kQ2mNi74h8ViYe9ORFwKdbcbiE1MwcPTGw8vTy5HRFJaUkxtZRlX05IpKcyjKC+H7Kyr1NRU0dnZzfDDkcM4U2YuBib2SMrpcFZcBZELyhw5Ic5XR89x6qwC4jI6HDstjdB5JU6eUeSEsAJnL2giKqmDqKQO0gomnJVURkRCCeELCpyTUuGCrAanReUQEVdAWcsER49A7Fx9UVDRRUFFFx19M+QUNZCWU0VOUQs9PSssLV0JC0vE2zsMc3NHHBy8MDW1R05Og9OnRSkurmRsbA5TU1u0tA2wd3BFXUMXA0MzzEytCA4K51+6O7vYXN9g5+kzhgeHmJmapr+3j+HBIbo7uw7J0cMPedDYxNTEJEsLiwz2DzDYP8Di/ALv3h4IehA3a+uws3Pgr3/9Bnd3T65ezSI0NJzExGSmJ6dobnpAcWERv/z0M20trQRcCuTu3XssL6/QdL+RK+kZ5OVeIy/3Gvl5uVTeKD38p765xuzEKPdqq1mYGOPg+Q4/fTzgh3fv2Hu6LWA7PBocYHp8jHev9/n8/p2AHr29vsbu9hYvd3d4ubvDi51ngmdrbVUwyTo/PcXk6AiPBgcY6utluL+P6fExHs/PCaJO0+NjzE1NsjQ3K+hC/OduxJdi9pfC9fb6mqAA3vagie72Np5tbvB4/nDZam5mltFHI/R299DV0cnAwBCzs/MMDT0kLS0Df/9AAgODuXv3HktLy3h6+WBoYEpubh4zMzNsb2/zfHePtdUnDPT3UnmjlMHeLnIzM8hISSQ1MY6racnMTR1OzHZ1ttPT3UnWtTyUDSz4798JcUxMiqNnziKhII2tsyURkT5YmCrh56ZPpJ8JiqL/joWmEK4mksT5GOJrKUeUmx65kR6UJAZQnBJIZownSeFOJF52ISHGmdjLDkRH2BF0yYjQABNC/Ixwt1bEVlcUO11RbLTPYaRwAmvNC9jqyBDkbIazmS7mOhrkXUmnv7uL7u5exiemWF3boKuri96erkOS7YsdfvvxsAvx/uAdP306FBGf3r5l+8ljBtpaqMjPITshioK0OMqyU6jMTiYl2Iui5AiyovwpTg4jJ8KTvCgfKjIiuJWfTGKAK3nJkdzITuFuZRFp0WHEBPnS3XiH397vkxoVSsGVBNpuV5IQ4ktmYiTXs1MovpJAQrAnmRF+lKVGUBofyIPCZO5cjaS5MJ76q+GUxHiS5GlGuJ0ucW6mxLubEWCmTKKHKZkBNqR4mZDubUx+qB1FYXZk+ZkSb69GurseWX6m5PibkxdiS0GoIzkBNiR5GBHuY0JimCMe5uoEOxpzMzuVh3dryArxIzvYm7LEUGZaanm9OMydvGRqryXR31DD1twoLzZXeP7yBWNTk0w+7GKwqZLcMDsCTSSJc9IgJ9yB+zfSuF+Vy/rsID31NyiI9aIywY3KSDNux9nQeNWPsmgXbsR5cSsrkq6bRTwZ7WJysIOywhyWF2Z5vrfDm9ev2No6dBFevXzOp3dvDvkRT7cFh/v3797y6eN79l+9YP/VCz5/+iAgWL/efynoRnyZ1/yymPOl+Prp43sB0frN61c8e7olANCtPHnM+tqKQIR8IVivLD1mZ2OLT2/f8cO7D3w8eMeHt29YmJ/m9q1qurtaqb9XS1CwD94+LgSH+VBeVUjt7RIycxOpvlnE1ZxYouP9yciKpqgkndSMMKJifci4EkF4hDsJ8ZdITQkmIf4SYcHOBPjZEh7iQmJcANFh3lxJjiArNZq8qwncqiym6U4VN6tKqSjJp/x6HrdryhgZ7OXurWru1lVRcO0KlWWF9HW3sL4yT131dWoqi7h3t5wbJVm0tdykrf02gUHOOLuY4O5liYe3FX4BdlwKtCcq3peCkhRKyq7S1lbPzZvlJCZexs3NDh8fFzw8HHBzsyM3N52GuzV0dzQx0NtGT+cDhge6WV6cYmd77XDN6Q9Y3NryItvrK7zY2eb5sy221p7wZHGO0eEBhvt7mJkY/ae1pp6OVuanJ+hub+HRYB9PFud4/mzrcBJ4e0PAjnj/5hU/fDjg1x8//S8i4ufPH/6pTP3Tp48CN+KLuPjiVPxnEfEl9vTTp4/88vOP/PLzj/+0xvRFRPz042fevH7F6soyW5vrLC8v0dbaTFPTfbq7O6mvv0N2dibp6anU1lYzOTlOU9N9FhfnWViY49atOm7dqqOwMJ+amipSUhPIzLxCa1sT+fnXiIwKw8PXjayCTGJTYoiMj6DgRj4FZdeITY3Czc+ZuLRoQqL9CY8LIjjqEvHpUWQWpBEcdQlnbzucXK3w9nPG198VN8/D9wbGGkRGBxIY4oW5lT5+wW7YO5viF+yGuq48huaauPvaIyV/DjUdOTQNldA2VsHNzx5bVzNyr2eQWZCCnJoEcmoSaBgoEpMSRtdQM3mlV8m4lkhsajgBYZ7ExAURHx+CnZ0R9o7GuHlYk3Y1mivZcaTnxHC1IIm4q+FEJAfgHmKHc6A16mbyGDpoom2phIq+HEq6sghLnkBBVwZVIwXElc+hZCjDRU0x1CyUcA2zR89BAzENEYxdtbHxN0XZXAZZQ3GMnDT+uDEXQc3s8Lbczs8EUxdd5PUksPYyxdbHHPdQRwLjffCN8sTO1woLdxNsfSyx8jzsBujbaWLirINvlDs23iaYuRqgYa6ApoUyHmEOWLgbIaYsxAUVkT8EigJWnkZIaIpwWv47vpf+BmHF44gofs9J6W8P4XJKJzgm8TUnLh7hpPRRjkl8zdHzf+Zb0T9zQuIbhOW/57jUV5yS/Roh+aOckv2a41JfcUzyT5yU+QZhhSN/dCVOcEbxGCekv+KE9Nd/CInDAraUxjm0LBTRsVLmosY5zsp9j4TqGaQ1zyOhegYJdWGktc9h4qKFpqU88oYSKJlcREz9NPKGEohrinJW7RxnFIURVjjFWZXTiKoLCdwOEfnv+Obsv/K18H/nvMJxlA3EUdARQ1zhBMKS3yMkdfbQiTjyzeEl5Pcn+eqEEF8dP81Xx4X5H18fR0xaGXU9MxTVdJCSU8LI3IrkjEzuN7cwMjZKU1MTZWVljI2Nsbq6yvj4OKOjozQ0NFBRUUFFRQUxMTFUVVUxNjbG7du3qaiooKHhkFLd0z3Aw4cjDPQdXqKODvUz2NnOztoTdtdXebqyzML0BFtrqzwcGqaqqoaGew+oq7tFd28XDY13qW+4y4OWZhqbmqmoucnlqHh0DczR1jNFU8cYbX0LzKyciUlM53ZDCwGhUSSmXOFufSMlpWVUVFRx584d7t65RXdXG6PDA3S2PqC9uZHJiRFampu4ffsm3d299PYNEJ+QQlLqVXSM7DgnocpxoYsInVfgjJgSIheUOX1OkW+/l+B7YVnOiqtxRkyF02eVOSeuiYiYOqfPKiMipo6olCoXpNU5I6bA6XOynJdUOYw0iclxTlIJNS1TnNwuYWzuhIqGIUqqekhKq6Cspo+hiS3m5s4oKuri6OhLQEA0dnYemJs7oq1tiry8Jn5+oXh5BeLufgkdHRN8fANxcfXCwNAMNXUddLQNMTWx4l9mpicFMYLHSwv09/XQ1dnO4EAf83MzvH/3lvW1FRbmZ2lrbWZosJ+e7k5u36pj7OEw+8/3aKi/R2pyCtnZuVyUluf//n/+XwKDwsjJLcDN3ZvklAzGxibYXN9gbGSUwd4e1tc3GXo0wfzyBiOT89g6uOLi7kPk5VgiImOorq6lvbWDpYVFQa51dWme+alxtpYXebr+hKWZGRZnZxju72O4v4/N1RVe7u7w/NlTPrx9w8eDtwKH4PWL53x6dyDIyX54+4attVX2n++xNDfL5OgIW2urzEyM09nawtTYqGBu9cnigmCOdnZygtHhIabGRlmcX2B2eobZ6RmePF5mbWWVx4tLzM/OMTczy8ryE8ZHx1icX+D1q31mp2d4vLjEw6FhxkZGKb1eQk9XN3NzC3R393Lr1h0Cg8Jw9/DBxtaRO/ceUHi9nKy860TFp5J5rZjopAzELypzTlwGn4AQxqbnmFt6THNrC2NjI0yMP6L+dg0ZyfF0tzVyoyiX5cUZhvq76OxoYWTkIe3trVwrKuFfj59FWFGHfzt2hv/656+wd3EgLMwXG1NVEkKciPA0INhZnXBXdcxVjmOpIUSktx6elvJYap4lPdSVoqQgcmJ9uRrtwfXMMHJT/bgcbEFYoCn+3nr4eeni6qCMj7sWznaKGGqdxdJIEnvTi+irncTWSBxPK2UCHfXxttBC76IottrqFKalUpJ7jZLCIoaGhujo6mRnZ4f5+Vlevtg7dCHef+DHDz/w4/vP/Pj+I/z9d1bmZhjp6SIzIQZfBytqC7IYbLxFSog3WVH+XIsNID8+iLRAF6Kdjci/7E5VRiRlGZfJTwjl1vUsCtJi6Xlwm/SYcLJTYnnU/YDZRz1kxoXzoLaU/qZbJEf4kpscQXZiCPkpERQkh5MX7U9pUig3M6KoTg6hPOYSt9JCuZ8ZyfVIN6oS/Ihz0Sfe1YDsYHvi3Q1I8zMnwcOQaGct0n1NyQ6yJtXbmDgXHeJd9Ul0N+SyvSZpPmbUpQdTlexPhp8lqT7meDjoYm2kSIiHBTF+juQnhDLafIvciEsUxQZxKzOOxoI0Bm6X0F1bSGlyGMXJoYy13eLtxiwbcw8Z6WrgWlIYOXEB5ET7cSM9kqLkMBorcmipK6a5tojh5jqqc+Ppqs6hMNKF6kR3ymJdqUgJpCAhiObKa4x31rOzNM5kXyuTgx2MD/WwvrzA5uohYGvn2TZ7e3u8fPlSkDE/2H8l6A69f/P6nzLsH96+Yf/5noDE/mpvl5e7O7x5+YLP79/x208/CiY4f/3lp38SFT98/si7gzd8eH8gANM93d5kY32VZ0+32NpcZ3ZmivnpGZ4/3ePDm/e83N1jc3WNpxuHi2ovdp6xsfKE2ZkJxsceMjoySEf7A8rLirmSkUxqaiwVlcUkJEUQHOpNxGU/4uKDSEgMIizcDTdXY+zttLA0U8bRTpuwYEcSo325HOJKsI89oX6OxIR74e5oTEKUP1Wl2RRkJVFVco3m+joKs9O5V1tFR+M9xod6mBwZoKPpLtcLrpKfk0pF6TXu1N2g4U4l1eV5NN2rpKbqGnduF3L1ShhRMR5EXHYlOtYLd08TXNxN8PSxJK8wmbpb12nvvMuNylxSMi6Tm5eMuaU2bh7WePs6YO9oQnZuEjk5KTQ13aSxsY47dyoYHOxkZKSHwb52ZqceMTk2LFheWpiZZGPlMc+fbfF0Y1XAipidHGNuapzh/h7aHtyntamBvq52Rob6aW9uZGJkmN3tDT683Wf/+Q5ba0/YWnvCy92nvNp7xseD1wLx8OPHd/zyw0d++eEjP3w4EEDnfvz4js/v3/Lx4LUg/vTbT58FXYovXIkfP77j1x8/8euPn/jx47vDYYZ3B3z88A74nd///hs//fiZv//9N969e8uLF3tsbKyxv/+S/sE+AgP9KSjK5+btOqpqKknLSOdSgD/VtTW83H/Fzt4zxiZG6exuo6LqBvUNt6mqKSczO4OU9ARyrmWSm59JcmoCvpe8CI4I4nJcJLFJMeQW5qCopoCzhyNmNka4+zrjG+ROeIw/Hn4OeAc4Y2ari4W9Pma22lg56nMp0BNzK0NMzPUwszQgINgTF3cbPPwccPKwwsnDCu9gZ0ystTGy1kJNXwY1fRkkFc+gb6FOTFIoVg4muPs6Ep96meyCdGKSwjGx0UdKUQw9M01yiq9wvbYQUwcjfMI8cQ90ITI5DA+sLXtvAAAgAElEQVR/RzwvOeId6ERsSigm1pp4BTjiG+pMRl4cniH2eIU64eRviY6VMiZOmmhbK2LurouiocThAVdDDANbbeR1LqJirIC2lToqxgqYuRph5KiHirECDpes8AhzwshF7xCi5qyLtq06UhqiaJjJY2ivhneYI07+lvhGOBOW7HfoePhb4hFqT2xmKL5RrjgFWKFrr4m8oTT6jtqomsiioC+JsaMGbsG2eEc44BZsi52PMWYuuujbqqBno4qmuRxiSqeRUBVCQU8CNRNpzF31MHHR4pzySUSUv0dI4TtOyR0RPEIK3yGk8B1/Pf9vAoFxWv67Q4EhewRh+WMIKRzjG7H/4JjUVwgpHOOc6knOq53mjNJxTsoe4fjFv3JW5SRnlI7/0QP55o8FqKOcUfqec8on0bSUR8FAHGHZo4ipnOK80gmOi/+FswrHOa90AhH5Y8jonEfLSgFdW2WUjaWQUBfmnOL3nFU6hZD8acS0LnBBQ4zvJL7luNRRzqqc5ozCCS6oCyOhLoyw7BFOiP+Fs3LfoaAriqqRJLLqZxCR/p6zF88hJi/Nf/vLnzl9QZxvTpziz0ePI3TuAgqqmkjLKeMXEEpm1jWCAsOwt3ckOTmZ5uYmuro6uFd/h5t1NTwcHhScMaenJuhobyU9LYU7t29SV1vN/YZ6hgb7GXk0TG9P16GLPHUY/V6Ym2dpYVHAA9vd3mJ3c5On6ys8395ma+UwQbI4O8Ngbw/37tbTdL/xcMimb4Dq6lry8grIzy+kuuoml6PiUFJUw8TUCgtLOxQU1bCydsDB0Y3wiBhKSispKa2kr3eI5qYWairKqamupL+vi4WZSabGHzLyaIDJiUdMT43S/KCB239cKPT1DbCwsISRoRnmVvao6VhwQVaLI6ck+E5IChEJFU6LKnBM+CJnxJWRUTH8n5ElUWVOiMgjJKrMOUkNTp9XQkxSBTFJFURE5Tl3QREJaXXOiilwWkQaMUkVFJUN8POPQlffBjUNE/QMbJBT0MHQ2B4TMycMDGwwMLBBWVkfAwMbLC2d8fAIJCQkFlVVfXR1TXFy8sLJyQtLS0ds7Zwxt7BF38AUcwtbDA0tMTKy4l8GB/oEkJyhwX7aWpvpaG+lr7ebrc11gaW7t/uM5ceLLC3OMzw0wP2GemYnJ5geH+N6UTHx8fEkJaahpq7Nf/zlW9Q09bhRUcvV7HzyC64zO7fAxtom7a1ttDY10tDQyJ37rcyuPCMtu4j/47/9CUlZZYxMrYiOSWBicpaFhSUW5ubZWFnl6cY668uLrC8vsv1kicdzU0yNjDAzMc7U2KgAOPfTp4+CWdbd7S1Bf+HLAeTD2zeCg8rm6orAqdheX2Nna5P1J8uHbf5HDxnu72Ni5NEf06J7gqWlx/Nzh/2HlVVmp2cEDs3i/AIjDx/R3dlFZ3sH3Z1dTI5PMDQwyN7OLi/2nvP+4B0v9p4zOT5BUkIifX0DPH/+kt29FzxZ2cDK2h5rO2cmZxapu9uET0AY4VHJSCtpoa5nRvmtJoIik9A2sSYuPYvpx0+4c/8BAw+HmV+co6O9meqKEupvVnKzqpSluVF+/PSG7q5WOtqb2dpeY3xyAnt3L74+exE1S3dOSijw/dkLZOfmUFqcjZmuHH72OgQ5amKpegoPUwkC7BTQlfkGax0R4oMs8LFVw8tSneRgJ3JifclN8KU4PZCrcW5cDjQlMsiMMH9jgvwM8HLVwN9HHzsreWQkv0JB5ijaqqdRkP4zpjrCWOmcw0rjPK56Ctiry2IqK4WVhhqOpqaUFhTQ0tLCvfsNdPV0MzYxzt7OLr//7e98fPuBzZUNPh98hN/h1w8fWZ6Z4u3OU+5VlWJroMWV6GBuFV4lPcKH1BB38uICyY25RLyPNWF2WmSFOFKbeZl71zO4VZBKTUEa2QkRFFxJoCAjiSAvZ5IvB9J0s4yynFQq8zKozk+nqbqI0ux48lPDKEgOpTAplMK4ICpTIqhLj6Y8Poi8IDfKYy5xOzWUynhfapMDKIhwITvIlswgG1J8jEnw0CfaWYsYF21SfU3IDrEhwcMQHyNpbJWECbFSJcZZjzhXAzIu2ZDsZU6siyHpftYoSZ/G3cGACF97XMzVsdGRJT8+iLrsBDJDPahOu0x3ZR59NYW0lWcxcr+ciowIeu8Usz3VzcP7ZfTfKaapLIuSjGiq89N5ujjB1tIk7fdquJ6dQuutcgabamipymPtUQsN+XEURLpSluRPRWYsLXUlPB7r5/FYPz0PblOWl8H9unImH/axtfqYp5uHhPi93Wc8f/6cly9f8ubNGw4ODnj3el8gJN6/eS3Y+P948JZ3r/d5++ol+8/3BA7i6xfPefd6XxBH/PjhHT//9MP/Agn7cpv8JQ718sXeP8HqvpStVxafsL22xc7mM/a2d/nw9gB+/wf8A/jb3+Efv/8RffnALz985MPbfTZXl5mbGmdmYpSB/i4am+5y53YNlZWFZGTEcDnKj9BgV/x8rUmK9yM2ypPQADu83YzxdTMjxM+O8EsOBPnYkBDlQ3igE2kJwRTmJFBblkfb/Vqa6+u4U32D+ppKhrramRjupbulgcbbldy/VUF5USYpsSGkJV2m6V4NDwdaeTjQQkF+AulpwURHuZOS4kd5ZQYxcV64uBni42uNh7cVxSVXedByk6bWm2TnJeHibUl4lDfW9nqERnpzOdaf6NgAomMDuH23jN7+B9y/X0tVVRGdnfcZHu6kq72Bns4HdHc0M9DTyaPBPiZHH7K8MMv2+grb6yusPl5genyEx/MzPFmcY2rsEX1d7bQ3N9L24D7tzY0M9HQyOznGs801Xu4+ZWdrnY2Vx4KC9s7WOgf7LwRi4adP7/8XV+LQkfifALr/TLT+Qrj+/P6tYOXpy+d/+HDA/vM93r56ye7OUz59fM9vv/586IB9eMf29iZtbS1UV1dyv6mBto5WUtKSCQkL5lKwPzeqyriSeZWklGSul5Zw734DN2/XUVNXTc61TNw8nCm5UYSLmyN5hdmERgQSGhFIQXEu2deuHL6/HIKDqyOGZkbYOdti7WCFnLIMUQnh+Aa5ExrlT1j0JUxtdNAxVkZRQxw9U2UMLJSxcdEnNMIfK1sTtHRVMDTRxtnNmpBwX5w9rbFxMkFBUxJNI0WMbTQRlxfC1FEbNSMZTBy0MLXTJiMngYHhDla3F6m5U4a+qebh9GtmHOJy5zC1NSAw0hczR2MuKJxH10ILM0djAqL8iE4Lx8xOHw1DBaycDXD2scTJzwpDW00cfc3xDLHHxssYCzd9dK2V0LKQR05PDAUDceT0RFExuYiokjDaVuoYO+mjbCSPkqEcWpZqaFqoYmCvg76dNpoWqigayCKnexElQznUzZRRN1NGxVgOc2ddVA2lcfQ1xy/SBTsvE4LjvHALtsXYUQv/GHfCUy7hH+uBR5gDhs7ayBtKoWmtjL6jJqau2hg5qKNtqYC6qQxaFvJoWyqgZCCBuMqhcFDUF0fZUBIzF21svY0wsFNF3VSGswrHOSH9NSdlv+WU3BFOyx/llNwRvpf+mu8k/8IR8T9x/OJfOaN0nPNqpzijdJxTckcO+RCy33JC5htOyR3lpOwhWO6U3CEvQljxOGcUjiOseBwJTRHOqpzkpPS3HJP6Kyelv+WM0vdcUBdGSvsckhpnUDAQR1LjDDI655HVFeWi1llUTC4ipyeGtPY5FA0lUDKSRMFAHGVjKdTNZZHXv4CI4klOy51CSEmYM4rCnJQ5wWm5E5yUOc5xyW8OIXYyRzgp9TXC0ke4qHEGTTMZtC1kUNA6x3np46gZqCN04TxHhU6jY2rCeYmLfHPsBArKGoRGxBAQGIqX9yUiwiLJycqmovQGd2/W0Xy/nsb62/R0d9Ld1cH01ATrays8XlpgdmaK3p4uSq4X0dHeyvjYCLMzU4yOPGR6akKw3LcwPytYp/wSG/9y+fMF8ru1tsqrvV1e7e2yODtDR0szjfV36e/uYnZ6hts375Cdlcf14jIu+QXh5xtIcFA4OtoGJCakkpSYhqeHL6EhkQT4hxATnUBpSQU3SisZ6BukuryCmrIyWhrvMTc1zsbqEotzk0yMP2RqcoSJ8YcM9HcxMvKQ6elJNje3efp0Bw11HUTFpBA6L8fxM9J8c+ICJ8/JIS6nzVlJVY6fkUb4ghLictqcFlXg5Dk5Tp6T45jwRU6dl0dEQoWT5+SQV9RDQUkfyYvqiIkrc0FChfNiikhIqaGpbYGjsz+RUeno6tugrGqEhpY54pKqqKqboKltgYqKwR/iwRUHBx/MzBzQ1z9cadLUNEZdXR8ZGRVkZFTQ1TXFxtYJewdXrKwdMDG1QlfXHG1tU/6lrbWZ3p4uWpqbaLh3l67OdmamJ1lbfcLC/Cxjo49obXnA8uNFnm5vsrmxxvzcDCOPDpd++ro6uX3zFtXV1eTnFXPJPxhbB1cCQyLJyi2kqvYOVdU3WVvfZPfZHo0N97lZXUV0dCznxGWwdvJCUkaV//3/+jcsbZxxcfch91ohff3DLC+vMD05xfLC4uEfxeoya48X2FpeZOPJIquLiyzMTLO5usK71/uCfOy71/s83Vhnc3WF1ceHBeQvTsKXWNPu9pZguvVLAfrJ4gJba4eCZWLkEcP9fYwODwnAcV+AdCtLi2yvr7G89JiZqWlmp2dYWlhkcnxCMHv7pU+yvrpGdWUVvd09rK2ssr25xc7TZwwNDFJTU8fE5Cyv37xndGyKgcERfP1DSEy5wtTsErn5pYhLK/LdSRH+9PUx1HWMyC2uJOxyEgbm9txubGN4cprgiChGJyf48Ok9c7OT1FSWUl6az8aTeabHhpieeMTzvW1e7z+nrf0BFVWVJKRm8H/+6SgnJFX584mzHBU6R35xETPTY6TGh2CmdREz9fNoSx/BSlOE5GALgpzU8LdXJifeBTczWaw0xPC10iTC3ZiEQGuy4zzJjHcnPtSK6GBTIgOMCAswJMhHn6gwS9wcVZCT+guK0t+io34KVYUjmOidwVTrDCYqwrgZKOFtqoWFiixqEue55OpMd3sbjY2NzC8usLaxzub2FkMDg/T19PJoeIThwYdsr2/AP+CXT584eL7LP374xEDrfcy1VAjzdCArOojc+GAue1qTG+dPQUIQSZfsiHE3JSPAlusJ/lRnx1Gdk0BufDB5yVHEhfpwLS2WUB9nrAzU8Xa0IDfpMm23KyjPSaa+7BpVeSl/3OIHUZAQTFF8MGWJoZQnhJIf5klhhDcl0b5UxPlRlxZKWbwP1amBXI/zIjPElsIoZy47auBrfBFvQ0kumcoQ56ZLlJM2tspC6It9jaeeFMGWKoRaq5HsZU52sCNpvlYkuJvg4ahPbkY4hRmRXI29RLCLKeGuZnRU5VGRFklxTACDtYU05iXTXJzO67lBqq9E0FicwuiDcpb773G3IImGkivkJYZSnpPM6tQwi+MDFGamEBfmz93KIoZabtNUmUdlZgx5Mb4UxBxGwDpulTDW/YDZoU4eddznxrV0rqXFUn39GkPdrexurfF853Ct7OWLQxdif3+fN2/e8O7dodvwRUh8ERGf3x/eEL95+YLN1RWWF+aZnZxgfnpKwHj5IirWVp8wNzvN9NQEmxtr/PD5I/zj7/z6y0+CNZ0Xz3fZ3to4nHRdWWZxYY6F+Vk2N9Z4t3/AL59/5tcff+LD2wNev3jJx4NDl+PLgs/hd8p7/v7Lj/zt5x/48HZf0OnY293m6fYae7tbbG8/YXykl872O7S31NLcWM6t6mxKChJIifclNMCWSx5m+LmbEuBlQZCPDSGX7IkOcyczNYKstEia7lTwqK+FW5Ul1NeW09fWzEhfN90tDdSVF3Orspi2+ze5XVVEekI4Ab4u3Km7wdzUIDMTfZRezyApMYDQEEciwp3JuBqGp7cZVrYauHqYYudoQHnlNXr6mqiqK2LgYStZBclcL8sityCF0ooccgtSuF6aRUiYF82tt3g40klLyx2qqopoablDf38rD+7f4mbNDVqa6untPLTvZyZGWZqbZv3JEpury2yuLjM7Ocbq4wW211dYf7LE4uwUEyPDDPZ20dn6gJGhfpbmptlae8Lm6jLrT5bYWnsiWHh6trnG21fP/4kP8UXQ/f+f/ywkPr17w8eD1wLq9fs3rzjYfyEg3n9xL9693ufTuwOebm/y5vUr/v63X/n08T27u8+Ym5uht7eb0tLrBIUEEpcQS2V1Ba3tLaRnZZCelUF5ZRm1N2u4decmtTdruHm7jtqbNaSmJ+HgZEtIWCCh4UFU15UTFHqJvMJsrhVkERMfTnxSNPomegRHhODp54FPgDdu3q6ER4dSeOMaFnZGmNkY4Oxpja6JCmq6sihqiKNpIIeMigjaxnLoGqhjaqGPh7cD4Zf98fZzJiIqAB0jFXSNVVHRlcHB0wIXX6vDx98Gt0A7dC2VUdAUR1NfkebOe3z8+Q21d8tR0pAhuyAdr0BXzkqext7diq+//xNGtvoo6sghJHmK8KRQQhOCiUmPwNrZBAdPC7yCHAiN9cHGwwRzZ32M7TUxddTGysMQQ3sNwcFbxeTiHwffC2hYyCGuegYVYzmsvUxRNJBG2UgWM1cDZHUkUDKUQclQBnUzRbQsVQRzr6om8hg6aGPjbYa+tSqmjtpYuxty6bIrrkE2RKYF4BXuyOX0QGIyQ3ENtsXR3xKvCCf8E7zwiHRC114dNQsFFA0lkNe/8MeN+1GEZY8iqXFG0K04I/cd4mpCiKmcQs1MBj07FZSNpZDWPsdx8b9wTPLwOS71leD5TuLPHLnwH3wr9u8IK3yHqNopxDWFOa96kjOKxxCSP8ppuSOclPkGUdXTiCh+j7DsUU7JHOGM3HecUTiOiPwxhOS+47T0t3wv9TVCMkcQUxNCzUwGY1dtbH2NcfA3w8JDDxsfI1RNpZFQF0b8j884Bphjf8kURUMJpLXPCYSFnp0KWlYKiKsJcUTsL1zQOM95VRFOy51AREkIUVURTkof44zscZQMLyKmdBpRxROIq5xGXlcMLTM5tC3kUNaX4KLaeZR0lDlxTgihC+dR0FRDVEoKFS0tXDy8yS8upbOrj+sl5RQXXuf+vQbaHjTzoOEePR2tTIwM09fbzcPhwUNXYWGOx0uHcNKx0Ud0d3X8EQ/qoLOjjfq7t+nqbGdjfZUXz3dZfrwoSJ3sbm+xu70lYHFtra2ysfKEpxvrbK+vsTQ3y8jQIGMPh1mYmWZ6fOyQKdHaQX19A7W1N0lLy+D69VLq6xvIyLhKQUERnp7eeHv7Ulxcwp079TQ3t9Lc3EphYTEVZZVMjY0zMjBAX1c7XW3NdLY10d/Tzsz0GFubK6w8WWD58Ryrq09YX1/l+fOXvHr1Gj1dI44dP82pszIIiSkifEEJSQVdlLUtkFY2QExGE2llA85fVOfEWVlOnJXl1Hl5TpyVRURCBTEZTc6IK6OkYoi8oh5i4sqcPS+PuKQq50QVOC18kXOiCiSl5JGQlIuWjiUyctooKOkjLCKDhJQaMnLayMpqoq1tjrPzJVxdA7CyckFNzQBJSSU0NY0xMLBAWVkbbW1j9PTMUNfQxcraAQ9PP4yMLTAzc0BPz4J/ud9QT093J+1tLXR3dbDwR1zk7Zt9pqcmGBrsp7XlwaHye3o4yzg/N8PD4UGeLC4w0NPN/XsNNDY2Ultzm6TkdOIS0yivusmNiloetHbR2tbF9tMdXr96Q19PL3dv1pGemsZJoXP8b//lX/kv//VPfHPsND6XgrlWUMLE5Czz84vMzcwzPDjEwsw0b16+4N3+C/a2N3i2uszmyqG7MDMxztryY8Gk36u9XXa2NllZWhSUmg9Jx68E9OeNlScszs7w+f07DvZf8Wxzg5mJccYeDgumWuemJhl7OMzDgX5Ghw9/h9XHS4L+xNLcLIvzC8zNzApciL6eXu7drWdoYJAXe8/ZefqMnafPuFFSSl1NrWAad3pyip6ePsbGp+nqHaKq+haxCak0t3VjZGqFkIgYfgGhxMSnERYZj7KGHqZWDrh6+aOha4ynTxDZ+SXkFd8g5UoWppZW3Kq/y8zMDBMTY3S0N9PW3MD4wwF+/PCat/t7PBrqZWZ6nNW1x9y/fw83bz+EJRT492Nn+PejJ/kf3xzBycOD3edPWV6cwNFaFxtjJQJcDHE0ksbZWIpwd23i/U3IjLQhJdAcbzNF7HWlMFcSxlFfgvgAC/JTvMmMdSI60IhwX31iQsyICjIh4bId/p66GGqdwUBTBD1NIQx1zmBuIIqNgTgOBlK4GyrjaayBr6URgc52ZCUlMNDTSWVlOW8O3vIP4MnqCrnZOcRERVNbXcfooxGG+g4nfn/+9B5++4lfP71l+mEvdibaBLraEBvgxo2r0fja6JAe7kFhYjDpwc5Eu5kQ525MeqAD+bF+FCQEEePnyI2sRJLC/MiKj+BaWiwh3k6Y66oQ6evCUGs9dUVXKc6IpSovhbzEUPLiQyhNjaI0OZLr8SEURweSE+xBXXo0xVF+5Ed4cOtqBNmhTpTEe5Mf405OpDMVqZeIctLEz0Qab0NJ3HXFiHbWIs5NH1tlIfRE/4qHriQhVqpE2GmSGWhPTVoIJbE+JLibEOJnQ1qcL+E+NgS4GONvr4+R/FnSApxJ9bWj6LIv/dX5VCaF0l9zjbfzA9zJukxTYTJdFVmsDN6nNCWEsozLJId4UF92je3HU+ysLtDX3sTtqlKu56TT31rP7HA7EZ42BDuZUJIaTnlmNPfK82isvk55bhrFWUnEh/mRl5FIVUk+3S0NvHmxw9v9vUNX4c2heHj79u2hgPhwSBH+IiS+UOQ/vTt0KPaf7/FkcYGpscP4Y19XJ48GB5idnGB5YZ7Vx0uMj43Q2dFG84NGhgb7WX68yPbWBpsba4Kp2K3NdcEN18L8IZtiaXGe1/sv+fz+A//49Xf4B/z8+Qdev3jJ6xcv+fz+HX/7+Sf4229/5OffC262vwDRDmNaazxemuPJ8gJrawvMTT9ksP8BLU1V1FblUFeZSWZaMCnxvlzLjOBKUgABXuZ4ORsSEehAZLALsRGeXLsaQ3piCDU3rjHU3cTdmjKa7tTQ0XiPzqYGRvo7WZmfZGV+nN62BgqykogM9SUpNoKa8mL6upoYe9hJb3cDDfU3uHolAv9Ltri5m+LtY4W7lzl+AQ6ERXjT29/E3MIj2rrqGRrvpKX7LrW3r9PUWkdFTT5XsuPIzE4gMNidyuoC+gaa6etr4c6dCurrq2hqusmt2jJKi3Npvl/PYO+hjb+2vCh4voiB5YVZttaesPd0k72nmzzdWBUUrvu62hnu7+Hx/Azb6yuCmdgvfYiNlcfsPd3kYP+FwIH4+fOHP/gQh07D337+gV9++PgHeO5A8Prx4DXv37zi9YtdAfH6zcs9DvZfCIrah07GR37/9Rdevtjj4O1r/vbbLxy8fc3KyjJDQwPU1FRx795dsnOzSE5NoqAon/7BPu421lNWXU5NXTWV1RVcLy2mpq6apuZGbpSXEpcQTXRsJB5erlTVlJObn0lEVAj5RTmERgQSFhlAdFwEAaH+hF4OITohivSsVOycbfAL9sLS3hQnDxs09BSwdjJCz1QVZS1J5NXEMDBXRUVHAnt3I4JCfbkcE0RZZQHVdSWkX40nISUcKwcjvPyd8I/w4HJSEO7+tvhHuGHnZUZgjBe2nsZYuRlh5WBEenYilTdLBJGm6xV5GFrqoKAhjYmNPolZcWiZqiOvJYO9ty361rpYuJihZ62Fso40xjbaOHlb4BFgh4WLAc6XrHH0NcfcWRc7H1N0rJTRt1VBy0L+cDnJSBJlY0nk9MRQNJBCyVAGTQtlVE3kMXHWw8rThIuaYpxXFEJS/TyaFspomCshpnwGUSVhjBwPuwvBiX4ERLujYnARQ1t1Yq+EoGx4Ea9wR0ISfbDxMsY/1gO3EDtCknxxCbJBz0EDFTM5RBRPomB0kXPKJxFVPc0F1dOIqp4+jP7YKGHtbYhjkCUWHnroOaghoS7MeZVTiCqf5JTMEUTkj/Gt6H9wUuYbjkt9xZEL/8HX5/8H34j+G99J/JmTMt8gJH9UICIuaAhxXvUkIkrHOav8PSJKxw9/pnxYfj6rcFxQgj6vdAJh2aN8L/EVQjJHEJY9iqjySeT1L6BlpYC2tSLKxlICYaBtrYicnhiyuqLI6ooipyeGqqk0UpoiaFrKI6ZyCmHZo0hpiiCjc55zit8jIn+Mi1pnD2NLmmcRURJCXFOUizriCMmdQETueyTURFDUl0RO5wIyWqLIap9HSU8SFQNJlPWlUNSRxtLZCn0LY/TMTZDXUEVNRwcrBwc8ff25ebeB5SfrzMwuMj05w9DAIA8a7tPR0szCzCS72xsMDvQxMz3J/NwMM9OTLMzPsjA/y+zMFIsLcwLxUFlRRm1NFW2tzUyMjwq6dV+Avl/EwubqimCZ8/H8HLOTEwz399He/IC+rk6eLC6ws7XJ2MNhKivKyEhLp7u7m+rqWm7fvk1lZTUJCQkUFhaTnJxMbm4eBQUFtLa209vbS1dXD01NTRQUFFFcWERnawsP+/qYmRhlfnqCpfkpNlaX2Hm2wYvnT9l/tcurlzvs7Dxla2uD3d3nfPjwCSdHN86IiHFWXIlzUmqcEVfmjLgy5y+qI3xBidOiCkgq6HJWUpXvRWQ4eU4O4QtKCF9Q4oKsFjIqhoeuxXl5JKTUEBNXRvSCEtKyWgKxoKtvQ2b2DULDk5FX1ENcUhVpWS2EzkhzTlQBcUlVZGQ0UFDQwcTEASMjO+zsPLCwcEJcXAE1NQPk5NRQUdHBzMwOLS0jlJQ1iIlNorLqJkHBEdjaumNkZHMoIkYeDQtso82NNTY31liYn6W15YFgjeLJ8hKvXj5nd+cpuztPmZ2ZYvXxEt3tbeRm51BSUkJLcwfF18vIyLxGR/cAoxOzjE/NMxpV6AcAACAASURBVDu3xNb2M/ZfvmZxfoHO1ha6OjrJyStGU88EVQ19JC7K4+ziSXtHL3u7rzg4eM/ayjp9PYfQtJe7O/ztp8/88P4tzzZWmZ0YZXN1hY6WZob6enn94jkH+68EubgvWer953sCWumrvV221lZZXphnYuQRMxPjPNvcYG5qkv7uLsEi08LMtCBHNzI0SH93F+OPHrKytCgoYs9OTrD6ZIWFuXkB/6K9tY3a6hqa7jcyOT7B061tHi8ukZOVjZuLK1UVlYL409zcAu1d/bh5B5BfVE7VzXskpmVxTlyGv357gv/2r39BQ9uAguIyblTUcv9BOzcqarG2c8baxhFzK3sU1TQRk5IhMiaW8ekpZmZmGB8fZXVliYO3L+nvaT8UDxOj9HW1Mz72kLHxhyQlJRAcHkF5XT1eQZFoGVvw1+MnEZORo7W7k529bcrLC7E218HXzYxQb3PczBXws1Uk0l2TCBdVSpNcSfG3wNNUFmPZ41ionCbUSZPcOBeuxTsTF2BAuKcWyeEWxAeZERtsRrCnLg7mF7HUF0NN/iha6icw1juLjZEE1joSWKiK4WqkQpSXA6nhAfS23Gfl8Rz37t9hemGGnb1n1NRVcyUjjcKCPAb6+tne3KKvp5fWpkYmR4Y5eLUHv/3A1uMZPOxMifJ3ITHEg7tlmXhaahLta0tOrC9JAQ74masSbK1OgrclOZe9yIn247K3HZXXUslJCqckM4kb2SnUFGaSHhXEZT9X7lUUUpadRFVeGjcLrlCcEkVpeiy38tKoyUygJCGUotggCi77UZ4UxpUAJ1L9Hai5GklqoD2pgbakBNuRH+dBUaw7MS7aRDqoE26nSoC5HMneRmQG2eBvJo++2NcEmCmS5mtBqo85VwPsqE4NpioliDRfK8L9bbmS6EeotyWGKufwtdHCSV+OIBsd0vxsKU8MpOvGVUpj/Fhqr2W+pYqm/FgGqnPorrhKR9lVqjOjqMyM4WqkDzMDrfDrB/j7Txy82uPV7ja3ayp41NcBv/9EX9Nt8lMuU5AcTmlmHOW5adytLKKu9Bq3ywvIT0/kblUJ/R0P2F5Z4OPbV3x8dzhy8AXa9eH9AR8/fuTTp08CkvCX/tIXQvzB/iv2n+8J5pEXZ2eYHB1hdHiIkaFBAW9ldOQhI48OXx8OD9LW2kzDvbv09XbzZHmJxYU5pqcmGBzoo7Ojjc6ONvr7epidmWLn2Tb8/Xf+8dvf+O2nn/nlhx/57aef+e2nn/nhw3vevnrJrz9+4tO7N7zae8b2+gqLc5MMD3TT1txAY/1tejs7eNBwj/bmRvp72ulub6CxvoKKG5lcTQ8nPSmA8CB7IkMcyUwLJCcjmOgwR8L8bUmM8qQgJ5qM1FBKitLIuhJF9pU4Wpvq6OtsZqC7lY7m+3S3PWBu8hH7e1s821yio+UuBbkpXEmNobbiOnXVpTTcraGz7R6T472Mj3bR2FRNTm489g4GhEd4EhLuzrWCJNo777KwNEJHTwMP2m5xvTKHlu67ZOcl0d3fSGNLHXcaKrhemsWN8lyyc1Noba9neLiT+voqioqyKSjI5HphNiVFOVSVldDa1MDMxCgbK48FDsLK0jybq8s821xj7+kmL3a22d3eYHt9hSeLc4w/GqKno5VHg32sLS/y4g/Q39ryooARsbO1Lph6/dKL+M9C4ouI+PHjOz683RfMwX6JLh3sv2D/+Q4H+y842H/B6xe7vH31nM/v3/LbT5/5/ddDl+kfv/3K+3dv+fjhHZ8/fWDn2TZzczO0tbWQkpJEVtZVSm5cp6OrnYqqckpuXKegpJDr5SUUlxRxLT+X9CtpXC8tpqHxLkXX80lJS+R6aSE5eVcpKsnDL8CLkPAA7J0s8fJ1IS4xEp9LbkjJSeDu4yqgUKdlppCQFoOzpz1aBioEhHniE3TYaVBQv4CKthSXwpzwD3cmqzCeuttlxCWGE5sQhvclR7wvOeLoao6ThxUxySFcCnfH2ceasDhfAi97EJ0egrmzPrqWykgoi3Be6iQWdgY4eVghKnUaHRNVXH3tsHAw5Gp+MuKK5/AKccXcyQhdK01CEgJQNVLE2EEfeR1pvIKcsHI2wtHLHFc/axx8LNCxUEHTVB5FXQmsPAzRtlQSiAhLT33UzWXRsJBFyUgSFWMZVIzlkNIQxcRZD6cAmz8mWcURVRJGSkMUZSNZ1M0U0bFWwznQlssZIQQn+mHtZYqTnwVmTjrIaIniFmyL4yULQpN8sfYyxsRZBwP7/4+v93yqOk3UtedPeE/V2XvPmZ7p6em2zYGcc84555wzEiQHRURUQEARBVGRIEEkiaig5BwkI4pEiWLutnvmej/QrL2nTtX58BQFCyktylq/+7nDpY2OtQrGrrpI6YhwQvkQSiYyyBlIoOeggY6dCkpm0sjoiaBqKYeVjxEu4bZYeBmgZCaNnIEYUnrC/Cz5N36W/p6DMj/wk+RfOSL/k0BEHJL+nv0S3/Gz+F84IPlXjsn/iKjqQSQ1jyKicgAJjSNIaOzOpgor70dU9SBiaocQVt6PiNIBhBX3I6y4X3DjL6m+e/svrLgfac3jyGoLoWQgjo6VIob2amhbKiCjdYKjMv9AQU8UWW0hhBX3o2QgjpqJNOKqhxFW3M/Pon/hkOT3SKgdQd1UBm1LBeR1RTghv4/jcj8hrn6EE8oH0LZVRsVMDnVLRbQslZDWEkZaS5hjcj8jqy2Cor4EaiayaFkoomOhgqapPMr60shrSSKhJIm4oiTHJUU4IiaMhZ0d+qammFhY8+jpM1qfddDW3k1vdx/tz9t40vSIjme7rmXn8xZ6e7qYmZ7k5ew0oyND9Pf10NPdSX9fDxPjL5gYf8Hj5iaqqypoethAa8sTWp4+pr+vh4U3r5keHxNM67+cmhRM+k+MjjA+MrzLjGhs4PnTJ/R17Ubfu9qe76YbqispK71Lf38v9+7d4+HDBsrLy0lNTaGmpobS0rs8f/6c1tan9PX10dvbTVdXFx0dbbS07PYznj15zNjgIKuL83x8t8mvX97z7esHdt6ts7I8z9bmKh/eb7K9vcnW1gYbG1t8/vwVf79gjhwVRl5ZHwU1EyTkdDgupsIxUWUOHpfjsJACUgp6iEhpcFhIgaMiSghLqiMqrYm8qjHqutYoaZghJKKIorIByqpGSEipIyKmjJiEKuqaZjg4+XMqOhU7B1/EJFQRFVdBRk4bYVElxCXVkJHTRkZGA1lZTVRVDZGX18bCwglXV3+UlHRQVdXH2NgaIyMrrK2dsbJywss7gNKyKh42PSUu/jTGxra7cab6ugc8bm7iYWM9j5ubBG/IjQ11lJYUU1/3gPq6B9TV1tDd1cHw0IDAThofGabz+TNys3PIzMykvKyKs6nphIZHU1ZRw4P6Rzxp7WB4ZJyJyWlWllaZmZrm8cNGuju7qKtv4k5JBVk517Cxd8HZxZOW1nb6+wd5+3adlzOzdHd2MdTXy+riAltvl1l8NSsoWA/391FbXcXDulpB72H+5SzLb+Z5v7XJzuaGAPy2vb7G7OQEXW3PedL0kIYHNRTmX6PjWSsdz1rp7ezg3cY6W2tvGR8ZFky+drU95/HDRtpanjIxOsKbuZfMTIwz2NvD1MQk/b19dLZ30NvdQ3dnF48eNlFRfo+S4ruCsvXtoluYm5px4Xw6QwODDPYP8Px5O+5egWgZWpKVW0hJxQNiEs+ioKqNqIQ8xma2ZFy+yvmLl7lXVcvtknIuZWRz/UYR2Tl5JCSeQc/IlO9++IlTsXEMj43zav41k5Pju6XR4X5GBnp5WFdDV1vrbmZvdpKFN3NUVVUw8mKUhZU1Wtq7iU1K4aiYJAeFRHH3D+TG3WKGx0fw8HRGTuY4zjY6hPuac9JVmzhvHeI81Mg6ZUN2jAvR7vr4WSjgbSZNsJ0yKcFmZMTakxJqSriHOkmhJsQFGpF00pLYQDP8nNXxsFHCSPsYKoo/YKR/HBsjcQwUD2Mge5gge0OSgz0JcrXh+uV0yktuEn4qBCNzQ3z8PPHy8iD7ciZ1tTWsre6CyJYW39DX20lVWTFdzx/Dbx8Z6n5KqLcjaQknyUwOp6HsKuEeFsT425AR709SkB0nHbSJdNQl3suCM0GOJAc5E+/vyM2MZO7dyOLejSyunk/iXkEO+RfPkHIqiLqSAm5cOk3e+QTKr17kyplo8s/GUXI5jaK0JLLjQsmMDiIzOoCUQGdiPa05E+TItbPhXIj2JDHIjuRQO3KSfbkU4Ui0sxYBZrK4aJ3AXvUwkQ7qZIQ7khZkja+RLDHOepwPsuV8kC3ZpzyoupxA+aUYzvhYEuJjTqS/NbFB9gQ5G5AQaI+XqRJm8kc442tDQWIw5ReiuRbtzYu6m1RfjKb6YjTPiy7SdC2FqpxESjLiKM6I51l1Eb9tLfDPj+t82NiNgSy8mmVl+Q0Lr2b59dMOiy8naHtUS35mKsX5mdy/e4PmmlLamu4z1NlC3/NmXvS382ZmjI/bb/m4vQsK+/hhR7Cc9H5nmw8fPvDx4+6Czp5w2Bs92Iszra8sszT/+v9itYyPDO9OFLe38az1KY0NdTTU1wrytc2PHjI02C+gXI+PjQpI2cV3btHYUCdwJXY2t/i0855fPn3mt6+/8NvXX/j68QPvt3ZL33sl4enxUUYGeulqb6H5YS33K0spK75FZVkpJbdvUV1WRm1VOSW3r3H9ajq5l09z8Xwk4cH2hAXZEOhjhp+nMZEhdqQm+XExNYRzp4PITD9F1qU4bt64SPGtyxRcu0RlWQGtzfXU3y+nqqyYJw/r6Hr+mLanD3n8sJpHDZU8arjHw7p7VJbfpvjWDUruFHL7Zh41VcXcr7rF48f3aX1WS3RMAOfSo7lwKZH+wVY+fl6lt/8pUXFBxCQEcyY9huu3LxMc5kFx2TUqa25T21jGlbx07tzNIyv7HJXVd2hurqG4OJ9z5xJJSYkj93I6N2/kcj41maIb12hpfsjY8AATo0OMDvYxMTrE3PSEQEDsiYI3czMCITHY28Vwfw+vZ6dYW15g4dWswMXYA87tcSP23qR/+/pJ4D7siYk9x2FjdUnQgdheX2VteUEwFbuxuvRvRe1vXz7Cb7u/629fPvP50we+fvkkmP8dHOynvLyUoqJC0tPTOHc+lWdtrTxpeUxN7X2uFeaTnHqauIRYLlxKJys7k1t3inj8tImHj+q5c7eI28U3qWu8T37BFSKiQolNOEXwSV8ys8/j4++Gt58rgWG++IV4YW5jSlVdOdnXMnDysMHT35kLl88Qe/okQRGeBEW44xvihH+YE1cK00hIDSX+bAjhpwJw8bDCxcMKCxs9HF3N0TdWxS/UleS0KDKvncMj0AFDK3VUdKWQ0RBBQuU4upbKWLoa4h5gj6m1Lmo6cvgEueAb6sb1Ozmcy0ziQk4KJQ9uoaAtTXJGPAa2OhwQ+wkRxeOomyijZqyEhrESqnqyGNtoYu1iiG+EK6HxvkSeDsAtyAYLN33MXfWw8tDH0F4NQ0d1dGyUMHXVwtJTHwV9CbQsVVA0kMYl2A63UAekNEVQNJBGy1JF4EKYuxniH+PJqdRQ/KI9MHXRR8VYBk1zBRR1xTF11iH+Qjh6NqpYeRjiFmqHupk8WpZKyOqIIq55AgktIUzd9QlK8sE51BZdRw00bBRRs5JH1VIODRtFdB3V0LRVQkzrGH8X/TPfnfjf/CD2f/ivI/+fgP3wk+RfOa5ygEPyPwqEw2GZv3Nc4addYaByAFHVgwIhIaV1DHH1w5xQ3MdxhZ8QUTmAmNqh3e9TPigQEiJKBxBTOYS05nEU9cVQMZJEXlcERX0x1EykMbBTxdrTAAc/U2y9jbB018PMRRtNcznEVA6hZCCOipEkYiqHkNI4hrjqYY7J/oiFmy6+p5ywcNMViA4pjWMck/0ReX1RzDz0kNcXRULjKBLqxxFSPIiykTSSGieQ1hRC1VgGYwcdbL123StDG20UdaQRUzzBCenjyKjJsV/oIAeEjhCbnEhKejqJZ1J43NrG3ZJ7FN68Q1lJOTXV9ym/W8KtghvcKsinMP8q9XUP6OpsZ2L8BUOD/bQ8fUzzo4d0tD9ncKCP4aEB+vt66O3poreni67Odjran9PT3cnw0AC9nR0M9fUKFjH/50Lmi6FBwQT/3td7OztofdxMe2sLw/19DA320/y4kdraGmrrqmloqONRcwNPnz6mu6ednp4uRkYHmJ9/xfrGCu/ebbG1vcba2ipvV5f5/H6Hz+/esbO5xubbZbY3Vvjwbp2PH7Z4v7PB+50NPn3cZm1tldXVZV6+fMXy8iq+PoEcPHQcNS0zNPVtUdIwQ1JeFwk5HUSkNBCV1kRR3RR5VWNEpTURk9FCSkEPaUV9VLUt0TNxQsvADhk5bRSVDZCV10FR2QAjE0dMzJxRVTdBVl4HKxtPlFQMOS4kL3AfJKTUkZbVQkFJHwkJFWRlNVFQ0EFaWh1NTWNMTe1RUzNASUkHJSUt5OXVUVTURFvbWBBlcnL2QFvHEB0dM3R1zflTxb0y7twuorDgOqUlxQIxUVdbQ2NDHXW1NZSWFHM9P4/aB/d52FjP8NAArS1PeDUzzezkBPerqsnMzORsynnsHVxQUNbA3Mqe+KSzVNU08Ki5hWfP25kcn9qFpbU8pfVpC40PH/Pk6XNuFNwiIjIGDXUdiopu097eyfr6JuMvxhh/McbKwhvebazzamqKoZ4eRgd6mRzdXVTq7eygp6OdseEhVhbe8HZpUVC4WV1cYHp8TFCg7nz+jIrSkj/KPVXcuVlIc2MD/d1dzL+c5ZdPH/m0846FV3MCyvVATzfPnjymvbWF0cEBZicnmBgdob+7i56ubro6Ounu7GJkaJiZqWnGRl/Q+rSFynsVDA8OsbK0THdnFzcLChkZGmZpYZGJsXHKyyuwc/bkz/84TMLZTFo6BzGydOS7Hw+jb2LF3Xs1ND9to/J+PXOvFhgeGafi3n0ePnxEW1sHc3OvmZiZ4+adEm7eKWZ0YpLl1RW23m3S19dDbW0NlRXl5F3NpehmAZ0dbQwO7P7HedTUyOLiGwYGhuju6SMn7zoqmrr84/AJDotLo2NuzcWreZRU3sPWwRJFeSFMdaXwsJAn0lWNtBAjcmNsyY5xItnXmFh3XcIdVAiwkCHeS5usaDsuhFuQ4KtHgr8+Mb76pMc6cSbCDi97ZTxslHC2UUBP+zD6esewMBTFUPUYxkrHCXYwJN7fGXdrfXxdrDmdGElQsDfqWsp4+7lTeDOfifERNt8u8/XLJz68fwf/+p2tzbf0djyjpuIu89MjVJXcICrIg8zUU6THB1Kan0a4pxmR3mZcTgrgTKgjcV6mxHuYEOdpTpy3FZHuFiQHu3Ih2p+aomxqirK5mXWWioLLZJ0+xYWECDoeVnMrJ52iy2ncv5FLTmIUl6JPkn82jtykU5wL8yElxJOzJz1I8nMgNcyDSzG+nI/yIjPBjzPhzpyLcicryZdzobbEueniriuCgdh3GIr/FW9DCZK8jEkPsSXB3YhYF32SPE1I8bXgSow3D2+kUX/tLOeD7EkMd8LPWZekcCcKM6K5GOvNSUc9XHSlORdkx+VwN/LjfciP8eJRXgoF0V7cTQ6kPiuO6ovRPLhymsLUcArTTvHLyhT8/pHfPmzw25cPfPv1K2NjYwCsv12ju6uDkYFepl4M0dpUS8fTBp43PaC+opjmB/foa3/Km5kxXk+Nsjg7xdLrWT788VD34f07gYB4v7PN+/fv+fjxv6nCe4XqLx/eC+Y4N9+uCnKuS/OvBZcBa8tLvJ6dYfLFKC3ND7mRl0tG+jkqy+4yOtjH0vwc2+u7LgL/+o35l9P0d3fQWHufkts3Gejp5P3WOguv5ujp6GR6fIKttbf/Nhf67ctn+Oe33b/79gbvt9d4t7nK5toSq0uvmZ/bvTV/3NBAdVkZ5UW3KMi9zJm4cMKD3Ajxc8Dfy5yoMGdOnXTA38sEZ3s1AryMOJfsS0ZaCKfjvYmJcONqzmkyL8ZTcieHB1W3uV2YTWXpLYpvXiM38wKP6msY7Gmj6/ljutoeMTbcxVBfK48aKqkou0NeThZ5OVlkXEjlypVLZGSkcP/+XXp6ntDUXEVj0z0e1JUwPTfI1MsB7pbn4+VnT0CIK0nnThEY7oahqRrO7hZ4+dnjH+yCj58jwaEeXMlL50ZhFiUlN7h16yq5uenk5V2i5E4+90qLuJB2hpvX83jS1MDoYB9jwwMM9/cIeg577Iil+TkWX79kZeE1a8sLginXuekJAWPi1cwkU2MjTIwOMTPx4t8+n5ueYGtthW9fPvLb19142cd3mwJxsCcWPr7b5NPOFptvlwXOx9L83L85G5tvl/n6cYd//rpLrv78focvnz/y6y9fmJmeZKC/l87OdrKyMigouE5FRTnZuZe5/6CaxqYG6hpquVVym5xruQSFBRKbFENyahIZOZeoqLlHQ3M9t0puciHrPIV3blB0t5DzmWfJK8yh4M41rhZk4+HnREikH4Fh3uTkX8Ld15msq+k4ultjbquPtqEyeqaqOHtZ4eRpTuqlWNIy4/EPc+J0egQOHsbomSliaKpOcJgHkTH+nDkXRcLpMIJOupN+OZm0zETsPUwxsFRDVk0YC0c9pNWFsXIzwtbTFI8QB8Li/IlOPonfSXeyr18gLDaA0+mxhMYF4ORri465Ojrm6th4WuAe4oxflDdqJspomqshoSqClKoIqnqyaBkrYOVsgK2nKRHJgfhGOGNkp4GVhyEOfuZYuuth4qSJlpUCZm46mLhoYuSkgYK+BGqmcujZquEYYIm9nzmKBpIoGkhi4W6ApYchBvYaaFkqoWWphKqJLPJ64igbSaNro8pxuZ+x8tDHzscYpwBz1MxkOK6wD1HVQ0hrn0DfUR1rX2OsfY2xCzDD3Ntgl8xsrYCsoRhCaoeQNhJD0UIGSQMRDint4yeZ7/lJ5nt+lvsBeTMplK3kENE+xnH1Q/ws9wN/Ef4P9sn+nR8lvuMn0T+zX+wvHJb6nuNyPyKksA9hxZ8RUtjHCfmfkNY8hpTGUUSVD3BM9h8cl/sRcdVDSGse2z3qx5DVPIG8tjCymicEnyvri6NhIoOakRTK+uIo6YmhrC+OmpEUWmZyaJvLo20uL6BJy+uKoGOliIGdKuqmMuhaK6FmIo1flDOhiV54nLRFy0IeKY1jqJlIY+Gmi4OfKQp6Ipi4aCKteQwlAzHUTWWQ0TqBiZM2BnbqWLoZYelmhLmLEcYOeuiYq6GoI4Ow3FEOiv6MqLwI2qY6SCpLcVxKiPCYSNKzMsjMyeV06jmyc66Qdv4CGRczuZyZRXJ8AhGhIcREhpEUF01OdhalJcV0d3XQ29NFdVUFlRXlPH3SLHAd+nq7eTE6zOBAH50dbXS0P6evt5vhoQGePXlMd3sbIwP9gqn9idERgYjYcyjGhofo6Winu72N4f6+/57sH+ihv6+TleU3zL+eYXioj4nxYV7OTvLp4zafP+3w+dM73m2v8257je2tNbY2V3m3vc7mxirrK8tsLC+ztbbCh+0NPn/Y4vOHLT593Obrl/e839lga3OVmZkppqcn6e3tZ3JympDgcKSkFVBUNURFywIZJQOB0yAmo4WkvC6q2pZo6tsiq2woEBCS8rooaZihbWiPuq414pJqiIgpc0JYATUNU/wDYwiPPIOltYdAKJwQVkBYVAlRcRWBkJCV10FJZdd9kJPTQlZWEy0tMzQ1jVFR0UNDwwhZWXUkJBTQ1DREVVUXAwML/ANC8fTyx8bWicCgMOztPXFw8OJPuTmXuZKbzc3CGzyoqRYAderrHlBYcJ3r+XncLLxBZUU5kxNjTE2Os7K8uBt9mp5iZKCfynsVZGVlcSE9k4jIGPSNzBERlyEm/jStbd1UVj2grLyCp49baHnydNfBaO+gt7efisoaMrNyuXu3FBkZORITk+np6WNubo7Z6RmmJiZZXVxgZ3ODlfl5ZsbGeDHYR39XO53Pnwk6DmPDQ2ysrvD5/Q5v5l4yMtAviCMN9vYwMTrC00dNlNy+RW11Fb2dHfR3d9H5/BlTYy8EKzF7H/ca/1NjLwQcir2Y09jwEP3dXTxpfiyYcN1zHaYnd4XSs5ZW5mZfMjs9Q3lpGeWlZbx6OcfY6AvW364xPPICU0sn3PzDedwxSENLNyckFPj+52OY2zjR0t7Lk9YOZuYW6Ojs5V7FfYqLSygouMmD+zUMDw8zODTC519/Z3ruFSvrG/T09fKk5Slnz57Fw8ONs2dSqLlfxePmJiYnxgR0377eburrHnC/qpqGhgYqKmtwcPXku31H+I8fD/OfPx3hf//jAO2Dw1Q8qMLSUh9dNRECHLXwNpMkxEaKRE8NsqPtifPQIdJBlRBrWfxMxUn00iEvzomsUzZkRtlyJsiYBH9Dcs94kxJuh5XOCcy1T+BiJY+NhTRamocw0RXGzkgKK01RXI0UCXezINTdCg8HU67mplHXcI+CwiuUlhUxPNLHwusZ3i694fdfvvLP33/h26+f2Vxb4sPWKlUlhTRUF3Pr2iWigty4mHSSKH87zsV442Wthp+91u7DfKg9YY46xLkbc9rflrRQZ04HOpB+yocQRyOupUZRU5hJVUEmTytvcyv7HLmp8btORMZZJrpbaC4t4urpWNLCA8lJjORyfDhnQ704HeTOmRA3MmIDKLwYR8GFaOL8bclI9ON8jCcZiX5kJHhzOsCCc4EWRNir4aEnio+RJKHWSkTYaxDtrEOolSqR9lqk+FqQ4mtBqr8NJemnaLx+jqKUUKIDrfGy0yDYRZ+z4S64GMkR72NJZrQHyT4WpAfbcTVmd1q2+HQwRXE+3I7zpeLsScrTwqjOSqA0M547l+L4tj7L7+9W+P3zFvzrN96+fcvv/4T1jS0GBofp7e1ldnaW5aUFFl+/ZHXhFSO97TQ9qKC17Osr2QAAIABJREFUqZae549ZeT3NzPgQqwuv2Hq7xLuNt7zfWhdEmd5tb/Jue5OdnR0+vv9vENjHd9t8fr+7+7+3rrbHetlYXRGUqfcmOddXlnkz95KutlaKblwj80Ia1fdKmRgd2uWIrC7x8d0mi69f0lT/gIrSYgrzr5KTeZGRgV74129svl3+YyzhFSsLb3i/tSlgCmytrbCy8JoP2xu75926QES8XZ7fFRHjI4z3D/C4to7yWzcpvJJNZloS58+c4lxyGEmxPpxNCiAqzJFAXxOC/c2IjXDkdJwHSTFuRIc7EXPKg5I7l4mK8OLi+RhqKm+Rm3WWO4V5VJXdprnhAaMDPcxODDPS38noYAevZkaYGuuhrbWR2vv3yLyQJuDB5F/L4eLFFIqLb9DwsJKVt3NMTvfT8KiCwtvZBIS44hPgSNBJd06nRnC7/Co+wY44uBijZ6SItr4CuoZKhJz0IOKULzlX0rhwKYnc3DRKSvK5f/8uTU3VPG1+QGNdJTdvXOV+RRldba1MjY0w+WL430TE8ptXrC7Os7LwWkC2Xn7ziuU3rwRRp7npCcGfnRgdYmx4gMkXw8xNTzA9PsqLoX6mxkZYX1kURJr2StN7cLuFV7NsrC4J+hLrK4v/xq94MzfD3PQEr2Ymebv0hk87W/z29RP8/htba2/ZebfrlvV0d/Lk8SMaGuoICwsVMCBi4qK5kpdLXUMtd+7e5mx6KpevZpObn0NiSgL+IX4EhQWSeuEsV67nkpFzkeTURCJjw4k/E03yuXhqm6rJyE3HJ8iD7GsXiYgNJijch/gzEZy7lIiBmQZaBkpo6MtjaqODg7spVo76WDsZkHoplpBTnpyQ/BENA2nk1YVQ0hLFyEyd6PgArO0N8A92wc3LGv9gFxLORuDsZYWumTIahnK4+Frh7GOJW5Addl5muAfbo2upirmDPhdzz+IR4IiKjixWTsb4hnsQczYCWw8LZNTFUdCVQUJVBFktSZQM5DFxMsTGyxI1YyXUDBWQVhFGQvEop5IC8TrpRGC0J6aO2th7m2LtaYSDnzl6NsoY2KmiZaXwRxFYFmHl/aibyaOgL4GJsw6mLrpYexlj7qaPooEklh6GKOhLoGmhiI61Cro2qlh6GOISbIOVpxEqxjLIaguha62EtqUCps5amLpqY+KihXuYLcbOmpi46WDgpIGE1nEUjSWR1hfhJ8m/IqR2iKNKPyOuJ4SEvjDCWkc5oPAjP0r/jQMKP3JC4zCiOsc5pnYQCX1hjqsf4rj6IX6S+Z7/PPa/+F78//A34f/kgORfOSD+HfvF/sJ+sb9wQPw7Dkt9z1GZHzgu9yMSaocRVz2EkMI+jkj/XSAslAzEUDYUR15bGDUjKXQsFNAyk0NZXxxZzRPIaBxHTksIBR0R5LSEkNE4jqTqESRUDguOpOoRZLROoGUhj5KBuCDy5BxowZnLUZzPSyAw1k3gWnictMUn0hFHfzPcQqwJP+2LprksXuF2eEfYk1l4huvlmUSlBpJwMYKwZD9izoXhFeaMnrUmIorH+PHY3/jrgf/iu/1/5rv9f+aHw39HQkkcPQt97D0dCI8NJyg8hNsld7ldUkpS8hliYuOJj00gLiaeqPAIoiPCiQgNwdPViQvpaRQWXKe7q4OB/l5KS4q5fevm7rNJdSXVVRXU1dbQ/Oghj5oaqawop/jOLR7UVNPR/lwQU5oYHRFcFL+cmmRmYpzp8TH6ujoFz2oP62p51FAv6NT1dbUzOzPBwpuXTE6M8HZ1gfW1Jd6uLvDbt8+sLM8LxMDOu3U+fdzmy+edP8TFOzY3Vvj140e+7Oz8Ab58z8edDTbeLrK+tsT7nQ2Wl16zuDDH5OQ48/OvGB0d49WreRLiT6OppY+BiQP6ps4oaZgJ3AZFdVO0DOywsPNBQ88GKQU9RKU1EZJQ45ioMmIyWsipGCGtqI+UjCZyCrqIiqtwXEgeGTltFJT0ERVXEXQfjhyTQUJKHXFJNY6dkBNEmRSU9NHWNkdWVhNxcWUsLV0xNbVHUVEbHR0zJCSUkJJSwtjYGjExOUREZAgKDicmNgl3D1+iohMIDY0lLCyeP+Vfu8rlrAzKSu8yOTHG2IsR6mprBA+fOdlZ2Nla09ryZLeM+GGH6akJZmemeLexTsezVlqfthAVFUVsTCJa2vrcLauioOguWTnXaH7axs2iYsrvVVJf20BDXT3V98ppf95GfX0jly5l8uRJC9OTM4QGn8THy5vxF2O8ejnHUF8/o4MDTL4YZWZinJmJcUGcofP5M540PRSQofcWVdZXllldXGBuekpQlu541ipwE4b7+xjo6aapvo6ZiXHGhocEC07Lb+ZZW15i+c08E6MjvBgaFEQn9qyzF0ODAsjck+bHNNTV01jfQEdbOy9GRhkbfSHoPUyMjTMzNU1HWzv3q6p5/KiZ563PeNjQyOMnLdQ2tpJ2+ToRCefIyr9D+uV8DMztOX3uEsXl95l++YaS8mrKyqtIPp2Kv38gfn4BXM29wsDAAE9bntHS+pzWZ21U339A48NH3K/ZhaYEhQRz//4DRkdHefN6fndTeXDgD/r2BL2dbcxOTvCwoREHR1dik1LRs3Bkn7AM3x8V57/2H8M1+CSzS4tkZJ7HRE+BmCAboj318DIUws9EmPRQc+I9dQmzVSLURo5IeyWinVSIdVIh2kmFKzGOZERYc/GUHVeSvUiNdMDRWBI9pYPYm0rh5aaJgc4xjDSO4WaugKuxPLZakribqRHibo6hlhTBAY54edsSEuJBbm46k2MDTI4OsrY0z6edLT7tbPGvb1/5+mGb4b4Oym5dIzM1nuRTgfi6mJIa48eVtFOEe5oR4WFCoKMWp0PsSI9y43SANVGuxiT5WpMW6kxygD1pYW6kR3gQ6W5B/e0c6u7kUF98lbL8i+SdT6C58hZ38zKou3uDe1cuUnXlEimBnkS72XElOYqUEE8C7Iy4EO3PxVh/8lIjyUsN50y4KzH+VmQk+pGXFkpapBNpITakh1gT765HpIM6vsZS+JvKkORlTJSTNs4awoJi9Rkfc3KiPLl5JoSbZ0K4nhjA6TAncs+G4GuniY+1OiddDOBPf4I//Ym8BD9yoty5nuBLXpQHpWdPUnMxiopzYVSmhnEtyp1bZ0K5mhhIRmwAq5O98NtHdtYW4V//ZHt7m89ffuHLt3+yufOR1bfrbL97z/v379nc3J1OnXoxxOhAD0O9nUyMDPDm5RQbKwvs/JFPf/8/nIj3O9sCIvUelXqvB/Hx3TbvtzYF3aU9N+J/Fq33Ok97r7/bWKflUSNF16/SVHefuup7dD57wtrSPC8Ge3kx2MvoQA+VpXfIyUgnxN+boutX2V5bZnN1kU/vNgWuxs7mBkvzr3k5Nc7KwmteDPXT19XOi+E+utpbWJyf5dvXDywvzDI9McT83ARTL4ZYmJni0f1qHlZVUFKQR37WOUoKs8jLSuJCykniI905E+9NYrQrbg4auDpqEBJgjpebLt5uBsRGeZKTnUTelVQuXYgjNzuV0rvXqKspp/lhDQ/r7zM20k9baxNPHtUyOzXE7NQQT5qruX3zCvdKb/O4uZHKilLu3C6kseEBWZnpVFSW0Nb+mO2dZVY35giP8qPwdjblNUWEnPIkMTWcvKJ0Mq4mExLljl+wPX7B9tg5GeLoasKpGF9Sz0eRfjGB7NxU7hRfoebBHWpqiqmouMn9qls0/eGEVJbd5dmTR4Juw9TY7hv0Hsl6aX5OMN26F13aWF0SCIzXs1OCjkTn8xZGBnoFy0zjI4MCJ2JteUEQXdpzLhZfv2T+5TQf323y5cM7/vXtK5/fb9Pf3UF/dwfD/T0M9/cwPT7K7OQY4yODzL+c5v3W+h+9ive7s9/vtlheWqC97RmPm5u4f7+K1NQUQkODSUtL5XJOFndLiyksKqC6pooLWRfxDfIjPDacmOQYUi+l4hXohbWTFR7+7gRFBHKtKI/gUwF4B3sQmRBGQmo0AeHeeAe7cTImkJMxgRhbaqNjrIyqjgzKWlKo6cqiZSiProkSeqbKqGhLomUki7axHKq6EihoCKOkJYqqrhhqeuLYORni5G6Mp68NPgH2OLgYY2CijIa+LDrGilg5G+DkbYGVswGmdtpYuBigZ6WGlpkS9t7m+IS6YGyjjbWLMWr6cihoS+HsZ4uTrw2WbibIakkgqyWBhKow0lriqJspo2KsgKyOJEr6sqgayGNkrYWNqxGufta4Bdlh7W6MracxQTEeOAdaoWejipKBOOqmu/OiKiZSKBtLoGkph7yeOIoGkmhZKmHkqIWujSqaFopYuBvgF+2GU6AV5m766NupC15T0JdAWksYGW0RrLwMMHBQE6wpOQSY4Rlhj6m7LjJ6IohpHEVWXxQRjSMcUdyHiMYRxLSOcVT1AIeVf2a//D/YL/8PDint46jqAX6W+4G/iv4XfxP7Mz/L/cDfxP7MD5Lf8Q+pv/J3ib/wnch/8lfR/+JH6b9xRHEf/zjxHxwQ+wtHpf/OCbkfBUdI/ieEFfYhqrQfYYV9CMn/hKjSfqTUjyCjeQwp9SNIqB5CVvMEclpC/yYUxJUPIaZ0EFHFA4gqHkBc+RDC8j8jo3EcMaWDiCjsR8VAAmn1YxyW+B5RxQOoGUmhYSKDlpkcHiE2hMZ7YuNhgJqRFObO2jj7m+MWZEVAlAux54KJPhtIQJQLTv6m+EY64Oxvjra5PHZeJli66hOVEkJM6kn8IjyQURfjuPQhjkjs55j0EVQMlFA1VEZWU5oDIvvYL/wT8pq7JWs7VzukFGRw9/bCJ8AfI2NTTEzNUVfVwNbajiuXsym4lkdMZASBvj7kXc0l/9pVykrvUl/3gIb6WgEMd08otD1vpbXlCY+bm3jU1MiTx494/qyF7q4OutqeMzKw2819OTUpmOnfc6pfDO1yxIb7++jr6hSAg2cm/piRnp1k/vUMy0uvWXu7yMb68h9Ow5ogivTp4zYfP2zx4f2m4Hz8sMXHD1t8+/RJICJ+/fyBD+/Webs8z/raEl+/vGd56TVLi69YXHzDwsI8a2u7vYimh08IDArD1t4HDW0r1LUsMTB2QknVBGs7X1LPX+NUzHlUNcw5IaKMmKQG4lKaqGlaIKugj7ySIUdPKHBCWIFjJ+QEgkFUXAUhEUWB+3BcSF7wupCIouB79twIDQ0T5OW1MTNzwsTEAR2dXTdCUlIZNTUDJCUV0dU1RV5eHUlJRa5cvUH+9SJCQiMJC49GX9+StLRs/nT1Sg6ZGRcpuJFPdVUFt2/d5Hp+HjX3q2ioryUyIoxreVcYGuxncKCP9bVVwdTr6uICeTnZpKWeIy0tjXOpF9DS1qe2oZmauiaKSyspq6jhZlExz9s6aG56TG52DmcSE6itrqK+to5nLa28evma1eUVHjY00ljfwJvX8/R0dbP8Zv7fJrv2ys7D/X2MDPQzPjLMysIbNlZXBLeIeyTq2ckJQWejqryMwvxrlBXfofVx824UqaOdyRejAkjJ3s9ZXVxgZmKc4f4+HjXU8/RRE+2tLQLnorezg+72Nrrb23YjWfUNgn/HQF8/w4NDDPT109fTy72ycpoaHzI3+5KGunqqKiopKyklODCInJwrPG3rwcrZB/+TcdytrCfz6k2iEs9RXfeIsenX3C2rwss3CBdXT+zsnQkMCOXmzVtMTc3Q0dFFc/MTCgqLyL2Sx9W8fO7X1HKvoorevgFmZud49WqeiYkperv7diNXfxC59yBQAz29jI1NoKdvgq2TB0npOcScy8IrPBEJNX00zWy4lHeNts4WrM21cbFUJd7fnLQQC+LcNUn2NeRsoClnA4yIddMgzFKWk5bSxDmrctZHj0vB5lxLcOdytDPJgRacDrEhMcSWABcdHMxkcXVUw9leCVtjKfTk92Mgd5AAaw0S/O0IczfH28kQf09LfLysMTFSJfykF7XVd3cfdP/5DX77hZ2NVbbXlllfnKO1qYbM1HgSI/w5FxtMpJ8D0QH2xAXaEeFhQqSXMd6WigTZqZHob865ECfiPM2J9TAjNdiRzBhfriQFkxbmRoi9HrnJJylIj+NqSiTl1y5QkHGG2zlpXL+UQmFmKuW5Fyg4G0+4oyWh9iZkxYWSFuFNqLMpySEupEZ4ciHGh/NRXiSHOJAc4kBalCvnIpxJCrAgzsOAFD9T4t31iHHRJshCnmBLBZK9TYh00MRMeh8OqsfxN5En3s2QSyeduZ4YwJ1z4dw9H8n5KA9KrySTEe9LaoSrQEDsnYwIV/ITfMmOdCU/xouiBH9KTgdRmxFDWWoYlyPdyT8dQkVeGnxa5evWEvz+hc+fPvDx8yc+fPzKzqevbL3/xNb7T3z+8gu//vaNz58/s721wfrKIm+X51l584rF+VmWXr9kdXGenc01vn7cYXt9lZ3NNUGM6d32JttbG4KztfZWQI2ffznL9voav339wrcvnwXOwKedd2yvrwlW1/beKFYX53k9M8nN/CskREeQmZ5KVVkxDyrLqCy9w9OmesaH+8nPzeJsUhwpibE0Nzzg7eJrpseG2VhZoKtt93JhZmKcob5eairLuVdyh7r7lYyPDPJyeox7pbcpKsijpqqMmqoSHjc9YKi/g4Hu56y8nOFZYz3PG2vJzzrP6ZhgTscEcik1nOwLUSRGu5MU48HpOA/Cg6wIC7YiItQGbzcDggOtSDkTTGFBOjcLLpF5KYHsrBRu3cymouwWD6pL6e9p53FTHX3dz3hQXUp3x2PGR3toqCvl2dN6nj55SMndW9wszKex4QGTE6M8qK3iydOHjE8MsrI2z53Sa/gEOJKeEU9FbREXchKITPDF3t2AhNRgQqPdCIty41ScFwGh9nj5WxIZ7UXq+UjSL8WQcTmBa/nnuVOcQ2lZHpVVBTQ3VdDT1cyTR/U0N9bR+byF6fFRlt+8Ynp8lMHeLl7NTPJ6dorF1y9ZfP1SMN26x4TYWF1idnJMQK6ura6greXxbmRubIT5l9PMTLxgbnpi1/lanBc4FzMTL3g5Nc7m2136Of/8xuf322ysLjE1NkJNZTnV90ppa3lMe+sT+rt3o3ijg33MTU+w+XaZnc01Fl+/2o02vBhhfGyUzo426usekJWVgZubC0lJCVRW3uNeZTlZ2ZlU3a/kaesTbhYXcSouCgf33dvX2NOxmNuZo6KtjK2LDS7ezti5WePs7YC0sgTC0kfRNFRBw0AZSUURVHUVcPCwRNtICQ19WVR1pFDWFkNFWxI1PUnUdKVR05PEyEoVAwtl1PWlkFY+ioTCIeTVhdA0lELPTB5bJz0cXA1xdDPC2kEHYwsVjMxUsXM1xi/UGXMHXYysNVDSlkDdQBYHHws8Qx3xOulEeFIAdu5mSCkLIa5wDCVtKTSMldAyVUHVSAEdS3U0zVRQMZRHTFUIEeXjyOlKoWQoh7qZMmbOhjh4W+HoZYm9hynuAbb4Rrji5GeFhYse9t6mGDloYuGmj623EabOWsjri3JC8Wfk9UUwc9Pe5RcY7Ras9e3U0bNVEwgKez9zTJx1UDGWQUpzlxStb6eOpYchNt4m2PmZcFTuR9TNZXEKssD7lCMuIVaYuemgZCKFqPoRFI0lUbWUQ8ZAFCG1Q4hpHUNM6xiHlX/moOJPHFT8iZ/lfuAfUn/lB8nv+LvEX/i7xF/4SeZ7Dir+xE8y37NP9u/sk/27QEj8IPkdP8v9wBHFfUhrHkNYYR8Hxb/joPh3nJD7EXGVg4gpH0BYYR9iygcQUfwZYYV9AlEhoXoISbXDSKodRk5LCHltYeS0hJBWPyYQCeLKh5BSO4q6sTTS6sc4JP43hOT2IaZ0EDktIfStlVHWF0dM6SDiyoeQ0TiOmpEUlq66+EU64RZkhYaJDFZuergEWBAS50F4kg9OfmZom8tjYKOCW5AVfpFO2HkZoaAlhJDcfpT1JbFw0SMoxov48xFEp4Rh52mBk68tHsHOhMYHc/7KOYJjA1E1VMYvwhtjOwMUdeTQMFLHyNIQfTN95FUUUNFQx9LKBjNzS8RFJTh+9ATuzi5cTDvP1ezL3C4sIPXsGcLDQklKjOdWUSH3yku5W3yb8rIS7ldXCmJLI8OD9PV2C6JM01MTu9yhP7gQe9P7e5e7ewua/5MDNjs5wdz0lIAnsTQ/x9zLKeZfz7C4MMfK8jyrK29Ye7vI5sYK21tv/59nZ+stv3z4wG+fP/P7L5/59uUjXz+949P7TTbWl1lees3W5iory/MsLy+yvLzI+vomW1vveNj4GCdnD6xtvfDwjiQoNAkf/xgMjJ0wMXfDxz8GM0sPZOT1kJTRRk7RAClZHUwt3DEydUFbzxYhURXkFfUQl1QTiAYxCVVExJQ5LiTP0eOyCIkoclxInuNC8giJKCIqroK4pBqS0hpIy2qhp2eFpqYp3t5hODv7o6ysi7KyLoqK2igp6aCuro+mpiEaGgbY27tTVl7Ns+ddlN+7z42C29jbe5KUlM6fbt+6SXlZCc2PHtLYUEfRzQKKbhbQUF9Lxb0yystKmJocZ3JijLmXM8xMT9LX28342Cg1lRW4OzuRm51DSkoK2ZevcrOomJyrN0hITqWts4/4pLOEnozkQW09z1qec/1aPqcT4qm+V05VeRkzE+O8nt0tTe6VJ18MDfL86RM+bG8JXIWpsReCjd89S2p2ckJQwFx4NcfLqUnB1/e25Xs62nlQVUnJ7Vs0NzYIMnF7U657C057MLrp8TEBAfvxw0bBrORwfx89He08f/qEluZHPH3UJADJtTx5SndnF6PDI0yMjQumX1uftjAyNMzz1mc0Nz2io62dspJScrNzqK9v5F5VPT7Bp7Cyc6e67hHpmVdITElnZm6JhqZWTC1scfP0IznlPJevXKPmQQP1DY8YGZ1gfHySiooq8vNvcP1GEQWFtymrvM+5CxnEJ6dwo+gOr+eXePK0lbKye3R3drGy8Ia+rk4e1T/gxdAg86/e0N0ziJGpDVKKmvztgBAqhlaUP3xGRMoFfhYSwz3An7nXM5xOCsdYSxILTRH8rZU45aZNrJcuF8NtyIl24lyQCfHO6iS5aXEpyIwrp+zJj3WlINmLvHgPsuM8uHImkEsJvsSF2BEeYMmpUGtiI+wJctPDUPEgBtL7OOVixPlwV0KcDTFSFcJEV4qoCA/8vG0ouZlLa+N9fn+/xbuleZbnZth5u8y3D+9Yf/OSRzXlZJ6NIyM5its5qWQkBHM+yodTXhbE+VmR4GtBjJcRwbZqnHLV41KkB2dDnIl0NiTCyYDzJ124mhhIVrT37gSstxXpp3w4E+pO7e1cGssKuHcji/u3r1GWn8WdjLNkRAYQam/CSQdjTge7EudrR7CTEeHuplyK8+NCzK6ASAy05txJRxL9zQm2VcPXXJ6TNsokehqQ5GVIsrcRkQ7qRNirkext8m9iwNtAmhhnPc4F7JarC08HU5J+itsZ8ZRkJ3MpxpecpOD/S0SkhjpxPSWYvAQ/rsZ6cTXGk4J4X6ouRFGcEkJ+gj9Xk0NYHH4Gv27Ct/f8+mF3qWZtY51fv/2LD19+5fOvv/Pl2z/59Pkrnz59Yntza/cSYWWJ7a01Pr/fYXtrjZWFN8y/nmNleZGtzXU21t+ytbkuiDFtb238mxOxJyLmpqeYnZxgZeENH9/t3hC/39rk91++8mF7S7DU9GpmWrDU1N3+jKXXL7lbdAN7KzO8XB05mxRHYkwkedkZPG2qp/PZE65evkR8VDgRIQGUFxex9HqW5fmXfP2wzchAL08fNTLQ00l/dwf3Su5w5XIGZXeLmHgxyMhgD9UVJRTfyqeo4ArnUxM5lxJPUUEOVeVFXL2UxqXTcTSUFVF5O49rGadJOuVDVLATAR6mJEa7ExfpQkqCD8mxniTFehIV5oivhwlRka5kZsSQe+UMFy/FczY1kuzsVG7fvkJ5+S1qasp41tpMXW0VNTVlNDZWMzHRz8BAGwMDz7hz5xrZ2enERIeTk5vBg9pKXowNMjY+xOTUKC9fTzA2OYhfkAvufnY4e1lwKtGHMxfCSD4fSmCEI5aOmjh6GuIbZE1EjDvRCd6ERDgRfsqNc+kRFBSlU1CUzq3bmZSU5lJ+L4+Kynxqa27R1FhOx/Nmutpa6e1sY2pshOU3rwQ8iP859zo7OcbE6BCDvV30drYxOtjHq5lJxoYH6O1so76miprKctpbnwiciPmX08xOjgl6DQuvZpkaG2FkoJeJ0SHmX06zsbq023357ReW5ucY7O2ipfkhZcW3qCovoan+Ac2NdTx78oju9mcM9XUzMTokmKAdHxne5f5MjtPX203FvTIyMy5y9uwZzp07S35+HrW1NZRXlJGSeoa7pcVcycslr+Aa1XX3KbxbyN3KYjKvZuAd5IWWoSbmdma4+7ugrq+CpKIYOibqaBmpIqMijqKmFFpGyihryyAmfxRVHSnU9CRR15dCXV8CFR1xlLSEUdQUQVFTCHN7DfTNFVDQOIGQ1D8QkvoHMipHUNeXQNtYBnUdMXQMpTEwlcfYQgkre01cPE3xCLDGK8hWUHi2czfB1c8a/0hPwTl1OhR7b3NMHHRQM5LDwsUABx8LdCxU0LZQwdRJDxVjOTQtlNEwV0LbShUDJx107TXRtlXHwt0I1wB7XP1ssfcwxdHLHGd/a8yc9NAyU0DfWhVrTyNsvIyx8tDfZUVYKaBuLouOjSJGTupoWMihYCCGvL4oqqbSaFjIoWwsiZKRBGpm/z9X7xlU5ZqobfY3VVM19c1UzZzp06d75+02iwKSc2aRc85JcgYJkiQoQVHMiCCSlKTknDOC5KBEiYo57HR2p3PNDzbrOz0/3oIi1MuPVYv3fu5wKaBqIo2iwUmUDCV215ysFFExlkJK6xiiKgcwc9PBzE2Aqas2xs6aGLlqYeymjb6TOlo2iigYS6BiLoOU7nGOqP7AMfUDHFL+nm+l/8K30rvF6W/Ir8K1AAAgAElEQVQl/sz3Ul/wg8xXHFL4jsOK3/ODzFd8JfbvwiL13nVA7hsOKXy3S45WOYCakSSK2seRUjnIScUfkFY9hLzmMeQ1jyGncRRZ9SPIqh9BRu0w0qqHkFY9hKz6ERS1j6OkJ4ac1u4ak4yWCBJqhxFV2o+o0n4k1A4jq30cDVNZ5HVEOSb3HWLKBxBXOYic4ARGDhoILBXRMpXDyE4dMydtoePgEWyDo48pdp5GRCb74ehjiomDJnaeRjj5mmHuLMDYXgMbDwPc/a2x9zDGO9geG1cjzOx1UNQ6iaquLCa2OoTFB5B6NZHgGD8cvKxJzkog4WIMlm6mBJzxwd7TCp9wD1z9nTB3NMPI0hArRyuOih7Dwsaam7ducznrKk4OzshIyWJpasb5pGRKi4voamulq7Od0gclVFaU0d3VQWdHGw8ryykqvCc81N5bUcq/m0v+3VwqK8poa22mp7uT3s4O4bPaQE+3MNq0trwk7MXujXPsMST2hjrWVxZ3+1hrS2xvrLC9scKLzVVebj3nzc7v0+RvX/Lh7Us+vtvh0/vdpcH/fv384QO//fgjP396z4c3O/z06S3/9fdf+etvP/Hm9TbPVxeYm51gaWmBjY01dnZe8/PPvzLQ/xhPL3/cT4WSfiGHzMt3CY84h7mlB7r6dphZuKOqboqMnA5qGmaoaZghr6iPj98ZQsKS8PSOxMTMFU1tc2TlBZwQU0LspIqw93BCTImjInKInVQRiggJKXVhT0JNwwRVdWM0NIzR0bEgLCyBgIBo1NT0hXEmgcAUFRUBMjIqyMmpYWfnRkxsIiX3K6ita+bhozqysnK4ePEmf+jv62FmepKtzXWWlxYYHRlmaLCfocF++vt6ePvmFWvPV1h4Ns/mxhpjT0aYn5vh8fAglzLSSU1OorG+gfv37zPyeJzOrj6iYxOZe7ZC5JkETMxtCAuPouR+KffuFnA58xKFd/NYWXjG5JNRXmysC+e5Xm1vsTg/x+zkBO9e7Qhdgenx3VjTzMQ4E6MjjI88Znp8jLmpSTafrwqBVHtfX372lInREZ4MDzH2eJiejnZ6OtpZmJtle32N9ZVlni8tsrO1yd9+/YVP797yYmOdFxvrDPf3UVn6gIaaamYmxoU22dzUJP3dXbQ1NQqnw/YWmZ6MjDI/O8f68zVebr9ge3OLjbV1Jscn6O7sovBeAbXVNUxPTlFTVU1uzh2Ghh4zPjVPcVkVqhp6hEcncP12PpU1TTwor0FEVBoDYwv2HThKTHwyg4/HGR2foaW9h/aOXvLvFWNsbEpGxkUa6lsoLikjr6CYKzeySUxJ51ZOPinnMvAPCMHLy4ecnBzmp2d2hdVALy821nm+tkVTaw9Kanp8uU+EQ+LyKOqakV3ykKr2Xv7tq2/Q0NXlfFoyN69lEORtg5lACjONE5x21yfSXYfzIRZkRTmQGWbD5XBb7sS5UpDkSX6CJ9cjHMiJ9yTnrA+3En25etafpDAXInysiA5x4FyCFzHhdgR7GOBuqoC7oSzRLgYk+VsT7maEkcpRjDREcbbRxlhXjivp8WQmn6H8zk0yYqK4f+c2r9aW4J+/8X5zheZHJeRlpXInM4ni66nkXYij+MpZzoU5k+BrSZyXCTfiTpHoY0qkkw6FF6IpvZbEjXh/En1tSA12Ij3UhfNBjlyO8iTUXpdoD3OiPa25ezGeuqKbVBdnU1uSR9mdq9zNSCDztA/JAS6cC3IlzteeMBdjwtxMiPIy53K8L1fP+pIS6kCCnzkZ4Y6kBllz2l4TXxMZgiwViffQJ8XXlIxga+Hc6/9fDASaKxPnZkiSlwXn/Wy4FnWKe+dCuREfTNGlOEouJ1J4OZ7MMz7C34k8ZUrqaVfuXYjiXnokeamh5CYGkpcUQGl6JNkxPhRnRHM7JYyNiR74zzfwz5/59eNrfv7pMzs7O/z1b//g59/+zl//CX/7+z95//49r1+9ZHNjjcmJUebnZnj5Yotffv6RX37+kXdvX/Nie3P3lGh7819ch3dvX/P61Utev3rJm9c7vHv7WliWfvdqh+31NdaWl3ixsc7Ht2+EkaU3L1/8/qa/LBQSg709VDwopuReLg9Li8m5cYXsa5cpLymgOP8OJfdy6etsZai3k7u3b5CSEENsZBgFudk8GepjaX6av/78idnJMWoellNVUUpPRyvd7S27JOXOFuZnxhno7WBkqJfJsUFaGqvIzEgmNjqU88lnuJAaT3J0MDGBnlxJieFhwQ0Kb6Zx52oiF1NCSIj04OwZD+Kj3EiO8yI+0oOzMV7ER3sSFmhP8tkAiouucDkrnrj4QFLOnSY7+yJ37lwmL+8GFRVF5N+9zYWMc3R0NFBV9YCeniamp4cZGGihqOg2yckxnA4PoryihN6+Dh6P9LP6fIHNF8959XaTwpIcbB2N8Q5yxM7NEDs3PYKjnQg540xgpB0uPgYERNgSEetCcnoA13PiSb8cRtL5AK7diif3Xiq599IpKMqkvPImj6pzKHlwlZs3Ekk9F0FVZQl9Xe2MDPYJnYiVhXlhIXphbprZyd2VuPGRIfq62mmqq6atqV4IqBvu76GloZaGmkfCh/3xkSGWns6yMDctdCOWn80xNzXO9PgoKwvzvN3Z5sObHSEAcOzxIC0NtTTX1whp2G1N9XS1NdPX1c7Y40Fh52J8ZOj3bfcxttae82J7k/GxUQoL8klKTODKlct0drZTUlJEWdkD8gvuknwuibNJCYSGh5CTf4eny/OU15RzLecqsckxxJ+Lw8XLGTNbU4Ii/XHwsEVZWw5TWwOsnEyxdjbDwsEQJS1pJBREEJiooGkgg46JHHpmCuiayqNpIIWqjjgqAjFUdcTRNZVHXU8CGZXDiMp8x0n5H1DQEEFFIIaS1gkEBtJC8WBhq4GBqQK6RruiRF1PCiNrTRw9zfELdyU0xpugMz54h7nhFepKQJQXxvYCws/6/+4eGGPlZoTAQhVDO220zVVQ1JdGz1YTczdD7HwscAi0wcTNAG0bdYyddDF10MfhlAX2HqZYuxhibC9A3UgedSNZzJx0cPK3xMxFF00zOdRNZDB21sLezxQrT3307FSw8NDD0FEDXVsVDBzUMXBQR9tKETVTGdRMZVAylBCKDGltEU4o70dC4wjaVorYeBth72eCsbMmAmtFDB3VsfU3wdbfBE1rhV2om9oBxDQPc0j5e76T+YIf5L/mW+m/8GfRf+MriT/xtfifOCj/LSdUD3JC/ZCQFH1Y/ju+Fv8T3538M99J/oX90l9xWPF7TqgeFBKlxdUOIa68H2UdUQSmsmgZS6OofRxp1UPIaRxFWUcUec1jKGofR0VXDGUdURS0RJDXPIaS4ASqeuKIqxxEVGk/xxX2cVxhH2LKB4RLTRJqhxFTPoCMlggyWrv9hxOKPyAi/z1a5vIILBXRtVTC3FmAkZ06RnbqWLnpYWSnjoGNKq4Bljh4m+Dka4aDtwm2pwyx8TDA3ssY1wBLPIPscDpljpqOLK7eNpjZCvAPc8few5zT8QGcvxzP7eJr6FtpYeNuTmxqJOGJwYQmBGDvbY2Y0jGUdWVx8bPD3MkII1t9IhPCOZ95DmcPJ5JSk3lY9Yiy8koy0i4QFBBMUnwCxfcK6G5v2z3InZ9lfm6GleVFVleWeDo/y+zMFMNDA9RUP6K5qYGHleXcycnmUuYFrl3N4l5+HoUF+dzJyaajpVnYi5idnPj9QHpJSLFeXVz4l89XFp7xfGnxv0GIl9hc+9dra32Zne013uxs8vbVFu/fvODju53dqfJPb/np025H7scPb3n74gUfXu2CLN+9esGn96/45cf3vH+3w8b6Ms9XF5ifm2RjY41Xr17y5s07/v73f/Ls6TJJyWncy3/Io+ou0i/k4OQShK6+HcqqxmgJrNDWsUZKRhtNbUt09e0wMnHmXOpNEhKzOOUVgbmlB7LyAsROqnDsuDyi4sqclFRD7KQKx0UVETmhwHFRRaHAkJLRRFXdGH1DO4xMHDEwskdLyxQrKzfCw89y+nQidnYe6OlZYGBghZWVC5qaBhgZWaGra4qLizfWNo5ERMZy7fptiorLuHQpm6ioJP7wdH6W7a0Ndl5uC5Hie1C5leVFoc07PzdDd1cHU5PjvNp5sVt+eVhJS0M9g/0DbGxs0NrSSWdXHx3dA/j4h3BcTAotHUPSMy5RUFjMlctXuXHtOn1dnWyvr/Hh9UvWlp6xODfN0vwMC7NTTI+NsDg7y6+fPjE3Ncnkk1EmRkeYm5oUtu33ys17QLn56Slhd2J9ZZm3Oy9ZfvZUGN/Zcw4mRkeEL6TnS4u83Nzg7//5Kz9/+sibly94sbFOb2cHhXfzqCx9wPz0lDA+MTc1SV9XJ62NDTTX19FcX0dPVzeD/QO7VO25eZ6vrLK9ucX25hZbG5t0tncQFxNLc2MTbS2tPJ2bZ2hgEAc7ex49qmZj8yUz80vcyS0g9PQZCkvKaWjuQFNggLauEefTs/ALPE1eYSmDo1O8+fgLxWVVaGgboikw4IsvvuLq1evsvHzL02fLPKxuoKyyhpLyakof1uAfFI7HKR9sbe0JDg6mKP8eHS3NDHR3MDX2hOHRaWKTMxGTUePfvtzPN4fFUdAyIjIpjcqGVkytbPnzV19y4OD3uDhaEBHsQYCnFdYG8tjoSnLKQp4odx3Sgq3IDLPherQTd896UpDozd34U2SF2vHgwmmKMsK5EOFKepQnlxKDSYnyJszPhiAvM5zMlbDVk8BFXxpvYzkiHQQkeZkR62mKtZY4bpbq6KqKoiR5gHAvJ3ztLQh1tsfDzIg7mRm8WHoK//iNH1+sMdJWz6O8G+ReSOR2ajR5GTGUZCVwPsiROA8TIp10yIpw5qynMTGuemRGeFBwMYa7qae5Ee/PvdQw7qWGcTPOh9tn/Tkf5EiMpyUpIW4kh7iTl3mW2vs5lOVep+jGRbJTojkf5Mq5IFcuRXuTEuJCvL8NicEOJIbYkRBgTUaUC+eDbYn1MCAt0JqceE9ux7iT6mdOgKkc4XZqnHERkB5kxTk/M+Lc9Uj0MvkXERFipcZpOy1CrDQ4bScgI8iBgvNhZMeFkp92hpLMRPJSo0kMdOZsgBMXzvgS6WlBRrQX2amnyYrzJzPGi2uxvuSlhlKXnUp5VgI5ySHkpEaQn5kAP73i3eYi/Ndvu0TfX37hw8fP/PjTL/znb7sRpvfv3vDm5RYv1ldYfDrNxPgT1tbW+Pz5M7/++nsM6sdPfPr4nndvX/PTj5/4/OkDH96/5fWr3bLyy801Xm1v8HZnW8hzefdqZ1fU/h5rerGxzs7WprDDs8eL2FhdYWdrk9nJCRpqHpEUF03ujcvUVpRw++pFinJvUlNeTHHeLcaHeni9uUJZYS5Z6clUlxUx0tdB/cMHlBXmMjk6xMvNNcYeD9Ld3sJQXze9Xa10tjUyOtzH1PhjeruamRwbZHJskOaGRzwovkNpSS53si8TfyaI87GhxAS4EXbKhnvXU8iIDyQ7M4aMpCDSzvqREO1OQrQ78ZEeBPtYERXmQnpyGKmJIVy/cpb6ugJy7qSTeSme2zkZ5ORcIiEhjJiYMLKzs7h8KZ3GhmpqasqYmBiitraUtLR4trcXGB5u535pHlevXaCru5mp6REGh3rY2Fzh9bstPv74mlt5VwiP8cPSUQcTGzWMbZVxDzTB3EkZSxdVEtJ8OJvuS1SCCzFJ7qRnhRB/zpOgMBsizjgTFulAWKQTsfGeZF6O5E7eOa7fPEtkhCv2djqcS4qhrqqSwd4ulp/NCZ2IlYV5oWMwNTbCxOgwE6PDDPZ20VxfQ0PNI6FD0NfVTkdLI62NdXS2NtHe3EBPRyszE094NjvF/PSEsBsxPz3Bwtw0W2srfHz7in/89gv8469sra3Q09FKQ80jmuqq6WhppLu9haa6arrbW4QOx96M7JPhASZGh5mZGN9dc5ndfS23tjSRe+c2N29ep7KynMLCe+Tn53Ez+wYXMjMICgnk6vUrPKqroq65lvhz8ZwK8sTN352US+cIjArA2NYIN39XrFwsMXUwwtbDClMHA/QstdC30kZVXwFNYxU8AhwQGMuiayqHrqkc2kbSqOmKo6x9AhWBKOp6J1HWFkVe/Rgn5X9AVOY7JBUPoKh5HCWtE8iqHkFdIIaJpTKWdhpo6UlwUuZ7JGT3oWUojY2LLkbW6uiaKaFvoYaVswGu/vb4R3oSGO2NZ4gLelbqRCTtkqb1rNTRtVJHy0wZHUs1TqqJoGmujJ6tJto26mhYqqBhqYKSsRxKxnIYOggQmKlhZq+HqZ0AfQs1tM2UUTOUQ8tUAWt3Q7QtlNAyV0TVSGqXeSAEpKlj5KSBsbMW+vZq6Ngoo2WpgJqpDAr64sjpiiKvJyYErcnqnBCC2VRNpLHxNsIvxhVlUyk0rRUwcNbAxF2AnqMaisYSHFP5ge+l/sIPMl9yWPE79sl9xfeyX3JI+XsOKH7L9/JfcVRtP/ulv+L47/cQ1zjCCeX9HFH4niNy33JA5mv2S37BAZmvEVHch5j64V0YnLbILrBN5SASSvtR1RFD31wBfXMF1PVOIqd2BFnVwyhoHENVRwxNA0kExjJoGUqhqiOGvPpRZFR2XQlxlYMc+/1+oioHkNMVRclQAlmdE7vUauX9yOqcQEFfHFUTacTVDiGiuG8X2Gcuv+sq2KqhqncSgakc9qcMsXQWYGCljJ2HAQ6eRvhHOBFx1pvAKBccvYwxd9TC1F4DM3ttHNzNcT1lTeK5SJLSo/H0d8LMRg8bF1NOBTgRFh+Aip4czr62nD4bhKGdDmpG8miYKCOtIYqCQAK3AAcMbXQwczQmt/g29x7kU15VRu9QH7X1dZRXVlCQX8i9uwU8LCunqa6e3s7d548no4+ZnBgTiocno4+ZnppgZnqSwYE+7uXncTfvDnm5ORQW5POwspymxnpamhupr6uhu32XOzE19kQYS99bDF2Ym2Xp6TyriwtCp3uPYr2xuvK72Nidkv7v1974w6vtDeH/qQ9vdvj8/o1waGOPS/NyfZ2X6+tCqOXLrefMTj1hoL+L3p52NjdWWHu+yNu3r3n//i07O6/5/PknlpfWKCwqZeflz4yOLRN1Jh2Brg0qaiZIyWijqGyIjp4tElKaqKqbYmzqgqt7KJev3MMvIBYVNRNOiO2Kh2PH5YWdiJOSakIBISquLBQXe1EmFTUjDI0dMLd0w9TcBSMjO9zcAvHwCCYgIJrQ0FhMTe1RUdHFwsIJPT0zvL2DsbR0xMHBA0Mjc2xsnfD1CyYmNhEHB89d2FxPd6dQCa4sL7K5scb21m4sobOjjbLS+3R1tjM8NEBvTxezM1M8eljBnZxsrl7K3H3QXn3OP//5TwYHRrC0skNOUY3IMwnY2LsQd/YcRcWlFJc8IDcnj/vFJUK1uLb0jKHeLiZGhnjc30NnSyNjwwNMPH5MX0fHvywiLT2dZ/P5qjB+tEef3ltiejozzebzVV6/2Obj2zesLi7wdGaa4f4+Bnq6GerrZbC3h5mJcSEDYnVxQciQ2N2FX2egp5uKB/epffRQCJjbWnvO6uICMxO728S9nR20NNTT290jdCKGBgbp7e6hv7eP4cEhRh+PMNg/QHxsHPeLS+hs72BzfYPlxSXOp5yjvraOyclpHo+Mk55xidi4RCan5imtqEZOUY2MzKuUVtSSfuk6lTVN5BWWknrxKrYu3kjJqSMiKo2amgYXMy7weHiM52tb1NY1U1lVT3VDGxev3OJhdRPVdc3U1DZSW13HQE8vzxefsr7wlJHBIWoaOnH1i8TU3otjUir8j//5RyydTlFe18z04grn0jP4w//2P9j3wzd88+UfUZI7gZONHp7OxhhpiONoKEmokwbnQ6y4Eu3MlQh7rp2253a0CwWJvhSfC6bwfAh5KcHcTY+g6GoS11MjSYjwIibUFScrNSz1JDFVO4qp4iFctcVJcDciM8SBBE8TjOT2422riZGGOJa6coS42xDgYEG0hzPRnm5U5N5moredlckR5oe6GWuvpyrvGjeSI7mTdoaSy4nknQ8nLcie835WnPOz4LyvBUmeRmRFOJPsb0fGaQ/SQpxJDXYiNzmIymsJVGTFUJQWxp2kQNJCnMlODiXe34mb56Ope3CH6qI71N/P42pCCFGupgTb65EUYMfFM55cjvPiQowHyWF2xPqakRZuT1aUC4leRiS46pIX50HN5QjyEzwJtVLGz1QWP1NZzvmZkRpgQaybLknepkQ6ahPlqEO4rSbBlqp4G8rionUSb0N50gLsKLsUQ1FqLDkJ4dyMCebqmUAuR/tzKS6A1EgvTp+y5EKMHxfjfInysSLilDmJgY5kJwfTU57NWGMxuakR3EwOJzMmiKm+ZjYXJvn142t+/fEjP/+0W6L+2z/+zs8//8z7d7sl6bcvN1mem2Bu8gnDQwMsLCzw6tUrPnzYhXX99p+/8J+//rzLg/i9UP3fRcTW2opwdnOPTL35fJXVxQVh92lq7IkwNrgXWdybXN6j0C/MTf8+qxpNelIs3q72hPh6cCk1kYvnEhjuaePXj6/p72iiOO8WrXUPeTo5wkBnM6UFd3hQmMvbvTf/zTXmpyeoflhK0b07DPV3sfRshuaGR0yND/F0dozHg12MDncxOdZPbdV90hIjifJ34bS3DaGnLCm4nkxCuBsJ4S7EhTqREOlGeqI/yXFexEW443/KnNgIT7KvppB3K52y+7d4WJnD/Qc3KC27TVX1Pe7evUp0dABnzoRSUHCbjvYmGhuqGR3tY25ujDt3rhAXF0Zh4U16exvJvJzC1evp5N/L5m7+LR6UFvLx0yt++vU9g487uZ5zkaxbqTh4GGPvro+9pw5eoWbYeqjjHW5C7HkPAqMscfTQwNZFGRcvbexcVTEyl0Df5CTWDspY2ili56iOb4AZMfHuxCZ44OlphL6eNN6nHCi/X0RfVztLT2fZWlthcX6G1cWnPB7oZbi/h5HBPiHR9cnwgNDt2XMk+rs7GOrrFv58Z2sTPR2tzE2Ns/R0lvnpCWYnx4QCYvnZHFtrK7zd2d7NIf/0ienxUTpbm4QiZO8epcUFNNZW0dpYx+hQPxurSyzMTTMy2Pf76tMso0OD9Pf1MDTYT1dnOxXlpeTl3SEnJ5sHD0pITT1H8rkkiu8XkXX1Mg+rKskvvkdkfCR+oX64+rnhGexFxNlIfMN9cPF1xivEEzsPWzSMVLF2s8DWwwIzR0McvW3wCnXD7pQlOubqaBvJoG0kjaaBJGq64ihpHUdRUwQlreOoCERREYihoCGChMJ+oYhQ1hZFTXdXYGjrS6Kkfgxphf3IKR9CTVsMfRN5LBy0cDxlhJm9NqZ2Wth7mOLqa42jtzUeQU54hrhgd8oCB28LnHytdiNMVuqYuxhgZC9Aw0wJSY0TaJrvwuCUjOWQ0ZVARlcCcY3jnNQ8gYaZEprGyuiYqqKqK42yQBItUyW0zZTRMJZD11IFNWNZVAylUdAV24WoaR1DTlcUdTMZdG2V0TCXQ81URsgp2HtwFlc7hKTmUeFHGcFxFA1OomYqg4a5HAr64oirHUTDSh51SzmUTaWQ0hHhsMK3fCfxH/wg8yXH1Q7wrcR/sF/2K6ELcUz9AEdUf+Cw2g9I6p/giML3yAiOo2OjjKmrAAMHdZQMJZDUPIqExhEOy37DMYXvhX+TmOpBRBT3cVj2Gw5Kfom2iQwa+hKo6oihqiOGmq44KgJR5NSOIKHwg1BA7IlEVR0xpJUPIirzLUckvkBS/Qgiyvs5rvQDElrHUDWRRt1CHiVDCU5qHkXVRBp5g5NIaBxBRlcUGcFxZPXEMHLS3I2FWaugb6mEvqUSFk7aOHgaYeGkjZmDJk7eJkSc9SYg0hmvEFtcfM2EgkPbRBZbVwNOR/txPj2eoFAvrmdnYOtsypmzocSnRHA2LRpTO10sXYwRVzzGV4f/iL6NJkb2Ar4/8QWSaseR1RTbfQ352HD6bDD17VUUlRcyPDbEysYqo2NPaG1vo762gdbmNjpaWmlpaBTGxJeXFhh5PMTgQB+DA320tjTR2FDHQH8v01MTFBbkU/qghIb6Wnq6O+np7qSttZn2thb6eruprqyg5mElzfV1Qkdijxuxl2jZm35dmJtl+dlTYSdia233wGN18Slrywv/K970u4jY2VrfZT/8LiD25r73xh12ttbZfv58dy10coypsRH6e9pprHtEc1MtQ4M9rK484+WLdT5//shPP33mxx9/5ueff+Xd208sLD5nY/0D9Y0DODoHIiOng5yCHuIS6kjLClBRM0FaVoCElCaKyobo6tvh7RuNprYlx44rcuCQNIePyiByQkEIkDspqcax4/IcFZET9iL2ytR7cSYdPWtMzV0wNXfBxcUfP79I7O29CAqKISPjOuHh8Xh4BOLnd5rExHSuXbuDv384p04F4Onlz+mIGC5n3SA94zImJnYYGdnwh7raaoaHBpicGOP56jIry4tCNXjzxjXycnPo6+2mt6eLyYkxKspLOZsQR/atG9y4ksVwfx8LT5/R2tpK7p17hIVHoa1rxLm0TG7nFtDc1k1rWxeNTS0UFRSTdj6Vxfk53u685MlQP93NDcyMPuZxTxftTfXMjI/yuL+H2oflDPb2sPR0no3VFeanp5idnGB7fY1P797z4c1bYSnzyfAQC3OzwgWX969fCcnTHS3NjA4NMju5y6eYGnvC9vqasBOxV7h5vrQodBv24HLjI49ZXVwQ0q9fbm6wtrzExOgIna0t9Hb3CMVDTVU1xYVFlJeW0drcwtDAIDNT0zwouU9KUjLlpWU8GRlleHCI/t4+qh4+Iu18Ko2NzSQnn+PCxUt0dfcTHHIaWwdXcvOLuV9RQ2VNE3ZOXhyXVMQv9Azhcee5llNMXXMnLS1tFOTfIz0tk6LiUjxO+eLq4Udyahaausa4evoTHBcoxloAACAASURBVBZFbl4BHW2dDPX1Mz81zsTQAAV5d7F3DcDQ1oevDkvzf/y/33JcSpXrd4q4X1FFXVMr3r4+7N+/Dw11Jf7yl/+Hv/zp/+LkiR/w9rDhdKATntaqBNiqEuOpz8VwO65GOJEVasf1cEfuxntRlBLErRhPHmTGMtJQTFfVPWKD3bAxVSPA0wo3Oy0cTOSx0RbDWk0EbwMZzvtacuW0M2e9THEzlMVeTxpNmYMYq5/EWFkSKw1FMkIDOXPKhfzMdB7evU3B1UxunU8g72IKVxJOcz7Ui9vJERReiCM3KYRrUae4EGTH9Sg3LgbYcCXMnrxEP/LTIriZGExGmCsxHmbEuhtzNdKN3ER/rkS4khm+G23KivElIcCZywmhXE+LpTL/Fk1ld8k+F0GCtxUBNlrEeJqTGePFlQQfLp7xICPKhcxoFy5E2HMn0ZtLYTaEmMqS7mVAZVog9+JPkeFvQaCFAqf0T3LOz4wLITbEuumS7GPGWU9jEj1NOeOsR6i1Ot6GsjhpiOEmkCTJy4Li9AhSfVy5FhFIfkoMOUkRZJ0JICHAmUgvG5IjTpF6xodzUV6EeVoS6W1JjK8Naac9qM2/xEhDMfkX47ieHEZDSTY5mSlsLEyzujDHL59/FwS//SbkRKyuLPHzx7e8eL5AV2MVzTUVPKwsZ3BwkNXVVV69esX79+/58ccf+fjxIzs7u5GlvU6E0MX4fd5zbXl33e31i23WV5ZZWXgmtJkfD/TTVFfL6NAgi/Nz7Gxt8vrFtjDWtLG6W9atLi3h6oVzXMlI4XJaEtcunufGpTQupMRTeOcGC9NPmBsfpv7hA+7n36avvZHVp1NMjfTzqKyIkYFeIdBsbmqcitIicm5d5cnjXl6/XKOtuYbVpVk+vtvi9ctVttaf7Rab6yu4eyuT4uwMLicEkRjuzuWkIOJDnAjyMOL2pShK8s5z92YiF1OCOBvtSVSIMxfOneZezkUK8q7QUFNC6f1blFfcprTsNiX3b1JYeJO8vCtUVBTx+HEPQ4M9PBkdpLu7mcnJYa5fz+Ds2QiSkyM5f/4MwaGnOBMbRFCIJynnY8gvvM361hLTc09Iu3AWN287QqI8iYj3IjrJi8gkNwKjrfEINiD8rB2nExxw9tHE3E4WExsJjCwlMLGWwsRKEoGBCFb2CljayWNpo4CdoyqePgb4BZri5qaDmakiXh72VFWU0tvZxtOZSdaWF4Sdg/bmBhprqxjq62Zuapz56QlhpKmloZa6qkq62poZGewTlqmfzU7xeKCXgZ5O5qbGWZibFjoRC3PTLM7PCBkSuyJ0h+31VVoaaqmvfkh3ewsdLY30dbXT2lhH+f0ioWDZEzpTYyP0dbUzPz3B8rOnDPb20N3VQVdnO1WPKqkoL6WyspyiogJyc3NISUniUlYm5ZVl3MnLIS0jlYiYSNx93bF0sMTU3gxbdxts3Kxx83clLC6U4JgAAqP9MLYzQEZdEi0TVYLO+BJ0xhcDawHSauLIqIujaSCFur4YKjrHURaIoCwQQUn7GIqaIsKTbCWt48iqHkFS8QAyKodREYihpnsSFYEYts5aqGqLICn/HZp6YpjbqGFkroiytigyKoexcTXA2duc0BhvQs54YethjrmTIZYuxuiYq2Phaoi8QAJlfRkEFqoILFTRMFFEUuMEEurHkRWcRMlABnkDaeT0pZDTl0JU7RgH5X5AVO0YshonUdGRQV5DDHkNMdQM5VA1kEVeWwxFnZPo2aghryMujOWomkj/3nMQR0FfDB0bJbQs5VExlkRGIIKk5hGktY+haCCOqonU7oKTkQTiagc5rrQPGYEImhZyaFnKo2wkgZKJJFI6RxHXPIiYxgGOq+5jv8xf+Ebij3wj8Ue+OPlvfCvzH3wt9e98J/tnDqp8yz6FL9mn8CVigqMo6IujYiiJiZMWHqG2nAqzw8JNFz0bFYwcNBBV2o+4ykHEVQ5yQvEHDkt/zQGJLzgg8QWHJL7EwEIRbX1JlDVEUFI/hpq2KOoCMRTVjiKtsB+BgRTa+pLCa+97knL7OCb11a4oUT3AcZUDiGkeQVrnBNJ6okhqiyCmeWR3YUr3BEcV9yGudRQJrWPIGohj5KKNrq0K8tonUNEVx9BaBXNHLQSmcmgYSmFqr4GzjykuvmZ4BtvgEWiFhZM2GoZSGFqrcDrBi7sl1yituEd5RRGno4J4VHOf8oeFjM0M0dj+CBdvW1R0ZFDUksTUURdtM2VEFQ+joHsSOR1xjivsR8dCGU0TRWzczci4cY6qpnJKqx7wqO4hbd3t9Pb30dzaQmtzG92dPQz09DL2eISnM7MszM2zuPCUvt5uWpobaWqs59HDCmqqH9HX283kxBhTk+N0dbbT3NRAR3srjQ11lBQXUlR4j+qqh3S2ttBcX0djbQ0tDfV0tDTT3d7GcH8fU2NPhAmWvbL13orTXprl6dQUi7OzrDx9ytriIutLS2yurPBibY2djQ0+vHrFx9ev+fTmDR9fv+bN9jZbq6usPH3Ks+lpZsbGGB0YoKOlkdpHFTyquE9TfRVjT4ZYX1tic2OFTx/f8Pnzx9+p1R95/nydudkFVp9vcfNGEQmJWegZ2CMhpYmElCai4qpIyWgjLqGOlIw2R47Jc1xUmaMiCsgr6iNyQgmxk2qIiqty5JgsR47JCkvUe9GmoyJywiiTjJw2cgo6SEprICOnjUDXCgsrd6xtPQkLS8DPLxInJ18iIpK4dCmbu3dLuX+/muTkTGJjU4iNTcHDw3+XWm3nTEhoJIVFpURExmJr6465uSN/6O3poqmulpbmRuZmp5mcGBMixnNu3+L6tSt0drQxOjJMQ30tAf6+PCi5T2V5BXl3cunv7aOhrp7GxmaKS8oIC4/C0ckNOydXBgZHaWpuJ+vKDaqra+ls7+B8yjm629vobm+jo7mBptoqJkeHGerdFRHD/T30tLfQ29lGT0c7z5cW2Vp7zuOBfjpamn/vS7zm8/vdacjt9TUmn4yysbrCrz9+5tcfPwuBcROjI1RVlNPV1srI4AA1DysZ6uvl3asd1paX2Fp7zszEuHCtqaOlmdbGBh4P9AvjU6+2t/j49g0f3rzm7c5LXm5uMDs5QXvr/1LY9bUNFOTfI/vmLaFY2NpcZ2pikpamZmqra6h+VEVFWTm11XWUl1aQmXmZioqH9PT0UV/fyNVrt+jq7KO8ooq4+CRCQiN4UF5Fa0cv+kaWSMgq4xlwGlsXb67kFHEl+x5ZV24QGBiMja0jmZeuoa6lh4GxFTdy7mFq5YC0ghoq6gKSU9Lo6uphsLeP4d5e2hrrSE/NIDIhAzOnQL46LM3+E/LsF5Hh6u0CHlRW4xMQjL2jA2eTErCyMUddQ4kDB7/jf/6f/ztqmgqcDvMk0NUIVxNp3IykOHNKj0vRTlyOdCQzzIGsCGduxnjTlHeRzSed/P3FM54ONJEa6Y2NvgIulhp42GphoSOGheZxPExkiXAUkBZozeXTTpwPtCLUSRsj5UNYap4k3MOCUBcLEvzcGHpUxtUzEeSmJ9F8P5fCrPPE+DiT4OdCapg3mZG+3EuPISvCi+z4AG7HBxDnYsSlEGcuhzmRE+PFldMuXIn05HKUN9fj/EgLdCTKWZ/MUEcKU8PJSfDnYpgzV2N8uBLrR1ZcIDeSTxPj50RpzmUa79+m9MZ5biUFkRRgR1KwA5divbkQ7U5GlBvZKf7cSPTmfIgVd1P8yIl1w1dflEhLeYrPepIf50ZBsg/Rztp4G0mREWxNVoSjUESk+JqT4GFMjIs+kQ4CQqzUOKUng5tAkmgnfW7GeJPq68Y5bxdSfFzICPchOyWalHAvnEw0cLHQJiHiFCkxvpwN9yAtxo/EEFeivKy5kRRG2c1z3EwM5u6FMzxpreRqSjQTA+182Nngw5sd4J/8/NNn/uu//sHiwlPGR4b46e0r1p9NUZ5/m4LsK1zPyqShoYHFxUXevn3Lp0+f+Pz5M69fv2Z1dZXtrQ1ev3rJxw+7Ze2Pb1+xs7UuLM3u2cubz1d3ncnlJaGDODE6wsbqCgtzs6wtLwkL19vra78fKIzRUF1J5YMCiu7m8LC0kNKiPPKyr5KXfZXLaUm01j3kcW87zTUVPHpQQG9bAwvTT1iZn2RkoIuXW89593qbl1vPefVinYHeDsqK7zEy0MXC7DjzU6O82lrl09sXvHu9zs72MrNTw7Q1V1H7qJDexvvcSDtNWow3cSH2nD/jhoedGoXZCdzPTaa2/BrXLkSQEufLuXh/bl1J5l7OJXJvXKC+uoT62hKqawq4nZPBxcwEiouzGRpqY2Vlhp2dNebmxlhfX+Cvf/3MzMxjrlxJpb+/levX0ygpuc3de9eIOhOAi5s1za1VjE8N0txWzeVr5/ANdMbO1RgdEwW8gqyxcdXG2VcPZ18dfE6bEpPqSnCsFTZuSpjYSWFiI4HA8AgGZiewsJFCx+AYlray2NkrYO+giL2DEs5uGnj66OHlrYuLiw6hwR40N1TT193G7NQTVpfmmZ8ZZ3F+hrqqSqoryxgd6md9ZZHVxadMjY0w0NNJa2MdNQ/L6etq353SnRwTchzGHg8KOwyzk2NCbsTyszkW52d4NjvFysK8EBy3vDBLxf0iSkvu0VJfQ0PtQ3raW2hrrqOrtYmRoV76OtsY6u9i5dkc46OD9Ha08mx2d8mlqbGexoY62tpaqKp6SENDHU1NDeTevUNM3BkKiwvo6Grn6q0rRMZGYetkg4fPKbyDvHHwdMTCyRxXPxecfZwIjAogIjEMG3dLHLysCYz2wcbdHEsXE8wcDVDRkUFGXRw1PTmUBZK7p9i6J1AWiKCicxw1PVFUdU+gqCmCrOph5NWPoqS1G19S0BBBUfO4sA8hp3YUZQ0RJBX3o6R+DD0zeQTGMsiqHkFBQwRDaxXsPYwxtNXAzF4HEwcdBOYqmDjuni6rGsqhba7CSZVjGNkL0LfRRFZLHHmBBOLKR5EVnERCVQRpLTFOqokgpnKUk2oiHJH9ge8lvuao3H4OS32PgkACDWMFVA2kUdaTRkbrBNLqIigbSKFuIsdJ1SMcV9iHvI4oaqYyyOuJIaV1FBmBCCrGksjpnkBU5cAuc0H2G8RUDyCtLYKc7glkBHvEZxFOqh9CSmtXYCganERKRwRp3eOc0NjPUaXvOaT4Nfuk/sIXov83X4n9kX0yf+YriT/xneyf+VryP/hW5j/Yp/A1X0n9O19K/omjavuRFBxjn+QXfCP2J0RVDiAjOI6k5lGUDCUwcdFGVvs4coITyGiJcFL5IMdkvuWI1NeckN+HtOohlLVPoKEripaeBJp6Yqhpi6KseRQl9WMoax5FU/ck6jonUNMWFf6chq4oKhoiyKgc4ojcNxxR+J6jivs4ovA9h+S+5ZDctxxR+J5jSj9wSO5bRJT3I6K8HwmtY4go7+eE6kF07FTRs1PF1EkTDUNJBKayGNmooGuugLmjFh6BVrj6mWPtqoudhwHGtmroWyoREuNOWd0dOoaqqG4qoba5ko6+Fm7nXyPrZgbXbmdyNfsiw+PdRMYF4eHviKquLCo6MkgoH2ef6Jcclz+IjLY4SgYyaJqqoGIgT3hCENlFNwg+E0RIVDCxybF09nXR0FRPU0sz3d3d9HR109fVzfT4BMvPFpid3D0Ufjw8SFtTI4UF+dy4fpXCgnzKSu9z53YOt29lE+Dnj4WZOZ6ensTFxZGSkkJWVhYlRcVUPXxExYP7lBYX8ai8jPrqKloa6unv7mJidESYYll+9pSlp/O/U62nmB0fZ2xoiKnRUeYmJlicnWX12TPWl5bYWF5m+/lzYVTp5fo6L9bW2FxdYnl+numxEYZ7e+ntaKW5tpau1iY6WxppqHlES301o8N9LD2bYXXlGc9XF3i1s8WzZ/MMDPTR1NTEpUtZhIdHkJqWib2jDy7uoegZ2COroIfYSTVERJWRlNZi/yFpjh1X5NBROaRlBYiIKiMuoc6ho3KIiqvy3Q8nOXxUhv0HJfjhwEmhK7EnIvYiTfKKOiip6CMtq4mcggA9A5vd+7oF4ukZioGBFdraJtjZeeDi4sulSzd59KgZd3c/bG1dsbd3JygokuDgKByd3AkIDKOsvAobWydsbV0xMbHhDwM9nTwZ6mdksI+utlb6u7sY7O2h9tFDaqqq6e/to7mxieLCIiIjIzl16hQtLW08elRN5cMaKh/WcOnyNWLjErmcdZ1Tnr5ERsVSXVNHS3MH+fkF9PUNsLG2zvDgEI31DXS2tjExOkJu9i3y7+TQ0lDP6uICg7099PV2M9jbw5PRxyw8m2dp8RnLSwvMzkzR29NFZ0cby0sLwD/Z2dpkZ2tTONH6119+5m+//sKr7S1hcXvp6Ty1jx7SVFfLs9kZni8t8uHNaz69e8ubV6+Zm5lleXGJyfEJOtraGejrF1KoJ8bGWV5cYntzi9c7r/jx02c+f/zE1MQkZQ/KuZx5lfKyKvp6h6iqqqGgoICKijKamhp4MjZMV1cHAwN9dHd3UlpaSmdnN4UF97mTc4+y8irizqZyO7eA0fEZ5p8u0djQSl1NPXU1tWReuEh/bx+1tfUYGpgiflIa/6BwYhNTOeUfjqSCBopqApxcPUm7kMXt3AJ8/EPw8Q+htqGVju4BOroHiD4Tj5u7F6EhEeTm3iU0OISoiEhKyx4yOrPKzfxHHJPU4E/fHOHLfSIoqOtR9qgWO2c3jolJkJSWhk9QEOYO9vzx66/48sB+/rx/H98d+AYbA0VCXfSwERzH1VSGU1Zy+Dmq4+ugToSXCSnhHnRU5LMz+5j3z8b49fkMSz213IzzISXQmkBnHdxtVXE1U8DbTpVITwPOBpmTGGxBfIA5Ya66BDkK8DBVJcTJGC9TbfzM9Ll77iwPLqXyICuJR7fOcTspmJQAe9JCXDkf5EyCtw0Zwa7knA0hK8KL9CAXMgJdSPN3ItXPkSvhnuSeDaXkQiwPMmO5fzGGW3H+ZAQ7cyPWm/xz4dyI8eVKpCcZwbuxp6xoH7KifYhwNSEj3JORpvs8upPBtaRgzp92Jz3iFCkhLiQFOZEe7s6FcDcunHbhZpwXWRHOXAq1I8ZRAz8DMTK8Dcg/686tWFfSg6w4ba9OnLseWRGOJHkbE2ihRISDFrGuBkQ6CIhx0SfGRR8vAzlslI4SYa9DcXoEsa5WeJtoEu9tT2KQO1G+jpjrKuHrZsnZM/6YG6rgYCHg5sWzJIR5kXsxgdPulhReTqT4cjwpgdZU3IinJjed7qp8dpYn4beP8F+/8fe//Qr8k+2tDcZHHjM1NsKzyTFGelpprCihvCCH+4X5TE9N8OH9W3ZebvPyxRa//vITv/7yE9tbG3z6+P5fIHPv3r7m5YstVleWePZ0jvGRx0Lq/OSTURbmZoXFtz3reWvtuRA29+HNaz68ec3G6srvHagpRoZ6aW9uoKH2ITWPyqgoLeJBcR6lRXm/C4xsSgqyaagpZbCrifGhLpbnxnj9YoXXL9f48OEl799ssbI4w/baIi+eLzA5PMDSzCSzTx7zbGqU7dVnvN5+zvbGEmsr8wwNdVBWcpsHdy6QlRzM5eQAUs64EhtqTWKUPVFBJoT5GxMTbkNClBNxka5cyYgiOSaQnCtplBfk0ttWR1dHDYNDLZSW3SEtLZacnEtUVRVRUHCDzMxk6uvL6elp4uLFJAYHWxkYaGF4uJ2GhjIKC2/S2FxBTFwwpyN9qa4t4eWbZVo7q/D2t+f0GU8cPAxx9jLGxccIew8Bli6qWLmq4OitzakQQ9xC9HD018LSWR4TGwksbSVxdlXE2VkBO2tpHO3kcLCVxcdTC89T2ri4quHpJcDOSQlDEyl8fB0oKLhNb28r09MjLCxMsbQ0w9zsBA31VVRW3GdosIf1tWU2N1aZn5ti7MkwY0+GmRgf4en8NLMzEzwZHaK/r4vhoT5mpsd59nSGudlJnj2dYWryCUuL8zxfXWR6aoz5uSlWVxaYmXjC4/5ummoraXxUwZ2bWdy8dIHCvFsU5tyiobqc7uYGHvd3MtDRyvjjPoa62lman2RlbprN1UVmZ6a4mX2Ly1eyyC+4x63bN7lf8YCHtZWkpCcTmxjDxWsXuZZzjeizUdg422DrYoNfqB8BkYHYedjjGuCKe5A79l622Lhb4uRji3eYO/6RnhhYaiKvIYaI1D7+P7beMyrKNN/a953piWfOmTmTuts2IjlDAUVRUEXOGckZyZIkIwhIUEmKiAEQkJwFCZIlI4IBE4o5tJ2nw/R0T5+Zd/7X+4GWc85a/w/3Kh4eaj0filrrvu6992+rC2URSpURmW7kGfQkCjh7GWNpp4OplSZSczUMTZQxtdLE3EYbsbESYmMlhIZy6Ihk0BPLbp52S83VMDJVQUskg8BIDl0jeYQmSkisNbFwFGFmL0RspYW+uToSe12M7fUwtBVgaCvA1MUASzcp5q5iXINssPUwRt9cHamdLhJbHbSMFNAxVkbdUA4NsRz6lhoILdRRE8uibiiH0EIdHVMV5HW2o6i3Ew0jeXRMVRCYKKJtvGED0pJu2JIkjjooG+xCRbz7RzBQ37QvyettQ064fSPMbKyIjM5W9uhuR9tcGT1rTTRMFFCVyKNsKIO6sSL6tpqYuImRuggR2mihaaqIqrEcKqYbp/kyom1s1/oz72v+gW2Cd9mt/wFbtf7ETr33kRXvRM5wJzKi7ezQfY/tOu+xTfdd/qT+O2SNdrJD+D7bdd5Fw1IJPVt1dKxVMXYTIjBTRNVgF2oGu9AzVkDfVAkdiRz6xoobmRVLFczsNTB30MbQQhFdyR50JbsRSeUQSffg5GaAq4cYW0ddDI3lMDRWwNJWA0trTfQlsigLt6Oovx1lg52oGcmgaSyHprEcakYyqIh3Iae7FRXxLoRWqhg76yJxFCC0UkVopYrUQYClsy4OHmKcvSXY7RVh4aCLpaMe9nsNcfUxJTbFn/A4D7IKYqluLKG9r4qTVXn0jTRR336as40nySk+SGF5LvviAohJDsPGyYTkgzGcOH0UsYkARw8btA3UUBepYGwvQd1AFXkdOQysRRjaGmHr6UBsRjzlNac4feEcJafLqG9pYG5pnoGhfto72xgdHWZuboalqwvcuX1r0270Vgm8MjLCzOQEU+MTTIyM0nexl4b6RurrG8jNzSMhPplD2XkcOVpK4ZESKk9Xc7F3gImxSRbm5lm5tszS4lXmp2eYmfzvaU3Xr85z89oit69f4+7NFW4tX2Vpborl2WluLC3w8M6dzQPkOzdv8PDOHdZWV3l4d5Xnjx7w8sk6qytLzI2PMjs2zLWZKW4szHJjYY6VuWmuTk2yND3Jytw01+anubEwy5MHd3m2vsbK1Xnu3b3Fwwd36e3tITMzg/DwUAICAig9Xkbu4ULiEg9h5eCLhrYJGrpm6AgtUVQ3RE5RiLKmBEUVA5Q0jFDTlG7+fpe8DjJyOsgo6iGnpIuyugGqmoYoqYlQVhehIZCgrWeCtp4JRib2GEisMLV0wtTSCYmpHa4egYSEx+PhHURoaAyODu6Ym9nh5RlIclImuTmF5OYcJSe7gPS0Q7jv9aG05CR1tU1Unauj/9IwRceO4+LsgVRihkCgy5bFmSsszU2zML3hQX4LERMjwyzMzTM5PkFXRyclRcWkpqZTUVHJzZurXL9xi+WVVdbWn9HY1IadvTPR++M5c7aGwcHLzMzMUVFRycTEFVauLdPc2ETR0WM01F/g7KlKXjx5ysz0FQYHLjF8eZDrK9fov9TLxPgoK8tLPH70kAdr91h/uMbDB/c3as6nrzAxPsq1pUUeP/rvwMzbUM2HL55vZiTe9jvMTE5wa2WZ60tXmb0yyd1bN3nz8sVGkPr1h6zdu8/Tx0+4ef0GlweH6Ghrp/pcFbU155kYG2d56RqrN2+xevMW6w8e8uTRYybHJzh1shJHBzcGB0ZZWb7F1NQMMzMz9Pf3cW15gemZCbp72lm5fpWlpUVaW1sZHLxM78UBRoYn6eoaYF9EAtYObkzPLfPi5RtWlm9Rfa6GscsbstzLp084V3kaa0sbiotLSU45SFTMASxsXHHyCCAyNomUg7nUXGiluaOX+MQMIqLjaW7rZmr2KuuPnjM4NEpUdByRUbF4e/mTlZVNRkYmfQMjjE1f58b9V/iHJbJHRY8PZJR5d4csBUVlpBzMRkFVAxsXN7z3heLo44OcQIc/ysryy61bkddQRaKjSKyfLaHuEqIDzQj2MCDI0wB/N33CfMxJifLmWFoszRXHaCrL48XiKMu9dXSXZ9JZnkFGlCvJ0S4kRTiRHOnIofi95CV7kh3vSkqYHdmxbmREOGGrK4O5xg4inMwItTclzMaCzCBPypJCqMmL4VT6PgpjPChJ8OdYvC8F0d6UJYVQV5DCiZRw8qN8yIv0JTfcm6wQd3JDvTm6P5CqnARq8xPpOplL18lczh6KoTQxmFMZkZzLjuVURiTlqWEcjfWjOCGQk2nhHI3142RaOEN1pVw4cYhTBQc4lhbGkZR9FKVGUJi4j/wYP/JjNt5TlODH4TBniuM8OBLpSKqXIYXhNpTGu1AU50ZepBPpARYkeRsTt1fMPhtNopz0yQ13IjPIjiQvM1J8LMgKtifOzRgfqSqB5lqk+lqTHxNAop8jSUGuxAc6E+XvQqifEweTI8nPSeJ4cTZF+Wkk7Q/C3caIQ7FB5CWEUnYwhspDscS6G9FxMo3Z7tNMdlbx9av78K9v+ez1U/7vf/2NH/72DWv3N4KoD+/eYnVxnpbqSooPpVGUnU5fVztLVxd4+eIZn3/2Cd98/SU//P07vv/uW778y+f/a6zrF59/ymeffsybD1/x7Olj1h+u8eDuHdbu3N4sk3zy8AHr9+9tqoP3Vm/x5uULvvvma37427d8+9WXm8VzH79+xYevn7P+8B43ri9xbWme5WvzXFuaY+bKY/dq1QAAIABJREFUMMODPZytKKXyRBE1Z4/TUFtJZVkhR3LSqD9XzsLMCC+f3Wd1dZF7t5f58OUj/vX91/z18zc8Wr3Jlx++4smdVZ7fv8vrJ2vcX11mcWacW9cXmJsbpb7mBCeOpFCaE0PF0QPkpPgRF2ZNaqwjiTH2HNhvR0yYNUV54RzO3EdRXjyVpTl0N1XT01zP1ekxRoa66eiopbLyGMXF2ZSU5FBQkE5mZjyHDh2grq6C1tZqjhw5yJkzxVy4UMngYDuDg+2cPFnI5ZEuausrOFtVSkdXHcs3pxgcaSMjO5rs/Fh899nhHmCGo6cB9u56OHoLcfYV4ewrwtFHD7cQMS5BIhy9BNi5qeO8VwNfXyEBvvr4euoQ4KWHt5sWwX6GBAcYERBgSESkJWFR1vgFmrMvdC8NDWeZnR3h3r1lHj++y71717l2bYa+vnb6ejuZnZngwdodXr54wvNnj3j44C4P1u6w/vAeT588ZP3hPVZvrXBtaZ7rK1dZu3+bx4/WWH94j2dP17l39xaP1u/z9MlDbq9e5+6dm6zdv83K0hwri7OMDfUy0N1KfXUlHY3n6e9po7W+ir6uFvo6mhgb6mV2fIiF6THGBno2oONiOyNDfXR3d5JzOJeMQ1kUHDtKWlY6OQW5lJ8t50jZEUoqSohLicM/IoCAyEC89/ngGeyFX7g//hF+uAa44uznjKOPPS7+TviEueMT5o7NXjP0TDTRMVJGUySPpv4eBGJ5dAzl0DHc2IQaW2vi4iHFxlGInbMIRzdDbJ30sXEUYmErQGgoh6GJ8saptqkKplaaWNgKMLXSRCRRQFu4C4GhAiJTNQwtNDEwU0dopoa+uTp6pqpoSxQRmCijb6mBgbUWQgt19CzUEdsKkDjoYWing52nCebOBmgZKaBnqoquiQrKervQNVFBaKaGlpECYistxFZaCKRK6BgrI7HVwdBaGw2jjWCwwEwJgZkS6hJZVMS7N5eSaCcaUjlUDWXQMlFAx1wZLRMFBGZKCK3UEJgpoWIkh46lOhJnfYxdDTByEqJvq43AQg0NEyUM7HUQ2QkQ2QkwsNdB7KCLyE6AlpkKSkayqJnIo2Qsi5zhLnYJP2Cb4F22Cd5ll/ADZMU70bBU3iyVUzKWRcNSGTVzRfYY7OA9rT+yVffPbBW+x7vaf2Cb7rto2api6KaHyEELXWtVNCWyqIt3oyWWQc9YYTOvYmqlibWjDhIrVSRWyhhaKCIylUNPKoOeVAYDY1mMzBRwcTfAyU0fS1sNDI3lMDKWw8JaDQtrNQxNFVHX34my/g5URDtRN5RBUyKLllRu47mGMohtNDCwVsfITgsTJ10k9troW6qib6mK1F4bB09DXH0luPoa4+Ahxt7dAGdvCZ6BVvjusyPnaDxlpw9R01TK+eYy2vuq6B6sZfHmKA2dZ8kuySA8JYT4rGj8Iz2xdjbBysmYwDBPrB2NcXK3wcbJDGNrI8ztTTAwF2HiYIL//gA89nkTFBtKUGw4FfXn6Bq5RP7xY2TkHeLE6ZMcLT1G6fES+vp7uXnzOtevLzM4cInWliaGB/pZnJ1hsK+X4YF+5ianWJpf4OrcPEuL17gyMUVLcwfFRcfJzing6LEy6hraaW67SNX5Js7Xt9LbP8zytZsszM0zNXmFyfEJJsbGmRgZZezyMGOXhxjs62Wwt5uRgT6mxoaZuzLO7NgwM6PDTI0NMzGyscYuDzEyOMDk8DDzV66wvDDL9avzjA31M9TXw0hfDzOjl5kbH2FyqJ/RSxeZGLzE+EAfU8ODzI6NMD0yxOzYCKsrSzy8u8qtlSVGRwa51NdNS0sTtbU1tLe3Mjk5zuPH6xyvOIWHTxhGZi6oahtvLjkVEXIqItQEJihpGKGqbYy6jikqWlLkVQ3YoyRkj5IQORURSmoi1LUlaOoYo64tQUMgQSA0RSi2RM/AAm09KQYSKyxsnTG3ccLcxgkP32AiYhKJiI4nPiEFf78QPNx9CQ/bT0Z6Noey8khNySTxQBqJB9I4nHuEe3fXWbv/mLraJtJSs1BT1WbLlnf49a9/wy9/+Uu2TI4McWX0MuOXB5gcHWFydISJkVGmJyYZGhikvbWN1tZ2KivPUFNTy+rqHZ4+fc76oyfcvvOA0+dq2Rcaybbtu7F3cKGtvZulpWVGRsbo6+tncHCjzbnq7DncXFxJOpBIkJ8/TfUXuHP7FjPTVxgfG+Ha0iI93Z2MjQ5zfeUaT5884uWLZ7x6+Zwnj9e5dfM6iwtzLMzPcnVxnsWFOW5cW9psol6YmWZ6Ypyby9d4eO8uK1cXuX3jOh0tzVxfusrCzDTd7W3cW73FJx++3gjWrD/i/t17PHq4zo2V64yPjtF4oYGSomKqz1VxsbuH6StT3Fi5zq0bN7l/9x63b63S23ORwvwjJCWmcanvMpf6hjh3rnpDtpu+wuLVWS719zA3P8XyyiI9PV3U1tYyNDTMQP8w9XXNeHgEYGPvjtTclmMlFSyv3KKk+ASlxWWMDA5xZWycscvDHD6UzZWJKfr6+iktq6DgaCm2jp50XhymsLSS/OIKBsZmGZ9dprS8ipyCYhpau1lcucXKzbsMXB7HzcMXS1sHHBxdaWntJDYuEf+gMGoau1lYeUBW3nE+kFHl93/eyW/+811c3X0oKT+FgqoGv333fVT1hGxXUuI9eQX+ICPHO39+jz/u2I6uliLRAY7E7XMiLXYvwV5iPB012Gunjp+zPslhruz3tiMr0p/G0sM8XxhhpO4EJQn+NJWlU54bxcnCWIqzw0mPcSUx1IbkcDsSgiwJ3WvAfh9j0vbZEeEswUlfES+JFs66yjjrqpIf6U9Jgj/VuVHUHt7P2UPh1OREczYrgsqMcKpzYmg4ksLZrP1UZkRSnZ1Ade4BTqZFUnIglOKEYBqOplKbn0hneQ7dFYc5nryPNH97iuIDaC7OoK4giXPZsRyJ8SU33J3SxGCOJ+/jWNzGKNhzRxI5X5JGycFIcuL8KM2IpDQjksK4AIoSQyhNDOZIrDeHgu0pO+DN8QQPsoPMKYy0pWi/E4XRTuSE2ZMb7kCqnxmBFqp4S+WJcRWTHepA/F4p+53FJHqakhPqxMFAe6IcxYTZConfa0JBrD9pwW7sczbFz94IL1spydEBFB5KpCA7kWMF6dSeLWH/Pg887aSEe9lRkBjOwQhvTufGc/5wDLnhTpw9HEN+QiC1Zbn87eNn8P1X/PP7v/L5xx/y2UdvePLgHuOX+6k9dZLSw5mbELG8MMu1pUXW7t/l888+4fvvvt0c9/pfP3zPN19/yddf/eV/gcSnn3zEmw9fbXy3fwy5ffLh683v5Nvit6X5OW4uX+PVs6ebzdVvc0mfvvmQLz75mK++/IzPPn3Dq5dPefZ0nTcfPueTj1/x+OFdFueuUF5SSH11JZcvdTE9PkRPax2lhYfISU+gIDeNs5UljI9f4v6da8xOXWZxapTby/OMXeqmu6mOtroqbi/N8Y9v/8LrZw8Z6G1l9HIPs7MjtDWdoyQviby0ME4eSaQsL4ZDSV5kJrqTHOdIVqoHKXEuVJYd4GCyH+kHAqivKmFiqIvulnpGBnroaq+nqOgQhYUZnDlTzNGjmURG+hEW5k1a2n5aW6uprT3JwEAbk5OX6O1torr6OH19zYyMdHP12hUWlybp6W2m9Phhqs8fp7GlkoM5+4mI8SAg3BGffdbs9TfG2dsABy897L10flzaWHtqYuOlhb2HFg5uGji5qePpKcDfWwd/TwHeblp4umjg66FHcIARIcGmxMQ6kJjiQWSMC1HRPvT2tnDjxhxra9d5/Pgu16/PMzk5RGdnI70XOxga7GVxYYbHj9Z4/eoZz589+rEp9jFvPnzB82ePWLt/m9VbK9y5fYPHj9Z48fwxz5894uWLJ5vA8fjRGvfu3uL26nWur1xl6sooV8Yvc3mgm67WC1yoPcNQXydjw320XKimq72Bvq4WWhpraG+qpa25lu62Bs5XVXDuVBkVJ0tpaWuk+EQJBUWFFBYfIS0rnYSUA6QeSiU9J52QqBC8Ar0IiAwkPCECr1Af7L0ccfZzxj3YHdcAVxx97HHwtsNznzvhB4IJSwjCwcsKgUQNfRN19KSqGwqEiSr6xkroGMohEO9BTyKPrZM+Vva6OLtL8Am0xsPXHGd3CRa2AgT6uzGQKmJkqoK5jTZ2ziIcXMVY2etiIFVEU3cHuhIlDC00MbbRQWyugUCqhJaRApqG8miI5VATy6Il3VAINIzkUTeSR8tYCYGpCgJTFdREe9CWKKIhlsPQWht9c3XktbehrLcLRZ0dqBvIomequgkUbyHCyEaAtrHSxjhSU0U0pHIo6u9ATveDzTCykmgnewTvoyGVQ8dc+UdrkjoCMyU0pBvwoSZVQEG0GznhTpTEe1AS70HRQAZtc1WMXQ1QNpRF01QZbXNV1KQKqEkV0DRVRk2qgJxoo/Dtf5bFyYi2oyCRQcVUHjVzRTQslVEylt2ECHULpU2IeF/7T3yg9+4mQMiIt6Mg2Y2WhRKaZgrI6W5FSbgddfFutA33IBBvhNel5mqYW2tt2JN+VCBEpnIYWSptAoWZjRr2rno47tXHykELY3OlDYgwkcfYXAlTC2WkFipo/9gLoSaWQcNIFm1jBXRMldAxVUJgorgRRv/xWmSljpGdNkZ22hg76mLuIsTKRQ9XX2N8Q23wD7fbUB0jnPAPc8AryBobFwNsXAxw97dk3/697E8KwHefI0GRblg6GeLgY41zgAM+ER54h+7FwFSAq48d8SlRpGTGk1OYgW+wO5r6aqgIFNEz1sU/yp/is2UcOVXEieoKzjTUcLSilLiMJPzDg7F0ssXQVIKlnRWlx0uoPl/F4cM5FB07QkvDBS71dDM+fJnmC/WMDA4xOz3DreWbzM8uMDSwsZdqamyj8EgJ/gH7CAqKJC0th4rTdZyraabkxDlOnq6jpb2X3r4hWlvbaW5upa+vn5GRMYYGBunu7KK9tY2mhka62lq53H+JydERxi4PMXCxi77OTgZ6NrrD+i/2MNB7kY6WZtqaGrnU083wpUv0d3fTcL6KproaOlsa6etq52JHK22N9bQ11tPT3sLIQB8zE6MsTk9vAMrEBAsz01ydm2X2yiRDg330X+phcWGGu3du8mDtDl9+9RnwT05WVGJl54GhqSsCkQ2q2qYoqBmxR0mEvKohqtqmyKsaoqQhRUXLBEV1CbLKBuxWELJbQcgeJRG7ZNSRUxCgoKSLvKIOisp6aGgZIdCToiM0xlBqjZOrL67ufljZumBm6YC5lSO2Dq64efgSvT+BAP8QfLwDiIyIIS01k6zMXA5mZHMwIxsnRzf0hYYYiCT8/j//zJYt7/DTn/yCLVve4Rc//ze2bPkJW7ZsYcvV2Smuzc8wP7WxGR+61EdbUzMXO7u4PDjEyOVhJiauMDY2weTkFDdu3NqwM13sJyPrMHvkVdixcw+//8O7ODq5cb62gY6OLqqqahgfn6S/f5C5mVka6i8QGR5BbnYOR/Ly6Wpr5/rKNaauTDA2Oszc7DTNTQ30X+rl2tIiTx6vb5ZSvXzxjBvXlzcbC29cX2ZxYSMjcbGzYzNY09fdxcrVRT758DXPHq0zPz1FR0vzJmQM9vVuQsSLJ495uPaA+3fvce/OXZYWrzI7PUNPVzc1VdWMDo9w+cd/8pVry1xfXuHa1SWmr0zR3dlF1dlqCguKSE7KoK21iwv1zdy6dZsXL14wPDzEhYbzdHd3Mjw8RHd3N6Oj48zOLDIxPs301ALlJ8/gHxRBdn4RWTkFXBocxdPLj6CgEJoamhkfHeP8uSoW5xeYmpqhuaWDyekFzlbXk5h2iGOlpzlxpo7MghJqGrspPVWDb0g0jq6+uLgHsD8hFQtbZ2ITUoiJT8bC2oHo2ERGJ6dpbeumqPQkGYeOcOhwKafONiI1s0dGQQ0ZOWUUVNQJDovE0y8QRw8vvEL2oSTU5z+27eQ9BWU+UNPi99t3oqGujLONFA8nKQnRewn0MsTdXg1Pe3XCPI2I9bPmRFYsudH+VGYfoKkkh/meekqSQzlzOI768kM0nT1M5bFEDoQ5EOgiZJ+7mChvKWF7DYhwM8BWbwe+FprsNVLBRmMXXhItAsz0OeBuRe3hGFqPJtJ2LInWo4m0Hk2ioTCBurxY6vITOH0wguNJQZQlBlOZEcnpzGhOZURyJiuWuoIk2sqyaDyWRmd5Dm1lWRyJ8SXJ25qjsX40F2fQWprJmaz95Ed5kRvuzomUUCoPRlG434ckP1sq8+JoPHmIkoORpIXvpTQjkrN5Bzh5MJrq/CQq0iMoT9vHsVgvKtODKE/0IjvInKPR9pQkuJETZktGoCX5Uc4cjnBkv4s+kY66JHhIiXLSJ8xWlwh7IQc8TMgMsiMzyIEUHyvS/W05HO5GVpg7B/zs8LHSx99Bwl5LEWmxweSkxZCTEUtiTBDFBekkRvuTHB1ATIALhSmRHI4PpqE0k5HaY6QHWHEkwZf0sL1k7g/gxd1l+Nf3/OXNK3749mu+//prHt2/Q09LIycK8qgoOEx9eQkNZ8p5dP8Od++ssv5wjU8/+WgTGr7721/5//71T/7+/d82x77+9Zuv/te0pi8+/3QDBD7/jG/+8sWGvfCjN7x69pTHDzZUio1m6ld88uHrTZXxrbXp49ev+OzTN3z+2Ue8+fAFz56u8/rVUz795DVP1u8xPzPB7OQwN5ZmuX19kfmpUQZ7WuhorKahuoLqM2VMTQxQXV3OqfKj1FaVM9jTxtDFdhrOnaLl/FmGL3ZQU1HG4tQo/PBXXj9fo6ezgbOVJZwoyeXc8TySIjxJifYiJzmIjHgPDkTYkxBlT3F+OMcOh3K6POnHPpQgSo+kUl9VRt3ZE7Q2VnGxq5GjRzMpLMzg9OkiCgrSSU6OpLAwg3PnSunqqufs2RKWliZYX7/BwEAb5eUFtLefZ2VlhtXb13jy9D4zs2NU1ZTT2l7D5ZFOCovSsXUS4bvPjn0xToTHO+MXbo69lw4WLio4eAvwCpVg466Bg7cAN1893Lx1cffUxtNTgJ+XgEBvXfw8dPDz0MHfS5/wfabsCzEjONSC/XFOBITYEBDowuBgJ/fuLXPv3jLr67e5c2eZhYVJ+vraudizsa5MjvLwwV0+fP2cZ0/XefL4Aa9ePt28fmtrerB2h2dP13n18ukmcDx8cJeHD+7y+NEaD9bu/AgQYwz099DaWkdfXztd7Q00NFTR291CZ2cjF2rP0N3dzMLsOJ2djbQ01nD6dBl1NZUUFGRRcuwwxUUFpKQlkpqZRsrBVFIz08jOzyE7P4fEjESiEqIIjgzGLzyAkJh9RCfvJ+5gAsm5qYQnhmPjboONuxXWey2x3muJrYc1jt42OHrbYO1miomDCBtXKRIrbYRSZcRmqpjaCjC1FaBvrIi63g7MbbQxtlDHzlmEd4AVHr7mOO01wsxaC23hLoSGcoiNlTCx1MDaQQ8HVzF2ziIsbAVIzdXQlSghMlVDZKqGwFABNdEe1A1k0RDLoW4gi5JwFyoiGVREMijr70ZBbyeKwl0oi2RQFcuyR+N91A1k0ZYoYuIgxMBSkz0a7yOruZXdau8ir70NVX0ZVPVlUNTZgYpwNzrGyugYK6Mm2oOScAcq4t0oG+xCTvcDZHW2oiTaibpEFnWJLPJ629AxV95UHyw9DDFyEKAg3I683jZkBdvYo7sdZUNZdCzVETvoInbQRd9WG6GNFkriPehaaSB20EXPWhMdS3UM7HUwsNdBYKGGqrHcpgrxVn1QkMggb7QbWfFOPtD+M7v1t222U79tnpYRbUfeaDfb9d5jp/5WNG1U0LRSZrvWn9ih9ScU9bezS/2PmzYmkYkSOoayCA3lkJqrYWKhjliqiKmdJiJTOfRNZJFaq2Bso4rYXAErBy28AkyxcRJgYqWCxFRhAx4sVTA2V0JqqoDEXBk9YwW0pPKbRXJvwUHfUm0jQ+Koi9RBB6mDDqbOQsxc9DfH5eqaKGFip42LjxS/MFv8w+3wD3MgKNKZ4CgXAsIdiYj3wnefPYERzsSlBhKfFoJnoC12bhKk1rq4Bjrgsc8VZ187nHxsMbUVY+dmTnxKFI3t58kuSCchNRqRVBdzexNyirIpOV1M/olCjlaWkJJ7kIyCbOw8XNEx0sdurwtiEyN2y8liIBWTnJpCVdVZCvLyqa46y+ToRhZ2emKSyvKTpCankZpykIMZ2aQkZxCz/wAJB1JJTEonNCKOyP2JhITFERGdRHxSFjEJmeyLTiYhOYcjxafIzM4nOyef0rKTNDW3093Vx4ULjZw6dZoTJ05wvrqWro5OxkZGGRkeorWxicryE5w+WcGF8zV0tDTTf7GHwb5eOltbaKg9z4XzNTTV1tJQU0NjbTWtDXW0XKilqa6G1oY6ejvbuHzpIpf7+hjs62VkcIj+i730dHTS191D/6VeLvdfYnTk8o/71UWePnnImw9f8PLFE16+eMInH7+moPAo1vaemNv6YGDsjJrADDkVMXIqYhTVJShpSJFVNkBBzQhFdQkKakbIKOqzU06XXfJ6yCjqo6pugIaWEeqahiipCFFW1UdTYIiuvgl6IlM0tMXY2Lvh4OyJtZ0rji5e2Dvtxc7RDW+/YPx8g/DxDsDPN4gA/xCcnfaioS7gN//2O7ZseYdf/uI3bNnyDv9ny882AeJ3v/0jW7a8w5YtP+Gdd37OO++8w5ZrC/MsLy4wPTHO5f5LnD1VQUZaOpkZB+lo62R0eIz29k6qq89z9EgJfr5BWNs4YGllh66+EbIKqmz9YCf/8ds/UFxygpnZRTIzD+Ht7cvp02e5c+ce164ucaSgkJKiYk6fqmR8eITV6zdYWV5iemqSkeEhRkcuc7qygva2FpauLvD61Qv+8sVnfPP1l7x+9YKlqwuMjlxmYnx0M7E/PLDRVfHWhjUyOMDK1UWePHzA0vwc9TXVzE9Pcf/26gY03LvLjWtLm6Nhnzx6zIP7a9xZvc3C3DxzM7NcHhyiraWVuZlZFucXWJxfYHZ6hpHLw3R1dNLa3EJvz0XGRsbp6b5ESXE59++tc//eOiMjY4yPjzM0NMTp06cYGBhgbm6O8fFx5ucXmZ1ZZGX5Fmv3HzM+McP6k9ecqKwmNiGF8/XNzC9c4/z5OsrLKzh/vo4bKzf56qtvWFxYZvHqCpPTC4xfmcM7IBTPgHBC9idj6eyN/d5ANPRN+N37MvzxAzl+++ddvLdTgS2/+C06Iik+gWEoqgkIi05geuEa9x8+586Dp6zefcT5+lb6hyaITUjh/e27kJNXJnp/LOWVp4lLTqat9xK9o2NkHD3GDlUNfvXedrar6/JHGTm27drNrp0foCD3PsEBdoQHWhC4V48gV11i/YwJddYnNdCBRF8HqvJTaT5+mNneBipyEqg/nk1VUQb1FYepLEzkQIgDAQ4iwtwlJARYEu9vQV6cB/42WkS5GRLhYkiUsyG54e7kR/lQnhJKU0E89TmR1OdE0nA4mgu5+7lwOIYLh2OoyYmmoTCBs5nhlCUGcjTGm7wodwpjvKg5nED/uaPUHE6g4WgqvacL6K44zJms/ZxICeVcdiy1+Yl0nMimPDWMgmhvTqSEUp0bz7nsWMqSQsiJ9KA4PYTaslRKMsLIiHCjPDOa80dTOZubwIWiDE5nRlOZGUFxvA+nMoKozAigIMqe/HBrUn0lRDvrEudhyOEoJ/KinUnwknDAW0qijylB1prE7pUQ5WxApJOI2L0SUv1tyAxxJCPInhQ/axK8rYhwNcHfVkysrwP+TqbEhrqTtD+AQ2lRHD2cQmSIByE+DhxMCCVjfwClWfFUHc2gtjiTpuJUavNiyY/xIcHHnvwDYUxdaufrN8/5/svP4V//5IsPX/Hk3h3Wri8z3N1JRcFhzhzNY7C1iZXFOe7eWeXli2d89unHfPXlF/zt22/44e/f8c9//MA///ED//XD9/z9+7/x/Xffbr6+BYtvv9oYjvDNX77gL59+sgkLb9fbosdnj9Z5eO8u92+vbo57frR2n1cvn/LRm5e8evmUB2t3ePjgLk+fPOT+nRvMTo2xsjjLyuIsywtTTI0N0tVcR+2ZctounGN0qJu+nlZam84zMdLL6FA3504WkZkcw5FDqYz0tNF49iRV5UVMXr7I6yf3eLR2g+WrV1iYHWdksIv+9jqO56Vy5GA02UnBJES6kbR/L3mZwVyoOsSJ4lhKj8Rw/kw2p44fJDUhiKTYQE4UHeJMxVEGL7VvQMypIk6ePMqxY9mcO3ecgYEORkd7aW+vo66ukpGRi8zNjdLYeI62tlo6Ourp6GhgbnaS588e8eLlEx49vs8nnz3nw4/WaeuqxifQDg9fcwJCrQmKssUzWIqViyrGdnuwdlPBxV/3R4jQxd1fH68AA7x99fDx1CHAR5d9/iIiAsWEB0nw99InNNgUP18j3L3ERMU4ERTqgImpDhcunOHmzXlu377Kgwe3ePr0PmtrNxkdvcRAfw+DAxeZn5vaVCLeWpVevXzKo/X73L+3yp3bN7h/b5XHj9Y2FYhXL5/y5PEDnjx+wONHazx5/ID791aZnhqnu6uN1pYLNDRUMTrex9hYH90Xm7hw4QwnTx2jpuYk/YMdvH69ztjEJTo66qmpraCjo56Ssjyys5PZHxPK/thICouPcKysiEN52RwpO0JZZRlZ+VlEJUThG+aHV4g3fuH++EUG4B3mjX+UPz7hPti42+Ds54i9ly3mzqYYWhugZ6KFjlQDoakWhtY6mNrpY2Cmjo6hAiITZSwc9HBwN8LaWR+p1QYYSM3VsLTTwcVDiqObIZZ2OkjMVNEW7kIkUUAkUUBsrITETBVzG21sHIXYuxjg6GaIia0uRpZa6EqUUNPbjZLuTlT1ZVAR7kZBsB15ne0o6O7YXHI625EVbENOZzuKwl0IzdQQWWigZaQggr5iAAAgAElEQVSw+bpb7V1UhLtRE+1BVnMrijo7UNTZgazmVhQE21ET7UFNtAcFwXZkNN9FUW87yvo7URLuQEm4A3XDPWhJ5dH6sQdBbKOJrpkyOqZKGDvqIrRQRU6wFTndD9A2UUZoqYHQUgM9C3WMnfSx8TLBxFmEplQRLWMljOx1MXczROooRPTjZCAdM1VUjDYK4uSNdm8qEXsMdrBbfxsfaP+ZP6r8lnfVf89Ova3IG+1GQSLDHoMdmwChYiqPjGgb8ka70HfSRuSghZz+NhSE29AykUdJuB09MyWkNpqY2mojMVPF2FwNCxttLKy0MDJRRmgsh5Z4FzqSPYgtlDEw28hFmNhq4B5ghoXdRrDazEodW0dd7J2FWNpqYWyugqHpRpu1tkQeTUNZtIzk0DFWRN9cFQNLdcRWGhjZaGHhIsLJ1wyPEFu8Qu3ZG2SNvZcx5s76eIXYEBHvSVxqABHxnoTHeZB4MITcYwcoLEslPi2ElEORxKYEERjhin+oK6H7vXHxskRqrcv+1DAcfW3xj/QhMimMyIR9JKbHcKaqnHM1FeTmH6ToRCHJGYkcPX6Ehq5GcopyiUqOIaMgi6jEeCRW5shrqKOoroq8qioqWhqYWlrh4eXJzMwcjx8/ZvrKzMZeamaBjpZWqirPERwYgqmJFapq2igoqqGiLkBdSx+hgQkW1k7YOnri4h6AlZ0HppYumNu5Y+Xgja2rP77BscSl5BARk0hCUjo5eUcpOX6KY0XHyczKJeNgNjm5eZw5XU1VVQ3V1ec5efIkh3PySEtJJTsrh5KiYi71dNPV1kprYwP1NdVUHC+jqLCAEyXF1Fado6XhAt3tbXS1tdLe3ET/xZ7N0eO9XZ2cr66lsvIMudmHOZieSWlxGVVVVbS1tDI2OszszBTXlha5ujjLjetLPH10n+Wrs8zPTJCdnY21rQdmlp7oiWxRUjVCTlGEiroUNU0TlNUkKKoYbl6rahijoCxGTlGEnKIIBWUxGlpGaAmkaGiLUVLVRVFFBzVN0Y9KhASBnhFWti7Y2LthZeuEs5sXtg6umJjbYG3vhKaGDrt3yfEf//57fvJ/fv4jHLzDz3/2a/79N/+5CQ4/e+dXm/feAsWWLT/hpz/9GT/5yU/+GyJmJifo7eqk4ngZB9MzyEhLp+58PWNjE/T09FJcXMrh3ELMTK2QSM2wtXNCW9eAwmNlREXHoaGpQ1V1HWXHK9DXN9g4UW9qYWxsgpmpaVqamrnY3cP56hpWr99gdOgyiwtzzExfYWb6CosLczRcqKP3YjeLC3OsP1zb3Jh8+PoliwtzXOzpor2thbbWZpoaLzA3dYUrY6ObH+zY5aHN9sLpiXG629t48eQx91Zv8fzxI77+4nPW79/j6frDjdn0j59wZ/U2t2+tboapF+cXGB66zOz0DFcXFlm9eYsbK9cZHR6hvbWN7s4uJsbGWVq8xtSVOfp6hxgaHGVwYAQ7OwdMTc05deo0QUFBtLS0MDU1xezsPNPTsywuLPP82Wtmphc5V1XHwtItSsrP0NDcwfiVOR4/ecHA4Ai+PoGUlZ2guvo88QmJDI9MUFp2koSkdC4NjqJrYIyCuh67lLT53VZZfrdVll//cQe/+eNO3pdR4U87FPiPP+1ku6w6Spr6KKrq8of3duATGMa99ecsLK8yMXOV5Rv3GJ+YYfX2GoNDo1haWiPQ1aGr+yIXGppw9/ahqrGB9v4BKusbMLRx4pdbd/D7Pcr829bdvLtLgX///Z94d+sf2Be8l8SYvcSGWBLuqU+Yqw7hjnoEWGhREBvI+SMZjDRXMdBwmvPHD1OWk0hp9gHK85MoyojasD75WBPrZ02MjzmhrobEepsQ7SHBw1gJNyN5DoU6U5TgR360Bx3HM7iQu5+q1CDqs8JpK4ijKTeGpvw4OoqSaTlygO7yTDrK0mktSaW+IJ7ytGCOxXtTmRlB2/GD1Bcm01ycQfvxQ1w4kkJVThxtZVn0nztKx4lsek7lUXkwior0jbD12UMxFMUHcDTWj8I4Pw7He1ORt5+yzAgKEgM4nRtPzZEUKg/Fcjo7jor0CMqSg8gKtudYnCfV2eFUZgSQG2LJXtE2PAx3k+Al4Wi8OzkRDsS6i4n3NCI1wJIEL2OSfS2IcNTHz0yNEBsBGUH2HIv35VCoMxGOBkS6SAmw0WOfoxEHgpwJdDUlwNWcmBAP8jPjyE7dj42ZEHcHY9Jig0nb78/hpHDOl+ZwOi+JluNZnM6KJNbDkig3CwqTIpi61M6//voF/OM7fvjyC/j+O/jnP/ji5XMuNV3gSFoyF44Xc3tumpGBPm7dvM6nn3zEX7/5iu+/+5Z//uMH/u8//4sf/v4d//ivv2/2RryFiP+pTrzNOfzl00/46NVLXj59shmsfrr+kNXrKzx7tM6nbz7cHK/8toX01bOnfPLxaz795MNNJeLtKfazx2vcXV1hZKCXprpqOprrWJgeY2ZskKqKUkoKsqg+U0btuQoa6s4yPNBJY91p8rOSyctIpCT3INXlR1m/ucT3n7/huy/eMDPWz4mSPMpL82moO0tDbSXDPc30t5xnuKuW+lP5FGRFUZwXS/mxA1RVpHP+TDY5GcGcOZnJuVM55ByMIDUhiPLiLLIPxtF4oZLm5mq6uhro7m6ku7uR4eEexsb6uHixmZaWGhobz9Hf387q6iJDQ100NJylouIYxcV5TF0Z49H6A968ec3X33zBl199zMNHt+jrbyYtK3LDIuNnjJOXCDt3baxd1bB0UcLcSQ5TBzmsXdWw3auFq5cOXn4ifH2F+HoLCPLRIyxQTHiAARHBUjxdtAgOkOLnK8U/yILSE8mcrMzBzl7C2bNlLC9P8+DBDVZXl7hzZ5m7d1cYHOxmYvwyVyZHuLY0z/17qzxYu8Od2ze4e+fmZhbixvUlbt1c3lQhnj97xNMnD3ny+AHrD+9tWpserd/nxvUlLvZ0UHWuktrzZ+m71MH81QmuXrvCyHgflWdKyM1Pp6a2gs6eRrp6Ghka6WFxaZKxyX4uNJ4lPTOBpJRo0g4eIDA0gMNH8igoKiQqLprA8EBCokLwDvLG1sUWa1cbLJ2t8A7zJTQhHDtPO7SMtNAz1cPS1RxnP0csXMwQW4nQt9BBZK6zkYUwVkUgVUFgqICeVBmRiTL6xhuTlszsBNi4iLB1NcDFQ4qZtRbmNto4uIqxdtDD2EIdA6kiWno7MTJVQWystAkTb4PX1g562LsY4OZnhb27MVJrAQJDBdQNZFE3kEVFuBs5rQ+Q19mOrPYHyAm2bfws2IaM1lZkBdtQFO7azEGoCHejZ6qKQKrEHo33URBsR07rA5T1dqGqL4Oy3i4UBNtR0t25+QxlvV3Iar+Psv7OTUvOW4DQNlZAUyKHjqkSYhtNhBaqqIllUBLuQE6wFUW97Rv3bAWIbQVoSBSQFWxD3Ugei71GWHlIEVlroSqWRdtEGZG1FgY22uiaq6FuJI+icBeyejtQluxBznDXpgLx1sb0VnXYJfyAHbrvs13nPXYJP0DOcBcKEpkNRUJ3KzJ6W9mt+z5KhrvQMJVHYKaI2EYDIzstdEwUEFuoYmy9EXQ3tdLEzEoTc2stzCw0MDJRRmC4Gy3xLnSlshiYK2FgpojQWA5jG3UcPQ0xt9XE0l4bOyc9XNwNcfOU4ORmgIWNJmJjJfSM//8hQmylsQkR9l7G+EY4ERSzl8D9bpsN1N5hDviE2BGXGsDBvGjSciJIzQ4n52gCBaUp5BUnERDuQlCkG2GxXhzICCU+NZTwWF+MrXQxsxdj6WKCuoEqB7LiKDt9jMT0GMpOHWXgcg+JKTFUnC6lvrGKS5d7GRztJzkzCQNzMRbO1rj6exIQEY69+15snZ3Z6+ODq5cXto5OBAXvIy+/kOnpWbq6ejhRVk5TQzO9nRdprm+i8sQp/HwCCQiORCy1RlldiKqmCEVVITJKAhQ1RKjpSJBRErBdTpNd8tooaxuha2SNkYUzVk5+OHvtIzA8jqi4ZOKSMoiKSyYkLIZ94ftJTDlIfsExjp+o5FB2HrFxiURGRhMbc4DU1HTy8wspKztBV0cnddVVlJeWcKwgn6z0NFITD1B4OJfz587SVF9Ha0sTPR2d9F7sZqC3j462dk6frCDnUDaFR4rJyz/GgcQ0EpPSKCo+zvHj5ZSVnaChoYHO9g4mJ8YYHRlkZHiA6ckRLtSeo7G+moPpGZiaOyMydEBN0wRZBX3klQxQ0zRBQ9sMNU0T5JUMUFI1QkVdirKaBHklA/bICzf/dvceDeSVtFFW00NZTQ81TRG6+lIMjMwRSywwlFoiNbVCX2yMhrYQZTVttu+W5Te/+wO//rff8tOf/IJ3fvpLfv6zX/PLX/yGn//s1/8DEjbWz9751SZE/M97v/rVv21YmbZsYUtl+QnKS0s4mp9HQlw8IUHBBAeGEBwYQmJiMmVlJzh39jwenr6kpmXi4xtIYFAoaelZuHn4Mjg8QUfnRRwcXbG0smPnLlmkUhMGBy9z9eo1ampqWV66xicffcztW6vMTE3zxSefsjAzy+LCHHOz0yxdXeDe3dsMDfYzPTW52Vz4ycdv+OTjNzxaf8CVyXFamhupq62hsaGettZmlubnNkPgQ5f6mL0yyaO1+7x48pj7t1e5vnSV548fbbZef/7xR5vFVR+/fsWLZ8+5sXKdm9dvsDi/wLWrSzxce7B5vTA3z4tnz3m8/oj+vku0NDUzMzXN3dt3WLl2nakrc8zMXqW3b5DV2/fx9gnAwtKaxqYWcg/nk5ScSmtbB3fuPuD+2iPWHjzmy6++ZWb2KnPz17i79pRb9x6xtv6M1x99zovXn/Dg8TPS0rOIiT2AvYMLYkNjwiNi8A8KIzM7n9aOi+QUFPOnbbKoCU3YKq/NL/6wk//4QJY/71Lmd1tl+e37e/jpb/7Ef27dg4mtG8GRiXgGhBN9IIOlWw9o7hqgf3iS9o6LtLV10NraTmpqKuamZvj6ejM1NcX45ATpWZmUnTpF+blq9qem4+ATxE4tXd5V1OB3u5V4T16LP+yQZZe8LGERfiTH+3LwwF4S95kT7KhJqL0OhTFejDWdpjA+lLyEcNqqyhnuaeJgQjgF6TFkxW00/iaGuXMoNoDchCAOBDkS4CAiIcCaSDcJJip/xNtMlbpjB+isPERNXgx1BbHUZIZSkxZMT1ESw5XZdBxJoCk/hq6SZNqKDlCfH0vjkQTaylJpP55GdV40RQe8OZLgzYmMEHrP5NFamsn5vAOUp4ZRlhRC47E0ek8X0FqaSVvZRs9ES8lB2sqyKE4IJCPQkYJob0qSQyhNC6E8O5xT2VGczIrgVPZ+KnNiKM+IojhpH/+Pt7eKripft32raq1attfey1dVYSHuPjOjMzM640Lc3d3dlThxokCCBIfgwSEQCBYSEiRoYQWUAVVQ/rsPqZprr3Z2u+c+3HMevpaMMTLnW1obv3//eu9NmRE0ZoaSG2RHYbgj7flh9FfEUp3ggrvBh3iZyFAY6UBjVgCFkQ6k+JiR6isiI8CKrCAb4t1NiHQU4CdWxd9CjTRfa1amBlKbEkBOsANpAbZEuZmR4i8h3k9CiKsYXycR+amRdDaVERW0Ajc7MwI9JWQlhJAY6klmtB91hSl0V+eyaVXZguk8MZjV1bmc3LmBrx7fhTdf8urpQ968eAY/fMd3X3zG8d27qCvMo6WsmPHRHXx6d54LZ09z5/YtXr38gu++fcv3333Djz98x48/fPc/qhC/AMVXr1/y6uUXvH39Sup1eHT/Hvfmb3Hj2sxCm+nEWe7fnuf5k8d89eUXfPPVa7578zU/fPOW79++4e3rVzx/9lRajPnw4/s8f/aYzz5dKAN6dP8ON2ausHPLRrrbmhka6GHL8AA9bY20rKygc1U969f0sKqpho1DPawb6KA0L4WizAQ29rdzf+4it6fPc/bIHvZvX8/R/dvYs3MjzfXlNNZVcHDvVsZ2j7C+dxUb+9voa62mriyVysI4CrNDqSiKYqC7nOrSeJrrMqkuS6K6IpWq8jQ6WisoK0pjoK+FzZvXcPDgDiYmjnLhwkkOH97NyMggGzb00dPTQmdnA2vWdDI+PsaZM4epry+jqamS+voKJs6Oc216hmvTM9y9M8/lS+fYsXMT/YOt5BUmEBG7gqAIe7yDRKzwE+Lqp4+zrzZ2HipYucjj5K2Hk4cO7j56+AYaERhoSICfHsG++kQFGRLmJyAqxAxPF03Cgy0IDrQiKsaVDZta2bN/mMbGMkZGBrl06TT37s1y+vRhDh7cxeTkKcbGRqVG9wXT+xkuTJ7l4oUJrlyeZPrqJSbPn+H8uXGuXJ6UrjjdvXOTG9dnmL02xdWpi1KomJm+zKmTR1m7po/WVY2sG+rn8LF9HD65j7Gjo+w+sJWVDWXkFqfT3dtCS2cdA2s7qaovISs3ifpVVWzcPMiWXespr8rHL8SL+JRYcktyKaosIjUnleikaGJTYolIisQ/MoCgmGCsnK2xXWFLWFIYkelRuAW7Y+pggo65NnrmOqgbKaNioICmiSp6Ik20TVRRN5RHTSiHrokiQvECQBiIlDAUK2Mu0cLKSQdLR21cvEWYS7SwsNfBydMUiasQka0mRhYq6BrLIjRXkka9mlipScfUWh1Ta3WcvS1w9DTHykmIoYX6v7wQxvKoGsigqL8EOZ2PkNddJIUIWZ2PkNdbjKqRLGrC5agayCCv/RFCKw1M7XRRN5RFSW8Ji5T+LFUd1A1lpUChY6aErkgZbVNFVIRLpeDwS5+CvqUKBtZq6FuqLESj/qxKaJjIIqfzAUqCxdIdf21z5X8ze9t6iXD0t8LWS4Spoz4Caw10LVQxlGhj4WaEhZsRQlst9CzVMLDTRk+y0KegaamEtrUK+nYaCB21MXTSQeiojZxwMcsFHyGj/yGyBotQMFqKovEy5ISLWab3Act0/4G8cBHy+h+iaLAIgY0qIiddzBy0EdlpIXbQQWynjZWdDhJHfWwkOphbqGFsqoiRmSJCsQIGYgWEFooYW6sgstPAwlEbKycdrJx0ENtrInET4OJpjIunMW7eprj7mGHnpIehmSLG1upSkDO01sREooO5owCx00Kilk+EM5Gp/sRnhxKS4IVboC0u/tZ4hTkSEONKQIQTCRmBpOdHkJQVTGJmEKm5EcSlBeIf7kxkgh++Ic7EpQbT0VdHe289mQUJiCVCwuL9iM+KIa0oje51XYyO7aSjdxVbd29i284RyquKaWiuZdOWYQ6fGGP3/l0kZyUjtDBCaGmKlrE+IoktYdFxFJZV0r9uPfsOHWFg3XrqG1oYXDPM4MAQtTUN9KweYNvWXdRW1xMTFU9IUDgSWyeCw5OwkHigI7RCQyBGUdMIBQ1DVHRMUdQ0QsfIGi0jG7QNbdAxkaBnZr8wpo4IzByQuPji4R+Ob0gMHv7hePtHEBGbTEpmPpk5haSk5xERnYBfYBjBIRHExaeQm1fEyromOju7GVq7jv7V3axqbKKytIz83DwK8vKpra6hvbWN/t4+2tra6F3dx6ZNm1jd1UN6eibhoRHExyVTvbKFusZ2CkuqKSyppKG5neKSClJS0ymvrKC7u5v164fYsnkDw0OD9HS1UldTztCa1WSkp+Lg5Iu5pQcCQ3spOKhriVHXEqOhbYG8kiFKqiaoqJuhrGaKvJIhsgoGyCkKUVA2QkVFD11dY4yMLDAxscLU1BpTU2uMjCzQFxjz0SIZ/vLXD/jTn//Bf/7XX/n1+7/nnXf/pST87+b993/Lu+/+Snr93nv//rn33luYd1oa6qkoKSYrLRVfbx+8PDyJCIskMjKahIQkMjKyqK6pZ8lSWQICQ0lITCUjM5eu7j7Wrd9Me1cfKamZyMop8Yf/+BMmpmLWr9/IqVPjnDs3ycTEeb747HOePHosjeO6OTvH7Rs3mb02zflzZzl54hiT5yfYM7qL8+fOcuP6LPfu3ubxo4+5c/sW58+dZeeObfT1rqavdzWbRzZyYP9ejh8e4+ypk5w4cpgTRw4zf32OLz99wbPHj5i/Psfp48e4eG6CB3duc31mmvu353nx9Im07O75J8+4fPESk+fOc+zIUU4cO87tWwteifFTp7l04SKfPn/BzNVpmhubqK6s4vTJUzz6+CFTU9NcvjTNmbMXOHN2ks+/eE1aeja+fkF0dfdx8NBhJs5dZPzMea5OzzE9c53bdx7w5OkLOrv62DSyneOnzjM3/4DJS9PsO3iUPfsPE5+UTmpGLjLySsjKKWNhbY+3XzDZecVk5hTSOzBEVHwqts5exGcWI/EI4S9LVfn7cg3+uVyN3/x5ER/Ja7JYUZs/fShLVHIOe8bGae9dT0l1E0Obd5NVWElNQytr122gvb2d3tU9WFmKiYwIY+zQAU6ePM61a9OcmTjL6P59DG/djsjOAX1LGz5QUudPy5X5h5IWf1yizl+XqyOrrkFAmA8JsV6U5QdTle1Hkr8pAVZqxLmZcmBtG+f3baG5OJuynGRaVpawqq6UwvRY4oNXELpCQlqENy3lWfQ3FlNfkEBmhDuuInXcRKr4WGpQEudJTZo/lck+rK5IpC7Vj/bMEHqyQ9m7qoBjfdVsqEiiKyeUgeIYegoj2VCXydqqFAarkhmsSqa7NJZVeWF0lsYy1JjNjs5yhlbm0lP6s2qQGUF7fhzt+XHUJAXSXZxEf0U6u7qq2dpaRk1SIEURK+goiGdtfTYDdel0VibSXZFMZ1kiTXnRNOVFsyo/Xmqsbs+PozjCjewAW2qSvOkpjaEtN4hIBy18xYqUx7uxMs2HrCArMgIsSPcXE+MqJNJJnyBrTSIdBYTYauNhLE+ApSZZgXbUpgRQnx5MRZIvOWFOFMd5Eu1lQZi7BWGe1rTX5rNzQw95KVFkJ0cQ5udEbKgHwZ52ZMYGUpQWQX9jMR0lafRUZDFQW8BgfSlP5y7z4+dPOX9kPy8f3ocfvuPB3DVGenuoyculsbiAbQO9zI2f4LN7t3n12XNev/qSb795w08/fv9vCgT8yLffvOGbt1/zzduv+fabN9Lrr796xauXX/D1yy+lXohflIjrM9OcPzPOsbFD3L89z625Wa7PTHNv/hYvP/uUH7/9hjevXi74mu7d4drMVaauXGL+1g2eP3vM558949njj3l47zYPbt9g+tJ5dm8bobmumuqSPFbVVdLf2cKa1W3s2rqB7VuGOXpoF9s2DLC2u5kDO9ezfbiHpsp8ijLiGB0ZZOrsUW7PTPLZk7s8+fgmd2/O8Oqzp3xy7wZdjZXkJkdSkZdEVWESOanBZKcE0tFUwMryFLrbSljTW0NeZig5mWFkZ4TT2VbJ2sFWDuzbzJ49mxkdHeHUqYOcO3eMLVvWsmZNJ0eOjNLX10pv7ypWriyhvr6MU6cOsnFjPxMTR1k/PMjkufNcuTTFxckL3L0zz5XLk2zevI72zpXEJwUSGbOC6MQVRCU6ExRpiZu/AHtPdRy81HD21cQr0JgVvgZ4+BjgHygkyF+In5c2gZ5ahPjoEuqrT3yYGG83bcKDLfDzEeHrb013bzUbN69mYuIwhw7t5NKl0wurQ2OjbN68jqmpc8zOXuLWzWvMzU5x6eI5zp45ybmJ00xducC1mSvMTF/m3MRpzk2c5urURe7fm+fJ4wfcu3tLChDnz41z6+YsN29c4+KFCcYO7aNndQetqxrZtn0TY0f3MrJjiLUbexka6aeoIofM/GRauxvILkwlPDaQzPxkMvOTKa7MJSUrjpKqPArLs6mqL6OqoZKc4hwyCzLJLspeAInUWHzD/ZC42yFxt0PkIELsJMbazRqxiwWWblaIXczRt9RDWSAvBQhdcw00jZRR0luGimA5OmZK6Jspo20si4ZgKdqGMohsNbF3N8LaWRdDC0WsnfQRmithZqOBk6cp9u5GWNjrYGKlhr6pPFrCZQjMFDC1Vkdspy1tQ9Y3lUfbUAYdYwWEYjUMLdTRNVFE1UAGVQMZ6Uu/gt5iZLU/RE7nIylELNf+EHm9xagZy2FgqY6GkRxLVf+GlokCJhKdhVQnsSqqBjKoCZdLTda/eCL+O0SoGclIDcE65oroipUQ2qhjbKeFsZ0WRhJNlASLUTZYgrZIAU1TOYwkmohdBOiYK2LpZoSJgx5CWy0MbDTRt1JH10IVIzsdrD1MMZRoo2mmiLa5slS10DRTRN1EHn0rdSR+5og9jTB00kHHRhUNC0XUzOWls1j77ygYLUVdrICqSA5Zg0Us0/sAecMlaJgrsFznH+hZKaMtVkDFaCn6lsoY/LxmJHE3XCiTczHAztkAZ3dj7B0FmJgpIRAux8BYDgNzefRFcuiaLkdfJIfITgMbV33E9poIRHKY2qgicRPgtMIQibMe9q4LQGHroIO+kSxiB13M7PUws9fD3FGAlasRtitMkXiYIfEww9HHAr8oV0ISvPAMdcDBW4xXmCMpBVFUNeXR2lNBU2cJRVXJxKX5E5PiT0ZBNGl5kUQkeJOSHUlKdiRZhfHUNpdQ3VhE+co8fENcyS5OIb0wjZVttQRF+ZNfnkN7TwtDI4OkpCdQW1/J4Lpexo4coL1zFRm56eSX5ZOYnkxgVCiBUeHEJqXiExhCZl4RrV09NK3qpHdwHZtGttPQuIq+/nVkZebR3dXPyKZt5GQXEh0VT3FBOXV1rbh5hyOy80TH2B5FbVOWKQtR1hWhaWiNko4ZyroiVPTMpaOmb4WuiQOmNp5YOvmiYWCOWOKKs2cgrt7B+IXGEpWYSVh0Im5eAVhLXHB288EvMIzQiFgiIuOIi0/5uY6glf7ePtavXcPa/gFam5pZWVNLU0MjLU3N1NfX09nZTVFRCeXllXSv7qestAo3dy+8vP2pqq6nua2P5rY+svLKiUvOJCO7iIjoBEJCIykuKaO1tZ2SkhLKy0qoripjZVU5a/q7OX3iMMlJCQQEx+C6Ii50PD4AACAASURBVAxbe3/EViswMHJAVWNhZUlF3eRnJcL0ZyXCDCVVExSUhT+vMxmjoSFAIDDD2NgSgcAMFRUdFi1ezu//8Cfeeed9fvf7//qXqvDf4OG3v/sD7/3qfX7969/8vJK0cP/dd3/Fe+/9Wnr9q1+9/z8CxO9+9wd+/evf8O677y4oETFR0QQHBhEVEbmgPqRlEhgYjJ2dA6EhkbSs6qCouBxlFQ2MTC3YvfcQa4dHKK+qI6+wjJj4FP74n3/hw4+WEhoWRVp6Np2d3Vy4cIkdO3Zx48YtXn7xJZ88ecqd+dvMXJ3myoWLTF28xNzsDKdPnWDtmgF279rBxNlxLl+6wNMnj3j86GOePH7IzRtzjJ8+yejunYwdOkBtTRXHjx1ZWIE6dZLxE8c5e+ok16au8PzJY968eskXL55z//Y8c9NXuXFthpuz17g1N8u9+Vs8un+Ph/fucvfWTekq0/ip0xzYt5AiNX/zFtdn5zhx7LgUIFZ3dUsTm/aO7uHO/G3m5+9w987HXJm6xs1bd3n0+BlR0Qkoq2iSlp7D1ek5Zq7dZHZunhMnz7J9xx7Onb/EmrXrCQ6JoKu7j47ufjKyC3BwXoGuwBgndx+8A8JIzsjDNyiMotIaElKzERiLsZQ4k5CcQUZ2AbkFpcQkppOYXYp7UBy//ZsMrgExJGSVsFhRm78vU+HPixR4/78+IDgmlf1HJzh86iJbdh+iuXMAJU0DLGydqG9ooqmpiaqKSqIiw+lob2Xnji3sGd3B8ROHOXBgH4ePHqG9p4eCiiqScgux9fBDQd+I/5JR5jf/VERG04Q/LVqGrbMtGWnhRIVIyI13JT3MhooUH0rifeiqzObU7k3cvjLBcG87wf7uhASsICc5hvLcFOKDvBg/sIMLx/ZxYnQTHTX5JAQ4EeVhQ6yXLW2lKbQVJ1CTHkR3ZSKtxdG0F0ayvSmPDRUpHOwsZ2dLAT35UQwUxzFYEs9gaQKbGjLpK42lvyKewapEWvNDacj0Z1VeCO2FkWxozJOuMrXlxdKSHUV7fhwN6WEUhLmxumTBgN2WF0tFnC+V8X7Up4XSkh1Fd3kSPdXJrG3MpDrVj6oUf2pSgymO8aIpJ4bm3FgKw91pSA+jISOE4ihXqpO96SmPpaMglMJwCSuMZUgNENNSEEpdlj9JvmZEuQmI8zAhwlmAj4UqflbqeIqUcDeRx99ai2RfK/IiXMiPdKUoxo0kHzH5UW6EuZoQ7yehvjiJ3MRgCjMi6Woso6O+hDXd9YT5OWEn1iM/NZLaklQqsmLprs5lZ98qVlflkxcTxObVqzgwso4tA918fv8Obz55yoWjRxju7GBLfx8tZcXsHlrD45mrfPfpC77+8jO+/eYNP3z/rVSJ4Kcf+OnH76X3v/3mjbQ74hcV4vPPXvDskye8ff2Kz58/k/ohrs9Mc3nyPBcmzjJ+4jjTly9JW0efPX7E92/f8NN33/LNV6/56ssveP3yFS+/+JLPPn3Oi+ef8OL5Jzz75AnPHn/M04f3efboATOXL3B+/ARr+7opy8umq7mBPVtHOHN0jOlL53n9+SecPrKX/s4mbs9MMtzTQk58GNvXddJWU0B+aiSb13Ry5exRZi6Oc+TgTm7MXOLRnevcnDrP6UO7aK8rpa40m/T4ILKSgynIjGRNby0Dq6tpqc9l47pmNq1vpbwkmYrSFAZ6G1jdVce+0c2cP3+SS5fOcODATrZuHWb37s1s3TpMT08rw8N9bNw4SFtbPRERAcTHh9Pf38Ho6BZOnjjM9ZlrbNu0ldEdO5m9OkVXZyvZ2ckkJYWRlhmBu6c5/sE2RCY4ERZri0eAAR4B+ngE6GLnpoKjuxbOHjp4eOrj5aWDv7cegd66BHpq4e+mTmywCU5WsqTEOuLurIvnChMqqlLJL0pk3XAn588fJTExnKmps9y9e42TJw9x9Og+9u7dxuTkKU4cH+PihQX14cLkWWl86/W5aeZmrzJ99RIXL0wwe22K+/fmpabr+VtzzF6b4tzEae7fm+fSxXOcPnWMbVs30d7WzJbNG9h/YDeHj+2htqmU6oZiOvuayC9NJzI+kMT0SNJy4ohLCSMtJ468kjRqm0qlz0OjfXF0t8EzwIOc4hyqG6spriomLCGc2PQ4HL2cMLQ2Rleki9hJjMhBhIpQmaXqS1ASKKJhoo6KUBkF3eXIaS9DTnspSvqyaBopoytSRV+sjp65CjrGCphJtDCXaGPlqIejhwnGVsqo6n2AvpksRlaqmNpqYONqgJu/BS6+5lg46mIgVkJfpIDQQlnaT2Am0cTKWR8LR10E5ooo6XyAUKyGlqEcGgbL0TFeWDGS1fwAOa0PF3wNpgqoCGVQ0FuMgt5i5HQXIavzkXSdSUWwDEXdxchrf4SS3hIpJAitNDCR6CCwUPu3U3Izez1MJDoIrTR+Bgl59MyVMLLRwNhWE32xMjpmChjbaiLxMMHYVhMtEzk0jJZjYKmKsa0mxraa2Lgb4Rluj76lGkIbTfQtF3optMwUMbDWQGijiZ6FKmaO+hhJtDFz1Cc40Qu/GDd0zJVRM5JdAAsXfQwctDBx1cfUTYCOjSpq5vIomciwROcfyAkXI2uwCHnDJaiYyaJovIzlgo+QN1yCukgeNRMZ1I1lENqoIXLSxcROEys3A1YEWuEZbIOjhwk2zgIsbLUwt9bAVKyCoakCRj8b3gXmimgYy6BpshxDGzXEDjqYSTQxslLF0FJFqiJZOuji4i3Cy98Kd29z7JwNsLLTwdJJH69ge8T2+ogkuhhZauDiY4m7vw2peZEEx6ygoDKF6BR/utc2sKqnioaOUjoGVpJRGENpbQYRCd7YuZlg725KaIwXGfmxZBbEkZgRRlRiINlFSVQ1FFJYnklRRRaVdYUkpkfi7udAQJQ/cRnxBEcFUVJdTHd/J1GxYcTERrB9x2a2bR+hqqYSvwBfUrPSqG2qY3D9EDUtjVQ01GNt74zEyQ0XDz8iYhOpbWyjpqGFI8fPMjF5hS3b93Lw0DEuXrzG9MwN9u8/Ru3KJmKik/EPisbaxR99sQvK+tYo6opREdigamCNisAKVQNr1IQ2qAiskNcWIaNujIKOORpGErRNHX5WKKywcPBAbL8Ca2dvAsLj8QuNxcphBSaWDrh4+GHr6I53QBhh0Yl4+gTiHxRObkEpDY2r6GjrpLuzi9aWVVSWV5CfW0BxYQl1dQ20trZTt7KJ1rYuGptaSc/KJzgkksCQSFIzcimtqqe5c4DsohqyCqtJyy3FOyCMFT4BBIVGscLbj+iYOPILC8jNzSY3L5POjlX0rG4nOysVPz8f0tIK8PAKx9LaA2NTezS0RCipGKCkYoi8oh7yigJU1AzR1rVAILRG38AGTW0zFJQMWLZck48WyfC3v3/Ef/zxL/zq17/nnXfel8677/3mf1Yc3n3nX/P/QY34f5+f15lWNbeQn5tHVUUlBXmFFBeXUlhYTHp6JqlpWaysayK/oAQTUzHmlhIKiivoX7Oe8Kh4NLQFyCupYyA0oau7j+07Rikrr6a1tZ2urtXs3buf27fv8uLZc27MXefShYsLHoPzk5w6dpxzE2c4M36KPaO7OH3qBDPTU8zNzvDJ08c8/Pg+M9NT7NyxjZzsTFbWVrNh/ZDUeH3q5HGuXJjkyoVJZq5clnoe3r5+xYunT7g1N8vdWzeZvz7H3PRVZq9OcefmDZ4+/JgXT58sREo++Jhr0zMcO3KUsYOHuDY9w+uXr/jq1Ws+vv+Ao4ePMLprNytraqUy1/at27g+O8fFixe5ees2N2/d5fqN20xdnSUlNQuRuTWubl7ExCaxffs+bt66x9Fjpzly9BSrewaQlVNCQVGVtvZu9h08Sk5+Ce6efiiqaGIksqZ3zQZ27DlE9+B6mtv6cHTzRlZJA009I0Ij4mlobqeqtpGI2GR61m0jp6IZfbETftEpFFa38Md/LudDOQ20DC34YLkqeqY2rGzp4cjpC5yYuIKDux9LFTT4yz+X4ObuQWpqKps2rmf3rh1Mnj/Dgf2jrFvbz/rhNYwdOsDevaP0rRmkf2iI9r5BknILcQ8MxVDigoGVB+/88SP+LiOPnYsDAYEuRATbER8qoSDJgw0dZTyaOc29y+Pcn7nA0b072b97K5cvn2VNfyfRIX6kxoRydO92ju3bwe3p8zy7N8fM2aNs6G6mJDmSjAhvUoPdyI7yIC3EkcxwJ1pL49nSUcy2VYUMlsQzXJXGYGkC/cVxbKhJZ6AkntVFMYw05tCZH05LdhCdhRG05odSl+5LSYwzqb5iymI96S1LZWhlLs1ZkZTFeFOTFEhjRjgrU4KpSw2hMSOchvQwKWCsTAmmIs6XhowQBmrTaC2OoiRuBZ2lcfTXpFOR6E9dRgTtRUlUxPnSmhtDZ1EczdnhtOVHMlCdTGdhBGVxzoQ56ZDka0ZliicrM/3IDrMlztOIeE9TYlcYEyTRJtRBD39rDdxN5PEyVyXK1ZjMYHtyw52pSfMj2VdMToQjUR5mxPlaU5EZRnVeHJsHWqjISaA0O56qolRGtwzQ3VJBmJ8T+RkRFKVFUJ4eRWqwJ/lxITQWZrKlr4MvH85z69IE85cm+f6zT3l+e56d69Yyun6Y1opSmkuLuH/1Mt++eM4Pb7/ixx++47tv3/LV65d89fol33/3DT/9+D3fffuWH77/VgoYv8DE61dfSmNfHz+4Lw05eHDnNnPTV7k2dYXZq1PS/+u56avSmNfv377hx2+/4afvvoWffoSfgB9/kq5PffP2a16/+pIvXjzn+ZOHzF29zMWJcS5OnGbPji2MrB3g5KH93Lx6mS+ePuL54wfw3Vd89/oznt6d5fNHt7g8fpBjoxu5euYAnXXF5CWFUZGXxJ7Naxg/PMrEiYOcPHKQo/t3cXPqPNcmT3Lu2F4mju5h63AXTdV5NNbksHfHIAPdtbQ1FrF2oJGtI90M9NaxbrCFndsGGNnYw/792zh58hAnThxk795tCz6CI3vZu3cb69b1sGZNN9u2refo0X1s2DBAU1M1XV3NbNq0htOnjjI3PcOxQ0e5NnWVLz99wckTR+jra6eoKI2gYBc8fSxxchPi5iXEO8gUryBD/MKMCY42xy/MGA8/Id5+xvj7GRPgKyTYV58wP33C/XQJ89UhJsgIHxcNQnxNcLLTID01gME1TXR213FifD9r1nTi5GTJxo39jI3tYuvWYfbt287evds4d+4Ex44e5PKlc8xMX+bazBWp5+EXo/TVqYtcvnSeWzdnpeklt+evc31umguTZxk/fZzb89e5NnOFw2P7Gdk0zMYN69i2dRMDg6upb6qgrCaPupZyahpLKCjLoLW7jo3bBunsa2L14CpWda2kqCKLzPxEIuIC8AtxJyTKB2cPCZEJEWQVZpGel05McgxO3s54hXhjaidCy0QLPXM95LXlkdORRWClj9DGAAU9eRarLkJORwZVoSJK+nIo6cuiYayMobU25o5CLJyFmDsKMLJSQ+ygi42zAAcPQ5y8jBFJ1NEzXY6BuTx6ZvKIHXSw9zDG3sMYWzchVs76mNioo2Oy0E+gL1LA0FIFkZ0WIjstTGzUMRAroWcmj6ZQFh1jBXRNFNEylJOqBoq6i5HT+hBF/SXIan+IvO4iVIQyKAtlkNdbjJLBMrRESuiZq6AiWLbwt7qLpSrGL9Gvpna6WDgLsV1hip2nCImHmfSk3M5ThMBCBX2xMkIrNcRO+jh4i3D0McfCWYDQSg1HH3Mcfcyl9518xdh7mWHpYoCJRAsDaw1peZ2GiTyqhsvRNFVYiKM1U8Ql0Aa/GDdcAm1w9LPEwdcCex8xLoE2mDkJUBfJI2+4BEXjZSiZyEgBQVUkh6LxMlRFciibLkfDQhEjZ13EnkaYugkQ2GuiZ6OGqvEyVA0XFAgjiQYGViqIHHVw8TXHzd8CSwddzGw0MLJQwUT8rzG3UsfaXhcziSYGVioL/gl7LSyd9BDZaWFkpYrQQhkzGw1MrdUxsVLDXKKFvYsQV0+zBf+LuzF2bgu+FpFEF3M7PSwdDfAJdcQn1JHErFAik3zJKo4jNi2Q4W3dnL0yxsTUYbrXNuDmZ01gpCu+oY7EpgZQUZdLdWMBKdmRhMZ4ER7nR0xyMBV1+XT1N7OyuYySqhzKa/PJKUohLiWC9Lw0IpIiFwoUU+PIzEklOzeDpuY62tqb2bVrB0VFBRSVFDK0fh279+1l7cb1VDfUERIbg8hKgpO7D+HRKZRW1TM4tJW27gF2jB5m++hBDh+bYHjjduoaO8ktKCciOgVbeze09UxRUjNA3dAWeR0LZLXMUdSzQtXAFiW9BWj4BRxUBFbomDmiZ+6MnrkzAgtXDCzdMBA7oW1ohZGlIwKRBE2hGCOxHc6egUQlZpJftpKi8lpSswpIycwnK7+U9Kx8ktOyFxIrk9OpqVlJR1s7XR2drKyppaigmMLCYvLzC8nIzKWktJLa+hbKq+qIiE3Gxs4VsY0jnr5hxCRnk5pTRlF1MyHRqRhb2CO2ccTexRN3Tz+i45JJSEknKzuX4tIS2tpW0d3dSWZWKl7e7gQGBpKZWYirexACoRUaWiYoqxqgqm6Ijp452roi6U8NLROUVAQslVHnr39fzu/+8E/e+/Wfef83/7EAD+/+5r8BxK//9/Dw/zdEbNuylcLCYoqLS8nMzKaysprenkGGhjdRVFzO4JphImMS0TMwoaWtm52jBxjeuJ133vkt//Fff+N3//FngkMiGBrexPD6ERqbWmltbWfz5q2cOjXOvXsPePHsOfM3bzE9dZXrs3PMXJni9PETjB06wPlzZ7kweY7Za9Ncn7vG9NUr3Lg+y5XLF7k+d42szHSUFOVpaW5k757dbN0ywoH9e3n2yQIo/NJ8+PHdO3zx4jlfv/ySF0+fcOfmDR7dv8fdWzeZvTrF9OVL3L5xnRdPn/Dq8894+dmn3L97j2vTMz+vBVzm/t17PHn0mGvTMxwZO8zYwUOMHTzEpg0b6Whrp6mhkW1btnLh/CR79+7l6LETnL90mUtXr3Hp6jXKKldibGbNEhkl/vqPJcTEZ3D91gMOHztDclo2YmsJHy1djoePL7v3HWTtuo0sWrwc34BwGpo7CYlIZOvoGFt2H6K1dx0xybkoaRqwWE6ND5fKI3Fwp3dgPe0dPYRGJVDX1kfH4Ahda7fQ0jOMb2gCsmr6RCXnYGG3AlkVPRQ1BAvfu2s/NQ2tOK/wxd07kOCIGBwcnfH196O5uZHu7k42j6xn29ZN7N+zg4MHRjly+ACjo7sYGdnIth3b6erto2xlPV2D6xjavoe8imZU9Mz5SFYBS4kVwaEeBAfY4bvClJRIN3qbSxjbMcTHN67Ad18zc3mSF5885NHje2zdOsz+3Vspyk4lNy2B/Iwkhns7Wd/XxeTxQxSlJ5KfFMXBLevYvLqZyswoUkNcyY/zobcul5U5EXSXJNCSFUpLVjgNaYGsLo5jqDaDjvwoesviWVuTSnNWMPVp/qzKCaU1N4TmrEAq491J97WgINyFluwouooSqU0OoirBf+GlvzCB+rRQSqI8KYvxpi41hIHKDNbX59OUGUFhuDvlcV4MN2XTXhzNyoxA1jVksaGlgPqsUKpTgqhNC5EW1HUUxtKWH017QRRdJTF0FEXQmBVAVqgNCd4mZIfZUpniSUG0I0m+ZsR7mhLvaUqUqyFxHqZEOBvgZa7MClMlgu30iPc0J8XPmrRAC7JCbciLcsLRaDnWesvIiHSnsSiZTT2NVOcn01yVR0FGNP0dtVQUpRAe6EJxbjwRAS5U5CSQlxDO/KXxnxWITvZuWsOj61e5fPoonz64w7efP2frQC8bujsY6milpbyEG5PnObBtC999/Qp++gF++kGqMnz7zRu+/+4baQrTLyrEV69f8uUXn0nVgk+ePl5ISPs5gen+7XmpYnj7xnVmr05x6fw56erhN1+95vu3b/j266/48dtv4Kcfefv1G9589TVvvvqar1695svPv+CTp4+lSWzHxw5w9OA+Th45xNi+Uc6fPMat6SvMXprkwc05Js+c5MsXj+Gnb+DHr3j59A5TZ8cYbKuiLCuKsqwYchODSY70pbOhnIGOBnaOrKW/u53B7lbuzl7k41tXuDJxhB0b+9i3fS2jWwboaa8mLyOK9lXldLRWMNjXyOaN3Wzb0sf2rYPs2rGO0V3rGRvbxf79O9i1a4Tduzdz7Nh+zp07wfHjB9ixYyPbtq1n48ZBxsZG2b17M0NDvezdu41Tp8aYPD/Orm3b2b1tFw/u3OX7t2948fQRE+NH6e9vIzjEnZhYbzx8xLh7GeMbZI6nvyErfPXxDjbCP9SUwBAxwSFiQoLNCQs2IzzQkKggQ+JCjUiMMCXES4eECHOCfYxxstMgNcWf5pZShtZ38/DJPN3dTYSF+bB79yYOH97NmjXdDA/3sX59PwcP7uLkicNMX70oLYt79PAeHz+4w/ytOanPYfrqJW7PX+fRw3tSE/Xt+etcuTzJ5PkzTJw9xZnxE4xsGqa3p5MtmzewYf1aOrtWkZWbRGJ6JHklaZRW55JVkER+aTrltflkFyYTkxRCWk4c6bnx5JemU1ieSVlNHpV1hUQnhpJVlE5BVSEJWYlEJEVi7+GAg6cjQishWiZa6FsKWK4lg4KePObOIszdRCgYyPOh6gco6MmiYqCAkr7s/wIRv7Q/WzjqYW6vg52bIS4+pkjcBIjt1RFJVDG2UkZDuBSxgw4OniZYOOpibq+NjasBYgcddExk0RAuRctIBqGFMiI7LYyt1aRgYSbRREV3CbomiugYK6CkvQh57Y+kPgcZ9X8gq/0hMpr/RFF/CVpmiqgZyyGnuwhFwdKFtSEbLVQEy5BR/4c0fUlO60PktD5E1UAGfbEqxrbaWDgvgJHIQR8zez0sXQzhnXf+bfTFyogcdHENsGJFsC0O3iKMbTUxs9fB0FodTWNZdEWK0msVwRLUjeXQNFVA01RB+ruBtQYiJwEWroaYOxuwItQeO29zLN2MsPU0wyXQhhWh9ghttdCxUkHJaBkKwiXIGyxGRvcDVE1lMXTQxshRB1tfEebuQowcdRDaa6Fvq462pTKaYkW0LRfWmLTM5DCwVsVIooGehRKGtupYuwuxdl8AOjOJplRVEJorITBTwEikhKm1Otqm8qgZyaBuKIOeuRJCKzUMLFUxECsjMFfC3F4HkZ02JlbqGFmoYumgh4u3OS7e5ti6CLFzM8Hd1xY7VzNcva3xCXYiIt4Xn2An/EJdKChPpX+4laaOClKyI3HzscHZ0xI3HxtikgOJTQkiKtGf+LQQMgsSSM2JISTaG79QN0KifPD0dyImKYTkzFhiksJITI8mvzSTrIIUwmICCI0JoaS6hMy8DEqrSlg7NEBLazPFxYULKziVVaSnp7Np8winz4xzeuIcO/ftY/eBA1TXN1Fa00hBeR0Z+ZXEp+URHJWCobkEgaktKtqG2Nh7oiMQIauog7yyDuraJmjoGKOubYKqrhlLVQ35SNWYZepmKOpZo2Jgi5K+Ncr61qga2KJhJEHP3BljazeMrd0wtV2BhaMPVs5+WDp5o2VogcDUGrHEFSuHFdg4eRIUmUhpVT0tHb1UrmymtrGNusZW2jp7GRoeYc3aDbS1d9PU3EZPTx893aupra4hJSmZ6OhYMjKyKCmuoLikgqbmdmrrW8kuKMMrMBIzCwcEptZY2K3A2TMYkY0rts4+WNq74+Duh3dQBJb2rljZOZGQmklBaQXF5RVU19XT2t5GWUU53r4+uLi5kpScSnhELFZWzujomKCjY4KmpiFqagKUlXWRkVFl6VJlPvpInr/9bSl//OM/ef/9P/HOO7//b/MvA/S777zPe+/+hnff/dW/+RikL/r/J6elqZnGxmY6O7tZtaqN4eENtHespqOzh7b2brJzCvj7B0sQGpuza89BQiNiEVs5oKVrxO//+BeCw6KZujr7s1O9ll2795GfX0hOTh4HDhziyJFjXJy8wPTUVU6fPMXunbvYuXUbu7ZtZ8vmTYyfPsnstWluXJ9lZnqKK5cvSjshTp08TktzI/5+PqxdMyBVLK5cvsjLLz/n9o3r3Jqb5ca1Geavz/H4wX3pesSTjx9ITzpnr05xbeoKd2/d5NNPnvLys0/5/Pkznjx6zI2561ycvMCF85NMXb7C5YuXmDhzlpPHT7B96za2b93GiWPHGT91mt07d3HqxEnmb95iYmKCPXv3c3l6hr0HD5Oelc/S5cq8885v+fsHy5FT1CIkPIHWjgG27TzI0IaFFulNW3cQFRdPeXUNIaGR2Du4kpFdRFv3AEdOX2Dm9kMqGzvpWjNCblkdYfEZWNp78MEyJazsXNi4eRd79h6iqraZ0Jg0IpKy8QyMwc7dn+WqekhcfGlsH8DM2glZFR2WyqlgKXEmNimDxLQchjZtpaK6kYLiCs6cn2Tz1i3sO7Cf4eF1jGxez4H9oxw5tJfBvi7WDqxm7Zo+RjYNMzq6i56+Xppa29i8Yzfbdu+je3CElS09KKhqoGOgTXZuEvEJAcTHeJOWEEBWSgSVRVnkZ6Xx9OF9Pr47z7NPHvHd918zfua4NLO9s62JY4f3U1lSSHFeNvMzU9y4fJEdw2t49fQBfPMlz+9Os3u4i6xYX9KjPKnOiaQiOYCm3Ag6ihNpzAmnqyyR7vIE6tODGahKobMohpbsEFqyQ2jKDKI22YfGDH9W5SyARWNmKG15sbTnx9GYEU59WijNWZG0ZEdRnxbKmuosaS9ETVIgq3Kiac6KpDU3hqG6bPprUuipiqe3Kok1dRn0VafRWZpAa0Ec1SlBUrN2ffpCk3ZNsi8rU/1ZlRdGV3kMNek+5IRLyIu0pyLZg+I4F7LDbMkMtiXFz4IkHzGp/lbEe5oRbKeDn5UmwXZ6hDoICJLokhZoTkm8MxUpnnhbqiARLCM5orTAUAAAIABJREFUyJ7a3Fj6mkvYNthKVUEKBWlRtNYVkZ8ZTVyEFz7uVrjam+DlbEl5bgrjY7sZaK9nfGw3/W11jB/aw+mDo+zfuok3L55yZmw/zZWl1ORlU5KZyvj+fXQ3NTC6YzsXL5zn8aOPefH8Ez7/7AVv3yyoEz98/63UZP3fzdZvvn4thYlH9+9x//Y8jx/c5+nDj6W9EM8eP+L+7XmuXrrI/PU5nj95zNcvv+S7N1/z/ds3UkXi27cL882bt7z9+g1fvXrNp89fSJOcbs1OMzt1iakL55g4dZyZC+c4e+ww/R2trF7VxP356/Djd3z14glfPLnD288e8vKTm+wYaqOtJofawkRqChLIjPWnMD2WurJchno6WNfTxdb1g3Q3V1OWl0h1cRqrVhaycbCVqpI06iqzWdPTRF11Pt3ttfR1N7JuoI0tI/1s2tDDyMZeDh3YytjYKNu3b2D9+n527NjIyZOHuHhxnPHxI+zfv4OtW4cZHOxiy5Yh+vra6e1t4+LFce7enePcxCkuT57n+OEjTF++wuTZM5w/e5JTxw8yOXmCbdvXEB7hjpePJR4+InwCxLh7G7DC14CAcDGh0daEhFgREmxJeLAF0WEWxIeLSIgQkRJtTmaCNdGBhqTH2xLmb0aAj4jYGA+y82JZO9TN9OwkiYnhhIf7Mjo6wtGje+jubqGrq5nh4T5Onz7MpYsT3LyxELv7i+fh/r15Zq9NSdOaZq9NcfPGNW7dnOXG9RlpbO/t+etMX70kXa/cuGEdfb1dDA700FBfQ31DNQXFGSSkRVBQkkZzRw31zWUUlGWQW5hManYsASHuxKWEkZgaTlJGFBk5cZTX5tPcVkVqdjxRSeFkFmeRmJ1ESl4qrn5uWDhbYWBpgMBCgJaZJoa2QkROZhjaClEzVUVRqICiUAElQ0WUBXIoC+RQFSqgZiiPprEiOmYLJ/wCCxWsXQwwtlbD2lkX+xVCTG2UEUlUkbjpIZKooiZYjJGVKhaOC6faZhJNLJ30sHDUxdBSBU3DZWgaLkNgrih9mdUQLkXTcNnCc6Es2kbyqOkvQ079nyzX+Kc0RUlRd/FCrKv+EtSMZNEVq6BmLMcyzX8ip7sIbfOFUjp57Y9YrvFPVA1kUBEsY5na35FR/weqBjLSiNdfuiJ+8UlomSj8LxAh8TBB7KSPjbsR1m6GmNppo20qj+DnBCJNY1n0xcpYOAuwchViaqeNuaMAQ1sttMwUURHKoGq4HA0TeSlU6IpVpKtNVu7G2HiYYiTRxtRBDwNrDXQtlVE0XIqs/kfI6H7AIo2/Im+wGF1rVfRs1FgR6YB7hD3OITZYehpjYKeJjpUKhg7aWHgYYeyghaGtOiInXcQu+ght1DCwVsXETnMh3tVZDxM7TYyt1TCyUsVArISOiSzaxsvRNZVDV6SIlpk8OmYK0mQlY1tNTG01MbHRQGSnjYWjHhb2uphLtJG4GuLma4G9uzHGlmpY2guRuJhi7WiEnasZLl5WeAc54uZjg5OHBbbOJjh5WODkYYG9m4ioRH9SsiNxXCHGJ9gJO1czYpIDySpMJDTGB2dPa3xDXEnNjqWkKoegCC/iUsLwD/XE0d0GpxW2+Id6EhLlh4ObLVGJUbT3ttPS0czQpnXsP7iPgoI8wkKDaWyoY6Cvn107dnL58mWOHj/G6P4D7D14iNGDB6mub0Jk44xAJEFDX4SSthFKmoYsVdJGUcsQVT1TZNX0kVMXoKxjjLpAhKKWIYsVNPlQVo1FClrIapkjoy1GXscSZYEtKga2qAol6IpcMLb1xNotGBv3IGxcA7B08sXK2Q9rF38s7L0xtnTGwd0PO1cfQqKTySmupqS6icb2Hjp711LT0MrKpnbWDo+wYWQ7Qxu2sHnLTtasXU9HZw+Dg2tpqKunvLSMvJxccrKyKSgooqSkjJLSSgpLKlndN0RZdQMh0cnYu/liYbcCsf0KzGxdMbJ0xMkjCC0DEWKJK0GRibh4BWDt6I5fcDhR8ckUV9RQ39JGc3sXFbX1pGXnERkfT1RCAqmZWTi7eKAvMEZZRRMVVS2WyyrxwYdL+dOf/8Gv3//Dv60n/du8+xve+9XvpODwq/d+y/vv/1bqcViAiP8L8PDLpKdnsnv3Hg4eHGPzyHaOHT1Fa1sXvX1rqG9qY+zoKQpLKgkOi6ate4CahlY8/UIwNLPi17/9IwrKGgwNb+LwkROcHj9HV3cfubn5HDlyjPHxs4yMbOHAvv1MXb7Crh07pWVzG9YNsWH9EIfHDkrXmOZmZ7h18zqz16aZvnqFUyePc/DAPjasH2LP6C7GDh1g4uw4d+/M8+UXnzF7dYq56atS78O9+Vt88ughzx4/4vGD+9ybv8XtG9elvogHd27z7PEjPnn0cKEt9+Ej5q7NcnHyApcvXuLShYscGTvM8Loh2lvb6OropLK8ggP79nPvzl0mzpzl7PgZbl6/wdWrV/n44WPyioqRVVRBXUsfC2tHFFV0kZXXRk5BBxuJB109Q8zM3eP4qfOcuzDF1LXrbNmxk4NHjrJl60727D3E9l0H2Ll3jPmPn7OqZwgNgRiBuT3xmcUMbNpF7aoe0vPKaFjVRWtHH+kZuZhbSvjPvy9hkbwaf/zbUuRUdQmJTsZUbI+Diw8mYlsU1XRwXeFDVW0jcYlpNLd2sX5kK+NnJnn64nOuzt6gcVUrVStr+X+oe6/wKu8D69dxnGRmznxJnDhuNAn13nvvvXeh3hvqEqqoA5KQQBKqqAsV1HsvgADRi4QoopliMDbG4JrEmfzOhew9X+ZkvudczMU5F/9nb737lS717PWu9Vtrb242NbWVTE+NcXPtCufPnuTm2hUunT/NiYVpTp1cYHFhhuXlk5y/eIHjvf00N3cxN7eMm7snsvJS7PJzIT4xhLyCVNLSYggJ8cFnlwd79+6lqqqK5uZmHj16SNfxduaXJvnsxRMePrjD3378AfiRs6dO8ubLl7z54gueP3rE37//lmf3Nrh3/TKfbtyAb1/y6Z3LHCpIIdrPnswYL0rSQ6kpSKQiJ5qj+5KoL4zjQII/9QWxVOdEUZURQlVGCOWpfhTHeVKZFsjRnEgq92w6GQ25cTQXJlGfE0thlBdJXpZkBDhQlhQkAKtrs2OozoyidV8KHcVpNBcm0bIvkersUCrS/WneF0vLvngq0kKozorY/Lwombq8OA6nh1OcGMD+BB/yY9zIjXKhJNmHuvwoDmcGsD/Jk6IEdwriXMmKsCM70p69UU6kBFqS4GtGkr8Fsd7GhDlrE+KgTbC9Fl6mClirCbHbUws/K1kiXLVI8DUlzFUfbys1wj0sOJSfSFvVPnJTo0iNCaAgM5YAb1u8PSwxNlBEV1MWTycL7C0MSN0dxoWTs5TkZTB6vJ0fXj2np6WO21fP8fWLx6xdOENpfjYV+wo53tLExROLDPd00lhXy+nlk7z47BmvvvyCz1885/VX/8lJ/MxE/OxO/Axef/nyc548/oTHD+7z+MF9Xnz6lC9ffMbLz57zzVev+O7Na158+pQnDx8Ial2fPHzA65df8Lc//wA//vUnN2LTCPnbX3/kx7/8lb/++S/88N33fPfmNW++fMnLZ894+ewZXzx7wv3b62ysXuPkzBRHqypob6jj+cP7/P37b3j55AFfv/iE//jmOXz3nPmhFsrz4mkoy+JgbjxZ8UEkhO/iaGUxY72dLE2NMzs2QG97LZnJIUQFu5AWH0x3WxV1lYXUHC6koaaUxroyujvqaD5aSWvTEcaGuxkeOEZvdzNz0yOMjfVxrKOZow3VdHW2MjszzunlRRYXphkbHaC+rorWlgYW5qfo6+2kqrKMifEhLl9a4eyZEzx+cJ/LKytcPX+eieEBujqaqak6yGBfOwN9zaSkhhEYbI+LhyEOLtrYOanj6qWDh48+Dq7q+Poa4e2lh5+3HmGBRsSGGRMXakRSuBF7os1Ii7UmOtiAuAgbKsqSqa0ppLH5MFPTwwwMdxMTE0RKSjSDg8dYWBijsfEIzc01jIwc58aNS9y7e5NHn9wVxJiePnnI3Y2bXLq4wvlzpwUxp1s3V1lbvcK1qxe5f+82jx/dZ/3GNS6cP8NAfw8T48MMDhynp7uD9rYm8nKz2JudRkPjISpr9lN+OJ8DB7MpLs2mvLKA0rIcMvbGsSc9mtqjBzne18TASDtdPQ20dByhuraYiBg/XHY5kpiVREJmImn56Vi7W6Ooq4iiriJqJupIa0qhZ6OLnr0ukloSbJPfiriGGFLakggp7UBcRRgZTXEUdCWR1RJDUlVIwBYo6YlhZKOyGUUyl0HfQhYV3R3omkli7aKOmb0SsurbkNXagZK+KJpmMuhYyqNjKY+ulQL6Nkoo6olsLiYbiKFlLou6iRQymtsRU/4QCdWPUdGVQEZ1B5JKW5FTF0ZWc6egnlVSdTtSGkJIa26yEfK6Ykio70BI4UPEVLehaCCJuPJWRBQ+QlJ1uwCWFlX8GHHlrSjrSyKmtEVwxJW3CnYo/pmIMLVXR8NICg0jKTSNpVHRE0NFTwxtU1lM7dWxcdPDxk0Pc0dNTOzUMLJTw9HHHBMHLTRM5NAwkcPARg1TR22M7TXRs1LBO8wRt0Ab7LxM2BXuhGuANfrWqli5GeAcYIWKiRRSOsJI6+5ERk8Ecc3tyOqLomYhJ3Ad1C3lMXDSwMxDD0tvQyy9DTH31MfUXRdtawU0LeUwdFTD2FkDLSt51M1lUDeVRk5HGBUjCZQMxFA1kkDTTAYNU2mUDcRQ0N2Jop6IoJFKQU8UBb3/rGn9OealZSKDvqUihtbKGNmoYOWkjYOHIRYOmmgZSaNvpoKeqTIG5qpoGsihY6yIhb0uu4IcCYxwxyvAHmcvC7wC7LFzNSY4ypOgSA9snA1JyoigqqGEA4dyiIjzx8xWFyMLLdx97AmO3EVAmCexyREUleaQmBaLl78bNk4WePi6kJGbSkZuKn2jfZQfOUxGTiYHK8ooKCokKCiI5MQkKg4d5tKFyzx7+pxLl64wMTnN6OQM49NzZOUV4uzti4SiFsIyaghJqiAkrcoOCWWEZdTYLqmMqLwmH+6UZYeUCuKK2kgq6yIqr4mwjBoSqnoo6lshpmyMiIoJUuoWyGpZI6NpiYymJcr6tmibu2Jg6YGNWyAuuyJw8AjCzM4TIytXjCxcMLRwIiOvmPiUTHIKS6huaKWxrZvO3mGOdQ9yqLKW4oMVtLQeo7mlY/OheEUNhYX7yMnJo6KiiqyMTKIjo4iJ2k1hfhGVFTWUFJeTX3CA/KIS0rMKCAjZjYm1K+oGlmgb26Fv6YyuuSNaRraYWDtjZu2Ih08QuwLC8PQNJjk9h6yCYnyCI4lOTCMtt4Cc/SWk5xWSnJVDSnYO0UkpePj4o6aly/YdIrz7h/f59//1roBj+MXbv+btX/7mH5wGgePw9q/55Tv/wju/+td/4jr8v3AeBFGm/8ETF5fAyZPLrKycp6uzl/GxaY42trK4tMziybMsnDjDxPQCiyfP0tjWTVVdM2bWjvz6/3qX3/3hA6RklSg9eJj1mxvcWL/D0cZW7t69D8DGxj1GR8dZnF/g5o11+nv7SN+TxsEDxUyNjbO0OM/yqRPcXF/j9q117t/b4PGjhwJH4vy5s8xMTzI9NcHY6DAL87NMToxx7eplHj96yKVzK1y/fImbq9e5tbYqgKcf3t3g7q2b/zBMdffWTR7e3eDJwweC1pcH9+5vgt6Xr3Dn1m3u3tlgaWGRgyWlBAcGUXKgGA83d2qra7i3cZeL5y9wZvk0a9dXuXLlClevrZKdl09IeAyHKmspLa9FXcuYrdul+WiLBFIyGuzyjaRg3yFOnbnE7buPOXnmHEvLZ+kbGmZgcJTWY91Mz53i1PmrNLT1oahlzDYJJX73kQgRiVmMLazQenyU/YdrSU7LQ0FVk48+3sGOnRKY2zghpaiJkIQC728Twycgkj99LISLpx+pmTmkZebS0NRORnY+NQ1NLJ04TWVVLUPD4zx5+hm9Q6Nk5hbQ2tXF0vIpzl88x/TMONNTo0yODXLnxhVurV7i5Pw00xPDzEyOsHxqkYsXzjI0MMjYyCRTE7M0NzZhY2uOqMRWbOxN8A5wx97FFjVtdZzdPXBwcSciJo6Cwn00NNazJyOJ4oMFvP7mJS+/fM7X37zi22+/5v79+zx9/IQfvvue1y+/5N7N2zy6fYevP/+M+2vXebB+jY3r56guzSMxwocYfwd2B9iRGb2LnHhfyrOjqS1K4EBqEIczI6jJi6UyK5wjmeEcyQzlaG40/ZWZDFVl05gbTe+hLFr3pdBUkEhTQSKVaeHkhbuTHexMYZQXOaGu1GbH0HUwk8EjBcy0lDNxtIS2/akcyQynozSJ4gQPmvfF0lmWQkmCL7nhLhxODaWvIpfm/SnU5cVRmRnJ4YxQipP8KNjtzv4ELw5nBFGSuouiBHeKEtzJiXYkNciCjDAbgYhIC7ElLcSWRD9zoj0MiHY3ItLVAC9TBcyVtmKm+C6GMv+OvfYOwl20CXfTw9NcGW8rDeL8HcncHcDB3GSyk8I5Up5LiJ8jPl7W+O6yxc5Gn7ycJGoqi8ncE8vx9gYKs1PoaavnycYap+fG+eHVc84uTDI70k9rbSXTg/2sXzzP6dlplqbG6evu4sbadUFU6cnjT/js+ad89+3XAsHwc5Tpu2+/5rtvv+bN61ebkaOH9/ni+TO+eP5MsFj9xfNnP/EMn3L7xhovPn3Kxs11zp1eFoxGvvr8xX8KiR//zo9/+ZvAifj5/Pnbb/jhm69588UXfPXiBd+/ecWzRw+4cekCS1MTjPf3cvnMMk/vbbA0Nc5QVxsDx47SeuQACyNtnJo4RkNZFmnR3qRFe1OaE0dJbjIj3c1MDR5ncXKM7tYGirLjaanbR11FHrHhHqTEBdJYc4CV5WnurF/g1OIES3OjDPa1M9TfyamlaeamR+jpbKW3u53+vi5amuupPnKIpsZaRob7mJ+bZGJ8iJ7udjqPtdDR3sTiwjSTE8M0Hq2hq7OVpcUZbt/adFlWL1/gwZ2brF25wOhQDweKssjOjGNPSgQlpZlERXvh7mWKl685fkFWBIXZ4B9siauHLuHhdvjvMsTXU4ewAEPiwk2IDzckIdSA5AhDMuJt2R1qxNEjady/fYpPHl5m495VNu7fYGJ6hO6eVjo7j9LX18b09CCdnU309LQyOTnI9evnefjgDo8+ucv9e7cFbsTq9cucPDHPyRPzXDh/huvXLnFz/TpXLp9n5ewprl29yJXL55meGmNpcZaF+WlGhvtpbqrfjFpOjNDS3EBN9WFm54dobq0kryCFlD2RJKWEk5AUSmpaFLn5yRyqKKD+aBmlZTlk7Y0nISmUvbmJVFXvJ7cwlaTMeGrb6iitPsiBymLsvOyQ0ZBBUV8JVWM1VI1VUDFSRk5fFmkdKWR0pZHVk0FcQ4ztCtsQUtiKhOpOZLXEkFLfiYjCR+yU/xAJlS3Ia+9E31IBbVMZtE0kUTcQRVlnO7pmklg5q2HhrIqi9g4kVD9GQvVjlA3ENp96m8uibSGHga0yqkYSqP7cGGQqjYapNEr6okiofoyQ3B9R1hFHSnkbsmpCaJvIo2WmgKzmTsHqtKjyFoGIkNIQQlxtO1KawsjriaNkKCVoXFLSk0DdWBZVQ2kUdMQEcPXPGxHS6kICTkLdWFZQS6ptKouBlRJ6Fgqo6oujrCuKtqmsIMajrCuKmoEEuubyGFgpoW0qi5qBBJrG0hhaK6NhIifYtFDQEcPARg1rd0NsPIywdjfE1tMY7zBHXAOscfK1wMRBCzUjGXQslFAzkUXTUh4lEynULeXRslFC3VIeHTsVjF210XdUR8lEChk9ESS0dqBgJIGBkwZWu4wwdNZE2VQaFRNJlIzE0bZWwNBRbdOZsJBFzey/iAhjSTTNZdEwk0FRXxRZbSFktYWQUNu6GWfSEkJGSwhFXVE0TWXRtVRE11IRbVNZgSNhYqeGjYsuDh6G2LsbYOtqIHAaAiPc2RXkiFeAPb4hzmTkxZG7P4XYlGBCor1IyYoifk8o+8oyyciLIyjSg5SsKHL2peLoYYG0kjCKGhI4uFkQFR9EZl4S+w7u5VB1MY3tNaRmJRIY7otfiDdJ6XG0dB6loaWO0spSugeO09TeTGlZCdHR0djZ2ZG+J43F+QWmJ2e4t3GflZXznD9/kbn5E1TVNmBuY4+RlS0yqnqIymuyU1YdYXkNtoorIqmmz1YpZcSUdZBQ1UNYQZNt0ip8JKHIR+IKfCAmzwdi8vxJXJEdCvoIKxkhpW6Bgq4tctrWSKqbIKVmgpyWGdKqhuiaO2Ll5IOxtRs6RnaY23kQFLnJPJRX1Qsch7LKOg6UVVFYXEbh/oPk5O/nYFkFxSXl5BfsJy9/H4WF+8jOzmHv3lzKyg6RuzeHxPgE9qSkcehQBXW1jRSXlJOdW0ReYTHm1i7omdqibmCJip45qvqWaJvaY+nsh5tvBF6+YcQk7CEofDf+IVFk5x8gt6iU4Kh4PP1DCYqMw9nLH2cvf3aFROITGoV3aCQuPoGY2Njzh/c/4J1f/4q3fvFL3n7nJzHwM6vw9i9451e/4Ze/eodfvvNr3n7nl/zi7Xd46+1f/ON9/42AEDQn/TMB8T8tJBITk+no6GRl5TydXb0cqa6nsamNxaVlpmaXyNxbQExcKvlFB5FT1uT9LcL8/k9beH+LMJY2jphb2VPf0MzajdssLJ7C3MKGgIAg6uuP0tHRuclHdPcwOz1DXU0tRQWFtDe3MDMxye1b66ycPc3q9aus31jl/r0N7t/bYGF+lvGxEYaHBgQ7Eu1tLfT3HRdsSpxYWuDsqZNcXDnLpXMr/Dyad/3yJW6trXJn/Qbr168Jcta3b6xx+8Ya927f4v6d29y9dZOnj59w59ZtgQvxc+f66VPLjI2Mkp2ZhYyUNJHhESwtLLJ88hTXr17jkwcPuXnzJgkpqRwoL6exrZMDZRXsLz1CXWMnvYMzhEfv4e1f/wErO0/25pfS1N5Dc8dxhiemmZhdIDQyiqbmdl58+Zqp2ZO47gpESdOY93dI8sdtEvxxhwxyWmbkFFfRMzJL5+AExWU1mFrZ8f4HW/nTh9tw9fJHUU0HNW1DHFy9f4KXoig6UEZ4VBxHG9tYOXeJhqMtXF+9ycjwBC4ubsjLK+Lh6UP63jwS0jPpGxlhbmmR+cU5BgaPMzM9xumT80yPDXD7+nke3LrOkwe3+fSTDW7duMratYusnFrizNJJZscnWZydorSkCEMTTSTlRdkpJcxWMSHEFBR5b7sQojJKyCmr4+LhTWJyAq4ejhyuKuHa2iXefPOKu/c3ePPNa/4OPH78lL//DR7ff8Sfv/mBTx8+4fOnz/j688+4u3aN4eMdFGWlkBjlT5ivPb7OhkT42BLqbUmopwVJIU4kBjqwJ9SJfQl+7E/woSTBl/2xnpQl+nLsQBKDhzJpzI3meHmmYGSuMT+B7rIsjh/aS93e3RREelKxJ4z6nFiO5sXTui+F/so8Bo8UMFRdyEzrQQaPZHIoxYeu8lQ6y1LICXMmxceSvHB3mgoSaShI4kj2bspSQ35yIjzIjXIhP9aNA8m7KIx3Y0+wJWkhVmRF2JESaE6inwl7gq3ZE2xNTrQLe6OcSQ2yJsbTkAgXfSJdDfC3VsNJVwJtsV9jq/EhnqZSBDuoE+1hwO5dFsT52RLmbkFuYijxIe7sy4rnyrlZ2o6WkZUeRYCfA+kZMQwMdFCyP5f6mkPUVJQSFx3EwPFW3nz+mNb6Cnra6tmfm0bfsWbG+ruoryin42gdbfU1XLu4QmV5GXOz09zduM3djdvcunmDZ58+4c8/fLdpEfAfgvO3H/8iEBFvXr/aHKf7+g3ff/2GP3/7DW++fMmzx4948vABt9ZWWZyd4ca1q1xcOSvYgTm5MM+927f45qtXAifiP378O3/984/85Ye/CqJNf/nue3745lv+9v33PL53j6cP73H/9jqXzyxzYnqSiYE+TkxP0tPaTHHeXo5WljHR38HK3BAbVxb57O4FLi72UZ4XS0l2DEcP5dDTXMlEXzvLsxOcXZyjv7OFsyeG6e+uoih3N5kpoexJCCYjOYz8vUm0NlYwMnCMieFexkd6mZkcYXFukpHB47Q0N9DUWMvgQA9trUc5UlVOfV0Vw0O9nFiaZWJ8iNaWBkZH+unuamNwoIfurja6u9qYmR7jwvnTPPv0E169+JSXz5/w9OFd7t1aY3ZqmK6OBqqr9lN5uICc3HgiIj1ITPbncGUWZRVpZOwNJWNvKAdK48nODCI63BZ/bz1C/Q2IDTMmNlSf2CBd4oJ1SIm2ICbEkJa6LB7cWeb1q4d8/vIRt+/eYPnsEsd722lvr6O4OIfm5iPU1h6iqamavr4Ozp07wZXL57h18zobd9YFrUynl5eYnBhhbnaS8+dOc/3aJW6sXeXsmZPMz02xfGqRhflpjnW0MD83xbmV5c2O9bojzM1OsjA//VPvehPHuuo5WJ5LWkYM6Zm7yciKJT4xhD3p0VRUFXGgJIuD5bnk5CWRmhbF7rhAUvZEUrQ/nYSUcNIL0mjsaaaoooi8sjzsve1R1ldGy0ITZUMl9G31UDdVQ95ADnkDORQM5ZHWkUJUQxQR1Z0IKWxFRHE7Iopb2amwRcATiCp+iLjyx2gYSaJvqYCWsQTKOkKoG+xE10wSA0spTOwVUdHbiYzmdsRVPkJKfSuqRhLoWimga6WAuokUqkYSaFvIoW2xCfCqGUuiaSaDsoEY4iofoaC5CVfLqQujrLMZo/p5aXq79Htslf4j0prCmy6E2nYk1HegYiyDupk88nriqBpKC8SDkp4EyvqSqBltNkvJau4U7ET8PDD3888/X5PT2CHI/ps5aGDprI2JnRo6ZnKC68a2quhbKqJmIIGKnhj6lopYOmtj666Pd5iUoKxhAAAgAElEQVQjjj7mWLsbYu9timuAteD87EAEx3nhH+2GV6gDTr4WgvtMnLTRtlZExUQKVVNpVE2lkdcXRdlYEi0rBdTMZLDZZYSRkwYqJlLI64uiYSGHsbMmho7qqJvLomAsjqyBCCrm0mjZKqJqIYOapSxqlrIoGIiiZrYpNFRMJAXv5fR2IqMjhJyOMAp6oqgaS6FuKoO6qQw6VoqYuWhj52WEvbcxBjYq6PwkIBy8jHDzNcdllynufhb4hTkRHOVJdGIQJRV55OxLJSUrhtiUUEor8ympyKO+9TC1zeU0d1aTXZjMnr2xRMT5C46usSoGZhrYu5rjF+KOl78Tju6WhEb7c6A8n5mlCYYn+4lPjcE32IuI3WHkFGbT2tlMUUkB5dXl1DU34B8cRFhEOP39/XR1dVFWWk5zYwuT41Ns3L7Lk8fPWVu9RVNzOw4u7giLSyGvroWksg7bpNT4SEyJ90UV+O3H4oip6PO+qAKiynrskNNki6w622TU2a6ghbiqAeIaRuxU0WOrrBYiKsaIKhkjqWaGrJYVspqWSKgYIaFogLSqITIqhihpmaKua4mmgRVmVq74B8eSlVtKeeVR0jLzSU3fS2xCKpExCUTGJBAQHIF/QCjhETHUVDewNzuftLQMcnLySN+TQXxsAqnJKeRk7yUpIZG8nFyqq2tpbW2nqrJ2cwvNNwg7RzfUtU3Q0DdH18weIxs3TO29sXYPwjcyhcSMIuqbj5FfVIKPf8hma1NyGj6BoVjYu+IdGI5HQDg6pjZoGlliZOuMtpkN6iZWGNo4YWhlzzv/8q+CL/S/+s07m0LinwHQ/835TyfiH8XD22+/xdtv/x/Ew/+0iCjIyycqIprGxmaKD5QRF59Cd88A5y+tMT13irSsIlQ1jVBU1eOtX/+WX/37e+ia2BCbkom7ty+xcUlcu77O5NQck1PzODq58+7v3yd2dxLubrsIDgqnrPQwR+sbKd5fQn1tHdOTU0yMj3L71jpzs9MsnzrBxQvnuHP7JjfX1+jr7aGluZG52WnBAN3ZM8ucWznDytnTnDl9iuvXrnDm5AnOnDzB4uwMk6MjTI6OCJ5YPry7wc3V69xZv8Gd9RusXb3C6pXL3L6xJmiEWb+xyr2Nu9zbuMvqtetcOHeeSxcucu3KVa5duUrl4QokxSVwdXahs+MYA339nFk+zZVLl5mamiIhKZE9mVkcPlLL3rx9pKTlcPBQHRcu3OR43xSSMqr8r99/RFBoDMcHR5k/ucLKpWtUN7Ti5RdC3/Ak5y6vkZ57AFEZNd76ze/ZKq7IB8Iy/Pv7O/nXP25D19yRovJaqhuP0dU3wrHjA7h7+7J9hwgfbhFC18AUHX0TDldU09TczuDQGA1HWzjWeZxnz7/gxvodVs5dYm7+BBcuXmVvTgHqGjqISEgjKiWLt38QQ2PjjE9OMDs7vTnVfuYUc5OjrJya5+6NK6xdOsvju+u8/uJTHt27ycb6dTbWV5kcHuXsiVMMHO/h5Il56hurkVeR5aMdW9giKsz724UQllbgQ2FJ/rRdhA+FRPjdex8gJC6KipYaUXGRdPS00328i4PlpczMzfL02aecO3eBsZFxHt9/xOuXX/L0wQMe3bvDnetXuLd+lbs3rtBYXUpaYhhRQW4kRfvh626OvrIoRmpiOBgo4GWlRcwuK1KCnEgLdiTMSZ9dpsrEeZqzL2bX5mBcQgDNRQl0lmbQuj+JnvJsJpuK6avIpSItZPOelAAaChIYbdzPYnc1ww1FHK/MZbq9jI7SJCrS/Rms2UtTYSwpPuZkBTuwb7cX5cnBHE4P50CCP1mhLiT5WpKwy5S0IBvyol3Yn+DFgURvEnaZkLDLhPwYV3IinUj2MyctyJq8aNefqmM9yAixI8pVjxB7DcKdtAl10MbfShk7zS04aO/A1VCMGE8Dkv2tiXQ1IsbLknh/B0oyogl2s+RATjylBalEhbjT3lhOWLArhfkpNDVUsCd5NxfPneT2+hU8XW04d3qOL198Qm5WEqWFWSTHh3O05jCDxzso2JtBXdUhBno7efbkAcc6WrhwfoVnnz7h8aOH3L+3wWfPPxW0L33/3TeCZqavXr3k8aOHPLh/l2efPuHN61d8+/orvn29OTr3+uVmW9Oj+/dYvXKZqbFRFmdnWF5a5OTCPHNTk5yYn+Pm6nWBG/EzUP3mq9d89eUrXn35BV98/hmfP/uU508ec//2OoPHuxgd6OXK2WUe3FzjxcP73L5yiXMnFuhpbaK5poq2ugpmR3rgr6/gz5/z41cP+Y+vP+GHlxucmTlOS1URAx31TPR38PLTh3zzxWfcvH6Rc6enOXNqjN7uOno6azhyuJCSfRnERPiyO9KPlIQIykvy6O9uY3psgKHeLlqP1tLSWEtPZysTowN0dbZSV32YhvojjI8Ncm7lFLMz4zQ31dHe1sjwUC+TE8O0tR6lr7eTCxdObT7lf3iLZ08e8OLZI+7cuMb66mXmZ0ZZmB3hWFsdDXUHqTqyj9KDWYyMtnPr9llGxltISPYnNsGHquocDpWlkproQZCvISF++sSEGBITpE9kgBYxAdpkJdrj56bK7jArWuoLuLl2igcPVpmeGWFwpIdjXfV0dNaSX7iH2vqDHDyYz/792VRXlzE9PczszDgXL5zh5vo1bt9a5eqV80xPjTLQ383U5AjXLp1n/frm/+WluWnGhvqZn5tidmaCttZGgdBobqlndGyAu/duMjo2QElpEQWFWaRnx1HVUEJVQwlZBUmk58aTV5RKxt444pJC2JufRHp2LOHRPoREeBEa6U1yWiQHy3PJzEvC0sWM3em7cQ9yxT/aFyM7A1QMlNCz0UVWezPKZOxogI6tNtI6UmyT38p2hW2IqYsiqSWBlLoYYspCCMtvRVj+Y8SUtiGuvB1RxY8Rkn0fRe2dGFgpoWkshbzmDrSMJdA0lkBVbye65jKo6ouhbCCGlPpWdir8CXkdYQztVNC3UUJOWwhlAzH0bZQEroSKoTi6VgroWMpvxml+amaSVtmOkNR7ArZBQmUbWyX/wEcSv0dWWwQlA0kk1LYjrSmMlqUSWhaKSKrvQN9WDR0rZZT1Nz+X1dyJqrEM8tqibJf9EzIamwJESU8CGa1Nh2Or9B/ZJvVHhGTfR9VQEg0jKbRMZNAykUFVXxwlHRG0TGQwtVfH2FYVp10mOHobY2SjgrGtKs4+pjj7mGJip4aZk44A2jZx0MLUURsjOw1MHbWx8TDCwkUPW09jAdBtYKOGhYsevpEu+EQ44+hnhqmzFob2amhZyCOvK4KCgdjmyJ2RBBIa21AykkDdXBZlY0kUDcVRM5NB21oRHRvFTbFgLI6KuTTqVnIom0mhaiGDupUcCsbiyOuLIKMjhKyuMIqGYigbS6BsLIGamTTa1gooG0qgZiKNqrEU8roiyOuKbA7pmcmhaSqLmZMWpvbq2HsaEhTlQkiMG16B1uwKsCZ0tyfFh/eSX7yHirp9JGdGEhjhya4gRwpKMthfnsWRo6UcOVpMRd0+AqM88PCzxcHTDO9AB/RMlfEJcsXV2xZ7V3OcPa3xD/Vgd1I4GdmJ7C3MoKevna6+Y+xOjCYwzJ/4lDhKKkqYXprmWN8x9pcVExUfi6WtDcHhEVRWVdPS2s7x3kH6B0a4fGWV+w+e8NXr75iZX2ZPRh5yypoIS8qzVUyW7ZLKfCCiwMeSKmyX1eC9nXLI6ZjzR2FZtslsiocditoIK2izVU6DrdJqfCStyscyanwsrYGinh3SGhabMLXqZp2rhIoRsurGKOlYoGlsj4qOOSo65pjZeRIcmUJK5n5iU3LwDYnFPywWT/9wTCwcMTS1w9UzEE/fYLx9Q4iJS2ZPWja+fkGEhkWxJzWTiPAYAvwCSYxPIj+/kJy9BRyprqeuvpmsnEJ2+QVjZeuCnrElqppGGFo4oGfugJGNG/aeQXiGxBO4O53YjH1k768gNDIRG3s3nN18CI2KJzwmkcQ92SRl5OMdGImZvRu6ZraYO3hi5eqNprENGkbWGNm4omtmzYdbt/HLX/0/m5N++au3+cUv3+Ktt/8PAuDtTSdiU0j84p87D//VhfjfX/8nT+aeVMKCgmmoO0pHew/19W3Mzp6mpW2AobElvANi+GCHNL/53cf89kNh/uUPWzBx9MTG1Yv3PvyI5ORklpfPUF/XRHvbcZISsogIS6Iw/xDysloY6tuQmZHP3OwJBgdGqauro7Awn8GBPvr7jrNy9jSXLp7n5IlFTi+fZOXsaWZnphjo7+XsmWXOnllmbnaaG2vXWVu9xtrqNZYW57l44Rxzs9NMT00wNTnOzPQk83MzgsXrnyNS6zdWefL4E4HjsXL2NOfPneXm+hqPPnnA5y+e8/mL59zduM3lSxe4cH6F8yvnOHv6DMsnT5G+Jw17WweK95fQdLSZxoYmCvOLiI6Mobh4P8eOtTM5PsX+ohLCQ3aTGJdGU20bnz9/RU11A2ZmFqRnZDG7uMS5y2tMzZ0mfHcmh+s6yS2pISY1nw+E5fhAWI6PRRX5w1Zx/u297Xy8U45/++NWfv/BDuzdfKmoaaS2sZWSQ5WUHqqkuKQcf/9AaqtriI6Moigvn4aaWqbHx5gYGeb61Wts3L7DjRs3WTl3idX1DU6evsjI5DxeARH82+/+hKmJJW0t7fT2HGd0cIjF2Rmmx8e4dPYspxZmOb00z9mTC9y8fplbq1e4tLLMjasXub12ldMnFlg+eYqFhSVmZ2dZWFhgcnKcQxXlODg58tG2rewQEeW9j7axZackOyQV2CquwIdicnwsqYSMpj4yqkqEx4aTvjeNuORY8gpyKS49QHFJEbU1lXz/9Vc8/eQ+L58/4cWjByxODPPJrVWe3b/NxtplRod66els5mjNYbra6ykryiA62B09JRFMNKSwNVREXvhddBW2Y2+kiIGyMDb68oR5WxPsYkKMmwlFUW4cSQ+jpTCOvsq99Fdl012RRX9NDn3VuZTu8ac0NZCuygz6Gwrprs6mv6GQ8fYSRpqKOFaeynR7KQdT/QXMQ8Fud/JjPEjxsaQ43oecMGcyg2yJczckwkGLohj3TcB6TzBFMZ7kRbhSHO9DRVoQFWlBHN6zWQebE+a4eW+8J3vD7Ilw1MTbWBp/c0V2u+nhb6WMh5E0gTaq7Am0JTXQljAnfSLcTMmK3sXhnDicjJSJD3KjODuO6CAXCjKiCfNxJDHKn2uXTjI21EVHSw0tRytpqCmjsryI6fE+ykvziQkPpCA3ne5jTQz2HeP48TZqasppaanlzu011lav8PDBvc261qePWb+xyrNPn/C3H//CD99/+w8cxMsvXvDg/l3Wb6wK2KeNO7cE7uO9u3e4u3GbjTu3WL1+lQvnV5ifm+HihXPcu3uHp08e8fTJIz59+pgvX37Od99+zV//8h2fPn3IzfVrbNy5waNP7nJj7QpTkyO0NNdTlJ/N0uw4PR1NVJYWcG5pmtVzS4z3tnFqZpTl+XHamo5QWphFZ2MVc2M9PLhxDv72JS8+uc7MUAftDWX0tFbT21FPX3czn9y/CfyVp4/u8cXnn/Lqy8948/oLnjy5y7kz8wz0tlFanE14sCepiWEU5SSRlRpFR1MFM8PdNFaV0N1czdx4P+PD3SzNTzA60E1XRzPTE8OcWpzj1OIcF1dOMzc7SUd7M+WHiqmuOcz4xADXVldYWz/HhQsnuLuxzvNnj/nk3h1url9jZWWJ8fFehoe7aGmppr29hv7+VgYH2xkePsbUdC8Dg60cqd5P0b5U9u9LIDbWmfAwSxJiHUjabUNCpBlxoUZE+GmTEG5CdIAhXo4qJMe4ce7kEH/5/jkvnm9w6fISJ5aHmTvRy5H6IuKSggiP3EVImBd9A+10djfS3nGUU8tzrK5e4Pz5k8zPjzM62svYcDeLc+NcPLvM1bMr3Flb58zSEgtTU8xNTdJzrI3ZmQnOnjnByVPzXL62wsPHd7h28xKtXY3Ep0bhFejM7rRwwpMDCIz1JjDWm+i0ENKLEthbkkrWgWT2H87GL9yVuNQQwmN9CIxwJ35PKA3NZaTlxWNkr4ehvR76tjroWGmiZaGOprka6qYqqBgrIKsthbSWOBLqIv9wxFSFEVESQlh+GyLy2xFTFEJcSRhxJWHEFHcgqrAdEfltKOlJoWYkh6qh9OYStMJmA5KilijqhpKCqlYplY+RVt2Cip4oitrCyKhtRUlnJ3oWm7WhBlaKaJlIo2WyuUWgZyG/+bv6kkiobBPA0R+L/54dMn8SsA7Cch8IOAYptR3Ia4uiZbG5iqxproCmuQIK+hIo6ImjYiyDipE00lo7kdHaiaKBpOC6uqkc8nriiCpvYavMewjJf4C46jZBzEnFQAo9KxXMnHSw8TDC0ccc1wBrTB210TCRQ91YFjMnHazdDTGwUUPHQgkjOw2M7TXRt1ZFVnMnGiZyKOlJYGSngbqxLBomcijqiiOtLoSSnoTgc0VdcTRM5NA0lcfKTQ9bLwOc/c0wddJA1UgCY0d1rD30UNQXRdlQHHndnaibSqNrrShwFbStFdCxUUTFXBoVSylUzCVRMZdE2UwCJVNxVEw2j5qZJBoW0miYS6FiLIaKsRjaVrIY2CthaK+KqrEUCnriqBnJCIbidC2VMbBUwcpZD68gOzwDbPAOssPRzYhdAbbYuxjgH+RAQmoQmbkxHDqSS3XTAfJLUoiM9yMoyo2opACSsyOITw/DeZc5Nq4GWLsbYumsjWeILWHxHjh5m+Ed6IR/qBcR0QFExgSyvySHzL0pHDp8gKqaQ9TWVVFRVU5adjrF5SWUHC4ndk8yMSmJ7AoJJD0/B3UDfWydnUnLziU4ejdpufn0j0/RPzZD/9gMC2cvk3OgAg0DawIikjC0duV9IWm2iiuyVVKVrZKqbJNSY7u0OjtkNNgho4GQrCbCclpsl1Znu+zmtR1ymgjJaiIkr4WQvBbCCtqIKRmwU16XnfK6iCsbIq5syE55XUQU9JBWN2WHjBbKupZYOPni4huJi28k9p4h2LgFYuMWiJm9L8b2PhhYuaGqb422sQOuPuF4B0ZjbOWEnZM3xma2OLv54B8Qyi7vAFKS0zl86AhF+0rJzishMb2AkOgUXHxCMXfYZC6Mrd0wtfVA29gOS2cfvILjCInNICJxL8G703H0DkPPwgkzGw+8/SJJ2pNPVkEZsSk5uHiHYGjhhJahNRb2nuia2KGsaYqyjim6pg6Y2Xlibu+FibUzW7YK/UP06O233/6H1//fnNDAADrb2hnoG2RkeJKLF9dpaOjiUEUzeYVViMtq89Zv3uOtX/+et371O9769W/RtnDAxS8IL18fJifHuXr1KuVllVQcruNQWR0FeYcw0nfg3d/u4I/v7iAttYCe7iHKDlaQnp5Oe3srp5YXmZ+b4dzKGYHDsHr9KjfX11i9fpXV61c5sbTAiaUF+vuO09PdydBgP3Oz04yODDEyPMjkxBizM1OCyNOZ06dYWpznxNICZ06fEgDbT5884tzKGYEIWb+xyp3bN/nk4V2++PwZX778nIcP7nHt6mXOnD7F7PQMQwODjI+O0d/bh42VLXY29kSGR5GWmk51VR2D/UNUVR6mvKyUydExcjPz0FHVJS8jn8tnr3B6aZkHG3dpa2vB3t6W4fExNu4/ZX75Mq2d08SnlRISn4uNRzgmDv64BsQiJK3ORyJySCrqICKrhqGFA5IKakTGJlPb2Erv0CiFxQfxCQhmfmGJ4cEh+nu6aayrZWZsjJG+PsYG+zh7cpFzp5d5/fJLHtx7yJnT51lYXKarbwRbl118tFMGDR1T9heVsDA1w9jAEDNjEywvLDA3McHFM2dYmplhaXaKUwuznD25yKmFWRZnJlg5tcj50ydYmJlkdm6Bqbl55uYXOX32DBcuXGB2dpa6ujoyMzNJSEhCXVsPYUl5RGRV+EhcgS1Sqnwko8W7O6X5WFSMbSI7kFGUxcPHkz3pqcTERnK44iDPnj/iwf3b3L29xrNH97l67hTHmmpZnp3g5ZMH8B9/5ZuvX/H0yUOOVBykqaGKmdFeTs4NMT3YTkywK/uyY3G308VAXQwtxR3IiryHiuxWTHUVMFITI9Rel3Q/KwoiXChL9qNlXzxdZXvoPJRG75FsBurzaC5JpLEkkWOVGTSVJnG0NJG+o/nMdB9ioD6P9vJUpo8dpConnL0RTqT4W1KS7Ev7wRSOZIbSkBdNScIuiuO9yQ11JNnLlH3R7uyP8aA03p/9MbsojvXlcEoI9XujacyLpSk/jqb8OCpSAylP8qMk3ou8cEeSvU2IdNAkylGLeHcDvEzkcdQWw91QhkgXfXZ7mhHmpE+kuxlpoa7E+dkT6WXFwaw4wjxtcDBRY0+0LymRvjhb6tPbUU9DTRkTIz0kxoYyOXqcy+dP0NRQQU9nIwmx4cTvDqOysoSqqlIuXFwmPSORnuNtdHW3MTY6yONHD3nz+hWfPLzP0yeP+PrNVwIB8XPF6w/ffyvYiHjz+hWvv/qS1199uTkM99kzHj96yM31Na5cvsiVyxe5dvUy169d4f69DZ4/e8o3X78WsBVfv/mK77/7hh//+j0vv3jGmzcv+Prrz3nz5gU//PAV3377khs3LjE42MXyiRm+e/05jzZWmRjsYryvneYjJexLj6euvIiaQ/sZ7u+grqKYlNgQDuSmcOn0DI9vX6K2LI+D+WlUlebS0VDB5bPzfP/mC77/5iWvv/wM/v5Xvv32a7777jv+/Ofv+fqbV3z+4ilPn97j8oWTdHfUkZO+m7zM3SRG+ZKXHkPzkRI66g8xeKyB+fHjHGuqZny4m9GBbgZ62pmbHmN5aZ5TiwucP3OaM6dPMD42xPGeDnr7OhgYOsbQyDHmFoY5f3GRB/dv8/KL5zx98pD7925x+fIZ5ufHmZsbYWiok/HxXtraajl8eB/NzUd+qpTtp77+EMUlWTQ2HyAzM5CwUCsiQs2JCjUjOtSE6GADQrzVCfJUIzLAgAAPbcIDzKk+lM7iTBfXLi/y4P5Flk4PUHk0l6g4L3Yn+hAT74+jqxnVtSWMTfRyvLedS5fPcOvWVU6cmGZ0tIfh4S4mxrqZmxpk7eJ57lxb4+bla1w4fZq1y5e5dO4M48MDTE+N0tvXycz8GGcvnWD5/AKdA63k7E8jJMYXjyAnItOCCUj0wS3cCYdAGzzCnAhJ8mN3RtjmSQ/F0ceSgEh3doU44RPsRNjuXRSUpBGR4IeGqTJalmpoW6mjaaGKmqkSSoZyyOtJI6sjiYy2BFKaYkhqiCKpISp4L662ExHlHYjICyEiL4SogvBPZwci8tsRkd/OTrltyKiLoaQrg7K+NHJaYkipCSOjIYK8tjgKOmKba9bq2xCRew9R+T+hoCWEnMZ2JJU/2nQufhINBlaK6JjJomchj6m9mmBLQl5bVMA1yGruRFRxs+ZVROEjtki8y1bJPwjalH4WEQY2apg762Jor4GKkTRKhlIoG0mjZiqHmqkcSoZSKOhLoGQoxU6ljxFX24601k6kNIURV9uOpIYQigaSaJgroGOhhJ6VCiYOWoJIkq2nMZau+pg56SCmtAVVQ2kMbdUFDoOdl4kgruQd5oiLvxXG9poY2Kihba6IubMudl4mgjiTpas+Vm4GAh5C1VAaXUtldCwUMLBSwtxRA2tXHfQtFVDSF0XdRAp1Eykk1bZg5qKFloUcmuayaFvKo2IiiaqpFNrWCpv8g7UsKpZSKJtJoGwmIRATKibiKBqKoG+vhJ6dIpoW0sjrCSGrsx0lQxHUzSTRMJPB1FkLXWsVgYCycNHbdFFcDfAIsME31JGQGA/8QxwxMFXE3kkfZzdj/IMc8A2wIyTShcAwR0J3e5KeF0N5TR7VTQcorswmqygeA0sVIhJ88Aq126zP3WWEb5QjwfHuZOyLJTo5mOSMWLJykklIjiS/IJOU1FgKCvdyoLiQqqoKenq7mZyeorG9lfDdu1HU0kRSWQlnn11k7yvCJzQEAwsrDCyssPPwYldoOLF7sigsO4KrXzgGVs6IKurygYgC6saOfCyuyrvbZBBR0GOLhMo/FRJCspuC4X8XFf/1bIoMTbZIqLFVUh1hOR12yusiJKvNTnldJFWNBeNyGiZOGNv7YOESiIVLIKaOfhjb+6Bn7Y22hScqho6Iq5ggq2aKmcMubF0D0TCwxtDCCUNTO3z8w0hIziQhcQ8F+QeorKhhb94BouKzcPOPxtjWE11zZ0zsvLB09sPEzgsdMycMrDYjTJbOflg6+2Hl4o+ls59AtFjYeeHgFoiXfzTeATHYufijZ+KApr41OkZ2qGqbo65ribquJWo6FqjrWqJn4oC1ow/u3sFISMry1ltv8atf/Ypf/OIXvPPOO/89z/D/5TM2MkpaajqT4zPMzy1z8GAN3d1jOLkEIC6lybsfiPGb/7WFX//2I7aJK/DO7/7EFnFZErP2cvHqFb799muuX79OQ30zlRW1NB3tora6AxMjB5QV9XF29CUvp4SszDyys/I4ceIEN26sMjY+xOnlk1y+dEHwpeFnoHpt9RpPnzxibfUaly6eZ2Z6ktaWJtpamznaUCfgI4YG+5maHBf8nXMrZ5ifm2FifJSJ8VEuXTzPtauXefTJAy5eOMfa6jXu3b3Dxp1b3Fxf497dW3z2/AmvvvxCsI596eJ5Zqam6enqZqCvn9Vr12ltbqO7s4fGhiYmxiZ58fwlF89foqO9lbHRYc6dPsPU6DQ1h2rJSsmm5lAtTx48ZmJklNbWZvLyclhaPsXJ0xfpHZnD1ikEURl9krPLaegYZWT2PHsPHOHjnQq89et3+d2fhNHQt6SwtIqKumZcvfwJjYpldvEkg6MTVFTXMDA4zMLCEi1NzVRXHaGzrZWWow3UVlVy5uQJHt7d4MsXn1NzpJri4lIOFJcREZ2IlJw6Du5+FBwop6PtGL3K9gMAACAASURBVFNj4/Qc62Sor5+hvn6Od3axvLTIifk5FmenOLU4x/T4CAPHuxgd6mVqfIjxkX6GBnvp6+ujt2+AwcFhxsfHmZmaZmZ6ksmJMUZH/2/q3isqq4NB287MfCuZ90sm3ZjESpPee++9SO+9F6kiHQURRRAVlCrSi/TeQUBBUFGx95KYmGI3JqZf3wHxmTczc/Sf/GsO7rVh7732Ws/ZvvfdehgZGSF7+w6SM7IIiozjMxEZ/s8Hn/O5hDLvfC7C+5+v4p0VH/L+Jx8jp6KElZ0tDq6O7MzL5c7dG9TXHSYnK53oyBCsTA1x3mhNTnoKE4PdPPjiNk8ffsvjR9+yMDfN7MwYxycGOFJfSmdDGZsjvchNjSI5yosIH1tc7bQx1BBHRXYVumobsDVUJMBGk2RfC3IindmX5E9dXgJN+1Kozd+8jD2JNOxLpq10K0cOZlCdn0BDUSpdVTvoPJRDU1Eq1fkJjDYV0lmRTUXOJnbGeXAgM5S2g5nU7IyjNDOM3XGelG+LoCp7E/u3+FOeGc6hrCiKkkIoSYugLCOKsowoyjMjqdgaRVlGBAdSQqjYGkFRUgAF8Z7kx3mwc5MLmUE2JHoaE+eqT4C1Gp4m8nibKRLuqEuclwUJPlYkBtiTHu5GnN9GsuMDqNidQaT3RsK8bNm2OYSS3ZkEe9oTG+pDyd6dZGcmsi09gc7WWloaKqkoLaSxrpzgAE96u1ro62ujr6+NoqLdeHo6UlV1kAPFhZQc3C9QIm7euMaTxw/55eefeP7siaDi9ddfXvHzqx//1tD0+txrYvHNg6+4dPE8C/NznD61wNUrl7h75xZPnzzi5Q/P+fWXV4La2NfP4M9fgf/Ez69e8NMPT3j2+Ftu37jMwtw0Pz77nns3L3OkroKs1Hjys1MoLdxBffk+Jvpa6Wg6TFvDIQ4W7KB4dxZVxXkcKtpF7cE8Kgqz2ZEcQ0ZCOG115Xz35TV+ev6Qp4++5tXLp/zx+8/8/PPP/PLLL39V1z7n1U/P+e23H/jizmX6uhqordxLVWk++/PSSUsIYUdaHKV7tlO+dwdNh4sZGWhndmaEqYlBBnrbGBvuY3ZmgtPzs1y5cI7T87NMjg4xOtT7Vx1sA9XVxbS31zA/P8701BhL505zZnGexdMnOHp0iLa2elpaDnPoUBEDA22Ul+8lNzedqqpiJif7GRrqoLJyP3v3ZVNTnU9qagAB/iYE+RkREWxGXKQFceEmhPhoEh1iSHKMLXFhFgR66RPgZUxkiAM5WbE01O+npDKHTVs88fK3IiUzjC2p4dg5GrNrdwZ9A620dzRy8tQxrl49x+LiLFNTg4yMdDEx1sXJuQmunz/HtXNLDHZ0Mj7Uz1d3b3H9ynk62pvZU5hLT28rJ04e5eS54xzpqiU1OwGfcDc8Q5zxjXLDM8IZ51A77HzMsHQ3ZKOvOZ4RjgTEuhMQ646TnyUWzno4eZtj72GCe4AN3iH2hMd54R5gh6KeDMpG8qibKaNupoyigSzSWuJIqIsiriby3wiElOYGJDXE2KAqjKjyesQUhBGVF0JEbj3CsusQkln9N4jKr0VKVRQ5rQ1/EYflRWt5bXGk1NYjrymEtOoahGU+RlTuE5R0RFHUFkFGbS2K2iIoaougYSSFprE0agYSaBhJoWehgI6ZHMq6YkirCyGuvEbQmLRBabWgTWmN5EeIyH8mWJ9+nWMwtFXH2s0QYwctlA2lUDeTR8tSadnm9BfUTOVQNJBERlsUaS0RJNTXI6ayBhGlVYK1axltUTRN5dE0lUfLTAFdS2XBPoaGiRzK+pLoW6ti6aIvIANmjjpYuuhj6aKPib0WNu5G2Hma4BJgjb23GU5+lth5muAaaIN7sB1OfpY4+loIWpxUDKTQMlPAeKMmelZKyGsKCbY1jG1VMHXUwMRBHaONqpg5aaJno4SivhiK+mKom0qjYiKJqqkUGhayKBtLoGEtj6qFDEqmkiiaSKBsJrX8t+GylUnDQna5sclECgU9UQFJ0TSTQcNUGgU9MVSMpDHeqImTnyXuwXbYe/+lHDjpYeOsj7O3Oa5e5hhbqBAY4kjcZn+2ZseQmhFBYmoIkQk+RMR7E5scSFxKEEFRrth7mGBiq4FvmCObtvhj62GIpYsuKTujySyIJzjBnfjMENwD7IneHMa23HQys5IpKt5DSel+qmsqaWisoaFhubZ1aGSY6M3xmFhZoaavh6y6BkHRMSRmbGVfWQUxSSmo6uqjqK2LuYMT1s4e2Lh4o2/pyMdrxfl4vQwi8tpsUDLg4/VyCMlqI6FixCpxZQGRWCOp+j8qEv+M1+f/E5qskVRnjaS6gEQIyWojIq/LBiUDxJUNBUd5bUs0TZ3Qs3JHx8IVDRNHNM1cUTF0QFbLChEFAyQUDdC3dMHC3gcNA2vUdM3RMbDE3SuQyOhEQsM2EbUpnk1R8Ti7+bLRJQB9SxeUdS1RM7DByMYdC0dfDKxcUdW3RtfcCW1TB9QMbFDQMkNe0xRFbXMUtMyQUTNCXdcSQ3Mn7F0DcfeNxMEtCGNLF3SM7NAxskNV2xxNfWu0DGzQ0LNCXdcSfVMH7F0D8QvahIKiKm+88QZvvvkmb7zxxv9eEtHcfISc7btoamyjrKQWD48QzC1dWLNOhhWfifHGv77LqnXSfPCpMG/8yz9441/eQkRGkZSs7Vy5dpmnTx9z+fJlRkcmGR05ykDfJEX7qtgUmcLePZVUVbYQHZXE3sIDdLT38OOPPzI9fZQzZ09y984t7n95j9u3bnDn9k2+/+4bHn7/Lfe/vCfApYvnBarEyPAgewsLqKmu4vixafp6uxka7BdYmBZPn+T4sWnBi+zrrYlLF88LvnBev3aFSxfPc37pLHfv3OC7b7/i8aPvefD1fW7dvM75pbMcnZiko62dgb5+Ll24yPGZWRZOnGSgb5Ab127y8sUrBvuHaGluZGR4kNvXb3D/zldcO3+dO1fvcm5hidbGIxw7OsXc3HHu3r1N39Agdg7uuPmG88kqOeJT8olK2E5c2k7C4zKRVTVgjZgCdm7++ATHEJ2YQWvPEO39Q5hY2pK6NZuvv3vE3MlF+oaG6RkYZHBojIHBYUpKyqgsr2B4cIjx4SFGBvpZWjxNZWkZiXHx1FbXMT4+SU1tE6UV1UweW2BgeIKKsko6jrQKUFlaRmVpGdMT48wfP8bM5Bjzx6cZ6uumtamegd4O+rrbaG6oprmpjp6eHnp7e+nr66O3p4vOjja6OtsZHxtZJnRj43R2dtI/PEZZVS0+odGk5+4le28ZK4Sl+Ne33+eDz1bx7ief8o93P+DDTz9FRFwCfWMjgkIC8ff3xdBAB3U1JVQUZUhOjKX0wF7qD1fQ3lzPzOQY3V1tLJ6cpa+zhd62etrqyziwO5OMuECiAxzYlhhI1uZAovztcDBVRVFiJXJiH2OhK02Ikz5pwbZsi3Bka7gDO+M8yE/0IS/Bi/xEH3bEubN7iw+FqQHs2uzF7i0+VOcn0FycRkl2BJ0V2TTsS6b7UA4DtXl0V2yneX8q9Xu2UJ0XL7AkZQbbUZUTTdeBrTTkbaZuZzxHClMoz9xEdU4CNTs2U5YRRVFSEPu3BLJ3sz/5sd4UJweyJ96bPQleFKcEcCA1kN2x7qT6WRDrsjw4F+NuTJynKYm+lqQE2ZMZ7sK2TV5kx/gQ62tHflokOZtDCXa1JMrPge1J4RwuyiUm2JOJ/jZqyvdjpKfK6GAHzfUV1FYdoKXxEFvTExjsa2d2ZozOziZKS/dSV1dBcLA3NTVlpCQnUHWojAvnz3H/y3vcvHGNh99/y8sfnvP82RN+/eUV8Ad//P4rP/34Ay+eP+XF86e8/OG5QJ34+dWP/PjyhcBOeOnieW7euMY3D77iyeOHPHv6WBDCfv7sCU+fPOLxo+959PC75Z2J+3e5fOkc55eW60RvXb/EucV5ls4scPfGFW5cPsf0+CCNh8vYk5tJWnwkWzYFsSc7nZbqMu5eu8DDr+5wZnaSjoYqmqsOUFaYw+7MeAq2bSYvPYHi3Azmxvt4cPsS186f5Pa1Czx/9C0PvrzL86fP+PHHV/zy6ue/lrgf8uLptywtHqeiJJ/EmEBSEkIpzE0hfXMoqbEhFOakUrQrk47GCuaPj3D29DFOzR/l6PgA4yO9zBwd5cSxKRZmZ5gYGaSn8widbQ0M9LbR09lIS1MFHW2HmRzvZmS4j7nZKWaPH2Xx9AlOnDhKX18bra01lJbuobu7ie7uJnp6mpmaGmRx8RiTk/00NFRQdXgfBfkpxES7E+BnRniwJTER1iRE2xITbkaQlzq+rkr4e2oQ7KtHiL8x/t7GeLro4+9jRXycN2GbXAiNdSYixp3E1CCiYn0Ji/Lm0OH9DAy109pWz/TMKFeunOXOnStcvHiS0dFuhgaOcGr+KNcvLbFwfJqG6kOcOTXHw2/v09ZWz/acdHJ2prNweprFC7McnR2iqHI3/lGe2HqY4hpoR1C8Jw7+ljgGW+EcZINTkCUuwba4h9vhEWaPS5AV1m7LAdeN7sbYuunjHmCDR5A1bn5W2HuYoKQvjbKRPGqmSqiZKqFoICsgDjLaEoiribBBVZgNqsJ/UyLEVIQQUVgrIBHCsutYL72GdVKfs07qc9ZLr2K99CqEZFYhprAOSVUhZDREUdSVRMVABgWd5aVoeY1lwiAiuwJxxc9Q0duAqr44ClrCgqPaX7kDZV0xVPQ2oGEkhYreBqRUlqtkX1eyiimuYp30CkTkPxO0KsloCGNgo4aRnQaymiJIqKxF01QeIzsNtMwU0LJQRN9OHYONGmiYK6BmKoeWpRIa5grI64kjorQKYcXPBQN1Un/ZnFRNZNE0V0DfWhVdS2UBmdC3VsXCWW/ZeuOsh4OPOXpWKmiaymPtZoh7sB0OPuZYuuhj7WaIib0W5k66AkXCO9wRK1cDbD2MMXXQFly3dNEXWJ/sPE1wC7LFylUPR28T/CMd8A61xdXfHCd/MwxslVHSF0PXSgFtS3lUjCTQtpTHxFEDPTtltKzkUTeXQU5PBBVzaVTMpVE2k0LRRAJ5ow3IGogipyciyEPI64uibCiOsqE46iZSaFvICXYklA2lkNddVpVeKySmDtrYe5jg5m+Ns7c5Ns76OLgaYe9iyKZYbwJDHAkJdyE82gMrR11cfCzwCbHHI8AGR09THD1N8Qi0xT/CGc8gO9yCbPEMtSMg2oWwLd5EpfoTGOeGo68FEfGBbN2RQlFZIXsP5lPfVE13TxtNzXXU1R+mubmR+sY6snN34ObjhW9YKF4hwVi6uBCTlkZMUgqb0zNJzNhKfGo6GTvz2Fd+mNiUbcio6qBlYou4ohYSKgaIKerymZgyq8RVEVXQ4+P1cn9TIv4rkVgrpYaQrCZCspp/IxGvr62VUkNUQU+gPgjJav83bFAyQEhWm3XSmogq6CGraY6yvi3K+rYo6FihqGeHrNZyNay4sjHSKsbombti6eCLrqk9JtYumNq44uIRiLdfKC4uPri4euHo5I6BsRVaRrbomjthYOWKobUbehbOaJnYo25oi6q+Ncq6lijpWCCvaYqsujFyGibIa5qioGWGgpYZhuZO2Dj64hcST2RcBsGRSTi6B2Ni5Yqeib1AlVDWNEVV2xx9UwdsHH1x943EPzgaFVXNv5GGf7Yz/a+yNGVl76SxsYPY2FS0tU0Rl1TljTfeZr2wHO++vxoNLTMMTWxR0zbE0c0LGwdnDEwtqKqtY2rmKNeuXeHkyZMcOFBC9eEG9u4pw0DPGmdHP/bvPURdTQe5OXvp7xthdHScO3fu0NPTxb0vlr9gfvPgK5bOnWHx9Ekefv8t/Pk7jx5+x9K5M1y6eJ7F0ye5fOkCZxZPcWbxFPV1NRxpaWJm+ihHJ8c5OjnO7PEZLpw/x/VrV7hw/hyzx2cYHxth6ugEfb3dzM0eY+ncGU6dnOfSxfOCZz/4+gsePVzORNy9sxy0PnvmNMemZxjsH2D66BS3btxkcvwotdV1dHV0c+nCZUaHJ+jr6efsmdPLtqhbt/nuq+95/v0Lvrr9NbOTc9QfrmNkYJBvv33AnTu36B8eYp2wJP/2fz9m1XplsvMqCYpK4dP10nyyWoJ/f/dzVq6RJDUrn+HxE7R2DtHc3kvpoRqKDlbQ2TvA5eu3GJ+aprSsgsHRCWrqWyjcX4KRsQXKKhq4urpTW13DvoJ88nbkoKmqQm52FsP9A4yPTlBX18CR1k4am9qoq2+mtrqO0YERjk9NMz48QmtTM11t7Zw4NsPs9BQTI8PMTk8x3N9Dd/sRxocHGOrrpqWhltamejraW+np7mSgv5fB3i662lrobG3m6NgwS+dO09fbzenTpzkxf5Kt23MxtbLjQGUtA5OzSKvp8Nb7K3nzvU946/0VvL9yDR98tpq33nmfN99+l5WrVvP+xx/xzrtv8/nnnyImup7oTeFkbUsjLTmBzLQt5O3K4UDxXro7WggL9Mbfw4GMxAi2bQ4jMdSDmAAH0qK9ifO3x9/JAD9HQzaaKGGpJ4OvgwHb430oyYqiKCOMbZEupAZvJCPMke3R7hSmBJG9yY1dCT7s3uxLZpgj6SH2lGyLpGlfGuU5MYw07qGjPIvDu+M5vDue6rx42ku20l6ylfLtyzamRC9TMoPtqM6NpbM4k+qcGPZv8edQVhSl6ZEcyorlUFYspemRFCUFUZwcTElaGKXp4ezf4i8gEa8H83IiHEn1syDR05hYDxOS/K3JCHUgM8yRjDBntka4kh3jw454f7bHBzDQeJDCzDg2+ToQ4mFNUW4y7TUHKMhOpqupimAfJ2LCfBjpbSEqzJc9edvYm5/N+HAXE6N99Pe0Mjbcw+zMGGWlRZiZGpCWmsiZxXmOzUz+LbNw/8t7PHr4Ha9+einYh/jl558Ea9Y/vHjGjy9f8MvPPwnIxY8vX/D0ySOBtenZ08e8/OG5gGz88OIZTx4/XF64vneHmzeucfnSBc4vnf2rle0Yl5bO8fUXd7h/5yYXz57m7Mk5ri2doaQwn+3pWyjevYOuplra6w/TfLiUoc4jHB8b5JcXj3j84B4np0cZbGtkur+d1qoDFGQmULknm61xIYx3NXH11DFuLM3z/d3rfHHtPFfPnuT7r7/k0bff8cPzl/z+62+8+uklPz5/wquXj7l36yKDvc3kbU8iIymSAwVb2bMjmaykyGVsjqRy/04aag7Q01XP1GQvx6aGODo+wMRoH4N9nbQ01tDaWEtbUx3tzbV0Hqmns7WWrrYaejvrGOxtXlbfjk0yNjrAwsI0S0sLzM9PMTMzSldXMw0NFUxM9LGwMMHc3CjT0wN0dzdQVlZAwZ6tpKeFsynShYhgO6LC7IgINici2IywAH183FTxdFbA2U4GHzd1okItiI6wIyzIiuBAa0JD7AmK2Eh0khfh0W4EhNoTFOZKYdF2xid7ODo9yJHWOhZOznDr1iWuXDnL/PwkfX1HaG89TF93MzNHh5meHGFybJBHj77iypWzbIoJIjTch7qmMkane2jtq+Hg4XxSc2Pxi3LBztsUBz8LfKIccQuzxXuTAz7RTnhE2OEWYoNbiDXOgZbY+5pg722Ce4g1G72MsfHQx8XPHLcAC2zd9LH3NELNWB5lAzmUDeRQMZRHQVcaKXUxZDTFUdKXZYOyEGJK6xFTWi9Ypt6gvEwg1suuEpAIIZm1rJNazVrJz1gr+ZmASAjLrkZEbg2iCqsRV16HrKYYyvrSKOhILOcJ1JaVCFG5TxBX/AwlHVGUdESR1xRCzUACNQMJdMzk0DWXFygSOmZyaBhJIaexXlCPKq68hg1Kq1kr9TGiCp8vW6W0xZBUXYe2uSI6FkpIqq5DRP4zFHXF0TSVR1lfEj0bVYzsNdGzURW8ECsZSC4P0/1VDSv9V0ZCTkcMZUMpwdibtqWSwKakZ6UisDXZeZrg5GeJg485G71M0bFYrnK1dNHHNdAGBx9zbNyN2OhlinuwnaDOVcNEDuONmmiYyGFoq46OhZIgc6FiIIWGiRwGNmo4+1vhHmyHqYMmphvVcfAywt7TEEdvY9xDrLHx0MfEQR3nAHPsfU2w9tDHwc8UpwBzTJw1BdsQSkbiyBmKoWwmhaqFDIomEsjoCCGhsUZAHpYbmERQ/EuFUDWSENTwqhpJYOthjI27kaCO1tXPisAoVyISfIhK9MM31AFXX0vcfSxxdDMmJNIVZw9TnNxNcPUyxyvQnrAYbyLifAkIdyUg0oWIBB9CYjxw87fGeKMm9t5m+EY64xXhiEeYPZEpAWxKC8I10I7cwiz2lhZQWVPOgfIi6htrGBjq5dChCsrKSthfXMTB0hLitySRum0bmbm7MLHbiLy2NrYeHlg7ueLk5UtixjbKaxsorWkkNiUTA0t7hKQUWSUmh4SSNutlNPhEWI4VQrIIy2mxVkqDT4QV/ht5+K8k4r+qEK/Pv75vvYwW66Q1WS2hxmoJNdZKaQjOvVYnXuO1OiGpaoyUmgnS6svr1iIKBkiomCwvXKuaoGnkgJHVcp7B1MYVM1s3bOw9sLZ3xcLaEStbZ6xsnTE0tUPb2A4DK1dM7DwxsHIVKA6K2uao6FkJ1IfXxEFJxwJlXUvUDW3RMrEnMDwR/9AE/EMT8AmKFRAIHSM7tA2XsxCyyvpIyGkhraiLmo4FJlau2LsG4uETio6u4d9Uh3/7t38TkIr/VSTiUHUL23P3omdgwz/eXskb//If/J83P+SjFUL8450VrForjs1GV/btL2FoeJzFM+fo7RugpfUIY2MjDA72Mzg4SEFBIXW1zQQFRvLGG//A1NiO1OQd7NheyMT4cZbOXWZwcJiJiQlOnJjl9OI89+7e5sHX97lw/hxjo8PMHp8RZCJOzB3n1Ml5Ll5YEgSiz51d5NjMFH293TQ11jM3e4zZ4zOcOjnPtauXuXP7JlcuX2Ru9pggaN3Z0cbE+CgnF04wNjrM+aWzy61MN69z/8s7fPvNfb7+6kuuXb3M+aWznF86y7kzZzk5v8DJ+QVOLZzk+MwszY0tHKqo4tj0cfp7h5g7foIv7t3hx5cvuHfrNl2t3RTu3Muhg1V0NHWyZ1cBbc0tnD9/jtOnT3L63Flc3P0QklBivZgGGvoObHQJYoOsOrLK+ghJKPHhZyKISiuTkLSNzr4RxqaOU364jqwdu0jNzCIoLBxjcwuUVdSQlldCVkkDOWVN1HWM8PINIiQ0ktOnzzA2Mkp2ZgYJMdE019cxOjhAx5FWUpKSKS4+SFNTCz09fbS2tDExPM7s9Ayz0zOcnl/g/JmznDoxz9jQIEN9vX8duxns7WJiZJCxoX76utrp62qnpaGWtuYGejpa6etqp72lkZaGWgZ6OjlxbIrh/r7lr8s3b9LQ2IyKhjbC4tLYuXghIqXEf3yyjn98uIp3V67nM2FJVglL8eFn63jngxW8/f5HvPvhR7zz/nt88NGHfPLpChyc7ElKTiBxSxxp6UlkZ2UwMz3B0pkFmmorSY4Lx8lSn3Bve5IiPEgMdiEz2of4wI2Ee5gR67eRcC8rglxNSQhxZFuMJ9V7k2mvyKGmMJmSnGj2ZoRSkBRAYUoQaSH2FKYEUb8nmUO5ceze7MvelCAO5cZRuSOW5uI0movT2J8RTPHWUAq2+FK1M5a6gkT2JPlRkOBNWoA1hYm+NBcm07YvjfLMcHZtcqNyWySHt8dzKCuWym0xVGyNpiQtTEAiqrJjKMsIW1YjErzIi3Fje7gDGYHWZARakx1mT7yXGSmBtmRFupAT7U72Jg+yotzZEe9PfnIoOQmB1BdvJznMk/ggV0I9bUiO8mFfTjJttQdprj5AbLgvlQd2k5edTG52Cg01pdRXl/DF7UvMHRuns62B0gN7OHt6lsaGavbt3U1UZAinT53gq/tfcOXyRb784q7AEvjw+28FQ3OvsxF//vEbf/7xG7/9+jO//vKK3379mT9+//VvWYlnTx8L8hSvlYtXP73kx5cvePH8KY8efseDr+9z7+5tbt64xrWrl3nw5Re8+uEFv736iacPv+e7r77g4YP7fH37BlfOnma8v4fSPflUHdjLzEg/Z2anWJo/xo3zi9y6fI6z8zN8e/cGizOTlBbkMtBSw/XFWbrrysnZEsmerZs5UrmPqd4jXJib5O6FRS6fmuX2hbP88eMLnnz3mB+e/8Tvv/7Bb7/+zC8/voDff+T3n5/yzf1rNNUcIDM5gswt4eRv30JB9hb2bE+iNH8rR6qLlxetS/Lo7qxleLCV/p4WRoe6mRzrp6+7jdbGWgZ72hgb7Gags4m2hgraGiro66hlrL+VqYlBenqOcOjQAVpb65icHGR2doLTp48zPT1CY2Ml4+O9jI93095eQ2NjORWVe8jK3kxstC8xUZ6EBG4kLNCO0EBL/D0NCPI1ICLYhJAAPTaFmuDnpUGQrx5hwab4eenh5alHUIAFwcFWRMS64B9hh4evBVFxnmTnJtI31MLM8SGGR7toOVLL5StnuXv3KpOTg3R01NPb20JfTyNtR6rYv38no+M9nDo1zfhkHwdLC4jfEkZyejTZeSnkFW0lLSeG6NQgopL9CNnsiWe4Hc6BlrgGW+EUZIFbmBVuYTY4Bppi72uCc5AZHmG2eEXa4hpkiU+kHRu9jbDz0sfWTQ8XPxOsXXSw9TBE1UgOOW3JvwbjpJDTlkRKXQxpjQ0o6csioSoiIA2vISy/BiG51ayT+VyQiVi2Mq0VKBCvISK3ZjlkLb8KYbnPkVBZj7y2OPLa4kir/9Wu9Jd96XVdqqK2CApawmibyqJuKPk3EvF6g0HbVBYlHVGk1YWQVF2Hgs4GFHXFkVBZK7A3SaisZYPSapT1JQWbD9LqQqgby2Jgo4aelQralkpoWSiiYiSNtKYw4qprkVBbh4TaOsSUV6NhJo+qsQxKBpIo6ImjqC+BksHyF3hlw2VrkaGtOsYbNdG3U4QqdwAAIABJREFUVv3bWJy2uSK2HsY4+lqw0csU442a6FoqC5QRfevldiZVQ2mk1NYjJLsSWU0RQXBa1VBaYI8yc9QRKBDhib5EJvnjEWJLULQLwTEueIfa4uJnhr2PMaaOGujbKGHioI69rwkWrjpYuOpg6qSJqqkUCgZiqJvLoGEhi6yBKIomEqiYS/+PJELJYAOK+mLLTVi6ImiayWDmpImtpwE27ga4BtoQEO3GppRANm+LIH1HLOk7YolNCcI/wvlvdiYjc2W8A2wJDHMiNMoNd39rbJwM8Ql2JCrBn9ikYDZnhJG0LZKwOC+cvM0Fio6xgxbuIQ5sSg3BM8wF9xAnthakkb1nK3n7cympPEBhcQFFB/bSfKSB/Pw8SkoOsL+4iKbWIyQkJePo5YmJjR3CMrIIy8khJCOHrLomydu2k717D54BYeiaWfPhqvX869sfIqGowSoxOcQVtVkpIs8aSVVE5LURkddmhZA8G5QM/qYq/E/4r/al/36PBmulNFgtocYaSXVBFuJ1HmKdtCbCcjqIKeojqqCHiLyu4H8JFSPEVUwQUTBASs0MOS0r5NTNUNWzRdfUEQ0DW0ysXDG3c8fCxg0TCweMze0xtdiIsZkt+sY2mNq6o2vuhIqeFUo6FqjoWQkUCHlNU9QMbFDUNkdOw0SA1+f1LV1w9gzF1skPc1sPDM2d0DKwQVHdGFllfeRUDBCX1URKQQdpRV0k5LTYIKOBrLI+usYbsbH3wNzChrfeektAHl7bmv7XISo2DW//KITEFPjwEyGk5DRZKyTFOmFpREVlUFHVQlZOma2Z27l8+SrfffcdExMT9PX1UFhYwO7du+jo6ODIkTYmJ2bw9PDjvXc/wcnRk7qaNrZm5nL82AIvnv/ErVt3GBsbY35+jkt/hZu/efAVt25eZ2b6KIMDfQwPDXB0cpyTCyc4v3SWL+7d4crliwIl4vKlC8xMH6Wvt5uTCyc4uXCCM4unuHTxvECxeG1jOjo5ztBgP5MTY4wMD1JTXcXi6ZOCFphbN6/y5Re3uXf3toCoLMzPCdqZpiaP0tPVTX/vAA11jcTHJlByoJT+3iEmx49y7eplLl08T3REJMF+IbQ1tJO2OR1/jwC6WjuZHB2jre0IAwN9FBbtR0JaibVi8rz3sThrxdQREldGeIM8H6xYz9vvfYrwBnn+/Z0VqKgbkJqRw9bsnQSFRuHlF0hp5WGKSsrxDQwhICQURzdPVq7dwLsr16Oma0pIZBw5O3bz7TeP+OH5C5YWT1NdWUH5gf3LNZcdHRTuzuNQWTmjg0P09fTS3tpBX08/w4MjzB0/wZf37nP39h2OTkzS39vH6MgQ/X09DPT3MjTYT39fF0ODvUyMDzMxMsixo+NMjQ0xMzHC7NQ4R0cHGertZGK4n4W5ZRvU8WPTXLp4nqdPnzIwMIC3jx/6xmZ88Mlq/vX/ruAfH63jP1aK8Ob7n/Pme5/y4SphPvpcmDfefId3PljBex+v5KOVnyIkJoqNgy1bszKJio7E19+H0NBgykqL6Wpv5uzJ4yzOTVKct5VAVyui/e0pyU2iKCuObTHexPrbEuVtiY+dNlbaEhirCGGnL0ValDOV+Zup2ZdC9d5kDu6IJnezD5lRLkS6GJAWYk9pVhSHdyVQkODL9ggXChP9OZgeRnVePJU7Y9gW5URRZgh5CV6UbAunckc0uzd7syvGnW2h9lTlRNO6P436XQkUJQWwM8qVhrzNNOQlU565SaBIlKSFkRftyc4od/YlBlCaHkpxciD7tviyJ8GLXdGu5EQ4snOTC4WbX+9OLBOI3Zt9ydvsT26cD7sSg9ifuYnK3akcyNlMxiY/Du5MpamigJ1pm8jLiGOyv4Wc9Di6W6o4OtLBruwt5GUnEx7gRlX5Pk7PH2VqbID25lq6O1qor6nk4rlF6qsPsS09hdqqCr55sGwFfL398MOLZ/zw4hmvfnr5N+Lwmgz89OMPgnzEa4Xi1U8v+eHFMx49/I7vv/uGp08eCZ7zWo34+dWPgvuePX3M0yePePrkEffv3uPpw0d888V9zi4ssLRwggd3bvH06/t8ee0KXU21NFWVMTnQzcVTcxwd6qe7pZH5qQm+unWdpYU5zp2YYWluhuMjfZydGeX4QCclOzLYtzWJhuI8CtLiKN+1jb7GQww21zDZc4TbS6d4/s3X/PDkBS+e/cgfP/8Ov/3Ozy+f89vPz+G3F/zy4lvuXDlNa91BclKjyc2IJiMukMRwT/K3xrFvZzIFeamUHsyls72Kro4a6g4X091ez/yxCRaOTzLYdYSh7lYGu47Q01JLfcV+DhXvpqXmIMM9zfT3tFBbW/pXrWoBHR2NDA93Mz8/xbFjY4yM9DA9PcTwcDstLYeorTtAUfEOUtM2ER3lTWiQI0G+1oT42xDib4WvuwGBPgZEhpgTEqiPr6c6Lo7y+Hpp4eeni4uzKt5eumyKsiVi00aCImxx8jbE08+SXXuSqG08wOzCKGMT3fT0tdDT28qFi6e5dGmR/v526urKaGyspKOtmq6uenJyUzhUU0TzkUMkp0cTFOZB7p4MsvOScPO3JirRj6hkP8ITvQmMdcE70h6PcGtcgixx8DfGykMHB39DnAJNsfPRw9pTF3s/A9xCLfGMsMI9xBKvcCvsvPRx8DXA2F4FB18Dwcqyop4U4irCiCquQ0ZTHAVdaWQ0xZFSFxOQCwlVEUQV1/1V47qM9bKrWCfzOUIyaxGWXfdPWIOw7BpBJkJEbs1yW5PCaoTlPkdUYTVSasLIaoohpSaMkvYGNAxlUNWTRFlHHBVdCeQ1lsmFnrkSavpSyyNyRrIo64ijrCMuuF9WTQhx5XVIqKxHxUAGdWN5ZDREkVQVQkpNGDHFNX+zUCnrS6NqKIuOhQqGtpoYb9RG2UBGsLYtrSGKpJowG5TXsUF5HZJqwkipiyCpJoykmjDSGqIo6kmhbaGCmZM+tp5mWDgb4OhrhUuALTbuJpg66GLqoIuRnRY6FiroW6tj5qiHqYMu2ubKqBnJoWupipmjHhbOBkirCyGhshZhuU+R0xJF1VBaoEJomsqjbiyLkp4E6say6FmpYGCjhrWbIc7+Vth7m+ATthEXPzMcvY2xc9fH0lUHex9j3IKtcPQzxdhBfTkLYSSBipEEUlrrkNZeL8hGKBtLomQkgaKhOIqG4igYbEBe/z8XqOV0lleplfXF0TSVxcJRC7cAS3zCNuIdaodPqAMBkW74hDrh5m+LV7ADwdGeBEW64+5ni5WDPg7uZjh6mGNirUlQpDvhsT4ERbpj52KMf5gbobG+xKeFsWVrFGFxXjh4mgrqbl9bxey8zIlKCcUj3AV1UxU2+thQWFFAyvZkdu/Po+5IHWVVpWRuyyBr+za8fLxJTk2hvOIQB8sr8PILZJWIGB+tWouYvCKSKmp8LiaJtoklQZFxWNq78uk6cVaLySCuoI6orBryGoaChemP1kkjpqjLWik1Vkuo8N4qyb9Ug/8p5/Cf+GdV4n8iF/8cpl4vo8UGJQPktS2R17ZEUtUYEXldRBX0EFPUR0Re97+pEtLq5mxQMhLYnBS1LFHTt0Pf0gUDK1fsXANw9ArGxskHYytnTKxdMLNywtjcHkMLR4ytXdE03ihQFwyt3TCycUfd0BZpVUNU9KwEViZZdWOkVQ2RVNZHXtMUdUNbFNWNkVMxQE7FACUNExTVjZFR0kNcVlNAIGSU9JBXNURBzQgVLTP0TOyxdfLD0zcMSys73nzzTYEa8dZbb/3/Twj+v0BOxYCVq8R54413+Md/fIqiqgGuHoFsTspkT2ExGZnZhIVGcfToNE8fP+Hhd98zPTVJeVkJO3ZsZ9++QiorKwkICMDDw4uPP/qU999bgbqaDvV1rQwNjrN07hL373/NzZs3efjwIVeuXOL69assnTsjWKUe6O9lYnyUsdFh+nq7GejvZencGe7dvc2Vyxe5fesG584ucvXKJc4vneWr+19wfuksS+fOcO7sIufOLnL61AIL83OcWTzFlcsXOX5smuPHpjk2M0XrkWZ25uZwYu44N29c48L5c9y6eZX7X97hzu2bnFw4wfDQAN1dHXS0tdPS1MyR5hYuXbjIsenjjI9OUFtdx4GigxwoKqW+toHzS2c5s3iK/XsKyc8toLW+jbL95RwsLKGxpoHh/gEmJ8e5d+8OHT3dKChr8ek6SdaJqiMsoYGKhglikkqsXCXKRyvXs3q9JO9/vAZ9I0s0dYwRFZchNiGZx89+5MH3j5mcmaWtqxd3bz8UVDUxsXVljbginwpJoaRpSH7hQRbPnGdycoquznbKiopoqj1MR0sjdVUVjA8O0lhdTceRFk6dmGOwf4iRoVEmxiZZOnuep4+fcfP6Lbo7uxjsH2Du+CxDg/2MDA8yMjxIe1szfb2dy4uzk2NcXlrkzMIsp+ZmBMdjk6PMTU9w7tQJZqcnuX39Cgvzc1y9col7d28zNzdHeXk5alq6vP3RWt56fx1vrxDi7RVCvPXe5/zHJ+v4eJUY765Yw/99bwXvr/iMt9//iPdWrEBIXAz/kAC8/Hxx9/bC3d2drG2ZdHe1MT87xaOvb/P0wW12pcdSmpfO3GAz1YWZJARsJNzNlKQwZ5LDXXCzUEVF7EN0ZD8lxFWf7AQvdqcFcXBHNBW7EziQHcXejFByYjxIC7Fn+yY39iQFsCvGk91x3tTsiKenLIeB6l2U79hEuLMOO+KWNx1KtoVTV5BI5Y5ociKdyQpzoHZXPA35iRQnB5Id6kC6vzU1O5ZtTHvi/SmI86M0PZLi5GC2BTuQ5mdDbqQbhQk+7N3sS1GyP6UZIZSkB7M/yY/9SX4cSA2kOCOMnXFebN/kxu7NvuRvCWRnvC87NweyNz2S0twt7M+KoyA9hqKcJGZH2qg5kEtWYjj5WYnkpscz0FFHf2cdtZV7qT9UxP7d2zg23s/S4nGqyoro7zrCQG8H4yP9zB+fZk9eLhEhgbS3NHL92hXBkNzTJ4/gz9/59ZdXPHn8kD//+I0/fv+VZ08f8+UXd7l755agaem1OvGaWLxeu7596wZf3f+CZ08fC8jGH7//ujxY9+fv/PLzTwJb1MsfnvPku8c8+OJrLp1dYnZ8gpnRYRaPTXNh4QQX5o8zNdBDU2UptSVFNB4qpTh/Fzu2pVNxsIj+rnYO7tnNwtEJXnzzNVdOz3NmeoxLc0cZbKyipXQvFbsyObR7G9lx4exKiqGvrpLB5hoGmmq5uniKn5695PnTl/z5yx/wJ/z56yt+++kZf/z0hFfPv+bJg+vMTnZSWriVgwVp5KZGsD0plJ7Ggwx2HGLX9ljKSncw1F9Pf08d5QfzqK7cx2hfGxOD3Qx1t1J/qITyfXlUFuVTWriDPTlplO7ZTlt9GYcP7aOwMIeUlBjy8rZSVXWQhoZD9PW10dXVTF9fGwMDbXR01FNfX0pJaR7pGZsIDXMjLNSZ6DA3IoId2BTmRGTIRgK8jPHz0sPXSwdnBwV8vbRwdVUiMNCAsDBTvL10CPA3JDTMAlcPHfxCLHHzNyU0yoX9Jduori9iZm6I8ckeJqcGOHZ8nBPzU8zOTjA62ktDQwV5eVspLNhGa+th6hpKiUsMIX1bHInpUYRs8mZzWjjRSQFEbfEhbLMXyTsi2bI9HK9wGyzctLD21GWjryHWntrYeuviEmyKR7glToHGWHloYeaihqmzKiZOKriHmOMeYo6tpw7OAcYY2MoLCMRriCisRUhuNbJaEqgYygvUCBlNceR1pJBS/88tiPWyq/4O6TUCIvHP7UyviYSI3Bo2KK5ng9KyGiEivwoJlfVIqQkjqSqEvIYIavpSqOpJoqglhryGCBKKq5FWWYe2iTzaJvLomSuhZSyHkvYGFDRFUdGVQEFTFHGFVYgqrEZMcQ3y2uIo60sjqSqEhMp6ZDREkVBZj5KeFAo6EijoSAhIhIqBDGpGcmiaKiKnLY6EqhCSasIo6EqioCuJlLoIUuoiKOhKom2hgoapIiqGsijqSaFsIIOulRrW7ia4BNph52mGe7A97sH2WLoYom+tjpGdFqYOuhhv1Gajlzna5soo6UmhZaaErqUq6sbyaJkpYeaoJ1Alluta9TFz1MEtyBYbdyNBGNvARg0Tey0sXfQxddDG1sMYvygXwhO9CY5xxcnHBFs3PYxtVVA1ksDQTgVrdz20LeSwcNVBy0IOdVNpNM2XLUyKhhtQMhJHVlcYDQs5lIwkkNVd3pdQNZVG3VwWZUMJZLWFkVRfi7yuKOrG0hj+NRjn6m+Bk48p1i66eARuJDDKneBoT/wjXAmO9iQqMYDgKA+cPC1w97PFwd0M7yAHohMDKaveQ0FxFpk7EpYXqPdtJS41nIiEAOLTwgiN9Rb8TrcgW+y9zdC30SAkwZ+EbTG4BjuRlpdKaWMZgTGBuAd6kJadRmtPK43tjSRnpBAduwkTM1Oiojexp3Afbl6+mFjaoKKzHJyWUdfkIyFRxJXU0DA04+NVIny6Thw5VV3E5FRZKy6HiIwqq0RlEZFdXqFeKSKPjIYJn4kpIqlqiJii/l8v9H/PPPxX/E85iX8OXb+ud10vs2yRet3GJK1uiqiCHuLKhoIaWCFZbUFz02tyIaFigrCcHpKqxijoWKGgaYGavh3Gth6YO/hgYOGEsbUrGnpWyKrooahhhJquOep6FuiZbkTDwBotE3uMbNyxdQvC0TscK2d/NI03IqVigJSKAZLK+sioGaGgZYachgniirpIKOkhp2GCgpoRUgo6bJDREFiWXisPssr6SCvqCq5p6lvj7BlK9OZtpG4rYOv2AoxNLP72Mv6/lkQIiavywUoxPlktwQcr1uMbGMXh2hYqquroHxhZXvOrruPKpcvcunadW9eucvfmDeqrD1OQn0dFRRkFBQVkZWUhJ6fAv/3rW3zw/grU1bQ50tJJY8MRzp29yPXrN7l+/Tp37tzhxIlZTp6cF3zpHhrsF4ShR4YHGRzo40hLEzXVVRybmRL4ra9eucSd2zf54t4dls6dESgB55fOcvbMaU6dnGdhfo7F0ye5eGFJQEymjk4wPDRAZ0cbfb3dLMzPcfPGNY7NTHLxwtnll9vZYwz09zI9NUlnewf5ebsJCwlleHBIEKqeO36CibFJDhSVkrdzN9NTk/T39dDb2UVTbTNJsckkxSYzPjDBjcvXWVw4yalTC5w8Oc/M3Cwl5TWsXCvBBmk9wqIz6RmYpqKqiYqqJhK2bEVCRpUPVqyluqGVgxU1hEbFc6i2kZkTp7h66x5TswtU1jQQm5jCJ2tECI5JRlJZF2kVXYrKa2lu7aF/YISJiaMMDfaTnZ5Oe3MDEwO9TA0PMNDdwehALzcuX+CL27e4c+suE2NT3Lh2m6uXb3Dl0tXlwHjTEYYGBhno62f66BTDQwNMjI8Ktj0uXlji9PwsE8P9ZKclsmdXDmODvVxeWuT84gJHx4a5tHSG0/OzXD5/VrBG/rrG8/q1KwSHhPHWu5/y9sci/Ms/PuGNf1/BR6s28OEqUd56/zPe+3Qd/3j/Ez5atZZ3Pl7Jm+++z4erPmflmlV8sHIln3y+CrENEvj4+JGft5v549M8+eYLvr17jTPTwxzITSEx2IWczUEkBGwk2MkQPzsdwt1M0Zb5DAPFtVjpSeDrqEPKJlcy4jxJiXAmNymA8l2bqcxLZFeCH7lxPtTkJVGcHkFhUjDVu7ZQlBzK/uQgqvPiaSpKpSQ7gqq8OHbEuJESaE3TvhQqd0ST6GVKfrwX+fFeHEgL5mBqMDsinNkR4UxupAsVW6Op27mFAylh5IS7sTvGi+LkYAoT/Ni1yYPdMR5khzqQG+VMSXowlVkRFKcEUJwSQNX2KIrSQynNiqJkWyT7UoPZlxZGSVY0RVuj2Z0UQnF2PLuSw9gaE0Drob0sTvfRVr2fHSmbSI4OID8rkbb6EiqLczk5M0BBTgrlRbuYGOykqbqUkv35HD86wrlTJ7h2cYnL55fYv6eAlMTNHDs6ybOnjwVE4PWL/S8//8Svv7wSDM09efyQM4unBCT/xNxxHj38Dv78nVc/veTRw++4d/c2Fy8sCQj/zRvX+PWXV/z+2y+8/OE5r356yR+///q3nMXzZ0/4/dVv/Pnz7zx98B0/fP+Q7+7e4faFJb66fpkz02OMdbZwaH8+eZnJbNkUxv68XCaG+znSUEv5gf3MT03y4vtvePbgKx7cvMqd86e5c26BJ7cvc/PUMUaaqyjfmcHOxEj2pMdzeM8ORtvruTI/zd1LS5w/fYZvvvyW31/9xs8vf+Dhgy+5fnkR/nzJi0f3uH9rkc7mgxwsSCMl2otD+7dSkp/C3uw4Wqry2ZObQEdrKYM9hzl3cpSFYwMMdNUzN9FPS3UZxbu3c6SmnNqSfdSXFVFVvJvyvbk0Vu5n17ZEkreEk5YWw96929m3L5fS0r3U1pZz8MBeDhQXkpubSVPTIbq7m2hoKKOru46y8jyCQ5yIifYgOcGPuAg3wvxtCfa1ICTAgtBAc4L8jPD10cPLSxMvby38A/QJDjEmMMgQP389AgKNCA6zwC/EEmcfI1K3hlPTuJfq+iIO1xXTN9DC7Ilxjs9OMDU9Qn9/O5OTg+TnZ5GVlURkuDeVlXtJyYgmKTOaxvZD7ChIJWZLEMlZUdi5GREQ5URQtAvhCR7YeRkSluiOo58xLoEmBMY64BVhgXuoKT5RVriHmvL/qHuvsCjzBO27392d7ZnpMG23qc2A5FRUkaqKXOScc84ZkaiAIEHAhCBKUkBARQEDUTAgyYAimEO3ObSduyfu7O67v++ApqZ7Zt/zbw7uC3ie56Dg4uB/P3fyDDfHM9wc12ApLkESfKKscAmW4hVpSWCCPWGpLoSmOP8DiVDRW4eSzmrWqC9HWbAWPRNNtI1VMZYJUddXQlmwFkXtVazTXME6zRUoaM0HptdprkBNpIyKnhJKOutYp7maNeqfsk5zJcqCdWgYKMufU9D+lPWCVfKA9UJTk9RaFyMLTYRSFTT116KiuwIV3RVoiNYglKpg5WSIiY0AQ3MNRCaqciKhZbAONb1VKGh/ioL2pyjrrUbTSAl1AwV5/kJHooKq6G+hbl2pKjoSFbTFymiLlRGYqKEtVsbM0RBbTzOMrQVoGCqipr8ObbEyulJVOfkwkunKW6VsPc0IT/YnekMwmUXJRKUF4ehrhZWrRP43dQmwwTPUEXtvC2w9zZC5SZHaidA0UkJFuAYzR0NCEnyw9TTBM9Qez1B7XAJkOPlZyq1Odl6mcgJh7S6Rtz5J7fRw8DHHJ8IBa1dDbN2NsPcUY+dhjJWbAWZOevJBPhNHAUY2mvOWJLP1iGRqGNpqIrRSRctEAX1rDTmR0DGbX58WWaqhLVZAR6KIinAFUjtdtI3WomO8DgtHITIXAxy8pLj4mRMY4UZKZiQR8b5kFyQRHOVBXGowLUdqiYj3JTMvgar9pXQPtNHWVU/BtgxSc6JJ3xxHclYkmQXJ5BSlERzjTWSSPwExHkhs58PZLkHWeIQ6srk8g8ytaSTkxGLpZkXZ3m1sKMjAyEqCi58bEYkx7G3YR+KGZIq3leHm5YmBoTGOTi7YODijraePjaMrti5eBEbFo6itx1otIWvUdVHWMUBZyxBlLUPWaxqgpGWAoqY+ihoG89AyRFHL8P9JEhaqWheIxN8UBjFKulJWqorkexGr1Q1YLzBBUUfCKjX9n54Xy9WInysSC9fWC8zkNqYFLCgTC1gvMENHYo+RzAMDSzfENvNBaYm1O7pim3kbkqEMXSMrDEztMbP1wN49CFffCFz9o4lMziVzy3bS88oJiErDwtEXoYk9OsbWaBvJfkEkNA0sUdUzRUVggprQDD0jGSsVtDGQ2mFk6oDQeH5de72GITr6FqjrSjE0scc/NJGK3Y1ExmfiFRCDtaMvTm7++AeE8M477/Cb3/zmny9M/XP8+/sr+D/vLuGDT9aiqmlIQEgsx7pPMzl1lSdPnjEzM8PE2Dg3rs9wYWSY/lMnuTw2Rv+p+a2G1tZmjh8/zujoKAkJSchkNvj6BBISHEFUZBy9vf3cvn2Xt2+/4vXr11y/fp1Llybp6jrGmaEBek+flBOJocF+RoaH6Os9RXtbK40Ndeyp2sXRIx3cujnL82dPePTwPvfv3ZFbnO7euSUPW165PCUPWb96+Zy+3lOc6Omip/s43V3HaG05SFNjPf19p7l39zZPnzxi5voV+b7E6IVzTE2Oc/HCKIP9Awz09dN76jTnz15gYmySsdFxLk1eZqDvDJXl29m1czsHmhroO3mKgVODVFXsoapiD5cvXuHB7ft8dv8Bd+/eZmJijGuzNxifuk5gRBLLVwuobejmwvgNPn/6ltlbn+HpG4aqpj62jl6cu3iV11/9wNWZe/T0j9DQ3MGu2kZCY5LQ1pdgaCrDyTsIbSNLlq7TQMfIgrrmIwydG2f04iTDw2fpOt5JY20tY+eGuXLxPKc6D9PTeZgbVy/x6unn3L99ixfPXvL86StevfiCm7N3mL5yjd5TfRw7epzzZy/QWN/AyZ4TXDh3nsMdbfSePsmrl885f26Em3PXaTvYQGvTPi4MD3Dt0jj3bs7w7POH3JyZZvbGNNOXpuRDYrduzjJ77QozVy9xc2aaiIgI3vnXD/hgiSIfLFHk3d+t4P3Fa3n3o0/5l/cW8+GyNfzrbz/mnX/7Lf/+wSe8v3gZ7/5uEe99soRPlq/k/UWL+XSVAmrq2ojFUsrLtvHk4T3+9N1brlwYICshhMq8VDaEe5Ac5EScrzUeFgK8rARYCRUx1VmJzEgBJ3N1ovwsyYz3JCvWg7xkP3ZsjqVmawrH6krYlRtDRqgT27Mi6diVR1VuLAWx3vMWosww2nZn01CWwpGazbRuz6B2SxyHdmRSlOjFlhg3dmwMpizZl6rscLkSURLvRXmyH7szIjmwdQMHtm5gf15SR9yFAAAgAElEQVQiB7am0lq2kYPFaTSXbKAyNYDyZD8q0/ypzgmnoTCepq2J1BXEsndTJLtzo6jOi6UmP05OIuqK0zi4fROHdhewt3gj27JjqchNoq22nPOn2znVsZ+yTSmkRPiwKS2Kmu0FdByooq6qmLyMeEryNtBSv4dthTn0dh3m+ef3eP75Q65dmuDK5ASne7o5cfwYn92/x48/fMdf/vxH/vOvf5FnGRYO+Qvfz964TkP9fo4fO8qtm7N88eYVf/7TH/jizSvevH7J82dPePrkcx5//ojbt+a4euUSN2au8dmjB/JcxX/+9S/851//Im93WshcfPf2G/76h7/w529/gD//Bf70B/7nh2/56zdvmB0f4cyxNvZXbmVXyWaqthUyeX6IL1484fXzJ3zz9jX891/h//4Xn92+yczEGPevX2Gsv5tzPUe4PHiCjpoKqguzKEmPoygtht0FWfQeamBubIQ7V6d4fOc+X7x4A/8Db1485exgL+0t+2k/WE3D3hL2VxWQmRxAUrgz8SEOdB4sp6dtJ6W5kSRHONHdUUV/TyP11VvoOVLL9EQfc1fOcvfaGMda6zhUX81gzxGONO2juXYHnc37OLh3O7tKNlFSkE5xUQa7dhfRcbiOurodlJXlUVm5lbr91QwOnKK1tZ7GxhqamqppPbSXzmMNbCvPIjTciazMMIo2xVKYE01+ZhibMoLI3ujHxlQvEhOciI6xJSzcguBwU0LDzAkLNyM0zJTQMFNi4+xI2eBBQpoX4QmupGWGUttQQnNbNU0tezjdd4Sz53sZOdtHz4kjXLlykdHRIXJyUsjNTWVbaS4VFfnsb9xBTUMlh7sbSUwPIyU7gvTNMWzMjyZ2gz+puWEERDniEWRBblkCqZuCSN4URFK2L5Eb3AhKsCckyZGAOFu8IizwjZYRnOhAUII93pGWOAWKcQmW4h5mhlekJX6xNgQlOsgPu+ZOBmgZqaBnoonITBtDSwH65jqo6K1DV6KOsmCtfDxugRCs01yBovZ8fet6XQVU9JRQFa7/CYqoChVR11+PpqEKaiJFFLXnrUwLNiNV0Vo0DBXRM523MLkHWKOpvxYrJ0MkMh1WKX+EjasYgXg9usZKCKUqGFloIpHpIJHp/M3KJFgpP5SvF6ySW6bWai5jvWAVWsbr5bapnyshqqK16EpVMbTSQWonQt9CC3UDBRR/WtzWkajIFQypnQipnQgrV4ncoiRzk+ISYIOjrxW6UlX0LbQQ2+j9Azlz9reWW5dcA21xCbDB2d8az1BHQhN9icsIk29HSO30EJqpoW+hgYGlJsbWOli7S3D0tZDbekzshVi6GGHvbfZTNawVbgGW2HuKsXQSInPRx95HipO/GXbeEixcRJi7iDB10sPYVgt9KzX0LFXkEFgoo2K4Cl1zZfQsVdGUKqAlUUBgpoyW8ToUdZZibK2FpYsBxlYa2HmICUvwICbNj+hUX7xD7IlK9KeoPIsjPU3sqCniQHs1x041U747n4qqAorKs8gtTCGzIBG/cBdMbUWExnmTV5pOdEowvqFuuPraIbYUYm5vhJmjIVrG6xGYqWLuYkhYsj/2PjJcghyJSo+kYHsR4SnRuAZ54+jnTlL2BiwcrPEK8MHa0ZbI2BgCQ0OwtLJGSyBCXVuAf0gE5btrCYiMw9HLH2WBIRpGpixT0GC99k8EQmOeRMjJg4YBCur6rNOYx/8r8/D3Yeq/34hQ1JGgrGeKgrb4pyC1sdwSpagjkRMCFaHFPzQ1LSgOf08gFipf1fSt0DC0RkVogZaxLToSe/l1bSMZqnqmqIvMUReZoymyQNfIGiNzZywdvHH0DMPdP4aYtDyCYzfiFhCDzCUAscwNgcQWVT1TFLWMUdUzRVXPFA19i1+QCk0DSwQSW8TmThiZOqCsaYSxmSP6ElsUVEWIxDbyDITQ2JrA8GRSMgpx84lARcsYkdgG38Ao4hNSePfdd/n1r3/9DwfzfypC8dEninyyVJlFSxTwDYikuraJJ09f8cXbb7h37wFPnjzh6eMn82//r88wPDDI6Z4TNNXVkxifwJ49e7h69Srj4+PExsZSXFzM4OAZiotLaWw8wN2797l79z6PHz/m9u3bHDp0iK6uLubm5uSL1BPjFzk7cob+vtP0nj7JiZ4ujhxup72tlfq6fXR3HePWzVlePH/Kwwf3GB8bpet4JwP9vVw4f1YewL5397a8zvXK5SkOd7TRfLCJ48eOcu7sMH29pzh4oJGjRzq4NDXB3Ow1xsfOc3bkjHxrYub6NNenr3Ht6jTjF8foPt7FmcFhpiYuMTw0woVzowz2D1NZvp2K8jKOHzvK5YlJLo1dpv1ABx0HDzN39SZ3Zm9z//YdJibGOHt2mEdPHvPs5VecHLyIhq4Vh4+f5+rMQ27ff8G9R68JiUjGxSOYyIQMEtPzyMwrIbewktC4VKwcPBBKrfAIjCA+PRd7D39U9SQsU9Dkg2UKrFyvTc6WbZzsH+Hc+TFOnDhF88Em6mtqGO4/zZWJixzrOERneyt352b48vUr3r56zZtXX/Ddt7/n/r3PePjgMXOzdzhy+Dg5OZtISkqhqekgBw4c4PTp03R1dTExMcGBAwfw9/elpbmRi2eHmLt2mccP7nJpfJSpsQs8/vwRz5894fnzp9y+eYtHD+8zffUyI8NDXLs8yczVS0xPjZGbncM7//JrPly8jkXLlHjv41V8uGQtHyxew28XreTDJatRVNfj395bxG8XLWPpaiV+/dE8mVi6RoF3f/cx7320lN98uJhfv/cRJiZmlJcU09tzjNOdh6jYksXRht0EuVgQ4WFFnJ8d/vZigpykRHrKcDbRItTNBG8bAd42AkJcxST4W7M5wYeitCAyo9woSPKjriyd7Gh3cmM9qc5PYGdONDUFiRSn+JMX60FTeRpVeVHUlyZzuCqX5op0arfEkehtyvb0IHZnhcl3KGo3RbM11oPiOE8qUvzZlhRIfUEyrWWZtJVn01GZTXPJBpqKUmivyKJ2UzT782Kp3RzF3k2R1G+Jm1cgcsIpinWjJj9OTiJq8uOo2jyP2q0bOLh9E7sLUijaEE5DZT7Ne0roaqlm4FgTlQXpJId7k7cxiorCDbQ37KK8IJ2CrES2bclgR3Eeu8sLGT87wPTEeU53H6Oj5QAXR0a4ee0aM5evMnvtOs+fPeH1qxd8/dVb+Qjc9999w6OH97k0NcFAfy+nTvbQefQwU5PjvP3itbza9fWrF/LQ9J//9Af5psTXX73l2dPHPP78EX/9jz/zpz/+nj/98fd8/dVbHty/y727t3n29DEvnj/lj9/9ntdPn/Py0Wf8148/8Jcv3/Dq7hxfP77DN09u03uojsadW9lZmE1yVCBtTfsYuzDMq5dPgf/i5Ytn8D//xbdvX3Pn+lWuXhihbnsxu7bkMNzVxv6yPHbmpVNdlE1jZSEHd5ZyrKmGC6eOMjncx5fPnvP1F2/50/ffM35+mMa9u+g8VEdpfhrJMV5EBdkTF2ZParQTcSHW1O/MpG3/FrZs9Cfa34y2+kJ6j1azpyydup2bGTjWxPDJdsb6u+huq6d+dxlDPR2MnO6k91grEyOnOdV5kB0lubQ07OJIxz7215VTV7+dnTuLqKwspLZ2J22HDnBxdISR4X5aWupob2/g1Ol2TpxsYW9tMZnZ4RQVxVO4KYrS/DjKC+Mp3RJLXk4waamexMbZEx5lTUi4JYHhZgSFmhMcbk5QmBmBoaZExFiTkOpKZLwzEYluhMe4Ubk7l7Yj+2jt2MfgmS4Gz/TQ2LSX7TtKGBjooaurnezsZNLSYmio20F/fyeNzVXs3lfGzr1bKSjdSG5REtHJfqRvimRzcRKF5WkERDiQlBnAnsZCNpfEkpIbSHiCI5EpLsRs8CQs0ZmwRGdCE5zwi7YlOMGJsGRX/KJtcQs1xzXEDJdgU1yCTXENM8cr2hr/BAeCk1zng70WupjYGWLuKMbMwRgDC10UtVehrq8kD0YrC9aipLNaTiKUdFajKlRgrcYq1usqoK6vgraxBtrGamgaqqBhoIyGgTLrNFegbTyvAChof8oajaVoGCqiK1VFVbQWkYk6EpkAiUyA2EoXkYk6ArEKxpY6mNgIEVvpYmorwsrJGBtXKTJnMSY2QoRSNbQMFFEVKqCovYq1Gp/+Agv7FCp661DXV0LTUBlNQ2U0DNajaaiMtrEquhJ1RGbaaBmpoCNWw9TeCLdABwKivQiK9SEwxpuU3Di8Ql2w87TEPcgRv0gPAqK9cPG3w8hKD3NHMTbu5th5Wv4DifAMcUZio4+dpyWuAfY4+ljj5GuDi78dVi4mCEzU5CqD1E5PHvi2cjXGwtkQW08TuRohttHF2FpHTiRkbmKsXA1x9jXD1t0IcwcBZva6mDsLkbkbInM3xNJVH5mHETIPIyxc9ZHY68j3H4RWqhjaaiKyVMPYVhcTR5E8QG7lLsYlQIbMTYytmwQ7dynWLsZ4h9gTGutBZKIP8RuC8AqyJS0jkpLyXE70thOfHEJ+UTq7a0rYWpHLwLluGttriE0LxSvYCY9AB/n/ma2HxU/EVYChpQgTOyPE1vNkzclPhkuQNVHpgYSm+BMQ70NMRiQpeansbq7FJdgHbRMjROamaBoKWbRqOSITMZr6eojEYlIzM9lUUERIRDR1jS1sLiwjIj4VLQMTtAxMWKaggZLAmJVqAhQ1DFBSN0BJ3QgldQMU1A1/gbXqBqz9u+alv8fCVsRqdQO5AiFfq/6poenvlYp1WsY/hbT/piwskIif5x5+jp/bmBZUiIWF6wVCsZCV0DK2RU3fCl1jO3SMbNExskXX2A49iQMG5k6IrTyQ2nhgbOUqJw0qAhM0DSzRNpKhLjJnvY4EFYGJXHXQNLBEQ98CVT1TNA0s0ZPaoaimj8TCGQ2BCRoCE9R0JKjpSDCxcpWThbiUTWwp3YPY3Elud7JzCcDK1o3UtAwWLVrEr371q384mP9TbUVIzZ3Q1JYg1Lcgv3AbRzt7GJ+4zOjFcR4/fszs7HzgeGR4iNM9J5i8OMbM1Wk6jxyltLSUuro6rl+/zs2bNykuLqaiooKxsTGOHz/O1avXuH//Ps+fP+fmzZtcv36dpqYmMjIyOH/+PLduzvLo4X1uzt3g7MgZuruO0dF+iEOtzbS3tdJ2qIUDTQ2c6OmSE46B/l5aWw6ya+d2Tp86wdBgP6MXzjF99TL3793h0cP7XL92lZHhIXq6j9N1vJOR4SG53amv9xRdxzt/2pG4yMz1K5w/N0Jf7ymGBvu5OHqem7Nz3Ll1m4a6erqPdzHQNyjPD5wdPseFc2NcnrrC9NXL84eoL95yZ/Yup4/30t8zwIObD7k7d4fXz18wMTHG7ds3+fN//pXXb7/n5oMXWNoGEJO8hb8C1+c+48atx2Tlb8PIzJ5VStosWq7ICiUtVirp8NEKJRavUWO5oiaWTj54hsWhYWSBisiENWpCFq1Q4oPFawiPTuFU3xkujE5w6lQvRzoOM3p2hKmL55m7doULw4OcPzPA7dkbfP7gPm/ffMGzp6/44x/+g6dPXvL5Z8/YW1NHWGgUERFRZGRkUV/fSHNzKy0tLUxMTHDr1i2cnZ2JiAijv+80E6PnuHppjNuz1+WWstnZ2XlSOTnB8+cvmZubo7+/n472Q1ydGufG9GWuTIzS0tTIosWf8uGS1fzmg6X86v3FfLJsHSsU1Fm8UonfLvqUX72/mPc+XoGShgBNoTEfLlnJO//nXd759w/5YPEq/vW3H/PB4lUsWrqKxctWoaamgZuTI4U5mTTsqaRxVynBrjLiA10I9bDE316Mj70xiYFOhLmZE+wiIcLTlHg/GXG+ViQF2rIlJYCCZH+ivczRWP5v5Cf60rJrE9VFyRSlBrJzcyytuzdTnhVBSWoA9aXJFCZ5UZDgQdWmSLZnhrA1yZu0ACt2Z4VRlR1OSaI3tXkxNBUlUZboQ3GcJ9uSfCmI9GB7Wig1ObHUFyTTVJRCTU40VZkRNBWlUJHiz44N8/Wu+/KiOViSTEtZKg2F8ezJDqN2SwJVm6KpzoulvjiF/VtT2ZUbQ0VWNLs2J1BdtIGyrBhOH6rlaMNODuwppru1hor8DeQkhbGnPJe92/PYWZzNwb3l7N1RRPP+HVRXFDJy+jiXRodpb6pnV0UZxzoOcW9ujldPnvDozj1u3Zjl4d07PHxwj+fPnvDD99/y5z/9gefPnjA40Ef1nt2kpiRxqLWZ+/fuyEPSP/7wnTwsvWB7Wmhx+ut//Jkfvv+WL9684vWrF/JQ9h//8CNvXr9kbnZmvvjgyiWmxi5ybvAMV0bHeXbvLt++eMatiQv0tTXS11bP8LEDNO3YQl1lPiU5SVhJdMlKjWV7eRGHO1poPXSA8+fP8vrVC14/f8LduevcuXaJkZPHONpYw+n2RnpaaqnaksmOzRs4tLeC7uZ99LTsp7ejif5j7dyavsLXX7zh+ecPOXGsnb07ixk720NzXRkbEr2JDbVjS04IW3OCSY93oigrgOKcIDbGOZASaUt2vCv7tqVRuTmGvdsyONq4naZdRbTt307fkYPU7y6jfncZRw7WcuRgLUMnO+jrOUTNziLaW6vp7zvErt35bC3eSElJDvv27eDw4YMc7mihv+8E584OcuhQA+3tDdQ37KC8IpfSbelk50aSnuZLdqof+RsDKMgOJifdj6Q4Z0JDLAkIlOIbNA//EFOCIywJj7EhNMIK/2Ap/kEmBEdY4h9qRWSSO8ERTpRWZtDSXkNz2176Bjrp6mkjMyuFY8fbaG9vIiEhgs2bNzA6OsClyTOMjJygZn85WytySc6IoKKqgPTcWMp25ZK4MYStlRsprcwgLs2PmroimjoqSc8JITzBmaAIGxI2epGY4Ut4kguRKW5EJLviE2mNf4wdIYnO+EbZ4B5mgUe4JZ4RVnhGWOEeYYlrmDlOwSY4Bpojc5MithZhYmeIvrkO+uY6GFnpoa6vhLq+0k9qwxqUdFajqL1KbmVaqG79OYnQMlJHy0gVDQNl1ERKqAoV5WREw1ARJd2VcpVgIVwtkQnQNVbGyskYPYkqehJVbFylGFvq4OBpjpO3JXbupli7SJA5i7FxlWLtIsHMTh+xlS5qIkW5UqKks1r+ORegJlJE21gVgVQDHbEaOmI1BFINhKZa6JloInM1xc7TEu8wV6JSQ4hNDyc0wZ+wxABi08OJ2xhBZEowMRvCCE3wR+ZqisRGH9cAeyKSg9AwWI+xTIi1m9kvCITITHt+qdtUC6mtAdZuZjj6WOMR7IRHsBPWbmaIzDWx8TDFyc8SJz9LPELsCE30JiDGbb6RyE2MmaM+Vq7GWLkaY+ogwsBSE5G5OsbWOpg7ibBwFMrtTJZOQkQWKuiaKGJkrYGlqz6WbgZymDkLMbTVRGChjEimhthBB5mHBEs3Yxz9LXENtsHBzwKPMHtCE70JjHUnYWMIyVnhpOZEkpYbhX+4E15BtiRlhBKV5Et4tA/pWbFU7tpCXFIwsYlBePjYkl2QQmJ6BBGJATh5y3DwtCQiMYCEzCj8Ij0wdxQjMtPBzEGKtasMj2BXJDYGmNob4RvlRnCiFwU7MkncFE1Z7VY2V+TgFeGNoa0JKgYC1mhpoWZoiLpIiLHMHBdfL4RSYyQWFhzp7uZYzyly84ooLt+FmcyBNcraKGoKsXL2QVXfBAWBEWu1DFinZoCC6t+wTu2XWKOmz5qf7UD8PRZyD58q68nVBRWhGesFJihoi1mraSR/TlFH8ovQ9QoVIStVDVitPj8693Mrk5Ku6T80Mi1kIn6+KbFwT9PIRh7G1jK2RWjmjK7UAT2JAwKxPTpGtmgZWKMhsppXMgTmqArMWadhiKqeqbx5SV1kjrKuFGVdKWpCMwzMndAV28jzEQvWpgUlQlPPFFVtMSZWrnIrk7NnKL7B8RRX1JKVV07e1l0kpRegZyTD2MwRLaEZpjI37Jy8iY1LYsmSJb8gDguDc/9UUFAS8OGHK/DyCqG29gCHWo9w7FgXt2/f5uXLl0xMjHFu5Cz7a/eRlrKBttZ27ty6y/mzFxgdHeX8+fNMTk4yPj7O0aNHOXz48Pw2wKVJ7t27x5s3b/jyyy+ZnZ3l/v37XLx4kfLyclpbW5m9cV2+Ej0yPPQLK9OBpgaOdR6hsmIb+/ftZWpynKtXLnHyRDcneroYHxvl0tQEszeuc2PmGmMXL3D+3AiXL01yc+4Gt27Oytubpq9elvuyr1+7ytjFCwwN9nNmqI9LU2OcPnWCvt5TjI+NMj42yvXpa1y5dJlLk1P0nZ6vQu3vHeD82QsM9g8xMXaJ1y/fzL8N/cOPfPn6DbPTcwycGGTgxCAzl25waWyKqbFxenq6mJwc58tvv+Hpiy/p7juPodQVdYEVdQe75BLXe5+s4eMVyixdo84KRW0+XK7Ibz5Zy4cr17NCRcivl67lg5UqLFqrxjvvLWWZsg7vLlo5nx9YuobQqAR6B0YYGByhq6uH7uNd3Jmb5crkBGPnz3HuzBAToxe4NXeTRw8e8vL5C/77v+Dbb37P9NVZxscuU1RYypaCYur2N7GtbDsNDU2cO3eBw4cPMzExQWdnJ1FRUZw+fZoH9+9y68Y1rk6NM3ttmvv37nDt2jUmpy4zMXmJE719jJwd5fyFiwwMDFBTXUXfyW6uTo1zaew8fSe7MTE1R1lDh0+WruS9jxazaPFKlq9WYulKBd77aCnvvv8xS1cqsGKNKiIjC9y9QxAamvOr3yzmX37zCe/+bgUfLldk2Ro1Plqykt99tJj1ikrYyyxIjAohIcyX+CBPMuODcbYQYmusiYlAEXuJNn6OEsx11uAt0yMv3o/qLSnztagbwti6IZQtKUEYqy5BJlxH1ZZkug9uZ2/xBmq2prGnMIWKnCiqCxNo3JZK6QZ/CpO8KE8PZHO0CzkRjmxN8mZbih87NgZTkujNvvxYWkrTqEjxZ2usB0Ux7mwKdaEw2ouiGG8qUoLZmxtDTU40e7IiaSpKYW9uFFWZYdRujuJgSTJNWxOpygplR3og1Tnh1OTHUZ4eTFlaINV5sTSUprOvKIWq/CSq8pOoLclgT9EGJvqO0NtRx/7t+TTXlFKRv4EdhRm01lXQ3lhJyeYkGquLOdxURUfjHtobqxk7c5r+nqMcqK2mrbGe6bFxnn/2mCcPHvH5vUe8fPqMt69e8uXbN/JGpa++/IJbN2fpPX2SA00NZGak03ywiTu3b8pbnBa2IhbyDgtDcj98/y3ffvMVX759w1dffsF3334N//Pf8lrY3//4Pc+fPeHB/bvMXJ/m7NAgbQcOcP/GLN+/fsXFgdM07SzjeEMVx+t3smNTEjs3J7OrIJWtWXH4uFhQUphJUVE2xSV5BIf5U9ewn87OI4xdPMfIUC/NDXupr66koWob9TuKOXO8hf0VBWzNiKUsJ5F95fl0t9Yy3N1O37FWHszN8J9/+j0Pbs8weraX4x31jPR3cKRlJznpAWxIcGPTRh+SImWkx9pTnONHfroHsQFiwjz0ifU1ISPCifRwZ/aXZXD2eCPHG3fQVlvJyIk2Lp3rpXZ7EXW7y2ioqeDA/u10dx6guWkndfu20dK6m91VBeyvK+fAgT0cOlRHe3sTrS2NPxUgnOXQoQaamqopLNpIeIQbsfGeJKf6kpLkSWaKB9nJHqQnuhIfZUtooCm+fsb4+EvxCzbDN8gUv1BzgqOsCY+zJyzaloBQMwKCzQmJtCY81pHYNG9iEr3JK0qkfMdmdlUXc6SziZZD+2luqaOru4OSkjyKinLp6jrEN9+8YGjgGE1NVeyv307lri3kFW4gMTWE6Hg/+s50UFCcStbmaPILE8nIjaC5bQe79m4iIcWbmCQ3ktK8yc4PJyLRjbgNPoTGu+AeaE5QjCPZRTEkbwrB3keMU6ApLsHmuIfL8Iy0wTPSBrcwKxxDzHEMNMdIpovYSg8TG3009ZXQNVZF5izFwEwbdaECGiJFVHTXoKS1EiWtlajorkFFdw3rtVehoPEp6voqaBqq/UQg1FHXX4+aSEkOgVSDNerLWau5TJ4pWKOxFBXhGmRuUiwdjXAPsMXERoi9hxnOPlZYu0jwC3fB2kWCrZsJprYiDM21EFvpInMW4+Bpjo2rFHN7A/TNdRCaaqFtrIqK3rpfZDfWaa7AwEIXkZk26vpKrFFfzmq1ZfKDv5mDMQ6eljh6WeER6IBfuBueQY44elnhHmBPaJwvEYkBWDlJ0DfVQiITYukoxtnHGt8wV/zC3QiJ9yM6LZTotFAiU4IJSwzAxd8Oc0cxMldTfCPccQ9yxC3QAY9gJ5x8bTC1N0JoqvWTEjG/YG3vbYZroDWBse54hzvKMxCWLkbYeEix9zaTXzOxF2LuZIDMzQgzewF2Hsa4+M0rEkbWGvJVaXNnIca2WvJQtYmjALGDDiKZGkIrVYzstDB10kdsJ8DW2xS/mPlhN5cAGc4+Frj5ywiOcSc2LZCMvFjySlKJSfEnKsmXbbs3sb2mgJr95RzpbORIZyPNrTW0H60nKS2cLWVZWDtJ0TVWJTTOF79ID2w9LIjZEEZKbhyeYS64BDrgF+GLmb0ppvYS9M11EdvqY+k6T2yS86IJSvRh49ZUyusrSN+ajdjeEiWhLqoGhqwXirBxc8XR2wuhVIKGSEhqRja3H3zGtsrd6OmLWb5aCQUVLfSlMkQmNohlzqjqm6CkJ2Glmh5rVESsVTaQY42K6Jf4exKhLvwFFLTFchKxkH9Q1jOVkwg1fQtWqxvIcxKfKuvJFYvl6wX/K4lYCE+vF5j9w/jc36sRC61JRhZuSGSeaIvt/rYhIbT42bOWqAitUBXJUBHJUBXJUBVZomVo9YtNiIXsg1jmhq17MNaugfKmpgVL08KOhNDEHn2JLZ98qoyCqgiBoRUGUjv0JbZ4BcRwdmyGrLxy4lI2Ye3oi4qWMXgDqG0AACAASURBVPoSWwykdkgsnHFw8SUuPhkFBYVfHMj/N1Xi//cIDIxFZulMQX4pbYeO0tN9mv7+fl68eMHdu7e5fHmKRw8e0tPVTXRkDFkZ2XS0HeXUiT7OnBnh+vXrTE5O0tnZyfHjxxkcHOTZsyd88cVrvv/+W/7whx+5desWn332GZ999hlDQ0P09vZy/PhxZq7PHz6vXrnE1OQ4z54+5vmzJ4yPzbcLnTzRTfPBJk70dHH3zi1ev3rB82dPePz5Ix4+uMftW3M8fHCPudkZzp0d5szQgJxsjI+NMjU5zq2bs9y/d4c7t2/y9MnnfPP1lzx5/BnjY6N0dx3lcEcrRYUFtLe1cvvWHLM3rnNr7iazM/N7EanJKURHxtDTdYLLU1cYPX+R8YtTTIxNyuti79++w53Zu1wdn+b84AWmLlzi4tlRjrZ30NHRxvHjnVyavsr0zB2SNuazaKn6TxWvBjh7h6FtYCEnEb/+eA0frVBh8Tot/v3jNby/QplFazX4tyVr+e0KVT5W0ubdZev57XIl1qjpoWNgioWNE6np2XR1n+Lo0WP0njrNyJlhRs+OMHttmvEL5zk7NMhAXz/jF8d48+o13333A1++/ZavvvyeB/cf03X8FCnJ6VSU72RwYIQjh4/T1zfA5OQlhoaGmJmZoaamhhMnTjA6OsrVq1d5/Pkjrl+7zPTVy4yPj3OorYPjJ05zdnScip1VePsHUVRaTuexLnJycqjavZOL589wefQcQ70n2LhxI46ubugIRaxVUuGjxcv43cfLWLJ8NZ8sX4O+2ByRsRkfL13LejU9YhOz8AuKZfkqVd5btJqPVqjwmyUKLF6lyvufrOT93y1lxYpVqCopYi4xxMfZhqQIf6ID3TETquBhI8bLToypnjI2RhoE2Btjp69EhKsp+0s20r6nkJrCVPYUpnBgxyb2Fm/AUrgWDytdsmK92J4XT0ddKU07N1FTkkpdWRr1pcnsL06koSyFfYXxFCf7kBfjOk8oIpzYluLH1nhPqrLDaSxMZHtaIKUJ3myJcqUiJZjtaaGUJsxbm/bmxlCXnyDfijhYnDJvacqPobk0hX150ZQkeLI1zp3dmSHsK0xk24Yg8mM92Jrky67cGGoLk6neksLuvETKMqOpLc3kXHcLPS01NO4uoqN+OweryzjSuJOOpp10tuxm/64tFGTGcLipiv07i+hub6StoYaTnW2c6jzM2d4+Zi9d5vN7D3h8/yEPb9/n3q3b/PGHH+U1rV99+QU3525w/twI584OMzkxRn3dPo4cbufa9BW5WrGgNiwoEwsB6gVVYiFI/fNrf/rj7/nu26/ldc8XR8/T3tLM4ZYWLgz2c/ncCDVlhWTHh1FbnM2+4gwKEgNorNxEVWEapbnxxEd4kBgbSFiYFzW1lRzqOMjU5UnGJsb56qu3vHzxhCPtzVSU5rF9ay7V5QXsKMzgaMNuejvqqNtRQNmmFA7tq2Ssv4uLgz383z//wFevn3OkrYHDh/ZzorOR5oZt7K7YSEqcCxuTXMlKdiHAVYe0GCtKN/uxNceLjFhrsuPsyYlyZGOoLTmRLjRVZnG2s47uxp101JYz3NXK5NAJmvfvoPdYKwMnOqjdU0rdvgpam6vYU13IgeZKDrZsZ2DwCBcu9HLuXC+Dgyc4eqSNUye7OH2qi337dnHw4Hy168aMCBKTfUlO9WXzphDys/zZlOrOhjh7YiNkRIVbEhEpIzLGnugEJ4KjrAmKlBESbUNYrB2hUTYER8zfT0jxJCrBjcAoexLTAkjZGExcUiAl5bm0H66n/XAj/QM9bM7LoKAgi7t3Z5iaOsvJk4fJzU6koiKfyh0FFGzdyOFjjaRnxZK1KZHa+nIyc2LJyo0hb0sChcUp7K7JIz0rlIQUb1LS/cnMCSZ5gw/hsc5kFkQSnuiGg5cxG/MjaO7cRX5lCqaOOjgHzde+2vtLsfOTYOsrxsbHGJmvMdbeYgQmahiYaSO1FqFjpIKRhS7OPtYYWwpQ0lqJhkgRNb11cvKgprcOdaECqoK1rNdehaGlCAMLISIzAboSLbmVSctIFV2JBur680RiflxOEU0jJYxkuvKKVRtXKU7elngE2uHiK8PFV4Z7gC3WLhIkMgHWLhJMbUWIrXQxsRFi7SLBxlWKqa0IkYk62saqaBuroq6vxDrNFaxUWcI6zRWo6yvJLUsC6fznWK22jNVqy1DXV5IrLjJnKZaOYmTOUpy8ZbgH2OPia4O9hwW2bmboSdTRNlTG0FwHMztDTGz0sXE1xTfMldA4X5KyY4hND8c7zBUbd3PMHcUYWgowtBQgczXFyEoPoakWhpYCLJ2lyFxNMXcUY+dpiW+EO05+82HqhVpXa3cJNh5SrFyNsfc2w8ZDKt+0sHI1lo+62XqaYOYoxMJRiIWjHhaOelg6CTF3FmLqKEBsq4WhTB2B2Xp0TBQRWqggttPGyE4LoZUqIpkaEsd5G5PUQYixrS42XvPNUN7hjviEOhCbFkhwjDsxqQEkZ4aRV5JKZn4cSRmhbC5OITc/ibT0KKqqS9hXV8nGzFjyi9Lx8LHF2kmKq48NgVGelOzMIyEzSv47ewQ7Ye4swTvCHVt3G1T1VBBIdAmJ9ye7JJ2oDcH4xriyqSKdirpi0otSyCzLwtLDFi2pITomJkSkbcQvJhb34GAik5MIT4gnv6yUqekZnrx8Q1RsEpo6IkTGZhib22FgYstqVQFL1qqxRFGDVRoiVqgKWKUkYvXPoSz8JVRFrP7JrrRSVcRKNb1fYCHfsEpNn7WaRijpSuXh6YVMxDIlXfm9ZUq6KGiLEZo5oi22+QUpUNI1lQ/NLagNazXF8p8X1Ak1fSs0jWzQFtuhK7ZBT2qHiY035vZ+CEwc0TSyQcvYVr52PU9ILOZJhL41agY2cugY2cprWxcsSgttTbbuwZjYeqIrtkFZVyq3Oy0QiQUS4egeLF+jtrTzQktohldADHlbd2Fu44GNkx9Gpg6sVdZDS2iGpZ0Xbj4RuHkFk74xG5FI9IsD+cJmxMLXfwpoqBmgrKiNo507ZSUVnD7Zy/T0NPfv3+Xp08fcuXOLZ8+eMTk5SXX1XtI3ZJGTnU931ylu3JhjfHySsbExLl68SH9/L1VVuxgbG+XHH7/n1q05pqYmmJqa4NWrF0xOTlJTU0Nzcyv79+9ncmJM/mbxyuUp3rx+yTdff8n9e3eYm52hr/cU58+NMH31MnOzMzx6eJ9vvv6Sly+eMTF+kZtzN+TPTk6McfXKJe7eucW16Sv09Z5iZHiI2RvX5bsQL1884/vvvuHZ08eMj43S0d5C3f4aggL9ycnOlGcsrl6+wvjFMeJiYln88Scs+WQpBXlbmJ2Z4/NHj7k+Pcu5kfNMTowxe+M6c9dnePzgCQ9uPmSk7yzDvSOcP3OOkcEhTpzopr+/l9MD/ZRVVCGSWPPOr5azUlGfdapGiKT2LF6lzruLVrNMQZuligIUtKVoSexQ0DXh18uV+bfFCnyqacR7qzV558MV6Fi4EpdbTHLWFgpLt1NcvovS8p10dZ+it7efq5evMHb+HB2tLZzp76Oj9RDnzgzP5zkGz/DmzVu+fPstz56+5vixk6SlZmJn60xKcjpth47Qe3qQzqPdDA0N09FxhKGhYS5dusLw8DBv3rxhbm6O27dvMzjQR1NjPR1t7Zw6dYrdVdU0tbTR0tGJqZUtn65RxNTSmq3FpcTGxlJaspWzZ/q4eGaAod4T7Nu3l8DgIEQG+qioqrN02ad8sGgxS5avZumna1BS0UZsIkNL15jVazVZr6bPspWq/O6Ttahqi1mqKOC3S9ezZK0m7y1eza/fX8LHnyxj2ZKlCHU08XVzIDEikGBPBxzMDQjxciAlyg+ZWBdzvfWkBDrhJlHHXyZke1Y0HdVFHNlbzJF9JRyr38boqYPkJQdgLliNVGclaZFuNO8tpH1/Cc1Vm6kqiGN7dii1RfE0lKWwtyCWXTnhlKT4UhDnTnaIHRVpARTFebAtxY/q7Ah2pgezOyNUHqzen5fInqzon2pe42ksTKY6O4odG0IojvOkKMad0kQvdmeGUJMbQe3mKJq2JtKxPYPG0jSq82IpTQ1ga5IvlZkR7N2SRE1hKjs3xbMlJYSWqkJ6Du6haVcRzTWlnD5cx6mOejoP7OZQfSX1VVtob9xBVnII+3cWUVORT2N1BTWVxQz2dHJtbJTb09e4f2OWZ/cf8eTuA+amb3Dt8hX+9OPv5dsNr1+9YG52Rl5QcPnSJGeGBhga7Ofe3du8fvVCbnn66ssv5I1OC8Hphd2IBXvTQh7ih++/5btvv5YPQs7euM6ZoQEa9tVyuvsY/d3HeTBzlYfXJ5nqP85A+z4OVObSVJnF0f2lNGzPoTI/ibRYH6wthTg6mtE3cJyvvn3Dd3/4ns+ePuG7H77l62++4MHdOSZGB6mv2kZRdjKVhRmc6W7l8c0Jboz309Wyl2MteznXe4TRoW5uTo/T09nGls3pbEyNZM/2zZQWJrEx2ZvoMCsyU10pzQskOtCI3FRHtmZ6UJztTnGWJ9XFEZRv9KMs2Zfq3GhaKrI5vKeQg9vzaajM53DdThp2lnCgtpKew42c7mph9/Yt5G9OoaJyEwVbkmk6WEFz6w7ODB9jcmqImZkJpqfH6enupL2tmeaD9dTVVdHR0cj+ukoKChPJzA4lKdWL9A2eFGT6kJXoSFKkJfGRViQnOJKa5k5Sqgdxya5EJbgQFu9EeIIz4QnOhMU4EBxuQ0S0A7GJbgRF2GHlJCA1I4S4ZF98AuzZtj2PQ+37aW2rY2vxZmr27mB4+DRzc1dob29gz55tZKTHUFCQzub8NDKy4uk8fpAduwqp3FFA2sYIEhID2VKYQnFpGntqCigpSyMuwYtNeVGkZwSRmxtObLw72XnRlFflkFUQw8bNkRw4sosDR3aRkB2MS6AFbiEyXIIssfc3xdpbjJmHAVJXIRIXPUychZjY6yOUamBoroOBmTa88w4OnpboGquyTn05yjqrURcqoGOkgrahMhoiRdSFCmgbKqMnUcfMQYqJnRhjmcFPREIDXYkGeiZa6JvP241M7Y2Q2olQ1luNhqEiDj6WeIU5YeUqwd7DAolMSHRKMJaOYqTWInzDXNE2VMbSUSy3wti6mWHtYoKVkwQTG31EJppoGaxHSWcNWkaq6JnMExgVPQU0DVUQmelgLBOhrr8ePRMthKbaaBqqyO8ZWuohNNUmONqHgAhPvINdcPOzx8XHFhsXM0RSLRQ1VqJvoo2OoSoGpjpYO5vi7u9AUJQ33sEumNkaoWmogqGlHmYOYuw8rXANcMDazRyprSEWTlLcAh1xDXDAxd8eB29rZK5mmDtKkLma4eAtw87LXN7IJLEVYOogwtRBhKWLES4BMrmNSWIrwMLZEHtvMxx8zLFwNsRIpomZvQATW22kNlqY2Gpj4qCLxE4bAys1BKZK6Jkro2eujKG1BiaOArmdSeygg72/KVbuYnwinLB2l2DhbEhMehAZhQlszItlW9VmdtQWUtO0jfKqzezYu4XSnTnEpQUSFO6Mh481Flb6hIR5sqUog5i4QILDPXH3tsXe1YLkjdFkFaSSlBFNQLQ3fpGe+EV6YudphYOvDXEZMZg6mOLs70xQXBBbdmxmd1PlfBtTSTKbKzcStTGEsNQgvKP9EFoZI7a3wdHfH++oWEwcXbDz8iIpK5Mde/dRe6CZg22HKSguQ1Ogj5GJFfbOPqgLjPlkxXqWK2rONy1pG7JCTY8VqgJWKOixUkGPVYrCeSiJ5Fi9Xp9VKkJWqQhZsQBVwS+wUlXEWk0jlPVM0TC0QtNIhqrIXB6kXr5ewAoVIQaWLkjtvOSZCUMrV4RmjnIC8XMSsUbDWE4cfk4iFtSJn69WqwhMUBeZY2DmgtjKAy1jW9QNZHJFQkVohYrQCuWfsF7PkvV6ligJLFESWCCUOqJjbC3PQiwsVKvqmbJOw1DexqSsK5VXuy4ErQUSW5w8QsjbuouohCz8QxOJSsgiMDwZ/9BEbJz8sLD1REFVhJGpA9aOvviHJmJk6oCnfzTxyVmkpG5EKpX+r+Thn0qR+N37y1jy8UrsrJ043N7J5PgUr1694vXrlzx69IgbN25w+/Ztnj9/zuuXbzjY1EpkeAwHmloZPnOegYEhhofPcuTIEQ4caKS6uorR0fOcP3+WM2cG6e46xrOnj7k2fYXdO3dRW7OXg03NNNY3cPrkKW7fmuP69DWGzwwyNTH/dv/G9fl9iNmZG1yamuDy1Lwl6fLUJeZmZ3j82ec8ffI5d+ZmefvqJV+9ec2d2zeZvTbNo4d3efb0MQ8f3GP66mXu3b3N/Xt35PWvc7MzTF+9zPDQGVJSUqiuriY9PZ2KigrOnDnDyZ4T1NbsJSIsHD1dIYrrlPjdBx/h6uLJ/0fdWUZHea97u9272+pojLi7zSQTT2YmE3d3d/eQEHd3FwiBhAQIwd2hpS2lhVKh7kaFUupyvR9SsnfPOWu9H9/zzlr3mjXzrOdZ8/F/zf2TSxev8PZb73PyxDlOnzrPkSPHOHbsGPv3HeDMyQsc2HeM1qZumuo7GBmcoL9vmOKSMkYmJmnp7EVN15T1ijqskTdASUuIkyyUhx5V4KHHFdEwEvHQ44o88NCT6JjZ4xeVxlpVPTbpW/C4khb/2qjK39YqYeHkTtvwVibn9tHaNcDoxDb6h8eorWtidscujh49zuXLTzM+OkZocAjuMg8M9AzpbO/i6tVrnD93mU8/+YJbr79NXX0Lzs7ubNyowqZNWnR29bOwuI+h4Qn2LR9mbn43ff3DLO7eR0dnLxcuXubW62/y8Sef8dJLL3P69GkqKyspKytjYnKarr5Bdi8f4uiZS7j5h6FnKkRJU4fYhFTS0jPp7+/n2NHD7N+7yJED+5iYmsTDxxv5TcpsVFRinZwiazbIs26jEo+ukWOTqg5aumZo6piyScUA+U26f4wecsr6KGmb868N6sipG7Jukzbr5dWRU1TlsceeQEVZCW83KZlJMeSlxpEcGYC/xJYIHxdsTTSQCnRxNlYhTGzO5tQwBmrzmO6oYGminSM7B1je2sWh2R72TLQQ6WWFj6M+ZelBVGaH0Lo5menuMlqLYqlM8achJ5z67DCq04PoKounpSiK/GgpZQmedJTEUpsZRG1aAO0FK/6G0ap0+ssSqU7yp7ckmb7SFDoLYhnZksFUfR6Dm1PpyI+iNSec9vwIWnJCacwMoj0/YjXqdaRqxQcx1pC96o0Yqs1iW0c52zoqGKovoHNzJsfmR1gY66SrppDp3gYOz4+zb2aYnrpSpvvqaChLY7K3lpbKHJorchnpaqCqOIvRnlamh3p5+vRJ3n7lJu+8+jI3nnmWY/uWObCwyJULF/jpu3t89eVtbn/+6aoc6dZrr6yWQd567RUuX7rAzZeu8+Ybt/j0k4+4+83XfPbpx/z268//Y/Hc/YjY+wVz3927y71vv+HLLz5f7Zt44dpVDi3vY9vEKEtzs7z32nXef+0FrpzYx7G5UWZ6a9k10sREezkjrSV01efTWJVDVLgHpWUZPP/CJd5691Vef+cWd3/4lt/5hS++/IQ7X3/OD/e+5PlnznH22BLPXzrJ2SN7efb8Md555XneuPEMT585zNGleZZ2TlNVmk9PeyOLc1PUVObT2VxOS30eJXkRVBRHUpYTSHdTKjmJUhpKQ2ndHE7r5nCqc32ozvKiryyazvxwRqpSmajNYrqxiLmeGibbKuirKWDv1n72zY7Q1VROT1sVvd11NDSW0thcTkFxEg2NhfT21bC8f4YTJ5Y4d+4I586eYG7nNsbHBjl54jCXL5zkzKll2ls3U5AfTU1NGmVlUeTm+FGQ5UVGvAvxkbYkxTqTneVNXmEQGbn+xKd6kpDpQ1K2H6l5gaQXBJOU4UdEnCuhkS6ER0uIjJdh7aRLeVUaOYXR+Ie40NJRwfBoB1099TQ2V3Lh0nFu3nyWfft2smfPdoaGOthcmsPQQAuN9SU0t2ymqbmcmtpCquvyaW4rp66xiIqqTOoaC5jc2klTawkFRbF09VSwuTyZxoY8yspT6R9pYHCyhY6BLexaHuPsM/upbM1FFmRDanEkPlEu+MQ44xsrwSfGGY9oZ1zD7XEJFuHsb4VPhCvmtvqYWOv8SdOvbaKMhqEiqnpyGAo0EToaY2lviKFAE30LdSxsDbGXCnH0sMPB3RYbqRVCZwvM7U0wtzdaPag7e9lhaKWNnqUGtjILnL1F2LiaI/a1JSzJDzd/J0JifQiN88U9wBkHmRCxly3eIVL8wt1w83fCPcAZN38nxF622IjNETgYYWlviMDBCBMbfZw8bfEKleEWKMbBXYS12AIrF/MVeYxUgIO7CBupAGORHsYiPWxdhYh9HHDxtic6OYTIpEB8Q92wk1piYbvyXEs7I4yEWuiYqGIrsSA42ofgGG+k3g44uVvj5CZCYG+Mqa0BIsmKMVji64hXqAxXf2ecPG1x9XcmMMaHqNRQIpKD8Q5zQ+rnhCzABVd/Zxw9RFg4GuDkJVyNdXXyEq6WzLn4WOPgYYnY1wpZoC2yQFskPkLs3c2wlRphIzHEXmaM2NsSmb81Ll4WCMV6mNprYO6ohVCstyplcvKxxMVPiEhmhLmLDi5+QsJTfXDyEpJdnkxCZhhBcV7Ud5TTM9pEaU025XXZFFSk0NhVTlVTPk1d5bT1bSG/PImM3EhyCmPJzI0hIERGXFIwmblxBIa6kZ2fQN9IGy1dNeSVpRMc7YNvqBu+oR7IfF0Ijw8id3MWGcWpxGfHMrUwQd90F+klSXiFy3ALdiYiPQi3UBfcQiWEJAViIRbiFxeCf1w08bm5WLqIcfDyJiQ+kYSsbHLLKwiMjMHVxx9HmQdGljaEx6VgaGGLjrEQVT1z1AwsUdQyZqOmIRs0DFHUNUNB3WQVJJQ0LFD6LyChqGWGopYZ8vdH2+RPo6hjgaapHaZ2bliJfRG6+GBs44qmqd2q8drQWkJwfDaRqYUY27iySU+Alpn9Hx0Sf5Yy3W+w/s9txP1r94HiT/4JQ2s0jEQYWYkxshKjYiD6Q1Zlt9p2rWFij7rpymiYOaBp7oim2UoalKaxDVomtqubhvsGahORFHM7N3TM7FeBwcLeHSMr8ep3FvbuSDxCsLRxxcxKjJGFI96BsXgFxKCqbY7AVobYPRgLkZS4lAI8/KJIz63AJyiOnKIagsISiY5LRmgl4oEH/sI///UIDz744Co8/F/TmR78XwAP90dNVZt//fNxlDep4+cbxKlTZ3jumascObTiATh6+AhPXbrMB++9zztvvMl7b77Lrtl5mhtb2LFzgVOnz7P/wCG275glJSWJnp4uFnbt4OSJIxw6uI/33nqdV26sxHsO9HRz4cxppkbGmBwd4+L5C5w5c4bt23ewuLjIwsJuxsbGOHr0ONeuXePFF29w+PBh6uoamJubY2lpmWeffZaPP/6UN269zju3bvHB22/w+ss3eP2Vl7h+9Rluf/oB7755iw/ffYuXr1/j+7tfc/3Fa5w4fpQ9i7upqaomMTERb29fSsu2EBQaQ1JSFpcuP8vz127w/NXrnDl9geHhUaqr6vH08EV5kzpr1sqRkJDB4uIBJrfuYmR8ltm5vUzPzHH63NOMTc5iY++KtY0rfkGxqGqasGGTDhtUdFHQMERJ2xR5DRPWKxuxUcMCFQMR65T1eUxOnSfkNFA3sMRB5oemgYC/P7YBOyd3ntyghLqOASrqOlhY2ZCcksH4xFaOHjvBjh1zzM/P09nZSWVlFV3dvdTWNbFzYQ9HT5xleGyawJBI1m5QJDwiFgdHCRPj27j50mt8cfsOrW3dyCtr4u4XRmbBZlJzSsgtrKRnYJIdC/uYnl0gNCqB+JQsMrILqKlv4dab7/Hp7TvMzu1m6+wce/buo6q6lp6BYZYOHmV+6RDbFpbZf/ISPmHxyGsYYmTtgJahJWI3L6ZmdrB9dicLCwucPnuG9p5+PAKCUdE25KFH1rBOXgUlNR3++s/HWaugzuNrlZBT0kJb3wI9IyHK6gZ/lPIZYmhhi9jLHw1jcx7bqMQaRVWUNPRQUNFAXkkNFVV1dLV1CPbzJjrIl6RQX+ICZER7O5AWKsPXwRA3Kx38HE3ICPOgpTSV7qosOirSmemp5Py+Cc4tjbJnvJGJljxqs4PZnOJNRaoXJQnudJbGsaN9M73FqTRmRtBWGE9nSRJ12WGUpfixOS2A4kRPWktjacwPozYzkO7SWFpygmnMDGKmKY+5tjI682Joy45koDSZ/pIkJmoymarLpiMvko68SNpzw+nMj6S3OJq+khh6i6PpLY6mvzSWwcoUtrcXsrWtkNH6LMYb8xhtyGWkPo+J1jLmB5uYG2hkbrCVhZEOdg60sa2nidn+dvaM9zLaXE5jURIdldl0VeUz2FxJX2MltaU5TPR3sHW0n9nJYd586Rr75mY4urTA0s5t9DTXcfXSea4+fYm7X33Jl599yleff8a3X3/FN19+wQ/f3uWDd97m2acuc/HsGS6dO8sLzz3LKzeu89rNl3jj1Vd476034fdf+e3Xn/n1l5/g919XPRD34eG3X39ebcO+L3X66svbfzTcn2L/0gLd7XWcOrybN28+w42nTvD08T0cnR/l2K4xhpvLGGmvoLEym8qiVJLjg6mpLeTlV6/yxdcf8vNv9/jxl7t8+Mnb/PzbPT6//QHffnub77+7wzd3bvPrT/f49usvuPPFZ9z5/HPufP4539y+zbuvv8nZ48fZPbuNk4eW2L+4g9a6zYwPtNFaX0xFURIttbnUlSZTmRfBQGMe/fVZ9G5JprcikfrMQPrL42hI8aAj25++ojCGy2OZqstgtq2Qrc2FDFVnM9VeyXBzGS2VOXQ0lbFzdpiFxUm6e+sprcimpCyT3v4mRsa6GZ/sY+/enSwu7GBsvTbzFQAAIABJREFUuI+h/i52bp9gqK+VloYyGmrzqKpMJT83hKw0T7LTvUhPdiMxwZWoSEeSktwoLoukpDKOnNII8spjKKpKJKcsmpyyaJJzgwiKkuAf4khwhJjAMGdik7zx9LMhKFxMUnogaZlhVNflMzzWSndvPceO7eHixaOcPr2f+fkpersa2VyaQ0VZLr2ddWwpTae2IpOSwgTq6/KoqMygtaOcsoo0coviqKjOYfe+bczOjzI43EZLSyUpiREU5acxv2OCPUuzTG8f5NipvZx7+jBt/VVEpPgQEOeKV5QzPjHOeMU64hHtiGu4CGmwNeJAIZIgK2TBK/8+20rMsLTX/2/pQrpmqmgbq2BqrYfA3hhjoQ56ZuqYWOli7WSBncQKaycLLO3MsBVb4+Jhj5ObLVJvJzwDXXHzc8ZMpI+zhwhbiQUSbzsk3nYkZkUSEuuDm78Tzh5Wq14IzyBn3PwdcA9wxM3fAVdfOwQOBngEOiF0NETqY0twjCc2YlOsnIxwdBPg7u+Ci4ctdhIBHgFifEJkSLzscfVxRObrhIuHLTYuFti4WOAos8ZeKsTZ3YbY1DDq2ytJK0zAP9odW1cBZvYrxmsjkRbGIl3MHfSxkwmxdxdg5WKGkWgl7cnQWnNVomThYISN1BKp38pmQRbgjJOnzcp9blaY2OhhINRC4GSCk6fNajJRYIz3igQq0BmBizEWToYIxSZYiY3+iHB1xtJJFytnPRzcTLBzNcLaRQ8LOzVspfrI/AQIHDVxcDNB4KKLyNUQkashJnbqWEn0cQ0U4eBphomdOnbuJnhHOBGe4kVWeSwhSR6kFIZTXLtS8hYa60d4nB9ZxUlsaSiisaOSutZyiirSqazPJ6swntTcCOLSAknNDaN3tI6Rra2k5YWTlBVMdLIPWUWxpOVFEpsSRHicDy3d1ZRV55KeG09BWQbBkb5EJ4ZTUJZDa3cjnX3t7D++xMiOfjrGm/AIl+DoI0JHqIaLvx0hyQFYOJvi5OOILNgNZx8pXuEBZJcX09zfi6OnJ1pmZiTnFVFc00BcZi6mIgc0DM2wk3rgIPNB08gSeXU9FDT0UdAyQFHbECUdo5XRNkFRyxhlXUs2qBqyQdkARS0zNulYIKdujLyGCSp6AuTUjZFTN0ZRywwVPQHKupYoaK6cY5S0zdEwsUfb3AldSxf0hRL0BGK0zZ1QMRAhp2mOk1cE6cX1ZJQ0YOHozZObDFAxEKEvlKCsb73aQq1iIGKTnhWb9KxQNbT5k7H6v5qq/3MjoWYkQt3EGg1T0cqY2KJh+u80KHkts1Up1f0tiJ7AeRVi9Czs0bd0QNvUBgOBI0ZWzkh8wohNL8Q9MBoNIys0ja3RMbNF19wOXXM79C0dMLOVYu3ihYPEDy0DKyxEUsTuwZhZiTE0d8DcWoKmvhATgTOOUn/iUgqobe4nu7Aar4AYgiNTiUnOReTkhr6JBQ88+Dce/Ns/+etDf181Vv/lwQd48IF/z78P7X9ZmQf/F0XASiUeBAaE8tBf/0lcbBInT5xlfucuJsenGB+d4OD+Q1x79jnOnTrN3oVFLp49x7EDh5jfPkf/wAhzi3s5cfI0U1unqaioYGJijH1Li5w/d4o3b93k4w/e5vOP3uf4of0s7drF6aNHOXP4GPt37+XUidPs2rXI4OAwMzOzTE5OMzo6zunTZ3n22avk5uYTGhpOQ0MT6emZ7N69l2vXXuSZZ57jw/c/4K1XX+Xz99/li08+5MtPP+LimRMcXFpkbnaa08ePcP70Cd549eZqLOyJY8eZGBvH19cfeQVl9P7oZejuG2fnrn1ceeYa77z7ITdfeo2KzdXMbp8nNiYRE2NL5OSVMTIS4OjiSVpWKZPbdnPpynWee+E1uvsnENpLV5qW5dR4ZJ0KTypq8YSCNk8q6vDkJgPWqhjxuKIBj8jp8piiARvUTdmgash6FT0e+MeTqBtYEpeai0DkgrySBvlF5RQVl5NfUERpcRk7ts/y9MULXDx7hhOHD7BzZpqlxQUWds0xODhITl4ubu7eNLd3ceTkeU6df5rC0hrsnT1ISc9DYO1IbU0T1198hYa6ZoKCI0hMzaNoSxOpeeXYu/ri7hdB58AU0zv3kltShZquKWrahjiI3bn20i3eePsjPr19h8PHTtPQ3MHRk2c4c+EyC0sHiEvNJi49j7zN9STmlWPu6IahyAUrZw/k1fXQN7NieGLryj1nz3P05Ck6BobJKCzDSGjPP56U42+PrufhNQo8KafKk3Kq/P2xDSiq66NrKEBZ3YA1G1RYu1GV9fLqrJFXwTMwBEOhFRtU1ZFT12STpj5yKlrIKaqzSVkdRcVNyMQuRAX4EeEtJUhiRairkDgfGwKcDBHpyiEVaJMYKKG+MJGuLdm0lafSV5PFTE8lyxPNHNvRycmdXUw259KYF0x5kozCSEda8sI4MtbGwZE25tq30FOeSnNeDM0FsVRnh1KY6EVJijeNhZE0FYRTnxtCR1EUdRl+VCV40JEXwfbmAgZKkxksS2G0MoOhzclM1+cw21LI0OZkeotj6ciLoDHdn4Y0P9pyQugvjWW4IpGhzQn0lMUxVpfBWEMWw7UZDFZn0FuRQm9lOuNNxWzrqmbPWDu7RzqZ7qxla1cDS5P97J8eYX6og9GmMqqzomkpSaNtczb1xRlUF6RTWZjFxGAnz148zQdvvsLd2x/x6rWnefvla1y9eIptQz2M97Vz7OAy77zxOne/+hJ++xV++Zlffvgefv+Nn7//jtuffMzdr77k69uf89F77/LJB+/z1eef8f7bb3H1ytOrJuv7W4j7ca4//fg9/P4r3927y48/fAf8xm+//vjHsz7li08/4u03XuH5Zy+yvGeG8yf3cf2ZM7xw8SivPnOGly8f46kjC5zcu43u+mK2FKZSXphMWJAbBYXJXL12nu9/+opvf/iMz758h59+ucOXX3/IDz/e4Ycf7wA/89OP9/j27lfc+/YbfvvlV/jlV767c497X3/Ld3fu8eUnn/HFh+/z1ss3ePGZiyxsH2f7xAA9bVV0NJTTVJ1LQ1kGNYUJdFXl0FgYS2tBHCPVmXQVxjBYnkhPfjD9RcH0FYbQUxDCcHkssy157Buq5sBYE9NtpWztrmawtZzuljJGhpoZG++kb6CZrr4G+gfbGJ8YoKOzkarqUjo7Gxke7mZsuI+Z6RGmx/uYHu9mZqKLyZFGuloLqSyLpiDbj7xsH1KS3UlP9yU9y5/i8hhaOvJp6i6guiWb2vY80gvDCImT4hlsh1uACJmvFd7B9vgFOyL1sCQxLYCIWHeCwsXEJftSujmVusYCGppLaOus5Nz5/Rw+sout2/rp72+mr6eB+tpiCvNSKcxNoq4ik47GQgqyIygpjKO5qYDcgmjCo9ypaypmbu8UZ586wsyOMTp7Gunv66S9rZG57Vt5+cbznDt7gv0Hd3H81H7ml6ZJL4hFGmhDUII7MTn+yCLskEXY4BouQhJqhSRYgDjIElmICPdQe0LjPJH62CJ0NPxzi7WREhqGiji4WmFqrYeOiSp6ZuqYWhtg5WiOo8wGNz8xMl8JQgcLhA4WiD2dcPeX/AEQYhxcRdiKLbF2MsMv3A2Jtx3RKcG4+jrgHSLFQSYkMModn1AJXsEueIeIkXjbYO1sjMDBABuxKTI/eyTeNoTF+5BRGIetxAxVvQ04ugkQuZjgFSTFK0iKZ6CEgAhPAiI8V+HBXipE4mWPo8wajwAxMSmhxKSEEhTlTUxKKKU1ucSkhyGSmqEnUEMkNcPOzRI9gRra5spYS0xR0l232ithbKONobUmlk6GSP3t8YtyQySxwMrFDJHEYjXu1dXfCUcPESKJBWqGiuiYqyGSWOAW6LIKGvZuVhiLdLGRCRC4mOLsY4NbsDP27haIpCZYS4zRE2zCK8QBmb81zu5mOMgMETpqYmmvjq1ED4GjJuZ2K0lMZg6amNpr4Boows7dBD2hErIgG9yCbZEF2eAaKCIk0Z0tbXm0DFbQPlJFbWcpCenhhMcGkpAWQX5pOjlFKSSkRRCdFERUYiC5JUkkZYaTmBlCVJIvQVFSkrNDyCuLIyEjgKgUbzyD7UkriKC4Kp3s4jgCwmXEp4URFOlJbHIoyZmxlFUU0NHdxPjUMJevnGfH3AwVtaWEJvnh4C1EHGCLOMCe4CRfqjo34xEmwyfKG/cQL9xDvPGPCSW7vJiajhaC42PZoK6KjasrYYmpRKZk4R4UgY65NQpaBqgbWaBmaM46FS02quuyUV0XOQ095DVXYGJ1NI1Q0DRmk86K90FJ2xxFLTMUNFfOJU8oaKOqL0Td0Bo1AysUNE1XzjKKOqgZWGFh705gbDYiaSDyWhY8Kq+DvJYFpnYeuPhE4RaUgNg3GgtHbzRNHVAx+HdDtZKukHWqxqtwcB8i7m8m/tMrcb87QtXQZnVLseJ1sF3ppjASriRNGa9Ite5/VjEUYGwrQd3EGmUDSzTNbNA0s2GTvgXKBpZoW9ixSccMJW1TVPQsEHuHEpdRRFJOGYHRqWib2qzCg56FPYZCJwwEjuia26FpbI2agQBlTVPMrSUI7dywF/si8QjB2NIJAzN7AsOTiU3OJygihZSsMjLyKvHwi8LMSoyusQ1quuZY2ruiaWS+kjj5l7/xwIN/4y8P/ZUHH3iAh/764P8AEfcB4qGV+X8ND/fHRuTI8NA4He09nDl9ga3TsxQVFFNXU8/46ARHDx/j1suvcGBpH+PDI+zasZODe/exuHOB0ZFJhobHmd+1yMTUJIuLi5w+fZJDB/exd88urj37NFevXOaj997lzInjHN1/kJ1bZzh5+DjXr77IKzdf5fr1lzhy5BjV1bX4+QVQXl7BiROn2L17LxkZWejrGzIyMsbOnfMcP36Ss2fPc+HCJT7+8CNuf/Ixd25/yheffMid25/y2s3rXD5/hj27djK3fWa1c+Lqs8/x1KXLnDt3gYMHD1NdXUthURmmFjbYOrrR0z/B7Oxujh87w8kTZ9m+bScV5ZX0dPUyMTHFQP8IEZFxBAVFUVZRx7FTl9m97xhffQdXX3qLwIgk/vG4PNqG1qjrC3jwXxtZr2LAYxu1eXijFo/K6/GYgj4Py+nyzw3aPKpgwHo1Mx7dqMYT8uoo65jiGRRNWm4pOQUV9A1OcOb8U+zZu5/DR46xd/cSe3evlHwt79nNpTNnuHDmNNPjK/G3J0+epLu3h8CgMBJTM4iITSYxLQffwChCIhJJzyqkua2XA/uPcujgcWqq6hEIbXGW+qGiY87jcmpsUNHFSeZLXWsvTW39SNz82aCohrqWPslp2bz5zofMbJ9neGSC/IISIiJjkXn64CLzxDcoDAepJ9Ep2XgERa/KsIJiUolKycXFMwCvwHC27Zhn79Iye/fuZX7XIpMzOymrbsTA3Jr1Suo8tl6Rv/zrCTYqa/PIWkX+9dhGNihooKJhyCY1fTYoaLBmgwpPrlfl8Q3KKGnq8JicPI/JKaCsq4+eqRBVHSPkFNXZsFGJtWs2YmVhTlSQP+G+rkT5OJMR7k60hwhfOwOcTFSQWGoR7m7DluxoJjsqWRhtZn6ojpmeSma7N3NirpunlkeZ6SiiKT+EihRPckNt2ZzgRl9xInMdFRweb2NppIm5niqm24rpqkyhMiOIkiQvqrODaS6MXJmcMGrS/KiM86Ai1p3tzQVsbypirq2MrfX5DJYnMboljcnaLPpLE+gvjae7MJqWrCCaMgLoLY5ma0MWM005jFen0lMWx0Bl0h9biBwGqtLpKImnvyqTmc5Kdo+2sTzVzcJIB9Odtcz2tXBgZoyD28dZGOlivLWCxsJktvbUc2DHGDODHfS31jDS3cK+Xdv54I3X4OfveeOVlYPyxVNH2LdrG4sz48yMD3Lp7CmuP3+VTz54n99//ol7d77mzhe34fffVmDi11/g99/g11/4/u43/PTdPfjlZ+58cZtXblznqy++5Mcff+T+6/fffuGnH79fjX/llx/h91/g91+4+/XnvPP6q7z12k3eeOUGV58+z+H9u5ifHWXrWBcLM8Mc27ONV585w+03rnH11F5effoYCxPdjHTUkJEQjNRZQGNTGW++fZ1ff/+GV29dY3HPDM88c5Y7dz4GfuSrrz7m3r0v+PmHu/zy47f8/P23K7/ht9/48e5dvrl9m+/v3OWnO99w9/NPuHXjKrduXOXssWV2TA3RXFtMR0M5mwsT6agpoKYwgaaSFFpKEujenMpIdSY9xQkMVyQzUBLB2JZYJqsTGa2IZagshrGqFLa3FjDXW8lkeyk7h5qY7K2lo7GYpvoiGhqL6eiqYXy6l6mt/WzfMUb/YBt1DeU0N2+hp6eJof4OJkZ7OLx/jmOH59i/e4KR/moqSmPITPUgLVFKWrIrqSkelJdHU9+UTm1TGiWbY4lMkuEdYktQjJiUvGACo13wCLLFM9gO/3BnYlN9ycgNIyk9gKh4T7LyI8kuiKKyNpOh8UaaO0ooKk2iua2UnbuG6B9qpHJLNpVbcunqqKatpYKSolRyMqNoayiiKDuSLWXJ1FVnUV6WQkZ2BA3NJQyPt7FtxxCT2/oor8yntaOWI4eXOXxoH0cPLnP5wmleeflFrl67yHPXLrLn4Cy5Zcl4hjvhFeGMLNQGSegf8BBqhThEiCRYgGuoFR7hdnhHOhOV7IeLpzVmNjqYirSR+thiYae3mtRkLxViLNTBSKD9x6HcETuJFXYSK2S+Llg5WiKwN8fNT0p4fAh+YZ44u9vh4CrCXmqNrdgSW7ElYi9bgmO88QwSY+8qwMrJBIm3HZFJ/niHiHH1tcMj0AkXT+vVqFdHNwH+ETICo9wJi/dB7CVCUfNJbCVm5JYlExjljq3YEp8QGdHJIYTG+iHzdcJRtiI3knjZ4+bnjIuHLZ6BEmJTw4hJCcU72BWvICmRSYE4eoiwlphi4WiA0MUYOzfLlc2D2GS1dO7+WEtMcQ1wIDDWk5AEHwJiPPCP8sTV3wlbVwE2UkucPG1w9rLFWmyOsUj3T2BmYqOHlYsZrv5OuAeJcfG2wydShpmDPnpCdezcBfhFuRGW5INXmAsWjnpIvK1x8jBH5muNX5gTvqGOSLwsETnrIXDURuwtQF7rUezcTHHxEaJlJo+NqzFSfxG2MhMCY2X4R0vJ2ZzA1t0DzB0Yp7G3nNTCSLLKEsgsSCA9N57E9Egi4wMJifYmLNaXiHh/wmJ98QuV4hnghGegA76hLngF2eMVZE9YnDspOaH4hDkhcNAjINKVuPQQYlOC8A2R4B0kwdXbHt9gGd2DrXT2t3L+6dPcePkqDc1VOLrY4h/qjSzIhcSCaNzDxGRVpJFfk01AnC/ekV64h3pgLbVjeHaS/aePE5uZjtDFCX2hEAcPD8rqGxE4STAWOaJpIkBR25D1qtqs2aTBWmVN1qtqr84GNZ3VuQ8WG9X0WaOkjZK2+Z+2Dqr6K9Gu61UM0Da14wkFbZ5Q0EbPwhEzW9lKb4SuJcbWK3GqZvaeWIn9sZYEIHD2xczeExNbd0ztPDC0dmWDuimPK+qtbh7ktSzYoG76J/mSsr41yvrWf5Iy/aeMSVnfGiVd4eqsAIdwNTFK2cDyT3M/PUrZYMUMLqdljLy2CSqGAjTNbFA1EiKnZbwKCQqaxhgKnXDyCEIk9sbIyhlFLRO0TEQ4uAUQHJtOYHQq9jJ/9Czs0TIRoWdhj5W9O3omthhZOCK0c8PMSoyljSu+wfGk51ZQXt2Op380AWFJuHqFYSp0wdbZG2sHD4T2MqydPdA1E65AxIMP8cADD/HAXx78/w8i5OWUyckuYHb7PPV1zUSEx9BY30R3Zw/LS/tZXtrP9eevceLIUQ7uW2bHthmmR8fpbu+gv2+Y2romikvKGBoZZv/+/ezZs8joyACtLQ1cuXSeWy/f4OXrL3L25AnGBoY4uv8gp4+e5NbN17jx4kvs2DHH2NgE5eUVaGhooa6uSVVVDQcOHGLnznkiI6NxcnKhra2D7u5edu/ey1NPXeGtN97k848/4psvPuOt117m1s3rvPfW63zx6Se8dvMldi/uYmnPXg4s7+fGi9e5evUaR44c48CBQ+zff5DzF55ieGwb4VGJZGcX09HZR011Ay1NrWSmZ7FrboH9e5aZntzK1qntDA+N09baTVVVE4ePnWV6+25mFw8RmZSNnLI+axS00De3R9PYhjVKujwqr8Wj8jo8Iqe9AhGKBjymaMCjCvo8qWyCvJaAf67dxBPy6viExjGxfZGZnUvMzO3h1NlLLO49wMz2OY4fP8nhg4dY3LXAtskJdmzbytnjx7lw5jQH9u9jz+4Fzpw5w8TUJH7+wQhEdqhqGRCTmE5NQydefuEsHzzB8VMXOX3qAsePnWF56SDDI5PYunihpmeJuoElippGrFVQxzckhsltC+xePoKjiwwNTT18fAPx8Q5gc3kVzc2tONo7YWEhwN0ngIj4VEqrGgiNS8XcToqS9kq3hYqeOXLqBihpGaKgpoPUw4eh4VEGBgaY3b6N48ePMzIxjXdQBP96ciPrFNVQ0tDjkbXyPCmnymPrN7FOTo2/P7yOx9cqoaVnjra+Bevk1NigoIWOsZBH1m3kb088yaMb5VHRNULP1BpVHRM2KKqxdoMiGzcoYmpoRGJkOFnxkVTmJNJank6ctx0ySw1cBVrY6Csi0lMgxFVIa1kKu8db2TPezGR7KcsTzZxdHOL0fC8DVSk05obSURpFVYoXFYnuzHWUMtdRzu7+apZHGpjv28JIfQ79VekM1mdTmRFAY2EkAzVpDFan0V4QRXtBFF2FMTRnhjBamcFcWxlLfTXMNhcztDmZwfIkhitS6CuJZ6QyhYmaDMarUxmuSGSiJm0VIDrywugtj6erJIbB6jQmm/Po35JGZ2kCE80lLE+0c3F5huXpXnb0NzM/3MmeiQEWRnvZNdLD3slBuqryqStIZv/sKG9fv8LTpw+xsG2MndOjzM1McfzQMs89dYHl3fO88OxTPH32FEf2LXD2yH5uPHeZvbt2sn16inOnTvLx++/xwTtv88kH7/PLD9/z/d1v4Pff+Om7e9y78zU/f/8d/PIzP3//HffufM23X3/FZ599xt27d/n555/56aefVs3W39z5im++/Jx7d77kx2+/5rcf7/HLva/45vMP+eTd13nm3HEmh7rYMTXA7GQ/3c2VTPS1cHDnOC9dPsa3H9zkpYuHmOmrZ6p3xVCeFOWLp8yW6i15zMwMcfTobl5//UUWF7cxPdHPd3c/44d7X/LR+2/w4Xuv8+E7t/j2q0/56N3X+eLD9/jl2zv8eu8bfrzzJd9/dZs7n37Ee6/f5LXrz/HytStcPHWIpfkpWupK6G+voau5lL6mMuqKk2guTWW0qZip1hJ6K1Joy49msCKJ7qJwxrbEsrUuhdGqeLoLI+koCKe3LIHh2iy2dm1m+0AtQ22baarOpmZLDpVbsqmtL6a7v4He/kYmp/uYnO5b2U501dHb28hgfzNDA83s2jHK3Gw/owM1bClLICvNm5wMb0ry/SktCqa8LIKysigysv2ITpAQEuGIZ5AVPqF2RKd64R/phF+EI6HxbgTHuuIZaItPiAMxiV4kpvmTVxxLTWMubd3l9A3X0jtUQ9mWVPKLYmntKKWyOoPSzcnk5sVQUBhPXW0utTU5lJelsKUyg+a6XHIzQulsKaauOovcnCi2VGWx78AMUzO9NLZuZuvsEFu3j7DvwDwnTh5kYdcsp08c5t13Xuezz9/nxZeusO/wPE3dVcSkBuEf64p/rCuSIKv/BhHSECGyMGu8Ih3wj5EQFO2GjdgUU5E2dlJz3PwdELmYYGlviL2rABMrXcxtDHBwtcIjQIzU2wlrJwtEzpZIvZ2wcrTE0s4Mma+E0NggPAKk2IqFOLiKcPVxxk4iWJEbSS0JivZC5GKGs4cIB5mQiMQAopID8A2T4uprh9hLtJrE5OgmwD3AkYBINyIS/ZD62GJuq4vE24aY1CCCYzwxs9FB4mWPs7sNLh622IotcfVxJDTWD48AMXYSAW5+zngGSvAP9yA42gefEBlObiKsncywcjLBxEYPR08rpP72OHgIcfYW4RkqRuJnh7mDPk5eK6ZwoYsxAmej1cZqZ28RIqkZ7kFi3IPEyAKcEfvYI/axR+rniMTX4b/Jw8zsDHD2ssU/yhP/KE88Q6QEJ/gQnOBDULw3PpEyZIGOq+PiY42LpzUSb2t8Q10IjnYjNjWA6GQ/XH1EOLlZIPUR4eRliXuwI8Y26pjZ6+AZ6ohXmAuZpbEU12bSN9XExHwfzf0VNPdvYc+xbfRONhOXHkTPcDMTMwP0jbRR21xOa08NvSMtlGzJJiDcnYh4X0KiPfEJccY/XEJUkjexqX4kZ4dQvCWN3LJE4tJDyCtPIyk7Cv8wN0KivcksSKCpo4qOviZuvn6Nk+ePcuHKGTr6WqhurGB8ahB7qQ1iP0f847wJSwkmLieawPgAXIOk+ET5kpiXQnxOKkMzU7QNDaBubIyKgQH+UTHkVWwhOC6JDWo6PKmkzhOKaqxV1mStsiZPKqmzVlkTOQ091qlosU5Fa/Xa/c/rVbXZoKrHOmVdNqoZsVHNiHXK+qxT1kdew2TVUP3PtSrIa5hgK/UnLqOE3PJGolIKEDp5oaBpiqmdB0IXP+zcQrBxDcJIJEPFQISCtiVKukLWq5mgrG+NlpkjqoYrQSjr1UzYpGeFlpnjKhDc30L8V6hQ0hWiqCNAUUeAgrYlCtqWKOoI/rjv37Gz/zU16j5EKOiYomIoQMNUhJqxFZv0LVAxFKBtYYeRjRiR2Bu3gCiMrV1QMxCgYWSFopYJGkZWGAgcCYxOJTm3nJyyOiKTc7GV+q6Ch6mNBB0jETpGIpxlgQSEJeHpH01EXBYFZQ3kl9aTmF6Mlb07CWlF5BTVEJWQQ3BkKnomtmxU1sXFMwh9RgGqAAAgAElEQVQLO2ceeOhhHnjoH3+CiL/+5X+SM/0vhYh//P1RrK3smNm2k507FkhJzqChrpGBvkGW9uxj2/QMJ44cZd/uPRw7dJjd87sYHxymdksV9bVN5OcV4+npzdTUFFNTU7S3tzI2Osjczhmev3qFN15/hZ0z29hSXkZESCgH9u5nx9QOxgbHObj/EP39g0xNbaW+vhFdXX3WrFlHaGg4fX0DTE5Oc+XKs/j4+JGamk59fSNbt84wP7/A22++xWs3X+Kj997lxavPcfbkCc6cOM7Fs+e4/sKLnDpxkt7uPhYWdnPkyDHOn7vMyRNnOX7iDFeeeZ7jJ84wNDRFUVEljU3tNDe109LUztapbaTEJ9NUV8+lM+c4ffwEp06cZtvWHWRl5uHm7kNkZCIqGoYoa5rywL/W8a81KijrWrJGSZeH12mwVsmAR+V1VuRL8no8Iq/H40qGPK5kxMOKBjymbMx6dXPWb9Jlo7I2ngER7Fk+zo1X3mH38hFGJ7axa2GJvXv2MzMzy9jIKIcOHOTMiePs2TXPwX1LnDhymLNnTrF3zyJHjx6lu7cHa5E9uoYmePgGc/HKNXoHp8gpqOCFG7d46pkXObD/KIsL+zh7+gLHT5xlascSWSU1uHgGsV5Zh4fXKBARn87C0iF2Lx9h2+wutlTVUV1dS1xMLFeeeprXX7vF1Ng4bW0dDIxOU17XioPMBx0zG7RMrDG2dkbg6Ia6gTlGQnu0DM1RUFZDILSmsLCQzIw0yosLaKivpb65DSNzIf96fC2PrtnAegVlNiqp8ugaOTYoqrFRUZO/P7yOhx+XQ1XTCE1dCzYoaKGgrIeRpR1WDhJ0zS3ZpG2AoqYe8qq6rFPUYL28OgqbNFFUUMXEyJjUhFjK89JpLM+muTSNCJk1UnM1ZEJt7PSVsNRYi4uZGmmhUjorM5hoK2G4MZ+FwRoObW1n1+AWKlJ9KIyW0pgbSlmCB0VREua7SpnrKGV3/xYOjjeyb6ye2Z4yxptzGW3MpijOjdrsYLrKEmnOj6IiwYfatCA68mNozgqnNSuCqdpcdnVsZra5mKm6bCZqMpmoyWS6Pofp+mx2thUx117I1oYsxqpSGCyPpy0nhMo4NzqKomjIClqJj63Loqsske7yJOb6ajm+Y4Arh+c4sK2fnQMtzA93sjDay/bBDrYPdLIw0U9ndQlN5Xkc3rWVz999lVs3rnLs4D4OLi2ya8cMl8+fYf/eRbZPT3Dy2EFOHjnAuZOHObR3nucvX2BhxwyTw8NcPnuWT957j1svvcSNq1d559YtPn73Xfj1V3757jt+vneP33/8kd9++IHv79zhu6+/5sd7366Aww8/8c3de3z55Zfc/ebrFbP1d3e5+9Vt7n19m88/eIu3X73Oay9c4c0bz/DZO6+smKjPHObo8hyHl3Yw3t/C1qEOdk/1c2JxipcvHubC8nYm2iqZ6NhCR1U+4b5iPKUi3GU2eHg40NxcwbNPn+HS+ROMD3fxzOVTHD24yKlj+3jztRdYmt/K7h2TTI/0sLBthAvHl3nhqdPcfO4CN5+7wPOXTnP9ykVevvo0x5cXWNg2xtHlOXrbq+lvr2Gsv57u+mL6GosYaChirLmE0YZ8espT6S5JoLMwis6CUHqKQ+krjaCzIJjmzEDa8kIZrclgZ28l23u3MN5RTuuWbBqrsuhpq6SzvZLauiKqagqoqS2ks6uG4ZE2enrraW7ZTFd3LZPjHWyd7mSgt4aujlKqKpPJzgxYAYjCIIoL/MnOcCc3x4/ERBkBwdaERNqTketPap4/EYmuBMe5EJ/pR3ymHyl5wcRn+hEaKyMlJ4TWrlImtrXRO1rHlsYcKuqzKK1OIz7Fl6h4D/JLYqluyCYjJ5S8omhy8yPJK4iiuDSe/MJo8goi2FKZSk1FGu1NhbQ3FpOZFkpVZTZ19YUMDLUwONzKxNY+zl06wuFje5mdm2B2xyT7lndx9eol3njjJfYuzTE9M0xdy2biM8LxCZXgGy3BL0aKJMgKaZgNklArpCFCxEGWiAMEuAZb4xnmgG+kGP8I6WpTtMzPHqmPLVZORhhbaa8kIAm0sXI0xcHVCjuJAGsnC2zFQlw87HHzExMSE4jIWYiptRG2Ymuc3e2QeDki83VB4uWI2NMOiZc9IbE+OLpZ4RPqisTbjti0UBKzIgmL9yE4xhOPQCdsJWZYOxsj9hKt+iJCYr0QOhqib6GKzM+ehMwwvEPEmIq0sXIyQurtgMTLHs9ACVaOpoiczfEP98A72BW/MHc8AsREJAQSmxpGQIQnbn7OSL0dsBVbYijQxNZVgEhqhsTPjsBYT3wjZTh4CLGVWSALdEToYozU3x6vMAkOHkIMrTXRE6ghcDbCxWdl6xAU60NCdhThSYGrUiVbV8F/gwhrsTnuQeLVxmoHd2sELsYExHoSnxNBcIIPHiEuSPzssHcXIHQxJjDKk4BID/xCZThIBQRFepJdlERwlBe+Ia64Bzgi9rLC0U2Apf0KZK30OwQyPttN90gjde0l5JYl4+prQ0ZhHCcuLrF99yhB0R54+DtTXJHN7OI4L7zyFF98+wHP37xEXWspHv6OhMZ4ERrjhZufLfZSU9z97YhM9CE9P4qiylQiEwIIivQkPjWcjLwEQqN9iU4Mpm+kjVffus6bH77K1ZtPM7ptgOziNOwkVgxMdHPszAEE9qYExPiRU5lNanEKYSnhmDlYYu/hxMKRvTz32nWS8rLQF1qia2mJjVSGb0QULt7+2Mk8eVROeQUeNmmzdpM2Tyho8Li8+ur7IxtUWKOk9adZu0mbdco6bFDVY6OaPsq65mxQNWSjmhGbdCxQ0DTlcXktHpfXQkHTFDUDK2T+0XgGx6NjtvIHqXdoIrHpxfiEJRGeXIi9eyhqRrbIa1msypHuA4CcpvmqDGmDuikbNcxQNbRhk54Va5QN/wsUrIDEfaj4T4D4z+v/Nl3b/NGobYmKngXKuuYo65qjomeBqr4lqvqWaBhZoaRtyiYdM9QMBChqmbBeRQ9dczskPmE4ugfiH5mMma0UeQ0jVPQs0LOwx8kjCK+QOGrbB8kqqcEjKAYjK2e0TEQYCBwxtnbBUOiEyNGTrIIqEtKKVqNbI+OzSc+toG9kls7+aZxcA3ByDcBCJEVTX4iZlRhjSyc8/COReIdg5STlr/98/P9viLC1caJqSx0Xzj/Fe+9+RGhIJHY29oyPTrAwv8jO2TkO7z/AzNQ02yan2D2/i+2T03S2tlFSVI6Huw9aWjoMDg4yPDzMxMQY58+d4p23X+fDD97h2vPPsXt+jv7uHuqr6pid3sHE4ATbJmY4evgYFy9e5vTps+TnF2JpKcTV1Y2EhCQyM7Pp6Oji9OmzdHR00djYzNLSSg/CzMws77zzDm/cep1bL9/k/OlTHDlwkMW5ebo6ujl04DBnz1xkdvs8zU3tpKVmMTk1w8VLVzh85ARnz13i+ImzLO07RE/vEC3NHTg6iMlIy2RiZJSOphZG+gY4tLTM7p3zHD1whOWl/URHxaOtpY+2jiEb5NX56yMbWbtJDzk1U56Q1+VxuRX/wxNK+jyuuLJ9eFhOl4f/8EE8omTIP+R0+YecLo8p6PKkggZaeuZUVLdw4Ohplg+f5P9Q95Zvcd8JH27Xt5bGIQmBEEhIkCDBHQYdGGRwd3d3d3d3JzgBAoEQd2sjTbN1327btbb7rJzdvc8LNlz77HPOH7Avvhc/ZuYa5sW84P59bHpuianpBVbOrTM/v8js7DzDg0MszM1zaWOdqxc3efTgPm/eu8uVyxdZW11hfX2dxuYmzMytMLO0ISw6kaW1i9jYu1Hb2MX65nWe/epjHj96h/NrF7m0eZWh4QkGxhdIza8kJDYNr+AYhM5eRCZkMDwxy4VL11lYXGF9/QILc/O89+5zvvr8M568+ZDnjx9z785dLt96wNj8GsY2zihpGaNlYoOqvil65rbYiT05pqyB0NEFH19/AgMDqSgvpaqsmJ72ZjpaGmlqbsXDNwA7J1cUlNV45Y097DsozWu7JNi1X4pd+6TZI3GE3ftl2LH7EG/skWavpBySUgrsk5JHSUOXo8qnOCR/EokjCuw9JMdOia3MxMHD8kgekEZZUQVvV1dSosNIiwwgzNMGByMV7A2UMFY5jIWGPEK9kziZqOIvMiA9zIXG/GgG6rLoKU9hoaec+e4yCmNdSfQWkBfhSHqgDSUJ3gzVZ7M8UMODi3Pg67t1Skp4dHODrqo00gNtqUjypirFn8xgESneVuSHOVMV70N1gi8t6aEMlSYzWpHGcFkKo5Up9BXF0pUXyXB5Er2F0fQVxdBfHE1vYSQdOSE0p/tTn+xNbaInFQke5Ic70JAeSE9xLHUZwXQUxnO2r5aNyS5Wxzo4N9rOTE8T/Y1l9DWUM97ZwFRPKxPdzbRVFtJcWcDscC/vP7nPu28/4s6Nqzx58z4P7t/l/r07rCyf5dLGOgszZ5gaG+bS+jnmJ0a5eXGD95494dG9e/z+N7/hu2+/5cGtW6wvL3P76lW++vRTfvjd7+Af/4B//IN//uUv/O2HH+Bvf+Off/kLf/j2G/75z3/y93/AX//2d/7617/yj7//jb/+5X/44pMPeXjnBu+8dZdr60vMjfUz2F7HcFstlxbH+fjxLb7+8DE3Ly5xdX2emeFORju39hVGWsqZ72tgrree6a6arYB1ZQ4+YgF2ljoY65/CQE+F6EhfairyaaoupbmmhJmxPqZGeuhqrOCtWxdpriokKymcjLgQijPjqSvJoL44nebybLrri+msL2Wyr4P1xSl6W2rpb6vl9qVzDHTV0ViZQ2leHFV5CYy0l9Nbm0ttThQ16WF0FMYzUJZKWaw7FXFiqpPE1Kd50JThS1OGP83ZwXSXxm1DRGtZMsUZYVQVJzLYXU1fdw2lZRlkZEYSG+dHTm40Tc2FtHeUUVefS2tbCf19NXR2lGwDRESYPT7exgT5mxAZZkFEqBn+/ob4+ZsQHi4kJt6Z5AwvsvIDiU5xxSfUGu8wa/wi7IlN96GmLZuh6UYGJhpo7y+nrjmHvOIYMgoicfe3xsXHAjc/S2xE2rj7WBCb5E1otBNhUU5ExjoTHuVAdJyY1AxfklK9iE0Qk57uS1FBNPk5keRmRZKcFEBObiylZWnUNRRRWZ1LVV0BMwvD9A60UttQyszcCE/evsut25epqSsmITmC9Nx4krOi8I9wReQlQOhpgrWH4bYSYf4vgDB1VsfEQR1zZ01s3Ayw9zTF2dsSXbNTqOoew8rREBMbLQwtNVDVVdhqYlI/irqeIrqm6hhaaGEpMsXe1RprR3MMBNqI3IQYWxlgZKmPhb0ZliJTLEWmmAuN0DU9jZmtPo4eNttBapG7JR6BjvhHuOPqZ7+9E2HpYICOqQr6AjXsXM1w8rLaDlkrnj6ChUgfr2BHLB0M0BeoIbDXwyvYETsXC+xdLfELc8dcaIC++WkcPWywc7HAJ8QVFx97vIK22pd0TdXRNFTBwt4Ia0dTDC22FpJN7HSwdjFB5GWJtYvJtiJh5yHAxtV0274kdDfH0EYTfSsNzB30Ebqbo2+pidjPnpB4P7zDXLEWm21V2lppYWClhaWTCbz00rZC4RHsjIOXDaeNVTildwIZZUm0BaoY2+lg5qCPo481zn62mAj1UDNQxMRGZwvEbA3Q0FXGL8SD8tpCwmIC8AlyIaMwAStHQwwtNQiJ9SIhM4yweB/KG3JZv7ZAQWUazt7WhMR64extjX+EK+EJvviFu2ArNkPkaoGLlx2hMT40dVayuDZJ91AT5XU5dA81cP7yHOc2p+kbayQ5OwyvIHv8wpwIjfUgINyVtJw4AsK88A50pXe4ndGpQZo7a1k4N8Wvf/sJG9fOEZMSTnZxGnFpkViKTAmK8kXX9DQGVroIHC2JzohD00wHS7ENNm72mDvaMLO2THF9NfuPHuHAsWM4+fiRlFuIobUdP3ptN69LSvOzNyR5bb8Mew4fZ8/h47y2X2YbHN44cJRf7DrIzoNy/+vsljrGXmkFJGS3MhEvgtVSxzVQ0RGgpGXGATlVJGRVOK5myAE5VY6rGaKsbc4xVQPkT+lzStcCTWMh6gbW6FqIOaklQEZJD3k1Y05qCZBTNeLgcU32yaoidUKb/UfV2COjgoSc+jYYvHhMUl4DSXmN/wUT/w4P/65Q/PuStcJpMxROby1O//9BxBFFTSSPKnNYQZ39RxTZJ3MSHTM7/CKScAuIQk3fAiUtE2xd/LAR+2Ju746BpSPapkIsHDyxdvbBzi0AE1sXlLVNkVXSQlnbFDM7N+zdAxG6+uMTFEdkfDZm1i4ckFFCXUeAV0AM6bmVNLYP4+QejNxJLeQVtTmurIuCih6qWmZo6Frg6hOGkZUjpw3N+PEvXueln/z8v9fO1N83QnlZNe1t3fz6y2+4dPEa9bUNDPQNsjh/ltnpOdaWV1iYmaWvq5szY+MMdvfS391Dfm4Rp5TVUVfVoLqyio62ds4uznPr5nXef+9X3Lp5nYnxUabPTLG0uMzE8CS1FfVUllQzd2aBC+uXWF4+R3NzK25uHgiF9gQEBJGQkER//yDDw6MkJCTh7u5JeHgkS0srLC4usbx8jps3b/L+u+/x6K2HLJ9dYmZqloG+QRITUulo31reXlvdpLSsGv+AUEpKq5ibX6azZ5DCkkqq65ppa++hsqqeyopavL38qa6sobezi8LsXGrLyykrKGD+zBkWZ+fIycrFxFhAcVE5lVX1BIXGYSny/lfrgDI/ev0wOw4qskv6FD/fI8dPd8ny2oGTvLz/OK9KnmCX9Cn2HFFn5+FT7DikzK7DSuySPIqugTmLyxvMzC+Tk1/C9MwiZ5fW6Ojspa2tg42NTa5fvcbN6zd488FDPv7wI7759Zc8enCfR2895PatG6yvr9PZ3YWjkytidy/CohNJSs/F0cWX8OgU7j54yrWbD7h/7xG3bz1g+swcK+c2SEgvRFnblGOndAiITKKospGiykaaO/qYP7vK1PQ8MzNz1NfW8Zcfvuc3n33G++885dvPP+VX7zxn5cJVcquakVPTY+dBOWSVNHH1C8XFOxhTaxH6xmbk5hUwNjbG2OgwKwszTI30cf7sDAvTEywunaWzt4/G1g4iYuI5qaLG/oOHkTgow45d+7cVib2SsryyQ4JfvibBzr0y7JSQ5eWdkvzstd28skuCXQdlt1oojiiy99Ax9krKsf/AUSQkZJCVOYqu5mnC/D1JCPPBU2iEi0ATV8FpTE5JY615DLGJGj42eiQFOlOdHUtXdS7n54a4sjLJo5trfPLsPg+vnefR7ct8+PwR7z97kw/feYt3H92EkpKt8wIiEhNhaYn20iRaskOZbMiipzieslhPGlJDGChNYag8jdGqTKbqcpiqy6G/KIG+wnjGq9Pozo+iKS2QgZJ4uvMjaUoLoDHVl46cELrzw2nNDKQlI4COnBCKI8TkBNrRmBFCX+nWXe6BynTWRppZHmrm7GAzq2MdnB3qYKyjloGmSsY6G5kb6mJhvI/WmlL6OxoYH+ji5pVN3rx3m2tXL/Pk8Vs8ffqUwcFBurs7uXvnFvfv3eKt+3d48tY9bl+7xDuPH/L1F5/y6Qfv8ufvfs/vfvMlb927zebaCpfWV/nqs63Cg7/+8Ef+n//5nu9++zXf/fZr/v7nH/jbn77j269+zbfffsvv//Adf/zjH7fOH37HF59/yrVLFxjs6aCnuYa2mmJ66ssYaCqnqyqX/voiFvobWZ3o5vK5Ka5fWOTGxiLLk70sj3ZwfqKH+d56FvsbaC1KZq63ntHWCsqzY4kP9yLI35FAf2dcxVaUF2QQHxZIR30FF5ZmuHVxhUsrM7x54wL9rdXUlWRQW5hMbWEypZnRZMX6UpQaSmNJMs2lGQy01bKxMMXZiSHW5se5d/U8w90NDHRUU5gVRW1hMkOtpXRUZNBakkRXaQr9VemMN+RRmx5AZaIrlUli6tK8aM8Ppqsogtb8cNoKIuksiae3Op2m4gTKMiOoK01hoLOS9pZiCvLiSU8NIzrKjfS0IJqb8hgarKWnu5zurlIa6rNISfEhKsoRf39z3N108HDXwd/PmPBwCxIS7EhPdyUqWkhKqhvJae4kpLqSlO5JQqYXeeVRtA0WU9qQRHJeAOGJbviECXH0NMLZ2wSvAEvcfMywctDGxkkXB3djnL3MEHub4xVsjX+oEHdfU/xCrLeXrsOi7UlJ9yAp1Y3YREeS09xJSvQhId6bjPRQcnOiSEkNpae3njPT/dTWFxERHUB3XzNL56a5eOUcN+9c5PrtdZbOTVNVV0BeUQq5xalEJgRg72aOqb025k462PmY4h5u+y8lQheBizZmzpqYOWphKdZF5GGCs48Av3BnDC01UFA7vA0Qdq5mGFpqoqwlj6KGHOp6ipja6OHkaYtHgBhnL3vMhUZoG6ujZ6aNhb0Z7v4ueAa6Yedita1C6JlpYuVgspVVcDTGxdcOC5EhoXG+iNwtMbfTR1+ggamtLuZ2+pjb6WPtZIKDhxX2bhbby9lOXjak5sXiH+GOpYPRdt2rvZsF3sEumNroYetsjpmtPp6BziRnx2y3NIm97bCwN0JDXwlFDTk0DVW2sxICO0OsnE2xc7dE6GaBucgQM3sD7NwtEfvZ4+Iv2rYdvXjO1lWAg5cN1mIzDKy0tluZXgSmnXyEhCcFkloQT0ZxEtZiM0Se1ti6CgiI9qKwJpvotFD0LTW3hvL0jyNwMsTZX4h3hAu+Ee5YOpmgaaKKsa0ep7QVUNNVwtTKEGuRgOrGclY3l6hprKK0upCZ5TGml0cQuVsSFu/H5TtrdA41Ut6Qz/23r1NYlUlIrA+1baWI3C2xcxXg5i8iNS+WxKxIPPwdCAh3JzzOj8KKDJo6y0nMCMM7yJG03GjqWoupbiqgvq2EyoY8iirTaeosp3OgjqLKTIYmephaGKe5s54HT+5w/uIqeSVZZBamUVSVT11bNX5h3py7ssTc+WnM7I1x8XfCylmAqdAEGxc7zB1tcA/xxTXIm8GZSSaXz+ISEMARZWWOq5/GLzKWwJgELBzd2CV1lFf2HkbyqBIv75Hilb2HeV3iCDskZXltvww7JGW31Yb/BIhdh+TZc/g4ErKK/2pmUkNCVmUbIl4Mrsmf0kdR0xQdMxHqBtbslVZkh6Q8JzSMOW1kyzFVA2ROaqGoabptM5JR0uOYuglHlPX/l+KwT1aVfbKqHDh2GqkT2kjKa7BbWpl9sqpIK+puQ8S/w8S/25b+XX34d4g4rmHKcQ3jbYg4rKCO1HE1pI6rcVhBfRsiDsqfQlnbdDsU7R4YTU3bAPmVzdiIfRGIPHD0CiEwOpW0giqCYtIwsHREVU/AUWVtdksd56iyNqp6Ak4bWWNo5YSDZzDeofH4hieioWuBrMJpZI6po2NkS1BECiVVbeQU1eEVEIOimiGnNE1R1jDezkNoGVhzStMUQ4EIAwsRmkbm/OyVndtKxI9/+hN+/NKP/rsgIjUli7jYJB4/esYH73/Clcs32Ny4yIX1TZbPrjA8OML89Ax3b95icXaOqfEJ2hubmRod58zoJPZCEeWlFcxOzzA2Osza6gprqyvcu3ubCxvnWVlaZn52gYW5JYZ6R5iZmKO7tZ/RoUlmZxa5fv0mHR1dmJkJcHISU1JSRmNjMxcuXGRsbIK5uQXy8grIzMxmbW2dwcFh+vsHOXNmmquXr/Dg3n3Wzp2nt2eQkuIKnBzdyEjPJzU1n8jIZMrKGmhp6SM7r5Tmtl46ewZx8/RDz9CM6JhEysprqKttpquzj/nZBVaXlkmOjSc/M5Ol2Vk2z69xZfMily9eYXJihu+/+zNvP3uP1Y3rFFS1oSNwYe8RNSTlNXlV8gQvvSbFz/fI8dq/gtQv7z/OjkNKSMhrInVSj0MndDmooIvMCR1U1PUxMBYQl5iGuaUQsYsno2NnGJ+Y5uq1WwwPjzI+PsnI0DDra+d56+GbvP3kKc8eP+LqxU1Wzy1z6eIFbty4wcbmBWJiE/ELCiU+JYvwmCR8A6Owc/Rk6dwmF6/cZvXcBYICw+np6icvvwRTa2cMLB3xC0+gfWCSqcXzdPSP09Y9yOT0AqtrFxgbm6CkqJh7t27y/PFjPv/ofd579oTPPvmUyflVlHTNUDW0JDg2jZMaesgpqiGnqMZpXUPyC4oYGRnZGvC7cZVfPX2L65urPLi+ydXNVTY2zjOzsMjwyBjd/QO4efkidUSO4ydPsWf/IV7fLcmrO/ezY/ch9kgcYde+I7y28xCv7pZi9wE5dh+QZZ+UPAeOnuSgnDISh0+yW1KePRJbEHHggCx790hycL8EuWkpzIwP0ttWR1dTObNjfSxPj3BxdZGHt6/x6P4t3n7rHveuXeDy6hxXzy+wPjfEzfU57m4uMtpSzEB9HpMd5VSlBlCTEUBxtNP/ke3x9YWeHqqSvGjLDmOqKYfWnAjyQp1oz4nmTH0eo5XZTNTmcLathInqTFrSQ2nLDGesKpXu/Cia04MYq0qlvziW+mRfquLcaM8OpisvjJoED4rCRJREOJLha02qlwW1KQF0FcZSmxZCX2UGy/2NjLeUsjndx9JIO4sjnaxMDjDd305vcxWT/W1cXl1gYrCbzbVlNteWefTgLk+fPOLiv75P169fZ3Nzk4aGBoaHBlheWuTBnZusn1viwuoSt65e5LMP3+OD52/z3W+/5ne/+ZIPnr/Nxrkl2hrrGB/q54fff8tXn33Mx+895/OP3ufLTz7k84/e54uPP+Crzz/hhx9+4Lsfvuebb77h888+4csvPuPLTz/i8YM7rC/NMt7bQmtFPo3FGbSXZ9FcmExbcQqjTcXM9dYz0dPAuZlhHl49x/rMABdnBrm7eobpzirGW0pZn+ikvy6PhoJE+ppKKMiIJiMphKG+Jno761iZGaOuOJ+x7o/gZcYAACAASURBVFZWZ8ZZOjPID19/woPLqzSVZdFamU1tQQLFaWFkRHuRHuVJY1E84x2ljHaUszo1xINr69y/ep5LK9MMdzeQlxbNUFct5QUJtFTn0FyeTlVuDNPd1ZwbaWW4LpfRujy6SxOoy/KnOMGR3Cg7iuPEVKf60pATTGdpLAN1GbSVJtJUnEBVbgw1JYk012RRXphISmIQSYn+ZGaEkJEeRHVVKh0dBTQ2ZlJfn05ubiju7oZ4eRnh62dMZIQNqSmupKQ4ExlpRXi4OXFxdgSHCAgKFuAfZE5skjPFFVHklIYRmeRKYIwIR29DhG462LsbIHTVw0yoioVIAyd3Q5w9jDCxViU01pXweHfcAyzwDLLC2dsIkYvO9tp1cJQNYdFCIuLsiEtyIiLGhtBISxKSXRCJtKirzSQzI4ygACfy8hNZXZ1mbKKb7t4mOrsb6B9qZ25xnKfv3Ofxs9vMLAwzPtXLxOwA6bnxJGZF4hsmxs7DDJGPBXY+pghcdDEXa2HtbbjV0OSuh6WrDlYuegg9jHDxs8QzyJ7UvGhsxSYoqB3GwEIdfYEabv5b/+yf1JDFQKCJkaU2QrEAz0BnxN4iTG0MMLbSQyi2xNbZCqHYGpGbEKHYGhsnAS4+Drj6OiKwM8Yz0BlHDxucvGwwt9PHM8gJN38RLr52GFic3oYHG2dTnL1tEfsIsXE23Q5f65iqEhjliZu/CFVdBRw8rHDzF2Em1CO7JBllzWNoGqoQHO2Dd7ALYm87vINdsHIwwTvYBYGdIep6iqhobeUnPAKccPYSYmKti4a+EkGxPlg6mWBorY2Dlw2uAQ5bWYUAB+KzIrdzDuaiLeBw8LLBLdARJx8hVs6mVLWWkJgTjcjTGhOhHl6hLpTU59E91krPeBsh8X44+9qhZaqKjYs52WWpZBQn4RPuRkC0F2YO+hjb6WDjZkZGaSI9421klaZgLTbH2FYPGycBRpb62DnZ4hfsw+zZaT749D2Wzy+xcfk8bz2/w+U7azh4WOEZ5MTYXB8dgw3Ud5RT01pCfUc5mkbKeAU7Y+1kQkFlBhWNBYzO9jI83Y2DmyXBUV54BTrh7iciOimAkGhPnDws8QwQERrjhVegA8lZEbR0VzI02c7Z8xOMz/aQkZfA0EQff/3nn/nj//yev/M3Zs9O4xvkTVhsKKGxQSxtLPDgnfvMn58juywDIxt9jGz0MbY1QM/SAIGTLbWd7QzNThOdnkpORQVCd3dklU8hdPMio7iczJIqZBTV+Mnr+3l5jxT7j5zkjQNy7Dwoz57DCuyQlOV1iSPblqUXUPGfILHrkDx7pRX+pUCoIXPy9Hadq4SsCnulFbeBQlHTFE1jITsPHt+ud5U6roHMSS2OqRogq6SDhKwKhxS02C2tzB4ZFY4o6yOvZozUCW32HjnF3iOn2C2tjIScOhJy6uw6rMQeGZVtSHihRLx4/sX5d2XihTrx/x261v1XCFxju2XphXXp39UImZOnUdExw8TWBUMrJ/QEIjyDYymt72RoegXv0HhOaBiiaWyDqp4A6RMaHFfTR/qEBoqaxqjqCVDVE6CsbYqmsQ1mdm4IRB4YWDqiqW+FhdAdfVN7vANj6R2eo6KuCzNrF9R1BKhpm2Pj4I3KaROkjp5CVcsMbUMbDMxEWNi5YWorRl9gwytv7OMnv3yVl176KT/52U/58Us/+u+yM925/ZDn77zPV7/+lo31S/R0D7C0uExPVy+V5VWMjYxz/fIV7ty4yeb5deanZxjpG6CnrYOR/mHmzsxy/dI17ty4yeTEGMtLizx7+wkb62sM9PWztHiW6TMzjI1MMj4yxcjgGUaHZujvGWX13AZXr15nbW2d2tp6JienaGxsZmHhLLdu3eHatRv09w/i6upOaWk5/f2DtLS0UVJSRmJiMsvLyzx9+pSZmTkG+kcoLCjDwECAhoYxqqoGaGubk5VTwfjkMkurl5mcWaG1a4DMvCKEIjG6uqZERsXT1dlPbU0jqytrDA0MkhyfQFZaOmfn5rl9/QYfvfshn3z0Kd/98X/40w9/44cf/k5X3/gWuaubcfy0gF/sledVyRP8dJcsO6WUeXnfMV6TPL5N4XKqRijrWqFw2gx5NVNUdAToGVtw4qQKxxWUUNfQJjAglLa2DoaGRpiYOLOtCM3NzFJTVc3C3DyrK+eYGBtnZWmZmekzjI+NsLGxwdnlJRqb2kjPzkNBWQNzaxFi9wDUtYxJzcjnybMPGBmexNXFCycHF5SU1VE4pYtHUAynDS3JKa2job2fqsZOls9f4szMIjOzi6SmplNbXcfM1DRffvoJ773zjAtrq6ysrNI/MUdYcg6njazwi0gkNC4Vz4AwWjq6GRza+lzP3n7Cb774lM8/eo/3336T954+5J2Ht7h/4xJPHj9kbf08a2trnJmeorWtg8CgEPYdkOLl13bx2hv72bP/MHslZfnFq3t5dbcUr+6W4se/3MtBWSVe3yvNTglZ9h9W4ICMEvsOKbBj7xF27ZNF4sAxpKVPsH/fQeRkjjA9Oc61fwWDxwfa6W4spyAxlJQgd2K8HPC20Cba1YpAoSF+Qj2S/EWkBDpSnRnK0lAdS0N11OdGUpMVRlNBDDkRjv8XIF56CUpK+OjteywP1DJSkcxMUy4jlWnUJQfQnBHKdGMe822lDJSmsNReynR9LmOV6QwUJ9JbGMNETToTNem0Z4fRnr1V89qZG0ptoid1SV7UJXmR7m1OaaQTuUEOlMd4Up3kR0t2OKN1OUy3lzHbUcXSYBNr450sDLYwN9jGeFcjo91NXD2/wOM7V7l0bp53nzxg9ewcEyODzM/NcH7tHBcvXuTy5aucX7/A0PAoAwMD1NfVMDN9hssXzrOyOMfq2TlG+zq4e/USf/vu9/zmkw+ZGx/hyvlzPH/rAReWF9lYWuDJvdt89fEHfPD2Y56/9YCP3nnKFx+8y//87hv+9Iff8v0fv+Obb77Z+vn1V3zywbv85fvf87fvf8ubNy8x3d/GQFM5/fVFdJZnUpMZRVdpChPNRfRV59BZW0hPUwVnx7u5sjTO2ng3cz11LPU1cG6wmYmmEtbG2jnTUcVgSwlluXG01OQz2NvI3WvnubmxQmt5CWOdzYx3tbA42suls1N8/uwBv/3oKZvzw3RWZtFSkkJLaRK1eZE05EfTVprIdG8VswOtrM+OcXVtntsXl5kd6aK9tpCxvkbODDfTUV9AT0MBI+3lTHdXc6a9gqH6PEbq8zjTWkBNtj8V6Z5kRdqTE2FPTYY/rYURtBVF0VmeSGtJAu0VqfTU51FREEtFYTydLYXUVmVSXpJIeWkCYyO1VFUkkpHmS2a6H4kJLsTHiwkINCMq2o7IKFuCgs3x8dUnMMiE6BhbwiMs8fbRIyTUgsAgc3wDTPHyN0bsoYONWA0bZw3sPXSw99BB5KmLpZMGdu66+ITaIvYxxV6si2+wDR6BlkSleJKaH0JksgcuvmbYirVw8jLEO8SCwAgrwuPsiIi3JyjKgsBwc8JirImMFxIZb09aRgDJqQGkpYeSmBREYVEK8/MjNDSUMTM7xuzcOE+e3ufazQ36BttY2Zjlxv0LdPTXU1iRQVFlJhWNBfhHuGIlNsTB1xJ7XzPsfEy3VAgXbdzCbPAIt8XBzxQnPwHeofZEJvqQVRRLSW0W7gH2yCpKoGeuirWTEV7Bjjh4WHHaUAltY1WsHEywc7HAI8AJgZ0x+uZauPg4YGKtj4O7HUFR/pgLTXD1dcba0RyPADFWDmYkZEQTGutHaKwfYh8hFiJDHDysSMiMwNJha7TN1EYPsbcdYXH+RCYG4Rvqhr2rJWa2+hhZaqOoIYeOiRqGFlqo6pxAYGeInpkGmYVJOHsJsXU2J6MgEUuRMWq6J/EP9yAkxhextx3WjqacNlBGQ18JA4Emdi4WiL3tsHOxwMrBBBsnM2xcBOhZaGIi1MfM3hD3IGcMrXXQs9DE0FoHGxcBHsFivEJdMRHqY+tqgdhPhL2HNRnFyQTF+iB0s8DO3RILR2PsPayISQ/DytmU1IJ4mvtqcQ1wQFeggZWzKYk50bgFOiL2sycwxhtbdwvCU4LwiXQnIjWYu2/f4Pqbl/AIdsXByw7fUC+ikyMIiQyivqWWL77+nD/86ff88NfvObexzIWryyytT1Fak0NxVRaeAY4kZkQQnxZGdVMRMcnB2LsI0DZSwd5FQGJGBH6hriRnRRES7U1MciA2jkYER3mQW5KEjaMRju4WePjbExjhRlisN0WV6cQkB+IXKubs+TO8+ewmbz67yermPA+f3OfRs7e4/+genX0dJKQnkFmQSW5JLul5aYzMjnL78S2iU6M4euoo+lb6GAuNUTNU4/jpk2gYGxKenMwpfX1+vns3Ekfl2XlIBgMrIQ3dg3iGRCGnos2PX9vHGwfkOHRMlTcOyPHL3dLsOnSM1/YfYc9hBXYelGev9Al+vvMgB+VP8fKew1vNjwfk2Cdzkt1Sx9l16BgH5U9xQE6FXYeOsevQMXZLnWC31An2SityQE6VwwqnOaxwemvPSlqRvdKKSB49xQE5VQ7IqSJ9QhM5FT2kT2iyT0aJHQdPsEdGhX2yquyWVmanlCJ7ZFTYf1SN/UfVkJBT375+8fu/Kw7/CQ//qUb85+tfXG+BhdZWKFz6JIfkTiElr4qihhF7pRRQUNVH9qQmkkeUsHLwIjm7DFtnXw7JnULLyAah2A99cxGmQld0ze1R0jJBVkkLWSUtjqvpc0xVjyOKmhxX0+eAnApyKjpomwrRNbdHx8wOgcgDe/dAvANjMTR3IDQ6nZyiOjz9oxHYuqGmbY60vBqG5g6Y27iiriNA5pg6qlpm2Dr64OYTgWdAFP4Ridg4u3NAWp6XfvRTfvyTX/Cjn/yYH730Ej/76Y//eyDi/r1HvPPsPe7eecj01DxlpVX0dPVSX9tAZ3sX87MLXL98hSubF1lZPMvM5BmmRseZGBphdGCEi+c3uXfrNtcvX+Hs4jx379ziyy8+48b1q4wOj9DT1UtHWzfjI1P0dY/Q3TFMY10nA71jdHX20dnZTX19I3V1DYyPT9LW1sHg4DCbm5eYmpqhvb0TP78AsrNzaWlpo7a2noaGJoqLS6mpqWFwcJgzk7N0dvUTHh6PuroBkhLH+MXLkhw5qo6XXxRZeVXUNfUyOrnE/NIF6lu6sLJzxMjUmpSUHLq7h+lo76Wrs4+Otk7qKmuJj45hanyC61dv8MlHn/L9d3/m22/+SP/AKEVFVYRHp9ExNEt8Tg0nta34xV55frnvGFIndJFRMuBViWPsllbmxzukUNW1RlnbnFf3yrFb6gSSR08ho6CBgqIq0jKy6OoYEhAQRENDE/Pzi0xPzzI/v8j46ASrK2tsblxgcX6BxfkFLqxvsDA3z8rSMrMzUwwN9nPu3Dm6e3tITsnAwsYOBWUNhI5unNYxxVbkTm5BOR3dQ8REJ+Ll6U9EWDSnNfVw8Q5F7BuOsbUT7gGRWDu44+wZSGpWAQWl1UTGJBIeEUNJcQXr6xfYOL/Ozes3WFo8y+raBTIKK9AwtCQ2vYDskmqu3X2LDz79kneev8vz58+5fGmTRw/u8vlH7/Hbrz7nD7/5jG8+/5AvPnzOh796wvvP3+bhw/vcv3+fzc1N1tbW6e7pw9XNi9M6+uyTPMye/YeRlDrGG3ukeGP/EfYclOdnr0rw8huHeG3PYd7Yf4S9B48jKa3I3oMneGOfHLv2yrH/4DEkDspxSEqWAxIHMTPSJz8jiYyEUFyEBngI9QkUGRNkZ4SvlS6+Vrr4WOrgqKeEo6ESIU4mJPmLyI3yZLy1kPXJVoYacuiqSGGwPpuu0gSq07z/D0Scac3nybUVvvroOb/+8Dlvbs5zdbqbuZZ8phvzmGrIZbQmg96SBAaKExmrTGextZiZhrztUPVYVSpjVak0pQVQGetOU5ofdUleNKf7U5fkRYaPgIoYF/JDnKiI9aIq0ZeWrEjG6vOZ66pkoa+etfFOlkc7GGmrpr2qkI66EubGenl0+xLvPb7HnasXeHD7OssLs0xOjLG4MMfm5ib379/n6dvv8NajJ6xvbHLp0iUuX9rk1rXLnJ2bprejhcWpUe5e2+TDZ0949/Gb3Lt2mbNTE1zbWOOjd57y+O4t7l69xEfvPOXXH73P0/t3eHjzGk/u3ebDZ0/4f77/A/zzb/z5+6016r//5U98//tv+ejdZ7z39CHPHtzk6to8S2PddFbm0FSQRH9NLkO1OQzV5rA21MDDjSkai9NoLM1kuLWCc+NdrAy3MtVaznBNHj2l6XSXpDHRWkZbSRq1BQmMddXw8NYqn3/4Fv/48zd8+s4jHl7ZYKyzmcmeFoZaa+mpL+PRtTXWpvpoK8uksTCRiY4KxtpLaCyIoSzNn4IET6qyI2iryGW6v43zMyPcu7LK1bUZxnoa6G+vorOpiK7GInobCxntqGC2r56prir6a3LpLE6loyyJxsJwqnN8yY5xICNcSFmqN/W5oTTmR9JRlkBzURwdlSkMtRbRWpVBU2UGXc2FlBcmkpUeQllJPJ3tBWRnBhAXIyY1xYPEBGeSkl2IiLQhOESAn78xbu6aODmr4uauiX+AEYFBJvgHmBATa09YuDW+Aaa4+xjg7K6NndtpHD31cA8yQ+imhaWTGuYiVZx8jAiKdiQgUoRPkDWBUQ6Ifc2ITvMgKScQv0ghdq46OHjo4uZvgnugMR7+RgRGWBIeZ0dIjBVBEQJCo62IiLMlIs6O3MIIsnLCycqOJCU1lLAwL/LyUsjNTWVqapinbz/gvfefMrswxuBoO5PzA9S1FhOdFICt2ATfMDGJuZEExHjgEiTEKdAKc7EO5m46WHrqY+9rgkeEENcQKxx8zPAMFhIa705SVigFFclUNRcQlRzAacOTCOz1cPCwwDvECScvGyxEhlg5mGzZfhxMcPSw2R6Uc/K0w8ZJgFeQO4YWephYG+Li44Szlz3B0X6k5MQTkxKOb6gbFvZGiNwt8Y9wxzfMFd8wVwT2Bjh4WOEd7EJAhCcJGZGk5cXjFSRGQ1+JE2qyaBurYi40wECgiaXIGKFYgLLmMawdTckqSsbURo/gaB+cPG0R2BniE+KKZ6Az5kID7FwssBQZY+9qiaXIGAt7I+xcLHDzc8AnxJWACE+Coryxc7fauuPvIsDRW4hniAtiPxECB2OOKB3C0skU1wBHwhID8Yv0xDvMDWuxOXoWmkSlhuIf5YlboCPhSYF4BDvjF+lBQLQX5iJDbF0FxGdFEhzni8jTGkNrbZx97XANcEDkaY2pnT4Bsd6EpwQRnOBHZFoIeZWZBMX6YmSjj0+4J7GpURRW5pGek0ppVTHzy7PMnp3m7pt3WNlYZPPaCt1DTeSVpuLqY0dkQgCRCQFk5McTnbRV4WonNsfeRYBviAvBUV7kl6VRWpNDel4MIdGeePjbk5wVQWZBHGIvaxzdLXBwE+DuZ0dojBelNVn0DDdS01zI1OIQKxdmWFidoHuwlcKyfOKS4xE62uLo6oBXoBcxyTEMTgyyfPEchdVF5FTk4RbkgYWTFQJHS5R0T3HguBR7jkggo6SElMJJ9h05ipTCSQ7In0DL1ILguBScfYOROq7KGweO8vKew+yQPMrOg/K8tv8Ir0vIsVdakZ+8LsEOyaO8cUAOCVklfrlbin0yWwO2+48oslvqOL/YdYhf7DqE9AmN7erSHZJHOaygvr1IfeiYOocVTiN9QpNDx9TZf0SZXYcUOHRMnSOK2hxR1ObQMXUkj576X1sSL+xKe2RUeOPQSXZKKW4/9sK2tE9WdVuZeGF1+k/14T9B4sX5z9e/uN66MauJjIImx0/pse/wCZQ1TZBR0OD4KT1OqBlwUt0QPTN7/MOT8A9P4vgpPU5pm6Ghb4m1ozemNi6oG1iipGWCgroBx9X0ty1QRxQ1UdIy4YSG4XbO4riaPio6ZhhYOmLt7IOVkzfmNq54+EWRml2Oo1sQxhZOSEorInNMnZ37j2Jp54GatjkHjyhzXFkXW0cffILi8A9NJCw2HRtnb4ys7JA8LMdLP/opP/rxz3npXyNz/1VKRGNDG6Mjk1zcvMrS2VWSEtPoaOtkdHiM6TMzTIxNMtw/wHD/AAszs2yeX2d1cYnxwWE6mtq4snGJqxcvsTAzy9m5WR49uM/HH33ApYsXGB0eoaGuke6ufkZHztDa0kNbSz+R4SkEBUQTF5uEUGiPQGBJfn4hExNn6OzsJi+vgNraelZWVunq6iEoKITw8Ejq6xtpaWljcnJqa5iuq4eu7l4WFleob+pE7OaPlo4FB6WU+PnLB1FRM8PW3g9tPRtkFU5jKBCRkl1MWW0zvkER6BhYYGXrRFllA6NjUzTUtzLQP0JzYwvJiSlMjp/h3PIq62ubPLj/mJu37uPtF4qyqi4CoSvNvZNklDRx9JQhe2RUeGW/PMdVjTl2yohX98ny6j5ZZJV0UNO15KVf7uHgUVVsnX05fEwNSalj7N13AGdnZ+prG6iurKK+to6VpWXu3bnLs6dvc255hZvXbzA0sKVGLM4v/EvZmeL+3Xtcu3qZ/r4eLl68yJnpKWLjkhBYC4mKTyUqPhUnVz/8gqLJzCmmsqaZ+LgUgoMiKMgrJie3iNKaFuIzCvEMisbK0RMP/3BSc0oQCMXoGgmwFDqhqWOIgbGAmPgUnMXuuLl7k5aeTWNLJ3WtvZTWtVLX3kdrzxDT82dpaW3nypUrrK2usHn+HJfWz3H3xhU+ev6Yrz/7gK8/+4BvPv+Q3/3mC9558hZPn7zJs7efcPv2TTY3N5k8M01VdT21dU2oqGmxc89Bdu2T5vVdB/nFDkn2HJTn9T0y/OxVCV7ZKcVru6XZJXGM/VKK7D2oyBv75Ni5Xx6JQwrs2SfLEdnj7N65B+UTx4gO8cPXRYiWkgxCIxV8bPSIdrEk3NEML3NNnA1UsNc+gUjnJJ7mmmSGuZIR6kJ/XQ5XFvpZGKijqzKdzoo0OssTKU1wpSLB5f+AxFRtKvNNWdxfm+ajp/f4+pP3+OqDp7xzY41z/TWM12Uw1ZTHUGkyPfmxDJUmM1GdyWBpAgMl8YxWpjBUlkhjqj+lkWIqY12pT/amLSuIqjg30r3NqYhxoTzGk9okf2qTAmnJimS0Lo/Zzgpmu2tYGmqhoyKb7toiWivyaakqYLyvlQsrszy8dYl3336Tp2/e4/nTR7zz7ClXLl9kYGCA/v5+lpbPcfnKNe7evcvNmzd5++ljnrx5n41zZxkf2KqAvba+wkfvPGVldoql6UnWz85z/cJ53n/6iM/ee87n7/+Kbz77mHcfv8ml1WXevHWd33zyIT98+xv+8afv+P6br/j911/yzZef8sWHz/n4V0947/E97l5eZX1hgvXZUWYHWrmyOMriQBNN+Ql0laawMd7GnbODXJrpobe+iMbSTJpLMxhtrWCxv5H5rhpG6wroK0+nNS+O3op0OkrTGGsr5+PHN/j6k8d8/Pwen7//iD9/+yX/85vPuHR2hgvzE4x2NNBRXcRkdwPFqRHkxweRHe1Nc3EyXdUZdJQn01uTQWNhFDW5UdTkJTI31MnFxUme3Nrg8e0LzI12MthRyVhvHW21ebRX5zLYUsJc/1bYu682l4bcOGqywqjND6E804f0SBFJQdbkxblSnu5HdXYIraVxtJUm0lObwXR/DaNdZYz317A41cFQbxWdLYW0N+XR0ZxLToY/SXGupCS7ExfrQGyMiPAwK3z9jHB1O43I+RQi51M4iNVxdNFA7K6Fm5cuYeFWBASa4ulrgKu3Lk5uWlsQ4aWDW6Axdu7amNkrI3TTITBGRGyaJ7FpnkTGi/ELt0XkqU9IkhMRya44eOlhLlLB0Vsfj0AzHDy1cfTSwTvUjLBYIWGxQoIirQiKtCI0esvilJDiTWKKPzn5MVRUZxEXF0RcXAilpbnMzkzw5OlDnr3zJnOL46xdmKN7qAnvECf8I8Q4+lhiJTbGK8wZtyARXhFOuIYKMXXSwtxNB1tfY5wCBTgHWWDrYYStuyG+4Q7EpgaQlrW1RpySG0Vkkj86pipYiPQR+9jgGeSAk5cNHoGOuPqKMBcaYONkhrXjVmBaKLbEwd0WsbcINz8xKlqKmAtNELkJiU2NIDIxhKyiVLyD3bB1NkdDXwmxj5DIpEBC43yxd7PA2skEVz97fEPdCI31IyEjkujkEIRiAYoacpxQk0XPTIMTarLbIegXCkJiZhTB0T64+ztiLjRAy+gURpba2/kHE2tdPAOdcfGxx8nTFidPWxzcrRG5WeHkaYuLj/12c5Ou4DTmIiOcfOxw8rHDwEobGxcBxrZ6HJDfi7GtHtZic5x97XENcCQo1he3QCcMrLSxc7ciNMEf/yhPYtLDcPEX4RrgsJ2T0DFXJz4rkp7xNtoGGwiJ90NXoLF99C01cfAR4hXuho2bBbqWmlg4mhAS709YYjA65pr4hXkSnx5FeGwwCWkx5JVkERDmQ1B4APZiK0TO5oicTQmN9MBWZEhOQTyllRmMT3XR3F5GU1sp3v4ibEWG2Dka4+Zlw9RcH2NnOmnpKCc9L4bMwhjyyhIJj/ciMTOEjIJowmK9cfezwzNARGCEGynZ0YTG+FBUmUlmQQL2YgtsHQU0NNdQWV2Gm7crSemJVDdVU91UzbnLa1y4eRG/iAB0BQZYOtng4CNG00wX6VPy7JE7wGuH9rP/6FFe+sWr7DhwmOPqWhw6royJ0AmP4Eh2HJDhJ6/v540DR9krfYIdkkd5Za/0NkzskDzKbqkT7DqkwC93S7NDUp6f7jjIK3uP8MreI+yWOrE9DrdDUp7dUifYc/gkr0vIIX1CE3N7z+16VwlZlW21QUJWhT2HT/LGgWNIHdfYhgjJo6e2/94L69OLytY3Dp3kNcnjvHHo5DY0vHHoJHtkVLbPC9vTHhmVbaD4T4j4d9XixXu/iDy7mQAAIABJREFUAIn9R9W2ryXlNTikcJp9hxWRU9LmkNwpVHXMOSCrzJETp5FX1kFGQQPZk5oERqYg9g5D9qQmQrEfCqr66JgIMbVxwczObTs0/WKxWubkaSSPKiN1XA3Jo8ocU9VDw9AKRU1jjihqomtuT1BMGumF1bj5RCCwdUNT3wppeTUOHtmyVGvqW2Fo7oCOkS2qWmYoqRshsHUjLCaD6MRcfIPj8fCPRNvEBl0zKw4fPcGPfv4yP/3Zy9vB6p//7Cf/PRDhIHIhLjaJifFpVpbPk5dbxNjIOF0d3WxuXGRxfquZqb+7h7Nz89y6dp0rG5vMjE/SXNvI1QuXubB2njNj4yzNz3Hz6hXu3b3N6so5mhtb6O7s4+ziKkGBkagoaWNiJMTU2B5ba1eUldRRUDhJaGg4IyNjDA2NkJCQRHx8IqOj4zQ3t1JbW09OTh6pqelUV9eSmZlNc3MrbW0dTExO0dc/THZeMRbWDsjKqXLosDL7JE/y+k45pGU10TcRc1LVhFd2SvPKTilO61vgHRSFo7svRxRU+dnLu/EJiGRwZIrGxk66uwbIysyjva2bqclZqqvq8fUJwssriMiYZMwsHVDXMsbJIwh1A2tM7b23WgXkT/PqXjl2HVJA/pQ+B2SVOXhUhT0HjvHz1ySRPqZKVGI2UXGZ6BnZEBoRT0hIGNmZWZSVlBITFU1+bh7nV9e4cukyi/MLnF1YpKaqmuTEJAb7B+jp6mZkaJhrV66yuXGBmekz/L/UvWdU1HmC9+v0dNJWERGQnHPOGYpY5FQUmSLnnDOCkpMIAiKIIiKiSFQEFcx2G1pt7dbO3XZPT9yZnX1273P3pvN5XtAyPTu759x39+6L36mizp+iqnj1qW86MznB1NQUx46PUFJaSXR8InVNbeQWVZCeXUJTSy+HWnvIL6okJ7uQutomujp6OdjURlpWMYlZxYTHpeEqDCU5qwhJej5ahpYEhMcSmZCOibUzarqmqOqYoKSui4qmPpl5JSRm5KGsZYSVowA9U2uu37rHzVt3yM/P58zkBBtXr3Dv5nVuXrvCzbVl7q5f4dHdDT55/BFffvYJ33/9BS+fP+XjB/d5+ughL54/486t24yNjdHff5TlS6skJKWjoKyBlIwye+XU2PaeNO9LKSAlq4GUrAbbpZTYsUeZ3fs0kVHQQ0bBgD1yukjL6yGrpMfefeqoquqyV1oOFWVFvAXO+LjZYGWkisBShwB7AxJ9HYnzsiXAWpdAW33CnU0JdTQm2N6QksRgypJDGWmv4MbcGJfP9DPcWkZ7ZSYHi+KpzwyhKTvoHyDiXGcJs70VLByp43xXBatjHby8e5nffv2C33//Bd9++ogb548x1VnJ0cp0BirSGG8q5FTz387ogRzGGnPoLoqlLVdEf4WEkfp02nJF1CYK6SmOobc0if7KNPrK0xiszWGqq46zfQc52d3AeO8BJgc7Ge46QFNlPkfaD3BvY4Vvv/yEzz99xOcvPuburetcX73MpYV5Lpw/x8LcPPfv3+f580+59+F9bt26xcb6NT599jH3b61z/fI8G5fnuHjmBNeWLvDk3k1ODh9lYmSIa8sLvHr6mD//9AN/+vF7/vzTD/zrn37Pp48fcHVpnhePPuKffvOav/7+J/7tn/7Aj1+/5C8/fcsPXzznztoCG5cu8PmjOzy5tcrC5HEunjzK/Ml+Vs4McXagmeHm8i0l4lRHNTNDLYx2NXC4qYLuukJOdNWzcqqfy+N9nO9rYqqrjtPt1fTX53G0qYSl0/38b7//nG8/u8/LJ7f45999Df/HX+F//pX/6y+/5d//9CO/efWEnz5/ysq5E0yP9DLa1cCh0jQ6qrPprs+hszqTzup06nKjqM6JYv5kP68e3OSrj2/z1dM7PLqxzHBPEz3N5UyN9dDXVkX3oTKGO2s4N9rF3PhhTvU2MtBYTG99Ls1VEg5WxlCRG0Jpuj8HiqNoq5TQVZvGYEsBJ7qrONlXy8XxLqaOtTA7cZjrlya4PDfG8txxpk51MzbcREdzAQdqUygrjSIjXYgkwZW4WCfi4h0RR1ojirImOt4JcYw9/kGmePsa4BdoQoTYhnCRFWFia0QxdoRF2uIbbo5PqCnCcHP8Iqxx8zckPMGN7LJIsoojyCgMJyUrkECxPX4R1kSmeRKT5oVfhDUeQSYERtkRFueAf4Ql4fGOxKV7kpEfSEZ+IMlZQpIyfUjL9iOrMJSC0niKyhOpb8ynr7+ZpqZy2tsbWVy4wO1b13n9w9f85qfv+Ozzp7z44hGD4z1EJPmTWhhFSkEkYQlCQhJ88Ap3IixZSESaHz6RTgRIBISmehOa5EmwxB1hhCNBsQIyC2MpqUmnqCyVorJUkrMiySiMx9nbEn+RgNjU0M3WowhPYlLC8A/3RODr8LMK4Yi7nzMR8SH4hnoSJPbFw98NzwABwZEBBIh8aWitJi41Ev9wbzwDXHH1sSNI7ENafjzRyaGk5ccTEi0kOMqH8Dh/RHGBJGfHkpgZjU+wG5aORlg5GePgbomDuyUmNrpESkIQhggQJwSTni+hrC4fRw8r/MM9cfK0JjDCGw9/J+wFFrj62OHsZYO7nyOh0X6IE4JJzIwmMTOa8NiATQvTFhA54eRjS0isP57BrjgL7TC208MrxA0nH1usXE2xdbfAX+xNQKQPHkEuRKWEk12WRlxGJMExfiTnxRGXISYmTURUShj+Yi9s3c0RSYLwCnElpzyN6uZSkvPiCIsPwFloizDcHQcvK5yFtrj4O+AX6Y1boBNeYQI8glwIivalpL6QzJI0MgqSiUmOwMbJDGtHUzz9XHByt8E/1IsgkTeSlDBKq9LIzo8nVOyOb6ATxRUpdB1uoH/4EBU12UhSQxBF+ZCQEkxNQz7zl04xPNpJbWMeHUfqKK5OI6ckgeTsCNr7aimtzSAtN4b65hKau6oprEgjMSMSUaw/g2PdjJ7uJzTSl7hkMacmx1hZXaa1q4Wm1kYmzk1w+fplHrx4xLV760SlxGLr7oQwIggLgRN71BRRNNBGTkcdKVUlZNU1kdfUZb+WHkq6hqjom6JtZoOqgRm/2rmXvcqbew57FLV5f68yH8iqbdmT3pNWYq+yPrv3a/PrXQpIK21uPsiqGf1dYNrZJxyv4FgcvUJxD4jCOyQOU3sv9irrs0teCymFTVvTm9+T1zBBTt14y870yx2JN1DyBkj2KBuyV3WzJGa3oj57lA23VIc3938JEW9A4s01/xk8vFEv3pz/SolQ1bdG09AOPTNHrJx8MLBwxsDCGU1DGzz8xZjZeWDn5k9FQwexKfn4hsaRklOOub0nxtZuGFq6IPCPwMpFiLGtAFN7D4xtBWga26KgZcJ+TWO8Q2Jw9ArG0SsY9wAxwrA4wuMzECVk4h0Sg4dvBIrqxuySUcPIwgU1HQsS04vxC4nD1SsUHSM7PP3EhEamEBguITw6jcj4LALDJXj6R2Dl7I2DhxB1HSO2vfP+39mZ/ltBRHFRBSnJGfh4+1NVWUd3Vx9LC8scOdzP7PmLXLm8ypXlS5w5NcHI4BATJ8aZmZxiemKSc6fP8uzhEz66fZcba9e4e/MG62urrK9dZePqNUZHxhgfm+Dc9EUMDSx47z1plJT0MDVxwszMCek9cigrq9LTc5jLl68wMTFJUlIK9fUHuH59g4cPHzMzc4Gurh5aW9uZnZ1jcnKKixfnmZm5wIXZOaZmZnF08WDbtu289e5etv16LzulNNklpc22t/cjr2zOfhVzZJWN2auog7y6AQaWDuiY2qCgacS7u+TRM7Wnuf0IXb3D5OSU4O8fTn5BKeMnJklOzkZLy4idUvv5QGo/O6Q3g70aBtbIqRujZeKAko4FUvLa7JLV5O2d8hhaumBq44aSpjEKKroYmtpRUFLLobY+8goraGk/zOSZGU6Nn6S+uoqCnGwKc3NoaWrk+NAg/X1HODY0TFtLK/19R0iIiydJksji/AILc/PMzc6zOL/A+IlRnj55zPT0NIPDQ7R39FDT0ERl3UFKqxo41NZHw8EuistqyS0op7qqgbLSajLSsinIL+VQey/B4gSsHD2wdfHGxSsYJU1j5NT0CY9Lw9jGFS3jTa+grJoBClomGNsKiEsvRMvYBnlVXcys7bGwsScgMJi6ujq++Pwlnz17zM1rV3j59AFfPH/M049us3FlkdXleW6tX+Wju7e4f/sGr1484+njD3n66CN+eP0N337zFYuLiwwPj3Bi/DQHDrahqWOInKIWBia2SMmp8+vtsrwnpYi0vBbbpVTYsUuZnXs1kZbXY6+8IVKyOuyR02Wfoj6y8trIy6uhpKiGooI8mioKOFkb4yuwwcVCCxc9BcROxoicjfE2VUVorkmgjR7+1rr4W+sS6WlNdqSQ/qZiLp85ypXpYc4cbaanvoCG/Dia8sXUpwdQJRFuAcRUazFL/bUsD9RxZbiRxYFaFvpruDTSwMrYIW7MDPJ4Y4HXX77g+88/4fbiNHPD7ZztqOREUx5DNemMHsj5WZEoYbA6lbZcEQOViYzUp9OaE05Ldthm3Wt5OoNVWRypSGeoLpeprjpOddbRV19IZ00uDUXpDHbUc2qom4tnRrm3scKTh7f4/MXH/OVPv+H3P37H1198ypOHH7KxvsbG+jUeP37Iw4cPWVraVLzu3L7Jt1++4vLCLKdH+rm+NMOdtQVePLjJ4rlJxgf7OD1ylBsri/zbn34L/8+/89ff/cA///Y1//7Pf+S7l5/w0Y2rPLx1nfVL81xbusi3nz3jTz98xR++e8lPnz9lfWGa+clhPr5xifurF5kYaOdYey0jHXVMDbRworOW4eZyzg40MzvSztxIO2tnh+ltKKazrpiO6jyOt9dwabyP+WOdjDeXM95czpnOWqZ6G1g9fZSPr8/yP354wcONBe6sXeTrTx/ww+dP+ctvvuJffvct/Ps/w//8M/zbn3jx4TW+fnaXxckhjrZVcqKvkZP9TXTX5VGTG01VdiR9jUV01xVyeXqMW8vn+OTeGi8+XGN+cpDZyaM8uLnI0a46OhqLOdxUxqn+Fs4d6+BkzwGGmzfVrJbqRNoakmmsjKWhNIr2miQ661Loqk3jaHM+E311nOitZvJoE4Pt5Qx2VnHqWAvDh+sY+vn0tBXT015C68FsyorEpCZ6ECm2RSy2QpLoQnSMHZGxDsQluhIZ54R/iAVefkb4BpgSGmZJcIgZQWHmhEXZEBZlg2+4Gd4hJniHmuIrskAQYEBIrCPxmUJE8W6ExbogjnPDJ8SSoGh7guL+dgKjbAiItN7KUoglbpvZiGx/knMCSM7yIyXbn5zicEqq4qltzKaxvZjmjnIaGkuory/m1KljfP7qOd98/TlPnzzk9p11Pnp0m8vXLnKwq4r04jgkuWGIkoXEZIYSHO+NZ5gj4Sm+hCX74BnpSHi6kKicQMJTvAlL9iI0wZP47BDK67OoPJBDbqGE9OxYMvLjKKxKx18kICYlhNS8GKKTg/EIcCQgwhMHd0u8Al2ISgxF4OuAh78LUYnheAa44iZ0xMHdlpCoQKKTxMSmRJFRkIx3kABTWwMcPWzwDXWnsDKLzKJEvIKcScmNJSRaiG+YgIiEQBIzo4lOEuEZ4IqRlS46JupYOBhjL7DCxsUc/3BvBL5OhMUEkp6fRHJ2PDHJEbj6OGDnZolngDOeAc64Ce23WppcfeywF1gQFuNPSJQvMcnhREpC8Axwxs7NHDehPSFRvptqhSQUSXYcVq7mWDib4ivyJi4jGs9gAaFxQbj5OyPJjiMlPxGRJJTwhBASc+LJq8wmtyKD0Dh/wuIDCIoWUtFURHRqOM5CW/zFXlvNT34Rnpg66GPpYoyZowGCAEccvKzwCROQVZ5GXlUOgkBXXP2dic+MIq8yk5qWcnLK0wmOFOIb6o61ozEunjZ4B7jg4euIMMiNiLgAuvrqOD19hNauSkoqkxEG2pORK0aSGoIkNYjsgljKqlOJSwokPMqd0qo0CkoTaGotoauvhsAIF0Ynuzk7N4x3kC1Rif70DjUxONZJRX0uablxJGVGUVSZSXyqiLKaPM4vnKa9t5HK+mIqqos4cWqEw/1d1DXVsLi6yKdffcrs5QU6B3qJTk3AVxSCd1gQCvo6vC2zh72aauxQlEdKTZW96lpoGFuipGuMjKo2SrrGSCmq89YuGeQ09JBR0eUDWVXe3i3Pe9KKW+1LexS12CmnznvSKuzer/1zRkIPGRUDfr1Lgd37tXl3jzI6Zk6U1ndweGSK+IwSDK0FKOlsbkPslNPcykPIqRtvZR/eBK3lNUz+Ts14Axr7VA3/9riyIfu1Lbeal36pOOxVNd6CgjfQ8Etb0y8Vhv/q/MeQ9S9bm9QNbTG2dkfX2H7r234n9yCEQTFkFdTg6ScmRJxMem4llvZeCINiCI1MwdNPjJ2LH+r6VijpmGHt6otnUBQ2bn6oG1qjomeBgZULNm5+aBjZoG5ojYswjNT8SgqqDpKcW06AOBE79wDUdCy26ltVtc2xcRJyZHgSgU84BmZOGFu6EhCWQGhkCo6CQMxtPbBxEiLwCScgPB5bN1+cvf1R1TL422L1r/7exvTfAiLGT0xyoOEQNtYOVFbUMtA/zPDgMY4fG2Vk+DgXZmZZmL3I2LERDnd1MzxwlNNj45weG2f9yjU+e/qCx/c/4tG9D/no7h0WZi8wf2GWtcsrXLwwx8jwGM2HOtDRMkVDwwRFBT3k5XSRldVARVkTZWVVjhwZYGbmAmfPnqOx8SBDQ8eYmbnA1avXOXHiJI2NBzl0qIW5uQWuXVtnZWWVmfOzrN+6zY0793Fy9eatd3ajqGrIjl2q7NytxQ4pHXZK6/HODnW2vSWL9H59VHWt2Keii7SiBu/slmXPfi1UdMzZ9qudFFY0cnXjAX0DY9Q3dhAqiqW5uZvktFxCRfGERybj6h2CkZUru+U0UNQ2R9/SdTOcpKjHWztkkVXRZ4+CJnqm9pjbuWHr6EnNgRaa23oZO3mWsZNn6e7p58LsIlNnZmg71Mzo8BA3rl1l9dIyJ0ePc+zoAGfPTPHsyVMO9/SytLBIWUkp7m4CTo2fZGlhkZnp8yzOL3D82Ajzc7OcO3eO6Zlz5OQWUlZVS8OhDsIi48nMLcPBxQdrO1diE9IoLqpA6BOIuakVKcmZNLZ0ERAei6d/OI7ufqjpmqOoZYyNq5B9qvrIqhkgpaTHfm1zBMFxaFu6oW3phrqJC3uU9VHS1MfKzpGGA000NTWxfv0q/+f//Fe+/+IFP3z1Gc8e3OHLFx/z8ukDbq+vsb62wt07t7h75xZrqyusXVrg5Scf89XLF3zzxUtePv+E69fWWFq6xPkLF6muOYC8ohrSsqpY2QnQ1LfmA2kV3t4pzy5ZdT7YvQkR26XUNuFBVh+pfXpIyeogo6CHnKIue2SUUVXTQllRCend27Ew0SbU3xUve0M8jFWJcjEl1tOKMEdDAqx18TZVx8tUnWB7Q3xtdMmM8KanLo8LxztZPTfC4kQ/Y931dNXk0JgbSW16EJ1FMTTniDjTUsRUazErQwe40FXG4pEalvqrWRyoZmm4jtUTB1k52cjZ3hKO1qVw/ughbi+d4/UXL/jNVy95eHWOuWOtjDXmMlidxnBtOv0VSRxIDaA9L4Ke4hjqk/1ozQlnqCaFI2VpDFRk0Fee9jNENHCyo5bOymwai1LpbSxnuKeJ0yN9XFk4y8vnD/jx+1d88fIpTx/f48vPPuE3333FP/3+J7798hX3793how/v8ezZMx4+/IjjI8N8eOcmX372CfPnTjN2pIvVuTPcvTLHxuIM7fWVTI0Nc399lU8f3ecvP33P//6XP/DH11/zf//rX/inH7/l00f3ubW6zPqleSaODTDa38PNK0s82Fjlo6uLvLi3ysbFSS6e6OPq+RPMjR+h/2A5/QfL6arOZfLIIU5219NZmcVIayUbF8Z4vHaeu4unOX+8h7NDHRw9WMbQoXLmhjuY7W9hsq2axcE2TrZUcHNmhG8+XOP5rUXur0xzfryX8cFWjvUdYuHsGJ8+vMXFyePcWVvgk7vXWJk5xe2V8zy5vcKt5bMMtFRx5FAFI911DBwqo6s2l4FDZVyeGmLiSDMrU6Ncu3ialx+t8+3zu6zOjnN6pJMzo91MHOugr62KnqZSRroaOHm4kcGWCo4eLGO0q5bWulQ6D2XQfiCFQzUJtNUm01ol4VBpPB3VKYy0lzHYXMTxrip6GvNpr8+lu6mQmpJEKgvjKc2LIT9DxIGaNGorJWSn+5Oa6EF0lD3R0bYkJrkSHWNHmNiacLEtYZH2hEY4EBrhQHikE7FxzkSIbQgRWRIaaU1YlA1BUdYERdkQEmtPSKw9/mIrAqPsCIi0xTvYAt8wa0QxLojiXRBJnAmMtSMozh5RsisRiS4Ex9gRHOOASOJKZKIAscSN6GQP4tN9Sc4MID03hMLyOKoPpJNbGkdDayG9AwcoLs/g4MEKVlbm+M2P3/LjD99yaXmeidObA3OjEwOU1eeQWhhFZJo/4lQ/QiXehCT4EJrkg6QgguBkbwQiO8RZ/sTmhxCW7IU43ZeYjEAyi2OoasylrCqT9MwYktI2g7M5pUkEij2ISwv7OVTthZOXFW6+drgJ7YmIDyIuNQJhiIAAkQ/ihM2AtZOnLS7ejrgJnYmUiMguzsDF2x4Hd2vchI54+LsQFuNPTkkqQZHeOHlZEZEQiJOXFQ4eFkQmBpOen4S7nzN6ZpoYWupgbm+EiY0+1s5meAW6ERLlj3+4N4ERQoIj/ZBkxCDwdcLF2x7PAFdsXEwxtdVDGCJAGCLA1ccOUVwgEfFBuAntcfdz3FqtfpPv2HwfXgRHCvEJ8yQhK5bAKD/8xUKiU8Vb8JCQFUt0qpiErFhi06NILUgiLiOawCg/IpNFxKaLCYwSblW+1rSUEZchxsnHBgcvK7xD3bD3tMRX5IGrnz1mjgZomihjaKONlasJPmHuiJNFtA20UFRXQFBMACn5CVQ3l1F2oJDUAgkR8UH4hLhiZKmJvZsJfqGuxKWEEpcSSlZhAhm5Ytp7Khmb6KKnv47CMglJ6SHESHyJivchPMqdvOI4MvMiKa5I4shQI6lZ4WQXRJOeE4EozovS2jQ6+2tJz48kLS+KqsZcag8WUd1YgHegM0WVmdz88ApjkwOERfkxOTPK7Y+u0tJ1gJLyPAaGDtN9uJ3mjoN8+Pg+T18+pbSuEp8Qfxy93bFyc0Lfzhp5HR32aWshraHOO/LyyOrosF/XgJ3yKshr6qOgbcheFS12K6ixfZ8i8pr67JRTY7uMMrvk1dmnqoe0kjbv71Xi/b1KW1kJeQ0TdsppsmOfOtJKeuyS18LRKxRnn3DKGjrJKKrD3iOYD2Q1eHePMtJKeuxR1GWnnOaWjemXOYdfgsMvLUyyakZ/Z3fao6iLnKY56saO6Fi4bVW6SqsYsVfV+B+Uhv9MYfiPIPEfsxG/HJp7M0CnrG+LqqE9WiYOaBjYYmDmhKm1AHFcJlEJ2TQ091FZ34GzRzCOgkB8AqPR1LfGzTsMAzMnrB19MLFyQ13fCg0Daxy9gvEJjcXGzW8r92DvEYizTyi2An8E/hEk5ZSRX9lEYGQSOmYOKOuabw7ZaZigZWCDrrE9u2TUKKlqpr33OAZmTpjbemw1MTm5B+EoCMTBLQALO0/sXPwIipBg6+aLwC8YLX3Tv0HEW7/67wcRtTWNDA+N0tbaxejxk7Q0d1CQV0hrcxsnRsc5f+4Cs+dmGD8+yqmxE1xaWGRj9Spry5d5eOsuLx5+zL0bt7h34xYbq6tMT0wwPXmG82enOX/uAkf7h/H3C0Fq1362b5fl/fdk+fU7+9DVsUJOVgkLCysWFpbY2LjJ5OQUo6MnOHlygqGhYzg6OlNWVsGJEyc5e/Yc09MzrK5eZWFhiYXFZWYXljk1dQ53n0B271VBUcWY3dLa/OpdZd56Vw1pWVP2yBkjo2iCpUMA9h7BKOmYsmu/Ktu27+Xt3Yrs3q/Ntl/tJjBcwszCVeaWrrG2fp+OniF8AyLwFIZi5+SDd2Akccn5RCflbwajDWxQM7Bh23t72b1PnQ+kVZBR0EFZywRVTRM8fEJoau5hfmmN5eVrPPvkJV99/Zpz07OMnzjNyqUrDBzu5fb6Vf7yxz/wxWef/lwne52PH3zEj999y4f37tPR1s7oyHF6u3tITJDQ09XNnTv3OHXqFGtXVpk+e4br169z685t2tq7aWpp50BzJw6uXrh6BCDwCiIkPIawiDiSkzJIS81GEp9MQ/0h8gor6Dw8yNTMEtlFVQiDo4lIyCC/vJEAcSLBsRnYeYcjCI4jPq8WG+8IVEyc2aFkhLGjEE0DM0bHxvnkk094+uQxz5884svPPuGffvqOL5494OO763x8/yYPbl/n9voatzeucffOLTY2Nrh8aYmhIz08un+Tz5495uMH91m9tMzZqUmuXFlj48YtGptaUdfSZ8duedS1TVDWNGXvfm3e36PCBzLq7JRSZftOJd7frcouGS2k9umxW0aX3TKbliYZOR32yqqipKyOqrIK8vuk0NHYj8DBjGAPWyIFloidjAl1MCBKYE6Cjz0h9oZ4mapvZiMcjcgS+9BSms54dwMLp44wf7KP0/2HGOuqpasileaCKPorUzhancZgRTKnmvJY6KtmurmA2c5izncWc/FwOcvHarl26hBrpw8yf6yaqZ5iZnqrOXmwiJG6HM71HeTFRzf5/tUnvHp8l5WpYYYbcuivSKIhxZ9DmSE0Z4VSFi2gOSuU3pJYhqqzGarO3rIzne0+sAURDQXJdNWXcHFymFdP7vHj18/56tUTvv/mU/7w2+/4zesv+euffscP33zBly9f8MVnzzezD8+fcfPGOqcnTjJxYow7N66zsXaZqfEhJoZ7WT57gsXJ47TXllBfksf4YB9ffvKY718GnCOdAAAgAElEQVQ95+Gt6zy+s8GrJw/40w/fcH99lZWL51iaOcP15TmmxoYZ7e/hwukTHD/cwYUT/SxPHuXCSA9nj7YyM9zBaEctg4fKOX+sk4XxPo4eLKOnNp+RtmqGWyoZaCpl8sgh1qZHeHRtjruXpjl7tJWT3Q2snDzCpeM9zPU3c3t6iLmBg9w9P8qDpTNcONbBwZJU+prLODnUxvG+ZiZH+3j20Tpnxo5wrK+F2dPH6GutY35qhLtX5/jmk3tMj/Yw1F7L0dZqehtL6azPp7Uql6Ot1Qy2VHG8s57TR9t4vLHI189u82B9nlurM6xfmmJ28ihDPQ30NJVuXd9VW0BvXRGjXbW0N6TT055DV3MW7Q2pdNSncrAinsbiWNqqkumpy6KzOp3+Q0W012bRWptJR0MOlYXxVBTEkZUcQkKkJ6UF0eRnh5IQ40p6shdxsU5ERdoRF+9IdIwdoRFWBIdZEh7lQKzEk7hEH6LiBCRI3IiKtiU80oaIWHsi4x0Ji7MnNNaesHhHQn6+9YuwxivEDH+RNUGRdoRFOxCZKCAi0YXwJGfCEp0ISXAgJMGRUIkTEYluiJMERCd7IYp3IzzOlehkHxLTA0jNDiGnMJqSyiRySmKpPJBFT38D2fkSRkYO8+mnj/nhuy/54rPnfP7qBcuX5pg4fZzpiyfp6K8nJiMQUYo3sTlBBMd7EhzvTUSaP6mlMURkBhCY6E5SqZiYvGBEqT7E5gSRlC8ipyye0toMcgslpKZHkZkbT0F5KnnlKYTFCknIEBEQ4Y5noAMCP3s8A52IlISQlBWzFVQOEvviFeiGs5cdjh42OHnaY+tqhTDEi7jUaBw9bHD1cSBA5ENwpN/fWRw9A51w9rbGwtFg87kTgwmJ8sfU1gANA2Wsnc22FAaBrxMxyRGExwZRVJVLSJQ/zl52hMUEYmyth4mNPs5edrj62OEf7klcagSuPnY4elgRnyYmJMoXKydj/MI88PB3QhgiIDZFRG5pGhkFiQRHCnH0sMLM0ZjIZBGHehupaakkMlmEtZsF7oGuiJPCSciKRSQJxS/Ch+Q8Ccl5EvzFQgKj/BAEOCGSBG/tSWQUJyHJjsbVzx4HLyuCY3yx87DAwtkIQxttjGx18BV5EBjlg0+YABdfe3Irs4nNiCU0PpjotEjKDhRTUJ2NX4QXXiGuWDkb4eRlgZuPNUlZIkprM2jpqSKnJIGsohhKq1Kobcymo7eSvOJYxLGeOLrpExbpRmaemOKKRCSpgcRIhKTniMgrjiWnMJrCsgSS0oPxDbUnNFpAZmE0iZmhBEe6U1KTTl5pMkERHviFCjjYUc3G3RUmpkcIjvChvbeR6YsT5JdmUttQyvjEMQqKs4hNiuTYiSGOnTxGQkYynoFC1I30UNTVZo+qKkoGBigbGyOjo4OCkQnyugbIaevxrrTspuqgqs0OWaXNLQhZJXbtV2W3ghp7lDTYp6aDnIYeUorqvCstz7vS8j8Dhgr7NU3ZKaeJrJoRLkIRwdFpHOoZoayhk6CoVOzcg5DXMGG7jBq792sjpaCDtJIeagY2f2djemNZklbS21I1FLTM2KdqiIyKwVZ24s3P8hqbA3JvdhzebEC8CVS/URL+K4j4zyxL/1m965utiDdr1m/+npaJA8bW7ngHRBEtyaG8tg1JWhG1TT1U1LXj7BGMu1BEbFIeIeJk/EPj0TGyQ1PfejPobOqAmzAcZ59QrF19MbFzx8LJG3uPQGzc/DCyccPNT4S5oxdmDp7YuPlh4eSNiZ07xrYC9CycUNOxYJ+iLua2HsQk5nL63CUkaUVo6Fmha2yPpb0X1o4+WDl44ygIROATjrWjD4bmzpjbuWNo5YybbxDGFna89d4O3uxE/GrbNt761X8jiIgUx9J8qJ2urh5iYyRERERSUlRKe2sHRw73Mz11jvkLs4wdG+Fo3xHOnZlife0qdzdu8smjj/n0yTNub9zg5vV1Vi9trkZfnDnP5MQZVleu0d7SzbZt7/HWtg+wsXEnLjYLJUVDtr8vh/ReeYyMzRk5Ps7KlWucnpxm7eoGvYePEhYexbvv7cTVzYsIcSzxCSmUV9RyZfU6F+eWODE+SVNzBymZ+VjZCXhn+z7eemcf26XU2Pb2ft7fpcHbO9SRUzFH08AJczshqvrWvLVTll3y6ihqm6Csa8mvdiigrG3BOx/II6eih52TF4kp2XT2HKWt8whl1QfQ0DHl1zv2IhCGkZZXueUXlFbSYdu7e9ivboSipgm/en8v8qr6KKjokpNfQf/gGDPn5/nm2x/5y5//B88/ecmjRx/z8KNHLC8ucXXlMh/dvs3rb77m+ZOPWZq7yJlTJ5k9N82zx5vXDBzp58zpSZaXFmg60EhVRSU1NTUsLy+zuLjMrVt3mLu4xPCxMa7fuEtdUxsmFo7IKmujrmeBirYxTm6+ePuG4O0dhIurJ77CINo7ehkeO825+ct0HhnBxtkH37BY7D0CUTe0xjMkjvisMsSpRaSXNmLi5Ls5X69lvilVqhtSVX+IH378iRcvXvC73/6Ge7c2Mw+vnj3k4/sbfP/qGU8+vMWNqytsXL3Cxvo1rly5wsW5BWZmLtDf08m15QVuXV/l0f07XF1Z5tjRAU6eGGdqaprzF+bx9g1ir6wyH0jtZ5e0MtLyWuzYo8p2KRV27VFjxy5l3t+9aWmSktVhl4zWJlDIaiEtq4Hsfg3k5JVRUVFDQ0MNhf0y6OuoIvJ3RxIowMtEDSvl3QTZ6pMb4YNE6IC3qTruRiqEOZmQFiygKj2SgcZizg+3M3OsnamjzcyNdjPdf4CjDdm05sfQlhdFdpA9fcUJzPVWc7m/gaXD1cx2FjPbU8zl4VpWTxxgebSaxeNVXB6rZ+FoHUsDBzjfVUl3fgwFIY40ZYq4MnWMzz++y7efPeWLJ/dYnhigozCatlwxFfHetOWK6SqOZaIxn/EDuQxWpHCsNpuzP+cF3kBEXUEqo0faeHR7jW9fPeXLlx/zx999z7/9yx95/e0r/vT7H3n97Rd899XnfPPFS549fsTtjXVmz01zpKeT5bkLPLx3i/lzpxnp62Coo4nxvhamhrupyU9juLuVnuYD3Ll6mRcP73HpwlmuL8/y0Y1Vri6e5+TQYSaP9XNpZpKblxc5NXiEox0tnDsxwkh3K5cmRzh7tJXj7TWc7DnA5JFDDLdUcqq3kdsLp3l+c4lb8xOsTY9wYaSLodZqxroPMD3cyVj3AW4uzXDn8iyLp4ZYnhjk8coF1qdGmO5pYHG4nZtnB7l7foTbF0a5fPoIDfkJ9DYUMNK9ud8wMdzD/Y1l7l1f5nBbHbOnRzh/aoi5M8d5+fg2v/nyGU9urfLJvTU+vDbPxYlBjvcepLOhhJ6mctqq82iuyKavuYq1ixPcvTrH7dVZvnx2lx+/+JiFs8cZOXyInqZSjjSX0ddYTGt5Ol01OYx2V3K4JY/B3hKOdhZzuCWPvuY8ehoy6azNYOBgAW0VKTQVSWirSqe+KIG64jiaqlOoKIihsjiOsvxYUuP9KCuMISPFj8hwO9KTfYiNcSIs1IKoaHtiYh0Rx9gjirQjTuJOamYgiam+iCKdiIiy38xDRNkSk+hCbLIbEXEOBEZa4yuywCvEhKBo258bmkwIj3MmNMYRryBTfMPNCY23JzJNgDjZBaHYAl+RBSKJM9GpnoQnuBCXtmmBCo1xJjLRi4RUPyRp/iRnhJCRG0HfscZNO1N7JXEJIUxNjfKH377mmy9e8vzJI7768iXHRgaIk4g5cqyd0TOHic4IRJzhs6kwZAYTEudNUJwXifkRSApEJBdHUnggjdicEOJzQkkriSarLJ6CyhRKqjPJKUggKy+B8uosDg8109ZbR05xInnlKfiLBHgGOuEv8iA4Ukh6vgRJRhSWjibYulvhEeSGgbUuRrb6mDuZYG5vgquPEw7utgh8XRDFBeMX5oWrj8M/5KTC4/wxsdXBycuKxKwoYlLCsHMzx8zOEHN7I5y97PDwd8EzYBNWEtKj8fB3ITpJhH+4NwEiH6ydzTCzMyRSEoajhw0+wW5EJYYSIPLCXmBBYmY0KTlxePg7UViZRYDICwsHw63XkF+eQUFFJkFiH8zs9HH0tiM6Vcz00hlOnDuOJDsOBy9bIhLD8A71ICDSl5i0SGLSIskoTiU+M4aw+GASc+IJjPIjPCGIqJRwMoqTSclPoKQ+n+AYP4ThHoiTQvEIcsHOwwKvEDfCEwIprsslKiUMkSTo5+rYSFLykqloKiUo2h9jOwNsBJaY2elj6WRIUKQ3SdmRSNJFxKYE4R1kT3isJ0FiAVlFMcQnBxAY5oi3vzVB4U4Ei1wIFjmTkBJIWXUKKZlhCLxNSUwLprAsAZ8AG3IKo8nIFSOK9iA02p0gsSv55RLK67PwD3ehqCr17/5vZbW5pGTHIEkXEy0JJa8kjfiUCPxC3ElOj+L83ClyC1IJEvlR2VBBdmkuQZFhWDjbo21uipKBAVIqqigYGLBHTRM5HX1MXTz4QFGNd6Xl2aOkgby6Hts+kGaHjDL71HR464N97FPTYbe8OjvlVdgho8y70vLskFFmt4IaUvs12LFPhd1yGptKxD4N1AxsiE7KJzqlgOTsClT1rdkurcpOOU12yWpuKgeqmzam9/eoIK2kxweyGkgp6CCrZrRlZ1LSsUDNwAZNY/stZeKN7UlaSY/d+7XZp2qImoHNVr5hr6oxuxT02KWgt7UFoahr/Q9KxH+0NL253a9hjryWGUraVijrWqKqZ4uqvvVWY9SbL2zf3NcwskPLxAFnrzBCo1MpLD9EcGQyxpYCTGwEJKaX4ugRhINbEIERiQiD4jCycsXYUoCxtRv6ps54B0Xj5B2GuaMXBlabTUyG1gL0LZ3Rt3TFwMoFFT0rlHXNUTe0RVXfEiUdC3TNHTF39MHAygV3vwjs3PyJSy1g/OwimYU1aBnZYi8IQMfEHjM7D1y8Q7F2FqJhYI2GgTU6JvYoaZkiraCNnJo+dgIhxlYOvLNj989g8Bbb/hMl4u9B4v9nENHbfZjJiTMcOdzHwcZD9HR1c2lpmWNDw4wdH2Xs+Cjnz83Q13uYnq5upqfOMj11lpVLl1lbXWFpcZ7lpQUW5i9yefkSp09N0NHWyamTZ7h+7RbnpucJDBDh6izEQxBER9sgmeml7N+vjbaeKXtlFRmfOMvC8lWE/mH4BYppbT+Kt1CEvIIuu/eosP0Ded56ew92Dt6cnppjdn6V/KJqzKxc2bdfm19vl2WXjBq7ZDTY9mtprB19Ude34b3dquzZr8M+VUMMrNwwthWwR1GL7TLK7FPVR17VFFUtW7b9WoYPpJTYLa3Ir9/dxbZt76Cmrk11TR3Xrm9QUVmLlq4R2gZmvLNzHyrapuxT1ectqf3sUtLmXRllpJV02Keiy779Wrz/wT6CgqKYPjvHwvxlfvvTH/nXf/k3/vj7P/Dj6x+4ffsm16+tsb52ldvXN7h1bZ2rl1ZYmp1j4fws8xfOM3d+hsWLs5wcPc6Rvl6urCwxffYMnR0tlJUWMjg4yIXZRW7cfsD5iytMTC0QnZiNlpEtanqWaBra8fZOebSMbNm+RxE5FR3UtA2xc3Sj78gQp6fOM3FujkPdA9S1HsbRKwgtcwfe2q2InpUbupauyKgZoW5sj6ahzZbCIvQX4ekZQGZmIU+fvuLjJy94/f1P/Pj6B549fsSdjavcur7Cow83+N33n3P/1jU21i5z79ZNLi0tM37iNMdHT3F6Ypq2g630d3dz78YNPn/xjGePH3Bx5izzc7NMTJxkenoaUUQkSqpabN8pw/s75H5WF3TZvnMTInZJq7B7rypSezWQ2qvBHhlNpGU1kJbVQEpGlb1yaigoa6Gspo28ohr79iuhqqaBubERYh83/GwMCXYywVlXAYnQgeqUCMoSggiy0ibERpeMQBeaMqPpq8hkoDqHo/X5nGyv4vxgM+eGDjLUXMRgYz6HK1IYrsvmyrFWrh3vYLmvnst99cx1ljHTVsB8TzErw1WsjlZzebSCS8PlXD9+gPWRJgaKoykXOVIW4UKajynZQXaMH8xjfqSd1bMjvP7iBa+/fMGtpWlGWsqpSQzmcHka/fnh9OWGcqI2ibG6dEYPZHO8KZ/W4iQOFafSWVfMYFcTXQdruXZpjlfPH/Pn3/+G377+hh+++5LX377ihx++5JNnj7h3e50b11Y5OzFOb0crgz1dbFxaZuRwD5PHjnKir53pkT7mx4/SWp5LW3URDeUFXJmfZeb0GDfXlvlw4worF88weqSdY70tdDZWcmF8iBN97dxcvsi12RmOd7XTWVXFWGcrV6ZGOd13kP7GEs4NtTMz1MZAYzGTfU2sTg3x4MoMT9fn+d2rh/zw/B6ffXidlx+tc2NphgvjQ5w/Ocr1xXlWLkxz+dxpbs5PM3u8j7GOWpbGelmdOMLD5Qle3Zrl0slOZo8309+Yw0hbMaPd1XQfrOLe9WUuXTjD2EAnq/PnGOw+xML0OF89f8Cj22vcv77Mv/7he/7tj6+5ujBNZ2MlU6P9DPccYmK4i77WGl48usnT++vcWLnIxuU5Pnt8j+9ePuXO2gIjh1toqc6l71AJfQdyqc8V0VIczXhPKQPN+XQ15nB6qJHO2gyG28vpO5BPc2kq3bW5tJan01QkobFYQlttOp2NmTTXp9JQGUdNWSy56UHkZ4VTlCeiICeM9DRfJAnuxMa4EBPtSGSUPXHxzkgS3UiQuJKY5E5ymjcp6T4kpniSkOROSqYQSaonOcWhZBUGE53oijje6W8B6zCzreMnsiA42pYIiTPRqe5ESJwQJTohSnAkLMGB8PjNI0pwQpTgREi0A2GxTojiXRBL3IlO9iI+3ZeEjAASUv3oPVLH2Zkh8gskNB+s4MtXz/j8xVPu3Vzn1YtnDPT3kJQcQ0FxBiW1ORTXZxKV4Ye/xAlhtD1BMe4kZIhIL4gjOUdMYpaI9IIYMoviSM2LIlAsIKdUQmpeFM1d1RRXZZCSHUVWYQINB4tp7aqkqj6bvKJEPPzscPGyJki0GYqOlIThK/LGV+SNd4gXosQwHH3s0bZQx8XfARt3KwT+bjh5OyJKCMc7xIuUvGTEiRE4C/8RIhy9bXD1s8c71I2w+AAik0OxcDbGyFYXYbgHjt42WLuZIZIEExoXgE+YO14hbuRWZGDrboGjtw2+Ik88glywcjXFO1RAeJw/wlA3AiI8CYv1I6s4CUlmJMIQAWV1+fgEu/3D64hKDEcY4oFfmBfuAQI8Qzypaa2hb6yP/Op8whLCcAtww9LVEp9wH6LToglLCKPiYAXpxen4hPuQVpSGV7AnkUliPAMEJKTHEhEfRmquhNzSDDILU/AL88LD34XgSCEJ6dHEJIczeKKXsrp83P0cScqKISoxnJySdGoOlhObIt78zEM98Q/1wMbZmKb2Klq668jIT8DR3QxXbyuEIY6k5kRj5aRLgMgVga8FASJXkrPDCYxwQxhiT1ZRHFlFMVQ0ZFNen0FdcyEpOSJsXQ1w9jIhONIdZy8zwmK8yClJICJeSGlNFo1t5QyOdf7d5xUQLiAlO4qkTDHldXl0DxzC3deeKEkwBSXJHBlsJTkzhtzSDJJzk7BwtkYQ6IuCvg6K+gbIausho6nHPi199usZs1/HCBl1ffYoarFbXp3d8upIyamzS06N3fvU2Smryi4ZNXbKqrJ3vzbv7VFgu5QSe5W02aeoyy45NaRkNZBR0mW7lApyqkbsVzVGUdMMKwchAl8x5rZeKGqaoahuyj5lA6Rktdglq8k+RX32q5sgp2yIlLz2VguTtJLe1k7Efk1TZFQMtpSI/ZqmvL9XlT2KulvKhJLOZj3sL4PYb0Ldb46cujHqhrbsUdRFRsVga7Dul7kKBS0zpBR0Nm3mqvpoGNiiqGmCnpkzipom6Jo6IKOki7ahLXomDiioG6JjbItXgJi0nArECTl4BEZjZuuDtqkjBuYCXH0jEAZLcPIOw9VbjItQhL1bCCZ2nhhZemBi54mJtRd6Fi44eoZj4uDNPnVTTB19cPGLQknP6ud62U2lRcfC5eclbhMUda3RMHFA09QZbXNnLJ19MbJxx849CM+gGKxd/dE0tkfDyG5rlE/DyG7LuaJt6shOOU0UtMyISs4lODoFA0sndEzt2PaeFNu2vcO2bW/z/vs7/l+AxFv/38PDmzN/cY7xsROMjhynqqKS2uoaVi5dZnlxieXFJWamz9HT1U1WRia11TUsLSyydmWVs2emOHnyBItLF7l8eZmBgSO0t7czNDTE0YFjjI2eYubcHF99+QOPHnzKwcYuggNjiIxIJjW5kOjoNBSUtQiPimNx5To5heUYmjqw7de7CQyR0NQ8QFpmFeLobIxMXXj/A0VMLFxo7RzixMQsxuZObNu2GzVNCz6QVmP3Pk3e362MiZU7Oib2W13BmoY27FPVR0pBC2NbN6xdhciq6bNLXgMvv3jUdez51duy7N6ryvvv70VFVQttLX2UlVWJiIhgYmKCyqoa3L19sbF3wd7Fk4i4dPap6LJbWYe3ZVXYpajFdhkVPtinwvs75ZFT0MTPL4zRYxM8evCEP//pr/z4+gdurG/aeNY31rh8aYkzpyZYvrjI+pVrXF+5ytVLK6xfWWN9bZVrV1Y4c+okwwP9tDQ3curkKBfOn+Xa1RVOjh+no6ODEyemWLh0g/nlGzQ092Fu7425ow86pi5IKxqgoGnBdhk19irqoG5giYyiJjmF5dy885BzFxeJSclkYPwMhTWNyGkZoWxgyV51I96RVkFaxQBtc2d2yqlvKhrqBsTEJHNqfJIPb3/E+uoGHz/+lNev/8Czp5+yduUqTx89/F/UvVVwHXae7+nuDtoxipmZmaUjZmbp6BwxMzMzWsyyLckW2rIlmWXFELNjx+F0oJM0pNMwPdM9d2an6+589kGJpnvm7t77uPPwq5KqzptKVf/P+RIvnz9m9/oWj965ya3rF3l0f5fbO9eZnpqgtaWTtvYeSkrq8PMLIyEuifKiMp49eswHL57z4XsvuHB+jempCaanJ0lPT0fg6o6FtQNWti6oa5ryymtSHPjJiR8auP4GIiRUOCqhwjHJvWXr41KqHJNU4oS0CtLyGsgr6yCjqI6knAryKlro6uoT7iUgzseZEEczBEYqxLhZkR/tS2mcP3ECE/xNVYiw0yXR05LSWB86cuPpyk+gpyiZ8cZCprvK6K/NZKQhl5m2EoYqMxivzeHCYAuXBpvZGmri4skazveVc76vlAuDJVyeqOTWQiOP1rrYmWrg2lgNI8WxFIbYkOFtTKKbPsXhzpxqydvLRlSnMddSyOpYO3e3V/jqk5f8/P13ubmxyEJTBsO5gczViJmsSmS0KoXR2kxa8hNoKkrm1GAn6/OTrMzPcG/3Gi+ePNhTit5/zueffsDduze4d+8mm5fWWTp3hvWlReYmxzjZuQcR8xNjjPd2snV2ntXZUZanBlmbOklPTT6DLZX0NdczMzLILz5+ydbqAk/uXOPp3essz40w0FbDYGsNnTXFLI72c311gftbG7QWFzLe1sZYayPn50a5ujLLufE+Tg22cWl+jA/eucY/fvMRv/v8BV+9uMdHj27x1XsPeO+dG9y/tsEHD27x8uEu7z+8w9uXt3h29w53rl7mwsIs67NjLA53caq3nvPjXVw7M8BCXyVLg7VcnGrh7ZUhBmpSqM0MoT4vnoneRmaGexnv72Ckp5ULZ+eYG+1ncXqELz54xqcvHvGHX37BVx8959m9HX71+YfcuLTKxaXTvPdwl2fvXKezsYTPXj6Af/9nbl+/xKcvn/Iv//B7fv3FJzy7c5P1U2MMNJXSVZ1Be6mQprwwWgtC6KsWMtldwlBbMStTHUx2VzDaWsrJhgLaS9LoKs+kozyd5uJkOirTGOooYrSnmPaGFKpKoykrDKe+WkxVhYjy4lhys0NJTfFGlOCKMN4FYbwLcfGOxAudiIt32FclRGIXxIkC4sXOJGd4k57jT0KqOxn5gaTl+hOV4Ei0yImgSEu8Q03wCTPFL8Icvwhz/CMtCIqxJiTejgixE+EJ9v8vtwcRUWIB0YmuxCa7I0zzIjErgLT8UDIKw8kqiKS+KZea2myaG4vYunSWZw/vcHFtiaubG3zx6Udc3Filr7+dju4GErNiSMgKJa0shvTqaCLSPAmJc0OYEoowJZSwWG+iEvzJKU6kqjGf6qaC/dXh9Lx4BsZaqW0pIqtQRHldDn0jzZRWpVFek0FaVgxOHuY4uFoQGu1LZEIYovR4UvNTCIwOwCvMi9i0WMLFoXhFuOMf64NLgAMhccFkFKUTnhBGdmkWcamxCNPjcfCyxS3wPx7wTj62WAlM8Qh2xtbdnHBRIK4BDmibqWFkq4uTjy2WLiaYORriFeq6Dwt+kZ7EpUVi626BZ4iAUGEAvhEemDoYIPB3wMxeB59QZzKLEsksSiSjUExcShjOXjb4h3sQkxj6XyAiPT+J+JQoIhPDiE2JIS49juD4YBy8HXDwdiAxN5GShhJi02LJr86nqq2K0sZSwsXh2HrYEhATQFpRGtEp0eQUZ+MV6IlviA8JqUIyC9OoaionpySTxMwEmrvr6B3pIK8skyhRKNnFKWQXpxAtDqGxs4ry2kJyitLIKkghPTeRvJIMEtPjiBGFEBjuSUl1NgmpEaTnJeDiZU1sYhAt3ZWkZMcQHueDm58VAREupOZGU1KTTni8FwERLpTUpFPZmMP86iiL6+O8+9Ft3v3oNhUN2Vg66uAdbE9hZQp9I800tJeSmhNLeV0OVY35jM/1/j10iQIQpYVTWJFGRr5wfztifmWcwrIkCspT8Q5yRpQVT2B0AIJAD/SszNCxskLBwAAZbT0kNfSR1NBHWsMASTU9jitockhKeb9l8KiUGkckVTkiqfrDl6F7J6Wgw+uH5XjrxBmqGMIAACAASURBVN5nXz0kw2EJFU7IavKT1yU4Iau9/+6RVzXGzScK/1AxusaOvPaWPFIKerx1QpXDEmpIK+pzXEaLVw/J8cYRRWRUDPfKYGQ09h/08pqmSCrrc0xeez8HoaRjwRsnlJFVN8bc0QdlXUvkNEwwsnFHzcAGFT0rFLXN9/MSf1sbK61quA8bR+W0OCavvb89oahtjoqOJQoaxmgYWHNEeg+MpJX10DW2R1Z5DxhUtE2RVNDCySOIvKJaQqLFOLsFIkorwMBCgKVTAKZ2PihqWRIuzMHFJxo9c1fkNcxR1bNF08gRTSNH1PTtUNWzRU3fDmUda2TVTDmmqI+irjVSaiZomjqjbuy4n7/QMHFCzcgBfWsP1I0dkdU0R8XADi0zF9SNHVE1tMfAxh1jey9sPUKwFASgamiLkp4VRnaeWLsFYe0WhJyWGfLa5qga2iKpaoielStRyflkljbi4huOkY0rJrauvPqWJAd+8vre6NxPXuPAgZ/+LyHiJ/9/hIixkVGmJia5tHGRtpZWykpKOXPqNBNj43R3dnHm1GmGB4eoKCunoqycyfEJdm7c5OrlK2xtXWJtbYWtrUssLs4zPj7O/Pw8586ucn79Ek8ev+DWzjt0dw5jZGBNUEAsImEW4aEijI1tcXTxQpycgSgpEyVVHVTUjDhw4C1U1ExpbR+l/+QpYuOzkZTW4tXXpbGx8yI5tYiRsXls7Dw5ekINFXUzFFWMeeOQPEel1Cgoa8LEyhVpRV0OvHIUHRN7BH4RaJnYoaRjiqSyDgdePYKUih5F5V1ECwswNnNDRkGHAwfe5OgxKWRlFFFVVScqKoqRkRE6u3qoa2qlqLSK0anTTJ1ZQ9fMnhOqehx4S5oTKrq8cUIRSSVtXjsoxTEJRTQ0DOho7eP99z7ixbvvMzczS01VNSPDg1y7vk1Pdydnz8xz48pVnj16zLuPn/D4/gMe3nuHW9dvcHH9PGury8xMT7Iwf5p7d2/z9u4Od++8zeXtTc6eXWJ8aoH+oTlGxs+RnFmOooYFumYCJJX2KtaOyOvyk8NyHDgoyWtHZdHQN2fy9Dk2r95icGwKcUY2G9dvUtXcgZKuMQpaxpg5e+8vNDp5h6KgYUyMOIuu3lHW17e5eX2Xpw+esb1xmbt3HvLus/d5/uwl77/3kg/fe8HO9W0uX1zl2cM73Lh6kcub5zl9apba2lri4hPx9AnGxs4TQxNbHB3cSRKn8vD+E86dW2Zzc5u1tTV6enrIzc8jMCiEgsJSMrILcBL4Iq+oy6uvS/PKqzJISGr/byHiuJQyx6WUkZRVQ1ZRC1klDaQV1JBV0kBVVR1Pe0syogLwstTFxVAZH3MtIpxMSPK2JdbFGKGrKQluJsQ46ZMV5EB3oZjBinT6SpKZbC7kdE8lA9UZjDUVsrM0xtmTDbQXJTLXUcVEUxErA/VcGG3i0kQzF8bqWRuuYmO8hpvzrTw4P8D1uRa2JuqYbsigUuhBkrsBqZ6mtKQGc7a9iHMdxZxqyWOho5jR6jRGa9OZaSlgrreG25f3Nig+fLjDrbNDLHT+8Jn6XDrL0umuLeDCmUnmJ4eYGx/k5pVNfv31l/zq6y/59qvPefLwLvPzU8zMjHByoJuR4X4W5qaZGR9huKeLiZP9DLS1MDc8wINrl7m+vsjS5EnODHfSW1vASHsNI11tXFo6yzvXL3P36iWWZke4sDjN+qkxWivy6W0oZ360l61zc9y6uMzG6WkeXN3m8fXrDDY38Pz+Hb74+D3ef3Kfp/du8cHTd/jt15/x1z//nn/+w2/4+tP3+eyDd/ndr7/hj9//mt9/9yv++P1v+MNvf80ff/cdf/z99/zxd9/zh++/43e/+RXfffs1n7z3lPWpHrbm+nh4cY5zJ2uYaSlgsb+Ki1Nt9FUk012WyOmBOoY7ahjtaeb2lfP7TU2/+OgZi1ODbJyd4ftffMyHT+7wh28/40+//oLfff0JX37whK8+fMru9ipTJ1tprs7j0e3L/OV33/DLLz7kq09e8Pn77/IPv/6a6xeWWZoapLe+iPoCIS1FsfRVieitiKG5IJT+xnQ6a9OZH65nbaaLyc5KTg80MNFeyUhzKUNNRXRVZdHfkMvMYA2zw9V0NqVRVRpNVVkMrS0Z1NWlUFYSR25uGGlpvojF7sTHuxAT44hYJCBB6ExMtC2REVbExtiRKBaQnOSGSOxCUroXiRleRAodEKa4EZ/sSlCkJWGxtgSEm+MbYkJAuDkBUXth68Boqz2IiLMlTGhPVIID0SJHYsROf3fRor2LT3YnPtmdhFRPkjJ9Sc8NIacoksLyOEqqxGTkRBASLmBmto+vv/6QR/d3WDl3iovnl3l75yoz02OUVxRQWplNfGooouww4rIDic3dszQl50ZQUJ5KXmky4vQIkrOiKanOpKw2m4x8IXFJwYjSwknPi6eps5zckiRyS5KoaS6kprmQvLJEyuuziErwx8XLEt9gV+KSwxGlxxMU5Y9PmDeOXg64B7rh7OOEk489ATF+BMT64BXuRnhCGDll2SRkCEnNTyGnPJPAGD9C4gNx9LbDwtkYe08rHL1tfthgcMPM0YCAaC+0zVQxdzLCM0SAo7cNli4mWLqY7FermjoY4BHssr8gHRTrS3RyGOGiICxdTBD4O2DtYox3iAsJ6ZGExPrgH+FOXEoYvqFumNrqERDh+XcPYnGGkKKqfIqrCyioyicoJpCY1Bi8w73xjfTFxt0GJT0lnP2ciUmNoaajhur2avqn+gkRhmDiYEKYKIwQYQixabFU1JeTkCokJTuZ9r42iqryyS3NIjQ2iORsMeX1ReSUpFNcnUdbXyMhMb5kFiZR01KKMDWS0Gh/xGmxFJRl0dRRQ1lNHuK0aJw9rDG21Ca7KInwOD8sHQyITQyhtqWIosp0IuJ9CYv1Ji45kKAoVzwCbAiOdiM83ovs4gS6Bmupbs7j5EQLG1fn+eb7D/n5t+8yONm6H54emmrjzPIY/aMtdPTX0thRRmJGJPllKZTVZiNOj2BhdYK5s8NECv3w8LejtCaLgHBXMvKFNLSXkpweSVSCPxHx/niFuuPg6YiTnzuymupompsjq6uLlKYOx1X3TkJVl+PK2hyVU+egpNJ/AYj/FUgcOq6EtKIuEnJavHJQGkl5bdR1LTkmrc4rB2U5IauNlYMvcYn5BIYnISGnw4FXJVBUN+W4jNY+REgp6CGjZICEnA4nZLWRUTFEUlEPSWV9ZNSM9tUFWXVjFLXN9+1MUioGGFq74R4Yi7GtB1Yu/sQk5+MVIvw7gJBSMdhXMH60ex+UVN23Sf0YzP5R6fhxbVpSQQtbF19CY5IJiU7C2skbz4AoYsRZ+0FkEytXWnvHWVi5jItPKMek1dE3d0JR2xxJJUP0zF0Jic0ku6QZM3tfjsrqoKBpgZq+HZpGjmgZO6Fh6IC6gT3qBvao6tmioGnBm1IaKOnZoG7siI6FKzIaZli4BKJp6oyBjSdKejZomDihoGOFlJoJqob2aJsLUDd2RMXADktBAEZ2nuhaClA3tkfV0BZjey+s3YIwsHFHTsuMI/LayGiYIK9tjqSqISYO3niHi7H1CEHf0hlTew+sXXx47bAUB1499B8B6/9OEFFRVs7UxOQ+KPy4SbBwZp7+3j6Wzp7j1Owcp+dOMTw4RH9vH1uXNrl1c4etrUvMzk5z7twis7PT9PT0MDExwdmzS1zc2ObixmVuv32focFJ3njtOAcOHOLN1yVxsPOiuLiW+flVJmfOkJNfRkx8Mkqqehw5pshxCVVq6npp7xwnMFjEsRNqvHVEgYioFDy9w/HyieCV105wXEoNGwdvlFRNMLFw4Y0j8iioGdE7NIc4rQiBTzjR4mwEfhHIaxpzTF6DA2+e4MBPD3FUToMjEtpYOwSha+CItLw2srLqyMgq8eorb+Lg4MT4+DjLy8ucv7DJ9tUdVta3uP3Ou9S19iOlpMtRJV1+JqnMIVk1fvqWNLJq+hyXUuX1gxJISyuztrzB0MlRmhtbmJnaU3u6uzqYnp5kfv40FzfOc//OXT587yUfv/8BH7x4j6cPH3H50iYzE5Ocmp1jemqCa1eu8vzdp1zauMjCmXnOnDrN0OAYNfUd1DT1kZFXg7NXOFLKe37Enx1V4biSEccUDVHWt/3hH90IPXMHGtr7qaprJzJORE5hCaVVtWQUFCNKyyGjsIK+sVmqmnvwCIzCyNoFF68Qqus72Hn7ARsX9/6eTx8/59OPP+e95x9weesauztv887de0yMDDNyso/bN6+ye/MKq0vzLMzPsbKywqXNKwyOTBMUFo+mvjX6xvYcl1TCzs6VldUNJqdOMTg6QX1zG2VV1Ti7uRMWFcvJ4QmKy2rRM7Ti2Alljh5X5tgJNY6dUOPICeX9+1uIOCapwjFJFU5I7zU7ScioIi2vgazS3skoqiMvr0iAuyONBWkEOpkS7GRCgJ0+QXa6xLmbIfI0oyDClQqhL5mB9qT6WtOQFkFXgYi2nDh6SpM51VlOa4GQnvI0Prh9iQeXz3KysYixripq8kWMdJRzaqCB5cl2Lsx2cXGuk825di5MNbEyWsvlM51cmm1lfayewaokCiOcqYrzZKo6jdXuMpY7SzjVmMN8Sz6jVSmM16Uz055Pb6WYttI45hrSubY4xKdP7/LVxy94uLPF1rlpxtqrme5v4/ziLNvnl7h/e4fnTx7y5Wcf8/Debd5//pTdG1eZmDhJa2stjQ3VTE8Ms760yOnpCSYHB1iYnqSjrobZkQHuXNnk8vJpzgz1MNPfRm99CYMt1WyePcWn7z7m8c4Vvnz/Gctzo4x0NzLd38ZQWy1tlQVcWTnN5eXTbJ6d5dLiHP/+T7/nd59/yuxAL0/v32Hl1DgnW6qZ6mvlzEgPF85M8OV7D/m3P/ySp7uXubg4waWFKVZmhpkb7GRxvJ/1U2O8vbnCjY0V1s9Mc3V1nqe3Nnm2u8Uvv/yUn798zKXZHhb7q1jsr+JsbyXn+qo4P97MfG8FU60FTHWUc3lphgc7W/zmiw/493/+Pf/03Vf84dvPWJ+fZLCjnltbq/z8vYf803df8YuPnvGX77/mi/cfc2lpjvG+FiYHWuhsKOTf/vRL/v1ffs+fv/+az957zG++/JiHu1c5Oz3ERG8jrRUZNOQL6alKYqI1i5GGRFqLwmkujaW2MIaxjkKurYwwP9jA5plBVie6me2pY6qrip6aHLpqcxjrqWC4p5TG6kQqi2OorxZTU5NEeZWIkvJ4CktiKCgIJyPDn4QEV6Ki7BEluJAgdCY2xo6YaFtECc6kp3mRke5Ncoo7cWIX4pIEBEdZEZXgSKTQAb9QU0KirfEPM8M/zIyA8D0FIiDKkoAoS4JirAkT2hMtciI20ZnYRGeEyQKEKa4kpLgSnyxAmORKXJKAOLErMWIB8YluiNO9Sc0MJD03hPziaEorxWTmRhIU6sz8wjCffPqEh+/c5N0n97ize5Uzp6dpa20gKzuZorIMknNiyC4XIcoLISbLl5hMf5JzoigoT6WgPJXMggTKarPpOllPS3clWYUiKupzqW0pormrguqmArIKRbT1VjMw1kpGvpDqlnzKG7LxDXPBO8QFYWokccmRhMYGYWxtgL2HHQ6e9niFeGJobYCdhzXZZRmkFoiJTg4jTBhKTHI0oswEohIjya3I+iErEIyNmyWO3jb4RXoi8HfAPcgZgb89zr62OPnYoGogj56lJm6BThja6GDuZIR7kPP+wNvfbje4BzkTGONDcJwfEeJgbN0tcPCyxjPICZ9QAeFCf1z97LB2Md7bo8hNwCvIBVuB2Q9r234kZycgTI0lvzyHvLJs8stz8A71IrM0E2c/Z8ydzbEUWKJnpUdATAAxqTEU1haSkJVAZWslomwR3uHe+Ef74+TrRGK2GFFaAv5hfsQlxVLZUEFuaRbiDCHB0QHklmaRUZDM5JkRGjtr6Bhopm+0ndrWMoqqsqlpKSUjL4nK+mIy85OJT4rEzceesBg/3H0dsHEyISLen7RcIa4+thRXZVFRn0tojBdBke5kFiTg7GWGX5gTgZECQmM9CI/3IrMwntbeCsrqMklIC6G8PovOkzVUNeWSXZxAbWsBHQPVlNSkk1UoorAijfq2Egor0ogU+hEe50NyVjTClFAy8oVU1OdSWpNFfVsJOcWJePjbUVKdSV5pMvHiINJyhbT21mHrboWjjzP6NqYoG+lzQlWN46oaHFXW4LDi3h1T0tq7H61Mkv/f9+ZRhb29I1lNDh5T5ISsJtqGtji5BxMSlYyBmQu+wQm4+0ajrGnOcRkt5FWNkVU23N9O+hEcJOV1MTQX4O4bjaW9D8fltPcsTz+sVsuqG+8rBzpmTlg4+eLoFUZUYi55FS1EiLKRVTdG19yZkLh0dM2d9yHjR2j4zxChpGOBlIoBh2U0kFIxQFnXcn+/wt4tEHU9CwbGTvPL7/7M7Ycv6RyYpGdohvWtW1y8eofHLz5n6+YD+sfO0D92hvD4TKRVDXH2iSAkLh11A3uOyupgaudDQ+c4zt5R6Fu4oaBpgY6pC4palihpW6GoZYm8hjnyGuYoalmiomuDqp7tD6N1VqgY2GFk542yvi3+0WlombmgaeqMpKoxSno2yGtbIqtpjoaJE3pW7uhYuKJn5Y65sx9aZk6oG9ujZeaEnpUrJg7e6Fu7IatpyptSauhaCtAyc0JR1xIjO0/0rd2QUjNCUtUQDSMbLJ19sBH47tmZ/gYifvrTV/77QERQQCBjI6MUFxaRn5tHokhMX08vayur+4/WuppaOtraGRsZZWxklDOnTtPf28fY2Ajj46PMzExRWlqMSCSira2NqakZhofGWV+7xPn1TcSidF579TAKcpq4uwZQkFfJxsZVnj57yfVbt2nr7CMlPY83DknyymsneOU1CYJDRXT1TJCeWYahsQNHjyvT0jZER9coEVHJaOlYcEJajeNSqnj6RhIZm4qiqgFvHpYlIDyB6qYeMgqqqWjoxsE9iONyeyuPh6RUOCqnwStH5PnJ6zJIyOlx4GcnOHDgEG+8cQIraweCg8JZWDjL2bNnmZub48bNt7m5e4/tq7usX7yOuZ07R6TVOKqki5q5I8eUtDlwUJKDEorIKGhz6IgMzs5e1FU3ERstpKqimvXV89y8foP1tRWmpyfZ2DjP1ubFvWXnnRvcu3ubJ48e8/jhI65ducri/AKT4xMszi9w49pNNs5f4PTcGVaX1xgbGSc0JApHgT8VdT0IvKI4LqvLERldZDUteVNSmzeltTlwSIETqkZYCgJw8Q3noIQiNgJvxOn5mFjaomdkjJWNNbmFRbR19dJzcoSl9YtcvHqLqsZOcoqrWVi6yMqFbdY3rrC8coFnT1/yzt2HbG9eZWpiltWzK2xe2GDh1BydLY2sLJ7h3u2b1NeUMzrYz/raCtdv7HDr9n0u77xDx8AUrn6xyKkZY2wpwMRaQHF5A83tA6TnFBEYFkPv4CjZBSX4BIZS3dBGeIwITV0zFJX1OXRYnkOHFZGV1/svAPEfIPEfEHFCWgUJGVUkZdWQUVRHTlkTGUV1pGXk8PdwprYwlUAXcyI9rQlzMcXfWotQe13C7bUpj/eirziBlsxwsoLsyAlzpioxgOrUYKpTQukrSaYyKZSGrHje3Vnnye4FBrurGeito6QombqaXJobi+jtqmR2rJ2LiyNcXh5nebyN4dYCzk21cm6qmctn+1kba6K3RMzJUjErnWWsd5Wz0JjLeGki0zXpTFQnM16XykRLJgP1yUx25zHbkMFASTx9RUKG6vLYXj7FJy+f8fnHH/Dy2UN2r22xc3WL95495tnTx7x4/ox7d2/zxeef8eD+Hc6cmaS+vpSG2jIWTk9ycW2JU1NjnJ4YY3t9laHOduZGT3Jh4RSLU4PMDXZxaqiL4Y4a+psq2d1Y5cWdXf7td79m99Ia20un6G0opyo3hVPDHazODbG9PMOT21d4eGubv/7pe/7y22/50zdf8fVHL/mH73/Dy8d3mBvpoaepko66UkZ7mrl/c5OvP36XF/d3uLx2hhvnz3J5+RTL00MsTQ2yNjfK7qVlts7NsjE/yY0L8zy6cZ5HV5a5f/kc337+ES8fvs3qUANrQ/XMtRUx21rIxmgrNxYGWRlqZKyllG8/fAx/+R1/+c2X/PWPv+KLFw94vLPF+qkxxrubuLJymg8f7vLP333FJ0/u8N3PX/LVy0dsnp3hZEs1PQ0lLE738m9/+iXffvqc//H7b/nrP37Hn379BY92L7N5dobJvgZaK9JpLRHTW53MYF0yfZXxdJZF016ZQF1JDP3N2VxbH2N5sp3NhZOsTXUz0lLCUHMJ7eXptFak099SQHdzHpXFcRTnRlBeGr8HEBVCCktjKSiJIb8ogsycIMTJnsTFORMX64Aw3glRvCOieEeSxQIyUj1JS3YnQehEtNCRGLEzwVFWxIidiRE7ExRpSXicHYERFgRGWOwpEeHm+0ARGmNDbKILojSPvTB2ojPxYmfik1xISBIgTBaQkOiKMMmVhER34sSuiJI8SM7wJT0riLSsIPIKIymrSqS8OgVRUgADJ+u5sHGK3d1NvvrqQ548ucu5c3O0ttbS3llHe3cNYfFeRKf4k1YaTVp5FLGZ/lQ25VLdVLBvNfnRptTRX0t+WQoj0110naynd7iJivpcCivS6B1uomeokZikIKraCsipSEIQYEtAtBexqRG4Bwlw8LRHz0KXsNhQXH0ECHycsHO1RpwRR/dQG/nlGcQmhSFMjydCFE6oMIikXBFBsf4kZMbtW5McvW3wDturOPUIdsbM0YDIxGBMHfQxczTAzNEQ1wBHtM3UMHM0xDvMDYG/A54hApx97bDzsMTcyYhQYcA+WITE+yPwd8DGzRx7d3P8I9zJLUsluyQZnxBXIoSBFFfnkJYnwjvYjdRcMfXtNYyfGqG4uoC8smzC40PwDHRD4OdCSl4ydu62WDiZYy2wQstEk0hxBA1d9bT2t5BemIYoM4G0gtT9zIc4S0T3SBfldWUEhPvj5uuKk4cjYXHBBET44hvqRUxiJDYu5iRnJ5CSIyItL5HS2jzC4wPIKkqmqaua/NJM8ksziYgLIDTal6AILzLzEwmK9MTMVhfvIGcy8kU0dpRRXJVBQmoY6XnxhMd7MXmmlxef3GV9+xSZhfF4BNjgGWhLXHIgydmRCHwsCI/3IjBSQFCUK6GxHgRGCgiMFBAe70WE0Bs3XxtiE4NISA0jRhxIZkEC+WUpFFdlUNtSRFVjPoUVabT2VHHp2jn6RprJLhKTkS+ktCaLgvJ02vvq6BpsxtVfgIufG8r62mhbmXNITp4jSqocVlTjLbm9Oyqnvneyav9HEPHWCWUU1Iz2tpEOy+HsEYJfiBD/0AQq6roIi0nH0FzAwWPKHDqugpSCHgePKfP6YQXkVY1RUDNBWdMcRXVTNPRscPWOJEaUi7tvNHJqxkgp6SOrboy8pinSqob7a9QqelboWbjg6h9NS98kSTkVaJk47EPBj2Hs/7wz8ePGxI/5CEVt8/1AtoKWGWoGNvt2JgsHL2KEacyeWeXm7kMGhmfIK6pmfHqRK7cesra5w9LGDT7/5T+y++ADqltPYmK799B3DYxHSs2EY3K6qBvYY+0ShF94Mj97SwF1A3tUdG147agykkqGSCkbIatmiryGOXLqZshrmKOkbYWavh0yGmYcktFCUtUYc+cAVA3tcQsS7o0H/9AMpWfljr61BzoWruhbe2Bg44mBjScWLoGoGNigqGuJvrUbloIANE0dkVY3Rk7LDGV9a+S1zTFz8kXXUoC8tjmapo6oGtqiqGuJqaMPZg6eOHqF7EHEq4f3IOKnr/73gwhrSysmxsZpbmyip6ubJHEiVRWVTI5P0NrcwkBfP+2tbfs/n5qd21cpBgb6qKuroaqqgpycLAoLC2lpaaGkpIzExGQ62ns4OTCKp0cAtjYuJAhTqa/tYHR4jrt3HvPu8/fZuX2PprZO9I3MOXJcFglpFY4cU0RV3YSKqnaCQhKQktHk0GE5mltPUlPfgZmlE+paxjg6+2Fq6cIJaTU8fMJx9QzhmKQKx2XViU3MJiOvir7R0xRVtWJm58FBSWUOSakgqazLgTekOHRcjdfeUsTA2AkzKwGqqvokp2TS0z3AxsYlVldX2dzc5oMPP2V9Y5v5sxcYnVxE19geExs3jijqYOsbjqUgACUdM147KouUnDoS0kqER8RioGdMcmIKl7eusHVpmwvr53n6+AlXr15maeksOzs3uHRpY98Sdnv3be7du8fbt3a5fvUal7eucHnrCm/fus3G+YusrVxg/vRZGutbsLdzRVndmJCYNCTk9Xn1iBInlI05KKPDz46pIadtg7SGBWbOQTj5RmNk58kJRW3kNQyxcfZBQVWbw0ePIBTGMTk5yfDIGLNzpzm7ss76xjanF5YpLqumtqGViuomGpva2b11j+vXdjm7sEx1ZR3BfkGcm1/g2vYWN69e4cn9uzy5f5frlzdpa6pn6dwi165d4+LWNS5sXefmvefMLW8TIsxFXtsaMwdv9CycUNAwRtPIGl0ze5y9g6hq7sLe1RfPgAgaWnoJiUhAQUUfCSk13jwky3EJVY5LqP4XePiPU+aohPK+CiEpq4aEjCpS8qrIKWvuKRJyCthZGhMf6o2XvTGBAlOCnY3xMFfG20wRLyMZxJ7GVIl9aMkMJzfcCbGXOYVxnjRmR1KXEUZXnpiugkQGqnK4sTrNpdUpmpqLqW0pobguj6zSVDJLUsgrSaOuoZipsW7WFiaYH+umr6mE7rYi+rtKWD7dw9biIPN91ZxpL+F8bw0r7SWstBYxW5nGfEMW03UpDFeJ6K+Ko708ktH2NJb7KhmuTqUjT0hhvB9F4lCG2qp5+9olvvniM77/7jd8+/UveP78GTs7N7hze5dvSlkZiwAAIABJREFUvv4K+L/51S9/weLiDE1NFbQ2VXNmbpxzZ2aZnRhhfXGe29eucGvrElfWV9lYPM3y7DhLsyOcmzzJRE8z3XWlrM9O8Mmj+7y7e52TTdW0VxZQW5BOfXE682PddNYWMtJdz/bqad69d51vP33B21c22Fpe5NdffMKffv9bfvXVp2yuLNLX3sipiSE+ffkU/q8/84dff8mt7fNcXDrNvRtbPLy1zbULZ7m4MMW5yZOcPz3O8sxJdi6cYefCGS6eHuT6uVEeb5/hzvk5fv7BU7764AnbM13MtRUx31nBYncV54dbWTrZyPbcIN9/+hz+51/407ef8c/ffcWvPnnO6uwIEz3NLI7301Nfxsb8JO/evsr19QV+9clzPnr0NlN9rYx21ZEjDmV5pp+1U8PMDLXzYGcT/udfePlwlw+f3Oada+ssjHfRVZVFS7GIlqJYmvIiaC0Io7sqntaqeBrKY+moSWLtVAer0+2sTHWwOtnFWFsZAw2F9Nbm0d9UyEhXBf3tRdRXJlNaGE1xYTQlFULySqLJyAslOd0fUYonwiR34hIExMQ7ExO7p0akJLqSLBaQJHIhMcGZhBh7osItiYi2JVLoQEC4+X4W4kdQ8As1JSjSksAIC/zDzPALNcU/zIywWFuESXuB7Bihw99dbIIjcSIn4kUuCMUCUtJ9SUr1Ji3Tn9yCMPIKI8ktiKC4LI66hgwKSoSkZYbT2JzH/MIgO7c2uHf/GpcuLXF2aYamlkqa2ytp7qogOtGfuPQgYjL8iM8OJK00ms7BWroHG2jtqaKutZiW7kq6BxuobyshsyCBsdkeSqozqW4qoLQmi+qmAqqbCsgrTSYs3of0YiHRaUG4BtnjF+mBb4QHJvaGmDmY4h7oRmhMCG6+rngEuBItjqCspojS6nyEyVGI02JJzk7ALcCVsIRgopLC961MxnZ6mNjr4x7kjF+kJ26BjniHuWLuZEhMShi6Fuo4eFntg4GxnR6mDgbYuJljbKeHnqUm6kZKGNroYOFsTEC0Ny5+9niGCAgXBRGTEk5AtDeOnpb4hArIKBRT3VKMKD2ayIQgckpSEaVHE5ccSVldIX2j3SxtLNIx0EpZXTHewR7om+tg42pNcGwQPmHexKXGEhIXjIaROoHRAUzMj5NRlE6EKBwTO2McvRwIiPLHI8idxGwx1a1VzC7OUFFfTkp2Mk4ejviFeWPvZoOjhx1BUf4IU6NxcLcmqyiVgops3PwcEPjYMTjZTUtPLVUNJaTliAmO9CZGFEJKVjzFldnklqSQWSAmqzCRxIw9VeDHx3tUgj9BUa7UtRWSnB1JQ0cxdW2FFFQkk5i51+KUkBZCQIQLYXGepOfHUttaQE1LPqL0ULyC7AiP96KkJp2U7Biauyooq80mpziR8rocWror6Ryo49z5aYqrMsgvSyExI5KK+lwmTvWxeX2Jlu5KBic66RxooH+sg1BhEF5hXpg6WKCgo4Givj5HlZQ5pqLOUWUNjiho7IGEtAqHpJQ5JLmXn/zRsvSf4eFHm9Prh+WQUzHg4DFFDM2dqW7spbiyFXffSIIiEjksoYaCmgmyyoYcldLgmLQmx2W0OCatiaS8LipaFiiomaCua42Nkz/uvtE4uYdibOmGlpE9x2S1kNMwQUXPCgUts/3A84+KgomdJx5BcSjpWHBISg1lXct92FDQMtv/7N/WxP5oazqhqMshKTWkVQ33w8Y/qhiF1e3klzfR1NZPWWUDLe0DXN+5z4MnH3Bj9yHtfeMkZZSQmFlGz+gZosT5qBjYoahrjbSGBbJaVhxTMsJSEERQdDr+ESnombtiIwjG0ilgPxMhp26GgqbFvvKgqGWJpJIhJxT0kVI2QtXQHml1U7TMXHALEqJm5IC2uWB/40LLzAVz5wAsXAIxsvNGz8p9Pw+hZ+WOsr41EioG+yChYmDDCWV9ZDRMUDW03f9dWd8adWN7Tijro2XmhE9EIoGxaQj8InDyDsXW1Y+fHTzBgVcO/ve0M5WXlrFx/gITY+OMDA1TWV7B6PAIk+MT5GRl09/bx+WtbbYubbK6vML5tXWWzy2xsrRMb08X+Xk5ZKZnUFJUTHNjE8WFRfj7BuDj5Ut9bRMrS+tUV9TT1txFc0M72RmFDPSOsnvrHuvnNzgzv0hTczv6Bqa88cYxXn/9OK+9doJXXjmGhIQKb74pxU9+chiBIICxsXnq6jqIjU1BlJRJdl45vgGRWNm6Iq+kja6hFfLKOugb27G8cZ35lS06+ido6hrB3i2QQxLKyKoa8OphWX52SJbDEhoceEUSbT1b1LXNkJFRobGpnYsb22xvX2F6epqrV6+zuraBi5s3ZpZO+AREo6Rhws8OyXJITht1CyfcguIwtnXjkKQS8so6mFrYExgUTqIohe7OHt65e5/3nr/4AQy2uX37Ns+fP+fBo4dcvnqFjUsXubFzk93d22xfvsrFi5tsb1/hxvVdNi9d4drVHdZWN1hd2aCttZvMtFzcBP7oGdmhpmvLK4eUkFYxRULZlJ8eVeXAQQV0bX2ITCujuHmQzPIW5LXN0TV3RE7DkDeOy3PomDTGxsYMnuzn4sZ5bt3c4cvPv+Drr79lfn6R7p4BTg6OIk5MJSpaSH1dM8ND44SFRhEYEIqvtx9ZaencvHqFe7du8e7Dh/z8o/e5t3uTt29eY/PSBmtra1y7fpOta7tce/sh1++9oL53Egv3MOT0bFE3dcLaLQgJFQP0rd1Izq2kpm2A8IQMDkkqYe/qT2lNG25eoRw6Ks+rb0py+LgiSioGvPq65P8WIo5JKiElp460vAYSMqpIyCojp6yJgqo2CoqqmBrp4mJrTKC7DSEe1sT42BLirE+UwIAIBy08DSQJslQgI9iG7DB7Ylz0SAu2pSErgpq0EHryE5lrLmW+t56FsXamJ7qoay0lqyKT3PpCEkpTSShKIz4nEXFOEmWVRXS1N9HdVEt1SQ7ZeUIKSxLp7alg+VQ/a1PdLPc3sNJVzXJrKWvtpSw1F7DeVcJUbTInK2Lpr4mjsTiYlvJwpluL6SlPobM4lZqseNrKMjk93M3FpdM8uHOLJw/e4ZtvfsFvf/sdv/3tb3n58iWffPIJ/+Of/8w3X3/ByGAnne3VDJ/s4MzcOKemxlheOMWNy5vsXr/CJy+e8fDtHbZWz7K5Ms/mymmWZocZ72uhs6aEzdMzfPrgHYab6uitK6cwOZa2inwWxntYPz1CTVEacyOdPNjZ5Pe//JTn93d4+eQu1zZW+cWn7/Ovf/lH/vov/8Q3n33M0wd3+fSDF/zrn/8B/v2vfPvlZ3z780948egu7z+9zzs3t9k4O8PamQnW5ka5vDLLynQ/OxtzbC0MszDUyNaZPm6vjXH1TC8750b5/P2nfPL0HisnG7k218fKUDNnumsZqStgZbidl7ev8K/ff8XPn93h1sYiL+9dY+5kG20VuVxemuHi/Dh9DaX84asP4K9/4o+/+JCv33/IZ09vc3tzietrc0z1N3J2so+tpWnqS7P5/OVDPntxn1tbK3z0+BY7F+dZGG5huLmQzvJEGvIjaCmIoKtSSGNZLE2V8TSXCxnrLubceDMTXeWsTHaxONLKRGcVU901TPbWMtpdSV9bIa31mdSUJ1JSEk9OUSQZheGk5AYjTvMlNtGVaKEz0XFOxMQ7IxILyEj3IT8ngOwMH9KT3EkRCUiKc0IYa09UrD2RQgf8w8wIj7MjPM4On2BjAiMs8A4yIiTSiuAIS4LCLQgMMyco3ILwGFviRS4kpXruKRBCR2Lj7ImNsycu3gFhgtNeC1SyO2lpvqSm+pCdHURpaQzl5UJKSmKpqhLT2pFLQUkchaUJ1DXmMHu6jzOLwwwMtzI43Eb/UCu1jcWU1uTQ0F5Kblki+dXJhCa6E57sSVV7NkXVadS2FNHRX0vvcBN9I837UFHfVsLJ8TZKqjNp662mpbuS4alOGtpLycgXkpgVRXhiAF6RArwi3fCOcMMr3A1bD2vMHEwJiArEK9ATYUo8iWki8kuzqaotISc/hcKSTJrbqknJEeHgZUtUUjjhohASMmOwcTNH4O+AnYclTj42+EV64B7khGeIC+7BDrgHO6BvrY6lizFOPrboW2lhbKeHsZ0e+lZaGNrooGOuvg8SxnZ62HlYYudhSagwgHBREFmlqYiz4xD42OHqa49PiCvJ2fHEJoUREOFJtDjsh7G7gB8UgCJaehr3KkgLM/EK9MTczoyAKH9S81OIEIUj8HMhKjGSwuoCKpsrKG8sI60glajESCydLfAM9kCcJSIuNZaskkzqO+to7GigqLKQ9Lw0QmNCCIsLJjQ2CHGGkJMTfcyvztIz3E52cRpeQa4ERXkjSo8mqyiZho5KohOCSUiJpLQ6l66BJqbnh+gZaqasNhdxehSFFWkkpIbh4GZKclY0hZUpuPpaEpngQ2isB+7+1gRFueLkaYqbnxVxyYGk58eSkhOFb6gjwdFu1LYWMDrbSXt/FSU16RRVpdLUVcrobCdVjfkMT3XTM9RM92AThRUZtPfV0T/axvLGKdp6a6lqLGR0ppfGjgrik8PoH21j8vRJ0vMSaO9voLW3AXsPOxx9nFE30kFRVxNpTU1OqKpxVFmNI0rqHJZX55Cs6j5AvCWhwGFJ5b/LPvxngDgqpcbBY4rIKOmhrGmKq3c4xZWtZOZXY2nvhbyqISpaFhw8psyBnx3n4DHlfRvTUSkNtA3tkVPZa2JS1bbEzMYTU2sPlDXNkVU2REXHEgkF3X1l4Mcl6x9tScfktbFw8kVa1ZBDUmr7TUrHFXTQMLLjoKTqfv3rcQWdfaD4UZmQUTNCz8IFfUsBls5+aJs6om3qSFXLAM8+/pZPfvE7rly/zcVLV1hb2+LW7YesXrjK3PwaRZXNRMSlExCRhKt/NLKa5kiqmWFk74eCgQPHVE0xFYSgb+2FvoUb6gb2HJHRxkYQjJSyEYckNZBWMUZK2WhfjZBWMeaEgj6HpbU4oaCPvIY5Jg6+GNp6YesRhl9UKpqmzkioGKGgs1dfq6xvi66lGzoWrvtB6x+XuRV0rFA3tueYoi5HFXSQ0zJDQccCJT0rlPSskNEwQUnPCgkVA9SM7DCwcUfLzAkH73DCRNl4h4uxcw/E0FqAhaMnh07Ic+Bnb/73DFZfu3KVB+/c59ziWbo7u2hpamZ2eoa8nFymJibp7+1jZWmZy1vbXLtylfXVNVqammlqaKSzo43xsRHGR8eoKCsnKyOT5MQkoiKiycvJp7qyjuVza7Q0tTM5NsvQwBiJCanMTJ7myeMXbG1dprW9jeqaOkrLqnBwdCU4OBoPjyD09Kw4cOAtFBV1kZRUxdXVfw8eROn09o4wOjpLVm4JFdUtFJfVExIuJCouhYNHZCgsbWBs6iyitAKUtUxITC/G3T8KWVUDFDVNOPCTt5BXN+KwhBqvvSXP4eNK/PS141hZObG5dZWtrctMT89y9uxZnj17zuDQGAd+dpCfvHKYiJhUCstbUdO15ZCcNgdek8DAxh15TWNePSKDjqE54uQMIqPiWDizyI1rN7myfZnNi5eYnZ5hdnqGR48e8eTZU3bv3uHS5W22r13nnUePefveOywtrzI9M8f8whLraxe5cX2X69d2GRudZnnpPHOzCzTWtePnF4GFtSdSiobIq1kgp27BgTcVOK5swkEZXVRNBTgGCPGLy6K+dxJpdWNeOybPISlljv+QD7CysmJ+bpb7d27zy198xcsX7/H5Zz9n69ImDx484sqVa5w+Pc/qygW+/OIbWpo7MDG2wNDAFIHAjaGTgzx/8pj3n7/Ly3ef8ejuXe7u3uLOrR1qqqqZmJxmY/Mqp85doLFriNTCWszdQjmiYoKsvi0yOtaomThy4E1pTJ39KWvqI6WgBhk1I6wFfkgoaGNiLeDNw7K88ZYMMgrae6OCirocfEv2/wgipOU1kFHQ3LM2ySghq6SB4v9D3XkGR3mY7dpJPsemCdTbqvfee++9rNpKq1313rsEqqhXEGoIoQJIAoQkECAQvZhmwOAK7iVx4iSuIdUpznV+yOgk5ztnzu9vZ56Zfd/9sbOzszvv9d7Pfd86Rgi09dAQqKAtkCfE24lAd2uE/vZEuJuS6GdJgrcxSV7GhNmoUBDjSkteNDnRLuTFetJanEhTbjyNaTFMNpdzqLeRvW3VjIx20D3cRmZ1LhmNJSRV55JcW0hiaTYxmVIS01PIyculICuLNEkSCSlCkrNiqd2Vz8HxLpam93F8qJ25rp0c76pjemcu8y3FLPVUMlaXwuBOMRNdOfQ2iGipiqSxIJm67AQ6KrPp2lnEeF8ry3NTnFmc5+rF83zx68/5zRe/4ubNm6yurrK2tsY333zDX//6Fz784D1mDx9kZmqYs6cXWFtd5szJBW7fuMKbjx5y+8ZVnrz+GvduXuPCykmur53l5qVVVpfnOTF7kMNjg9xdW2VudB/LMweY6O9iZqSfYweHODV/kLMLM8xPDXNsZpTfff4+3z/7LX/4+ld8/skTPv/kXT7/5H2+//Mf+e6r3/DVF7+Ef/0d/vUP/vDtV/zz+z/Dv/4B//oHf/vT7+Hvf+HrX3/K4zvXuH5uiZXZCZYPj3Jh8SCXlw6wONHNiQMdXDk2xOLYbo7tqePu8n6uHh3j1x8/5emDW5ya6GV5rJur8wc4OdbL2ZkRTk4N87sP3+BXTx9yfGIvHz56hcvLR2ityuf07DgnJvcxN9bHN5++A3/8Lf/89nPuX17h4uIhvv/yUz576x5n58e5duYol0/Nsqd9F9fPLfL2/et8+uQhX/3iCZ+9c5f7V5ZYObyHiZ5qeuvSaKtIpKUsgfadUrqbM2ivS6GnMZuZwXo6a7OYHW5j4UAPM3tbmBlqZby/gZ7dJbTsyqJ5VxYNtelUVUnILowipzyWgsoE8iviyS6KIDUnCEm6H9I0P7KyAykpjaamOoHKMiEl+WEU5gRTlB1MQW4wqRl+SDJ9iUpwIF7iRqzYhZBoK6ISHNa9EfEOCBMcESY4rj+PcyBO5EySxANJqjfpGb6kpnkjka4nQCVL3ElN8yYzK4Cc3GDS0wNIS/MnLy+c6uokamulVFYmsWtXGh3dxXT3V9LVV0Hj7gLaeyopr8kgryiZrr5dNLSVU1CeTl1zMc3dlcRKAxCm+BOS4E601IeC2mR2thazu7uGzoH6jTvKJdWZG3eUmzur2NlSwuhkL50D9Uwc3kv33kbyy1JIy08gShKMd5QroUmBBMX7E5MSjVAqxM7DHq8QbzwDPCiqLCQ1S0pyWhIl5XnUN1UzPNrLnn2d5JdnIc4WES4Koa6tmoR0IW6BjvhHeREo9EHfShPXAHscfaxxC3RAKA3B3FkfOy8zLFwM8I/yxNhOD7dAR+w8LdExF2BgrY2miSqGNjqYOhhg426OhbMxTr62JGXFERLnT2ZJCpJcEeb2Brj7OxAQ4bkBEE5e1j+2WVvjFeRKjDgCcYYIUWocccmxhApD8AzwwDPAg+RsMdmlWeSW5xCfGre+mpUcjau/Cw5e9khzJXgGe2BkY4hHkDvJ2WJiJELiU+Oo79hFUWUhccmxOHo44BngQWhMEAUVuTR27OL2azeZmh+na28rOSXpZBRI6Rho4tTaccrq8klME5KYEo1IGkVqtoikVCHNnTXs7q6jsCIDZy8rvIMcSJCG0dZbR2JaGPHSYAoqpFTsyiavLJmiqlQKKqSExXoSEe9NcXUaLd2VtPXVUFqbQUqOkLyyZLKKRGQWJlDVkEtrbzWde3bSN9RCSnY8WYXJ5Jak0LWnicKKDEYn+xk52EffUCs9gy3sG+9mam6EnsEW9k/vYXSyn33j3RRXZlPXUklDZz3xqQlYudqiZ2WGwMwYbUsrFPUM2ayqyRY1LbaoaLNVaT22dauiJjuUtZBT1fn/QoSGnhVq2ubomThgYuWGua0nju7BWNp7s0NJl5++rISmvi0aeja8tE19PfL131KYtivqoSQwRV3HCoGu9YZqIa9qxDZFXRQ1TDfMzjvUDNmmrIe8hsnGatLzzoh/9zwoapmhZeKAjIr+f8S1Pi+ue762ZGDlRmC0BK+QeETpxUQmZmFi50VkYhZ9o4fpG55m/vgp6ht2U1PTxNqlm6ysXqW9exgXrzAE+lZYOvujpGuNhqkr6sbObBWYs0PbGllde+R0bVHStUVeYIaipgWKmhZsVzFCXmCGio41ChrmqOhYIy8wQ1bNBEVNC9T0bNG3cMfFV0h4fBZmTgGYOvpj5RaCZ2giupbubFc3wcjOBxk1443Oi+e9F1pmLqga2G2cV9A2R0nXEg0TB1QNbNghMN44VtazQlHHAmN7743Xnic5Gdt7Y2jribGtOyq65pg7eLJdSZMXfvoyL/zkv/ivn73MT37ys/85ELFw7DiLCyc4e/oMo8MjDA3uo7uzi9HhEcbH9nPwwATLi0tcXLvA/OwcHW3tdLZ3cGh6hsWFE4yP7WdmaprqyipKioopKymlq6ObvQODjI8dYOHYCVZOnmb28FH2j05waHqWc2cvcOuVe5w9e5a9+waZODjF0PB++geGWFu7zsrKBWprdxMfn0pFRQMDA/tpauqkq2svVdW78PMPobauER//EBKTM+jo3ktmTjEBwVHEJ6YyODLFwL4JBNpmKGsaExgh4ujyGgPDMwh0LXnh57JskddERkEXLQM7XtykyE9/vp3Kynpee/Qmi4vL1NfXU15eyerqeU6eOouPfxhaOhYEhibQOzi9nk1s48MLW9T4qYwAGRVdfrZVEXMbJ6rrGhkZPcBHH3zM119+xcP7Dzh7+gyTEweZOzLLgwev8fC1x5y9eJGTq6ucv3yNlXMXOHn2PLPHTtDdv5fB4XGOHluita2bk6dWGR07SHfXXnq6B2lr7aWhoZOisgZ0TBzZpqCPnLopL8nrsV1gjoqBI+rGLijo2LBDwwKXgFgUdSx4SVYdXTN7Nu1QQ03LgLS0DM6fOc3ltfM8fnCfN157yPtP3uG9d97mnbfe5uk7T3j7zbc4cXyRh/dfQyRKQklJhcSkZI4dW+DalavcvXOLV+/d4fXHr62nM126TEZaOjExcYRHxBAdn0xMchZGNm7I61giMHdDRssKRSMHVE2cUTVxZKuaEdvUjXlhswqapusxbOoGNmyS1WSTrIAtshrrMXfymht+h/X0ped9EOspTVt3CNgmq/GjH2J9hen5OpOCig7yKpooqeugqWeCkZklurraCAQKGOmp4W5vQlywK8WSUErFAUgCLZH6mZPsY0xulBON2RG0FsXTlB9Hd00G0z11TDaXM15fzEhTOQcGmunorKO2rZqK7nqii1IQ7ypGWJ5DWE4qERlSErMySM3OJjM9i9TUVGKlccSnx5JVIKGpuZyD+7pY2N/HXH8Lk83lTDcWcbilmCOthUy35XGwPZuxtgwGGpNorYpioL6YmpwkmstzGGip5fjUfi6dXWbx6BEunjvDX//yJ7744gvu37/P4uIid26/wi9/8SnffvM1N29c4+b1yzx8cIsn7zzm/qu3+OiDd/nVLz/lF59+zMcfvs9nn3zEw/v3eO+dt/no/ac8fniPJ2894tU7N3jj4T0+e/cJj27d5NGdm9y+coHb1y7y5oM7fPHZB7z/9mtcWF3iyZv3+eq3v+BXn33IX//4LX//yzP+/Owbnn37JX969g2/+/wTvvvtL/n+j9/xtz//Af7xPfADP/zz7/Cvf/KPv/6Jv/3p93z/7Ct+99n7PL59mQuLR1g+PMq104d49eJR7qweYXV2L6cnu7gwu4frR4e4eKifO4sT3Fqe5qO3H/P2vRvM9jVz+uAgKxN7WT64j5tnj/P1p09ZnB7l+MEhDvS3cXFplobSHPqbazg80sf5hUNcXJplZqiH166f5+rKMQ6P9HF6/gB31pa4fX6R62ePMbGnlaUj4xybGmZ5foJHdy7x8NZ5PnzrFvcuL3Jsooe50Vam+uvo2ZnB7opkGisTadkppapASG9LLqM9lbRWZzDaUc3scBtTgy2M9eykr6WE3TtzaKhJY2dVCjurJVTVSkjJDSUpJ5jsshgKaxLJLokiuyiC7ILwdR9Cpj+ZWQHk5gRRkBtMQXYQBdlBFOYEk58XQlTceupSTNL6WpMoxYO4ZFei4x0Ii7YmNsGJ6Fh7YuIdEYndECW6EBNrT0ysPYlJ6+pDssT9xw4Kb1LTvJGmeCJOdidJ7EZ2dggZGYGUlsZSUhJDVZWYhoYMSkvjKSlPYGS8kdrGTHa15NDUVkR2QRzp+XFU1udQUptBRmEiyVlRZBaJECb7EZnoRWicG+mF0aQVCCmpSaett46WrmrKarPZtbuU6oYC8stS2N1dw96xdupby+gf3k1LVzX7p/upqs8nLMabqMQAIsSBeEY4E5MeSVC8P4Ex/gTFBqFnoY+TjzN+oX6I08XEJcWSlp1C70A7Pf1tTE4Pk5OfQn55BpklKYQlBFK6q4DssjSsXE1x9rMlLCEAt0AHAqK9cA+2x97bHJcAGyxdDdGzUsXa3RjXgHXPg6GNDpomqmibqWNgrY2hjQ66FhpYuZpiZKtLlDh0vRdCGkFkUghCSTjZZWnESyOxdDSisaOGlBwRVk6mZBRI6drbTnRiBBHxobj4OBItisIv1JdoURQh0cF4BngQFBlIe/9u8sqyKakppKW7kcLKPEKEgTh7O2DhYIqLjyP27jaECAOpaihHmi0mRhyFKDWOil2liNOTiIyPICVbSmKqiI6BVk6eXyQ9P4XJuQOU7ywipySdnJJ0aprK6Rhoor2/kdrmMgors35UmWqoay6lrXcXKdnxZBdJKChPRZweRUScLzFJQfQONRIvDSY5M5LU3GjGD/WQV5ZEQYWUyvocYsQBDI63IcmKorQ2g7qWQkYmu5hb2s/s4hijU91kFYnIKIhnd08VTZ3l9Aw2kVkgJiaateh7AAAgAElEQVQxlKb2GmobS2lsq6azv4m+fW1072mhd7CVmfn9dO9poaWzjr59bewd7SI1W0RxZTan1k7QO9JDjCQWcycrjOys0LYyR1FPnx1aurwop4KirjFbFDXZqqSFvECPbQoC5JS02CarxhZZDRTVjZBR0EZWWY/tijpskdVARdMUBTVDwoRSDM2dUVAzxMMvCp+gWEyt3TGz8UBBzZAdSvobI6tssDFyKoYbI69qtAESWgZ2aBnYoaplsZ7MJFhvqH4ev/rc4/DvrdTPVQk5gfGGwiCvYYKMiv5G58HznglFLTN0zZ3RNnUkLD4dYXIu/pFirFwC1nsZ/KNx9Y9Gz8IF39B4JKl5lJXVMTlzlLljJ8nOr8DU0gUNPSt0TOzRs3BZL7jVtWW7wIIdWrYoGbmgZOTGDi1bfiqjiZm9H9omzvx8uybK2lYYWHqgoGHOZnldVHSs2a5ihIVjABEJ2fiGiXHyjiIwKoVYSSHpxfWkF9cTm1qMk58QLTMXlHStUdC2RFbDjO3qJshrra892XlFoKBtiba5K+pGDqjo26Jh4sCLshobq0s7BMYbXgh1IzsExvYo61mhY+FCYlYZXmEiTB19UTeyQ07TFDmBIeoGVuhbOGJk6bgR8fqTF178nwUR05NTP5p3LzIyNExHWzvFhUUkJ4npaGtn395B9o+OMTI0zPjYfpYXl3j17j3ee/ouN65d59KFi9y8foORoWH27R1kYvwAh6YPMzQ4zNTBaQ4emGRm6hArJ09z/94D3nj8JhfXrnDwwCRnzqwwd3SWo8ePsbR8iouXrnHn7kOWl8/R2bmHiYk5CgoqkEqz8fD0w9rGEYGGDs4uHswfPUHdziYycwopq6yjobkTB2cvHJy9CAqLIzRShKyiNlZ2nuwZneH1p5/x7K+QllPBFnlN5NQMMLJww9rRF1lFbbZsVyEuTsL+8UmOHJljeHiY3Nx8RobH6ejs4/or9wkJE/HCCzJExGYio2iEqVMwCvp2yKgZ89OtSvx0iwJ+wZGM7J/k/NpFfvXLz/nXP3/gxrXrzExNc/P6Da5cuszRo+uJTzfvPmD+1Gkm544xOnWIps4eUjJzCYmMISpGhFiaQWBQOK1t3QwNjzO0bz9Tk0eYmT7K0tIqsaJMlDXMeOHnCqjp2LBD1ZhtqibsEJizWdkINUNHfiojYJOiDrLqBgRGJVJW24yhhQMa2kYUF5UzMX6Qo3PzXLt0mV//4pd88PQJ773zNt999SVP3n6HMyunuXblKm27W9HXN6Srq4e1C5f48OOPuH//PidPnuTVV1/l7t277Ns7xMjIGK27OxncN0pwWAwqAgPU9S1QN7JDRmCCnK4N8vr2aFh5oGriiMDUgW3qhmxR1uOF/5Jjm6oR21WM2Kqo/yNErJvGtvwY5Sojp7GhNGyX10JGTvM/AELm32BDQUXnP2Je1bQMEOgYra8zaepham6Gjq4GRvpauNqZEOptT1KIC2lhzkgCrZD4mhFpr06orRoJ3iZkRDhTJA6kuzabxbEOjvU2MFKbT191LpODrQzua6OmtYrcxjKCMuNJ2lm0ARHhGanEZWSQnJlNSmom4mQpogwJ4hwJaXlSsnKSKcqWUl+cxd76Cma66jnUXsPh9gqmW4uZaitgpquQia5c+hvENJWE01VTREtF7jpATI/y6O4Nbl65wPG5wzx98ja//+4bfvjhB548ecI777wF/MC333zF57/8jENT41RV5NDX08CRQyMMDbZzfH6Sq5fOcurEUSb3DzN9YIwjUxNcPXeGc8snmBkfYnZyhJGBDo5Nj7I8fYCJnlYO9rbRWlVIT30ZBwdaWZzZR8fOQnbX5bNybJyHN89x5sQUq0uHOTF7gKeP7sJff8/b929w4/wyr926wrMvfwX//B7++Tf+9v1f+NMfn/HHP/yev/7lT+tg8c/v+ct3v+PTp6/z6rVzXFmZ4+LSJLfPHeH+haPcPjvDtaVxri2McGl2H+em+5npqGKmu44Lx6f47S8/4fVbVzk61MVMXytzwz2sHDnAO/eucXXlGBeXZjl3fIajBwbZVZzFQEstvY1VHB7p49rp40zu7aS3sYrJvZ2sHpvm+pkFLi/PMbGnlQP9bRwZ38P0SC8TQ10M97Vw9NAI184v8uCVc1xdnWdhaoDZsQ4m9zYxObCLYwc76KjPoKMpi52lCfTvLmSkq4q2mkz6G4rY01TCSFct/btLad+ZS311KnUVEipLEyjIiyIjO5iU3FBSiyIpqk2isCaR9IIwMgvCyC2KJDUrEEmq9/pqUZoPGem+ZKb5kJnmQ1bq+rnYRGeixc7Eil2Il7iRIHXfgIhwoQ3xiS7EJjgRn+iCROpJssSDBJEzoh+PJVIPUlK9SEv32Zj0DN8NJSIjI5CYGEeSk73Izg6hoiKRnTtTqaxMorElm8lDHdQ2plNSJSa/QkS8NIDEjBCKa1MpqEkhNV+IMNkPUXoI4QmeRIt9CE/wWIeIvGgKKqTUNhVRuSuPosp0yutyyC4SU1SZzqFjo+wZbaOqPp/Wnlr6h3dz8MggxVUZRCX4E50UiL/QAwd/G0oaConPEGLmZIZLgAvugR4Y25rgF+pHckYyUXGRiFOTaGiuo72rif69ncSJwomID8Q7zA3XAAfi06KJkUbg5GuLT7gbEYlBuAU64BXmhJ2XGZauhjj6WmLtboypozZOflbYeVpg5miInqUm2mbq6JgL0LXQQN9KCwNrbYxsdbF2M8Mj2BmPYGd8IzxIyoojOSeB9CIJhZVZmNjoIs1OoKAiE0mWCEmWiPKdJbT2NpNRkEpQlD8e/u7YutiQII1HnJ7037ojGtp3UrGrlDiJEHd/F6yczDGw0EVBIIswKZKB0V72jPUhzhDR2tvM+KFRapuriBXHIEpJoKq+krTcVJIzE8kvzyExLZ4QYSBxkijs3Cxx8bEnszCFgopM/MM9sHY2wTvYhfBYP/LL0qhpLKZrz/pFfU7xespWeV0OAeGueAfbUVydhjDJn6T0UFJyoti7v4Xi6hTq20pITAsjOtFvoyMiThLEzt1FlNZmMDjeRkt3JQdn99DSXblRLtfUWU5pTdb6e9UXMz03xvziFNfvrLF29RSLp2fJL00nQRLJseUZbt2/TG1jKanZIvJL00nJSqCkJp/q5ioySrLwCvXF0M4cLUszlA0MeFlFhZ8rqiCjroOCjhEvblfhxe0qbJZV5efbFNmhoIGMnDpb5ARs2q7OzzYpoqBmiIqmKbLKemjoWaGhZ0VJVQvOnqHIqxpgYeeFnUsA+qaOGJg5sVVO8/8LEM/PPQcJVS0LVDTNUVAzZruyPjtUDNiuarABEbLqRsiqG7FDzZDtqgb/ARTPnz8/lhMYb/ggtinroaRtjpaJA4bW7li5BJCUWUqMJA8LJz/UDWwwsHIjLqUAZR0LtEwcMLX1wNreA2FcMlm5ZfgFRaOtb4WhhRNGVq68LKeJmqE9aob2KOjYsF1gwXZNG+T1HZHXd0ZGwxo5TUu2KuqzWV4XNb31puuXdmgho2yIs080Lr5CHL0iCRamESnKwdknGjf/WNLy62jsHCUpuxL/6BTMnAIQGDuirGeDir4tKvq2KOvZoGHihIGNF5qmzniFJWFo6426kQOaps5sUzVC19IVgbE96kZ2vKygjZaZE6oGNijpWm5EvupZuZGQUUK0JA91Izt0LV3Zrm6EnVcYXiGxuPhFYOvmj6mNywZE/I/zRFy7cnWjC2JkaBhpsgRHewdampo5PHOI06dWuLh2gYtrF7h7+w6ffvwJv/vNb/n8F7/k4/c/2Og3OHpklqNHZlk8dpxjs3McmpzilWvXuXLhIpfOr3H3lVu8+/Y7vPv2O1y9cIWZqekNc/HFi2vcunWLx4/eYvXsBUZHJujq7EdFWYsXXngJRQUBcrLK6OuZ4OLsQUtzOw9fe8zgvlEqq+pobGplcN8YXr5BaOsZo6K+bm62snMnODye2WNnOHfxNldvvU6cOIefvqzEyzICZJX1UNM258VNCmzeroiGph4urp7s3FnP8PAwi4vLjAyPU1ZeQ0n5Lrp7x9gio4Giuhkyikb8REaLFxUN2KRowM+2qbJFQQNHNx+Ky6sY3DfMtStX+fJ3vyEvN5u4mFhOLi1z5NAsy0unuXL1FfqHDyDJLcbG1QcNQws2ySnz823y7FDW4L82beeFn21GS9eEgsIyuroHGB2Z4NYr9zh+bJmOzj5MzZ3R0LFAoGuJKLUIB49Qtirqs03JgO3qJmibOCOvYYKlsz/axnYYWDoxuH+G/JIq5BTV8PENoqa6nju37/P6o7f4za9/yycffczrDx9wenmJ65cv8eDuHW5cv4owOpLY2FheffVVanfW0d7ZwWuPHzE0PEpT826Wlk8xtG+MgT1DLC2f4ebN+2TllqGqbYqargVmTn4ITJ1QM3VCzdwVOV0rtCwc0bF0RF7bBBkVXV7YpMgmeS1e3q7Fph3a6yOryeYdmmzesa5IbJHVYIucgC1ygg2AeA4P6x0ROv+RzqSsro+6ljHqWsYbEKFrZIGRuTU6BsaoqKqjpqqIpYke3o7mhLmZE+9tgTTImkRPIyLtNQizFRDprEOkiyEifzuaS1JYOtDL0mAr4w0l7N1ZyNGJXiYO9lGzu5ycugKi8iUkVuUhLMokLCuF8HQJsenpJKZlIE5ORZQoJiY5kcRMKSnZKUjTkkhOiCFNFE15ppjWsiyGG8uYaKtkuqOcybZixlsLGG3JZmCXhI6KOAZbd7I0M8b5pVmunF3i0d0bnJg/zMjgAG+/9QZ/+uMznj55mwPjYxydn4Uf1u/sP33rde7fvc7QYDsjQ21MTgwwMd7P4elRbt24yMnFowzt7WVmYj9X1la5c+MKy8fnmJs5wKHJYaYn9nF0aozlQ+McGe7n0L5eJvrbWDg4yNx4P+P9TTSUpZEvjWBpdoTj00N0N1Uw1N3ESP9uLq0c4+baSQbbdlGdK6G3sYrHd67xzz9/9+Ma0z+BH1h//MDfvv8Lf//LH/nXX5/x569/zUdv3efuxRWunjrCjbOz3L94gtevneTB2lFuLI5zaX6Ey0dHmeqsYWGkjdHmchanR/jkvSd88uR1bq4c5+j4Xub272V5doKzC4c4OXeQWxdXGOxspK4km476CiYGu1hbnuPNe9c4c3yG5uoi+lt3snh4nCcPX+HC4izjfa0szIzx6vXz7O1spL2xkuH+Vu7cPMcvPnyd7373IV9/8R5PX7/OxZXDjPc30ddUwljfTga7yxnoKqWtPovBjnL299Yy2FbBUEc1fU0ldNTl0lKdSX2ZhOpSEVUlcRTnh5Oe5kt8ogvJWQFklQop2ykhtywWcbov6Xkh5BVHbUBEcsp6W7VU4oEk2Z1ksRuSH1WEuGRXYiSuCJNdiJG4bqw0CRMciYy1Qxi3vsIUn+CEOMltvQU73olEkQuSZI91iMjwIS3Lj9RMX1IyfEjP9ie/KIKyyjiKSmOIinEgJt6ZzJwQqmol7GxIp7pOSk9/OXtHaiivSyK/Ip6CygTEWSEk5YSSWZaApCCa5LxIAmNdCEv0JCTWlVipP1EiL9LyoknNjaaoKpWq+vyNtuG23jpSsmORZArZN95JW2/dRvJOeV0OO1tKiJeEIskUklGYSEicH07+thTU5hCWEEh4Qhjl9WWU11dg7WqLUBRLWU0FqTmpZBZkkpolJT1XijQzCQc3KwIiPDF3MsI9yAnfCA+8w1wJiPYiONaXoBgfXANtsfMyQ99agK6lCubOupg762LmpIODjwVWriYY2eqiZ6mJgbU2+lZaaJmqoW2mjpGtLnaelkSJQzciXkPi/CmsyaGgOpvknASyi9Nw9rYjIUVIUVUuDe21FFbmUFxdwOTcAToHOtjZUocwMRoXb2cSUxMJjw3/bxBR11RFeq6U0OhA7F2tMbEywMzGiOBIfxJT4qioK6GwPJfgSH8Gx/qZXZghMSWOsJhQmjubqG2qITFVRE5JJiHCQMQZIqJE4UTEB5OSk0R+eRYZBVLipZHESSJIzxdTUpOLi7c1EXH+iFIiKa3JITUnDkmmkOSMaMJjfUjOjPyxjTqOeGkgEfGehMd5kFUUT3icB97Bdrj6WlCxK5vMwgTS8mJJz49jYLSF7sF6apryyS+XkJobg0+IPY6eJgRHuyFM8keaFUN5XR4HDw9z5+FVHrzxCh9//oSrt87x5MNHHD52gMz8ZAaGO7h2+zxVu4oQSaMIifJBmhnP5Nz+dd+MMAQ7T2d0LU1RNzVCTlubnysp8bKyGi/KqbBVVYeX5dSR1zBEScOAbQoCFFS12C4vQFZFlx1K6yPQtdxQIhzdgxGKMolOyMDOJQATKzfcfSOxcvBBTdscDT2rH9WL/7f6IK9qtGGyfg4SCmrGKKgZI6tsgIySHnJqRv+7s+H/MEU/n38HiH+PcH3e+/C8nVrLxAFLZ3+0TBwwsHLDxS8KJW1zdMyciJXmbzQ2K2qZYWTjQVhsCp4BUTi7B2Bt74W2kQ0qWibomzthYuOJqp4VOwSmyGmas0PDgq2qJmxWM2WbhgXbBFZsVTVFSdeWHarGyKqZoKRliYKGOWp6tlg4BuDmH4uDZwQmtj4YWnliYuuDpVMgXsEiQmMz8AtP3iiO07FwQ9PUGSVd6w31QWDsiJKuNTJqxmxTNSKztJGEjDKUdK0RGDuiY+HGi7Ia6Fi4oGHigKVrIJ6hCehYuCCvZYa5sz9mTn7oWbkRGJOCo28kCtrmGNp6om5kh1eYiICoJFz8IrBw9MLQwuF/LkQcOXSY2cNHODo3T19PL/m5eVSUlTN3ZJbVM2c5ubTM0olF1s6d5/VHj/n157/ij8/+wF///Bd+8/mvuHfrNtcuXWbt7Crnz5zlyPQMI4P7WJg/ytWLl7i8doGL585z8dx5Lqye48LqOS6dX+PypQucOb3MlasXWFxc4PTp01y7doOVU6vMHjnO0L79WJjbo6qiSXFRBc1NbewbHGVkZIwzZ1Y5fHiWxaWTHJiYprdvL8KYBEzMbXhp83bUNQ3QN7IkOk5KRk4pe4am6O7fj6N7MLrG9myT12HzjvUWSFkVXRRUdAgXikgSpxItjKWjo4s9e/awsLBId1c/ewdHaWjuRpSUjb1TIIpqFqhq26Fi4Iysjg0vyevxkqwGsmp6aBuYERkTz959gxw5PMO1q5fZWVdDeVkJa+cuMHdknsOH5pk7tkRWcQ06Zg688OJ2ZNX1UdU1Q8vYCifPQIytHNDUM0FZTYfYuCROnjrL5UvXmZmexdvLHyVFNXbsUENFzRBTSxf6h6bJKapDWcucbYq6KOtYYG7vg4tPOO39+5mcXaastpmJmXlKK2qxsXehZmcroREJTE8f5c233uXO7fucPb3KubOrnD9zmtPLS1y7dJE7t19hfP8oLU3NnD59mtbWVsoqyrl+6zZjB6exd3ajuKya0opaQsJj6e8f4eKVOwyOzJCSXYq7fxQ6Zg7ICIxQM3XCwMEXdXNHjGydMbZxREXHmG1KWmySFSCjpMcWeW22KehvgMQ6RKyDxOYdAjbtUGPTDrX/BhBySrrIK+shr6yLnJIOappGqGkaoaphiIrAAA1dY4zMbbGyd8XG0R0tQ3PUtfVR1xBgYWpAqI8ziaEeJAc7kRpiT4S9JnEu+qQGWpMSbEe4kyG+NjqkC30ZbCxlanclk7vL2N9azuxYJ6NDbVTuLCSvJh9xSQYJhRkI89KIyEgmOk1KfHoq4rQ0xMlSEkRJxCcnE5+cRKIkmZQ0KRnpUrLTJGSKY8lMiKC5PIehlgoODTQw3VPFWEshI025THUUM9dfxcLkMLcvnebmhdOsLBxm7dTS+sX+oSmuXrnEm2885tzqGW69st4N8f2fnvHJ+0+YnZ7gyZuvsnR8kunJAWamBpk7MsqevlZOLh5hZfk4a6unuHbxPDcuX+D86WWOHZnm6OEpjs5OsrI4z+ToAKN9rfQ2VtNWXcS+9noWpvYx1ttAc2UmzZWZ9DaVcGiknf17mhnuaWR3bTH7uhq5dnqB3VWFHOiqZ1eemM6afK6dPs5vP32PP//+a/7+lz/yj79/z7Nnz/jDH/7AH559xx+efcPf/vR7/vaHr/ntp+/x5OEr3L6wxNVTR7h+6gh3zx/jxqkZVqb2cGpygEvHxni0tsDjy0ssHehjT0MZr5w/BT/8DX74nn9+9wXvv36XmxdOc331JJfPLPKLp29w6fQJTs5OsXjkIFdOL3L5zCLTwwPMTgyzujDLicMTtO+s5PziPDfOnaJ/dz0dDdUcGOqlua6M6vIcWhrKWV6c4b2nD/j9t7/gh799wze/+ZDXbl/k5NGDHBrr5dD+bkYGdrGnu4Le1lL628vp313KQEsZe3aX016bS12hmNqiRKqK4qkoiqE4P5yc7EBSUr1IlLghTvclsyiK/Ip4UrKCiUt2Jz0vhIJSIZJ0P1Iz/JCm+SBOWfcsJIldSUxyQZToTKzIkVixC1FJTkQmOhKV5ERMkvP6iJyIjncgUmiLMMaO+DhHRAnOiBKcSYxzQpzggjjJjQSxC+I0T9Ky/EjJ8kWS5oU004fcgjBKq+KorksmUepFcooP2QXhVNdJ2dWUSUW1mIaWbJo7cymqTqCwSkRhTSIphRGI80NJLYlCnB9OUl4Y/jHOhCd5EZ7kRVJ6CDFiX3IK48gtWt9xr28to3JXHp0D9fQNtSDJFBKV4E/lrjxqGguJSQrCw9+WpLRIktIiCYp0J7dEQl55CnmVGbTtaeTQ4kESM+PJKEonoyiTxAwxDl5O5BTl0TXQQ2N7I43tjUSLonD3c8PJyx47N0sChT4YWGsTEuePs58dTr42RIlDCEsIwDPEGZ8IF6zdjdE2V0LHQhkTBy1MHbUxttfEzEkPSxdjDG10MLDWxsReHyNbXbRM1dAxF2DqYICznx2JmbGExgeQkC5EKAnfUCJ8wt0JivLFxcceSZaI2uYKmrt2UVydR3ZxBt2DHeSW5NDe10ZGfjp+ob5EJURhYW/x3yAiKTWe6IRwIuNCcfFywNrRnMBwXyQZiaTlSCiuzKespojIuFDKa4spry3GN9gTSwcLUnNSCIsJJSZJSHVjBcKkSCRZSWQVpZNXlkmI0B9nbztChP6k5SWRV5ZOfnkGhZVZxEvCSZBGEB7rR1Ja9MZ3lFmQiCRTSLw0mMgEH5Izw0nNjSZG7Ic4I4ysonhik/0Ji/XEO9iOEKE7oTEehMV6klsqJiElhPT8OPLLJew70M7hhRG6B+vJKUnCP9wJz0AbUrJjySpMZnx6kAvXVujoa6R/qJ3BsW4evX2HSzfOsHx2nmu3z/Pmu/epbSwlJSuBxrZq2nrqOTg7RkhsKD6RQZg726NipI+Cri7bNTTZrCpgh5Y+P5dX30hlUtIyRkZRgxc3ySGnKEBGVg1FVf0NcJBV1mOrnCYmVm6U17YxfGAeQ3NndIzssHcNJCBMhKW9NyqapqhomrJdUec/wOHf4eE5MPyfxwpqxiiqm6CoboK8ujGKGv87nlVZx2LD4/A8ben/BhT/DhVblXTZrmqAkrY5Cpqm6Fm4sF3VAHUDG5S0zcmvbKZneIYgoRQ9Cxdk1Y1Q0jbH1T8agaEtTl6hKGuZIqOkg46JPcbWbqgb2KCsY4GmsT3b1U3YITBlu8B8HSKUjXhZxZhtambIqJuzQ2COsrYV6vp2yCgboqRlSWhsBrGSQrRNnNE2ccbBMwK/8GRc/WKwcg7CyTsKr2AR7gFxKGhbomvpjoVLEMb2vhvgoKxng6qBHVpmLshpmqNmaE9SdiUJGWVomjqjoG2JwNhxQ2mQUTPEMzRhY5XpeRqTvJYZWmZO6Fi4YOESgKapI0q6lth6hhIglGLm4IW+pTO6ZvbrEPGzTRsRr/+jIOL5nv61K1e5dOEiJ44vcOL4AoemZzg2f5S5I7PMz85x+tQK9++9yi8+/Yxvvvqa7775li9//TuevPEOrz98jTcfPeb+nbssL5xgeO8gK0vLvPbqfa5duszqyilWV05x7vQKK0uLLC8cZ2lxgTu3b3D6zDLT05PMzMywsnKGe/fuc+f2fQ7NzOHvF4KhgRl1tY1MTR7m1MmzzM7Oc+3aDebm5lhcXmL13Bq9fQN4+/jh4emLkrKALTKKaOuZ4u4VTHlVIzW7OkjLKmWzjBovbVZFUd2ELbLrZqYXXpJFXlmbprYeTiyuMDK6n8nJaXbt2sWePYOMDI8zOXWEju59RAlTUNe0YIeiMQI9R3ZoWLNFzYIXNqvxwssKbFUUoCzQxicgkK6ebu7dvc3R+cM8fvSQe3dv8/67H/DG4zc5e2aNxZPneOW1p8SkFKGka4nOjz+yn2xRxMTWjch4KW7egWQXlDE5M8fy6VXSM3KwsLRGQ0OLoKAQ7Gxd0dY2RVvPnO7+/TS09KFrbM8WWQ3k1AxQ17GguqGT46cusrRykWu37vHg8ZtUVe8kOjaRospGvAKERMZIKSqto7Cwkt0tHXR1dHNi4Rg3rlzm4b3b3Lp+hSuX17hz+xU+/fRjbt9+heVTJ1k+c46T5y+yu7OXzr59xCamYOfkTU5+BRPTCzS09NHaPUJyZgnWrv4YO3hi7OiDias/dr4h2Lp7YufmgUDfiJ9t3sFWeY0f/1S1foQGbTb/myKxSVbAJlkBL8uuQ8RmGTW27hCwXV4LWUWdDYhQVNVHSc0ALT1zlNT02LpDle3yArQNzLCyd8XM2hGBngmqumao65qipKaBoYEewmA/skWRSEJcifc0J9bVkFhnA5K8zZEG2hPlYoaXhRaRHnYUiSMZrMnlSFcNY7vL2Le7nL72KhqbyiirKyQ+M4G4LDEx6WKiUxOJTU1GlCYlKVVKUrIYkUiENCWDBFEy0cJ4hDFxiMWJpKVLyEoXk5kaR0NNAf1tVRzc08ShvY0cGWhgcV8L5w92c/XIXs4cn2iDCRsAACAASURBVOHEof3MHRxhcW6SK6unefLGa3zywbu8evsmZ04uMndoijdeuw//+jvf//E7Xr15mdmJYa6cPcHB8R729DUwMdbL7MwwtVWFtO+u4/D0AZ6+/ZjXXr3D4rE5Dk0eYPnEPLOHDnLs2Ayrp08wNtTDvu5mhntaaK8tobupismhTg4M7qa/pYwDA42M9uzk8qkZepvKGO1p5PTcwfV1oPlpPnl0i8P99fRXZ9JTk8uRoQ6unFngg7cf8d2XX/Ds99/y7Nkz/vWvf20oEvzje/787W/53Wfv89nTRzy4eo5Ly3OcPz7DlcXDrBwaZrK3gYnuXSyMd/NgbYFzs6PMDrcz0d/M5J423n39Hr//5kueff0b/v7sSz5++gaP79zgtTvX+fyDJ3z05HXeeXiXezcucX75OG8+uM2br97iw3ce897rD7h5aZUThyf501df8M7Du5w9Mc/cwTGG+jqYGN1La3MN9fXlTE0Nc/36Od5//xFf/Oo9Hr92g/NnjrG6Ms/q8izHDo8yOdrByEA906PtTA63MthetR7921BKS2Um1QWJ1BYlUl2cQGl+FDmZ/qSmepCS5kZKhtd6E3RuGJn5ESRJfYkXu5NbFElxRdw6RGT5k5zmjUi6fsH/fGJFjkT/2EIdGm9HaNx6oVy0yBFhohMxIidi4h3XASLBiaREV5ISXUkWuSJNdCMlyR1JsgeRMTbEip1JTvciOcObpFQPRCnupGT6kVkQQnZBOImp3qRmBZKWG0xRWTzV9ankFQnJKYqmvjWTsl2J5FfEkloQSnSKB1EpHojzg0mviCEuO4CgBBfi0gOISw8gLS+a5MwwKmrTqd6VRW1zAV17GiityaKsNpvyuhyEiYFIMoW0dFVTVJmOOD2K4CgP0nLjSUqLJC45hKLKdNLzEmjurmVkqp/jK4fJK8v8jwvrUGEolQ21tA9009LTTs9wH6L0RBy9nbByscQ/ygefcHe0TFWJSAzC2s0UO08LIhKDCI7zxjXQlkhxII6+lpg4aGHhooe1uyEWLnoY2wvQt1bDxF4PfSst9K20MLbTw9hObwMobD0s8I3wIDYlkrjUKMTZ8UjzEvGL9CQ2JRL/KC9sXS0wsNAmKT2OvuFOapoqEWeIiBXHkFWYSVpuKnvH9tDY3khiaiLxknhMbUxx83Xb+JzJ6SLChEH4h3oTEvWfDdeSjEQy81MRSWPXlQdhECJpLGHCIIIi/MgsyECSmYwoJYGM/HS8gz3wDfUiISWWeGkMPiHueAe74RXkSkCEN9GJIcRJIgiK8sbR04oEaQSilHCCozzwC3XGL9SZoEh3Kutz2HegnRhxAOKMCLKLE8gvF5OcGUZhZTIlNSmk5kYTInQnRhxAUJQrKTlCapryN/wTO3cXkVmYQGSCD5mFCexqLSanJGkjBtbSQQ9JRhyzC1N89sUHzJ2Y5uzFZW7cvcTswhTitDj2T+1jfnGGq7fWGD4wQHZhKk3tdVTUFdHa20xYQiSeYf7oWpqyTaDKNnV1Nqup8ZKSKtsEOmxWXjdVb5IXIKOszcvblVHVMMQ3IJyQ8HgiY6TYuwaiJDBmq5wmMgra2LkEIM0sJTwmBQs7L9R1LDAwc8LU2h1NfWvUdSxQ0TT9sXzuv4PD/22eg4OSwBRlDTNUNM1R0V73RTwHg38HBSVtc1T1rFDSNkdOYMwONUN2qBluGKufm6mVdSzQNnVE09geOYExOmZO6Jo7ExCVjKN3OO17JohMzELLxGEjItbS2R9NY3vsPUPZJK+1Ych+rmboWXmgamDHNlUj5DTNN7wJ21SN2KJswGZlI7armyGvZYWSliUyyoZoGDpgZO2FlXMQMckFCMX5qOrasFVRHwNLDywcA9AwdEBBwxwNQwfM7P2w9whHYOy4oUBsUTZAVsMMbXNXNEyckFEzRkXfFk1TZ8ycAlA1sMPZPwZpfi3e4WK0zFwwcfBBRd8aK7cghNJ8TB19CU3IoKKpF0NbTxR1LNCzckPDxAEdCxdsPEJw9I3ENTAGAxsPDK1d0bNwwsjaBQt7d3760rb/mUrEhfNrnF89x+LCCc6snObA/nH2j45x/OgxDs8c4uLaBW6/cosb167z4NX7fPbJp/zi08944/HrfPflt/z+q+/49MOPeHT/ATevXuPapcscn5vn1vUbvPv2O9y+cZO1s2dYO3uG82dOc/LEAovHjrKytMDa+dOcXT3J/Qd3uHTpAgsLC5w9e45DM3O0t3VTWFBGTnYh4/snmZ46wuHDs8zPH+P27ducOHGCQ0cOs3r+HN09fXR29dDbtxdpSgbb5ZTRM7QgIjqJnv5RpOlFmFg4Y2Tqwn+9pMSLW1TZIquBvKoBm2VVMTKzp7m9m7n5BcYPHGR+fp79+/dz4sQSRw4fZW7+BM5u/kRGS9HWs+eFF+TYLKvPT2X02aFli4yaKVsUddAxtcE7IITC0jKmZib56MN3uXzpPJcvXeDjjz7g6TvvMjN1hDffeMriyTUcPCNQ1rfHxCEAEwc/5AVmyKjoo6pjjq2bP+7eIZRU1tLQ0kZWXj7pGVkMj45w6tQpVlbO0Nuzl7zcUsTiLDp7hqiqaUVN04RtsgI0Daz4+TZlSmuamD22QlvnAIunzvDRx58yPX2I0IgYFAQmxEmLcPaOYLuiDgItYyIiYxEKYxno6+ferVf4/NOPuH3jKu0tjZw9s8I3X3+53jlw6xVaewdIyy+ha3CU/LI6TKydySmoprSyidLKJty9w4kT52DvGoi2sd26uVrbBGUDS9xDoohOFJMgTsbJzZOfb5Jhu5w6MnLr6sLPt6r9J0Ts0GaznBab5TTWR17AS9tU2S6vhYKKPgoq+hsQoSIwQlPXAjklLVQ1DFHXMkZZfb1kTqBjhJqWAXKqOsipGaCsbYKiihYmRqYkCSMpTEkgO8afPKEPVeIQkjzNCLHSJNbdnJRgN5JDPJCE+ZETF8rIrkJOjbVysLOS3l0FjPQ1MLG/m66eBpLT44mRxBIjiSNWGk98qojEFDEiSQIJibHExgoJD40iOiKOGKGImFgRwtgY4kVxpKSLyc1Lo7m5ko7d1expr2Oyv5Hl/T1cOTLMtcPDXDg4wPzBIcb62zhyYIibl85w+8pF3nztVb798jd8/P5Tjh6ZYWpilKnxEb7+9ae8+8YDVo4d4trqIofGBxgfamdnTTa7m0oZGWynu3MX3R0N7Nvzv6h7z+Aq63ZvGx+9RWoS0nvvvffe+0pWstJ7r6QXQjohQAIEEiCQkAKkhxJaAkiTjiJiAVHxFhVUUBABUUSP90M0+73n3e/zee8P16w1k2tmzayZlfkf13n+fsdajh2d4tK5M+zu76VnWxczh6cYHOhhbHQ3vb1ddHa00lBdzNb1q2iqKmR5RgxFWdGsqS+ag4jR3nbaG4rYt6uLT987RWfLCkZ3bOLezesc3tVNa0E8tanBVKcKaC5OY2BzKx9cOsOzxw/5/fkv/PnqJQ8ePODOnTvc+/Zrnj95xO/PfubJg2/5/t+f8sGF05w7uo/TB8Z45/AER/bsYMe6WrqaKhjY0MD5g3vYu3MDQ9vW0d/Zwo4NTRyZ6OfMiUM8/OE+/PWSF7884sXjH3n5/Am/PnrIy+dPePnLYx7e/5ofv73Lpx9d5+7tm/z88Dv++vXpbIvUq9/ht+f8+ughr549gRfPuHnjGnc++4SjR/exe08v08f2ce36eb7+9jY/PPyK9957h8nJPUyO7WKwbxuNtWVs7VjF2qYSBre1MdS7nq41K9jUUsm6lctprsikoTyN2vJkqkuiKcwNJiPVncREB5JSHEhOdyUjN4C0rCBSMgKIS/IiNsmdnEIBhaWRfzsj3ImKd0IYY0tYlDXCGFvC/34fEmlJYKQl/hEW+AvNCYiwIFRkPQsSEdYIhFaECsyJiPx7CiG0IVpoQ2ykHfFRDsSK7PELMSIk0hJRgiPRfwNE5N8269gUN4SxjghjHUnNCSAl25+sgjBKqmZbpdLzgsguDievXEh2qZCEvADCkl3xj7UjONGJyEwvwlI9CIhzJD4vhNisQLKLoskpjqF5dTENLcspr85mS++6OeFcZkEcgeFuZC9PoGNbC3GpAoSxfngHORCdFEx0UjBZhfGUr8ylsi6fS++fYmRvP4eO7WVdx6r/OEA7eTpR19pEeV01RdVlVDfVkpCVhJOfC6aO5rgEOOEtcEPXQh1BXADGdrpYu5ni4m+Ha6Atjr6WhMb5Yulq+Pf6kiGWrvoY2Wmga6mIioEUuhbqc2tM2mZqGFhrY+FsjL2XFS7+9gREeuMn9ESUEkZ0mpDkvDhcAxwQpYSRmBODub0RFg7GJGbGsKq9noyCVLKWp5Oel0aQMJDlFYWs72qncU0jsSmxxKfF4+HvQUBYAMJYIYLIEDLzU0nNTsQ32BMXL4f/z5QiKSMODz8XkjLiSM1OJDDMF0d3W/KKs1jZXEN0UhTOXk6k5abSunEV+45OULayGHt3GwwtdcgrzWRNRzOpuQm4+zsQEO5JeGwg3iHOuPvNgoOdqzHWTga4+9lg5aiPMM6HvNJEEjPDSMsTkVkYRUpOOJEJ3sSmBhCV5It/mD2OniaIEv1JzhaSnC2kcW0Z8emhWDvrIYj2JCFDQFiMFz4h9gRFuBIc6UZSVvhsuLqllD3jvfTt6Wb32E5KqvKprC2mqq6E8OggPPycyMxPZu3GZi5dO8u/791mfWcrhWXZZBemsm5zK16hvth6uqJooMsiBVmWqqiwWEmJN6UVmC+jyHwpJRbKqrJERhVxeQ3EJJUwMLElJiYFgTAeJTVDJGQ1WSQx+/BMWlEXJ48QYpLyMLV2R1XbHCkFnbmJhLiMBnIqBsirGiKloPPfwsM/wCCtqI+Ugt4cOMgqGyKjZPBfIKFmjIyK4X+0LslrmqKsa4mqvjWq+tZzFuv/zkYtrWqImoENhtbuc/BgYOWGhZMfEYm5OHgJmPe6GMq6liyV00LNwIbQmAzEFXTwCoklSJTKG+IqqBk5oGXmhoyGGQo6VqgZOSCrac4SeV2WKuixUEaLBdKaLJLVZrGcDovldFiqoMcyFSPUDezRNHLEwTMcN/9orF2CcQ+Iwc0/Gjl1M5R1rNE0ckRJ2wo5dbM5oDCz98PeIwx1Y0e0zV3RNHVG1dAeQ1tvXANj8BIk4uQnmhXaKRnMtTUFx2SxdstuEnIqsfcWzsnkVm/uI215Dd5hCSTnV7HnwNt4hsahY+GCk18EibkV6Fu7Y+MRQnhiLgY2HshomGBg5YKWiR26ZvYYWTr+h7H69df/9b8HIv7JPWxoX09udg75uXn07uihe+s2enf0cGjqIG8fP8HU/gPsnZjk7eMnuHLpMpcvXuLWhzf5+ouvuH7lXc4cf5sTR6Y5d/I0k8OjXD1/kQPj4+zp62NXby8TQ0NMDA0x1N/P5MgeTkwfZv++Md4+Oc033/6bM2dOMTQ0xI4dvRQWlNDc1MrWLT2MDE9y6OA0Q3vGGB4e5ejRmTmIOHToEJOTk2zYsIHR0XH27jvIho2diGISycotpnVdJ63rOvHwCcPU0oXMnCr8AmMRW6aOrKIury+QZqm0MraOXqRm5ZGXX0R2Th719fV0dXXR0bGZivIVdGzaSrAghjfelMTSxhcJGX3mL1Xn/yzV4jVxTea9KcO8N8SRVNLEwzeQ+uYmjs4c4f1rV7j96cdMHdjHrZsf8+6V9/D1DqChvoXs3ArE5Q2QUrfCOSAOeR0bXhdTRkHLDHl1I1x8Baxdv5XO7l62bO+lc1s3QyPDDI8OMTExxp49e3j7+GnGx/YzPjbF+vVbyC2oQEpOHXEpZbT0zFkmo4qOgSXrO7Yxffw07127wZkz7zAyMkZ8Ujpm9n74CNNRM3JiqYwmMgrayClqIIqM5ezpM1w4e4ZTx6e5dvUCTfUrSE9L4uDUXt67dpnzly9R09KKjbsvniER2Lr5o6pjRlXdOta0d1Ne3YIoJpuwqAx0je3RNLTBwskbSzc/YrKX09LRRXlNDc0tTSQkJSIuIY2EhDyLxeQQk1Bh4RKlOYhYKKHOQgl1FkmqsUhyVhi4WEqVxctUkFXURUXDBGV1Y2QVdZFV1EVd2wxDUwc0dEzRN7ZBz8gaZXUD5FW0UNUyQE3bEAV1fZR0zFDRs0BFwxBbG0eSoiJJFgaSEeZDW1kmjVkiEj0t8DVWIdLFjJzIAHKiQ0gOCyA51Ju6rKhZI/LaCtprcuhuX8ng9nY6N66isDCdyOhQhNFhRMYKEcVFEBkbQUSUgFBBAMFBfrjYuxLoE0xURBxxsUlExsQSHi0iOima5IxEahsqaWmpZlNbPX0dLYxvbeNQ93r2b2plpHUlnWsbGNy2gYldPbxz4hDvHJ/m3KnjfPnZLT79+AYdba2M7u7nytlTfH/3cyZ397KlrYm+rjZ2dKxm57a11FRlsaIym1UNZfTv3ETXpjXUVJVSv7KSvWPD7Ny+leamOvr7dtC3s5vpo1PU11fS072RTeuaGNzRweZ19bTWl1BWkMCaxmJ6Njdy6sgeju/r4+Lxcb784ByfXj3JzvYmjo8NcnSoj6L4MLprc2kviqW1MJbOugIO7trCVzev8er549nVqzufMzMzw65du5iZPsKXn93i8YP7PPruLg/ufsEnVy9y9fQJLh+f5srbRzm5b4Th7o3s2tTKRM8GJno2sHNjE4Oda+hub6B38xrev3iCtw+Nc+vD93j2yxN++O4+jx58x6vfnvPs8Y88fvg9vz39mR/ufc2tD69z4ewpPr7+Hp/ceJ8fv/uWV78959WLZ7z45TH8+Qd/Pn/Kb09/5sF3X/Pk54c8ePgNFy6e4uCRSW58/C5f3/uCZy8e8f0Pd3n/+hWuvXeJ8+dOMbJnJ7t7N9NcU8i29c30bGphbW0xbfWltNYUsHpFLhuai2mpzaSmLJqS5QIK8/zIzfUiK8edzGx3cgtCSM8KIj0riJR0f+KSPUjLDiCnUEByhi8xya5ExDkQKrIiJNKSsGgbwuLsCI+xJTjKiqAoawJFVgT9fQmibAgVWRMabkmwwJzAIOO5dSZhqAXCEHNEYVZEh1kTIbDEL8SIgAhzwuLsiExyQpTsjCjZmagUV6JSXBEluSGMdya9IISMwlDSCwRkFIaRmBVAXlkk0SkeZCwPJqcsnIxSASnFwYiyPAlJciQk1ZmIbG+E6V6kFkcQlx1Eflk8ZSvTWbe+itqmfJaXptKxrYWK2jyqGwqprMsnIs6fvJJkWjesJDDcDQ9/W5w8zRHG+pGaE0VdSykNreUMjGxh+sQkh2fGuXjlFH17uv/j8Fyxsoq61iaWV5VSWF1KWmE2sRkJuAV7YuVui7W7Nd4CN0wd9AkUeWNgrYW9lyXGdro4+lriH+mOd5gjelYq6FgoYeVmgLmzNkZ2ahjYqKBmJIOFsxGWLiaY2OujZ6mJmaMhHsHOc/Dg7GeHjbs5/hFehMYGEBTli1ugI16hrsRnRREcGUBwZABhMSFkF2WQnJ1A49o66lpqiUuNJTYlhtScFHKKcggSBpGUmURWYRYFpcspriomKz+DkqpCiisLiE0WEREr+I/voHP7RtZ1rKZ/qIdPv/yYE2enaWytpaginz3jA0zNHGDy0AQrGquJTooiMiGciPgwEjJiaVhTS2JmDOGxwYTFBBGbGklEfDCegU54BjoRHheAT7AzPsGOuHhb4u5nQ3RyIE5epviHOSFK9EcQ7Y5XkDXewTb4hNgSInLBP8yeoAgn/AR2eAba4Ohpgr27EVZOuuSWJBCTEkRanghhnA/5ZUlUN+YjSvQnKimA8tpsqhryqG7Mp6I2j57BTupWVRGbHEFEbAh+IR5Y2BmhoaeEV4ALts7mNKxewfEzh5maniC/JJOUrDhKqvIJEQXi7OeBpasjiga6LFGSR1xNjSXKysyXUWSBnDKL5dVZqqiJuLwGS2XVWLBEBg0dU5ydvZGR12DpstmMn5SCDorqxiySUEZFywx718DZB5ziSiyRVMXMxgMdIzvEpNWRVzVEUd0YRXXj/194+AcW5FSMUFAzQUnDDAU1E2SVDf/rPmUD5NSM51aXVPSs0DV3xtDaHX1LV7RMHJDTMJmDCgUts7mphIyaEcq6lhhYuaFj5sQSWU10zZ3nmplM7b3ngtkJWaWk5FWiaWyPX3giBlZuqBnYzK4qKRujoGuLtIYl4srGSKqZMV9Ki9eWKCOuZMQiWW3mS6qzSEoTaRVjFLXNUdQ2R15zdoVJw9ABS6dAvEMSsHMXoG3ijJVzEA6e4ajp2yGnboaumSuGVp7oW7ijbeI8BxOBEWnIaJghoWyIhLIhsprmc1mHf9wRxva+yGqao2Phhra5K+GJ+Qjic7FyC8HBJ4KYjGKaN/bQO3oYL0E8GiYOmDv7k5BTTmJuBSYOPsRkFNPRO0poXBYuASIcfMLn7tMxc5g9g+iaoWdqy+tvLWXe62/y2rx/8cYbb/7vgYh9k3uprqzCx8ub1ata6Ny0mbWta+ZqXsdGRjn/zjnef+8aM0en2b6tm43rN7Bty1bGh0c4MnWQowcOcvXiJd6/PDuN6N7cxbEjRzlx5Ajjw0OM7trF0YNTHDt0iKHBAbo2ttPRvparVy5w4u2jnH3nJFu2dDIyMsL+/VOsrGng+LFTnD1zkcmJA2zc0ElPz07GxycZGxtj3759HDs2zcjICF1dXQwPDzM1NcXJU2fo3r6T9o1dNLWso3n1RvyCIlFWNyIjp5yevr307TmIpo41YpKqqGgYYmHrTEZ2Aata29mwsZO169qpq2+mZfU6klMySE7JxMrKCUlpdbT+zlP4h6Tg7CXiLUlt5i1QZKGkBgYWzrj7CRDFJNKyeg3Hj89w6+bHfPzRDe59+zUnT55kZuY4bu7eqKjoUFzegItvNMuUTbF2D0Pb3B1ZNVOWKenxxmJZEtILGRo7yNi+w2zd3kdZVQ1btnYzsXeSq++9y7lzF9g7OcXoyF5mZs5QU9dKbkEFmroWiMmosVBCETEZNeRUdSmprKVvcJhPbn7GsWMnGB+fpKauGY+gaBT17Fgoo4WYvDZyqvroGVuyYWMXU1OHZmHx0gUOTu1ndGSIa+9d5fanNzlx4gTbd/bh4OmHpZsf6oZW+AhisXLyRd/UEUf3YFw9Q7Gw8cDMyhUNfUscPQIIFcWTkJlH3Zp11La0sqa9jZ39fZSVVSAto8BSMSnmL5RE7O+2pcVisytNiyTUWbRMg8VS6iyR1mCJtAZLZdSRltdGTcsUfWM7dAysUVY3QkXDGAMTe+ycvBFGJWPr6IWsohaSsmqYWjngGxSOg6s3ihoGKGqaIKOizzIZVQz0TXCxs0NPWR5bHRWqM2LJi/Ql3NEQfwsN4rxsyA73JjHAFYGLFcEORoQ56LGpKpWtDXmsLk1lTVUOa2uLWVNfQVV5PiJRCJHRYYiihUTFRBAhCkMQFkSQnzd+Xp74ewUQ4i8gPFREpCgWUWwCMUlJJKYnk5qVworaCjo6VjMysJWJ/k6GNq1mYM1KBpqqGGysoK2xivHBbno2t7G7dytXz53kq89vce+rO1w+d5q1qxpob6nngyvnmN43QltjFVMjO1lTU8Lkrq1sXFtNS1MxG9pWUFeTT9fmFlZU5ZMYF05CjIB1LfWsa20gLlpIaVEe3Vs6ePfyOcqK8xkd6mPT+lWsbalmVV0J2ztbWFGaRmVhAlvaa/j8+mkuHh+HF9/x9ceXODq6k+OTg1w6uo++9as5M7mbbbWFrMqLoikvjp41Kzh3ZJJH39yB357z/MkjfvrxAV988QWfffYZ3313j3vffsWH169y5fwpblw9z/VL57n49nHOTh/hnelDHN87wr6Bbewf3Mrbk/0cG+tlZHs7xyf7Ob5vgKHt6zkwvIOdnWu5dOYoN96/yP173/Dr86f8+ccL+OsPfv1lNtz95KcH3PzwBu9eOs/5Mye5+M5p4CW8esGD776anUj89iu/PvqRv37/Ff76gy/vfMqTnx/y3fdfc/frL7j92cd8efcznj57xIvfnvLg4X2eP/sZ+IOXL37h2zufsHe4l6nRfiZ2d9O1roHuDU1sW9/Izq4WtqxfwdrGfGrK46goiaS6IpLq6kjKykLIL/T/GyICyMwJIj0rgNgEN2KTXEnN8CM5w5vYJFciYx0QiKwQiKwQxtohSnAkMt6R8JjZViZBrB1h0bZza0yCSGuCBeYEBJsQEmpGpGg2SB0ZZkWEwJIooQ0xEbYIw60ICjUjOMKCsGgbRAmOxCS7EJ/mTkK6JwnpnmTkBxOV7E5WYSg5JUKScwKITHRFGO9KYWUsSdmBZBdHkL48lKSCINJLw0kvDSepKIT0ciFJRSHE5QeRWS4iNiuQ/IoEqhtzWLuhipLKNPJKklnZXExUYhB5JcnUtZSSmBXB8op0GtZW4BPsiKuPFQFh7iyvyGRVWw3d/RtZtaaaQ9OjXL32Dre/uMHMqcOsWtfwn0/gs9Moq62ieGUFK1sbSchNITYrEb/IQHwj/fAQuGPhaoyWmRIO3laoGclh72WJlpkS7sH2JOVF4RZkg4aJHFpmCth4GGHpqo+Zkw6WrvoY2GjgGeKMV6gLjj7WmNjrYeNuRnC0HxFJoQRH++Hib4+Try0hMf7EZYrwj/BCmBiCk68topQwKuvLCBT6oWuqRUyKiOWV+dS2rKCqvpLGNQ2UVBezvKKQVW2rSM9Lp6ymjLUda1nX0c76ze00tTaQW5RJRnYKecVZ1DfVMHV4gnvf3+X5b4/56OZ1rl47z+df3uIvfuP5b0948fIJX979jDPn3mZkcohVa5tY3baKzds3sbJxBSGiQKobK1i5qpqkrHjCY4PxDnbDK8iVgHBv/CO88Alxxc3PHs8AB4LD3PANccLN15rwWG8cPU1Iz4+ibUst4fFeWDprY2qvjp2bPsGRLjh5GeMRYIlvqB0OHsZ4BdsREe9LxX7/tAAAIABJREFUeJwPwZFuuPlbkZ4fhZu/FU5epsSmhVBZl09TWwUp2SLiMwQ0rqlgeUU60UmhFJRmYO9qjrOnNXYuZrh622Lvao6VgxE2Tib4BLmQlhNHaXUeBaVZZBWksKVnIyk5iTh4O2PuYouiriaLZGVZKCfPAhkl5kspsVRRc1YuJ63CgmXyLJFSQkZZG5/AMDJzinBw9kHHwIYlkqosFFdCWlGX+UvkkVHSw8TKjQViiqjpWCAhq4mOkR0KakaIy2igbWiLipYZy+S0/q8AIaNkgLKmOWo6VqjrWqOqbYmCmsnchEJSUW+u4vWfqYKxrSfmjr4YWLmhYWSHnIYJGkZ26Fu6om5oi4SiLotlZvOWWiYORKcW4uQTziJpdSyd/dE1d0bd0BYjGw+kVAxw9A5jZOokSTnlLJXTYpG0Oouk1VmmpMfrYsosltdHXscGcWUT3pTURFzZmKWKhiyS1UVGw4JlKkaIKc6GpnVMXTBz8MHU3nsOdP6xUmsZOqJj6oKavh26Zq7YuoXi6CXEIzAWcwd/5DXMUdaxxsjaC02j2Xv9wpJJK6jGwskPMXltlqkYoaRnM5eFMHcORN3YEVVDe5T1bRFT1Efd2JFF0upoGtvjG5bA2i2DHHj7MqX1bXiGxmHtHox3WALK+tZUNm8kbXkNcVmlBEWnExqXRVlDOyGxmdh4hKCkZ4WOmQOKmiYoaZtgZOnIYjEZ5r+1+P+6zjTvfyJEbGjfSHPjKpobV7F/7wF6tveyaWMH+yb3sqN7OxNj43z+2ad88vGHjAzvoatzE5s6NrB1SyejI0NMHz3Mu5cu8uGN61y7cpmZ6SMMDQ6wdUsnhw/sZ8f2bewbH2NyYow9A/0MDvSxfUsXw0ODfPH5Lb68c5uffnzA7U9v0rlpM+vbNrB9Wy/HZ05y9fI1Thw7xc6eAXp37KR/Zx/9fb1MHdjH0SNTTEyMMTDQR2/vDqamppjcu59t3b2s79hCVU0DVnbuiEspY2HjTnbhCprXbmNL7ySO7mHIKenh7OJBRkYG69rWM3PsBFevvM/UwWna27uIT8pG38j676YfNSTltZm/RJG3xJWRVZ3dKVwipYWUggH/WiSLf3A0ZZV1NDas5vjMCaaPHOXG9Q/47NPb3L59m8tX3uXi1WvUNq3GwNSaiLgMXHyEKGmZ868lCrwlrsxiKVXk1Ax5faEUOsa25BRU0Ldrgo4tPbOB7bBo+neN0Lm1h7XrNjI0PMHu4QliEtPRMrQkIi4DSUUdJJV1WSKrzr/E5FHQMCZ7eTW9A2OcOXeZY8dPMTQ0Qk5BEaKkTMTkNVgiq4a4vBryGvqo65mwvGwFR2ZOcu78Fc6cvcC+vQe5cP4Kp06+w9o16xnoH0IgjEVR0wQ1AxvUDW1R1DZF29QeLSNb5NQNMLF2RsfAEiNzW/yCQomKi0cYJSI3P4f2DWvZtn0r23f0Mjy+l7r6VUhIyTN/oQTikkosEVNk/iLZWXGctCYLxVV4c7ECby1VYoGYMmLSmiiqm6KiYYyqhiGh4XGYWjgitkwRdS1jtHTNEIoSKCyuQt/Ikn+9JYZ/kJDI6CSycotJyyxAW98CRVUD1LRMUdUwJCM9l9qalXi7OaMgsRiRvzsFSRF4WWgR7mpGrLcVIldTkrytiHAwJMHDFJGjDnXpwYx1rKQ41o/ypHDWryxhXUMlRXkZRMdEEBQWjE+AP4GhAsLDIwgPCiHI3RsfR1d8vQMICAxFGBFNTEIysYkpxCYmkZmdRVlZCdu7Oxkf6ufg2ACjOzbSvXoF2xrLGFy3gsnNzXRvXMPu3i72jQzyxSfX+fbOLT589wI333+XzetaWVGynJ7N67n1/gW62hsZ7dvMzP4B6soz2bl1NZs21NLbs5bduzpoaiyguWE527qaWVmdTVSYO7ERPuzq7WB1fTkRof50d25kaGAnp2Zm2NbZwZYtbVSWZ9NYW8z2zhbyMyLp2dzIzGQv62rzuXnxKLcuzdDZXEFbbQnttRVM9m+H579w7+YNBja20rOuic3NK9m/q5eb712FP//g8cMH/PHyN168eMHTp0958uQxT5485ufHD/nu/l2+uP0hH9+YzX6cPjHD5MhuDu8d4cTBCQ6PD3BoaAfHx3dycm8fF44Mc2BgE+M72jgytJXuthrW15dweKIX/nwMfzzm9xeP+fPV7/z16iV//PqM358+5dWvv/Ld3W84MD7O1k0bODAxwofXLvHwuy/48/efgGc8/fE+vHrJX78+5dWzJzx7/CPPf/6Jf392i3t3v+TB/W/49OMb3P3qC3578ZwnPz/i0rl3+P7bb3hw/xu+/fdtzp48zL7xQQ4fGOHYkXFmDo9ycHKAPX0dtK0qo3llLvUr0qksjSUvK4SCnBBKl4dTkB9CVrYfyemes4HmFDdSM71JzfQmMckN0T9G6mh7YmIdSUh0JSnZnfgEF6KjnYiIckAU44RAaIMoxonYBDfCImwJCbMiMtKeiAg7wsNtiIy0JybGmbhYF2KinRBF2hMhtCX873WnOYdErCOiOEei4p0QxTkSGetAbJIriRle5BUJyCkKJTbFjegkF5Kz/EjODECU6ENeaTzltRmERLtSVpdGSmE4eVWxFKyIJ61ESGxOABklEQiTvSiqTaNkZRp55QlkFcWRmCGkpr6I6obZa/XGOtZ0NhEa7UtRTS6+AldcfG0IEHiQkBZJR9dq1rTXsaN3IzMnDrBrZIDhvcMcPXmUgZEBfIL8sHN3wis4AP8IAZnFeZQ31VDeVE1QTCiW7lY4h7hQuaaCuNwo1E0U8Ay1x9BWE3tvU3zCXbByM8Ivwo3AKE/MnPTQs1LDwsUAAxsNHHwsiM+OwDfcHfcgR2LTBFQ2FGDtYkhghDuOXub4hbnh6meLsY02nkGOeAU7EZ0chm+oG9bOJgjjghDGBWHhYEhIhB+u3vYECLwIDPPGK8CNyLgwMvJSyMxPZe/BCSYOjLH/8D7G94/RsWUju0d3cePmB3zwyXU2dW4gLTOJtPQkYuIjuXzlPI8e/8CvL37h1Z8v+O33Zzx6/ANf3rnNL09+5OXvz3ny88NZKeSTn/ju+28oKimgaVU9h48dYv/UJDMnj3L42EG292+hbGUxVX+br33CPHHytccvwodAkR9ufvYEhrrj6m6JIMKbUJEXwjgfolOCCIx0JiYjmOj0ICxctQkQueAVYkNojDu5pYn4hNjjJ3AkLj0U/0hXREkBlNbnkJApJDk/mpjUUFILYwmN9iY6XUBSdhTLa7IoqMggrzINX4EroqQg0nKj8Q1xIlTkhYe/Ld5BDti7meDkaYmzlxXWTkaEinxY0VhMSnY06zqaqK4vZu+hIWqaK3ANcMIlwI3FspLIqKkjJqeKuJwmYrJaiMlqISGvxSIpRRYtk0NaWQ1NQxP0TK3R0DVGVlFrrqZ1iaQ6SyTV/6s5SUpj7r24jBZaBnbIqRghIauNrLIhi5epzboeFPTmwEBCVnsOJGSVDVHXtWaZnA5aBnao61ojKa+LoropS6U0MDR3RU7NmGUKs5Wuksr6WDr7o2PmhJqBDRKKuqjoWaFuaIuKnhVKOha8Ka6Eko4F2qazB2lr10C29u8jvWAlsmqmzFsgh5q+HU7eEbgHxGDlHER6wUocPMORUNBnvrgqS2S0WSqrw2JpLRZLa7FUQQ8xRX0WyeoyX1KdxXI6yGlZoGo464eQUDb8u0rVCRsPARYuQVi4BGFk54OMqgmSCgYoaVqipmODnWsoJtbeiBIK0NC3R0HdHFU9W6RVZsVwi+V0kNEwQ07LgkWy2pg7+pKSU0agMBF1fSsWy8x6JdSMHNCx8MDQzg8JFRMUdGzQs/JA08gROQ0T9M2dMLX1QFbVABU9C8wdvbF09p1tWbJ1R9PYFhe/cAIjkwgSJbOuq4+SlatJyStnz74ZQmPSMHPwQtvUHlVdCxw9QwiPSUNWUQspWRXe+NcC5s17g8ULl/z3APHa3xDx2v8giMjOzGN0eIwzp86yo7uHgb5Benf0MDE2zumTp+jr3cmB/Xt55+xpZqaPMDK8h61bNrG9u4v9+yY5e+YUNz/5iC/vfM5HH37AqZMnmBgfZXCgj96e7fT2bOfYzFGmDuyjv6+XkeE9HDp4gGvvXeW7+1/z48Pv+Pabuxw5fJCyknLa1raza2CIt4+f5vPbX3L54rv07tjJ5o5N9GzfQX9fL4cO7uPUyWNcffciJ04cY3R0mLGxMbZ176CpuZX6plYKiyswt3FCWd0AcVl1/EPjyCyswd1fxLw3ZZBT1cfU1JyqylJGR0d5++1THJs5yfj4Qbq6+sjMLkNV0xRldWOUNc0Rk9Zk3uvivL5IjkWSKsx7fSnzXhPj9fmSLBFTIjQ8jo6ObrZ07WBkaJwrl65y6cJlPv30M94+eZqZt09z7vJ7BIZHI6euh4quGYKoFASi1DnZjLyaAZIKWihpGuPkGUze8ip29I1Q39yOmpYxBUXVjO89ymtvLEFFXY+S8pUIhNHMe2MhylpGKGgasUhaldeXyPPaEnmWKuigbmjNqvVbOXn+PfaM7GPj5m2MDE+QlJyOmZ0jUqqayKpps1hagTfFpFiwTJYgYQzFVXWsbtvE7uG9XLh8nc8//4a+vlHs7d3x9xdiYu6AgpoR9p6hWDj4oqxrjraxHaZ27lg6eWLv5kN6TgGZuQWUlVdS11DLqpYGNm9qZ/fuHkaGB5ncu5/tvYNUrmhESVWHpRIKSEjNeiBUNIyRktNCRkEHVe3ZJyr//FOdHdGaoKZphKWNMwHBEdg7eWJu5Yiymi7LpJWIS8xAFJOMi7sfOfmlRMelYmXrQlHpCrz9QnFy9UNLxwI9AxsiIhKpqFxJVdUKAvx9UZCWwMfZhrqyXKL8nQh1MSHKw5RYd2PiXA1IcjOiKMyJzAALalL82LO2jHVFSXRU5bOpvpzmiiIKstOJiAjH298PBzc3HF09cHfzxsfVhyAnHwJdfPHzCcQ3MITA0HDCIqNJSElneVEJ9fX1tK5eRXfXJnb3bmVisJuxng4GOprZua6GPRvr2LethcN7hzh2cJy3j+zn18c/8PLpT/zx7BHnj8/Q1baalpWVHBgZ4KOrZ2laUcC+Pd1s21BPz+ZGDoxtY2jPZsor0lnfvoKJ8a2UFiWQlSGguiyZ9KRAmmpy2LKhjrqqfFaU5jG9f5Lujg0M9vTQvqYF5s2jrr6Y1avKqavKZnNbDScODtLRXMLUnk52rq+ls7mMusIUGktzWVGQwbZ1q7hx8R3OH5vm90cPuPfZTT67fo2f73/L4x9+gL/+5MXzX/nj95f8+eefvHr1ilevXvIXL/nrz995+fsznj59yONHP/D40QO++PwW7797kasXTnP66F5Gdnayra2ertXV9LStZHp4K/t2rmfH2moGOxoY3trK2PZ1zEz28vH1txnY2c7dOzeAvy3Zf77i1W+/8cuPj3jw7X3ufv45p49Ps2PLJsaGern/9U1ePLvHRx+chV8fw+8v+Pn+t/z17Bd4+Ru8/I37X37Bw2/u8s2dO3xx8ybX373Kg/v3+OmHB3z/7T2ePv6Zh9/d5+t/f8bHN65y7swxDu4fZXykj6n9uxkf3kHH+jpaG0tpqMmmfkUWK8pTKMqNoDgvkoqiaIoLwskvCCYjx4eUDA/SsrzIzQskvyCYnNwA0jO8iY1zIjrGgegoe+JinUhMcCc5yZPkJE9Skr2Ij3cjIsKOqChHYmKcCQ21JCjIDIHAipAQC0JCLBAIrBAKbREKbQkLsyY01HLubxERs86I6OjZz4mMnoWJ2AQ34pPcyCkUkJbtR1p2AJl5gWTkB5NVGExmQQjxqT6k5IRTVJVGUVUKSVkCllcnk1ceS2F1HKV1yWSXRyFM9iCzNJLM0iiqV+eTUxFPSkEkWUVx5JUk07J2BcVV2aztaKCutYL6ddU0b6iloCoLzxAXHH1scPGxRRgTyOq1dewc2MLIWB+jY4OM7Buhfk0zk0cOsHbzelT1tLF2cSRAKCAxJw3PED9yKgoob6rCM8wLKw9LHALtSSlJwsbbDB0rZULjvLH3NsVL4EBEcgBuQTaExvkSnS5Ax0IFGw8T3AIdCIsPRJQiwD/CE/8ILyKTQ3HwNKO8LofIRH8MLFUQxvvj7GOJlrESdu5mOHha4OxjTVSSgKzlyRRWZGHpaIS9uwV6ZuoYW+pi62xOSlYcCWlRhEQEEJMUSUhEAF4BbkTFR7L34ATvfnCVQzMHOX76GFfev8wnn33M85fP+OnRD1RUlmBlbcbyojz+/dXnwB/AH/zw/bc8+flHHj96wP2v/z1rkf/jN54+/pGv73zGxx9c48EP9/jp0Q/c/foOvzx7zAcfXuPg4f1c//BdxvePsv/IBFt2bqamuYrE7ARsPaxQ0JFDz1KbgHBvnF0t8PV1pLQ8i7qmYrIK4/EPd8bSVZfgGHecA82x8zEiNM4T7zB7AoQuRCUH4u5ng7/ABRtXIwKj3EkpiCKvMgUvgRPuwfZ4CZxIyosivzITF387AkXeiFIE1K2tonZNJfmVmYTHBZCSLSIi3peopAACwp3xDLQhMTOMtR11+IU6Ex7jS2ZBHN39G9m5p4vu/o20bqhjfWcLaXnxOHpa4RHkjqSSLFJKqojLqiMuo8VCcTWWSGqyRFKVRcsUWLhMmqUyckgqqiClqI6YjAoLJRRZJvefsjgxaU2WSmnMvUrK6yIuo4WKlsUcVMirGrNUSgMZJQPEZbRmQ9IqRsirGqOkYYaUgh6LJGYfvqnpWCGtqM+8N6VYJKGKpr4tqtqW6Bg5ICarhZqeNWoGNhjZeGDm4IOuufNcuFpV3xp9S1feWKqAjJoRby1TQVXfGt+wBBS0zHhrmQrGNt4slNRATE4XKWUj5DXMUdK2YpmiAbpmrojL67FQUoOFkhosUzRAUslwDiAklWYD0/+Ep5cq6CGuZPC3xM0WJT0bpNRMEFcyQM3IAX1rT1QM7FDQsUJW05wFy9SRUjTExSuC9NwV5BY14OgRjr2bAHk1M/RMZycVMqomKOpao6Rng6VrMPLalshpWSChqIuJjTvaRjZoGdmiqmuBppEjMhpmBIgyUdC1RdnAgWWqpkgqzZq4DSxccfQMwdkrBBNbNxw9Q1A3tGaBpDIyagZYOvviFRKNX3g8rv5CdMwcSCuoJCatgLK6NRw6eYnk3DKUdc3RNLbFOzia8NgMKla0EBWXjr29O28tWMJr897g9dfe+G8mEH9DxGv/wyCiqqKGXQO7GR0e48iho/AXfPnFHT69eYv7395j9+Au1q1tZfOmjezeNcDUgX0c2D/BsZnDTIyPcuH8O9z79mt+efKY+/e+4b13r3D40BQjw3vo7dnO2Ogwp06eYHxshM7NHQzt2cWxmaNcvXKJzz+7ydd373Dp4nlWNTciioiiY8MmpvYf5uzp89z5/Cs+vfk5eyf20de7k+E9Qwzt2cXRI1NcuXyed945w6lTpzh89AhHp48xMLibhsYWsvOK8PYLxtnDDwMTW8Rk1DA0d0ZV25wFYoosllJHUcOA6OhoOjdv4PDhw5w+fZZjMycZGtpLS8tGgkPjeGuxHBLS6nO6+KUymkgrGyCrasBb4opIyGqzRFIVWUVdfAOE7No1zvFjp+ntGWD66Ammj57g448+5eKld5nYd4ih8QPomdoiraKLoZUzGvqWuPoImPfaIlS0TTGydGbe60tYIqWCmq45dU1tTB44Rl1TGyHhcRyaPkNcUjaKqnqoaOrTvHo9a9o60DYwQ0JOjXmvL0bX3AFdc0cUtU2ZL6HI60tkcfMPJ69kBWERcfgGhLK8sBRHJzfeXCqBjKoWsmrayKppo6ilj4KmHjbO3iio66NtZMWKulbe++A25y5eJ6+gGkUVXVTVjRGTVMEnOIrknBIcPYLQNbPH0SOI2JQc2ju3Mzg8zujeKYbH97Kzb4DtPd0MDPbSt7ObrVs66NrSQV//IOs7ttDa3oGBqSULlkqxZJkcr88XZ5GYHIvEFFDVNMHWxQ9Dc2feWCjDa/Ml0TGyw91XiKdPKOlZhVSuaCQnvxT/ICFauiYYm9mSkp5HcVkNLu5+lFXW4eMvwMdfQFHp7PdQXFZLuCgVXUNbvHwFeHsH4+jgipuLK7oaqjhZm9JYWUBufCiBDgaEOxuQ4GVGpL0WqZ6mlAhdKIt2ozTGjU3lyWxZkcXA6mo21hRRk59BSV4G/gHeOLq7YmZvh6mVLVbWDjjaOONt70mgmx/eXv54+wfhHywgIjqOvPxCGhqbaWtro23dGtatbqa9pZ7Odc0MdK5jd+dq+ttrGWyvYWRzIwfHBjh3fIrbH1zh2cNveXTvK269f4Udm9rp37qJrrbVfHDpDOePT7G2vpTpvYOsri1kx6YGdnQ2Ul6SQmVFOg21+ewZ3EB5SRIxIk9iI92pqUilc0MNjTV55KRFUZiVwHD/dta3NNG/bct/rH7UVOdSVZLKyEAHB8e6yU8KYdu6ao4MbWVNVQ7da2oY3bGJxrJ8VhRkMd7fw8dXLvD9ndv8++YNvv/yC/jzJS+fPeP358/gz7949fIPfv31V54+fcrPj3/i8aMHPH38Iy+ePeb3X2evRw/v89WdT7l+9Txnjk0xNdrPcO9mhravZ6xnAyPb1tDbXsuWlgp62lbSv7GBnvUN9G9axeTAZrZtaqSiNJ1Pblzkt2cP+erzW/DH7/DXX/z65CnvXbzMrRs3eP/KRfaN7WZkdzfnzx7k0vlDDO3q5NKpaV48+gFevYDfn3HvzmfcvX2TT65d5atPP5mV5P31B99/e5cH97/h1kcfcvuTj7lw9gzHjx7hxvtXePfyOc6fPc7hqXGGdm1nZGg7ewa62LShnnWrKmiuy2NVfT5NtTlUFsdRVhhNZXEMJYVCcnMCSM/wJCXVg9Q0T7Jz/MkvCCY3L4isbP+/hXAuJMS7kZToQWqKN+lpvqSn+pOW4kdKijcRUQ5ERM0CQFCoBQHBZoSEWREUakFImBWh4dYIhDYIhDaEhFkRLLAkWGBJaLj1HFwIhbOTi4io2YlGSkYAWfkhFJXFkF0QOtsglRtIdmE4OUVhpOUEE5/qR2FFEkXV6eRXJFK0IpXCqiRKa1MpXplIeUMqaUXhRKZ6UVSbQkl9GuVN2XMQkZIbSUCYK7tHuqlpKqF+dQUHjo0yvL+PhrYVrNpYh5/QEwdva2xdzYiMC6aypoC+XV3sHupm6/YNdGzZwNTMFEfePkJJdQma+trYujniFxZEQmYKodFCSusqiMmIw9rTBjMXUxLyYonNEaFpoYyRgybR6SF4hNjhHeaIKDUItyAbfIWuxGSE4eBjQVC0FzbuZviEuRGXGYlPmNvfjUshmNnrkFeWQlltLia2WghifHD1s8bQShOPQAeCRd7klKTgEeCIZ6AT2UUpiBJDSc6Ow83PEW1DVdR0FHDxssMrwAU3HyeCwv0QiIJITI+ld3AHl967wM/PH/Px7Y+4ev0KX35zhztff8EvL57w8Mfv2NGzFXUNZfLys/jp0Q/AHzx7+hj4g+/uf833333Dnds3efr4R54/ecSvvzzm4tlTXL14jo8+fJ+ffvyeV3+84MVvT/nt92d8cutDmlfXEyIMIiYpkvjUaKrry9myczN1q6vxCfPE1tWCYKEvqelRhIZ6kpYRRcvaKjZuXUXpyiwCo1wJjHJF31YF30gnotKCCUvwxS/MBStnA8xsdfEXuODqZ01KbhRhsb7Ye5hi72FKUnYkBRUZVDUW0T+6jYr6QurXVJJfnk5dawUd29fQ3LYSn1AXPAPsSM4WEhHvS3ZRHM1tFSRlhbO8Ih1hrB+R8QHkl6awqq2GE+8cpHxlPsERXiwvz6KoKgdzewM8gtxR0FRBTFaBZfKaSMhqM3/J7LR8kYQyS6WVEZdTRExWnsVSsiwQl2GhhDyLls16qt5aqoSYtCaS8rq8tVSJxcvUkJTXZYGYMrLKhnPThn9cEIrqpnNhamlF/bmzyT+rTcvkdFDSMMPS3hd9U2dMrDzQNXbE0t4XNR0rlkppIK2oj7q+DcbWHqgZ2GBg5Ya2qSMOXgJ0zZ3RNXdGQcuMeQukMbLxQFnXEmvXQJbKabFQSo2UvEo0jOwQl9fjtYXyzFsgh6OXEFu30Ln8wlsSaiyS0mSRlCZicrosUzRgkZQmry9W5C0JNSSVDFkgrYmYov4cRCyR10VcyQApNROk1U1ZIK3JAmlNpNRMkNU0Z7GcDotktRFXMmCJjDYScnqo6djg5BGOh180jh7hOHkKMbP1xdYlBFk1U2TVTJHXtkRW0xxDW28WyWpj4RKEsq4l6vpWxCTnIiGvhbK2GVLKRshpWaBt7o64sjGyWlYoGzhgbOONR1A0YTGZeAdHY+fqj517ACUrWvAXJuARJCIyKYf4zCK8QqLRNrVHx8yBwMgkwuIyMLR2xS88noqGdYiSczFz8CK7ZCXp+ZW4+Qlx8QjGwcUXbW1j5s17g/n/Wsj/mff6/x6IGOzfw+aOTmqqVzK0e5jbtz6jf2cfXZs7OXliVgrX1bmJjo3rGRzo4/ixaaaPHmRm+hBHDh/k8qUL/PvLL/jh+/vc/epLrr13lWMzR9m/b5J9eyc4euQQx2aOsnvXADu2b+PwoSneOXua48emuXL5PO+9e4nxsREKC/KIFIrY2rWNsZFJ9k4cYPrIcS5duMreiX0M9g+wZ9dutndvZWjPADPTR5iZmeHIkWnGJ/YyPrGfHT39rG5to3plI3GJaaRk5uMTGIasohavvSXOvH+JsUBcAX0zByJikujv72f66EEuXLjA55/f4dbNzzlwYIampnaCQ+PQN7ZH8v/1Q18spc7ri+T4PwulmS+mwHyxWePkG4ukkZbXIi1zOWOThzh85Dgn3j7LyVPnOHX6PGfOXaV3cITB0QMkZRezRFYdCXkt5NUMsLD3ZLGkMgnphcR8QhajAAAgAElEQVSm5CEuq46cqj7KWiYkpOSSnl2Mk5s/H978NxP7Z5BV1MLAxBZVTSN8A8LYur2PqNgU5r02H1kVHQKE8SyvbKKqqR0NIxsWS6uwWFKR+UtlWLhEioVLliEmLo2MrBKSiioYWTsgqaTOMkU1VPWMMbVzJjopC3s3PyLi0qhdtYEdgxNk5lehZWCDrLI++qaOGFu5IIhKQhibirGFHXHJmezcNcr4/kPMnDjD7pFxpo7MMD1znOHREXbu3MnI8B4G+nvo6tzI9u3baG3bQMeW7fTvGcXcxoFF4jIYmtmgqWuGhLQKlrZuCCKSCI5IxNLBCy1Da/TNHAgWJtHQuomubQMM7B5n74Fpdg78P9T951eVZ/6GjTupdlCK9N6l9957LxvY9N57h03vVZoIIiCICghYQASNPSZqojEmpreZJJOYyZhk0kxiMnP8XpCw1vN7/oHn++Ja+1rrXnvf99qvruM+P+d5zhIZnYSHdxCJKdnYOXpgZGpDuDCB7t4DeHgHkZFdREFxFbUN7UTFppGSUcJeQwf0DG2wc/RCTl4FBwcn3J2d8PN0JjsxkpI0IUGOhoQ66JHsY0G0ow6Z3mZk+ZlRFu1EToglonhvugpi2V+VTXNBKhVZiVQUZuPkbIelvTXGNtYYW9tiamGLpZktLlbOeDp54e3lj7d/EBHRcRSUlNPS2k5beyfNzc00NtRRU1lGRWE29eUFDHc2cGyoncM9dRxqr2SqW8TUSC9XV0/y9afv8fWnH/Dj159zfHyErsYaJof7mD9yiH9++CYLR0Y40F3P0uwYo/319LWV0dteRk9nJb3dNeRlx9DSWMjQQAP9+0SEBdrR313B+EgLOWnhRAs8yUqJZKS/g4aqEiYODP6/UlzGh9s4c2KUucleJvc301KRTkNJCklhnrRW5HL66AjDnY30tlRzaWmBt+/e4traMm+9dovPPniXX3/8ju+/+ZqvHn7Br49/4fffnmxEu/73jyc8efwjvz3+nl9//I7//PsLvvr8Yx5+9hHvvHGHy6unmJkYYmygnSMHOjl9ZIgLC4cZailjYayH1ZkR5sf7uHTqCI/+8RZffnCPucODHBrqYLC3idXlE7x09QLvvHGPPx4/hj/+yx+//sZ/vn7EudOnEZUVkZ2WQEdLFSdmRhgdbiUrPZzzp2f4/IMHPP7mKx59/glnF2c4Nj7K2YU5Pn77Td578Pp6ktPvv/Lz99/yyQfvcu/VW1w4t8LlC6vcuHaR5dPzrCzNc+nCMqcWppkY6+PQcDfjo10MdNfS2VxCd1sJnS2F1JQnUlYQRVlBJIW5IWRmeJOS6kp8ghMJic6kpLqTnuFFeoY3aelexCc4k5ziTnqaDxnpvmRl+pOV6U9Kkjexsa4kp3kTLrQjLMKGcKHdBjAIIm0JDbcmRGC1sf6CiMAQc4LDLAkNt0UodCQ83A6BwB6BwJawcAfChQ7EJHiSnO5Hdn44uYXhZOYL1hOZsoNJSPMhLsWHlNwQyhsyyS1LpKg6hbL6dEpqUymoiqeoJp7ciihiMn1JLgihuiOXnMpYkvIF5FcnkVUWR2xaMMnp4fT0N3Jq+SgTx4Y4tTbDS69done0A1FrKYFRPth5WmLjYkpChpCsvAR6+pvoG2ihrauGsSMjvPLGTfqG9iFqrMLF2wUrRysKyguIz0wkNFZAWX05zr5OWLtbomWmRo4oA99IN3Qt1TCy0yQi2R8nPwscfMwIjffGLcgGb4EzKQUx+AvdiU4Pxd7LEl1zdfwjPQmK9kGQEIRrgD2GVlr4hDpRUJlGYlYE9h6m+Ie7EhLtg46JCpZOhuwbbsUz0An1vQrIq0sSnRxGTUsFI5ODCONDcXCzwsRqL1EJYaTlJBGXEkVXfxvnLi5xeuUkh4+O89b7D/j5yU/8we/8we9ce/kqV25c5sFbrzM8MoiunibCKAEfffwe8DuP/v2QXx7/wPf/ecTPP/2Hh5//g5+//5ZHX33BV//8lOGBXqbGDnJk4hCzM9O8fP0K51bOcOrkCfoHevAP8CIsIojYhAjCIgIIEfghiA4mLCqAQIE3oUJ/EpIjqWsoIT09mqSUcApKUimtzCAxS0BwlDuh8Z7stVEhqSCC5HwhUWlBeAbZo6oni4W9PjHJoRRXZZFeEIuzlxVhsT5U1heQXhBPiNCbpOwo4lIFjB8f4vJLKxw7OU5HXz1nLy3QP9xBdFIIkfHrJmwHD2NCotzpHKghNNoD7yAHopOCiE0JoW+4hdqWUk6vzpCUKcQ7yInBg100dVVjaKmNk689KroabN0tiaS85p8woISk3Hpsq5i0ErtkFRCXkWOHlAzbJWQRk1Zit6w6YlLqPLVZGnFpDfYo7mWLmCKScjqo6Viya48mMkr6yKsaoaBmvNFALaOkv5G0JCWvu2GYXn+hqcr23Spo6dsSEJaEsaU7JlYeaOnbYu3oj4aeNcqaZkjIaiOraoianhUyaoYbo0vWroGY2HmhY+qIhKIuBlZuyKobsVVSZaOQztY9mPCEHMTltPjbVll2y+uRU9pMQmYFYjLabHp6N7vl9YhIyMfYxhsVXWt2y+ttNEs/L67M5l0qbJfS4LndKmzbo8lOOR22y2ixWVJt3Z8pr4ukiiHPiCvx3G4VtstosUNWm63SGhtRrJKK+ohJayEurYWajjWK6mboGDmhrmeLoYUH5nZ+yKqZIKGwd6P7QXmvDcp7bXANjMXIxoOCiiYWli9h5xaImp4Fe1SMUDdyQOZPeJBUNcHA1hdrl2DMHX0xtHRDRccMQwsnwuMzqGrswcjGDQ1Da8LiMiioaiYyKQc7jyBCY9MRxGdi7eqPvqUznsHRhMVl4BEUhbmjN3EZRbj4CDC398LAxB43r2BcXX15+pnNbN8qxt/+/zwR/5+GiO7OXuprG2isb6K5sYXU5DSqq0SMjR5ibmaWw+MTTB4e5+DIAY5OT7F67iwvXDjHnVdv8v577/D+e+/w7jtv8eDN+9x59fYGIJxbWebE3AxLZ05x+tTixv7Bm/f58ovPefutN7nz6k1uvnyd48emqa+robiwhIPDo3R39tLa3MHauRe4duUGczMnODI5xezxGY5MHWZhfoblpdNMTx9j6cw5Xrh4lWvXbzJ34hT9A8P0DY7Q0NxBWWUtJZU1OLn7oqSuS3JGHn6hQpS19Gnv6VtPOLq4xu3bt/ngg49468F7LC1doLv7APGJuUTHZ2Nq6cq2Xco8u02WzeKKGxCxQ0qFZ3fIsENKhc275Hh6qyTbJeQJCY9n+vgii6dXOX/xRV58+S4z82epqG4jLqWAwIgUnt4hy9bdyjy3XQZ1bVPMrFzJzq/CwcWfLTtkEJdUZpeUCoqq+mzatI2I6DQe/vsxwtgMNm/fg7G5E9X1HcQlZjB44BBtnf04ufsSGZ9OYGQ8ouYeDs+ewTcsFnkNA+RUddkiLoPYbll09U3Q0NQjMCSC2qY2xo7OUNPcSVlNE0mZhYRFJ1NY1URGYRWufgIsHLxx9Q3HzU+IgYUripqm7JRWR17dEFMrB8pEtXT09HFmZY0Ll68wOnGYU6eXWPkT7lZWVpiZmeHg8AgjB4bp6e6kuamB3t5e9o8com9klIHRcayd3bB0dKGwspriqnrCY5OpamijZ/8YCen5+AQLqahro651H4UVjQwcnOL43BLH55Y4NnuGE4vn6Ow5QHvXfgaGJvD0CcXDO4SE5BwysktITMmlu3eEqppWsnLLMDZ3wtrRH31TZ/SM7SkoqUNrrwnGJhY4Ozrh7GBNoIcjhalCorytCbHXJdnLlHRfc0oFDmR4GVIQYkFRhA1lkU40Z4TSkiWkLjOGiqx4SnJTcXSxxdzBGmNbG4xsbDGxtMXC0g5nW3d83P0QhAkJDQsnMyuHru597B8apqGxmfLycmprRIjKSyjJTUdUlM2BjnqOj/RwdKCZ8U4RhzsrmdjfydrJo9y8tMw3n38AT77n7Nw04wPd9LfWc+roBA9eucb0wV66GkqZGu7iyMF2hvfVsHBskBNHD9DZXEZjdR49beXUVWfTUJuNj6cZpxYOMntsgOhId2KEXjQ3FHFkYoD05Eiaqkv+HwBRVpxCf5eI0cEmpkbaOHdilPqSFJorsijNjCYvKZw2UT7N5fkMdtRzdeUUMxPDfPbh2/DHY/jfE37+4Rse//AdD7/8jK//9ZBff33Mwy//yb+++pJHXz3k268f8ssP3/K/xz/y2w+P+O6rz/j68w9567UbnJ0/wmhfKz1NlfQ1VzDUVsVop4jF8X1M9jWwMjPK+3eu8MX7r/HN5+/z1Sdv8drLL/DR23dYXT7BoeF93Lx+kYef/Z1/f/EF/3vyO3/89gR+/52fvnvEpbUl8rOTEAq8aWksZH9/LcUF8YiKM2ipLmbx6Djfffl3vvr0/fUejvFhZiZHaaqtYG35FN89eshvj7/nf78/5qP33+L+3Vf46P23NiDi3PIC16+ssbI0x+Hxfkb2dzC8v4WB7lraG4voaC7cgIiSvEhK8iIpyAmlID+Y7Bw/0tK9SEn1IDXNcx0g0nxITfUmOdmT9HRfMjICSE/3JyMjgOzsYDIyAkhM9CQ9K5CIKEdCw20RRNoTIrAhNNyWiChHQgQ2BIdZb6zAEEv8g8wJCLYgOMyasAg7klL8iInzQBjtToTQmZAwB/wDLfEPtiE0woHMvAjySqLIyo8kM19AXlkc6QUCUnLCKKpKoq6jkLzyJGrbC8ivTKCqOZuErEAyS8KJTvMiPsuPzJJwyhvSSCsQEJnkTVZJDBmFMWQWxdI72Mj8qUnu3r/OwvI0J5aPsHr1FN3DrRSIsvAKdcHRxxoHTwtiUsNIy4qmf6iV3v4mKkV5zC0e5stH/+DajReoqi9DWUORpvYGHn3/NfFpcZjZmhIeF4pfmCcO3tZomajgEmiLiYMuJg7a2HoaEx7vg4uvBY5epkQm+hGR4EtcehgVDXkERLgRFutDdEooxjY6eAU7ERjpiWegE07eVuiYqGBkrUlItBcFlWl4BDoQGuNLkSgLWbVdqOrKER4XiJGVDqq6cuxR3o2bnyMB4d4Mjfdx8PAgnX3NCOND6R3qYPBgL2FRQWTmp5KSlYC7jyvOHo7EJsXQ1dfJ62/d4+TyIn7BvmTlZ1JaVoiJqQGubo5kZacxdWScL778FPid//7xK7/9+hOf/uMjFmaPMTzYR311JW1N9fh7uZOZkkhrQy193R001lTR39OJqLyEyIhQaqrLaWttoLq6hOqaUkTVJVRWF9PQXElnTyOtHbXU1JWQnCwkMtIPvwAnAkPdEAi9CIx0xU/ghFuQDXJa4qQXxxKZEoS5sz66pqroW2gQnRhKQVkGRRVZ9B5opawqh/S8ODJz4zGy0EZFQxpTaz1MLLSZPzPNP7/6gHtv3eSFK2e4dvM8NQ3FRMQFkFOcSFKWgKgkfzwDbcgoiKakOp3UnChsXYwIinBnaKyT44vjzJycoH+kncmZYQ4e7idY6IOTtxXOfg5oG+9lyy6JDYjYIqaMhKw22yUU2S4hyzYJabZJSLFdcg87peQRk1ZCfM96WdzzO+SRVtBDQc0YMSl1FNVN0Dd1Rk7FEAlZbZQ1zVBUN0FSToedkmrsltFCTsUQGSX9DZCQVtBDScN0w/sgIauNtoHdBmBs362CjJI+ErLa6Bjar4OJhgm7ZLVQ0DJFUdsMdQObjc6GvxKYZNWNkFU3QtPIbgMm/uqU2C6txjZJdZR1rFDStsTA0gMZVWPkNczwD0/FyNoLeQ0zxGV12LJble1SGhsjTWIy2myTXFcZ/gKE7TJabJFSZ6u0xkbB218jTn9d/0ut2LZHEzEZbaQVDdi1RxslDXNUta1w8RZiYe+Phb0/SpoWyGuYoahlgamjPy4BMZg7BxIQlbGhRDh6hiCISSMlpxwTG3ds3UJRNbDD0jUUcUUDjOz98QhNxis4AVv3YGxcArFzCyREmExZXTtufhEYWLlg6x5IoDAZe89gJJV0kFTSwcknDFN7T+Q0DHEPFCJMzsUnLA4rFz+Mbd1R1jVD28iW8LhMwiKTiUnIJDw8jk1/e5an//bc/y2IqK1uwMnBGXNTCxLjk4iNjmPp9Bme/Pobt2/eYuHEPIcnxpg8PM7iwok/lYTL/PD9Nzz697/411df8sU/P+Pvn3zEO28/4JXbNzeUiANDg0weHmdqcoL5E7OsnjvLG/fv8Z/vvuFfX33J6/de5ebL15k/McvBkQP07etnbHScyvJqykur+PjDf3D/3gOWTi8zP3eCxfkFlpdOc+3qRVbPnWX04ATnVl7g/v33+OTv/+T8hSt09wzQ2rGPusa2PxOauskpLMXE0obsghIqauoJDIugvbuHyckJXrhwjtXVVVZXz3P50nXW1q4yMnIEYXQ6gaHxuHmFoa5rhbi0xp+jTPrskFJhyy4Ftkur8KyYLGIyqkgr67DpqS1s2y2HT7AQz4BwisoaOLlyher6LqIScpBVNWTrbmWe2aGAlKIez2yWxMktkIKSOkR1ndg4eKOqaYySmgF75LWQ2KOGtJwmNQ3dhEYksempHUjKqOPsHkRDyz6WVi4yfXSOmRNn2D88QXxKFkER8WQXVZFbVkNFXQfSippIyKmhoWOCjoEZuQXlNLZ0cnBsiqnjJ1hcWWP/oSmmT5ymZ/8Ycam52Lr5o2lohayqPlslldgmpYqyrgWKWhYbRTAa+laUVFZzYmGemblZTizMs7Z2jrW1c1y/fpXz51c5u3yGC2vnWT6zxMyx44wfmqBvXz8dbZ109/TSNzRCfnklCRnZBEVG09jZw9TcAqNTM9S2dDF+9ARrV15i39A4tS09rFy8wfzSBUSNnbR3D9G3f5xTSy9w5NhJ5k+ucu78dQ4fmWdf/yjlVU3sH54kXJiEs5s/bZ2DjE/OMTQyhaWNK5a2HoRFZeAVGI/mXhtyimrRNbZGXkUDHd29qKooYGqgTWSAG0JvGwKsNYmw0yLb35yKSEdy/I3J8jekJsmN6jg3OvMiaUwPoyE7loqsWDKTInFzt8fCyQpDGwv2WllgaGmNpY0jHu7+hAZFIIyMJSIyiozMbJqaW2lt66C4pIz8/HxEVRVUlRVTXpBFTcl6I/TkQBtTvQ0caq9ktKWEvuYKJva30ybK54P7N7l9cZmTRw8x1t9Fd2MlnfXlzB0eYml2gtbqAkb7G2mrzWVfazEnpvoQFacx2NPAxEgnbQ3F1FRlU1+Tg6+XJSdm9nNgsJ6EWB/SkkMoyI2hsa6ASIEHlcXpDPY0UF+TR60oh4HeWoZ661g5OcGF5Wkmhpppq82loyaf0pxYClIimTzQzfGxQQ72tnLryhrv3r/NzesX+fiDB/DHL/z047fA7/z+5DGPHn3Nr78+5qMP3+etB29w4+ollk/Os3Z6kXsvX+OfH77DN//8mPfv3+LSygnGBtrpqCumvbqAnroihtsqmNhXx9zBTpaODbE6N8aRA51M7O/kleurfP7BG7x64wJPHn/DPz56sP4c773FrRevcufll+G/8L8//uD3x4/5/fGP3L11nYqSTEICXMjLjqKsOIHgAFsqC9Moy02hqjCDIwf7uLA8z3tvvMLamTm6mmtJio2gXlTKrZeu8o+P3+P3X3/kkw/f4fW7t3jj3itcvbTGpQsrXL20xsXzS5xePM787GGOTg4x2NtEV0s5dZXrnoim2mwqCuMoyAqjODeC4vxwSkvCKSgM3hhfSkv3IjXNk6QkDxIT3UlN9SYjw4/UVF8SEjxITvYmNzeU/HwBGdlBZOYEExHluAEFwWHWGyDhF2hGWIQdgkh7BJH2hEXYbVwLFzoQGeVCXILPnwDhSlSMBxFCV4LC7AkWOBAZ405hWTxF5Qmk5wjILYqmsbOImpZcCisTqWnJo6W3nKrmHFr7KkgriKCsPpWwOFdi0r0JENqSkh9MYk4ACVmBJOWEEp3qT0xaABEJvjS0l7Gvr5F791/k9t3LrL6wwMUXlxkc66K+q4rUgnisXE1w9rPFI9CBsFg/CisyOHJ8mLGJPiqqcrj56kUevHubjz99wPK5edw87YhOjGDi6CgHDw/h5GGHnZslwsQQTO30sHUzRtdCGTsvE+y916EhOiUQP4ET3iH2RCUHEJceQnyGgKziBNILYvEMsicqef37Tt5WOHlb4ehphbu/A65+trgH2OLoZY5nkD2xaQICIz2pay8nSOiFroka8uqSKGhIIacmgaOnDRYOxmjoK2PnZklheTY3717jlddv8OD91+jsa0VNRwlnT3u8A91x93HF0c0eL39PvPw9iYoXIogKw9bJhtikGGJiI7G1s6S4JB9RdTl5+VnU1YuYPHyI82tn+ejDd7lwfgVReQkpCbEIBSEU5+eQn5XOUF8PB/r30VQrorayjM6WRtoa6+hsbWKgp4Oq8iLammuoqSmluDib1NRYwsJ8cHGxwtraEEtLfUKDPIkU+BEU5EZsfDBpWUKik4LwCXVAz1KFvVaqiNqKyS5PxtrNFBdfGyobilhcnuHI7BidPY00tVXiF+hGsMCTprZKElLCcfGwQs9QheMnxvj0i3f5Hz/x4d/f4NF/PmPp3CzJ6UICQlxJzoqkubuc3uFGopMDyCmJp7wui5RsIcGRHtQ0F1HTXMTR+UMUVWbS0l3N7KnDFJRl0DvcTnJONG6BjhjZmLBdSpLdsqqIS6uxRUyRHRKq7JZVZ6eUPNskpNkuKc1OaVnEpBXYKaXItt1/TjfsVtkAgR0SqsgqG6CmY7kOIbtVUNY0Q0HNGCl5XcSk1Nkto4WajuUGbPw13qRjaI+dSxB6xo4bv2do7oqKlvmfqogKOyXV0NCzRkHNGCUtM+TUjFDQMkVMVhM5DWOeFZNHXE6LHXvUUdQ2Q0XPEi1je7ZKqrBTRgMp5b08KybPdmk1tkqq8JyYEpu2yKCgac4zOxR4apschlaeqOhas0Naky27VdkqobYx1vTX2iG9DgF/dUD8tTZLqm2MOMlomG4Uzm2X0dqAC3EFvfW9vB4ScnqIS2uxa482CmqmeAXG4+Efi6tPFHKqJsiqmeDsIySjpJH04gZMHPxwD45fT2DStcDU1gOf4GiiknLZa+aIvoU7Mhqm7LXywsDWF4/QZFyDErD3EODoLSAoMhVhYg4RcRmEx2dg5eSLrXsgVi5+hMamk5hdSmhsOt6hsRjZuGFo7YqGoTXOvgJc/SMwtnXHzMELX0E8BlYu2LkFkpJTjm9gFFZ27tjYuLBp0zP8bdMzbHl+6/8diGhqaMXY0ITnnnkeEyNTUpJSmZuZ5fNPP+PFa9c5c+o0iwsn/jy8X+bSxQu8cOEcn3/2CZ98/CGff/YPvnr4BV89/IJ//P1j3rh/j2tXL7N67izTRyY5PDHG0P4BZo4f5fSpRS6cX+X9997hnbcfcPfOLW6+fJ2F+TkOjY7Q3zvA0OABSosraKhr5qMP/s6b99/m1su3uXr5CtNTR5ianGDl7GmmDk9yeOIoo6NHmJiY5fTpNSYmjlNX10Z9QyvVNY3UNDSTU1BMQko6O3btZscuSeKTUxgZG6dzXw9ra+e4+fJ1VlZWWFg4ydnlNVZXrzA5eYK0jBIMTR2xsPHYgIgdUmo8L6bAsztk2C2nyS55DTbtkEJKWQdJJW2e2i7FVgkFtuyW529bJVDVNiMsJh1bZ38cPcPQMXZAUn4vT22RZ9NTuzE0daCsspHWjgE6uodIySjEwcUXGQVNJPao8PRWSfTNHFDWMkZaURtbZ3/6h6cpKGukrKqFk2fOcWhskuWz57l87WU6ewY4Pn+GC1de4vDxBY7OnsHLT4C0nDqOrn74BUdQ09jO+JFZxqZmmDu5RO/+EXIKy9k3eJBDR05Q39aLrZs/6voWbN6tgLKuGXstXPAJT8HKLQxVQ0fEFQ1QN7CirErE7NxRls+eYu7EMc6cXmBtdZkL51e4cvkCF9dWWDm7xNq5VS6svcDSmXPMnzjF9JFZBoZGSczMwcnHDwMrG2LSMphbXmH06HF6hkaobm5jYHScU6sXOL64zNj0HKfOXmBieo7K2mZKq+o5fmKZF2++ztziOQYOHGb40FHqmrpJSMlFGJtGRHQKCSm5tHXtZ+DAYWoaOtk/MoW1vQd7jWxp7hxFmFCAmq4NFg6+aBlZs0dJAzUtXVRUlFCSl8Z8rxrhHtaEORoQYqlKurcxhYEWFAaakeVrQGOqJ5VCJ/YVRNKcEUpzbiyi7BjS4kJxcbPG0sECQztzTBzssHJxxcXTl8DACISRCURGRhEbG0t6ejoFBQUUFxdTUFCwvi8qoLy4gMqSAurK8umsKWGwpYrhlnIG6wvZJ8qhoTiNhtJ06gpTuP/SebprSznQUU9fk4h9DZVkxQrobxaxODnMcFcdfW0VFGVGUluWTE9zMZX5yYwPddLRUIaoNJ0jh/s4OT9KVWU6oqoMaqozyM+Loqw0kZBge5LiAxCGu1NZnExjdQ4VRUnkZUTSIMqmr7OK80tHmBrtpL4yk6LsaAY7aqgsTGGwo44Hd67x/v1bHDnYx9hgJ3deeoHx0X6amip55517fPPoIb8/eQz8zuPHP/Hkya/Af3ny2y88eP0uk4dGaKsRsb+jheXZo9y+vMbVc4scHe1jX3MVPQ2lDDRXMtRWxWRfA4vj+zg9PchQewU9dUWMdNczPtjBwvQo925d5esvP+azj9/lf7/9yP9++5mvv/iUi6tnuby2xs/ffcfvv/7KH7/9Ar//wg/fPOSF1QVqq/LIz4mmVpRBU30+lYUpHOxv5dj4AMfGBxg/0M3Nq+dYOXmU2vJ8murKqKks4MjhEVaW5rn10mUe3H+Fu6+8yL07N7n8wjnOnzvDhdUlzp45wbEjh5gc38/kWD/Dg210tZRTU55OdXkKtZVplORGkZe+DhFlRUJKiiMoKgwlLzeYrEx/0tN8SE7yID7enZgYFxISPEhP94guRFEAACAASURBVCc9PZDkZF9S0gLIzY8gJy+clLQAMrKDEAgdCAy1IjTCjtAIO8Ii7QmLtMc30IzwKEciop2IjHEmMsaZiGgnIqKdEMa6EB3vQXSsJ4IIF8IjXYmN9yEm3ofIaA9iE3xJzwmnuCKJytoMsotjKKhIpK23gurmXPLK4qlvL6Sxu4S2QRENPaXEZQeTWRZFWKIrYYmuhCa4EJ3mRVymL8HRTkSn+hGfHkR0sh9+YY509tdxYKSTg4d6uHXnEm+8fZPB0U7yK9LZd7AdH4EbZk57cQmwITwpgMyieDr76+gfaWXoYDsDB1o4OnOAdz94hftvvsTIWA8+AU7oG2lgYW1ASVUe0YkCnD1tiU+NwNnHGu8QR1x8LQgSuuEVYkNWcRzCJH/CYr0QxHkTlRxAfEYooTHeeATaUdmYT2RiACm5Mdh7mGPpZIiemRp+Ye44e9sQFuuHMCkYWzdTrJyNiEwMwjvEmYQMIZUNReiba6KmJ4+prQFGVnrYuVkipybFXjMd1Peq4OptT1pOAvGpQooqcqisKyUiNhRPf1eMLPZi72KLtYMlgWEBePp5oKatipG5IQGh/viH+BEmCCI0LBBvH3fiE6IpKs6jrLyIlOR4amsqqa2ppLysiPTkBCpKCqmtKqeprpqu1ib6uzsY2z9Ac3UVowN9NFZVICoupLezjZrSIjpbGhCVFVBTVUxTfSUtjSJqqgrJy04iNUlISmIkqUlCyoqzKC3NRFSTT2pmJHauxpjYaqO2VwYzp73EZgpIzBISEuVLem48IxMDnF4+wYGDfRQVZ1NSlk1DYxXXb5zn7r0bJKUIKSnLZvX8SeAx/+Un/ssP/PPL9/nPD19wZvk4uflJxCeHkZYbzf6xNurbiwmN9iAtT0iw0I2kzAh6DzSTkR9LaXUWMycnGJseZO3KKcaP7sfBzYKji2O07BPhHuSIqb0Z4rLSiO9RZKfk+mF9q7gCEnIa7JJRQlxGHnEZufXPPes+ie0SimwVV9owVW/bpcxWcSV2y2htHPq37VJGVdsCORXDjaWsaYaptSda+raY23qjpGG6kcJkae+7oUBo6dsiiM5EVduCnZJqbN6pgLaBHSZWHkjK6fD0NhlUdCwQk9XkWTF5dslrI62ij4ya4UZvxF4LF57fpYiClimbtkqzRUIZbRMHnhNXQN3Ahmd2KCCjaoy4rA4SCns3jNS75fXY9KwkEgp7kVDYyy45XbZJqvOcmBLPiSmxVUKNHdKabJVeH2l6dpfyBkg8L6G6ARJPiyn+md6kyRYpdSSUDTZAQkXXGvE92hiau2Ns6Ym6rg1KmhbIqhhjYu2Nxl479qgYIYjLJa2oHn9hOlKqRshrW7BH3QRDa3em589xfHEVFx8BKjpmbJVQQ0LZAE0TF8ISC3Hyj0XNyAlpZUMUtExR0bFAQ98KfTMHjKxdMLBwxtU/Aj1zR2zcAjB39EZZ1wxb90B0TO1x9Y8gNr0QR+9Q7DyCMLX3xMErBL/wBJx9BTh7h+EVFI2dky+Wtm44OHiwecsOnnnq+f9bSkR4mJDy0goa6hpxdXajoqySixde4JOPPuaF8xe4sHaeUycXGD04zJGpw5w+tci5lTO8/95bvHb3Ve6//hpvvvE6r9+7y6uv3OKV2ze58+ptXr93l5duXGdx4QSDA32cmJth5ewSZ5fP8Oort7jx4jVeu3ubV195mYX5Ofr79lFf20Brcxv5uUW0Nndw99XXee+dD/num//w8IsvmT0+Q19vDzPHj9Df309+Xgnh4QkIBPF0dAwyOTlLT88Q1TWNJCal4+kbQER0DHFJyZhb22BhY0tCSjIzc7McGBni1Ol5Lr6wytLSEvPzi4wdmqSra5Du7gPU1nejpGaIgoo+OyRU2bxT4c+yMxVMbNwpqW0nIjEL/6gkolJyUdAyYvNueZR1TXlqqxTiMupsk1BCSlEHTQNbdkqr8/xOJTaLKbPpGUl0jRzo6Brm7OpVmlp7GRiaYP/IFP7BUWwXl0VSRhVdY1ue3iqJ+B5Vtu6Sp1TUho2THzslVfD0Dae4TERZuYjJqeOsrl1iaXmNpZULnDl7npmFJfYfPExT+z4sbd3IKaikrXuApvZ9TEzPcXL5PLOLy3T17ae4opaR8WmOLZyltWcITX1LtkkqIqOmj7SKHuIKOngLkjFy8OXZ3WrI6FiRXlLNvoF+Rg8NcWRqjJnjU1y9tMZL1y9x/twZXr31Irdfus7yqZOcXFhkYf40h0bX/9+ioip8g8KxdHJHx8wCSSUVQmPjmV48RUtvPx39+2nvGySvrJJiUS3ltc2UiBoorqilsKya+JQsPHyDmV1Y4dDhWarrOxDGppGQkkttYxdpWcXoGVoREh5PZEwqze39ZOSUkp1fQUZOKX5BQrQNrRHE5GBq44earg07pdVR0TFjm6Q8EjIKKKkoIyUpjtIeMSJ9HEkJdiHKWZ9MH3OyvY0oDbUi28+QmgQXcvyNacsMpj4lkJbsKGpyYshKCMPe3hhzexPMnaxw8PHAMzgEv7AIQsNjiYpOICoqhszMTPLz88nMzCQ3N5fKykoqKirIzcmisrSI2spSmkUltFYX0VNXwkBjKX21BXRUZNBdnUtlZhSL4/t4+P5dJntbmB7qZqitlqayXNKjghlsE7GvsYypoTaqi5OoyI+jSZRBd1MRXQ2lVOSlICpM52B/KxVFKWRnCBkZbqEgP5amxgLKy5Joay0iNycSUUUqURFuZKYEIypLprO5hPxMIUkxfhwcbOLs4jht9QXMTvXTWpfP2P42KgtTaBIVcLC/lVevn+fjt+7w4oUzfPbhG9y5fZXi4kzefPNVvvnmC/75xd/5+fH3PHnyK7///hs///QDj3/+nk8/ep/l+Vm6m2rpbqjh2MgAa/PTXDh9nNmJ/Rwd6WZhcj9zh/axv7WSjsosuqtzmRxsYqCllH2NZUzsb+f08XHOLk6zvHCU0wvT3L11ncff/5v//voTj7//hp++e8TtG9dYWljgqy8+58mvv/DLD4/gjx/55cev+Oi9u1y5uMhAby2Jcf6U5MTTVlfC3NQBXn1xjdXTx3nlxfN8/M5dvv78fW6/dJH5mQmmJoYZHx2kt7uFq5fOcePaBV6/+zK3blzjzOIJTs4f58zJOQ6N9NPcUEF7s4gDA20MdNfTIMqltiKDuqp0inOiyEkNoThHSEVRDBUlf4GEYAMk0lK9SUjwIC7ODaHQkbS0APLywsnOFZCbH0F+YTSp6cEIIpxJzQwiNMKOwFArBEIHIqKdiI53IyrOlWCBDSHhtoRF2hMe5Uh4lCMCoQMCoQPhUY5ExriSnhlGfKIfMXHeJCQHEJfohzDGk5hEXzJyI8gtiqGuOY+K+kzKatOpbc0nqyiahIxgatryqWjOoXeskYqWbGIy/YnLXl9hia4k5gXhI7AkJT+Y4GgXAoVOxKT4k5wdjl+oM21dVRyeHKB/oJmbt19gZn6MqoZCEjIjic+IICotBDsvM1wCbMgsTaRjqIHDs0PklSVS11zAyoXjLK0c4d4bV9g/3EpdYyEh4Z5Y2RngG+BKcJg3XgEueAc6k12URGFFBq5+1oTH++AVbIdHkBXpBdH4hzsTGuNJbFowCZlhpBdEI4jzxcrZgOQcIZWN+QxN9JCcE42Z/V72qIgRlRSKjYspdu5meAU7YeNqQnh8AC6+Nrj526FtpEJiZhSBEV4YWGghrbQL31AP3P2d0DJUxcHDFm0jDexcLDC21MPYUg8HNytikiIRxguwdbbEzccJJ3cHgsMDcfVywdzGDANTfbT1tbC0s8DN2xVvH3di44S4uDqQl59FbJyQktICykoLKcjPprWlgbraKgpzs2isFdFUV015cQH7OlpprqumSVTJvtZmqooK6Glp4mB/Lw2V5bTUVNHRUEtbfRVdrfV0NtVQLyqlqbqEjpZqmmtKKc5Po7QwgxhhEHZ2RoRH+pKaLsQ30AEbZ0MUtSRIyo5EmBJKQUUmQ+N9nDw7y/L5UxybnaJ/fw8Hhvt5+eYV7r9xh7fefo233n6NySPDvHbvJl8/+pRffvuWn395xI8/f83jX//N/Tdf5uTpaVLShISEexIe5U1CRiiCWC+ikwNIzg5HEOtFS3cVxVUZ5JUmM780Sc/+Zlq6q5k7PUnXQCMefg6MTg8wPNmFs781JnbG7JaXQXyPImLSKkjKabFt17rasENSDrE9cojtkWWHpBzbJeTZLqHIDglltogpIq2gx24ZrY3ocil5XXbLaG0kNGnoWW/Ag5a+LYbmrrh4hWNk4bahUEjK6aCqbYGKljnP75Dn2W2yqGiZo6xpxqbnJDfuoaZjiZiUOs9slWGXrBa75bR5Vkx+o4FaScecZ3bKbSgT26RU2SmjsdEN8VfXg4KWKc/vUtwwUD8vrsxueT1U9WxQ0DRnm6T6hg9im6Q626U0EJfVQVrZEGllQ3bu0eLZneuA8JcaISavi7iC3gYwbNujydNiikiqGLJLcS9bpTX+HylO2sZOqGhbYescjIGZG1r69ugaO2Ns5YWdayhKmhbIqBrjHZKIkZ0P0mrGiMnrIiavi7rRep9FXlkDPsHRbJNQQn2vJfIa61GwFi4hbJfVxdQpCE1TV5y8IwlPyMHOLRhVXXP0zRxw8AwiMCKJ8IQsTO09ScwuJS6jCHUDK8wdvVHUNqGgqpmp+RVc/SOwcvHDyMYNKxc/DKxccPAKwc4tEH1zJ2wdfXB09cPQ0JJNm55h83Pb/m9BRHZmHilJqTg7uuDl4U1GWiZnTp3mziuvcu3KVa5ducqVyxe5fOkFls6cYnxslOPHprh96wYP3rzPgzfvc++1O9x59TZv3L/He+++zRv373HjxWtcuniBF69fZXxslMnD47z6yi2uX7vCxRfO8/dPPuLLLz7l7p1bXDi/ytTkBIfHJ+np2kd2Zh6N9S0cPzrH/XsPePvBO9y4/iJnl5bX32yvLjM2NkZgQBibN+/mqae2o6NjSlhYDHFxaXh5BxAeEUNCYiolpeVUiWqIEEYSEhZKVXUlw8NDzMxOc/zYFCcX51hcXGRy8gjjY1Pk5ZVRVFRNXkE1KhrGPLdVeh0gdimzXVIVPVMnRo8scvrCDeaWLzJweIb4nFKk1fWRUttLcFw69p6hbNoixR5VA3bJaiEusx7f9vSWPWzfrYJfYBz9Q+sz/YuLKxydOUlnz356Bw6um6Sf3s4eeQ12SikjIafBps0SSCpoo2fqwKZnxJCQ1yEpsxhlFU3s7Zw5t3KBpuZ2SsuqGB4ZY3XtIkeOneDg2BRHZxbYN3iQmMR0bJy9cfUJYfzoAssXrnPi1ApRsSmERydycOIoM/NncfEORl5NH7W95ijpmKJuYIWUqgGKuhbI6Zghq21OSEIufaPT9PTuY2bmMKcXj7Mwd4Tlk7NcXD3D9Uur3L5xlcvnz3FxbZWhwf0cnZ5laGgcT59Q9hrZoq5njpymLvK6+uxSUMHG3Ztjp89S2dyOT2gkeeXVRMan4uTpT3ZRBWU1TWTll1JSWYehmRU+gQLOXXqJutY+zO08MLF2xTMgkuikHKydfFDXMycps5iugTHScstx9AjCytEbz4BIfIKjeWarNEpaZmjq2yMhp7fe4Kmmz5bd67neEnvkkJXdg4q8FB7WRpSnRpDiY028qwGJzrrk+RlTFGpBZYwDNXEuNCX70ZEloD41hNKkYCpz48lIE+LqbY+vwA/XAC+cfLyJTkghKjaFmNgkUlPTSU5KID0thaLCfMrKyigpKaG4qIDSkiIaaqqoF5XTVl9Fb0s1vQ0VtJVn0ViUSnNJKk1FSZSlCjg62MTSkUHmhrtYONRPX10pBUkRtFbk0l1bzNRQBytzh5gd66a9OoeqoniaRVnUFafS01CKqDAVUXEabQ3FxEb5MjrSQW5eDLV1ubS2lVJdm0l2VjjdnaXU12ZSV5VGflY4pXkxiEqSqCpOZmq0k+LcWDKSQnjw2lWe/PQlt66fY3R/O0sLk+zf10hRTgJXzi/yv18f8fDzd/nko/ucPXuC1157mf/97zE//PgNP/z4DfA7P/z4Ld//5xHf/+cRX376CbevXWb15Bwnpw8zfaCP+YkDzB0e4uTRUWYO9TI93MVodx3HR7roqMyir76Ql9ZmObSvlqGOGg4PdXD57DzfPvyYf332AZNjgwzua+cfH77LN1/9kyc/fw9PHnPn5otcXD3LW6/f4bdfH/P4h2/hjx/572/f8sO3n/GvL99l+fQUCbEB1JZlc7C/lYHOOmrLspmdGmZm8gDXLpzml/98yQ/ffgH//YkvP/+I1+++zM0blzi3vMDSqVlWluY5t3SKF69cZGp8lNljk4wO91ErKmJitJ/RA1001RTSVJNPe2MRnS1F1FemU5QdSUFmOBVFMYjK4yjMDSMnI5CCnFBys0NITfYhPtaDhDhPkpJ8SEkOIDk1kMxsATl5kcQl+hEZ7UFKRjAJKb5Ex3sQFedOQIg1uYWRpGYGkZjqR2iEA4GhNgiETghj3RDGuiEQOiEQOhEd70FSmv+f0OBNelYEaZnhhEW4kZwRRmFZEtEJfpTXZVFRn01VYy5ltZlkl8STkhtJekE0+ZWJ1HQU0tBbSnZlPIIUT6IyfRBmeBOW5ExMljc+Ast1JULoTHSyL0VVyeSWJpCZG0NlTR7Xrq0wPNzF8sosB8d7qW4qJjUvlpTcKJLyonDwtcRT4ICorZDmvio6BmqYmO1jaLyViekeDo610TdYS1VNFjHxAXj42OLqaUVDSzm1jSXYuZjh4GaBi7c1IUJvgqM88Q6xRxDnjU+oA+n5UYTFeJJZGENbbxWVDTkkZoYRnRREVGIgdq7GZBclEB7rT3OXiNiUMPTN1FFQkyQ6MRQnbytCon0IiPDAxtWE0Gg/MguT8Atzx9BSm5qWCgoqstE318XV1wkbF0u8gtwxszPGL8wbPWMN/EM9cfGyIyTSD/9Qb7wD3UlMj8XFywHfIG9iEqNoaK3Hyd0RI3NDtPW1UNFUxsPXHT9/L+zsrSgsyqWisoTUtETKK4opLSmgtKSAutoqmpvqqCgpRFReQnF+DoW5WbQ31SMqK6alRkR9RRkNleW01dXQUVdLi6iKFlElnfW1dNSL6GisprOhmo7GaroaRXQ2iehqFNHVXE1naw3VlQVkZ8fj5GJOQVEKbl7WqOvJoWOiQn1HBR0DDcydOcJrb9/mzXfvc/P2De6/cZd/P3rIx5+8z+Ur57l67SIvvXyVr//9BQ+/+gcn5o9x+coqT37/kSd/fA885tKVs0xNH2BufoLs3ASCwtyJSQgkOTucYKEbvqEOpOZG0tFfzb6hJsKivUnLjebYwiiDo5209tSwsDxNSnY0ptZ6HF0co3ekCRsPI9wCndkhvYvN4hJIK2rz3HYZJOW02CmljJSCGs/uEGebhBRSCmrslFJkl4wau/as9x/9lai0Q0J1I3VJTEodcen1MjllTTNklQ0wMHPB2NIdRXUTlDXNEJNSZ4eEKmY2XqjrWrF9two6hvZY2PmgrmuFuq4VknI6PLVZeiMudvNOBZ7ZKsNWcSWUtMyQVNBFUkkPcTktdslro6hthpaxPTJqhvxt2x5U9CzZa+GCuoENkkp67FbQQVHbbMOIrWPijKGVJ2Iy2kgpGaCub8deczc271JBUlEfaWVD1PbaoqhlgaGVJzomzkgrG7Jpi8w6gEiqISavu2Gw3rZHk2d3KW/AxdNiimzaLrcBD9JqxshrWyAmr4uuqQuCmBzEpbWITiwkUJDKTilNLOz90TNxobnrEKEx2Zja+SKnZY6kiiG7lfTZo26CnJb5ulFcSRddY1t2y2kip2aAhoE9CTlVOPvH4ifMJDAmB01TV8zs/TB39MXIyh3f0DhKRC0cO7lKen4VUSl52HsGY2rvudENYe7oTUhMGvGZxWSX1uHsK8DROxRtEzuMbNywdPZlr4UTRlauGFm54uwehJefgMDACMTEJfnbpmf+b0FEhCCK5MQUwkIEhIdFUFdTz4nZOUSVVfT27OPkwiKv37vLJx9/yFsP3uDa1cvce+0Vfnn8A189/IL333uHe6/d4d5rdzYUiZsv3+DqlUtcOL/K2uoK42OjzM4c4/7rr22Yr9995y0++fh9br58nRcurLG4cILjR2fobO8iIy2b2uoGjk3Pcujg+hz9yYVFXr39yp/3eoVLly4hqm5ARkaNbduk2LlTGgkJeZJTMhmfmGZw/wiD+w/Q2tZBVbWItLQ0ent7uH79KjOz03T3tDN/4jhnTi9w+vRpjh+f5ej0LFVVjeTmluPrL0RDx5zt4go8vWUPErLabPrbTp7bKU/K/4+6s36OwsDfP/epQYFCEiDu7u7u7rqRlWyyycbd3ZUIIUCMAAnBEtzdipVSqlejvcq111Jvr3Ly+v6Qu8x8/4T74T07szuzM/vDzuyzz/O8nvwqRifmGZ7YR0hiBlv0LVizRRtVI2uM7D1QN7RF29SR5zaoL0eg1quz6tmNaOlZkSEqoH9wgl2TC+zZc5gTJy4wPj5DY0s3foER6BtZYufkzXoFNZ5fr4yylgnK2mY8u06ZzZom6Js7sUZBCxevMHz9gslIl5CfV4y+njFenn4MDY9y+9Y9DhxcZPv4BEOjOxgZm8TLPxRFVV2iU0TML51lZv4ou6b3o6NvhounP139I+QX16ChY4qmgQVKagao6Jrh5BOKnoUTehZOeEckUtLYRV3XKNKCcjq62llcnOfyhZMcX1rg5NIBLp8/xo2Lp7l+4RTnTh7j5NElhrcO0dHZS1FpDc5eIega26Nj5oCqkRXqJlYoahti7eFH2+A20nMKcfYJJi5NTEZWHtVNHbT2bEVeUoVQKiciNpkNm1SIS85gcGyGps4hlLVMsHL0xszWnfq2ASIThGxSN6SyoYt9h06RmC7DzNadTeqG6JrYUVLdSkxSJooqRugaO6Khb4+SugnPbVBl3RZttE2sUdiixpq1L6Kvo05kgDu18nRksT7kRrqRHWSLLMiS7GBzSuOdacsMZawig501UpozY5An+CNPD6dAnkJcQhBhccH4RQQQHBlOYmoGiUlpxMclI5VkIs0Uk5uTTWlJERVl5ZSWllJeVkJ1VQVdbc10tTbS29ZAf1stgy3V9DeW0VNdSGdlLrVZ8eSnBDPUkM/8WAfHd49wdXEP89u66a8robuqgG2ddRyeHub84m4O7x5iuKOCnpZCdm1toLVcRn2hmIaSTLqbimmpyUcijGbXjh4qqmUUFKfTN1hHVnY8aRkhpKUG0daSz3B/NS31OfS2lVAiT6Y0L5XtW5uQS+NpqJLxxsOr7N09zI6RTgrlGUQEuSGXJnPuxH72z46RI0mks7WS8bEe5ud3cfLkQe7cWV6E/vW3H/np5+/4579+4+nXX/DTj9/y68/f8cPTL/niybu8fPE0E8Pd9LVUs2uok7OL+1jct4vRrjpOL0xxcn4n413VLE5v5crxPdy7dIQHl49x+fg8F47t57P3X+ffv37HW4/vcvTQHO+99Yjrl85x8cwxPv/4A3798Vt+ePolH733Nr/+/D2//Pgdf/3kXd56fJdrl45z9eJRTh7dx8hgK0WyNK6dW+TmxWN0NpYxNtjOaH8rC7Pj/PnxPT56/3W+f/opv/3yLT99/ze++epTnrz/JtevnOXkscMcXzzEkQPz3Lt9gyMH5qmuKKans4mpnUP0dzcw2F1Pd2s5HU0ltDUUUFcuoUSeTHmBgKbqLGrKMyiUxyDLDCU3K5wcaRhiYTASUQg52VFkSiLIkcWSV7DsQOQVppAuCiMlLQiZPIGEFF9iEtxJFPgQHe+GOCuciBhnouKWi9Ep6f6kiYIQZoaSIQlZjjAJA8mQhJApiyYrJ47k1GCksniKSoUIpdEIhGFk5yWRV5xGaW0WpbVZFFVJyCvLIK9cSGldNtUt+VS35yMtTSazNIEEaRDhqe7EZ/qTkhNCotSPeIkPMWmelDVIKK2VkJgRhKxIQG1LEV199dQ3FnP96kn27dnO1NQwE1NDdPbWISvMoKAyk6ySdEKTffCOdCJVFkNSZhgieSwtfWX0jtQxe2CExrYC8osEVNZkI8qKIVUYTbo4lqq6AirrC/H0d8Q/1B13X3syZIkkiaJIFkcSGOWOtYs+sYIAgqJcSRKGrnxOoSwWcU4iBeUSiiqlRMT74u5nR11rKW29taRL4zG21CYyPhDvEGd8w1yJEYTgGeRIQIQnKeJYRDkp+IS4UlydR15ZNl5B7viFeRMriEIgSaJ3pIue4U46+5vx9HcmXhBJckYsouw0QqMD8Q50JyYpAlFWBuJsIXnFclJFAnwCvfHwdcfB1Z6AUH+srM0QilJJSIxBnpdNe0czefkyigrlNDXW0t/XRW1NBSUFcka39jO6tZ/i/Fxqykvoam2iq6mBtroamqsraa6upLW6iraaajrra+lraaKvtWHl+tsaGexoZKirmeHuFkZ72+hrr2fX9gGaGkqIjw8mMNgVSXYS8hIxqZJYzlxd4uqdc9y4f5mrty9y594t3v/wPb755mt++ukHfvrpB7759m98//23fP/DU9597y3Gtg8RHRNGULAvQ8N9LByYpbunhZAwbzq66rlx6yzS7BQSBWFI81Iorc1CnBtPdmEKCenBSOQJZOULqKiXkylPpqBcwo6ZrfQOt3Dw2CytPTWEx/qTXyFlYLwJGw8jXAOcUNJQZqOKOhr65ryooM5aRQ3WKqqhpKbD6o1KyzsRajqsVVRjo7Iu65W0V8bhXtyoxeqXNFaiTBu3GLBZ3RQdI4eVoTl9U+eVroSKlsVKf0LX2JFNaiaoalviFRCHT1DCyqbSquc3sVndlPVKuqzZoMkL69VR1bbEximATRqmeAXFY2DlxkY1oxWBoGfhgq65MzpmTrgHxqKqb42ihgm65sskp1VrNqNj5oR3aCImtj7oS9PDBQAAIABJREFUmbvxwkZttE2cl7GraqZ4BSdh5RzEagUdVq1RQVnHGi1jJzaqmrBBxRg1fbtlStMmPVQM7FZcBm1z1xU34r8jc2ZOATj7x6JiYIeRnQ/23pFYuYVg7xFOdJIMR/dwUsUlKKma4ugRgZ6pK/Vtoxw8do2AyHT0LdxX3AtFLQs26y4jX1X0rFDXt0JF2xQldSNUdMzxCEwgVVaBpLCR7rE5hqaOECGQr9CZrJ0DsHMLJCw2jeaeEWJSpHgGxxIQlUJwbBoRSWIE0kJSs4rIKa0nWrD8uqG1K/6RybgFRGHjFoCpvScOXiHomzthautBeHQqWbml5OWVoadvzHPPrP7fQrxGhseQEJeIp7sXElEmC/MHuHn9Bu2tbZSVlDIzNc2rDx/w188/5eOPPuTB/bu89ugB3337Fb/+/WeefPj+Sozp3t2XV5yGy5cucOb0SRb2z7Fzx3bm5/Zy/doVXr59k2tXL/Pg/l0+eP8dXr59nXNnT3NgYZ7xsR1UlleRmpJBYX4Je3bPcfjgEgvzBzh7+gx3br/Mqw8f8OjV+8t41zMX8Q+KRFVDn+dWb+CFFzZQVFzBxUvXmZs/yOLiUaandzM2NkZzYxOXLp7n17//zLWrl5memmB6aie7ZyaYnZ1l7945FvYfZnBwO1VVLXh6h7NJxQDFLXoYWbiRIixAw8CWVc8p8sIGNVR1LTC2dcfEzgMLJx82a5vykpoRa5X1eUFBky06FiioGrFGQYvn16mgqWtBdFwaHR1bmdi1h507djM9Ncep0xcoKa0iV16EWJrH+o3KrF63mS1q+mjoW2Jo4YSVky86JvY8v1EDe89QFNRM0Ta0RVFJBVVVdQz0DJGIMhkZGqW9vZ2d47s4f/4ib7zxFpNTs8wtHCEiNpk/rd6Iq184O3YfYunsNXILKjE0sWWzii7mVs54+0egoWOKnpE17n5hvP7uX2gf2EZEYjqD49N0DI7hHxGPrYcfBRXVFBYXsH9+lru3r3Hj6jluXT3Pa/du8vDla9y6fJarF5YpXVNTM+QVlhEWu4w30zB0QMvMCWVDK1SMrdikb4a+nSuxQhmuQVEY27rh4h9KRGI6CRlZiHOKSRbK8PANxs07EFsHdyLjUhBmFxMZL8LJIwQnjxCMLFwYm9hPcKQAdV1LlFQNCYtJx9kzFFNrd7ZomKCsaUpIVCpOHiH4B8czs3eJyvpeNA1tUFA3RFHDkOcVlPm/NRvYuGkzmprqOFibkp0STYUknr4SEWVJviS76JMX5US1wJteeRwz9dnsaymgNy+JckEI5ZkxVJcIyZenEhbph2+QN2HR4UTFRJOcmEJSQjKZwgyyxBnkyaSUlhRQUV5KZUUZ1VUVJMTHIUwTIE5PRZSaRHdTNYMtNWzrrmdrSyXtlXkM1+bQkp9CX2UmE91VnNg9zIUDE0z1NdFZmUtzcSZbW8qZHe3k0NQQczt7lkVEYz7b+2rY2VNDdU4y9cUieluKKc5NQSqOZttYByNj7UTF+lBRm01RqZCyChHpacFUV0joaS+mvkLC3oludg43kp8ZS35WAuWFGbQ1FHH08G4G+5tori9BKklEkBhGX1c9F88eZmtfE1EhbhTLM2hpKGXXjn72ze5g794J4A/++P1nvvv+a/7xz1/59e8/8v13X/Pxh3/m/bdf58O3X+PV21c4f2yB4wd2M9LTzI6hDg7NjjMz1sOVE/uZGW5noKGQ2eFW9o938/SjR/z9y/d5/9FNTh2a5fTiXq6eWWRq+yAT44OcOXGQPVPjDA+0c2RhD28/fsB3X33G5x+/xw/ffMk/fv+VH7/5kvfeesSJpXlmp7YxO7WN6V1bObs0z9zkKH9+9DIfvvmAYwf3MLtrhLvXz3Ph5CKnjx3i8rkTfPHZRzz922c8/dtnfPf0Cx7cvcnZU0e5de0yF86c5tSxRQ7M7WH/vhmmJ7YxurWTxYMzbBtspa+jakVENFZlUVmUTlVxOk3VWdSWZ1BWkERRbhxF8njysqORCsOQSiLIlycgz00gPy+JgiIB+YUpSLJiSU4NJl0SSV6xAIEwmKS0ANLEoSQI/IhP8cXRTR9XL2Mi49xJE4eSJg4lVRRCSkYQyemB/99JZbGIpVFkyePJKxaQmRNLSkYwQlk0hZVCqptzKa4WI86LQyANRySPJb8yg+J6KcX1UoQFccSI/QkVeBAicCUizYMEqR8Jmb4EJzoQnuRCTVsOQzuaSRIGk52XxNC2Ng4dmaGppZyTx+c5fnQfw8MdTE4P09xeQVpmHGL5cpwpThyKb7QLsaIgwgU+JEvDKW+RUdMmZ3SijZbOItLEYRSVixAIwxBkRBEnCCUw3JPQaF88/JwIi/PH0dMKsTyFRGEk+dVSUmVxJGSEERrrgU+gLT6BtgiEYRSUZpAlT0SYGUt+sRBBRgTirHgCQ90Ii/Jm7sAu9i3sxMnNAjsXM+zdLXDxsUUiTyUxIwo7N3OcvW0orMyloCIHFx9HgqL8CY4OIDNPxMz8NEunFzlx/jjzR+YoqsjF1tmcDGkyYlkqew/M0NBWg0+QB9GJ4QiEyQil6WTmSOgb6iUzR0KqSEBmjoQ0cSqC1ERiYiPo7mknRZCAj68HXd1ttLc1UVZaSGNDDU2NtVSVFdPV1sxgbxd1VeXUVpTSUF1Ba0MtbY11tNfX0lJTRWttNZ2N9csuRFMDA+1N9Lc1MtDayNb2ZoY7mxnrbWfnYDcTI32MD3VzcH6KiZ0DlJZm4+3rQKYsham9YzS0VXDj/kW+/+1r/slv3Hv1DiPbhhnYOsjS0hIPHjzgtz9+54efvufX33/jtz9+ZdfkTvQNddDW1SAyJpSsHDHBYb44udogL5Cwc3KYw0v7KC7Pxs3LmsgEP+rbi6huzqNzsIayumw6B2vIlCevlKq7Bus5fekIfSOtXL97jt37xwmO9CYs3o+9R8bwj3bGJ9wdPQsD1m9WZpO6Phu26KCgosfqDcooqGixVmnLcidCWZMXFVRRVF0eotM1dlxBu65X0kVT3xYtAzs09GwwNHfFyMINfVNnlFSN2axuurIf8d9V6zUbNNm4xQBtQ3ss7HwwtnT/z06F+oqbYeMUwMYtBitxKQs7H5Iz8jG29iAkJgM9C5eVuJKOmRNqBjZomzpi4xaEtWvgCtp1vbI+z2/UYO1mXdKyS0nNKkFZxxo3/zjs3MOwcg4iIjGLyKRsfEJTUNaxRs/cDT1zN2xcQ1BUN1spX6sb2LNuswHPKWizXtUYbXNXbD3DUTW05wUlXZT1bdmgbopHSBKugfG4ByeiamiPpqkziloWPK+4XOrOlNeSKi7h/1ar4OodjbVTEAbm7qjp2mJk6YlHYAKqera8oKSLgqY5m3WtVzYnVPWt2aK1jNLXMbHHwsEbM3s/LFyCGNx1kOCELGy9orByD8fVLxZX/2h8Q5PwDo7DytEbB88gJPIKwhKEFFa3kl/ZTFiCkJC4dCKSxHgExSCSl+PovfwnrINXCDZuAZjYeaCqb4mteyBufpHYuwcRFZdBbkElubkl6Okb/+8Vq8tKKsmWyrC3daC0uIyDC4c4efwERw4dZvf0DBfPX+Cdt9/kq799wbfffM1HTz7g9ccPeeft1/nr55/y+uNHXLp4nqNLRzh86ACHDi6weOQQJ44fZd/eWXaMjzE/t5eTJ45x4fxZzp87w+KRQyweOfSfrYljK52Lupp6khNT8HDzxsXJnfDQKGqrGxgf28GB/QscOXSY48eWuHH9MpcuXeDwkWOIpbmYmNux9iUlFJVUiI5JYGR0nIOHlrhw4RInTpzi0IGDNDc2sbR4mC/++hlLi4cZGd7K6VPHWNi/l+3btzM2Ns7I8Hba2vqoqGgiICiONetV0Te2Jzkjn4a2YVx8InlmrQqrXlBEQdUALSNbkiX5lNR1YGK3TDFYs1l3mVywUYMXNmiw+iU19IxsiUsU0tray8Su3czvO8ChA4vcvHGHgweW6O0bIjQsmsDASPQMLdDQMeX5F5XwDorhwNHzWDr6UN7YjSS/mjVKy/PxLypq4uDsgUgkobK8it3TM0zummB0eITZmd3cuf0y//j9nywtHWN6Zh9xyRk8u1aJdZu1SJbkU93ch7d/FJ4+oQjSs0nNkJGQIsHYwg5DMxsCQqOZ3nuAs5eusXvuAKM7JklOFxMRm0h+eRUHl47T39/PubOnefzwPq/cu8X929d5cOsKt6+c4+qFM9y9tewyHTq8SKpIip17AC4BMagaObHFyBElAys26VmyWd8KNRN7TBx80LN2wcDKBSsXXzyDojG1c8XUxgV3vzBcPAIJDIshMiYZOydvfIJjiUvJQtvQFhsnP0yt3TG2dKW1exvRiRK0DW3RMrDBySMEVW1zXtqkg5aBDc+vU2Gtgiaq6sZkycpw8Qhm1Z/Ws36zDhtU9XhugwpKGrqo6xuyRUUZ1S0KRAV6UCtPZ7KzmqaseDL8LJFHOlOe4E1log8NgkD6cxPoz1umNDXnJdNSKaW1Pp+YWH+CQjyJig4lOCiA9BQBWUIxkoxUMoVp5EjFlBTIiYuNwcvLExUVZVRUlFFVUUFNTRU1VRVUlbewtaOeqaEuxrrqaSnLYaReRkeRgGZ5AltrZSzt6uHE7mF2ddXQX1tIdbaA7uo8BpvLGO+tZXKomb6mIupLhHTWZLNnuImmQgFNpUJ6WgopyxdQIE+hs6uKQ4tTVNbmIssT0N1XS3GZiExpLBJxBK0NcsYG65gYbWZhqo/6MglFOYn0tlfS2VbOuTMHefzoBseP7qO8NJt8eQZ7Z8eYmdhKU30B5YUixra2UJSbzqH9kzx57zGnTxzk1vUL/OOPX4B/8PXTL/j3v37n7798z+NX73Hx3HEunTvKtfPHeXDrAo/vX+PiqSPsmRjmzpXT3Di3xNzEMFPDHUwPtdFenkVDQQYvn1ng6vE5LhzZzdLecc4tzXH/2hmunlmkqbqQXdv7OHfqMC/fOMuVC8e5eHaJe7cv8dqD2/ztsyf88dvf+dfvv/D7z9/y9ItPefLuW9y7dYVTRw/y50d3OTi7g/3T41w8cZhX71zl2MF9XD13gg/ffo2zJ46weGCOd99+zONX7/HKvVt8+fnHvP7qAx7cucWH7/6ZT558yMT4Nt55602++upL7t29za0bV7l1/RInlxaY2TXEyEAzfR0V9LaV0VSdTU2piJpSIVXF6f8Zn0ujrkJIWaGAbHEEoowQsjIjKS8TIs9PIkeegCQrmiRBEAmCQDJz4iksExIR605skjfxKb4rjyGRTsQkepGdF48oK5I0cSjJ6YEkpvqvXHyKLzGJXqQJQ8krTEGWn4hAGEKaOIzMnFgk8jgy8+LpGKikqEpEalYESeIQBNJw0mVRZBYlkV8rIqc6lTipP1Eib6JE3oSmOBOf6Ut6XihR6e4kZwZQ1iBh9sAwOcWpVNXJmdw9zJlzh6mvL2bH9l5OHp1j9/QIs7NjNLWUIS8Rk5YVS0pWDGEpvniE2RKa7IV/rDOxwgCkJQkkiQPJLUtGIo8lKMqZdEkk6VnR5JVKSBZGERjuiV+YO8HRfghlAgIivIlODcPJ1xbvCDfcAh3wDHWkqEpCdIIPJpaqWNhqEpPoS6oonFRhJAUlIuSF6YRFeRKfHIKVnT4ePra0dVXTO9iMg5sFts6mGFpq4ehpRZIwGt9QN7yDXRDKBOSVZeMb6oW1swVJwngqG8tIy0ylva+NgW39HD93jPTMJLwCXDC3NcQ32J29B2bIyhNjbmtMXEoUaWIBYdEhOLk7Is4WEREbTqpIwMj4MM0dTUTHhCMUpfLe+2/zxz/+Tq48CwdHG2prKmhuqqOkOJ+W5vqVKFN9dQVNddU01lRSX1VOQ3UFbY11dLU20d3cSG9rM4Od7Qy2t9LdWM/WzhYGO5rZ2r58o92tjPd3Mjncx/TYIIfnppib3cHC/C76+5vJyxPi5mFNQ0sZouxk5MVSqpsrqG2qRpqbSWJyEtIsGT09fczPL3Bk8SgXrlzmlVcfsnj8GMWlJUTERuLl44mKpjKxCZGkS1LR0VcjK0/MidOHyC3KJDktkuikIIIi3ekZrqe+vQhpfhJFVRKm5oYorZFR1ZhPe18Nbb3V9I+2Ud1UxKmLhzlych8CUSw+oU7sOTxKnCiQiOQgXPxc2aCsyosKyiio6LBZw4DVG5bdiXWblFFQVV/pRGjoW7JZ3RhNfdsV6pKGng3mtt4YWbihZ+KElYMfWgZ2KGuas15Jl/VKuqxV0OaF9eqsV9JdWbpe9ZwSL27UWulH/NdxeGaNMpvUTNDUt+X5dWqsU9Rh4xYD1HWtcfWORMvIHj0zZ9Zt0WONkvZycdjMaWWxWt/SdSXmpGXiwJ/WKrNaUQtH73BmD52hqmWAqGQZoXESEoWFaBg6EBwjIjolh9UKOjyzTh1lHWts3ULRNHLkRSU9dM1cUTew59n1Gsur1dqWKOvbom/tiY1HGFv0bFi9SQ9dS3d0Ld3ZqGGGhokTStqWvKCkyzoVI7TNXdEwcULP3I2QaBEmVl70j+xhYHQvBubu6Ju5oaxlRbq0fEVErFU2XBYOhvYrQ3YqelZs0TLF0SMId/8oFNUMyS1toaShD/fgZFQMHdGz9sbJPx43/zisXAJw8AjF3j0IaycfPIOiCYhIxi8iiYqmHgqrW4lNy8Y3PBGPoBiMbd0JjBZg5xGEvWcwRjZuGNm44eofuUxmCozGJyQed/8oJNkldPVto6NjAHcPn/+9ONPEzmmmJqZpaWpl9/QsO8d3sXVgkKOLS1y/eo03Hr/Oxx99yDdPv+Iff/zGLz//yMcfvc+bbzzi5o1rXL1yaaUY3dXZzujIEFOTu5ia3MXI8Fa2jQ5z/doVXn/8iJdv3+TC+bPM7p5m185xTp5Y4v6927z++BHXrl5mZmo3zY0tSCUy/H2DsLKwxdPdh+TEFPp7+5id2c3U5C7OnzvF48ePuHDxMrv37ae6rhlv/yDWrVdAV8+ImuoGTpw4xZVLVzl98gz75+ZpaWrm9PET/PrTz9y6dp3x0RGOHT3MyRNLHDhwgEOHjjA4MIJQKMPe3pPnV29CWd2YDUra2LsGE50oJTOvmhRxIeHxQmxc/LF09EHT0AY9M2f+b50K6zYbsEZRF2VdS0zsvFDTs8TFOxRRppym5g6mJnZz8ugxzp04wfHFIxw/eoJ9exc4cfwMdfXNFJdUoqZpgKqmEdb2Hty8/ybnr90nPk1G77bdeAUn8exGLZ7dqIWqrgXdfUMcPXqcM6dOMzI0TI40iwNz+7j/8m3ee/cdLl+8xM6dE5SUVuEXHImBuT2aRtYkifMQSAtxdA2gpW0rkzMLlFc1U13XipOrD+ZWjozvmmFyZh/Te+ZoaGmlu3+A/sEBtm0fY3znDqZ3z3D8+Elu3rzNq6885PHDV3j94T3u3rzKnauXeO3BHV6+cZVjx5aYnVvANyyaTbpmWHgGo2hgx3odKxQN7FDQtUJB1wpFPWvWqRmzWd8KHQsXjG3dcfIKxSc0DlMbN+xc/UlKzSYkIhEHZx8MTGxx94sgKkmCV1AsfmGJOHuH8dx6FZq7RymoaCYiQYSxtRtmdp68sEGN59aroGFgzXPrVVDWMiEwMBoVZW2eeX4DalqmbFDR5bkNKmzSMma1kipKmtooqqiwZcsmooJ9KctOp782n4bsZOrE0WSHOVOS4E1+mDO5gXa0CyOYqpUxXptDb5mY1jIRA+1lyKQJpKdGkZYSTUSwPxmJ8ciE6UiFaWRmCJCK0gkLCUJZeQuqqipEJebQPnKKbfsfsm3hVaITc1BTUUZDTZX9u4aZ2tpOR1U+o7VSektSaZBG01smZk9fHbN9DYw0ldBTlUu5JJH++iK2dVUxMdjI7m3t9DYV0FAqYltXOYONMpoLE2ksSqalUkRLrYyqcjGNTQWcv3SYyd3DiGQJ9G1tRF4goKAwjeamPGorJGwbqKVCnkxdcQYd9XlUFWcgzYgmUxTDyeNzXLiwxOHDe3j77VdYWJiktbWSmio5jfUFVJZJmZ0Y4PzJBToay9k3NcaH777G22+8wtOnn/HN0y/48YenfPvd34A/+ObpFzx5/01efXCD86ePcOHMYU4s7eOrzz/iybtv8M1fn/DmgxvMjPVx9eQCZw9O0Vmdx/RgEzdO7GN+excHJ7cyN97LwekRjsyOcXZxDx+9+5Dzpw+yf+8OpnYOMD7avbxKfe00f37zAV988gG//vQdf/z2d3785m8rC9SffPgeF8+c4MTBOS6fWuTo/j1Mjg5y7fxJrpw5ya1L53n38au8eu82V86f4YM/v8WNKxc5efQIb772kAd3XubN1x7xyZMnfPv0az75+GO++forzp46xv65GR6/ep/bNy/z2it3eOPxK7z/7lt88N5bPLx/k5vXzrJ3epjaMhHl+SmUypOoKEylplRIaUEKWaJwROmhZEmiqKvNIS9fgDwvhZy8ZNJFUQgzY8ktSCOrIJmoeE8EwmBik7wJj3ElJtGLdEkYGZnhZObEIC9KRpobS7okDIEwmFRRyIozkZweiFAagSw/gYzMcOKSfRBIQpHmxyPOjSE9K4Ku4WpyywQIpGFI8uMQF8aTnBVGVmkyTQNl5NcLScgJJjrTj0iJF8EpTiRm+ZNblUh2eRzVbVkUVKUxNTdAXXM+Pf11TM0Mc3hxlsbGcgZ6mjk4P8Wxpb3s27eDbdu7mV3YQWVTPrIyIQV1UsRFiUhLU4gTByEtTaayIwdpSQLVrTJiUn2JFvgikERQ3pBDz0gLotxkkkUxBMb4Ic4TUddRS16FnLQcAVGpEXiGu+ES6IC9lyWpkmgiYj2xc9bH0c2ImERfYpP8CApzJSbBn9yCNEIi3ImM9cPd2wYzK208fGxp6agiRRiDmY0eNi6mWDgYUtdWTkVDMVkFIoQyAa29DWQXZqKmp4ytiw0V9eUEhPsTER9OaU0JhRUFuPk4EBDmhZOHDQ5uVpRUFdDUUUdMUgS+wZ74Bftg62S9QmQSSjPIKZAxNLaVLLmU9IwUROI0to0N8eGTd/nk0yfMzc8uR5iK86mqLKWivJi6qnIaa6toqqumrqqcusoy+jrbaKippKWhlvbmBjqaG+hua6a/q53Bzjb621sY6mpdERKDHc2MdLUw3t/JxFAv02OD7JkYZdf2ASZ3DrFv3y7m5nYSExdIUVkWuUVijCx0sLQ3xdnDkeCIIMSZEmpr6+nq6KWzo5fC0gpcvb2RZMuobqwnQyLGPzQQfRMD9M30MTTTRyBOITI+lJiUSLZPDiEvzSKvJJPE9AgS08PYOt5K32gj1c157Njdx8TeQQorMimqlLJz9yD5ZcvRqrbeWroGG5meG6OupQwzex3aBsoJT/HCL9IDvwhf1A302bBFAwUVHV5UUGWdkjoblNVWRMR/BYa5nQe6xvYrcSZVbcsVcpK+qTOq2pbomzqjqGLEOkWdFVLTmg2arNmgyeqXNHhpkx7rFHV49kUVNqubrvQkNm4xQFPfdgUZ+8J6dRSUDVHWNEdRxYiNWwxYp6jDc+vVWL1Rk9WKWiioG6NmYIOyriUbVA1R0jRF29QRVX1rVitqoWvujKaxPWYOPjj7RtI1PEV+ZSvBMSI2qprg7BONqp4tm7UsV6JKShrmqBvYo6pny6pnFHH1i6WwqpO69lFMbH14SdmIZzZoruxD/Bfd+qf16isla1NHfwJjRehbe7JZ15pVq7egYeLEelVjVivooKxlRVZeHYXl7WgbOuLgHs5z6zSwdwujrXcX9h7hKOtYs07FCBUDO5T1bVHStlyONP3HiYhOEuMTEo9nYAyp0jJcA+Ox8YjAJzIDE8dAVI2cUFQ3w9LZH7+wZJy8QolNyWRg+wwOHsFEC6RUNvcizC0ju7iW+IwcgmPTCIwWYOHkg6N3KFEpmTh6h2LrHohXSBy27oHYeQTh7B2GjYs/0fFCCkpqKSiowNPLjz+tevZ/K84kFkrp6epl35459s7uY+vAEBM7d3Hx/AUuXbjI66895smH7/P5Z5/w04/f88P33/L+e29z7+4tjh9b4uyZUxxYmKevt5uW5ka2DvazfWyUwYE+du7Yzo7xMW5cv7oSdbp29TKHDi6wtHiYxSMHuHnjCndevsX5c2dWdgQG+oYoyCumqKCU0uIKCvIKaW5sYrB/gIldO7hy+TyvvvoKb7z5NjdevsPZi1do7+7D1MwKewcXenv72bVrkoMLhzhx7CSLh4+wfdsYl89f4F+//8GnH33Mnull0tTj117h1q1bnD9/ka2Do6SlSbG0dEZpsy6qmqasWrWO59epoalvi7y0iZae7WRkl6Cub4W5rSerVq1jvZIuuqZOhMdlEhiVQYIwD1FOGYnpMrJyS2nt6GXvnv2cPHqMU0ePcO7YIlfOn+HenbvcvnWPPbPzNNS3kJ6RyapnVhMdl8a9h29z99G7lNS24RuaRHiihFWrt6Csb8tzCtpYOvrQ2TNIT08fY6PbGN++jYGebl6+cZ0/v/kGn338EWdPn2F8fCe58kLCohOxdPBg3RYdIlKyyK9spbF1kLaOYfbsO0pUbCrqWoZExiSzbWwXe/ctUF3TwL598xw+fJiZmSnGto0wMjzAieOL3L59k9u37/D4tbf48P0nfPH5X/nrX57wyp2bXD17ipevX+bapfMcOLTA+OQMLv7BPKuojqa1OwrGDmwwtEfJyBEFfVte0rJEQdeGZzbqsFHrvwuTy4M4Jjbu+AbHE5kgJD45Ey+/SAKD43H3DsPEyg0tI1sSM3Jx9Y1ARcccDQNr1m/WQc/MEWNrN/TNnVi/WQcldSMU1ZYdHGVtM7aoGaKtZYTSRmXWrduEiroB65Q0eW6DCsq6ZqxX00NRUxcFVXUUlBTx93EnV5hIc1EWJRnR1EkTEQU6UBjjRX6YK/JAR7oksexukLOjRkZ7XhKN+cl0N+TRVJ1DbXlujyDZAAAgAElEQVQ2xblC0hMjSY+NJj02muyMVKTCVAJ8vdmkpISbbxjbFl6lffQ0kQkyVJSVUVNTJToph/bR02hpqJMUG8H8ziGG26rZVi+lryyVpuxohqoy2dFSxHCtnJH6QjrLsiiXJDLSXM7UQCN7t3eyf7KXvuZC2mtkLM4OsrUhi8aCOEoyQxAneVIgi6G4MIXBrQ3ceXCBscl+MuUCSiqkyOQpFBWLOHRwB4U5yZTmpVCem8RQWzGTQ83LJesKGV0d1Ty4d5n7969w6Mge/vjnD9y/f4XJqa10tFXS2V6x7HY0F3P/xlkOzG6nr7WGybEBTi4dAH7jww/e4fXHr/D5Xz/mj3/8wldffcLXX3/K+39+xJlTB7h8cYkrl47x7tuP+PNbr/Hag9u889pdbl08weWTB+lrKqOnrpDJ/gYO7upjaqCRo7uH2betgwMTg8yOdnL/yjH49/d88O59zpzYT09HDU11Reza3svUzkG2DXVw/fIpvvnbp/Dvf/LLD9/y7Zdf8rdPP+fdN97i4Z073L54noe3rnLv2kXmp3Zw7MA8186d5s1X7nHv+hXu377Bw7u3+eTJ+7xy9zY3r17h3bfe5M3XHvHj99/z29//zo/ff8d3T5/ylyfv8/qrD3h4/zZXL5zi9vVznDk6z9R4H53N5YwOtjIx1s3Rw3t4953HjA+3UvcfIVEiT6K8QEBpXjL5sjgK5ElUlItoaS6kpFREVa2M+qZ8CkpEFJSIln8YZUYSm+SDODuK+BRfouI9iE/xJbcwCXF2FOmSMIrK08kpSFxxJNIlYYizo5DIosnMiaGoPJ00cSjxKb6kS8KQyGMR5UQjyolGmh9Pc28J2cVJpMsikZUkIylKIF4chLgwnsaBYgqbhKQVRRGT5Uu4yIPQVBdiM33ILIlGXp1Ea38JwtxIugeqqGmU0ztQz9TMMHv27aSvr4WZiRH2TI9x7MgepqaG2Ts3zrU7ZxnY1kpWSSrZpQJkFWnk1QiJzwxEVplCXW8ewvxI5FWpyEqSkZWkkCgMRVogoLqlmJB4f8KTQvAIdiUmNZqskiyiUqNwC3EnODEE32gfvCO9cPK3xcbZEE8/K4LCnYmK9yYm0ZeAUEfcva3wDXQgONyN0sosUtIjiYz1o7g8Cw8fW0IivMgpFOHiZUNQlDcuPrZsHe9m9sAkwzv7aetrZHLfOIunD1HVVI6iqgK2LjY0tNcTFBlIRX058pJcLO2NUdFSJDEtmvTMJHIKpcwdmqW4Mh8nDzsEwmQCQv3wD/HDxNIYL39P4pJjqWuupau/k8SkWETiNIpL8hGJ09i7b4ZLl8+RnyejualuhdLU0dJIa2MdNRWltDc30NZYR3NdNW1N9TTVVdNQU0lzfc1ytKmpnt7WJoa6Oxhob1q5rZ0tK07ExFAvk6P9zE9t58j8NP3dTYyN9NDT00BMXCDO7pY4uVoRGR9KaVUxPYPdNLU0UlpaTl1tE0MD29i1c4ajJ87S0NrBwMgYsoICnD09cfX2xMjCBGtHW4wsjTCyNKSsrhhZkZSOgWbGpoaob68gNM4XeYmQ6uY8Smuz2Hd4nI+/fIODx6eoqJdTWiOjqbOc+rYSMuUChsa7KK6SUdNcTH6pFK9gB5p6iknJDsfOywwnH0c0jQzZpK6LktpylGmjsjYvbVFdERFrNm5BRdsYJ89gTKzc0Da0x8DMBSMLNyzsfLBy8ENT33alE7FeSZfn16nx0ia9FRHx4katFUDLmg2aqGhZYOcShKW978pzGno2aBnYoaRqzEub9Fbe87m1qiiqGC2/n5IOimrGKOtarvQe/ktj0jRexrrbuAWha+6Mk08E5o6+WLsGomXigKWzPwZWbijrWGNq54uOqQsqujYYWnliZO2FpVMgLykbser/FHjuJU2MbbzJK29Dw9ABDUMHNqqaoGXsxBY9G7bo2ZAqq6CmYxQrtxDMnQNJlBSjbe6KgqY5OhZuKOvbEhwvwckvBkNb72XCkoU7fqECwmMlrHp2E3omLphYe+PsFUXnwBQxyTloGTvxkrIRa5UNUdK2REnbki16NmiZuaBn4YKprQcO7oFMzx+je2gCbRNnDGy8eEnNDA1TVwzt/NA0c0PH1IXQeBHpWaX4hyfhFxpPZJIIGxd/ksR5SAursXT2JSgmFVv3QIxs3HD2DcfFLwK3gKiVeJOzbzjmjt5YOPlg7xmMX1gibn6RBIYm4B8cg6urL1bW9vxp1bOsXbPuf0dEmBpbEBcTj1goQZ6TR0dbJwcXDnDtylUuXbjIwwev8Nqjh7z26CEff/Qhn37yMffu3uLo0nIk6djRxZXew/axUSYndrJjfIz+vh6GhwZpbWlianIXM9OTLC0e5uaNaxw7uvgf4tM5bly/zOVLF7h08Tz75xaYmdrNiWOn2bN7jtbmDkaHt9PR1kl9bR09Xd0cOXyQN15/lcePH3H2/DmWThzn4OISe+b3U1RcSoZQTHt7J01NLQz0DXLk0CLHDh9l98QM+6b38MbDx7z7xjt0t3eQI8vitUcPePr0KU+ffsutm3fp7h7CycmH9RvUeUlRi9XrVNikZrL8hdWxxN49BEtHH4ysXLF3DUZDz4bA8DRsnIPxCU4mPC4TgaQIKydfxDmlFJRWMzI6zrlz57h59RIXTh/l3rXzfPrB29y9dZsTx05y4fwVRkfGUVXTJq+wjGMnL1HX1I2pjRvVLb28sEEDz+B4/KLSeUFJl1Vr1dmsbU5jUzt7Z/exc2w7E+PbObW0xEfvvcNXn3/Cn998g56uboKDQ3Fx9cTawQ01XXO26JiRWVTH4K55cgpraWwdoLN7G6YWjljbuVJW2UBbew/lZdXMzy8wv2+O+bm9bB8bZvvoIEX5MmYmx3j59nU+evIpX/3tO7768huefPARr7z8MkcW5pgcH2V2eieXLp7l6PFj7F04RGy6mA06Jmw2dUDJzAVFU1eUjJxR1LfnRXVzthg5sWaLMZt0bVmrbMyazfqs32TAqmcV8AqIIzEtB9/AWFzdQ0gWyAgOTyYwPJmoJAn27kF4B8ehY2KPmp4lW7RM2aRhjKmtB+b2XqxV0kJJ3Yj1m3VY9cxLKKoZ8pKiJqufW0dkSBRurt6oaRqga2KDooYhqxU1UNAyQknLABUdfda/tBEzI31CfVzJEcQgivQlPzGEzBBXsoKdyfCwROhmRmmEBw3JwdQkB1CZGkxjbiJV8iS6GgvobCqipiSbslwRWYlxpEdFkpmajEySQUigP5uUlBjd/5DIBBnKysooK29ZFhGqKqirqdI+ehqfwGiS4yI5PLOd6eFuOvPjqBOHUisMZbxRzq62Ena0lHBgtIPx9graSjIZqCugqyqHse5qDu0eZKijjNaqLA7v7mXvSDXNRXGUS0OJD7YkJsyO9NRA9syNcObCQXbMbKWqsRBJdhJZOUlUVGazc0cnhTnJFMoSSI/2ojovmZqCdBKjPOhtr2TbSAcXzy9y5cop7t6/ytBoN/J8Ideun+TShUWmJvopLkgjMz2CPTsGmR0fYO/OIeantrN4YC+PX73DpYtnePr1X/n+h6/54MN3WDq6wLXr57l48Tjj431cuLjIkyevc+vmFU6fOsblC6d5+/EDPn3vMVdOHaK9Op+umnxO7htjaXqQpelBTs+Nsb2jgkMT/eweauGjN27DP5/y7398xWd/eZ2xkTbKisX099Qy1N/MUH8LAz3N3L15md9//YV//eN3fvvpF7754mu++uxLfvvxZ7748AO+/stHHN6zm+rCfI7M7WV+epKF3dN8+NYb3Lx8mfffeovP//IxH73/Hl9+9jm//PAjP//wI7//9hv8+1/8/svPfPXXz/nrJx/x47df89brDzmysIcrF47z8OVLHNy3g87mcuoqZDRV59BSK+f6ldM8fHCLtrocakuFVBQIqCkVUlsmpqpUSHWFhKZGOf19NTQ05tPVW0PvQD2llVkUl2dSXJWFQBJBQIQjqZlhJIuCySpIQFaURF1bHqW1EmpacskvTyO7MJGM7EhSxCEIJKEIZVFkFyYiLxVQ1ZBJemYIaZJgcgrjycyPIaswjsKqNPIrBBTXCpEWxpGaE05abgTJWSHECv1IyQ5FVplCTl0q6aUxRGV6Ey7yIFEWQFJOIGnyELLL46jrkCPOi6a1q4Tqhly6+2o5cGiK6eltDA92sHhwlskdW5netZWhoXZ2Tgwwd3iS7VN9SIsFiAsSKG/NpWmgjMzSBKo6c+nZUYO4MBpRQRQCWQRRqX74RbngG+mKKE9AaEIAfpHeeIV5ES9KpLihjNCkCFyCXHELccc7xgeXUFfcQ5zxCXbEO8AGv2B7PP2ssHXSw8ndmLAoT5JSQ0lOCyNdHI0sL40MSRzxySFExfkjzkoiKT2KVHEcobF+2LiYI8pJZWCsm7GpIQ6fPMD4zDba+1u4ePMcNc3VJKYnMD03RUh0MIERAeQUyegf6cTYUhd7V0tiksLIzBUiECUSEOZDYLgvds42OLk7rHQhahqraWitJzgiiILSfKRZIvLyZSQlx1FUnEdFZQkpggRyc6SUlxXR3tZEfp6MjpZGmuqqKcrLobu9hd6OVsqL8ulsbaKutpL6uio6O1robm+hsbaKxpoKulob6W5ZpjP1tzWytbNlpQ8xNdLP9Nggk6P97J3cxvBAOwO9LQwPd9A/2EJdYxmVNYXUNldSXlOKLFdKQlI80dGxZElzGdm6ndOnLrB9YoaAiChcfPwIjokmIDICF18vLBxt8Aj0wcHLCQcvR0LigimtL2Hp/GGOnD1IbrmUomoZda3FNHWVEhjpQmtvBeeuHWZqbojWnirK63Jx9rIgU56MJDeF0ppcMuUCsvLTSBHGkCqNoagmg/yadNyD7XELcEXP3ITNmjpsUtdHQUUHJTU91m9WYd0mZZTUNVmrqIKmgQXuvpEYWbhh7xqMg1sIZjZeK0QlNR0rXtqkt3LPrFFmw2b9FXTrWgVtnlmjvIJs3aJhttKZ2KRmshKPWvWcEusUdVYG7dZs0OTZF1XYsFkfPRMnVHWtUNOzRlnXEiVNU9Zt0VvpPKgb2mLu6Iulsz8uflEERKWiYWSHvqUrRjYerFfWR93QFo/ABPIr2tG3cGeNoi565m6Y2vmib+HO2k36RKfkoG5gj7KONYFRGfzfWjU2qpqgoGa6gnhVMbAjp7yVloGJ5cK0dyTigjq0zV1XVqq1zFxIlpaSnluFlpkLyvq22LiGEBEvxdjSk6qGAZw8ItA3c0PP1BVjKy+sHAPZoGK8jJfVMFvpQ+haumPjEYaDVxjdQxNsn9pPfJoMExt3VHRt0LFwQ9fSE20LD1SNnNCz9sbQyvP/UXdW4VWeib5nKhSPEHd3d3d392TFdcXd3QPxEIeQBAnuTtEiBVpaCpQCLRVaOm2nMu10tzP7dy4yk/Ocm3O993qe92LdrIvvu3l/62/Ye4biFyYgPD6TtNwyAqMEOHuHkV5QRXFtO4bWrngExWDp7IudRxDBsWmYOXhhYOWCobXrSq2riZ3HSm7CKyiW+LQCKms7yMgpwccnBFc3r/99diZBYip5OQVYWVgTEhTO1r5+Fud3cfjgIY4dOcqpEyfZt3eJPbsXuXL5be7euc2hg0v09nSwd88u5nfuYG5mmvmdO1jatcjC/BwToyP0dHcizM4iIT6W6vIy2lqbObB3Dzfeucbu+Z0r69dHjxzixPGj3L55ixPHjjMzNcvB/YfYMTtHd2cfzY0tlJWUs6W3j0MHDnL92hWeP/uE58+fcuPWTT548CEnT5/i/MUL7D9wiOTkVEJDw6msrKYwv4iRoVGmxiaZ3jbFzpk5Pn7wmN9//o3xkVFSkpO4e/ddrly5wvDIGML8EmJiktEztEJR1QBRCRXWbJLjrY2yvLVRljfXS6NtZMMmSWVEpVVJyywnIDiJpJSiFanQxSuMzPxK1HRNEaTnMjoxzaXLy2Hy08ePcPXiWT688w4f3rvNo48esriwl/0HjtDS2oWSqhaPnryge8sYq17fgJmtOzZOfngExCKsaEFN3255uEVamw0SqlTVtnDmzDlGhobZPjPLjatXuHzhPE8efsSLZ08ZH9uGo6Mz1nbOSMgqs3qjNOaO3gTHZ6Fn4YKyuhHGZvYIBDkEhsRSUFxDXWMHxWW1bB0cZ9fu/WztH6avbyvNzc3s2D5DQ00lp08c5sWzJzx48JAnH3+6rKZs30l/bx/9vX3Mzkxx4vhRTp0+y4mzFzh27iKFdS2omdsjrmWKuI4VmzTMENMwR1zdnDWyuigY2COhaoa8jg1vbVbnzU2KKGtZISqjiam1J9aO/gSEJGBt64WRiSOWtp4YWTqjYWiFrIoeRtYu6Js5oKBpxFsbZZFQ0EZBzYh14oqsFZHnzY3LOQhRGXXWisgjLqWKqIgkmuo6KCqoYWRkhaOrH0raRojIqLJZUYu3RKXR0DdFVlEFKQlJ5KXEcTA3wt/Jhry4MJqEKRTFBZLkZkWCsymZnlZkelpQFOxAR24Ezdlh5MW601WZRmdlFnWFAlrLcylOjiEzOoTUmGDy0hMI9HFHYrM4Q7vuIikpgZSUJHaufti7+iMrswwS/4GIyNBAlrZPsHO8n5GGLFrzo2jOi2J7dxnjzYUM1GazuLWO3ooMpjrK6SxLIzfai5ZiAYfntjLRV01tQTxjPWUsTTZTJwyjoyqR7CRPgn1NCQuxZ9eeYbp6ly+eTW2lNLeWMzzayaHDO6iqyCItOZSkGB/KhLGE+lpRkBVJflY0FaWppKWEUd9QRESULy1tleQVphATF8CuPZPsPzDDzVtnWFwYQpAQSHVxJoUZCcxPDHDt3FE++/g+333zKbeuXeT9u+/w5+9/4/qVM7Q1V7E4N8bi3Cil+QKmRju5d/sinz79kLt3r/Pq5ad8dP8mzx/d5dWnH/Hg5nlGOmoZbC5juLWMk7u2cePUHma3NnJ4xyCdldmcPTjL7Wsn+e7VE/71x1+5dOEg40NtTAy309dRw2h/K/1dDSzMjHLp7Al++Ou3/POPP/jt5194+ugxTx485MF7d7h+4SwXTh5mYWYb85OjTAz0sn9+mqN7d3L2yH6efniPh/fe5cF77/LtV5/z9x9+4PfffuOXn37ip++/5Z9//oP/+vVn+O8/efH8Yz5+eB/+/JV7ty/z6P2bHF6apbu1nNryDBoqs2iozGBrVzWPH77PrrnhlWxEfUUajVWZVJelUFacRHlZMqNjbXR2VdE/1ExPXwPCgmRyCwSUVmYjyIwgLS+KqqYcqppy6OyvWtlzyMiPorw+g/zyRLIKoxFkBROX6kdcqh8pucHklcVSUptMcY2AjIJw8ktjyS6OIi7Nh4KqRJq6C8gpjSExK4CEnEBiMnwJE7gTJnAnJsuPxNwg4nICiBUGEJnri3ecHQECZzIqosisjCa5MARhdTwNXflUteQwMt1OW3c5PVvrOXFqL2PjvbS0VLB7fpzRrW30ddXR211Hd289ja0lbN81QlWzkNiMYIobs6loyyNU4EVqSQxVXQWEJHsRnOiBX7Q7jj7WBMX64h3mRl5FNgmZ8Rjbm6JnZYCmiQ5JOSm4+Lvj7OeGjqUBFq7WqBiqo2+tj6OnDdaOxrj72uMf5oarjw3ufnb4Bjrh4GKMk6sJTq5GJKeFIUgNJjEpgMSkADy9LPANsCc6KYiM/CSqGoqIS40kKMKHsLhA7j24zQdP3iNWEEl9ew3Tc5OkZCcTEOpHUkYikXHh1DRXs3f/IuMzYzi72bJx81riEiMIivBDkBqNrbM5ZpYGmFobUlZZxOz8NF++fMGXr77Ay8eTuIRYUtOSiI4JJ78gh7R0AUXFQsa2DTE2OsiuxTn279tNQnw0RcIcejvbqCorpqqsmIaaStqa6mlprqe6qozmpjpGhvsZGdhCQ00l5UVC6ipLaa2tor2halmZ6GhmtK+TycE+Zof72T42yJGlBcaHtzA/O05FqZC25irKy/OorSsjI1tAeVUx0XHh+Pr7EBQSjLOzK7o6hrg6eVJUWE5JeQ2xKelYO7uhY2KOoqY2anoGWDg5omdpipGtJaZ2ljj5uPDoxWO++fErHj6/z9GzB8grTqO4KpsTZ/aQV5hEc3sZbd3lbBlqoKm9mPAYD4IjXPDwtSRbGE9mfjzhcT4IS1NIy43D2sUQK3ddMkpjCYrzIjIlEksnW6SVVRGVVmSznBoS8qps2CzLRkkZJBVV2CAhjbKWAQ7ugahqm+PgFoK1oz+q2paISWuuQMDGzaqsE1Vik4Qaf3lLko2bVXl9rTSvrZFa2az6z1L1OlEl3toov5KFeGOdzEqw+o11MohJa7JWRBEjCzdMrT1R0bLA3jUYHRNHRKQ1eEtMcQUe1kmo8JaYIptkNFDQMkNZ1xIDKzesXAKQUFq29HgGx6Nr7kxuWRPOPtFoGjkiqbRcj7pWXJU1YiqsFVdF3cCewKgMVPVseUtUGVk1U1aLKCEur7die3pTTBkLlyDElQxYtVYaTVNnDG29UTW0R8PECRF5XbTNXTG290VcyQANEydWbZBDXns5Y/GXNTIoalgQGZ+HhLw+uiYuKGtZ4eQZyRqR5eyouLwecloWyGtbIqdlgYGNFy4BcbgHxlJa20F8WgEqOuZIqxqiaeSItLopSnp26Nv4YO0RgZ6VF/LaluiZu6Gsa4mKjjn+4UkER6diautBWFwGuSX1qBtao2/pipKOBUY2Hth7hmJq742Zgw96Fi4YWrvjHRqPnVsgwdGpWDn54h0cR35pIz1bJ8gRluPg7IWrmxevv/YWq/5/ELHqfxhEjAxP4O0VQFZmHuOj03S0dXP+7NucPH6Km+/c4sEHH3Lt0mWuXbrMnZs3uHLxAqeOHWbH9AR9Xe10tjYx0t/Hztkp5qYnmBgdYqS/j56OVhprKpkeH2V8aIiBvl4OLy1x/vQpju7fz9GDB9ixfYY7t9/lg/fvc+vGTa5evsKFc+fZvbiL6soqmhqa6d+ylerKKrbPzPLurdt8eP8Dvv7qJQ8ffMT333/PL7/8wsuXL3n27BkfffQR3Z1dREVEMjUxyeT4BCNDwxw+eIgL585z8vgJHj74iO++ecW7t25z5co1rly9TntHD0kpmQSERhMenYyTZzD+YQn4hcbzxnpJ3tokw3pxOdZulEJVywAXdz+S04RU1XRSVNKMrr4Nf3ldBBV1A/IKysnOKyKvsIjxyQmOHDvMpUsXuXnzHd67d4fjx45waN8Sd9+9w52791nYe4DIuCT0jC1x9wlibHKekGgBHv6R6BjZoaptTkVdD0mZpeiaOrFRUo21oiqISWtSWdvGwu79LO5aYu/SQaanZ7l8+SofP3rCs2efMjExhbdPADr6JkgrqCGpoIWZnSd6Fk7IqOoRG5NEbXUd+cISmpu7md25j5LqVtT0LAmJy6SopgP/8CTcfMPJFpYTEZ3A+LZpDh04zIVz53n/3n0WF3czNzfP2Ng4uxaXOHL0JIMjE+zad4iDJy4wv/8Y2+aW6BqdxcYrFDkdSzYqGiCtbcVGRQNElI0QVTFGTNkAEQUDNspqs15iueFKVEaTNzbIIqtsiL1rIObW7kjLa6OoaoC5tRuqmkZslFBAUVUPVR0TjM0dliv0JJSRVNBi9TpJVm+UZr2IPGtF5JGU1WSzrCZrNsiwSVwROTk11qzdhIqqFmqaetg7eaJvYoWimg6yShpsllFCUk4JGXkVFBRVUVFRQ1NTGwM9fcyNjUhPiKU0N43chHDCXS2JdjEhK8CW4jBHSiLs6MgOokbgQUmMMzUp/jTnRVGREkJpcihtJelkx/iQHe+Hh4MZEuKitAwex87FFylJCaQkJZahQkICB7cAhnffQ1FBgdDgQM6eOMrY4BZGuyoZaSujOjeaoeZCBhpyacyNZLarmOGadCaachlryqGnLJHhhhz2jDUx2V1OTU4kxamB9DRlUVcSS6kwjNQ4d+IjnQnyNaelKY+hwXoKC+IoKkykvCKT8Yluto12MTvdT2N9EZnpkaSnhNDWXEBGehjRUR5kZoTT1l5KY1MRTa0l7D80S4IgiLqmQrYONTM+1cXFyweZ2bGFnt5a2prKmRjqYWKoh51Tg3z5yQd88eQ+Z47sYqSniYGOGtpqhUxsaWTHcCsPbpykTphAa2kag22l9LaV8ejBdf71x1/57uUTHty5zOLMEH0t1Vw7e4TT++ZprypkpKuOD945S1dNPkcXR3n34kE6Gwo5vDTL1LY+rl04xncvn3D7yimmR7rZtqWZqcF2BjvrOTA/wdiWNt4+eYgvnn/M33/+kV9++pFvv/6Cu3duMDq6hZbGCrpaKpga7mCqv5nx3lrev3SEuxcO8tdP7nH7/BHOHFrk2YO7XL94ji+/+JznT59w9coFvv/hJb//42f++1+/88cfP/PZZ4959uRDvnzxmLu3LnHv9kXqK3OoKUunrjyV5toMmmrSWdgxxIMP7zC/fZDSwjjycsIQ5kZSKIxdeW9d3dVMz2xhZnaA7t4Gtg600thcRmx8CILUaMqr8+jtb6J7SwNDY500tBQjSAsjryjh32NxcUTGuZOaHURRRQLJmQGk5wZRXisgvyKWgso4skoiEGT7I8gNIDU/mIgUd4LjHIjJ8CZM4Ep4qjtxOX5EpnviF2tHcLILicJAEvIDicsPJiYvEJcQc8LTvEgqCKV+SxEV7dk095fTP91CWn4kA5MtlNVlUddazN4D0yzsmaC7t575HYOMDbQwOtRKSVEKQwPNjI510N1Xy8h4NxGJAaQI4ymozSW9JI2AhGBcwz2x9XdEz8EEaw87HLyd8QzxwcnXlaTsZHzDArFxdcDM3gZbN2eSczIxtLJEx9QE3+BgjCwsUNbURFRWBkUdDXTMDbF0scPJxwUnH2ccPGyxczHD3tGYiEh34uO8SEr0ITnJmzSBF6lJ7sRH2RIUYI63nzUxgmDKqorl5RwAACAASURBVHIorc4jIyeegrJMCoozufvhDYrL8vAL8eLi5bPcuncDQUoCReWFHDtxmLevXeTx48f8159/cPPmO4RHBaOnr05wmDeZ2fHEJgbh6m6Jm5cNIWHe7F6ao6OzhS39fQwODtLS0oK7hzOxMeFkZiRTkJ9NTnYa7W2NXHr7LO+/d5tzZ0/g5+tBSnI8nR3N5OVmUFNdRk93G/V1lZSXFdHX20lfbyc93e3UVJfT3dVGfXUFvZ1ttDfV09FcT097C4PdHWzr72N6ZJAdYyNs3zbC4swke+a3MzsxSntLPUX52aSnJREfF7US+o6MDCcgwA83NzecnJxQV9fE0dEZL08/vHyD8PANJjgiDj1TazQNzNA1s8bG3RtpNQ3UjIwwtbfDNyyYux++x29//sovv/2N9z64RXFpNvOLk7x79xK9vY10dFbT11NLe1sJ1VWZhATb4+5pjI2dBtX1mZTXpJGUGUxsmj9xaUF4hTmgaiyDf5w7tV0VhApCsPVwQM1QFzkNTdZLSiMio4iorBIbNsuyRnQzEgrK6JlZYm7vhIm1M/KqhiiomSCtqL/StrReTPn/USLWiymvZCDEZbRYvUFuJTTt6B7KZlltxKQ1WbNJgdUb5BCT1uT1tdKsE1Varnl9QxxZZUP0TJwQkVRns6w2Gno2bJBQ5fX1MojJa/PGJjnWS6qyUVodRW1zzBx8kFDSQ1rVcAUuVosqYO8ZirSqIcq6lojJa6Oia4O1SzDuAfFIKhnyxkYFpJSNVqpe121W+785URVj5NTNkFA0QF7DfCVgraJrw2vr5dgkrYWLbwy5pS24+sViaOWJiq4NUspGKOtYs+qNzciomqBuYI+kkiEbpTQxs/fDzT8OBXVzNklroW/hjryGOXrmbojIaCOlbISorA4bpTSRUjZCRdcGFV0bzB38iU4upLyxl6CYdFatFsfJLwaXgDg8QpJw8IlCy8wFR99oTB390TR1RknPBmV9W7RNHTG198beMxSfoDga2gbIKaxH19QJC3t/dIyd0TVzR0nbBivnEFR07RCR0iI6qYDAyFT0TZ2JFeRhYOZERV0XmbkVhEenYufoha2DOz6+gbz+xhr+8tob/5+L+2v/Pv8DAGLVKlZlZuQRFhrNgf1H+fN3OHXiLAs7d/Pk8Sf8/edf+eG77/n8+ae8ePaUp48fcfXtixw9uI8De3dRWpBHSX4u7Y2NTG8bYWH7NHsX5ji4dxdLizuZm55g3655dkxOMjs+zvmTJ7l97Rqnjx5lz8I8586c5cWnn/H0ySc8efwxnz57ztXLV9i5Y46erm462zuYn9vJ5PgEVy9f4dXX3/D86TM+/+wFH334gEcfPeSbl1/zzcuv+fjRY+7ducvk+ATC3DyGBgaZ276D+bmdnDx+glMnTrK0Zy+X377Es0+e8tFHj7h1+x77Dx9jZsciHb2DuPmGomNqg7aJLeoGlsipGyAqq4a8mgGvrRXjjbUixMQnMzo2RVfXAOmZpaSkleDkEoCOvgUGBhZkZuXR0trO1Mw0nZ3tnDp9jHvv3eb+/fc4cuQIFy68zeLibto7etg2vYPTl67SM7iNuJQsNkkqIiqtjJahNRnCCmyc/JBTMcDKwQ//UAFWDn6ISmmwXkwVcRkNImNT2XPgCAePnOTMhUssLO7l1OnzPP3kM+7euc/oyATpGTkkJmdgYeuMgro+umb2uPtH4R8Wx9LSfp4+/pi62iaW9h1my+Aktq4BhCTkom7igoapK2ZOy35IF59wbB296OreyvTkdro7l4Pu/Vu2cvr0Wd555yYXLl5h99IhWru2MrFjD9OLB8krb8QnLAG/qFQ0TR2RVjdmo6w2EipGiCrpI6piyGZVI8RVDBFV0FuGCEnV5X9EpNR5Y4MsMkp66Jk4oKlriYSMBrKKOtg7+2Dv7IOyhh5yyprIKmlgbO6AoqoeMgqabBKXR1ZRBzFJFdaLyPPWemk2iCqwUUyRTeJKKKjoY23nioKyBhLSCkjLKaOhbYCphS0KyhrIyKsgJauEtJwyMvIqyCmqoaCsgYq6Dtp6xhgZm2NpaUlggDcpcRGkxgSR4G9PhJMu6X7mdGQH0SBwpz7Jjep4V+pTfKlPC0AY5UxupBt1uVG0lMRTnBxAeqQbkuIiSEsuW5r8Q9NoGTzO8O572LsFICcnh4yMDDIy0nh7erB3cYGejnaGumsY7qykrTKLgeYCeqrSaS2MZrwlly3l8YzUpDBUJWCgKpm57mIObGtiuCGHivQQqnMjGWgvpLI4lvysYOIjHQnxsyDIx4ye9mKmxlqY3NZGY10O1ZXZjI20MzzYRk9XLXX1hdTWCUlJDSMtPYz8ggTa2kuprsmmq7tyGRK21NDeVU58kj8xib4sLo1x+MQcTe3FZORGUVGdzcH9O5ibGWFucoidU4P87eun/PWLh1w8vofxvgaEgmB66vNpKUmluSiJF++dY+dAHc3CWDorUmmuTufcyZ389rdn/PTtE/jje37+9lPuXjvH84/u8d2LTzi5b5GBjnqmBjuZHeni1MHt3Ll0mMXpLRzcPcPczAj7FiY5tGuG6aEutm1pZvdUP/t3jHBgbpTzhxc4e2CBSyf3c+H4Pu6/e4VnHz/k1Tcv+eOP37h5+xKDg+001AqZGWllW081PbXZ3Di5k6e3T/LTZ/e4cnQno5017J4Z4dK5k3z+4jPeufo2T558wM9/f8XPv/yV//rjZ/7442e+++5LvvnqOZ88fo9vvvyERx/eoKWugPqqDGpKkykvjKWyOJYiYThjo63cvXOVmzcu0tdTSXFRPIUFsRQVxlNULKC2TkhvXx0jo520tlfR2l5DXUMpGZlJFBRl0NBcQVdfAyPjPXT21lFUlkF6djQpmWEIi+MRFscTJ/AhIy+UgrI4kjP9yC4Io7ophYLKGDIKQkkRBhGb7kVchjfx2X6EJrkQGOdAXJYvIQIXAhMciUz3JDbbl7A0d8LTPYjM9CI42YWIdG8ShMGEpngQkuxOZIYfmWVxZJXHU9KUSWljFrkVSfQMN1BSm0lSRjjbZvvYsXuU/qFmFheGOHpolvHRNtrbSmhtLmF+YYT+wVaGt3WRXZBMcl4i0WnRBMQG4xjkhYWPM2aezlh6uRAUF0VAdDguvl7YujkTJUggKSsdYxtrdM1MSUxLo6qhARdPHwzNLLF2cEbXyBRbB1ccPLxR0tND2UgfdWND1Iz00DLWw8LeHL8QDxJTwknPiCQvN4oCYTQFuaHkZfiTlepJcqwDUWHWBIXYk5gSRkxCILaOxtg6GiNIi8TD24HUjDhsHczx8XdjbmGG4bF+QsICKS0v4vTZE/z1+2/4+y+/8/vvf/Djjz8Cf7Jr93bMLXVISYskv0hAYUkKefkCSsqyGJ8YpKa2gvHxcY4fP8nhw0dZ2rtIdVUpLs52hIUGIMzLJDsrlV2LO4A/ePb0EYcO7qWkWEhOdhrVVaWUFAspLcmnrbWB5qY6SksKyMlOp6O9ma7OVjo7WigpyFsOXDfU0tpQS1tjHV2tTfR3tjPS18P4wFYmhwaYGR9hfnaSHdMTjAxsoaejlZaGWgoLhCQmxJGaIiAtNZmYmBhsbW0xMTHB3Nyc1NRUUtMy8PNfburz8gvHOygKRQ0DZNV0kVbTQdPcCjtPX+S1tSmra+BP4PkXn/LXH77m51++p7a2lJ07Jxke7ub0if1MjvfS2lhKZloYLY0FpKcG4uSog5ePCdvnurl84wDTC33EpvkRLvAmvSgGbUslHAOsaeqvQ5CfhK2XA6ZO1shpqCOvqfV/QUJaEREpBWRU1NE0NEHb2AxlLQMk5LRWwtNvrpdlzSYFJOR0UNIwQ03HamWE7o11MryxTob1Ysqs3iDHm+tlEZPWRExac2VjQkJOBxklgxV70xvrZFi1ahPKmuZIK+qz6s3NrBdTRlRKY7mtSUKVjZJqrFotjoisJhJKerwlpoi2qSOxaYVYuwYiKqfFaxtkWC+pipaJA7rmzqxaK8kGKTVk1JYv6E7eUVS3DBKTUoSMqgmrRZR4Y6MCIjLarNusxnoJddQN7NmsoI+umSuyaqYoalmySVqLNWIqbJDUYJO0FrJqpmyS1sLUzhddM1fe3KTIahElFLUseW29HEraVhRWdeIZlIiRtRe2bqGExedi6RSIrpkrqnq2OHlHoWfuhrSKMQqaFisNUTKqJojJ6aJt4ox/RBrZxU1UtwySX92JurEjHiFJ2HtHIiKvi6VrMGpGDqgbO6Jv7YmOhRtqRg6oGtqjaeqMkZ0Plq7B2HmEEBSRTGvnMJnCGkysPDC08EDTwAl9C0+Mrf2QUTHH1i2c4KhsgiIzcPYMx9bZH0/fSLz8oggOFxAVl0lCUi7BYfGERyWSkpGNpJTcv9WG/ygP/8MhYmvvEMUF5dTVNLJ/6RAtTe3kZxfw8YPH/PLDz3z78mu+ffk1X734jBfPnnL/7m2WFncy0t/H+Mgwo4MD7JzdztGDBzh17CiXzp/j9jvXuf3Odd4+d5pzp45zeP9eDi7t5sKZk9y6foXzp0+we34nx44c5b2797h14yaPHz7i669ecuni28xt38Hc9h00NTQyPTnF2Mgoly6+zauvv+HD+x9w++Ytbt24yYVz5/nk4yf8/edf+PyzF9x99w4H9u2nvraOspJSdsxuX6k+HR0eYWLbOIcPHuL2zVt89NEjpqZ30NDcQWVNM+ExScir6bFqtQhrROVZtXYz6ySUWPX6BlatFkFMRgVdIwsaWjs5dvIcbZ1b6e+fIioqFW/vcKqqmujpHWBmdicTk9N09/Yws32a6zeucfHSBbZNjOPq7oYwv5DQsCjWrRfFxtGVgvJaIuJTUNUxQk5Vl6yCCpy9gnhtrRgyyrpIKWojrahLQFgS4bFZGJi5ICKpzuoNMji4+LJ76RBHj53m/IXLzO1YZGFhF/ff+4AjR47R3d1LV/cWahta0TexQk3XlJySahYOnGR8+27aWruYn1vgzt0PGB6bwdDCCd9wAXZeEfxlkxLrpLXRs/JAzcCG2ORcSsrrmF/Yy97d+xno7Sc5SUBsdAwDA0Ps33+QvUsHmZzZSXpOIV6BkcSn5mLp5I28uhEaRjbIqBkgo2aApLI+0urL6sN/IGKz6vK8/QYZrRVZdYOEKm9skEVaURcJOS02S6sjJqnKJnFFbB290De2QV3HCBVNfTbLKCGvrIOsohbK6gbIKmqhqmmClJwmG8UUEdmsjKiECqISKqhqmmJp64G5lSOaOoaIbpZBRFyatRvE0DM0Q0ZeBSVVLWQVVP+fI6eohpKqFpo6hugamqChpYmJqQHOdlaE+jiTEu5FSpAj2cG21CR5URppT22iO02pPrRkBtGQHkh+hBPCKFea8qKoy42gINGX5FAnvBxNkZIQQ0pSnJbB4wRFZiIpIYG0lBQKCgoERWathK3TkgXLFsGqXLrqhPTU59NekUZjfiy9lQImWvMYrE5hoCKRLaVx9FcmMtddzM6+ctqKYqhMDaSzMpnmimQKMoMpEUZQnBdOUowb0aH2dDTn09lSwNbeKob665ie7GV4sIX+gRZ6+xpobCohITGQ+oYC4hP8CI9wW1637iqnui6HlvYS0jLD6eqt4vrNE8zObaW8KoP45ABSs8LJEsbQ1FrC0p4puttruHr+KA/uXoX/+oGP71/j/XfO8sl7l6nKi6exJJWuqmwme6s4uThIe1kyW2oz2DXazINbJ2hvyKOjIY/x/gZ+++4z+Ncv/PPnV/Cvv/PH317xzbNHPLp3nSN7Zzm2bweLMwM8ef8azx/eYveOMbYNdNHbUs3W9jomBzqYG+1mpr+N4fYq9k5tZWl2gHfOHuTGhWPcuHiCl59+xLULJ7h84SS//fZ3fv3tZ65cOUtDrZBdM1vZO91LV3Umu8dauH58J+9d3M++qV7aq/Poba7k9jtXuH/vDjevX+K3337gz3/9zK+//pV//ON7fvvtB3799Xv+/tO3fPTBLd4+d5SDS7OU5guoKUunpjyVorxIygujKSuKJjPdn7q6DC5ePMrjx/e5cOEoVZVpFBYnUFQsoKw8g7rGArYOtNDSVkFltZCKGiFFpdnUNpTS2FJJc3sl26a2UF1fQEZOHMIiAYL0EIrKBWQJo5YbmIRhZBdEkJTuQ05hOBX1SWQXhxGf7k1chjeRyW7LJ9WDwDgHguIdScwNIC7HD/84ewITHInO9CYy04uwNHdCU93wT3AgLs+f1OIwBAXB+MXaEZvtT2JuEKmFkQiEYeRXCiisTqGsLovqZiHxyQF0b61h+/wQkzN9bJ/ZyqEDswz2NzE00ExfTz1T01sZ3dbD8LZu2nsbyS3PIiAmAPcQL1yCfTB1s0PfwQI7Xzd8woPxjwjFO9CfoIgwiirKaOvpQlNfH3lVVbwCAohJSsLS0RkDCyv0zCxQ0NBCx9AURU0dZDQ0UNLTQdVQHxUDHVT1NDG0MMDNx4nImEBi4wNJEgSSlhpEemogGWkB5GQEkJ26rEyUlKdT01RCblEqXgEuxCSF0TfUgbAkm4y8FKITw8kvzaG5o5HwmFCs7C3wC/ahqr6Cux+8C8BPP/2yAhHf/vULauuL8PS2JUcYT1FpKmkZ0RQWp5OTm0pqWhJjY2OcOXOOEydO8O2rr7l18xrCvCwiI0IoLhIiSIqjrraSBx++B//9B//88x+MDPeTl5tJa0sDxUVCiouEtDTXU1pSQHNTHbU1FdRUl1NZUUJP97I74T9B65UtiYZaupoa6GtrYbC7k+HebsaH+5neNszMxBgzE2NsnxpnatsIHe2tFBcVUJCfR0F+HtnZ2QgEAjo6Ojh79iyff/45x46fJCY2icgYAV5+4YTFpmDn6ouumS3iiupoGJsjraaFlZsbfmEReAf6k56Twbffv+Tvv/6NsvJ8Tpw8yNBIN3v2zLJv/yz1tQV0dpRRW5VFZnowcbEehEU4UFOXzvzefoanWrFy0UZJTxxNU1kc/EyxcNOntKkAgTAeCxcL3AI92awkh4isDBukZBCTV0RcVhlRaUUkFdSQV9dCVlUDESkF1ostty39Bww2blZFXtV4JR+xZpPCCjj8J2D9H+B4a6M860SVeHO9LH95SxIbpwDcfKJWWphWb5BjnagScipGrBNVYr2YMgZmLqjrWi9vUmiaoW3swNrNyihqm69YmpR0LHDxi8LIxoNVayTYIKXGRml1lHUtkVTWR0HLDHlNU17fKIuIjDar1sqsrFOvFVdFXF4PMTld1oipIKNqwl/WySKtYoyYnC5K2lbIa5gjLq+Hmr4dOSXNpObVoGnkiLi83kro+vUN8jh4RiCjasKqNyXwDUshNC4HfQt3DK08sXQKXIEKeQ1zVPVsUdSyxDtEgINnBKtFlFDWsWatuCpy6mYryoW2ifPKb/mGpWBo6428tiXmzoGIKxkgrmSAqqE94koGyGiYoaBjhYqBHSoGdijr26Jl5oKpoz/mzoEY23ri6h1OWVUrsYI87FyC0DV1Qk3XFi1jF2xcwzC28SW7uIW8khZ8Q5Pw9I/FziUAMys3fAKiSc8uIyuvkriEbGwdPDGzdMAvKBQJSdn/XRCxe3GJ3o4+UpMzqCiupKywFGFWHiePHuPJw0c8+/gJX3/xOQ8/uM+jD9/n4QfvMdjXjY+bG9PjE8xMTHJwaR9vnzvPO1eu8tH993n5+QteffUlN65e4cKZk5w4cpClXfPMzUyya+d2ds/vYHJsmKnJcfbtXd6luH3zFu/eus3+pX0s7JxncX6BoYFBhgeHKC8tY3hwiCuXLnP86DF2L+7iwL79LOyc5+D+A8sVo++9z/v33uPenbvMTE2Tl5NLV0cnA1v7GR4cYu/uPbx39x6PHz7i+tVrnD17nta2LqobWvALjuT1deJslFLmTREZ1ogrLIdr5TV5faM0q94UZbOCJqs3ShIYFsP+QyfZd/AECwsHSUjIJD01n/37j7P/wBF2zi9y5ux5Tp89w8KuRc6eP8eZc2c5cOQoDS3tzMwtUFRahbKaLm9tEEdVx4jCijqKKusprmpiYNt21PXM2CSpyBvrJbF18cMrIIb03AoKy1tJzixbXrFU0CYoNIaZuQX2HzjC/gOHmJqaYXZ2B2dOnWV2ejtberfS0tJGaFgU8krqWNq5sLj/OPc++pS9h09z9Nhpbr/7PvlFldg7++DkFYqOmROr1kgtbzmomyOrac4GCVWqm3o4fOwsiwt7mZ2YYXZyitzsHHKzcxgYGGJsbJzpqR0cPXaKptYuLGyd2SAmzToxWUSlVVHUMkbD0AodMwfkNY1ZJ62CuIo+IsoGiCkbrCgRayXVV3yaa8WUeHOjHJLy2ry5ftmWtFlanTfWbEZNyxiRzQooqumgqmWAmJQCG8XkkJBRRUlNH3llHaTltRDZrMS6TXJIyWkhJqnKBlEFNHQsMLd2Q03TAANjC4xMrVBQ1mD12k3IK6kjq6CKtp4x8krqK99l5FWWbU3KGqhp6qGtb4SOgSFGJsZoa6lhqKVEiIcNwoQAiuI8yQ2xJd3HhKIIh2WQSA+gJTuYqmQfqgS+dBTF01QQQ3d1KrW5MaREuOPhYIakhBhSkpuRkpRAVGQTfqFpK41NDu6BSEtJERkeRllRIVXCJJpK09hSn09NTjQlyQH0VSWzrSGboZpUxhsyGK5OZqgmmfGmTEbq0mkriKa9MIbh5jzqiuIoyAympiSe9sYs8jKCSYn3pLEmk/KiBDrbitk+3c3xo/MMD7YwMNjK0HA7Q8PtZGZFk5YeQWlZKrl5sVRVZ9HZU0lmThSVNVlMTHeTnBbC0oFJbtw+xc7FIeqa82npLCUyzovqujy6O2vIy0rg0J5ZWuqK2DHey/3bZ/nvX19y/fw+WioyEQqCaCtP5dSeUUZaC4lwN6alJJ67F3dz4cgUmUm+1BYlUJQdyeL0Fo4vzfL+O+fhv36Ef/7GL99+wZ8/v+Lh3WucObybual+Hr9/nXcuHefZwzucOrjIYFcjAx11bB/uZGJLI6OdNewc6aSnrpDe+iIOzY1xat92ju6Z5b13LvD0w9t89vRD9u2b54cfvubvv/zIwwf3OLo0y4G5QYZai+iuymSsvZTxriomumuY6m9mcWaETz5+xMkjB7h66QwvXjzi8y8/5ssvn/DTT1/z44/f8MMPL/n808fs37uTkoIMKkqyyEyOoLxQ8G+IiKY0P3r5MpoZSGFhJFVVyQwPN3L//m3OnT9CYXEC+UXxFJYIKKvMpHdLI01t5eQVppBXmIKwMJ3K2nzKq/OobSyis7eO4vJ0soXxlFVnkFeUgLA4HkF6IElpAaTnhpCaHURCqheZwhCEpRHEp3sSJXAjNt2LyGQ3wpNcCE92IzDOgeAEJwTCIHKr4whNdsU3xpbQZFeCBM4EJjkRnu5BdLYPcTl+5FTFUtmWSXCCE8n5oUSleSOsSCSrOIbm3lKEZYkkpAfT3F1GbZOQtu5ydiwMM7cwTE9vLe0dFbS0ljIy2s6evVM0tZSzdaiNjr4mhGVZhMeH4OTjjH9UELGZifhEBuEU6EVkajzhCbHUNjey//Ahjp05xfV3b7Hn4H50jY0xsbIiICwMF18fVHT0UNDQWj5a2uiYmCOhpIyUijLy2pqoGuqiYayPppEuuub6mNmaYuditawu2BtiY6uLvYMe3l5mhIU6EBnuRFCwIx4+dstjcoHu2LhY4hvsSbowhVhBJKm5AsJigvAL88bexRZdEx2sHSyxsDfHyd2B7oEuvvzyJcuff/HNqy+B33n11+d09dTR0V1Fe1clOXmJ1NQVEp8QQUpqIk1NDbS3t1NUVERRYT5Dg1vIzckgIjyYgvwcSksK6Ghv5vChff8egj1GT3c7ZaWFCPOyVrYjysuKqKutZHCgj8aGGvJyMykvK2JuxzQLO2YoLRTS/G81oq2xjvamerqaGuhpaWJLeysDXR2MDvQxPtzP+Mggk2PDzE5uY2ZijK1bemlsqKOstJjiogJKSkqorq7m4MGDfPLJJ7x48YLevq24ufvg5RuCX1A0Di6++IfFoWtmi6yaLhLKmjh4+1Pe2ExJTR2C7AwuXH2bf/Inl66ep6Gxkm9eveDrV8+Zn5/g0OGddLZX0dggJC87mmSBHw312RQUxZCQ7E1FXSoj023Epvlh52WEgo4osVlBuIVYk5QXTWJuDPbetiRkJ2Fib8k6STHEFRQRV1BCREqBdWLSrBeXQUxGCVFpRdaLy7FeTJFNEmorbUyK6qao6VihqG66skKtrGmOlIIe68WUV7Yi/gMR68WUUdOxWmlx0tCzwTswHv9QAaralqwVUUROxYjQ6AwSUovQNrRHUd0UR/dQ3PyisXUNQkbNiPWSqqx6bRMxqQVECvJQ1rXkTRH5ldD1myLy6Fm4YO7oi7ymKeslVRGV02KTtBarRZTYKKWJrJopCpoWiMvr8ZaoMhskNRCT02WtuOqK0vCWqDI2riHLlalWnpja+WJm74eiliWrRZSQUTUhPCGPwKgMxOR0V5auLZ0C0TRyxMzeD2uXYJR1rDG186Wsvg8ZVRNk1UyRUDRY2amQUTVBWccaKWUjJJUMEZXVQVLJEEUtyxXosHIOQl7bcsWqtF5aExUDOxR0rBBV0GOzsiFyWhYo69uipGezMnanY+GGrqU7agY2GFu5kJgixC80Hu/AWExtPdA1dULdwB5Lp0DShPXUtA7h6huFd3AcsYI8LOw9sXf2w8bBGxsHH7z8oggMjsfTJxQ7Rw98AoKRllH43wURvR09NFbXM9I/zOL2ebYNjrK1q4/R/kEO7N7LqSNHuHnlCjcuX+buzet8eO9dtg314+HkRF1lLd1tXexd2MOVC5e5c+Ndnjx8xMvPv+DLzz7l7XNnObRviZ2zU2wbHmBLTzuDW7sZGexja28Hiws7Wdqzl/Nnz/Hurdsc2LefyfEJ9uzazfjYNhbnF2hv9bUW3wAAIABJREFUbSMiLJyMtHTGx7YxOz3DttExZqdnOHPqNAs7l21RN9+5wfWr17hy6TJ9Pb0E+PnTWN9AX08v/Vu2sm/vEs+fPuPll19x9fIVDh48TEV1A2nZBZhYOLLqL2sRlVVjk4zaclOBuBKrNsggqabP2s2KrBGTY9Vf1hIWK2B2fi+NLd2Ym9mx5q2NqCppUlFew47tC5w6dYaHjz7m+IlTnL90meOnz3DxynUeP/uMx89ecPrCVarqW/HwDUbbwAwjc1vaewbYd/gkc4sHqaprR0xSCRMLR7z8Iqlr6qV/eJaWjkE6esbo7N2GvbM/PgHR5BWU09s3wL6lQywu7mZpzz6OHTnK0q7dK8+opKQMXT0jDIwtsHZwo3PrCEdOX+LOh5/w7vsPufPeY6ztvdA1tkfd0JZVa6SQVDNjk7w+cloWyGqaskZUHmFRNQuLS/T29LO1p5cd0zPsmN3Ovr1LXL96jWPHjrFz5wLnzl/i8JET1NS3YGBsgb6JFTaO7gRHJZGZX05kUhZm9h5IKuuyWdWAjYp6iCrpr0DEW5tVeX2jLG9skmP1JnneElFAXEaD19ZIsF5EHnllfdZtkmXtRinWbZJms4wSopLybBCTZpO4PAoqukjJqbNmgySbxBVZu1GGN9dKIiWnxbpNcry2WhwVDRM0dS3Q0jXB0sYR/6BwNHUMkZRRZLOUPArKGmjqGK5AhJyi2gpEyCmqoaymjbqWPuraephaWmFiYoSOpgrWRpoEuVmQHupCucCPBHdDMgMsyQu2pizGhZbsYFpzwmjMCKI1N4LG3Ej6G7PpqswgPzGQ9GhvspPCkNgshqTEctC6eeAYdq5+SEtLLduapKWRkpTA3taaxpJUWsoz6KsTUpkZgTDOi7aiGAarUumvFDDblsdsWx7TLTmM1qbSX57AcG0a403ZDDVkMtJVREtNGtXFcTRWJpOa4EVynAcN1Rk0VGfQ0iikoTab7s4qiguTSUuPIjLKh4KiVEorMohN8Cc1I4yYeB/SsyJo7Silpb2EiupMWjtKSUkPpbQijeGxViamu+nsqaS7r5qklCCSBMH09dSTGBvI6aO7mB3vYainnsN7J/jhq4fsmumjNCuaxrJUmstSOLBjCwdmu6nOjaS7Jo1P7pyguz6D+pIElmZ6yEsOIiPWl+KMaCYHOjhzaBf/+OFr+MeP8M9f+fHVC65fPMmBvbPcvnqGK+eO8Mt3n/Pw7jVO7Jtj3/Zhdk/1M9HbwFRvA0fmhjg428/U1gaG26vYPtzJzGA7u6aH+OzRPX757kvm56d4+vQDfvrbV3z1xXM+e/6Es0f3MNlTS3NxCo0FSfTULO9V3Hj7NC+ef8Kt61fo72plz/wMN29e5OKlE1y8eJynTz/gxx+/4ccfv+H+vRt0ttWTnZFAZXkOtZV5lBWnUpAXR05WGMKsUKIiHBEKI8jLj6SgKIbS8kS29Nfz0aP3aWkvJUcYTXZeDHlFCbR3V9HQUky2MJHUnFhSsmLJK04jvziN2sYiCkvTKS5Pp7w6m/KaTCpqs0hMDSA+2ZektABSsgIRZPiTmOZNem4QqdkBhMU7EZ3sTkKW7wpIRKZ6EJLoTJjAleT8YAobBERnehOU6ESIwAXfODt84+yIzvYhvTSCoAR7sisiaR8oIirFlbSCEEITnCirT6W6JYu2vjKKypPIyI2gqb2QodEW2rvKWTowzezcABVVuZRX5tDSVsH2uWH2H5yjokZIdV0x6bnJBET44uBuj4O7PSFxYcSkxuEZ4oNrgBcRiTGERkYwMDLMy2++5vnnL3j1/Xf0Dw+xcfNmNPX1cfD0wMDSYgUe5DQ0UdLTQ8vEDHEFRRS0NJFRV0ZCWR4pVUWUddTRszDA3NESezc77NysMbMxQNdQGV1DJazs9PHwscbTxxoHFzOMLA0xc7DAzdcVOw97nL2ccPZ1wSvQk+iUGKwcLdE110PPVBdrVxvC40MIiPLHycuesIRQampquH79Oq9efc0///UPvnr5nMtXT3L+4mFGt3XT2FxKWkY01bUFxMSGkpAYTVJSArGxsfj6+hIdFUFGejKCpDjS0wSkJCcQFRlKbk4G9XVVVJQXk5gQQ2VFCVWVpWRmpFBXW0lnRwsN9dW0tjSwb2kXp08dY37nLI0NNVRWlDDc30fzv2tgWxtq6WhuoKu1iZ6W5dPX1sLWjjYG+7rYNrSVqW0jTG0bWc5TDmyhp7uTluZGhHk5VFWW09DQQElJCTU1NdTX19Pa2kpQcCj6BiY4ungSEhmPm3cg7n5hyKnrIa+hj6GVI8k5BYzt2Mmrn37hpz/+wW///J0ff/0bZy6eYm5hhv/mdz746DbOrlZk/x/q3upLzvtA11UMwlZzNTMzMzODmpmZmZnVzAxqUJOkBnULWoy2hUbFcRI7iRMnDjjgmcnszOyT8+yLHvc5+0/IxW/Vt75Vq1atqpt664UnN57JqR5S00Lo76slNsaDnOwwCoqiiE30JLc4kpGZVrJLY/AJd0DVUMC5BHf8o53wDrMnJMEXG3dzolOjOBcbikBJFjE5WURlDiFzp0SlOCUqg5CEPEIS8pwWk0dUSg1JOR3kVIxQ1jRHy8AOHSMHlDXNkZDVxsLOB0t7X9R1rRESVzlyLE4KKyAmrXkIm3tbDCFxFUytPYmMz8U7MA4JWW1EBOqISWtiZOFGUUUbCWklSCvqY+XgR0JaCRoGtmgZ2WPlEkBofDYWTn6kF9Zi5RLASXElBMr6nJVWJzgmAyefcCSV9DCwckPHzAmBsj7HTkshq2aKqp4tZ6U0kVDQx8jaCwVNC4SltdAxdeGkmAqKWpbomrmiYeiAmJwu52KyUdK2Qk7dDK/gRPTM3dAydkJZxxohgQbHRZQQKBkiqWiArpkrUclFHDslg6qeLb6hKQiUDHH2iaKououIxAIMrTwxsvZCTd8Oj8B4QmJzsHULQUXX5sghUdSyRMvYCXkNc06Jq6Jl7ERKbg0xGWWoGNjhEhCLiYMf74opH0HupNRMkNU0R0HHCllN8yMwnpqRAzoWh5+DtZMPETGpuPmGEBCWgL17EGZ23uiYOWHm4EN+RTux6cUYW3sQEJ5EQnohXoERhEUl4+oZhKKqAcbmzvj4RZKclk9oRDz+waHIyStz7Edv/+uIiK6WDs63drJ7aZudzS0WZxbYXFlluLef4d5e+ru6GOrpYXNlhZ1L62xtrLI0N01uZgbuTm4kxSYz0D3I1Su73L91j2dPPuDVs+c8ffiIm/t7rC4tMj48wPT4CJc3Vtjfvcz25YtsrC5y4/r+kYD46PWHbK5vMD05xeb6BhNj4zTWNxAZHoG5qRnurm6UlZQyOjzCytIy21e2ePTgIQ/u3ee7P/6Jv3z3Z+7evsPw4BCpySnY2dhSWV5Bb3cPg/0DzE7P8PD+A14+f8G1vX1WVlYJDo1CoHC46SwkUOK4qBzHTkkcCojj4hx7W4RTAlWOvSvGSXEFJBQ0yS2pIa+oGm09U6ws7UmMT6G9tYuZqVlWli6ys3OVTz/7MatrG+zfPGDt8jaPP3jJL3/3HR98+Iay+ja8g6LxDorEOyCUSzvXefXJT3jw9AVDY/PE/A85urSyiaGxCyxe3GFn/z5zi5dZWN6ipWMIEwsXYuIzSEvPoaS0ko2NS2xuXub+3Xs8efSYxblZers6mZ6cIj83DwMDI9LSs5mcucAnn3/Je88/5erBQ6KTcujsnyQwLImzAjWEZLSQ17bk2HEpRBUPN5UNrNxQ0TLDLyiKuvoWhgdHuLKxyc39Pe7fvcedW7d58ugxd2/fOXofV65sM7+wTE/vIG2dvQyOTDK3tM7y+hY5xdU4e53D1N4TgboRwkr6iCrpI6FqhKiCHu+KKfOWkAzvCMvx9hkZTosrc1ZCmeNCMpwVU0THwAZ9YztOnZXinZNinBKW5J1TIpwRleLEGUkkpFUQFpfnrJgcwuKKh1OuQjLIK+sfxZnsnPywsHFHSVUHZTVtzK3sEZWQQUpWCQkpeeQU1Y7iSz+cH9wIOUU1FFU0UVHXQV3HAG0DYwyNjTC3MMbazAALA1X8HIwpSw4m45wjOefsSPczJ/ecNS1ZQfQUR9GaHUx9egB1WcE0FUTRXBhLQ2EcZZmRJEf5IC4mQmBYOm0j1xAVFUFMTBQJcXHk5eQIjszG1tkXCQlxTPQ1kRaIIyMQJ8rfhcr0c7TkRzHZkstsWx7TLTnMtmQz35bLWG0KA+VxTDdlMt2USXNuKMuj9Uz2VdJQGk9TVTLZyf6kJ/pQXhRHY00GnW3FjI80cWljmvGJTkpK04mK8ScjK4aCohQSkoPJLYhlZr6HxZUh6hrzmF3oZWi0mdGJNhqaC5iY7qS8Kp3IGC/8g+wpLEnk4voYxSUpzM/2ERnmwZ3r6/C//8xXn79PZ1MR26tjbFwYID8lmN7mQuaGG9iYPc9kbwUTPeVcXxvmwf4sa5PNDLTmMthWQEa0J/lJQZRkRNBcnk1FXgpzoz188/M3/PE3P+f7P3/Dn779BT/78Ue8fvaY3379Ba+f3mF/8wILI53MDraxPt3H1uIQq+OdjHdUsjTcyvbCIPsrE9zYmGVuqJ3m8mxePrrJP77/lq9/8RM++eQ5Tx8dcOf6Jgf7l/jizUd8/slLJnsa6KzMZHO2ny8+fcWvf/FzHhzssTDex8rMKOsrM7x8+YiV1RkaGsoYH+/l0aNbvHnzikf3b9LV3sBQfztjw+eZGOmiqjyD3KxIcrPCKSuJJz7WnfzCSLJzQ8nKCSGvIILi8gQePTlga2eFrNwIUjJDySmMpbm9jMbWEsrr8iisyCA9L47SmhxKK7OoayokNTOCovJkapvyKK1KobwmjZBIF+JT/EhMCyAhzZeENF9SsvxJywkkMd2HyCQ3olM8SMzxJy7Th6hUD6IzvIlM8yQi1YPEvEAyyiOIzPAiPM2D8DQP/OLs8Y93ICbXj7TSECKSnYjP8iS/IpKgKBuKquNILzhHRWMaheWxFJUn0NCaR2tXCbVNOfQPNTAw3Mi1m2vMLvRTWp5J72Azk7N97Oyv0j/cRm1zOfGp0bh4O2PpYIGpjSmeAZ5ExEfg4e+BrYstPkF+RCfEkJSSTN9AP/ce3Ofeg/v8/X/9J/NLi8grq6CqrY20ijJSykrIa2qhqKuLQFUVCWVlJJVVOSMtjbKuDrIaKkgoySGlqoiqnib6FsYY25hjZGOCpbMVBub6qOoqoaKjiKGlHrauFtg4WWBoYYCavhbGdla4+nli6WKHg6cLrgFehMZFEhwbineIL4ExwQRGBeEW5IFbgCu+Eb64+rtgaGuImZkZaWkp9PScp6+/i47ORhqbK6itL6Kjq4aUtEjCInxIy4glMMgL/wAv3D2cCQ0NJTIykrDQc/h4uxMc5EdWZirJSXEkJ8VRU11OUWEuxUV5pKUm0lBfTVVlKeVlRTQ11lJUmEttTQXVVWV0tDczOjLA/t42P37zMb/8xc/41Zc/Zbi/h4bqClrqa+hobqCrtYnzzY10tzTR197K0PlOhnq7mBkfZuXCoXsxPz3B6GAf57s6aG9rYXhogIX5WSYmJqirq6O6upqCggI6OztpaW3H0ckNZzdvnD38iElMx97ZByVNQyTk1LD38Ke4ppHR+Qv8/De/5c1XX/Kr333DX//+PZeuXsLdx/UwKtZeQ0iYD28+f8bW9iJu7qY0NuSRnxdJVU0aJWVx5BZGUNOUweLqAPXt+STlhOAb6YBnqBVR6T4Ex7sRnuyDjYcJTr62hMaHoG2qy2kJcYQkpTgrkEFYII+wQJGzkgqcEVfglMhhHOkH+rSErDZyKkaoaluiomWBvKrxkbiQVTZEXOawP/EDtVpYUg15VWME8rpIKehx4qw86rrWWNr7HgHpfmBQ/OBAaOjZ4BMUj6t3BCdEFDgXnYG+pStmDj5omzpi6eyPko4F4go6/OiMNFomDjh6h6Fj5oS2qSM+oYko6VhwQkwRCUVdjv1I9Ogf/3fOKnDslAzHTkhh7RJMz+gyBpYeSCoaoGPqgqqeLYZWnmgaOSKpaICCpgWnxFXRNHJEw9CBs1KaKOtYHzkZp8RVEZHRRlrFGAvHAIprzmNg6YGIjDb2HmGcldJESdsKI2svXHyjMbL2wtTOF1M7X2zdQhAoGR45ElrGThhZe6Fv4X7kmFg5B5FZ2oyWmQsqBnZomjpzQkL1CEr3A9n6kFlleiQq1IwcMLb3xc7jHIHh8UQnpOHiHYyrzzmsXXwxtHRB39IVIxsPIpPzcfELJyGjmNi0fMLj0sgtqSItu5CElFw8fMJw9QzBxy+SpNQ8AoIjcfX0QV5B5V9LRPS3d7GxfJG7Nw442LvGte1dDvaucXFhkYuLS/Sd7yY9OYmmulrOt7fR3dHO8sI8eVnZvHPsXdRVtImOiKelqZ2xkUnWLq6zt3uV7Stb7Gxf4fKlDRYvzLK9tcnrVx/w6uX73L69x+1b17h54xqvXrzkg/fe5/kHz3hw7z4rS8tcmF9g6cIiFWXlRISFE+DnT3BgEAlx8XS2dxwJiJ2tbW5ev8G3v/0d3/72d+xf3WN0eIS6mloK8vLJy8mls72DkaFhJscn2L6yxf2799jZ2mZiYorEtBzkVHU5dkIMSUUtTojJc1xUgZOSahyXVOVdCRWEZDT40RlphKRUOCUuj09INO5+oXj7hdDV0cOl1U1mJ2bobO9idnqOtbUNvvjpV3zw7BWffv5Tbt59yAevPuWrb75jdG4Vn9A45NWNOC2hgFdgBCsb26xdvsrVG3eZnL2Itb0Hto5eZOdXsLS6zfLaDptbN7i4cZXVzT3ik3NQ1zYjJDwOWzsn0tMzWV/dYHf7Ku8/fsLdg5sszExTU1GOv7cXvd097O1d4733X/Des9fsXLvN6uYeXQNTZBbW4Bkch7CMBsr6tojI63JSoImkqinC8vroWx+CU1S0TXF286W2ponVlTUe3LnL8/ee8uLZc+7cucfu9g7X9va5ef0Gu9s7rK+uMTs9R3/vAMvLF7l+4zaXtva4cvUmZbXNeAaEo2tmj4yWKaIqhogpGyClcUiTPC6uwltCMhwXVeDtMzIIS6lz4qwsZ8QUERJVwMLGg8TUArT0zNHQMUVGUZ3jZ8QQFcjz1nERTp2V4qSQADklbYRED6dchUQVUNEwQSCribyyPr6BMVjYuHNGWMCJ0yKIC+Q4cVoEYTEpZORVkJCSPypb///FxA/XCsoaKKppoWVkiqquAapaupiYmWJvZ4WFiTZ2JlqEelhTnBRMYYwXSb5mpPqZ0ZDmR29JNK2ZQVQleNBbkUhXaQJtJQl0lKdSmxtLXLAzImfPICEuysjaa8RERZCQEMcvJJXR9Q8ZXf8QW2dfxMXEEIiL4uLkgJmxIbJSEnSUptCUG8VibyUXB6qYa89nvCGD6aZMxutS6S+JYaw6mbHqZOrTA5jtLWdxvIm26lTON+dQW5pAQVYIGckBlBXGUpQfw9R4K7cPNtnZXaSmNp+MrBhy8xMpr84hryiRiBgfKmtzaOkop6gslcfvX6env57WjnISU87R3FZKe0cFLa2Hj6VlaezsLjI41MzYSBuZaeEU5MZxaX2Cp/e36WgqYnKokb6OMpKiPMhODmRhooWrayM0lCZSlR/J9nIfc0PVjLYX0FufQVNxHK0VqbRXZZKTEEhRWgTZiaHUFGexu77IjZ11fvrmQ/75j3/jn//9d3755U/44rPXvHh0wNzIeTprCxlsq2K2v5krc/1cvTDM4mATN9cm6KnNpSIjkt6GYl4+2OeDOzvc2llleXqI//Vv3/HrX37B3YMdbu1tsLsxz8b8EB89e8yXX3zGR88f8/VXP+Fnbz5idXaYrZVpPrh/necPb/L88QHPP7jD1FQfERH+REcH0dpay9TUEPPz4wwOdjEx2kdXex2D/S1UlGVSVpJKRXkyTY255GSHkZ0bSmZuCBk558jODyO/OIap2V4+ffOa8uoM4lMCyS6IobIxh+rmPFrOV1LfVkJOaRKNHYfCoqw6nbTscLILYiirTqe0KoXsgigi4zyOoHOR8W5EJ3qQmh1AanYASRm+pOYFEZHoSlymD9FpnkSmuBOX7Udsli9R6V7E5/gTnxdAWKo7oSluBCc64x1tQ2CiE3H5ASQWBBCd5kpUihPJWV5ExNtT05xCUUUMRRVxpGYGklMQSXd/JcNjTbR2lNLdV8fK2ji37myxtjFDfXMpo9O9bF9bY2t/nbKaIrIKM/EK9MTayRpdE12sHGxIz8kgv6QATz8P/M/5UVldRltHK+np6YyOjjIwMMDg8BA//fnPWFq9iJKaOmLS0mgZG6Gsc+hAiCkqIqaoiEBdHVltHdRNTVHQ0kRRSx1lHU00DPXQtTBB18IEdSM9FHXUUNbTQEFbFVkNJeQ0lVEz1EbXwgAtU32UdNWR01BHw8QIS2cndC3NsXJ1xN7bnciUBHwjgzF3ssIrzA9HX2fUjDVR0lPByN4UW09bDOwMcXV3w9HZgcDgALR01Qg85019UznhUQE0t1eSV5hGTn4KSalRhIT7E3jOFy8fd6JiogkLCyPA35cAf1/OBQeSEB9LbEwUaanJlJYUERkRRk11JdVVFVRVllNcVEB5WQk11ZUU5OeSnZVBW2sjC/PTPHp4l19//RV/+P03vHzxPi/ef0JDTeUhkK6hlvb/IVp3NNTR3dLEcHcXk4P9TI8NcWFmgtWlBdaWL7A4N83U2DCjI0OMjgxxbf8qDx/cY319ncHBQdbX15mbm+PKlSvsXt0nKDgMb/8gAoLDycwrwtHNB2UtA4Qk5FHUMMDE2pGalnbefPkLfvWH3/PxTz+nY6CbwKhgHD0cmF2aZGJuiJBwXx48uUb/YAu5BbGUlCYzOt5EeWUyCUneJKX5kZIVSHt3KbWtueRXJpJfmUBcpg+ZJWGUNaRSVJNMTGogbv52BEX64uHvzlkpCYQEkghJSnNWUg4hgQJnJBU5K1BBRPqQAfFD3+G4kBxnxJQRyOsir2qMgpoJJ4UVjijVErLaKGmYISmnw3EhuaP7ssqGR8/XM3FCUd30CDgnLqOFrLIhIgJ1hCXVUFAzQVbZEIG8LhoGtmgbOyAkpXa4hCinhZCUGm8JyaCobY6SjgWSSnqoG9oiUNbHwMoNMwcfjG09kVU35oSYIuLyeihqWR5Fj5R1rDG28SYkNofQuFzsPcI4IarMGUn1I2fh2AmpI6ZEdcsQEgr6nJZQO4orWToF4hmUgKKWJdomzrwtJI+SthVicoeixcze72gu9l1hRQRKhlg4BqBt4oyiliVSykZoGDogLK2FvIb5IUDO0AEjay9MbH2Q1zA/mqENTy5Ey8wFeW1L5LUtUTGwQ0rN5Ah09wOgTlbT/KgXoahrjZ6VB04+4cSn5RGXnI5XYBg2zt5YOnmjZWyDqb0nBlYueIfE4R4YRXZxHfEZhcSn5VHb0kVReS15xZW4eYXg7B6Mh1comTmlJKXmEJ+chqmZ1b9WnOl8Uyvzk9Nsrqxy8+o+u5euMDcxxcXFJRbn5ulsbcPV0YnYmCgaa+tYmJ/l1YuX1NXUIiUpi7GBOVHhcUfl7IG+YRbmLjA/O8fm+gYHN69zbf8qd+/c5OOPXnL71jUW5qdYW13k4OZ1fvqTL3j04CGPHz7i8zc/5tLGJgN9/WysrXN1Z5epickjVyIxPoGaqmo21zd49OAhn7/5MTtb22yub7C8uMSF+QW2r2yxsrTMQF8/bS2tNDc2kZWRSei5EHKzc7gwv8DBjZtsb+9y4eIl8kprEZFS4di7whwXlUNUTotj74hzSloDUSV9JFUMOCWhjKSSDuoGluSW1RISnUxCcga721f55ldf8+mHH7G8uERzYwt+fgEMDY/z/NUn7Fw7ID4lCytHT2LT8jG0dsU/Iglr10DeEZLm2FunCY9JomdwnJ1rt9m78YCg0DjUtIzJzC1jfHqZpdVt5pcuMTl7kfHpZeydfTAwsSUqNgU5eWVycvK4vHmFG9du8vThI7Y2N7i4eIGivFw2Vy+yf3WPa9duMDE5y8z8MjGJ6cQmZmHvFoCTTzjBcTmcEqhzWkoDEQUD3hVXQ1TREF1LdzKK6g43lJV0iIxJZmlxjev7B9y6foOPXr7iyZP3ePbsBdev32Rv9yr3797j3p277G3vMD89Q0Jc/OF3uXGJiclZbt97zKWd6+QUVyOtoou8rgXiasZIqBoho2WOQNWYExKqvCMsxwkxxcMJOlkt3j4lQEj8sNvg4BJAR/cYHj4h5BfXYO/ixQkhcSRklBCRUEAgq8a7p8QRFpfnnZMSR52IwxiU3JEQEZVURkhEChFxaSSlFVBQ1kBEXBpVDV3OigqQklVCIKN45D78EGv64VpBVRMlTX10zazRMTFHS08fIxNjzM2MsDDUxNZYk4KkUHKifYjyNCXKVY+yOHc68kJpSPGlJMqJ+rRA2gqiacmPoS43ktq8aPJTgnFzNENCXAQZGSlG1l4zuv6a1qF9AsIykJOVRSApSUBoOo1De4ysvcbJwQ45aUn66vKoSA1h5nw5C93lXBprYLolh6nmbGaasxgojWWoPJ7x2iTOF0cy3V3KxlwnbVUpdDdm01SVSlFOGEnRnpQVxtLckEtnRwmTU+e5srNARVUOaVnRdPc38smP36d3sJH65iIqarJJyQgnMTWEG7c3iYn3p6W9jOKyVBpbirmwOERdfT6jY+20tpUxMtpGf289nW3lNNUXEBXuzmBfHU/ubdFQlcVAVwV7l6eJDHYkNsyFofMVfPDgEveuL1NREE1nXRZLE820VyQydb6E0rQgilMCKM0IpTgtlLaqLMpy41idHebBwTZf/+xTvv/ud/z8i8/48qdv+Pd/+wu/+dXP+fiDh1xZnuLB/jpffvyUh3urLA23sj7exe6FQXYvDDLSWspkVzW9DcU8vLbB09vbbK1Ms7s5pFF2AAAgAElEQVS+wOefvAT+m//++1/52WcveXDzCvOjXcwNtbO1NMHr9x/y6GCHkY5qxrsbeP/uLl999pzPXz/lFz95zbP3b7O1tURlZT5FRRm0t9fT0dHAyEgPy8sz1NeUkpYcQ01lARVlWbQ0FVNXn0tTYz4ZWaGkZ547EhA5BeHkFkaRUxDJk/fusnllkbBoD1KzwsgtTaCgIpm23koaO8rILIqn+XwZXX3VZBdEkV0QQ3JGMDmF0VTUppOYFkBq1jlSMoOJSfQmKNyO0GgnkjP9SMrwJTnTj/yKaEJiHYlK9SAi2Y3wJNdD4ZDjT1S6F7FZvsTm+BGS7EpAnAOe4Za4hJgSlORMQmEQ8Xl++ISakJzlSU1zEoUV4ZTWxBKX4klGzjlKKhKprE2jd6CG7r4ahsfaGBlv59adLQ5uX+HawSXODzTT3lPPnUfXubA+R2lNCR5BXth5OODs405odDhZBTksrFxgfGaCsIhzREaF0tnVSk93B93nO/nN17/m+fPn3L59m0/ffMbi8hIaOrqoamujrKmJjJoq8ppaqBgYYGhvj76tLeJqapyVl0deUwNFLXVUdLVQN9BF08QALVNDtM2M0DI1xMzRFis3F2w93bHxcDs65s6OGNhYoaCjg6ymJlpmZijp6aFiYICEsiJmTg6YONggo6mEqZMlOpYGqBppoG9jhJG9KRau1tj52GNpbYWmthbmlma4e7pg72SNf5AnWbkppGclEh0XSmJKNB7eTvgGeBIdG0F8YhzpmRl4+XgTEx1JTHQkkRFhZGdlkJOdSXJSAgX5uRQV5lNWWkxJcSH5eTk0NtTR2FDHyPAgVy5v0tR4uMzU2tLAo4d3gf/Nb7/5FR3tzcxMjDLYe562xjo6mhvoaG447EbU19LT2szEQB+LUxOsLs6xsjDD0vzhQtMPnYgLC3P/Azgd4dr+VdbX15mfn+fFixc8ePCAhw8f8vjpE2LjEsgrKmV6bomO8/3EJKajqWeClp45UoqaiMkooaKjT3BULJmFxWSXFGPuYItnkC9FNSWsXrlI73AHHn5OhEZ6MzjazthkOymp5+gfrKG2PpPC4mgaWrKJTfYiMS2AxMwgolP9SMwOJjbDm6AYW0rrEsmvjCOnLA7PIHscPCzxC/VGSkUGUVkpTosLOH5WgneFBZwSl0dMVgNZVQPePSN7NOv6A41aTFoTaUV9ZJQMMDBzQUbJgHdOy3BKRBFpRf0j7oOYtCbiMlpkFdQRFpOFvKoxwpL/XzzqRycESMhqH7kaZyVUERJXQVxGC0k5HaSU9DkrOFxZOnZKgLymKab23ogr6HBSXAkRWU1EZDU5dkrASXGlo67EWWl1TkkoH8adpDR5V1iR0xJqyKmbcUZSHQVNC6xdgnnrjBzi8npIKOgfCQlRWR0kFPSRUjbijKQ6xjbe2LmH4heW+n+5FD+8lqya6dE0rJK2FZKKBqjq2XLslMzRXOxbZ+RQ07dDUcsSBU0LpFWMUdSyRFrFGCGBBlLKRmgaOWJs442mkSMiMtrIa5jjERhPUV03Z6Q1aeqdxic8FWl1U3Qs3FDSszlyIgSqxijr2x72IIwcEKgao6Rng6WzLynZxSRn5BAak4SDuy+OXsHomtlj7xmMqb0nTj6hh2wI9wCCohLJL6ujor6VhtZO8oorCY9OIyg0EW/fCNIyi0jPKqS4vApPL79/LRGxvrTC3pVtVi8scW17j4+ev+bG1essTM8z0j/M0MAw3V09bGxssLJ0kc3NTW7evMWf//xXCvKKcbRzpaGumerKOibGppmamGVna5eVpWWu719je+syG+urHNzcZ3trk+GhPqanxlhemufWwQ1uH9zi9ctXXNrYZHN9gyuXLjPYP8D7T9/j048/4fHDR1xcXmFkaJjx0THmZ+e4vHmJh/cfcOfWbZYuLDLYP8CVS5fZWFvnxrXrXNrYZGNtnc31DUaGhpGXlcPb04uJsXHaWlpJiIunpKSMyppGxmaXiEvNRc/cgXeEZTglociPzspy7KQkAlVD8qvbsXUPRkJRm4LKJlrOD5GdX0FVbROPHz7ir3/6I08e3OfC/ALVlTVkZ+cyOTVHe1cfxhZ2iEoqYuXojZ6ZI2EJWRTXdqKsb42ehROGpg6kZhSyvLrN2uYeC0sb9A9NUlhSTUNzF/FJmbR3DbC8eoXJmSUWljbw8Q/Fxt4NJVUddPWMSE3LYmlphYWFRXa3dxgaGGS4v48Pnjzm/t17rCwtU1VVg72DC6kZuRia2VBW1YyStgnW7sEUN/QjrWGBpKopb4koIySri6KuNWdltVHRs0Je3Qg1XXMMjK0oKCxjc/0KqytrXN+/wcef/Ji79x7x/nsvuH//IVd3dtnbvcr+zjYH1/aZHh9jbmaWixfX2L92wIXldSbnlhmbXSE8IRN1UweUjOwRqJscuhFqJgjL6RwuM0mp8Y6QLGcFarxzWgpxGQ2OvSWMpq4lEzOrjE4uMj2/RlffCPYuXpwWEXBSSICsohbHjp1CUuZwxem0sCxnROQRE6giIa2OiIQyp4XlOHVWhlNCEogL5Dh27F2UVLXILyqnqbWLyJhEtPWMUVDWQFZBleOnhDEwtkBdSx85RTWkZJUOnQhDczQMzVDTM0RD1wB9YxMsLc2xtDDB3EgHayNN4oLdKUsNJcrNmLRAKwbKE2jLCqY20YeicGfyQp1ICbCmLCWQhvxYSjPCKc+LxcpcH2kpSYIiMnBw90daWgppaSkCwzMZWXvNyNprwuILkBQTQSAhhryMFBqqSlTmJDLWVsZCby0XeqoYb8qlvzyRwYpEpurTmWnMZKQ8lvbcENpL42koiWN2sIbF8SYurwxQWRxLfIQbpQUxdLYVMzHeQm1dHh3nq8jOjaeoLJ3ewWYurE1Q2ZDH0sYEqTlReAbYUV2fR3N7Gb4B9vT01zM60UFQiAsHtzaZmOxibKSNrIxIKsszePHsFs0NhZQVp5CWHEJhXjwzk52MDTdTmB1NXUUGFUVJTI+1UF4Qx2hfDdvr49SUJlGeH0NtUQIzvZUMNeXRWpZIcogDDcUJ1BbEU54dTX1ZOr0tVTy5u8f3f/w133/3O/70+9/w/Z//yB9+/zt++vknvHhyh5GeJqYGWnn/9jaP9tdYHG1juruWmZ46Ls300lWVTVtZJosjHSyNd/Pi4TW++uw5//jr7/nqi0/525++hf/3H/zj+z/w5uVjDrYvcnFygP6WCpYneuhtKmOks5bx7gZmhtr58OkBV5anWJkd4tbNy9y8eZnp6UF6epqZmhpiff0ClzYv0n2+jdbWWgoLM6mtLWZ1dZrJqR7aOisYHWunsCiB9Mxz5OZHklcQRV5BFEVl8VTWpjEz18fzF48pKkskPsWfsupUiiuSKK1No2uwlurmPMrqMknJPEdYtCvpOWEUlMYRk+hNfIofuUXRJKYFkFscSUiUI+GxLqRkBRKX4k18qg+Z+edIzQsiKtmdc3GO+EfacC7Okah0LxLzAonP8Sc6w/uwTJ3gRECcA34xdnhFWeMdbUNYugcpxcFkFgcRlWBPTWMiJZWRZOYFUlgaRXyyN4WlcVRUpzF3oY+ZhX6GxztZWZ9iYXmMmYUhDu7s8uGbZyyuzfDw2T0ev3jAkxdP2L65R0BEKG6BvoQnxLJ3cIM7D+5z6/5tPv70NVvbm3z6yStevfyAly+ecefWbSoqKtjc3KRvoJ/F5SWs7R2QUlBAUV0dZV0d/CMiCUlIQN3UFBUjI3RsbDgpJYWovDSGVqYIlOSRVVPG0MYCTRMD9CzM0TU3I7eynN7JSZz8/DBxckLNxBQ5HV2MHZ2wcHNHRksbMWUVxFVUj+6JKCpi7OjI6PIF4vMykdZSRkRJGj07E1RNtVEz00Hf3hQZHUUMjY0wNDbC1NwMa1srHJxs8fRxJTounNyCTCKiQ/AL9MLJ1Y7AYD/sHGzJK8hnfXMDFzdXcrIzaWttJikxnpTkRDIz0sjKTCc2JoqiwnxKiguprCgjOyuDhvpaaqoraWyo4+ruNmurK7Q017O5cZErl9fZ3blMRXkxDfXVNNRUMjc1TmtDLR3NDUcLTX3trfS1t9Lf0cb08CCTIwPMjA+zODfNxcV5LsxOMTEyyPDQAGOjwwwPDdDT3UVDQwPl5eW0t7ezsbHB9vY2QyPDuLl7MjEzy/8DZOcVExQSjbWdKxJSiiip6yIpq4yCqibK2nooaemgqn/oFhnamKFvZYS5owW2rhZYOBjj5mtLz0ATqVlhZOdFk5DiR3JqADl5YVTVpZJTFEF4jBvp+eE0ni+mtj2PuHRvPIOMCQi1IjkniPzyBEJiPDC00sTGxRxXHxfOSojw7lkRpJXVOPb26cPYtLAsb5+R4pSIIj86IeDtU9JHXIgTZ+UREldBXtUYHSMHTpyV56SwAseOS2Jo7oqqtuURTE5GyYDqxj76RhY5KaxwtNikqG6KtqH9/wWi+2EC9mgWVlTx8IgrIadhwikJZU6KK3FaUgVZdeOjXqKwjAanJVUIT8yluLYTcQUdzghUESjrH4Lc1M04KaaCmJwuAiVDhKW1UNSyRFxeD2FpLURktDG188XSKZBjJ6VR07dDVc8WXTNXtE2cMbXzxc0/FmUda05LqCFQMuSMpDpSykZHcSZ1A3v0zN3QM3dDVc8WgZIhQgKNIw6FmJzuUcFaStnoaCFKTt0MMTldRGV10DZxxtzBH1k1U2RUTfAIjKeiZZDh+cuUNfUjq2mOgY0XYUkFKOnZIFA1RlzJABF5XeS0LDCy88HY3hdlfVtkNMxQ0bPAzTeE1Kw8IuJTiUnOxNjGFSNrFyydfdEyscPCyQdDa1eiU3JJzCqkvq2X+LQcUrPy8D8XiW9gNF5+kfgFRBMTn0F+USVZeYUkJKb+a4mIZ4+f8uOPPuP6zj4Pb9/nv/7jH/z1j3/h0sYW46NTpKZkEhwURnlFDfcfPOHO3YeMTc1SWVWHg70LNVX1DA+Osb56ienJOcZGJrm6s8fM1CwtTc08uHefF8+e8+jhfdpam5memmB3Z4vdnS3ef/re0Q/PjbV1ti5fYXlxidnpGX7z9a/5xZdf8enHn3D39h32dq9ycOMmN65dP4rPXFxeOZqA3d3e4eb1G3z68Se8//Q9ru3tc+XSZVZXLpKdmUVdTS0VZeV4e3phbWlFfHwiWblF9A5NUN3QRk5xNaFx6Th6hyCuoMVJwWG5aGRujY7BaQwsnXD3C6W1q5/eoQma2jp57+ljPv3kNU+fPGJ9fZ3Ll7d49foTRidm8fIPQUvPHF0TOywdfTCwcKaopoO8ihacfSNw9A7B0taDvMIqruwcUFhSS3lVI/ZOnrh7BZKWWUBqRj5dPcOMT11gYWmD+qZOjEytkJFXQ0VdByERSRISU9ne2efy5S2Wlla4urPL/tU9RoaGuXfnLisrq4SGRaGiroOesSXZRVWci0rC0tGHvKoO4rKrOXZGnjMyOpyW1uaklDoCVWPkNU0RKOohq2qAjLIuekbWuLr6EhWdQFdnL1f3brC4ssHgyCS37zzk3t1HrK8fircHd27z+P49tjY3mBgfpaSolNa2LqZmF2k7P0BqTgn2HoHo2bijYeGKrLYFkmqH+UMhGS3ePit7GCsTPZx5PXZMCAlZTUQlVTh2TIjI2AyefPAxFzeuMr1wEUMzG06LCDgjIsNJIQHS8hqcOiuFmECFs2IKCIkenlNnZXn3lOB/mBHyiAsUkFVQRVJaAf+gMB49fc7O3k02Lu8SHBrFWVEBcopq6OibICOvgoa2AfJK6mjrGSOQU0JKSRVZdU3U9AzRMTFHx9AETV099Az0sTA3xsHaFBdrI2L8nUgNcaUs0Z/GjGAKwhyoSvAiJ8iWwjAXMoLtKI7zojQlkNwEP8ryoinOiUJKUgxpaUlkZKQIDM9gZO01rcPXCAzPQCCQxN3VGQszE8JDQ4hKLsFQXwc1JQXKsxJYHGhmrruWkYZcussS6StLYLIhk9mmLMarkjhfGEFvTRpt5UlMdZezPNHM5cU+OhtzKMqOoLu9mKnxVtIzQ8jOiWFotJXq+gLi08Kobyujoj6f/dsbVNTnEpUYQHRSIMXlaRSWprC2OUVohAcj4+00NBexcGGQ2bk+8nPjSE4MpqggkTu3LjE23MpvfvUJ925fZnykjZ0r8zy6v0VlcSrjg028ev+A/q4qUuL8ee/BDv1dVWQkBZMa5097XS5XLvTx4s4aM73VFKUGM9VbTXdjPu3V2dSVpjEx0MLG4jgfPLzBb7/+gu+/+z2//+Zrvvrp53zx5hP2Lq9wdeMC86Pd9LZUMNHTyMZMP5uzA1wc62CwqZgLw+0Up0awOT/MzFA7yzOD/NffvuWPv/k5f/vDb/j6yy/442++4n//x1/4x19/z9dffMQH965x89ISw+11jHTWsrMyyeLYeYa76thamWS0u4G+9ho6Wyu5e3eX9fV5qqsLyc5Opre3jeWlOSYnhhkd7SU1NZbKykJm50fY2llmZKyT4dEO0jLDSE0PJj3zHNlZoWTnhlNQFENxeQLl1am8fPWUxeVxsvIjycqPpKg8kdKqFCoaMqmqzyQ1K4TMvHDiU/xIzTpHUnogEbHu5BRGUV6TSkyiN1kFYcQmexGX4k1yZgDRiR6ERDkSnehGfIYPyTkBRKd5EpboQniSK9EZ3sRm+RKZ5nnIi4h3JCDOAf9Y+yMR4RNjS0SmF+lloVTUx5Ge40t1QwKZeYFk5Z2j/XwRpZVJFJbE09JewshEB+f7GmhsLadvqJWeoXa6eloYmxmitaOWueUpfv+Xb/jPf/6d/+KfHDy6j5WLM86+Pjj7+hGfkU5IVBR+QYHEJ8bx5PF9/vPf/8Jf/vgtX335M3Z3d0lJSSE5NYXgkHMkpCRjbm2DgZkZ5g72OHp54hMahoOPD8r6+gjU1VHUN0DJwAAFbXWkVeSRVJRD28QQHXNjVA100DY1Qc1An5yKCrLKytAyNUdaUwsZLV2UDIyx8vDG1tsPDTNLFPQMEVZQRFZbBy0LS6Q0NNGysCCtpASfqHDi8zKx9/NE2UgXSw9HzN3sUTfTx8LdAU0tHXT0dNE3MMLIxBhLawvcPFwJiwglKSWRsIhQ3DxcsbKxxNPbAzsHeyKjo2hsasHDy5OwsDBysjNJiI8lMyONpMR4MjPSKMjPJTDAj6TEeIqLCsjOyqCpsZ7Wliba21qOYsorywvcvnWd3Z3L7O9t09baSG9PJy0NtQz399BSX0NPRysdzQ001VZxvrmR3rYWeloPmRHDfecZG+xlenyEmYlRxob6GejpYnCgj8mJMSbGRxkc6KOlpYWSkhLKysro6Oigrq6OiKhI0tIz2btxk5t37uPi4U1IeAwm5nbIKWqgpmmAvJImcsqayKioo6ChhaaxEYa21uhZmaFqpImdlwO2Hla4+zuRkBnB5b1lGloLSc0IJSLGjYAgG/wDLQmNdMQ32BJHN31iUnxp669gcLIJ32Bz3H0NSUjzpqAshsq6dJKyzmFhr4udmzkWDqYoqCtwVkqCEyJi/Oi0CKKyKrwrLM1pccUjwNy7Z2SPFpdOiSgiJK6CiECdt09JHy0snTgrj6a+7dHq0nEhOfRMnCir6SI9t5pjxyUREldBRskAbUN71HWtj7gQIgJ1RKU0kJTTObqWVzdBRFqDd0XkEZbRQFHbHHvPEOQ0TDgtqXLEjpBVN8bCyY+g6HSiUwsxc/DByMYDBS0zRGS0sXIOIqu4CWefKExsfXDwDEdERvsI9qakbYWiliXWLsFYOgUSk1qCuYM/Kro2KOtYHy0n/eA6iMhoH02zisnpHhWj1fTtUNG1Obp/RlKdE6LKSKsYo6pni5K2FUraVmgYOqBp5IiyjjVq+nbIqJogJNBATt0MI2svVPVsEZfXQ0XXBv+oDNyC4jG29+WkpBpKejaYOPghLKeDtrkryvq2yGlZIK1uiqKuNdrmruhbe6Jm5ICchgnufqHYOLpi7+ZDaEwK9h6ByKjqYWTjhrmjN3oWTli7+hOTko9fWDw5xdUkZuSRmVeCb1A4voHROLsH4+jsT+C5GFIz8klMzSAmNvFfS0R89+2f+NufvufR3cfsXr7KjWu3uHv7AXtXb1Jb14yktAJvHz+DkakVQ+OzxCZl4ODqjY6+CaZmVrS3d3L//kMuX95ifv4C9+8/ZHJymubmVsrKKnjw4BH37j1gf3+fubk56uvraWpq4uDggJ2tbfZ2r9LddZ64mFjycnKZHJ/g2t4+L5+/4IvPf8IXn/+Ezz75lC8+/wm/++a3fPmzn3P/7r0j52FoYJDurvNc2tjkxrXrPP/gGS+ePefVi5fcvH6DjbV1ujo6qa6sIjY6htjoGMpLy5ibW2Bre4+t3euMTi0wubDG3q1HLKzvYuHoxbG3zqBn5kjX0DQXt26QVVhJWGwqPYPjzC+uMjk1w2effcJ77z/i/fef8slnn3Lr9n0ube2RV1hBwLkY9IxsOXFWFnl1IzIKqukfX0TDyAY7jyCKq9vQM7AhN7ecq1fv0Nzcg5ubH2lpeVRXN+PvH8bc/DLVNY2EhEYxMDhGbV0zrm5eCItIoqKug76RObfuPuLZy49ZXlnnytZVLl5cIyMjCx8fP4qLSxkcGsPM3IZzYbFo6Jhi7eSDrpk9gVEpuATEYmDri5iSEfo2PmibuyIsp4OIjDay6sbIqBgip2aItJIOdk7emFk5o6Csha9vCPFJmfgGHkLr1i5f5eGTZ1y9us/s9AzLC/MM9HSzc/kSszNTRIZHERIaSVNrF5l5JRhZOiKnYYS+rQealm7I61ohUD8sMAnJaB0Vq48Ly3NGQoVjx8U5KSyHpIwGbx0XR03LlMraNh4+fc32/i0q61rIKSzH3fscx46dQlRSEYGsGmdE5DgtLMtpYTlOC8tx/LQUbx0X58QZaUQllTlxWoxjb5/kjLAECsoahEfFExYZR1RsEupa+khKKyAiLo2mjuGRiJCRV0FRRRMldW1kVNSRVdVAVdcAPTNLdE0t0NA1QM/IGBs7WxzsrTE10MLHyYLs2ECa8uOoywwhL9SB8lh3CkIdKY5wI9XXksxz9uRGu1GQ6EtFbjg5aYHkZoQiJSVOYHg6rcPXsHXxRVrq0JGQlpIiq6KPlTvf0jv/gJyqAXoXHiArLcDSxIDJ7kYWBlqY6KhguD6PkbocZppymW/JY7oujcGKRHoqkulryGa0vYjRrhLGeyqZGKihrjyFlvpsutpLqGvIZn5hgMmZbipqcnHytCQ1J4bUvFj6xtuJTQvFK9iJjMIEKhsKqG8rY+vqMmkZUZSWZzI51cPiwjC720tUl2eTnx1Pd0cND+7s8OTBPl+8ecZ//O0bPvvoCVc25rh5bZX//Lff0dddy8G1Da5szvD4wS7/+PvvaGkswt/HFi8XM2pKU3lwbRn++Uc+frLHVG8te6tjLE20szHXx0R/PQuTXUwOtrK+OMHHr57wb3/+ln/8+1/5/rs/8Offf8O3v/oZ33z1GXf2NpkbOc+F8V4mehrpbyplabST5bEuDi7Ns78+y/XLS9zeXeMnH77Ht7/4Md//8dd8+vI9vnzzCd/+8ku+++0v+du3v+ZPv/45b1484mD7Iq3VhZxvLOfu7kX212dZne7nwmgX490NzI11sTg3xJtP32NzfZbWpkqys5Pp6WlleWmO+/cOuHHzKgWFmXR0NjI1O8TejQ3GproZn+6htaOcvNxIsrNCyc0Oo7AgmpLiOIpL4ymrSGJjc5YPP/qAuqYc0rNDKK9Oobw6hbziGGoaMg8hcrlhZOaHklUQRlSCO8ER9uSXRlPVkEZ0ogdRCe7EpXgTm+xFbLIXMUmehMU4E5PkSU5pFCm5gcRl+hCZ4n54/qdUHRzvhG+kDb7RtvjF2B0JCe9oG7yirDmX4kpCfiCFFYfuQ3NHFhU1ieQWh1PTlEFReSKVdVnUNxfRPdTMyFQPg+PdnB9op66tmqLyAnIKswiLDKS9q5Gf/fILXn32iscvn5FfUY6WiSmeISE4+fpj5uCIh58fCirKyCnIHkZv/vkP/vrdt9y4cY0PP/6Im7cOKCopJuhcMFFxsYRGRmFqbU1UchJu/n7Ia2ohrqSEjoUF2ubmSCipIKqggKq+HifFhFHUUkfP3AQlbS20jI3QNbdASUeXxOxc/COjcfINxMDaHlUDM2TUddG1sMPI1hl1IzNMHVzQNrNCWk0LaTUNBCpqaJqY4RcZiYaJCfHZmbgHB6JmZIB7cCCOvt6oGOhg4+GCho4+uoZG6BqaoK1vgLG5BS7/h7q3DG7rQPS+XQ46ZmbJkoUGybLMzMzMzMzMMcR20GEGh5nTYJNSoE2TtlvuLe3u3d1nebt9tvt7P/jWM3fuvO/n937Q6IPOjDTSjM75nT+FhBKTkEhcUjJqrScqDy3e/gEEhYXj6euHh/diF312Th6ZmZkUFRRSUlRMZXkFWRmZVFVUsnnjJmKiosnJyqatpZW6mlr6enoZHR6hp6ubDXPr2bB+lg3r17Fj+xamJsfYuGGGzo4W1o4P09XWTN9/5SFmJ8eZHh9hqLdraSdiYrCficF+NqybYNPsFFs2zDK/cY6Ns9PMTU+wZfNG9u7ZxbatW5ibXUd/fz81NTVUVlbS0dFBQ8Pib9XQ1Mj7z58xNT1DaFgUhUXlCIQS7O0luKi8sLYTI3V2x9XTB7nGAwelHFulDJG7C3JvNQpPZ1x9nYnPiqGquYhTFw8xMNpIUmoQ6dkhFJTEUtuYwehEA10DZSSk+hGRoKW0No3W3lIqa1PIL46itDKB6EQPSiqTGJpsJj49CK9AV9y8FDhrlNg6CdB59RVWGJmga2rFi6uMWWVky8srzFima7W0Nr3a0H5pLG6Fng0GZqKltWpdIwfECm9MrKS8usoCCzslOq8a4aIJwdZRhc6rRljYKbEWuC4qFy8bLIHDa6steXWVBZpzNVgAACAASURBVCZWUvRNHXllpTmrjOxZYyrEQa7FTqrB2FaGJiAGU3sFOsuMeFXPihdXmbHc0BYTOzk+YUmsMLJDGxSHsa2M5Ya26LxihH9EOiGxOQgVPlgKVRjbKJbu/q8xE6Nn7oSlUIWeuRNB0VkYWcvRM3dC5yUDVhg6YGApZYWhw1JOYaWRAANLKcv07TC0kmFso8DUznkJMgytZOiailhpJGClkQCRsx8qn2ikqiCcXAPwCIjHJzQFlU80Yhd/7KWeWApV2Em0OMi80DN3YoWhA9Yid4LicrCVeWIqcEXPSoqNVIud3Is1lhJcfKKwk3thr/DGWuKBtcQDZ+9IAmOz8QhOxF7mgbtPCK4aHwIjEtD6h+PqFYyTizchcVk4yLU4yLWofMOJTMzBIyCSzIIK0nKLKSyrISktn+j4LPyC4vD2jSQuMYuS8jryi8vIzingxZde+d8DEX/8w194+ugDRobGKcovw883mNiYJKamNpKeVYiekTW6BpaY2oiITsphmb4F+hYCxEo1ScnpFBYWcvfuXW7cuMH169e5desOZ8+e59tvv+fhw8fMzq7njTce8PjRU4aHxhEKnCgqLKO6upatW7axfes2Ots76O3uYW5mlvnNWzhz6jTXr17jzq3bS9sO33/7HT/9+E/+/Mc/8eTRYy6cO8+hAwfZsW07B/cfWGomevP+A+7fe4M7t26zb89eDh04yM7tOxjo66evp5fDBw/x+vUbPHn0mCdP3ufLr77l/We/4tT5qxw8epqRqY04a/xYpm+GV2A0Ld3DbNi2j86+EfKKK+kfGmdqem5xD+L6FR6/94hPP/+MfwEHj5zA2y8UsUyNh3cYAok7kfHZTKzfyd13nnPk9DViUwuISspFKHPHwNiGwMBodu9e4MKFm/j4hBAYGMnQ0CQLC2c4dfoC7R29hIXHML52mh079zI1PYeH1oc1hiaExyQxs3Ebu/YvcPjoKdbNbWZwaIzUtCwkUiXrZjbQ0t6Djb0TsYlZxCTnovYJJyQug8jUQgxs5Bg7uCH1CEesCsTEwQU9KylmDkpsJe4IZBrsJWqkLj74hsQhUniw0sAKY3Mhr+maYWDhiKGVI6k5JVTUNtPZ1UdnZzfzm7dw9NBBzp06yevXbzA5OU1ZeTVdvSOUVDfj6hWMnVSNg4s3NkpvTB3dMHJwxkzohq6FE6+ssWSZwaLkqrPMmDXG9ry4zIiXlxlhaSvDxMIRIzN7HETOdPQO8/X3v+Pmvbdp6RjE3TMIMytHdF5YwbJVpry6wphlq8xYucaSFboWLFtlxgrdxeYmG3snVqw2QOPpR1xiGqERsWzeugsXlZZVa4ywshViaGKJrr4JljYCrO0c0XoHYGMvwtZBjL1Igq1QjLWjeEmNkKs9ULhrcXHX4qZW4eIsI8hbRVpMEA0FiQzW5dJVEk9VojdNqcHUJwWQ7iMhPVBOWYofjUXRtNekUZgdTH1VGp5aJSYmhhgbG2JiYoSpqQlxKWVsPPyIgY0XaBzYRmH1ANaWFqSlpiByFKCQiulrqWbHuhF2Tveza7KHneNt7BiqY0t3GRvaCljXnMNMZwmdFSm0lCYwPVDFRE8lo70VFGaGUVmSQFN9DhNTbUzP9lHXVEhLdzUBkVrCE/ypbCqkpDaH0rpcknOiWbt+gIHxdrbumaW4PIPewSbWzQwwNNzKxHgX85vX8vrVkxw9tI2LZw+xcHArw/3NvH71JF988oRL5w7z4O5lzp7cxw/ffMwff/c1B/du5v6dS3z39YfcvnmOm9dOM9jfTFZaNM21hUwMNPLw9hnOH97C8T2zfP/p2/zttx/z5s2T1JWmMDfRycbpHrbMDLN/x3ru37zEr7/5nL/+7jf88B9f8PUnz3jy1m1uXDzJrUsnuXZ2gY0T/Qy2VjI/1cv5Izs4MD/Ft5+8x9O3b/Pkwevw77/z9SdPefzmHR4/uMfnz5/yp998Dz//BP/6iT989xVvXD3Psb3zbJ0ZZXKgjcvH9nH+yA4Obp2mv7mU/uZS1q/t5NrlBT775BGbN44zNNDC+Hg/V66c4dTJBS5cPM216xfp6m5l89b1HDm2j+OnDrBp6ySzG0fZvW+O1pYC6mszFrcjGnNoacqlsSGb9rZCxseaeO+9t9i9Z47a+kxaO4toaMqhsjaN5tZ88oujyC2OpLw2mdrmTHKLI0lM96W0OpH61mxyiiJIyQogvzR6CR5yiiIWveElUTT3FJJRGLK0EZGU609iXgDxOX5EpXsSmqQmPM2DyAxPYnN8ic/zJyrbm9A0DeEZWuLz/KlsSiU7P4TewTLmtvQwOtVIU3sBhWVJNLSXUl6XR+dgE1t3b2D7/nn6Rnup62igvrWR8poywiOC6Olt569//xNfffc1Zy5doqSunui0DDyCQohMycDN15/S2nqkLkrEEhHT68Z5cO8GB/buICcni43zW9i7fx/xyUm4e2pJz86itrmZiLg4FBp3RM5KzOwcMLV3wF4mx8rJCUtHMVK1O1aOQnRNjRC7KLAWCTCytkKmVuHkpkLmriEqJQ17mQJtYBgSNw8cZC5YCKTYS12xlzpjJZbh5huI0tMXc6ETRrb2mAtFiFxVeIdFoNB6IXR2RaB0QaH1ws3XH4XWC4m7OzIPD5SuGtQePriqPZEq3HBRaQkKjSI8Kp6A4Ai8/YKJik2iqLSK6rpm2rv6yckvQemqISIylqKiEspKSikrKaW6sor62jrGR8d4+t77bN+6jYqycvp7+2hpaqanq5u1Y+N0tnfQ2d5BV2c7A/29jI0O0tXZyujIAN1dbczOTDIxOsTU+AijA73MTo4zMzHG1NjiNsS60WEmBvuZWzvG2uF+xgZ7GRvqZ3JsmOm1o0yvHWV2Zpotmzeyfm6G6akJhoaGaG5upr6+np6eHlpbW0nPzCA1PY1zly7S1NxKSWk5La1dKJ3VSKVuaLUBOMnc0HgH4hsagcrXH3uFAjMnRxzcnHEJ9EQT7ImjqwCPYHfiMiPYszDP3NZh0rLDSUrzJz07hKKyWMYmG5nd2EV1QyaJmYGk5oaRnhNGa2cRZRUJdPeW0tSWy+zGHvYdniW7IIqAcHdCY/3QBqhQ+2lYabSG1aZmvKpnwMtrjFluaIXOS2t4dZUFeiZCzGzkWNo7Y26rQM9EuGRjMrWWIXH2Re0Vgad/7OL69MsGSyrGSn1bdF424MVlJjg4adD4RC2pFzovrGGFng2rDOwwtZahUAUujc3pm4tYYWCLo7M3Tm5+vKpnxWpTATorTDCwcsLFKwylNoRlBjYY2Uh5abU5yw0XmxN1zYQsN7RF7RtDVHIReuZOvKJrvRh+fsUIYxsFSo8wJG6BaPzjMLVzJjgmGxuxhlXGQpYb2OPkGoC5gyvufrEIFT6Y2CpZYejAcgN7rEXuSzBhYCnFyFqOkbUcQysZ+hYSdE1FrDZxRNdUhEDujbM2HKkqCJk6GG1gAr5hqXgExOOsDUcg98Ze6olMHYxA7r1kf5K7h6Dyj8XcUYWFSI2hrQIDGznmjirWWEqWWpksxe6YO6owE7rh6OqPZ2gyQXE5BESl4eIRiMYrGP+wOBzlGhyk7oTGZpFeWIuVyA2hwgeh0gtnjxDkan8i4jPR+ocTFBZPdHwGMQnZBIUlERSSQGpGIZU1zRSVVZKXX8xry1b874GIs2cu0ds1iMbdG7FIibOzB85unkiVHvgGRuETHIs2MAoTOwn2MneMbJywcXLDWqQgJCKS7OxMWlqaGBsbYf36We7cucMPP/yGb775jlMnz1Ff18y2rbvYtnU32VkFWFs50NzUxfDQWrbNb+fcmbMc2LefwwcPsXvnLjZt2MjVy1e4f++NpfrX9x4/4fkHz/jhu+/57a9/w4fPnvPG3XscPbLA6ZOnFoPSJ05y8vgJXr9+g4fvvMvd23e4evkKD995l7cevLm0gn3uzFneuHuPb//jG/7xt7/zm9/8J+89ecax42dYN7eZ7IIy7EVyXly+hrikbPYcPMa23Qcpq6wjLT2H0ZEJ1q2b5fDhw5w4c5rHT9/ng48+5PaDBySlZ6NraM4qPUteXmaEnciNqfV7OHXhNnsOnaW1Z4zKhi40vuHovLAc/6BoiotrmZ7eQlNTDzExKdjZOdHRMcAXX3zPteu3OXN2MRQ9NLwILwtHjzMyOk5UXCKNHX2U1rSQU1zNxMwmNm3bw579R5ie3UT/0Di79x0mJjGdhJRc/ELjScwuJSGnAv/odCxEalaaOmJs74zCM3yp39lc4IyprRwDCzFeQbFo/CIJi8tErvZnjakDlgIllgIlRjZOrDITom8tQezshZmtGLmzGm+fAJobm7hx7Tp7duzkxLHjHDhwiL6hUcqqG4lJzkao1LLa3BELJ3fMnNwxsFNgYKfATOjGGkvJ4tCcoe2iCvHiGvRMFnMROi+sRtfAhtX6VgidXHEQOZNTWM5bjz7g+u0HVNd3YOMgw8JGjEiqwtJWuqg4rDTltZWm/5WFMGf5anNW6JqzbKUBNvYiqmqbaGnvwc3di/Wbti2Fq/WNzLETOGFkaoWFtQMaTz+a27qJiU/B0NQCQ1MzbBwE2IskWAnF2DktBq1lak8cFS7IXFSLNgM3BX4eziSGetJUmEhvRSrFURqKQlWURmhI1gpI8XYkN9KVyswA2quTqSyMorutgLbWAjw9XTA2NiAmuYQNhx8xvOEC3sExWFlaYGFujlQiwdLCHHMzUyzMzUiICqc0L4OZ4V62TQ1xcMMY+2b62TpYz7qmfMarUxmpTGF9TznJQUriA2TMDNUwN9xAY2UK0cEuVJUm0tKYR09fJQPDTXT21lDXWkpApJbUvFhOXjnC4HQ3JfV5NHZVsuvwZnqGm2nuqiIjJ5aqunz27N3A9Lp+3rx/hTOn9nH35jl2bp3m2oUFPnh0h5GBVkoKUtmzcyNP33uDIwd38LvffsHvfvMV8Hf++fff86c/fMfvf/s1hw7t4He/+YrTpw8xOz3MpXNHmB3v4dCOWQ5vn2aos4q+1hLOH9vG5dM7mRyqZ+/8GPt3TDE/O8R4fwtb1o3x+qUzfPz4IR+/94jb1y9z69oF3rl/i4f3X+f6hRNcOL6fI3s2MTXYyqbJAXZsXMvdq2f47Tef8t7bd/jq0+fw8z/YODPJnauX+M+vv+KT955w+tABHt27w89//T98+vQR69cOcnjXJg7smOPulVOcPDDP9pkhBlrK2DzexaGd6zhxdDvffP2Mndtn6OtpYH5+lu+++5y33r7H3n072bFznuq6crr72jl+6hBHTu7j0PFd9A63snayh672Elrqs2mqzqClPpvmuizqatJpacqlv7eC8+cOcf/+Dbq6imhoyqKsLI6KqiSKiqIoKYsjKy+UrIIQCsqiKKmKo6Qqjsr6ZCrqksgv/Z+A8Yu1KTM/lJLaJJJz/BfhIcePxBw/YrN8iM7wIjxFQ2iSmpDkRZCIy/VbrHotDSU2z4+IzEWForYtk9TsQKoa0pjb3MeOvZOMzXRSVptNdkkyBRXZ5JbnUN9WR3VrLal5meRWFNHa101rdztRkaGsn5ngh19/w9vvvsP12/fYuGsPPeNTeEVE4xkWg7OXH3FpGXgHBuIf6Ed6RhKNdeVERgaSkZVObnEhuYUFJGemE50YT1lNFZX19cSnpqLx8cHJ1QW5WoPC3QMLByH6llZYCkTYOUmxEDhgZm+Dg0yKsY01FgIH7CROWAlFhMUl0DU0gkjpgtjZDRMbe2xEEpyc3REpVJjaCLGTKLGVyDC1F2Bsa4+NkxSh0gWB3BWB3JW49BxsxHJsxHJcvfyxlzpj66TAWeuLTO2Js5snag8/XNXeSOQqnN088QuMICA4Co1nAH6BEUTHpVJaUc/YxBzvPn7OjVsPSEnPw88/hJiYOFKSkokMjyAyPIKMtHQy0zPYuH4Do8Mj1FRV093ZRVNDI10dnaybmmZ8dIyBvn4G+nsZHhpgcmKU0ZEBJtaOMNDfzfTUODOT42ycnWZ8qJ/J0SGmxoZZPz3B/Ow6poYHmRjsZ+vcDBMjA4z0dzMy0Mu6iTE2za1j8/oZ5mbXMTszzdTkWqYm1zIxMUFfXx+tra10dnZSW1tLfGICUrmM9OwsQsMiyMjMJjenCHe1F45COQKBDLWHH3JXDwQyJbZSOXZKJXYuCmzdlNi4ypB5u+DsqyQ+O5aM4iRG1vUwuq6D6oYc2ntKKSqLJyzKleh4DaWVCdQ2ZVPfkkt5fQbJGUHMbeilqSWPialWtmwfZvf+KabmOqmqz2RmyyBZxUm4+yoJjA7C0VnMalMTdFasZLWZBcsMzVmhZ7V0gS+QeGDl4MIKPRteXGbCa6stMTQXE5NUQHRiPiK511LN6yoDO15bbYmxpWSp7nWNsQBXj1AKy1vRMxFiai3D3FaBqbUMXSMH9E0dMbdVLMGHub1y8fy63Bg9CxErjRcLTXReM8QvIoWOoRmGprdS1TKAg1yLlchtqclJ5zVD1pg7IlUFYWglY6WRgJdWWaL0CCMwKhM37yiauiexl3piIXDj5dVWyNTBvLTKkjVm4sULeJ9oZOpgZOpgTGyVS1WxOstMMbCUYmKrXMpU6FtIloBCz9wJXVMRq4yFrDZxxMBSiqmdM1aOauylnoic/ZC4BS5BhY1Yg5WjGkel71KuQuTsh51Ei5WTBn3rX/awFotdrCUeSzczTQWuS+FqQ1sFuhZOGNs7ow6II72wlsSMIlzU/tiJXZG5+uIgdcc/PIWQ2By8gpMQyH0XrVhSD+ycVDi7B+Io16Bw9UGtDSYqLouwqDTCI1NJTMklv6iS3MISiorL0dM3/N8DEelpeUysnaOurg0LCwfMrRxReQTg5OyJf1gCYXGZqP0iMLZXoGshwshBgb3CG2fPIGoa6tm2fTN79+3k4KG9jIwM8eWXn3Pu3DkWFo5x+tR5dmzfS2xMEsFBUYSGxKCUexDgF8n6ua1cOHeR77/9jl999DFHDh2mtbmFzvYOLpw7zxt37/HwnXf58NlzHr7zLrdev7lkcfrg/ae8+/Y73Lh2nWMLRzl/9hyXLlzk0oWLnDh2nPv33uDDZ8/58vMv+I+vvubDZ8+5ffMWt2/e4tyZs7z3+Ak//fhPvv/2Oz589pzHD59w9crrtLR2Ym5lj56hBctWGxIZl8Lm7buprmsmO6eA+rpm5ue3MTo8wuDgIDv37mF68yb2LywQk5LGy8vXoG9sg56RHWsMbQmOTGduy0Eq67vxD01EIFVjbueEzgvLCQiJZWpmnunpLbS1DZCdXYqHhz8xMSnMzs5z9txlPv7VFzx6/JQPnn3MseOn2b5jFzt27ubwkaPsO7TA9n1HScouQc/UHhNrR9KyihkaX0fv0Fr2HDxGV/8oEfHplNd1UFrbgWdoIqaOLtjIPXnZwJYVJkLMHVWInP0QKr0wtVdgLVZhYiPDzskdz8AYpG6+uHqGoWu26J+0k3thaueMkZ2SVRZiBK5+eATGInbxxMDUGhMLa0JDwxfHAC9e4tjCcS5euMqhhZP0DEyQlF2CVB2AqaMLJiIVJiLV/4CIV9ZYLv5ZLTNmhYEtqwxs0NFZtdSupPPCKiQKDd7+EShVnuQUlvPuex9y9uJNPLxDiE3MorVzCFf3AKzt5azQteCl1wx5eZkRr600XYKI5asMCQmPYWxihpT0HHReeBVrO0dMLWyXNiOMzayxtnPENyCUkfFppmY20tbZh7NKg7GpCUKRI3IXV0QyJbZOCuzlLohcPRC5euDm5YvM2QWp1Akvd2cCNHLSo7xoL0mlKjmQRLUDhUEuZPtLyQyQkhLgRFqYgoaSGNrqU+nvLqKrs4TEhBBMTAzxDIjEKzAKMzNTzM3NiIqIQKNWoXZzIzcnm8HeHuqqysnNTCMjOZ7BjmZmRrrZMzPCvtlBtg83M9NayHhNOsNVKXSWxJMYICczQk1PbQajHaVM9lfTXp9Dd1sR62e6mVrXwdkLB5jfPU18Whg+oWpa+us4f/Mk5U2FxGVGUN1STE1rCa09Nbh4iJnbNMq69UPMzA5SV1/I5YsLnDqxh62b1jLU10RvezW759fR19XI6GAHQ/1tfPHpUz756PF/AcSP/PaHr/jmq1/x7def8OOPf+Tjj9/j22++4KOPnvDZpx8CP/LX33/DO3cvc/X0IXasH6W3pZSzC/NcPr2Tzeu6uHftKMf3r2fjdA8Tgy1MDLSzeXqU8wsHeXT/Lg/fvMebb9ziww8e8+zJ29y4fJZ7Ny5w79pZ9sxPMzfex0fvPeD1S6f46OlD/vKHX/P86SP+9uffc/HsKY7s2cVnT9/njWtXmR0d4cqpE/z8lz/x/WefsGfLeg7u2MTdq2f48OFdTh6YZ2aoja3Tfdw+f4C3bp3h+sUjfPzh2+zaMcvIUBvT0yPcvHmJW7evc+36JTbPb6CyuozktHim10+yfe8Wzl4+TvdgKzV1BfR1V9DdUkhbfQ6tddm01i2CRHtTHj3txUyPN/PB03c5fHATjY2ZFBdHU1WVRHZ2MKUVsRSWRpGU4UNShg8VdUl09hfT2p1PRV0SxZWxNLTl0NCWQ2F5LMmZ/mTkhZBbHElWQRipecGkFwSTXhRCWmEwyXkBxGb5EJmmJTxFQ3iKhpDkRZCIyfYhsyKS/IYEsmtiSC4JISE/gIzCRYtUZV06HQOVDKxtZnCynYbOCpLz4iisLiA6NYbg2FD8o0LwCQ8mLiOdnLJSkjLSkElFHNm/hzcfvMGRowt88c33PHjyjNG5LfhGJSBSeeITFUt4YjJ17W2kZaeTlplEamosfv4ehESGEhIbRVRCHFkFeYTHRpORl4NvcDBGFhYkZWSg8fFBrtYgU7ljL5EhkCkQy10wsbHDUanATiLCQuCAjViE2MUZA0sLDCysSMjIoqmrB2cPT2QqDXaOEqzsHZEo3ZDIXbEXSbEVSzG1F2BqL8BaLMHGSYqFUISlUIKNWI5M7YlC441M7Y1U5YXEzRM7iRvWImdEzlocnVxxkqkRS1UIxS5IFRrcPYLRaENwcfNDrvRC6xVGWEQKeYVVHD1xkUtX71JR3UJcfAopKWnk5eQu2XyLCgqJj40jMz2DkqJiqioqqauppa6mlraWVsZGRlk7Ns7QwCCDA330dHcyMtzP6MgAQ4O9dHa00N/XxehgH1PjI4wP9TM1Nsz0+AhzU2vZND3JxODiXsT87DomRwcZH+pjYnSIjbPTS4NzvwDEuulJJifGGRkZoaOjYylcPTk5SXdvDwlJiaRmZlBdU0dFZTUJ8SkEBYbjqQ0gKDASuVyNwEmJlVCMlViClVSKpVKOjUqJQOOCUCPFPUxDSVMx7SNNtA810tRdRkdvJWNTLXT0lJKaGUBckie5hRGUVCZR35JLXVs++SVxVNdmMDxUx8KxzVy7cZhLV/azfnMfReWJZBXFklOciJuXjKCYQFS+alaZGvKq3hoMbGxYaWKBnonDUm7B3FaBvqkjOq8a8dJyU4wsnIhLKSKroA4HJw06L+mjo6O71OD0iy3p5RVmGFk4sULPBpHci5yiBnSNHHh5hRlrjAXo6Oii86oRrh6hxKcW4x+ajI3QjeX6NuiZLbYvrTYVLN24M7VXEJteTF5FC2vMHdG3FC9al17URakNYbWpAAe5FiMbKUKFD3L3EGydPNC3kGAn0WIj1qBrKsJe6om1yJ0Vhg64eUfx4koLjKzlvLrGhuiU4qWcg6VQxQpDB/TMnbAQuGEtcsdOosXYRrFkh/p/g4hfVAldUxFG1vKlDYhfal2NbRQ4yLyQu4cgVPjgIPNC7RuD2jdm8dj/gghzRxUitwCELn7YSBfhwkKkXqp+lbgHow6IQ+Dsi66FE3ZyLyKS8mhoGyI6PguZqy9u2jDsJRrcfWKQu4cRFJ2DlaMGK0cNAqkXVkJX7MXuaHwiCIlIwdU9gMjYTBJTC0lOLSQuMYuU9DxyCoppaGxFJJb874EIExM74uMzKSypJT4pm6KyRsKiUhFI3EnMLEETEIO9zGPxC5Vo0LNT4OIbS3ljF+NTk+zbv5OnHzziP3/3PSdOLnD8+FHc3d05fvwkJ0+cJS+3GN3VxijlHsil7sTFZNLXM8Hpk1d49vQjvvjsc7775lt+9dHH7Nm1m7aWVuY3b+GNu/d4/sEzvvriS56+9z63b97i7Tff4qPnH/L+k/e4f+8NLl24yKEDB7l25epSTezhg4c4ffIU58+e49brN5dg5Jc9imtXrvKfv/kt33/7HQ/fenPJFnXgwCFqahsRiKWoPXzQ0XmFiuoGNmzeTkFhGbv3HODtt9/l2dMPOH/6DHNzc0QnxuMVEkzHwBAqX39e0zXCzFaMh28kUQl5NHeOs23PSQpKGpC7+GBkJsDEQoCplQPJabns3XuMsrImSkvrOXnyMv7+4SQmZrJlfifnzl/h9Zv3OHnqHF9+9S3/+bs/8NHHn3Dm7HkOLxzh/OVrHDt/DSMbMXrmDuiZ26FvZkdabikjUxsZW7eZrXuOUNvSQ3BMKqn5lYhV/uistsBe6Ye5WI2Vkwa5Jgh9cxHWjm7YSzR4+EehcA/AKygWMzsFemaOS+0H1hIPDO1ceM1QgJ61gpWWUgwFbrj5RREUk8ZqIyvkzmoKC0o5fnzRynT8+ElOn7nA/M69NHUOEpOWj5WTGn1bOUZCV4wd3TCwU2Bor8RCpEbPSsqrelZLELHa2IGV+tbovLQGPSM7zKyceHmZIS+9poeFjRhjCzt0Xl6B2tMfpZs3q/UtsHdUYmnrhFimwcxKvJSHWL7anFV6VugZ2WFkJsDcSoDCxZ2K6gYkclf0jczRMzTDwtqBZSv1sLQRsFrPGHMre1o7erly/TbDY1MMj01RWFpBWEQ4Gq07EoVyMVStVGErdUGg0CD38MXZyw+Zyh2lizP+Ph54u0mID3anvzafjuIk8gJdqYzSUhjqQnGEiowQGQkBIsqyIFKQuwAAIABJREFUAmiojKejJZvOzkJ6eyrw9XXHxMQIExMjfP28GR7pZ2pikuDgIGysbTAzM8PKygqJREJGWjpZaanUlRXTXlfOeGcDG4Za2TrUwsaeKtY15TNak0Z9ViiFCT40FcZSmRVKR3UGezcPcmZhMwd2T7JwaAOT0+2cOruXjv5a4tPCiEkNoa6zgqLaHIJifYlOCyMhO5rIxCBKqnKITgzm3KUF3njrGlNT/QwOtvLJxw959vQB48MdNFUXUl+Rx+zaPtKTozhz8jAnjx3gy8+e89M//sjFc8eBn/j5p7/xlz//nr/8+ff8/K9/8Ne//IFPP/uIb779gvfef8j5cyd59t6bXDp9iK1zo2yZGaS+IoOpkSbuXDvCZ8/v8vnzuxzdO8tYbx0T/c1M9LfS11LNuoEuju7dweXzZzh18ihXLp/nrfu3ufv6ZS6eXeDa+eO88fp5Th3Zw9efPOXh/de5dHbxc/39b3/i888+5o+/+w1v3LjGqYMHOL5vL9/86mP4+f/y6QfvcWz/Hi6fOcaZI3t5+/Zl3nz9PEd2rae/uZyZoRZO7Jnl7MI2Xr98lGMLOxgdbmduZoiZmTEmJgbZs3cH9x/cYe/+XUxOj1NYlk9XfweD473Mzk/S3t9EYWkafZ1l9LUV09mYR2ttFu31OXQ1F9DVXEBrQw79XSWcPrGHu7cu0dSQSVVFPJXlcZSXxlBaGk1lbRKFFZHkl4VT15pG92ApzZ25VNYnU9eSQV1LBtWNqZTXJpNXEkV2YTglVQkUV8aTmOVPVnEYWaXhS4vVMZnei1mINC3RGV5EpGsJTlIRlqohtSSUwqYkCpuSyKyKIqU4hPBEDVlFUVQ2ZlHTkktxdRoltVlUNBSSWpBEQlYivhEBqP09cQ/0xScijJCEBLzCwnBUKpA4OnBs/15mpyZJSEiiu2+YwbUzVLZ0kZRfjjo4iuCENJJz8+kYHCC/pIDGllq6uprIzknB098b34gQQuOiCY6JxFnrTkxqElHJSQgVcnyDgwkMD0fj7YfcVY1K6413QDDBYdHEJafh5u2Fq7cXEpUbzp5aZGoV5g72iBUKvAICMLO2Q8/YDHuRBLmLClNLG+wdnZDKnHF112IrlmAjcsJR4YxI6YKZnQB9cyss7MUIZa6s0DdH4qLFydkTeyc3nDUBOMo8MDR3xNbRFVuBEjuhM/aOLgidVIhlGmTO3shdfJC7+ODqHohfUBy+gbFovEKJTcwhI6ecoLBEfPzDCAgIIiggkKSERPJycsnLyaWooJDkxCRKi0uoqqikvLSMpoZG2lvbaGtppaujk66OTtpam+nr7WZosJfhoT4G+rsZHOhhbHSQ6bWjTI2PsHZ4gG2b1rN14xxTY8NMDQ+ybnTxeXpkiO62Jno7Whju72FqfIR1E2OMDfXT19tNT3cna8dHGR4aoK+vj/b2djo7O9m0aRNHjx7l8MIRqmoqKS4vo7dvgPSMLNQqLVKJM2KREi/PQBwcpAjFykX1x1WFlVSKkdgRK1c5sgBP/BJCEHmICYwPoG+qk8Hpbhq7SmlsWywWyC+OITs/jKq6VNDRAR0d8opjqG3No74lj+aWInbvmuLQwQ1Lr6OjQ1Z+JGofMTHJgfiGueMb4YXCQ85KEz30rcxYaWrMKlNzVhku1rqu1LdltaH9UpvSGmMBVg4u+AQl4KIJQUdHl1UGdhhbSlhtaM8LrxmzfI01diI1ZjZylulaLakXQqkW/9BkmjvH2bLzGJ7+sawysMNe7I7M1R+hVIuFnZLl+jasNnbAxE6+lIMwc1AiVQeg1IZgYOXEckNbLIQuCJVeKLUhuHqHExybuZShWGUsxN0vFnMHVyyFKswdXFmmb4e5gysvrDBfaleSqYMxtlGgs9xsad16uYE9lkIVNmLN0sicg8wL/4h03LyjsBSqsBC4LbUpmdgq/5ul6ZfQ9S/HGdsolhQNsYs/UlUQjkpfJG6BuPvF4qxddFsIFT6ofKJRaEKxk3th5aTBTOi2BA/61jL0rWUY2SmxFLtj5aTBxSeKyNRi/KIysJZ4YGzvjNjVl7ScCgpLG0nPrcbVIxSJSwCeAUmIXQJx0UYjcQ3BQqBGIPVBKFsc/PMNjic5vRh3z1D8guLIzK2ktLyZjOwSMrKLKKmoZnBoDA+t1/8eiLC3l+EXEIOltQS/oFj6h2dJziwlPbeSoKh0BApPjKzl6Fo44eQeikgVTFhyMbXtg4ytHefunRtcvHCat968x69//T3Pnz+ntq6BhaMnGV+7jrS0PKysRFhYCPFwD6K4sI4Txy7z4fPPeffdRzz/4BmffPwr7ty6ze6du9i1Yyfnz57jzu2bvPf4CV99+Tmf/OojHj96l09+9RHffvM1T99/sqhCHDvB+QtXOHBwgazsfLKy8xkYHGXP3oN0dfdzZOEEFy5e5cb12+zbd4Du7l42zG3kx7//k2dPP2Dj+g3cen3xfS5dukJhQSkqtSfDIxNExiSSl1fG5NQcuXnFnDl9gbfffpcnjx5z59Zt1q9fj6WdAIXGm7zyGkTOGlYYWmHt6ML0hr1s23OS2c0HSEwvxtRSjKGpAwbGNqg03tTUNpFfUMru3YcpKamjtbWXEycuMDY6xfDQWu7eecDlS9fZu3f/4njdx5/wyaefc//BW7zz7iPuP3iL++88oryhHZ3X9BG7eiNUeiB28cQjYLGvuLCqmeHpzRTXtJJZXItE5Y++tQxLsTvLTUQY2Dpj7qhC5RvJy7oWyDVBpOZW0NIzjsYvkmV6lhhbipG6+KD2CqOgopns4rpFWc4jhJyyJsyEbrxmaIu7fyTlDZ3YOyqJTUilo7OXrdt2cevWHe4/eIfrN+8xNrWeyoYOUnLLcJBrMXd0xdBejrFAuQgUDgqsnNQY/ldoa6WxLSY2EnReWMVKfWushUpeXWHMKj1LbBwUvLLcgJdeM+DV1ca8ttKIV1YZofPiaixtpby20oSXlxmycs1iBmLZKjN0DWwwNBVgYiHCwkaKrUCJQOyCgak1hWU16JtYsWylAYYm1ryybA2WNo7oG1ni4LgYpl6/aRvHT51ndGKaqek5uroXT55hoQGYW5phLRAgdnHHVuKGlcQNsbsf1lI35O5eqLWLIWu1QkBKhBfTPTX0VabRlR9HW3ooRWGuVMR5UBrvQUa4jOJkT4rSvamviKGrJYfhwRqGButpb62kvr6c9rZGhof6EDg4YG5ujrtaTUpeA4GBgRgaGmJibEJGeirpSfHkpMZTnptCV10RU901zPXWsba5gL7yVNY25lMQraW1IJbW4nhGW4rYONbMzfP7eP74OhvWddHXW8nxUzto6SintaeGoGgvMoqTqOusoKmrmtLaAuLSIqlqKiUiLojDJ3Zz8vwhrt86y+nzhxgaaePKtRMcP7Gb7s4aykszqCzPIjU5jIa6Igb7Wjl5bB8P377Nd//xKb//7Tf8+ruv+Plf/+Dnf/2DP//p9/zpj3/g73//Kz///H/597//zY8//sgP33/LpbPHOXl4J9Oj3Tx+6xofvHuTd+6d5dvP3+XPv/0IfvqBB9ePMj/VzfxULzvWDTHZ08hwaw1TA10cO7SPG1cucvP6Je7cvMqDO9c5e+wgR/Zu5d6NC1w6fYTNM2s5sn8nJ44c4KMP3uNvf/0jP//rJ777+gs+++gZ+7bNU1tazMzYMG/cuMbRfbvpaWlktK+Dy6eOcO7oXvZvneHE/q3MjXQwP9XLkR3ruHRyNwd2zbJ+3SBT4z0cP7qL61fOcvjwbk6fOsqVqxfYum0Tx08dYX77RibnxmjurCe3NIOSmnxSM6NoacyjozGP5ppMasuSaaxKp7Mpn7bGXKrLEmipz2Sgv5rHjx4wOlxPbXUSRQXhNDWkk58fSl1jGu3dBXT2FtHWU0Bjaw4lVQmU1ybTPVhOY3sutc2ZNLUXUNOYRV5xDGXVKZRVpxCd4klaQSgZxaFkFIWTnBtEbLoP0Wla4jK9SczxIT7Xh9BkF4ISFMTn+pBXG0NhQyKZFdEk5oeSURpNWkE4WSUxVLfkU9ZYQHZZGtmlWcRlJqLy0+LspUGu1eDi44VnaCi+kZG4+voikMtwEgs4fXyBUyeP09LWSnZ+ERkFxRRVN5CUW0hKUSkStRaPwCDcvL2IiIuie6CLvQd2kleYRUxqAhK1C85eGvyjwvAJDcInNAjvkGCsRY40dXRQ19KC1jcAkUxJRm4BBaWV+AaEovUNxMM/kPDEJIJiYvEODcNR4YzC3YPQqFjMrO2wsHVAKJEjUbrh5ReIrYMYoZMMe6EEoViOwk2DtaMTFg6OWApEmNuJsBJIsHFUYGojQqRwx0GiwtxOioW9DAcnNXYiN2yEbojkXgidVDiIXBE6qZAotEiVnohlHohlHsicvXGSa9F4heHpG4HWJxxf/2gCQmLxD4pG4xlAdnYuERER5OTkUFxcTEJcPLXVNaSnplGYX0BVRSUlRcV0dXTS291DfW0dLU3NdLZ30NbavAQPfb2ddHe1MTLcz9rxYSZGhxjs7WJydIijB/dxeN9uxof6Ge7rZm5qLbPjowz2dDLY08H4UN9imHrDLHPTE4wPDzA02M/oyBAd7a309nQxOjrK2NgYo6OjbNy4ke3btzM7O8vUukm6+/voHxwgPiGJqOhYAoPCcHF2x02lRSZ3RSiWYy+RI3JxW9zjUCqwUMiwcpYg93PDztWe+NwY5g9uoKqtCK9gJZl5EWTmhVNVl0pdU+Z/AwR0dGhozaexrYCm5kI2bBxm566p/3GMf7gz3qEKYlID8ApVYyezZqWJLhZCATorVrHC0AJdo8XdBn1TR1bq27JCzwY9EyEGZiL0TIS8tNwcO5Gal5abom/qyGurLXlppdlSjaudSI25rYIXl5kgkHgsKhk6ulTU9fDtb3+krKYLU1s5K/RscFR4YWguRuc1o0VoMXbgZV0L9C3FrDS251U9K7RBcUhU/qw0tueFlaZYCF3QWWGCXBO01MjkF5GCg1yL2NV3yXb0S+uRnUSLVBWEgaWUNWbipWYkWycPjKzliJz9FmFimekSDLy0yhITW+V/syStNnHEzN5l0SGh8MHWyQNLoWoJJn453shajqPSF5Gz31Jg+5eMhEITSk5pCzJ1MPZST1Q+0UjcApcG8fzC05B5hOIRnIhYFbiUezB3VC2BxS9QYSZ0Q+kVgatvNDZSLQY2cswclDg4aYiMz6aspgu1TyQB4el4BSYjdglE6RFBSGwepnauWAncUahDMLWVI3H2xTc4HpFci9zFm/TsMhqaeygpbyC/qJyahmbGxifw9PL5/4CI/589QsKSiInLxtM7ArU2BG+/WLwC4vAKiMM/NBUTawW6xmJsnTwRKvyQqkJw8YxC5upLeGgEG9ZN8ujNN9m5dRvHj57g5KlzCMVK0jKLCAiJx9M3AjMLERZWTkRGJjM6OsuN6/d488FDPv74Y7755mvu3r3NiRPHmJ/fzN69u3nrzfs8efwOTx4/5Pq1S7z/6B2ev/+YD58+4YdvvuLZ+w+5du0KR46d5vLNB6i8glhlaImzNpDUvHICIpLReWEVYqWWlOxSahu7aG7rZcv8Tu7cfsDDd55w++Y97t97wL59B1hYOMaunfvIzSlk08Zt/PH//INLl27ipQ1m7fgsa8fX0dc7xNGFkxw5cpSzZ8+zcdNWPL3D0Td1RKkOwl7sjrVQjamNkt6RTWzcscCm7QuovcJYoWuKQKSgqLiCtWsnaW5sobOzmz27D9DdM0hYaBRjo5NcPH+JTRs2c2zhKE8ePebGtetUV1bx1oM3+f77X/PNt9/z6PFTbt17wOTsRmLS8jGwdcIzLJ7ItHz0LIQ4ufkQn1mMNigGR2dvRC6LkuNijZqKFYZCTGxdWGMmwUyoZpWZCIGzL8b2Cly8QjCyEuPqFYzWPxxv/wgyc4rZMr+T6zfuMDU9R2VFLTU1dZw7f5nUjHxSMgrJzCshLjmT4LBYlK4a/ALD2DS/kxOnLzC/fQ/nr9xk886DDE2sJ7NgcZND18wBE4Eca6kKfWsJ1lIVJgI5IpU3BlaOvLLGDEelB37hccSl5yF398FWpOSVVUas0DdnlaEleiZCdF415OUVZhhbS3lpuSkvLTfF1FqyqFyYOBAcmYqFjZRlq8x4+VVDRE7uaLQhSJWerNC3ZI2JHUYWIlYZ2PDyMiN0DWwws3JCz8gWKxspuvoW+PuHM791F8kpGczObeDChQtcu3qRqrJcQgI8EDhYY21vh7VIhqlQgblYjYObP46qRZBQ+/ih0apQSGzISQ5idriW6a4ShqvS6M6LoTbJl7IYdyoT3WnI8KEh24fqDC/66pOozQ+loTSRwY5y+jtr6Wippqu1HlMTE2RSKQMbLrDxyGPKWtfR0L+VvvXnMTAwQOAgICM9lbysdDJT4kiJDaYgI5b2unx6G4tpK0ljtDqHiZo8WjKiqE8NY0NvDSe3T3Bm7xwXj21l9/worU35XL5ymPnt4/SONFHdUkhsZihl9Xk0tVZxZGEvY+P97Du4g7KaIvYe3s612+c4c+Uog5Od9K9tpaQ2i8qGPBo6iikqT6a+JY/p2R527JympbWUsvJMjixs58svP+D77z/jxx//yM///pHf/f7X/Pvf/+Knn37ir3/9O3/9y4/86c//4K9/+4l//vP/8sO3X3JiYRfD/S0c2r+RW1eP86unt3ny1iXeuXua33zxDvzze968dpSO6iyGmorZMtbOWEsFvTVFrB8b4Oq5E1w8tcDTd+/z5u0ri7mIk0d4/dIZ7ly7wK7NG3j89n0+++gDThw5yAdPHvKvH//Gl59+zIO7tzhzcoHdO7ZwaP8O+nva6WypY+1wL9cuneStO1e5f/MC29aPcePCUXZvWsvMaBtHds+yfm0n29aPsHl2mK3rx/n8w4fs2bqB3ds28sadG1y5fI6BwW5OnT3GtdcvcezMYXqH2ymqyKK6uYTYlCCyMkOpLE+ioS6TqopkykvjqKlKprE+g4a6dIoKIiktjebm62d4+PAe7e2F1NYmUl0dT3l5LN1dpQwM1dI/WENzWyENTbk0txXS1FpAdV0mpRXJjE200NCaT1l1KtUNWeSXxJFZGEVkohcJuYGkFIaSXhJFan4YcRn+xKR6EZeuJSnHi5QcD4KiBESmyMko8iW7LISGrnwaekqIyQgioyKW2NwgMsoTqO4qp6yllOSCdPyiwpBrtYhcVXiGhOHuH4hA4UxgdAxeIcF4hQZiLbInNSuFs+dPMT49RlN7M1UNNXT09XDv4ducuXqF4ppqQuNiCYiMICgiDA9fb7IKcsgvLqJnqO//Ye4to9tMzPztZCgTNDPJlmXLkiwZZJlJZmZmBpmZmRkCjpPYSRxmhxknk4HMTAc6bac00+62u/vvttstbHe37fV+8MTv9u37/b8f7vM8R3qsc3R0jvRcvn9AoaYUZy83PNW+eAX5ofL3ISg6Ak91ICp/P2pa2rCTOxEQHkVZbQN+oRF4BoQSm5SBWOFGTEo6GQXFBEZEY2nngKmNCEs7B6wdZCjcvTAT2iGUysnIL6W1q4/MvBI6+4Y4uHKCqPhURDIlQokSa7ELAntnBPbOWIoUmNlsxGoL7J2xEjljaeuEhVCBhVCBlcgZoYMbIqk7YoUnJgLJ5lHkoETkoETu4rtxdPaipr4DH/9wXFW++PmFEhQaQ2BgBFnZBdTU1qOpriI1PY2RsVE6OjpISkoiLi6O7OxsSkpKqKiooK6mlqaGRlqbW+hoa6eno5OejnYGejoZ7NuYof4uhvq7GB7oZnigm5HBHibHBlmYnWBhdoLxkX4G+zoZHuhmfKiPscFeBns6mJ0YYW5qnJGBXvq7Oxgb6mdyYoyJ8VG6Otvp7+uhv7+fvr4+RkdHmZ6eZmhoiIaGBmrr66itr6OopJj4xARCw8MIDo8gIDAIF5UnUoUL9jIFQqkjQqkj1lIZlmIHrB0dsXd1RhnsiYXckszyNKYOjpJRkkBZXRaaukwycsMorUwgMzfk7wBBU5dJVX0WldWZFBQn0NxW9nfXBEUrUAUKScwOxMnHFjM7Q7SM9djy1nb0TERYCF0RSd3RN7Zl5x4Ltu8y440dpmgb2iF08ETqHIiptStb3jJEx1iMrokDO/UE7NAXsGWbLjomtuibO6BtLGKbljk2EndiU4tYPHSGX/0eRmYOIVcFsWWbHjYSd4ysHdmuY8lb2uYYWEjQNRfzlpYlO/WFvLHbnO261pjYOKNrJtk8V3iEbRa/CWXeGFs78fouMwwsHTc7HbSM7dljZIextdNmvKqRQLGZtqRtIsZK7I6xtRNSZdBmwtJuQxE6FlJ0LWWbxW76Ajk6FlJ2m9iz00jEbhN7zOzd8ApNxic8FXOxCkMbJ6TuIbj4RWPt6I2WmQPa5hK0zSXIPEIRyLxQeEcQFJeDT3gq4cmFeIYk4RGciEQVjInIFbFSja2THzKVmpC4LIJjMxEpvDGydty4X1KpEUhUCCQqrBzcMLdzwcjacXNrYyJUYGwjx0LkgqWdKyExmSRklaGOTsc7OAmJqxpzkRKpMgiZWzAiuS8ihTdSt0AcnP2wV/jg7BmMWOZGfFImy0dO0NLeQ1l5NVnZ+TQ0Nm9AxLc36a+/toXXtm5h65aN46vz/+vw8GqcXPyxd1BhbGqPmaUje3QECOyU3zYdOqNvKsHAXI6eqQwdYwlSl2BConMJjUzFzlpEcVY2RTl5nFhdY2nfYYKCopDJvYiISScgNBEfdSza+gIMTUUkJOXR2NjN4sIy61du8PU3P+cnX/+Yjz76iE8//YTjx4+zsDDH5UsXePzoHnduX+fe3Zs8f/KQd57c573nj/nqe5/x2ScfcOHCOc5fuc788jF2GViy5bVd6JrboVLHEhKXhb6lhK07jTCwEGNl54SLKpDKyiZWV09z7epdrl25RW9vP2KxhOSkdM6cvsD42Aznz13hz/8N7737KctLa1y6eIOHD55x8sQGaNy4cYsf/vDHnDp9AZncGysbV6ISCgiLziM6oZiymh6mFteY3necibnD2Erd2LJ1BzJHF44dPcntm3dYWd7o0KisrOLwkWNMTc2wuLiPlx98yEfvf8BH77/Hhy/e5Sdf/YADiws8e/KUH/7wxzx5/Jz1qzdp7ejFzUeNq28oFlIlUs9gItOLSM6vIqWgmormfjyC49E134gzM7Z2YoeONfpmUrQM7TAXum60QwqcMJe44xedgVgZgECiZMvru/ALiePuo+fcvveYO3cfMj4+yaULF7mxfpWrly7y7OE9rl+5zJnTF7j/4Ckz8/tJy8zDzkGOjr4JDnIlEoUbg2Mz3Lr/lPXbjxmaXKSwoh6BvYJdehZIXH0wt3PCUqpEx9IeY5EcXSt77Fw3ohCtJE7omFqTVazh5qN3WDh0lGJNPfpm1ugYW/L6Dl22bNNn2x7Lzff25i5ztmzdw3YtC3brWRMSlUFYTAb6xrbEJeURHJqEgZEQZ1d/PH3DMRXIeGuPCW/tMkXHSLSZqW1gbI+BiQgbWydee3MPQqGUjMxcRoYnWF9fZ319neSkWNR+rsjEFpibGSKyt0PqqsLOyRMLqQozqQd2Sn8sxc44urnj4eWGl4eU+Ah3RjpLmOgoorcimY68SOpTA6lJ9qYu1ZvmbD/aCtR0lIRSl+VHfpwbFZkhdNbl0tVQSlttKSnx0RgZGtLQd5D6voOYGBtjbGSEoaEhxY2TJGbXoKOjQ3ZmFnm5meRkppCWHEN2ShQleUmU5iZRmBxGZ0EyI6UZtGfF05oVw3RLOYdH2jg00cHRxUGW5/torsvh2NEZRsdaqK7PJyM/loTMMBraKygsyvq7H8/0/CTuv3ODgycWaRtsYPrgMO3DtSi8RYTGexCbHsDYXBuTc+0kJgWSmBTIkZUZFhYHuXLlBF9//QW/+c0/8qt//Ufgv/nzn/+L3/zmt/z3fwF/hT/951/54x/+wp/+48/84MtPefboOvvmhxnsq2eop47LZ/ZzZnWGmZFGJns0nD08zq0z+zi20MtIcwndVdkM1hUy2lzBTH874z1tnF45wLVza1w7t8bPfvAZT+/d4MalMzy6dZ0nd27y3e+85OGdG9y/dZ2Vg/u5c32d//z9v/HNT37ApUun+PTjF/zgy0/YOz/B8v5pbl07x8O7l3l6b51LZw5zYHaI/TP9NGvyGGirYt9UN2vLk0wPt3Fgdojl+TGe3L3C9EgP+Vkp7FuY5vk7jzhy+ACrR5e4cfsyq8cPUFFbQH5ZGvkV6cQkqykoiqGqKpn6+gyqq1MoLY2lqCiCoqIoiooiyMwMID8/lMHBat577xEvXjxgZKSGhoZUqqoSaWkuoKdbQ1e3hqbmIlpaS+gfqKOnv4b6pgJKK1Lp7NFQVpVOqSYNTV02mXlRJGWFEpHkTUZpNBnlUWSUxJCUF0Zsqh/RKV4kZXqTWeBPbrEfsSlSolMkJGS4kFbgT21bDi29VeRWppJUEkVyeQw5tRmklaeiTgzDMzwIj+BgFF5+uPgG4eQdiNhZRVBMHApPL3zCgnBX+2FoZUpVYxX7j+wntySXvNI8apprSMxIZGxmgndfvsfUwgz1rY0EhAbj4edDeGw06vBQphYWmFpYoKRGQ35FMaFxkQRGhhCfkUpUcgKVjQ3YSCWU1tThEaAmMjGF9PwiFCoffIIiKK1uJKuwnMDwWCIT0nDzUWNmI8ZSJMVerkTu5o23Ohyxwg0DcxtsHBSEx6UQGB6LZ0AoiRl5xKbkYGYj2wQDgZ0LAjuXv4EGY0sJ5jZyBHYuWNu7bkiYvr3WRqxEJFNhZeeE1MUHe7kHErk7YpkbDo4qhPZOpGcVMjA8RXBwNCEhMbi4epBfUMrc/H4uX7nOn4GV48ewFtpQUFRITV0taydPMDo6Sm5uLqWlpZSUlFBWUkpFWTllJaWUlZRSX11DZ2sLQ33dfwMYrQa3AAAgAElEQVQPI4M9jA71MjrUy9hwH5Njg8zPjLMwO8Hk2ODm8+Mj/YyP9DPS383c5ChzU+MM9/fQ29nGYG8Xw0MDDPT30tXZzkB/L/39/bS3t9Pa2kpHRwctLS1UV1dTWaWhskpDfmEB8YkJhEVFEhYVSWBIKO7ePsiVShwUGxBhI5FhZe+AhcgeawcZ9s5O2Lk64BLkSn5NDsX1eYQm+lFWn0Fbdxl1zblU16eTmhlISoZ68/vt5JlFTl/YT1e/hoqaTKLifRgcbeHjz578v3KmonA81SL8IyVEp7kTnOCOlcSEHXp72KVngpGFIxKFGoncC3OBFAtrRwRCF3SM7Hlrlzk7tGzYo2fHW7uteHOXJW/sNOO17SboW0rQNbfD3E6BvqU9+uYOCMRuvLHDmMbOMX71e/gTsPfwWewVPij9Itmyw5BtOhYYWEnRs3Bgh76AXYY27NAX8LaOgN2GIrZpW/G2jgBdMwk79YV/k5Bk6+iDm18M3sFJyNyCsbRXYWbryjZtK97cY7HZQv3KBP1qQ7Bd13pTYrRd1/pvWqt3G4o2AMTMAR0LKXpWjugL5OhZOaJtLtmECD2rDf+tR3AiniFJOLgF4egZhrNvFFZST8zFqs2ReYRuRNZ7hG76GwxtnBA5+2Ml9cTeNXCzcdra0Rszeze0TESIXfzwDUvCQx2LQKJij7EtOmb2mNu5YCPzwFbuhdDRE0uxEmMbOYaCjS2Eqa0TZiJnjG3kuPpG4OYfhbXUHROhAhuZB/4RKQTHZuIVHI+lWImlWImVgxsSZQC2ci+cPYNRh26kqEXFJuHjH0xefgkVlTW0d/RQWFTCK8nS1q1b/wYitm75XwYR5ZWtJKcWIXX0wkqoQEvPCpHYHQuBAmNLOYbmMowt5eiZOLBb3w5LkTsKVThOygCePHqH73/2BccPH+Uv/w03rt9HIJAQoI4lIDgeuVJNbHI+UmdfHBw9KCyuo61ziLGxBU6fucgn3/mCL778Lu88f8H9hw84fvwE58+f5969e6yvX2b9yiVu37rBmdMnuXf3Jh++eIcP3n3G55+85NbN61y4co0TZy/T3D5AUWUDfmHxbN1pgEDsioOzDzv1LNmuY87bWiYI7V1ITs6loaGDzo4B+vtGCA+NwMrCkpKiUp4+fs6xlZPMTC7w7rOXfPLyu5QVV9Pe0svzp+/z8N5Tzp+9xEcffszvfvt7PvzgE2rqulC4BGIv8WR0+gjHz9xmauE4nQMLnL58H5VPOCrfMKJi08jJKeH0qQsc2LfEuVOnOXF8jczMbJqa27l9+y4vX37Mz7/5Gf/0i1/yh9/+G8+fPObpwwdcuXCe91+8xzff/JwL569w7PgpwqPi0TK0xNhGhpFQgba5mNjMUg6dXGdk7jDji6sbNfX2St7WtsDURoG2oS16Jvab2ktrBxU+4anYu6kxtVNiYO3Iljf24BUUzdU7z1g6ssYPfvQNX3/zj5w6dYb1y1dYv3iJB3du873PPuHpwwe88/x9Tpy+wNUbd9l/cIWE5Aw0NY20dPaja2RB7+AUV64/4OyV28zuXyEwMgkdUyGW9k6YCmXoW4oxFsnRt5ZgIXHFyFaGtVyFuZ0CM5EcZ69Aqlu6OXr2CoNTixw8egqRzIUtr29nt74527RM0TKyZet2Q3boWm2a07QMhOzUsaCypgM3z2ACQ+J58eGXfPLpjymrbEQkdman1sY6ecub2mx5S5cd2huNn2/uNGGPriU6BtZs32mEwsUbc3NbgoLDmZqc4969e4yOjuIoE5ORGoOftwsCK1N09XXQNTLF0EKIiVCGhb0TIrk7UhcPZE4KHCS2BPm7kp0SxOrePpYnm5jvLGWiPouhimT6SmNoyw2iIcOb5lx/ussjKE1Qkh7mSGGCLy0V6XTVFdPZUEF6UiwmRob0Ld4gJDj4W4gwxtDQiJ75ayRm12xsI4RC3FVueKiUuLs5k50SQ25aDCU5idTkp9BVnM5AaSbtOYk0ZcbQV5nDdEcVy2MdG6VrR+cZ7q1l7/wA4xMdNDQXE5ekJjYxkJKKTDq7mv4OIsbmBllcmeHcrZPcfn6NrvFmMkvjSc6PRNOcg2eghJLKJBaX+qnUZNBQn8fYSCsDffXU1RRSX1vEf/z+/wB/4t9/+6/AX/jPP/2RP/3xP/jj7/+D3/z6d/zmV7/jR1/9mNs3LnHx7ArTo50MdtfS3VzOyoFhzqzOcOnUIrMDtXRUZ3Joqp1bZ/ZxZKqL2Z4aDgy1MNFWxdHFCTrqytg3McSltSNcPXucf/jhF3z+wXPWz6xx+cxxvvP+M77/+SesrSzz8fvPOX7kIPvmpnh87xafvnyXk8cP8m+/+jk//+mXHF/Zx+3103zz1Xf4559/j6d3L7Oyf5xjByYZ7qyltiiNqb4GehtL2DfVzfx4F83V+RzaN85Pv/8x1y6coDA3ha72BkZGejh1aoWjxw7ywUfvcPbCMUo0OWQVJhKfEU58ehDFpbFUlsdRU5VEtSaR4sIIMtJ9SE32JiPdh8wMX/Jy1ZSVRlJbk8q77z7gk4/fZXS4jsb6TFqaC+jvq6Gnt5r6hnyamovoH6jbAIfKNJpai+nuq6a2KZ+65gJqm/LJyo8mKSuU+Ew1GaXRZGtiya9KJrM0luTsEOLS/EnO9CMz34/iymByS3xIyVGSmOlKdmkwde25NPdo0LSVUtSQQ0FjDpmadAITghF7yJF4qnDx9Ufi5olU5YPEzRu5uw/+EVHIlCrq2lsYnBpH5e+FV6AX2UXZBIQFkFOcw9LKMlUNNaTlZLC0ssydRw8Yn52mqqEO36BAlF5e+IeEUNfSwsLSEjWtTWia6mnr7yExK52iKg3BMdGooyLxDw9D5KjAXuFMeHwSsakZKFQ+ePiHkJFfSkZ+KdFJGcSn5eAfGo3E2R2JsztyN2+cPfzwDAjFRGCHxNkdU2t7rOxkuHj6o1D54OCkQmCvQOUbhlwZgI1YiZGFA7rGthiY2WNp64StRIWFUIHAzgWhgxs2YuUmYPxPiDC1lmJqLcXFMwgnpS8iBxcEto7IXbwJDoslNSOfiIgE3N39qatvYXHvQX79m99z9dotvvzqh/z2D79ncd9eomKiyc3Po62jncnJSUZGRtBoNBQVbXRItLe20dPVTVNDI9UVldRUVjDY2/U3M9TXzXB/D6ODfRsbhdEh5qbGWZiZZGZilImRQSZHhzY9E5MjA8xPjTE7OcZwfw89Ha30drbR091JR3sr7W0t9Pf10NfXR1NTE5WVlWg0Gqqrq6mqqqK4tISSslJy8/NITE4iMjaGqLhYQiIi8QnY+LwdXV2xk8qxtnPATCjCxFqIpZ0DtnJHnP2UJJek0DneRllTIZmliUSl+BIV70VReQJVdWnkF0dRXJ5AcXkCoRFKcvKjGBitZ2axm8a2Ytp7KrlwZZUf/vRj/vUPX/POyxtkFkYSnqAkMFpGSLwTmcVRyNxseVNrGzrGG5IlG7EHO7XMeGuHAXpGQmxESgzMpLy9x5K3dwvYoWXDLj0R9vIAdIzFbNcWYO/si4W9M0JHFa/vMsDcxomgiDR09IWsnb3F0/e+xEHhy5Zt+hgLHNExscNMuFEe98YeU7a8rc8uQxv2mNqxZbsB23WtN43J2ibizX6GV36FbdpW7DKwRST3xdUnCifPcEyFLuw2FGHr6IOxtROOqhAUHmEYWzuxXdcaLWP7zcSmV2Vzuw1FmNm6Ymgl35Qr6ZpJ2GVsxx5TMdrmkk0vgra5hD2mYnYZ27Fllyk7jUSYiFyxlHggVqrxj8rANyINK6knQoUvMo9Q9AVypO4huAXGIXUPwd41EAsH982EpVf+BhOR66Y8SddShkCiwlKsxMHVH5/QRELisvAKjkfs4oe5nQvWUnds5V7YOW1EtVqKlZiJnLGwd8Va6o6ehQM6ZvaIFN7IPYKRqdTYO/vioY6ltn2YjKJaolMLkSgDkLoFIlOp8QyKw9k7DN+QeDILKqhuaCO7oAyfwBACgsKJjE0gO7+I5vYOtmx9fVPStPXb2fI/5/82PLyapeXTDI/uxdM7HC09K4T2rphZOrJLyxJdYzE7dazRM3HA2t4dc6EbeqYyzIVuOCkDuHvnES9ffMjzx+/yb//6e06duoJ/YAx2EhWG5mJ81PGk51YRk5RHcmYpFdXt5BfWUFPXxdzcEsfXzrB24gx79x2ku2eAo6snOHHiFOfOXeDQoY0m6qGBQXKzc7h29Qp//a//5F//+Z/4l1/8I+++85wf/egnPHz0jEMraywdWWNx+TjFmmbKatpQ+UWgZ2aHnokIW7Er8cl5tHYM0tExRHNTF329w1SWa2hvbaO3u4+l/Qe5cukaB/Yeoq25i9ambkyNBIQFR3H31kOeP3uPxw+f8PjhI+7fvceTJ8+YmV8mLikXR2dfyqvacFIFc2RtnXvPvoOzZyhaBtbEJudT39hLU2sfx4+dZn5uH2dOneXggWXqapsIC4/myJFVPvvsC/7x5//A44eP+N7nn/H5Jx9zeu04D+7d59NPPuPTTz9n776DjE3OERIZj8zVG31LMTsMbXh9twlxGSUcOHaR8cVVesf3UVzVil9oAjYOrii9Q3D2UOPsoUbq4oO5QIqrdyhdY3txCYjCLTAGuYca35B46jsGySmu4tzlG9y4/YCbt+5xbf0665evcPHsGV48e8r1yxdYv3iBO3cfcu3mPQ6vnsBfHUZNfQsvPviE8Zm9dPWPMrNwiEs3HnDx+n0mF5aRuPrg4OKNOioZuUcgAokSEzsF+tYSjEVyDIVS9K0d2GVoxVvaJhhbi3Fw8WRwapHatl6c3H15Y6cOQokTW7ZuZ8vWXWzT2iile1vbjF26lhhbShA6uPG2lgl7dC1wUfmzcvwih1bPMLd4mGs3H5CRXcLr27TZrm2KrqkIS1snDM3FvL3HHC0DIVZCBZY2cqysHXFx80MmU5KdU0BZqYb9+/czMDCAtY0Ffr4eqNyccJCIsBYKENiKsJM44iB3QeqkRKpwQeHkgkRqh4ebjPycWMryY1k9MMTKQherE80s92vY31XCfGsugxXxNGX605IXwKAmjsoUL9JCZWRHuVNTEE9nbRGD7bVM9HdgamxEemoafQvXCQ4KIiU5md6F64wffoiNjRAbGxt0dHTR0dFBR0cbXR1tFDIH8jMSqC3NYbClmuGaUkZqiukrz6W7LJvB2mJmuuo4PNXLqaVJVveN09emoaE2n64ODdU1uUREehGbEEBhcSrVdWX0DXb9DUR88N0X3H1xkxtP15lfmaKwNgsnHzHx2aEkZAQTEqMiKV1NR3c5V68do1qTzeR4B5PjXdRW5zPY38wXn77Hf/3Hr4H/2jAz//tv+Muf/wR//Qu///ff8bOf/JRzp07y1Zcf8eGLe5w+to/lvSP0tpXT1VxER0Me8+NNnFweoaEkkcbiBOb6a1gabeXs0hh3Ti1xau8YV9aWmR3uokVTwvmjy1w9e5wzq0vcu3qRg3OTdDRWc/7ECj//yVc8unuTB7evc/7UcZ49vMvPfvw9fv7TL/nOyyfw1z/y9N46e6cHOX54jrtXT/PND17y+PZ5Di+MsLJ3jKHOKgZbKzg8N0BPQzEjHVW01BQwNdTK3pkB3nl4lTs3zlGYm0JWehyn1g7z+ecf8t3vveTTL95n6fAMhRUZpGRHEpsSRGZeBBUVcZSVhlNRHkmVJoaS4lDS0zxJSVaRneVPUWEo+XlBFBeFkZXpR0tTHi8/fMaHHz5lerKNhvochgbrGRpupLmlmKbmIgYG6+nuq6ayOpOu3irGJtsYnmihvaeSytossgtiSMkJJzE7mLhsNRllMZQ2ZFLRmEVBRSIZuWGkZPiRmuVNdqEfxRo1OSU+ZBb6UlobT217PpqWEsqbiylvKSGpOJHAhGBc1O5IPJUo1Wo8gsKQuHmjCgxD7umPpzoMe2dXfIJD6Rjs48KNq+SWFSJzlREWG0ZAWACxKbEcP3OCKzevUt/aSFNHC/MH9jE0Mcbw5Dh1LU04uroSEBqKyseHitpa9q0cITgmkuqWRjRN9aTl55FbVkpCZgYi+YYERurqhmdgMB4BQchcPVH5BpGUmU9JVQMq3yB8gyPxC4nCKzAMr8AwfIIiUEfEERGfisTZHVupMwbmNqh8g4hNyULi7I6RpS3WYidEMhUSJx9cPILxCojGOzAGF49gRFJ3TAUyxHIvbCUqLG2dMLeRY24j34QIgZ0LJgIJcjd/LGzliGQq7KVK/NRRuHsHI3PyxMNbjYubDy4uXkgkLvT0DtHa1s2nn32PsfFpfAICuXztKtduXEdTXcXw6Agtba2Mj4/T3t6+caNeXExrcwtHV1a5tn6VQweXaW1sIj87i97ODno72zanr2tD4vQKJiZGBpmZGGV+eoK5qXFmJ8eYmRjdnNmJERZnJpidHNvwQvR00t/dQXdXB+1tLbS2NNHT3Ul3dzeNjY1oNBqqqqqora2lrq6OwuIiCouLyMnLJTk1hdjEBKLj4wiLisY/KBivgACc3d0ROzphbeeAscAGAwsrTG1EWEslOPm6UtJSytDCIOXNRUzsH6BntIGKmnTae8oYHK2jZ6CCqbl2Dh8dp7QimeKyRMqqUimpTKZUk0ZFTSYPnlzhr/yWX/z6B3z/6/fpHa3FUy0iIEpKdJo7JbWpBEa6s8twD9t19Nips9HvsFPLjO27jb8N+rD91hexARBb3zLBROCCm08sOsZitmmZY2orx0amwthGym5DKyyEzvgFxiMQuuCqCiEsMgNTgRwfdTxva1uwQ9cKpU8EehYO6FtK0LeUIHbxw0buxS5jW3bo2WymHBkJFBhaydmpL9zcSuiaSdjyhh5v7rFA10yyKWl6c48FSt/ozV4GlX8sNlIvdEwdNiNZX4GJuUiJiY0zElc1jqoQZG7Bm43TOwxtN2VLWmYOm7PHVMxuE/tNoNhuIGSbnjV6Vo7YuQQgcvZHz8oRlTqeoLgcTESuSFTB2LkEYOcSgINbEEKFL+ZiFWb2bptbjldjJHTG0MYJfUsJIoU3Cs8QZCo1ju5BKP0iUQVE4+QVip2TD3ZOPji4+iNTqZGp1EiUAchUapy9w3Bw9cfC3nVzK/EKFhzdg0gvrMErOB6FZwgCiQoja0ckygDc/KOITi2kSNNCVGI21fUd5BZqUIfFIHN2JzQiluCwaAKCw3jtre0bILHlNba8tnVjXsHDa/8L4OHVrF97xPLhMyQm52Nr50pmdgVShTcSuReOTv4IhC4YmDmgbypG29COt/dYomMsRursS3x8OiXFlTQ3dVBT00J6VjGJqQUI7V2ROPkREpWBwj0YuSqI2OR81OHJ2EtV+AZGk5yWT1VtC3WNbUzN7qWzZ5Br1+9QXdNIeUUNff3DTIzPcPHiZQ4dOsLXX/8M/gqffedTfvrjn/DNT7/mOx9/wrX1q0xNzTAwOMqN2w/46LPvc/nafRycvNA3E7FLzwILaxkJKfl0dI/Q1NpHRUUjzU0dDA+OcO3yJU4dX2Nhep4Ht+/zzqPnjA9NUlGswdfDnyC/EK5fvsEnH3zMi6fvcv3KOmurR7lyaZ0LF69SUl6PlVCOl18E5jZyqht7iU8vQuzkjZXImbCYDJJTC+nsGeXK5Vvcu/uYh/eesnbsFPV1zXR193Ps2BonTpzi808/4+CBJZb2LvLR++9tyJs+fMntm3eYnppHU1VPTn4ZPoFhKFQBGFpK2aFng5GVjKCodLKK6mjqGievrAF1RBIJ6YUEhyeQnF5AQUkNZZom6pq6qahqpHdkhqaeMTxDEhBIVESn5lNR30VafgVK7yBOX7jKoZU1bt66x/Nn7/Lw/gPWL17gwxfvcu/mNW5eXefmrXt8+PHnrJ06j5WNPdEJady6/5SVtbM8ffERl28+5OqdJ/SNzqOOSkbpG0pJTSvxGYVEJGUTlZKHzFONoVCGlrkIQ6EMHUt7dhsJeEvbhLd1TNnylhYJmQVM7z9CXGouJgIxhhZC3tptgK6ZLW/sNuTNnUbs1DVHx9iGiPhM8opq2KlljI2dgje2a5GSXkB4VCIFxRpu3H5Ad98oASFRbHljF3sMrJC7+eMfGo/SIxihvSsGJiLe2mGInViJk6sP9vYKXJUeDA2PU1JWSlhEOCZmxphZGGMpMMNaKMDK2hJLy40RCATY2AhwlIkR2Vggl1iTkRJBf2c1jVXZzE+0cXi2i0Mj9RwaqGK5r4KlnhKmGzMZrIhlpCaR+fYcajL8yAhxJDXYifL0cNo1uYz3NrNvapjIEDUWZmakpqTQu3Cd3oXrpOTVY2tri66OLlmlnfTMX2Pt3i9Zu/dLErOr0dXRwcPNmfKCLDrqyujRFDNYW8pESzVTHXVMdzUwN9DKdG8T/c0VjPc209taRaMmn4mhNrraqsjLiqOxvpj9+yfQ1BRRVlvM5OIY9Z11jO8dYfX8EQ6e2sfjjx8wc2SCrvFm4rPDyS5PJCLBh4yCSBpaC5ie6+Tu7bN0t1fTWFtEW1M5xfnJHF9Z4NK5VfbOjfLo3lV+/NXn/J9fbMS+/u7X/8KXn3/MT37wXe7dvMLqoTkunj7E4nQ/Qz11tNblM9BZQWdjPsPd5Zw/OsXJ5SEOTLQy1FrMQEMh+4abuXR4hrvnjvD05jkunzxEZ305K3snubd+htV9U1xYO8zS7Bg3L5/myP4ZTh9dZuXAPCP9nfR1NrN/fvrbONirnF07wEfv3GOsr5nW2mKWF4a5uHaAFw/WuXb2CMf3j7F/oovx7moWR1rYP97O7EADMwMNTI+0MNBVxdxEF5+9fMza6iIjA60M9bdxbGUfv/3tL4E/8ujZDdq6qikuzyAhPZSE9FByi6KpqY2nqiKcqopw6qqjqSwLJz/Hj7xsX8qKQqmuiKYoT01pYRjlxRHUVCbQ1V7E+y8e8sXnH9LZUUFvTxVj46309FbT01vN9EwXC/sGmJjuoLGliInpDhaXhmjpLCMzL4rMvCjS8iKJywgkMs2XzLIYqlpyqWsvprwui7zib/sn8vxJzlRRUBZIfnkgeaXBVDSkUNteQEVTMSX1JSQVJKMK9cbBU4HCzxO3wEC8QiLwConCxScEuXsAYmcPZK6eOLp5EBaXQEJmGkPTE4wvTOMV4IPU2REXDyUuHkrKa6qY3bdIcmY6Lh4q/IKDqWpooLiykvkDB4hLTsPdxx93H388/f0pqKygqbuL+Ix0CioryCgoIq+sgqyiEmRKFdYOMixEYoytRJha2yOwd8TGQYGj0gt1RBwOTh44ewTgFxJDUGQingHhuHgGovQOwt0vFGePAORuvshcvQkMj8crMAKRTImj0gdnjwAMLewxs3bE3tETT/8oIuKyiE7MJSgiBQ+/SCROPtiIlZhZO2IhVCCSuuOg8EYkdcdK5IxPUAwD44sUa5oJikwmJiGT8en9dPWN4xsYSUBQJEmpOYSGxlJZ2UBWdgFOzipSUrPIyS3E2z+A4PAwIqIi6enrpbyygq6ebsbHx8nPzyc/P5+CggJ6uro5f/Yc9+/e4+jKKp2tbZQWFtDT0U53ewtdbc10tTXT09FKX1f75lZifHiAiZFBpsc3fA+vYOLV+fzUGAvT45tbirGhfsaG+hno30hoamttprOjjfb2dpqbm2loaKChoYH6+npqa2spKSmhuLiYnLxcUtPTSEhKJDY+jtDIKAKCQ/BTB6Hy8kbq5IpQLMVMIMTQzBIjKxss7O3QMtcjpyaXqg4NDioROeVpzBwYYGSymZrGbJraCujur2RwtI6JmVZaOopYOjzM1HwnpZoUcvKjKClPQVOby4Urq3z4yUNu3ju9+Q+V8AQleeVRFNckkZgVjqWdGW/u3ImuiTWvbzdgj64F2vpW6BhYs1PLjF26AgR2KqztPNmpLUQk88NRGcoeAxE7dK3YY2yDZ1AMIoUH0Sm5SBx90NUXEp9YwPZdZmRka/jNH2D56CXe3mOOibUcc1tntryhjcIzhOjUQnzDkjCzd0XbfCM69VVLtJ65dLPN+dVjuw1FaJuIMbZ2Ypu2FQaWjghl3uw2FG3KmoytnTASKDZlTFrG9pt/9yqi9dVr2yn8MLN1Rd9Cxm5DEdsNNkBil7Edu03s2WMq3gSI3Sb2m+W3b+vbsN1AiLa5BH2BHBORK9aO3oiVarxCk7FwcMfBLWjTM6Fl5sBuE3uMhM5/s93QtZT9jXna1NYJoaMnQkfPzQ2Do3sQHupYPNSxOHmFInULRKIMwNk7DFVANKqAaDyD4vANS8LZOwyRwntT1uQZFEdqfhWFVW2Mzh8hObeSyOR8QuOzsbB3RaIMwMLelcjkfMobuohNy6eiroPWnjEa2vvxCYoiOSOPxLQcvAOCeWvnHra8/gZbtr62AQ+vIGLrFra8/r8AHl7N+Yt3GJ88QFlFM4nJ+XT1TBIRk0FqZilDo/vJya9FYKdk224zRFJvgiIyCIrMxC84kei4dAoKKoiISMLNIxCZkzcOCm/26NtgK/HAyl6JscARE2s5tjJP7B09iYjLorq+m7ikXHz8w2lq7ePjT7/i/KVb3LzzlNLSGoqKNNTWNdPV2c/nn32fB/efcvHCOvOze8nLKWRyfIbrV28wPT7GgcUFVo+scPz4CY6vnWb/wRX6hybx8gvD2z8Sgb0zhqYi3L1DySvUUFRaS15eBZrKOqoqNaweWubTjz7m+ZOn3Lp6k/ffeY93Hj3n+uWbtDd14uPuy9FDq3zxyee88/gJD+7c5s6N66wcPsLaiTPkFZaRkV2El18YxuYi8krr0DG2QShV4ewehEjqjlThRW19N2fPXuOD9z/li0+/4qOXn/HwwVO++dkveP/9D9FoqtFUVDI8OMSHL97l1//yz/zs62+4f/ceIyNjJCWnk5yWS0BIFCKZkh06ZrytbcFufVukrgE4uqnxUsfR2D5Mflk9liIFuYUaahrbaeseZGJ2kfGpeZT2qFoAACAASURBVJYOHeX4yXNcunaH+eU1pG7+SJR+vL7bEIGDC81dQzi6eKCpaeTGzbv89Ouf8eDeQ54+fsKta1d59+kTvvnRD3j29DH3Hzzhxu0H3Ln/hKnZvYRGJVCqqWf95n1uP3jG0uppWrqHySuvR+kbipOnmoqGTnLL6ohJy6egphXv8ATslb4InTxxU0chcvHG2EbKNh1TjAQO6JgKeW2nLql5pew/cpKC8jpe266Frok15iIZb2kZskPHjN365uwxsCCvtIapuYM4uXkjUbjhHxzJ4dVT3L73mCfvvM/LT77gxOkLpGflE5OYjrGVPdu1TbEWu2ArVqJjYI2ekRBbsSvbdxohtFNgZyfHzz+I/IISlG7ubH39NcytLRA5iBE5iJHIHJDLZUgc7LEVWGBtbozI0hiRpSHeLg7Eh/uSHh+EpjiZY8sT3F4/xsXjcxwebWB1pI4jg1Us9ZQx35rLVEMak41pTDdnUZ3mT1aYgvRQF0pTQ2mtyGZ2sJVjB2Y4cWiB6PBwzExMMDU2wdTEBGMjY0T2CooaJli790sWTn1EbGwsNtbW9MxfQ2hjg0hoQ0FGKuV5mdQVZNNSkkuHppi2ikLaNEVM9rQw3ddGm6aQ3mYNSzNDnFnZy9O7lzm9upfe1ip626s5uXYATU0RdR21HD23yuSBcUYWhpg9MsP9D+5QUJvLyevHKGspIiEngpaBGsbnu6hqymNovJGlQ2PMTPWyODtIenI4dVX55GbGMjvZy+XzR5kY6eTYkQX+7Vff8Jf//DW//Pn3uXvtPNcun+LjF4+YGe1mbqKHxeleOpvL6OuopK+9jO6WIioLY+hpKeDEwUE+eHSWd26d4NBMJ+PtFYy0lLLQ18DZg1M8v3OR6+eOsjQzzNRAO/evnuX9Rzd5cP0il0+tcmHtME/vXePR7asc3jdLb0cT/V0tHDu8nz/8+hc8vXOFycEWTizPMdheTWNFDqdXZrm4doDJgUZWF4c5vzrPyYPjnFga4/TyBKMdlSyOtHBgspPJoSaOLk8wO97Js8frvHh2i0vnVijMT6a+poSlpRl+8pPPuP/wCvuXJxkebyMtO5yYlAAyc0PQVEahKQ/ZnLLiIApyfcnL9qUwLwBNWSRFeWrKisKp1STS1ZZHdUU8zfW5fPH5h3z4wTPmZnuZnOpgZLSZoeFG5uZ7WT4yweHVKapqsxkabWLpyDhN7SUkpgWRWxRHTkk8SVnBpOSFkV+VTF17MY2dpVTV51BckURxeRzl1XHkFqspqgihtCaC4ppoyhvSqO8uo6G7lopmDYGxYci8VUi93HEN3GhudlB6IfcIxMUnBIGDC9Ep2agjEohMTMFLHYxvaBBJ2RkMTI4wMDaEb5A/wZGhhMdGEhEXQ3JmOm7enshcnAgMCyMsJob41FSKK6pISM1AHRZJQEg43gFBRCQkUd3STHJ2Lrml5agjo/EJDsXBWUl4fBKegcG4+QYgd/PG1SsAb3U4Lp7+SF08UHoH4hscjVdgBMFRSYTFpuLsEYCVnRxzoRQTgRixwp3QmBSSs4oIiU7GxsEZocQFd79QLEWOSJ19sRI5o29qh76pHTZiJa6eIfgFx6MOT0bq7IudzAOR1B1HV388/CLxDoxB6RWK1NkXdUQStS19xKXmExqTRnp2CcXl9aRkFCJz8iQ6LpWu3hHGx+dpaekhJjYJuUJJdEwi0TEJhEZGERwehpePNxlZmfgHBhASFkp5eTm5ubkkJSWRnZ1NU0Mjk+MTTE9O0dXRSVNdPa2NTf+/ENHf3cFQ30YL9ehgHyMDvYwPDzAzMbq5jZifnmDv3DRzk6PMjH8rbfo24nV6fITRkaFNT0RHeystLS00NzfT3NxMY2Mj1dXVlJeXU1FRQUlJCTl5uaRlpJOQlEhMXCyhkVGoQ8MICA7Bw8cXuasKe5kCS6EdhmaWGFgIMLaxxtZZTONgC/vW9hOdEY53qBslNVn0DtXRN1xLfXMuHd9uJBb297J/eZBzlw5w/soyJ84uMrvQjY+/BFcPWzp6qhkYaf47eWdxdTxZJZGk5kUiVzmwbfd2DCwEbNc2ZqeWKbt1zNmja8lOrY1yOZlLAI6uQegaSTAXumFm44K+ucOGPMlMhItPCEbWEtRRyUTFZfH6m/ro6gsxNnWgvmmQ3/0Ryqo72fK6Dm/uNmWXvjXb9axwD4whObcSv/BkDKwd2W6wYZ5+5W3YoWfDm3sseHOPxWaRm4GlI2a2rliJ3dE2EbNTX8guA1ve1hFgYOmInrmUt3UEvKVliY6pAwaWjuwxstv0Przqc3h1nY3UC30LGYZWcnRMHTY3Ea8g4v87b2hbbgLE/5QhGdu64OwbhblYhY3cBwsH9824VlM7JToWUiwlHuhZOW7CiJ6VI4Y2TpiLVZvbCFu5F4YCGbrmYqyl7rj5RxEQmYo6Op3g2EycvEIRu/hh5+SD1C0QhWcITl6hqAKi8Y9IITAqDQ91LM7eYVhL3REpvFH6ReIZFEdcRgnNvZN0Ds8zPHtoU9okkKhQ+kUSGp9NTEo+Sdkl1LUPMDC+SEh0KhHx6aTnlZGRW8wOLT22vLGNLVu/BYnX3/gfEPG/KOL13LnrzM0tMza2wMK+FWbmDjM9e4iZucMcO7lOdX03dhIV5gIZWQW1zO5bY3bfGoPjBxibWuLQ6jn6hmYZHF0kLacCW4kHe/RtMBY4omVki4tXGE4eIViIXFC4BVHd2M/47BHSciqwsXMht7Cap+9+ysL+Y2hqO9DUtNLSPkBYZBJhYQl0dw8TFBSFSOSIp0cASldP4mKTqSirYmZ8hLmxYRZnJjlzYo3Z6Tmam9qpqm2hqr6VorI64pKy8faPRB2aQE6ehqqaDnp7xzm4tEJ3ZxfT4yO88/gRH3/wIQ/vPOC9Zy94/vhdntx/yrHDx8nPKuDY4aMbsq0nT3lw5zY31q8wNTnOyMgIIxOTNLV1EhQeTW5RBaXVzWx5SxuVbxih0els+7YhWeroSX19N+fOXefxw/c5d3adM6cv8MEHL/nhD37Ezeu3GB4c4ujKKv/0Dz/n2aOHfPadTzl/9gId7T0kp2QSFZ+KvVyFvpmIrdv10TIQomfigFjuh5XIlcLyFgZHFxkYmcdW7EpiSi4L+w5zePUE6zduc/jIMVZWj7F+9TpnLlzmyIkLzC+vEZ9RiJ3CA5+gGFy91Jhaiaiua+af/+XXfPTxd5iamObOrdt88Z1P+PKzT/nqy+9y/+493n3xkvc//oKrtx6wcOAImXklRMal0DM8zez+FbwCo5C7+VNS00pBZSPWUjds5R4U17RR1zFEQXU7fpGpqNSxeIclkZRfgSooGkuxC2/sMWbLdl126JmzXdcMfQs7fIOjqahrIyw2ldd36PLadh126Zlgau3AHgMztmzdRmBoNAsHjtDa1cfaqfO4efji5OpBcbmGQ4ePsnTwCIt7lxifnkNT14LUSYWZlRh1aBwhEclY2jiirWuJhZUUicyDLVu2I5W7UV3fxGtvbcdOIsXY3AxtfT0Mzc2xEArx8PGmoCCPloZaqssLyUuNIT02mEg/JxpK05kZaKA8O5ootTOXzyxx68pRVhcHOTnXzZnZdo6O1bHQUch0YyZTDRkMVSbQmhdCYbSSjGAF2ZEqSlNCqM2LZ7BVw+GFMc6s7OXQ/BwhgQGYGBnhIHWhrneJtXu/pLbnALb2ChQKBXK5Ah1tHXR0dNDT1cXFSUFRTg7F2ZmUZmVQkZtJZV4W2Qkx5CRGM9zRxKG5CUa7m2irKeHg7Ag3L6zx2XuPuH3pBHMjXWgK0hjsaqCusZyJfaOMLgxx8OQBFlfnKWsupnuyg/HlMaYOjVFYn0t6cTwT+we4+/QiT96/zt1H55lb7CMrI5rE2CAyUyPJSImgND+Zxel+6ipzmRrpYHnvGJ+9fMyTe5e5cm6F9bMr/OT7L/nLH/6FA7NDrB6Y4OD8EN0tpcyOtbA028P0cAMtNRnsnWqmvyWf+ZE65ofqmezRMNdXx3R3NTM9tRya7OH0oVkOzw2xd7SH0Y56Th6a5+6VU3zy/D53rpzm2rljPLp5kfMnDtPf0cCx5QVOruxnfmKAI/unOLI4znBXNXvHujgyP8jJg5N89fFDPn56nRNLY+wdbeXk0hgXj86xfmIvt84tM9FdzdJkJ2ePTDMz3sL4SCOHlka5vn6ckYEWmhtLKcxPpqwkg+TkcMbGujh7/ghXrp7gwKEJKmoySckMJa8okrw8X8qL/akqD0JTpqaiRE1ZoZqi3P+HufcKazxPzHTprq4cyDkIkYQIApFEEgKRETmLnHMWiCCCyDlVEYuCylVdOVdXd6Wuru6e6ZnpMNMTPMlhvV57vbaP95yzF744z3su6JI9x2ev7YvfIwQPXHDD/+X3fd8bTZk6gobqBJpqUmipS6e9MYspfRPDfVVUFScxPd7Fd99+xS9/+Q27e0ssLg0yN9/P0vIQG9tT7F5YNHQi1s9O0TvYQH5xItUNuZTVZVFQnkRpfQYt2jIGJ9oZntTQ099AS2cpLR1qOrrVNLalU9ucTIsmi5aefKpb82jqqaG1t42CqhIikxIIjlYSHK0kQB6Dh1SGSBpOkDyB0GgVIYok2vtGqGnWUFhRTXR8EvGqZFIy0ympKmNqYY7w6Cj8Q4LwlPjg6OqKt1SKl78/IZGRVNU3ERWbgCozh7jkNEIiFKTnFCANCSc+JZ3x+SUsHQWEK+OpbGzByUNMsDwa74BQ7F08iUlKJyEtB3lcCpLgCDz9gvH0C8YnMIzA8GjiU3MJDFcii0ogKj4NSbAcN+/AH6ZZpfjLFPgERhAcGUducTWJ6fk4i/wQeEhwEf//Ly/924K1f4gSSVA0voEKpLJYZPJkwqNTCY9ORSZPRpVdQmpOKb5BUSRlqKmu7yAgREFwmBJFbCo19W00tXaztLRBWFgMwSERJKdksLK6QU1tIwEhMmoaGsnMyiEuPpHyiirS0jPJysohLS0DtbqY0tJy6mrqaW5soamhmYa6Rjqa2xnQ9jLU38dgXy+6Xi26Xi2Dfb3oB3VM6EeYGhtlamyUseEhJvQjzE1NsjQ3y9LcLKuLC6yvLrE4M8HsxL+Cxv8XIt51I95BRHd3Nx0dHbS0tNDY2EhzczO1tbWUlZVRULB/E5GankZSsoqExGQUsXGEyaMIlIXjKw3CReSFjaMzlnZOWDk5Y+shIC43mdHlMeo1tbhKnIhODkHTV8PCqo6mtgIqa9Np6VCzsjbEk48vcXZvmoGRRnoGarh+a80AC5evrfPFV5/8O4goqU2iojGdsroM4tOisHex57ipKSaW9riK/LG2d8PMSoippZBTFi5Y2Hliai3C6JAVB084cPCEA6esXDlhIeSElTMHjW0wOmyC0RFTjIxOYG3ryUljJ6xsRBw+Zou3RE6YIg03r1CMjlhi4SDGVxaLV1A0ocp0AuXJOHgGYebkZfA6vHvQP2wi4JCxEya2npjYemLvFoilky+mdmJsXaSY2O4vOlk6+f47d8O7ydaTVu6Gm4gTlm6Y2XsZvi7wlBkWoN51Iv53APGuXP2u02Di4IW5wJejlq4cMnPG2lWKJDwJO48gxMGxOHmFIglPIiAqFXFwLIk5ldiLgjEX+CLwDtuPLznvu6jemaePWTgjEAcbHvylEYn4hycgT8whraAanxDln0SaRFI5IqkcWUwaKbkVxGcUI41IJFSZTrBChV9YvOFnJeeUk5RdRk3bAF2DM7T2jpNVXI80IhEXn1AkoXG4SUJx8PDHTRJKRFwawVGJKJIyiEnJQh6XwnEzG4wOHvkBIj7A6MAhjN5/f/988MF/PDy8O1qtnu7uYTo7dSyf3qGpVculK/dZWjlHl3aUtKxShO5SPH1CySuup6ljGE3/NHMrezx5/hU3779gae0CYzNrhEalcvikPYeNHRCKQ7AVSpApUvEKUODoHoDAPRAHF38E7oHYCnz3y0S27uSrG4hNzOHgUUuUCVkUlzZhai4gMDiGxkYNSmU6oaFKSkrqyMstobqyhenJOc6tnebeh5e4urvDlQvnWVlY5MzpTYaGx6lv6qSje4iO7iGq6jrJyqsgI6uU/MIatFo953YucvPDG3zy9BG//O5bfvHNt/z657/ip1/+hHs37/Pjt19x48pN1pbXuXXtJs8efcR3P/uat69f8fj+PW7d/JCbNz/k5u1bzMzOM7e0ys6FKwyOTqOuaECZnINMnsyhEzY4OPtgZHQCKxs3CgtrWFrYRNszxNqZLdbXN1k7vc7L56+4deMmZ7e2+e5nP+W7b7/mF9/9nBcvXrG2fpaWdi3BkXEcMrbhiKkddi6++IfEIXAPxsFl/3e7d/E+s4vbnN27gSwiDmmQnK2dC9x7+BE/++57bt+5x5Wr1/nkxXMuXr1Gu3YQ7cgMW+dvsLyxR2ZBOb4BoSQkpzMwPMpf/9e/4/z5i2ysrfOr73/JH3/7Z7x5+YJb16/xx9//gVdvvuTJJ5/y9sffML1wmoKSKjZ2L3Ph+r0fokde2Ai98AmOIjm7mMSsYlx8Qihv1DC+uElt5xAKVQHBMWmExmWSVVZPYHQyzl5BHLNw4riFI0ZHTDlsYouTyB91RQPldW1kFVYQHpNMiDwWZ5EvB46ZcPCEGV5+wWh1o9x99BGb5y6wtLqBpa0DZla2HD1pgrqojKvXbnL+wiUuX/mQ9a1dVJn5OAhF2As8Mbd25uhJGxycvAiPTKKkvAGBixgrW2ccnF3xD5KRnV+Atb0d1o6OWDo6c9zcCicXVzIy0ujtbmdMp2Gsr41ZXRtrE92cWxzg0/sXuLo1TU5SCJODzdSVZ1BXlMKllUFurAywN9XGYk8pcx1qlrqLGWvIoDUnkpxwN7IiPChOCKQiLZKydAVtFTks6LvZWZ1kZ3WZ3PRUbKys6BzZoqxxGHeRBHNzc+xs7bGwsMTMzJyQ4BACA4IIDQ6loqSU+spqqktLqSjMp6mqgo6GOkrzsinKzmBqqI+99RUmB7oZ6+1kZWqIC2fmeXn/Os/vXuX+pW2G2utYmOhnbWuO0YVhRheGadI20D/VQ2NvHb2T3ezePUf/TA9VnWUk5UazdHaKjd15Hnx8hcXTw1TV5vL65X0+fnKTns5amuuLObcxx97WAoPaJsrVady6us2rZze5fWWThzd3WZ0dZHasi88+ucOV3UUe3tzlq88ecmV3nqXpbs7M93F5Z4rpkQYmh+qYHW6gpVJFQ3ESw51lLAy27Lsy9Bo2ZnRszA2ztaBndqiTS+sLnF+fZ3lSx9/+8Xt+9PIx13bXGO5pYXq4l4mhHl48ucPlc2vMjevoa69jvL+V6zuLrM/q2F4c4dH1TX70/BZnl4Y5PaVlfaaP5bEuNmb72Zwb4P7lM2zODXDj3AI//ewB22ujTE90srI4yObaJGdWJxgd6aJHU8/wYAdTUwOUlmbRN9DK3MIw+vEuBkb2V2E6uoooKgqlsTaarrZkOltT6GxNQdOWTmtDClWl0dRVJNDVkktHUzZNNenMjrUzP9FFTamKqtIUNtcm+fWvv+PPfvsLLl9ZY219nPWNCXb25rlyfY0hfSva/joWTw/TN9SIuiyFitosCspTyC1JpLwxi67BGqaXBlk4M8rYVA/d/bW0a0po1xRS35JOaU0sjZosmrWFFFSnUVSfT0FVESHRCmTKOIIU8fhHxCAOjMQzIIKopCwyC6tR5ZQRJE8gIk5FQloOaXmF1Da1kl9SQoe2m85eDcERYbh4euDlL8FVLMYvOJi0nBxCo6JwELqhysyhsLSCwNBI6prbCQ6PQpmoQhoSjl9QKNnqcpIy8nB088I7IJQIZRIiSRDuPgG4evkj9g8hI7+EmuZO8kqqUCSkEiKPRRIcgauXP6U1LUQoUwgMVxIcGYe7TxBO7r44i/ywEYiwdfbEyd0XYysnxP6hpOeVkpxZSIg8HlevICztRdg5+xjgQeAuxcUz6AcDbhyBYfH4hygR+0XgKg5GKApE5BuGVBZLmEJFnCqP9Lxy/GUxyKKSKCqrRxocRUp6AflF1RQUVeIXEEZlZSNpaXmIvfzIyMxDPzpFRWUti6trnN7YJEYZR6G6mEi5grz8QjIysigtLaexsZnq6lrKSyuoqqimqaGZzvYuNG1ddLS0MqDtpb+nm75uDX3dGvp7uhnq72N0aJDxkWEmR/XoB3WMDg0yMzHO4uwMi7MzrCzMs3F6mfmpcSb1g4wN65ge17MwM8nCzCSTE2PoR4YYGhxgoL+X3t5ewy1Ee3s77e3tdHZ20tLSQm1tLSUlJRQUFJCdvQ8RKao0klNSiVLGEh6lIDgsEv8gGe5evtg6CbG0c8LCwQlXP29EMl9yKvJJL0rHSmhKeUMBy2fGGBhpRj/extxSL1NzGnr6q1jfHmNippPB0Wb0k+3/DhhWTk/+yfvsIiWFlQl0DpTT2lNGWX0+wfIAjA6+h6mVLW5iP06Y2HL4uBWmls6cNN93RRhbumNm48lJCzdOWAgxtnbD6LAZ5o4eGL1/HCexH+8ft8DCzgOj90w4aSLA1MKVDw5b8cExGyKVmdg5S7BwEGP03ilO2bhx2NQRB48AzBw8+cDEgVN2Hpg77MehbV2kuPlGYu7gbQAKYxuRoWBt7eyHkyjE4FtQJBVwzNzF4HOwdwvklLUHB085csTU2dCLeHebcfCUo2EF6l1529LJ938LD//2JsLaVYqJgxcfmDhhbC/GzGnfWWbjFoA4OJZDZs6GjoRPaALesngsnCUERafjKJZh6uiNg2eIoaxt4xaAqaM3Au8wvIKiScwqJau4nuiUfCITsknOKSc2TW3oQHgHxyAJjcM/PMHQeVCmFlLe2IO6uh2RVI6LTyge/pEIxMG4+0XgH56AMrUQZWohpfUasorrqWjSEihPxlcWy0lrVwTiYFx9ZaQVVJJf0UR0Si4BEXH4BEfhGyInTJnMSQs7jA4dxei9g/8KEe998J8PIgKkYaSm5tLXp2dhYY3u7kEqqlto79JRU99BZFQKAlcJTi6+JKTkkaeuJTu/iunFHS5ce0xBeQvruzfZvfqQirpuAkITOHzSFm+pHKEokNCoFGycvDhu6sgJMye29m4yvbhDU8cwMrkKS3sxlvbe2Ap8fwAMKaYWrgazsLdvGFHRaTS39tPQpKW1tZeWlj4213ZYnp5kdW6CO1cvc/XiBa5evMTS4ml2zl1kbXOP9e1LrK7v0dY1RHJaIT6ScKKV6eTmlrG+dpYv3n7Of/nzP/Kb73/Jm5ev+MNvfs+Xb77g9Sefcv/WQ/a2L7A8t8L22hY7G2d5fP8BHz16yMuPn3Ht6mWePHnE3/ztf+NXv/k1v/n9H/jn//Uv9A2Nk5ieT1f/OB3aMY6csuOkqSPHje2xsfPARxLO0tJZNjcv0tzUTn+/jju3bvPowUPevvmM5x9/wnfffMvf/s1/48dffsXLl6/pHRihpLKe/NJanMUBGB0xw95dSra6kfeP2CAUyZDHZrG1c5PPvvwFo5MrxCdnY2xmj358hotXbtA/pGdoWM/yymmG9SO0dWkoKKlCP73M5OxpZpfWUGXmMzO/wsMnn3D33iMe3H+CWl3MzvZZ3r75jL1zu9y7c5dnjx9xYe889x8949b9p2zuXCEuKQsHV2/aeoZYOLOLUpWLo4cfDu4SnD0DcZOE4uorQxwoJzatgMrmHvIqWwlUpBEUnUp4QjYeAVEIvGUIvYM5YeWMqa0b7x214LCJLeKACDLyK8jIr6CmuYfoxAzEkiCcXMWcNLNB6OFDaVUdAyPj3Hv4ERcuf0hrZzdlVbUkp6SjHx3n/oNH7J2/yLlze8zNL7K2tcPC8hpBskjMLB2wsXchIDiK6NhUauo7cHb1wT8wHElgGJZ2jijiElleXyc6IY6jxsY4uu/3MyxtHXBxExIVEUJxbgqt1QX0NhVRXxjPpLaSqxvjPL2xwc7KMBUFCeh7G+iszWOur4ZzU+3sTrSx3FvOck8ZG4O1TDTlUKcKoSDKkxy5J+o4KTVZ0dTmxlGTG4+mLp/ZoXZWp8aYGRlA4OiAtZUlVpaW2NnaEqOIoaOtk/KyaoKDZJiammFsbIKZmRlmZmZYWVqSmZZOdXkZ1eVlVJaWoM7Lpkydz7BWw8rsONPDvcwM9TLS08KMTsPVzSVe3L3KR9fOsTOnZ6SnkbWNWRY2p8mvzKK2q5JL9/aY25rmwr1zrF1eYXlvnrLWItLVSSzvTLO0Po5+uof8omTOX1rls7dPWD8zzasX93l4/worC3puXN2moSqX/EwlM3oNM3oNQz0NjOmamRpqY6y/gamhNgY1VUwNtbG9MsLty6e5uD3FmXktV3enuLI9zpCmiPaadDrrMtE05FKRF8NodzULI+2cXRhhZayH9Vkdk/3NXFyf5smNXb74+A63zp/h7pUtbl7Y4OLmImMD7cyN9vHZx/f57kev2FicoL2hjHFdB9O6Vq5sTrOzNMz502OsjGs4PdnD64eXuHfpNJr6Aib7G1ke1zA/0s71nUWmBlrYWhjmF199wvMnV1lZHqK1uYRXL+7A//PP9GmbqK0tpqgok76+Ns6eXWJkREN5ZQ5dPTU0tqjJzlNSXZtBRXk0lWURlJeEUVetpK05ldrKOCpLo2lryqCxNpW8zHDqKtNorMmiv7uS5to8ulpKaKjKprmhgJs3tvnd737JH/74a27e2mb77AxbOzNsnp1GP95BW2cZw+PtdGqrKCpXkauOR5UTRVldFl0D1fQM1dHZU8PUnA79WDdtnRUMj7bQ2VNCQWkMVY0pFFTEkFceR01HCUV1hUQlxxIUHY00UklAZDziwEiCFclExKYTEpVsmAb3kkYgi0ogLCqOtOx8MvMKadVoaGxvpamjDXV5OZ4SCUKRiOBwOR7eEoorqlk6s0FYlBInVxFZ+UXkqsuJiE6gpbMXdVkNEdEJhMpj8ZcpCAiL1r39XQAAIABJREFUITYlm6CIWFy9AvAOCMcnMAJ/mQI7oRjfoEgy8ssM/8Dw8A3GwdUbaWg0wZEJKBIyiU7MIio+AzuhN75BUXj6hWHt5Im9iw/eAZGY27lh7+KDndAbD999v4PYP5yg8AQKy5rwlIQj8g1DKAo0xJncvWUEhSfgG6jAJyAKd28ZIZFJ+AYqSExTk5xRTFltO5GxadgIxDR3DVLT0ImTizeqjEJqG7voHRhFoUzGyyuAoKBIIuVK4uJTCA2LYmZ2kS9/8jX1zS1kZedSUVmNKjWdktJycnLyyM8vJCsrh+5uLYX5airKKqmtrqOupp6G6no6W9vo6eyiV9NFf083A9oedL1ahvr70A/qGBseQterZXRo0HAr8Q4kluf3y9Rzk2PMjO/Hnt6tNs1O7s+7jgwPMjykQzfQZwCI7u7uPzmtzS3U19ZRXlqGWq2msLCQ/Px8srJzSc/IIj4hiUi5gqDQCIM3QuDqgZWtE+Y29gi8RYhC/PAJ88dRLCA+U8ngRA+9uiYm57QsLA8wPt3B+vYYS6d1zC318vZH99nanaJvqO7fQcTi8hjavmYmZvoZHG3dj/Y1ZZJXFktJTSojU90UlGZw9NRhTpgYY2nnhJmVAFdRACdNHbAVeGNi5WIQz5naemBq68FJSxcsHERYCjw5ZSPkuJUDRsdMOHTKlpPmQg6dsOPAUWsCwxKxFUp476gVB47bcMJCiNEhc05au2JqL0IgDuaQiQMnrV2xcPLihKUbQq8wXH0isHTyxczey9CTeBdtsnD0wc41wGCH9pRG4y6RYyWQGG4bTlq5G0rVR82EnLB0w9LJ13BrcczcBYksAb/QRIxtRDiJQgw3Ee/K1O9uJd55H07airBwlnDIzNmwsmTq6I2dRxAeAdEIvMMMn49JK8ZdqsDWPRB7UTCeQUps3QNx9gk3xJysXaXYi4LxlsWjUKlRFdQSm6Ymr7yZ0noN8sQcxIEKEjJLCFaoUKYW4uEfiYtPKO5+Ebj7RSD0lhEQmURqfhWFVW1kFtUh9JYhksrxCoo2wISTZxAe/pEEypMJVabjGRCFMrUQVV6lAUzEgQrc/cJw8PAnu6QO3eQygZHxePiFEqJIwDdEjp1QhNH7BzF6/9C/xpoOHsHowIF9kPiPhod3p6O9B612mOXlTdbXdxkYGKO2tp3isnrik7JQKFUEhMTg4OyNyDsEv8AogsPiaGgbYGb5PAOjqzz4+EvG57dIySyjpWuYsZk1bt79mN2Lt1nfvsLs4hYtXcNIg2NYXr/I9vk7aAfncHILQiiSERKZithPgam1OyfMnDly3I4Txk5Y2Lhh9N5Jjh63QRmXxdzCFvqxJfr7J5mZXqa0oICmqnLOn93k4yePefb0Y1ZX1lnb3GN77wq37j2joqaVkPB43MVBCF39sHcUI5PF0NHey4tPXvKP/+Mf+Mf//vd8+/V3/PLb7/nxlz/l1cefcm77ArMT84yNTDGpn2J4cITrl67x6MFDPnr0mN1zZ7l29TJv3rzm9evXPHn6jKq6RkwsbTluZsfozAqF5Y0YGZ3A0tYdGwcRRkbHcXWXYmvrzrlzVxjoH2Z+fpFnTz/iwt55Prx2nXt37nLvzl3u373H/fsP2T67x+zCGfJKaiipbUMgDuSEjRtHLFx474gNTm5BxCQW4B8SR3RCLhk55agyihC6+3PgkDFOQk88vf05dsoURycXJH5S0tIzKSguY2RsljZNP+5e/oh8/MnMKeTC5Q+5eu0mY+PTyOUKYmJiGdOPsrtzjiePHvOr73/Jq08+5vbt22yePY+nbyDW9m7YOLhjYi2gsqGDsfk1ohIzcRL5I/CU4uwVhNB7n7y9gqKQxaiITVMToszE2Sccd6kc37B4PAKi8AmNwysomqPmjhw6ZcsHJ6yxEngSEBFHQloBoYpkymrbqWzoICuvjLHpRRpaNTR3aCmprKWuuZ1vfv5r7j96xs+++57Pf/xTPnr2greff8m9+w8Zn5hCo+lhfn6RtfVtenXDBIZEIJGG4OLug7qkmktX72JsZo+NvRutHb20d/ehTFQRm6SiqKKC0KhIzOztsLAXYuvsgbO7J24e7niKXAgNEpORGE51QSL1RcnoWtRM9FTx9MYGD66scmZGy4fnFrhxbp6rKzouLfSwM9bCmq6WzaG6fYhozKU9V0FZrD+FCm8KoiUUJwRSlBhCfnwwRSnhVObG0lCWx0BHPa21FWSnJlOQlUlPZwddbe2kJKswNzfH3NwCuTyKqs5ZhlYeklXciotQiLWVNSnJKZQWl1BSVEx+Xg6l6nx02i5WZiaZGdUx0t1Gf3sd+q5GtuZGeHhxk0eXNzg7M4iuvZIRfRfDE1paumt5/vYxX/78DU29dfROdPGT337Jws4MGn0br3/yMR26JnQTnbRra+jpb+DazR3Onl2ira2K/t5mHty7zHffvGGwr4WIUDGa1nImhjsMADGt72Bxooe1+QEWJ3oY6q5muKeGubF2zsz3MTvagk5TwsRgLevzXWwsaJjS1VJdqKSpXEV/WxEr4xrGemrRd9XSWp7NaE89KxNadlfHeXZ7jxu7qzz+8ByXthbYXBzl9Mwwzx9c589//VP+5g/f86ufveXRzYvsrM2xtzHPgr6LrXkdqxPdbM4NsD7Tx6sHF/nrX3/JxtwArZVZTPQ1sDiq4crWHDd2l5nQtTDZ38rnL+/w9U8+pqujkraWUu7ePs+zpzfR9bdy8eImra3VVFUVsrm5yNLSBBUVuZSUZVJdl0d9kxrdUAPNTek0N6lorE2iuSmVjpYsKspjUedFUlGWSEN1BjVVaXS1FqHpKGdQ20BDbT7ajhoa6wpobythYb6fszvz/OGPv2Hn3AIDukYGR1qYXehnalZLbUMelXXZZOUriU8JITMvhrzSJJo1ZfQM1VHXpqasKot2TQ0joxomprUMj7ZRUZNGfWsWDZ25qKviSSuKJrcyA5U6FVmsgiBFDOFxaYTFpuEriyEoKomQqGQkITEERyQiDVUSGasiTpVFTEIKyenZFJVXoR0cpLmzk7xiNUUVFfiHhOAgdMMvSIZcGU9mXiG56lI8faU4uYoIDI0kMTWbmIRUymuaKK6oIyUjDy+JDGeRlBB5IlkF1UQnZuHhK8PRzQdHNwlBEbHEqXIIkcfjHRCOq1cAXtIwnNx9cRFL8QuJIiw6hThVHmm5ZWTkVxAiT8Q3KAoXcSB2Qm8cXH3xl8VgJ/RG4OGPpYMHts5e2Dp74egmQTs4w9kLtwmNSsHSXmToP1g7ihG4S7Fz9sFVHIxPQBSBYfEkpBYSryogJjEHn4AonEVSRJJQKhu6OHf5DqqMQjy8AunuG6W6voPUjHxS0nKRy+OJj09D4heE2MuPGGUio2PTjE/PUdvYRENjM+UVVRQUFtE/MEhTUwvJySqKikpITlaRm51HTlYuTQ3N9Gi0NNU20tPRTWdrG90d7fT3dBviTIN9+zGn4YF+Bvt6GR0aZHJUz4R+hMlRPfPTU4ZY0/zUODPjI38SZ5qfnmB8TM/wkM4AEVqt9t8BhEajoa2llfraOirKyilWFxkgIjs7l7T0zB8M1nGERu6DhK80CGc3EZY2jpha2XLc2hInX09C46PILstlfn0Oja6FhpZSGlrVtHYUU9eUw8h4C4P6RvQTrVy/tcba9hhbu1OcWR8xAERnZy1bZ5eZWxilvrGEmoYCquqzaO5QU9+RR01LLn36Rirq83Bys8HUyoT3Dx/D6L3D2DmJ8JKEYWHnwXuHzTlyygFzWxEmNu6Y23tywkKAlZMYV98QTlg7YnToGCb2Qo6aO/LeSVuMbd1x8AjghJULxy2FmDl4YubgaXAaGL1/CqG3jCNmTti6+nHQ2J7jlkLcfPdFtM7iUE5Yuhl8Ee+mWt9Fnd6Vo62d/bB1kWLp5GsoTp+wdOOomZCjZkJDjOkdUDi4BxmWmIKj0giOSjNI6lx9Igzzrsb2Yo5bu3PMyu1PokyufnLDDKydR5ABDPwikpHKVdiLgjll50lAVCq+YYl4BERjLwpGFBiDJDwJzyClwQlhLwpG4B2Gu1SBtywe/8gUrJx98AlREqxQoZ/bIC69iE7dNMW1nQjEwQbpnINHAI6iQBxFgYgDFYREpxKsUOEmCcfcUYzQW2aYixVJ5Th4BODsFYKrbxiRCdmEx2USHpdJYlYpqflVpOZXoUjOIzW/gkB5Iq6+MkIUSQi9AnHxDkAcEIYyOQOBh88PEHHwX28hPvjgPx9ErJ3ZYm/3MhcvXGN4aBxVahbR0UlIJCGIvKRk55WQlVuKg8ATOycRUUoVqoxCCsuaaGgfobCyg/7RJVQ5FbiKg0nNLKGsqpW2zgGuXL/PZ198w6Onr+ns0SN09cPKzp2DRy0xs/HA00+BjUCKp58C7wAljm5BmNt5ceSUAyfNhchjs3DxDMFLEo40OIbF1V16ddOMTaywtLTBR48es7q4wMLcPOvrm2yf3WN6bpmdvavcuveMnfM38ZJGYGIhwNjcCXdPKX4BETQ1dbOxscdf//Xf8Jd/+Zd887Nv+cPv/5JffPcrHj/6mM21HYaHJsnOKKRb08/0xDw93f0sL57m9Ok1drbPsr25xetXL3j27Clv377lzNoGjkI3jhmbk5pTzF/93T/Tqh3huIUjjm4SHFx9sRd44eMfhqmFI7JQOcvLq1y+eInf/dlvef7xJ9y7c5fHDx9x785dvnj7OXr9GKOTM3z+1bcsb+yhrm7F2tWPE3YiDpjul5kS0koJCE/EzE7EUVMnjA6Z4SIO5IPjlji7+WJiaY+5jRM2jkIsbRwJCYuivKqe+qZ2pueWaWzpJDAkAnsnV6QBMkb0Ezx89BFn1rbQavsoKFAzPjrGpQsXefr4Cb//7e/4/ue/4M2bt+zsXSUwXImHbzBWju6Y27kRIk8kKjGTxi4dxbXtxKUX4uEfjpmDB6aOYgTeMiThCchiMxAFxuDgGYKrnxxvWTyS8CQik3IJVqg4ZeOGjbM3Ns7eWDmJOWEhwNjKmaMmdsjj0iksr2f5zDnmVzYYnVpgeHyWptZuhkdnGBmbJjk1i6cfveAPf/wrbt+6z97uJXS6IbTaPoaH9UxNzXD/wSNu3b7Lyuo6AYEyDnxwFHcPb8oqG7C0EeDqKUERl0JgaCSh8hiCIqNwcHdDIgvipJUlprYOOAjdcRV5IXR1wcHeGqGTJVJfIbGRPtSVpqLrKKMyN5ZxbTWTfbWsjrVzbmGQiyvDPNqb5fKilq2RRnbGWrg41cnmYD0T9Xn0FCVSkxxKiVJKrtybvGhf1AnBFCXLyI2VkhblTWZcKC1V+ZyZHWF9YZyRvi4G+7spyMvF3NwcqVTK0MpDTl/7muquOeRyOVWdcwyvPMRF6IKlpRVqtZqioiIKC/KoKFEz2KthdXaKxSk9E/0ahrubGWyrZrq/hUunJ7l7bomtqT56m4pYWx3jwqU1hka7ePzsBtfv7pFVlExMagTnb5/lwavbRKdFcP3hRdbOL1HfUU7faAfJmdGkZSnJL1QxMtrN7OwQu7urPHp8jdbmMqorc9F21VFWmMJwXxM3Lq6xtTLO/Wtn+Z9/91t+9PIBnQ1q9D3VTA7UMT3YwPRgHeN9VfS15aHrLGRpopnBLjV1xfGMaqtYn9OyONpJf2spS2PdbM4PMdFbz8q4hu2FQe5fPsP5M5PcuXiGy5uznFsZY3qoky9f3Ofv/vwX/Nk3n/PVm6d89eYpX756xGfPbjM71M7cD6tL17Znubo9y29++pz/8Rc/Z0RTS0tFNoOaGoY09Vw5u8Te2gyzo93MDHfz85++5OufvqChUU1vXxMbG3PMzAwyOanjxYvH9Pd30tBQwebmIleunGV6WkdLSwVl5VkUFauoqMygs6OYrq59O3Vnp5rurmJqqtMpKoijvCyFgtxYiouSyMmMITNdQV5WPNmZscxN6djdWULX30Svtgb9aDs/+9kXTE33UVmVSW1DHpMzPcwtDlBRnYkqMxK5UkJkjC/ZBbFUNeWh0dXRO9hAaVU6JeXp1DUUMTjcyfLqOH26JtQliZRUJVFck0yWOobEHDlJuQkoUvdvIWTKBJSpeShVuQRGxhMak0KIIgnvIDmB4XH4hUQRHZdGRHQCUbGJJKZm0tDSTpe2l4aWVtKzcyiuqCa7oIiQCAVOriIkgTKCwuSIfAIIV8Qji1TiGxBKoiqX+ORsw9+ukopGgsP240Ly2AyS0kuIVxXsLyOl5OIpCScoIp7qpm6SM4uIUKaQmJ6PPC4VWVQCkmA5fiFR+AZFERAahyI+i5TMEnKL6ghTqHD3lhlmWQPD4nH2CMDDJxRbgTcOLhIE7lI8JeF4S+UkpBYaHBB2zvvyOU9JOO7eMty9ZfgFx+DlH2mIMwWFJ+AXHIObVwjyuHRC5Il4+oWRlKGmtrGLhJQcCoprGJ1cIregjI3tC/T0DDEwMEaXpo8YZSJh4Qpa2zR09+n45NUbNjZ3kIVGkpScRlV1PcVF5QwPjdHepqG9TcP87BJVFbWUFJVTVlJJdVkNjTUNtDU1o2nvoK+7B11vH4N9/eh6+wxnsK+f0aFhxkf0jA4NMzY8wszEJAszsyzMTLM4M/knnYjl+RlWFmaZnppAPzLEyPAgg7p+Q5zpXS9Co9HsG6tb22isb6CyvIKSomLUBYXk5eUZOh2q1HRi4xKIlMcQGibHP0iGm6c3tg7CfaePizPOfl4EKEKpaa/nyeundA+20z/Uhn6yk+q6LJJTZeSpleSplfT0VzEy3kJTeyHd/VVMz3bSqSllarqXW7fO8/vff8+Tp3eZnB5kfLIXnb6FvqE6tINVVDdmUN2cQ0VDDoHhnpjbGuMpkWBm7YiryB8nF19OmDkRryogOaMUS3sxx8wEmNmJMLXdjzMZHTPnpI0TRy1sOGRuyzF7Vw5YCjhi64ooVImxsxfW7v4csRJywNgec4E3jqJAQ5k3VlWInyyOoMhkXL1DDTcIx8xdOHDC3tCJOGwiwNRObFhrOm7haihEvytOG9uIsBJIDPbpY+YumNh6GkrTh00EGNuIDJ2Id+tNJ63cDXEnC2cJ1q5SLIV+Bph493rCxgNxcCxWLv7YugfiERCN0DcCKxd/zJx8OGkrQuAdxlFLV5x9wg3yuXfFa3epYt+DFRhj6FSYOflgLvDFUuiHnUcQngFReAfH4OITSmFVGzYuEnpG5mnuGSUgMsmwvGTr6oedmz9Wzj7Yu0tx9vrXZSeRVI6HfyRmDp5YOHkh9JYZYEISGkdmUR2l9RqiknIJikohRlVAVFIuiuQ8ckvqadWOkJpXRpwqj6QMNZGxKgQeEmISUhH5+O8DxHsf/OlK07ulpv9oeHh3Prx+m4sXrrG+dpbKijr8/YIJC4vBz0+GrYMr4fI4gkNjMLcS4OAsJkqpIjYxkwhlKvK43H3duXcEHj77D/pZOeXExKUhFksJkIaRk1NMSko2vr4y3D2lWFi5YGzqiEyejCIhnwMnHDl4wgEPXzmS4HjsXQIwtXbHUxJJVFw28tgsUjNLyMgp56uvf8tv//jf+fO//Ae++OJrrl65wfqZNVZXz7Cyus7S6gZLZ7bZ3LnC6e3LtGv1uIgDcXD2xtLWDQ9xAFW1bTx9+im/+c1f8I//9H/yT//H/+TT159z995jLl64xrNnn3Ju5zLFxdUE+EdQWdnIoG6c1jYNU5PzTE7NceHCJd6+fcuLT55z+dIFLly4QE5uPvYOzhw9ZYYyIYOB0VkqGrvoHpqisqGLpIwC2rp0JKfnYu/kTmxcMnfu3GN0RM/uzjluXP+Q1y/3V5B2ts9y69Ydqqr3H/Y///HPufvRp4TFZmAulHDQ0o2Tdl64S+QEyVOxFvgQEJ6IMqUAa4EP1gIvjhjbcviUDQcOm2Bq6YQ0OIrjxjYkp+VTUd1EkiqbkbFpLl29SXlVPY5CN6prGlhZXefqtZtcu36L+vpGSkrKOLN6mo8/esbbN5/xm1/9mm+//obnz19y4eotdGNzOLn7YmYrxEYg5qiZPRJZ9D5IaIaISy/E2SsIK2cvLIW+mDl5YeLgiZmTF45iGWZOPlgK/XDwDMHJKxR3qQJnrxCOmDlh5+KLUByEu2+owTxuIxAjkoTiIg7k/OXbnNnaY2p+lc1zl+juHSYrtxhXD19OGFtQXlHL//V//wu/+uXvePniDQ31LZSVVXD+/EUeP37Ky5evefHyNZcuXyU9IwdPsYRjx00wOnAMZ1cvgsOjOXTcFKMDh7FxFGLn4oaxtS0RcbGctLLETuCKrYMQGwcBDk6OCIUC3NwFiESOiEX2xEX5o20vpzIvnoKUMGrzY1nVt3Fre5Jb25Pc3Rrn/GwXm8MNnB1t5vxEOxu6OqYaC+gvSaFOFU5ZbAC54WLyonyoyYiiRZ1EbXYMeXEB5KeEU1eUyuJ4L5vLEwz2tDLQ046ToyPuIgmnr31NVnHrDzEmc0xMTDA1NSW7pI3iOh2mpqbEJyRSXFxMSUkRVZXl6Po0LM9NsDI7yvRwD6O9rfQ0FtNdX8DScDvXN6bYXRhkpKuS7dUJPn5yg+VFPQuLI2zvLNLWU0tafjz6+QGef/mEtv4GcsvT2b5yhi5dEzWtJWQWJHLv6TWm54e4eHWTX/76K/7hn/6Kja051EWpjOi7GB/t5tLeacaH2tlcnWRpqp+rO6v85us33Di/Tk9LKeN9dYz1VtLfVoheW8ryZAt6bSltNSr62vIY6Slha6mHZ3e2efFglzsXV9ldHeXB1U2+ffuE7YVBhjsrmRtqZXWim73TEyzou9g7PcGVrTlOzwxyfn2Wa+dWuH/tLK+e3uL5ow+5e22HmxfWOD3Vx9a8jiub0zy4us7NvSXefnSD73/0MSvTfbTXqtFp6tB11nJ6boQz83omRzTMjGh5+dEt5mZ0FBWn0dRURldXA1NTgywvT7O7u45e30djQzUdHQ3Mzo6yu3uG1dVpenoaqatXU1uXT1FxMoXqRNLTIohR+hMeKsbF1Rwzk/cwMz/IyeNGmJge4MAPoqIDRkYcPGhETWUhH147y9xMP81NhQzoGnn16gm7e2eoqs6itiGPxZUhxqc0VNVmk56jICktDFVmJGXVGbR0l6PR1dHVW01JRQadmlp6ehvRDXUwNaOjrbOC+qYCMvOiyFLHkF0SR3ZZCqoCFRFJMUgV0QTFJBKTmo1Slb1fpI5JIkSRgHdQBEERsUhDo4iMSUQWGU16TgGFpZW0dfVQWFJOYUkp2fkF2Du7oohLJDk9G7EkgIjoOFSZuUgCw4iMSUQRl0K4Ip48dRXp2cV4SWQEyqLJzC0nQqEiJjGP8Oh0AkITiFRmUtcyQF1LHxExaUQq00nPrSAoIh6/kGhSstSI/UNxFvnh4OqNlzTM4HEQ+0XgH6KkuLKVeFUBvoEKHF39sLQX4SkJx8LOA4G7FGtHsWGu1cMnlOSMYiKV6bh4BhmEc46ufvgFx2Dn7IO5rTveUjnh0ako4rPwCYgyRL1UWaUkZxahSMhEmZxDUEQ8cUlZpGUVkZ5djDwmhbTMAkbGZrlx4wGfffYTOrt6iY1LJjEpjcCgMDJy8snIyae8oobUtCzkUUpy89ToRyZYXFjl22++5+GDp4wMjVFTVY+2ux9d/zAdzZ1oO3voaG5H095Br6ab/h4tA9peBrS9BoAY6h9gdGiY0aFhhgd0jOgGmdCPMjs5xdzUJMtz0yxM70+7zk2Nc3ppvyuxtDjPxPiooRfR19f3J+VqjUazP/Pa2kZTQyNVFZWUFpdQVKimIC+fzMxsVKo0EpNSiFHGEREZTWiYnICQMLwkUgQuIqwdnHH28cHW0x1zgT0hMWEsb6/Q2d+CprcB/YSG5rZi8gpjKS5PIk+tZGS8hS5tOXlFsRQUKymrSKK9s5iiYhX37l3eh4jH93jx8gmv3zxmaq6fmsZsymtV5JdEk1uqpKopm+gkKcaWhzly6hRHT1lw6Jg5Ru8fx9FNwoVrD7l84yOyC+s4bOyA0XsnMDpijpm9G0fMbTlh7YiFwJWjNo6Yefhi7hOI0XFzjCwcsBQHYOLmi9FRc0yE3tiKAhB4yyip60IWk0Z2UT0CURBSWTwePuF4+ikQeoUZjNOmdmKOmDpjdNSGQ8ZO+5EjSzfD2tK7nsO7+dd3y0xHzYRYOPrgJArBSRRiiD+9E845egRzxNSZg6ccDZBx3MIVW/dAHMUynLxCsfMIwsYtwFCkfueHOG7tjoWzxOB8sBT6ccrOkyMWLoaPrV2lnLDxwMRh/5ni3bOER0A0tu6BBtmck1eo4XtO2XliLfTFyTMIeWIOAZFJ+MpiGVvYIigqhUMmDlg5+2D5b0DMWuiLtdDX4IYQByoIi80gKCoFN0k44kAFHv6RWDn7YOvqh5sknFBlOkU1HWQV15Nd0kBeeTNhsRlEp+RSWtfO8sYFGjsGSEzPJy23hFx1OSERMaRm5eEbEIzR+wd+WGb6NwDxn23itatDw8ryGh89fc71a7fo6x2ktKyaEFkkWdkFpKgyiY5NQZWeR0FRJRnZauKTsoiJzyQwPAVncSg2Aj9MrV1xdvMjITkbVUo2vj4BHDl4grSULK5fucXNGw9QqyuxsXfDxy8URWw60rAE3jtmyzFzF9x8I3EShXDcwhUzOxGRcVlExKYTGZeBT0AUlvYiymrbWTizy5OPP+fN51/z9Tffc/vOA4b0k3T06FjdusBPf/EHPvvqexbWzpOYUbSfNXX3x8HZGyehFzrdJG8/+wl/8Rd/y1c/+YarN25TXlFLelYhiYkZVNW2UVpaT1hkPObmAlw9/PDzC8PXX4ZaXUlZZR3TMwt88vwl3379DXvndsnIyMJZ6EqMMgFVZi79Q1OMza7Sq5+muVtHz+AEK5vn6dQOMjIxQ7gilsraBm7dusPO9lnevP6Ub7/+hi8//4IXnzzn+tUP+e67X9Cl6UUWGU0AAwcgAAAgAElEQVRX/yhtfaPYuksxFfhgLJBw3N4LoyNWGB0254NTdoYd46PmAg6ctMVPpiQgfL/AF6fKo6CsAWmokpikbBSx6RgdOMHY5Bw75y6wsLhKcUkFQ4OjXLlyjWfPPqGvbwCZLIyFhSXu3bnLtStX+cmPv+J3f/ZbXj5/watXn3Lv8Sc0tPdSWN6IJFiBqZ0rYUoViRlFJGYVo9XPEZ2SawAHa1c/zJy8sHKR4OYficA7DBMHH4ztxdi4BWAp9MPYfl+MY+fmjzw+G2uBD0dM7DF67wQnzJwwt3XHyz+SwPA4puc3ePH6xzS39bKxfYmmVi0HjxhjZ+eCmZkdGo2Ov/27f+T1q885c3qL0pIqBvqHubB3mUePnvD8+XMePXrE5OQ0o6PjBATKeO/9wzgIPDA2s8XG0RVLO2cEIi8OG5shFHsTLFfgKwvhmLkZjkI37OwFWNvY4eAowMXDHXcvD1xEQgQu9ri42NBUV8SYrpmGklR0LWrOjLby0aVFPrmyzK31YS4t9LA53MRSTyXL3ZWc7q1hsaOCifoCutVJNKRFUhzjT1GslPpsBR1lKTTkK1EnBlKRo0SdHklvWylL070Mapvo6azD2sqS0oZBShuGMDU1xd3dnfjEBORyOaampmRkZDC08hBTU1Ni4xIoKiqirKyEqspyujtbmBrVMTeuY0bfw3h/65/kfncWejm/NMDicDNj2gau7Z3hw0sbbK/P8uzpDYZGOknLUqIZaKKtt46W3jqK6/L53d/8ii+++5T4zGhmVkbR9DeztD7J/Okxfv6rL/lf//L39Opa6equZ25umNlpHf/w93/OF2+e8PTeVYb7WtD3tvH6o9t8dPcqNy+soesoY6irhLbqNJorkxjpKUGvLUbTmE5Pcyb97flsL2vZXddz6/ISz+7tsbs2zoi2ns35Ia5uzaDXVBnO0mgnQx0VLOg7WB7XcHZJz9xwB1NDbVzanuPRjV22lsbQtlXS3VSGrr2SjblBVid7GdHUomuvZE7fzdmVCRYn++hqKmekv5WVmSHWFse5fXWHc1uLXDx7mlvXz7G2NoN+rJfJSR16fR9bWyssL83S36ehr7eLmOhIPEUueHu6Ehbih6+XK9YWxzl+xIgDB36wmP7wavS+EYcOGfH+B/vvDx/509cTJw9y4MD+H6D09ATu3r3C2ulxWprVdPdUc/3Dc1y6vElrWwnNbcXML+no7K6kui4HdVkKZdUZlNdk0tCqRjvcSM9QA21dlf8vc+8VHdl5numi2Tkh51SogKpC5SoUKqGAQs4555xzzjkDDXTOid3sZufAbjbZbFIMYhCTJGsk2RaVLEuyJUuWg2bsGZ/j42cuwIak0fjczKxlX3xr77X3roUbrP//3+97A1W1OUxO97K8OsHs7DCTk720d1YzPNZKXXMuVU1Z1HcW0tBdRU5FHuZ4B+rIaLT2OOIy84nPyMXkSMIal0yEPQ65Lhy9yYYm3Iw9NpGi8irGpmZp6+qlur6JuKRU0rJyycjJR2+yYbRGEZ+ShSbcitkeR25RBSZbPGKZDpnSiDkygez8KnILa4iwJqAzOtBHxKDQ2FDootEYE1CHx6ONiCeroI68kiasjkzSciqIjM0kMi6DhPRCymrbiYxLIyY5m8i4NKwxKWgjYtEYY1Do7FuZQNEJOehMcYRIDUgUJnSmOAKEalSGaBQ6O3KNjWCJjgChmv1uQaRklZFdWEtEZDIytRUPv1AiIpPpHZ4nMjZza8qRml2OVGVBqrLgG6zAHJVK58AUmggH1pg0Khu6WD50ksraNhJT8ygsrSMts4C2zgFmZ1e5cuUWrzx6nfc/+IT5hVXMligSUtKJTUwhIzOX4pIKUtOySEpOp662ieGhceZml+jvG6auppHB/hE2Dh3lyMZxrEYbgz0DDPYMMNTXz3D/wFaNDAwyMTLK9PgEU2PjWyBicnSMydEx5qamWZqbZ3l+jiNfBs49F1SfOLLOuVPHOXH8KKsrS8zOTDE1Oc7o6OY04jmQ6Ovro6enh+7OLjpaWmmsraOmopLy0rI/BBHJqcT9HoiIMNnQ6SOQhCrwDhAgUCoJUoXhFypEpJbR2t/O4sYc1fWFFJWlUliSSE19Fn1D1TS25jE110pXXyn1rdm0dhZQXpnIQH8VRQWJfOPzd/nHf/g1P/vpj/ibX/2cv/n1Tzh/aZ3CknhSsgzkldooqYqjtTufzHwrvgIXDnq44eYdyEE3f9y9BQikOgrKG4mMzUQcFoElJh17QjYSlRmJ2oTWFoPMYCFIruKgQMgukZQDSh07hDKcfAUEGCNx8t40I3EOUeAt0xOisRKfXU5Ucj4h8ggs0RmIQo0kZZRhispEro/B1U++ZfP6HBi4+Mq2wMJ+TzG7XILZ4xaCs4906517gAIXXxm+Qh1yfQxyfQx+Ij2eQaotQfbvAxBXP/mWwNojULnllvT84P88VdpDoN7SRwTIIvCVGNjnvUnhfp4V4RmiwT1YhVuQcmvSEBRmxhyfi86eRkRsNlJDzJbl6/Nmpb/UiCw8lojYbGwJOYQoTIQoTPiKNAjCImjoGkNhjMFLoMRHqMYjKIyAUD1itXVL8yDTRyEIiyAqOR9HaiFh4ZuNT4UxBrHaSqDUgEhl2XqWXdpIVcsAQzPrDEytEZmYS5jeTmpOGVV17aRlFZOaVUB2QRlVtU2kZuSSnp2HLTqW7Tt24eT0Ai/s+DK9+nnI3H+mxOrR4TFOnzrPvbuvcPHCFY4cPsHK6mEmp+aZml7g0Pox5hbXmV/aYHntGEurR5maXaOytoNQlR2lMR6VIQaVzo44VI/FEsPI4AQXz7/I6MAYZ46f5e6Ne1y7cpOx0Wny88vJz68kMbWAALGO/Z5i/MUGfIW6raATNz8poWob+z2CCZRshuz4CZTsdfXHaacLB90Ckcj1XL52m67+UUIkarbtcUWutzG9eoLp5eMkZpbgFSTHxUfEHhc/fANlhIdHcejQCZ68+hZffO/HfP7N71DX3M72XQfx8AlBLNXi7i3Ey0eMXGUmSKBCGKpDq49CZ4wiOS0fa3QC5VX1rG8cY3Z6jqG+fswRFnp7Brl1+wEPXn3G1ZcfcPXWK2ycvsT6qYvkl9XR2jPEg1efcv/xazS2dVJQUsry8jLnzpzl3p27vPnGMz746vv88Ps/4MP3P+K1156yuHQIhTaCvNJaHKn5BCtMbHMLwVtqwsk5CNdgJe7BCkL1UShMcbj4hbLD2Z+9HgLSC2tZOnwBR3IBKTmVaCPikaps7HEORGOMw9NXTHlVPa88eo1bt+8zOjbF3bv3uX37LqdOnWFsbILTp8/yxhtv8vqT17h7+w6ff/oZP/7hj/jsk0/5ylfe4frth0wurHPuyh2Kq1oQqyKwxWegsyVQ3tjN3PppknPLcQ9WsNdLiGugHC+hGrkxhrisCgTKSDwEWtyClFuLhbO/nECpYdOLObkApxdccNrjwUGvENx9JTjtcGWvSwA+QWGUV7Zy4tRVquvaqW3oJCE5h937PPDyEnDggCfHj5/nN7/5J77/xV/S2zNEVWU9bzx9mzs3H3Dvzn3Onj3Lyy9f48UXX2R+fhGRWEawQIw0TIeLux/b9zjjGyTGRyBij6sHAxNTLB0+ipcgmH0e7vgHBBEcHEKIUEywSEyAUIifSEhgqAiBXIxQKqC4NItjG7McWRrk0uFxjkw2c+vIKI/OzfLowgLXDw9zdLie6aY85poLODJQy/nJTs5PdnJ8uIn5lmL6SpLpyIulvSCOlvwYKlMiyIlWUJ5tJTtOS2NZCgvjbSxMdDM21Ia3tyf5lV3kV3bj7u6GJFRCqFSKRCLBzc2Na2/9gqysLFxd3YiJjaOkpISqqgqqKstpaqxhqLed0cE2Thya+SPx4PNan2xhoquW06szPLh+nvPHl/ng7Ucc2ZghJc1OQUkqK0em6RtvY+PsCtceXOYvfvV9Vk7MY4010DHQSPtAPYvrE1x46Thrx2ZJTo/ipRtnOXFqhampPt5991X+7V//AfhvvPP0Pjcunea7n3/IW4/vsr4wynhPFQuj9Uz2l9HXkv0lcChgsD2H3uYMVqebOLrUycJEMzcur/LmoytcPDHHWE/DZobD5cO8dGqBI3O9nFoZZm6wkeOLgyyNtTHRU8P8cCsLI20sTXZxbGWU4ysTTPQ10dlYwkhXHf1t5Vw/u8bl4wsMdlQy0lXH+sIwKzP9TAy1beZYrM9x7vgKi7MjXDhzmMOH5jhxZInVpUkyM+NRacSoVBLkMhHBQb64uR5g964XeGGbE9ucNmv779XOF5zYv2cb27Y5sXOXE3v2bmfbC05/2KX635Szy96t76QyERuHlzhydI6hwXo6Osu5evU0b775iO6eKlo7ShmbbKOhuYCG5gLqmvPp6K2kvaeC7oEaZlcHmFzsoau3hrqGIoZHO1henWBpaYKZmSGGRtoZnWinZ7Ca2tY8GrtKqe+pIqUwHU2UDVVkDAZHMqkFJWQUluFIySQ2PRNbXCIKgxG9yYraEIHWaKaxrZPF1XVqGpqJT04jOi6RtKxc4pPT6OgdJDkjh5TMfOyxyYhkarRGG7boZFQ6K2KZDo0hEoMplpiEbGzRqdhj0tEYolBqI5Gq7KgMcWiMCcjUUVgd2SSklWCJziApowyR3EhkbCaJGUXEJOcSlZBBcVUTWYWVaCI2MxzU4Q7U4Q6EsnA0xhjCrYlYotMw2VOwOtK3RNJWRzq2mAxM9hTEYRH4h6gIEKoJVZrRGGMIVZrRm+PRRsRidaQTGZuJTG3FO1BOqNKMTG1FEKonTBuJUBa+qY/IKMIak0b30AylNW1Ex6UTFZtGZ+8YdU3drBw6zvlL1/n2t7/Pt7/9fVZWD3P95TscP3EWjdZITEIydx48or6hBT//YKId8TS3dJCSnEF2Vj7VVfVkZuRSV9PIQN8wrz95Bv8GCY5EkuNSGO4bYrh/E0gM9vZ9KbQeYGJklJmJSabGxpmbmmZuapqpsfGtycTCzCwLM9OsLsyysbIpqF5bmufIoRXOnDjKieNHObS2siWwHh8fZ2RkZIvW1NvbS1dXFz0dnbQ3t9BYW0dtZRUVZeWUFBWTm5tPRkYWaWkZJCWlEO2Ix2qLxmyxozeYkIQq8PANxE8sQazXo7FZkGjDKKwu5uTFY7R315KR46C4LJmW9iKGxxvoG6pmcraF8ekmBsZq6OorJSffQktLDodWx/jtP/ycf/1//5n/51/+iV/+zc/4b//0G/70zz9ldKKZspoEymrjKKqMpqE9g9LqeCwxSnbt382OvQfZ5+KFh08I3kEyfILlOO1026Q2ZZYwPL1GWn4FwzOrPHzzPQprGvCTSJGYLJiLSnE2mvG1RuNjisTfHIWTv5DdITKcXH3Z4y/hYICUQLkRa3w2IVIjucWNKNR2sgvr8Q7atGp9Loh29pFy0Dt0y5r199Onf3/i4BOixT1Agb/YQGCoEZnOgTEqA501hVBNFGGGWCyxOQTLTARJI/AKVm/RoXyFOnyFOtwDFOzzlvwBKPAM0eAl3DwP7PcJJVBuQmlORKSxbwXIOfvLt7IlfCWGLRG2X2g4svBYTHE5hOodmONzCXdkojQnEqyw4B682az0Cw1HY0shOq0EkcpCsNyIn1hL9+jilk2r3BCNR1AYEo0NL4Fyi6b0XD+htSYSKDWQmF1OTFrRlg3scwen52BCpo8iKjmfnLImMovryatoIbu0EYM9BanGSrgtDktUPAWl1cyvrNM7MEpdUyu5hSXkFRWTX1DEQRdnnLY5sX37Nl54wYntO35vXf+PBg/P686tu3zx59/nax9+zNkzFzl96jwb68c4euQkC4trnD13mcWVDYbHphmbXODYyQtcuPwyXX3j5Je3UFrXS3xqMRHWBHz8xbi7+5OXU8j40BiL0/O88epTHt9/xO2b97hw9kWWl9YZHJykpqETf5F2K4lwt4eQHc7+uAXIcPWX4uovJUQejrO3EFcfIe5+Yly8Q3D12aTNuPmKcNq2lwNegRz0FnDAOwSnnS74iLUEhOpx8QvFaYcr7v6huPmK8PARkZVVwurqMU6fusTrr73Fhx9/nVMXXyIxLQdfgYwwtQW5xoY9JoPY5HxKytsor+2kb2iOtt5x2rtHKKqsZ2B0mhOnL3Dy+ClOHD7O7PQCd+885Okbb3P/8RucuXCdG/df48L1u8ysHqVndIqJxTVef+erXLj2Mtdv3yMlI5OysjJuvnyDN15/ylvP3uS1V5/wvT/7c77+9W9y8eJlpmcWSc0qoK61l8TsUkQaO067vHAXGXA6EIiTsx87PQLxEKrwlmjZdtAPD4GS3R4C3ILCiMsoQRWRQGFVJ7UtI2Tk1+MZoESudWCLyWBgcIzz5y9y794D7t17wLNnb/H662/w8OEjFhaWeP3JU65dvc7d23f4+mef85Mf/wU/+8uf8tknn3L69Fleunmfr3z0TUZm1xibX6dzaJqopGxK6jqISs4lKjkXucGOZ4gK92AFPmL95rhSpMVLrOOgXxgH/cI44CvHJUCJS0AYe702R6BaSzJ1bcPscQ1iv0cwBzwF7D7ox363oM0AP30USrWVzOxy1tbPkptfjV+ADE+fEJydfQkICOXlaw/4y5/8ktdfe5vuriEOrRzjzafvMDO5QGJ8Ct3d3SwtLXD16lUGBoZoam6nobEVVw9/du11xdNPwH5Xb5x27cVfFMqJC5e4++priNUq/ENC8PMLICRYiFgcSrBIjHdwCB4CAf5SKUK1EqEiFLM9gtbmchYmOzm52MeV9QEenZnhjcuLPDw3y8mpZqab8phsyGGls4KToy1cWxri4fE5bq5NcGa8k+XOCqYbC+gpS6Qi2UCWVUK6SUhmbBjpDhklmVZ6W4uYHWtjeqKTwEA/QkMlHL/xDXJyshEKQxBJVbh7uOPm5oZQosDV1RVPTy9ycvMpKSmhpqaKivJSKsqLaKmvpL25gqWp3n8XRODkxNJQM4fGejizOsXhhRHee+M+7771kL7+Rnr6Gnjp9jk+/+4HnL56jJ/+5kd8+t0P6Rxp4eSLRzh64RAnXzzMuZeOcez8KlPLQxSUZbC6MU3/cCuLy2Okp8fy8kvn+OuffsE//ubn/I9//DV/89Mf8vF7b/Lu6/e5cHSKE8u9rE01MTNQwUhXPlMDpcwOb95P9pcx3lvC1FAtl09vArlDc70cX5ng6d1L3Dy/xu1zq7x4ZJqbZ5bZmOnm3Po4G7O9LI21MdpZycJIC/Nj7UwNNjE50MhwVzXDnbXMDrezMN7Bi6eXuXZug7mRDoY66pgZ6WSgo5aq4kwyk+zE2MNRh4Xg43kQN+fd7Nq1CQS2bXPCzX3f1oawZ+/2LdCwZ/dOtr+web9/3x5cD+xnz45tWyBi+5ffOTk5/UGK6c7du9i9dw87dm1n34G9/1swsW27Ezt376CmtpyFxWGWFvtpai5kYrKLr338Hm3tpTS3FdPSXkJDcwFdvVV09VczOdfF2HQ7I5OtHDoxxezqphPTwFALIyMdzMwMMT09zNzcCCsrEwwMb4bPFVenUNGYQ3VHOfE5yShtZjRRcZji04nPyCUlJx9HchqJmdk4klPRWS1YHQ5Mdjsqg4GsggJKKqpJycjGaLYTl5hGalo2SalZFJRWk5KZT0FpNaVVDRjMUegiIsnIKcViT0RndBCmtiBVRGCLTkVjiMYRn02kIx1zZDJGWxpKXTwKbRwiuYWIyHQy8+uxx+WgMcZhdaQTn1qIKSr5SxqliejETFKyi7HHp29pGURyI3pzPHpzPLHJ+aTlVJBdWEteSQNpORWESA2EaSORqa1IVRb8Q1T4BIUhVVlw8xGjDncQLNHh6i1CojCRXVi7BT4ChGpikvIw2VOIiEzeojo9D5vLyK8kMaMIodxASkYhOmMUFnsiJls8Kel5DI/NMju7yo0bDzh95iIjo1OUV9Rij4qjqraJfwX+Dbhz9xXEkjDsUXEUFpRRkF9KUWE51VUNdHf0U1JYQVN9G++89T5NtS1UllQx0P078DDY28dATy9Dff2MDg4xMTK6BSLmp2e2QMVzbcTs5AQz4yOszG/qIRZnp1iam+bIoRWOHF5ndWWJudlpZqYnmZiY2JpGPAcRnZ2ddLd30NbUvAUinlOa8nMLyMrIJj09k5SUNGJjEom0ObDaojGZI5HJ1Xj6BbHfywdfqRRZuB6vkEBsCXb6xrpZWpugub2MiekOFlf6OXRkhLMXF9k4NsLKej9DE3XUNKTT2VPI+Hg99+5c4Fe//CF//Vc/4Tvf/ia//cff8M///Hc8eOUlOnvKaWjJpKE1nfwyK5UNidQ0p1BQkYxQKuKAmxe+QWKc3QPY5xaAq4+Qgx4Cdu73wcVHRLBUT2Cohj/98S/470B2WRVugcFYM7NoWFpBkV+IuyUS13AzBzXh7Fdo8dZb8NJE4CpRs8dPjGugnBCFCZ0pgWCJgUCBBi9fGb4CLXpbKta4XJTGeIJlJlz95Ox2FbDXfTOM7rnm4TndyTNIhZ9Iv/VtYKgRidqOWBWJTOfAEptDVnETZfV9aMxJRCcXIVHbCQw1IlRYUYTHERGdibdAw14v8RYwOOgnwyUgDC+hdivT4Xmeg1uQEm+RDokumqAwMx4CNUFh5i1NhbO/HM8QDUFhZnT2NDwE6q2wObE2CrU1mbCIeEQaO8EKC94iHQd8pbgFyLY0DTNrp8mraMFXpEGstm7RkXyEanxFGkIUJqQ6O2pzPCpTHIKwCCQaG8boNEwxGSTnVpJZXL9lEesv0SEIiyA8KhVrfDZJORWk5FVhS8ghLqOEnJJ68oqqKS6rpn9onBOnL9DbN0xLayftHT0Mj4zR29tPUFAQTk5OvLDNiR3bt7Fzx+ba/8J/JhBx4sQpPvna59y5/YCN9WM8efUNXnn4hCevvsGbz97lzNlL9PQOMTe/wvrGcTYOn+DGzXtcvnqHI6eucuXWa7R0jGCxJWE02iktqWJ+donGmgZOHTnGzWvXefXBY95756ucPX2B+/ce8/rTr9DVO0aAWMMOZ3/2e4o3aTj7fdnnLsDVNxRhmIlg6SaPVKax4O4nZrezL26+IpQGO26+IgIkapx9RTjt89y87nRjr5eQ/T5ifEUa9nmGEJ2UiyMpBzevYLLzSmlt7aWmupGu7gEWV45w8tyL9A1NYzA5CBapeWGXO7boNAZGFqis7dzSY6RmllBe3UJr5xCHT5zj7IWXmJleZHnhEF995yNee/Imjx4/5dqNu1y//ZDHT99m5cgZohIyqG7qYnblMNdu3eOlm3cora6mtLyMsZFR3n72Jvdv3+G1V5/wlTff5osvfsBrT56RX1DKwPAU9c09FFW3kJRTwQFfKU77/HET6tnnI8MlMJSd7v447XTmgH8oXkI1aUV1ZJY2Yo3PJrOwhoaOYZo7RxkYWyFQpGOvWzBCuYXhyVW6eoe4eesO777zAR9/8nXe/+Bj7tx9yCuPXuPd9z5k/dBR3n3nA7763ke8+977/PhHP+V7X/yA+/cesbC8TlvvOJa4DNr6JimoaiEqMYeGrhFS8ipQm2PxCJLhI1TiFhTGAV/JVvBLoMKMa7CSA/4yfEINeIvDv5yqbI4nfYU6ZDoHMSmFOG3fBIKu3iK8A+VEJ+RQWNqINtyBOFSPRmOjb2CGlLQi9u73Yc8+b8RSLc7Ovly//oDvf/+nrK0dZ231CHOzy5gjbFRX1tHfO8ChQxtcuXKFkydPMz+/yNLyISLtsfgHhODhHYSzmy8HXDw3+bOhcqLjk+gbHkNvs+Lp709wcAhBQQICAkPwCwrBTyghUCpHoFAhVKuRaNRIFFI0WhlJcWZyU6wcm+3l0tooZ+d7uHJ4hIm2AjqKE5hpLebkZDvn5nq4sT7O00vrXF8Z49R4G+t9tSx0ldJTlkhBdBhJ+kDSTME4jMGkRsvJitdSmuOgt62MiaEW8rKT8fJ0RxqmpXvqDJNHH1PeNIaHpydubm6o1WqEEhVubm6EhYVRXlpGQ109FWXllBUVUltRSkN1ORWFmXQ1lf+7IOLoVB+jzZXM9TRxfn2WZ/eu8e7Te/R01LC+Mc3rb97lV//4l3z+3Q9486MnnLtxiq7xVhaOzbB4fIbJtSHWTs/x8qNLXL1zhobOCpq7qugcaGBuaYQLl47yi1/8iH/+r7/i73/1c/6///Fb/unvfsnPf/gFP//Bd3n/2S3OrA8x2lVCb1MOfS3ZLE41cP7IKMfX+lkab2ZurJELJ2Z4dOsMsyOtnD08x/1r57h56QTnNmZZGGnj5MoYp9cmOL0xxXhfPYfmhzi5Ps3a3CBrc4PMjXUzN9HD6uwQ44OtNFTkUlaQQklOIvFRepKijGjlwex2cmKXkxN7dzqxw8mJXdt/N0HYu2cTJOzYvrkJ7N61yXHdf2DX1gF/755dv5s+bHth6/557d35wtZkYt/enZuby/adODm9sDnyfn7/++K7bU7s3vu7v+Hq7oLTNid0eiXj490cOTpDQ2MhvX11fPe736Sru5KW9hLqm/Lp6K5gfKqdidlONo7NsLoxwdzSICfOLDG3NEh7dxXLhyaYWxhmYqqX/sEWJid7OXFygb7BOjr7qiiqSqWquYCm3nqSC9JRWq2obTHoo5NQmyKJiIrBYIsiKjEFe0ISBpud6Pgk7LEJxCSmYIqMRq7WEx2fjCUyhpj4FCKjE8nILqKls5+mtn7yi2tISMlFroog3BxDdn4FwlAdSq2NEIkWndFBRk45MqUZky2JSEc6WkMs6vB4JAobYVoHgtAIFLoYkjPLMUelEyTWozJEozHGoDPHEiLTozPH4hUowTtIhlhhJCIymUCRBv8QFYnpxSRllFBW00FJVRvFla2sHD5P38gC4dZE5BobgSINQWItgSINEoUJNx8xSn0UienFSFUWwrSRBEt0iOTGrUaJVGUhPbcSkdxIoEPvKTEAACAASURBVEhDsESHUBaOLWaTZpWaU0Z92wAKfSTCUB2FpXXcuPMqxeUNiEI1xMSnERWTzMPHz3jllTdIz8rHanNgdyTQ3TfKy7cecubMizx69IzS0lrSM3JJiE+nrraZ8rIaykqryUzLpadzgMqyWhrrWpkYnaGzpWtTE9HVt0VrGuwZ2JpGjAwMMjU2zvz0DAszs8xOTjEzMbkFImYmxhnu72FuapyluWlmJkaZmRhnZWGetdVllhbnmZ+b2QIRY2Ob2ojBwUF6enro6uikq62d1sYmGmpqqauqpqqikrKSUgryCsnOzCE1NZ3kpHRiYxKxR8Zgj4ol0h6LWhOOv0CMm78AgUKF2mrFXyLGFh9NQXk+V26cZ3F9gtHJDg6fmOTKy0d4+tZ1Flf76Owtobw6icxcE/lFVurrUxkfa+TZm3f4+OO3mJ8f5Wtfe4eVtWmEEg98A3aRmmmksTWLspoEaprSqGvJ+IN1VKU3I5Hr2esSgNMuT9x95bywz4e9bsGbzdF9HqyfucSxy9cJVKjRRcfiLJbiHxOLvKAQn/gE5AWFKAuK8IqOwSk4BP+YeNz1RtzUepxcvXEPVSGPiMZpt9vW/95BLxF6WyrRyUXI9TG4ByjY7y7C1UdGoDgcgXTTtel5AJ1HoHJreiBQWrd+q7el4uIrY7ergJAwC+H2dPS2VIxRGahNiex0DsJfbECosHLAS0JImGWL3uQeoNhKt3YPUBAgCUeosCJS2lAa4/EXG7ZyJRThcQRIwnEPUKA0bmZEiLWR+EuNHPQLxVukIyq18EuBtQJnfzl+oZuNy71eQnZ7CPEMUeEXGr7Z1BSqN0PktHbMsZkMTKxiictCIDPiL9HhI9h0txIrLYjVVnxD1PhLdMi0dhSGzd+FR6YQpo9GZYwlPDKFgopWBiZWyS5uICIqDYXBQajaRlPXOLOrpymu7iCrqJ788iaKKhtp6eynq3+UofFZmlq7mJiZZ2hskpbWdpaWVwkLC/vdnvCC0xaI2PGfSRNx4eIV5maXCTdYyMrM59TJ87z57B1+/rNf8rWPPuPVx0/56nsf8eEHn7Awt8xg/wivPHiVd97+gLfe/pRXn35Ad/c4aWkFNNS3c3TjJJMjU1w4fZ4XL1xkcnSMh3fv8eqjJ9y7c583n73D4SMnGB6bRWd0sNclgIMeQvY4+7PXJQDfYAUefqEIZeGESA14+IgRiLWIZeEcdAvigGsgHj5iXtjjyQHvELa7+uG00xnnAAm7XP03nx30wdVPRLg9kabOQbz9xagNFmoa2+kbHGNucY3Orn6u3bhPdV07Xr5CxFItu/d54OYhQGeIRqOz4xcgw2RJoLG5nxOnX+Tewzd45dWvcPfBU27desz6+lmOHbnIe+9+zGuvv8XFS1d5+MoT7tx/zOWrN4hPyiZMaUYcqmd0YpE7958wNbdIcnoa8/OznNjY4K3Hr/Hmk9f55IOPefTwCTdvPKC1Y5BgkZrswlr6x1eITyv70kVBwg7XEA76bY4YXX2EqMIjySiqpr57nIAwE82Dcywcvcjpy7c5fPwCkzOLJKdkUllVj0AUhmeAmDC9neySWq68fJe7Dx9z5+4rVNc1U15Vz9rGcW7eecjU7BJT86vcfvCEZ+98yCd/8qd874d/xbGzl6mu70CijNi0kgtWobMlsc9bRGJ2OalF1UTEpROsDCfMFI1Eb0NtTcRLqN7iLR70C8M5MIyDQQqcBWEEayLZ5SNkt1cI/vJw9nmLCJKFo46Iw2mbM57+cgJFOkLEBgpLmmnvnKB/cI4P3/8GeTnlyOUG/PzE7N7ngadPCG6eQbi4B3Dpyk0+/+Z3OHPhMleuXqOwuIiEhDh6ezq48uIlHr3yGg/uv8qd2w85feoC6Wk5qFUGkpMyEIpkKFV6UtOymJ1bYnllnd6+IbKyc8nKzsU/IAipTIW3TyD+QSI8fQIRydR4+AYjlqtQ6oyEKtQotTq0eh1qtRKDXk1achzdHc0cXZ3myPwg/fX5tJamUpsTw0R7OedXhzk938e9cyvcOTXH7ZOznJzuYLqtkMqUcNJMweRGSkjU+mDTh2BSB5KbYqW+IoO6kgyGu+tYmx2hMCedQH9/3N3ccHV1QSxVk1fRhShUTU5Z55bo2s3VFVO4keqyKmor6qgqrqKyqIrqkmqqSyvJTUmnvqyctrrqPwIRp2ZHWOxq4uTkIPO9zbzy4qmtd8ePzHD7znnuP7rCozdvMnt4jLbRJlrGGsioTKOgKYfYXDPto9X0z7bQN9VEy0AV/RPNpOZEc+veJe4+vMI//fdf8S//8vf802//ht/+/S/h3/4HH7zzJn/2Jx/z0oVVjq0OMNxdRmttBj0thUwM1jHRX0dvWwnHV8eYGGjm8ulDvH7/OqfW5zl5aIFbL57lzNE1Xrn7MhfPHWd1aZrFuXEOrcyytjzD+Egv7S215GYlk5wQhdmoRiwOwNvjAHv3bmPX9t/RjH7/+v9X/zcW623/y/X/qLY50d3bRGt7JYvLo9Q25PPpZx/w0vWzdPZU0thSSEV1Bstrw6yuj3P67Br9gy0sr05w+coplg9NMjDWwcR8P3NLwzS1ldLUXsziSj+r68Msrw1SWZdBc1cF3cMtNHTVk5Kfic5uR2ONIiImiYjoRIyRsSgNFhxJGZRUNxKdmI5CbyYhPRetyY4q3EqYzkSYzoTeZCcyJomktHwyc8uobemjrLadlOxSdOZYRGHhiBVGpGrz1qFcprb+QXibOtyBQmdHZYhGZ0pAZYhBrrEjUViQKDYn0c8Tog2WBOQaG+KwCCQKE0LZpnVrgFCNOCwCqcqCXGNHqXcg19jxE6jx9Jej1DtIza5kaf08yZnlhEiNyNSRKPUOxGFmhLIIxGFmktKKCFNbCVNb8QmQYTDFbdKCZeGo9VHIlGbikvIIECgRy8LxCwpDHxGLXGWhqq6L2sZektKKMFoS0IY7CAxRkZFTzvKh05RWNmGOTEAi15OSUcji2lHauwaxRMVjssag0EbQ1TfO6fPXKK1oJCe/grTMIpLTcikoqKK1tZfBwUny88spK62lsaGDxoY2mhrbaWxoo79nmO7Ovq3q6uimp6ufgb5BxkcnmJmaZXJ8iqmJaaYnp/6gpiYmmRyfYGx0mLHRYcbHRpiaHGduZpaFuXkW5uaZn51jcX6BpYVFFucXmJmaZmRomL6eXnq6uunp6qa1oYWO5nY627vo6uimtbmN6soaCvJLyMzIJSszj9SULOLiU4h2JGC1OTAa7ah1ZhTaCHyCpXgGSVAarajNFgJDRcgNCmYPzTG1Ok7nUCNTywO09JQyPtPKxSurTM62cfL0FK0dubR1ZVLTEEthiZW5pXYmZ9uobcimsaUQpSaIyppszl5apbGtiMm5DroHqsgpjKauLe+P1lL/YAV7nYXsdRaxc7+QHQcEOO3wwDVQzk7PADxEMkLNkbhL5HjK1LjI1QQmJLHXGom8rJycpSViRgZRNtUhrinFyaLHyaTDKVzDNqWMfRoVOwUh7PILIkChxlsoQ2OJwxybicoYS5g+mpjkYvxDdHgHaBBIzIQqovEO0qK1pCJUWNnuEsQebyGuwWGobIlYEvLwDFLhHqAgJMyCITKNyIR8QjVRWzawz8HBcxrTc3qUq5+cg14iXHwk7HIOwEegYp+7AO9gJW5+UoKl4YRHphCVmIfGFI/C4OCAp5DU3Cri0orRmOIxxWQQojbhFhSGn1RLenE99tQ8RBobXiIlniEqPIUKPENUeImU+Ep0+Mt0eIs0eAYrCAo1IFZaCFVuAoTR6Q0i43M288pkRkKkRryDlXgHKgiRR2zS9o2xyDV2QpWbxgrPTQ+eUxVTs8vRmeLIKqghM78apT4KvTmelKwy0nIqiIhMRhCqJ1RpRmV0YLQnk5xVQkv3KE1t/eQVV1JWXU9pZQ21dQ1YLJbfTah3bGP3js39Ztd/JhDR1NzByuphUlKzsFkdnD51gbt3HvKXP/krfvSDn/D2W+/x6qPXeevZV7h45gJrS8ucOHycoYFRurpGqKnr4tixC7z+2tsszK6wOL/CySMnuHPjJl954xkXz57js08+5dvf+i88fvyEU6fPUtOweWCNdKTh7S/loFsQzu7BWwFzXn6hiGXhOLsHExoWQWCIChcPAQECJX5BYew96MceZ3+2uwTgtM+LfT4hHPAT4fTCAfa4BxISZsDNX4xAqiM4VE1pZRPTC2sMjc/y5NnbvPfBJ7x86yFDo3Nk5pRSUlJHVEwqHh5BOLv5k5VVgskah4uLH0mpeSwtHeXkmSscPXqeiy/e4s6dJ1y+fIf1QxcoKW6msrKZ5ZUNrr98mwcPH3Hj5l2uvnQTudyAh4cAldLK7OwGV6/e5uixU4xNjPP06Wt8++tf59Gtu7z12jM+++hz7t1+THh4FMEhKkqr2+kYmGVwYp0gqRmnbe44+3wZRy8y4B2sxB6bjM2RSEVjF+Mrx0gqqKWgrpuKlgGGZ1aZnFmkqqqGhrp6Tp06RVNzO7FJGaTmlXP6xVt853s/5sOPv47WYEaq1OMvCGW/qzdSpR5bbCrJWUXUtPZw6OQlnrz9NV5+8JSY1DxCwgz4ijat1A76heEhULPPW4LUEE1WeQOdY3PEZRezyyMAgcqIJTELf6lhy1HBJUCJe4gab2k4ewNCORAsx0uqY7+fBNfgMFwCZPhLDThtc8ZHoCJYYsDVW0JkdCYanQOzNYUvvvfX/ObX/8yF8y9RVdVCWmYRYaoInN0DOODqh9POg3T0DnP+xWscOXmGydkZYuIcjE0M89nnH/HZ51/jnbff59bNhywurDM7s8LiwjqZGQXIZWqKiyo4euQk9+894s1n73D92i1mZuYoK6ugtLQc54PuOLt44u0Xgkyhx8dfiH+QBFcPf0LEcsRSJTKlBqXWgMYQgVpvRKXTYzCZccQnkJmVSn1FHkOdVSyNdTDaWcn8cDM3zq1w8/wqlw6PszhQx9GpNuZ6KphozqOrNIHyZC1lCWoyzQJshlAiNMHER2rIT4ukNDuetpoCJvpaGOtpZqy7HaVMikii5Npbv2Dy6GNWLrxDVmY2Li6urFx4G5FEiVgoorq0kszkLNLiMyjOqaCqqJ6WmnaKsoupLqmmpqzijza+G8dXeXFpmuWeFqbb6/4YZJxe4gd/8U1uPbpMXJaNIJUP8YUOqnrLCbWGkFIShSPbiMYuwpqswZEeTkyqkZrmQj76+lc4dW6NhZUxHj++xS9/+RP+9V9+y9/9+q/56lfe4Omrd/gvn7/FpbMLDHVX0NdZRndLES11eSxMdPPg1kWePrzO8UOzXDh+iEd3rnP3pUs8uHGNRzdf5sThNXq626mqLiMlNQGT2YBCKSUg0Ic9e3d8STHawc5d23jhS0HyH9R/9ML9fwFEpKbF0dRSTk9fA+2d1Zw5d5hPPn2fptYi6hrz6OypZG1jjOXVcVYPTTIw1Mr64XlOntpgeW2a8dl+xub7mFzoo7W3gs6+CuZXepld7GB6voOaxmxauisZmuihtb+NpOwMtFYbGmsUushYdGYH5ugk1EY7EfYEcoqrScosRG+JwRabitpoRxUeiUJvRWmwoTVFE2FPIDIuDUdSFrnF9WTmVxObnI/eHI9cY9sCCM+7+BKFCZnauqVdkGtsXx7+N799DjSeW6o+fxemjURliN6yW30OIgJFmi2HJf8QDVKVjYjIVByJ+cQmF2J1ZBKmjSJAqP2SEpVJsMSAn0CNLSYLnSkBkdxEfGox2nAH+ohY9BGxiKQGlNpItOEOTLYkomIzEUkNRMdloTPGoA13oNRGUlLRQmZuJY74bGITc4l0pKPS2VHroxDLwglTW7FFp+IfHEaQUIE9JhVrVBJjU8sUltWg0EagNdo4ee5FHjx+m+Onr1JV00F5ZSv5RdWkZRaRmprP1NQK7e395OeXU1XZSEV5PaUlVXR3DdDdNUBNdSOdbb10tffR1dFLd2fflyBimNHhMaYmphkZGmV0eIyxkVHGR8eYGBvfqvHRMUaHRxgZGmZ0eITJ8Qlmp2eYn53bAhHPa3Z6homxcQb7B+jp6t6cQnR00tHcTkdzO+2tHbS3dtDS1EptdR3FReXkZBeQk11IeloOCYlpxMQmYbcnYDY7NgNE9RYEYhU+wVIEUhXqCAuhWg3ewgByyvNZO72GLTECW5KB9AIHiZkmGtvyOXZqiievX+bo0QHqmuKpa4rl0LFuNo730dCSSWauBbMtFInMk/GZDu4+vMzx04ucOLvA7FIfg2MNNHcX/8E66RsYiquHiO17Atl7UMquA1J2HhThKzTgtMOVXV6B7A8SooyKRWi0kNfYjjopHXdLJPKiIoT5eeyOjsQ3PxvbaC/6vjb8ynNxig5nm02PV3I0utJ8wlKTUCUkEJ6cxMFAATKjHYnGjIufmL1uwSgMDkRyC2EqB0ECIyJZJIFCI54BapTGeMzx2QQqInATyBFqbTjt92OncxBaSzLJOdWk5NbgSCneMsh5Lsp29pHiGaTCM0iFi69sy+Y1SKzHKyAMoSwCr4AwAoRaPP3lJKSV0NYzRWxyIcmZ5UgUFoSyCPwEalSGGEz2NPyEGlSmGHwkalTWOMwJmXSNLyAzRuEjUSPWWfGRqPEUKnANknLQX4xbsAw/qRahxozcYMeekItUZUMbEU+wxEBj+yiW6AyEsgi8AxUESwz4h2gIEGqRqSMx2dOwx+Vgic7YdHSLySAqNhNbdBr6iFiMlgTsMRnojDEUlDQQFZuJSmcnr6iO7v5pouOyCBKqUeujUBmi0VuTSC+spbi6jYqGbgrKG8kvq6OqvpWM3EKa27uIiY3Hyel3U4jndNbt/9H7x+/X2bNXePz4TY4dO4cjJpGKyjquvXSTn/30F3zxxQ94//0PufnyLW6+fIPrV65y5eIFrly8xOz0ZihddW0nfX0T9PWOUl1Rz+ryOjdfusHTV5/w4Xtf5fGD+3z+2Se89+7bnDp1iv7BAfKKiqmobqB3cIa8ojos9hRs0Wlowx0EizQIQ/UEhqgQhuoRSQ3sdwnAadtBDrgG4uUXiru3CN9gBdv2++AlVLPHM4RtB/2Q6SMJlhsw2pOZWDzM0OQyLd3DtHQMMjm3Qn1LF9MLa5w8c5nBkWkKimtITi+ioqoNoyUekUSHyZbI5PQhLr90H6MpjiChCpXGRqQjDaXaisYQRXpmKYXFDSjCrLi5hnDggDepadkcOXqch6885slrz7j60k28vAS4uQUhkxo5dOgMH3/8JywtHyK/MI/vfe/P+NEX3+PPvvVtPv/oU1689BJzs6vIlUbcvEKwRKfROThHdfMAqvB4djsH4xeiwztYiae/nLzSem7cfoX0rHzcfEPwESqRG+PIqWqnsXeShY3TXL56g8XFZV6+dp3bN2+xuLBK3+AYU4sbfPiNP+OdDz7lo8++hd5kRyBW4eIRiK9AhlQdgURtYq97AJ5BUlaPXWRq5Tj5lc3IDXZc/SXklDXhLzUiUEbiFxqOl1BLTEYJqUXV9EwuEpNZSKjBhsxoRxOZQKDcuBUu4+yvwFcajodYx0FBGNs9gwlQmdjrI8IlSI6HQIm3SIO7vwzvYCXuvlJ8g1XExOchEOnZtceH7t4pHj58i8OHz1JcXE9eQQ02ewqungL8QhR4BYeiiYhieGqB42fOU15bS2xiAidOHeU7f/otPvzwfe7cfsDQ4CTjY3OcP3eVO7cfMjQ4js3qoKG+lW/9yXf5ylvvcfvWfV6+fpv+/kGMRhMVFVU01Leg1UUQFBRKcLAUoTAMldpAsECCWBJGmEKLVKYkTKFBrTFgCDcTYbIQYbJgCI9Ar9cS7zDR11bNmY1ZLhxbZGN+mAtHZrl9aYP16S4mOys5NtPFTFcZo825jDXmUJ9tpiBGTmpEEGaNAKtOgD1cQrpDS3l2LHVFKXTVFTE92E5XQzkKqQSdVsvKhbdxc3VDJBJz/MY3EIqVTB59TFSUHS9PT7w9vXBzc8fN1R2xMJTCnHLqKpooL6qkqbaZuqpq6qrLGOpvY+pLas+rL53nw1duc2i4h+WBzj8CEW+8fptv/MlXuXT9JK0D9STlx+LIiqSgPoeoDDNThwfom2mmc7yOwfkOShuz0VpCKa/LY+PEIsdOLTO3OMbGxjzHj6/x61/+jP/693/L3/7i5/zmlz/lr376Ha5d2WBssI6p8TZmx9sZHmjk4uk1vvutj3j2+BYzE/0UZCZiN+vRyUORCoMJ8vJg9wv/fkd/25eWqP/rs+3bt7Fjxwvs3LmdnTu3/8cv3v+HIEIo8qehqfTLjIcemlpL+cY3P+XEqWXau8oZnWhlaXVo0/N+spvxyR5OnFpjZXWW1fVZ5lbG6J9op2e4kfr2Ilq7ShidamZ4vIGpuXbauktp6ixnZKqP/skB0gty0dki0drsqC12lAYbkXFp6C0xqMIjScwoICO/HIsjGU1EFEqDbStBWm20b+Uz6MwO9JYYTPYUTPYUDJYElPoowrSRKL/coBU6O6FK89YUQa6x/UH+gkxtRaIwbQGH50FvEoUJkdyIUBa+BUCkKgsiuZEQqYEQqYEgsRY/gZIAoXbroOEbrEKmjiQyNpvohDzCrcl4+ssxR6WTXVhPUkYZOlMCMnUkOlMC0Ql5RFgTEYi16IwxBAnVSORGMnMrUWhsmCOTUenshJvjMVoSkMiNCMRaktKKyMqr2qJm2aLTkKssKDQ2dMZN1ymVLhKFxorB5MAcmUC4OYbouHSyC8qIsMUwvbDGL/72txw/fZXcwhrs0WnExGWRkJxDZU0r/f2TfPDBN7h+/R5NTV001LfT1tpLRXktTY3ttLZ0UVlRR2tTJ+0t3X8AIvp7hxgeHGFsZJyBvkEG+4cYHhxidHjkj4DEczDx/Pn05BSz0zPMTs8wMzXNzNTmFGNibJzhwSF6u3vobO+go62dzvYOejt66GzZBA/NjS20NLXSWN9EeVk1BfklpKflkJKcSXxCKo6YROz2BKzWWMJNUWgNViRyPSKpFu8gMRKVFrXZQoBUhEAlpm+mn9bBZuKzomjoLCMlx0ppVTLXbx3jwStnWdvoo6Mnm+r6OLoHCmjtyqGkIp7i8gTsDgX+Qfuw2sOobcile6CG9p4KmtoLGZtuob4ll8RMCzg5odDpcPEIZO+BAHbsDeKAm4w9zpsgwmmPHy+4+OIaJEYfE8/UxlEGlw9x+MUbXHjlNboOHcFUWk7OyAgZQ4OEZGWgq6/C0FyLZ2oswblpWJprSenv+J/svVd0Wwea5wlSFCWSYs4BJCIBEEQGCIAACOacc8455yAGBSrnbAUrS5Zly7Ity5Zs2S63y+WqcgV7XHGq3d3V3VPdc2p3zu7sVp+Z6e3t3z5QRNldXTMPu+fUzJx9+A5x7wVf770//MNHVl8X2tJi8tvbqe4fIEyWzLaoeALjRATFS9keFk90UgpRiWpUOjchkUoy8xrJLWolIExGhDAVk6uICFEqQXHJxMg2lIVkXQZ55W3Ys6uIlRg8uyU2VYivb7TeDGtvBrZDomQERUiIE2kJipCQKDMiS7FRWd/L4PgK/iGJhMUkY8soRa62kygzEi/W4R+SiFRtQ2FwoTC5UVmykBtcVLcPk6S24huWSEjCxntEtFRHgtJMYkoaCUozsXIDcc+Xx4kUVlJNOYzN7iO/rI280lZiknTES4zIU53ES4zEiQ3ES4xIU9LRpeWT5irDYCtEqXfhyCrz3HviRKkoNHakKgtKbTplNR0UV7bizqtibGYXZy/dJbe4nmihCkdWGWKVGZOriPzqdjIKq9Gn55JicpLmzqe8roXCsiqGxibJLyjCa4s3W7Z44eUt+Ebhxp/8GbI5n376YxobO8nOLiYnt4iR0SlOnzrPw9ce8fnn/4avvvqK7336XR69+Tq3r1/jygvneOnWdW5ev8H581dZXN5HWVkdBqOVjrZu7ty6y+M33uS9d57wrWfv8f3vfMKPf/QD3n77LV588UVOnz3DgSNHOXLiNG89+ZhXHr7HmQu3uHbrIVdvvsapczc4ff4mU3N7yC2sJTBUiK9/FGFRErb6RRIdr0BvziRRpidcqMLgKqKmYwSVJYvUtGx6xxe58+AJx85dp7C8GVdu+caOiBQTcpWRrPxS+gan6BmYZHHlINPze0hLzycoTEhUXDIagxO1zsHx0y/S2DqIw71BmYkSDdsCokmUaFBp7Ai8g3C4SsnOqiI1NY3KqnqOHT/Jq6894L1nH3D7zn1EohSCg+OJi1Wwb98pPv30x6ztWievIJfPPvsef/nVX/CTH3/J1YvXuHntLjMzqzhcRchVFqyuIqzuUhJkBpK1DgQ+YWwPSiA0Usy2gGhOnLnC977/Y5bX1kmUaxD4hbEjRkZFywADU8scO3uFffsPs399H2++9oC7d25x4cJFdu09yNr+4xw+dZGzl28xv7qfld2HKa5qIiJeSrRIRaJCT0ZBJZaMAmKlGsRqC/r0XDTWLPyikkhINhKepMYvUkqk2EBgrAK/SDFrR8/RPjJLTecg6QUV1HQO0tA7SnFDJ0pLBtFSHUKVlXjFRihqW7SMKIWBgIRkQsRqtoYnEi3XezItYXEKBF5BRCWkIFVZiYxREB4lJygkiaAQIWKxBrFUx46gOMKjJUTESBFsDSY4WkKqJQNnXjk9ozOcfOEyV27c5kc/+QnvfesZFy+/wKPHb3Hq5HkWF3Zx+dJNnr33MW89esqpk+fp6uyntqaJR2++wxuvP95QIXbto6WljZaWNvbsWefY0VMUFpWj0VhISJAhFMpRKDWIJQpE4mQkUiXJCjUKZSopah16g4U0qx2HMwOny43TmY7TbqahppiVuTGunDvCyuwQfW2V7F0cZWGkjQNLQ9w4tZtDC32sDNezMlxPZ0kaJWliCs0JWFJiyLbKybbKKcvW092QR3t1NgNNpRzdNUNDcRa6lGTCbnrBggAAIABJREFUQ0PomT7M+OoFXK4MVk894vazv2di9QJhoSGEhoQiFolp6VumpW+Z0JBQ8rOLqatooqO5i+mxGYb7B2isq2Sov4O9u2c5fnCZ+1fO8Pn7b3Nq1wLLY73fAIjHb9zhw/df5/0P3+CdD15jbm2Mlv46FvfP0D3RRkljPjcfXubh+3f57k8/4vFHD+gZbSGr2E5ZTR6F5dl09jSya/ci6+vLDA5089H77/Jvf/Ylv/7zX/LVL37CW6/fZveuMWoqs8jONOCwqlGrEkiWRKNWJhEWtJXtz/MJWwQCtm/Z+Lx57PscBnx8vP8AGgSCb0KDj8/GjfxPfsP+/3D8A7ZQWZ3H6HgXK2uT9PY3cuPWJT7+5AOW10aYXehlaWWEPetzLC2PcfjoGpeunGB11yxHju9l/fAyA5MdtPfVUNOST31LHt0DlYxMNLJ+YIqFlUE6e2sYmxlgdd8KLb1dWLMyMTgzMDgz0ZidOHNKSHPlobW4cOWWkldaizUj3wMPmwCxqUqkmhyojemkGOyodA5UOocHEDYhYlNhUGrTUWjsfzCb390EjE2w2ASIJLmBRJkeoVTnuZ4o05Mo03uWvm20K+kQJZtJlBmJFqqJjFchlBqQKNM8Y7TlU17bTXFlOyqdC7HCglxtJzZp4xfJBFEqUoWJwtJGisqaKK9uR5lqQ6owoTVmoNLYsdjzPLYnkUyP3pyJ3pxJRnY5rqwytMYMklPSSE5JQ6WxY7BkYrJmU1BSi0imwZlZhN7sIrugjJzCcvYdPkl9Sxe1jT3YXYWUlDVRUtZEflE1fYNTrK4e5M6dh3zxxS9paemhoryehfk1RoYn6WjvZXBgjPm5Zfp7hhnqH2NsZJKJsWmmJmaZntwEh0UPRCzOL7BzcYnV5RV2ra55AGHPrt3sWl1jdXnlG9c2z20CxOL8AjNTG8vlRodHPBAxNznL+NAYfT399PX0e2Cio72HxoZWCvJLKcgvJTunEFdGDg5HDunp2ZjSXGgNNhRqMypNGjFJcqKTJMh1esxuB6GJkTiL3JQ2FmN0a+keb2ZisYcTZ1d5/PQmR08uMjxWzeruHs5fXGZtvY9d64OMTDTS0l7E6EQrTncqUbG+WGxySqtc1DRmU9+Sy/hsM6PTjVTWuZmcHyU5NQX/4Ej8g+LwCxITHJGCX5AM30AR/qFiwhLkbAmKoH9qhnc++S6vPfuQmd0HePHVN/jZb/8DrfMLtC3tZOH8eQYOH6J6fpbUmkqMTfVkD/VTMjGGrrqceIcNkcuBvaaaws5OtDm5+ERFsSU8nOBEMSFCKeHCZMLjk9GaswkMlxKVkEq6uxqlNgORworettFctFmJuiNShjTVQUFlByZnCYFRcs+26wS5mQhhKuEJas/CubD4FM+EJ6gJCE1CoXFgcRRRWd9LeW03dS1DSJRpCARBFJS1kFfSRGi0nOTUdMzphQilBvRpuRvvRslGqtqGMGaUEpaYQkC0HFGqjcBYBWKNnWipAaHKQrIxk5S0bOQGN0lqK0lqO8m6DLTWfGzuCgbG13BkV1PVOEhuSQt6awFCmZl4idEzSclpKHVu9NYCtJY8lDo3jqwKXDkVWF1FRCUokaosRAtVSJRm0pyFpOid2DKKGZ1e48kH3+fc5ZfoG1lgcn4vtswSSuq6KKrrwuQqQm1xk2J0odDbcWQXk1tSRXvPAFl5hXh5+3iWy22q4lt9//TPD89Mz61RWlGPzZGNwWilorKOdIeb/QeOcOnSFT799FO+993v8OSdR9y+dY3jxw5y9Mh+9u9fZ3xilvhEOWazk6PHTvP6a484cugoq0s7uX39Gh+8+5Sff/lv+MmXX/Dzn/+Ur776iu//4DOefesj3v3gIx688YyHjz7k/KW7XLj8Epeu3ufiiy9z9oXbtHePY7BksdUvkpAIETKlmeh4BSnadGzOQoIjxXj7RxMhTKWouguVyU1EgoqCilaW9pzA4tqo2ItOVGKwZCKW6xEIAkgQqQiJSEKhTqOkooWSqrbnJCzCkVVBbXM/WnM2k/N7md15CH1aNgZrHmU1HcjVdgQ+IQRFSJArraztPsnM9G7Kyhro7hlk3/6DHD95gjt373H3pVfIzS3F3z+CiAgRU1PLnDy5sVX7ytXLvPHodd5//0Nu33qZ7q4B9u8/TlFpHf5Bsah0DjJyK1Fo7EiUZoRSHVv9IkiSarHYssjKLeP27Ve5eu0Wyyu7UevTSFToiZFo6RhZoHtklmOnX+DZ+x/x4JVXefXeSzx4+R5P3n7KjZt3efrBt7n/xlPMjhwsGQUcPfMiNa19iFNMFNe2M7/7CF/93f/O3K7DhApVxMj0CFUW1NYc4pQmtgQLn7ch2AlP0BCZqMHkKuLGK4+5fOcho/O72LnvOI3dI6wdOs3U8n4s7iIik9Qo9G4M6SVESw0ExCYTqzASIdGwI05OYKycaKkO7x0xyHUOwuIUbA8REhguZmtALFu3RxMWKSM8UkZImJit2yLw3xFLWISYgOB4QqOlhMbKiEpUU1TTRllDF239EwxMLlDd3MZbT5/x5S9/yY07dzl0+CjLO3dz7uwVzp29xN07r/DyvdfYvWs/DfUtmIxWLl+6xo3rd3jnnafcuHGLK1eu8ujRY44fP87MzBwlpVVUVzdTVl5Ddk4hljQHZks6KWodSSIZSpWGFLWOVI0OjVaPVmfAaLJgtdtwuJykO9JwZdgoLytkbLiHsqJMjFopTdWFtNUVMzXQwtmDSxxcGGB1tJmVkSY6yuyUpidTmi4jw5BIRbaOIqeKIqeK5rJ0avJNtJdncHRtnJG2StqrilBIk4gID6NtYIXbz/6e8dULSJM1hIWFIpWn0jN12HNeItMQGhJGZHgU2Rn5tDa0MzY4znD/AFVlxbQ0VrEwO8LMRC+3zh/n3Vduc+7gLmYHOlidGWbn1CBTw53MTw9w7+4lHjy8yVtP7jO1MER9azlrBxaYX5ugbbCRnvE2dh1Z4sPvP+Wj7z9lZnmUAyf20DvcTlVtCUs7p2nvaKKttZHmpjoKc3OwmU247DZUcgkxkTvY7ifYWKbmLcDXR8C2bc8zCl6/zyps9/Fi+7YtBAf4s+W5HLx929Z/FRp8fX3Yvt2X7dt9/1Ww+J9pvLwFpGqljE10MzjcSldPHf1DzXzxb37Iy69cY2S8jfGpTtb3L7B33zwvXDrG+ReOsLA0zoHDa+zcPU17Xx0NLcWUVWdQVGqlrNJBc1shq7tH2Lt/msbWMpo7q1nZt8To3CSZxUXo0p2Y3TmY0rNJzyoiPasIa0Y+9sxCrBn5GGyZ6K1utBaXBx42VYmvj8bk/oYCoTVnojVneuxMKXrnNyxLXwcIlc7xDfVBqrJ4FIjNSZBoPefixRpPIFqutpIkNxCbpCFerPOAQaLMSESc0gMTSq0TnSWHOJEWqcpKRV0PeSVNSJRpqHQuEiVadCY3kmQj+w6dY2xqFZXGjtmWiyTZiFhuIEWbjiurjMzcShpbB1GorSRJdVgdBag0dpJT0jDbcj1ZCXdOBaWVLTjcxZismUgVeqyOXMqrWzDb3YxMznPg6Gm0JjtNbYOUVrZQU9dFVU0HHd0jvHj9ZX7zm/+Nf/on+OCD79DQ0EFVZSMz0zsZGZ5koH+Unu5BGhva6OseYrBvlNHhCY8SMT05x+z0HPOzC56/i/MLLC/t/AYobKoNm/mI1eUVdq/tYu/uPezdvYc9u3Zv5CYWl5ibmWVqYmMvxPjoGGMjo38AEb3dfR6I6OzopbmpnarKeqqrGigtq96wNGUWkpGRj8XmRqO3ojGkI1XoEcpSiE6SEJYgxOLOQJgiRW5U0dDTQP90L0OzPUztHODo2RVOnV9jdLKJnoFyZhbauXxtP8dOLXD6/BoHj86yvDbE4WNLNLUWUVBsobmtkMaW/D9QaRta85jdOU5yqhK/oDD8g2Lx25GEf7AU34Ak/IMlGz8chsagtTq5fv8VDp89T/foOLVt3XzwvR/yD8DK0RPceP0Rf/1//gP/6z/DfwTe+/wL1s6e48RLL7Hz3Fls1TXoSkopHx4ho7kFS1U15YMDOKrKiVLJCZaIiJTLSUrRIk4xkJ5ZSmS8Cp0xB4M5D7uzjDiRnqAIGSp9JmZnEY68KoJjFCQprWQU1KO3FxKZqCEqSUu0SIcw2UKMWE+0SEdkouYbELH5OSRK5oFvgzXv+fvXINmF9VgcRcQmaUiQ6DHZCygoa3m+v6Udoy2f5fVTVLcMU1bfR2DUxt4Kk7OMpu4p1OY8YiUG5Fo3IpUNYbKVBLmZBHkayboMXPkN1LSOUFTdRVl9H4VVncSI9TR2TTIwuYu88jbkWhfxMhPxMhPCZAvSVAdqcw5GRzH27CoyCurJLKyjqWucysY+REoLck06cRIdIqWFOImOtIwSSmu7qGjoZWXfaZb2nKCysY+alkGcuVVYMspIz69GZcnCkFFATlkDmcU1FNc0U93UQUVtI+nu7OfbqgWedj2Bt4Ct27z/5M8Pz1TWtOLOLqGqtgWtNg11qgGjycrI6DinT5/lnXce8/6zd3n23ju8/fh1bt64wsmTB5mbn0IqU1JYUsne9UNcv3GHL7/8KT/4/mfcvPoip44d5YWzZ7hx/SrHjx3hrbfe5MdffM6NO7e5+OJVHrz+mGu3XuP8pbvMLe2nuX2Y8up2Kms7yc6vJixKwpZt4QQExxMUlkhAcDwRMTKkChMJolS2+EWyI0LMtpAkohO1JMotJGsdKHROzM4iLK5izOn5ZBfWkqJNJz4phZCIJILDExEIAoiI2ZDS/IKFRAvVbAuMR6l1kuYsRp+WS3isAp0lh4g4pWcE3iEItoQSFpNMRHQyQyM72bd+mhMnLnLq9AVOnT7LtRvXefruM569/xFzc6vY7TkeiLh+/R6vPXyDd5895cHDV3nnyTNef/0Jy8vrdHSPkJVXiV9IHJn51VgcBdQ09bF+5BxtXaO0dw0zOrHI4OAkp09d4OyZFzh79jxj49PIU/Ro0lxEJqmo6xiic2iaV15/m7fffsJ3v/0xH3/wHs+ePOY73/6E1994zP2Hj+kcmCBOmkqyzoYhPYfW/gku3X6NOw+fklVSh8yQjlBlQaZ3IlRZkBoySEixIvAJJVZhJihBhV+kHIFfDIlKM7Xtw7gKqihv7EJry6KuY5Catn6Ka9tI1qcTGC3GKyCabaFCJOp0VMYsYmR6goVKghIUhCSqiBRrCBWqkKTasOdUkJ5dQaxYi8AnDMHWcEIjpIRHydnmF4PAOxTf7ZFs2RZOWJQEgW/YRrtXhIitwfFYs8qo7xyltX+Sxq5htgZFYnJkcO/B6zx5/1v0DY2ysrqXleV1Dh44xvvP/oynTz7gxPGzTE/NYzbZGBmeYH3vQR4/fofvfe8zvv/9H/CjH33O2bNn2bVrD2PjM7S399PW3sPuPQfYubybpuYO1Kl6kkQyJFIFSpUGrc6A3mBCqzNsgITZRJrNSrrTQXqGC5d7AyjkMhGaFCnlRTlUFWdSU5LJwlgXy2Od7JroYHWsjZ7qTGpzDJS71FTkaGgqs1LoTMapj6PQLiMvTUxlVio7Rxp54eAiSyPtVBVlERkeRnZWJnKFlrDQDXiYWLvgUSQk8lRCQ0IJCw2jqmUMsUiMRCSlpryWtsZWhvsHaGmopaezhbXlWYb729i/Msf60iR7l6aZHelmZW6MtYUxejrqGR/tZGKij7W1ac6cO8wbj1/i8LE9NLRVMDzZS/94F9deusQL18/wzodv8uRbj5jeOcHq+hKmNB0SeSJWm4kEYQxeAgE7Avx+vyvBy5sgfz/PkjUvLwE+vgLPMjUvgQD/gK1s9RHgu837DwLJXgIBvr6++Pr6/lfVhX/N1uTtvQEb/8PbmQQbv2oFh2yno6ue1vYqOrpqae+s5uEbL/HZDz5hYrqL4bFW9qzPcezEbq7dOMuxE3tY2z3HvkM7mVkYormriub2MmobCygpd1BUaqW6LpO5xT4OHF6ko6eW+uZSpndOsLi2k7L6GrQ2O+aMTNJcOaS58kjPKvqGIqG1uDClZ6NLy0Brcf0BRGyqE/q0bA9EaExudJYsNCb3N1SIzc+basOmapGcavNYlb4OERKl2aNQJMr0iJKNJMkNCKU6hFIdEqXZo1jIUmxExqsIjpQSLVQjlBoQSg3IUmwYrHmoDW7ECgvRQjVqg5vC8layC+uxukrILW6kpKIFkUyPzuSmtXOU/OJ6lKk2kqQ6LPY8UrTpWOx5mKw5aI0Znla66HgFUoUJoVhDdLwCgyULvTkTtc5BVV0XXX2TVNZ2YLFnU1zeQG5hFTqTE6FEiVSpxZGZj868YdG1OQuorG6nuXWQvsEpJmdWOHbsArt3H2FxcTft7f2Mjc4yOjLD8NAERw6f9Fg+vw4R46NTTI7PMDUx+w2I+GN2pk1AWFpY9FzbvbaLfXvXObj/AAf3H2Dn4hILc/PMTE0zNTHJ5PiEByRGh0eYHptifGiMgb5B+nsHGOwfor93gI72Hpoa2+ho76Wrs5/mlk7KK2opKKggL6+MdFcuOuOG3StetJGJEKtS2R4WQbRYQrJRizkrnYX1Je6/fZ/1E2uMLw0yuzrI7Eof0wtdrO0dYf+hGU6cXuHshT0srw2xtDLAwSMLTM120dpRSmVNxh9ttuvsLWHX/gXURjX+wWH4B0Xj6xfHNr9EfPyEBEXIiE1SI/ANIiAkgtmlFe6+8hpT80s0tnXxs1/9Jb/7J/jdP/0z/+Ef/hP/4R/+M/8FePz+t0hz56K1u9A4MuiamaOkvZu08kqK+wfI6+ulYKCfzrUV2hemyGuuIbOuHHtpIanpDmKkCjRpbsJiZKTqMoiOU+PKrMKdXYPWkI3GlLMBz1I9lowyVMYsUi25RIt0bNkR78lChCeoPbshIoSphMQqPTamzXB1ZLyKwHAxEmUaSq0Toy2f8FgFSXITGlMWOUUNOLMrEXgFI1VZCY9VEJukQZZiIz27gtySNlJMuRjSS7BkVFDeMEi0yECEUEuKKRdxioNYiYkIoZbIRB3RIgPiFAf27BqqW0ZJMWVT3tBPcU03KmMWlU2D5JW3Yc2sQGvNR5hs8dTZKvRulIZM5FoXOlsBmUWN2LPKae2dIr+8hTiJjiSFGVmqHZUhg6hENbFiLWkZJSQmm1DqXThzq0g1Z+HKq6alb4qcijYae6fJLm/GVVRHXccQrf0T9IzO0TM6gzu/FEt6Bl5bt29srfby/kal95/6+eGZ+EQFqTobkzM7Wdl1gKnZJQ4eOsaVF6/x+O0n/PiLH/Gzn/2En//iSz77/ie8/fh17t27zpGjB7DY07GkZ1Df1M76vkN85zvf5caNG+zZvca9l+5w9cXL3Lp5nZmpac6fP8/rbzxibmknS6u7uXrrJbr7pyipaMHhLkEk0xMeLSVBlEpEjIxtAdH4+kfhFxhLrFCFSKYnLErC9h0xG8HqHTH4+Mcg2BZBSJSMkCgZAq9gUo2ZZBXUERaTTJLcRN/IEuFRcuISU0jRprPVL5JtAdEEhSWyPSgBn4B4wmJV+IWIiExIRay0keYqwzdQiN5agGBbNAJBCJEJqcRLjPiHivH2i8XHP454YSo11Z1cvHiDF6/e5Mixo7x47Sp37t7j0uVrXLp0k+Xl/cTHK1hY2MMn3/mM+6884JUH93n7yWMevP6Ysxeu09zWT6regcWey/agOIRSHeX1XZy5dJtXH73P6fPXuHrjHmfPXGRmeoETx06yf/0Aly9e4sKFi6wfOMr00h7iJBpipRoyi6p58OYTvvvd7/PVL3/Blz/6jDvXX+Ta5Su88cYjXrr/kN6RGRq7hskurceeU8bS+nGuvfyYvKo2tkeICE9SI9Y4sORU0jm+TLzSRrzShjG7ihCRjq1hGyHpeJkJi7uE8sZegmIkeO+IZEtgFAkKDUOzO3Hkl274LcVqVCY3KeZMSut66RpeIjxJzfbIRLaGxROaqCA4VopQYWDvkfPklTUilOrYFhiLf0gCMYkp+AXGItgSTEBwPH6BsfgHxREYuqFU+IUmsiNcSkCElNA4FQpTFjpHEbFyA2qLG5kmDU2ai7rWbroHRkizZ5BfUIpKqaWhvpU7t+/z0t1XOHTwGKMjk7gzcigqKuHevfu8//6HvPvuM1599VU++eQT3nvvPU6ePM2J42cYHpqgqbGdUyfPc+3qLfbvO4w7I4dEoQSRSEJyshKNRofBYMJoNGIymbBYNtQIqyMDV3YeGdk5iGRS4oUJ2Oxm8vOyKCnMoiDTRndzBWM9DaxMdrM81sl4ewVDTcU0FdlpLjHTVm6lKF1KujqCXLOQPEsihTYxLaVWDi31MzfYwHB7JXazjuioCBTPa19vP/t7WvuXNxSJ0A07U3l5+XOI2GhxkohlVFXU0t7awfzsHN1dHfT1dnLk8D6WF6dob6qhpjSX3o4mJka6mZscZuf8GCODXUyM9tDV1cT+/cs8eHCHH/zoY27cvMTkzCCzC+PUNVZQUlVAmtOIQiMlSR7PVv8thEYEIvDa2LwsEAgIDQ3+fcXptu34bfNni8AbH+/fb/D08hbgtbmE5/lCtW1+Phs3OK8NYNju74e/vz++2/zYqET9V16qvb3ZsmULPj4+bNnyPz4k/Ldmi8+GLJ6ZZaerp5G2jmqGR9t54dJR/vyrX3Dm/EGGx1qZXxz2QMT+gzs5c+4wJ87sY25phLbeWtq7N0CivimfxpZCOrsq2LV7nENHd7JzbYLewWaGpvpZWV+hta8bo9OBweHE7MjCaM/CmpGPzV2AwZaJLi0Do30jdK1Ly/CAxL9UJFIMdk9QWqlNR2fJwmjLRWNye8AgOdXmUSL+JURstittKhH/cjbzFJs5iE3I2LQ6iZKNJKeme+xMomQzYoUFodRAVEIKYTHJiBUWQqPlyFJspDmLkaXYECWbMdrySXMW09o5SqxQhTEtmySpDqFYg8NdQnpGMTUNPVTWduLKKkOushCToPTYlkQyPTKlGZM1B5XGTqreiVCsQZJsJC09H2NaFg53MRZ7Np29Y9Q0dKIzOamobSbVYMVsd1Na1YDDXYzdVUhP3xRFJQ3k5FeQk19BdnYp+fmVZGcXU1RURX/fGD3dwwwPTXDm9AscPnSCzo4+j51pEyI2LU2bdqa5mXkPRGwGqDdn83hh7veQsRmu3rd3nf3r+1iYm2d2esYDEJszNjLK8OAQ40NjjA2OMjw4wvDgCIP9Q/R09dLa0klDfQutLV10dvTR0tpFRWUdRUVVFBZWkpFViNHixJDmRKrUIlZqkaq1hCUk4r0jEKlOgzEjHaUllZbBdloHm5nfM8WeIwscPr3CnsPTHDw2zwcfvcaPvvgWP/jxB1y8cmRjN8pEKx2d5fT0/mED09dnYqaZvYd2ojSmsC04lMCIBILDxASGSNkekEhIuIzg8CSi4sWERcWya30fn//kp5w8ewGnO5dPvvtD/ss//hP/8f/4Hb/7h//ED3/wBRPjM8hlKkJCo4iKTSRRrmZ+z372XbhM/fgktvpGHB0dFE9PkTPcR/3sMH2rk0wdWKVusBut00lgTBzSVBMRccko1ekkJGlJTDIgV9pRa90kq9KRKWyY7EWIFFYCo+REJmoIi09hR6TseYukxAMTm1mIoOhkT1PT5nGCRE9IlMyTKdKas1FoHLjzaiiqaCNaqCZaqCbVmIk5vdCjXIREyTA5CskuaiFWYkKTVoDanEd+RSeBUQpixEZixEaiRQZixEZEqnRUxhyUhmxEqnTEKQ7U5jwUpixM7jJ0jiIKarpoG1rA5C4j1Zbv2ZYdKdaRmGJDYy9AbnATIdKSmGLDnldDfmUrrf3TqC1ZhMQlEyvVYXQWkp5bSWpaNkZnIdmljZhcRaTnVtLUM0FBVRsp5kyMzkJyKlqo7x4no7AWo7MQa1YJcp2NJKUBmcaMKT0TbZodL18/BFu2IPD2RuC95TlQ/OmfH57JL6ylrXOI3IJK5pd2c/LMJaqqG1jaucau3Xu5/+or/PCHn/HLf/tTPvrWM1595S5vvvEqt+9cJ0WrIyJWSENLO9PzS+zZu48TJ05w7cWr7FpbYdfaCmdPn6Guro629k4GR8fQGMzozFZKKutx55QjkumRqyxExsrxC4wlIkZGaKQYsdyAWufAa2sozsxSJmZ2oTG4EHgHERIhIjg8iS1+0egsOUQL1cQkpmKw5mFxFLEtMJ7QaDlCqYHS6k46e6YZGl3G4S5BobaSKNESHCklOCqZOLEBgSCErTs2gMI/VIx/qBjfQCHNXVNYnKVsD05CIAhBsC2asFgVoTFKtgbEsyNISFhYIkNDU9y89RIvv3KfN996g3v3X+bl+69x9+5rnDnzIsnJRiYmlrj38mu8fP9Vvvzp5zz94F3uvvKQV19/SkfPOCHRYoRSHZn51ThzK3jr2af85Ff/jpNnX+TE6Ytcunydk8fPsLSwk+nxCW5evcb1q9e4du0GN26/zNLuQ4iUJgIikzC78jl66sLG8rhHb/KDT7/Nk0ev88aD1/j44094651nvProPcYXdlPe2M3uI+eYWT3I2pELqK05KM2ZbI8QESUzYM2rZmTxEGJtBmESA0KNky3hEhJUdnSOInT2POLlBvzChaSYXXjviCRWlkJogoQwoRShUotPUDQC/3BC4mSoLVkU13TjyKtia3As2yKEeAVEbvRh+4WjT8/lL//uP5JX1khAqJCQKAk+/lFsDYgmIDgen+0RbN8RQ2CokK1+kQSGJyHYGk5AuAj/cAkC30iC4lLwj0pGqnOhdxajNGagNDpp7hll79EzjEzOY7Y6saQ5cDqyaGxoY++egzx98j43rt+hv2+YY0dPcfbseX75y1/xzjtP+fzzz3n33Xe5c+cOT58+5cqVK1y6eJWX7r7KieNnOXL4JOfPXeLdpx+wa20ds8mGQqFCqUwhJSWV1NRUtFoter0eo9GI0WTjAw/HAAAgAElEQVTBbHdidrpxZOYSlyQhQSTGlm7HYjGRl5tJXmY69RUFdDdVsjDWw8pkL8sTXazPDTLZXUdziZnmEjMlTjnZpgTKXMlUZqootInJt4gpd6fSVOpgoLmY0e564mOjSJZLqWkbRyoREx4WiixZQ8/0EY+dKSwsjLCw8Och61CkUjlDA8PsXz9Ae2sb9XU1HDq4zoH9u+nvaaetuYbhgW4WFydZWZplffcSqzvn6GpvoKgwB5NJTX1dJcXF2YhF8UTHhLBlc8Oyt4CAED+8fJ/DwNdakLb7b8PX1xfBc4AIDgzCS+CNl8CbkIANsBB4CfDe+hw4PAvXfPD28Xou/Xo/B5LnwPF8n4KXt8+Gz1QgwMvLiy1btuDt/cflYS8vLw9geHt74+3tjZfX/wT5CK8NkBCJ4xkc6qKxuYKJqV7Ov3CYP/v2Mz77wScs7hxheLSdg4eXuXL1FOv7F7l3/xovXjvNyu5pugYbae+uoqmtlLbOCgZHGpmb7+XsuX0cObbGhYtHWdg5wcBYD6v7VhmcGiU9JxOd3YbeuhGUNjtyMNg2MhJmRw7WjHxSDHZPkHpzNOaNMLZSZyVZY/GoDmqDC4ujgPTMUkz2PFL0To/KsBm03rQzbULFpprwL3MRX4eK5FQbYoUJidLssUQlSLTEJKYQL9YQJ9J6qmFjkzQeG9Nmjetmq8vmOVdOFWnOYpJT07FllJIk1eHKKiM5Jc3T0mSwZHHh8kuMTa0yOrlCRna5BxQUaisqjR2Hu4S8ojpM1hxPLaxYbsDuKsLqKCAuUYXDXczEzAqHjp3HZM1ErbNhdWZTUlmPItWIPSMXiz2XwtIGLly8Q11DD5k5pZSUN+ByFVBX10FLSw95eWXUPm9oam7qoKW5k/a2HsbHZhjsG2V4YJzR4Ylv5CI2chBLLMwtsji/9A2AWJzfsDctzM2zsnPZozYszM2zc3GJlZ3LrK2ssray6gGIibFxJsbGPUrE6PAIg/0DjPQPMzY4yujwGKPDYwz2D9Hd2UNzUzt1tU1UlNdSW9NEVXUDhUXl5OeXU1hYSWZOMWZrBhqjDZMtA1mqjgSZAqlGh09QCEKVirhkGba8DFLtevROPd3jnQzN9jCzMkTvaAPD02188dPv8Ju//xWP37nPg4c3ePmVFzl2co39B2apa8j+owCRnSOjf7CS5b3TSFJlbAsJJkooRSjSEROfin+giB3BIvwCogkJj0OmVPPlz3/BP/5f/ze/+vO/oK6+hRs37/LPwO9+9zv+83/+Rx4/ehupOBkfwVa0aiNBgeEkJCVjycihsruf5tk5snv7KJ6eYuLqZcYunqZiopv+PdMM75onu66C5DQTUTI5Zlcu0lQLErmZvMIGlCoHUlkaelMuQpEBociARGlDpnawPVREQIQU/3AJ20KSPGHq8AS1Jx+xqTwExyiITNR46l9DomQkSPSERsuRq+2482qYnN9HbfMgKfoMYpM0CKUGNKYszOmFJMqMRMar0Jiy0JqzySpsRm8vJtWST2SiDpEqHVtWNYVV3ci1buJlFpKUdjRpBTjz6rFn16A0ZJOosCFSpZNRUI/ClIXc4KZrbJnO0Z1IdS4sWRVEiLSewhi5wY2zsB6Tu4x4xUbGoqiui+mVQ8ztOkqKOZMYiRax2kpOWROl9d0ewHAV1CBKSUNnz2N4djeLe09QVNOBxV1CijmTzOJ6skoaaBuYond8EaMjF2GyBpMza6Pa2mDegAifbRsQ4ev7e1XiT/382Jyl1UNcuHybnWsHKa2op6W9j8ycQvKLy7hz9x4XL1/izLmz/Pvf/j1/+7d/zbP3n/DSvVscPHwAY5qd0Kg4Ll+7yYcff4ez5y7w9ttv8+r9Vzh7+gxHDh3m1o2b1NbWE7AjhESJnPhEKT5+wUiSdQQExxGXmIIy1UZ0vIIdIQkEhSUikumpb+6noKSB9YNnuXbrIQ/eeJ9YoQqBdxAC7yCi4xUEhycRHJ5EokTL+sGzXL72CifOXGN6fi9qnQNf/ygEXoHIFGl09kwTEad83u/rJCYxFb8QEduDk9gWlIhvoBDfQCHbghLxC9kINQVGyAiNUeIfKsZrewzbg5OISdIRJdSwPSgRb59wYmJklJXVcfLUGY4cO8rZ82d48dpVXnn1NV6694B7914nOVmPRmOhobGVW3du89HHH/DoyVvcuvca3/7sp1y8fp/CiiY6+qZo7Bwhv7yJD77zBT/+2V/hyirGmp7F6TMvcPjgEWYnp3jh9FluXbvOvbsv8f4Hf8b5yzc4fuEq7YPTG7/4Gx0Y0pycPHmat15/yAdP3+buzWucOnGSAwePsrZ+mOW9R8ivaKS8sZvu0XmqW/spru/G5C7BNyyRBKWZbZESTFnlOAob2RYhwzdKjiAwgXCpEaO7guqWYfzDkvDyi8IvNIFYiRq/sHi2BkUSGBWPf3gMPoERbA2KxjsgArnGRnRSCkkKM2ZnEdXNfWismQh8gwmMSsInMIrsklp+9tXfUVTZjF9IHD4BkRhs2YiVRoLDE/H2DSUwNIGtfhswERYjQ+AThm9QPFuDhIQnqBHsSMAvUk6MzIxvmAh9ej4C7x3obFl0DU8hVeiJTZDS0ztEf98wNdUN7Fs/xOO3nvLhBx9z7doN3n77CR9++BGffPIpv/zlL/n1r3/N06dPeeGF85w4cYxz585x6OAxLl28ytjoFOt7D/Lagze5feseN27c4uTJ0xQXlzI/v8j4+Dh6vR6VSoXL5cBg0GGxpmF1Z6Ox2jGmu9gRGoH3Nn/CoqIJj4zA5XKQm+miuqyIpupSeltqWZ4e4tDaLGtTg0z3NzPZVUpRupwso5CyjA14KLCKqM3R0VRopjJLy3BbKX2NhdQWZ9DTVktCXAxRURHIlVqPnWl89QISuZrQkBBa+pfR6w1Ut45T2TRKZEQkJqOZxvomOtraOX/uDHdu3+Tle7e5fOk8p08dZXFhhuKSPCorStBpVSQKY4kID/qjOxM8G5f/G7Wpm9Dwr8/vX4T/6DyHhj8+/x3cgP+E4+Pj7QnqtbXXMzDUzpFjuzh1Zh9nzh7k8y++z6/+/Gd8+5MPufziaQ4eXuHi5ePcvfci12+eY2l1gsnZPvoHm6lvKmR+YYCDhxaZnevjzNl1Ll0+xqEjqywuTzIxN0LvSA9zuxbILs1Fb0/D7HR71AeDLZM0Vx5prjyM9qwNu5LV7ZmvKxKbSkSqMcNTyZrmLCQjtxJbRvE3FIpNmPg6IGyqCpsh6c1GleRUm8e+tHlts/518ztftzkptU5EyeaNXnm5CbHCQpLcRJLchFRlRa62k6LPICYxFZO9gMHxFYoq2kiQ6ElzFlNV10VtYy/l1e1Y7HnkFNTQ0TPBybPX2XfoHKfP32T/4fO0dIygTLUhFGuwOgrILazF4S7B5ixELDeQlp6PxZ5Hqt5JSUULJms2vYMzjE4uMbOwG2dmEdn5FWhNdlJ0FroHxlBpzVjsuWTnV1Fb301OXhXprnwKimsoKKiitLSe4uJq6uraaGrspL6ubaORaXCcwYEx2lq7GR2aZKh/jMH+EcZHp1icX2Z1eTfLSysegJgYm2Tn4hK713YxPTnF9OQUKzuXmZ+dY25m1qNSbILF10PYm+emJ6c8OYiJsXHGRkYZ6OtnuG9DjRgaGGagb5CBvkFam9uoqW6gqbGN6qoGD0SUlFaRm1uK211AuisXa3oWqTozWpMVlcGMJEVDoiKVRGUKcXIFoUlJxChkuMsLUFrUpNpSqWguZmS+j9q2QsbneviLv/4J777/Ji+/cp1f/83P+PZ3nvDzf/s9Hrx2hYmpP6zErq6y0FCfTndXHmNjdczsHEaUIsE/PIxtQREkivXExKcSEZ1CSLiMbX6RePkEcODIcf7ir/+G3/3Df+Krv/gr5uaXaWxq46/+9t/x3R/8kKfvPmNkZIywkEgSE8T4+QYSGRHHjtBoAqISEARFEKzWEmqzss1sQNFUj32wk9zeBo7du8jZl69T3ddBqDgRldWG2uwgJFZCisaJzpi1ARCGHNJd5ahSXSRJTITHqrA4S4mXmfAPl3hUhuAYBeEJao8VaHuoiBixnh2RMhLkZsIT1BsAEaskTqQlWqgmMFyMO6+GVGMmO8JEpOgzCAhNIk6kRa62k55ZjjuvBnN6IXZ3GZX1vbT1TNE9tIxSl0WC1II0xUmsyIgurZCc4lYU2kxkahdxYhMihR1TeilprgrUxlx0aYVkFDTiyq9Da8slxZyJLbuc7NJG7DkVqExuxGorcTI9Uo0dsdqKzp5HVkkDjrwqNNYcrFllvPnup+w/fpHEZAO2zBKUegdxEg2tvROMzu4iWWtHY8kkLaOI9OwyHDnlZORXkV/eRFldJ6lmNxpLJnpbDhkFlTR2DTMyvZPOgQkKK+qwufNINVuJiE1A4OWzMVu34719+wZQ/HfwDBEIBAjyimo5evIi3/vhz7hy7S6NLd109Y7Q3NbNnr0HOH/hMgcPHeHylaucOnWKI0eOcPXqFQ4ePoTZ5mB7YChLK3v487/6Gz7/4qf82cef8PbbT3j5pftceuEy589vhIkXFlfR6C3PmwiiEfgEEytUERIhIiA4nq1+G/72TXnXmJZNXGIK+w+f5/HTT3j0zsc0tQ2RlVfFVr9IBIId+GwPJ1GiITu3kgNHzvPygydcvfmAy9deob17nKKyJo/1xW9HPBFxSvxDEhFKDWwLjP8GQGzdkcDWHQkekNgenIRfiIiAMAm+gUIEvlH4BgqJFelRaDNI0WcgV5jZsiWYoOAI+geGOHn6FDdv3+DlV+7z7U8+5eHrj+nuHsbfPwKhUM7k1BznX7jA8ZNHOHnuFD/+yS+YXd7P1OJebr78iI8/+xmXbj7AkVOOyuhArNQj8NpGVKyI/QeOcOTQUXo7u3jh9GnefO0hDx+8ztlzF2npGKS5Z5Ty5n4UJjfO3Aoqa9s4d/4SN65d5+D6XkoLC5BLk5HKlCSIFfiFxRMQIaRjaIaGrhHcRTXYcyoQqiyINXZUliwGZ/cytLAPR1E9QfFqwkV6AuJTiJCZkBoySM+tZFtwAsHREgIjRfiFxSNM1iBR69kaFI4wWY3enkFmUSUhsRIEW0OwZ5Xy0sNnvPH023zyw18wNr+L4BgxMeIUgmPERCUpOX3xFgPji0QJFQxN7qS4qoXIhGR8tofjtTWEkIgkwqLE+AVuWNt8d8QQFCVFIAhBsD0a32ARO2KUCPxi8Q0T4ReeRLLWzuzKQXYdOMX8znVKK+o3vLJl1QwOjPLWoyd88flP+bOPvsOTJ+/y5Zc/5e/+7t/zm9/8ht/+9rf86le/4tGjN7h8+SKrq8vU1dUxPT3LoYPHmJyY5cL5y3zy7e/xztvv8fDhG1y9ep0XXrjEo0ePuHnzJjU1NaSmpqDXa9Fo1KQ7HZhsTqzubNwFxSRr9TS2bah1XT3dtLW1YU0zU15cQEN1OXXlhfS01rK2MMHBtTlWZ0dYGKyjpdROZZaW+gIjDflGarK11OboqMk1UJWto7Ekna66AnqaylicGqC5oZLIiDDah1bpmT7iCViHhYUiTdZw6MoHHrBYO/0WA/MnECWJqK6qZm5mltXlFbo6OikpKUKlUiCTi4iLj8Jnq4Co6DC2+PzxhWtbvjbfgIA/cnP6r0GE4Ov///9DxP+r8fIW4Mqwsbwyy9HjezlwaJn9B5cYn+zm2IndfPuTD/nLv/pzvvzyR3zroyfcvfciL1w6xt4DC6zsnmJopI3O7lp27Z7kyNFlVtfGOXlqL0eOrHH69H4OH93N1OwQHX0tzK/OUVRTjM5m+gZEGO1ZpLnysGbke/IQm/MvrU2e1qbni+PUBpfHzqQ1Z3rsS5sAsKk0bKoRm3YnudrqgYnNa1KVBbnaSore+Q170yasbOYrpCoLGlMWKp0LqcrqgQi52o5UZUUoNRCTmOo5r9A4SNFnIFVZSTVmUlTRRkvHCOXV7dQ39zM4ukjPwAwzC+vcvf82VXVdDIwsMDq5QkfPBDkFNVgdBTjcJVjsechVFlQaOzqTG6nCRJJUR1ZeFZJkI6WVLRSVNVJc3kBeUTUVNa2YbVmY7W46eofp6B2mpLKewtIGMnMryM2vxplRTH5RNfVN3ZSU1JGbW05BQQXFxdVUVTZSX9dGU2M7ba3d9HQPMjiwUe86PTHP2soejh05yZlT5zl25CRrK7uYmZplenKG6ckZjwoxPTnF7PQMOxc31In52TmPCjE/O+c5/mMQMTo84slDDPT1MzG8sTV7MxMxPDhCV0c3jQ2ttLV2UV/XQm1NExWVdRSXVJKXV0ZWVhGOjDys6Vlo9BZ0RitqvRmpWkuSUoNQmUqsTElIYhLBQiFSowZNuolEtZihuQFWDy0wu3uUY+f38jf//itee+MeN29f5C9//RNeevkyR0+scvLUGqu7hjl8aIbV1T4mxuoZG6lmbKSa/u4CxoYqWd87xsTcAIHRwfgGhRAaI0IiN5OscqJIcREQlER4tJRktYGDR0/wV3/77/i73/4v/O3f/5Yz5y+jSNHR0tlDXnEZkbEJyFWpyOQpBPiHoEhOxcvLD7+QGAQ7whD4BxOo1qCsKEfX2oSyuYGYvEwsdf8Pe+8V3eaVZ/l+JAGSIEEQIAgCRCQIBjCCOedMijmKQRRJMecokhJJSaRyorJkWZIlK1g5Olu25VwOVV01VeVy2Z3cNTOu1dN37n24D3fdl999gAhLXdVdUzWzbvedOw//dYAP0BIkfDjn7LP/e+8ydp0/wsLRvWTXlqMwmVAHBuGh1OKlNCFy8yM1Yx3xCUUo/ULx8DIiUwSi0oThKtVTVtNJeHyeg2lQaMOQqoKQqoLw0YVjCEl0pFCvZUWoA2z4GiLxD4zFU2HCHJpIcUUr6blVBIQkoFAHU1C2npyiegKtSaRmV1BZ30V2YZ1Dc5RVUEtj2yCF5W1UNvSwrrablOwqrLZcQqIyMVvTUBuj0QUm4KuLQGOKxRKeRlBEJrrAOPSWREKjs8goqCE8IYvA8GRCY9OJTMjFEpWMNtCGyhRGUGQq7j56rDGZ2FLz6RtboKByPZuXDnDuyj2KKpvJKKzEHBpPiC0Ff1ME5vB4ouKzyS9vsB9EhMejNoTh5WfCGBRDQUUj3YObGZ/dQWZBJWU1rdS1dFPfuonGDT20bRqgtaOXmuY2mto6KFpXSVBYJM5uHj8CCZHo3xeI8PTR428Ioam1m5n5ZarrN3D46Fk2z29nfmGFE6fPcfDQMRaXVujs6iXaFk9CfAoRkTGotAG4yXwJtyVSsq6aouJyxidmuH3rPnduP+D6K7cZGZ5keGSSjRv7kCv1CM5e9nRGbx1SuR5BJEcssVucuUs1BIbEYYvPxl2qwVtpYnh8gUtXH/Dw9Q/54mff8uTjnz8VXptxFstISS+gp2eMHTsPceWV+1x55T7vvv8l51+6xQvnrzM8vpXq+o3IfQPQGMMRBCleShNObkrcZXrcvHS4eelwlWod5ealw12mx0NuxEP+VDvhYddgeCnNGIPiiI7NIT2zDL0+BLnCj8qqGoZGBhkZG6S3v4c9+/Zy+cp1Wlq6SErKwdVVRnfPALfu3Ob9D9/h19/+ii9//kuGxubYf/QFPv7yl7x861Vau0cwWWNRB4SRnldGZV0ztQ1t3L7zgNdffYPpySn2797FzuUVBvpHyMwpxFcXjEJnj303hCXT1DnE5ZsPuXztFouL25gen2B+do6WljZCw22o9EEEhMVhDo+nvW+ctPxyzBEJxGUUEZteSG1bL/O7V1lZfZHdxy5QXLeRiNQitNZE3P0seGiCURgi0AXH4qkMIMAaj8zPjODsSWpeKQ3tm7ClZNLc1cfSnoM0dw0QGpNKTXM3L16+y09+/jecunCDn/zsW9p7xhCcPBFL/fD2C0Bw8qS4cj3DU4u4e/tTVtOKQhNIak4ZDW29NLT10tTeT1xSLgZzJE5iOU5iBb7aEAR3FVI/u0e1k4c/LlIdWkscgpsvMj8zMUl5xCRk09kzSsuGbuITUsnJLuDI6gm+/e3f8rvf/Sc+/vhTvvzyp3z99Tf8wz/8A3/913/Nd999xwcfvM+jRw/4+OMPefToASMjI4yNjLN66BjHjpzk8dvv8/WvfsObr7/FvTv3uXn9FufOvsjtm7d49OAh+/buZmiwn+GhAfp6uxkeHqaju4/xmXlaO7rJLijm9IsXuPPgIY/fe5err1zj+PGjbGxvoTg/h/qqdTTXV7O+roKh7na2z0+xb2GIhbF2+lpKaa/JoaM6h6aSRNZlhFGWFk5NbixFqWE0V+XT3VbDxGAHu5e3EB0Vjkrli1Lp8xQ8PCOyXjrN0tFHxMTE4OnpSWpqKp6eUry95bi5SZDJ5Li4PONs9Mym3cvL03H9WcHyn0py/lNpz/9qAvS/BiL+VP1JkPH/DxDi6ipC6evNys4FDq3uZHHbJCu7ZlnaPsnitgl2rMxw8vQB3n3vdb7//m/49ttf8+jVWxw5sZt9h5YYGtnI8GgH+w8ssnpkmSOHd3B0dYWVlVlWV1c4fGQXW5em6BvZxNjsMGX1pSRmpZKQkU1cai6xKTnEp+U5tBGJGQXEpeY+1870zxmJ6ER7m9KaG9Nam9KaK9OaE9MaC7GWYB0ek+EAAs+CiTWAsMZUrGVEmEPjHa+vAZEwWzqB1gQS0kpITC8lOiGP4IhUQqPSsSXmExmXgzk00SGsjk0uJDlzncPOsqKuk6LyFgZG5tm9/xRjU9sYHl9gaGwrTa19LGw/SEZOOZExGWTlVVLT0ElL+yBdvZNs6p2kpr6d8qpmahu7qKrbSFRMGkGhsZiDoklIsbcppWaWYAmNwRafQWfPKPXrO1m/YRP9I1PEJ6WTmplHQXE1RaW1dPdOUlO3kcycUlIzCklNzae0tM7uPFfRQG1NM60tXTSvb6e+rpn2DZsYH5uhu7Of/p5hxkYmmZ6cZfP0PFMTmxkdHmOwf4iJsUmWFraxsGUr05NTzExNO8DDGkBYAxDTk1NMTUwyMzXt0EesMRRTE5P/IogY6R9mU2c3nRu77M5M7Z1P9RAdjs9bXlHraGfKyytzgAhbXDK2+CQiYhIIirRhDrdhDLOhsYQhN5px9fPDQ6smNCmWsKQoDrxwkNtvXWd+9zQTC0McPLaXv//dt/z8lz/h/KXjHD6yzIHDiyxtG6G3v45DB2c5fHCGrZs7GOqtZnyogcnheuYm2zh8YI7ZrSNIlVI8vH3w8TPh7WPBXxeDNSoXibcJd5kWudpEaWUtX3/3t/zwT/87f/39f+TOw9eJiEtBJJMj02gRXKWk55UwMDpNRe16Vk+cZXBinpT8UgJiU5BZrAhqf1xCrBhLigmqrSaioYbsDQ10zY4Tnp2Ck68cqVaHOTIGhdZCZFwWelM0EdHZ6E0xGAJiCbAkIPMNwhQcT0ZBDcXVG7HG5jhC5dZE0z66cNQBtqeOSAkYQ5NQGaOQqUMwWZPx0YWjMkahNkSQlFHG1h2r5Jc2ER6ThTYgmvjUYixhyRiD4rCEJRMek4U1OoMwWyY5RfXUNfdR3dhN/rr1TC/so3toK3FpxYTF5GAOS0KpDccYEo/eEo/OEoMhKIEAayLG4ET8zdFozbEYguOwxqRjDI1BZ44iICzO7rpmjbUHSgbZ3dhk6gAiYjMpqGgkp6iWwIgE0nLKae8ZIzAsnpKqJgpL64lPy8MYGIUxOAqZjwFfnQUfPzOGoEiCrPEEhsWSnF5EzfoOGlt6KCytpbC0lrqmDlo39lPfvJGyqgZKK2spq6iluLyanPwS4pJS0ehNz2ghnBFE4n9f7UxxqfnoTFbkvgaiYtNw8/Ql2BpLWGQiSal5bOwa4vjx89y79xbHjp0lIiKe1JQcxsbmad3YT11LF/XrO0lKz0UiVaLwUVNYUMZA/yhFhesw6IMQi71w9/TFzdMPZ1cfXCRq3GV63KUanMQKR2uS3DcAS2g8Pn6BiNx9EQQpaVllHD99mdfe+oRf//Y/cfXGa5gsNkSuPsTGpjI7t8jZFy9y48YDbt16xOVrd7h+6yEvnLvK1RsPuXn3LQ4fO0/zhn7M1jh05ih8NEE4uSmReOuQeNsBg7tM+wejHUDYRy+lCYm3AReJCg+5EY3eSog1gfDwBLzlKtQaLZHREdQ31jA4PMCxE8fp2tTH+uZ2Wls3IQjuBIeE09S8nraN62lqrsccbEVwkeDqqUBjCiUwLBaVMRRvjZnUvHXsOXyKwydfZMviTq5cvcGNG7fYubzCoQMHmZmaJjEpDYs1mrDYDEwRySgDYlAYo4lMKWDLykHOvnSVbdt30tvdR3lZBdG2eCzWaIIjkzCFxmEMjSEoKomiiibqN/SyaXiG6pZu0gurmNm2j+7ROeZ2HqGwZgOphTWoLTZEPgZcfQJw9THib47GRxuMrz4UN7k/uqAIphd3cvj0OWaWVrjwym0Wdu0nKimTlNwSphd3s3XlMIdPXeaFl27xwsWbFKxrQHCV4+qlRq42I7h44eNvISohC7najEITiIdCR3PHIP1j87xw8Sa/+8f/k1duvUqwNRaNLgh/XSiBIXEo/YORKIyIpXqcPPwRJBo8fEzog2JRqC1ojWFYI5MJDY/HZkvG3c2LzIxcjh87zZtvPOZXv/qa3/zmt/zX//p/8F/+y//G73//e7777jt+/etfcvfubW7ceIUvv/yc//Affs7q6iG6OjaxZ9d+zp19iXffecI7bz3m+NETHD96gpcvXubli5c4/+I57t+7w907t7hx/Ro3rl/jxPGj7Ny5k40dXRw5cZqJmTmGxsa5/+prvP7GW3zw0Yfcf/iAt99+kwsXzrFtaYHOjjYaairp7drI5OgQfZs6mOlrYWG0k6EN1bRV5rKpsYgN1TnUFyTSVJZGQ3Ea+clhrK8upKO5iqmxXj758B1eOHOcGFs0ISHBDvDQ1LUZtVqNSCR6pouGO+0AACAASURBVN/f6akewAVBcEIQnHF2FjnK1d3NoTnw9PJAoVDg7GyfWESiHye5vwQk/DcDCae/cBT+F4hYK4lEguAk0D+wiWPHD7CyawsLSxMcObaT3Xu3sHVxjPHJbiamejh+ci+P332Nb775Fb/57S95/a17zM2PMDndy+HVHRw/sZuLF45x+uQ+VldX2L17Czt3b2XfwR1sX9nC4Hgv6+pKyCrJISEjm/i0POJScx1aiJTsYpKzikjMKHguXG4tYO5ZMBERm0lUfDaRcVmE2dKJTsghIa2I+NRCB5hYa2myRqc9F0S3xjqsMQ9r1q9rIXSB1gQHiFh7zRQc+1RQbW97Co1KxxqdQUhkGubQRMyhiYREpmGNzsAanUFCWgmWsGSi4nNJyijDlphPVkEtVQ2byC9tYseuI6Sm56Py0xEWYSMzO5/0rELWt/WzrqqV6voOquo2UlnbTnl1G/nFtWi0Rjw8vfDw9MJfa0Lq5Y3MW4FcocRdIsVoCiI1s4TAkFgSUnLpGZhkefcqr7/9EW+++xHRMXEofHxR+qrwlvvg5SUnLaOIopJ6isvqWFfZRFFRNVVVzTQ2tlNdvZ7ammbWN21kfdMGmhrb6OrsY3JiluGBcYb6xxjsH6GvZ5De7gEG+oYZH51g8/QsszNzHNh3kJUdyw4GYo2ReBZAzExNMzk+wcTYOFMTk8xtnmVhy1bmZ+fYMjfP5ukZRxvTmsXrYP8Aw31Dz7kzDfQNsnFDBw31zbS2bKSleSM11Y2UlFZSXFLhABH2dqZs4pPTiEmwMxEhUfEERcT/CCIMFvyCrSgtgfiYjSjMatoGN/Dqhw+YWBpmeLaXkakBPvzkMX/7/ddcv32BN966xQvn9tE3UM/EeCvbl/o4cniWrZs76GgtZGygjuWt/exbHuPo4UV6+jfgq/VDqdHjrTTi7mlE7GHE1z8KicyMQh2Mh1KLnymIq/fu88lf/YKbr77Owq79GEKiMEfG4aUx4ir3R6YOIC69gNS8ddhScpEo9bj56jFEJ9I4NE7X1m20zC9QOjyKf3YOivg4qgd6KWpuwF3nj7OPD/rQCIKjExF5+CHzDSQkLI3o2DxUmjA0xmgS09eRnldLYmYZQdFpxGesQx+cgMTHjIcyEIU2zMEymMNT0ZhjMIenEhSVQWiM3W41vaAOS2Q6xtAkB1BIza7ATx9OoDWJyLgcMvNrCLNlEmhNIj61mJyiepIyyoiItWczlFZtIK+kkYj4HCobO0nMLMNTacRXH4bOEo2vPgxDcAxqUyQ6SzT6oFj8zZH4GSPQBESgCYhCbQjDPyAcjSmUgKAoQqOTiIxJJTgygcAQG2ZrDBq9PbC2qq6N5o5+YhOzCIqItyed64LILaxkec8h6ho3UFhWTXRsChqDBaPZisJPj8JXh6+/CaWfAZnSHz//AAKCI9AagpBIlXjKVHjLVXjJlLh5eCPx8EbiJcfNXYrgJELiIUMs8fhnAMIFJ7Hrvy9htSU8joi4NKITM8ktrCYkPBEPmT/m4BgCAqMxW2ykZ5axsXOU8bFFQkMSCDBFkZ5Zxsc/+RWf/ewb3nn/CzZ0DmI0h2OxROCnMqDy1eMkuCNx80EQPBGcvVH6BeMpMyGI1CjU9uAwFzclSrUFwckLnSkCW3w2giDFZLERFpWKvyGMzNwKcgtraGjuoais0W77KteTlJzBrp37uPzyK3z40U946eJVTp85z+DIJC0buqmqbyE9uwRrZCKZuWXoAsPJLKgkMj4TD4UOqXyt9Hh6a/H01uEhs7v+rLXKiNyVuHmqkfvaQY67VI2bpxpvpZHY+GxSUvKQeSufOsK4EhkdRnhkGLbYGARBhCCIcXKSIAhixK7ueCtkuErsgk83dw+cxR4IgtjetmQIxhIeh5evHrUxhJr1HQyMb2b12Atcu3mHU6dfYNeuXazsWKavb4DwqDjUxhACwpPwCYjCNzgRU0wOhogUyurbuXzzIadeuMDY6BRJiWko/XRoTKFYIpLQh8SgNUeQkJ7P/sOnuXr7VQ6fPE/P6CxJ2SVkFVeTW1ZHbVsvkUk5BNtS8fa3IDeE4KO34uFrxByWgD4wGg+5HoUmkKHJLbz+7ifcfvQWF67dYPfho2waHMcQFIngJMFDoaN3ZJbrd99mx57jLC0fIj45Bw+ZGpmPDk9vDV4KLWKJD4KzJ57eGkTuCizhcRiDozCFRLP70Em++4d/ZG5hF/FJmUREJ6LwNeDjZyY1s5TIuCy81UEo/EPw8DEhOMmQeBvwN4QRGZNOZvY6JBIlguBORnoO/f2D7Nixwvbty3zwwUf83d99zz/90z/x+9//nl//+td89dVXfPXVF1y4cI4TJ4/w0sUXuX3nOgsLWxgeHGHHtmVOnTjN/bsPuH3zDsePnuDFF85y785d3nrjTS5feplbN69z/94dHj28y6uP7nHp4jleOHOKkZERbty4xcLCEidOnOD+/ftcv36d69evc/fuXT744AM+//xzfvrTn/LGG6+xb+9uens20bFxA709m5gf3sT+xWmWZ4YZ62qmv62apnXZFKVEUJIRTWdDKXkp0VQUpFOUnUxBbgYHD+yht6cTnd4fkciF3Nxc5HI5giAgl8sprtnE/MG7zB+8i81mewZMuCByccdJED+9r0U4Oa05GDkjk8lwd/d4ZnP+r49/rMXp2VanPwdI/KXj/wIR9n+DRCJBEARSUhM4dvwAZ86usnVxnIWlcbYsjDK3ZdgBInbtmefQ6jI7d8/z4OENfvGLr/jlL/+Kx49f47NPn/DlFx/zs68+48l7b/L+u29w5841VnZt4eDqTo6d3M/s4gQtXQ3kFOeQmJlDQnq+o9bamZKzikjKLPwDAPFsxSRnP5cTYUvMJS2nnJyiWpIzSx1tTmvjGmthz/3JJy6lwAE+1tqT1tqYImIziYjNfE4vYY1OIyAkDmNQjKMFKiAkgYAQu9VraFQ6IZFphEalE59aTG5xg4OBSEgrISI2m+CIVMJsmXazj55xTAEWvLzkGAPDSU1LJyAoCoWPL/GJ6eQV1VJe3UZWXiUJKQXEJ+djjUjEXSKlsXOO8qZB3N098fHTsHTkEUtHXkWjN2IKCObWvbfp6p2gqKyO+cXdTG7exuMnn9PY1ILBaCKnuJYdx1+nuXsLHp5exCdkORKr11U2UVxcQ01NKxUVDfYqr6eqspHGhlY6O3oZ6B9lZHiS7s5+e0vT+AwzU3NMT84+lxOxeXqWfXv2s7Jjmc3TMw5gMD465mhdWmMh1hyYJscn2Dw94wAcW+e3MLd5lomxcUaHR55zaBodGGFm3G4pOzUxzcTYJJs6u1nf1Eb7BjtzUlVZT3FJBSWldlH1GohIzcglNTOH+OQ0ImMTCY1OICQqEVNYHP6WSHxMobiqtHibTKiCg/DQKSlrqeLRx6+ycnQ7i/vn2bl/ic7uVt585z4PXnuFy1dPs2f/LB1dFYwMN7G8fYBdK8PMjLfR11HB1NB6tm3uYffiMEcPLFJdV0ZASBD+RrsTk9GShLdvOGKPACRyC1KlBZXJiqefntbefvadPsvMym7SiitwVxnw1JiRaUPQhsThpjAgOEuRaQIR3BUoA8KQai0IIimCVIk2OpHKniHG9h6idXqetuk5OqZnSF+3Dk+tAW99IFI/E0pdCB5yI376SFKyKomOL8IcmkxyViUl1RscmgGFLpQQWxZaS9xzDISPLtwBHvTBCVgi0wmxZWFLKSYmtYTq5n6Sc6qwpRQTm1yIOTTR4dC01gZoDIrDU2EiOCKVyLgcYpMLHUA9NrnQYU7gp7eiNUegNoThqwtGZ44iONLOJOoCI+3hkOH236reEmVPmQ+MtJsjmMLQGCz4G4Mwmq0EBEdgCgxDrQ9E6WfAR21ArTUTGBpFdV0LIRGxWCPikKt0hEXG4yqRIZEqSEjOwNVNiourJ4KTq30v97SkXj4ILu7PXfuxRH+wnjo7uSJ2dcfZWfTjGvMMc+7k4oyL+Bmb13/z9eNpRcan07ihh9ySamISsqlp6CAuKRd/QxhKVSDuHv4Igjeubv7ExeaTnlZOSFAqYlcNYZHpNLT2MTW7QmZuOcWlDSxu30dpaR3OgicqpRGVyoxK/TQczF2HyFWHRBaIp9yCs9gXkbsvWmM4Mh8j6dnryC+uw0msIDouiyBrAoKTF+5SDUq1BVt8NjkF1Wj0VgRBQlx8Mlu3LvLSS5f4zdff8dbb7/Hrr7/l+o27HD/1Iovb9xARk4RCZcQamUhQhP20QWuOQHDyfAoUNHhI7aPEU42bpx9uEhViiS8eUg1OYjmCIMXFzQdXd1+cXRU4uXgjdlMiCJ64uHghCCJcxCJc3cXIfbwcX7rUS4GHpxxBcHt6g9lvCifRM5aUggh3iQxvHzVqfSDBkQkOCj+rsILuoSleunKTh6+9zUsXr3Dy1BkOHVpldm4Lm7fuoLa1m+T8KpSWOJRBSQTEF2CyZZFV1siO/cfZe+g4Y+MzFBatIyw6AXVAGDJNEL7GcPJKa9hz8BjXbj3g/qvvcvbCKyztOsTQ5BYiEjJRaC34B0bgb47E12jFTaFDpglEpgnERxuMt8pMeEwGsSl5xKbk8cLF6zz+6HOu3X3A1Tv3uffG23QODKM2BqHQBGAJT6CupZuZrXs4euZllnceIdKWguAiReLlh+AixVupx0uhxV2qQir3xxIaQ1FFAzKVAb0lgrZNQ/SPzRIcHsP4xGaGhifIzCzEHBRlp+RzK/DTW1GbIgkISUClC8NPG0JaVhnRMRmEhyeQnV1K8/oO9u45yMGDh9myZYFdu/bwi1/8ku+//x0///nP+cUvfsE333zDt99+y3/+z/+R999/lycfPObBwzu88eYjzp49w9HVIxw6cJgTx05y45WbPLz/iAf3HvLao1d5953H3Lx+g5cvXuLunVvcu3ubu3ducPPGVS6+9CL37t7kzOmTvPv4bXYv7+DK5UtcefkyZ8+e5ejRo1y5coXPPvuMJ0+e8LOf/YwffviBTz75hImJCRob17NjZZnRTRvYNj3K7q0z7JgeZqa/g66GcmoLMyjPSyEnKQq90gOL3hetyhuRIKDR+P3RjAO5XM7Rq18xf/AuOTk52Gw2dp5+i5iYGNaAxNpk5yr2RCzyeDoBOuPiIsbX18/BUAiC81OA8a9vwv8YgPhzQcR/H5Pxv0CEIDgjFotxchJQ+nqztG2Wiy+fZmn7FJPTvczOD7F1cYzpzf2MT3azbccUK7vmmJjqZcvCKIvbJjh4cAeHDi9z5tRBHj64zscfPub9997k3Xde4/vv/5YnT95mZfdWjp86wLHTB7ly4xIVdeUkZdnF1IkZBQ4gkZhRQGJGAUmZhQ7AEJea66hnQURscr4jOC4lq4yi8vUUrmsiJauMiNhMYpPziU8tJDG9mPjUQuJSCohPLSQ1ex3ZhTWUVrWSU1RLTFIegdaEp+xCqgNEBFoTiIzLcrAZa3qLQGsC1ug09IExDh1EaFQ6YbZM4lKKKChbT11zH6nZFVTUdZJb3EBMUgEJaSXEpxZTXrORlLQc1BotE9vPcuDCB3RO7OfYtZ9S0zaGj9IPs8WKJTic0DAbgUHh6PRmdHoznlIZWw8/IDk5FU+pjMXVRywdeYTWEIDMW0F0TAKPn3xJZnY+qenZpKVnExYeTWVtM35qDSHhcVx+5wcSMopR+euQenlT39hFeWULhSU1lKyrp7i4hvr6dpqbO2lp6aJ5fQdNje20tXayqaufnu5BOjt6aWvuoGtjL4P9I4wOTzxTY4yPTjA2Ms7c5nkHIHg2OG6NgZiZmnbkQIyNjDIxNs705JSj7WnN0WlyfMLh0DQ5PmEHEv3DDhCxZifb293H+qY22lo7aGxopaK8ltKyKioq6ygvr6egoJzMnGKycovIKSgmKS2dyNhErLZEQqOTMEckoAu24WeJxM3PgNhXTUCMDb9QM4uHVvj82y+4+/gWB1/Yy5FT++nua+Pi5TNs3znD0o5x9h6YY3JiA3t2T3D44AwLs53MTbSzY0s/SzPdzI93sn/HJJfPH2VgsJv03FwCgqLwlBkIjcxBrY/DRWLGWx2Jq3cArko9LnI/UorLmFreRUFjCz6WcPTh8eRXbSA+uwrBU4eHXxDuvoFItaEIEj8EiS8SbRAilQmZPhixUo/gIkVwkaIJjqaipYvpHXtILSpHpPDHw9eASKpGExBFoDWFuOQysvIbMVqSCIrIpKyui/jMUhSGMKLTiiis2YDWEoc6wOYImPMzRaMyRqELiicoKoPg6EwCwlIwWZMxhCRiDk8lMavCwUR4yI3ozDYCrUnkFjeQllNJoDXJYU4QEJKA0j8UL6UZX62VyLgcyms7qF3fS0ZeJaHRKWhMoZitcYTFpKA1R6ALDCcwLB61MQRdYCSGoEh0gZGo9EEoNIHI1SZ7h4PKiNTbF0+ZEolUgatEhourJ04iCU4iCS6unvYDXidXvOQqngMATq52bYLwh+Ut90UQ7CzCs9clHrLnrolErg6DEGfBvh4/q/V71g1QEIQf7cyfhs39uwIRWYXrePDmExraulFqg8gtsZ+AmAJjEZwVKH1DCDAnovILx0lQ4e1lQeEdjNTLjDU6C19tCG6eajxk/uiN4VjDkzAaw3F398Xd3RcXZzmeXnoUPkG4uhsQuRrsse6eJjy89FTWtrNlaT9jU9to3jBATEIOal0oqZmlqPyD8dXYUbrEyx9BJH/KGujw8PJDpVLTWN/Anj17eP31N7l16w5///3veO/9jzh68owdJUpkCE5uCC4SpEp/BLEnrl4q3KUqRG5yRG5yXF1/HJ3FMpydpQjOnri5Kew/PEHyR8vNTYkgeCAIItw9JM+hRk8vKYIgwtVNiiC4PQUTTxkIDxcE57UTQGcEQYSLqyciiTd6cyg5xVUUVTRw6fp9Pv3pr3n9nQ+4fP02B48cp69/kNa2dsqr64hJziYwMgmtNRFVaCLaqCw0ERloI9JJKqhhfvkA9159mx0792EKDEWq1BEUnYIuNBGpJoiWzgFevHCZUy9c4Mz5y1y6dpuFHXtobO10uKC4ydX4B0bgrTHj5WfCQ6nHyUOJn8mKxFtHcmYpLZ1DJGYUse/IGS6+cofzV69z8MRp2nsHqG3ZQFJmPnpLBFpzBLYke6rstt1HOHP2GlW1rUi9NXj76BC7K5B6a3Dz9MVbqUcQJOhMVvvnkPkhuMoQXGWIpb6kZhVw4aUr3Ln9kBMnz9La3kNTyyZs8VkYzFGYgmMRBCk6UwQavZXE5AJUKjOhobHs2LafG9fvcurkWQ4dWmX37r3cunWHv/qrv+I3v/kNX331Fd999x3ffvsN3333W7755mtu3rzOhx+9x527N7hz9wZnz57hzKnTHNp7kGOHjnL+zDmuvXyZ+7fv8PDuPR7evce1ly9x//Yt3n3rTV57cJ97t65z/oVTHNq3m+tXLnHq2Cr3b9/g5JFD3LlxjVcuv8yJ40fZvWuF1cMHWV1d5b333uPJBx/x4OGrvPHm21y8dJnZuQWGxsZZmhlnZriP8b4uuppqyE+JI9Tgi8rTGXdBQOok4CYIuArPi5m9vLwQu7n+ODkJAjVtE9S0TTw3OdhsNuYP3kUQBFxcxLg+Zc3EIimCIMZJEOPk5IJY7IaPjy9/7ibcRRAQCX8cSPxrYGItUO5fYjL+W+pHEPHHF4M/Xf9zgAix2O3p9+uESCxQU1vOvv3LbFkYY3Z+iO3L0+zaM8/clmFGxjqZ3zrCwtIEg8MbGZ/sZnK6l+XlzWzdOsbC/DiHDyxz4sgeThzZw+EDy7z11kP+7u/+mtfffMh7T97km2+/5vOvPqWqoZLk7FwH65CQnu8ACvFpeSSk2xOtn601ELHWzhSXUoA12p5cXVDWSO36bsqq28jMryItp5z80gaKytdTVL6erIJqEtKKiEspcLxWXttO4bomkjNLiYjNxBqdRmRclsP1KT61kOzCGgeQKChrJD23wuHapA+MITzGbrJhDLK3NxWUraexbZC65j7W1WykacMQReUtJKaXklNUT15JI7aETOQKXzrH9zGycApvuQ8KhS+JSSlcfucHJB5STAGBREXHIPNWIJMpiIqyEWCJxEsm5/I7PxAREUVsSgH7L3xAW98iWqMZg8lCT/8EBpMFhY8v1shEkrPL8JLJcZd44qvxp6VnK/sufEBsagFeMjkRtmRS0orIza9iU+8YSzv209c3QXV1Cz09I3R1DdK9aYiBfntadfuGTbS2dLCxvZvBvlEG+0bp7x2iv3eIwf4RxkYm2Tw9y9b5BYc2YmZqmh3btrNlbp6JsXGHwHpqYtJRz2ZBrGkj1liJzdMzDvZhbGTU0fo00j/M2OAog/1DjA6PMTO1maGB4aetTHY9RGVFHRWVddQ3tFBb20JxcRW5BesoLKmgtKyS1MwsouKSCItJwmpLJjAyEUNoLNrQGCLT8/AJsuITGIjUoKZjvJeTV8/wws2zrJ4/yPmrZ9h1YBuHjuzi0NFlXr56guVdk2zfNsS3v/2Yc2dXOHpwM+dOLnPu5AorW4bYszjB7YsneOvhdaamxygqW0dSWj56UzQBwal4KyNxl1lR+Eej1EchUZlRBUVQ0NjCxMoeTHFJeBqDMESnEJZYSE5JK0pjDAp9NFL/cASxCndVMGJVICIfE4LMH8HVGw9fI356K0q1BbV/MHJfE3VtPSTllCL1C0BtisQQHIcpOBEPrwCUqnBkylBU2igi4goIispAcJbhobFQVL+B+NxyfIyRDvZhTTS9Fs4WFJWBJTIddYANY2gSCm2Yw97Vyy8YL79gYpMLyS1uoK65j+iEPPSBMXgpzXirLBgssWgDogkISXBoIkzB8UTEZpNb3EBpVSuGoEjkagPefka8fLUIYi8EFwkuHj4Ibl4Ibt4IYk87G+PsjuAkse8F18ZnWIA/VW7uUlxE7ohd7fs9iYcM56cHwy4uYkQi+2OZTO64ZtcO/vG1z9XVHSdBQOwk4OYiQuTi9Nya5yp2QeTi9NyaJzjZTTBcRAIi8b/12vFMtW0a4rd//3ua2vux2lJJyiihsLQBozkGtb8VkViNjzKUuPhiNP7R6PSxmAzxJCaV4e6pRam24Ozqg0IZgFSmxcXFG602BGdnGa6uPsi9DXhJtUhlBtSacPz1NmITiunYNE1+UQMffvxz/q//G3756+9p3TCIi1hBRFQa5ZUtuHuoUfsHI3JVolCa8FYY8ZBqcBYpkCm0KJUq6mqrOX78ONeuXePkydO88cZbLK/sIjIqFkEQodYZ8fZRIzi7IZJ4IYjtN5CzWIoguOPkJHGUILgjCG5/UE5OEpydPXB29kAkkuLi4vn0vWvvF+HlLXPEkq/53Tu7uLHW0iR29UBw+jEga+2mcHP3sN9YTiLEHjL05lAKSmro7BklPbuEl1+5w4VL13ntzXf58KPPWNq2g5GREbp7+igsq8aWkktgZAq2zDJSS5sJTysjLLWEvMo2duw7waXr9xkcnUVrDkNlDEUXHIvSHE1YYi7b96xy4vQ5Tpw+x/7V45w5f5mmti7U+kA2DY5z8twVrLZk/AMjEMvU6IKi0AREILj5oNSFYAlLJCOvkqYNA6j0IYxML/DCxWtcvnmfnuFJAsNs6AKt9AxPcvjki0zNbmfr8n76h2d54fx1pud2UFXXhquHErHErpmRyLUIzlIkci1SpQF3b38EZ08kPjokPjrcZH44SxTkFpVz4fxldu3cx8T4DO0bu9mzZ5XlXQfp7hsnOjaN6JgMcvLLMQZEolDo8PJSMTI8zbuPP+SjJ59x//5Dbty4xa1bd3jy5EMuXbrEjRs3ePz4Md988w3/+I+/53e/+57PP/+M48eP8vHHH/Lkg8d89tknvPPOW6weOsyBfQc5f+YcF869xIWzL3L92is8vHuPVx8+4sbVKzx6eJ/XHz7g2tXL3HrlGi+ePcXBvXu4e/MVbl+/yhuP7nPt5Ze4dP4sL714lhfPnuHRw/t88fln7Ny5ky+//JIvv/oZ12/c4torN9i5aw/FJeUkpKQSqNUgFTnj6SLg7SbCVbADBi+RfZQ4Cbg5C3iI7Rt2sch+6qzWaO335zMnGsU1m/4ARAzMHWVg7ujT506sbbrdXKWsbaRdXMS4uro7QIRI5GqfIP9MJsLpj4x/SlT9zy1j/9zxx88i+gvHfwcT+H9XOSORPCOGFwmEWgMZHO5kYqqXoZGNLG6b4NDqDnbtmWd+6whL2yfZsjDGpp71DI1sZGSsk4OHt7N9xxRzmwc5uHeRPStzHNizwL5dWzh+dBf37l3nt9/+hr/6Dz/lxNkj9E/1UFBZREpOvgNExKflPcc8rAGJtfpDEJFDXGo+odEpxCTlUVHfTkvHMJX1HRRXNFNe205Dax/r2wdpaO2jqHw9ienFRCfkkJRRQk5RLdEJOcSm5NkZirQCUrLKyCyoJDmzlMj4TIormqlt3kRscj4RcRk0tPZRUtXsaGlKz62gdn035bXtxKcWkldSz8TsCtt3H2NwfIHR6e1MzK7Q3j1ObnEdGXmVFK5rwhwUjsTTi8vv/IDRHI6XlxwvmRxTQCDp6Zn4+flT1z7B6NJpFD6+yBVKFo48JC0tA6mXN5ff+QGplzetvQtcfucHWnsX0ZvCMFusaHUBuEs8Wd+9hf0XPmDpyCP2XfgAlb+OAEski6sPWVx9xPruLXh5eRObkElBSR1FJfV0bBpmbutOOrtHWLeugZaWLurr29jY3svE+Bwjw9O0NG+kpbmTwYExu71rzzD9PcMM9NmTq8dHp5ia2Mz0pL2tqbe772lb0162zm9hdHjEYfU6OT7hABFr7MIa0zA1McnYyKjj9dHhEYYGBhkdHmFibNyunxidZHRghO6uHgb7h9gyt5XpyVm6OnvZ0NZFXe16qirrqaltorm5k8bGdkpLaygorqSsop6KyjrSs/OIiksiRm0gGAAAIABJREFUIiaJsJgULJGJGK2xGMLjUAVF4B8RhSwgAENMJDpbCLGFaWRU5tAx2c3M8hxjWyeYX5nj5etnOXPuAKNjG3jh9DL/8DefcfroVq6c28Mb985xanWR3o1VrGwd5f7NC1y5eJrKykpiE1Kprm0nv6iBEGsm7l4WPORW3HxCEMR+yAIisWYXk9PWQde2FQKyC4iqbEAWmYB3cBwxuTUEJxYiSPXIjFFI9REoLDYEmT9O/hZ8IuJw0QbgpjUjUmgRXH3QaIKQybTIfAMwhcUjuCtx9lDjowlB5huE4KIk3JaHShuFq5cJqy2btPxaxAoD7iojkWn5uMj90QbFoDKEI9cEo/APwVcfhtoUiSYgCm2gDW2gDYV/CGGxWRiC4wiJTsffHI0mIApjSCwmi42o2Azau0aQ+Rjw0wZjDLQLk70UeqRynWNf4Obph+DsheDshbOrAsHJ4+nhsBuCkxjBSYyTqwcu7lLHc8HZ9Y8/dhLb24+ezuNOzq44u4hxEbnj7CJ2XBeJJQhOLnaNguCM0lfzz+Z/Z9yehpd6eEgd18RiN8f65+wscoAJJycXXB3tSgJiF9Fz65HYSXgOODxbIpcfLbmdnoKJf/v142kVlTVw+Nh5itc1EWRNwMcvEH9DGDpTBJ7eOjxlBjxlBhrW92EIsOEs9kWhDCQjq4LWDYOEhsYjkajw9tYhkahwFrxQqwJISsimrKSO9Y2d9PdOsHHjAGlpBSiVBqRSP7TaIBIScujtHWdxcR/19e0oFAbKyxupr+/Ay0uNRhOEVOpHUlIeJSW1qNUWXF3l+PoG4OLiicUSTH5+PnV1dWRlZWGxWFCr1UilP36h/+/VH1+k/8X3OAkIoqeAwtkZQeyOIHInOj6ZwbEZKmvW097Zz849h1lcWuHY8dPs3r2b/fv3cv7cGe7cucP07AK5hZVs6ptkZd9J4tIKCYpMpbSmnYWdRzlx7hXmdxwkLDYDTUAUCm0Y2pAEjOFppObVcP7KbVZPnGHvoaNcunaTk2cvUt/aibefkbZNQ7z5/ueYw+NRGawYgmPwVJnwVJnRBEYjkmnRWWJYV9eBjzYUQ3AMO/ef4tT5V7h881U6+sbIL64mv6SSDz/7Ke999Dn3H73N5et3eenlGxw8epra5k4i4zMRJD4IYjlib3+cpRpc5XpEciOCVIuzTIurXI+X2oyrXIuHUo/grqCsppnLV64zPj5JTU0d9++9yivXbnF49Tg3b93j1OkXObx6gksvX2NxaYXamkYmxme4f+9VPv7oJzx+/B6PHr3Go0ePuH37Nrdv3+bNN9/k8ePHvPvuu3z66af86le/4rvvvuPTTz/lzp07fPHFF3zxxU/4xS9+wRdffMGdO3e4evUqV16+zLlz57h14yYXL17k4f0HvPzyy3ZR9f373Lx+g5s3b3Lvzl1u3brBa49e5fXXHvHo4X0e3L/Lwwf3uHb1Mrt37mJycpJjx47x4YcfsrS0xMjICFVVVdhsNlQqFWLx09ONp6fxzk5rk4wTXlIP3FxFz23CnZ0EXJyf0QM4OSGRSJDL5c8FrMnlcnaefouBuaO0DOxwtDY9q5d4HkzY/6yzsx2YuLm54ebm9pww28XF5Y+Gsjk7O9vfJzwPDP5Qs/DfVn+5JuLZ3+lfMv5/vZwRu7r/yKA6C/iopDQ0r2N4vJOu3iZmtw4yu3WQQ0eX2bYyzZalcU69cJiBkY2MT/cwOLqBnXs2s7wyxeR4J1vnBti1bYL9OzczP9XH7uXN7N27wNalKcZmh+md7Kems5G00gISs/JJzCgiMaOIhPRCEtILHc+TMouJS80nPq2AhPRC4lLziUnOJSY5177xT83HlpJLSm4J1c1dtHYP0bJpmMGpBSa2rNDaPUL3yGba+8ZJyCgmNrWAmJR8TKFxxKUVkpZXQWpOGcGRCWQXVZNTXEVIVDIlVU1k5FewsXeUibllprYsU1TRRFFFA1ZbKtlFlVjCE7DakileV88L568xPr1IYIiNxpZNrG/robZxI5v6xukdnGLL0h4GRjYTl5RNW8cAK3uOYDRZiIyycfmdH5DJFBhNgaSnZ5GenkVsbDwqlYZNkwdo61vEx8cXvcHE5Xd+IDkllZzcPI5d+ym+Kj8Cg61cfucH5AolnlIZOXnrkEq9ae7eytKRR3h4euHm5sHSkVdp7VvE01NG06Y5mrrmcJd44qfRk1daQ1puKbWNGykpb6C9a4jewSmq69qob+ogr7CSjo5B6uo2UF/fTmNjO/39k/T1jdHXO0pP9zAD/eMMDY4z0D/KxPhmZqa3MDQ4xvDQOGNjE0xNzTA1NcPk5DSTk9NMT29m8+Y5Nk/POtqQ1nQNz9bM1GamJqYZH7W3SI0MjTpapSbGJpmdnGOge5ChgVGmJjYz0DdMX/cQfb3DrG/aSEV5PeXr6mhu7qS+vp2amlZqa9soLKmhtLyBguJK0rMKiUlMJyImifDYZMLikgmJTSQgOhZtWCQGmw19TDQ+1mBkwSb8YkIJy0khoTIfa14q4bnJ2HKSKK4rZsvSGC9fWuXahQO8dGwbF1a3sHe+m3NHF3n70UV2r4yzfccYu/fNsXVphqnpOVQqMzIvHdlZlURFZiFTBOHlG4pIEYizKoiAtGIy2vuJ29CNqbqJgKY2DC0bkZWUE1BdS2xTC9rkTAT/ANz1wYg0ZgRfHR4RMUgSkzDVVOKeloxgNCDojbhqzSjUFrwVRkSeKtzk/nj6GpD6mvBUGpFrLOgs0QRFJqMJiMBXH4qn0ohSF4IhNBaFLgilIYTErGL8DKFojWEYzJGYLNGYLNHoAyLQ6ENR+Qeh0Yfipw12PNYaw9DoQ5H7mpB4+eEikjzduLvh5OzKX8YG/4/Yt/3bzv9/6br376bUutCnKZfhGMxRT/UGUkTuvvhqgvCQaVH5BxMQFIOTWIGHTEtFzQbqG7tITs5H42dB4uaLQWclKSGXkqIaRoY2c+b0S8zNbmPb0m4O7D/G4UPHmZ9boqG+hcyMPFKSM9nQ1s3G9l4q1jUSFZmA1ENFWWkNbS09xMakIJf54+LsgUEXQmREPFIPFU6CO54SX4Sn/dhubm7I5XJEItG//X/mn1NOAoKL8BRIOCOI7QhZa7JQ29BGRXUTs7PbOHT4OHv3HOTw4SNcvPAS58+d5drLL3Hq5HGKSyoIi0ykuKyOytpWNPpQAkNiqWvuYXnvCWYW95OSU4HUL/DH6HmtFbUlnrH5XayeusC+w8e4duseO/cdoqiijoT0XCLi0njw5hM2b9uLIcSGh4+B4KgULFGpCCI5Xn7BqANsSJUWTCFJuMsNZBfXM7/tAKsnL3HmpRt0DUyRV1RFWlYx9x6+xZ37b7B1aYVty3vYve8wuUXlJKTn467QIrgqUOiCcVOaECQqOw3rqcPNNwiJOgjBTYngqUYQe+Pk6UtAWBzraluoqKzlpZcusby8k9dee4Ovv/6GK1euceXKNW7cuMWFCxc5fvwke/fu58SJU7z66ut88slnfPLJZ3z88af2VqEnTxyA4euvv+bx48dcv36dO3fu8Nprr/HkyRO++OILfvrTn/L999/z5MkT7t27xyuvvML169c5e/YsFy9e5MSJE+zevZu33nqLDz74gJWVlT8QSz9+/Jif/exnfP3113z66ae8//77vPnmm9y7d48zZ87Q19dHbGwsarUajUaDm5sbYrHYsRlfKxcXF8f9/uyGXSqVOlKeHRPU07TlZzfzrq6uSKVSxGLxHyQ15+TkUFyzCbPZjCD82NK01tb0BxOgkxMikQhXV1fc3Owp02uf+dm//3+alOf/qcrZkert6LV1EYhPDmNT33pa2ivoH26lZ2A9ew4scObcYXbu3cLyri1Mzw0yPLWJkekudu2dYWXnJPNzvSxtHWTb/AB7lyc5sGuWg3sX2L17C1sWpxmdG6NrrJey1jri83NIyi4gKbOYpMzi58BDUmYxyVklDlCx9np8WoEDQMSnFRCXnkdZXQsTW3awbe8qM0u7mF/ex+LuVYZnlmjuGiK9oIKUnHUkZBRjjUknIaOY1NxyIhOziE/LI7+slqiEDHKKq2jvGWFkeoHKhg3UtXRR1dhOVmEFVY3tTM7vcLAlzR39HDpxlp7BcWwJaTS1dbF64izbdu6nuqGVqvoWGlo66B+ZorG1k5aNPdQ3b2RgdJqewXH8dQaysnNYPPIIL5mCgKAoWnsXWTzyiLb+JVQqDYtHH1Hf0Iifnwa9wcjld37AEhRMS2sbO068jk6nJ6eknu3HXkelUtPTO87A4DRKpR9LR15l/aZ5PD1l/w977xke13lla55CFYAKyJnIgWAEiETknHPOOWcUqgqFnBlAAiQIEiAJ5ghGUcykmESKysGSZdndstV2u7t957b6memee2fu/H/nRwElkKJkud0ztrr1Yz0HFU6d8xx85zt7fXuvtZHKFFQ0j1DRMorJsobCLyQBqVRBQLBOuF7V2MnB4+eJS8omO7+C4vIGouLSKS6rJ7+omtradsrLG8nLq6C6upXy8kYqK5uprmqiqrKRpsZOWlu6qa9robmpA1V3L91KLRp1H73aQR1h6B+kt7efnp5etNo++voGXtAyrAixV4jDCnrU2hdIxEp36q4OJZMj2xgdGKNH3UdzYxua7j5GBidoauykIL+c6qomqquaaGvroaqqhZycMjIyioiJ1/XEiInPICwyCf/gSHwCQtngF8w6v614bvbHedNmXHx9cfHzY42vD9Yb12HtswGnkADWxkawLikKj7gw1iVFkFiRR2xuEjFJIcwfGGdmWzejygq2a6o5vrefyb561O0l9GiqmZkbZnBbN72jGs5duMoW30g8PfwoL2vBysYLI5kDNi4+SGy8EOzW4h6XTaJyiLieEdyrmjDLL0WUkYcQHolZRho2yQkYbvbB0HMdtj6BGLuuRVjjgnloKBsqStnS3ohfRxPi0CAEewcEWycEsTkmJg5Y2rojt3ZGar4GubUzVmu8cPDYhMvaLTh7b8HZy1fnFmnnjrWzN3Yu63WEw9oFl7U+2Dp4YLfGHVsHD6ztXDC3ckJmYo3E2AKRRIGBoRmCWI5goEAkUSA2Ml+uANEZzYjFhi88G356PvxIERQcT25+NSlpRUiMrJAp7LG29cDW3gu5iQOCoEAQFJiYOWK7XE8XFZNBTFwW3t4BWJitwdjQgsjwJPZMH+TC0jUWD5/i0MET7J9bZMf2acbHdrB71172zc6za2oPw0Pj9GqH2D93iPGxHVSU1xO8NQKF3AorS3vMzewQCUYYG5npBpuBHBOFJQbLLkciYUXx/m1GKBKJMDQ0/OsnFStlTatJhGCIkcyMsMgEyqsamZicYnRsO+Nj29m1a5qb129w9Mhh5g/M0t/fT2hELG5ePmzwCcbDewshEck0tGuZOXCco2euEpOSj4mNG+b2nlg5b8DCcR3O6wJxWRfM0LZZFo6dYWrPHIeOnaJ/ZIL1W7bi5LmB/LI6PvniK05fvsXA5Ay+wXE4evoSFJ2OtYuutlEkX4OlwwZsnDbjF5pE7+gMzZ0DqPu3ox3eSWlNGw7O3oRHp9DSrqa4rJbA4AjWrvdh85YgnD3WY2HvhiA1RzC2QGrljLG1GwZmjgimjghmTgiGVgimjkgsnLH18MXEzh2xiS2xKXlk5ZdSWVXHa6+9TkdHFzt37uJf//X/5LPPPuf+/QdcvHgZlUqDWt3D9PQeXn/9Bu+99wGfffY5H3/8M9588xn37t3jwYMHfPTRR/zzP/8z//Iv/8KzZ884c+YMS0tLLC0t8cYbb/Dxxx/z+PFjnjx5woULF7h27RoPHz7kwoUL7Nixg6tXr3Lr1i1UKhVnzpzh2LFjNDU10drayq1bt/RC7S+++ILPPvuMp0+fcuzYMXp6eigoKGDjxo3I5fIXxseKY84KVibbV413QfhuErGy7+oJWiwWY2RkhEwmWxbVfnvyTs1vZP7ip8xf/JT8Kg1DszeoaN/2yrG8kllYIRJSqRSpVPrKc/3pQfHXA5GBRJ+FMNBnRQXMrCSUVmbR1lVJ72Arnao6xrb1cP7SUY6c2Mf4tn62TQ3QoalH1d/E6EQX2t4G+nobGOxrQqusZud4N8cOTrFv7ziT2/voH+2hq19JRWsNcfnpbImJJCQ2idCYND1xWE0gQmPSCIpI0mciVgiEf2j8NxmK6BQyCqtQ9k8wMT3P8I5ZBrftQTO8g7r2HvzDE/DyCSYmNQ//8ATW+YURk5pHVHIOyTnFFFU2UtfcSXVDG288eZuf/eJL9h86TnVDG0FhMcQlZxIRm0xMYjph0Yms2xxAYVkNV67f5Q9f/xvXbtxnaHQbgyOT7Nm3wInTS9y5/5jpvQfo7NaybecMdY1t9PQNMzy2nYHhCZTqPtw9vIiJjWN84R5WVrZYW9tha+uAavwo+ZUqbGztmTn5FjGxcVhaWhMbF8/Byz/H0cmZ2o5J6pXbcVjjSINyJxPz97CytmXb9lmmZw7i5OzK5MJ9QqLTsba2w8LCij2n3yYgLAm53ISlJ1/jH5aIvYMLsYlZJKTn09jRw6kLr1Nc3kBdk5L07BIyc8vIzCmluq6duroOamvbKSqqobt7kIqKJhoblUxO7KZb2Ud7m5qOdg1Nje00NbbT1alB1d2rIxB9wwwMDNHfP4hW24dGo9VDq+nVOzkN9A3qsZKZWBFnv4pAdHUoGR0YQ9WhpqNNSUNdM/3aYQZ6RygqLKehvpWOdg1dnVr6+sZobOwkJ6eMlJQ8ouPSSc8qJjounYjoFILDEwgIjmFTQDjr/Lbi5ROAq48f7n6BOG/ZgoPPZmw3b2RNoB/u4cG4R4bgGBqIX04KwYXpNI1oyKsrJjh6CxcvLTK9TUVLZSq9bQVcOLqduV0axoea2btvkCNn9lDZWkhofAiNbV0kpRXivtYf/61xSM2csXPdjNjcBcHCFUGxBputscR39ZEzuZtgdT/uTa04NbRgX12NZ10lDtmpmIYG4xGXQFBWHk5BoSjWb8IjOZmA2ir8GqrJ3T6GS0YqgpMrdl6bsbd0w299CF5efjh5bsLeaS1WazywtnfH0sEda3t3rNboxMeGJjYYK2yQmtsjkVoiGJsjNrZAkJhiYGiCxFBX4i0xlCMWKxAZrJSBG/7RrUj04uLYT8+GHynU2lHOnL/G8VOXSM0oxGudH2ucvREEGWIjc9ZtDGRLQAQ19R20tPdQXtXMRp9gNm8JJWRrLM5OXgiCjAD/MI4dPctbz97j7JmLzO6dZ/euWdrblGSk5xAVFUNoSCR+fgF4ea7HydGNFZsrA5ExYoPVQhfd1kBk/MJrkWCkfy02MMbISKpXsBsaGn5nQPRXiRUSsbICaGiIINZZhG30CaJL1c/Q8ATa3iHGx7Zz+LDORnT/vjlGR4bo7e0lMS2HTQHheGzwx9rRk9KaNqZmF9kzf4KxnXMEx6SSX9FI79gu0gsqcV3vj394Ajkl9SycuMCJ81c4dOwUQ+PbOXX+Ek2dGoKjEpg/epY33/0ZkzMLDG7bQ3x6ERYOXti5+yAxc8TKaROWjhsxt1uHibUXobFZNHYOUlTRQmW9koz8SnyCohEbW7B2QwCWNk6YmNthLDdHEAwxt7InJj4FcxtH7Fy8MTSxQzBQIDa1R27niWBkg6G1uy4LIbXG2NoNmbULhmb22LispUs7wo7pOeb2H2R+/iD9/YPs3z/P3//9P/DBBx9x69YdFhePMjGxDZVKw/T0Hh4/1vWB+Pu//wd+/euvePvtd/XZhPv37/PFF1/wu9/9jufPn3PhwgUuXrzIsWPHePjwIV9++SX379/nzp07XLt2jXPnzjE3N8fMzAyzs7PcvXuXoaEhUlNTuXnzJvfv36ezs5OmpiaOHj3K4uIiPT09ZGdn4+/vj7Oz8yvHhEQiQaFQLJcs6V5LJBL9GH/VhPtDScTLBEQkEmFqaopUKv3WZ0OzN5i/+Cmp+Y3691bsX1cyFC//1oqbxEppk1Qq1WdSXnXslUzFT/hLQpeFEBvqyITE+Js5KTUzivrmErrUtbR2VlFZm8fAiJKFxWmmpsfYNjWAsrcJzWALmt56GpsKUHZVoFXX0tVSwvYJNUcPTTOze4TRcS19IxpaNe3kVhUTmpaAb3QUIbEp35uJWF3qFBieSGB4IlsjkwmP02kXIhKziEjMIimrlNK6dpqU/TR3D1BQ2UR4QiYxqXkERSXjExyD5+ZAQmJTSM4pJjQuldScIjrV/Zw6f4XegXH2HzrO46fv0abUsiUgjPScIuKTMolNyiAlPY/mDjXHTi7RrR1CrR3mzv3H3H/4lKMnzzA4NM7Q2CS37zzgl19+xd7ZeY6dOsvTZ++y/+AiZ89d4rUbtzlz9iKLx08RGLiVtd7rWHryNQXVauwd1lBYVMzCpc/w3eKHlZUN4/N3yatQ4ua1mTrVNGMH7mJmboFy9DAFVSosLa2pah2jvGkYSysbDh85y5Wrd/Hy8qZBuYOJ+Xs4urpT1TrOntNvY2JqjmJZhyGTmWBtu4aktHx8t0bRphpg8dRF0rNLaG7voaquHb+gKGITMqmqbaOxUanPPvT2jtPcrEKrHePUyQsMDU7S0qykrVVFe1u33v5V2dVDj6Yfbc+AvpxJo9GiVvegUmlQqTT6LMTqTMRA3yCD/UMM9g/pSURXh5LO9i4627tQdnajUqrRqHroalXSUN1Ij7qPlqZ2mhvaaW9RUlhQRnNTB40NOnR2aqmsbCQjo4jk5Fw9iYhPyiYuMYvI2DRCIhLZEhzNpoBwNgSEsSEoFE//INz9AnH02YL95k04+m/BNXQrLiFB2AX4sD4lhi05iVT2dVCprKezv4V33r/HiaNT9HSWkZ++lZaadIa1dRw9vJ2Fw9uZP76bqvZSNof6smlrCD7BMUhM7RDJbDCxc8fG3QeRuSNW6wIQLF2QbdyKT1EVUcpeNja24lBahWNNPR7NTbhWFmGZEoNJSCDeqSlEl5bhm5yKR2QUfrk5RDbVsbWmguwBLevT0zCwccDSxgV7mQNeVp7Y27jh6OaNq8cGrB1cMZSaIxhIMZJZYGHrhNjIdFmAbKwTJgvGCCJj3fvCt+M1QTBEZGCEWCJDYihDYihfLlPSVVkYiKWIJVLEEtny+69eFFt5nvzl58ef8IOwbededuzaR11jB9r+MZLTclm30R9Pbx8SU7Jp79Kybedetu3cS2uHBm3/GKUV9YSEx2EgkmFhbou1lSNbg8Lp7FDT0d5NQnwKgQEhWFrYIpXKEYlWAn3j5eDh5bo0XX2bXLbiNb/iQS9Zdg/Rfb6ihhcECUZGL650vmCH9WPAColYEbcaiHUkQiTBzd0bZbcWbe8Q8wtHuHjhKnfv3ufatessLS2xe/cUu2emCQiLYb1/OGt9Q3Bd70+reojJmQU0w9to7xlieNsM+w6d5MCRM/QMbaOmWUmXdoTDJy/w2u0HXLp2m9dv32f/oaM8e/dDLt+4x+TuffzNb/8bn/7qt+w/eo7sklpiUvIJCE/SZyIEmQPGFm6Y263D0MQZB3dfvDaHUdXQjXZoioz8SqzWeGHn6IWz+0YsbZxw89yIla0j9o5uFJZU0tymJDgiDjsXL+xd1yGzckKQWmFk7YzIdA1icycU9l4IYnNM7b0QDEywd99IRX07R05c4PS5S4yNb0epVHH48BHu33/AP//zv/D5519w+vRZduyY4s6de6jVPWg0Wu7de4Nf/vJveP78HW7dusO1a9e5ceMGN2/e5NatW7z11lv84he/4P333+f6dd11Pn/+POfOnePOnTvMzc0xOzvL5OQkpaWlbNq0iczMTPLz8xkbGyM3N5eysjLm5uZoa2vD0dERc3NzHB0dXxlEC4LOJUmhULyQNROLxX80wF5Z+V/9W38qiRAEATMzM2Qy2beOZ2Pv+q3v2ti7MjR7g51HHn3vua0mFJaWlpibm2NiYoJUKv3rzw7+l4OOREiMDPUkQmykm5M2+3lQXJ5BcXkGDS2llFZmUV6dy87pYY6d2s/C4jSq/hbUA82oeuppaCxEraqmv6+RrvYKJse6OXRgJ9PTo0zuGKZ/rI/ajiYScjLwj4smIDaO4JjkFwjEy0QiMiGLiPhMPaEIjUkjKjGb5KwSMguqyC9tJD23kpSsCooqWmjrHqa5c4Dsohoi4jP1Lk5bIxNJSM8lKCKOkOhEmrt66B2d4NyFq9x/+JTXr9+hs1tLWXkNrR0qevuGGRnfQWNTO/lF5WRm5VNcVs2evQeoqm2io1PNzVv3OXrsFE3NrQwNjnFg/iA7d0yzdOESJ46f4fGTp3z+819x6vRZLl+6xuMnT7l44Sqz+/ZTVlqJnb09Ht6+qCeOMnnwDXq2HWdrcAh29g7Y2trju8WPsQN3UY4uklXSTnZpBwqFKbXdu/H19UOhMKWsaZiAsCRMTS0YGZthYGg7DmuccHbzpKJZp4uoahvHyc0Dc3NLAsOTGduv00r4BUawJTCSospGiquaCI1JIS4pm6y8cpLS8snMLSM7r5yG5m40mhF9KVNjo5L6+k66uvoZHdlBY0MH1VVNtLZ009LcSXNTB50darqVWlTdOqzMwSuaiBUyMdg/RH/vwAt6iP7eAYYGhhkZGmWwf4g+bT8qpZrO9i462jrp6lCi7tag1fSi6lDT1tjOyNA4rc0dFBWU0t7aRUN9KwX5pRQVlpObU0RJSQ2ZmYUkJWWRnJxNRHQK8UnZJCTlEZeQQ2R0OlvDEvEJ0pGITUERbAqOxNMvGK/AYFz9A3Hw8cVu02bWbPHDyT8Ah0A/5Bu9cAjzJTg/mZSKHPYd28upC4fYPd1PX08t1WXJNNZk0tlWzNSuXoYmuxme6qVZ20BpaxVeAYEIYhkyO2ciUnNJK67GwnU9ElsX5K7rERw8EVw3YB+VxOayGrzLqnAprcS7oZktXZ1saqnBoygTh8QoPOJj8EnT7hbhAAAgAElEQVRKYm14BLa+vlj7+uARH4NTTAQukeFYb9iIIJYhEYyxFkwwEwwRC4YIYilyhcWy0FhXDWFopMDcyh6FiSWCSEcK9P0OxFJkcnMEQbIsUtbFaf9RxhQ/kYgfIeKSUomKTUJkKMXJ1QvvjT70DY5x7eYdJrbvJq+olH0HDrN77xxdql6q6hoprahFZGCEsZEJpiaW+gzBN0G+wXKQ/434UiKRvDKY0mUQjJdff9O8amWrq682/NbnK3XhK0HXahGnWCz+VjnIXx1WNBEGAsJyXbKuK6EEM3NrcnKLaG1TcuXqDd5+/j537zzgzJlzvPXWW5w5c4bZA/PEpefhExKLk/cW3DcF0dw9QP/ELvLK60jOKSarsJLIhDSSMvNp1/QyOTVD79AY84vHOXLyLE+ev8drN+8yv3icY6fP8/Ct93nrg0/5/Mvfc+P+U1SD27Bz24CtywbW+oSSW95MeaOK0LhcnNYGYWG/HkuHDZjZeSEY25CcWUppdTthsemY2bqhMHegoKSW5jYV+UWVJCRnEBYZR11jG0p1H4VlNRibWBGTkEleaS0yKycMTOywcFyHILXRaSGMLTBz8MTYYg35ZXUsvXaLU+evMDW9j+GRCebmDnDx4mVOnz7L48dvcunSFTo7lXR1dXPjxi0WFg6xuHiUN954yPPn73Dv3hvcunWH+/cf8OjRI54+fcrTp0/58MMP+fLLL/nss8+4ffs2586d48yZM/T39zMyMkJeXh5hYWF4enpiaWmJpaUlaWlpODg4YG9vj0gkws7OTl/Go1Ao9GNREAQMDQ0xNzfXZ8xW3wvfRYBXMhEr+7yKXPwQTcR3pYpXgvs/RlryqzQsPfma/CoNcXFxDM3eeGVG4mWslE0pFArMzMz0pOUnMvHXAgMMJGK9m5xI/A2JMDGXUFCSRl5RMq2dVWj6WqhpKKK7p4nF47McP72fdnUdLR3ldHZX09JehlpTy9BgC10dlfT2NDO/fwezs9vZuXsS7bCWotpKQpIT8I2MJCg+gZDYlO8tZwqLTScsNl3/nbDYdGKSc0nJLiWroIatEWmEx2YTGZ9LcmY52YW1xCbn4xeic10KikjAJyicgvJaBid3kJydR3ZxKSeWLrJr7xy7985x4uRZTpw8R1JyOmnpOdTWNVFeUcvCwSOMjG6jqbmdblUvrW1ddKt66dEOsHjkJItHTnD8+EnGxye5ePEyV69eY/v2nSwtXeT69ZucPXuex4/f5K233ubp07e4cOESu3fPMDY2QWNjM87OLjg4rMHJ2QVXNzecnF1wdHTCxdUNdw8vzMwsMDU1R64wQS43QSY3QSZXIJfrXktlChQKMxQmZpiZ2+h6EslNUCx3szY1tcDM3BJbW3scHBzxDwjBytoWMzNLzMwtCQlPID45h4T0fBIzCgiNSSE5vYDC0jr6h3dQUtFIT9842v4JJif3UFpaT01NG2VlDZSXN+pQVkdlRQNdnVr6+8Zob+vWN6NTq/peIBE9Pb309Q3Q3z+o00P09r9AInrUWnrUWvq0/Qz0DTI0MMzk+DZGhkbp7emju0v1QjZC3a1h765Z2ps6qKmqp6tDRWtzB3U1jdTVNlNWWk1hQRmZGXnk55eTmVlIZmYhOTklRMelExOfQVRMBuGRaQSHJhIQFItvQBQb/SPY4BfOev9Q1gWEsiE4knXBYTj5+mG3YRP2m31w9g/AOTgQxaa1uMYEsTUvifDcBMb2jlLRUEh+USKVVRkouyo4dHAbu3b3sX1XH2O7+tCMK8ksz6CwsRxLNzcEqRkum/yJyy6ktXcUx43+COZ2CNaOiBzcEWydMdkUiEdKFl45RXgWlLChsgafOh2BcM6IxSY8EMUGL+SuLhg7OiCYmyMYSRBM5QhmMgRjQwQjXUZAKkhwFllgLkiQvCK4NxAbYiiRYWgkxdZmDWbmlpgoLDAylum+JxLr4zyRgUSnqVpejPjTt6/GT6VNPzJs3zHFjp3TpGdkYWSsQCwxoqq6Hk1PL11KDYZGUl1HZsFAxzwFA0zNrL41+MRiQ6RS+QsBiW4F9KUDinSe5KsbXpmZmSESCS8FVt8Mou8aUCtB1o9ywIkEBInO8tVgeSVwdXbGe90mGhpbmV9Y5PqNOxw9doqlC1f48KNPuPra6+zZt8DQ9hnyqltw3hiAtfsGYtJzya2ow9FrEzIre6wd3fELjWB63zxXrt/i/KWrzOw7wOVrN/jgk8949Owd9i0sUlHbiLKnn7c/+jkP33qfvQvHKaluxj88AUcvH+xcNyKS2WC+xhs7dx8cPPyRmDojs3DH0mEDUgsXRDI7zGzcUVi6YG7njq3zOuRm9gyOTnHh8g0GhrcxMr6DguIKikqraGnvJiI6ARfPdaj7Rugfm2KtbwjmazwxtffA2NIJuY0r5mu8MJDbsnlrNJO793PmwmsMje5geGw7c/sP8v77H3L9+k1mZ+fQavsoLCwmIyOL9vZOVCoNe/bMcvjwEebnD3Lq1Blu3brDkydPefbsOc+fP+edd97RC6u/+uornj17xqlTpzh48CBarZaUlBTKysoIDg5mzZo1+iDd2toaQRAwNjb+lp5hdTZhhUy8PEa/L5A2NDTU77car5pcv49EvKyFeHl/mUyGkZHRt0qlVj738PBg55FHDM3eeCE7sUIkVp/H6tKnV523sbExCoUCU1NTPf7i9+B/dawqZRIMVukilhc3wiL9Ka/OpbG1HKWmkcrafIrKMhid7GH33lGUmgaq6/Noai2hsaWY1rYy+vpb0PQ0oelpYnp6lN0z44xuG6axq5WUvFz8Y2Lwi44hODGF8IR0wuMyCI/L0BOGldcR8Zl64hCZkEVUYjbRSTnEpuSRmFFESlYZEXE5pOXUkFPURFFFGyVVbSRnlhKbkkdRZTO9Izto7e6lf3wb+48cY/H0WZZev8b+o0dIy8lhbv88+fmFTO2cobNTSWpKJtnZuXR1qjlx4hSfffoFBw8e5uiRk1y58hoL84sMDAyxZ2aOAwcWWDp3gSOHF7nx+nU+/vAjfvmLL7h+7XX275tjasdOnr35lP/n//5f/OPv/4FzZ85yaOEgF5cusGHDBvz8/MjKysLTy4uExCTalSoCArfi6uZGalo6nl5rcXXzJDg0mpT0PCJjkgkNTyA+IYugrTEkpxbg6xdGQFAUmzYHYyyVU9Y4RFnTMDK5CT5bQtmwKYiEpBz6B3cyf/AMdQ2dpKQVkJCYTWBIPBt8golMyCAoIoF29SB79x+lsVVNY6uarLxyxiZn6FINotGMUFfXQXV1K01N3VRVtVBcXKsXVff1jjI0OElHu4qW5k59OZNa1asjEioNGo2Wvr4BBgaG6OvTlTitLmda7dK0gpGhUYYGhunT9tOj1ur1ESs4e+IMi/OHqSyvoqmhmYG+YcpKKiktqaS+rpnyshoK8kupqKyjpLSKkpIaSktrSUzJJj4pm8jIVMLDUggOTSI4NImtYUn4h8azOTAK7y2hbNwaweawGDaHxeAZEIKLjx/OW/xxD9yKW3AQzhGBbEyPIV9ZT0pVLvWaJjJL0tga4UNiahi5+Yn0DbYyNNbF+FQfmtEu6rprCUrayqYIfxRr1uDpG4C1qyeCRMrGrRFYuXghNrPBxmMjRvauCGa2CHauGHtuRHBfj+DiheDiieDoiGBqiKAwQJBJEIwNECQSBEMxglyOYCRGMJEjGIt174sNEIuMUAiGmAsSzAQDTCW6LPRKkzOxaLl8VqR7NpmZmOsyyXJTXYmqkW5hVvQdWQTdXP9N3Ley1S2SrTyPhJ8yDf/ZkJ6RhdfadTg5uyIxNEZkIEEqU7A6oJUYGiMIBhhL5cuM1EDHUE3MeDHz8M0Pv1IEutwoQ7RcwmNi8mLwJZXqAqAVgvEtAiLoBulqgvEyXlWD/dcKg2USYSiT6knEyrWWK0zpUmpQqXvZN7fA7ulZHj1+xsef/JzrN+4wv3iS6YUTdAxMEhCTguN6P9YFhJKQXYj7xi14bvbH3s2T+PQsrt26y/Ez5zl68hTXbt7i6vUbnLt4ieNnlugbHme9jz+a/mG++sd/Zs/8EUprWnSdHtf64rTWF4mJPUZma3DyDkAwtsbUzhtzh/XYOvtgbrcOwdgG57UBSOR2CBIL7F03EBqTRnh0CrWNXVy6eouTZy5x7sJVJrbvZmL7bmobWpGbWpGdV8yR4+dQ940Qk5zNOr8wDOS2OHj6IMhtsHL2xtDMnoHxXTx//2eM79hNVGwS9Q0t7No1zcmTp2ltbWdu7oC++/T09B4GB4cZHR1nfHySwcFh9uyZ5dGjJ/ziF7/kiy9+xVdf/ZaPP/6Y999/n48//pjf/OY3fP7555w5c4aRkRFGRkYoKSnB0dERFxcX/f9MoVC8krRaWlrqx9/qQH41WVhZhV/RPLxMuF8mFq/K3n1zH/xxTcTLGY7VTk0rgf3KMV5FIlZ0EKuPa2Pvys4jj14QWVtYWNA+OL/KBvabe/HlayUWi5HL5Zibm//F77//8hAJencmhakcQ2ODF5pheqx1Qq1to72rnvrmUuqaSqiszWfb1ADTs2OMTHRT05BPQ3MRtQ351Nbl0T/QysRkD6PjGia29TM2OYCqX0VRdRmRySn4R0YTGJdIWHImkUnZRCVm68uWIuIz9YRhBXGp+SRnlZCeV0F6XgWpOWU6y9WsMsJjs0lMLyc+tZSUrApyi+tJTC8mMaOIulYVFfWtnLn8Gm88e86F12/wy9/+HZ//5tf0jg1T19JEXX0j8fGJ7Nu3n7m5A6jVPTQ0NDE8PMrx4yc5duwEt27d4cGDR1y8eJmDBw+zfftORkbGmJjYxrkzZ7lwfonr117n7u07fPzhR9y+eYu7t+9w5dJl3nn+Nv/2f/wrn3z0MUvnznP/7j2evfkUb29vOvr26DQRBQUEBAaya2YPLi6uVLUMsvTka1LT0vEP2IqvXyCbffzw8t7A1uBIgraG47V2I2u9NxIVk8oaR1ccHFyQyUzwC0nA2s4BqUyBmbkNllZ2mFvYYmFpR1xCDhs2BWFr54jX2o24uHlh5+Csa7C2MYBt0weoqmtn3aYgCkvryC2sokPZT35RNbm55dTWtlNSUkdv7zhNTd1UVjbT3NRFXW0rDfXty/qDtmUtxABtrUpU3VqUXRqUShUqlUZv79rT06t7rdbqhdWD/UN6UbVG1UN3l0qfnVgRYK+4NWlUPai7NZw/dY5/+5d/ZW52P9mZObS3dtHU0EpdbRM52QWUFFdSkF9KdU0jFZV1lJfXU1ZWR2JKNgnJOcTEZBAVmU5kdAYxcdnEJeURFZdJUGgCG/zC8Q2Jxi8iji3hsazfGsHawGDWBoWwNigEt6BA7AI24Ry6hZpBJYXt1RQ1ldPR30FsagQxSSG0dNWQW5xKXUsZw9u1pBUmE5+bwNakUOzWOSO1ssbY0hoLexcsHVwxNrPBQGauEzCLZDrTEbEMQaJAMDZDMDRBMDJBkJsjSGUIUkMdeZAaIlLIEcRiBLEEIxMTDM1MdSRCYoCRhTmCgQGGYiOs5eYoBAPsjE2QCMv24AZiDIQX+xMYSQwRCQIKmRypkTFyqQwrC0t9bwMT+YuLXKLvzSx8/+c/4ceOVV2W/2T80IP8ufv/Z8Ufub45ufl0dCrp7FIzu2+eAweP8vX//j+4eOU6O2f2s+vAMXq37cF1cxDxOSUk55Xgtskfa2cPnL03Yevijn9YJJNT07x2846eRCwsHmH33lmKyqsJjYojK7+Y5+9/zJvvfsypC6+RlFmItaMnRuYOOHr5IBhbYeXojcLWA7mNO3JrT6SW7hibuerE1TYeGJs74+juw3rfcNzW+WPnsp7unhEuXr3D9N4Fduzax6mzFzl34SpXrt1i34HDZGblkZGTT5eql/KaJhIzCohMyiQgIlEvkLRyWktti5pHzz9i265ZIqITyMouoH9ghB07phgZGePo0eOcOHGKs2fPc/PmbY4cOcbs7BwzM3tpb++ksLCY1tZ2Tpw4xfvvf8inn/6cd955j1//+tf84Q9/4Pe//z0PHjygr6+P8PBw7O3tfxQr5atJiFQq/U5NxGqs1iyIxWKkUilyuVxPbFZ/7+V9V5c1CcI3OolXaSh+CGxsbF4gTqv//rEsBPyo8X3zj4GASCIwNKqlobmCxpZKxrf3cuDQLvbun2R0UsPO6QHalVXU1OfR0FxEa3sl3eoGBoa6aG6vpG9QxcBoHx3qLjKL8gmMisE3LIqAmCRC4tIJjEwiJjmX2JQ8ffYhLDadiPhMUrJLae7qJ7+sgRblAKU1beQU11LTrKKkupXc4noCg5NIz6qmuk5FbEI+yenFJKQUUFbVSmOrmpTMfOpbOjh57gJLV65xYHGRi9eu8vDZm9x7+ACVuoeiohIGBoZobW1nfv4g//AP/8Tdu/c5ceIUly9f5ebN2zx8+JgnT55y69YdTp8+y9zcAb1b3s8+/oT3332PJ48e89uv/o7/63/8T/72V3/D3dt3ePut53z2s0+5f/cen3/2c27fvMWN16/js9kH5eghlp58TXvvDBs2bqSgsAhPLy8WLn3G0pOvCQiOxt3DEw9PL8IjoggKCsbSygYrK1tiYuJwc/dEJjPB1XMzAWFJKBRm+IclIpXqSp5kMhP8QxPxC0nAWCrHzNwGY6kcqUyBf1girp6bkclNcHByJTQmBf/QWMKikvHfGo1vQASxiVnExGdQ36REqRygrKyBkpI6lMoB1OphqqpaaG3pprSkhpZmJZ0dPXS0q1Cr+uhoV6Hs6qFb2YNG3Yda3YNSqUKt7tE7NWk0OoIw2D/E0MAwvT19aFQ9+iyEulujF1ZrVD36TIVG1aP/XndHJ+dPn2HXzt1UllfpXZxKiitoae6gtKSSvNwiCgrLSEnNQtMzQGNTO2rtIBnZRaSnF5OUmE9cQg7ZuZXkFdQQm5hDYEg8azcHsSkgHL+wWHxDIvHaEoinbwAbQsLZEBKKu78fnuFBrIsOJiAlmoSSTIqaKqhoqaK4toicknQyC1PILk4jpySd1NwkQuKCcdvsgdRWgWAs0rkyilaEyavxcsNbmY5UGMh0pEIsQzAw1u1vINLHUhJBhJmJLssrNpRgZmOF2ESGIBHptZciQUAiCBgJBn+0qadIEDAzVWBhbqrvN2RhboqpifzH29PgJ/x/gJ9IxF8Of+T6btzkw9SuaYZHJtg5NcP+hSO8/9HnXLh8gzNLrzNz8CTTh08Tk1mIT3g8G4LCcV7vi8emABw81pGYkUd1cxvd2gEOHTvJ/UdvcvfBY1TafmobW4hNSmODbwDNHd3cvPeQqdkF9i4cJSW7GDNbFyzWeGJm746JjRtmdh5YOW/AyMIZQzMXFDZemNqsxdJhAwZye0JiMjmweJ66lh4cPTZj77qBTtUg26bm6BucYO/cYbZP7aGiuoGh0W0cP3We80uXGRwaY3BonOY2JZl5JazzDcbM1o3knFKm5o4Qk5zN+NQ+RiZ3Ud/UzqXXrvPkzec8efM5z5495969N/joo0/49a+/4quvfssnn3zKiROn6O3tJyMji/r6RqamdnPp0hWePHnK8+fv8Pjxm9y79wbbt2+nqqqKTZs2vWBJ+kPEzX8NWAn0JRIJcrkcmUymD75f5eb0MgwMDDAyMkIqlerLml7+bUH4phHdai2En5+uWdb3lTH9MVhYWGBsbPzKY/4oSxR/bPgBc3xFdQkDwxpqG0qZP7ybD3/2lMfPbjJ/eBfnLx1mfLuGkvI06psKGRjqpLWzivrmUlqV9fQO9dA32keTsoOknGwCo+MJjkshNCmLkLh00gsqCY/LwD80nsiELDLyKykob6RLO8bB4xfYM3+CnqEddGnH0A7vpF09TGNHL8lZJYTHZhIakU5ljZKW9kFqG1W0dPRTVtVKa2cvCanZxCal0dKpoqSyhrTsPHoGB3nzned88oufM7FjJ+UVVfT1DXDxwlU++OAjls5f5quvfsu1127y3nsf8E//+N91Zgxvvcfdu/e5cvl1zpw5x6mT5zh3bonzZ5d4/PAR7779Du+98y6//tsv+W//9Ad+8fPPeXD/DZ4+eZP3332PC+eXePPxEx6+8YBdO6fw9PRk26E3aBvYz+TB+zisWYObuwdlDX0oRw8vN5CzwtNzLRML91BPHGPswB1qlLuRyU1Qji5S0Tyit28NikjB1NSCpSdfI5ebYG2/hplTz/XdqSuaRzAxMWNLSLz+/T2n36aqdQwzc0s812/Ba1MgoZFJJKbmEZOQSXh0CnGJWZRWNFJT00ZOThk5OWXU1LRRU9NGdnYp3co+ykpraW7qolvZh6q7F426n84ONWpVH81N7Si7NPpGcxqNVu/UpFLpGsatODKtlCutkITuLhX9vQNoVD36JnMqpRqVUo1W06src9L0MDk6xvDgiN7dqaGukYryGno0/cwfOEx2Vj6tbUrq6ltITsmkuKSSU2cvUlxWS0BANKWljeyaPkRSSgEubpsJj0pms18YUXHp+AZEEBAWg39oNBsCt7IpKIzA6FhC4hLYEhVFRkUpCcW5RGUnE5Yax9b4MDYF++Lk7YyZgzlGpoZ6SBRiBJmAYCjobN3FAiul4KJVEAsSxIKhfitaxreJhgSJYIBUMMBIEDASBIwFERZyE8wVJjqnP1MTjEzkiIwNv9FfigQd8RD+OIEQCQLGRhIUcilSY0OMjSTIpEYYG0l+IhE/YTX+nJ1/SNfmVfiJRPwwLF8fmUJOR6eSLrWWwdEJdu6e5fqtBzx48h6nLtzg9OVbVDZ34+S9BS/fEOLSC3BZ54vn5kA2BobTrh7ktdsPuHDtNhdev8mdB0+48+AJLZ0q3NZuYN1mP/KKy5mZW+Dg0ZMMb9vNjj0HcF/vh2BkhrWzNzIrJ+xcNyIxscfCcR1i0zU6AmHnTVhsLr5bk7Bx3simwFh6h3fRM7iThnYtmwIiae3sZXB0ig5lL3WNHcQnpRObkMqumTlev3mPW7fvc3jxKIcXjzM4MkluQTme630xtXEmKbOQ7r4x3NZtwdzaGXtHD7T9I3zys8+5c/sNPvzwY371q7/l/fc/5O233+Vv//bX/M3ffMmzZ8+5cuU1pqf3cOLEKU6fPsupU2c4cGABjUZLYmIy1ta2CILBK0uTfmwr4Cu2sAqF4gXis1JKtOLM9KqGbytWqyu2rEZGRt9JnlYLqVPzG1l68jVxcXEIgi4jERcX9ydnJORyOXK5/JVi8L/0df0vgR9AIqxtLWhqraG8Kp+BESXzh3ezY/cg/cOdLB7dw/zBKWobi2hsLWNkQo12oA3tQDu7ZicZGh+gZ7CXyqZG4jIyCYpJIiwhk7DkHIJj0/EPT6C2RU1Ns4qgiCQSM4qYOXCck0vXGZrcw5HTV5iaXaSqUUnvyBSt3YOU13UQn1ZAWm45xeXNNLf2UlzaRH5hLQlJeQQGx9DYoiI1I5+o2CTyCstISElndHIH9x4+4sGTN7l28xbN7R0cXjzO3XsPefe9jzl0+BhDwxNcunyNR4/f4uGjpzx/+wOu37jD5SvXeePBE56//QF37z3kxMlzzO6bZ9++/Rw8eJizZ89z6dIVLl26wo0bt7h79z43btziwYNH/OY3f8fz5+9w5849Ll26QmlpGQ4Oazh4+efExMSy9ORrTEzNcHJ2YenJ12SVtLP7+FOkMgXK0UUqW8ewsbHHy8ubpSdfY2Vli6f3FhYufUZFyygVzSMoFKYEhCUxc/pt5ApTxvbf1XWllsqxsnXQOTLJTZg59Ry/kARkcl0GY+nJ11jb2pGQlkN0Uhb+W6PZGhZPWFQyfkFRhEclExaZRFJSDiUldVRUNJGXV0FubjllZQ2UldZSWdFAf98YA/3jy70hhvTaiOamdlTdWr0GYsXaVV/WpNbqg/8VErGSgejuUjE0MEyPWqu3eO1o66S1uY22lna6OpS0N7fQ3dGJVtNDd5eShrp6WptbvrGS7dbS1zvE/MIiA4OjFJdUEh2TiKpngPqmTtLSCigpqWNqaj+trRqSUvOIiU/D2W0dPgGhBEfEERwdR0B4FOv9Aljr48eGwCA2BgSxdosf1m4umDjYYGilwMBcithMikhuqCMKK0H7aujt3EU6HaRggEgwQLwKEsEAyTJBkCyLn1dDvAwjwQC5IGC6vJUKAlJBhKVUgblMgaFYp2+QmygwMpEjGBroji8WdH8vl4r/ECJhZCjGRCHDRCHDyFCM2EDAUGLwg/b9PvzF57+f8B+FP2fn72oj/j34iUD84GtkIBGzxd+PdmU3O3btpVszyMLh0zx+9jE79hxi575F6tp7SMouwSc4hoTMIjYERJBXXkeTspdHzz/i/NXbzB0+xbU7j+kfmyItt5SI+HQ8N/ph5+RBZV0Tl1+/xc17D9m5d569C0dJzyvDwt4NhY0LpnZuWDh4YWbngfkab0QKe2xcfDCxXUtoTA7ePlEYmzvj5OXP7MJpfvXVf+ejz78iMiELI7k1QaFxVFQ30aHspbVDxZ59Czx/9yPuv/GYkydPc/bsed2KUU4BTq5eWFg7YmKxhnW+wQSExeHo5o21nQvdmn4++vgzbt2+y4ULl/jyy9/w5pvPeP78Hd555z3+8If/jd/97vc8e/act956m2vXrtPR0UVSUgp2dg768WloaIxUKtc7ggmCoBf8GhkZvbBC/xcfBz8AK92nFQrF9+onvq9rtIGBwXeWNb2M9sF5dh559AKp8PDwoKJ9GzuPPPqTMhMSiUR/7qs1Hj82IvejxR8hEApTEwSRQHxSNLUN5VRUF5BfnEpGTiy5hUnsmBrg9RtnmT2wjb6hDl1fiZ4mJqaGGNrWz9jOMVrVneRVlJOQlUNYYjqBUSkExWYSlVJAdnEdFfWdVDZ0kZpTRkxyrl73EBieyNjOOXbsOUROcS1d2jFKqltJz6sgLjWfivpOwiNTCY1IJDktn5r6DgqKazi7YDEAACAASURBVMjJL2NkfIqB4W3kFZaRX1ROaWUNEzt2MTQ2ydi27fzs81/yr//zf3Hi9BIzs/McOnyc2f2HOH7iLHvnDnLj5j1u33vEzVv3OXF6iYOHjnH46CkWDh5lbHIKbe8QvX3DdCk1aHp6ObJ4gpu37nD2zAX27N3H5MROVOoeerWD3Lx1hw/e/4Tbd+5x+dI1oqNjcHJy1mUNFCbsOv4mGzZsorRhiJKGQbJK2hndfwe5XNfTYXT/HUbmbjMyd5vR/XewtLTBwsKa0f13mDn9NgqFKcZSOX4hCYztv4tsuaGcs9tGZHITpFI5RkZSfIPjmDn1HIXCFIXCVP89MwtLsgrKKKxoICg0jsCQWOKTc4iOzyA4LJ7ElFzKyhpoblbR2KikpqaNhoYuOjp6KS6qormpi6HBSWprWsjPK6GrU0Nf7zAadT9qVS/aHp0Tk1rdQ1dXN93darTaPgYHh/VOTAN9g/pyJnW35oVsRFeHEpVSrbd+XXFz6u8dQKtS09HSirKzi8H+AXrUGupr6ygtLaesrAK1qpf9cwdpa1eSmJRGR6ealNQsQiNiSc3IpaSkhpSUHOLjMxke3s6umQMUl1UTE5+Gr38wa1w9cXBxx9JuDRJTEwQjKYKxEYKhsc5RUSL6JjB/FWkw0JURicQGiMTL+iMD0apMwIsE4kUiIbyw1WUbvtkaCwImguglEmGAqbEME6kMQ7EEBEEPkaFEd44SAcFomVAsx2ErAf13bcUGOr2qmakChUKGsZEEA9GfRyB+IhH/qfDn7Lzi0LQaP5BMfOt3/j3bHze+dVO9/CAXC1jYWKPp62fXzBx1zZ2otKNMzRyiSz3C8La9lFQ36236NIPbSc4qQTO4nT3zJzi+9DqjU3N0aEfZt3iGnNI6rJzWYuHghbWzN67emzl+ZomZuQXGd+zm+LnLqPpHcfbajJmtC8YWazCzd0dh7UpCRjGbtsYhNl2DqZ03xhZurN0cyUb/OASpLU5e/py7fJdffPkHLl1/QHZRDTJTO+yd1lJUWsPC4ZMcOnKShcPHWbp0jcOLx1lYOMTVq1c5fvwkFZW1REQnEBIeg52TB4LIGCt7FyQyc+ISM7hw+XXu3nvI1avXePft93jj3n0+++xzHj16wsLCIXbsmKKwsBhHR2fMzS15mdyKRGLEYkMMDL4Zo+bm5j8asvBdkEgkyGQy5HI5xsbG/64yLJFIhEwme6HR3XchLi4OCwsLbOxdmb/4qa6ue1lUbWGhK6n4U44tl8sxMTHRn/dPJOL/R3wrM7zqnhEJGC8bPri4OVJdV0pmTiKpmdHkF6cQn7yVTmUtx0/OsbC4m+nZMXKKUmjpqmHPgZ00ddUzvHOUssZaknJySS0oIS6jkC1hCQTHZJNb1kpRVSsF5Y3kFNcSmZDFRv8IQmPSSM+rICmzmO6+CSZ2HSC/rIEOzQgF5Y2k5pQRGpNGak4ZjS066+gOZS9Nrd1kZBdRU99CU2sXLe3dVNU2UVZZR0/fMC3t3RSWVHLs1Fl+8avfcPPOAya272bu4DGm9y5w/vJ1ZvcvcvDoaRaPneXA4ROotcOoeodRa4dpaleRnlVIcEQcyWm51De1M75tF6OTOzh2/Ayv37rL8RNnmdixC23vEHVNrUzt2svkzt3snNpDu1JNdU0jm318iY9PYOHSZ5iamlOj3E1pwyDzFz/Fzs6BkoZBSuoHUSjMWHryNQoTM2QyE52eQaqzdfXx2cLu409ZevI1tmuckMlNKGscorRxCKlMsdxQTqeNcPXYhIvHpmWScQepVK7XS8yceo5UriAoLIb4tDyCwxOIiksnKS2f0MgkQiMSaWjuRqsdo6SkjoyMIurqOujq6qe+vpPysjrKSmvp7OihrVWXfejVDtGt1NLa0kWvdhCN+psMhFrdo4dGo33BlUmr6UWj6tGXNPX29Om7VHd3qfSftbW009TQTEtTK6rOLraPj9HZ3kFRQSHKzi4mxyfo7lZTXV1LTU0ddXUN5BeUkJtXREtrJ+UVNZRUVJOclk1hUTm5ecVs2RJCdEwi0TGJuLh6YmXriCCSIDKUIkgMEUTLK/cGL26lchmGxpJlkmCA2FCC2FCiN0x5OV4Rrco86P7+/iBbvAqSl2AkCMgFA2SCCKPl94zFEmTGUqRGxohFBi+QCFbu9+VMyAvlTcJ3b0XiZVG0gc4Ix8bOWm+I8825Gvy7tn/x+e8n/Efh37vjqwjEy0TijwUDr8pk/Cn4i1+8Pwt/lEQYCBgr5KRkZFJaUUttUwf1zWpSMkrIzK2kqq6T4PAE3Lx8UPeO8dkXv2NwYoaR7bNsnzmIi7c/NS0amroGqG7VEpGUh5N3AEbmrqzx8CE4KoHSqjq2BIWSX1LBnvkj7Jk/Qrt6kPVbQjCxdcXUzg1v3zAmdi9Q3qjCca0/xhZuSC3dySttJTalBDvXzUgtXIiMz2ZoYi/dfRMkZ5Vgbu2MkdyasMgE+ocmmdwxzfTeA1y6eoMHD9+kp6eXE8eO89qVaxw7doL5hUWm9x6gs7uP3KIKnD3W4+zhzejETp68+ZwPPviITz75lKOLR2hraSU2Nh5Pz7VIJEYvkAMzMwsUClMMDY0xNDRGIvmmf8kKxGLDbzV5W+my/JceF3/SGPp/2Tvv8KiqtYtPSy8ERaoiCEjvJb333nvvvfeEJIQ0EhIIvYfQO0gXkKKAAiKigg29YtfPe1EIvf2+PyZnmIQg3iv3Ysk8z3rOlDOnzZm999rv+67V6rUiSM3q6OgoIgq/lhak/JlEIlGkRCnXVPzafj1DMkksmIVIJE9vKqzfSmLBLGatOf1vHb+qqqpCalbZmftpX9e/BX6NRAiQiFDTkBETH4aLuw2jxg3Ayc0cFw9zEpNDyc6NJzUzisVNM4mMDyQpI4q62TVEJkeRUZyNk68nBjY22Hn6YusewDgTB4xtfAmOySYmKU9hLucZEIWtix9mtu7EpeYze9EqiqfWk543BWsnHzz8I7Fx9sXeLQBTGzfs3fwoKJ5KXmEpNXUzcfXwpf/AoQSFRpGUmkVN3UyWLl9NUmoWBcVTyMmfTHRcMo1zFrJi9QYKiqewZuMr7Dt0jEVNq/HyD8XcxomYxHTyisuxdfJgzERj9E2ssHZww90nCE+/EDx8g/HyDyUgNJq6hrlMrapTYHJZJZPLKplSMY3S8mqqa2cQEByBl28QvgHygeuzz3bD28eXsjm70dbugqOjC6sOfI+rfzLa2nqUNO7ExS8JFRV1qhYewDciHw0NbeztHen9wst079GLWWtOM3jIMEobdxIYU4ymppDCVIiamia1y47gH1VAn75DqG2tmejWoxerDnzPqImW9O47mNplRxhrYIOGpjaDho9l1ERTRo0zZqKhFRY2rljauhEelUxMfAYJCVlERibj7x9JYGA0KSl5lJXVkpdbgrOTFz7eweRkF1MxdRqTi8uJjUkiJjqRtNQskpPSSU1NV/hEZGXlkJqaTnJyKlkZ2Yr0JYEkCI7UOVm5JCemKEhEWko6ifFJxMXEk5KUSm52DovnL2DDmtXMmTWbadU1rF29hrWr1zB5cinR0bH4+wfi7x9IaFgU/gEhjBk7kW7P9aLXC/0QyQQTWxkqqlqK5+oaOvJiZ7EEsYqqfAZfJm2NPEgQqcoQq6kgVZcpBvpC/y0RiVvbMJli0koqlrWJOKiIpKiKZKhLVDv+D3aQ7t0RqZCK5BEJWauqklQqRVVdDTUNdblss6gtgdDR0JT3dwKRkEl+fd+t60lkYsVrdU01OYnQ1Wot0pb8Ljz19q8TTwq/ZxDfXlngUUTiUTfMrxGRx+HPfxO2b4SU/7yKpVSCpp4eg0eMwcbBE3fvMMZMsmLgkAkMH21EelYxIeEJ1Eyfy1tvf0h+cTU5RdUEhCXRtdfLvDzKmCHjzBg23oruL45Ct/cQXhxuTN6Ueiqnz6F6+ky8A0IIjYpj1sImZsxbQlxqLqMmmqLX6yV69BtKXFohjQtXkTV5Gl4hCfQfZoheryGk51Uz0cQFvZ6DUNHpzdDRxmzddYS5S9ZgZutOt5796d13MM5uvuTkl1JaXk1t/Sxmzl5Aw4zZxMfGMbNhBk1Ll7Ns2XJWrlrHuk1b2bB5O2vWb2Hr9j0sa17DzMZ5xMQmYmfnQP8XX0IqEqGrrYOmpvZD99kDk8OHIxGqquqoqqq3mhY+uH/aOzp3JLf6R4XyzL1gsqilpYW6unqbwXlH31MuzNbW1m5j0Pi48xc8JITIhOBm/Z8oNQnRFHV1dcW5dBKJ/wEeSSIetN+q6mqoqqsQGRNKflE6Tm7mBId7EBTmSnlFLnkFSQSEuLJizXxyi1OJiAsgJScR/8gAYtITsXZ1YbSRCYY2Tpg7emNg5YapnT/uAYk4uAXh4h2KV2A05nYejDO0JigymaLy6cSm5FFRNxcP/0gmmdornKttXfzwDIgiI7+MJU2rWLFmPctXrSW/uBQXD29iEpIJi4wjO6+YyWWV5ORPprZ+DqvWbqGuYS6ZOcU0NC5g/aYdrFr3CpkFU0jOKmKsgQW2Lj6MnGCCnasv4wwtcfcLw8bZG2MrJ6ydvAiNSSGnuIK8kipSsgtJSM2meEo1U2samFI1naq6RiprZ5JXXE5yRh6Obj5Y2Drj6RdCVn4JoVEJdH3mWVwDknAPSqV791706fMixTO2o6XVBT29bkSk1zJ48HD09LrxQr9hpBTPo3jGdvwiC+jRsze+Efm4+CXJ1Zj0rSmZuRN1DS38owsZrW+FmpqGIupQMnMHYwys5elLrRKwwvujJlqirq6J3rPdGT7OiJETTBg3yZwJBpbYO/sQk5BJyZRaAkNi8fUNJyenlNLSaaSm5pOXN4WFC1eyaGEzEeHxeHoEEBoS0yrrmkN6Wg5TyqoeIhHZ2blkZmaTk5NHYWGxImVJMI8TSERGWib5uQXExyaQnppBUUEx5WVTKS+bSuXUKubMmsvK5hV8+P4HzJk5g7raGo6+cYRDrx0kJiqaoUOHMmbMGJ5/vi/dunVHGDOIJaqIJapI1TRbVZHamaypqiNtnXASKwxgRQ/6YmWIRahJhUiABFWRBBWRDIlIqiiSlknUkIpVkSrVNKiKZKiJ5ClLIlEH21Wun1COFnQ4yBfLoyRSKSINdaTaWki0NBFJ5eclFcmjEToSdbppdEFbVRNp6/9acKn/dRIhbvNaqqaKqqaGwtdKTo5k/xE6ScRfCr+XRHQ0uO+IRHR007TvtH6/bfqfCe1JRPtohEQmRqwiQ6yqwcvDR9OtzwCGjDLC0NwVzWdeJDI+m4XLN7R2quUsat7IsDEmDBquT/fnhzDBxJ7ufYfSq/8IRbTAxSeS/LJ6lq3axtbte2hevYa9Bw6xfPU6wuOTcPULxdbNn659BqHb8yUGjTameeMeSmvmk1lUS/XMJhw8I+jz0jiCIjMxMHdH+5l+qOs+j5tPBJ988ROLV2wis2AK3Xr257ne/XBw9qJsag2Llq5gcdMK6hvnMK12OgV5+axsXsErW7exc+duDh9+nb2vvsbsOQuIiInHwNCUAQOHIBLJ0NbWlRMAkYguOrry6yUWI0QehHtJiDrIXc7l5OEBaXhAKGQy1Q49DP5sqTQdmS0KJox6enpoa2ujpqbWoVu88D0VFRXFesLnvyXNq1uPvooi6458In7z/0Asfqg4/M+gjvWnx2+IRAipGeMnjmFZ8wJWrllM49xq7J1NSc2MIjM3DlsXE2YvqqW4PJuwuECiUiKJzUggNCEGS1dXhk00ZMhEU8aZOaFv7Ym+lQ9G1j7YuPgzztAaC3tPPPwjcfUJIy41n+qGBVTUzaWgrBYjS2cs7D2xc/VXGM2FRKfSOHcZazdsZXr9DGJiEymfWk3DjNnMmDmHjMw80jLzyCsspWnFWtIyC4hLzKC2fg7LmtexedseahvmE5eai0dgBD6hMdi7+WFs5YSlgwfmdm7Yuvgw0cQGE2tnzGxdsbBxxc0rmISUXAomV1FYWklRWRWLl69iUdNqpjXMYnrjXGrqG8nILSQqPhlzK3vcvfzxDQiluLSC6toZGBmb0qWLHnpdn+WZZ7ujraOHuro2urrP8my3nmhq6qKmpknPXv3Q1u6KtnYXdHW7oqOrh6amjkKmVUdX7lCtqaWDhoYWGq1O1l2f6aFIf9LQ0EJLW5eevfryTLeeqKppoKamgbq6FuoamjzzbA/GGlgwYrwx4wwtMbFwZMwEU8ZONMPDJxT/oGjsnbwxt3LGzTOIpKQccvKnkJqaT2RkMtlZRSQlppOXW0J6Wg7xcSlkZuSRkpxJclIGuTmFZKTnkJaWQWpqOikpaWRkZFFWVk5j42yyMrIVUQbBE0JQXyounExJcSlVFdXMqJ/J9Np6igqKFa7Vudk5LF28BG8vD4YMHsRz3Z5RRAN0dXVb73GJIkItU1FDKlNvfa6huL+7PtNN6XN536HTRffh/4asdVZecHcXC9GABylGUpEEqVjWClUFmVARqaImUUVDooG6RBV1kQyZ8P/7NRKhvHzkQF+CSCZDoqWJiq4OYk0NRBJ5f6cqVkFVJEFDJOM5TT26qusoUqnU1DQeSyKUiZS4NVVLeK2qrqaUniX7j5ZPvf3rxJPC7/nyo4jCv3uDtP/eb13+udFRmLJt4ZEETa0uiEQqvDxyPMY2rgwea0zvgWMYrm9LTEYpY0ycEGn3JDg2k+TccrS790Pf3Il+Q8fxwsBR9HxxMDpde/N8/8G4ePoTGZPM4mWraVq+isWL5rG8aRHHjr3Bjj278QkJ55kXBqDb+2U0ew5Ct+8oNHoNZdBEW5ILaqlqXImjVzTdXhjBCwMnMFbfHlfvaLr1eJluPV5m6EhDImMzqa6bR05BOYamdmh37cHLw0eTkplDZW09dY2NLF25ktXr17Fs2TJWr15NU1MTxcXF2NnZ0bNnbwUB+Culrj0tCOpNmpoPu8kr7kOxGFVVVYVakvJ67X0l2hMWoaj6P7r/lYiMoBQlHIe2tvYj1+3E/wZtU95EREVFUN8wjeycdCJjQgkM98Q/wpXIpEAal0wntSCJ3PJcErKTSSvKIzo9neGGJujbODHMwJIJVu4Y2vlh4xmFk18cTl6hWDp4YO3kRVhsKoERCdQ2LmTm/CbyS6tJzCjA1sWH8UZW2Lv5YWTpiJNnIPVzltA4bwmNM+eSn5tHQlwic2bNZcuWbaxatYaE+BRy84qZXDKV+vq5RMelY27ljF9QNLGJWfgHx+AXGo+RjSs2bv4ERqfgHRKLjasfpnbuGFo4YO/mh5WdO9b2HoRGJZCSnoerhz9ungFk55WQmVNMVd0MZs5dwJSKaVTU1DFj9jw2bt2Of3AYRaXlTK+fwcZNWygsLmLVmtWcfPsUMxpnMq22FhdXD4yMrImPy2TUSAMM9G2Ijs3EyNiO8RPMGD7SiHGTLBk5xohxE80YO8mcSYb2DBo2kSHDJzHJxJ6hIyYxaNh4Bg+fwJCRkxgyfCLDx5ry0qBR9B88miHDxzPewAwHF18mmdrSt/8Qer84kAGDRzF81ETGTDBVYOxEM8brWzDJyBpDUzuMzR0wsXDEzMoZCxtXrO09cHD2wcMnlNCIRGIT0vHzDyE0JJKY6EQSE1JJSkwjMSGVuNgkYqITyMrMIzsrn6zMPNLTsklJziA1JZOszDzy8wtbfSPyycvLIzMzk7KyMhobG6mqqiIxMZHU1FSio6Px8vLC1NSUwYMH061bt9+Rcvo7xg/tawZEjysWVpq0ErWvCVBa93HRgHapTQ8dk2LCUYqGliZaOtryKINIbiInFolQlUjpptcVqbiDWoTH1EQ8cqncTrRez3932Ym/DJ76Afxt8ahcR4FMqKtqoKqmhVimwaARE3DxDWOkviV9Bo9nqL4Nw/Tt6TvKlD5DJ2HmEohbUALd+o0gt6yWKbWzGT3JgucHDGeikQX+QeEUFJYSEBjK5OIpLF64iMbpVRzat5NTJ4+zfecO/MIiGW1oRY9BY3hhpAki3X50eWk8oi4DEOn2Z/gkB4aOs0ZV5wVUtXvj5hlFZEw25laeePtHk5xeTFFpLTNmL6Gsso7xBmboPNOdgUNHEBkfT35JCZOnTqFqei2V02pwdnVh9OjRbQaMKioqj83n78Rvh7IXhLq6+iOvrUQiUci8/pZr/yR+n/bEQCKRoKKi0kYp6tciKH9VWFhYUFZWppDQfVpoTxzNzc2pq6sjLCyMxOQ4MgoSSSmIIbs0lZJpBUSkhBGdHktcdgqJudm4hYQyaPwkJlo5McrEFkN7H4ycArH1jcU1KAlrZz88/MPxDYkhKDIRn+Bops9eTN2sRYTGpOATHI2pjQu2Lj4kZhSQU1xBzYz5bN19kN37j7Bj+x5WrVjJqqaVbNvyCgf2vUZxcQmeHr5UV01n3fotTJ1ah19gFE6ufvgFRRMUFo+7dwjWTl54hcRi6uCGq38E81eso3HRSswd3JlkaotPcDRRcemUlNdRXdvI1Kp6CidXkJaWR2pqLmmZBaRk5lJYWs6M2fNonLuAkvJKktMz2LBxM+9/cJ71GzZx+PUjHD16lG3btjBr1kyqqyvZsmUTaWkZLFq8nD17jpCSkoeXVwi+/tHoG9pibumKhZUbTm5B2Dr6Ym7riZmNByZWHhiau2Js6Y6FnQ+TTBwYM8mKURMsGDPJirH61oyaYMGI8aaMGG/KkNGGGJjbY+XoiYm1M2P0TRk5wYjRk0wYZ2iOubULJhaOGJjYMsnIWl5MbWzDREMrxutbMMHAUu4XYeOKraMXDi6+OLn54+oZhId3EGHhMUS0IjQkkpDgCKKj4klPy6aosJTIiFji45IVUqv5ecUU5E8mP6+Y/PxC8vPzKSwsJCMjg6ioKEJCQvD19cXExIS+ffuio6ODlpYWampqyGSyNt43f7aI8f8CQn2Zmpqaoh8VieTtqra29mNFMzrRif8QT/0A/rYQt5ml6Cgi8aDuRE2rGy7eoTh6hzLS0Jbnh+nTd7gxaj1eRqf3MLoPHEt0egnR6cUsW7ed/Cm1DBw+kZeGjiUpPZea+kY2btlByZQqKqvqmDt3Povnz+H9d0+x/ZWtVFRWM97YjLHGNug+P5jnBk1A98XRaPYZjki3PyrPDeL5IZPo3m8Eal2eR+fZF+nTdyQDXx7P2PEWlE6p5/hbH7Bzz2GWLl9PTn4pqRm5WNs7YWhqgbW9A+Mm6dPnxb5o6Gg/kMBTuh4ymQx1dfW//CDxf3Z/KV1HFRUVtLS02nQmyh2xsnu1QDZ+LQLxJNKNOiIEQj2KcLwdeUg8LSIhPHbs2PHQZ83NzYrPf+/gv6ysDICysrKnfg8p//Z9+/Zl3rx5pKenM7WyjMmVuRTXZFPVWEZBRTbx2bFEpkaTWpRJSkEOTn5+jDAyxdDODX1bN0ydAzB2CMDCNRQ7rwgsnbyxsHfHxTuY8Lg0vIOiiErMJDwuDVefEFy8gzG0cMDRI4DEjAKqG+axeMUG1mzexYEjb3L0mFxo4dBrr1NdVcfsWfMpLipjWk0Dx46fYuWq9UytmEZ2XolcYSk+jdiEdCKik3Bw9SYqOYvErHwiEjOY17SKhrlLsXfzw9LBg7EGFnj7R9C0chP7D73Fnv1HefW149TWz8PDOwQf/zASUjOpqpvB4mUrycwtIDo+ibCoWNZv2ML+Awd5ZftO3jlzlq+++obq6mocHBwIDQ2lubmZ/ftf48y759i8eRepqfn4+IRh7+SNoYktVjYeWNt64u0fhYOLP+bW7nLYemJq7Y6RhRsGZi6MN7RnxDgLho0xY+R4S8bqWzNW35oxk6wYZ2jNBGNbjK1cMLdzw8jSkfFGVoyeZMaI8cYMHWOAqaUTxmb2GBjbYGBsg7GZPSbmDhib2WNoYouhiS0W1i44uvi2nnMEfoFRrYjAwdEVX19/oqNjSUhIIiYmjrCwCMLCIoiMjCYjI0vhCSF4RaSmpivWc3JywtjYmAEDBqCjo6P43wttS6fIwr8Pob5MaDuFSSMVFRU0NTV/s3BGJzrxb+CpH8DfFo8lEWIpCvUIsRrmdm7kltbg4hdB95dG8dyAMaj3HEyvlyfR5fkRuATEEZ5cSGJ2GWYOXozSt8DRI4ia6XMJj0li2vTZNK9az5ZXdrNk8XIO7N3DiWOvU1szDQdHV9S7PEfvgSPR6PES0mf70bX/GETqPVDtPogXRxrJHat1e9Glez+6PtcPXb3neaZbPwyM7JgxazFffPUT+w8eo3HOYsIi4+g/aAiaul2QqqmjpqUpL8hSESNWlSjMboTBorJjtEjUmRP/JNA+ZUldXV1xrdsTAyESIRANbW1tBakQZgOfdIf+KDIgvK9MaP4IpoDKj/b1HxcvXnxiJOKPBmEwp66uzsyZM1m6dCll5ZOJSQklMSeavPJMyutLya/IJ2NyFsl5aSTnZ+Po64uBtS2GNk6YOHpi6RqIqXMAJk7+WLgEYOHohZmtKx7+4UQlZuLsFYSxlRMW9u44eQZi5+qLvpkdjh4BBEUmUlBWw5SamWTklzF7wTL2HzjCWyfe4eSpd5k3fwkN9bOZXj+L6fWzmD1nITXTGigsKqOopJIpFXVk55UQm5BORkYBJVOq2HngEG+9+z5zljQRnZSBk6c/br7BxCRny9Os7D1onLuMg6+f4sDhE+zYc5jSqdNxdg8iOj4Dv+BIplTVMnveYkIjYklMyaSipo70jBxWrV7PP774mq++/paDBw8TExNHbm4+06dPZ8mSZZw5c5Y9e1+jpKSK5ORcUlLyCAyJxdsvHB+/KDy9w3H3DsPe2Q9re2/snPywcfLD1Nqd8Yb2raTBltETrRmrb8skEyf0TR3RN3XEyMIFc1tPrJ18MLVxY6KJHSMnmDB8nBEjxhvLMcaQcRPNGD/JnIkGlugbWWNgbIORqR2mFo6YWzljaeOKtZ07tg6e2Dt5Y+/kjYOzTyu8CA+LJjIyVeXAyQAAIABJREFUmujoWCIjo4mIiCI2Np60tAzy8wvJysohLi4Bb29fzMwsGD58JD179pbn44v+ffEKIQIhkI2n/b/4o0JICRU8hIS2UkdHR5EK1tm/duIJ4qkfwN8YQs7kI3SipSpoaeuhpq6DSKxGzxcHExqXziQLJ7R7DqTbS6PR6zeaHoMnod5zMHp9hzNgrBm9Bo2l37AJ9Bk4ksCoZKrq5zJk9ERMrRwor65nSfNa8gtKeO+dM2zfspXKqVXY2jmjodMd3R796DN4PJo9ByHt2pcXRxrRa/AEJLq90e35EoPH6PPS0NF06dabrt1eoEfvAQwZPgETczv8AiMYNXYSffoOQENHDxUNbblSRPsCMhWx3LXzEQNBqVT6p1FH+iOjo1QgIV1IQ0PjkWlNQictrCvUVDzpjvtxEQVlYtM+QvW0SYRnSKbi/dGjR7f5TJlE6OnpYWFhgYWFhcKgT/k95W0I6/Tv37/N+gKE74wePfqhYxO+/yQJjPKspfA8OjqavXv3Eh4ZgmegC95hrvhGeDBtThUVDVMpm15OeFIUiTkZ2Ht6YObozFgTK0ztPbDzCMLGIwQrtxBs3YOxcvQmIjaZ3KIphMckYWXviomlPY5uPjh7+GFiaY+RuS1e/qFEJ6RRVFZFalYBLp7+JGfkkV9UTmJKNtOmz2bF6k3U1s6ifuZ8SsunkZNfSkVlLaVlleTmFVNUPIXcvGL8/ENITcniwGtHOH32A069+z57DhxieuNcElIzCY6IwTsgDDfvQJzdAwgKiyezYCrRSTl4+Edi5+qPu28kldPmsGzFRgpKKohLzCA6LpUlTWtYtXYTySmZzJu/hGVNq/jwowucP/cJy5auYHnTKmpqaplWU8+K5jVMLi4nLDSWyZMrqaubTWJiJgEBEfgGRBISnoCPfwSePqG4e4fh4ROOs3sQlrYe6Js6MtHYHmMzd8wsvbC288XOMQBLG29MLdyxtPXE0TUQKzsv9I3tGDHGmMHDJzFslCGjx5sxXt+KiYZWjB5nzEQDc4xMbTA0sWaCvhnjJ5mib2SJqYU9+kaWGJnaYGbpgI29G06uPrh7BeLlG4K3XzD+fsGEhIQRGRlNVFQMQUEhODg4MW7cBAYOfFkhs92mUF8ik0ufSh+0JWKxWJFKKbz3a4Pcv0NK42+FWCxWpHopvy+04bq6uoq+VFmBr5NEdOIJ4qkfwN8Yv04iHqwjQyRTRyRWo/eAYej1eolnXhxC94Fj0ew9FI1eQ9DrNxKdPkPoMWgc0i59GDLOjBGTLEgvKKe6YQHjDC3pP2gUoVEJzF20nEVLV3D2zHusW7mW2Y3ziIpO4IX+w9Ds2ocXBo9Ft/fLSHR74xoYi761O32HjCUiMYPEjDyGjhrHMz360LVbL7r1eJ4uz/RAoqKJmmaXVo1tuc62SCxBJJMiVZfJiUN7BQqlayGTydDU1ERDQ6Mz1PqEIMzcdaTeJFzr32JQJ5PJUFNTU+QmP8nje9w6UqlUUfCtvO+nmc7U0tLSJqVJSGUSohHCQH706NG0tLR0SD5Onz6tWLd///6K7erp6T2UztS/f/82kQ6A5ubmh/YvPC5evNgh0fh3IVxvoehdJBIxbtw4du3aRWx8FFFJoYTE++Me5MSMRdOZsbCBmYsaiUqNJ6ukEK+QYHzDIzCydsDWww8HzyBs3QOxdPbH1j0Qr8BI4lOyKCytJCYxHZ/AcKzsXXH1CsAnMBxnDz8cXL3xDggjJjGdrPwSQiLjsXfxIjohjai4dJzc/AkMTSAtqxhnN3/ikzKJjEnGNyCczMxCtmzdyY6drzK9fhaZGXmEBEdQWFDC0aPHWd68kqXNKzh85A1OvnOWV3btpbS8Ghd3H5zcfYlPzsEnIJK41Hy8g2IwtXbH1TucmKQ8GuYsZ8OWV4lPzsHSxhVLG2fSswqJiU8jO1tOVkrLKtm95wBff/UDX3/1PRe/+IYPz3/KuQ8+pn76LFJTsoiMSKCoaCrTp8+huLiCpKQswiKTCI1IJCwyieCwePyD4/AJiMbFIxgbB28s7b2xdfbHxj4AW4dA7J0CsXXwx8zSA30jRwxNHbGw8cDCxgMDEwfGTrRg9HgzRo83Y9Q4U0aNkxdTjxyjz/hJphiaWGNoYs0kQwsFqTC3csTSxhlrO1fsnTxxcffD3SsQN88AHF28sXdwxd7OGX19Q/r3H0CXLl3byWdLHvLveViO+9H1VxKJROHbo6qq2uFAuRMPSERHbbjg/yNIZwuR5Y4U/TrRid+Bp34Af2O0VR76NRKhod0Vsao2Ys2u9Og3mJdGTESm9zzavQczcJw5Y8ycGTDalC59BvP8y+OISSuibm4T67bvp2H+cnzDYhkwbBzWTl4sal7Pp59/w5FDR2lesoK87CL8/MJ4od9QtJ99AY2uz6PZrS9qXfswbIIpg0YbMM7YiqjkDJy8fNDu2g2Z+gODHgESqRpd9J5BIlXpUIdaqtL2taqqTFEE1v7adEYingweNWsnlUrR1dVVzE49rphdiAoIqVD/y3OQSqWKfauqqj61wYTyAF45penixYucPn2agwcPtiERwsDf3jMae89oWlpaaGlpQSSSRxUADh48qNieoHLVnkTs2LFD8drCwkJBQEaPHo1nSCYAp0+fxsLCgqDEcsV2n+S5C4O4Ll26MGvWLBYvXURGXgoJGdH4RXozZXoJs5Y0MmPhTJJz0smeXEh0SjI5k0vxDoogKDoJz4AI7D0CsXbxxcU3jLjkTGLiU8jMKSQ7r5jyylpiE1KJjksmPild4Trt7RdMSnoOuQUlhEbEEhYZR1p2IUaWzkwytcfKwQdHjyBCIpKZPKWWnIJyUjPySU3NZcOG7Rw6eJQli5spyCsmKSGV/NwiGhtns3nzZva8updDhw7x9ukznDj5Ntt27mH+oiYml1UTEBJLREwqkysa8A2JY4KJPRYOvpjb+xAcnYaTZzBuXqHY2Hkxcowho8cZM8nQCh+fMKysnLC1dSW/oISjb5zgw/MXOPfBJ3z80ed8+83/sX7dFupqZzKtpoHSkgqqq6Yze85CautmUlAwheTkbGLi04iITlKQCW//CFw8AnF2D8LdOwwX9whs7AMws/TA2MwVA2MnJujbMdHQFkNTR3lRtrU7xuZOGJo6MMHAmhFjjBk+2ojR400YN9GEiZOM0TcwxdDIHGMTS0xMrTA2scTYxBIbWyfMLWzRNzBl5KjxDBg4lB49X0BTSw+JVIgwPGhnZDKZIg+/I4U3YUJDqLVSvrc0NDTQ1NT81bRJgcx2pjM9fF0edc2U5bslEomiXuJpH3Mn/lJ46gfwN0ZbCdP2JOLBQFqCSCxDTVsPkUyT/kPGoNP9RZ59cThdXhjCwDFmjDCwYaKlK70GjMTIxoPqxsU0rd/Btn1vUDdnKUUV9Yw1sODFl0fhGRBB/awFbNu6i9kz52Nhbs+IERPQ0etFrxeGIFLpQpee/Xmu72BEEg1EMi3UdLshksgQSSSoaGjKowwiCeoaWkikKg+Z9KiqqyFVkbRxvFRRk8iJhESEWNr2WgidjFDI2xlu/e9DiC607/RFogepT8qvBVfs/1Za0+NIjNABPq0BhPAQ0peCEssVZMAzJLMNiRDev3jxImVlZZSVlT0UqRDIQvtBf3sSITyEzwX1pv79+yv2ae8Zrfhc2E/7dKjfA2UPlejoaI4ef4OwmCCCo/3wCnUnKiWSqpnVlNSUEZuWSFRyHHHpKUydXkd0chop2YWERSfiGRCBZ0AEEfHpCjfpqurpFE4uZ9XqDaxet5mFi5rIzCkkNS2bmPgUwiNimTa9kfkLlpJfVEZpWSXFpVUUlNXiExKPvWsg7r6RNC5YQUXdXHIKypk1r4nGOYuJiEggMiKO6qrpTJ1SRXhoFD5evoQGh7Fr1y5Onz7F/v37ef/997l48SveOXOWo8dOMG16I0VlVTSv3sLO/ceITsphgok95vY+WDj4kpxdSn5JLSkZxTi7BuIXEENBcSVLl6/HwMAKW1t3vLyCCAiIoLSkguVNq/niH9/w1Zffc/jQMZYuWUFD/SxWrlhLVWUtRYVl1FTXU1hURkamXAEqLjGDmPg04hKzSEjOITo+g8DQOLz8wnH3DsHHPwFbB38MjJ2YZOiAkakLppaumFq6Ym7tjrW9N+bWbphYOGNs7sREQxvGTDBnoqENljau2Ng6YWpmjb6BKfoGphgZW2BgaMboMRMZPGQk3Z7rjY7us8hUNFEYyopVEUvUEEtUW1OTOm6rlclCR6Rf+F5Hk0WCqINyu9A5c/6fQ1dXV0Ec1NXV6dKly1M/pk78pfDUD+BvDIliMN6R/rRELJh+SRBJVBCJVRBJVOjdfzDPPj8AnR798QpPIDI5n37DJvDi0PH0GzqOoWNNWLlpF9tefZ35y9cza+FK4lJz6fPSMJ7p1Z9BIybwTI8XyMstJsg/jAnjjenVqz86ej3Q0OmOVE0PkVQLkVgDkVitdd/KaUqiJ4Onfv07Iah2PIoctA+VCzUSHakmKb9+0iRQmIUUaiR0dHQ6XOe/ea2UB/NC9EE5KtERiWhpaeHgwYNtIKQaCesoRyFEoseTCGW0j3486r3/FMLvLMw0i0QihgwZQk1tNUHhAfiGehGdHIGbryulVSVkFWZRXF5CfGoiCWkp5BQVkZyRTUxiKnGJaXj5hxIcEcfM2QuorZvJ2nWbWNG8hlf3HWTvngM0r1jDzh17aV6xhoqpNSQkppKclE59wyzmz1tMbl4RQYFh+PiHEZ2UQ3phFdHJeUQn51FVP5+6WUsoLpvGlMoGcvJLcfMMICo6gaLiKUSExxAVGUdYaBSVldXMmtnI/n17ee/sGT744ANOnDjF0WNvcujwUeYuWMqS5rWsXLuNullL8AuNx8bJD7+wRAIj00jNncKsBasoKa+nvGImZeUNHDl6mjeOn6GwsAI7Ow/c3PwIC4sjIz2X7a/s4ZOP/8G7Z85x8sQZtm7Zyb69r7Fx/SYWzFtIZcU0MjNyiYqMIzwihti4ZFJSs0hJzSIpNYeU9DxSM/JJSM4iOCwWd69AgkNTcHIJxMzClUkGtowZZ46xqRPOrkG4ugczycAGAyM7jE0dFapLBsY2TNC3YNxEE/QNTBkxciwv9H0Jva7Poa6h0xph6MhE9lHGsk+/DetExxDaQ5lMhq6uLs8++yw6OjqdE3SdeNJ46gfw94RY9GBg/ggSIRaJkEnlDYFEqoJIqopIrILOM9157vmXeGm43DvCxTeMwWMMCY5KISO/jJETzBijb868pWtZvnYr85etITmrCGNzB/oOGk6vF16mR+/+GBqYMWTQCLrqdUcm1UAs1kAk1UQkltdfiERqcuKiXOPwpAhEJ4l46hBmCoU0BCH/WFm5qb0mu3Lqwa/VKPw3Uo4EHwkhItFR4XhHcrRPCsqDeWGgr1wfoTx4F6IVFy9efOT2hLQkIc1JSI9qTyKEugrhc+VIhJDqpByJaL/+74EysRR+765du+IX4EtiWjxpeckkpMdTPLWIyumVVDdUk5SRQnRiLNNm1FPbUE9J+VRKp1bRMGsujXMXsKxpFQdeO8L7733IhQuf8+bxU3z++Rd89+3/8dFHn/DZhYscPvw6y5auYN68BSxd0szmzVtZ0byG/PxCPD18sbSyx9LBC8/AGGxdA7BzCySzYCollTOIiEnF2T2AguJKPLyDcHDwICo6gbDwGFJSM/H3C8HdzZu0tDRmNExn65ZNnDp1il279jBtWh0zG+eyZu1GKmvqyS2aQkhEIrYufrh6hmDj5IeZjQcZeVOJS8olPjmPgqJqQsITcPUIJDEll6am9VRUTMfPLwxfv2BiohNZuWIdn3/2FT/+cInz5z5l+yu72bp5G8feOM7rh99g0YLF5OYUkpKcQUJ8CqFhUWRlF5CTW0RyWjbhUYlExaaQlllAakY+kTHJhIan4OoejLWtF0YmDowdb85EfWvMLFwUcq0GxjaMm2jGsJET6D9wOD37vETXbn3Q7dodTa0uqKppyImDWIpEKndtlsrUEUuUicKjlk+/DevEoyG0g4JPhJ6eXoftZic68Tvx1A/g7wllEiF+NIkQi+RusSKxCJFMHomQqGkydNQ4AkKjcfMKZujISXTr2Z/84kreeOsdsvLKeHn4WFw9gyirrGNqTQPxKVn4BoQzcOhIRCI1xDIN1FS1kYhVeTCz9CBk/eC5cmfS2fj8laDcmQiFd1paWooaCeV1lQfmggu2hobGI2e1/hsDeYEkqKioKFKr2ude/zeLBpVJhFAMrTyAbx8BEEjCjh07FClNAuEQaheam5sfIg2Pei1sRyAJgoqTQESE7QvbfRLnrEwUlZ2C+w/oR1xyLGXVpRSVF1Ezo4bUrBRyi3JIzUqjdkYdrx7cx45dO9m4eROvbN/J8TdP8PEnF/jqy+/45pvvaGm5xtUrLVz45DN+/P4HrvzSwrdff8P33/7A6VNvs//VA7y6Zy+vbN1O09JlVFfWkJGWTkRYJP4BITi7B+HoHoyLVxixKXnkTq7GJzgWQ1MH7J19iIpLJzA0DgtrFxycvTAytcHRxRMXFx/MzG2Ii0tgyZIlvPnmm3z88cc0NTXj4+tPVXUd//zXZWrqZjLRwJyJBubYOXljZeuGp28E8cl5xCXlEhmbxtTqmWTmlODhLTdg8w0IZ8mSVazfsJXJJVMJDonEw92XxIRU1qzewNl3z/HagSOsaF7DW8dPcOGTT/nw3Hl27dhJ09LlLFq0hJqaWpKSUgiPiCEjM5f8gslkZReQlVtETv5kwiLjMLWwxdc3EhcXP5yd/XFx8cPBwQt390D8/CLw8gqif/+hPP/8QLp1ex5tnWdapcKFtl2ZCAgqXLLW9CPhP9Te4fl3OD534n8O5fZdaNv/G1Ldfxdwn1/F/ft3gXtKgHv37nH//n3587ut692TL2/dln/11v3b3OEWd7nOT5e/5Q63uXbnDrfuwZ17cOUa3LoLt+7DjXtwC/ny5l24fgfuIP/sNvLnV2/e4i7wy9Ub3AXu3JfvB+7B/dtwr/WNe3Dz2n24B3fvCL3ZbeAq0NK6vP3gHB/xED3tH+Zvi45IRCuRUEi8SgSp19Y/vUSMWEUVsYo6lrYOLFi8nNS0bPQNTBkwcCi5ecW8depdVq3eQHhUPEOHjcbO0Q1jE0v69n+ZF/oOQEVdB5FIBW2driiHpsViaWvUQWnZhjx0dhx/dQiSroIqivKgsX1EQtAgFwr2/pfHKURQdHV1H5J+/W/mTyuTCJFIThKEQmmR6GESoZziJDyam5vp379/GyKgp6eneC1EGZRJhJ6eXhsFppaWljYSs54hmW1UoHbs2PFEohDCtRaeKw9AVNVVcPN2pai8kJnzZ1JWXcbk8mJmzGlg0yubOXriGJ9c+JiPP/2ITz+7wKeffsrnn3/OpUuXuHr1Ot9/+x3ffPU1//y/n/jyi4t89823fPnFRc69/wEXPvmU98++x6kTJzn51gle2bqN6soqUpKSSU9NIy8nl5zsAsKjkvENiSMkOpXcydVkFkzF2smHcZMscfMKxdzahaCweJzc/PHwCWXMBFNGjDHE1NIJM0sH3D18KC6ZzKxZc1i9Zh3z5i8kPiGJisppnH7nPd4+8wHllbXU1M2kbGotmZmFVNbMYN7C5aRlFuDpF0JEbDJ+gREEBEdRMqWGtMw86htms2nzdlauWk9pWQXpadnERCcwvW4mr79+lP37DrFr1x7eP/sen316ga+//IpvvvqaLz6/yNkz77Fjxy4WLlxMVXUdUytqKCwqJTungNyCEvIKS4mOS8bZzZvIyGS8vIKwt3fH0NCSAQOG073H8+joPtuOLLRNQRJLZEhlqm3q0IS0xc5Z6r8O2hevC1Hmp31cf1Y8jkS0JRD32rT7d+/elT9pJRH3gVu373Pt+k3uArfu36Tl5mXucIcb9+5wB/jXL3D+o1/Y99rnZOctYtuODygqXcJX38FrRz5hSfMufroEjXNWsn3369wBPvz0az668A13gbvAzTtyEnHp8k3u3LnHzZs34T5cbbnJrevy47l+7Z4SSbjXSiQESnKHxz1ET/uH+dtCIBGtxcq/hUSIpXLJVJFEipGZOXPnzic7O5eMjCwaGmby2oEjvHXiNJUV0zAyNkevSzd0uzyLmurDSkoyFQ1EIhliiQyZTGhc2s40iRUStB3jt59v50zWHxkdScCqqamhp6f3kKu18nrKUQvl9Kf/1UyXUMvRkWLUH62zfBKSq4/bjp6e3hMtphauo3APtCGSEhFjJ42hcEohy1YtZ/bCuWzb9Qpfff81P1++xEeffMiXX37Bzz//i2vXWvjm6y85++47fPzReb7+8iu+uPAZ31z8kl/++S8u/+sSV3+5zD9/+JGvv7jIT9//wE/f/8CnH37Exc8+58ypt1m7chUNtXXUVlUzZXIJKUmpBAZGEhKRiE9AJE5u/rh5BePhE4q1vRcTDW3QN3PANyQOD/9IUnNKCYxIwsLekwnGtgwba4iljSNJaemUTalk2YrVrN24heKyqWRl51PfMEten7HrVV7dd5DmFWs5++55jh47yZq1m9iwcRsBwRFY2DqSlplHakYuYZFxhEbGUFpWwczGucyaPZ/Zc+axevVaFixYxKpVa3jzzTc5duxNTp8+zelTb/PJ+XN8ceFTPjl/jjOn3+Gdt0/z3nvvce7cOebOnU9FRRVFxWVUVdcxrbaBrOx8PDx9MTQyo2vXXqhr6KKmroOqmjYCaWhb1yDU3EkRS2RIZFKkKjKkKo9Wv+ssZP5roCOFLOXXT/v4/mz47eThHrdv3+TmzevcvXube/fucefOHe4D167f5D5wt3Xcfhe4evMGl69d58CRo7z/0edcuyWPLKzdeJywyKl8+z0UFa/jylXw9K5mybIzVFbvITNnOWXlG7nwOcxbuI85C3ZRVLqI+Yt38vrRT5m3YDPnPvo/bt2Fu/fh/n15EIJ78ufcgyuXbyiRBxQRCu6hRCyut6JjQiF62j/M3xeStiRCSFkSPyKdSSRSkk2V0OeF5ynML6Chvo4dW7exacNGEuLiefHFF9sM/gWDH21tXcRiKVKpCioyuWOoUIvRvkERi0RIxcr+Fe0JhAzxb8qL7VgfvDOy8cdCR3UEMpkMPT29NgXU7WcpVVVV0dDQQEND46l4OMhksjZh+vafPe3r+ldAezlOxX0gFvFsz25U1VexfutGlqxYxpLmpVxq+Zkff/qBo8ff4LPPPuXq1SvcvHGNf3x+gRNvHeed06f44sKn/PjtN1z+1yVafv6Fa5evcOvade7dus3dm7e4c+MmN1qu8s8ffuTyvy7x/dff8M7JU+zZsZO1K1dRP62W9NQMEpPSiU/KJjQiEWf3ACxt3bBx8MTW0QcLG3fc/SKIiM8kJCqN3JJpxKcX4eobwXhjByaZO2Dn7El8chrVdQ3sevUA+w4eoW7GLKbVNrBm7UZmzZ7P3HmLWN60ipUr1vJ/P17itQNHyMspJD4umYSUdNJzCli0dAXJ6Vn4BobgFxRKVHQ8Obn5TK+fwZq163njjWPs27ePLVu2sGvXLvbu3cvhw4c5efwYn354ngsffcjpE2/x1vE3OXvmXU6ePMnevXs5dOgINTW1eHj6MnGSES8NGIy6hg4CQZATh1ayIG6NOoilqKiqI0QcxFIJEpkUiUyqUM57XE2achF9J/68eJxh39M+vj8bHkcg7t+/q0D7iMR95AP4O3fvc/vOgyjBtz/8zAfnv6Sieh5bth2jvKqJt97+jlv3oHnVG0TGVDB/0avMX3yQt8/comnle0TFziavcC2z571B2dQt3LwDs+e/xopVJ1m24k2OHP2O2fP2UFSylMKSxcydt5NLv8D3P9zlX5fgxq1WUqE4jTvcuNnyMIlQEImbnSTij4nfRiIkgjyqqhiZqvRBByAR4+LsyOjhQ9DT1EQmEiFt/Y5MJEYiEtNFS7tDEztNdS15AyPsT0Dr/lTEItSkEqSt25SKJEiVyINYpNKORDyKJHSqe/zR8WsSikIBdXslpvbraGtrt1nnf9lBCURCXV29TT1EZyf5ZO6Njq6lTNbqQi8VUVFbxa59u6msrSKvOJ8jx1/n3IcfsGvPTt4+/Rbf//A1P/7wDZ98fI7PP/mQr/5xgR+//Yrb11u4fuUyVy79i6u//My1y79w58Z1uHObW9eucqPlCjevtnD1l5/5v+++5dMPz3Py+DH27tzByqZlzJrZyIyG2ZSWVlNUNJXsvBICQ6KxtnPFxSOQ8Og0wmLTiUspIDw+h7C4bFx8IrFxC2K0gT0ufhEYWzlgYGqJvYsH1dNnsnnbLlau2cjqNRtYs3YjU8ur8fEOICMtk3lz5vP9tz/w3rvvs37VOsrKypk8pYKlK1azZPlKUjNzKCmvJLewiLz8Qmqm1bFx0xaOHj8mjzqcPsWRI4fYs2cXBw8e4MCBfby6ayeHD+zn9YOvcXDfq+zauZ2mZUvITM/AzsaWfv1eQktLB5FIIp8AkqmjHEmWv34QaRAktlXV1RBJxPyqqEVrmy+VipHJJIqJKgHtXz8SnaIaf1i0j0S0/X07+95/Fw/XBiiPtuWpP3fv3eTWnZvc555i9Vu373Lj5m1F5OHmHbh9F6qql3Do8AVeeeUcsxr3c+rEDU6cvMGs2Ye4fhvSshs5/vaXrNmynxWbdvPhxX/y7oXv2XXwNMfe+QdnP/4X+1+/QEHZEpatOsqyFcdYsOx14pIaiUmYwe5Xv2Rq9Wb8A6fwzrvXmT33IEePfsurB85wB7h9/x4tN69wV+lY78PDROle+/PuJBF/EEgeWRMhEilJvKrIOwOZTCL3VhCL0NbVUZANVYkIDRUZalIJstbvqEnlUQSBVCjSo5SiCyJRK3GQyjsSiUT+3TbrK5YPRyF+G4lQJhMdkYrOhuxpov1MlUwme2ggLsipKncUAWTgAAAgAElEQVRCyvru6urq6OrqPhQJeNKD+EeRHcHPQiASjzPN68RvR/tUNrFYjKqqKurq6or2Kj0ngwMH95OVk8mMxgYOHn6Nb7//ht27d7Jr9yt8cO5dzp87y4fn3+PKpZ+40fILP//0A3dvXuP29WvcvNqiIA7Xr1xWEIj7t29x79ZNWn6+xE/ff8fXX/yDc2ff5fCB/WzbtJF1a9Yyf/5C6qY3MrViGnl5pSQkZ5GYkk18cg6BoXEEhycRFJGCd2Asdm7BmNv74OAVxuCxplg5++Do4Yd3QAjxSek0NM5j0dIVzJ6zkDlzF1JROY2szDzi45LJycqnuHAy//jsSz489xEnj53g3PvnOXf+I46dOMmuVw+wZsNGFixcTHVNLdt37GLV6rWs27Ceg4cPcejQa5w79z6ffPIRb799kvffP8uRI4d4ZdsW6mpriA4Pw9rKgn4vvqBoe9VV1RCLpYjF8kLnts7PgqLfA3doeS2b/DeRyFqfSx4NZZ8eiUQOsZBOK1aqw3scxP/hshP/dSi37+1JQyeJ+PfRlkQ8TCDgTit5uMc97nP77h1u3LzNnbty8nDrnnytufPW8a9L0NCwk6yM5YQEzqC0dBdVVQcoKNrE++flRdPf/wQtt+HGffjhCly5Jy91/uU2XLkDLXfh0nW4cReu3ZUvXz9+hXOfwPFTV7nUAnMXHWbfwa9ITJ3DnPmvE588i6073mbvwZOc+fATbt6/zx3k+2vLke61JRG/QiRET/uH+XtDySPiP2xcO3K5br/8T9Hxdv6TdKRHkY2nff078TioqqoqnGSV35dIJGhpaSkiAG3um1YVpf/2sbWXntXU1ERLS6szFeN/BJlMQq9ePdi3by9Llizi6NHXaWm5zJUrv3Dq5FusaG5ix/ZtnH33HX784TtarvzC5V8uceXyz9y4fpVrV68ocP1aC9evtXDj+lUFbt64xrWrV/jnTz/y+Wef8u6Z0xx94wh7du9k44Z1LFy4kMZZc5hW20BpWSUp6XkEh8Xi5RuGh08oto4+OHkGY+Psi7WT3NXayNqJiWa2uHgHYuvgSmJSOkXFU5g7bzGNs+ZTVVnHsqUrWbxoOfXTZzGjYQ4b1m/ljdffZM/uAxw6+Abvnz3P7l372L59J9t37mDbKzvYuHkT69evZ8uWLezbt4/jx4+zf/9+Dh06xPHjxzl+/Di7d+9mxowZhISEYGhoqCC9EtHDHiu/bqjY2Xb+FrQ3q+soovZrg2kVFRVFyqa2tjY6OjoKaGtro6GhgZqaWofbEWoQOprQkEgknW2U6NfTrf6I16fjGog73G+FcgTibiutEAqc79yHG3fg2h0oKV1GZlYTa1Z/zqYNP7Bl8w8sXvIeZ967y5WbcuWlH3+Gzy7C0hUfU1F9ksjordg7LWCsfgUjRk9m7IRy9I2rcPNagrffMorKXmfJ8n9w/lM5ofjlppxonP/iJv93BVZuPExJZTNV9Rv48MItqurWMaW6mXWbj3AHucqTXDxK6dyE8xWyszojEZ3oRCf+XaioqKCtrY2mpqaioxTco9XV1TtU/GhfxPffQvt9CBEJVVXVDjuhzoLRJwth4qJ2WjWHD73Gd99+zeVfLtFy5Re+/uoiTcuWsHfPLj7+6Dw/X/onN65f5fq1Fq62XKblyi+/iUTcuH6Vny/9k6++/IKPPzrPmXfe5ugbR9i7dzcbNmxgadMyptfPoKi4jNiEVHwDwvHwDsHTJxRn9yBcPIJx8Q4lOCqJ1JwikjLzCYmJJzAsCl+/YHy8AwkNiSIsNBp3Nx/S03JYs3ojzcvXMHfOIrZt3UXTslXs2X2Aw4eOsXHDNvbsPsDqVetpampmy5YtHDhwgGPHjnH27Fk++ugjTpw4wfbt22loaCA1NRULCwt69er10D2poqLSoSTx/4qE/9nxW1zuBTzO+VrZYVuIyApkQUtLC01NTUWbJ0D5cw0NDUW7I7RLgiv3o8jEo87n79JOtVeP+nXi/PTxMIkQog8PIhB3gdv35SlLAoF474MvWNq8mcs35AXTUypWU1u/l+Li7WzY+DU3b8Hlq3KSsWPPd0TGLGDU+GRUNTyQqgQgEkUiEsUjlqQhlqQhEqe2Pk9BJIpGTS0ZkSgUkcQfda0Aer8YiXfQLFZv+oR/XoVr9+HybZjfvI+1r7xN07oTpOcspmLaK8yYvZeVa1+n5foD0qMIODxU/9FJIjrRiU78m5BKpWhrayvkXIUaBMH5tKOi7KfZCQrHp6mp2eG5dA7OnhxUVaSIRSK8vTz4+KPz3Lp5nR9/+I5L//qJb7/5ii2bN3Lq5Ft8/903CtIgEISrLZcfSyKE9y7/convv/uGi198zqeffMR7Z8/w1lvymf31Gze0phFNJzuvmLjEDKLj0olLzCK/uJqcggryiirIyisjOauA7KIpFFdUU1RWQVp6NtFR8UwpqyQzIxdXF09ycwpZ3rSKxplz2f7Kbg4dfIOU5AyqKms5sP8wS5c0M2/uIsqnVDF5cilbt27lvffe48iR/2fvvsOjOs+8j9/TNWoI427HWRKS3Wy8SzabN6832U1I1tnUXbIpjmsW94axAVMFCCQQCFRnRo0qG1wAV8AF28LGNAMCTO8g1MtoNKORNH2+7x9njixkcHmTLMQ8XNfHEtJIOtLBmvM793M/93s4HA7uu+8+vvOd7zBo0KDz/lvT55x81otL5dwGBoTP8jH6Y/WPM5lMfUv09N3e9LDQv9Jwrt9xekVBn1lzrsCh95Xpu8hZLJZPvMHSP8xc6J/v/8b5018f+Lv5YlxupTdPh8NBotGPtkDtHyB6QmGt7yGqLV/q7IJi5wqOnPTR4dOqDM7KVzlSGyCYmPuwa2+c8ZNf4epr7yMl5V5E7kHkEcyGcVgsk0iyTMZqmYrZNBWTKTNheh+zcTpm01Ss1smIPILI/Zis9yKGW7n8qod46NE3ef8D6I5DrRteXn+S3Qche86bLH/mEDm5L+MoXceyp17va7gOR2IEg71oW732JJy7HCEX+sQoinJx058k+z9B2u32sx5zMd09s1gsfQ3hAwfqXYxPTn+trBYTSTYLN37zG+zYvg2f10NrSxOdHjf7933Iju3bqK+rpae7C5/Xg6ejnZ7uLsKhQN9SpU8KEf4uL91+H97ODlpbmmioP8OZ2lMcPXKIvR/u5s033+TFl1/iqadX4HSVkT1nPk9Omsbj4zIZ++R0brvrIX77h3u45fZ7+fXv7uJnI3/PfY+OZU5BMfMKSsidu4D5eYWsW/sm5WWLuPeeB3ls9Fgyp2aRkz2Xw4eOs3XLDsY+MYEZ07N5bd16FlYuZcb0bEaPHsP99z/I7bffzve//32GDBlyzp+RPpgxPT2d1NTUi/5u61+Tz3rXfuCQyoEX9ykpKWdVFGw22+c+T3qY6P95+/+9/3Io/Wtd6nM5zve9G43GT9zM40IJh4MfW8oUI0o0HiEYjfQtYWrvDBKMwPFTPsoWvUxWzmLavPDmhgO88e4BAoCnB043wt0PObj6S39AjCNJsY/GYpyAUaZjlGzMhtmYZBYGmYbIVAyGKRgMmRgM0zFIFgaZiUGyE2ZikllYTDNJsmWRZJuG0TgOkYcxmx4lOfVefvWbfPYcBn8EGjtg0VMHmTu/mpzcteza28uql3ay5rUPiMS0GRba0qYg0bgfbYcmFSIURfkc+j85WyyWvifbc/2Cv1BleP0CYeAe6Gazua96crGEmy8agwg2q5lB6ak8/9wzdHrcdPk68Xk97KrZwZHDB+lwtxEOBejyddLhbqPb7yMU7KW3x/+pIUKvVnT5OnG3t9LS3EhjQx2nTh7n0MH9vPfee6xbpzUxO5ylzJyVy7jxk3l0zCTGjJ3KqHtHM/I3d/Cf/307t9x+L/c9/DjZcwuY7yhlYmYW8/IKWLZ0OW++8Q5FhU7uHnU/I//rt9zy+9spLnKxedMHvPTiGpYsfgqno5y5uQu47da7uO7aL2Oz2TGZPn6hqS/L+KSLIL1/50Kfvy86/WaHHhT031/6xbw+VHPgMqRzGTiUr/9SpfP+/9Hvd6JetdB7LPTAcr4loZcKPdwN3EnqYvydHYmE+gJELBYhHA2d1QPR1RPWahNxOF7bzSvrdvHMyq3MzFlBTt5yiiqX05W4p19SsZnLr7odk+V2jIYHsVunYJDJiMzAJLMwm3IwGbMRmYFIJiKTEcMExDgeMU5AjJMQmYrItMRjZmiPkemJxz+JyESSbNMSFYqHsdofQky/Z+L0jfiC0OaDvUdhVu4LeLuhsQW6e7UKSk9Qq6yEIuFPWsmkQoSiKOc38Be7fgfvXE+cF3Itr/7EPvDt52v8Vv48+m9DPS1zCl2+TvxdXurOnGb3rp0cPnSAlubGvnDQ7ff1hYcuX+enhoj+zdWdHjftbS20tjRRd+Y0x44eZvfu3WzYsIFnn1tJicPFzFlzmDxlBlOm5TBrdgHzC8qYnDmb0U9M4bFxk3lyShZZs+cxeWYOD45+nD/ceiezc+axbOlyHCVlZM3IYdT/3Meo/7mPxYuqcDkruP22P/KjET/hyiuuZeDOcvpSF5vNRkpKysemew+88LzQ5+uLTr9Y13/uA5cW6WHh81YA9M838OM+6fN80lI1PVD0X/50qYaJpKQkMjIyyMjIICUl5aKsQOj0ABGNhrUhckQ/aqKOa1UIjw+ef3EjS5+uZmbO08zJewlH6QYaWrXwcOh0nO//aDzW5P/GZL6blKQpWA1ZWIxzEMlCZJZWZTDoYWAqIjMQ43QtOJwVIibTP0hYzDlYzLOxmmZjNs7CkAggZmMWSdZZmIxTMZvHIXIbf/O3j/HBHuiJwYbNTWTnPUu7T+vZOHbSw/rq7YSi2vcVikA4rEKEoiifU/8nQf2O/7nuGF0Md47O9fX7r3ceuPXrpbyM4M/FZjX3BYl//f6/cKb2FF2+To4cPsiB/Xs5feoELc2NdPk6CQZ6+ioQn7Wxun+I8HZ20OFuo621mYb6M5w4fpT9+/fy/vvvsWrVKkpLy5k9J4/pM3LIzp7PggVORj8+mT/e/Qi/+M/f8bNf/oZb7ribu+55gLvueYD7HnqUmbPmUF5eSVFRCdOnZ3H77Xfyt3/7DS677HIGDx5CUlIy/XeTMxrNZGRc1leFSElJOfvnkQgTn7brjL6k5pP+LV/o/5/+mvS/068vWdID3ic1NtOP3kzdv9Lw/3McemjU766fq2dD/7v+OP3mTP8ejEslTNjtdi677DIyMjL6dry6WJf8AcRiWhWCRAUiEovSG44RCGuN0ZE4rHppG7fdmcnzL+zj4dHl7D+o3eF/fX2UG4Y+gRjuID1tPFbTREQex2ychcgEtEAwGZGJiIzXXhqmIoashKmIYXLi5cAqRBYfhY7pWIxzsJnnYpTZiMzCKLMxyVxs5jlYLVOx2h8hY8go5hZupisCAWDvkTaemJTHhCkO7n0wmw4PRGLa93RWw7UKEYqifB7n6iXov4zoXE/QF/IiqP/uUCaTqW+Ncv+KhKpO/OlMxrO3l962dTO9PX5qT5/k9KkTeDs78HS04/N6zgoEPd1dhIK9n2k5U2+PH3+XF09He18lor6ulhPHj7Jnzy7efbealStX4nQ6yZqRwxNjJzBmzETGj8/kifHT+MPt9/LdfxnBiH//BQ89NpaxE6dy9wMPc88DD/PzX/yKH/xgBNdeez2DBg1GDwuDBw/pe73/28+e1aD9+7JYLB/rD+q/K5Bu4AyWT/u3q0LuZzNwqZDeID0w4A284WE0Gs8KEYj0XcympaX1/b4YuHGEXpXQb0qcr0ox8GufbxMK/f36sesViYv1QvrPTd9CXK/C2O120tLSSE9Pv+DHNhBAPP7R4IQ42gRqfRem03U+pmeXcaI2xsoX97F42Q6CYegOwFMrWrEnP4jI3aSnzEQPCjbzHEzGbOxJcxGZghj0ADEeMU7CYJqGGPQlTTM+UZJtLkm2uYmqxgy0pU0zEZmNSA4Ww3xEMhMViscQ+SMGy0hmzX2brjA0tMOeg52MfryQD3a6eW9THcuq3iESB29XXIUIRVEuLf2fsPUmR313FHWR9mf4+cpHAypTkpMYP+4JIIano50Od1vf8qaBOzF1+31nVSOCgR6CgR66/b6+LWL7BwlvZwftbS00NtRRe/okJ44f5djRw2x6fwNvv/UmK55eTm5uLuPHTeLBBx7lN7+5nX/7t5/w+9/fxc9//t/88Mc/50c3/5Kf/Ow/+d4PfsSXhg7DnJTCpw/J/DQX/hx8kX3WGxH6bnF6BaL/khj9Ah75KCzoVYD+b9MfbzKZSEpKIjU1lcsvv5whQ4acFS76L5H6U74vPXyca3ZFUlLSWSHoXPMu9OBxrorFp22x/b+1BfdnoW88kJyc3PezMJvNXHbZZRf82Abq/ycSiRCJxvuWM3X3QlNrmLETCnl4dAEzc17grXc6CIShYuFh0gbdidU8FqNkYrPMxihZpCUvQGQ8RsMs+qoKxukawxTEMA0xzdDINMQwE5Fs7aUhq2/Zk9ZsnYnIGESmYDXrS5mmYzZkYzPPxWqajdWcg8hE0uyzsZomk546lcuHTEHk1zw5cSPeLq2aMnnaMgqcL1Lgeo5FT73K3sPNRFQlQlGUS5V+0aAvI1FViD8P04Ap99//3k001J/B09FOW2sz/i7vOUOEHiSikVBfv4O3s6MvUOiD6PTqQ3NTAw31Z6g9fZLjx45w8MA+Ptyzi61bNrL+zXUsWbyQGdOm89hjj/PwQ4/xP3+8j1//+la++c1/5vrrh2FPHYLBbMdkS9bCg9mGGP7UAHFxXIRdivovB9IrjSkpKWddhIrIWRfZDJCamnre6sG5tli1Wq2kpaUxZMgQrrrqKq655po/udp6ripu/yWY/ZdXfdLXMhgMWCyWjzUo//9sgfu/zWg09t3g0XfT04PFhT62gaJ9U51jhKOBvqbqlpZu3n/vIIEALF22gdKK9QQjEAjBsmXNpKfdhsitGGQCybb5aEuPJmOQmYhMx2rNRmQiZssUrLZMTNZMRLSeB4NpKmbbVEzWKRjNmRjN0zGaZmE0zcJknorJMlFjnozROBWjaQpm85PYbBNISpqK1aLt5KRVJqZhNmYhMgmzZCIylhRbFnZ7JmJ8gOlZNXT5YduOdkbdP4UAUL5sHRs2nyISg/hZKeKjHarkQp8YRVGUv5T+T9T64LxPWo+ufHZ6eNCXNSXbbaxb+yqRcJBOj/tjIUJfsqQHCf19vT1+wqEA0UiIQG837vZW6s6cxt/lpb2thdrTJzl65BCHDu5n39497NzxAVu3bGLrlo1sqF7Pc8+uIHf2HO6/9wFu/vef8Tdf/homYxJ2+2AsljTEYEXEghjMCcZ+IeLC/xyVz/Bv7Rx34vWd4vSep/6PFTl7Ywj60RutP+1rWq3Wj21vbbPZPnO/wmdZuna+QYN6Y/jA5nC90qIvefqkSsS5XOjz2J9+7PrwUv1388XaExKKaxudhgjij7YSpZc4sGH9LhbMWsH6V07y4fYeqqreIRSBTe9DavJjmAwPJKoQ0zEacjAbshGZQoo9F5HxmIyTMJnHIHIHRuvdWGyjMRjHYDQ+idH4BGbbQ4hpFGK6D5H7MRqnITIBs+0JTLaHEPNDiGE0ZksmFttkxDwKMd6CmO/Eah+HyTgbkVxspnxEZmGWedhNeX3VCjHNwJYxBbH+hgUF7xEOwNp1HzAz71nGZz3DAw8vpqDwHcIRLUQFAj1oP4kgvcEO5EKfGEVRlL+U/ls3Go1G0tPTL8q7XH+N9BBhMRv7Xn9s9CNEIyHa21o+tpxJDxE6f5e3L1To/RNdvk5CwV5i0TAtzY3Unj7Z16itB4h3N7zDa+vWUFKcz/hxY/jRiB9w2eBBGMSIQYyYTXZs1lREbIjYMBhtWKwpGK12xGRVAeKv1MAL7oyMjL679AN3Ter/OH3ugH4hPvD95+tZGDhITl+7/0nH179Hov/bP8vE7IHv6z/HYuD2tGlpaQwePJi0tLRP3dGo/3C9i6kioR+L0WgkOTmZ9PR07Hb7RRkgRIRIFNo9MUIECeHDG+zA1x2iev2HlOS9xIwJT7Ngzmp8XXDkeJivfmUcIg9gkNHYLdMTDdQzEJmI3ZaN0TCZ9PQZpCSPY/acMyyp6uDpZztxlDbwlWGZGE2juO76yThLW1j6lIelz3TwLz9wkJw8laSkyYyftJuqZ7soW9zGH+54HbNlLBbbGB4d+zar1/p4amULt/3xFbSKQzEWmUd6sgOtvyKLZEsuyZYcLKkzELmDYTc+ytRpyyECoQCse2c/RYs2cs+Dy3B3QCQKgYBehQgSxw90Ixf6xCiKovylDNz/XR/2dKGP64vAZPyoCqFPr/7S9ddy8sQx6utq8Xk9fT0O51rSpFcg9CbrLl8nnR43zU0NnDp5nNaWJhob6jh+7AjbP9jKyuefZfKkCfxoxA/40vXXYhbBLIIpwSBGTAYzIhZELBjE2ve6JtEYbTBhMKolbX/tBg8e3Pd6/xkMycnJfc3PycnJDBo0iEGDBpGSknLWLm0Dl/v0b7oeOKRSr0r8JbZhPV/A6H88/Xd90ueQ6P0T6enpDB48mEGDBv1VVln15Uv6+bnQx3M+aJsyESVCS2czIcBRuZIPahqJRMHhepGaPbV0h8McPuXh2//8JBbTfaSnTkGb2zCOy4c4sJhmIDIas/lJxPAA114/nrYOaGiFVa+4affCuvVeUgb9ijWv99IThDWv99DcCYdOgMgd5OY20R2Cl15v5kQDuLsgNe1Bbrn1ZbqC8P7Obrbs8dPmg5/97AVEJmKTRO+FbSqGlGkYZBJGeYzrhk6galUj3XHo1YZwQ1SbVT09r5Lp815jTsEGsuc8SzQGsTiEY73E6CGCF7nQJ0ZRFOUvZeC6Z/0i42J+svpr0b8CYTYZSLbbMIjw4gur6Pb76PS46fS4zwoS/fm8HjrcbbQ0N9Le1kKk30TYTo+bmp3beWbF0zz80AN8+5+Gk5aafNZuUKZ+zCJYTFasZhtmUxJGg41k+yAs5mT6BwijyYLRZFEh4q/Ap9017998q08FHzRoEOnp6VitVlJSUvpuGgwcOvlpO8sNvHDXlw/1vynxWQbOfdbv80+pEvT/XvXm709q/L6YGqtFPmom719RuZiOTxf3axfX3T1eIokFPcWVr7N1j5uaQ50Ul6/EF4zTEegkBPh74MmJGxG5A1vSkwwZUoDIWOy2XEQmYzZNRgwPcN0Nj9EdAkf5UczJN7NpRzf7j4PI37PjQ9ixG4y2H5BX/CKBKFwx5AGeWuanvhnMKX/H3Q9lE4jCP/5DJo8+8haBCFz/1R/yrX/5BYEY3HHbi9hM47AapmC2ZCLWx5GUxxDzQ3z72/M53Qi+MHT2ak3i0Z4oQX+AEPDm1j0UL3mXJ6asYGnVVk6eDBEI6b0hvcTxIxf6xCiKovylDHxy1ndfUUua/gw/236MBsGeZMUgwn333k0kHKTD3Yano70vSOjLm/r3SuihIRIOUnfmNK+tW8PkSRP42U9/QmqK/aygovdf2JOspKfZsVuMmA1nVyIMYsQoFiymJM6uQPTbntUgmovgZ6ic3/mGWupVh8GDB/c14urLFPXNE/Q79ufbVvfzXrDrDc96WMnIyOjrUdArFPrX08NF/6rBZ5mKfa5j/LzHabVaSU9PZ8iQIdhstr7d6AZ+3ottydDAMHYxLbvSEQlDNEwg0EkkDm9vrCfX8Q53P+5iVtEqat1RgkCECB1dPbi9EAxD5bLjmJJuR+RB7NY8TDIPmykfk8zBYBjPdTc8hscPhY7jGG0/5f3tfvYfh5TL/pWde+HIURD5NsXlzxGMg8nwC55/pptgFO4fPY3nX32T3igM++rDjB/7DsEIjJ28gDmFTrrDcNcdz2KWh7S5FMbxSOo4JPkehn1zCm4fBGLg7dWmU0MQ4hG6ewL4gDag7Nl3cS6uJif3ZbZubSMYge5ghChBAnEPcqFPjKIoyl/SwCdNq9VKRkbGBT+uv3b6hX3/oXMGEa6/7hoaG+pob2vB3d6Kp6Mdb2dHX5Do7/SpE6xe9Tyj/ucuvjL0y33LovqHE5NRq3QM3A2qfxXCZjJiNdswGcwYRGMyJmE22TEZbRjEgh4iDCYjFtvFOxlXSfz7OseFpL5ESZ8loC81SktL+9gSpP4f139J0sCL1YHNx/rX1S/8z7WDkj4fRO9ZSE1N7auEZGRk9C0v0ukVAn0HooHfnz01lW9863sMufJLn/rz+Ma3vsfyt5v57R/Hf+z9/enBymq1fmzY3cVwp/9iCzKfhmg39HYAQXZ9eBhHeTV7j8OTs5/nWBu09oI/+tFWqPG4tkNTdxheXNdGyqBHsFkzE3McsrFIISITuPq6h+gOQ7HrJIOvvJV3NnXy4ZEYYvw2tY2waQukDPoBjoXPEYrDtVfeQ1lJPaEItHjitPlChGLwzb8dy5OPv0tvLzS0QAjo8MFdtz3DIPt4TMYpiGUCYr6XK78ymi01EIhCi0erQEAvxLro7PbiAza7YX8Ythz0MG3WUhYv2clvfpuF2wvhOEQIE1WVCEVRFEVRlAtj1KhRZ+27X11d/Yk3OUaMGAFAVlbWBT/2SwmxXiLdHqKhLk6daiJ3/st0x2DZS7t444MTBNBCA6FEX0EsRjgYojsK3gi8+mYnIiNJso7HIjMxyHzSUnJJHXIHXVEoch1B5Ads3RVh5744RtuPOHIC1r/jw57+XfIdz+P2wqCUe1i5AjydYE+/kfFTSghG4KtffpKxo3cQDMBXv/5bfvKLBwlG4K7bXkJkNEn2eRht0xDjLZSUfUggBh1+bVlWLA6EuyHcjRfYE4N/y3mdysPgBQ7u62TBgmoWLfmQpnYIxqE73Is32Ipc6BOjKIqiKIpyqRk6dCgA+fn5iAjDhw8HYMyYMQwdOpQRI0b0BYoRI0YwfPjws+aVcBkAACAASURBVELE8OHDGTp06Mc+54gRIz72duVPQzQGcYiGI8Tj8Fb1KcZnLqPq5c34AE8oMUuhJxEkQr0Q7yZOmK4I+EOwqOoISfY7SbKOxyjZiEzm6hseoSsC8wuPkJT6e97ZGGHXPrCn3MrmrdDeAXfdXciWHV4CYa2xesUy6OmBpJQR3PtgGYEQfOWGLMaNPkSgBy6/4hZu+v44AkH44+1vY5JJiMzCZp/K//3uNEIh6Alrh9kbhlgUiIaJAieAB145zXUzNzPy6QYaI3Bwj4/f/GYey54+TMXijfjDelYKIhf6xCiKoiiKolxqxowZA3DWBX9WVhYjRowgKysLgBEjRiAifVUKPUT4/f6+6sWoUaMQETIzM8+qauhvV/504RhE41obV68fenuhJwI+tLv1vYSJ6dsaBYGAFyI+iEeJAt6A1n+QOWMtIr/mstRcjDIFe9oDbNsFD4/ejsV+H5WL23luVQSL8WFu/vEz7NwFh0/A0dNw250rMcoYCubHWPcamG2/Y+Rvl3DoCAwZnMVtt2xn925tp6bv3lTAvv3wy5+/jkkmIzKDQakTWL3yGJEYhMMQjmhLmWJxreWjA5i8oYuhefuw5R3ka4X7qHHD6ROQO/dd8ks+wFmxgZP1IUJAkChyoU+MoiiKoijKpUYPCp/0vvOFCL16UV1djd/v7/uYkSNHIiLU1NRQXV19wb/HL4rOiJYNdnxwkueWv4WnHcqXrOXDOjcewJMoQgR70IJEpBti3RCDYFBb4dQd1rZR/dV/zcUiD5Jqy8JsehSD6SGs1smIPIzZ+ghm08NYjdOxm6chciupg0Yh5ltIyRiDyARExjL4smmI3K0NozM+TEryLEQeJzl5MkbLGEQewGydgMgTWE0TSbVM4sf/6iAUTgQHwsQJEyWGLxrHCzy1N8B3y0+QXlSPtbKV1NztON/vpTMAi58+xAtrGpiRs5qFT71NCOgKx5ALfWIURVEURVEuNX9KiNB7Ivp/jszMTGpqas7qr7jQ3+MXhQ9wh6HTC+9XHyc3ezm5+S/QBmxzxzkJNANdgL8XLUDEe+nu6IGodqc/FNHCRFMrfPmGMRhlNClJ0xGZhkHmY7eWIDIRkScxSC4i2RhkIgYZjRjuR4yPYbfnoAWJ8VjskxAZjZgmIjIRkzUTkcdIHZSN2TwTkbEYzeNJTR2DXW7hrTUdiVnTYeL4CETaCBGhHdjkg58v3Itl5m7E1YblKQ+m2Vv4fcUumoDS5R+yYvVByhe/z9zC1Xh7tN4IudAnRlEURVEU5VIzcuRIgL7qgYj0BYTPGyIG9ldUV1erEPFn5AHqu3pY/9Yenn1qI9OnLeV4K9T44KcznuPup9/n5XY4jbYsKESMaKxHq0R0a8ug4kAoHiQCvPRKPVbT7SRbJ2E1zUOkCIvBhdEwC4tlFiI5iMwhLbkAbcr0WJJSpmE0Z2E0zUJkPCbLNCy2bMQwDZFxGMyTSE6bichojMZckuzzMFieQOS3/O4XucR6IQD4CdJLG0G68QBHgVEvnebauTWYCs8gFR3IwmaSS/bzT/PfZ3MANh6O8vjkSt7e2Ej1+3XsO9RJZ7cKEYqiKIqiKBdETU0Nfr+frKws1qxZ0xcc9CbrNWvWkJ+fj9/vPytE1NTUkJWV1fd2PURUV1eTn5/f95gL/f19UbTRTXOgl5ysMsY+ks+KldtoBRbtg3+ctplhOVv4Ru67FB+Fw4mqREDrktCnsxGLBoFOfIF2QnGYOHk1IrciMg6TIQ+RuWjTrZ/QAoJlFlqAeBKjOROtAvEEKakLEJmaeOw0xDgde2oWIg8gMg6DaRoisxGZiC3tcZJS/otN1aeJh7UlWX6gGz8etGOduqWTa2bvIKWwluTFnUhFO+KsI738NEMLduI8CY3AO5uPs3l7K7PnrWb5s9uIRFWIUBRFURRFuSAyMjLIz8+nurqaNWvW9FUeRLTlSdXV1WRmZpKfn09+fj7Dhw+nurqaUaNGsWbNGqqqqvp2cBo5cmTf48eMGaMqEX9GPrS7+C11cV5ZuZOK5es5Focpm+CaWUf4UqWPQfOP8Te5W5l/MMZJoIko/lhickQUiAXp6W0ijp+eSASPH/79PxaQkjYOi3k2IjmJysKTiIxBjNquSqmpxVit2RjN0zEZZyOShciTJKfkYTTMQgxZiIxHjE8gMp7U9LloIWIKYr6H//jlHEIB7TB8oQgBoBuoB4oOxLhh9maS82uxlPkwuTowlbZjcjVjd55icOFeHtseph544709PP/iTl565RCvvnqYnh4VIhRFURRFURTlvDxhOHzCyyvPbmfsIwt4YtYCjgK/X+snaV49ssCDbUmUwcWnGV68japTAZoSd/3DEW05k1aWiNHd3UUUCMXh3c1RMi5/DJEJ2O1FGC25iEzGmjoDsWQiMgmtQpGFyCRspgVYTAswSQ7J9rzE+6djNk3FbJ2EVq2YgkFyMBgySRn0CG9tDBICosSIEyYEtIZgoxf+Pm8ng4rPYK7sQUpDmAv9WPM7SHK1Yy6pxZx/hJFveDgGHDjZwKJlb1FU8gblZe/h86oQoSiKoiiKoijnFYrD/v0dFM19heKiV9lxool9wA9WtSGFzUhlHCkLYna0cMX8Xfy4cjMr6iI0AB1xbYcmotDd1aMFiZCfrl4IRmHRojNYLY8hMhWTYR4W0zxEnkQMU0hOK0RkJmKapZFZiEzHJDMwSSYimSSZchCZiMk4BYtpBiJTSDLlYDGO5xe/XER3ELpC2lImTyiCB/jABz8tPkDq7H2YKzyIsxNxBUgri2PKc2NxtGGraMWQf5p/e6aOWuB0Sycrnt9C1qznKch/nVBQhQhFURRFURRFOS9i8HTVa4weU85zLxzi3V3NHAG+86wbKWrCWBVBipsxuRq5YlEDxhkbuGnJXtYGoBZt+1fiABFi9BDDS5wg4TCEAjDu4TexyiOkyjzsUoRIFgbjTETGIanTENtMJDUXU/I0RJ7ALKNJlgkkSyYGmYLZmIVIJkaZichEUi1TuCztUTZuCBCJQm8UPHFoADYE4Oalx0iasZXBy71IWbO2I9PCbqSgA1OZHyl1IyXN2Aoa+G7FUU4Bx8904Ch9ncLi9SxdsoVgrwoRiqIoiqIoinJewZ4oJ095ySt8nbFTnuPAySgngGvz9yHl7YirGfPiTsRRi9l5hsFVHtIL9vHjqgO84YcziSnPgViEKL1AJ+FIK9FIL0ShqxX+68cVGGQ0V6W5EMlGZBqSPAWRJxJViGloTdYTSDJNwmqYgkVmkmSZh8gMTKa5iGSSkpqNyJ3cd/ezxMMQiUMn0ASs74SfVh7kqoL9pC9pR2btRpZ5EVcL1goPUtyGsbIbKetAXK0kFzfzz6WHqAV2H6hjcuZS9h2IEYlANKJChKIoiqIoiqKcl88Ps3IXEojClppeli3fwOEY/J3rIJayZqS0CUNFK+byZqTwFLbFHpKdZxgycyO3PXOYU0Bjt9acHSZOINQOdEK8U7saj0BbI/zL/5mPyH2kps/FYJ2NGGZgkGzsMps0mYdV5mEwzUesCxDzfETmIZKLSCEiCxDLLMT4IH//z5NpcGtTthu6ejgFvNMLP3ft5MvZW7mqrBEpPEPS8l6ktAWTsw2rswMpbtdCRKkbQ2UHdlcz/+Dcy65ebTnUoqXvMmHSUh56aD7uDhUiFEVRFEVRFOW8fGEoXbKGdetPs+qlA7z77mEagG+5PkTyj5K0qB0pqse+2I24mpD5tSQv9nFtRSNXZ27g1so9fNCtLSdqBXqIEo37E/skhfF6g4Ri0NAGf/dPExHrfZisU7DZ8rDKfK6QQi6TBVgkD5E5iMxGzHmItQiD3YFIPmKahTVtApL6B17Z5KEDaAxpX3PxyRj/Z8E7DMvdxtV5hzEtOEPS4l6kuBUpdWNztmMtbsdQ7MZY7kNcLciiDiyuer7p2s0JoDMAc+evpKDoNXbsbMPTqUKEoiiKoiiKopxXF7D7WBePjS3j/vvz2P9hIyeDcFNZDemOY5hLm5DyNoyuZmyLfEiZDylyk1LRxZCSFi6fdYD/6zhK5Rk4ArQltozt6Q0Ti2mTrN2BEF1AawRG/GomScl3Y5IJpMgCjJKDyDSMko3VNBuTKRORcYiMRUwTEBmNzfYgYvp3nn7pEO3AGaAGGP9WA98o2MgV87aRNvcAV5R3YnB0IvNbtapDcTvJJR0kFbRhLunAUOZNhAg34jjNtxYe4Bhw8HQLhc5X2F7TyfwFK2ltVyFCURRFURRFUc6rLQrOp95my3YPWzY20FIfoB349fPHSM7bjcnViKGyE8k/g3mhD1kSQgo9SGkQS2kvqQ4/V5U08TdztzN+s5/diYv8zkSYCAJBgnTFvXRGQgTjkDXjLezyP6RbpiKWqRhTsrHa5mCQGRhlIkmWiSTZx2NOepiU9EexpN3KkhdraQZ2RaB4byc3l+7gmqyNpObVkOw6TbLLjb0iiJSGkNIApsoARqeH5KI27IXtWBwepNSDlLUhFS1IwVFGrKzjNHC8sZO33zvF2jeO8ejj+bg9KkQoiqIoiqIoynl5gNmuF1n+7HZWVG1k88ZDnInAratOkJ63C2tFB+LyIMVN2s5GpV1IZUjb+nVBJzK/hZSSFq4pa+KK2dv54ZK9LGqEfYnp1q09PqAXwj6IhCEC3T7YvKWHb/2fSUjK3YhpNFpzdS4W4xxsxqlYTA9hSrqTq786jrcOwlFgwXb4j4p9fLNwD+nTtnNZUT2DlnYg808jJV7EGUBKepCFEaTMixQ2YylqwVbShtHpQVwd2tTq8ibMeQe4db2Xo8DROj8VS6rZ8H4zZQvfwB9QIUJRFEVRFEVRzqsNKFyyjjfeOs5brx+ltPRFGoDM7WHSZn+A0dWGlHZhWdSFuNqRch9S3o3M92BeDFLqwVjmxlDSTIqjnsvyD3JD7iZufeEYy07FqAU8gD+qzaTrDUNPRKtSeOOwfG0zP7llKZZBT2BKnoDZMhaRu/jG18fzxLgXafDC+gNwr2MrvyzeyQ/LjvLzl0N895lurqvsQIoaMC7u1SoQJQHtZXkvUulDStswFDVidbZrQai0A+PCDqyl9aTl7uGx90PUA9VbjvHQ6BLuvn8B+w93E1C7MymKoiiKoijK+XUA+2v9PL/yAx55eAHbdrZQDzhOweVztmEu9SAVocTQtjaksAH7sl6kuAMp9SIVbqSyTXtZ6sbicJNa1Mrl+XXckHeUHy4+w7QaWNsNB4B6oD0xqK4b8AJu4IQXXtvazeLnT/DmBg9tbRCPQk8QWv1QH4HjwC5gM7AWmNYCNkc94urC6OhBHD2Iy69VIcrbkPJmjOXtiKMZqfAizlaktJEM12m+PHc3FafhVARyC1ZS1wjr3qjl1XX76VXD5hRFURRFUZQvuoyMDEaMGNEnIyPjM39sN3C8OcDjTxQyf/5LlC56mzPAy374enENNmcbUhFGit1aVaKkgaRKN8aiZsxlbqSyGVnUmggRXYizB1NJD9biLpKL3CTlHufawuN8w7Gfn1QdZMJ7LSw+2su65ig7u+BoCA53xTjhDdERT/RRxLVJ1P5EyDgZg50BeOYUPPJqK79ccpQfLznANysPYXfUIU4vlpIuLCVdiNOLlLmRimakohGpaNMCxaIupKwVi+MMQ/L3809523kvAM0xKF9SzdET8MqrJ3nq6fcIqUqEoiiKoiiK8kU3YsQIBv7Jz8//TB/bHdeGxYVCsO9gkLGZS3lmYxP7gO+V7iC54DTmiiBS5MZS6sbqasLiqMNWVI/d1YiU1yIVdUipG6NDu5C3lbRhd9SS7DxOWtkpBjnqSJlXR+qcOobMPcUVc/ZwVW41N857g+89uYLJC99lX4OXCEAYwiEtPOwNQNkx+M0LtQydv4lB2ZtIzt7N4PxjXOk4QXLhUazORiwON/YiD/YiDyanGylr1QJEZSNS0YqUtyKVnYirmTTHSa7N3cbvKg9wGjjlgcVVm8jOeZXnV+3H3QHRmAoRiqIoiqIoyhecHiJGjBiBiDBq1CgARo0a1feYoUOHfqxKMWLECOLE6AnCW28dYOGS97hl1GzePxZlRy9M29ZJRu6H2Mu8WBwebOVerK4WjEWnSS6pJ6nkDMayU0h5LSZnG5YSL7ZiD/aSVmzOU9hcx5HCQyS56hlc5uMKl48r8xu4dv4h/rFyL79+/hBv+aEusTVsYxRteZUP5rzp4wd5u7gqayum7G1YHEdJf9qNdVEnUtKG0dGKydmG0dWKxdlKclEbyUVtWB2tGF3NSHljohrRjpS2atUJZz1XlR1n2OwNzH/XRyvQ2AWvvn6Ihx5xMj/vVaJRCIZViFAURVEURVG+4AaGCBGhtraWNWvWICLk5+f3VSj8fj8jR45ERBJvCRIKhIlHobz8bRY43+D1bfU0A9V++JvcraQUnCHJ0Y6l1IPB2YoUN5Fc2oapuA5jaR1SVofJ1YjV0YqtxI21xIPJ4cHoasNS0YIUHiFp7g5uWLCJ/6jcwoy3TrCpXRtO1w4cDIQ4DHwAjN3cy9fn7uSq7ANcWXCG65e2kbbwDIbKY0jlKaS8CSnzIK5ubUemUi1I2Iu1EGEv0UKFlDYnKhJerUdiURfGklquc+7ju/nVbOoATwxmzn2KBx6Zw8KFG9i+vZ1IFMIqRCiKoiiKoihfdOcKEdXV1VRXVzN8+HAAxowZ0/f22tpaRBIhIuqFWIyaD07zhz9M4anntrOxpg5PKEI98KvlRxg09yD2oiYMjg6kuA1xtWMr92IoaUnc5W/G6GrG5GrG5HRjcngRpx9xdmF2tfP1l4LcfwqWJ4LC0cR062agFtgKTNnRwjcK3yclt4b08haSyzu1qdMFdYijDimrRZynkNIGpKIDKetBXF1av0NZK1ZHIkQUt2EracPkbNO2pHV4kVI/lsU9GAqOcVXeFm59Zg9NQE8ctuw4SenCl1i+YhMNDRCPQxwVIhRFURRFUZQ/k5tvvpmcnBxycnIYNmzYBT8e3SeFCH1pk/6+rKws0C6StRARaoWYNr8hGoFQFLp6gFgvXsBxHK5fsI+0okaMTi/i6ETKupBSf4I3McTNnbigd2tvc/qxlHiRnJN8bWknd+8FRw+siMLzvVDVDPMOwMiX6/hq8U6unLufy0vqsRbVIo46jItatc9X6kMqgoirB3H6MFV6MC/yaNvNljRpTd0LWzE63dhK3NiLNRaHRzvewk7E6cdU7sO04DDDSrbjOqktnwrHoScEkTi0t0NPLwQC6D+fC39iFUVRFEVRlL9+V199NTfeeCM33ngjqampF/x4dANDREZGRl9z9cD36UubRBIhIuaDYC/BHohEwdMJ8RgQ7qaXOPuA75Ts5sqiUySV+rRlRGUBxOnFUOFHXG5t69eyRIAo82oVAkcP1mI/lzl9DF5whivnH+bavN1ck7uNrxTuZljRfjKyt5NScBxbUSPJxZ0kObswuzq08FDRojVEO/1IaRRxRpCSXm3eQ0kz4mhBKj2J7WXbEJcWHKyJ5VQWhwdLiRerw6/9vbiewYV7+fHT+9gDtMa1qkMUaHMHica07zsShng8jlzok6ooiqIoiqIof0l6UKiqqiIrK4uamhr8fj9Dhw4lIyMDv99PTU0NWVlZ+P1+qqqqEEmEiHCQkL+HaBxCcYjEoLUpwKLiMnbvPkQz4DoA183aSXpJO+IKIq4AsrAbKT6DxVWL1XWqb5ckU4kfU3EIS1EYa1EIW5Efe7Gb5OJGkkvqsDvqsDnrsDkasTibsTja+pZAaTyJ6dJuLTA4/YgzMQPC0aP93dXVx+DoxFjSgZS0YXJ1YCrv0EJGQRPWEjeWohaGlLUwOH8PXynYSOEJbd7E+zVe6k9FIab1QMTjQAxiUQgFY8iFPqmKoiiKoiiK8pc0fPjwvuVL1dXVVFVVMXTo0L73Dx06lKqqKqqrq8nMzOzboam6uhqiYYhpQ91CQF19gLzcRezZepR4DE54tIvu/1p+guuKTpBa6kec3ciCJlKX92Jy1WNx1WNxtmJyeLQQUaLNirCUaEuaLA53305KWtUiUbEoSyyFcn3E6Dw3cXo1Lq+2XMqlzYQwFbaTWurHXtGLODu0CkVZG6aFHdjKO0grbeeyguNclbOJ3606yT5glxtmZD/HO68d4NiRJjrc3UQjaM0QCXKhT6qiKIqiKIqiXKyIdxML+4lEQsTjsGvnGaqWvEOgG/IKnqd6/xlOA2/G4SvZrzFk3kEGl/mQIjdS1ImUhhJ6tF6Jck+iN6IZY6kWMKzOeq1S4WzWgkRpIkiUu7VlUKX9tZ5Hc2LHJZ32doujDWuJB2tJL4aSbi2MLOpAlrQgxSewFNeTOnM/NxUfY2MMjkbh7Z2N5M5dxKMPTsBRUsnuXfsJBmJEI1olQoUIRVEURVEU5ZKhN36LfHyKdf/KRH+xaBvabOgw8QiEA7By5RbmLVjFzsM+anvhvQYvh4H5+/18ZdZ6ris6pjUvV4C4olrPQnkAqehCKhNTrCvqkbI6LK7axPIlLUiYXIkAUN72iSHC6Gr+SGnjAPXaS1czlvIOpLAVKezE4OxFXD4tyCxsR1xnuLysjq/nH6Jwr1ZReXObB2f5K8QisH3rLlaveoXWFs9ZVQgVIhRFURRFUZRLxujRo1m7di0i555irfdC9BenjUC4FS1BAFGtwXrr3ka8wMMznGRVrmJzQycngNFr9/C3ue9wQ7kXyfNqOyCVubUL9wqP1uxc4dECQqk2/M1e0kxycTM2R/NHIaKyDanQ+h5Mjn6cbkxONxZHm8apzX2wOlqxOpo1zkasjmZtG1enDynzaxOpy9xIsQcp6cJaFuCK8g6uyd3Gva81cwBtR6aX1+xn1bMbIQIFeeX4vMG+4BAMxFSIUBRFURRFUS4dN954I2vXrmX06NGIfHzHJn1r1+HDh/d9zPDhwwnRQSDugVgMIhDrjeHx9LL7RCPzl7zAc2/uY+GqTby2ZR/1cTgI3LZiJ9fM3MNVTj/2klYtGJTqy5Q8mkSvg8np1nZMcmiBQpvfoPdFJB6TaKo2Or0DeiHciVDRltCKKREqLE5tW1cpcSOLe5FF7YirEXF1Yy/pIW1eC9fM3MPvnjnAAaAJWLpqM9OnLaWq8m1mTClmzSvVhENaaAgF4/R0h1SIUBRFURRFUS4dV199NatXr6aoqAiRj4eIkSNH9oWIjIwMampqAOghSIQIsVAYuoMQDwJBuomTt3AFj0+tYM+RAKE4eKLagLhtwE/KDnNN9kEyChuxF2uTonVWR+Ii35UY+Fbm7gsVRqcXS4kXW1EXtmJtN6a+xurSBD2IlPd7vSwxi6IssQSqLLEcytWKLPYiZS2Is530ighXLmjnH3KPcFfVYfbEtMF2Va9uYubcFcxfsJ6cmaup2VEHiS1dBy5lisVUiFAURVEURVEuEXo1Yvjw4X0hoqamhurqavx+P/n5+YgIY8aM6QsUfrRdmbQr6h7ARyzioTcaptET4JU39hKMQWNjjEfHzWHZq1uoBbYDv36qjhvyDjOkoJ7BBY1kFDSTVtiKvVjbtlVKE83TFXr/g7aVq72oi7R8P6kFXVgciTkTfdWJxMeUez6uQn+f/rg2ZGErstiNlLZgL+/g6uJmrp+yjVFLj7I/Am5g7bs72b63hQLnWp6cspzDx7XvJ5wIENFIYjZGIkDEVSVCURRFURRFuRQMGzaMoqIiVq9e3ddU3X92RG1tLTU1NWRkZFBVVdXXJ9ENBCHx305NvBcSF9M9AThZ6yNzehnHa+MUVL7LzjP0BYk7Xm5n6Ny9XDf/BEPyG7EXeZESH1LWm9iONTFRurIFY2kj1uIWUku8pBV2Y5/fia2kFYuzEXNpE6bSFgxlbWc3XjuatYCxsBMp77eFa6UHKWvFUNGMOOqwFtZxTclpvjZnI/e/cIiTiR6IA8fCjB1fyQuvHuVEAyxbuZmTjWEi8Y+Cw7n+yIU+oYqiKIqiKIrylzRs2LC+pUzDhg1D5PzLmUaMGNE3tTojI4OeRHyI6iEi3q3dmg8DidkJz69eg6vyZU41QPb8N1n52mmq1uygCdgLTNocZPiCGq6a8yFXlnUghW4Mi0NIWReGJd1aIHDWYy5twlbajrmkHXOxT5smXdyCtaQBS0kTRmcTBmcL4mxFStuRUg/mpb2IqwNxdmCu8GIu9SBFTUhBI+aiBuyFJxlW1ca18/bz93M3M2e3j6PA6ShsO9jJH+8pYemygzzwSDnLV21j58FT9MYgEIRoSIUIRVEURVEU5RL1q1/9irVr15KTk3PeENH/7/rr1dXVhBLLmSJEiBPUbs9HEm8MQzwcIhyJsXXXSRa4XqVi2U5Gj61k6fL1bP7wFG3Anhis6YafVe3j8tmbSc4/QtqiTsThRorbNCVt2hTqssQyp4pOpMKLpdRDkqMdm6MDi0Nrsja4/BhcfqTUjzh8SKEHKXRjKe4gxeFhkMvHYFcnVxY38aUFh7hhejU/cWzlzV44CRwMwLuH/ZzogFGPrmbh07UsXvEBZYufJ0qQrh43xICoChGKoiiKoijKJezGG29k9erV3HnnnYh8NMVa340pIyOD6upqxowZg4hWmVizZg3xxLV0JPGSeOIveiUiFgPA0w2+KIydVMkzz2+j4Uwv7727h+l5lbSjLW/aDGTvDfKvS/eQPnMD15SeJK24lowKD2kLu7XJ044WrbdhYTtS1oLR0Y6luB1zSQfGkg4Mjk6kxKMp7sDs7CTJ5SbV0c7gkhYuK2wgbc5x0mYd4ro5e/mhcz/za+IcQQsQH7ZFWLf1BD+/YxbZji08kfUWBZU7OXSqhygQiniAXgLdaEFChQhFURRFURTlUnX11Vezdu1abrrpps/1cdpipshZQSIOWkUiFtMutGMQikAgBqvXvM+effXs21vPqFGTmVvwMktX76SpF+pC2laqNTFwHOrg+8Wvcf2cDaTPcUpd+QAAIABJREFU3Y0l7zjm4mbs5R2kLnSTXFaPqeQkVlcLllI35rJ2LOVujOXtmMtaMZe2YHHVk+ysJ8N1misdJ7i26CDXzq3h+pyt/PiZFnKOwAfAKaA+rjVRL3thD7+9cy4bd0cYn/0i+Yve4fX3jxDRA1IcIgGtCyQSiZw7QagQoSiKoiiKonyRDRs2jBtvvJE777yT1atXf+6PJ+6HeJh4XAsRwcRKpniiFBHoCmrJIgbBoPYYtzfE4qUvcvhoF8+t/pC5+Wt4YoKDnigca+qmIQwngH3A4jPwYLWH71Ts5/q8HVw+ZzuDZ2/jyrnbud55kLSCQyQXHk04QkrRYdKKDzG4eD9XFu/lirytXDdvI1+e+QbfKXyfx6s7WNYC76DNrDgaAQ/w1Ks7eXCsi31HYfK0F1hctYvqTfWcbvT3VVgivVFtiVZU6wHR+kBiKkQoiqIoiqIol5acnBzWrl3LokWL+pYyfR5EghANQyI89AA9RAgSJkrko+VNPVqZIhyCnrAWNjq6oaR0DRMmL2LO/DXs2B9l/IzVLHvpKPsbtd2R2oE6YFcvvNIQZcGOdu5/5Qg/XbSDfy7Zxjfyt/G1Bdv56vwtfC1vM3+3YDPDi7dwk2sLPy7bzKjV+3EeDLLeC7vDWqWjA/AmDmnVKx+QNfspHIvf5ZGJixk9oYrHn1xI9VuHtYMMA72hs8osEcAf8RChm7i2Zutj5EKfWEVRFEVR/nfddNNN3Hnnndx5553cfPPNF/x4FOUvSd+ZafXq1X1N1Z8HkYi2GxMxIsQIEEmEiAgRYtrshF7tyjvaoy1v0jOFuydKY1OQDRuOsaBoDXnFb5GZs44ZuW/gXLiVsRMW8uraGuqbAgQAH3A6rlUpDgI7gPUhWNf7/9i783gb6v+B4++ZK2RXSEUbSqnUYLjRhkpR4hIlUYQvopAWsnRlD3HtW/Z9ybVFlgjZ93WsIV/Jnn3mvn5/nPe57pW4/L518/A5Hs/HcWc7nzPvz5mZ97xnzoHJJ+C74zD9FMwLYDmwmdB9DjuA3edD858FVqzYwrBvxzB2+GRiuo4g7gJ06DKR3t/+yLipG1m68r+hhOFkAOfOw/kLofafiSMuDo6eOsU5znKeUyaJMAzDMAzj4q/2Nm/e3CQRxk3j/5NIEBfoDyagN1kH8eLvOU74i87x0ykfzp2D2KmLmTxlKd8OW8CwkUs5fBSafTGM1etOUeHNz9iw7Tybf4HYBXtYvQ9+3g17A9hP6BelDwD7g1D1Yn9c6HnxtgvsOQ6LNpykS98ZrN92mnMBtPqyN/t/Pcvh3+OIbtWTA3vP06v3eOb/uJEz+gVT58+F8wG9t+OS9scREBefNJjLmQzDMAzjpla/fn369+9PunTpkr0thvFPCicS0dHR1zTf//cRPjY/cfIsp07BgoUb+eWX84wctYgfftjJ8T+gXMXPmf/TQd6v15WWX42iUbN+jJ+2jm/HLKZ9l4nsPgBdY76jafNedPpmHCfOwuTpa4jpO52YvjNo9dUIuvWYypr1JzgXQIvovmzf8wdr1u9j2tTF9O01hhnTFoImDxfOJ2zhpVWGpD0kuQNqGIZhGMY/49FHHyU2NtZUH4yb1ttvv03z5s2vaZ7/7yMIAuLi4kLJRBycPgt+APN+3MJ5H2JnrKNLj8m8X7c9Hb+ZyNjvVvJ+/fas2XyccVNW8Fb1z+nacxLrthxj5PgFzJyzllPnof3XQ9j73ziWrvwvDRt3oVHjrqxac5ALAeze+weffdGBAYPGERfA2dMXc4QL50NZzR9/nL5yEvEXX+1qkgjDMAzDuMlER0df9Sxs+Ee5kruthvF3iI6Ovuabq///j1AScf68zwX/YiJxIYALcXDoCBz4HcZ/t4ips9YwdPRcPmvdi627TjFg6Eym/7COQsXKsnPvaUaO/4HFK7ZxDhgzaQ59B0+i3+BYvov9mdhpy7gQB2cvwInTofsyLsTByZOh3OD8WTh9KiDQNlw+gTBJhGEYhmEYCZQsWZLY2FgeffTRK06XPXv267r51DBuBOPGjbvqZ+BS/5skwo//6/Tps/GXOJ3zQ/dNnNObsY+dDn0D1Ir1e1m+dg879p7kbBxMmraQsz6s2bCLnb8cCn170hmY+cMSVqzZzslT4MfBsROh5Z0+F8eZCyFxCe/XiAu3IVSFOBtfokh487Q+TBJhGIZhGDefkiVLUqZMGbJnz066dOno378/9evXT/Z2GUZyio6Ovub7gf6/j3MJryVKcJB+wQ9d4vTHGT/+h+wuAIdPhhKJc8CJsxerCsf+gHP69asnzlzg1HmdJ4Ajx3zOng8lECdO+Rdv6gbOnrl40/TRo8fx/XB2EG5P+JVNEmEYhmEYN73o6GjGjRsX//3448aNI3v27MneLsMw/ln3338/+fPnv+y4/Pnzx4/PlClT/PTPPfdc/N8J/x+eR5eX/G/OMAzDMAzDMIwbSrI3wDAMwzAMwzCMG0uyN8AwDMMwDMMwjBtLsjfAMAzDMAzDMIwbS7I3wDAMwzAMwzCMG0uyN8AwDMMwDMMwjBtLsjfAMAzDMAzDMIwbS7I3wDAMwzAMwzCMG0uyN8AwDMMwDMMwjBtLsjfAMAzDMAzDMIwbS7I3wDAMwzAMwzCMG0uyN8AwDMMwDMMwjBtLsjfAMAzDMAzDMIwbS7I3wDAMwzAMwzCMG0uyN8AwDMMwDMMwjBtLsjfAMAzDMAzDMIwbS7I3wDAMwzAMwzCMG0uyN+CyLMsiIiLCMAzDMAzDMG5KlmUl+zH5DZdEGIZhGIZhGIbxr5XsDUgknHFlypSJ6tWrU65cOaKioihfvnySREVFUbZsWV599VVee+21m07p0qWpVq0alSu/RfnyFYiKqpgk5ctXoHz5qL9Q4QZQkXLlKlCrVk2iot6gXLnQsBteVILnqAR/JxhfrnwFKr5RiVrv1+D1clGJp73RVbiy18tH8VaVKtR4713Kli9/1en/VhWT6FqmvYKy5ctTvVo1qlatStmoqL+YrkKC52tQoQJRFSvwbs0aRFWsGP/35aaNSvD8vxF1FRUoF1WOGu/V4M0336R8VPkkzPP/U+F/pvwVJJzmCtNWKE/NmrV4440KVKiQeFzFf0qFa5z2f6BCVDkqVapIjZq1iIp6/X+23ESi/p2iyr1OlSpv8e57NSj/etmkz1v+CpIyzb9A+bJlqVa9OlWrViWqbNk/ja9wAwmt9yjeuETFvxBVrhw1a9Tg9ttvT3R8/C+T7A24bBKRO3duOnfuTP78+SlatCiRkZFJVrhwYQoVKnTTKVy4CPnyPUynTj14442ZOM5gnnpqOJGRw4mMHEFk5Cg1lsjIcURGjicychKRkRMpXHgyrjsZ1/0O152qZqiZuO5sXHcWrjtHzcN1F+C6P+K6P+G6i3Ddxbjuz2q5Wonrrlbrcd11uO4GXHeT2qq247o71G71C667Tx1QB3HdQ+qIOobrnqBQoRO8+OIZChc+RaFCZ3Hdc8pXcbgu16ewKgJupCqqngb3GfU8uMXBLQHuC6qUegXcMqqsKgdulHpDVQb3LfUOuFXBrQbuu6qmqg1uHShUByI/gBc/gYL1wW2oGqkm4H4MblNwP1PNwG0O7hfgtlLRqg247cBtC24HcDuC2wncLqobuN+A2x3cnqqP6gfuYDVUDQd3pBqjxoE7QU1WU8Cdqmao78Gdreaq+eAuCCn4Ezy9BEosh4I/g7sU3BXgLgd3FbirwV0D7npw14G7EdxN4G4Gdxu4W8HdDu4OtVvtBXcfuPvBPaB+A/cQuL+De0QdB/cEuCfBPaXOgnsO3PPg+orrV1gVASJVMX0uBbwEPA0Ux6c4PiU5zwuc40XO8jKnKMUpSnOSMpzgVY7zOkcoyxHK8ztRHKICv1GJA7zBAd5kP2+xjyrs5R12U5XdVGcn77KD99hOTbZSk23UZjN12MR/2Eg91lGP9TRgDQ1YzYesohHLacQKPmYpH/Mzn7CEz1jEZyyiOQtozgJaMJ9WzKEVc4lmNtHM4iu+px0zaMsMOjKVjkylM1PowmS6MJlvmMA3TKA7YxnIZPowjt6MoA8j6cdwBjCUAQxlsP4bwkCGMYBh9GckfRhJH0bTizHEMJYYJvAN4/mGSXRlMl34jq+ZSkdi6ch02jODtsykLbOIZhbRzKE1c2nFPFqygOb8yBf8xOcs4jMW8yk/8zE/05TlNGYFjVjJR6ymAatpyDrqs556bKAum6jDJuqwlffZSk08arCDd9nBu+zmHXbzDr/wNvt4i328xQEqcYBKHKQih4jiCO9yhHIcoSzHeI0TlOEEZTjFy5ziZc7wEud4gXO8oL2iOHE8BzyjimoveipBrwr3tGvsoXEu+OqcOuvCKXVCHXfhiDqkfnPhgNqnfnFht9qhtruwtRBsiwTvRdhUEDa6sM6F9S6sVitdWK5+VktcWKR+dGGBC/NcmOPCXBdmq+9dmKGmqu9cmKwmqLEujHFhtAtDXRjmwrcuDHZhkAsDVF8X+rjQ24UYF3q60N2Fb1zo5kIX1cmFji50cKGtC+1caONCtAtfutDKhZYFofXT8FUJ+LwgfOaGNHXhYxeauNBINVQfuFBP1VG1XKip3lXVXKiq3lKVXXhDRalyLpRVZdQrLrzsQikXXlAlXCjuwvMuPKOKuVBURaoiLhRWV9r5FiwIxYvDs88SV7Agca7LBdflvOtyznU5rU66Lidcl+OuyxF1SB10XQ6ovWqP67JLbXddPNdlm+uyRW1Q61yX1a7LGtdlpVrmuvysFqmFrsuPao6a7brMcl2+d12muS7TCxViapEixEZGEhsZyWQ1ITKS8ZGRjIuMZLQaWbQo3z7+OIu6duW+vHlNEnGtScT9999PtWrVEBFs2072dt0IbDsCEaFatf9w333dEWmKZTVHpBkizRFpqaIRaYPIV4i0R6QdIp0Q6YzI14h0UzGqFyJ9EemDyAA1CJEhajgiIxAZicgYNUFNQuQ7NU3NQGSWmqPmI7JALUJkMSI/I7JMrVJrEFmHyHpENqmtiHhqp9qDyF51QP2GyCFEfkfkqDqByElE/kDkjLqAiJ90to+kUKl8JLWP3Ooj6VQmdZuPZPGRrD6SXd3lIznVfT5yv4/k8pE86mGVz0ceU0+qgj7iqkgfKewjxXzkGVVclfSRF33kJR95Rb3qI6/5SFkfKa8q+kgl9ZZ6x0eq+Uh1H6mhavlIbR+p4yP1VAMfaegjjXzkUx/5xEeaqS98pJWK9pE2PvKVj7RXnVUXH+mmYlQvH+mrBqjBPjJEDVcjfWSMmqAm+ch3PjLFR6apmT4yS831kTk+Mt9HFqjFaqmPLPOR5T6ySq31kXU+st5HNqltPuL5yHYf2eUjO33kFx/Z6yP7fOSA+s1HDvnIYR85qk6qUz5yVl3wET+hC4h/Vp1C/JPqqDpMhH+IFP5vpPYPkNo/QBp/H+n8vaTzfyGTv4tM/i5u97eT1ffI6m8ju7+J7P5m7vbXk9NfR05/Lff7q7jfX0Uufzl5/GU86C/lYX8xD/uLedRfyGP+Ah735/OkP4cn/bkU9Gfh+rNw/ZlE+tOI9KfxtD+FZ/zveNafTHF/As/7E3jBH8uL/hhe8kfxij+CV/wRvOoP4TV/CGX9wZT3B1DeH0BFvy9v+H2p7Peiih9DFT+Gd/xvqOZ3o7rfhRp+Z2r4nantt6e2357/+G2p60dTz4+mod+Khn4rPvJb0NhvRmO/GZ/4n/CJ/ymf+x/T3G9Mc78xLf2GtPIb8qVfnzZ+Pdr4dWnv16a9X5uOfk06+zX42n+Pbn41uvnV6OFXIcavQk//Tfr4b9DHr0R/P4qBfnkG+eUY4r/GEP81hvulGeG/wkj/Zcb4LzLGf5HxfnEm+MWZ6D/Hd/7TfOc/zVT/Kab5TzHdL8IsvxDf+4WY4zvM9Z9knp+fBf5jLPAfY5H/CIv9h1niP8QyPw/L/Dys9O9nlX8/a/x7WefnYJ1/F5v8O9nk38kWPxuenwXPz8JOPxO7/Mzs9jOw10/HXj8dv/qpOeCn5qCfkkN+Cg75ERz1haO+cNwX/lBn1Hlf8H3BvyD4ZwT/rOD/IfgnBf+E4B9Vvwv+IcH/TfAPqH2Cv1fwfxH8nYK/S/A9tVXwN6n1gr9O8NcK/iq1XPCXCf7Pgr9YLVDzBX+O+l7wZwn+DMGfpqYI/neCP0nwJ6gxapTgjxD84YI/RA0S/AGqj+D3Ffxegh+juqmvBb+z4HcS/PbqK8FvI/hfCn5z9angfyL4TQW/sfpQ8BsKfgPBr6fqCH5twa8l+DVUNVVV8N9SlVRFwS+vXhP8V9Ur6kVVUvCLq2dUMcGPVK4qIPhPqsdUPsF/WPDzCn4elUvw7xf8+wQ/p7pL8LOrLCqz4GdS6dStgp9a8FMJfgplCb5c3RkRTotwSoQT6ogIh0X4XYSDar/aK8IuEXaLsF1tFWGTWi/COhHWiLBKLVVLRFgkwk8izFdzRZitZqipIkxRE9U4EcaIMFqEEWqoCENE+FaEAaqvCL1F6CVCd9VVhC4ifC1CR9VWhK9EiBahlQitRfgiIoJPRBjy3nvclSsXCY+P/2WSvQGJhFfSAw88QM2aNRERUqRIgW3bxlWkSHELIkLNmg3Ilas/Ii2JiGiDbYe1V52w7c7Y9tfYdjdsuyu23R3b7oFt98S2+2DbvbHt/mogtv0ttj0Y2x6mRmDbo9U4NQHbnoxtT8K2Y9U0bHsGtj0T256t5mDb89RCtQjbXqKWq5XY9mpsew22vV5txLY3Y9tbsG1P7cC2d2Hbu7HtvWo/tn1AHVJHsO2j2PYxbPukOo1tn8G2z2LbF1Qctk1iKVRKsG8FOzXY6VQGsDOrLCob2HeqHOoesO9XudWDYD8Mdl6wH1WPg/0E2E+CXVC5YBcBOxLsYupZsJ8D+3mwS6oXwS4F9stgl1Gvgf062OXArqAqgV0Z7DfBfltVA7s62O+CXVPVBrsO2P8Bu75qCPaHYH8EdhP1iWoGdisVDXYbsL8Cu73qpL4Gu5vqAXYM2D3B7qP6q4Fgf6uGqZFgj1bj1ESwJ6tYNQ3sGWDPBHu2mgv2PLDng71QLQZ7Cdg/g71crQJ7NdhrwF6vNoG9GewtYHtqJ9i7wN4N9l71K9gHwP4v2IfUEbCPgn0M7JPqNNhnwD4L9gUVBzYJxZGCC9zCBVJyjls5w62cJh0nScdJMnKczBwlM0fIwiGycIhs/Jc7OcCd/EoO9pKDvdzLbu5nF/ezk9x45MbjIbaQl808zCYeZT2Psp7HWcMTrOZJVlGQ5RRkOYX5mSIsIZLFFGMhxVjIs8znOebxPHMpyWxKMpuXmEkpZvIy0ylDLGWIpSyTeZ1JlGMiFRhHBcZRidFUZjRvMoK3GcbbDKMa31Kdb3mPgdSkPzXpT236UIc+/Iee1KcH9elBQ7rxId34iK9pQmea0IlPaM+ntOdz2tKcNjQnmpa0ohWt+JIvaENz2tCMdnxKOz6lIx/TmSZ0pjFd+ZCufEh3PiCG+sRQj97UoTd16Mf7DKAmA6jBYKozmOoMpSrDeZvhvMVoKjOKyoylIuOowHiimMTrTOJ1pvAqsZRhKqWZQSlmUIpZvMBsSvIDJZjHc8zjORbwNAspxiKeYglFWEIRllGI5RRkJQ6reYLVPME6HmM9j7KBR9isUfPIg0dudvAAu7iPXdzHXnKyl5zs5y4OkJ0DZOc3snKIrBzmNo6SiaNk0t6TnlOk4Qy3cobUnOcWLnALARGh3hdnwwV11oYzNpy24aQ6ZsNRG47YcEj914YDNvxqw16124ZdNuywwVNbbNhswyYb1qs1Nqy2YZUNy9UStciGhWq+DfNsmGPDbDXThhk2TLMhVk1WE2wYp0bZMNqGETYMU4Nt+NaGgTb0V31UTxtibOhhQzf1tQ2dbehoQxvV2oZWNrS0obn6zIZPbWhqQxP1kQ0f2tDAhvrqPzbUsaG2DTVVdVXNhrfVmzZUtuENGyqocja8bsNrNpRRpdSLNpRUz6lnbCimitgQaYNrQ0EbCtjwhA1P2vC4DY+qvDY8bMODNuRW96mcNuRQd6psNmRRmWzIbEMGG9LbkNaG1DbcasMtKoVNeEd7wbY5b9uctW1OqxO2zXHb5qhtc1gdVAdsm31qt9pp23hqi22z2bbZaNusV6ttm1W2zQrbZplapBbaNj+qOWqWbTNTTbVtptk239k2k9Q422a8bTPGthll24y0bYbaNsNsm29tm0G2zUDbpq9t08+26W3b9LJtYmyb7qqLbfO1bdPJtumg2qZIQUsRxtSpw925c5sk4nqSiBo1aiBiKhFJFa5E1KjxAQ880A+RFlhWG0KVh2hCFYd2iHTkYuWhq+qOSA9ClYfeqh8i/QlVHgaroYgMI1R9GKXGIjIOkfGEKg+TEJmCSCwiUwlVHmYgMlvNQWSeWoDIQkLVhyVqGSLLEVmJyGq1Xm1EZLMKVx92ILJLhasP+7lYgTikjhCqPhwjVH04ichpQtWHs4QqEBcQiUOExGyQCJAUIKlUGpC0IOlAMqrbQG4HyQJyh7oL5G6QHCD3qgdAcoHkBnlIPQKSD+QxkPyqgCoEUlg9BVIU5GmQZ1UJ9QLIS6q0ehWkLMjrIFGqIkglVUW9A1JN1VC1QGqD1AGppxqANAT5EKSxaqo+B2mpvgSJBmkD0k51BOkE0hmkq+oO0gMkBqS36q8GggxWQ0GGgYwAGaXGgowDmQAyScWqaSAz1Gw1B2SeWqgWgSxRy9UqkNUga0DWq00gm0G2gHhqJ8gukN0ge9WvIAdA/gtySB0BOQpyDOSkOg1yBuQsyAUVB0JCcdhcIIILpOAsqThDKk6ThpOk5STpOUZGjpKRI9zOIW7nEFn5L3dwgDv4lbvYy93sJSe7uZdd3MtOcuGRC488bOEhNpOXTeRjPflYz2OsIT+reYKVFGA5BVhOIX6mMEsozGKKspCiLOQZ5vMs83iWuZRgNiWYzYvM4CVmUIpplCaW0sTyGpMoyyReZwJRjCOKcbzBKCoxisqMoArDqMIw3mEw1RhMdQZQg/7UoD+16E1telOHntSjB/XoTgO60pCufMjXNKYTjelIU9rxCe34jK9oRjTN+JIWtKQlLWlNc6JpRjSf05ZPaMcndKAJnWhMJxrp0hryDfXpQT16UFdftTZ9qakteU9bV40hvM0wqjCcN/VdVGIMFRhHFOMpp++2LFN0DUzlZV0rLzFL19QPPM88XXsLdI3+RCRLdC0v0zW/gidZTX5Wk591GqENPMxmHmIzD7FNI7md+9jFveziHn7hbvZyN/u4kwPcwQGy8Zv2jMNk5igZOUoGTpCWk6TlFKk5QyrOkJLzRHCBCAKsUO+LE7igzgqcETgtcFIdEzgqcFjgkPqvwAGBXwX2qt0CuwR2CHhqs9oosF6tVisFlqslapHAQjVPzRGYrWaoaQKxAlMEJqkJAuMExgqMUsMFhgkMFRisBgj0F+gn0FvFCPQQ6C7QVXUW6CTQQSBatRJoKdBCoJn6VOATgY8FGqsPBRoKfCBQT9URqC3wvkANVU1VFaiiKqmKAlGqrHpVoLR6Sb0gUEI9q4oJFBV4SqCwKiRQQMARyK8eE8gn8IjAQyq3QC6BBwTuVTkE7ha4S+AOlUXgdoHbBDKqdAJpBdIIpFIpBCIEbCG8o70gwnkRzkqoInFaQtWI4yIclVBF4rBcrEgcEGGf2q12iuCpzWqjhKoS6+ViRWKFCMskVJVYpBaK8KOEqhJz1CwRZsrFqsRUEb4TYZJcrEqMk1BVYpQIIyVUlRgqwmARBokwUEJVib4Sqkr0FCFGhG/U1yJ0llBVor36KiKCFiKMrlXLJBHXwiQR188kEbswSQQmiTBJhEkiTBJhkgiTRPz7kohbxSQRYpKIv5VJIq6fSSJ2YZIITBJhkgiTRJgkwiQRJokwSYSYJOIfkOwNSMQkEdfPJBG7MEkEJokwSYRJIkwSYZIIk0SYJEJMEvEPSPYGJGKSiOtnkohdmCQCk0SYJMIkESaJMEmESSJMEiEmifgHJHsDEjFJxPUzScQuTBKBSSJMEmGSCJNEmCTCJBEmiRCTRPwDkr0BiZgk4vqZJGIXN3USURyTRNxkSUQ6k0TcpEnEgyaJMEmESSLEJBH/AsnegERMEnH9Lp9EhBOImyOJsO2bM4mwSkDETVqJsMaBdRMmEWk4SQaOkZEjN2US0eSmTSIeZDN5b94kYr59cyYRlW2oFHFjJxHX+xWvlsVRyzJJhEkiri68knLnzk3dunURufhjc5ZlGVcQ/rG5unUbkydPf0S+ICIiGssKa6c6YlmdsKzOWFZXLKsLlvUNltUdy4rBsnpjWb2wrH5qAJY1SA3BsoZiWcOwrJFqrBqPZU1U32FZU7CsWCxrupqlfsCy5qofsawFWNZPWNZitRTLWoZlrcCyVqm1agOWtUltVR6WtQPL2oll7cay9mBZ+7Cs/VjWr1jWQfU7lnUYyzqCZR1Xf2BZp7Cs01jWOeVjWUFiEQFWigArZYCVWqUNsNIFWBkCrEzq9gArS4CVNcDKrnKonAHWfSq3ejDAyqvyBViPBliPB1hPqAIBVsEAyw2wiqii6pkA+7kAeTrg9tcCqrQKkOcCIl4OsEoFWKXVawFW2QDr9QArSr0RYFUKsCoHWFXUOwFWtQCreoBVQ9UKsGoHWHUCrHqqQYDVMMD6MMBqrJqqzwOslurLACs6wGoTYLVTHVXnAKur6q5iAqxeAVbvAKufGhBgDVJD1fAAa6QaG2CN0edJAdbEAGuKmhpgTQ+wZgRYs9QPAdZctUD9FGAtVsvUigBrlVoXYK0NsDYEWJvUVrU9wNoRYO0MsPaofQHW/gDrQIB1UP0eYB0OsI4GWMfVHwHWqQDrdIB1TvkBVpCQT4rgHCmCc6QMzpA6OEXq4BQZguNYwXFKBScoGhwlVfA7WYODZAldy8dzAAAgAElEQVQOki04QPZgP9mD/eQI9pAj2MM9wU7uC3ZwX7CD3MFWcgdbeTDYRN5gIw8HG3g0WMujwToeD1bzRLCKJ4MVFAyWUTBYhhssoUiwmCLBTxQLFlAsWMAzwTyeC+byXDCHEsEsSgSzeDGYTqlgOqWCqZQOplA6mMJrwSTKBhMpF4wnKhhLVDCWN4KRVApGUjkYTpVgKFWCobwTDKZaMIh3gwHUCPpRI+hHraA3tYNe1AliqBd0p17QnYZBVxoGXfko+JoGQTsaBR34JGjHJ0E7Pgva0Cz4kmbBl7QIWtIyaEnroDnRQTOig89pG3xC2+ATOgRN6BQ0plPQiC5BQ7oEDekW1Kd7UI8eQV16BbXpFdSmb1CTfkEN+gfvMSioxqCgGkOCtxkaVGFY8BYjg0qMDCoxJqjA2CCKcUF5JgZlmRiU5bugDFOCMsQGrzA9eInpwUt8H5RkVlCS2UFx5gbPMjd4lh+DYiwIirEweIrFQREWB0VYGhRkWVCQ5YHDquAJVgVPsDZ4lLXBo6wPHmFjkIdfgoZsCx5ha5ALL3iAncF97AjuZU+Qgz1BDvYGd7E/yM7+IDsHgywcDLJwKLiNw0EmDgcZOR6k43iQjpPBrZwKUnMqSM25IAXnghRcCGyCwCLwLYJz6rRFcMoi+MMiOK6OWASHLYLfLYKD6leLYL9FsM8i2KN2WgQ7LILtFsFWtUltsAjWqlVqhUWwVC1WP1kECyyCHy2CHyyCufo8S01XUy2CKWqiGm8RjLUIxlgEI9Vwi2CoGqQGWAT9VC8VYxF0V10sgq4WQWeLoJNF0MEiiFatLIKWFkELi6CZ+tQi+MQi+NgiaKw+tAgaWgQNLIJ6qo5FUNsiqGUR1FDVLYJqFsE7FsHbEQQVhaDhIwRtyhC8JgQVUxBEWQSvWwRlLYJXLYLSqpR6wSIooZ5TT1sERVURVcgiKGgRFLAInlCPWwSPWgT5LIK8Ko9FkNsiyGUR3KdyWgQ5LIK7LYLsKqtFkMUiuN0iyKTSWwTpLIK0FkFqdYtFkMIiiLAIrJBzlsVZy+K0ZfGHOqYJxBHL4pD6r9pvWfyidqntlsVWtUmttyzWqpVqmWXxs/pJLbAs5lsW8yyLH9T3lsUMy2K6ZRGrJlsWEy2LCZbFWDXKshhpWYywLIaoQZbFQMtigGXRR/W0LGIsix6WRTf1tWXR2bLoaFm0syza2zZfpUhBCxHG1a9Pjjx5TBJxrUlEnjx5+OCDDxARIiIikr1dN4KIiBSICB980JTcuQci8gUXL2dqw8VKRLgK8TUi3VS4CtELkb6I9CFUgRiIyCBEhqjhiIzgYgViDCITVLgCMQWR6WomIrMIVSDmqh8JVR8Wkrj6sEKFqw/rENmgtqhtiGwnVH3Yg8huLlYe9hMZeZRbbjmIyO+IHCZUfTiuTnGx8nBeBYQqD5epPlxNuDKREuRWkNSEqhLpQDKAZFZZ1R0gd6qcKlyVeAAkD8iDIHkJVSUeAXlcPcnFqkSCioRVDKQIZH0VGnYFKQr2CyAlQUqpV0DKEKpIlONiRaKielO9DVKVUEXiXfU+F6sRddUHXKxGNFJXqkR8BdJehasQXUC6qRjVC6SvGsjFKsQQNUKNJlSB0EuZ7pwG+eeBTAr9UrVMV9+DzCJUgZgHMhfkR0LVh5+4WH1YRqj6sIJQ5WE1ocrDBpCNhCoP4erDDrVH7QPZT6j6cFD9DnKYUOXhBMhxkFNcrDycVwGhysOfqg9XEodFHKk4j3COClygBGcR/iADJ0jHCTJylMwcJjOHycpBsnKQ7PzKXeznLvaRkz3kZA/3sYMH2E4uPB5kCw+yhbxs5BE2kI/15Gc1j7OGJ1mh58aX6bnyJTzFTxRlIcVYwLPM5VnmUUJ/ufoFvqcU0ynFdEoTSxmm8BqTKccEXmcCFRhLRcbyBqN4kxH6y9VDqMoQqjGY9xjIuwzkffryPn2pTS/qEkNdYmhAN60bdKIrw2hOD5rQVn+1OlyJiNY6RKgS0UYrEe20EtGRJnSmEZ35iG40oBsN6E49YqhLT/5DX2rRh1r0j29JdW1dVYbzFiN4k5FUYiwVGENFxlOeibyuFYgyTKEM03iZ6ZSKr0DMogRz9Veq5/OM1nOKsljX6FIKsQKH5RRgNflZQ37W6i9Uh36lOhShbeRhO/dwmJbsIQ+7ycEv3M1+7mQ/d2q0s8ZXHg6TieOk5zjp+YM0nCY1p0nNeVJwnlvwsbVXXaXnxalA4LwKVyb+EDgucELgiIQqE78LHFS/CuyXi1WJPRKqSoQrE1vURoENAuvkYlVihVomsFhgaRpYWwQWCPxowVwJmS0wS2CmwHQ1RU2WUDVigoSqEeGKxAg1RA0SGCihikRf1UsuViO6qa8lVI3oKFevRDSVUCWikWoo0EBClYi6qpaqKfCuekdCVYi3Bd6yobxAEwe6VYWXBcpHwOsSqkCUEXhFoJQqqYrLnysQkRKqPrgSqj4UEHhC4HH1iMor8KBAHglVHsLVh3sEcgrcqbIJZJVQ9SGzyiChykM6gdQSuoQppVysPCRh5xonQiBCYFmcFeH8ww9z9t57OSkSSixEOCahqsRv6lcVrkrsEWGH2ibCFhWuSKyVi1WJpWqJhCoSP0moIvGjCHNFmK1myMWKxBQJVSQmysWKxBgJVSSGqyEifCuhikR/1VsuViO6qy4SqkZ0klAVooNcrERM/vBD7nnoIRIeH//LJHsDEgmvpLvvvpumTZuSP39+ihQpguu6SVawYEEcx7npFCxYiEceycunn7bg1Vf78uSTbShcuAOu2x7X7YDrdlJf47pdcN2uuO43uO43FCzYHcf5BsfpgeP0xHFicJzeqg+O008NwHEG4jiDcJxvcZzBOM5QNQzHGaFGqTE4zlg1QU3EcSarWDUVx5mG40zHcWaqWTjObDVXzcNx5uM4P+I4C9UiChRYzJNPLqZVq7U89dRSnnhiGQUKLMdxVuA4q9QaHGetWq824jibcJzNOM5WtQ3H8RIroAp6OIWUqwp7OEX0OVIV9XCKqWfVcx5OcVVSvejhvKReUaU9nFdVWVXOwymvKqpKHgUqe+R/w+PZGh5NO3s8XtmjwDsezjseTnX1nodTQ9XycN73cGp7OHU8nP94OPXUBx5OA/WRh/Ohh9NYNfFwmqpP1eceTjPVQrXycNqotqq9h9PRw+ng4XRWX3s4XdU3qoeH01P1Vn08nH5qoBrk4Qz2KPCtR77BHhXGezSa6ZF3iEfBkR7OaA9nlIczxsMZ6+GM83AmqEkezmQVq6ap6R7OTDXLw5nt4fzg4cxV89WPHs5CtcjDWezhLPFwlqrlaoWHs0qt8XDWejjrPJz1apPa7OFsVd6fFfC2UsDbSkFvM4W8TRTyNlHE28Bj3npqeRup4q3nCW8NRb1VRHqrKOqtoJi3nKe95TzrLeVZbynPe0so7i2muLeIF7yFlPQW8qL3Iy958ynlzecVby6veHMp4/1AGW82r3qzKOvNpKw3k3LedMp704jyplHRi6WiF0slbzKVvUlU9ibxljeBt7wJVPXGUdUbyzveGKp7o6jujeY9bwQ1vOHU9IZTyxtKLW8odbxvqeMN5j/eIOp5A6nnDeQDrx8feP1o6PXhI683H3m9aez1pLHXk4+9HjT1vqGp9w2fel35zOvGx14HhnrjaO/1opnXjhZeR1p57WnttaW115Zorw3RXhu+8r6krdeatl5rOngt6OC1oJPXnM5eMzp7zejqfUoX7zO6eZ/Q3WtKd68pPb3GxHiN6eV9RG/vI3p7H9LPa0BfrwEDvPoM9Oox0KvLYK8Og706DPFqMdSrxTDvfUZ4NRju1WCU9y6jvOqM9qox1qvKWK8q470qTPDeYqL3JpO9ykzyKjPFq0isV5GpXgWmeeWZ5pVnpvc6M72yfO+9xmyvDLO9MszxXmGu9wrzvJeZ773Acq81C72XWeiV5CevBIu951nsFWep9yxLvWdZ5j3Ncq8Yy71irPKeYpX3FKu9Iqz1CrPWK8x6z2W957LRK8QmtdUrwFavANu8Anieg7fNwduqNjt4m9R6tc7BW+vgrXHwVqkVDt5ytVQtVoscvIXqRwdvvoM3z8Gbq2arWQ7eTDXdwZvm4E0tgDclP9705/EWtsSb+BjepAJ4E5yQcQ7eWAdvjIM3So1Qwxy8oWqwg/etgzfIwRvo4A1w8PqpPg5ebxXj4PV08Ho4eN+oruprB6+zg9fJwWur2jh40aq1aungtXDwvnDwmqnPHLxPVVPVxMFr7OA1cvA+dPA+cvAaqA8cvHoF8Go/ite8HN7X9fDefRivdkG8Wg5eDfWeg1ddVVVvO3hvqcrqDQevoiqvyjl4ZVUZB+9VB6+0g/eKekm9oEo6eMXVcw7es6qYKurgPeXgRTp4hR28IvrsqkKqoINXQDkhWx2HLY7DZsdho+OwqWBB1ufNy8a6dVlftSqrH36YNQULstJxWKGWqiVqkeOwUP3oOMx3HOY5DnPVLPW94zBDTVWxjsN3aqIa7ziMdRzGOQ6j1UjHYbgaqr51HAarAaqf49DXcejjOPRSPQsVIsZ1iXFduquurksX1cl16ey6dCxShLb58zPk00+5I2dOk0Rcj/Tp03PHHXeQNWtWsmXLlmRZs2a9aWXLlo2MGTOQJUt6smXLSLZsGa4iPdmypSdr1oTSXaO0SZTmKm69Rqn/JH36VGTJcunwVEmU8vpluUa3J9FtSZMlc0oypte/M19BpmuUMYkyXEX6JEp3DdKmJFvalGROk5IMt4b+n/WvpLmKW69B6muQKolSJkWqeFn0OVPKVGROMCwk9RXdnsitf+m2P0lzWZnjpb2iTPHSJUnGeOkvK23KNKRPmY6MKTOQIWV6MqTMcEXpE8n4l9IleE6XMtNVpY2X+YrSJHLbn9x6WbdfVuqUGUid8vYEsvylVJeV9U9SXkmqJEp9DW69BmnUrbeTMnX6i3+HpU2idNco/VVkSKKMSZTpr2QjZcbbSJk+EykzZ7s4PHMS3ZZEtydRlmuU9dqlCsuWjVQZM5IqU6bQ/3V46iS6NQnSJFHaq0iXBOmzZbusDJfKmpWMd9xBmgwZkv1Y/IZNIgzDMAzDMAzD+LPwPbHJ2IbkXwlXWznG1W6oTpHoG6xs2yYiIuK6lpOwM0ZERMTfj5Lc7/FmdLl4hOOclPlFLGzbNnG9QVwam3B8wvH7/4jfPvwL3qfxZ5duw/8Xn9HwZz/hcpP7fRpK99MpUqRIdMxz8UtkkrqN//M2I+Ewy8T8Xyt8nJaUz+Xljo8THg8kPO4zSYRxTcKdyLZt7rrrLrJly/ancdeynBQpUpAjRw5uv/12RCS+syf3+7yZJFznqVKl4p577iFjxozx4/5qo3K5mCbc0WTIkIGUKVNe83KMfy7u4Zjcdttt5MyZMz5eCWN5PcuNiIggc+bM5rP8LxSOSUREBHfffTdZs2b907jriXfCYRkzZiRdunTJ/l6NizEKxzZdunTcc889pEmTJj7m17ONz5QpE/fddx+ZM2eOfw2zjf/3Sfj5jIiIIHXq1Ne8jITHfXfeeSd33HFHfKyTYRuf/CvVuD7hzvL666/z/fff07VrV/r27cuMGTMoWrRoommSspzq1asza9YsOnfuzODBg5k8eTKPPfZYkpdj/G+EN/5NmzZl+vTptGvXjtGjRzNixAjuvvvuJMUjPP7OO+8kJiaGHTt2cPDgQTZt2sSQIUN46N/9bQ83nXC87r33XkaPHs3QoUPp2LEj33//PQ0bNrzuWIV3Vm+//Ta//fYbd955p4n7v0g47pUrV2bWrFl06dKFAQMGEBsbS4ECBRJNk9Tlhae/5557aNq0Kf369aN79+48/vjj17w8438v/NlLnz49PXr0YMKECbRv357Y2Fg6d+4cn0xc7TMajuNjjz3GiBEj6N27N23atGHMmDFMmTIFx3FMvP9lElYPsmTJwtixY3nzzTfjxyVlGeH5S5Uqxffff0/37t3p3bs3M2bMoESJEskR8+Rfsca1C3e4evXqAfDSSy/Fj/vggw8SDbtShwovp0WLFpw/f55ChQrFj2vdujWnT5+OH2Y2Rn+/8I5j5MiRHDhwgJwJvpVh1KhRHDhwgBw5clwxHuHh+fLl49ChQ5w5c4b169dz6NAhwo/9+/eTK1cuE9d/gfD6v//++zl8+DAxMTHx4/LmzcuxY8fo06dPov5xLcvNkSMHBw8eJAiC+P5kYp78wtvejz76iAsXLlCsWLH4cU2aNOH8+fM888wzSY5XeJr06dPTtWtX9uzZQ3R0NA8++KBJGv8lwnFInTo1q1evZv78+fFnojNkyMDKlStZvHhxoorxlWLtui7Hjh2jZs2aiabv3r07cXFxuK6b5P5j/DOxv+2222jRogX79u0D4K233kIkaUlEeJoqVaoAUKFChfhx1apVSzTsH4z53/sCERERpEiR4k/XZiZcsVeb5tJrOy3rz9eQXilw4fnDwtcLhl/3Wlf2lcqN4bYlfJ3LvXb47yst52oHiQ899BBA/AHGLbfcEj9u8eLFHDp0iEyZMiXqwJdbjuu6ALRq1Sp+OeHx27dvZ8uWLfHXbpqd0d/7WREJnTUGqFSpEiISv0PJli0b586dIzY2NlH8Lu034f+vXr2amJgYUqdOjWVZpE2bliZNmnDy5EkABg0alOh1jeT1008/cejQofiDinDcwycFwjuHpMYrPN348eMBOHbsGPfcc89f9h3jn5PwLDJAly5dEAlte8Of4TVr1rB3794knZlOWH3YtGkT+/bt48EHH0w0zmy7k1/4M9m5c2cA8uXLh8jFz/rTTz8NQJs2bRJN/1fWr18fvz9IeG9EqlSpOHToEFOmTEnUB4zkY1kWb7/9Nv369ePTTz9lx44dAEmuRCSsVsfFxTFmzBhEJNEx7OzZszlz5sw/XXH+Z1fitbypyx1IXzr//+da4UuXk5Sdc/i1/u7gXOl1wu3s2bMnAOXKlYsfHj7Yb9GiBQD16tVLNM/lljNq1CgAihQp8qfl9O3b90+v8U/2mZtFwusZ165dy/nz57nvvvvihyXcSAAULFgwftzlYvree+/Ru3fvRNOEx3Xr1g2AlStXxieM5gAjeYRjUrJkSQBGjBgRPzw87oknngBg3rx5SY5V+PPboEEDpk6dypw5cwCuWsUy/tm4Dxw4EICSJUvGDw/HLnygWaVKlUTzXCrcH7JkyYLneZw4cYL7778fkcQnlozkFY7DXXfdxZkzZ9iwYUOiE3YiQubMmfn999/5/fffyZIlS6L4XrqcXLlyAdChQwdELn7mw+MXLVrEhg0bkv19GyFp06alQoUKpE+fHhHhhx9+SHSy8GrHVuH4dujQIdF2IXxCWkRo1KgRAE2aNEk0z9/sf7/QcKdPly4dTZo04auvvqJ169Y88sgjiCQ+8M+TJw+ff/45rVq1omXLltStWzf+JtLwSn3kkUfo0qULI0aMoF+/fgwdOpSYmJj4g97LJRLhv3PmzEmjRo348ssvadasGa1bt6Z169Z8+eWXfPXVV3z00Ufkz58/fr4rbXDD4z7++OM/Xa+acEP+xRdf0K1bN9q1a8eXX35J69atad68OdHR0URHR9O+fXu6dOlC69at42+iuzRpePDBB2nRokWiYQn/nyZNGrZv3w6QaL2G11n16tUBmDp16mXfV3g52bNn5/Dhwxw9ejRR9hrufM2aNQPg22+/TVJHN65POD4FChQAYOPGjYmqP+H13r9/fwA+++wzRP68kQgv5/PPPyd37tyJYhae9rnnngPA87z4DZpJIpJHODZdu3YFoGnTpvGxCsckR44cHD16lLNnz/LAAw8kivOV+tIDDzzAtm3buPfee1mwYIFJIv4lwnHNnDkzv/76K2fOnElUIQp/Ths2bAjAyJEjE/WVv4r38OHDAXjvvfcQCV0ycz2VduPvEY5reN88bty4+LgmPIm0YsUKAF599dXLxj0cz/z58wOwaNGi+OEJv+1n586dTJ8+PdE8RvK79IRg5cqVLxvnhML9I0WKFKxduxYg0aVq4XkrVqwIwNy5cxPN9zf7e1dWvnz5WLZsGQDr1q2Lz67DKzJNmjTkzp0bz/MYM2YMWbJkSVTSbdWqFQC9evUiX758ZMuWjVy5chEdHQ1Av379SJUq1V+usNSpU5MjRw5mzZoFwLJly3jhhRcoXbo0NWrUYNSoUZw6dYoVK1Zc8frT8LLvuOMOfN+nZ8+eiQIfnufxxx/n1KlTdO/enUqVKlGiRAmmTJkCwOjRoylevDhVqlShd+/enDlzhocffjjR/OENTcuWLQHIkydPovEJXwfg0KFD8TfbJjzYLFu2bPyBYvhbORKun/B0JUqUAGDbtm2kTZs2frpwO+rWrQvAzz//bMrif6Pw+n7//fcBmDNnTqJ1HR7fsWPH+L6UMI6XSpky5V+ewcqXLx8AS5YsSfb3fbMLx+inn34CoFq1avFxDY/LmDEjv/zyCwClS5e+YtwTxnnWrFk0atQIEWHlypUmifiXCMfuqaeeAmD37t3cdttt8f0hPP6dd94BYM2aNX95OWk4jkWLFo3f3t96661/mtbEO/mF4xqu7n/zzTeJhodjNH369CueKEr4bUx79uwBoFOnTommDe//n3/++USvYSR/HwjHOVyJSEoSEZ4nd+7cnDlzhtOnTyc6oRSe96WXXgJg7969ib5h829+X3/vChMR3njjDcKP2NjYRN9/G+70Q4YMoXr16ohcvD4wnEB88cUXiZYXfn733XcBGDBgwF+urPDy69evD1y81jDhmb48efKwceNGgPg2XLrRDS+ndevWABw4cIC77ror/nUTBrF169aISHxyE56nQYMGiYZ37NiRyMjI+NdLeIZq586dAHTu3Pmy7z28kfirHdCLL74IwPHjx+NL2wnfU/j91KxZEwhd2pIwSbh0R7Znzx4y6C8nmiTi7/ushEuVkydPThSzS/vf4sWLr7rMS+N06dmK8E7K7GCSR8IkIfx5L1++fHxMEt6EuW3bNuDi5Yl/VaZOuL0Ln40SEZYuXWqSiH+JS+992rhxY6ID//D4cuXKAfDbb79xxx13JOozly4rXKHs2rUrL774IkOHDmXatGm0bds2UaU6ud/7zSwcu/AJzfCVBpfu2ydOnAjwpxOVl4v7559/Hn9sNXnyZDJnzszDDz/M3r17ef/9903c/4WuJ4kIj3v++eeB0Mnj8Nf5J9xmPPPMMwCcO3eOvHnz/lPx//sWHn5jNWrUYMaMGSxatCh+QxceH97pDRs2jHfffTd+3vCZ9i1btsTfWBbesSYs+c6YMQOAF1544bKBCE/34YcfAhevH0yZMiUpUqSIvyYxd+7cHD58mFOnTv2pOhD+8N9zzz1Mmzbt/9o786AqqzeOHyHE2CUXdHCDyjYd0cxptGw0HVFzNC1zwRqZRAxLI9OKcrJya5zWQTRHEJVGxxtqMqY1LqAioKwuqIggCJKKkKAyIN/fH3eew3nf+14E63Lh59PMZ8J733vue89zznnPsx5s3LgRALBkyRL5nXTtwIEDZZgVPRhWrFgBoCFOjV4fPny4TH5TFapPPvkEMTExuHDhAsrLyw3DjCg7Py8vTxOSoh9st2/flslbRkrEokWLADS4RNVzBYQwlx4EgJKSEqsxmsx/N1fWrl0LANi+fbtGZiSviIgIAEBGRkaz8xmord27d+PWrVuaRcjev/9hhPq9S5cuKCsrA6D1NND7Tk5OOHPmDABg0aJFmvFg1F7v3r1x8eJF+RARgpWI1gTJLjQ0VM5lo9DFsWPHAgDKy8vRq1cvC7mpSua5c+cAmD3tn332GWbMmIGoqCjU1tbi7t27CAoKYrm3EpKTkw3nsr4QwpYtW+4rMwcHB/zwww+4e/cuALMF+uDBg1JxbKGYeKYZ6JWIpuRE0HsTJ04EABQXF2uK5ui9m/fu3UNAQMB9x89/hO0apx8WGhqKdevWoWfPnqisrAQAhISEQAghK5Fs3rwZwcHB8rNkcV25ciWEsJwM+nAbazH71pQItT3ajFGi8urVqzVt0f+XL1+OxYsXw9fXFwBw8eJFw1Ah/UZ8+fLlAIDw8HDNdxt9xsvLC0lJSfDy8sK3336rUT7UBJqgoCAAZve1GoakT9S8e/eu4VkP1A5ZMo4cOWJ479OmTQMAXL16lTedLTBXyNVN4UrWwtyysrIaDeOz1j6FPZDCzl4I+6GGSJISQWWZVSXC2dkZubm5AKyHOKhjZf/+/Vi8eDGEaFjbWIloPei94+np6YZeYPI2V1RUGHqT1fDE2tpa1NfXY+zYsRq5k7fj1q1beO6551j2rQCai/r9AMk9Pj4eAGT1ncaqNJJR1WQyobq6GvX19aiursbatWs1B5Ta+zczWrkJ8WBKBEURFBUVGRqPqboXgJYszW+7xumHzZkzB7/++iuEaAhtqq2txejRo+W1sbGxMiFMCCHzCEix0Hcw/XvYsGEAgJycHMNNlT5JjRQE9SFMbU2dOhVAQxUUtS1vb28kJyfLh/DOnTsNN2NqBaqmKBH6mPePPvoI69atgxACgwcPBmDOVyBlxcgToSoyeitWVVWVPFisMU/E8ePHDft3+vTpAMznCqgnYdp6oj1sUH9HRkYaPkBIXt988w0AIC0tTTPmGmtbHWO5ublYv369xXhgWh7VE1FaWgoAchOoKhGurq6yHCDlOOiVCBoLYWFhSExMlO1TG8ePHweAJh9WyNgOvSciKyvL0BNBG4br16/L545RXhuFMFy5ckXGQTs5Ocn3Dx48CMAybp6xDxSRYc0TQXuLxkpwq4VcDh8+jC+//BKenp6y2hcAJCYmakKd7f27GTO29ESMGDECAFBXV9eSBwXbrnFViSDXnBDmjTJgDpGh0KG4uDh5YIqjo6OcaGqMsJEgqJpNcXGxoebdHCWCkoyzsmDd+kIAAA5iSURBVLKkJUcNMaLPCtGwSU9NTbW6mbufEkGobukDBw7IPhGiYUGhXA1SlF5//XUA5lwFdXOvt2LduHFDk7uh75eQkBAAZpe6WiFKLRVKikxTT9JkHnyuUFnH+Ph4zTjXl3d7kHKfGzZswJ9//inbZTnaFzUHqqCgAIC2lLLqnaT3yaiiriFqFaezZ89Ki7Ozs7Ncx0iJoLAY9kDZD5IdHQ51+vRp6ZFX116q4qNf46kdum78+PEAtKG/augrFSHZu3evRRtMy0H9TlV5IiIiNOOB1vqEhAQADfmQ1vYLjo6OyMjIwB9//KH5fGhoKKqqqgBYerQZ+/NvlAiKMLl+/bphTsSYMWMAmI3HLXiYrO0aN1IiKGmaEsEyMjIghEB0dLRUIoRosJ5Y62D6Nx2UdunSJcNylXolwsgao1+Mk5OTNR3v4uKC48ePo3///nB2doanpye8vLyQmZkJwHoptqYqEWo/UTm/zp07o127dpg8eTIAs6dAHSwvvvgiAKCsrAw+Pj4Wg4k8FWfOnNE8oPTf+dprrwEAzp49q/HkqJ4RAEhKSrLLhHtY0Ifd7du3TyMzvadi06ZNhmPOWrvz589Henq6xVjgh4v9UGVLZR3VMwHUMsxXr14FAIwcOdJC7vR3YGAgamtrceHCBRQVFaGwsFD+//bt26ivr8fly5dRUVHRpGQ+xjborYb5+fmaohX6cKeTJ08aGqrotVGjRkllRF3D9QVIUlNTLUqJMy0v95iYGACWYdMkEyrHbM3rqK/kRyedOzk5acLY6uvrcefOHVnCntf61oG+xGtTlAj6TEBAAOrq6vDPP/9oykLrizHo1xQb/ybbNa5ujjdv3gwhGqoitW/fXlYpiIyMRExMjEaJoNhwa4dm6DvNmmW2KUoE/R0eHg4AMtyDFJ7g4GBcuXIFsbGxMJlMMJlM2Lp1q4xttGbhaaoSQSQmJiIpKQlxcXEwmUzYsWMHtm3bhhs3bgAAxo8fL6/t3r07bt68iZqaGo3GqX8AqRZtGmxqIvhTTz2F2tpai8Rpaufrr78G0FABizcdtp0r5OFKS0uT71HcqxBmj51+XpBcrVUUCwwMxKlTp2SFF9qgqhtVxj6QzLZv3w4AmD9/vkauQpiLPlRXVxs+OAghzEUdjhw5gqNHj+LIkSOSxMREVFZWor6+HsnJycjIyLBq+GBaTua9evVCdXU1KioqDItnUBEF1ZpstIY/88wzACxDTvUV9ijMjbEPJNePP/4YAOSeSF9EgYyTY8aMke+rMie5m0wm1NTUaM6aUscPhYS/8cYbsh179wFj6Yl48803DeVDc1id6506dUJJSQnu3buH/v37y/b0Z5CQd6qFnu+2a9zIE6F2SPfu3ZGXl4f6+nrU1NRgypQp8rOUn2AymSCE5cabNG4K/6BDmqwlVhspEepGytHREceOHQPQcHooCefEiRPSAujm5gZXV1e0b98evr6+MpZ56NChFt/fFCVCzccg67ObmxtcXFykZ4XyFtTj7YVo0GTJEqFWu6LY+bCwMMP+U+Pkc3JyUF9fr6lKRd+xadMmAE0rQ8Y8OGp8/M2bN1FaWqrZEND7hw4dAnD/pCmSU79+/ZCSkiKrgOnPG5k5c6bcmLJC0fLQvJw7dy4Abe14vbf10KFDzZYTXUsGD9qsslWydUCVetT5TGOCvI5UqtPaGu7s7CxLAKtlHen6OXPmAACio6Pl2LL3734Y0Se/qoZPNbTx77//xo0bN+57YvWOHTtQV1dnEa6sV0LVYg327gOmQU4UbWNNidCjVlcEgMDAQPk5NeweaLyKnw2wXePUKcHBwXIB0ycRDRo0COXl5QAa8h9oE0sPPjod2snJSVOWlazxxcXFViccXUtVnJYvX665DxIMVYOKioqCEA1eiHfeeUeG8hi5kunwL6oOZVT1iWJSyT1Jr6vtJCUlYebMmZrX6Pu6d+8uq7cMGTJEfpYqbyxcuBBCmHMqqO39+/ejurpabhqEMJ/evXnzZlm5hb6HBh4pCh06dJDvnTp1CkVFRZwP0QJQn69fv14jawpB8vb2RkVFhbQoqomVO3futMgf8vHxQWJiolRw3d3d0aFDB7i5ucHT0xOzZ8/G7t277f67H2bUkKWqqiqkpKRIGZLcg4ODAUCW6VTn7aZNm+QmgvJcCNVqSTkRXJ2pdaAmwgOQXng6ZVoIs+J3/fp1mRwrhECfPn0QFxcnzxyia+lMJVI4nJ2dZWjTjz/+CMB6GXSmZVBDSDMzM1FZWSllS3M9ICAAQEMZfHqeT58+HSaTCQMHDpTtUeQElYV2dnbGI488Ivcu0dHRqKqq0iTg2rsPHnZUA61eidCXbHd3d8fPP/+M1atXw9nZWb4+ZcoUAMDSpUvl2CGZm0wm1NXVaTzWLfC7bNe4GlefkJAAIbQLGL1Pcf/kdqPO7Nu3L4qLi1FQUCAtqfT5Ll264OTJk6iurtYc2GbtHuisBgrLcXBwgIuLCwYPHozff/8dALBmzRrNIXQODg44f/685oAnekDTfQQEBKC2tha3bt2yiD2kayj/Qx9KpXohioqKNPHqetcktbF161bNNYcOHUJpaalcKIRoKOMZGhoKIRoUoqioKNB/r7zyimzH1dUVZ86ckQnl9PsnTJgAANJDxA8f20LjpkePHqisrMSuXbs044Xc4KRU06YxIyMDgPkARHooubu7IyUlBXfu3MHp06dRVFSES5cuoaCgAMXFxaioqNAojixb+0F9P3/+fAANOVbt2rWDk5MTzp49K08w1yfYAcBPP/2kGSeEauFMS0tjJaIVQXJp37490tPTkZeXJ88PEqKhyMesWbPkdUKYqxgC5jrw6obSzc0NOTk5KC0tleEtQpiVjtraWsTGxrLcWwE0f+kcJ9oI0p5n69atGi+0EGYjIoU0q7mJ7u7uOH/+PPLz82VeJLU/ZMgQVFVV4e2339a8ztgX1TBcUlICAPjqq680MqJ1fOHChXKN13sj9+zZg/LychmiLIQ5nBWwHpVjQ2zXUa6urpg9ezaOHTuGCxcuICIiAr1799ZcQ52ybNkyjVuHFrvOnTtj48aNOHfuHKKiovDFF1/g+++/R05ODnbu3InHH38cQlgujqqFLywsDCdPnsSVK1eQm5uLLVu2ICYmBgkJCUhJScG2bdvwwgsvaO6nW7du+OWXX1BeXo7o6GhpzVXj0/v27YvvvvsO+fn5KCwsxL59++R1Qgj4+/sjPDwcmZmZKCkpQVpaGsLCwmSFFCHMic3Z2dk4d+4cPvjgA01sLPXFpEmTcODAARQWFiI/Px/Lli2TD4qOHTvit99+Q2pqKhYsWIAlS5YgKysLCxYskP2it3qVlZXhiSee0Ay0bt264a+//kJiYiLCwsKwdOlSnDp1Spbd5YdPy0D93K9fP6Snp2PXrl0ICQnBmjVrkJ2dLcPq1OpKtLE4fPiwtD6uWLECt2/fRlFREcrLy3Ht2jVJWVkZrl27hrS0NK4l3kqg/v/www+Rn5+PlStXIiQkBPv370d8fLxMkqP52rdvX/kQmjdvnuY9o3b37NmDkpISi/WFsb/Mu3TpgoSEBBw9ehTvv/8+IiIikJ2dLeWqruEU2lpQUCDL9aqGtfj4eJw4cQLvvfce5s6di9TUVERGRjb7YErGdtAaP27cOOTl5WHDhg149913ERsbi2PHjlkYTB999FFZrTIyMlLznq+vL/bt24fLly9j1apVmDdvHtasWYOkpCRMnjxZ832M/Zk5cyY+/fRT7N27FyUlJSgsLERubi5WrVqF8PBwTeTIuHHjUFdXh5qaGmn0pf2pi4sL4uLikJmZifDwcCxatAjZ2dn4/PPPIUSLz3PbNe7k5AQ/Pz907twZXl5e8PPzM9y0kMVdDfMRQmjc8Z06dcKoUaPw1ltvYezYsZo4wMYmiaurK/z9/fHYY4/Bw8MDXl5e8PX1Rc+ePTXaPn2f6krq2bMn3Nzc4OvrKxds9d69vb3Rp08feHl5wcPDAz4+PprrPD094e/vD29vb3h4eMDb2xv+/v6yD4QwLwKdOnWS1+orTLVr1w69evVC165d4enpCU9PT/Tu3VueDUG/vX///ggKCsKkSZOkdqrvFwcHB7z00kvy3Aj1O+jvQYMGISgoCBMmTJBWbV6EWha1rOvw4cMxa9YsjB49WoaU6U9Sd3Nzw6uvvqop+daxY0c5Xtzd3eHh4aHB09NTjiGmdUBy7dq1KyZPnowZM2ZovJv6yjpPPvkkhg0b1qT56ebmBi8vL57LrQz1+TVgwAAEBQVh4sSJci7r5eXo6IiXX34Zfn5+mrGgtvP0009j2rRpmDp1qlUjG2NfSB6urq4IDAxEUFAQhg4dahHKrBpDR4wYofFWqc/tZ599FtOnT0dQUBBGjhxpsT9gWgfdunVDnz594OPjI5/PHTt2RI8ePeDn52dRPfH555/HgAEDNG3o5/qMGTMwZcoUe54BZP+ObeyHq1YYPUYVaR4ENYmxrWFNiWrMKqn/m/q5qe0wtsfoHAdrsuayjf8/GM03a2PB6G+m7dGctdfI8NOUdniMtD6M5rU1GVpb4xu7np/dbZvG1vjm7PtaANt3hMq/aUctb9fcCiXW+Df33pQ2m/t+U+9ff01T++Z+iteD9jFjG9TyrY2ND728Ghvz/8V8ZGwHybOpc7WpbbK8Wze2WMPZEt26aepcN1rjG5M5z/XWSXOfx9aURCO521Hm9u9YhmEYhmEYhmHaFHa/AYZhGIZhGIZh2hZ2vwGGYRiGYRiGYdoWdr8BhmEYhmEYhmHaFna/AYZhGIZhGIZh2hZ2vwGGYRiGYRiGYdoWdr8BhmEYhmEYhmHaFna/AYZhGIZhGIZh2hZ2vwGGYRiGYRiGYdoWdr8BhmEYhmEYhmHaFna/AYZhGIZhGIZh2hD/A5HWOjLyUYd7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2" name="AutoShape 4" descr="data:image/png;base64,iVBORw0KGgoAAAANSUhEUgAAAxEAAALGCAYAAAA6KxxFAAAgAElEQVR4nOzdd1RXaZbofd5113rn3p4Zu7pCa5kDIkrOOQdBQRQxY8SEKKCgguScs+SooBhQzLEsc1bMkpMYUEut1D3Ovfe93/cPB65lmat6aKf3WeuzlBOeZ5/fD117n+c55ygoKCgghBBCCCGEEB+gxwMQQgghhBBCfFp6PAAhhBBCCCHEp6XHAxBCCCGEEEJ8Wno8ACGEEEIIIcSnpccDEEIIIYQQQnxaejwAIYQQQgghxKfllyvi4+N53fLqfn+r5fnz57S2tpKTk/PGoKurq3n27BkAz549o7y8HA8Pj9fG+T4xv0+fL38+NTU13f0DtLa2Ul5e3t3Huz6fZ8+eUVNTQ0BAwHt/UTk5Ob8450OHDr1x30OHDvH8+XOeP3/OqVOnXruPh4cH1dXV1NbW8vz587f2fejQoV/F/zH9dn1Hb1pePaf3OY+AgABqa2u726ipqenpf1BCCCGEEP8Ifr3Sw8OjOzGrra1948GnTp2is7PzF8d1LR4eHu9cHxAQ0L3+5XWdnZ0A3Yn5y6qrq3+VLNbU1PyqnTf5mD67dCXThw4d+sV55OTkdB//aruvi6u8vJznz58DEB8f/0Exvy3p7vpOnj9/TkBAAB4eHt0Fy6v7dXZ2vjbm1+mKtWt5XUL/Pv12fXdvWl4uqt6nPQ8PD54/f979OxoQEMDz589/8TsphBBCCCH+Jt688eUE7XUOHTr0q8TuTUnph6zvKjped8W7K6F9dX1X0fM+J/2hfXad67uKjK6k/H3Ou2vE530S3traWqqrq7vj7CqaXh1B6DqHl5P8rsT9TcXKu4qI133Hr3rffmtqal77+XUVcR/THvyyMC0vLwfo/ryEEEIIIcTfxJs3njp16ldJ2stqa2t/NSXn9ygi3mf9q/3m5OT8piLibeu7ktp3JdNdhcH7tPmubS97XUL8umO7vq+XE+2umN4U+7ti6JpCVVtb+8bpXu/b79uOf/kc37e91xWUXd+VjEYIIYQQQvxNvXnj25JnDw+P1yZqv0ex8LZEsCvBfP78+a+S0t9SRLytz64r3u8z9eh9z7tr25tGPt6n3VdHibpGQl4t+t6WVL8tvq6r+i8vb5oa9aH9vuzZs2e/OPZ92/vQ3zUhhBBCCPG7efsOr5syoqDwYprL66am/NYiomtqy/Pnz9+YtHcVEvDipuYPuUH5Y/rsuhr/MR/wmwqWrs/1bdOj3qRr1OXVWD8mqX6fhDsnJ+cX9528rnj72GQ+JyfnV8XQ+7bX9b28bzxCCCGEEOJ38/Yd3jQa8aFXtt+1/uWltrb2jVOousTHx9Pa2tp9zIc8ledD+3xXUvq65W3bPibml9XU1NDa2vqbP/v3ObeXdY1MvPrdf0y/L5/Lq4XU+7bXdZ/EyyMZXTF+7AiPEEIIIYR4L+/eqeum5ZcTtQ+dY/8+6z/kZuMu8fHx3Veku57m865jPrTPruVthc3LT1DqeqLQm847ICCg+8r+s2fPPmgkpeuJRL/HZ/+uba/TdYP5b+23y+uS/Q9pr+sxsPCiEOyKTx71KoQQQgjxN/XunV69qfVtU4h+SxGhoKDwziTwTUlpV1L+uiv0v7XPriLqXVOPXneOb0uku66kv0/ML8fyps/+dU+H6orhY+6JeNvvwm/tV0HhzcXox7b38u/Bx9y/IoQQQggh3tv77dg1dSg+Pv69rtr/lvVdfb3pnos3PeXnfRPiD+2z6x6Ed02R+dAi4kNiVlB4Uey87YV4r0ugf+vTmV71uu//Y/pVUFB44xOfPra999lHCCGEEEL8Lt5vx64E7fnz52+9Iv97FBEKCgrdbyp+3SNk33Tl/n0S/Y/pU0Hh/ya2b0tQP7SI6PpM3yfmnJycX33uXW/u7vq5a0rVyy+h6xrt+NCRozeprq7+VeL/Mf0qKLx+KtPHticvmhNCCCGE+E/1/jt3PcHoTdt/yxurX00OXy5aXn5DdNfy8pQqDw+P7pGEt12p/9g+u3Q9Faq1tfUX/Xh4ePzibcyv6+vVtj7krdVdCfLrllffHt31pmcPD4/u4173hum3fS9damtrqamp+cW9MG9q60P6VVB4URS8bfv7thcQEND9vbztxYhCCCGEEOJ39f47v88N1b91ebnNrnsVupaXb+rtejRo19LZ2fnOZPxj+3x5e3x8PDU1Nd3z9ruW1tZWTp069ati503Ls2fPqKmpea+bqt9UQMDri6aX36Xxavwf8lm8/Cjdzs7OdxZo79Nvl87Oznee+7va69pWW1sr90AIIYQQQvzn6vEAhBBCCCGEEJ+WHg9ACCGEEEII8Wnp8QCEEEIIIYQQn5YeD0AIIYQQQgjxaenxAIQQQgghhBCflh4PQAghhBBCCPFp6fEAhBBCCCGEEJ+WHg9ACCGEEEII8Wnp8QCEEEIIIYQQn5YeD0AIIYQQQgjxaenxAIQQQgghhBCflh4PQAghhBBCCPFp6fEAhBBCCCGEEJ+WHg9ACCGEEEII8Wnp8QCEEEIIIYQQn5YeD0AIIYQQQgjxaenxAIQQQgghhBCflh4PQAghhBBCCPFp6fEAhBBCCCGEEJ+WHg9ACCGEEEII8Wl5+w5lZWX4+/v3dJBCCPF3zdLSEoAjR478Yv2QIUOwtLRkyJAhfPbZZxw5cqR7v5f/rqCg0P2zpaXla9sMCgqia+nat2v/rm1BQUHdfXctCgoK7+xbCCGE+EBv38HBwYEDBw6gqanZ04EKIcTfrc8++6w7af/ss8+61+/ateuNif6rRcK7iohX2395/3cVEe/qWwghhPhA794pOTmZ5OTkng5UCCH+rnUl6keOHCEoKOgXIwefffbZr7Z/6EhE1/Jq210jHW/a/rrYZCRCCCHEb/TunTQ1NWU0Qggh3sPLyXtXkq6hoYGCgsIvEv2uZP/lRP9DpzO9Orrw6vau9t6nbyGEEOIDvd+OycnJlJWV9XSwQgjxSfjss88YMmTIG7e9POXpQ72p3S5dRcvfom8hhBDiP7zfjn379uXAgQM4ODj0dMBCCCGEEEKInvX+O/v7+1NVVUWvXr16OmghhBBCCCFEz3n/nXv16kVVVRVz5szp6aCFEEIIIYQQPefDDpgzZw5VVVX07du3pwMXQgghhBBC9IwPO6BXr17yAjohhBBCCCH+sX34Qf7+/vLeCCGEEEIIIf5xfdgBvXr1kqc0CSGEEEII8Y/tww6YM2eOvHhOCCGEEEKIf2wfdoCmpibJyckcOHCAqqoquTdCCCGEEEKIfzwfd2CvXr26RyX+Dk5CCCGEEEII8Z/n4w+eM2eO3GAthBBCCCHEP56PPzg5OVlePCeEEEIIIcQ/no8/ODk5Wd5gLYQQQgghxD+ejz/45fsiZFqTEEIIIYQQ/zB+eyOampocOHCAvn379vTJCCGEEEIIIf72fp+GysrK5N0RQgghhBBC/GP4fRpKTk6WIkIIIYQQQoh/DL9PQ8nJyfj7+zNnzpxuvXr16umTE0IIIYQQQvz+fp+GHBwcSE5O7n7s64EDB2SKkxBCCCGEEP81/W0a7tu3L8nJyd1PbpKbroUQQgghhPgv42/bgaamJmVlZRw4cECmOAkhhBBCCPFfw9++k5ffJyFTnIQQQgghhPjk/ed1JlOchBBCCCGE+C/hP79TmeIkhBBCCCHEJ61nOpYpTkIIIYQQQnyyejaAl6c4yfQmIYQQQgghPgk9HgAKCgqUlZXh4ODQ43EIIYQQQggh3qnHA0BBQQF/f//uqU1dL6yTkQkhhBBCCCH+LvV4AN369u2LpqYmc+bMoaysjDlz5vR4TEIIIYQQQohf6fEAXmvOnDkkJyf3eBxCCCGEEEKIX+nxAF5LU1OTqqqqHo9DCCGEEEII8Ss9HsBr9erViwMHDsijX4UQQgghhPj70+MBvJYUEUIIIYQQQvzd6vEAXsvBwUGmMwkhhBBCCPH3qccDeK3k5GT8/f17PA4hhBBCCCHEK7ZtKGfLhvWUFORSWpjH5k0VVG4qZ/eeanbvqebgob3s3rWdkuJ8EmMiWb3Ch6igQEoKctm7byd7D+0hrziXsOhQYpNiiE2KITA0gNXBq4iIDWd18Coi4yIoWlfItl1V7D6wi8qqjWTkpFFSmk9aejxZa5MpKc2luCSHwqK1bN+5mY677ZSuL6SwJJeKzevZd3gPW3dsoWhdIWsL17LYZxGpOXFs3VNOYnY03oGLUdQahKWzCXN9Z9JnxJcM0R7En4b+ET0HXUaZjWSAZn907LUZqDsIZZMR6FppYGCtxWCVvozQHsKXg3ph62KO2+xx9Bn2OUPV+jNKTxFtM1XMHQ0ZN82BibOcMbbTpe/wL9E3U8NrxTxUtIeiqjMMPVNVlNQGMFJzMCraQ1FU6ccgpT8zbFRfBg7/iq/6/wvKGoPQNhrJIKU/M1JzMBr6SgxS+jNDR36Nhr4SWobK6JqooKwxCGMrLcxsdVHWGMQQ5T6oaA9lpOZglvp5sGT5XMytdbCw0UXfWAV9YxV0DUcSHR/IjNnjMbfWwXXyaIzNNdDWH4HNaEP0jEahqjkE7xUeTJzigLGVBiM1BzJ7oRveKz0wtFBj4nQHMvJiiU8LYeJ0B6bOdsZ2rBFrInzwWTWfqbOdmTjdAeuxhpiP1mXCTEdGT7TA2F6bqfPHY2SnhY2LCVM8XAiI9sVxkhUObpZYjDWgj+JnfD38T/Qb8QW9h/0RRbU+9FP8I0oafdE0UmSUbn80jYeiaz6cYWpfYmqvgrbpEEzslbEZp4mx3QjMHVWwdlZDx3wgTpOMMR+tirGNEpaOqpjZj0TXbDCmdkqMm2KIvYsmNk5qjHHTxtXdGAdXTbRN+6Ki9wW6ZgNRNxyAovpXDNfojZbJMPSsRqJtroSW2Qj0rVUZqvk1xg5aDNceiM14Uxyn2qBtpYrtREtG6A/DwtkULQt1FLWHMEitP4PU+qOsPxxjBwNQUAAFBZau8WSB3zzc5k3AcpwZmuZqKOsPZ7jWMIaoDMbKwZKkzETCYkOp3LmJvPX5+KxZQWZxNjfb68jfWEzmugI27t1OVkUJdpPHYz5hLKYujli5WDNt0XRGT3IgIDaQ1MIMireUMW2hO+NmTMDO1REDWxOsXRxYExeOh68nPsErsZ/ohMOU8Yx1d8N6sjPmro5YTByDjZsT9lNccJo5iYnz3fFY4YW713wmzJnGpPkzmb98CTuO7MM/Yg1T5s8kb10ZJZUbOXvtKlcb6kktyAMFBcbNnI6T+zTGzJyGgdNodB1tMZ4wFiNXJ6ymuzHOcx5TfTxZ6O/PstUBLPb3x8PHh1lLlzJh9mzGTpuG27x5zF62rPtz3LhjZ/ffUVCgsKycdZWVFFaUk1tWSmZhAdGpKawKD8M/NIzAqGjWxMQRGB3LqugYloeF47Hcn4lz5+M0fSZO7u5Yu7nh4D6dcXNnM3r6VEzHjMHYwQFX95ks8V9JdGoaMWnpxKZnkFFYRFJubnf/y0KCCU9PITA5Hkf3yYw01UfbzoJhBur8ecQgNK0MGG6ggoqZFrq2Bhg5mmLiZIqVqzVjp435xbmsDFpNUEQISRkp5Bbns3VHFesry8krzsc/cCX+q/yo2FhOREQYly9fZO/e3ZSvL+N6zUX27tjG2RNHqbtxlXttzXz/uJO2xjo6Whppb6qnpf42bY11dHa08eBOK60NtTTV3qStsY77d1pprL3JkYP7OLRvN3daGvmff/2JH58+5umjB7Q01HLjyiVqb1zl9vUr1Fw4S1PdLTrvtlN/6zp3mppoun2buuvXuzXcvEl7YyOP7t7lu/v3+f7RIx52dNB55w4/PXnCz0+f8t39+zy+d4/OO3d48uABTx484G5LC423blF/4wbNtbW0NzbS1tBA461b1F2/Tv2NG7TW19PR3MydpibaGhp4evcej9rv0NHQSGt9Pffa23jysJMH9+/S3NRAa0sTNZcvUnvjOvfvtNN55w5POzt50nGXW5cuc/vqVZrqarnX3sbjB/d58rCTp48e8v13j/np2VP++uMP/O/n/wb/+3/xf/7nv/PXH3/gycNOOu92cP9OO/V1tzl/7gwnjh+l5vJF6utuc/vWDa5dreHa1RrutLdyt6OdjjtttLU209zUQFNjPY0NdTTU1XOnuZ1bV29z/uwlDh86ypbN21m3YRN5RaXEJKZQVLGR7fsOsHn7TqITkvH1X01kbAIlpeVs3rKdouJ1REXHExAYQmxcEsnpWUTExBMcHkVkbAJ+AUEsWLKMJSv88Q1Yw5IV/qxYE0xgRBTLVqzEe8VKQsOiSM/IpqCwlKKycsoqKtlUVc2OPfup2FxFenYe4fGJRCenkpabT2H5Bqr27OPo6dMc+/Y4N65c5dyZs1w8f4H79+/T1tbGqTOnOX32DHsO7KeorJSkjDRikhLwXxOA13If0vKyOXv5Im1tLezfv5fjx4+yrbqKq7euUVhWRGbeWo6dOcHlG1c4evo4125f59T50xw7cZT9B/dx9cplzp47ycXL5zh76TRHThxm1/4dFJTmsTY/k/ySXAJCVrFshReRceEkpScQHhNKSGQQiWnxrM3PJDMvlfyCTAqLM9lYWcqevds4/M0edu+poryihNy8TFJTkyktLWbz5s2UlZWRm1dASek6tm3fwb4D+9m5s5qdu7axa/d29u3fxTdHDnDi5LecOXuCc+dPcf7CaS5eOkvNlQtcvXaJK1cvcvHSWc6cPcGJU8fZtnMH6Tk5zFu8GOeJE3Gd7o7rdHdme3oRlZKG81R3bF0mYurogtmY8ThMmYXpWFcsxk0iIjmVnTurOXJoNyeOf8PGDWWszU6juCSPnLwscgqzKSgtZMP2zZRUVhAcF8WcpUuY7eXJIj8/lvj7scR3KeMnuWDjYMU4tzG4TnXCzskUczs9bMcaYetkgLm9FsbWapjZaWI71gg7J2MsRxtgZKmJoYUGhhYaGJiro2uigo7xKHRNVDAwV8fYSgtTGx1MbXTQM1VFTVcRDX0lDMzV0TNVRUV7KHomaqhoDWOcqy1T3ccxf/F0wqJWEhLmT0xcMOGRq8nKTiQycg3+/kspLc2lrCyPqPAgNpaXsGdnFQf37eTyhdPs2VlFZUUpO7Ztoih/LcUF2WwsL6G4IJu1Gcns31PNgnkzqawo5faNGn56+oiDO6u5dfkijzvaudPSyIUzJ/n26CEqNq4jLDqU+Z4eZOZmkJyaQEpaImfPnOD6tcscO3yAa5cvcOtaDTeu19De1sT3zx7zuLODm9cuceHsMa7VnKWm5gz79m3n6PF9eCyYjqaOMk4utiRlxDB2gg1WNnq4zx5HTFwgPss9GD3WFEdnc9aEr2De4uksW7mQaXNdcZ46hqySdFZF+tNXqQ+j9JXRNtfE2NiQzZsrgf+Pe/c6uHDhHOvXlxGfGMP8hXOJjAll74GdTJs1BR//ZSSkxeAyaSyLfOYzZbYbecU5XL5+kV37dzDfcx4ubs54+y3F1tEaZ9exuLg54zbNlbHjHTGzNsHW0RoHZ3vc506neH0hO3Zsp7AwH4WN60qoKC0iNTGOhPhoMrNSyS/IZt/+XVTv2MqevTvYvKmCnOwMUhJiiYsMIzEynKy0ZNZmp1O0rpCUzGQCQlZ3Fw8+/t74BazAy3cJKZnJVFZtpLSihOyCtWzYUsHm7ZvIzsugoDCb0rI8NlaWkp2TSmlZHpu3rOfQkX20trUQHBZAfFI0cckxJKUnsHn7Jso2lOLp60lqdgprIv0IivYjOG4V85a5M2BUH9RNRqJvp42K8Qj6jPiS/mp9UTJQZJD2QEaZjaSfel96Kf6RAZr9GajyNQbWWnzW7w/8v39SQNVAieGagxis0pdh6gPQMB6JosZAhqkPwNzREIsxRpg5GGA6Wp9x0xyYPncCcxdPxcRaG22jkQwc/hUDh3/F4BG9GaU1hKEjv6bf0M+7C4KBw7+i75A/MUprCBb2+gxQ/JIR6gPRNhqJrokK/YZ+zhDlPjhNtMFlsj0z5rmyyHsWpjY6DFHug5quIq7THKncXsKBo9UEhfni4zcfl4m2qGgMZsIke8a72REVF8AS79lY2xswcYoD5tY6jHezw8hMnfFudphZaaNjoIydkzHWjgaMdbVknucUzO10UNYYwIx541myfDbObtbom6kwYao9Fva6OI43x8HFjGGj+mDpqI+NkxEj9YYw22sKUWlBOE+zw8hOi4TsCHyCFrEmdgVGdlp8NeRf+XzgH+g34gsGq/ZhmEY/rJyNGKD0J4aq/BldM2X0LUahZjAIC0ctpnmMwX2hM3YuuuhZKKJm2BcN4/5omQ5E12II6kZfM1jln9E2GYyFgxq2zpoYWQ9H3aAvGob90LcYjJH1MCZMN2HcFEPGTdVnwgwjXN2NcZyohbHtUDSN+qKi15dRuv3QMRuO1VgdrMfpY2CjgrqxIurGijjPsGWcux1qxkpomCqjZjqCYdoDMLDXQcV4BAZ2umiaq6FqPBINM1W0LTXQs9H+RYKIggKmY4zQttRASXcYA1X70W9kH/qP7IO6oRpTZk2mfMt6SjeWcODEQTbv3kJQbCiLVizBJ9iPaQtnMmOJBxW7q9h0cDdTFs9j7KypWLg6YWBnyMS5boyfNYGA2ECS89NIyktl/MyJ2Iy3Z9wMV2zGj2a0mzML/ZbiFx7IIv9lmI+1ZdzMydi4OWE2wQETF3vMJjhgMd4BK9cxjJkxkYnz3anYXUV8bjous6bgNMMNO9ex+IasYrKHO+NmuJGal0tCVibrq7ay++iRX533y2ymu2Hk6oSN+2QmLF3ApKULWejvj++aIJYFBuK5ciXzfH1xmzcPp+nTcZs3D/clS1jg50d4YhJrS0p/0V5J+UYqtmzp/jmrqJCYtFRWR4TjFxLK6ohIAqJiWBURxaroGAJi4/ANjWCmlzcOk6dh6uSE/dSpuC7wYPYKX2b7eDN+1ixsx4/HcaIbk2bPITg2jvDEJMITk4hMTSU2MxP/yEhmeHriPNOd1YmxROdmMXvFUjRtzFAxN0TV0oDh+uqMNNZE2VgdVXNttK310LHRR9dOD0NHI6xcLHGc5MjkOVNZusKb+UsWsny1H6HR4awJDyYuOZ7ohBiiE2Lw8l1Kdu5aSteVsGFDOfv372XXrh1kZ2dx7JuDHNi9g5rzZ7h++QL1N6/x3YO73GluoLnuFo/u3eHBndbuguJOcwP32pq519bM3dYmrtdc7C4Q6m9dp/NuOz88ecQPTx7x8/dPaKy9yfWai9y+foXb169w9dJ5WhpqefzgLu3NDbTU1XGnqYl7ra201NVx7eJFLp89S3NtLT88fsyju3d52tnZXUT88Phx9/rH9+7x5MEDnnZ28rSzk8f37nGvtZX2xkbutrTwsKODtoYGmmtrabx1i+ba2u6+OpqbaW9s5EFLKw/b2rnX2kpbQwMtDfW0NNRz6+Z1Ll08z43rV7lSc4n25iaePX7Ej999x/Mff+Tnx9/RcO067Y2NdLS28KDjDp13O+i828HjB/f54cl3/PXHH/iff/1Lt3//y8/8208/8uPTJ3zX+YDOux00NtRx9cplLl+6wO1bN2hqrKeu9ha3b92gvu42d9pb6bjTRntbCy3NjbS1NtPe1kJ93W1qLl3mwunznD52hm+/OU7V1h3k5hSyNq+Q/OIyMnLyiUhIomTjJg4cOcbWHbuJikvEc5kvQcHhFBaVsbVqBxmZOQSHRBAUHE5IRDQhEdGER8cRl5TK6uAwFixZxoJlPnivCmDJCn+WBwYRFBXD6uAwwqPjiI5JIDEpjbXZ+RSvq2Djlm1U7djN9l172bh1O1l5hUQnpxKfnklmQRFFFRvZvHM3B48e5fDhw1w8e46Tx09w4dx5Ojo6aGxs5MSpk5w5d5Yde3aTnZ9HdGI8KVkZ5JUUUbS+jMod2/jmxDGqtm9l06aN7Nqzk7OXzrH/mwMUrismNDqcXYf3cfL8aU6eP825mgvs2LuTdeVlbN+xjUuXLnD+/FnOXHxRQFTv2cbGrRXEJEbhu9KbVUH+LFjiweJlC4lJjCJtbQoBIatYunwJ4TGhFK0roLJqAzn56RQUr2V9eSFbt29gz95qdu7ZxsbKdRQU5pCamkx+fi5FRUXk5OSQnZNHecVGdu7aw/6DB6iq2sKWrRvZvGUDVds2sWfvDo58e5BTp49x7vwpLl46y+Wa81y9dolr1y9z7fplaq5c4MLFM5w9f4byyo3Ep6YSEBpKQloaBaXrScrKJigqlrCEJGYvXobL9Fk4TJzCmCkzmeW1nJlLlzN+5gKWrgpgz55dHDuyjwvnT7FrZ9WLAiI3g8joMILC17AqaDVp2RkUVqwjYW06y1avYraXJ7O9vJi31ItJM6bgOM6B0U52uEwayzg3B6wcDDGx1sZytB5WjrpYOepi6aCDxWhtTG20MLRQQ8d4FJoGI9AyVEbbaCQ6xqO66ZupYWSpiZmtLsZWWhiYq6NtNBJ1veFoGSqjYzwKdb3hKKkNQNdYFSMLLca6WDFv4VR8/BYQEuFHemYcyalR5BWkEbDGBx+fRYSHB5Cfn0FKSgxR4UFUV1XSUHud3Tu2UlacR9XmCirWFZGVnkR5WSH791Rz/coFDh/Yzanj37CxvIScrFROHjvMmZPf0tZcx/GD+7nb9OL/xN3VVaSmJJCXv5a1ORn4BazAbdpE1m0s4/CRA5StK2LzpgounTtN3Y2r3Lx6mXvtLTx7+oinTx7S2tJAe0s9jzs7uHenkStXztLaWsvPP3/H3fuNLFjkjp6hGvaO5uSVZLJ1Zzkr/BdiO1qf6NgAfJZ7sMR7NvrGKtg7mWNipcOKNV4ERfmzwHceuhZaDFUfjKLmUPoq9aG/cl9SUpI4evQIz5494dGjTs6cOUVcXAyLPOczf+FcwiKDyM7LIC45hmmzpjDZ3ZWwmCBCYtYwbvJYxo53xNl1LHMXzqZ4fSHBEWtwm+bKEp/FzPech4OzPSfQoD8AACAASURBVBOnTmDBEg9MLI3QN9HFxc0ZFzdnohMi2bZtKwUFeSjs3bGNqsoK0pLiiY2JICw8CD9/H5JS4ikoymXTlg2UlBYQHxdFTEQoCTGRxEeFExsZRnxCNLn5a8lcm0ZYRDCrA/1ZFeBHYNAqomMjKFtfTH5hDvmFORSV5FNUkk/5hjLWlZeQmZ1Kbl4m8QkRJKfEkJoWx/ryQgqL1lJYkk1beytbt21i74GdpGYld//jL9tQwtzFc8guziSjKJmcdemsifFn0Yq5jNRX5I/9/8BAla/pN6o3/+1zBfTsdTBw0KO38leomI/inwf+gS+UPqef6tf0Gf4FA5R7M2jU1wwc2QcdczW+GPivKGoMRMN4JMPUBzBKT5Ehqv1QMxzBCO0hmDkYYGyni+VYY8ZMsELXRAVjKy0s7PUZOPwrlNQGMEDxS0ZpDUFZYxCaBiMwsdZm2pzxOE20YZK7E5ajDdAyVMbURoehI79miHIf1PWGM0DxSzQNRjB74WRcpzliYK6Ox5LpmNnqMly1P2q6ikye6UxU4hriUkNJTA3DY9FUDE3VmDjFgeDw5UyYZM9Ud2dmzZuImtZQxrpY4jLRFjWtoYx3s8Nj0VTmLpjMmlAfPH1nsSJwETrGyozSGoSWoRIjNQfiON4ce2cTZi90Q0NfEQt7XQYO/4IFS6ejbTQCUxstHF0tGDPRkomzxzJ9oSvO0+yY7+vO9IWuTJ43jhWhS5g6fzymDrooaQ9kkEpv9K3V0TAZga6lKj5Bixg93gSnSZa4TLXBfLQ2KnoD0LMYgf14A+xc9Bk9QR8LR3U0jPujot8HfathGNkqoW02AC3T/qjp90PfQhEDy+Go6fdDUe0zlDQ+R0W3Nyq6vTGxHY6l4ygsxyhj7qCEheMIzB2U0DTuw8AR/x0Vvb6oGQzE0HoUdi4G2LgYoGupzAidAShq9mW4Tn8Gq/fma6XP6TviCwapf80I/SFomKugaaGKos5gBqn3Y4Dq1wzVGshw3SEo6gx+bRLdW+kL+oz4kgGqX6OkNxQNUxVGT7AnKSue1OwU1m9ex6zFs4lMjmLGwllMm+/OjMWzcZjkxOjJLuRsKOGby6dZu6GY8fNnoGppgMFoY8ycLTF1smCW91zSSteSsS6H+f6ejJnugslYK2Z4zWXWsoWMnuxCcFI0CXkZzFy6APtJ47CeOLa7iDAdPxrT8aMxd3XEcborE+e7E5wUTWpxDvOWLyEgLpwlq31ZHrqaFWEBzFg8l5mLFrJoue9bi4cubl4LsJruhuM8dyYvX8LkZYtY4OfHiuAQ/MLC8A0OZvGqVUxZsADnme64zfdgppcX7kuWsHTVakLi4n/RXmlF5a/6iM/MICgmmlXhEayOiCQkPpHVkdGsjIomJCmZkKRUvAKDcZk5BxPHMeja2r4x3nFTp7F01WpWhUcQkpBAUFwcwYmJRGZmsDQ4CAvX8UyYP4eV8dGsiAnDym0cQ/U0GGmmi6qZHoM0lRhlqomquTaaljpoWuqgYamJjq0uJo7GWI+zxtXdjTme81m4dDEhUWEkpicTFhNBdEIMiWlJBIUH47tyOWtzsoiJiyYrO5PMtRmUrS8lPz+Xg3t3cerYERprb3Lt8gWuXDzHg4427rY1U3vjKreu1dBYe5O2pno6WpvovNvOk4f3eXS/gzstjd3Fw4OONn58+pgnD+/z8N4dHt67w/07rVyvucjl82e4XnORm1cvc+PKJVob6/iu8x6dd9t5/OA+7c1N1N28wY0rNVy7fIlrly9Re+M6LQ313G1r5dH9e91J+rPHj/iu8wEPOu7w5GEnHa0t3Yl/W1MjTXW13Lx6hZtXr9Bw+xZNdbU01t6msfY2LQ313Glp5m5bK+3NTbTW19NWW8eDllYetLdzp+lFHFcvXeT0qRN8++03HD16hJrLF3nQcYcfnnzHT0+e8O8//cRPjx7TcO3FSMq99jYe3rvL4wf3u0cjfnz6pHsU4vnPP/Hz98/4+ftn/PXHH/jLD9/z/XePefzgPs1NDdTevknt7Zu0NDfS2tJEQ30tDfW13QXD3Y522lqbaWqsp72thfv3Oqivu82pEyf5Zv9hjh0+yuGD31BWtp7IyGjCo2NIycgkKSOD1eFhxKWnsffwYepaWjh++gxxSckErgkmPSOLyk1b2LJ1G5s2b6WouJSUjExiE5NISEklJSOTsJgYFi5dytxFi/BavpwlfivwXr2KNVGRRMTFkb42m7XZueTmFZBfUERBSSml5RVs2LyFzdu2U7phA+k5OcQkJZGQlkZaXi7ZJcWUVG5ky44dbN++nd07d7F18xZ279zFuXPnOHHiBLv37uHI0W/ZvX8f5ZUbKSwtYf3GDWzYupnSDeUUriulpGI9KWmp+K30JzY+jpiEeBJTU1jsvZRFvsuITEkgaW0GOaVFZOXnEhEXQ2BIMJWbN3HsxHEOHznE9t3bqNxeScG6AtJy0vD09WSS+yQCwgJIzU7Fd7UvYbFhpOWkkVOcQ15pHoXrCykqL6JoXSFpa1PILsiisCSXgtI81leUUlm1kQ2V6ykqKSRzbQaZazNISUslKSWZnLxctm6rYt++fezdu5eK8nWsKyuhtKSI8vVlbKvawsED+zh18jgXzp/l6pXLXLtaw/VrV7hx/So3rl/l+rUrXL1ymZqaS5y/eIENmzdRUFLMlh3b2bl/P5t27qCiajvl27Yz29OLqfPmM9/blwW+/ngHhrA6Jp5VEXFEJ6exf/9ejn6zn0sXz3L020NU79jK+vISomOjCAxdw6o1gcSlJJFdUkx6QT4BkVHM9lzCeHd3xk2dgrmtJTYO1oxxccB5oiMO46wxs9XFyFITE2tN9MyUMbFRx9JBB3P7rgJCubtY0DVRQc9UFT1TVXRNVNA2Gtl9QVTfTK27gNAyVEbfTK27qOgetTBWxcLOABMLLabPGs/ipbNYvnIReQVppKa/yAkTEiPJzEwkKiqI0JAA0tMSSU+JJzEukjOnj7NzRxW5OZls3bKRstJCsjJT2btnB9Xbt7CtahPbt21mz+5qEuKjOfrtIWoun6epsZYnD+/T0VjPzUsXOLxvN8X5OWSkJ5OYFEtUTDirAvxwcRuHf6AfGzeV8+3RQxz99hDnT5/g1tXLXK+5SEtDLQ/u3+Hpk4d0PuigrbWBux0tPHv6kH9//hMNDdc5d/44O3dtISY2lE1by9i5ZzNbd24gPDaAGTNdcJlgw5btpYRG+rFqjRfzF0/D02cusxdMwchKGz0zddSNVFDRV8bIxpDhGor8S59/QcdCB2/vpZw+fZIffnhGZ+d9mpsbuXOnjZ27txMYtAqHsbYs9ppPTGIUPv7LWOA1l4nTXLBztiY1JwkvX09MrYyxH2uL65TxTJw6gYVe8wmNCsbL15PVwSuxH2vL5Blu2DpaYz3aEgdne4zMDYhOiKSqaguZmekolBTkUpCTRXJSHNk5GSSlxOPptRBvv2WkpCWycVM5ZeuLiYmNICx0DUlx0STFRRMXFU50TDhpGcmkZSS/qH5DAgiPDCE1PYni0gI2biqnoCiXgqJc8gtzSE5NICklnsLiPDZuKicxKYY1QX74r1xGRmYiFRuKWV9eSE5+Oo1N9VRuruDA4T2kZ6eSmZtOTuFadh/YSUJ6PKGxQeSsy2B15HLiMiMwdzSk74iv0DRT4b99psAog+H8S7//zuQFrngFe9JXpQ9fj+rNPw/8A4O0B/LnEV/SW/Fz/unz/4dBo75Gz1IDy7HGmDkYYDfeAmWdoagZjkDDeCR/HvIZXyt+wVeD/4iepQZD1frzeb8/oGM8CmWNQZja6DBjniv2zmaY2eoybFRflDUGYedkior2UAYofsm4SXa4TnNkwlQHtAyVUdcbzvS5EzCz1UVFeygG5uqo6w1nhPpANPSV6DPoj4yZYMWKQE+sHAzRNhqJ7VgTVgYvJS41lJS10awOWkpA8DJiE4NIy4rGP8ATa3sD/se/KmBho0v/wX9Cz2gUEybZY2alzVLfuVja6qFvrIKxuQbGVhrYO5ugrDEAbaMRTHIfw/S5LsyYN57xU+xYGbyEKbOciEleg+VoPSITVmNmq82sBRPRNRvFAu8ZTJrrTERKINMXujLTcxJhSauxcTFhpN4QHCdZMWGmI/N93ZmxaCKzlkxGz0qNPoqfoWqoiLrBUDSNFFHVG8ww1d4oafZB11wJHTNFhqp+gbbpEIxslFE1+Jrhmp+jZToQTZMBqBr0xshWCWMbZZQ0vqSf4v9gyKg/MlSlF/0U/4mBI/6Aim5v9MwHYek4ijFu2jhO1MJq7EiMbIaga94fLeN+6JoPQ9N4CDpmwzG1V8fUQRNtcyVG6AxgiFpvvhjyB/6l73+j/8iv+Frpcwao9maE/hB6K31Bf5U+aJirMEJ/WHchMUi9H4PU+9FvVO9fJKRfDvuML4d9Rr9RvRlpOByTMQaMnToa56ljmDpnEqtCVlKxtZySTaVYjbXG1mU03oHLcZs7FQsnG6wnjME7ZBUl1ZVUHdmL40w3VC0NMHQwQd1cCw0LbczHWREQH/KLfl1mT8LCxQ5zZ3uc3ScRlhpHYHwEs5YtxCvYH+e5U7GbNh6zCQ7dBYTVJCfGzJiIq8cMEvMz2bR/B3N8FuMXGURQfAQJOWlklOS+V+HwOmM8ZuK6bCFuXguY6+OD75og/MLC8AsLY1lQEDM8PXGZPYtJC+Yz18eHGZ6eePj44B0Q+M62U3JziEpJJjg2jjXRMYQmJOEXGs6yoGBWRkUTlJDMivAo3Jcsw2n6DPRs3lxEoKDAnCVezPf2YWVEBAGxsfiGh7EqIY7l0ZG4LvBA1cIEl3mzWBoWyJQl81G1MELRUANVMz0Ga41A2VgdFbMX34+WlS7aNjro2etj4miMuZMFY9ycmLVoHt7+voRGhxMZH82KAH+8fJfiu3I5ccnxZOWtJTE5gZS0ZIJDg8jNz6GopJB9+/Zw9NtDXLl4jtbGOmpvXOXKxXO0NNTS1lTPtcsXuHHlErevX6G5/jYdrU10tDZxp6WRu23NPLrfQXtzA1cunqP+1nWePLzPk4f3efzgLnfbmqm5cJbTx7/l3KnjXL10nlvXaqi7eY3WxjoedLTRebedv/74A22tzVy7fOnFlf8rLxKmrp8bbt+itaWJ9uYm7rS38vjBfe7dvcPdtlaePOzk++8e03m3gwcdd7qv7jfX11F/6yYtDfXU3bxB3c0bNNy+RXN9He3NL9pqaah/UVjcus2d+gY6mptpra/n5tUrnDt7mmPHvuXw4YPs37+Xa9eu8OD+iyLhu/v3+fnpU358+IiWujrqb9ygvbmJ7zof8NOzp/z8/TN+evaUH58+4cenT7pHH7qKiJ+/f8aPT5/w9NFDHt2/11001Nfd7h5p6Jqy1NrSRGtLE/fu3qHjThuNDXW0tjTx4P5dmhrrOXf2NJsrNnHiyHEa6hq5efM2hw59w5bt1azfWEl6Tg5ZRYWsDg8jPjWVUxcu0Nx+h70HD5GUnEpEZDQFhcV8c+Qol2uusm//QbJy84hPTiEtay05BYUkpqfj7e/PnIUL8fTxwcvfDy9/P1aGhhCTlERGdg7r1lewvXonW7Zuo6CklMycXHILi1i3YSOZeXnEJicTGh1NRFwcMakpJGZlkpaXS05REdXV1WzZtJnS4hI2lFewZ88edu7cSfXOHRw9foyKTZXkFxdRUFLMxi2b2bB1MzlFBaRkZZCes5bS8vUsW+7LsuUr8PBcRHBkJPOXLWFFcBDLgwMIiYslKjUR/5Bg1oSHEhIVxdbq7VTv2EXFpkoK1xWztnAtYTERrApZxdxFHrhOc8Vr+TLWRKwhJSuN4KhggiNDSc9NJ7+0kIy8DDJysyhaX0J8aiKZeWtZW5BDSlYaqWvTKSgrYv2mCtZXllNQUszanGwSk5NITE6iqKSYnbt3sWfPHjZv3kx+Xg55udnk5+VQWlLE1i2bOHhgH6dPneDihXPdBURXEXHzxrVuN25c4+btW5w8e4YzF85z6txZqnfvYtP27VTv3Utl9U6WBwYx39uH1WERhMYnEpmcSkZRCYUbKqnas48TJ47x7ZGDnD1zgmPHv+GbIwfYuXs76ZlphEWHk5mXQ1JGGlHJSYTFx+ETuIZJs+dg6eSEsa0NRhYm2DhY4ehih72TJRZ2Bpja6GBirYmRpToGFqMwtdXAYrQ2ZnaaGJiromsyEkMLDUxtdLqnL71aROgYj0LPVBVNgxGo6SqibTQSUxsdzO30MLbSwtxODwcXC2zHmGJpb4iRmQbOE2yYNc+N5SsXkbk2gZS0aJKSo4mOCSE9PZ7Y2FDWBPoTtGYloUGrSE2KZV1ZEevKiqgoL2VH9VbWryumoryUb48cpHr7FnbuqOLypXNsqChjU2U5t25e5dTJo/z1Lz/w/XcP4f/8L+puXOXgnp1sraxg+7bNxMVHsXjJAqbNmMzEqa5ERIVy8tRRmprr2F1dRXR4CHlZ6Vw6e4oLZ052T2fqfNDBvbut3YXEd08eULVtA7l56WzYWEJiUhTL/T1Z6DmLVcG+TJrhzBgnCyZNcWRl4BImTnHAeYI1sYlBrAr2xsnVlmlzXfHym4+prQEjdZXQMFJH11yHMW6O6FnpkZ+fS319Ld9994hnz57w3XeP+Ld/+ws7d29nqbcn09wn4b18Ca5TxhMRG8aGreuYvWAG4yaPJSIhlNKKYio2r2f67KlY2JrhPnc6lnbm+K70JjohEt+V3szycGeh13zGuDjg4GzPtFlTGDvekcXLFnLo0AGKigpQiI4KIzYmgpDQQKJiwgmJDMZj8TwWeS8iNSuFdRvLKCjNJy4hmqTkOHJzMsnKTCUxIYaVq5YTFBJAZHQYEVGhhIStISYukqzsdAqKcgkNDyIhKZaUtEQiokIJjwwhryCbwuI8IqPDmDLVFR/fJXjMn0VkVAipaQlsr95MSnoCJ04d48TJY5SuLyS3KJvsgixSs5Ip37SOMRMcMbLSZ1XEcvzDvJnlORUdczWGqPen/8jejNRXxNrFDDMnI6YuciMqM4yhOoP5lwF/4AvFPzFAvR9/HPjP9B/xZ4ap9mPgiD9jaKXJAu+ZJGRGMGP+RNT0hzN3yTQsHQ0ZpNwbVT1FRmoPQUV3GAOUvmKoSl+0DJUxstRERXsoYyZYMXqcOVqGyvQd8icGDv+Kz7/+HxhbaTHJ3Ymlfh7MXTyV6XMnoGM8qnvak4a+Emq6iji4WDBjnitWDobomapiZqtLaMxKYpKDcXCxwMBcHWtHI6bNGc/ocebYjjXBwckML585rM1LYPnKhSxfuZDJ08eiazgS+zEmJKaG4b3CAzMrbSZNG4OjszlKo/qhY6CMhY0urtNGo2kwHHtnE6bPdcFlsi26JiMZod4fZzdr1PWGYTlajyOnduG1Yg5zF08mLjWY2JQglq3yYOnKeUya64xfmBdzl03D2F4bvzAv1pYl4x++lMySRJym2qJurMRXQ/6V4VoD6K/8JUPUvkbFYBh9h/VioPJn9Fd68aeO2XBsnPUwtVdDRa8/WiaDMbBSQlW/H8ravTGwVkTXYggjdf+MhnF/DCyHM0LzKwYp/yuKap8zZNQf+XroPzFk1L+ibTIQDcOv0TTqi7GNIjZOapiNHo664Z9R0fsCHdMBmNiNQtd8ONqmihjZqGDmqIWhrSqj9AczWPXPDNfpT+/hvVDSGUTfEV/Qd+SXKBsMpbfSFwzTHoSa6UiU9IYyUK0v/Ub1ZqBaX4ZoDmCI5oDu0Yn+Kn34Wvmr7u1KekPRtdHEdoIlHt5zCI8PITIxjMrqCo5fPIGn3xKcp7kwxWMaY6aMY/xMNxymjsMvKpDwjAS8w1Zj6GSDlp0p6uZaaFnpYj7OCk1LHewnj/1VImwy1gpLFwecZrgxerILk+bPZNriuayICmK69wLGzJ6M6fjRGI+zw2yCA1aTnBg99cX9Eqvjw6k+doCI9ARCkmOY47MYNw93fMMCPrqIcJg7gzEeM5mwcC4zPD3x9PNnWWAgy0NC8AkJYbaPNxM95jF18SLm+Pow08uLBcuXs8R/5TvbziwqJD4zg/DEJNZEx+AXGs6SlatZ4OePd/CLq3j+kTEsXhXI7GXezPBc8s42py9cyBxvb5ZHhOMZvIb5AatYFBTI3JV+GI4djbadFWNnTcXdxxObyePRsDFGw9IQZSMNRhipoWKmhaalDjo2+ujZv2Bob4ChvRE6Znq4zpiMT4Afq8LWEBwZyqrgADx9vFi6wpvVwQHkFecTERtJYVkREVHhVGwsp7C4gIMH93Pu7EkunTvNzauXabh9o3u0oP7Wda5dvsDDe3dob26gqe4W9beuc/HsKU4e/Ya6m9f464/PuHz+DIf37+HMiaO0Ntb9x+jCXVoaajn2zUGOfXOQC2dOcvPqZZrqbtHWVE9rYx3tzQ086Gjj8aNO2ttbqau9xdWrNVw4f5aTJ49z+tQJzp8/y9kzp7h8+SJXr1zm1q0btDQ3Ul9fS+3tm9xpb6W5vo66mzeov3WT1sYGmuvruHGlhpoL57l2+RK3r1+j9sb17pGItqZG2poaaa6vo+H2Ldrr6mm9XUvDzZvcvnqVmgvnOXniGIcPH+Tgwf0cPLif27dv8uD+XTpaW7jf1sYPjx/z1ydP+f7RI5pu3+ZuWytPHz3kLz98z19++J6fnj3lhyffvRi5+I/7Ip7//NMvpjI9vHeXzrsd3GlvpaG+tnv6UnNTAy3NjS/ueaiv7S4auu7RaGyo4057K+1tLdTV3mL39l18e/AIly/WcPXqdc6du8C5S5e5dPUaJ86d49iZM2Tl5xMZH8+WHTu4Vd/Ates3qaraTlpaBuvWlXPkyFGOnzhFcUkZoWERREXHkpWbR2FpGbmFRYREROLp44O3vz+rgoPxCwxkZWgIcSkpJCWnUlJSRvWOXezZu58tW7dRUrqOvKJi8otLSM3MIjo+gaCICIIjI4mMjyc2OZnYtFQS09NZV76e4uJi8vLyKCkpobKyko0bN1K5eRO79uxm34H9lK4rI7+46EXyv3sX2fl5BEWE4b8mgIiYWAKCQ5i/2Ivw2FgWLPPBd00gC32XsyxwNUm5ucRlpOMXEkp4Qjxh0XGkZGURGhlDeHQMy/yW47liGVPmzGTukgV4r/Znka8X7gvmYevsQEBEKCGxEUSnJBKXnkR4QiyBkSGExkWTkJlGQGQEkclJxKalEhIbQ1B0FAmZGRRtqGBz9TbWVVZSUFJMWlYm6WuzKN9Qwa49u9myZQu5ubmkp6WQmZFGXm4269eVsqN6G98eOczZM6e4dPF8dwHx8kjEzRvXuHXzOrdu3eDKtRpqrl7myrUa9h3eT0FpIes3bqB69y7Wb9pEVn4+voEBBEVEkJabT2nlZjbv3kNl9U52HThATU0NJ08c49TJ43zzzSGOHDnM3v17SExOYtlyX6ISEvALDMRjqRcz5nvgPGUqpvaj0bOwxNjGGmtHa+ydrLEdY4mJlR6G5pqYWGtjZquNsbUads6G2IzVx9xeCyMrVfRM/2/RoG+m1n0P58tTmvRMVf9jJEMbLUNltAyVMTBX757epGeqioW9Pi6T7ZnsPg6r0UY4T7Bh4hRH5i2YTmjEqv+fsfeMqirf03WrT+/dtWMly5xQkJxzWOSck0TJUQTJSXKWJDkIkiRnEVFAFHOkFJWkmFNZalVZVtjdfe/p85wPlKu77u7u2x9+Y8y1GHPOscZajPF/5/s+75/M7ESyc5OJjgmjobGK2ppyAvy9SIiPoq+3g672ZhrqKunt6aCkuIDmpoMMDvQwPNTH+IlRpk6eYOb6ZWZvXmfm+mVqayq4fu0SX81c4fatr/jx/Xd88+Ipzx4uc2/+NpfPTdN66CAd7S1k56QTsjsQGztL5BSkKa8s5dr1S0xMjtHcUEdVWQlH+nt4vLzElQtnuTt/m3t355m7c5Mnj+/z5vVLLl85R0VlCUdHBznc2UxBURYGxtqIim9GQ1sJl132GJpr4exigYubJdb2BhiaqqOuLYtvoAs5hSkUlGaQmp1AclYcti5WiEhuZvXmL7D3sCP3QA62bjY8fHiff/u3/5dvv33Do0cPWFpa4PnzpxzuaCEw2I/iAwW0th/CzcsFE0sjdno6EJO0l4bDdfiGemHnbMOhtgbOXT6Dvokuds42RCdEYmimT1T8XkIjgrF1ssbBxY6CX7ECI3MD1LRVCAkP4uTJCY4cGeKjrOw0CvbnEBMXiZf/LrwCvfAN8SUyIZLMgkzySvLIyE0nIzed6toKDjXVU15WTE5uBlnZaUKhUF5ZSmFxPoXF+ZQcKCQ3P4vU9GTiEqJJSIolKyed8spS6htqSMvYh52DNQaGOri6OeLgaE1aehIHygppbjlIfFI09Y01TJ89RVhEMLmF2ezLSKKkoohDbQ0oaykRmxJFSIw/RrYCAiO9kVYTEwqIrbIb2J0QiHvoTtRMlHAP3YmYighrxVetxJgkvmS95Gq2y21CSVsKLSMlTO10sXI2IiU3Fnd/B1QEMti6mmJiK0DXTA1VXVnkNcQRld3IdpkNiMpuRFZFFE19BVZv+gvbpdYjqbAVaaVtSCmKCJW4g5s5bj52aBkoIiG/hS07ViMmsxE5VTEi4gLxCnRGQV0cSwcDsvYnEbLXGz1TNXRNVDGx1sHcTg81gSyGFprsCnDCf7c7hhaaKGlKEpMQQmFpOvHJYTS1VdLeXU9aVgwWNrqISqzD0cUMS1s9PH3sKSnPIj07FlnFbVjZ6aNvrIqzpwUiEqvRNVnJO36INMmrieLqbY2lgx6+ITspqsigrDYXI0sNEtPDiYjzJzk7Es9ABw4PNZCcF03HkUMMTnSSW55KS38dzX21pBclIKMhyjqxz/h048fC4xU2Yg265gqY2KmjYyqHskAMVT1xFLS2ISa/GlG5L1HTF0NReytSKutQ0hHB1EEZM0cVkIyMKAAAIABJREFUVPW3IamyGmmVdWgbS2JopYCKYBuisp8jJvcFilqb0DYWx9JJDR2THeiY7MDGZYWLMLaVQcdUFD1zSVT1RFHS2Y6yQAxtE1l0LZXQMJZhh9JG1mz/C59t+Zh/+vIjVm//hE82fsznIn9GRGEDa3Z8gajyVv647vfC+dP6f+KzrX9hncSXbJBas/Jbk17LBqk1bJZdzzbFzWyR28AGqTWIKGxCTluSjKJUzlw5Rf6BHOpba4hMjiIpOxkDGyP0rQ2xcrPDK8wPgY0RZS01FDVWoWqqi7qVIZICFZQMVYUiQk5XEWUjjf90IZxXXUpoYhRaFobsDPTCPdQPq13O7Nzti6mnI1q2JqhbGaJla4LAwRxDJytMXGwxdbWjsKGSht7DHOrvYHdSNAJrE2y9XP5HgsEh2A89Z7vfxoRC/bEJ9sUpNADXoCD8IiIIjIpid2IikRnpBCfE4xG2G++9EcIJS0hgT2Lif3mfzqFBWnq6qWtr5UB9HTmlB9iXm0dE0j5CY+MJTUgkLjuHjNJy0kvKiM/JZ29qGrHpmQRFRv23nyEiORmfiAjC0lIIz0zHLzEOn/gY/BLj8Izag5yBACmBOmYezljsckHL1gQVEwHSOkpI6SggLVAUij1lYxWUjH7LzHgEeJOUlUpKbga5RfnsP1BEYloyyRkp7IkKZ39pIVn52VTUVnKgvJRDzY1093ZxfHyMmeuXuXLhLFcunOXB3QXuzt/mxrXL3Fu4w9LcLW5cu8ytr65xd/42i3dmuXRumpMnjnHj2mXevnrB5PFRzp6a5PaN6zxaXuLR8hLLi3PMXLnIidEjXD5/hoXbN3m0vMSLJw/55sVTnjy4x4O7C7x88YRXr16ytLTA9etXuXr1MteuXeHixfOcPDnB6OgIJ06McfLkBFNTk1y8eJ6bN7/i6tXLwuPbt25yd35OGFX64DJ8iDEtzd0RuhBPHtwXOhEfBMcHsHthdpYb165y/twZJsaPc+zYUcbGRpmcHGdhYY4njx9yd2mBR8v3+ObZM358/YZ//eknvv3m1Qor8f13vP/uW969fcP3b17z/rtv+fmHd/zw7Vt+ef8D/8/ffuFffv6J9999y9tXX/P65Qtev3zByxfPePhgmcWFORYX5ri/fJdHD+/z4P49IRPxzauXvP7ma549fcz95bs8uH+PZ08f8/XL5zxYvMuVc5eYOnGS8eMTjI2d4NTpM1y6dp2L16/TPzJCe28vh3t6ODY+we078yzff8ilS1fo7e1neHiEqanTjBw9RnVNHfsLi6mrb+BQaxtVdfUcam2juKycxLQ0kjMyyC8pIXv/ftIL8imtqqKktIzKymqamlsZGh7h5NRpJk+eomdgkIbmFmobGimtqCR7/34y8/OFIiK/7AD7DxygvLKCmpoampqa6OjooKenh97eXrp7e+js7uLchfNMnT7FyenTTJ9fAYkPVFaQnJFGYloa8cmpVNU3UlXfSMPhDhKzstm7bx/JeXkcaGggOi2NPYmJBETsJTollejkFILCIvD0DSAqPglbVxd8dwfj5ueN7+5g9ibGERYbxZ64aALCd2PpZE9YbBRJWelEJMQSHh/DvpxMovclstPHm+CYGHbHJbA7LoGQ6BhComOJS8+gpLqWlp5uOvr6aOns5GDTIQ42HaKrp5vB4SFaWlooLCykqLCAA6XF1NfV0NXZzvGxUc6fO8O1q5e58dX1/1RAfBAR8/N3uHz5IucvnmPsxDFa2pqpbzpI71Afg0eHaGhpJL+okMS0FIoryjjc08XQsWN0HxmmpbOTY+MTzMzMcOH8Wc6fP8v4+HEmTo4zduIYeYX78QsKxMHVFSsHB4ysrdA2NkJOTQMJJWVUdPUws7fBwt4cMxsDdI01UNNZiSdpGcgjMFFAx1geIys1dE0VUdeTQlUggZpAFg09eeF8gKs/wNL/GRehZ6qGgbkGhhaav1nX2LmYYu9ijp6JOl5+TvgE7CQo1IvEfZEEBHngH+hOZFQogUFeQgHR2tJAS/NBCnIzaG2qZ6C/m/q6Kro62+jqbOPM9Enu3Z3n3NlTXL50jgvnp8nPyyItNYnJiTHOnzvNP//tR15/84JvXj3nzs0ZJsaO0nroIJkZKRxqqicxKRb/QB+cXRywtDajr7+L2VszjB4dor+7gyMDvYwO9XN64jizM1dZvDPL3aU57i8v8ujhPW7cvEZrWyPRcREcqChi5uYVGptrkFOUYJvYRjR1lDE018FxpyW2jsZ47LLFP9gVEwstdA1VMLHQpr23kdmFKyRnxCKrLI6+uQANfVXEZLfh6GFHSGQg0SlRLC7O87e//cz79+94+PA+s7M3OHfuDNm5GZhbmuDh5UJVbRlZ+RkYmumjpa/GLn83opP3ErMvkj1Ru/EP8SUiZg8BoX7EJkUTFBaAjaMVIeFBePq6E7wnEDNrE0LCgzhQVcKeqN1YO1iira9JefkBenq6+CguPor8gmwSkmJxdHXAzceN0MhQ9iZF4bPbj6DIEKKToikoyaexqZ6aukqKSwooKy+mpraCktKVGFTjoTrKK0ooKy+morKUvPwsCovyyC/Ipqq6jMZDdewvzCU6JoI94SGE7QnGP8AbL293vH08yM5JZ2Cwm4MN1RQU5TAyOsSLl88oKMqioq6UwrI84vZF4Ru8C1NbI/IPZGHqYICuhQa6FhorALTiFrbIrEfHQh0bD3NMnQyQUN2OpJoom6XXIaq4hc2y61kr9gVy2pLoW2lhYivA2csafQsNJBS3oqwjjaKWJDomKsioiiIwVcXOzQxJJRHEFbawVuRTRGU3smrTn5FW2oaM8nYU1MWRVRFlq/gaTKx1MLPVxdLBgM/X/YHP1/0BbUMlPP0dScqIxNRGgLuvPSVVOaTmxOLgZs5msS8xsdYhsyCRmOTdOLiZY2SphYq2NDLK25FTFRPC2B8iU4oaEiioiGFlp4+5tYDGlnKq6vaTnLYXEwstdkhtQEZBBFVNKdKzY8kvSqGtsxZrewPCo/xwdDHD1dsaM1sdrJ0MUNIUR1ppKwJjJaQUtyAisRpzOwE+wc4YmKtRWJ7OnhhffEN24hPsTERCAPHpe4RuQ0pBLLEZe9C31sDZ1xorVyMCo3bh4GWBpYsha0U/RUZDlC+2/IkvRf7CDqWNaBhKoW+piJaxNMqClQW9iPTnrNr8O7ZIfoqk8nrE5Fcjq74RTSMJBGYywsambTKfIaexBW0TGXTN5VHQEmG77OeIya9CTmMTqvrbEJhLoaIngpJgE5rGogjMJVAzEEFeaz0y6uuQ19yMskAUDUMpdEzlfoWqt7NVZjWrtv6RP6z5iH/68iP+uuGf+OOa/8Uf1v4v/rT+d/z+y3/gD2t/x0effsTvVn3E779cmT9v+D2rxT5lo/RqNkh9yXrJVayTWIlBbVPcyCaZNazZ8RnbFDeiaqhAQlYsUUl7yCpMJzU3mYjEcHTNBVi6WGPpYo2yvhqqhhqomeqQWJBGUmEGysZaCBxMkTfSQMNSBzl9JZSM1ZDTV0LFVAsVU63fLFLddvtQ2d5IXU8r+XVlOAd5oW1tjKmrHfrOVmjZmaJubSQcNStDtO1MMdhpTWRmEvH56aSW5hGdvY+w5Bj8o8Ow9nRGy8Lwv118781KY2dYEMbuzr953yVyN84RITiFBuDs749HcDCeISEEREcTlZlBeGoKvrHRBCTE4RO5F7/oKCKSk4lI/q/dj47BAdr6emns7KC2tYXimloyi4qJScsgLD6RkPgE4rJzyC6vIreyhtSiUhKycohNy2BvQhKhUTGEREYTFhnzm+vWtrZRUl9PXHY2gYnxBCYl4BMfg0vkHnbuDcM3PgqBvTVSAnUUjXXRsDJBw9oINTM9ZATKSAsUV4SEthwyOvLI6cmjaKj090IlMZLwhL3EpScQkxqHu687PsE+JGUkUVZbRkVtOQ0tB6lvqqOxtYGJ0+OcOXeKc2dPcWb6JKemxrk1O8PM9ctMn57kzu0b3Jqd4WB9NZMTYywurDwtu3njGteuXmT25nXm52a5cOYUj+/fFUablhfnuHNzhotnTzM1Psatr67x5ME9Xj59xNfPHvP65TMe3F1g8c4sL1884bvv3jK3cIcz56a5dOUi84tz3J67xeTUBB1d7QyPDDF0ZJDB4QHGJ09w/uI5Tp6a5NjxUU6dOsnJyXGuXb3M/NxtYVb8w0Jr9uZXLMzf4e7SAveX7wqf8j98sLzSvHR/mcf37nF/YYGF2Vlmrlxm6uQEw0MDDA8PMnbiGKfPnGJpaUHILjy8d1coPn7+/nsh5/C3H98LRcN/bGb6+Yd3/PL+ByEL8dO77/nh27d8/+b1SkvTq5e8eP6Uhw+Wubu0IHQjPvAQH1yIb1695OuXz3n08D53l1YiXm9ev+Lty1fM3ZhlduYr7t9bZnFxkXMXzjNwZJhDrS2kZmdSWlVB/aFGWtoPc2JinBuzN7ly5QrDw8MMDg4yNTXF1NQUfX19dHR10j84QHtnB2UV5VTV1VJWVUlGTjYZOdlU1tdSWV9LYVkplbU1NBxqpKamhtraWrq7uzl5aopzF84zduI4HV2dtHa0U9twkMLSErLycskqyCOvuJC84kJyCgsoqyjnYGMDXT3d9A300z84wLHjY5yYGGdweIihI8Ocu3CeazPXGZ+coKX9MA3NTRzu6qR3cIjUrFwaWtqpaWols6iEjMJivELD2JucQnRGJs7+AVi5e2DnsQu/PRGk5BUQGB6Jp28gYZEx+ISGEJGYwK7gIFz9fNnp443VTmcCIsLJKi7C1N4OZ28vHHd5YuZgj4uvD3HpaSRkZuAbtoeQ+AQ8d4fj6BuAq38gXqHhBEZGk5iVQ2FVNY0d7bR0dtJ8uI1DrS0c7mijvfMw1bVVZGdnkp+bR3FhEbXVNXS2dzA2eozzZ89x/eo1bn51g7nbd5i/M8fC3DyL8wvCWZibZ27uNuPjxzk+PsrgcB8DQ72MT44xOnaEg421ZBdkkZKZSkVtJUOjw4yOH2NsYpyugT4ampuYODXF2bNnOXPmDNPT03R3d9Pe2UFvfx9Zebn4BgZg7WiPkYUZajo6SKsoI6GogLyGOgJTEywc7TC2MkLPRBMtfRXUBR9YBUnU9aTQNpJDQ18SNV3xFQGhK4mmvgI6RsroGKqgbaCMvpm60GFQ15UTxps+xJ0MzDWEY2SphZWjIc6eVrh42eDkYYm5rT5WDiYEhuwiPDKQoFAv/ALdcfdwxN7BAlMzA+zsLQkJ9iNsdyAp+xKoKC8hNzONxNgo6utq6Ovroaeni/b2Ns6cOc21a1c4evQIg4P9jIwMEx4eRn5+Lu3tbdy5c4t//udfePbsCUuL8ywu3Ka76zBFhXmkpiUxNNxHRmYKu8OCCAkNICDQh/bDzSwt3mF+bpap8TFOnjjG4u2bfPvqBcuLCyzeuc3DB8u8ef2K5fuLjIwOUXewmqr6ShpbDzJ1dpKElDi2S4ggryqNtoE60nJiaOooYm1viKmlDtb2hsgqbsfARB0Pb3sS90WSlBJFSWU+FnZGePi6YGShh6jkNrT0NDA00ydwTwCvX7/i+fOnfPvtG968+YYLF84RHByIgpIs8ooyyCpI4uxqT2hEMOHRYVQdLCNuXxRKWvJ4B3vSPdBJXHIMKZnJ7PRwwt3bleb2QySmxhMSHkRCShxhkaFo6Wng4ulM3aEaElPjMbYwxMLWjKiovStgdUpqImUVJWQXZOG6ywVHd0ds3ezRNhFg7WKLb5g/2YXZtHa30tPXSVVNOdU15RwZGaC8ooSc3AyKSwqorDpAYVEeFZWltLYdoqGxlu6edrp72mluaaBgfw4pqYkUlxRQUVlKZlYqUdHhRMdEkJAYQ1CwH909h2luOUj/UDdHx4Z49vwpwyN9VB0sY+TEID5BnsgoSZBVmE5kYhhxGZEE7PXCL9wTCeVtSKmLoWWmirK+HKtEPkFaYwfa5mpsll7Huh2rEFXcwiqRT1gl8gmq+vJkF+/jQF0+wZHeyKqJ4RnohIKmBH9d83v8wtwJCPfEwcMC7xAXdM3UMLPXQ0RqHdrGyhhZa7NVfA1rNv8Ve1czjCy1WL3pL5jZ6qKoIcFW8TVsEl1FaKQPjYcrCQjzIDIhmJ27rLF3NUNOVQwZ5e1IKmxFXVcO76CduHjZIKcqhqyKKKo6MsJjYytt1HXlMLfTw9HdAu+gnTi4mWPnZIyxuSZ7YwJwdrOgsraA3sFmsvMTUdWUQkNHFhkFERRVd7BDagP2zib4B7viF+SCq6c1fqEu+IW6YGqjjYK6GPJqosipbkdNII2lgx4iEqtxdDcjMT2c6KRgKurz2RPji4q2JIpa4pjZC9jpZ4OCjgQaxgroW2tgYKOJsp40dp5miCpsxC/CnbAEf74U+QuaJoqo6MsgoyGKokAcZYEYmkZSqBtIYGClhI2rLlrG0kgorUNZIPrrAl8SWzcBjrsM0DKWREFrC8qCbUiprEPbRAYx+dWsEfmYDWJ/ZpP4n1m99XesF/0DOxS+RM1gO3qWMhjayKNlIoaizkYUtDegoL0BOc0NqOqJomMqi4GVMrrmCqjoSyCtvoXt8uvYLLWKz7f+gc+2fMyf1v4jf1zzv/jjun/k0y1/FLoJf1z3j/x5w+/5eM0/8NEnH/EPn33EXzd9zFrxz9kg9SUbpVezVvxz1kl8wQapL1mz4zPWS65CUV8aW08L4jOjiNkXQXHVflx9nNE1F+Cz25v0okxU9NXQtzFCxUCduNx9+MeEYuuzE4GtMXKG6mjaGKJsoo6ikSrqFtqommkKQV4NS100LHUR2BrjEuJFXu0BUkpy6RgbJDgxEj17c3TszZAx0EDRVICGjTHa9maoWRmibK6Hlq0JRq62OAXuIihhL/l1ZXiGB+Lg605o4n//5J6PPiK9ohTv2L3YBnhj4rETUy9XbIN8sAv1xzkiBOeIECx9PHD098PZ3x8nPz+890YQlZlBdFYmwcmJhOxLIjAulsC4WCJSUohMSfnNPdKy86g61EhjRzutvT209vbQ0ttDU3cX1c0tFFZVk5idS2hsPF57wgmJTyApv5D0kjKS8guJTc8kNX8/2UUl5JYcIC2v4O8+R2ZRMQ09PRTW1eG5Nxz7QH8c94RgHeSHZYAPdoE+2Af4YORij7yhDhLaqiib6aJlZYSqqQ5SOiuRJnF1KSQ0pJHVlUPZWOXv7mPpbI2bvwdR+2KITYtnV8AuIuIiiEmOoaK+guqDVQyM9FPTUE1Dy0GGRgc5cnSQkaODjJ8YZfToEGemT3J8bISB/m4unJ/mzPRJKspLODN9ksePlrm7NMftW1+xfG+B+8uLK0Li1g1+ef89P//wHQ/vLfLg7oIQ0r711TUW78zy9bPHfP3sMS+ePOTrZ49ZmrvF7RvXefH8Md9995Ynzx6zdG+R5Qf3ePj4AfOLc5y/eI7j42MMjwwxMNRPb38Po2NHmT57muPjYwwM9XP02Ahnz5xmcWGO58+eCJuNPrAES4vzzN25JYwKfQCWl+8tcX/57kpkaH6e5fl5lubucPP6NSYnTtDf38vQkUGmTp/k+lfXePLsMS9ePOPJ4xUo+/7SIsvz87x7/Zp3b98InYb//S//zL/+8rNQMHxoZ/rl/Q/CeNMH0fHzD+94/923vHn9ijevXwkdiQ8i4sXzp7z+5mvevvmGr18+5+uXz4VuxNLiPMv3lnj98gU/vPmWG1eucX76DLdnb3F79hbT09McOTpCd38fByorKKksJyMnm+S0VA41N3Ft5jpzc3NMT0/T2dnJ1NQUFy5cYHR0lM7OTjq6Omlpa6WqppqC4iJKysvIyMkmMzeHuqZGGlqbOVBdSVVdLX19fbS3r0SSOjo6GBlZqS49dnyMweEhOnq6Odh0iKIDpWTkZJOanUlGXg4ZeTmkZWWSlpVJUUkxNXW1VFZXUVldRVdPNyOjR+nq6ebchfPM3r7F2fPnaDjUyIHKCrr7+xibGGfgyAhtXb1MXbhM/oEKDrZ3Ut7YRHljEz4Re7Hz8sZ2lxcCK2v0LK2x9/Qiu+QAwVExWDvsRN/EHDtXd0zsbJFUVkLdQB9bN1csnBzxCgkmrSAfa5edeAQGELUvmeySYgoqytlfWUHZwXrqOzpILSrFLyoeBx9/XINC8Y+IJjAylsjkFNIK9lN9qJmG9sM0dxymsaWZppZDHGpupKziABlZ6eTk5FBYsJ+qikoOt7YxOnKUs9NnhCLig4BYWljk7uISdxeXWFpYFIqIxbsLXL56gd7+Lg53tDA43EdL2yEOlBdTd7Ca1s4WJqcnuHjtAifPTHLp+mVOnZuitbONkdEjnJo+zdmzZ5mYmKC8soLc/DzKKyuIS0rEw9uL2ORE3Lx3oaGrg7SiPMo62hhZW2BqZ4uhuTHaBupo6CqgoauAloEiagJp5NW3oaQlhpahLFqG0mgbySAwUVhxJ4yU0dRXQF0gL3Qu/r/NTLomqpjZ6mK700QoKlR1ZBAYq+DobkFwhBeBezxx8bLB0c2a0L3+RMaEkJ6VQHhkIK4edoTu9sPD0wlfP098fD3Iy80gKzOFsN1BFBfl09fVTkd7CxXlB+joOExJSRHt7W2Mjo6Qn59LYWEBw8ODFBTkERoaTF5eDsXFhTx+/JDZ2Rs8f/6UM2dOU1VdRl19FQcbasjJzeD09CSDQ7309XfR3tHCpYtnOX/uNPNzs9y5OcPU+BhLc7f43//8M+/evBK2ub188Yzl5bvcmL3OmYvTDI0O0tTRxMHWeuJSYjGxNELfRBdbZ0usHMzQ1lVFR08NTR1FlNUlsbDRw9nNEidXC5JS92JhbYCDswW2zuaoCxTR0lfD2cMeE0sjJGR3YGSqR2RcBI8ePeCnn97zt7/9zNTUJLW11YSGBrN7TzCR0eFY2piia6CFiqYS2vqauOxyxDd4F44edji42xIWGUpDSz2tnc1k5Kbh7O5IYmo8SWkJhEYE4+7tSnZBJtEJkbh4OpNbmE1mXjomlkY4uTmQlpZCe3sbH7V3tFBRdYCc/dmER+/BzsUOQ2tjLJysCIgIIi49gf1l+6k5VMPhjhZ6+jrp7Gqjqfkg+wtz2V+YS3FJATW1FbR3tDB8pJ/jJ44yPnFM+KW0tDbS2naIvv4uBgZ7aGltpLyihLS0FBIT40lJTSQrO439hbkcbKihraOJhqZaZm5cZWJqjOBwX3KL0rG0N8ba0ZTRk0M0HK5h9PQQ+wri0TJTRUpdDAnlbUIQ2t7TEk1jZTZLrkVGfQc7FLfy+aY/o2epyWqRT3Hxsyckyof80jRKq3MxsdbBf7c7Hn4OSCmKYGGvj7quHNZORsSnhqNloIi43GbE5TajpCnJzl3WwqoyK0dDVLSl2Sz2JVKKItg4G7NZ7Eu2iq9Bx0gZK0dD9EzVkFIUYcO2z9m4/Qsk5LewetNfUFAXR1NfAVUdGTz9HVETyCKvtgMHN3OsnYzw8HMQnu/qbYv/bnesHA3R0JNHXHoj6toyOLqYoaUrT1RcENn5iZSUZ+HpY8+W7auQVdzGlu2rkJTdzBdrPsbFwwpvfyeCdnuQmhONhb0uRpYaaOjJoqQpjqmNNqY22lg66KFvporAWEnITLh4WSGvJoqIxGpUdaVREUix088GEwcB8VkRQiGhaaIohKg/3fgxUmrbUNGXISI5CBkNURy9LdlfnY61iwB7Dz1s3QRYOGkIR9dcHln1zehbKmJgpYSq3g6UdLajaSSFtOpGxORXo2kkhba5HJJqG1kv/hfWiv2JtWJ/YvX2P7Be/E9sk/8CaY2NKAi2oGYkhqapBKqGoigItqCotxkVg+1oGK5A3Eo6oshriiCuvIHNUp+zUeJzNkutYovsaiTUtrBDeQvrxb9gveQqJNS3Ia0lznalLayXXMVG6dVslF7NarFP+dP63/Hxmn9g1fa/IqayhR2qW1kn8QVfin7CNsWNbJD6ktVinyKtJYaakSKKOjJ4+O9Ey1AVJ09bYtOjaOk7RGN3I3pWesjrKKFnbUhqSRaGjmYYOJojq6uCtJ4KAgdTlE3UUTPXQtVMEwVDFRQM1dCw1EXX3hg9BxO0rAzQszcVVrfa+7njHRmCZ3gglt47MXCxQd3WGEVzXVSsDNC0NRGOtr0ZRq626Dtb4bEnAK+9wVh77fz/FRDhWamEZ6WyOz0ZK19PDN2d0N1ph8kuF2yDfHDeE4Rb5G68YiJwCw3B2d8fR19fXEOC8YuOIjg5kfCMNCKzM/GJicIvOoqQ+Pi/u092UYnwuKH9MC093TR1d9HQ0U794ZXJKCohOjUd372ReO0JJzgukeiMbBLzVvaP2P1rf37m/iIKK6r+7h5x6RnkV1dT1dZGQmEBVj5eCFwcMfH2wNTHE2N3Z6y8PTD33ImmtSmy+lrIGWqiYWGArp0JcvoqyOopIytQQE5XEUVDJVRN1dC2+He3yMDGCENbYxy8nHAP8sTZ1wVn7514BHoSmbCX7MIsKg9WUHmwgoaWepoON3Lt5hWOjA5wYnyUmzeuMXvzOu2Hm2lpbuDO7Rs8eniPK5fPc/vWVzy4v8St2RkePrjLyxdPmLl+mevXLrF8b4WT+NDc9Pj+XR7eW+ThvUUW78xy49pllhfnuL80LxQRX129xIUzp1i4fZOvXz7l0aMHfP3NS97/9ANPnz/h2YunLCzN093bRXdvF0NHBunq6aSrp5Pj42OMT56gs7uD3v4eLl+9xJ3bszx8sMzzZ094+GCZ+bnb3Jq9wezNr7h5Y4br166w+Gsc6fGjB9xfvsvdpQXm7tzixlfXuTg9zcylS8xcucy506c4OjJMX18Pvf09DAz1c/nqJaZOn+Thr81Jr1++4Nmjhzx/uDLv3r7h5x/e8a+//My//vKzUDC8e/uGd2/f8M8//ci//PyTkIn424/vhczEu7dv+OnHH3j3/bcr0aT794QcxDevXvL9d2/59u3nfczFAAAgAElEQVRrXn/z9W+ciA/uyosnj/nx2+/57tVrXjx5yoPl+yzfvcfc3BznL15YgWwHB6iqq6W7t4cTE+P09/dz6tQpbt2cZXJ8giNDw0yfOs2Fc+cZHx9nYGCAnp4eDne009h0iOLSEtIy0knLyiQ7P4+C4iJaO9rpGxqkqq52RXQcbqfjcDv9/f2MjY0xOTnJ8fETjIwepfVwG1093eQV7ienIJ+0rEx2R4STnJZKRk42eb+2KjW1tdLR0835ixc4NX2a02emGRweoqevl6aWZsYnJ2hqaaa2vo6R0aNU19ZQdKCMI2Pj9BwZZfjEJJ3DI9S2tZNVcgC/yChC4hOwdHPHwM4efSsb3AKCCItLwMzBCSl5ZVQ0dVDQ0EJCUQEtI0PkNdTRNjbC2Maa8Pg4YlNTCI2OwiPAn4DwPWQXF7EvJ5vY1BSCI/dSWldPakExMRl5+EdE4xG0m4C9MYTFJxO1L5WUvHyyi0qobjpEc8dhqhvqKS4vobi8ZCVimJNJbm4ueXl5FBUVUVtbS29vLydPnuTq1avcvHmTxcVFZmZmuHPnDnfv3uXevXvMz89z8+ZN7t1bYvb2TY5NjNLR207vUA9d/Z3UHaqloracg831jJ04yrkL09yYvc7MzSucPnOSI6MD9PR10t3bQXVtFW3thzk+foLu3h72pSYTEbOXjNxMcvbnkpqVhneAD/qmhmjqaWNgZoKZjQVGFmYIjAXoGKqhZaCIuq4cyloSKGrsQFFTFFWBBJoGUghM5NAzU0DXVBFtoxXRoKghgaK6JMqa/y4cVLSlkVMVQ15tB9qGSlg6GODovlKB7x20E2dPKwTGKihpSqJjpIy1kxFOHpbsiQ7C2tEUN09H/AI9iYgKISjUhz3hwbi6ObInPJjyimKaDtXT0d5Cc9NBqqvKGOjp5NTUOI0N9eTn51JdXcnMzDXq62vZty+Jmpqqlfrbs9NkZWXg6enOxYvnmZu7zfPnT3n37jsKCwvIyEolOzeDhKRYQnYHkp2Tzp25m1y9coErl88LiyRePHnIk/t3uTd/m+WFO7x88pD3377m/du3fPPiJe++/5YnTx5xd3mJI2Mj5JXkYbXTBjt3BwIiggiOCCI6KYpdfh4cP3mMju5WnHfaUFiSRe7+fXj7O+PkakFcYjg73Wzw9N6JmaUBhiY6GBhrs2XbBqztzKmpryA7L53hI32MHh/myZNHnDgxxqFDDXh4uGFhYYaVlQUNh+pobKonOi4C34Bd5BfnYvIr/+LoZot/mA9OnvYEhQUQEbOHgpI8TkyNUXeohtCIYCJi9ghZCBtHK9KyU9jl58G+jCQ8fd0xtTJmp4cTRUX7V/aJ6O3rpKq6jMzsNILCArF2ssbSwZKdPq4kZCaRVZxDWW0ZB5vr6ehqo2+gm96+Tg63N9Pe0UJDYy119VW0d7RwYnyUCxfPcO78aSZPHmdicozRY8MMH+ln5OggY8dHGDk6SHtHC3X1VZSWFlNQkEdhYQEHyoqorimns6uNwSO9dPUeZnRsmBuz19kbF4p/6C6c3G1ISI3i2u2LjJ8fJedAGoW1uVi6mqBiII+4kgiGNjpslV6Pka0AI1sBovKb0TRWxsbNDEmV7WwUX80O+c1IKW/D0d2CzIJEWrvriIgLRFJhK+6+9hRXZgs3kZNX24Gy1kojgYzydrZJrmOb5DqkFEVQ1pJih+wmtoqvYZvkOrZLrUdCfgufrf2YreJrMLbSRlR6A4oaEpjaCJBU2Mpnaz9GUmEr5nZ6mNoIhOCRuZ2ekI/4wE3oGCmjZ7ryj65vpo6pjQApRRFWbfgTW8XXoKQmjrT8VqTktqCqKYWi6g6k5bciLb8VDR1ZFFTE+HLdH9HSlcdtlw2GpuoEh3li72xCYKg7Th7m7Nxliau3NV6BjsiriWLvaoK2oQKGFuoIjJVQE0gjrbRVWPWqbaiArMo2JJW2IK0igqSqCJomiljsNMDcWZ9Nkl+irCeNiYMASxdDlHSlUNKVYqvMWux3maOsJ42+tQYmDtqo6IqhqicqHA1DcbRNpNAwlPy1NUkMRe1tyKhtQlF7G+oGEihqb0NBSwQdU1kUBNvZobyOTVKfskHir8LZKPkXNkt/grTGRqQ1NiKjuQEZzQ1Iqa9DSn0dMlrrkNfZjLTqeiSV1yOpvAFJ5Q1sk1vNBvFPWCf2CRslPkdEfi1b5dYI25k2Sq9mu9ImJDXEkNGWYJviRrYrbUJMZYtQJKwV/5xtihuR15Vkh+pWxFS2sEVunVBsiKlsQVpLjM3SaxCYa2DhYIyVkyn1rVVcuHmWAweL2btvL5Yulth42GPjYU9MdiLGzhZoWOghsDXG2M0GTRtD1C20UTHVQMlYDUUjVZRNNFEz10HTSg8dW0PUzASom+uucBTm+hg4WmLj7YLVLmcMdlpj4b0TAzdbtB3N0XY0x9DVFhMPBwxdbdFxMMcvPhyHoF2YuzugbW3834oH592BuOwJxjU8BI/IMLxiIrAN8sHQ3QlNe0s07S3Rd3XA0s8Tl4gQ/BKiCYyLxTs8HOfAAOx9fdgZGoxvbDS7U/cRkZmOT0wUuyJXuIj/CYNR19bKwfbDHOrqpqW3j9L6BtILiwlNSGRX2B52hUUQEB1HWFIKUSlpvzk3q7D4766XkpdPXGYmacXFZFZVsDstBbsgf4y93DHwcMHC2x37AB9s/TwxcLZF2VQfOUNN5PU1kNNTRdFIHQVDNRT0lZHTVURWVw45PXmUDZRQM1ZFx1wXAxsjzJwssHK1wdHbGSefnZg5mKNuoEFUYiTxqXEUlu+npauZ1s5mSiuLaW4/RHtPG719nZw7e4rJiTH6ejuZnBhj9uZ1FuZvCaHCu0tzXLp4lsuXzrG4cJs7t29w+9ZXzN68zv2leaFguHDmFOenp37TxrRw+yYXz57m4tnTzM5c5c7NGe7O314BrB8t8/jxQ77+5iXv3n8vFBGLdxcYOjLI0JFB+gf76OzuoLu3i/7BPnr6uukb6OX0mVMsLs5z584tYUXqh6z48r0l4YZst2ZvCJuPPgiID5u5zVy/yrnTp7h8/hxXL15g+vQUIyPD9A/2cfTYCKemp5g6fZLxyRM8efKIJ08e8c2rlzx//Ig3L17w7vXKpnI///BOKBQ+RJrevX0j/NuHSNOH+dDQ9P67b3n/w/e8/+F73rx+xeNHD4S8w6uvX/D1y+e8/+F73r5Z2fzu5YtnPH3y6N8rYB/c57tXr3n39WvevnzF65df8/L5C5aXl7l05TJHj41SdKCU/KJCevp6uXr9GteuXePy5ctMnzpNe9thTk+d4vTUKU6dnOLkxCQnTpxgdHSUoaEh+gb6aT3cRnFpCclpqYRHRbInci8l5WX0DQ3SN9DP0NAQ/b199Hb30N/bx/DwMGNjY4yPj3NiYpzO7i76BwdobGmmsraG7Pw89sZEE5+cREZONokp+9iXnia85qnp08zc+IrzFy8wPHKEyuoqcvJyKS4t4WBjAwNDg5w+M83U6VOcGJ/k4tUZOvuGaOsdoOfoMcobDpGSv3/FQUxIxMrdAyt3D6GAiM/IwsLBGQVVTTQE+kgpKGDn5oqmnh6qugLMbW2xd3dDWlERRS1NLO3tMbSyREtfH0snR7wDAwmJisTKwQHv4FBiUtPxC4/CzS8Y79Aw9sQlk1ZQyIH6BhrbOympqaakpprSqhVHqPBAEdkFOaTnZJCalUZmdhbZuTkUFRVRd7Cevr4+JqdOcunSJa7NXOfGjRvcvDXL4uIicwvzLCwssHTvLrdv3+armzeYvnCGYyePMXzsCFNnT3L0xAj9R/ro6u9kbPIYwyMDnDl3itk7M1z76hJDI33UNVRR11BFR1cbbe2tHGysp6yinISkeHyD/IhLjmd/aSEZuem0dbWSmZeBh58H5nbmmFibYGBugLquOgrq8mgbKKNtqICmvhxqupKo6IijKtiBhr4k2kYyqOtJoGUo/RsnQsdIGV1jNfRNNVDWkkLLQBFDC82Vohd7faydjLB0MMDEWgd9M3VhcsLT3xE3Hzs8/R3xCnTG3ccBD19nAnZ7kZIeT2CIN+67nPD2cyMzK4V9KfH09XfS3XOYA6WFVFeV0dXZRvvhZtqaGqiqPEBaWsoKCzJxgrNnp8nPz6WiooyrVy/T1tbCjRszJCcn4uBgx+TkOK9fv+LZsyeMjo4QvncPOfuzCQoLJCQ8mPqGGma+usLkyePMz82ytHiHxTuzPL5/l6+fPuLF4wc8WJrn3vxtHi8v8fXTR7x7/ZZf3v8I/+ffePfuO+YX56isryYiIRpXP3fMHCzIKMyioGI/pjYmNB1uZP7eHc5fOM2ZsxP0DrRRWpFDYkoELh7WBO/2Jm9/Gm6ejiQkRxEZsxspWVE8vFxoaW3g9ZsX/Nv/+Rd+eP+WX/72A+Pjx8nJyWLv3nCcnR1pb2/j7NlpLlw6y/HxUQJDfAmPDMU/xJfOvnb2xoWhpa+GvZsNfru98Q/xxc7ZBgtbM6rqKxg5PkxsUjQuns64ebng4ulMRm4awXsCiU2KJiwyFE1ddRJT40lOTyQxMZ7a2mo+6untYGCwh9r6KkIjQrB2ssZ/tz/7y/ZTXFlMWW0Z1QeraGxtoKunneEj/RwZ7megv5vhoT56ezro6W5n5MgAZ89Mcf3aJa5eucD5c6e5fOmc0BKaPj3JieNHGRrsFarKuroayspKKSsrpaKijOqacg63N9M70ElbRxMPHt7n8pULNLXX4RPkzk5PGzLyEjl/fYq7z+coqMyidbCRoBhfrNxM2Sa7EY8gZ2zdzVEzUEBVV5Yd8puRVBLBxFbAVsm1bNrxJbIqolg5GrJNch0Hmw4Qmxgq5AgUVXegraeAqqYUWrryaOspsGX7KuydTdDRV2Tzti+QU9qOnZMxkgpbWS/yGao6MsiqiLJqw5+QUd6OqY0AFy8b0vPikVMVQ8dIGd8QV5Q0JdkmuQ57VzP8d7uzcfsXbNz+BbIqomyXWi8UHCbWOihpSmJkqUXgHk/cfOyQV9vBdqn1iMttRlR6w4orIr2R7eJr2S6+FhkFEWQURFBQEUNLVx5LWz3ik8MICHHDw9sOY3NNrO0NsLDRRUVDktTMaMam+qg8WEDsvlD2xgcgoyyCuNxGtkutxdHdDCcPcxzdzdDUl0NUeh3KWhKY2eqga6KMjOo2tkmvRV5bHBt3E1T0ZdgV6oypoy674/2wcjVC11INFX0ZxJW38MmGf0JGQxRp9e1Iq29ns9Qq5DU3I622FkmV1cior0NGbcOvezesNDMZWiujoismbE9SN5BERXfHrzWwO5DVFEFKbTPb5dewQfwT1ov/hU1Sn7JZ+jM2SPz1VwGxCRnNTchqbUZOexOyWhuR1liPhOoaJJTWIK64FknlDUipbERMcd1vnAgR+bWs3fEJq0T+wlqxlSjSeslViChsQkZbgs2ya9ksuxoRhXVsV9qAiMI6tsitQVR5I9Ja25HUEEFSQ4QdqpvZIreGzbKr2aG6GXG1LYgqbsJ7tztVjSV4BjjT2nMQr1APIveFY+liTnxWLEGxwejbGmDn40xAbCiWu+xRMtZAwVgDGX0VdBwMUTRVR8ZACQUTNZTNtFEw1kDRRBM1S11UzAUomWqjYKyNookO6laGwipXgYM5xu72WPq5YuHrgp6LNZr2pug4WSBwtEDT1gT7oF14x4bhHhH4Xy7cP4gEgbMt1gFeuEeF4RW3F8+YcGyDfDDycEbT3hI1GzM07S0xdHfCPsQPr5gIQpMSCYqNxS00BEsPdyx2eeAeHkbwviT2ZKThHx9LYGI8AbEx/yMRUdvaQk1LM7WtbdS1Haa+vZPi2nrisnPw3RuJS2AIbsG7/9Nzc0oPkLm/SPh6X3YuKXn57ElMJCYzk/yDdeTW1xKWmYalrxdyxgboOtli4uaMqbsTAntLlEz0kNFXR1pHBQlNeRQM1VA0UkfJUBV5PSWkdWSQ1pFBXiCHsoESSnqqqBtrYWRvipOvCz57/PAM8cJipxUaxlp4BHoSHBVCVGIkcSmxZOSnU3OomtLqEmoaqjgyMsCZs1O0d7TQ19/FqdMTHD9xlCtXL7CweJvFpTssLt3h0uVzzC/c4pvXL3j85D4Li7e5fu0Sj5aXuHbpPMePDjMy2MfJE8e4evEc87ducH9pnoXbN7l68RwzVy4y/2s3+vytGysNTU8e8PjxQ168eMY333zN/fv3uH//HgsLc0xOjjMxcYKBgT46O9sZGOhjcLCf9vY2xsZGmZu7zf3797hz5xa3b88yM3ONS5cucPnyRWZmrnHjxgzXr1/l1q2bzM/fYXFxJf4xO3uDGzdmuHr1MhfOn+X40RFOnjjOudOnOHd2muPHjzEw1M+x46OcvXSO4WNHGB0/xtPnT3j+/Cmvvn7Bs6crbUx/+/E9P37/Hb+8/4F/+fkn4esfvn0rbGb6jy1N/7Hm9cN8/91bfv7pPe9/+F5Y5frBeXjy+CE/vn/H2zffrNTa/rpz9Qex8Wj5Hl8/ecKbp894/fw5r1+u8BOPHz9k5sZ1Jk6O09RyiNr6GppaDtE/2MeRI0McOTLE1MkJrl29zM0bM5w/d4aTk+OcPnWSs2dOMzU1yYkTY4yNjXLk6DDNrU0UFu8nOjaKkPBQcgvz6BvuZ+LkOMePH+PY6AhHhgcZHOhbmcF+hocHGRkZpqunk7b2Vjq7OzjYWE9RWTFZ+dkkpCSSlp1OfkkRuUX7KS47wPDoUfqGBjl/+RJHj41S33CQiMi9lFWU097eztjYGMePH2dycpJ79+7x9NkLTp29QEtHN4NHx5g4e54D9QeJy8wkOS+PwKgoYtLTCY2LIyUvn6qmZibOnqemoYnE1AxC9uwlICSU5Iw0ktNSKSwrpaC4iOqGeg5UVtDa1cH+kmJikhIor66iobWZyNgY6poa6R8eor65mabObuLTMtkdHUdqbj7l9Y30joxy6uJlTl+4QGNbG4VlZWTm55JfUkRBaTHpudkkZ6SRkZNNenYO6dk5/F/K3jMoq0TN952qe8+Zmb27bXMiKDnnnHPOAgqCgApKVoIkRRDJkkVyzjmIIgpKEsmIsW1tbUPbOWuHHWZ+98NrM/vM9Dln7oenVtVirXoDVW89//VPZ9MzOVdYRF19I/1Dl5icusnc0jK3ZudZuXuPu/cesHh7lTt37/Pw8RPu3nvAxM1p5m8vM7kww+XRq0zPz9A71E9rdzuFF4opqSiluKyI8poy2rpbGLjcR0t7A+lZqUTFRnA8JpyI6HDiT8WReDqJkMhgQiKDyS/Jo627ldqmaqrqKziZmojXgb3YOFphZmOEobkumvqqqGjJoWOsjK6JEnqmyuiaKqBjIr8GIAwtFddAhIGFMgYWghZqXRMVdI1V0TVWXWul/t08beNsjOs+G/Z42+Gy15rAMB/cvGwxsdbGwl6fg8FenM44QXJ6LBExQQSG+hEeHUxaximiT4QTlxjN6TNJnC8tID0jhZraCvoHumlprqeq8gKFBXlkZpylvrqKwQEB4J2cnqJvoJ/4xAQysjJ5/vIF9x7cp6evl9OpKbi4uZKbd47Pv/yCV68/5fKVYRKSEomNiyE5PRlnT2dcPV1IzzzD/MIMo2NXuHH9qqB/5+E9Xj9/yvefv+a7zz7l008+5tlHD/nk8Yd8+snH/PbTW35985a//vIrr1+/5t6HDzlXnM/B0CB8jx4k8NhR0guzSEhLwtDCkNauZsZvXmdq+joLi9MUl+aQcS6F7sFWTqcncDTUn8aWSoavDnDn/iITk6NEHguhrb0R/v0vfPH5K1pbGhi5MsTdO8ssLMyRk5PFoUMBWFqa4+u7H3//A5RXlnJ1dJiM7DMcjwknNjGalPRkXDwdOHYiDGNrAywdzTgWG4Hnfnfcvdw4kRTD2ewz5BZmU1ZdytnsM7jtdSE44ghl1aUkpSTgtteF8KhQjp+IpKK2jKSkBPLycvmnnu52Ojta6OntoKOrlYracoouFFJYVkhhqcDUV1JeTE1dJe0dzQz0d3NxsJeB/m66u9oYHBDocq9dvczY6BUmJ8ZYXLjFvbsr3L2zzPLSHDenx7l29TKDAz309nTQ29NBf18XLS0tVFVVUVZWSmlpCefPF1NTW0F9UzW3V5f58NFDomLDiE+OwtnDGv+gfaRlJ5FXmkFR9TkiE4OJOxvFkZiDHD7uh4G1FsExh4hODmeH5Cb0zNVw22+HvoU6ZvZ67JLeyj4/ZxQ1JKioL2Twchvhxw/i5mmNb4AbW3f+GWNzDTJykjCz0qarr56c/NPIKYmioiGJhY0uyuoSKKqK4bzHAjNbXTZs/xfk1cSQUhRe6404GOyFrYsJ+/yc2Sa6DjNbXUKOB6CoIYGE/E5MbXQQltiEpoECDnvMcd1ng4K6OOJyO7BzNSUo3HetT+J4/FHCog+hoi2NlKIwJtbaGFpoIKuyC3NrHVQ0JDEwUUVdW4bAYG8CAj05HhvEgYN7CArZT3p2ImHHAohNCOHwUS+MzNRJz04kOPwAJ9OOk5p1goSUCIws1VHTlcbAXBVbFyO0DOWxdNDD09ceK0d9xOW2sUt6Myrakmjoy6KkLYGMqgiWroY4elli7qyPV6AroXGHOJkVg89Rd6TURBCR28JW8XVsEXufHVIb2Cq+DmHZzchqiqJrLoOaoSgq+sJoGO9GVX8XClo7UdYVQddcBhdvU/Qs5NExk0PfUhFl3d0o6+5G3VASGbUdqBpKomYkhZyWCDul17FF/F8Qkl2HqMIGdsq8j4zmduR1hFA22IW6iQTaFlJomIojq7UNYbk/v2MhdiCvKYyitijS6jsRld+IkMwGhGU3IiS3kW1S69gs9j6bxd5nk/j7bJZY9640bhtbJD9gs8R7bJVah7DCZkSVtiIkv4mdchsRVtiMlKYIwgqbEVPdgYS6ELuUt7FN+gNEFLdg7mIgALye1ihoSLLP3xUrV3Pc/Vyx3mPJ3kMe+EcEYOpshoGDKcdTT+AV6oeGlR4KJhoY77HGwssONWsdZAyVULbQRO3d3xRNNddAhLq1ARo2xmjamqBlZ4r2O+O00R47bP098TsRRuDJKJyDfNBztUbP1RpLb1fs/DzRtDPF5/hRDsVF/LeWeNejBzmYEM2hxBj2R4Vh4+eFubc7xp4ua2Oy1xUbPy9BxGtYKIeio/AND8PWxxtzT3dcDgUQEBtN8KkkDp2IIfhkImEn/1c/RGlN3f8RSBRVVVNQUUn5O5118rk8QhMS8Q3933+O0rp68ssryC4q4VR6JpFxCUSdPEXwP0ipojPOciInC59jEahYmKFuZYaeoy1GrvboOlihYm6IrKEG8gYaAtmZoSpKJoIULRUTdRSNlFA0UkLNRBUtC010rHSR0ZRHzVgTj4P7OBQZiIuPG6aO5li52WDnbo/7AQ/2eLvh4eNO5IkI6tvqSM1KISsvg46uVkauXqK7p52ZW5Ncv3GVxqZaJqeuM31znA8f3eP6jav0D3Tz4aN7fPnVa1ZuLzA7N83i0iwLt6YZ6u+hub6G7vYWJsausjx/i9uLc6wszPLhu2bWZ48/5OWzJ9xZXmDh1jQf3lvlxdPHvHzxCc+fP+PJ40esrCyxvLTA8vIis7ducvPmFGOjV+noaOPS0CATEze4OjLM7OwMz54+4f79uzx58hEvXnwiiIl99JCVlSUWF+dZXJxnaWlhDVCsrCytAYuZmWmuXx9lZGSYjpZmejraGb48xPj4da5evSJgPHo6GLg8SFt3O31D/Tx/+QkvXj0XRL2+fM53X33Jm++/WzNQ//rmpzUp0w/ffL0GLn6/5o8YiZ9//IFvv/mKX395y2+//rwmX3rz0w989+3XPP/k6Zqc6bPXr/j01QvB9/XJU0GnxMdP+PLVK75++YrPX7zg9YvnfPZScM2DB/eYW5ilqqaSppZGWttb6O7tore3m4aGOnp7urh3d1UQrXt7mbnZGWZuTjF76yazt24yOTnO2Ng1Bi720zfQS2t7C6Vl58nOz6G08gJd/d2MXLvC6LURQZrVOyDR29NFZ0cbzc2NNDTU0dBUz7n8XMoryygsLiCvOJ+S8vOcTD1FQnIisUkJRMZGE5eUyLnCAjJysqlvbqKxuYlz+Xk0NDUydPkSXV1dVFRU0N3dzYMHD/jiiy94/vw5gxcv0dnbx9zSbYauXiUlK4djiQkER8cQlXwS3+Bg9vj6EBp7gszCAoZHb1Dd2EhaZg5BIaF4H/DlaHgwoeFhRMYco6WtlZT0VAqKCrn36D7tnR1UN9SwevcOT55/TGNzE7NLc7z+/DOW76zy+NknNLa2UVpRSd/FIW5MTXP34Yd89PQZ0/Oz1DQ1kVtUwOn0NFIz0zmTlcGptFSSUk+/O5fJyTNniE9OJik1leyCAmqbm7l07RpTc3OMTU0xOTvL6OQk4zMzTNy6xciNG/RdukRVQwOVTY2cr6siszCP2rZmyuprqGlt4HR6KjGJJzidnkpqRgrnK0roGeyip7+DwpJzJJyMJSYhirSsMxSXFVHdUEV5zQWq6ivp6G2js6+dqoYyImND8fLbg7mtIfqmmhiYaWFgpoGusSrahspo6MuiZSSLjok8uqZy6JjIomMig66pLPrm8mueCAGAEKQwaeoroqajgKq2LCZWOmv7iK6JCvpmaljYC0p4Hd0t0NCXx8JeHw8fB3wO7cEvyJODwV4cCvEm4IgXx+NCCTjiS8Txo5xKiaOhuYbGllpa2xooKy+muqac1rZGSs8XUlyUx4XSEsounKevq5NrV6/Q29tLWvpZis+XUFldxcVLQzx6/JEgEWxslOSU0wQeCWL17h2++uZrOru7yCvIJ+nUSXov9pGVn4OLtxtOHk6cTE1ibmGGr7/6jOryUmYmb/Dk4T1ePXvCN5++5KuXz3n59DHPPnrIi48FDwDefPs9f337C7/89Ibnz5/z0dOPyS87z/4gf/b4e8JBNy0AACAASURBVGHuYs2xUzG4+rjjdWg/aTlnKLpQQHNLHdO3xhkbH+bjlw/JOJfCLqkd+Pi5c/iID9cnrvDj26/54stXpKQmcTYtmQf3b3P/3m2ujlzi1ctn/PbrG7q7OwkMPISX114aG+spL7+AgoIcySlJ/PbXn3n9xQuuXR8mOz8TV09nnD3siU6IJD4lFvs9Nji42mHvYoujmz0OrnYEBPlxJjOFqLhjWNlbEJMQxZ59riSejichOY6I6DDyinNJSI6j6EIB3d2dlJWV8k/zM1PcnLjOyvI8Dz+8y9zCDH0D3VTWVVB8voDi8wWUVZynobGGrs5WBno6GeztYrC3iyvDFxkbvcLE+CgT46OM37jGzelxVm8v8vijBywvzTF7a4ob168ycmWIkStDXB8bYXrqBrO3phgdHWVwcJDu7m5aW5upq6uhqbmO1bsrvHj5nOxzZwk/doQ9Xo54+7txOMSH8JjD7PV3xmW/ncADYSiPsoEcu5WEUNSRRkVfDoe9VmwT34CQ5Cb8g/fhf2QvQeG+6Bgo4hvgxqZt/8KevTZknTuFnJIosooiOLiYEhSyn6gTRziVGkVIhB9+h9w5X55NXFIYDi6mnEw5TlDIfjR0ZFHVlELTQAEx2e1s2P4vaOjL43vYnQ+2/k9MbXQIjznMqbMx6JmqrkW1rt/2zyhqSBAec5gDgR44eVji6G6BlqEicqq7UdKURE1XFhllUWRVdqGkKYmRpSa6JiprsiplLSmUNCUxtdEhINATDR1ZtPTkMTBRJSY+mINBewmN9MfvkDuBwd6kpp9gZKyXxORIKmryKSg5i6mlFj7+rlQ3FZFbnEJaTjxHInw4ELgHOVVRpBR3sltmC9JKQhhaqGFkqb6W2CQmuxV5tV1oGSugqieNioEM4so7MXHQQd9aHR0LFQxsNLBwMUBMaQfbJdezRex9dituZ5vEB2wRex9R+a2oGcmgYyaNmqEwaoai6JhLom0mgZqhKJrGEhjbKmFqr4a8ptAaU7BbbjOSSttR1NqNuMJWZDWFUTaUQFFfDDGVreyU/QARhY2IKm5kh8z7iKtuRVpzJ7I6O5HXE0bZaDdKhrsQU93AZrH/BzGFjeyW34CE0hakVbezW3EzO6TeZ6v4e2yXXMcmsT8hJLcRIdnNbNr9HhvF3kNIfgvCCtvZLLGObdIb2CzxHlsk30dIfhO7lLchJL+JbdIfsFVqHaJKW9ks8R6iSlsRU92BjPYuJNSFEFPdgbOPDaJy21HTk8fzgDMu+2wxstUlMjGE1LzT+IcdwMDOENu9dqiZaWLlaYuOnRG69sZo2xvjcngf1j6OaNjqIWOohKKZOsrm2sgbq6Noqom2vTEqFrpo2Rmj72yFnpMlWnamaNmZoudkidEeO6x89+AReRiv6KNY+rmj5WguABE+btj6e2Lh5YLz4f1Y7HP+b4EI7+hw9h0PxTMyGLfQQKwP7MPc2x3TfW6Y7nPD2NMFQ3cnAZDw3Yed7358w8M4FB2F+5FArLz2YuPjjUfwEfxjovCLPk5ATBRH4+MIS0wkLD6eyKQk0gsK/7fvobyxgQv1gimsqiG/ooqzxSXEZ2QSlnjqD++p6eqirquL8uZmSmpqySouISk94w+vDU0+SVBCHPYHfFAw1kfD2hxDFzsMXezQtDFDwUQbBUNNlIw1kdFTWot4VTFRR8lYkNCkZqKKhpk6Rg7GSGvKIKEmiZ6NPqbOZqiZqKOgo4CmqSZWLpaYOZji4GlPcPRRTp5NILsog8Dwg2TknmXsxlVujF/j8vAgk1PXqaouo+R8AfcfrHJ7dZGV2wsMDPbQ3FLP7Nw0d++tMHZ9hOmb4ywtzzFyaZDhi/2MXBpkYuwqs9MTLM7eXJMu3bu9xPL8LT68t8rTjx5yd2WRxdmb3F1Z5MN7q3z+6iXPnj7h7soys7duMjM5wfzcLR7evcOd1RVWlxbp7eli5NIQq7eXubuyLPA4fPyEO6srXL48xPz8LA8f3mdpaYGRkWEGBvoYHr7EjRtjzM3dYmFhjpWVJVZXV1hcnGdycpyRkWGGhgbp6Winp6Odgf5ehocvcfHiAK3tLdS3NNDU3kxNYy1t3e08efqYT14846svP+eLz1+veR5+N0r/I4j43UD9R36If5Q0vf3he77/7ht++/Vn/vqXX3n75kd++fkNf/vrb7x98yOfvX61FuX6e4rTJ88+Xiul+/T5J3z/2ed8/9nnfP1a0Or9+SsBm/Ho0UOWlxdpbW+hp6+b7u5OhoYGuXF9lK7OdtqaGrk5Mc7txYW1Mr7fC/7urK5w585tlpYWGBoaFHxXly/S2d1Ba3sLbR2tdPd2cfHSIJMTNxi9MsxQfx99XQImoquznZaWJurra6mpqSIrK4OKqnIKiwvIysmkpLSY1LQUEk8nkZJxlsSUZNKyM4lJjCc2IZ7kM6mUVpSTk59H30A/g0MXuXz5MqWlpXR3dvHg3n3Gr99gbGyMq6PXuDE1yf1HH1FQWkJUfDyJaSn4Hgkir/w8kQnxxKacpKy+jraeLi6OjFDTUE/phXLOZqSTcy4bFzdHEhLiqKopp7Awn+jYY+TkZK0dK6vLKCkpoqaukpGRYWbnb1JbW017eyvLy4v09XYzcuXyfxTA3b/L7TsrXL42TE1DPeXVgnK8szlZnEw/Q2JaCvGpyZw4fZKU7Kw1n8XxxATiUk6TUZBPeUM9zT3d1LS2cKGuloLyMnouX6Ln8iXS8/M4npjAgaNH2HcwAJ+jQfgEBRJ1MomEtDNklRQQcyqRoMgQ9gX4EHwsmJyiHNp622jrbuV8RQnnK4pp6WyitqmayoYKyuvKaOqqp+9yL83dDWScO0N49BHcvZ2wdjRG31R9bcnXNVF5F8cqi4q2JGp6ku/SlwRSJg0DCTQNJdEylkDPTO4dkFBC30wgZ9I3VUfXWB1tQ2V0jFSwdDDAycMSezczzGx115Kafm+uNrPVxWGPOfZuZmt7kOs+G7z8XPE9tBe/wP3Exh8n9ewpmtvqaWlvoLevk+6edmpqK6irryI3J4uC/HPU1VbT2FBHf3cXfb3ddHZ2MnLtKu6eHlRUVfL3f/83qmtrqKiq5O0vP1NQVEh6ZgZXR6+RV5BPdGwMcQnx7PXaR27hOU6mp2Dv4Yidqx11zbX8/OtPPP7oAfExx7m3ssjXr17wwxef8fabr3jz9Zd89+Vn/PD1F/zy0/fwl7/w7edfwr8B/w4vX75k9f49sory2XvYF0cfDxz2u+MXFoi8lhLymooEhQfR3tNGTm4GY+Mj9F/spK6lAk19ZeRUJMjITiHxVAwztyaYnZtiv7cHu0R34LN/L7k5GYxeucSP337F/dVlPnv5Cd999w2Li/NERR1DXl4WExMjVFWV2eftwdLKPDNzkySnJpJXnMvBI/74HvLC3tUaVy8nAsMP4urpTFDoYexdbFHXUSUo9DAHDvlg7WBJY1s9l65exMN7DweP+HM0PIjjJyKJewdg27pb6Oho4/TpU/zTwzsrPH30gKcfCRI7xq6PcHGoj8GhPsorS6msLqOxqZae7nYu9nVzsa+bob5uhgf7WJy9ydTkdcZGBRTQrZlJVpbnWb29yMryPCvL8yzMzzBzc4KZmxPM3ppiYX7mneRphunpaa5evcrQ0BC9vb20tDRxbfQKr19/SndfB0nJsSQlR+PiacfhEAE1ZmylhaqeLOpGikioiuLia4+DlzVbJTZg626OsMxW5DQlMHXQ52CoN2fzThKTFErwMX90DBSxstPn8FEv3DytiYw+jKj4JpzczNm734GjYb5ERB0iKGQ/IRF+7Nlrw9CVDjp6atHWV0DHQBElNXF2S25BXHobihoS6JupsWP3eqydjFBQF2fH7vW4edlSUpmDy15rFDUk1oCEpIIQKtrSHIk4QHJ6LPv8nPH0dURDXx55NTEUNSRQ1ZFBXG4HylpSyKuJIa0kgoK6OHaupnj5u6x5M5w8LAkM9mbPXhv0jJTR1lfA2FwDR1cz7J1NsLLTR1VTCjMrbfb7uZCWGU9JWRYnEkPJOncKN09rImIPUViWzolTobjus0JNVxoVbUmUNMURl9uGrIoIqjpSqOlKr42cqiiyKiJoGskjoyqChIoQQjKbEFPagbjyTjaK/onditsRV96JqPzWNeCwXXI92yXXI6u5G2V9aaTUdqBuKIay3g6UdHeirCeEsp7QmqxJSUfgg5BU3rJWSLdt958RkvyA3XKbEZLZwDaJPyOmshV53V3I6+5CSmMnYipbEVHYgJDcB8jpiCCvK4qU5jZ2KW9ATHUT0lrbEVfbyHaZP7FT8s/slPwzIjIfIKawCRG5DWyXfI9tEu+zU3o9H4j8T0QUNrNbaQdbJT5gm/QGJNRFkFDfxTbpDe/Slz5gm/QHCCts/kMQIaa6A0UDSSTUhdC1UcV2nyk61ip4HHQi+3wauSVnSUqLwdbVDH0rLfqvdVHfXYvzfkfs9tlj4mS6BiK0bQ1Rt9RFWl8ZK28nzPfZomVvgIKpGkrmGiiba6NoqomKhQ5adkaoWuph4m6Ljc8eTNzt0bY3Q9fRAhN3e0w9HdF1sUJ3jw2azhYo2RiibmeCobsdxp4O6Lla43jQC9sDHhi62mDq8V+L7P7zeEYG4x0djnd0OB4RR3EK9MPSxxNDdyf0XO3RcbZF28kGgz2OWHi5Y7nPU9BMHRvNgeOROAb4Yem1F3s/3zUgsT8ynMMx0USdSSUhPZ2YlJT/43soqCinuLrmvwV6QpOSSMzJJqeygqK6Oorr6yltEEihyhoa//CesJNJBBw/hsfRIKT1tJAz1EXN0hg9R2sMnG3RtjdDw9IQDUt95A1VUTBSQ8lIACSUjJUFbIS+AvK6cuhY6aJhpomsthyiirsQUxFHQU8RZX1lZDVlUTNQxdTehD2+bhw46ovfER+OHgskPDaEgtJcpmcm1kBEX38XGZlnKCjMZWl5jluzUwxfuSj4Lb/Yy9T0DW6MX2PoUj+Xhwdpaq6jpaGWsZHLrCzMMndzkitDA2v9EB/eW2Vpbobbi3M8/eghz96VK41eucT8zBQf3lvl1SfPePrRI1YW5lmam+XW1CRLc7M8//gJD+/eYXVpkaH+PkYuDXFneYn7q7e5d1vQDXF/9TZXhi+xsDDHw4f3mZ2doa+vh9bWZgYH+9fiGpeXF9eWu8XFecbGrjE0NMjFiwNcvXyJkUtDXBzsp6urg+bWJhqa6mlobaS5o4XishIa25p48vQxr16/5LvvvhFIkN55H/4zE/G71+F3n8Tff/uVv/36y1pz9e8A4neG4s1PP/DLz2/49Ze3/PLzG/7y2y/87a+/8fPbn/jm6y959vTJWjLT71GwTz9+zIvnz3j94jlffPKcb16+4ptXn/LFy5e8fvGcZ0+fsLq6wvT0JAtL81wdHaG+vpbm5kZuXB9lbPQqF/t6GRu5wtXLl5ifucn91dusLi1ya2aaudkZbt9e5uHD+0xM3ODatRFa21uorq1aM7W3dbTS09PF+I0xrl6+xEBPN11trbS3tdDZ0UZXVwfd3Z00NNRRXn6B9s42autrOJuRRmZ2Blk5mZw+m0JpVQWV9bVUN9YTm5RAXFIikdFRZORkk513jtb2NoHx9/JlqqqqqKuppaWpmbNn0uhs7+DKlStMz9xkcXmJrHO5pGdnUVBagt/RQHIvFBN9MoHEtBQKSktoaGuhpqGemrpaikqKSUlJJulkHGlnT1NQmEt3TzuVVReorikn9cwpIiJDaGtvorLqAmHhRwkJDaK4JJ/2jmZOJSeQn5dNcUEONeXnmRwb4cP7t1m4Nc31sRGujQ7TN9BLR1c7Xf3dtHZ3Ul5bTXZxAcnZ6cSdSeZYUhzxZ1KJS00h9nQyUSeTOJaYwPGkRGJPJxN/JpXQ2Bj8go/ieySIiqZGGru7CImJxsPvAFZuLli6uuLk48P+I0c4EHKUkBMxRJ86ybHEBALCjiKrpoyumSGHggMpKi+io7edxraGtfLd+NNxpOedobiygMbOOlp6GknPS8Ev0Au3fXZY2huusQR6psromSqjZSSLmq40qroSqOpKoK4vgYaBJBoGEqjpiaGquxtVPVHU9HdhaKmIvrk8uqYK6JoorUmZdIzU0DJQQstACWsnIzx8HHDfb4+tiwmmNjoYWWpiYK6OrYsJ1k5GOOwxx/ewOxGxgUTEBuId4IqlvSGePi4knI6lrLKEguJc2ruaaesUpHlmZJ4hIjKE3HOZFBbkUXq+mNLzxRQV5tPd3sb1sWuMjY2RlZNNRlYmHz15zPLtFdLSz9La3kZJ6XnS0s8yOHSR4ZErHA0JJi39LBlZmfgfDKCuuZ6AkEC8Dvtg7WpLwfl8nn7ymIz0VJIT47g+cpmHK0s8uXeH548e8vLxIwED8eIZ3331Ob/89CP89d/4289/4fWLl4yOjnJx+DIZBecIjT+OX8QRXPz2oWFuQOyZBHyP+FFSWcL3P35DbV0lhUW5DAx1MTw2gLOHLd7+7hQUZ+N/yBstbVVaWuu5f2+FUyfjcHSw4UTscUavXOLrzz/l4d3bggLRjz4kPv4Ew8OXyMnJQk5OBgkJMdQ0lMnMPst3P37F6I0rfPHtZ+SXnMPGyQJvf0+0jTWIjAvD228fnvvdCQjywyfAm2OxEez18UBNW4XMc+ks3J7jRFIM+/29MLUy5mh4EIWl+aSkJ5OUkkBHRxvFxYX809z0BBOjI8xM3mBx4RY3Zya4ONRHc0s9jU21tLY1MtDfzbWrl7lx7QrXRy4zdW2E2alxFmdvcnPiOuOjI0yPj7E8f4t7t5e4s7zA0twMH95b5eHd2zy4s8LdlUVuL86xOHuTW1PjTE7c4Pr161y+fIWLFy/S19fHlSvDfP75Z9y5u8r5skJy8s5yMNAbDT0lDMw0MLLUREVbGnGF7YLFVGoTTr52hMYHoWIoj5OXDbIa4kgqCaNvIfAhJKQc40xGHHlFZwiN9OdomC+JJyMwNdfkaJgv5tY6ZOaeJDP3JAeD9rLfzwUdA0VUNaXY5+NI0uljBAZ74+BiiqmlFmpa0hiYqCIltxNPX0eMLDXZKbYBVR0Zduxez8FgrzWW4XetoJGlJjrGymsJBv5H9tLaU0NUQjDeAa5rTY6iUltQ1JBATnU3MsqibNr5J+TVxLBxNiYs+hCxJ8OwczVFRlkUNV1ZjoT6EBSyH3tnE+SURBHatR4lNXHUtKSRVRTB3FqHQ0f2ERSyn3OFqTS2lpF8JnqteM4vyJ2g8P34BbmTkBJBUPh+pJWE2CW9GSNLdZS1JJBTFUVcbhsyysIoa0kgqbADEcmNSCkLISy1EQUdCaTURNgm8QHCspvZpSDwSQjJbGKn9EY2iv6JHVIb2CL2PsKym1HWl0bPSo3diptR1BZCXmsLUqob2a3wPmKK65BS3YiE0kZ2ya1DUnkL0qrbEJVdz3bxP7FTYh3bxd5j664/sU3ifTbt+ld2yKxHQm0nstq7kFDbjrD8BoTl1yOmsgVlQ3FUjCSQ0xVCVGk9okrrkdLchpTmNoQV1iEs/T5CUu8hIvMBu+U3Iiy7nu2SAhZCWHYjWyTeQ0huIyLyW9caq3er7GS3ijDCClsRVtjKdpn1bJP+ACH5TQgrbGan3Ea2y6xnh+wGdqtsR0Z7F7o2qsjq7MbQQRNXf1usPIw4kRbJ4Fg3SWkxZBedwX6PBYcj/fDwd2H/ES9C44IpaSjGwE4fC3drwk8dw+OIFxaeNiiba2PoaomOoxFa9gZo2OqhZq2DmpXe2qhb66NhY4i9nzuugT4YudmiammAjoM5Zp6OmHg4oO9mg7arFVoului522Lm5YyV7x4sfdww93bBxMMBS29XrH32YO+/Fwf/vRjvsfvD5drUxwPbgz54R4fjnxCNT2wkHmFB2Pp7Y7DHcQ1A6Djbou/mgImHCzb7vXD2O8C+0GD8o4+zLywEuwM+2Pr54HY0kANRx94t+4nEnE3jZFYWSZn/NYr1/8+cKSwh5kw6wQkJBERHc+hEDKHJJ4nPyiS1oICs8+cpqqqmoqn5D+/PunCB+IwMQhITsD/gja6DDQrGuqiYG6LvJPCbGLvYYOhkgbql7pqxWtVUY61sTslAERktaVSMVNGy0EbJQBkRBVFEFXehYqSKtrk2yvrKSKhIYGBjgJ27LSZ2xhhaG+C634WM/DTOVxZyNiOVC2XF1NZVUt9QTWNTLQ2NNdTVV61FF1bXlNPQWENffxetbY3U1lVSV19F2tnTXCgu4NJAL7PTE1y9fJH25gZ6Olq5ce0KC7emWV2a597tJZ5//BFPPrzP9avDDPR0cnPiOh89uMvD1VUerq5ye36eR3fvsrqwwOrCAq+ePmVlbo7ZyUkWbt7k3vLyWqv03aUlHq6u8vGjD7lxfZSJiRuMjAzT0FDHuXM5nDuXQ1VVBR0dbczOzrC4OM/q6grLy4uMj1+nt7ebtrYWOjvbGb0yzNSN64xeG6G9vZXK6gpq62to7Wqjs6+L/JICWjpb+eyL13z7/Te8ffsTP/7wHb+++WnNIP27J+Ifz/3ORPz9t1/XiuZ+j3ZdAxDff8dvv/7MTz8KGIm3b37k11/eriU2ffft17x6+XytbO53P8TvHRLPP37C80cPef3kMa+fPuHl08e8ePqYpx8/4t7928wvzAjSCa9dpqVV8HR2fu4mS4uzjF65RH93B9eGh7h+dZj5mSlWl+aZGB9loL+b0WvD3L93m4XFW1wZGaLkfAHZOenUN9bQ1tFMTV0ltXWV9Pd1cWmgl0sDvfR3d6wZV1tbGujqbKWru42WVoGBv7OrlaKSfAqKzlFVU05KeqrAb1BxgfzzxUQnxHHipEDidDLlNPnFRVwfv0FbRzsFBQUkJiaSl3uOkqJicjOzGOjrp7GhjosXB7g0PERjWxPVDTVk5ecQFR9Dak46AUcOcSg4kKCwo2Tn53A2I436xjry8nKJjYkiNuYYJ5NOUF5WzEB/FwX52XR3tdLT3ca53AwGB7opKc4j7sRxjh8LJTYmkob6KurrKulobeDs6QRqy4oY7u9kdHiAS/3d9Pe009vTTndPO/2DfXQP9NBzcYCeiwNUtzRzNj+PmORTRCYlEJGYyPFTp4hKTubYyZOEnDjB4WPH8A8Lwy80FI+AACxdXTG0teVMfj6lDQ0cjIhg/5Ej7PHzw9jRCWNnZ5x8fDF3dSU4Lo6o5JMkpKfhF3qE3QoyiCvJYGRtRlTSCRo7Guno7yC3OJew6FBiT0VRXl9CW18jta0VZBWm4XdkH+a2+lg6GLxLfZRDQ18gWdIzlkfbQApNPSm0DaTQMpJG21gGbWMZNA0lUdMTQ0VXBBVdEVT1RDG0VETPTA4tI1m0DOUFBXMmauiZCCRR5rYC6ZLLXmvs3cywcjTE2skIR3cLXPfZcCDQA/8je/E/shefQ3vw8nfB/8hejscfJTUzgZBjQZwryqG+qZqC4lxaOxqprivnbHoKhw77cex4GGfSkjmTepriogIa6xtorG+gt7OL3u4eRq5dpbq+jtnFBUoryvHy9SE2IZ7m9jbOFRYQdSKWmoZ6Kmqq2e93gNDICMKORXI67QwXRy7he/QgEQnHcfF2Iyg8iMzss0SEBwvUNj2dPFxZ4vnDB3zz8gVvvv6St99/w68/fc/ffn0Lf/8b/PpX7q/cZajvImVlFZTVVJFwNoWw+BgOhB/lUEwYBvYWVLXXEZ18gpDjIVy5eokb49cYn7jG2PgwY1MjXBzpY3TyCsmp8ew/4IGcvCSFRbn89S9v+erLT7nY182Lp495eGeF6Ruj/PDVV/DXv/L48SOePn3Cy5fPSU9Pw93dDVtba2zsLLn/8A4DQz08efYh16dGKS4rxNTaEGcPeyoaLtA52Mbc8i2OhAUSHhWKT4A3Lh5OHIuNwGmPA7pG2lg7WNLR20Z2fibR8cexcbTC1smarLwMEpLjqKmpoqGhjn9amJliYWaK+ZkpJifGuHxpYO3Ho629iZ7eDq6OXOLm9DjzM1PMTU+wujjHk4f3mLp+jVtT42tPrO4sL3Dv9hIP7qysAYhH9+8IssVXl1iam+HWzCSz0xPcmplm/PoNrly5IkiDGL7Exx8/4enTJ/QNdlHfVE1UbBhO7nY4udugY6SCpr4i0iqi6JmrYelijM0ec+z2WhEWdwQ1Q0VkVcXYs9+B05nxnE6Po6ymgNrmCxSUpJNXdIZTqdHUNZ3nRHwIcUlhnM44QXjMYUKOB+Dl74KppRaOrmaoa8vgG+BGfnEa0XFH8T7gTM9AI/GnIzGx1iY06uBas7SqjgyqOoI2x5DjAdS1XsB1n80aC+F72B3vAFfMbHUxs9VF10QFDx8HGtrLKbiQgaaBAiKSm/H0tcfURgddEyVkVUTYIf4BsmqiyKnvQkFTDANLNQws1dguto5Nwv+KgaUgelVKcSdyqrvZJvoeqjoybBX5M1qGiljY66KqI4O2kQJObua4eligb6yCg4sxKWdjyS9Nw8Bcdc374OFjx/H4ILbveh8J+e1o6MuuUZ5SijuRVhJCSVMcWRURZBWFUNOVZpfsFqTURNgo+idkNXcjJLOJXQrbEJXfyi6FbUiqCrNF7H2k1EQQVxFCSk0ECVVhtM2VkdEQQVRhA2IK6xGS+hNbd/8PRGXff8dCiCKtuo2Nwv8vu+U3slPyPTaL/AuiMhvZKbGOTcL/vOZb2CGzDmH5TexS2swOmXVs3P3P7JRdh5yOCLLawigZiKGgL4K42mZ2q2xESnMbYqqb2Cb1Z0QVNiAk8wFCMh8gLLuebVLvsXH3P7Nx97+yVfJ9RBW3sENmPdsk1yMkuxkhWUHXw3apDYgobkNUaSs75TayQ3YDwgqbEVHcsgYmdilvWzunaaGInK4YqiayaFkqYeKsQ21XGeHxR3D0sMLAQhNdUzX2H95DSPRB7DwsqWq9wPDkIBqmKljtMcMv/ADmwlUpGwAAIABJREFUrmZ4HtmLo68LyqbqKFtoomVvgK6TsQBM2BigaWuIho3BO4O1HvZ+7rgc3o+GjTESOsooW+hj4GKNjqMg2lXLxRJzbxesD7hjslfAThi622Hj647ZXieM3R3RdbJG284CXQcrjN0csPZ2xyHAG8cgf7xiwvGJjcQxyB9Tb3es/b1xDTmMZ2QweyOOYn/QB5O9rhh5OGPk4YyhuxP6bg4YuDpgf8Ab673uOPofWFvS3YIO43wogH1hIf/L8h556hQRiYn/Vybi/zb51TWczskn4uQp/KKOsTfkKF5hIRyNjyM67Qxx6ekk5+SQUVz8X+4tqqmhsb+f1qEhzjc2klNZRsDxCHRszf/wtbRtjFC30EPNTBtNSz307IzRtTVAzUxbwDgYqqCor4SspiwSapKIK4sjoSKBjIYMCjoKqBurI6clh5aJJrZ7bHDxdsbCyZy03BTOleTid9iXiOhwDgcFcPCwH6VlxTS3NpBfmEtzawN1DdVk52ZwNiOVmtoKKqsuUF5xnv6BbkEeekcLU5OC5KXpqRtMj48JuiQe3uPunWUeP7wnaH4dH+Pm9DgTY1e5cf0qC7emWVmYZf7mJCvzt7g9P8/zx495uLrKncVFPvnoI6bGxpgZH+eLly/569u3/Pj113z67BlPHjzg6Ycf8sWnr1hZWWJiapz29lby8nI5cyaFvLxcge6/t5upqQlmZqaZm7vF1NQE/f291NRWUF5+gbq6Gvr7epiamGR6epqunk7KKyuoqaumrVvwBLngfCE9g7389PZHfvntZ3755S3ff/8tb9/8yJufBPKl/wwifvdA/Prmpz8EED999+0aiPj73/7Cd99+zZdffMYP33/Lm59+4OuvBCV0v/shvv7qizUQ8fLFJ3z66gUvnj/jyYcCbfWnHz/m+ZNHfPL4Q148fczrT5/z+tPnvHj5lOWV+bWY9J7udkavDXNrZpJbU4L/xe3FOSavX2Pu5iSP7t9havI69XVVdLQ3s3p7kaXlOYYu9ZN7LpP0jFRaWgXpiqUXisgvyKG2poKe7nbGRi5zZfgi7W1NVFaUUl5WQnVVGReH+mhpbaCislSQnd9ST3NrA/2DPaScOU3cqQTae7spr60mpzCfs1mZZORkcywmmqxzuZw6nUxndxcdHR3U1tZSW1tLcWERtdU1jF69Run5Ylpbm2loqGPo8kUqqsoJOx5OVl42+SUFuHt5EBgSRNjxcM5fKCEhKZ6GhjpKS0vIyc4kMekE8QnRnEpOID4hmuqacvLyszidkkR4xFFOxB4nIz2FmOhITsQeo7qqjLnZKS4N9XNrZoKG2jK62+toqa+k4kIBDbVldLY10tbaQEtzPV1dHdQ31tHc3sbglcu09vVy5lwuoXGxhMXHcyQ2luC4OELiEzgSG0tAZCQHQkLwDQ7GNziYQ5GROHp5oWFiQkRiIinnzrHv8GEOhITgFRiIywE/9Gxs0be1Q0pDk8PHjhEcG0twbDS65mZIq6ogriCLvIYq9q6OHI+LJjUrlejEaA4E+pKUFk9xZR7peSkEhvvjecAZa2cTdI1VMTBXfxffqiAAAP8AIrQNpNA1lUPfXAF9cwX0zOTRNpZGXV9cwETo7kZNTwwtI2k0DCRR15dC20gBU0strB2NcXK1wnGPJc4e1uzxtsPNy3YNRPwOJKwcDbFzNcXJw5K9B5zwP7KXwDAfgsJ9BcewAySmnCAnL4NzBVkknIwl+1w6cYnRxMVHk3w6kZLzBTQ01lBZUUZTYz3dXR00NtRRX1tHVWU518ZG+eKrz5lfXODg4QDCIsK5NnaVL776krqGWrJysomOjSIjK5Ps3CxOp6YQnxhHeWUFx2KPsz/Qlz2+Hlg6WOLh7Y6VtRk52encmhpneLCPy73dTF0b4d7iPM8fPeTVsye8fDfPP3nKneUV+rv66O7soam5lYLSErwO+mHv6Ya5iy22+1yx9XTE1tMR/7CDxJ6MITjiCHs8nbGxt+DytSHqW6uJjA3FxMoACWkRtHRVMDHVJyMzlU+eP+bNT9/y269v+P7rL5gYu8qzxx/xxaeveHj3DvBv3Lw5RXNzI62tzRw7FoGbmwsHD/uxx8MFTy834hKjGRoZ5MHje6RlpSKrLImzpxPnSnKpaazCJ8CbtKxUIqLDcHSzJzDkEM7ujrh7uWFkbkBgyCFiEqLWTNinziTh6unMsdhImprrGBoa5J9uToyzcGuGpcV5xkav0tLcSHNTAxcH+xkc6GNxYY6HD+4x/y4RY2VhXtAOemWYuakpFmdmWF1a5N7tFe6v3ubBndW1uL47qys8uH+XB/fvsrS0wM3pSSYmbjA1Oc7N6UmGBi8y0NdPf28f9+/f4/PPP2N6epy+wS5Ky4sIDA3A2cMeEys9zO0N0DVVQ1hmG7IaEngFuBF3OgobJwtsnS05m5NCcGQg5ysL8fRxITc/jaraEuqbyok+EUrUiaNk5aZw7cYAUSeOYmShhZGVNqoGChhaaiEitRUvP1cOHPYkLimchFOReHo7kHUumaTUaKobz1NYno27jyPGdnrYe1qhY6SCgpoEIhJbOHbiKGeyEvE95EF4dCD55zM4duIoYVGH8T3kgZaBEkfC/WjurCYiJohrk4P0DrdiaKWOb9AeckqS2RfgRGT8Iaxd9Nkm8T7S6sIIyWxASU8MWU1htkm9x07ZDxCSW4+E2nYUdMSQ1xBFWkUYSaXtSCrtRE5dBBVdKTSNBOZnfQtlxGS3oqYniZuXNccTDmPnaoyS1m5kVYVQ1ZPE3t2YDTv/B1bOehjbqCOtvAMVHXE0DKTRNVVARnE7ohIfoKgmgrTCNnaJf4Catji7ZDexU2IdCjpiaJsrIqm6E1H5zUhr7EJcRQgR+a1IqomgaaaCsMJ2dkhvRkFfBiV9WZz226JpKo+0ujAicpvYpbAFCZUdiCtvR1x5O1JqQuyUXs8OqQ/YLrmO7ZLr2SG1ASGZTYjIbUFUfjNbxQXdENsk/sxWiX9lm+SfEJJdx26lTUipb0fVSAIl/d3I64ggqyWEtMYOJFS3sltpE8Ly69kqLTBF/9Fsk1qHqOIWhOU3sU1qHVsk3mO79AeIKm5BRG4TWyXfZ6fiZnYqbnx3/I8RVhDMJvH3EZLfgrqJAgq6kqibKKBppoSM5m4cvW3wDHDFw98Ft/12GFppkpIZi5uXNV4H7Bi43IilnRamthqo6IjjddCZkBMHsfEwxczZEB1LdRSM1NB3NMXIxQJ9R1P0nS3QtjdBxUIXdWsDVCwN0HO2wtDNHk07c5TMDVC0MEDF0ghlKwO0HEzQdDTBdK891r6CaFfzfc5Y7XfHzMMZt0A/7A94Y+TqiJaVOdrWVpi6uuDg44PLoQCcAv04daGQE3mZ2Pp7Y7HfA8fDBwTpSzER+ESH43r0IFa+ezHZ64qeqz1ajtboudpjvm8Pxm5O2Pnu/a/eivA/TlAKjYvj+Kk/9jX8d6a8uZmqtjaKqmpIzcsjMDYG3/AwPIMC2Xf0CIdjojmWcpqEzEySsrM5U/gf3ovM0lLOVVZyvrmJmp5umgcHae7vpa6jnYDw0D98PVUTfTTMjdCwNEbD0hhtGzN0bE1RNTNARlsFJT0V5LUVkddUWDvKqMkir6mAip4q0qoySCpLIa+pgI6ZLqb2Zti52+MfEkBcajx+wf447HNif6APaXlnKW+s4EJ9GQUX8snISyc8KpSTqYk0dzTS1FpHQXEu1XXltLU30tLaQHtHM52d7XR2tNHT08XkxA3u37/LvburTE9PMjU5ztDQIEMXB5icHGdhfpbp6UnGb4wxMT7KzYnrLM/dXAMTr58/5evPXnH/9hI3rg7z4M4qtxcXeP3iOZ+/esmj+w+4s7zC4uwcd1fv0NbRTt+7PoKMrEySU06RnHKKiqpyZucFrPj4xCjLS3OC8I9uwVPiy5cGGL5ykdW7d7gxPsnA4BBdPd00NrVQWnaBopJiSssuUFFVSVtHO68//5Tvf/yOt7+84ZfffuZvf/+Vb78TmKB/lzP9o+/hd7Dw29s3/8E6/EMM7M8//sBffn7Lv/3lt7WCun9svv7pu2/56btv17wXX77+lBdPP+bF04/XCqo+f/VyLe712eOPeHT/Hnfv3ObJ40c8e/qE2ytLTIxfp7yslK7Odi729XJ5cIC7K8ssz85yY2RkrU/j99bv5aUFSs8XczYtlUtDg1wZvkR9XQ21NVU0NzUINOWN9dTVVpORcZaY6OMUFRXQ2tIkkIddvUJDQx0ZGWfJzEwnJyeL2tpqSkqKyMvLpa2thfb2VoqKCigoyicu4QSnziRT21RHSfl54hJOUFhcQMSxcJJOJRKXcIKikkIGhwbo7u1iZvamIFlrepKGhjqyszNpa2uhoaGO5uZG8vPPUVRSSElpMbl5OXju8yDwyGGKSgopLi6kq6uDqqoKOjvbOXkykWNRkaTnnCUjK52omEj8D/pRVJJPbl4O8YmxZGScJSo6goAAP7Jz0nn16gXTN8c5dy6HzKw08gozKSzJobS8iKrqC9TVV64xMW2tzXR2tNHW1kZHTy/NnZ3kXygnOSubqORkDh2PIjTp/2PsLYPjyPM877m4u2dnu6fJJJMs2WJmZmZmtsgWMzMzMzOTZcmyLMsMbWZmN7jJzd1D28/e516UXTOzMxtxivhFZlVlgd5k5vf/pRz2JiURkZrBvowMvPftwy1kL+HJKaQWlxCTlYW9ry+Wrs5EJicSkZSAR0gQvhFhOPj44BexD7+IfTj5+mPv5YN/RCTee0PRMTNnl4w0EooKKKqroqCmgrS8HIqqKtg525OQmkh5TRlp2SlExOzFxcsOS3tjLOyMsLAzwNhS+015nCI6xoJR15cS+h80DWWEj+U1diGvLoqS1i4UNUWRVhZBTnk7KpriaOrKICGzBR0DeXQNlbC2NcDW0ZiQUE9cPa0JCPXA1dcOjwBHrJ1N8Alxxd7dAisnY1R0ZDG01MLERhcnL2t8QlzxDHTCI8CRwAgvImKCyS/KJjEplsKiXEHkf30VuXmZFBXnUV1TzuLBOdaPrVJbV0lbexPHjh8ReCX6eujqbuP8+bOcPLXO3bu3yc3L5MqVS3zy6TOOHj3C5NQodXU1rBw+yPHj69TVVxETE0V+QTbFxYWEhgXhG+RDfEocqelJaGiqkJmRIlDTXL/C0wd3+fTZYx7fu83ta5e5ceUiT5884MefvuXZ80csLApilCcmp5lZmKe+uYn80mJSsjKwcXXAysUGW3d7HLwcKaopprG7gfT8FLyDPTC1NsTT35Ub969j62LD3shg7F1s0dLXQNtAEzkFaaZmxvnx5+/4/NVLfvjhOz7/7BMuXjjPf/zlr3zz1ddcv3qNH3/6lsmpUVLTEhke6aevv4u5+SkUlGTZuWsb/oE+tLY38eMff+D/5zdKq0rYLS2GpoEmviG+jE2PUllXQWpWCgam+ugYahO2P5Sk9ESKygtx93HD2sEKN29XVo8dJip+P+U1ZeyP24eHrzuFRblMz4zzuxPH1wVpGmdPc2BhjoH+XiYnxji2vsazp4+5eOE8x9bXOHP6pPC4Cx+f49bN61y7cIEbly5x+/o17t26yYM7t3lw57bApHT7JhcvnOf6tSvcvXube/fucPPmdc6fP8va2ioHDx7g2NF1FhcOcPzYOl988QVH1w4zNj5E70AndY1VBIX7YWypj7KmLDYu5kTEBREWH0RsagSVjSVMzI0wMT1Ca0cjoxODFBTnkJwWT0V1EUfWl+jua6Wnvw1PH0fiEiMoKc+hq7cJJzcLkjOjGV8cwsheD2m13ShqSuEX4kZrdy0VNXl09tZT11SCq6c13v6OHD62QEZBIiEx/miaqKBnqYmJlQ6e/o7sltlGanYsTR1VJKbvp723nukDwyioSWBgJqiUt3Y0pqaphPrWcrwCnHD3tSc0ypfWvmpi00JJL4jGylkPM3strF30EVfchIzGDowdNTB21EBceROS6luR1xdjs9Q7bJN5H2V9SeS0xJBU3c5uJRH2KG9FUnW7cDaJ/h4NQxl0TBXQMpZDTU8SY2s1pJW3oaS9G1M7TTQMZVDW2YONqwEhUR7EpAYjLrsRJS1xpJW3IaOyHXmVHUjKbUZU/D0kZTahoi6GqtZulLTE2Sn1IdulP2S3koggcclSGW0LFUTlt6BppoSc9h5kdSTZLreF7XJbeG/nvyOlsQdVE0UMrLWQ09otlDu9TXHaJP4HYYrTTtlNbJfewFbJDxGR+EB4zObd7/4NREi+IwQR22XeQ0xxAxKqW1DUE0NWaweSaiLsVt7EbuVNiCluYIfs+4hI/YGtMh+yWeaDf5q3PgcxpS2IKmxiu+xHAgAhvwlJ1e1IqGxDVGETO5U3sV15IzuUNgsBxDaFjcKEprfldCqGsshoiqNuooCGqSI+Ee4k5cdy4/FlknJjcfK2QlFrDy4e5rh6mREd50Nsgh/G5gooq+/A0c0A72AbAsKd8Q93xtRRF9dAW+wDXTF1t0bVXBsNKz0sfByx9ncRggkNWxP0nK3Qd7FFzdoEOVNd5M30ULE2Rs3WGA07I9Rs9NFzscDU2x4jdzvMfZyxDfDC0scNr6gIHIL9MXV1QdfWBh0bGwwdHbHy9ME+MBBrf1/25WeSVFlMfFkB0UU5uOzbi2WAFyEZSfgmRuMeHY5jeBBWgd4YuDuiYW+JtpMNJt6umHu5YOHt+k833wkFuf9ChtRI/BtzdVj8v27N7pub/afnmvv7aejpoaajg/rOLmFyU2VrK8mFhezLSCcwLha/6ChCEhPYn5lBXF4u8fl5ZFVVklNTTXZ1FZmVFWRUlJNfX0dNTzfto6N0j44wNj/334KWvYlxGDrYIqurhYaFKdp2Vsgb6SFroIOOrTkapjoo66sir6mAnJYCsupySKvLIqchj5KeCgpaishoyCGvqYCyvioqeqqoG2ti42ZLUHQIvpEBBEaHsD8thpjMeKLSYkjMTSatIJ2YtFhCo/ayP2EfDa11VNVXUFpRyMBwDwOD3XT3tAsz1t/O8TfyovX1NZaWFjl+fJ21tVXOnDnFhQvnWV1dYX5+liNHDnPurICBfnzvFi+fPODTZ4/47PkTnty/w/1b13nx+AHPHj3k5tUr3Lt1k/u3b/H88RNePHnKmRMnWVw4wNr6UZYOr9A3NEhjawud3R20d7bR29/DyuohTp0+xuzcJKuHlzi0fICVQweYnBhmZLiP5UMHmJs/wPj0HCMTkwyMjNLe0UV1TR0NTY309vfR29/H+OQEz1485dPPP+Gbb7/mh5++509/+UUIIv5rB8RbAPHTd98KgcDfd0b8+O1roZ/i7/0Sf/n1F/76x1+FzMVbo/bP33/Hd19/xecvX/Dy6RM+ff6MT5495fnjRzx6eJ8nTx7x8sUzHj28z43rV7l/7w5Pnzzi9q0bPLp3l5WDiywtzAuMz1OTXLnwMU/v3+fONUEp36WLH3Pu7Gnu3b3N7Vs36OpsJy83m6HBfhbmZ2lva6G1pYmhwX7GRoeZnppganKczo42yspKaG5upKurg6GhAWEkb319Lfn5uZSUFDE9Pcn8/Czd3Z0MDPQxMTFGf38v7e2tdPV00treQklZMfGJcXR2d1BQlE9GVjqDwwN09XTSP9jH2MQol65c5OTpE6ysHqKjq522jla6uzvp6+uhsDCfyspy4e+pr6+loCCP4uJClpcP0tLSRFFRAdXVlZSVlTAzM0VRSSF1zfVU1FWRlJ5MfEoCSenJVNVXMzDUz/wBAVuSnZtFdnYmDQ11wlXbiooy6hqqKaksoqKuhLrmGlo7GunuaRekQw70MTTYz9DAIL29vfT1D9La3U1BRRVpBYUk5xWwPz2DuNwC9mXlEJGRRXBSCoFxcYSnphKTlU1ESioh8fHYeHlh5eZCSGw0roH+qBsbomdlga6lOdqmZhjb2qNjZoGchiZSSirsllNgp6Q0O6Uk2SMri4aeDlZ2trh4uuLl50tgaBDB4SEEhgZg62SNvas1ts7mGFnooKotj4KaFKrasugaq6KiLY2arqzQ66iuL4WemSIGFoJIVyXt3ShoiqGgsQslLXEUNcWQU9uJrOIOZBV3oKUnj7q2DGYWWri6W+LgZIqXjz0BQa64e9vi5mOHm589noEu2LmZ4+hpg4OHJR4BzngEOKJtrEZghBch+/1x9bXDL9STvVF+hEYHkpAWRW5BJnX1VdTWVVJXX0VXdxuNTbVU15TT198ljK5+CzBGRgfo6++ivKKYzq5WVg8v8eD+ba5dvcitm1d5+eIJ8BtXr1zgwf3btLU2cvrUMZ4/e8SZ08fp6+1koL+byYkRevs6aWyq5fjJoxQU5qCiqkBXWzOP79/hwe0bfP7iKXeuX+HR3Vs8fXiPu3ducOf2dZ6/eMy9B7dZXTtMe3cXrd3dlNdWk5ieioefD9aOtngH+hIeE46rjwtOno7Ep8dQUJFLfnkW0ckR2Lpa4OJjz8zSJAnp8UzNT3BobQlxqV2oaCphbWvByNggv/zxR/4PvwnOES+fA3D//n0+++wzBH+/cfHSOa5dv8TTZw958PAOXd1tZOWkk5GVSklZIc9fPuHHP/7AxWsXyMrPREpeEgl5CawcrYhOiMLO2RY3b1eKygtJyUwmPiWOhtZ6ImMi2B+3D1MrE+ycbalrriU4PAg3b1dau1oorykjNCyQrOxUfrd6+BBnz5xi/egRZmemmJocZ/2oYJXj3t3bHD92lCOrK1y9col7d29z5fJFrl65xNMnj3h05w4Pbt0SXiQe3LnNvVuCNtELH5/jyuWLnD93hhMnjgkvUG/p6cuXL3L06FEuXLjAd999x4sXz5mdm6SltYGK6hKqasvIzkslJDIAJw8b/EI8iEuJIDY1gsz8RFq76+nsaWZscoih0T6aWusYGu0jvyib8qpCSivy6eptorAkEydXKzx9HImKC6Z3sJnm9kpSs2OZWBjEwdua0Gh/3PzsCY7wZni8k+C9Htg5GLOwOMrK2ixaegrkFqeSW5qGnqUmaoaK1HZUYGFnhKmFLiXlORQUZ+DsZo2MvBhDo12kpMegoi6Di7sNqRmxSEjvwMrWCE8fR8T2iCAi+gEO7uZkFyVRWJGBhPxWrJ0M8NnrRNA+D6xd9JFR3YGS3m5cAy0xtldnm9R7SKpvQ1pzBxvE/43dSiLskt/ETtkNiMptZLeSCFJqO5BS24Gk6nbkNXYJThKaYohKf8QOyQ/QNJJFXmMXNq4GWDrp4uRngbmDNqZ2muxR2IKtmyGSiiKY2Wni4mOOrOoOlNR3YWSujKKaKJJym1HRFEdOeTvSyttQ0BRDVU8SGdUd7JLfhKLuHmG5nJK+NNukNyCpIY6U5m7EVXaia6OJmYsx1l7muAbYY2iribT6LkTlNrNDZqPQS7FdeoNwf5vUR2yV/JAte95nk/gf2LDrHT4S/Te27HlHACQk3hVut0m9xy75DexR3oKKgQQKOmJIq29nj/IWxBQ2Cn0PmyXeYavMh2yR/RARuY/+YbbJCmb7m9kq/QEiUu8jKrdRCNDElLYgprIZUZXN7FTewg6lzWxT2MhW+Q3C93+w698QUxZBXGkbygYy2HmZ4RPuQnN/NTXtZeRXZaFhrIyduxneIY6kZESyP86XsEhXDExkMbdWQUZhExa26jh6GuETYk98Rih+kW64BtriGuZNUGI4DkFuKJtqomahg5mHDfrOFiiaaqFlZ4yekznaDuYoW+gja6KFvJkOaramaDmao+1oipqNPjpOZhh52GDkZo2FjzN2gd5Y+rhhF+iLsZsT2nY2aNvZoGdnh4GDA5aenjjv3Yt3TBT78jOJLckjtiSPsOxUzHzd0XO1xychCq+4fXjGRuIRE4FjeBCmPm5oOVqj5WiNvpsD5l4umHn+c/JTeXsLUVnpwsetw8O0jYxQ2thIYm4uYfGJ+EdFY+fjg1voXlJLS2gbG6VzcoL6/j7qe3tpHhykub+fjpEROkZGaOjpobq1jerWNmrbO6jp6KC4sZGMCoG/ITQ5idDkJCLSUonKyiQ6O4vY3BwSCwtILi4iPj+P/ZkZRGVlklpaQkFdHa39fQxMTjC2MP8vQUR2VTmRacnY+nqhaWmGkqkhqhYmaFibo21jhoGtCWrGmshpKSCtIYeMhhxS6rLIaMghq6WAgo6S8HkZTXmk1GSQ1pBDz8oARz8XvMP9cQ/xxj3EG9cgT9wCPQmODmVfUhT+EYG4eLvgG+JLTWM1ecW55BVkMzTST2dXK9097SwvH2R1dYWTJ49z4cJ5Ll78mHPnznDu3BkuvDHofvzxOa5fv8rlyxdZWJhjbm6Gc+cEbdhHDh3k8vnTPH10l69eveTVJ8+5ff0Kt65d5qvPPxGuwD9/+ozHDx/xxeevePHsOQtz87S1tTF/YIGhsVGa29to6+pkeHyM4fExxiZGOXR4mWvXL3FoZZFDK4ucO3+KM6ePcWz9MHOzE5w8tc7A4DBDY5OMTU0zPD5Ba2cX1fUNguKv2RkmpiZZOrTMp59/wvOXz/jyy1d8991r/vTnn/n5l+/546//zD78/fz47Wu+/+ZrQTv1m9d/eP0N3339FT+8/uYfGIg///KzsPn6rTTq+2++Fn7OV59/xsunT3j68AGP79/j4d07wiK9V58LUq5u3rjG3Tu3ePzoAXdu32T18CGWDh7g8NJBThxdY3V5iZPrR7l68QKHFg9w+tQJDq8ss3r4EPfv3eGzT19yaPkgLc2NjI+NsHJoidaWJirKS2lpbqS/r4epyXEWD8yzMD9LYWE+ZWUlNDU10Nvbzfj4KHNzMwwM9FFSUkReXg7t7a2Mjg4zMNBHX18Pw8ODDA0N0N0tAAjllWWUV5aRlZNJWkYqpeUlHD95jNHxERaXDnD02Borq4c4ceo4E1PjTM1M0tPXzdDIIJWV5XR0tFFfX8vo6DCdne00NtaebcthAAAgAElEQVSTn59LfHwsV65coqOjjeTkRLq7O2lpaaKmpoqWlib2hoVw8PASYzMTRERH4uHrSU1jLdMLMxw+skJLWzPJqUmkpqdQVFRAaWkxnZ3tFBbmk5eXQ1l5EQXFOZRVFlHXWEVrWwOdXa309nTQ39fD4EAfAwMDdPf20N0/QHNHN7nlFaQUFJBUUEhMTg4hCcnsS89if0Y2+9KzSCsro7i5mcT8ApwCAgmOi8Pe1xdzZ0fcgwMxd3ZEXlsTfUsLzBzskVFTZ4+iElv3SLBhpygiYrsRk5VBQlEBKWUF9E2N0TLQQUVTFXkVOVQ0VdE30cPcxgxLO3O0DNRQ11VGSUMGBTUplDRkUNdVRNdYFUNzQaqjjrEy6noywiQmbWM5tN8sKKroSqCqJykwWr8JUFHVkUJRdTdScttRUBFHTUsaLR15nF0tMDHTxMPLFld3K1w9rTGzMcDNxwH/vd6ERwcRGOZLSKQfPkEeePo7ExIZQGF5NtGJkbj5OBCdGElKVhwJaTGU1RTR3ddOW3sTQ8N99PYJvBANjTX09nVSVl5Eb18nVdVlVFaVUllVyqGVRc6cPUF1TTlFxXnk5mQwPzfF7MwEvT0dXL1ygVefv+TY+irVVWUsLy1w984NPvv0OZcvnWftyCFu3bzKs6cPuXDxLFevXaSrpx0zcyP8A7z5/OUzvv/mS54+uMtnz5/w9MFdnj28xyfPHvPJy6d88eoTvv/hG548e8jhIytk5uZQUiHoSTm4coiZhXmqG2ooKC3ExdMZVy9nLGzN0DXWRFNfFSsHE6wcTFDXVcTMxoC8smySsxM4/fFJvvz2FaVVxSipK2Bkos/o+BB379/i9t0b/Od//saLF8/4j//4C/CfPHnySNC18/QBt25f409//pkXL59w5uwJ9oYGUl1bQU9fJ+WVJVy+eoFnnz7lky9esnrsMPYudohKimJgboCVvSWBoQHsi40kLTuV5IwkhsYHOXBoAQdXe1KzUqhuqCK3KIeUzGQiosMxtjAiMS2B/JI8qqpLiY3bx+9mZ6ZYOniAxQPzLC8tcub0SW7eEETxHV5Z5uyZU1y7epnr165w7epl4Ynu3t3bfPr0Kc8ePBCChzs3rnPt0kVOnTzO6uFDLMzPMv+mvGZpaZGlpUXm52eZmppgYmKMmZkZHj95wuPHj5iYGmdgsIe6hmqKy/IprSgkKzeFhOQoQsJ8CAr3YX9sEHEpEVTU5DE9N8z84iSTM6OsHl1+w0CUkJQaR0x8BOVVheQVptHT38L4VD8Z2QlERgfgH+xKV18DOkYq6Jqq8d7m/4+opFBSsmLIyksgPNKX4L0eTEz1srg4RltHNV4+9qRlxWBgpsFOyc0kZOwnJiUcE3MdsnKTWF6ZobgsGwmp7VjZGhG814uK6gJS02NITNlPc2sVeoZq2Nqb4BvgipuHLYoqkoRG+pCRH89O8Y+wcjTE3c8OZy8LlDT34OpnjaOXOTqmCth7GGNsr85O2Q3skt+AjMYO5LREEZXbKJy3QEJccQuSqtuR0RBFVm0nOyQ/QEl7N6p6khhZq+HkbYa6gTSGVqpYuxviudee/UkBGFiqIKW8DUmlreyW24S08jYMLJSRUdmOgupONHQlkVXahqTcZgEzoSjCVvF3UdLejZG1GuoG0uyU3cB26Q8RV9yKmIIIovJbeHfr/0JOVwolQzk+2PUuzkH2KBsqoGaqhKmDPqqGsuyU3cRGsXfZKPaukInYsOsdNon/gc2730NE4gNhutPf2Ih32bLnD/8AIrbseYetkn9gp+yHiClsRFFXHCW93chr70JSdSs7ZD5gy5532CT+ezbt+XchiHg7/wpE7JDbIPBFSAnM1nuUtyKhsg0xpS3sUt7EDqX/nomQ092NtNYutstsRE57D8r60hjba2Ngo8G7Iv+T3Yo72CmzBX0Lddz8bSitSiMw1AE9I2nsnXUwMpNH11AKVS0x7Nz0cfOzJCTKg/TieGw9TXEMdicsLYqgxHCsfBwwdrXE3NMWY3cBkFC3NkDLzhhNO1NUrQxRMNdF2coATQcL9FytMXS3RtvRBAM3K0y97THxsMXS10mQ5uTuiIm7M1q2lqhbWaBjb4u+vT26traYurriEByIf0IcKdWlJJQX4h4djmWAF8ZeLhh5OmMd5INHTASesZF4xkbiFhWGbYgfxl4u6DjboulghYGrncBfEeyLc2gAYemJFLc10DTUT21vF/szUgmI2U9ifj5dExP0T0+TXV5OVGo6KUXFeEaEY+3thX9MtJAhaB4eom1khKoOAVBoHRyke3yc9uFhGrt7qOvopLa9g6q2Nirb28mvryOpSMBIhKUkE56awv7MDKKzswhLeRMvm5tDTE42kelphKemCIBGRoYgCaqnm97xMWraWv8BQAzOTlPYUEtJcwNJRfk4BfmjbWeFlq0lmjYWKBnrYuhojpqZNnLaikhrKyCnrYiUljxS6rJIaMiiZqyJvL4KctqKyOoqIaetiJyesrCgzmOvD+Yu1li62eIS6IGLvzuuAR4ER+1lf3I0YdFhpOelM780R2tXC9W1FYxPjtDZ1crE5AjDw4MMDw8yNzfD8ePrwn6B06dPcu3aFW7dusHa2qqguOzAPAMDfUxPT3Ly5HFOnTzO1YvnuX3tErdvXObhvZs8fXiPm1cvceHsKa5fvsCLJ4/57NOXfPf6Wz777DOeP33G+fPnGejrp6+vj5aOdmoa6qmoqaauqZHWzg66+gTFaqfPnuLU6WMcXJpnfGJY0GM0OcLxY6tMT41yYHGW3r4BegdHGBgZpW9omLaublo6OhkaGebg8hLTszOcOnOan375kS++esXXX3/JN998xc+/fM+vf/zxH5iD/2qafitLerv/lq14Cwp+eP3NPxXRvQUTv/74Az+8/oYvP/uUb7/6kh9ef8PrL7/g0+fPhCDi8f17PHp4n2dPH/Pq80/59JMX3L93h/v37vDg/l2uX7vCoeWDHFtfY+XgIieOrrG2coi1lUPcuHKZtZVDHFtfY35uhgMLczy4f5dffv6Rx48ecGx9jVMnj3P71g0mxkcpKy2mpLiQhvpa+nq7WZif5dj6GvX1tZSUFFFfX0tPTxe9vd1MTo6zsDDH4GA/LS1NFBTkUV5eKohfHxmis7OdpqYG6utrSctIpb6xjryCXPIL8yirKGVhcZ65hVmmZ6dYWJynp6+bjq52GprqhS3mM3PTtHe2sbq6wokTx5iZmWJpaZGurg5qaqooKyuhrKyE+vpaEhLiqK6upKeni8nJcSory4mNjWZ5ZYljp4/T0tWGs4cLsUlxrBw9TEtnKzV11SQkxRMVs5+IfeGkpaWQnJxITk4WSUkJ5ORkkZ6RTElpAVXVpTS31NHd1SpcqR4eGmBkZIjR0VGGhkcZnpima2iE4vp6UoqKiM3NJSwlBc/wffhFxeIdGUVwfBI5NTVUdHQQm52DnY8vLkFB2Hh5oWlqjLqxIYq62shqqqNnYY6OmSkyaupsEd/N+1u3sVF0J6LSUsipq6Cso4m8hjISclJIyEsgJS+Jgqoc2gaamFmbCBkIfVNtVLQU2C2zg517trBHdidKGjLoGKlgaK4p7HDQMpRHRVtSKFFW1ZVAXl0UTSNZtE3k0TKUR11PBi1DeXRNlNDUlUNBRRxVTSk0dGTR1lXA3tEEZ1cLIvf7E5cQSnJaNCnpcSSmxxIcHkhEzF6CwgJIyUogNima+NRoYpOi2R8fjn+IL/vjw6mqr6CupYrqhkp6BrsYHOqlvaOZoWFBtH9bexPDI/3MzE7Q3FLP8qEDzM5NMj0zTv9AN7Nzk6wfW2VmdoK5+ak33pbTHF45yJPH97l+7RL37t6krbWRkeF+lpcWiI+LInRvIB3tzUyMD1NVWUppSQE9vR2kpSfh4eVKbV0lFy6eFXjBrl/hm1efcu/mNZ4/us/je7d5+vAeT5884NnThzx+cp8Tp9bp6GonMTWF2MQk8ooKmZyd4eDKIWYX52jrbsfZwwkzaxPsnG0wttRH31QbJw8bLO2NUdKQQc9EAzk1aZS1FbC0M8fJ3YGC0jwS0+LRN9RBQ0sVX38vKqpKKSoqYGhogOfPn7K4uMDAQJ/gnP0m4vvw6hJT02McWJyluqacqJhIfP29yMpJp7G5jnOXznLr/k0WludJTEtASVMJSQVJ4lPiSM5IIis/k4jocDx83YmIDicqfj9D44NUN1ShpK6IX7AvFbXlBIcHERQWiJK6IolpCVRWlVDfUMXvRoYHGR4aYGpynJMnjglPZBcvnOf0qRPceFMidHRtlZVDS3x8/iy3bl7n+rUrvHz8mCf37gkBxM2rV7h47ixH11ZZPDDPQH8vQ2/i6SYmxhgeHqSrq4OOjjZ6erpobm3h6vVrdPd0EZMYS35hDlU15RQU55CelUx80n5iEyIJi/QnfF8AGVmxVNTk0TfQzPLhWS5eOcPE9AjjU8MUlebR3FZLZFQIYZGBdHQ30dBcwfqJZVo7q0lK20dCSgRySmLEJ4djaqmNhp4CBmYa+Aa7EhUXTEVNHhH7/PDzc6K0NJPR4XZaWiooKknHL8iFyOgAymry8AlyITF9P0kp+0lNi6OurgxzCwNMTXUxtzDA2FiboGBvmpqqaGisJDMzkeqaEjIzE9E30GB0tJfc/BQMjdWoqivAP9AFMysd1LVlCQ7zQF5ZDHm13eSWpFBak4VngB0yqjsws9dBy1iOzbv+HWsXfTSNZNE0khUyAaLSH7Fd4n3EZDcirbIdKeVtSCiKCJkGA0sVdM0UUdWTxNhGnayyBCxd9TG0VUdeWxyPQBts3QzxDrEnMNIVKaWt2LjoY+GgjZTSVvbIbERGUbAVk9mAhMIWxOU2sUtmAxKKIsipiyKlvI0dMhvZJvURG8Te5feb/weSamIYO+ihaCCLupkyyoYKiKvsREJZlB0yG/lI9N95b9v/5sOdv2eT+B/YKPYuH+78/T/clG2T+kjIUAjYiQ/+JmmSePcf2Ijt0u8jKvcRu+Q3IKEigrT6dnYrbUZE4l0+Ev3fbBT7N0SkBH6ITdLvC2VMb8HEWxAhrizCbpWtiCltEZi33/g2JFW3s1tlq0CypLCRbQobhV4IUcXNiCpuZpfSFqQ1RRFXFrBDZk46mDhokVIQha2nMRIqOwQ9EYYKKGlLIaMqSlS8H94BVqhp7cLLzxw1rV2YWiphaqWCjYsuuqYKWDrpE50Wjr2XJebuVlh722Hn54h7mBfeUf5Y+9qj52CCsaslyuYCc7WGnZHA/2BniqadKTqOFhi42ryRPRlj7G6Npa8jZl72WPg4YunrgqGrDeZeLhi5OmLg7IiRqzP6Tg5o2Vqja2+Pmac75t6eROSmE1uSh1tUGJYBXtjt9ccm2BdDDyfco8NxiwrDdX8oblFhuEWF4RAWiLGXC+p2Fmg7WGLl74FjiB82/p44hwYQnZdBZWcbbWPDlLQ0EhQfg39UFKXNzXRPTlLc2EhURib70zMIjIvFIcAf170h7E1KJDY3h9LWln/JCrQODtLaP0Brv6CMrqajg9LmZnJra0guLmJfRjohiQkExccJGYm3oCEsJZmwlGQi0lKJSEslPDWF8ORkMkuLqW1vo7m3h8rmJhJzs3EPDiQoej+1ne20jQ5R2tJIZmUZKSWFBCfEYurqhJqZMVrWphg5W6NuoYe8vipy+qrI66sio6uMpKY8ezTkMHAwQ91CDyUjDRQM1VEx0ULFVBs1Mx00LPSw9XLE3scZ38hA/PcHY+vhgIO3M8m5qbT2t1NQXkBNcw0zB6ZpaK2nsrqMnr5Oamor6OntYG5uhrGxESYnx1lZWRbKTN9KmS5cOM/KyjIHDswzOzvN+PgoCwtzgmbomSlhetPFc6eFpuznzx7x/NkTnj97wrH1NVZXVwRR3utHGR8fp6GpkdLScvr6B2nr6qayvp7iynLKaqqoaainu7+P5SOH+PjKBU6dOcnyyhJTM+MsvDGDnz13kvmFaRaXDtDQ0kplXSNlVdWUVVVTVVdPY2sbfQP9jE9O0NHVycnTp/jrX//M69df8/r117x69Rlff/OKn3/5Xhjh+vcSpP9aKvcWGLwFGm/Bxdtm678HF7/88L1w/63v4fWXXwjZi1efvOT540c8fSiQej24f5cH9+/y4vlTPnn5nEcP7/Pg/l1u37rBubOnOX/uDFevXOLUyePcuH6V27ducOP6VT795AW3b93gyuWLrB05zKHlg9y6eZ2ffvyeH77/liePH3L71g1evnjG6uFD1FRXkpuTRUlxIXW11fT1dnNgYY7l5YM0NzdSVVVBc3MjbW0tjIwMcfjwIVZXV1haWqS5uZHa2mqG3txYNzc3Ul5eSnFxIfmFecQnxlFYXEBPXzcDQ/0cOLhAWUUpbR2tpKankFeQy9zCLMdOrHNweVHoefn44nlu377JpUsXhGC2pqaK0tJiCgvzyc/PpaOjjaysDA4fPkRNTRVxcTHk5GQxMTHG6tph9sdF0TvcT0VtJSmZqbR0tpJXnE9+YR7Ork7sj95HeGQYGRlpJCUlkJqaTGJiPEVFBaRnJFNRXkx9XSUd7c30d3cw0CMAESPDg4yNjTExOc3AyCg9I2M09/aRXVklABBpafhER+MVsR/HgGBMXdxxDtpLYn4ByYVFBETH4BEahqWrKyGxsXiFhmDp6oy+pQW65mYYWFkip6GOvKYGIrvF2Si6k83iO3lfZBObRLcjqSSLrLo8siqyqOqoYGimj6W9KZb2pphYGWBgpoO+qSbahoK4VTUdAZDYuO1dNmx9B3HprQJJ0xsmQkNfFmUtCVR1pIRpTcpaEmgayaNpJI+GvkDypGmgIIiDNVJGU1cOXUNltPUVMTXXwcrGkPBIf+ITI8jNTyGvMI2U9ARSMpMIjwojJjGKvZEhpGQmEZsUQ1xyDIVlBcQlx5BXnEtXfwfdA1109LbR3tNGVX0lpWWFDA71Ul5RTElpAQeXBMEJmVmpdHa1snL4IOvHVpmbn2JyalSYQHdgcZa+/i4K8rOpramgt6eDluZ6Di7O8ec//czZMyc4tr7KzPQ4NdXlFBXm0trSwMhwP0ODvdTVVpKSmsCNm1dwdLajsqqU8x+f5saVi/z8/Wv4P7/xzatP+eX714L54Vteff6Sa1cvcuLkURaX5gWRx5UVlFVVMzEzTd/QIKWVFVTWVRGTGIuRuSEqmkroGmkjISeGuPRONPWVkVeVZOeeLcgo7UZaWQIVHUVklSXR0FPByd2Bw+uHKCkvIDoukuC9AczMTXJwaZ57929x48Y1RkaG6Ohoo7+/l6LiPCYmRxgdG6SisoTGplra2ptITI7j4PICV69f4vrNK/zxP37lzIXTLK4c4NT5k+SX5ZOclUx2QRb7YiPx8HXH0c0BG0drQiKCCd23l5kD05y7dJaL1y5g62RDTWM1Q+ODZOVn4ujmgKGZAcEhfrR3NPG78bERhgb7mZ2Z4vy5M8JVkKNrq5x/0zr6lqlYO3KYc2dPc/nSBa5eucSDW7e4f/OmMP/79vVrXL14gVMnj7N25DBH11ZZOniA6elJBgb6qK2tJjs7k4yMNPIL80jLymRidpqhsWGS0pPJys8kuyCLuMQoomIjiNgfTHZeKoXFGWTnJpFXkEx5ZQ6d3XXMzo+wfHievsEuKmtKmV2Y5NDqArYO5jg4W+EX6EZxWTalFbnoGang5eeApa0+5ta67I8NwsbBCBklMSrrC4mKCyY9M4bW9ioWF8eorswlMtyH+tpCKsuziYkRvJ6cuo+xqR7cvW3x8XchvyCD+PhItLSUiI4Oxc7ODHd3ezQ0FFBRkUFNTY7Tp9fIyEggJyeFK1fOUliYSVNTFb/++i1DI514eNlycHmCnLxErG0NMLfWxcHFDFtHIyKj/WnqrKSyoQA3X2tsXYwwsFRDQnEbpnaamNppYmyjjp65Eso6e5BQFEFMdiOSSltR0BRDTV8KdQNpLBx1MLBUQVVPEjl1Uaxd9HEJsMLW0xhHX3M8QuwIS/AlsyiWmNRgPINscfG1wMZFH1tXAyEFau9igLaBjMBkrSmGtrEcMqo72CT6e0TE30VaZTsSiiKISHzAdukNfLjz97y79X+xQew97LwtCUsO5n3Rd3D0t0PNWBGRPR8JGYYte95nm9RHiMptRlRuM9ukPvqnG8G/AYiP3vgo/hlEvGUjtku/z+bd/8526fcRV9zEbqXN7JLfIAQXYkqbhCDiLZD4VyBij+o2xJVF2CkvYHvEFbewW0kEUYVNbJMVMBdb5QVg4i14EFMWQUxZRGjMltEQRcNEDiU9CUJiPdC1VEbFQIqtkh+ipCeFnrkKilriOLoZ4B9ii6WtGqaWShiZyaOltwcnd0P0zASrRe4Btth5WmBir4exsxn7M2NILEzBLdQTS29brHzs0LU3RlpXEWVz7b8Vzrlaou9qiY6jBTqOFui5WAjjYA1dLbH0dcTEwxZTTzssfV0EUaVuDph5OmPp44GVrzcW3p6Ye3lg5eODTYAfpj5uuEWFEZASh1tUGBb+nsJiOUMPJ5wjQ3CKCMYxPAjX/aH4vElssg3xQ9fFDl0na4zcHYTeCPsgHwITo0kuLiCvrpqqrnaSivIJio0lPDmZgro6arq6SC0uwTMsHK/ICNzDQnEPC/1/MlY39/YJi+ia+voobW6msLGBzMoKYnNzCE1OIig+jpDEBMJTU4jLyyUiLZWg+DgCYmMISUwgMj1NIHfKzCQ0Ppamnm66Roapbm2htrOdwtpqEnOzyS4vZXBhluahfkpaGsmtrSKzsoyYnEw8wvdi5u6IhacjOg6mqJrpoGiqhaKRBtL6KsjoKiOtr4K6hR4KJprI6asiZ6SOmrkumrZG6Nmbomdvir69KY5+rvjtC8I9xBvPEB9yKwqYXp5l7ew6VY1VlNeVU1JZTG5RDs2tDQyPDtDV3cbAYA9TUxMMDvYL05AOHVpicXGBgwcPcOTIYaEf4twbSeqxY0c5cuQwCwtzjI2NCNKdTqxz6fwZzp87xc0bV3jyWLC6/uzZE27cuMbcwiwTU5N09HRTXF5GcXkZVXX1dPcP0DUwQFlNDXklRZTVVNHR18PK2hEuXLnM6Y/PMD45RnNrE63tTYyOC9ICJ6dGaW1rpH+wTyBfamimuLyC/OISissrqKwVeCKaWpqprK7i2Inj/PbbX/n++2/56acf+OqrL/j6m1f88dcf+c+//uUfYlz/VancW/Dwln14u/32qy/55YfvhabstxKot0zE6y+/EPonfvruW354/Y1Q0vTs0UNePHksDB95+OAeT5884v69O9y5fZPr165w6uRxocz44OIC586eFizw3b/Lk8cPuX//Lnfv3OLsmVMcXlnmxPF1njx+yM8//cD3373m2dPH3LxxjbUjh2luaiA3J4u83Gzy83IoyM+lprqS2dlpGhvrKS0tpqmpgZGRIQ4ePMDa2iqrqyscPHiA+flZRkeH6enpoqOjjZaWJhob66mvr6WuoZbgvUEsLh1gZm6aiqpyYZdEfmEeldUVlFeWUVNXzcrqIWH3QkdXOxNT48LvGhoaYGhogIqKMsrLS6mvr6WtrUVYLFhcXIi3tyfNzY20tDSxtLRIdW0VKZmp1Lc20tDaSEdvJ3XN9fgE+hISGkxCUjzRsVHEJ8ZRUlJERkYaqanJxMZGU1xcSElxIfXVFbQ21dLT0Up/dwd9Xe309nQxMDDAyNgoU3PzdA8OUtfRSWFtrRBABKck4xUdhb1fIBbuXhg7ueK7P4bM8grCk1Ow8vDEzscXXUtLMkpKKG2sJ6Ugj7C4WLxCgnH09kLLxBhLZyd2SEny7pYNfLhDhA+3bUFMVgINIy00jDQxsTbGxMYQEysD9Ew0UNKQQUJuB1IKoiiqS6JjpIa2oSqa+gJJk4ySGJLyO5FREkNedY8gktVUVWCsfiNpUtWRQkVbEkWN3ajqSaOkLYGKtiQa+vJoGymhbaSEoakaZlY62DubYu9siqe3A/aOZkTFhBAU4klouC8he30JDPYjOSOJovJCquorySnMJjMvg6T0ROEKd1xyLMUVRZRUFhO6by+xSQJQEbEvlIzMFErLCsnOSaemtoL5hWlaWhtIS0+iuaWe8Ylhhob7qKwqpaGxhsamWoaG+zhx8igdnS0cP3aEosJcDi7O0d7WxM0bV7h44SxH11Z4+OAOR1aXGR0ZYGx0kIOLc0xNjtLe1kRtTQXlFcVUVJYgIydJWXkR9x/c5utXn/L88QMe3L7BJ08f8erlM+7dvMaFs6c4srrM5MQIwyP99A/20NzaREtHO+XVNbR0tLMvJhprezsC9gbi5u2OvYsdoftCcPdxRVpxD6IS25BTkWC3zA5klHajrquImMxODC31cPa0x8HNhsBQf/qGe6hvqmZyZpSunnY+vniW//jtT/z8y/fMvVH1lJeXEhwcSF5+lvD/iIjcS15+FoFBvkhIiROXEE1+YQ77osJp7mhieGKIj6+cZ+XoIRLSE1g/s86Vm5cprSrBzduVrv5OUjKTMbUyQddIBwtbc3KLcqioLae6oQpXLxf2RoZweH2F6oYqzG3McPdypqAwm9+NjgwxPjbCwvwsa0cOc+L4OkfXVlleWmRhfpax0WHGRodZXlrk1MnjnDt7mosXznPt6mXu3bjBg1u3eHTvrlDneefGda5cvsiFj8/x8fmznD1zijNnTnH06BH6+npISIjD3t4WAyN9ohPjKW+opbK+mvzSQoqriknMSMQn0Av/EF88fZzJyE6ivDKP/PxUCgpSqK8vZnS0kyNHFlhcnuHEuaMcP7vGgZVZ2nubUVSXxcbJDH1TTSJigklM3096bjwdfQ24eFuTVZhITHIorj42ePjYMT0/SFNLOZPTfTQ1ldHWUsHwYCvrq3MM9jYxMtRGQtxeRkY6KCpJp6qugIgof4zNtFFQlMTfzxMtTRU01C797awAACAASURBVJWIiY7AQF8LDXUlbKzNqKos4dTJo5w7e4JLF89y4vgR7t65Tk93G9XVxXz55QtOnlzh4MFJrl49g7+/K34BzuQXpqBnpIKZlQ4BIa60dFSSkR8vbKzWM1VFWUsCXVMFNA1lUNWVQPGN9+GtdEndQBoJlW1omyti42GER4gdbkE2GNioERzjibW7IbaexqQWxxCZHIBHiB1mTjoY2KihqCWOvoUyNq4GgvQn5W1YOeniEWCNvrkSSlrimNioo20sh6GlCoqaYohKfSiMYBURf489ytvZLr0BEYkPeEfkf6NmrIi5ixH/4/3fIaW+m23Sm/ho57tsk/qInbKb2Cb1EVv2vI+IxAeISHzAJvE//NNN4FvA8Y8gQlAOJyIhMFtv3v0uIhLvvUl0eh8RiffYJvUBu5VEkNcWR1F3D9LqO9mluJktUv/IQrwFBDvkBZIkQXSswFy9TUaQFPVWNrZDbgPb5f7uWIW/MRG7FAWRs1sk32Wn/EfsUd7CbqXN6FkoYOWijb6lImoGEuhaKqNhIoehlSqaxtLoGslgYauGvrEMBibSOLhoY2Qmj62TDnpm8ti7mRAR74+5kyHKerI4h7hQ119P41ATrqFuaNvo4BDoiH2gM2oWWmjb6qNhY4CuoynG7tYYeVij42SGloMJOk5mqFrqommti5mHDVY+Dhi5WGDsYoWFjzPm3k5oWJti5umMXbCfoGE6KADXiDA8o/YJolgjQ3CODBGap/XdHNB0sELfzUEoabIN8cMhLBDX/aH4JkYTmBqPe3Q4Fv6eGLk7oOtkja6TNSaeTtgEeuESEURAQgyRWWmkl5eQXl5CRFoqXpERRGdmUtneTkFdPYExsXiEh+EZEf7/nM7U0tdPa/8Azb191HV1UdLURHFjI/m1taQUFbE/PZ2wpCQiUlKIyhC0ZO9PTyciRcA87EtLIzozk9jsbOJycohKS6Ouq4veyUlaBgZoGxqiZ2KC2u5uMsrKqOnqon10lMb+fvJqasitrqa8tZX00lK8IsNwDg3A3McZHQdzVCwNkDfWQtpAHTkjTZQt9JEz0kTWSBM5I03kjLVQsdBHz9kKKz9XHPf6YOpii6WbPbZezjj6uRMat4+6zmYmDswwODVKVUMN1Y21ZORm0tDayOEjK6ytH2FtTRCp3dbWQktLE52d7YyMDDE9PSksGnvLPpw7d4bTp0+yurrCuXNnWF9fY3R0WAA85qY4f+4Ut25e5fq1S1z4+Bxra6ssLx9kbf0I33z7msNH15hZOEB7by/ltbWMTE2xcOgQvcPDlNbVkllUSE5pCZVNjQxMTnD6wnnOXb7I6PQkTe3NlFaV0drVRmtXG0NvLuBtHc109glMjc3dvTS0tb1hNCoprqyksraG2sYGauvrOHPuLL/99le+++41f/nzH/nxh+/49vWX/OmPPwmZiN/+/Kf/Ns711x9/4KfvvuWbL17x1eef8e1XX/LtV1/y9avP+fHb10LQ8f03X/Pjt6+FQOT7b77mr3/8Vfj+H799zesvv+CzF4KOiM9ePOfhg3vcvXNLYLB+wx7cvHGNmzeucfnSBS5e/Jje3m4KC/MpLy9lYmKM9eNHOXv2NI+fPuLunVtcuvgxK4eWmJ4SFHB99eUrfv3lJ54/e8KFj89x9swpxkaHqawoo6y0mLzcbJIS40lNSRJKhmprq4VJTMvLB1lfX+P48XVmZ6dZWVlmfHyUlpYm2tpaaG9vpaOjjfHxUYpLi6hrqGV6doqqmkqqa6vIycumoCifzu4OGpsbaOsQyIu6e7tobm1iYKif6toqCosLmJmb5tSZkywszjMxNS5sxJ5bmOXk6ROMTYySV5BLQJA/VTWVLC4dYHR8hKvXr9Dc2kRbdzvdg73UNNZSWFZEfEqCYBLjiEuIJTk1ibSMVCGIyM3NJjk5kdLSYurrauhqbWKgu4PRgV6G+3sY6Ommr7eb4eFhJqYmGZ+dpam7i6K6OlKKiglLSyMwKRGf2Djsg0PQtbFH39YBfVsHfCKjyCgrxz8qGm0zCwysbVE3NiYiKYnY9DQiExMIi4vFIygQO3c39MzN8NobyA7pPfzP99/hwx0ibJfYhZqBBtautpjamyGjIomChjRaBgJ5kq6xKup6cmjoy6NvpoaBmQbquvIoqkuipiOHgZkGJlY66JqooKwlhYa+PHqm/5eytwyS80rQNfvuQINJzCqpmJmZmZmZGbKYmZmZmVUglZiZbcuSJRnaKJmh3TBz7z77o1Q5du/cu7E/TpQyM0IRqsgInfd74dmce9U0UEBZSwpFDQkUNSSQVxNDVU8WRS1JNA0UNtkSdgYYWWhhZWeAp48jMfEhCDLjSU2LIzYujDRBPLFxYYRHBJCQGElzawM9fd2MjA3T2t5CQ1M9tfU1QrBhVU0lhcUFVFSVU1ZRSmZ2BtW1VQwOD9DV00lFZQlpqYl0d7Vx4fxpji3PMz83xcmNNY4tz7O4MMPoyAB9vZ1UlBeTEB9Ne1sTd25f58b1y2Skp9BQX83C/CbjpLamgqXFWZYWZ/nzx895/N7bfP/dV3z37Uvu3b3JzRtX+Pyzj3nv0UP6B7rx9HIlMNiP5WPzPHh4h5eff8LP33/Df/zyEz99+xXff/UlD+/c5MzGOmurS6wcW2BldZHZ+Sl6+ropLi2hpLSc5tYWevv7GB4dobe/h/zCTZEUEx9BcJg/VrYm2DlaYGSqhajEfmQVRJFXlUTfXAsXH3t8gjxw93Wmsb2W+ZVpuvvacfN0wtPHlYnpEeITomnvaGZ1bYnAIF8CAn3Iyc0gMMiH+IQoYayop7ed+IQozCyNiIoNw93LGX0jbTx83cgvyaW5o5HIuHBMrI2pbKigqLyQ7oEuymvK6B3qITYphiRBIvEpcTi6OaCqpYKHrzt5xbm4+7iRlZ9JfUsdaVmplNeU4eLuQHhUML/r6mxnbHSY6akJxkaHGRrsF4qK0ZEhpqcmNnsNC3MsLy1w6uQJrl+7wtsP7/Pk7bd5/t57fPz8mXBx4sm77/DwwT3u37sjLFZfu3aF27dvcu7cGUZGhqipqaKopJDUrAwik+KxdXPE2ced7KJs0nLScPN2wcndgfikSHLyBWRkxJOUFEFlZS7j492sLI+zujrF0GgPi2uzPHx8l4q6Elq7G8ktTiczPwUlDRkMzTXRNVbF3tUcKwcjjCw1iUoM5Kj0Xizs9QkMdae4PJP0zFjyC1Npa6lgbKSD0yfmGe5v4cOn91ldGic22h8bGwNcXS0JCfPEwkYPSxtD3NzsSE2Jp7KiGFcXe0yM9fDydCE5KZbUlHjKywq5eeMy42ODnD93ktmZce7fu8mx5TlWVxZ48OAGX3zxIRsbi5w8ucT6+hwNDWU4u1oQFOKOi4cVVnYGBId74O3vgKqODPJqYihqSAiLUHJqh5FU3IeMykGUtMVQN5BGVU8SRS1RFHTEsPMywT3YFv9oV1wDrdEyUyA5LxKPEDsM7NQxdtRCSu0QakYyeITYYWirjqKWKKZ2mjh4mhAc405WURwhMe6o6kqgoiOOkZUqSlqiyKkdxsRGHS0jWY6+ckBkVA8hrrAfaZXDwlWlbQf/xF6JHfzbjt8hryPF7177HbvFtnFQapMzIaclJhQdv3Ym9klsE14AtwTGPoltwtL1/05EbL13SGYHu45ulrAPyexAUVccFQMpxJT2sePoH39TrN5yE/bL7/yVGNiNqPI+oRNxUHo7R+R3I6q4VyguDv0357D8Dg7L7+CQ3HakNA4iqbo5LRsS54qpvRo2brpIKu/B0dcUBZ2jHJXbgbapDO4+pljYqSCruAtbRw1MLOTxDbTA2kELFx9TgiLd8Qp2wMXfDmU9WZxDXPCM8sLG1xYdW1107fQwdjHB3NMax2BXDJ1N0XMwQs/JDGN3a4xedSDUbQ3QtjdG194QfUdjrHwcsPJxQM/BBH1HU2GkScPaFGs/D5wjgrEN8sU20B/36Eg8Y6NxDA3GOsgHl+hQ/FLjcY0JE7oQ5n4e6LrYYezlglWgt9CJ8EmOJTA9Ce+kGBwjgjD1ckbH0QptB0sM3ewx9nDExNMJ57AgwjJSicnOILkon9icbPzj4whLSSG7spL82jqS8gvwj//vp1X/d6d7dIzW/gFq2zsoa2gkr6qKvJoacqqqSC0qEoqISIGAuOxswlNTic3KIqWwEEFJCalFRSTm5RGXnU1sVhYlDQ2UNDTQMTJC7+Qk9d3ddIyM0Dk+Tn5tLYKSEvJqaqhsb6e6s5OCujqSCwpIyM0ltaQYn/hI7EO8MXSzR9XKEBlDLST1VFEw1UPTzhQVS6NXEbRNkaFopo+2gzk2gV54xYXiEuyDjacTTv4eeEcE4hXqj094ICGxEYTERpCem0lFXRWC7HT6Rwa4cOk8cwubT7OmpyeZm5th8VWs5fjxNWH3YX5+lvn5WU6cWOf+/bucOXOK5eVFHjy4x/37d1leXmRxcZ6zZza4eOEMFy+c4cLFzfGMlbVjnDpzkofvvc3p8+do7mynqaODnNISEjMzGJqZZm59jfzKChKzMknNzaG0rpaGzg66R4ZZPrnBzNICeSVFxKcmI8hOp7KuiuiEGLILsqitr6KppZ7iihLySkqoaGiiqaOD2uZmiisrKa6spL65ia6+Xjq6Orl+8wZ///tf+fLLz/nrLz/zw/ff8vLFZ/z03df8x19/+c35+19+/g25ektE/PDN13z56SZR+qsvPufrL78QCoqtaNNXX3zONy++FBatv/vqJf/rH3/nlx9/EDoY3331kheffcoXn/yZF599yocfPOPp+4/56MPnfPjBM+H/m1uOw/HjaxQVFZCcnEheQS4TU+OcPL0hnEt9/mxTSJw6eYKB/l6mJsd5+v5jvvn6JW8/vM87bz8QdiR6e7pobWmiuqqC7KwMsjLTyc7OZGhogO7uTtLT08jOzqS3t5uTJ0/w4ME9zp07w4kT6/T19dDa2szQ0ABtbS00NzeysrI525qSlkx4ZBj9g32UV5ZR11DL8OgQg8MDrKwdo7W9ha6eTsYnxzh34SzdvV2UV5YhyEijubWJhaV5JqcnhP2J3v4emloaKSjKp7K6gqiYSMIiQhkdH+Heg7tcu3GVY6vL9I8McOz4CsWVpUTFR5ORm0lYdDhR8Zs9iNLyEopKCsnOzSI3NxuBIFUYl2poqKO9rYWxwT5mR4eZnxpnZmKU0VexqsnpKeaWFukdG6WyuYXM8goSCwoITt10IGwCg9Cys0fN1AI1E3Mk1bXQNLfCOzIKW28fVPQN0beywc7LC+/wcEzsbDG2tcHZ1wcbN1dMbG3QNjHG0sWBPaKHeX3vTnYd2c9ru95in9gBtE11MLQ2QMNAGSUtaRTVJYUXf1kVEVS0JdEzVUZdTw51XXlUtWVR0pBCXlUceVVxlDQlUdOVRUrxMCra0mgbKaFpoICqjgxqurJoGiigZaiItoky6voKwpVJT39H7FzMcPO0IzoumMiYQAqKM0gTxJOdk0qaIJ6Cwkxy8wR0dbcyOj7C0MggE1PjtLa30DfQS3NrE30DvXR0tdPW0Upx6Sabobq2iq6eTuob6yguLaKiqpyx0UGGBns5e2aD+/dusb62zNjoINNTY0xObEKO21obmZocpb2tiaLCXIaH+ujsaCE1JUEoLlpbGpieGuPe3Zvcv3eLZ0/f49NPPuThgzvcvnWN69cuce/uTT7/7GN+/OEbLl86R3ZOOimpCUTHRjAw2MO7jx7w8vNPeP7kEX/98Ts++eApP3z9go+fPeHxOw+4e+cGp06uM78wzfjkpljYOHWS5WOrtHW0MzUzzcLSItW1VWRmZxAWEUx0XDjhUcF4+brgF+iBjr4K+w9tx8BYA1dve1q66nDzc8QrwI3bD68zNNHHxNwIkzOjmJgb4OhiS+9AJ+vHj3Hx0llefvU568ePsbK6yNvv3GNtfYm8/ExU1RQwNtHD2cWOmNhw3L2c0dJVQ0dfg/CoYCLjwjEw1cPQTJ/ZpWn+k//gyUePaelspqy6lMCwAOKSY1/Fzrrw9PMgOT0JB1d7AkL9Sc8RkFecS0FpPjmF2eQW5VDdUEVEdAgW1ib8biuqNDjQR29PF5MTY0xPTTA02E9f7+bc2ejIEONjIxxbXtxkRdy9zYP7d3l0/z7v3tvkQ7z39kOevveI508e8/6T94RPWe7dvc21a1e4evUy586dYXJynN7ebsYnx2jt7iSzKB9zB2vkNZRx8XYhqzCLlIwkvPw9yC/KJCTcj5SUKFpaqmhsLKWmpoCBviZmZweZOzbF3Oo0yxtz1LVVEhYXSFhcIDIq4ohI7UVFRxZTWz0kFA/hE+qCvIY4QdFehCf44xfqSmJqOG1dNZRVZFNWkY2Xhw3zs4Ncu3SC3Mx4WhvLCPBxJEMQjbu7Ndra8pRX5jA83klhSSbT08MsLU1x6tQK6ekJ+Pq6EhTkxdzcGIODnZSX53P+/AlaW2upqiri7t2rdHY24uhoSUNDBcnJ0Zw8eYzV1RlOnlziyZN7zM4OExHli4GRKmJS+zA21+TQ0e28ueNfkFI8TFCkJ7YuJqjryeDqaYGatjgiUttR0hJFx0QeMbnd7Bb54+aFXkOEkAQvzF312CX2GloWirgG26Bno4qivsTmJfjVE/fD8ruEl2YJlQNIqR3igPib+IQ6cPXeSTIKY5FU3IeztxlmdprIqR3G3F4LaeUDqOpKYGqrgby6CIcltyGtchgJxQMcktwkVr+x7/e8uf8PvLn/D7y+99958+Cf2CO+nUPSe4TxpcOyuzkks0vYp9gSDP/chdgSEIdkdrFb9DXhxV5EbhcHpbdzWHYnkqoHUdARw9xZF3ltUSGYTkRul9Ch2HIi9shsEwqIrZ+/FhGH5HZyQGY7h+Q216+2WBZHFPewX2oHhxX2/hdYTn4XR5X2ckR+J/skXkdcZQ+HZN9CQmk3xrZKFNcmE5nsgbWrFuaOapg6aaBiKI6s+gFU9cXQN5FF11gSXUMJDE2lMDSVQcdAHDtnXbyDbfANccLWzZgYQRhWrqb4xXgTKQjDxMkQY0cD5A3k0LBUx9TNDH0HA3Ts9DDzsMAuwAmbQCdMPK3QczZBz9kEQzdz7AOdsfDc7FVYetqg72iKnoMJuo5mqFpuQukMXW2wDvDEIzYMt9hwbIJ9sfT3wS4kUMiEcIkOxS7UHxNv102QnJsDxl4uWAZ4YRXojX1YAJ4JUQRnphCcmYJnQhQO4YFYBXpi7OWEnqst+m52GLrZY+rljG2QL27RYQSnJRGVk0FCfh7RWZkEJycRnJxEfF4e2dXVpBT//wPPDc/O0TM2TkNXN8W1deRUVJBXVUV+dTXZ5eWk5OcTLRAQmphIUFwcyXl5pOTnk1ZYSEZJCZmlpQiKikjMySEmPZ3UomLKW9toHR6hZWiYup5eKts7KKirf7UTn0NyQSG5FVWUNTZT2dJGYU0dybn5hCQl4ZcYi0tkEGbebmjYmqFgaoCimT4athbou9iiaWeJgqkeimaGaDtYomVvhbKFITqONjiG+OEc5I1HqB/+MaGEJccQnhRDcFwEwTHhhMVH0dHXRXpuJiGRoVQ31HD67Ckamxvo7+9lbW2F27dvcuzYErdu3eDhw/ssLy9y+vRJOjvbGRzsZ3Cwn+npSc6ePc2dO7e4dOkCy8uLrK+vcvPmdW7dusGtWze4e/c2z58/5e7d25w6c5K79+/x9nuP6Ojro6y+jozCAtLy8xAUFJLyChqYmJNDaGIisYJ0MotLKG9sor6zg+rWFvIryknJySQtL5vUrAyS0lNIyUwjIy+LwrIiymsqqKyvpaS2hpyycnJKSyipraG2uZmapiYqa2sor65iZGyU69ev88tffuK7bzedgJ+//45vXnwO//d//mZN6a8//cg/fvkL//HXX/jLD9/z1Ref8+3LF3z31Uu+efElX376yW+K0lurTVvzr3/96Ud++OZrXn7+Gd++fMHffv6JH7/9Rtix2HI3fvz2G1589ikfPXvK+4/e5f1H7/L82fv8+eMP+fCDZ5tTrW8/4PHjR1y5comunk4amxsYHR9hZm6a5fVjXLh6kUvXL/Ps6Wav4tzZ0zQ11lNfV8PdO7f44ftveeftBwwN9nPi+BrXrl5mbfWYcHWor7ebstJiBIJUGhvrmZ6epL29FYEglcrKcqanJ5mdnebcuTOcOrXB0NAANTVVdHS0MTU1wcTEGIOD/UIxUFldwfGNdS5evsDAUD9VNZW0dbRSXVtFbn4O8YlxNLc20dPXTW5+DiVlxZSWl9A/2MfYxCgTU+PUNdTS1tFKXkGuUJj4+HnT2NzA5PQEfQO9dHZ3sLJ2jIametKyBNS3NFBQVkRqZhqJaUkkpCaSkJpIqiCF7NwsikoKKSzeXGMqLMynoaGOoaGBzX/D+Cgnjy2xMjvN/OQkEyPD9Pf2MTY2xszCIqPT01S1tJJXVUVC7maR2jc+EYeQUPSc3VAytURMVYOjSqooG5pg6+2HW2AwJvaOKOnqI6+lg4GVNab2DhjbWKOqp4uFowPaJsYckpTAMygQZV0dDklJ8oedb/HHXW/y1r6dvL7nTY7IHsXS2QJdUw1UdGSRU9l8cKiuJ4OOiTy6pgqbx0QFFW1pFDUkUNOVRVVHBlmVo8ipiqKmK4uCuvim86AuiYKaBEoaUqhqy6KmI4eajhwmNro4edkKORMefk7kFAloaK6isqaYqtoS6hor6Oltp6u7lfKKIsrKC+nuaWNqeozq2ioam5sYGhmmo6uTgqJCGpub6B8coKSslJy8XOobG+jq6aappZmqmmrh/PL45BjjY0NcuXyeixfOMDkx8qqPMsDy0hy3bl5lZnqcs2c2WF9bprKihNaWBmJjImior6ahvlpYlO5ob2Z0ZIDj68d4/8m73LxxhRPHV+jpbqezo4VzZ08yMtxPW2sjJcX5ZGakkpgUi3+ANy5ujmTnpHPu/Ck++/gDPvv4A158+jE/fvOSx2/f597Nazx/8og/f/yc27euce36JZ598IQvX37B/YcPuHb9JusnjjMyNkpvfx85edl4enuQlBJPZEwoPv4eaGgroaAshaTMYQ6K7MTAWAMPPyeKKnIIjw8itzid+tZKrBxMcPW2JyTcDyNTHcwsjVBRVyAsPJDpmTGePnuPmdkJPvjwfX786Vv+/o8fWVmdo66+nNq6MsorChCkJxAWGYCXrws6+mpo6apg42SBnIoUGnoqqOsqExjpx+jMCEPjg4THhGFuY0ZiWgKaeho4uTtS01jNjbvXuXD1PGbWpmgbaBEUHkh2QRb+IX4EhPqTkpFMdl46Cckx/O7SxfNcvXKJjRPrLC3OC+ffJifGqK2poq21mYH+XibGR1ldWebK5Yvcv3dnM8v59ts8uHWLKxfOc+7USS6cOc31y5tlsK1C9paIOH58jbm5GeFTromp8U3LuqeT6MRYrB1tcfN1Izopmqj4CAJC/di1900cXazJzE6kqamC3t5Gioo2Y01Lx8a59eAKyVkJOHnZ0tRVi7O3HRYOxsipiSOpKIKOiSq2rmYYWGpgbKONppEiqnqy2LqZ4hHoQFCEF/PLo0xO9zE00k5jYyl9PQ3MzQxQWZpFfnYiI0NtXDy/ysWL68TGB9HUVsHqiRkaWspoaCrn7Pk1VlfnmJoZ5KOPHnP2/Bq3bl1ifnGMyclBllemiIoKQktHEYEgnoamchISIoiKCuDSpVMMDLQxPT3Iyso0eXmpFBYLaG2vwsBEjV37/sTeg68TEOKKIDcOfTM1altKGJrsRFZFBFGpHbj7WBAc4YK6vhR7RP6IlNJ+HL1MScwMJT4rlMrWfKLSA9G2VELbUgk1E1lEXl2QRRR2c/jV5XdLRBxV2issD0urHMTVzxIjazXcA6wJjnbD0dMEY2s1sorisHTUQUVHHGNrNbSN5ZBS2s8BsTcQlduLpNJB3tz7r7yx519468AfOSp/AF0LdUwd9JHTluKNA39g15E3f7O+tBVT2pp0/WcRsfXZ1ut9EpsrTbuO/olDMjuQ0RBBxUAKFQMpFHXF0TJTQFr98G9Wq44q7OGg9Hb2S2/jkPx/LSrtld0udCUOyO4QioKDsjs4KLuDw/K7hCwOUcW9HJHfzV6JbUIRceDVipOo8j7ktERQ1BVFRH47Mpr7UdYVQUXvCAFR9jj66GFsp4ChjRxK+keQUN2LhNJuVPSOoGssiYaeCEpqe1FS24uZlSL6xlKYWqlgZKWMvpkKumbKhCcF4eRrS2J+LJHpoWhZqqFhpoqMrjSaVhqYuBqj72CAkYsJZh4WWHrbYu5pjaGbOQauZhh7WGLpbYtjkBP2AQ64h3vhEeGNjY8j5p62WHjaY+hqhYGL9St2hAtWgZ5YBnhh7ueBVYAv9qFBuESHCsvTDuGBmxElDyf03RwwcHfEyNNZ6EZsdScC05PwSozGKTIY+zA/LPzdMfZywsTbGTNvF8x9XLEO8MYhNACv2EiC05KIyc4iKjODwMQE/OJiCU1NJTYnh+Siwv+XUIjKzCAhN5f4nJz/VkgMTs/QOTxCY3cP+dXV5FZWklVWRmZpKenFxaTk5xObkUFESgpJubmkFRaSVVZGdnk5WWVlZJSUCAVFalExOVXVlDa3UNneQXVnl1BEpJeWkVpUTFJ+AWkFReSUV1JS30hJfSNZpeUk5OYRmp6GT2IM9iH+GLo5omFrgZq1GZp2lug522Hg6oCBqwO6TrZoO1hj4umCQ2gADqEBWHi74xzki6OfO84BnnhHBBKaEEV0WgLJ2QIyCnOoaaojPTcTQXY6g2NDXLpykYamenp6uoTMh+HhQc6fP8vGxnHGx0c5efIEs7PTrK4eY2Cgj9HRYebmZoSF6187FWfOnOLEiXWWlhY4deYkp8+e4uylc7z93iPuvvOQ8YV56jraKaqppqKlifLmZlIKCwlPTSUiLY2wlBQSdAlcswAAIABJREFUsrPJLa+gsrmFuo52KpoayS0rJTU3hzhBCrFpycSlJJGQlkRqloCMvCyyC3PJLswnLl1AdGoaCRnpZBUXUVZTQ1VDA7WNDTS0NNPZ2cmlS5f4y88/8t23mzOrX33xOZ9++Iy//vgd//HXX4Ssh1/PtG4Jgi2h8O3LF7z47FNefPYp3758Ifzsn3sSX376iXB96aNnT4WRpy1347uvXvL1l1/w+Z8/5qNnT4Xu/QfPn/LxRx/w7OkT7t29zeXLF7l48TyT0xN09XQyNTPJ+qnjjE6N0TPYy9rJde4/2owyPXr3bR7cv8vU5DjNTQ2cO3uan378nr//7ReuXL4o7DNunFhnbfUYc7PTjI0O0/PKfcjJyaK7u5O5uRk6O9upra2mr69HuJh04cI5FhfnhcXrkZEhuro6NqNQTfX09vcwMjbM+OQYUzOTDAz109reQntnGzV11RQWF5CRlU5RSSEzc9OsHV9leWWJ+sY6JqbGOb6xzsapE4yMDVNTVy18gp1fmEdXTye19TUUlxZRVlFKYnICoeEhOLk4kpqZRlVDDXklBaRmppEkSCZJkExiWhJp6alk5WRSVlFKUUkhFRVldHV1MDU1wdzczKYDtzDHzPgIU0MDTI+OMjEyTF9fH4PDQwyMjdHS20NBTc3m91UgwC8uDtfwSCx8fFG3skNKx4AjSqqIqaijYmSKuasHdp7eGNnao2pghKKOHjJq6qjo6aOkrYWKrg5K2lpIKCqgbqCPo5cnByTE2XZgP7/fvo039u1i1+F9vLH3LfYc3YuGkTo6JuqbIkJVFHm1o6hoS6JpKIOWkTRaRrKoaG86Dmq6sqhoS6OsJSWMLMmpiqKkKYmqjgwaegpCx0JVWxYNPQW0DJSQV5dCz0wTW2dzHN2tcfNxIDTan4zsZIrLcskrzCAnP4Paugo6OptpbWugr7+LwaFe6uo2I2oTU5O0dbRTW19HZ3cXxaUlJCQlUl5ZQX1jA82tLTS1NFNcWkJyagqpgjSaWppZWlpgfGxIGFnq7+vi2PI8p08dZ2lxltmZCa5dvcj5c6coKsyluCiPkuJ82tuayM4S4OHuTEF+NqUlBUIRce3qRRbmp2lprufUyXUW5qcpLysiO0tAUmIsuTkZJMRHk5aaSGJSLA2NNbS2NzE+McyxlQXObKxz58ZVHj24y90bV7l28RwPbt/g+ZNHPHv6Ho/fe5uP//ycr799wcuvX/Do8XssH1ulp6+X0vIyEpOTCAwOIDI6gvbOFnILMjExN8DIVAcFZSlkFUTZd3AbohL7OSiyE3VdRZS0ZDGx0sPUWh8NPSUSBdHkFqSjpavCgcN70DXQxNbOgv6BLoZH+llcmmVpeY4PP3rKhYsnOXV6lbr6crq6m7lw8SR19eXEJUaQkByFjr4aJuZ6GJjpYGiui5KGHKraisioSCKjIomJpTHeAV40dzQxPjNGTWM1LZ3N2LvY8eDRffqGe8nKz8Q7wAsdQ21snWzwCfTGzdsVB1d7snIFFBTn8Lvz585w/doVLl08z4nja8zPzTAyPEhPdyclxYU0NtQxONDH7MwU62srXHpFLr139zYfPH7Mw9u3uXj2DKeOr3P25AY3rlwWTsTeunmdixfOMT8/S0NDHVVVFSwszHHy5IlNsFBPNx19PVTUVpKRm0l2QRa5RTmkpicSlxhFUKgP0XGhZGYnkl8ooKgknYamUvoHWxgcbmN0up+iqlx0TTVw83NEz0wdbWMV1PUVOCK9DyllEXRMVTCy1sLAUgMzex0OSmxH20SRkFgfzGz00DJQ4uLVE+TmJ1NbX0RkpC/NjaUIUiOprc5nbKSDy5dP8OnnT+jqqaeiJo8bd87x4N1rLK9NcuPOOWbnR5ic7ef02RUqa/MZHO4gWRCJta0Rzu6WGJtqIS69H31DNRJTw4mJC0ZTW46gEE+8fR3Q0JJFVl4EZVUJlNQkUNOSQUFFFCU1cf7t9d9h62JCR38twVEeBEa5U9GYR2VjDnbO+phYquLkboydsz7q+lJ4B9vRPlDNxGIPla35pORHYedjio6VMro2qigaSG4WgqXeEi4JbcVwRBR2c0RxD0eV9m4ehT3oWamwX+wNJJX24x1iT2ZRHEraYuSXJ+MdbIeqlhj6JgqoaIpiZqeJlpEsYrJ7OSK1iz1HXme3yGtsP/BH9oluQ9VAHgtnIxR1ZPj9jv/B9kOvCadcfx1X+ufuwz8Li1/PvR6Q2iF0MQ5I7eCQzC4kVA4JI1Jb/AkxpQPIa4ujqCuJlJoIIvJ72Se9jV1Sb7JT8g12SLzOTsk32C39Fvtltgs7EVsuzRHFPUKa9paI2C+1g4Myuzgos2uTzq12EGVDKTRNZdEyk0NE5i10zKTRt5RDQnk72ibiaJuIom0iio65JCqGoshqHUBe8wCaJmIYmEmhoX8IRbVdyCvvQlF1Hwoqe1HXEUNVVwx9MxXcA2wpbSggqzSNtKJ4/GM8kNEWQ05XCilNMdTNlNGwVEPNXBVjFyNMXI0xcTPD1N0cc09LLLysMPexxsrHBgtPS+x8bPGJ8sY3zg/HQBesfe2x9XfGzMseS18XbAI9sA7wxMzXFVMfN6yCfXGKDsU9IQrflDh8U+LwTorBIz4S56gQbEP8flOwNvVxwzrIB7fYcKGI2ILQbYkIE29nzHxdsQzwwMLfHUs/T6wDvHGLDiMgNYGonCwiszMJSE7EIzoSz8hIfGJihByH5KJCojIzCElJJiwtlZjMzP+jIzE0M8vg9AzV7e0U19eTU1FBVlkZORUVZJeXk1pQQHxWFok5OQiKisguLye7vFwoHvKrqylraiKjrJzkoiJSS0ooaGigqquLqq4uSpqaya+to6C6lvSiEhKyckjOzSevoorS+kaKa+vJragisbiQqNxsAlKScIkIw9LXGyM3FwxdnTFyc0HPyQHbQH/coiJwDA3GNtAfh5Ag3KIi8IgOxy82As/QQNyD/fGLCiMyJYGELAGC/ByyigtIz80mUZBKSrqA5vY2VtfX6B8cYHJykrW1Nc6dO8Pc3AynTm0wMjLExMQY58+fFYqD+flZJibG6O7upKOjjYmJMU6ePMGZM6dYXT0mJBgPDg8xNTPNsdUVzl68wNXbt5laXqKxu4vM0mJSCgspbm6iuLmJyOxMPKIj8Y6LITw1lficHLLLyymqq6OwtpbM0lKSsrOIFaQRkZRIRHI8UckJxKYlE5+eSkJGGvHpycSmJROdmkJkaipx6QJS83LJKi6ioKyMytoamtpaaWpq4tKlS/z80+Yl/uWnn/L5Rx/xwaN3+PKTj/jbzz/xn3/7K//z738T9iG2oHF/+/mn35Siv/ric7764nPhtOv3X3/1G5bENy++5LOPP+L9R+/y4M5t7t26yYvPPuXn7zfFyj9++Qs/f/+d8O/64pM/89Gzpzx/8pjnTx5vOhNP3uPO7ZucPXua9fVV1k+s0dreQmNbE5Pz08wuzzM6Pc704iwrp4/z4P5d7ty+yaWL54UAudWVZT54/pTvv/uG7779miuXLzI3O82x5UXW11Y4trzI5MQY3V0dlJYWk5aWQmVlOTMzU8zPzzI8PMjIyBDT05Osra0IvwPT05NCUFt6ehoFBXl0dLUzt7D5QLCrp5ORsWHGJkbp6eump6+bsopShkYGOX/xHEMjg3R0tdPS1kxndwet7S1ML8wwOjVGWXU5jW1NNLQ2MjQ+TN9wP2sn1+ns66K8poKE1ERik+KITYojrzif+JQECsuKKKooIasgh9TMNJLTU0hOTyFJkIwgI42snEzqGmqprK6gvb2VpaUFNjaOMzc3w+joJpF6uLeXga4uhvv7GOjfjL919vbQ1t9HVUszqQUFRGdk4h+XiGtIOJbe/mjbOiKta8hhBVX2SsogqqCCgrY+6kZmaBiboqxngKy6JpLKqojKyiMiJcO2/fuQVFJEWlEReVVVHNzc0DA04PU9e/nDju3821tv8ub+3ewWOcjru7ex7cAOpFWl0DZWQ01PHgV1ceRUj6CoIYaaniQaBpJoGEgjp3oETQM5dE02F5jUdKXRMVZEXU8OaSURpBWPoKAmgZqOHBp6Cqhqy6OiJYe6riI6RmpoG2ugrq+CgZkOzp6b2XxPf1d8/D0ICQ8gOi6c6NgISkoLaGyqpbKqlP7+XuHMaGlpMZ2d7cI54KqqCqHbs7g4T3t7q/A7lpSUQGJiPBkZApqaGpibm2F6aoy15QWW5qaZnRxjY+0YVy+e4+bVSzy4c5PnTx7xzv07zEyMcuPKRcaG+pkeH6G6vIS8rHQyM1I3xx0unqW2poLWlgYaG2o4tjzPyxefcf3aJdZWl+juaiM3JwNBWhJxsZGboqQkn/mFadZPrHDm7AbHVhaYmxrn/OkNHt65yZ3rV3jv4T2+/OQjPnz6mBvXL/Pg/m3+/MkHPP/wfe7cu82ZM2cYGBhiYGCAiooKgoODiYqKoLAwn5bWBmpqy9HV08DB0RJlFRmUVCSRkTuCuqYcYpIHcPe1R8dEFRMrHawdjbF1NsfGyQxrO2MkZQ6jqiGPiroc6RnJ+Pp5IEhPIjDIh86uFsYnhjC3MMDC0pCo6GBi48KorCpiZLSXwZFufPzdsLYzxdhMl6wCAWY2Ruw6sA1JeVGOSB8iNjUK3yAfnD2caGpvpGewm9ikGHIKs8kpzMbE0hgHV3t0DLUxsTQWvs7My8A/xA9jCyOcPRxJz0njd1tU6Qf373L92hWOr68yPjZCT3cnVZXlm9nB0WEWF+ZYX1vh9KkNLl+6wI3rV7l6/jznNjZYP7YsBOLcunaV+/fu8M7bD7h44RzrayuMjAyRnZ1JeHgoTU0NLC7Ob37paqqprq+jrKKUwrIiqmrKKS4tICE5htCIQJJSY0hNj6ekPIfcgjSSUyNoaqtgdn6I1s5qzOwMcfV1wN7dCgsHY5y9bZBWPoquqRpKWtJomyijpC2FopYkFo4GmNhqoaAphrjCfuQ1RFHTk+eNnf9Gfmk6nr72uHhYsWvPH0lMDEVG5hC52QlMTvaysjZF72Az1fWFRCcGc+zEDGExfiSlR5FZkEhQmAe2LiY4uVmgZaiIb6AzhhYaKKlJICa7H0VVcWRVjnLwyHakFA+joSPHEfHdyCiIoKAixsHD2zgsuhN1bdlX02qKOLibo22khJ6pMhr6spjaaWLnboKpnSb2HsbklScTFe+NoYkiesbyZORGMTXfzfRyH619lVQ05hCS4IWupTJHlfYioX4IBX0JZHVEEVXZ/5sM/6+LxL8+e8XfQE7rKFrGchwQf5OjsruISQ1A3UB6E1TnZoS0wj609KVR0RTFO9gOOzdDJBUOICK5k/1ib3FAfBs7D73Ga7v+hTf3/4F94jvYI7qdP+3+V/aIbvtNmfqfBcKWcPjnz7dYEVv9iANSO9h19HXePPDvvHXw9+wVf4sj8nt/42AclN6JhMoh5LXFkVIT2bz8y206ELul3/rN1OteqbfYI/mm8Pew5dBsiYijCnsQkdvFUcX97JfawV6JbYgpH0TDTB5Dew20zOSQ0z6MvOYBzB3VMHdSQUl3P+oGh9E2EUXPXAIDa2nMnVTQs5ZFx1wSPUtpDMwl0DIUQU17P2ra+1FQ2Y2i6j5UtY6gqiuBibUm/hHuxGVE4h7kREiiL3be5kioiyCvJ4mkhiiKBrJI60iiaCSPrp0O+g56GLmYYOVjg0OQEw5BTlj42mDiZoaxoxGmziY4BzrhFeGJY6ALDgHOOAa7Y+HjgH2wB65RgThHBWEV6Il5gBdO0aF4p8ThkxpPaHYaIVmpBGUkE5SRLBQIW86EfVgA9mEBOEeF4JUYTWB6EsGZKfilxuOZEIVtiA+mPi4Yejhg4u28KSACPLAO8MYm0AefxBhCM1OJK8gjNj+XEEEqnjFRuIWF4RoaSkS6gPi8XFKKi0gsyCciXUBwctL/Z6xpdH6B8cUlusbGaOrro7K1lZKGBgpra8mvriarrAxBUREp+fkIiorILC0lo6SE9OJissrKKKqro6KlhYKGBtJKS0ktKaGwsZHa3l5qenqo7uyipqub6rYOCmvqEBQWk5JXQEZRCfmV1RTV1FFYU0dOTQ2CqgqSSooIz8rANyEOl4gwHEOCsAsKwNrPB5sAPzxjogjNEOCXGI9NgB9OocGECFKJy8kkNiOVuMw0UvKzSSvIISkng8RMAYmZArIK8sgqyCOvqJC2rk4uXr7EO4/e5fbt26ysrHD27GmmpiZYWJijoaGOnp4u4ZTn4GA/KyvLTEyM0dXVQXd3JzMzU0KOxNmzpzdFxekNLl6+xK17d7n39kMevPcuF27eoL6zg5T8XCLTU4nMSCeppIj4wnx8E+NxCgvBJSKMsLRU4rKzSS8uJqOkhOS8PGIzMohOTSE6NYWYtNTNn6lJm46EIIU4QQrRKfFEJMcTK0gjWiAgJi2VWEEacYI0krOzKKkop7m9jc7OTm7evClkP3z/8iVfffYZnzx9wsfPnvD9y5f87eeffrPQ9I9f/sL//Pvf+J9//5uwE7FFnf725QthV2IrxrT15x+++VpIpn763iPeuX+Pb158yV9++F5Y3v61y/Hy88/46NlTYZ/w4+fPePzeu9y6eZ1TpzZYXlmip6+b8poKGtqaWFhdYv30CaaW55hfX+b8jc2p9cuXLnBy4zirK8vMzU6zurLMg/t3+erll/zHP/7GZ5/+matXLjEzPbkZ4dk4zonja/S+okU3NTVQUVFGXV0NQ0MDrK+vsrFxXLjWNTo6TF9fDzMzU4yPj5Kfn0tcXAyFhfk0NjfQ3NokdBAWlxcYmxiltb2FweEBautraGxuYHF5gbXjq0JGRGt7CyNjw1Q31DA1P71Jnq6rorapjvScDCJiIxmeGKGuuZ7LN67w4NFDJmYnycrPprymgvScDHIKc8kpyiMjL4u0LAEpGamkZKSSliUgKyeT3PwcKqsrqGuoZWCgj6WlBRYX5xkc7Kejo42e7k6G+/vo6Wins6ONtrYW6poaae5sp7m3h4qWFqLSMwhPTcMvNgEH/yD07ZyR0zVCRFGN/VIK7BGVRExRFRl1bcSV1BCRlUdEVp7D0rLsFRVHUVMbaWVVDoiLIaWshLquLiZWVlg5OCAqJ8tbe/fz+p69/Pu27fxp10627d/Ha7u2s/3gTiSVpdAyUkfTUAVVbVkUNcRQ0hRHXV8KTcPNo6Ijjo6xIgbmquiZKqNnqoyhhRq6JpsFbHlVcZQ0pNDQU0DPRA0DMy0MzLQwNNfG1FofZ28H7NyscfFyIDDcl9DoQPxDvQkO8ycmPoLq2goyswWUVxRT31BNcXEh3d2dnH413bywMLf5e6urobW1WRiDbG1tJi0tBVdXZ9zdXQkI8CMhIY6iogLa21tZWJjjwoVzHF9Z4ta1y7z74C53blzl4tlTXD5/hkcP7/H1l59x5cJZLp8/w71b17l8/gyLs1OMDw+wfmyRualxqqvKaGmuZ3lpjrraSmamx7l96xo//fgt9+/doqy0kNGRAUaG+wkPCyLA35uG+mpmZyZYWp5jZHSA3v4uZmYn2Di5xsbaMU4dX+XezWt89PQxn3/8Ab/88C0fPXvClcvneXD/Nu+8e5/1Eyv0DfRSUFBAYWExY2NjtLa2kpGRwcjIEGtrKzQ11+HsYoeWtioWlobo6KqirauElo4i5pZ6aOooYmShhWegE/Gp4bj52OHh54S1oylmlnpIyYpgYq6Hjb0ZjU01pAkSSU6JY25+kstXzlFdU4aaujyOTlYMj/TQ1d3M6FgftXVllFbkc+X6OZZWZvANcEdORQoZJQmqG8uJjA/FzM4YBQ1ZisoL8A/xw8XTGd8gH+qaa2lsa8DI3JD0HAHzx+bYOHsCTz8PouIjCQoPxDdoE16akpGMT6AXYdEh/O7e3dvcu3tbWIQ+fWqD8bER2lqbaaivpaO9lZHhQeZmp1leWuD4+irnz53h2tXLnFxdZW1xkWML82ysrXL14gUe3r0jhNGdPrWx+fTj2BL19bUEBweSmBhPY2M91dWVDA4OMjw6QkdHG5XVFVRUlpBfmENaRhKp6YnkFWbQ1tmAIDMeKwcTPH3tCYnywcPHDntXc1R1FTC00SO/Kov0omT8Ij1xDXAgOM4XUYWDmNjrIaMuhqapItrmymibK+MebI+tpym/3/k7dC000DRUwjPQCXNbfYzNNUlKCeeQyHacXMypqMjBw8uW9ROz2DoaY26rT3RyCLKqYojLH2Lb/j+gbiCLrMpR9ou9RUS8PwkZYVg6GGBso4m9mxlSyoc4JL4TGVURJBUOsffoG+w78hZHpfciLncAJU1JZBVFkFYSQddEBVUdKRQ1xHDzt8HN3wZFLVFEpHegbS6Po685yvriHJHfiaaxNIVlybR1lpGQHIB3gA2FZckkZYa+EhxG6FgoIad1FBmtI0ioH2K3xBtsF3+NAwq7OKi4Wygets6BV4tDW6Tmw7I7EVfez2HZnSjoiHFQ4i32Hn0NbRN5FDSPIi6zCyX1I9g46qKqJYa5jQZW9tooa0kgJruX13f+D7bv+3f2HHmTPUfe5K19v+dPO/8vXt/7e3aKvMFese1CgfDrsyUWtorWW0JjK8q09Z6I3B52HnmN1/f9K3vE3kRa/QjK+tJIqBxij9ibiCsfRFRx/6sS9mZs6rDsbkTk9rBPcjtiqgcQUdknJE5vQeP2SW9jl/jr7JfeJuxDHJbfhYjcLiHY75DMDo4q7ueQ7G4Oye5GUk0EVUNpNEzkUNYVRVp1H7rmMpg5qGJmr4S5gyLmDopYOClgbCuNqYMC5k4qGNjKo28lg56lJHqmYmjoHxKKCCMzaQxMpDEwlcPUVgPPADsSMyPxCnVFzVARe18zDOzUN0F2+tIcVT6AnK4EUppiaFupY+Coh76DLoZOBlh6WeAY4ohzmDO2AbaYeZph7mqCiaMB1p5WuAa74BLijkeENx5RftgGumLp64RjuDdOkf5YB3lgGeyFU0ww7knRuMVHEpSRTIAgkQBBIkEZyYRmpxGcmYJvShwe8ZE4RQbjHBWCa0wYXonRQifCLzUer8RoHKICsQjyxMjHGWNfF8z93LDwd8c6yAf7sAB8k2IJyUghJi+H2PxcwjPTCUxJwicuDu/YWIKSEn8DhIvJziIkJRnvyMj/Yy9ieHaOwekZBqdn6JuYpGNomIaubiqbWyipq6e4to6imlryK6vIKSsnq6SUrJJScssrKKyuobS+gfLmZsrb28mpayC7tp6Stg5quvuo6e6jvneA9tEJmvuGqO/qo7KpnYLKOrKKK8gqriC/rGZTSNQ3kNfQQG5tLWnl5STk5xOWnk5wcjJ+CQmEpKTgGByMY2AgQSkpJOTnE5KWhk9MDN7RUcTnZpFakENORQmFtZXkV5WRWVJAdkkhBZVl5JcWk5adSX5xEQMjw1y6cpl333vExsYG3d3dzM3NMDQ0wNzcDAMDfUxPT9LV1UFHRxu9vd3MzEz9ZgJ2fX2VY8eWWF5e5PjxNY5vnODajetcunKZjTOnWTi2zNL6KgvH16lubSElP5/00lIEZaVE5WThm5iAe2w0rtGROEWEEZicTGRGBnHZOcRl5xCVnk5UejoJ2dmkFRaSmJNFXGY6MYJkotOS/uukJBKZkkBQTDQBMTEExkYTFBNNSGwMcYI0yqoq6e7fzLc/ePBAyGr4y3ff8dM33/DNZ5/w8bMnfPbhh/zwzdf859/+yv/6x9+FrsTW9OtW1+GXH38QLiz9GkT36xWnrfPdVy/5/M8f8/zJY2Gv4odvvuan774VRqa+ffmCTz78gK8++4zvXmz2Lr789BMev/cuV69cYmVlmcnpCWrraygoLaS4spS2ng7aB7oprCkjqzSfypY6mpsaGB0Z4uTGcS6cP8viwhzDQwOcP3eGn378nh++/5a//Pwjn37yMSc3jjMxPsq5s6e5d/c2Z8+cYm1tRRhbKysroba2WigUz549zfLyIhsbx5mZmRIueW1xIvLycsgryCUrJ5PM7IzNy/pQP43NDZRXlgmdidr6GqpqKpmYGn8VfxknJS2Z3Pwcapvq6B3qo6K2Eu8AHxLTkigsK6KkshRBdrrwveyCHEoqSymvqaC9p4Pk9JTNon1hLlkFOWTkZpKWJUCQnU52QQ5FJYWUlpdQXFpEc2sTQ0MDDA0N0NXVQWtrs3Bpaqts3tzcTENTI5X19dS2tVLX0UlRXR0RaQLCBQL84xKx8fZDxdgCEXlV9kkqckBSniNySshp6qKgrc8ROSX2ioqzT0yCvaLi7DgkwlEZOURl5ZGUl+eolBSG5uY4ursjISfHn3bsYtu+g2w7cIg/7drDH3fu4s29e3ht13be2reTI7KiaBioom2shrahMmq60qjqSKFlJIuuqRzaxjLomSm+eq2AiY06pjZaGJirYmCujom1NsaW2hiaa2JipYetszlOHjY4ulvj4GaDk4cdjh4ORMSHk5ErIDEtnoBQPwLD/MnOzaC1vYn5xRlq66uEAnN0dJiFhTlOnDjB3NwMw8ODNDbVUlScx/BIP6dOH6e2rpK4+CiamusoryhmfmGaGzevcOHiGRYWZ1hYnOHsuZPcun2NOzeu8s79O3z8/H0+//OHPHv8Lg/u3OTOjavcunaZ29evcGJ1mROry1SVFTM21M/50xu8++Auo4N93Lp5lYH+buGi0/Nnj7ly+TzvP3mXO7ev8/bDu3z04VNu3rhCUmIsiQkxHF8/xtzsJKNjg/QPdFNTV0lPbwen/x+23jK8yjtf9+91nf/ZM+0Uh7i7e0Lc3YlCIO7Jiru7uxL3EBJCgOJQCsWLuzttoS2U+syeffb5/F8sWDOz57z4Xs+z5ErerBe/z3N/7/v+/CCnjn/OscMHuHj2FE8f3OXJ/Tu8fvmMR/duc/vWNb5++ZQ7d2+wsDhHe2cbo6Oj9PT0MTc3R0NDAwkJCbSc8AiWAAAgAElEQVS0NNHQUIeHpwshoRtIS0/CwFATPX119A3VsLAywMfPGb8AN9x87LB2NsUv2I3oxE1k5CWib6qOjPxadPRVUFKVQVNHmc1bgjA00qK2roI7d6/z4uVjWtsa8PZ1IiDIg5i4TQSHelNSls3k9ADHTx7k2s3zPH52m5LyHMJjQ3HysOH8lZOcv3KSmJRwiqsL2Bgegm+gD8bmRgSHBaFvokdhWQHpOWnklwhLSq/cvMzQ+CBp2QJiEqMpKi8kKS2RuORYsgsy8d7gyUcXvjrHubOnOX3qS04cP8aB/XuZnBijrbWZzo42ero7GR4aYHZmisUd8+zZvcTRI4c4fepLvjh0iEOffca+3bs4cmA/50+f4ta1q9y7e5t7d29z9swp9n62m/n5OUZGhqisLCc3N5uMjDQiIrbQ0tLCzMwMi4sLjI+P0r+1m67uNjq6W+gf7KahuYqKuhI2RgRgbCEkt/D4EGKTNxO0xYeQ6EASs+NIK0yisCaHyJQw2gYaya1Ix8HbChM7PcydjMirSsPKzRh9K3U2xvlT312OracZshriyGlKIqsqhv9GD4wttAmL8MfSWh9dfSUio4MIjw5kQ7AbiWmROHhYIqmyFnktKbTNVFHQkUDDRAETGy1UDWUJi/UnvzodF18rdMxV0DVTRl5bHHGFZSjqSmJkpYGKgQwyqqtR05dhvb0+a6Q+wd5tPf6hLihqiKGsI4mprTZK2mLomiliZKuGka0airrr0LdSxsBWlfUuOqx30sbcRpNkwSaGx1ro7KlkU4Qn9u7G2LgYoGkki4aJHGomsqibyiGvJ85ateVIaq9BzkCCdeor/p8RpdJaa0Q+AEVdccSVlyGtvgo9SxWMrdVZI/MnoXFbRxxphU9x9jDFN9AOSzttzKzU8Quyx9FjPZIKyxGX+5S10h+zTm4ZUsqrEVdYwUrJP7NS+i9IKK9mtaywmXq13Ceskf+LaK3pn70Q4sorRADwYV3pw/sfjNgKOhLoWaph7W6ClZsxOuYqyGisRc1ITljqpiWGtPoapNXXoKgrifZ6ZYzstEXrTGvVliOuuQoZPTHkDSVR0JdAVmcd4qrLRSAhqb5SZMqWVF0hNGtrrkNBVxJVIznUjOXfqxRr0TSWxsRWFTN7VUztlTCzU8AryBRXfz1c/HSxcFLEykUZcydlLFw1sHF/P86qmNspYGopg4mFNC4eetg7a2PnrIt3kB2xKRupbCpkS2IoTr62WLobYmCrjoapIuomCkhqrEHXWh1Nc1VsfSxxDXXGfoMtVt6WQpDY6IJ3pDc+UT54bfHELdgZex9rnAOc8NnsjW/EBoLjNxKUEIb7Fn8cQ7xwjwjAMzoU98hgXCJD8IgNwycpGr+UWIJS40Wt1B/iW7fkpLEpM4WQtES8YrbgHRsuioENTU8SrUBtzEgmOCMB36RI3GM24RoVisuWIJzChOtPPnERbEiIJlSQSGR2JvGF+SQUFQhXmwqEE5GeRlhKMuFpAhLy80gpLiImO+vfwCE+K4vK1lYGpqYZn18QgcPA1DSD0zMMTE3TMzpGa/9WGrt7aOzuoamnl/rOLmra2qlsbqGyuYWatnYaurpp6Oqmvrubhv5Bqnv7qerpo7Z/gIb+QRq3DtE+Mk7f9Db6J2cZmJ5j68Qs7VtHqGntorSumYr6VqpbOqnp6qa6Wzjl7e0UNjaSXV1NRkUFaWVlxOXmEpebS3RWFlGZmSQVFpJZWUlyURHhqanEZ2WQkp9NTkUJRXVVlNRXU9FcT/vWXka3TfP5yRMMT44ztW2WU+fOcv7CV1y6cplDhw7x+eefc/r0SXbvXmL79m0cOLCP27dvcubMKebn5xgeHmTPnl2ilaW9e/ewf/9edu9e4siRQ1y+fJHTZ8/w4NFDXnz7DS9ffcvF61dZOriPgalJMkqKSMrPJ7e2hsyaKsLSBXjHROGXFE9AahK+cTH4RUcTkpBAeKqAyLR0otLTic/JIbO0lIKaGjJKikgtyCMxO524DKH6EJ8pIDEzjYSsNKIEgveTQpQghZjUFAR5udQ2NjA4OsLc3Bw3btzg2aOHfPviOb+8ecPv797x+9sfePnwPs8fPuTH77/jv/76B//37/8pmg9A8cEj8bfffhUBw4f0pX9ut/757Rt+/P47kVrx6uULnj58wJvXr/jh1bf88Opb3n73WgQlb797zdOHD3j94gU/vn4tin999PA+58+fZffuJUbHR+gf3kp1Qw2JaclsiY9iS2I0G7aE4LspkMiUOJIS42mor2V++zaOHD7Int1LTIyPsm/vHr5++Zx3P74RwcTtWzfYs3uJpZ07OHP6JDdvXOPQoQOcOPEFn322m8HBrbS2NtPR0cbc3CwXLpznyy+Pc+rUl+zevcTw8CBDQwMMDQ2IEpryC/MoLi2irKKUwuICUaRqeWUZ1bVVdPd2MTC0ldb2Fto72xCkp1JcWkR0bBSpaSlU1lURERuJICuNyLgo0nMy6BnoZd/h/ZRUlpKUlowgK4207HQKSgspLCuiobWRnMJcapvqKHyvRuSXFJCVn012QQ4llcJ+ipa2Zto72xgeHRKlSjU21tPQUEdLSxMtLU10vH+Y2dzaImxOb22lvrOD6vZ2kRciMiODwJh47Hz8UTexREpVG3FFLaRUtVHQNkTdyAx1IzOk1bRYIyvPahk5VsvIsUJSGklFZT5dK4a4rCzqurqkZGbS0NaGtaMjK8Ql+XjVWlZKyrFcXIZPxSRYKSHFMrF1/GXtKtbKiaFjrI2pjQGW9kaYWGmLjNVWTnqY22ti42Lw3iOhiYOHCU6e5lg7GWLrYoq7nx3uvvY4e1rj6m2PX7AHARu98Q0SAkTgJj8CwwJIykgkKz+D6IRIQrcEE5MYRVFJPjV1lRQU5VJYnEdnZztLS4scPXr4fYTzXnbu3EH/1m76+ruYmZ1gZnaCwqJcQkIDKCjMYdfuHbR3NHPo8D5u3b7GhYtn+eL4Ec6dP8Wt29e4d/cmTx7c5fb1Kzx9eI8fXn3Nty+e8uzRfWFXw81r/P7zj9y4cpHTJ45xaN8ejh7cx8kvjrJ7cZ6JkUFOfnlMlOg0Mz3O50cPUlNdzuTECN98/YyLF85y/twp5rfPUFZaSHtbE6dPHWfHwjZ2LM6xc2meyekxdi7Nc+r0ca5d+oq7N6/x7OE9nj+6z+uXz3j+6D63r1/hzu3rvHj+mAcP73DqzAn2H9zH6dOn2bFjJ0tLS0xMTNDb28u2bTMMDPSTX5DN4FAvc9un0NZRQUdXFUNjDdZb6OHobIGbpx1m1nr4hrjh4eeAqZUuwZt9iIwPxdnNGnklcbR0VTAw1kJPXx0HR0sam2poaa0nLz+Tnt52lnbPEp+4hYAgD3Z/NsfQSBfVtUVcvXGOo1/sZWi0m4NHdhG82Q9bZ3N8g9yxdTZHVVeBkIhAgsMCcfN2xcTCmPySPFIyktEx1CZkczA6htoYrTfEL8iXQ8cOsm3HLG7ergSHBRGbFPM+BtYLdx9XPrpx/Sq3b90QKREXvjrHsc+PsDA/x8T4qCjRYdvsNAvzcyJF4uCBfezftYvdCwvsnN/O/j27OfnFMS6eO8tX589y9swpvjp/lt27djIyMsTIyBBDQwPU19cSHx+Lt7cncTGxtLW0sm12mpnpSWZnJpjdNsn41DCjE4MMTfQzON7H3M5JOrY2szk2iNCYAOIE4bgFOBIc5Y9XiCtympLkVmRQXJdHTnk60YLNVDQXYeVqioO3FeXN+XiGOKJiIIWBtRqJOeHEZW5Ba70qbkFORAu24OxtQ1tPHRFxIaxa9yec3S3R0lMgJT2K0M0+JGdEY+u6Hp316miaqLBK7lOsPUyR1xVD1VAaac3VrJL90/udeG3EVZeLVAA5rbWsVviYtQqfsE75U6TVV6FqKI2Y/Keo6EphaKmOjqlwbUjTSJa/rP0IJT0xNE1lUTGSRFFfDEX9dZg4avAX6Y/QtVGiqa+MxrYiioqTGBptpqO7gvXWGsiprRJGrmquRVlfWJQmpbEKCfWVKBpLo22jioq5PBJaq/+RQvRPBWnyesL40g/JRJLqK9G1UEbFQApNU3lcNlgho7oSBY016Jso4OFtgYOzIUmpG/ELshdBhIT8MtT1ZFDWkkBGdS1i8stZJ7cMcYUVSCisQkx+OatlP2WV7Mei+QAT6xSXicrnxJSWs1bhUxE0yGuLi8roJFXWoKwni76lJkY2Ouiaq6NqII+CthQK2lLIa0kiqyGOvJYkynqyKOvJomogj4mdHq6BdsjqrENMY6XID/EBsBQNJFE0kERac7VopUlKYxWSqitEXREKOsJkKXktSdSM5NAyUxJCm5EUBpZKWLnoYGilgImdIuYOSviGmmPrroaDlyYW9nKYOypg7aaOrbc2Dt462HpoYuOsjJWjIjaOKtg6qeLmZYCjqy62Tjo4e6/HJ8iRWMFmrN3WY+FsgrGDFtoWSmiZK6JlroiaiSyO/hYY2mtj6WGC52Z3nIIcsPaxxMbXCqcQJzzDPYUgEeGNe4gLTv52uAe54rvFB6/NvvhGbMAnMhDHEE/cNvvjHOaLU5g/zps34LglEMfwIDzjtxCYHi9qog5IjiX4vUdic7aAzdkCwrJSCUiOJSA5lsCUOIIFCWzMSCYsK1X0naD0eDakxuCXHIV3QjjukaEiiPCNj8QnJpyAxBjC0gXEFuSRXFqMoKIMQXk5gvJyYnOyCUtJZmNSItFZmSQXFRKXm/NvEBElEFBUV0f7wCC9Y/9oru4aHvm3aR8YpKWv/19gorm3j5a+ftG1pa+flq1badw6ROPQCA2DwyKIaB0eo2t8iq7xKQZntjMyt4Px7TsZnpmnZ2SStv5hWnsGae0bon1wmLbhEdqGR2geGKS+t4/qzi4q2zuobO8gpbCInKpqYcRkSSmJefkIikvIrqwip6qK5LwckvOyEBTmklVWRH5VGWWNtSKIOH7mFNPzc8zvXOTo8S/YtWc3X546yYEDBzhx4gS3b9/k1KkvGR0dZnFxgatXL3P37m0OHtzPzMwUX3zxOfv2fcbS0iK7du1kz55d7N+/lxMnvuDSpQs8ff6MC5cuMrdjgaGxUepaWiisqqSuo53Sxnq2pKQQnZVJRFYGG+Jj8YqOxDs+Bp+EWDxiInHduBGf8HCC4uLYlJxMhEBATGYmSfn5CIqLSSsqIDkvh/isDGIzhOpDQlYaidnpJGSlkVpQIPxu4fvJy/2XdaYPSsSDO7d59ughb1+94rcf3vBfP//Et08e8frFC3758a0IIvivv8N//Z3//s+/ieDhQ4fEB0XiQ7ncB6j4nz0S33/7Dd998zUvnz75F9P1ux++F0HEux++55vnz3j24AHfPnvGd998LTR8v3jGlSuXWFjYTktbM/klBdS3NFBeW0lydhrRggSiUuPJqy5hdGGa6qoKmhrraW1pYnRkiEMH93Ps8yN8eeIL7t65JTKU//TuLS9fPOPQwf2MjQ6zuGOeUydPsLi4wP79e1laWmR2dpqJiTH6+noYGxvhxIkvuHjxK44fP8bevXvYu3cPu3btZHBwK319PSwsbKejq53a+hqqairJyskkMjqCnLxsautryMzOICMrnbKKUopLiygsLqCuoZaevm4mpyfo6etmc9QW4lMT6RveysLuRbq29lBSVUZlfTXFlaXUNteLQlcCNwWTXZhL/8iA0AdRkENOUR65xflk5mWRlJZMSkYqBaWF1DfW0drewuDwAL39PXR0tNHc3Eh9fS01NVXU1lZTX19La2srdXV11Dc2UNvcSGVTIzVtrZS1tCAoFSYyBcfH4+gfiJ61HYo6RkiraCOhqIW4gjpiiupIqmggqaTOOjllVkhKs0xckuViwlHS0mGlhBSq2tqERUUxNDHBviNHKKupwcDckv9YtoaVknKslJRjmbgkqySlWSkpwTKxNayREUdRQxH99TqY2wohwshCHXN7bSwddVlvp4Wloy6WjrpYO+uLIMLZywJXHxvc/ezw9HfE09+RDaFebIoMJGSLP/4hnoSGBxKXEkVaroDU7BQSUuOIS44hMy+DsupSiksLSBEksiHQn6KSQrq7uxkcHGR2dpaFhQW2b9/O0tIiNbUVJKfEUd9QRWNTDXHxkWwd6Ob+g1ucOv0FFy+d5dbtq9y+c43LV85z+cp57t67wf0Ht7hx/RIvnz7i1tVLPLp7i++/ecHXTx/x6sVTYejB77/w999/4eunj3h45yaP793m7JdfsGdxnqbaKsaGtjI+NsT+fbuZmhxlccccd+/c4OKFs9y4fpmXL55w9MgBzpw+QUd7M0ODfSztnOfI4f0cObyf4yeOsv/AHnbtWeTI0QNcuHiW+7dv8M3zJ3z39XOe3L/Dm1df8/jebW5cucjlS+e5euUC9+7f4sGju9y4dZ0LFy7wxRcn2L9/P1NTU0xPTzM7Oy30/zbWcODgHnr7OtDRVcXcwhBbe1MMjISKhMl6HbQMlNAwUEReVRxTK10CN3mRlB5Fdl4KbZ115BelsyUyiJHRPrp7Wrh77xobAjwpKc1nZHQrs3MjVFYXkJAUzlcXT/DsxV1u3bnIzt2z5BYICAr1ZnJmkN6hdsprC7FyMMXc1ghDCx2auxs4cvwQo1Mj7D30GW7erji5O7IhxJ+cwmw2RWxEkJWKlb0lRusNqW+pIyYxGk09DZLSEtHU00DTQAN3Pzc+unb1Mo8e3hdGy10Xqgg3rl/l1MkT7Nu7h8Ud88xv38aOhe3sWNguOvDPbZth/65d7Nu1yMG9n3Hyi2NcvnSBG9evcvHiV5w8eYIDB/axf79wF3JqZpKtg/1UVJWTIkgmOTmRyooyxsdGmN++jZnpSXYtLXL4yH6Wdi0wNjHMjqU5Dhzdx8LubYxM9TM6209taxkbo/1x9LLEzc8e7yAX3PzsGZjoorAmh6BIP3Ir0vEL88DQWpsVUh8jry2OjYcpKroSqBtIo2+uTEpOFHaelkiriVFYk8PgZDd5Zek4e1oTFhWA4XpNLGz0sbA3wMHdHL31ahhZaWHhbIy2mSqmjsKDqIOfORJqKxBTWSZKO1LUl0BWey0qRtIiU66yoRRKBpKomciiZiJMDFLWEUdC8VPUDaRR0hZDVU8SfQtFVPXFMbRRRVlfHD0rRcycNJHTXoGWuRzqZpK4BVsRkbqBrPwoyqsE+AXZoqknwXo7DXRN5ZBS+RQjaxVUDCTQtVBEc70ciobiKBtLomQkgaz+OpRMpETwoKAvgZKh1D/GQBJFfQmkNVdjYKvOKtk/oWEix2q5P+MZYk9UchB665XQNVXAwlYLSzttxmc6SRRsxMBcWXR4k1VZjbaRAromKihqSSKrshYFTQnkVNexUvLPIm/DWgWhIvHPMLFa7pN/gwhZzXUo6EiIlAVRSd17b4WkyhqhB0JljVC5UF2LhMpK5DQlUDWURV5LEgmVlagZKmDjYYq1lwlGDlqomsgiq/OP9S5JjVVIqK1AyUBSNHI665DVXIOs5hqU9CRQM5JBSVsMWbVVKGqtw9BSFTsPQ+w9jbBy0cHcUR1zBxWcvPXxCDBmY7QjNq7quPrr4eihgYOXJu6BxrgFGOHoo4uFozLGNtKst5XFzlUdF29d7F21cHDTxtHTCLcNFjj7mBMc7YOpgy7OG2xY76KHga06Jo7aWLgZYOdjRmRaCLbeppi5GOAe6ohLkB2OG6xxDrTFfZMrXls88NzsLrzf5I5HqHCVKTAuCK9wP2Ec7BZ/HII9cI8IwDbEA8sNblgGeWAR5IVFkBcuUaEEZyYTkBpPoCCJ0LQUEUB88D1EFWQRmZ9JRF4a4bmCf5kP73nFb8EnMQL/lGj8kqNwj9mEw+YA3CJC8EuIwDc+kqDkuPfm6jzSKkvJqions7KC9PIykgoLCE8TEJqYQFRmBkmFBcTn5f4bRMRlZpJdXi7yMrQODNAzPk7b4CAtW7fS3N9P+8Ag3SOjdA4N09TTS1VLK/XtnbT09dM9JASM1v6tNPf20bZ1gI7hYZoGB2kZHadlaJT6vgGaBobpmZqlb3obHaMTDM3OMzK3g4n5JSYXdjExv8TI7AKDE9von5hicHqWwdlZBqZn6ZucpGtkjI7hYTqGRugcGaG2o4vM8nKS8gvIrqykoK6ezPJysioqKWlqIr+6kuzyYjJKCsgsLSSnvJjcihJK66qpbWtm6+gwQxNj7Nm/jyNfHGPP3s94/PQJX546yfaFeS5duczd+3fYuUvYG7G4uMDZs6c5d+4MN29e5+DB/aL24g8Hyd2f7WJm2zS9/T1Mz22jpaOd/NJiqhvrKamtISU3h9SCPMIFycRkZrJFkEpoShKhqckEpybhnxCLe3QEbuFheG7ZwoboKDYmJQlX0zIzRclNcdnZpBbkkZyXQ0J2JgnZmSTlZIjmg6k6PicHQWE+mcVFZBYVklVcRFlNFc3tbYyMjXL16lXu3L7J04cP+P7rr3n33Xf8n99+4fXLZ7z74Xv++OVn/vs//yZSIT5AxD/7Iz6oEh+M1x+UiQ9Q8MuPb/+ljO5DCtP/9FB8MGp/6Iv45ulTXj1/LoKPb795yeVLFxgZGSIzO0NYlNZQQ0VdFdUt9QxOjbJ1aoTajiYqmmupra2muLiQuLgY0tJSGRkZ4tChA3z55XFuXL/Kzz/9yJsfvuPdj294+eIZxz4/wvTUBHPbZvhszy5R3OnIyBDDw4OitvJt22ZEPSEfygY/wMa2bTNMT08KE45276S2voaikkLyC/NITUuhpk6Y2pSYnEBOXjaV1RW0tDVTVFJIS1szSSmJtLa3UFRSSEVtJfO752loa6K2pZbJuWlGpkeIT00ktySXiroqNsdsxs3Hg+ikaDLyssgvy2dLTAQ5xTmkZqUhyE4nQZBEeGwkkfHRZORmUlFbSUNrI61dbZSUFZObn0NVTaVw1aSpnsbGejq6Ounu7aGhqZHK2hrKaqqEUcEtzVS3t5JbU0lMZiY+m7dgZO+Akq4hcuo6yKjqIKmgxRoZZVZKChWHlZJC9WGllIwIIlZJyvDnlatZKSGFlYOD0PDf2kpDWxs1TU0YW9nw8Zp1rJVVYqWkHJ+sFWO5hBSrpWRYKyuDtIoi4grSaBlqYmJtiKGFDgZmGpjZ6GJup4uptRbrbXVwcDfDxdsSB3cznL0s8A12wTfYBTcfO4I3ebE5cgOJKZFkZCeSLIgmNmEzWbmpNDTXUFZdQkllERVVpTS3NjAw1Mfo+BDdvR3U1FVSXV3J9PQk3d3d5OTkUFdXx+DgID09PXR3dzIyOkBvXwdz26bYf2A3Bw98xq2bV3jzwyseP7rLwwd3eHD/Fnfv3ODG9UtcvXKBG9cv8eC+MDL1+aP7nD91gmsXz/PqxVO++/o5P3z7knc/vObbF095+923fPviKVcunGN8bIh9e3dx5fJXzEyP09xUR3NLPcMjW5mcGmX/gT3s+WwnBw/t5avzp9mxsI07t6/z9cunlJYUMDTYx97Plti1tMDlS+c5+eUxdizOMTk1ytKuBc6fE3ozbl27zI3LF7hw5iTXLp7n0rnT3Lx6idvXr3Dl8lc8eHiHZ88fcfHiV5w7c5Z7d+5y4fxXzM3NcejAQWEf2vEjnP/qNG9/fE19QxVa2sooq8igpi6PhpY8gcGelFXmYe9qibuvPettDDG3NUBFSw4zawMiokOYmh1ibLKf5rZq5rZPsG1unOaWGppbanj67AFnz33Jxcsn8fZ1IjUthrn5MSKjQ8gvTMPTxxEbe1NCw/woLssmLiWCmqYyYpK24OJlR2T8JrILBUxvn+Txi4f8H/6LYyc/R1ZJBnOb9UTFR+Ll70l0QhSbIjYyNTfJoWMHefHqOW3drSipK5KSkYyukQ4a+hp8dOb0SW7dvM6D+3d59PA+9+/d4drVy5w5fZIjhw+ya2lR9IRj5+KCKOlhx8J2DuxZ4sCenZz4/DA3rl/mwcM73Lx9jXOXznLq/Elmd8zRN7yV0upyymoqKK2uJDkjjYSUZFIzhXX0hw4dYM+eXezYMc++fZ+xf/9+Tp06xdGjRzl37gzbF2Y5dfY4+UWZxCZsJjM3nsbWEmITQ3D3tiUqdiMDY91sjg6mrC4fR08ratrL0TRRwcrVFENrbdQNZAmO8MLWxRgNfVlcPS2oqM8lLCYQOTVJBLmJ5JVlklMioKqpGBdfGxIyIrB3W4+NqzFeQQ5IKa8kYLM7KrpSaBjKYO9thqz2WtGBW1J9Jeve79F/gAl1UzmUDaVET/U/9AgoGwp7GCSVliGjsgwdE1lMrFXRNpZBw0AC/fXy6FsooG0qg6mdChZOGhjbKqBnLouehTRaJpIo665mvYMaZvbqmNqpYWCpiJaJNGoG4miYSqNnpYi6iZTo3sRRA2MHdXQsFVAzkULVWBJVU2kUjaWR1RdHWncd8oaSqJjJoWQohbTWGrTMFZHTWYeUxioU9MRZLfdnTOy1SC2IxjPEHhnV1ShoimHpZEBTdwVbJ9r+7QAno7yKNVJ/RkF9HXJKq5BUWI6U3DKWr/tfLJf6D9YofMpK2Y9ZIfNnxJRXsFZxGatkP0ZMafm/rTjJqK5GXmMdCppiKGqJo6glzlrZP7NW9hOkVVYgp74WFV0JlHUkEZP/BAVNMdQNpNEwlENOfTXiCsuQUl6OopbQJG3mqIOGmTzS7+NZpd7Dg7jqP9quVQyk0LdSxdBGHS0zBVQMpFDSk0BFTww5teUYWSmgpr8WvfUy2LrpYGqrjLG1ImZ2Sji4aePhZ4xfsAW+QeZ4+pvg7meAu58BHv6G+Iaa4xFoiJOPNnYe6qx3kMfIWgpLJxVc/QywclXD3ksX701WuAabY+qsjo2PEW6h1pi5auMaYImNhyE2HobYe5vgt9kJUwdNXDZYYOttin+EG54bHXDaYImjvwWuQTZ4bXLEd4sLPlvc8I70wifGD9/YAIJSNxGaHoF7pB9WgcAsQXUAACAASURBVC44hnnjvMUPq2B3THydMPRxwGyDO7ab/HGJ2oR77BYC01IIECQTKEgmKC2ZkIxUwnIyCM/PJLIwm8j8dCLyUtmSk0xEXipRhanElqQTV5pOXGkGm7OTCE2PwzcpHNeoYBw2++MQvgG36BC84sMITIlhY1oCETkCkkryyKouJbemnNzKUjIrSsmrqSEuN5dNyclEZmSQUlxMSnHxv/z+QhISCEtKJjEvn9zqGoobm6hs76Chr5+24WFaBgep7+2lrquL5t4+OoeGae3tp6qphc6+AZq7e2lq76Kxs5uWnj7a+oQg0dDTQ8vgEO1jY7QNj9DQ109DXz8do2P0T07TPznNwPQsQ7NzjM7NM7GwyNTiEpM7djK2fYGRmTlmd+5ibGaGofEpxmZmGJnZxtYJoVLSOzbK0Mws1e2tVLa2UtPRRk5VFTnVFZQ0NZFXW0V9dyfFtTVkFheRVVJMYVUlZfV1VDU3UdsmPLCk5eTQ2tnFrr37WPpsLyMTkwyPT3DsyxO8fPUt127d5Mad24xNjFNSUsL4+DgL2+cZHx1jx/wCO+YXmJubY3JykpGxUUYmhOtR2xYXGN8+x+D0FM29PZQ3NpBbXkaUIIXQ2GiiMgREpKWwOTWJjUnxBCbE4B8rVJe8oyLwidqC95bNBMZEsiUlhdjsDBLzc0guzENQmE9aUYEQDN5PWoFQaRDk5ZJVXERueRkZJSUICgsR5OeRVpBPSk428elppGSmk1tYwOz8di5evsTd+3e4du0KTx4/FCY1/fyW169e8uzpY16/+oa//vEbf/z+K//9f/4O/De///aL6PrXP37jb3/9nT9+/5Vff/mJn3/6kd9+/Zk/fv+Vn3/68f3fe8ePb3/g++9e8frVN3z/3St+fPsDjx7e592Pb/jrH7/x5ofv+Pabl/zw/Wtev/qGJw/uc//mbb55+px3P7zh9dff8ODefa5ducrOHYuUlJRQWl5GYXERpZUVbB0e4tiXJ7h88zqHvvicgckxCkoLiUuOp6unk4GhrRSVFDI4PMDFyxe4d++O6H+9/e41b16/4ta1qywtzDPQ28NAbw9z22ZobW2mqKiAzs529u7dw6FDB1haWhR5X5aWFjl+/BgnTnzBzMwUY2MjLC4KCwt371mkqbmOmtoKOjpbqKouo6g4j47OFianRhGkJVFRWUJffxe7du/g82OHuHT5PF3dbRQU5dLS2UxTZyOFFYUUVRbSubWTtt5WCisKySnOJi41juAtQQRsCsA70IuY5BhqW2qoaa6huqmK+IxEEjKTiE6NJTo1loyiLOpa62jqaKGyvpr80kKKK0oor66israGmrpaahrqaWppprm9jaaODqobGymvraW0rpa88hIyi/IprquidWsPU0uLBEdHomdpibqhMSskZFkuLoO0ijYrJRVYK6fAKklplq2TYLmYBKulZFgjLctKCSk+XSvGp2vFWLZOHEVNbTZFx7IpOpaAsC1oGhqzTlaetXLyrJKVZYW0NMskpFguKc0qaVnWyskjpqDICkkJ1slJoqyripG1Meb2phhb6WFspcN6OwOcvaywdDDE3duGDcGuuHpa4e3vSHh0IJExoQjSY9kY5oeziw2ZWcmUVxQQtjmQlOQ4Guqr6OxqZWx8iIWF7XR1dZCWlkpZWQlTUxMsLi7Q093J4UMH2DY7zezMFBXlpWwMDaa5qYG+3m7GRofZt3cXl86f4+aNK9y/fYsnD4RJY4/v3+Hl0yc8uHOTC6dPc+PyBb48epQvPz/Mk3v3uHH5AlcvnOPaxfP88fOP7Ng2zXffvOA/f/+F3359x8uvhf6Du/dv0dndxtaRfvYf2UdTeyPldeXUNNewfeccvf1dlJQV0t3bwa49i/T2d9HT28HVaxc5d/4UVdVl7Nu/m+cvHnPo4F5mZyZYmJ9laec8E+OjbJ+b5eCBfZw7dZJrly5y/fIlLp47y9mTXwqTRi9d5OHdO3zzXKgYfv3yOU8eP+T+vTs8uHObOzeuc+n8OY4eOcSenYss7dzBoYN7OfnlMR4+uE1zUy3rxFZiYKiJoZEW9g4WBAZ5U1iURWJKNOFRwQSF+rI5IhBvP1d8N7ijo6+GroE6myOCGRrtpaG5iuKyXDx9nGlsqebXP97y9asnlFfnoqIhxaZwP7z8HDC10MbZ3RJPX3tcPKwI3uRFYWk6gswYQsK8iY4PxTfAGd8AZ4zNtIlPiuTM+eNcu3mJk2e+YHCkj7mFaQQZSYSFh+C3wZtNm0N4/PQRV65dJj0zjfrGOsYnx1jau4uU9DTMLC346KvzZ7l54xr3793h0cP7PLh/l6tXLnHyy+Ps3rWThfk5lnbuYN/ePSzt3MHijvn3MLGNowf2cvHsSW5dv8TtW1d59PgeD5894MyF08wuzjI8M05ZfRVhsRG4b/DGK2gDydkZVNbXkpWfTVNLPTuXhN0R8/Nz7N27l927d7O0tMTOnTs5fPgwBw7s48jR/QyP9BK6yRcHJ1Myc2Jo66ygrqGY6toiqmqL6B1qp7K+kOBwXzbGBqJpokJUahgmdnqIyX+KhaM+ZpaamJir4+VrQ0lFJnomalg4mBAc7k9sagRegc609zewKWYDBZUZ5JYJ0DFVwsbVGCVtMbSM5VDQXIu5oxbiyn9BRmM1ivoSKBtKCUvGdMVEDcey2mtRNZZBUV9C2Hb8oWtAXwIVI2nUjGSwctFF11QOLSNpNA2lkFdfgaLmKvTM5DC1UcXKWROPgPUEbLbFJ8QCF19D7D10sHJWx8ROEUtnTXQt5VAxXIeasTg6FrLoWcmjbS6DhqkkWuulUTeRQMNUEj0reQxtldC1lEPTTAoNMxnk9dchqy8uNBNrrUbOQAI1cwW0LZXRNFcUrmoZyyCnsw4lA0mk1VehqCuOs78lzv6WWLoa8R+rPyKjJJHcSgEGFmr/TzPrarH/zRrx/2Dl2v+FuPQnyCisYIXY/8cK6T8JoUHuE1bKfoy4ykrWKS1ntdwnSKisFEHEh/UmKeWVSKusQkZ1NbJqa5BSXs5q6f94DwxCgNA2kUfHVAFFrXVIq6xASVsIEqp6kqjoSqBpJIu2iTxaxnLoWaqgYiCFrOYaYdqSjhjy2uuQ0ViNtPoqxJQ+RUptpegzBR0xFHXFhR0ahpKo6K7G3FYJPRMJzKwVcPbUw9JeBQs7ZSztVXB018HBTRt7Vy3sXbVw9tTD3dcIrw2meAUY4+ylg6OHBk6emjh5amLlooyRtRT6llKY2Mlj5aGBrbc27qHmOAQYYeSkjLWPLm5h1lj7CcHByk0fa3cDnP3NCY31wt7bBJcNFpg6aGLvbYKjrxnO/ua4BVrhEWyDR7AN7kHWuAbZYBdgi32oE3YhzjiEueEe6Yf9RnfM/R2xCnHDJtQT8wAXTHydMPZzYn2ABzYb/XDYEoxTRCjeCbH4pyQSnCEgJDON4PQUQjMFbM5NJ6ooh+jCTCLzBUTmC4gqTCW6SEBMsYDoolSiClPYlJlASFosvknhuEWH4BgRgGNEAG6xoXglbiYoNZqQtFi2ZCYSV5hBelk+OdUlFNaUUVBTQXZlpbAE6j1EJBcVISgtJbGgAD76iLCUFILj4wlJSCA6K4uU4mLSy8vJrq4mv76OkpZmytvbqGxvp6KtjfrOLtq2DtDVP0hbdx9t3X20dPYIIaKtk4aOLho6uqjv7KK2s5PqNiGMNA8MiiCifWRUBA8fruPzO5jeuYvZXXuYWdrN5I6djM/NM7tjBxMzs4xPzzA9t52p7dsZmZqib2yU3tERBqYmae7toXWgn+6xERr6e2jo76FpoI+y1iZq29sorK4iq6SY3PIyyhvqqe9op31rPz0jw2wdHSU5I4PZ+QXuPXrMjl27aenoZGRikv2Hj3Dh2hWu3LrBuYsXOHH6FGfOnOH69etcu3KVfZ/t5fMjR9m+bY6JiQm2bZ9jYmqStq5OWrs7GZqeoLW/j77JcTqGB6lsbSa3spy4zHTCkhOIyhAQn5tFVIaATckJBMZG4RsdLoSHyM34hIexISqc0IRYItNTScjLJrkwj9TiAtKLC4V+iLxc0gsLyCopFk5xkRAgykrJqygnITOL2IwM4jPSScrOIikrk4SMdGHTdVEBja0tHDhymNt3b3HvwV1evHjGu3dv+f2Pn/nr337lyuWLPHxwj99+/Zl3P77hp3dvgf/mv/7+N/7+n3/l999+4Y/ff+Wvf/zG77/9IgKG3379mb/+8Ru//fozv/36M7/+8hM/vXvL2zff8+aH73j75nt+fPsDb998z9s33/P9d6/4+uVznj19zNMnj3j86AEP7t/lyYOHPH/4mO+/fcW7H97w6ptvuXPrNvNz28nJyaG/v5/S8jKycrJpaWtl36GDXLhymZPnz7L38EE6+7sprS7ns0P7uHD1IiOTo/QM9HL46CEePXnI61ffCKHnp3dC4/bNG5w9cYKFmRk6Wprp7emiurqSoqICenq6OHhwP8eOHRVdDxzYx8TEGDt2zIs2CyYmxhgc3Epvbzc9vR309XcxPLKVtvYm8guyKSsvorWtkdq6SqamxygrLyI9I4XpmXFmt03S29fJ7j2LlJYXkZWfQd9IL9t2ztI/2kdFfTlpuQLiUmOJS40lXhDH5pgwohIjCY/bQnJmEiXVxWQXZZFRlEl2aQ5RghhCojcRLYijuLaUxu5m6juaqWisoeq9ilNRUy2Eh7ZWWjs7aOlop7G9lcq6RoqrhQBR0dhAUXUFmUX55FcUU9PaQNtAL5sTYtA2NUFKRRVxRWXWySmzRkaZVVLyrJWRF/oY1omzXEyCVZLSrJaSYYW4JH9Zs45l68T5y5p1rJSQwtbVHc+AIFx8/JBVVWeZuASrZaRZKSPFCmlp4UjJsEpGjrVyCogpKCKhpIyUqiLKOpoYWBphZm+OqZ0JFg5m2LiYY25rgJ3LevyDXAnd7INfoAve/o74+rvg6e1AZHQIBUXppKbGkpAQQUxMGLGxm2ltqmVmcoTpqQm2z80yOjJEY0MdHe2t7N/3Gcc+P8LkxBi9PV3CPo3t29j72W7GRocpLSmisaGO6qoKdi/u4MTnR7l59YoopvjFk8e8fvGCN99+y4Nbtzhz/DhH9u3j4pkz3Ll8hcvnzvHywUMunzvH3RtXOfH5YS6cPcX48AD3b9/g4YM7PHp8j2cvHnP7wS127VtiZHqE3uFeFvYtcvjUURb2LXLy0mm+OPMF09un2DrSz/adcxw4tJd9B/Zw9vwpvvvhWw4d3sf8wixfnjzGkaMHmJocZWx0kJ7udnq62xkfHmJ+dobD+4UQcfXiBa5dusjlr87z1ZnTXL14gdvXr/HkwX2+ef5M1Db/4sljYc/Lw4c8f/iQx/fvcffmDa5c+IoLZ89w/twpLl44y5XL52mor0JOXhJnFztCQv2IT4jA0ckKH19XFnbOEBmziYTkKHIL0olPiiQxJRp3L0cCgr3ZEOSFICMBQUYCNfVl7D2wk9c/vOD2vau0dTbg7G7JpnA/rOwMcfe2xcbBGFMLbWwdTYhLCsPNy4bRyR5efHuPnXum0dJTwHi9JiFh3oRF+JOQHCUCid//9o7v337L4c/3M7t9ksSUWCyszDAw0sXQ2ABHZwcKiwtISklkfsd2fvntZ/qHBrGys+ejq1cuceP6Ve7euSVSIi58dY4jhw8yv30bizvmWZifY3HHPLt37RRFxe1Y2Mbp459z+9olnj66y8MHt3n46C4Pnt7n/OVzLO1fYmrHNqrbGohJS8bC2R5lHU08A/0pq6miqb2ZsYlhtu+YYWFxjpGxQVFdekdXO4tLO9h3YC/nvjpNZ08rhSWZaOjIIae0Bic3M2ITQ2htr6KiKp/ImFCmto+QU5RKnCCcDVu88Q51o7qtFEcfa1T1pLF2McLV04ItUX4UFCezbWEYAzMNZFTEUdSUITUnAd8QNzZFB+DkZU1kUijBET6skfkYY2tNjKw03j/FXoe1iwESKsvRNJUXJh8ZSSOvKyaCBQm1FaxW+BgFPXFhVKrqctYpf4q46nJR2o+c1lqcfEzRM5NHTU8cTUMpVHTWoqq7DmMrZayddbB20cLRywA3f1PcN5jh5m+Ms48Bdu7amDupYmKrjJqxJPI6q1E2EEPbXA4dC3m01suiaSaDtrkcasaSqBlLom0uh761ErqWCsLP18siq7sGad11SGqvQUxjJVI6a1FdL4++rTqG9pqIqSxD1VgGSfWVwvUsAynWKf4FWc01GNqo4+RnhYaJAn9e+xEOPhaMzfX+G0BIK61EXPoTjNeroakrw5/+8hH/++OPkJBfhqSScEVJQmUl6xSXiQzTq+U++Ze0JkmlFaK42H8eOfXVSCotQ1FrHRqGMqjpC1UiDUMZFDTXIq2yAnmNNShpi6GsI46qniRaxnLomCqgZSyHkp4EspprkFZfhYKOGMr6kijqiiOn9Y8kJmn1VaImbEVdcdSMZNA0lUfPXAG99TLYuWhiaiWPtaMart4G2Dpr4Oiug6O7DkFhtngHmOHsqYeThy6u3ga4+Rji7KmHg7smrl66uHhq4eKtjZuvrtAv4aSIsa0cRjayWLlrYeWuhb2fAXa++lh46OC+0YrgJE8C4t2ISQ8hKModOy9jzJ11cPY3x8bDEK9QO+y8jFnvpI2dlzHuQdZ4hdrhGWKLe5A1HsE2eG50wMLbHNtAeyx8rTD1Nsc+2BnHTW7YBDljHeSKxQZnzP2dMPNxwszfBYtAT6xDfLDd6Idt6Aacw8PwSYglOD2V0EwBgYIkAgVJhOWkEVOSR2xxNtGFmUQVZAhBoiCNyIIUwvOSRCpEsCAO36RIPGLDcI4MwTkyBPfYMLwTIwhMiSEoNZZNggQiswWkFueRU11GSX01pY21ZFdWkpCfR2RGOrE52aSWFJNeXiaa8DQBG5MSCU1MIDxNQFxuDokF+SQVFpBSXISgtIScmkqKGusoaW6gqqWZpp5uugcG6Bseprt/K529fbR2d9PY3k5VcxPlDfWU1tdR2lhPSUMDVR0dNPUJlYn67m6a+/vpGB6me2yM9qEhukZH2To5xfDsNlEi1OjcdkZn55icm2NiZpbJuTm2LS6ybXGRybk5hqanGJyaZGhmmp7REfomxxmYmaJ3YoyBmSn6Ziap7+umpa+XqpZmimqqKamrpbqlmYbODtq39gshZGyMupYWRiYmOfLFcY4eP8Hw+AT1zS3Mzi+wfWmRfUcOMTw+xvzORY4dO8axY8c4e/oM27fNMTYySndnF319fUzPzjAxNUl9cxNFFWWU1ddQUFVJQ1cndV0d5FaWk5SbTURKEpuS4onOTCOlKJ/Y7Aw2JsUTEBPJhugIAmIiRfcbE+MIFyQTl5MpVCBKCkkrLSKztJisshJScnNILywgp6yU/MoKCioryCsvI6e0hKySYlEDdkZRIemFBaTkZBOXJiAuJYnEtFTKqirZf/gQT5495smzx9y/f5eHD+/z9cun/PTuB+Hq7YXzfP/dK1Gr9e+//SKCh99+/Vn0+gMs/PrLTyKF4n/CxS8/v+Pnn37k3Y9vePvme35695avXz7n6ZNHfP3yOa++/VrUTP382RO+fvacR/fu8+zRY3549ZrvX3/Hw/sPWFhYICcnh5GRERobG8nMziJFkCqK6h2ZGGdgZJiEjBTs3J2ISIyhvLaSzLwsisqLmZ2b4dqNqzx6eJ/vv3vFz2/f8OrlC57cu8edy1c4efgICzMz1NZUkZ+fS3q6gNraapHB/ujRw5w7d0bUB7KwsJ2RkSH6+3uZnBxnamqC9vZWZrdN0tffRWtbI1XVZWRlp5Gbl0l9QzUdnS1MTY+RkppAW3sTSclxhEdsIjNLQE5uBkkp8aRlp9Lc1cTY7Cgt3c1kFmSQkZ9OVmEm8YI4CisKSM5MIiUrWQQVKVnJRCVGEp+RQFZJNpsTwwkIDyYmLZ78ykKKa0spqa2gorGG2uZ6ymoqKC4vo6Kmmqa2Vtq6OmlsbaGiroaSyhoKKqoorqmmvKGektoq8itKKa2rpLGrlcGZCbLLijCytmKNrBwyahqIK6jy8WpJ4QqTlKwwpvW94rBSQopVktIsF5PgL2vWCT0OElJ8snothhZW+G8MwzMgCFlVdVZJy7BKWopVstKskpVltZwca+QUWCuviJiCEmIKisiqqiOlrICsmjLqhpoYWQi7HSwczLB2Xo+7rz3eAc64vE+W9PCxY0OwGz5+znh42RMXH05rWx3NzdUUFGSQl5tBZUUx7S311FaV0tXZTlNjPbU1VfT2dDG/fRtTk+M01NdSkJ/LiePHOHvmFBe+OsdX589y+NABJifGRMmdRw7s5/D+fRw/eoRL589x//Yt/n+y3iq47gS9057dJPvNpNvdBlnMzMzMzMzMzMzMzJLFsszMzHa324xtZm7KJJNNvt08e3Hsk+7k4i3pnFOuUql8oef/oxdPHvP25Qs+vn3D//23/82V7y5xcK+gfOfciRNsXdnIuRMnOHboIEePHOD4sUOcOnmU7Ts2c/7CaQ4d3sfJ08e4cesqm7avsLxlicKKQtp622juaia3PJ/+yUHyKgqwcbbB2cOJkMhgEtMSKK8sYWFplh07t9DV3UZ7RzMrmxbZsX0zI8P9TE2OMjszSW9PB1OTo2xcmGf39m2cOXGcq99/x+3r1/5wD+7e4fGP93nx5DFvXjwXrta/fv5MUOV8+zYP79zh4T2BKnHv1k1uXPmB7y6d48L50/x4/xaZGcno6mlgY2uOsooMf/off8LIWJsDB3dSU1/G0GiPoECosYLlTbPkF2ViaqFPXGIE/kGeeHg7YWNvRlCoD1MzI2zftcLgSDdFpTnYOBiRlhWDnpEKjq7m+AW5YG1viJGZBo6u5mzePsvf/v0T+w9vpbq+kPLqXEwttdEzUsHcWhd7J0tc3O0IDvOlu6+ViekRAkN8+f7KBR4/+5GOrlYUleVQUVNGSkaSyekJTp89ha29DVk5mWzcshl9YyP+dOvmdeE43MMH97lz+yanT51gx/atLMzPsnPHNrZt3SzsoN66ZRMrG5c4fEhQhXX50lmuX7nEzVtX+P6Hixw5eZi9R/ay78QB5rdtpHWgi9SCHEwdbFgnLYGYvAyO7q5UN9YyMTPO2PQIcwsbaOtupaKqlLTsVBKS4hmeGGJhaZalzQvEJUbg4eeEmpY0ZrbaeAfYkFMQT2tnNXWNZSSlRlFanY9HgCN2bubYelhg52mJX6QHmibK2LgaEZHoR0S8L/HJQeQWxNM/3IKI5Nd4BrrgG+qBq68D8ekRGFvroGWkzF/W/E8UtSSRVFqLmr4MqnrSqOgKnmgraYthbKOOqqE0cjqiwkyElMZalA2l0DRXQMtCUZiN+PK5qPIqxFW/FVhnVFejZSKDvPoaVHXFMLRUQsdEBnV9cXRNZTGyUsLKWQMzexVM7ZSxdtHEyVsPF19BZaithxaaxlKoGIqjYiiOuokUygZiyOusQ9VIAgNbZaGdScdSHiN7VQztVP4TLIwlkdcTR85AAmldUcQ01iCmsQZZfXHUTOXQtFAU2q/EVL5BSmMtKgZSSKuvRUxpFXJa6zFx0EHVUBZx5dWYO+sTEOlGWLwPg1PteAbZo6YrjZ6pMrqGCsgorEZSdhVaerIYmAgqYMXkVyGltk5oXfqSgVgn95XAvqQugrS6CDKq65BWWYuU8hoklVYLoUJGdQ0yqmtQ1ZMUQIGWKPIaIihqiQpVCEUtURQ01yOjuuaz5WmtMBsjqboaMaVViCmtQkZjHXJa64UAIa8tioTKt8LPJVVXI62+Vrh+rWYggZWzhlB9sHPRwMlDBwc3LfxCLPAPtSQuxYPAcGsc3bWxclDBwk4JKwcVIWj4h5jh5a+Pi7cWTp4aOHqoY+ehhq2HBrYeGjh8roC1cNfA0kMTOz9DvKJsCUxxwz/JBX1rZSxcdISw4BJggbW7Po6+ppg4aGDmpIWtpyEuARa4Blri5GeGs785XmF2BMZ74BTsgFesFy7hLtgG2OIe6YlPYgBu0T44RnhgFeCMpb8zln6uWPi7YhXoiU2wN3ahvoKV6YgQXOOi8ElNxC89Gb/0ZIKy04kuySOpupSU6lISyvM/17pmEJGfLvwanpdGeF4aYbmpBGQm450ag1tiFK4J4Xgkx+CVGvM5uB1PaEYKMfmZZJQLIKK6tYXaznZKm5vJra0RwkNhYwNFTYJK0dLWFrKqKkkpKSYuL1cIGmllpWRUlH+GiAry62sobWmkur1VABGDAwyOjzO2YQOTM7NMbJhhaGKCzv5+alpbKK2rpaimWvDkv7OThp4emvr6/ts19vbS1NcntEn1jI3TPznF0IYZAVQsLjM1P8+G+QVml5dZ3LyZpS1bWNy8mZmVjWzYuMzU8hLjC/MMz83QPz3J4Mw0E8uLjG1cpG9qgonFBQamJukcHqJ9cIDWvl6aursEVqb+Pjr7+xmdnmZwdIyBkVEOHTsuBIntu/ewsGkjGxbnGRoTDH8ODw+ztLTEsSNH2TA1TW93D5PjE8zPzzMzN8v45AR9Q4M0tLVQVC1QBCqaGimsrSatqEBoZQpPSyajvISc6gqSi/KJzEwjJCWRsLRkorLSic7OIDo7g7jcLJIK80gvKyarsoyc6gohRBTWVpNfWUFhdZUAIBrqKauvo7immvyKcnLLSsktryCnooK8inJhJiKvvIz80mIKykpITk9jZesWbt25yeUr33Pp0gV+/PEeP//0nv//3//Gs6eP2bN7J9evXeHf/+1f+es//crbN6/48P4t//f//LsQGn5/X6xMX2xO//zX3/jt15//m7Xp44d3vH71gmdPH/P82ROhzenVy+c8fvSARw9/5OXTZzz+8QEP793n8Y8PePr4CY8ePGTfvn3U1NTQ39/PzMwMA0ODZOVkEx4dRfpnmKhpqCcpOw0rZzssnWyxdXPEzceDvOJ8ZuY2cO7CcQD/dQAAIABJREFUWR78eI+nTx7x6d1bfvv4kdePHnPtwkUuHD/BxdOnmZ6aoLW1mezsTPLzc+np6WJ+fpZt27Zw+PBBTp8+yfnzZ9m/fy/Dw4O0tDQxMjLE0tICc3MzjI0P0drWSH1DNR2dLXT3tNPS2kBNbQWlZYW0dzQzOzdFW3sTWdlp1NVX0dBYw+TUKBtmJ+ke6KR7qIvhqSG6h7qobKigrrWWxo4Gsouy6OhvJ6c4m8SMBMJiQwmJDiYyIYLQmBASs5OISYslPDmSyJQY4jITScpJISUvjbzyIqpb6qlraaCyvpry6ipqGupp7eygs7eHlo52ahsbqGtpobKpkcqmRqpbGqlpbaKhs42e0QGmlmbZfewQxXVV6FmYs15OFnFFZdZKy/KViAAiVosLgOELRHwrJsFqcUnhe9+KSSAiLctqcUkMLa2JT88kNDYeZW1dxBQUWScjzTo5GdYrKCCqqIiYorLgFJQQU1BERkUNCUU5JBTlUNBSQs9UTwgRZnaGBEV4kZIVQ0SMH87ulnj5ORAa6U10bBDpmXHUN1TQ3dNCS0sNTU1VjAz3sbJxnn27t3Fw304mJ8bYMD3J6MgQY6PDTE9NMNDfy4bpSS6cP8vjRw+EG2KHDx1g08oyKxuXmJvdwN49u3h47y4Xz57h6MEDXDx7hkf37wlLAt6/fiVoKXvyiB8uf0dbazPjYyOsbFziu0sX2LRpI9097ezeu4N9nwPOG7cu09TeSGJaAn7BvkQnRBEaFUJoTCgu3i7Yuthi7WSNpoEm6nrqmFmb4hvkQ1J6Iuk5aRSXFtDeKZgKSM9IprGplsmpUaYmR5kYH2b7tk1s3rTE/Nw0J44f5vD+fZw/fYrb16/x+Mf7PHv0ULgk//LpE14/f8br58/+ABBfluvfvXrJz+/e8enNG96/fsW7Vy95+/IFL5485sf7t7l18yo3rl/m4oXTjE8MERUdyvjEACGhvoSG+fHm7VNevX3C6XNHmVucZHZhgpHxPpJSYxga7WHL9iU2bV1gcsMw/kGe9PS3cfzUQeqbKtm1dwsd3U3kFCTh6WuPp689VnYGePoKZhCy8hKIiPHD0FQdb39HhsY6GBxtJ784VbBlZqmNjb0JIeF+ODhboWeogbmVIZ4+rqRlJjEyPsCrt89oaKpFTkGa9WIiGJkYIiYhSkCQPwpK8nyzehXOHi7YuzgI2pm+QMSDH+9x/doVjhw+yMrGJZaXFjiwfy8H9u9lz+6d7N+3R2hnunD+LN+fP8PZk8c4e/IY5y+c5vjJI2zcukzfyACNXa009bZTWFOGb0QIijoaSKsoIiIjiYyqChl5OXQOdFDXVk1Dax3ZRVkkpSfgG+KDpZ0FKdnJ9A33kF+eQ3CkL05e1lg7GWBkLWgoqG7Oo6qugIrqAhJTIgkI80LbWAUFDUmUdGVR0pUlNMEfDWMlNAzl0DFVQk1XGitHfUorM5hfHsUvxI3xuSGqm8uwcDCmqCobFR1ZNA2VUNGRxdBKE0MrTWRU17NW6s8oagn89t+I/T2GVuroW6uibiyLnNZ6YeBW3VgWHQslDGzUUDOSQVlfUmiTkdcWrB4r6UkI3tcQQVZ1DRoGkhhYKKKmJ46SlgiahpJCkDC1VcXWTRsnbwNsXLUwslbA2EYeazcNdM3lhEqDhqk0ygZiyGiuRklfFD1rRZT0RdG2kMPcRQs7b0PMnDXRMJVGQVcEeV0R5PXEUTCSQs5AQqhGSGitQ1ZHFBnt9cI8h1BVUFsj/PkFmYFvUTOSw8rNiL+s/x84eVtw/MJedh5axtbNGL9QZxw9zDCxUEfPSBEtPVnUtCQxMlPFxduS9bJfIam0mvWyX7FO+i9CQBCV+xoZ1XXIqa9HVu0/IeLL5+IK3yAmv0pYNyuvIYKKrgTSKquRUV2DopYocurrkNcQQUFzPQqa64WqhbjC18iorkFZR1wIEeLK3wgVBym1NchqClSXL/mHLyvVXwBDw0QOc0dNnLyMcPU2xNpRHXtXbexdtXHy0CMizoXIeFd8gy1x9tTH0l4VY0t59E2lMbKQw8FNh4AwK7wDjHD30cHRTQ0bZyVsXVSx99DEwVsbRx8d/KJtcfI3xMRZ7XMeQh87P0MsPXUwd9dCz0oJJz8zXAMtCYhxwSXAAlNHTcyctITVwObO2th6GmLnZYSNhwF2Xka4BVnhE+WMf5wn4RmhBCUH4hXtSVByICFpYfjEBeAe6Y1zqCcOIR7YB3tgE+SGTaAHtkGe2Id44xjmj2NEAI4RQThFBuMaE4ZXYjTBn/cjkqtKSKosJrYkj7CcTALTUwhMTyE4M42wnEzCc7OIzBfUwYbkZhKQmYxXagIeyTF4JMfhmRKLb3ICfqnxhKSnEp2XRUZZGYUNtVS1tFLT0UFpczNFTY2UtDRT2dlBTU83VV2dVHd3UdvbQ11frxAmkooKSSoqFKoQmZUV5NZWkVNTSUF9DZWtzbR8tgKNTk8zMTvL7OISG+YXGJ2epntwkNq2VsHT8LpaSuvraOzuoba9g5q2dhq6umnp66dtYJDm3j4aurpp6umlubdPeK39A3SPjjE8M8vU4jLjMzNMzs0xOTfHxOwso7MzjM3NMjYn+H5weoqR2RkGpibpmxgXKhGjC3OMzM8yu3kTU8tLTCwuMDY/x9D0FF3DQ3QMDtA1PETXwAAtXV3MLS2zuLKJuaVljp48xdmLlzhy4iSLm1do6mhjdnGB6blZuru7OXz4MOfPnmN8dIyZ6Q2sLG9keXmZ4dERWtvbqGmop7S6kpzSIiqbGimpqyWvopzC6iryqyuJz84kLiuD4vpaChtqyaosI6kwj7jcLOLyskkszCOlpJCUksL/zEB8ViD+K0QU19b84Uo+X1F1FYVVlZTU1VNSV09xbQ2F1VUUfAGJkiJyigrIyMlmx66dXLlyWbBrsX8v9+/d4Z9++4l/+9//zMsXz9i6ZRNnTp8U2pnev3vDT58+wH/8HyE4fFEZvigTf/uXvwrvCzT8/NNHfvn5E7/8/IlPH9/z/t0bnj97wts3r3j39jUvnj/lyeOHPHxwn9u3bnD5+0vcu3Wbpw8f8ezJU+7ducu9O3d5/PARJ06coK2tjYKCAlpbBSHg2vo6snKyyczOorSygvrmJiJT4nAP8sEnPBDfsEDCYyMpKi9mdHyEM+dO8+zpY148f8qnd2/5608/8fHFS+7+cIWzh49wZLfAtjI3N0NZWQmZmenU1dUwMNDH6OgwU1MTnD59koMH93PkyCEhTPT399LW1sLMzDQdnS2Mjg3S3dNOWXkRtXWV9A9009beRE5uBn39XbR3NBMU7EdqWiJNzXW0dzTT3dPOyuYlFjfNM7txhm17t7KyYyONHQ3kluSQW5JDel4alQ0VxKbEEBoTgn+YH6ExIUQnRRESHUxMWiwBUYFEpkYTm5FAVGosMWlxZBRlUVxTTkVjDTVNddQ211Pf3ERzexvt3V109HTT3t1Fa2cHDW1t1LW0UNfSQn1rMw2dbbT2dTI4Ncr08hyLOzbhEx6MjJoqUirKrJaSYZW4JCJySoJ8hKgEq9aLCe8bUXG+FZPgG1HxP1iZvhWTQE3PgLC4BDwCgpBX12SdjCzr5WQRVZRHXFkZCRUVpFTUkFRW/bw1oYi0siqSSvJIK8qjrKWMoYUhVk7mWDqaCatfswqSaGgpo6gsg5z8FLJykygtz6Gnr5mm5mo6Ohvp7+tkYnyITSsL7NyxmQN7d3Dp/CkG+nu5cP4sN29c4+CBfezauZ2jRw5x6eJ57t+7w+NHDzhz+qSgyevzg+TTp05w5vRJnj19zE/v3/H43j2uffcd17//ngd37/DiyWNevXzO61cvuH/vDtu2bWFpaYGurg4Wlxdobm1iYKifkclRlrcsMTI9QmRCJF6BXoTFhgm/d/RwxMbZhsCIQIIjgjCzNsXRzQEHV3vUtFVx8XQmOSOJnLxMEpPjiEuIJjk1gdDwIJJT4hkbH2Lf3p1s37aJpcVZtm1dYf/uHezduY0TRw5y7fIlrv9wmQd37/D6+TNhFfMXCPqSI/ry3hdw+PL5x7dvePPsGa+ePBGORT7+8T53blzn4oUznDh+mHNnT9DSXEdhUQ6JSTFU15QwOTXEiZMH+Ze//cwv//SeZy8fcOvuFTq6m2hpr+P8pZNcvXGJ+KRIZubHCQj2or6pksycZNIyE8gvyiQ5LZaW9jo8fRwxMdchITmCiOgAHJwt8PF3ob6pnNyCVGrqS6hrLKOzp5FrNy/S3ddMUKgXKekxWNka4R/kSWCIN9p6qkTGBOPh7UJ8UjRFpXkkpcZRWJxHdW0F2rpaiEmIslZkDbLyMkjLSjE6PoKimhLRCVH86cb1q9y4fpV7d2/z4/27XL1ymWNHD7Nr53ZOnzrBd5cucPHCOY4dPczOHdtYmJ9l4/Iihw7u5+TRQ1w8e4qLF85w7vwpLlw6y8ETB+ns7yY8IRo7T2ecfN2xcLZnrYwEonLSSCjKIamkSFx6CgNTg5Q1lBIRH46LnytBkYH4hvvh6OFASFwwTV31ZJakkZ6fgLmTIZZO+miayiOlsgpLJ13ScuJIzYjF098ZnyA3wR//+vKsl1+NvJYUhjbaSCgLht48g+wJj/MhPi2EyZkephYG6RlqwdnbDp8Qd7qGWmnurkFJSxp5dQmUtKSxdDJETV8OTSNFlHWkEZP/9vPT8LVoGMqhZaaEioGUIGj7X/7oVNaXRMVASmiRUdQVR8VACnVjWTRN5dEyU0DdQBoNA2l0TeXQNJRCUXMduqZyOHoa4hFggZOXESExLmQVR5BTGkVApB0mtkqYOyjjHWqFpZsO6iZSyGmvRc1YEm0LAVQo6YuiaiSBsoGg3cnaQw9HPxMs3XTQMJVGTnst0pprkNURRVZfHBk9MSS01iGuuVYwRKe5DjHVb5HSWPvf7EkKOmIo6IghrvwN6xVWoWIgg4WLAXpWahhZa+DkbYF7gC127ibYuhiRnhdDTII/KhriSMt/i6mlBnpGiqwW+Tu0DOXRNlFEWUsCaZW1yKqsQ1zhG9ZK/RlRua+FtqXfg8N62a9YL/sVIjL/iKic4GTV1iKvIYKY/FdCe5O8hgjSKquFYCGrthZpldWIK3yNhOIqgYrxO7vSlxzEl9yHpqk8+taqaJrKo2oojbK+JHJa61HQEcPITgOPICscPQ1x9tTH3lUbd19jHNx0cPbUJyrBjdBoR8xtlXFw08E/1JrwWGf8Q61xdNfFwU0HDz8jnD20cPfRwd1HB1cvLZy9tHH1EQzT2XlqEhhjh2uQCaZOapi5auAcZIqtrwGmrhpYeekSkxFAYm4oATEuwjyEoa0qZk5a2HsbY2SnhpmTFtbu+jj4mAiVCJcAC1wCLAiI9SQyI5SI1GCCEvwJSwkmMCkAnyhvvKJ88Yz0wSPKD/cIP1xCvXEM8sIuyBPHIC8cQ31wCvfDLtQb6yAPbEN8cIkOxi81noj8TEEzU3EB4blZBKQlC3YBUpIIykgjLDuHiLwcIvNziSrIJbxAkKfwz0rFJz0J77REfNKTBBCRkkhwWgpRudmklZSQX1tLRVMzVW1tlDQ1UdzcREVHOw0D/bSMDAuvfXyMzskJGgb6KWxsIKWkmISCfFJKikktLSG5uID08hJSSwrJLi+lrKmBlt4e+sbHGJ+ZYcPiIjMLi0zNzjEyMUnP0BCt3d3UdwiqIOs7O2jo6qaqpZXK5hbqO7toGxAMVXWPjtE7PiHYk+gfEEJFXUcnTT29QpAYmdnA5Nwc4zMzDIyN0TU8ROfQIJ1Dg7QP9NPc20PP2KgAIGY2MLWyzPDcDH1TE4wtzjOxuMDk0iIbVjYyt0WgYEwszDO5uCAIPc/O0t7by8SGGUHmYuMKS5s2M7OwyNKmzew6sI/y2moGR0cYHB2hr6+Pc+fOcfb0GcZGRtm4tMzi/ALLy8ts2rKZialJquvryCkqIK+kiNK6Wsoa6qloaqShq5OGni5yK8tJzs8lr6qCstYmipvqyautIrOilNTSIlJLi0gvLyGjopTcmkryaqvIrxME5XNrKsmtEViZiupqKKqpFsBBVSVFNdWU1dcJnxxXNjVS295BbXsH1a0tVHx+r6q5iaqGOsqrq+jo6uTMubPcvHldMKy2Zxd3bt/k44c3fPr4ll9+/sTVK5e5f+8Ob16/FNqafvv1Z3795SehVem3X3/mn377RWhl+r296ddffuLTx/d8eP9WeO/fveH9uze8evlcGLZ+/OgB9+/d4cf7d7l39zbXrv7A+dNnuH3zFi+fv+Dp4yc8/PEBz5485fz584yOjpKWlkZiYiK5+Xl0dHXSPzhAQ1Mj1bU1NLe3ERgXjqWbPTbujoQmRFHRWENHXxejU2Nc+v4i9+8J/kB6//Il758957e37/jt7TtuXrjExukN7Nq2ldHRYYqKCkhPTxVCxMBAH319PZ+LTvZy4sQxrl+/yrVrV9i4cYnm5kZaWppYWJxh2/ZNTE2PUVdfRXlFMXX1VbR3NDM80s/I6AD5BdlUVJZQVV1GTm4G4xPD1NRW0NXTzsjkED3D3fSO9NDe10ZOcTYR8eHEpcaSXZRFYkYCQZGBRMSHE5McTXpeGrklOcSmxBCdGkNUSjRxWQnEZSYSkx5PVkkOte31NHS2UFpXSWV9NbXN9TS3t9Ha2UFLRzvN7W3C19WNjdQ2N9PQ1kJTRxtNHS00drXS0ttB+0A39V0tmNhbIquhgqqhPmtkBBAhqqDC/1qz7nMTk7jwvhWT+MN9AYhvxSRYLyOHub0j2samSCoqs05KBnFFBcSVFZFQUUFCReV3AKGEqLwC62XkWC8rhYScDPJq8mgbaWNqa4SprRF6Zpqo68rjHehMTkESdU0l9A22MTE9wOz8KMsr0wyP9DA5NcTKxnm2blnm6JH9HD92kI2LMyzOTrNpZZndu3awcXmRkeFBZmemOXL4IDeuX+Xpk0fcu3ubY0cPc+L4UY4eOcQPl7/j1cvnPHxwn/evX/Hm2TPePn/O66dPefbgAU8fPhD8f3v3hg8f3nHy5HGSUhIJjwyjsq6K2aU5IuOjcfV2p7C8mKKaEqLT4nD2cyMgOpiM4mziMhJw8HLCw98DD38PmjqbyCnMprCsgM6+DgqL8ygqyaelrZG+gW4Gh/tIy0gmIMiXsopiBoZ6mZmd5PSZ4xw7epB9e3eyuDDD/Nw0y/MzHN6/h/u3b3D7+hXhfsyXFrVfP33k5w/vhffLxw/89P4dH9++Eaorv4eID69eCe53tc53blzn9Klj7N+3i6NH9lNWWoCzix05uek4OFoSGRVESKgvTc3V5BVmUFSaw43bl9mxexPVdaWkZsSjb6SJh7cTphb6mFroY2VrgrWdKWqaCphbGVJdV0p2XiqRMYFUVBeQnBZNflE6NvYm6Bup4xvgirefM1GxQew9sJWzF44SER3A9l3L1DaU4h/kTlCoF+lZiTi52hARHURgiDdJqXE0NNeQmBJLSXkBldVljE0MEx4Zhqm5CXoGuqwVWYOXjyfevl6o66ihrKEoqHj9Uu16/94drl+7wqWL57lw/iz3793h2tUf+P67i5w4fpRNK8vMbJgSBnL2797BuVPH+e7SOc6eO8nxk8fYsW8X3YO9pOZloqynxRoZCbTNTVHU1eZbCXG+Wi/CP65bi6WTPUU1xaQUpGBiZ4yqoSo2btY4+zvjGeyBd7gnmSUpFNRmk5wXi7GDDtbuhrgEWWPtro+SngQJaRGkZ8UTFhOAu68jytoySCiL8Od1f4eY8joU9WQQVVqDgo4EEYl+5JelkFUYz6ZtU7R0V3Pg2A4MLLQxstLFL8wTcfk1mNjoEpsahquvHS4+tihqSmFkpY2OiSqSiuuQVhFBVVcORS1JVkn8A1+L/z1rZP6CpOpa5LTEUNSVRN1YHn1rdVQNZVHWl0ZRVxJFXUlUDGRQM5JD3VgedWN5wZiclSpG1mpoGMqgqi+Orbs+wbGuBEQ5fW5nUsXV3wyvEGtM7JSRVP4LUir/iL6lHHbehmiby6OoK4qWmRx6VkqoG0ujrC+OurE02uby6FgoYGyvjqWrLubO2miby6Ogsx5pzTXI6Yr9IVgtqS2CjJ4Y0loiiKp8g5jKN/8NIsyddZFSW4Oc1noUdSXRsVBhtfSf0bVUxcbVCBnVdShqiSMmvwoJ+W8wMFfF0FQFZXUx1LWlUNWUQEpO0NBkbK6GkaU6WnqyyKmKIK+8DjHZr1kt9g+ISP0FcblViMutQkz2a8RkvxYCxBeIkFUTQVJpNXLq65FTXy+wRymv+Ww7k8LK2QAdUyUUNMWQVRNBVk0EKeU1QjvU7/MOspoiwtdKehLoWAgA8QtoyGisQ1JVMDinqCuOsa0qFg4a2Ltq4+ZjREiUAx5+Jrh4GRAcaS9UKDz8TIhL8SK7MJy4FC9cvQ2xclDD1lkdN29d/AJNCAyzwDfIBA9/Azz8DXDxNcDBWxf3QDNcAk2xctfGxlsPz3BbXIIscAoyJzzdh/icIMJTvLD3MSIi1RuvcFvsvA0xd9HCxlMfO29DrNx1sXDVxsZTH+cAMzxCrXELtsTZ3xyfCBeC4r0JSfAhOMGPsORAfKO98I5wJyQpGJ8oX3xi/PGLC8Y7OgC3MB8cgzxwCHDDPsANhxBP7EM9sQvxwC7YC/sQb9yiQwhITSA8J52QrHQC01PwS0nCLzmFgNQ0QjKzCM/JJyI3j7CcLCLycogozCOiMI+QvGxh41NgdoZw3TgoJYWwjAwS8wvIqaqmvFEAEZXt7ZS3NVPV2UbTYB/tY8N0jI/QOTFKz/QELcMD1PV2UdhQS0pxAYkFuaQUFwgDv7E5mcTmpJNWlEdhbSW1bc209nUzNDHG7OICcwvzTGyYZmhslJ6hATr7e2kfEFxbfw+tfb00dnVS39FOY1cnjV2dNHV3CXIV01P0T07QPzlBz9gobQP91Hd3UtfVQXN/L10jwwxOTTI+P8f4/Bz9E+N0Dg3SMThAW38fzT3dwoxG5/AQ/ZMTjMzO0NzbQ217GyOzM4zOzTI2P8fk0iLTG5eZWJgXZCHm55jbvInhyUkGxsYYmZhkeHyCmYVFRiYmaWhpZWRikjOXLjA8OU57dxfD42OsrKxw9OhRThw7zt7dezh04CB7dwsa846fPMGhI4eZW1qke7Cf1u5OcstKaeruonN4iJa+Xhq7uyhvbCCztJi0ogJKG+upaGmirLWJosY6cmsqyawoJbuqnNyaSkqaG4RX1FgnhImiuhpKGgSKT1FNtTAT8SUAW9feRm1bK/mVVRTX1lHeUE91SzMdfX2MbdjAhvk5pudmGRoZ5uTpU9y8eZ2LF8/zw+XvePH8Kf/y28/8x7//K//6t3/m44d3/PzTR969fc2nj+/527/8VQgCX3IRv7crfYGH3+cfPn18z7u3r3n96gWvX73g3dvXfPzwTggSz5894cXzp7x4/pTHjx5w7+5tbt28zt7dezh6+AjXr17jyZMnPHv2jMePH3P16lX27dtHW1sb5eXllJeXMzAwwMrKCovLSwwOD9HS1kpOdQn+ceE4+LoREh9J/8QwO/fvZveBPdx/cI+7d27x8ukTwdPS+z/y6cVL/vbhE89v3uHIrt30dnbQ0FBHZmY6KSlJ1NXVMDIyxMTEGOPjoywszHHo0AEOHNgnHBncu3c3Y2MjtLY2MzM7yeYty+zYuYVdu7exvHGexqZayiuKGRzqJT0jmc6uVioqS2hta6SuvoqW1gY2bV6iraOZitoyCsrzSUiPF4JCfFoc6XlplNaUEJMcTVhsKHGpsUQlRpKYkUBuSQ6JGQnEZcSTXZpDenEmqQUZZJXmUtZQQV1HA9Ut9ZTWCdasqxtraWhppqGlmdrGBqrqaqmsraGqrpaKmlqq6uqprq+jqqGOyvpqqhpqqGiqoqKpitiMJOw8ndG1NEVZX5e1srJ8JSHJKilZIUT8V2BYLS4pzEaIysrzrZgEop9bnJS0dBCTE2QdxOUVkVBSFICEosC+JCqvyHo5BUSk5QQtT+vFWSchxnopCSTkJVDWUELfVBsDMx20DVUxMNPCws5IWOU5Mt7D5m3z7Nq9mU2b59mzdzvLG+dY2TjPwvw0e/fs4MTxw+zcuonD+/fQ29lBdXkZvZ0dHDmwn+s/XOba5e+5ceUH7t26yXfnz3H88CFOHz/G9xfO8+DuHV4+fcKPd25z//YtPrx6xW/v3vPT27e8f/mSnz+8519++5U3r19y7doVcvKy8Q8JIDAsiLiUBFr7OqluqScwSjCYmJiXSlB8GJFpsfhFBxGblUhAdDCm9ub4hvsTlxpHYkYiwxNDdPW0s7yywMlTRxka7uPU6WNcvnKJcxdOMzk9RkNTLSubFrly9TvOnzvFtq0rLC3OsnvXNuY3TDK/YZIdW1Y4e/IYL58+4sWTh7x9+eIPq/K/B4mf3r8Tfv39aOTvYeLxvXs8vnfvDy1Nxw8fYuuWjczPTbN1yzJxsRHo6KoTGRWCnLw47h4O+Pi6oqOrSl1jBTr6akREB5GQHIWWrgr2TpaYWRpgYKyFlq4KhibaaOmqYGNvhou7HclpsRSWZBMU6sPpc4c5fGw3ZZV5xCeFY+tgiqWNIQ7OFgSGeGJupY+TqxWxCaE0t1XzH/wNdy97zCz1SM2Ipaa+jNiEcKztTPENcKegOIe4xChy8jPwD/ImLiGa3Pwstu3Yiq29DbLyMhibGqGhpY6xqQH2LrYYWegJIOLWzevcv3eHe3dvc/PGNeHr27ducOrkcY4fOyKs+tq4vMiundsFQettmzmwfzfHTxxm/8E9jE2PU9VQQ0ltBbUdTcRlpfGNpCjG9rYExcVg5mCPrLoaf16zGhE5KdSNtLD1tEVOSw5pdWl0LHTQNtfE2N4QLXM1YrMiyChNxjvCBXsfC8xd9TC018ApwBxje01cvW2JT40kuzAVfXMtxJXW8ReRv0dR9kq6AAAgAElEQVRUaS1K+nLI60ihbqKElZsR5c35NHaVExHvS1NbKXaupozO9NHSU8/ARDfB0X7Yu1tQVpdPY2cVLT21VDUVY+tqhrK2DN+K/RkFDUmUtWWQVl7PavG/oKgjjbS6YItATOlbROQF42niyqtR1JVEz0oNbXNlNEwUUDOS+8OpGMigbSKPia0GFo466JgqoGUsh4OXER5BVpjaq2PhpImOmSzapjKYO2pg7qiGtqkUWiaSmNipYuGig56VErqWihjZqaFtLo+8tgjK+uIY2akJ39M0lUXfWhlje3X0rJRQMZBARmstSoYCK5OktogwWC2rL1hrFlX5RrgV8QUg0otjickIQlZTBC0zBeS0xBCR/xoDGw10LFTQNVPG2ccSJW0JxBW+QUVbEns3E0ws1JGUXYWyuhimlhpY2Ghjba+HtNw3yCutRUL6K0TE/z+kZFchIfM1opJ/QUpxtRAihDAh/8f7YoUShKxFhABhZK2BqZ02WcUJ+IQ6oWumjKKWuPC+QMd6ha8QU1qFtPpaIURIqq5GQUcMbXNFNEzkUNKTQMVACh0LJXQslFDSk0BOaz2q+uIYWChg7aiOT5AF8aneBITZ4OJlgE+QBWY2Snj6m+Lua4yHnwme/qbYOmtiaC6Lua0ybj5GePsZExxmSUikNd4BRrh4auPirSMIX/vo4+xrhEeQOfY+Bjj4GuIeao29rzHOwRYkF0ew+8QSrUMVuIdYERTvinOAGbZeBli4auPoZ4JHqDXWHnro2yihb6OEpZsOzgFmuAVb4hJojmeoPX5RbgTEeBCS4ENYYgA+ke74RnkSnxONT4QX/rEBBCeGEBQfik+kP05BHtj6OmPt7YBDkBtOYV64RPjgEOaFTZAbdsFeuMeEEpiWiH9K/Gc1IYnAtHRCs3KJyC34fHkCoMjNJqIwj8iifMIL8wgryCU0P4fQ/BzCc7MJzkwnMDmZoJQUYrNzyCyvoKyhiZq2dpr7+6np7qC6q52G/h5aRwZpGx2ifWyYrskxKjtaKWttIq+2ipTiAmGAN620iIT8HMJSE4jMSCalIIf8qjJBqLKxnu7+PqbnZllcXmJ6ZgODoyP0Dg7QPdhPz9AAHYN9tA/00jM6IlAO+vtp6u6iorGBouoqalpb6B4dYWbTCjObVpjeuMzI7Aydo8M09/fSMtBH+/AgveNjjM3NMrW0yOjsDAOTE/RPjNM7NiqAiYF+OoYGaezuorm3h5a+XnLLy8gpK6VvYpzJpUXGF+YFVqYN03QODdLc0037QD/9E+M0trdT39rKrn372bx9B1V19QyMjLJ7/wG27tzFrgP72LhtC01trSxsXP68wLqVvbv3cOnCRb67eIlzZ86ye/duZuZmmZ2fY2XrFmaXBSCRW1bK0PQUE4sLNHZ3UdncRE1bK6X1dWSWFpNfXSkAifYWytuaKaivIbemkvy6aoo/B9q/fFbS3EBhQy0F9QKAKGtqoKKpkfLGBsobG6hqaaa+o52Gzg7q2tuobmmmubePlj7B776+o53W7m76RkYYGBmmu7+P7Tt3cOXaVZ4/f8rz50+F7UjvXj3nX//6K58+vufF86fCvMJvv/7MT58+8PzZkz80MP1XiPiyAv3lfvr0gbdvXglB4d3b1/z06QO//PyJJ48f8ujhj3z88I5PH99z7+5tzp87w5nTJ9m8somFhQUOHDjA3bt3efr0KQ8ePODOnTvcuHGDoaEhRkdH6e7upqmpifHxcXbv3s3c3Byl5WXY+brhFuqHg68b9l4uVLfUs+/IAc59d5437wS7E+9eveTt8+e8efyE5/fu8+j6TR5fvcHDGzfpbG2hqamBvLwc0tJSqKmpYmRkiA0bppibm2F8fJTl5UUWF+dZWVlmz55dLC8vMjY2wsLCHOMTw+zZu4M9e3ewtDzHwuIMQ8N9NDTW0NhUy8LiDJNTo3R1t1FYlMvS8hyTU6N097SzZ99O0nNSKa8rI680l4T0eDILMsgtySGnOJuy2lJSspOJSY4mMiECF29nXLydCY8LIzIhgriMeIpqismrKqCwpoSK5mpK68vJLs0lp7RAqERUN9ZS19RIXVMjNQ31VNRUU1JRTlFZKZW1AsWquLyM/JIC8ksKKK4qpqyhgsrmauw8nfEK9cfEwYa1CtJ8JSHBVxIS/KO4BOtk5VklJv4HcPg9QKyVlGatpDT/uFYEaWVVRKRlkVJSYbW4JAoaWkgrq34GCAWB6iAnzzoZOdZIybBGQprV4pKsFZNkvZQEotKSiMuJo6imgJ6JFkYWeuibamJua4i7ryNllXmMjPfQN9hG/1A7s3PjzM1PMDk1wujYANu3rbB1yzLTU2M0NtRQlJfN5OgQGxfmmd8wzdGDB7h36yZ3b97g5tUrXLv8PWdOHOfi2TOC+tZrV3ny4EeeP37E04cPePXsKR9eveLn12948/gJt69e5cbly7x48pjXr15w5PBB6hvrKCopJDQqjLySAha3rXDo9DEae9qwdLHDJzKIwMRwvKMDic9Pxd7fleSCdEqbKolKiSExO5m61jpKKoupb6yhp6+TsfEhFpdm2b5tEwf27+bZ80ccOLSXbTs2c/T4IQ4e2su27ZvYtnWFzZuW2LSyyNkzJ9izYytHD+7j5tXLXL54jkf37/DTewEQfHjzmk/v3vLLxw/CTZcvCsSnd2/59O6tcIn+07u3Qoh49+ol71++5M2zZzz+8T63rl0V5kN279r2+WdYpLamnKBgX5pb6tgwM0pIqC9Bwd60tdcTGRNMSLgfsgriOLna4Oxmi4m5Hs5utgQEe+Hu5Yh/kCdBoT64ezlibCYIQxuaaJOQHMWho7uoayxjeKybpNQoYhNCiUsMw8PbgZBwH/wC3YiKDcLC2oDQCF+i44KxtjPG1sGUpZVprly/yOSGYeYWJ1nZMo+Dsw0GxjrkFWZhYm5AUIg/KWmJ9A30UlFVjoaWOpraGoSEBePt64GZtQnege786cnjh9y7e5uLF85x/twZrl39QSC1njvDpYvnOXvmlKADd9cOlhbnmZ6aYH5uhi2bV1heWmD3rh0sLMwxvzjH1Nw0GXlZ+IYFE5OeTElDHcX1tdh5eSCqKI+spibr5OT405//wtdi6/ifq/4BSTUZVIxU+bs1f4+BnT5GDobI68ph52NNVmUamRXJGDnqIKsjjoqxDDrWKlS0F+Ab5YaiphQRcUE0tFVR0VCMpMp61sl+w7fSX2HmYoyVpxkqhvL4RLiw9+RWiqozqGzKp6O/lsiEALbsWWTr3iUKKjLRMlLGO9iF8PgAZFUl8Ax0QUVHHnV9JZS0ZJFSEsXMzhApJVFWi3+FnJo41i7G2LoZo2kkj46pEvoWqoINgs/ZCS1jBTSN5FHTl0FJWwJ5DVHkNURR1pFETV9GqFwIRtO+RddSGSc/C8ydtZFU/QYDGxXUjKSQ1VqDnPZaVI0k0DSTEbYvfQECCxcdXAMtMbBRQdNUFj0rJZT1xZHVXIuWmRzS6quxctPD1tMQJT0x9KyUkNVeh6KBJNK6oohrrkVccy0SWusEp74GUZVvEFH8CjUTWXStVZDTEUVU8WtkNUWENi1lfWnktcUxcdBBw0QBM3sd1PRlUNAUhKYVNcSQVVmHrqEC9s5GyCisxsJGGw8faxycjdDTl0dNXRwjY2W8/WwxNFJCUUUEXQN5Vq35E1Jy3yCvvA4pxdWISP0FCXkBmHyBFBnVdYjJr0JaZS06pko4eVugbaJITWsRMalBZBUnIK8hiqufNQ6eZuiZq7Ba4n+hoCmGnPr6P6gQX/IqKgZSaJjIoW2uiJ6Vyudl6nVomsqjZ6WCurEsakYyGFgpYeGggbOHIfYuuljaqePgqoeGrhjeAZa4+5jiF2yDuY0qRuYKuHoZ4xtkjbOHIS6eAuUiJNyG8Chb3Dz1sHFQxcvPGJ8gMzz8TAiItMM90AwnH0Ms3XQwslfFyEEN50BzUooiaOwvZXZbP6FJbniGWeHkb4yxgwq2XnrYeunh5G+Mnbc+lm5amDqpYeqkhpW7No5+RrgFm+MRak1ApAtB0W7CC4v3ITzZn+A4X3zC3YlOCyMqLYLI1EjCksIIjA3EJ9IfzzAf3MK8sQtwwjXcE48oH1wjffGMDSQoLZqInGTCc1IJz0knIieL0OxMAtNT8U9PJzAzE//0TLySkghKzyAkK4PQvGzCC3IJK8glvDCPqJJCYsqKicgTgER4Ziah6elEpmeQkJdPXkUV5Y1N1HYKnuzXdwsGohp7BXsKX66qrYXSxnpyKspIKyogvbiQjJIikvJyiExNJjgploj0JGIzU0nITievvITW7k5GJyfYMDvD4vISM3OzjI6PCSGib2SIkakJJmY3ML0g2HeYWVhkZGqKroEBmrq7aO3rFWQThgbpGRtlaMM0Y/NzjC3OC+1IXWMjdI0M0z44QGN3F/WdHXQMDTI8s4GR2Rl6x8foHhkmNS+XvPIyqpqbqG5ppmd0hKXt2zh2/hwnv7vEnmNHmVpeon9ygqHpKXpGR2gf6Kd3bJTmzk6GJibYd+gwiyubqGloZOOWrVy9eYvtu/cwtmGK0elJOnt7mFmY5/jx42zYsIHO9g727t7D4vwC+/fu4+zZs+zeu4cNszNs2bGdrbt30jXQR0tvD51Dg4IQ+NIiNa0tFNcKgu+CHYcKajraaOrrobZToBrVdHdQ19tFTXcHVZ1tlLc1U9xUT0F9DUWNdZS2NH4e0ROoD18AoqatldrPV9feRn1HO9XNrXQODtPQ1kZJVRX1ra3UtbRQVFZKSVkpS0tLvH37lqdPHnH/nuBp4fUfLvPXXz7xL78Jhtg+fngntBz9fuPh99DwRX34PUx8sT39819/49dffuL1qxfCAPWXfMRvv/7Mu7eCJeq3b17x6eN7nj97wsUL59i1czuTk5MMDAzQ19fHnj17ePToEffv3+fixYtcv36do0ePsm3bNpaWlti1axd79uzh9OnTnDp1itbWVqIzEvGNCsbZzwPfiCCCY8KJiIuiq7+bG7eu8+rlcyFEvHr4iKd37vL41m2e3LzN41u32btzB62tzZSVldDc3EhnZzsTE2Ns3rzCpk0bGR8fZWxsRGhxmpmZZuvWzSwtLTA0JGhlWtm0yIGDe9i+YzNz89NMbxhndGyQru42Nm9Zpqm5TtiUU1tXSXVNOTm5GVTVlBObFE1yVhI5xdmk56URmxJDSnYy2UVZJGclCbMQXoGe+Ib4EBYbKmhmyk4mOTeFwekh2oY6qGqtpbCmhNzyfLJLc8ktK6SgUrBmXVZTQWVtDZW1NZRXV1FSUS68qppqaupqyS8soLKuiqr6aooqiyisLsYvwh8rV1u8wwJQM9JDXE0RcVVV/pfoer6Vk+NbGVnWSsuwVlJa2ML0BSDWSckgIi2LmJwCEgpKSCmpIK2sKsg4KCojLq+ImJwCqyUl+FZCXPjv1khI862YJGtEJVknLsU6cSm+EVmLiLgYYtKiKKkrYmJlgIWdCfaulmjqK+PgZoVvgDvObrbY2Jvh4+9GSmo8hUU5lFcUUVNbTndXG4kJMfj7eREZEUJqYhxbV5Y4sm8fVy5eFD5R//HWLe5ev87l8+c5fvAgp44c4daVKzx78IBnDx7w8vFjPr5+zYdXr3jx6BEvHzzk8pmzfH/uHD9cuCBQLL67yKWL55lfnGNxeYHiihIS05NJzcukpbeDgupSYjOScAv2IbU0m+icJNzCfHAK8iA4IZyYzARq2urYc2wfW3ZvobOvg7qGasYnhtmxfTP79u7k/OkTPHxwl3PnT7Fn7w62bN3Itu2bWFyYYXCgh8mJEXbv2sb50ye4/Hks7uG92zx7eF+4iv3+1fM/gMLPH97z66ePwhX6399vP30SKhNfhiM/vn3D66dPBVauRw+5c+M6506dZN+unWxcnmdudorpqVEiwoPw9nGjqDiX0bE+JiYHKSvPJyMzkajYELR0VdA1UMfTxxlHF2ts7M3w9nMlMMQbVw97vHxd8PRxJjDEm7jECBJToolPiiQiOojsvFSc3WzJLUgnJj4M3wB30jIT8Ph/fL1lcJzngqadmh3ISZwYZIuZmVmyZDEzM0uWzCS0mJmZGSzZMlMcM1tmTszMTnJovv1mr/3RVudk5tT+eEpVXV2tUove673J0wEXdztc3O2wtjXF3skaBWUpTC30MTTRxtbegvWb0piZHefzb2/52//3C3d/uo6tvRU9/R0cOrIPSRlRpGUlMDLRx9ffh01bNrI1LwcTM2McnR1YmZaEnIoU9q7WfDW/D3H92hWOHT3Cvr27OXzoAKdPneDxowdcvTLH4UMHmJwYo7eni+6uDiE8TG+bpKW5kZycLJpbm9ixZ5bKplo8gv3RNDVEz8oCn4gwzB3t+Q+Rxfzb4sUskpbm6yUifPXNn5BSV0DLXBdJNRm+Ef8WRX0lDGz1kdORxtBOl01F6yhuysXM2QBxtSUslv8WgxUarNmagmeYE66+dgSEeZFVuJmtJRnYuFmgZqyEhJooSgby6Fhr4BvjSW5VOnVdZWwt3cjGnJVsyEwmPXcV/uEe+Ia6kVW4kdBYP5ZIfouSljRWDqZoGqqgb66FpOIyvlv2NZKKy/AMdPmDtScg0gPfMGdMbbUxXq6J8XJNISwIdgwWfRlAE0CDuoHsH46yvjSGNpqYO+p/uZuvhJ6VCmpGMkiofIeMxmJkNAQAoWIoLgQINWNJlA3EMHPQEoZodS0V0TSVRUFnGfLaS9Eyk0PLTA4TOw1UDCSw9TDC1sNIuGI9b2eatzL9M4hYprQAOR1RFPUlBENsyt8LW4wEOYKliCktRE5LDCk1EZS0JYRjcIpa4iwU/Ve0jRSwdTBEz0gRJTVR1LWlcHQ1IzrOFymJb9BQEyckyBkJyW/Q1pFBUUkEM3N11LUkMTJVQd9YCT0jRVR1pBCX+45l0t9gYKlGYJQ7kkqLMF6uiaqeNBKKC7FxMSYwyh2vYAdsXU1Y7myEiq4U3iGOWDkaCL9H5na6gu+N5lIhOKgaSqNiIIWKgRRqRjJCFUJBR0xY/6pqKC18nqqeJGa26pgvV8XWUQcndyOi4j0ICncgKS2A6ARPHN0MsXHQxsXThPAYV8KiXXBwNcDMWgUrW1XcPA1w89TD1UMfbz9TAkKs8fQ1wdnTEE9/c0LjnFnuoo2xjQrWbnpYOGtjZKdGYLwrpc1ZVLZl4xVug3uIFe4hVix318XWUx8zR3WM7VRw9DMRgoSFsybWbjrYeRvi6GeCk7853qEr8At3wj/CGf8IZ4KiPQhP8CUk3o+AaC8iU0KIXRVB3JoYIldGEhgbiHe4N55hPnhH+uAR6YlPnB/+iYH4xAXglxBEcFo04WsTCF+bRMjqJEJWpxCQmox3YjyeSfF4JyfjmZiIS0wMXglx+CYnErBaABIhG9YStmk9kembiM7cQmz6ZmK2bCJmwwYi164levUaEjZsZG2mIFSbW1lOXlUF+dWVFNZWC0Fi/mSVFrOlMJ+12ZlCgEhL30zCujWEJcXhHxdJSEIMYYmxRKcmsT59M6XVlbR1tNPZ3cXQyDD9gwN09XTT1tFOa2cHHX099I0MMTQxxvD4BGNT2xib2sbQ2Dhdff00d3bS2N4utCdVtTRT3dpCXUc7DT1dtAz0CfIMo8PUtLVS09YqBIni2hrBLkRbK5XNTeRXlJNbVsro9hnOXLnM3O1bHL9wnuHpbXQNDzGyfYbe8TEhdMzboSoaGyirr6Olq4umjg4GR8fo7h+goaWVPQcOcurceXoGBhmf2cb0rlkmZ6bZvX8fx48fZ2pqiqGBQU4cO87unbvo7uyir6+PA4cO8uOxo8zsnGVgbISeoQG2lpaQUZBPcU01FY0NbC0tobCqktr2NmraWsktL6OytZmWgT6a+nqoaG+hsKGWvNoqtlZXkF1ZRnZlGVkVpWSUFZNeWkRGWTFZpcVklhSx6cseREZhgQAmSorJKy+jqLqKsvo6sotKKK2tp7iyksy8PDJyc8nKzSMzO4vM7CwGBwd5+fKlEBDevHjOw/v3+PPnD3x691qYZZi3Ij1/9oSXL57x5vVL3r19LcxB/L8g4rdfP/Pp43tevnj2BxXiH8fnXr54xquXz3nz+iWPHv7M6VMn2LZtkpa2Vjq7u+js7GRkZISzZ8/y+PFj7t+/z9zcHNevX+fMmTMcPXqU8+fPc+bMGebm5jh7+gy11TVsLS8kMiWO8IRoAqNCiU2OJ23dKtasW01XTyc3rl/lyeOHAo/369e8efyEJ3fvcfvSHBdPnOT8uTP09fVQV1fDyMgQu3fvZMeOGSYnxxkfH6WlpYmRkSGGhwdpbm6kra2FqakJtm2bpKtLAAv9A91MbRtj+44ppmcmGBsforevk/aOZrbmZpJfkENB4VbyC3JIz9jIlvQNZGZtZmVaEpm56WzIXM/aLWtIXJVASHQw4XFhxK2MJTIhAmcvJ/xCfYlKjCRuZSyxKTHEp8axamMaG7duInl9CskbV5KyMY2k9SuJX51ITGoc0SnxxKYmsj59IxsyNrE5M4PNmRlsykhnU0Y6mzMzSM/OYuPmTTS1NNPY3EBVTSUllcXUttTS2tPCmoy1mNlbssLLEU0zfUQUZfhWSpxvJCVYrKDAQhlZFklK/VMFQkRKBhEpGSQVlZFSUhGeeYAQlZVnmYwci6Uk/wARSyQFKsQSMSkWi0rwzcIlfP39AkTERJGSl0RJXRFtQ3VMrQ1xdLfBN9idsJgAQiP88fZzJSjUh/Ss9XR0NjMxOUxDYzW1dRW0tjSwccMaEhNiSE6KIyUhlpGBXk4fPcrlc+e4dvEic2fPcvncOW7MzXH1wgXOHDvGxdOnuTE3x0+3bvH4/n1ePBIoEEKQuHefsz8e5fqlS7x9LvjdunPjOnfv3OLSpQscPnKI7Pwc0tatoriylOHpcQqrSlmXuYm0LesIig8jPC0W52BPzByt8I7wJ3XzajblbmFr8VbqW+oYHR/i9JnjPHp4n+fPHnH/9g3mzp/h7Mlj7Nm9g127tzO7c5rxiWF6utvp7elg755Zrl29xP3bN3j0012eP37A6+dPePviKe9ePuPdy2e8f/VcCBDzasPn9+/49eMHIUjML9C/f/1KuBHxj+1TH1+/5sOrV7x8+oR7t25y7tRJ9u/exeTECCPD/YyO9OPt5Yq+gRYr7KxISo5m/YZU0jPWUVaeT3buZiKig/AL9MDbzxUrGxMMjLWEFiZNHWXUNBWwsDZi/aY01m1MxdbeAncvR9ZvSsPC2ghXD3vWblhJaIQ/CspShEUG4ORqi7mVIS7udphbGeLp44y41BL0DDWob6pkdvcUWzLXERTqQ0d3Ey9eP+LG7Tk8fVw5dvIH/vy3z2zYvIbC4jwam+tYvXYVt+/e4tLli+QV5BIYHICBkS6O7ivQMlDhqzu3bwrD1NPbJtk+s41jR49w/doVzp45xdEff+DA/r3s3bOLXTt3MDM9JXzezPQUXZ3tNDU10dXTTVNbK6kb12Ht7ISqoT4LxEURUZRjsZwc/750Kf+2eDH/ISLCN0uX8e2ypUipymNsa4a8lhI6FnqoG6tjsFwPRT1ZFHSliUwNobAuG1tPczTNlBBVWoiOpSqBcT5EpgSTWbCBhNQo6toqqW+vwifcHVktScRUliKpLoaCvgwRaSEU1ecQlRpE6sYY1mclk1O0Hh1jRTwCHMkp3kxUUjDy6hJ4BTmTXbSJ5LVxBER4o6gph52bDS4+jihrK/zTITU1XVlEJL9BTPZ75FRFEZX5DkmFxUjIL0JCfhGyKstQ0pREVUcGFW1plDQlUVAXR05dDAUdCXQtVTG118XQRhN1Y3lhE5CCjhgSKt8hpyWCqqEkWmZy6FjKC3cg1E2k0DSVxdxRV9gQpWupjLqxLEp6Eix3M8LIVgMLJz00TOSwdjXE2tUQZX1JQThdYwlSmiJ/AAhJ7aWCgLXaIkS/bFrMLzhLqC0S3rWfzwnMh6r1rdUFIKG8GLMVOlg5GqBrpoyuiRJSioswNFXBwEQZR1czXDwsCQpzxdRCHSMDRZQV/hje1tCUREVVlMSUYOQUFyOjsAg1LUmMzdXQN1NBTnUpy6S/QUx2AXLqYshriKNvoY6yjjQi0t+Stime1I1xZBdvpH+inU1bVxGZFEjvWCsRiQG4+duxTPY7VriZoqwviYaJHHpWKuhaKqNpKo+akYww/C6ntQw1IxnhUvX88zVN5VHVk8TCThNNPQnMrFWxcdAhLNqV0CgXPHwtsXPWx85ZnxVOeji6GeHha4mLpynWdlpY2Khj66CNm4cRzs7a+AVaEJvgSlScK0FhK/ANtsYrwAIjKyUcvU2w8zAUgKO+OLYeRgTGuhIY60pu1Vo8Qq2x9zHCztsQM0d1rFy1sXTRwtJFS6hGzD9m7abDCi8DHHyNcfQz+ZK1WY5XiC2ewTZ4h9gTGOVKcLw3wfHeRCQHEb8miuRN8cSvjSUkIQjfSG98o/0ISggmODGI0NQQwtJCCUoJITA5mJDUCEJWxRCyKpagtDiC0hLwSY7GLTYcl9hI3OJjcIuPwSk6ApeocNxjo/BKjsc3NYmAtamEbFxDZMZGYnPSSczOICErncSMLcRv2UTSpk2kZmSwIWcr6QWF5JSXsrWihLyqMgpqKiisraSorkp4skoLBaN0edmsydrC2ux01mank7xxLVGpSfhEhOAXHUJwXARxq5PJzMumtrmenr5u+gZ66enporu7k87uDrp6Ouke6GFgdJCRqTHGZyYZmRhnfHKCyW1TjE1NMjQ2StdAHy1dHdS1t9DQ2UZ9Rys17c2C09FCfXc7Df1dNA32UN3eSk1HG1VtLRTV1QjutlcI9iqKaqrZkpdLW38f565d5fajh8zduMH2PXuoqKujrL6OvIpyCv7hor2gsoKKxgaaursEIfHWVlq6uugbGqarr5+2rm7Gt00zs1/Jql8AACAASURBVHMX3f0DTGyfZt8Phzh17ixnLpzn2LFj7N69m907d/HjD0c4euRHfjh0mKmpKQaHh9g+u4M9B/YzuWOG/tFhGtvbKaqooKiigsr635WJ9oF+ukaGqWhqpLa9jZaBPtqGBqjpaKOgpoqtFWXkVVUI8xDppUWklxaxubiAjYV5bC7IY0thPukFgrMlP0/Q0PQlXJ1TUkx+RTmVdY3UNLZQ29xMQVkZmzOzyC0sora+jrqGeoaHh3n48CGPHv4sHMJ6cO8un96+4t2r53z88E7YpDQPGu/evhZuPMxDxHwGYt6+NN/UNB+4ns9UzOch5gfn5tWH+aamJ48f8vjRA65cvsSBA/sYHB6irauTppZm2js72D67g+s3b/D06VNu377N48ePuXPnDlcvX+Hu7TvcuHadG9euM3f+Aj0dnazP2kxYfBRbcjLYkpNBaVUZ1Q01JK9MIq8glz27d3J57iKvnz8TWDK+eNcf3b7D3NmzHP3xByYmxmhpaaKrq0O4VD0zs43du3fS2trM8PCgUH3o6+thYKCPoaEBBgb6GB7pp6e3g96+TrZNj7Nn7yyzO6eZmBxhdGyQ5pZ6du8RXOjt3DVDU3MduXlZdHS2UF1bQVF5AWu3rCEhLZ6oxEiCIgMJjQkhbmUs8alxQvUhOimKyIQIAiMCCIwIICY5mpUbU0lYk0j82kRi0uIJT4oiND6cqJQYVm5YzYbsLWTl5whO7lYycrJJz84iIyeb7LxccgsLaGlrpaamhryCXOoaaunobae2pYaS6mLWZKzF3tsRC+flmDpYI6mhzJ8kRBFRUmShggLfSEqyUOJ3cFgqLSsIQsvIISorj6isPGJyCkJgEJESqBbz2YnvRcVZJCHO92KiwnanxaKSLFomwYLFy/j6u0UsWCTCgkULWbRUBEk5CRSV5dDQVmL5CjP8At1IXZdE0qo4wiID8PZzJSo2jMKSXPoHupiYHGZ25zSDQ71UVZYSGhJAXGw0lRVl9HV1cuXiBe5cu8bNy5e5ePo0J48c4dyJE9y6coV7N25w8/Jlbl25wu2rV7l/8yZPfvqJV0+e8ObZM2Gg+OqFC5w8coTbV6/y6skTbly5zJkTx5m7dIHLly/x448/sP/gPk6dOcnJc6e4ePUSM7t3MDQxQktvB70TA2wuzMQ7wp+A6GCS1qUQlRiFb4gv4TFhlJQV8sORA7x995JPH9/y9OFP3Ll+hXMnj7Fv1w5GRwaYnBplYnyYvt5Oens6mN2xjWtzF3j59BGvnj3m7ctnfHzzkk9vX/HxzUvev3rOx5fP/wAR8yrDvKVpHiJ++fCev/32K//5lz/z58+fhLmJv/zymb/++gsfX7/m3YsXPH34gFvXrnL6+DH27drJ1OQooyMDdHY0k5W5ia25GYRHBBEXH05UdDAJiZGEhfujpauCnqEGugbqqGrIo6gijaqGPCrqckjLiaKsJoukzFJWrU2ipr6MzJyNpKTFYWZpgIq6HOpaiqxZn0JJeZ4QHuISI3B0scHcyhBzK0NcPeyxd7JmzfoUIqKDyMjewKmzP7Jn/3bsnawJCPaid6CdgeEuvHzdqKgu4cDhPQyN9nHw8D5md83w6ZeP/Of//jsfP3/g/MVzlFWUkpm9BWMLQ3yCPPjq4oVz7N+3h6HBfibGRzlx/CjXr13h+rUrHDywjyM/HOLsmVPMtzjNNzXt27ubnbPbBV7JPbsZnZwgM28r7gG+aJuaoGFihLiaMl8tXMBXCxbwtagoXy9dyp+WLeN7cQn+JLKU/1jyPcp6GijpqmPptBwtMx3UjNTQs9JBUU8WAxttIlYGYuVqjKGtDkr6skioLmO5uwWZxZvIL88mOjmMioZimnrrcfRbgYTqMsRVl6FsqIC6mTIO/rb4RLoSnhJA3JowzFbokFuykcz8NWibKJO0Jpr1mal4BTnT3F1D93ALbn6O6JioI6kohru/CyExgShoyP5TiDC20kJJUxJlLSnU9eSE0DAPDMpaUihrSQnhQV5NDAV1cRS1JL9AgyRyWgKgUNaXRllfWtjipGYkhbqxNGpGUqga/r75oGetiK6lIjIaImiZKaBpKo+2uSIWTnqYOehgZKvBCk9TdC2V0bdWRVlfEkMbdYxXaApfW0pjCeJqixDTWCwMVf93iFDQE0dCbRGiyt8ho7VUCDjzICKuvAhdS1VkNUVR0JFARlWE5c5GQvuQjPISbJyMMLFQR1ldDEdXMxRUlrJQ5F8ws9QgItTtf7yfCXH+ONoboaomhqubBbb2Bhh+USSsHQxw8rRE30yFxeL/jqWDIUtlFqBvoY6jlzUKmhKExvniHmBPSKwPqRvjCI3zxSvYCQdPK+w9LDGy1kLLWAlDK3UUdSVRM5JB21xRCArzX5+6sSwKOmJCiJiv61U1lEbLTAF9C2Xs3Y3QNZLBxkGHFU56+AbZEhTuiIWNOhY26pgvV8PYQgl9Ezn0jGUxMlfE2k4LVy8z/IJsCAhajo+PCRHRDqSk+RCf6ElSqi+JK33wCbLCzs0AS3tNjG1UMLZRwcROg+VuBniF2RGV6kdaRgSuQRYsd9fF2k0HM0d1LF20sPXUZ4WXAdZuOkIVwsJZEytXbWw99bH3McLRzwQHL2PcAizxDLbBPdAa9wAbfCKcCIoT2JrCEgOIXhVG/Lpo4tZGEZESRkhCEMGJIYQmhxCSFEhYSjDhK0MISg4kIDEQ/8RAApJC8E8OJyA1Cv+VkXgmhOESHYxTdChu8ZG4J0ThEhuOS3QorjFhX+AiEo/kOPxWJxG2eR0x2ZuIzxTUxCZlppOctYXV2YI2n4zCIrJLiskqLSSnvJjcylLyq8v/ABHF9dXkVpaSW1lKdlkRGcX5ZJYUkFGcz/qtmQKQSEsgelUiietS2ZiTTnltJW3d7fT0ddPV00lLSxOtrc20dbTS2d0hhIihiRFGp8YYmxhndHzsD6dvaJC2rk7qW5upa2+hrr2F+q42Grrbqe9up66rjarOFio7mqlub6WqrYWyJkHoOqe0hOySYrJLiskpLaGsvo6RmWkOnzrJzL69jE1P097bS0lV1f/4vWnt7yO/opzqlma6R4apaGygurGRtp4euvsH6Orrp7t/gJ4BwTbF0Ng4fSNDzO7bw6WrV7hy4zo//vgjhw4d4vDBQ2yfnmF6ahs/3bvP1atX6e3vo7O7i+27djK5Y4bO/l6GJyfp7O+no6+P7sFBmrq7qG5pprGrk67hIZp6ugWWrZYmajraqGxtJr+6kryqCorra9laXSHMRMyrEumlRWwuEIDEPESkF+QLK17/ESIKyyrJKSimoKyMrUVFpGfn0NDSyuyunczu2sn09DS3b97i0rmzHD/yA2dPnuDyhfO8fPKQD29e8uGNIPw8X8P6/t0bPn/6INyC+MdWpn8GEfPh6n9UHd68fsnbN6+ENqlfPn/k7ZtX3Lt7m7t3bvH82ROePnnEjRvX2HdgPyUV5eTkbqWppZm+gX527Jxlbm6Ohw8fcvPmTS5fvszZ02e4duUq165c5crcZebOX2BiZJSG1kYqaivpHepjdGqM4dEhKqrKSUiKJz19MwMDfRz98Qfu3rnFwwc/8fThA2F//4N7d9m1cwezs9upq6th06YNFBUV0NnZztTUBEePHmFoaIDOznZGRoY4eHA/u3bN0tbWQkNDHYOD/cxsn2R4pJ/evk6Gv4x87dq9nR2z29g2Pc7szmlaWhvIzcuita2RwaFe2tqbaGquIzN7CzkFWcSnxglzDqExIUTEh5OQFk/ymiTC48IIiw0lNCZEuBMREO6PX6gv3qE+hMSFEhQXgm9EAO5BXniH+hKZHM3ajI1kFeVSUlVGcWUphaUl5BYWCAPVeUWFFJeWUF1dTXV1JXV1NbR1NFNaUUjyqkQ252yie7QH/+hA9KwNMbSzRN5Ag4Vy0ohrqbFAToZvJCVZIi3DMhk5oW1JUlFZeCQUlP5gdZqvfV2wVFR4FkmIs1BcTFgHu3CpOIuWSfDNQhH+19ffskRUAhExUb5bvAhxGTG0dNRZ4WBJbEI4q9clsmpDCqs2pJCSFkfSyhgyczbT2tHI0HAvvX0d5GzNIDcvi5UpCTg62JK6MpmpyXH2797FiR+P8Pj+fR7cucPNy4Il6Svnz3Pvxg0e3bvHw7t3eXj3Ls8fPuTVkyfCFerPb9/y9vlzHt27x4VTp7h7/Tpvnj3j8f37nDp2lJNHf+Ty3EUuz13k5o1r3L17m3v37rB//1527dnJzt2znL94jotXLzE0OUReRQHpBZnUdzZS01xDfEocQeGBbNy8jrLyIg4d3Mujh/e5d+s6p48d4cSRQxz/4SAH9uxkfGyIoeE+Bvq7GR0ZYN/enVy8cIaH9+/w8ukjXj9/wrtXz/n09hWf373m09tXfHj9gk+vXgjA4o0AHD69e8vn9++EkPDbp4/85ZfPf6h6nR+Zm9+MePHkMa+fPuX5w4fcv32LyxfOc/zID+zbtVO4RzEzPU5G+gZS0xIxtzDCx9eVkFBfMrM2kJ2zCVUNeSysjf6gQMwHqtU0FTA208XYTBcjUx2i40Lp6W+juCwXL1+XLz8DyQyOdFNclouBsRZ5hZms3bASH383PLydvtS2OtDUWoN/kCepqxOIiQ8jMiZYmLtY4WBJUKgPoRH++AV6UVpRSEV1CaYWhmRmb6G1vYmHjx9w595t2jpacXFzprS8hJOnj3H6wkkuXD3DV3t272R8bITJiTH279vDqZPHOX/uDOfOnubK5UtcunieC+fPcuH8WU6dPM6hg/vZu2cXe/fsYv/+/XR1ddE30E97dxcFZSVEJsWjpKPNn5aJsExJiQWSkiyQlORfFi3iq3//D76TkmapnAJf/a9/5d8XLeZ7MVFEpCWQU1dC3VADBS157Dxt0LXQQEJZBDtPK2zczFHWk0PfSgtZDSksnczYUrCR6OQwHDxsiE+LoqS+EHMnY/SstVA1VkLHRhtZPWli10USGOeFrac5a7OTiV0diqGVOso6kti6mmHvYUlIjC/LnUwpqsphS+5aDC11CI8PQl1fhaXSi1ko+j3fLV2Amq7aH+tO1STQN1NDWUsKeTUxpJVEWCT2H4jLLURKcQnKWlKoaEujpisrPOp6cmgZKqJtooyepQaKejJIqi1DVksCZQMZlPSlUdSXQMlAEk1zBdRMZFHQE0VWWwRlQwn0liujb6OCprkcakYyqBhIYWKnhY27MSZ2Wpg76mLlYoCupbJgUdtYFnltUTRM5NCxUBLacSTVFyOutuj3WledZUJrk4T6YsRUF6JkIImUxhIk1RcjrysmhAgtMwUsnfUxtddFz0qNxTJ/QtNUEXkNUWTVlqJhKIfZCh1S10cTGOGGvbMJbl7WmFlpYmiqgpGZKu5e1kRHeOLjYvmH9zQq3IPE+ADU1MVxcDTGxk7/97E6hYWoaEuiqiMlyFqYqaJlrIScuhiyaqKo6MpgZK2FX7gbbf11RCQGkFGwDle/FSx3NkFaZSnWTsZIqyxlidTXSKsLdh/ktJYhrb4EceXvhZYtRV1x5LSWCUfmFHXFkdcWRVJ1EUp6EpjYaGBsrYKmngQ2Djo4uhkJ4CB4BXbO+gSE2mNgKo+esSy6RjIYmMpjtUITJ3dj3H0scPc2w8fPAj8/M6KjnYmNdycmzo01G0JJWRWIvYs+Dh5GmNqoomEkhYaRFPrWyth6GOEX5UTs6kDcQyyw89bHxkMH5wATnANMWOGlh42HDmaOqpg7qf3hWDirY+WqiY2HQJFw8TPHM3g5nmG2uAZZ4RpojXe4PYGx7gQnehGc4ENIoi+hSQGEpwYTmRZGZFoY4SvDCE0OITjBn6BEP4KT/AlKDiAg0R/f+C8nKRjflBB8k8PwTAzBNTYA1/gQvFdG4bMqBq+USDwTInCPC8M5JgzH6CCcYsPwTIkmeEMaUZnriM/aRHzWBpKztrAyZwvr8nLYWLiVzKJCskoKyCopIKesiNyKEgqqyymqraS4roqS+mpKG2ooqa+mrLGWssZa4WOlDTXkV5WRXphLRkku6cVbySkroLyhmpauNjp6O2lpa6a+vpa2thba21vp6uqgt7+HvuF+AUSMDzM0Psz09DSTk5OMjQmAYnxyguHxMXoHB2jr6aKisY6q5gaq25qo62wVqBA9HdT3dVLf10ldbxcV7YKwdUFNFbmV5WSXlZBZVEh6QT7lDfVUtzRT09REaXU1XQMDjExNUd/8P5fh+ycnKK6p/gNEzNuZqusbaGhpZWhsnMHRMTp6eukdHGJgbISp2e2cuXCeuWtXOXr0KCdPnuTUiZNsm5yiubGJH384wuXLlzl24jh79u1lcHSE1u5OeoYGaOvpoW9khLHpaSa2b6d/dJT61lZqWlvoHBqkd3yM+s4OoSLR0NNFVVsLpY31lDbWU9XZRlFjHXm1VRQ11lHS3EBebZWg0am4UDg2tzkvly35eWQVFZJbViq0M1XWNZJfUk5haRl5RcVk5+XT0NLK2MQ4vb29HNx/gPt373H98hynjh1l7uxZ7ly7xqunj/jt03tB1/uLZ8Je+7dvBLWv/wgO/y8lYt7i9Onjez5+eMeH92+F8DB/fv3lE+/fveH+vTvCKtk3r1/y4MFP/HjsKIWlJaRnZ9HR0y20z+3fv58rV65w7Ngxjh49yuGDh7h04SK3r9/g6qU5zp8+w8zkFIePHOLAof1MTU9y/OQxDh8+SGVlOSUlRdTX19LT08X+/XuZm7vItWtXuHnjGg9+vs/TJ4949PBnLlw4x4ED+6iurmTt2tXCbERbWwu7d+9k165ZofKwf/9e9u3bQ19fD21tLQwNDTC7c5qdu2YYnximu6edvv4utk2PM7N9ktGxQY4eO0xLawP1DdU0t9TT3dNOb18n+QU5rF2/ii3Zm4hNiSE8LozopCjCYkOFakRIdDD+YX4ERwURER9ObEoMMcnRhMWG4hvig4ufK+6BHniH++IfFURAdDARSVGs3JjG+qzNbMjeQn5pIfmlhcJWpqzcrWTn5QohoqyshNraaqqqKigszqO4LJ/M3HSS1sSTvD6J9Vs3YmhrgqqJLlLayixWkGWZujLfyEixRFEQhv5HgJi3LEkoKCEuryhUH/4xM/F7/kGK70SXsVBcjEXLxPleRJTFopIsk5RFRFSKBYtEWCgiiqikBIuWLEZNQxlnVwdi4sPIL8oirzCdsJggElJjWLM+lYzsTdQ2VDI81s/wSD8trQ2sXrOSdetXkZyUQHJSAj3dnVy6eJ6LZ89w4cxpfrp1iyd37/H03n0e3rrNT9dv8PONmzy4eYsHN2/x9N59fnv7jv/8/Au/vH7Dr2/e8vdPn3n75ClXzp/n5JEj3L15g3evXvLs0UMunTvL2ZMnuDZ3iVvXrvL6+TNOnzrB4UMH2L9vj/AG9JXLl/j55/scOLKfI6eOsHPfLGXVpcQlRBMZHUZSSjwrUxMpKy1kx7YJbl+/wsP7d7h68RxHDuxlz/QU2yfHmJkcY2x0kO0zk5w5fZz7t2/w+Od7vPhyk+Djm5f88v4Nv318x28f3/Hn92/57d0bfnv3hl8/vOXX9++F9qX5rMO8pWlebfjz50/CoPXn9++ECsXbly948egRj+7d4+bVK5w/fYqjhw+xf/cuZndsY3rbOGOjA5ibGWJmbkhScixT24bJy88gKTmayKggvHxdCAj2wtPHmRUOlphbGaKjr4amjjJGpjooKEvh7uUorHZ193IkdXUC41ODrN+URmFJLjOzk7R1NuHgbEt+UQ5r1qfi5euGuZUxoRGB2DvZEBjiS+rqJFo7Gjl/6TTdfe3oG2nj5GqLlq4Kdo5WlFbkszljPaYWhlhYmyAlK4aUjDj6hjqYmBkTGR1BXEIsza1NlJaXEB4ZQmlVMWs2ruKryYkx+nq7GR8bYWpynJHhQfbs3snVK3P8dP8u165e5szpkxw7eoTDhw6wZ/dOZnfMMLtjhl27dtHV1UV3bw+FpSWkrFmFe5AfUirKSKoqs0BSkn8TEWGhjAyLZGX56rvv+ZdFi/leQoqvlyzle1EJ/uWbBXy7VAQRaTGMbUwxtDbAwXsFmiYqiCkuwT3IkciUEHTM1fEIdsUj2BV7TzucfZ1w9rbDJ8Sd1RmpFFTnomOpgYmDIeoWahg5GiKtI4mI8mKsPUzRtVJD11IVrzAndM2UKahMZ21GMk7ey6lqKqaoKofq5hJae+vYkrse8xVGqOoqISa3FAl5cZZILEZBXQEpRSnU9dRR11PDxEoPJ09rTJfroGuiIlQi1HRl0TJURF5NDGUtKTT05dEyVERDXx5VHRmBKqEpgayGOHLakijpy6JiKI+SvjRy2uLI6YiiZCCJipE0KkbSKOqLoagvhralAmZO2hjZqaNmIo2upTJKehIY2Wpg6ayPhokchjbqWLsaCu+gqxpKo6grjpqRjFC1UNQVKAySGgKAkNYVRVpX9A8QIaG+GDkdUYHtSWMJMlpLkVZfgrT6EjRN5bFyMcDJbzleYU6oGsqiqCuJjKoIyjqSGFlroKgljr6ZCpEJftg7m2C9Qg+L5droGSmipiXJlvRkhnrq8HIyx8PBFL76Ch83K0L9HfF0syQizB03d0vsHYywsdPHeoUe2kYKSMh/zzLpb5BVEeFfv/uKpTILkFRaIqje1ZNFUUsSN3873PztsHO3QElbCh1TFQytNAmN80VU7nuUdaTRNFJEVlNUaM0SjOd9h4TKQmFWQk7r9wYnBR0x5LSWCcPlRtZq6JrKYWAqL1QXrO20sHHQwdJWg4BQe5zcjbFx0MF8uRqWthrYOevj5G6Mk7sxDi76WNuo4uKiQ0CAFSEhtkREOZGU4kNwuAOmlkpoG0hi46yLg4cx5vaa2LoZ4B/tTFCcG05+Ftj7GOAcYMJyd20cfA1x8jfGxkMHex8DrN20hGe5uzZWrppYOKv/ASYcvAxx9jXDyd8cex/BjoRb0HI8wx3winAkMM4L/xgPfGM8CYj3ISwlWAgRIUmBBCf4EZzgR0iiP2ErgwhJCsQv3he/hAACk4PxSw7Cb2UoXklBeCQE4JkSiv+aaALWxeK3Jga/ldECq1NCOM6xITjHheKRHEXgumTCt6wmOXcLSVs3k5y1idSt6azLy2Jj4VYyivJIL8wlq6SA7NJCIUQU11VR2lBDWWMt5U11VLU2UtvRQl1nK7UdvysCNe3NlDbUUFBbRkF1KeUN1TT3tNM33E/PYC8dHW20tDTR29tNf38vQ0MDjIwMMTo+wsjkKCOTo4xNjDI9Pc3UxCSjo6OMjIwwMjbKyNgo/cNDdA300dbTRWOX4PNVtjRQ0dJAdXsztT0CS1PzUD/VXe2UNzdS2lhPSUMd+dWC3YOtZaUUVlUKcgZfRrHqW1vpHhykur7hnyoRxTXVVDU30dbfJ2h4qq+npqmJmoZGGlpaae/uobm9g8bWNnoHhxif2cbQxBh7Duzn+OlTf4CI2e076OnqZmbbNEeOHOHMubMcO3Gc8W1TdPT10Ds8SH1rKyNTU8zs3s22nTuFSkltWystvT30jo/R3NtDbXsbjd2CPEhdV4cwr1La0khOVTkZZcXkVJWztVpgcdqQm8PGPMFGxPzZkJPNpq05pOfnsfVLU1NTexe1Ta3UNDRS09BIY2sbg0MjjIyM0NLSwoljx3n14iW/fHjPmxfP+fX9e3778IHP717z998+8+vHD7x7+5pXL58LrUefP30Q7kT892D1vPIwn4mYH5ubB4v5dqf5itgXz5/y4f1bYaD64YOfePb0MY8fPeDmzescP3lCqFxt27GdA4cOsv/gAQ4ePMiRI0eEZ//efVy6cJEH9+5z/fIVzp48xez0DAe+DMENDfZz5cocDx/+zM6dO9i5cwfDw4PU19cyMTHGiRPHmJu7yJUrc1y7cZV79+7w8OHP/PzzfbZvn6asrITy8lLq6mooKMijoCCP9vZW4Wtt2zbJ8PAgo6PDzMxsEw6I7Zjdxv4Du5ndOU13TzutbY0MDPYwMjpAd087Tc11dPe08+PRQ/T1d5GXn01JaQGbNq9jc/oGVq5JJioxkuikKKKToggI98cn2Bu/UF+8Aj3xDfEhMCJAGLB29XHBydMRD393/CL8SV6fQuqWVaRsTCNqZSxRKTEkr1/JmvQNrEnfwObsdNK3ZpKdl8vWgnxyCwvILy6iuLyM8soKamuraWqsF7ZHrVmfSnrOZnqGOnjy7jED00NErYnH0M4SWT01lqgosFBRlm9kpVmqpoKovALi8orCoPS8dWmptKygovW/tTb99/PvC79nwbKlLFwqxreLRFiweBki4tIsE5dh8TJxvl+yDAkZaaRkpHFxcyQ2PorouFA2Z6xlw+ZUVq5NZO3mNDZuWcvmjPUUluRSU19BYVEuq1anEBUdRnhEMNFRERQXFbBv726OHT3CDwf2c+ncWW5dmuPBzVu8+PkBrx4+4tn9n3hw8xb3r13n3tVr/HzjJh9fvOSvHz7y6eUrPjx/wccXL3l0+w5njh3j0pkzXL88x/PHj/j07i2Pf/6J08ePcfzID1y9dJGH9wUA//PdOzy4d5f3L19y+/o1bszNceHMaQ4d3se2mQlq66tYtTqF1LQkamor6OxooSA/h56OVnZt38bNq3O8ePKQKxfOMjrQS11ZCTXlJUyNDbNzdprz507x9MkD3r589qW69TF/+eWjABw+vecvnz/w50/v+e3dG35584pf3rzi09tX/PnjRyEs/PbpoxAWPr17y68fP/D25QtePn3C459/4uH9e8JRupdPn/Dg3l3u3bjBjbk5zp8+xbEfDnNw7x72zAoG7qYmR5ndMYWD/XKW25izafNaprYNs2nzamxXmKOlrczyFWYYmmijraeKhrYSSqoyqKjLYW5liJevCy7udsjIi+HstoLAEG9U1OVQ1ZAnINiLguJszCyNKCkvYHRikDXrU7G1tyIhKjdpqQAAIABJREFUOYa4xCgiY0IJCPYhNiGSxJRY/AK9mN4xwYW5M+gaaFJTX4GdoxUrV8UjJbsMO0cr9h3cRVtnE9Fx4fgGeKKhpYqishwGRvroGeiSm7+Vv/3nX7n/8z0GhvqJjIugrbuFr2Z3zNDd1UFdbTVVleV0tLeyf98ebly/ys0b1zh96oTgj9XB/Rw/9iPHjh7h4IF97N41y/DwMGNjY2yf3UFW7lZ8goIwsbVBWVeH4PhYzJyckNbWQkJDHUVDA0QUFPnq2wX826IlSCip8K2IKP/2zfcsERdHWlEeIwsTbJyWY2xtgL65BpqGSsSnRZBZsAEXnxUERHiTuiEZJ09HTG2MWOFqRcKqaAqqc1mdkYqGqQpWbubY+CzHKdgRxyB7RNWWssLHEke/5dh5WVDSsJXUjTF4hziyMSeNgckOZvaOUVCRRWtvHel560heG4e1oxlaRurYuljjE+yNpoEGsiqyyKvJY25jib6ZHoHh3oTH+rPcwQQtAyUU1SURl12ErLIo0opLUdKQQlVbFnVdedR15VHRkkFBTQI5FTFkVEQRV1qCnLYkKobyqBjKo6gnhaKeFMoGMqgYyqKoL4G6qRwaZvKomciiY6WIqaMWhivUUDORRsNEDg0TOSEcqBvLomelgpGtxh8sOvPB4fnGISU9QVBaRnsZMnpiyOqLI60rioSWCGIai5H8kpeQUFskhAgJtUXCi2wlPQl0LZWRUFmMwXKNLxfjyzC11cbB04Ko5ABMbbXRN1PBzEYbEwt1TCzUsbE3IDDUBf9gJ1zdLDh+eIa+lgpsTTTQUhLF09mcTWtiCPSzx0BPnqBgZ+wdjNA3UkRdWwoZ5SWISH7NMulvkFdbhvFybRaKfc03S/4XMiqi2LqYs2pTIqW1eVg5GCOjIoqcmjhLJL9Fz0wdAwtN1PUV0DRUQklbCiU9KeS1RYVDc/Oh8fmFcVnNpcL61/mQtYyGCPLaomgayWJhJ1AW7Jz1CYt2xdHNCEtbDSxtNXDzNscn0AYHV0PhY9Z2Wiy318bexQB3bzPMLBSwt9fE1VUff39LwiMdCQqxxc3LFGd3I1w8TXDwMCIy0YutZWtJz0/DP8IZZ39rQhO9cQ+xICjeEXsfA+x9DHD0M2K5uzZuweY4B5hg66mLnbc+9j4GrPDSE8KEtZsWNh46WLvpfGlzMmC5uz4rvI1xDrTCNdgW58Dl+Md54hvjjk+0B36xXvgn+BGUHEhQcqDAypQcKACI5EAi0kIIWxmEf4Ivvgm+BK0Mwj8lkIC0UPzSQvBZGYRPWhhB62MI3BCD35po/NOiCEiLxTctBp/UaLzTovFdHUvg+kRCN68kOXcTiTkbSMpaz8qtm1ifn8mWklyySvK+nN+ViMKaCqHyUNFcT0VzPTXtzTR0t9PU20ljTwfNfV20DfbSOtBDQ3c7Fc21lDVWUtNWR/tgJwOj/fQN99I/0M3AYI/w49BwH6Njg4yODzE6PsTQ+CAjY4K/fWMjo4wMDTM8PMzgl22JnoF+Ovt76R0epGOwj8aeDmram6loaaCstYHytkYq2puo6+2iqrONqs42aro7qOloo6Ll912I+f2I/tFRugYEweh5COjs7xcCRMWXOtiy+joqmxqp72inuaebspoa6lpa6O4foHdwiJaOTuqammnp6KR/eISBsRHae7sZmRjnh2NHOXXqFEeOHGHfnr3MbJtmfHSMqYlJdu7cya49u9mxc5Ydu3cxuWOGjr4eugcHmdm9m8kdOxgYG2Ni+3ZGpqZo6u6irr2N5p5uGrs6heHx8sYGSuvryCkvZUNuDtmVZcJcRGZ5CZuK8knLSmdNVgbpRQVklxSTWVTI5rxcgSqRk01mYQFF1VWCAHltAzWNLZRX11BZW8fQ8Ch79u5n37597Nq1i7Onz/Dh3Xv4P//F///3v8F//Rf853/y27s3/P03wcXDp4/vharBp4/v/6A8zC9U/+O43DxY/PUvv/H3v/1FCA/zUPGPrzefkXj96oXQxvTk8UPu37vDtWtXuHB5jsPHBWH1PQf2c+HSRS7OXeLHY0c5ePAgFy5c4NSJk+yY2c7RIz9y8+o1Lp07z9njJzm8dz8/HBD8T961fYaLF87x6OHPnDt7mj17dtHW1kJVVQW9vd0cOLSf8xfPcf7iOU6dP82Va5f5+eFP3L9/l3379jAw0EdPTxdNTQ2UlhZTWlosbGqanp5ienqKjo42WlubmZgYY3Z2O2NjI0zPTAjtS8Mj/XR1t9HZ1Up7RzMtrQ1U15TT2FQrDFq3tTcxOjZIT28HxaUFRCdEEpUYSXxqHGGxobj6uODi7YxXoCduvq74hfriE+yNu58bjh4O2LmuEIatQ+JCSV6fwurMtaRsTMM/KghnX1eBpSkplqS1qazdvJ5NWVvIyc+joKSY4vIySisrKK+uoqqmmrq6GgoL8igo3EppWSF1jVWs27wG/1BvMgrTmf1hF9XdDXhGBKJlbYyCsT7iWmpI6Gghoa2JpPLvYen53MO86rBQTOKfLlkvWCrKtyLL+GbJUr4TEUFUWhpRKVkWLF7K198tZuFScUREpVi8TBxRSRlkFRXQ1dcTrAfnZuLn787K1Di25m+mo6+F5o5GKqpLyC/KoaS8gIrqEtIzNhIeEUxcfBR5+dl0d3Vw9swpXjx7zq0bNzlz4iRXLl7i/rXrPLx1mxc/P+Dd02e8e/qMVw8f8fTefR7fucuj23d4dv8n3j55yqeXr3j/7DnP7v/EzzducufaNT6/fStsLPrff/srf/78SWDtOXfuD7aox/fvC0LaFy5y8fRpbl68xNnjxzl96hiNTbWUlhUyPNTHju1TjI0O0tHSSGlhHqeOHeHy+TM8/ukuTx/c58eD+6itKCU/YwvVZcXs3z3LmdPH+fmnO7x5/Zy3L5/x+vkT3r9+wa8f3/Hrh7f89vEdf/34nj+/f8vn1y/5+PL3TMSfP37kr7/+wl9//YVfP37g/etXvHnxnHevXvLx7Rt++fCej2/f8Pr5M54/fiQMVj9//Iif7wpA6vjhwxzev4/9u3exb9dO9szuYHbHNrbPTDK7Y4qC/GyqqksZGx9kz94ZGpuqiIoOxt7BCnsna6GNydBEGzVNBYxMdfDxdyMsMgB7J2vcPB2IjAnGysaEVWuTSM9aj7mVIS3tdbR3NXPyzFGOnjhMflEOoRGBVFSXkJKWQG5BFjHxEUTFhjGxbYSQ8ADKq4rJyN7E6MQgw2P9XLx8mrs/XScuMYKM7A389tdPzMxOYmVjRnJqPH4B3vj4eWLvaEdndwf/h//ipwf3efTkIfWNdTS2NeDi6cxX+/buZnCgj5zsTPLztjIzPcXZM6eE+xBDg/3UVFdSV1vNQH8vU5PjjI0O09/XQ3d3J319PYyOj5Cdn0PqujWEJ8Ri4+bEupwstpQUErNmDTaenijq67NEXoHvpKT5WmQZX32zgK8XifDtIhEWi4mxVFKcxWIi6JnqoaQlj5OXPY6etqxNT2VL7npcfR0wtjYgPD6EFS62+IV5Y2FnSmCkDykbE7Fxs8JguR7hKcGkZiQTtSqc6NUR2HpboW6iRPKmGKrbi8kqWse6zCTcA1aQUbCOtC2JhMT4ErsqgvWZqdi4WVBUlUvcqlg8AlwxXWGGlb0lRstNcHB3wNbVARcvN4ytjHHxccTV1w41PUUkFJYgo7QMORUxNPUVUdeVR1VbFlVtWdS0ZFDWlEZFSwZ1XXl0jVUxtNJEz1IDXSs11E2UhPCgbaGClrmy0NakYSaPhpk8CnriKOiJomEmi6a5HMqGgrYgMwcdwWaDjij61qpoWyohryuGmoksKkbSwnYlJQNJtCwUMbBVRdlQChmtpcjriaOgL4GCvgSyOqJIfslJzCsPYirfC9UHceXvEVVcgJTyQuQ1lqKoJYqOsSJyqkuRVlqMd5ADG7NScPm/ZL1ldBTmwrXd932+8x5rKU6EECHu7u7u7gLEgUCEEOLu7u4hJMESJLgHihRooXiBQtFCKdD22PX9mGZOu54f98rKmslKfszK3Hv2vvZ2NyU0xgufYEdEJD/DzskQFw9Llon+DQnpxSiorMTITB1dfUXsrPTYO9lLmJ8j6opi+LpboqokRnHBZkKCnNHRksHAUBFNLWlWSi5gyfI/IS65ADklERRUBNyJvoU6BhaaaBopYmytg4mtDnJqq1gk9lfk1FahpC2NmMwSRKQXIqUoirzGKsH2h9pKAcehtARRuc8Rlfv8D6Nzy1Z/ipj8QqTUVyCrLY6U+gok1ZYjrSFwisQVFiGnthx9cwXUtFfiG2ondCMsbNWxddLBxFIZPWNZ9E3ksLBVx8JWHWMLJSxs1XH1MMbKTh0bOzWsbVXx9DYmJMIeFw997F10iYnzwtFNn+BoZzZkRLJpawwR8V64BVjg5GeBV5gdTr76RCS44hVqjl+kNf5RNjh66eLqZ4i1izrWLurYemhh76WDvZcO1h5aQlFh560rgKzdtLF21cHKXRcHX2PcQ6zwCLHBOdACnyhnfKNd8I1ywyvSBY9wJzwjnPFb40VQnA/BsT4ErPEkaJ03oYn+BMX54RPtgWeUB75r/fCPC8QvIQi/hCC84wPwSQrCb2MYvhtC8UwMxjshDL+kaAI3rCVo4zoCUv57AjfFErN1I9EZ64nJWE9s1iZSCraSWZZPTmUROZVFQhGRU15MflUZxXVVlDbUUN5UR3mTIEZU195CY1c7jV3tNPd00j7QS/tALy29HXQMddHW20pbbxvdQ930DHbT2d1GR1crPX2ddHS10tndRndvB90DPfQM9tI92EvXQA9dAz0MDA0yNDLM8MgYw6Mj9A+P0Ds4QGd/Px19PdS2tQpETFcnDT0d1Hd3UtXZQnlbMyXNDRQ11lHa3Ex1ZycNfX009PRQ39lB++AAIzunGJqcoLa5mZ6hIQZHx+jo7Ka7t4fWtg4am1pobu+gsb2dqgZBK1NdS4twrK6+o52e0RFaegXr2yMTE2zfuZPxqZ0Mb5+graub1s4O6poa6Rsa5PTZM1y5KqgVHR/bzujwCG0trdRUVdPb28vevXuZ3DnF+MQORsa309rZQd/ICNv37Katv4+q5iYGJ3YwMTNN+0A/1S2CWFNdexvljQ1sKykmPS9XwHyUFJGWn0tOdQU51WUU1NdQ3FTL1vISNuVsJbO4kMqWBrJLS8gqyicjL5eMvGzySkqoaWqgb2SEiT17GN0xwdjEJDUNjeTk5VJdU0drextNTU20t7czd/Ycz79/xj9+/Zl3P7zm47sf+fDjW14+fczPP73l7auXQsfg+6ff8frViz9EmeaFwccPP/1BSHx4/46fP77n118+Cp/788f3/PLzByED8fvWp3moeh6svnf3Nrdvf8PXN29w4sxpRneMM7VrJ+e/uMDZuXPsO7Cfw4cPC+pez5xloK+f7aNjHDtylBNHjnL25CnOnDjJsUOznD5+jNl9M+ya2MHRI4f44sIcBw/uZ3R0mNbWZgYH+zlwYB9n585w4tRx9h/cx/GTx7j+9TUePLjH3bu3uXr1Ctu3j1JYmE9VVQVdXR3U1FSRm5tNS0sTQ0MDdHa2U19fS3NzI319PYyMDLFjYpTt48PsmBgVVGwO9dLcUk9tXSX1DdX09XfR1t5EUXEezS31NDbVUlyST3VNOanpKUTHRhKbtJb49bH4hfpiamOCqY2JUDDYudpi62KDk6cjQZGBJKTEszFtPbFJAl7C1t2O4HWhxG5KIHhtGK7+7ngGexMeG01cShJJm9aTkrGZrLxt5JcIHIjCsiKBmCgtIq8gVxC1aq4jtyCL6rpyapsr2ZKTSmNnHU19TTQPtuC3NhhdOxO07ExRNNNF3caU1fqarFKWR0JRFlFZKZZJrWTRShE+FxVhgcgKFoisYKGYKIvE/9vWtEhUnIXLRPhs8TL+vnAJUrJyKKmpo6CiishKCRYsXsaiZSIsE13JkhViSKySQkZ2NSZmxjS1NNLcUo+PrzsZWzayY2KI4bF+Ontaqaouo7gkj/qGajo6WygtKyQ+YS3lZUUcOXxAGEm/fvUaX127zq2vb3Dv1m2+u3+fR3fv8t39+7x88oQfX77kx5cvhcDwyydPeHjnDk+//ZaPb9/y/ocfeHT3Lo/u3uWn16/59cN7+Nc/+fmnd8KL96tn3/P43j0e3LrFg1u3ODQzw+z0NBdOn+bJ3XtcOH2ac0ePcebYMY7O7qeqspSG+mr279vDzh1jdLU1c2B6N9/evcWD2zd59vhbPrx9zQ/Pn3Lq6CHaGutobahl144xrl66wP17t3j65CFPnzzk9fOn/PL+Rz6+e8OLp4+FTsT7N68EkaaXz3nz4nvevXgmiDn9xj58+PGt0K2cZx7mXYgnD7/l27t3uHn9GtcuX+LLi1/wxbmznD15gtnpafbv3cP0rp3s27Ob2X0zHJrdx6HZfcwenKajvYmNKYnk5GYyPNLD0HA32Tnp2Nmbo2ugjr6RJooqMkIRIbVaTLhWbWljTFhkAFa2Jtg6mHPw8F6++/5bTp87ys49O/ANcBdGj6RWr0RSRpyZA7t5+N09kjbEkbYlBQdnG6LXhmNtZ46ymjzpmZs4M3eCodE+zl04xdPn33Lo6AytHfWcPneUX//1gXvf3iIkPAAxieUYmuiyZl0Ubh7OREaHkVeQzfDoAM2tDWzclEzChnh8g3z4ZHBwkLa2Ntra2hgaGmJ6eprTp09z+fJlvvjiC3p6eigoKCA7O5ucnByqqqqoqKhg/foktmVvYXikn5GxQWrrq8jMEaxE+gT5EZ0YR1NPN4OTE/hHR7NEUpKlktIslpDkr0uX8/8t+Jy/LV76W5RJFEUtVUztLLF0tsYjyIvkjPVs2raZ6KQYvEO9UNCSZ/HKJTj7uhCVGImchiweQe4YWhsQFOWPpaMJBta6hKwLpKg2n+QtcWzOSiIuJRJNI0WyS9KobCrE0EKDoEhPNm9NIHlLHM4B9sRtjiE1fyOlDUUExPgRER+OV5gXFk6WaJvp4eLnRmhsFPYezgSticTG1QkHb1f8ogLQsdJGz0oPSeWVyKtLo6wpi6K6DKvlxVHTWo2SmiRKKhKoaEihoSOLpq4cqjqrhXEaQTuQgtBNUDNajbK+FNJqK1AzWi3cKJDXFjgP86C0joUSygarMXXSw8BWE2lNceR0VrJaWxwJ1WXo26kjqyuGrK4Y0jqiLFdcgLqlPPpOaixXXICcnjjyuhIo6K1CUV8SWW1xVqkuQ1xpsfDTdynV5UgqLmGl3EJEZT5jueTfEJX+FDk1EfSM5TEzV8fUTA0DQ0V8fG0JDnFhc+oa/AKcUNeUQd9QGbFVn/PZov/B3tkUY0tttA2VMTDTQEZehJUrF2JopEJosBv6ugo0NRSzNsafsBBXkhNDsbbUwsZKGy3NVejpymBupoLIij/x2aefYGGpiYTsYtz8bUjLScY7xBFzB32UtCVR1pFhueSnSCuLIi67CEMrTXTNlJFTl0BOXZwVUp8jqbgMCaVlSKmJIqG8nOWrP2f56s9ZqbSMVSorEFNaiqj8YkQUFiOquAQxpaWsVFnOKjURxFSXI6KwEFmtFWgYSWFgoYC+pQKGloqY2KhgbK2MnpkcembyaBhIYeukg72LHv5BtphZqmBpo4mZtSqObvqY2alh46KDV5AV/uH2BEY64hNig727Pj4hNoTFuuMTZouZgzrmjhp4h9rgFWKDqb0a/hG2RMS5ERBmQ0y8B+HRTri66xMUYgOffIKdgwaOrjq4eBng5G2AnYcuVu7aWLhrYemhjaWzBqZ2yngGmZOwOZD4TQFExLsTlejN2g3+uPiZ4hlmQ8AaZ4Ji3Qhc54pvtCPekQ54RdnjvdZJcNY4ExjrSWiiP+GJwYTEBhG4JpCQuHBCEiMJTojAJzYE77gQ/JLD8N0QjldSGP5JkfjERRCYvIao9GTCNyfgExeBd2w4wRvWEZoSR1RaEmszNxKfnUpibjob8zNJLc4ls+y/YHVORQn51eVC7qG0rprSumrBIFxjPfWtzTR1tNHa2UFbVyedvT10D/QwMNzDwHAXQ6N9DI/1MzzWz8BwD1097bR0NlPX0kBtcz1Vzf/lGuq722kZ6BEOvbUP9NPWN0D7QD/tg0O0DfTT3CsYf6vv7KKmo42qtjYqWpoob26mvLnxt6/NFNTVk1dTS055JXmV1RTV1JFbXkFZXQMDo+M0tLXR2tlF30A/QyPDDAwM0N3dKbxUDvT00t/bR2trK3UN9dQ2NlFZX0+FcG+ij7aBQbqGRugZGaNnZIzBsR1M7J5h3+wRdk3P0DfQz9SunVy8fInzX1xg78w0k5OT7Ny5k6GhIZqbmxkbGeX40WPsn9knvNT2Dw5Q1dzEwMQkDV3dVDa3UNbQSPvgEDPHjtPU00tFUzPFtXXkV1aRWVjEpm3ZbC0qJqu4hMSMNDblbyO7qpjq9mZqu5rJry4nrSCL7LIiqlvqKa2rpm9kgMr6WgrKiiguL6OmsZa9+/dx5MRxzp2f48y5sxyYPcjY2Aitra2UlhZTWVnO4GA/586d4c2b17x9+wPwb979+IZHDx/wn3//UwhBzwPVv69tnRcFv48t/X507v1PP/LLzx/+4E7MOxY/vv2B58+e8vjRtzz57hHPnz3l+TMBezH/u+Yff/DgATe+ucmhI4fZtWsXBw8eZHp6mt27d3P69GkePHjA6dOnBVG5oSGOHj3K5YuXuPTFRS5fvMSJ40c5eeIY7W0twhTBtatXOHH8KG2tzRQXFTA40Mfswf1cuXKJ0dFhxsfHmJnZy/79M1y4MMfjxw/57rtHnD17mqKiAnJytgmdh+TkRIqLC6mqqqClpYmxsRHhCN3ExDijY4NsHx8WNORsH2JouI+u7jbqG6opKS2guCRfeKldvyGBjs4WJqe2U15RTFV1GfGJ61i/MZGIqFCCI4KIiovCydMJEzszgteEYu1qi5OPC44ejviF+pGUksi6uBh8/b0ICPUnYl0EHkFeeIf6snZDLGvWr8M33J/QmFA2b91MZs4W4tfHkbAhnrStqWRmbSE7dytFJYUUlOaTV5xLZUMFk3t2kFO4jdrmSnKKttDR18TZi0cZ3NHFupQovCLcMXE1Rc1aCyNPc9TsdVCyVEdEeSXSWrKIKK9imYI4qzRlWSonzp9FFvL5qhUsll7JUqlVLBJfyd+XLOPvC5eyYNFyFny+lL/+bQHKKmpo6WijrqnBshXL+X9/+TMiYqJIr5Zh0ZLFGBkZ4eLixKZNGxkeHhSsiyeuo3+gm/aOZtLTUtiSsZnGhjqm9+5k59QEDfW1NDbUMTkxLoCcL5wX1K5+dZ07N2/w6P494eV4HhqeH09798Nr/vOPX+Gf/+DXD+/58fUrPr77kdfPn/Huh9c8uHObm9ev8fL7p1y9dJFv797i1bMn8J9/8vDebV48fcz5Mye5f/smX1+9zJ2bX3Hu1HEO7Z9mYmyY+7ducGj/NMcPHeD+7ZscP3yQMyeOcu7UcYEguH2TB3e+4f7tmzz77iFPHt7n7avn/OcfP3P7xnV2TWzn+OGD3L99k+8fC6JFv69l/fjuR355/xM/vfnhfw3I/fj6FW9fCOJKPzwTjMf9+PqVcKV6Psr04ukTITj9+vkznj56yN1vbnL9ymUuzp3j7MkTnDhymKOzB5nZPcXsvr0cnd3Podl9zEzvYs/uSfbsnmR6Zif9A104u9jg5+9OTX0ZTa011DWW4eJug5evE9Z2xtg6mBIe5Y+eoRrGZroYGGvhH+SJsZkuCsqr0dJVY118NN197Xz76B5f3fySQ0cOMHtkHwNDvVham6GhpYqpuRGOzna0tjdR11BNVEw4V65e5PKXX1DXUE1kdBgWVqbEJawlek0ERaV5OLjZYGShh4aeCpm5aTS21zI6OciGtERUtRVRUFuNiaURplbGxCWvY+f0JGOTI8Qlr8PRzR5vXw8cne34ZP4NY3p6mkOHDnHmzBmuXbvGnTt3uH37NkeOHGFgYID6+nrq6+vp7e2lqqqKkJAgNm1eT3lFES3tDQwM91DbVMO6xLX4/bZSmF9RTn1HO5EJiRhYWSOjpsEn/+8vfPI/f2KplBQLVixnkdgKJOSl0TM3wi88iPhNyUQmROPo7YxnsDfeob7EbYrHwcuRz0UXomOmS3hcGIbWBoSuC8HFz5nASD9CYgJJz0kht3QrSamxBEf7kVOUTvyGKGxdTIhJCGZrfgqRsQEkp0STX7YFr1BXnPzt2Fa+hfDEYLLLs4heH4mEkgTG9saUNVWwpTCLkHWRxKyPI3htFPGpG/EJD0bL3AANU23ElCWQUpdGWk0aBW1ZZFUlUVCWRE5RAmVVSVTVpdHQWo2WjhwaOrKoacmgqrMaVT0ZwX7E79p/5mNH8torkdUUQ81oNVKqy4VwtLTaCiHToG4si7qJAlrmysjrSKJro4683iq0LJXwinRiseynyOiKsUzhM+QMJJA1lEBGXwxFUymk9URRs5RF2VAaJT1J5LT+GOuRVFyCtPIyxFYvQFTmMyTkFiKjvAxZ1RUoaIihpS+DibkK2prS2Fnr4OJoREFeCs2NRcREeePoZIKY+GeIiH2Gqro0yupSyMiLoKwpy/rUOKJiQ1DVlsfe0QQvH3tc3S1xcbPAx9eePXuHSV4fzmcLPsHZ0YiQIGf8fK3x9rIgItQFZwd9Vkt9zvIVf0JbXw5tE0VMbLXQMVVCXmMli8T+zAqpz5BWFlTOLhL7M0rakihpS7JaVRRFrVVIK69ASVsSSZUVSKqKsEplBeKKSxFXXIqE8nIkVFewUmU5YkpLEVdehpjqcsRUlyOutoKV6iKIq4sI2qwUPkNZVxQDK0VM7FQxtVfD1F4NIysldExWo2EghZaRDHbOuljYquPgrIeJuRIe3hYEhjng5meGkY0y7oEWpOWuIzEtFDsPfcwc1HH1N8PR2wjqO7c2AAAgAElEQVQHL0MsnbUwtlXBzEEdOw997D0NsHTWwsFNBw8/E5zcdAkIsSY41BZ/f/M/ZOUdnbVxctPFzl0Ha1ctzFw1MHfTxNJDGxtXLSztVXHzMSI40h6fUCvc/E3wDDLHK9gCe089XPyM8Qi1xCvcGs8wK9xDLHALNsc1xBy3aCtcIq1wjbDBI8qJgDWeBMf6E7ouhJC1oUQlrSFq/VrCE6PxjwvFJzYE/+Qw/NeH45ccRtCGGAKTYghLiWNt5kai05MJSIzGNy6CkA3rCEuJIywljvBN8USnJxOXlUZy3lY2FmazuSiHjJJ8tpYUCGte58Hq4ppKSmqrqKgTiIiGlmaa29to7xTwWz19vfQN9DIy2s/IaC8jo70Mj/UyNNpH90AnrV0t1LfVU95QTWlDFcX11RTXV1PUWEdZaxNVnW3UdHdQ19VFbWcnNR0d1HZ2Ut/dTV1XFzUdHVS1zYuHFkoaGiisrSW/ulp4CmpqyKmqJbuyhvyqOnIrathaVMK2kjJqWtroH9lOe3cPze0dtHW009vby+BAHz3dnbQ3N9FcX0dVSRnDvf3sGB2jq6uLltZ26lpaqGpuora9jfbhYZr7BaKmtX+A1t4BWnr66R4YYWTHFNMHDjIwNMie6b3MXTjPgdmDDI0MMzY2xuTkJMPDw3R3dzPQ18/+mX3M7tvPpfMX2LtzF0NDQ3QND9EyMMDYnr1UtLRQUFVN/44JWvsHqO/soqKpmcLqGvIrq8gqLiElaxtpuXlkFhaRkp1FamEOOdUl1HQ2UdfdQmFdOam5maTlZJJdkk9HXxe79u1heHyEoe3D7JgcZ/feXcxdOMfchXNcuXKJGze+4tq1Lzlz5hQzM3vp7++lr6+HPXt28fDhA+DfPHhwj8ePH/Lrrz9z584tvv76Ot9//4Tvn34n3IP45ecPfPzwk5Bv+PWXj0Ie4vcQ9Twz8Xvoev457358w+tXL3j65DEPv73Pi+ff8/rVCyEn8erlc9788Er4nFu3bnHr1i1hte7Jkyc5efIkMzMz7Nu3j2vXrnHy5EmGh4dpbm5mdHSUM2fOcOnSJU6cOMG5s6c5feoE9XU1JMTHsi0rk51TE+ycmqCrs532thb6+3qYnBjn2NHDbB8bobeni8mJcY4fO8LVq1e4e/c2d+7c4saNr9izZxe5udkUFOTR3d1JZmYGlZXlNDbWU1FRRk1NlSDG9JvIGNs+xOBQL719nQwM9girXVtaGygtK2RLZir5BdmUVxSTX5AtdCfKK4rJzcti0+b1FBbnkV+YQ15xLiXVJSSmJeMb7k9UYgx+EQH4RQTg7ueOX6gfa+JjCAz2w93DmfDIEEKiQ4hKjCFuUwLrNsYRER9FWGwEMQkxxG2IIzAsgNTMzdQ111LdUEVOXhb5hTmUVRSTU5hNeV0Zjd1NjO0cJac4m/Rtm2hoq6KgZAt9Qy10DzXhF+6Ghasx5m7GGLoYYOhpjIaDFjouesgbyaNqpoKCkRKy+vLI6isiribJotUrWCIrxl9FFvGpyFI+Xb5M0Ma0TBBVWr5iJcuWiiIiIoKZmQlycqv505/+BwkJcRQU5Fi9WhpjY0O8vT1paWmiubmR7OwsEhLiSE3dRG1tNXFx60jflEJxfh49He3smtjB5PYxRgb62TWxg1PHjgpqXK9f496tb7h36xse3LnN00cPefn9U15+LxC386/PVy+f8+PbH/jl5w/8+stHPrx/J6w7nhe/L18844fXL/nw/h1PnzzmycP7ggrVF9+zZ2oH92/f5NH9Oxyd3c+l82c5dewwVWXFDPV1c3HuDFcvXaCprpob164wvWuSi3NnuH3jOo8f3OXBnW94cOcbnj95xIunj3l47zbPnzzi4b3b3L99k7nTJzh8YIZvvrrKm5fPePH08f8CoN+/ffMHGPrdD695//YNH358y09vfuCHF895+f1TYa3rfDPTvIMy70Q8fnCfh/fucvebm9z6+iu++vIKl87PcebEcY7OHmR23wz79+7hzImjnDp2mMOH9jO9V8BCTE6MsXd6ioOz00xMDuPmbo+njzMpqYlErQkiIjoAZU1ZtAxUMDTRxMvXiTWxodg6mBK1JgQffze2ZG2io7uJ2/duYGVrRmZWOlO7dtDW0Ux27lYiokKxsDIlMTmO9C2bkZWXxtrWAg0tVYxNDQgNDyI2fg2HjhygpKyQiqpSJneO8/Ov7+kb6Mbb14O4xDXoGmkTEhWAvas1yprymNkY4RXghoWdCcGR/lg5mCGjuIrQ6EByi7PYnLmBtKwUrnz9BSfnjnLm3Ek2p23kk8OHD3Py5ElOnTrFyZMnOX36NBcuXODLL7/kq6++4tKlSxw+fJjx8XGmpqY4duwYfX19REVFYGVtRlR0KBs3J5G4PhafQG8cXO1x8/HAJ8iP7JJiqluaSUxLxy8iElsPL5ZJyfCnhYtZJi3NUomV/H3pIlR0tfCPCCV0bSTuAd6YO1ijqqeJorYy0iqrsXCywsjGhMUrl6BmoI57oAcqeqo4+zoREOVPYHQAsSnryC/fxtaCNMLWBlJcnUdOSQYeAY5Yuxhj62ZK7Ppwsgo2kZASRUHlVpz97FAxVCBwrS8+kR54hrrj7O/I2pS1mDubE7gmmPT8TCIS1hCzPg6f8EDcg3zwDAlA28IQRT0VVuvIs1JZAjktOaRUJBCTWYaswkoUVaRQVJZAQ0sWPQMldPQUUNOSQVldEmUtadT0V6OsI4Wclrhwg2Ae3p2vFlXUXSWsU5VRF0FGXQRVQxkhJC2nJYGmqSJaZkoo6cugb6OBga0mlu4GZJalELDOAzldCVbriCKjK4ao6kIUjFehYi6DtK4I6qZyKOpLIqW+QtDCJL9QKCKklJYiIb8IcdnPWSn7OVKKS5BRXoa8uijq+tIYmSvj7WNDyoZI6mvziInyprG+gJ7eWtauC8TdwwpTcy1ExD5jqcjfWK0giqK6DOa2huiZaBC3PpqoGH/iE8OZ2jXA0Egb9o7G+Pg5sC42gKrqbGKivPHxssbH25KE+AA2Jofi4WqCiuIKJFZ9iqziCpR1pJBVE2Ol3GIWif2ZVQpLkVMXR1lHCk0jeWTVxNA1U8bIWgMDSzWMbTTRMlZA3UCWVcrLWam49LeWpuVIKC9HXHEpYkpLkVBdgYTqClapibBSXXDE1VYgrrYCCQ1BBExcaSEKumLomsuhb6kgrGLVNZVD23g1embyGFkpY++ih5W9Ju4+Znj6WRAS6UxQuCPG1sp4BFmSlB5GSlY0oevc8Aqxxj3QAgcvQxy9jTC2VUHPQh5zRw2sXXUwtVfDzEEde08DbJw0cPLQw95ZCy8/U/wCLP4XcOvkooODizbWLppYOgsEhJWnDrY++jh66WPnooWzpz7OnvpYOqlj7aKJg6ceNq5aOHjp4+xrhFuAKe6BZrgEmgqH7ZyDTHEMMcMu2AS7QFMcg63xDHPCL9qL4LUBhKwNZs3GdaxJiSUyOYaA+DB840KFIsI3KRT/pEj8EyII2bCGNVuSiclYT8iGdUJhEbohnsDEtfjHxxCcHEtM+iYSsjNJztvGhtxtpBcXkFksGCfLKi0W7ibMD7eV1NZQ0dhAXUsLTR0dtHZ20dHTS3f/AP2DA4yMDjA80sfQcC8Dwz30DXTT3tNGQ2sjVQ01FFaVk19VRk5FGdnlAvA3p7qCvLpa8uvrKGpooKCujvzaWgrqBN8XNzZS1NBAYX09hfX15NfWsq2igi0lJaQXFZFeVERGcTFbSkpILShmc34ReZXVbCstZ0NmFrnllXQNjTA4toOmtnbqm1uEo2Td3Z10drbT2dFGX1cnQz19nDpyjJNHBf+Ta+pqBavabYIIVe+OHTT29lLT0SEQOB1dVDS1UNPSTmffIBO7dtPa2cGOnVMcO3WS7TvG6e7tYcfkBFO7djI2Nsbo6Citra3s2LGDA/v2c/b0GWYPHGRwcFDAaXS0MzQ5QWVzE3nlZTR2d1FaXydkIHLKSskpKyW7tISN27aSnJkhrHBdn72F1MJt5FQWkVddwpbCbNZnbiY5PYWUrWkkbEyioKyI2qY6hrYPM3v4IF9cusDDhw948OAe169f5eZvw1b7988wNDRAfX0ttbXV9PR0cfr0SX755SMfP77n2bOn/Oc//+If//iFe/fu8PXX13n08AHPnz3l3Y9vhJWuL188480Pr/5XhOndj2+EEPW8KJjfk5gXE2/fvObVy+fCgbnXr14Im5vmtyPmRcSz75/w5MkTvv32W86dO8fhw4c5e/YsJ0+e5NChQ8zNzbFnzx62b9/O6Ogo27dvZ3p6mvPnzwubmw4e2Mexo4dpbmogLnYtVZXlTE6Ms3vXFNvHRjhyeJY9u3eyf980Rw7PcvTIIYYG+9k5NcG1q1c4efI4Fy9e4NKlL7hx4ytu3PiK5uZGkpMTGRsbYWRkiOrqShob64VxpnmBNjDQx8joAINDvQwMCjYjhob76OntoLGplorKErZmpbM5dQM1tRU0NNZQVl5EXX0V5RXF5ORupaaukpa2RkrLi9iSnUFGTgZrN8QSGB3M2o1xhMZGEBYXiW+4P8FRwcQmrSM0KoSAIF/i18eRnp1OYloy4XGReIf6CsVG7PpYtuRuIT0rjS3ZGeQW5VBYVkBldRmd3W309ndR3VBFbkkOWwoyKa4qYvPWTbj7OhMa4UtxeRa7Z0YpqcjCN8QFF387XALtsfG2wMbfGitfcyx9zLDwNMPM1QhzVxNMnAxRM1dHXl8JKU05lsuv5C8rFvLXZYv427JFfLpsKQuWLGfB4mUsXLSMRYuXIy4ujqSkBGJiIixa9DlLlixCSmoVmprqmJmZkJKygYmJcaqqKtiwIZmtW7eQmZlBXl4O27Ztpbm+ju3DQ+zbs5vdkxPsGB1hz9Qkxw8f4typk9y5eYOH9+7y3bcPBJWk3z3mzcsXwov182dPhZXGb98ISgZevhCMMM6/jueby55894hffv4A/Fvoyn14/5Zn3z/m4hfnGBnuZ++eKQ4emGb3rgmuXb1E9rYtjAz388WFs9z4+io3vr7K5UvnyUjfxOjIAAdn9nD4wAw3r3/Jm5fP+OnNK37+6S0/vPie61cuMnf6BAemdzM21E9/dweT20f46stL/PTmFe9+eMnHdz/yj48f+PXDez78+FboSPz05gfhnsMv73/6gzvx7LvHPH/yndCpmBcQ89zDgzu3heLh66tfcuPaVb6++iXXLl/i0vk5zp85zZkTxzl9/BhnThzlxJFZ9u/bw+TEGMNDfQwP9bFjYoTdeyZo72ggLNyfhOQ1RK0Jwd3LnqLSbSRvjsXT35mQcB9i1oWQvHEtXr5OxCVGE5sQRWlFPo0t1bR3NePgbMOFi+f44tIcdQ3VTO4cZ3C4TyC8C7JZvzERZ1cHGpvruH33JidOHeXEqaN4eLni7ulCXUM1IWGB5BVkY2Flin+gD57ebkTGhOIb5E1JVQEmVgYYWeiha6yJhZ0JptaGxG9Yi62zJVvz0tm0ZT3GlvqsVpIkfsNanr95wrdP7/If/klBUS6fnD17lhMnTnDo0CEOHDjA/v372bt3Lzt37mTPnj3Mzs5y8OBBod166tQphoeH2bw5BRVVBVzdHFgTG0lAsA/6JnpErYskMDyY4MhQ1mekU9nUSEJqGvaeXhja2CGjpsHnYiv55O9/538++5QVUhL4hAaxMTMdZx9PtE30sXVzxCPQB3FZSRavXIqIjBgyqrIo66pg5WKNo7cT+pYGBMUE4hXiiYmdMX4RvmwtSKOkJp/ohDAKK3PYtDURbWMVVPVkMbTSJDI+kK2FmwSuROEmQmMDCIkLYKn0Qpz87TB1NCYudR0xG2KITIpkzcZ1bM5NIz41iU3ZGSRlpOAbEYSRrSXLpcVZpSKNtqUOCjoKqOgpI6cmhYziSpTVZFBSlUZJZRUaWrJo68qjpiGNvLI4Ciorf6t5lUJVT0YI7MpqiiGjLoK4wiJWKS9FQUcCGXURFHVXCYfQVA1l0LFQQstMAQ0TOUwdddGxUEHPXIXANZ64BNhg42lKal4CG3NiCY7zQt9OHXldcaQ0lyOttRx1KznUzVcjqvQ5aiayyOtKsEp1GWKKi4Rw8SqFxUjIL0JWTUQQZ5L9HFHpTxGR+jtSikvQNVXAyd0YK2tt8nI2UFqcjp+PLWPb2+nprcXB0Ziqmjx09BRRVpVEQnoJckriyKtKIa8qxVKxBdi5WCCrKEZx6VYmpvqors0nPjGMnbsHiYsPIijYmbUxvsStC2DtGm+8vSxwdTIkOsKdqHA3TEyVMTBRxsnbAitnAwws1RBbvRA5dXFEZT5nqcTfUNWTQUZFBDX91RjbaGJiq4WhlToqutJIyC9hlfJyxOQXI66wBGk1UaTURFmptIyVSsuQVBdFUl1U4Er8JiLEVJcjorwUcbUVyGiJIaW+DAVdMdQMVgmPrrkcVk7aOHuboGsqh4mNKha26hiYymNhq46LpzFe/pY4ehph4aTJuo0BpOasxSfMFnNHDfwi7AlZ64q5owau/maYO2pgbKuCjZsutu56mNipYmyrgq27HrbOmjh76uPubYRPgDm+/uZ4eBn9QUS4eOjj4KaDtYsmVi6CjQg7XwMcA4xx9jHExcsANx8jHNx0sHBUw9FLH49AM+w9dHHxMxYeZ18jHHwNsfcxEBw/Q6z9DLDyN8DG3xiHADNcg+zwDHPBN8IL/0g/IpMiidoQTWRyDEGJYQTEh+CfGIxvYhBecf54xATgEROAf0IEkanxxGQkEbE5gfBN8USlJRGcHEtgYiz+8WsJTIwnbON61m5JJzFnGxvzcgULx4X5wrO1qJBtJcXklpeRV1FOUXUVpXW11DQ10dDWRnNnJ+3dPXT19dM7OMDAUC/9Q9309nfR1d9Je08bTR0tVDfWUlpXSW5FCdnlxWSV/nFROaO0hC1lpWyrqGBrWRmZpaVsLStjW0UFOVVV5FRVkV1ZKXw8rbCQTXl5bMzJISU3l835+aQWFLApL58N2TnkV9WQV1lNWm4+DV3dzBw5xuTMfqobG2np6KR/cIDB4SH6+3sZGhoQ1HZevMD5M2e59fUNzp+bY2hoiJqGeirra6lqbqK+U+CUFNXVkVdVRXF9PQVVArcjv7yKho4uugcHKa2soKuvl32zBxmb2MH2HeMcmD3I7r172L5jnPHxcWpqahgeHubgwYPM7J1mZu80/f391DQ00tkvaGlq7OqktLqarKJCmnu6Ka6tEQzm5Qr2HrKKBe5DQnoqSVvSSdqSSlzGJmLTNxCXtp7Y1GTiNicTn7qe9Rmb2Lwtg8SUZLYV5NDQ2sjw+AjT+/Zydu4Mt29/w+3b33D//l1u3brJ8eNHGRoaoL29laamBtraWhgeHqS+vpYDB/bx8eN7/vOff/HTTz8C/+bf//4nt29/I3Qi5t2F+ZrWt29eC7mHD+/f/cFtmBcaT757xNMnj4Wf4P6+7vXND6+EYuP3ta/zl7T5eNOLFy+4desWhw4dYmpqiqmpKfr6+ti+fTtXr15lamqK7u5uxsfHOXPmDHNzc5w+fZq5uTkuXrzI3j272L9vmob6WhLiYxkeGuDQ7AGOHJ7l4IF9nDl9koMH9nH0yCF27Zzk8KGDdHd1MNDfy9kzp/jyy8vcunWTO3duCWtgR0eH2bhxPW1tLczOHqCnp4uurg5GRobo7u6kq6uD8fExdu2aorevk9GxQaZ2jjO+Y4SOzhYqq0qpqCyhrr6KLZmpbExJEjTudDTT0dnC8Eg/OyZGmdm3m7yCbIrKC8kvySOnOIfN2Wn4RQZi7+WET7g/boGeBMaE4B3qS0BUEBk5GRSU5rMtJ5PcohwCwgVOhWewN+6BnoSvDSdlSwqpWakkbkqkd6iHvOJcMralU1ReSFlFMSVlhVTXVtDQWk9BeT617XUkpyYREO5PRXURyRtj6e5rpru/kcg1/oRFeRMVF4hXsBNmjgY4B9jgEe6EqYs+Dj4WmDroY+VqgrWbGbpWmuhZ6aBjpYukqgyfii7kr0sX8LclC1iwYikLly7j04WLWLhoGctXiGJoaIikpATy8rIYGuqjrq6KiooSJiZG2Npak5Ozjfr6WjIy0sjLy6G9vZXy8lJaWpqYnT3AiSOHhXWtRw4eYN+e3RydPcjZkyc4e/IEt77+inu3vuHR/Xt8//gRr559L2SDfv7pnbCC+OOHn/jh9Ush9D9fA/z0yWO+fXBPyPX865+/Av/m9q2b3Ln9DQf27+X83Gn27J7k0sU5Bvq76Whv5tDsPiorSjhx/DAvnj9h9uAMQ4O9XLl8gZHhfo4cPsDNG9d4/OAue6Z2cHBmDw/v3ebJw/vcu3WDb766ytzpEwz0dDIy0Et/dwfjI4McmN7N1UsX+PjuDfzrV96/fcOvH97zj48fhHD0/JmvY50Hp9++esn3jx/x+MF9njz8lhdPnwhFxDz/MO8+fPPVdaF4uH7lMtcuX+L6lcvcuHaVm9ev/U5UnOXS+bPMnTvFyRNHOHxoPwcPTHPg4F4Ozk7T2dVEWLg/61PiCAj2wsbehLzCLaxPjcPc1hBXD1sUVaQwMtVCQ1sBE3M94pNiKK8qxNbBnOy8THZMjXLm3EnCIoJJ3pBAXkE2ltZmePt6sDltIyFhgfgFeFNbX0Vjcx0nTx8jvzAHQ2M9cvO30dzawO69UxQU5bJKShwVNUW2bE0jJCwQM2sT9E21kVORRl1XGQMzHdx9ndEz0UJdV5nElFgGt/fi7utMQJgP1o7m6JtqY2FnQlh0CKfOHOfJ94/45MyZM0IBcfz4cU6dOsX+/fsZGRlhYGCAiYkJpqamGB8fZ2RkhI6ODvLy8khMjCc0LJA1ayOoqC6hs6eV1MzNTO6ZIDM3i7aeDjIL8mns6iQxLR1tUzNWyMiyUFyCJauk+MvSpfyfv/8NPQtzYlM24uznxaKVIqxUWI2VqyMm9pYsWSWCsp4Gq5SkWSEjho65PqYOFpjYm+Md7ktAlD8OXvZYu1oRFhtKQloseZXZRCdHEJ0cQVhcIOpGSkgqi6JtpkrQGh/S8jaQmp3E5pxkAqK9cA2wJ3lLHBuzEvGP8iEiIZS4TbEMTPRTUlfKxq0pFFQVUVhdTGr2FvwjgjG1s8TazY4FYgvRsdBBz0oPRW0F1PQU0dRXRkNbAQWlVaiqS6OuuRoVNUlWy61AcvVSZJREf1uvFhM4EeqiyKqJoKQtgbyGmNAFUNRaiaLWSjQMV6NuICM8mkayGFiqoG+hjIj0Auw9zDlz8TCdQ40kp8dQ2piLb5gzXmFOqBrKYOlugJ6VEvK64miay6Frq4yGmSxKBv9lISTVlrNKdZnw63zlqYT8IiTkF7FSbiFiqxcgJvMZcmoiWDrqEBrlhoW1FmvX+ePja0t4hAe2dnrEJwTT2V2Ll48dWjryBIS4oaQmyTLRvyMquQQVLTnkVaWQU5FEW18RPSMVIqJ8cPOwYnJnP6XlWTg4GmJmrk5sXCA6urJoakjg7GSAjbUm+nqrsbHWxM3dFCc3U6wc9TGyVMfD3xYTa000DeRYJbcEZS1JpBWXIyq1gFVyS9AylMfQQg1DCzX0TJWRUxdHQmkZ4gpLkFBahrSaqGD4T1UESVURpNXFkFQXFcSZfnMmxFSXs1xxMSLKAihdQmUxUqpLkdUUQUlPAm1TWSydtfEOtSUywRtTWzUcPAyxcdHF2FoFYwsl3H3MCAi1xzfUjsS0UIJj3fCOsMPJ3xRjBzUMbJUxddLA2EENex8jrNx1sXDVxtJNBwtXbcycNTF10sDMWRNzB1WsnDVw9TbEzccIDx9jvPxMcfc0xN3TEDcPA5zd9bBz0cLKWQMrF01sPHUFIsLPSPBzXoZ4+Jng7KmPvas23oHm+EfY4uJrhJu/CS6+Rjh46WPnoYuNmzY2btpYumkJuApPHSx99LDzM8Yx0BznQCtcAm1xDXLELcgF/2hfgmIDCU0IIzAhmID4IPwTA/GK88U1xguPNX54rvXHPyGc8E3riE5PJDo9kai0JKLTkwlKWkfI+gRCNyQTkpxMcFISESkpxGdlkVpURFphIekFecKTUZhPZrFASGSXlpBXUU5hdRXlDfVUtzRT1/6bkOjtpauvl+6BHrr6O+no7aStp4PW7nYa21upam6grLGW3PIytpWVsLWkSDCCVlDA5sL/noziYtJ/+zsyiouFYiKztFToPKQWFJCSm8uG7Gw2ZGcLRURaYSFZ5eWkFRZSVFdHSUMD+dXVDE3t5PjcBXYdPEBLVxe9w8NM7NrJ7plpdu3ZzfS+GeFF+vzcWc7PneXAgQMMj47Q3t1FZX0tub85MhmF+WzK2cbm3FwyCgvZnJvL+q1bySouoa6tg46+PgrLS2loa2Fqeg+798+w/9Ass0ePsH1ygv7hIfoG+imrKKdvoJ/Zw4cYHR0Vvhc0t7QJdye6BgaoqKklKz+flq4uKhobyCkrZf2WDJIzM8gozGdzbjZJW9JZs3kjoYnrWLdpPTEb44lIWktYQgxRSeuI3ZREUtpG1mdsYkvOVrYV5NDY1kRndwetrc2MjY1w5MghTp06wc2bX/P119c5duwIExPjTE1NsGvXFBMT40xO7qC6upLS0mJOnTrBu3dvefXqBS9fPufDh5/45z9/FbIOv69unQemf/3lozDiNM9FzHMSr14+FzIOr1+9EDIRv3cs3v8kaH569fK5sPJ1HrZ++uQxT757xKtXr3j48CFHjhxheHiY0dFR+vv76enpYdeuXczNzXHo0CGOHDnC3Nwcp06dYnZ2lhMnTnD58mVOnzrBzPQe8nKzCQ4KoLeni0OzB4SsxNy5M5w+dYIvLswxMjzIxI7tdHd10N3VwcED+wRw99fXuXfvDnNzZzlx4hj7988InYeurg5mZvayc+ckbW0ttLY209XVQVdXB0NDA7S2NdLb18nY9iHGtg/9QUQ0NNaQtS2DzPTDg2cAACAASURBVK1pFJfkU1VdRkdnC13dbTS31LNr9wTFpQVsy89iW34WBeUFpOakExAdjH9UEOuzNuEbFUhk8hrcg7yw83AgISWB4qpituZmkrAhnuCoYKISYwiNCcUv1I/UrFQGxwcZnRihoracyroKKusqGBkb5MDsDANDvVRUldLa1sjUrh0ERgSwIXMjwxNDpGzZiJunA8FhvrS212DnYEx4pA/BoR74Bjrh4GKKkaU6zl4W+IW7YGqrgYOrIWZWmljb62HtZISJrQ7WziZYupihrK/MpyKf8udFf+Evi//GQtGlLBMVYfHyZayUkERJRRlXV2c8PNxwdLRnzZpoCgvziYqKwM3NhczMDIqLC6mtraamporW1mb6+3uZmBjnzJlTXL16hRvXrnL10kUunZ/j4tw5rnxxgWuXL/HVl1f4+uqXXL10ka++vMLdb27y9NFDYePQ/Kf1841k8xzPndvf8NX1q9y+dZPvHj8Uiojvn37H40ffCt26Y0cPc/jQQTramzl+7BDj24c5dfIogwM9HNi/lwvnz5C1NZ1Ds/u4e+cmmVtSuXvnJo8f3efY0Vn27J7k1jdfsW/PTkoL86ipKGVm9xQzu6fYMTrEjtEhBnu7GOztYnrXJNO7JoXcxNVLF36LMglYiF/e/8Q/f/7Irx/e8/NP7/j5p3f/q6719fNnPPvuMQ/vCZbrHz+4z7PvHvPi6ROeffeYp48e8t23D4SP37v1DXe/ucmNa1e5fOE8c6dPceHsGa5euiioqL1ymcsXznPp/FkuXzjHFxfOcn7uNGdOH+fE8cMcPXaQI0cPMDk1goGhJjb2Znj6OGNla4STqxW6xurIq0rh5GqFjJwY6lryqGvJY2SqQ9KGdZRXFeLoYk1BsWC75OTpY8we3k9qegpqGsrYO9qwLSeTdXExBAT5kpGZirauBrb2VmhoqaKoLEdIWCDfPrpHR1crX924Smh4EGoayjg62zExtZ2Jqe3EJq1FS18DTz93Pl30N5Q1FPEO8MTB1Y7giEAU1eQxMjfA1smai1cvMDY5QmhUMK5ezvgGeZObv41LVy7wycmTJzl2TFDvd/36de7cucPFixeFNXkHDx5kZmaG8fFxWltbSUtLIyIigjVromlsqqWtvZHtE8OMT45QUlnMkZOHKakqY2RijOGpSWrbWvEICkZeU4slq6T48+KlLFq5iiWrpPhcVAwZVRXUDQ1YukqCT/7n//KnhZ8ioSjLcmkJpFUVcfB2RdvMADE5CYztzLB2s8PM0ZKQdeGYOZijbqiGtasVfhG++EZ4sWFrEonpcUQnR2DtZoaOuTrSquLIakli5WpCQsZatpWmE50cirOfLaoG8qTmbqC2o4KgNf6Y2BtSUldM20ArqTlp2LrbkZS+ns3ZaUTExeDm70VUwlqaelowd7bEJcAFtwBXRKWXo6AmjaqGLPKKEigorUJNQwYNLVmUVVchuXopK6UWIa0ogqyKONKKIihoCoSDgqY4StoSKGiKI6OyHBmV5cipi6JpJIuOqQIqupJoGsmipi+NnLoo2iby6Jopo6EvT9LmGMKjfVDTlcXD35b1GWsIjfEiPPb/J+st46rO8/7/+f2v69qasANEJATp7u7uFKS7uw/dHYogkmKQihKKiq3Y3TF2TM/s7uzk7j7/N46cnbmuG+/H4Zzz1aPcgM/z+4q3DwERrkSnb8LQVh1p1RXoWipiYKeKlpk8KkbSyGiIiUZWUxwZDTHWqQqzEWJyi1gh+WfEZD7+j71JbjHSisvRMdmAvbsRAUHObAxwxMRUlf6BVubPH6Krp4GgEA8MjVUxt9YlPjkUY3NNVDVlWSO9gmViHyMhsxIFNRlcPKzQNVTmo08+QEFJAmNTdWLiAjE1U8PcQoPIKB98fG3x8jTHy9McH29LYqK9CQt1xchYEQMTZbQMN6CsJYW+mQpWjvp4Bdjj4W+Lm681GvpybFCTYJ38clR1ZNAy3ICuiRI2zoaYWGuyZv0SJBSW/x+YkH4PE7Jaa1mjtAIxhWVIqq5GUkMcMeUVrFZajqTqamGLleISZNXFUDGQQtd8A8a2qti46eHiZ4aloxZWTtoYWirh4GFIYKgj6TlhBEe4YO2sI8xAeBmgb6OEpZsOpk4aaJnLoWUuh561Ihau2th46mPjqY+Fq7BB6bfPrV00sXBUw8lDD2tHdZGtycVDHw8fY+ydtbBx0sDcQRVzB1UhRLhqCUHCXQdnTyFkuHgZ4OQhVCw8/Ezw2mSBvYcuHgFmuPoZ4+Clj52HrmisPXSwctfGzE0TS08dbH2NsPc3wcHPFHtfM+y8LbH3scJ5oz0eIa54R3nhE+2Nb5wvvol+eMf54hbpQUBKMAEpwQSmhhCSGUVETgKRuUkikNiUEkdoRgoRWVmEpqcTmJRCcGo6cQWFZFVUk1VeTk55KdllJb8HiQrhRusFkKhqaaZ2cxuNW9tp7uxgc/d22nt76OrvZVvfdjp6ttPeu50tPV20dnXQ0LGZmi0tFNXVkF8rVCGyKsvIKC8jvayUtNIS0kqFMJBRWiqCgtyqKnKrqt6rDKWkl5SQVlwsAoj/rUQI6urIqaykqK6OkoYGShsb2bZrkKED++ka3EFHfx/b+vro2zXIyN5xJqYmmZiaZP/kBAem9nP27GkOHz7EwOAOmje3UdvcSEFFKWn5ecIFbe+/L3mVlQhqaiiorqaoro7a9nY6dwywbccADe1ttGzdwuDwHvYfnGbq8CHGDkzQv3OQrV3baG3fQkVNNW1bNnNw9hB7hoeEuYnREQYGBtne3cv0zCG29/VTVlVNbWMTJRWV1Le2UlJbQ2p+Hil5QgtTZkkRqYJ8ojLT8IkMISQxitCkaEISowhOiCQiOZaY9ESiU+IJi48iKSOFmMRYSstLKC0vISsrg9raavr6ehgZGeLKlUvcv3+XmzevMz9/lvn5sxw5Mktvbzc1NVXCXQYTezl69DBPnjzip59+4LvvvuHLLz/n119/5peff+THH74X2ZS+//tf+fWXn/j1l5/48YfvReCw0Lz04w/f/w4OFkLWC9ctgMRvA9jffP3l7ywiv92Q/fbtW7744gvOnTvH4OCgSO3v7u6msLCQEydO8ODBAx48eMCFCxe4cOECly9f5ty5c5w9e5aLF+aZmZ6kprqSnOxM9u0d4/KlC1y+dIGLF+a5dvUyVy5f5O6dW4wM72HHQB/DQ7vZMdDH/om93Lp1g7NnT3P9+lUuX77IkSOzTEzspa+vh/b2zVRXVzI6OszevWP09/fS07Od2tpqKirKGBjoY/OWZpqa60Q1roM7+0T7IVpaGygpFYgyEQ3vD+8trQ0UFefT3tHGwO5+appryCvJI7Mom5j0eAKigojJTKC0qZKo9DhSCzPZGLkJB29n0gWZ9OwUqoYtHS00bmkkNT+d4KhgIuIjyMjPoKy2jM6eDsb2j3Jo7iAHDu7nyNwhTp4+xtTMfgZ39bOlvYWyimK6B7dz+soZhvbtISI2jO6+rcydOEhuXhq9vVtobq4kMtIfK2tdnF3McPO0wD/QntgEf/w2WhMR7k5oiAuBmxzx8LbCztEAG2djzO0N0DRUYaX0Mv6y/M/8ccmfWLxqMUtWLuWjxYsQWyOOmoY6rq7O+Pn5kJgYz5YtbQwP76G1tZnKynJ6e7vp6+th+/ZtjI+PcuTILNPTk5w9e1qYY3kkzDjcuXGdm1eviELTC4fg508ec+/WTR7cuc3zJ4/56rN3otzAwt36d29fi+D27ZtXPP30MQ8f3OPZ0ye/axdbKAf44vN3PHp4n9lDM0zsG2f20BRzRw8xMryLwR29DO7oZd/eETo7NnPq5Bx3bl/n4oWzzB09xPVrl3j18imHZ6e5cP4MP/34d4Z2DtDfvY3x4d0cnplkev9ejh0+yNWL81y5cI4bVy5y48pFJveNMX/6BI/u3eb29St89lrYxPSPv37Hz//4nl9//IFffvgHv/74A7/++AP/+Ot3fP35Z7x58VyUb3j66KEoF/L6+TM+e/2KV8+e8vLpp7+bV8+eiuxfC61M1y5d5NqliyI1YgEiLp8/y/kzJzl54ihHDs9w6OAkB2cOcPDQAQ7NTjKwowslZVn0DDWwdTDHztEMB2cLjCx0MLHSQ1tPGTVNeeQVJZGVX4OmjjIGxlq4uNsRFRtCRHQIWblp7B4a5N/8yhdfvcPCyhRbeyumZvZTXlmCnYM1KmqKODjZYudgjYubI+aWJoSGBzEytofbd29QWl6Eu6cLf/nojxibGpAvyCE9M4X6llrqW2oxsTQiPScV30BvtA00Wbd+Le4+rnj4upGek8q+qXHuPb5DZ89W7F1sCY0KxsreAl19LdZJS/DB5cuXuXTpEufPn+fy5ctcv36d+fl5EUQcP35cJLf29fVRUlJCVlYWNTVV7N03wqHZSfaMDNLe2UpNYzWtW1uoaqihb9cAAyPDpOTmoKpvgJSSMuJyG/jDkmX8z+Kl/Ncni/lwxUo++OOf+OAPf+Qvy5exSExYkSYhL4e6kR465sZ4Bm3E3ssNHXNDnP08iEqNJyI5lpD4cHxCfJFWlmLtBgnUDFTZFLOR7NIMwpNDsXAxQ0lfHmm1tUirSbBWRQwFXVmcAuzwj/LC0s2EjZFeRKYEs0TiQwTV2fhHeBEU609wXCBpgmQqmyvQNNbC2tWW5NxUsktyiUyOJrdUQG5ZPvGZCXhu8iAkZhOLV3+Muq4iiirSrF23HC0dRZSUJNHW3oCWjjxyiuKsk12OtMJqZFXWIK0khqyKGBs01qKgKcl6VXFkVcSQU1uDvLoEcmprUNNfj46pEhqG8ti4GmHhqIeCpiQahvJoGsjj4GJKbGIQNXUCElJC2RTqQV5JKjUNBTS1l7NrrAtBZSq6Zops0FiDvqUi+tbKGNuqIqcpBAYp9dXIaq1hvbaECCIklZazVnEZK6Q/FNW6Sm5YKmppWqewDAWNNeQWxBMR7UNKehi1DQWcu3CIG3fOkJYVjaunFT4bnSgoTiMyNgB7Z1M0tBXQ0lVCYt1ylq74C+tkVyCnuAZldSkUVSXZoCzBWumlGJooo64lTVCwKza2uphbqOHqZoKXpzlursbY2+lgYqqMhrYMNg76OLqaoK4tg4GJMh4+1mwKdcPe2QhdQwVUNaWQkFqEnOJqpOWWIy23HCMzVXSMFZFSXI2StgxK2jJIK4khrbIGVYMNqBkrIq8tjaLeeiSVxRBXXImMpiQb9GSR1ljLWhUxkV1IQklohVLWlxbZzNQNZNE0kkPLZD0aRjIoaIhh5aSNu78FYXGeWDpqoaAhhoOXIcYOKuhZb0DHUg496w1YuWtj7aGDlrmsaI+DpZsWlm5aovcWxsFTDytnDVx8jbBwVMPaUR0PPxNsnTVxdNfFykENS3tVkWJh7aqFjZu2UE1wUhfamJy1cHDRxslNFzsXLVy8DPDwM8HBTQf3jaa4+Brh6CVsd3LyMcTFzxhnXyPsfQwwdVEXBrQ99bH21MfKQx8rD0NsvIyx8zbH1scSpwA7XIKdcA1xxjPCHb94bzYm+uMX70tYZigh6SEEpwUTkhZGeGY00bmJROckEZmVRHhGElFZ6URnZxOZmUloSjrhadnE5xWRVlJOZlkZmeUlZFWUkl35H1vTAlDkV1VQWFtNWVMDla3N1LS1UrdlM40dW2ne1knb9i5atm2lqWMrDVvbqW/fQs2WNipamihuqievppLc6gqyK8vIKBeCQ1JJEYnFhSQUCUguKiSluIjUkmIyysvIrCgnvayU5KJC4vPzSCoUkFT4n+v+zxQVkFZSSFpJIanFArJKiymqE6oIBVVllDfVUVpXTUVjHc3tm+noEQLP1q5ttG/rZObQNNMHp+gb6KWsupy84gIyC3PJKiqgoKoMQU2VCITyaiopamgQVco2dgurV5u2tVPd0kjd5ha6BvvZvnOA9t7t9O0apLa5kaqGOkqrK8nIyWbX8BCj+/YKVZz+PrZu3cr27ds5fPgw/TsGqKyuoq6pkaKyUirqaihvqCWvooScsiKySwtJFeSSXpRPYm4mgTERBMSEEpwQSWhCFOFJMcSlJ5FekE1mfjYpWWk0tjWRV5RP25ZWGprqyc7OpLy8lMaGOlpbmjh96gSPHt7n5YtnPHn8kEcP73Ph/DkGd/RTVVnOhfPn+Pyzt6KQ8y8//8gvP/8I//4nn3/2VgQA//j+byL1YEGB+G3r0k8//kOkSvx26dxC/etvZ6Gh6dtvvuLHH74X5SQWrFILEPH5Z29F5SUHDx6ku7ubsbExJiYmaG1tJScnh97eXm7evMndu3c5c+YMt2/f5s6dO5w6dYpTp05x7uxpTp08zt7xUQ7OTHH92hWeP/uU69euMH/uDGdOn2Tu6GGuXb3MzPQkA/29TE3up2tbB93bt3H69Elu3LjGnTu3uHPnFidPHmdwcID6+lqSkhIoKhLQ0FDHrl2DHDgwwfbt28jKyiAnJ4uurk5a2xqprimntq5SZFXq7ev6Xe6hQJDDtq52du/Zwc5d/YyO7WF0bA+T0xN09nRQ01xDYUUhmUVC23BUaiyhSZH4RQbiHeZPeEo0GyM34R8RSGl9OUMHRjh6+iiXb12mpLqEnKIcCisKqWqsIjkjCTdvV0KjQmhsa6BvoJvK6jJKygrZ3N7C0PBODh6aZPbwNPv2j3Hr/g2u3rnCvqlxdo/u5NTZY0xMjrFjsIe///1LJif2UFqYjre7NcGBzoQFuxAV7kZBbhRJsd7kpIdQXpRAXnYEIcHOuLoYYWmjjbG5BobmmihoyLJSchkfr/gLS1Yv5pNlH/PHj/7EyjWr0NTWwN3dleioCLq2dXBwZoqx0WH2T+zl6JFZ9u0d4+iRWcZGhzk2d4S7d26J5tMnj3j7RngIfvrooehg/PblCxFIPH/yWHRn/eXTT/nqs3eivQcLweq3b17x6uVzUe7hxfOnPHn8kGdPn/D2zStRfufzz96Ktq6fPXOKkyeOMT11gMmpfcJ2zqFBdu0eYHRsDx2dm8nJzeDa9Ut8+92XvHz1lMdP7gO/MjS8k/G9w/z08/fcv3eLS/NnOH38KAcnJxjZPciugV4m941x/sxJ7t68xt2b17hx5SLDu3Zw8dxpvvvqcz5/85Jff/yef/4kzEL89P3f+cdfv+P7777lx7//TdQq9e7VS+FCuLt3uHfrJvdu3RSB1rtXL0X7Hl4/f8bLp5/y4tMnvPj0ye9A4rcA8vj+PR7fv8eje3d5ePcOD+7c5uHdW9y6dpnz86c5fuwwh2enhSDxHiIam6owNdPDzdMBE3M9TC10sXUwxcBMC11jddQ05dE1UEVFfT2aOopYWBthZmmAp48zVbUlBAT50jvQxbUbl3n3+WvG9g5jYKRLcamAV2+e8+zFEwI2+WFhZYqDky2R0WGEhgdRWl6Em4cz4ZEhNDTVoqmthrevBylpiURGhzFzaJLtPZ2kZiUzODSAg6sd/+QXzl85R1J6AkrqCoivW42SugIWtmakZCZRVC4gKz8DA1M9ohMiqW2qJi0jmZa2Rj54+PAht27dYm5ujr179zI2Nsbo6Ci7du1i27ZtTExMcODAAcbGxhgZGaG3t5e+vj4OHZrh5Kk5Zg9P0TvQxeTMPk7NnyQrP5O2zi0cP3uSouoqopKTMHd0wtDaBkUdPT5eLc6HK1fzlxWr+MPiJXyyWoxFYuJ8tHIVn6wW48MVy1ksLsY6RQXWbpDHyNYS140+WDjbY+5kR0x6IjllAjbFhBCXEY+pvQn6lnroW+oRnhSCT5gX2uaaSCpJIKMuyZ9W/g9S6hLI6UgjpS6BkrEC67WlkNORJjYjHCtXE0obCmjsrCa9MImAKB8GxnqZPnGA+Mw41AxUcfJxpr69kaqWGvzCNpKWn4WzryvuAR6o6CiyMcwXsXUr8PJ1wthMG5n1YlhaGyAvL46enhLGpuqoackiI79KBBEyyuJIK61CQVMSBU1J1imsEIWCF6BCTm2NqH0oJNaHTVGe6JgqoWWsgJquLH6Bzly+eoLOrgZS0iIoqciisDSdbT0NbO6oonuwlciEjeiaKmDlrIeJrQZaJuuxdtVFSU8SSZUVSGuIsV5bgvXaEqIdCFIqK5FRW83q9Z+wXOovLF/7J2FLk/wSJDcsRUpxOetVVmFoqoK3vx0Z2VFk5sawpbOa6vp8cgoSiYoL4MKV41TVCbB3NkVLTwETcx38A93R0VfBwtoACamlqGmtR0FlLTYOhkTE+GNho4uphTqS0osxNVPDwdEQM3NVZGSXIC31CYYG8jjY62JmrspaqUXoGGzAx98Oa3s9LKy10NRdj6OLMR4+1mjqyKKmJc06mSUoqKxBRm45a6UXY2Sqgo7BBjQNFDC108XUThd1gw2oGyli4WyEjbsZ+jZaqBkrCgFUaTXyujKomiiyQU/2/4SXJZVWoqQng7a5MtrmiuiYKqBrpoi+hTJ2HgZYOmph7ayDgoYY2sbr0TdXwMnHGDNndQztlDCwVUTHUg4dSzksXDWx8dRFz3oD+jYK6FjKoW+jgKmTGqZOaujbKIieWziqYWavIsow2Hvo4h1kibWjOlbOGlg5qGHuoIqFoxo2rlrYeehi76mHtasWlk7qePgYY+uogZ2TJs7ueji66uDiZYCnv6kQMDx0sXUTKh62bto4eOmLMhKO3gaYOqlh5qqBuas2Zi5amDprYu6qg7WnAQ5+plh7GWPvZ459gCUOgVa4hTngH+9NcGoAQakBBKcFsSklkICkAAKSAghJCyMqJ46YvCSishOJzkkjOjuDyMwMIjIyiEjPIjorn/i8IpIExUIVoLyE7MoycqrKyasUZiSyy0rIKi0mr7IcQU0VJQ11lDQ3UNHSRMXmFmq2tL2vXBVCQ2VrMxUtTZQ1NVDUWEd+bRXZVeVkV5aRWVFKRnkJKWVFJJUISCjKJ06QT5wgl4SCfBIFeSQXFZJWWkR6WSkpxQLi8/OIykoXvS8EiQKSCgUkCvKIz88jLi+b6Kx0kgtzSRLkkZCfRVphASkFOSRkp5NakENyXhapBTlklQgQVJZRVF1BeUMtm7d1MLBnF81bWhjZN8rw3hGa21uprK+mqllYdVvZ0kBmSRGZJUUkFuQSk51BWnExxc1NFDU1klZaRGaJgKq2JgTV5WQU5VPRXE9Fcz01rU0Mjg1TWldNSW0VJVUVbAwJYvO2DsYn97O1axv1zU2Ul5czvGeI8fFxxsfH2dy+haqaarp7e6israGmqYGy+hpKaqvIKSsiOS+L9KJ80gvzCEuKIzghkrDkGCKSY4lOSyC9IJuKxhpatrbRsrWNbb1dlFSW0tPXTVf3Niory2ltbaattZnmpga6t2/j2NwRrl+7wo3rV7l/7w53bt/kxPE59o6P8tfvvhEFmuFfvHn9kiePHwL/Etk4fvn5R/79r1/55ecf+enHf/DLzz+K2mkW1IkFNWLB+vTbStffLqb77XXfffs1P/7wPd9+85Wo5earLz/n3dvXvH3zStiM8/XXPHjwgJmZGcbGxpicnBQG1rdvZ9++fbS3t3Py5EmOHDnCxMQEFy9e5OTJk+zbt48LFy5w7eplbt28zqWL53n08D53bt/kyeOHnDktDF2fPXOKI4cPcf/eHe7dvc3h2YNcvXKJgf5eOrZuoaGhjosXz3Pz5nXu3r3NvXt3OHbsKP39vWRkpBEbG01xcSEjI0OMjg5TWlpMVlYGZWUlFBYW0NLaQGNTLZu3NNM/0E3/QLdoeVhlVSmNTbXk5mUysKOH8b3DtLQ20NvXxcT+MXYPDdK3s5eGzQ2k56Wz8b2NKTEnheSCdHzCN2Lr5Yh7kDf2Xk5YudriEeiFb6g/UYlRlNWWISgXMHVkivmr87RtayMofBNh0aFU1lXQs6Ob0fEhevu3Mzy6m4kD42ze0kxZeRFj40O8fP2MC1fn6dvdS/dAFw+f3ufug5tUVpVw+dI52rc0M7q7n83NVaTEBREd6kmgtzVhAXYUZoUTHexEfLgblYXxFOVEERJgh7ODPuZmKhibqeLkZo6mviIS61exVHwRq9YtZ+Wa5SxdtQQ5JXls7Kzx9/dlaM8uLpw/x/FjR7l08Tw3rl/l4oV5rl65xNkzwgauG9evcuf2TV6+eMZn797w6ZNHPHsqPNy+fv7sd61Cvz0Av3r2VGTNefn0U1Fw+PH9e0KL0/sWsRfPn4qWIT5+9ICHD+7x+NEDETQvbHO/euUSM9OTXLwwz9zRw8yfP83xE0cYGd1N/0A3e4YGOXxkhitXL3Dz1lWev3jC/gPjXLt+iaNzh5jYP8aeoUEqq0oZGt7J6J6d7N7Rx/jwbs6dOs6dG1c5dewIe0f2MDE2TGtjHQM9XWxpaeTm1Uvw719F4etvv/yMX3/8Qbgw8ssvRJC0EKB+/uQxD+/e4fb1ayKb1+P790R5CFFD1fvv3W9VnN/amZ48uC/aWL0AJAt1ufdv3+Dm1UvMnzvF8WOHOThzgP0TY4yO7WZoeJDyCgHGJjr4BXjg6GKNnaMZOvoqyCmvw8BMC0sbQzR1FNHUUcTEXAdjM108vJ0IiwwkJHwjsQmRHDoyxZG5Q1RUlRKXEE1UTDiHDk/z9Pljvvvb1zQ21+Hr74WyqgJWNuaER4bg5eOOtq4GBka6mFkYU9dQTUlZIf07euju3ca+/WNs7dxMUHggvoHeVDdU8vk375i/fJZDczNU1pVj7WCJkroCSuoKWNlbkJAaR3RCJDaOVhhbGGLvYku+IId/8Qsf3Lhxg6tXrzIxMcHQ0BAzMzNMTEywb98+xsbGRF7NAwcOMDU1xeTkJHNzc1y5comz505y89YVLl87z/zF04zsGyZHkI25rSXltZW0dm3DO2gTGyMiqd28hYCoGP6wZBn/9cliPl4tzh+XLufPy1eK5uPV4iyXkmKFtDRLJSX4w9LFqBsb4ha4ET0rM9YqymHubE9Mi/2Q1QAAIABJREFURopQ+k6LJSolEkdvB7yCPAlLCsHGwwoVAyVkNKQRV1jFYulFrFJYwQr5ZUhpSqJupYa8/noU9Nfjvsme9IJYfIJdKK3LY3N3PZ4BTlQ1ldLSWU9zRwP+oT6o6qjQPbhd+MMudCNZgiwi4iNQ0VbGd5MnecVZrJFcQXhUAClp0QQGeuDhYYeBgQoKChKoqkujpiWLkto6lLVkkFVZg4TcctR0ZRGT+gRphZUEhrtj5aiPhOwS9M1UkFZYiY6xIqo6MqTmRNG8tQK/YGc09OXQMtyAtpECbVur2ba9iY2BrgSHeuHobEptfSFHjk8wvn8Hu0e2EZ8WgpmtNik54Th4GGNmp4mWsTwGNmoo6kth5KiFvK4kkqorhVuqFZagbCiDlNoqVsh+xCq5TxCTW8Tq9Z+wWvojEUxIK61AasMK/ENcCAh2wdnLgoAwN2xdjMgsSCBLkMjdh5c5de4Q5ta6mFnpEBAkDBcZm2mjqaPIBtV1aBsqI6MohoL6OjR15fHwscXCRhtdQwXWSi1CQ1sGFdU1yK5fyseffMBqsT+yfMV/sWr1H1BVk2St1CK0ddZjaaONn789gcEuWFpp4ehiTFx8AMpqa1FWkWCV+J+RXLeIDUpiSK5bRFxiILnFKTh4WKJtrIKVkzHem1xw8bfH2E4P3zAP3AIc0TJXQ1FPjrVKYmiYqbJeS/r/QISU6hpUjeRR0pdFw1QReS1JVA1lMbBUQdNIDiUdCRS116Cmtw4dEzkMLRUxtlXB0E4JfbsN6NnKo2sj93/G0EERI0cljJ2UMXJUwsBeAX27DejbbcDQQRFzRzXMHdWwctHE5n2Fq7mjmqhZSRSmdtEUXuOqha2bthAI3HSwddTA0VkbV3d9XD0NRCDh4KaDo7vQ5uTsqY+Dp55QifA2wMnbADt3HdFnmrtoYOasjrWHDjbeekJVwtsAe38TbHyEgWs7v/987R5ij3eEM56RznhGueEZ5YZvnA+bUjYRnBZMaHo4sfmJpJXnEJGZSERmMuHpKURkpBOZmUlsTj6JBUWkFBeTVVFKRlkhWRXCutesCmHjT1pJAbnVZeTVlFPcVEtpSz2CxmoE9VUUt9RR0lxHYUM1RY11FDfVI6ivEYWm8+uqyaosI74wj/TyQlLKBCSV5JNQlEucIJvYwmxiC3OJL8whqTCf+IIsEgpySS7OI7mogPiCLOLzc0gszCGlWCB6Pbk4j6TCfBIE2URnZxCRmUx8XiYJ+RkkF+aSWpxLeqmA9FIBmSXCSS/KJ70on5zyYorrqiiqFS7YK6quoLKpHkFlCbUttRSUFZBWkMHm7g5au9oZmhynvb+LxNxMfMODCUlOIDIzjcaeLjpGdgstYtnpJAlyyK4sIb+qjLisNJLysugY7KNr1wAx6ck0dGwmv7KU6JREknMyqdvcQmtXB1UNdRSXlyEQCOjq3Mbs7CzHjh1jz549NLU0U9dQT/PmNkoqyimtrqSmqYGS2ioSs9KJSU8mLT+HjKJ8skryqWiupWnbZrp29TE+s5/9h6eZmDnA5Ow0J8+dYubQNAcPTrPvfW3pjoE+xkaHRdacluZGbt+6wYvnT7l54xp3bt9kfGyE0ZEhUR3lQqD51cvnPHp4X5RJWAiV/vzTDyKIWLAm/fzTD6KcxG9bmhZ2RPzz159FdbC/bXBayFX8+stPIoD55usvRbamhd0Un717w4MHD7hy5Qpzc3McP36c6elpxsbGRPsiFn737t+/n0OHDonamvbu3cvhw4c5cXyOgzNTIoi4d/c2D+7f5f69O1w4f06Uibhw/hxXr1zi2tXL3Lh+lbNnTrFv7xidnVsZHx/lypVLPHhwj8uXL3Lq1AlmZw8yMjJEZmY6eXk5dHZuZc+eXdTV1ZCTk0VpaTG1tdXUN1TT0bmZltYGKqtKRbam9q2t1NRW0L61le6eTkbH9jA9s5/Zw9OcOn2M4yeOMLZ3mLaOVroGukjPSyddkEnL9s0U15URmhSJk78b7kHeOPq54hPqj52nI/7hAQRFBhEZF4G9ix2FZQKu3LzM8zfPuPvoDjmCbHp2dNPe0UZ9Yw35ghx27h5geGQXp88cZ8dAD81NdTx/9pjrNy5TWlGIh6+b0NrUu41r1y9x5uwJrlw+z/y5k9y7eZmpiT3kZcQQscmZje5mlOXHIEgLIsLfmnA/G2KDnEiL9iYiwIHG6hy83M0wNVPDzsEIPSMVtAxU+Gjpn1grK4a88npWrlmOiaUxcQnRjI2NsHd8lOmpA5w9c4p7d28L4eC9rejTJ4948vihSB1YWIq4oCAs3FV/9+qlSHVYuHP+4M5trl688N52I1yOduHsGW5evcKDO7eFd9Tff8bzZ5/yzddf8vDBPdFnL+QiFjJAz54+YWZ6kj27dzJ/7gyzh2Y4f+EMs4enOXhokqnpCbp7Otm1e4Ca2gq6ezpp39rKzMEDtG1uIiY2ggJBDuUVxZRXFLNjsJfRPTsZ2T3I1MQ4h6b2Mzc7w/7xETo2t7CtvY3NzQ0M7Rzg9PGjPLx7i68/f8svP/ydn77/K3/9+gv+/u03/O2br/n2yy/44u0b3rx4/jtb0s2rV0TB8xtXLnP/9i2ePnrI25cvRDshFsDq6aOHIiXi+ZPHPHlwX6Rk3L99i4d374igbWEh3ZsXT3nz4inPnj7i4YM73L51jcuX5pk7doiJ/aPk5adjaKSFs5stgcE++Ae6Y2SqhZmNAX5BHgQEeaKhrYCTqxUGxhoYmerg5etCVGwIXr4uVNeVU1NfgbWtBTFxkTS11HPi1BzllSVs7+lk7vhhSsuLyBfkoKGlirGpAZbWZtjYWaJvqIOGliruni7MHJqkt387puZGaOtq0NzawPTBA1TVVxISGcybL17z+vNXdPZ0sDHYn4jYcHwDfbCwNScqPhIvf08iYsPx9PPAxdMZVy8X7F3sSEiK5cjcIT44c+YMJ06cYHp6mqmpKY4ePcrU1JSopWmhNWJ2dpYzZ85w8eJFrl27xu3bNzl8ZIaZg/uZnNnHlo4WBod2UFVfiZGFCUtWLcNrUyCBkRG4+PkTHBuHd0gYWqbmLF27jv/30Sd88OcP+cOSZSwSl2D5OmlWy8qxSmY9i8Ql+J8lS/hw1SrWKSuipKeDmJwsH65agay6Mvbe7vhFBpFVnM2m6EAMrQ3wCPIgLisGOx9b1mvJsmz9clYprGSVwkrW68ogqbkWGV1plCyUkdGVRk5PFnXjDSTnRJJbmsreg7tp6qgivSCekBh/sgpTKasrZsdIH64+LihpKgobJAoyKa0pJb80D0s7czz9XXH1sMfJ1Ybq2iLKKvKIiwtBIEjH2lofPT0lDIxU0DFQREVDGm0jJTSNFJFWEmPt+qX4bHKkpaOSQ8fHqW4SEBLtTUp2JPZuJsSlBrNOfjm5xUnUtRZj42yIsZUGPpsc2bG7g+HRXoZGeujf0U55ZS7VtQXExAWyf3o307MjzBwepqw2B1MbLRw9zMgoiMY32IGgaA8MbdWR05bAytMIGU1xFA2kMXbSRslQBgW9dXwi8T+sll+E2AZh7au4/GLR3ggJucWsU1jGEvE/omeqjLGVBuZ2Oti7maBvpkJOUTLNW6sICvMiJiGIgGB3DEzUmJwZpbtvC2mZcVRUC1DTkWet7ArEpZegqCGFkto6TC21cHIzxc3LElMLdTR1ZFkj8Rc2KKzE1EwFTS0pdHRl0dBcx1rJT/D0siI4xA1DIyXs7PWJjvHD188OK2ttTExVcXE1xcPTElU1SRQUxZCSXoLkukXEJgQQFOFDSU0eTl7W2LmZ4+ZnzwZ1KZT15NGz1ETLVBU5DSkUdNcjry2DrKYUa5XFkdOWEQGEjqU661TE+Ujsj8hrS6NlroymqSJGdloERXvg4muBqb06BlZKGFgoomsqj47JenTMZNEyl0XLUgZtK1nR6FivF0GCro2c6OvfzgJYWDipY+6oJso6WDprYOKoioWTOrbuOti4aWPrrvOfeQ8Qdi5a2DlpYmmtjLWtKnYOGjg4CW1NC2Pvqi3KSdi4amHvoYuLr5EwI/EeUKxcNDG2VcLQWgEzZ3VsffSx9zPE1tcAW18DbHz0sXv/3MpLH1tfI1yDrfGKcMAr3AmvKBc8Il3xinbHL973/fixKTmYiKwYIjLjicxKIio7leicNGJzs0goyCe5SGghSi8VkFqcS1pJAZnlAjLKCkkpyhFVh+ZWlyForKSwqYa8ujLy6irIb6pE0FhNTl0F6eWFZNVUkFNdQWp5sbA6tryY1PJiEkrySCzOI75YCA8xggyiCzKJyk8juiCd6IJ04gozic1LIy4/ncTCLBILs4jNSyMmN5W4/HSSi3NEk1qaR1pZPikluf+5LjuFuNw0EgsySS7MJqUoR/hYkENyfjZJeVkk5maSnJ9Ncn420enJbIqNJCAqjOC4KGLSE4lMjqaxo5mB0UG29nXRvauf87eu0DnYQ35VGdFZqSTk5xCSkkh6ZSmC1gZ84qMIzUqloKGK2Jx0QpLjCE2JJyE/i4bOLXQM9lHWVEdGcQGpBTnEpCcTn5VGXkUJgupyCqvKqWlqIDc/j56eHubm5jhx4gQTExP09fXR0NRIYXERgqJCCoqLqKipprq+jsLyUspqqmjZuoUtXZ307B5g5uQRzly7wMnL5zh+/jSHTx/j8ImjnJo/zfWb1zh5+gSnT59kfv4sJ08c4/z8WW7dvM7lSxc4fuwoba3NHNi/j/v37ohg4dzZ05w8cYxvv/lKtEV6Icvw2bs3IhXhm6+/FIHEgmVpQY34568/i+xOC3mIBZhYeG3h7/3fSsXCLPx7FuBh4QC4ME+fPmV+fp7R0VH27t3L+Pg4Q0NCZae7u5uenh7Gx8eZm5tjbm6OsbExurq66OzspL+/n9GRIeaOHubC+XO8fvWCT5884u6dW3z+2Vtu37rBpYvnuXTxPNNTBzhy+BAz05Oi1+fPnWH37p0cODDBxYvnefDgHrdu3eDChXmOH59jauoAR47M0tTUQHNzI1NTB9izZxcFBXlUVJSxf/8+Rsf20L61lYbGGrZ2tNHXv53unk7RduqW1gYaGmtoaKyhfWsrndu20NBYQ35BNmnpSZSWF9HY1kB2QRZZgiw297STVyHAY5M3QfFheIf44R7ohbOfGy5+bjh7ORMQspGw6FBCo0KIS46leUsTlXUVtLQ3k5yRxNTsJLv27KCyuoysnHSyczMY2NHD/PnT7N41wP6JMR7cv83WjjZOnD7KvgOjnDpznC+//oxbt69x4uRR+PcvPHp4ly/evWRkdw9FuYkE+doSG+JKhL81uYm+5CX5kZvgT37SJspyoijMjKCtvgB/H2uMDBTR1VfExsEIC2sD5FVkWLLqYxYt/5gPF/+Z9Jw09u0f49jcEQ7OTDF5YIIjhw9x+dIFHj28LwKJx48eiGbhsP/q5XPRfPrwAS8+fcLzJ495dO/ue4vNHVHg+s6N65w+fowDe8fZOzLM1MQ+Th2b49G9u6Jt7S9fPOPG9as8efyQx48e8OUXn/H61QtRJuLVy+fcuH6VwR39dHa0M3/ujEjVGhndzezhaS5eOsfdezc5OneIw0dm2LtvhNNnjlNZVUpaehIlpQKamuuoq69CUJjL1o42xvcOMzqym9npAxzYOyqqcm2qq6a5vobyYgHN9TWM7tnJlQvnePvyGd9/9zU//+NvfP/d13z57rUIoN68eM6LT5/w6cMHIpXl04cPRHmRG1cuc/fmDVFb1ZsXz/nqs3d89dk7UWPTQmvTAog8ffRQVPW6sKxvoelqITPx5MFdHt+/w907N7hx/TLXrl7k8qV5Tp85xuEj0zQ2VWFgqMmmEF9CIwKwtjPGxFyYh1ivJImK+nrsncwxMtVCz1ANRRVZHJytMDTRJiU9jvqmahKSY4iICiUjK5WDs1OUV5Zwdv4UEwfGmTk0ycvXzzh+8ih7hnfy5t1L2jvaCNjkJ1osFxwaiN9Gb4pKCtje00l37zZu3LrKP//9M09ffUpReSGZeRl09nRw/so8lXUVOLja4+Bqj5W9JfYudoRFh5KZl0FEbDgbg/2xcbTGzNoUfUMdWjc38cGuXbsYHBxkYmKCI0eOiOTT06dPc+zYMWZnZ5mcnGR6epoTJ05w/vx5Tp48yfT0JDt39dO1vZ09I4MEBvvh5e+JjaM1Th4uSG+Q5U9LFhMQEY6htQ1y6hpoGJvi4O3LWgUl/r+PF/GHJSv48/LVfLhSnA9XivPxagmWSEiySFxCuNV60RI+ERdnydq1LJaQ4BNxcT4WW8WaDXJomxsTHBuCk48jyvrK2HjYEJMRRUDsRowcDBFTEmeF/HLEVcVRMVdmvZEcUnrSyBrLIa6xBmkdKdSMhNmC8rpcOvsamTi4h5yiZFKyYujesYWohBAi44NJzU7ExsmC9JxUmrc04r3Ri8a2egqKcoTrx/XV0dJWZvv2VurqSmisKyUuOgh1dVmsrfXxD3DG3tkEZXUpDMzV8Q1xxWuTE8FRPkTHBxIdH0hmbhzxySGkZ8dQ01CI/yYXSiuzCYvyJSouAG19BZTVpTC11EJeaQ0bg1yJiPKnoamc5tYK9gx3U9tYTEJKGPlFKbRsqaSlo5rWzhoc3E0ZPtDH0P5eknMisXLWw9bTGEnVlRg4aSGushwZHQkMHTRRMpRByVAGccWlwtpXxaWsVVyGhIJwj4SY3CLE5RcjobAUPSs1lLSlkNywHF0zZRw8zXDwNKO2pYS+3VuRU15LR08z/Tu3oqi6jpBwPx59eosjcweoqi2itDoPY0ttJOVWICm3gnXyK5FWWI2lrQ5uXpZ4+dmiqinFSrE/YGCsQFikB7oGcji7GJGaFoL46j8jJ7scNxdTAvwd0NaUwcFOn8T4QCzNNXBxMiY22o+NfvZkZ0YRvMkFVWUJrC21kJNfSUiED3EpYZhY6eDua8/GME/EpJcipSCGtrEKchpSrFVYjazGOlSNFFktt5w1CquQVluLpLI4axRXI6W2llVyy1E3VUFOS5oVMoux8zYnKN6XiJSNOPiYoW0qh6r+OtQMhKNrLo+lswYGtv8BAz1beTQtpFE3W4eGuRTaVkLA0LWRw8BeASNHJRE8mLqoYu6mLgIHcxcN4SZqFw2MHFUwdVLD0k1LVMfq4CUcew9d7F21sXPSxMZBHTsHDewcNLC1V8feURNHZ20cXXWEaoSLEDZsnTVFGYv/DRE2LjoYWiuhZyGHsYMKNt462PvpY+Ori5W3NuZeWlj66GDppYWZmyZWnjo4bTTDI8QG91BbfGJc8IpywTvaFb84L3xjPfGO8sQ3xodNSUGEpkYQnh5DVFYC0dmJokN3kiCH1OJ8UopySChIIyE/g5TiLFJL80guziK5OIeUkmwyKgRk1hSSWVNMWmU+aZUC0msEZFQXkVopIL4wh5SKQjKqSkgqK3ivMmQTX5xLfGkOUflpROSnEpGbQlheIqE5SYTmJhCWl0h4biJRecmEZycQnp1AVF4yUXnJhGXFE5oZR3h2AqGZcYRlxRORk0h0fgqxgjRiBWnwwQdEZMYTnh5LZGa88P+Wk0RMThKRmfGEpcYRkhzDxtgwAuMjCE2JJzwtkU0J0XhHBOMdGoxveDBhyTFkl+bRObidgbGdbB3YRkNHMzvG99DY2UZCbhoR6QnE5WbgERmMV2wYmzISsA/ZiH9KHFG56XhGBOETHUpoWgLeUSG4hwSQUpRH20A3oSnxRKUlEZ4sfEwpyCGlIIc0QS6FVeXkFubRN9DL4aOzHD46y/TBKfbt30tnVwf5gjxKy0soLi2ipq6a5tYmWje30N27ndHxEUb2jTJ95CAjk3tp6mijoKKYmqY6Wjs2U91QQ35xAYePzrJz9yD9/b2MjAwxNbmfUyePixponj95zOGZaQZ6upneP8Hj+/d4+/IF92/f4ubVK3zzxef8/I/vRVWQC9aHf/70I7/++APffP3l+777v/0uQL2gTCwoEgsWp4U2p4VZUDH+9c9f+Nc/f+Hnn37g73/77nfB6+++/Vq0J2Khpend29e8e/uahw8fcu3aNebm5pidnWVoaIju7m6Ghobo7+9n+/btzM7OcvfuXe7evcuJEycYGRmhv7+f3t5eBvp7uXhhnhvXr/L1V1/w+tULbt64xtdffcGN61dFCsSunTvYs3sngzv6uX3rBlevXOLu+wzEiRPHuHBhnnv37vDw4X1u3LjGpUsXuHBhniNHZtm5cwft7ZsZHBxgfHyUnp7ttLW10NvbzczBA7RvbaW5pZ7evi527upnbHyIif1j7NzV/34Pyw4RQMwenubEyaPs3NVPa1sjO3f109nVzu6hQZo2N9K8tZnhyVEEVUVYutjg6u+OV5APHoFeJKQnsCkskLiEaJJS4qmurcAnwJuW9ma29XbSs6Ob+MQYtmxtpaKqlMzsNAqL8mhsqhVaTEZ2s7W9lcuX5rl96xoN9dUM7uylt28bc8dmmZ7Zz/GTx/j8y8/eLyn8lVPHD5OeFIOzrSHONjrEhbni46hLdIAlhcl+xATYEeZtRWKoO5lJgWSnhuLpYYa5hQam5pqYW+uioa2AqrYiy8UXI71+LUoqG+gb6GZqZj8jw3sYG9rD1MQ+zp48wYM7t0VWpKePHoryDs+fPP5dzuH182e8e/WSp48eit5b8OsvePfv377FvVs3mZs9xOie3ewdGWbmwH5OHD3C/du3+Pu33/DwwT2ePH7IhfPneHD/Lm9ev+Sbr78UqRBXr1xiy+ZWmhrraWqsZ9fOHZw+dYK946MMD+3mzNkTnL94lhOn5rh15zrnzp9mZGwPxaUCgkICKCopYPP7ELuLmyPpmSm0bm6iq7uD0rJCDs4c4MjBKQb7ujk4OcGugV7qqysY3bOTzc0NHJyc4OrFeT57/YIf/vYtP/79O/769Rd89voFLz59JIKmhYzCQvZBpLS8f/3Rvbs8eXBfNC+ffsoXb9+I8iGfv3ktsjgtKBoLGYkFmFgIqy8oEW9fvuDzNy959+o5z5895tHDuzx6eJcnj+9z/8Etbty8TG9fB/oGGkisW4mzmy3efs4YmWoRnRhKcKT/e/VBSxSwdnazxcRcD0sbY+qbKklJT8DK1ozI6DB27h4gPDIEV3cnTMwM8Q/wYebQJIcOT1NSVkhichxXr1+idXMT3r4elJYXUVVTTkZWKmvWrmbFqqVY21qQnpnCxIFxdu3Zwa37t2lsa2KDigKJaUkMDu2koERARW0lvoF+xKckUNdcT0llKWra6qhqqWFoZoSRuTHZBTn4+nuho6fJB1VVVTQ0NLBr1y6mp6c5efIkJ06cYH5+npMnT3L8+HFmZmbYu3cvk5OTzM7OMjw8TFtbCxWVJeTkpjO2b4jmtnrCY8IwMNVnU3gwHn5erFkvS4agAGtXNyTkN/DRKjHUjUxYIiHJfy9awl9WiPHn5av5n8XL+X8fLea/Fy3jo1VrWCIhxeI1a/nvRUtYJC6Eh8USEqyQluaPy5bx34s/Yc0GWRR0lDCyMUTFQAU1IzVsvKzxjfTBMdAJSQ0plskvY5WKGApmikgZyCCuJYGE7jqWKa9gjZo4MmriyKmIExrjQ1N7Oa2dNdQ0F+Pp70hieiQjEzuJiAtindwanDzsiIqPIDkjkfauLcIw1nA/YZGBeHo54eRsTXNzJa2t1bQ0VuBoZ4qjvTGJiaFk58bjs9ERRQ0pdExV8I/wxDvIGXs3MwxN1dDUlcfMShtVTRkUVSVxdDXDxsEQMyttXDws0dCRQ1FVEl1DJWTkV6Glt4G4pGDG9g4yPNpPWUUOrp7W+Gx0wthck9BIH+LTwmjeWkX3ri1kCOIIjfPFL9QFZR1pDCxVUDNaj7yuJIrGsujYqaFqvgEp9dWsU1uFnM5aFPSlWKO4FAmlZaxV/M9IKCxFQkEIFpauhhjYaODsY0lhVQZVzQKyihIoqc4hNScGe1dzwmI2Ul1fSMf2Rsws9djS0cDWzkaUVGWQURDno6X/zfI1HyImtRgF9XUsE/8Lmrrr8fS1wd3bCktbHdQ0JdmgtAojUyWMTJXQN5DH188Gc1M11q75CAX5Vdha6yC9bjFaGtJkZ0YR4O+Av68dudkxBG9yITbaj/zcONxcTPF0t6C6Jp+4pBCiEoIIDPNCeoMYEutXoKgpg5yqJGLSS9E0UUFWTRJpFQl0rTSRVBZHxVABBd31SKlKIK0uhZz2ehT1FVAzUUZOSxoLVxOiM8Jw9LNCy0wJTdMNWLnoEBDpTFCMK47eRhhYCTMQJs4qmLmqYeaqhqGDItpWsmiYS6FpIY2O9XqRKrEADybOKqI/Y+GuIWxKctUSQYSZqwbGTqqYOKth4a6FrY8QIhy9DXB8vxPC0V0Xe2ctbB01hBWwLjoikFiAChsHdazthUHt/5+st4xqM8/jvufee3fHpU5xirsFh+BBEhKCu7sXK7RQp+7uFKdCaSkV2lJvgQoV6i0tdZfx2Znd/TwvMuTp3Pvid0LkXOeQkxf/z/X7yjBAiOUKOZO/3B5fqWI7IZLa4+5niauvCR6BlngH2+Alt8JDbomH3Bw3uRnuoRa4B1vgGqQAH78IJySxQiQxHoSk+CNNEiFLDiA0PYiwjGDkqUGEpAYTkRlOdE4MsXlxxOUl/jnJJBamkVaaQ3ZlITmTC8mclEdGeS7ZlQXkTyuhYHop+dNKyK6eSHb1RLKqisicUkj6lAIyqgrJmjqRrKkTSa8uIm3KRDKqy8ioLiN1cjGJ5QUklClgIakil7jSTOJKM4ktySC2JJ2Y4rSPJoX44lRiCpOIKUwivjiVuIkpRObFE5EbR1R+AqFZ0YRlxxCRG0dMYRJxE1P+IoOLykkgJieJuLwUYnOTicpKICwtBllCJJLYMILiwglOjCI0JZ7g5FgCo8PwDJEgDApEGOSPJDaMgIggpLEhZEzMZubiGmYtmUNBZQmSSDmqgQfWAAAgAElEQVQBETIksWHE5KYTGB+Jb0wokox4fBOiCMlNp2r5AqTJsXiGSUkuziO3qpzonDRictMpmjaZ9NJCEguyiUhPIjE3k+KpkymeOpmM4gIyJuZTPWsaazauZfvObeza3caevbvp3L+X5tYmlq9cxoIF85g1awZz59awbOliVq1cztbazWxrbaapqYEde9po27+HlZvWkl8+kYy8LIrKi5kyvYrZ82to3d7CwsULmDy5ghkzprFyxTKaGuvp2tfJmRPHGbp3l9fPn3Gwcy8tDfXKgq1H9we5fuUy7169VGbID+unh8Hilx++V0qRhiVMHxfM/fTj90p4GJY5fQwQw7GvH/soPi6se/H86V9kTsM9FK9ePleaWG/evMmdO3e4du0a/f397N27l7q6Otra2mhtbWXRokXs2LGDnp4eLly4oIxfb21VNJTXbtnEyRPHuHK5n8ePhhTXvHGNwXt36Dl7mt6eM1zqv0D7rp00NtTRtnM71waucG3gisI/cu0q58/30dNzhqtXL3P37m2uXr1Mf/8Fbt26waFDB+nr62H//k6amho4fLiL3t6z7Ny5naVLF9PQWMu69atYv2E1y1csZumyhezbv4eTp46ycdNa9u3fw8C1Sxw+coCNm9Zy4OBeLvb3sXvPTpavWEz5pGLWb1jNrvbtTKosZeGyBezo2EFucS5JOSmERIeQmJFIYXkhC5bOZ3LVJFLTEomKDqOktJDyihJmzJlOTmE2VTOmMKtmOkeOdrFuw2ryC3OoqCxlydIFlBQXkJebyaqVS+nrPU3XwU7q6zbT3LSVu/ducOFiL6fPHOfJs8fcunOT06dPcvhwF60tDRTkpuEoMCIuQkRJbhTVxXFkxXlRnCElQS5E6m1NuMSF9AQJUeE+REf6k5OXwOSpReQVpuHqrijp+mbUV6hpqOAf6MvR44fZt28v69etYVtTo/Jg/+LJY96+fKE0/X581/vxg/tKiBhunR6+E//xvHz6RDn95/ro2tdJa2MDTXVb2dnawv6OPfScOsnNgatc6r/Avbu36Tl7miuX+7lxfYAL5/vYuWMbhw8dpOvgfqqrJlMzeyaHDx3k3t3b9F88T8eedkUc8MG93Lx9javXLtF/+Tzbd7awdPki6hq20NRST9fh/UyumkR8YgyFE/PYuHkdeQXZVE+bzMlTRzl29BB1mzewaF4Nu3duY9f2Fprra+k9fYIDe3dzc+Ayg7dvMHTvNoO3b3Dj6iUune+l78xJzp48xsW+3v+JtR32KwynMX0sUxqWJw1LmoYbq9+/fsWHN6+VxvOXT5/w9OEQL58+UUbADkuYPgaOR/fvMnTvNrduDnDl8gUu9Z/jUv85+s6d5sTJI9Q3bGT5igUUleTgLXIjOk5ORnYCpZMLmDq7gumzKggM8iI0QkxyWjSlkwoIDPKhpDyfvfvbEDhY4S1yZ/vOFrqPHWLZisUEyQJxdnWgqaWenr7TnDh1lKXLF9G6vYmOznbCI0NYuHge5y/2UjapmJAwGY7OdmjpqGPvaMu0GVWcOHWU8MgQDM2MmGCoi4OrI5YCK+xdHKiaUU1qVhre/j5I5EGEx0RQWlmGh68n2vo66BhMIChESn5xAcWlhcjkEj6ZOnUqCxcupKGhQbk6PX78OCdOnKCrq4ujR4/S1dVFe3s77e3t7N27l8bGRhYtWsD8BTUkJceyaOk8+q+c42D3ARYuW0B+SSEunm6Y2NogDgtFx9QMNX0DPvn7P/lOTYMvx6rwzXg1/vbdKP4xUoVPR6vy2Rg1vhqvxQitCXynqcNXqhp8oTKesXr6fK2mzv8dMZLPx43jn6NH8+mYMagb6fHZ6C8wtTPB0sUSfWt91E3U0LfVw9LDChUTVVRMVRhjMg4dhwmMt1ZjnJUqag7ajDQdwxjTsWibqRAgdyU+LYSIeDGxKcEsWjmL4oocAoO9EEk8yC5MpaA0B0mIPzPmTCMuOYZ5i+fQ1rGDHbuamDptEosWzWbfvjamVZXQWLeOksIMosIl+HjZk5ISQUiYCCc3C+zdzJHHBJBdmkponBhdE1V0DVWwczIhUOqOpa0eo8Z9hp7ReKwE+phZ6aClOxpdQxVsHYzQMxqPq4c1ZZU55BUlI/S0RyLzwcfPFVl4AAWlGRSUZpBdmEx6fgIimRANgzF4S1zImJhEVmkSAg8zzJ30cfS1RhQuRNtGlZi8MALjfBhj+C0TBOqomYxC3XQ0aiajFPMnTGiajEbLdIxyRut8jYGtFgHhnmSVJiGPD8DJ1xqBm5nCOG44HlsnUzQnjCYgyJ2yinwWLpnFzNmVtHe0kJAWQVhcEM7eNhhYahIU5oOtswkTjMcpyvistAgO80Yic0VrwrcYGI9l3sIKImP8cPewIDY6EDdnU1TG/BO51J3SiSkIXczwFFpSVpzK6hWzCA4SUjoxhahwEX4+dkSFi7AwVSc8VEReUQpVM8spKs/Byt4EoY8jjkIbXLztiU4OQyhyQuBujZWLOZ4SIWaOJjj62GPnaYvAwwaBlx32Pg4Y2RujaaaBPFFK3uRsvIOF2HqY4SyyQeBhgoO3KZ5BdnhJbHH2McXNzwxRqAMCbz3sRHo4+Btg76ePnUjx3DHAENcgUxwDDHEKNMJFYoKLxARnsTEuEhPcpGa4B1sQEOqo9CUMdze4iC1wlVjiLrPBUy7AO8QO3xB7Rfv0n83UAUECAiUCJBIBAQHW+PiY4elpjLunMR5eJnj4mOLhY4q3nwWBUjtk4S5Iw5zxlwqUYOEvFSASC/AJsFEYr4Nt8Aq2xF1miofcHN9IazzCLfCKtMI7zAoPuTleciv8Ix2RRLshjhIijvVEFCXEP8YDSYIP0iR/xPG+BMaJkCT4E5YeQnhGKGHpochTgglOlhGaFkJcfjyppWlklGeTVppJakkG6WVZZE/JJ29qEdlTC8mYkkdSWQZxJalEFyURU5xCXGka8WXpxJelE1ueSWxZFpETMwgrSCWsIJWIonQiilIJL0whrDCJ0IJEQgviCc9XTFheHKF50YTkRhGSG0VoViTB6WEEp4cRkhmBPCMcSXIwgYlSJMnBBKeHIUsLVb4flh31P34aWXI4suRwghJDCYiV4RMRiFDmi4vEC6HMD+8wCaJIOd4RwXjKpbgFS3CXSXAPDsTBX4hQ6s2UhdNZumkFoQkRSKPlZBbnEJ+VhH+4FP/IYMLSExEnRSOKD0eSEU9QViKhBekUzZ1GaFYygYlRpJQVkjetksicNKTJsSQW5VAwrZKUknxCUuOJSE8ip7KUguoK0ksLySwppKpmOvOWLGDtpnXUtzSwbdd2du7aQev2FpqaGlgwfy4zpk+lZvZMli9exLpVK2mo3cK2hgY2b9pAa9s29h45QMvuHSxarTCGL1y+mHWb19O0vZmjx7tpbW1m5YplrF61gtbGBuXd1HNnz9B7+hS//PA9Vy5e4OTRbu7dusnjB/d5/fwZ927d5Mf37/jv7//ij19/gX//we+//Mz3b9/wx6+/8NtPP/4PEAyDxPDhf3gbMVwy97GBenjrMAwIH28chrcNw1GvH7///NkTpezo3r17DA4OKjcNp0+fpqOjgz179rBp0ybq6urYtm0b7e3t7N69m3379nHw4EHa29vZunUrG9avpaF+K8eOHuHY0SOc6+vh1s3rnD6lSG4619dDX+9ZTp08zrbWZk4cP8ql/gvKUrHr1we4dOmiEiIePnzAjRvXlNG5t2/f5MaNa5w8eZxjx7q5cuUSvb1naWvbQVNTA2vXrWT9htVs3rKeefNnU1VdQV39ZvZ0tDF/QQ3VUyvZ09HG7j9NzbVbN7KrfTtb6zaxes1y5s2dRViojKnVlRQW5ZKcmkD1zCriU+KISowiITWeieVFrFq/km07mtm9ZyczZ1RTXjaRuXNmkpmdxvadLZw8fYyTp4+xYtVSVq9dwdRpk5lSNYk9HW2cv6BoUz5y+ADdXfvZ07ado4cO8OzRAx4P3WXowR3u3b1JT+8pHj4e4tad29y7P8jWrVs4fOQA9fUbyEiLJCE2kNx0GTVT0yjKDCQ70YeECE/8PS0JEtkTJhXi7mZBkFTItBkl1DWtZdXaRYTFBGNiacQEQx1UVMeQmJzAtWtX6ek5Q9vO7Rw7fIjrVy7z9OEQr58/U3YbfP/2jfLgOizZGdb7D0PE25cvlPPu1UvevXr5l+dPhh5wc+Aqx48cpn3Hdjp3t9N35rRSnvPg/j2GHgxy5HAXXQf307l3Dw31W6mumsyC+XNZvGgB69etYf26NXTu3cP5c71K8Lh+fYBHj+/z+u0L+i+fp3P/HlavXcGkylJmz5lBxeQysnLSCY8MoWpqJTNmTaVwYh6zaqbTe+4MV65eZF/nbubNnsGKJQvp2tfB4QOdHD7Qybmzp7hy8RxD925zc+AyF/vOcvbkMU4dO8LJo4c5fqSL40cUpXrnzp7h0vlzXLt8iZsDV5VG6OFkpYeD9/5iMh/eTDy6P6gEiI+7M75/+0YJcsPvv335gjcvnivN2G9ePP/zO37OmxdPefpkiPuDt7l75wY3b1yl/1Ifp88cIy8/ndy8NJq3bSU5LZb4pHDKKwtIzY6nvnUTM2ZXUlyWQ2xCKCXlufiLvXB2EyAPE7Nu4wpy8jOwsDahdXsT779/w/mLvcyYNZXBB3eordvE/oN7mTFrKnv27mLNupVk52YQHhnCpMpSnj5/RP/l83j5uOPpLUQmlzB7zgx2tLXy5t1Ldu3egcYETexdHFDTVmf0+DFExkVx4uxJNm7dRGZeFqFRYbh6ujFGdSza+jpI5EEYmBqSnJHCuUvnmT1nBkkp8QqIWLJkCdu2bWPbtm10dnbS1dVFV1cXe/fu5eDBg8r0iJaWFpqamli9ejUzZkxj8pRyEhKjyS3I5NTZYxzsPkBDaz0ZeVnomxpiYGnBaA11Pvm/f2eMljZ/+/pbvhgzjq9VVPlmvAZfqmjy1XgtvhinoYSIMROMGG9ogoqBMZ+PU2WEljZfq6nzz9Fj+HzcOL5WU+MrVVVGaKjxzxGfM1Z7DHpWeli5WjFWbwyfjPg/jDNSQdNKG3VrTcaaj0fDTosxFiqMsVZF01mXkRbjGG02Gl0rdTz8bQmLDcDYShN/mRvZRQms3rSI7MJk9E21EEk8mL+0BqGPM7lF2bS2NVM2uYTWHY207WqmqXkLR4500ty8hYkF6WzdvIrczAQCRW4kJ4Yyd+4UoqLFmFhoYWSphbm9PjZuZqjrj8bS3gA9o/FMMBiHkZkGppbaWNrqKZOcHFzMFBIoV3O0dEdjaatHbmESKRmR+EuEbKpdxYbNKygsy2bVhiWk5cSRkhWDqa0ezl62eAQ4Yu9pRUx6GPkVmYgjvUnKi8LB2xJdK3WSi6LRtFJBmuSPu9yJEbpfYuKqh66NGprmY9GyGIe66WhUjUagavRnm/WfIKFpMhojOx2s3IyxdjPGRmiCmuEotEzHoWU0Dg2DMQiczTC21EEs82Th0hkkJEcQFRuMjq4K6VnxFJZlkpwdg7GNDn//+hMs7PSxc1WYytV1RzBO7Qs8fGwJj/IlJNwLoacFG7csJK8wjqRkGU4ORrg6mWBqNJ7gICGV5ZlEhYvw97UnLzuGnMwoSiemEOjniIebBXnZMaQkBmNjqY2xoSpBcm/Kq4oIi5GSU5RG+75t+AV54urjwKRpxQhFToiknngFueMpEWLpYo6xnSFGAgMcvO3wCvbG0M4IR5ETPiG+hKWEIo0T/+mNMMfARhMTe20EHia4BVgj9LfEzt0AK2ctLF01FYZqkR4CX92/zDBMDIODU6ARjgGG2Pvp4+BvgIvEBKHMnMAwJ0Vfg9gSYZAVbkFWuIgtcA6yxFVmjVCqAAtPqSLa1V8qIFBqhzjIDonUHrHYlsBAG/z8LPH2NsXDywQvHzP8xDaIZfb4BlgpOiciXJGGOSOS2ODlb4Gv2FrRTeFnhbe/NX5BtviFCPANtsIj2AyfCCskCfb4RFvhF2dLQKwdoigb/CJtEUc7Io12ISDCmYBoIT4RrvhGuhEY54UkQYR/jBe+ke74RrojSw4gOEVCcIoESYI/AbG+iOP9CEsPIS4/hoTCeJImJpM0MZnEoiSSS1JJn5RJakUmSWVpRBbEIc+KICgjFHlOJBGFcYQVxhFeFE94cRKRJekE5yURlBlHcE48YQXJhBclK+FBkhmBJDMMaWYYQRmhSNJDCEyV4p8swS9JTECCGN9YEb4xfoji/PCJFuEe7oFbiDvu4R74xQUoX/eJ8UUU6/8XgBBF+eMbGYBPRCBeYf64y31xlXrhGOCOvZ8bLhIfPOQBeIQG4SoLwDkoALdgCZ5hwXiFywiMleMV5k9ISiRxecn4h0sIjg1FHCElPCmKhNw0ZAmRyJJikCTH4BMbim9SJNK8FEIL0glIiiIyL53E0nySygoIz0pRXDc+ktypFeRMKSO1tICw9ESCk2OJzUknuSiX7IoSpsydReXMaqbVzGDh8sWsr91IfUsD9S0NNDbW09TUwLKli1k4dw4rly6hYfNm2lpaOLSng8Mde2nb1sr29h1s3dbIvOWLKJtayZQZ1QqQWLaINetW09fXo+h+6DpA18H9nO85y6Xz5zh39owyu/3540f0nDpJz6mTPLh7h3u3birvPH5485p///Yr//r5J/77+7/4/Zef+eHdWyVYDHsXfvzhg1Ka9PHmYRgihrsfhgHi93/9yh+//8Zvv/78l0jXD+/fKuf9uzd/AYzhzwyn61wbUES3Pnz4kIcPHzI4OMipU6dob2+ns7OT5uZmLl68SHd3N62trdTW1tLS0kJHRwcdHR3s2LGDLZs3smL5UlqaG1m9agX1dbUcPnSQpsZ6Tp44Rl/vWQ51HaD3zwPr8WPdnDh+lKdPHnHr5nWuXbvKwMAVenrOcOXKJV6/fsmTJ4+Usa8XLpyjt/esEjLu3LlFX18PnZ0dysbqlauWsmbtClauWsqcuTNZumwhW+s2sXnLetauW0ld/Wa21G6gsWkrBw7uZU9HG5s2r2PD+tW0bWumcetmmutrqZoyiZWrllLfWEt5RQmN2xrY2lRLx4E9XLpygZu3Bvjpx/dcuXxBcci8fIHevtO8ePWUC/19rFm3koioUJJTE6iqrmDb9ibOX+jhwdBdLl7o5dbNAdatWs6WDWvpPX2C8z2nadvexIHOdl69fEpb2w5Onz7Nhf6L3Lh1k3cf3nLi1FGOHT/I0mUzcXUxJsDHgvhIN8oLQygrCEEWYIuz3QS8XM1wdTLC3EITBydTSity2FK3hjWbVhAUIkZTVwNzGzP0DfUoKi5kcHCQq5evsG/PbnpPn2Lo3l0+vHnNj+/f8eHNa+Xh9cWTx7x48lgJER9r958/fvQXKc7wQXf4s88ePVRGnz5//Ihb1wa4f+e28vpD9xQG6iuX+9nbsZuug/vp2NPOls0bKSkuoqS4iEnlpexq20Hbzu107Gnn2NEjnD/Xy+tXCsnXsxePefTkAafPnmDl6mVMqiwlKSWe3PwsklMTkIdKiU+MYXLVJMorSkhJS2TdhtVcvHSOM2dPsGnjWhbPn0Pn7jau9p/nYt9Zzvec5vKFPp49esD9Oze52n+e3tMn6Dl1nL4zJ+k9fYKzJ49x5sRRek6d5HzPWWUJ3J0b17l/5zaP7g8q/Q3D39mwRGwYIh7cvcObF8//p4Bv2Kj99uUL5Xbiw5vXymbr4S3P6+fPePzgHo8f3OP+4G1u37rGjetXuHrlIj29JznSfYD0jAR09dRxdhOQnBaLPCwAdy8H5iyazq7OVhYumUV7RwtzF0wjKzeJpNQYJDIRYqkvhcXZiAK8cHV3JDo2goHrl3n+8glne0+xZNlC5KFSklLiKa8oYe782VROKSc+MYbwyBAWL11A3/mz9F8+z5WBfq4M9FNcWkhjcx33h+7y5t1LtmzdiJ2zPd+M+hZrexsmGOoiDpZw5ES3MvVv6aplxCbFERUfzfI1K5i7aB5p2em0tm2jf+AS6zeuQRos5pOMjAwqKipobGxUpkHs2rWLffv2sX//fjo7O9m1axfNzc3U1dWxbt06ampqKC4uIjklnonFeRQW51LftIXZ82eRNzEXVy8hY9TG4eDhjp65GZ+NHMV4XT1Ga+nw5VgVPhs1hr99PYLROoaM0DTgi3Fa/GOkKp+PVWeUtgFqRhZomFqgYmDM12qafDlelW/UNfhGXYPvNLX4SlWNv33zFV+M+Zq/f/d3RmmNQuAhwECgz1caX6NhoYmOrS6attqMt1JH23EC46xUGWOtirqjDt+aj2GkyUhGaX+FoaUqVo66SCM8sXU2Iiw2gEC5J75iN8xtDYlPjWTKjElsadxAYWk+tY2b2d7eSn3TFurqN3Dq1GH2dexA5O1KXlYi06tKSI4Pw8JEB0mgkIULpxES6ouW7mj0TBWpTDp/RryO0/gWbb2xGJlpoq03Fg2dURiaamBoqsEEAxXGa3yLgYk65ta6eIkcmTJtIsXlWcQnh7K7s5kNW1cxeXopU2dXkJAWRUSCHCtHU5w8bXD0sMbVzx5DGx3SixLJKktl1rIqPKXOuEsccfK3JSonBGM3PYycJ6Brp8E44xHo2mlg6qyLmYseerbqaFsqStWUJmvjkcoZbzASLTMVxup+i4bJWNQMR6FvrcFItS8YrfEVbt52rNqwiK7udhpa1mPvaE7ZpDxkchH6RhoYWWgjFDngJrLDyFqbkeM/R1N/DDpGY9HQG4mByXjsnIzwFNmQUxiL0NMCeZgnUrmQkFBPtDW/JTrCj9QkORqqXzLy20+IjQpgUmk68TFiliysoqN9KwW5cRTlJxAVLsLaQouczCj8fB3RnjCGxJRI4lIiSMqIYdWGJfhLvbB1sUBNdyzWTmZ4BbohDHDBysUcBy8BOmaaqBuOx8LZDEM7I6yFAiLSIpHGyTB1MsHexxZ3iTN61lq4Bdrj5GeFrbsx5k462Ljr4xpgiZfEGqHYHA+ZFS4Sk7+AhK3PBKw8tTBzU1PCg51IDxtvHay9tBH46uIUaIRQZo4o1EHhg/AzxSXQHBexBY5ic5wkFrhIrRBKrREGKdKTPAIt8Qm0wk9sQ6BEQFCQHTKZA3K5EzKZA4GBNkqTtUzuRFSMlwI4ZPZIgh0Qy+zxlwrwC7JVyptEgbb4BCh8EyK5LSK5NV4h5vhEWOAfb4N3lDl+cdYExgnwi7bFL9KWgEh7AsLsFWlOIY54BNvjFeJIYIwH0gQfxLGe+EcJ8Yt0IyDanaA4X2QJfkhifRRxsRGK10JTgghNkxOdE0V0XjQR2RFEZEcQkx9DTGEckXnRhGSHI06R4pckRpIeTHBeBPL8SEIKoggtiiOyJA1pfgJB2bFIc+IIyo4lID2CgPQIgnKi8EmU4pMowSdRgndiAJ7xfghjvBFGeuIargAF1xAXXOSuuIa44BzsgiDQFht/WwSBtjjJnLGX2GEbIMDG3xpBoB32EjscghxxCHJEGOyBMNgLN5knbjJPXKVeuEq9cJZ64yz1RhQjJyA+DN+oEFyk/tgF+uIY5I8wVIp7WBCe4YFEZscTFB9CREYsZTMrmbpwJgnZyazYvJrUomzEMaGIImVIU2PwSQjHOyGcsOIsosrziC3LI740j9CcFCLy08msKiO5vJDInDQSi/OIyk0nKjedkNR4ZEkxRGQmE52TRkpJPuU106mcPZVp82cwe8kcFq9azIba9TTvaGL7jmYaGmtpbKilbvMGdrY00r1vL2cOH+L8ieP0dB9h3+42NtVtZkPDFhYuX0xxRSmpWWmkZKYyfeY0WrY1c+DAPvr6eujtOcOZ0ye5cfUKt69f+7Mttpcn9+/z4tEj+k6d4sj+/Zw/c4arFy5w59o1nty/z7sXL/jXjz/y8/v3/PHzz/z2ww98//o1//n1V37/5ee/JC4NQ8Mfv/+mlCb9v4lNw+8Pf+bff/yL337963U+TnL68YcPyg3ExwlNw1Ga586d4+HDh7x48YL79+9z6NAhduzYwcmTJzlz5gznz59n37591NbWsmbNGjZs2MDWrVtpbm5m+/bt1NfVsnrVCpYvW0LFpDKqplQq7x5f6r/AhfN9yjvIJ08c41DXAQ51HWDowSADVy9z69YNLl/up6NjN/v27eXBg0FevHjG9esDXLt2lTNnTnHp0kXu3bvD4OBdbt++yd27t7l8uZ+uLkVk59p1K5WpTOvWr2LBwjms37Ca/Qc6ePhokGPHD9PUXEfrtkZ2trWyYeMaaubMYGp1JVUVZWzZsJbTx7tZsng+xSUFzJ0/m7nzZ9OyrZHrN6/y6MkDbt+5ztWBfl69fMqToUGuXjzHwKUL7Grfzv6De1m0ZD5ZOenExUcxfUYVtVs30tt3muvXLnPk8AG2bF7Pzh0tbN20nscP7nHnxgDN9bXcvNrP0OAtWlsa2L+/E4Bnz19yurePhUuXcPFqPzfvXKGhcQ2uLsbYCzTw8zagMCeQmdWJ+HtbYm2hgZuzKdaW2jg4mighYsPWVdS3biE0So6ltRk2AmuMjIyIiIjgyqWr3Lpxk9PHjzFw8SLPhob46d07fvvhB35+/54Pr17x5tkz3j5/zuunT3n5+LFyXjx6xPOHD3n6QCFzGvZHDG8gnj9+pNTtDx94nz16yNOHQ7x9+YLv377hydADrly8QP/F81y8cI6es6e5NnCFw4cO0thQR83smcypmUVzUwMXzvcxeO8Oz589Uf6eP7x/yy+//MR/+J0DR/YzqaocD1934lPiKJ9SRlFZIfKIYKbOqmbluhVMnlZJVn4mGbnpdHbt5djpo2zb0cySxfPZ2drE6ePdXO0/r2h/7jnN7etXGbx9Q9kjcezwQU4dO6KEh9PHu+k5dZzLF85z7fIlbl0b4N6tm0qPyDBofSwLG45wHTZeP7h7RwkDw9uIj2cYIIaL+YYhYngz9OLJY969es67V895+eIJT6qU1MYAACAASURBVJ8M8fjRfYYe3OXGzStcuNjDltq1hISK0dRRwdHFRlFEbKzJzHlVJKRFUT29jK0N61i/aTkFEzOYMXsKMfFhpGUmEBkjx97JhsAgEQsXz+P+0F1evn7GmZ6TbK3fzKYt61m4eB7yUCkBYhGZ2Wns3LWNvvNnqZ42GW9fDzy9hdTMncm8BTWUV5QoZX5OLvaYW5qQnpOBl583340ZQWJaEnv2d3DlxlW6Tx4lv7iA3KI8sgtyyC8uYNrs6eRNzCc+JYGM3EwmT5uCPFSKPFTKJ97evkRHx7J27Xq2bq1n06ZNNDU1sW/fPo4cOaL0Qwz3RNTW1rJgwQIqKsrZsnkjm7esJ78gm4klBURGhyH0dsPQzAAVTVW+VRmFhoEun40cwSdffcFXKir8Y9QoPh+nwmdjx/PpaFW+VNXhW3U9vtMyYJS2AWP0jBmppc+XqloIJTLG6Bnyj1Gj+XTcOP4xajSfqajwjboGfx85ks/HfssnX/yNT0d/gYmDOaYuFkwQGKDvbMo3+qNQtdVGxVodbVcDxtmqM9pqPCoCDb40/I5vDL5B21KVMTpf4uprhbWzPk5elojDPAkI8cTB3Yq84gziUyOZVF3C+trVrFi7jKbtDXTs20VRSR7TZ1Ry7vwp5s6dhkBgRlF+GmnJUbg4WiJ0sUEq9WHJkpn4iJwYq/ol1o5GGFhq/tkRoYg11TVWQ99UA20DFXQMx2NkoY2huRYWNnqYWurg5mmLivo3+IndWLh0BrPnTWb9puUcONTOgmVzqJhexsRJ+fgH+2ImMMbOzQoPfxfshZY4+9oRmSInNiuC4mm5zFs9g6SCSLzlzth5myEMdsRd7oSa+RgMHLUxdzdkrNF36NqoYWivhbGjDro2aqiZjGKs/jeM1f+GcQbf/jkjGKf3HXrWGqgZjUXHQhU1gzEYWGujrj8aociB6OQQwmODKCrPoqwiHztHcwQOZixfNR9nNxsMzDQZrf4147S/xcham3Ga3xAQ7EFwpC8G5mqYWmri6GqKoakqoVE+OAvNEYkdKCxOxstXgKuzKTmZUUyvLiA4SIidjS5mxqqYGauSnRHJgrkVLJhdTllhMmkJwWQkhRAp9yREIqSkKBljUw109MeRPzGVpIwoZOEBCJwt8JG4Y2xtwAQTLSydLDC1M0HbVIPAcD+s3SwxsNbF1t0aE0dTXAJcMXdR+HEkMWKM7PUxdzbC2c8Wc2cDbD1NsPcxxVFkpmycthZOQEX/czxkVjgFGiHwnoCdjy7OAUa4BBrjINLHxlMbRz8D7H31sPHUxsJNHQs3dWw8tXHyN8Rdao5IJkDob46TtxFOIhOcA8yUM1wE5y6xUnRM+Jnh6WeOj7+lEiRCQpwJC3MlNNQFsdgWT29TvHzMCJI5EBHjiTTEiUCpnQISJDaI5Q5Iwp0RhzkhljsoQEJig5fYApHMCr8QK3xCLPAKMcU73BzPUFNEUVb4RVvjG26Fb6gVPiGWeEjNcfE3wd7HBIGPMU5+FniFOBAY5U5AtBC/cFdEES54BTvgH+WGNM4bcawHojAXvEIcEIW5EBjjQVCcH6HpMiIywwhODUKarEh6CskKRZ4ZjDw7FP8kf3zi/RCnSwjOC0eeH0ZwQQShE6MJKYxHlhONJDOCgLRQPOIDsA91wyFMiHu8L8I4H9xjvXCP9UIY44lLlCuO4U44yO2xkwlwDLbHPsgWO4kN9kG2CMTWWPiaYuZtjLm3GTb+1lj4mGPiYYqxuwmmnmZY+lph42+Lrb8dLkFuOEuEOEuEuErcEUq98Qj2xTs0AJ9wMd6hAQTGhiJNjCQ4OZbInDRyp1ZQvWwBNetWEJmbRFBiKNG5icxcMZf122ppPbiLounlFEwtJTIjEaHMD2FIABG5KcizkpBkxJM2tYzcmZOJyE4loTibyJw0InNTSCsrJDonhcDYcELT4pAmRiNLikISH0lIaiwJhdnEF2QQlZ1KYlEWUxfOpmbZPGYurqF67jSWr1vOrn276OzaS+v2Jjr37WZ3+w4OH+ik5+Qxzp08Tu/xoxzd30lrY53C7zC9iqz8bDJyMykunUhpeQlTp1ezevVK2tvbuHDhHJf6L9Dbc4a7N2/w+MF9pYn0yf37/PLhAy8ePaLnxAl6T57kwe3bPBsa4tnQEN+/fs2/f/mFX7//Xvn44dUr/v2LouH2X7/9opQwDXsbfv/Xr/zy84/88P17/vj9N+Vr//n378B/4L//Vn7mY6nTsNxpuP367ZtXvH/3RtkG/OzpY2W06+NHQ9wfvMuli/3cunWLa9eucfHiRQ4fPkxXVxdXr17l0qVL7N+/n+3bt1NXV0d9fT319fXU1dUpItf3drBhwzrWrVtDdfUUcnKyyMrKoKiogIaGOl69fM6N6wN0HznEjesDPBy6z7HDhzh17ChD9+5y5XI/t27d4MyZU6xatYLFixdy6tQJ7t+/x8DAFQYGrvD48UNu3LjGzZvXGRi4wsmTxzlz5hQXLpzj+PGjdB/tUhqn129Yzbr1q6iZM4MlSxewt7OdhsZaVq9ZzpKlCunzrNnTWLZ8ETvbWjna3cXe9p107etgZ2sTS5csoKm5TrlRSEiNZ92G1Wzf2cKCRXNZtHgejQ21nOg+xLametq2NXPm7Ak69++hamoluflZ1MyZQduubXTs3UX30S6u37jCno42GhtqOXXyKGdOH+f+4G221m6kc287r58/4djhgxzY30FnZwd79+7l6PFjNDQ1Mn/hPJ69eMyHH19R17CakHAvDExG4OSqhdBzAklJPni6m2BiOBZbG220Nb/FwdEES2s9cgtSWbZyAavWLiOvIJtpM6ZSNqmcwMBArKysaG5s4dDBLn768P8Dw+unT3n34gU/vHnDT+/e8dO7d3z/+jXvXrzgzbNnvHn2jHcvXvDuxQtePXmilDc9HLzH88eP+P7tG3768P4vd9F//v4DTx8OcefGdQZv31KWqw3evsWN6wOKtKfHD5VG//ZdO1m7ZhWrVi5nW2szh7oOcPnSRWVi008/fs+///gXt25e5969O3QfO0Rt4xZqG7dQNWMKW7ZupOvwfjr376G5tYGp06dQNbWSyinlTKmuIEDqz579uzl/+RyLlsxn6ZIFnDlxlAN7d3Ng72669nVwYO9uLp3vZd+eXZzoPsTRQwc4fqSLvjMn6T/Xw5WL57h9/SqP7t9V/l9D9+4qY10/bpx+8+L5X0zSw0bpYdgY9jgMS8g+vHn9P/Aw3PL94c3r/4GIZ48e8OzRAx7cv8Od29e5dXOAG9ev0H+pjzNnjzNn7jTUtcYicLBA31QHSztjHNysMTTXISxGSnZeKjXzplFbv57u4weYPmsyxWV5zF0wi6ppFZw8c5TLAxdoaqnnh5/e8+DhPTo62/nhp/e8ff+Klm2NpGemILC3JjY+iuTUBAqKclm3YTXV0yYze84Mdu7ahtDdGRNTA1LTElm6bCFz59ZQOaWCtvadvPvxPdXTqli/ZQP/5T/8+NtPvP3hHcfPnCAjNxN7FwdCIkOZVFVBdEIMOYW5xCXHE5MYS1FxPiVlRXzi7xdEVGQcNbPnU1/XTFtbO/X1jbS1tdPd3c2OHTvYs6ed5uZG2tp2MH/+XObOraFz7x5aG5vY1tRMeXEJ1VWTmTd/NqXlE3FwtcNcYMYItZGM1VZB01iXf4z8kk/HjuCTb7/iSzVV/jZyJJ+OVeOz8dp8q6nPKD1TxhmYMkrfmG81dfl0vAbfaU3gSw0tvlTV4DNVdb5QVeXT8eP559ix/H30aD4fM4ZPR43g07Ej+EZrHKOMNVCx0kXT2RRDHxtUnfUx9LNC282QsbYaqDloM9p8HF9M+IpRxiMZbfAdGpbj0DAbg56tOrYeZpg66mFqr4+3VIgsMpD49BgOdu+ncVs9za0NLF2+iD0dbUwszad0UgHzFk4nKTWK2IRQMrKT8PJ1xdXdntCIIDJzkomMkaGhM0oBDCaqaBuOQd9MFUtHffSttNCz1MTGxQRNw7GExUuwdjZGRXsEjkIrTK310TXWQCoXsXrdYpYsq6GuYR25eWlk5iQTER9Bck46fkEBuPi64ezjirOPCwlZ8eRX5FBQmU1KfhyRKXKmLihndd1C1tQvIKUggqSCcERhblgKjdEXaGHuaoiNpxkmTnro2Wpi5DABTStVjJz1MHE1QMdWAw3L8ejYaqBjq4Ga+TjUTVVQMxmHvo0Oth4WOPjYYupoiI6ZOhpGqjj7OhASE4S63jjUJ6hg62SJSOLFpOoScorSUNFUmKnHanyNsZU25gI9rBwMmbVgMu4ie8ZpfsME4/G4eNkgDffGyFILV29rJMGeyMNFTJ9RwuyZZSQnhuDn60hWRjQ2FhOQS90xNxyPrbkGWclyCjIjiQn1ZuHMEqS+AqKDPclKCSE1LQQHZ2NU1L4gMTWMJStmE50YiqOHHS5ezjh5O+Mn92ecjgp6Vnq4i90wcTTGWmiOgUAXex9bAiL98ZZ74eArwD3IFTeJEzaeFtj5WGLrZYqNlxECHxMc/Mxw8DXF1ksfgbcBjn6KjghXsRkeQZYIxeY4+hoi8NTF3lsfZz9jXP2MsffUxcpJHQsHVWxdtXDy0kfoZ4JHgJkiVUlsgzTEiZAoIdIwZ/yCbBXJSUE2iGQCfP4slhseL7GV4tHfAonUntBQFyIihAqQCLIjUCJAGuJEeLQH8nBXgkKdlI3V4jAnAsOc8A9xwDfYBn+5AH+5jWJCrPCTW+IbbIGnzBRPmSn+ETZ4BZshlBjhLbdAHG2PJMYB/whbvEOscZdY4SAyxt7bGDeJJT5yB3xC7RGFOhEQ5YKP3AH/SGdkcV5I4z0QRwnxj3RGHCUkKNaToHgvgpJ8CEr0RZzgpfBVpIgITPZFFO+BX5I3gam+SDICCMoKIDAzgIAMPwIy/BWTLEacGoQ4NQhRkh/CWHdcopxxjnbCNdYJj0Q33BOdESY44RrngEu0A85R9jiHC3AOF+AUYoNLmADnUFvsZZbYy6xxChHgHGqPg8wOYYQQJ7kLArEDVn62WIoEWPnZYeXngJWvPdbedrgFeeAV4otQ4o6rvyveMm+kMcGEJUUgDpcwc3ENyzauZO6qxWxtb2Xn4U5WNm5i5sqFZFTkUTa3koLpxSQUpZBUmkXG5ALiitMJzY4jMCkMv3g5frEhBCaEI0uKIjQtjrjcNLLKCsgozGHmotnMWbqAZRtWULNsAZNrqqmaO4Ow5CjyKovxCvEnLDWOmJwkJPHhJE3MJKE4m6zKieRNKaV0xmQKq8qYtqiGmYvnsvvwPg4cP8yeA3vZsaeNHbt3sm3Xdna0bWfnzu00Nzeyds0q5s2bQ+XkMqZUTaJ8UjGFRbmUlU9UHkIXL5pHU+NWzpw+zq2bA9y9c4OhB3d59HCQh0P3ePpk6C+65eGoxuE7sC+ePFYeAH7+/gM/f/9BaZz88f07/vj1F6V8aViS9PNPPyi3DB/ev1VCw3/+/Tv//uNfSqgYjnsd3jYMS6KG/x7ePrx6+ZzHj4Z4/uwJTx4/5P7gXd6+ecWH92+5eeMaF873can/An29Zzlx/Ch9vWe5eeMaly/30919WGE+37GN2rotrF2/hrXr11DXsJWdu3ZQ11zPopWLqJxeSXJWMnkTc0lMSyAhKZazvac4d/4s9wdvc3/wNq+fP+HWtStcu3SBo137uXy+l7s3FcV8PT1naGlporOzg7t3b/PmzSvev3/Lo0dDDA7e5e7d21y6dJEzZ05x6tQJDh/u4vDhLvr6ejh1+hgrVi5h4aK5zJhZzYyZ1SxfsZjlKxbT0trAltoNlE8qZvmKxSxYOIeZs6Yyu2Y6FZWldOzdxfp1q9ixvZllSxVRsJMqS8nITUcaGkR6XjpTZ1VTObUCWZiUrJx0mlvqWb5sEdOnTeHA/g52trUqG6ln1Uxn3oIamlsbmFw1iZq5M2lsrmP9xjWcONmtiHhtrmPFyiVs3rKegWuXuDd4i/UbVtN9tIvFS+ZTVV3B4L1b3Lt7g8OH9nFv8DpHjneQWZCA0M8GJ19z9G3HY+yggZfEFv9AATaW6jjY62Ev0EdXZzQikTOzZ1exYuVili9fytKlS2lpaSE/vxAnJxeio2Pp7u7mxbPnvHr2lBdPHivlSMNm6dfPn/HTh/e8fv5MKWcaLlP78OY1L548Vpqsnz55xLOnj3n08AEP7t/j0cMHPHv6mOfPnvDg/j2ePH7Iw6H7XL92latXLnHn9k0eDt1n6MEgb9++5vnLZ9y6dUP5e6ut3Uxb2w66uw9z4XwfvT1nOH6sm7dvXinTi24OXOX4sW62bN3I5vpNrFi1lMPdB1m9Zjnr1q/i8KH9bK3dyI7tzTQ31dHS2kBcfBRFxfk0tzawZ/9uug7vp7fvNJs3KaRtG9avprGhln2du2nb2apIburax8kT3fT1nubihV4GrvZz984N7g/eZvDeLWUx3McpVh+b0Z8MPVBKG58MPWDo3l2l6fr540fKno13r14qgWFY1vSxtGzYazLsi3j17Cmvnj3l/esXf/ZVvOHDm5c8faJIanr+4hE//PyOydWlaOiOx9nDHnuhLfZCa3SM1XHzdWSCiRZWdhZk5qSyYfMaaus3Ulici6OLgLnzZxMgFnH95lX+yx90dLYze84M3n//hl9++5FffvuR//A7T188pLFlK9NmTmFydTll5UU0NW8lKzuNSRUlzF9Qw5y5MyksyGPunNnYCWyIj4th+tRpHD/WzaNHQ/yH37l85QJLli3k9p3rvHn3koeP7zOluoKZs6fh6S3ExcMZb38vAmUBtOxsZtLUScxaMIv4lDiSM5L4RB4cRWFBOXm5EynIL2H6tNksWbyC3bs7aG5upaamhtbWVurqalm9eiWNjfV0dR1g06YNrFq6kpb6VlYtXcnK5SuYO7eGqqmViKV+mNgYom2kgYqeKqr6GnypOop/jvmOf4wZydfamvxTRYVPx2vw2XhtvlCbwNea+nw3wYBvdfT5SnMCn6tp8aWGFp+rKQBCMQqI+PufEDFCS5tv1DX4WkOdb3Q0+NZAk+/MtBlnb4iWhyXGgQ6YiO3R8TRB1UEHNYEmY8zH8Y3et4zQ+4avtD5HzXIsmjbj0bJVRV+ghZrJGPRtdPCReyCJDCA4Kohlq5ewesNKlixbyJSqSdTWbmbVmuWs3bCUydOLKZtSiHeAG9KwQDxErpRWFiMS+yCPDMLTz4Wx6t+hbTgOA3MNdIzGom+ugr7FeFR0R+Ia4IC1qym2QnO0TVVxD3TCw98JHWNVMvOTqZ41iemzKmhs2cSKlQupq9/A9BmVZGSnEB4XTk5JAal5meSWFlJcVUpuWR75k/JIyI4lMNyX5LxYCiZnkFOegk+wM0HRngRFexKZKsYt0B5DgTbqxmMwsFWAhJHDBHRtNNAXaKFuoYKB4wSMXPTREWiiaa3GBDstdASainQrKy20zNUxstPD2c8eH7kHTiI7DG30GK83FjsPG+w9bRmvMxYTG0PM7UzQ0FclISOWpratZOYn4unvyCjVLxin+Q0G5hq4+Qjo6NqG0NeOf379CZr6Yxil+gXqugoQ0zNVIyU7mk1bl/P0+W0WL5mOn68jKUmhyGVefP7pJ5QUJZMYLcbWTJ3UOAlJkf7EyL2QeduSGOpNWpQ/KbEBTCyKIzlNjpOrKd6+DmTlJVBWkU/exBz8ZX6YC8zRMtZGx3TCnwc8T+y8BVgJzTF21MfGwxJPmRA3sTN23ja4ih1x9BNg7WGKo58VlkJDzFwnYOaqg5WHPtaeelgIdbAQ6mDloYuTyAhHX0PsvfWx99bHycdAOY7eClhw9TXCxVMfVy8D3H2N8Q4wRySxwi/IGqnUHolEgERqT3CIM8EhzgTJHJAEOyALdSYwWCFB8pZY4yW2wiNQIWsS+psj9FN4H2QyB0JCnJEGOyoiXsW2BMkdCY0UIgt3QRLiiF+wnaLt+s9H7yAbPMTm+Mtt8JNb/s+I/hz/UGt8gy3wCjbHJ8QSv3AbAiIFBMbYI4l1RhYnxD9c4esYjqgVii3xktkSGOmCf7gT4ihXZHEeyOI8kES7ERjpQmCkC5JoNySxQqQJnsgSvRAneCBJ9ESW4oMk2QvR/0fXe8Y1ga57u3P2nllr+oxdiijSe0tIB0LoHUIJCVWKBTuIoGABFRFR6Sr23rFgr9gL9t5FsHenrFmz3ndf50NMlrP2OR/uX0LIJ+pzPfe/pPkQmqkkdJA/YVkqQrL8Ccr0wz/DB/8MHwIzlASlqgjRBRKgU+KXLEehkSBLFiJPEeGbLkaeLkSWJkCe4oVM54ks2QupxhNZohfSBE98NF74aYX4aIRI1O6IYtwRx3ogivHCK9wDQYQAj1Av3II8cQsS4BEiRhAuQxjugyjcF99YFfIoP8QhMuRhCmJSYhhWOIzSikmUzS5naP4wisqKySsciTYnlYwR2WSOGUxSbjqJg1PJmzia/PJChkwYTmJeCkl56WhGZqLOSyUmL4WEERnE5GqJztKizk5BMziD1GFZ5I4axujCsRRPKmJM/kjq5tey5+BuNm7fyKyaWUyfPZ0FK5vJKxxJ+vAstIPTyBidS9LgVGIHacgpHE5hRSlZBcMZPbmIooopVM6voXxeJYvWr2DR2uU0Lm9m0epl1DTVMW3WDMpnTmNGVQUzZ1VQNm0qpaUTKZtaStH4fEYMH8LoUXlMK59sPEysXLGErS0bOXmijevXLnHv7k2edD3iSdcjHnfc59lT/cHKoFd+0vHIGMFo0IkbNOG/f/zAP375yC/v3vLu1UsjRHy+TTA0WP/+2y/GlKXPk5oMMbCGLon/r0SnzyHi3dvXdD5+xJOux8btw6OH93n54hlvXr/k0cP7XD7fro/ivH6Vy5cu6LcDN69z/fpVLlxoZ/funSxdupiZsyqorJrJ/IVNbG7ZROvenaxYu5KGpU0MLxyJ2F+Ko4cjQ0cOYWZ1Bes2rGb33lbevnnBg/u3uXbpPNcunafr4T0unznFvu1b2bR2Ffc+SZNWrFhGS8tmTp48zpkzp3j27AmvX7/k0qUL3Llzi+vXr3LixDH279/Lzp072LNnFydPHufQ4X0sbG6kpLTICIRl5ZOoq59LXf1cDhzcw+IlC1i3fhUrVy1lydKFNDbVMmFiIdVzKjlyeD9Vs2bQNL+OuTWzmVJWyryGueRPyKftdBtL1yxlVOEoMnMzKC0rYcLEQqaWldJ25ABPnnZw6XI7e/btZPHShYwvLmBKWSnbW1tYtmIx82qrKZ08gfkLG2haUE/Ltk3UN9ZQOnkCJ04dpetpB6fOnGTFquXAv1i9ZjnLli4E/uTE0f1cu3aWs+2Hmb+omoBwGfaCAbj52GElssDRxwZZuAfqRCV+vo64OJtiY9UTmcSZgjFDqKuromJGGZMnldDU0MiFC5cYMmQYqanpnDx5mtevX/P65au/mHUNZt4nHY943tVpbGF+8aTLeGNueK+hYfnZ0y46Hz/i1s3rnG8/S/u5M1y5fJGbN65x6+Z1Oh8/MkLEnds3uXnjGnfv3DI2VD992sX5i+1s3LyBebVzqaiYzty51Sxe3MzatavZvGkDBw/s4+CBfaxaudzYZXHz6hXmNzVQPn0KtU01LF+5hIOH91E5cxqVM6dxeP8eLpw9xYc3L3l07zbn209TME4vf29aUM/Bowfo6HxA+/nTHNi/m317d7J+3SrWrV3J1paNrFq5lM2b1nG07SCnTh7l7JkTnDt7ksuX2rlz+zodj+7xuOO+Md7WUBb3eSyuoXjP8NxQIGdIb3r84D7Puzp59eyp0Y/yn/Of8qa3L1/w+vkzozfi0b3bPLp3m8cP7tL16D73793i2vVLXLl6nqs3LrJgaQNSP28Ecg8CI/0xse5Nz/7dcPK2R6YSEx4TypSyUo6dOMKzF10cP9nGqDHDCYsIxtS8D/WNNbz78JrHXQ853HaAl6+f8fzlEx53PaR11zZWrV3GkWMHyBs5mMTkOCRSAT6+EkLDAsnKTmfN6uXU1c7h0CcgbKqrZ+a06ezduYtTJ49z+NA+9uxt5d79W7z/8Jqz505y6XI7VdUzycxKI3dIFvGJsUTEhqMM8iMkMhi1Jo6yyjL8Q/0pnDgON4ErXyQlpTNmTDFpablkZg4lIzMXrS6DqWUzqG9YQG1dAxs3baF8+jRGjBpJ0YRi6hsbaGpqorVlB2uWr2VB/XwWNy9i8uRS0jJ0iKReOHk64ujhQO+Bfenerxc9rcz54sdv+LJnN74x18PAt+YD+NpkAH/v218PE+YD+N5iIN9bDOS7fpb83cSMv/U15e8mZnxj1o9vzc35xsyMr/r04b969uRHCwt+6NeP7/v347sBZvzdsi9/t+rDjy4W9JXYYxPkhbnCHlOpFWYiS3q7mNDH2QRTFxN62Xenu81PmLn1xty9D+bufejvaoKJfQ+sPQbgEy7FydseeYCElEwt6dmp6FI1DM3Lpb5hHms3rKRo4mgSdJHk5KWjy0xgRP5Q/ILkaNM1+AX64OLlgJVDP3qZ/YTZwO44eljqk4e8LLB07IWnwhk7wUBcxHaMLR3OyOIh9LXqjoPHQJwFNgwakkLt/NnMqZlB6+5NLFhYy/QZk5hYUkBh8WjKPumRC6cUMX6qfoaMHUyMNhoXsSMhahXBcUoUoUJEKjfcZDbEZ4QQrVNh7d4XSZAnNp4DMLPvjZW7BY4SW+y8rbDy7I+NwBIHqR0e/m54BLjjILfHRmyNrcSGgUJLzN3MsBNaM9DdEntvO+RhMiI0YQTE+OMgtKO7xc/YeVoj9PPE3t2GAfb9sHOzxsppAGI/IcMLBlNSVkDWMC2qMCn9bXvz9U9fUF2v77cIj/MnLScBB/cBOLgPQK0NQzcojsTUSGbVTMVXJUCXGs3gIVqiopX4Kb0QetkSHxdIfKw/1bMmkqwORBsXSJY2nGGZcUQHiSgtyKF884jLqQAAIABJREFU/GAKRujIzVGTmR2Lf6AAe0dzBtr2xU8lJmdYFhmD0wmJDsba1QbfUD9CE0JxEjkw0HUAjmI7pCEivJTuSENESENEyMMkKGMUSEO98fJ3QRbmhZe/E64+1jjLLfFQ2iIIsMPTXw8THkprguO98Y1wRRRgiyjAFt8wZ/wj3fAJdUKsskEeaI9PsONfwCEkypOwGAERcd7Ex8uJjhYRESEgOlpEdKyEmDgpcYkKErVKfdv0ZxChivBAaYCJUFdCIwVExYiJi5cbASQ82puYeBmJWiXRCTIi1RIi4vRN1YbH0DgRwTFeRCWJiU4UEpUgICpBQGSSkOhkEbE6CepUGeGJAiKShIQmCQhUu6OKdSUo3oMIrYiYNAWJmSriUpREJMoIiPJCHuSELNCR4Fhv4tNUqFP9Uaf6E5+mMo461Z+4FCUxqUrCtQqi05TEpPsTmeqnnwx/ItKVBKcoCEv3IyTDj6B0X1QpcvySJSg0IhQaEb4aKUqND35qBbI4MZI4IdIEb+Rab3zSJPhlSJCkeCJJ8USmEyDVeiFLFiLVCJAn6UeR5IlS542fVoQ80Qup2gtZvABxrACvcA9cg1xxCXTDWeWGa6AXnqESvCMViKOUSKL9kUT5Io32QalWEZulZnjJKGY0VtKwYj7zVy0kf/I4Bo3KITYzichUNSHJ0Shig5BFB+CfGE6INoqU4ekMmTCcEWX5jJg6Du3oLFS6SHwSQ4jJ1RKZlURkpn4DkTwkk/ThOQwZM5yxRQVsaFnPytXL2Lx9E3Pr5zCvYS6t+1tZumYpM2tnUb+0iXmL69HkpBCpjSU5NxX/uBCSBqeSVTCMpCEZDMrPY+zUCUyvr2bizKlMq5nF9Hn6qVnYwNSKcsZNKKR4YhGlk0uYOLGY8ePHMW5cPsOG5lA1awatO1o4fuwwu3dtZ+2aFaxft4qdrVs5sH83J0+0cb79tL7868UTnj/rpPPxA1487zIevl4+fWKMwDTIGN6/fsXvHz/w+8cP/PHrL/+Odf104/jn778ZweC3Xz8atwcfP7wzltG9e/vaOIbXDX0S/1lC9zk8GPwPnY8fGRObDEBhaMt++qTTWJB1+9YN7t65xYP7d7l39zbXrl3h/Plzxsu6hqZ6mhcvpHnxQtasW826zetpXraIippKkjKT0WZqUWvV1C+oM35PL1+9wOOO+7x6+ZSO+3d4dO82d29c5fSxI2xdt4bd21s4dfI4Bw/up66uho0b13PsWBuHDh3g3r07dHU9NhbQnTp1gmPH2jh4cD+bNm1g7drV7NrVys5d21i3fhUTS8YzNn8kw/JyGVc4hk2b17GjtYXjJ45wpO0ABw/tZc/eVlq2bmTJ0oXMqCijcPxY6mrnsH/fLi5cPMve/buYOWs6lXNm0ryimb1H9lLfXE/G4AwyczOYXVNF6aRips+YyrGjhzh0eB/1DfMomVRM+fQpNM6vY+36VdQ31lBZNYOq6pksXNRE0YRx5I0Ywpj8kcyaXcGGTWvZ3LKBVWuWM72ijC1bN7J0WTM3bl7hH79/oP3cSc6fP0Fb226Wr2xk/MThKAIEuMnscJQMxMSlJxaeJlh5mRAaJSYw2AM3dwtEYntGjMygvn4WNfOqmD5tCkXjx1FZMZOD+w9QPrWM1StX8ecf/+Rf//yTD+/eG2+0DYk/z7s6jRBhSFgy3IAb3vt5hOvTJ508fHCPq1cu0X7uDJcvXeDe3dv6NuuOh7x4/pQnXY+NHz+4f5c7t29y984tHj28z7Wrl9m2rYXZs2dRVjaFxsZ6duzYxokTxzh79jTv3r3h/PlzHDy4nz17drFv3x5qauZSWzOXoqJCVqxayu4Du7h24zIdnQ84cfwIV69c4HlXB886H/HhzUu9B+X2dVasXML4onxWrVnOsdNHefLsMdeuX+LsmRNs2bye6tkzaWqsZf26VaxZvZzdu7Zz4vgR2s+d4srl81y7epFbN6/y6OFdujof6m/9P0GEIc713q2bxp4Mg8n687l784YRIjru3+PFky5eP3/2vzwRv7x7+5etxMe3b/jw5rVRKmbYRrx61sXzLn1fxNuXz3j54gn3H9zm4qWznDxzlJEFw7BxssTJy57ASH/M7Uwwse5Nf0dzrJ0tyR46iAOH9vKw4x6//Paej7++4/bdG2zdvpkZM8uZv7CB/+Ff/Ov//sHO3dvZf3APO3ZupWlBPcm6RJoW1lA9r4KSyUVUzCpHGaBgoI0Ffko5C5sbadm6kT17Wzly+CDNC+dz+Xw7jx/ch//zL375+J49u/WRy5u3rKd151ZOnT7G3Xs3SU3X4h/gS2h4EOmZKag1cSj85aRnpxGbGIOnxJMJUycwvqSQqTOm8IUubTCDBg1Hl5bDsGFj8Q+MwNlZQGb2UArHlzAodyijx4wjMjYOucIXsVxB3vCRLFm6nO1bd7J+7SaWLl5GQ0MTZWVlJGoSsLQdgKX9AJy9XelrZUaPASYM9HDmix+/4797/MyXfXrxtampESL+1seCv/ft/2n7YMl3/Sz51nwAX/buy1d9TPi7iRnfmlvwvYUF3/Xr9+9tRO/e/N3EhB8s+/OzrRXf2fbnG7t+dPOwxlzuQh+xHd87mdDbqz+m3gP4ybob3ay7YeZsQi+7bpi69KGXw8/8bP0dvex+or+rCQPcTBnoZoGjyJYf+n6L0M8TvxAFTu4OxMVHM2deFUuXL2JKeQmjxg3FP0RK9rA0lq9tJmtoOjl5mYwqGEFEbBhWDv0ZYGuKm9ABB/cBuIvs6G/bE2dBf6yc++CtdKeycRoRSUEMLcgiPj2KjDwtylApgZE+xGki2Ht4x/+KhayYOYUZlVOYNGMiWSMGEZcSS3KWBl2uhqjkcOTBEmzcB+AsssXLxwVH74F4+jjiFyEmJiWIgBgpFo49kQYLcZHaY+tliaPIBiepHXbeVth5W+Eid8Bd6YowyAthiAB3lRuuShfc/F1x9nXCVmKLg8geW4ENDiJ7RIHeBMaqUEb6Yi+w5SezH7D3siEgWklAhBJLBwsEcg9CYgLxkul9GyMLclFrw/AJFCJXeWHtZEbmEA39bXszpmgIw8ZkEharxMbZHFuXfkSoVaTlJJCSpaZn328omjCcMWOzKZ9WyOIl8/CRuzGxeDiuTubUzJlMVIiU1KRQ5lUWEx0kIkDmTKYmlJLRGaQmBpCaEkZmdixD8rQkasLw8LLFQ+BAVGwIsYnRSH3FWDtZ4ezthDRAgpevB4pQGdrBiYwqHY6bwhkniT3OUge8A7yQhYnwVLriJLXBVWGLONgdD6Udrj5WeKnsEYc4IQ5xQhhojzDQHnWGP6GJYnzC9R4BZYTrXyBCrLRGEeRAQJgrQRHuBIa7ERThTmi0FxFxeilSdLSIqChvoqNF+i1E1L8hICxKXy4XGO6BKsKDgEhPY8eDKsKDsCghUXESYtUyotVSo4E6Wi1FneRDeLQ+EjYiRkSkWkJsgpw4jQ/qZF/UyQoSUhSotRJiNSJiNSLiksXEp8nRDPJDl6MiLkWKOk1OjE5CSKIXgWp3guI9CE0SEJEkIjTem/BPHgtVpCeKIH0Ld6zWl8y8GBLS9JARp/MjLkVJ/CegSPgEE1E6X+IyA4jPDNSDRIovESm+hGkVBCRJCNEpCE5RoNLJ8NOIkX+SHsniBSgSxfiqpchjRIiiPBHFeCJPEOGTIsY3VYJPmgiR1h2R1h1JsieSZE9kyUJkyUJ8kr3xSfZGHOeCIskT32RvfDRCfDVilFopfslyZPEiPMM8cQ9xxy3YA/dgL7zCxHhHKhBF+eAdqUAYIUUR709wWgSRg2KJzU0iaaiOtJFZZI7JJXVYBkGJ4SjjQghNjSNIG40yKZyglBjCMtRk5g9m0NgcNMNSiM/VEJuTTGh6HJFZiaSPH0rSiEw0wzNJGZFD+sjBpA/PIXVYFlnDBzMifxQr1i5nxaqlHGjbz+4Du5i/uInymWUUlhZSVlnGzNpZLN+0ipKKyaTlDaJ4WglpeYPQ5KSQOWYw2eNGkDoyl5yCERSUlzB2chGF5SVMqiynfHYF1XVzmTJ9KiWTJlJePpXKygpmV1VSWzOXxYsWsm/vTo4c3s/59tPcvHGFSxfP0XbkAIcO7uXE8SOcOX2cUyePcvrUMW7dvMrrV/p/1I877vP8WacxpcaQ5f75Le6v79/xj18+8o9fPvLP337Vy5c+Fc/99uE9//ztV2NU6x//+I1fPr7n7ZtXetPob7/wrz//MMLE550QhkSmXz6+N37OYDh98/olr1+94PWrF7x5/ZLOx4+MvRFPuh4bS+gMz9++fMHt69f0t7s3runB4tED2tvPcvDgftauXc2sWfoNxPqN61i+chmLly5iTt1cJk+bQnKWjuDYUKrrq5ldN5uGhfVs3LqBA4f2cuPWVR4+uMOL512cOXGUo4f2c/zwAS63n+Hgzh20HdjLsaNHaGnZTF1dDYsXN3Pw4H7Onj1Ne/tZ2tvP8vjxI44cOcSGDevYt28PJ08eZ8uWTSxe3MzGjes5eeooGzetZWLJeIbl5TJ8xBCmlpUaU5s2blrLseOH2bd/F1u3bWLFyiU0NNawYGEDZeWT9MbajWtZtnwRBw7tZXtrCwXF+WQNyyI7L5u0nDRSslIIjwkjIyedgnGjGTU6j+KiAvILRjFhYiHFEwuZNGUipZMnUFM3h+q5s9i0ZT1bt29mQXMjM2aWs2RZM7X1c1m0ZAF79++ipm4OE0rGU1U9k6YF9dTUVnP9xiW6Oh9QUTGZ4cMHUTIpn8IJwymaPIqR43JIz0tCHi7A0ssMO9lALN1NEMhtEIgGYuvQm4hIBQ0NlSxcOI8JxQVMKi2mfGoZjfUNrFi2nJbNW+h61MGbFy/552+/8/71m78YoA3Sps9vxz+PHzUcYt++fGG8Oe949IDHHQ/pePSAjkcPeP7sCe/fvTGmib17+9oYN2xopza0vZ9vP8vuXa0sWdzMzIrpzJkzm5aWzVy+fJGOjod0dnZw4UI7d+/eZvv2rSxctICp5VNYunwJdQ21ZOdmkZymYf7iJi5fvcCRowdZtXIp+/ft4vL5s9y5cZWd27bQ3FRPbU01ZeWTyByUSkNTLdt2beX02RPcuHmFw4f2MatyOgX5o2hqrGXD+tVGiNi/bxenTx3j5o0rPLh/m8cd9+nqfMjjjvt6SdPtW38ZA0QYiuYMUicDbBjeZ+jaMHzdDZGtBm/E59KmzwHCEKNrmNfPn+ijgj+lNN29c4Nz7afYf2AX21o3k5qVjIW1Kc4CB/rb6SXe1m6WiFVC+tuZ46OSc+HSOf6Hf/Huw2vOXzzLydPHePfhNfcf3uHt+1c87LjH85dPuH7zChWV0xgxahjTK8pISIqjYPxI4pOiGFc0htIpxTi62KLRxbOlZQO371zncecDLlw8y/17dzhz+iQLGurJSNExe2YFJ44fZdv2zUa4P3BwD0ePHWLN2hUsaG4kOzeThKQ4hubl4qNSEBIZzLBRQ6maN4uyyjKCIoOIS4plVMFIvsgZWkBqeh6xCWlExiRjamGHaT9bhozIZ/CwMXzfrRf9B9ph4+hK916mWNo6kJCcgjpJS7xaw7IlKzl88AgNDU00NDRQMmkiAokQs4Fm2Hs4Y+FgRT9HK9x8JPxgbsLXfXvxZc8e/NCvH1+bWvC1iR4kvjG1/AtAfG1q8ReI+K5ff37or59vzMz4W9++fNWnD98P6E8fF0csRF70E3vQ19sZc7kbVoFCenhZ872TGeYiWwbK7Olm3Y3vzL+ll3U3ult+T2/77vxk9S0/D/yeXnbdMLHvgZljLyycTOnnaEJ/R3OC4wKITAhjoGN/ho4czJqNq1i+ZikJulhq588mJy8VmVJI3YJqJk+fSPawDORKKXXza/CWeyKQuhKbFI5/qAQPsT19LL7H2rkP1i59cRbZok6LRJ0WSenM8dQsrESXrcZT6kRkQhDzl+jjW/8TIsZPGMO4iaMYNCwVkb8nAl83whODCE8MQhbkjavEASdvGywc+uIhd8LJ2wa/CDFJWdHIgr0+laA5IArwxNPXFXeFMx4+LrjIHHEU2+Hu44I8TIK70g1BoBeCYAHCECHicDGyKBnyaDmSCAnuPm54+Hri6eeFUOWNPEyBLFSOg9CB7hbd6WdnjpXLQDxk7gxw7I+Dhy1uImecvOzJykujaNJoho7KxE1ox8+9v8bd2x7TAd2JSQyhfuFsklKjcRXY0svsB/pa/IxCJaR48hjiNGHYO1swc1Ype/dvob6xkhWrmsjIVDN3XhmR4T6Myktn/coGktWBDM6IITs1kqY5k8nUhKKLUzF+dAbpaRFokoPRpUQQEibH3dMGscwdX38R7t7OpGVryR6eiUjpjTRAQlCsCk8fdzx9XbFy749flAIPX1ecpQ4IVZ6IgwUIAzzw8nfBw88BYYALrj7WOEr74+ZrbYQHL5UtXipbwjVSAuMEKMKcEQfa/UXKJPK3Rqy0RhZghzLYyTiqUBdCojyJiPMmMlJIVJQ3cXFS1GoZEVHeBId6EBYh0PsZYsX6VKUIL30M66f5dxO1GyFRnoRHCwiL8iI43J2gMDeCw90JjfQ0PkZEC4iM9SZGLSYuQUp8kpzEZB8StHLUGjExCfptREySN/E6KckZvmiz/f8CERFJQiKShERrxURqvAmO80QV4UaYWkx0gr4FOzDcg5BYb7QZQeSMVBMVLyXMUJIXJyIqXkpUkpzYJAXRGgXqVH8Ss4LRZoeizgggSudLWLKc4EQJKrU3wUlSAjVSApIkKBNF+KgFyOMF+CR645ckxSdOhDxGhDRWiDxBhF+yDN9UCQqdCEmyJ2KNG2KNG5JkT+MmQq71xlcrwVcrQhTrjDzRAz+tCD+tCH+djKB0XwLTlPjrfBDHiPGO8sYrXIhXmDfCCCmiKDniaAXiaAWimM8mSo4oQoZPjB+hukjUOUmoszQEJoUTkBhGaGosYRnxxA5NIaVgMGmFQ0gZnU1mfg4ZY7MZVJBLev5gonM0hGfGoxuTTWnNDGYsnEvTumWsbt3Mxj3b2LxvB7sO7+Po6eMcPdXG2fZTtJ08wrlLZzl36Synz5/i+LnjLF+3nAXLFnDk7FHazh2jcGoxRWUTyB41mLShmUypnkbxrDIyCvJIHz2EoUVjyJ9STGF5CVNnz6CsagbTZs1gWuV0KqtmUldXw6LmBaxfvYq2gwe4dU0PBR2P7nH71jWuX7vEhfNnOHmijXNnT3LzxhXu3L7OtasXuXjhLHfv3ODN6+e8eN7Fwwd3eNyhN1IaNOSf39gabhf//P034xbi//zxD2Px3OcQYQCDX3/5YNwgGAykBlO1obXa4JcwbB4MiUwGc7Vh6/D61QvjJuL1qxdGU7VBJmXokOh8+IALZ89w7OgRrl29TFdnB48e3uf8+XO0tR1mzZpVlJRMoHx6GY3zG1ixajmr1qykfOY0xo7PR5upZeS4kdQuqGVKxRTmNcxlx57txkPd6VPHePjgDsePHGT96hU01c5l68Z17Nq2hVPHjnDr5nUOHTrAxo3rqaqqZNmyJRw71sa2bS20tm7n6tXLHDp0gA0b1rF16xba2g6zb98e1q9fy9q1q5ldPZNZVXo50pSpJeQNH0xRcQETS8YzZWoJ8xfU07pzK8uWL6KxqZbZ1TOpnlPJ6jXLqamtpmxqKQsXNLBgYQNTyydx4NBezl06y5yGOTQubmTQ0EEUlhaSmZuhB4nMFIYOy2HE8CFMnjKR+IQYUtO1TJ5awuKlC9m5ezu19XOZWzObqeWTqG+sYf3GNTTOr2PRkgUsWrKAJcua2bZjC9MryqhrnMviZQs4f+E0K1ctoaR0PMNH5CCVexATF0xcYgj5E4YxsWwsg0ZqEQd6YO09AHd/R6y9zHEUmOPoZkIf86/x8rahaMIIZlRMZnyhvsdi0fwFHD/SxrlTp2k/fYbf3n3glzfv+L//+AfvX740HmYNG4bnXZ1/uR03wMRvH97z+8cPxkOtAZCfdD3m1cvnRjh99fK5EWBfvXzO+3dvePniGS9fPOPVy+c8enifM6dPsmf3Tlp3bGPZomYaauZRXTmT2pq5rF61gj27d9LWdphjx9pYt2Et7RfOsWrNSsaXFDFkxFBaWreyc98uiidNoLaphj0Hd3P1+iW2bt/M/KY6GurnsWRhE1s3rWfvzu2sWraYFcsXs3HTWmpqq9ne2sLBowc4evwwJ08dZfu2zVTNmkFtTTW7dm5j86Z1Rknjrp3bOHmijRvXL/Pg/m2jjOnhgzvcvXPDKFX6XNJ079ZNI0QYthEd9+/x6N5dY3LT865O49fYYKY2SJUMsa/vX7/i49s3/7+f+/DmNX/8+oGPb1/x6lkXnQ/vce3qRY6fOML+A7vYe2AnGbkpuAmdEPsJsXe3wcLBjIEu/XERO2Ji2Rtrh4Fk52Zy595Nfv39A//Dv/jjz9/448/fOHRkP627tnHsxBFatm0ydjJMKBnPkmXNNDTVMq9xNg3NNTQuquXo6UPMqNT/TP9f/knXs0ccO36Y12+e8/LFE27euMLNG9dIS9Xh5GhP4bh8krUJeAncEIm9SE1LpnRSMUkaNRs2raWj8wFZORkEBCnRZWgJDAsgNjEGsUJESXkJ85rmkZaVSkxCNF8Mzy8lbdAIVGHxeAj9+LabCT37WiJXhRMYGsdX33fnx+5m/NDTFNP+Nljau2Lj6M43P3bnpx97kD92PEePHmfZ8pUsbF7MxMmTUKiUuEsE9LW0wMx2IBaOtjgIPTBztOM7s7588fNPn0zS/f4tZTL7t4zpa1MLvupjxld9TPiqjwl/62vKN2b9+N5Cv434xsxMb7A2NeEHK0tMPF2x8pFg6SPBTOqJidSNfr4e/OhqyQ/O/TDztsNG7oyZSz96DuyGqV0vLJz60M3qB3rY/YilVz8GCizoafUjPQb+gKWrObZeA5EFiUkaFE/uyCyk/iISUuPIGZZFUWkhWUPTmb+klnhtBOrkSOoWVFNSVkSCLhaRXEhKphZlsAIviQuxSeGExvjh6GFJ3/4/YOmg30YIfVxwFtkypiSPsIQAKuZNRqryZGThYKKTQpAphUh8vf4XRKQPSiY9J5ncUWl4KBwQKl0IjFUgCfTAUWiNlWs/nEW2uErscZM6MMDJFEWIiPRhySgjZITGqwhLCMDLzw0vPzcEfp54qzzxUnoi8PfAN9KHCG0oodowQpKDCUgMQpWoIiAxiEBNIIFJ+tfkEb4ExAUSqA5CGe2Pf4wKZbQ/bjI3+lr3pbt5N77p8TVmNqb0sexND7Of6WbyI3369yQsLhCB1JmAMDkhUX5Y2pngE+DN8LHZ1DRVkl+cx/3O6+SNyUKhEmLn0p/vuv03wZG+iBRuuAntiNeEsXrtQi5ePs7b9528e/+YtqOtJKiDGDk8nauX2ji8dyOTi/NIiPJh/OgMZk0diybaD5nAmhRdKD6+LgQECgmPkBMQKELh64mv0psETSTa1DjKZk5Ck5FAQno8KYOTUUb4EJUcSnC8iqB4FaJAgR4ggoQIVO54B3oiDRXgHehqhAiDJ0IQYGcc7yAHo6FaFuKo90UorfBWWiENtEMR4ogswE4vaQqwxzfQAb8gRyNEhMcKCQvzJDJSSFyclIQEBdGxEkLCPAkJ89SbphMURKulhEfrC+ZCIwV6gAh1xz/E1bjhCIny1E+EB8Hh7gSHuxMS4UF0nIjYeAnqRBkJCfpJTJSTnORDcrKC5BRfEnUy1BoxcUki1BoxCSkykjN8Scny14OFVkx0sojwRAFRySISMnxQp8kJjxcSFS8mXutHYoo/MYlyIuLExCTK0aQFkJoVSlS81CinCo8VEREnJipeSmySAnWyLwlpKnQ5YaQNjiApM4hYnR/hGjkhCRJUcUKCEsQEJUoISpSgShSjjPfGL8EbZaIIVZIM31gRvrEi/OIlKDUy/HUy/HRi5FoBYo0HkmR3JMnueoDQCVDoRCh0Ivx0Uvx0UhRJApQ6b1SpUvxTJKhS5ASl+xKUrocIn0Q5MrUMUbQEUbQESYwcuVqJb2IAfkmB+CUHIY71QRghRRrri39SEOGpkcRmxpOQoyEwIYzw1Fhis5JIGJpKythcMouHk10yitySUQwuGcGQCcPJzM8hfUwWGQVD0I4cRMrobEZMHUfuhFHkT5vAzKZ5LNm8xggRLftaaT24h/bL52i/fI6jp9q4ee8Gh44dZOmqJbRfbefpm6ds3L6R/Uf3c/HGRcpmT6N0Wik5owaTmp3K2NJxjJlSjGZ4Fqkjc8nOH05heQkTpk+msraaiupKymdOY/7CJrZu3cKB/Xs5vH8fxw8d4vK5czy4dYsrF87x4P5t3rx+btTvG1pfb928yrOnj+nqfMi9uzd59PAur1894/mzTu7dvcm9uzeNB7APb17z24f3fHz7xpig8uJJl7Ej4o9ff+HP338zQoRB4vR5A7VhE/Hq5XM+vH9r3FAY5j/jXz+PhjVImt69fc2rl8+Nh7nnz57w7GmX8bD3/t0bnj7p5O6dWzx8cI/zZ05z9uQJzref5fatG0a5yY0b14xm14UL59M4v4HqubNpWtDIkmWLmVY5nZrGWoqnFDN/6XymVU1j6syp7D6wizUbV9OybRPHjusbha9c1vshtm5az5SJRVSUTWbD6hWcPXmMtiOHOHToAHv27GLu3Grq62vZsWObsefjxIlj3L59k/Pnz7F16xZaWjaze/dO1q1bQ03NXEpKi5g+YyqbNq+jtm4OY/NHUjxhHIXjx1I1u4LmRU2sW7+KeTWzmVU1g6rZFcydV8XyFYuZO6+KQZmpjB6VR8XMctovnOF/+Bcr1i4nJimGQUMHMX7SeHJH5DJ52iTyi8YyZuwIqmZXMGXyRArHj2VGRRnZuZmMLRhF8+L57Nqzg6XLF7GguZGNm9exZFkzNXVzmF5RRm39XDZuXse+A7tZs24lo8d/4UgPAAAgAElEQVSOYPrMqWxqWceixU2Mzc8jPCKA6NgghgxLJyBESmxCMENHZ6DNikEa5ImVuzkD3ExxklrR36U3Vi69kCidcfO2ZoB1LyQKN4blZdHUWMPO1q3s3dnKuVOnef/yNTcuXeH9y9f86+MvvO7s4o9373ny8OFfTNUGiDB4HwyH3c+3EYYD7C/v3vLi+VPevnnFu7evefa0i8cdD41G/hfPn/L82ROjfK6rs4Pbt25w/FgbW1s2s27VShY3NbF0wQJWLVnChjWrad3awr69uzly5BDHjx/l2o2r7D20jy07WlizaR2bd7RQ29zI0tXLqZxbxZTpk6mcM5P6xhpWrVnOyRNt7Ni+hd07tnLu1HGOHNjLwb27ONp2kOMnjrBm7QqWLGumaVEjNXVz2LR5HevXrWLB/Hq2tmzk0MG9rFi+mEXNTWzcsIYjh/fTfu4Ut25eNf7OP7h/m0cP7/Lo4V1j4pIhwvXxA71P4nOYeHj3zl+K5wxxuO9evTRuKg2hCwYPimE+L+8zQMTnW4vHD+5y79Z1rl06z9mTx9i7p5VNm9exafNatrVuZvjYIQRF+KMK9yNzaBrOIgdcxI6Y2fbF1dsJd6Erfv4KPv76jt//+IXXb1/wj3/+ypt3L7lw6RxZORkMzculqnoms2ZXkDski207tnD8ZBtZORkkparJycuksGQsazevZO2GlcysmkbD/Bo2b13PsLxcFi2ez7Onjz9dytxkz+6dHNi/lyWLm9m8ZT0tWzeyavUy5sydRevOrezes4Pa+rnsO7Cblm2bOHh4H2cvniE9O43QqBCSUhJRhigZVaiP8V20vJkvckcWE52QiSwgEhtnb37o3Z8eptZ8092M77qb811PM3qYWvPVj71wcBczwMGd73uY8XOffvzcrTf+qmA2btrKylVrmFlZRfaQofgEBOAll/C3n36ku7kZPQdY0MuyP3ZCId369+eLH3/gq169+Ftfc/7Wx+IvcqZvzPrzt77mfNnblC979zXO3/qa8rWpqREgvjLpy//Tpxdf9jPlJ3sb+nq60VfoQTd3R753seUHVxu+cbDgB4d+dHMww8zdEmuhDf2cTDG36429YAC9rH+it/3P2IoHYu09gJ/7f0t3y++x9hqAvcgab5UnwfEqskdlMrQglxhdJAK5B34hCnRZGkKjVcypn8Hug9uorqugorqc0vJi/IP9MLc0JV4bg5vQAZ8AMcFRPti5WmDjbIqVU288pTY4C60Zlj+I0hnjWLCihskzx5M2OJHc4Wn4h0jxC5LiJnRAFaowAoRQ5oHYR0CcJoLUXDWuUmskgW4oQr1wlVrj5euE4FNbsr2X3m/hrXRHGSFDGihA4OtGUXk+I4vz8IvwQREqQx4ixzdcgX+MipDEYOIy1OiGaskYnUXyMC2xWQlEpkcTkRZDWEoEobpIQrQRhGkjScjRkjw0DXWWhoRBGmJS1YgCpPS1MaOfQz96WfZioLMl/R0s6DWgO/3sTTGz7UsPi5+R+nvxXY8vsbDtQ98B3TCz6snwghzGFA9j294NxGhCUesikCg9MR3YA3t3S6yczOlu+h2pWQk4uw8kKEzO6vXNbNiyjBGjBnH0+G7azx9mw7pmrl89yR+/PWX/zrXUz5lCTJic2FA5Sqkjmjh/RAIrBlr+hEziSEJiEEmaMATe9pia/4TM1wNNShQjC4YweEQmOSMySM6MJzwxhNwxWeRPHoO7jwsCfw+C4lWEJgUhDhbgHeiJONgTZ5k1oiA3vFQOePrbIQx0xDvIAe8gB8QhTigi3fEJd0ER5owsxNG4iTAAhG+YM4ogB+SB9ihUdvgE2KMMdjIe/IMi3I3G6qgobxISFGg0fsTHy42vGwzT4ZFC44RF6ROYQiK8/gIRYTECImKERMQIiYwREhXrTUKCDI3GB63WD12yH1qNL7pkP9J1/mSkq8jICCA1Q4k21YekFDlJKXKS03zQZfiRkuVPWKw7MVoxsToJ4QlehCd4oU6VkZjhQ5xOTmKKH8mpASTp/IlNkBMTLyNe40uiVkm8xpcknT+aFBWJWqXe6K2WGt+jSQsgMcUfXXYomYMj0WaFoE5REp3sQ0SijOB4MYHxIoISJcaNhCpRjH+CCP8EEapEKb6xIpRqCf6JMpQaGb4aMT7J3si1AhQ6ITKdAJlOgFzr/Rd48Ncp8NfJ8E+REJguJyhDgSpV+heIUKX4EpQWgDLZF3m8HGmcHHm8D35JKgJ0wQSlhhKVE0twWhiB2mBCU0KJTIsiKj2ahKxEUoalEpwQQmJ2EpocHbq8DHKLhpM2NpfkEZkMLR1DXukoxlUUUzSrhOKqUoqrJjNkwkgSBuuIy9bQsGYRC9YvZc3OLRw6d5xzty5z8mo7u9r2s2HHFsoqy2he0UzzimamVExhTNEYplVNo7p2NiPzRzC+pJCC4nyWr1nGsrXLaGndQvmscoonFTFoeDZDi0eRPjqXkZMKGFI0koKpRRRMHk9VQzVVtVXUN9awfccWLpw/w/XLF7hy/izX2s9y/fw5rpw9rY9HvHuL29evcO/WdZ53dfDmhb7E6dql83Q9us+LJ4/penSfjvt3ePm0kxdPHvPo3m3u375hlCR8fPvG6HkwGFRfPXvK//z5T/3G4ZeP/PHrL/zx6y9/gQjDRsHQRP3h/Vtev3rBu7evjb4Hw7bCsI34PM3p85K63379yJvXL3n6pJOuzg66Oju4dfM6Vy5f5P69O8akpps39KlI165eNpZkGfwQd+/c4uanSNU7d25x+PBBtm/fyqYtG5k1u5Kq6lnMrZnD+JIilq1eTsnUiTQvW8jc+jnUNtWw/+AeaurmMH9BPSdPHeXU6WOsWbuCNauXs2L5YmrnVFFdOYMNa1aybfMGli5ZRGvrdpYvX8rixc1s2LCO1tbttLUdZufOHZw5c4rHjx9x584t9u7dzZYtm9iwYR21tfMYP34cBw7uYdXqZSxY2EB9wzzq6ucyf0E9VbMrKJ4wjvkL6o1lc0uXNbOwuZHaujnU1s2hctZ0hg7JpnDcGBKT4pg9p5ILl86xoWU9uw/tZnbdbFr3t1I6rZST505w+cYlDh/Zz/kLZ1jU3KRPghw3mhkzy2laUM/U8kmUT5/Cth1bWLl6GQuaG5lbM5u5NbNpv3CGi5fbOXHqKPsO7Gbc+LGkZeiob5pHw/y5FIwfSYw6hIBgOaERSsKjVEgUbujSYxk0NBnfECHOwoG4yexwElvjLLXCQTQAG1cTpCpXgmMUeCtckCjcKCwezZ69Ozh96hinjh3l6KGDdNy9y72r1/j44iVvOrvovH2Hj8+f0fXggbGnwFAcZ/BH/Gc78ucHWYNfwrB1ePniGV2dHcZkJgO83rl9k3t3b3P3jj7S9eKFdk4cP8rO1u1sWLOarRvXsX/XDs6fPsG9W9d50vFAH1zQ+YCHj+5y/GQbrXt30NK6hRXrV7B840rKqqdTNnsaaUMyiE6MprSshJq6OWzcvI6rVy6wtWUjJ9oO8eDOTe7evMbVi+0cO3qIdetX0dhUy9TyScyoms70ijKWLF3I6lXLWLpkIVtbNrJxwxoaG2rYsH41e/e0cvjQPtrPneLG9cvcvHGFa1cvcu3qRa5fu6QPW/jUDWEolzNIGw3z8O4d498IQ/mcYbtjiMQ1yJbev35lTMd6+riDp487jNIyw/bB8H0yxOveuXGVG1cucuXCOdpPn6DtyAH27d/FwUN7OHbyMJVzp6NJiycw0p8ho3NQhEgJjQ9CESIlNUdL697tVM+dxe27N3jx6ikPHt2l88kjnjx7zNHjhzl24gg1dXPIHzea8ulTmFhaRF3DPFauXsaBQ3sZXTiM7GFpDBmZjcRXSFCEPwm6WBxdbImNjyQsMojSKcWcPXeSk6eOGo3vly+1888/fuX6jcu0nz/NufZTLFjYwLC8XBZ++r0ZX1zA+OICVq5exvRZ09i0bSO6DC3+wUq9T2lIJmpNHJ4iD75IyR6FX4gaoSKE3v3t+erHPljYudPD3IbuZtZ88V/fGZ/3MLfh+14W/GwykO+6m9Kjtxlu7gLWrN3IwiXLKSiayIj8fGITk+lmasIX33zLz6Ym/GRmxtc9e+KlVGLm4MCXPXvw9z59+LtJP77q3Y8ve5nzZS9zvupjxt/66h8NEPFfPXvzXz1789+9+vBVnz5GGdN/9+nNFz2780WfnnzV35wfHG352cWBbx2s+cpmAF/aWPCzqy3dnK34ekAPfrbui5WXLeb2pnQz/x4Lh76Y2PfgxwFf08ehB30cevCtyZf0GPgDAz0s6Odsgq3XQBy8bYhNiWLJ+mYqaqehyUrAynUA1s79CYvxZ3zpKM5eOs7xs4eYPH0iuswkFP4yBBJPCkvGolCJkPoJiFCrcPaywktqj7VzH9zFVnj7urKmZQnjJo1g6bomiqaOJjBKgdTPE4mvB7bOA4hUBxOvjSIowg9PsSs+AVIGDUlDGSolcVAEIpUTkclKQuLlCPwc8QkTIFS6YC8YoDdue1oiCfBC5O+JuV0fRP4CmlbUk5mXgTpdTXhSOEFxIYQlhhGXnoB2iI6MEVlkjckmeWgacYMSCEuJIVQXSXhqLBFpMURlxBOdmYA6S0PG6BxyC4czaOxgsscMJnVYBvJQX3oN7Iu5vTnf9v6W3gP0INHD4md6W/ZgoEt/uvf7CTOrngywN0Egd8He3ZKwOBXKUCm6rHhadq9DphLg7eOGg8dAfurzNQMdzehn0xt3sQNiPw+cPKxQKL1QKL1o2bGauPhghg1Pp6x8HKlpMRQVDqWhbgZjRqYzoSAXX4kTvhInkmL8mFCQzfiCLHJz1CSoA5BLnYgM9yE+IRgPT2vcPW3wVQqwGNgTF3cbxD6euArs8ZS64CVzxVXihKevK6FJQeRPHc3EyiIyR6eSkB1LdFoo0lBPhAEueKkc8FLZIwx0RBhojyDADnGIE77RnvhFuqEIc0YSZI/oE0DIguyRBdkjDdRvIaQqW2RKG3wC7PEPcSYgzBVVqAt+QY7Ex8uJiBAQFuZJfLyctLQgUlMDja8bGqnDwvS9ENHRImI+SZ9i4qT4quzxC3IkIMyV4EgPwqK8iPgEEFGx3kRHC4mPk6BJVKBL8kGX5ENqsh+ZOhXZGYGkZyhJSfcjOUVBklZGYrKURJ2MpBQ5mlQF4THuJKTISEpTEBbvSWC0C5FJQhLSFWjS/UhI9jFGyUbEiIiJl5Gk8ydJ509cogJtWiC69CC0aYHEa3yJipMQESMiLlGBJkVFvNaPlEEhZA6OJDUrVO+h0PkRnexDZJKc4HgxIUlSwpLlhGhkBCVK9NsItRA/tRDfOG+U8WL8E6X4JolQJHghT/TCVydEmS5BoRMiTxGi0Om9En46KcoU2SeIUOihIUPxF4gIzvAjJFNFULqSqMFhhGQEoUxWokhQ4JPohzJZRWBqMCGpYQRrgwlLDSM6I4rEbDWpQ3WMKR3FwlULOHT6IKUVJUyZNZm88SPIGpXDiAmjyRidQ1b+ECqb59LStoOVO9cypXYaGWOzSRisI2ZQIlEZ8STm6kgemo4uL5PRpYU0rlzEnhOHOHTuOJt2b2PBqiVUNVQzfmox1fXVTJ4xmUFDB5GWk0bOsGyq5s1iyvTJDB6ey/RZ01i5bgWbtm1k3IQCFq9YxJyGOUyqKmNi1VRmLZxHYfkExpQUMDQ/j5lzZ1JdO5t161dx+NA+zp06zvHDBzhxcD/X2s/ScfMGHbdvcvfGVZ4+fsjr5/oSsfu3b/Dgzk3u377B7etXuHHlIp0P7xlv/AxQ0fnw3qdUlPs8fdzBu1cvjRsHwz/7X969hX/9aYSLz28df//4wShnMkSzGlKWDO3SBr+EAR4MY/BPGBqqDWbrXz6+58Xzpzx6eJ+7d25x984tdu9qZfu2FtrPnaGrs4M7t29y7eplHty/y6OH942HlY5HD4ym6tu3bnD58kVOnz7JmjWrWLJkEfWNdRQU5lNZNZO5NXPIHprDjKoKJk+bxJqNq9l3eC+1TTU0zq9jw6a1nDl7ghMn29i8ZT3/L2nvGRWF2ajtupM3mvbGLkXFhkqX3vvA0DsMMzAwhV4EBBuKFVHEBogFVFRU7CKKFUEUFFREimDXGEvUxGh62/u7zo/JzE7O+611fpwfzwJc/kAWy/Xcz12uufNyKVldxNYtGylZWUhediY11ds41XCc/fv3ceHCeQoLl7Fz5w6amy9w8WIT79695c6dfrq6Ounq6uTKlVYVF+KvGdDly5cya1Y26zeUaATC0WMHqd5ZRWnZWg4f2c/+A3soWbOSHdWVnD5zgsYLZzhwcC9l5etYVVzI2nXFFK1YSmZGCnmzs1EmylR575IVnL90nqa2Jlqvt7K6dDX3n9yj//5tTp85Qd3xw8yZncOWrRspXr2CY8cP8+TpQ27c7GDPvl2cOnOCkrWrKC1fx/ETRzWXsasdrVTv2kbenBzyF85lZk4ac/NzqNiylvSZSoLDhASHCXH3ssVTaI+9qzmOHha4+9gxyUgLfVNd7L3MMbSZxGQzbUzsJ2PtYsAkIy1s3cyIlAaRNSuZvfurabtykf0H9nC5uYmB3h662zt40NvHz998y8uHD/g/P/zA/e5bPH3wQPPirS7rqgnK6j7E3wWGOsOvFhfq3sM3b17x9cvnmmnXp18+5t7dAW51dXK7r0dTvL7WcZWO9is0NzVSf/QIVy810999k29ePuP//PEr/J8/+f23n3jx8in9d3q5dLWFxpbzlG4ppWjDKhKykknJTSc2OR6PAAH+Yf4UFi+nYHE+JWtX0dPdSeeNdp5/+YiB3lvcutFB1/V2LrVc4NDhWk6cPMbGTaWUbFjNwkXz2VFdqSlSn6hX8Ty2bC7neN1hjh45QN2xQ1xsPs/Nzg5udV3n+rUrXGlroeViI43nT2tAc4/v3+PlV081ro2696Seb1ULBPUktFo8/P1nqXZ+1N0q9VE7nT+9f8cP373l9YvnPHlwn7u3+7h6+SKtFy/QevECbS1NtFxs5ELTWZovnuPylWZSZibg6G6Lq9CJ8JgQxAlRSBJFCILdsXIyR5Esw8nFHjsHa85fOMOl1maKVi2n4XQ9+/bXcPHSX7Gvjlbq6o+Qnpmiie6dPHWc1RsKCY70xcbJglBRIGnZSShT48mdk0X5pvXs3rsDZVI8MnksFZtKEUWF8eWTB8Cf7Nq5jZo91RStXEZkVCizcmdSsGg+Hp4ueAk9SM9M4dSZE1xoPkdgWAAmFsZkz84if/F88hbkUVBYQM6cbFWcabKJDVNn2GNg6cTwsfoMHqbDBEMrhgwfy7+1JjHog8/5QnsyOlNM+eDzMXw0VId/a01i8FBtBn82FAcXd+YvXEpi2kyipXJcBUImTjXkg08/5wttXT4eMZKPho3gC52xaE2dhs50A/49diyDhg5VRZbGjP/fozX2H+dfY7T5cLTWfzgRH+vq8pGONh9oj2GQzhg+GDeW/9Ibx6CxOgzS1ea/JunxmfE0RpobM9JsOkP0RvGh1ueM0tdiookeeoY6TDDSYdSUL9AyHImO8WjGGIxAy3Ak48y0mWQ+nknm47FwN8XJ3w5ldjzL1i9ibmEugRJfrNxnYGI3HQsHIyIkAShSYrnZ187bH1+zc982lhYtJjkjkSVFC5lhY4iDmxW6k4Zj52qGo8cMHD1NcfAwwdLBkOSZcVg5GuEb4oZEHore1NEoU2MIDPdSvYBnyHD3dcLCwQR7dxtyF2RTf+4YZZUlFBTn4hlig72XCb6RzrgH2iIMd8YvygMTe30cva2x9TDHzd8RcydT3ANccPd3IyZRgiJDjkgpRp6pRJauRJ6pJHVOJsl5aUQnxhIaF4EsO4kwhYig+Ejcw4V4RQUQqhSpQFiR/rgECbAVOhMml5C+IIdlZaso2rSGsPhIxhtNZPRkbbT0dRkzeQza+tqMna7DCL1hDB/3BROMxjHBaBzBkgBM7Y2IiA/FSWiPrYcVM+en4xcpxNJlBmYOxkw1n8wkEz2i5OHYC2wYMX4oo8cPIzBSJbBMLKex5+AOAkM98QlwoWzjyn/Ev9JSYrA0m0z+3BQkIh8igtxYuTSXYF9HIkI9sLeZhpODEW4uZsRKAwkN88DGzhAHJ1McXMwwMpvImHFfYGwxBcMZkwiO9EUsj8A9yJlweQiZC9KYv3IOGQtSCFcE4xbsgIOvhYYTYeExTbPOpHYh3EOtcBAaqHgQfsYqgnWAqSrGJDTAwWuaat7VazqeviaayJFPkAWB4baIpO6EhNjh7W2Ku7sBvr7mSKLdkcf7IBa5ERRgTYCfJQF+loQEqUrYURHOhIU5EBnuRHS0G0L/GfiHWBAcYUNwhA2BIZYEhVoREWGHWOyMn68JIcGWSKIckUncUMR6oIj1IEHqSWK8F0qFgIREbxISVYIiJtYZkcSRmDhX4hMEyBK9iFN6Io5TFbBDo201S07BUbYEhFgTEuFIlMSdmHhvpHIfYuK9NU5ErExIvNKPOIUvkjgvJHFexCl8iYn3JiLalZh4b+IUvkiVvojjvRArhMQm+iFW+miiTYGxrgTEuOArdiIg1pVQuYDgeA+EIgdcgixxCrbEPdIeYbwrPjIXPGLtcZfaIlA44Sq1xUvpjKvUHrNAA8wDjPCMdSE4yY8ApTeBSd74Kt0Qyl3wUbjiFeeCR4wjAqkrvgoBXnHueMa64i52xS3aBXexO15SL/wUfgQlBBObJiZA7MOsgkzWV67mSMM+2jqbONNUz/mmExQVLyJ3fiYr1xeytmI16bMzyF08m4pdmynfuYnSmgqyCmcToojAM1KIZ7gPgghf/CTBRCqi8Y0KJC5dwcGGY/Q9vsvF622cajnPnmMHmFUwl5TcdBKykpGlKYhJlCJJiCU+VU5GbgZzCuaQnJHE0qIlLFqygJK1q9hSWcGefbtobmnk+Kk6tu6tYuXG1cxZPp+cglyyFuQwa2Eui1YUULKhmMNHamluOsvV1mauX7nE44E+Xj5+wOPbvdzuvMb9/l4e3xvg4Z3bDPR0caf3Fnd6b3Gt7RKnjh+ls72NBwN9PHv8gEd3+7nf38tXj+7z+vlTXj378h9cCHVe+e/dCLUT8fd1JjVI6veff+LPP377RzRJXZBWz7vC//DrLz/xw/fv+OXnHzW8iF9+/pH3797yw/fv+O8/f9fA43784T1dN2+ws3o7hw7up6P9Cn293fT1dtPbc4vHjx5oJje/evqE+wP9qgvPTz/w8ME9bnV1MtDfR2fndU6erOf48WPU1Oxi89ZNrFhZyNz5c1ixspB15etZWrSMzVs3cvLUcfbs28XqNSu52tFKy+Um6k8cpfHCGfbV7mZf7W4OHtjL6uIVHK87TFnpWvbt3cWFxjO0t19h48YyKirK2bWrmvr6Ohobz/Hw4X0GBm7z5MkjBgZu09h4jpMn67lw4TwXLzZx6NABli9fypKlC6nZU82xukMcOXqANWtXsXjJAvbV7uZY3SG2bd9CwaL5lJat5dTpeg2xunzjepYtX8T5c6fYVFHKjupKFi1ZwIFD+1i+ahm7D+ym5mANx04dY8+hPdQe3kfVzkoOH9nP5i3lHNi/h8YLZ2jvaOXGzQ4OHz3A1qpNDNzt40r7ZY7WHeLMuQaOnzjK9c52zjWeZm/tbjaUrWVWXhZZORnMmT+Lyu1lFK7KJyhMgJObBZb2RhiZT8bBzQJT26k4eFpg5z4DMzt9DCz0MLGZjKntFExtp+DgOQNHgTlmdvpYOhlhaDGZvLkZHDyyh+aL52i8cIaWC42quM29+9y62s797lu8fPiAp/39POrr1VCn1b0edQ5fHVv66f07ze+rOq6ndiO+f/utZmpYHcV7+eIZDx/cY6C/j9t9PQz099HWeon2q21cammm/WqbJs7U0dbKjaut9N68Ru/Na7x++ZRff3rHm9fPGbjTw6mz9WzfXcXu2p3k5s9CrJQgTY0npyAXP1EgAdFBZORmkL94PrPnzqL9WhvXr11RdRce3eflV0+40d7GiWOHaThZR2nZWpYXLmbNumJy5mSzZFkB23eoGBEH9u/hwP49lG5Yw7q1xVTvqFT1KA7V0nXzGre6rmuWn25cv0rDyToaTtZx9fIlTe/h0b27vH39ij9++Zlff/yBH757+4+ytPrn+Hf3QT35rJ7RVR81X0JdxFbTvr9+9hV3+nrp7br518rTbY0L0dmhmqG9cvUSLZcaaWo5R1h0ECaWBjh42OLu60JqXhJeIR4Y2UxneckSYuUSbO2tcPNwJiwimLnz89i4qZSq7Vu43tlOWkYy5RUbmDs/j6rtW0hKUZKYrGDOvFyk8RKONOxn8cp8cuZnMH9pHhJZBMmZci5cPsvLb7/izduXLFqaz+bKciq2lNJxrY3zjafpvNnBiqKlzJufR8ulC6xdV8ycubNYt341R44e4NSZE3R2XePBo7v03+llwZJ88hfP5+tvX3K26QxnL56l8XIjiWkJLC1awqDpFo58Omo8X2hPYtDHw/loqDafjZ7Ap6P0GPTpKL7Qnsyno/T48N9afDRUhyHDx/LxiHF8PFyXoaO0GT5GB3dvP4LCRYSJYjCysGOEzgSG6ejx8fAxDB46io+GjeKTUWP4XHcs/x47jk+0tPhw5EiGjPn/JyKGjB/Lv8br8tH48QyeOIEPJoxn0PixfDhlMp8aTUfH3oqxthaMMJzE5xO1GD1Vl/HG45hgpMskk7F8Mf5jRuh/wRiDEYwxGIG20SiNiJg4YxxTrScRrggmbW4iS9YuYFFJPqFxAegZ62JorY93kCuxigjKt66lomo9X716zI+/v6O7v4tVa4vIXzIHM2sD7FwscBPaEpcYSfosGf7hLlg5TWO8/igmG+owzXQ8Vo5GjNcfhaOHBWebj1O2ZTXCQHfMrA2wdbVA32QC0bJItu3ZSv6yuWTkJeIoNMdOYIyLnwVWboYYWOshCGk+S14AACAASURBVHEiOiEEj0AnbD3MsfWwQBDs/o9Ldc6CbLLmZ6PITCRzXjbpc2aSmJ1Cxvxs8pbOY9biOWQtzEWek0xUUiyilDhCFdGIUuJQ5KYSlSwlKjme6GQZHqF++IhCCFfEkDwni+wlc/AMETJy4hhGTdJi9GRtRk0chba+NhOMx6M7TZvxBrqY2hshCHYnLjWGT0cPQWvyKIxtDRAEu5OUo8ReYIOO/himmk9GR38MI/WGIQwTEBEfyuLVC9GfMYkJ03UxszXEcMYUHN2t8fJ1JCY+9D86JEcO7WBzxSpys+UkKsJxczbF2mwi3m4WeDiZ4u1mgYujMUH+TohFPkSGCwgOccPZxZQ4WRiRIl8sbQ2wtDXAXWhPUoaMpJlyYlOj8YsWIowUEKEIJTIhFI9QFcDP2HEKLoE2OPjNwNrLEAuPaZi7T8FKMA07HyMc/VVdiL8fVz9j3PxNcP9LUHgGmOEZ8JdLEGqNX4iVZp0pLNqJsDAHTXQpNNSe6ChXxCI3wkLs8fe1ICzEntBgOyLCHImOciU63JmIYHsiQxwQRToRHGxNSLgN4VH2RIgcCI+yJzLSnqgoB8TRTkSE2xIjckIe445S6olS6qkREQlxAqSxLsTL3FEoBcgVnsRKXZDEOBErdUEqc0cc64wo1omoGEciJQ6ER9sRGm1LiMiGEJEdXr6m+AZaaYSEJM6LmHhvJHFemhiTWCogOtaTSLGbRmxI4rw0IkOW4I8sKYD4RFU3QpEeQlxKICK5N1FKIVGJPoQrvAiUuhEU506IzJNAqRtCkQNuIda4hVjiGWWHX7wLPjIXPKV2eMTZIVQ64xJrg0DhhEusHaa+0zH01Mcq0Az7ECus/E3xinPBK94JX6UbgckC/BMECGVu+CoEBCX74qf0xlfhhXecAC+pJ95xAnxkPvgp/AhUBhCTEoU0JZri0mWcbq7jZt8VLl89S8XmNeTOTmNl8SLmzMtkeVEB5VvXU1K2mpKy1awsXUXWghwik8UEKsLxiw3CRxKAd5Q/gghffCL9CZSEkJyXTtW+Hew8tJdDp+q40n2dvXUHmbN0AdkLZhOfoWT2svksWLWY9HlZJGQlM3NeNplzs5CnyJEly1i4dAGr1q5kS2UFm7duZN2GEo7VHWLgbh+XO1tpaDlN9YGdFK5bQc68bDLzMli4NJ91pavZs7eaC42nudHRyo2rl7nV3kbPtavc7erk+cN7fPXovkYg9HXdoPtGB903Orh6qVk1QXr5Ivdu9/Dy6WOePrzHo7v9PH/ykG+/fs53r1/+I7rw9yjId29e8+6bN/zP779pRMRvP/3Iz9+/10QZfv3xB80FTF2SVr/s/vjDe37/7Rd++P4dr1+95Pv336nAc/wP37//jldfv+Ddd9/y/NlTXr96yetXL/nmzSteff2CW12dnDndwKmGE5yor+NK22Vudl6n+9ZNHj28z1dPn2hiTmrw1aOH9zU7/r1/uRAtLc00NJygsfEcBw8foLyijDXrSli6fAl582eTv3gBtQf2cOz4YbZXV1KydhVH6w7RcrmJ5ovnOXW6nh3Vleyr3c2Rw/vZt3cXJ08cY++enTScrKOnu5OmpkZ2795JVdVW1q9fy759e7h4sYkvv3xMf38f33zzmgcP7nHu3BmOHDnE2bOnaWlppr6+jk2bNrJ5SzmbNpepLvYH91KxqZT8BXPYULqGyqpNHDl6gNUlRWys2MDJhjpOnznByYY66o4fZvuOrcyfl8eRw/u50HSWwqKlHDxcy8o1RRSWFLJy3UpWl65mY9VGyreUsedADVu2buTQ4VpOnjhGe0crXz17zJ17t7na0cqZcw1cab9Mc0sjR44dZNuOrezcvZ0dO6tYtXoFq9esZN2GElasXMaadcWsLyshd046CSliHF3NsbA3wNrRBGsXE7yDXXD1scXC0RArZ2OMrSdh7jANK2dDzB2mYe1ixAz7qRhbT8LaxQR3XwciY4LZUL6arp7r9N1WRW5uXutQOU0PHtDdcZWBrk6e9PfxqK+HJ/19fP3VE00ER/0qrn4xf/X8mabU+8N3bzVOmnp+9Peff+KP33/l229e89XTJ7x4/pWGjv7wwT36b6v4I1faLtN96yZ37/Rz7+4ArZdbOHiglsuXmrjT183rl0+5N9DD9Wtt3Oxs51b3dc43nWbl6uWUbd7A8tXLCIsNxyfMF2G4L95hPhhYG+Hs60qMIoaSDatZs65YxSY5fYI7A73caG/jYuNZLjWd5+jBWo7XHaZ843o2bynn4OFaikpWULA4n+07trK/toZTDcc1peoT9Ue50HiGxvOnudB4hjsDvTx8cIfbfbcY6O/hxvWrXGg8Q3PTOdpaLmrciPsD/bx+8fw/+A5/Fw9q6KS6oP7z9+95980bXj1/ppmI/vtRLz6puxRPHz3kdvctem52cve2KsrU3XmNm9eu0nPzOt23bnDt+hUutzbRfOk8yZlK9PR1mWY2hekz9EnNSyJMGszi1QvZvrcSZYocNw9npPESfPy8cHZ1ICd3Jjm5MzlzroHrne1caD5H29VLNF08T1ZOBtJ4CWbmxgSF+OMksCUoyhdRfBg+IZ7Yu1qSlz+Ts80N1B6pIScvk/yCOawrXc226i2Ulq2lemcVy5YvIjsnAwdHG7Zs3fjXLO0Nfvr5PVfbL/Pg0V1+/Pk93373mtNnT5KRk878RfPov3+bHTXbyZqTxdxFc6ms3kp8QhyDpphYoT3JgHFTTZAo0ximM5FPR47joy+0GKYzGc+ASLQmGDHowy8YqjWZIUN1+fAzbT78fDT/9cnnDNXSIVqmZHbBEjJy5zPdzJYPPx3BJyN0+OiL0QwersWQEdoMHj6aD4YN58PhIxg8ahQfa2szeLQuH40Zr+lFDNYep4kzqUXE/60T8bGuLoO1tflUbzyDx+nyr3HjGDxxAh9NmswHEyfy4WR9hkyfxngnB0ZbmvHplPEMGTeSkVN1mGCqh56xLlr6I/j3uCGMnDoUXZMxjDPTZoLFWCZb6zHFZgITLcdhYDcZa4EZPiIP5hbloMiJI1wRiHOAPSFSf+SpEtKyFaRlJ7CkKJ++e7e4/+UAf/AbLVdU8SYzawPCogNYsnIuKVnxKNOicRVaoD3xM6ztDbG0nY6Z5RSs7AyQysNIzYwjIS0W/1BPHDys8Qp0Y5rZJNx9nVi0qoDCdcuRp8tw9LYjUOyFe6AtdgJTbD3NcBRa4hXiSpg0gGhlOFHyUCL+L5fqvEWzSZ+dQdrsTOQZSShnppCVn0dmfi5x6QnEpipInZOFPDuVMLmEMGUMQfEixGkK0hfmkb4wjzkrF5M0N4cQeQzBMgl+MeGEysREp8Rh4+3EyCk6aOnroqWvy8hJo9Caqs1EEz3GGeiiZ6yLmZMR/lE+hMYGYWJniFeIB/ozJmHpMoOkHCVOQntcfB1RZMYz2XQC9gIbbNwtCY0NIjZZjDghCkGQJ9qTtTC1UcWMAsOFKFJiSZsp+8e/18nZjIePbtHSXI+psR5REUKsZkwhVRmJIjaIebMSUMQGER3mwcL5KQi9rYiV+hMR6YlUFoxfgAu+gS54eNsh9HcmLNKPoAgfMvNT8YnywtrTAs9QN/wlQpwD7LEWmOHoZ4lHqAMuQVbYCo2x8JjGDLfJWHjoY+01HTsfI1z8TXD2M8bRxxAHoQEuf828CsOs8Iu0xT9CdYIi7AiOtMcvxEoz8xoYboufjzlBAdZEhjshFrkRI/ZALHIjOtyZqFBHYkXuSCJdiYlyU30e4UJksD0RQXaIwh2IjnJGJHIkOtoJsdhZVZYWOxMtciQ6wp4YkRNxElfkMe4aF0IR60FCnIAkmTcxEidk8e4kKL1IUHohl3kgjXNVHZk7ESI7osQORMc4IY5zQRznQrTUmUiJAxFix7/EkS0hUU5ExXogkXkjVfoSl+CniifFehAV60GExI1QkWqVSf1n4WJXxPFeSJW+xCf6I09WCYiEzDBkacFIEnyJTQ0kJi0QUZIvoXIBITJPguQqMJ1Q4oRnuA2CCFuEEif8Za74yl3xindAIHPAJ8EJ7wQXfJLccBHbYOg1hclO4zESTMPcxxQTwXRsQ2bgFGWJV5wLAYle+Ck98YpzwTveXUXKTvIhIFGIf4JQIyh85UL8FD74y/1IyIknY24SC1fksfPAFo6fPkBN7VbKK1axaEkuu2q2sGbdchYtnceSooUsL1lCwYp8UnNTiFJEERgfSkhiFGEJUfjGBOIRJkQY4UeoNByRUkx8moK0vAwSMlPImpdLYnYaMUkyUmbPJEoZS3RKHDnL5rF4/QryCvPJzM8ha2EuKbnpRCskxKfKUaYpyZ6dRVHJCiq3baawaCmLFudTf/IYV2+0cfN2J9e6Ozh+po6NW8soKl7GqpJCNpSWULFxPXtqdnD00D7qjx3kzIljnD1ZR/vFCzy5c5tnjx/w/MlDHt3tp6fzGp3tbdzsuEJHawvN505z8thhblxt5enDe7z48hHPnzzk1bMveffma77/9rWmkPp3IJeaEfHju+/4n99/07xMqhkRaoHx0/t3GvdBLSTUxer3797y+2+/8N9//s5PP37PN29e8eb115qY008/fs+337zmxx/e882bV/z80w/89uvPmshSb88tLjZf4MD+ffT1dvP1y+fcvdPP9WvtXL3SyvVr7fT23NLAr/p6uxno7+PunX5u9/Vw7Vo7LS3NnDxZz82bN7jQ3Mj+g7UcOLSftevXsGDJQiqrqzh8ZD+1+2vYWLGB1SVFlJat5ey5Bs43nmbX7u1s2lxG1bbNVG3bzMFD+zhwcC91xw9zrO4Q5xtPc+rUSc6cOcXevTUsXJhPVdVWLl26yKNHD+jpuUV3dxd37w7Q19dDW9tlmpoaaWg4QW3tXmpqdlGxqZTNW8rZXbODEyePsW37FpYXLmbb9i3UHT/MjupKqrZtpuHUca62X9a4EXXHD6sy8pvKKFy+WOVOVGxgb+1urlxv41r3NbLnZhOXGMfiosXU7N9Nc2sT+w/sof6EKvZSVr6O3TU7WLOumPKKDew/uJfaA3tov9ZG+7U2tldXsnP3dkrL17F8xRLWl65hzbpiChbnU7A4n6xZ6cTEhxIS4YmlgyEzbPWxcjTC2sUIdz9b7L3MMXWYiqWrEYaWE7BxNcbCfhqG5nrYuhgzyWAM5nbTcRZY4S60R5EoYX1ZMffu3+bOQC9fPlHRkV+/eM7zJw81LtvD2z086u/l2YO7PHv8QOOmqQvWf2cRqKdE/y4i1HE8NedEHa1TF/Z7urvounmDW12d3Ls7QF9vt6aH09fbrSJN79jGzuoqGs+f5krbRU6fOs7+AzWsW1/MnLk5zJk/i8zsVIpKCpm9MA+vYG9cfd0QhvrgLwrEK1SINDmOJSuXcPDYAVouN9HYdJaWi400XTjL/j27OH7kIDXV2yhZWci+vbtoOHWcY3WHKNu4ntSZKSwomMeu3ds1PJgzp09w7mwD58+d4vSpelUx/WwD1zrauDPQy727t+ntuUlHeytX2lroaG+lo62Vvltd3L3dx5MH93n7+pUmzqgWC+qjFhHq/wPUk7pq50FNs77Xf5u7t/s0H/t7urnT18uDOwMM9PbQ2dFOZ0c7vV03NX2I2903udev+h57em9y7Xobbe0tBEf6Y2JpgJ2bNXrTxuIV4kFClpy9dbtJyJCzYMl8FAnx2DlY4+7pgoOTLQJvd8IiglEmyli3oYTLbRe51NrM/oN7mZc/m8KipYSGBzFh0jhcfO1xD3DCzcceGxczjK2mEaOMYsuOMtaUFSGShuMTJODgkX38N7+RlKqg9mANb797RfPFcyog3f4afvjxO65dv8Iff/7C16+e8e13r7lz7zZv372h4/oVlqxYjIunMxHicMJEoVg5WiEMElK+pYwdNdsZNFpvCtqTDBAERrBl134mGMzg4+G6DBmmwyQjK8JiEtCZZMJ/fTKKEbpT+eDT0QwZOo4PPhvFpyNGM9HAiEipjIBwMfZuPgzVnsCgT0YwZJgOg4fp8PGIsXwychxDRmjzwbCRfDh8BENGj+azsWP/ISKGaE9QrTXpjP+bkND5DxGhplZ/pKXFEB0dPtQawwda2gzWm8jHk6by0SR9/jVZn4/0pzHJzY3PDKYxaMwIBmkNZaS+LlOs9ZloNp7Px37Mv8d9wqhpwxg/Q4eJluOYbK2Hvu1EJlvrMcFiLNrTR+AZ5oy1wIycJekUb1mOJCOKT7Q/xDXADmPrKRSuXoi70BELO2PCxcHIkmKprN7CwWP78Q8V4hciICEtjrQcORJ5KIbmeuhNG05cUijO7hbYOZkw3Xgc7l42NJw9yMYtxWiNH4qbtx0+ISohkZqTwKz8TMq3l7Hr0E5ik2JIyU0kUhZCmDSAMGkAyplSchfNRJEpJTQ2gJikaOJSY5Clxf+HiMhZMIvMuVkkz8pAkhhPtDKeuFQlImU8wbGRhMRGEyGXIE5R4icOI0Aqwj82gvCEOGQ5qchnZZC1JJ+4melEJiqIz8ogMklGYKyIIGkU1gJnxptOYZzhBMYZTkBrqjY603WZaKKHtv4YRk8eziSz8Yw30CUxW4GbvzM27pa4+TsjSRQhSRRh4WyGs48DLr6OaE8ZjbWbBZNM9DQxpzWbi5Gny3AQ2GNsNQ3vIHcCw4UkZ8rJnZuKT4CqjO7iZsmatYuJiQ2ivLSQ6u0bCAvxJEbkjyjUk3nZSlLlEUhFvszOiic7PZqsDDEB/raEBDvjLbTG1EyP0HAvklJiWFG8gCXL80lMj0cQ4sEMFxOm2+irStYCc0ydDbFwN8Yt2A4nfysc/GZgKzTGSmCApedUzTKTnY8Rzn7GOPka4ehjiJOvEe4BpniHWuIfZUewxIkgkQMhYifCxc6EihzxD7XWlKr9QqwQepkSFGCNKNIFaYyAuFgvYsQexES5IY5wQRbjRZzYk3ixJzKJgNgoN0TBDoiCHZCEOSKLdSc22pnoCHuNaFB/HRFijSjcjugIeyQRDsREOhIX7YIi1oMkmTcpCb4kyDxJTPAmJdmX5CQfEhO8USoEqpPghSTGiZg4V2RKAcokIYpEb028KVLiRKjIkRCxC5Ex7kTGeSKO9yJa7k2MXKiKJil8iJZ7ExnjTnC0M6EiZ0LELqqJ1ygnImPciYr1IDpOQLTcm9hEP6TJAUiTA4hO9EWSGkB0ij+RiT4EKwQEyT01MDr/OJUb4St2wk/qTIDcjQCFCz4yJ4RylYgITPVEmOiKfYQlk13GoWeni7HXdBxCbXGJtMc6yBTHSAsEUmf8lJ4IZW64SxzwiHHGR+6Jn9IL/wRv/BP+V0hoxITMG1FSKNkF6eQtnsmGqtVs3VXG6g3L2L6rnJ17NrF9ZwUbNq0mLz+bhAw5CTOViBPFBEmCCJdHECQLIzRJRIgiAu8oX7zCfAiVhiNJiiUmUcUQmLNkHsqMZJQZyaTNziI0NoooZSzSjERE6TKiZyqQ5aWSsjCHlPlZyLKTiEtXaFzKxKxkkmcmM2tuDturK9latYn5+bOp2VPN+abTdPVc5+GTu/Tf7aG1rZnTZ+o5Xn+YY0cPsGtnFZsqNlC6rpianVU0nT/FlZYLdLRepL+7kyf37/DVo/t8+eAud/u6NW7EjauttF28QM2OKs411NN78zpPH97j9fOnfPf6Je+/ecXbVy80L7X/C396qbl0/fT+nWbW9e+0arVT8f3bb//BgFALAvWSkro8rT5qd+LPP37j119+4v27t/zPf//B9++/0zgZb15/zdcvn/P40QOudVzlQuM5Xr54xvfvv6Ovt5vG82c5f+4MHe1XuHdXBb766vEjHj96QG/PLW73qUrWXV2dnD7dwIkTx7l6tY2Wyxc5ffYUx0/UsbVqC1t3VHLp6mV21+xgX+1u1q4rpnDFEpYuK+DQ4VrV5XrtKio2lbKhdA1r1q6ismoTtftruNjSSMOp4yphcXA/58+fZdeuajIz0yktXc/Jk/UauFxDwwna2i7T3d3FtWvttLVdpq7uKKWl69m4sYyNFRuo2VPNyYY6TjbUUb2ziu07ttJw6jgXWxo5dbqe7Tu2srWygn21u6k7fpj6E0ep3llFwaL5LCqYr2E+zJ2fx5p1xVTv2cG2mm0Ubyhm4fKFLCtexr5De9m4tZwNpWvYtLmMw4dqKV69gpI1K1lZXMjmrRs5fPQA5RUbuNB8jivtl9lbu5s164pVALs1Kymv2MCSZQXkzcmhYHE+qRlKoiT+BIS44uBuhpWjAZZOBpg7q46x3RRMHaZi7W6CoeUEbN1MMLOZgvEMPfyDXXD1tMDZXXVcPa2Jk0VSWVXOky/v8/jRPZ48vk9/T/dfE6P3eXz/Dvf7e+jv7qS/+zoPBnq5daODWzeu03eriy8fPuDdN280rtnfo0zqC7C6AKx209S/p+/fveXunX5aL7fQdOE8Z8+cov74MQ4fOkBvzy3u3R3g2NHDbNlcwc7q7dTu28PRIwfYu28nu3Zvo7RsDWs3FDNvfi5SmZi0zCTmLMgjLlFKQLg/tu52hMWGE5skxS/Cn8j4KBasWMjiosVUVG7kemc79SePUbN7B5s3lbG5fAO1NTupKF3H7JyZFK1YSvXOKiqrNrGgYB4ZOels2lLOvtrdnD1zkjOnT3C87jAn6o+yb+8uKrdWULN7BydPHOPsmZOayeebnR20Xm7m8iVV/6C99TK9XTc1Yk39WKB+QPg75+GH795qBITaVVCLAzVH4v5Av8Zp6LnZqVl6+vLhA03E6f5AvyZCdX+gjzt93dzr71V1uR7epX+gh65b17jR1Y5IGo6BmT52btbEKKPxixQSJg0mfU4KYnkU68rXUHtgD47OdpiYGbK+dA0x0mimG+oTJ4shThbD0bpDGvhcQJAvInEEkaIw3DycsfO0xMhmKjYuZoRE++Libc80s0mY2xoxxXA8YydpIQz0JDY+mj21O5kzfxYxcSK2bd9Mx7VWKjaV0t7Ryh9//sLrNy94/OQ+3759Rcf1K5w518CKlctYX7qGI/WHudF9nUtXW1hatIQwcRgLli0gIycdn0AhgyZMN2KEzgT8w6IR+IcyYZoJH346guHaExk9Th9Dc3s+/HQUg/+txafDxjHogy8YqTOVj4fqMEx3HCPH6zHdworPR+vyhZYen40azyfDx/GvL7QZMnwsQ4br8vGIsXw8Uocho7UZMnoMQ0aPZvCYMXw0Sod/jVYtNH2so2JDfKyrpxESg7V1/zHz+v8WEWpy9Yda2nyiN4lPp0znY30DBk+ZzsdTDZng4sa/DY0YPHE8gydq8dmEUYw1ncAE84kMm/A5n+kOYdSUYYwz1kbPVJfxM3TQM9dlnJk22kajcAlxwMZHtQ0dlRJGWEIAovQwTN2mY+5mhHewCzoThhMhUVGrLe3NKFqzjLuPBjhSf4jlxYtxFzpi72rJNNPxuHrb4BXggFgegHeQPdGxgXh62ZKTm0jF5mJOnjlA8dpFGFtMIWNWAkFRvlg5mTFv+WwK1y8lv3A++YXzCZIEIcuQkbc4h9UVKyhYlU9itgJFZjzSFAkiRQQJM5XI02Wk5qaRMDNRIyCiFWKkyfHEpchQzkxDlp5MbFIiwZIo/KIikGemMjN/HnFpSUhSkwiIiSIiQU5kkoyIBDmhili8IsMIlcchzUwjXClDmplGdKqSiMR4opLjcfD1QM9Mn7HGE1XHcBwTTCcy1UqfsYa6jJo0jPFGOky1mIKekR6TzSbjFeqFoY0hnsGepOSlECGLIDgmmLHTx2LjYYPuNF0mmkzEM9gTxUwFSbOS8I30JW1OGkHRgQwfO4wJ03Wxc7Nkho0hxhZTMbeexgyrqciVUQi87VleOIe82cm4OJnh6WpJmkJERIA7BbNTcLU1ZHVhHnNy4oiL8cHfz5rQECdk8mAEXtY4uczA1d2KBQXZLFo8Fy9/V4ztDDGwnco06ynoW05iqvUkjB2nYy0w0xCrrb2MsBUaY+djgr2vMXY+/7vS5CA0wEFooIoyBZgiCDbHJ9yaAJE9QWJHAiLtCBE7ESFxIVTkSECYjaYb4RdiRWiwHeGhDogiXYiVeCKL8UIa7UFUqCOhATYoYr2RSQTIxQIUEi/iRR7EhjojDXMhXuRGgtSTWJEDkSGWRARbIAqzRhJpR3S4jebrqFArIkOtEIXbECNyQC51I0nhRUqCkPRkP9KT/UhL8iUlQUiSQuVIJCZ4k5gkRK7wJCHRm+QUX5LT/ElM8SVe4Yk41pnwaAeCox0JFrsQKnElROJKWIwboTFumo8SpQ8RcZ6E/lWUDo521nwMjnZWlajFLip2RIwbkXGeiOTeiBJ8ECX5IkryJSJBSLjSm2CFgIB4d3zjXPGRuuAndcUvxpHAOBeC5O4EyN3wlzvjK3fGV+mET4ITQqUzApkDtmHmTPOYyFTXSVj5m+EldsNX5o1HjLOmTK2OMqlEhCM+cneEMo9/iImAROH/HqUQ1zAnRGlRhMiDSMyTkzE/GVFCGMqZcaTPSSIlV0nmvBSkKRIiZGHEpkkJigvFPVRAYHwozmGeCGMDiUwWI89JIG/pXJatK6Rg5SJy5mVTtbuKQ/WH2LJrG6vL1zF32UJS82Yya/E8ZDmpiLOUBKXEEJQkJmqmHEl2AqJ0GeI0GfFZiYRJI0mZlUbWnCxiFDHMXzSP9RvXUbJ2FecbT9Pb08m9ez08etTPvXs93L7dSW/vdXp7r9PTc422tgscPbqP7dsrOHHiEHfu3OLLRwPcG7jF4wcDPHv8gNdPn/Dmqy/5+skjvrw7wJ1bN7nReonL589Sf3A/508cp/1iEwNdnbx8/JDvX3/Nj9+85u2rF7z75s1/HPWF4cd33/Hnr79oRIR6wvEfO/B/Xf7VL7pqEfHm9deansTbb9/w/fvv+OP3X/nxh/e8eP4Vr1+95I/ff+XB/bu8eP6VhkD99ts3fPX0iaYHcf/eUBOEawAAIABJREFUHV6+eKaJkVxpu6wRC7f7erh5rUP16nl3gP7bqh33B/fvcuvWTZqaGqmrO0p9fR3NLU1cam3hwKH9bKnczL5DtTRdbmb3LtVLbumGNSwqmM+y5YvYtXu7ZgFJHTfaWlnBps1l1J88Rlf3DTq7rqkWjCq3UFu7l5KSYuLjpRQVFbJtWyWHDx/k9OkGGhpOaJgQR44coqPjqqaIvWjRQvbV7mb7jq3U7KmmZk81O6orqdlTrVqE2l/D2XMNVG3bzLLli1i0OJ+SNSvZWllBxaZSlWNRtZltVZtV39+WchYtWUDOnGxmzZ/F0lVLWbluJQuXL2Rt2RrmLJjNosX5bN5STnPTOfbs3cn2HVs50VDHucbTHD9xlBUrl1GxuYxtO7ZStX0Lq9espGTtKgqLlqqEQ3oSGTNTWbKsgIysJELDvRAG2OEqtMDOzQhbNxNsPEwxdzbAzGk6RnZTsHAxxMhqIjauxtg4m+DqaUVObiKrVi8kJMwLD4EtQSFeJCRIaGg4wtMvH9B/u5vmpnM0NzXS0X6Fu3dU4L87t29xo6OV9rYmrlxu4typE5xtOEnz+XP0dt3kzcsXmiliteOgdiB+ev9OI5rVvZ+vXz7nzeuvVbyPpkbOnT3NpZZm6o4dYcP6tWzfVkn98WPs3lVNyepVbN2yiYaT9Zw7e5r9B/awcPE88ubOJDwqEJ8gAVHiEBQpcSRlKAgM98XT3w17dxsEAe7MWzKbvIU5OAnskShEbKwqZ9nKpaxcU8T5C2dYtXoFs/OyKStdy7FD+9lcvoHN5RtYX7KK0g1rKCtfx/YdW6k9sIeqnZVUbtvMsbpDnD1zkpMnjnGi/ij1x49QvaOSzZtUQvHsmZMaN2Kgv4dbXddpa73I+XOnqDt2iIbjdZpI06vnz/j95580a2z895+aNTZ1D+Kn9+94980bvn72FU8e3Ode/20e3Bng0b273B/op7+nWyMg+m51cX+gnwd3VDyKrx4/0vQkHtwZ+MtF7OF2t2pC+U6fajHqVvcNOm+2c6OrHXmyFDNrI7wCPZAoRBoR4RvhjTJdxpIVi8ielUntgT2kpCVSXFLEyuJCgkMDyF84l8ysNPbtr+H5y6fsqtlB/sK57NtfQ0RUKHoTx2LuZIyJ3XSmW07GzMEQA/NJGFlOwUlgq0pn2Jvh7GmPtaM5lTs3sXZDMaERgawvK2FVSSFiSSSi6HCyczKo2VPN6pIiilevIDQ8iMRkBZlZaUREhRIYFsCa0hJ27q0mOSOJEFEIM2fPZMGSfOKUUgZ5BYYQJpFi6ejCp8O10NLTZ6TuZD4drsNnI3QZ/O/RDPqvz/hsxDgGf67NoA+HMlJnKp8M02XwsBF8MnIU081t0JlsyFh9Uz4frce/vtDW9Cc+Gqrz1+e6fDx6LB+P0eJfI0YyaNgw/jVSm3+NHqead9WdpJl4/f8SEYO1tVW0ai0thmhp8cnYCQydbMDQaSZ8PtWIT6ea8JmBGVrW9gwzM0PbxoIRxlMZNHIIH2p/graRLqOnjWKo3mdoTRvJeBMdxpvoMM5MGz1zlZjQNRnDoBGDsPOzYorNBGx8LFDOjWN2cTaWQlMMHPUxtp6Cvas5+UvyKN+6ll2121m3cTWXrl5k78EaMnNTiU8UkzU7FWsnYyzsDfDwtWXu4jSiZf7MyksiXh7O+tLllG0sQpYQSUCIO1YOxuTMTUWRJsUnxBNhmABFZjy+4T6YO87AJ8IHr1AvKvdsZc2mErLmz0SRISdhZuJfpWklhetWkJqbRm5BHqm5aSgzExArJaTmppEyK42krDRS87IJFkcTk5jA7MWLSJ87G1lGGsm5OaTPnc3MgnyikxMQJScQkSAnRCYlUCrBPyYaxaws8gqXI0lLRZScQGSiAll2Jqn5eQjCAxhnMpnxplPQM5vCRLNJGNoZYeFmjoHtdCaajsPARl8jbHSm6mAnsMM90B2/KD/i0uLYuncrhjaGTDabzHSr6UyZMQV7L3sCxYGsLF/JotWLyCnIoaC4gAtXGwmKDsTKyQwD8ymMmzwGKwdT9A10cfW0JkYaQmKyhIJF2Ryv38Ou6jKk4kCWzMtkZoKEWWlSEqSBLJydSNHSmfh5mZOoDCI0yBGlIghpXADhEQIcnc2Il0ewZu0Klq5cgGeQG46+dpg6GTHFYiKG9lOxE1rh5G+DrbcZFu6GWHsZYedjgqP/DJwCzDTEakvPqdgKpmLvPR0nXyPcAs3wCrHAJ9wa3wgb/CJtEYZYEhhlT1i0E8GR9viHWmuOWkQEB9oQGmxHVIQzcWKVkIiJciMyxAFFrLfKhYj2RCHxQiHyJD7CDVmkO4kSAYkxHkijHIgOsiQyyAJxmA2xkfbERNghCrMmXuJMrMgBcaQd4kg7YqMdkcW6ooz3IFEuIDXRh5QEIYlyAcp4D5TxHiTIPDVCQqFUFa+Tkn1ITvFFkeiNVOaOSOJImMiewCh7AkVOKiER40bYX2Rq9QmLdSdQ5IR/pANB0c6ESFwJFrto/n7kXwIjONqZsFh3IuMFhMsEKop1gpDIRB9CE7wJTfAmJNGbALkHXhJHPKPtEUqcCJA6EypzJ0zpSaDcBT+ZE34KF5WIUDgikDngJVctMjlG2OAYZoOH2BU/qRA/uRB/hddfk65u+Mjd8YpzwV3igLvEQRNr8pF74qsQEJAoJDDJh6BkX4JT/AhO8UcyS0JiQTJxefFkF+WwsrKInGVZiJOjCJeHEKkMIyIxHG+REEGUN+EpYvwVYTiFe+Ih9sU9SoiPNAhxupTsJbmUbFnH1r1VbNpewar1K3nx7Qs6bnXw5MVT+h/fo+bofk42n+XslWaylswjKluJZE4KUbMSCEyWEJISQ+ysJKQ5SUQmxZKcl07Z9gp2HtzN2o1r2bpjC4fqDnLqzAnu3O3lqyf3efKwnyf3b/Pofh93bt+k60Yb19tbuNFxid7e67S2NnLq1FFaWs4yMNDFwEAXPT3XuH+nm9fPn/L2xTPeff2C714+59WXj3nQ18ON1ku0nD3N7c7r3LzSyrVLF7nVfoUnd/r57uVzfvr2Dd9/+5rvv/lGU0b9e3RB/QL5xy8/8+evv/Drjz9oVm7UkYfv336rgcKpnQb10s13b7/RrC79+cdv/PD9O54/e8rLF894/eolPd1dHDt6mIvNF+i/3cvTLx9rtvg7b1yjuamRW12dvPr6Bd+8ecWjh/fp6e7i7p1+Hj96wL27Awz099HR1krLhUZaL7fQf7tXJSC6Orl6tY1r19rZv38f+/fv4+KlZq53XuNo3RG2V29j78F9HDh6kMOHajl3toGKjRtYkD+HVcWFGjfg0OFaqrZtZs/endTur9Hk0c81nuZSazP1J4+xc+cOtm2rZNGihUilMSxfvpTS0vXs27eHxsZz1NbuZdeuag4dOsCpUye5fbuXixebWLgwn6VLF7Nz1zZWFC1lY8UGdtfsYPOWclYVF7KquJBdu7dTVr6O8o3rWb+hhMIVSyhYNJ+lywooK1/Hnr07efL4PqdP1XO8/ggHD9eyZFkBy1ctY+3GtWTNySJ9VjqzF85madESqnZWsnlLOafPnKDhZB27a3aw6S/BsKFsLStWLqNgcT7FJUWsWLmMxUsXsqFsLavXrGT23Flk5WSQlpFMSloiqelJBIX6EBImwMvPBm9/W+w9TLBxNcZOMANTx2lYuBox4y8xYWanj5WjAW4Ca4JCPFhYkEXjhWNcuHCc6upyKis3UFa2iu5b13ny+B7tVy9Tu283dceO0HThPPfu3ub5sycM9HfT2dnGlStNnD/XwNmGes6fPkXrxWb6e7p58/KFhrCuniFWAxP/HsVTR3bUv7+PHz2grfUSZ043cOZ0A0ePHKKqcgunGk5Qd+wI27dVcqK+ju5bN7nU0sy2qq3k5mWRN38WshQpbt5OePq6EhzpT7g4GKlSTIQkhMBIP1KyE0nPTSElO5GEDDlxSTH/D1/vFRVlum5td+/Vbdvddi/b2IoJUUCRICoZCqoIVeScigoUOYOAZEQQUERRMYOYc1bAgBHJGDGigmLC3HnttXZY139QWl+vvce/D+7xMt5RBwyog+d65j3nZO3m1ew6sI1lKytITk9i6bIy8gtzKF1cxJ7d2+m51k3z+SbaL1+ko+USba2XaDp7kgMH97B1+2a27trCwcP7aDqr9j40Nhyj/sQRjh45wM4dW9ixvY6jRw6wb+9Ojh87xIXzZ+jqbOX6tS7aWi/R2HCMA/t3s7W2hpMnjtPd3kZf731+ef9OE+H83//4O//8j39oLhH+DGNvB1/y/Inaj/K0v4+H9+5y6/o1rnd3cfPqFe7d6uHR/Xvcun5Ns87Ue+c2vXduc7fnJreuX6Pn2lWud3fQ3d5CV9tlrnS00tXZ+jFauZnOK634h3pjamGER4ArU/QnYmw1C5GnPWYOc5htaYR3gCehYUH88tsHrt3opmbzBg4fPcDO3dtIz0xl5iw9vH09yMlbQHZuJrv37uCf/CePBx6RnpmKtbMZdhJLTG0NMbTQR9doMnrGU5hna4K+iQ7zrGcTpgrGeJ4Bqzes4ETjEWrq1rNk2WLSMpJwdXPGdI4RZuamhMmCUSil+Ad4Y2YxB5GTPaFhQZSUFrFh83o2b6+lsKQAa3srfIJ9KF9RTkJqvLqx2jcolJjEFCZoT2OupS36hrMZP3k6Q78byfcjtBg6bDRDh41lxBhtRo6dync/TOC7Hyby9fDxjNXWYbS2NjPmWvD9uMl8+dcf+ezfhvHZ16P5bqwOQ4ZP0EDEkOHj+GrEj3w1YhRfjBjJ5z/88L8g4psJU/haazJDx6v9EV+N09KAxP+EiCFjxvD12B/5dtx4hk+exqjpsxg+zYCvp87gq6kGfKNnyI/zLBlhYsoka0vGmhrw2Q9f8NmYIfxoOIGxM8cyQmc442eMYZLheI0SoT1nIjrzJjN17iR0LaZgZK/PDNtp6FppYyDQxVXuhEOADVPnTkLsY8++I9s429zIxi3V5C3KwsNPwo6928gryiFY7s/y6nJ8gtyYOmMcS6oWkleciizKm6Wr8omND8PLR304NZ6tw4QpP2Bpa4R3oJgVa8pQxcswnKePjYslFqJ5WDla4uovQeAmICErgdTcNLxDffCR+rJoWTHrtm4grzSf3MX57Di0i+ziXLIW5agz3dMTSMtLZ/22jaypW0fl2pWk5mUh8fNFlZjAqppN5JYtxk8hIzQ6ktT8XBauWEbE/BRkSfEEx0bhF6HEL0JJaHwMuRXl5C5fhjwthZDEeALjoohITyWxIAvnAE8mGU1jppUJM62MmWlhwGyBKZYuFpjYGaP3J4D4NDrGOujP1aekqoRVm1cRkx6DpZMlNmIbJs2chLG1Mfpz9dGbo4eBuQG+cl8UCQq8w7w50nSEjKIMTG1mM1FvAtMNpzDb3IDYBCX+Qe74BYiRyrwJV/mze89G2jvOsGjhfLzFthzfW4fQYhaLcuOJDfdBFuzEovxYMuZLkYe54CqZh4+vPWEyD2wFs9HV1yIk1JfkjFhcfB0xd5qL3jz1ipyO6WRmWEzHwGo6BlY6mAj0mSOagZmzAZYSI6xcDbGUzMLMeYbaF+Goq4EIW9dZCD2McfSajZO3Kc4+cxC6GeHqZ4Z3oJXaA+E1RwMRYk9TJC4mSFxMcBXPxtvTnBB/O+QhIpShjihCRKhCnVAGi1AFiYgIdkQVIEThKyDc34HoUEciggQoA61R+FmiCLBCFWxLeKgdimAbwgIsiZA7oAi1JTTQUj0h1sjC7JDLBMhlApRhAsLDPj5l9hq4+OSRUMjtUSocUIYLNeZrmVygTnGS2uIeYIFrkDUeoXZ4yxzwkQvVEKAQ4SMX4ikVIAm0QhxgiadUgLfMAU+pAE+pAB+5EH+5CO+PqkWg0olglQu+ChGeMnu8FUJ8wh3xDBfhE+mMX6wEr0gnHMNsEIZaIZbZ4S6zxTdciG+EA+5KW8RyKyQqa8Qqa5wUFjirbJBECT6qDA44hdnjInfETS5GonRGohQhCrNBKLXGSW6Hs0KAKMwGh1ArzTsnuZ0GJD6pER7RYjxiXHFSOeOR4IM0S8mCqhxqTmymYnsl/nGBuCk9kM1XEJgQjFjmjihUjIvSA3upGAs/e6wDRQhDJNgHOOMc7IpfRCDKpAhi0uNIzkwiLTuVnMJsjp8+zqOn/bRd7+LuwENuPrpLQUUJQQkq/FLCCcmOIzgrFs/4MNyjQwhJiyQiK5HIzARyK4qo3rqe9ds2UrO9ho11G1i5Vr273nS2ka72Zm50t/L04R3eDQ7w+MFt2i41cfb0cS5fPM2tG51cv9JKc/MZLl48RWvbeS41n+HipdNcvdqq9kQ8esCLPrUi8fbZAC/7H/Hw1k1udXcy+LiP/ru3uXvtCvdvXOPZw17ePX/KL6/Vnojf3r//l53n/zn/+ON3DUR8Wnv66e0bzWrDp2K4nz680/gjfvrwTmOufvSwV2Oa/qRAPHv6hCOHD5KWmkxHeysXzp/l2tVu+vsecvPGNc6fa+LC+bO0tV7mxfOnvHv7mtevXmq6I/oePaD3/l0GnvRzt+cmzefP0XTmFN1dHZpDXn39cRob6zlwYB+nTjXS0naZjq52zp5vYteenazdtI51NevZt3cnNZvWsayijJzsDJaUl1CzaR1Hjh7gyNEDbN1Wy66PqUSrqldokl82bFrLsROHNaCwaNFCFAoZCxcWsHLlCo4cOUR7eyt1dbXs27eH9vZWOjrauHnzOocOHSAlJYmqquVULl9CXn4Wm2rWsWfvDlZXr6BwYS6FC3PZtn0zGzet1QBExbIyjT+jek0Va9au5Mjh/TSdaWTN2pUkJseRm59FZFwEUpWUgsUFlFaWUrGqgoqqpezct4Nt2zdz9NhB9uzezv4Du9m1extlS0rIyVtAZtZ8SkqLWF5VQUVlOUkp8Zr1JaksmLiEaBZkpxMVoyI0LAhPHzG+/s44SuYh9rBknt0MjC10mCOYge7ciRjb6jLXwZCZ5jrMsZmBqaUe7t4OhEg9SE4J5+b1Zl48u0dnexNHD+1kw9pK9u3exv492yleVEBCfDS7dm7nZGM9vQ/u8HLwqdovcf8G9+7foL39Ai0Xz3G1s4PeO7d5/uTxvzRUfwKI//r7v2u+v39us/7w5rUGel88f8qd2z2cOtnArp3bOXzoAK0tzTSdOcXtWze5c7uH3vt3OXWygfy8HJKTEkhOiSc+JRY/mS9CVwFeQe44e4owsTDEI8CV5AUJJKXHUVZZTGS8EjtHK5TRYVRvrOJi21kWlubhF+yLo0SEm4eY1PlJrF61nBXLl3LkwF46W5s1t/S3b12n+0o7NbXrSUtPZkX1cjq722hoPMbxY4c4fGgfu3ZuZcf2Og4f2sfRIwfYtrWWymXl7Nm9naNH1AlPLZcvcOniWU0E7J4d27l07qxmpendq8F/iXD+r7//uyaR7c+Ffa9fPOdpv7rxvq/3Pnd7bmrUh/u3b9HXe5+BvkeaJuxP6sOfQeL2jet0tjZrQOlTOlNHZwvdV9q43tNNQloM02ZOwcjMAFMrY8yFc5k5Tw8zhzm4+rqgjJJz/eYVPvz8lncfXvNf//wH/U8esn3nFpZXVaBUybAVWKGrr4MiPAyZIhRVpIKLzee4dPk8h07tZd22VcTMVyHxd8TATBct3THMtpyFlXAec62MiEuJIDDMl9UbVtB1tYVbd6+SlBpHRLQCdw8xSclx5OVnaczWnl6uiF2d8PHzJEQaiJePOzmF2dTt2MzZS00kpyfhG+LL4mWLyS7IYtOWjXxmJRAyRmsy3w4fhW+QDBd3Xz4fMozR46YydNhovh+hxYgx2gwfNZnJOkZM1J7F19+NY/hYbQzmWqJjZIKeqRmfDxvBVz+M57uxU/h29GQ++2aUOsVpxASGjlCvNX05fAxfDh/FlyNHMWTMGD4fOZa/jBnPkHGT+XrCFL6ZqM3XE6bw1fhJfPnjBIaM1+LLceP54sdxfDluPF9pTeArrQnqd2N+5KuxYxk2XosR2tMYpTuT77X1+UJLm3+bOI0hOjPQETox0nQu4y3MGDvXmL9MHMEPeuOZbmXAOAMthmv/ldG6Ixk/Ywxj9UczzmA0U0wnMM1sCtPNJ6NrMQV9q6noW01lhrUOJsJZ6FtNY+rcSeiZ6VC5djExSYqPvQ5z8A32ZGFpHscaj3Dv0R3OXDjFgpxUZhlPw8XNlsVLclm6vJDs/ATyFiazdPlCZApfrG1N1NKokzlShQ/zM+MpKsvFzMYEa5EZk/UmYOVoiVeIJ0ZWRpiLzHEP9iQxKw15XASqpBgyC3PILMwhOWs+latXcPpCEyfOnKBuVx0pC1JIykgiqzCLbXu3sbp2DUUVxaTmLCA+I52CslJySoqRRkWiSk6ksGIJ+UsWU1RVSUL+AtKK80lfXEhcbgYhidF4R8iIzcskviAHaXI8qsw0ZKmJyJLiUaTGY+fhzGTj6Vi72WMhtmWOw1zmicywEltjYmOErun/hoiZFgZMM9HFLciN0OhQ8pfk46/0Z+iooRhZGTFBfwJaeloYWRmhP1cfXVNdQiNDqFy/lMUrSghPlDNjjj7G5jMxMpuBvtFU3H2dEQjNCZJ6EJMgI2NBLMGh7iypyCdU6kGk0p8j+zazf/taAr2FhPo7opK5kpURTkFeNF7ulswxnYSjaDbBIRKCQ9xwdLQgPl5JRLQUoas1pgIjDCz0MLSagZ6ZDpMMx6NjOhETgT5GtroY2esy13EG5i6zsJTMwsrVUDMWLvr/utIkMcDB3QiRpwlO3qbYS2bh5jMPrwBL3LzmInZXdzm4es7Bxc0ET/d5mvHyMMPP04IgH2tC/e2QBdgTFeqMKkgNEZFB/xsiIgPsiAqyJTbUnjiZiASFE3EKR6LDHFCG2KKSCpCH2BAaYEFIgAVhwWqIkIXZESa1JTjIEmmQFWFSW5QKByIjnIiKdCYi0glVhKM6pUlmh0wuIExhj0LpgEzpoO6XCBch9puHOMAS1yBr3KV2eIQJcJfa4RpigyTYGt9wRzxC7fAItcNP6Uig0kmtUIQK1GtOMgcNgARHSQiOccVHKcIt1BZJiA3uYQLc5PZ4RzgRmOCOX6wE93Ahrgp7vCNEeMjt8I0Q4RcpxE1hg1huhVu4Wo1wUlghVtkiibDHWSFAGGKDfZA1olB7xGEiXOUiXMMdcZSp+yJcI0R4xrioY1/DHTRAoR47HGUCjTIhUTkiiXDGO9kXp2g3XKLckER5kl65gOKaUuKLEynbvJSg5FBCUsMITZMRlByGW6QPdkGOWPnZYxsowjbACRtfJxwCJLiEeODoL0HgLsTZV4y/PICg8GCWr6/iVt8djp45zu5j+zjZfIYFJbmEJUUQlKLCM16Kd7yMwGQlvrFh+ESFEp2VREn1UlZuXkPVptUsWrKIFdXLyS/MITxCzurqFVy80ET9kQNcPtvIk95b/P5+kBf992lvPkvH5XM86u3h8YO7POq9zfUr7bS2XKCz4zLtbZdob7vE9Wud3P1YQHf32hX6e+/y7vlTfnozyE+DL3jz4ikv+h7y5OF9Bnrv8eJJH++eP1UnM718zrvB5/zxy8//Etf4ZwPlp5vcTxDx/vUr3rx8oYnO/OSReP9ODRV/++M3TXTr+3dv+PD+La9fvaSzo43Wlmbu37tDe1sLtTUb2ba1ju6uDu7dvc22rXUc2L+Xrs52zp09w8UL5+i5eZ2Wy5cYeNLPwwf3udVzg0cPe3n39jVvXg9qlIs3L1/Qe/8u7W0tGvg4c/oku3fvZPXqlTQ1neb27R46uzs4f/EczS2X2L5zG4VFBSxeWkptzXrSM1LU3oLcTBaXLGTtulWcOl3P9h117Ny1lZra9SQmx7G8qoJly5ewdv1qSkqLOHm6np6eG5w4cYzy8lLk8jCysjKpqlpOY2M9XV0dNDScoL7+OM3NF2lsrOfs2TNs3lxDVFQE1dWrqFq5jJLFCzVdEWvXqX0SxSWFlC8pYe++nZruiJWrKlm/oZqqlctYvmIpNbXrOdl4nA3rq1lSXkJObiY5eQsIVYQgVUlRxanYumcrG7ZsYMfe7ezYtZXGk8epqV3P1i017Nu7k+076li4KJ/lVer1jKKSfIpK8tlQs4bCRbmsWFXBgrwMfAK9UERJSUiNw91XjLO7kBCFHx4+9ggcTRC5mWFiOY2ZcyYx21YPXdMJmNrNZI7AgGnGk5hnZ8g8m1nIwv2IT1SQmKjkSX8Pd3s6uXm1hXNnTtB44iD7dm9j394dZKSnEBUdzqaN6zl06AC379zg6bN+7vfeYmCgl8HBx9y5rT6E3r99S9NM/amn4MOb15rv7qeD8JuXLzS3529evuD1i+e8f/eGmzeu0d7WwrWr3Vy8cI49u3fS2HCC/r6H3L93hyePH3L6VCObataRn5eFQiklNS2RnLwFFBTnUVCaS1xqLKp4BWHhoSijwygqLaRq7TK27NxMQUkOYjdHPP1dqd2ygdNnT9Bw6hjuXmLMLOYQFaMiODSAiEgFGZmpeHm64uEuJjoqnMTYKDasr6bl8gV6bl3jyNEDlJYXs3RZGTWbN7Btay1bt6hN3tWrV7Bu7SpOn6rn/LnTrF+3muJFBezbu1MNDLu3c/pUPY0Nx9i1cyt79+zg7KmT3LvVo2mrfv/6lcZT8slX8uHNa02C2yfv1LPH/Ty6f4+ea1e5efUKN650c/vGdc3q0p89Evdu9XDz6hW629vobG2hs7WFjpbLtDVfoKvtMp2tzVztbOPW9SvqQs2bV7l95wb3H94mOy8DZzdHTM1NCJIHYi6YS1B4IJXrlrF1zxbaulvpe/yA5y+f8fvffuFR/0MGnvaxunoF1WuqEDkKmKozifiEaI4cO0hJaRGBwX6kZ6ZSWl5MemEqpSuLyCrOQJWkwDXABSsnc6xFZsw00cVo7kycxAJWrVnO+Ut40DokAAAgAElEQVRneP/hFf/9z7+zuHQhKakJZC5Io6AwB7kilMWlReTkZhIU7IezWERQiD+LSgopLS/m+MljlCwpZvP2WrILsggIC6CovIgFeZls272Vz2aYWDBpuiEzZ1syZuJ0Rmnp8P3oiQwbOZEvh41h6F/HMXaSPjNMrJhhYsUEHUN+nDyDybomGJpZM3OeJdqzTBiuNZkvh4/hi7+OZujIcXwzWoshP4zVjFqFGMPQkWMZOnIsQ0b/yOejxzB04iSGT9fnB109hmlPZejESXw9SZth2tP46zQ9hmlPY+jEKQydOJWhE6fy1QRt/m38JD4fM44vfhzH11paDJ8yhZFTp/NX7el8PUmHz8dP4rPxExg604BxttZMdLDlB1MDvtWdzNhZOmjP1kPbaBqjdcfw3ZTvmGQ8gXEzxzJa7we052gxxfhHJhmNwlSoj7GtLsa2uoi8bZD4i3DxFaI7WwcbF0vM7Y3RM5pAQJg7JUvzqKmr5m5vD//1z3/w6s0L/uuf/2D9hmoqlpXi7CIgOMSHbTs2sH3netLSo0lKjcFZYk+YIpDVayuJiVWSnpFIuCoU3wB3DE30MLedg5ntPAzNjdA3ncE0E11MBfPwkPnho5ShSEoif0kZ0akpxKQmUbNtC0frT3Dy9CkOHNhHQ8MJVq9ZxeYttezYu52KqqUEyQNJWZBCVkEeMalJhCrl5BQvJDknk4UVZRQsLSUxZz6R6ckoUmOJWpBMVE4qgfHh+MbIkaXHEFOQRmR2CqklBYQmRBGTPZ/w+Yn4RkiJmJ+AjbsQG4kAZz8JVs42WDlbMctiFnNsTZk6S5tZZgYagDB3tGaekxXDJ47CPcQLa7Ed9h4ibMQ2jJk6Bl1TXUZNGYXA1QaxnxO6s3WYZqyNi5eQ6EQ5eYsySUiLwMzGhFClLw4ulkw3mIiJmT5mNkaIPe1x9RYiiwggIS2CYLk3QVIPFEpfdu3ewOmT+8lMj8bfV0S4whsLMz2qlhcidjbH31eEr7cDTiIznERmhAS5YmI0FUtLQxJSwpFFBODsKWCWuR5TDLWYOnsS+uZq6NSz1GamnQ6G9tOYJdDByEEHUyc95jjrM0eki5mLHpbiGdi6G2LvZYKDpwlCD2MErrOwc5mJg4sB7r5m+AXZ4OljhrPECCexIe7upvj4mOPuboq7uyluEhM8JCYEeJmjChURr5AQr5AQHepIvFxMotKVhDAX4kKdiA1xRBVoj8LbmgSpIwkhDiRIhSTLnZivkpCqEpModyQqREB0mAPhoXbIQ2wIC7bWjDTIiuAgS+QKe6RyAcFSG03ZXLDUhpAwW0Jldrh7mRAqs0OmdMAn0Axvv7kEy2yRygX4BFviHmSJj9IBT5nan+Amt0MstcY5xBovlTqW1TXEBq8wIb5hInxCHJAqxIRHeBAQKiJA5UxQrJigWDH+UU74qIT4qIR4Ke1xC7PBUyHQjI9KiF+kI36RjprPeCjt8Qi3w1P10VQts8RJao6rwg6vGCck4QLcIkR4RDnhphBh72+BlecchIHWeKqccQoT/J/jInfATeWEa7gjTmECHKV2iBVCXOQOCKV2eCV6I452RRwlIXB+CGnL5pO/roCU8hRCU6WEpkqJyo7ES+WJg6893uFeeCo8EPkLcQ1zx8JbiKm7gDludph7CbHydsTWxxnHQFfcpN4ERIUSlR5N3tJ8yqvLWV23mt3Hd1O9ZRXyRAUhcWFELoglekECfhGBBKiCySnLZ+OuGjbvqePs5SYWlS2kbEkJi4oL2LRxLZtrN7Bv724unTvD8tJiDu/czsC9Ozx/cJ+n9+9y/8ZVXg/086z/Abe6O+m9fZOHd29x40onXW2t3LjSzcN7dz/e9N3n2cfEpcFnT9QJTE/6eP18gHevXvBu8DmvXzzl5UA/zx4/UqczPR/g57ev+O2ndxqI+HO2/qdVpU/vPqUyfWqi/ZTc9Ok299XzZwwODGhugf+8d/7+3RuNKfXggX2UlpZw/PhR3r9/y+PHfZw6dYqKigqWLa2g9XILjx485Ma163R1dHL2TBOtl5rZs2MnTSdP8fzJAK+ev+DNy0F+++ln3r1S3yTfu3eHK1e66Oxs5/z5s5w4cYz9+/dqyt8uX75Ec/NFTp1qZN++Paxbt0Zd9pauLlwrW1JCdk6G+iZ+8UIOHt7HytXLqdm8gT37dlK5YilLl5VRvnQxZUtK2FS7nsKiPI4cO8jxE4fZu28nBw/tZfmKpcjkIeTkZrJm7Upu9lzlTFMjZ5oaP2bfn+XAwT0cPLSX/IJssnMyWL5iKWvWrmRZZTlbt9Vy4OAeVq1eTvWaKvbu20l9w1EOHtpLTa26YbpoUT5l5cWsrl7Bppp17NyxhcaGY+zds4PikkLS0pNJzUwhLjUOZbyKoopita/nyD4qKsupqV3PmuoqOlvV60I1tesoLilgWWUZK6rKiUuMQKEKIb94AVVrl5KSGYM0wh93fyc8g5zxk3viLXXFxdcBBw9LrJ0MEbnNxdrJkNnWOsyx0WOurdpgbW5vjMDZjNnmM7B2mEd4ZAjbd9RQuDCLg4f20NHeTM6CNMqLC2k8cZjajWtobDjG7j3bSU6JJ68gmw0b13Dtehfnzp/mZs9V7ty+Qe/dmzy8f4s3L9Wxop8A4lNi2KcQgPevX2kKE3//+SdNwdmt69foaLnM5QvnaWu+RMvFCzRfusCli+c5f66JixfO0X2lnfu9t3n+4gmPnzzg6LGDVCwvI3NBKguL86ipW0/pkkXsO7iLE41HKF+6mPKKEg4e3seJxiOcOXuSM+caOX+xib0HdpK5II30BSmcv3CG8xdOU1O7Hi9vN5JT4iktW0RMbATRMSoE9taIHAWEyYIJDvEnIz2FsvJiTp9poKX1Iifqj5C5II3MBWmULylh44Z11KxfR1F+HukpyWzbXMvNq1douXiB2g3r2bGljuOHD3H5wnmudLTT1dZK++VmOltbuNrZwd07t3jc/4hnT5/w4vlT3r97w9/++I1ffv6gSUrre/SAx/2PePK4j8f9j+jve8jj/kcMPOmno+US17s7uHfrBo8f3ufl08cf/y+PeHBX3QNx5+Y1rna20dnaTEfLJdovX6Tl4jmazzfRfO4M7c3nudLewrWudq51tWuK8W72XCUyOhypMpRAaRDRibHEJscji1CQkplGUVkxDWcauXv/Di9fDfLrrz8zODioUUc72lup2bQBVbiCxSULaW27xN59O9mxayvFpYXII8KITI3ES+pBYUUh0hgpYl8XIpJUCF0FzDYzZq65CekZyezZu4MHD+/y6y/vuXP7Bg3HDlO7Ya06oKC8hJBgf9JSE8nNW0BiUiy+fp6kZ6SwdFkZMXGRVG9Q+18yczMoWVLMwsWFJM1PJD03ncXLFvOZqaUIocQPPSMLvh0xgeFjtfnmBy2++UGLv46ZwrCRE/lu1CS09U1xcg8kLCIJiXcoeibmGJrZYifxYI6dkO/HTeSzocP4ZvQ4vvtxAp99/R1fDh/FkB9Ga+arEWM0IDFk1FiGjNfia21tftDV43tdXYZpT+VrbW2+m67HSANDvpuuxzdTp/HVZB2GTJrKV5OmMWSiDv+mNYXPfpzAl+O1+HbyJL6fMoVhk6Yw5McJfD5mHJ+N1+KzKZMZOmsmfzWbwyhrM36Ya8S3+jp8rzOJ8TOmMd10BqOn/8iwycMYN2scI6b/wF+1v2Wi8VgmGY5hktEo5olmMtNCm9m2M1AmhBKs9EHkZoeJhSG2ThYcPLEDeZQfQoklmXlJ7Du4jWcvH/P2/StevnpBS0szV6504ePtjouzAw721mRkJFJdvZTypYUkpcYRFR9Bw6ljrNu4mp27tpCekYybuzNm5rMxmj2TGUZ66BvqMsd2LkJ3EVbONpgK5mEpEaBKS8ZXGc6SNWuo3lxH4eLFbNmxk+MnGqirq+N2zy221NVSVbWc48ePcrH5HMurKkhIjSOrMIuUzDQS0lJYWFrCzXt3ONd2meq6TZStWsbCylIS8zKQp8QQFCtnflkeyow4InKSCEiQE5KiQpoSTWhyFGFJUYTPj0eaGElIvIrwtBgCo8OwcrFF4C5ktu0cJAFu+Ml8mag3gWmztPlBazheYX5YudqjZ27IZOPpTJs7E3GwJ37KQKxcbMlenE1wZDDWLtaM1RmLmcMcnH1EuPg6YuNojtjTntzCVNZtqsROOJeyykK8A8XozNDCUjAbEzN9ZpvPQOIjRBrhr47kTVMRHheKV4ALcpUfhUXzWZAdz6Ej25hnpo+VtSFe3kL8A1wIDpSQlqLCwmwGfj6OWM6bQVxUCLaWhtjZGOPhJUQVHUyo0pd5tkZMMRjPDLNpzLScxjiDkehZamMgmIahw3SMHKZjIpquMVXPEeky12k6Zk66WLjoYyVRpzUJXGdhL1GPSGKIq/dcvP0t8fazwMfHHD8/S/z8LPHxMcfHxxxvbzM83EzxdJ1NgJc5ymAHYqRORAYLifAXEBviSEKYC/FSZ+KlziTKxMSGORMVKCAhRERyqJDkMEfSFC6khYtJVbqQKHckNkxIVIgAVbAt8iBrZMHWGpgIDbQkMMAc3wAz/IItCJT+vwjXQKk1fsEW+ASaESK3Q6q0R6q0/5jIpO6K8AlUd0V4BFvgo3TAI8wWcYglYqk1jiEWCIMscJUJ8ItwxlshJEAlJihcTKDUEVm4K5ERXgRJHQmIdME/xgW/aGe8I0R4R4jwi3bGJ9IRd4UAd5ktngoBXkp7DWD4qIT4hqufEpkVEoU17io7PCIEuCrscJZaIZbZ4KFywFVhrx65EKcQW2x95mHhboLAzxxXuRoG/q9xltnjGu6o9k7I7HEKEyBRipAoRTjKBIiUjjgoRDiGO+GZ4IUyN5zY4jiU2Ur84nwJTgjCP8YPRaqMxLxYYjIiCI7yxyvUFZcAZ6z9nJnr7chcTxHmPo5Y+Tph5S3CztcZUbAEn4gAguJC8FH5EhobQm5ZNiUrF5JakEhkmpLk3ETisxMIiQpBGiOlcEkBa+qq2bpnC/Wnj3Os/hCNp49z7uwpNm1cy7FD++m900PrpYvUbVzH3q2bObBjK3e6O3n77Am/vR7k7rVu+u/e5kXfQwZ67/HqST+DAwM87u3l4Z17PHnwiMGBZ7x98YLXL57y5uUz3g4+5+3gc83P71694P3rl/z20zsGnz2h906PJkbx2eNHvB18zoc3g/zt11/+RY34szfikxH1U/Hcn5tpP3kjfv/wgWd9fTx99Ig/fvqJv//+G29evuDl0wH1+sOvP/N04DHPnw3QdOYUAwOPuX27hxs3rvH4cR8bN25k3759NNY3cP7sOTra2um9d5+7t+9w+uQpFubls3bVajpb2/jp7Ts+vHnL+9dv+OXtewafPefF86fcv3+X7u5Ozp8/y8mTDVy8eJ5Lly5w5MghGhvruXDhHM3NFzl9+iR79uxi1aoq8vNzSUyMp6S0iKXLykidn0RSSjxSWTDRsRHkF+ZoCuiyczPJL8whNz9LnayVm0lyagKnmxo5dHgfJ0+doL7hKIULc/HwlDA/PZmy8mIaTx7n7LlTXGo+x7nzp7l1+zpHjx2kuKSQxKRY9SFw01p27tpK7eYNbNu+mbotm6hcvoQ1a1dSU7ueqpXLWLN2JWvXrWJ19QrWrlvF5rqNbN1Wy+a6jeTnZVG3aT1b6jaxsCiPqBgVYeFSIuIjSMlJI7s4l+VrlrNj73Z2793B0WMHaWw4xpWOVhrqj7J1Ww3Va1awctVSikpyiYwJIzJeTm7RfBaWZyOPDsIrVIKLrwPuIU74h3vgH+6Bl8wZtxAh1i7GOLiZYikywNRmmtpcbWvAHKuZmNsZYSeci6HJdGwEZiSnxVK1soKa2nWcPtPA5ebzbFy7msryxZQuKqRqRQUd7Ze5crVDsza1pKKUdRuqWViUx6rVy9m9fQsXz57maod6le9TydynUrRP/SWffBC/vH/Hf/ztD96/fsXtG9dpuXiB0w31nDxxnAtNZ7jQdIautlaudHfS1nqZttbL3LxxjUd993n85CEPH93l2vVOduzeQmXVEgoXZVNesYhdB7axeYe6W+TosYPsP7CbprMnedR3n0d99+nr76Wvv5dHffc5dHgfqgg5SytKKS1bROHCXKJjVGpQys9iw8Y1LKssx83dhYBAH+q2bKK4pJD1G6o5fuIw586f5sLFJrZsraF8SQkLsuaTuSCN1LREKspKqVpWQWFuDqmJCSwrL+P44UNcPNvEhaYzmguHp/19PLh7h662VtqaL9Fz7SpPHj3kzetB3r97o0lEe9z/iFeDL3j96iVPBx5rSiDv3rnF1Stdmr9RV2c71652c//2TR7eu01f7136H9xjoO8BLwb6ef6kjyePerlz8xo3r3bR3d7yL+3Unxqq2y6do6v1Ete72rl5pZObV7voudatDk+43UNxcRHRsVFk5mRTVrGUJSsqySrII0gmRRquwMHJkVVr1/D0+TMAPrx7zx+//Q7/+R/cuNJNR8tlzp46yf59u0hNSWDd+tXUba2hesMqikoLEfuLcQ92xyPEg9iMWGLSYpF4i/EN8kamkrJk6WIOHtrLrZ4b6oCHO7e5d6uH+z097N25g+bzTezYXkdhQQ6msw2JiY1AJg8hVBqIKkJOXEI0RcUFLF5awubttRSXL0IkFpJdkEV69nxWbVjFirUr+Ewo8cPexYcR43QYNnIiE3QMGT5Wm+9HT2b0BF1GaU1nxDgdJk03RuTqT2xKDmnZxUQmZRCfnoujlx/jp8/QAMLXo9SdEH/5foR6denj/E+Y+HLkGHV0q9YEvp44iSFaE/hirBZfjp/IMO1pjNQ34HsdfYZp6/LN5Gl8PUlHAxFfaKnViC/Ha/HNpIkMm6LNkPFafDZiDJ+NGMu/aU3mK119vjEy4ps5xgw3N2WkmQnf6E3li3Gj+OukcUwx1GX4lNF8rfUt42aNY5TeSIZPHcYEozFozRyJ1syRzLTQZqaFNjPmaePsY4+zjwNBKn9cfZ0wNp9JxapFLF9TzI79m7jYdoo7D6/zj3/+O3fu9XC8/gjHjh/i+InDWFrNY1llGSnJccyfH09t7WrKlxYSpgjG1UvM+k3VnGg8QkJiNOVLinFzd8bWzgLTeUbMs5qDrdAaiZ8rPlJfRF5OWIvtcA50RxofQ1BUFItXrmTZ2nUkzp9PRnYO1WvXsHfvXq5fvcarl4M0NZ1m4cICzp4/zcnT9RSXL0KqDCU9O4PC4kXEJiZQsXIF6zfXcKD+GPsbjhCZFs+quvUUVJYStSCRglVlhCZHoEiPxV3pT2C8HL8YOW5h/oTEq/AOD8HRzx1xkDeOPmJc/N0wtp6NsfVsbMR2ZBQtYEFRJu6Bboh9XQgID8DCyYZxMyYz2Xg6P+pPYqTOOLQMtJnrYM4UQx08Qz2JSInAX+nPTLOZ/KgzmhET/4qRpQH6JjrMsTQgIk5KYJgnWQUpJKRF4BXggpuPCON5eki8HHB0tcHJww6JjxCBiwXu/k6o4qX4hbjhJLFiUUkmMoUP6ZkxBIe6Y2isjbuHAJncm9joEHKzE3B2NMfb04EgPxeiVYFIg9ywNJ9JYLAbfkESPP2dcfYUYOZggt7cqWibaKE9Rws9S21m2U3DWKhurJ4j0sXCZSYWLjOZ56jHPEe1udpMNB1zR12snfWxkxggdDNC5G6MSGKIs7sJrp5z8PAxIyDYllCZkMAQOzx9zPDzs8Tb2ww3iQluLkb4us9FFmCnVhr8bFH52RETLCJe6kxcqBMJYS4kySXEy8XEhghJCBGR+hEg0sMlpIWLSVE4k6RwIuHjxCkciVE6EqNy0kyEQohcJiD4o/IQ+rEXIuxPykRgiBWRMWLCFPbqButwITKlA/5BFnj7zcUv2ALPIAt8FHZ4hlnjGmKBh9wOSZgNziHWeIaLCIpxxU/lRGCEhKBwMQGhIqQKMUqVO/4hQvxUTnhFinAPt8dVYYeHygHfGGd8o5zwUNojllrjJrfDSyXESyXEQ2mPu0KAd7iDGjRUdrir7PCOFhKYKMY/ToxnhBD3cPuPTyESuQDnUDtEQdbY+szDytMUO18znEPVqsL/Nc4yew00fAKLT1DhohQiCLNHFO6EOEqCe5wH/sl+hKQHE5QShE+MNwGx/rjJXUkqTKC4uoiodBW+Si+Co/zxDvfBPlCCha8TFt4iLH1EWHmLMPewx8pTiJ2fI/7RwchSFPiofFGlh1O1uZKiqnyUKWEk58UTkx6Fe7Ar4UkKiioLSS+YT3xGHLmLcigsyWf/od3cuHWFly8GuH/vFj3Xunlw9xYNxw6zpWYD9UcOcPzQHq63t/Dgzk0GHz/iWmcrD+/e0sSxfjJAv3v5ktfP1PDwfnCQdy9f8uuHt/zy/g2/vH/Dz+9e89PbV3x4M8hPb1/x87vX/PrhLU/7H3Lr+hVuXu3i0f07vHo+wNuPCsX/VCA+mU4/zScFYvDZU0251LtXg7x+8VztjXj3TvM7/f1X9eHt53dvNZn9L54/5UHvPR4/7uP8+bP09t6jra2Fnp4b9PTc4PrVa1w8f4GTDY10tnfw/Okzeu/d5/DBQ1QtX8HS8iU0nKjnyaM+3rwc5PWLl/zy/gN//PIrH96oDbG9vffo7GznyJFD7N+/l8uXL9Hd3UljYz1NTadpbb1MV1cH58+fZc+eXaxYUUlOThYJCXHsP7iHqlWVuHmICZOHkJyaQFZOBqvXVLFlWy2l5cWaFaZly5fQ0naJwqI88gtzaDp3iq3bajl9poGjxw6SkpqAh6eEhUV5lJYtYsvWGs6dP83DR/e4cLGJzq5WDhzcw6LiAnLzFlBatoh9B3ZzouEoh48e0EBLbn4WZUtKKFiYy8rVy6mt28j2nVs08cDrNlSzbPkSCgpzWL1qOTu3bmZL3SYqlpWRk7eApPmJpGWnsWjJIjZt20TVuiqq1qxgzcdVqYb6o1xoOkVry0U2122gpm4tFcsXE58ajTwymPjUSNJzkkjMiELiI8TB3RoHd2tc/IV4hYnxkktwl6ohwkZsgkAyGwuHWZgJZmLnNAdroQnzbGZhaW+CqZk+zhI7MjKT2LlrM1UrKzjT1MCJ+iPs2b2dLTUb2LN9C+UlRdRt3sjZppOcqD9CQlIskdHhxCVEExjsh4+vB/EJ0VQuKeVU/TFaL56j7/4dTbfJ4LOnPHvcr2lG/uOXnzUJQ//+268M9D36aOTtorO1ha62Vk2HwfXuLjo72uhob6Wt9TLdXR30P37A73/8zPsPr2hoPMqixQVULC9j89b1bNq8hsUVRYQqA1GqZBw4tJeWtks0t1zgyrVO7tzroffhXW7eusaFS2ep2byB3Pws5mekEB0bgau7C57ebrhIHFGGh5GYFEtWdjpBwX5k52TQ3nFZ3XrceIwdO7fQfaWdCxebKCsvJkwWTOaCNBaXqtvOFxXkU7KwkJzMDHIXZLJ21UqOHTrIxbNNdLW18uj+vX/pZ2hrvsSVjnb6H/Ty4c1r+vse8uRxHw9673HtajfdXR2aVLTe+3c1ANHV2a5Jrzp39gztbS1cv3aF2zeu0td7lxcD/Qw+e8LLp495MdDP44f31b0Pd3q4d+sGt65f4VpXO11tl+louaQxUl/taOFGdzu3rnVz58ZV7ty8xt2e6+qiv49N76Xli1m6vJLE1BS8AvzwCwkiWB7GutpNZGRnESqXkZOXS0dHB7//+ht//PY7//2Pv/O0v4/bN65Tf/QIZ5tOsqa6ik0165ArpfgEehEo9cfC0YKIlAjcAlwJVgURkxyNMkZBTmEWuQuzWVZZTkCgD4uKCnnzepD//Pe/qS9Jnjyh8fgxjhzYy4XzZzhRfwRbO0ti4yJRRcgJDQtC7OqEk4sQNw8xGTnplFeWsWHzeuJT4vD080AeIaN8RTnFS4v5zNxOzBS92fzw41TGaxswXtuA70ZN4vvRk/nq+x/5fOgIvvh2NMPHaqM1dRa6huYInL0JUSUQnbIAI0tb/vL9CP7y/QiGjdXiy+Gj+Mv3I/h2zPj/X4gY8sNovhgxms9GjOLz0WP4y+ixfDZyFJ8NH8VnI8YwZNxEvp2iw3dT9fhuqh7fTpnOt1Om882k6RqQ+HKiNp+PG8cQrQkMnTiJr8ZP4i9jJvCXHyfyxRQdhurN4AuDmXw7x5SRVub8MG82X02bwudjRzFkzEiGT/6Rb8YPZ+j4YUwymcIE4wmM1R/N5NlajJ8xijHTv2eiwSimz5mA3pzJTJ89ETMHE1RJMjwCnPEJcUURHYjYy5bK6hI6r1/izc/P+emPt9x7cIvW9ma2bK0hJjYCaxtzqlZW0Nh4mKNH93Lu3Anqtq7leMNhIuNULFpcwL6DuwgM8iElNR5PLwlm5rOZZayPjcACO5ENNiJr7MQCBG4OuPi7EhQpRRYXQ1FlJUUVy0jPK2BReTkLSxazdv06Hjx4QO2mGh48eEB//yNON52ireMym2rXk549n0VlRWTl5ZKUlkpsYgKHjh1l9/59ZBXksaiilKTs+ZStWkbF+pVUbFpJ5eZqFKnReCkDEQVIEId64qUMxi8yjJB4FW5h/ti6O2HvJcZGYo+BhTF6c2YwaeYUxP6u5C8pxCvEk4TMeAQSO5asWcLEmdpMMdFl+jwDTIUWjNWbyGTj6Uwy0GbCjMlMnDER/bn6GFsbo2uqy3STqZhYGyJwtcFCNA9ldDDK6GCKyrIJlnuTnpNAsNybEIUP3oFiwlT+JM6PxD/MA0sHU4zN9bEXW6KKlxKVIMNaYIKltSHevo6IXW3w8XPCyGQqs02n4ePrSGZ6NFmZsYQGu+EqtiYs2J1IpT8JMVLcJDbEJypwdLVhtuVMrEVzsXaex4y5OkwxHIee2WRmWGhjZDcNU3tdTO11mSfUxcrFABtnAyxF+lg7/7+xcZmBrXgm9pJZGohwcDFQg4SrMWL32Xj5WRAQYod/kNiz5TwAACAASURBVA3u3vPw97fC29sMV7ExYkcDvCSzCfW1Rulvh9zXRqNEfIKIuFAnEmVi4mQuxAQ7kBjqSKrcmQyVKxkqVw1EpIS7kBIhITlSPUnRrqTEupMS70FynDvx0RJiItTeB4VKhPwjKHwqmQtXiQiPVMe8ysOFyBX2KD4mNf358z7BlgQo7fGV2eIlsyEg0gn/KCf8IpwJjfdQpysphPgqnPCTOeIVJCAozAmpQoxXsC1eCiFuSgEuYWoFQyyzwTNCiGe4w0cYsfwXiHCT2+Eqs8Uz3AHfKCe8ohxwV9nhFeVAUJKE4CR3fKKd8FA54B3liHu4ELHMDudQOw1I2PmaYedrhkOApWZtyVlm/y/zZyXiz8qEWCHENdwRN5UTEpUjjuEixNGueMR74h7ngVecJ76JPvjG++IV44VPjC9ucldU6UoKq/IpXrmQvKXZzF+YjDQxDFGoKzb+zph7OWDuJcDc0w4zD1usvOyxD3DETeZBQGwAgXGBJBUmsGRjGemL0wiM8UeVJic6XUX8glhCo4ORxUlJXJCAIiaM5PREDh7bT3vXZR48vMPAk0f89usHBvoe0HOtm1P1x7h+pZ2b1zp5+vg+r148oe3yeTpaL9LV3syTj+Vwz/of8uJJH4MDA7x+9ox3L1/y0+vXfHj1incvX2pA4bef3vHzu9caNeL965f88v4Nr54PMND3gIf3bjPQ94D3r1/y+8/v+eX9G968fPYvwPA/o14/rTV9KpX65IX45f07TcrNu5cv+Y/ff+c///iD94NquPj53VteDDzhxpVuGuqP89OHd6xaVUVdXS2XLl2gra2Frq4Obt26ycDjJ5xsaGTHtu00nKjnSlc3Z880ceLYcfof9dF6uYUn/Y959fwFjx8+YvDZc37/+Rd+++ln3rx6zdOnT3j4sJfu7k6OHj3M7t07OX36JC0tzTQ0nODSpQt0dXVw9Wo3Fy+e58CBfaxfv5YlS8ooLFR7ATIWpCFxc0aulLKopJDlVRXqA/falWQsSGPFymVs3rKJdRuqaW65QEVlOUuXlbGxZh27dm/j3PnTnKg/Qn5BNnHxUWzdVkvt5g0cPrKfq9c6edR3n4bGY5w6Xc+J+iNs31FHWXkxhQtzqa3byI5dW9nzcc1i0ceVpKLiAjKz5lNbt1G9ItNwlAOH9rJj11Z27NpK3dYa1m2oZt/enezft4vNHxu3F+RlEhGrQhmjZH7OfEorS8kpylG3Iq+sYOXq5TQ0HuPwoX0cP3aQZSvKqVhZxvzsZALlfoQq/YlKUqKKlxESGYit2AJbV0vsPaxx9LPHOUCIk78Aka8tQi9rbMSm2LmYYik0xMbJBCd3K+yc5qhVCEczbARzScuIY9/+7Rw+sof0jGQWFeejDA8jJlrFquUVXGw6xbFD+7lw/gznzqrBbFPtes6cPcnJ0/VUraqkek0VGzauYdvmTZxuOM7Zk/XcuXGVFwNPGHz2lBcDT3j88AH9D3o1nohPcHzz6hVOHDnM6YZ67vbcpP9BL713btP/oJfbN65z40o3Z06fZNvWOmprNlJ/4hi3bl9n8NUzzp47yfoNq6msWsKe/TvYf2gnFcsXE52owt1XTExiNLFJMUhlwcQmxbB2/Wq27d7KkopSohOiKF+6mPlZaRQW5RGTGE1yagLBsiAU4WGYW87l/yPtvaKiMPS+Xd+9TaIxlhhjb9gQsYuK0pnK0Kt0GGDovYmCVCkqFpoiFrCLDbGhYEGxIKCCgKBSFOw9PdnZ+32+i5HZyXfOuToX/6XMzOKCJa555tcCAhU4uzjgH+DDibIjHD12iP0HSqi+epHC7fls3rKBmutXuFJdRV7+Zjw8XVgZF8WaxFXEJ6xkzao4tmRvYHtBPnt27eTcqXJuXK3mVs01pcJSe4vqi1WcLT/J+TOnqb1ew8PWFp52dtDb3aUChc6OR7Q0N6lG9prvN9LS3KQa3qu9dYOaa9Vcu3qF2ls3VNsZTXfqaG9povPhAx63tfCw9T6P21roaG+lo72VJx0P6XrUxuO2FtpbmmhvaVJWuTbdpfleA23379LefI+HLU08/OvzLfdpbW1m794S4tesZv2mjUTHrURiborARIJ3gB9HTp4gLTODyNgYbO3t8JB7Unb8BE+7n8D//gf+9z/877/+4MH9Js6cLlOVEmzYmIUi0Bs3Lxc0Fmvg7OtMTFI0MUnRhMWGkpyZhG+QDxIzEXJvd4wF+iQlJvD2zSv++OVnero6efPsGS2N92iov0Xbg/vsLi7Czd0JcwsTZUOTgzWLFs9HLBXg5OKAgVAfQ5EBvkEKpOYS7J3t8A70xj/MHwc3B/p9O3oK346ewvTZSxgzeRb/GPgd/xj4HV98M5KBw8bS78th9PtymMrqNHDYWL4cPIpBIybw9Xdj+Xb8FL4dP4UB343hH4O/U2UiBo4Y+7dMxP99/b8dxRcjRvHFqDEMGDWe/iPH0v+70fxjxGi+GDmBr8ZOZoia+uebyTeT1Rk0aQZfT1TCxEC16fSfOIn+Eyfx1SQ1Bk2erlQt1NTpP3ka/SZNod9kNQYtWsgIvWV8M382X06dxICJ4/h67Bi+GDGUr8cMZ+CYIUyaN43xsycxctp3TJqrhIjR6sOZoDmCMerDmKMzjYUGmpg7iXAPcGS+zixSsuOJXhOI+vwJWDlJ8fBz5OCxEnpfd/P8TS/7Du8hKjYMuxVW6OgvJTjMnydPH/Lu/XNevOrk3cdnNLc3sSo5Dq1lC4leFYl/kA9yHzeMBXpYWJrg5GqPl8IdW0drjKSGWDha4hcVQERiNFHJKwlPWM3m7UVEJsTjExJM1qZNrN+0mbT0tewuKebOnTuUlZVx7Vo13U+7KNlbzMqEOBLT1lBQlM+xE8dZuSqO8MgIqq5c5mjZCZw83IiMiyanqIDwVdFEJ60iaX0qLv4eCKwkLBbpYC13wMHXBYGNKfLwAOx93LDzdsXGwxEHb1fcg7yYtXQuGos1mThrMksFy5A5mDF41DcsNVrCkNGDEVmLmDR7KjOWzGaU+gSmac1insFiDCxFzFikwXiNSUycNZGh44aqwtTDJwxFbfZENJfMxNbdCkd3K5Iz4nDysMZAtBRTawELtWcREx+Co7sVusZaRMYF4qFYwYKlGsxfMpPlhgsRynSxdzHHxkHCvEXTMDHVIyRMTmi4F34BLqjPHIvURIfQMDkhoZ442EmwtjRGa+F0Av1dcHU2xz/ABSc3S8Rm+szWms7EGaOYMmc8s5fOYOZiNcbP+o7Zy6eyQG86iw1msNhgBtpGMzAUz8ZYPAcDkSaG4lnoS2ZhINVUWZiMpbMxkmhiJNHEWDobsdl8JOYLVEvVptaLsbTVxtx2KS4uRjg66mNjtRQL2QKsTRfhbKODl4MhcnsDlRLRl4UIcBYR4m5CkIcJgS5CQtzERHpKifE2JdrHVJmJ8JQQ4W1ChMKUQE8RgZ4iArzEBPlICfaTEeRrgv/nTQg/XynePiLVUrWbqz7uHoZ4yQXKnQgPI+VGhEKCh6cyeB0SaklwkDmecmMc3Qxw9Rbi6GGIvbsBbv5SXAKkOCokuAWbY6+CCGVbk6WTISs8JLj6mCnbm9yNkHnoqyBC7LJcuffw2ZYkdNLGxF0Pcy8jzOSGmLjrqaxKNn5iLBVGiF21EbtqY6lQPtb3OnMvI0zcDZC46iFxMcDEzQiJiwGGdtroWmmhY7kII0cd1Rk76WLspIvAWU91f4UMqYexSpWQyZW7ERK5EKlCgomvDImPFJmPCWa+ppj5mCH1lCLzNMHc2wwLuTlhqaEcvVjKmRunSMtNwk5hi8TVFH170Wd40GGpmQ7LLPQwsBMgcTXBwtsKU7kZdoH2eES64hrmhEuoI27hzriGOJOZn4Yi3AvfCG+CVwbg7utEVHwou/cXcej4PnpfdPPyVQ/3mxro7GjjScdDfvzwlt7uDtrb7tP2oIkXL7t53NHC8RMHOV9xiqvVVTTeq+Newy0e3L9He0sTXQ8f8LKnmx9fv+GXd+/55d17fnz3jhc93SpgePfqOb3dHTztfMSrZ0/54f0bXvY+USkPP7x/w28/feL3n3/g50/v+fTu9d+amH754dPfrq8T/of373j/+pXKe/7XvvhP797Cv//kf//1B29fvqC3u4uXvT20t7VSfeUSdxrquFh1gbS0FG7dukFJyW5u3rxO+6M2jh07wsXKKsqOn+DI4VKOHC7l5vUb3G9s4uqValqbW2ioq+fxw0c87X7Cy+cvVJ809ikW3d2d3L/fqMpDlJUd5+TJE1y8WKnKQ9y6dYMbN2qorFRm3EpKdrN1az6bN28kIMgXNw9n5N7uePl4kJ6ZSmFRARlZaazNSCE4NICklATyt+Zw4NBetu/YSlJKAus2ZJD3eWiqsamB23U32FaYR3RMODt2bmP/gRLq6m/S+qCJs+fKVbBRc/0KJ8uPEREZorSlrIwkbs1KsjZmsqOkiKyNmaxKjGNT3kY25mZTVLyd0hOHOVVRzpGyUnbt3UlR8XZ27d3Jnn27OVl+jKqLFVRWneNQ6X7WrkvDy0+Oh68Hq1NWsyF3AxkbM9hzsITsnA3kb82h9MgBdu4qZP2GdOLWxBISE4iDuy0yOxPsXC2x87DGbIUJElsRBmY6GFnqI7I1RmRnhNDWECMbA/QtddE318bQZAlG0iXoCRdiJF2C0FSHZYbz0dadi9RMn7BIP3Ly11F+6gj79u8mNW0N7h5OmJtJyc/bzNnyEzTW13K5soJT5cc5feoEBVtzuHL1Ip3dj3j/8Q23bl+n4U4tFy8pYeNs+QmuXarkxVOl8vD6+TNeP3/Gi56nvHrWqxpL/PHDe550PKb6YhX7S4o5c7KMh60t9HR10tHeRvfjR9yrr6O3u4u7d+rZXriV7A3rOFVexu26G1y9donKqrNkZKawKiGGrdtzKd67nYx1ybh6OSI2M8bDxx2RmQixqQgXLxc8fNwRyAToGeviLHcmOCIIa0dr7JxsydiYQeTKCCJXRSL39SQ4QlmZGxoWSFR0GDXXr3Ch8ix5+Zu5XXdDNTB4ofIs5aeOc7h0PxmZqazfkEFySgKpaYmsz0in4vQpGhvquX3jOrdqrnHndq1qpK/53l1u37hOzZXLKvWlL/DcdKeB9rZWHj9qp+1BC/V1tSq14cL5c1RVnud27U3uNNTReO+OCiz6luEfPWyj8+ED2pobqb1+lfNnyqk4fZJbNdV0tLfy+nkP3Y/bVXDR+fABPV2PVVanx20tPO1op/vRAzrbW3n8oFkFEc33G2lquodc7oGJqVSpNqxJwDc4EFunFXj6+hAYHkpSWiq5WwtwdHZi8dIlbM0voPryFZ52dqiG8/jf/9DU2EDpkQOcqzhFXsEWrB0siYgNw1BmwLxlc5HaSAiODUJkJmSFuwMrE2LIzlmPjZ0lmzav59LFSh4/aufli2d8+vieNy+eU1Vxjq0FObQ/bKGjs53eZ90EBfthbmFCVEw4a5JWYyDUx9nDieCIIARSY4SmQiQWEjbmb+RP/iQlKwWpjYx+Xw0ZzdffjmOsmiaDho+n3xdDGTR8PP8Y+N3fchFfDh7FwGFjVSDR7x+D6PflYP45ZASDRo5n8OiJfPntKPoN+lb12IDvxqhOGaxWnips/f1oBoway9ejJjBg1HjlgvWIMXz5/Xi+GDmBIZNmMERNnaFTNBg6RUMFEt9MVmfQlJkMnD6Tr6ZOY4DadL6ZptyJGDxtFv+cNJV+Y8bTb8JEBi5YwDDtpQyYPYsvp01hiPo0hk6ZzJffD2fIhJF8PXYY4zTVGDFtDEPGD2aM+kjGaoxkwuxRTJo9mvGfbU0LDTVwD7QjKimA2drTcPW3w8ZFioOHGbk71mNiY4SDuyVnKk/Q+riJouJCnFztEYgNWKA1h+K9O3jc0cKDtnv0PHvI2w/Pqaq+wLlLZ7FzssFAqIephYQLF89yofIMjk62hEcFsyohBi8/TwwlBuiL9LBytsYtwAPvUF+8Q4KJSognJnENSenpbMzJ5eCRo1yuvsKJk2XUNdRTfe0qx8uOceRYKWtSE8nMziI7ZyPbdhaya9cusrKyWLdhPbn5eeTm55GWmUHutjySM1LxDlDg5OWGb7g/+iZGCCzELJfo4x3ui1eYAoGVCfLwAEwdrbF2X4GNhyN2cmc8Q3yYPGcaM7Vmob5Ig8mzp6C+SINRaiMZP2Mcc7XnMGrqKKbOV/88SqfG8Cmjmak9lxlLZjNl3nS+nzIagaUAoZWQDds2sK5gHTpibSbMHMvwCUOxcjHH3XcFYTF+FO7ewnLDhdg4yjC3FREW40dwpA9L9ebhE+iKd4AL8xarozFPjdkLpzFp+ih0jbXQN17EMr25GAkWIxAtJSRMTkSUghWOMqbPGI2FpRFiyTJcnc2xsRKgrzsPRwcTzE31cXYxx8pOjJFkGfO1NVCfN5mps8ehNnsc0xdMQHOpGgv1Z7LUSANtw5ks01dH11AdoXguMtlCJCYLMBRqYCiehbFYUwUPhuJZGIg00BOoq6DB3HYpEvMFCEzmIDFfgJnNEiztl+HhIcLLS4qXpwQ3J0NcHfTxdDRC4SRA4SRAbqOHwsFIBRDBblIivS2IUFgS4WVKhFxGlNyEaB9TYhRmSpDwkRGhMCXS14wAD6HKzhTgJSZYYUKQrwkBPhL8vEQE+prg72ei+jNAIUXhowQMuacxcjdDggLNCAkwQ+5pjEIuJDzMmogQK7zkAjy9xXj5meAqF+DoYYibrwRnhQh7T2NW+Ihx8pVhJxdh7yXG3kuMtbsQZz9z5EE2OCikyNz0MJMbqtQIiasOMg99TD0NkLrpInJepnpM6qmP1E0XiYcSEKx9Rdj4CxE6L8FoxSJM5XpY+4ow9TTAxF0PC29jxC66iJx1EDvrY+JmhNhZH32bJSwzX4C22Xz07bXRt9fGwGEZBg7LMFyx/G9QIXYzROCspwpU99mapB7GyLxFSL1EmPhKkSpMEHtLkHpJMFXIkHnJELmJMHY0wiHYHksvCxwC7MksTGfLnk0ErPbDSm6BzMMMI0chOjb6LLfWQ9daHwN7QySuJlj5WuMQvAIbf2tcI11wiXLBwscch1AHfFZ74xrmhDzUjcR18cSmROEb4U1sYgRr0uNI35BCycGd1NZfp+HOLW7X1vD4USsdj9vo7emirbmRY0cPcvzkIQ4e28ueQ7vYe3g39+7X03Cvlqb7Suh48fwpL3uf8PblM3768JbfP37i57fv+OGVUo3oftSmDFI/7+FFTzfdj9vpetSmgog+leLnT+/5+dN7fvr4jh8/vFU93peB+CtI/N9g0dfO1JeF+O2nH1WNN//543fVuNe/fv2Fnz995NWzXro6H9Px+CHtba2Ul5dx4UIFZWXHWbcuk3XrMlmbkcbxsmNUnD3HyRNl3Ki5Tv3tOro6OnnU/pCdRTtIS0mloa6e1uYWnvc+45effub3X3/jw4cPPOnq5v79+1R/rnOtrDzPlSuXKCs7zoED+zhz5hQ3b15XBa6rqy9z+nQ5paWH2LVrBxs3biApSflpf181qpuHM+GRIWSuW8vajBS2FuaRuW4t6ZmpbN+xlfOVZ4lfE0doeBBJKQmUnz5B95PHPGi7T0trI3v27sLJ2Z7gEH/WrU/nxs2rnKs4xb79xZwsP8alyxeoOH+aivOniYoOw1PuSmBYAGHRocStWUnO1i1szM0mJSOZ/O157Cgpoqh4O/sO7+XoySMcPHqAvMJc0rJSSctKZf3mdeTkbaKwqICindvYtj2frI3K7nk3HzcCwgPIK8ojryhPBRE5eZso+py1CI0IJCQ6GFsPW0SWQsQ2YmT2EoRWxujLdFkm0UbPdDlGlvoIrA0xstRHz0JXCRCWeuiZLUNorovQdBlGUm0EsuUYSpayWGcOxmJt5D5OXKo+y+Wr57l56yr1DTdpf9hMbp6yxvTtmxe86n3Co9b7XDx/lsJteeTnbSYzK43qa5e4XX+Ty9VVnK04xa3aGq7VXOb2jWtcvVTJg6a7/P7TJ3q6OnnR85Q3L57z7tVLVRHALz984tO7t7zs7aGjvY3Ghnpamxrp6epUKRZ9bU4ve3t4/KidmmvVHDywj7xc5Up5bt4msjdmsjo+hrWZyaxeE4uDkxUiqQG2TpbEp6wkOj4a/zB//MP8cfV2xd7VHntXeyQWEqSWUtVjIdEhpGSlEBEXgU+QD85yZ8JjwggODWBbYZ7yE/LsTPYfKOFE2REuX6mk4vxpaq5f4eq1SyqQyMndSGpaIuvWp3NgfwmV587S1nyfrkcPaWyoVy13v37+jPevX/G0s0PVSPWi5ylPOzt42NrC/bt3uFt3m7rbt7h5o4aLVRcoO3GM/fv2sG9vCUdKD1F+8gQ3b9Rwp6GOB63NqoB13+/240fttDU3cq++litV5yk7epiyo4epvniBlsY7f1MhHre1/C14/eZFL6+ePeX5kw56Oh/S9fABjz5bn1qb7tLUeJc7d+pJSFiNu6cbHt5epGakE5eYQEhUBMkZa4lYGUNiagop6WsxNDZizry5HD9+nNu3anna2aFUI/79Jx8/vKPnaSfnKk5x9Phh4pNX4+0vJzY+GgMTfbT0FyEwN2ZL0WZsnKyxdrSi5MBuLlyuoPraJe41NXD16hXq65RB9CuXL3KlqpI7DXV8+PiGH358T1f3I56/eMr2ogLSM1OpuVHN7fqbxMbHMHuBJpErI4iIDSd/Rz4pWSlMnD4RmbUMn1BfLJ2s6TdviSEjxikXqPtUhqEjJ/Pl4FH06z+Er4aM5qshn/cf/mcQ/Qd9z6Dh4xnw7VjGTdOk/9Dv6TdgCANHjGXQyPH0GziUfgOGMGjkeL7+fhwDR4xV3f8rUHx+7Ivho+n/7Rj6fzeWL0aM+wwR6gxT02DY1FkMmzqLIZNnMXiSBkOmaDJkuiYD1TX4csZ0vpwynQFq0xk0ZSZfT53JV1M0+OcUdb6aNZuv5y9g0MIFfKWpwYAZ01QQMWjsKAaN/Z5vxgxj8pxpjFWfwLeThjNOYyxjZ45ivOZoxmuOZtqiiYzTGM60hePQM9VCEeWMgfkS1OaNRnPpVCycpOTs3EDY6gBk9iLCVgaypXAD3S87iF4djpFED80F6hSVbGVXyTaOlR3kUnUFW3fm0tBcT2B0EE6ejji6OZC9OYt12emcKCtldXwMhdvzKCjMUdbUOVphJDXEyNQYG3c7AmNCiE1KYENODhvz8li/ZRPRcSuJWRXH5rxcEpKT8AsK5NS5s5w6d5Ydxbsp2r2L1UnxRK6M4sLlSm7cuMGePXvYu3cvK1fF4eklJzA4iD37SrhZfwsXT1dc5G6kZKWQlbueLUW5xCStJCFjDdHJsYSuiiIsIQYnH3ds3FYgs7dEbG2KsbmIkWpjUF+kwawls5mkqYb6Ig3mLJ3NQt0FuCiclQNy89WZPH8GYgczbL2dmDx/BsMmj2TKZ0vTUsFStAy1iEqKYu+JvQTF+qMnXc6wcYMZNWUE87U1KDm8neBoBTIbAXqiJdg4m6JrrEVcYjiuXnZY2InxD/VEZKrH3IXTWLxMk+ka45CY6iGULmPOgin4BbkiNdPD3kmGi4cVe/YVMGv2RBYvmYnGrPHY2okxNdNnhb0UPZ25mMn00DdYgJObJfrCJcxfMhMt3TnMXzaTqbPHobFwErqi+SwXzEVPNBd9wWx0DTUwNp6FTLYQa0ttrC21EUpmYyzWRCDWxEg0CyOREigEktkIpf8FBgs7bUwsFyE2m6/ch7BZjMx2Cfb2OsjlEoICrAj2t8TfS4afh1SpNLhLUTgYqcLUwW5SwuVmxPhaExNgS4yvJdE+5kR5y4jylilBws+cGD9zovzMiVCYKq1M3lLlfbY0RQRaEB6gtDVFBFsSHmxJeJAFIQFmBPvJCFBIVUqFl5sh/j4Sgv1k+HmL8fcWE+xvSmiAGQEKpULh52+Ch6cRzm76ePiIcfUWYutqgINcgLNCgo2HEbaeQmw8BFi6GuKgkOIWaIGdtxiBwxKVatCnSJi462EiN0DmZYjQdfl/z10HiYceUi8DTL2NMFcIsAsUI3RegqHDQsy9DVSZCJmHPpY+AtW6tdTVEKmrIYIVOuhaabHcYiG6Vlp/g4c+gPirGiF2M1R93QcPfeqEVC5AIhci8zPBLMAUE18pJt5iZD4STL1NMJFLEDoLsPK1xMrXEqm7BFN3GZZeFlh5W2LtY4WllwUSNylCZxFCZxFiVwlSdwnmCkvsgu0w8zHDOsASm0ArbIKtcQi1wzbEBit/C6x8LXELcsY/ypu45AhCY/2QB7iSsi6B46dLOVtVTuGOXDbnruPAwRJu3rrKjZvVVFadpebaJXLyN5K6PomYlChSs1PYf2Ifj3vbqamv5mb9dd5+eMnLVz28eP6ENy96+fDmJe9ePuNZdwdPH7bx5HE7ne2tdD9u50nHQ552PqKn6zEverp59+o5P354y28/feK3nz7x648f+enjO354/+ZveYm/jm/9tZGpzwrS17X/xy8/8+OH96qNiN9//ol///4b//njd9Ubtk/v3vL8WY9ySfrzp5e1tTfJz8+lubmJrPWZaC9filAsICklkTPnTnO+4iwHD+yj7vYtam/d4Mzpck4cP6p67PnzXjo6HvHsWQ9v377m2bMeep/30NXVwc2b19m1awdFRYWqheh9+/awbVsBR44c5tq1ahoa6rhxo4aqqgucPXua8vIy9u/fS1ZWBmFhIQQE+RK/Jo4tuRuJjA4jIMgXV3cn1iStZv/BPazPzmRtRgq5+ZvZs2834ZEhREaHERUTTtWl87x81asa8Tp8aB/2dlYofDxJX5vMubPlHDq4V7XlcOnieUoP76f6ShW7dhbi7eNBxoZ0NuZvJDE9kaSMJFLXpZKQlkDGxgzlvkPOetZtWUdeUR7FB4sp2lPEhtwNZOdls3PPDjZt2cC6DRmkrk1iekyamwAAIABJREFU3aYstu3cSs7WLaSuSyUlK4WA8ABiEmJISIln++5Ctu8uZNfenWRkpeHi6YRvuB9SBxOMLYwR2YrRl+liYK6PsZURS0VL0DfTw8DKEH1LA5bJlrNMtvwzSBigZ7ockbk+YnM9hDJdhDJdjMXaGAq08fBaQW5BNlevVdLSeoeH7c086+3i558+cu3qJaqvVNHb08X7V89pbbzD9epLHCk9QM6WbA4c3EP7o1ZaHjRx5epFautu0HCnlsamBt6/fkFbcyM9nY94/0pZNdqnQPS1Mf364w98fPuGZ0+66XzYzsveHl4961WFi+/V19HSeI/Xz5/x08cPdD9WWnnu3W2g9PBBIsJD8fB0ISIyhOiYMBydbJH7uOHj50lAsDdrkleSviGFHXu2ERgRSPL6VDYUbMTaxZYFOouwcrZhhdwJaxdb5EHeZOWu52TlKYJjQwmNCycoJoTg2FDcfNwo3J7PqfLj1Fy7zOZN6yk/eYxbN69Rce4UtbdqePqkg86OdlpbGjlVfpyN2VlER4WpXtu3w9Da1EhrUyOvnvWq2tZ++viBFz1Pef38Ga+e9fK0s4PWpkZVS1P9rZtcrb5MVeV5TpWXcfTIYUoPH+Rk2XEuXaxU5UTq62q5d7eBxnt3VLmJvuduXL3M9epLXKk6T1XFGa5UnafuZg1Nd+povtdAT9djeroe86Tjocry1AcT714951n3Y548blOqEM2NyjxE010a792hoaGO5OREvHzkxKyKIz4pEWdPd1a4uSD3U+Dq5cna9VlUXKpi+66d2NrbkZOTQ2lpKfV1tdTeusGD1mYa6m/z8cMb3r57ScPd2zx43Mqeg8XoCXXRFS5D23Axi3TmY+9mw3i1sSzVXYwi0JuY1VHo6GljbikjLCyEEyeOcaq8jIT4VRRuK+DN65f8/sfP/Pnv3/jw6S3Xb17lwKG9nDx1nGvXr3D7bi3Xb9eQkBJPQHgAkasi8Qv1Y96SeWjpaGFsYkxM0kqKS/fQz1kexKLlQoaPmcp3Y6fRr/8Q+v3jGwYMHcOAoWPo99W3/GPgdwweMZGhIyfzxTcjlTmJwSPp98+vGThiLEPGTOKfQ0bQb8AQ+g/9ni+GjaTf18NUIPFXmPirOtH3dZ868dW3Y/lqxHi+HjWJb8ZNYfDEGQxT0+DbaZoqiPhm8meIUJ9N/6nT6T9tKv9Um8o/JqrRf5waA9RmMERjPsMXLGGsrj6DF2nx5ZzZDJg9i69nzmCA2kQGjh/LkAlj+XL4EAaN/hZ1LU1mLJrFhFmTUZs3hTHqo/l+6nAmzh7H1IWTGKE2mPn66nw/9RumLRyDxF6XmUsmMWPRJIzNdbHzsMDVzwFnhT0rUyMRWxiwrTiXs5dOsil/PWIzY7SWz8c32IvbDTVcu6Eca7F0sEBsJcHYxIi1G9Koqr5Az/MuzlWU09hUT9nJI2zIzsDVwxGxqRATKykyO1McPFcQtioC/9Bgcgu3krlxA5sL8ijZv4+NOVvI3LCetVmZZG/ZTNWVyxw6egT/4CBS0teyak0CqxPXsCk3hwcPHnDw4EHOnDnDunXrWJ0QT0LiGtZmpLEldzNr16WTtDaZHSVFVF2r4uzFs+w/up9TF8qpa6nnyOkTrC/YTEJmCn6Rwdh5OGG2wprFhtrMWKDB3OXzUV+kwYyFM1FfpMHQMUNYbKDFcuEyps6bysipYxmlPgEHX1f2lB9iysKZTJw7janzZ6A2dxraQm30TPRwD3Rn275teIV4oGWwALXZExk7fRTLjBYiMtdndWoUOgItps2egJWjCbmF6zl94SgOrhaMnjhMaV1ylDF34TSW6c1j1tzJiGW6TFUfjb7xItzkNjg4m6IIcMZQuBhj4RKcXS1YrjOHxUtmMktzApZWxhjozWe5tiZmMj2MBYtxdLXA1FrAomWaTJ4xmhnzJrLMeAE6wgXMXToFQ+kiBNKFGInmYmCkiVA4Gwuzxayw0cXBTg+ZbD5ik7kIxJoYfwYIkclcTMwXYmqphVg2D5mVlmpoTmqxUDk0Z62FyGIBQuEsHB31CQ60JjLUnrAAa0IUFoR5mxPqZUaIuwkRXuZEelsQLjcj0tuCWD8bYgJsifKz/AwSShtTpI+MWH8LVgZYEu1vQYTClHBfU8IUMkJ9TAhTKCEiMshSdbFhtkQEWxKokKLwFODlZoi3uxG+ciH+3mLkn8foFJ4CgnyVKoafl4hAhZTIECv8fST4+5ng6WGEm7sBXgopHj5iHN2NcfIS4eBhjKWzLlbOBpg56SFxWIaluxH2PhLMXA3QtZyHyHmZSj3oUx5MPZWgIHLTQeCyDCMXbQRuyxF7KncfTBXGmCqMsVQYYWC/AF2buZjK9bD1l2DqaYDYZfnnoLYAU08jTD0EmLgZYeywHF0rLfSsFyNYofM3cOiDBaGL/t9sTH3P9eUi+gBD4mmMobMeEh8xZgGmSBUSRB7GCN2NkHqKkXqKMfc2Y7nVMkQuQmwDbJB5mmKjsMYl1BkzDxNsFJZYyE3/a3vyMcfCxxwrfyscQh2wC7bBNdoZiVyM2FOExyp37EJtEbgZ4xzpjGeYKyFx/gRHK/APl7MqJZrs/Ew2b8tmQ04mGdmpBIf5EhUbRnpWCiX7dnL5aiUvXvdQfGAHPuE++EYriMtYxeYdmzl2/hip2SlkbEyn4uJZbtRe5VbtNe401NLa0khbcyNNd+poalBuRHQ/bqejvZVHD5rpetTGi55uPrx5qVIb+hSIX374wK8/fuTXHz+qMhHKAPabvy1W9ykQf21q6stI/PjhPe9evaS3u4s3L57zxy8/q17/sreHO7drqTh3hiOlh9i1s4jNmzeSl5ejHFw7ehhrWys058zCwdGe/Qf3UX+njsoLFWwtyKPsxDEOHtjHrp1FXKy6wL27Dfz22y+8f/+WBw9aaG1t5kF7K03NjXQ/7eJBeyuHjxxi06ZsCgryOHLkMOXlZezYsZ2cnM0cPLifixcrqaq6wLlzZzh9upzz589RXX2ZioqzbNtWwMqVMUTFhLM6YSVJKQlsLczj9NmTZK1PV7UyrVwVrbIvpaQlkpgcT2FRAWnpyVRfu8THD2+4Wn2RhvpbXDh/htiYCDZvWs++vbupOHeKK5crOXO6jNLD+6mvu8mZ02Vcuniey5cukJGp7I0/XHaY9Ox0wleGE7smlpWJK1mzdg3xqfEkpCUQFhtG1OooMjdlsj5nPWvWriE5M5mcwhzi1qxkVWIcUXGRxKyOJiUjmczsDDbmb2Tnvp0qO5O7txsbtqwnbs1KUjNTCI4IwmqFJfIQOSJbMUIbEUIbEUtFSzC2MsLC1Rwdk+WIHMSIV0gwthWgY6aLjpkuhtZGGNsKMLQwQGhmgNhMH5GpAWIzQ8Qm+phbSViTvJIr1y4QHKKg7ORhaq5d4nZtDS3N93j5oof//Pt3nj/t4sPrF9y/U8etmmquXK5ky+YNXKg8y93Ges6dP03bwxY6ux9Rc/0KNdev8NPHd3Q+fMDbF728ed7Du1cvVffx7RuVFe/Ni+c8bnvA/bt3VDWwfW+2G2pvcf/uHV70POXj2zf8+duvvH/3hppr1RTv3knOlk1krVtLwpo4UlITCA7xIzU9kdyCTRwsLeHy1fOcOHOE0vKD7Ni7g9C4cFwUbhiZChBZSvAN98c/MpDA6GDWbsrg+t2bXL97k+T1qfiG+7P7cAkbCjaSnp3OhuxMVq+K4fChfZw9c5J7d+u401BL4716Hj1s5WF7C83373KnoZYD+0so3l3E9kJlFe61q5d49KBVZc3qUwl/eP+Oj2/f8J8/fufDm9f0dnfR2tTI7RvXlXW2ly9xpaqSSxfOc+7sacpPnlABxLGjpZw5Xc7V6suq8caG+tvcuH6NygsVlJ04xqGD+9m3t4S9e4qpuXKRq5cquXj+LJXnTlNz5SJNd+pU9a693R08f9rF085HtDbd5faNa9TdrKGtuZHnT7vo6XxIZ3uLEiCa7tL6+fqUiNLSQyQkxlO0exdpmRmscHPBy98XVy9P5H4KrFfYszo5kd1795BfuI2qSxc5cuQI9XW11N2+RUP9be433aP1QRP/+vdvFO/fTe62HGydbXBXuDFn8Swmz5yAqa2UgAhfnNxXkLFhLVb2Fnj5eRIZHabcXnF2RF9fF4GxIVGR4dy4fo1Pnz6oaoBv3b6uXKYuKuCPP3+l5+VT/s2ffPjpPdt3F1JYXEh8ajy2zrYs0VuClo4W2sbLsXSyZu2mDPq5eoegJ7Sg/6DvGThsLP/8egRj1TRVuYj/r+s/eCRfDh3NF5+v/5BR9B8yin8OHvm3+3LYGL4eMYHBoyYzeNRkvh4xga++Hat8/eCRfDFk1N++zxfDxzJw5CQGjZnCMDUNhk6eyVA1Tb6dOoehU2czaNJMvpmsyeAZc+g3cTL/M3UKA2bM5JuZmnw7cy6j5moxYYkOk/WM+F5rKcMWLWbQvHl8OVOd/mqT+Of4MXwxeiRfjfyOfwz5mm9GfcuEmZPR0JrN1HnTGTllJCOnjWLy3EmM0xjNuFmjmDxvLNO1JjBdawJTF45j1vLJLBbOYa7eTObraWJgthy/aC+s3EwxstDF0duGwn155O3eRG7RRixXyBg1aThuCmdOXyij93U3h08ewDNQjtRORmJWEutz1nH81FGe9Hbwy6+f6Op+yL79u0nPSCYxZTWrk+Jwljth6WSFPMiL1Oy1rE6KJzUjnewtmynYXkjR7l3sLCmmYMd2NublsHVnERtyNpOSmU5CajKxq1cRtTKWNSnJZG/ZTHV1NeXl5axfv561a9eSnJpCWEQ4UTGReHp5ULK3mJytueQV5rI5fxNV1ZUUFW9nz8Ficgq3UF55lgvXLnH28gVWpyVi7mBNbNJqbFztmDF/JksMl2IoM2L+8gVMnqXGtPnTmDx7MiMmj2DU1FGMnDqWkTPGI7ST4R8XiomTJRPmTGWs+gSmLVBn+oLpTJk7hTnL5uCkcEIR7sW4GaMZN2M06gunYe9phdDSgPHqoxg1ZTgaC6bgpnDAw8+RsJX+pG9Yw8RpI1GbPor5WjMQipcxf+F0FmqpozlPDTMrI/RFi5k4/Xv0RYuJjgtAZLKcBYtnkL5uNS5ulizUmoGdvQRDo0UsWDgNmake2ss0MbcwxMPbHncvOxZqz2KxzhyMpNrM0ZrGPO3pzF06BW1DTQTShUjNFmNiuhh7ez18vEzx9zbH00WE7nI1DAymYyTUQPBZkRBKZiM2mYvEdD7GYk1kFouwsFmKzGIRQtlcRKbzMLFchKn1YtVehNMKfXw8JUQG27Emxp34MCfCvM3xdxIS5mlKhJc5oR4yYnytSYl0IynKjdhAG2L9rIj0kRHqKSbUU6zKQoT7yAiRS1R/71MkwhQyIv3NiQ22JjbMliAfKf5yEYHeEsIDzAkPMCfIR/pf65OPFG9XQzwcdfFxM8JfLvqvNeqzOqGQCwlQSAkNUWYlvH1EeHqLUQSaYe+qh62rHrbuhth4GGEjF2LpboSJky5ih2WIVyxF13IexvaLsZAbYeUtwMZPjJVCiNhlOSZyA0zkBki9lGfibYjMxwgzXwHmfkKsfI3RsZ6DtsUszLz0sQuQInZZjoHdIiSuOkjd9JX3WYmQuCibmkROeggddVXA0Fff+lfrkpm3GKGLPgJnvf8HZEjcjZB4GiPxEiCWGyPyNELgboDAzRChuxEiD2PEngLE7kJkXlLMFeaYepsi8ZAgdhVh4iHF3NsMUy8pMrkEUy8pFgpTrPwtlKpDoBXWAZZYBVpiGWCBuZ8ZFv7mWARZYhVijVWIMrxt72ONT4QnHoHOJK5bRURCMO4BTqzdnEJ0Qhi2LhYcOr6HsJggAsN9OX/pHGVnjrM5fyPrczNJ3ZLGyqw4QhJDCVoVSEh8MGHxIQTHBhEY6UdEXDjbdhZw+Oh+ikuKKD95jAetTTTfa+DEkUNUnjtNQ+0NLpw9RfO9Bnq7O/jzt5/55YcPqqxEX1vTD+/f8P71C14/7+H96xf8+uNHlX/849s3qmXaj2/f8PvPP/Gyt4ePb9/Q9eghPV2dKo91nxWkt7uL7q4O1UhXxbkzXDh/jqufrUN5eTmkpCSRkZXO0mVLEIoF6BjqkrQ2mZra65yvrMBL7sGRgwdIX5tKWmoyVy5f5PGjdp4/76Wl5T4XLlRw6cpFdpfsYs++Es5WnKHyShWXrl1m34G9ZGamc/Dgfo4dO0J+fi45OZs5fvwoFRVnKS09RFnZcfbt20Np6SHu3m2gsfEujZ/foGzalE1IWCAF23I5cfIoJXt3kbU+nVXxsezZt5uQsEDk3u5s255PbFwUbh7O7D+4h8vVVaSkJXK3sZ6TZUe5cP4MN29c5eaNqxwpPcDJsqMqYNi9aztlJ45wpPQAHY/bVOHhPSU7yc3bRGFxIfm7txKdGEt0YizhqyNRhPkRk7SS4NhQIuKj8A33xyvYh7BVESRkJJKYlUxc6mpiEmKIjo8mIS1BBRaKQB9i42PYsGU9ew6WsHVHgWrgylXuQkRcBHFJcXgFeOHk7UzQqmDM3MxZIlnKIqEW+hZGWLhbY+5mxXKZHmbO5rgGurHISAtjKwFLRdoYWwkwd7FguXg55rYmSE0NMTETEBrhT1hkANuK8ujp7eRazSXiV8fg6eFMZEQIx48dpulOHa+f9/DHLz/ytPMRDbeuc+TAXo6XHuTc2XLWr0snKTmeyosVdHQ9pPH+HfYdKCF2ZST1Dbd42fuERw+aef6kU9lc9lk9+/nTR969esmzJ92qUPXTzg4aG+qpv3WTB/ebeNrZQfnxY1yvvkJHexu93V3/zfu8fE7z/UaOHztCfl4OmVlpxCesxEfhQXpGMtmbs4iLj6Z473YKCjezuWADW3fnkZ2XTUBUEO7+njj7uCKzMyM2OY6I+CiiE2PZdaiY/ScOcuL8SbYU5ZK/eysmtqakb85k7Ya1rI6PpXh3ERerKrjTUEvH4za6ux7R3tbMg9Ym7t2tU/6+37/L9ZorXKyqoObaZe401NLU2MD71694+1L5c/j377/xv//6Q6UM9v0MOtrbaGu+z4P7Tapl6ZvXrnLxfAXFu3dy+NABjh45zNEjhzl75hTXa65yu/YmNdeqOXf2NBXnznD61EkO7N/Ltq355OflsHvXDqXl6fgRjh7az/kzytrg5nsNqhKHzocPePOil65Hbaqsw62aak6XHaPy3GkaG27zsKWRzvYWuh4+4GFLEy2Nd5SVsHW1XL9+jZSUJFbFx1F6/BjbdhTh7uNFYHioytaUuDaVNWkpJKamcOrcWS5UVVJWVsarl8/5+acfqLt9i3dvX/PzL5949uIpRcXbWW6wDG2DpQRFBmJqLcHJw56AMAXZuVlk56zHVe5MWkYSAcEKtuQqB0LDI8NwcXPGz09BQ0MdHR2P2LatgNCwQOJWx3Ch6hytbfdpedhMyYFi7rXc5dK1i9TU1XD+ynkePnlIYXEhuw+XEJ0Yi7u/JyMmjkRmZ4adxwr6ic1XYCS1YeQEdaXy8D+D+OKbkfT7Yuj/b4j4xzff88XQ0Qz8bjzfjJzENyMnqSDii6GjGfDtWNV9NWyM8vt8O4YB30/k69FqDJmkzuDJ6gxV02T4jHkMmzaHAZPUGTBRgwFTZ/HlTA0Gas5i2Ny5fD93IaPmLWLM/CWMX7SMiUt1Gb9Mj+FaixmoOYv+09ToP3Ec/ceO4ovvR/Dl8GF8M+pbvhr+NQNHfMP3k0ejNmcqU+dNZ7zGJEZNH83kuZMYP2sMY2Z+z2j14Xw/bSgjpn7DxDkj0dBWQ0N7OvP0NdEymofEzhgto3noSJfg6G1D9rYMktavQmChj4FEGztXS7yDPEnKTODyzSqK9m4jMDYYcydLDGVGeAbK2bazgMbWu/z4ywfevH3Ojp1byc3byJmKk2SsSyUg1I/o+Chyt+cQuyaGHbsKWbchi7UZ6azbmE1OQT47S4rZvX8vBTu2k1u4lfQN60hITSYhNZnE1BSS0lLJ3JBN7tZt7Nm3lz379rJp0yZ27t7Fho3ZRERFEhIWTECQPxFR4SQkxpO7LYfk9CT2HCwhLSuV1Mxk0rJSSFuXTnbBFqJWxbCtZAemdpZkF2xBYm2Ci8INMwdzZmlpMnOhBgt0FrLIYBFqc9QYOWUkyyTLmbl4Nt9PH8es5fOROlpgYCli1vL5TPs8BrjIYBHT5k9j2nylKmHvacNCvXnMWDCVsdNHEbY6EM8gFybMHI2BbDlJmXG4KRwQmulx485lTp47jMY8NSxshJhZGaNnsJBJaiMQSZYzY+Y4Fi2diYuXDQLZcmbMmYCFjQB3L1uE0mUYiZbg4CjDzMIQI2MtzMwNkJnqYWqmj8MKE3R05+LiZoXEVI8Fi9WZOXcyC5dpMHH698xZMhVto9ksWDYNPePZiGWLMDVfiqOjIb4+5gT4WCB3FWNsPFN5olmITeZiarEIM0stTMwWIDaZi1g2DzOrz0Fq6yWYWS3GzEb5p8R8AWZmC7GzW46LkyGergJ8PaWE+loS5WdNuI+FCiLC5UpVItLbgoQQR1aHOhKhMCfUQ0qYXEKkj4wYP3Oi/S2I9DUjRC4hwE2gBAgvqTJc7SEkSC4m1MeEqAALYoOtCfGVEegtIVhhQkSgBRGBFoT4ygjykaqe83FTDtb5eggI8BLjLxfhLxcR4CMhQCHFx1OAQi4k2N+UwABT5J7GuLoa4i4X4uCixwp3A1Z4CrD3NMbS1RATRx3E9toIbJcgXrEUgZ0Wpq66WMmNkLnoIHPTU65Rexlh6y/Byl+Mha8QmY8RUi8DxJ56iDx0EbrrYOVrjKHDQvRs56kyEVI3XQSOSz8rGkYqJULmbozU1VAFEYIVOghd9FUNTH0QYeykqwKFPoj4q0KhamzyNEbsYYTQw/C/91eA8BQgchMg9RRj6m2KzEuG2F2M0FWIxENpeZLJJZh4iTD1kmKuMMU6wBLbIGsVRFgGWPztzAMtsAiyxDLIBtsgW+wUNvhEeKp2I9I2JXL2Wjk7D23HK8SDfSdKyN21mdVrV7HjQBFbS7YRvjqChLR4wlaFEpQQjGKlH54RctzDPPCJ9MYvxhf/aH/8I/04VH6YjfnZrE6KIzM7ndKjBzl3/jQHDu4he2MWx0sPcq++lls11UobQMNtVeXihzcv6e3uUFkH+tqbnj/tUgWy379+pQqh/vnbr6o3Y5/evaXr0UPu1dfxpOMxdTdvUFVxjo72Nupu3qDzYTstjfc4dHA/hw8dYOeO7eTn5XDh/Dk+fHhHZ+djtm7NJywiFBs7a0xMpUxSm0jcmlUcKz+Os4cLTi6OpCQnsjo2hrTUZM6cLqe7q4NrV6+wb98eGhvvUtdwm5WrYnF1dyEzO4stBTnsObiXquqLbMrbzPYdhZSU7KagII+kpDUkJiawdWs+paWHOHLkMEePllJaeog9e4qpqrpAbe1NKivPc/FiJSdOHGPv/mJ2FRexJXcje/cXk5KWyK7iIgq25ZJXsEXVkhQeGUJC4irOnT/N1sI8klPXcKW6ihPHS7l86QJtD+7T87ST6zVXuHD+DLW3ajhVfpwTx0u5cb2aq9UXefvmBbduXuNU+XG2FuRQtGMryZnJRK2JwSNAjlewDz6hvngEyFGE+eEdokAe5I2TtwvOPq4ERAWxMmUVq9LiiUyIJjg2lMDoYOKS4kjOTGZ9znoiYsOJT17N2nVpbM7fRHbOBnaUFJGQEo+7t5tyIDVxJR6+HpivsMDK3RpzdwvEKyQI7ISYu1lhr3DE1MUCXTMDRLZibDxtWSxYgszRFJmDDB0TXZaJdFghd8BIbICJmQC/QG+K9+6goDCHHbu30dHZRtP9Bk4cP8zWgi0cPLCHtgf3edn7hI72VprvNSg/xb54gW25m6k4fZKr1RfZWpDD9qICjh4/zK7iItZmpHD0+GF2Fxexu7hIBcyP+0DizWtVnfDPnz7y52+/wn/+zad3b7lbd5s3L57z6EErNVcuc7rsBJXnznLt8iXaW5r54f071b/lZ71Pqb5yibVpKYQEB7ImcRUbN60ja10aKakJrMtOp3jvDmLiwoiMCcbdxxmZlRgbJxsk1ibYutnj7OOKg6cj2Vs3kbszn/zdW8nYksWqtHhWpcWTkJHIpsItmDlYEJkQTfjKcDZkZ7Jtay67dhZy4ngpdxpqefzoAY336rlxvZqH7S08fdLBk+7HtDTf497dOh62t/Di+VPev3vFhzevVdD0648/8Odvv/KvX3/hxw/vef38GU13Grh/945qM+Fy5QUqTp/i3Klyzp85TeWFCs6dPc2J40c5euQw5yvOUnvrBrW3bnCx6gLnzp7mVHkZR0oPsXdPMbt37WBPyW5VZuLqpUpuXL3Mg/v36Ol6zNPOR6r/c7oft6uC1M+edNLe0sSVqvOcOHKIitMnqb91naaG2s8g0Up7c6NyI+JuPc33G2lubuLOnXo2bs5mS34eedu2Epuw+v+Q9p5RTSD4v/7szsxOUccZx94ACxYQRaT3FnovIUBIQiD03qRJ7wgiVrCgKIjO2BALFkQFRQEVsGHDPurUnZltv/L8X0Szu/d3z733nP+L7wknCS/h5Mmnkbw6nYS0FOJSklSfy/wDRVSsrWZoZJi//v1vdHae5JsDbTx98pixsUc8fDzKyc4OajfUsFR3KZNnfY2pjQlVdWXs3reDjNwUGpo2ERUfgZG5AaHhISSnxePj54mHlyuKyHCycjKJjo5U/b8ZuN5PdU0FeQU5BAYLadq9nXMXz7J52yZyCrK5cLmbWw9usWXnFlKzUxGHiSlfX4lQJiI0Noy0vAx8JUKkMXI+sBR44uEvRc/EjhnqS/l4/FQ++WI6EybP/b9DxBcz+HjiDD76Yvq/3YcTpvHhhGn8YdwUPpwwjU++msXnk+cybooan0+ey6eTZvOnL/8XgPhimvL3v1IqEeNnzmfiuwyaBj+eAAAgAElEQVTEBA1tvliwnHEa2nw0W1N5Gov4ZMliPtVezBfaS/lKS5tJi5YyccESJi5YwoSFS5iopcO4JcosxCeaGoxboM4E9dmMmzmNz6d8xYTpX/KnLz/hg88+4OOJf2LavJkq+83sxbOZrjmDGYumM2vJdOYum8lM7alMXzqJ2TpTmbdqNnp2upi7m2Eo0GOV7QrmaE9jucUS7LzMCU0IIj47Am+JGz4h7jj7ORAQKqStfR/PfnjOuoY6hHIRfjIhhtZGJGQmsnZ9Fddu9PHDz6+59+AWGzetIzkljqMdBzlwsJWMnDRkkVLWb63jcMdBjrYr2yDWr1/Hth2NbN3RwM49Teze18KG7Q1s2N5ASU0VWUWFZBcXkVdSwpriYgpKyimrqqaqtoa1desoKCqkaU8z5dVVpGWuRh4ZRlR8NNV1a6laV039lvUkpMaz79tWjp44wtYdm6ndsJbSqjIamraxZftW6jbXs6FhEyOjt9m1bxdV66tw9nVhnvZ85i9bwAKdhcxdOheNZRportTEztseI3sz1JYvZM6y+Sw1WYGWqS6aBtos0F3EnKXqmAhMmLt0Lura6qhpqWHhZIqRrT5LVmkyS3M6Jg4GzFw0FQdfWzbvqWdNRSbiyABkUYEkZ8Wwq3UrknAhbl62uHhY4+JmxY6mejw8bHH3tMXYXIcVhotw9bHFysGQWfMm4eBuQWyiDCOzZTi5WeDpa4+p+XI8ve3w9XfEzcOasHAhNrb6mJqvQHvFPIzMdFisPZeF2rNRXzSNhTqzWKgzg2X66hiaaWJuo4WNYDkeXsbIZE5ERXgSEe6Oo+M/rUwOzstx9zLA08cIF3c97By0cXHXw8PbEG8/E3yFZggDLQkItsZXaIaLxypcXHTx8zMlONCaIKEFAd4miP0siBI7kCB3IyLAlrgQJ+IlzsSKHUmQupAe4U1KhBexUkeixPbESgUkhbuQEuFGssKVBLkTcTIHYqUCla0pPtSROJkD8aGOJIW7kB7tSUacNwmRrsS9yzgkx3mSHOdJ/LtsRHyUK4kx7sQonIgOd1S9Ly7SRfV6fIwrinABEWH2xEY5E61wQhJiRaDIlKBgcwKCLAiUWBMcKiBAZoen2BJnkQmOQiOcAoxVS9/OIhMc/A0xdlyCsfNSHAKMcBab4xFqg7vcRpmZCLVSKRMOMgscZMpqV8cQE+wCDXAQG6tC2k4h5jgEm+Iut8NdboebzB5Xqd3/AIn3q9Tv61xtA81V+Qgrocn/Hh7ev19ijW2wBbYhlthJrLCXWmMvtUYgU0KEvcQGW7EVAqktTnJHHGQC7EJssRXbYC8R4BjqgIPEXgkdEhtlvuJdu5NLuDPOYU44hjrhHOaCq8IN5zAXHEPfPSd3wyPCC5dgJ8JTZWSUpqBICyUiVU5qYRLRGQqiMxRkl2WiSA4jJiOGwppCpLFSQqJDqNhYQXiKAnGChMCEYILigwiKD1KBRGR6BLGro4nLjCMuI5bimhK+aT/AiTMdbN/dSFF5AXmF2exrbebksSO07N7JifbDXO29yNiDe6oGlJdPH/P6xdN/UyK+e/7kXb2rMg/xw+vvVP7wH9+85vWL56o9iCcPH3BzoJ++nkv0XuhmoO8KJ4+189PbN5w81s6mjfXUrK1i27YGzpzpVNqObo9w+PBBcvNySE1PYbmuDvomBiSlJ9O0dxcllaV89sXn+Al9OXP6BOnJCWzZUEf32U6u9vWwY/tW4uKjON99hvqN67B3sMHJ3ZGC8gLiUuNISE+g9WArbYfbqK2roby8lOzsTFJTk8nNzWbjxnqOHDlEd3cXHR3tDA3d4OTJ4zQ17aC5eRfbtzfS3LyLI0cOUVxaQGp6EvmFuexq3kFtXTUt+5opLVeuD1dWl7G2tpLcvCziEqI5ePgAiclxhIZJiIuPYl9rMw/v3eb3X5T1vWdPHefS+bP0X+lh25aNHDqwj8f379J/pYebA1c513mCnu5zHGjdQ+O2zZTVlBGdFocsNgxZbBhhCRHIYsPwlQgJkAfhJw3AJ8QfUVgw0WlxZJXkklueT0ZhFkk5qUQkR5OSm0ZO6RrWbljL6twM8kvyKCzOo6SskNLyIrY0bKSwrIDIuAhSs1PJLslVBjqDvHD0d0KWHIokUYpXqDfC8AD8w4QIfB2wcrfGyM4EH4kfPhI/zBwtMLU3QxYnJyA0EDehO4ESEcJAH9Izkjlxsp2j7QfZ27KL4aFB7t0d4Vj7ITqOHebB3Vvw3//BX/78Ez3d5zh94hh3R25y8dxpDrQ0c3fkJj/9+IbhoUH2te0hPCIUU3MjLK3NaG3bw7cH29i4qY6Bvl4udp3h/u1hfv3x7b+F/99D8O+//MxPb9/w4O4drl3u5cHdO9wc6OdE+1GGrw/StncPu7Zv42LXOb57/oy7I8N0nz/Hvta9NDZsobVFuUC+Y2cDO5saaGjcSOv+Zva0NuHqIcDK1gQHN1vsnK0wtzNHJBWRnptOanYq6bnpHDh6gC07txAeG07dljrySvOIiI8gMiGS9Nx0vEXehMWEESAWkp6WRG5mOgW5WTRu3sCVS92MPbjH6O1hhq/38/rFU9UGzPOxhzy+f5e3r57zj7/8Cv/1D1X+4f3f8NtXL3n94jn379zm2uVerly6SP+Vy1y73MvpE8fZt6eZXdu3caC1hZPH2uk+f46eSxfo7bnIlcs9qorX7vPnOHTwG1VGaV/rXtr2tXDk8EE6T53gfNdZLl44T0/3OYYGr/HiySNev3iqymS9b2Z6PvaQZ48fcO/WEP1Xeui90EVP9zm6Tp+k48hBTrYforf7LEMDVxl5t2UzcmNA2f40epeOjnbKK8to3LmDi5d76eq5SOOunUTExeDi5UFIRBhpa7LJLSqgaU8zfdeucrbrHNXVlbS1tfLy5XMGB/vpuXyBwuI84pJjcfF2IVgehL9UyJ7WHWzdVs/BI/to+6YZqTwYqTwYJ1d7lq/UIjhERElZIVExkcTGx7ClYTNVays5dOQgnWdO0dV9hsraCpIzkgiLkmNlb0n7yaOUVJdw4twJ+m700d7ZTmZRNtYutlg52yDwdCQsIQIDa2Oc/dxwFXrwweLlxpjZurFIx4gJk+cy/us5fDx+Kp9OnPF/hYiPJ0z/HwDxr/fB55P54/ipfDxxBp9Oms1nX89R3aeTZvPRhKkqS9NHX0zjwy9n8KfJc5gwawFfaixh0gIdJmgs5dO5S/hEbQkfz1nEH+do8sk8LcZrreBT7cV8or2QzxbP59N5Gvxp1mw+nDqTP0yezgeTp/HhrDl8PE+dcYsX8KWWJl8tnsdE9ZmMnz6ZzyeP59NJnzFuyud8OukT/jj+Qz6bMo7Zi9RYvGopS/S1UNOeh7qOBvNWaKCuq4baijmo6c5CQ28OCw01mKMzi2UW2uiYL0XPZjma+uqYuRjg6GeNSOGNV4gzAeFeiCOFuAU44uhjT1J2Ioc7j3Bh8BId3ScIT47E2s2W2PQ4bJ1t6Ohs57e//syhoweQh4VgZm5IZEwYm7auZ8PmdZRWFVNZW87e/c0cPLSfxoZNtOxtpqOjnf3ftLF73x6a21rZsL2BzU3bqdpQR1F1FcVrqymurGRNcTFrCksoKiunZn095dVVxCYmUFVbQ0Z2FgUlxUTGRRGdEENMYizrN9dz6NhB4pJjKasuZduuRrLyVpOWlUJWXjYtB1q5ev0a8SkJtB3cz8Nnj/nup+/ovtLNChNd1JaoM3/ZAvQtDZQ5iHlTWaK/hOXmK9AxXclCfS3mrVyM2vKFzFyqziwtDTR0FjBv+UKWmy5n+oLpLDddjrq2OtqGS9Ax1mLRygUsWaXJ+BmfomuxDBsPC7wl7viEuOPka4ebnwD/EA/ySjLQ1J6Lu7cd1esKSUmLJDRMSGZmHNGxEhZpzUbPZCkrDBex0ngJxlYr0Nabj6GpNuFRgVjarsLMShdHZzM8vGxx97TB3dMGH18BQcHu6OkvZrnuAuwExugZLmH2/K8xMF+G5vLZzJg3gWUGGqww0mC5oRorDdWxtF2Kn9CSyEhP4uP9ETjpYCPQUtmZHF1W4OKuh5OrLvaOy3Bx18PTxwi/AHNEIkuCg22QSgWEhNghElmqlIjAAEsCfE3xcdPHz82AUH8rokMcCfOzUrUyvR+aS5YrMxPRIQJipY7EhyovViogSmxLdIgdCXInUiPdVWCRFO6iumSFK6mR7qRGe5AY5UZCtBuJMe4kxXoog9Yx7iREK59PS/QhOc5TtS8RH+X6z/fHeZKY4ElsjBImkuI9iIlwRhJkQXCAKVKJNQEBZggDzREGWSEUW+MttsQ9yBxXkSkuASY4+BrgEWhGYLgDPlIb7Lz0EPgZ4Cu3IyDKCZdgM5zF5sp9iHetTe9BwklmiZtceU4SU+wCDRAEmeAqs8JVZoUgyEQFEe6hAhVIvM9HOAZbqcLSjhIblfJgJTTBws8IMx8DrANMVVWv/+t+hJ3YUgURKnh4Z22yC7HGVmyF/Ts4cAx1wEEmwF5ih12ILQKpssnJRmKNZbAFpgEmmAiNMQ0ww1JkgVWgJVaBlpj5m2MpssIm2BYrkS2mvhaY+Jhj6W+DXbCAiCwFaaUpCCP9WF2RTvHGIgKihIjjgwmKDcTOzx55ahgh8TI8pT44B7ohigomJjser1BvguNDCEoUE5IUQnBCMMFxYiVIpIUTvTqK0EQ5ZfVltLa30XxoL8U1JcRlxJOYlUR+WR4F+TkqO0FfzwWGBq9x75byG9/3dqb3I3Q/vH6pWrb+8c2rd1an17x99ZIXT8b4+fu3qp9/+eF7Xj59Qu+Fbupra9jZ2MDxo0fY07STXdu3MdB3hc316xm9d4dzZ0/T3d3F0NANurrO0tS0g5Z9e+nqPkdRSSF+Ql+KK0rY07aX/YcOYGBqSGpmGmvyc4mNiUDo40nTtq2c6zxB9/kznDt7ik2b19PVfYbo2AicPZxw83UjaXUS2YXZZBXnsK5hPbvbdlNRVU5lZTllZSUUFxdSXl7Kxo31tLTsob39CGfOdNLd3UVLyx4aG7eq2pvy8nIJD5dTV19DRmYq9RvXUVpexK7mHaytraS4tICtjZuoravmYs95KqpKCQ4RsXvPToQiX4xNDbCwNOHkiXZePn3Mz9+/Zvh6P0e+3U/n8XauXb7EN/v20n+lhxdPHnGq4ygn2g/T032OWzcH6TzeTkvrbkqqS5BEhyKJDkUcKUUWG4Y0Ro6dhwMu/u54BvngFexLYLiYmPR4csryKK4to3BtCWsqCohOiyM+M4mU3DQKq4tJy0mjqFwJD+WVJRSXFlBdU0FuYQ6JGYmsLswisziHiORoAiPEeIZ4kVqSRmxuHB5ST/zk/viHCXEOcMEjyANReBDGtib4S4WI5IGIpCJyinKISY4hJDyE4tIC0jKSqaws5+bQAK9evWBoeJD+a5dpP3qQfa3NDPRf4fdffuT3X37k2eMH3Ojvo/dCF6O3hxm7f5fhwWvc6O/j6ZOH3Lk9RElpASZmhujpryA5NYH2jsNsbdhI2/699PVcYPDqZXq7z/H25TNVVuc///ZX/v77b6qq19cvnvN87DF//fXP/PT2DV2nO1lXXcWOhq1Ulpawbctm7t0a4WpvD12nO9nf1kptTTVFhfls2byRfW17aN6zk4OH2tiwsZas3HTcPJ1w83TA0cWGgBBfvAPcyc7PIiUrhfTsNNJz08kvyaOptYm6TesICQ8hRC6msKKQ7PwsAmWBWNiaY+NkQ1J6InkFOdSsraBp21aOfLufvp4LPB97qFILXz0b4y9//on/+Otv/OXPP/Hq2RiP79/l1bMxfv3pe/722y/8+tOPvH31kudjj1XWpaHBAXovdNN1upP+K5cZ6LvClUsXOdVxjAOtLbTt3UPHkcNc7FICxNDN6zy4f48H9+9xa2SIq32XVW1N+9taadvXwrff7OfkiQ56ey6q6l5v3hjk+rUr3Bm+weP7dxm9PczIjQEe37/LiyePVGvW9++MMNDXy9lTx1WZib6eC7Qf+ob2g/u5cPaUKuN16+YgIzcGVMHqnJwsCory2b6riaPHOzh8/Bit3x6gbvNGsgvyECvkKBJicfJwIyIuhs2NDcQlxHPu3Bm2b29k166dPH78kJOdHUjCQpBFyohJjiEmLRYTO1PMrQzpOHmI1v27UERJiU+KJjQ8hNr1VdRvquXg4QNs2lKPsakRnWdOMTRyk9a2FrY0bOZizwUOHN7PmqJcMtesJjUzhYycdNx93Dh76Syp2anYOttSUl2CLEZOZHI0FfVViORBmNibo29lhL9MhKWzDR98PXMBS1aYMHXOIj74wzg+/2oWH34+mQ8/n/z/GyL+MG4Kfxw/lY++mM6fvpzJJ1/N4tNJs1X3P56bMpdxM+bxhZoSIL5aqMNn6ov5cNZC/jB7IR/OXcRnmjpM0TVDw8qeyUar+FJPmwlLF/LZPDU+mTWTj6fN4KOp0/nj1Gl8MnsO4xZo8OWShUzQVOeT2VP46OvxfPzl53z25ad8NeMLpqlNYtKciXw88SM+nPARX85UZiTm62iiY7qSpYbL0NDVZMaS2UxdNIVpS6cye/ks1FbOZcriKczVncs8PXVW2a9Ey3wRRs4rMXXWwyXQFlGkF6bO+hgLVuES4IBrgDN+Mj9SclNpbN1OWKKC6Iw4nP1dcRO6EywPYlPjBjZtXU//9SsIHKzJyk6jdl0loeEhVNWUsXd/MxevdHPp8nkuXeyibd8emnfvYP+BFlrbWmj5Zh8t3+ynobmJDTsbqW3YRM2WzdQ1bKWmfhMllWspq6qhZn09ZWvXUl5TTWxyImnZmcijIiitriR5dSrJq1PZsaeJY53HOX66g7AoOatzM2jau5OMnDSCpCIioyMoqyhlb+seGpu2ce5iF8N3RyipLsErwItFuovR0JrHEr2lxKbH4SPxYcKMCahpqaGuo8FcrXnM11vCfL0lzFk2n1laGszWnse85QtZrK+FmpYaGss0sPeyZ8GKBSxcMQ8jW32M7QzQMliMmZMRkenhGNrpoWuxDEWSDGO7VZjY6LFpRy2F5VmsKUxFT38xYok3iYlhGBsvo662CD8/J2ydTTC20WW+9iwWrVDD3G4Vy1YtQE1zKqtMtTC3XomxuQ4OTqYEBLoSEOiKwNEEK5tVePsKEApdsLY1wMpGH0dXCxZozcLOxZTFunPR1ldnse5sFq+cyeKVM1i6cib6FvNx8tAnWOpAeJQndo7LlNWu9kuVda92S7B10FbBxHtIEIksCfA3x9/XFJHQAnGQDSHBtri7r8LLyxB/X1MCfE3x9zRC6GGExMdcVfGqENoQE+xArNiReIkziTJX4kNdiZU6Ei11IEYmIEYmUFa5im2IktiRGOZMWpSHSn1IkDuRGOasHKALdSReKiBGYk9cpAtxUa7ER7upLiHGnYQYd+Kj3UiO9yIxVgkHilB7wmV2yramSBcSYtyJi3UjNs6NxARPkhK9iFI4ECwyQSwyIzLMAbHIjAChMT7+xvgEmOAdZIFnkDnOQmPsvVfhKTLDV2yFWOFEcLgjPsGWBMjtkcS6ExjljLfMBq9Q5fjce5XBUWyGIMgE+0BjnKVmeCpscJNbYhOwCmt/fVyklrjKrLATGeEitcZVZoOrVKlG/Ou5Su1wktr+G0S8tzRZ+htj7muoCl3/q+3p/SCdndgSgcQSgcwKh1Drd2erykfYiC2wD7VDILfHIcwRgdwB+1AB9qECBHIHBHIHbENtsRBbYOBrhK6HHivcV6LnuQp9LyP0vYxY5WaIoacJpj7mGHuascrFkJVO+hi6mmLmZYFrqHJ/IiBGSGb1arZ+s4WCDfmklKbgGOSIV5gXslQZftEighIlKLJj8YkU4SL1wi9aREB0IIFxgQQnBBMYF4gwWogwWkhwfAihKXLSSlZTtrGc8k0VJOenIIsPQ56oIDYzgcSsJAoKczny7X4G+noZe3CPn95+p/r28ofXykXrn79/zfffveDNy2e8fvFU9ahUJF4oF1ifPuHn79/y+sVzHo3e48HdO1zsOsfeXU2UFRWyZUM9vRe6udF/jUej97jYdY6hwQEuXeymt/eS6oN6TU0127c3cv5CFzeHb1BQWsjq3EyOnmhn/6EDJKYno29qSM2GdWzeuomE+GjWr61k5MYAQ4PXOLC/hZ07GtiydQMt+5pJSUskKT2RlKwUohKjlHmB/NVkleSSkptGRJSC7OxMKirKqKwsp6qqgg0b1tPUtIO9e5vZs2e3co/iTCfHjx+joWELpaXFVFaWs21bAy37mikoWkNmdrqyE35dFfmFudRvXEdB0Rq2Nm7i3PnTFJXkU1ldxo6mRnz8PPETerOurpr7o7cZGrzGQF8v9++McLHrDHuatnOu84RKobgzfIPmndvo6T7Ho9E7dJ/tZE/Tdo51HCarOIfAiBCkcWGEJiiIzUwkIScFH6mQgPBgHHxdcBa64y3xRxIrJz47mayyNeRVF7GmqpCI1Bgi02KJTIkhqzhHOTBXWUx5ZQmV1WVUrS2nsDiPlNXJJGcmk5aXQUx6PCFRMgIjxHhLfUgrSiV6dRSugS74yfwQR4kRhYuQx4USvzqBiHgF5bXlFFUWsbu1mfaTxyiuKKG6poobQ9c5evQwDQ0NnDjRwdjYGN9//4YnY4/ouXSBp48e8pc//8J//+PvPBq9x7OHD/nbn//Mo7t3uXrpEo9Hlc08168pbTynO4+TuyaT2PgoxJJA2jsO09q2h5LSAlr3NdN1+iTXr11haOAqP3z3QlUr/I+//A7//V/859/+yu+//MyPb17z5OEDfnj9HfdujdBx5DAn2o9yov0opzqOcejAfrpOd9J1upNznadoP3qYLZs3UliQR22NsiFq/4EWatdVkpObQWpGIv4ib7z9XHFwtiYuJYqK2hJyC3MQhQQQFaNgY8MGdu/ZSXVdFeWVJWTnZ5Gbl0Ve8Rpk8hB8AryVWySVxVRWlxEbH8XuXds51XGUocFrvHn5jL/++jM/f//63Zr8W/77H3+F//gbf/nzTzwfe6jKG7x6NsarZ2O8efmCR6P3GL19i7EH91Vg1NdzieHrgwxfH2Sg7wo93efpPnuGC+fOcuXSRW70X+P20E3u3rnFndsjDA/d4NrVK1y8cJ5zZ09z4vgxDh/6VmVdOnXyOH1Xerl9a5j7o3cZvXeHu3du8ezxA5U97fJFpTJxd+QmYw/ucfNdYP794zf79rKnabtKMe2/0sONa5e5daNfOTT3rp1p+Ho/Vy73cPbsaTZsWE/bgX0c6TjGjt27WFNcyJriQtbW11G2torS2moC5VIKykowNDelqKyUS709VFdXEhYWSkxMFC9ePCO/MBcTS2NEUhGZ+ZlEpURjbGuCrZ0ZKamxNDU3EBTih1whobyqmOaWnfT19/DLrz/SvLeJvsGr/PTbz7x8+4riihJC5BJ2tzbz6NlDvvvhFenZaQSIhWQVZGFuZ07DrgbWbliLUCZCJA/CM9CbsroKMotzEHg5IfBywtzRCid/N0wdLflATXMFy1ZZMHfhcj7405d8MUWNz76c+f+kRHw0Xmlb+l/h4eOJSpvTH8dPVVmb3j//r+AwYZoGX0yfx8QZ85kwcz7jZszj81nzVTWun2ss4aM5C/hg1gL+qLaITxcu40sdA9TMHVjq4slMSyOmGC/nSx1Nxi/UYLzaHMbPns342bMZN2sWn86exWdqs/lUbQYfzpzEB5PH8dHkz/lq1tfMXjCDhcvU0VgykynqXzJu6qd89vWnjJ86gQnTv2T8tInM0JyDmvZ8NHQXoaGrifrKeaitVGOWziymLJ6Mup466nrqzNKegbbFYtR0Z7HAYC7z9Wawym4pBvY6WLobEp4cgkjhi4bOHBx87FldmEnFxiq27G1EpAhGkRxJSLQUXaMVrDLVw9XDkdSMRELlYo6fOELf1UtkrE5m67aNRMcpOPOuIeW3X3/i5sBVmnfvYH19DTt37aDt0AH2fLufxpbdbGzaRv2OBjbs2M6mpp2s27iFovIqCkrKKa2qIT4jnZySQtLWZBObnEhASDA5hfkkr04lIzeT0upyjpxop/daD9n5WfiKfJBHhhIWFUpMYhRbG7eQV7AGRWQ4YQo5sUlxVNRUYuNgzeLli1lhuBwTO1MMrAyRRElxE7kxa9EslhosRWO5EiCWmqxgvt4S5uosYMGqpcqGpndqhMYyDXTNdXH0dURNS43FegvxCfEkMFzI/OUaaBktYr6uOgt01fEUuyIM9Way2kSW6WsSJPclPSuW7LwkvHwEZGTGEhDgiqbmTKwt9aioyGX91gqMrFcwT2smy40WobF4Ovpm2lgKDBj/9YeYW6/E2d0SEzMd5OFC4hJkWNvqY2mtx8pVmoSHi7C21sfISBtFZBDu3rZYCgyYOf9LlhnPZ+7SyczTmcqiVTPRMVJD33IBVk46OHkb4i40w8pJG1snJUhYCZQgYSPQwtltJR7ehri46CohQmiBn48J3u76+HgYEOBrSqC/OV5ehnh5GeLrbYzIzwyRjykBnsaIvZSDc+/H5t5bmRJlriqIiA91JizQmgixDTEywT+rXOX/VCfeQ0RimLMKIuJkDsSG2BEZbEOkXEC0womYd9Wu0QonFUjERbkq619jPYiNdCFcZodcYkNkmANxUa7ExboTrhAQrhAQHeNCXKwbCrkdwSITpEEWylG7MAfCpLaEhNgQKLbCP9gK7yALXIXGOPro4+lvgpfQVNnmJLFFKLYmJMIZSbQrnmJL/ELt8Auzx08hwEchwCvMDne5jQoonKVmeEXY4hFurdyL8NfHUWyGs8QC+0BjHMUWOIVY4hzy7yDxXpl4DwX/2sb0HiTeqxD/OyXivZ3JUaaEB0e5DY7yfwat3ysSArn9u3P4H2cvd8Be4YBlqA1GIjNW+hiwwmsVel76rPI0VJ6bIQYexhh5mGLgZttFeCMAACAASURBVMwqJyP0HA0xcDHB2N2c5fYrcJI4o8iJQJYRijwzjLAcBV4KH9zCPPGN8sc6wA4PhS/RRYlE5ScSkq5AtjoSaUY4ATEBBMYFEhQfRGBcIAExAYhiRYgTJMhS5EiTwxDFiBFFBROaqiA+P5Wkogxi1yQTlRbDtu1b+LathYP7WznVcZQnD0d58/IZf/vtF77/7gWvno3x/Xcv+PHNK968fMbLp49VFoMnD0d5+fQJL56McXdkmLsjw9wZHlI1vpw9dZK87CxCAkVUl5cxcuM6d0eG+cdffqf/ymUeP3pAb89Fbt8eUY2+DQ728/jxQ+6O3uHY8Xay83PYuqOBy/1XaNq7CzMbC7LyczC2NGV3azOnTxyjeUcjTdu20nuhi7HH93n0eJS+qz20HWihfst61hTlUl5bTkRSFKYCC7zFfkhj5Ag8HXF0diA0VEp2diZFRQWUlhZTW7uWxsatNDfvYu/eZnbu3M6OHduorq5ky5ZNnD17mqNHD7N+/TqKSvJZnZVGUko8CUmxFJcWUF5ZQklZIfGJMZRVFLN+Qy2l5UWc7Oygam05WTkZHDt+hO9eP+fxo1FuDlzlYtcZRt5VlTZt28rRgwcYGrzGneEb9HSfY9+eXVzsOsON/j4Of9PG9q2b2N28g9yyPGJWJxCzOoHE3FRyKvJZU1VIzOoEwpOjcPB1wSXAA0+xL/7yQGTx4cRnJ5NWmElaYSay+HBCExTI4xWkF2SSkJ5Aflk+hcV5FBStYcOmOvKK15CckURiVjJJ2SlEpcYSEhOKMCwQ/zAh8TlxKFLD8QzxwEfiQ6AikKDwQGQxUvyCfWnYtZVDxw5SWlVC3+BVrvb3UVRSSNPunfz9739ndHSUnTt3UlhYSEtLC7dv3+btm+/44fs3/Pc//q76wPr00UNejo1x/9YtLp07x8M7d7h+9TLXei/y8N5trl3tpaQ4n+KSfBq2bSY4RETHiaNs39nAN9/u48TJdm7dHOTerSH+8suP/PrjW/jv/+Lvv/+mqiB+X+F6d2SYJw8f8OThAwb6rnDs8CHOnznNwf1tXOw6x/kzp+k+e4b9LXupr62hIH8NuTlZFBXmU79+HRs2rqOktIDtO7YQIhEREOTL2nUVpGcmkpOXTk7hatJzkhGKfAmPCGXDpjpOnDrGgW/3kV+YS25eFpHR4WTlZFBcWkBpeRGl5UWUlBVStbacqrXllFcUc3B/K6dPHGOgr5dnjx/w8/evefn0MU8ejvLjm1fwH3/jv/7+F3754Q1PH93n0btdmBdPHjH24J5ydfrWCLdu3uDO8BA3+q/Re6Gb/iuXuX/nNrdu3lDuQfT2cP3aVUZv3+LZ40cq5eLe3dtcH+zn0sVuznedpfv8Oc6cPsXBbw+wq2kHhw99y5nTp+i/1sfovTs8GXvE0yePefzoAQ/uK3cgrl2+xOkTx+g4cpCzp46rwtUDfb10n+2k83g7+/bsYsO6tdTXVtO2dzeXzp9laPAa928PcW/kBiPX+7lx7YrKznR9sJ/Ll3s4fPggp8920jfQT+/VPjY0bCEpI43k1elIwuU4eXtQWb+OIJkEWycH4pOTSMtcjZGJIXPnziYhIY7S8hJWGethZG7ISuOVpOWksalpM8EKMbZ2ZtSuK0cSKqJ2fQVHjn3LmoIsgkKExCZEsmFTHY3bt9Cws5HOrtM07Gzk4pVLrNtYR0xiLIESEd2952k7uI8gaSAxyTFkFWRhZGmEhb0FbkIP4jISsHG1Q+DpSFJOKkk5qUSlxhK3OhFDO1OWm+nxgbWjN1orzVigpc/EqepMmjGfT76Yzh8+nfT/DBH/ChLvAeJ9VuL96+/vX0Fi3BQ1JkzTYPyMeSqI+HSGBp/NWshnczT5cMYC/jBjvtLCtECbzxevZJy2PpP0zJhhZsFkY10m6i1i/FJ1xs+fw0S1uUycM4cvZs9m/MyZfDx9Kn+cNokPpnzJh9O/4gu1acxarMZS3SWsNNJGx2ARi1aoobFkJnMWTmeK2mQmTPuCTyZ9zp++GseHX37GxNlfM2OJGhq6mmgaLWWR8RLU9dSZtnQakxZOYsriKXw5fyJzdWcxdfEkFhjMRdNoLvoOy7D00EfLZD4mTquw97VmmckSnPwc8A7xJSothqotNTj6ueAidEMoF1GxrpzopCj8Rd4sX6nFgW9auH3nJpd6urhzd4jf//YLO3c30nP1IrfvDfH08Sijd4Y4+K3Sc3ng2/0cPn6UnfuaaWzZrVQiGreyrmEr9du3UbthM3nFZWRk5ZGRk0fC6gxS1mSRXVpITGoS0igF6Xk5xKYlkpKTQV3DRjbu2ErrwVZ2t+2mrKaMjDUZRMQr8BV5Ex4RhkQiJjk1CU9vD2zsrHH38cDe2Q6BmwB9s1VYOVhiZGPMwuWaaK7URNdcF22TZSzSX4yWqS4rrAxYqK/FXJ0FLNTXQkN3EerL5rPMZAUGNgastFAGstW01FhhugxvsQfRaREsN13GXK2ZaJssYaXVchz97XEPckZdaxaOntYIJZ4s052PNMyfpBQFRibL2LSpki1bqjEz0SEgwJX03Dgy8hOwcDBgmvpEVplqYWihg+ayORhbrUDPcDGOrubYOhjhH+iCIjIQT287rG310Tdcgre3ACurVdjaGhIbLyN1dRQm1rrMXjiJ2YsnoaY1hXkrprHEcA4rzOejZ7UAQ2tNzARaWDkvx9xRuVj9frXazlnZyuTstlJpa3JajqenAf6+pvh7GyP0MkbkY0qQnzkiH1P8/Ezx9TXB/x1UCL2M8XXVJ9DdiFB/KxRCG6KDBCTKXEkJ81BVvcbJXIgPdSY8yIbwICsixDZES+3/WeX6DhbeW5neB6wTZA7ESwXESeyJkdgTKrYiTG5PeJhAuVIttyc6yoXYGDeio1yIinQmPs6D+DgPIhTKIbqoSGdiY9yUq9VhtgRJzJBIrVCEC4gMFxAqsSJMYqPKUigD127I5Q4Igy3wFBrhLjTCU2RCSKgDYpkAWbgzknAnJOFORCT6EJnki7/MluAoF4JjXBHHuxOc4EFQvDuiWFeE0c74RTriGmqBd6Qd3pF2SkuTyEi1NaEcrzNXgoTYGucQG1wktv92dkEWWAf8s+r1veIgEFv9s4XpX+794JxqsVpq9W9KhKPcDqcwe1wUDrgoHBDI7bEPtfvnvYMHu1ABdqECbBWOWIbZYy61wTTECpMgK4xEFhj4mqHvZYKRl5nyPMwxcjPD2MVcdSauZrjJ3TH0MMRe7IBHhBceEV64hnsgEDvhHuGNKDEY+xAnfOMCEaXK8IzyJzgjjPA1MXhHCQlJCkGaJEGaJEGSGIL4nbVJmhyKLEVOeEYEwUlSguIkBCeFIk6WI06WE5oeTUJOMoXFeWzZUMfWjeupqSxj764d7G9pZmjwGg/v3aav5wK3bg4yenuYwauX6T7bSffZTgb6erkzfIPR27d4eO8uA31XuNrbw9DgAC+ejPHd82d0ne4kJkKBs8Ce/JxsLl+8wOWLF1RWp9F7d3jz+hWPHz/kyZPHvHr1gmcvnvLw8QOu9vdx+Oghtu3azo1bN/n591+IiI0kKiGGHXua8AsS0rCzkba9u+nqPM79u8P8+vNb/vzL99x/cJue3vOc6Gxn647NSMLEiKQBBCvE+IcG4B8agI2HPca2pkRGR5CcnEhxcSF1dbWsXVtFQUEexcWFrFtXQ0xMFDU11TQ17WDt2ir27m2ms/MktbVrSU9PpXlvE5XVZTRu30J7x2HWb6ilrr6GiKgw4hKiSUqJp7S8iLr6Go4dP0JZRTFH2g/y8PEoA4N9XLt8iTtD17ly8TznT5/kZPthDrQ0c2h/K9+07uHYoW/ou9RNV+cJThw9xNmTHVw428np4+1sqK8luySXzNJc4rKSSMnPIKtsDRnF2STmphIYEYJHsA++sgCEYUEIw4IQR8tQpEQTszqB6Ix4ZEkRyOLDkUSHEp+ZRHhsOGk5ymra9NUplJYXkblmNQmp8USlxBC/OpHM4hyS89IRR0sRRQQQliQlNF6Kj8QLFz9nPAM9EEkDCAkXExkXwZqiXOrq17F+Qx19166wY8c2kpKSOHDgABcv9jA0NMKpU6dpaNjGkUOHuT4wSP/Vawxc62fkxk3W19Ry9OC33B0Z5sbVq3QcOsSBvXsZGx1VbkR0neFq70UyV6fi6uJASWkBVWvLSUqJ5/TZk1y41MWr757x8JFyC+XuyE1eP3/Ci7GH/PT2Da9fPOfFkzEG+q6wp2knDZs2cq7zFM/HHjM0OED/lcucP3Oa40ePcOjAfjqPd6ggor62hrKiQkqKC6msKKOstJjKijJq11WxtqaC9IwkIiJDSUlPYMPmdcQmKIiOCyMmKYKUzASiYyMoLStkX9se9uxtorSsEFmomKzsdKKiw8lYnUJaulIxLC0rZGdTI4cOH6D92CEOHtrPneEbjN2/y+vnT/j1x7f8/PY77o3cZGjgKi/GHvKff/2Nv/75J968eMrY/bs8fTjK25fP+O7ZmLLR6NYI926NcHOgX6U29PVc4uZAP8PXB1Wv379zmycPH/Dq2VNePXvK00cPeXjvLn1Xeum70svVvsuqbYWuc2foOHaUg98eYKD/KjdvDHLn9ggPH4wy9vihCiDu3b3NtcuX6DhykAOtezh0YB8njx2h90IXly+ep/N4O4e/aaNhUz2VpUWsq65g1/YGDn/TxtlTx+m90MXN/isMD15lePCaMhdxY4DR28pF7OHhm7S27mXnrh0cOHSQrosX2LJjG4XlpWxo2EJOYT4RiXGU19Vg6+TACoNVuHi44ycKQFtHCy8fT1LTUzA0NmDxskU4uAqYs2AOLt4uRCZHYWhrTFp6POvqKmjes40zZzsorSgkNz+TNQVZRETLEUsC2f9NKyfPnmJgaJD1m+vxFfkpc7OtzVjZWxKbFEPbwX0UlRdy9NRRnL2cCQgNxMDKCGdfV1ZZGCDwciImPZ7VRdkokqIIUoQoLYsBHhgLzPkgOT0PXX0LdPWtWKZrhuYyQybNmP9/gIjJfDx+sirP8H+CiH8FiT+On6qyNn08cQYffTWTD8ZP4Y9fTefDycqF6o+nqylvhjp/mqnBB1Pn8sEMdT5RX8T4RTqM01zOx/OW8qH6Yj7SWMgkXW0mLlNalb6Yp87Eeep8paHBxDlzGTdrJuNmTefj6ZP504yvmTR/FvNWLmK56XJWmS1npdFSluqps1RPHR1DTXQMNZm7ZBbjp47jsynjmDRnChNnf81Xc6cwfvYkPp3+BV/M/ZoZWmpo6C1EQ28+07WmM09fg1k6M5mrO4tJC75AQ28WarozWGAwFzXdGZh7GGLqrI+B/UpMnYwwdzFj2sLpOAmdCU+LRJooxzPECzNHC5r276JqfSVNe3eQV5hN/aZaRu/foqa2grPnTtJ+7BDdF8/x9PljLl7qoramgs4TR+GDD1TX2XWa7S27aGproWbrRsrX11FRv571jQ1s2LqN8rXryCssIzu/iIr1dawuWMOasmISVqeRmptFXnkJSRkpJGenM3R3hF2tzaytr2X7nu2sKc4nMiGS1OxUUjNTqK6pIFwhIzI6nISkWOThUlLSE3D1csZaYImRlT4aS+aibaDFVPUpLF65CFMHUybNncQykxWoa89jmckKFq3SQk17Pgt0FzNvuSY6prp4BHvj5O/KIr0lzNSczeJVSzGyMcTU3oSIhDAcvR2YozUbdR01Vlgsx9jBCM2VC5ihOYWIhFACpF5IFQGEKgIQOJuRkR2HTO7P+QsdnO06ijTUj4Vac1i/tYKiimy0Vs5jgdYslq1awELt2ZjZ6rFwyUz0DBcjlnljZaePi4cV4VGBmFuvxD/AGWcXc7y87RAGOBMQ6EpOfhKmNisxsNRm9uLJLNKbwyL92SwxnIu2iTrLzNTQMVdH30YTMyctjAWLMbKdj5HtQswdFyPwWImj10oc3HSxcViCnYM2rq4r8PY0RORngjTQhnCJPWHB9oQIzQn2tyDIz5wgP3MCfc3wddXHXbAcoasB8gAbosQOxEqdSQr3IDXSm2SFJ3EyF2KlzkpLk8yF8BA7pAHWyEVWRIbYEx/mQrLC/d0pg9ZREjsUwdaEBVoSHmyJItgahcQWscgMmdSGUJktkhArQmW2SnCIdiMq0hm5xEYFDREKR8Lk9igiHImIdCIsXIA0zBZRoAnCACNCZTbKcHWEI5FhDsqQdaA5ilB7oiJdkcns8fI1xNFtOW6++vgFmxMstScwxBaxTIBIbENAsDWhka7Io9zwEZmTlCUmISuY2MwgIjMCCE3xITDODb9IR7zD7fEItcE30h7fSHvcQy1xDDLF8V3Dk7PYXFXx6hRiibPECucQG5xCLJWVr2IlQFj4G2DmY4CFv4Fy/0HyLmwtscRZZoeT7F1uQmqlBAi5LW5hDrgpBAgklthL/2lrcpbb4xrhiGeUC16xbjjI7FQha3uJjQom7GT22EjtsJLZYRlqh3WoPTZyAXahjliKbTHxN0ffywSTdzYmQ3cTjNyU6oOpmxIgjF1MWemwChMvc1Y66eMfH4BnpDeWATaEr4nEO8aP4DQJHpE+uCm8cFH44BkTiDBZhjBZjjw7Bll6+DvFIZSQROm7oHUIwfFSAhOkeIT5EZIShiI7FklqOAGxUoKSwghNjyYiI5aUtESys9LJSE8mNSWBrVs2sKG+lu3btlBeUcyupm0cPnSAo0e+ZVvjZspKC1lbXc7+tr1c6D7L5YsXuHdrhLsjwzy8d5fvnj/j919+5vnYY/Y078LF2RFxcCBRkQrW1a7lyuUenow94tnTMd6++Y6xsUc8fTrGjz9+zy+//MSzZ08YfXCPe/fucP3mIE+fP2Hs6WPqN64nISmebbu2U1xRQnxKAjuaGhkavMaTR/d4/uQBA/2XefjgDj/8+B2nznRQWlWMf5Avts42OPu6EJUWQ15VAQ6+zmjoLCApV5kpy8zMoLKyXGVfqq6upLy8lK1bN7N162bq6+tYu7aKrVs3093dxe7dTWRkpHHs2FEePh5lTX42NeuqVBWvGzbVER0bQV19DTlrMtm0pZ66+hr2tOyiZV8z1waucOr0cUrLCjnXeYLe7nOcbD/M2ZMdnH+33HtwfyvftrWoYG2gr5fe7nP0X77ErRsDjFzvp3n3DgorCqnaVENmcQ55lYWU1lVQuLaE4toywpIi8ZeJCIqUII6WIVKICYqUIIsPR54YgTQu7J1iEUlwhITwBAXCECFRiZHEJceSmBZPdGwEUfERhMeGIw4LJjI5mrL6CkrWVyBPVOAr9cVf5oNIHoBnoAc2rta4+rggjZAQFR/Btl2NVNdU0LJvL817d9PR0c6xY0c5caKDAwcO0Lq3hesDgwzfHOLs6TMM9g9w5/YIZ0+f4eSJDnouXuLQgf3cGR7i5kA/Vy9d4tWTJ9y6fp2eri76L1/i2uVL9PVcIEQsIiNdGdDOzEqjeW8TJ08d487dYZ6/GOPliydc7evhzrByL+Vvv/2iWmV+3xZ25uQJTnUcY/T2Lf7++288vHeXocEBzp46SfPOHVy5dJHBq31cv3aVS+e7aG3ezca6ddSvX8e2xq1s2byRunU11NRWUlVdRnJKHHXrq6moLkEsFbE6O5XktFhSVieRm59JQmIM4QoZJaUFtLTupnZdFU7O9sTERpCXn03jts0079nJtwfbWFentEn1Xr7A47H7PLh/h4G+Xp48uMdvP33Pf/71N3747gU33tm1fvn+NX/980/8/PY7nj26z4M7Izx9OMr3r57z6ulj7t0aou9KLyPDN7nad5lj7Uc4dfI4d0eGefroIbeHbvL4vlJt/PHNa37+/i1vXr5g7MF97gwPqbITNwf6VSvWF86d5XTnSa5d7uX+6F0ePhjl3t3bjAzfZOjmdYaHbjAyfJObNwaVw3PvIOLg/lY6jhzkRPthOo4c5Jt9e9m+dRPV5SUU5+eytqKUvbt2cPibNmWd79FDXLnUzY1rlxm9dZOnD0d59m6U7tGo0io1dPM6ra172dKwmcbt29jdspfsvDXKXYg9u8ktKqC0tpqi6goy83IxMDNhlZEhrp4e6Ogtx9zGgryCNXgLfTC3MWPu/DnMXzqfZauWMVtzLi5CN/r6uvn117c8f/6AQ4f3UVKaT0PjRl6+fkr2mgwEjrZk52dRv+X/Y+y9o6JK0DxsZ6bjTLdtmzMiOSeRnKGIguRQUAUUOecsOeesICoYEDAhKoIiYEKCgphz6La7p2d6Qk/Y2d3Z3ef7o2x25pvvnP3+eM+9dYFThzqnTt2n3l9oZu7uLHuK81HSVELg4kBzRzOPXz2muqma/LJ88svyiUmLw1RgjqK2MruFnpjaW6Ckq4qpvQW27g54hfhh7SbAxMECCxcbLFxscPJ1ZVllRQNWlg5YW7uwbbsm6zYpskVOi599vIoPP1/PR8s38NEX6/l4xQY+XrGOj75YzcfLV/Ph8lX87Jer+GD5uqWI15/iXD9ZuYkPv1j/L50R/zjLvljLsuWrWLZhI7+SU2Klqjqr1bX5UkWDz2QV+XCjDB9t2saHG2VYLqvEBnVdNmro8cU2JX6xehPLvljLxxu38umWrXy2TZYvFRRZrajMiu3yfLxhE8tWruTjjetZ9snPWfarD5DXUULNQAV5LRk0DRSRUVzNDnNFtih9wXr55SjpbUHLWAV1AyU2KW3gwy8/5MNVH/H5xhWs2raOL2TW8Mm6FXyybgVfbtvAJrVtqJmroWyigILhdrbryyC7Yyvb9WWQN5BF0UgOHVtttG20UDSQZ5P6RrZobkXVRA0tS23UTNWJ2xNPSEooLgHOOHg5YGJvgrWLFdVNVUzfmeL69DWaWuqX3tD9/ccpLSlidGSYp08eUVFe/E8AwbJlnDk/yNG+4/SeHKChrYWGthbqW1upamigtLqakqoqyqrrqKxrpLK+noKyEjLycsgu2ENyZjoVdTWkZKSTnpvN8KVRegf62de1n7bOdsqrq/AXBTBxY5ITgycJFPmTV5BFWWUReQUZpGclkpgSSXisGIGLOUZWumjoK6KgsQ0dU02snC3Rt9iBgpYiyroqKGoooKqrhKG1ESZ2pqi+T2bSs9yJ2S5rNqltY7uWIkq6qmxVkSWzKBsvoRe5hTnkl+WzTUOOLRrb0DTXQUlfme2a2zGxN2K33y6Cwv1IyYojuyCVIIkvK9b+EnGkNLlJKPFiT1kGTq6WuHvbk5wWjYOLOUpqW9DUlV9KXNLdqYSi6iZMrLUxMFfH0EIDD397/INdiU0JJi4xEEWVtTjtMiUyNoDkrAjsXU1R2yHHRsWVyGtvRkFnE6qGMuhYKLDDRhF9O2VMnNSw8dDD0F4RA7vtGNkrYrFLFYtd6pg4KmLuqIKtqzo2TmrYOani6WNEoNAMX09DhD5GhAXZEC60JDvKhyh/AaGelkQHOhIV5Ii/uykeTvr4uBrhs9uYIF8rooKdSYz0IC3am7RIL1IjPEkJ9yAlxpe0+ABSYv2JD/cgQeJGapQXadGeJIW7ERZgRWyIAwmRzsSEOxAaZEGgvyFBASYEB5kTKDTDx9uAQD8TIkLtiAqzJyTIkpBACyIlApJiXYmUCJCE2kohIlyAUGRBYIgV4VGOREY4EBFqR6jIilCRFWHBNkRKBESHOxAZ4UCoyIqgQHMC/E3wDzAhQGiKn9AUbz8j3H0M8Q2ywl9sR0CwAP8gW/wCbQgS2xMe6UZsvDdZeRKKKxMoqk4kIVdMQLQLHqF2eEY44BftiH+UI/4RDviGCfAOtcU92ArXIHOchCY4Bhjj+N6YLRAaY+NngI1Q2nptL7bARmiEo0ia5OQktpSW3QWZvW/INsUuyATbIGmcrEAs7alwktjgGGaFc5gtzmG2OIRY4RJuz64wewRiqTTKMdQW51A7BGIrnCR22Il+8k9YYSeyxCrAFNsgS1zCHbAOtMAyyALrwJ/GCssACyz8zTH3s8DC1wILXyssfK0w87bAxMMcw13G6DsZoOdggL6TCaa7bdnpbIq9yInYknhCskNwCBbgEbMbvyQ/XKPccJK44hbljWdsEF6xIfgmRBCYGk1IZiyhWdIRpUUSkCTBNz6YgIRQApPCCEgIRZgoISg5/P1EIEqJRJIWQ3RGPCmZqWRkpJGZnUHunhyKyoupaaxlb9c+Dh3r4fDxI7Tv30ttUx31LQ3U1tdQUJRPe3srN29eZ/7ODE8f3ltql330cJGXL57w+tUz8gtyEIkDEAb64uvvRUlZIQ8f3+M//+tv/PaPv+Grd6/561//zIvnT3nz+iWvXj7nzeuXfPPN11Kt9eOHzM/fJicni4MHu5idnaaqqoK2thbKykqYGL/E6IUhHt2f58nDuzx9cp+3b57z9NkDzp4/RWxSNB7+7qjv1MDOTYChrTGGtsbIaSuiYayNe5AnBaWF1DXUUtdQy96OdhqbGygoyqesopTyyjI6uzo43t/LoZ6DtLQ1c7y/l0tjo5w5e1oaD3v4EI3NDSSlJJKaLo3mLq8so6aums6uDlramrlw8TzNrU3UN9bx8PEDFhbnaWiqp6amihvj45zu6+Pi2bPM3LzB/OwMZwdP07GvnXNDg0va8fv37nJv/g73F+Z5MD/P3M2bjF8a5cSpAVo62qhurKWmqY6S2gryK4rJKMghKjWekJhw/MNE+EmCEMeEIY4JQxgRjChaQnhSFKIoMaFxIYTEhiKU+Ek3CBFCgiPFiCKExCZFU15fQnpeGvHpMSRmJFBYXUBsehyRyVF4BHriJfTEP9gPX5EPkQkRJKUnkpiWQENTLfsP7KOisoTO/e2MXRnhm3dvePzoHg/uL3B34Q53Zqa5d/s2c7emuLe4wOLdeboP7aeioowTJ49z5cplTgz0MjF+iRvXJ/jq/3Uz/ObFc2ZnbnFr6gajI8OMXLxAe1sLx44eZmzsEl37Ozgx0MfzZ0/49Xff/bkJTAAAIABJREFUcHtuhiePH/KH3//A6+fP+PF30uP1iXEmLl9i7tYUP/7uB3797mv+/S9/5u3LF0xcvkRqYgK9h3tYvHObyxeHuXpljOryMjo72ug+tJ9DBzspKc6nrbWR+roqausqyc3LJCQ0CB9fD+ISoomKCWdPQQ51jVWER4YSGx/F+MQlLl8a4XDPIVpbmmhpbiQuNpr6uhoOHti/VKR4a+oGL54/5S9//pH/+e+/8+c//ZF3X79daoT/8Xc/8Pzxo6Um6ScP7vP161d89/VXS5Kl548fMXH5EtcnxrkyOsLlSyNMTd3gxKkBuro6GRjoY2rqBo8e3ufxowfSG//5O3z16iXvXr3i7uwsVy9f5vqVK9wYH2didJSF2Vs8vHuH+/NzzN68xuzNa9xfkHoUHi7Oc3/hNq+ePebNi6c8fXiPB3fv8HBxnvnZW1wbv8zIxXOcPHGc7kP7OdC1j57uLg4d7KS1pYHKihLqaivZ39nOiYFeBvqPsb+znX17Wzg3dJqHi/M8vjfP08V5Xj97zFcvn/HiyUNeP5fCy73FBQYHT9Pbd4yWtla6jx5h4vo1yqoqySmUwkRZTQVHB3oprizFTxSAq9duTK3N0dDTQlVbHQ9fT+paGohNjkdVWx0TKzOUNVVR1lSlsbOZP/72O/if/+SH79/x6vkjvvnqJT/+8bcMnDhGZk4q6VnJlNeU8vzNUx69fEjj3kZMBWbvo3zrOHLmGNXttehbGRAULcbJxwUfiT8+En8UdJXRs9yJtqU+ejaGKBtq4BDgiq2PE1ae9ujYGOAZ7ENQTDDL2pv2UVZcRWZGPqqqO9DRs8De2Ycv1sjy4efrpSDxxU+zlo++WM1Hn6/iw+Wr+MVnq/6pJ+IfIeL/q3juXyBi5Sp+vm0by1XV+FJDkxWqavxSXoEPt8jw83Ub+WDDZj7asIXPtm5npbwyX25T4OO1m/jFirX8YsVaPlqzmY/XbuGTDdv4bIs8y2UV+HybPJ9s3sIv1q3lZ6tX8vH6lfxq05fIasgip7kVGeV1qOrIsE15FdvVV6OotwFZjTUo7tiCnNYmFHS3Yminh4axCqtkV7J6+xpWy65j+aaVfLz2Cz5d/yWrtm9ii8Z2NmttZou2dAsho7sZ2R1b34OELNv1ZZHbKcd2famPYrPWZmR0ZFE0VEbVVB0VEzX0bHXZHeKGpasFyjuVMBYYk1qQyoHjB6lvq6OrZz+NbQ1kZEk/bBvqa/H38yE6PIxjRw9TW1f5LxDRc6SbnmNH6eo+RG1jAw0tzTTt3UtDWxvVjY2U1dRQUllDcWUlxeUV1DU10nnwALkF+cQmJpCcnkZ6dhb5xUX0HDtKY2sL7Z0d9J86SUNLM3FJiZw5N8TCg7t07G9n8cEdFh/McWaon8gYMdHxYlw8bbB3NcfJ0xoHd0usHI2xdDDB2NYIZV0ltqvLoWesi6H5DjT0VNAx0sTIxpAdljvRtdDHxNkSK3cBOlYGrFfeioaxHnrmhpgJrNAz0idrTzbpeelY7rJlq7Y8KkaaaJrroaSnhIq+Cqq6SqjpKWMpMMZb6EZeaSbeQbtZtXU5xnb6WO4yxUvsRmJKJBVV+QSKPImODUZVXQZZubVo6SmgpaeAktpm5JTWI6+2Aa2d8uwwUcHKYSceQgfc/W0JifBAVWM9Wju24R0gwNbZiIh4IVsU17BdbSOblVezVXUtcjobUTPahobZdjTNZdGzlcfYWQUzFzVMnJUwdVHGcrc6Fm7vHzspYeWmjqlAHid3bYTBlgQGmbPbRQvv3XpEiG2IC7UnWbSLOH8Hov0ExAgdiBE7Eyl2IjRQgNjfhkBfK0KD7IkNdyMlxpuseH9y4gPYkyAkL1FEepyQzKRgMhLFJEf5khLpTUasP+kxPqREuhMX6kiMxJEYiT2RYXaESWwJCbVEHGxOkMgUfz9jvL12EuhnQqREQEy4AxKRFaFBlkSG2hEb4Uh4sA0hQdItRXiEPaHhAoLD7QgNF0glT+99D8GBFoiF5tIRWRIstpI2WQea4x/wvxAhDDQjQGiKj78pfiJrfIOlEBEU4kCIxJmoGA9SU4Xk5ISSXxhFUVkce0qiicsQEhTjineYPe4htriKrPCPcMA/TIBvqC2ewda4iyzZHWSBm0g6u0TmOIvMsQ8wxtp3JzZ+BghEptiLpbDwU+KTc7AFTmJz7MVmCESmS78jCP7nsQs2w1Zsio3IBOsgYxyDpVsJF4lgyV/xk9zJXmSFU4gtdoEW/ySNWmq8FllhG2QpLagLssQ60AIboRXWgVb/cLTBOtAGG6ENVkJrrANssfCzloKFjzU7ncyx9HLExs+RoJQQSvaXkdmQjm+SJ75Jnvgl+eAe7cauiN24x/jiHS/GJ16CX2I0ganxiDPiCM6KJSQ7DlFGNMLkcPwTJfgnSghICiMgQYIwMYyg5AiCkiMQJ0UQnPy/EJGWk0FWTiaZeVlk5+eQW7SHgsoSKhprqG1rpKmzjZrWBkqqyiiqKKGitpKq+moOHOriypXLnBs6zc2r48xOXef54wdM37rO9K3r3JmfoaAwFx8/TyKiJKRmpdDU3siFS+e5NDHKxNQEz14/5fe//4FnTx/z1dvXPHn8kK/evubK2CW+efcVUzevY21lwUD/ca5OjtNQX0t9XQ3VVRX09/UydPYMJ/uOMTN1lelb17g9N8XzF4948vwBfSeO4unnjpGlITstDdhpbchm5a2o7FRns4oMSgbqeAR5Ex4TQVlFKdW1VdIb+7pqCoryqaqppL6xjtLyElramuk+fIieI92cHz7HseNHKasoJTI6gszsDPLyc8nISicuIZasnEyKS4tobG5g/4FOBofOcOz40aVIx1NnTnK09wjDIxeYn7/N+MgIly9c4P7CPO/evObli2dcvjTCgQP7uXDhHF9//Zavv37Li+dPWZi/zezUTe7MTHN3dpY7M9PMzE3Tsq+V4ooSWjvaqG2uJykjhajkONL2ZBEYHkxwdBgx6YlEpyUQHBtOSFwEofGR+EmEeAk9EUr8CI4KIjRGTGRiGPHpMcSnxxCdHEFaXjLZRRnkFGdS2VhGTnEmJTWFJGbGIZT4sctrF5Z2FngHeBERG05eUS77uztpaqknOzeDxqZazg6d4vGT+9y+M83M9A2Gzp7ixEAv+/a2cOTgfsZHh5m4PMLli+e5OjnG6Mh5Lo6c4979eUZGz9M/IC3ge/L4Pr9+91baHfD6BT/+8D3/8de/LOns3339lquT41w4P8T4lctLDdLDF84xfesm58+dZd/eNk6dHODJ44d89+07Hi7e5eXTJ3z16iU//Po7vvv6K37z7Tfcun5tqZn64rkh9mRnsbelmSOHDtJQU82J470cOXSQ/r6jdOxrpbGhhj15WRQW5BImEZOQGENJaQHFJfnExEZQXFpARVUpBUV5JCTFEhMXyeDQKV6/esHC/G0G+o+zt72V/r5ezpw+ycT4GJMTVxjoP86N61d5/uwJ//bXP/Nff/8P5u/MMXZ5lG/efcUff/gtX716ubQN/MkI/eje4pL06Kcgg4vnhug7eoSbVye5PjHO0Nkz9Bzppr6lgfZ9bVwcHWZ6eorx8TEujV5k6qY03vXFk8e8evKEqclJzp06xcWzZ7k5doXZq9d4eGeOu9NTLM7c4sndeR7fW+DBwm0e31vgzfMnvH35jDcvnvLkwSJ3b8+weGeW+wu3mbo2wbkzJzl0sJO97c00NdbS1tpIT3cXJwZ6OXWyjxMDvYxfGWXk4jmGzp7izOkBzpwe4ML5QSbGLzF36wYPFua4PzfNo0Xpc/+ULvfi+VPu37vLmTOnOHr0MIePHuHEqZNcuTrJ8KVRrk1P0dl9kD0lBaTlZJCYnkxiejJxKQn4i4VYCqwxsTJju7I8rl67SclKIyA4ECUNFXaaGmJgZkRSRgrfv33F3/70e/7zrz/y+MEC//P3f+OPf/gNz54/5Hd//J7SikJKq4oZONvPwNl+Rq6NcmFimKS8FNQMNNC3NkTVQAOVneqYOlqQWpiBtZsd6qY6mDhbYmBvirmrDea7bVE21sTEzQZjV2ssPO0xdDLHJdCd7PI8ll0fv8H87UXOnxslMjIR/8BwBE7e0p6I9xDx4efrpc3Sn69Zmg+Xr5FeW7GBj1Zs4IP355+u2szHX27k55+t+T8h4uebZPhcTYP1Ow1Zu2MnK9S1WK6kxi/llPhkmzy/klPi8+1KLJdT5vNtiny8XoZlX65n2Zfr+XDtFj5YtZFfrNzAz1dt5MO1W/h441Z+uUWWX26V4dMtm/n5mlUs+/JXrJbbjDAyiMScOMwE+ihqbEJthwwbFD5HxWArCnqb2a6zkTXbl7NabjmqRopsVt2A4g4F5HUV2Kouwzr5jazYtoblW1fzpew6VsuvY53qWtaprma92ho2aqxji/ZGtultQW7nduQN5Finuo41ymtYp7qOTZqbkNGRRU5fATUzDfTs9FE0UEBfsANVQyXUjVVw8nEgMTeeoppCIhPDSM9JJS07hazcNDy9d+Mf4E1ObgYd+1o50LWPK+Oj/wIRfQPHOdx7jOb2NhpbW2hqa6Vp796lbURZTQ2FldUUVVRQUVNLW8c+Bs+fo7y6ipKKcvKLiyipKGdPUSHZe/Joamul/9RJBs+fo7q+jszcHFIzMyivqeD5yyf8+JffsXBvhqs3LtO2r47rt0aJTBBh52KKpoEi+uYa7DDVQNdYA21jLdT0VdEz24GDhyP+IT6Y2BiiY6SJobUB+lYGqBtpoWSgjoK+Koo71TFytEBRTx1FHTVUdDXYriyPo5szdXsbsPF0RE5fBRUjTdRMtDEWGBMYFYjDbjtWrP8cS4Extk7m+Io9SMiIRm2nInsPNxOWHMw2tU3o6qsSERWEm7uAzOwEbOwM0TdQxcJGHzUtWXR3KqFvpIqc6noMLTQwt9PDzFYXb5EzNs47CQp1xdvPBg3drfgGOmDjZEh8WhhahkpsU1m/BBHyupvQMNmOtqUCOlby7LBTwMhJGQtXDcx2qWDqooyFmxrmrqpLEGHuooKJnRxO7tr4i8zx8zfGw12PiBBbclJ9yU7xITPCi+wYX9IjPIkOdCTM3w6JUECgjyXuLjsJEdoRLnYkLsyNpChP0qK9yYzxJS8+gPwEEZmxQrISg8lMCCIjJoC0aF8yov1Ij/ImOdyNlCg3okOlrdOhYqlvITJKQKjECv8gY3z9jPDxNSRQaEZEuFSCFCqyIlhojkRkRZREQESILSFBlohFloSFC4iMcUYSYY9QZEFkhIN0UyG2RhRgRoCPEQE+RggDTAkKNEcktpT2Rfi/fy5/Y/yEpvgHmuEfaIGnvxleAZb4Cq0JDLYnLMKVxERfsrKC2bMnnLQMEamZIhLThUSn+BKZ7ENYqg/iBHf8Ip3wDRPgI7HDK8RG2ogttsI92AqPEGs8Q22Wkp2cgsyw9TfE1t8QhyBT6dYhwAgnsfk/zU9A8VOE7E9A8VO5nXWQMVaBRlgKDbEIMEAQZPlP8bA2AWb/4qn4R2hwDLZBEGSJtb8pFn7G2IqssBZL42B/2khYiSylUbAhdtiKbLAW22ArssNGLEAgdsQuxAmHEGccQ3dh5eeAuYcAHQdDLH1tCMsLI7IgHL9kL0SZ/vgmeeIZ687uaE+84v3wTRTjlyTBPymKwNRYgtJiEGfGEJwVizgzhqDUSITJ4QQkSAhIkOAfH4owMQxxUsTShKREEZYeS0xmAhl5WeTkZZOdn0N2fg6Ze7JJz88moyCHzOI8MopyyS7NJ21PFum5mZRWlVHf0sDejnaOHj3M2cGTjF+6yMT4JaZuXuXEQC893V2cPNVHVnYakvBg8gtzaWxr4MDhLjp7OimvK6d1fyvTd24xe3uG27dnef36JQ8e3KO9vZWRkWGGh88TEiImOTmRwcHTREdHkpWVwejoRR4+vM+5c2fZu7eNi8NDzM1OMX9nhgf3F5idm6K37whZOelLcZjC8CDMHCzZorwNfWsjtM12YOsuzVoPj4mgoame2voaKqrKl45VNZVUVJVTWl5CfWMd3YcP0dnVwcDJfhqbG6ioKmdPQR6x8TGUlpdQ11BLXEIsewryyM7NoqGpnq6D+2ltb+HWzBST1yY43t/LqTMn6TnSTW/fMV69kpp2H8zP8/r5M6nB9cE9bs/NMDx8nvHJKzx78ZTXr1/y9MkjZqanuHl1ksU7t3nz7Bnv3rzm/sN7tHW2k19SQPPeFmqb60nOTCUxPZmiihLCE6KJz0gmr6yQ1LxMxDFhRKXGE5eZjJfYl92+bviIPBFHBhKRIJFuGzLjiE6OIDgqiIKKPMrrS0jOTiCnOJP88lz2lOUQFhdCQkYsmXkZePm4U1ZRzNHeHlLSEhGHBNLZtZdvvvuK2/MzPHvxmOcvn3DqzADdPV20tTfRvreZkuJ8OlqbGD1/lrGRCwye7OfM6QFOn+rn7NAppqav89e//YnXb54zMX6JP/z+N3zz9hXPHz/g27ev+NPvfsOf//D7pU3Wv//tr8zNTi+9hkNnzzA3O82b1y+5c3uWQwe7pJ0k+zsYuzzK61cv+Muff+THP/6eH377PT/+8fd89+07vnn3FTeuX+Xuwp0lo/DRIz0cPdLDkcPdHDrYxeCZUwyeOcVA/zG6D+2ntqaC1JQESssKqa4pp7mlnqbmOlLTEklNS6SltYGm5jqKSvJJz0whKyedCxeHWJi/zZPHD7l2dYL2thbKSos5cribc0ODzM1O8/rVC548fsiffvwDf//Pf+fN65dLUsC7C3doa23m5Il+pm5e587t2aXm92tXJ3hwf5FrVyc4NzTIoYNd9Pf1MtB/nOvXJjk3NMiBrk4qqsqpqCpnb0c7J0+f4OTJAfbubaO2porGhjomxy7z9OEDvv3qLQ8X7zJ56RKXL1zg2tgYU5OTTF0dZ/T8WSYvj/Dk/l1ePX3E4u0Z7t2Z5d3rF7x8+ohnj+6zeGeWqWsT3Ji8wo3JK1waPseJ40c5eKCD/Z3tdHa0cbjnAINnTjAxLu17WZif5e7CHFcnx5Za2y+cH+T6tXFuTV3j5tVx5qauMXNjkrtz00tRv4/uLfD40QNuz82wd28bdXU1HOw+RM+xo/SdPMHcwjxvv/uGtv0dFJQVUd/aSHVjLbHJ8aTnZhKTFIeVvQ2BoSKyC3JJykjB3dcTK3sb5FUVsXawRV1Xk7ScDG5dm+APv/kO/vNv3H/fUzE3O0Vf/1G+/fXX9Bw5yN/+6994+e4lMckxeIl8iE2Pxy3Ag72HO3H0dsbIzoRdAbvRMtVF00QHZz9XdKx2ommuxw5bI4ydLLBwt8PQyRxLDwG6toYYOVsg8HNhh60RSXtSWTZ9/RZzU7NcGbvKpdEJmlr3Y27tzEZZtSWA+OCzdXzw2bolT8RHn6/jo8/XSSVOX278J4j4qZH6Z79a/X9CxKfbFVmprct6fSNW6ejxhZoWK9S1WKGuzXIlNVaoaLJcSY1fbVfmYxk5Plgvw8/WbuJnazbzwbot/GL1Jj5YtXEJLH6xZgMfbdjCp5u38bmMDF/KbuPDtSvYqLSN3Io99J/vJSJBjLKWDJsVVqJqKMt61ZVsVFnJasXlrJH/AhmdTWzX2cpWjY0o71RAcYcCCnryyOvKIasjzxaNbaxT2shKuVVs1trEBvW1rFFeySrFFaxW+pL1amvYor0Z2R3S5KYN6htYr7aezVqb2aSxhY3qm5HTV0DXdge6NjqoGCsjryuLpasZu/ydEXjY4hPsLU2XCPLAxd2JiOhQnF3t8fXz4MzgAIv37jB8cYhjxw//C0QcONRFe2cHHQe66DjQRVvHPupaWiivraW4spKiigqKq2spraulrqmZuqZGjvYd50BPNycHz3D8xAB1TY2kZWWSlpVJVV0t5dVVFJeXkZ6dRVJaKmlZmTS1N3Pm7Elef/Wcb379lpnb1ykuy6G9ox4reyMcd1uipC2D+g4FlLS2o6gpi4aBOjom2uiY6GJkY4y9uwD1nWqo6CljZGeEoZ0J6qY6KBtqoGSgziY1WbbrKmO5S0BaUQ7mjja4+nqQkJlCU1crLoEeqJhooWaijeJONQxsDIjNjCUmJRJjawPWbl6B/S4rbF0sCI8PRlFHFgdPGzSMVdA2UaOwJAu/ADcEDmbY2BmjravA+o2fo6y+FUvbnewwVEFHXxF5tQ1o6suhqS+H1k55LBz00TNWJjBkF/lFcew0UcLN0xrPACfM7fQRhnmisVOBbWobkdXYgJL+VnQsFNG3U0PfTpWdAhWMndUwdVbF2EkRI0cFjJ0UMXFWWoIIM2dlBLs1cXLXZpeHLrtctfD1MSQ92YuiPDHJMa6E+doSJXQgWuREZKADYYH2hIkcCBM7EhokPY8McZZCRLg7KeEepIa5kx7mQXqEJ+nR/mTGCsmMFb6HB19SIzxJDncjIdSF5EhXIsR2iPxNEQWYIQm1ISzKjuCw9xDxfkMgDrYiKtJxCSJE/qYE+ZksbSNi3jdTh0nsiIp2QhJmh3+ACZJQW8KCbQgVWS31QwQKzQgWWyEJsyM4xJogkQX+ASZ4+xnh/Y8gIbLE09cUrwBLAkR2hIa5EBvrSXKyP+npQWRmiomK2k1E1G7Co3cTGe9JVIovUen+hCV7I45zxUdih4/ETpriFGqLl8QWz1AbPEKs8QixxjtCgHeEAA+JjbRrIshMCgmBplj7SnslfhqHIFOcgy3YFWqFs0RabieVNhljKzKRgsT7LYSNyASbIGOsA6SGbAsfI8y9DbHwMcLKz2Tp2k/GbWt/U+xFVuwKs8c51A67QAvMfY2wFVlhJZIChEWgORaB5liJLLENkSY6WYulEGEVZIu1yA4bsQOCUGccwnbhFLEbCx8B1r4OWPjY4hruTkR+BKG5ItxjXNgd7Yx3gjte8bvxjPfCO8H/PUSE4p8UQUByJIFpkYgyognOipVOxnuQSAxbAomfICI4OZLg5EhCU6MJz4gjNiuRtJyMpS1E5p5sUnIzSMhOJS4zmdiMJKLTEkjITiUhM4X0/GzKaiqoqq+mpq6alrZmLg4PMXjmBEcOH5TKUMqLKSjMpa6+iqSUeCKiJGTlpJNTkE1eUS55JXnEp8WTlptGx8F9DJzsZ25uhu+//47R0YtkZKRx4cI5JJIQhEJ/cnOzycrKIDExnuPHj1FfX0tLSxPl5aVcvjzK/J0Z5manuHN7mrdvXnD9xgR5e7LwF/qwy8MFdz93JDESLJ2sMbQxYZffblyFHoQlRxGZEkNSejLt+9qorK5gT0EetfU11DfWUVldQV5+7tL/2dnVQUFRPrX1NZRVlHKw+wAnTg0syZSSUhLx8fOmqKSQ5tYm6hpqKSjK53h/L+eHzzF0/ixHjh2m50g3J0+f4NyFIc6fH5Im3bx6xYsnj7l5dZKF+du8evWCG1PXGR65wMLiPA8fP2BxcYGbN64xc/OGNCHn5UtePXvKhYvnadnXSmFZEUXlxZRUlVFZX01NUx1lNRVkF+8hoyCHvLJCUnIzCIoKJTotgZQ9mQRFBePutxuvQHcCw/wJjw9d2kKExYUQEOqLKEJIfHoM/iE+hMWFkJGfSmVjGcXVBRw80kVmdhohEhHVtRWcPN3PwMnjXLg4xMzcFK/ePOeH33/PrZkbHDt+mKKS/KWEoe7DBzh5qo/pG1eZvj7J8NAZ+o72cOxoN8d6e7g0dpHXb1/w1bvX3HuwwNmhU7x+9YynD+9xZ2ZKagx+9pjxS6OMXR5lbnaaX3/3DV+9fc1vvv+O+TtzHDt6mPv37vL61QuuTo4z0H+cK2OXpL0kk+N8/dUb4L/5049/4OWLZ0vbjB9++z13bs/y+NEDLg6f59zQIP19vXR27GWg/zg3b1zj4vB59nfuo6y0kNqaCgryc0hMiFkyP3f3dNHS2kB9QzUVlSWUlBYQnxBNXEI0efnZlJYX0dd/dKmQrffYESorysjfk8vgmVOcPnWCmekpvnn3Fd//+lvgv/n3v/2VB/cXef7sCeNXLiMJDSY7K4MTJ/qZm51mZGSYo0d66H/fBj0w0Ed7Wwu5udlkZ2Vw/Pgxzpw+yeDgaQ4d7KKrq5OsrAyqaippbW9hb0c7R470MDh4moH+4+zb20bv4R4mxy5zb/4Os1M3GRseZvTcOSZGR7k2NsataxOMXTzP9fHLPHt4jzfPn7B4e4aF2Vs8fx/G8OjeAo/uLTBz8xpjIxe4eG6QkfNnGb0wxPCFs1wcHmJ05DxXxka4dvUKszM3Wbx7m0cPF7l29Qpjly9y5vQAx4520993lOELZxm/MsqVsRGujo1wffwSC7O3eHxvgYeL8zy6t8DC/G3Gx8eora0mMzuD1MwM4pOTSM/O4tTZQeYf3OPQsSPEpSQQkxRHUkYKaTkZXLk+weLj++SXFpKWk0FLRxs1TXV4BfgQHhtJcmYqIZESdvt4MDw2wg/fvWPi8ghfv37BndvT/O3f/sT8wiwHDnZw9fo4kzcnGL9+hemFaXr6evAW+5KUk4JHkDcx6fHEZSVgYGOEW6AHPhJ/rN3scAv0QMVIE8WdaqiZaKNuqoOxiyVuId54hPmha2uIjo0BrsFepBVlsqe6kGXDQ2cZOn2Gvr4Bblyfobd/EGc3P1ask5X6IZZv4MPPN0oh4ldSePj08w18vHy9tG36y41LcqaPv9zIr9Zs5ZOVm/5/QoQSy9W0WK6mw4fbFfm5jAIfyyvzqaI6H8oq8ImcKh9sk+dnG2VZtmErH2yR5yMZeWns6zqpjOmTdVv/BSQ+2biVz7Zu4wsZGdYrK7BdU5XwpChOXBigb/AIJdU5hMT4EhTny1adTWzfsZU1yitZp7wGJWNFViusRMVYic0aG9mkvpHNGpuQ1d2GioEiqoZKKOhtZ6vWZrbqbGGT5nrWq61ZAomVCl+wUuFLVip8iZKxErI7ZJHRlZFGwWpsYaX8alYrrmWr9jZcJoaPAAAgAElEQVS268miZqqCmpEyRvY7MXUywtTREI8gN/zDfPAI2IWOkSYWdiZExkuob6qkpb2OmvoKbtya5GD3fkrLi5YAYnT8Ei37WqlraqT76BE6uw/Str9jCSIKqyoprKqkuLqWktoayqqqKauqpPPgAS6MjnB+5CJnzg1RXl1FYWkJlbU1FJaWEB0fR1FZKXVNjYRHR9He2cGz1895+vwRj57e4+7924yOnWPwXB8nTh/BfpcFO001UdSUQddYDS0DVdT0FNE11cHAyhBd0x1oG+ugZ6aL8g5l9Cz0sN1ti4mDOSpGmigbaqBqqo26mR5yO1TRNNtJYHQocprKWDrb4SX2J6Mom/D0WNTNdVE21EDdVAc5LTm0TLRw9nQgLC4EZ3c7zG0N+Wj5zzCzM8TWzYIvN3+Gyk4FAsK9qa4rxs1dgDjEh+bWKsoqcjA21WLztpUYmWmhb6SKsvoWdI2UUNbawjalNWjs2I6WoQJGlpp4+duRmROJubUOJhaamNrosXbL5/iHeGC7yxQZ1Q3IqK1DXncTmqZy6Foro2uthK61AvoCRQztFTEUyGFgtx1DgRwmzkpYuKlh5aaOpasauwMMcfPRx3m3NvYOKuxy0SRSIiAh2gV/LwMkQlvEvpZIhLZES5yRBNktxb9GhDoSIrQhItiB+HBXUiLdSY9wJz1sN6mhrqSG7l4Ch4xoP7Ki/MiM9CUt3GOpkC4pYhdRIfaEBFoQFGhOcIgVIeG2BIdZERhqjpe/Eb4BJgSHvDdQRzkTEWpHSKAF4gAzwkXWS23W0eEOhIfYEhFuT3iYALHIEkmoLZJQW0JDbAgJtiYk2HrJPxEd40x4hD0hYXaIQqwJCDLHN8AEH6EJfkFm0ibrYDtCI5yJifcgOc2f9HQh6elCUpP9SE72JTJyF+FRuwiPdiU81g1J9C4Cwx3wew8OPhI7fMJt8YsU4BcpwDfCDi+JNbvF5uwKNMEvUoB/jAP+MQ54R9jiGWaNm8QS50BjrLx1sfXTx8Z3Bza+OxAEGOAoNsEl1ByXUHOcQ8wQiIyxF5sgCDbBPsR0aQTBJgiCzbDyN1oqpjPzMlhqurbwMfonoPgJIlzDHXCLcMQpxBZroRlWIgssROaYB5lhFmiKWaAZFiILrEOssZXYYh0sHSuxHVZiO6yDpeZrQZgTDmG7sAlwwF7kgnOoK15xPgSlC/FP8cY9xgX3GCe84t3wTnDHJ8EH73hffOKF+CWKpVKlpDBEaVGI0qIIzoghJDOWkMxYxOnRBCVHSGVMCWFL24fQ1GgkqdGEp8cSlZVAfE6y9MMzO53MvCwy8rJIzkknPiuF2IwkYjKTSMhNIy5b+jizMJfS6nLySwspqSxl/4FOjh7rprGplvyCHPL2ZJGWnkRGVir5hbnExkcRFhFCQmo8YdESxGEiUrJTyC3OJbc4l4racg71HOTWrZs8ffqYlpYmTpzop7GxHnd3NyYnx2lqaqCpqYGzZ89I9c29Rzl+/BgTE1cYHx/j6ZMH3LwxyZnTAwydPUVrWyORURISkmIprSrBS+iFi6cLgt0OJGQnk/m+LK2iuZrY9HjiUxJoaKqnvLKMPQV5FJcWUVxaRGV1BSVlxZRVlNLQVE91bRVxCbEUFOVTU1fN/gOd7O1op6aumvrGOpJTk4iKiSQpJZHK6grKK8uob6zjyLHDNDY3kJ6ZRk5eNvWNdVTXVtHY3MDw8Hm+efuGp/fv8+jeIg/uSku77t6d58ixw7TtbeXeg0UeP33EvXt3mb51k7u356QNynNzXDw3REtbM+U1FeQW5pGalUZuYR6tHW3sO9hJaXU5RRUlpOdmkpyTTlx6EsHRYYQnRBOdloA4JhRX7124+bjiE+RNaHQI8WlxJGUmEpsSQ0R8OHGpsUTEh5NVkEltSw2pOSl0dO/j9IVTHDzSRU1dJUePdTO/MMvTZw9ZWLzNyKULHDnWzbkLgxzpO0xNYzXlNdLeg6LyQnILczjaLzWYDw+d4erYKHdmpnh0b4HFu7cZff/3B7v3c+RYNwMnjzN8cYjnzx7x1avn0jjchdt0d0mL3wbPnOLe4gKvX70A/pu//PlHHj96wLWrEzx/9oTnz55w/dokUzev8/bNKxbvznPj+lW+/eZr7i7cYf7OHPfv3eW3v/k1P/7x9/zuh99wafQi58+dZXbmFr3HjtBQX7u0Jbh+bZITA320NDeSk5tBcUk+ZeVF1NVXUVVdRmFRHqVlhRw81MmJk8fpOrCP1rZGqmvKKa8oJm9PFtk56bTvbWbwzCmujF3i2tUJzg6epmt/ByMXL3D+3FlePH/K82dP+K+//wd//MPvePP6JS9fPOPokR4S4mPJyc5kcnKchcV5bty4xqGeg7S2NtNzpJtDhw5QWV1Bbm424ZFhREaG09TSSEtLE51dHRw4sJ/BwdPs399BT88hDh/upq+vl+vXr/LqlTS6dXLiCkNnz3BlTOqjuHxxmOGhs0yOXWZxbo5nDx7w+P5dHty9w+P7d3n59BGvnj3m8f27LMxNc2dmiru3Z3h8/y5PHiyyMDfN9YkxJi6PcG38MjevjnN1coybNyaZnbnJ7blbzM7cXJJEzkzf4NrVK4xfGeX8uTMM9B/jeO9hTp3sY+jsKc4NnWZ89AITl4aZnbq+tAlYvDMrla+dHyIiIozgUDGBwWLikhKpb23m4pXL3JidZvbuPIOj50nPz6b9UCcD505zYXyUm/Mz5FcUY2hlSlNnG1MLs1ydvcn843vcuDNNZVMtKbkZ5JUVcn/hNr9+9xb+5+/cXZhjYvwS//n3f2Ni8jId+9uZvnOLxLQEzGzN8PD3wMHDieySXHxD/EnISiIqNRY/iZDgWAl2ux3ILt+DnYcjuhY70TTRRclAAx0rA0ycrdgV5IlzoAdGTpZoWuhj5mqLKDaU2KxElg2dGmB46Cw9h7o50NXDsd4T5BdV8tmKDXy6YiMff7HxPURskELEZ+v55fKNfPrFpiWI+OB94/QnKzfx+bptfLpq8/8NEcvX8YmsMis09PhCXZefbZWCwbItcvxcRoFlG7fxgayS9PomWZZtkeOXShp8qbmD5Wo6fCKrzK82y/OrjbJ8sm4rv1i5gWUr1i1JnT7dJMMXMjKsU1BAeYc2cZnJnB0ZZOr2Ne4sXufGnTEC4wPYpLMZeQM5ZHS3sklzI5u1NvHBul+wRXsz8vpSWNiguo4NamvYprUROd0tyOluQVZ7EzI6m97Ll7Yht3Mb2/S2sFFjHasUV7Jc9nPWqqxlneo6NmttlsKEjiwb1DaxVnk961Q2sFVrC3I7ZJHV2oqOhSaGAn0M7HZg72mHo5cAXTMtopPD2FOWQ2CoH75BnvSdPsrFS2dpbKmmo6vtffLGESaujjN8+SKdh/ZLzTv5e2jv6qS1c9+SJ6KmtYWKxgaKqmrIrygnr7iY2sYG+k+d5Mb0LQ73HqN1317yi4s40NNNSUU5tY0N5BbkU1lbQ31zE3FJiRw/McDbb7/i0ZOH3FmYZWrmGgOnehmbGOZAdxue/s7YOJqwTXkDBhbaGFvro6GvioaBJnpmO9A21kXDQBM1Aw00jTWxdLFE4GWPtqU+MlrybNWWR1ZPie16KqiZ6rJOUQZ5PXV0zA3wCRESGBlC96mjeIT6oWqqjZKBOuqmOuhZ6GFgY4CprRGuPs7kFKbhJ/JAXl0GXWMNjO30WS+3irjsKKrbykjLjKOsIo/U9Bg69jfiF7ALPX1lZOTWsE1+LSYW2mjobMfGyRBdIyUU1DdiYK6OgaUGu7yscfOyRChyJkC0C2c3cxQ1tqCmux0Vne0YW+uxXWMzsuqbkNPejLqxHNqWimhbKqBlsR1dK6mh2shefgkizF1UsPPWwcFHD1sPLRw9dXDz0cfTzxBnVy3sBcr4eu5EIrJC6GNERKgjYqE1IUG2hIc44Odlgo2FIjYWinjtNsDX3Yggb3MiAwUkhEpjXtMkbqRLpMfsGF8yInzIiPAhO8aXrGgf0sJ3kxrmRmqkGykRrsSGORERIr3RD5XYSCEiwhpxuA3uPjvxEUohIiraifhoF2IjnYgMtSM82IZQoQWxYQ6kxLqREO1ClESwZJyOinQkJtqZqEhHIsLtiQi3JyrSkahoJ2l6U6QDkTHOREQ7IYmwRySxIUBs8R4gpObskHAnouM9SM0QkpEtIj1dSEKCFzFRbkRF7CI62k06ce5ExbkjiXRBGGKHf6gdwggH/CMF+EfZExDtQEC0A74RdniGWuEmMsNFaIxvhJ30Z7GO+EYJ8Im0wyvcBlexGQJffWz99LH20cPKWxcb3x3YBxnhKDbBQWSMINAQp1DzpXEINVsCCFuRETZBxghE0obrn4rpbIXm2ArNsfY3/aeuiZ+iY51D7XCLcMRFIpCarP8BIqRjjoXIAqtgK6xDrBGEOSAIc8BO4oidxBHb0P89F4S54BDigr3ICXuxI3ZBdtiJpGZur/hdBKR64hXvtuSN8IrzwivWF9+EQITJYQiTwxCnRy+BhDhdarQOzohBnBolNVEnhi95IMLSY5cAIjY3maQ9aSSmJ5OcmUpaTgYpuRkk5qQRn5O6NMn5mcRkJhGWGE1shjR2OikjhT3F+ezv7qK+sYY9BTlS2UZ6EpnZaeTlZ5OemUJwuBhhcAAxidEEh4sJEPuTmpNKWW0Z5XXl1DXXUlJWTFNLIxUVUjNyR8deKqsrKC0tpudIN+Xlpdy8dYOmpgbSMlKpqqrgzNnTTE6O09m5j5rqck4M9HJ28CQ93V1kZqXi4+tBoMifIHEAjq4O7DDZwW7f3TTtb6F+XyPNB9poPtBGSl4aKZmp1DXU0r6vjdb2FnLysolLiKW0vITG5gZq6qppaKonOzeLuIRYyivLOHb8KB3791FUUkhtfQ0tbc3UN9bRsX8fOXnZFJcWUVVTyeGjPcQlxFJTV01cQiwBgf5k5WQSnxhHcmoSo6MXWZibZeT8Oa6MjjA3O83s7DQ9PYdISUsmOzeLqemb3HuwyOLiArdu3WT+zhzPHj1kanKSwwcP0NBUT17RHlIyU0nOSCEjN5Oy6nJqmuqWACI9N5PErFRi0xKJToknNDaCgHAxAWGBeAd64+HvjpfQk6CwQMJiJf80Lp7OVNSXExodgpfQk7ySXMpqSwmPC6N5byMTV8c41ttDd08X5y8McmvmBr19R0jPTKGgKI/kjCQy8zKorKugsKyA6oYqqhqr6D3Vy/DlC9Jvne/Mcnv6JlfGRhgZPc+ly8MMnDxOc2sDre1NdB8+wPTMDd68fcHbNy+YHBvl2pVLFORmUViwh4nxMb779h1vXr8E/pvvf/0tL54/XYKEmekprk6OM33rJnOz01wcPs/oyDDPnj7m0uhFZmdu8fTJo6VNxovnTzl1coD+vl5uXL9KW2szJcWFNDc10N/XS39fL22tzTQ3N9LQWMPBQ5107m9nf9demlvqaW373+tNzXWcHTrFtevjjIye53jfEdram6iuKaeuvoqRixd4+OAe3337jsePHixtPc6fO8u7r9/yh9//wF//8idevnjGwvxtFuZvc2Kgj4MH9jM9PcXo5REGh85wsPsAtfU1FJcWUVRSSGFxAfmFe4iKiSQxOYGMrHRq62soLS+h6+B+evuOcXrwFBcunOP48WP09fVy7dokL1/+P4S9V1ScZ5qurY52O7Uky0oEEUXOOYeqAoqcM5UpKHLOOYOQkMhRCIQESAIkUM4B5eRsWQ5tt93uMNOzZ/dM/z37X2uv6z8omZ7eM2v/B8+qr1gfJ5zwXu/93Pf9Bb/97Te8+OwTnj19zKeffMTnLz7lxccf8ezRQx7eXefJg/t89PQpn3zwPo/vr294HZ49us+Hzx7z4uMP+Pj9pzy6d2djlenB+i3Wb17j/p2bPLx7m3u3b3Dr2mVuXL/M3fWbPHl8n2dPH/L0yYN/AIl7d29x6eJZlpcWWTq1wOmVk/8wN65e4NrFs9y+foX7d25y7/YNHty/w507t1hbO0NpeQnFpUWkSjJIl0kpqiijuLKcqIQ4svJzadvfxf33H/Pi2y85e+0i73/+MY8/fk5JbQVx6Ulcu3eL7//8B15+9zX/8re/8Nk3XxCblkiKIoNPf/OSj54/4dzZ03zzmy94+cWnXL12kYGhg+TkZdHYXEdJZTEHBvYTlRhFUEQQUSkxhMaHY2RtQlNPC4U1JdR2NCDLVeIp8sEjyAd7H2f8wgXsddJ2dvlECHAL9sHW1xlzDztcg32w8LTH0MEMHfM92Ho5sunMqQXWVk5x/NhRZmaOcvrMOc6cvYK7t4g3t+ryq1/r8NrbOvzyrd28/uZufvWWDm++o8ebW/R4/dUq049g8Kt3dXlnpyFvbNP7//dEvLODn+02YpudOzru/rxpbs+m3UZs0jXhpwbm/GSPGb8ys+NXZna8ZmrDL02sedvKifecvHjXwYN3LOx5Q8eYt3YZ8qude/jFNh02bd6p9Vq8u5tf7NBht4U17+jqYeXmQmNPB0tnl1hcnufS1TVuPrhCsiYFywAbtllsx8DVEEM3I3bZ7UbPXhddOx3MvUwxctmDru1Odlm9i67VNvRttqNvsx1dq23scdDB0EkPE1cD9robYepmiJGzPvp2uuja7Gar8Ra2m73HLsud6FjvRt9uD0ZOxhg6GqFnq4+Z+150bXR412Qr1j5WuAqdMHc1xVXgSECkD4nKWKLTwsgqUdHW20iaMpHuQ21curHG9LEJBkYPMTg2wMLSIrfu3ebJB0959Pwxa5cuMDA2wujhSYYnx+mf0M6h8TF6hwZp7ztIc083je3tHBjs5/T5s5y7comx6Sk6entobG9lYmaaqoY6Onp7KK2uJCs/F0W2mo7eHo6fOsHDZ4/4/IsXvPzyM27fvc7CyTnuPrjBzNwYElUifiI33P0dEMcE4h/ihZWTOdauNrj4uWLrbo+JrSl6FnswddqLm8gdD7E3Vl72WHjYYufnjJ2fM85CT/RsjPEUB+IVKsDY0Qo7bxccfN2w9XLEwsMOS2/t7xg7mRMQEUCiIhFheAB+wd7UtVSgzpPhI3LHyFKPt3e+jp75TsJTQkiUx+DqYUtKWjQRUUJCwwNwdDZDkyshKk6EubU+Di57sXMywc3XGgf3vRhb7sTCXh8XXysCQlyJiPUlNMITZVYiCSkhmFrrEhEnQn/vDkys9TB3MsLETh8TBz2sPIyw8zPFzs8EOz8jHPwNcQ8yxSvIBA+hEa5CQ3zDLQhJdEKc5Iww1o6gaFvE0XbEJLoSE+9CRLgtCfGuG+s/YWJ7oiNdSE70IS3Fn5goV8TBtsRGuiBLFxAf6UpqrNdG3GuBNJQSeQQVqmiq1LFUZydSpoyhTBlDpTqWSnUsZcooSlVRlGtiKMuOJi9TTJZCpFUNVEIUahHSTAFpCn8SUj1JlfqhygzagIi87DCtF0IqQCMVki0XkZcpJj87TGu0lgtfxba+in7NFpOpDiYrW0xefiT5BVFkZYuRKgTIVSLkaq0RO0MRSIrEl8QMb5IkWpDIkAeRnRtNUWkyRaXJaDRRyGRBZGQIkEpFKJVi5PJg5CqxVo3QRKJQh6HURJBVFEd6jphUTQgp2cEkqUUkqATEKQKIkfkRI/MjXhlIYqaQxEwhcYoA4pWBG2pFlMSH8AwvglLd/kGNCEp1IzDZGd94ey1MvFIjgqVeiKSerwDCHUGGJ8Eyf/xTvPBJdCcwzWcjgUmQ7osww+8ffhaY5oMg3ZcQuQCxQohIFkCAzB8/+d/HV+anHak/vlJ/RGptIV1QVuirCUekDkOYGUqQKpTANBHB8hASi5KQVGWQVp5MankiycUxRGvEJBbGkFaWRGpJshYiNImkFGQgKVUgKVUhq9BCREZpFpKybOTlOSgqclGW5fzj+lJ5LlmV+WRXFZBTU0RBQxkljRUU1ZRQWlNKaU0pRTUl5FcVkVtVSH5NMfn1pWRV5pNVmY+iUI08T0VWsQZ1UTYF5QUbt8rlNWVUVpdRUlmsfa6rICtPTUJ6AkERQcSnxRMRH0FYbBiSTAmqXBXKHCWFFYUkZ6QQn5JAZHQE5TUVZOdkcXDoEMOjQ0TERjI9c5jVC2sEi4MQhQZRVFLI8toKPb3ddHZ3cPjwJHNHZ6isLEcgCMDa2hI/Px/kShlypQw/oT/Onq7EJMVR21xPUUUJtW2NlNRWUFFXRVN7M20drYyOj7B4coHm1iayNGo6utrpHzzE2MQok4cnqK2vobW9hX37e1g+vcTw6BA9vd2sXlijuaOFuuZ6Zo7PMjt/lMmZKQZGB+nY10lLZyuVdVVMzkwxODZEfEoCKk0mI5Oj9PR2c2R6irGhQSZHRxgfG2F29gjDw4MUFOWj0mRyYuUk6/fu8PjxQ66/Mts+ffKIu7duMn98jqNHZ9i3v4eaumptOlRJAeU1FTS2NVHf0kBheTE9B3tp6+nYiA3XlOSTppIiy1GgzFEiycwgTZFKujKNVHkK8WlxxKbEkJAejzJHQXRSFJl5KroPdlFaU8LI4WFOrp5geGKQ3PxssrKVVFSW0NRcx/jkCKdXlzg0fJDiiiKqG6qobqiiqbOJmuYahiaHmDl5lLVr5zh9bkV7E33rOo/vr2sPjw/XuXvvFmfWlukfOURlXQV1DdUsLS/y4UfPNg6aHz57zNLicU6eWOCD95/xzW++4rNPP9YqOc+f8vTJI7784nNGR4YYGR7k1MlFrl65xNm1M1y+dIGPPnxfCwxfveC3333N5y8/4emzh1y/cZn1uzeZmZ1i+sgE7R3N1NZV0tBYw8TkCAuLc4yND7H/QDedXa3s6+1k5uhh+gf72N/XQ9+hXk4tLzJ1eIxD/fuZPjLB1WsXuXzpHPPHZ1lcmOPs2gprq8vMH5/l5o1rPLh/l/U7t7i7fpuPPnx/o5jtm998xd/+n3/n9z98zx9+/zu++vIl9+7e4fGjB6zfucXo6DBdPZ2093TQ3NFCTWMtReXF5BTmUlBaSFl1OZk5aipqK+ns7WJ67ggjk6OcPH2Kk6dPceLUIjMz08wcOczqmRU+eP8Z337zNV99+ZIvXr7g22++5uuvvuDbb77mN19/qfWaPLjP3Vs3uXHlMlcunOfypXNcu3qRa1cvcv3aJe7fu83HHz3ns08/1K4kffic+3dualeXVle4duk8d25cZf3mNe3B/95tHj5Y5/Gjezx+dI9HD+9urCc+f/aI9Ts3OLu2wqmT8xt+mePHZlhcmGNtdZlrl89x6fwZrl++wPrNa9y5ff0fIKKxuYGaumqS09MIj41Gka2mubMdVX4Ode0tfPDyEyaPHWHhzCkOjQ+RLE9neHqcmw/XySkt4KsfvuV/8b85eXaFBEkKpXWVdB7cR6I0lbr2Jk6vLNHQUMfq6mnKykr48suX5BfmUVRSiEqTSV1zPaNTY/QNHeLQyACJ0lSCo8PwCPTB2sWeyKRYPAW+mDlakyhPQ9fMEAMrU0wcLNnrZI2JgyWewf5Yejhi7GiFrpUJ9n7umDrbYORgiV+4CCt3BzY9vXeT1aVFlk/Mc+fWbZaWVzl6/CQh4Qm8s1WPNzbr8vo7urz2tg6/ekuHN97W5a1f6/PWVn1e27yLX/x65wYwvLFNj827jXnzPf3/K0D8CBGb3tnOVhtXjH2DedfenU26JmzSNeGXxla8vteWt62c2GzryttWTvxirw2/2GvDm9ZO2tlrw2s7DXhzpwFv7NBCxE9+vZNN72zXqhHbdHh7twHv7NLBwcubuvY25pcWuXjtAo+f3efizXOs3FilfrAFEw9zjN1NMXAxYvPeLTgI7Xl371b07Heja7cLPbsdGDjuxtRFh72uupg478bIcSe6ttvZbb2dnZbb2Gm5jd3W27Wt1S5GmLmbYuFpjrmHGXvs9XnXZCvbTN9D324Pho5G6Fjrom+nh5GTIbssd7LHXh9jBwNMnYzwFrsTGOWLu8iZJFUckanhZJdmoiyQ0bSvnv7x/dS1VbO/fx9D44OsnD3N7ft3uHb7OqsX1jh+6gSjhyc5cnyOsdlpBiYnODg2St/oCAdGhtk3NExX/yGae7pp7e5kduE4I1MTTB87Sm//QZo722loa6GxvZWSqgoKykqob20mv7SY0cOTFJaX0r6vm+m5I6yeXaHvUC9d+9o4e2GZ6dkxUqRxmFrp4RvkhjDcDycve8ztTQkIC0SqkZGiTEMYFYxzgBvuQR74RPjjFuy5YZC293fB3N0GUxcr7PxccAvy4z0TPRwDPLHxdsHEwZKAmGAMHc2x9nXEyssefVtjrN2tsfW0xdHTDmlWOhnKJBLSoggQe+MtdGO74RYMrXXZuucdZLlp9PV3EiBwJzxSgJePI82tFTx+epPcQjlWdobYOZng6WuHnasJrj5WmNvpoW/6Lu4Btjh5mhMa5YVvgC0isTtuXtYY7N1JZHwQAWJPTG30MXcyxthWDyM7Hcxd92DtZYK1txHW3obY+ujjJtIChFugAS7++niJ9xIU70BwgiMBUdZEp3kgirIhKMKayBhHomMcSUxwIyXBnagwW6KiXJBIhKjV4WRkCIiNdiM22o20JF/kaQLtqlNyINnpQeRKxRTJw7UKRHY8dblJVGTGUCQNo1AS+mrFKZIimZhiRRiV2TGUZUeSpwjWJi5JAjYgIl3hT2K6JxmKQBSvACI3RwsQOZkhqKUC5Km+FGeFkyMTkSUTkq8OJS8rFJU0EPmrkjpNThiqzCAUSiFZ2WIKCqPJL4pBrQklXR5AUro3qVI/0mT+JEt9iU/zJDbFnbhUDxLSvUiTBaLWRFJQnEhOfixSRTBJqX6kpvqTLhUikQhJSvUjMcWXDJkImUqMRBGMVBmCMicMeV44aTniDQUiRuZHrNx/Ax5+/B4t9SUyw5sYmZ9WncgOJjFTSKwygDCpN0GpbgiTXRCluCJMdsE33h6PKCsCkpwITHYmIMUFQZobwnR3hBIPROvlGVIAACAASURBVFJPRFJvgmX++CZ54BXvSkCqN0HSgA14+BEkQuQCgmWB+Kd44ZvkgSDdV/ue1B+BIpAA5T+OvyJgAyIEKhHCzCCCskIJzg4jODuCoKxwhJmhiJRiovPiCFdHEKWJJCY3msjsMBKKYkgrSyQ+P4rk4jgyKlJIL0slIT+B+JwEUgvTkZWrkFdkoajIQVKWTXqJmozSLOTlOSgr81CV56Io1SAvyUZZlrMBEJrqQnJriylsLKesuYrS+nJK68spri0lv6oITYUWGnJqisirK0FWpCavroTcqkIUhWqyS3PJKcsjMy8TZY4SVa4KTZGG4qpiNEUaNAXZ5JXmIVVLSUhPQBwtJiI+AlG4CHG0mMSMRCLiIxCECohLjUMoFhEcHoJEKUUQIqSxrYmG1kbKayrIK85neGKEvOJ8JEopgcECiitK6D20n6y8bMYOj3P06AzVVRU4OTlgampMWJiYoqICCosLEAULSUhNJDkjBWW2iszcLOJTE8kuyEGaKadzfzdN7c3kFeTS2t7CiVOL9B7YR2l5CX2HDnCwX5tac2x+jt4D+5ieOUxPbzdT05M0NjfQ1dPJxJFJ1LlZtHa1cXRhjsmZKWoaa+kbPEjf4EFOnVmiuaOFwbEhxqcnyFBIiIqPprhCe0NaVJhPV1srPd2dlJWVMDBwiAuXztO1v5vohBgmjkxy5eZVHjy6z7lzaywvneTa1cva9uSlk6yunubI7DTd+7ooLC5AkaWkpLKUpvZmquqrKaup4NjJecaPTFJeW0llUy2ldZVkFmgorColrzQPdX4mCo0cebaMNEUqsSkxRCdFkZAeT2iMGKlaQroyjZbuZo7MTzMxO055XRlt3S2snDlFa3sTE5MjnFpepO9QLy1tjbR0NtPZ20FpVQl5xbmU15VT21LL5PHDnDy3xPqzezz54DEffvCUqxfPcfnSOe7eu8WFi2uMjA3S0FpPcUURxRVF5BblMHP0MF9+9YJnTx/yw+++5Xfffs2XLz7hqy9f8vLzz3hw/y4P7t9l9cwKN29c4/KlC1y5fJEj01PMzkzz4P5dvvryJe8/f8rvf/ge+N/86//4M3/6px/4wx+/56OPn3Pj5hXWzq5w6fI5OjpbKCktIEOSQl19FZ1drYyNDzG/cJRTSwssLS8yMNhHa3sThwYO0HugmyOzU4yODzH5CiDmjh3h1u1rLCzO0X9oPyvLJ/jg/Sfcv3eb1TNLHJs7wpPHD/n6qy/49JOPePL44Ybi8K//48/8y5//if/421/567//hd//8D0ffvCcJ48f8uEHz7l+7QojI0PMHddCa3tPB/klBRSUFlLf0kB1Qw1ZedkbgQmdvV0sr61w8vQp1i6e5fS5M1y6cpGVlSUePrjHN7/5iu+/+3bj7/nVly/59puv+d33v+X7777l66++4IP3n/Hw7jr379zm8f17PH3yiAcP11m/e5Obt66yfucGT5884NNPPuDl55/w8vNPePrwHus3r3Hp3CprK6dYXT7JpXOr2qK4p4/4+CPtCtvjR/e4d/cW63ducO/uLR49vMuzpw959PAu169d0iZ2nV/l+LEZDh3sZWx0kNUzS1w4u8L5tWVuXbu8ASNPnj7g7t07nF5dQaaQklecT05RAVn5uZTXVjN+9AjZxQXEpaeQppLi6udJSEw4ZfVVxKUnYelki6fAF0F4MFHJcWhK8hmeHqe0rhI7dyfi0pNw8/eirr2JiooyZudmaG1tpqqmkq6eTqprq5CrFSytLiNVyRgaH6Zv6BD1rY1YOduxy0gPJ283jKz24ujlir9YiIO3O0Y2Zth7ueEa4IWVqyOWbvZYuTlh6+WMgZ0lLkIfbH3ccfD3wMzVAd+IIOy83PAM9mfTg1tXuHJ+lUvnVjm3dpar126wfOY8UmUeP3/9XbbvNsXYzIlNm95it74l+ka2vPn2bn797h5t7OvmXby+VYdfvavLG9v0eGOb3n8b8/rz/yPJadPb29n06538ZJcxbxhZ84apLb80tOSnenv5mb4ZvzCy5E1ze96ycOAdKyfefjVvWTrypoUDb5nZ8tN3dXhtmy6vv6fPL7fp8fOtOvx08y7tbNnJz7fsYLepBTsMjXnrvW1k5eey/vAu129e4dL1CyxdWUbTUIi5p/VG/Kq+gz4GDlo1wcBRl73uRuxx2MVu620YOu3CyHk3hg7bMXHezeY9r2PuZoS5mxH6NjsxctBFz3oH2023Ymivh67lLkwcDbH1tsLW2wpjByN0LHazx0Yfc1czDBwM2WG+k50WuzBxMcXUdS/6dnswc9mLm8gVpwBH/CP9iJFGk6pOJiUziQxNGsV1eXQcaqW6qYrO3g6On5znwtWLnFpd5vDcEQbHR+nu209FYx1l9TU0dXdxcFzbXN3Su4+Grm7a+w6wf3iIgckx9g0eoqOvl4HJMcZmpzk4Nkx3fx9s2kRHXy+FVeUUVVegLsxjdOYwTz75kPrWZqobaujqaUehknLgUA9z84fp7m0lLiUCX6E7qYoEAsTehESLcPZ2wMzBnPLGSh5++JTCmhLMnC3xjxYQJ48nUZWEnbcjVu62RKRG4+DrjJW7HW5CLzyC/DCw2Yudtwuewf6EpcYRI0/C0NEcMw8bthhuZ4+dCfbe9uwy3YWtqxVJ0njyS7NobK9GkZNBS089u03fY5fJNizd9uIr9iA41I8MaTz2jmbk5iuYnhmksFhFYmo4phY67DHehq2jMeZ2epjZ6mLlaICFvT72Hnvx8LfF3FoHcbgX0fEijM12omP4Ll4BTngJXPEWuuAa4IChtQ66Fu9h6qSLmesezN31sfTcg6nzDmw9duHsq4unyBhfsRn+YRYERlgRGG2DMNaO8CQX4jK8iE/zJDzKnohIO+LiXYiLdSY8zIaoWBfCoxyJjHEmPt6dxAQPYmNciItyJinGjZhQezLiPMlOF5IvF1OiDKdUFUGhTEx2SiB5GUGUZUZSnhlJfkYQ+RlBVKijqMqOoVgppkgVSr4yhBxlEDmZwWSpg1GqhKRKfEhIcUciD0SuECCTByLJ8EOS6qPtiJAJKVCJKVCJKVKHkasKQZWhjX7NfGWkTkn21K4u5YSRmS1GphSSJvn7utKP60upcn/SFAEkK/xJlPmSIPUhUeZLisyPNFkgUoUIdW4E+SXxqHMjtF4JaSAqTRhKtZgMmYCEZC9iE9xJzfBHlRWKUi0mXS4gQx1MUmYgiaoAkjIDiVf4EZXhSbTEi3iFHzFSb6IlXkRKPImSehEj9yFe5U9ytpDUnCBiFL5EybyJkHgSmuZGcJorQakuBKW6EJzmiiDFaWP8kh3wSbTDJ9EOv2QHAlJcCFMJEUn88Uv2xDvBbQMSgmWBWrVB4k+QNGBDfQhVihArhITIBQTJAxEqAwhUaSdA6Y+/IoAAZSBCtYhgTcgrFSKEoCzts0ClHWFmCCHqUKLyognLDicsO5zo/Bji8qOJzokgJjeSpOJ4korikFSmIq+SICnLQFoiQVmhILMqE1m5CkmJGmlpNtLSbGRlmo21JVV5LpkVeWSW56KuyNtQIPJrismvKSavuoi86iIKqgo3Jq+qgNyqArKr8smuyierOh91VR6yEjXK0mxyqwpQl2STni1BXZRFTVstZQ0VpKrSSVdLkGrk5JflkyRPoXf4AAnSJLxEPviHBiKOCyMiKQpxXBiB4UKEYUJCokIICg/B098baaacnoO9dPfto7W7nbqWBpSaTPxEAUQlxBAZH42PwI+AYAGqHDUdvV30jwzQ0dGGTCZBqZRTU1NFeXkpVVUVtHW0Ut9YR2NzAwND/QwOD5CZo0YUGkRWXjbtPR2UVZeTk6ehoCif7JwspqYnOTY/R0NTPfv7ejlwcD/1jXXMHT/K0WOzaHKzqayuYHrmME0tjZSWl1BeW0ljezOF5cX0DR1iYGyI5s5WRqbGaO5sZX5pkebOVupaGsgtzkedl026QkJ9ayP1LQ3U19XQ29W5ARFTUxOMjo8QGReFMltFW3c7fYMHefz0EXfu3ubBg3us37mlbVA+t8aFC+c4enSGoZFBmloaycxSkZufQ21THRW1ldS3NDC3eIzxI5PUNtdT19JATVMdRRUlVDfWUtlQSX5ZPi3dLVQ1VlFUWYQkU0J1UzUN7Q3UNNeQW5JLa08rmiINhRWFdB7opLmrmXtP7/HVb7/k/pN7LJ8+ycSRcQ4O9dHW3UpVfSUllcVUN1VTWlNKQXkBU3NTLJ9bZvLoJOevnef+k3us37nBtUvnuXB+dcOQfGp5kYHRfpo7msjKU5OZo6K5tYEPPnrGJ59+wIvPPuLB+i2uXDjLt998zYP7dzl5YoFjc7Pcu3uH333/W+aPz3Hp4nnWVk9z/twaN65f3fAX/AgQP/zuO27cvML1G5f45NP3+f0ffsvcsWlKSvPp7mmjpbWeispiBof6aGmtp39gP9dvXGJpeYHGphrUWXI6uloZGO1ncGyAqdlJpme0ZvPqmnIuXT7HjZtXWF7RmoIX5o9yauEYyyfmuXHlIp98oFVQnj19zL27d/jmN1/x4rNPeP/5U/793/4n//G3v/Iff/srf/j97/js0495//lTPnj/2cZK1tGjM6yePcP49AT9IwMMjA4yOTNFdUMNUpWM6bkj9I8McGi4n7HD4ywsLbK8tsKpM0usnD3N5auXePrkEe8/ecyLjz/ih99+y5/++Ht++N13G7G5//SnP/D1V19s9JW8//wpz5894emTR9y5fZM76zd4/PQBDx7d5dr1S1y/cZnHT+7z8NFdLl0+x+mVk1oV4eQCJ+fnWJyb4dLZMzy5v86zR/c3AOLO7evcuH6Z27eubfgh7t29xdUrF7h65QInFo8xPjbE3NHpDT/E6pklrQpx5Tz3793m8qVzHJmeYO7YEVZWljgyO01RSSF1zfUostXUtTShKSmktbebgckxIlMSsHF3JDVTytzKIref3md2aZ7m3g4yshXYuDuy01gPUXQo5U015FYUUVxXQVFtOaLoUELiIigoymd0aoyOrnbWH97l0vXLpMnSKSgt5M9/+RdSZekcXTxGb/8BfAR+2DjZ4eDmhKWTLV5CP/zFQXgJA/AIDMBLGICnIBAXf2+cfLxx8ffGwccLJz8vXAP98RAF4BEiwlMsxFMchEeIAM8gIb6hQVqIWL9xhTs3rnLl0mWuX7/J+MQR7Bw9eGerDrv0zNljbMev3t6F0V5HzKxcefvXury9Rfe/QMSP8/pWnf8WIn7x6v0NiNi8i5/sMuYtIxs2mzuy2dyRX5s58GszB7ZYOLHVxpWtNq5ssXZhs5Uzb1k48Ku9tvzS2IrXDMz42StPxmvb9Pjlu7r8bMtufrp5Fz/bspufb9XhV9v12WlswRYdPd7e+h5Obu40t7awvHyK8ekxdM31cX11E65nY8Bmg3cxcTHF2scKY2dD3tv7Lrq2O9G13Yme3Q7MPY2w8DLE0GEHuy03Y+uzl+2mm9G12o6+zU7e1n0NPesd2Hhb8J7JFkydjDCy38MeG130rXUwtDPAxNEYI3tD9K31MHbayx47IwwdTDBxNmOPnRG7LfUwsjfG3tcOc1czHPzs8Y/0Izw1jBhpNPGKOGT56eRX51JRX05jWwN9gwcZnRpj/MgkswtzjB85TFN3B41d7XQdOsC+oUEaujqpbm2he6CfA6Nj1La30XXoIINT4xwcG6Zn4CCHxkfonxil8+D+f0h80pQUUlpXTWVTPUvn1/jnv/6FK7duUFZdTnllGRVVpezb30VBcQ4l5XloCjOJiAsmJiWcVEUCLj6OeAV6UlBVxMDUEGtXLxCTHo9LoDtuwZ74hPni4OeIhas1ophgnP1dcfZ3Za+DBe4CLzxFfrgJfTBxsMTB1w15QRadI/txFnmhb2+CY6AbjoFu6FvqY+pgipOXPXZu1oREBqLITqexswY3P0ccfWzYY7mbPdY6+IS4o1Sn0dXTiCZXhjIzlYGhLmrqCikuz8LR1Rxre0PcvW2wdzPF1sUYezdTbJyNsHXTKhOGpttw87TAT+CMraMxplZ62LmYIYrwJ6tQgapQiou/PTrm2zFx0MPC3RBzd32svAyw9THA2W8PHgJDfEP24hdqvjH+kVqQEMc7EpPmQXyaJ5FxTkTGOJKQ6EZ8nAthodYIxVYEh9sSFulARIQD4WF2xEQ4khzrjiTJh/hQB9JjPVAl+5OVJiBHEkS+XEyeLGQDLAplWrgoU0VQqgynUBpCkSyYUmUolZoobWu1WkxeZggadTAqpRCJ1I/UNK+NKNYfOx4kKd5IkryQJ3mjTPFFIxWikQpRZWhjX1XSQLJVwagVIiQZfq+iWn1ISvUiIdWT+BSPv0+aJykyP1JVgaSrhaRlCkhRBpAk9yNR5kuS3I8UiT8pEn8yFELk2WLk2WLSlUJS5YGkKQRIMoNQZoeizA4lQyYgJd2PdGkgSmUwqqxQMlQCkpUBpKgCSVMLSVYGEC3xIiLNnch0DxKU/lqYkPsQI/chWuZNjNyHOKUfsUo/4lT+xCh8iZR6EZbuTnCaK6IU540JznAjOMONoHTXDZDwS3YgINUJYbo7YkUgIXLBxgTLAjdWl/xTvAiWBf4DQISpgjZAIlghIEDmS4DS/z+BhFaNCFQJEKpFCFSijZUmkVoLD8LMEIKzwwjTRBCZF024JoJwTQQxBbHEF8RsQERCYSwpxUlIKzNQVMmRVUiRl8nIrFKhrlajqlAjLc1CVqZBVqZBXp7zd3h4NVmV+WiqCzeUhcK6UgrrSimoLaGwpoSCmiIKaorIry4kr7oQTXUBWdV/BwhJkYokTQapOVLkxWrkBSrSsyVkl+VQ391Ix6FucisKyCrJobiujMHDw+wf6WNu+TgRSVEEx4gRRQUTFB1CUHQIAWECvIN88RX5IggV4OnvjUQlo6apjoKyIgrKihgcH6amqQ59EwM8/b3xFfoTHCHeSEgprS6nurGWmsZaenq7qawsp7m5kZGRIUZHhxkdHWZsYlRrJB3qZ3R8hOHRIapqKpHIMiiuKOFgv7Y4b2RsmP19vZRXljE8OsTo+Ah1DbVMHp5gaeUUBw7up/fAPrJzskhNT6G8soye3m727e+hvbON/NJCjp9aoLW7nerGWg4MHqStp4OhiRGOHJ9l7dI5ohNjqWqooetAD3UtDTS0NXFwuJ+p2cP0dHcyOjLEwsJx2tpaqKqppKSylIjYSORqBVX11ezvP8Djp4+4vX6L27dvcuPGNW7euMbVK5e4fv0q8/PHGB4dorO7g+raKppbm+jp7aa+pYHymgp6D+2nvrWRvJICWrvbOTB4kMb2Zmqb62lob9gwulfUVzA4MUjH/g7a9rXReaCThvYGlDlKNEUawmLDUGgUjM+MMzE7we2Ht/ngxQecuXiG3oFeqpu03UEVteWUVZdSUllMXmkeGaoMUmQpNLQ3MHJ4hPGZcVbOr3Dn7k3u37vNi88+4lD/fo7MTHJ7/QaDYwMMjQ9ydGEWTUE2olAhykwZiyePc+78GZ6//5iXn3+ivXQ9u0r/oT4OT01sRJ3++Z//xJPHD1m/c4sL58/y0Yfv84ff/45//qc/8u//9j/5f//X3/jhd9/x4P4drly9wB//9D0PH61z7PgRausqWDwxx77eDrq6WykuyePw9Bgdnc1cv3GJ1bUlTi3NU1VdSte+NiZnJhifHmNwbIB9B3tobW+ioqqUktICKipL6N3fxfzCUdZWl7VrOMdmuXvrOl+++IRvvvyczz79mH/58z/x+x++3/AhfPfbb/jrv/+FRw/v8/133240Pr/47BM++/Rj7t9bZ/XMCnNzsyytnGJ2/ijLayvMn1pgdv4os/NHmTk+y827t5g/tcDU7GGGxocZHBti4sgk86cWuHjtEg8e3Wd2ZpoTx49x9eIFPnr+jN98/eVG8eNXX77kxWef8PzZkw14+FHxefjgHjdvXufm7WucODXP8YWjXL56gdt3rnP6zCmOzk1zfH6W6cPj2vjWwxPMHz3CiWOzXDm/xodPH/H5Jx/y+P46d9dvcuP6ZS5fOseli2c3VIdzZ0+zMH+UmSOTjI0OsjB/lAf37/DJx+/z/vPHPH/2iMcP7nB+TQsUS6cWGBo+xMFD2uLI/sFDKLKUBIWH0N23n4m5GVKVMnLLihk/NoO6OJ+Y9ETqOpt58NFT/oP/zRc/fENjTxtxkmTUxbkcXV6gormWqNR4NGUFpKgkZJfmU9PeSEhcBEXlxaTLM6hprCWnMJcMhYTSqjJaOlsZnhghIFhATFIcPgI/nD1diYyPJjQ6HBdfD3yDhfgGB+Hk7YWVsxNWzk7YuLpg5eyEuaMD5o4OmNjaYGhjhYG1JUa21ux1ccTezxuPEBH+UeF4iAT4hoaw6crZZW5euaCNwLp8hRvX7zC/sEREdBI6e8zZoWPC5m172PKeAUYm9tg6eLJ5sy5vvLVzI+L1tS27N0DiR4D4sbX6P4PEfy6m+8k7O9i0VZef7jLkLQMLtpjb8561M+9ZO/OupSNbzO15y9iKt4yteMPQgtf3mPFzHWN+stOATe/psWmrdn3pl5t38YutOvxiqw4/36zLz36twy+2aKFii44JO40t2L7HhN17jPn1u9uJjIphaWmJkbFhrF1t0DHTIyYjjpYDLdT11BOcEMRWgy3sdTbGyH4PZq7G7HUzwchZH0MnPQyddNC13c52880YOehiYLeb3RbbMHLQxSPECd8Id6y9zNG12omF217MXEwwtNNH13IXRvaGWLiZY+xgxA7TneyxM8HYyRwTZwsM7E3ZbbmHXRb6GNibYu5uhYmzGWZuljgJXAmMFREhiSRaHkO8Io6kzGQSZUnkFOdoE0u62+nu28fhuSNMzM3Q3NNJbVszWSUFNPV0c2xlmYn5Y7T27aehp4emnm7a9vcyODXO8PQkh8ZHGDo8weDU+H+JjVUX5pFbVkxBZRmDU+M8++xjrq/fpr5FK6tXVJWizlaSX6ShvqmSpIw4xFEikmUJOHnZE5kQgaOHA5rSXEZnx5HnZCKKDsHJ3xXnQBfsve2x8bBB39IABy9HjG1M2GG485UB2w47dyfMHK2x9XDC1NGK6IxEPMR+uIv92GGhh7PQA0tPO94zfA8bDxucvR2wd7fB0t4EDz8nSmsLCBB7o2+xC12zHbgJnYhIDsHG3hRzyz0IRJ6UVeRy4tQ0KWmRePjYYWVniL2zKa6eVji478XG2WgDIiwc9+DkaY6zuwV+AU64eFjh4GLGXmsD9Ix34O7vRKoigX3DXYTECdCz3ImxvS7mbgaYuuhg4aGPvZ8R7gFGeAeZ4B9qjn+oOb5iM3zFZgRGWCGKtkUYZUNEkguxKe5EJ7gQl+imjTdN9SI2zhlxpD1xyZ4kJHsRFmaHUGBGeIgNidGupMZ5EB/qQFqMO/IkX5Qp/mSmBWobqFVh5CtDKcwMJVcqolAppiYvlkpNFLkZAvLSBVSoI6jIjqBYHUqBMphchQiNQkS2UoRaKUQhDyQ92QvpKzjIlASiSPNDluhFRpw76dGuqNMDUKX6IUnyIj3JE1m6H0qFELkskNQ0b+IS3YhJdCU2yY34FA8tSKR5EpfqQUyy2wZESLKDkGiCNw76CTJf4iXeJEv9SZL4kZDuQ3yGL6lKIZKsEFIUAmJSvQhPcCUu3YcUWQDJGX6kpPshkQtRq0PJyolAlilCkilElhWEPFeMVBNMksKf2AwvYtI9SVYLSFYLSMgMIFbpR7Tch0ipFxEST8IzPIhT+RP7So0Iz/BAnOpKcLIzwmQnBEmOhEo8CJV4ECJxR5TmgiDFCWGqMyKJG8FSL0LkAYRmBhGRLSYiW0xoZhBB8kAEEj8C0n0IVggIUQoJUQoRq0Qbz8EKrRLhJ/EmQO6NUBmAUBmAQOFPoNyPQHkAAkUgQqWAoEwRwergjQnJCiFME0FEbhSRedEbn7FF8cQVxROVF010ThSxeTGkFKcgqZCgqJKjKJejKNeqEFlVajIrtetMioq/g4O6Mp+sV2tLP64u/QgPRfVlFDeUU9xQTkl9OcV1ZRTWFmshoqaInJq/Q4S6Kg9VVR7pRSoScySk5slQlWnILM9BXaqhrKmCzoFuekYO0DHQw77RPloPdnJg7BBtfZ30Tw0hiAzCJ8QfX3EAgeFCRFHBBIYL8RR64xbggYfAC49AH3yCApDnZNLQ2UJVcx0ltRXklReRLE8np7SA2LRExLERpGfKKKgsobimnOKacmqa6igsLiI/P5+Kigp6enoYHx9nenqaqakpxsfHaWtro6Ojg/7+fgYHB+nq6qKrp5vh4WFGx8cYmxjl8JEpxiZGuXj5AhcunWd0fIS540c5Nj9Hc2sThcUFxMbHUFVTyf6+XmrqqjcSmPYd2s/+gT56DvaSlJFCfWsj80uLFJYXU15byZkLa2QX5NDc2criyknOXj7P0cVjTB+b4diJ4ywsHOfI9BRLSyc5dKhPCwB9+8gvKSBVlo6mMJf2fZ1cvHaJ06srnDy5yLlza9y/t87jRw+4c+cWZ8+usrBwnImJMfr69nOwv49DAwdp62ilrLqcrv3d1DbVkZ2vobS6nPrWRqoba2loayKnKI/C8mLUedkUlBUxOXuY7r59NLQ1MTEzxYHBgzS0NTE4PkxTRwt9Q4c4f/UiPQd7tcB3eJiGriY0pbmoCtRaz0y+GkmmhCRJEvFp8ciyZHT2dnB0YZaVs8ucu3yWq7eu8OmLj1hZPsHY6CAzs1OcWV3i2Pws9S115BRq6NjfQYYqAx+hDymSZPoO9XLr9jWePH3Ad7/9mj/98XcsLhxn7ugM33/3LU8eP2R/bw/DQwPcuX2Tr758uWGY/re//Ct//MMPG03MDx/cY/XMEleuXuDOvRucWDrOxOEROntaKa8qZuLwCBJ5KgXFOYyMDzA9O8HymROcXJ6nt6+LhuYaOrpbOHP+NBOzE8ydnOPEmRN07GtHScsr4AAAIABJREFUma1AKk9HIk0lK1vJgf3dzB6eYGTgILNT4zy6e5vffvWSrz7/lC9evuCPf/iBP/3x93z/3bcbqsSjh/dZWz3Nwwf3eHD/Ls+fPeHl55/x+YtPefL4IXdu3+T27ZuMTYwyNjHK6dUVFk8uMD1zmHMXznLx8gUWTswzNT3JkdlpZudmNkoPb9y6zpNnj/ngg+c8eXCf5w8f8umHH/DtV1/y/Te/4euXn/PxRx9sKB93129z69YNrl+/yoUL57h8+SI3blzj8uWL3H9yj7uP1ll/eIfb929x/eYVzqwtMzM7xfBIP5MTI4yODLAwN8PFs2e4uHaay+dWWb9xlQfrt7h9/Qo3b2jn2tWLnD93huWlRRbmj3Js7gizM1NMToxweGqMSxfP8vmLj/nyi8/4+KPnvPz8E7795gvurt/g/LkznDxxnPGJYeaOHWH17BlOLZ+ksa2JqoYaVi+ep669hbj0FHxChFi5OmJsa4m1mwPuAh/8w0Rkl+YzfWKOIyePcWBsgKmFWU6cW0FdnItXkD9FteUkyFJx9HHDP0yEIDKE6MR4iirKaOvpoqymipqmBqoa6mjr6cJPJMDV2xM7Fycs7W3x8PMhJDIcd19vrBzscPX2xE8kwt7FHRMLa0wsrDG3d8TCwQlze0f22jtg5+GJjZs7lq6uWLm54eDjg3dICMFxcUSmphInlRInlbJp4fAkF08v8+TePS6fu8Ta6gUWFpcpKq3BwdkHnT3mvPbmNvQMLTGzdMLDW4CurglvvL19I53pP4PE61t1Nr7/8pVn4v9UI7QQsZ2fbdfjZzv0eU3HhLcMzNhibMNmY0ve1DPjl7sM2LRVl03v7tZ+bt3Fps27tZ6Ht3ew6a33+Mk721+pG7v5+Zbd/HyzLj/frMsvt+rz+jYDNu82YctuY3SNrTDca817O/WIi09mbe0c58+f5/b9W8wsHGH98R1e/OYzPv/uBcsXlxBEBKJrvpsdxu+xc+97GNjqYeCwBx3rXejb6WLqaoypqzFbDN7E0F4HPesdWHvtJUEVRZwiAhehAw7+Nuzc+x7GDgaYuZhgZL8HI3tDzF3NtKtMtobsstiDob0FRg6W6FqZoGNpjImzJRYedhtdCebuVjgEOOMbHUhoagRhGRGEZ0QQmR6Ff2gA6nw1+wf6GBwfprtvH/sH+jgwMkhrbzeNPR00dLfTNzZK39goVW0tVLY2U9fVRU5FGXUd7ewfHqBvdIj9wwOMHJliYm6GocMT/wAROaVFZBbkIs/JoqCyjIHJMUamJqhtqmN2bobjC8dobK6jsaWW+qZqohLCkKnTCRD74u7vglegJz5Cb9LVEpp6WugZOIBbgAdWbjb4iH2wcrPCO8gLc0cLduhvJzohEit7C8SRISRmJBIcIcbVzxNjazP8QoWUN9WQoEjB0tN+I51Jz8YIUwdTzJ3N2WtrjKOnHU4eNrj7OpKqSKCxs4bg2EDe2fUrzJyN0TPfiY29KcrMVCqrC4iJC6G5tYJj8+NU1RVgYLIdKzsDrO0NteBgr4+dqwkO7nuxcNyDu58NCSmh5OZLSZPGEBLui52LBUbmugSIvZGoU6jvqiEoJgADG10MbHZhYLcbA7udmLroYOmhi5u/IT5CYwLFWojwE5vhF2qOKNqW0AQnAiOsCIlzIDLBmcgEZ+KS3UmT+CGVBZAh8SM+xQuZMgi5XERsjAvhITYkRLmQnuBFSqw7CWGOZMR5okzxR5EWgCpDQLYihDx1uNborAohVyGiQCWmXBNFaVYEhfJgShRiqjXRFCmCKZCJyM0IRCMJRCMTkKsKJj87lMKccLJkQjSKoI3VpVx5EFlpASgSvZHGeaBOD0CZ7o/0VZFcYoIb8QmuxMW7aD0eCdrkqaR0rVk6Id1LC0xJrkQkuZAg9SFZGUB6lmgDIhLlfsRmeBGd5kGyPJBUpZBEqT/RaV4kygNIzxGTrBYRnupBSKIL4nhnQuOciUn2QKIUocmLQqOJQKoQaIvvskNQacRkFUSQVRCBLCdEq3yohSSqAkjIDNDCgtKPSIUPYVJPxBla1SFK5k3UK6gIS3f/LxAhznBHnOFOiMSdoHRXRGkuBGe4ESL3JEzpR6hSQGhmEGHqYMQqEcEKAcEKAWKViDB1MEHywP8yIlnAq/EjUOZLoMJnAx4CZL4EyHwJlAf8J4AIIiQrhJCskP8WIqLyY4gpjCOuOIG4wkRi8uOJyY0lWhNHSnEaGaUSFOVylBVKFOUKVJUq1JWZZFVlaw/8NYVkVxeiqSkip7aY3LoS8upKyK8v3Zii+rL/AhEl9eVaiKgtJre2aAMgVFV5KCtzUVTkIC3NIrVAgbQ4k+yaAvLqtO9WttXQ3t9FVVcDTQc76Bo9QFlzFYpCNTGSBNTFGjxFPth5OuIu8EIUFUx4YiTBMWK8RD64+rvjFuCBX4iAoKhQ0lRS1IU5qAtzqG1rZHh6nMljR8hQy4lKjiM6JR5Frpqc0gJkGhUpigykmXJy8/PQaDQolUry8vLo7OxkaGiIgYEB+vv7aW9vZ9++fUxMTLC4uMji4iLHjx9ncXGRU6dOMb94nAuXznP2/Bo3bl3n2o2rLK2c4uTSCUbGhqmoKkednYlCJd8waeYV5HKwv4+TSyc4ONxP/+ggbT0ddPR2UdtcT2t3OxMzU5RWl3Ng8CBLaytU1FXRPzrIvScPOHZynsWVkxw7cZz1V50DZ8+ucvTYLEury1y9dY3e/gNIVDKSJalUN9ZqgWNpkeMLxzYg4t7dO5w5s8La2hnW1s5w8uQi09NTTEyMMTo+Qv/gITr2ddI/MkBbdzsFpYXklxZSUlWmNZV3tNDY3kxLVxuN7c109+1j9PA4TR0tNHe2cvLMEgvLJzb+t1XUVVFZX83swhwHh/spb6hGU5ZHVlnu/0fXewa1mabb2j2he6ZzO3S37W63M5icJUDkLAkQWRIgEYTIOeccTDA5BxuDjQkGZ5xzzjmnjjM9Oe2Zfb5dZ9f1/ZDNzNTe58eqlyqeoiShUul677XupescqSggr7KQjKIstBkJxCbFoohSkJGfwcyeaY6fOcaZcye5cOks84f3c/HSWWZ3TdLS3MCJk0eY3T1NSWUxxRVF1DbXcuL8CXKKc4iIjcA/2I+k9ES+/vYFZ8+dZGLHNu7dvcmB/XvZNTPFj7/+gVs3rzM+Nsr01E6+fvWCP//pD/zj73/j4YN73L93h9/99kd+/7vf/DMkfOMy+w/MkZKewOyeKXbvm2HP/l00tzYwPrGV4a39DAz30NzawMBwz8KZuIRoMrJTaGrbRM9wD4PbBpmYnaB/az+JaQl4+3ohV4aQm59F6+ZGnYe/p5Md27Zw/NABHt65ya+/fcUffvyBv//lz/z+d79ZeKxPnzxi/7497N+3hwvnz3L/3h2ePH7Ik8cPuXnjGqdOHmf+4H4O7N/L/MH9HD48z+Gjhzh9+iTHThxlfv4Au/fO0dXVQVZOJjU1VQyNDHLw4H7OXTjLnTu3eP7yGS9fPufx44d8+/IF3zx7xtfPn/HNi+d8+/KFrvjw8cOF1+30qRPs3bub6elJJia2s2vXNPv27WF61xTTu6c4d/Ucl29cYnbfLgaH+xgc7qN/oJvmloaFzUqH9u/h7MljHDmwl7mpCfbummJ+7xynjx/h3NmTXLl8nsuXznH82CFmpicY3TrElpEBens6GN06xMz0BCeOH+bWzasL4frHj+7x4vkj7t+7ybmzJ9mydZDGpjp27Bzj6PEjbJ/aQXh0JDlFeQyOj6JOiMNF6o27vwRzkZA1xhsxtbPC1dcLS0chq402YOfhRER8NJr0RKJTtPSNDSNwFZFVms/ozA4yS/KQhYcg8nJhxYZVKKNUZOTl4OPvi4ObC9HxcXT293L28kUS0lIQuTrj7OmOu9gbkaszRhZm6BkbYmBmwkZTU4QOzhhbWLPewBg9I1M2mltiaGmNsbUAU4EtFiIHLB0csXRywsrZGWsXF2xcXRG6uyN0d8dRLMZRLOatrT3dzM/OceHUGQ7vP8Tsrr3UN7Tg4e2P2DcYA2Mrln7+FSInT9y9/AgOi0Bo68jHi5fzy0XL/g0i3mQe/hUq3kDEm/D1m3WwP/noM3629At+snQFP1n6BW8v+4p3V6zll8tX85PFK3jrgyW89frcTz9exk8//pyff7RsARre+WT5QmP2LxZ9oQOJT77k7UUr+eXS1bz/+To+/HwdP//gc5asWMvS5aswNLEkIzOX6ak57t25z+NHD7j/4Da/+vU3nLt4irOXTnPv8R06BzpIyUlEKpdi5mjKBqv16NtuZL3NBtYL9Ngo2sga6zWst1rNoq/eY5XxMkxF+hgI1mLvbYWv0htHiS3LNixllfEXrDFdyVdGK1hntgZTe2MsncwxczTnc71VfGmiz0rTjSw3XM8qc0OMHKwxdrRhvY0R+ram6NuZYOpijUDihFOAB45B7rgGe+IZ6oOf3J/0vHQGtg6xY2Ynzd1tlNRWUFJbRXFNJZklBRTVVtLY00V9ZzuZpcWkFxeSX11NRkkRBVWVVDY3ULaplrJNtf8GDm2DvZQ31lHZ3EBWaSGpBTkk52WRkp9NeaPOJrV1fIyauurXLaq1NG2up6e/g4Q0DUJHK2wcLXGXuiBysyc6IYqhHSPsOXKAPUfmsXa0xdjWFM9ATzZa6mNktZGk9ARClEE0ba5nU3Mtre3N1NRVEhQSSE5hLpGxatoHuqloqkUc5scqsw24h4oxcXzdFWFrjLGtMc7eDnyxbhlr9L/gy7WfoWe6BmmwF1mlqWwwX43A3RJpmBeyIG8U4TLi4iOoayhlamYLp88eJD07DnNrPYzMVqNv9CVmgvUYWqzCwlYPoZMxJoJ1eEjtUMcGk5GlISFFhSzYExMrfVZtWI4kyJvqpgq8gzwwszdktcmXrDT8jBUGS1lttgx94Uo2WC3H1nUtzl4bcJcY4Co1wMlHDycfPdz9jRGHWOIZYIp3kDniADO8/U2QBpgTIrclItKRSJUTIXJdLiE6xg15mC2KECEatSvxUe5Ehdqj8LciRu5AnEr3ZT46wokYlcs/exnUziTEupEY44E20plElSs5WgmFif7kx/uSGe1FRpQn6WoP0qI8SI/2IjNOQm6yjIK0IDLjJAvK0IhJi/EmReVOgtKZ2DAHElS6CYVG7YpK6UBgkBViXxN8/HTPRRpkQaBCiCLKCbnakQC5AJ8gc7wCTPEONNNZuV6DhFzrRqjGhcAoB/wibPFTCAiLcSYywZNwrTsBahGyKBGhWldC4lzwU9npfo51JjTaCaXGFW2yhJTMAF1wO8qF1DR/4hN0OY+4RG8SU6UkpEnRZvgSn+1PgNoeWZQ9/tH2SKPtEEfZ4qkW4KGywTPCGkmkAGnEPyWJFCCOsMEn3BqfcGu8IqzxjrTBRyXARyXAWyXARy1EGmOPNM4R72iXhanCP+HAFR+NBxKt1wJU/G8w4RXjglecG15xLnhqnHGLdsA1yhG3aCc8Na74xHsgSfBBmijGN0mCJMEHcbxOkgTxgp3JPyOEoMwwgrPkBGcoCM5QEJQSSkBSCBHZatQ50WjyNWgLEoh/reTCJJKL00gpew0NZTmkleeSXp5LRkUemZX5ZFbmL9iX3iirNJes0twFiEgvySK9NIPk4jQSC1OIL0wmtiCRmPwEovLjkaerCUmJQJGmJjY3Hm1eIrHZWuJzE0grziShII3wlBjkiWoCY+QERIfhLfcjUB2KtastVi5CRD7OeAWKEYf4LkwjfMP8idCqcPB2JSI+mtq2RrZMjTOxd4bhndvIKs3HWeKBZ4AEX3kgwWoFIVFKglRywmIiiM9KIb+imO7+PhqbmygoKKCoqIiuri62bt1KX18fHR0d1NTU0NTUREtTM82NTXS0tTPQ18/WkS1s376duT2zXLh0njPnTi/AxIH5/ezYuZ2KqnIi1RHExsVQW1+ju7Ofn0NpeQltHa3s2beb5u421AmxZJfkk1deRGpeJlVNdVQ21lKxqYa4tETGZiZQxccQnRRH13Af3SP9zM7v5eT509y4cY1XL59z//5dDh89xImzJzl0/DD1LZtIz80kSBFCdmEuvUN9zO3fze69cxw+PM/RI4eYeV0mtnXLMGNjo+zYMc7MzBQzM1OM7xhjZOswXT2dtHe2Ud1QQ2lVGfXNDWzubKWhZROVr7McmfnZ5JcWUl5bSXlt5cKNsE2tTeQU5ZGcmboASOm5mZTXVpKRl0VUooaQuHDCU2LQ5qWQXKwL5iflppJTnk9Vcw0d/R20dLWwY3o7M7OTHD02z9VrF9m7b5Y9u2cYGuxl395Zto2N0DfQTVF5If7BfmQXZXP41GGaOproHOikvaeN3KIcLl05z/CIruTt5IkjTE1OsGtmiocP7vHi+VP+9tc/83/+8+/89//9L/74h9/x5PFDTp08zqmTx3ny+CHPnz3hwvmz7N+3h7nd0+ycHGN6djt5hRkMDHfRO9BOVm4Kza11tHU2Mjo+yMHDu5mcGWN2z07KKgsoLsulsqaYuqYaKuormNgzSWtPK/6h/rj7uBEZE0FpeREDQ71MT+1g2+gwE2NbOXboAHeuX+HF4wf8/vtv+cdf/sjf/vRH/uNvf+H3v/sNd+/c4tzZ05w6eZxD8weYP7ify5cu6FasPnrAyRPHmJ7aya6ZKfbumWPP7lldIPr7b3WTg9s3uXzpAq2tLURHqYiOVtPR3sr09CQXL5zj7t3bPHv6mG+//Zofvv9WZ1t6+oRXT57w9dOnfP30Ka+ePeXl0ye69vQ7tzlz+iQz05OMjAwxPDzIyNbhhdLEjt5OappqaOpuob2vnU1tm6is04XqN7c10dvXyZnTx9mze4a9s9Mc3DvH7OQOprZv4/CeOc4cP7KwkvXmjStcv3aJY0fn2T6+lZ7udjo7NlNZUUJfbyeTO8c5sH83ly+d487t69y8cYWbN65w+dJZrl45z8VLZ5nYOUZ9QzWd3W2MbB2mrqmeDUb61DU3kJCZhrOPJ95B/jhLvDCwsUAWIcdUZI2h0BwbNxECdwcMBGaIfFzRZCZRWFdOcLSS+q4Wrj2+w/DUGI29bUgVgVi72hOolhOVqCUuLZm61maiErXYujoxMLaVoe3bsHV1wt7FCRuRHTYiO8wF1hhbmmPv4oSDmwsbTU0xMrdio4kF+sbmGJhastHEAj0jM/TNLDGxscVEaIeZnQhzewcsRI6Y2okwEtiib2nNBnNL1ptZoGdhxVtDHZ3Mbt/J3OQuDu8/wqmT5ykvq8PIyIoItRYrgSN6BuYEhihRx8STmJpBcIiCRUuX8+7i5f9j6vAGJN75ZDnvLvlyYQXsv0LEzz78jJ+83qL01qLPeevjz/jJ4uX8/NMveefTL/npomW89cFS3d/7eBm/+GiZriH7o2X88uPlvP/xCt795LUWf8EvF3/JLxa9tjEt/op3P13DB8vWs/jLjfzs/c9YtGwty1fq4ecXSmNTGzvGpnjySPeGvXXtMl+/eMzTJ/d5+uwB33z/ggeP7/DD779n69QoAZEBrDLWZRWWG3zFFyarWG2jx0qzVRja6bHO/EvWmn3BGtMVfGnwKWvNvsDS2QQHsRBnXxHmjsasNvmSr4xWYGCjj5WzBQI3ayydbVhhsJ6vTI1YZWbMShND1liYom9ryQaBOStN9TCwt8TA3hwjZ2ssveyxETtiI3bE1tcF50BPgtVhxCbFUlFXRVtPB9XN9eRXFJNbVkxmUT55laXkV5VR39nO8OQEHSNDpBcXkpCTQ0VzI0U11ZQ31pFXWfo/LEy89RbVmxsp21RLQXU5OeXFpBflkVqQQ1ZpIfkVpWyf3MmefXs5fvIYW0aH6OnrpKGphpyiDDRJUQSFy/ANEaNNjWPb5ChPvn1B3+gQAcowBM72mDtYIg72wcLOlE+/WMTO6XF2ze6krLyQU6ePMjzUR32DLsMyvWuKodFhgpWhuIg90LMyZKXJOmwluoI6AztTVuitQBImoaW7kQ0ma7EQGvHV+mXYuVrj6eeCie1G1pqsZLnep/jKvUlOi0UVFUJgsA+bmioY39HPuQuHKS7PxDfADWPzNWwwWIGlnf7CJELoZIyxzVr8QtwoLs9ArpTiLXVE5GyBsaUeqzYsx8bRkrK6YvQs1rHKUPe/X2W8gpXGn7NRuBoz5w0YCFfi6LEBD7EB3v4mePoa4eC1HnuPtTi+BgmfYAu8As1w8zXExVsPN299vKRG+MrMCQyyQqG0Rx3lQpTahUiFCJVCRGyEMzFyB5QyayICBWiUTmjVbkSFO6IIERIWKiRMbkuYXIhSYUdUpAiVwhZ5oAXRcnuy4iXkJ/qREeVJbpyEPK2UPK2U3DgJORoJOVopeQl+FCTJyIz1ISPGm3S1J6lqD1Ij3UmKcCVe4URsmAPx4S66xxPpTGSEI0GhAiQyMySB5gTIBQsQIVc7Ilc7IlMKEQdb4BVgileAKX4KAbJwWwLUIl3AOdIO33AhUqUAqVJAsNqBUI0Lcq0bgTGO+Krs8FPbL1iOpJG2hGpdUaX4EJXsQ0yiN9pkCUmpfqSk+pGSLNXZsiIcUEc562Ai2YeEdF+ScwORqezwV9vhq7bFW6WDBzeVNa6RVrhFWCGOsEEaIcA3UoifyhZftU5SlRCpSohnuBXekTZIomwXIMRHLdRdY+xxixDhEuGAa6Qjbion3cYltTMuEQ44KuwWIOINSLyxN4njPJFoPZDGeyJOcEeidcNT44xXjAsesS6I49wRJ3jinyTBL1mKLFmKNFGMVKuDCN94Mb5JfvinBhGQFUZwlpLADDlB6XJCMsMJTVcSlKIgKldDVK6GuPxEEouTSS5JIbEoidTiFNLLs0gr+xeA+Bd4yKoqIKuqYGEC8SYHkVmSQ2aJDiayy3NfTyHSSSpKXQAIdZ4WVW4ckTkaAhLk+GtDCYyXo0hTE5kejSIxArlWQahWgTxRjTg8AB+lDF9VMMEaJYExcvwjgrD3dkLgbo+tpwOOPi64+nrgEyQhQquirKGCwe3D9I+PUL25gebedqYOzNE/PoJCo8LSUYidhxMBEaGEa6NQaFR4B/ni5udNRHw0VS31jExsY+fMNN29PTQ3N9PX18fU1BRzc3OMj4/T09NDb28vk5OTTE9OsWN8O3O7Zpk/cJAD+/Yzf+Ago6Nb2HdgL/sO7GX7xDgTkzvYd2AvO3Zup35THfGJWopKChnfMUZ3bxeNzZvo7O5YaK/uHOqle6SfmGQtda2NjO/aSU1LAzUtDWjTkwiLCicuLXGhnyEpO43OoV52zE1x78kDbt68zm9/+yNPnj3m0JF55vbvZuh1CLqgrIiUrLSFVvHugR56+3vYNq4rBhsZHqSzo42e7k5aW1vo7u5kZmaK3btn2TI6QldPJ1U1lTQ2b6Kjt5Ou/m7auttpamumoWUTtY11VDXUUPP6WttUT8PmRvbM72N0YoyUrDTikuPJKylgYtckB48dYmLX5MKUxEMmxi1YjFgVREiiisg0DREpMUSnxZFVmkttaz1bdmxhy/gI07t2Mj2j6/M4fuzQQkPx9WuX2H9gNxcuneXy1QtsmxilpLKY6sZqTl08RXtfOwOjA5w4e5yGlnpGx0aY2zPDteuX+O7blwurSf/w+9/yt7/+Gfhv/v4ff+Xbb17x6OF9Thw/yh9+/1v+6//7Tx4+uMf8wf1Mv250PnP2BDunx6muK6WmvozKmmKaNteyfecWJmfGmNs7SXtXE3sPzHD42D7aOhvRxKtISdfS0d1McWU+FfUVbOpsIiI2ApGbCE1iLPXNdXR2tzE1M7Hg5Z/ft5vjhw9y6ewpHt+7za9fveA333/Db374nu++/ZpbN68zNzvDwQP7uHTxPAf272VqcoKjRw5x+9YNHj96wKWL5zl29DBnz5zSdYpcucT9e3f47tuvuXH9KtevXeHE8aMU5OeiiY1mc0uT7nmePsn9e3f4+tWLhW1LL54/5fH9e7x49Ihvnz/nh1ev+P7lS148ecy9Wzc5d+ok8/v2Mj42SldnO+3trQwM9C3Yo3r6uimr1gXvS+rKKKwoJLckl/rmOraMjzC2fSud3W309nXS1dnK9tERDu6dY37vHEcO7OXSqRNcvXCWW9cuc+XyeS5dPMuZ08eZ3TVJd1cbDfXVNNRXs7llE8NDfYxuHWJy5zhnTh/n2tWLHD60n/GxLYxuHWR4qJc9e3dx/MRhJibHGRjqpW+4n9auNnqH++kbGSC7pJCG9s34BMuwdXcmLFaNvZcbAaowDARmrDXbiJGtBfrWJrj4eRGXlUxCbhpRqVoySvOoam2gZFMVOZVFCNwd8AsPxlHijiY1iZzSImKSE4jUxiIJDiApO4NwTTS2rk5Y29uiZ2zIRlNjrOyECB1FCB1F2IjsMLGywsjcCiNza0wsBZhYCthoYsFafSPWGpqw0dwKY4EtRjZCjGyEGFoLMLAWYGgjxFhoh4mt/YLe6qhvYmvvAOMj2zhy4CgHDxwlIz0fkcidtMwCRE6emFkKkQXJiU9IITMrh7T0TL5YtZb3luimDW8A4o3eQMR7S1fyi0UrdNDw/tJ/6474yUef8dNFn/HWok956+Ol/OSTT/npos/4+aLPeWfR57zz8We8/cFS3v5gKe+8t4RfvLeEX76/lPff/5QPP/ycDz5awQdLVvL+kq94b+lXvLtEBxC/WLKK9z5bz4fL9Vmy0oAPP13Nan0LfAOUVFZuYtvYTub3H+X2tTt89+IFv3r5nB9ePOP5o/u6wNGrZzx++oCb924wf2KeiAQVJvYWmDlbs87KgM8NVrLKSh89W0M2WK9B6GGOvvVqVhkvw9zRgPUWK1mutxQbN3P8wsXYelpjINiAka0+Fo5mWDqZY+1iidDDHmORLZZurgi9vRB4eWLh6oKxgx0bRUL07KwwcBCgL7LEwNEacw87rMSOWPo4YOnjgNDmcZakAAAgAElEQVTHCV+5DEWUgsSsVLJL8skqziO/opi8ylKScjMZmhjj4OnjjO6apqShjvzqSnIry0nOzye9uJCCqkrKNtX+PyGiuK5KBwxVZWSWFBCXkYI2M5WE7HS06Sk0t7Vy8vQpZmanKS4toL1zM+VVxWTkpZCQpiG3NIv2/s109Ldz8cYFpvfPsdpgPRtMjTC3s8bR24mgyEAcPOz4av0KKqpL6B/oIijQl717Zrh36zrNTfVcu3aFse3buH7nBmGRCkQezuhbGrLe2pD1AkO+NF6DnsAIPUs94jLjGNjWi5XInA8Wv8Mnn72HT4A7+eVZrDJcgbFQnxX6nyFwtSAg2Ae50h9tQiQ7p7Ywf3iGuT3jxCdHYmi6GlPLdazfuByBoxFGlqsxtVmHnYspZrYbUET5UVGTi9TPGYm/C/ZO5ljZmWBpa4yxtQG5pVk4eNux0WoDq4y/YIPlajYK12LmpI+1hyHmTusRua3D3WcjPjJTvPyMcfBaj63bauw91+EiNdABhJ+RzubktQFnj/W4eunhJTZE7GuCUmFPZIQjqkgnIhUiFMECQv0tCZWaEyo1RymzRi0XER3hhCJESGCAJUHB1oQq7FBEigiPEBEWZk1wgBlhgRbERTiQrvEkM9ablAhXsmK8yYuTUJjgR0G8L3kaKdmxYrJjxeRoJGREeZGm8iAtwp00lQcZKk/SVB4khrsQG+aARu6IMkhAaKA1oWFCghW6Bm7fMGv8FQJ8w6zxk9sgUwoJVokWti/Jwm2RhFrhK7fBT6EDBonCBrHcGrHcGkm4AD+VHTKVPf6RdrrA8+tsglhli0Rth3+sI87BpjqQ0LigjHNDrfUgLklMcpo/6RkBJCf4EBPphDJMSLjSnqhoF2K0HmhTxMRn+hGR5Ik8yZ2gBBf8NA54R9viESXATW2Du9oGabQdsih7AqJFBMY4EBjjQEC0CP9oe/yi7BCrhbozcY7I4hyRxtjjrRLgGWGNW4Q1TkpbhCE2WAVYYB1oib3cFsdwESKFHcIQG9yidIVyb+QW5YJHjBteGg/Ece5ItB74JnggS/LCP8kLvwQPJFo3pHEeSLQe+CeI8U+SIEuU6IAiXoxvvBhZopSAZJkOIjIVBGYp8U8PIyBNTliWGkWWmpDUSFTZGiKzYonNTSShKEX3ZT8/ieTCFNLKMnX2oteTiNSynIVJxJtpRHZFvs7CVJq7ABD/ChG6MHUqiYUpxOUnEp0XT2SOhvCsGBSZ0QQkKvDThuKvDSUkKRxlioqwxHCCNWEERAfjqwomIE5JWHIU/rFypJFB+EeF4hkqxU7sjJWLEBs3Oxx9XPCVy4hKiqGwupi+bQPsPrKXjuFeercN0Tc2TEtfByn5mTiJ3Re8yh4yMbLwEEKjwwmJUqLQqBaCjXWtjfQNDVJVU01TUxM7duxgdnaW2dlZJicn6e/vZ6Cvn92zc8wfOKjbfHj0GHt372Fsy1a2bR1lbGyUoZFBuno6qa2voaGxnsHhAXZOTbBn3276BnrZNq4709TSSGPzJmrqqikqKaSxeRM5pQUUVpXS0tNORmEOWcV5VDXVEZWoITYlnsDwUFTxMeSWFaJJTSBUraSutZHOoV4ePn/MlWuXefjwPrfv3uLIscMMbh3STQnqq8krL6K6uZ6CsiJUsWpKKkspLdeFyYeHBxkZGaK7q4PBgT5aNzfTuKme/v5eBgf7aWvbTFvbZkrKimlpbWbbxBhbt49S21hHfkkBlXVVtHRspq2ng97hfpraW+js7164lr/2krf1dFC9qZa8koJ/Ak1ZEXHJ8UQmxCBRB+MbG0ZIsprY/BTSynPJqiqgsK6UyqZqSmtKdSHpHaPsmNhGT3c7rU0N7Bwf5ej8fm5cv8ymxlruPbjN1euX6BvuZc/B3ew7so8f/vRr9h7bT2N7I71DPWTmZTA00s/9h3f4/R9+5LvvX3Ht6mVevnjGt9+84i9//iN//4+/8o+//41XL59z5fJF+vt6+M2Pv+JXP3zHttEt9HR3MrtrmvmD+zl6bJ7OnlYq6kqobaqkelM5eSVZZBemM7V7B9qUGAa29pCRl0JrdxN1zVUUV+Zj52xDbnEmxZX5JKQn4B0oRuBiizJaSWPrJlq7NtPW0cLEpM7Xf2h+H6ePH+HYoQNcOH2CFw/u8ZtvXvHti6d8/fwZ9+7e5sb1q5w6eZyrVy5x88Y1jh87spCD+PrVC7779muePnnE1SuXOH3qBGfPnOLqlUvcvn7t9Y1Y3ZalE0cO09PRzo5to1w6d5YzJ45z5sRxrl68wIsnj/ndr3/Fj99/x7NHD7lz4zpXzp3j3tVrPLpzh4e3b3P76lUunDrFvrlZto0MM7p1hL7ebgYG+hgd3cLI1mEGhwdo6dhMYXkx+ZWFFNWWkl9ZSH5lIR39HezaO8O28S1UVJVSXVNOS3MDk9u3cfzwQc4cP8Kls6e4efE8l8+d5sGdmwublXbPTTMy3E9TYx21NRU0NdYxsWMb20aH6e5qo6e7nZ0TY+ycGKOzYzN1tZU0t9RTUVnM4FAvJ08d5fjJI+zZN8vEzE4G/sWa5xPoT7gmmtDoSKydRXgF+ePg44GNmwgHsRuOEncsnIRYOAnxDJLiFx6Ms68nXsG+pBZlExSlQKFVI49TYWRrgYm9Ff4RIfSNbWFi7yyeAb5klRZy7PwZMgrzsHKww1RojaXIFhOBFRZCG2ydHLC0FbDByIANRgaY2dhgZi1cAAhTKyGGZlZsMDRlnZEp+maWrDc2Y52RKasNjVltaMxaY1M2mFmgb2mNoY0QfUtrDKwFvFVbUs5AVx9zU7McOniUxk2tODi6IRA4UV3XgqePDCuBCE8fP2I1CWRl51NdU4ehmeX/gIg3VqU3IPHe0pX8YvEyfvbRUn7ywWJ++uESfvbR0gW9vXgZP1v8OT/75DN+8tHShd+//dGn/OKjz/j5+0t45z2dfvn+Uj744DM++mgZixZ9waKlK/no01V8+NkqPvhUBxG/XPwl7y5ZxYefr+OTFXq8v2Q1i5etx1LgSk39ZmZ27WXf3nluXLvNuZNn+ebxE57du8OdK5d48eAe3754ysunj/ju25d88+0LXn3znKGxIVp6W+kdHyQuN5mNDhYsN1nLcpM1WHpassryK9ZZr8FYtJE15ivZYLkac0djjAR6mNgaomexDgMbfWxcrbB2s8HY3gQLV2vcg8V4BAfgp1IhT0ggLD4eSXg4Dv7+iPx9cQ0JQt/eljUCC9YKzTF0tsXc0wFTLzsM3WwwdLLCTxFAbGocuWWFpBfl6GCirIDcihJi05LoHBlgeOc4jT1d1La30jEyRG5lOZGJiRTUVJGan0d+VRlZJcX/AyASczPRZmWgTo4nvbiQ9KI8YlKSSS3IIbe8jKziAiprazh7/gyPnjxk59R2mloaqG2s4eDR/QyNDdK3pZepPZP85s+/YWB8CEuRgNUG63HydsM7QEpQZDCa5FicvZywEJjx1ZoVuHk6IZZ4Mja+hUeP7zF/aB/f/fAtz75+zs37t6ltqsfA0gRDGxPMHa3YKDBgtck6bD1sCY0JJSErnpDIQD5ftRQbR3NE7gLs3WzwCfbEV+7Noq8+ZJ35KszsjVFEBKCNV1NcksPcnh2cu3CU+cMzDI92kpalwVKgz0bjlTh5WmFhq4e1yAA3iQ0iN3OSMtXYOhhhKdAnRivH3sWSNfpfYC4wxMRmIxUNxWgzY7H3tGG92SqM7fSxcjHG2s0IG3dDrF31ETisxsVTH29fU7z8THH20kfktg5nL308fY3wkBrr8hLeerj66OPus1E3ufA1RiIzw1dmjizIijC5LXKFHUGBVviJjQnytyBSbk+wvwXKECHhYXYEB1kjC7AgNEyIOsZNZ+PRuBIaYE6A1IgopR3pWi/SYj1IVLmSHOlKgtKJVLU7WRofcrRSsjRiMmK8SXut9GivBWVpxAtnktUeC4HqQF8zfLwN8JWZE6ywJUhpizTUCnGwOdJQK3xkpnj76wLkSo0rqgRPQqMcFyBCGmaNT5gV3qGWeIXo2rylEUJkUSJkKnskChukEUJC4lwIjXfThZyjRQTFuyKN0gWgfSNtCYxyQJXoRUKWDG2qFHWMGwnxPkRFOCEPs0Wp0E11ojUexCZ4E5sqIbUglPjcQKIypCiSPAmIc8Y31gGfGHsk0fYEaZwJiXP5N70JWvtHifCPEhGkcSY03o0QrSv+sY54RwhwC7PAOdQCF6UdVv5mbHRfj77bOix8TXCQC3CNdMQ1UoST0vbf5BJhj5vKAc9o3dRBrHHBP9GT4DQJoRm+BKdJ8E/wRhrngTjWDV+tN37xPjqISBDjnyBBliglKMWf4LQgZClBCxYmWUoIAalhKLLURGTHIk9Xo0yLITw1GlWGBk2eLtgcm51AfE6SLghdnLmQhUh+HaJOew0T6eW55FQWkF2RT3ZZ3r8DRFke2RV5OhtTsW4KEZOfgCo3jojsWBSZ0cgzoghMUuKnDcVXE0xAgpzQ5AjkSREEa+UEakLxiQwgOCmSkMRI3MIkuAR6E6RR4hbkg6mTNTZudth7OyFVyIjLSKCwpoTatgaae1tpH+qienMdNa2bKKotJyU/k8iEGDwDJIi8XPAO8kWdpCFEpcAvLJAQlYKEzBRK6yrZ3NtB38gAPQP9lJaX0dbWxu7du5menmZiYoLJyUmGhobYv38/J0+e5OjhI+zbt4+9u/fQ19NLTVU1Lc2NtLZvpqGxns7uDvoH++ju7VpY7zq2fRub21oY3zHG5rYW+gf7GN4ytNCCW1VTSU5RHnKVksz8bCQBvrj7ejM4voWtk+Nkl+TjJZNQvbkBVXwM9u5OOPu4E5eWSEN7M8++ecHps6e4fPkiz58/5cat6zRvbiK7IIe65gYKKkuoaawjr6SAiOhIGhrrqWuoZfPm5oUtVI2b6hkaGqC3p4u6uhrq62upra1m0yZdEd+bkPXAlkH6hvupbayjoraS5vYWugd6KCwrorljM63d7Rw4Os/U7hmaulrpHunnH/wX91885sTFM3QO9VJRV8Xg6DDbdo5TVlNBXFoiqjQNATE6eFQmRZFamk1RfRkl9eUU15ZSv7mewa0DdHa30dndRnlFMalpiXS0tzC6bZiaukrGtm/l8o1LnL5wisnZnWyd2Mr49DhHzxzlwfMHHD51mINHD1DXUE1vfxc7do5x4OAefv+HH7l08Txfv3rBn/74+4W26j//6Q/85sdf8fDBPc6dPc3vfvsj8/MHKCsrYc+eOR4/fsjY9m0kJMURnxTLzN6dDG3ro6ymiJDIQNr6WqhqLCc8Tkn5pjKKa4soayglvzwLRXQw2rRoyuoKCVT6E6QMxNnLmQB5AIUVhTS3N9E/0sfs7mnmD+/n5KmjHDq8n7nZKXbN7OTk0UPcu3Wdpw/ucv/2DQ7NH+DqlUs8e/qYSxfPc+XCeW5du8qlc2d1U4pXL3l07y737t7mwf27C5uZ5g/u5/q1Kzx//IiXT59w9+YN7t68wbFD8+ybm+XOjetcu3SRMyeOMzc9xdSO7Zw6dpQnD+7z3auXvHr2lGePHvLNs2f88OoV3714weO7d7l24QLHDs2zc3yMrs52Dh7Yx8zMFNPTk+ycmmBoZJDOvi6a21soq6mgfFMliTkpZJXk0D82yNzBObaMj9Da3kxbezNj20bYsX2UfXMzzO/bzYE9s5w5cZRbVy9x/fIFnjy4y/lzp9ize2bBxtS4qZbmpnp6ezrYNjpMV2crVZWlVFWW0tRYR119FbU1FbR3tLD/wBzbd2xl954Zzl84zaUr57l6/RJHTh6ld6iPpIwUGjY3ok1PQqYIJjJBg8BVhH94GCEx4Zg52OAgdsNIYM4aU31cpJ74KoNwErtj7+2CQqMiPicZZVwkjhJX1hivJzYjHkcfFwyFphgLrfAK9EMeqyY2LYnB8VEi4mJYbaCHk7cH1o722Dk7Yy4QYGhujpmVNebWNphaWmEpEGJqJWCjiTkbDE3QNzbDwNQSfWNz1huboWdqgaGljU7WgoWJhJGNEEMbIQbWAoyFdpjZO/BWZ3sXFWWVjI3qGqsLC0pxcnbHXxZCQWEZQcEKvCU6kJAFycnMKaSotAqhgxtLvtzAJ8vW8f6Sr3jno9cZhY+X8fZHn/KzD5bw1ruf8O7iz/nJex/zsw8W8YtFS3jrl+/x848+4d0ln/LzDxf/r3r7A53e+XDJgn75v+jjz77k7Q8W8/FnX/HzD5fy7uIv+GTZOt56exGffL6G9z5azseLvyAxMZOZ6d1MTk5z+eIljh8+xJ1r13h6/z6P797l2d17vHzwkB+ePedXz1/w7ZOnvHj0iCcP7vPy5XN++O2vOHf9EgFRCkQyLyzFziw2XsVywVq+sF3LOgd9jFxMMHMxx9zJDAsHU6xEptg4WuIt80DPfAOm9qZ4hIgxdrFG6OeCb4wCTU42mqxsojIyUCamII6IQuQXiK3EH3t/GXZ+/thIxVj6eGLh44aJhwN6Llbou1pj6mWLnyqY2DQtManxRKfFk1tRRH5NKSmFWaQV55BVVkRLfzfDk9tJysti6uBeiuurKamrpbS+jvyKctIL8knJyyenrFSXlSgvITE/H21uFtHp6ahSk4hKSyM+O5PE7By0GekkZ+eSVVxEdUMNO6a3M3/sINunxtm6fZTNXW2UVFUwtH0bTV3tbJveSVxaIiIvFwxtzNhoZYQk1G9hh7uPzAczgRkWthZY2Vvh4K5bu6hNSaCls5XhHaM0d7dx/dEd6juaKW2owlxkg6WjDaYCIyztTXD2dsDL35Xi6jxyStJZY/AlRlZ6mAoMsHGxRB4bQm5lNoq4MFabruKz9Z9i42qFs4cjsiApOfkZ1G2qYvvOLfT0b6a8Kh9PsQh9oy8xtVyHvZMJNnYbMTBdgaVwDT5+dgQo3FlvtBwHdwsCFT6IPKzQM13FOqMvMbbeQKBSgk+AK8bWGzAV6mFitwELR31cfK3xDLQjMMINgcNahKLVOLtvROxrgbfEDFdXfTw8DPH3t8Tb2wQvL0Oc3Tbg6rURicwCd4kR9h5rcZUaIPRcg3ugCYEqOwIjbPEJMsNdshEvX0N8A8zwCzTH188EH7EB3j4bCQyyXLDtaGPdCfQxIMLPnLgwEfERziQonYgJs0cdZEtkkJCoUHvCg4WowuxJjPEmNd6XxFgfYtXuaFTuxEa4khInIT3BjziVO4pAIcF+VgTLLAkMsCRAZoHU1wRvqSFimQn+oVYEKYUEKgT4h1kQKLchUG5DsFKIIsoRVZwbaq074TEuhKgd/mUaYYs0TIB3qDXeodZIlLb4RYrwjxQRrHYiJNaVUI0bIbGuhMS6LrRLy9SOSMPtECuE+EbYExzrSniSD+pUKdEpUpLSA0hM8UebKCUmzpuYOG80iRKS0gNIzwsjpziCjHw5yTkhJGUHk5gVRGyaHwqNO/4RjsgTfQiJ8yYwxgM/lQuScEfESgckSgek4Y4oEiSEaLzwi3RGrBDhr3IhROOFTO2Ke7AAK6kRJl566LusZr3jSja6rsHS1wAnuRDvGCeclQLcVfb4xDojiXNFrHHCJ9YRscYJqdYFWYInsgRvAhJ9CEwS46f1xFut65Xwi/fBL/41OCT5EvgaHELSgwnNCCE0I4TwTCXKDAXyNAWhKWGEJsuRJ8tRJOvu+itTolCna4jK0KJOjyM6I5H4vHQS8jPQ5qaRWJRB/GuY+NdsxJtJxBuYeGNp+rf1riVZOoAoSUZbnER0gZaI7GiUmWrCs6JQ5cbiFxeELD4EWXwIAQmhBCXJCU1WEpwox18bjF98MLLEYLxUUnxU/ngr/fAJ90cSHoChvTn61iaYiqxx9nVHFhWKMkmNMkmNPEmFMklNblUhodEKJKF+uPp6IAnxxUXihqmtOeFxkQRFhiANkhKXEkdBecHCytHSmlIGtvTT1dNJW0crHV3tzMxOMzM7zbbxUeb2zDK9a4qDhw4wMztNc3Mjvf09jI2NMjIyRGpqMnkFudRvqqOqvpKWjmbaultpaKmnZ7Cb0R1b6ervpHeoh/6RPjZ3ttDZ10FLRzP1zXWUVpWgVCsICPRFoQxBFRVOek4aeaV5DG4fpq6tgZAoOakFGWwe7MBD5s16M308ZN5o0uPJLc9n/5GDXLt2hRfPnvPg3n0ePnzI3v37KKuqpK5xE41tm0lISSY2XktyehqFxUXU1dUxNDDIjvHtjAwNMzGxnW3jowwO6l6L3v4ehkYGGRweoLu3i9GxrQwOD7B77xwDQ/0LLdwH5vczsGWQ6oYaymsq2NzVRn5pIS097aiTNGSXFdDU00bf2DCzh/cxe3gfxy+c5u7j+9x6cIfp3TMkZ6QQHR9LZKwaTZKWoooSZvfvZlNrE1kFOZTXVlLVUEN8aiJxyfFU1FURlxxPQloSqdnppGSlkVdexNbJce48useJc6eo3lRLcWUpoxNjHD9zgu9+/J5HTx7S2r6ZyMhwcnOzGRoa4Py5M/z1L3/iH//5V/7+j7/w5z/9jv/+v/+H//jbn/jH3//Ck8f3+e1vfuAvf/0D9+7forO7je6BLk6cPc7k7knyKgpQa9UcOTbP0RPztHa1oIiSU1RTTOtgO6oUNer0GJTJ4VR1VlPXW49Y7oV7oAtxWdHI44IIiwkkLCIEcxsz/IP92LS5gb6BbraNb+HA/F7m9sxw6MgBDh05wLbxLbS2N3PtxmVu3LrKX//2R27cvMLkznFOnTzK9csXuHPjKo/v3ebZw3s8f3Sf717q3BkPbt/g1rXLTE/toL6uim1jI1y7folLl8/pNjY9uM+zRw+5fP4ck9vHmdk5wZkTxzl36iQ7to2yb26WKxfO8/LpE93mpdu3uH/7Fs8fP+LFo0d890IXrn549w43r+pW4+6e28VAfy+dne1MTO6gf7CPmdlp5g8fZHbfHFX11dS0NFBSX05lSzX9YwPsPbyH42eOcu7iKS6cP8Wxowc5eWyes6eOcv7Mcc6cPMLhQ/uYP7iHo8cOcvrUUW5cv8zVi+c4efQQs1MTDA/10dvTweBAD1u3DNLW3ow2PobMrFS6utvo7Gqlq6edyantzM5NMTTcx57dM+zbP8fU9A7OnT/FlWsX2blrgqm5SQorCnUdKNXFpOan0zc2TFRyLMl5GTR2tyIO8We1kT4xyQmok7TIoyPIKs0nrSADF6k7njJvnKWuKGKV5FUVUFCVT351PkqNgqK6IsITolEla5DHRiILD0EVr8HcToC5QICtkxNWdnZY24qwEtpjKbDD0kqIhaUAcwsB5hY2GJqa/ZsMTC3+Xa83NW0ws2CDmQV65pZstLTGyEaIidAOQytbTIUOvFVdXUt1dS1btowyMrKV5ubNODm7E6mKITMrH1c3b0zMbfhqjR72jh6oYxJJyczHWuTOijVGLPlCj/eXfMXbHy7j7Y8+1619/URnR/rg0xW8/dES3vlkMW/9/B3e+WQRH3z2Oe8t/ZS33n5nARb+X/pXiPjf9O6ipfz8g4/5YMly3v3kM979ZBnvL/4Sa1t3XDxkLFq6kjVrDCgvq2Fubg+7pme4cOYkZ04c5f6d6zy6d5eHd+/w4NYtHt64yZNbt3l59z7fP37Kjy9f8fLBQ54+fMCDR/fZe2g/7kFS9EWWmHs7YiNz4ytHIwzE1lgFOCDwd0Lk54yTrzMiT3tsHKxxE7tSv7mOlLxUPAJ98JL7IdMokGrCUGUnoc3LJbW4hPi8QoJi4nAJVOAkC8M1JBy30AhcQsNxCg5DFByMfbAMG38fTLwdMPAUYuZtj5PMk2CNkjBNJH6RoUQkxujgobyA9JJctFlp1La30NLfTUFNBX3jW6ltb6G0vo7qlmbS8gpIzM4hNb+AgpoaijdtIru6ioSCfGKyMglPTkKZlEhkcjKxmZlos7KIS88gMTOb9IJ8pvZMce32Fdp72nQfYiNDHD97mvyKcoIjI+gaHqKlp5vYtCQ8AyQ4id2xdLTB3MESG1chQkc7fPwlePj5sMHUAHM7a4yszegY7iWjOBdxiD8BEaEkF2QyMLGV8uZaUgqzsHKxY4P5RlauW47IyYrElGiCQiVk5ieTVZCCyF2AnukaTGwNUSWGU99ZS0lDET5h3qw1X4Oe9QYcfBwwsTQiVB7EzqntZOakEpegpm5TBTFxSozM1mBgsgojs9VYCfWwsFm/ABGuXua4+Fhg72aCwNkYKwcjVhssY43BCoys1mNio4eHryNWImMMLNdg42SEhf0GTG1X4+Blgq2bATbOeghdNuDoboCXxAL/AFtkMiG+Egv8pJa69ml/G4KDBPgFWCELERCktMdTZoLIaz0uUgOc/A1wlhniEmCEk78BjlJ9nKX6uPsZ4iMzwVNqgIdkIx4++nhJDAgKtiIq2oV4rRcJsR5oQm1JUjiQGulGaqTbAkREBduhCrbVNU9HOhMd6UpctCexMZ5Eqd2IinJHG+dDklaCNsqTCLkDgX6WiD0N8XLTx8fbAKmvCbIgK/wCLPAL1gFDmEqEIsqRUJUtgUprguU6BSkEhITbIlc7oHxdJKeIcsJfIcBfKUQWbo+/0g6JQohUaYt/pIjAKCcCIx0IUjkSGu2CQuNORLwXkQnehCfqFPS6cTr4DVho3ZEnehGRKiE63Y+UrFBSMkJITg8lISUAbVIA8ckyktNDScsKI7cwisxcJamZclIyQkjNlJOcHkxcooxIrYSQWB9C4sSExUuRJ/gSFi8lWONDULQXAWoP/CPdFhQU7YUqOYDYzDBUyQHIojyw8zfD2tcYM299TDw3YOq1HiupAXaBZjiGWuGqtMFTZYc4xvH1NicHxLEiJBoHpBpnpBpXpBp3fOM88NN6IonxwDPSGU+1C9I4L8SxnkjjvHUWpiRfAlMCCEwJQJaquyrS5YSnyYlIkxOepiQyLZzIjEjUGSrUmdFEpKhRZ8YRnalFnaElJjMJbT3F+NsAACAASURBVH46iQXZxOWloS1KR1uUTmJRxj83M/3LJOJfIeLf8hFFWaQVZ6ItTiGuJAlNceICRCgyVCgyVCgz1QsA8UaBiWEEJckJSAjFLz4Q/4QgAlJDEUf7IomRIYn0R6oKRBoRiJHIAjMHG6xc7BBJXfEMleIpl+Ioc+f/Z+2tguPO0yztmulpqq6q7mJsu8osZmbmlFKQrGROpZgty5JMsmSBLcliySJbkgWWmZmZqRi6Gge3Z3ZiZ3ef7yLdmq7YDy7muzjxj4zfPzIvMiIzn3zfc45vUjC+8YHEZSYRnRZHaEIE3mF++EUE4BcRQHhiJOZiK3kleaSL0skvsSNWiEhMS0AoyqCovJBt25uZmdu7CArTM1PML8xx+uwprt+8xv6DCwyPDLG9o53i0iJqateycfMGmluaKCopZH19Ldt3tlO+tozKdRV09OygZ7Cbbdubae9qY2hsEFuhlbV11Wxu3sSGxgb6d/Wxo3s7Q2ODbGpy/GPauGUDw7v6uXPvJrP7ZxieGkGmV3Dr6V3qWzdRUldBrDCRNX6ueAR7U7lhLTWba2npbOHAgQM8vP+Ae/fusXv3brq6d7Kzr5e6zRuxlxQhUSrIlIiQKOTojQaKiopobGykZ2c3HR0d9PTsZHtHO80tTTRtc0xWOnd20NPXTd9AL929OxdN1gND/Zw6c5IDh/YzMNRPd+9Ohsd30TfcT/dAD9bCPCzFdmQGFWqbgWRxBvbqEgpqytAXWKhqWEdn305aOtqo21SPvSCPmppqNm3aQG9vN21tjqnO1etXuHzjCma7hYKyIkfc7YvVLGtZAbp8M7HpSUQkx5KZK6aheTPTB+Y4fuE0LR1t1G6s48rNq/z9v/wDzz59yplzp+nu7mJ6epKhoQG2bNnEjetX+d//6z/4b3/+R+A/+O///t/47fff8M//9CeePL7PH37/G775+nPu3b/F+rq1GM06bty9Tv9oP1KdnLK6Str7dnDy9DGamjdjtRvZ0rqZQ+eO0D7YQYpcgECdSZI8hVSlAIFGQGBSAL5x3gQl+hEQ64nMkEO2NBOtXsXW5s3snZ1k3/5Z5hdmmNgzStv2bQwM9TI+NUZekY3O3g4mpse59/gu95/c4/rNK9y8dZUL508zNzvFvVvXefbwHn/67Xd8++kzPnt4n2f37nDyyEHOnjzG1SsXOHXyKBcunuHeg9tcv+GIf71+2aFTx44yv3eaIwf2c/3yJe7evMH927f47OkT/vjb7/mXf/h7/vD9b/js6ZNFkPjq+XOeP3z4n5OLs6cd04fpSSYmxpienmR0fIQDh/Y7Agemd7NnZpKp+b20dLSxsW0LI7NjnL56hiu3L3P52nnOXzjFpYtnuHH1AhdOH+fqpbPcuHqBixdOc/TYAeb372V+/172H3J0Z/ylhG96aoLJPWOMjw2za7if4aE+du8ZpXnbFrp7OpiZnaRvoJsdnW0MjwwwMjrI/Nw0+xdm2Tuzh66d2+nu6aCnr4uWtiYGRwfo6OtgemGa3rF+Wrrb2D7QibnExtrNtQgV2axwcyYoOoL1jZtIzspgtacLOUopazeto2htCX4R/pTWlmEqMtI/0Ye1zIRHsCsqqwJTsR6RToah2EJiVhqZuWJylHJWebjiHxqKb3DwIkD4+Yfg4xuEt08gXt4BeHkG4unl/wIe3P4TIjxe6AVEOHv74uzty5q/krOvP67+gbj5h+DmH4arXygvlZaWs3VrM319A/T1DdDa2k5oWBQWaz559mICg8JZ5eSOk6sXCclC8grKqanfQpZMyzInH95Z4sTLb37E3736ziJE/Oz19/jZ6+/xk1++xc/feJeAqBje/PVS/uYXr/K3r7zGy2+9zU9+9fp/GSJ+8trr/PjVX/GLN97jtbc/5Ccvv8kHS1ZTWb2Zteu28utfryYwMJKuzj7m5vYxNzPL6eNHuHrxHI/u3+L+vTuOIpWHD3h89y5PXoDEV4+f8P1nn/P951/w7NFD7t27w4Vrl6jfthmBSoxXfBju8UGEiBKIUCQTIUsiRBhLSHoMUcJ4wlOi8IsMJCg2FGORhc0dTZQ0rCUqM5nq1k3UbG8kx6rDWF5G6caNFK5vQGy0EJujIEGiIkmhI06iJF6uJk6WS5xMTrxCRpgoE5/UeNwTI/BKDMcjJpiY7FTSlWLixekkSYToS/IoXF+NptBGbp6JtU2bqNzSQG1LI2X166je3ICxuBBbRRn6fDsamxVDQT55leWOKURlGcp8GzlmPUK9mkyDBonZgNJuRZufhzY/D0NBPrbSIirXV3Lu8hmOnznG+Svn2LswT+/wIGVr1zIwOsr6xi1MzM1y/cFd1m2uZ5WXCxHJ0Yi0EoLjQwmLiSAhLYnhiRGkKjlVDevYsG0LHQPd7Dt2EK3dxFtL30dtN9K3ZxcbtzeRmCMgOCES9yAv3Hyc8PJ1or2jkR1dTQRF+BAQ5kVQlC8fLHub91e8Q7ZKyPrmdRTW5BMnjGG1z0o+WPM+7yx7B59AL4Z29bNrbIDAEF9s+QYaNtXg7rWKNa5LCAx1xzfQCf9gJ3wCVuHi+REevh/j5f8xK93ewdV3Kas9P2SN1xI+dnoHJ+9P8AhczXKXj3D3X83SNe+y3PVDQmK9CIh0wTd8FTFpvoTGu+EV8jGhcc4kpPmQlhWAIDOAtAw/0tP9EAh8SUvzIjsrALk8AlluJFKlI8EoQejhgIjUNcRleRApcCY0eRXhqWuIz3QnRexDmtgXQY4P8anOJKS5kJDiTEqqKznZfqhVkeh1sRg1MeRp4ihQOZSniMYoCUMjCkadHYxaFEJqnBMp8U4kx7uQFOdMXIwzCXGuZAkD0ajikYvDSU/yIj5yDQlRTiTFOZMU50xaqjvZOf5kZPmSkeWABHFuCDJNBDJNBKLcEIQSfzJFfmSK/MgQ+ZKe40OGyHGvKDcUqTqCdGkAGbLARVjIUkaSpY5GrI9HakxErI1GrI5CpIpEqv1PiJDqY8nWRpGpjkCkj0FqTkBqTkBkiEVkiEVmSUSVJ8BaKMJeJCG/WI69SII1X4w5LwuLXYTFnk1haS72Isni47xCKfYiCbYCCaa8HBSWdGRmAVJTGmJDCjm6pB8ChDIGoSYekTEFuS0DXZEYfamUXJsQoSaeeHkoMfIQomXBREoCCRf5EpbjQ2i2NyFZXsTIA4hXBpOkCSNZG/5/QESSxqFkbSSp+mgS1ZHEyEOIzQ0jSRu92Hydakok3ZqC0CZAaBOQZk1FYE5BnJ+NpCAHeYEIeZEM5YtIV1WxitxiDXJ7LrnFOtTFRnKLjGiKzegr7ZgqC9FV5KGrcPQ56CvzMFbnY1lbgLWm0JHatM5hvM6vLaFgfSmFdWUUvTBT51UVYK60o6+yoqs2/wAixPkKRHY5OXkysqySRWj4C0BkWsQIzSLSzVmkGYWk27JJ1qSRqhOSqswgVZlJilyIa5AnLoFeuIf44h8TTHByJP6JobiEebHCfw3LfVbxiftKvMP8WOPjwgqP1bj4ueEXEUCOSkx+ZeFiT4C9OI/k9CSCwgORKiWUVpXQ1LaVru5O9s5Os2dqNxN7xtk7O82BQ/uZ2zfL1uZGCosLsNmtaPUaSsqKKa8so6Z2LSVlxVRUldPYsoX6zXU0tzcxsnsX3QM7KSjNx1ZopbWjhaa2rXT07GD7znaq11cxs7CXvuFeJqbH2drayOFDC/T37WRHRyuz89PsmhhmdGac5OxUOoe7KamrwFZZQHJOGiKNFJFawtDkLlp72tHb9PQNDXLoyGEOHz9GTd168ooLsZUWkZwjRGbQkGvWo7IaMeTb0FlMyFVKLPY8GjZuYGtzEy1t29i0ZSP1G+rYtGUjjU1baGzaQtv2Vnr7e5ic3sPEnnFa2rbRN9DrSIA6c5LpmSmOHj/CmXOnGZscd7Qb93RSvaGWqo211DVvwlZeSGx6EiKNnNScDEQqGcY8Myq9erG9u6Ghju7uLs5fPMftu7fo6NrBlWuXefD0IV19O7l4/TJHTh1jeHKMnpEBBneP0DXUi0CaRapYSGpOBlqznoKyIoYnRmjrbGdtXQ0XLp3n2adPef78KXfu3GL//n3cv3+Xudm9tGxr4ovPP+V3v/ue3//xe/43/8E//vOf+P633/C733/H6TPHef7sERfOn8Zi1jO/by+t7c1Mz09RVFlEjkrM5vZGjpw+wo7ONgqL8lCoJDRsqWPHQAf51YXkvPD8RGfFkKERkihNYIXfcjwjXMlSCxySp1K5tpTJqXFOnjrK/gNz7FuYYWZ2koHBHnZ0tjG0q5+evi5yVTI0OiVavYraurUcP3mE777/muMnj9DXv5P+gW4+/+wp586e5PjhA8xP7+HujavcuHyBg/MznDt1nM8+feLoSHh0l1t3rnPm7AkOHdzPuVMnOX/6FGdPnuDqxQvcu3WT548f8Zuvv1qEhz//0z/y97//Hd999SWfPX3C4/v3uHfrJk8fPuDi2TMcWtjHwX3zLOybY252L4cPH+Ty5Yvs2TPB3NwMx04cZf/BBW7cvcns/jn6hvtpat9GzeZapg7s5cyL3yDHThxm/4E5Zvbu4dDBfZw7dZwrF85y7epFzp0/xf6D8+zeO8H41Bh7ZnYzsXuE3XtGmdwzxtT0BFPTE+zeM8ro2BBDw3309Hays3sH8/v2cur0MWZmJ5manuDI0QMcO3qQ+blpdk+MsGtkgE2b6ykpLaC8soTaurV09XWye3Y3ZTVldAx20TPaR0ltOblmNYZCM8XrykgTZeEfEYrebkaiURAYFcp7n3yEe6AnOruBps5m4tLjycrNJDg2iOjUKBp3bCE2PYrQhCAOnT3O+PwUCZmppMuyEYiz8Qj0Iyw+jtWeHngHBDvkH4SXXyDePoEvphD+eHj64eLhuQgOa9zdWePmiZO7F6s9vFjj6Y2rbwCuvgG4+AYtytUvGBd/h9yDInDxC+eloqISWlvb6e7upb9/EKs1j8ioOAoKS5HJ1axxcmfpstX4BYYhEEow24opKq8hS6xmlVsA7y515mevf8CPXnl7cZ3pZ6+/x8/feJ+XfvoKP37tTaQ6A/6R0bz23ge89LOX+dGrr/Haex/8/zKJ+Okv3+AXb7zHL9/5iJd+9AoJKdmM7Z5nYHgSNzc/MoQixkb3MD25lwPz+xyGqmuXuXP7Grdv3+Thw/t8/tlzvvnic759/ilfPX7CZ/cf8PzefX7zmSOG7NmzJ3z61WdcvHWVzpE+tCU20nUSCjdXoSg1Eq9IJzgjhqC0aEJSowlMisAvPhSvyCA8o4KQWrUU1leRJMumc2KQTT07kOebMVWUU1RfT3H9RoxllUis+WTqrKQoDUTnKEjM1ZKg0JCYqyYxV0m0XEJwVjoBGamEZKbiEx9JUFosaUoRQoOCDI0UTbEVY0URGSoZUrMOe00F9poKapo3o7KZsJQVIdFrEes0GIsL0dht5FpMKGxmFHkWJDYT2SYd6XoVaWoF6Vol2SYdcpsZpd2Kxm5DX5iPuaSAgvICajfULH6x3Xpwj4HRXZRWV7N7ZoYTFy/w1e9/x+EzJ7EU28lSSohKjcXJzwX/6ECUejXbdrRSu7GOwvJiGpo34xHog39EMDuH+9jYthW3QG8K15UzvjDN/jNH0RaY8Y8JxdnPDSePlciVWQizk0hIiyI02p9EQTSvv/8Krr6rUVrkZMjTCIz1Z7nHJ3yw6j2WOH/ESp8VOPs74xfsQ/9gDzt7d6BQSYiOC8XFfSVunitZ7byUsCgfgsLcCYnwJCjMFS+/FXj5L8PD92M+XvMm73/yCqs8PiA4xhOv4NW4+C5njdfHrPb4mJjUEDyD1uDs8zEhsR4Ex7oSHOtKYmYQ0alehCW4Ep3qRUp2AGmiIBLSvIhNdCMxxZ2EZDeiYleTmuqJSBqMVBlOjiKEDFkgMekuhCQsJ1rgTGyGK5ECZ2LSXUgWeZOpDEasCUesDCVTGkCWNIBsSQCZWT6kZ3iSneVLriIMjToKnTISmzoWe24MeYporLJITNJwDOJQNDkhqEUhBHi+RYjve4T6f0SAz3t4ub2Fj9d7xEY7IcoMIi3Bg+jQFUSHrkCY4oM4K5CsdF+yswLIVYSTneNPZo4/WWJ/cuRBiHNDyFEEI5T4k5btTXqWN8IcXzJEvgiyvUkRejimFpIARLmhpIscputMeSjZqggkujgUpiRU1lS09nRU5iTk+jjE6ijE6igkuhhEmigy5CEkZfuSoQwjWxuF2BCL2BiH2BiHyBCLxBSPzJSEwZqFJU+MvVBOfpGCvAIZljwxJmsORks2VrsES54Ys02EJU9MXoEMe6HccV++BH1+Drk2IWJDCpnqeDLV8Yj0ycgt6ajsWRjL5ViqlFirVZgqFKgLcxBbBWToEkhVxZBhiEdgdCjNEEeyNpIEVRiximCiZYHEK4NJUIX8ACL+Wqn6SFJ0EaTqo0kzxJCoDida5kh9SlBHkqiJIkUfj8CSTKZdQFZ+Opl2B0SkmZLJtmeQky9EWihCVixBUSJFXiJHXqRAVpSLNF+OokSDssSRlqQqMaGttKGvzENbbkVTZkFTbkJbYUZXacFYacVUZcNUZcNcnUdeTQH2dYUUrC+msK6EovXFjkjXShvGcgu6ShO6ajPaKhPqCgOKEg2SgtxFgMiySkg3Zi+uNWWYchxrTPpM0vQZJOvSEJiEJKpSSNFmkJKb7phESNJx8ndjmccaVnq74BbshU9kAO7hPqzwd2ap13I+9lzOEpdlOPm68s4n77PMbSWewd4ExYSgMCrR2HRExEfgGeCJJFeMTCXFaDNgsOqxFlioqq2kpW0bo+MjjI6PMLV3kqm9k/T299C2vZXaunVYbGbsBXkUFOWzbn0NZRWlFJUUUl5ZRkFRPhU15TS3N9GyYxtbtm1mQ2MDhWUF2Aqt1G+uo35zHRPT40zPT9Ha0cLk7B6a25vo7O1g+852unfuYGi4j8HhPhq21FNSWUzjjiba+3ZQVFOKuSwPa0U+7kFeCKRCUkUCtmzfSufQTmzFNlo6ttM/MkxTeyuGfBvFayspqa1GY7dQ19ZEWf068qvLyasoQW+3ojBosRTYqaytobp2HTs6t7O1udGRwNTRTtv2VjZu3sCmLRtp297Kzp4utrU2s7Oni0NHDjI4PMDe2enFYrJdo8Ps6NxO30AvuyZGqFq/lraeDvrHh2lo2YJEo6CkpgK1RY/iL228G+tp39FGd3cXZ86c4sGDe3z/u9/wL3/+Z06fPUVzSxPrN9YxNTfN9bs3ufXgDqOT41TW19Dc2cbg7hHEajlyvYriylKKK0po2LKBqblpdk2M0NG1g8NHD3HmzCl27RqisXEzCoWM9rYWrl65xG+//w74X46o0j98x//kP/js60/5/nffcuvOdY4eO8jIrgE2bljP+Ngw83PTVFWXYbYaiE2KQaqW0tjWSH1jPfYCK909Hewa6ae7r4OaDWup3riWqk1VBMQFEimIICQpmMB4PwLifIlIDUEgTURrV7BuUzlz81Ncu36Jo0cOMDo2xKHDC+xbmKGnt5PBoV7OXzhN30A3Wr0KvVFDY9MmamqrGB4ZYPfkGNXrq2jvauP02RP0D/ZgsRrYs3uUC2dO8sWzx1y7eI4bly/w/PEDvvrsGffu3uTmratcuXqBI0cPMD83w6VzZ7ly4TzXL1/i0yeP+eL5Mz5/9pQ//e63/P433/H3v/8dv/32G54+fMCdG9e5d+smd2/e4MaVy1w4c5qjBw+wf26WIwf2c/zYEYdeFMqNjY1w7NgRTp89xemzp7j/5AEju0ep39xAR08n7d3tHDl9hGOnj7Jv/yxnz53k7LmTzM9NMzc7xfFjhxxpXMcPMbdvL0Njg+wc3EnfSB+79uziwKF9LByYY+/sJBN7RhkZG2Ji9wizc1McOrzA6NgQs3NTnL9wmvMXTjO/by+zM5McOriP+blpxkaHGBzoYWx8mLb2Zuob1tHa3szOng4GRvqRqCQoDUoEkgzUVi1xGYkkZqWwvqkBTZ4eiUZJhlSEWC0nKDqMyKRYgmPCCYgKIkGYhFQnQ2VRU15XgbXUgsIop3esh7qm9QgVAq4+uMXY3CSx6UnEZSQTGhdNQGQYwTHRuPj64B0QjNcLgPD0DcDLO2ARIFw9fHH28P4BQKxx81wECCcvX9z8Av9q6uCQi38wzn5BOPuF4B4YhXtgFC9VVlbT0tLGzp099PUNEBoaTnpGNqVlVWQIRaxY6fxilSmayJhkBEIJ6dkygsLiWe7syzu/Xs3Lr3/IT197j5++9g4/efVtfvLq2/z8V+/x8uvv8tLf/JTwuBRikjPwCQnn4zUu/PjVX/HST19+AQtv/T/qL8/1f683eeWtd/npL9/g5dff5RdvvMePX/4VtRu2MjVzgKGh3SQlZmCzFjK1Z4bJ3VMcO3SYsyePcf/2DW7fusrN2ze4e/8Oz5494Zuvv+T3337Lb1+sMT25fYfn9+7z7eeOGvY7925z/e5NDp0+xsjcHvqnx2jsbUNdZCI8M4FgQQzhmUkEpsUSkBpDWHYy4VmppOtz8U+JJVyYgiLPQsf4EIayYmpbm7FWV6EuKUJdXIypai3GyhqktgJSVQaSFFoEGjOpKgPJKj0pah1JSg0JilwSVCrSDTpipdn4p8QSKxYisRuR55tRFFiQ5hlJkmWToZEjteoxVhRRvGEd6gIrhtICtEV5KGxGDKVF6IoLUOXbUORZUORZkNktiGxGhGYtySoZAp0DIiRmA3KbGXVBHrriAswlBaxtWEv3QBfXbl+lvauNPXunGR4bZW19PXsXFnj6xRc8+/JL2nt3Ysi3INEoSJcKEWklhCSEEZeSwK0Hd7h5/za7do+yYesmfIP9CY4JRyDOJDgugojkWBQmDQ0tW7j57D6HL5xEIM/mo9VLWe68jMraUgw2DZ+s/jVr3FcQFhfMx2t+jYvPGjIVQoJiAlnqtIR3P3mHD1d/yBLnJSxxXsJSpyVExUfQ0dXO+J5ddHa3I5YJWeOyDC9fJ9a4fIyr5zLcvZcTGOpGSIQ7voGrCQx1ISTCHa+gFTh5fYR/5Bpi0wJxD1jGRyvf4BPndwmL96Os1o7aIiEs3ofgGHeCYlwIiHIiJM6VwOjVRCS7EiPwJCnbl4RMb8IT1hAWu5KYRGdik1yIiF1BZMwK0jIdpWwpmZ4kZnoQlbaaiJSVxOe4E5PmAIkEoTupIh8yZAFky4PIkgWSKfFHrY9BqY1CKgsmM8uH7CxfFPJQdOoo9KoozLlR5CmisefGYM+NwaqIxiSNQJPjaJ1Oi3clK9WbrDQ/kuJciQhZRkTIMpLj3cgRBpKTHoAg3oOMZG9yxRHkSiPJzvBDmOGLVBKKWBJEtjhwsZn6Lx4IQY4PadneCDK9EOb4kiX2R5jjS1qmN6lCL9KzfRFKAkgXBSAQB5IhDSVLEYFYHYNMF4/CkIjCkEiuMQm5Jg6RKnrxTKqNIzM3glRxEFnKSITKSDJVUYj18cjNyeRaU5Gbk5EbktGasjBZpdgLVRQUa8gvUmPLz8WSJ8dsk2G2ybDkybHl55JfpP7BPWa7FJVFiNwsQGpMRWZKQ23PwlappLTBzNqtBVQ3FVCzrYiKpnys6zRI8zJIVceSooohQ59Iqj6WVH0sKboYkrXRJGkiSFSHk6AKI0EVRpLmh/prgEjShiAwRZJmjCDNEEWqPpJ4ZTARYj/CJX6LXooUfSwCSyLCvBSy8tMQ5qUs9kakmhIdgGETkJ0vRFyYhbhIhLRIjLhIgrhAiqxEiaJEhbRY5QCJChOaSjOqcj3KMh3KMh2qcj2qcj2acgPaCuOizNVWrDV52GvzyV9fgL02H+taG6ZKM/pyI7pKA9oqA5pKPapyreN1ChXk5EnItOSQps8gUZVCgjKZFK2AVF06iaoU4nOTSFSlkKhJIc2YsQgRf5lEpMmEuAR6sNx9Dau8XHAN8sQzzJc1gW4scV/Oe84f8aHLEpZ5rGKFx2reXfYBrgEe+Ib74x3qS4Ysk6zcHGKSYwiPCyc0KgSDVU9bZytytQxJrhhLvpnB4QH2H1xgdHyEru5OWttb2Lh5Ay1t2+jc2cGGTQ00tzQtmpIrqyuwF+SxYVMD1TVVVK6rYG1dNQarHoVGTvX6Kto6W2lub1qcQnQP7KRyXQUNW+pZOLyPqblJGlu2YCu00tHZxq6RAeYXZmjrbKWovJDimlJautto7GhmXVM92RoJ6bJMtHYDgdHBVNRX0d7dTs2GGkb2TDA2M4XGaiI5R0jFhvVs2bmd2pZGCuqqKa6vQZVvIVunRGrQYCjMo3pDHXVbN1NaXelYRerdSf9gHxN7xhkeGaKlbZujTbvFMalobmlie0c7Q7sGqaldu2gcr2tYz/DwIEeOHOLo8SOMT02wfmMdh08e5cCxQ1TW11C1fi1V69ciUytQ6dVs3LqJwWGHF2NwsJ/jx49y+/ZNzl88x8zcXvYfXKC8sgxJrpSq2mq2tjZx/OxJjpw6Rv/IID1DfXQN9aIy6yiqLmNraxMdXTu4duMqd+/f4ejxI5w4cYyzZ09z7+5t5udm2Dc/S8u2JgZ6unl49w7ffvkFv/vuW/7H//h3/vCPv+df/+e/cufxHRYO72P35BinTh+jZVsjGrUClVJG984dHDg4T1f3DnaNDrJl22YattQzNDbI0HAv4xPDbGvZgi3fRHJ6IlqLhtLaEpz8nHAJcCIgxo/w5FDCk4IISwxEqslkW+cm5g5OcurkEc6cPs7s1G72L8xy7+5NThw/7ChJGxng4qWzzO/bS2VVKd09HQwM9dLYtIl166upqCln/dZ6YgXxFFUWYco3MTE9zp//7Z+5e+cGI4N9DhP24wd899XnfP35c+7fu+VYY7p2kQsXz3D61Anu3rzBnRvXuXn1Co/u3V00WX/31Zd8/83X/OH73/DdV1/y8O6dxdWny+fPcebEcY4dOsjFJAWngwAAIABJREFUs2e4eeMad+/c4s7tm1w4f5bJyd20tm7jxIljnD9/lhu3rnPl2mV29nTR0bWDgZFBRveMMb8ww7Ublx1N1ftnuXLV0flw4vhhjhzez+lTxzh8ZD+7J8fYvrOd+sZ6ajbX0tCyieadrfSP9jO6Z4SJ6XF2TQzTN9zLrtFB5hdmOH32BJNT4xw5eoDz505x9MgB9k7vZn7vJPtmptg9OryY1rSwf5ax8WHGxoc5fvII+w/OMzw+hKXQgkwjw15RgFgjRW5UUte8AVOxlYLqYpQmPWqLkfyKYvIritnS3ozGaiAmLQ6BJIO49ATWbalFn29gz8IkozNjDOzu58Sl4+SaFCRkCghPisMvMpSwxFicfTzxCw/B1c+XoOgovAIC8PT3x8PXYaJ29/bDzcsXVw9fXNx9HBDh7sVKNw9Wunmy0s2T1R4OgHDyDsDVLxhXv2DH2lKAQy7+oTj7hbDaNxj3wGg8g2MdnojW1nZ6evpobW3Hzc0DvcFCZdU6kpLTWbnKhY+XryEkPAZ3r0CCQmMIjUrAOyCMj5a78OYHK3j1rSW89vZSXnnzQ378ylv83S/e5Ge/fJfX3v6Ql/7mpyxZ6UJ8WhYJ6ZkERcXy6tvv8Tc/e+3/FSD+vyHibV5+3QERP3n1TV5+/V3WuPmwa2yakZEpOjt6sVkLad7aysz0LPOzc5w5cZzrly/x6N5t7t65we27t7hx9yZ37t3myZNHfP25I7P4608/5cvHT3h65y5ff+poU7x58zqPnjzk0o0rTO2fpamjFXOJnfisVNzD/PGLDyciK5nwnDQipBkkaKXEqcVoqktJUEqIkWQhs9uo396Kubyc2m3bKGioQ5pnJV2jQW63oy0tR2orIMuYh9haSI65AKHehkBrQaAzI9CZSddbyLIVkFtcQqbZQLAwieD0ZNL1ucgKzIhsejINKgQaOWlKCRkaOapCK/oyBzyoC6zoiu0obEakZgOKPAvKfBu5hXkoi+zkFtsR55vJMGlI1sgRGFRkmrRkGbWILAaU+Tb0JYUYi/OpqK1gy7ZNjO4ZYf3GWjY3bWV09wQGm43ymhr6R0b4D+DCzWtsbGmksr6G+IxEguNDiUmLJSQ6hA1bN/Hk82d09HaRKEjG09+bvLJCtDYj7378IbbyQmaOLDB5YJZUaeZiHNpHq5fi6uOCUJzGgWPz1G2uwTfUi1fffpmopHCWrPqQlR4rcPV3wS/CF78IX1wCXFjhuQInPyf8InzJyBEwMjbEmfMnmNw7TldPG3UbqgkJ98HdaxUr1/waZ/eP8QtyISDEFU/flfgGrnYARYgT3iGr8A1fRWCUKyvc3uP9Zb9kuev7RCQGUL4+n4o6O/HpoQRGueIfuQbf8FUERK3CP3IlselehKe6EJHmSmSKC6EJqwmLX01siivxaa7EpboQFLmUBIErSRkOYIhLdyYm3YnYDGdSZD4IJf5kiP1IF/mSlu1NSqYngmxvhGI/cqSBqHTRqDVRyBWh5GT7kZPth0Ieil4TjVEVTZ4yhnxlLAWqOIo0CRRqE7HlxqATh5ErDEAjDsegjMWkSkQljUKSGYwkO4RcaSQaeQxaWQzyrFDEwiDkOWHIc8IQZQYhzgpELgtHJg9FKgsh5wVMZEr8yZT4O1aZXqwzZUsCEMmCEMmCyJIEIhT5k5HjR0aOH9nSEDKlwWRKQsmUhyNSRJKjjCJHHkGWNAyJMhpxbhQSZTQyXTxqSypamwC1JRWFKQmRJoYcdTQ56mikxkTU9nR0hZlo8jNQW4UYrVJsdjWFxQZKyswUl5ooLDaQX6gjv1CHNU+FvUC7eF5SZqaoxOg4y1ehNKajsmSgzctCXyTGWpFLQY2WknoTpRstFDeYKGgwYl2nQV0qIdOYTIIyimRNLJmWVNIMcf8HRPxlNSnNEOPwQWjDfwARKfowkrQhJGqCSTWE/wAqYuQBhGZ7EpLjSaTMYc5O1keRaopHYEkk3ZqEwJJIsjmeJFPcYmRsgj6OFHMS6XlpZBYIyS7KIqdYRGZ+DjlFEkTFcrILpYiKFcjK1cgrNMhKlMhLVShKHZCRW6ZCWaJGVaZGVapBVabGWGXEVG3EUmPBVmPButaCpdqEscKAvkKPtsIBD7mlauTFSuTFyh9ARLoxkyR1KknqVDJMWQjN2aRoBS+gQUCSNhWBSUiSOpU0rRCBOhOhRkSmSoR3hD9rfNxwDfDCO8If/5hg3MN9WOnnzDLfVazyd8LJ3w0nX4dXIDQhAt9wfzyCvIjPSCRdKiQtO41kYTJ+wb7YCq0Mjg6gt+goqSxmQ2MDHV07OHLsMCNju9iwqYG6hvU0bKxf9AgUlxbRtr2VHZ3bad/RRkvbNsory2htb2HDpgbW1lVTVF6I0WYgv8ROw5Z6trY2sqlp46IPom+4l5Yd22jtaGHLts3UblhHR88ODh47wOTUOJPTE8zOT9PV10lrVytjsxMYiyyMzIwzOD1CrDCR3vEBWnraSRAmsb2/g46+Dlq7Wjl4/DCDu8fIlEsQKiQUratCW5SH0m4mW6dEU2hDU2jDVFKArsBGrlmPrbSI2i0b2dS8lf5dA/QP9jEytoupvY4Enb6BXtp3tNG2vZWevm5Gx0fYsKmBsopSNm3ZyI7O7WzZupmOju0cPnSAy5cucOTIIfbtn2f35AQXrl5k4fB+dvR00tjaRE1DraOnYmcHA0P9tLe30tPdRW/PTnp7u9m7d4pzF85y4tRxHjy6z7ETR5mam6ZvuJ8//tOfuH7nBv0jgwxPjFDTUEtyRioZokz2zE4xM7eXubkZ/vSnP/Ddd9/w4P5dvv/Ntzx8cI/nz55w6eJ5jh09jEmnRZQp5Nypk/zTn/7Ikwf3+e67b/jm99/w4PNHzB9bQGvRsmXbZo6fPMK+hRnq62ro79vJn/74Wx49vofBqGH3nlG2Nm8mIzONdeurGRsfomZtOTXrKujobKWqpgy1QYlMK8Y31IvY1AiE0lTiBVGExQUilKbS0rGJ42cPsndujOmpcU4cOci1S+d5cOcm1y6dZ2J8F7uG+zl75gRXr1zg3PlTjI0PMzDYw9CufsorS9jWupXWjhaylCJW+TjT1NXChVuX+O6P37Hv0DyjY0OcOX2cRw/vcufGVe7fvsHXnz/n668+48H929y4eYWHD+7w+P69xWK4uzdvcPv6NW5cucy9Wzf56rNPHQlML5qo/xLrev3yJS6dO8vZkye4de0qTx4/5PmzJ9y+dYPz585w5PBBRkaGaW7eyvnzZ3n69DGnz55icnoPOzq3c/DwAfbOTjO0a5Bjxw9x4/plzp09yf6FWU6eOMLZMyc4dvQgx44f4sLFMywcmKOrr5Pq+mpMRRa0dgOmUhv5a4upbayjtaedoYkhBsYGaO1yhBu0tjfT/WKaMzM7ycK+GaanJpib3sPxwwc4dfQQhxfmOLx/ngP75zh0eIHJqXH2H5jj3IXTTE5PsH1nOwqdAkuhBYlWhkyvQGXVEpoQQao4HUOhGZFKRlntWmq3NJBfUUxzZxslNRWk5KThHerLai8nfMP9iUmLpbKhCqVZRUxarOO3U1ww73zya3714bv4hAcTHBeFe4AvQdERrPb0wCc0xAEQi1Gufrh6+Tq6Idx9cPZwQMQqdwc8rHB1gMQqT2+cvANw9gn8q9WlUFz8Q3ENCMN5URF4BsfiE5bES21t29m5s4fh4RHKyytJSEiipLSSyqp1+AeE8vEnq/hkhRPBYdEs+WQNa1y8cfMOxNUrgLc/WsHr733MG+9/wrtLVvHG+5/wk1ff5kcvv8HPf/UeP3n1TX78yhu8+tYHhEQn4hMciWdAGK+8+T6vvPn+fxkifvzam/zirff58Stv8Mb7SzFY8xmdmGZ0bJLunQM0bm5mcmwPCzP7OHHkKGdPnuD29Wvcu3uT+w9uc/vBHW4/uMPd+3d48OAeT5884vNnT/nq+XO+/vRTh7H64cPFPOXvv/+Oh48fsO/QAmvrarAX56M26kmTZBMtTCU6J514lZQkfS4Jhlyi1BIENiOZdjOailIkeTbMlRVUbdxMfk0NFU2N6CrKyDIZyTIZkeTZkdgKkOYVoygoI9uUT4bOSpraRKrKSLLSQIrKiNCQhzS/hGyrmTilhBChgBhZNllW/Q8mCClKGQJNLpm6XKRWPRKLDolFR5Y2l0yNAqFWgcikQWrVI7LoENn0iPONZNt0pBgUJGqlpBuVZJhUpOtzyTSokNlNaEvsGIptFFcVU1JewJatGxkZG2LP3mm6+/uorFlHde16dBYL6zdtYnx6kgvXLtHW00FSVgoCSTq5JiWBEYFExUeytbWR+0/ukV+Wz9sfvY3epicyOZqQuDBsZXZs5fkUri1hufsq4jISkRlyWeGxmpWuK3D2Xk3ZumJ29LVRVJWPk9cqvILccfZezbtL38IryB1bmZXBPQO0dG9DIEnD2dcJjyB3ImLDqKmv5tDxA0zO7iav2Eztxmp0FhVOHstZ474MJ49P8ApwwjNgNWs8luLqsxyvwDW4eH+Mi+9S1nh/gKvfxyx3fZflru+zyuMjXP1WkCFNRG0RERLrhU/oajyDl+ER9AmB0asJillDjMCT4MTVBMSvJChhFZEpLsQIXIlJcyEmzYX4DHf8I39NXLor8RluRKWsIi7dmfhMV+IzXUmVeDvWg+RBZMsCyXqxvpQjDUQkC0IiDUIqC0YhD0UuC0GS448kx59cWQhqeRgaWRhWRTQ2eTR5ylgKNAmLEa5mRSw6cQQ6aSRGVRwmVSJ6RRx6RQImTQpmbSp6ZSJGZRIqcTSSjBDEwhByxRGoFTGo5JHIZeGIRMGIxSGIZSFI5KGIFT+UQhWJXBnxA8lywxHLwsiWhiDJjUCsCEcki0CcG4VcFY9MHY80NxaRLAqZMg6FOgGVLhmtWYDemoExLxNjXiZ6eyYyXSJSXSJyQzIqiwBtnhBDQTbGwhyMhRLsRVoKS8yUlNsorcijuMxKUamFwhIzhSVmbPk67IUGCkvMFJVaFs8Kik3kF+sx2B0rTTp7Njp7Npr8bNT2LFT2LJT5WehKJMjsQkRWATl56WTbBKQZE0nRx5NmTESULyA7L5VMazIZ5sQXaUtxZJjjyTDHIzBGk6KLIFEdSqI69AcQkaAOIkkbTKLGcU3SBhOb60+YyIMwsSfRigCS9RGkGCJJNcUisMSTbk1AYIknxRJHiiWOaE0EMdpIYnVRxOmjSTTFkWxJItWWQlpeGgK7gMxCR6N1Rr7jKiqVIS7LJbtYhrRYgbTEcZWVypGX5CIvkTvAolSBpkKLtlKDrkqPsUqHscqAsUqHoVKPoVKPqlSDvFiJOF+GyC5FnC9DnC8j2yYm05JDhinrhd8hHZFdiqRAToYpi1RdugMwtKmkGTMckwp1OmkqIZlaMTlaKQHRwbgH+eATHkhIfDhhyVH4x4fgHu6De7gXvrEBBMSG4BXqS1RqLKEJEXgEeREcG0pUSgyRydEkC5NJyUxBY1TT1LaVobFBNm7dwMBIP22drWxrbWZ+YY7hkSG6ujsZHR+hp6+bzY2bqKyuQKNT09XdycBQP/2DfYxNjFJbt46Wtm3U1q2jqraS4oqiRfP0uoYaSiqLqVxXQd2m9bR2tNDYsoUNjQ1s2baZbdubWb+xlpmFvdx+cIvB4T5m56c5duIwXX2d9O7q5cy1c7T2bufM9fNs7dyGzJBLx2AXBVVFDh/ESB9DY4MsHN7HxPRuGho3orcaKaouY93mevQFFtQ2A6X11RTUlLGuaQNNXW1UNaxDqs1FoVVStX4trR1t7OjczvaOdnZ0bmdnTxd9A7309vfQubOD9h1tdHTtoKevm9b2FppbmpiemWJo1yDbWptpb2+lq3MHXZ072Lihnq6uDkbGdtHcvo31G+uYP7iPXS98Cv2DfRw7cZQ9eybYsb2N0ZFhhgb7qaurpbmliX3757l+8xpXrl1eTMjaNTrMpqbNGG0mRHIxuyZG2La9BYUml7pN9Zy5eJavvvqCx48e8K9//hf++Z/+gT/+9nv+57//d/7+97/jq88+5enDBzx//IiyokKMWg2Xzp3l2y+/4JsvPuff/u3P3H1+n90LU9jK7MQkx5BfYqe5pZHJqXEGh3p5+uQBv/3+G7784jl9vV1s3lSPTq+isCiPwaFeOrvasOebWVtTzoaNtVjtRmz5JqyFRnJ1UvKKzUTGh+IV4IatyERHbxvDo90cOjrP7NxuDuzby6Wzp/ji2WMe3L7B9MQoI4N9nDp2mNu3rvHs6UOuXD7P7NwUE7tHePj4HjNzU8zt20vtploE8kxKN1YzNDfOqevnOHj6MDUbajh6/BBPnz3k9q1r3Lp5ldu3rvHk8X2++PwZjx/d4+6dGzx+dI+Hd+9w+/o1Ht27y+fPnjoSl5495dsvv+A3X3/F88eP+PTJYz57+oSnDx9w+/o1Lp8/x7VLF7l78wbffP0lX794D06ePM74+Cj9/b2MjAwzPT3JyZPHef78KceOHWFsbITLly9y595t9s5OMzExxo3rV7l59criZOPM6ZNcOH+W8+fPcvbsaY6fPMb41AQbWxqxlhUgN2sQGZRITGpkFi15FQVUb1pH444mtmzfyrqN6yirKaOqtpKGjeuZmZ3k6LGDHD60wOzUbg7M7eXkkYOcPLifQ/tmObx/noV9M8zOTTE5Nc6hwwvMzE2xtXkzjS1bSBelY8gz0NLdRqpIQI5agrnEhsqqxVhkQWFQ4xsWyCoPZxIyUrCW5OMTGoBPaAB6uxlraR46u4FYQTwV9VVo8/S4B3ryicty3lv2PgFRkazy9CA4NoagmGj8I8LxCQ3BKziI1Z4euPn74ebvh6ufLy6+Pg6TtKc3zh7eL9aWfFjp4cVyNw+HXL1Y5eGYQjj7BeEWGI5bYPhfwUMErkFRuAVH4x4Wi29UMkFxQl7q6xtgeHiE8fHdaLV6TCYL5RVrKSmtJDQsGi/vAAKCIxAIRaxc44GTqw/OHn6scfPh9fc+5lfvLuXdJatYstKNd5es4me/fJcfvfwGL7/+Pj96+Vf86t1f89Lf/JRP1rjz7pIVLHPy4G9//kv+9ue//C9DxN+9+hZvfPgxP33tLZaucKanfxd9/buY2bvA2Mhuejt7OHLgIPvn5jl36iSnjh3l1rWr3Lh+mQcP73D30T0ePnvEs0+f8uzTpzx5/JDHjxwfHJ8/ecKXj5/w4NYtnj98yLVLF3n08D4PHtzj888/5erVy0xPTzM9s5ft3V0YiuykqRUIzVrSrTqiNVISjGpEZQVEKWVk5Vkwra0mW6/HXFJGdeNWatvbKdmyCV1FOWKblRyLFVl+ATJ7ESJLAQKNieRcPQkyDfESLdEiFVE5SuKkWlLVJgRGI5k2EzEKCeHiLDKMOjJMGmKl2SQoxCTIRKRrlcSLhYjNWrL0ShR2E2kKMdk6JRKLDpnNQI5ZS5pWTqpGhtCsJsOqIc2kJFErJc2kJN2oJEUrQ6CRI7EZ0BTnoS+yUr6uHEuegZKyQtp3tHDw6BHHruzObgpKSimpqqKpvZ2rt29y7soFiqrLiEiKIiQulMT0BLwDvJAqJezeO8HcgVkyxBm0d7djL7WzdNVSYgXxnLpyBrkhl+Xuq/CLDMRYZCE5J40lzh/jEeTJu0vfIiIhlK3bN+PsvZoVrp/g7u/Cr1d+gNqcS7wgBmOhgfljc4zNjpKYmcCHKz/AN9QLn2Bv2rtaUelzUelzKVtbRN3mGsz5ejz8XFjt9gkrXZbi7LkCF6/lrHZbirvfSnyDXXHzXYF7wDLWeH2Ei+9SVrp/yEr3D1nh9hHLXD4gIjGAqOQg3PyX4xm0itWeH7LC/R28QpbhEbQE95BfE5SwCt+YZQTGryQ6w4O4LE8iU5wIS1xFVKozAVFLfgAR8RkuJAhdiUt3JkHoiiDTi/Qsb7LE/sgVoajUkShVEUhlwWRn+ZKd5YtcEoRCGoxUFIAkx99RrJYTgEToi14UiiEnFKMkHFtuDIXaRIr1ydg1SViV8eTrUygwpJKnScGoTMCkSsamE2BSJaMURWHTCTDkJqLIjkCe9X+R9l5Rcd5ptnfP+c5Mt9vtduduu9vdtmVbAUkIRM6ZChQVgKIooKiiciYHIZIkEEICkREggiSQBIpECSQUUQLlnGxZlu1ud+4zc2bNuTjf77vAZqbXOd/czMVeVfVfxQWsl7Xe37ufZ+8w9JmxWPVistKjkEu8kct8SE4OIC0tlHRN+CI0aCNQZ4WjzgrHaBGiM8Si0UWh0UWRlR2NVh9DpjYadWYE6ZpI0jQRpGui0WTHozdKMFik6I2SRXAwLX422eSYbHIMFik6swStKQGtKYF0XTyZJjE6mxSdXYbWJkVrk2J0J2PLSye30Ex+kZOCYhf5RU5yC+y486y486zk5NuwOQ3YXUYcbhPOHPPSqzvPSm6hGWtuBkZnCllWGWqDGKVeSKpRjNomJcMhJytPSbIlAalJSGqOgqwSNepCJTJ7AiJjHGl5ClQ5siWYkFvjv4aHGBJNMUjN0f8pRAh0ixLpgxEbQojXBhKV7kNUhi+C7GASLdEkWqKR2uKR2QVLSnQIkDgFxFvjiLPEEmOKJsoQSaQ+gkh9BFGGaKKNMYjsCSS6ZUhz5EhcUhLdChT5ShT5SmS5ySjz0lB9rbR8NWn5atR5/y5tURbaoix0xVp0xVoMxTqMJdkYS7IxbNCTUaBB5U4nyaZEYU0h2Z5KikNFkk2J3LK4MB2THo8gS0ySTYnSmbY00iTOTiQuS4hYLyFWHY8gM4FMu5adXS2U11YhTknELzKYoNhwIsTRRIij8YsOZFWQJysDV7MmdB3RiXF4hfgQIY5mtb8ny71WEi8XEhwbykfrViCUCVGkKRgY6mfsxCg9A9109LQzMNSPPcdGS1szPb3dbNteR/+ePk7NztC9u4uSDcXk5Lmp2lTJ1MlJjh4/Qm//boYODFKyoZit22opr9xIWdUGbG4r9hwb7gIXNreVsqoNNHc00dzRtAQtTe2LEaEDQ/048xxs3VFL7fYajo0epnVXC9ub6rHmWCmuLmVLYy3Nu9uwFjgIig2lsn4TuWX5aCxaxmfGGRkd4cDh/UyfOUlPbzebtlRTsbkSd0EOJRUb2NqwDXOOnSyLntbdnTR2trC9uYENVRsxOyw4cp2UV26kalMltXU1S4vVldUV1NbV0NSyk6aWnWxvqOfo8SPU1tUsgUZjUwMVVeW0trewY0c9VZXl9HV30bCjnrq6WtrbW8kvzKOgtJDLC1c4eGSYis2VuHKcVFSVU1VZTkd7K2NHF0eMSkqKqK2rYXPNJnr7d9Oxq52t22rJL8yjvbON7v4ezl++wOHRIxwZO0ppxQbqGrZx685NLl+9xO9++wVffvGKf/nrX/iff/srnz5/xotnT/nTV7/jy89e8rvPX3Hj2lXsZhP79+7hf/+vf+Ph3Ts8ffiAf/3Xf+Hy7avUte9g5XoPJKlSlOkpxCfEYbEaaNxZz++/+oK//uUPNDftQCYVo8/WYDZlU1lVxvHRwzS37KCvv4vpmQkad26javNGpk9Psn94AINZQ3JqIvJkMbpsNT197UxNH+fM+ZPcfXCdM2eneXD7BtfnLnDj6iVOn5hg/54+Lp8/w8O7tzg0sp+LF85w4+Y12juaOTE9weSJMc5dOkv/nt1sqN5AfLKY6pY6NC4DrQOd1LVuJzk9meOTxzh3YZZrV+f4/NULXn32yRJQPHxwh4cP7nD3zg3OzExzYnyMm/PX+P2XX/Cnr37H3/70R/75L3/my89eLi1TP3v0kLs3bzB37iyz0ye5dmmO548f8eUXr3j58gWPHz/k/Pmz9PXtXroOjh8/ypUrl5idPcW9e3e4c+cWd+7cYnr6BFeuXOLatSs8unOHuTNnOD01xdlTM1w6f46F+atcu3aFU7MzHDwyTFt3ByWbyzHk2lBbs1FZdaRatCjNWaQa0tHa9Vjy7TiK3bhLcynbVMbOtkb69vVy5NgIp06f4OSJccaOHuLU1DgXZme4eGqaC7MzHB05wPDBQYZHhjg+epgzZ2cY2NtLaVkRO9sa0Rg1SJIl5G0swFWSw659Pezo3EnFtmoyLVo6B3rYMzLEsZPjnL16kVuP77Hv8AFGxo9y5fYC1+4tsOfQPuTpSQiTxATHhuIZ6MUHa1bwoedy3l21kvdXe+ATFopfRDieAf788oNlBMdEs9rX5/+AiG8iW5d7evHROi+We/07RLy/ei3LVnvx4TofVqz3x8MvCM+gCFYHhuMREMYq/1A8AiJYExKNZ1gsXhHxBMZJiUpU862ZmdMMDu6nt7efXbu6aWjYSe3W7ThdeQhFUlav8SYsMg6/wDDe+8ADT+9AVq714dfLVvKzX77Hj3/xaz7y8GKVpy/vL1/Df3/tTX769rv8wz99j9ff/AXf+d5Pee2Nn/HGD9/m+z/6Jet8Qnn9zV/wD//4ff7pjZ//p/r293/xfz37zptvLe5c/Phtvv/zX/PfX/8hEbFi+geGGOgfZPTYBD0d3ezZPcDRgyPMTExxcXb2awJedCJu3V7g3oO73H/ygMdPHy3q0QMePrjHo3t3eXz/Hi+fPePJvXvcWVjg9vWFRfvu8cOl7929fYcXL15y9foNdrS3kemwkmTRI7UYiNamI7IaEFkNJFiNyKyLToM+rxBnWQUFmzazpaODmp4uinbUk11ShCYvF7XLTbLFSorFgdqZizTbQqxKQ2RyOhGKDCIUGUSn6IhT64jP0pFoMSK3W0gw6RHoNCQYdaTYLahdDtIcFhRGHVKtGpkuHYUuA6kmDVmmEqkmlWRjFmq7kTSHCYVZi9SQ+XcQIbVqkZg1iHRpxGuUSLRqks06MpxmtE4TrnwntVuraetoZmfzDuavLzB9agalOp2SjeXUbKunuqaWzt4eDo0ewZbjIFIQicaYSUKSmPCYUJJUcs5dOsMG+ELYAAAgAElEQVTeAwPoTFm0dbVQuLGAletWIFaIODR5mO3tO1jutYJVPh7UtWyjc18XH3otZ5WPB++ueg+fMF88A9fh4bua4NgQ3n7vLUxOI4fGRqhtqKGzr4PG9gZaupopKMvnvRXv4h3oxVrfNYgVIoorisjfkIfBoePQ+EE2b6/CO8gT/3AffrP8bXxD15FlViOQRfPR2t+wxncFa3w/IjDKk+Xr3sEz4ENWev+Gld7vsdLrfd5d8RYxCaH4hXkSIQzAM+BD/CM8iErwwTPwXdb4/4r1Ee/jG/0+3pHv4hXxG3yi319yJQLjPyBY+BFBscuIlnoQL19LhGg5wVHvEh73AQKZBzLVemRyL1JVAWiywtFmRZCZEUqaKhB1WhCa9BAy1cGkKwOWlJbsR4rMG6V8PRkpAWQrQzCmhmJOC8eWEYVTE09utpg8k4x8sxy3XkKuUUquQY7bIMOhk+DQScgxysm3JOM2yLBkCslWx2LSCLHqJZh1QnSZMWjUkaSnRaBShZCeHo5GF/M1IESSqY0kKzuabGMc6swwUlSBqDPDyMqORaOLISMjirS0cPR6IdlGEUajBJNFhs2mwGyVYzZLyTYkYLWnYHem4nSnYXersDhSMFjk6IyJaI2JZOhEZBkkZJtlZJmlaEyJ6KxyrLlp5JToKSixUVjipnhDLkWlOUsw8Y1yC+y4ci043CYcbhOuXMvSZ6szC6NThc6uIMMkIU0vQqkXkpwtQK6LQ6aNJdWWSJJZTKJRsFT8lmgVIbWJSbSKyCxSklGQTFqunBSnBIXt790IVU4CClscYn344oJ1djBiQygJxjASjGFEqr0RG0KQ26KQmMKI1wYSlxVAvC6IeF0QCkc8EnMUImMUEksscocQhVOE1ClE4hQgcsQTZ4sh2hxNlCmKaHM0cbY44u3xxNvjETrEiF0SJDlSEnNlSHJkJLilSHIWwSI5N4WknOQlJeemkJavIr1QTWZxBtoSDZqiDDIL08kqzkS/QYuhTIeuRIOmIBNdqZ4EQyJKlwpNkRaxXkKiSUZmYRbJDiXxWUJiMuKITo8lTiMgwZCIxChFlJ1AbGY8Yr2EKHUMkmwpoqxE9DlGbt67xd0H95i/scDwkRF2tOxEopIhViYiSBETLAhjdYgna0LXEScXEi6KIkWrIs2QgWegF17B61kX5E22w4DZZaaipoLu/i4aWxvIL8nj2MRRXPlOrC4Lre0tNDY1sKu7k6PHj3BgeD9bajdTV7+VsYlRdnV3cm3hKqdmZ5YiXzdtqaa2rga704ZGn4m7wIXFacZkN7J1Ry279/TQ0dNO666WxRGl1gZKK0ooKS+mqX0nLZ3N1DVsZWdbI3UNW6nYXE6aRkXZpjLKasop3VyGOc9GvEJEQHQwUZJYIsXRJGWmsP/Ifnr37qaxaTv9e3YzNTnO4UPDDA3to7+/l/HJMU7OnMDmttMzsJvxkxP07l3cc6ir30pVVQXFxYVUVZbT3NRId/cuarZuYejAIBs2lrKru5ORw8OUlpUs/Q06uzo4OXOCgb397Oru5MT0FI+fPuLkySlamncyPDTIrs52zp8/y4sXH1NWvoEzF8/y6PljBob2LDr+bgenZmdwOmx0d3XS193FxPgovb097O7rYdOWakrLSpYW2A8fPcTo+HFsDitbt9Vy/uI5djY3kleQS1PLTqanTzA3d4Hnz54swcI3N8BPHz7gxrWrfPnZS+7dusnlC+dpb26is7WFv/3pj7x49pSF+au8ePkJu/Z2Y8q34eG7hjiZAFVmKhWbyxkbP8qrz1/wt7/+kT//6Svqtm4mValgU3U5Lc0NtLQ2MnNqihMz4+wfHqCts5FtOzbT3tHE/gN7qN1aTbwgiiytGpE4lpotlYxPHOXa/BzX5uf49OUzri9c5tb8FaZHj3H/+jw3L88xf+kCnz57zPzliwwNDnDl8gUmp0bp6ung8Oghjo4f4eCxg9Rur6FyWzWZTj1Kcybbe5rJsGpRGzMxu8wMHz3Iwo2rPH3yYClp6tjREaZPTnDt6hyXL51n9vRJ5s6d5dbCPB8/ecwXLz/ly89e8urFJ7z8+DmfPn/Gqxef8PThA24tzHP5wnnOnT7F3LmzPL5/jz/+4Ss+//wzbt++ycuXL+jp6SI/P5etW2s4cGCIffv2MD4+ysLCtaWUrJmZk0xMjHH69AyXL13k/sJ1Ls+e4dDQELevL3Dj2lUOHBhi+tRJDo8e4cCRYVp3d1LVUEuG3YBCpybDaSTJkIFCn06qIR1LoQN7kQtXaS7V2zdT21DL9qZ6Bob6OTkzueguHDrA8WOHmJkaZ2T/Pg4fGGTh8kXmzs0yfHCQqRNjXJw7y8TkcSZPjHFgeJDcohzkKjlCmZBUXRo6u56A6GBU+nT0LhPuDXmkaNJo6GimrXcXB44foqO/m6t3rnP0xBidAz0cnjxOTeM2VLoMosRxhMVHERoXiV94COsCffAJCcMnJIz1waF4B4WwLiiQtQH+rPbzxcPXh5XrvVnls57Vfr6s8fdjtZ8vK9d786HnWt5f7cEqH18+9PLiw3XerPL1Z01AEKt8/Vmx3p/lvgEs8/JhuV8ga0Ii8YqIxSdagJ8ggVBpEtHJ6cQlZyJQ6vjWxMQUXV09NDY2sX17A7W1dVRUbiZbb0aSmIR/QCgCsYywyDg+WrmOtV4BfLDSk5++/S5v/foDlq1Yi5dfCIFhMazxDuD7P36LH/38Hf7xuz/gtTd+tgQR3//RL/nBT95hjVcQP/jJO7z2xs/+ixDxNt/98du8/pNf8p03f4oyTcPQ/hH27Rnk6PARBrp3s6+3n6MHD3JqcpJLZ89y49pl7t++wb27N7l5a55bd25y9/4dHj5+wJMnj5YA4cmD+zx5cJ/nDx/y8PZt7iwscPf6Yq/E04cPeHz/3tdLRLe4d+c+c5eusOfAASrqtmItLUJXmE9GYS5yuwWFw4rCYUVuM6MwmUk2WUi3Osh0uMnfWktFWwsljTuwVGxEV1iA0mYlQZuFRKdF7XKjyctHaXUSlZKOv0hOcGIKEYoMwhRpxGZmkWAyIrfbkFpNSC1GlG4H2SVFWMvL0Bfloc/PwViUg31DIfYNhRhznWTa9KjN2sX5V7eVVEs2Mn0mSRYd6Xk2MgscqPKsCLLTEGpVxGuUiLJUyA0aVHbj4o5Fro3ijUV07mrhwtxZLl25wPz1BY6PjVJSWsa2hkYsDifu/AIqtmxi46YK5KlJhMaEkpyehDIzhci4cPQWHQu3r3Fp/iIWpwmPdStZ4bkcv1BfNMZM9hwcoL2/A78If9aH+pCUmYytyEFQXAgaSxa/eP8tfvXRO/iG+/Gex/us9luDMjOF3sHdDB8/SG1DDbv6O5k5P83C3XnseTY8vFfxgccygqOCWLluBYERAaRpVchUEnJLXVRvq6BpVwPWXBPLPN7FY/1HbNxSTEVtKYGRPry38ld4Ba7GP8ITr6CVBEV7sz7EgxXr3mOt33LipVG4iy0ERfkiUkSzfN1vCBf4UlLtIFkTx0frfo53yHt4hb3LuvBf4xP9AYGC5YQmeBAmWU1YggdhCSvxjfg1IfEfEileSbRoBdGiFcRLPBBK1yCUrCIjLQhtZhh6bSQ6TfgiNKgCyVKHkJ0Zjjk7Bm16KBmpgWSkBpKpCiJdGUCmKgidOhR9aijG1FBMqjAs6ghs6TG4sgS4shPIMSTi0IoW3+tl5OhluLOluPRS8owKCqwpOLMTsWWJMWeJsOoSsGjF6NJj0agi0KgjyVCFo1KGLoFEWkbo0n6EMi0Is01MVnY06ZpwNLoo9CYhBrMIs1mC1SrF6Uz6Wim4XErcTiVOZwoOWxI2azJmkxyzNQmrXYnVnoLZmozBIsdgVmCwyDFakjA7UrC6FiNZjbZk9PYkrLlqXEU68oosfwcN/1HfAEVOvg1njhm7y4jdZcTmNGCyatGZ0zA4VYvjS1YZ6ZZE1JZEVBYJSpMYhVFIilWCwiRCYohHpI9FpI9FaIhFoI8hThdF4tdFcYmmOMT6aMT6SJLsQrI3qHDVGihrdVOww4KlKoOs4iRUuSIU9hgkpvCvgSIEhT0apTueZGcsCnsMyc44UtwCkl1CpNYYEi3RSCyxSCyxJJhjFmWLQ+IUILDFEmuNJsYSQ4wlhlhrLHG2OGKtsYtn5jjirAKEDjFChxiBXUS8TYjALkLkEJNgTyDRLiXRLkXqkCFzylG4F8vslDkpqPJSUeUoUeUsLmtnFKjRFKaTnqciLUeJKkeFxCglxZmKOi8DiVFKokn29TiUBrk1iQRDIgKtCIFWhMQoRW5NQm5NQmqWk+JMRagTI8pKQJSRgKXQxvGpMWTpSWSasmjuaOXWndvESOMJjAkhOD6UwLgQggTBxChiWbb2IxLT5AiSxPiE+yNQiBAlJ5CUmYIlz4YyU0nNjhoKSvNx5Ttp62pl38G9FJTmk1+SR2//boYPHaStoxVXjpOikkL2HxxifHKMzq4O+gZ6uXjpAmMToxwbPcq+ob3U1tVQW1eDw2WnoDSfsqoNuAtc5BXn0rm7g5Fjw3Tu7qB2ew072xopKS/G7DCRX5JH7fbFcroNlaVs2lpNblEOFTUV9A310bmnC73TSIY5C2FyAh94LickPpw4uZAwQQQJSQnU79xGR087za2N9PZ1sad3N8dHRujr7mJ3TxdHjx7myJFDS4Vww4cOsruvh5aWJhobd7C9vo5tNVtoqq+np7ODzs52tm2v49CREZpadtI30EtbRytVmyo5dGSEawtXOXNulouXLnB87BgLN+a5tnCVqZOTjIwcpLWliYMHhjh9apr+/l56+3dzdPwYn7x6wVd//j3PX37M+MkJ2jpa2dm8CC1Dg3tpb2shL9fN7t3d7O7roax8A7n5OZRXbmR7Qz3tnW1srCijfsc2TkxPMXJ4GLfbSXl5GT09Xdy+fXPxJvbTF/zbv/wznz5/xmeffMxXX3zOx08e84fffsmfvvodN65d5fTJExw/fIjTp6b557/8eWn85u79O2xt3oarNBdLno3AiECKNxZx9/4t/ue//o2//Y8/8eKTp/zz//gzRw4fpLAgh+mTE/z1b3/kytWL9A50ceb8DB27W+jZ08n+4QHqtm+horKUum2bKa8oITfHjttlZf/QAFcun+fGzaucOTvNnbs3uHnjGneuX+PquTPcnb/KpXOznBw/zqXzZ7hy+QKnZ09y9twp9uzro6Z+C63drXT2dVJRV0VKVirC5AQsJS6kWSkEiyMJEUYQkxhHz94exiaOcebsDBcvnGFi/Bhjo0c4MzvN2TMznJgaY2Z6krmLZzl7aobrV6/w9OHiPuk3TdTfjDE9ebA4wXH65AnOzEx/vY96m0+ePuHVZ59y48YCn3/5itnZU5SWFtPU1EhPTxf19XV0dLRx4cI5btxY4P79u1y/Ps/Zs7OLyU1nTi+OME2d4OGNm9y7cYPb1xc4euQQfX27uXh1jut3b7L/2Ag1TfUUbynHUpyDNtdKhtNIqkWLrSwfjT0ba5ETR7Gbgspi6lrq2d7eQEtXC8NHDzJy+AATU6OMHNrPrs5WOjta2L+3n/Fjh5mdnuLQyH5Gjx9memaSof17qNu2hbaOZnb3dVG+aSPbW7ZjdplJN2YSLxfyzop3We3vSXBcGPEKEcEx4SSkyFDrNdQ172BLQx2btteSokkjRiJAqkoiShxHYFQooXHRxCaKiU4QEhgVzrpAP/zDI/EOCmG1jx/LPb340HMtK9d7szbAH++QYDx8fVjj74dnYACegQGsDfDHw9+X1X6+rPLz4SNvb5Z5evL+2rV8sG4dy719WOkfgE9UNGGJiQTEi/CPE+IXK8A3XkyAKJGQRAXh8hQiFEoEyixEKh3funz5KoOD+2lv71zSjoZmbHY3idJkomOEKFLUCMQy1q0PYt36ID5Y6cmPfv4Ov3l/OcFh0YRHxSNVpBIeJWTZR2v44U9+yXff+Anf/u6P+afXfsS3v/tjvvvGz3j9jbf4zXtreOPNX/Kd7/2cf/reL/5TffuNt/6vZ9/5/ttLEPFPb/6MH/z8HQqKN3L40HH2Dx5geN8QB/sHONg/wPihYc6emOTKhbPcWrjKvVvXub5wjbm5C8zPX+XWrRs8eHCPp08e8ezpY549XZzte/74EY/v3uX+zZvcWVjg3o0bPL57l6f37/Pozh3u3bjBw9t3uXbpMrOzs0xMTdI9MEBxdRX6PDfafDdKm4UUu4UUu5Ukqxm50YAsOxu5Xo/CYCAjNw9rdTWOTVVklxShznGSaNARn56GOCsTkSYTmUGPXG9ElKEhRqkmOjmdcJkKf5Hsa4gwI7c7kNttJDscaArysJZvxLWpCkNxPsbCPCzFebjLFgvoTLl2NFY96SYt2bk21HY9Cn06Ur0alUOPttBBRr6VZLuOSFUiEakSIpUS4tRyJDoVKSYNams2WTYDzjwH2+q3cHr2JLfvXOfEiRMM7h9iz95BevsGKK/eRE5BIWa7DYPViMVlI02bRqQgAklyAiKpAJEkjspNZezqaaOxdQciqYAYYRQxwihyS3Korquiuq6KgHB/IkSR+Ib7ochIIrcsj/yKItIMGaRmq4lXiPAKXk9IXBiukhzKt1ZSUllCpiETnUVH72Avc9cukpmdQZw4ll8v+xWr13uwxncVH61dRmhsECExgYgU8WgtmeSWujC7DQRHB+DpvxpxkoCUTAWhsUGs8l6Op/8qAiK8CIz0JihqPf7h3qz0+oCQGH8cBVZKqvJZ7bOSmIRwfELWsHzdb4gSB+As0mFwqvjNyh/iFfwu3uHv4R+zgmDBKkKEHoQIPQiMW4F/7AeEClYQJlxJuGAlMeJVJMi9Fm/AUwOQyb1ISlxHisybVIUPqQofVEm+pCsD0GeEY82OxZodizYthDSFL+okPzJSAshICUCTGoReHYpTF49bK8SVJcCtFZKjE5GnT6DQJKfIrCDfIKfQlESxJYViSwpFJiUFZiVFJiVFVhU5xiRyjEnkmVPItSpxGKQYNAKyM+IwZAkx60Vka+PJzo7DaBRiMAjQahfHlbT6OLKNAjKyolCrw8jIiECjiUKrjcFsTMDlSMJikmI2JmI2JmLUJ2DSSdDrEjBkidFliTCbFFgtydhtKhz2VOw2FTZHKg5nOs6cdHLyteQVaskv0uMu0GDPycDqUmFzp+PIySKnyIK70Iq70LpUVJhf6qSwzE1xeS7F5bkUbHCRU2TDkWfClmPA5NCSbckgy5hKmlFKqlFMqkGE0iAi1ShGaRKTbBAi08cjNwoXU5j0cYgNixLpY4nXRhGriUCoi0RmEZDqlqLKkZHiFJPqlqAtUWKtzsK9VY9tkwZdaQppuRKSHLFITOEIdEHEavyXlqslpvBFh8IQgcwSg8wWS6IlFpktniSniCSXBKlNiMgYg9AQjcgSh8QhQmCLX4KGbxyIOFscMZYYokxRxFpjFx0JpxChU4jAISDeHo/AIViCCIldSqJDhtQpR+5OQu5OQuFOIiknmZQ8JcqclMXEp68diowCNeo8FaocJTKLDKlZisKmIMmehNQsRWqWospRoS3RorApEGWLiFJHEZ4aTpQ6CoFWQIIhAYlRgsqVhkSfSFxaHMJ0MbkVBYydGEesTCQ0Phyj08qtO7dJy04nQhxNnEJAtCyOUHEYkdIoVvqsRpaeRIw0nhXrPQiMDsY7xAdHkYuNtRXUN9dTXFFMhi6dyi0VbN1RS4o6mfJNG2nvbmNiapxd3Z20d7bRN9BLe2cbre0t9A300r+nj8amBoYPHWRXdyedXR00NjVQWlZCbV3N4tPzihLqd25je1M92xrr6Ohpp2ege6m8s6WzmbziXKwuC6UVJUs7FBsqS9nWWMfgoUFyS3LZtG0T6cZM/CICECsTFyHCawXhoigiE2IIE0SQacikqqaSnt5dDA4NcGpmiunJMWYmx6iprqBmSxX7BvvpH+jh1OxJDh05SFdPB7u622nvaKZxZz11WzezrWYTO+u30tK4nbGx45w5N8ulK3OLMa17+5d+z13dnezq7qR/Tx/7Dw7Rsaud02dOcePWdU5MT3HgwBBtrc0c2D/I2Nhxmlp2Ur25ivlbCzz55CnPP/uE4WOH2HNgH337Fpuvv/rD73jw4B4H9g/idjs5OXOCmbOnqKmvJTNbg8lipKikkKpNlRSXFtHQsJ35+auMjByksWE7Z2ZPcWJqggvn/z1Z6C9/+D3XLs1x6fw55i9f4tqlOf78pz/wxeef8fzZE+avXeHFJ8/56qvf8qc//p5Xr17yu999ydMXz+jo7UBn17OtdTsllSVMnznJv/zr33j+8WO+/OIlf/rj75i/domJyeMcOTrM/MJlJqZG2ba9lqGRfQwdHqSjr5Wahk00tG6jrbOJ8ooSSjcU0NPdzq7OVnq6O5iaHGX+2iWef/yYO3dvcP3mAhfnznL44BAzk2PMnpzk+pU5Fq7McfPGNZ49fcjHnzxh+tQUxyaOUlJZQs6GPLr29ZCQKuVdj2XYS9wo9WrCxFF8uG4F0jQ5epuek7MnOHpshMOHDnD61Anmzs1yc/4Ks9NT9PV2cfjQAW7emuf5s0dcnbvIvVs3+fT5Mz7/9MXSMvU3EHHl4gWuXLzAtUtz3Lh2ldvXF3hw5zYvnj3ld7/9gsdPH/Hkk6d07GqnqWXn0v9TSUkRe/b0MzZ2nNHRY4yPHWdqcpzJiTEmxkc5OTHO6ZMnmDt1hrNT05yaPMHs9AynT5/m8tUrzN++yelLFxieOM6Wph3kVW/EWOAmy2Ul02Emw24if1MZ+VXF5JUXkluWT/nWSho6d7Kzq5ld/bs4NnGUmdMnmJgaZWj/HlpaG2lrb+LokWEmxo/R39dNddVGuna1MTg0QEtrI9Wbyqmt20xzayM72xop31JOQlICiSoZAoUIQZKYyIQYAmNCWOmzmvWhvkSKo9HZ9ZTVlGNwWgiJjWBdoA8xEgFRYgG+YcGs9PZk+TpPVq33xsNnPR4+6xdHlNb7sdrHnzW+/qz1C2C1nz8evn6sXO/Ncq91rAn0Z21QAGsCfVnp68UyTw/eWb2cd1ev4F3PVSz3W89yv/WsCvRjdXAAa0NCWB8dRXSSgiR9NilGIwkaDbGpqUSnpBKnUiPIyCQ+PYNY1WKnmSg9m29duXKNffuGaGvroKNjFx0du9hW34jBaEWSmIQ4QU6KKhOpIpXgsFh8/MNYudaHX7yzjOWrPEmQJiMQy8jKNpOkzCQwJJqf/PzXfO/Nn/Ha937Kd15fhIlvf/fHfPu1n/L9H/yKb7/2U/7xtZ/wnf8CRHznh2/z+k/e4b+9/iN+tWwlDU3tHBo5xv69+xjq7+fYgSGODu7j5NEjzM1Ms3DxPLfmr3B94QoXzp9lamqCK5fnuHF9nkf37vLs6WNePHv6d/oGFm7Pz3NnYYGHt2/z+O5dHt25w/2bN3l4+y6Xzl/g1NcX8JGjx6lvasJdUowpLwdbSQn6/DxUdisKk3ERIgx6pPpsErK1iLU6kux2km0WpEY9UmM2Qq2a+IxUpIYs5CYdUakKQqQSYpRKRBka4lRqwuUphMqSEWizkdnsKHNySXXnkp6Tj764BGv5RpyVlRTWbCGnciPusmLcG4pwluRhy3dhy3fhKMzBXpKLqdCFscCJdUMe7qoS7JVFaPJtyC0aFGYNkuw0ErSpKPTpKM1ZqK3ZZDqMGNxmiksL2Fq3id29uzg9e5Lp6WlOnjzJ/MINxiemODI6xpa6baRnaUhMkuIuzEVn0eEX6ovWqCEjS0VBcQ43bl/j9NmTVNdWsspzBWHRIWiNGgTSeEJjQgiMCOCX77+NX4Q/Hr6rWeXjgcFlJK+8kO0djWzcWsmagHV4h/gQFBNChCiKWGk8iSmJyFVyElMSqaytZOrUJAePHGD3nh5ihFH4h/khSRGx3PMD3vnwbVb7rCQ0NgihPA7/cB/ESQJ8Q72Jl8ZQWJ7H9tY6DA4dXoFrWRewhsBIH0JjA/D0X8VaPw/W+nmQpFawobqUxBQJQZGBeAWuxT/cm5AYXzwDlpOUIaRsSy7JmQJ8wz8iOHYVESIvwhPWEZnoTYzcl1iFHzHy9cTKvImRrCUy3oOo+JWIE71Qp4egzYpGlxlBljIQTWoQ2Wkh6NShGNLDMGujcZqE5NkTybVJsBvisehilqDCoovBbogn1yKm0CqnyCyj0CRdUrFFTok1mVJbCiVWJaW2VDbYVZTaUik2p1JoTCFfn0RetoJcQxJug4JcUzKFNhW51mTs+kQs2QnYDIm4bHIcFik2ixSnU47LpcBul2J1SHG4FZhtEgxmEUajEKNRiF6/CBxWcyJ5Oak4bEk4bEk4LQrsJhlWw6Jsehk2oxyrKQWbNfVriEjDYU/D5UzHnaMhN0+LO0dDTr6W3AId7rwsbE41JnsqRpsSo1WFPS8bq1uHxaXF6tbhzDeSW2ylYIODwjInRRtdFGxwkFNkwZFnwOrWYbRnojOnoTErybQrSLfLyHDI0biS0OakkJWnJDMnGbVTvgQRUpMQuUVMkk2Cwi5BZl50JxQ2EaluKeo8BWm5cpIdIuTWeBQ2ASlOMSlOIckOAQpbHHJrLHJbNDJrFFJLJInmCOS2aFJc8ShdIuTWWKTm6MWfdwiR2wWLIGFdTGQS6KOIyQojVhtObHY0sYYoRA4x8fZ4Yi3xiyBhFSxBxTejTQKH4P8XIkRfQ8Q3ALG4hJ2M4j+ARHLuoiOhLkgjoyid9EI16flppOWmIrPISHYkIzVLkRglJNmTUNgUKGwK1HlqUt2L3xFoBUSnRxObGYtQJ0RilCA1SxFmiYhRxxImDyNGGUdhdRGjJ8YQJScgTBKjSFdy9sI5HIUuhEliZBkKRMoEgoUhizn84mgCooOJEEfjHerLsjUfkqBMZOjYAXoP9KOz6LDl2tCZtNhzbBhtBlz5TqbPnOTQ8RHaO9vY2SOzwhwAACAASURBVNxI/54+dvf1ULWpkpqtW2htb2FL7WYKiwvo6tnFvqG9HD56iP49fVRWV7C5ZhN19VvZtLWa9u42evfupr27jZ1tjX+njp52yqo2UFa1geraKnKLcnAXuKip30JLZzNVW6tQ69SUbi6juLp0MTbSqiMlO40wcRTpJg0Gt5mqrVVMnl7Myt872E9r20727ull/tolJieOs72+lp1N2zk4MkRbVyuTMxO09bTR3d/F/kNDHDxygL6BHlrbdtLZ0cJAfw+D+/o5eHA/45NjDB86uDS2dGJ6iskTExwcOUD/nj6qNlXS0tZMa3sL9Tu20dWzi4G9/bR1tNLW1sL09AnKKzcyMLSHh88e8fGrF+xsb2bXnt3sGx5ie3MDthwHlVuqODx6hJnT00xOjnPz5nXOXTjL9Ts3OHT8MDvbFmNk9w3tpX9PHweG93Pq1DSzs6c4fGiYwX17mLt4nktzF3j08D5Xr1ziyYP73L99i6MjwxwZPsi506eYv3aFhw/ucf7cGc6dneXs2VlevXrJn/7yRz759GPu3LvN/PVrXLw6hy3XhlAmJE2bRmZ2BnX1Nfz5L7/nxSdP+X//9//iD7//khvXr3Lr9gJdPR1s2lKJ1WVBa8xiV38ntU1bMbj0ZJozyDSqUWUqqd5STv9AN7U1VcxMT3L1ykWuXL7A3MWzi0/kby5wfOwYvb09TI0d49K5WY6NHGD+8kXu37vF4yf3+fK3n/HVH77k869eMXx8mF17u5dakpf7eCDLTCavsoh1wesJignB5DSxrWkbQyODHD46zMkT41w8e5pH927z5MFdPnn6iHOnp+nuamdyapSXn33Mpy+f8/jRA148e8oXLz/ld5+/4ouXn/Lp82c8ffiAR/fuLjkP3zg9zx8/4smD+7x49pQvv3jF51++4vT5WVramjl95hSHjx6iubWJXbs6GBk5yPj4KEeOHOLI4RHGx45zYmqCyYmxJYg4NXmCk2MT3J6/zq2F64yNjdG7Z4DO3h4GDh2ga2gP1Q3bcG4sJlmvIcWQhbUkH1tpAflVpWzcWk1hZTFFVSXUNtXR1tdBW18HvYO9HJ08ysBQP82tjbR1NNO/ZzcHDu5j5tQUZ8+dYuTQfvr7uunr7aKtvYnWtp20tTexaUslZeWLDwc2bt6IxW2hZudWdHY9giQxH3mtRJQiwV7kQp6ehEAhQpgkJkwQQZxUREhsBPEyMQJ5AuJkOXHSBOKkiYiTkxAnJxElFuEfEY5XUCAfrPZkuac3Hut9WesXwBr/AFau91kaV3p39SqWea7hI++1fLB+Lcu81/ChjyceQb54RQSzKtCH1cF+rI8KJ1AUQ7BYQLBYQJRCijBDRZrDRpLJgESrQZiZgUiTiUSnRarPRqo3IM7Ukag18K3z5y+yZ88+Oju76Ozsorm5lc1b6tDqjKQo00lRpqNM05CWoUOcmEJgSDRr1wfy/vI1ePsGoVRnIktSYXXkkm20IU5M4t1lq3jzR2/x5o9+yffe/AXf/d4veP2Nt3jjzV/y7dd+yutvvM1rb7z1X4aIN372G7712g9Y4xNET98+hgaH2dPbx8H+ASZGhjk+OMip0WNcPXOa21cvcffGPNcXrizVq39Tz/7k3j0+efqEz54/5+XH/66nDx8sxZd9U5Ty4M5tHt69w8O7d7h9fYGrcxeZO3eWixfOcf7sOUZHR+np3U19YwONbW1srK3BWJBLisWEzJCNRK8lLiudqHQV0enpxGdlEZ2RRkymmkSDDnF2BrEZyYh0aWQX56BymhBlphEqSyAsUUJsSjIitRqBOoNYdSYJBgspzlzScvPJKijGXLYIEDlVVRRt2UJ+ZTnuDUW4SwpxFObgyHPhLsylsKwYR3EujtI83BsLyakswVFeSFa+DYUpE6EmhRSrFolOhTAzmcSsVBQ6NSnZ6aSZstDZ9ZRsKKSttZHmlgbGJ45x69Ytbt68yZ279xmfmGJnUws7m1rYUFGOzpRNUVkx2WYd3v7rSNOkIksSEREdxPTpcUYnDlFWUUhIuB8RcSFkGdMJjvQnJCqAdQFr8A31RiiPQ6aS8NG6D5GnKxibnaS8vhpzno3l3qsIjgsjShJLYHQw9kIn+4/sJ04SR1R8JGfnznDn3k1a25tISVUQGRfO+iBvoiVRrPbzIDA6gKRMBRGicIJjQ1gX5IVvuB/hwgiyHXqq6qs5ODbM0LH9pOnVLPdaQUCEL9HiCLyDPFnhuRyvgHUY7AaqtlYRFBnE8rXLCY8LIzQmhPD4ECIEwUQKg0jVSsm2q1jt8w7eIcvwi1iBX8Ry/GNWEZnog1AZglgVQoTIkxjJOuLF3sQJ1yIRe6NWBmPQxGHSxmHLisaqjcaWFY1ZE4kpPRxDetiSHPo4HPo43CYhuRYxTkM8Vm00Dn0cedYEco0Sco0S8g2LKjDKvpaCQlMSReZkiszJFJuUlJhTKTYpKTKmkJ+tIEcrw6WTYc0QY8kU4zYoyLOlkmNJwW6UYjMkYjfJMOtFGPUiLCYJZrN4CRgsloSl9yaTCJNp0bXITI8iKzMOoz4Bh1mO06LAbUnBbUnBaUrCaUoi16okz67CYVXhtKXhsqtx2tKWQMLtysCdo8FiTcVmT8PuUGNzqjHbUjGYk8k2KtAa5RjsaegsKrJMSnQWFSZnJva8bJwFBlyFRlyFRpwFBhz5eqw5WkzOTPQ2NdnWNLRWJWlWKUqrBJVditopJzMnmYycZNLdSaQ55aTapagcMtKccjJyktHkKUnPS0HtUpDikJJRkEyyIwGhLnKxaTojaGmkKS1XikAbglAXilgfvlgq9/UuxDfug9waiyonAXWejGSHCJklDrlVSLJTQoorkbQ8BWl5ySS5pEgsQiQWIQpnIjKnFJFViMiegMAmJNYUT4wpllhTPHGWRcWa44g1xxFniUdgEyKwCf/DecziuVWE0CZB7JAicclJdCsWXx2yRXfCIVscb8pTklqgQl2QRlq+itRcJam5SpQu5RIoSIwSlK7FM5lFtqQEQwLxWfFEp0cTpY4iJiOG2MxY4jRxhCaFEZ4SQZg8jKjkGBwlTg6NHiYqIQZRcgKZ+izGJsep2V6Lf2QgYaIIIhKiCBIEEyoOI1YmYE3AOvwiA1kf5sfK9R4UVhZT37YDR5ELs8tMzY4aCjcUUFCaz7bGOtq6Wtm0tZoNlaVs3VZLXf1WtjfUU1hcgNFsoGHnDkYOD9PS1syx0aMcOXaY1vaWxUjX8g0UlxbR1LKTQ0dG2NXbya7eTtq722hq30ljawNtXa20dbUuldCVb9pI+aaNVGwup6A0n43VZdRur2FjdRkbayswuEzEy4UIFCKcJTlkO42U1GykrK6SbW076D04wIkzJ7hx/wYHR4YY2NtLX383wyNDHBgeZGdbIz0D3QweGmTo8BCbdmyhsauZbR0N1DZvo2twN3sO7aOtp43ahloaWnbQt6+XkcMH6OzqWCqZOzhygCvXLjOwt5+Rw8NcmDvP5auXaGrZSVfPLsYnx9g7uFjm1tzaxNCBQfYfHKKgKJ+y8g3ceXiXM3PnmLtxlfLaatYGrqe5ux1rnpPEVAUVW6rIK86nqKQQs9XExooyhkb2MzSyn46eTvr29XN1/gq3795ibu4C9+/f5fatGzQ2bGds9BiTE2Ps3tXJ0ZFhvnj5Kb999Rl//tMfGBs9Rl9vDyPDB7h75xZffvk5s7On2Lt3gLNnZ7m2cJWPXzznxeef8vjjJxyfHMXmtqMz6/lg5TLCokPJK85lYmqUew9u82//61/4+Pljnj97xJPH9zl5Ypzjo4fRG7Vk6NIxu8yYnCY2bCnDUeJiQ+0GhClCPli7jBR1EvUNtXTuamHfYB9DgwOLEHLzOhfOn+Xs2bNMTE3S1tFOXf1WBvp7mJ2eYnL0KJ+/esFf/vx7/vq3P/L7P/6Wz377khdfvmDs9ARNPa1I1HJWh3izKtiLxKwU4lMlrAvyxmgzcGz0MBNTo4tOyfgxHt27zatPnvHx4wdcmJ1h/vJFnjy4y7Wrc1ybv8Sjx/e4c/cGrz77dCmt6tWLT3j14hM+efqEe7duMn/50tJu6fPHj/j80xf88Xe/5Q+//ZKXHz/n/r07XLl2mZFjh2jv7mB0amzpurh48Tz79u3h9OkZZmZOMjN9gumTU5wYH2P0yGFGjxxmcvQ4B/cOcnrqJM8fP+HSxTkam3ZSsKGEiq1b6BocoHxbDZbiPLJzHajM2ZjyXGyo3UTx5ko2bq2muKqMgrICquuq6ezrpG+oj66BLnb172L3vt1s2lpN5ZYKGlsb6O7vom+ghyPHRhibOEbfQA/9Az20tzWxoayIktICttXXULWpnNKyxRLJjZs3UlFTwdS5k/QP76Glt510kwZ7kYvK+k0oMpKJSYwjND6c91d/QEBkCCGxEcjSlMTLJCjS1UhVqcjSVKRqs1Bps0lIVhIcHYtXYDBr/QJZ5e3LR2u9WOaxlg/WerJyvQ/rgoLxDY/ALyoC/+hIfGPC8Y4MYW2oHx4hPqwJ82NdZCArAr1YEejF2vBA/AURhEjiCRDH4ieMJkAciyA9FUGmCkGmivj0NOLT0xBmZSA1ZpNss5Bqd6B2ufnWxYuXOHhwhKGhA+zdO0hLSxs1tfU4nLmYLU4MRhsZWQZszjyyjQ4iokV4+4eyynM9UbEiMrR6NDoTOfkl2F35JCnT8fYN4edvv8cbP3iL1773U/7pOz/htdd/zo9+8i7/8P+8yZs//DWvv/nL/xpE/OCXfO+nv+a/vf4jYhMUDAweoK9vgN6ubo7tP8D48AGO7tvD7Nhxbs5d4OHNBR7dvcWd29e5dvUy587Ocnt+nkc3b/HJg4d8+vQpnz1//ncg8cnTJzx5cJ97t25y+/oCd25c5/7txXzkR/fucvfmDe7cuM7N/4+19wyKe7/TfF13a8a79jrN3Bl7bY93drxeh3N8go4iCuTYTeqmu+mcc24ampwzSEgoohwAEUQWoIQklDMigySOpKOjE+xznMczW1v3fu6LPmbGs2+2au6Lp/7FDwooqrr69+H5fp/n3t2wXXfvAQ9v3+XyhYv0dvdw8mQ7u/buo7C6CmteDnK3kwy7mRSzjkS9hkS9jhSDiQSNhhSjjiynGaFRSaRUSFS2gBRdFuYiL67yEBKbgRSlhCyTHqnFTJJCwXpBGlslchI0BlINVmQOD8bcAtzFZfhKy3CGQrjycvHmhwgW5pNTkIs36MMb9BEI5RAoysNbGMSdH8CW60HlNJGhlyNQZSHQSkk3KkhQZJIgSydVJUGskyPWyZEZVBjsBqw2Awf2t3Li5BEmr03w6tUrVlZWeDw9y4WLE+zZu5/hkVE6urvgS1+CL32J/JIQgoxkEoXxpIuSiY7bzOmeExSX5REVG8H6Te+wKXIdiamxbIuLQJCZyJqIt4lK2srW+Agy5Wm8E/E2mcoMOoe6WReziY2xm/np2jd5Y/1bbEmM5Ocb3kYgSSU1K5UN2zYgkmWyvbWZvftbeTh1j5ZdzcQmRfPDn/0DWxI2I5CkkKURY3Dp2Za0lXci3uWtjW+zdts6ZPps/EUBksUpyPTZ7Dy4C2+Bn40xEWzYth6BKIXEtATei3iPtZvXYrCZKK4sRaKUsTZiPbEpsUQnRbM5JoL3Nr9DZGIEmfIUNse9x9b4d4gVrCU6eQ0bon/KusgfsyXpHeIzN5Ek2kRk4tsIMjcgzY5CLo9GJYvGoAr3Ntj1KdjU4cI4uyYmDBSaGKyqKMyKbRjkW7Coo7Coo7DrYnGbEnEZE7BqorFpY3AZEvEaBfhMQoLmNPKsGYRsYkK2MDzkWsTk26Xk26UU2uUUO5WUe7VU+HRU+HSUe7UU2OV4DZk4dWkErBIKPCryPEoCDgleuxivIysMEmYhNksqZnMyen08Ol0cRmMien08en08JlMSVqsAoz4JlSIapTwGjSoei16Aw5yOx5oVlkWM5wuICLqV5Hq15Ab05OUYyA3oCfi1+H0aAn4tOQFdeKzJo8LjVeP1afD4Nbi8KpweJXaPAotHjtEpRW+TYnRKsfs0uHN1uIMGXEEtzoAOV1CLK0ePM0eD3afB5lNi92mw5qiRWFPJsgnJsgmR2FNXgUHmTEfqSEObI0MTkKLNkaELZqPPlaPNkaH0isl2ZaAIiBA5UkgxxJCkC/dD/IsLISBBExFOZTJsC4PEF0vVadbw2FKaJQ6xMxmpR4jYmYzIkYLEnYrMl4HUm06sahuxqm1slm5gXca7bBStI0qxla2KLawVr0XoFJJkTyHRlkyiLZlkR9hdSHamkORIJtmZgsAtJNWbhtCTSopLQLIzhWTnF+NM7gyE7oxVgEj3iUn3hUeaMjwiMtzh5Wt5ngJlvgp1SPUvbkSuArlfTrYvG5lXhswrI9uXjTJHicwrI82SRpoljVRzKimGFJJ0ScSr41dhIloeTbI2BYFeSLohnRSlAJPPzOm+LqIFscSmxiPKzqKppZmDxw7xxrqfszZqPZviN7MxYRPbhJFsTtjGhpgItiZFkaEUIzcqsQUcbI7fityopHZ7LXafneKKIk50HudY+1Fa9uzAHXBRWlWCP8eHw2Wnoqp8tZ25eUcTXT2nmbhyie7eLto7T7HvwF72t+3jVMdJjp88xr4De8M6tJe9B/dw4Mh+du5tobymjKr6Sra3NtPY0kBlXQX5JSFy8gOEivMorymjfnsdReWFaE0alGY1Vr+djTERRMRvxVPgx18cpKi+DG9xDnuO7Wfk8hhXb1+lo6ed8soSWnfvoLurnYHBXpp3N6NzGvEU+AlW5BOsyEfvt5Jt12Iv9GHKdRKoKiCvthh7nhuFVYPOacRfHL547T24jzP9vZy7ME7/YB8n20/g8jgJFeRx8HAbh44c5HR3J4ePHqLjdDu3797i8cwU3b1dTFy5xLETR+kdPMOlyQmOdZzg4KmjdA71onOaKagu5drD25TUV6Iy63Dl+jA7rRSUFlJbX0NpeQkVtZUUlhVRUllKw45GOrs66O3r4fTpDm7cuMbliYvUVFfy4vkKv/r8l/Se7uTowTZuXZvkzo3rjI2OUFSYT+uuFjo7TnHx4nlu377J4cMHOXr8CI9npng484gbd29y9dY1rt+9yf4jbazbvIGIqC207t/FqY7jXL02wcsPVvh//t//yQev3uf3v/sVv/j0NbMzj2jdvYPK6jKMNgNltWXYc5wYXCbyKvMpbapAZs4mJiOWpKwkVEYlxRWFNO2oo6g4j/GxYR7cv82N65Ncu3aVcxfOc6KjnZxQHnang0MHD3BufITJq5f4/Fef8vqjl/z297/ig49fsvLhCgfbD9NysJVtghh+8NZ/R+0xESlO4vvv/AixUY7ZZWbk7ADzC9PMzjxiduYRi7OPebY4x8M7N7k4NsLVi+dYnH3Mi+dPmZudYn5hmucvn/FsZYmPP/qQ1y9frC5S/8mFmLp/L5yUdPvW6vjShy+e8/plGDqeLi7weOohg8MDHDjSRk1jLYdPHKGr5zSXLl/kxo1rDA8PMj4+ysTERa5cvsTY6AiDZ3oZ6jvD2PAQF8ZGuTR2jod373Hz+g0OHTpEqCCf4spymvbsoqypjpzKEhR2E8aAm9zqMsqb6ymsrcRfnE/NjgbKayspryunta2V46eP03a8jR17d1C7vZaC8gJqGqupaaymvKaM8poy2o4e4PzV8/SP9FFeU0ZxST57drfQvL2e8opidrVu58ixg+xv2xN+XR87QEl1CQdOHuTAyYPcmr7L4MUROoe62X/yINuSotgcv5WULCFxaQnhgt3YbcSlphCfJiBVKiEpM4OkzAxSpRLSpNkkpmeyLSGJTdGxrNsataoNkTFsio1ja2ISUSkColNTictIIypdyFZhIpuSYnkvbgtvRW7gpxFr+B8b3uad6E28ufU9fr4t3HO2KTWOiLR4NqcnsDUjXJYcm51JskaOUK9CYFCRZtYicVlQ+NwY8nIxFxTypYsXJ+joOE1XVw/Hj5+krq6B0rIqcoL5hPJL8AdCGC1OyqvqKSmvQ5guZePWWNZu2opIosBodZATKqSgpBxvIERmlpz4pHR++D9+zte/9V3+41f/b/7DX3yL//TVb/M33/7vfOlL/5mvf/Pv+PJXv/3vhoiv/PX3+Yuv/w0as5MTHV0cPniEw/v2ca6/j4H2k/QfP8aVs4PM3LnF09nHLM+FXywPH9wL25mPp3l/bp4Plpb58OkXAPFFudzLlWe8v/KUJ8uLLMzPMjvzmLnHU3/mRMzOPGJ26gEzj+4zN/WAxUdTzN27z72rk1wdP8fwmX76+vo4cbqDpv27CdRUoAn5kQZdSIIeRC43IpcbocmE0GwgzaonVp3FZnECkbJkNqZFk27Oxlrkw1MZwlkcRB9wITXrECgVbEzNICJTRmSWnCiJgr7RcR7PLzC7tMT88jILy8ssPllm+dlTnq4849nKM548fcKTp8s8ffaEZ+8/Y/nZE5aeLjG/vMDMwhxTc9NMzU0zvTDL9MIsU3PTPJ6bYXZxjvmlBeYW55lbnGdxeZGFxXlevXrJL3/5C37729/wxz/+kX/+53/mn/7pn/nDH/7A73//B37/hz/wyaefwrlzq5pfmGN6dprpmSlmZh6zsvKU6ekp7t2/w+PpKaamH/Fw6gHTM1NMzz7m7v074WLAR/d5MHWfh1MPmJ2fYXZhjht3bnLn/l3uPbrP7Xt3eDD1kDv373Lh8kV6+no4/cUb+szcDFOPH/Hxx695+uwJVyYv097VTu9AD8Pjw5zqOsWprlMcbz/GydOn6OjpZOzCGENjw0zenGT8UrjEqG+4n56BXgZHhzjdc5q+wT5Gxkfo7TvD6e4uBkeGGb9wnomrV7g8eZX20x2c6jzF2PkxBob76DrTyfDYIH2D3YyfG+L8xWFGzw/QN9xFT387Z4Y6GRjppn+kizODHQyf7WH8XD/nzw1wcXyAS+cHuHx+kMvnB1mcfcDS3AOW5h6yPP+IJwtTPFn8Fy3NP2Rh9j7zs/dZnHvA0sKjsOYfsjgX1tL8FE8WHvN0cZpnSzM8W5zm6cI0TxamebY4w9OFaZ4uzPBscZaV5TmeP5nn+ZMFnj9ZYGV5nqdLszxZmOHJ4gxPl2ZZXpxheXGa5cVplhYeszA/xfz8I+bnHzE395DZ2QfMzj5gbu4h8/NhLSxMsbj4mMXFxyzMP2Jh7hEL81MszE+xtPCYJ4szPFmaWf3eTxZnebo0x5OlWZ4szX2RIjLH8tIcS0uzLC3O/stzcZbFpVmWlub+TItLs8wvzTC3+Ji5hcfMLT5mYWmWheVZFpZmmV+aZm5xmvmlaeaXZsLPf/Xxpclxzk2OMj55lrHJEcYmRxifPMv4tfDZ+ORZRi8PM3p56AsNM3ZlmLHLw5ydGGT40gBDl/oYvtTP8MQAI5cHGbk8wPBEHwMXeuk7103/+W4GLvQwdKmXoUtnGJ7oZfjyGUav9jM+OcTY5DBjk8OMXg0/z18f4+Ktc5y/Mc7o5AjDE4OcvTLM8MQgfefP0H+hj+HLwwxfHWFwYojBiSEGLg8xdHWY4cmzjFwLa+jqMINXhhi4PMjglSGGJocZujrE4JVBBv5Mwwxc/nMNXhlm8MpIWJeHGb56lrFr44zfOMf49XOMXRtn9No449fGGZ4YZnhimHPXz3Hh5gXOXjnL+LVxzt84z8jlEcYmx1Y1enWUkcsjDF0aYvDiIAMXBhi+NMzQxWFGL48yOD5Ix5lOTp/pIjEzma2JkWyK3IzVZedkx0ne2vgOm+I3szU5koikzUSmRrFm6zoylGKUFg1mn43cshDeAj/+ohw6B7s40n6EUGmIA0f207SzEW/Qs3qZV2jlZIjSKSwu4PDRQxw83Maefbs5ejx8GWrvPMXAUD+9fT2c6jjJyfYTnB0b4dLliwwODzAw1E/r/l0cOLKfzt4ODh0/SGFZAbmFQaobqqhtqqGgNJ9QcV64iTrkp7iiiPySEE6fA4vTTIZChDvkxfFFl4496MJfmktpUyW7ju5l56Hd9J8f4vq963T0tNPYXEdBYS7lZUWUlBVSuaOaDJ2EDclbiUiLISoriUR1BuuFkcSp0si0K5E4NYjtKoS6LOLlqQg1IuR2DdaAg1BxPu2dpxg/P0ZDUz3FpUXYHFbsThuBoB+318Wefbupra+hpKyYo8ePcPXaFQ4ebqPjdDut+3ez79B+2rs7sLrtGJwWtA4TGruRlsN7qdrZgM5tQWnRkVdWSH5pIY07m2ndv5vGliZy8oPkFubRun83h44f5tiJoxw9foTdu3fR3n6Sa5NXGBke5MMXz/nFR695dOcOgz093J6cZOr+Pa5cvkT7qRPcuXOLlZWnzM/Pro5JTc8+Zvjs0Go8bO9QH8c6TlC9vZ6E9BRyikPcuXeTX/36F/zilx9x+9Y1lpfm+PyzT4D/xYevnnPr9jXGxoc5cuwgeouOwopC7DlOvIUBnPkepBYlseIE3o1cg1grprqpCnfAiUIlo6y8iM9++SkP7t+lp6eHiYkJevvOUF1fh0SuQKFR8+TJ0mpD88Tl87Qd3Muly+c5M3KG00Pd+IuDxKQn8LOIdxCqxaQZZKwXRhGREYe/IkTPQDcff/QBL1884+NXL3i2OMfy3DQPb17n8thZrp4b4/mTRX79y09YebbE7MwjXn6wwme/+pRPPv2QVx+84PXLF3z44jkfvL/CyvISCzPTPLp3l3u3bnLnxnWeLMzz6eswbCzPz62mKN29c4vu/h5qmupo2NHIic6T3Ll3m5u3b3D+4jmuXbvKyMgQk1cvM3n1MkOD/fT3dHNxfIy716/z4NYt7t26zS8++piZx9OcOHUSt9+H0WWnvKkOV36QQEUxep+TQEUxFTubqNzRSF5FCYGifHbsb2XH7haadzWx79Be9rTtpqq+ksq6CmoaqwkV51HZUEl1UzVFlUVUNVbRP9rPzXWJQAAAIABJREFUg4VHXLx2kbajB9i3v5Vz4yNcnbzEyNkBRs4OcHZsiJPtx2je1YQn14Mn18Oeo/vYd/wAwxOj7DvRRmFNCfagi7i0BNZsWcv6qI0IpWnYA27UFj0p4gzWR25hS3wcSZkZqEwW3LkhvKFCTC4vMq2BTLmKbbHJxCWnkyKSkJGtJF2uJFksIVIgYFN8fHgfYssm1kRvIUIQT2yWkMTsDGJlQiLFSUQIotkkiCQiLZaorGRiZULislNJVGci1GeToBSRopWSbtEgcZnI9lpR+O0oAw6UARfqHD+6vCBfunJlkt7ePoaHz9LZ2UV9fSM1NXVUVddTXlZNXqgIh9PLrtZ97N7ThlyhJSo2iW3RCWh1JpwuDzW19ZRV1RLICZGaISEzS86bb6/n29/9b3zzr7/Pf/rqt/nat77P9/7rG2GI+Ksf8Jdf+dt/32L1N77Hf/zWd/nyN7+NL7eIk53dHDp0hEP7DzAxOkL3sSOcOXGMybFh5u/f5ens47AT8fAe9+/d4d6tm7w/v8DLxSVePXnKh0+/AIinYaJ+ufKMlWdPePZ0mSfL4fjXpblZFmammZ8OA8XUo3s8vHuLqft3WJ6bZmVunoUHD3l86zaPb9/h9uQkD+7fDacWnR+j+cAenKX5aPM8aPMDKIN+5H4/qWYzCVoVcWoZEVkCNooSideKEDnUbMyIJVomwFmRS6ipkmyXkWSFiEyTjlS9AYHOTLxCTXRWNta8Ah7NzjGzsEhp03a0bg9GrxdHMAd/YYicghD+vAA5+UHyS8JLRfY8NwavBZXLgMSsJE2TRZomC7FRTrZNg8iQjdSiwhyw48h1Y/RY0DkMWD1WSkoL2NnSSH9fN6NnhxkdOcujR494/vwls7PzXLl6jYkrl1ddiD9JnJ2JTJGJSCxAqRSj02VjtekwmlQkCWJYv2UNKRkJCDITiUrYwlvr3yBVkkKqJIU31/6UNZveZc2W9/jh2z/i7S1r+NGan7AhLoL1MRvDP+OddzjScQx3rpfkzBTKa8u5O3WXsUtjHDh6gIPHD9J6YBfZOhmZynRcuS4UJgVaq4YsTRZiZRZau562Ewep3lHLgeNt5Jbmk6WSYnCa0Fp16GwGTC4LFo+NwrJi/PlBbG4HRocNo81CdVMD7oAXb14AtVGN2W2htKaYgop8fHkuzC49vhwruQVO/Hk2TE4lGrMUk1OBzafF5lMRzLdQUOSguNRFabGTyhI39ZUBtlcH2V4dxK1PxKVLwKVLwGNIwm8WkGNNJWhLI2hLw2tMRi/ZjCx1DZqsTTh08XhMydi1cZiyo/Cb0wnZxJR45FTnaKnN1VMT1FHp11LuVVPh01DqVlLiUlHm0VCdY6Qh30ZjgZ36fBs7Sr3UFzmoDlmozDVR5NOQ68gm1yEl36fEYUrDokvBqE3ArE/CoEtEq45Dp4nHqE9CKY9CkR2JWhmDyZCM1SzEakzBahDiMKdj1ibjNKcTcMjIcWbjt0vxWrPw22QEnQr8TiV+j5qgX0dOQEfAq8HrUeF2KXC7FHg9Kjxu5Z85Ej6/Fo9fgzugwerNxuDKQucQYXRLsAUUOIIqLL7wucqShtaeicEpxeCUondI8BZaqKgPUdGcT3FzHqGmILn1fnLrfOTW+8lr8JPXECC33k+gxo2/2kWw2k1ujYdQnZ/8ej+hOj+5tV58VXb8NU78NU58VXbcFVZc5Sa8lTb8NXZsRVrsJXqcpUbspQZsxVpspVpclSZ8NVZKW/Mo2J5DsM5NXqOP8t1FVO8vo6glhKfSga/aRagpSF5TEHelC1eFk5z6APnbQ4Sa88jfHqKwpYCyPaXUHKym9nAtVYeqKd1bSsHOAgKNOeQ0BcltziWnOYdAox9fgw9/ox9/ox9Pgx93fQBXnR9XbVju+gCehhy8jUG8dQFymvIoaCmiqLWUgp3F5LcUkt9SSGFLEf7qAIFqP3Vt9TQfbaKwuYCK3eU0H22ivLWMgqZ8CpryyW8MkVsbxF/lx1PuxlXqwlXqxF/txV3uJFSbi6vQicQoRevQkixJZl30Bt7Z/B7ZOgXXb93gp+veYGNcBFFp0cSLE0hXZ7BNEE2oqoBgeR5bkyNJEiVT0VTJ1PI0IxdGKK4qRqqUkK2WkSUV09BUT35hiJq6avLyc9nZ2sLp7k6OnThKfWMd+w7s5ezYCGfHRjjZfoI9+8IFal09pzlx6jidXR30nOnm2ImjnOo4SWdvB0dPHeH0mU5OdZ2keVcTdc3hoqr8khDeoGfViXAHXNg9NmQqKSq9ktKqErx5XkSqLIxuM2UNFeSW59O8v4Wyxkp2H91H51A3J3pP0TnYxd7De9ne2ozdZaaktIDDJw5iy3WR7dKxKT2WaFkKm8UJxCiErBVGEpWdQoQonnWpkawTRLIpPYYYqQChLguFU48p6MDqc+IP5VBSVYbeaiRYmI/T70auVaPUqzE5LKRLMhHLJXhz/RjsBnwhH7nFuRztOMr5yxeorKvC6XNRUlXGyd5ObH4XldvrCFUWkyROxexzULeziftzUwyMDnG84wTFFSU07Wxm175W8ksKqKitpKy6nF27dzIyOszZs8OcPz/OoYMHGBrs50jbAU4dO8r81BRXL1zg8b17qwWy58+PMzl5haUnizx69ICLExcYOzdKb18P5y9f4MqNqzx7ucL8kwXajh0irzgfkVLKweOHWVqe48NXz3myPM/nn33CR69f8rvffs7HH33Ai+dPuXlrkskbE+xp2028MA6JVkpUSjRysxKFVU2SNJltKdvIVGZQXl9Cc2s9gVwPzdvrWFyYZurRPY4cPkBlZTln+sNjP/5QDja/i2MdJ7h998ZqkVzPmdNU1ZTT0dOOO+QlRZJKukKEJceB0WdF4dDx1ra1vLFlDcnydJr3t/Ds/WV+8+tf8uLZMq+eP2NlaZ4Lo8PcuXqZpwuz/PbTj/n4g+c8f7rEp68/4J/++Dt+/Ztf8v7zJyw/mWd5KdxI/ael6j8BxIM7t3l4987qwvW/XrqeezzFjatXGBrs5+jxI1TUVtLb10NvXw9XJi9z/+E9bt++ydmzw/T2dHFufJSR4UEOH2qjbe8e+rq7mDh/jkvnxhkfOcujBw85f/48g8NDbN+1k0BRPtsP7CGnsgRrnh9nYS4lzXXk1ZTjLymgoLqcquYGjnWcYGdrCw1NtTQ01VJSVojH56SqppzDR9vY37Yn7DR1naS7v4vB0QHOXTlH92A3h08dpru/i2PHD4Vdvf4eBgZ76R/o4XR3OwcO7qVhRz2+kA+lWY3cqCQmNR6FWUuWPpskSRrxGSlEJceRkiFELJcgN6gxuqzYA17sAS9Glx13Xm5YuSGsXj8Kg4lMqRyRTIlcoydFJEEgliIQS0gSiYlLS2dLUhLrY2J4e9tmYjLTiM5MI06SjkCTTZZNGx5RN8iJV6YTkRZPpDiJRJU4vPuqzyZJnYXAkI3IrkVoVJJqCnefyXwOtHk+1Hk+FH4nEpeFdLMBsd3Kl27duMnI0DDtJ08xMjRMU0MjdTW1VFXVUFdTj83m4ODBw/T29rFv3wGKi0tJTU0nI0OERqOhpqaGlpYWckN52O1O9AYLiYI03l6zgb/57t/z1W98h2/89Q/4q//yQ77yze/zF1/9Nl/+2vf4y//8Xb78tf/yf6R/Cw9f+eb3+eq3/o6//Nq3+frf/B3Nu/az58Ahdu5speNUO13tpxjoOc2h3Ts513+GJzNTfPryfZ4uzHLnxuTqvN7y7CzPl5d5/fw5H714wQfvr6wuVf9pEehPUWVLc7Mszc2yPD+32sK4PD/D4uxj5h4/ZObRfWYf3Wf+8UMWZ6ZYnpsOn0094NHD+9y6dYOJK5cYOXeW02e6aDt5BF95CVKHjVS9lnSzgUSdiji1nGiVjM3SdGLUUqJVEuK1UmJUYrZmpZCgFpNmVJCokiB12Mg0m0jVGxDq9OGtebmCgfHzTC8uUtK8HbXXi70gH19ZMTllRQRKQvgLc8NjTKV5aAJ2ZE4DMqcBkVFJojSdRGl6eGzJpEZu0aJzW7D4naisetLkYkRqGQa7gdw8PwO9XVw6N869u7e5PnmNqYePuHbtGpcuXWJmbpb2zg6u3b7+ZxCRkZ1KdNwmZFkCYratQ6fOoq66CKfbQJIgitjkSLbGbuKtdT9nw7b1pElSURoUqwvW6yLWsjkmgp+s+TFrtq3hvcj3iE6N/t9gZVtKFG9vfhdbroudR/YgNSr4ecS7xGUmIdJKyDKIiRfH8IOffZ+NCRvYkhTB9376Xd7d+i7r4zawIXYTsRkJbIzdzI/XvsEb69/h7S3r2JIYjVSvZM3WDWyK24bRbUYoSydaEMuGmAhihHFECWJJyRIizE4jWhBDijSFbIMMuVlOtkFGTGokWms2KeIY9A45Jq+GRFE0G2LfJjJpHVJtCuLsGOSqRNTaZHTa8OXa58gi6JKR45Tit4vw2TJxGoVYNInY9Sn47SLyPDJCLilBuxi3QYhVlYBdE45udelS0EsikaasxSyNxasRUmCTUu5WUZtjoCnfSkOemZqAnmq/jnK3iiJHNvnWcEJTgUtOqV9DRVBPTb6VylwDpX4NhW4FeXYpObYsAlYxfoso3HD9RfyrXS/ErE3GqE4Mt13rUlDLo1alUUSjV8dh1SfjsmTgtYsxa5OxGYS4zCL8Dhk5LjlBt4Icl4KAU47XJcfvU+HzKrE7pdisYqz2LGwOCWarCKs964v4VylmqwidIRWdIRWLTYzTI8dgzURtTkNhEKAwCFBbMtE7JKvAoLBkoHNJ0bmyUVrFZJsyUNklGDwK9D4lpkIj6lwl2T4pMp8YmVdCljuDDFsaadYU5AEJImcaInsqMo+IbK+YLGc6YkcqMk8mElc6Irsw3CNhTCDVlEiqOR6hOZEUYyzxmm2rSjREIzDFIbDEk2yKJUEfhcAcQ6o1DolXiLZAiq5AjsyXgciZitiVhswnRp0nR50bHhFSBBRYSi3Yym0Y8vUYgircxWZCtV6Km/IoqM8lUOXDU+bGXerCWerEkGtA7lEiccuQOKVk2ESkWdJIt2cgzZGRnStHlitH7JcgdKSRYhMidIsQ5WQjDsrJ8EvD7dYhLeoCA9lBNSKnhDRLBlGSGJKUiSg9Skp2FrPzVAuF2wvQ5WjRBjQoPdmovHKUnmxkjiyybOmIrWlI7BlkuzLJdKSQYvri72KIJ04ZTZwilkhRJG9FvcMP3vkHfrTuJ9x+cAety8DauA3EiGNJkifzTvS7RKVFItaLSJYkkqUTEZsag9FtoLqpiubdzSQI4olLiEUkykCpVFJcWMSxI0c5sK+NlpYW9u7dTWV1GS27muk5c5p9B3Zz9Pgh6htrqG+swe11sL2lke7eTiqqStm9dyfHTx7h8NE2mrbXU1lXQdPORpp2NlJRW05ReSHlNWVUN1RRUVuOJ8eN2WHCYNWTKhKSnpWGy++kpLKYXft2hi8quV6qG6pobWulvK6ctuNtTNy+wtnLYxw5fZTqHTWU1pexff8OduzdTlFVPiXVxew8uIuozETeSYhgTeI2YuWpJKrERGTEsSktnnhlOttEybwZtY647HTejt1IjFhAijITiUmNLeRD7TKjdJhR2E3IbUbEBi2pKhlpagVig5pMnRKxQYlIr/jin1NiZFYFtgI7oZp8BscHuX7zKuPnz9LefYq+4TO0d5+ivKYMm9uK1WXh5OkT9A2f4dHsQ+aWZxkc7qOyuozB0QGGxgap21FHYVkBp8900jfQw+j4MIcO76euvoqiwjzyQzm0NNXT193JhdFhLo6N8PDOTT775DW//PwTXn3yAS9eP+fClfPs3d/KoSMHONPfze27Nzh3YZQXH6zwm999zvDZAYZG+ikqyae3rwv4X3z0wXN+/YuP+aff/Zo//u7XfP7pR3z4YoWXL57y+sPn3H9wiwdTt9jT1orRqUOqk+Av8lG3qxatXYPTb8bu0lPfWMbO1jomJka4MD7I+Nk+Pnr1jLNnz5Bf4MfhNlFUEeLkmRMc6z3GyORZJu5e4dDJQ7j8Tlr27OD6vessrCxQUldGqiydaGEcGrseq99OtCCW97auY+3mtZicJnbt28njmYd88vErPnj/adiFWJpnaW6a86PDPL5/h3/87a/4/a9+yR9+8zm/+exTPv/0Iz775DXvryzzZHmeD1895/n7T/jg5QofvnrO0ycL3Lt7k2uTEzx6eJf3V5b59a9+wYevnvP+yjLPni7y6OFdxkaHON15ktOdJ2lsrKej4xQXLpzj8uVL3LhxjQcP7nHzxrXVRer+vl462k9y+FAbp04e58rlS9y7ezt857h1m56ubiYmJrjz4D57D7URKCkgWF6MoyCIv7wIX0URvrJCvKUF5JQVEaospbimkoq6Kra3NFNdU05ZeRGNTbUcP3GYgcFeBgZ76epup/fMafr6uxkY7GVw6AxnRwcZPzfCyNmB8Od6Ohgd7qP3dDu9PZ3h5uqeDto7T9Gwo5EMqQitzYhAmsGmhEjis9KJzkhmTexWolOTyZRJyMqWkZElJkGYQowgCUGWGLFahVSnxR3Kw+RxozQZkRv0aM1mdCYzcrWOTImUVJkUgUxCTJqQ92IiwwlL2zazNi6atYnRbBImEK8Qk2nRIrLqSNZlE6/KIskgJ9NpIFqRRYxSQpJeTZrVSKrFQIJWSYJWicCkI9NhQep1IvO5ELltZDosiNw2xC4bIqcVmduBwuPiS/fv3qP/TB89Xd10nGqnZfsO6mpqaW5sYlfLTvKCuRxqO8jpjk4OHzxETVU1aqUKu9VGUWE+O1u2s2tXC+Xlpfh8ARRKNXHxyWzcEsl3/u6HfPWbf8tXvvU9vvG3f8+Xv/Fd/sNX/5Yvf+P7/OXXv/fvg4i/Cuuvv/v32F057NyznyOHT9DV1UVP52najx/h6L49jPX3Mv/wHq+eLvFkfoZHd2/x+MF9VpaXeLIwvzqv9+r5+6s5x08XF1Zr3P8UWfZvQSIcYzbH8vwMCzNTq2NNs1MPmHv8kIWZKRZnH7M4+5iZR/e5f/sGd29e4+7Na9y6doVLl89ztLuDQFUJEpuJTIueNJMeodmA0GIk3qAhRqskWqMgyaghQa8gRiUm2ZhNpl1Fsk6KyKwnTa8lRaMmWa0iTq4gNluOQGfk6p27PF5YQOZ2ovZ6MYVy8JQU4i8vwl+ch7swB22OA3NxAKXPSpI6i0yDAmdxEH95AUafnZzSfFwhP56CHEKVxeRVFGEPetA5zRjtZvILgtycvBwe7Zp6xEcfvubGteucOnWK0dFRWvfspq6hloYdjdjcFmKToknKiCc+NQqFWoQgKRKrUYFRK6W4wEds7CYiYzYgVYmIFUQREb2J5Iwk0iSpFFYUsDVuKz9792f88Cf/wJvvvcH6qHW8s+Utfvzej4hI2Pi/QcQ/vP0jfvDGfyMpOw1jjp0twhh++N5PeWPLGt7Y/A5qp4pgpZ/I1C28F/0Okanb+OmGn/BmxM/56Yaf8cbGt9ictI2Y9AS2CWKISIxiS3IMguxMDF4bQlkmEp0CsUbKtuRo1mxdx7tb1vJWxDtkqsWobBpUNg1JWUnEpscSnxlPsiQZqUFKhjIVvV2BxiLD4tGSJk9mS+J6ksQxiJRJaK0ipMpE1DoBBlMaZlM6bpuIoCebfJ+SPI+cHLeMgEuKxybCbkzFZckgxy0j5FWQ684mYBUTcmVT5FNR6FWSa5Pg1qViVyVjVSSSZxZTYJNSZJNRaJVS5pBT49NSn2OgLqCn1q+j0quhzKWkyCUPy6OkJKChLKijPEdHWUBLqV+zqvIcHeW5eipDxtVyOodWgFWVhF4eh14eh1mdhE0nwKiOx6CKQ6eIQSuPRq+MxaxNxGFKw23NxGFKCwOFTYLfIVuV1ybFbZMQ8Kvw56jx+5TYHFmYLBmYLBkYTGlo9QLM1nCPhNUuxmTJQGcQojUKMZrTsTjEGJ1Z6GxhkNBY0tE7JJg9cixeBRavAoNHgdGrxOhVonXKkFuykJlEyC1ZKB0yNEH1FylCEqSeLKSeLCRuMWJnJmJnJlKviAy7kFRLMhl2IZmOVNJtAtJtKYicqSTrYsNt1p5MFP4ssr0ispxpZNjDX5NijA9Hw1oSEVgSSTEnkGyKJ8EYR7whllRLAqnWOMQuIcpgFspgFlnuVDIdQkTOVKReEYqccEeD1CNFnavGVm7DVm7DmKfDmqvBFlThztPjLbISLPOQXxOkqK6AooZCAuU52AtcmPMsmPIsGHINqH1qFG45cm82llILqjwlIlcm6a4MsvwSJDkyMr0Skh3pJFiFpDgzyPTKyPLJkfgVSL1yxC4ZGVYxYosYnV9LoMpP3YFamo80kt+Qh6fMRVFzAfYiM8ZcLSpPNtmOLOROMQpX+Cl1pCFyJSMwbyPZGEWCNpLI7AgiZVvZnBnBG9Fv8mb0O8RkxdE12I2vNIDSrSZRnsza+PcQqgVsSlxPhiaVuMwo0pQpSPVialqq2XNoNyXVxRSXFoWXoUMhrGYLdZW1jPQPs7/1ADaLnUOH2hgc7uPK5CV6+7rIL8yloCgPp9tGTq6PwuIQpeVF7N67k4qqUhqb6yivLKGuoZqjxw/R2NKw2k5d3VBFbmEQX66XYEEO+SWhsFsc8pOTH8BkN+Lw2imtKiG/JERuYXD1e+7c28L21mb2tO3mzFAvXQNd1O2oo6K+nPK6Mqq2V9Owu5G6XbVUba9kx4HtHOk5TtPhPWS7TbyXFMnG1DhSDXIyzSpiZWlsFMYiUGURL01DZFSSohSTJMsgJjOFFLkIjduC2mNDajcithgQWwxhd1ynIlWnIdOkQ6BRkKZXkmFSkqqXkqxJJ1mTSrpJjNyhwOAyUlFfQev+XdQ11xIsyMHqsuANeqhuqKKyrmK1m6N1/y4OHmsjtzBIqDhvFaBa9uygs7cjDBUj/Vy7cYXBoTM0NdfR2XGC0bODnDs7xNzjhyzOPmZy4gIP79zkxvUrXLs9SWdfJzfv3aCjp52GHfXsP7yPh1P3mJmbYnr2EecujBLM9eFwWjBb9Jy/MEp3TwdLi7P84def8T//8Fv++fe/4Teffcpnn7zmw1fPmZt9xOS1SwyO9FDdWE5xdQH7T+wjWOYnNTsFg1uL2a2jsroAnU7K3tYGrl8d5+Hdq4wMdHJxvJ8bk+c4efIATreBtMwECiqCHOk6yO4TrTQf2U7/pQGqGispKi/kztQdJm5MsOPATrR2PSK1BN8XLeVRKTH8+K0fI1NJad7RwLnzZxkbHeLqlYu8/2SRF8+W+eiD58xPP+LFs2VWlhf45ccf8smHL/nsk9d8/OoFn3z4cvXs1fNnvHr+jNcv3+eDlys8f/8JT58ssLgww9SjcHDNzPRDVp4t8fLFMz54ucKL50+ZmX7IufERjh09yP59rRw6uI/jx44wPDTA5NXLXL92lZs3rnHn9k0uT1ykv6+XM73dHD1yiO6uTiavXubWzetcm7zCjeuT3Lp5nQvnznP86DH6BvoZGBmmrKYKs8+Fv6QAV1Eedft2UdrSQLCqFE9hHp7CPPIqSiirr6FuewPNzY3sbt3BoYP7OHXyKN1d7fR0d9DT3REukRsdouv0KU6dPEp/XzcXzo9y/txZhof6GOjvoavjOP29nXS1n6Cz4wTHTxzmdHc7A2cH2XtoP1afk4LqUpyhHBR2E4YcNyq3lQyjGp3XgVyrJSlZwLaYWOIFAuJSUli3bSvvbo4gIi6WDIWcLI0arc2KKzdIfnEJeYVFuD0+DEYzOpcNjcNCpk5JVHoKa+MjWRO7lTXxkayJj2RzRjLR0vRwz5deTqI+O9z9ZVIitOoQmHQkG7QIzQYyHVbSbWZSjOGzVIsRmc+NPOBF5nMjctrIsFsQu+xkuR1kOWxIHTa0AR9fevxoir7eMwz2D7B/7z5ad+6isb6Bvbv3UFtdQ1lJKQcPtHH86DGOHz3GrpaduJ0uSoqKaWyoY9/e3Rw4sI/m5kYCgSDC1HS2boshISWVv//RG3ztr77Dl7/+Hb76V9/nL772Hf6vr/wNf/n17/3/AhFf/vp3+Oa3/47oOAGNO3bR0d5NV1cXJ44cpW1vK2faTzIxOszMvduszM+Ex5ke3GVhZnrVXvuT6/By5Rkry0ursLA8P/dnIPGn88XZmVX9W4iYfniP6Yf3VmHiT0Ax/fAej+7dXu2pmJ16wIOHd7h4Y5KWQ/vxlRVjyctBYrOQolGRoFWRoFMTp1ESo5KTbNKSYtaQqM9GaFEicqhJ1klJN2hI1WkQ6rQItBqS1BoSVWr6z51nan6BspadiGwWMo1G5C4b9vxcfGWF+Ipysed5kTkN6PPcZLtNJChFyB0GSnbUUrGzAWueF1dBAHPAidnnwBXy487zY/bY0dlNGO1mmprrGB3q58rFc3SePMH9u/e4fGmC4eFhRkdHOXw0nJ1+4tRxiisK2bh1PbHJkazZ+CZSeRo6dRYeu5GE6M3YbDoUSjFWh56GHXVkyNJJSk8kWRyOQCuqKSE2JZa317/NT976GZuiNhGfHsemuPX8bN2PWRe1hkhB5CpAvBe9lp9t+DlvbX6XbWlxJEiFbEqO5L3YTayJ2ciPN7xJujqNwvoQCVnx/Hzzm8SL41gft443I37OG5ve5L+++Q/8POIdEsQpZOmzydIrkBpVyExqMtRS3t2yFr3LhL84iC3HiVCWToZSzObErahsGuRmJSqbhkRxIluTt7Iu+j3Wx6wlTSEkS5tJcmYMcr0IvV1BUkY0scLNZMiTEIiiyJTHodAK0JvSsdhEOOxZ+F1S8gMqCgNqCjwKctwyctwy/E4JbmsmPpuYPI+cfJ+SXHc2ObYsCr1KKkNGqvJNlOfoKHQrCDlkhBwySt1KyjwqShxyCiwSiiwSKlxKqr0aqr0a6nMM1H6hqqCeii+A4U9Q8q8hosSnptivpiSgoTRHS1lQR9AuIWAV4zah6rBKAAAgAElEQVSkrUKEQRGPWZ2EXS/Ea8/EZRFiNyZj1Sdi1SfjMAnx2ET4nRI8NhGeL9KZfHbpqrw2CR67hNwcDblBLQGfErtNjNmUjsmYhs4gRKkOOzgaXQoagwCNQYDWKERjFKIzpaIzp2FwiNHaM1Fb09HYMtA7xZi9Msx+JZaACltQg8mnwOhTYfKr0TjlZOnTyTJmIHfIkLmlXywFS/4MHiRu8SpQpFtTEZqTSLUkk2ZNWX1m2IVI3ZlocuVYSvRYSvSog9lkOdNJs6aQZk0h05GKyJlGpjONdLsQoSWZZGMCCcZ44g2x4bhYe/IXwJCJ1Jv5xZkQkTMNiScTmS/8u2S5RCgC2RiL9OjyNWR7JZiCCvReKQZPNpYcLf5SFwV1eZQ0FVPSVExBXSHB6hA51UFya/MIVPlxlbmwF9uwl9ko3VOCr96DoVAXXpbOVyEPKcn0SkixpSGwpyPySRF7s0lziMmwi1EEVOjzTRhCJtQ+NZaQGV+Fl9KWEqr3VpJXF8Rb7qZ4eyHOEiv6HDUyeyZSWwYaXzbGXDW6gAK5O5MMWwIJ2o3EKDayTbqejelr2CzayOa0jfw86k2ixbFsFm7hZO8prty8wvYD2zH5TWwVbGGbcCvJsgTUTgXC7BRkRgmhijz6z/UxNjHKjr3bKS0vYX/bPjo6Oqirq2N70w7Gzo4zPnyOjlOd3L59k6npB4yOD1NWUYzBpKWkrJDi0gJq66vQGzXojRoKi0MUFocoqyjG7XXgC7jZ2bqdwrICCssKyC8J4Q64UBtUSJUSdGYt3qAHtUFFIOSnrrkWf54PnVmL3WPD7rHhz/NRUVvOjt3b2bF7Ozv3trDv0F6adzXRsLOB46ePc7L7BPuO7KW8sYJgaS5FdSU07d/OzsOtNO7fTn3bLpyl+YgtOkRmLSqvHa3PQaZBRYw4lSyjBnPQizXPj7e0ALlZT4pURJZOhcHvQu12IDLrEWhUCLXq8HuRVo1QoyFNr0WgUSAya8l2GZE6tKQbZSSp04hXJJMoF5AkESCUZ6CyatHY9QikaSSKUtA5jeRXhdOnSurKaG1rpaS6hFBpCIvbQrAoGO4o2lHPnn276O7t5OLEOe7cu8ngcB8nTh7h2PFDtB3cy4WLY/Sd6eL6tcvcvHGVkeF+rl+5xLHjhyipLCZYFKSxpYHCsgK6+7vYsXs7A0Nn+PVvP2NwuA+Xx47FaiAtPYVAjodPf/GaD1+/4KPXL/nj737N//zH3/GPv/0Vn33yOnzp/ugD7j+4RU9fJ8OjZyirKcKT56SgKp9so4TY9GgMHh2ukB2NXkppeS7nzw8wMTHCkYO7qCzLo+f0UXq7jtHW1kJevpskQRQaixy9S4PaqSJGHIvcqsDqsdDR087V21cpqS5Ba9dTWl9OSX05El02721dx7rIDeisOgbO9nP7bjhd6d7dm6w8Czdb37t1nfnpR9y6doW5xw95ufKEP/zmcz54/ymfvv6AleUFXr98n88//YhXz5/x4YsVfvHRK16uPOGj1y9ZebbEwvw0iwszqw3XT58ssPJsadWxePniGbduTtLZcYK2A3s4fuwQvT2djI+d5crlS9y8cY1rk1eYuHSB8bGzDPSf4XRn+//H2nsFx5WgV5qa2dbMdE9Lo5ZGptUt06PuMmQVDehAEN67BJDee+99Jrz3IAxBwhKghSVA723RFIusovcskkWWb6PSaGb1sPOwG98+JInpliY2JmL18EfejLyZkS9A3u+ec/7D/NwMx44e5tpHH3L71g0+vv4RNz65vqRUnDh2nMXFRc5dOM+hY0epbqzHEfbT3NdN99g24u1NhJvrCNRWEqitJNpYS01rE3XtLTS2NTEw0MfoyFZ27dzOzPRu5uemWFyY5fChxSXFZOeOcWamd3Ph/GmufXSZC+dPc/LEEc6dPcnRI/s5feoo586e5MzpROHcgUMLnPngLIOj20jJSadMKaZUISFXXEaZXolAp6BQLUXtsqLQ6cjKzmXlmrWsTUlhU1YW6zPS2ZCVSWZxEWUKOeVKBRKtBo3VgtsfIF5TS1NzK61tHdhCPuxhP8aAG7nNSLlOSYlGRr5STLa0nExpGeniUtIkpeSoRBSZVZQ59JQ59JRa9aj9XhRuJwq3E7XPg9rnQe5yILFbkTpsyJx25C4HMqcdid2Kwu3EEA5ijkUwRkJI7FYMAT+/d+fWbU4cO74EEQN9/WzdMsjI0DB2q43mxiZ2TEwyOjzCjolJxkZGqYpX0ljfQGdHGxPbx5ie3svY2AhVVTUIRRJy84oQShWsWLOR//zjv+Hf/+Ff8IMf/YTv/fDP+bc/+FN+/w/+8l8FIr73H/+U//jHf0FmTjFbR8aZn9vP3Nwcfd097J4c58rZ09y4cpHHt2/w7P4dHt+7nQhAP7i/BAivnj9b2i7w2adPl5SHZ48f8fLZp0vnvWmqfvLg/lIu4unDezy+f2fJzvTPIeINNDy6d5uHd2/x6N5tHr/OZVy/doU7D+9y6tIFDp05zcyRQzQPDKAL+pE47EhcDkqtJgqMOgQOMyKvjTK7EaHbhMRtpNSspMysQ2gxIXHYkbmcSJwuDp85y51Hj4m2dyJ1uSm3mikzGJA6LJhDflxVEdyxAJagC4XHTIVVQ6lRgdiuQx924agKYgl70LgtGH12zAEntmACJIwuK0aXFX9lmJbOVtrbmtg3s5dffvU5Tx7cTfwTOH6Cubk54vE4dXV1eP0ejp04zI7d46ze8D5Jye+xKWsNQkkRJr0Cg1aGSa+gu7uZpuZqZBoR7pCLlNxNpBdmsD4zmXKlkFBtBLFWys/e/jveX7OS5IxkMorSSStMITlnHUlpK1m2flnCipS9nl+seYtVaWtYk7k+4QXdtJpVmetZnbWB99PWsHzTKjLLMpCaRazPXcearCQKZQWkFG4kKXMNa7LWsjx5Bcs2vE9yXiq5wkIqtDIcUR+WoIv0klxEWimuqJfZI/voHx9k2br32ZCdQrGslFWpSaTkp5Jbkcumgk1szNtIUvoqVqS8R2ZpOrnlWWzKWkOpKBeFroJSSR4CWR755elsSH+PMnHGEkQ47CLcTglBt5SoV0HMLSdkF+N3igm4JPidYrx2IUGnhLhfRWVATcQjJ+5J5BOiLhm1QS0d1Xa661y0V9loCump86gS2Qeflnq3ika3imavhmavhgaXkq6Ima6Yle64jc4qG+3x1yDiVxP3KKgP66kNaqnxqanyqaj0Kqn0KqnyqZbmzXcI2kS4zWVL1iansZiQS0zAVYHfWY7PUYbPUYHPUUHAJVkCo9+GiN+2NEW8KmJBLbGglqBHgcMmxGISYDYJMOiLUahyEUnSEUszEMszkalzUekL0ZpK0BiLURqL0NjKUFsFqCylqK0CtPZy9G4xJp8CS0CFLaRB55Fi8CpxRI1YgnrkFhFymxhDSIPcK0MVUqEOKZD5JIic5YhcFUg9ogRIeMWIXBUIHQkVQuwqQ+gSJJ47Sik1FyByClD4pWjCcvQxDZYaPe4WJ6EeH/q4Fk1UgSIkRx6UJNaiBsQIfSIErlIUQQlSXwViTzliT9nrx3JE7sSxIihBE1WgiSpQhqQog3LUkUSLtNhVhtorRu+XYglr8NRYiLQEiLeHibVGiTSHiXdUE22rJNYRJ95ZSaQtjL/RR6DJR6QjSG1/FfG+CIEOL9Y6M6qIEklQiiQgRxZRoYxqUMW0CL0yCo0llNkqMFdZCHVEiHXFMIWN6PxaVG4lrhonDQN1VPdU4qiyYQobMIQ0KFwSxFYBcqcQY1iNvcqINa7HGFEgsueTr0shV5lMhnwDacL15CoyKFDlkipIwRgyIbZI8NV4Gd09yqETB7n36B4Pnjxg4fA+Ore0E2uKUK4qo0hagCNkp2NLO2O7Rukf7qOpvZHW9hYGBgbo7+9nas80lz64zLmT5zly6Cjnz5/l2InDjG0fprG5joHBXmbm9jK4rZ9tw1sYHt3K2PZhJnaM0dreRFNLPfWNNUsgEa4M4fI7sTjNWF0WLE4zNreVSFWY9p42Nm/poaUzcbfZZDdidpiIVkdw+hzozFqcPgeeoBt/xEekKozT50CsEGF2mRmaGGJ4coj+sQE6B7toH+igc1s3DT1N6FwGNhVmkF5eQL5STLlBhUCnoEAhIlssIK2skJSiXGRWA00DPdT2tNM+2IfebUdm0mHyubAGvahcdkr1WnJkEnKkUgqUSgpVKgqUagqUSkp0GkRWI0qPDZXPisShpdQgoVBbRr66FKFVSVpZLunleeTLBWSLChFoxWi9ZjQeE429rbT0tROujxGpj6GyaLAHndh9dgLxAO2dLcztm+bS5fMcOXaQj65f4eDhRUbHttHUXMfE5CiXr1zgo2uXuXHzGrdvfczNW9e5eeMas3N7cfoctPe2s2V4gOaOJi5e/YD+bX3U1ldx8fJ5RseHEEnKOXrsIE3NdezYOc6XX73k//of/8Svfv01//Ddr/jv/+07/tt3v+brr17x9MkDrn/8IQePLDA0vpWqhiiju4awB23kCfPwVLpwxRwUSvIpU5ag0oqY2LGVqalxtmzpYPeOIXq7m9g+2s/AQDu9vS043QakCgE6m5Lc8iyyyzLJl+QhMohp6mzk6WdPqGqswhlwsn16klhjJRK9nHKViCJxCeVKIf3b+njxxXO++fYL7ty9wUdXL3Hto8scWpzn8P593Pr4I+7d+oRPH93n4d1bfP35Zzx/8pA7N65z5YNzPL5/h69eveDx/Tu8fPaE7371Da+eP+XVy2c8eXyfB/dv8/TJA15+9ukSPDx98oAnj+/z6uUzHj+6x6mTR5nau5OFfTOcP3eK69cSqsLVDy/z4ZVLnDt7mkMH9zM3O83c7DQL++Y4d/Y0169dXVpx+6Yo8OIH55mbnebAgQPs3ruHmX3zTO7dTW1bM9UtjXRu7aelvwdnNIg97McR9uOtjBBvrKOhrYXm9jZa2poZHx99rYgksg1HDu/nxPHDHD1ygAP759kxOcbszB5OHD/MBxfOcPrUsURD9aljXL92hUsXz3Lu7AnOnzvFiZNHmNgxxr6D85y7fIGuwV5WbVpHpiCfXHEZxWopKrcVbcCFPuTBV1eJLxLB5nIjksnJyMsjLT+P/PIycgSlbMjKZFNeLnnlZYg1agxOB+5gkEAkSiQaJxKN44wG8VXH8NbGcVaGMYe86LwOpDYDJToFeQoRGRLBEkSU2rSIvRYkPitilwlrNIQlHMASCuGIR3BVVmKPhTEFAmg9TlQOBxq3A43LhdbjxBQI4KqK4amuxhmPYw2HscdjCTvT5YuXWNy3wK4dO+nt2czk9gkG+vrRqjX09/YxMzXN4MAWtg1uZfvYOJ3tHbQ0NbNloI+Z6b0sLMyzc+ckAwODRGOVKFU6SspFpOcU8dOfvc1/+E8/5gc/+smSEvG9H/6Y3/+D/5+ZiD/+KT/8k7/iP/3ZT7E5A+w7cJiFfQeZmpqivrqGY4f2c/+T6zy5c5PnD+4uBaufPrjLs8ePlhSGzz5NlMy9WVH2zwvn/lcg8QYi3liY3sDDbwPEG0vTp4/u8+zxAz59dH9pHt69xY1PPuLhw/vcuHuT+08fc+fpEw6cOk3r4CDeujp0oSCaUACxx4k84EEd8SHzO5EF7MgCVirsegQmLVKHDU3AjzEawRCNce/JU+r7BhA73FRYbVTYLIitVuQuGzqvC2PAjcXvxOR3oPRaKNbLKNJKkLmMKL0WykxKSrVSJGYNKrsBrcuM0WNLjMuKM+Sloa2JbWND9G7uZHhrH1cvXeCLz55x5/ZNrl+7SlW8kpUrV5KXl4NUKmZ6dg/x6jCr1ixj/cYVVEjykchK0GgkiMqLCfqc7D8wx8TOUULxABXyCt5JWkZGURbZggK8lSFG904Srq9kZfI63luXxOqUdWzIWs/G3PVkFKeyOnUFP1v+t7y77l3WZKwhKT2JFZtW837KKt5eu5xlG1awKnM9b294n5+tfpsV6WvIrshhU1EK63PXkV6aRlpJOpuKUkkvzWBZ8nI25qeSlLGOFZtW88665WzI3YQ15CTUEKNcI6ZQXMK2HcNMH5zFG/fjiXlJK0jnT/7qP5OUuoa3V7/F6k2rWLlxBRtzE9911ab3Sc5Zx9qM1WTkbUCiKEZrFFMizKGoIpN8QRoZOUnINYUo1IXoDCVYzWXYTWUJm4+1Aq+pDJe2GKe5BLdVgMeSmIBDSMwnp8qnIOqSUOmVE3VJiDhEVHpkNMcMdNba6Km101VtpTmopTWspzWko8GrpNGtoNmrotmrosElp8WnpjWkozNmorPKQmeVhZa4kfqwlppAAhqiXgVxj4KIR5449quoCibUkkqvkmq/mtpgQqWoCWiIueX4LRU4jcW4TCW4LcV4baX47AL8jjJ8dgFeaxkeiwC/XUTAISbolBBySQm7FUS9KmI+dWL8GiJeFT67BKuhFKOmEJ2mAIU8G2HFJsoqUigXbqJCkoZInolUlYNEk4tYnUOFKguluRiluRiZuQiZuQiFpRS1vRydS4TBJ8UcVKFxidF7FNhjRixhHQq7CJVTgiVmwBDWYqkxYq0yoA4pUHgS4KD0SpB5xcjdImReMQqPGIVfitovQxmQofCIEbsqKLeVUmYtodxahthVgSakxlZnxtfuI7I5hKfVg7XOjK5Sj6Faj63Rjr3JhqHWjDKmQhfToI7Il7IYUq84kc0IiJH6hChDUgxVGsy1evSVKpQhKYqgGEVQgjIgRu4uRx+U46g24Wt04G/04mvw4GvwL4233rc0rko79qgFb62TcJsfW6UJe40JW7URbUSF1CtG5BEiDypQx3XIgwrEXgnFZgEF+iKkbhm+Ji9Vm6uo6q4k2OzHXmlF6ZJjCOqIdUSId0YxR/UoXBLUXvnrkaL1yzGG1ZgiGkwRFYawHLWvDKE9h3JTNgJTDmWGfJRuMbqACplVRLm2DJVDSaGkkAJxAf4aP42bG9k6McDBkweYXpzi1r1b3Lxzg+NnjrF7dhdGt4HmribmDs6yc2pHokNhZi+TOyc4duwYly5d4uqVq5w8foKFhXlGxraxbXgLY9uHOXRkP7PzU4xtH+bYicMcOLTAzt0TNLc2YLLocbptNDbX4fW7sDnMBGMBrC4LZoeJYCxAQ2s9bd2t9Ax0s2V4gIGhfraODjIw1I/NbaVQUEC5pAyVXokv7EVv0WF1WQhE/bgDLlRGFXqbHmfAiclpwl8VxF8VJFwXJdIQxxZ0UiovZ11mMss2rCApK4W1eRmsyU5jZfpGVmduYkN+FuvzMklKT0GsV9M3PkzX0Bbat/Sid9kwehy4YyF0LgdKp4NijYYMoZAMoZhcmYJ8hYo8uZo8uZIitRaBXo/QYkBo0VFmUlKsE1OkFVKoE5KlLCVFlEeGvJh0WRHrSzPJ11Sg8BgRWlXY4l6cVX5KFOWIdTKUFg3eygCR+hi753YzOz/F0WMHOXRwgd6+LrYNDdDV3cau3ROcOXuC4ZFBDh1e5PadTzhxKtHXcPb8KSYmR2nraEZn1hKvjzMw1E/H5nY2b+mhs7eD6to4nd1t7NozidGs48TJI0vbj1589pTnL57w8tUzfvmrr/jN33/LL7/9krv3brL/wDy9/d3UNVYRr43ijboolZVgdBsw+Uzki3LRujVo3Rp++vaPKSnLw+uzEQ67aWurY35+N52djfT0tNDV1URLSw0icQkev41glY9CUQGZpZn46wJ4Kj0cPHGA42eOsXnrZnbO7MRfFcTkseAIucgR5NG9bTPtA50cOXmYF18859XnibD3ieOHmd27i53bR9k/P8P92zd4+XoL05cvn/Pq+VNuffwRhxbnWZyb5tqVizx5cJeb16/y6aP7/MOvv+XLl895cP829+7e5OGDO3z6ekveo4d3uXf3Jvfu3uTunRs8uH+bj65e4vChRfYvznH+3KlE38T1D7l08QIfXrnElcsXOXP65JKF6cTxo1y5fJGbNz7m1MnjHDt6mNOnTnD40AEWF+Y5cvggJ04cY3Z+jp7+Pprb2+js20zfyDZGdk3SO7oN/2vrkr86hjPkxx30E62qpLWzg61D25iYGGd2JmFfOnRwgZMnjnDq5FEOH1pkau9Oxka3sX9xjjOnj3P+3CkO7J9nz+5J5uemOHXyKJcvnefsuRMsLM6wZ+8OJnaM0dvfzfS+KS58eJH+0a1syE4ltSibrIoSBDoF+oALSzyIJR7EWR3BXxknVl1DIBLFYLOhMpvQO+yoLGZKFTKKpGKEahUaqwWrz4s3HCYYjxOtqqayto7Wgc209PdQ19VGsK4KS9iH2mWlwqgmTyGiQCUhVykiVy2m2KhE5DSi8NtRhJyo/A4sYR+OSABPZYxAbSWRxnpC9dW441EsAQ+eythrG1gl7ngYdzyKtyqKKxbBGvTjjEYxB4P83sfXrvPh5SvMzcyyZ9du+jb3smvHTlqbW4iEwmwfG2dmapr+3j42d/cwMb6difHtbOkfYPeuHSzsm2PPnl2Mj4+yZ88UI6PjOF0+0rJyKRSI+dtfLF+CiDeZiO/98Md874f/ewDx/wURf/zjv+OP/vyvaG7bzIkz55mZ3sfIyAg18UounDnJo1sJBeLl4wd89ug+zx7d57Onj5bg4A1EvHz26VKr4levXi5tFPjnMPGmcfGNGnH/9o3fmTfw8EZxePH00VJg6c1rb6DiyYO7PHxwj5s3PubOnTvce/SQqzducODUafomJvHV1+Oqr0MbDqIJ+dFEg8j8TsReCyKPGYFFg8CkRe5yoAsFMcWimOKVHDxzhqPnLlBusVNusSJy2JA7nSjcdlROG2qXFZPXjjXkRuU2I3UaEFo1lBrkFOuklBrkiC0a5A4DErNmqRtCZdVjD7gJ18ZpaGuivaeNXTu3M7y1j+72Fuan93D92lVOnTxOQV4+yes3kJWVQUdnC1u39bMueSXrkleSX5SOSFaISFKE1apFIa1ArZIyMjpIfVM13Vu6UJrVrM3YQGpBFgKFCLPPwdTBeUxeJ5vys1m+djVp+VnkCLJJLdhIvjCH5Jx1LFv7Lqs3rWJV6iqS0pNYlbaGlalJrMncQEZpDhnleSzftJqfr13GurwUkvM3siL1fTYWJLOxIJl3NyxjY0EK+ZIClm98j2Ub3mdddjIpBWmszdpAalEmSpsWe8SN0qYlv6KQ5OwU3FFv4oe6PorcqCBHkMvbq99hRfL7rN60iuXr3yE5Zx2pBRtZm7E6oZykvM/alPcQy4uwuTSUiXLJF6QhVhVTJEilULARqSwXtSofg64Ik7oQq7YQl74El7YYu6oAh6kYl6UUt7kUl6kEn62ciEe6BA9xj4zaoJrGiI7agIq4W0qVV05bzEh/o5v+eheba+y0hfXUumTU2MT/Ex78GmrtEurccpoDGlqjBtrjJlorTTTFDDRG9cT9qkQ2wy0j6JTgt4t+ZyJOKXGPgmq/mvqwnvqwnmq/mrBDgtdUisNYgMtchMdagt9RtjRvIOK3AeINRIRcckIuOUGnjKhXRcglx22uwKgqQCvLQS3LRlSxiaLCNYgk6YhkGYgVWQiViSlXZlKmyEAgT0dpLkZlKUFhLUFuKUZmKk6AhLMCvVeC0a9A55Gi8yowBTXovArkNiFKhxhjQI2j2oSn0Y6r3ooxqkEXUmKMajBE1GgCcpReCZqAHG1QgTaowBBRY4ppMYS1qH0KtGENqoASuVeGzCNF4ZOj9Cd6E6ReKfYGO4ZKA6qIGk1Mi7nOgr3JgbHOgjquw1RtwlCpQxNRoQjIUIUUaKNq1BE5Mr8IoUuA1FeBMiRBERQj8ZYj9pQi8wtRBMVIPeWoghL0MRXGSh2GmB5L3Iyz1om/MYCjyomjyomrxo2jyo4lZMQU1OGqshFt9eOIGzBFNGh8siVwknrFSDwShO5E83SppZRiUykyjxxnrYN4Z5Sq7kqi7RGqeyqp7IrhrLaj82swR4xYoiZ0ARWGkAZLzICtMjHmqBZdQPE6EyFE5RWi8ZcjceQhsRchdZSicJRhDmlxxC3oPWriLVGUVjnZZdmUSBOLDSpU5RRJ8pHohWzIWUd2RRa+Sg+T0xN8+uJTlGYFzV1NXL99jbMfnOWT25/w7PkzXr78jGfPnnH79m2ePHnKd999x5dffcmJU8fZsWuCPVM7OXXmODNze5mdn+LGretMzeymqaUeg0mLyaKnqibG4LZ+auoqaWyuI1odIVwZoqq+ko7N7QyObGFwZAs9A92097TR3tOGL+zFZDcu2ZwiVWGCsQCxmij1LXVL7+3u76K6qZq61jp6Bnto722nqacFvdNItiBvqRNjxcbVJKWtI70kl5T8bDbkZ7E2J5OkrFTW5WaRWpJPlqCEzNJCSuRSGns62Dw8RGNPB+5o4m5uTWsLrkgYmc1GoUpDhlBMllhOvkJDkVpPkVpPscZAqc5EmcFEuclAmVFLiS5RXFqoEVKoE5EqKyJNWUKmSsBGcT7ry7LIUQoQmOUUaUVki4so00nQuozYQy6Gd43SPtBJ31BfYqPV1E5GR7YyPbWL8+dOcfnSeYZHBhPt26+DsfMLM1y8fJ6hkUE293Uxt3+W/m19DI1vo7KhEnfIjdVlwelz4A648ATdVNXEOH32BOcunKazu43zF07z6998w8FDC9y+8wn37t/i5atnfP7FC7746iUPH93l4OFF2jtbXjebm7F5rWhsasJ1IXQuHUnpSWwqSqFAmk9S5mpS8pPJzEkhIzMZk0lFdXWItrY62trr2bt3O5t726iqDuEN2Okf6sHut5AjyMYWsjE6NYrMJKNnsIep+b20dbciVAixeqwsHN+PWCslUB3i7NXzXL15lS++/ZzPv/yMm7eus39xjiMHFjh2aD+Lc9OcP32CDy+e59Sxw7x6/pS//+XXfPPFS25ev8qVD85x9dIFnj68x5cvn/Ps8QO+fPl8KUD+6OFdnj55wDwxh0IAACAASURBVGcvEqrE0ycPEhsrb17n3t2b3LxxjVs3r3P1w4uJNbTnTi21bycsQae5cvnikhJx+tQJLl28wO1bN3j86AEfXDjHsaOHE+td9y8wM72X+bkZDuxfYH5+lqGxUTp6e+jo7aFv2yADY8MM7djOlvER2vp68FdGCVXGiNZUUdfUSFdPNyMjI0xNTbG4MM/CvhkOHtjHoYMLLOybYc/uSXZMjrF3zw72zU+zuDC7BBEnjh9egocL509z8MA+jh47wPziNNOze1g8vMDMwjSHTx3m5MWz9AwPkCcqeZ0hkqD22HDWxgi21hPqaCTcWk+ophpvMITD58MdDOIMBXFFwkSbGmjb0k+4oY5QfS3BmmpCNdVUNTTQ1tPD1pFRJnbtZnxmD9t2TdA6sJlQfTWWsA+d14HcYaLCqKZQLaVII6PEoKTCrkfmtaIKOpcgQuuxYw16ccdCeKuiBF/bvjzxcAIi4mECtZWE6qoSikdlBF91DH91DE9lBG88hi0USigRZ0+fYX52jtHhEbYNbmVifDtV8Uo2d/ewdcsgQ1u3MTiwhS39A+yYmGRx3wJ7d+9hdmaKhX1z7Nw5ydjYCDMzc0zu2EUoHKewtJySChl/8/Nl/P4P/4zv/9Ff8v0fJXIRv/8Hf/mvokT80Z//jB/+yY+pqW/jyInTzEzvo6enh8G+fi6dP8P9T67z7P4dPn/6iFdPHvLiyUM+f/50ybr04ukTXjx9wmefPl2CiDcA8WYt2W8rFG9A4n8qEnf+xbwJUz95cJdnjx/w7PGDJQvTgzs3efrwHs8eP+Dpw3t88eJTnj26nwhuP3nKk6fPePjpC858+BFbdu6iprcXR20NxngUQyyM1OdA6DYhdJsQWDRUWA0o3E60wQC6UBBdOEJtbx93Hz8h0NSCyO5A7LQjcziQOa0o7BY07sSmJVc8gNZnQxdyovCYERgVFOukCK0aZC4jcocBpcuE0mFEZTegd1nwRANUt9TT0dtF/5bNjI0PceTwIufOnmBxYZZTJ4+zZaCP5A3rEJQWk5OdyfjYELFokGXL/46NKUkIynORK0vR6kVoNBLcDjPVVVFaWhtQqmWk56VToZSQnJPG+8lJbMhNbDKoamsis6SA5euTeDtpBWn5WRSKCkjLS6ZcXkxBeTbrMtayJi2Jt5LeYtn6ZSxb/x7vrF3GqrS1bCrMYG1WMr9Iepefr36HlalJrEhdyVtr32Z1RhKrM5L4xZq3WL7xPdKKMymWC1ievIL1ORvJFORQLBcgUFWQKywgozSbIlkpBcJC3l79Dis3riIldxMijRiLz0qprIR317zDhqz1rMtYy7J1b7M+aw2b8tezJn0FyTlrSEpZzso1vyAtIwm5WkCZKJfC0jSkymIKSlLYkPoOQlEmCnkOGlUeBmU+Fk0BbkMpPmMZXl0JfnsFAYcQn60cj0VA0FZBzP0/IaLKK6c+pKEpqk9AhENMzC6iIaCmq9pKX52T3loHHVEj9R4F9U4ZLT41HSE9HSE9DS459R4FjT4VjUENTSEt9SENtUE1NQEVNWEd8aCasFeOzyHCZSnDbizBpivCpivCZxPitVYQsAoJ2cXE3HJibjkRp5SgrQKfXYDPXoLXVozXVvz6uQC/vQK/vQKXqQSPRYDPJlwCioBDjN8uwmcTvv4cES59CSZVHgZVLnpVLgpZBuXliZI+hSYHpT4PuSEPiTYbkSYLsTYbsSH3dyBCZi5CaipEZi5CaS9D4xKidlagdYvQuCWonCJk1gqklnIUdhFqlxRLTIezxoy9yoghpMIYToCFo9qCIaTBFNFhjRuxxAxLx+46O546F/ZqG1K3DJlHjsKnROlXoQ5q0IS0aKN69HEjqpAGRSARRpb5lSiCalRhLcqoDmVUh6nagqnahD6uRxPRoIvpMFUb0FeqkflFlDuKKbUWUGLJR2DLR+gqRuQpQuQuQeQuQeItfz0VSDwiZD4ZqoAaXdiAOWbGEDJhjlpxVNmxV9owBfTovCpsYSOhBjeOmB5H3IA1rl8CJ7lPgswjRe6XY4jpkXmkyDxybFVWQm1BIm0hoi0h4m0RQi0Bqnsq8TV40HhVKFySpdEH1UsAYYnp0AVkKFwVyBxlKFwVqH0iNF4BUlsuMlsRcnspCpsAg1eJya9FbhIhM4pZvm4Z6zPXoTTKkOsl6O0awjUBfDE3AqUAS8CCO+4m3BDmi6+/5NqNa3z7q2/4x//+j9x9eJcPLn/A7uk9VNVV4XS72NzXy/jEdg4fPcL9B/d48dkLzl88x8zCNBeunOfwiUPMH5hjbv8so5MjBGMBhLIKjDYDvrCXeG0MqUqCwaqntauFgaF+xneOMTo5wpbhgaW74W3drXhDHixOM6F4kHhtjNqmGjo2tzMw1M/CoX30D/fT3ttOTXMNjR2NdA100drTSs9QL9MHZxnbM4nN7yI5J41Vm9axITeNddmbWLFpLcs3rOHddWtYuWkjG3JySM7NJik9ndVpm9iUl09+RTkijRZPNMLmbcM0dnXS2NlNa3c3dc1tBKprEGj0ZEsUpJWLyRIpKVQaKNGYKdPbEJrtCPRmyo1mhGYzQouJclPiZlWhRky+poICo4QcvZAUSQHJojxy1GXkayoo0ooQW1TYYh78tWEGxgcZ2jnC/KF5hieHGd4+RE9vJzPTuzm0OM+BfbPMze5lau/ORBh2forunnYWD8yzfXKUoZFBAlE/vrCXnsEeerf1MrF3gom9EzR1NlHTWE1VfSW9g5uJ18bo37KZr775nBcvP+XMuZO8fPWM//v/+R/cu3+LqeldfHLjI+7eu8nTZ4949Owhp84cp7WrBZffiT/mxxvxoLFpkejEVLVVEW2KklmaSXppGsWKItZkJZFenEq00o9IXILFqiUUdjO+fSsnzxzm5KlDdPY009pRT+/WLlq7GymTlVCmELBj3w4Onj2I0qxgan4vnqAbo81AqbgUX9TH3Sd30dh0TB+c5eu//5pX377iq199ycPH93jw8A5Hjxzg+OEDXDhzko+vXubBnZucO3WcHeMj3P7kGs+fPOSzTx/z+YtP+fLlc7798hW/+fYr/v6XX/Pdr77hv/7ml/zq6y948fQRn796vhSefvXyGQ8f3OGTj69y45OPeHD/NrdvfbwUtr720eUlG9Wli+c4dfLoEkS8yUNcuXyR+/fu8OjhfW7d/IR987OcPnWCDy6cWwpZLy7Mc+jgfsbHR+kd7KNjoIfOLZtp7++mtq2RyqZaWjZ3sHVsKLF+uLme/i19bN8+xq5dO9i7ZxfTU4lr19mZPcxM72bvnh3s3DHOjsmxpTD+5UvnmZ3Zw5HD+5fyEG8A6dzZk8zM7mHhwCz7Ds6x7+A8pz44xckLJ1k4vp+9i7M0dLeyqTCLtTmpZJQVUWFUI3dZ0AZcGCM+zCEv9R3tVNXVE4zH8UejuCNh3NEIseZG2rb0E2tupLaznfaBfgbGRhnavp1t4+P0b91GT/8AXdsGaN/SS21nK8G6KtzxMLZoAH3AhcJppkgjo0gjo9SoQuwwLnU8yLxWRHYDEqsWrceKOeDE4Hdg8jswBV1Ygi50XhtqhxGD34Et7MHgd2D02bFGvATqYkSb6og3NVLZ3JLIRBzcf4CF+X1s7u5hfHSM4W1DhIMhtm4ZpKGunsb6BkaGhhkfHWP3zl0cPXyExX0JMjx4YJF9++aYmtrD9PQswyNjVNc0YHf7KC6X8tOfvc2/+Q9/zL//w7/g+z/6Kf/uD3/Mv/vDn/yrQMQf/unf8IMf/TluX5SDR0+wf/Ew3d3dHN5/gOsfXuLex9d4/uAuXz57wudPHyVUiGdPlgLUn336dGneZCPe1Ld/9erlEkC8yUy8ev7sd3ITz5885PmTh0uw8Mau9PThvaV5/uQhL54+4tnjB0t/oM8eP+DR3Vs8u3uHV48e8uWnz3j14jn/9H/+E7/57jvuP33Gnv0H6duxg3hXF57GBpwNdWiiQeQBF/KAC4nbisRhQ+3zoAn4Uft9qPwBtKEwlz7+hLmjx5C5PUhcDsRWKyKrEYXdgt7nxBX146+NYov60AccqD0W5G4TEoeecrMKgVGBwKhAaFIhs+tROowozFrUFj2ekI+27nbGtg+zc9c442PbOHhgns6OZmamd7Owbw63y0FGeipqleI1RAQwGBRkZydTUJSK3iDCalWiUYowG9QM9PewubeTiR1jrE9bj78yzMqUtaTkZZBSkInMpCPSWIvaZmLVpg2kFuSQUZjDhoy1rN74HkJlKeXyYjbmJLMqZSX/5b2fsSJlBe8lr+CdtctYsXE1K1PX8PPV7/CzFb9g2YYVrNiUxPqcjbyz/l2WJS9nbfY6VqWv5sdv/yXvrn8Pb3UAgSqxS35N5npyKvIpUZTx3saV/PXyn5FamM7yde+RUZTJhqxkUvPTMLpNDO8aQu/U8f6G91ifmbAtvbv2LdZlJpGSt45Vm5azLnMVqzcuI6dgI8tW/C0p6avIK9pEVt56CkpSyS3cQG7ROiqEGchl2aiVuehV+Vi1hfgtFYRtYiLWxCrXmE9OyCXGZysnZBcS98iWIKLGr6TSIyPqFBNzSajxyKn3q2gIqKnzKWkJ6WiPGumMmWgLJ8ChO2qiO2paAonWkI6WoJZ6v4par4K4W0rEKSbgEBIPqokFVEvh7jf5jKBTQtApwW0uw64vxqrKx6ZOAFDAmrj4jzjFCdXBVozLXIDdkItNn4fDWIDbXIrXWoZJlYNVm4/TWPovQCJoExG0CPGbynFpi7GpE+tkXZYybMYStOpcZLJ0lNpcNKZC1JYi5MZ8FKYC1I5SDF4hClPRkqVJYixApM9DpM9DZipGaS9DYkoAhdJegdhUQoW+GIm5DKVDjMopQueVJeAhoETlkWAMKHHVWvDU2DCGtXhr7XjqHbirrViiJlxVNkItASo7IkTaQtiqrFhrbFiqregieuReBTKPHHVYi6nagtQrR/kaHBRBNRKvHIlXjjysQVtlwlhlxlRtwVBpQBvVYqwyYq0zY6jUvd7MJKXCWUKRKRuBLR+pvxRFqByJr4RyZz5CTwnlrhIE9mLKnaVIPBKkXilip4RyixCpXY7Ko8EUNmKOmNC4FcisFWjcMhxRIyJDEaaAEl+dDWeNGbVfhtwtwhg34G/zEeoMYqo0og/pcNY68Na7ccQteKocxNsiOCutBJv9OKvtaLwqND4FGp8CuVOMzFGBIaRC65ejcFUk2sFtpShcFWj9UkxRJfpABQpnESpnKSpHGQpbOVqXDK1DQbmqlOTsDeRX5JEnyEYgLcYRsBKs8uGLuKhsjGLyGKnpqCFQG0Dj0LB3YYrDp46w/8gi2/eM09jRiCfsIV5bSVN7MzUN9fjDISKxKMPbRzh++hgvP3/JB5cvsG106xIQzB+YY+fUDmYWpmnvacNoM2B1WXD5E+3XZoeJUDxIQ2s9W0cH2b5rnK6+TkLxIN6Qh3htbMna5Am6CcYC1LfU0d3fRe/gZtp72hJt1xND7JrdRbg6jNaiZcvoFvYsTtE+0EljdzP7TxymtqOJvIpi3lnzPv9l5Tu8s3YVq9M2kpybTXpxMRtyckhKTycpPZ1VqamsSk0lNb+AIrEEq9ePxeOjb3iUxs5uuvsHqW1qxe7xY3B5yBMpSC0TkVIiIlOooEChp1RrocLoQGL1kC/XUawxUGGyILZZEFoMlOqV5KuEZMkEZCoSKsQmcT6ZsmKKtCJyJMWU6STEW2sYnByiY0sXbZvb6B3cTCjiZ/feHZy/cJrjxw4xvXsHU7smmdo1yeLCLJt7OhgbH2JicpTxiRHmF2bYvms8UR5WHydSE6GqsYra9npq2upQGpRINVKm902xc2oHu2d2ceDofj579YyPrl/hxq3rXLh4lvMXTvP33/2Sa9evMDwyyM1b13n4+B6Pnj3k3uO77J7ZhdFhRK6TE6+PE6wJUSItxew3o3frsYftCLVCCqT5CNSl5Ilz0TnV1LVU4XSZqKuPMbC1m8tXzzG/uJeW9jpGJreyeGSO3q1dFFbkkZq7EZlBSv9YH1UtlUj1Mo6fOcbI2DZGxrYRrY6gtWi5dvsadR0NHD57lOdfPufzb17xy19/zb0Ht7lz+xP27J7kwL5Z7ty4zrPHD/jq1Qtuf3KNMyeO8tWrF9y5cZ1bH3/EP/3jd7x6/pSvXr3g5bMnvHz2hH/49bf819/8klfPn3L/9g2++vIlX3z+Yilc/cnHV7l08RxXP7zIrZvXuXXzOrdvfcytm9e59tFlLl86z6WL5/jwygd8dPUSF86f5crli3xw4RxnTp/ko6tXePzoAbdv3eDE8aNL+YgTxxPAsbgwz949u9g3P8uBA4scOHaIwe3D1LU3UdPaQENnC00dLbT1dNC3tZ/h7SPs2rOTubkZZmen2bN7Jzsmt7N7coKpXTvZvWuCXTu3M7V3J4cPLfLBhTNc/fAiFz84y+lTxzh54ginTx3jwvnTXL50nvPnTnHk8H4WF2ZZWJxlx+5xxneO0rutl6GJIYZ2jtAz1Ev3UD/1XS1kCvJJKcgkW1iKQKegWC2lQCWhVK+kTKtAaTISjMepa2mhsqmRmrZW2gcHaO7bTKi+lvruTmo726lubaG6tYWa1hbqWlqobWyipqERR9iPJx7G/3rzlKcygj3sR2E3UayWUqKRUaiWUqyVI3YY0YbcaMJuxC4TRTo5ZSbl0s1iiVWLyKxGZtejcptRuhIr/5UuEyq3GbFFQ5lejtSmwxR246mJYfK48cer+L1Prn/MpQ8uMjI0zOT2CbaPjTMxvp2GunraWlrp6eqmp6ub7s4uhrcNsTC/j0MHDjI3M8vM9F5OnjjG4uI+9uzZxcGDh5md20dXdx+VtQ1k5ZfyJ3/x1/zgRz/hBz/6Cf/2B3/K93/0U773wx/zb77/Z/9b8PA7LdW/BRE/+NFP+Kufr+D3/o/vU1gi4ujJM+zeNc3o6ChHDx7ik4+u8OTOLZ7evcXzB3d5+fgBr5494fPnT5csSm9UhU8fPeTF0yd88dkLvvni86V69jePX3z2Ygkg3mQpEl0RCbvSb4PEG1h4Aw+/fc7vnPfoPl89fcyXDx/y4v4Dnty7x4unz3n58hVff/MtL159zplLl9g8Po4hEkYXCWGoimKpiyemJorC40IfCmCtqsRaVYk2FEbscDJ98DALx0+Qo1BSpNdSotVSpFEgNukxBT24YwHsES/2mB+5w4BAJ6NEL0sAxOvSkTKzCqnTgNxhQGbV4Yr68cVDRKpjdGzupLm1gZ7N7Rw8OMvI8Ba2jw8xO7OH8+dO0dPdSW5OFhqFFLVcwpGD+6iK+cnL3sj69cvQacqxW5W47AaqYkGOHtnPkaP7cbgt9A/30bGli4zibERaORtz0ymWlmP2OdiYm0lyTgZrUjeSVZxHWl4KyZlrKCjPJk+Qyark9/n5ir/jrVW/YG36GlZvSmJ12hpWpiTx3oaVvLdxFStT1/B+ymreWfceSRnrSMpYlyiqy9nI22uX8dN3/4b3U1ZRKC1B7zGxOn0t76x/F4G6jNUZSaxKX83qjCRS8lPILM5idfIqjA4D0doIOSWZFJTnYnBoyShI4e+W/zUZBSmkZK8jqyiFTTlrWZX8Lqm561i+5uekZiaxau1brFr7FlkFG6mQF1AiyiY7fx1p2SsoK09Doy7AbEz4/c3qfLymMsI2MWGbmJqggqC9DJehAK+5GL+1FJ+lhKBVQNQppMYvpzagoCGgpDGoojmk/hfTGFDS4JVT75HR5JHT6lfRGdbRHTUwUGNjS4OTvlobLREt9X4FNX45MY8Yr7UMl7Ucl7Ucj11IwC0l7FMQ8SuJ+BSEPDICDjEhlxSfTYhdn7jQd2iLcBtKcemLcOjycOpz8ZoLCdpL8VuLcRnycOrz8VlKCNgEBGwC/JYyvKZSPEbB6/eW4NQV4zcLiDrF+M0C9JJ0tNJ0HKZiHJYSVIoMDIZ8ZKoMyqUbEcg2UizdQIksGZE+C51bQIUqA4UxH421GLkxH4kuD5mhIAEWtlIqNLlUaHIR6fKRWUrQuMToPFI0LjEqhxCjX4HIVIjYWIwxoMQSUqN0CNE4pbiqLFiCetzVduwREyqHHJ1bha/WTbQ5iLfGRXVvFd4WH/qoAYVPuaRISL1yhE4xQqeYCocIga0Cga2CcocIsUeGNKhCEdEidkuR+5VLKoQ2qkUbVaOPazHV6FAExa83NpVQZi9AYM9NwIO7EJG3mFJXIUJfOeKAiApvecKC5BEjckkotwuRuuTIPUo0fg3GiBFzxIguoEJiq0CgySPY4GDuxE6GpnqxVxnxt7jwNNqRuMToItoli5bGr0Yf0mGJmnBWWvFUOfBUO9H71JijeiwxA7pAAiJ0AdWSbUlkKUXlEaELyNAFZFgrNfibbXgazBjCcsSWXFTOYsSmPEqUGWidYoJ1TrQOBWszVrMuLQmjU4fTZ8fusdLa1czAUB9NHXU0dNSyZfsgla3VFElLKJKWINXLKFdWEKgOsXthLxN7J+je0k1nfycTeyeY3T/PxJ4dbB3dxtaxISb3TnLjzg2ePnvK199+zY07N5henGZyapKphSkOHD9A95ZuTE4TzoATvU2PRC2hrrWOreNbqWuupWNzO6F4EK1JQyDqX+qLiNVEiVZHaOlspru/i4bWekLxINHqCG3drQnb02A3tS01dPS1Mzw5RO9IP+0DndS1N+EIe+naNoDR4yC1IId3163mraQVJKWnsjEvh9Vpm0hKT+f95BRWp6azMTef9Vk5rNqURlpBEWKtHn+8Gnc4RlVTK9smdjKxe5qWzs3YPQEUJguZAjFpZVKyREry5ToKlUby5XqKVCbK9DZKtRYKVToKVRrKDAbKTQaKtXLyVcKEGqEqp1AjpFgtpEQjQmxWonUZ0TmNqCwaOvo66OztoKunnda2Rjb3dDA3tZsj+/exe2KM6d07WJybZtvWfgb6exgZHqSvv5v2jmYisSDtnS1YXRZ8YS+NHY1EaiJEG+J0be2he9tmbF4bnrCHaHWE9p42to4OEq2OMLlznLl900udFGPjQ8zM7mFufoptQwNc+OAMv/rNN1y7+RFDE0NYPVYkagmuoAtfZQCdQ0+oNkxdRy31nXX4qn1IjVIqNGWY/UbiLVHqu2oIVfrw+B1EK4P0DnQxNjHE0PhWJvdsZ/+xRQZG+hEphRgdBoKVAcwuE3afjarGSnbP7cIXcLN9cpT/l7X3Co47se88dWVXrfZkWbZXtlZaW7asNJrEYQATcmig0d3oRuecc07IORKROYAgGJADSQDMAczkgDkOwzBPVDiHPfvhru7tcw9N9s6ct2pd5Xv4VaP/VY0nPPQH37R47TKjUyPEa+KojCr6tvRx4MgBzl46w8XFC9y6c50jx+bpaG+ma10b506f4KvXL3j17Al/+PoL/vs//J7ffvGaTx+mcp5vnz+4c5ObV6/w8N5tfv/V5/zuy8/STZMvnz7m9atnPHv6iGdPH3Hn9vV0IPnypXN88uAOd26nQuwnjh/m5IkjLJw+ztEjc1y7epnnzx5z7uwCp0+dYOH0yXQ+4szCqfQ2xK7BAXYObGdu9kC6Bvb+vTs8eviAS5cuMDo9Tsf6bmqb6+ns66Jv83o6ejrp6u9mYHAHhw7NcerUCc6eOc2pk8dZOHGc8wunOXXsKLMz0+yfmeDwoYMsnD7OhfMLXDi/wPlzpzl/7jQXzi9w9sxJLl44w6WLZ1k4fTxV6zo1lmpxmp1maO8A/Zt72b57OwN7B+je0suO4Z0MTQ7T0NVKrkRAYXkpRUopApUMgUpGsVZOqUGF1KzDHvBT3dhIc2cnNa0ttPb1snnPEL07thFtqifW3ECgtgpfRQJ/MkGwIkkgmSBSUUG8uppEfQ3hmgrcsRD2kA9XLIQnEcEc8iJ3mMiTixEa1cgcJsocRuQeK5qgC7nPRolFQ7FRQaFORoFWml6nFlk1CAxy8tQSxDYt5W4T5W4TpRY1JabURpnKb0Pjd+KORghXVvOdjy9f4cSx4wwN7mLP0G72DO1m+9ZtNNY30N/bx4b+9fT19NLT1c3A9h0cmNnPkUOHOTCzn/GxEY4eOcTBg/uZnBzn2LETHDp8lO07dtHe1UtWfgk/+OFP+O4Pfsx3f/Bj/rf//MM3lqaf8Eff+6//YYj43//8v/H9H/6EjNW5nLlwmbHRKfbs2cORuXnu377xbyDi9bMnvH72JK0+vAWIt0Hrz1++SMPDN+fcv2l/egsQbyHim3Dw/4WH188/5dWzJ7x69uRbsPHsTT7j5YN7vL5/j1cPHvDik4c8fvAJly5dYd/4FPumplm4dIknL1/y5MULjp47S9fOAaw1FZirElgqozirK3FUJjHFoqj9PiR2B77aOm7ef8DIgVmyFUoKdBpKjUbKbCZ0XheOeIhAZZRAZRRb2IPaZUZqTVFpucuIxK6j1KJGZNWgCdgxhlwY/A58yTDeWJBIMkp3bxfdPR20tTfS19fOtq0bGBvdw8T4MGOje2mor0WvUyEuKUKvkdPb1YKkNA+puACVohiLSYbdqiTid+J1menrbmd6apSNW/oIJ4LINFLMXisFkiKWZq1AqCxD77LwweplLM9aRUZOJgKJgFW5K8gqWoWgLI/80ixW5a7gw5Xv8e6K37AyL4Pl2StYnr2CJWuX8ZsV76cD1u+tXsI7GSnb0tqSbDKFOWQKc1iak6qFXVm4BpG2DGfMQ760iCxRNlq3jlWC1WQUrmRl0SqyS7NZlrUcoawErUWDyqhEWC6gUJxHuU6MI2BmTf6KN7cMsbKIcl0puSWrWZmzhPeX/YKVWR+yKnsJq7KXsDZvGXklqygoXUOOYDmrs3+DWJqJTJ6FTluA/c1/2cPuciJOGRG7lJCjFJchH5smG7exgICthJCjlKhTTMIjpS6ioTaspjagpNonp9ItJeEQE7UKCZuLaU+aaE+aWDINfgAAIABJREFU6Eikbl3cRFfCnL7+agf9dS56axy0V5hpjumpj2pJ+GR4rAIs+kJMhkLMxiKcFiE+ZxmhN41KEZ+CREBNTcxITcyYUiZsEvwWEX6LCJ+5BJ9FgNdcQMAmIOQoIWAT4DHl4zUXEXKUpgDCLSHiLCNkF6c/7zOX4jeVEnFIqPApSHjK8ZlLcBgKcVmKcZiK0GmysdmK0Zvy0Rhy0ZrzUZpyKdOtRarPRGHORWMtwuQWYfNI0NmLURpTwWuNpRiNrQSLrxz9m/YmvbsMs1+JLaLFHtZii2gx++VYwypsIU0qgB1U40qkdiVMfjWOsCkFElUeIvUBwjU+vEk3nrgTd9JFvCOGp8GLKWFOQ4Q2rEPuVyJxSRE7yyj3KdIKhMynoNQhodghpsQpQeKSIvPKUAaVqMNq1OHUXoU+ocZUqcOQVKezEPKAKFUHGypFFS5DHZMhC4tRJspRJ5QoonIUITnyoIJynwKxswyJU4bMJUfpU6MPpYbfTFF9KkDuK6djawPz5yYZPbyLpk01NG6uIdkVwRDTY4jpcdU5cdU5cde4cFY5cFbYcSasOKIWbFETlrABR4UFZ6UVa9z4BiJ0aYhQeSRY41rc1Wbc1Wa8dRaCTQ5c1UZ0wTJKNGtQOYuwRVS4kwb8lVbCNV4ClW6cERvOoI3te7awZWATHT1tbNjaz+DeAZK1UfR2DUVSAWuLs/jl0l+TJcxBY9MiNyrwxv10b+llZHqEg0cPcuDIAfZO7GXH7p1sHdxOZ18X8eokg8ODeCNeQskQp86d4v4n99kxtIOrN67yyeNPuPvgLtNz00SrophdZmQaGSanidbuVhraGwjFgwSifoKxABW1SZI1CXxhL8maBFsGNpOojlPbVENDaz3xqhhOnwOH106iOk5HTzvJugSbd25i/kQqJN6wrolobZyOjT3smthHsCpBmU7F6qI8soRFSA06bKEAGoeNNQIBH2Vm8/6qNSzNymGtoITVhQKW5+SRJ5KgttoJVdWQqGuktaefTTuH6Nu6g8q6JqwuH0qTnSKljnyFniK1CZHRgcTsRmR0UmpwIDa5EJuclOjNCA0myqzW1KaRWUuJUYHQpESgkVCqlyHRl1NmkKN1GPBXhKhvq6ejp53G5jrWb+hhx/bNDA1s48DkGGdPHuPc8aPMTk/Q393Jnt072bSxj77+LjZvWc/6jb309ndRW1+FN+TB7DDhCXuIVEbwxHwkGyvp2dpH/44NdG3oYmDvAFsGNqchYnp2ij37djE4tIN4MkIw7CMc8eP1Oelc10pDYw07B7dx++4NZo8cpK61DqPDiNaixZcIEK2N40v4aepupqIpSVVLJcHKACafCU/cSUN3HS19jSQa4oTiARqaa1i/qYede3YwNj3CxMFxdo8N0b9jPfVtdazf1p96v7WPyoYKgokAG7av59nrT5md38+r188YHt1Da3sTVpcFb8TLlZtXuPPoDjWN1WwZSLWEJSuiBPxu9gzu4OHdW3zx8hn/8Luv+N2Xn6X3IT5/+YyvP3/Fl28A4/mThzx+cJeXTx/zh6+/SIPG202JL794xf17t/j4ygXOLJzg6JE5Tp86xqWLZzl39hSnTx3jyuXzzM3OsH9mIv3+9q1rLH58kfPnznDt6sdpC9Otm9c5dfI401MTjAzvZXpqgvm5g9y+dYOXL55x6+Z1zp1d4MTxo0xNTdDR00ljezMt69ro3dhH9/oe1nV3sn37Vg4e3M/NG9e4c/smd+/c4tbN69y+fo2bVxdZvHSRc2cXOHJ4ltOnjnHxwpnUbsibvMOZhRMsnD7Ojesfc/7caY4cnmX/zARTk6OMjuxhaNcOtm7byMH5aQZ2b2fb0DY2DWyio6+DrXu2s3dqlM5NvWQLC1DZDdhCPoxeJ5aAh2BdJaH6KuxhP5HqKkKJBOGqSmraWmnq7aa2s51wQy3eqiTWSBCD34PJ58EZDROsTIWxK+vrqWlqIlZblQYJR9iP0ePA5HNhD/txxEMYgm70ARcKtxWxRYfQrKHUokVgUpGnlVFklJOtlbBWXsJqRQm5Ggn5xnIKDeXk6qXkacsoNCsosajIN5YjMCkQuw2ogna0ITfh2mp8iSTfuXzxErMHDqbH5t42MbW1tLJ18xY2bdhIb3cPfT297No5yOyBgxw9fIS5g7OMDO9lbvYA+/dPMzk5ztGjxzl67ARDu4fp7OlndXYhf/LnP+I//el//RZE/HvtTP8riPjj7/0lP/rpL/j5rz5g9/AYR4+cZGZmhvMLZ7h36zqf3rvDswd3efHwPq/ehKpfPf0fzUxPHz1MA8TbgPXbGffff/VlGiK+qVqkbExP3vyOR//m3sLD2yGXz148TcPENyHi2aMHvLh/l1ef3OflJw94+skn3Ltzl9MLZ9kysItYXQPRxiYiLW1s3jfCiYsXePT8OQ+fPWV+4RTt27Zgr0xS19tNvK2VivZ2Yi0t7D96jFMXL1GgNZCrUpOnUVFqNKJw2zEGvBgD7tRYXMSH3mNF7TKjcptR+awoPGYkdh0lFhVCqxqlz4o+nIIIZ8SHyW3D6XPR1tFK57pW2jsaqKgK0tHRQGdnIz3d7WzZ3M/g9i10d7QiEwtpqK1g64ZuSgVZ2M0qgl4TXqeWyrgbt0WDVinCbtFiNqsxWzTk5K/mwxXvIlaIKFWKyCrORucw4Ai5WJm3mpXZK1mVvYaCknwy81dRpiyhVFZIXvFackuyWJG1lHeX/ZqPVn/AyrxVrMpfzbLsDN7N+IBfL3uXdzM+4IPVH/HB6o/IlRSypjibjII1LMtdyftrlvCr5b/h/TVLWFW0FmfchUgnRmlXEW9OIDGIWVmUQZ40F7PfiM6mJlkbJVIRQGtWIlEIKRDmIFOXUtUQo6Qsl5VZH1IkysJgU2ByKikSZ/LOkr/lgxW/YEnGr1mdt5S1Bcv5aPVv+HDVr1iVt4S1hR+xIuvXFItXUSD4CGHJMtTKHJzmlGXHaxLiNQlx6HIxK9diUqzBocvFbxYQtJYQsgmJOEQ0hDXUh9TUBZTU+ORUuMqI20VELCWETAIawxqaozra48Y0RLRH9LSGtDQH1HTGjGnAaE0YaU0YqYtoCDlKMWuy0KiyUamyUKuz0WvzsJqLcdpTy9o+ZxlRv5KahInGShu1cVM6wxBzlhO2iwnbSwhYC/FbCghYC/GZCnDpcvAY8ghaBcRcEqJOMVFnGRGHhLBdTMgmImgtJWARErSWEnZIiLllxNwygk4JbmsJDlMRZmMBTmcpZpsAo6UQo7UInaUAhTEHmS4TuTYTtTEXo12AxVGKwVaM3irA5BBic0uxemV4IhrsQQUWj+xbFbDuiB5XzIAjpMId1+ON67GFVDhDWjwJE+6IEYNHgSdqweLXE0x6aOyuo7GzBl/Ciy/mJtkcx1vnwVJhRhfRog6msgTqoAqpR0qpvZRiSzFSjxR1VJNqOXKJKTQXkW8uQmAXIrQJETmESFwipB4JMm8ZikA52pgyNTKXUKONKVCFZSiCb0fo3mQholLk0TLUSTmapAplTIEiJKc8IEfskiKwCCkwFlNiEaVgxiNHFVCiDWswJlIh8ZquGOu2NVLbHU9Zj94EyLVhDfqoDlPCiDlpwpqwYEtascUt2GNm7BEz1ogRRzyVE3kbnH7bvmRPGrHGtai9ZZijamxJLZa4Gks8ZWOyxNVo/GJ81QZ81TrC9XbizR4CNXY8STt1nZVsH97CxsENHFo4zJbBLSTrkgQTAVq7W7A4TRSJC8kqzmF5dgZ/+5ufkZG7CrG6jFKlGIvPRmVzNR0b1lHTVke8Pkl1ay31nY1Ut9aSaKgg0ZCyxth9dho7Guns7+T5y+e8+uwV5y6dY/fo7rRKUVFXgUQpQWvR4gw4iVXHsHltVNQmsXtsBGMB2rpaqW2qwe6xpUHhbXOTP+Kjsq6CpvZGOnra2bxjE/vG97J1zzYGRnayfmADLb2t1HU0EK2NYw240LssiDQKCmVi8iQi8svEiHQ63Mkk0cZGbJEoapudfRNTLN64ycTBWaQGM2tKRJSqdFj8YQKVtdS2ddG5YSvt/ZtJ1Ldg9YRQGmyUaYyI9BYEWiMlOitSqweFM4jM5kNsclFqcCAyOijRmynRG99sSRgRmVOZCLFJhcyqRmHVoLbpMHmtRGpidPR1sHnHJnbs3EpPbycT48Mc2D/J3P4pzp8+wblTxzkwNsLI7kHaWhuZmh5jemacfSO7Gdqzk01b1tPZ1fYm4JxSIaJVUVxBF0aHEYvbgsPvwOqx4vA7aO9tp6t/HR097czMTfP7f/odVxYv8vDxfQ4fnaOtoxmL1YDBqKG2rpK6+io2bupjcnqMuaOzVNRXpJWmSGWEcEWYQNxPQ3s9lY0J6tqqCVX40djUOAJmWvoa2bCjh/a+Ftq6Wti8dQN7RnczPjPGzKEZxucm2Ty0lfp1TVQ0VVHZXE2oKkIwEcTsMmOw6mlsa2D33kEuXDzD//V//ys9fetQqssx2Y3sn5/hxv0bdG3oorqhil37Bhnas5P2jmYGdmzh3q3r/PMffss//u4rfv/V5+nA9Ftr09tg9dvyl2ePP+H180/58vULPn/5LP395svXL3j96hnXrl7m6JE5piZH2T8zwdkzJ7l86VwaKN7+vHD6OLduXuXWzavcvLHI+XOnefjJfR5+cp+7d25x+dIFjh87wuzB/eyfmeLA/mkOzc9yZuEUD+7f5cH9uxyan2XH9q1s3rSB9ev72LB1PZt3bGL7rpSla+fgNvYND3H0SMrO/vjB3fQu1+MHqSapmzcWubp4iauLl7h86RxXFy9x+1aq/vfWzatcXbzEpYtn09amkyeOpPcihvcNMTK8m717Btk5uI25w/vZO7ab4Yl9jEwOs3tkiJlDM8wdO8T2vYOY3DZ8yTAVb5ayq9uaqG5vTl1bE43rOqmsrydRX5eyK3V1Eq2vTdWuJmMYA16UDisKiwmDx4UnFiVaU011YyP1ra0k6muobmmkuiXVQuVLRvEmo6lq26o44aYanBURtAEXSo8NqdOUggiDkkKDgixNGauVIlbJhaxSlJKlKSNHX06uvpwsrZS1KjE5+nLyjQryjAoEVg0SrwVVxI0u6kXjdmD0evnO+bPnmByf4MSx4xyY2c/M1DTr+/pZ19HJlk2bWd/XT293D5s2bGR47z7mZ+c4cugwswcOpv1pU1MTjI+PMjs7z+zcIXYMDFHf3MaqrAL+5M9/xHd/8GP+85/9JG1n+v8LIr73F3/N93/4E3781z9HqlAze/AwR44c4ebVa1y5cJZnD+7x/JN7vHz0INXQ9AYi3ioJb21M36xyffXsadrW9E2I+GYQ+/XzZ2/Wrf/nAPHZi6fpYNIXr57z+ctnvH7+aVqNSCkRD3j16B6fP37Ay0cPePzgLndu3+Tk6VNs3DZAoKISf3UdvroGAg1NBJqa8TU10LtrkCPnzvLo2TMePHnMvcePmD91ktkTJxibmyPW0oIjWckaqZxshZJMuYwijQa5y4be50btsmJwW3GEvekKV3PIjT7sQuWzIrHrEFrVCK1qyhz6lKXJY8UacKGzm7A4rdTX11JTW0Fbez2bt3YzPLyTgYGN7BrcxvC+XZw6dpiaijgKmYiG2gr61rVQLinEZVMT8BjwOVRUxVxUxzzY9DKCXgvFhWtZufJ91mYtRSwVkFechcmlJ6s4E61FgzfiobhMwNrc1azKWklOYRZZBavRWRSUygrJKVqNsFxAZuFqPlz5Hh+ufI9V+atZW5TJmsLM1JL0mqUszVrBitxVrMhdxWpBFhkFa1iak8GHmct4d9WHvJPxHh+s/YjleStR2JRkibJR2lXUdddjDppYWZSBUFNCfVctSmM5WrMSm8eE2ignq2A1ecVrsbh0xKuD5BWvJiPzAzQmKTaPDrVJQnbRCn76y79kycpf8c5HP+PDNb9heeb7vLfyV7yz/O/5cM07LMt5l+VZv6ZAlEGhcBkFRR8iKFqCXLISi64AtznV1OQxFeIy5OPU5+GzCAjbS4k4RIRsQgKWYmoDSmoDSuqDKhpCahrDGhpC6vTVBZQ0hNQ0h7W0RvV0RA20hXW0BDU0+VWp11DqmmN6mmN6Kv1yHLpc5KKPKJdmIJOtQi5fg1qdjVFfgMUkwG4qxm4qJuCSEguoqIroqYp8o+41aqI2rKUqUE7cIyLiLCHsKCZgKcJjyMNnKiBkKybqFBNzSYi5pMRcUuJuGXG3jISnnISnnKBNhMskwGcuIeaTUxFSE/bK8LnEBDxlBHyyFEiYC9Gb8tGZ8tGbCzBYCjFYUs8s9mJsDhFmawlmawl2twS3X4E7oMTlV2D3yDA7JBgcYoxOCVZvOc6gBndYR7DSjDOsxhXREKqyEEhasPlV2ANawlVuere0U9eWpLo5QWtPAw0dtQQSXrxRF4nGKPaEFX1Mg9KvQO6TovDJUfhlSD1SRA4hpfZSxM5SxG4JJfZiCs1FCKxFiL1SVHE1IocQkbMYsbMUiVuI1CP51j6EKlye3o0o94sp90so94vfjNiVUR4UoYhJUcbkyCMy5MFyZH4pQkcpefpCCozFFFtFiF3SlJ3KX44yrECf1GGrNhNocOFKmjCG1Si9UspdYjRhJbYqK/ZqG0q/Ak1IjSlqxJa0ptuXPBVO3BV2PDUO/PVuQk0ego3udEjdU2PBXW3GEtNgiqjQ+MtQuEvRBqTYK3Q4qwxYEyqquwL4a4xYw0pMATlKmwSJvgSTV09FU5Kerb3071iPzWtDJBexOncVQlkJGVkrWJmdQZlWhlAhYk1hJkKFCI1Nh8FlorK5mq7NPThCLkweC56Yj9r2emrb6/HEfFh8NtxRL76oj9buVpo6m7B5bTx88pAvv/6S5s5mappraOlq4eSZkzx8/JD2nnbkOjlynRx/zE9VY1V6+6G+pS61ljy0g/OXznPu4jmCsUBafXD5ndQ21aQD141tDTS2NeCKuAlWhvDGffiTAWJ1CbQOQypLJshlbXEBueIS8svErCzII6OwEKXdTm3nOk5fuMjijZvsm5ymoqmFE2fOcuPOXXq3bscSjBCsqiNc00BdZw9NPeuJ1TZhcgeQG6xItSZEaj0So41inQmh3obc4Ufri6J0BZGY3Qj1NkqNVkr0Rop1OoRGPSKzHpFFTalZhdikQuc2YfRYcIRcRGpitPa1s3HHRvo399GxrpVt2zcxf+gAswenmZoc5fTxI8wfmGbnts0M7tzGjp1bubh4gfNXzjEzN83Qnp3pzEi8KobOrMXpc2Dz2jDYDTj8DoKJIInqOHWtdfRv7efwqcMcOXmY4wvHuP/4Hos3P6ZvfTfjkyM8ff6Yiqo4DqeFzVvWs2NgC8Mju7l95zpXr19h98gQVo8Vs8uczlvUttRS11pLz6ZuNg70s29qN1t2bsAXc6M1ywkk3DR11NDYXsvo1DBDw7vYO7aHmUMzTB6aZvvwTvp2bGD9zk30bOtHY9dTblAQro5ishupbqji3IUFxiaGOb1wnEeP7zMxOUKiIsr2Xdt49vop+w/vJ1GboG9TL5PTYxw6fJBTp4/x8N5tnj3+hId3b/H0TfnLW/XhsxdPefXsCV+8es4Xr57z+vmnXL18Ib0f8bZV8rMXT/ni1XM+e/GURw/vsfjxRY4dnWdsdC/jY/tYOH2cK5fPc+zoPBPjw8wenObQ/AFuXP+Y27euMT+3n2NH57m6eIlXL5/z4P5dFk6fZHJijJHhvcxMTzI/d5C52QMcPjTHmYVTnFk4xfjYCD3d6+hob6W/r4cNG/qZ3j/B+OQIu/cOMrR7gAP7J1m8dJ6H927z5MFdPrlzk7s3rnLv1nUeP7ibUk0WL3Lp8jkWr15i8eOLXLt6mZs3Frl96xq3b13j5o1Frl+7wrWrl9PbEHOzM4yP7WPvnkFGhnczMz2e+rs8NMPwxF6GJ/YxNj3K2PQoc0dnOXT8MHvHhwnEQqzr72ZkaoKpQ7OMHphmYHgPXZvWU9fewoZt29g0uJOuzZuoaGrEHY9ijQTR+9yUW01oPU6kZgMijQq52YjF58WfTKSbmlJNaa209XXTs2UjGwa307NtE5WtjdjDfsIN1ViifjReOxq/E5XXjtCsSY3Qqcv4SJTPCqmATJWUQrOKYqueQrOKTJWUFVIB+QZV+rnQoUfitiIPOtBE/RjiQcRGAyqHg++cPH6CsZFRTp04yYGZ/YwOj9DR1k57axvr+/rp6eqmr6eXwYGdTE9OMT87l1YupibHmZ6aYGpqgsnJcWZmDrD/wCw7BoaorG1gdXYhP/jhT9KbDn/0vb9KQ8S/Z2zu32Nn+uPv/Tk//NFP+cF/+SvisUqOHj3K4qXLaYh4q0J89umjtJ3pf7YRkYKCJ+nnb0Him5mIt/fFq5d8+frVtzIPL58+5tWzJ2mA+OLV8/RE/P8MJF48+YSXj+/x+tMHPH/8INW5/OAel68usmdiitrOTvzVdTgrq7ElKrBVVOKqqcVbX4e7tgZ7ZQX6UAC1z4PM6UBis1JqsSIwGMlRalhdVs7qMikrJSJy5XLEFkOKau0mjB4bnngQa8CFI+rDHvOjD7uQu02IbVqEVjXFNjWlNg0KrwW1x4I15MbqtuMOeGhoqKMiGaWltZbZ+XEOH57h0KFpDs3v58jhg/zj779mZM8ujBoFZp2KkNuKRSsj7DFRGXVSFbET9RporY3gNJaTDDmwmxUYdBJEohw0ujIsdg3esJ33V/yarILVKPUySsoKWZu9gsycVQiEuazNW4HeqqSwNJucotVIVSLyS7JZk7+SlTnLWZWzkrVFmWQKsllTmMmqgrWsFWSzVpDNqoK1ZBRkslqQw5riVHPT0pwMMgrWkCnMIVdSQGZpFu+teZ8sUSZ6rw6j30CxSoDcKiVQ5UOqESPXlqEylFOmLCWveC15xWspU5agNpaxJncpa3KXorPK0FqkSNUCisuyeXfpz/hozTu8m/FLfrH07/j1sr/n/TXv8MHad3gn4+e8k/EzPljzc1bnv0+xdBWS8jUUFH1IieBDDOpc3NZSHKZiglZB+iIOIQmPhAqflKRbTMRWTIVHQqW3jBqfjPqggsagkuawOn2NYRWNYRXNYTWtUS0dMR3rEgbWJQx0JY10xvU0h9U0hVQ0RtXUhRQErQI0kqUIcn9JcfH7FAs/QlyWgVyZiV6fj9lYhEVfiFlXgN9Zht9ZRsBRRsgloyqopbXCTlulg6aEiZYKA7URBZUBKRX+MuIeEWFH8RuAKCXmEhFziUh4pFT4ytMVtfVRPfUxA4mgHKe5ELshj6BbTEVERSKkIOyXEg2WEwxI8XrFOBzFWCwFGC35mG2FWOxFWOxFuN1ivN4y3G4xVqsAk6kIo1mAyVKM0SzAbC3FZCvFbBdhsouwOMuwuWW4/Eo8QTWBhBF3WIM7rCGYNOGPm3CFtISSdurbEvRtbqepo4rK+ii1zZW0dDbR0tlEc0cjjd11WONGtJEUQEjdpcg8Esq9YmTestRqtUeC2FWCwFpEvjGHAlM+JfYipEEZqrgSsasEkVOA0F6E0F6I2FVCuV+SXqqWB8rSV+6XUO6TfutV4hYg9QspD0qQBcTI/FKkvjJK7EJy9XkU2UoRusoo8yuQBpRIA3KkQRmKqBJtXIWtwojWL8cc1eKqsWJNGjAl9ZiTJpRBZTqr4ax14Wnw4qv34qv14K5y4ayw46114q93EmryEGnxEWry4Ktz4K214quz4W+wYUtq0fjLUHnFWOJK/A0W/A0WnFU6LHEl1qgCU0iO2i2mVFdItmQNWcK15EnysIedqO1aiqTFyI1KhAoRAlkJOcJcVBY1ycbKtNKQaKjAHnQi1ZWjtulQmNUozGr8FSFiDQlMPgtysxJr0E60Pk6yOfXZdZu68cR8uCIeZk/Ms2XXNmwBB5GaGNHaOA3rmri4eIlHnz6mpauVREMFDeuaiNfECcWDbNy2gUuLl3j24hnPXz5n8drHvP7sFbv27qK9u43qhioqapM0tjVQ31JHMBbA5rZic1sp00qw+i3E6uK09rVRv66JMl05H65ZTqYwn2U5a1mem83y/Hw+yslBpNWyZ2KCOw8+4eip02gcHt7LzmdpnoAipZbuLdu58+ATLl+/yZbdI4TrWki2rCNc14LRE6JMZ6FMZ0FmsFGmsyAxWijWGSg1WlG4fOgCEVSeAGUWN0JDKlQtNJgo1ukQ6FSUGFSUmlMnMsqRWdUYvBacEQ/+ihCJxkoa1jXR2tdOe28707NTHDt9lH3je1PbGVs30NLWSCjip7I6weDwIOcXz3P4VEptautqpbW7lfXb1tO1oYvGtgaqG6oIxYOEEyHqmmtp7miiq6eDrTu3MH4gtfY8Nj3KntHdXLl+mfVb+qmsTtC/oYfR8X34gx7iiTCHDh9kcmqUufn9fPnVaz774iUnz56gtqmGRHWcls5mahqr8Ud8mB1GXH4HPRs7GZ3ey/jUXlrWNRCOualujNPV20xnXytj0yPsHdvDvvG9jM6MMjg2RPfWPlr7O+jY3E2iuQpP3I8/GcQd9ZInyKWyroLPvnjJw0f3ePniU658fIHzFxY4dGSWY6eP0tW/jmhFhN0jQ2zY1Mfo+D6OnzjM3Xs3+fL1C+7fvsHlcws8uH2Dxw/ufmuN+m0ZzNv2yAtnTnH/9o1vFcO8/S7z6cP7XLt6OR02np4aY3pqjJMnjnDs6DxDu3awrrM13Zh14/rHnFk4we6hAQ7NH+DRw3tpq9Hix5c5fuwI83MHOXJ4nrnZA4yPjTA9NcGpk8c5eGCGvt5uOjvaGNy5g7HRYfbs3sXwyG5GRlO1rKN7hzh59BCP7t3m5aeP+PTeHR7eusGd64vcvXmN+/ducePmImfOneLk6WOcPX+ao8fmOX7sUDqv8VZ9uH7tSlo1uXTxbFppGRnezdjoXmamx5k9OM38of3sGx1iy7aN9K3vpn9DD7t2DzDVHU29AAAgAElEQVQ+OcbwxAhN7c3s2jfExMw023btZP3WzQyN7GN4cpztQ4McOHyYQ6dPMTZ7kNa+XuzhIGqXHaXDitRiRGY1ITJokRh16FwOXJEwgYokkeoq4nW11DY30tHbzZahnQzPTDJx6CBDk6O09HenFImaJBqvHbFJg9iiQ2o3UmJQkaeWkqeWkiEpJktZRrFJj8xjQ+FzI3GaKdRryFRIENstiB0mJA4r5V47qoAXbcSHPhrCFItgjUbQ+bx859SJk8weOMjCqdPMHZxl544B2lpa6Whrp7+3j97uHjZv3MTo8AizBw5ycP8BpienmJqYZGZ6ksmJMaamJpienmR6ej8HZ+fZNbSPipp6VmUV8IMf/oTv//Cn/Olf/i1//Cc/SkPEf/rBX/+HIeK7P/gx3//hT/jRT37G937wF7z7mw+ZnZ3lwpmzPLx3+39pZ/omGHwz8/BWbXjb0vTl61f/5r767HU67/D2vqlCfPHqOV9//oqvPnuZViS+aW16+ewRr55+wmcvPuHZkwc8uH+bO/duc+naInsnp6nt7CRc34Sjogp9OIImEEQfjmCIRNEE/MjdLtQ+Dwq3kzK7DYnNSpnDSbnbg9IXROUPUajTU6jXUqLXU2rSITHqEBvUKC06jB5bGiKsEW8qYO3QU2rTILCqKDQrENm1qN6Eqx1RH96wn8rqCtav76OjvZn+9Z0cOTbD7OwECwtHmJ+bYXxsL19//oobi5exGbWoZKUEXRaqYx4iXjNhr5H6pIeqiJ2ATUPEZcBv16BXlhDymTAZpMjlAhqbE7R0VJGRuYTMnOWUiHIpKslibeZyiktykStElEryMTu1FAizKBLlIJaXsDZvJdmCtWRkL2N17ioyC9aSKcgmU5BNtjCPPHEh2cI8VhdmklGQydqSPNYU5/JR9kreW72EJVnLWZqzgiVZy1iWt5wl2R+xNPcjluUtRWGTYwmZMQX0FCsL0NmURCuDqI1yikR5GGwqhNICPlzxKwpLM1mbt4zswgyEslyKy7IRKwqQ64TkCDJYuvY3LFn7Lr9Y+nf8/KO/5YPMd1mS8x6/XPEzfvbhT/jVir/hl0v/G1nFH1KmyEQoyaCkZAnl0lXolNloFVn4TAUELEWEbMVEHEIqfFJqw0pqAuUkXCJqg3Jqg3LqAqmr98up85VT65VR45HSEFLSEFLSGFTSFFLRFtHQEdPRlTTSU2mmr9pK+xuQaIioqPJJcelyUAg/QJD7S0pLlyCULKdMtgqVJgezWYDDIcJpF+G2iQi6ZfgcEpzGYuz6IgJmEZU+NXVhAzUhDS0VBupjKmrCcmojCmojihRMuMXE3WJiLhFxt5ikV0ZVQEFtWEtDzEBz0kxzhYWGSiMhjwSnuRCvvYSIT0rYW0bAIyboleB2CQn4ywgGpHg8Ihx2ATZbERZzPkZDDk67EJejFLu1GKM+D702D6OxEJOpCIOhAKNBgMkixGoXY3dLcbrLcXkVeANqAmEdLr/yDTwY0gpFdXOAlq5q6tsSVDdGqaiLEK8OU92YpLO3nY3b1tO7sZv6dTWYo3o0YTlynwSpuxSpu5Ry71vFIHVlnlKEDgHFtkKKbYWU2IsodgoodhYhcgooseVRZM6lyJxLia3gTZ1rKVKviHJ/ailb/mZJWxEoR+6XpSGi1FGA2F2AxC1A5C5G4imlzCuhxC4kS5eLwC5C6CpD7C1HEihHEpAiCkopC5UhC0nRhJXInWJUPhn6mAZNWIkmokIT0SDzytDHU6FvR40Td70HX70XT60bZ4UjZW1KmnFUmPDU2Ag0uPDVOd7YmvQ4K4346lPL1IawHHNMhataj6fWiCWuRO0TIbbkoQuWYY2qKbcKyRKvZGXRcrJLMykqL8ISsCHSSCguFyJSSRDISliWtYKM3JUUlhVRIi9FY9NhCzjwJQIY3WY0Nh2+ZBBH2I3RY0HnNCI1lFOsECIzyvEkfNR21tPc10qkJpa2N7X1d9Dc04o37qeyuRqj20x1ay2emA9/MsjRU8d4+uIZ4wcnqW6tpa23nVt3bvLFV1/w1ddfsnB+gQ1b16f+03zxHHfv32X38BC79g4yMj7M7KGDTEyPs2dkD6MTIxycP0jf9l5a+1ro2tzNwMhONgxuxhZ0srIwiyWZq3hvVQYfZa1FqFazYft2Pr5+nWOnF4jXN/Lumizey87n/ZwClhUJyZIqKNIYsEUSnDh3gSfPX3L28iI1HT2YAzHKDDZEaiPlRjsqq5tysxOp2Uap0YzE4kDlCaD1h1G4fIjNdkqNZsRmKyKTiWK9lgK1nEJNeWojwiRHqJch1EnROA2YA3Z0bhMapwFPMkDHxi4Gx3ezbe8ONu3aQlVLDY6QC6vfjtyopLismDKtjIqmKgbHhti6Zzut3a1UNVaRrEvSvK6Z+rZ6/BEfnqCbZE2Cjds2pPr852aYP3yQw0fn2LVvkAtXLzA8sY+tO7fw8Y0rbNy2gdr6KiKxIAOD2xjas5PqmiSbNvczMTnCseOHuHb9CteuX2Hr9k14Qx78ER+NbQ109nbQ0tlMbVM1fRu6WNfTwqatvazf1EVjSzWNLZVs2trN7r1bGdi1mS0Dm9g7toc943vo3dZP/bomEs1V2CNuJPpybGEXbRvXEa6JUSApQmfWcvDwAf7lX/+Jf/rnP3Dn9nVOnzrGxOQIhw4fZGximBJJMeFEiP3zM0xOj3H6zAlu3Fzk0cN7KXfEq+f89tUL/vF3X/Hbz1/xT3/4Lf/wu694+fQxjx/c5ekbV8Tt64vcvHqFF58+4vdffc7Xn7/i85fP+PzlM549/oS7N69x6uRRZqbHGR3Zw/jYPvbPTDA3O8Ouwe1UVyVobqpjfm4/ZxZOcPjQQUaGd7NrcDvHjs6z+PFFbly/yrOnT3jx/CnXry1y+tQJjh87wtzsAUaG97JxQz/7Z1IFPps2rmfX4EDa7rR7aJB9e3cxP7efc6dPcGHhJFfOn+H+9as8un2T+9evcmfxCtevXGTxYqpZ6fCRWUanRtJNXBOTI0xOjDAzPc6h+QOcWTjB4scXuX0rBR337t7kzMIJJidGGN43xNTkaFoV27tnkD17d7JraDvbd2xmy7aNDAxuY+/wEBNT4+w/OMP84TmGR/cxOLSLbTsH6O7tobaxgQ2bNnLw0DzDk5PsnZpkYGSY9o3r8SbjKOwW1G4H9ngESySINRrCW5Uk3pKqVI3X1xGsSOJPxKltbmT91s3sm55g+vAcY3P72Tm2j66tG6nvaifSWIMp6ElBhEmDymtPVcxWRXHWJFG4nah9HvShAKZoGHMsgikaRh8KoA34ULidyBw25C4H2oAPYySUPlM0jC7oxxQK8p2FU6c5c3qB0ydPcWhuno3rN9DR1k5newebN25i4/oNDA7sZP/0DIfm5pmamGR0eISJsXGmJsfZt3c3o6PDjI+PMjIyxuTUDNt37CIYTbB8dQ5/8uc/4k/+y9/w/R/+lD/63l/x3T9LAcR3/+xv/sMQ8f0f/pQ/+9Hf8Fc//jt+8tOf8aff/wsGBgZYvHSZR/fv8Oj2TR7fuZkOV7948pAXTx6msw1vdx++qUC8fv4sfW/rXd9CwzehIqVOPE2Dwdt7++zzl8/SSsQ3bU3pz7x4wusXj/j81SM+ffKAO3dvcO32dRauXGT7vuHUtHhNPfZkJdpgiHKXG4nNTonRRIFGTY5CTolBR4lBR7FBT4nRQKnFSrnbgz4Sx1pRjdhmR+Z2onC5EFsMlOrUlOqUyAwqZAYVJq8dW9iDJexB67NR7jYhdRsROrQUmhWIHTq0ISeGoDMNEU0tjYyNjTA+to/hkUGOHt/PxUunefjoNmfPnGBo13bWtTdRV51Aq5CiU5bhsxupjLhwGRUYFCX47SqiXgM+i4L6uJuaiAOvVYHXpSYWseN0aWjrqKK5NUmJOBu5shiRJJeColVkZy9HJhMgVwpRqEWYrCpyBWsQlRdRUlbI8jVLKJLksyZ/JfnCPPJKcskUZJNVnEOBJPXFobBMwFpBNqsFOWSVFrCqKJslWRkszclgTXE2qwWZfJi5lBUFGWQUrmR18So+yHwfqUmMyiFH7VRQWJ5LsTQfpb6M7MJVrMz6CLlWjKi8iJVZH6YhIq94NatyPmRN3kfkCDLILV5JXkkGS1b/mndX/YpfZ/widat/xTtrfsUvV/6cX674W365/K/5+49+zIdr/54C0TKkyiwk0pWUlCxBIlqOTpOLW5/7LZCo9JbREFFRH1ZS4ZGkISF9AcW3QKI+qKA+qKAhkFIpWr4BEp1xPd0VJloiGhqDSurDSiq9ZXiN+ZiVq9HKV6HT5aDS5aLS5aIzFGC1luBySfB5ZAQ95fgckjREGJU5GKWZODWFBC2pnENVUEbSJ6LCX0ZdVElDXE1NWE7SW0bCI/kWRFT65dSEVNRFNDTEdDQk9NRXGklGVQQ8Ytz2YhyWQhyWQpzWIjyOEmymfPxuEWG/FLdLiM2Uj8Wcj91cgN1cgM1UiM1UiMWQj1Gbg1mfh92aynU4bKVYzULsNjEupxSXpxyPW47XryIY1hGOGfGG1ASiOpw+BWaHhEjSSld/Db0bmqlvjtHd30RHVwOtHfW0dTbQ2d1Ka0cjsUQYs9uAPqhEFZQi94kp94qQeUqReUqRelOXAgIhUr+IMl8pIncxpS4BQncxIq8QmU+I2F1AiS2PElsepY4CRM5CxK5iRE7B/4AJnxS5X47cL6fcV47UI6XMLUbiKkLiKUTkLKTUUYTELfwWROQYCskxFZFnKSLfUUKxV0RpSIokLEUalqKPaTCEVKj95ch9UlRBObqYBmPSiLHShNQnQxFSYkiYsFbbcdQ4cVTascWtmCOpILUxrMaWMOCutuKqMmGOqjGGlVhiGpxVhm/lIcwxBfqQFKVHiNReiMCQidiWj8hUwFrJCt5Z+wt+kfFzMgpXUKQQsH10J51bemjqaUVhViM3qShRiFBZNOSW5iPTKdHZTRicFowuKyKVBJlejr8ihC3oxJsIYHCbMfoshGqjJFuq8FYEsATtWIN2nGE3sboELb1t9Gzto6qlhta+dhq7mtE5DAQrw+gcBqK1cSqbqzm+cIJHnz7m6s1rvHj9ksVrH7N7eIjqhio6etrZunML/Zv72LR9Izfv3OTGrRtcv3mdq9cXubx4mcn9k0wfnGbu8CyvP3vF9TvX6djYQcemdbT0t+GvCKG26RDr5AjkZWQWF9HctY5rt25x+MQJLL4Av85YzRphGXkyFR/mFbFMUEqWTEmJwYLU7kbp9mMIxejcuoPFW3f45MlTtu0ZQe3yIdFbKTc7Udm9qB0+lA435Q4HCpcHrT+I2utHanNQakyFqSUWGxKLhRKDjnyVlHy1hGKDjBJjOUU6CUK9DIlJgcSkoFQvQ2ZVY497qVrXQNuWbuR2LUKdlHx5CQK1GLFRjshQjkRfjsykpNysorKlhpr2eiqbq0k2VhKpiVHTXENlQyXd67vo6Glnx86tjE0MMzq2lwMHp5g/dIA9+3ZR01jN0YWjXPj4PB/fuMLX/8dXXFy8QFdPB8nKGDt3bWd8coRA0EN7RzPzhw5w6/Y17ty9wbnzp+nf0ENNXSV1DdW0tjfR3dtJa3sTNfUVbNu+kZHRXQzt3sb6Detoa6+nY109GzZ1snlzF7197Wzetp6tO7ewbv06YnUJfMkgvsoQeo+ZXJmALEkBYp2MXFEBK/NWs66vk9/942/5l3/9Jx49vs/Aji2Mjuxhz95BJqdGGRjcRmNzHcMT+1i4cJqz509zZfEi9x/c5tMnqWzDP//ht/w///Lf+T//4ff87ovX/OPvv+arz15y//YNbixe5sGdmzx+cDeVKX14n6/fgMYfvv6CL1495/mTh9y/fYOrly9w4vhhJsaHGd43xMT4MJMTqS/lQ7t20NnRwpbN65mbnWFkeDdbt2xg58BWJidGOHXyKEePzHHv7m0+ffKI+/fucGbhFEePHOLY0cNMjI+yvr+X9rYWhvftSVudDh6YYX7uIJMTY0yMj6ayD4sXefzJHR7evcntjy9x8+J5bl++yO3LF7lx6TxXL/2/pL1VdB12nudZuzunC1Nd3F2pTnWSSqVSSWzHLEsWw2Vm0GVmEDPLlmQQWrJMMtsySGaWmZmTSipYuAPde3ZmHz/7cG11qmd252EefudenaOjF738P+dLZzlz/DC7d21ldHyI/pE19I+uZXC0n4mt/wY/x45Oc+niOe7eucGTx/d59vQhVy6f59D0frZsHmfL5nEm9+5kemofe3ZvZ+OGUYaH1rBl83p279rG/gN7OHzkIAenJpmc3MPU1AHOnj3N4cPTzMzMcO/BfY4ePUpLWyvpdJqVvT0kqqqobWulvrODeH0trliE8kgQZzKGtzJFrKmeREsjVZ1t1K3sor6zg3RjA8m6WlL1dbR2d7J2ZIhNu7azbd8eNu/dyei2zaxeP0LXwGqqOlsIVKfQ+52o3eXYUxFSnc3U9nVRtbITf2UlgXQl/lQFvmQaXzJNIF1JqLKaaE0dzkgMqz+I1R/EFY3jiSdxhKOUB0JYgiFkDhvmaJhvHD92hPMzZzMtS5N7aG9to6WpmZamZkZH1jE8OMTmjZs4sG8/UwcOsm1iK5s3bmHHtu1sm9jK2OgI4+NjbNiwgXXrxhjfsIUVfWuwOX3MXbiMv3vlp3z7B6/y3Z+8xv/+nZ/yzR/+gm/+8DW+86N//l+DiB/8Ez989Vf8h1d+xnd/9Co/+8Ub/PAnP6e+vpHbN29x4ewZ7t64ysOb12ZB4sPHD/joyUM+fPJ4Ng/xcjjuJVR8/snHs/all9mHry9Zf93e9JLM/79A4iVAvISIlyDx2ccf8tknz/nw6QM+/vAhz54+4O69m7NKxIYd20k1NeFOprAlEhjCIWRuJ0VGPVlyKfPFAhYIS8mVSSlUKChSqyhSq8hTKslXqSjRGxGaM7AhdznR+DxI7RYkVj1qpxWdpxydy4LZa8cR9uKM+bGE3OhDTnQRFwqflVK7FrHTgDHqwRx2Ywt7cIa8NHe0cOjINGfOnmBqepLJfds5c/Y4ly6f48TxQ0wd3Iuj3IheI8Vh0eGy6TCpxfidOlIhO3G/mYhXR9ijJRWw4rcoaK+NM9bfQchjJBayEfCZCAUsWMsVFBQuxGJRIBLlkp87n/zc+WhVQsTiAsSSYqSKMpZmz0emFCCSFrNs+UL0VjUyjQipWohAVkyBIJ9cQR4l8jIkOhkClYhcYQF5khIKFELyZGXkycpQWDW44j5ccR9ap4H5eYv4IHchedJ8ckTLM0NB+fMplOVjcBswO00UluWTX5pDkTCP7NxFFJflIJYXsCT7PZbmzKFEuIz5We+wKOc93l3wK3759j/wQc57vLfkbd6c90vezfoN72f/lrcWvMFbC97g/Zx3mLf8XX675E0W5L3D3KzXWV4yB72lFL2xCEHZfBSyLEIBDT5zBiDCdgFheykVXjkNMS11ETVpr4Qqn4xqv5yagIK6kGpWcXh5LTE9rXED7S+sTJ1JE51J06ylqSWipdavoNovpy6kojqoIO4WEXUKiPqk+FwibLYyTKZCjPp8zMZCnNYyPHYRPqcEp6UUn0OMt1yISbUcVdkCtKLFOHSFBG1CIo4yovYSkm4hNVEVjSl9Ro0IyGeViAxIyEgFMiBRFdFQHdVSGdNSkTCQSpmJRXS4HAJMhjzM+lzsliI8DgF2UyF+p4CAS4jNmIdRnUW5IZeAS0gsICfgEeF3C3HbS7CZ87GZ83HbS3A5BDhsAlwOEW6XDK9H8eKU+H1qwlEj8aSVimoXDrccnbEUb0BHc1uS3tWNdK2oo6klTXNrFXUNSeqb0nR0N9Hd00pDWw3xyjC+pBudX4U2IEMdzJwqIEXuFyP1ChG5yyi1FyHxClGGZCiCUiReITK/GH1Cg73Ogi6hQBURIfcLkPrLUASEyIPCDID4BIhcpYjcZUg9YmR+KXKfFKlPgsQtQewSIvcLUPhLkXhKMqrECxVD4Cwjz5jLUk02S9TLWKxZRo4pnxJXGeKwHGVMjTquQeGXYU6YMCaMaCNqjCkD+oQOqU+GwC1GE9ViSBqxVpXjqHFk9izSVowxA/qgBmNYhyGsxpow4Koqx1lpxhzTYIyosMQ1uKstuKqNOCr1WJNqdCERKl8pan8ZhogEZaAMsasIobWAEmMuWZLFzMl7nzl5c8kqzUFuUWPylRNIh5mXvQCFWU2wIkJ3/0p0dgMmtwVb0Ikr4sEV9aK16TD7rKSaKnBG3ehdRhINKdItVejcepaL8hHohLjiXtItVbT0tmcef6kQlc3VNHY307G6C4PTlHnMttURrY5T19GALxHAGXCy5+BeDh45yNjmMdJ1Kdp72uju66SnfyUjG0dYNbSK1hWt9A320dnXSX1bPanaFPVt9QxvGGby0CT7Du/j2OljPP/4Q85dmmFk0yi9g6to6+kikIoQrExS39HKuUsXOTVzjrr2dt5fvpw5OctZXFpKnkzJMomMBSVClkmVCM02NL4Q5kgCUziOMRTDHEngq6xlZPNW7j56zLlLV6ht70Zl86B1+tF7Axj9IXT+IIZgGFM4itYXQFKeyUFkGpmcyOx2BGYjBRoFBRoZZSYNAouaEp0MkVlNvlLIUmEBBSoRer8dT2UUS8SDyKxGZFaTIy0hTyFAYlUjLdcgNCko0UnIlZcgNivxpoI4X/z/wpVRKuor6BvsY2R8mG27tzK6fpjR9cP0rV5Je0czeyd3cu/+LS5dOc/0sSlu3b/J5asX2HdgD5snNrB+wzoCIS99q1fS0dVKe2cLsXiIyX27OH7iMFeuXeTBwzvsP7iXhqZa6hqqaWyuo6GplvbOFuoba6ioSjK2YZg1a3voH1rFyLp+xjeMsHnLKJs2r2N0rJ/+gR7GN62juaMJf8yPK+IhXBUj2VRJsrWaVFsNIpOChQVLMXms1LXWsX3PNj7/8vc8ffaQ6UP72bR5PRNbN3Lx0jmOnzhMZ3cba/r76FrRzuGjU1y5dpFTp49x6+ZVvvzi9/z1j1/yf/2nv/Jf/+U/8ecvP+P5C0j49HfPuXbpPKeOHebKhXM8fXhvtp3py08/nm1x+uTDpzy4f5vrly8wc+4U52dOc+TwQQ5N72fq4OQsSBw+dIATxw9z6uRRpqf2MdC/ivVjw5w9c4L7927xu4+e8ujhXa5du8KlSxc4fHia3bt3cvjwNCdOHGNoaAC328maNavYsWPbbD7ixPGjHNg/yeTe3Vy8cJaZ0ye4dnmGuzeucOvqRa7NnOHazBlunj/HzYsz3L9+hbs3rjBz5jg7tm9maN1ahtcPsn5ijPEtY2yZ2MCO7Vs4sH8Pp08d4+aNjGLz/Nkjnj97xLmzJzl2dJr9+3azZ/f22duxfQsTWzawY/tmDk7tZXpqHwcO7mX/gT3s2DnBxMRmJif3MD19kIcP7/P06VMOHDjA6tWrWbFiBQ0NDXh8XkKJBCsG+lkzNkpVWwuJ5ga6hgfoGhkk1lSPryqNvypNoLqCSE0VsZpqUvV1NHd20tvfT2//GtaODLFu4zibdm1n58F9bD84ydDmcdpW99CwooNEcx22aACt1055LECksZpwQxX2WBhvPIE/nsIXS+KNJvBE4nhiCXyJFIFUBbGaOvzJNN54kmC6kkCqAkcogtnjw+j24kwmsSXjfOPSzBlmTp9g/56dHDowyejQILFQkJGBfrZs2MjY8AiTO/cyuXMvO7ZsZ9+uSXZO7GLnxA5279zF+Nh6hgeHGBoaYXh4HYNDozS3dWN3BXn91+/xk1/8iu/+5DW+9aN/4ts//mf+7ke/5Js/foPv/vQNvvejX/LKD1/ju3//C77z/Vf59is/59uv/JzvfP9Vvvv3v+Bb3/vHv/n5ez/4J1754Wt87wVE/G+v/Jzvv/o2P3j1Lb71w1f50c/fIBhJcvXqda5cusyDO7e5dfUSN69c5OGdmzx/dH/2PnrykCcP7vP4/j2ePnzAx8+fzda7fv7Jx7MKxcu2ppeDc39bAfvJbGvByxrXl9mIl7alT3/3nC9+/zu++uwTvvrsk9nQ0u+ePZ6Fi4+fP+HunVvcvHmTB48ecuHKZca2ThCqqsAY8CNz2ikpN7FULWO+XMQHChHvC4qQWoy4I2HKFHLKFHLkRgMWr4dihQyFxYTQoEVo1CGxGFG4rKi9dlQeG0p3OSqXFU88jCcawhUN4owGKY8FMIQ8KP12pG4LYqcJuduKOerHk47hCPvxxsKsHhrg7MVznJ05w+DwAJsnNrD/4F72Tu5g1+6tGI1KSktz0KhKSUadhL0mPDY51UknyYgJT7mYmqSdiEtP0l9OQyrIUE8LCb8Nr1WDWSPCbVWTCjsp10vRK0oxqYXIRHmUFS1FIliOQlKESFhMzvIlZC1biFhSjFBYgERSiMOhR6+XojNIyS9aSm7xMvQ2DRavFYFKyHJBPiUqIctlpRSqxSwVFrBUWIArGWJo2wbWbFqHvzpKZVst9oibQmkJxfIycoUFzFk6jwJxETqbiXBFEo3JQEFpIUUl+QiERZSUZFNcsgSpOIfCokUsXPwbluXOpaAsiw9y5vD63Dd4c8E7vJM1hzk5c3ln0dv8ev6veGfxW7y79G1+u+gt3lv4FnOW/JoluXNYkv1bcgvmoTeU4vFqMBpKUclzcZRLCdqEhJ1CfJZS7Lrl+C2lVIXU1McNVAZVpDxiKv0yaoNKagIKqnxSagJymmJaOtImmkJqGnwKWsNaeitt9FSU0xxUU+uV0RBQUu2VUR9UUR9WUxtUUh1UUBvOwETSK6M6oifsEOOzlBKyi4g4JfhsArzlZYRcElzmYvx2IS5rCTLBPLIWvMqyhb9AI1tM3K8k5igjZislaCrAb8on6RbRkjLSXl1Oc9pEZVhJXUJHfVJPVVxDVUSV+YxrSMV0hKNGwgkrHr8WoXgxC+a/RmHee6Iz1tIAACAASURBVNjNZQRdCqJeJVGvnKRPSTqYubhXTNBegsuST7kxm3JzzuxZzMspt+bhdJTgcQtwOgUEAkqiUR2hiBZfQI3bq8DlkeN0y/EH9Pj8OuwOJW3taVb1NtHWUsHaVR001Cbo7W1n9eoOele10dZVQ01TgnR9hHCVD2/KgStpRe2RI7KWIXVJUPgViD2STPOSR4LIL0MSVCALq5CHVCiCmXCzOqRGG1GjishQxWVoYgrkYSkSnwChtwx5UIwyKkfsLUMSEKEKy1FE5MgDEsR+UWZcLiRBGRKgCJYgD5RmgCIgROYTInKVUGYvQuwSovDLUAbkSNwixC5xRl0IqZEHFCjCWjRxI/oKK/oKM5qkAVVchyquQZPUoYgoMVTosdSYMVcYMFXosFYbsVQZ0Cc0mFNGtBEtcp8UVVCBKaXDUmFAHZZRZi9EFRKjCguRB0oRe/KR+QtQhUuQ+vIpsi4mz7iQMkcOc0p/TbZqEfPK3idHns384oX8auE7vL98AQsKs8kRFvJe1nwEajFWv51oTQJbyIHOaUDj1GLymnDGXbjjbow+E2qHBq1LR6AqSKAqSHnYhtqhwuQ3E62PUNleRbwxQawugTcRwBF2Y/HZ8Mb9OMNuLN5ymle2EklHMDvNBOIB/DE//oiP5q5mOla2U9tSQ9fqdtr6WmnvbaGhq57G7iZ6h/tYOdhDurGCaG2c6vZa2tZ0sWp9P0MTo/SOriHekEZt1+NOhGla2Unjig7qu9rYvGs7m3f+21W3NrO0rJiFxQUsEpSyVFDGUrGQXKWcIq02U79qcqBy+DEGE9iiFVjDKczBGNZwAmeiEqM/giOWZOr4Ce4/fsKxs+eI1TdhDkZwxFOUR5IY/RFUDi8Ssx2RsRyxyYbU4kBhcyPQmyhQqMmTKSlSqynV6SjV6SjWqClSKilUyiiQyylSKilRqylRqylUKSlQKlguFZEnl5CnkpCnFrFcWcpyZQn5GgHFOhGFKgEKuw5LwI4t6CSYDtPe087oxnVMbNvE2PgIA4Or6V7RzqrVK9mzdwcTWzdy9folLl05z85dW7ly9QJT0/toa2+iojJBJBpg85Zxdu/ZzvjGUeLJCJ3dbZw+e4LLVy8wc/kcR48fYvXgKhrbmqhtqqOpvZmu3m5au9qorKuiobWRNUOrae9sySyMD6xieN0AY+MjrBsbYvXaTHC8uqGS+pZa0nUp4rUJ6rsbqemsxxpxUqaXUCArxuAx07tuFXce3+be4zv83//Pv3Dg4B6aW+ro6Grl0pXzPH3+iFVrekikoiTTMWrqKjlydIqLl85x4+YV7t29yX/+T3/hT3/8gr/+8UuevXBl3Lt5jY+ePOTW1UvsnNjEpvXrOHfqOE8f3uPZo/s8ffKAv/7lD/zLf/k/+cNXn/H0yQOuXM20Gt2+dY2LF84ydXCSmzeuMHMuU5m6aeMYUwcnZ/chdmzfwvZtmzl96hj37t7k/r1bmfDyjcucOXeSY6ePcvzMMbbummDd2BCDw2upb6whmY6xZetGJvfvZvrQfo6fOMz5C2c4c/YER49Nc+b0ca5enOHSudOcO3Wc08ePcPLINCcOT3HiyDRnThzl+uULnDp5lJ07JhgdG2Js/TAbN6/PNH/1drGqbwXDQ2vZvWsbM+dOcevmVW5cvzxbUbtr51auXb3I40f3OHP6ONu3bZ4NkG/cMMrg0Gp27tnKnr072L13B4ePTjG5fzcbNo0zsW0LZ86d5vDRQ1y9fo09k3sZHB7i8NEj7N67h7auTpJ1tTT39tK4ciWBqir8lZXU9aykec1qkq0txBoaqO7sJNXURLqxie6+Naxc3c+KvjWMbdzC6IZx1g4Nsnqgn+HxMTZs3cLY1s0MjI/SOzJA98BqajtbCVen8aRjBGvSJFvqqe5qpWFFF+n6JuqaO6lt6iBV3Ui6poma5k6qmzpIVDeSqm3OfK9twhmK4wjGCKaq8ScqMXuD2EMx7NEY37hy8SznTh/j4L5d7Nq2hd7uDmorK1g/Msy6wSFWrexhw7pxNqwbZ2xoPds372DL+AQTG7awZdMEI0PDDA0MZyBiaIz+gRFq6tvQmuz8+rcL+IfXf8MrP32db//4Nb75AiL+7idv8J2fvckrP37jfwEifsnf/eh1vvvzt/n+q2/znZ/8kh/8wxv4Iymu37jDlUuXuXvzFjevXuH2tcs8vneb54/u8/TBXR6/SO8/uHObh3fvzELES+vSy12IT3/3EV999uksWLxUJb767NMXqsTHs1mHl4Hpr0PES/Xh6yrE13MRTx7c5+nDB3z45DGP79/j7u07PHv2jMdPn3D6wgzVrS1YQn5kDitCp4VlehVzZQLelZXxvriI+bk56CwmrC4HeSVFDK0fZfrUcTbu3IbV70ZtMyMxZ5YL1V47xrAXTcCJ1G1BYjMSrkoRrkgSSifwp+N40jFsyTDGqC+zaugwog26MEV8GHxOjB4H9pAPfzSMLxKip6+X+sYGVvau4PDRKZ49f8Su3VvxeKzodBL0WiHlJhkWnYByg4BkxERbY5CWWh/VCRvttXG8FjUNqSD+ci2C3EVE3Wb6VzTTWhOnoz5FQzpE0GFAXrocSUk2foeeeMCGQSNGIRUgEZdSWpKPSiVCrShDISvE5dDisKlRyAqRKYpQaoQodCJKZUUsK84mpyyPQpWARaW5LBLmU6yVYg678dcksEa9lGplLCzKId5QSf2KVgRqKYvylyFUSZmfvZjsguXEaypJ1NRhcXspEQsRiMrQG1RolAKkwuXo1MVYjCIkomxEklxEikIW5S3krfm/4TdL5jEvfzHvZ8/h/ax3mZv9Ph8sn8sHOe8xd8lvWJD1Lll5H7AsZw7LcuaQmzcXoWgZGlURElE2UlE2NosUt7EIn6UUl6EQqyoHt6GQlE9JXUxPdVgz++Cv8smo8Eio9EqoCchpiKhpjmlpi+hoDahpC2poj+ppj+ppCqmp9ysyCoRXlslS/A8gIu2VUOGVE7OLCZpLCZhK8JqKcRsKcRsK8ZpLcOoLcFtKcJqKMKiWIRPMQyb6ALM+l5BbRMhaRMJWRtxeRrS8hLhTQFVATlVISdovozqqpi6hozalpzqhpSapo77CSF2lkXTSSLrGQ7zKg8UuJyfvPRYtfANByXxcFhGJgI64R0nsRT1spipWlNmjsJXgKy/Aol9CuXkZdmsOjvLl2MrzsNvycTqKcLvK8PmkmeC1X4HLI8XpluHxKQmGdUTjZoIBPeUWKc2NCTraKulur2G4v4uutlr6ulsZWLOC/v5uele10NBWQao2SKjSgzdZjiNqwh6zoPGokJaLEdnFiF1SxG4ZQo8MkV+BLKxBGtGiiOpQRnQogxoUATXqgAZ1SI0iKMVaa8beUI46rkQSEKGMylFEZJnMhF+ILCRBEZGhiMiQBESIXoCGxCdA4MxD7ClE4S/NqBgvQEIdlKKLKDDE1FhSekwJfaY1yiND7pEhdUkos5VR4hJT5pMjCWuQx/QoEjoUCR3qhBZNUocoIEIRkaOKKVFH5WjjSsyVWixVBoxp7YsgtwKZX55RSgKyDOh4BJQ6Cimx5yELlKKJSVBGypAGChD7cil1ZpFvWUiW+j3KHDnMF/2WLMUCFksXoPaqUHu0LJcX8dqcXzEvbylGrw1nzEuwIoLcpEKokVAgLUJmkaNza5FZpIgMQqwhC/5KH864g/KwFbFRhFAvQGISo/focCddBKr8+Cq8uBJuwtVRvIkA4aoY3kQAd9SL1WdDZdHgifnwx/zoy/XE0tHZgG84ESIYCxCrjNLYWUd9Vw0rBrpZPbqKlr4Wajtraelro2NtF2s3DtI1uJJwfRKhUc68/MW8kzWX93LmMzdvEXMLc3k/P4ffLs/i7WWL+XXWotl7e9li5hbmskhQTK5SSpFORYlBg8CsR+awova60bj86DxhLKEk7lQtnnQd5ZE0Bl8YvTeENZxA7w2hcrjRuLy09K7i0vWbPHz6jNGt23EnM5ChcfmRl7uQmO2zACEvdyE22SjTmSlU6ihQaClU6ihU6siXa1gukbOspIyskhIWF5ewtLSMZQIhywRClgoELC4tZUFRIYtLi1giKmWppIilkgKypAXkKAvJ05RQppei9ZhxJ/xEaxLUdzZm1oPXDbB2YBV19VV0dbfR1d1GW3sTo2NDTGzdyINHd3n2/BFPnzzg0sVzbNo4xorudvZN7uL0meM8fHSXW7evsXnLOOs3rOPYicPcf3gns2B96Sxbd02QrknRsbKTjpWddPZ00b6ig6b2Zmoaa6moraSitnJ2NXn95nGGxoZZO9xP/8gAa4bW0rNmJbVNNYxuHGHLrs00r2zBm/TjTwdxRN1ILEpyxQUEKsMcOHGQz/70Kf/63/4Ll6+dJ5kIM75hhOnDB/jiT58zMLSGzu42OrpaWb9hHecvnGFqeh/3H9zm40+e89WXn/LHP3zOk8f3efQwk3v405efcfXCOW5eucjpY4fZunE9O7du5saVi3z+yUd88fvf8Zc/f8Wf//Qlf/jqMz79/Uc8ffaQu/ducuXqBU6dPsa5syfZv283hw8dYGhwDRvG1zE9tW92c2HXzq3s2rmVI4cPcuvmVZ4/e8STx/e5c/s6N25e4fCJQ0wdn+L4uePsnd7L3oN7mDp6kE3bNmaUpB1bmD58gBOnjnLy9DFOnznO0WPTHD5ykHNnT3Lh7Cnu3rjK04f3eHDnJpfPv1Anrl7kyeP7PH50j5lzp5jctyujEGzdyODQGto7mqmrr6KttZH+tX3s2b2ds2dOzNa7Hj0yxeTenWzetJ79+3bPWpheKi3j60dYuaKD0bFBduyeYMfOCbbvnGBy/242T2xgYKifsfFRxjeuZ93YCMdOHOfo8WPs3ruH/dNTbJ7YwuqhAXZOHWR81y46BwdJt7YSqqvFX12FLRZF63Hjr6ykoq2NSE0NnlicxrZOBtetZ+OmrezavY/N27ayZfs2Nk5sYXzzJjZv28q2PbvYtH0r/evXsWnXdsZ3bmVkYiODm8cZ3b6F9Tu30jc6RH1nB509q+ldPciqtevo7llDc0cPDa2d1DR3UtXUSn3bCho6uqlt6ybd2Ey4ohZPLIEjGMPqDeFNVBBIV/ONK5fPc/LEEaYOTjIyPEhDfS0rujtZP5axMnV1dLJm1VpW961hzaoBNm2YYNOGCbZsmmB8bANDA4MM9g8xMDBE/9phenrXEIlXUSyU8968LP7p1+/zw5+/xfd+9jrf+snrfPPH/8w3f/om3/2HX/HKj9/g+z/6ZQYK/h1EfOf7r/5PIeJ7//g23/zpm7zy81/zyj+8zvd/+hr+UJxbt+9z5dJlrly4yPWLF7lz/cq/gcPtG9y+dpnb1y5z8+oV7t26ydOHD/jds6d/k4f49Hcf8eWnv+ePX3zOH7/4/L+DiEw24nf/XevS11uavq5U/I8sTx8+eczzx49m62UfPrjH48cPefbhc+4+fMDA+Ci+VAyF3Yrca6fQamCOtIx3JSUslAsQGXUoTXqyiwuQ6TUMjI9y6+lDrty/zfFLM4Sr05gCblQuK8awF1syjD7sQem1ofM5CFVmACKQjOFLxXAlI1jjQXQhN0q/HYnLjMpnR+NzoPPYsfjdOCMBHD4POouJVEWSqppK1o2NsHvvDnbsnKBvVTdr1nRjtWbaluwWBemoncZqPxXRclJhE/UVLhoqvaxqr6MpHWVtZzNmhQibRsZAdysnD+xmYmQto2tWsHPjCBuHVlER9mBRS0j4HTRXxYn6bJi0Slx2MwatAotRhcUgRyktxKQTY7MqkEnyMJok6I0SCgU5LFo+n2XFWRRIi8iXFrFMlE+ZQYa3KkLTmk4qOupQ2HXkCPPJEeaTKyzA4rORJypkUf5SypRCPshewOL8pThDXvrXj1HX3oZUrSSvIAe1RoJKUYxMnIPfqSLo1mDUlaHWlCJTFbM4dwFvffA27y6dy4L8Jby7JAMQiwsWsKxkCUvzP2Bhzvtk5X1AQVkWy/M+oKQsC4EwC6FoGXJpLhJRNgppLjZLZngt4pQRtAlx6gtw6gsIO8Sk/QrSfgWNMQM1QTUpj5ikW0SFR0K1X05tUEldQElrVEdLSEODT0GNS0KdR0ZjUEVDQEmVR0raKaLKl2l3qgrIqQ4qqIuoqQ6rqPTLqPQpqPYrSbmlhCwl+AwFeE2F+C3FeC1FmfpZaxFeWwk+RxkBl5CgW0TQLSLkFhFzlJF2i6nwSEg4BETtpSRcwtlgdcBWTMhROntRn5hUWEEyJCfolRKJm7G5FZQIFpGb9z5i0VKkoiWYNQXUpcqpChtIB9QkfDJiHhFRt5CQu4ygoxivrRCTdhFWUxZOWz4eZxFuV8mLK8PjFsw2NzndmXN7FQRCWmIJM6kKO/6AHn/AyNrVrfSubKC9uYL+VW10tdWyuqeV1b1t9PS00NpeRaomRCjpxBO34YgYMfs1GP1atF41MpuEImMxhaZiBA4xEr8SSVCFIqpDFTegiRvRxI1oowY0ET2GqBFD3IAqrMRcYcBSaUQVzigNmqgSTVSJxCtE6hOhCEpRheUZNSIoReoTZc4vROwqQuEXoA9L0YblKP1ilH4x+qiS8goD6qAMbViBJqJAGZTOqhJynzSjmLhFlHjFCINyZDEN2pQRfYUZfdqALqVHGVWhCstRvmiH0kaVmFKZMTxdTIXELUHuk6MOqVEG5Eg9YkSuUsTuTBak1JaHPFCKNiZBESxB4FxOkXUx+aYF5BnnI3TkoQwIKTXlovKKkdpFmEJGNB4tS8pyEBvkmP026lc0U9vVSGVLDapyDSKdhCJ5EfPzP8Dg1WPw6pFZpHhSbkI1QZQ2BcWqIlR2JSXqYgrk+cgsUrQuDUqbAqVNgdFnwhFxZfYNapME0mFsAcdsANgT8+EKunAGnDS1N9LS2UyyKkGiMk4sHaWyoYKalkpq2qpp7W2htbeFVFOKVFOKxpXNtPS1Ea1LYvbbWC4t4teL3+P1ee/wztIP+CA/i/kFy5iTm817OVn8dtkSfrN0Ee9kLebd7KXMyc1mXv5y8uQSSnVq5DYLWo8Tg9+DJRzAkYjiqUhj9IcwB2M44hUEqhvwVdZhDSfQugOoHF6M/ggGXxiDL4gpEMYajuGrrGb9th08ePKUC1ev07iiD6Xdg9TiQGyyITbZkJjtmfpXnZlSrYlSrYlitYFCpY48mZocsYJlQgkL8wpYkJfHvNzMzc8vYn5+EfPyCpmTm8vi0hKyhKVkSQQslRSxWJTHEnEe2YoC8rWlSK1qDP5yfOkQlS01rBjoYd2mdYyMDtLT101nVyv79u/mwsWzHDt+iKnpfezes52ZC2c4dfoYt29dY3LXdtaPDDI4sJrr1y7x8MEdzp09ya7d29iwcZTJfbu4dHmGR0/u8+DRXU6ePsaa/j5CET91zfU0tDZS3VBDsipFqjpNdUMNqeo0gWiQ+pYGetb00j8yQHffClo6W+ns6WLl6p7ZbYqm9gaqGitxhJworWrKg3YMHjOLCpeitutwxjycvHSKP/zHr/j8j5+yZ98OujpbOHHyMDduXeXkuROs7O1ix66tDA6vZXL/bg4dPsC9+7e4cvUCf/7LV/y3//qv3L93i/Mzp7l+LbNAfeXCOc4cP8KJw1NM7tzG1o3rOXRgkkf3bvPnrz7nr3/8kn/9l//Il1/8ns8+/5iPfveUW7evcfPWVa5eu8jBqUl279rG6LpBdmzfwui6wVlYuHH9Mgf272HrxEYOHtjL+ZnTs/sQFy+c5dTJoxw5OsWBw/vZfXA3+w7vY8uuLWzfk9ne2Lh1A8PrMyHlQ0cOcubsCU6eOsrRY9McOLiX6UP7OT9zmicP7vLk/h0e3r3FvVvXuX39CnduXOXunRvcv3eLC+fPsGvnVoZH+hkdG2Jk3QArVnbQ2tZIV3cbG8bXcWD/Hs7PnObG9cvcvXODO7evc+H8Gaan9rF+bJjx9SNs3rSenTsmmJ7ax/Fjh2bbqPbs3sbeyR3s3DHB9h1b2L5jC8Mj/fSu6mFoZJChkUF27dnJ5evXmLl0kSMnjnNy5iwXr17h8UfP+eyvf2HvsSMkWxoxB32Ygj5ssTDemgribU2YQ34qO1ppXdVL04puOnt7WTM8zNaduzhx5ixDI8NsntjChk0bWTM4wMj6MfYdmuLIqRPsnj7AnkMHOXruNEfOnmLj7u20rVpJuqmOcFUKbzzGilVrWTu0jtHxLazfNMGqgREaWjtIVdeTrKolUlGNP57M2JwiMSxeP2prOTq7E3swjCuaxBVN8o3Ll2Y4cvgg01P7WL2ql+qqCoaHBhgeGmB0ZB0dbe10d66graWdzvYVjI6Ms2H9ZrZsmmD96DhDA4P0rxmgt3cVXZ09NDW343CHWJJTyLyFy3n9tx/w41+8zff/8U2+87M3+dZPXudbP/vV/y9EvASH/5md6fv/+Bb/x9//gu/97HV+8PM3+dHP/hlfMMatm/e4fPES506d5PLMGW5fu8zDOzd5eOcmt65e4tK508ycOs7l8zPcvn5tFiK+vgPx0sb0xy8+5w+ffzZbA/vSzpTZkPhbiPg6QLyseP33EPH1NqdMw9Pz2b/57OnjFyDxmHuPHnLk7Cmq25tROcqRu20UW43MkwqYIy1jqVpC2+Aqko21mLxOBjePc/D0cc7fvs62Q/s5fPEs1V2tOFMRdD4HxrAXU8SXgYKAE0cyjC8ZxReP4ImGcEaD2KIv7ExeGxKXGaXfjshmQOYwYw56sAY8WHwuElUVrFyzCpPFSH1jHenKFNF4iJ7eTlb2dFBREaEiGSIadOCyaQh5jKxeUceeiSFGVrdSn/ZRk/BSnwywbXSAtZ3NpAMutgyvYe/mMbaNDjC+toeO+gpWdzaxaXg14wO9dDdV01FfwcDKNsYG+ogF3TTWpYkEXYR85UQC5Zh0IgyqUkx6AQ6rEodNhVpbRlFZFsWiXFQmOUqzgmJFKb+c+yuyRPnIbFoERjnZ4gIWlWSzpDibxUXLmJP1AVnFORTLy1BaNBRJS1hWnIPMoECik7FqdIjmni4UOhU5eUtRqgVIxbmIBVmko+X4HEosulJMBiF6g4j8oqV8sOR9Psiez8L8xczLmcfC/PnklGVRKM2jSJxDXtlSCgXLEMjyyS1cgFRegFJViFyRj05Tgl5bil5TgtWUAYiUX0PKryHsyKxAR5ySF3sKMqr8Sqr8Sip9Cip80hdqhHQ2J9EUUtMc1lDnkZEsL6XSKaIhlAlap91iYrZSUi4RFT5pRnnwSakJKakMKkj5pFR65TREMovYMbuQgKmIqE1AzCUmbBcQspURsJUSdgqJB+RUxXVUJw2kI5mHfU0oY7Oq9EpJOoUkXEL4xjdmL2ArJmArxl9ehL+8iIhXRCqsIB6Q4nMJUKuWU1A8l8VL30SjziMWNqKRZyMr/YD6tJW6uImqiIZUQEbUJyLkLsPnLMZVno/dnI1Rl4EIR3keHmcRHncpPq+AgF9CKCjD7Rbhdovw+OSEIlqicRORmJFw1EA0biYWL2fFymp6VtQysLadjpZK6qrCDKzupLkhTUdrDY2NaSqqgoQSLkJpF8FKJ66ECZNficYlQ+tVI7VLyNXkka3MocRahsynRBZUI/YpkIbUKMJaVFE9mogeXcyIKWnJhJfTJhRBaWZwzidCF9VgSuuxVVlx1JUj90mRBySoggpUYXmmnSksRxNWoYkoMEUz2YPyhBZTVIUuKJ9VIcxJbaYpyi9B7hejCGT2JbRRJfqYFm1MgzQkRxiUIgopUERfQETKhDapQx1RYUjq0UU1qIMK1EEZxogGU1SNNqBA7hKh8CpRBTXownp0UR0qvxKZV4I6qMCQ0GCIqdBEpCj8AkTuAgT2XErt2ZSWL6PYshSxvYBS43LK9MtxxI140g78lR4CVX6kZhnlIQfBqgix+hRyiwq5WYlIJ0JqlJJVkkWZtpRIXRh71IZAV4bJb8QcMCExidG5taRaknhSbswBEya/Eb1Hh9qhwuDV40q4MfusaO0GAukwjrAbtVWLLxEgWZ8mWZ/GE/ZQ1VhFz5qVpGtSRJJhWrtaaGxrIFWbIloRobK5gpq2auK1MRINCdrXtFPTUYfSqmZ+3mLey5rHW4ve5Z2suSwozGZxSS5zli/mzfnvMjc3mzm52czNzWZuXg4Li/LJEpaSL5dQpFagsFnQuB1YQn7s8QiuZAxXKo63IomvqhKt24fOE8QcjOFMVOJMVGIKRNG4/KidPoz+CJZQHFs0gT2WxBZNYA3HMAcjBKvrOHL6LPceP2Hq+EnKQ3FExnKEBisCvYUynZkSjZEynRmB3kKp1kSRSk+eTM1yiXJWiVhaXMyCgkLm5xfMQsTc3ALez8ljuVRKrkxKjlzMUkkRi4S5LJXkk68tpcwixRS040z6idYlqetspHd4FeNbx9k8sYHR9cPs2DnBgYN7Mw/ePdvZ98Iac+TYNHsnd7Jp4xibx0c5ffwIhw5M8vj+HT58/piZc6c4emSKM6ePc+bsCS5eOsfTZw/5/acfcezEYXr6ujMB6heqQyQZxR8JEIyFiFckSFWnSValqGuup3dtH0Njw/Su7aNjZSfdfStYubqHzp4Odk7uoLmriYqmSmI1cWQmBUXyEoQ6CbniApr72th/8iCf/uUz/vqvf+HMhVOs3zjClolxpg/tY9ee7Rw8coALl86xYdMYldUpzl88y5mzJ7h77yYffvSEjz95zofPH3PwwN7ZR/DDu7e4e/MaR6f2M71vD5M7t3Fgz05mTp/g2aP7/OnLz/jrH7/kz3/6kk8+fs4XX/6eJ08fcPjIQY4cneLsuZPsndzJ2jW9NNRXs3ViI2dOH+fD54+5e+cGZ04f58D+PRya3s/MuVNcu3pxdtX66JEpDh7Yy97JnRw4vJ+J3RNs3L6R3oFeVg30sW7DCF29nTS1NzK8boDJ/bs5dvzQrAJx1yUx2gAAIABJREFUcGqS6UP7M/mK2ze4eeUiM6dPcObEUS6eO82ta5e5eeMK165e5OSJI2yd2Miq1Svp6m6jo7OFjs4W+gdWsXXbJo4cPsjZMyc4P3Oas2dOzK5pX740w+FDB5jYsoGtExvZvWsb01P7OHzoAMeOTnPh/Bnu3b3JqZNHODS9j717drB71za2bB5nbX/fLESs7F3B7v17OHvhPDNXLvH044/487/+Z55++jEz169w+toV1mwaJ1xXTaCmkkRLI77aSjQ+F2UmHQa/B6WjnPJIkO7BfvYfO8qegwfp7e+nurGRtQP9bNk6wdj4elrb2+jo6mTztq0vmp+2s+/QFFMnjzF9/CgbdmylobMNbyLz3otVV9DY3k579wr6h0fZsGWCgXXrqW9tJRhL4g2HiVRUEa3KOC5S9XXEa+sIplP4Ekn8yRT2UASj2883zp09zcED+9i/by99vStpqK9lbN0ovSt7GFg7SGN9E00NzVRX1lBb3UBfzxrWrh5kaGCY4cGRF4vWvTQ1tVBZUUsqXY3F5v0biPjpa+/w9z/PgMO3f/rGv0HET9/klR//M9/5wT/xre+/Ohum/nqw+mWo+mWg+rs/fG02WP3dn/4z/+H7/8h3f/xLfvKLX/Hqa28RCEa5dOkK58/NcPbkCS7PnOHu1cs8unWd+7euc+PyBc6dPMbRqf3MnD7FjSuXeXz/3uwS9UtF4mUD08s2ppf7EH/84nP+9OUX/OHzz/4GIl6CwdcB4mWI+t9bmV6qFp9/8hHPHz/g9x89ywSXPv6I58+e8OzZEx4+fsDdxw9ZNTqELRRA4bJRaFSzQFLKfGkpSxQipHYTAr2K8oifZEs9R6+e5+jV8+w/d4LVm8fwVMYxvJg9fzk2Inda0PqduCtiBNLxjAoRj+COh7HHghjDXtR+B1K3Bbm3HGF5pmNY67ahtplRl5uIpBL0Daxlw6ZxIrEga/v7+PiT59y/d5Pbt65SkQwhl5RQblQzOtTLri2j7Ng0xPTuzazqrCPhs9Lf3cTazmaOTe6iuSLB2OoezkzvZ/fGMcbX9rFxYDW9LQ3UxcO0VqUY7uliXd8KBrrbGentZn1/H13NtQyu6aK5PkVjVYS2+iSxgBWPVYHNKCQVd+D36jGZpWj1IoxWOVaXHr1NhVQvYVHhUkp1Ykp1YublL+Kdxe+xtCSbfGkRWaU5LHtxRfIS1DYtRdJickqXI9XLyBcVorToMHlslMky43hGswy5NBexYAnpmIWIV4PHLiXs1REOmDAYxQhEyykqzWZ5URbZpUvJLl1Kvng5AnUJMl0ZEk0JYmURUnUJRWVLkSkKkUiXIxQtQ60pxmQWYzaKsJoleKwiQi4Zcb864/93yYk4JURdUiJOCQFrGQmPlJqIlpqIlkqfgpQ7sx1RF1JRF1TQGFFT75eTdgmp9IhpiKhpiKip8IhJOMpIe8VU+CQk3UJibgFxT+YzaCsibCmaBZOItZiAuYCovZS4M2MZ8lsK8VsKMw1SjlKibiFRn3hWFagKyEl5xCRcwkwQPCD/G4jgG9/AbynEZczFoc/BbcrDZy3EblyOXrmE4sJ3EQoWIBEtwueU0FTrxl1eikq0gKRfTkVIRSogI+aXEPEKCbhLcTvysVmyMRuWYDYswWrKxm7NxWUvwO0qwe8TEgkrSMQ1+P0yfD4pgZCaWMJMPGkhFNETimQgoqU1zsBgKz0ralnd10xrc5q6mgj9qztpqE3Q0VpDfX2SVIWfWIWPisYIla1RQjVOrCENWrccfUCNwiUlT5tLtnIZxZbijL0nqETgFiPySpEHFChDmTVpdUSDLqrDmDBiTBjRhFVIXRJkXgm2inLi3VGS3Ql8TR4M0cwjXhfWoo2o0YW16KIa9BEd+qiG8rgBS1SDJazCGFJiCmce+eaYBktci7PGiiWlRxtVoApJUYalmRxGWI46okAaliIOihH6xEgCUhSRzBidOqJC+aKtSeOXo/MrsER1uJJWnAkTlpAOjVeBNW7BEDVijpqwJM2UJ8wY4zrKk0acNVbCzR6saT1qnxh1SEx5SoOtSosxKkXhKUXnlaD3yLAE1fjSduINIZr76uke7ETv0qO0KnHFXCQa0xi8RixBK3qPDqPPQIm6GFvETqoljSvhxhK0kmpJ4037UJQrsUcdKG0qVHY1inIlQr2IYlUJxaoShHoREpMUe9iJ0W0hWBHB6rejMKnwxv0k6lLEahKzdaOdPR1EkmHiFTE6VrZTUZsBDFfQSagiTGVzFdWtNdR3N9LS14Yt6OTt+b/lrfnv8l7WfD7Iz+KD/Czey17M24s/4LdZC5mbm5XZgCjKZ2lxITliASVKORKzAZ3TjtHvwRkN40xE8aUSGXBIJXCn4ngSMVyJBDqvF43Li9btw+gPZYLSHj9atw+9N4A1HMMeS+JKVuBMpCmPxP/mdwy+MHVdPZy5eJnbDx6yat161A7PLEAUqfQUqw2z3/PlGvJkavJkavLlKnKFYrJLBSwqegkSRcx7ARDvZeeyuDST41giKmWRMJ9FwlyWK0uQOFTow1YSLVXUrmymo38FfevWMLRphE07NrFj11Z27NrKzPnTTE3vY3LfLk6eOsqNm1e4e+8mR45Ns33HFo5OH+DaxRm++vRjLpw5yYPbN/js4w8z9pj7t3n86B7Pnj7kzu3rXL9xmYuXzjE6NkRVdYrG5jpWrFo5a2GqaawlVZ0mGAsRTcWoa66nr38VA+sG6R8ZoLOni/qWBupbGmhsa6KxrYH9R/ZT31ZHoi5JQ1cjoaoI1oANk9eCWC9FYVHx6NMn3Hl2lzv/L2HvFdV2nuB79tm9d+9MT+eZTtWxci5XlQMmZxBCgAJIKOecIyCRc8ZgY2Nsg7MNOOKIE86pnHMod1VXV3dP75lzH/Zh9/GzD7I107N3zzz8jnQkHR3BA/w/+qYHN9gxu43xiVFm53Zw9doF9u6fZfvMNqY2b6Czu42WtkZOnj7O13/8koeP7vL8y8ecWTzBmdMLLBw/zOKZE+zcsYXFk8d5+vAe8/vmODq/n5PHDnNh8RR3blzjxdNH/Pnbr/nXv/6Jb/74gseP7vHk6QMuXznPlq2bkg1Xe3czsX4Nba2NRCMBZnZv58rl8zx6eJfFMyc4eeJoahX6xhdXkr+/Kxe4cP4MZxdPJp0vB/dwYH4vm3dMs27jWjp62+ns62Bs3Sh9A910drcxvm6MmbmdHDq8n0OH93N84TDHjh/i8KH9HDs6z+zObRyb38+ZE8c4vXCUU8ePcGHxFNeuXuTmjavc+OIKZxdPMjO7g5FVA3R2tTI41MvU9CR79u7m9KnjnDm9wPFjyfc8u3iS27euc+3qRY4eOciB/XMpGDp8aD+zMzuYnkq2MZ08cZRzZxY4dGCOuV3b2bZ1irXjowwO9TI0MsjYmlH2Hz7A4sWzzOzfS+dQP03dHQyuW8367ZuZ2L6ZkQ3raVs1RKK/h67xMcZ3bGVo80YciToKa2WsLC+lUCZGbjVhDfpTQ3PtA/0MrR2nubmZsbExVq9eTXtnB929PWzeuoXZPXNs2rKZNRPr6Broo7u/j7UbJ9mwZZrB8TG6B/vpGxmivbuLlo52uvr6GR1fw+j4Wtq6OgnV1+MNB4kmErT3dtM3Nkr/6lUMrFlNz6ohQo0JVBYzRrcXsUrDd44eOcSeuRm2bpmmt6eLjrZ2RkdW0dneQW93H3XRepobW4jXJ6iPJejp6qe7s4/e7j4G+vrp7e6hraUdvz+I2WTHZnej1JjJzCvhwyUr+c07H/Mvv36XH732Ft//5dtJNeIlRPzgZ2/y/X/+Hf/049/8HUS8gof/CiL+8ce/5ns//S0//Nnvee237/L+R0txOX0cOXSUk8eOcv7UKa6cX+T2lYvcvXaZO19c5YvLFzh9/Aj7Z3dx4ugRLp5d5M6NL3h8P9na9OzRQ148fcLXXz5P1by+UiG++cML/vqnb/jLN398mZ14mlp6/I8qxDd/eM6fvvoyZV1KNTL9p9f/8cUznj68x4unj/j26xe8+PIZz54+5snjh9y6dYNHz54ye2Afzb096H1uCuVSVlSUsqyilGXlxeRIyimUiylTVVMoFyO16tGG3GhDbsoNSsoNSqpMGuROMxq/E7XPQa3bitrnwBrxp6xM9oD37yBCYksGq3PllZRqaijXJfclpDoVRo8DfzRMqC7M9RtXOH7iCHv27ubO3RvcuX2dZ08f4LIbiNcFCHpsnD99jIX5Pawd6eHYvl0c2LWZrniEwbYER+d2sXXdarwmHdNrVrFh1SDrBnuZnd7Azg3r2DQ2zKquNvqa43TUR0gEPHTUR1jV1cZodzuDXU2sGeqgozFEW4OP9rifmM9I0KHErBHidypx2mqwmqsxGGXUKMooq8iluDybUmkRK4tW8nlBGp9mL+XjjE/5KH1J6vaDtI/5YMVHFFQWkSXIQVRbidauo7CiiOW5K8gszebTzKXJzYmCNLIKVlBRlU9R8XLKBcsJ+9REfWp89mqiPg31IRNOmwKVXEhVRT75hSvJLU4nvWgFWaXpFFXlUy4rokxSgKAyj9KKXMTVxUhqSigVplNQuJTKqlyUKiEGXRVOey1OYyUeiwSfTYbHUoVdL8RcW4ROlotanIGxJhevsZy4r5bGQC31TilhS1KhSHhlxF1iGj1SEm4JMZuIqLWcmKOCOntFCh7qnJXEHBX4LQLchiLchiLsmjxMikxstTl4NIX49cmAtEdXlAxLG0pwawvRSVeil6Wjl6Wjk65EK0lDK1uJsSYTS20ODk0BDlUebm1hMgDulvwdQFiVuVhqc9DXZKASL0dZtQxl1TIkwk8QFr6PtHI5XoeUgKsal0VExCcn4pXh0BVjUeUSdlYScorwO8rxOgS4HaXYbEUYjdloteno1FnoNdkYdbmY9HmYjIXYrKW4XZX4fVICATkulxSbQ4rDlQxWW+0S/EENjc1OVo220NrmZ/VoO53tYZoSPoYHW2lvidHb1cjAQBtdPXGa2sLUt/iJdwSo7wzgiZvRemqQO6QpiCiuLSC3JocCVQFlxjJEtgqqnGIkbilSjwypR5YCCZlbRrWnmjK9AKW/FqW/liprJbqIloaRekK9QapdMqwJC4aYHlVAmQQJlwyZU4rMKaXGIUVhkyC3ipFbxaicUgz+WkwRDeaoFlNMjalBizJQjcQlosohpNIpRGQXUG4rRWgXUOmuoNxVTrlDmFQ83EmVQhlUoAkrqXGKkTvE6H1KPA1Wou0+Ym0Bws1egs0egu0BHAkHtjoLzkYH7kYntgYzjrgFb5uDYIcbc50GXUCOPaEn2ush3OvE1qBF5apCpi8jlHAwvK6TvrE2Rtf3s33/FjbsnCCjJIP3lr1HRkkGWqcWrVuD1q2hpLqYCrUIiV6MI+bEFrGjdmrwxL30ru3D1+inWFZCkbQYrVuHxqWl2lRDuVJEuVKEzFiN2qlB606OpBk9FvzxEPaQC7PXmlIhgokkQDS0NtDYliDe0kD3QBfdA10Eon6ijVFcQSdGtwl31EO0JYYt5ECilZErLGBJxucsL8jk85cA8Xl+BksLsllelEtWeQlFskqyy0rJLS9LwoOiBplei9puxez3Yg8H8TbU4amP4a6L4oyGkxDh92LwuNC73WhcSatSUpFIgoHMZKXGYkfl9KD3BTH4Qxj8IXTeAEqHO1nrqjdRqU0Gp8tVeiR6CwPjE9y4c5eT584TamqjuFpJbqUsBQ7ZIgnZIglZ5WIyhVVkCitILxKwIr+QJdk5fJSRyUcZ2XyYnsV7aRm8uyKdT3JyWFqYzESsLC8mWyKgTCtF7Tfjag7RPNxJ3/oRJnZsZGpmCxt3TrFx20Y2b93E1u3TbNw0wczsDi5cXOTuvZucPHWMPXt3MzI6yPrJce7cuMYfv3zKX7/5inOnFnh45ybffvUlTx/e4+ypBW5dv8I3f3zBvbs3mZ3ZwarRQeKJGB6vg3DET+9QH23d7bT3dNAz2EtjWxPugIdANEhHbyerJ9bQPzJAU3szgWgQu8eBw+ukrrGersEu1mxYTawpmoKIeHcj4ZYoBo+Jgsoi1mxey/M/f8n8wkEWzh6npbOJ9q5mtmzdyMbpCeYOzGJxmvEHPTS1xFm3fg1Hjs1z6fI5/vyXP3L9i8tcvXaRs4sn2bJ5I+vWjjGxbjUH9sxw8thhjs7vT8HDf/wy869/+Ya//PmPfPPHF9y6fZ3FsyfZu2+GTVPr2bZ9mk3Tk7S2N9FQH2Ggv5vLl85x/dolrl29mFIebt64yhfXL6fWn1+pEScWjjA7s4Op6Un27p9NWZdau1po7WphZM0wvf1ddPd2MLV5A/sOzHH4yAEOvbQ1nVk8wfFjh5K5hZ3bOH7oABcWT3H98gVuf3GVuzevc/nSORaOH+bkiaOcWDjCvv2zbNi4jvG1o0xv3pCq+T1zeoEzpxc4dfIY586eSjVH3bt7k3NnT3Hq5LFU+9SRwwfYu2c3U5vWs2FyLdumN7Jw+AB7dm1jx+ZNTK5dzUBPJ/19XYyOjjC8aojde2c4fOIoe47MM7ljC9HWRlQ2E576CLGuVgx+D7V2C4LaGgqkVVQYNKh9LqosetJEpawoKyazUkihLFlAIKqVE0zEGVw7Tt/YKE1NTQwPD7N+/XomJyfZND3Fzt272L5zB5MbN9A30E+8uYl4cxM9A/0MjAzT0ddD7+AA6zZMMr5+gsHRIXoG+ukb7mdodBWDo0N0D/bT0ddFNNFAY3sz9W3N+OvDRJriNHa14muIojDpEKvU5AiEfGfPnj3Mzs6yevVqWlpa6Ozspr29k7a2DhKJJsLhKF1dPXR399Le3klf3wBtbR00N7fS0dZOZ3sHjfEmrFY7MqmCWqUWaY2GjNxi3n7/c375xvv85LW3+dFrb/GD195JqhE/f+u/hIj/XO/6v4KI7/7zr/nF6x/w01+/w+/f/pD0rHzcLj87tu3k0P59XFpc5Mr5Ra5eOMu1i+e4cfky1y9eZOHIYXZv38aRgwc4c2KB65cvcf/2rb8DiS+fPE7BxKvzKiPxyob0CgaePbqfWnR88fRRctTlD89TEPH/N0j3CjReKRVPH957WS/2kBs3rnP/4T2u3LjK3qOHaBnooUqvIVdaSba0gmVlRbyfk8aysgKWleYjsen5vDSPPEUVaZUllGhrEBqVyBxGlD47ap8DbcCFOeLDGgtgDXpTAGH1uZPtTB47cqeZKosWoVFJlqycYpUMoVaBxKDG4HFQ195M/6phRtasork1wbqJMY4eO8gXNy4zsW6M7dumcDvMSKuEGNQKLp85yfO7tzm4exv7tk2ze9N6tq8f5/yxQ8xs3kBzNEDYYaErHmOgtZGJoT42jg6xfrifkbZmVne1s6a7g85YmLDVRGvIz/qBXjaPjzDcmWCoK05LnYfGkI2gQ4nXIqPeo8GmK8ehr8Rrq8btqEGvEyEszyQzewkrsz4ms3AZn2d9xnsr3ufDtA9JK0wjS5DF8vykzeiz7M/4YMUH5AhzyK/IR+vU4om5Ka8RklmcQY4wh/TiTDJKMkgrWEZGwVLyipaSk/sxFcI0/C459UEdfns1QYeCiFeL21KNSVWBQlJMcWEaOfkryCxcQU5JOkWiXEpEORSWZVIgyKC4PBuFWoRcVY6oKodSYToSaQGKWgEGo4RgyETIrcTvqMFjleIyi7HpRRiVRaik2cgr0zHXFuE1iajzyIn7ldS5awjbJUSdMuo91S9D0klICFnKcGsLMNdmYVfm4DYUEbCWEXaICDtE+KwCPOYSPC8zBTZ1Lg5VLk5lLm5tASFLGVG7iKBZgFdfhEdXiKZyKTrxcvSSFejEy9FULkVZ+TnaqmVopSswVGdgqM7Ars5/uQdRgVNbmIIIr7GUgEWI31yGW1+MU1+Ey1CMQ1eISZ2L2yKkPlRLfVCB2yLEaxPR4K8m5pHg1BVQ75cS9VTgd5bhtpVgsxVhsuSiM2Si1q7EoM/DYizAaizCaizCZCzGbCrBahZit4rw+xU4nRLM1iosNjFGcyUWm4S6BgtDI3GGViWINdjo7WugtS1IU8JHf2+C5sYAPV0NDAy0MDDUSldfgobWAIEGW8rOpHZLkDvEiE1ChLpiSlT55CmyyarOIFeRTZGmgHJzGRXWciptIiqs5S8bkgQvH69AoCul2i5D7VOhDWgwRY3Y4zaMEQM1jmr87T7scRvagAa5swaZTfp3p9ZejcapQO9RYQpqsEb02OoNOOImnE0WNGEF1e4qKu1lSN0VSL0iqlxllNmLKbMXI/WLkfiqkHgqELtFyDxVqII1mBr0OJssmCI6rBE9voSTRHeUzqFGOgeb6BpqpmesndbhJiJdYYItPoLtfgItHuwNZlwNFgLtLgItjuRnqTfia7URanfgSOjR+2tQ2iupkBfijVjYvGsdew/tYGHxIGcuLzA7v4Os0nRWFi6noDIPjUOF0qpA69ZQpRWh82txNDgJt0VQOdTkVeZTLCtBblFQqamiWFaCWCfB6DdRqakirzKfImkxVVoxcosCtVODwWfEGnBgD7nwx0O4ol4izTESXU0E4iHinY3E2+JEG6PUN9VR31RHV38nbd2tRBrCDK4eJJKI4Ay78TcE8cR8lMsr+TRzKcty0ymoKCVPJGB5fjafZK9keVEuORVCciqEZJSVkFZSSGWtEolaQ43egNpqw+j2YA+GcEWieOvqCcQT+OobcEWi2AJBLD4/Jo8Xg8uNzuVC7/VR63BQY7WmTrXFQq3DgdbrTdmXlA43cqsDqdFGlc6cyj+Uq/SU1KgokMgpkMhRWJ3MzR/mi9t3mDkwj9RgSQFEbqWMvKpqciqkrCwVsbSgmM+z81mSkcX7aRm8tyKd91dk8f6KLN5LS4LEZ/n5pJcJyJVWUlBTRVFtFSJDDSqfCVvch685Qn1vMz1rBhiZHGNk/SjD48OsHl/FuvVr2L5jM8cXDnPj5lXOXzjD9OYN7D8wx5Fj83z19XNOHj3E49s3+fLBPe5dv8q//fVb/uff/sK//fVbvrhykeePH/CHZ485u3iS8TWraGttpK21kd6eDlaNDtLe00ZzVzNNnU0k2hOE42ECdQES7QkGxgaSK9p97UQbo3jCHowOI3qbnobWBia3TNLe18bE1vXMnzrEroO7CSZClIhLqVKKCcSDPPv2OYdOH2Z65xSzB2dItDYwvX0Ti+dPsm5yNZGGME6fg46uVlrbm+gf7OHy1QucPXeKW7ev8/jJfV784SnzB/cSiwax20xMT01y7vQJzp5aYPHkce7evP7v1yRfPeevf/mGb//0VbKG9cFtLlxcZHZuJxOT40xt3sDM3E4mN66juTXBQH83O3ds4dnTh1y9coFzZ09x7uwpLl86l7IJHT1ykPmDezl2dJ4jhw+wfds0Y6ND9PZ1smPXVian17N2wzht3cmfYWCol/bOFlrbm9i6bYr5Q/tSdvuTJ45y7uyp1IX/hTMnuXzuDFcvnuP2F1dTmdTz506zfds0WzZvfDkKt57tOzazb/8sh48c4OixeY4em09BxpnTC1y5fJ67d25w7+5Nrl+7xNnFkynV5PCh/Rya38fePbtTWxj7ZndxcM9udm2dYtvUBtasGqKztYnhoT42bFjP6OpVNLY1EWusx1cXIdraiNHrRGJQYw55kVsNiPUqJAY1QnUNBbIKihQSRHolJepq0itLqXaa8LUlmNo/w77TxxnbspG+8VGmZnYwd3Se3bt3smvXDubmZti3bw+zs7vZtGkDY2OrGBoaYNeuHew/uI/9B/cxuXE9LW3NROMxunu7WL9hguktU2ycWs/4ujWMjA4yNDbMyJphhsaG6RnsJtHWRKwphivgQW/To3eYsQUc2PwuDE4b2aUCPlmZwXd27drF3Nxe+voGqK+P097embr1+QJ4vX56e/sZHl5FX98A/f2DNDY2E4vVp5atG+NNGAwmygQViCokCMqlLF2Zw+tvf8LPfvcOP/rFmymI+N4v3uIff/4W3/3ZG/zgZ2/yg3/5fQoi/jNA/FcQ8b2f/pbXP1jKr974gLfeX0JhSTluT4DJiQ3snZnl0uIil86e5sLp05w/c5rL589x6dxZjhycZ8umjczv28uJo0e4dO4st7+4zsO7d3h8/x5PHtxPBZ5fDc79x3rXr798/nJb4n7ywv/lXPzTh/dSf3heKQ+v6lxfQcYraPj26xepHMXXXz7lyycPeXDn5kub05c8fvSA27dv8oevX/Dg2RM27tiK3u2kTCmnVFFNmrCEAoWYz0vzSBMV81F+BhmSMlZKyyjWy1laUUS120yt347cbaHCpKbaqscY8mCN+DF4HLgjQZwhP/aAF0vA8/9RIoRGZQoitB47rliIeFcbW3bt4OrNa1y+eoEnT+9z/sJpFk4cZniol0jYh9NmJOhxsHZ4gLvXLvO3r15w7+pljs7NMDE0wNqBHo7M7mTNQDediRhb1o7R01jPwr5ZLhw/zEhnKxNDfUwO9jHS1sxIWzNDLY20R4K0BH1010XorAuypqeZVZ31dDV4aQqasavLsanLaPTr8Bgr8JrEhN21+F1ytKpSKkQZFBYtIztvCSsyPuT9Ze/w3rL3+GjlR3yW/RnL85ezomAFy/OXszR3KTnCHN5d+i4ri1aisqkoEOXzcdpH5AiyWZK5hJUl6awoWk5OWTrl1YVUSPIoFaYhEWdhNoqIhw14rVLcJgleiwynQYJVU4GuWoBIkEVByUoKhNmUVhUglBZTWpGbAgiRtAipvJTq2jLEsgLEsgKqa4qRygpRqcvx+fUEnArcFikOYxUusxivTYbHKsVjkeA2V2LXC/GZq4g4a6jzyIm5a4i5qom5qqlzy4i6xfhtZSkw0NWsRFr2EQrRp5hV2Th1BXjMJfisAnxWAX5bGSGniKCjHJ9VgFOdh0WeiV2Zk1It/MYSHKokYOjEyzFI0zDXZGCRZ2L8oRu8AAAgAElEQVSRZ2KqTscgTUMnXo6xJhNjTSY2VV5ye8JYmrI/eY2lWJW5uPXF+M1lyWMVEnFVUeeVEvNIaPBXYzcU4dQXEXJUEHZWEnFWUOcRE3NXEQ9KCXlEuCxFGHXZqFQrqFF8jrh6CWLJEkzGAuyWYpxWAQ5LabLW1VCEXps8DocYi0WEyVKJ1S7BbBVjc8hobHaydqKDtk4/Le1egiEDXd0x2lvDhAJmujvraWjw0tFRR09fI529DQTjTnQuOTVmETXWcmrsFcis5ZSp8ymQZ1NUm01OTSbLRZ+yXPQ5GbIVZEpXklWzkhx5FjmKDLJrMslRJCEjX5mL0l9LuU5ItV2Gr82Lu9mF2FyFxCLG2+pJQYTap0JmkyKxiJHZpNQ4qpHbqzEF9DhjVvyNLnwJJ856K/aYEUfcgqfZhj1hQhupRRWsQRurRVenpCZQRYWjFKG1iGq/GNlLiKhyCBHby1G4xRijGlyNFnxNDvyNDqKtflp66+joS9DaXU97byM9I+20DCaIdoQINHvxN7uxx8xo3LXovLU46834m+14EhbccTOOOgNarwyxoYQKbSEyo5Cmzgjx5gBbd05wcvEgZy4eZ/e+raydGqVAmE22IINSaRGVKhFphcspqS5EaqhCH9AhMUmR6KUUSopIL80gvTSDDEEmmWVZlCmEaFxaJHopK0vSWV64gmpTDd6ED2edC51Hj85txFPnxx3z4Yx4MHosBBNhIs0xzF4r0ZY6vBEv9S311DXG0Ft0mOxGPEE3Lr+Tjv4OvBEvsdZ6Ooe7qWtrQKyWkVGcmzrL87NJL84nr0pIqVxGqVxGkUyMSF1Lrd2C1u5A73Rh9vpS8OCJ1eGtq8dX34C3rh5XJIrVH0jBg8HlRu90oXU6UTud1FgtyMxmaqxWFHY7CrsdlcuFIZAEiFq7C5nJSpXOSKXWRIXGiFCpQ6DQpCAir6qavKrqFEy4Y3GOnDzN9Vu36R1dg7BWS6FUQXG1knxxDWkl5XySXcCSjBw+XpkEiPdWpPNBWjYfpefycVY+H2flk1ZSRm5VFcW1ckqUMgrkFRTIyynTShBbapGZlSidemxhF8HGCHVtDTR3NdM/2MPYmhGOHD3I4SMH2H9gjh07t7Bpaj3Xrl/i1JkFrly9wKF9czy9e5uvHj/k+f27/OWPf+Dezev86Q/PuXfrC/7n//lXLp49zeqxYZoa60nEk40+q8eG2bZ9moFV/fSt6qOpswl3yI3VYyXUEKJzoJORtSN0DnQSSURSz8lUMgRVAkxOE/1rBgk1hulfM8DckT3sXzhAvDNBfnkBWruOvcf28fCrR+w9vIeZA7vpH+2jo7eNdRvH6R3oJNYQwh/xMb19Cl/Azd79s2zdPs3snl08ffaQGzevcvPWNc4snmB6apId2zenKkuvXTrPzWuXuXbpPE8f3vv3LzxfPOXbP33Fiy+fcOPmVRbPnuTEyaNs2TbF6OphprdsZM++GaY2b2BwuI+9+2Y4euQgDx/c4cTCEeYP7mX+4N7UhfeRwwfYuWMLW7dsYm52J3vmdjG1aT2rx4YZe/l+E5vWMTm9nt6hHnr6OhlbM5JSIjZNrU9mIA7sYc/cLo4eOcjZxZNcOH+GKxfOcu7UQrI0585N7t68zu0vrnL7i6ucP3eaQ/P7OLB/jumpSTZNrWf+0D4uXFxk8exJjh0/xNFj81y7epGrVy7wxfXL3L1zg/v3biWbo64mcxWvgOX4sUPMze5k08YJNkyuZW52J2dOHGPfzA5mt06zc8sUa0eH6WprZu34KLt27WB8ci3BujD7js3z4l+/5c6XT2gc6KZCV4s+4KJMVU1aYS55IgFltTKqrXosUT+RnjY61q6ib2od/dMTGMJenPEIXWtX4WuqR2JQ464Ls3pqMgUNU1Mb2bNnlv3797Jjxza2bdvC3r1zHD16mFu3bnD3/h3mDx9k7cQ4I6PDDI0M0tXTyfoNa9m8dRObt25KVg+vHmJwdICu/k7iLQ1EEhG8ES+uoAtnwInBZUKqqUYgFVIqLienRMCnGVl8Z+fO3Uyun6K/b5jmpnbq6xqJhOsJBqIEg2Hi8Ub6+wcZH1/HyMgoLS1tRCIxwuEoDXX1jAwN093Zg15vRCKuQaszIalW89mKLN54Zwk/fu11fvjzN/jRa0lw+N4v3uKHv/mA7//y7eRWxL/8ju/+5Df8jx++xn/73s/53777U/73f/oZ//37v+D/+MEv+R8/fI1/+NGvXi5dv5a0MP3L7/jhz9/gx798i9+++ylvf7SMX/3+HdQ6M9FYnJGhVSyePsOp4wscOXiAc6fPcOvGTY4fPcbw4BBdHd1MrF3H7u3bOLh3D8cPH+LSubOpytVH9+6+HJNL2phe5SFeDc09e/SQB3eSXcr/ER5e2Zle5SBeWZz+sxLx6vnnzx7y/NlDXrw6L6Hi+eMHPH2SDFm/ePGcx08fcfDYIZp7Oqm1GBDKpZQoJCwXFLCyvJiMKgGZ4jIypUKy5BXkKsXkKMVUOvRIHAakdgMyhxGFw0St04zKaUHntOKJhvDGwtgDXlQ2EzKTNrkjYdUhNCop1ckpVsnIr65EbjWgtBrpW7OK7bO7OX56gTt3v+Bf//Vr7ty5ys2blzh8cJaB3jacFh2JWICtG8Y5d+Iw02tHGeluozHoZbCtiZN7Z+lrjrN4dD9zWzcQD7pobwixbWKM8f5O1vS0sXvDOOO97awf7KbR62Cir5OR1gQDjXUMNERpCTiZ6G9hXV8j/U1eog4FTk05dlUpVnkh6qp0zPJCrKoSfDYJUZ8aq7mScuEKMtLfZVnaO3y68n0+WP4un6R/yGdZn/BJ+od8nr2Ez7OX8M5nb/Lxyg9IK1hGviiHYnEBOcIsluV9zgcr3uPtz97k3eXvsKzgM5bmfEJBeQZai5Sa2mKqKjPwuhREfWq8Nhlei4ywS0nMpcKpraJWlIOwaAX5hSvIyFtGYVk2gsoC8kvTyS9NRyQuoFJaRJWsCJlCgFReTHlVDuWV2ciVAix2Od6AHp+jloBLRcijIexTE/apCbhr8dlr8NpkRH1qYj4lUW8tYbecgENG0CYlZJcRccoIOKsIuavw2csxKLMRl31MWcE7SAUfo5SuQFedjlGVg9NUgs9ejt8hwmUuxazJwyBPXvxbanOwqfJw64vxGEqwq/MxK7IxK7JxqvPx6IpSmYeITUTwZSuTW1uIXZ2PUZGFRpq0OZkV2djV+an3fWV58hpL8ZvLCFiEyUC3MwkSXvNLuLEICNqEhB0i6l1VxD0SGnxiop4KQh4RPocAqykfjWYltarlKNQr0GgzsVlLcFoFOK0C7OYSTMZiDPrCFETI5TmYTRVYbBI0ujJMZgl19TY6u8K0dwTp6Y/S2OLC49cQjlnp6q4nnvBSX+9hzZpeGhsDtHfW0dIRwR0xU2sRI9ELEBtKqDKWIlDlUarORaDJp0ybj1BXiFBXQLm+iDJDIZ8Vf0C6eCnFmjzKTcWUmYop1uVRoMmlSJtHmV5ArVuBtd6CKWpEG9DganIS6PBjihrxtnpSSkSNoxqpVUK1XYbSU4vOr8EetWCPmHHErHgbnfiaXLjjVpwJK55mG45GM9ZGA5aEHkODGm2sFmWomhpfJTKPiEJNDlUOIXK/lBqPmBqPFH1YhTNhxdfkINDkxh934q13EE54iLdGaO6sp62zgaaOOiJtATwJB7aoCUvYgMGvweBX4WqwEOsK4GtyYA5pUTml1FgqqNKVIlDkIVDkUakuxRex0dQapWegiY2bx5jcPMbQ6i4aO6PI1CIqagWobXLkZik55Rl8nvcZ+VV5iI0Sqq01fJj+EZ/lLOPjjE9JK8pArJVRoRKTKcghU5BDWlEGxVIBxVIBlWoJjqgbZ8yDxqlH6zKgtGhQWjQ4wm689QEcIRfhpiiR5hhqqxZf1EesKUa4PoTNbcXld9Lc0UTPYDetPa20dLXR2tdJorMFR9BDpVJGTlkxOWXFFItFlMokVCgVSI065BYLCqsVlcOBwefDGg7jCEWw+AKYPD7swTDeugb8DQlckRgWXwCdw4XB5cHo9mLy+DC6vRjdXsxeP5ZAAI3LRa3DSrXFjMxsotpipsZqSSkSSqeTWocDqdFCuUqb2oAoq9VSJKtNwcOrCtdXoel0QQUFkhq6V63m+q3bLCyeI9DYSl5VNWkl5Xyclc+7KzJ557PlvLc0jffTMvhgZSYfpeeyJKuApQWlpJWUk1clJU8sJlcqpqBGQnGtlBJVFUW1IgrkQoqqhYgNcqqNtYjVMjQ2HbGmGF097bR3tpBorOPosXmmpie5e+8mp88ssG37NI+e3OfuvZucP3OS54/uc/XCWV48ecjVC2d59vAef/vzN1xYPMWZE8fYPL2BwYEe2tuaaGpuoLunndGxIUZGBxlbP0r7YActfa04Qk6CiRCuiJuWvlY6h7vwNwToGOrE3xCgSilGYazFFXETagwT70zgTwTZdWiG1dPjiDVSSiUCGrubaO9r49SFkxxfPMaZC6fYc3CWtRvW0NSeYPvMVjZt3cDImiEOLxzi9PlTHD9xhJm5nRw/cYSnzx/x/MvHnD13iqvXLjI7tzO1bL1w/DBXr1zgwZ2bfPnkIU+fJK8zXnz5hG/++II/f/t1cg/i8T3OXzjDxUtnOXhoH929HeiNGhrbEoxPriHe0kAo4md2bic3b1zl9KnjzM3uZG52J7t3bUuFuM+dPcWB/XPs2rk1lSvYPL2BbVunuHBxkYZEjI6uViY3rmPmpdrR3Jqgo7OFDRvXMTuzgwP751JAcGj/Ho4dOsCxQweY3zfHyaOHOHdqgasXz3Ht0nkunTvDpXPJcPTjR/e4e+dGUg05Ns/i2ZNcunyO02cWUkHtM6cXWDxzImVrenX/VcXr8WOHOHZ0npnd2xlfs4rBgR4m1q1mz9wuTh0/wtGDezm8Z4b9s7s4MLebA3tm2Ld3hr1755jdP8fk5o1M797GlXu3uPn4AXOHDxJqieOsD+FujGH2uymoFJJbXkpOhYAKXS2rtm1i29EDGMJeynW15EjKyaooJV8qIl9cTk6FAIlWmRyUbIrT1NLI4PAAU5s3sXDyOCdPn+Dw4XkePXrApUsXuHbtCvv37+XkyQU2bFjP9u1bWVw8zalTJ5iZ3cHE+jWMrRlhYnKc9RvWsnp8FU3tjRhtBkx2Iw3N9bhDbvQ2PdHGKP6YH6FEyMr8LFbk5vDx8jS+s2XzDgYHVtFQ34Tb5cdidmAy2jCb7MTjjfT09DE5uZGtW7czMTFJZ2c38XgjiUQTbS2tDA8O0drchsFgQq3S43T5qFWbWLoy5+8g4se/ept/+vmbfO8Xb/Gj337I93/5Nt/72Rt8/6e/53v/8jv+8ce/5r9//xf8t+/9PAUQ//CjX/GPP05mH16BxHd/8ht+8LPX+clrb/Oz377PWx+l8c6Slfzid+9SKVPS0T3A1i07OX/+IgvHTnBg30GOHDrKxYuXWTxzganpbXR09tLY2Myq4RFmd+7g6PxBFo4c5tK5s9y58QUP7tzmyYP7Ly1LT1KVr189f8aLp0948uD+y9ckFYhnj+7z5ZOHf2dV+l/tR7yyOb0ap3v65D5Pn9zn2eN7PH10l6cP7vL43m0e37vNw7u3ePLgPl/94UtevHjOpSsXmdq+lYb2FjR2M+UKGWW1MorlYrLFQlaUF7GiopjMGhHFejlCq4ZyqwaRTZuqaZXbjShsRpRWIyqrEX99FH99FGfIj9ZppcaSHKOrNGsQ6BUUKCWsrCihyqTBk4ihcVho7OngzMXzrJ5Yw7Hj82zePEFbWwOnTh3m3/72DTevX6Au5EEtF+O26PDadIScJswqGdsmxpheM8zZQ3up89jwmlV0xIM0hl30tsQY620hEXTQWedn6/gQc1NrmRrtY9NwD2u6mhnvbGKoMUpffZDBRJiRlhB9DS6avFp82nIssnzM0hxMkmz04nTClgo8BiFugxCfTYLXIUWrLkFYuoyMzPdZmfMpH654jw+XvsP7y97hrSWv8+7nb/Hhivf4YPm7FFXlszzvc97+9A1+/+FveHfp2yzJ/JjPspewJOtD3k97h6V5S3h/2Zt8kvYOZeIcKqQ5lIsyMJsq8buSSoHLLMFjluLQV2KsKUYjLkAlLUYiKyEzfznZhWmUS5JKRG5xGsVlydXr4rIMBKJsROJcJDVF1NSWUqsWotFXojOK8blV+D1qQh4NUb+e+pCJhoiReNhIQ8hAXUBHXUBLzKdOQYTfLiXorCbslhN0Swh4qnBby9EpsxALP0VY/B6Vgk+oES/FaRLgMifXqb02IW6LELuhCKMqD50iE5umELMyB6u6AKe+CKe+BKs6D7MimWXwGAQEzWVEbVXJJianlJijkrClAp9JkApM66rT0VWnpyDCqS1MnVeWppBNRNBaTsgmIvJyS8JrKcVrSYa9A9YyIraXmQ6niHpXBSF7GUFHGV57KXZLIUZjLgZTNmZLATZ7MTZrCXZzCRZDIQZNLiplNiplNhpVPnptCSajCJtVjMUmwWqX4g/oaG7x0trmpyHuIFpvpj5hI1JnIdZgo7nFTzTmIJHws379EPFGP9EGF+6QCZO7Fr27Bq1XhtwmokyTR7EymxJVDiWqnJcwkUeZNj91BJo8RIYiqsylVFhKEZqLEVlLEbtFyP1Sql0yJBYxEouYarsMfUhHuDtEoMOP3FmDPqTDENZjjBgwRY0YIwb0IR3agCZpgXKr0HnUmIMGXPV23HE7zvokRPhaXRijGnQhJUpvdXJN21pGhSX5WSqtAhQ+KYaIMplbCCnRBBSYo1q8jXYCLS7iPVGaeuto6Y/T1henpSdOY3uMhpYwsWY/3rgDvU+JwibDGFAnwaPFhavBgiWsw+BXIbeKqdKVUqktoUpXilgvQG6tRO+ppa4lQM9QC+29cVq66ugaaGLVRB9dQ81U1AoQKUpR2eWo7HKKxAWsKFpOdnkOpQohZUoR2cI8CsUl5FcWkS3MI6sslxWF6SzLTyNTkMPK4kxyRQUIaspR2jQ4om5sYSdGnwV7xIXFb8cd8xFpqSPUFMVb5yeYCONvCGJ0mwnHwwTrg8QSUVq7kiNz7T1tdPV3MjA2QPdgL8097YQSMUxuG9V6NRJNLQqTDp3TitpuRe92YgoEMAeDGP1+jH4/llAIRyyGLRDC6g+mFmW9dQ346uM4w1EsvgB6pzsFEQaXB53Dhc7hSj7u8aB0WKm2GBEbtFTq1FTpdUiMBiRGIxKjEY3Hg8rlotpsQ6jUUFytTMFDuqAitfuQV1VNbqWMbJGEjLJK0krKWV5UxrJCAWUKNdvn9nLli5tsm91DsVTBhxm5vJeWxYcrMnh/2UreW5HORxnZLM0rIb1E9DIzUUVOhZjsigoyKyrIqkqOzuXKhORIS5MBa7UEqamWGpOSGkMtZq+Vtt42Nk1Psnt2Bxs3TXDp8jkuXFzk3v1bnDx1jGPHD6UqXm9eu8yzl6NrD+/e4typBR7cucmje7c5NL+PVSMDdHW20tXZSv9AN4NDvawZX8W6idUMDvfR2JGgd6yPNVPjNHY30TPay8D4IGumxukY6qS1v43O4S6CiRBWv41gIoS3zodYJSG7LBepvobWoQ4kWhnL89MQVpfjjnpoaK1n9uAMdx7e4vrtq2yf2cqO2W20djXT2tXMhs3r2bVnB7P7Zzhy4jDTWzayfecW7t6/xf2Hd7h67SLf/vlrjh0/xPTmDUnlZOsUJ08ka21fqQ/37t7k5o2r/O1fv+X/+b//L54/e5Tagdi+YzN9A8mhvFVjQ3h8SQBePTHGxi0bCEX8jK0e5sD+ObZs3sjEutVs2zrFvr0znDt7iiuXz3Ni4UhKObhw/gyH5vexdnyUteOjHJzfS/9ANxOT42zeuomNU+tZv2Etm6Yn2bxlI5um1jM9NZlSIA4f2s/BvbPsm93F3pmdzO3azpEDezlxZJ6zpxa4fH6Ra5fOc+PqJe7c/oKHD+5w+9Z1rlw+z/kLZ7hy9QJXrl7gzOIJDh85wIGDe9gwuZZNGyfYvm06tQcxf3AvJxaOcOH8GfbM7Uq1Mh08sIfDh/anrE83rl7i9PHDnD15jCvnF7l1/QrXr13ixMmjbN2+hVXjo2yb2cGu+T2cunKBr//8Jx59+YynX73g27/9lZbhPvrWrEJjN1Nj0KC2m6nQKFA4TFhjAcRmLcsFBZSqqinXyMmTlCMzaWke6mV8yyaGJ9eydfsW1qwfZ2ZuN6vHx4jWRVi3fi1Hjh3m4MH9HDy4n927dzIzs4uZmV0cOLCPHTu2MTk5webNUxw+ciA1lDe7Zxc7d29j+84tTG3ewNDYIP0jfawaH6Gxo5FIIkJLdwvukJvKmkrEcilLszL54PNlfGfT1DZaWrtwe4LoDVZqlTrUGgNGk432jh5Gx9ayddsOtm7bwarR1TS3tBFvTNDe3k53Zxc9Xd3EInWYTBa8niBNze1Y7D5WZhfyxjtL+Mmv3uBHv3iTn/w6aWX6wWvv8OPffcQPXnuH7//8TX7ws9f5/k9/zz/982/5hx/96u/Uh+/+5Dd89ye/+TuI+Kd//i0//uVb/Oy37/Ortz/jjY9W8M4n6bz+3udk5BbT2NLJ9NZdnD13iT1zB5id2cepk2e5eesec/sOEY4lMNm9xJvaiYYjbN64gaPzBzly8ADnz5xOZSMe3r3Dkwf3ef74UQomnj16mHru4d07PH147++yEF89f5KCiFfnVWYiWen6ZWpmPpl/uMfjx7d58vAOjx/c5tHdmzy8c4MHt29w/9YXPH1wN6lgfPmMhw/vc/7iObbu2kZDSxO1Rh2VyhrKFTJK5RJKFBKKlFKKNdWUGBSUmVWIbFoq7DqkdgM1L1UIpcOMxmFBYzenIMIVDqB325M+PbMWob6WIrWMQpWUCpOaIoWESm0t1qCXYGM9tx/e597j+2zdtolLl05z/Mg+5nZvYWrDGKPDXdhMShxGJWaVDL28Al11OSGHnoPbN3Lx2H5mNq6m3mfBqKggHrLTELTR317HlnVDTAx3snGkm+3rhjmxZxur2hvYONBBT8zHzNoR9m1Yw2RPK6vb6uivd9Hq1xK1SPFpBDjkBVhl2TjkOXjVhcn9AZMAh6YIi7IQs7oIXW0BVcJlZGe9R07BUpakvccHn77B+5+9wbtLfs+bH/6atz76De9/9gavf/Rr3vnsdT5c8Q4fLH+bNz/9Ha9/8hve/PR3vLf8LV7/5DcsyfqA95e9yduf/IblWR+QmfsJ2XlLkEjzMOgrMOkrcZikuMwybFoRBkUJenkxRnU5BkM1WbnLWL7yY0qFuZSWZ5NTsIyCkpWIxAUUlq4kr2g5xWUrkSlKUOkqUKiFVNeWolALcdgUOO21eJxJmAj6tIQDemIBA3UhPdGANnl8GoIuBT57NV6bDJ+9moCrGo+jCqdDhMNSjlFbgFqRg0qeiV5dgMVQTMAlxe+swmtPgobDJMSqL8aiKcakzsesLsKgzMWoLMCiLcSiKUZfm4OhJhdTbS5OnQCPQYDfXEHIVknIJiZgEeEzifAYBFhUuZjUuVhUuZiVOS+BJA+Xrujv4CHmqCTmqCRqryBiS7ZLRRyVBOxCAnYhIXs5IXs5UbvoJURUJq1VlqRS4bEKcFlLcdpKcThL8Xgr8AfE2G0CbKZiDJp81Ios5NWZKGqy0KqLMOoFOB0yzKYK9EYRLo+ChriD5hYv0ZgNl1uJx68i0mAi1mChLm6npTVAU7OPtvYIq9d0E47a8QSMmJxK9I4ajF4Fen8NNdZySpTZFCoyKVJmUFybQYkyk1JVFgJ1NgJ1NmWaHGQ2AVK7AImtFJGliDJTASJrMVKvCGWoGk1YidhWRblRSJW1En1UR3QgQrAnkApS1/oU6CJazA0mLHEzhpgedVCF0iOnxiZD6VJgDOmx11ux1VkwR4zY6k14W5w44hasdXoMIRVqv5xajwy5qwqFW4zCLUbtl2OKaLDEdJgiyeNqsBBo8RBu99MyGKd9pInO0VZaBxLUd4QJJzwEG1z44y4MXiUadzUatxy9T4HBX4vGXY3KKUXllKJ0SJAahVRoilPwoPPKscf0BJtdRFp89K5qo3OwiabuKPGOEE29dYSbveSKMkgvWUaxNB+hooTSmhJEqgqUNg1al4Faq5pMQS455QUIakQIakRkleWRUZpDXkUReRVFSPVyxNpqdG4TvkQId70fW9iFI+rBVefDHnJR35Eg3tVEsDGSyjY4w25cEQ+BugCBugANzfX0DHan/jH3j/QxPD5MS1cb4cYGbH4PGqsJlcWM3unA4vPiCAWxhUI4o1GcdfU4YnVYwxHMwRCWUBhbJIo1EMIWDGMPRXCEo9hDEayBECavH73Lg87pRud0o3W4UFntKEwW5EYzCpMFpdVKtVmH2KhGpFUgVNdQrq5FpFFSodW8PFoqdbqXAJFsWUpWtdaSLfr3wHRWuTgFD8sKBXyWV8ynuUV8llecum/wBJg/tsCl61/Q0jtAdrmYZbmFfJqZy0fpuXyWU0RGaRV5FTXkVFSTKawio0xEelkZy0tLWS4oIk1YxEpRIWnleawQ5lIoK6O4phyhohKxWobOYSDWFGN83VjywmhuJ6dOH+fO3Rucv3CG+UP7uHP3BoeOHEitHt++dZ1vv36RrHb9f9l6q+g2EDRbt5/OmR5oKuqiVFUqjHbsmEm2TCLLILKYGS1LZrYTQxxmcNBhpkpSgaqkwpyUg8XQMz1r3XvPwzx/90GJeuqc87CXbEtafvCLP+1/7/1qqOzI4f1s2LiG5SuW0NffRU9vB4sG+1g81M/S5SOsXruCpatGGVk5jMljpt6mJdLWwOi6pXQs7mRo1TBb9ozRN9pPa38bnqgXi8+KyWNGopSSV5ZPoViATFtNaU0Fb0/+K6n5aVTUVGIL2NlzeDcvvn/Gtz88Z/+h3axav4Km9u+bZJMAACAASURBVBhGh4GuRZ0sXTPKpWsX2Xd4L+FYiGgszIlTR3n57TNefPOUx1/f5979Wxw7fojx3dvZuWOMUyePcvvWNV48n+CXH77l77/+lFyh/n/+37/z8y/fs3PXVjZuWsvRYwfZtGU9a9evYvfenezcu4MVa5cTbW5g7aY1rNm4GoNJy/ju7Xx2+ji7dm5l44Y1yTrU06eOJfXVlUvJZeuxLRtYvWoZWzav58TJI6xes5w9+3Zx8tRRjhw9wIGDezh0eB/ju7axZvVytm3dlHA0zp/li/NnOXf6BGdPHefiuc/46osL3Ln+FXdvXOX+7Rs8unebrx/c5fH9O9y/d4s7t6/z1ZVLXP7yAhcvneP8hTPJsbpDhxMVs3v37GRsywa2bF7Pvr27kq1Pr4fnbt74istfXuD0qWMcObw/CRGXv7zAl1+c5/pXl7h25SJXv7yYdDx27d7OilXL6VnUy2cXznLy0lkuXfuK2/fvYY8EWL1jC7/8x7/TMtCDpyFAvUmHJ+SjZ3iAcEcca9jDik1rOfn5GSIdTeTLysgTCxHIKzF4bfQtH2LDrjE27BpjbOcWlq5ZyqKRARqaIvgjPqLNDXT2dbBj11aWLB1ieMliduzaSv+iHrZu28SGjWsYGh5INlTt3beLg4f2sv/AbraMbWDDprVseTWyuH7LOkZXLqG5o4mm9jitPa0Y7AZE1SL0ViOiWjn5ZaX8bvXqzTQ2tuN0+TGZHWh1ZkxmBz5/mJEly9mwcYxd43vYuGkL/QOLiTe10N7ZwdDIMP29fbS3tuH3BnC7vXR19jG6dCW+YIycwtIkRPz53Sm8OWkGf3hvGn98fzp/+Xguf3x/On/46xT++M5k/vhOwpH4/Z8/SALE7//8wW8A4vXP/+2tj3nzg+n8dfIc3p+exrtTU/l0bjZz0guZNnchFqef3sWj7Nx9gN6BYTZv3cXJzy4yvvcIvlAz+UIJ5TI1/kgTXq+fdatWcvzwIc6eOsn1K5eT50yP7t1l4uGDZMj6xZMJnjx6yOP79/7b0vTDpMvw2oX47/rfq19//PYFP3zzPOFCTDzg6ZOHPH16P+FCTDzg2eP7PH10j+cP7/PswT1ePn7IyyePEwN437zg+fOnXLtxle07d9Dd34fV7UTvsKKxmVA5zCgcJqps+kSewaal2muh2muhzm1B5bGh9TkwBtzYQj6ckQDBxgZ8jRHckSBmvxuNy4rcqqfSoEpChMyqo0QpR1yvwORzobIYWLJyOSfOnGTV6qUsXbqI4cXdHDu8hy8unGR8+3rCHguDPU0E7Dqcxjosahl+q4rhzgY2L+8nbFcRsilpDBhojliw1EsJOFWsHGxn27pBdq4bYe1wO3s3LmP/5mVcOb6XfRuWsGFxB4sa3fSHXazoaGAw5qTdqyJmkxO3SIkaRQTqiwnpSmi2S/DWF9FgrSRiE2FRFqCUpFFduQBx6VwEhbPIL5pPauZMZqd+mlyJnrtwGlPmfMiMlE+YvmAyk+d+yKSZ7/Lx7PeZljaZOdkzmJc7i7k5M3l/xtvMyZ5OWsFc0grmsrBgLnPSPiElfSqlFZmJgThpLmqFEJtBhstcjUVbiaamiGpxLvX1MnIL0khNn0luQRq5hankFqYirMhBIi+mQpJPYUk6gtJ0ZDUC6tTlVNUWU6sqw2CpxqiXYbfW4fdoCXh1eJxqnLZaPLY6fA4lEZ+OiL+eBl89IbcqETK3VSdyE85a3E45DocMu1WC1SzCahbhsEnxuKoJeurwOavxOuR47VW4rdKkPJbEo6leiF5ThE4lwKgRoFcJ0NTmUl9XgFFVhF1fgUtfjscoxm8W4zdJ8ZvFeA1i3IYK7AYhLnMpXnMZLkMJdm0Rdm3iNOo1QDQ4pUmI+O8gEXVIaPRV0eirIuatIu6T0+yV0+SpSup1Ha3fVo7XVo7HWYHHLcLvkxIMyHFay7CbhZj1xejU+WhUBejqBVjNIlyOKrweBSajCINJTCiip6PTT2ubh1DYjNOjoiFmJhI3EY4aaWyy0tffyMiSdgYWNdPZ3YA3aMITNuMK6jH7VWjdNdTZREiMJZTVF1CizqZEnZ2EiNcgIarPR1Sfj8wgoMoiRG4vo8pZjtReishaQqWtBJG9jFpvNTUeeaKyNVCHJqjG0WHD2+1B26BJNDF5q5PPq/xKlIG6RNWrtw61V4EuqMEas+BotmOOmtAHtJgiOlwtNgyh+qSMARV6nwqtR4HamWh2UjvrMAa0OGNWAu0uor0hmhc30joUp224ic6RFjqGm2ldnDhd8re48cTteOIOfM3OBED4atB6q1HYxcgMQqT6EhQ2KYZAHXVWCTWWCmotYurdNdijegLtDqK9PuIDQbxNDsIdPgKtbsIdPswBHXJ9JTVGMQXiTCSacqT1lUjqxVQba9C5jViCDlQ2LWW1EgSyUrJK8xDISimvE1NcVUaVrhaty0i1QYGr0Ycl6CDQGqGhK44z6sXXHKKxpxlPPIDZZ6Opt5V4TwveWAB/PIgr4sERchHtiNHQ0kBHf0dyG2JguJ81G1ezesMq+oYGCMWiuCNBbH4PFq8Lq9+HPRjAFvBj8XlxRCK4olFcsTiuWBxHtBFbpAF7QxRnYwxnJIojmoAHczCEwe1F7XCidbiod7kxuL1o3QmAqLNYqdYZkGp1yLV6qvR6ZEYNUoMSsS4hiU6DRKdBVK+hQq2iSC6nuKaG4uo6iqpqKK5WvhqO01AoU5BRKko6DgsEZaQUCpmXX8zcPAFzcotIKy5ngaAsqUJpDd3Do1y7dYeT587jjjSSLawgXVDOwuIKsstk5FbIySqXkV4ieuVolJNaUkKqsJi0smIWVhaRIRKQISokR1REVkUC+qrqa9A5DLiCLlrbmxgaWcTn5z/j4qVz3Lt/iwsXz3Ls+CEmnjzk6PFDnDh1lKvXvuTqtS/59ptnXL5yMfFP79UvWLd+VWL9eeMaunraaWmL0z3QRUdXK/G2GJ19HQwsGWBg2SJiXXGsfhsaaz3eRh99o/2s3baODTs3Eu9uItQSpqE9SktfK/agg+ySHKbMm8q8Vy2AH6dMJa0oA7WtHoPLyLqxtTx5+TUXr5xn3cZVHDyyl2WrR1m5bjk9g910Lepkx77tjKwcxulzUFUnY/nKUZ6/fMKdezf5/MIZbt2+xtVrX3L02MHkuvP9e7f4/rsX/PvffuI///ZzQn//lR9/+IbnLyY4fGQ/jbEwXd1t7D+4h6PHD3Hk2EGOnTjM8jXL2Da+FYvTzPj+XYRjIbx+F7v37OD4sUPs2b2DA/t3c/LEEc6eOclXVy5x4fwZ7t29yeNH97hw/gxbNq9n9aplbFi/mq1jG9k9vp2jxw7y+YUzyfzGuc9PM757O9u2bmL3+HY+P3eaK5cvcufGVW5du8K1y5e4efUyXz+4m7jyePKY716V17x48pgnj+7z6N5tbt74iiuXL3LxwtlEVuP4IfYf2M2evTvZs3dncr16186t7Nm9g4MH9nDi+GHOnT2V3Ip4+OAOE18/4Mrlixw5vD8JGVcuX+TWzavcunmVI0f3c+z4QfbtH2f9htUsGuyjs6+D3sV9DIwsZsvu7Vy8+iX//p9/Z9fBfcjqlcR6Orh26yZ6l42BkcUsXbWMDWMbOXfxc+48vMfE86dc+upL9h09xL1HD2jsaiWtOJdcUQlyvRJL0EWsu5X+ZUP0DPZw+osznPz8JJHmCN6Il47+DtwBFya7kVhrIytXL+Pk6WOsWrOcZa9aycZ3b082Xp06fYxLly5w4eJZDhzYx46dY+zYtZ2xbZvYumsboyuX0NKZaJdr6mhBZ9VRIRNRV6/EaLdSq9Pyu8WLl+FyhbDb/djtfgxGGxari3AkzvIVa9i2fZz9Bw6xddsOhoaX0NHZTd9AP8tWLKe/t4/meBMBX5BoNMaSkeWsWLkWt6+BjFxBEiL+8t5U3v54Fn/6YAZ//nAmb06ez58+mMEf3020Nv3pvSmJMbo3J/E///x+Uv/0lw/4p798wP/88/v8jz+9xz/95QP+7Z1PeOujhAvx/swM3p2ezidzs5k6P5tJ01Ix2IMEGtvxheMotWaa2ntp7VyMTKFnXmYR2SUSpCozNRozPT19jG3cwJED+5MQcffmDe7cuJ6sfX0NEc8nvmbi4QMe37/HxMMHPH386P/IQrzW69am1/WtP3zzPAkPySanp4+Y+Po+ExN3eTZxj2cT93gx8ZBvJx7x3dcJ/fz8GT+9eMbPL5/zy/eJetkfvv+Wu3ducfbsZ2zfuYNlq1bS3ttNsCWGNeJH7bWj9NrQhFwoQ07qAnYUHmui5tXvxBrx4403EG5rItjYkAxX20I+9D4ntQ4TUouWSpOaOq+VLGkZMrMWnddBRZ0cX7yBSFOMYDTEtq2beDbxgJ9/eM6VL86yb3wzWzetxGfXEnTriXj0qKsFhF0aRIIFxDz16KsFaCS5uPRiAk4FjSE9Nr0Uq05E1Kujt8XNykXNDHcGWTXQzOcHNnP56C6undzN5sEOeoJm+gJWFkfs9AUNtDpqiVuktNplNFslhLUlhOqLiVnKCWqLiDskxJ1SPLpi9LVZqKszqRWnUylMITNnJmmZM5iT8gkLsmciFOeSL0wnJXsGGYXz+Hj2e8xIm8y87BnMWjiFj+e+zwcz3+HTlEnMyZ7O1JSPmZb6CXOzZpBTupCCskxSs2YwZ8EU8opSSc+aycKs6eTmzUEsyqJeVYZOWYa4dCGZ6VMpKckkJy+V7FdKz5pFdv58BKWZFJYsRFiRTUFxGgWlaVRU5VMpL6BElIWkVoDOWk2dohyTuZag30Q4aMLj0mAxVWM1VWO3VONzq/F7NIQ89QQ9KnzOOjz2msSJlb0GjztRW2qzyrCYJZhNYswmMRazBKtZgs0ixW6V4bJW4bbJ/wEgr6TXllGvFqBRFaNVFqGuLUQhz0FdW4hRU4LHKsdnq8JvryFkryZkr00+Bm1yrLriRDDaUobTJPwHRJjLiLik/zhfeuU+xJ2ypBqdUhp9VUT9cuKB6oReBarj7sTCdtQhIWQTvVqqLsdtK8eVVCVmfXFSJp0Ao16IxVSO0y7D56nF61Fgt8lxe9Q0t7jo6g7T3OIh0mAlHDUTjVsIRvUEowYamix0dIdYNNRMV0+UUMSGN2jCGTBg99Vj8inRumuosVRQoS2kRJX7CiIyKVVnUabJpkKTTWV9DuL6XETaXMS6PCTGQuR2IXJXGTKHEJFNQJm5gFJTIRWWUiSOSlRBBYpgYvVZFa7DENOhCNYkWp2cIqR2MRJH5W/G52o88sQ4XUiJIapPVsEq3bVo/SqsjUZMQR3GgBaDvx6DV4XBq0k0Ofl1WAN67BEz3iYn8b4G+pZ3MrxuEcPrFtG/soeeZZ10LGmheXEjDT1BfO0e3C1ObDETxpAerV+FLlBHrUOESC+gQluI3FqONlCDKaLGGFGicEpRe6swhJS4WkyEe91EB3yEe9142+2o3UqqLVWU1BRSUpNPTmU6OZULkGiFlCmKqDHLUFhrXq1Sq6kzqpCoqikSl5NZXIDabkCsrkKsrqK8Tpx0H5xRL+aAHXvEjTXkxB3zYw050XvMNHTF6RzpxdsUxBZ00tzXRrynBX9TiFBLBF8sgC8WoH1RJ/0j/QyvGGZo6SB9g70MLxtizcbVjCwfprE1jicUwNMQwRttwB9rxNsYwxNtxBVpwBmO4I7G8Maa8DS14o634Io144jGk7KGo1jCUUyBMBqXF8WrilaN04PeF0Tn8VPv9qF2uKm12JHpjIg0OsQaHWJtPZX1dYi01Uj0CqpMauRmLVKDmnJVHSW1NZQqFJQplZTUKCiQyskTy8mXVJNVLmOBoOI3TsP8gpLfaF5+MalFpUmASCsuJ72k4jcnTtdv3WF8/yEkKj2ZQhHpgkoWFJaTUlhGSmHZKzgRMl8gIKVEQHp5CZniYrKlQrKlxRTIhGRXFiKsrqDersfb6CfaGqW7t4MlS4eStaDXrl/m4aO73H9wm19+/YH7D+9w/+EdvvvhJRe/+JzPz3/G6LJhNm1ex5lzpxgaWUSstZHGeAS9RYfL76RnsIf2njbsPjtmlxlXxJPIOMQ8eGIe6h311JnqcEVd+Jp8WINWfE0+REoReRV5lFSVkF2azZSUKczKmEWRpIgiaQlF8lJK5GVMSZmG0qTixv3rPP1mgtXrltPW2URPfweHju5jeNkgTZ1x+oZ7cYZdWNxm1HoV8bYY23eOcfvuDX7+9QcePLrL0WMHGd+9nbGtGzly9AA3rl/h5Ysn/O3XH/nPv//Kf/zyIz9995JnTx/z/MUEJ08dpX+gm57eDjZtXseRYwc5+/lpjp0+ytZdYwwM97N6wypsXhvrxtZRKa9k0cgAu8a3sW/vLnbt3PqbT+kf3L+d3IW4c/s6n587zfZtmxnbsoF9e3dx6OBejh45kPyb3Lt/i2vXL3Pq9DH27R/n5IkjyezG6zXqOzeucvvaFW5fu8K9m9d4dPcWt69d4dHdWzy+f4e7N69x46tEaPx1nezlLy9w9sxJDh/Zz+49O9i2fTMbN61lxcpRRpYsZnTJIOO7tiVXqA/s383xY4c4//lnfPnFee7fu8WF82c4sH8347u2sXs84eqsW7uS4ZFFLFs5wpZtG9i6fTNDI4sIRgO4Ay5irXF6Fvdx8fplnn/zksvXr6K2GkkryEHnsPL8m5c8+eYFL795wffff8svv/7Cjz//xOVrV1izeT2OsBeD18buw/u5//ghI6uWkV1WiEBShsZmINjUQGNHM/1LF7HryB6e/PCM89cuMrJmlBWbVjG0fAi7z47VY6VvsJf1W9axa99O4s1RQhE/g8MDDA0PcPjwQU6fOsG1a9e4c+cWly5d4uTJ4xw6cpid4zs4cuwo23ZsZXTFcgaGF9Hd34c74EFaLaewtIRajQaTw8HvOjsHMZvduFwh/P5GrFYvDqePeFM7I0uWs2VsBwcOHmbX+B5WrV7L0PAShkaGGV22lIGBAdpb24g3NtHV1cOK5WsYHlmGyeohPbuQydPm88YHn/LG+9N455PZ/GXSLN74aDZvfZrCnybN5I0PZ/LmpBm8OWkGf35/Kv/2zif8/o0P/68g8fs3PuRf3vqIP78/NelCTJqTzUfzC5icks+fPpjBpBnpOALNWLxRFuYJKSiVki+UsDCvjFkL8pmZlk+WUE6t0YunoY0NGzZxcO8eThw5zGcnjnPl0kVuXv2KOzeuvzpXStS9Pvv6MU8fP0q6FK+rYF+fM70OTL92Hl63MT19dY70Ogfx7OuHfP3gLk8e3efF00c8eniHR49uMfHoNk+/vsvLxw/4duIR30885vuJx/z07Ck/P3/2D5j49lv+9tOP/Pz9d7x88YzHDx9x+fJljh4/xvY94yxZt4pwTxv6iBel344q7EpCRJ3bQr3XjjnkxROLEGqNE2xqTEKEIxLAGHAnBumsOqQ2HXKnkXKdghq7EZleTb3Dwti+caItTdjcduKxCB2tMXq7mhnobWOgp5lFvU1EfCYO7dlALGhEW1eMxyxHKcvFa5Khq85HJcrEpa/Eqqsk5FXhsydObCJuNc1hA4PtftojJpZ2hjiwaYRNQ22cP7CJgxtG2L60izVdDbQ7NXR51bQ5a2hzVNHmkNFik9BoKqXBUELUKKTZVkmjuYyAvgSPLnFrb9cWoZYtpEwwm5TUj8jMncO8BZ8yN3UyhWUZFJVnklU4n2JxDlXqcuRaEXKtiPIaARklqUxPn8wn8z7goznvMS97JpPnfsgncz5gXvZMsopSSc+by/zMGcxLn0Za9mxS0qcyP/VTsrJnUlmehVyaR2lxKumpk5k//1MysuZSXJqDQJhNZu5csvPnk1OQwvy0qWTlzSU7fx6FZemUSXMRirMpKE1DKM6mSimkvCKH2roybBYFXrcOl0OF1VyDSS/DqJNiM8tx2mrxO1UEXGp8zjrctmpc5iocZhkWsxSTRYrRJMNgEmMySjGbJFgtcmzWKmxmOQ6rHI+tDq+jFr9Did9Rh8+uwOuoxWKUYNBXoNOWodUIUSmKqKvJR6ssxmoQEXQpCLoUhFwKwm4lYbeSBpeSqFtFxKPApCnEphfgNAlxGEtw6AS4DCUEbJU0euXJHESDXZzYkXDLaXYnVq5jrsQGRNgjJeqVJVwJT6Kd6fXCdpNHTqNTStBaic9SjstcisNUhlVfgkknQKfOx1BfiEknSICEoRSruSLhQrjrcDpq8LgVNEQttHf4aG3zEWmwEggaCUfNuANqnD5FEiKCESPRuIN4sxdfwEQgYsXoUKIwiFHbZBj9dag9ckR6Afk1aRSpsxBoMhGqEiDxGiJEmgRISLR5iHV5iPT5VBryqTAVUGZOSGgpQuwop9JaRpVbQo0vsUqtaVBSH1VR5ZZQZiqhwlKK2F6BzCVG7kkMxck9UuQeKTKXFLkrsWCt8NcmMhZOORqvAkvUgDNmxRY2YvJrMXo0mH1avA02Glp9NHdHaelppKm3kc6hNgZX9bFk3WIGVvbQOthErK+Bhp4g/g4v7hYnjmYr1pgJdUCFxCJGqC6kylqO0i1G5ZFQbStDZi6hxl6JxidHH6oj2OMg3Oci0u+mYcBDpM+Dr8OGLlCH1FxGlngh2VVZzC2axezCaWSKF1BtFWNu0CJUFlCpLqHOUo3Oo0VhUVMkLmV+TgYpOdnkCEuoM9ej95ixR9zoPWaqdLXUmdWYA3YsQQeeeABfcwh3zI/Ba8HgtRDpjNG6uBN/S5jGriY6BrvpGOymua+N5t5W4t3NNPe20rukn2VrlzG4bJDhZUOsWLuc5WuW0T3QRTgWwhXw4A0HkwDha4ziijTgbojii8UJtbQmAKIxjrOxCXtDDOsrYNB7A+g8/t8MxFWbrFQZzNSYbdS7fZiCETQuLxqXF7UzkWuoMphfBaS1VGrUlKmqqdBUIdbVITOqqDLVI9YpKVXUUCSXUqpQUKpQIJDXJnYdKhJaKBQzv6CUtOLy/8Nt+O+w8FoLhZVJxyK9pCL5HqsvxInPznLt5m26B5eQX1lNSn4p8wtKSS0qfwUoxcwrKiZVWMzCCiFZ4tIkRORJiskVCyivE6N3mYi0Rekb7mPdhtXsfvWJ84WLZ7l+4wo//vQtL14+4dvvnnP/4R2u3/yKk6ePceDQXo6fPEJrexOd3W0Mji7GF/biDXkwO0zU1tdidplp6mwiGAuiMmuo0dWhMCox+60YvUYMHgON3Y20DLTQPtiOI+Kg3lFPljCL+bnzKZIUUWOoIb8yn8nzJjMlZQopBaksKM4kXZhNRkk2eRUFHPrsMC9/esGa9SsIR/1097XT2BTGYjcQbY7Q1t2Cwa7H3eBJ5CciXvYd3stPv3zPjz9/x1fXvuTYicMcPLSXPXt3smz5CAcP7eXunRv/cCH+/iv//vMPfPftc148n+De/Vus37CatvYmtm7bxOnPjnPoyH6OnTjM4ROH2Lx9E/uP7GPj1g2sWL+CpWuWYvPaOHT8YGLIb984O3eMJbcUznx2Itls9DoTcfTIAdatXcmK5UvYuGENhw7u5fKXieD2V1e/4MLFsxw9dpBDh/dx5mzCybh+7TK3r3/FtcuXuHb5Erevf8WD2ze4e+Mq1y9f4qtL57lx5Qvu37rO3ZvX+OqLC8lsxM0bX3Hzxld8deUS586e4tjxQxw8tJet2zYxPLKI9o5mWtvidHe1Mbi4j+XLRli3diW7dm7l2NGDHDm8n107t9LX20lzU5RoQ5DurjZWrVzKtq2b2LF9C9u2b2bLjk3sPjTOtvGtdC/uxu6xobfpcQe9RFtiHDp+hKs3rlNvM+FpDBPrbsfTGObk52f5//7X/+K//uu/+OmnHzl69AhLlo6wdNUyehb3EW5ppKGjiUh7nA3bt3DnwT027xijolZKeY0ElUmLpyFA90gfrgYvg6tGOPXFGT6/dpGt+7azeMUQa7etZ2x8jJ37d7Ju81ouXrnA8pWjhBsCtHU009PXyejoCGtWrWbfvn2cOXOGU6dOcfx4AiK279zB2LatrFm3lqHRJXT399HS0Y7b76NSKmH2/HnMX7gQoUjE7xqbulFrbTg9DUQa23B5I3j8Edq7+hkaXc66TWNs2zWemMVes5rRFctZunIFK1atpL+/n66OTjrbu1i8eIhlS1fR07sIvclJnqA8CRFvfjCddz+dy5sfz+HNj+fw9pRU/vzRLP46eR7vfjqXdz+dm3Aq3pvCv7z1Eb9/48MkPPzzm5P417c/5g9/TTQ8vfXRTD6YlsKkWRl8nFLIh3PzmLxAwD//dSofzlxImbweoUTF1HmZpOWVMm1+FlPmZDI3U0B6kYR8sRqlLUy0YzFd3f3s3DrGiSOHOXHkMJc+P8e9WzdfnSo95sWTiSQ8vD5hevLoYVL/e6j69Rr1s68f8uTR/d8899pue3z/TiI0/fV9Hj+6y+PHt3ny+E4CIr6+xzcT95NOxHePHvHDkwl+fPqE7558zXfPnvHTd9/y8/ffJRa1X3zDk0ePefDgAXce3Of0pfOMbl6Hpz2OKuBAHXGjDDlR+x2o/Q50fiemoCexEdEQJBBP2On2gBdLwIPWY0dm1lJpUFFpUpMhLU2GsiVaJa2Lelm7fQv+hjDxtibWrlnBqeOHOHF0H/09rUQCdhb3NeN3alk21EbIrUFfV4Jamo1LX069LAtjbS7VpXNRyxaiUxZh0paiUxRjM1TgMkkJOKppj5jwmaUMt3rZubqHw1tGObhhkDVdEQbCJnq8errcGrrcKrq9SrpdNbTZJLRYRLRaK2mxVNBoKqHFXkFIX4hTmYNTnYtdlYemKh2xYAaF2Z8yY/pbCIRp5BTMZU7KR2TkzCQ1axozUyaRUTiH0bV9WLxq0gpnMytjMvmiDMRqIfmSTGZmTCEldzZZJWnkV+SQXpjK7IwZpOTOJa0ghVkLPmVh7lyy8uaSmTuHzJyZpcexPAAAIABJREFU5BfMo7QkHWFJKvm5c0hJmcKC9JkUCjIoLc8jtzCVrLx55Bamkpk7l4yc2eQUzCdfuABBRQaCigyKyhdSXJmJUJyNoDid0rIsZFUCNPUSbBYFVnMdWo2I2upilLVCdBoRFqMMh7UGp7kaq16Ksb4crbqUmloBdSohqvpKNLpKtDoJBqMUm6UWl1OB06bAZa/Da1fhcyjxOzWJRiiXlqBbg8etwO6swWKrwmySoNOWo1ELMRvEeJx1hLxqgh4VIbeKoEtJyK0i4lbT4NEQ9WnwWCvx2Cvw2SsTToGlDI+1nLBTQqNXTswjJ/rqhCnurqLVW0Ort4YWl5yYS0bYKSHokRLxVtHoldPoriLqkhG1y4hYJbR464i7qgnZJPitInyWSlymSmy6Ukz1xRi1Ra8AQohZL8RkKE06ER5XLU5HDeGQjrZ2L51dAeJNLrw+HXaHEpuzDrunDrWpAqurhkCDHo+/nkDYRGPcjddvxO03UG+upkZbgcIspt5VRa1dTHl9AYV1CylUZVKoWkixYiElygzKVJlUqLKoVGZRqc6mQpVF2SvAKK3PplSfi9CYR6kpnxJzIRX2MkotJa+G3yRIPWIUkVrq42pqgnIq7GVUOsoRuyqResTIvJLfSOSsRGQrR2yvoMolptolo8ZdlXQi9D4Neo8ag1uD1avDFTITjntp6ojQ3ttMe38Lje0Rws0BGjpCNHZFCLT4cESt2CJmTGEDhrAeXVCDyq+kzlNLlVOKyFJBuakEmVWIJa4k0GvBGK2l0pCPUJNDtaMcU6OS8ICTUL8DT4cFa1yLIaJE6ZEhVOeRVj6HKXmTSROnslCygPy6LMoNxehCClxtZsTGMvRBDTq/Fp1HT61JhUBSQUpONqm5eeSWClFadbhjfgKtEawhZxIU9B4zJr+Nhq440e4mAq0RPPEAgdYIwbYGIp0x2ga76FnST9uiTjqHeuge6aNjcRfdw70MLFtM/9JFLBpNaHTlEpatXkr/UB+ReBh3wIU76CUQjeKLxvBFY3giUZzhyKuq1hi+WBOOcAO2YBijP4TeG6De5UVpc1JrciDXWxHpDIh0BirqdZRrtJRrtIh0BmQmC9VWO1VmK3KLLfm1SGegTF1PiUJFsaIWoaKKUqWEMpWUcrWMCk0iW1dcU0WBTEyRXE6RXE6eWEZWuYiscsmrrIKcjFIJmWXi35w0vQaGjNLEKVJW+f/9Na+1IL+E/HIpHQPDXL15m+OfncPqbyC1KOFGJFwNAXML/+FEZFSWsLCyiPSKQnLFAoR1IurMaqwBB5G2KANLBhjbtilxivMqA/H02WMePb7H8ROHOXxkPytWLaV/UQ8tnc2s3bSGE2eO0zfYS2dfB5HmCCanCbvPjifswRXx4In6sPhs1BmU1BqUKExqJGoZcl0NJp8JuU5OlbYKjV1Dz2gPzgYneRV5BFoCOCIOfE0+zH4zGcUZfDznY1LyUiiQFJIjKmTqwlkUSorpXtLL1fvXGF29BKvDSHNbIy2tjUhlFfiCLgaG+9i6awuLly7CF/PjbfRx8vOTfP7FOZ4+/5qnz7/m8wtnOH3mBIeP7GdoeID1G1Zz9twpXjyf4NdffuDXX37gb7/+yC8/fMvLF094cP82p04fY/2G1Yk61aMH2H9wDzt2beXw0QOM79/F3kN7uHjlAgeO7ufwqcNs3rmZ8YPjfHb+NLvGt7Fl83q2jm3ks9PHk6NtE18/4O6dG9y7e5MvLn3Ozh1jDA8N0NPdTldnK0tHh9i/b5x9+xPau28X47u3s2vnVvbt3cXpU8cSuYML5zh/5hQXz33GzauXeXT3Fg/v3OTO9a+4dfUyD27f4OGdm1y/8gXnTp/g3OkTXLt8KblWffnLC4m62ZNHOHrsIFvGNtDb10lXdxtLlw3T2hIjFPTSEAkwumSQ3ePbOXJ4fzJMvWH9ahYv6qW5KUpba5yhwf5kxevJU0c5de4Ehz47zIZtG2jpa8PX4CPYHCbe1cqK9au5dfcO8fYWSmViugYH2HP0EJvHd7B6y0ZOnj3DlctfsHr5KD3d7axYOcrmsQ2MLB+mtb+d1oEOhlYvIdTawLJ1K5h49oR9h/cjqpMgqhZhsBsw+iwYfRbk+lokmipivc10DHWhdeqxhRzsOjzOkbNH2bp7jK27xxjbuZn2nlYcXhut7U20t7fS3dnFimXL2Ta2lR07drB3716OHDnC/v37WbJ0lL5Xq9atnR0EImH0ZhPFZaVMnz0LoUiEpKaG33n8MeTyeiz2ANFoG15vA8FQI339Q6xZu5HNW7azectWVq1ey7LlK1m9dg2btmxmbGyM3u4eujo66enqZnh4CUtGV9DW2YfJ6qFSquTj6am8+eE03pw0g3c/nc/bH8/hrU/m886nqbzx0Vzem7aA92ek8uH0VN6ZMpc3PpzOv7776qzpzQ/5/Rsf8vu3P+KP737KHz+YypuTZvDOlLl8NDONT+Zm82laEX+ZnMqnaUW88ck83puxkL9MmsUHM9KZlyVkyrwscoQyUgvKeXdqKnOyhGjdMSyhdkqr1EilVSzu62Xvrp3s3z3OudOneHz/Hi+eTDDx8EEyB/Ho3l0e3r2T3JF4Ha5+8igRrv7vVa4vnjzm6eMHTDy8l/z+NVRMPLzHxKvmpcf377zKQtzj+ZOHvJi4nzxn+sdJ02N+fv6MX1++4OeXz/nx5Ut+/vZbfvz2G7579owfn73kyYNHPLz/gIePH3HpxlU2791F++hiAt2t6MIe9BEvpnBC5pAXU9CDMeDG7HfjaQxjDXgwuO3oXDZqLXoqNIlK1xKlHJFeRaZISKW6llqjFm8sQlN3B2cvXeCnX37k5IkjnPvsOEcP7GGwr4N4g4eh3mbCXiN7tq4k5FSjqMzGpRdjrCnEY6hAKpiNTV2EQrwAvUqQgAhlEUZVMfVVuZgUAtpDetoDWoaanfSG9Wxf0sZA2MCSJjsjjVa6PWq6PWra7LV0eRS0OaqI6IQ0aAW0WCpotZYTMxTTYimjUS8gpC3Co8lHI06hJHsS2Qv+Sl7WR0z6+F+olGRTKcshNWMyc9I+4ePpb/GX9/+JD6a/zQfT32bSzL8yaeZfeWfKn/jzpH/m7U//yJTUD1lQOJvUvNloHUoi7UHkWimzFk4nJXduAiry5jI3bSq5hSkUl2WSXzSfzKxp5ObMoCh/FkWFc8nNm8O8lMmkZ8xAULKQvIIUMnPnUFKaiVhaSIEghaKSBeQLUsgtmkNhyQLKRNlUSHIRVmRSUZZJiWABwuI0auQCbOYaXPY6tOpypKJsJGUZ1Erz0ShLMWhFGLQiNMpS6qqLkFflI6kqSGQslKXUKsqpri2luraUOmUFmnoJdocau0ON067G5VDhdWkI+vREAyaiYRPBkAFPUIvLq8bmrMNglqE3SLDZawmHDISCekJ+XSL07U0o4tMRDZiIBfU0RXTEwxoa/UoinlqCTjkBRxVhh5wGVw1NfhXxV9sWzR4FrT4VrT4Fza46Gh1VRJzVhD1yGnw1xHy1CXlqiLpqiDjktPpUNLqrCdulhGwSgjYZAas0CRI2U0JWYxkmQ+mrc6ZKnHY5Xo8Cv09NS6ubRYtjDCyK09rmIxA0YrUp0RpluBu0SNRFyOuLsQWU+KJG4m0umtq8OL31mGy1aC1ytLYqNHYp1cYyypS5COqyKK3PJV+RRr4ijSJFOoK6dISKhZQqMyhXZlKuzKSkLj0BFtpcxKZCJLZixPZiyi2FCI155GuzKdIXIHJWIHJWIDAkwEIVVSRBosonReyqpMJeRrmtlEpHORK3CJlXgtwjReKoRGQtQ+qopNolQ+GWowuosTYaMQa0OBrMhFo9tPQ30jvcxsBoN4uWdDMw2k1jVwRHxIbWqUHr1GDw1qPzaNB6VGh9GjQeFSpPHXXOaqosEiTWxO/QNWiwt5kwRdV4O0z4uyyYGpUovSI0ASnWJg2uLhNyVwUyRxkVxmKKNXlJ5ValMbt4GvPKZ5FRtYA8RRZiWzlCbSFFqlz0YTWWmB59QItEL0VYU4pEI0dtNaK129DaHeidDpoHOmkb7MIcsCNSyVBa6zEH7JgD9mT+wd8SxhMP0NAVp32oG39LmFB7lBWbV9M7OkBjZ5y2gQ76RgfoWNxF/9JFLF2zlP6Rflp7Wlm+bjnrNq+lf6iPaHMDsdZGWjqbibU1EWltIdTSTKi5iWBzC4GmZryNidYliz+IxR/E8PosyelHbfeisLioNtiQac0JGKhTIqhVIKhVUFRTR1FNHYXV1RRWV1OmVlOh0yIy6KnUaynVqCiqqyFPLiNXLqZYKaWorpKi6koKaioR1IgQ1EgorJKQL5VQXFODQF5LvqSKzDIxmWVicirlSYjIrpCSVS4is7SC9JIy0otLSSsuZWFJGQuF5WSVJlqa0ooSeYmU/BJSCoUsKCwlXVBOhqCctAIhqblCymo07Nx3KNHitPcAxVVK5uUXMy+/iPmFhcwvLmJBaSFp5QWkluYxvySLkjoRKqcOd3OQSGeMeHcz/SP9bBhbz/6De9i2YwsXv/icB4/ucuTYQQaHB1i7aQ3xthihxiDtPW2sXLeCHXt20j3QxaqNqxheMUy8I44n7MHisxHtiBHraqLepqOyVozGpkPvNCKQlqB36jB6jdTbNDgbnMjrq5CoJQikAqq0VXjjXnSuxGu0Ti0lVSXkVeRRJCkiQ5jJpNmfMDNjDoNrRnjxt2/Yd2I/mQUZ5JXkkpGbjkqnoE5TQ3NHnJXrlrN60yqCsQDDK4bYunuML69c5PmLCW7dvsb5V9sX+w/sZmiwnzWrl7N/3zi3b13jb7/+yH/8+8/89N3L32xSje/axtJlw+zds5O7925y/sIZ1m1YzabN6zh24nAiX3H/JucvnuXEmeOs27yW5euWs+/wXuJtMfbu25VsNnq9WH3t6pc8mXjIjetX+Oz0cbZu28TiwT6GhgdYvWY5K1aOsnLVUnaNb+PI0QOMbd2YHINbvWoZ/X1d7NwxxtMnj7h+5Qu+OH+Wi+c+4+qXF7l17Qq3Xp003b15jWtfXuTLC+c4efQQe3dt5+jBfVy5dJ7bt64lnYgzn51I7oVsGdvA4sE+1q5bydlzp1i7ZgXLl42wccMa9uzewZrVy2ltiTE8NMDxY4fYv2+cdWtXMtDfTU93O4OL+1i1cik7d4xx9NgB9h/Zy7Y9W1m6ZpTeoV5GVo6waccmtu/dzotvXrJn/16KKoVUVkmxeF30jw6zavMG1m7dzI49O9m+bYyVS0dYuWKU8d3bOXRkPwePHWDvkb3s2LeD1WNr2bx7jPVb17Pn4B6ev3zOinUr8IQ9KHQKRDoZ8wVpZJRlMydvPu9Mf48pqdPJKMmmok5Ey0AbJy6c5ML1i4ysHOaz86fYsmMTFqeZWFMDjY0JdXV0snjxAENDQ6xdu5bdu3ezb98+No9tYenyZSxZOsrQyDCxpjh6o4GyinJS0hfyydRpTJs9j99JpQq8ngg+X5RoQyuN0Ta6Ovvp7xti3dpNbNwwxtjm7WxYt5HVK9ewY9tOjh44wr7x3Wxat5bBxQOsXb2GsbFtDA6N0trRi83bQGZRJW9PmslbH83mzQ/n8Nakubw1aS7vfDyfv36SwruTU3l3aiofzFrIx3OymDQnk79OSZw5/eG9afzre1N546PZ/OGD6fzbu1P5wwfTeXvyPD6YtZBP5mbzyfwcpizI5YNZabz16TzenDyX92Ys5OOUfKakC5i6sJiUIinvzsxgaloBMzOLySiW4W3qJlMo5dNZKRQVFdHSGGF82xZOHT3ElYufc/fGVR7eucnTR/eZeHA3Wbk68eAuX9+/w+N7t5M/f/71w6ReTDzixcQjXj55/Bu9mHjEs8cPeProPk8f3efZ4wfJ1yW+v//q/Q9/875vJxL65utHfPP1I759NsEPL5/xw8tnfPtsguePH/Pd4+c8u/81jx485vqNW1x/cJ/Tl7+gbXggCQqJZWofNr8Ls8+BOeDEGHJhCCYedV4bCpserceKTK+kqKoCkaaG0hox5XVSKmqlVNZIMTksmOxmrC4bO8d38N13iZapa19eZO+2MZYu6qMp7GWgPUZfa5Rr508Q91uxqSXoZAKcqgocyjI0ldloRJnY1aU4zWLEZSnIKhZgUgjQyXNwKAS0eZQMhA1s7Iuwpt3NaNTKSIOR0UYzQ1EjfQEN7c4aet1qOly1NFslxCyVxC3lxC3lNJmENBkFtJmFNBtKiKgL8ShzsSpyqBHPJ23B27zz3u+YMecNZsx5i0+m/ZH3P/1XPpn1FjMXfsKU1I94e8obvDv9bd6e8gZvfPIn3vj4D7wz5U9Mnv8+KXnTyC6dz9R5H5KSPQO1qZpIi5c6nZQ56VOZu3AaxaJccooWkJEzm9y8OUglOWiUJdRV5VKUM4WU2W+RkTWZnPwZ5OTPICN7Clm50xAI51NemU5ZRRpSWR61dcWIxNlkZH3KgtSPyMudiaBoHrk5M8hdOJWS/LlIStOoqsigujKDWnEGCmkWSlk2SnkOClkuNqMYnaYMpUJAXa0AQXEKpWUZlFVmUVaRg6ymBGFFDuVSAWpDDXKlCFldBVpzLWanBpfPgMunxxvQE2qwEG1MZAK8ERPWoBaLV409oMUZ0uPwa7F5tTg8Wtx+I16/CV/ATDBoJRSyvZKDSMhGNGCiMWD4PxTz64j5dcQDepr9epp8Opp9OuKeemJuNVGnigaHgiafjrivPqkmv5bmgI7W0CsFtDT5VcS8ChpcNYSdsqSCLhkNwToc9srECZNLhsslx2yuxGioxGqvIhoz09kVYGRJO8NLOmlq8eFw1eN06wjFnaidcqTmCuQWEcaAClfMiCtqwBXW4YsasXqV6O0yFMZyZFoBYk0h5ao8SmqzyJcvoLAujXxFKvmKVApfqUi5AIEqjWJ1OmW6LMr12VQYcqgw5VFhyqPSnE+FJZ9ycwFCYwElhkLKzMWI7GVUWIUU6wsQGhOnTnKvhLqgHEWomiqPGImzAplbRI1fRm2gCmWwBn1Mg6VZjzaipMYhpdouwRBS42mzEe7107QoQseSJnqWttOztJ22wSYau0IE2zwYIwbUARUanxJdUIM2oE5Cg8JZjdJVg9IlR+OtxRSpx91qJdzrJbY4RMtghHi/j7ahMI39HmxxLcaoAmuTBnVIRpkpn3xVOoWaDArVWeQpMsmUL2ChLJVM2QKyaxaSJppLhjQFibUMibWcPPlCZJZKbDETtbZqNJ56nHEP9oiLGqOSOpMOd2MD4fZWHJEQjrAXo8eGxmZA5zRjD3nwNAZxRnyYfQ4i7XHaFnXTOdRHc18HzX0d9CxZRN/SQToGe2ntbqezv5vewX76hgboHeynZ3EfA8OLWLxkkKWrlrFm41pWrltF32A/rV1ttHW309bdTry9GV+8gXB7M5H2ZlzRCJaAD2vQjyUQQO/1ofN40XsDmPwNmIIx9L4GFDYvIo2J4mo1Fap6yhTqZPBZqFQi1usRGXSU1isoUddSblAittQjtqgRGmopUEvJVpSTXVtGua6W0vpqBHUy8qpF5EgryZVJKKiuoqimhpxKCfmSavIl1WRXVJFdVkVOuZxMoZTUgjIyhOUsLBGysKiYBUUC0gqKSC38/yl7r6e2EnXbd/0D5+619urkiG1sAyZHEYRAIBBJICQkECggIZSRQIggcsYYsMEEY5xzxhHnHLrdwTm02726V9i5zql769QNdc55+d0H2azuvXbtW/dh1NQUmlPoTT99Y3wjc+kYK8wkSphBTFoGkWmiQLlcmojo1Exi0sQBpWQSJcgkIimDiKQMDJY6Lixe49HX39I1NEJCVg5hKcnEZKaTkJNOXHYKCbmpCAozKNArUNo0aJwGKh0GOjZ3sX33FPMHdnLvyzt8/4e3PPz6AecWz7JlcgtbpyeY3TfP4MQW9p86wtbpCSZ3TNE7PMi+IwfYc2gfo5PjTM1PYbQZqTRW4vV78TS7MdqqSc4QUKZXYfNYySwQI1MVoLfpyC0OAEVjez0N7fXobTpq6kyY3TXkKaRIlVLyVfmIZWKCo4NJkaayLmodwZHraen18/IPrzl24STRqXGsCl1DRqGYcEEkBeoi2oY66BhqR2fVYrTr6dvcxdBID0+eBhqaf3j9gpdPvuHujatcvXiOC2dOcvbkMR7cvsHr50949/oF/+1f/4l//cc/882j+0v9Fwf2zLN96yjnz53m6Tdf8fTJ18zvnGF4cz+LlwIFfQtnT3LtxmUWL59n2+QYnd1t+PyNeH0eJqe2cnbhJMcPH+D08SNcvXSeWzev8vDBHe7dv8WFiwscOLiHQ0f2c+HSWU6ePsboxBY2jw8zMx/oJugf6GZ4qI/hoT4OHdzLtauXuHf3Jq9fPePd96+Wmq8vXlhg8dI5vnx0j7dvAj/QPv7qAY8f3uP+vVvcvHFlqc36y0f3lkLVd+/c4Pq1Rb795ktevXzK7VvXuHhhgcuL51k4c4Kjxw5w/sJprl67yJ69c3gb67BYjTQ119PV7aetPTAN6uhsoX+gi8ntYxw6vJcLF89w4+ZlLl4+y76DO5nfM82R4wc4t7jAjbvX+PGn9/z5H/6Mt7kBR4MDZ70Lb6uP1q42mjtaGRwd5uipY2ydGGdubpbDhw9y5uxpzl04y5mzpzl2+jhHTh7l4LFDTM1NMzoxxo7dc7z94XvOXTrPwMgg7kYPOdo8EgoFRIhjCM+MZm18MJ+GLCMsJYKiShnpBZm0DrRx9tp5jl84ydEzR7l04xK79u+mq7+Toc2DdPW009DgoaHRTXdvFyOjm9m9e57Lly9x9uxZ9u3bx/79+zl+/Dj79h1gfHwbne1d1NV5qK6xkV+s4DeyojJ0WjMedzOtLd0M9I8yN7ObXXP72LNrP7t27mXf/H72zO1lz9xuFk6c4eqFyywcP8n87Axjo8PMz+1k774DDAyO4PG1Ua63EJUk5tOg8A/wEM2nq6P5fHUMy9bEsXxtLMuD41gVlsjqCAFro1NZG53KqvAkvtgYyyfrIvld0Cb+fk04v10dxt+tCuX3ayNYFhJHUGQya6NTWReTxprIJFaExvDJunA+DY5iWVgSa2NFBCdmsz5JQnBiNqtjhIQm57AxIYOY9FzS8uQkZOQQHB6F0VDN1NZRFs+d4e6Nq0seuxfffc2b50949+r5EkB8XLv6+tl3fP/y2RIM/FL/HiD+vyDil9f99O7Nr/TLa79/+Yx3r54H4OKHt/z8w1v++PZ7/vj6PX96+zN/eP8Tt+7d5/DCGcZ378TW4qXa48DscVLrdmJ2WDBaazA4zBjcVnRuM2UOPXJzFQqLjmKThrJaHbnlJWQrCqn1Oqlvb0Jj0lHrtuNtaaR/8wCtbS246+vYvXueRw/v87//2z/zf/7Xf+PHVy84d/wIO7aOsHdmgm0DXWwb7KDJZsBaVUKNIg9reQEmRTaqnCSUWXGUF6SgLctAlhdHpSIdl1GGoyqXen0BXXY13TY1Yw16tni0bPFoGWvQM+7TM+rV0l+nptMqZ6hOw6Crgl5nGV2OUjpsMtot+XTU5NBenY2/UkSTOhVPWQp1FenYNRno1KkUFcWQkR1KRMynhEb8nuDQ37Em9HdsjF5OWNI6NsSvY2XkClZGrmJFxEqWhy9jZfgXBEUsZ03kMtZEfMbaTZ+yJuwzgkI/JzZlExnSZGKSwwgOX0lEwgZSxHEI0iKIiF5NROQqxKJwKlVianRSVAUJpCasJDZ2GVFxy4hNXE2qKIT8wkSKipMRikIJ3fQJ6cJQ8vMSyM9LICV5PfExq0hPDSE3O46crFiKpYnoy3Mwa/NRF6dRnB2NMi+OCpkAdWEihdkRqOXJVKkyUJYKKVdnUaYWk50bH5hwZMSSlh6NJDcFUVYCUpmYqho1yio5xZpCKqqVGO2VWD3V2DwG7HVaXB4tLk8ldncFriYTJnclWqsarVWNwaHB5Kyk1q3DUW/C7jFS11CDx2vF67Pja3bS1OLC11RHi8+J32ujzWtdkr/Bgr/BQlu9eUntDbV0LqmGjnoT7R4j7R4jbe5q2tzV+OsM+OsCwNHm1tPuMdDRYKDNo8PvrqTZWY7PrgxMLqzFNFjkeGzF+OpVOB3F2GzFuFwKHA4FFksxDpea5tYaOjqd9PU3MDIagIievia8PiueBjP1fhuF+jxydNnIzAVU+6oCzcrNOmo85ZjdarRmGepqKfJKMbLKTGRVYoq0Ygoq08mpSCZTlYBIHbcEEiJ1HBnl8WRWJJBZkYBEm0yOLoVcfSpSQ9oSSAQkQqJLR6xNJ1ufQV6NhLwaCTnVYnKNWRRapEvAUOaRo6grRlFXjKq+FHWDApVbjspdiqa+DG1jOVWeMsqdCtSOUqrqVFR7K9F5NBgbddhaTNR1WKnrCLRamxur0ddXUuFRoaxTLGUqVC4FpbZilNZi1I5SdJ5ydJ5yjPUaan067K1GnG01uNpqcPpNOJqrqe+y4mirRuOSo7AUoHQWUmAWI1THk6qKQ1ieQHqFgPQKAWllApJLExCUJCKQx5Mij0dQEk2GOgVxRRpilRCFRUaNz4jOrUXvMWD2WfF0NNIy0E7rQA9NvZ009XbTOtCD3VePt7OF1v5OfN1+rF4XBoeZamcttfUOPG0+/ANddG8ZoHvLAL1jQwxObKF7ywC+zlY6+rroGexlYGSQodHhJXjYOrWN7TummNuzk+mdM4xOjNE90ENbdzutnX6a2prxNDVg97lxtNRj89Vjrndhrndj83mxNjZS7XZTYbFSaXNSaXejsXlQm+uQ660UVBiRqHTkqirIKSsnW6EiU6Egt6ICWbWeIqOWPJ2aHK2CvGoleSYVuUYFmVVFpKglJCnFJJZmIakqJbuilKxyOWJ1CZkqOWklMuJzJUSIRIEpw4fOh/isfBLEBSRmFZIolhGfmUesMJOYtHSiU4VEpaQRmZz6QUIik4Utyp+7AAAgAElEQVREpaQTlZJOZLKQCEEaEYL0XytRSHhCCmFxKYTEJRMSl0xofAqJGVL8vYM8fPyYs4uLaG1WIkXJRGUIiBYnEpstID4vhcSCNDakhhMnSSJXnY+ns56DC4dZvHmJmw9ucPvBLY6fPU5HfwcN7Y0MTY4yOLGFxh4/Vl8d3vZWhsdHmd09z/z+vWyZGKOjr4uWrhZqXbXozDqsbiv9W/qo87lwNTqRl5dgr7eRK8uhVFNMfmkuJeVFtPe34vLZcfns1HrMFJTlk1MiobhChrneTLggnBhhDOGCcD4N/ow0aRo5RRJu3L/BgyePKDdVsjxkNeuiNxIlikcgFWJtceHye8hX5eNscmD31DIy1s93Tx7x/Nk3fPPoPk8ePeC7h/f56s4tvrpziy9v3+Tx3dt8//IZP717w3/7l3/k/ZuXXD6/wIUzJ7l5dZEzJ44yMTbCt1895NG920uB5HNnT3F58TzPn33Lvbs32bd/15LdqLunHbPFSJ3HweBwH+cvnAkEkhdOceXiOe7eucGjh3f59psvA63gt65y595NTp05zsWrF7jz8DbHFo4xND6E0+tEUV5KndtOd1cbw0N9LJw5sQQPb9+8CNzn8UNuXL/M6VPHlnIUH8vx3rx+znfffsXXjx8urXJ99PDuEkTcu3uTWzevcvzYIY4fO8T5c6c5u3CSy4uBkrnLi+e5fmORBw9vc/vONeZ2TuGpd+Bw1tLgdWF3mDGatHR0tjC/a4bTZ45x5eoF7ty9zu0717h2/RJnFo6yd98Odu+Z4eixfZw5d4JHX93jX//tXzh/aQGHx057Txu9Q310D/TQ0ddFU3sL/u52tkyMMTk1wezcDIePHuLi4gWuXLvM2fMLnDpzkoVzZzh+8hi79swzNbOdnbvmePP2NRcuXWBufgeTUxN4hrxUefWIKySEZ0ayIiaIoNi1JOWmUGJQoDJVoLUbaB/qYngysFZ6en6W7XPTHDp+eGnr1vTsJL7mBrw+DwNDvWyfnmR+fo7Z2Vk2b97MxNZtHDpwkFMnTnPk0FG2jm2j3uOjxuKkqtrMb/S6WlRlWlpbuuns6GN8bDuH9h/j4L6j7Nm1n7nZXeya3c3enfs4tPcgl85e5NaVG5w/dYb52Rkmto2ye34Xu3bvpau7H6PFRa6snODwJD5ZvWlpCvFZUBRfBEWzfG0sK9bFsWJ9PGsiAkAQHCtkY0IGGxMyCI4VsjpCwLKQOD5ZF8kn6yL5bH00y0PjlwBibXQqa6JSWB4Sw+frA6/5fEMMKyNSWBeXwfokCRsEOayJyyQ4UUxocg7BsUJi0nNZERpDYmYusUmp+FtaObB7J9cXL3D/1nW+++ohr599twQQP759xbtXz3n97DtePvmGl0++4c3zJ0sg8B998f//AxEfgeDnH94GVpX98PZX9/rh9QvevnjKq6ff8urpt3z/8hl/+P41f/rxHX/+8Ud+eP6Gdy/e8ebN95y+cIG+rWM42lqosNdgqHdgbfRg9jjRW01UmQ3oHDUY6m1o6kyUWCtROYyonSZKzFXIzVXI9GrsrQ1cuHOVd//wE3XNDQxPjDI2OU73QA/1Xg8DA31cunieuzdv8P7NS35++5rHd2+xf26GmbFh5ifHODS3nd4WN7YqBbUaGVZ1EXZNEbaKfGqU2RjlmRgUYirkaahL06jV5eExy3EbCmiqKaHHWUGXVUW3uZR+m4rNdZWMew2MNeoYdlfQbVfQUSOj21xKr0VJn11Jj0NBp01GW20e7SbJEkQ0liXToEzBU55ObVkqirxIsrM2IpaEERX7GRtDf8ua9f+FtRt/y7rwzwgK/5yVYV/weehnLNu0nC/ClvFF2OesiFhGUNQKgiK+YHno7/g8+L+wPnI5a8K+IDh8JSHRawiP34hQIqBQmYu0JJNMSSIx8evYGPI5UeFfIMkIx6DJprZSQkl+LImJq0hJ20B6RhhCUSjpwhBSU9aTEB9EZMQXpArWIysQoFZmUpiXSFb6JjLTQhEK1pMQvRJVsRBXrZJGZwU6VRaluXFUyFIwlImoLEkhJ30jxXkx5GSEUVwkwKAvoKRUSHZuPHmFyeTkJpEuikKclUCqMBpJXiqqKhlFisD/X6SQUKGXU+OoxOqsxOoox+Eqx1lXgd1VjsWtwWBTUmUuRWdRUm1XY7SpMTs1gfWmbgPuehNen5XmZgd+fx1tbW78fg/t/jq6Wj6o2UlXs5POJgedTQ46fHY6fPal855mB70tzl+pp9lBh9dCe0NtADgaTPjrjfjrDbQ1VNPmNdDmNeBv0NPi0dJUV4HPVU6jswyvQ0WDU0mzV0O9W4XbXYbHo8LpVGK3l+L16ekb8NDd46a7x03fQDODw356+5tpbavD67PibqqlUCdFWpVFsUmKoaEcu99AbWMlxjoVNXVlaGoKUBlyP0CEiGJdJiWGLIoMYvL16WSUJyJSx/1Kv4SI7CrB34DEX5WORJdOVlU62VoR+SYJRbVSCs25FJpzkVnyKKqVUmIroNRRhNxeiMIpQ+WWo3DKkFnyULpKUDiLUbpKUNeVUuFRUuFRonaUorQWIzcXorQWo3Gq0Hk0GOp16D3agFXJqaLMWbp0fVmdHIVdRomlgDKbjCpPGRpnKZUuBTqPCmOjBmuLDmuLDrOvEmNDOXqXCotPh8lbgaI2nwJ9FgWmLHIMQlLKYpeUqkpAWJ6EqDwVoSqZ1FIBguI40kriSZZFkZgfSXppIkXVUkpri1BZlOg9OlpH/HSMdTO4fYSR2XF6x0do6PRjbajH7HHSO7aZoclR+saHqW9vQms1ojZWYfbYaeppo7W/E/9AF009bdS3N+Hr9i/BROdQL90fAGLz+AgjW7cwOhEIR87Mz7Jr/2527p1ny7ZROvu68He10d7Tgb+rjaa2ZhpaGnE11WP3ubF6Xdh9brydfpr7evC0t1Pb0IDaHNi0VGF1oTLbKTZYyK80kqepJq/KiEStRqJWk61SkaVSkqspp8BQSb5eg0SjQFJVSq4+IIm2mMyKAtLUOaSUZZNSlo3UoCBTVUSyTEKyLJcMRRE5FWXkVATuKywqIiknj/jMXOIz80gQ5wfgQSQlVpRLVFo2kalZRKSI2STIYJMgg7AkEWFJQjYJ0glNTCM0MY2QhFRCElLZGJ/2C6UQGi8gJC6BjbGJbIhJYENMAuvjEtkQl8zGBAHCvEL2HjnCw8dfkS6Tsj45mlBhDBGZCURlJxCfJyBMFElqkZDE3CRKdMXsObGHq3cX2bFvmrZeP1Pz2+ka7KRjqBNPm5dSbRkVtVrKDOXorSaa2lvYPjfN0NhmvK0+ap1Wqq3VdA12Mbx1mKn5KToHOpjdM4PNY0Vn1iKvkFFpKqfapiO/NJcMqZAaZzUl5UWUaoqpMJVTXCFDZVSRV5ZHSk4KqbmpBMeuZ0P8RoweExHJEew4MMvJS6ew1FtZvWkNG+PD2JgUzorwNQikQjJl2QgkqWhqqxjYOsjw2CCXr13g0Zd3uX3rKq+ffcfjB3e5fe0yjx/cXQKHH9++4vtXz5eymLevX2Hx/AJfP7rPnRtXWTh5jJs3rvBPf/6Zb796yPPvvubJ11/y8MEdnj75moeP7nJm4QRzO6eZmBxjYvs4rW1NNDS6mdg+zpEPK0JPHD/MsaMHuXhhgfv3bvHN14949foZP7x/w8tXT7n34Db3H97h5r0b7D6wC1+7j/qW+kBhmVJGc4uX3bt2cOzoQe7dvcn7H94sbXM6d/YUD+7f5vLieY4fO8TJE0e4e+cGb14/5/0Pb3j96hnvf3jD929f8vrVM16+eMKzp98sdTvcuX2dswsn2b1rBzvnpjl0cO9SC/XdOze4cf0y7398w6vXT7l2/RJbRgepb3DSP9DFzOwEo2NDTE1vZe++nezbP8/k9jGGN/exbWILe/bOceTofmZmt7JtYjNzOyc5fuIAlxbP8q//+s/88OP3HDl+AH2NjtbOFnqH+vB/mEI0d7Ti726nf2SQHTtn2T49yc5dc5xeOMXV61e4dPkip86c5NiJo5w6c5Ijxw6z78Be9u7fw8tXLzl15iSzczPMze+gbVsX9q46CqtLiMmKIyQlHIE0FZlOjs6px+SpJVeZT0lVKTWeWjz+ehw+Fwa7EV+7j+Nnj7N4c5Grt66wcPEM+4/sY3z7GKMTY+zZt5sdO2cZGd3M6Ogoe/bs4fz581y7do0jR47R1zuEqdaBtEjOb+pcPlRlWvr7tjA0OMrM9DxHD51kz/wB5mZ3Mb19B7tmd3Ng90GO7D+8BBGXFs5xYM9upqcmmZvdwfTMDtrae9DozaRlFbFyfTSfrIr4DyFiZXA8KzcksC4q9YMtKZ0wQRYRqTmEp0jYEC8iKDKZZSFxrAhLWJpWBMcKWRudyuoIASvCEvhk7SY+WbuJT4OjApARLQxYmQQ5bBDkEJIiDUBFXAbBsanEiqSExQtJzS6gqFTF1rFxzhw/wq2ri9y/dZ2nX3/5K6vST+/e8MPrF7x6+u3ShOLti6dLf/slBPxnMPHj21e/sj19fP6P77//lX7+4e2vXv/RQvVxAvLu1XN+eveGP/8hsKnpT+9/5u3rH3j95nsWrlymf/s2PH1d1DTXY2tvwtrcgMXrxuiyoLUaqbSbqPJYKK8zIrNWIjMHlF0pJ7dKQZ5WibPDx8X7N3j3Tz9z/dEd9h47yNapbZy5sMCbN6/47//9/+B//o//hzcvnnPp7Gn27ZhhtL+H/vZWNne30d3s4djuWbZv7sZWpcChV1Cnk+PSyqjTyWgwltJoUlBfLcdUmYOlugC7sQizJgezKpOG6iJ6XRoG6qrotigYclYw1qBna2M1I/WV9NmVdJqLaTMW0lqVT7uhgM6aIjrMBbSZ8vAbA1OIrmoJ3bosmstSaFSm4tOIMMsFSFJWERvxd0RG/BaRcAOxMSsI3fQpYRGfExK+nBXrf8dna3/H5xs+YeWmFXwRtozPQj7l042f8EXIJywL/T0rwz9jdfjnrI1YwYaoVQSHr2T5ut8TFLIcoUSAtCSLxPQYxDkCBCnhxMUHEx2xjPio5ZTkx1OtyqA4N5bkpLWkZ4SRnRVJhigMQdJaEhOCSEvdSHZmJPqqPHSVUkqL0xALw0hLCkYsDCMrLfA4NyOSSqUYm6EYszafapUYU3k2Zk02pnIx0oxQJKKNxEV8RlFBPGZjMYUFSeTlC9Dpi5CXpJMjCWQqBMmhCEUxFBRnkJUrIFMqIFuajLwsh0q9DF21DJ2hAJOxiFpzCTW1JVTopKh0uVRVF2CylmK2qzBaFBjNpZhqFTicVdS59TQ2mGhtttLud9HRVhdQq4sev4cev4dev5ue1jp6WuvobnH9Sj2tdfT63fS11dHv99DXVkdfq5u+Vhe9LXX0NDvo8jnobLTS4bXQ0Wj+IBMdjSbavUbavcZfQYW/QU+rV0trow5vfTkejwq3W43TGVjr6vUZ6Ox24G+z0dbupL3TQ3unB3+7G6/PisttxFKnQ2NRIDcVoDDloXUpMNWXU+0qw+RSYm2owORSUmmVoayWUKIXI9NlUqjPJE8nIrsqhcyKJDIrEsgoj/+VMisSEGsSyapM+huQ+KuE5BoyyNaKkOgyyDdJKLbmLwHDx8eljiJKbAXILHmU2ApQOGUUW/ORVmchtxdRbC2g2FpAqUNGWZ0clUtOqa2Yopp8FBYZZbYSyh1lVLrUaOsq0dZVUuXSUFlXTpmzBKWrGJW7FLWnFKWjGLm1gApXKcYmDZUuBRqXnEqXAq1HSXW9GoMn0A2hsZdQZiqkyqGkyllKsTGH3EoROXoREn0aIk0SKWWxCBTRJMqjEShiEaqSSVenIFSmkCJPQChPIKMskRRZLLmVInQNFZTWFiGtyEHn1tI44KN7Wx894wP4eltp7G6nY/MALb09WBrqGJ+bpn/rZrydLdS4bVRZqql21uJqaaC5tx3/QBctfR142nxYvS4cTR5a+jro37qZzZNjDI4Os2XbKFuntrFteoJt0xNMzm5nZn6W+X272L5jip7BXhpbffj8TTS3t9DQ7MXjq8fb0oi31YerqZ665sD79Y2P0Dc+Qn1HG3qHg/JaC5U2O5V2F2UWB0V6E7kaA7kaA/laEzkVanI05UjKVWSq5IjVgcLRTFUxaXIpmRWFiDUflU+WJh9xpZSsqjyyqwrJ1crJVBeQUpxDSnEO2eXFyGt0aD1OTE0NlBj0ZCkUCHLySMzOJSk7nwSxlKi0ADREpGSxKTmbTUlZhCaJCU3IJCRRRGiiiJCkdIJjkgmOS2F9bMqvjsExyQTHJrAuJob1MVEER0cTHB3NuphY1sfFsyE+gQ2JiayLi2NTagrnLl/C6LETFB/K+uQIwtJjCc+MJUwUSYgwjOSCVKIyokmSJGLzWegb76Z/tIfmrka6BjtxNrmo9ViotGiRaUqoshnQ2410DfcxNLaZzv5unA11VBl15BUXUKIuobW7FafXSUd/B5NzExw+dYgT547T0tVMfWsdnhYXlaZy5BUyVm1Yzqa4EOLTYogWRBCTGk2ZXklDZwPJkmQ2xm0kNCGUGFEsIYmhxIsTcPpdnLt5jlJdKZ+s+YTVEUGEp0URHB/K6qhgguND2RgfRnxGIurqclyNTrbPbOX5i2+5dvUSXz66x8un3/L1o/vcv32D5999zbvXge6qn99/z8sXgbWnlxfPc+xQYAXrl/fvLG1Q+vmnH/ju8SNuX7/CmxdPefL1l9y8cYXbt64trUM9feY4E5NjjG0doaevk8HhPk4vnODKtUssnDvFpcVzXDh/hhvXL3P33k1u3b7Gnbs3uHf/FtduXA5Yoa5c4MDR/TQ01yMrk2GpszAwOkBHbzuDQ73cuH6Zb75+xJPvHvP144ecO3uKUyePcvHCAnduX+fqlYtcOB+Yejx8cIfnz74NfLYPG6c+gsS771/x/duXPPnuMXduX2fx0jn279vFgf27lzoePoa/b9+6xq2bV/nq8X3u3L3OpcWzHD6yj917dnDs+EGOHN3PxOQo41s3MzY+zOjYEINDPbS1N9Hc0kBvXwcTk6PsmJtganqMXbunOXxkD89fPOVPf/4j+w/tZtv2UZrbm+jq76SloxW724HZYcHssOCod+HvamN+906mZrazbXIrO3fNcfb8AjduXefs+QV2793FwcMHOHTkIEePH+H4yWO8efuaU2dOMjk1weTUBHa/C73bSLG+FEmZlDx1PmUmFYa6aszeWkr1ZeQo8lAaVBjravB2+WjsbkKhVSIuzEZTU4W3w8f8gXnufHmHR9894uT5k+w9tI+zl86xcPEsh44cZO/+fRw6cphz585x595drl+/yd59B2jr6kVaVMJvHPYGKsp1bB4eZ2r7HAcPHOPUiQX27TnIzNQcs9M7ObjnACcOH+fkkRNcXLjArSvXuHL+IieOHGZuxwzbJyYZG98WgAidhaR0KSuCo34FEZ+ujvzrJCI4hhUbYlkTkcyaqBTWx6WzKTmbKKGUyLRcNiZksDY6dWnysD4unQ3xItbFpC1NKT5bH83vVoXx+6BwPt8Qw6rwgJVpQ6KEjcm5bEzOJTRZyqrIVEISswhJCKx4FUnlCDKlNPj8HD96jNvXLvPlvdt8df8Oz799vJR7+Ej171495+WTb3j+7WNePf12aULx76cQ/5n+PVR8fP7fA8THXxHev3nJD69fLOUvfvmef/rxHX/56T3/8Mef+eP7n3nx8i1vfvyRC7dv0jkxhqWzhSqvA4OvDlNjHbU+D6YGB5V2EyqLHqXNQKldS6FVQ7ZOQW61iixtKYWmCvJ0ZcjNVdR1NFHX1sjZ65eY3jPHwsWz/F//8//mf/2v/8GbN694+uRbHt69w/zMdgY72+lqbmSkt4ttQ7346+3snRpnYqgTv6uGZoee+mrlUibCpS3CrSvEpsnFWVNMvaMMW3UhmuJUtLJknJW5dFjLGHRr6XeoGXZXMtagZ8RdRb9NSUeNjHZTER3GIrqri+gxFNFpLKStWorfkIvfIKGrWkKPMYc+vYQWZQpNpSm0VmZSV56BKiccSWoQ4rS1KGQCpFlRpKeGkJK2kbjE9awPX8aa0GUER61mXUwQ62KCCIpZzfLwZXwW8gmfhf49yyM+Y23MClIk8WRIk0kRx7E+YhXB4avJKkhHWVWMpCgDQVok0bHBCJJDSRWsJyl2FYU50agKEhBELycxZiVxsasQJKxFLAqnKD8JuSwVWYGAwtx4VPJ0SgoE5GRGIkkPR5abgKpYiEwSjzAxmJT4YEQpGyktSMb6YbNVrS6PalUGRnUmuaIQpOIw0hKDEGeEolJkoCrLRFOZh9WmRi5LRSKOIjszmsSEdSQnhZAtSSA9M5pMScDylF+Ugrw0g1K5EHlJKsrSVMpVQirU6cgVqZQohajKxWj1eeirC6nS5aHT5lFtKKTOVYnHrcXXUE1rk5n2VjsdfgcdfgddrQ76Ourpa2/4T9Xf4Q2os4GBdm/gGn89fW0e+tsa6Gvz0NvqobvF9WGiYV9Sm7eWtsYa2n1m2n0mOppqfqXmhirq3eW4XGW46yrwuDXUe6poaNTT1GymqdlCW7uTjq56/O2BCUSdx4TDZcTm0lPj0VBll1Nll2NyqzE3lGN0Kqh2lGKpL8fWpKHao0BtyafYmE2BQYTUkL4EEFmVgRWvAZj4tT4+L9YIyK5KQaJNJUeX9itla4Vka0Vka0XkGsQUmnMpsRVQbM2n0JyL2lOKyi2n1FFEsTUfub2QsrrAF3+ZJQ+ZLR+ZLZ8ia15Alnxklvy/goWtOGBPsitQ25W/ksouR+mQUeYqQuUqQe0uRmEvQm7Lo8Ilx9hcjrFJg86rpLKuFLW9EKWlAHlNDiUGCUVaMTmqNGTaHIr1EnIqhGSWJZOpSSFLm4JIk0SaOp6k0ijiZBHEySICIWqlgPSyVNLLkhGrUigwZJJdnkaxKRdzsx65qYDccgn2Nhv+4VbaRzrwdjdja3Lh7fTTNz5C7+gWvJ1+uoYHaOlpx93ixdHoxtVUj6e1EU9rI+4WL40dLbT2duDv66S5u42mLj9t/V30bhlkYHwzo5PjTMxMMr1zhumdM0zMTLJ1ahtbp7YxMTPJ2OQ4PYO9tHb6aelopbHVh7PehauhjsZWH23d7Uu/TA5uHWHrjmkGto1ib2pEodeiNpvRWG1U2l0oa60UaPVkqTRkqTRkV1SRUVZCZnkJYnUJQmU+QmU+InU+6UopycViRGVSRKocMtS5iCtyyanMJ1cXkFRfRJa6gNzKYgoNZRSbylHUaFBbDWjrajF6Xbg726hyWBGXlBCbkUl0qpCYtIA9aWN8SsA5EJ/J+rgM1sYGVq2viU0LWI1jU1gTJSAoJpl1scmsjUthfXwya+MFBMcJWBcXR1BUGEHRG1gTHcq62AjWx8ewMTGOEEESockCguPjCElNYmR6gqbeDlbHhbAmKYyNwmg2iaOJzY1nfeoGQlJDiEgPJyErlqi0TSRmxeJqsTO8fQCP343ZXUOhqoCc0hxMbhNtw53sPLKLzdu3MLN3J+Y6G+XVVRidNVQ7TLT2tdHa10aJRo6l3kpLbyt9Y/1s27mV+jbP0j1bur24m+2k5yRTVCZFqZdTqM5DqpBg9ZqRKnP4PPhTfr/27wlJ3Mi6mLUsD12GRJHN6eun0Lt0rIpazWchn7NREMLvN3zKsvBVRAijWRkRREjCJsSybBJESXT0d3Duwhm+evyAZ0+/49rVS9y8cYXHXz3g5Ysn/OXPP/Hi+Xfcv3eL16+e8d2Tx4GOgzPHOXniSKAN+swJHjy8w9vvX/L8xXdcv7bI1SsXef0qkDG4vHieK5cvcPrMca5/AICdu2aZnZticLiP7oEu9h3ey7nFs1xcPMfC2ZOcPnOcS4vnuHZ9MVBgtniOxSsXWDh3iqvXFxncMkBjq5feoR56hnvoGuyie6iblo5meno7uHhhYakd+t7dm5xdOMmd29d5+eIJ9+7e5M7t69y5fZ0H92/z9eOHPHv6Da9ePg1kI968WLI0vXzxhO/fvuTpk6+5eeNKIK/xoQTv7MLJJQj5GP5+9PAuDx/d4cTJw+zaPcvuPTvYtXuW+V0zTM9sY/NIP/0DXbS1N9E/0MWOue3smNvO0HAvw5v7mNs5xdjYAKOj/UxNj3H+/Cn+/Oc/cWbhBFOz2xjdOsz4ti309HXirHdhddlw1ruw1dlxN3ro3zzAlrERpmen2D49yej4FuZ372TxyiWuXr/C0eNHmJ2bYcfOWfbu38OJU8f54f0PXL56mX0H9rJrzzz+wXYczS5MbjPWRjs2nwOd3UBZtRqFvgxhngiJPJcqu5aaBjPenkb6Jwdo6m3C3VaPIDsFk9vMyNQW9p3Yz9lr5zl9eYGd+3cyun2UA8cOcfjEEU6fO8vZixe4cOkiN+/e4d6D+5xfvEx7Tz9ao5nfWGrrsFpcjGzeyp7dBzl+7AxHDh1nfm4Pc7O7mJ/bw6mjJ7l09iIXzpxn8dwlbl6+ypXzFzl17Ci7ds6zbXyCLaPb6Ozqp1JvJS4lm5Xro5cyEUvTiFWRfLEmkmVro1gWHM2qsESCIpPZEC9iU3I2Eak5bErOZn1cOmuiUlgXk7YEEL+0OX0aHMXv10bw+6BwPlsXmEKsiUojOD6LDYkBK9PG5FzWxGSwOiqNyLRcQhNFrAtPIKtQQapYyvjkNCdPBCDi4Z2bfHnvNs+/fbxkZ/o4Nfj+5bNf2Yk+Pv8fhal/CQ4fLUr/mX45yfiPIOLj1ONjqPovP73/q37+iZ9++iNPXrzm9c8/ce7uLRqGelG5bcgdRlQeC1VuG0avi+oGOxqHKWBZMmnIr1GTY1SSY1SRa1IjrpKTX1NBnkGFVKtEUVNFVkkevm4/ZZVq9DUGDh4+wPPnT/mXf/kn/uWf/5HF8+fo7fDT62+mp7WJ3jYfIz3tbOltY+/0KFMj3fS3OGlx6rBVFKKTiSc0mUQAACAASURBVNDJ0jGXSagty8KoyMBuLKLBXoZVm0eFLIXqUiH2CgkNhkI6bSp6HCoGnOUM2NX0WpR0GItoMxTQZiykq6aYQXMpvdUy2rVSWqpyaNZm06IV468S064RMVCdR7tKRLMilZbyTLwVYiyqNAzKFAwVIsqKBMhyE8jJjESYEkpM7FpCNi1jXdgy1kesYmXYFwRFrmR93FrWJwYTnLCWtXFBrI0LIjguiFWhX7A2bDlBIV/wedBvWRu2kvxSCRa3EZNDR6YkiU0Rq4mMWk1i3FriIpdTKImlSi5ElLSW1MR1pArWkyEMJycrmrycOAqkCSiL09CWSyiSJiDNjCIrLYzcjEhURWlolVmU5gnIFGwkM3UTyXHryBFFYNYV4nWUY9ZKqZKnolemkysKQVEQj0aZTkrCalKTgzHXlOByarDUllKlzqIwN4687GjSkjcgTNlIdlYMSYINJKeEkCTYQHrGJnIkMeTlxlJUEI+qNJkqVRoaVSoqZSqlpQIUcgEqZSrqsnQq1BlUV+Vgq5Hh81TRVK+ltUFPW2M1HU01dDab6WqppavF+iuI6O/wMtDZyGCXj8EuH0PdTQz3NP+NBnqaGOzy/fW1HY0BuPDX09samGp8PLZ5rbQ3WujwWX+l9kYLbT4zXo+WercGd10F9Z4qfI0GWppNNDWb8TXV0NRsoavbQ29/E+2dnqU8hKfBgqexFqunkpo6FZb6Cjx+I+5WAzV1ZehtJeidpViaKtC7S1HUSikyZgV6HqrTydalIq5KJrsqZQkkfgkTH88zyhN/BRIfYUKiTQ2AiCZtyc6UrRWRo88k3yQh3yQhR59JsTWfYms+RbVSCmpyKKqVonDKKKsrQeGUUWT9K0gU1OYiNUrIM+UENjU5Ah0SclsxClvpkpQWOUqLPBDCthVSYpUit+VRas+nxCqlyCyh1CKl3CWj0iNH7SxCUSulxCSh2JiNrDorMJGpykRcKkCiFiFRBwAivUwQgAhdKplVyQjLE0hWxhAniyC2YBMJhdGkyBMQqdIQVwjJLk+jwJBJljoVaVUG5fZSpBoxeZpcvP0N9E30Ut/VgNXnpKGrifahPlr7u2nu6cY/0ENbfw+tvR1425txNdXjaHTjbvHS0tNO13AffaND9IwM0DnUi7+vk9beDjqHehncOsLodGD6sH3HFNM7Z5ic3c7Y5Dibx0cYHtvM5vERBrcMMbhlaCkv0TfcT/dAD/2bBxidGGNk6xYGtwyxeXyEqZ0z7Nizi6FtYzibfKhN1ZSZTJSZaygzm5EZDEgqNGQoyxCWKhCWKkguyVmCh1RFDmnKXDLK8xGXF5ChziWzXEpmeQ4STR5SbT6F1TJk1TIK9YXkVeUh1cooqi5Dbq5Abq6gtKYctVWHqdGOs8NH99ZhfP1dqGtNJGSK2BAbTVhiPJEpKWxMECxBxLoPELEmNu2DUlgTm8KqqESCYhMD4JAoYIMghQ0CQUDJCWxIiiBEsImwlCjC02KIFCYSLRIQI04jNkvIekEs6xKjcbR6OXjyKEGJYaxOCCE4dRPhWTFES2IRyJKJyY5mXeJaRCXpyKoKyCoRUWUrJ1chIVYYhbhIRFRyJGGJYci1ciw+K1tmtzC4bZhdh/dR19yAp7WRoYnNTO2Z4eSl0/SPD9I20M6W6VGsDTbcrZ5AvsFdg86qRWUoo3OwlUqTCnG+MHAsEpEjz6JUW4xUmUNSVgIxwij+btX/xpqoIJaFfIGqpoy5ozsw1FezKmolK6KWExS3mjXxa/gi/As+DfmcNbFr2ZQayZrIYELiwzA6a7j94BZ37t3m9u2b3Lh+lRMnjvHNt1/y5Nk3PH3+Lf/wT3/i2YvvuHp9kYeP7nLs+CHmdk4zOjbM4SP7efDwDl9/84j3P77lj3/6kQcP7yxlGH58/5Yf3r3m2dNvePjoLlevXeLO3Rvs2jPH0OZ+xraOsHVilKm57Rw8doB9h/dy4Oh+5uZn2Dk/w5GjBzh7/jTnLy5w5dolbt25zpVrl9i1f562bj9t3X4mZyeYmp9iZGKEpo4mKnTlbN22hSOH93N58TzffP2ILx/d4+aNK3z37Vc8e/oNt29d4/q1Ra5fW1wqsvsIDD++f8uT7x5z7+5Nbt+6FrBSvXzK0ydfc//eraWg9eXF80vdDvfv3eLVy6d89+1XAZD48i67ds/S29dBX38nA4PdbBkdZHbHJLv37GB2xyQDg90MDHYzt3OKPXvnmNw+xszsBMeOH2TbtmEmJjaz/8BO/vKXP/Ly5TNOnDzM2XMnOXnmKPsO7GbrxCgdvZ30DvWxeXyEjt5OmttbGBgZpN7rYWR0M5NTE/QP9jE4PMDBwwe4cu0yV69fYd+BvezYOcvMjmn27NvN9+/ecvX6FY4cO8yhIwc5ePww22a3BRY6jPTR3NlMuVFDujSDOFECyZJUEsUCsuTZiEuyEJdkoahWYvFZGdmxhbbhTnrH++nfNsjojnEmd0/TPz6Iq9mNpd6Gp7WR3uF+9h4+yMKlCyxcOM+lq1e4fvsWF69dY2xyGoPZym9qTDba/N0MDY5y+NBxThw/w66de5manGXPrr3s2bWXM8dPc+3SVa5eWuTa4mWuXVzk3MnTHDt0mD27djM1Oc3WbVP09g1TXmUmMkH0V4gICg9kI1Zv4tNVAX22OpzP1mxiRUggFxGakElEsoRwQTYh8Rmsi0olKFzAuqhUgqPTCI5OY01EMss3xvHZuig+XRsZUHAMX2wMlM6ti0n/G4gIihYSkpjFpqQs1kclEy/MIVemolxrYm73Po4eOcT1xQs8uH2Dr+7fWQpUv33xlD++/553r54v2Ynevni6NA14/+blUrj6h9cvfmVT+qXN6U8/vlvaqPTxy//H8z/9+O5vQOMjSPzS0vTzD2/5y0/v+cc//oF/+PnHv97rA0Tcuv+IW19/xZ5zp7H2tFHV7EHX6sHQ1oC2wYG+wYneY6XCbkRh0SEzV5JbrURUWYSwspj0qhKSFLmkqQpIU+Qh0cipdNYgN1Sg0JWj1lZgMFdjd9pwOGzMzkxx8+oVpie20dzgpqu5EX+DmwaHmbYGFzNjg2wdaGdiqIPx3iZanDrMZVJ0MhE1ymzslVKclXnYNLnYdPm4zCUY1VloilOxlGfh0OTg1OTQblHS61TT41DRbVHQbirGr8/Hr8+nvbqQLpOMAaOMbm0efo2E5koJbdVSOqrzaNfl0FIuolOTTVdFNh1qMS1lItwKITZFKha1EEtlFmVFKSgK0yiUJCBM2kjEphVsDPmc4JAvWBPyOcs3fMrykM9YFb6c4IR1bEoLI0wYxrrEQPB6bcRK1m1aQVRSGJl5aah0Cupb62jra8HdbEdamE5s/IZAP0RWLPFRK8gRhVNTIUFdnEZGcihScSyKIhGKIiFScSzZ6ZGoikU4apS4rSpMmjyKcxJITwhGFLeOoswYqkoyMFfkUVwoJCsjipzMgK3JbizGos+ntlKCXZ+HulhAiTSGeoeCbFEokeGfYa4pxm4rw25RYjMVoZIloyhIpCgnDoUshbJSEempISTEB5EuDCVbHEG+NAZ5UTyVZamYdJmYdWKqNelUV4nQlaejVQvRV4jQV2RSXZmFzVSA11VGc31lQG4NzW4NLR4trfU62rwG2r1GOptsdDQ76Gp10e2vo7fdQ19HPQNd3oB6mhjsbWaor4Xh/laG+1sZGmhlqM8fUHcLQ90tDHY1M9DZRH+H78PkInDs8XvobQ+op81NV6uLjmYHbT4brV4zjfUGmrwGfI0GGr3VNHqr8TUa8TXV0tRswddkpaPTQ3evD3+7G1+zHV+znaYWF00tDlwNOqyeChzeKrxtNdS3VmN2qzDY5RjdZRjrlWjsRchM2eR+sOlIDEKy9WmItSlk61L/BiR+KZE6gYzyRMQaAVmVyUsg8VHiijSkejF5hixytBlIqkRI9WKkejGSKhHZlenkGbIoMErIM2SRZ8hCZpYit36YVtgCKrDmLa2AzavNpciST4m9iBJ7YA2swiH/IAVKuwKFrTQwpbBIKa7JorgmC3mthBJzNoXVGRQYRMhMYoqMmUvnhdUZFBvFFBvFyKozKTKIkaiF5JRnkK1KQ6wKfB6JLh2JQUiWLpW0D+Hq5NJYkkqiSZLFkiJPILMsjRyNiFxNOgW6DLLVqeRq0pEZpGSr0imslFLX7qCx14u1yYalwU5jVzOdmwfo3DxA/9goW3dM07tlmPaBbur9PmwNLqz1TrztzfSPDTOxc5qxmQl6twzS1OXH296Mv6+TgfHNbN2xnek9c0s2pvHtWxnZuoX+zQP0Dfcv5SQ+wsL2HVNMzm5nYmaSqblpduyeY27PTnbsnF26fnLHFBOz2+kZGaCu1YfJ7UBda0JhMiLTacnVlCNWlZGhVJCuLEVUpiBZkUOaKg+hOp9UVS7pKinZVYVI9cVI9UUf4KGQ4mo5KpsKjUtDpbMClUVJqUmO2laByqpBWVuOwqym3FqJyWulsb+V7m2DtA52MDQ1RutgF0XlSiKTEwhPiiNSkMT6mBg2JKUTnJjB2vh01sSnEhSX/EFJBMUlsTImlqD4ONYlJbAxLYnQ9GQ2ZXyQKJ7IjGiiMiKJEccSmxVHXJaA+Oxk4iWpxEuEhKTFsTImhPRiKf8vX+8V1QaiZmueh3mYWbe7T6jgqnJOGGwwBpMzCAGSEIgghCQQyogcRBBBCJFzBmcMxhiwTTAG52yXY9musqtOnYon9em+0+Gefpw1s+765kFGXdWrux/2EhZI5lEf+99733/yiHiFlM1+e9ge5IG3wI/NflvYH+OFb5w32/w2E5MWRVV7JcUNFjL0qcTJovGPPkh0cjhpuanoSvJo6KyjbaiFhs4GxiYn6B3vp7W/ndML08wszjJwdIjBY0M4upvpGeulbaCdvoleKhrKaeqyU9FQTs94J7kWFS39DnTFGoSyOJTGLAQpMYjliaSqpUQkhaEwyMnQpRMsDOK9nb9BmJXA8JkRYtJi+cDjfbb4b2Xr4S28v/89Pjm0Ga8ITzYf3MwHHh/iE3kIv6gAkjLFTM5PcfPeDSanTrF8aYWpqSnu3bvD6y9f8fTlE67fucanzx8xvzjH8MQQ5y/O0T/YQ0lZIU3NDcwtnOXl6+d89fUbXrx8yp17N7lydZVXL5+5MwXffvMVv/36DXfu3mBtfYXlSxfp6mnH2drE4NgAU7OnWVy9yJm5adq6W+kZ7GZq5iQnJo8wc+405xfPMXd+hvnFc8wvnuP02VM0NNfR2dfO2LERnB0OLCVmbPYaugc6aXTYmJuf4fTkcZYWF3j96jlPHj/g9q1rvHj+mNu3rrF2eZnFi/NcvDDH+toKd+/c4NNH93j29BGvXj7jxfPH3L1zwz1q9+mjezy4f9vd0vTi+WP3TsXpyePcvnWNp08ecv3aGivLFxgfG6Srs4WhwR5mz55meWmBSysXWFk+z/mFs/T1djDQ38WJ4+MsLc5z9colVi9dZPHiHEuL89y+vc7165f44osX/PM//0+uX7vMyqULLC7Nc3b2NGtXLrGyusjs3FnOnJ3m1JlJuvq7qay1UlZVTnVtFQ5nE20drbS0Oenp62Zy6hSX11e5decm61fXODc/y7ETRzl24ihffvmWy+urzMyeYWb2DCurl5hbOMfxyVMMT4zQ1t3uypvIUwiJCyNSFI13yEEORvhyINSb/eEH8BccJkwSToYxk+LGMhRGFVKVDEO5mXK7lRyLhlRVOrpiI0pjDroiA/WtTQweHWX8xBFOzZzmwqVlVq6ssXrtGsXVVfwiR62jtaULZ3MH83MXWbx4iRPHJjk6cYKpyWlOHj/F+dkFrq9f4ebVa9y4cpX15UvMTc8wfWqSyZOnOTpxgtGxY7S29pKh0OLpG8rm3QdduxDvIOK9rV68v8WL97fs4/0t+/hgqydbPPzZ6ROKV2As3iHxeAXGsudQBDu8Q9h+INgVvPYJZYd3CFs8A9i025f3d3jzwU4fNu32ZdNefzZ7BbHjYLgr93A4jj0BAncmwiNIgE94Ajv2B7HVw5fULA0Z2RpqG5s5cXKKtZVlHt+/w8unn/L6+RP3KdOXrz/j+6+/dLcy/TSP8OM3v+Xbr97w1ecv3fWvGyDxU4j4/bdfu8Hhzz9+9zNtPL8BD3/47ndu/ceA9R+//4a///33/P3vv3fDxx+//4Y//fgDt+/co2tohMbeLix2G8mmPNLLLSiqi8goNZFXU0peZTG5pWaUhXoURXoyC7Qk6jIJy0oiXpuJJF9Ngj6LJL2C2OwUhKo0NGX5KMx5pKoyydao6Ojt5NLlFY4fO8KRiTEeP7jPs08f0Npgo91ej8NWSWN1GU5bBaM9Tgry5NQU6zk92klrbQEluSkUKEWU61KoNMio0KZQppVSoHHlIdSyCBTiYMyqeApUQgqVQhoLs2grU9FSrHBDRH2e2A0Sdo2YVm0yTepE6lRC7DoJ7UWZdJUqaLOk05QnpkwcTIM8jpYcEfUKAcWyMCyyEIwZoejkkRizkzDlSMnNFJIYc4gAv10cOridAz7b2ev1CQf8drPjwGY+9viArQc+YU/gbvYE7+HDAx/xP7b9D4Lj/AmMPEiSTICl3ICtuRprQzny3HT8Qg8SGuFHWIQvBmMW5SU5CGN8iAn1QJMRjTojhsCD2wgP3Ic0MZQ8pQRTXhp5ShG5WQloFIloFUkU6mSUmjIx5UjITo4gPSGILHEYObIYFJlCUiQRiASHSRUHo1HEU2xMpbY4m/oyJYV6CXFhu6kpVZAlC8HfZxNKRRwqRTwVZSoKdMnIxQFkigLJloVTaJBRVphFWnIIMVFeyDOiyM6KJic7Gq0qBnOegAK9EKM6CnV6IJa8OCx5cRTrEyk3Syg3SygzibEWyKgry8JWKqe2OIvqwkyslnSslnSqCjKoKVJQW6yipiyPmnI9tnIDdVbTz4Ciub4Up72SliYrrY4q2p01tLfWuiCitZ6O1nranTY3RGyARJu92v3v7pZ6ultsdDnr6HBU09JgxWErpaGqmLpKCzVWIw22fOptBVRZdZQW51JSlENZuRZrlZmycj01tQXU1hVjrba4AuK2ImrrSrFWW7DWGCguU1FYpnSNzVWq0RdnoC+TY6nJIbckncx8EUnaGOLU4cTmuOAhOjeUaFUwgtx/dxX+M5DYgIgNNyJOFfIThRGvjiLZkECKKckNEhtQkZAbg0AViVgXT6pZhNSYiFgXT7IhAanRFcBOLhAjsiQhMiciMicizk9CYhGRbBYhMSUhMblOnFLzpaQVpJJWkOZSvgxZvpQMi4gUQxxSfSypRgGpxncnWznhJOVGINFGu5Wsi0GqjUGiiSJBGYogK4SE7CgEiihiMkOJzAwmOjsMQY4LIKKUQf/ezpQVRHhmAKGyAMLSAomVRyBURpGiE5Kqj0eqjSfNmESGSYpILUCaI8JQoaV1uIXO8S5a+tupctRS0WijoaOF1r5eWnq7sHe0UmW3UVRVRkmNaySqpbeDzqFeuob7aOpswdpYS2ltJTZnI90j/YycmHABxsgAfcP99A710dnXhbOjBXtLE02tDtp7OtxOw+jRMY6eOsbIkVH3mdPA6CCdfV1MHB2nf7CP9p4O2rrbcbQ7qWyoodBajsVaRo7FTKZBi1ilQJCVTmxmOrHyDAQKOQJlFlFKMbE5EmJzpERmJxKtSESYK0WkTUGkTSFBLUacl4LcIievMo98mwlLnRmjVUteqRpNWR6aci06q4n82kJK7OVYW2uo6WigvtOOsSKfvmNDjE8dxWItIjIpDv/IYHxC/Nm235Md/gFs8wtki+9hNh/055ODvnxy0IdPDnrzie9+tvr7sCPQmz2hh/CM8sc7LhAfQRA+8QEcFPhzIGI/3pH78YnyfqeD+EQewjvCjwMR/hyI8GfTgR2877mV6fOzXL1zg0iZgK0Be/AW+BGaGsb7+99jx+GteEd74RfnS2x6NCGiIPYG7MQ/xheJMglNkQprcxn6Ui26kjyGTw0yNjWGvbOJpHQxpbZyrty7xtK1FWqddZTayjgxe5KukW4c3U0U1xRR2ViBxpJLQ3s9vRNdFNcWUFpXRJWjgqQMIWk5KeTkK0nXyAiI8edQxEESMoVs9vqEzV6fUNlcgaHKSIQ0kn0hnuw4vIMdQdvZEbKNHUHb2eK/ma2HtrAzYIfL9fbbRVBcENOLM8wtzTFzfoaZ+bPMn19gbmGey+urLCxfYP3WOhcvX2T24iwFpRbSFWmMHh1xuQCNtTz89B7f//gNDz+9x+27N7h5+xqXLi+xenmJZ88/5c0XL7l29TI3b13l+o11zs5OsbK6yOX1FcYmhpk6c4rL11ZZu36ZcxdmaW53YCnJf7fCPkT/SC9Hjo8yOXOS02dPMTM/zdmFMxw/fZRGZz3ODge9Q93Y7DXIVRnkF5s4ffYU9x/dZuH8LGOjg8zPzfDmi5c8eniXWzev8uXb13z66J6rhnV2mvm5Ga5dvcyTxw94+uQhD+7f5s7t6zx7+ojbt66xvrbC2uVlLq1cZPHiPOtrK+62phfPH7uh4fata1xZv8TJE0cYGe7H2dxAV2cLU6ePc+P6Gk+fPODtm5e8ffOSTx/dZfXSRW7fusrDB7e5d/cG9+7e4NHDO9y/d5Pr1y7z8OFN7t27xj/+45/5/e+/49rVVZaXFphfmOHkqSMcPTbGufkZFi7MM39+jvPLFzgzN8PQ+DAdvZ2Mjo/Q3OKgrsFGd28X0zNTLK0ssnblMtduXOX+w3tcurzCzOwZps6c5rdff8XV61dYuDDPhcXzTJ+eYm5ujrm5OU5PT3H85AmGJ0aw2etQ69XEiGPxizxMsDCEqORo0g0Z5JTkEi6NZE+QB4HCEIITIwiMCyFSHEOaJpMsg5IUZRpiuRSLtQiVKZc8i4GSmgqq7DbaB7qZnptl5coaoydP0Nbfwy/Ky6pob+vm5IkplhZXmTt3gSPjRxkZGuXYkeNMTU5zaXGJe7du8/DuPW5cWefShQtcPDfP7PQZjowfZXR4gpHRo9jt7aRm5LDvYAibtu/ng+0H2LTThw93ePPrzfv42w928Dfvb+fXH+/hw21e7DwQ/N9qu1cgWzz82bTTh/e2evGbLZ68t9WLTe8g4iOPw2z3jvh3eAgU4hmShFeoCI8gITt9I/AOE7LdK9DtQhRX1OJo6eTixSWuXl7l8f07vHr2mM+ePOKLz565P7y/efncvZC4kZHYgISN0PNG8HmjsWnDffjxm9/y3W/f8vtvv3ZDwD/88Uf+8ocf+NMP37q//+1Xb9w/s3HKtJF7+OP33/C7t5+7MxDf/fatuzXq999+zZ9//yNLy5cot9VTYKtGVVZIrCqTJLOG1EIdigoLIo0CmSEXXXkBxQ1VWOoqUJWaSM1XkWxWkqRXkFakJdmspqC5BnV5PunmXGR52WSbNJTUVHDv8QOefPaUf/lf/8y//fVfuXXzOk8ePuDxg7v0tTlpqq3AWV9Fc52Voc5m+lrrKdRmUVOsp9KsoqFMx6CjnCOdtbTXGCjRSKjQJtNalUeZPpXK/AzK9Kno5XHkyMKwKOOpNafTXKqipSSbemMqVlUClUoh9XlinOY02iwZtJvTadOlMFCiol4jYrDK1d5kVcXTXiinIU9MdXo0VamR1GXGYZPHUZYRhVUVT4laQG5KKPrMRIyqFBTSWLJSYgn03Ym/7w5SpTG8/+H/iX/QPvYe3MpO7y0civIhRBTK7sC9/N3u3/Dr3e8RGOOPsTgPS7kBc6mOgAg/5Lnp7Pffx4HDnnge2EFaRgIlpVpKi3KIDT9ARnIoOWmRZEhCCPXbQ5YsnixZPKa8NMYHnSTGHkavklJizkKrSCLcfzeyxCC0igRKdGlo0uPIzxGTlhBATJQfyeJwggN2E+y/nVD/7SgzIslKCSVbFkqJQUya+BByaRC2ShXRYXtIl4VibzCjSI9AkxGJURWLUSlAFLufuAgPkgQ+xEd7kZESgjFPhDorBp1agEWfhCEnBqM6ivycGIzKcIzKcCy50ZQaEqkwiyk1JFKgiaMoT0iFSYI1X0qlOYVKcwrVBWnUFrnG4Kz5aa42LlMmJeYsSoxySsxZlOWrsBZpXGBRaaS5vpROZzVdbXW0NVfT6qymq6Oero562lpqaHfaaHXU0OqooaOljp52Bz3tDjpbGmltstHhbHA5Fs4G2p022hx1tDpqcDbW0NxopaG2iLqafGqq8qmqNGCtMGKtMFJpNVFZaaa6uoDq6gL3GVNJmUvllflUVuVTaTVQadVRWa2nvFpHkVWDqUxBbkEaynwpqfoEpDohIq2AhLxohNpoBJpIItWhRCiCiM+NJEEThTA3EmFuJAJ1ODHZIUTKAwnPOEycKswtgTocgTqc+JwItzagILPIlUfYcB9EWgEJuTFubbgTG65EsiGBZFMicdoo4g2xJJnjEeUL3TAhtYhIKRAjzXdpI3idUZRGRlEa6QWpyPIlyEwJpBnjkRkEpOrjfuY8bMBEgjrMtbatCiVeGYIgO/idQhHlxpGojkOojCJOGfHuPCscwTvHJjI7kPCsw4RnBhCWcZjIzBDissJJVMYizolDqo0nOS+WrAIpGWYxCnMqWaYU0rRSCm351LXX4uh10DbQQUtfG43tLTS0OWnu7qJjsA9nZzsNTru7LWVwfJjhI6O0drdTVV9DfXMjtqZ6Gpx2Ovu7mTh5lONTJxk9Nk7PUB/9IwN09nXR0tlKU6sD+7vK167+bncmYuzYOKNHx+jo7aShuZF6RwONTjsNzY04W5twOBuprK2grslGZ383NY56dIUmzBVFqMx65MY8ZDo1Ek02SWoFCUo5wuxM4pWZxOUmE5+XTHBqNLGqRCIyYpHlyxFppCTlJpOkTiJBmUByrgRlYTaGyjwMlXnoKzQYrVr0VgNZ+QqyC5QU1xdR226jqqWaymYrtjYb7cPtjE8fedf7rwAAIABJREFUwd7ZxPSFM2gL9QREBbHbZy/b9+9hi88+PCND2BF4iE3e+9gd4sfuEF82+ezko4M78Yr2xzPaB89oH7xivNkf541X7AH2Re/DI2Iv+0J3E50Sil+MD76R3gTFB7IveD/7w3zxjwvGM8SHTV5bed/jEzyCvZmaO8P1ezcxVReQW5rHyKlhHL1NTC+cpryplP2RXnzi8zH7wjyIlkWSnCshQSFEbkgnXBRCblEOyvxsjsyMc/fFXcobK2nubUWaLSNDk8XC+gWOnj2Ora2eFJWMotoiHL0OBo4PUFpfTGl9McW2Quo7bJTUFZGeK0WulSGQRROaEEhcahThScEcjvElJiUSr2APQhODGD07gn2gkW2+W9kbtIcA4WE+8fmYPWG72Rq4mW1BW9jk8yFbfDezzW8rWw9uITQxhMETg5y+MM30/DRnL5ylwWl35WrKSmlw2rG3OlAa1EQlxdDQbqeosghnl5Oe4R5Gjo2wevUST18+4Yu3r/js1TOef/aEB4/ucv3GOtdvrPPd91/z/MVj5uZnuHX7Gmdnp5g/P8u1G+tcWJxnYWmeE1PHOTl9guKKIspryzEVmzCXmOka7KKp3c7E5Cid/a0cm55g7OQwYyeHGT0xxMyFKZo7GimvKaZ/tJs6RzXVDRX0DHVwfuUcCxdn6epuo8paRldnK5dXl7h/7xaPHt5170MsL513Q8FGnuH+vVvcuL7OzRtX+OzFE27fusbixXnmzp3hwvlzXFq5yOqlRVaWL7C8dJ61y8tcXl3i4oU55s65VrGnp05y/Ng4F87PsnZ5iVs3r3D/3k2ePL7PF5+/4OvffsHvvn7Dt998yds3L3n18imfv37OF5+/4MXzT7l/7yY3rq9x99Y6L58/4t/++q+8fvnE/fzFC+c4PXWc7p52xsaHmJw6xczsGWbnzjI7d5bpmSlOTp7g9PQkZ85OMzo+QlOza7dh4cI8Dx7d5/HTT7n34C5Pnj3mxq3rnDk7zctXL5mcOsXw6BBzC+e4dHGFCwsXOTM1w4ljxzl58iSnpyddpQ7HRpCp0kjOTkGQFk+iPAmZNgOxWkJkajSRqdGEiSPZfdiDfcH7CZdEIZSLybbkUlBTjK7USImtHIu1CHNFAcW1ZRRVlaErNFHb3MDs0gL9E6NU2ev5RX1dE6MjR5g9u8CF88tMnT7L+OgEE2NHOHtmlnNnZ1m5uMjNq9e4c+M6V1YvsTg3x/yZs8xOnWVi7BhD/WP09IxQWdmIUJTJLs8APtzm+rD/0a6DbNrpw2+2eLgg4oNt/OrjXXywbR+f7DnIJ3sO/Zf6aJfLzXhvqxe/3ryP32zx5P1t+/lo10E+2uPPxx5B7PCJfAcQ8XgEJeAVKnJDxF7/OA5FJHE4PIHDYfEo1EaanB2cODnF7Owct65d5cmDu7x69pjXz5/w9tULvv3qDb97+7n7tGnjvOmbL79wZx828go/rW3daFvacBN++N1Xbsfhp6dIG07Gxu7DhhuxkYPYeG4DSDbci4333HApvvnqS+7cvY+tuQVdSRGZ+QYkRg0Scx6xORlI9CrEuQrUxWaqWxpoHeqmtsOBpiyfFGM2UlM2eTXFZJeZSM/XINbIScyWUVRvRV9mocRWycqVVf70j3/mX//6L/z44/d8/vol62urLJ1f4MGdm0xOjNLZXM9wTxudzTbsVUW0NVRSW2Kg1JhNU6WRKks2LZV6zk10cPPiMc6f6KKzRk+JRkSFMY1SQypmZQK5skg06REU5CZiNaZSY0qj1pRKtVZChTqBKnUi9Xlimo2ptJnSaDXKaDPIsCkTaTLIcBRkUpkrps6YhrMwm2qViJ5CNdWZQmrS43FopFQphFjSI7HqJDgrc2muMqNTSGmuKeb4SDuNVfnIU2OJDvclLOQAW7f/mvDoQ3y88zccDN9PtllBSl4qeRUG/GID+PWWvyM0NgChNIa/+/D/widwPx9ue4/g6ACCog5jKdJS31iG3V6BUZdOeOBexAI/1LIo0pKCSYz2JydLzPSJQTqaqygwKGi1l6FXSYkJOUCmNJJkQQDpohASIr1RpUSRmxaLJVdCtjQceUYCWZmJyKRRhIfsI8B3C/GR+wn124IgfA/xYTsx5whQZ0SQK49CnhpKfLQXkgR/KoqzKNEnY1LGkiUJJOTQx4T6bUEk8EEs9CU3Ow6tWogiIwxFWiiK9EDkkkPkZARRoImhSBtHSV4cpVoBVaYkbIVSbJYUrCYxVWYJdUUyqvOlVOdLsRqllOvEFGoSyFcLyFcLKMhNdDVyKRMxKUWYciQUaFMpMWdSUajCWuJyKRx1JbQ7rDjtlTgaynE6rLQ6q2lprqKjpY52p83lSLTU0dnSSFernc6WRhdA/ETtzfW0Oeposde6IKKhGkdDOU31pTTUlVBXW4itppDa6gJqagqpqSmktraI2toiqmoKqLCaKaswU1puosJqwVptoarSREWlnvIKHUXlOZiKVWgLMlGZZWSZk5Hpk5DoExBp40nUxpGgi0OojUWgiSY2x3W6I/yJ4nMiiFOFEasMJVoR/DN4+ClAuKHjHTCoKjLR2dQoyzPIKpEhyxcTp4wgITcGYU40CbkxJOXFIdEL3w2zuWpg47RRCA2xJJoEiPJdp0wic6J7lC7Z7HIlUvLFyAqSSS+UuWpdC1JJN0tINyWSbhK6QeKnJ0wSbTSpRgEpBhdcbIBFsi7m3flTAkk5sSSoYolTRhKjCCM6O4wYZSgx6hBic1yP0SpXTiJWGUp8diQJqmjEOfEka+KRGRJJ0QlQFKaQbhKRZUpBbpSSppVSVGehqacRZ7+T9sFO2gc7ae3rprm7g6bODuwdrTR3tNHR10X/6CCD48P0DvfT3tuJs7MVR7urwrW5w9XgM3J0jJNnJjk1c5rxE0foHx2krbudRqedekcDjrZmVxe8005rVxtD48OcmDrJkZNHGRwboqO3k9auNndOoq27nbbuVhqa6ymvLqOyrpKaRhvmskKydTnuATy5Xk2mQYOqyEBOST4Ki5asfB3qYiOCHBGpFjnaOjPKcg0CVRLeAj9CpBFItKmoS9XILXIyjOlkFyjIKVSSnZ+J3JCO3JCOtjSPvBINBbUWGrrraR1uo7HHTlVzFRX2Cqqd1djabNQ6bazeusypuUlKbWXEJsUQFBeCV7gvXtH+bD28j994buajgzvZGeLJnnAv9kXtZ2fobnaF7WFPxB48ovbgFbuPg4n7CZYdRqCIIFwcSHxaNGpLFgGxh/AO2U9QfDAfe2whMC6E/cE+7Av2Zk+AFx/t38I2nx2cnpvi0bNPmV+ZZ3bxLI1d9Uyfn6Kpp5Edh7fz0YFN7AvzIEgUyHb/7ewO2MXBaB9Sc1NoHnBwZHaCyfMnObtylm//4XsqGqu4fOcKzr42hGmJyHLSae5rodpZjW+4L6YKE5nadKqaK0lIj6dztJ2i2gJK64upaCwmS5eGLDeZxEwBwfGHkWQnkpIjYdeh7STK47lwfZ7K1gq2H9rGTn+Xy+AZuo/9kV5sC9jKR4c+ZGvgZj459DHb/bexJ3AX3mFepORI6BhpY/DEIHWt9ZjLLaQq09AWGElTyYmTJCCRS4kWxeJ1+ADl9ZVU1lViKbNgLDIydmKM9RtrvPjcdcb0+OlD1q5cYmn5PHfu3nCHq58+e8T9B7d58dkTrt1YZ+3KJS5dXuLU6eOcX16gd6iHekcdxRVFdA50UttUS429huGjQ7R0O6l1VKEr0FBcVUBpTREtPQ5Gjg/S0uOgrLqItp5mOvpayDOpaelqYuLkCOMnhjkxOc7RY2M4muoZHOjh5o0rvHj+mKdPHrodiUcP73Lv7k1u37rG7VvXXOvT71yHq1dWuX3rGrduXuXSykXOTJ9i5swkFy/MsTB/lpMnjnB+YZarV1bd73H1yipXr6xy/doa16+tcWV9hevXLnPzxjp371zn2dOHvPniM96+ecnrV894/eqZGyp++P5rvv/ut3zx+Qvu37vJ+toy925f4ccfvuEf/vIn7t2+wq2bV7h2dZWV5fPMnZumf6Cbnt4Oenq6GB0fYW7hHOtX11hZXebsuRmmzpzm3PwsZ85O0z/Yh93R6M5F3Lh1nRcvn/PsxVNu3r7Byuoy333/LetX1pg4Os7YxChnTk1z4dx5VhcvsbhwnsmTp5iYmOD4yWNMnztD91A3JbWlrnpXezkVTVWoizSIVVISskQI5Ul4hhzAM+QAUSmxJOekoaswU99pp7m/le6xPvqODNI60EGNs45Cayk5Ji3GEgtNnS2cOjdDma2aX7S3dTN1+ixLi6vMz5/n+PGTHDtynOnTZ1i8cJGFuXkWF86zfmmF6+trXF5e4sLsLLOnpzl55ASD/SN0tvXS2NiGXl9MWJSI7Xv9+Hin909gwJv3tu7j7z7cyd9+uJ1ffbyL97d68P42T3de4j/Trz7xcOvXm/fx3lYvPtzhzce7ffl472E2e4aw41AMHkEJeAQlsC840Q0R+4ITOBCSxL7D0UQKZUQnpFBYUkVbew8L84ucPTPDgzu3efrwHq+ePXbnHjZOmN68fO4+V/rd28/d50ob2xE/3Yv46c7DxtcbDsJPsxAbLsWG67CRb9iACPcGxDvY+MsffuDvf/+9+/V/+cMP/MMff+T3337N29evuHPnHnMXl+kZG0VTWkSyLgexIZe4nAxkJg0Ki54ci5GCyhJqHPVUNNaQW2wiw6giIz8HdbERuVlDbrEJYaaUDK2SyYUZukf6GRgbYnn9Es9fv+Cf/uX/5sqVNY4eGWdifJS+rk7u377BWF83bfZahrqdNFaXUGJUM9zloLWujNjgAxTkpqJJj6NAKaK7roDTQ3YmOitpLFJQoBJSopVSnJeMURGPShpGljjAtVqtiKNIlUCxKp4ylRBrbhK2PImrkcmQQoshlRZDKr3FKpzGTFqKlJgyoinTJNNepacsR4o9X4lZHEVJajz2XBkOfSZ1eTKcxUqGHEUMtZZTX24kQxLDmeODfPboOrfXzzPYbUcmjqC8RMNB350EBHmyfe8m/o+/+QU5FhV1nfXITSqk6hRik6P4ZNcH/OaTXxIWF0yUMBIPn71k5ynQmNXk6RUUFudRVmYgLSUaYbQvGclh5OeIkSeHkyaJprQwj5YmK3MzR9HlpqPXpBMZ7EWBQU5VqYapY92cmmijQC/DrJGgyRKQLXM5GR0d9TQ7rQz02aks02DSSlFlxJCa6I8yLYyEiN2YcwTIUwKIj9xNZXEmWemh+Hl/iFYVT7kplYJcIbqsGJLjfUgTBaDMiCRVHIA6K4bsjEgUGWHkKWPRqqPISQ9GqwjDkhuNSRFGcW4MRTnRlOcJqDaLsOVLqDaLqDZJqCtIpcooptokodIopjAnDm16CNniQ8hFfmSJ/VGlhKBOCUeTFoUuKw6zWkShPpUys5yKwmwqi9TUV5lpri+mqb6URpvr0WmvoNVhdbkRrbW0t9TR3lJHm9NGm9NGR2sjXe1NtLc0vJOd9hY7rc0NtDjqabbbcDRW09JUjdNeSVNDJfaGMhpsLtlspdhspdTXl1NfX46tvozq2mIqqwqosFrcw3k1VRYqrSZKy3RYitXoLNmo8zNQGGWuD7MGCckGESJtAolaAUm6eLcStXE/cwo2MgtJeXFu5+A/cxN+6iokqKIQa+JQl2VgrtdgrtdgtOWQXSwjVh6KKDcWUW4sYk0cKfoE0s1iMi3JpJlEJBsSEGqjSdRHIzbF/0zJpkT3zkSyKZEUkwhZvoSMwhTkBa4xuTSTmAyzmExjImnGBFfr0rvwdLIuDok2llSjEKleQJI2hsS8aJK0MUgMAlLzE0kvSCZRE0dCroB4dTRxyghiVRHEqMOIzXGFq+PzIhBqI0nYeG1ePNI8IbK8JNJ0iWQaRaTrhWRbpGQYkpAbpWSZUsjUpVLWWISzr4mWPidtAx10jfTQNzJE92A/LV1dNLY009nbw9D4MEdPHWP8+ATdAz00tTpodNpxtDVT11RPU6uDzr4udwvT4NgQ7T0dNLU6cHa0uJ2Fzr4ueof66OjtpH9kwL0T0T8yQEtnK86OFnew2mavw2qrwlLi2iQoKC+gptlGTbONsroKCqxFaIsMKPQqjGX55FeVoC8zY6kuxdpaR6WzHlN1EWZ7EbJ8OVklatLzs9BY9URlxBGdFku4NJIUrQyRWoJIJSY5V4pMl0aaXkamSY4yPxttaR7GciOFNYVUNlVS21pLfUc9jR0N2DsbqWysoKrJSmtvM9MLkyyun6dvrBuhJBb/CD8OxwfgHXsQnzg/9kd7syfUg32RnhyI9WZv+B48InfjEbkbr5g97I/dg1fMbnwTvBDmRJNbkYW+TE1OvoJKewmZeWkkK0Sk5aYRLAgl26giWBCKd6gvPuEHOSwIwj/GD4/gvewP9yJEFMQhgS+e4fuoa6+jrr2OXcF78Aj3ZH+0N7tD9rIzaC/RabHEy4WU2Mup66znxMJJ+o72MTE1zo3HtwhPjOTsyjkmzhylqLaEFJWMCnsFI5MjyHVyUlTJZGrTybeaMFZokevTkOvTMFXqcA7YKWssQq5PIzYlEt9Ib3Yc3MrBiAOk5EgYmRmm1FHCr3b+ko+8NhGviGdX4C427d+Ev9APv8RDeEV7ciB2P3tDdrErcCe7A3biG+mN2qLg1MIJ6trrSFWnIpJLCEuIICA6mN2H9rHHzxOhLIlD4YfxDfWjvL4StV6NxqTB0dbEwtI8Dx7d5cXLp3z28inXb6wzefo4x46OcXl1ibdvXvHtd7/l6bNHPHn2iOVLF1m4cI6V1UWW15Y4uzBDZW0FVlslJVUlODoczC3NMXFqgv4jg/RN9FPf1oC53ERufg5ZWjlSRTJqkwpndxPmUgNKXRbGYh2WUiOpcgm2pipaux3UN9fgbGtgcKiXUyePcvvWNb768nP33sOXb1/z+esXPHv6yH2+dP3aGmuXl1lfW3HDwLnZabfrcHryOJOnjrEwf5azM6cZHupzh7Y3xueuXlll7fIy16+tuRatb1/jwd0bPH54h8+ePeK3b1/x/Tdf8vWXr3n14jHPHt/ns2ePeP3ZE968fs7bz1/w5vVzPn/5lFcvHvPZswf821//lS/fvOT2jcvcuLrKjaurrK8ts7y0wOBAD13dbbS1tdDf38vMzDRXr65z49Z11znahXkWly+yuHyRyalTtLQ5qaqx0t3bxcKFee4/vMf9h/e4ces6t+7c5J/++Z/47OULLi5dcAWrT06yMDPLpcUlVi4uMnnyFH19PQwM9XP89AmOnjqCvc2Oo9vJ8KlReicGsLU3YLYWkJqXTnxmIofjA4iURCHTpJGSk4pMk0axrZSOkS66x3s5MnOM0VPjNPe0UO2opaS2jOKaUqodtTi6Wmloc/CLnu4Bzs7Mc2llndnZOU6enOTsmVmWF1dYWVrm/PwCF+fnWFtZ5vr6Gmsry1w8d47Z09P0d/XR6uygweagtLSGzEwN/kGx7PDwZ/s+f7buO8zmvX5uiPjlRy6I+OVH2/nN5j38evNefr1533+pv/lwF3+7aTe//Hgvv9niyQfbD/DRroNs3uvHJx4BbDsQzu7DAjxDktzaHyZmf5gYr6AEDkensudgGAKRHJ2plNpaB46mVmamz7G6tMyzhw95/ukDXj9/4q5R3YCIDaD4KURsOAgbYeuNvYifug8bI3J//P6bn4Wm3VmGn2QkNl63ASbff/3lz/ISG19v5CX+8ocf+J9//gN/+uFbvn77hitrV7l68w4nZ89ibXGQW15MgjqL6EwpeZXFaIstKLS5ZGtUWEoKqLRVUVRTjq7UhKpQS+dYP12jLlmbbNg7nNx+fJ+Fd7d7j1884bsfvgX+N69efcapk8fp7enC0VDP9fVVLs7N0GavpbWxisGuZjrsVTTVFFFqzCZdFEaOLA6FJBxNShQFqkRKNCIK1QmU5CRRY0rDKI/Dok6iIEeENiMGuegwWeIATFmxVOilGDIiKFIKqNZKsBtlNJtkNBtTadWn0mpMZ7BST4tFSVuF1rU/YZZTX6ohJyUWTXIMjvxcKrKk1KpltFjU1Bvk1BjS6bMXMj3Rhq3cRLFJzbXlczy9t86ttQVOjfeQJokkTynB6ajE5+AOhKJwtu35iIAIP2Q56XiH+vLrre/xt5v+huBof9JVqUgykrDWV6Ix5VJUWUhVg5WcvCzyCzQUF2tJFAQjEQaTJg5Bkx5HXOh+FLIEKkpNtDttOBrKaagtptFWglohITMlBlulkfXl08xO9VNkTKfYlE6+VooiNYIceRzr6wscO9ZPS7OVHJWE9OQIEmJ9qClV0tNShDYrEmVqEDpVDCmJPtSWZVNqkREf5UlYwBbyMqPQKaLIz0lAlR6OIi2cjJQQ4qO9SJcGk5kaSro0GGVGOMqMUNIlvmRJD6FMOUSG0JMCVST5WWEUZEdQniegypBIlSERq8EFEhW6RMq1CRTlCjBmRaCWHiZDeIDkGE9EkXvJk4WiTQtDnxGBMTuGgtxESg2uEzdrUTbWQiVVJbnu7ERthYG6mnwaaouw15VgbyjFuQET/wEiujscdLbZ38lBR2sT7S122pyNbpjYOG9qtlfhaLRir6+gsa6curoy6urKsNut2O1WGuyVbpDYWN2usZVgs5VSW1uEtdpCaaWR/JI8tEUq1JYsFBY5GeZ0UoxSxFoRiXmJJOYlItImvNO/h51FWgFiXfzPnIJkQwJiXfx/q1RDIsnaeNLNYrKLZeSUZ2K05ZBTnolQGUmyNp5kbTxSnZCMfAnZxTKUJWlkWpKRmoQkamNIMsQgNsUjMQtdEGEQuPISpkT37yE1JpFuliAvcEFEpiWVDJOETKPoHUQkvYOIBKTaOCR5AiTaWCR5AsR5LggS5ka6HBFtjPukKilPQFKe0AUTebHv1rZdv5PIGOt+lJqEyEwJpBvFpBvFZOglpOuTyDAkIdMKyDJLSNMlIDdKUZhTyTZlUOUsx9HTiLO3mbaBDrpHexkYG6FvZIiugQHaeroYHh9jeGKE4YkR+kcG6OjtpNFpp6qumrKqcuodDbR0tjIwOuhuYOrq76ap1YHNXudWQ3Oje7m6e8AFJhMnjjB6dIz+d9mJjWB1Z18X9pYm13q1w0aBtYiqphoc3U6qmmqoaLBS0WDFVJaPrtiIuaKAgqpiimvLsDbVUNfWSG1LPRWNVZhq89+FoxUk62RkmrMQKhIRqSWIc5KJToslLjOexOwkRCoxEnUK0rxUssxKNKU6V/VjmQFLVSGWKgvFtmJqWmpo7nHQ0uekrtVG53AHR6fGaWyrY+T4IBOTo8jVaSTJBAQID+MZ5cXhBH8CJUHsC9vD3vA9+MR6sit0O54Ru/GI3Il3zF68BR4ciHZBRIo+gfIWC2OnB+gebqPWXkFrbzPO7iZKqoqpd9bRPdpDYVUR2UYV4YnheAXu40DIPg6Ge+ET5snByP34RB1gX5gHjV2N2Lvt7ItwOSBeMd7sDPHAK8qHNLMrNK4p1SFIiydTL0ciTyY3X0O+tYCkTDHGcjPtw52cW52noLoIY7kRbbGWvqM9VDutVDaVM3xqEEdfA0qzHIEsGrk+DYEsmmRlEhGiEA6G78c7zIvdfjsQZsQxNNlPbmkOH3i8z07/HRyI2M8W3y14RXhxIOoAhwS+eMf5sDdkF/vCPNh+aCtbfD5hl982ggT+WKqNtA+3kqXPJCjO9UEvKCGUPQH72BXgQZg4muD4cMwVBaRkyzCV5ePsctI91M3RU0f49vff8P2P3/DFm5c8e/6pe3xtaXGBe7eu8+rlM548fci162s8fvqQ6ZlJzl+cY2V1kcmZU/QN96Ix5DI0Pkj/WD99o32MnxzH2eWkptmGxpKHSC4iVhqLMDUegTSOVGUKiWkJGIq0pKtSURuyCY4OQJknx1ysp8RaQHGlBXtrHc62Bjo6nZxfmHV/yL9z+zqvXz3nd1+/5dXLZ9y7e5OHD+5w7+5Nrl29zJX1S1y/tsbl1SXm52YYHxtieuok52anOT15nKnTJ5ifm+Hc7DSnTh51D+HdvnWNmzeuuDMTl1eXuHnjCo/u3+KzZ494+/kLvnrzki+/+IwvXj3j2eP73L9znQd3b/Dw3k0e3L3B7Rvr3Lq+xoO7N3j+5AGvXjzm+2+/4l//5Z94cPcaN66ucHVtmatry1xeXWRpcZ6+3k5GRwYYHx9lbGyEY8eOMDs7w+raJTdIrKwus7h8kXPzs4xNjNLe6ap+3Rigu3r9CjduXefOvdv89d/+yvPPnnP/4T2ePHvM5cVlzp2Z5szkaRZmzzJ79gzHjk4wPj7KyckTLK1cYPz4GOMnxxk+MUptcwPWphqsTTUozTmIFGKChUFESqJI12YgVacQlhSOIFWIOj+Xkroymvta6BzuxtnbSnNPC/ZOB40dTbQNdFBUVUZ1Ux2/6O8f5PTpaZaWVpiZmWVqyuVArK1e5vKlVZYuLrJy8QJXL69y8+oa65eWOD97hjMnT9Lh7KSxrpnKMhs6XQEiUQY+fhHs8PBn1/5AtnkGsHmvH5t2HuA3WzzcEPF3m1wnTb/6aDe/+mjvf6lfbtrDrz7ay3ubPflw2wE+3nmQzbsPsXWvP1s9AtnhE8neQCH7Q5PdOhAmxSdMwv7gRAJiZITEpZCpMmN39lBdbaejvYeZ6XPcuXGTl0+e8PLpp7x99cKdR/jpqdLbVy/cAerfvf2cr9+8dgPEm5fP3edH/7GedSMQ/dOA9H90KP7843fun99432+/euMGjZ+2O/3hu9/9LGj9x++/4Yevv+bzF695cP8xswvnObu0yOmlC5hsVaTkKal0NpJrNqAzGSksLqC+3kZbh+svYuX1lRhKTFy4tMilK6tMzpx2hbYWF/jsi5d89fWXfPnbt/z5L3/i3/7tfwH/m//v//1/+PLtF8yePcPw0AALs2d48/IJd6+tcGykh8GuZs4cG2LRXzi7AAAgAElEQVTmxBDtDWVoFUnkyOLISAwmQ3CYHGkYRnkMpqxY8hUxFCqF5GcLKVAlYlEnYVYmYFDEYlDEUpCbSKUhBUNGBMWqeOqMqTgtmbRaMmjNT6fTnEFXgQKHKYs6s4IKXRrZyRHIU6Jot5dzdKANW5GebGEU5lQRVlUGJYpk8jMTsOUraK0xUVeeR501n3ZnDZcvnuHapTkWpifobbUhl8YgiPQlPtYfVbaExMRwduz+iODIwySlJqLQKYlLjsdYrEMojcNUomfl2iJ5Zg019moiBOFI0sUUlZqoayinpqaQpPgQUpLCyEgOIy9DQGKUL1XlJqRSIa8/+5SO1nqqKs001JWQlZlIWLAnzqYypif7sVXrSREFkZsdj1knJTs9gnx9MheXZjhypJfiwlzUSjHpyRGEB+2ipd5Ea4ORrOTDaDLDabHloVfHUqBPwqJPIk1ymPDAreiyYjAqBRRpxajSw0lJ8kcUf4jkxMMUFWRSWa5GkyMkIzWIlKSDiAX7yEj2RasIQSsPpiQnhuLsSEqUUVjz4qk2iqkyiKgyiKgxSajQJWHJjkYjC0Ip8SM7OQClNJDs5AAUSX4UKGMoUsZSohZQqhFSoRNjNUqpNqdRbZFjtWRSbEyjQJtKoSGD8gIl1pJcqst0VJZpqao0YasroslRQUtLjVttbfV0dDTS3m6no6Pp39XeTHubg7bWJjpam+hsaaLD2UCbs57W5jqcTbU4GqtpbKyiocFKU1MNDkct9qYaGhqrsNWXUVtXSm1dKXUN5W7IaGyyUmuvoLK+hMJaM8ZKHXnlGpTFSjIKMkkxpiLRJSPRJSPViknOE5GsTUSsE7qBQKIX/gwiNoLQ/50yLcmk6BNI0SeQakgkqzAFU10uhlq1GzCStS7YyLQkk10sQ1GUSrpZTLIxHpE+DokpDml+PNL8eCTGeJLfSWoS/uy9M8xisiwpKApSybKkkGlOJtMoJsOQRLo+iTRdAinaBFdOQROPRBNHslaIVCdEok9AohciNiQg0seTqBW4nJk8oUs6Vy2t2JRAcn4CUouQlIIEJGYByfnxyCxJZFhEyPOlZJmTkRuSydSLSNcnkpoXh9wkJk2XgMKUgrognZwCBXUd1Tj7mmgbaKV7qJvekV56hgboGRqgd3iYvpEhRiZcYDA4NkT3QA/N7U5qGmoptZZRWFZEVV01Ta0O96Bcz2AvLZ2tNDrt1DXV09rVRt9wP33D/bR2tdHW3c7wxAhHTx1j7Ni4u+q1d6iPvuF+Ono73U5HU1szHUNdWJtqqHLUUttST2ldBdXNNloG2rB3O7C11GEoMWIsNdHU5aBtoJ2KhkrKa8to7nSgLs5BWagiKVuCQJ5IpDQGaa4MoTyJ6NQ4EpUSUnUZyPOVpBnkiHNkJOZIkemzyC7UoDCqMJabXacwjVYqGlyP1nrX/9HQUk9HfztHT01Q01DF6LFBLq7OY2+uxdFZT2KWAH+hLwEJh/AX+rLDfwvb/DZzMGY/voL97A7cyo6AzewL3YlPrAfeUXvwFXgi0ydh66zk8s0lFi8vMDl9lFNnTjByZIjeoR7OXZjl8o3LLKzMs7S+SJ2zhoOhB9i+/xMOR/ngF+nFzoOuootdh3fS2GmnudfJrmAPNh3cwrbA3eyJ8OZDn60cjAsiICGMw4IQ/KIC8IsKwOOQJ3t9PdjhvYvQhAg8Aw8QnhRFUHwwAXGBpObKeG/n+6TlyTBZjZQ3ldDYU0dVSwXlTSWka1OJEIciTI9BIIsiPiMGnwgvPvb8gHBxMGn6VAKE/mw/tJVNnh/g+/8z9p5RbR542nee2Wd3ZtKmpBd3O+49tjE22Mb03iWBEEIFdQSSkIQKRYjewQZsXCkG05vBGPcaJ45jO04cJ47TZiYzuzvZ2Z3Zd3f2fd79PR8Us8me5znn/XAdId33uQ/oA+f+3f//dV1B65i/cR5vrn+DgPidvB22mTW7VvP8oud4Zv7TvLD01/xqwfO8tvxl1vqvJDwlGFeFjaycDKJF4WwN3sxb25azfPtKlvmvZHngGpbvXMvm3VuJTo1FY9ZxsPsQh7sPMzI1wvv3bvHg4X0eff4J165fYvbMFKcnxxgdPMn0xCg3Ll/g+uULjI4N0tl9lIGhPiqqvBw63sHAaD8dxw5S01iN1W2ld7iXloMtFJUXkWPPRaqVITcoSVOks2XPFrbsfZuVW5bjH+qHrTQfRa6MDHUaIkUqWRoxwdG7yLVqKS53UOi1Y3Xl0tBcwZHj7YyODTAxPszIcP9cQ/W9u+/z3ru+4rtTk6NMnRpjbHSQgf4TDA70Mjx0ks7jh2lsqKGluZ59LQ0caN/HsaMddHUeoavzCH29XQwPnWR0xHf9qVNjTJ0aY3JihMmJEc7OTnPl8nneuXaRu7dvcv/uLd65dpGZqTFGh/oYHepjbPgkl87PcOPqBd65dpELZ6c5fcoHClMTw0yODfKHb3/Lw4/vcX5mgunxQSbHBjk1PsT4SD9D/T3U11XRcbCVzs5jHDlyiLa2/Rw82E53dyeDg/30D55kcHiAweEBenq7OXjoAE0tjdQ31lHfWMfR40cYGRtm6vQpZmZP891333Hl2mVu3LzORw/uc/XiBUYHT9J97Ojc3zzQf4KBgZOMTYxy/uI5Dhw5SFNrMxV1VWTrtShzNHhqyqnZX4e7yo1YnUa0MBKJVowiV0G0MJo9UbuJE8UiNygwucy4vS48VSV4a7w4PU4cJQ4q6iuoaKqitL6cp2pr6zl48BADA0N0dnbT1dXD2MgoYyOjTJ+aYmJsnKnxMWanp5idnvT90kcPcbitjSpvNa6CYvQaE6mpEgIDI1mxZhuLV7zNsrV+zFu+mdeXbuClBSv55etLef6VhTz38jyef2U+z7/iM1k/++Ki/6t++eoyfv36cl58cyWvLFjD64vXM2/ZJhYsf5sFK7axZMNuVviFs2ZHLKv9Y1jtH8OaHbFzELHeL4JksQZ1jgNnYQUGQz5t+w8y1DfI2dMz3Hn33R8VyD16cH/upv7+B7e4ffP6j2Jff5jWdP+DWz+Kd/1hI/UPpxP/Pbr1v5fO/fD4k2nD7756/KNpxFePHs6ZuR/ev+uDkk8+4cHdj/j73/+R92/fYerCeYbPnKaqfT85bjt6mxm9KRd3USFlXg8lxYUUF7nxej0UlrrJd1iob6yjrW0/9fW1jI2NMD19ihs3rvHpp5/wu9/9ht/+5mt+881XfP7oU/78L3/iD7//HTOnpzh29DBVZR4Ge4/z6KP3uffeFaZGehjq7uD4gXr21xRR5jKQnRZJenwgwnA/xDH+KFP3oEkLIUcSRl5WJIVGMXkynydCnR6OXhqJKj2E9LjtJIZuQC0KIlcSjkMZj0eTQpk2hSptKnV6EbXGDOrsKnIkcYTvXIMhO5WWxhKS44PZ8fYqKousSBOi0aTGkytOQZsagzIpDKtGRLlbT6lLT0uDl7aWakYHu7hx5TRDvR2487UoxHGkxu6h1G0kNSmYnf7riIkLZk/wDl6d9zKBwbsZnBpm5uJpjvYeYmCij6ikcGJTYpAoM9gVGsj23X5kSAUUe2wUF1sRJoeTFLMLUWIQksQg4sL9+PTBbU6ePM6FC9PcunUVb4mdkiIzURE7qa8toqTQSGuLB6ddhVwagzBpF6Lk3STF+qFXJaDRSVFpxKSlxaJRCREk72X72wsRJ+8hyH8JoTuWYVLH4TKJyEjyR6+MQiUNJSpkLTFh6xHE+ZGetBNVZjji1N0kRPsRGbKRmKit5Jsl1FRZUMhiiIt8m/jozaTEbUGcsp3sjN2oxIEYxLsxiALJSduFSbKX3MwQcjL2YpQEY5KFY5ZHohQEIIhYT0rYWsTxfqjS95IjiyRPHoFZFk5+Vij5WeFz8GGWR2JRxGBWxGFRJ2KQxaKTxmLMTiFfn44tV4otV0q+KYs8oy9FyV6gw+U2UlhoorjYQkmJDY/HTmmpE6/3v2CiorzkR6qu8FBT7qG6opjKskLKS114SxwUF9spLLTOQURRsd0HEm4TDlceDlceTreJ4mI7xSW+p2pFZU5c3gIsxSZyXAbUDi1ZViUZpkxEOekI9CKEOiECbSqpqhRSVAkkq7/vWsiOIFYZ/qMpRLQ8dA4somQhP4KHCOleIqR7SVBGEK8IJ0kVRbI6GpEhAY07C407i2R1NJGSIKKlwXPnJKmiSFBGECsLJToryAcLqmDiNKHEqUKIzQ4lWhFMnCLEJ3kYcXLfpCFZFYVAE4dQG49AE4dAFUOKMup7kIggURZOXFaYDyQyQ4iWBBMtDSFWFkaMIpxYZQTRynAi5b7VrhDJHsIzQ4iQhhL5vUfD58UIJ04bRrwunFhNKPHaMBK1kaRoo0hVx5KaHU2qIoYUuQ9gErKCEapjSFFGkq5JJNOQitSQjru6gIpmL1UtldS21FLdVE1FXQ0VdTVUNzZS19JEXVMjLe372H+wldqmOlwlbnLz88gxG8mzmsh3WHF7CimvqZjrdCgp91BcVkJJuYf6lgZaO9rYd2A/VfXVVNRW0tzWQmtHG02tzVQ31FBZV0WRtxijJReFRolcrSBbp0Jl0GCw55Jt1qKzGzEX2yjwuiiuKaWsqYLiWg/uikJKajx4a0oprfZQUV9OTWMVpZUlWJ0WMnUZSPQZ7IkLIiBmN1tC/EjISmZn9C5W+a9lR8wuQgQRREsSichIIFwcT0xWCqlaCZJcBUqTBrVZh9aiR23SItMrEGdnIJank6EQYyu0YrDoKfK68VZ52N/RxLETh7AW5FLbXI6+QIU4R4hIl0JydjwBcdtZHbCcNQGr2ByynvV7VrN8+xJW7ljGpuB1bAhaw4agNURLwrGWmhid8nULfHj/A/r6e6hvrGF8coQzZ6e5//BDzlyY4cNP7vLO7at09nfgrXORpRUQnrCTaGEw/uHbWPL2UkyFFoanRtkUupWF25bz+qbF/Grla/x8wa/5xbJXeWX1An699FVWbl/PW5tXsertNby1cSVvrpjPonVLeXPlAjYEbObVt15j+ZYVbA3exurta5i/Zh7rA9YREOVPaPJekmUJKM0yZLmZpMgT2R2zg4BIP9YHrmbemtdYsmkBu2J3sCs+gGVbl7DSfznLti7hhbd+TUD8TlLUyQQmBOAfs53l/m+x6O1FLN68iBVblzFv9eu8tXkxO8K3ESMMJ8+lJzEzFr/QLazeuYplfstYs3c9C7cvZVngSlbuXsea7etJlqQi0ytoO36A6+9f5+ylWc5fnOWb337Jnbu3fDfjY8P0dR+nvaWRnmOHmZkcY2yon8amWuoaqqmo8pJvM9HU2sjJ4T5ODPRwrOcodfvqONx9mIr6CqoaqyiqKiHXYUKRk02uy4RIKUJtVRGeHEqMKApPfTF6u5b0bCEaSzbxwig0eQq81YVYXbk0tlZT3eilrrGMgeEerl+7yNnZaWbPTHH3zi0ef/6Qy5fO0dN9bM4AffhQO+1tLbS1NnP4UDvHjx2aS1c6fKid/fsaad3fNAcRx4520Huik1OTo5yenpiDlB9qcmKEMzOnuHb5HDevX+LqpbOcGh+iv7eTgb4uJscGmT09wZ333+H+3Vvcef8drlyc5dyZU1w8d5orF2d57+ZV/viPf8+1S7Ocn5ngzKkRZqbGODM9zvTkCGPDJzl4YD/Hjx2ip6eLnp4uurqOc+zYEQ4caKOpqYF9rS0c6zxKX38vx7uO0djcgLe8lNIyD+WVZTS1NM41Vw+NDPLdd3/knXdv8O6tm9y7f5f7d97n+uULTE+NMzoyQF9vlw+i+k4wOTnO7Lkz7G/bR0NLM+2HOij0lKDO0eMsKaH1UDvljWWYCnOR5UiR5UgRyAVs2bOFtdvWEJ4YhtKYjdltobDMTUmlryzQ6rZid9uobKiktrXeBxFebzn797cxODhMd3c3PT09TI5PMDI0zPTUJJMTY0xPjHNm6hTTE6MM9vXQdaSDI+3t1Fc14HaUoJTpiIpKYuvWIFas2caKdf6s27rn+1WmdT4/xKuLee7lBTz38rw5kPj/AxFPQOLl+at5ffF65r+1mcWrtrFkzQ6WbdrLSr8o1gXEs3ZnnA8gdsaxbkc0q/3C8duTiFSdT05+ETl5dtwuD53HepgaO8W56Rnu3bo1Nzl4eP/unEn6/ge3eO/6Fd67foUP3r0xl870f1pxejKh+O/+iCepSz/shfjv8a1PoOHbr7+Y8z/87qvH/O6rx3zz+LMfmayfTCueQMTnDx5w+51bfPv17zl79jz7Ozqob2+jpm0/FS0NmF0FtB48QFdXF0cOHqDa66W6vMwX03pgH97yEioryigrKaaqspye7k66u44zOjLEyPAg7737Dv/5H3/lz//yJ7784nN+/+1v+e1vvubunducnZ2htbmBxw8/ZHygi5ZaL5fOjPLp3XeYGu5iX3UhuSoh7rws7IZ0rNmpWJSJWJTx2DXJeEzp1DgVlFlkFGgF5MrjyVMkYJBFI03ZRVzwOsJ2LMMojcAsj6ZAEUdRdiJeTTI1eiGNRjFNFhmK2N0UmWSkJ+7l9Rf/joS4IFpaKmis8zI92sfZ4QHcORrUKXE4VFJ0GYmI44OoK7fwyb3L3Lg2w0DfUS5fmOKzB7c42dWGPjuNbEkCuep0GiocbN2wmHRRDApFGj9/+icotXKmz80wOTvJvYd3qWwsw+11EZkQwSvzXyYkOhhVTjYllcXojdkcPd5Ke3s9OlU6USHbiAndSvjONQQHrOXG1Vk+/ewjvGVumpqrKS0toLe3gxxjFkXFJpTyZHKNGRhzxJjyMhCm7iErMxKFLIocfQoanRSxJAGNJoM8o5TUpCCyxOHo5PFkS8JIi9tOoSWdjCR/hLFbMOkS0MojfACRsJ2QgLcIDVyOMH4H6Sm7ECbtIjJkIzu3v0Vq0m72NbsRp4Wwy38pESFrSI59m+S4TaTEbkQYsxGNcCe61B3ohbswiHajFgSgSNqOMmUnuvQg8rLC0aTvQZ4cgFywC11mGGZVHFZ9EgW6BOyqKJzZETiUkdgVEdjkkVhkkeRlhWOURmCUx5CrTMCmF1JkU1BSkE2hTUmRPZtStwGzRUGeRU6uWYYpX4HVrsXhysFVmIe7yERhcT7FHhslHgelXhdl5cVzjaOVFR5qq7zUVXqpqSylusJDZVkxZR43JcVOigoLcLksPpAotlNYZMNdZMFV6Js8uAutFBU7KC5xUlzqorDMjbPMha3MjsmTT67Hgr7EhLYoB61Lj9qhRePQoi5QobaqUOTLkFnTkeQLSTelIMhJmEtZSlBHkaCOIl4VOae47Ig52HiiOHkYyaoo0gwJCLSxpKijkeWLkOWLiJOFEp25lwRFOKmaGFI1MSQqI4jNCvFJHvx9UVwoidpwktRhJGSHEKfYS7w8hARFKAmKcB9AKCIQqKJJ1yUg1ieSrksgTR2HMNunJ4bmJFkUiVmRxGVFEJcVQUxWODFZ4UTLI4iWRxAljyBSFk64LIxwWRgxyihilFHfG7ejiNNGEa+LJF4XTrwunER9BEmGSJL10aTqon2TEFUMAmUsAmU0Ik0sAlUkmYYkxNp4pDkC5HlpyHMyKK5xUr2/gsrmCiobKqlsqPx+CtFATVMT1Y31NO77r/6GqvpqirzFc83SJpt5rgjuh8VwTyYOT9aSnMWuuTKpknIPRd5iPBWlVNVX09nbxYEjBykp96A16lDp1ZhsZvKsJuQaJRqrAU2BEWW+DrU9h3yPHUuJDa1VT7ZJTUmNhwPH2jl4rJXyWg/ltR72tzfgrShEKk8jQyVGliNDpBQRKYxiZ2QAwYkhRKbFkZCVysa929gStoOtkbvwj91LaFocKbpMJBY1MrMGrS0XmS6bNLkEoSyN5PRkYlNiSRAmkJaVhsGkR21QYXdbaWptoMjjpMTrRq1TUN1YTlGtE3dtAQWV+eR785DlSdgdt5ONu3w33mEpwfiFbmFr8GaCE/cQmhxCWEooWUYplfsqGR0fore3h3t3P+D06SmOHj3M6dNTzM7O8NGDe0xOjfHRJ3f58ptP+fDhe0yfH6ao3IJcl4rdm0uW0WcSjZUkcPbKeQprStgY5s+ygPU8vexlnlv2Ks8seomn57/A//j1z/jF/Fd4+pVf8vKC11m0ZimvLXuD59/4FT9/5WkWrF3Iiq0r+eX8X/HUs08xb/WbLN6wiHU71/L8m88QkhTEko0LSdcICUsJRmHKIl0rIEMvYmeUH8u3LmHj7rUs2jCPF5f9mo1B61mx/S12JwQSLNhLojKBXSm72RC6kT2CIFYFrGRvchARgnDCUkLZsHMdmwM3sDsqgMDQbYQlBrFp1zreXPUaK7a/xcawTQSk7mb53jXsyQxDWahDZ89BkZNNYVkhgxODjE+PMTV7igcP7/PRx3f56P4dXxzqmWlGB/o4fqCNqeFBblw4x+hAH+7CAg4dOcChIwcYGunn9LlpJmcmOHj0AJV1Fezr2EdHZwf7j7bRNdTDkb5j1Lc3kq7MIMsgx1RoorK1AmlOJonSBKR6CbIcKZlaMWqzkqT0WAz5aqoaSikqK+B4bwdHew7QcaSF4bE+Rkf6OTNziksXz/Leu9e5fu0Sx452UOYtprGhhqbGWhrqq2lsqKGttZlDHW0cOXyAY0c76O7yPX3vPH54bpWpu+sovSc6GRrsmzNfj44MMDjQy+BAL/0ne+jr7ZpLcbp84QwXzkwxPT7M5MgAZ06Nce3iWd65coFrF89y570b3Hv/JrduXOHi7DQXzkzx3vXLfHj7XT79+EN+/7vfcPncNBdnTzE7NcrM1BgzU2OcGh9iZLCXgf4TjAz3MzE+yqnJcSYmxujv76O1dR+lpSXU1tfQ0FRP+8E2Dh3poLa+Bqs9H3O+iWJPEWUVXuoaamlqaaTj8EH+8Pd/4NyFs1y+eolbt9/j44/u8MHtm1y+dJbRkX6OHuugrb2FAwfaOHLkEGfPn2NgaJDunl56TvRx4OAhCj2l5Jjy0RgNFFUV4230UNlSRsPBWrwNJYgUqYTEBCHKSiVNJsDszMVV4sBSYMJsN2F15lNU4qKqvhKTy0KGWspTDoeD5sYmhoeH6e05wcm+E0yfmmJsdJiJ8VHGRoc5NTbK9MQ4EyOD9J/ooufYYbqOHqGxpgmnvQRJhpKgoGjWbwxg9Xp/Nm7by/Y90by+dB0vL1zFr95YxnOvLOTZlxfw7Cvz5vTcSwt57qXF/1c9//KSOU/EC/NW8uqiDcx7awuLV/uzZH0AS98OZtWOKNYHJsxBxPqdMazbEc0av3DihCqyNBZyLW5yjBY6Dh7lZM8Jzp8+zc0rV/jw9ntza0NPpg8P7n3A3Vs3uXJ+ds4v8cNOiB8CwxMvw5P1px+uG/3QWP3N48/muh6e6AkkfPP4M779+ou5BKYn5uxHD+7PgcoPV6zmYmQ/fch3//hPnJ29iNXhpriqksMnT9La00nP2AiD0xOcPn+Wi5cvMTkxRs/xY5waG+Xdm9eYPDVKWXkJ+/c14yiwUVHupa62mvq6GiYmxhgeGuCrLx/zlz//M3/+l+/47o//wNdffc43Xz/m3//tz/z13//C148/4+qls3z28R0+/uAmp4b7qPE46WiqZLL3CDaNhNJ8NW6DBIc2jeI8CZUF2VTY5RQa07CqErHIEyhQp1KcJ6HYLMWcnYQsdTcZ8QHIUndjUcZjkcdhk8XhkCdQok6mKiedBpOUJls2zR4zamkSl2ZH6O1px+3O4979m9y+fZWGai8p0WHoJEJys9IQRgSREr6LCnces5Pd3Lg0wY0rZ+hob+Li2Qnu3b7GgeZKjGoJdlM27c3l1Fe6EAtjWL70DWprvRSXuqioLWfq7Glu3rnJb/7wNdWN5YTHhLJq/QriU2Kpa66hvqUWiVxMZY2H2bOTdHcfRK+VsNNvDVEh24gP34E8I4ECq4HWtib++h//QkNjJdPTQ8zMjHD69CBVVW6qK53oNGIEKaGoVSlIM6IpLTbidqiQZkQSE7MHf/916DRi9Np04qP8cOXL0MpicJjSsWiSKLSkkxy5Ea00DL0sDLkokPRkf7LSdpOeEkBi9NuIUwORS8LRKGJJS9lFyO41pCbs4PxMFyaDgD07lhC6+y2SYzYiiN+MVOCPVrwHjTAQg2AXOWlBGER7UCX5I43bgjzRD41oF3pxEMasUKzqWBw5ybhyUykwJGFSx2BUhOPUxuPWxOJSx+DIjsGqjPoeIiIxSiNQCIPIkUVTaM6kplhPeaGOIpsCT4Ga6tI8XAVq8i0yjAYJRoMEc56MApsWl8OA02nE5cqlsNBCcbGV0lKnbyJRUTQHEdU/UFV5CRXeIjwlLooKC3C7bDgd+bjc+RQWFfggotCKq8iKu9BKYZGNomIHhSUO3MUFOIsLsHsKsHsd2Mrs5JfZsVU4sJYXkP/9e3t5ge9YqRVTcR65Hj2GEjUatwKFPZNMcxriXAHpxlTSclIQGZIRGRIR6hMQ6hMQ6OIR6OJJ1caRqvX5EgSaONINSSTIIwhP202S0vfEPkQQQLwsnFR1LOKcZNIMCSQpo4iThRIvDyNJFUWiKpxkje8pf7ImkkRV+PexreEkKiPmICJFGYVQHYtYn0iGIQmxPpE0bTxp6gRE6gSEqvi5eNVkeTSJimgS5FEkKKOJV0QRr4giVulTvMrXhJ2giSNFn0iKPp4UfTyphniSDXEk6aNJ1EWRqI8gNSeW1JxYBPoYBNpYBNpYhOpYRKpYhNkxZOUkI9HFkW0WkWVIQZmXTrZJjCJXTHGNg8qWMkrrPHiqSqior6B+XyONB/bRsL+FqoY62o8cpLalluIK31O28rpyvDVebIU2NLka3F43rlIX9iI7efY8dCYdaqMaTa4GvVmPo8hJjtlIvsNKbVMdjfub8FR6Ka+p4MDRDg53HaW5fR8FRU40uRps7gIaWhuobKhEb81BZdEhN2uIlSQTkRqD1CAnx5XLXhEAACAASURBVJGL0ZmHq9zN/kP78NaUUlZTQuuhZlpa6zDl6xGJkxCmJ1JcXUKaIp3Q+DB2hu8kyyBHZdFiKspHY9UTLowhKDEMv8hA/CIDCRZGk6LJQKiXkqgQkqbKICkzhWRpKpm6LDI1UpIlScSnJSCUCchQSTC7TVQ2ltHR1Y7KqKCgxEphuZOBiRPke/KwlpnQF6hQWrKQ6NMJit/Fjgg/UhVJxGXEsjNyBzsjd5AoTSLTICXboqKsuZLhM6PMXjxL94kuek/28c67N5k6M8uBw0foHx5i7NQkM+fO8s0ffsvFa+fJtRtIkyWRbZSgNUsxOjSYivMorC/BVV9MW+dBrr17A0dlMfUH93G4r5PL71xjcvY0G4P8eXbeS7y45E2efe3X/OS5v+Wnv36an730LL+a/yJ/98LP+ckv/4bn3/wF/+MXP2He6vn8Yt7zPPv6M7y2/FWWblrCM6/9jNdXvMKi9fNZvX0FLy35NXEZ0USnRZCQGUtYSjBb9m5iV8xOwkVhbI/0Q6QVEi+PJzYrhk0hG9kc8TbbYvx4c9MbbAzbxPZIP4IT9xKcuJfV21exdscadoRtZ7XfclZsWcqyzYvZHulHojKBbTF+rA/byMqgNSQbBBjLTbR2ttM90M3A+ACTs5OcuTDDtRuX+ezRA26+e41rVy8yPjbE+PAAI/29jPT2cPv6VR588D7DJ08wPTHKo88/4Z2bV/nk4X1uvned4Ykh6lvqcHqcmApM1DTXcLD7EJ2D3XQOdtM/1o82T4sqJxtXuZPy5nLSlWkkS5JIV6ZR1VJJQ1st9uJ87IUWZGrJ3BrcmXOTzJyd4PK1s5y/MM35c6e59d4NpqfGOdTRNtcsfaB9H22tzT4/wb5Gjhw+MOd1eAIRJ/u6GRrsY3joJCf7uuk8fnjOaD09Nc7E+DCjIwMMDfZ9fyM/zOTECONjQ5yenuDKhbPcuHqBszOTPoCYHuf2zWt8/OFtbl69yMToAKcnRrh0fobrl875PBLnZrh+5TyXz81w+fwZvvvjP3D53DTnTo9zarSf0aE+hgdOcPLEcbqOdTB1aoyLF2Z558Y1rl+7wuzsDAMDJ2lt3Ye3vJSmlsa5Bvu2Q+007m/yRfjm+v63eKvKqG9poL6lgbrmer7+5muOdh9jZGyYS9cv88Htm9x85wqzZ04xONBLV/dRjh0/xMGD7TQ3N9LV0+0rJ+w8Tl19I4cOH2VkdJyOQ0ewu5zECGJJyIgjUyOhsqWM3rETeGpLCI0PYeOODYTEBKHJy8ZUkIdEmYFYLkZv1lNQaMftdSPTK9CYdTxVW1NFz/Fj9HR3MtjXy+nJMcaHh5ieGGVqfITTk2OcnhxjanyEiZFBhk6eoOvoITra2jl6qAu3sxyJWEVERAo7AyMJDIohIDiWjf57mbd8Ay8tWMGzry3i2TcW8+wbi/n5qwv425fn8dOX5/Hsy76Vpqd/vYCf/2o+P/v1fH7+wgKefmExz7y4hGdeXMKzr77FL99cxUuL1vP6W1uZv8qfRWsDWLQukDWB0azYEcHKJ2bq7RGs9ovg7V0J7IlMR66xYTQXkpGhpKa6ganJU4wPD3Dj8nlu37w2BwFP1pI+vnubWzeucv3Sea5dPMd716/MrS09gYwfAsX9Ox/w4MN7fPrxR3z6sS929eFH9/n84Sd89fkjvv3ma7795mt++9WXfPX5Ix5/+pDHnz7ky0ef8fXjz/nNl1/wmy+/4JsvHvPlo8949MkDPv34Iz578DGPPnnAl48+m7vel48+46O7d7h3+30effKAL774gvc/esClW7ep6zhE+b59tJ44QVvvCfZ3dWErL6XhQDv7j3TQcewQHYcPcvRYBwODJ5g5M8mly2fpH+xlemaKvv5eSiu9VNRWMnvpHN/9+Y/8L/5ffv/Hb/lP/oOPHtzjw/u3+bf/55/5X3/9C//+r3/id9885puvv+Tb3/2Grz77jEP7minON3O8uYHmIidmiYhaex7eXBVFegkluVK8+TJK8jNx5aXjMIrIz05CIwzHKInFrhZizIxDkRI0V0xnlERToE5FLwqnSJ+OWRpHrS2bA14zZfnZfHznKt999xv+8A9fcunKaR49/pATfYeRyYQosoQkxASTlhCJICaYiF1bSYsPQ5meQO/hFj64fo7+rg7yc9SMnuziw1vXOX5wH9mZIspLnAz1d7GvqZqK8hKiokO5fec9bt95z+ch6T7GyOQw//Yff+a9W1fJkKSiUGZwamqYoeETFBbZkGaJuHhphsePP+Zf//WPjI31khQfRpYkBUFyFHqNlKqqEhobK2ltrefbb7/gwIEmPvnkDiODXXxw6wof37uJWpFObOQenDY95UX5aOUiUuNCEKdEkRi3G4dNTX2NiwKzHLkkirjwLdiMaSjEIZjViRTli6lwZpEjC8cgC0UQvQFB9AZSozeya8dCpJl7seaLUGaFIxXvJUO0m+jQNQgT/Tg91obHmcne7fOJDFyKShSIPMWPbIE/uvQ9aFN2kyMKJU8chikjnPws3zTBnBmMQRSIXRmGXRWBXROJXReFTR+L3RBHvj6GPHUEVnUs1uwYLIoY8rIiMWSEoknbi04cRo4smrQYf+w6Ifur7ZQ7NVQXGaj15mHRpVHu1mPVpmFRCzHKUzBlC7EbpZg1GZi0GRQVGHxy5lLsyqOkMJ8yTwHl5S68XhclJQWUlbl/pNJSJ0XFdlxuG06XFXehHXdxAYXFTgqLnbgKC7C7bdgd+dgcZpyF+XMqKPLJXuyTtTgfh9dJQZkTu9eB3eugoMyJo9yFs8KNs8Lti88stWErzZ8zcOY49Ght2ajzFciMEuS5EhR5mSjyMpHnipEZ05HmCMjQC8gwihDqBKSoE0lRJyLQJpOsSiAmK5zQtD1ES8OIV0SRrI4jWR1DYnYM8YoIX7KSKpoEZeScWTlREUmSMupHSs6OJkUVg0CTgEiXRLohhQyjAEmu0KecZNINSaTpExFq4+ck0iWQpk/0eRie+Ci+Bx9fulM0idlRJKtjSNHEkKqNRaCLm/NspGhifOtL2ljfMW0sQl0cIn086TmJSHKSkOYkozIKyDGLUWqTUWqTMdnk6MwS1MYMHKUm3GVWvLU+k/CT1aDatgZaDu+n8WAzta11lDdWUFjp8x+Y3RZ0+XqydDJE8jQUOUr0VgOqPDVpinQyNVKfJ8GRR6ZGikAiQJurx2S3oM3VY3XZyXPkY7AY2H+0je7hE9S3N6Ix68jSyXyFd24zaouW/BIbBkcuUcJY1u3YSGDkbnZF7SEhPZGGA410DnZR21JDbUsNTa0NtB3aT8exA7R27KOqvoLCUheth1upbanF7DBj9xQg0yvQ2QwYnXlItFJ0Nh2pslSkOVlsD/PHP3w7ockhhKeGsTt2F6GCEPYk7iZKHEmMJJq9yUFEiSOIk8YSGLcTuUWGyq4kx61FbsrEUWVFahSTqkxEkJ1EYmYMiZlRaK0yrKVG4sSRCJVJiLJTyMrJIE0tIk2djtZhQG5Wk6wQsSsuGIvXQX1HM9YSJx0nOnGVl1FYWYHGbKGkphZLYTEdPScYnJqmb3KcPJedzbu3s9Z/A28HbWFbyFaC4vewMyYArcNAc+d+gpMjaDqwj46uo9g8hYg1CvI9xUycmWFs+hRLN63mZ6/8kqee/QmvLH2dn730DD995TmeevYn/O1Lz/D067/gb174GX/zws949s1f8bNXn+HFpa/wP1/8KS8ufYVn5z3HSv9VLNy4iOcX/IJlm5eyctsKVm9bydrtq1m/Yy2bdm9ma/A2toX5sz1iJ/GyRALjd+Mf48+G0I0s2b6UbTFbEeamIrNnkZGTTmR6BH4R29gYvJE136dKLd62lOU7V7J691re2rGCLeFbWBWwCr+Ibbwdspk0nQhziS81qaV9HxOnJ2k71E7/4EmGR4e4ceMaFy+eZ3xshP6TvfSf6OHC7Bk+vnOHu++9x80rV7j3/rsMdB1namyIzz/9yLdadG6a0vIisnUKSqs9KHRyWg7v43jfMcZnxhgY78dTUYzDbcXutLC/vYm2Q/txuK2otHIKSxx4K4pxFtoor/Kg0SuxOy30DXQzOT3KxOQwI6P9HOzYT3fP0bkSuGNHO9jX0kDr/iY6DrbS1tpMXW0lvSc6OXa0g0MdbXQeP8zJvu45b8TQYB9T4yNMjY8wPTHKmakJzs1McW5mijNTE5yeHGN6YpTrly/w3o2rXL14jnevX+GT79eALp07w+jgSZ/Por+XsdFBJkeH5l6nTvlWviYnRrgwe9rXhn1+1hcRe2qcC2en+dM//ZGbV89z7fIsl85Pc+7MKWZPT3BmZnLuxv5kXze9vT2Mj49y5colzpw5TU1NFcI0AbZCG7aSAkrryqhvb6SyoRKL00KuLRdHiQOnx4m3xkt5XTmeKg+Pv/ictiNtdJ/somewh/MXznDu/AynZyYZGxthZGSIoaEBOjuPsW9fMwcPttPVdZyWliasVisul4vOzk4mJibo6T9Be+cBnBVOYtPiiUyNJM9txlnhRm5UkioTkqZIR25QkKZIJ0YQS7IkBZlejtaiI9dhorK5mob9TTzVUFPJic6j9HUfZ7i/lzNTE0yMDH4PEwO+L3R8hFNjw4wPD9B/ooujHe3sa27hyOEe7NZSUlNlhIQk4L8znB27ItkeEM7qtwNYvPptXl28muffWMKzbyzm6TcW89NXF/C3ry7gp68u5LlXFvHcSwt55oWFPpB4YQFPv7jQBw8vLeWZV5bx3GvL+dX8dby85PtI17UBLN0YxJLNe1kfFM+qgCjWBEazISieDQGxrPOPJDBMSHK6jkxZHkqVGY3WSEvLfk5P+mK43rlyjru3rvPowYdzgPDg3gfce/9d3r12mWsXz3H1wtn/I0Q8WWd6cM8HED/UJ/c/5LMHH/PFZ5/y9ePP+d3XX80BwuNPH/L5w0/mIOKrzx/Nvf/is0/5/OEnPPrkwRxAPP70IV99/ogvPvt07hpPgOLxpw+5dft9hmZmaOzsJKe4GGtlJdbKSpR2K3qXE2W+CaunmOKaCsobqimrLaOkvJjS8iLKK4ooqyzB6synpKIUl6cQlUFDtlFLfVszl29d5cu//5q/8u/8/o+/49zFGXr7Orl7+wZ/+ac/8K9/+nv4z7/yz3/6jg8//JBTY+OUOpwU5ubS6vVSnpdLQVYGJlEKJVoZdQU51Dr0FJmyMKuTkWeEkZYYgEWViloYjjo1HG1aJKqUMDSiCPIyE8iVxrO/NB9FcjDmrCSUKSHo06I53ddOf3s1XruWw4dbuHX3Xc5dnMZVZEUmTycmNpSgID/cbjMnew4xOdpLW2M5kpRo0uLDECdGYNZIuf/uJcZPdpOdIaTOW8Sdm1e4ePoUHncBxw63M3vmFCd6jvPlV4/oHzxJ24FW/hf/H3c/vsdrC95Aa9Rw/6MPuHjxNCMjvVy/fp6LF0/T2lqPUpmB3Z5LX98xJicHmZ2d4IMPbiAWJ6PTycnL09DaWk9enoZLl2bo6urgwYMPGB3t4+HDu/zhd1/Q13MEWYaAAL9NRIftofvoAZpryug+3EZtWREWg4o8XTqp8buJj/RHq0hGIgghOcafbEkUBmU8Nn0qbnMaXrsUsyoGtzEZXcZujFnB5KmjCNg+n4yMPVjMAoSCHSTEbEIsDCAyeBW7/N4kRxGBIj2QsJ0LiQ9ajjJlB8rU7WhFAagFAagSd6EXBJMnjiBPHIY5I5R8aQhmyV6MaQGYpbvJVwZToAnHmROLyxiHLScOkyaSHGU4hqwwcjLD0YnDUAn3IksKRJ68C1VaGAZpDOr0cDz5MhrLzHMQUVOcg9OURblDi10tIl+egl4cQ44kjnxVGnlKAYasJPJ1mThMSpz5Ggrtegodxv/qmPDY53wTHo+D0lInHo+D4pKC703UVgocFgqcVhwuG063Hafbjs1lx+q0ke+wYikwU+AyU+DKm5PNbf6RHCUFFBT7cvZ9KsDucVBQ6sThdf1AThxeJ3ZPAdZiG5ZCMyZXHtp81Q+kRGNRoDJlkZ0n9UGFRYYkT0KaIQ2RXkiawQcVCYp4ojMjCBbsIUIcSpwsmiRVLCma+O+BwqdUdTwCTQJCbSJp+mTSDSk/0g+PiXNSkeQKycwTkZknQmpKQ5IrJMOYgvgHMJFuSEKckzz32ZOff3ieSJeAUBvvgxR1NAJtLCJ9PGmGBNIMCYj08Yj08YiNSXPKyE1GkpeC1CwgyyJEaRahNQrJM2eg0QtQ61IxW+XkmDMx5Elxe00UVdjxVDv/K+q1sZzy5kpKG8pwVRZidBrR2/WozCrkRjlSvZRMXSYSrQSxWozWqiXXlYverkeZp0Rr1WIrtWH1WNHZdNgKbUgUUjLkmRjMRnJsJsITI4lIiqKj5zA5BXnkOHJR5GajzFOhsepJykomICqQoPi9bAzYyMaAjSzd8Bartq5iY8BmYoUxmFxmJGpfyputyEJZrZfG1lqa2xrZd7DRBxTH2xiaGCHXaiImOYbmA83sP7QfrUWP1qLjSN9RjvQdxV3hQm6QkZKVRJQgAoNDg0CRREx6JDGSKHYl7iQg3p+wtGBis6JIVMYRnRlBYMIOdiXuJDIjjChJOInKOET6VATaZPYkB7I1fBPbQzch1QuxlRoxOjTYvCZ0dhXWUhMldUXUHqyj9mAdyQoRm4K2sS7wbeavW0pkWjxmjxOzx82RoT4cVeUkyTIJjI5BpFITmiwgPFVAaVMzsWIxizas5dXli1m0YSXLtqxi/rpF/HLhC2wM2sTepFAkOXLWBmxmyabVLN+6kVXbt7Ji29ts2r0bY0EB5y9fJjw5ntdXLuZvX3qGXy58iaeeeYpfLnyZxZtW8Mwbv+K5eS/wdy/7YOKpX/xP5q9bws9fe5annn2KXy16kXWBG/nZaz9n4cZFzFs3n1eWv86bK95k3soFzF+1kIVrFrN4/Vss27SSt7auYYXfWpZtWcW89Yt4Y+083tgwj+UBKwgS7SJBE0dcdjTrdq0hIHYnEWnh7E3dy+bwLSzbuYJ5by/klQ1vECQKYUu0H0u2LiEwLoD4jGj0BWokGhFCaRIGk56zl87RO9jHka6jnL94jumZKbxeDydOdNN/speB/j6GTvZxYfYMn33kW4N+9+pVLpyZ5saFc1yZPc3M5Ch11WUc7NhPdV05Nlc+FU2V5Dry2HdkP21HWmlqb8RZXIBcnYXNYcZbVkRhkYOKylLMFiOGHA21dZUc7Gilta2Zzq4jnOzv4URvJ2dmp5iYHGFwqI+h4ZP0nDjO1LQvpnV8bIie7mO0t7XQ0lxP6/4mWvc30dxUx+jIwFxk68m+bkaG++fK5CYnRjg3M8Wlc2e4duk81y9f4Nql81y5cJYrF85y9eI53rtxlY/u3ubBh3e4d/s97t95n88e3OfDD25x5cLZOb/EExP26MgAw0Mn5yYXT0zZZ2enOX9uhpnTk4yPDX0/YTjDP//Td9y/8x7Xr5zl6qUzXL10lquXznLl8jmuXD43Nznp7DzGxMQYMzPT9PR0UV7uJddkxO5xYC91UlxTSk1rPVUtNdg9jjl/ktygJNdhwu11U1xRzKPHj6huqmb/of0c7j7M6OgwU1OTTE35IGJwsJ+TJ3vp6eni6NHDHD7cQUNDHV6vB5fLgcmUi9mcR0NDHWMTo5y9fp6esV7yS2wkS1NJyxYjNyrJceTiqff6QhdcJsxF+ShysxEq0pDqZZgKLbjKC2lsbeZw11Geamyoo/dENyf7TjA8NMDM6SkmxkeZnppkaLCf4aEBRkeGGB8bYXhogJ7uTg4eaKO5sYme7kFcjjLS05XExgoJCU9gT0gsO3ZFsnbrLlZs9OfNt9bzy3nLeO7NJTz9xhJ++upCfvrqQp5+dRHPv7rY1x3x0mKefXERz7y0iGdfXszzr7zFL15dznOvLecXb6zkhYUbeHXZFhas2cnSjXtYudXXB7EhKJ5VgRGsCYxm494ENu2KY/OuOCIS5Sj0BYiletIlKko8FXR19XB6csJnprl6nvsf3OTxQ58X4kni0u2b17l+6TxXzs9y7eI5bt+8PudDeOJJeLLO9MmHd3j40X0+vneX+3c+4KO7d/jk/odzU4OvH3/ON1885ovPPp2bVDyZLvxQX33+iG++eMzXjz/nq88f/eizJ/Dx2YOPufv+Le6+f2vunGs3ruNpbETldCAx5aErKkRsNBAlESPSqElWZJEqk6Iw6jDazeTactEaNSi1chQqKVkK33gqMT2ViMQYolPikemyKaku40BXB11DPfSN9FJVX4G1wES2Kou2fXXcvHqed6+c4w+/+ZK//utfePTZQ6ZGR2ksL6OtqooT+/ZRY7NSoMikWK2g2qyj3KLGokhBlhpKRkoQ4pQgRIm7kCYHky2KwJiZiCwlhIQ9b5MeG4jHpKS9xonHpMSuS8eaLaLMrqYwJ4v2Gif/+OgDzk/20dZWh6vEQWhEEFu3b2L9hhVs2bqOkJAAhoZ6+Jfvfstf/vQt/Odf6OxoQilOIilyD1mCWI7sq+FQSz3FNhO9xw7y+cd3ODM+Qq5ORUd7CwP9PYyPDfHH7/6A3WEjJCyYs5fO4fYUkp6VwYNHH/P7P3zDw4d3uXHjAhcuTPPOOxc5f34KmSyNxMRISkudfPzxbe7evUl7eyMlJQXs3u2HzWZkfLwfqVRIdbVnDjouXJimv7+TpPgIdvhtJD4qBLlESK5Oic2k58TRA3z37VfUeAvRyjPoPFSPODWc+Eh/Spw6TDoReVoByoxILHoBFn0KRnUsJnUcyvTdmLKjkQl2oM8KwW5MJDp8LUlJ21Fnx5Am3EVq4nYU0hBS47cSHLCIXVteJyPJD3H8VjISt6JI3UG2MABjZgi69CAyoraQnbwbY1oYxrQQ8tKDyZeGYJOFYc0KxigOxJS1lwJ1JO7ceApzk7DlJGDSRJOjiMCdI8ChTcIsj0abthdFSiCKlEDUomD0GeEYsqIotWVRZMqkME+CxybHlZdBQY4Yi0aASy+mQCPCmBmHISMGi0pAnjIFXWYcBkUKuRoRJv33DdgWNQ67DpfDQJE7j5IiM4WFFoqK8ikqyqe42EpRUT5utxmH00yBw4TNbvLBhCufAlc++Q4LlgIzlgIz+Q4zdqcJuzN3TlaX6UeyFVqxFVqxuvOxuvOxFFrJL7JhLfYBxROYcJa5cZUX4ir3+SqcZQ4c3gIshWbMhbmY3EZynTqMDi05BRoMdjX6AjV6h4ZsmwqZWY40L5PMXAkZOWJEWiHJykTChCFEikOJl0WTqk4kTZ9KukGAUJtMiioBQXYCInUSYl0qmTkipMa0OWXmiMjQC5AYhGTmiMjKTUduykBhlnwvMXJTOrK8NLJyRUiNwh8pK1dEZo7gR5IYUhHrkknXJpGmjfetJmniSNclkGFIItOYgjQ3law8wZxkJiEykxCFJQ1lfjrZVjEqWwaa/Az0eWmYLBIMuenojWmY8mUYLVJMViVF5RYqG0vw1rrx1BXhbSihqKYIS7EFtUVLlkFOliGLLEMmUr0EsToNkVJAukqEVC9BmSdHkSsj26Qg26RAkSubk0QrRiAXIMwUkpmdiTZPizZPS57TjNltoaTGw8yVM9S01aG369kTs4cNOzewNXgbG3dtYMXW5azxX83CdQt4eelLvLj4JdbtXItf6HZ2hvsTlhTGjrDtiORCUrOSSJWmINNmkGPVke/OxeQworeoqG9pwGQzkyxKoaqhhoPHD86ZyAfG+znScxhPdRGe6iLclQ7KGj1U768gv9hEpj6d9YGr8YvYSmDcTnbG+OMXsZWNQevZHrmN6IxIRFoBIq2A6IxIhJpUYiRRqOxK0vUiEqQxpKlScFfaEKtS0VmzqWr1FbGlypKRG+UcH+mkc6SHNTs38Xcv/2/C3jMq6gTP+u/dnZmdbmO3IOaAOYM5oAKKIErOsagqKlFF5URVkTMGxIw5ACoqiooRxICKiiASzNptx+kw3bM7z+yzs+HzvEBrp3f3f/4v7vkdSurUO099uN97b39GTHNn4OihDJ86noV+3iwL9CNRKSUgJpLxHrOY4DmXeT6+TJw7Dxf3Cbh7eDJk/HimL1nIQr8VuEwcwW9dP8FlohtDp7jhNmUEA0YPxnXSCH7r2o9BY9wY4j4alwnjcJs0CXcPD640NVG+awdzVixh9vKFjJ41gSmLZjFs6hgW+C0jTi5k4vzpjPOYzDiPycz1XczE+dNQ2rUExocwYPRnjPOYwAK/xcxa7sFHv/sI10nDGDJhKAOHf8rA4Z8yaMRnDB45hE/HuDFk3HBc3UfiOmkk4z2nMGXJLNznT2TUnFFMWjYZD/9ZeAbMxjNgNitDl+Mfu4ZVkb54rvZkhvcsloZ4EShYT4g0nGhlLNZNNmQ2Wd++hzCUjbuKMdhVLFu1kOKNRVxqvMzV5ms0XL3IgUP7OXvuDJs3b0Sn01C+eSO1J45x9colrjddo7XlNq0tt7nZ1MjNxis0X71Ed8dDWm42Ur65lP0HdrNlx2Z0Vi16hwG5XoHMoCAlTYhcr0Br0WDNNJNbkIlSLSNdrSDDZsJo0pKZlcHhI/s5d76O+nOnudZ4iZu3mmi6foX7D+5w994tbt2+zs1bTVy+coFbt69z5fIFLl86z5m6Wg4d3MvOHRXs2L6FPZU7OLC/kksXz3GmrpaTtTXUnT7h/FJ/5fIFmhovO0HhSftDnrQ/5NH9uzy4e5u21js8brtP75MOnvc84UVvFy96u3j1rIdXz3ro6WynrfUODRfOUn/2lBMcPrQbnTp5jDN1tVy5fIFrVy86K2IbLpzl/Lk6Gq9dou3hXX7+6UeedXdw/24zrXeu87D1Nu0P7/Ko7R6P2u7RcOEsJ45XcepULVevXubkyRPk5mYjlaYikaUSEh1CSpoIe2Hm++2NzdgKHIhUqYQnRhIRH0GKLAWdVYc9z86LVy/ISJokdgAAIABJREFUyMkgvyyfit0VHDy4n9ra49TXn6Gu7hTHjlVTXX2UY8eqOXHiGMeP17B7905ycrJQKhWIxUIUChkZGRYKiws4erqain3b0doNCFWppJnSSbdqkenTnEvVhiwzRRWl2IuySJQJEKVLyC7Lo3TbBrbv2cnhmiN8tGP7Viexnqk79SuIOHXyBCdrj3Pq5AnOnjnthIh9eyvZvXMX1VW15OduRKEwIBQqiYoVsj4kFt81YcxdsorZi7wZP2M+Q8ZNZdCoifQfMYHfDx/P74ePp/+ICQwaPoHBwyYwcOgEZ/5h4LCJDB4+lU9HTGPgiKl8OnoGru5zGTl1Me5zVjJ1gR8zlwQya/l65viE4OEbzByfEGavCGK+TxirQpJIEOlR6rKJS5ITGytiT+VBzp09z5WGC3S03eN+y3V6Ox/y+cunPO/upKv9IR0P7vHgzi1amhtpaW7k3q1mnjx64Gxu+gASf9vG9Ky7i57Ox3R1tNP7pPNXkPDBjXj17KnTpXjz4jlfvn3Dl2/f8MXrV3zz7gvnydMH1+KL16/44vUr3r15zbPuLnqfdPKsu4vuxx10PmrjadcT2h/cp/78ORQWCzHKNJJ0WlKMBoKFAiKkIpLVSvyiQwmMDidWkoxMq0SuT0OiSkUsF5IiSSZJlECcKImg6DB8160hMCIYmVZJdkk+jqIs0i0aCsvyMVq0qNJlKORiCnNs7NtRzv7t5Vw9W8fL3i5+/O5r3vR2c+n0Sc5XV3HhyCE22czII0LJSBVgl6WQIU/GKI1DJY5EKghBmLgWQbw/qQnrSRdGkZEuRCeJIzl8DWpRNNWVm+i8c4WnD5vZW57Pns155JoUGOWJKAURZOmlFGbqKSrKQpImZu16P1atWYnn3OlMm+5OZOR6uh7fB/7CX//yE//84zu0CgHSpEiig1YjSQhHKYrDkCbh0K6tPLjdxMOW65QV5pIYE8GJmsOcO1PL5k2l/PjTd7Q/fkROXjaTZ0xhzTp//p3/4HDNIVTpMpKTo0lLE7F79xYeP26loqKUuXOns2DBLPz9V9LcfImCAgeHDu3m++/fcfPmFSoqSsnPt3P27HHsdgNKpZjt2zdSWppLSIg/YcH+rPRagO/yReys2EDHgxbqThyl9eY1blw5z64tZWzbWMSuinyiQ32Jj1yDTpmAIDYAuTCEuNCVCGJWo1NEIhME9O1AhC5CFLuSIJ8pxAXNQy70Iz52JUuWjGWtvwfxsStJjvchNcUfYcIqUuK9CQv06MsviNchjfdGHLUMQdhC0hJ9USWuQhS+DFX8anSCteiS/FDH+6BL9MEoWI1RuApDii8G0Wos8nU41GE41BGYVWGYlOGYVREUW4XkGxKdIGFMDcIsC8UoCUWTsg6jJJQCqwhLWgy5RiF5FjFGRRQWVSypMatxqBLJ1ggwSaJQCYLRpUagFoUjSw4iTRiKVBCEXBiGShqNNj0Zg1aIQSfCapaR5dCQ+T43kZnZBxRZWUbnLoTNbsBs0ZBh02PPsmDLNGO2GzFm6DHZjFgcpv/hRFizjL+SOdOEyWF0yvC/gMSvnQn7e4joAwlHkR1bQQbWPAvmXAPGbB2GLDXGbB3GbB26bC1qRzoKSxpSowSJIRWxLoUUtYAkZTyx0ihipBHEyiJJVMaSokkkRRNPojKWWFk4sZIIEuSRCFTxiLWJSPQppOqSEGuTEWkSEGmSEGsTSdUJkBoEyIwiZMYU51NqECAxJCLRJ5OqTyBVl/Srp0iTgEgbh1Adj1ATi0AVS7IqiqS0aBLTIvqalNRRCDWxiLQxpOoTkBjikRgSkRoTEOviSdXHITEkIjMlIjcLUFiSUVhSSDMnozYkoTcmozUko9EnoTMK0ZlFmG0KHPkG8srs2PIMmHL0mHMNpGekk5yWTJwkgUR5IrGp0SQpEhAok4iTxBCaGMz62EBCE4OJFkUSnhxKlDCCBFkcInUKKapkIlPC8Y/ww2f9CsLjwsgscFCwoYDwuDDCEsLJKcumYu9WKo/uprq+mrzNOcSmxrI61BefEG+WBixittcspi2azMylMxg+fRjDpwxj9spZLPFfjOfK2cz19mThqrmsCV+Nd5AXvkErCYkPJFUjxJitwZZnwpSjRWfWo9SqyMiy0XizifOXL7B973aKNxZRUl5Cc8t1Tp0/yaHqA1RUbsZg16LQpZKqEiJWpyA1ipFZJYSLQ1kd5UuoMJiQlCC8w1awIsSLZE0i4eJQggXrnTAhNgpRZ6tQZ6aRuzmT/M1ZzFw0BXWGEoEyCa8ALwaPGszspR5EiWJR2/UMHD2U37kOZIj7aD4Z7sInw10Y4j76/Rf+MbhNnoDrhAnM9vJi7KzZuE2ajIu7Ox/178/vXD9j9MwpuHtOZ8iEYbhMdGPYtOH0G9Uftykj+P2wAfzWtR+/GdKfgaOHMXjsCAaOGsXAUaPIKy3l3MWLjJgyBdeJ43GZMIaBo4fi7jmd8R7TGDl9AssCVzHEfSSfuQ/DbcpopiyaxXjPKQg0qSgy1CxZu4KlgStZE72WzE05DBg9mE/HuzBg9Gd87DKQj10G87HLYD5x/ZRPhrrQz20I/Ye5MGDEEAaOHsrE+dOZunQmkxZNYeqyKbgvHs9svxlEyIIp3J6LMkNOYKw/iwIW4hvlS5I2CW2+FnOpmUhZJMtDl+MdtpLAWH8seXoycvU4CkxoTAr2HKyk8WYTl5uusGPPTir37mbj5g0UFORRVlbCieM13L51g87H7XS0t/Hofiv3bt+iteU2PZ3tNNTX8bS7g1s3G9lduY2qY4eo2FmORJVKgiQRvzB/QhLCnGd90nQJWouG7IJMtAYVOn062Tl2iorz2F25nYuXznHzVhPXm69yu6WZK1cbuHrtInfu3uRR+306Hj/kwcO73LjZSPONa1xvuuKscj1xvIpDB/dy6OBeaqoPc7K2hosN9U6I+NCq9GEoruV2M+0P7tH9+JETFJ51d9L7pIOnXY+d4ND9+BGdjx7Q1dFGV0cbj+7f5e6tZlpuNHGmrtYZuv7Q3HSytobaE9WcOnmMy5fOc+3qRRqvXXI2PTVcOMudlht8//13/OmXP9LZdo9bzZe5ef0Sd29f59GDO7Q/aqX9UStVRw9yYH8ltbXHaWy8ypkzpykqKiAtTY5ULiEsNoyUNBGW3AzKtm9k8+4tZOTbCY4NZdq8GfgE+LA2dC1xKXEotAp6n/WSbkzHlmtj47aNbNtWwf79e53QUFV1hKNHD/e5ULXHaWg4T339GSord2E2G0lLk6PTadBo0kkRCVBbtQjSREQkRxMvSUJj02PIMpOiFBMcF4ZEK0dpVlNUUUpBeTGidAkyfRq5GwvIKetrpyvfvoWP9u2tpO70SU6dPEHd6ZNcuniB+rN1XGw4z+lTtZw4XuN0KepOn+RYTRVHDh/k8MFDVO4+QH5eGRZzFhqNBWGqkui4FPzXRTJ3iQ+eS1cxcfYiXN2n97kRIyfyybDxfDzCnQEjJzJ4xEQGD5vAILeJDHKb2AcQIybz2cjpDBk1g4EjpvLZmJm4Tewblps015fpi/yZvWw9HsuD8PAOYXFAFPNXhzFrWQBL10QSn6pFachBobETEpFIdHQy1VUnuHzxElcvNtDd2cb9luu86Ong85dPedb1mM62+zxqvcP9lpvcudHEvVvNPLx7m6dPOn5V/fohUP3h5+7HHU4X4kVvD29fvnBmH1709jhzDs+6u3jR28MXr1/x9Ref8/UXn/PuzWunW/H1F5//j7On18+f0dP5mO7HHXzx+hU/fPsNb1++4NH9Vq40XODQkcOYCgsIk0kIkYgJEgvxiYogVCwgWipmZWggQXFRJMiFpBnUqK1aVAYl0nQJSamJRCdFEZOSQJJcRKw4iaDYcKJS4pHp++r+YkXxFJblU7apiEyHhZLCHDYV5VCaY6d6z06u1NVy+exp/vzjH+Df/8oPn7/iSu0xKosL2WA1kq2Sk5mWikmUSLogGnlCOPHh/oQGehEVvgqJKILdWwrZlJ/B9rIcjlaWU7NvK+eOH6DzXhPff97Lm+4HNJw8zK5N+ahT48nQSEgMDyB6vS82gwKpNBmtQUVWdgbhEUEsXjSXaVMnELxuNRtKctlRUcJPf/ic173tbN9UyOmqvciSo/CaNx1xfBhpwkQO79nO1fOnqdq/C4tejUmr4sXTJ3z1xSuuXb3I6boTnKmv48Wr5zx93sudB3f54z//TFPzVaQyIYFrV7N+3RpiY8LJdFgQi5JIV8nwX+PDsZrDNFw4gyA5jsrd2/jh+6/58Ydv+MN3X/LwwR1ev3rKrp0VbK3YiFwmQiYVUnf6OE1XG+jtaud8XS0X6087myKOH9pPhk5N5/27tLXcZOeWAhKi/FFJY1HL+yRJCSIh0pfYsBXIhcFIUwJJl4SSmuiHQhhI8OoZRAZ6IozzJSHOl1mzXJnnOYo1q2cRErSQ5LhVCBP8kKYEoBAGYlCFI03wQxznjSh6BVFr55AYuhhx1DLSElajF63FmLoOTZIfitgVKGO8nLWv1tS1mFIDMEvXY1OFY1NGYlKGk6GOJdecgkMVgV0RhkUShFUeQp4+jjKbkEJTMlZFONnaODZlyci3CNlapKU8P50sfSJZ+kTEMT6YZZFkaRIxSCOQxq1BFu+PLDEQcUIA0uR1CGL9SI7xQ5i4FllqBEp5DCpFLDp1EhZzKhmWtPfuhJosh5bMTB0OhxaHQ4vdrsNq0+DIMpCdl0F2Xga2TCMWmw6Lre+U6UPdqy1Tjz3LgCO7L3htz7Vgz7VgcZgw241/AxImzJn/BRG2HEefcm3OG1h7ng1Hvh1Hvp280lxySjLJKrJjz7diy7NgyzNhy7OQkW/FnGPCkG1AY9ehsqpIM6ehMMmQGWRIdGJkBglirQCBKgGBKgGhug8QhOokBKp4hKpEUjXJyA1ilGYJKosMlUX6/nRKjEwvQm4QoTCmkmZKRWmWojRLSDNJSDOlojCKUZiEzqfcIEJuTEGmFyIzCPp+5/3rMoMAqS4FqT4ZiVaARJf0XgnOp1SfjFSfiMwgQGZIQmYQoDAJSDOLUFlFpGdIUNtSUdukaDNS0ZtS0BsFGMxiDGYxelMqpgw5GZlqzJnpKHQiRGkJJMriSJDGEiGIIDg+mBhxDDKDjBRlEnKDGJVFhkSbQrQwjHXRawiM8iM4bi0h8YFEJAeTokxAY0tDa1ciVCUSEh+If/hqVvp7EZkYRlRiJLMWTGfmwhnEpUajs/cN3ZlyDWgcSmQGCTGpEXgFLmHG0ilMWTCRaYsnMWLGcKZ5TcXDZw6Tl0xi9spZLFu/BE9fDybNH4/bJBcmzhvH3JWzWeDrwXwfD7zWLiI8KQixNpltO7aTX1hAVk5fk0tYRCiSNCl79lVSeWA3aq2SrHwHOfkO9h6qxGDVkVeSRX5JLtv3VeAotbL1UDmF2/JI1QtJUsYTnRqBT8gKFvnNxzt4OfN8PFgXF0CMJJJYaRRhgmCkRjFSo7ivFlIUyfCJQ0mSJTJ57mQGjhhM/2EDmbXYg0GjXJm1dB6fDHfBbfJ4/nHoEH7v5sK4OTOZNN+TGUsXMXSSO6NnzGDc7Nks8vNjyPjxDB4zhiHjxzNs8mTGzp7B4LHD+Ee3AQyfNoaxc9wZOsUN18lDGTxuCEMmDKP/qM8YNMaNAaPcGDRmOANGjuT3Q4ciUWtovHGDwo0bcXEfy0eD+vNRv9/Rb4Qrg8eOwGXCGEbPnMLY2dOYvGA2Uxd5MHWRBzOWzmPJ2pWsiV6Pf0wQUxfPxtNnIUFJ4Szy92LW8rm4TRlNP1cXPnFxdepjV1c+GTqUfm5u9HNz5e8/7Y/LhFG4z53CzBUezPKexRjPkcxdMwuFXcK2Q+WY84ykakWoHenYS20YCoyIDGJiFXGkZ6kJE4QSmxqNRCsib1M21hwD2/ds5vT5E7R3PaLh6kVOn6uj6kQ1BUX5ZNitHDx8gPsPW3nx4hldXZ20PbzP445HdHd1cvvWDS6cr+8LF9+6TsudZrZUbMCcoad4YyEFG/IRqcTEieOJFsUSJ0lAbdWgMqcjkCajMiix5WZgcZhwZGWwYWMx+/bv5mz9KW63NHOv9TYtd25w994tWu+3cLulmabrV7h5q4mbt5pobLrMtcZLXL12kRvN17h6pYFz9ac5fer4r1yAc/Wnf/V6/dlTXLp4jqbGvnzCo7ZWnnV38rznCS+fdvPmxVM+f/Wcty+f8ebFU1496+Hl024et93n3u0btNxoovnaZS6cPc2p49WcPFZFTfVhqqsOUXuimrNnTlJ/9pSzxenDax9anhounO07oWq8wrfffM3PP//E47b73LjWwMXzp2g4d5Kmqw3ca2mm7eFdOtrvs6dyBwcP7OH06ZNcv97I9euNVFcfJTc3G3maDJVOiUQlQZouxZJlYdP2TWzYugGZWoa3vzcr/Fawwm8Fa4LWEJUYRVd3FzK1DGu2lQ1bN1BevokdO7Zx4MA+qqqOOGtkjxw5xNGjh2loOM/Vq5e5evUyx4/XsGFDKWazEZ1Og9lqQmVQkaqWkiQTEJ4YSWDkekLjwxEohMj1ach0ClLVUuyFmeRvKkSTocOcY6WwvLgPfMo3ULaxlI+OHjnEufoznKw9Tu2JY5w/d5bTp/pqqU6dPMGxmiqOH6vmTN0pztSdckJE1ZGjbK3YSUlxOXm5pdhteej1NtLSjUTHi1ngtZp5S1czafYihrnP4NMxkxk4ahL9hrvz8Qh3Bo6a5ISID8Nyg4b3LVgPGTUDl9EzGTRyGi7jZjNiSt8mxLSFa5i9bB0ey4PxWB7EbK+1LPILZ75vCHOW+eOzLgahwki6IZtUuQG/gBASEoXU1BznUsNFrl+90mdl3bvN2xe9zurUxw9bab9/l4d3b3O/5SZt91p48uiBs/711dNu5wnThz2Ip086eNL+iO7HHTzv6f5VhuHl017nadOHnMOHbMM3777gm3df8NXnb53Q8bfuxNuXL5w5iTcvnvO06wlvX77g2y/f8fJpL+0P7nP/TgvNt29RUXWEELmElVEReEdHsDw8CO+IIFZFBrM+IZKAqGCihXFItXLUVi269yCRLEkiND4MUboMuSGdZIWYwKgQ1seEIUhLJSVNRFhsmPP+0aBPp6wwl435WeRZDJzYu5v6o4d40dnG/RtXuHnxHE9abvKw8Qr1B/ezuzAXdUIMuWo5uVoFOQYlDr0CvVKIUSuhojyf+jNHaWw4TWPDaZ7cv8XXb3r5+lUP71528f0XL/jpmzd8+aKLv/z8LUcqt2IzKCl0mIgKXkNc6FqS4kIJDgpg6fKFBAUHsGLlEoKDAli9agWrfZbivXwhRo2CR/dv0PngFp8/76TxfC1GpQjfJR7olWI2FmZTfWA3l+tPUnN4L8V5WeTYLfR2tfOXf/4j//KXf6Kj/QHffvs1/8l/8POf/sg3333Nv/Mf/Cf/Rk9vJ5cu1lN/9iQWs47oqFDKN5fyuOMBy5YuQKNWIBYl4bVsIco0Cf/0px+Bv/If//4vtD28S9XRA3zz9eekipNZv24NB/bv5uGDO/z847d0d7Zx5cJZmq9e5KfvvqLjwV2KsuyU5GSye8sm7jRd5a9//o4d5flIBBFEBK1EIY4iOTYAizaFneWZKEShKFPDMKkTUElDMSijiQlZSlTQYuIjV5AY74evz0xWLJvKkkXuBKzxRCIOJlWwjuRYX0SJaxDFryIqaDGyxDVoJSEkRSwlIWQJSWFLSApbhCRmOfJ4b2Qxy5HFLiM90Rtjih8G0RrMkrUYxGuxyILJVMdg18RhVsaQoUuk0CbFKg8hUxVOliqSHHU0JVYB5dlSii0pZCjCydHFU2BKpsQhZWuRltJMGQ5tPBnpMaTG+mJIDcGmjkUrDkUQvhJhtC/ypLVIkgKQJAWQFL2KmNDlxISvQJgYgDQ1BGlqCHJJOBpVXN/OhE6E2SjDalZgzVD+l6wqrLZ0snIMFBTZyS3IwJ5lwGhRYTCnY3y/Wm22pmOxachw6P4LJPKsOPKs/78QYc/N7NP7AR97nh1HvoPMgj7lluS87+fOJrvYQVaR/b9UmIk9z4Y1ry93Yco2Y3IY0dm16DLUqK3paCwq0kwy5FoxEq0IuVaMwphKuklOukmKyigj3SRFa05Dl5GG3qpCa1WgNac5X9dY5Ogsyl/9u86iRGORozHJ0FhlaM1y51NtkaI2SlGZUlEbpaSbJaQbJCiNYlT6VOdTZUol3ZiK0ihEqReRZkhxPlUGMUqjEJ1Vjt4ux+RQYc5WYc3WYM1VY83WYMlSYbXLMZqFmDOkZDgUmDPk2LPVZObq0ZilxIsiiE4OIThuHQERfqwKWYVfmB8RggiE6QJSNQKUZikaWxoyvYhYcQRBsQEExQYQnhREoiyGJHksqRoBGlsaOocKqU5IpCCEgIhVxIui3isGr9WLmLV4OktWL2SB91zmr5zDqtCVLPVfwKLV85i1dCrDprjgOnEQY2ePZMycUbhOdWHSssl4hSxjeagX/vFr8I9fw8yVM5i6ZDLL1i/BJ3wl/tGr8A7xYsFqT+av8sA7aBnrEwLIyslmU/lmduzaSdnGDYSGh2BzZHD56iXO1NdhNOvIznVQVXOYg0f2cvxkFVa7kewcGwnCGDy9ZiPSCsgoMpGgiMVr7WI8Vsxi4aq5rFi/jJXrl+G5cjZ+4T6sDvchUhjKqjBvwpKDWB8byIKV8xk3fTwjJo5k/ooFjJg0Gtdxw/Dy92GB91Lme3sxbuZ0BowajuuECfyjqyvDp0xhno8v0xcvZq63N5PmezJlwQKGTpzIqOnT+djNjUGjR/PJ8KEMneTOzGULmbp4NuM9JzNx/hQGj/+Uj0d8wtQl0/ho0G8YNNaV37oMoP9IF/5ucD9+6zKIfxw6hL8fPJh+w0ewNiKSc5cuce7SJSKSkug3wo1+I9zoP3IYg8eO4qOBHzNozEjcJo9niPtohk8dzyyvBUxeMBuvdauZtGAGnj59eY5pS+YwdfEsvEPX4DZ5LP2HutHfdQT9XIbzyZBhfOwyjE9c3eg3dBj93Nz4bPwYhriPZszsiXj6zGe+3zymLJ3MwoC5JGniSLcpSJLHk6JKxl6cQcn2IjKKraRZFSgscoLj1xOWFIJfqC9CRSKZhVauNJ/n3oNmHjxq4XLTJbbu2kZhWRE79uxk+UovCosLuNp4hWtNV/nii7d0dz/h3r073Lvbwo3mJo4cPsjGDaVsqdjI2fqTXLh0lk3vt0fseTZ0Vi3JcgGxojjipYmEJ0ciTk9FaVJhtBso2JBPbkkOecU5FJXks217OSdqq2lsusztlmYnSDxsu0dXdwedTx5x5+5NHrbd48HDuzTfuMat29dpbLpMU+Nlzp+rc7oBH77If8g9nKs/7Ryiu9hQz/WmK7TcbuZRWys93Y952vWY3icdTvfhec8TnnV30tXRRsfDVtpa79Byo6/itvFyA1ca+hpGTx2v5kT1EWqqD1NTfZjaE9XOzzx96vj/ChGXLp6j8dol3r59zc9//Inenk5uNV2h6fI5rlw8Q+OVc9y51cTjR6309jzmxfNuZ93s+fP1NDVd4+7dFm7cuM7Bg/txZNmxZlow2o3orDr0GXqs2VayCrMo2FBA8eZikiXJxAvjiUuJI0GUQFd3F3KNHHOmmbzSPMrLN1FRUe4csPvgRhw4sI99+/ZQU1Pl/NyLFy9w7Fg1R44cYs+e3WzYVEZ2UTYZ+XZnDmNdVBB+If6EJ0YSK4onJU1EfGoiaUYVjqIscsry2LSrnB0Hd7Fh6wa2V+5g7/49fHTixAnOnz/PiRMnqKmpoa6ujuPHjzufR48epaamhjNnznDmzBmOHj3K3r172bt3Lzu3V7Jl03ZKSzaTm1NEbl4xBcUbSdOYWOYbwNwlPkyavYDhE2by2dgpDBo9mf4jJtB/xAQG/i9OxH+HiE9Hz8BtgidjZ3oxdYEfc7zW47kiGM8VIXgsD8Jz5Xrme69noW8wK9dGEBQjJFmmRZpuQqbSE7AuFI3WSG3tKS5fvMTdWzfpefyI9vt3ePf6Oa+edtPb2c7jh610PLhH+/27tN+/+6szpg+uQ29nuzMT0fP4EZ1t9+nqaOdp1xNePu11Ni99aFj60NT0t0Hrrz5/y9dffO5sZPoAEH/rTnwIWb9+/ox3b17zorfHeTbV/uA+vU86+fzVS569eknJnj0EyyWsiInEKzwE76hQVseEsToqiBStlHBBNHGSBFLShMh0ctRWDTq7HoUhjWS5AJlehUyvIlkhJiolnhhRIokyITHCONaFr0MsF5KmlGDSp5OfZaM4K4OybDu7SovYXpTP0d1bObhjI2erD3Lv6gWObi9no83Moc1lbHZYcaRJ2bOhiCt1x3l46xo9na28e9vL11+/5IsvntJwtpaOBy386fuv+MuffuCnbz7nh28+5/svX/O8u51nnQ+52nCG/Tu3YDdr2bejnONH95MQGUxiTAQiYSILFnqyzGsRQcFriY+LJC42gojQdUSFr+PxwzvsrNhAWVEmG4qzUEmSyDSr2VKaS3lJDierDnBo7w7O1FZxaO8OinIzMenTuXKxnl9++o4//fIj8G989dU7fvjhD/zLv/6FV29e8v2Pf+Cnn7/nzdsXtD28S3dXO0eP7CcsdB27dlbw4w/fcOliPYLkOHZsL2dLeRktt69zvekyX3/1liuXz/PyRQ/3W2/zpLONWzcbOVZzmMr3WYzWOzc4sHcnL3o66Wxr5dXTLsrLijiyZxdtLTcpyrJz6cwpTlTvwWZWIkmOZPfWIpqvnGbrxiwM6QLM2hR2b82jvDSD/Mx05OJQNPJo4iO8iQ1bQXTIcuKiVxEctAT/NfNZ7jWVyLAVqBTRpCQEkBS7mojgpX37EWEr0CkiybGKUaUGIY5dTULoUiLWehC7fi7xIfNIDJ6HKGIhaQkr0ApWoUtZTXqiL+pkPzJMIOnhAAAgAElEQVQU4RSYUsgzifp2Q9ITyTGJscrDKDTGs8GWQrE5kXxDHIWmBHK0MVhkwWRr47DIwyi2iym2izGnRWJSRKCThKAUrEWbGoxJEYEkbhURAXNJCvdCmRKITBCAMM6X5FhfIoIWEbpuAQnR3qQK1r7Xuj6YkEWRpoghXZmIVi1A//7cSW8QozdIsFjTyMzWUVCUQV6BBatDjcYgQakWo9QIUWvFaPUS9EYZRrMCs031NzBhdGYjTHYdJrsOo92AydF35mTJMmPLtZGRk+GULdeGI99BVmEW2UXZ5BTnOEEirzT3V1CRU5zt/J284lxyinPILsjCkW/HnpOBLTejD2Ay+z7fYNdiyNBgsKv7Qt85RiyZBqxZ+j6HJVOH1a7HaFNjsmrQW1VYbDrMDi1Wux5Lpo4MhwGzQ4vFpsNk12DOUGO0qbDYNJgdaiw2DUabCpM1Hb01DZ1RgcYkQ2uQk26QoDX0gYfelIbOosCUoUSfocBgUaCzyjFa0zDY0rDY0zFnppORqcGarSEz10BmgZHcQgtZhSZyCsxk5xvJyddisUqxZaaRnafBka0mv9hMbqEZuUZAWFwgYXGBrI/xJyBiFYHRAYQlhRAjjiJGHEWyIg6hKoEUZTzRwlACo1azJsyb4LgAYkRhiNITSVbEEpcaQYI0CqEqAbE6iXhJJMFxa4kThhORsJ4EcTTB0f74h/sSEh/IysClzF0+E88VM5k0dwzTFk5kjtdUpiwcz/Ql7kxd5I7L5MGMXzSOcYvHMT9wHr6xPkQowlmT6MeEJe7MW+PB4nULWBAwl/lrPFgYMBev4MWsilrJ2thVBCauIUUkQCBMRihOobi0CGV6GikiAaWlxVy/3siFC+c4daqW69cb2X+gkgsNZ8nMymBL+Qbik6JZ7reUBT7zWOgzjwU+85i3woOFvvNZ5DufmYuns3jVAhb4zGPW4unMWDSNNWGrCEkIwmf9CmYumsb4Ge70cx3AqMljmDRnCu6zpjBxzjS8/Fcxda4n0aIUxkyfzqdjx/L7oW4MHjOWcbPnMMFzPsOnTMXF3Z3hU6YwbvZs+o8YwW+GDOY3Qwbz6bjR792LsYyeNYGxcyYyacFUZq/wZIbXTMbMGcuwacMZNNaF4dPG8g+f9WOI+8j3APEpA0YNZ8Co4fzdoEH8/eDBuE2chD0vn8YbN9i2Zw8TPT3pP2IELu7u/GbIYP5+8GAGjRnJR4P64zJhDJPmz2Ha4nl4ei/DZcIoQpJjCE6KJio1ibm+i/FYuZi//7Q//V1H0N91FP1cRtLPZSSfuPap39BR9HcbycARI+jn5sqwSWOYvmgW83zm4hvhQ4omEUOeBoleSKw4imhhBHKDBFuhhZyNWRRtLaB87yb2HaskWRrHslULKSjL4lJTPQ8e3eJY7UEOHqlkc0UZp8/UYjBp+7r7NxTR1fOYWy3NvHz9jJ6nT+ju7eTe/RauXG3g+IkqKrZuoqS0gK3bNpOdZ2ff4T3s2reD/VX7sGZbUOrTkGplJEgSCYxcR5IsmYLNhZRuK6OwvIjcDX2VycdOVbN9xxb279tN/dlTNF67xMWGehounOXWzSbaHt7jUVsr3V0dPGpr5dXLp7x6+ZSHD+7yqK2VmzcanXmI2hPVnD51nLNnTjqzCR/Olz6cEDU1Xu5bmb53m87HbTx/1k1PZzu9Tzro6Wynq6ON9gf3uH/nljNgfe3SBZquXORG45W+StfbN2htucnt5kYaLzf8Kg9xrv60cxn7xPEqak9UOz/7g16+fM4vv/zMq1fPedR2j5bma9y9eY37d5vpaLtDz5NHvHzWxZvXz/j87Yu+9ejaGk6cOMbZs3XcvNlMe3sb9+7d4eLlBk7UHaf2zAmOnaph176d2LIzkColqA3p5BXnYnKYsGZbMWeaUZvU9Dzt4dadWxytrWbD9r5V6w+DdCdOHudU3Umqao6y78Be9uyr5MCh/Vy+eomm5kZOnzlF3dnT3LjVzOWrl9hzcC+bt28ht6yQws2lFJWXYcrKQGXq244Jig5DmCZBIBcjUSswZlop2FRCxZ4d7Dq0l8qDe9m9v5LDRw/x0enTp2loaHACw8mTJ6mpqeHUqVNUVVVx6NAhqqurqa+v58yZMxw6dIjt27ezbds2du+sZFvFTkqLN5KdVUBx0UZ27NyLxZbLilVr8Vi0komz5jN8wkxcx07l0zFTGDByohMiPmQi/r8gYsjYWQyfNI8JHt7MWhrIPO9Q5vuEMXdlKJ4rglm+Noolq4LwWRdFVLKMFIWeFJkGeboBkzWT6JgEiopKOHe2nutXrziD0u337/Dlmxe87O2i5/EjHj9sdaqz7T69ne28etr9qy2IrvaHPHn0gO6ONp48esCj1jv0dD52Nia9fv6Ml097ed7T7QxR9z7p5OXTXj5/9fJXda4fTpn+uwvx+vkzZ/6hq6OdZ91dfXWuL1/wtOuJs9715dNebt5pQWQ0sk4iIkCYzJLQQFbHhBEjTyFcFIvSqkbr0KMypyNOT3VWcxkyjRgyjaRbNEQmxSJUSdE5zGhsRhKkKfiHr2dNaAChMaGI5ULCI4KQpQpQilPINGo4vHMrR7Zt4djubZw8sJsdG/I4UFFK87larp06xr2Gejqbr1FmN3Pt1DGe3GnmRWcbvR33+fxlDz99/yWPH7dy9Mh+ao8d4e7NJl72PuFZVwevn3Xzyw/f8uWbF1w6V8fubeVUH9rHzopN3Lh2idvXr3Kmtoatm0rZVFbItasXKS7JR5wqQCRORiRMZENZISZ9OnHRYZSXFaBITeZMbRVWo5KCTBObi7OpO3aQHRUlnKmtoiA7g2ybEZVMiFopJctu5vaNa/Cf/8q//OWf+NMvP/LLL3/kl1/+yF//+n9puHSBrdsrKCoqQJ2u4HrTZX768Vu6u9o5fGgv/+fPP/N//vwzf/zpO07WVpOuknHo4B56ujuoOnqAutPHuXC+jpcvevj87QuuN13m9q0mjh7Zz+FDe6k7fZyOtntcuVjPD9+849//5Z/55z9+z1dvX/Lzt1+xbUMJ1fv3ULWvksTYEJSyRNKliTx5eBP+88/84cunXDl/jPqTB3nzrI3bTWfYs70IqTiStNRIkmL8SY4NIC5iFevXLmWF1yyWLp6Gz0oPBIlBiFNCCA1ciiDen6CABaQkBCBKCiRDL6AoW4VBFYckKZDo4CUkRC4lKWIx8aELiF43h7h1HiSHzCU5eD4J6zwRRyxFHueLTRlNqUNBSaYSmzoZvSIea3oCyoTV5Gii2GgXUmCMx64Mw64MIzM9Ent6BKU2MSZFGOX5SopsIrSpwWSkx2BSRGDXxJGWHIBSsJbItfNYvWQC0esWkCZYizhhNdHBi0iJ9yVs3TzWB8whNnIZYsEaRMl+pCT4IU4OQCRYj1gUjFQShkIeiUoZgzo9AdV7GU0SHJnp5BeZyM03YclQkqYWkCqPQyyLRaFMIk2VjEqdglafisEkx2xTYXWosWXqMdk1GG3q99JisGsxOnSYMvXOsLXJYXI6FNZsK/Y8O5kFmWQX9UFCbkkueaW5FGzIdy4X9wFFLvnvNwlKNvWpeGMRBaX55BXnkluUTWaenZzCLPJKssgpcuDIs2LPtZCZn0FOkYOi0hwKS7IpKM4ir9BBTr6NrFwrmTkW52nWB3147UOlrS3T2HfS9f6U64NsmX1hc4tN45Q5Q405ow8yrHbtf70nW4ctS4stS4s9W4cjR09WXh8s5BVZsWVpceToyc43kVtoIb84g7wiK7mFFnLzTRQVW8iwycnMSSe/yEBOvp6SjXYKSjKQqBJZtc6LgFAfAqP8CIkPJFEeT5pZjtwoJVERi86hQmNTINMLSZBGEZ60nqiUEFI1yegcSpLkMUSlhLAu2o/AqNXESyJRWaTO9+RvcBCRsJ61Yb6sDfNlZeBSFnjPYfqCiSzwnsOSNXPxWD6NRas9mOc9k7Gz3ZgwdySe3tOYutSdsQvGMNV7KrPXzGbU/FHMWzsXv4TVTPaaxIQl7rhO/YwxniOZsnQi07wmM23ZJGZ7T8creDFrE/zw9l1Jdm4WJWXFHKk6zJGqw2zZWk5eXg579uymtvY4Dx60cupULc+fP6X2RDXN16+yb+8usrIzMNq0+IX6MnfpLGYvmYH79NGMmOSG+/TRjJoynLFTRjBvhQfu00fj6TWbeFEUWaV2QmICGT9jHJ+NcmHQ8E+ZMHMKS3yXM3KyO8MmjGXwiOFMmDWTmYsX83sXF0ZOm85vh7gwaPQ4+g0fxW8+c2XY5Gl87DaMz8aNY/ycOYyaPp3fu7nwmyEDGTh6GANHD2Xq4tnMWObBvFULmbpkGpMWTiYoeT1J6kQWr13ChHlTGTtnEh998g98Nn4Ev3UZwD98NoCPhw1hwKjhDBozkt+5uPA7F1f+4dPPWOjjS83JU5xtaCAlLY1/dB3KwFGj+LtBgxg+ZQof9evHoDEj+bvBAxgwyo0h7mNx95zJ2NnTGDHNnckLPFgXH8HQSeP4eJgr/d1GMmDoWPq7jqG/6xj6uY7p28IaOpYBw0YxaMQoPh09kjEzJjJ25gTGzR6Pf9QajHk6cjdn4ijOQGtPR26QoLWnk7cpm427SineWkBOiR2pWkiCMAqjTU1peT6HqyrJK7SRV2ijqDQHR7aVxOQ4/Px9KS4t4FZLM0+fd3Pn3i2evejhbuttmm82Un3sCFu2bmLr9nJ27NrqXKqWp0tx5NvRWbVkFjgQSJPRWbXkl+WRblFTuqWE/E0FbK2soGLvVvZW72P7gR3kFGdzuOYgh4/sp7rqkHMd+vixo1RXHeLypfPcvXOTtof36O7qoPXebXp7+sbvWm430/bwHrduNtFw4Sxn6mqdAPFhGO5DBuLDl/fLl85zo/kad1pucL+1xQkRL3q7ePPiKW9fPuN5zxMe3b9Ly40mbjZd5db1azRebqDlRtP/CFp3PnpAy40mGq9dcm5KfHA9Thyv4vixo04n4kNO4uGDVn74/g/0dD+h9d5tbt9q4u7NJtru3aTr8X1ePH3Mq+fdvHrezfNnXTx/1sX91hYar13i9OmTHD9ew9mzdU5n4MGDVrp7O2m5f5vrN65xuekSVSeOklOYTapCTEJKPHKNHEuWhcyCTIx2IwVlBdTW1fK4u5M3X7zh+Yvn1Byv5tCRg9SdPc2Z+jqqao6y/+A+9h3Y+36DpYYLF8/TeP0a5y7UU1VzlNNnTnHjzk2qamvYtLOCDdvL2bSzgqLyMjbv2sq2fbso2FSC3m7G4LCgtujRZhixF2STU1pA/sZiyndUUL59C9t2bOWjhoYGampqOHnyJPv376e2tpbDhw9TVVXF4cOH2bp1KzU1NZw9e5ZTp05x7NgxKisrqaysfA8R2yktLqN88zY2bawgv6CEDEcusUliFq/0Z9y0vq0I17FTGTRqEgNHTmTAyMl87DqeAW7jGeTm3peHGNoXqv505BQ+GzmdT0dMY9jEuYyetohJc32ZvWxdX/uSdyjzfcJZvDqSRT5BLF8TQrRAjiWrCI05C53ZQXZeMRJpGlqdgcrKSpquNXLv9i0e3LlFz+NHfPH8Ke9ePHO6C13tD+lsu9/nLrQ/5FnX41/lILraH/LgTt/7u9of8ry7s6/VqfMxT7ueOB2HV8+eOvXBnfjbzYe/bV/6+ovPf9Xk9O7Na968eM7znm5nFqKro53uxx2/ylf0dD6m90knvS+ec/j8eeR52awRJLImIRr/2HDWxUcgSBOhtenQ2zTobRoUOilStRidVYvRbkBnN2DJzSBenExCqoC6S+c4ce40OpuJBSuWsHLNSkQKEYeqD7ClYgMbSwuw6TXoFanU7N3FrfNn2V6YQ7Zexb7yYlouneGb55385dt3/PHtC3ru3uR6/Un+8t3XvHvaxcvODn757mu+ffeGh623aWq8xLGaIzRebqDjYSvPe57w5dtX/Omn7/ny7SsunD1N+YYSyjeUcOzoIS6dP8tXn7/m3ZuXtLXe4czJ47S13uF+awsd7Q84feo4mQ4ri+Z5IEiIRSEVUpiXiUYloyjfgUmbhiI1GashnZL8TDaWZGMxpFFWmI02XYpamYo2XYpckkJ93Qngr/zy8/f86//9M//217/wpLODnp4unj3rpaPjEdu2VRAXF8P+fbt52vuEn//4PY87HvJvf/0Lf/7nn/n6q8+Bf6P5+lUqtmxk+7ZyTtbWcPNGX63cg/t3ePP6Oc+fdfP8WTfvvnjt/I/x1cunvHvzktaWm7x+1sO3797y03df8+71C+5eb6Rq3x425OeSm2HhfN1xujrusnv7Bmpr9vOHr1/xw7eveHD3Gn/66R0vn7bRcuMCh/ZtITLcj3RFEhqlgLDglfj5zkOvFVO5q4zSYhsFeSZKi22o0hLw851H9ZFtVGzORq9JJk0WzbnTe9hZkUWmVUJk0DJS4taQELWcuPCFJEQuJiZoLkE+UwhfPY3E4PkkBs8nNdqL5JDFbMyUY1XGYk1PoHJTJiZVEtrUSCzyMHJ1MWRrosnWxSCP9yZLG41JGoJeGoxDG4tDG4s5LRKdNBS9LIw0wVoUyYFY0+OQJvgRF7yY2KBFrF4ygRB/D9TSEFJifYgPX0ZKvDcp8d6EBnoQts6TtNRAVNL1JMd6kxTnjShlLXExviQlrEGpiCRNEYkgORCRMAidNhFFWiwmcyoZNjmObDXpWgEiSSQqTTLJwlDkijgk0mhk8lhUmmTUWhHKdAFyVRJyVTIGS587YcnUYMns+6u+ya5xypppxpppxuIwYXGYsGaayciyYM/JwJFrI6+472ygoDSP4o2FTlgoLCsgvySPopLCX6mkrJiyjcVs3FzK5i0bKN1Y+N+UT9mmAjZsLmTD5kK2VGygfEsZm8tL2bipmA0biyjbUOhUcUkeJaX5lJTmU1pW4FRJaT7FJTkUFGb+Snn5dnLzbM6Fb7vD+H6sz0JObgZ5+XYKi7L6Bv9KsygoyviV8gutv1Jhsc2pohL7f5ONgsI+kMjO01FclkFJmYOisj6IECni8F23lITUCKQ6IRJtClKDiFRdCmKtgDSLFKEqEZVRglwrJEkSTUCoD0FRa0iWxuAXtIIR7kNY6b+YGEEopkw1KfI4jtTupabuICVbcinZkoujwESyLJqQWH9C4teyPGARHsums3LdIiZ6jmaxnyfhKWtZsX4By9cvYJbXJOavmsnUpe64zPyMYXPdGDF3GMM8hjJm4Sim+05l1urpTF4+gVHzhjN37RymLHNnzNzhLAz0ZMFaD2b9P7beOi7rQ+//P9/ffZ/Nbc6diTQoOnU6Y7M7wQ4UpbtDOqU7L7pFBClBpcHAAqS7u+ya7eZcnefvD8Z1u3Pff7wfcsnF44H/4OfJq7Z9i4LKVhSPH0bXSAcvf088fN2FD4klZYVcu3GFm7cqaG1rpKuznc6ONtpam7lWcYVzmRmcSU0mLjGKkz5OGJjpcEzzCLsP7mSzwgb2H9mNnpk2ajrHUdJQRFNfFWvnExiY6XA27wzahuqIz5mF6BxxZkqLITF3NuJysojPlWOGhDj/9eUMROfIMV1ckuniknwuIT154rJ8ITGbz8Vl+Vxclq9kZzNdSpp/iojwqagoM2Sl+EJKlC9lRJFZOo+5KxYiu0yOxRu/Y6X8ClbvWsU+jT0cN1Zih9J2Nu7fwnEjddbt2cI0iRlMk5jBDFkxPhX7ii+kRJkmPotPRGfyqago08TE+afILP41Ww5TW3tu3a4hPiWVb1ev5jNxCT4VFWOamDifS0hMnqQYn0tIMF1aApF5c5BZspBvVn7P7GWL+FpOln+KiPClxGy+kpzHl+JyfCYiw3QxOURkF/K11Dd8NlOSGeIySH4zn6+kxJBaMIeNuzezdudadisp4B/li465Jn7hvggSwgiKDiQwwo+409Ekn03A2cOe4xpHOHB4F5ExIRQU5xKbEE5YRABOJ21QUj7I+k2rWbdxFbv27iA+KZq+wS7aOptobKllZHyAszlp3Kq5QX7JBUIjgzlha46dsw3+Qd5o6qkjv38nqjoqWDtZERIVjK2LDQECf4IjgwgQ+BMaGUxgeABR8RFkXcik/HoZJVeLOZubTmxSNDnnMqi4Wk5Lcz3tbU20NNcLr6mxloH+bvp6O+nt6WCgv5uB/m462puprrrB5Uslk5sLV8uFy9Ln87L/xwL0V8Xq1KJ1bU0l9XXVtDTX09/XxcT4MA/vjvPgzhh3x4aFrUudrU20NzfQ3txAc30NDTVV1N+upK2pnv7uDob7e+jraqejpZFbNyuovHWN6qob3LxxlZLifLKz0sk4myrMS2RlppGXm8XoyBA9PZ1cv3aZWzcrqK66TkdzPf1dLQwPdP513YwM9jA40E1f7yQ8lZYUkJd3jvz8C5SUFFFZeZOOjjZ6e7t59PgePX2ddPe009LWSGl5EZnZ6UQnROHo6oCOoTYevu64+rhiZmOGrZs9vgJ/whMjuVCWz/j4GAWF+bi4OpN3IZfm1ibOpKeSdCqRhKR40jPSyMzOoLi0iCsVlyktL6GkrJiSsmLyCs5TUFZEbsF5si+cI/vCOdJzMkg4nUR0YiwxSXG4+3ri7HES70BfQiLD8A8NxDvQF3dfT+xcHIiMiyI2PoZ/XL58mQsXLpCTk0NycjIpKSkkJiaSlJREYmIioaGhpKenc/HiRc6fP09eXh5nzpwhLS2N1JTTnE5MIToyhoS4RKIi4wgIDMXHNwg9QzMU9h5l0ffrkJy3BPG53zFTZiFfySzgXzKL+EL8G76WXoCI9EK+llwobGf6Wvpb4TK15IJVzFmygW9XK/DDlsn2pdU7jrJm5zHWyR9j1abdHFbWxsTKiZOe/ti7eHLS3YfIqDi8ffwQCATk5eZw+9ZNGmpu09pQy2BPJ3cG+xnt7Wawp1NoT+puaxYqDVNWpjsjg4wO9NLb0UpHcwM97S2TrUx/hbF7OtqF1a7/F0RMPfj/p91paoxuKvswlX/4eCdibGhQqGhMjAxzZ3SEkYH+/2mBenCfkRcvyKiowCbQn2NmhuxVVUJR6xj6JwywdDTH0c2ak+622NibY2ZthI2jFdZOVlg5WuHg5oCDqxNm1haUXCljcHyYgrIijqgoYe9qz9D4IMNj/aScTkAQ4k9iTAQCP08SwoIoP5fF5bwcKkvz6a67ycPBTp5PDPDizjCv7o3y6t4oP94Z5v5gL2+e3OfZvQnG+rq5XFKAIMSfsCB/IkKDiIsKp/52JY/uTTDY28XNisucz8nkdFI8SXHRFPy1qlleXEBd9S06WhonWxUu5nHj6iXa25ro6mzl6pUyCvLziBKEkJedgZ+3G17uzqSeiichNgJ3Z1vcnGxwdbTG0lQfN2crQgI9EIT44uFqT5C/B7FRIbg623EqMYZnTx/w+28/8+GXd7x88ZQrl8u5VnGFzs52Xr9+yf37d2lsrKers5Wf3r3i6ZMHQln06ZMHPP/xMXcmRsg4m0poSACZGWeoqrxOT3c7NbdvMToywLu3L/nx2SOePnnAs6cPGRnu5+WLp7x6+Yz3b1/x9OE9Ht0d5/G9CZ7cv8Ozh/d48fA+dwb7qbleQd7ZNAZ72uDfHxjsacPHw4GCvEwGe1vo72rh/kQ/t29dIi46GC31IxRezKS1qYqbN8vQUDtIWIgH0ZF+NDfeoLOtlqpbpaSmRBLo70xspD/vXt3n/kQP7S03uFKeQ9XNQhxs9VFW2sE++TWYGx1FS3UHakrrUVZcg9rRdWgpTeYkNA6vRv3ACk5o7UJfaQuRvtYkhDjh72KKj6MRpjqKmGsfwsteAw/r47ieOIqt0X7sjfZjb3IYc+1dBLjp42B+hFAvM9xtNSbtSSo7MNM7gLXJUfTVFTBS34XKgTWoHFjDvq2LOH5wDXbmSlgZH8bW7Ch6GttRU1rPgV1LOLRnGbrq2zDR242+5g501bdhrL8XQ/29GBsexMxEEVNTRYyND2FqchQL8+OYmClh76iLk4sBbh6mnLBWR99IEQsrDTR19qGrfxAtnX1o6xzE0EgJYzNlDE2OYWB8HENTFUws1LGw1sbK0QhbF1Mc3Cxw8pj09rv52P9tU+KklyOu3k64+TgLIcI7wBPvAE98g7wJCPUjSBD4N9VBEBGGICKMsPBQwsJDEUSEEREVRlRMONGxEUTGhP3HhRAVG0p0XBjRcWHExUcSFx9JTGw40TECIVRERYcJX0fHCIiJDRfe/7wnhIjIIOGFRwQiCA8gTOBPSKivEDKE0BDiQ0ioL6FhfoQJ/AkL9yUs3JtQgRehAi9CwjwJCfMkONRDeP8JDh9DRUCQKyGh7oSEuuLla4tfoCN+Ac4EhLgSGuGFlaMRumaqOHicwMHLGlN7g8kBNFMVjmgf5JDaXo6q70dFR5GNO9ewcecq5A9sZenqBSxfu5hdh7Zi52qJsZUOLt72pOcmk5qdxIXSLDLOpxIW64+7vyMm1rqY2+ujZXycHzZ9xw+bvmPXkW1s2LUCDdNjqJsoYedtho2nCZoWx5izXJyZcz9n1sIZLFX4jm93LERu/Wxk10gzd8Mc5m+ex5y1MogtE0FmlSTSKyWQXSGB3Gpp5FZLM3eNDCsVlrJfSwEdY20s7MzxD/Mj8XQ8xZcKuVxRStmlYnJyMykoPE9LawNjo4MMDw3Q19tNR3sr3e1tjAz3U1Nfye3GW1yvvkJ+aR6pmcmcSk8gI/cMF0tyqaq/QWJqLJHxYWSdTyctO4Ws8+lYOZizesNKRKREEJ0tySdfTecf0/7JdDFRROfMRkR2NtPFxIX5gP+EiC+l5vGVzDw+E5fiS2kZpktJ8aWMJDNkJSbVBJHP+JecKCt2rEZ2+WyWblmCgvJOthzexEqF5azbt4qNB9Yjf2w3SgaqbDm0E+klcogtlGbWfEn+e9bn/GP6P5khK8EXUuJ8IjqT//r6az4VFWO61OT3sHqrPNnnL1BcfgkzO/a+vIkAACAASURBVAemS01+j9PExPlMfBIkPhMX/wtAxPhSRhKReXOY9Y0cM2SlJv9OQoYvJWbzhZgMn4nI8PksWb4Ul2OGuBxfzJJmuqgUYnLzmCkjjdSCuXy/cSXLNnzP6q2rUNZXxjPYg6yCTHwFPmgYqePi7UjG+TRikiI4cHQPK1YvIfFUNFnnzpBfdI6gUB8OKu5GQ/s4G7es5piKIj7+Hrh6OBETH0FaRgpRsQLyLmZzoeAcHb1tuHg4sU1hC9YOlhiY6rF202oOKR3AK9ATTWMtTGxNsbAzx9XnJLYuNgQJAvD0c8fB2YaklDhOpyVx7nwmxZcKKb1STF7BOaEF6tLlEmprKunqbKWnu52uzla6u9ro7mqjo72ZxoYaIWB0tDfT1tpIfV01N29c5crlUsrLiiguusiF8zmcy8kg91wmhQXnuXqlTPhwX1V5ndvVN2luqqOvt5OR4f5JK1PvZAPTyEAvIwO9DPV109/dQW9nm/Dqqm9RffMat65d4fat67Q21tHb2SbMUtTcvjUZLq+p5Hb1TSqullOQnycctbtUXixUR1pbmhgaGviobraAzpYGBrpbGRnsYmSw639BxLWKS5OL2UUFXL9eQXV1JW1tLQwPDzI6OizMiDQ01tDW3sTtmltcvXaJC/m5RMZFYOdsi76JHtpG2jh7OhOeGEl4YiSxqfGcL7vIxJ0Jzl/IIyYumqycTErLSyi7VEp+4UXiE+M4fSaFjKyz5F3IpbC4gOLSIvILL3Ih/zwXi/PJzM0i52Iu+aWFFJYXcy4/j9MZZzidcYaM3Cwi4qLwCwnAJ8gPv5AAfIP9CQoPISg8BDdvd1zdT+Ll484/yi9dobCohNQz6SQkJhMaFk54RBQRkdGEhArw9PIhPiGJjMxssrLPkZt3gbT0DDIyMjiblk722QxOn0ohLfUMsbHxBIeEExQcjqWNI0eVdfh+7Vak5y8TQsQMqYX8S2YR0yXm87X0AmZKLeBryYV8JT5/ciNCYj6is5chPX8V0t+uYd7yzSxZv5dV24+wVv4Y6xSOs1b+OOvkj7Fx5yFsHDzw8AnlpLsfTic98fENJD4xgdjYaPJycyaltduVNNZW09XaxPhQP/eGhhnu6v7b/kNPews97S30d7ULW5gmhicrYLtam+huaxaCxWBPJy31NcJg9ZTt6GNQGBnoZ2xokKG+XmE701S+4WML1Mfh6ynYuD8xzpMH94VwMaVoTCkUY0OD3H/8iPY7dwjPzkbH3o6jRnoc19dAzVATwxN6mJ3Qw8xCFxs7I6xsjLC0MsbO0QprB0us7C1xdHXCwckeY1MjrlRc5t7j++Tm5xF/KoFHPz7k/e8/09nTSmRUKAnxUbQ21NBaV8nN8iJ6m+p4cW+cxptXGOls5u3ju/z26ik/P3vEi3vjPB0f5snEMM/v3eHlg3u8fHSfkZ5Ocs6kkJIQw82rlygryicsKJDG2hrevHjOQE83mWlnCA8J5nRSIkUXL9De3ERnawt11VXcuHpF+PHl0hLKi4tobWxgoKeb6ps3uH7lMpdLi2htrCMuKhx/bw+0NZRxtLPE3EQfHU0V1FUUMdRTJ1IQIFykPns2mdLSC1y7Vkp2VhrlZYW8e/sC+I23b14wNNiLn683Dva25GRn8vLFjzy4f5fiogK6uzp4+eJHHj96wPm8czg62FFbU83w0ADVVbc4n3eO7KwMWluaePzoAS+eP6Ors52HD+7x64f3PHn8kKdPHnFnYoy21mae//iUF8+f8ebFc179+Iz3r1/z4e1b3r9+zc+vXvHvn9/z6+s3DHV2UX4xnxdPHvDz6+e8fPqQ3MxU0k4ncvVSIVlnT9PX3cLp5BhsbExxcDjB/fsjwAeev3hIWloily8XcvVSIV3tdfz2y2ua6m9ipK9GUkIozx6P89uH58BPXK/Ip+LKBfp66rGzMUBX+zBaagfZtnkJyse2onxkI0cOrEFZcR06KtvQPrYR7aMbMNfehZHaTrSPbsLTVpsoPxvcrHVws9Yh1MeOYC8r7EyO4GyhhJe9BpYG+3A5cQx706PoHt/KSVt1fE7qE+RljqWRIsa6+1A7upU925ehfHgTinvXoK28Ew2lLZjpHcDSSBF7C2WcrNQw0tqFgYY8hpoKKO1fxQGF7zi8Zxkqimsw1NqJucFe9DV3oKe1AxODPRgb7kdHSx4dLXmMDPZhZHQQHZ3d6OntxcL8OCesVLF31MHM4jgGRoc5Ya2Olt4+1DV3oay6g+Mq21HX3IW27n40dfahpbsfXYNDqOvsR9vgMIZmxzGzUsfCThcrRwPsXU1x8rDAyfUEzq6ToO/u5YCnjxPefi74+LsJzzfAHd8Ad/yDPAkM8SU0PJDwqBAiowVERk/6YiOiwomICicyWiAEiJj4j08gvNiEcOISI4hPiiQhMZL4hAji4sP/dvEJEcQnRJCUHP2/LjEpSvh1CYmRJCSFE58oID5RQGx8KDFxIUTFBBEZHUh4pP/fLiIq4G8XHulLeKQvgggfIVB8DBIfw8N/qhV+AS4Eh7gRGuaBj58jgcGu+Ae6EBjqRkSMH47uJ9intANdM1U0TZTZo7QD+SNbOay5D3WT4xha6+Dm54TxCV027VjH2s0/sGnHOjbtWIOmviqu3g7kFWZz+UYxTR11lF8rJCP3DBm5p4k7FYWOkRqrNi1l3bYf2Ll/E0oaBzimcxgFxa0oKG5FzVAJQ1utyXpbaw12H9vGiu2LkVo8kwWrZVm27VvWH17Hdzu/Q269HPM2zmPR1m9ZsGk+MiulEVsqyuLNCxFdNBPZH6T4bsu3zP5BijkrpFm/fzW71XYif2gnB1UOoGagiou3I9HJEVwsyeV8YS6ZuWe5XFFKe1czg0M99PRO/ja4v6+LztYmmhpraWtvpKO7hZ7+Dnr6O+jobqGxpZbahipu192irbOJ67euUFVzg5tVFaSmJ2NhZYKeoRY792xnx94daBrpsmW3PPOWLOJraSmmzfwaEdnZ/POrfzFNRJTPRcWFEPGZmMykAiEzHxG5hfxTRIwZMrLMkJFhurQEX0iJ8t8i0/kvkWl8NWcmSzZ/x+zvZViyeTHblTaz6dA6ViosZfPhtezVUOC4sTJH9I6xTXEny7b8wLfrvmPBmkXILpuHyDeTjU6fS87kUzER/t9XX/FPkVnMkJnDdMk5/H9fiSIyZwEmNvbcqLrN6YxMVm6RZ5qYJJ+KSvylSkgyTUycT0XF+ExcnC+lpflKVpYvpaUn1QpRcT6bJcEXYlJ8JSXH1zLzmCn7DRJzFzH72+VIzf0W2QWLkP5mAdLzv2HB8sUsX/8DazavYc22tfhH+RMcF4yxnTHmDmZEJgqISgrH1dsJPUMNbOzNiYwJ4czZJE5YG3NQaS8Hju5Bft82tA3VKSq9yJm0ZLx83YiMCeNiYS55F7M5m5PG6bOnSEpNIEgQgKaBBirayqzetIptu7eibaSFvYcDXiHe+Ar8MLMxRV1PDU09deEmjruHMxmZqeTmZVJUfIGi0ovkXsgiLSOFjOwznM/PmbQWtTULMwmdrU10tDTS1lRPU91taqtu0lhbTVtTPa2NdTTUVFF1o4IbVy9x7XKZsN61sOC8MBdRVlooVCiuXikTKhEd7c2MjgxwZ2KE0ZGBvwWrpzYiGmqqqKm8we1b17l96zo3Ky5z4+olbly9RPXNazTWVtPZ2kRvZxv93R10drTQUH+bylvXuFZxicuXSoQ5iOvXLgszHk+ePObx40c8evSQ3HOZf21IlNHT3sxwXwdjwz2MDk0CxJSdqb+vk77ezkllpqWJ9vZW6utrqauroampgYaGOuG//8b1K9TWVVFVfYMrFeXkXcghOjYCV6+TWNlboqGvwcFjB1Ez0MA/IpDM/GyyCnIYHR/D3ceDqPhoYhJjCYsSkJWXzfnCC6RmnCEpNZmMc5mczckgKy+b/JICMnOzSM04Q0FpIWezs8g8l8O5C+fJvXiBrNxznE5PIzn1NKfT0zibnUVcUiIh4QK8/f3w8vNFEBVJTEI8AaGBeHp74OPnyT+KS8ooLikj+dRpEpNO4ePrjyA8kvCIKHz9AnA56UZ4RBRJySmknD5DZlYOqWfSSU9PJzsrg/y8XPKyc8jNOUdy4ikEgggio+I46e6DoZk1m3buZ97iVcgu/B7xucsQk1uK2LzlzJJbiqjsIiFEiEgvYqbMIr6W/pZ/SS5ipvR3zP5uPd+u2sEPWw6xVv4YG3arsHGPKht2q7JO/ijbdh3F20+Aj38Ydo6u+PgGEhkVQ2pqCqlnkrl8qYTqqhu0NNTS1lTPQHcH98aGeTg6xlhvH/1d7cKMQ3dbM32dbcIGppH+HuGK9VTYeqS/h/GhfgZ7OieVib/2IYb7+4RL1B/XtH6cb+jv7hIO0019zRQ4fBzEHh8e4sGdCZ4+fCCsfR0dHGCor1donZoYGebOvbtUd/ZgFxTMjmPHOKChipapPnqmupha6GNprY+RkRq21gbY2Rhia2uCk7M1Ds42ODjZ4+HlTlJSAudysujp6WJ4dIjzF/NoamnkD36nsKyAytvXyc3LpKryGs+fPuD547s8GBvg2d1Rnt0d5d5QL3cHu/jxzig/P3/Mq0d3uTfUy9M7I/z50yt4/xN3B/p4MDpEd3MDEYF+5J09w8tH92lrrKPm5k2G+np5+ewpY0ODlBYWcDopkZyMs1wqKaakIJ/LpSVcLi0hKz2N8uIiTiXEExsZQVJcLE11tdwdG6W1sYGSgnzSTydzLjMdPy93YiMFyG/fhK6WKtoayuhqqWJ9wgg/75NkpidTlJ9DaekFBgc7GRzspK7uJlWV1xgbHeC3X3/i8aO7wt+qZGakk5mRzqXyUsZGh3n44B6jI0OMj43w9MkjXr96QUtzI2fTz9DW2sy9uxOMjQ7T29NFZ0cbb9+8gn//we+/fWB4aIAH9+/y/MenjI0O8/zHp4yODHH92lXuTIzx5PFDHt27y8TIMC11dTycmODD27f8+u4df/70M3z4lZ9+fM5E/wDPHt7l9/dv+fevP9PeVEekIIih/i6yM1Lp7GgmLzcTZydbwgXBdHa18PbdSz78+o6Hj+5S31BNTnY6Rfk5VN+q4KSTNXraKpSX5NHeUsvYcBe/f3jFg3v91N6+TFdXHdWVZaSfjUVNZT+rVsxn86bF7Nn1Awf2rea44gY0lbehfGgt2kqbcTlxDDOt3Vjo7MXdWpOMRD8uno2kPC+Z4txkbEyUJwFAfw9uNupYGh1CV3U7ztaqmOrux1T/AGYGBzHRP4Tykc2YGSpioL2fI4c3YG2ugrW5MuYGR9BRkUfz2HY0j21FQ2mbsH1KW3krxtq7ObpvJUf2rkBFcQ0qimsw1lHA1lwRIx0FtFW3oK+9HR3tHWiob0FdbTPaWtvR1pZHXX0bmpo7MDQ8gKHxIU5YKWNsqoixqSL2zrqYWBxFU0ceFfWtHFPZhKrGNtQ15SdPWwEtvT2oaCqgrrMHLf396BodQsdEEX1zJYwslTGxVsfa3hA7JxOcXC1w87IR5gH8g10JCPYgKNTrb7mFgGAvgsP8EUQGTyoLH4HE5McCImPCiIoVEBUrIDouXKg6TN3HIDEFDbFxAmLjBEKASEicBIyk5GiST8UIbwoi4hMiiE8UkJAU/jeIiEsI+xtE/Cc0fHyR0f7/Cx4+Bob/tDP9p/UpIMgVXz9HQkInrU3hkT6ECjwJFnggiPLB7qQZavpHMLPTw8BKC3WjY1i5mRGS4E9MWjjRpwVoG2uwVWEjqzesZPnq75CWk+So6iFS0pPxD/UmKy+DxNRYUtKTycg9Q1hUyP9U93rYY3vyBCd97DCz1cfczgC/CE+cfe3QMFZGx1yNTXvXsnHPKjbsnlx33qOyg0Nau5BX2sTSrQtZrrCMOevmILlCErn1cizYNB+5tXOQXiGFzEppZL6XRGyxCDLfS7Jg3Vy+WTOHhevnsUJ+Gev2rULFUAlDW10MbHSw97TB6qQFIdH+COKCSDoTR0XlJTq6W+juaaOldbIAYnioj56OVhrqbzM41ENDcw21dZV097UzNNxLY0stVyvKKC7Lp6Q0n2s3L3PlaimXK0rJL8glKlaAf4AXe/YpsGj5d+w/dpg1WzexestG5L5bzD8+m4boHDlmysj+DSI+E5fiExFJPp0lxZdS85g5ZwGfiEjypfRspomJ818zJy1I/5ITY9Z8cWZ/P4fZ38vw3eaFLN26iPlrZ7N060IOaO9C20YVVfNjmLmacszoOPLHFVi/bwPLti7n++0/sGb3WlbJr2XGbBFEvpFk1jezmS4twSezZvGpqBhfSMrwpZQcn4hI8rm4LKu2ypNyNpMbldUoHFZimqg0n4pK8Jm4FJ9LSDJdSpoZMpP2qxkyMnwuIcmnoqJMl5DgczExpotL8pXUZJj605lifC4ixUzpecwQlUZUZh6yCxYxS2Y2/xKbxQ9rV6KipYamsTbKBmpsPbgN+aMKuAe74xPmjY6JJg6uNqRlJHOxMIfz+VmcSo3jhJ0pW+Q3oKShiGeg26TTwMUWRycbMrLPUHqpkCvXyjifn4O7jysBoX5EJ0SSeCYBBzd7tAw12XVQAVs3O2xcbVHRU+WknyvBMSHYOFtzXF0JHX0N3D2cCY8IJj3tFHk5Zzn30WVnpZF3PosrV0upb6imva1JCA5TFqIpiGhpqKW9uYHO1iahxaip7jY1lTe4de0K16+Uc63ikhAWrlwu5fKlEsrLiigtKaC46CKXyouprrpBZ0cLgwM9DA32MtDfzdBgLyPD/cImppaGWqpvXuNqeQllRfmUFeVTXlxAxaVSbl27Ql31LVob64R7Ed3tLXS1NdPV2UpjQ41Q8ai8dY2bNyZbowb6exka7Ke2porHjx7S3FRPZ0fbXzWvV2lsuM1AdzvjQz3cGetnYrSP8ZF+JkYHGB3pZ2iwh7HRwUk7V283nZ3t1NRUU11dSUNDHfV1k6N4ddW3qKu+RUP9bZoaa6mrr+ba9ctcLMgjNDIELX1NjqodxcDcAG1TXdQNNTG1Myc4KpSBwQEMzYwwtjDB2d0FWyc77JztCQ4PITXjDPGnEsjKyyY14wwp6afJKzjPqbQUouKjyc3PI+d8HqfT04hNTCAmIZ7ElFMkp54m4VQyMQnxnM3O4nR6GnFJifgFBeLkehJvfz9CwgX4BPoSEhZIcJg//ygsKqGwqISk5BQSEpPx8PQmKDiUkFABPr7+ODq5EBQcSnhEFJFRMZxKSZ0EipQU8rKzKC28SElBPsVFBaSfSSMmJo7EpNP4Bwlwdvdlr6IqS1ZuZuH365m3dD1zl6xj3vLNzF22gbmLVyM2ezFfic9HRHqREDJEZy9DdPYyvvl+C8s27GHNTiXW71Jm4x5VtuzXYPM+DTbKK7FNXhE3twCcnDyxsXUiNjaenJwcLpzPJfdcJpXXr9LccJvejkmFYbS3m3tDw9wbGmWst0+YhehobhAGqof7uhkd6GV0oPdvCkVfZxv9Xe3C6+tsEw7BTVmOpobipkBioKdbCBFTKkJnawudrS10t7cJR+im1IqP25zuT4zz7NFDHt69I1Qk7o2PCdudRsfH6H/wmITzF9CzteWwhhqH1Y6gbaiOta0xjvYmeJy0xNfTDncXSxztzHB1tcPD0wW/AF9iYqKorark51evePboIc+ePubRw/vU1FRTXFrAubwsblZVUFVzg96+DibGhxgf6eXJ/TFePLnHnaEentwd4e5wL8/ujPP6yUOGutq5UV5Ca20171/+yEhPJ11N9dTfuEZhdiaBHi6cihbQ01xHV0MdowO91FdV0Xj7Nl0tLVRWVHAxJ4e8zEzOZ2URHRZGUkwMpxMSCPLxIcjHB0NtbWwtLIgRCOhpa6O/s5OG6mpKLl4kIjgYuxMnOGFqRFlRPi4OtuhoqLJz20YMdDUIDfIlPDSAhFgBZ1LiaGmp4fmLhwwPd1NRMTll//jRXX798I7BgW4K8vMoLSngSlkpP795DX/8zounT7g3Psb7t2+AP3n39jU/PntCW2szdybGePP6JT+9e8OHX37mp3dvePL4Ib//9oE///iN33/7wL27E5Og8PA+Y6PD/PrhPc+ePubmjWvcmRjj7ZtXvHnxnPHhIUouXmSwu5tf373j3x8+wPtf4I8/J+/Dr/D7B355+4rnjx9QX32LkABfhvq6KS0pYHCghwf3J8jMSsPCwozi0gLGJkb5k99o72yjuLSA2ppKXJztKCw4j6+POx7uzoyN9dHW2sD162V0dTVRWJjNtWvFPHk2QWPjLU6ficbf35XgYHc2bV7K9m3LUJBfwcF9azl2cAPKh9ajr7IdJ4vjuNuoY6V/AGON3ZyO9qD++nl6Wq7ScKsAxxMaaB7bisqR9Rhq7sbNUYfDe1diqn8AS2MljHQPoKG8AwvT4xgbKGKgexBNtT1YmCsTHOCAjaU6pnpH0FHdhbrSdgy19mGscxAt5Z1oq8ijp6GAkdYejh9cg9qRDeiqbkdLeRMmuruwMTs8aWnS2IKW+ka01Tejp7UNTY3NqKqsR0N9C/p6ChgY7MbC4gjm5orY2ChjYn4YE/PDnHQzwMZeFQOD3Whpb0VNbTPq6ltQ09yKivpmVDS2oa69Ew0deTR1FdAy2IuWwV409fegqb8HbYMD6BodwuSEKuZWWljb6+N40hR3b1t8ApwICHElWOBJeLQf4VEBCCL9CRH4EBjiSWCINyECPwSRwYTHCIQXEfsfFxf6HxdMRFwwkfEhRCWEEpsQRmx86N8uLiFMCAeJyRFCSEhMjhC+noKFqffHJYQQGx9MbHww0bGBRMUEEBHlJ1QZpi4iyo/IaH8io/2Jign46H0+CCK8CQv3IiTMg+C/oCAw2JXgUHfhhYR5EBLmQajAk1CBJ2HhXvj6OhES4kFgsBvhkb6TKobAk/BoX+xOmqFtooy+hTqqBkfRMlXBNcgR/2gvjOx02XFwM8vWfMeajas4rn4MI3MDNHTViUmMoqG1nuQziaRlncHexZYtOzez5+AuNmxdj6qWMjqG2rh4OGFqY4CSxiH2HVVg6+4NbNu/GQsnY5x8bNmjtBM9Ky12Km5h/a5VaJqpYO9rjYmTHtsOb2Dh+nnMWzMXieWSSCyXZPbqOcxdLYfM99LIfC/NN2vnIbFYjM2HNrLp4AaWblrEavkfWLd7Fev3rGaf2i6U9A9j4WqCva81flFe2HlZ4RXqikewCyHR/hSW59Ha3cjAcBfNbbXcrrlOZdU1qiqvUV9XRV9vJ23tTTQ21FDfcJuG+ttU377JlculXMzPJSszbXJh+EoZN25eJf9iLimnE3E96ciadSs5qnoMJU0V1m3fxDEtVfYrH2W6uAifzxLhk399NbmbICrOZ+JSTBOT5JNZ4nwyS5zPxGSYLjmHaaLSfCk9ezL4PPMrROfL8s2qRSxYu5Bv1y/kmzVzWLdvBcu3L0J88Vcs2fINGpZKGLvocsTgIOZuZqiZq3JEX5H9mvvYdHAjK+VXsEphJat3rWLJ5qXMX70Y2aULEFsgN9kANVOET2aJM0N6Ll9IyPGZ2GymicryhYQcIZGxhETG8IXEbD4RkeQTEUmmiU1mOr6QlPnrpJguJcuX0jL8c9bXfComwgwpKUTmzEFkthwzZecgLrcA2YVLmL1gCf8Sl0Vabj4r1m7gqLIKfkGBJKacwtXPk/2qh1ixYy17lQ/g4O2EgaUhhhaTWcQb1dfIzj1LUKgfzu6O7Du8h/1H9xESG0pIbCgmVsacSo2jqrqCts4GCkvyCI8KIiZewLn8TC4Un+N0VjJxp6Nx9XVG21SL3Ud2YWI7qXroW+mja67HSb/JJjcr+xMEBvmQnBRLdkYqhRfPkZ+bxbmMM+ScTaXgQg7XrpRSV1tJV2cLw0O9Qjhoa6qnq62Z/u4ORgZ6GRvqZ2JkkOH+HgZ6OoUP7lOKQV31LW5du/K3Abnr1y5TcbVcuEY9Zf8dGe7n/r1x7t8bZ3RkQBjQ7u/rEmYgGmqqqLx+lYpLpVy7XEbVjQrqqm8J/2xrqqe3s024KzFle2puqhM+vE+Mj/Dq1Que//iMkZEhnj59wpMnj3j29AkPH9wX5jzqaqv+Co3XM9zXxZ2RPu5NDHJ3fIA7Y4PcmxhmYnyIsdEBxseGGB7qY2RkiP7+Xhoa6qitvU1jYz21NdU019dQf7uSqhuT2YymxlraO5ppa2+iraOZcxdzOOnpgpWjFR7+Hlg4WqKkdZwDKoexcLCkf6AfF4+THD6miLm1BV7+3hiZG+Nw0hHfID9CI8OEMBEZF8WptBQiYiPxDwkg+cwpsvNyST2bTkxCPCHhAkLCBUTFxZJ0OoXT6WmcOpNKWmYGZ7OzCI+Ows7JEUtbGxxPumDnbI+b90ncfJwnlYjzF/I5nZpGTGw8Hp7eeHh64+3jh7ePHw6Ozvj6BeDnH0hAYDBx8YnExU9mJi7mnuNqWTEVl8q5cfUKeedySUlJIT0ti/DoOLz9Qjl8TJ2lq7aweOUmvl2xhW9XbGHxGnmWrNnBdyu3ITVvGTPEJhuaRGQXIzpnCZLzVjBn0ToWrd7Jqm2H2LBbRahCbD+kzbaD2mzedZxjqgZ4eATg4OiKm7s3GRlZFBRMetjycjNprKuiu6OZkf5uRgd6GOvtY7yvn9GefoY6u+htbxdCxFSt6+hA79+2IaasTVMB6/amerpamxjo7vhbE9NUvmFqrfrjvYgpQOjv7qKjpZnWxgZaGxuEweyp90zdlBXq8f17PLgzIQSTB3cmeHz/HvfGx+gb6Cctv4iI9AzsvH04qKKM/H55jE108HSzw8HGEEGgC2EBzng6W+JkZ4a3hxNhoQGcOpVEQf4F2hoa+OPdT/z08iU/v3lNX1cnMdGRODrZkp6RSvmVYm7X3WJwqIeJO8NMTAzw9NEEr54/5PG9UYb7uhgb7OXxxBgj/d2U5OcRFRZEzRUfrwAAIABJREFUztlU+ttbKL2QS+2NCmJDgvBxsSctLor40ECiAnw4n5ZCbvoZAr29iREIuFRUxLXyci4XF1NRVsaloiJSExM5m5LCqbg4Ary88HB2xlRfH193dy4XF9Pb3s75rCwSo6NJjo3F08UFNSUl7KwshOMz1TevEeTvhZuLPTGRoeTlnKWh9iY9PS30D3QwNNzN9etlZGamcCo5jpzsdCqullFcNPkDrrysiKS4WIrzL9JUV8vThw/4+c1rfv/lPb+8/4k/fv+V9z+/o621mXdvX/PTuzf8+OzJpPrAn/z07g1//vEbv7z/iV8/vOfpk0e8ef2Sp08eMTjQx5vXL3n08D5XLpfT093J8x+f8v7tG+6OjdLe2Mjju3f54/17/v3hA//++f0kPLz/hV9evuLfv77n/vgI98aG6WxpFLZRTI3yvH//E3fvTpCSeoqConx+//M37j+8R2RcFGYWpjg62uPibM/Z9NMcOrgXQVgQb988p7bmFoMD3VRXXQc+8Otvb+nsbqCh6RYX8jOIjg3mSkUhnl626BsocejAZrZvWcrWDQtRUdyMk5UaPk66OJopYa69B62jW/By0CXU1xpvFyPC/e3xdTPFTP8wSofWoaW8k6y0MFzsdVDcvxZdjd3oau3DxVEfK0s17O10MTU5zjGl7Whq7cfMVBktzX3oqu/DRFcRC8Nj+HtYIAiwx8VWBwvDo6gd3Yqe2i40j21FR2UHhpoKGGjIY6yjgJG2PFrKm9BS3YCG6nq0NTahp70VVZX1KB7+AeXjazHQl8fG5hguLpo4O2tx8qQOZieOYGR6EGdXHaxsj2FkvAttna2oa2xEXWMjqhqbOK66nmNq61HW2IiG7g409XaiaSCPhv5O1HXl0dBTQMtgN7rGB9A1Ooy+iRLGFiqcsNXC3sUQV09LvP3t8Q8+SXi0L5GxAUTFBRIRHUiIwIegUC+Cw3wJDfdHEB1KeEwYEbECIuPCiYqPICpBQGR82EcXQmR8yN8AIjoxhOjEEGITwoRA8H9BRNxfn/+/VYeQv11sfDAxcUFExUyqDBFRfsL7GB6iYwP/ugCiYwOIivEnKsafyOj/AYopqPgYGKZu6vOCCG+CgtwICfHAy8cBvwAX/AJcCAx1JyougJPeNqjpH8HISgt9S000jI+jYaqMotZ+1uz8gYUr5vLt8oWoaCpj52xLeIyA9Ow0Ms6d5XxhHucu5hAWFUpqxmmCBIHEJEbj5OZIWFQoOoba7Ffci7K2EpsV1rFx5xqOaR7G2NYAe08bvELdCY7142SgI87+9hjYaKNieJSthzay+cB6VmxfwrJti5FYIo74MglkVsoyb/03fLtxIYs2fcvyHctYu28NizYsRN9eF60TaqxRWMGqnd+zauf3rJb/AUWdAyzetIAtihs4pLsPPRstjBz0cPCxxiXAAY9gF7Lz06luuM7AcBcj430Mj/TQ1HybiqtlXCovIj0tRfizYvL/zCyuVVwS+sPP5WRQc/vWpPWptZGLF84RGhKAqYkBhxX3o2diwHFtNbbs3oGKrgb7lY/ylZTYX5YmGT4XE+NzscnA8jQxST4Tl5oEClFppolO2pu+njOP6VLSTJeWYN6K71ixYy1LNi9l3io5Fm2cz0qF71i0UY75a2WQV96Enr0amlbKHNTZjZq5CpqW6ujZ6WDkZICWlQa7VHewSmEFy7ctZfWuVSzesBSZpfOYOXcydzGZdZj8HmZIf8M00dn899eSTBOVZa+SGqkZ2XwpNY9PZ0kJA+CficnwqagEn4pK8KX0bMTmf8vspcv4Wk6aWd/IIDZvNiJzZBGZI4vE/PnILFyEzILv+GKmBBJzFrDvsBJObl4ECyIJj47Bw8cXVW1NNCz02HRoB7uU92PjYY+Nux0eQZ7k5GeTlpXKCWtTdh9QwMzKBHU9NXzCfBEkRbBy62oMLA25cq2E9o4Gobro6uGAgbEWpzOScPNxJjgqgIiEMCKTI9Cz0GWXogIaRuqccDmBrYctDp6OuPu54RPohYf3SU4lx5F19jQXcjLITU+l9EIuBTmZlJw/R/WNq/R2tDAy2MPwQDf9fZ2MDPQy0NNJX1e7cPRtCiLujA4xNtTPUF+3sIp1sHfywX9qv+HG9SvCzMOUElBbU0lHezNDg708fHCHu3dGGRsdZHxsiLt3RpkYH2ZwoIfOjhZ6O9smrXl/KRxTVa7N9TV0tjbR2lhHa2Md7c0NdLe3CNuZhvq6GejppK21kbraKjo7Wnn+/Ed6ejoZGhrgyZPH1NZUUXO7kmfPnjIxPipUQnp7Ov7KgLQx1NvJxHAv9yYGuTPWz52xQe7fGeHunREmxoe4MzHC3TujPHnyiEePHjA0NEB/fy+9vd20NDfS8VcbaMPtSiqvX51c0q6ppKr6BvWNNVy+Wsbl65covlJMQmoCdu4OmNiaYWpvgXuAF2MT47R2tOHk5oybtzupGWeIio8mPCaCE7aWOLk5ExoZRpAgGHcfD3wCffEN8sMn0BdBdDgZOdmcu3CezHM5RMfHCS1LoRHhxCcnkXAqmVNnUsnIySYx5RQnPdwxt7LEwtoKc2sL7JxtcHC14R+llyvIyr1ARk4ekbEJ+AaG4OTqgbu3H+7efljZOeLq6YOLuxduXr5ExiYQl5TCqZRUCi/kcuNKGZXXr1JbVUlpcQlZWVnk5eYTn3wa/6AIFI9rsHTVFpau2cqydfIsX6/Ayk37WbVlHys37mHh8g3ILVqD3KI1yCxciZjcUiTnreCbpZtYtmEP6xWU2LxPXQgROw7rsFNRj217VbF39CE0JBo/32BiY+PJv3CRvNwc8vNyKMrPpbujmYHeNkYHeoQQMdbbx0h3HwPtHQz19AjVhr7ONqFdaXyoX1jtOhWyHunvobejlZb6Gtoa6+jtaBXakT6+qVD0VDD6Y3VhaoV6So2Yaloa6OkW2p0GeroZ7u9jbGiQiZFh4bbEx81O48ND9Pb3ccLZDX1bBzSMTTmiroaqlgouLjYE+bngZm+Kv7s1AR42uNub42pvQaCPG5GCIOLiYsg4m0ZPcwuvHz3m3bMf6WlrIyUxgZjoSHx8PQiPCKHy9nX6Brv48eVj3rx9zrMf7/P48QT37g0zOtTL6+dPefLgLp3NzeRlZyAIDiA2UsCV8iJG+rspu5hHQU4mrrYn8HKyJTc1mUhfd2wMtDhpZU5sWAjebi4kxUZxtayYG1fKqbl1nabaaq6WFZOReoqCvBzOJCeQGBNJQnQEKQmx5Gam09HURF1lJfGR0QT5+OHn4YW9pSWG2tr4e3vQ1dbM/YlR7o2PcDEvC38fd6IiQ7l8qVjoWaxvqKSsPJ9TKbFERYfg7GSLgb4W1lZmWJ4wwdHBhtvVN4XDgYO9PXz46R38+Qfv307Cwh+//wr8ydMnj/jp3Rt+/uktTx4/5MMvP/Phl5959/Y18Ce/fnjPh19+5tnTx7z/+R0vX/zI2OgwE+Oj9PV2U1SYT+WtG/T39fD25QuePXrIneFhnj14wLsXL/j51Ss+vHrNb2/e8uvrN7x/8ZLhvm5ePXvMo3t3hTDb1dZKf18P53KyuHv3Lq9fv2Z0fIyOrk7e/PwTze1tZORkY2lthYGBHkGB/nR2tCEICyImOpzHj+7xx58f+P2P95SVF5KRmUL5pQI6Ohu5dLWI6LgwLhbm8PDJGLdrK0hLiyUkyBVTI2UUti1FR1WBUF9LgrzMMdXajYedJr7OegS4GmJppMi2dfNYv2I2invXcMJECX3d/ehr7aPgQhJXyjM4cmgjzg56BAU6EBfrg4mpMq5uFjg4GqGlfQhDE2WMTVRwcTLB1kILGzM1dNX2YmuujqezCc422jhZa6Gnvhs9tV0Ya+/FUHM3hpoKWOjuw1hDAa2jm1BXWo+q0mr0tDdjbLADLfX1HDm0nMMHlqJ8fA3aWluwtjmCu4c2Xl4GeHkZYG6piK7BrkmAMN2LgeEOtLQ3oa6xHg3NDahpbUJZfT3H1dahorEBZY2NqGhuQlVrM6pam1HW2oKqzjY09HeibbgHdZ09aOjuQ0v/AHrGiphaqmDtoIuTmwmunpb4BzsTGuFFVNwkSIRH+xES7kWIwIewiABCIoIIjQxGED2pNnwMD1PQMKVARMQFEhEXSGR8EFEJwZMgER9EdHwQUXGBwouODyImIZiYhOC/vY5NDCEuKfRvF58cRnxyKHFJIcQlhRCbGEx0fCCRsf5ExPgRGesvvIgYPyJi/AiP9hWeIMoHQZQXYZGehEV6EhrhQWiEByHh7oSEuxMscCMozJXA0JMEhp4kIMQF/2Bn/IKc8A90wc/PGT8/Z1xcLfHyccDX35mQcC9iE4Nx9bFlo/xKDiorcFh9LzsObmLltiUsXDWHpRsWsOPgZjT01QkODyEpNZnCsiIqbl0jPfss6dlnKa+4RMa5TKITYjjp6YogOhx3Hw+c3JyxdbIjNimGM9mphMYE4eLtSNzpaHKKsrFxs+SQ2n6cfOzZfmgzlq5mmDsbs09lF3Lfy7Bq5/cs27wY2eXSSCyRQOZ7Geaunsv8dfNZumUJa3avZtPBjWw6uJFFaxew69hO5I9sY8n6b/l29TcsXruAxWsX8P3mJazdv4ItR9ezV0seeeVt7FGXZ7+6AqpGSmiaKKOio4iRpTYunnZExoeQnZvK2azkvyxr0QjCgjiVnMi5nCwunM+lqDCfaxVXqK2pprGhjprbVVy/dpXGhjpuV1fS0txIaUkRSYnxREQIyMjLIOpUDJZOthxUPsKy9Sv5XPRr/t8XnzNDQpwvxMX5TFSUT0XF+FxCkhkyc4Q1r5+KSjBdcg4SCxcjMnceX82WZt6K71i5cx3Lti79y7olx7JtC1i0UY7Ve5agYamEhYcB2jbKqJgdQdNSHdOTxpieNMbc3RhrHwtUzY+ybt8qVios5/vty9mquI11ezYjuXgOn4j+i+lSUnwlK/cXJMzh01myfCIiw+ficqzZvpcbVbf5Umoe00RlmS45lxnSc/lSSo7PxWWZJib5/xP2lnFVJnq/936ec/a+Z889e9px1NExxsZuJAxsUZBukO7u7k4BAwRppRGQEunu7hLF1rEm9z3f8wJZ98w55/k8L/6fa3Et1gtiwfW9/r/gk6XLWbx2A6u2bWPDvu1sEt7O6m0b+GLFYj5d+i1L161jxYZNLF61hn1iEmgZmJGQkkFWfhEuHt5IySogJ6+MrrEhwqcPsUF4K2v3bEJRVwUnPxcsna2wcbbG3sWWjOw0MvNuom+ii4W9OYbWRmzaK4SWqTYlNaVU3CsmLT0BUzM9LK2MUFKV4dTZowSG+xIRG0LElVD0zXWw97TDzMEUz1BPbD1tsXKzwtzZnPCrEYL0pdCIQBITrpKceI2SvGwKb2VQX15KXVkJLVWVDHa2MTU6L9cZG+5jeKCbh9MTzIyPMDU6xMz4CJMjg4JS3gX/6OTIIBPDA0wMDzA22MdgTyedLY001s5Hvba3NQnu8re2NNDd1cboyAAz0+OMjw0xPNQ3738Y7GV8bIiJ8WGGBnvnTdwfZEkLSUzN9TU019fQ1lRPV1szAz2d9Ha20dXWTHd7i2Aj0t7cQGPtfNpTeVkx7e0t9PX1kJqSSFrqDbIy07ldkENxUT7lZcU0NtTQ39clMHUPDvQwNNjDYE8H40M9TI71MzHax+TYIDOTIwKI6Ghvpqe7nfHxUWZmppiamuDRo4c8f/6UB7MzjA/18+j+FDPjIwz39zDc30NzUx1l5cVU1dzlXnUFdyqKqaitoKW7hcLKYjyDvbFwtiYoJpSGlkZevHpJe3cnJRWlpGVmCJKWbJ3t0dS7iLWjLXYuDuibGqJvaoiThwsBYUEEhgdzLeE6qTczuJmdRfyNREIiwvH298Pd2wtXTw+8/f1wcnPF09eHgJBgnN3dMLW0wNDUBF0jPUysjbF0NONvd0rKSElNJzMrh6hLlwkKi8TBxR03L1/snd0wMrPExsEZKztH7JxcCYuKIeZqPAkJN8jPzuJe2R3qqu7S0lBP6Z0Ssm5lk5OTx7W4RILDLqGgrMWeA0fYd1AC4cNnED4iyaHjFzh8QgaxI2cQOXQK8aPnEJOQYvv+oyxfv4tvf9jJyi2ibBM5y/6TCoicVWXfCQX2n1TgyHkNjkppcuiUIm6eQYSGRBIWEklqchq38wvISE+lMC+b6spShge656evi5H+HsYHB5kcHmZyYJihnh4mh4cFRXLDfd1MDA8wNTrExPAAowO9f/FKjPT30N/VTntTPW2NdfS0t/zFz/DnjcMCTCyAwfjwEPcnJ5idmhSYrRc8Dn/2SvR3dzHU1yuIhJ0aG+XJwwe8ePKYR7P3Beemx8cYmxgnNikFLUtLzigooGGgi6OzHf4+rgR5O+PnZo2LlQFeDma42Zrg7mCBr5cz7m6OWNtaYGNjxd07d3g0OUV3UzM3rl0j+2YGU5PjVN0rp6OzharqciYmh3n95jnPXzzi8aP7vHw5x48vHvP44TQjA/NyreKCfCJDQ7gUHkJRfg6NdfeouVtKVnoyQV7uBHi4kpeeRHbSdeIjQ8lJjCftWixNVXe5W1JE5we/SlNtFS31NdTcLSMu9hIJV2O5U5BLZloyRXnZVJWXMNTbJUjZKikoICstjdybN4kMDsbZ1hZ3J3uCfL2IjQrnSnQkUWHBuLvYc+P6FUYGe3j54jHPns4x0N9FTHQ4/v7u+Pm5EXcthuhLYQQF+hAbE0GAvzd5uZkMD/UxOTrCq2dPBT/DZ4/m+P3nn/jp/VsezT1gcmJMIAdbAAX++Ddjo8PM3p/mj//6nZ9/eieQNy1Ind6++ZGpyXH6eru5U1xI5d1yOjva+PntG/7r11/4+fVrfnv3jt/ezW+Lnj54wMOpKZ5Mz/B8bo6pkRF62tq4GhPNyEA/XW2tpCcnUVdbTU93J+Pjo7S1tXDv3l3+/cfvlJTdYXRqviyvs7uD8PBQykrv8MvP7xkc6CMrMx1vLzdiYiMpKS3E2ESP8opiGptqsLUzw8zckJb2On77/T1d3c309bfT0lJDf08zeVmJGFyUxVBHmmBvCxwtVXGxVCHCxwQfB02s9OY7Hky1zqBwdv980pLWOezM1VBXOk5EsAND/XVoa10gL/8GvX0NFJfcIiraj+zsG3h62qKtrUBAgAvu7tZ4edhgZqSBjdlF9DRlcbMzJCrYmTB/W4K8LTHSlkJb5ThmetLoa5xGW0UCE53zaKsc/9DYLYKc7F6Mjc5gaXEBVRVRzp7ZwgXpXaioiqKiKoqOzkns7JRxc7uIh4cO+kaSKKmKo2twBhX1w2hoH0FZXRRF1YMoq4sKHssrzwOFtNxupBX2cEFhH9Lye5FS2Iu04j4uqAojpy6OnPpR5NSOIad2DAWNE6jqnEXbWAYTS2Us7TRxcjfGy9+akAj3Dxfn89Km4DBvQsL98A50xzfYE/9QbwLDfQmO9P+/jO9f55KPACZCwn0Ecqk/z8L5kHAfQiN8CYv0I+JSAJHRgURGf5BCxQQJIGIBJBYgIvySz/8BEIERHgSFueMf5kZAiCu+IS54+zvgGbAwdnj42wrGPcB6/uhvhZuvNS7eljh6mGHvZoK9sxH2zkbYORnj4GKKjYMhHj62836IKC8iLvtj7WLMblEh9ohtYfvBzewW38bB43vYe3QHew9vR+L8YUwsjQkMDiA3P4/G5gZy83O4nhhP/u08cvKySU5N4mrcFTy9PbCysSQgyJ/rifEkpyZxPTmem/lphF0NJjg2gNArQbgGOmPubIqiriy7D29H+MRexM4cYOvBTRw4vhvhU3uR1ZZC5Mx+1u1ZzcodK1i9ZxWrdq5kxbbv+GHParaKC7FVXIi1e9ewbs9qlm1azJrtK9gmsol9EjuRkBbnkORB1u1axf7T2zmqIIK8gRTi0gc4cGYP6/euYu+xnRw8uReFi9Io6ciiqCmNktYFNPWU0TPRxMPPiZtZySSnJODv70tISBBFRbepr6+lID+XrMyb3K0oo/JuOXfvljMxMUZS8nUSEq/h5GyHs6sDAaH+BEWHYOFsjdjJQ/yPTz/ib//8H3y1YimffLOIj778iv9cvJiPvlrEP75exCdLl/HVqh9YtGYdny1fyUffLOaL71awYtMmFq9ZxSdLvuS7jSvZJrqdHeJb2SKykc3CaxE+tZM9xzZz8MwOLloqY+tjir6dBuqmilh7meMS5IiBvQ6qxvIY2F/kgs5Zdh3ZzPYjQuw7uQddOx2MnEzZJr6b//eLT/jHoi/5fMX3fPTNEv7+5VL+4+v5aNZPl63hy+/Wcbeqll0iR/l48ffzsa1LVvHFd6vnQWLRvCTrX99+xxffr2TFtvWs37+VdXuFWLltAzsPi6Cor4OZkxMmdg7EJqZiaGHH0TPnED1ynH0ih9i0ZScbhXawR1iUL1ctZYvYblZuX4fwCTHMnawwszXD1MqEgGAfikrySb+VjKObPZ4BHgRHBRF+NYLMO9lcTrpCSGQQZpYGePu5Y2ljjKWNKbFXI/Dy98DZ0x5jC0N0TS8SdTUSExtDvEK88Q71IjgmBAd3ewLD/PEL9CIzJ52C29kUF+WRn5VBd3MDPS2NjHZ3MtbTxdRQPw/GR7g/McL02BAzkyPMzU4KAOL+xCiP7k/xcHqC6bFhZsZHmJuZZHZyjIfTE4LHY4N99Ha00tpQS2NtFU111QJ5UFtrI709HYKY8wU/wdjoIFOTo4yPDdHf10VXZytdna309nQIfBc9Ha0CuVRv5/yGYqCnk6G+bvq7OwTn+rvnX1N+p1DQRZGTfZOx0RG6utq5XZBDbs4tsrMyyM25RUX5He5WlFBbUykozuvt6aC7q43erlZ6u1oZHuj8YKruYXykn+kPRXNTkyMM9HfT29NBX18P3d2dtLW10N/fy+joMH293VRVlM5fd44MMjk6H+3e1dkqaP/uG+imtqmGpPQbxCfFUVZdxt26u8SnJxAQFUR8cgJ9Q/28ev2K8ckJOrs7CY+JJDUzneDIUORUlNA3NcbU2hLVi5ooaajh7OlO9LVrhEVHE34pmpir14i/kURyegbpmbdISkslODwMGycH9EwMkJK/gIySHEaWRljYW2BoYYi2kTbKOiqoG6iha6nN34oL8rmZnkF2ZhY3biTj4xuIvbMbbp5+mFrY4u7lj4GxBfZO7tjaOeHnH0x0zGVu3cqioqSUypISau9V0lzfQENNLSXFpRTk3aYgv5j0tEzkZJU5KnEKiWOnOXLkNLoG5lhbOyMnr4Kuth7mpha4OHtg6+DOWTl1Vm05wOL1e1m//zQ7JOTYcVSBfadV2HNSiSMy2pxWNuTwOXWkVXSxtnEkwM+f1BtJFOUXcDs3h9zMW5QVF9HWVM9wf48gBmwhHWlkoJ+xgQFBMVxfV6fAn7CQnjQ6OMDU2CgDPd0C+VFnawsdLc20NTXS09E+L2X6EPc62NM5L2/6IH1amD/LoSZHBpkZHxG88SaGBwRwMtjTSVtjHY0192hvqqe/q52h3i6mx4aZGB7g4fQEs5NjDPZ0cn9ilKcP79Pf30tueSluYaGoGxlgaG6Kn78XkSEB+Ls54mJpjIOxLm7WpgR6OeHsYImXtyuqWsooaCmhZ6qHj7c7hXnZhAb6cSstmYL8bIICfSkrLaKvq53WxjrevHzG21fPeTA9waunj3j55CEPpsZ58fghA90dlBbmczU6kvjL0aTduE5GciKFuVmUFuaTnpRA3b0KSgvzqSm7Q1PVXUZ6OqmrKKXxXsX8HYyJUV49e0x7c4PAFJVw7TLJCXGUFd8m7nI0zfU1ZN9Mo7LsDj0drfNxbR++T/fuFFGSl8Pl8FDszU0J8vLA1tSYyJBALoUFczsnk7Qb16m9V8Hzxw+ZHB2it7ODxtoqOlsaaKyppO5eOZfCQwjy8yYn+yYV5Xfo7u5kcnKcX375iYqych5Mz/B07hFTI2P89u4nfnv3EyMD/dTX1dBQX8vNjDR6e7p4NPeAwYE+6utqSE9Lobeni99+/Zl///4rr14+5+2bH/n9t1/4/bdfeP74IbNT43S2NlFZdocr0ZHkZd3kj99+5o/ffubfv7zn1bPHvHz6CP74nV/evWZydIjqilL443cezcxSe/ceXW3t5GVlU19dRV3VPXp7OqitqaS8rJgnTx8y92iGgcFujIy1MTLVwcLSkIBAb/p6O6mtqaS7q4221kaam+rw8XanrvYeF7XUsLE2n8+TjwrDwtyI6qoKSssKqa+roupe+Xzmd2U579+8YLC3BW9XSyyMlLE3VyXQzYDYICvsDc/jYaFApKcBke6GRHkYEeaih5+tFn72Ovg5GuJurY21iSrD/c1ERPhw5WokT1/M0dBcQ3BoANfiYjl96hjRkSFMjgxQmp/DlYhQzI30iAoPIv5KOH7utvi4WRAX601MuCNWJrKY6kuipXIYPc3j6F08hZOtBvZW6ijKHcHEWB4FpcMYml7Aw8cYKdmDyCiIoap5AkWVQ2hqn0ROURQrW2UMjKWwc1TH1kENTe2TGJpIo6p5DFm1Q5xXPICUwn5klA8ip3iAC/J7kJPfi4qqCMoqB5FV3IeUzG7Oy+5GWvEA0soHkVI5yHllES6oiXNBTRwZ9UPIahxGXuswKnrHuWh8Fn0LGQytFPAOtsEv2J7wS15cvhZOZHQwl2LDCQn3w8vXCd9AZ7z9HQkO8yYwxBt3L0e8AzzxD/HFL3R+/MP88A/3ISDCF79IbwIjfQiM9MEv2IeAIF8CgnwJDPYjMNiPoJD5rong0ADBMTg0gJCwQELDg/5i4J6XQfn/t6QpNoDIGH/BdiMkyoeQKB+CI73xD/fAJ8gFNz97nDyssHMzx9nTGkdPKxw9rbD3ssTOywxbLzNsvU2w9jbEwc8cS3c9LFz0sHY3xMbVCDN7nQ+RubqY2Gpi4aKDoa0GNh5GuAfb4xPhgm+EO2aOBmwT3sTiStcCAAAgAElEQVTKzcs4ILGXH7atQljiALLqMmzdu5lzcpIUFhfR3NxMY2MzlZWVZGZmEhkZSWRkJHFxcdTWVnPrVgZZWbcoKrpNckoC4RHB+Ph6YO1giYqBAuc0zgriR/ee2M22Q1vYKrqJ7eJCHJYSZbPwWnYd2cbOw0LsP7YDWS1JZLUkOSF/mB2HNrNsy2JOKkiw68gWhA6uY5vYRrSt1DgiLcLOw5tYs3MZG/ev4qTCIZSNpJBUO8q+E1sQElnNdvENiJzby3E5MQ6d38/eY1vZcWgj28U3sUVkPRLSoijoXEDbQh11YyUUdGRQN1bGzNkIZz8HgqOCcPN2xdPbjatxseTmZ9HV3UZ5eSm9vd3UN1TT09fJ3XtleAd4kpASz0VDLYQlDhAYE8juQ7tZvmklnyz+jI8Xf84nS77ko68/5z+++opPFi/ho68W8ffPv+ajrxbzzaq1LFr5A18uX8Wilav56OuvWbt9A3sO72P5xuV89PVHLN+4jA2717Fu12r2HNmB+FlhpNTOoKQni6KuDNoW6th5W+Lga42J43xpoL61PgY2eqgYKKBmpIii/gUOntrJHoktKBvK4hhgi9h5cdbv2/RB0jQf+fqvZd/xyeLlLFq5jv/4fAkfL1rG3z9dTFLaTcSOneHvn3/D//zX13y5fA2fffs9f//8G75ctprFqzfw5bLVfL16DSt2bEHo8H72nj7M6j3b2H/yGKauTtj5+GDi5MQpWXk+W7KM//x6CUtWrmPJih/45IvFbNy6m7//63NWCm1iw+7trBJax1k5KawdbXHzcOXatSskJV/ncmwU/n5eGBrp4OXrRlxCDLdLc4m5HkVYTChnZc6goCqHg6s94dGhqGqpYGJpRGBYAJeuRBJ34xrBEYF4+XsSHBHIlWsxRMWE4entho2dJYk34khNSeRmRgo52Te5czuPmspyulqbGO7rnr/xOtTP1OjQ/LXIyKBAqjQ7NS64+J0aG2ZmYpTZqXEezkwyd3+KR7PTPJ2bZXZqnKmxYabGhhkb6hekOP05zamno5WhDxfTf5ZB/e8z3N8jSGQa7O2ir7eT3p4OQbRsX2+nIGq2q7OVwYFeJsZHGB0ZpKe7g96eToYG++jqbPtgoi6j4m4pjx/PUV5RQk7uLfILsikqzBMkRNXXVQkM4r2dbYLtRltzHYN9nbS319PSUkNPTwujI/1MfDBWj48NMjY6yMMH0/T2dFFdVTl/Y29shP6+Hnq6O2lpbqS6qpKC/Fx6e7oYHRlieHiQe/fuCgrpevq6aWlrJisnk+uJ8WTlZJKcmoSLmzMeQV5cSb5Gam46Zg4WdPV209zZRlpuFm7+Pjh5e+HmF4B3cCjewWG4+gbg6OmDT3AksXGJhEXGEnPlOtFX4oi/kUJcUhJXEuKJiI1G38IYWXV5jkudQEJKAmm188hpy3Je7RzSGudQNVJCSusckppn+VtpYT5ZH8zIKUmphISG4+bug6uHLxbWDnj5BmFmaYejiyf2Di74+AYSE3OZWxmZ3CuvoKK4hMqychpqammpb6bu3jxIFBYUkXUrFwM9Y2QuKHBO8gLycir4eAcSfekqPl7+OFpb4+Pmhp+PP+ZW9pyQUmLjnsOs3HGY9cJn2CahwM4Tyuw9o86u4wocktbiqMxFjkipYWDphKurO5GhIdxMTaG4IJ/CvFwKcrKpLCuls7VF4Fn4cwrSnz/+M0QsGKQXPmd8eIjh/j56OzvobG35C0R0tbXObxH+ZLQe6u0SyJ+GersEJu2xwT7BhmN6bFgAEH9e9w10d9BSX0N91V3am+oFKVELMDE3M8mTBzNMjw0zNzPJw+kJ2ttbMXGwQdFAFylVRbQNdfH0dCc8yA9vR3vMdTRxszTG2cIIfw8n7KxNsLA2QeWiMjrm+uia66N5UY2szHTS05LIyb5Jakoi/n5e5GfforG2iuG+bmbGR3j5ZI6nD+/zaGqC39++5t/v3jDW10N1RSnZGalkpadQWVrM7ZxMrl+JISUhjtxb6TTVVtHR3MDdkiLB1zUxPEBrQy39Xe1MjAzydG6Wl08fUV9dyeVLEUSGBpGVkUpfVzvN9TXkZ9+iuCCXsuLbdLQ0UlVRSltTPePDA4wN9lJXUUpDZTllBblcDg8hKsgfa2NDokOC8HB2ICo0iK7WJl4/f8Lk6AhtTY0U5edxOSqcjMR46spKGO7uEPyRHBsd5PGjWV68eMa7d28YGRkiNjqGirJyHs0+oKmmjuyUdJ49fMTk6AjNTQ3k5+Xg6uJEXm4292emGB8bofJuORPjo4yODAn8EW9evxL4JV48f8rPb3+kt7ONuftTpCTGczM1ib4P35dnjx7w8ukjnj9+SFdbM0/nZvntp7e8evaY7vaW+T/gw+M8n3vM07lHVJaV0tHSzKPZ+8w9nGFmepyZ6TE62ptISU2go7ORpORr+Ae6ceLkIZycrRkd6Wd6aoyE61e5Hn+FN69f8PrH58w9nGFifJjoS+HcLsghNCSAwtu5pCQn0N7WRHpaEiHB/qQnp9Dd3kZLfQ0j/Z3cTLqMu6MxYX7WRPhakhDlRICTJkFOWkR66BHlpsd1fwuSQ2y55muBl7k6vra6uFlo42ShQ29nHdHRQdg6WBIeHUZmXhY3UlO4ceMGxYVFVJaVMjM8wmR/H02VdynMy53P9r6ZSkSIN+GBzsTFehPkY4ae5nGMdE+ipyWBkd4ZdLVOYmGmhLWVOgb6cnj5WuEbYE1GdgzeAZaoaJ4iKNwBWydtZBXFuSAvivrFU5hbK2NhpYyljRLaemfQuHgCcysFlNSOIKN2hPNKYpxTEEFGSRRZpYPIyO9DXmEfKqoiKCkLI6+wD2nZPUjJ7eGCkjAyqqJcUBPnvKoYksoinFMR5byaCFLqosioiyCvJY6KngQaRqfRt5DBM9ASTz8LvP3t8AucT2i6FBvO1fgY4hIjCYvyxsnNAjcvG/yDPHH3csTZwwnvAK8PbdfzDdfeQV54hXjiFeqOd5gHvqHzvRPz8BDwASACP4BD0Ad4+OsxJCyYkLDA+WN4wPzWImLe9xASMT/B4Z4EhXngH+qOX4gbvqFu+IS44hXkjJufPfZeVti4mGLhbIyVkzEWzsaYORpi4qiPoYM2eg6a6NqroWOnio6dKtq2Khg4qGPipIWhrQaaJopoGiqiY6rMRTN5tMzl0bVWxsJNHzMXXTxDHbmSEoV7kCOrhL5jl9h2tuwT4oKqNJr6GsiryRF5JZKK6rt0dnbS3t5O6Z0ysrOzyc3OITMzk/zcPEpKirldkEd6eiqJCfGEhgViYW6M1kU1TIz1sXW2RELmEHtO7mST6Ho2iqxjs9gGNottQEhsA1vEN3Lg5C5Ezuxl15EtrN+7CglpUS5onOGQ5AEklY9z6LwwB0/vwdRFH307LYwcL6JprohriC2qxrLsP7mVA6e2cUJBFGUjKRQNJJGQPYDw6W2In9/NdvENCJ/ayaHz+xE5s5sDJ3dw8PQuxCT3Iya5nyPSIpxRPoaiviwqRgpIa0pyRvkEinpymDmZEJMYS+SVSCJjIwi7FMr1xGtUVpVTWlZEc0s9A0O93MxKJTgikJj4aC7FRbB532bW7fwBCzdzVm9fw5ffL+KjRZ/wyZIv+XTpN3z8zdf8c9Ei/vXtUj5ZvIyPFy3hk8XL+HL5Kj5ftpzPly3n6+9X8cm3X7Nmy2qE9q3n2zVf8Z/f/INVQt8htG89O0SEOCUrgZGtLjbu5jh4W2PnaYmTry2eIS64Bjhg7WaBmr4qxrZGuPq7YO5khIKODCKn9iB0YC2nFA5h5KiDsZM+q3au5JPvPuPjpZ/z5arv+Oe3i+YL7j5fxMdfLeXvny7im+/X8eniFcReu46eiQX/+mY5i1eu5++fLuKzb79nxfqtfPzVUr5e/gPiJ89z+KwUK3dtY7/kcU6qyLHuwC6+3bweIZEDrN65g29++IF/fPEVKzdvYf32PWzbK8L367by7XdrWb1uGyvWbmbVZiEWrfoesVPHUNHRQs/IcN6/lpOFt5cbpiYG2Fibczk2ktjLkSQkXaGmqRLPQDecvR3w8PdAy0ALLQMtXH1ccfZwIjQqhOvJ8SSmJhAQ5EtoeBBR0eFERIXi6+eJu4czQcF+XIuLJSPlBlkZqRTkZFJaVDAfRNNYx0BPp8AcvQAH9yfHmPrwP3LBb/j/BxGPZqd5eH+K169e8PrVS358+YKXz5/x4vlTXr14zvNnT3j5/BmvX73gzY+v+OndW35+/56f3r/jp/fveP/u7X/P27e8e/tGMG/fvObtm9e8+TBv37zm7ds3f5rXvH79I48fzfHgwX2mpiaYmppgdnaG2dkZpqcmGR0dZuTD5OVnkZ1zk9y8TArysym8nUtF+R0aG2ro6WgVGLPHPnhle7tamRgdoLe3lfb2erq6mujv62RosEcAE8NDfUxPjTE8NEBXZ7sgmXF0ZIiO9lba2lpobW2mtraa9vZW2ttbaWpqoKamiv7+XgYH++nsbGdsbIQHD+7T0FBHfPw1goMDCQ4OxMLJkqDoYK5nJGLpbE1iWjLTs/epaqonNScTQ0trlLS0uWhkSkB4DDHxqdi5+mJm60po5DXiE9O5dj2ZS7FxxCUmE3stjoCwEFz9vFHT10D89BGOSR/jjNJpzmlIckb1FEdlD3NQch/7Tu/mmOIRRGVE+FtZUQG3UlJIT0shNTmN6JjL+PgG4eQ637vgHxSOnaMbrh6+uLh64usXxOXLV8m6lU1N5T3Ki+5QUlhE7b0qOlpaaWtq5t7dKopuF1NWcpfgwDDMzaxRUdZAX8+EyIhY4q7dIDb6Ku7OLvh6euFg74Kcoga7RI6xfpc4G/afYJPoObYevsCu4wrsPqHILglZjstqcfyCOpIKWviFxhAcHErc5ViyMtIpys+jMC+X4oJ8airvCrYFfwaJ/70MbgESejraGerrFXQ2DPf3CSRGHS3NNNXV0lBTTX11FfXVVTTV1dLR0iwop/tzYlNfZ5tABrUAEJMjg0yNDv0FIEb6e3gwNc702DBDvV10NDfQ3lRPd1uzIBGqq7WJwZ5OHk5P8GxuVgATczOTdHd34h8Vhr6dNTLqyqhpa2BlZYGznRX2psZY6WvjYm6Ig6k+fu6OONqZY2ymz0VDLaxdbbF2tSUl7QYd7c0UF+Vz9Uo0STfiKS0pZGyon8cPZhju62bgwwX2yydzvH32hBcPZxnt7aa2fH4Vl5mWTPL1axRk3yI1MZ642EvkZWbQWHOPod4uulqbaKiuFBjWWxtqyc5I5XZOJr2dbQKImBgZpPxOIbmZGQz2dvHz2x/pamumqa6a7JtpjAz08vvP72iouUdzfQ311ZV0tzUz1NvF+FA/1RWlpCbGU3GnkJSEOLLSUwjw8qIwJ4fp8TFaGxuoqijnzu0C/L298Pdyx9vZgWAvVzwcrUm7Ec+9ijvcqyxlbHSA4ZF+eno7KCsvJivzJk6O9rg42NNcX0drfT2j/f38+v4djx89pLWlievx16ivq+H9uzf89P4tU5Pj/Pv3XxkdGaK/r4fpqQlmpicFQPHv33/l57c/Mj48wOsXT3k0O83Lp49IjLvC5UsRtDc30N3ewq/v3zA1Nszzxw/56c0r3r56zrNHDxjs7eLh1Aw/v37Nm5cvmLs/w4/Pn/H6xVP6+7p4/uwRP71/zYvnj1BRlSfjZjLwG03N1egbXKT4Tj7v3r4iPS2Ja1djeP7sEV2drbx7+4r/+vcvwO/8+ss7sjLTKSrMo7eng7DQQCrvlvLwwTRenq7YWVmTm3mLwZ5OpscGeHJ/mIriDAI9zIkJsiPS15xAJ20CHTUJddYmwlmP6wHWZEa7kxLmTIijAVFeVgQ6mxHgZkVTTTG389KJi4+d/93s7eT9bz9RWFhI6Z0SJkdHePPkKZP9fcyOzfenTE9N0N/VRkFOKjHh3vi6m2NvoYah9hnsLRVwsFLEzkqBi+rHUFY8ipKiBHKyRzAwViQhKYTSygzsnHU5JyOKvbMOmjqSaOtLoW8si6aOJJo6kljZaWBurcwFWRG0tM/g4qaHrqEU8urHkVY5hLSyOLLKYsgpiyCrsB9FpQOoqIqgqHQABcX9yMjv44LCPmRVRAQQcUFNnNMKBzirdBBJFWEkVYQ5ryyMtKoIshriyGsdRtPwLE5eRji6GWHvbIKdkwkOzlZEX44gIzOF5PQr3MpJIDTSG3NrXRxdrPENcMfF0xknd0ecvZxx9nLG1ccFN19XXP1dcAt0xi3QGY8AZ3wCvfAJ9MI3yAffIG98g+a3E37BvvgF+/zlvG+QNz6B3h9eM3/0CnDBK8AJnwAnvD6Mp78jHn4OuPnZ4+Jji5OvLY4+Nth7WWHtZoaZsxHGdnoY2OpgYK2NrpUmOpYaaJoro2Yih5KxNAqG55EzlOSC3mlk9c+gZHgOFUMpFLQlkdE4hYKmJGp6MhjYqKNnpYqlqz4+EU74RLgQl3qJrKIUPAIcWbFuCZJyJzklfRwrR0vcvF3xDvCisa2Jsnvl1DXUUlxSxI0bN4i7fo38/FzK75ZRUlLMndJC4uIvk5mdQW5eJslpCcRejiQsMogrVy+RmZ/KWZWTHDi7l81iG9gkup6thzezQ2IrOyW2suvYNoQOrmPj/jWCo9iZfVzQOIOk8nEUdaU5ekGUQ+eF0TRXRslAhouWqkiqnkDZ8AInFQ6x8/AmDpzcwQkFUaS1TnBSUZQ9xzax6+gGRCV3suPQRvZIbGGPxBZ2HdnM7qNCCJ/aifi5AxyWOoiY5H4OSx1ESuMsmuaqqJsqo6Ang76tDt7hnngEueMf5kfU5QjcvF2IuBRCbkEmVdXl1NXf415NOb4BnqhqKWNkpY+8ugyL1yxmz+FdHD5/hC+/X8R/fvsZ//zmMz5btpjPv1sqkDB9sniJoGzus6Xf8cV3K1i0ahUrNm1gzbYtrN25GdGTwhw8vocNu1azSmgZm/euZd2OlazfuYojkiLYuJth4WyEsZ0uhjba6FtpoWuhgbaZGhdN1TCw0kdZRwklbUU0jJQxtNNFRvMsuw9v4YScGH4xHpi7GfPDnjV8vPRf/OObT/h0+bd8tPhr/p/PPufvn37FohVr+XzJSj7+ail/++gzjMxtcPXy44ulq/jnl0tYvHI9i1as5avv1vDRF9+yYcd+VHVNOCIpzVerv2f51nXsPibOFrH9rNm9lTU7t7Bkw1pWbxVC9NQpzsjJs2j5SpauXovQrgPsETnC9+uE2LhrD7vERVm3cytymqooaKphbGFCZdVdyspKcHF14OatVIJD/EhJTaCkvJDktHh8gjxQ0JDFxceRoMggPPw9Ptwo8CI8Ooyoy5Fcjo8lMjaC4NCA+RjOAG8Cg3wJCQ0gOiaCpOTr83fdP9ygWwjkWGh1nhob5uHMJDMTo9yfHBNAxPT4CJOjQ3+ZqbFhpsdHBBDxYHpCABJP5h7w/t1bXr96ycOZKR7MTDIzOc7M5Ljg8dzsDE8fPeTpo4fMzc4wMTr0lxK5hRkd7GO4v4fB3i4Gejrp754vtFsosuvpbv9LM/bgQA893e20tTZSU32XstIiQUv2Qut0we0c8guy/zIFt3MEgSrVVRU0N9XR19XOcH+PYFMyOTLIyOC8fKm/v53u7ma6u5vp7Gimo72Jrs4W+no7GOjvZnioj4nxUSYnxpiZnuTJ4zmmJsdpbKijvLyUmpoqGhvrqampoqGhjsLCAvLzcyktvUN7eyslJcWUlBTT0tJEZ2c71dX3SE9PJTg4ELcAd/QtDbDzcMAz2Bs7dye6+3q5lZfDlaQEgqKicfT0RlpJlWOSUuiZWuPo4Ye1kxc2Dp54ewcTGXWZ6wkp3MzOI/ZaHI7urpjaWSOnocAp2bNIqUohqXIW0XMi7Dy6na2HtyAkvpH1wj+w99Qu9pzcyd/uFOSSkZREclIiaSnpxMUnEBgUjqOLJ44ungSGROLq4YunTyB+/sEEBYeTmJhEXk4+NZX3qCguoaSwiOq7lbQ1NdPe3EL1vRqKC+9w724NtzKyCQ+7hIW5DQ72rlyKukJY6CVCQyJxdXbD3taBi9r6HD15jk27RPhhuwhCImfYc1ye/aeU2HNcnp1HZdh/Ug45LVNk1Q2Q1zAg+moiV65cI/VGIjm3bnI7N4fbufNxnPXVVf8HRPy5DG5iZFjQ/vxnOdOCIXqor5fezg6629tobWygvrqK6rsVVN+toPZeJQ011bQ01NPb0SowZf85Lrb7g+t+ASKmx4YFW4cFgBju6xY0Yi+U3i2c7+1opa2xjoHuDkYHepkZH2F2cowHU+M8fXifZ3OzTE9P0jsxQnhCHGoGOmjoaGJhboq1mRF2Jka421hgo6+Fq5UJ3i52uH8okTG0MMDGzY5L1y4xMTnCk8cPGB7q425FCe1tTTx+NMvMxOh8/nJjnUCy9fLJHPz2C/V3y7kWFUFDZQUj/T1kpaeQlZ7C7ZxMUhLiSEmIoygvm6baKno7WmlvqqflQ9Ffzd0ybsRdIcDbgxB/H+5PjvHr+zf8+PwJr1885cH0BF1tzfR3d1B9t4zCvGxyMzNwcbDlVloyzx494P7kGK+ePebJw/u0NtQyNTrEw+kJWhtqyb2VTn3VXbIzUkm7cZ2cjAymRkYYHRwgIyWZsuIihvp6qa+uoq2xDunTEmjIn0dB6jQXJE9wRHQfR8T34+hgTUpqAhaWxqioKpCcdJ3kpOuEBwdQe6+CmooKairv8urZU148f8rDB/cZHRni6ZNHgi3Ds6ePefXyObP3p2mor6XkThG9PV28/vElr398yez9aV49ewx//A5//M6LJ3M8nZslJjIMOytzrsVewsvNmaqKUkFE3czEKO9fv4Q/fufX9294PjfH3Mwkr1885/3rl/z201seP5ihv6+LJ48f8OTxg/ks7vIiwsIDKSrOw8XVnuI7BTx+8oAHs1P09XYSGOBDeFgQNtbmTE+N8eb1C375+S3v3/1IfV0VWZnpuLs5kZZ6g5TkBAYHeigtKUTvojYxkRHMTo4xNdoP//WW9sZSYsLciA5x5HqUG9fCHIj2NeNKgCVRHkYE22kR5WpAuJM+wQ76hLub42mjg4O5JsG+jiRej6S6poznrx4zPjlCfWMdrq7OGBsZMD0+Br/+yoPxUd4+e0JvZxftbS1UlhYRdzkMe0tdLqqeRV9TEmtTBaxMZLGzUMTaTBFdzdOoKZ9AQ/0smurn0dWTx8JaE0s7TfSM5ZBTlkBV4zQyCocwNFFAXvko8koSnDy7B2MzJWwdL3JOShhl1eO4eRhhba+JgsYJZNWPIaNyFBnVw8ipiCOvIoqiighKavObCAUVYeSUhZFVEeaCiggXVESQUhHlvLIIp+T3c0ZRWAAR55QOcE7pAFIqB7mgJo6i1nGsnC5i7aCDnZMx9s6mOLpYE3s1iqzcNOISI7mVk0BcYiQOLmbYO1ni5GqDiaURjm4O2LrYYudqi4O7PU5e9jj52uPkaysYNz9n3H2d8fBz+b+Ou+/8824+Trh6O+Li5YCLlwPOnvY4e9rj4mWDs7eN4OjkNS9PcvCwxNbDAksXEyxcTTB3MRYYjHWtL6JtoYGmuSoaJsqomSigaiyPgqE0cvrz4CClc5LzOsc4o3GUk6qHOK4kygkFEc4qH0ZG4xRqejLomCrjHeJI9PUgYhNDiE+LIiEjloy8GxSU3OLKjUto6ilj52ZNbFw0PoFe2DnbkpiaQGXtPe7WVJKQksj15HgSUhK5lniV1FspJKXfwC/YFzdvFwzN9HH1csbF0wlrR3NsnS3RN9VGRuk8F5QlOXRehB0SW1l3YA3rhX9gy6FN7Dq+nYOS+zh0QYQLWmfZdOAHTsgfRkrjNPuP7UBBRwoLV0NUDGQRPbsP4VO7kZARY/+JnUjIiCF0cB1bRdexRWQtW0TWsll4DdsPrePAqW0cPLOd3RIb2Sb+A9sPrWXvsa3sPirEdvENbBFZyzax9ew+KsS+4zs4cHIXB0/v4eDpPRyXO4KSgRzaVhoYOujiFGBPeHwwFs6m2LvbEBzpj5OHHRGXQkhKjaOs/Db5BbeIS4jBxFwPMQlhtu0TYt3WNWw5sIWj5w+zQuh7Pl32pWAD8cXyZXy2bBkfff01//jiq//uiFi0mM+WzT+3fON6Nu3dyaZ929l79AAbd6/j+01L+HbNl6zZupytBzbww7YVbN67ljPyx7ByNUHbTA0lHZn5dC1dWRQuSqNmoICBtTbqBmqo6CqjZqCMjrkGdt6W6Ntock71GIb2mriHzfslxM6LsmrHD/xzyWf8z68+nS+O+3YpnyxayqeLV/CfXy/js2+/Z9GKtajpGBJzNZ6Pv1rKLpGjnFNQ55vv1/HRF9+yV/w4Z2RVOC2jzOY9+/hy+RK+XbuCU3LSGNpactHMiGPSkogcP4aavh7+kVF4BAVz9IwkIhInEDt+im37hNmxXwxVPQMUtLXYf+II4mdOoGZwkdBL4SRnpBB75RJJKQmUVhRRca+EhKRrxN24ik+QBxYOpngGumHraoWyljJ+oX7EJcfh6uPKpStRXE+OJyM7nasJV7gUE4F/oA9e3m6EhQeRlp7EnZLblJXPF6tVlBRRVVFKU101XW3NDPV1Mzk6xOzUOI9mp/+ydViYBWnS/w4QCxCxABIvnj3hl59/5s2Pr3gwPcHs1DgzE6OC1y9Ioh7OTM5vLGYmmR4fmVcY/CnlaWJkUHBuIVVpodyuo71ZYM7u6mwVQMTwUJ/AkN3ZMV+s2NhQMw8O+dkfGqdzuV2YS2FRHoVFeRQV53On5DYlpYWUlRYJUsqaGmvpamv+S3zt+FA/wwPdDPZ10tfXRn9/OwMDHfR0t9HaUk9Lcx0d7U2CJKeJ8VHuz0wxOTHG3MNZZqYn5yXQN9PJyrrF7dv5ZGSkUVFRRnZ2JllZt8jISKOysoLa2mpqaqrIz88lOfkGqanJxMRcwnJmUQoAACAASURBVMbGCr8If4Kig4mMu4R/ZCA+oQHcuVtK3+AANs5OGFnZ4BUUgqaBMXtEDyGjrElAeAwRlxPxDYrA22deFZSYkEJmVh6JN5IJiQjH098bdQNNzitf4KT8KQ6cEmHjwc2s2r2K1fvXsEFsI5sPb0JIfCP7z+zhbyW388hMTSUtNZmMtJtcT7hBSGgULu4+uLj7EBQahadPID7+IURGxRIZFcutW1nzkFBeQWVJCRUlpdwrr6C+uoaGmloqK+5RXHiH/NwCCvJuk56WSVBgGGGhUVy7mkBQYBghwRH4+gRia+eEroEpiqq6HD0rx3aRk+w8JImopCpHLmixW0KGvRLSnFHQxsrJFxtnb8xtnIhLSCEtJZWsjHRyM2+Rl5VJQU425XeKaaqrpaejXeCBWEg7+nMZ3MImYqivV+CHWIhmXZA5DfX10tPRTmtjAw011TTV1dLe3ER3exs9He2CjcECPHQ0N9DZ0iiAiNGB3r9AxIJhe8ErsZBmsGDsHh+a91n0d7XT2dIogIgFj8X9iVEez07zbG6WJ08eMTZ3nxvZmRhYmqGurYG1lQXebk54OdjhbGGCo5kBoT6uuNlb4mRvgZe3K8YWhlg6WFJWXcbco/s8ezrHq5dPGRzoEbzZ7tzOo7SogPam+vlyvukJXjx+yKOpCXLSUkiJu8qjqQmGersoKyqg4k4hOTfTSLgaS+6tdO6V3WGgu0PQ9N3V2kRxfg7R4SG4O9nj4+5CsJ83w/09/Pz2R16/eMqbl894/vghEyOD9Hd3kH0zjfrqSlob67gRf5VrsZdorq/h6dwsj2anmZkY5dHsfUG799tXL+npaKcwL5eQAH8uhYdRfqeYjpZmutpaaaip5lZaKknX47l+9Qom+joonj+NluJ5zA00kTx1iI1rv2Pt6iXs3LkJRUUpDgjv5PAREfz9PKkoL2Z0qJe25jpu52TS3tzA+PDQ/Gr25XN+ev+WX35+z4+vXvBgdoaZ6Ulm70/z80/v6O7qoOROEcNDA3R3dZB0I4GrV2Jprq9hYmSQn9/+yG8/vRXAhKaqEqaGekRHhJKenEh9dSWNtVU8mJ6AP37nj99+5vef3zE1OsRAdzv88TuPH04Lym7+69+/8PbNS37/7ScK8rPJzErn5q1UfHw96OvvwtzcFGMTfaanxpicGEFf7yLOTnYU5Gfz+sfngki9wYEeRob7SU1J5OqVaG4X5NDSXM/IcD9PnzzkZmraB+Bu49ncfWbH+8m9GU9NWTY3LvsR6GZCsJsxHpbqhLsZEepigLOhHP62WoS5GBDpYUakpyW+DgY4mWmioyqNlZk2KSlxzNwfZ2Z2Elt7KxSVZImKDOXFkzl+efsj/P4r7398wY/PX9Df18PtnEwign1xszfFxc6AQC8LLke44myjhYOVKuZG8pgayGFqpIS15UUc7PQxMVVDR18WGfmjXNS9wNnzIiiqnERH/wKa2lKcPS/M+QviiB/Zgqa2FG6eJsgqHOGwxDa09aQxMFVAQeMk8ponkVM7hozqYWSVxVBQFUNRTXR+VERQVBNFSV0MBXXReYBQEkZSUZizCgcEm4hzKqKcVxVDSkUUaVWxeY+E+jyYmNioYWWvjZuXNb6Bznj5OhFzJZyU9OtcvR5OZIwf0VeC5iVEQZ7YOVqgoqmEpZ05FvbmWDlaYutig727DfZeNjh4W+PgbY29lxVOXtY4edn+f46jpw2OnjY4eFhj726FnZsltq4W2LiYY+1sgp2bOTbuZti5m2Hjboa1mymWLsZYOBth5myIga02erYX0bXRQttqHhxUTJRQMVJA0VAeeV0pZPXOIaMribTuac5rn+CsjgRntI9yRvswx9XFOKKwH/ELuzkufxAF3bPo26pi7qyLlbMBHv62JN+6SnisH24+dvgEueAd6Ers1TAyclJISo3D1MqYkPAALl+N5nZRAf2DfdzMzCDq8iXCY8OJT4kjuzCbmPhoPPzdMbYy4thZCY5JHkFE4gCnpCWQOCvOkdOiyKic44Ky5PzHkqJsEdvMhoNrWS/8A0LiG9l1fDuiUsJIapxC2UQeXRsNDpzcxXn1U5xTO8nm/T8gdmYf51VPInxiFxv3r2Wr6CZ2Ht6K0MEN7D+xkx92rWDltqWs3f29AA62iK5h19GNHDi1DeHT29l7XIhdRzeyV2ILOw9tZKvIWraJrmPnoY3sOTrvvThwfCeip/dy8ORuhE/sQfysMOdUTqFhMn/H3thBHxd/R+zcLPEOdMXNx4GIS0FEXw7hVtYNomODcXG34ejxgwjtXMeOA0KInxDmhMwx1u9ay9erF/Hp0m/4dOm3fLZsGZ9/953AB/EfX37Nx4sW8/l33/HPRYv4bNkSPl36Dd8LrWXDHiG+F1rNvmP7OSIpysbda1i+YTFC+9axS2wLG3evYf/Rnajqy2Noo42SjgyyGudQN1TkoqkqagYKaJupYeVqiraZJuaOZli5mmPpYoLfJU8c/ayQ15HEyEELOZ3zHJYS5ZD0YbaJ7+azFYv522cf859LlvDl8u/57NvlfPLVEr5aupIvvl3Bf3z6NbsPiNHY3IqRpT1JN3MJj43nxDlZjpw6j5qOEXtEjvDpomX849Mv+GzRV+wW3ot3oC85hXkk3kzD0csdDQNdLJ3suZJ0AxtXF46fP8fWvfvZJSrGLlExdMwscA8MQsNYn73HxBA5dYTwa9H/i633isoyT/B1Z529z+wzPdXV011dudQqc86ogEQzIoLkHAQByQICknMUFJAkGSTnnDOCiICKoiTJoBgwhwrPuaD4umrPXPzXJyw/BS5e3uf9JdLyMjlrcxYnDycqasvJys/gWk4al6PCCAjzxzPQDVd/FwIjAjh7zpizNmcJiwzlSlwkdk62XImLJCUjmfSMFCKuXMLX34vLEaGkpiWSX5BNaVkhNbUVgpvjtqZ6OlqbuHXjOvdu9zD84J7g5v6PWYb/SZH4vwFiYnRI8HcWnj3lw/t3vHrxjCczkzyenhDYm+amxpmbGhco709mJpmZeMTU2Ijg/BE4lhSPJZD4oxrR13vzT0Hrgft3GBq8z8jwA0aGH/Bg4C69PV2Lq9Fd12lqrCU/L4uMaynkZF8jNy+T3LzMf9mYSvIpKy8SLGU3NdbS1Fj7p7G6O787TXq7O7jV1S6wMt2500Vvzw26b16nr7eLgfu3eTBwl7t3ehgZHmTs0QgD9/t5NDrM2KMRbnZ1UliYT05OFpmZ14iMDBf8ubq6kpaWJsHCdVNTA/n5ucTERBEWdpELFxxRU1PBP9QfBzcHvAJ8yMzPpqKuiqyCHIZHR8gpKMDS9jznHC6grmPAHlEJdu4V4+gJRc47e5KVW0JOdiH5ecUkJ6WTmJTGtYwsispKKa4sJSA8iBNq8ggfEWH9vk2sF9nIetH1rNy3ijWia9lyYCvbpLciLLuPf6urLKM4N5eC/FxysnKJib1KQGAoHt4BuHn6ERB8CS/fILz9gom7mkRMbAJFRSVUllcswkPVIkDUV9fQUFNLU109tdV1lJdWkHkti8L8IkpLKklMSCU66ipXImPx9vLH329R1XB288b+ggfnnDzRNbFBWlaNPdLyiB1XQ1JOky2ih5GWVeOsrQvhsSkkX8smMSmdiooqCvMLBDmIwtwcSgsLaKqrpbtzcU36jxCxNNY2+WhUsOHw8F6/QKFYqlR9NDQoaFYavH+P+3duCyxNXdfbudNzSzAct3SD3N3RRndHG7c62+nt6qDnxnV6blwX5CKWrExLkLA0aDc5OsSDu3303eyk72anwBq1lK9YyhHc67vFwJ1eQdvB5OgQszNTPJx4RENXJyFXwjltYoiJsRE+7s74uzpjbaRPZKA3iVdCcTpnjpW5EfbnrbGxs8DD34N7g/28//CayYlRBu7fob2tiZLifPLzsqipKOX+7zahiZFBPr19xfzMJFVFBVQVFTA9MsTHly+413eLypJCCnMySYyNoig3i9vdN7jdfYPZiUfcudUl+P5L8nMI8PbAxtwUV0d7HM5ZERUeRtf1Vp7OTfPy2RPGhh9y+1YX3Z3t1FWVU5ibxc2ONrqut1KQk0ltZRkv5ueYGhthbmpcsOh9/85tRh4+oLWxgcrSEpLjr5KenCSwrTXW1tDR2kJFSTGXQoJJS0okLzMNVzsLzmgpYqSlyDHpfUju38HRQ/vZvn0t+/ZtZfeeTZxSPI6fnxsBAR5cCQ+mojSPsaEBHs+MMz01Jqhv/fTxPT9/+gD8ys+fPjA3O83c7DQfP7yj/+5tWpobGRp8QHlZCV6e7lyJDGf4wT3u3+mlICeTkYf34ecP/PLhLRUlhXR3tjM/O8XDe3d4s7B4Mf75/Rv47WdePZ/n/esF7vZ0UVNeCL995PXCPEMP7tLZ3sTHD2/49PEtU5OPmJ4ao7fvJtk51+jr6yE6+gpaWhooKZ3idl83r14+o7qqjMiIMMJCg5iZHufTx7ckJcZxvb2ZyooS0lITqawoIf5qtOA9oyMPF+tuf/5Ed2c7o0P3iY++TFJMKOnxl7kU6IT3BVMu+dribKlNsIspET42+J83ICHkAplRPiRedCU+2JmEi27EXnTHxc6YMwYqnLM6w+XLgfT2dVFZVYKfvxddN9r59eM7Qcj89fN5nj2eY3xslI6WRhJiwnE9b471WR1szbVwsNbB6ZweViYqGOrKYmGsirmpBuZntbE7Z4SeviKWNno4Opvg6GyC9KGd6Bqc5KyFhgAsFJSkkFeURE3zKH6B57Gw1kZo3xqOyYpySvUAyloyKOscQ0nrEPJqkiioiqGkIY6KphhK6osVr6o6YqjrSaCmK84pzf2cVBPmuMo+ZJT3LqoQGvsXAUJb4vdw9QE0DI+hbSyHuv4xrBz0sHcywTfwAqHhPvgFunEpIojY+MtERAdyJTaItMxY/IPcCQzxJi0jgQvujqhpq2BqbYKZrQlWDuacu2CBrdvijb6tmwXnXM05/zsA2LtZCI6dq/l/O7YuZpxzPovNBVOsnUywdjLBwtEYSycTLC4sHnMnY8wcz2DiYIjx+UV40LXURNtSE01zddTMVFE1UUbJWJFTRgooGMpxXPcwx3UPclz3IEd1pTmqJ8kRfXGO6ItzWE8MKfW9iCnvQkJJCFldKYwdtHELscX3sjPeIU4EhLgSHhWA3XlT7BzMuRwZyKWIAMLCA7kSE4amjiq+AZ5U11bQ2dVORVU52blZpKQlEx0fQ1BkMBFJESTnJGHtYs1xZRn2HxVh7Y5ViB4RRkpWnEOnpJA+IYaYzD7Eju5DSHo720Q2sEN8M/vl9iEsu4e9MrsROrqTXYe3s/vIDsTlRZDROsyeQ9vZKraeLfvXsXrXcjbuXcVm4TX8uOVbtoisZZPIOraJb2Kj8FpWbP2en7Z/z3cb/skPm75i9a7lbBZdzU6pjew5tJVdBzawXXItO6TWIXRoE/uObmWT8ErWCS1n7e5lbBJeyXbxdeyW3sS+QzsQk9mD5AlhxGT2ICS9nd1S2zggL47KaQU0TVRR0pfH1tkSYysDTK1Oc97FEv9gVyJjgsjOTSQoxA2JA0Is++kLtgmtQ0nrJKfNdFA9rcw/lv8X//HVZ3z2zeJa82L+4Vv+86vv+M+vvuGv33zH3777gf/64Qf+zxd/54sV3/Plyu9ZL7SZzSJbWLl9Faf0TuIT5oaqgQJ7pXcgJLmNrcLrWbnlB4Qkt/3eLKWIvKYMijonMLDQ4oyNHlrGKmgYKWFgoYWhlT62btZYOplyxkYP54DzmNjrs+/wNg4riXFC6wjr9qxC5Lgouw7s46s1y/nfX/wXf/nmW/7971/w2Zff8c/vf+Lr5av53//5d/7x7Qp2i0ox8HCQuOQMtA3PYnbOETffYGwc3ZA+dpIf123hp/Vb2bVvPxIHpNE/rUdUzBXyCnIpr6mgqKwUDx9vtE/rY+/sxLFTJ9m0excr1q/jhKoK51ycCYm6goK2JiLHpDmoJIOjrxtV7XVcSY7Bzu08iVnJxCbHEp92FX0TPUKvXMQ7yAu/S76Ex1/G+oIVTt6OBIYGEBkbQURMOCGXg4lLiiUwNAAXNydc3S8QGOxHcmoC1TXlNDXXUd9QTV19lQAiOtsWB8+WnrQvQcQSJMxMPBKcJQCYmXgkyEcsgcO/AGKE1y8XeP/uLU9mp5kYHWJ6fJTp8VGB6vB4eoL52SmezEwKHAVLcLJkg5oaGxHAytLXMjo4sJhZ/F2ReNB/W2BbWqqAXWpyGh8bZmJ8hNGRh/Tf7aX7ZgedHa00NtRQUpxPXm4mhQU5JCVfFZyU1ATSryWTnXONwoIcSorzqaospay0kPLiAmory2iur6G1sY62xjramutoqK2gpqaEuroyGhsraWmuo72tkd6exZD1g4G7DD68x6PRYUaGB7nXf0ewhH27r4fKynKqqysXSxtSk0lOTiQ6+gpZWRk0NTX8CSAiIi4TGRlOZuY1Ll8OQ1NTHelj0phaL9a2+gT5kXQthftDD3n99i3VDQ1Y2Tlw1uoclrYO2Jy/gP4Zc+QU1ZFTVEddS5/IiBgK80uoqqilvLyS7NwcisvLuNHTRW17Pc7+rqic0URERoydB3ezSXIbP+1bzUrhNWw5tI3dR3YjdFSIf2uqraKyuJiy0mIyr2URFHwRVzdv3Dz98PQJxDfgIh7eAXh4B5CUnE7c1SRKSsooLS4RQER9dRW1lRXUV1fRXF9HXU0t5aVlAiWipqaOzMxsLoVF4ucbxAUnN7y8/XH38ueCuy8OLl5YnXdD18QGWRU9DsppcFheCzk1A8SOyGNkfp7LUfFk5xVTU1tPQ10j19vaqauqpLaygsrSksWQZXkZnW2tgqrU/xsiJh+NMjX2aLEideA+9273Cdaml5SJJQvUvdt9gtebHddpbWygvbmJnq4b3L7VTU/XDYFVp6Nl0R6zpEB0d7TR3lQvGLBbykQMD/QzdP+uoPFgCSKWoGPp/UubFZ2tTdztuUnfzcX8xcTIIBMjgzwaHGB2ZorZZ/OMPXlMS+d1LoWHYW1lwTkLU9wd7PBxPk9eylVSYi7jYm+FjfkZzhjp4RfoRXZBFiMTwyy8fCpo8lnyFd7q7mTk4X0eT08wMTLI2NADPr19xezEI8rycrjR3Mj85Di9He2kJV4lKS6aotws8rOucb25gd6uDkoLcgXg87D/NtNjI9RWlBIZFoKtpRl2VuZoqynj4mhPSkIcD/pvMzPxiDs9N6mpKCUzLZmCnEweDT1gbmqc4Qf3aKipJDMtma7rrdxob+H+nV7aWpvp6+mltLiE1OQU4mJiaW1uofdmFx2tLdzpucX87AwzE+O8fPaUNy+ekp2ewjmLswR4uOJqexYzfVV0VWWRlxFHTHgLO7atYvfu9Rw9up8Dh/YhIbWHCy42nDXXR0VFFjc3O3putjE7NcKj0UFBYPrD+7e8XHjOr7984tdfPvHm9UtePH/Ky4XnDA895HZfDw8f3OdG53Xqaqvp7emmqa6a3z69p7m+honRIQEc8NvPTI2NsPD0MTMTj/j14zs+vXstsCu9ffkcfv7A0P0+CnJSGOi/xdz0KCODd2lrrmFifJjffv3Awot5hocGBJKov78/cnJy+Pj4EBsbS1hoCEOD93m58JSJ8RG6b3Zwvb2ZxIRYAvy9udl1nYnxEcpKC4mJjuD+vdvMzU7y9s0C8DP89gujI0NUlRWTnZFCoI8bqYlXCA/2JNjbkeLMq/S2lpOXfImM2ACy44NJuuRKQWIo6RHeJIS4EBvgSGKoO3EXXQnzc8D8jBpaaifQ0JDHx+cCt261k5+XSca1ZH779J5Xz+f59PYVv318x6vnz/jt1595+fQxdZXFBHk7Y2uhz1kDZfTUj2GsJ784RmeohK+7DS5OZ7Ew0+G8nQn6+spoaB7Hzd0Cb59zaOvI4uB4BkcnY0zMNNDWO4m8ojRmltooqh7m4mUPoq8GcVJRGhWN46hpHUde9QinNI+ioH6Q44r7kTklgpzqfhRURZFT3sNJlb0oaoiiqiOBiq4kpzTFOakmiqyq8O9KhCiy6mKc1JJEQUcaFb1DaBrJYGCuyBlrVc5YquLoYYaTqzm+gRcIvOiOq6ctgSGeREQFExUXQnxyOOVV+QSGeOIb4E5DcxWxidGoaimjZ6LNaTM9jK0MMbM9g7mDMRaOxpg7nMHM4TTmjoaYOxpi5nAaM4fTnD1v8Kfzx8+Z2utjaq+PiZ0eJnZ6GNvqYmirIzinz2ljYKOFjrUG2lbqaFmqoWqqiLLJKRTPyHPSSI6TBrIc15dBRu8YMnrHOKQlySEtCQ5pSXBQW4wDWvuR1hZZPDr7EFfbxX6lnYid2sVRTTGM7DXxvuxIeGIAVxKDKa3MJi7+MiEhXuTlX6O5pYbGpiqqqkuJjYvEzf0ChUW5FBTlk56RRkJSPAlJ8eQXFpCYlsTF6FACovwJiPRDVuM4W4Q3sV18C+uFVnNU5RAiR/awQ3IL+w7tQlphP1Jy+xE/sY+DCmIcVpZE9MRehI7uZJv0ZjaKrWOl0Ap+2PYty7Z9y0+7lrFyxw+s2/MTG/atYqPwag7I70f6pCibhdcgeUKYg4qSHFU9iJS8GNvEN/HT9mWs3vUjG4VXs1l0Lev3rhTkHraKrWWD8AqBKiF0aBObhFeydvcyVu/8nvV7VrBx309sFlnFLsnN7D8mhPRJUfYfE0LkiBAH5MWR1z6OpokK+pbaGFjpoG2kgp6JOtqnlbFzNsPFw4a4xDCuZcZi53CGFav+yfKVX3BQZj+uvucxstDjoLw0X/70Jf/rv/7P4pjcl98Kzn9+9QOff7uMv323nL999wOff/cd//6Pz/lhw0p+3LKKbWLb2bp/E5tFNuAc5IB7sAPHVQ+wQegn1u1awapt3/PTlm8RObwTdSMFtEyUUDGQQ91IAUNrLYxstFE3UuCUjgzKeieRUz+Oia0RJranUdGXR9XwFCJHdrF29zJ0LVSwcjNlp9RWDqseQURGgu83ruHfv/wHn333Pf/r83/w+dc/8P/97Uu+/XEtu0WlOO/qTUDYFbp7b2NmY4+GvjGeAaEkZeShon2av3+znC+++5Gf1m/luLwScXFxxMZEci09mazMNKqqy6itrcbb14tTqoooaahgZW+Dk5c7F7w9cA/ywycsGAsne9bs3MTKnes5pCxDQEwoaUUZBMeEkpCdRF5VAc6+LuibGSApI0Vk4hVMbc9i5WRJWn4qnsEeeAS54+HrTsjlYCJjI0jLSiX2ahR+Ad64ul8g4solMrPSKC1b9Pa3tjTQ1tpIe1vT4qBZYy032lvout4qsMsODfT/ya60pB7MTo796eb/j3mJpTMzOcab16949+Y1M5NjAtBYsjct2Z0eT0/wZGaSualxHk9PCFSJmYlHTI+P/gkgllSO8ZHB/wYTww/uMTw0wMMH/QL70vDQgAAixseGfw8136Xn1o3FNfbfsxFLVa7xCTHEXY0iNu4KsXFXiE+IITUtkeysdPLzsijIzybjWgrXUhLJzVycDqgoKaS6rJi66jKKC7IpKMiguDibqqoiamvKqautoLmplo7rzfT13vx9JG+UocEH3L93l96ebrpudNDb001VVQU1NVUUFOSRk5NFTEwUQUEBBAb6k5aWQmVlOe3trbS1tZCenkpoaAixsdHExETh6uqMkZkxOoZ66J0xIPjyRVKzMrhxq5uR8XFu3b2LX3Aodk4u2Jx3wtL2PFZ2jlwMjyI6PhlHZw8c7C+QnJhCW0s7PT195BXkExUXS0VtJW0918kqy8E/OgSDc0YcUT/G7mP7WC+xiXXiG9kkvZVtUjsQOrxnESKqSkqoKC8lNTkNN3dPrG3O4+jsgZdvED7+Ibh5+uHq4UtKagZxV5MoLi6lIC+fuqpK6isrqakop7q8jIaaatqbm2isb6CirJza6jrKSsppaGgiL6+AkOBLeHr44ubqRXDIJewc3Djv7ImFnQvahuac0jREUcsIVd2zqOmfxdrBEz1jK8Ii4yguq6a4uJTqyioaaqqpr66ipaGe5vo6AUg01FQLWpn+2MC0BBFLw21LENF7s0uwEL00Anen5xZ3e3u4fatbkJvout5Oc30drY0NgrrXruvtXG9uoLWhlrbGOm5ebxXYm260NdNYU0nfzU7u3+4RhKuXIGKp7nWp5nXJ9rOkbNzuviEYZVl6vdXZzujD+wJr1PNn84xMjvNobpaJmWm6um8QEX6Js0b6uNjZkJ18lYrca1wND8bL2R7n89bo6WqQnHKVO/29DI8+5PGT6cVe4tpK7t7pYfDhPe7fu82L+Tlev3jK4L07TIwM8nR2isnRIfq7u+hua6GyMJ/IkCD8PN1IvhpDU20VGSmJRF0OxdvNGQ9nR0Ye3GNydIi7PTd52H+biuICYiMv43zeFjen8xjpaRN56SIRYSG0NtbxaOgBU2MjDNzto766gjs9N3n1fF5gc/r07jUTo0M8np741wVleIShh4NUVVRSXlpGWUkpA/f7mZ+dYeHpPA/v9dN1vZ2p0VEeDQ7Q1d5CSX42Ho7nMTPUIdTnAhcsDdCQP4zlGU3O6Cmxd9c6tm9dyZo132JpfZrzjmb4+rsgfVAYTU0FwsJ8KS/JZmp8kNt93bx5/ZKn848FMDEzPcmL50+BX3m58Jw3r1/y4f1b5p/MMTI8yLOnTwRbErOTYzx7PMPE6BDvXr3g/euFxSrd+TmePZ4R5CSeP5nl3asXvFl4Ru/NThaePmZ+doqZiYc01pZQkJtKccE12pprmBof5PWrZ8An5p/MkJ+XRV9fDw0Ndbi7u+Pm5sbRozJkZ2cTFxvN3Ts9/PzpHS+eP+HF8yfAz7Q011NeVkRnRytDg/fJuJZCZEQYvT1dvHr5jPfvXvHm9QvevnnF+NgoiXHRhAUH0NHSQGlBFi/mxmirL+VqRAA9bVUUZkSTGuVHTmIoOQkXKcuMJjbQCmqshQAAIABJREFUicwoP9IueZJ00Z0Qdysu+TviYK2HmbEmhgYqnLM2JCjIg/b2eq5EhgGf+OXDWz6+fQW/fOTd25d8/PCG4YG7pCZE43nhHG4OFtia6aGpeBh/93OEBTiSGBNEbXkmCbEXOWdtiLWlASoqMpiZa2FsooKmlgxKygcwt9AkOOQCmTmxGBgpIXNiP64eVigoHyQi2o/65hIcnM1xdLHA0t4IWcUDyKke5oSSNEdOinBYbi/HFUU5riTMEfldHFcQQk51H4paYijrSKCoJYG8+n7k1EWRUxcVQIScpgQKOtKo6h9Gx+QkZ6xVMT+vg42TIZ4B53HxsMHT9zwePuexdTDFy8+R8KgAsvIS8Q10JjsvhaTUaELC/EjPTCQ0IgT7C7ZoGKiibaSBwVltzljqYnxOXwAAZ85pYWitgaG1GobWGpy2UuW0lToGlioYWKqhb6HMaSv1//Z5A0sV9C1U0bNURddSFW0rVbQs1dCyVEHDXAVVs1OomCqibCqPgqEcckbHkTU4joz+EY7pHuWwzkEO6xxefNWW5KC2GAe1xZDWFkFKSxgpLWEktfYgqbUHCfXdiCpuY8/xzYjKbUfZ6DjOgdZEp10kLS+WtuvVJCVdIT//Gn19nZRXFFBYlMWNrjby8jNJToknJjYS/0A//AP9iI6NIvTSRdw9PQgIC+Bq5lWCYwPwuuTOAQVJNgmvZ9+R3WwSWcdR1YMY2uohISfMLuktCB/dxQ7JTeyQ3MC+I9vZcWATm8TXs2bfSlYKrWCt8CrWi65hvegaNoiuYZPYOvYc2s7qXcsRlRHiqKo0h06Jc1RZiv3HhNgpsQkxWWFkNY+iYnSKE1rH2HNoJ3sP72KX9Jbf7Uwb2X1gsbZ1y/417JDcgOjxHeyX3cmew5sRPrKdnZIb2CK6ms0iq9iw90fW71nBdrENiBzZxQH5/Ygc2YWErAgKOrJomqigYayMnoUWlk6mi0N07tbYOJrgHXQBB+ezRF8N4nKkN8flxJA4sJPd+9ahrCVLRkESeiaafL3qa75Y8QWff//P3zMP3/OXL7/nP/75HZ99vYzPv13BX7/5gb98+TX/WL6cv3z1D1bvWM+aXWvZLLKBVTtXsH7vSoJivXDyteGIogSb9q5im+g6toqsZYfYBo4pS6FvoY7OWRWU9U9wSkcGJT1ZTunIIKMizeFT4hxTOsAZG33UTiuy/8heRA7tRsdMdbH9Sm4vLkG2+Ed5InlyP0pGykicPMi361fx/37xBV/8tJq///AjXy5fxWdffMsxeRX8QyO5HJPI0ZPKFBSXkVtYSlxKJhcj49AztuA///ENy1Zv5PAJRWQUVMnKKyQ3J4us9BQaa6vo7mznRnsLRYW5BAb54uXjTtTVaKqbqknPzyIi4QpnbExR0lVlzwERVmxexSbR7awR2sgJ7VPY+TgRl5lAYm4KTr7OuAV5oHNWD+EDIviE+uIT6oujlwMm54zROqOJ1XlLkq8lkZF7jbikWBJS4wkI8iXscgihl4JJSomnqrqMtvYmbnZd53p7M02NtTQ31Qm2Gf44znan5yaD9+8KbEpLNqalm//ZyTHmZ6d4OjfN3NS4wHa0CAaTvHvzmtcvFwSAMT4yyOPpCZ49nuHp3LQARp7OTfPs8QyPpyd4PD3B8yezvHq+WAiy+DvtX9amP1ql/ieY+PP42x3BxsToyENGRx7yYOCuQIlob2tarCivXNyISEqMIzklnoTEWAFIxCcsVusuQURmRioJ8THERUWQkhBHTkYahblZlBXmUV1RTFF+FkVFWVRXF9PSUkNbawN1tRWUlxVSWpLP9fZmAUQ8fHCfgfv9dHa001Bfu/gwsa6GgoI8wsIuEh19hZCQIC5eDMbf35e0tBTq62tJTIwnIyOdmzdvcPPmDXJzs4mOvkJExGUuR0fg4OqErpE+zp6u+F8MxjvQn/jUVGKTkjC1tEFT7zRnzCwxNDVH2+AMQWERlFTWkph6jegrMSQnplBSVEpnZyd5BfkEhgYRn3KV7NJcEnOSiUiLwfWiB3rnDDmidRxheXG2HNzJSuF1rNm7DpHjovxbS30NNWVl1NVWU1pcRlR0LF7eAZyzv4CJmTVXYhK4FBFDcGgE8QkpxF1NIj09g5KiYqrKSqmvKqe2soyKkkIqSooXgaKqgoryUooKCikvLaOqqoaiohKuXk3Azy8AT09v/PyDcXLxxt7JC7NzFzAyt+OsjRN2zt44e4Xg4h1MRm4xVxPTSEvPoqamjubGJqrLy6ivrORWZzt3e3voaG2hvrqKxtoaujs7BBmHJTvTkiIxPT7G4+kpJkZHBFWufxyIu9vbQ+/NLgbv32NseEjw8cN7/fT39dJcX0dTXS29N7u4daOT+uoq7vbcZOj+XTpaGmmqreJe3y1udbZTUVxAXWUZXe0tgoalpWzDkp1p6P7iWnZ/bzf9vd3c67v131qeBu70CjIXA3d6mRgZZH5mkuePZ5h/MsfU3CzT8/Pc7O0hJCQIL0937K3NuRTgS3ZqPLGXAinNSeOinwcWJga4uzjQf6+X+aezTE2P0dxUx73+Pp48nubVy2c8ezrH3OwkT2YmeTo3LeiKfjw1zuzEI7rbWqgoyCMlNhpPJwdiIy+TGBtFaUEuUZdDOaOvg7L8CbzdnJmfmWRiZJDO1iZGHtxbbEvy9iDuSjjO521xOGeFlZkJYcEB1FdX0NnWTH/fLcGFauHpY94sPOPDm5c8mZnk1fN5ZifHeP96gadz04sWqBcLTIyNMzI0zPDgkGDjY3Jk0fL1/PEMEyOD3O/p5snEI1pqKrGzMOa8+VlCvF0I93XhgqUBVkbqmJ1WQU9DlkPSu9iyaTm7dq9F6sAejp+QxMHZAi8/RxSVZfDycaKsLIf29nrGHg3xaHSYp/OPBZAwNzvNLz9/5OOHdzx/Ng+//SLYhvj44Z1gwfrtm1f8+vEd7169YGbiEe9fL/Dq+TzN9TU01FTyaOgBC08fC54ALV3Ep8dH4befedB/m4TYSzjZm+Phaseliz74ebtQU1lEZ0cLDx/cJTsrneAgPyoqyvj06QNzc3M0NzfT0tJGQ0MD42OjVJQXs/BinvfvXvHrLx949/Yl42PDDD68R011OZUVJbi5OtHW2siDgbsM3L8Dv33i50/vePJ4loH7/bQ3NwmaPgYH7jAx8pCGymKuN1bS0VBOZWE6yVFBJF0JpCg9iqL0KNKi/Mi7GkxKqDuxAY6khnvh42iCo5UekaFueHvYkJURS15OItPTQzx5MsHrV8/45ed38NsnXr96zts3Cyy8eMKzuSlKC7II9XcnyNsJO3N97C30uBrhR25aFN3Xa7jRWkltZR6pyZE4OZjh6mZNSLAT/n7nMDVRwkD/BDq6JzC30CQkzAVXDwt09OXx8rXDwsYAJbVjeAc6czk6kKRr0bj7OqCseYIjJyQ4elKCoyfFOKqwnyMKwkjL7lhUG5T3cUJNBAUtcZT1pNE4fRh1g0Oo6B7klJYUx9X2I6Mqirz2ATSMT6Bvdgp9M0WMrFQxs9PFzFYHV59z+AU54+5th52jKaYWOtg5mhIa7kN2fhKh4T4EXfTCN8CV2PgI0jISKCzPxcHVloOyUqjqKqFzRh2dM6romauha6aMprECumaKaJudQtP0JJqm8midlUfdWA4VQxnUjeXQtVBE7cwJNE1PomFyEhVDGVQMj6NhIoeGyUlUjU+ganoSlbMnUTSWQ97wGApGsiibyqFoLIfs6SPI6B/hsK40B7WkOaAlsfiqLYm0lhSSGmIc1P7vCoSE9l4kNIUQU9+FtNZeJNV2I6MryZ5jm5DRkMT9oh2XE/xJzY7l0iU/rsZcJv5qFNfSk0hKjCUxIYac3GskJsUSE3dlsRs/MoyrCTE4e1xA11AHTz8vIuIiSC1IxjvSEz0bHQ6pHGDnge2sF17LRtH17Dy4FdETe9kns5O9x3aw5+jv4CC2io37V7JFYh17ZXaz+8gOtkptYp3IalYKreDHXctYJbSCNXt/WrQwCa9ml/QWtolvYLPwGvYfE+K42kGOKEliYKOD2hllZDWOcUBBEgk5UYSPCrFDcgsbhdcidHCbIHy9WXQ16/f+yDbxdWyXWM/6vT8iJLWJrSKr2SG2jl0SG9i09yd2iK1DWk4EGRVp9MzVOKl5hEPyEqjoy6NtoorxOX1s3SxRNTiFlqEyjh42+Ie6YXX+DH5BTiSkhmJjp4+qxhGOyO5DWGwzptZ6BF724rjiYT775jP+8tVn/PXbLxftS18uF5zPvl7GX79ZzuffLuPz777j78u+5/Pv/8nffvgH28QWcx9rhX5EzUQOW29TTlupo6Qni/ChHeyR3soGoZ/YKb4RTWNFFHWPI691FFm1g5zUPMLhU+IclN/PgZOiiMvsQVnvJPKaxzG00uWE2lG0jFXQNFFCRk2Kcx6m+IQ7Y+FizG7pHbiFerJTeh+fL/uOL1et4q/fL36Ny1ZvREhEnANHZVHR1OWkkhoHjsqSkZ1HT99dAi5eRlPPkOWr1iEkIo6imhbmNva4efvT2Hqd5vo6yovySL4aTVF+FpnpSeTmXCMpOY6s3HSu32yntqWG9IIMdE31EDsmwTbRHew7JMrKbWv4+4p/sPfQPk7bGOJ+0YOYjFh8wn3xDPPitI3hInjt28wuCSFcA905a2fGWTszTijJsk9iL/4hfnj7euDgZIe7pwtXosO5Eh1OQmIs9Q3V3Ll9i64b7TTUV1NeVkRFSSG1lWW0NNTS0dpET1eHYKfhjxWmS2ds+CFTYyM8mZkUPNRaUiOWsgyLAep3vFp4LlARBOrExCPmpsZ59niGhaePWXj6mOdPZpmfnWJualyQl1hSJ5YUiiWA+LNVavhPeYnRwQFB9mF4aIDBh/d4+KCfwYf3GBl+wNijIQYf3hOMw93q7hQoMGWlhSQmxOLl7YarmxO+fp7ExEZyLSOFtPQkUpLjSUmOp7Agh/S0JHIz06koWbQ1lRcXUFFcQEFuBtdSEygry6OlpYaOjka6brTRffM6Lc11lBTnUVdbya3uToaHHjI0+IC+3ltcb2+ltaWJ1pYmoqIiqaqqoKurk9bWZgoL83F3d+XKlQguXw4jKipyERYuh5Gdncn1621UV1eSnp5KTk4WV2JjuBIbg7u3F5q6Omjq6hEeFU1lbR2FpWWEhkfgExCIioY2cqeUMbe2RV1bDw0dfdKvZVNQUERLUzPRV6KIjY1l7sljGlobiY6P4mJ0GOaOlpzzcuCclz1GDqacMlZDWv0IWw/tYvmulawX2czq3ev4t9aGWuoqKqivq6GooJj4hCTCLl3Bxs6Jsxbn8PEPISD4ElcT00i/lk3YpUiio2PJz82jrqqSptoqaivLKC3Mo6yokPrqKupqqykrLaYgL5/S4hIqKxdVhKSkFEJCQvH19cc/IARvv4t4+Abj5OrHOQdXzjt74ht0iajYZJJSs6mta6awqIzS0nLaWlrpbGulvnLx/+zt6uBOzy1utLfR2tjA9Zbmf43A/Z5lWLIzjQ4+ZGZiXLD6vLQw3d/X+yfbUl/3TYYG7jMxOsKD/rvcvtXN8IMBHt7rp6O1hdbGBnpvdtF7s2txYK+1if7ebq43N9BYU0nPjet0tDRSVVok2HzouXFdoC4sNTkt3Zwv5R3+uDXxR4hYqovt7+1m6P5dQdXr09kpHk9PMTg8RH1zCyGhF9HS0sD5giOBfp5Eh4UQFRZIXlo8Pe0NtNZVEH7Rn4S4K/Tc6uTJ42nGxoe5f+82U5OPePXy2e83ZPM8nV/cJpifnWLo/l1mxkdZmJ9jfPghTVUV5KalkHY1lvjIcApzMinMyRQ0IkWEBuPmdJ746Eimx0Z4NDjAw/7bgp9JS30NeZnpOJ+3xcXBDn9vD+JjrtDe3CCQUydGh5gaG+HTu9d/klJnJh7x/MksL5894fWLpzx/srgQPTb6iOnJKeZnZ5geH2N24hFPZ6eYnxyjv/sGD3q66bvexvX6KjLjY3A9Z461kS7muqp42ZmRGhlIcmQA7vamOFgZYG6qgbycFIePCHPsuDiXI/xwdLHkelcdFVX5BAZ7EBDgRmzsZWprKpidmWLgfj811ZX0373N5MQYU5Pj/PrLJ169fMHjuZlFYPjlEx8/LK5cv3/3Bn77ZfGJ+q+fWHj6mEdDD6itLCM0yJ+w4ADiY67w/Mksv3x4y8LTx0yNjfDy2RNu3+ri9q0umuqqMTfWx9bqDNYWZ3CwsyA5IYqm+gqSk+LIuJZMXW0lF5zssba2xNrakpycHObn55mcnATg5cJzHs9N8erlM16/es6zp3P89utH3r5ZYHTkIR3XW7h7p4eS4nwmJ0aZm51kcmKUTx/f8ub1ooVr7NEIfd036em6wcDdO4se2LERBu70MHK/j+72elprimmqyic3LYaLvo74Oltx2ddhMRMReIEobztSLnkQ7muHr5Mp4cFO+LhZEhbiyqVQT96/fcybN09YWJjj/buXzD+ZAT7x4f0r3r59xuPpYcqKMvFzt+e8lRH2FgZ4XbDC3/0c4UGu3OttZbC/k8y0GJITw4mJCsLd4xzhl90JC3XC3k4PC3M1jAzlMTZR4YKzKcZnVVHTlME/+ALpWbGExwbif9Ed32BXappKqG8tx93XCQtbY5Q0ZJE4vAcpmb2cUJVAVkWMo8rCyKosKg4KWuKo6B9Ay+go2meOoWUkg8bpo5jaqqFnoYD2WXkMrdWwdNTD1sUYR09z3PztOGOhiYObJd7+jnj5OeDsbo2VrSE29mfw9nckMTWSgBA3TM31cfWwJyM7mZz8dOpbq3HxcsTczhQT69PoGquha7IIEaqnj3NK5zBapifRNlNAw0QOtTOyqBod55TeYU5oSiGrIYm8zkFO6R1G+fQxlAyOoqB7CAXdQygZHEX59DEU9A9zUv8IcgZHOK57kCOakhzVkkJW7xBHdQ9wQEN8ESC0JZHWFF88WhK/Q4QEUlpiSGmIIKG2DzE1IcTUhBBV38V+jd2Ia+xGTH0Xh3RFEFXcwWF1UY6pi2N+QZ+Y9FAi4gMJDffm0iU/oiJCuBQWRPjlEPx8PXB1c8Tbxw2rc2b4B3njF+iFq/sFvPw9sLKzxMjciLCoMFLz0rBwPouS0SlEZYXZIr6JtXtXs2r3T6wSWsHafYugsFl8LdukNrDz4GZ2HNjAVsm1bJVcy86DG9kqtahGLAHEip0/sHzH9yzf/h3Lt3/Hqp3L+H7jlyzf8g3r9vzEtv3rOXRKHD0LdcydjNG10ELJQIHDSgcQOy7CviO72SG5hbVCK1m2+Vu2iq1HQk4YCTlhNouuZc3uZeyU2sjew9vYLrGevQe2sEtiA7skNghA4oiiGKqnT6Koe5yTmkc4oX6IU9qygpYjBa3j6J7VQFlPHmtHU+xcLHBwtcLESpfAiy5kF8Th6mGBosoBFNUOIia1HQ29U1ieN0VEei9//fZvfPb13/iPL7/gs6+/57OvVvwLJL76gc++/p6/fvMDf/32W/7y1T/5/Pt/8t26ZeyW3sW6PatYv/dH9KxVcAywQPX0CcSOCbFFeA0HTooidkyI7fvXc0xZimPKUhxSEENSdh/HVQ9w4KQoUieEkdM4zCkdGfTM1dA318TWzYKjitIcUhDDyFYLj1AHLicFcNZRHwW945zSO0lSYSqHlI/zl2+/4v/5r7/z5aq17JU+ipKmPvYX3FBS10ZYXBpVLT28A0KobWyh//4DnD18UNbQ4cQpFfSMTJFVUMbDN5Cq+mZ6em+Tk3GNptpKCrKvkZoUR1REKDnZ6SSnXCUxJYaE1Ktc8HJA11QHvbO6aJtqo3NWi5Pa8ogeE+G4uizH1WXQMNHkQoAzKYWpBEQFcs7DliPKR/lq9df81/K/8+PmlRhaGhEaE0ZscgyRVyPw8HXDyNgAvwBvQkID8fR2I/hiAInJVyktK+Rmdwc3u67T0lxPRXkxxUV5VJYW0Vxfw82ONvq6b9Dd2S5YfL53u4fB+3cFjUyjvw/BTo+PCh4qPp2b/tON/+uXC3z88J4Xz+YF6sFS29Lc1DhP56Z5/mSWF/NzgvKUl8+e8PLZExaePhYo7kv/9hJc/DHU/cdw95LysRS6Hh4aYHhoUZEYfHiPwYf3BErE2KMhhocGuNffR//dXnpu3aC5qY6G+moqK0rIykwjKNiPoGA/wiNCSUlNICc3g/RryURHhRMS7E9SYhxJiXFkpaeQmZZMfMwVkq7GUJCdQXFBNtkZKZSX59PUVEVr66KFqetGG81NtZSVFlBeVkRrSwP9d28z+HCAu3f66LrRQWdHO103OqioKKO4uJDMzGu0tDRRVVVBZuY1kpISyMhIx93dldTUZHJzs0lJSaKkpIgbNzqoq6shMTGeS5ERJKWlUlJRjpefLx4+vvgGBpFbWETKtQzqm1uoqKmloqYeb/8g7J1ccPHwRlFVAzV1Tezt7SksLMTV1RUtHW0SkxPILsghqzCLyuZqXAPdMXeyQt/GEF2b0yicVkZYTgIhGWEklA6xQ2oPq3dvWISIxupqGupryc3OIy09g5TUTKxtHTGztMXN04/g0AhSr+WQnHKNoOAwwsMjiYuJpb66irbGOuqrKyjKy6akIJfG2irq62ooLiogNyeLwoI8ysrKKC0tJSMjgytXrhASEkpwyCUCgi/hHxSGp08wF1y9cPfyJzI6nsKichqb2ujq6qa5sYmWpmZu3ehctBXVVdPeVE9/b7dAFVhqTBq4e+dPOxBLtqaJ0RFmJyeYHh8ThKaX1qjv9NwSwMbd3h6GHwwwPT7GyMMH9Pf1Cpqcujs76Gxr5fatbm7f6qajtYWm2ip6blwXQERnaxOtDbU01lTS29UhCF3faGums7VJkJv447bE/zRS19/bLdiJuHOri4E7vTwaHBDsRMxNjjE9Psbg8BA3bvUQn5iAqakxTo7n8fVyJSI4gJjLwfR1NDHx8A4DfV0kxIRTUVrAvf5eFl7MMzL8gCePp3n96jkfP7wRVHq+fvWchaePFy8WU+O8e/mchfk5Hvbfpq2uhuLsTHJSkynKyqAgO4O8zHRaG2opK8yjqrSI9KR4qsuKmRwdEgDS0s+mu6ON/KxrZKUlCxqOOlqbBK0HD/pv86D/Nn3dN5iZeMTbl8959Xyen9+/YXZyjFfP55mZeMSr5/PMz07x6d1bns7N8nh6ihdPZnn17AkfFp7x8vEMYwN3GOi5QUddBbnJcfi72hHu60pR2lXiL/rhZGZAbtwlUiMDuezrREKEP8XZiYQGuaGteRJ5+YMYnlHHy8+RgGAPMrITuRQRQHtnPbFXLxEc4vP7U45b9N+9zeO5Gd68fsnkxBjjY6N8/PCO9+/eMDkxBr/9ws+fPvD61QIfP7xjdmaKVy8XNx/4+QO/fnzH/OwUhblZ2NtYYmF6BuPTelxLSeTty+e8ffmc/r5bgu//RnsLBTmZxEZe4qyRLiGBPjTWVdJ9o42y4jxKivPpvtlBX+9NOjtaSUq+yuEj0jg42PP+/Vt+/vkjExNj3O7rFljY4Gfev3vF/JMZxh4NMTX5iPGxYZ49nWPw4T3Gx4Z5MHCXifERgQrwy88fmZmeZGjwAfNP5nj7coHRwYf0dd9k+ME9nj+eYeBOD3dutvPwThetdSVEhnrhYmeM9wUzonztSQhyIsLDioSQC6RGLIJEkJcVnhdM0NOQQUlBmmtpUXR3N7GwMMevv33gzdsFXiw8YWFhhvHxe9RU5BIdEYDL+bNYmmjhYGWIvYUBhloKuNiZEhnqRVigK5GXfEhJCicq0p/wCG98vK3w8jDlnLUmZ02V0NY6gprGIXT1ZTkmuxcl1YMcPSGMmtZxTp9V44yFNs4+tjRcr6TjVjPVjeVU1ZYQEu6HkoYswtLbED2ygyOKoshpSyKrLsYJDXEUdCRRNzyMnqkshhbynDE/xWlzBczstThtrYKBpQpmDrrYu5ni4GGBrYspNhdMsbQ3ws3XnsCLbgSFuuMT4IS901ms7U7j4mFDfHI4iSlRnHeyJCIqmOKyXJJSY6lrqeJSVAhB4b7YuVihbaSCltEp9MxVUNY/hoLOQfQsFBehQVuaE9rSnNQ9iJzOAWQ0JJDRkOCEtjSyWlKc1D3ISd2DyGpJ/beP5fQPcUL/EDI60hzWEOewhjjHtKU4rC2JlJooB7TEkdLYj4SaCJLqokhpiSGtLY60tjhSWmJIqO1DXHUv+1V3C46YmhCSGkJIae7hsM5+9ivt5qCqKLJa0pjY6RAU4UHoFV8iogO5eNGby6H+BAZ6Ehbmj3+ABx6eTvj4umJpY4K51Rms7M2wtrfEzsUGQ7PTqBmoY2ZvjrmjOftlhNkstpEfdyxnxfZlrNr9E6uFVrJy93J+2rWMVULLWL1nORtEV7FdeiM7D25kx4EN7Dq0ib3HtrFXZjc7D21js8QGQUvTmn2L71+x43vW7F7Bt+u/YMXWb9kksoYtImsRPbobLVNlznvboG2mwSk9BQ6ekkLk6F72HtrNTsltbBRey6qdK1i960dEju1B8qQIW8XWs2HfKkSO7eawsjgHTomyQ2wde6Q3s+/gVrbvX8v2/Ws5piyBprEiSnqyaBoroqB9DFnVw+iba2JgoYWGkRL65loo6Z7EzPYM9q6WBIR64OHvQOBFF+JTLv7eRHYQPSMFZOTEUNY8gYqOIpt2buRv3/2TL5Z/x1+++oq/frOcv379479A4qsf+M+vFkfmPvvmG/6+7Fv+8vXnfL3mG3ZKbmO7xEYk5fdgcE4VVWNZRI/sYPO+lWzetxIZFUlOqB9AXGY3hxREkTqxl4PyIojL7Oa4qhRix3axS2IDchoHUTc6ibL+CTTPKKOiL4/oYSG0TZXxDHPEwdccY3stDinuZ9nmr5GWl8DC1ZrVuzeyVmgnh5WUMT3vgmdIOD6BYWjrGaGqocvlyFjyCstITMmgsKSC4ZGmpkaoAAAgAElEQVRRdPTPoKFtwMEjsmjrGREcGkF6Zh6XImK4HB6Jk70dOddSSE2IJsjfg/CwAMrK8khLjyckzAcTS0NsnS1x9LbHM8QNeS055LVl0THXxv2iC54X3bFyMePseROcfB0Ijg1C10IHiRPi/OPHv/P9hh/4+4p/sHr7WhQ0T5FdlEVWfgblNaWkpCdgY2tJfGIsqWmJBAT6cOlyCOUVxdzq7uR2XzddN9ppbKihvLiA4vwcAUTcaG+hu7Odmx1t9HR1CH73LgWrl578T4+PCmBg6Wb/ycwk87NTvHv7mk8fP7DwfF4QuJ6ZeCSwMC2Bwx/Pq+fzvFl4xtuXz3n36oUAJJ4/mf2TfXdm4hGTj4YFweo/DtkthbTHRwYFALF0/ggQ42PDDA3e515/H3fv9NDZ0UplRQmlJQUUFeZyLT2ZxKQ4kpKvkpgUR0pqAlnZ6eTmZXItPZm42Cv4+3lxKSyYpKsxpCTEkRwfS1lRPjevt9Jz8zoFuRmUleVRU1NCbW0pjQ3VtLc10txUS2VFMRXlxTTUV3Oru4sHA/f+f7beKrqqNMHf7ovP5j/TPd0909XlVOGFOyQhLiQkQAgJcSdGPMSJQELc3d3d3d1dIJAgwd2hqnq6n+/ikNPUzFy8a2WFTU5Yi3PWfvbPWJifZWR4kKHBfuHYXEVFGQUFeRQW5lNTU0VFRRlZWRlkZWWQl5dDUVEBVVUVVFaWU1xcSGVlOY2N9dTWVhMaFkFYeCQxsfF4efvi7XOJwKAQEpNSCAwKoa29k4XFawwMDtPS2k5KajqxcQmkZ2RxWk2d8zbWuLq7EBUTSXRCDObWFgSGB1NcVYzrJXd8Qi9h4XweHQt99G1N0Dmvj5LuCSRUZZBRk0fylDwHpI/wu/6udrpaWuju6qAgr5DcvAIqKutwdPbA0dmD0IhYElMySc/KJy4+majoeNLSMggNDqGxtob+rnZ6O9uoqyqnpqKUjpZG2ttaqKosp7SkiIryUmpqaqivr6eiooLMzEzi4xOJiYkjNi6JqOh4QkKjCAwKIzomgZKSMnp6+piamGZibJzB/gFhteroQK8wf7A0PyNcj56fnhJmG5avXf3N3sPytavcu32LB6t3WL25IlQpFmamBYNxkxPC6xdnZ4QQcXv5BlfnZoW5iPHhIWHr08zEOIO9PfR2tDI22MdgTyfdbc0M9nQy0N3BYE8n81PjwpD1UG8Xgz2djPT3MDE8IMxAfB4+XtuIWLM4zU2OMTE88JtcxVo70/3bK6zeXGFmbpal68s0Nzfj73cJZwd7LjhYE+TrRXZKHON97dy9PsfywhT1FUUMdLezeus6b148ZfXOitDf/svP7/j44Q0/f3zLzx/f8urZY0FV29NHfHj9QphtWJwcZ6irg6qiAkpzs6mrLKOxppKR/h5aG2rp72qnpryE8aF+nj+6z82lRSZHBpmfGmf56jydLY0M9Xbx8slD7n7KNyxfW6C9uYHw4ADCgwMozs+hs7WJu7eWhZLniycPuTY/w/z0BJOjQ8JsxIc3L/nbh7f845cPvH78gOuzU6zMT/HywR3eP7nHWHcrZZmJhHm5YKSmhLuFIWWp0ST4e+BurkeUjzPBbrZcMNPBxdqYuLBLlBSkEBHmi/wxUSzP67P/8E8cOLwDEzMdTqsrEZsQSm5+ChmZidxdvcnbN6/49ZePvHj+VJiNgL8LrEz8nVcvn/P2zSvurt7m9q0V3r55xauXz3nz+iWvnz8RNla8e/Wc3s42Ai774OXugoujHQGXfbg2P8PTh/dYmJkUZkaqyoqJiwpncWYSNyc7MlISeff6GfArLY01ZKQnkxAfTW9PB/19XSQmxXLRy41Ll73Iyc2gvb2V5JR4Bvq7ef3qGc+fPeLa1TlmZyZ+Y2t6+eIJr189497dW4yODNDX28mtm9d58fwx79+94uOHd7x88YynTx7xy88f+OX9ByZGRmmub2BuapIXjx5x//YKK9fmWVmc5vrcGMM9TRTnJhIV6EZGuBcl8f4k+juR4OdIUeIVUsPcueJhhv9FS+wtz2JupIqJoSplZVm8ffuYd++f8w/+Rl1jFYnJYSQlB+PsaIKl2VmszbS5YGtMZOBF/DztyU2NYqCjltH+Zkb7m7l5fZKhgWbiYq4QEuzKBUc97GzOcN7yFGamKujoyKCrI4+u/jGUT4pgYKyCymlx1HWVMD0vWEq+4GVNa28dz9495MbtJe4+uEVFXQnnncyQVhFjj/hPSKjs54SuNMo64qjoCiBC85wCRtYnMLdXw9pREysnTc7ZaWBoo4ah9RlM7LSwcNDH3N4AE2sdDC20cHSz4nKQx6cVaAFEuHtZ4+5lTUiEj6BNJykc/8CL5BWm0dHdREV1EZ39rdS3VhOfHsXlEE/M7Q3QM1PD4Lw6WmbKqBvLo29zihP6MihpS6CoJS4EhBP6MijrSnFCX4bjOpKcNJDlpIHs/4CI4/oCiDhleowTxvIo6klxTFdSCBGyOuLI6f4TItZAQkr3KJI6YkhoiyKtI4qMrhgyumKCLITuEaT1RJDVF0VeXwxFIylkzoqipC2JlvkpHD0tCAj3IiYhiNT0GKKiAoiLCyM2NpTsnBTy8tPJL8qkrLKAuJQoDM10MTlviKWDGSa2hpzUOoGksjgi8iJsPbSFnw5vZv3+H1i35zt+2Ps9Gw+uZ+PB9Ww4uI4f93/H5iPr2XzkB34S28Bu6Z/YK7udvbI/cfDYTsROHERRVx5JtaPCcLVQmRDZwPoD37Nx//dsPvgDB+V2c1T5EPskt3NIdjen9BQxsddH10qLs+c0OKmnzDENOaRPSSCuLMpR5SOIHT/MLvFtiCgeRFzlMAfldrNXajsiivuRO3MUJS1pROR3I6VyCCUNSeRURRE7thdFdQl0zNXQtTiDlYsxRjZanNRWRNPkNOfsDbB2FaxAm9oZ4ORpy6Xgi6RkxRGXGopfoAvBER74+tljaHIKbX0VNHVVMLHUQ03nFOu3buRfv/gzf/72G/71iy/5w1fr+MOXPwpA4q/fCSHiX7/4kn/961+FEPH9jnXsl97DfpmdKGpJcMZUkT1Sm9h+eB0HpbcjrrQf+dNiKKpLoKwpjaK6BKIKe1BUl0BK5RAqWjIckNrG+l1foqgugYaxMlIqh1DWlOXYGUkU1aVwuWyNR5Ad0qcOsUP0R/ZKbmWv1HbUjE6honeK73dtRNPclCuxcQTGpWDveQl3b38MjM1xv3iJguIKMrILKCmvob2rn+WVW8jIH2f9pm2cOatLclo2mTmFFJVWUVpRS0xsPMlJcVRXFBMXHYK9vQU+Pq7EJYTi5mmPloEati6WuPk64BfhTXJeHPE50aSXJOETfhFDG12iUkNJyI4mtSCBuOwowpND0TLXRPa0DD/u/oFvt33Hfsn9aBprcdHPk+6BTorL8iksySUuMYr8whyKSvJJSU0gKjqMktICpqbHuLo4y8hwvzBIXFdVTl1VOW1N9fR3dzDc38PIQK9Qhbg6N/0bgLh3e0UIBJ+rCQI4eMzPH98LFIhnT4RgsQYXa9alNbXhc4B48+Ipb18+E4LE5/Cw9hovnz4S/sy1wPWaLWpNAVnLTXyuQty4vvgbgFi9Iyg+WatZHR7qo7GhhuqqMkpLCkhPSyIhMYas7DQKCnMoKMyhrLyIhkbBIN3adZUVJTTWVlFfXUF9dQWDvV1MjgzS3dFMY10ljY3/PO1tjQz0dzE02ENfb4cwxD4+NsLVxXnm52aEEDE5McbExBitrc1cv36NpKQEGhrqKCzMp7a2mry8HMrLS0lKSqCioozR0WFqa6uJj48lPV0wjJmVnUt8QhL2Dk54eftiaWVNZlYOBYXF1NTW09PbT0NjM/5XAomMisHPP4Cg4FCGR8aoqqnmcqAfrl7uXPBwISkjhaiEGBKzUknMTia9MBP/qABc/dwxtTdDx0IfEwdTLFws0TLXRvqkHLKqSogpSgsgor2xkd6eLnKz80hKTqWyqh43T18uXwkhJj6FuMQ0QTYiJoGExFQKCopISkikvFgg5w30dtDaVEt9dQWtjYKxjqrKUspKi4UQ0dDQQHV1Nfn5+aSnp5OSkkZeXgFZWTmkpmSSnp5JWVkFvd2Cxp3F2Tmmx8cYGxpktL+f0f5+hvv7GOwVqBJX52YZHRz4XxWINZBYG5C7e+umsNp1DSLmp6eYHh9jfnqK28s3hICxdv3aXsTCzLQwSL0GLBMjw/R2djA60MvoQC+9Ha10tTbR39XOUG8XI/09wtG5yZFBxof6GRvsE9bArrUxzU2OCfMS1xdmuTo7JQSIucmx31ihrs5OcXNpUTg6t3pzhWvXrtE/MERERATnrSxwtLXB/9JFooKukJeeSGleGqs35nj95B53lxeZGh3k7s3rAsvPo/u8fvVMCA8f3r/m549v+fjhDY/vr7IwM8mt61d5dPc2K9cWuDY3zd0bS8yNjVBTUkReWgpNtVV0tzUz0N1BXWUZ5UX5JMZE0tpQK2yRWvt3ttTXUJKfw9zkGHeWl+jvaqesKJ/p8RGG+roJC7qCv68X+dkZNNRUMjs5Rl9XO9PjIwz399De3EBeVrrgScBQP4/u3eHX9294fn+VubFhqotySYwIJiM2nNKsFIrT4gj3ccHX0ZwQdzvcLXXxtNQj1N0GLytd/OxMcTTUwEpLFUud01jpqWOgoUJkqC9tzVVc9ndHVe0YX3/3Z6zszTCxNMDG3pyi0hzCIgNoaBT0Sb95/ZL/+tsvwqzDmhrxX3/7Rbgd8ejhfX7++B74O7/+8lGYmfjw5iVLC7OMDw+wsrTI+PAANRWlNNRUUlaUT15WOnlZ6bQ21jE7OUZnaxOpiXEE+vkSFxVOaX4+gz2dn4oCBKueRXnZlJYUMDQoCPm1tTZy2c8LL283UlLjSUmNJzsnndi4SJqbBO/VkeF+8nIzaWtt5PatG9y+dYNHD+/y4vljoYWpt6eDwYEeHty/w8sXT3jz+jkf3r/m11/e8/HDO96/e8PTx08YHhyhp72b28srPH34iBdPHvPo3h1uXV/k1o1Zbl6fYrC3kdLcBEqSg6nNCCcl0IUwdwuyoy6SHuFOgIcp0QGOpMT6Eh/lxQUHYxISg+nvb6Wzq4nh0QHMLA2RkTuE1XktLM3UsTLXwNnOiJgwb/raKultrWB2tIPR3gamRtqYHG6lvCSVyHBvggJc8fQww8lBExvLE9jaqHLe8hTnzh3H1lYDe0dtrGzPYmCsgqmlGudsNLFy1MPURhvdc6ex87CkoqGY8ZlRJqfHiE2KxsbZCh0zDSSURRBT2of4if3Ia4hyTFMUZR1x1AxlBc1L1gIl4pytGrZuBth4GGLloo+pvTbG5zUxtdHF0sEYWxdLrB3N8PJzJjDUC79AN7wuOeLqaYVfoAsZOdGER/sRGOJDWKQ/OfkpNLZU09BcRVpOEum5yYTFBRIa64+ztw16ZqponVNB21wFdWN51IzlOGuujIqhLMd0JDiuL42KoSyKupLIaYohe1b0N98/ri/NcX1pThjJccJIDiU9KZT0JFAxlOa4viQK2mLIaokgryOGvI4YUlpHUDCQQE7vKNLaIkhqHREqD+JnDyGmfgAZ7aPI6YtzzEiKY0ZSyBtIIKt3FDm9o8jri6NkIImCtjhnjI9zMegCOUUplJTnkJEVT3i4HykpUWRkxJGZGU9VTSGNzRU0t1XT2dNIYXk2Juf1OWt8BlXdE0goi7JLdAe7xXewU2wHG/b+wIa9P7Dl4Ea2HtrEpv3r+WH3t5+qVgXNSttENrL18Hp+OrJBOOa2R3IrhxV2c/TkIRR15ZE4LcY++d3C1eqfjm5mi8gGNhxcx4Z937FNZCMiivuROHEESZUjKGvJcdb0FKcNVNAwVUPvvC7G9kboWulwUk8ZGVVJAUgcF0FaVRxRpUMcVtiPiOJBDsjuYufRLeyV2o7Y8YOo6SqgpCbOaR15jKzUMT6vgamNJtbOxti6mmJqo42rrw2WjkYYWJzFyEoLa2dTfALdcPN1IiQmkODoACLiggiL8ccv0I2QSE/Co7ywdzJE+ZQEphbauHo5oW2kxfcb1/N///sf+LcvvuRfv/haABFfreP3X37/v0DEX/i//vhv/On7v7BXch97JXexfu+37Jf9CYmT+9kmuo7th9chIr8b2VMiiCvtR1xpP7KnRJBSOYT0icMoqksgc/IIyprS7Diynm+3/hlFdQnUjY5zRG4X6kYqWDobYWitiZqBIgrqYhyS284+qS3sOrqJg3K7kTopzgE5EbYc2o2SpibiyifZtO8I32zegZzSCfyDQimrqqWqrpGiskoqaupJTs9iYHAIReWT/PmLrzitoUVETDyRsQnEJqZQUlFNZlYO3T3tVFYV4X/FC2MTHSysDDC3MkDfSAMtA1V8At2ITQulpD6P2IxwPAKdOe9mioufA3YXrXD1tSM6JZis4iQSsqNILUjAL8oH9yuunNI9wcY9GzG0NiQyOYq61lqGx/opKc0nKzuN9IxkurrbSE6JJzDIj+ycdPr6u5iZ/SwHUVNJXVW5cJV6uK+b6bFhoU16ZmJUWO36+RbEmiVpzca0dqP/8tkTfvn4gY/v3/Hi6SMhOHwOGmvZhzWVYc1+/O7Vc+FZszWtQcTaa6xBxIsnD3+jfjx9eE941iDi7q1lVpavCSFi+cZVbt+6weqdFVbvrHDn9jIPH6yysnyNpWvzzM5MCMPlDfXV5GSn4+Z+geiYcEpKC6iprRCOztXWVFBaUiCswp0YGaSvq52WhloGejqZHBmkr7uNjtYGmpqqqK0tpba2lNaWeoYGe5gYH2JyYpjZmQkmxoeZnBhjYX6WxYU5ZmemmJ2Z4trVBaGd6ebNZTIy0qirqyE7O5OamipKS4vJz88lJyeLsrIS8vNzCQ8PJTY2mvLyUurqaqirb6a+oYWExFRiYhMxMjYjIjKW6po6bt1eZWh4lLDwSEJCw3F0csbzojfRMXH4XfGnvbuLroEeQuMisbpgTUJWEsW1peRWFOAdfInAmBDCEiK4HOaPvYcDRjYmmNidw9bDHvuLjlg6n0fqhAL7JcX43WBPJy11dQwO9JGfW0BAYDD5BaX4B4YRl5hGZEwifgGhxCakkpGZS1JyOsXFpdRUVVNSkEtLfTW9Xa10tTfR2lhHW1M9zU111NVWUlVZTnVVBbW1tUKIKCwsJCcnh9zcXKqqqqgsr6C8tILa6hp6u3uEqsLc1CQLM9PMTIwzMTQkhIg19WFualKoJHzexnR9cUG4UH3j6qIQED7fhljLP6y9xu3lGzxYvSPciVi9ucLK0jVhLmJsaJCxoUHhyNxa5evU6JAwVN3Z0khPewuDPZ0M93Uz1NslzETMjI8IgWJssE8IH1OjQ8xPjbM0P/M/IGJ+apzpsWEmhgcYH+pnbnKMlWsL3Lu1LFQiHjx4QGNjMxZm5pxWPYmFqQl+vp4EXPIiLT6S1royHt6+xsPb17m9NMdIfzerK0vcWV4ShpXXIOL9u1d8eP+ad29fcmfluqC1YbCPlWsLPLhzk9WV69yYm2Goq4Pq4kIKM9Mpys2isaaSqtIiaspLyExJJCI4gKrSIuGQ3qO7t+lpb+HSRXdiI0KprSilKDeL5rpqSgvzhI0QtZVlVJYWUVdVTmpiHBkpidRVldPR0khxfg5JcdHYWpnj5e5CeHAAZYV5jPR00lxTRnpcJC42ZhifVcXeRAdPWzMcTLS57GCOh4UuV5zMCfewJsTVkkvn9XA3USfA3oRgZ2ts9dSx0VXH2cKQ49JH0NVUoSA3hbiEUP78n/+CorIUlwK9KCjLISE5iuAwPwZHegkK9cfT0x1/v0sUFxUwMT5KS3MjEeGh5OVmc+/uHR4/esCjh/dpb2thdmaKx48e0NfbzfjYCM+ePub96xe8fPpIuBK6Jh2/fPqIxdkpBnu7yEhJpDg/h8baKkID/bns7UnAZR8SYiIpzS9kuLeX/u4ucjLSiY+Ooigvm8WFGW5cX2RsdJC3b57T0lqPuYUxQcF+ZGYl4eHpTFCwH+VlRVhamBIVGUppSQGrd1Z4+GCVmytLQnvTwwerXF9aoKmxlu6uNkF714snQvXqb78Kch5PHz/h1sptFuYWubN8m1/e/czLJy94/fwFr58/4/GDO1ydHaevq5GWhlLa6gqpzIigJj2M9BB3Ai4YkhTgSEa4OxE+VmTF+5AQ4Y6X2zkuultw3lqfoBAfcgvSSUyLR0dfnTNn5bFz0MXFyRBnRyP8vGzISgmhra6QhopsEiMvk5cWSV5GFM21+TTW5RMS7IqdrS6WFmo4OqhjbiKPrc1JLC2UMTU9hoPDWewdtXF00cPTxwIHF0PU9Y6hoa+Iub0eFg76yJ4UR8fkDJl5GTS2NREaFYLjRQdM7YwQUTjAfpmdiB7fg4zaYWTPHEJRU5QTepKcNZJH55wSBueOo3tOCQtHLZx8zfAJdeZSuDs+Qa54XXHhor8rnn4uXLzsQnisYEwuPPryp3C1Bb5XHEjNjCAixp/QCD8KSzIpq8wjJT2OpNQYHFxt8PJzxeOyM/7hF3H2Po+O6UnUjRTRNj/OWVN5ThtJo2F2HCU9KWQ0RFDQFkfZQAZlAxmO6Uggr3VUCBJKelIo6kqipCf1m2sUtMU4ri/JcX1J5LVEkdE8gpy2KPI6Yshpi3LMUBJ5fXGktUWQ+gQQEpqHOapxENEz+5E8K4KsjjgKhtIoGApC1jK6YgKA0JdGTlMMTYsTWLuZEp8RTmVNIaVleeTnpxMTE0JqajSZ2Qlk5SRSVVtEXWMZtc3lNHXUkFWUyhkDVSSURRFTPMxPhzezbue3bBXZwubDm9h0aCM/7v6ebUe2sFNsG5sPbOD7Hd/w3Y6vWL/3ezYd+JHNB9ezcf/3bDqwjm0iG4UgcUh+F0dPHkL8lAiHlPazU2qbsJlpq9gmtopuZIvIBraLbmLLoR/ZJrKRPZLbkD4pira5GrqW6sidluSknjK6VjqYO5th4mDMKX0VRBUPs1NsG1sPbUJUSVAxu1tiOwdk97BPegfbRDayXVRwg6ymq8AhyW0ckd6BjulJnC6a437ZhgteVlg5GWJqo41PkDNOF89j4WCIlZMx1s6mXLhog62LJS7eTnhfESyTh3xSu4LDLxIe5YObpxXqWko4uljgG3ARHWMd1m/dzL/8x3/y71+u44/f/CiwMwkB4mshQPzbl1/yb19+we+/+gtfbvqW7SI7WLfzW77b8Vf2y2xnn8xWtomuY8Pur9i09xv2S/7EEbldSBw/IIQJfasznNCWRUVLhpM6cmw79AM/7PiC42elOKUrzyGZHZjY6XDOQQ8lDUl2iW5kv/RWZE8fQVx5H3sktqBteYb90nvYLXkAefUTyKiq8sXGLfx53SYklE7hdTmA9u4+CkrKSUrLpLy6jou+fiifUqO+sQlfvyto6Rli6+iM1yV/8ovLyC0sIaegmNLKCnLzswiPCsQ/0BtHN1us7UzRMlDD0s4IZy9b4tLDcLp4HiNrHcSO7ReOAJpfMMTVzw5Xb2v8QjzwCXDBxceW2IwIErKjCUkI4pTuCfSt9IlKiSSrMJOK2jKSkmOJiQ4jOyuNhvpqurrbiE+IJiExhu6edqamx+jobKGutpK6WsG2QWdrE31d7YwO9jEzPiK8v5gZHxGqEGtVrGtnzca09vT/yYO7AoD4+SPv3rwW3uCvQcZaVnENDj4HiM8tTO9fv+Dty2e8fv5ECBxrwPA5rKzBwueZiTWI+Dx4fevmPy1NK8vXuHN7mburN1m9s8LtWze4u3pTCBlrIDE1OUpfbycV5cUEBF4mKTmO0rJCqqrLKK8opqxcsCFRXVVGY0MNA/3dzE9PMNTXTV1VOZ2tTdxcWuT5k/t0tDZQW1tKcXE2RUVZ1FSX0dXZwuhIP5MTwyzMTwstz2vgsHxjiZXl66wsX6e6upL8/FyqqiqoqqqgvLyUzMx04uNjycxMp6SkiLq6GqqrK0lIiCMw8AppaSnU1lZTU1NFR2cvLa2dtLR2EhefjIurJ/YOziSnpFFVXUtjUwslpeWUV1SRkppOSWk5+QVFeFz0JDM3h5DYCE4baKJjpo9PyGVCEyLIryoiJD6cs8ba2LrZY3XBGnsPB9wuu+Pg6cg5OzMc3Oy5EhmIpokeRxXl+N1Ifw9NNTWMjQ5TUlTKBWdXEpPSiU1IJTktm4TkDOFydX5BCVnZ+RQXl9LUIMhB1FeV0dpUS3dHM31d7fR0tNLe1iSQ0Wqrqa+roaGhjvr6WiorKyksLKSgoICSkhJBDWxTI11t7cJg9OerzUvzM8xPjTM+1M9wX7dQDZiamGRibFwIAWth6rWNh+uLC9y4usjdWze5f+e2sJFpbaF6dnKC0cEB4WjcrRv/XD9eO8vXrrIwM83s5IQQHqbHxwS2qsEBRgb6mZ0YZai3i77ONno7WoWWptGBXga6Oxjq7RK0SH160659f+3Pxj69sdeC1oszk0IVYmF6gtmJUcaH+hkd6GV2YpTbN64Jm5LurCxza+UmnZ3d+F/2w8f7Ipe9vQi64ssV34sU5qRx8+oUD29fY258kK7mWgY727iztMijT1Vrr549FtqZBJWdr3j39iWrN28IJM/+HhamJ7izvMTizCSttdUUZWWQnZxIUlQE0WHB5KSnEB8VTldrE7UVpVSWFNLV2sTD1VvcWJzj2cN7FOZk4uftSVFuFlWlRbQ11gl/h3evngufoMdGhuHpeoHz5qYkx8cIZcTM1CQuujlzVu0Up5QV0TyjipmRPuYGukRc8aUoPZmwS56Yaalha6RFfKA3pSlRpAT7EOpug7PxGdw+HTvNY9hpHsPytCy+1iakh10h0ssdVytT9E4r42BlTFx0CPoGZzl0eDc7dm/GwFSP2KRoLrg7omOohddlT2wdrAThpqgICgvySIiPxeycCbExUSzfWOL60lV6ex5DEpkAACAASURBVLoYHRkiKjIcRwc7QoID8XB3xcf7Il2d7Ty8e5tfP7wVftj++uEtP797zc/vXvP04T3u3lpm+tOHfWdrE5GhQRTlZZOZmkRcVDg9bV3MT07z9OEjXj17Sn11FW1NjTx+dO/Th+sC83OT1NVX4uPrhqGRFqdOK3Ba7TgXnG0IDvLDxtoCby93QkMCqK4q48nj+4INCP4G//iVF88fc31pgeamOpoaa2lsqGH1zgo/f3zL3379wLu3LwUWrRcveXDvIQ/vP+Lt6w/8+vPfefXiLS+fv+Ltyxc8fXiPybFBykuyKchLor48i/K0MCqSg8iLvEigsxGRXpakhTkT629DYVoAIZdtsDI5hZ21DmfUFbB3PEdWbgo1jVVk5aZw+YojTs4G2NtqYWN1Fk8XE4L9HfB1t+Si8zliwy5SmheHm6MxLvaGpKcE43XRCiPDEzg56mFlqYK+jhjWlkqYGMuioyPBuXOK6BnKYWh6HDMrNYzMTnJGVw6Fk4eROLYPHXNVlDSk0dA/ibu3G/UtDSSlJ+J22R0DK112if0ksJ0o70X2rCgKZ8VQ1hFH1VAGLZNjaJsqomt8jLOGcuiaqWDtboBvmAuhiX7EpIYQlxZOVFIoITFXCI8NJjM/maKyDLLzE4iOD8DTxxY3L0sCw9wws9LF+5ILBcVZ1DdVEhR6mcCQS/gGXCQsJoCIhGCiU4LxDXbB0kkHE3sNjGxPo2eljL7NCdTMlJDXFkdC7RCymmKoGMlxyvQYJ00UUDGSQ1pDBHltcaFVSVFPiuMGMgLLkrY4CtpinNCXQsVQGkVdceS1RFHUFSgIivoSKOpLoKB7VAgRa0fi7CHENQ4irn4YKU1RZHXEkdE+KshR6IijbCjLaTMldG3P4B3mTESiPznFyeQXppGWFkdZcR4FuRkkJ0eTkRVPRlYsJRVZFJdnklucSkFZBuHxARw9dpgtB9azR3IHW45s4oe937NZZBNf7/yKb3Z8xfo969h25Cd2iu1gy0EBVKzfs45N+9ez5dAGNuxbJ6wk3SW+9VPF63YOyu1GRPkghxT3ceDYXvbK7WK3zA52SP7EdomtbBffwrajm9khtpnNBwW7DwfldiOpcoRTeoponlPlpK4Sp/RVOGOshoapOif1TiB1UpJ9UnuFysh20S3sk97FAdk97JHcwQ6xzeyW+Il90jvYL7OTI9I7+HHbX9iw469IHz+IvvlprJ0NMbPT5YyeEjqmqti7m2Fmp4+ZncAqp66vwlmDU+ibaWFgpo+lvQX6ptrYu1gJFtEDXfAPdMHF3QL7C+fw8LbH1skaBRVF1m3axJ+++Y7/+HYTf/pmoyD78NdvPgMIwejc77/6it9/9Ve+3ryeH3ZuZMPejfxlw5/ZIbYVmdOi/CSyjg37v+T7bf/J+l1fsl/yJw7L7kT+tBhKGpLInhLB4oK+EBiUNaXZeuB7th/+kdP6xzilK4+k8kF0Lc4gpXKE7Yd/ZKfIBsSV9yGuvI8jCjtRUBfH8ZI1Ww9t4ieRXYgdl2Xdzp38y1+/5stNO1HWMMDDx4+Onn7yikoJiYgmKS0TOycXlE6okpyaTmpGFnKKypift8X+givm5205b+dIYmoG0fFxpGQmExx5hYS0KLwD3DGx1OPkWSVMrfXQMj2DiqYCh2X2slNkEzuObET6pCimjjp4hV7AM9CB6KQAouL88LjkwDlbPTyuOOMT4oFf5CV0LbSJTY8huzSL+LQ4ohMi8fB0JjTkCjUVpfR0tNJQX01GZgpV1WVMTY8xONBDdVUZVZWlNNRXMzIgeIo+OznG3Cd79cTwAKMDvYz09zA+PMDc1PhvlIi10bfPAeLFk0f88vNH3r5+ydOH94TQ8Ln68Lllac3C9Pbls/8BFv/dwvTf7VBr7U+P768KIWPt+jVweXj3tiAXcXuZmytLwizE3dWbwizfzZUlYd5vrbVpbnaSmelxRob7aW6qo7yimNKyQopL8ikuyaeoOI/SskKaGmvp7+tieKiPudlJbt24xtTYMBUlhZQXFzA22Mfqrev0dbdRX19OUVEW+fnpVFYU097WyPBQrxAiFhdmmJmeZHxshJnpSa5dXRDamvr6eqivryUnJ4v29laamhooKiogKSmB+PhYkpMTqagoo62thfb2VtraWqiqqiAjI42EhDjm5q/R2dVHV3c/2TkF5BeUEBkVR2xcAq5uHuTk5tM/MERRcSnVNXX09vdR39hAb38fLR3tuFzyxDvCHwdvZ0QUxFHVV8f5sjtmDpacMTjLCc1TqOqoYW5rhk+AN5eCfHHycMTR1R4vfy8cvdzRNjPld+ODgzTUVDM1MUl5eSVWVtZERMYKMhCJaeQXlQu3InJyCyktq6KktJKSkjIaG+qoqRBQW0d7M0OD/Qz099LV2U5HeytNjfU0NdbT2FhPfX0t5eXlFBQUUFRURFVFpXBXYnJ0hPnpKW4sznH7xjXhU+zFmUlmxkcY6e9hoLuDsaFBQSZhapqxkVGuzs3+ZiDuc4hYvnaVJw/uC2tdlxbmWZydYXF2hqmxUQZ6uoWQsLJ0jUf37vJg9Q4PVu8IA9hzU5PC4bqrc7NMj48xMtDP6OAAMxPjwk2INeWht6OVwZ5OJoYHGOnvETY0re0/rGUn1hSLNdvTWrh6DRzWIGJuckwIEXNT49y/vcKzR/d5fO/OJ4XlFsvXlhjs7ePG1UXmpsYZ7Oukqb6CW8sLXF+c4M7KPCvXZmlrrGV8qI+F6QlePX3ExzcvefHkIe/fveLnj2+FYdmfP77l8f1VpsaGmRoV5FAmhgeEY3EBl7wI9PHC3cEWp/MWXPZ0xsHKlNbaKpqrK2iuq6K+qozZiRHGh/porKnEwdqS5LhoQX6kt4unD+7y7tVz4f7Du1fPGe7vITw4AFkZCY4rydNQXy0MhtXXVREWdAUfTzcszxnjZGeNg7UlVob6XPFwITkiiGh/by5dsCXE8wJRPq742pnjbmbAFSdL7HROYadzCgf9UzgbnyHM/TyXbA254mBGfW4y1VlJdNeW0FlfSmZCOJmpUYQF+xIaeonMrCTsHC0xNNHFycUO14vO6BhqYWVjRnlZESXF+eTlZhIZEUJI8BWqKksZHOihrrYSO1srmhpraWmuJzDgMlmZqcTHRaGtpY6XuwtXZyd5dHeFm0sLrK4scffmdaZGB1m+Os/71y+4vjjH4uwU926v8PDubabGhrl3e4WRgV4G+zpprm1kYXqevi6BfejZo4f8+uEtL1884cb1RdrbGiktyScrK4mUlBgUFaXQ0VGjs7ORoMDLJMRHk5qSQH5eFiPD/XS0N3P71g3+9usH3r55wccPb3j7RtDgNDM9Tl9vJ/l5WUxPjfHwwSrwN16/eiawav0Dfvn4Mx/efeSXj7/y6ulLXj55xetnr3j59Bn3bi0zMdxPfVUJBTnJ5KfHUJoaQXFCIEXx/oS6mRPsZkpikANR/tbkp14m1M8aXw9TLE1VUVeTRVv7BM6u1oyM9jM5NURScjCeHmZc9rHF18saf29bAnztcXcyISrEAzcHI0KuOOLmZIirowFODrqcMzmBjfVZzM1PYmWpgp6WOPbWqlieU0JPRxpj42OcOSOGhqYkZlZq6Bkrc87qDFpGSsipHMYrwAH3y3ZYO5lg7WBFVX0lYbGhWF+wRN9SB9FjBzlybB97pX5CWVeaE/oynDZW4Oy54+hanhQsUZse56zRMc7ZaXDeWRcHTxNcfc9zJcKLpKxo8kvTKarIISDMl5SsOIrLsimpyCIzN/5TuNqSi74OmFpo433JhdiEcGrqy7gS5IN/oDcR0UF4+7vRP9pJU0cVabmxBES443nFBmsXfUxszmDhrIOhvTqnTBSQ0xRDQVucE58yDipGchwzkEZKUxR5PUmOGUhzzEAaRUMZVIzkUDaU5ZieOPIaR1DWO8pxfXEUtEWQ0zyMvI6YAB4MJDimJ46srsDaJKUpirSWGNJaYkhpiiJ5VgQpdTFkzoojqymBtIYo0hpHUdCRRO2cCrq2GoQlXyGvKo38sjTqm0tpaqmksrKQxrpKcrNSSU+PJzs3iYzsBPKLU0nNjiUqIYiIhECcvG05IL2Hb7b9lW0im9l0aAM/7F/HVrEtfLv7K9Yf/JHvd3/HpkMb+enwZn7c94Nw7G3jfsHXmw78yJZDP7JLfCsH5XZzSF7g698vs5ND8ns4oLCHg4r7OKy0n4PH9rJXdifbxbewVVRgg9qw7zs2H/wB8eOHUNGWR15NCnk1CXTNNbDxsEDD5DQntJWRUpHgkMwB9orvZo/Ebg5I7+Gg7L5PN90SHDsr+6m16QchRGw9vJ4te75h/fYv+GnfdxyW2o7CKVHOGh5Hy/gkSmqSHJXfh46pKvrmGhhaanL8jAzrt3/NfrEdGFlq4+LthN45bTb89B2Hju7Cwc0CvxAP/ALdsHU04VKgO07uNqhqqrJl53b+9NU3/Onrdfz7V+v5//78W3hYC1T//suv+cPXX/KHr7/gz+u+4KfD2zggs5f1e7/loNxuJE4c4rud/8HmQ9+y9dB3iCntQVlTmiMKOz81SykjpyqKmoECh2V3InvqMJLKB9mw+68ckNqGnqUqOuaqnDFU4qSOHCLH9rBbfDN7PilEB+V2Iq0qhpW7Gbo2OmzYvxnxE7KIKsnx+6++4osfN7Bl3xHEFZQJjogmKCwcFw9Pzts5oqGth7q2PkGhUfQNjrBy6w6Wto5s272Pzdt3YWRujupZdVTPqmNmY0ZxdQFRScHEpoZhameA3ClJjqnJYOZkhLyaFCd0FNE8p4aihjTHNWU5a3qKpPxoUoqi8Qp2wj/UncCIi7h626JlrIqmiRpnjU9zMdAdryAPolIiiU6OIDohkpT0BFJS46koL2J6fIT+7g5yczJIz0imvq6Kgf5uoee/o72Znu52hvt7mBgZZG5qnNlP9ug1F8T4UD9Dfd1MjQ3/Zh9iDSLWAtLPHz/g5w/v+fj+ndBy9PblMz68efkbSPg8+7BmX3r78hmvnj0W7kL8d3Xj8f1VYe5hLf/4uY3pc/j43CK1pkis5R7WRuY+h4g1G9PStXkhaMxMjzM1Ocr42BBdna00N9VRUV5MSXE+lRUl1NVWUl9XRVtrI4MDgsr5hZlJblydZ3p8hJqKUgo/uSiG+7qYnRqmu7uZuuoSKioKaGyopq+3g6nJERYX/rmiPT83w+BAH4MDfUyMj9LT3Ul5WQltbS3U19eSl5dDYWE+LS1NZGdnUliYT3BwIElJCdTWVlNdXUleXg7V1ZU0NTVQWlpMbm4215ZW6B8YorGpjfqGJhqb2mhsaiElNR07e0fsHZyIihbYm4aGR1m8dpWrS9cYHR+jpbMVNz8vLlxyI7UoE1V9dTbu3oKZgyUZxdm4+LpxWvcM6gZn0TXRwcLOHN8r3kTEhnElxA9Hd0dcfb2wc3fjdwM9vbS3ttHS1ExTUwvW1rbExSUQG5dEfkEJuXlFBAWHk5aezZWgcFIzcgkIjqCgsJSOzl7S0jOpq2ugqamF4eFRBgeHGRwcpLm5maamJsrLy6koK6ehTrByXVRQSHFhEQ01tQz399HT0c7s5AS3l28Iw9F3VpaF4efRwQH6u7sYGxpkdnJCWMu6BhALM9PcuLrIzetLXJufEwapV28KbqoerN4RWpOuzs0KA9V9XZ3Cn7X2927duM7t5RvcvL4kVCLWQOLa/JwQQKbGRlmYmRbmJfq7u+hsbaGztYXezg6G+nqFeY2psVGh/am1sYHG2hrBMF9zs8Da1NvN1NAA12cFDU0z4yPMjI+wND/D6GAfN67OMz89wfjYEPfv3OTZ04eCefjbt3n3+DlvHjzhxd2HvHv6jDfPn3Br+SqLi5Pcu7fM7TtLzMyOsnRtjuGhXmYmRrl57Rr88guvnjzh53dv+fDmNb9+eM+vH97z4c1rPr59w7NH95mfnqCxrpLpiWFuLV9lZnKE3KxUfL1c8HZ3xtXRGjc7Mxws9Qm+5EJOchQZ8WHkpEZTV55PY1URoQG+6GupY2tlTk1FKU8fPuDG9Wt8ePOan9+9pbezg87mZmYmxnny4D6LC3MUFxdSVVXBo0cPqKurISEhjsXFeSbGR6mvriLI34+4iAguWFsRdsmHADdnKrLSaS0rJj7AjyhvD/wcbLA6q8YFY30yw4NJDw0k9KIraZHBpEUGkxDsR2V2EiVJIcT7OxLn50RSkBveDkb4u1lhqnsSeyt9nOxM8PFyIDY2mKioIBwcrfH1u4iTsz2xCZE0NdbQ1lxHZloi6SnxpCTGkJWeRFJ8FNUVxSQnRFNZVkhWehJlxXkE+HlTUVpAWnIcXm6OjHQ3EXDRkdKcZMb72gnx8yTQ14OhrnYmRwaorSglPiqcxtoqbt24xshwH329HczOjDMw0EFPey9dHd001NVTU1VNZ2sLo4N9LM5OcX91hccP7vDk4SrPn9zn0f3bJMVF4+3hyq8f3vP04QNW79xicWGOsdFhbq7c4PGjB9y/t8qL50+FgfFff/nI0yePePjgHoMDfXR3ddDa0sToyAAf377i3avn8I+/8V8/f+Tl0yfwX3/nH7/+jfcvX/P66Uv4O/zXhw88uLlMVVE++RlJtNVXkhwVTHpkANlRAaRHXibA3QJ/V1MiLlsT5H2O2DBHIoNs8XYx4IKNNicVj6B+UgZnBwv6OlsZH+pD88xxUhMjqKnIpSgvmdBATzxcrIiJ9CXoygUcbbTxu2SNs5MuNudPY2WpgrGRDGbnFDA0kMHWUg2rc6q4OOhha6mOnrYCetoK6GjKoaUpi7GRCja2ujg4GmLnaIC9kyGW1lqYmp/BylYPPRN11PVOYWylh945DY7I7meXyFYOy+1hv9QOjmtJc9bsJPo2GpwxVULH8hRGdhpomqmga3kSY6vTOHmaYOOsz3knfYKiPMnIj6WwNI3q+kKi44KJiQ8hITmCkvI8cgvSiYwJJiY+jOAwP3wvuxIU4kNtfQk1dcVU1xZx0duJuIRQYhNCiYgOoLWjlrSsGEIjL+EX6Ib3ZSdMLbSwdjLC7ZI1dl6mnHPS5rTxMaTUjqCoJ42alQonzBVRPqfAcVN5FI2lhXkFWV0xZHREkdM+gpzGfpT1RFExEkdB5zAyWgeQ0xNFweAocgaC66S0RQShak0xpLWOIq8t8akOVhaJU0eR05BFVl0G+bOyqBqcQNtSA0cfW6IzwknKiqaqoYi2rhrqG8vIyUkiJMSXoCveJMaFExsbSl5+OqUV+aRmxBKdGEp2YSqpuQm4+19gn+QuNu1fz6YDP7JVZDMbDq1nw6H1rD+ygXX7vhfUse79hnV7v+G7PV/z3ae16R/2fcv6A99/Wppezy7xzRyQFYy7HT2+HwmVg0idOoKo0j5EVQ4gc1oUJS1pFDSkEFU6wG6J7ewQ2cK6HV8joSyCwmkpjmvIcdb4NErqshw7JYWZgxEWTuc4Z2+Mjpkmhuf1OCS9F3k1ac4an0ZeTRpJFVHEjx9BTPEAR+T3CsPVu8S3Cipfd/+VXUd+YPOeL9m672skju1DRvkQYnK7kT8pwkGJ7ZzUlEPLWBVVbUVUtRU5a3gSJTVp9ohsxdrZFDG5/Wzbvx5ldVkCo7y4EuGF8XltrBxNuBTmjdWF8xyVl+KPX3/F//PHP/Onb9fzl3Vb+T//+R1//OZH/uU/v+b//OUb/vTtev7w1Xf8v//xH/zx2y/5cddGfjqyif0y29ktuZEdR3/kuI4kuyUFo3nbRTcgorQb0eO7ETm2i4Py2ziisBNRxV0cUdjJPqnNbDuyjj0SG9kttoGtB79hz9GNyKoe4oSmJPJqR9gtvoEdR39kt+QmjhzfxxbRjShoK6BxXht7fzcOK0vx1+3r+XLLev78/bfsERVD+YwGrj6XcfH0JiEtCS9/L+SVjyEhJ4enrz+xKVkkpxfQNTDByq1V9h6RYJ+oOOIK8kgpy7NP4gDyp+VRN1bF0dsK50vnsbigj6rBMVR05dA9fwZdW01UTVSQUBVFQUuGE3pKWLmbkZgXQ0phPJfCPHG5ZI+rnx2XIzxwvmTDWZOTHFOTRvGMDFqmZ3Bwt8brigel1YUUlOYRnxRNY1MtE5Mj1NdVkZgQQ0J8LJUVZYJa/eYmOltbhMO7bU2N9HS0MzU2KqypHxsSbFv0dnYw3N/HxMiwsExmZekad1aWeXTvLs8ePeTJg/vcv3ObV8+f8+svv/Dm5QtePXsqPK+f/xMk/rt96e3LZ0KQePPi6f/Yh1hbpl4LTT9YvSWsc18DjbV9ibXzv1XM/vcV65vXrwrrYNcWs9c2L1aWFllamGVydIihvm6G+3toa66juaFauPFRUphDY10lfd1tjAz2MD81xo3FWW4uLTA7MUJbYy1VpYW0N9UxPTbE8rUp5meGuXF1krHhLhZmxxgd6mZhdoLZqVGmJkdZvbPC0yePeP7sCTdv3mRwcJCWlhYqKiooLi6mpKSE6elpysrKKC4upqysjMzMTOHXGRkZZGVlkZ2dTXJyMsXFxbS3t9Pc3ExPTx/19fXcuXOXzs5O8vIKKCwspLS0lJiYGPz9/bG3t8fV1ZXMzEy6u7vJz89ncHCQq0uL5JcWoqqjxgnNU2zctZm9YvvZdWQP551tSM1Jxc7FjtNap7kSdoWA8AAMzQ3xCfAhKTOJqIQYwmNj8fC5zO9ampqprqyiubGJkZExLl/2Jz4+kaysHCqr6sjNKyIqOp7omASCw6KJjEkkKDSKtMw8cgtKiUtMIys7n7LyamrrmujpHaSpqYXGxmaKi0vJysohJyubirJyqioqKSkqpqqsnPZmgQrR3d4mXJlemJkWqggTI8NMjAwz1NfLUF/vb27cF2amhf/556enfrMJcXv5Bg/vrnJnZVloUfrcyjQ/PcXk6AjD/X1COLh14zr379zmweod7qwss7QwL8xarLUxLc7OsLQwz9W5WRZnZ4QKiLDutb2NrrZWejs7GOjpZri/j5GBfiZHR5gaG2Wor5e2pkYaaqppbWygp6Od8f5ehrs7Ge/vZWFiTNjItKZOTIwMcnVumonxYcbHhrh39xavXz3j2VOBnPjs9j1erD7g52cv+PXNKx7cucnV+SlW797g17+/Y3pulJLyPJqaaxkbH2Rl6Rr3bt/i1ZNnvH76nHevXvL25Qt+fveWX96/4+PbN/z64T2vnz9haWGW9pZ6hge66e1qpbKskNioYLw8nPBwtcfDxQY/T1suOpkS6OVAuJ8rnk4WuNia4Otuh99FR9wczuNsb0V8VNgnj+MTXr96wcz0JGlJiSTFRtHWWMed5SXBjejfPrJ69ybv3r/i2fNHODjaoKevRWRECN1dbRTkZOLr6Yb7BQeMtDRwtjLDxlCbrOgwqrLTyI0OpyItiar0ZOpzMkgNvkJpcjw5sRHkJ8XQ3VBFY0UhQT5u2Jpq42J+hovW6nhYquNupc55/eNYG53ESF2OhEgfZER3cvK4BD6e9pSV/f+EvWV4lveCrzuf9j4z01lrzazVrra0SKGlUJwEQtyFkIQE4u7u7u7u7u7EQxISAsQ9hODu7lLarvt8SPMuOnvPOR+eK4H3zXPlA+/F/35+Vk5UVBAGhtoc0T5MZlYKQUFe5GQmkZ2RSFF+BjmZSVSVF5Cfk0pRfgZjZ04QGuTN+Mggft4uWJkbEOjnTm1VMQ01xWQkBBPoYUlVQQr9bbWkRAeRHhdOR1MN9eUlJMVG0VJfw+zEKKeG+qgsK6SkJIfmhkqamqo4PXyG6ckZzi4srjzhONHHwPFORk6dYHbqDB/evuDj+1c8uX8bfvuZl48fU5STw8TpEd69es3Du3cEbVKXL11gcWGOVy+fA7/x6y8/89uvH+Efv/Lm9Utev3ohaJiYn5vh+rVLK/85PL4neFL07tVL3r58wYtHT/j59Vv4FX559ZZHN2/x7tkTBjvbqcjPoiQ7jcayAgqSo0kO9SEpzItwb2sifK3JiHUnM8mD4pwA/D30CPY2wd/DFH0taSwMNKgqzGJpapSmqnLam+uZODPIqRM9dLfXk5MRS3S4N4F+9rg4GpAU70NGWiCe7nqYmcphaCCOnq4I1lYK2NsdwtVhpf3JyUYHV3t9bK2OYGV+GEszDawtNLG1OYq3lwV+/rYEBNoTEGiPs4sRRsaq6BupYudihpq2IjomGhwxUmWP2FaEpHYgryHJNpFN/LBnLcraMhw1V0PhqAR6tocJTPAkNMUXvxhnXH3N8PK3wM3bFDdvU/xDHIiI9SQ9O4aqunwaW8upayyjpDyPlrY6OrpbqaguoaSskOy8dOLiw0lMjmB69jRFJZmUludQVpFLQJA7AUHu+AW4UlGVT2p6DN6+TgQEuZOWEUtyahQJKWF4Bzlg5qSDvrUa2taqqBnLoWIsyyHLFXg4aK2IipUCShYyKJj9cxhOzvAACgYHUNQV5pDxAdRNxVAy3IesnhByhvtXAMLowMp7jVY2ImT0xAWqg6KeNCqGCijoyKNhdhhdax3MXc1wDXTGNdAZ7zAPYlMjiEkKo7K+mObWKopKMsnNTaagII3ignRKS7MpryiguaWGrt5W6horyClKI68sk+ziNMISg9ktuZ1Nezawae96Not8z3fCG1YukY18s2cFINbu+Yq1e77i291f8s2uv/PNrr+zfs/XbBT+lh+E1/KD8Fq2iGxgu/j37JHewl6ZrQjLbWOf/Ha2iW1ip+Rm9ivuRFpDBFkNMUSV9rJXege7JbexU3QL0qqiyBwSR1VHEVtXMywcDNE318LR0wp3fyccPKzxCXHHI8AZhcPSyGtIIasmwR6J7eyT242Iwl4OKO5BWHaHwB61ae9K89OmHV+wbd9aftj1JT/s+pJ9UlvZL/0Tu0W/R0x+J/ultyMqtwtpFRHUdRXRNlFDRUsGZU1pDCy1sHDUY/u+DXzz/X8hqypCQIwH/tHu6FsdxcrVnMDYMl7J2wAAIABJREFUQPQsDdm2fy//9c23/Omrb/nPb77jL19v4t8/X8ufvtzAv32+hn//fC1//uo7/vTVOv7188/505q/8dXmL/lJdCO7pDeyX/lH5LWF0TSXZ8Puv7N53wYOKO9lp9T37JTaxFbRdWwS+orvhb9my4G1/HRgHVv2f8suyU3sldnMHqnv2SP1PaJK25E7vA85NSH2y2/lgNJ2toquY6/cFtRMlThsqYGmjTbyeoeQOKLEX39Yz399v46fRPejon2EmJQ00nJyyC0sISsvl/K6MoKi/NE10eWwzlFScvKITsrAytEbTR0LRsYnMbZ2wsrFjQ0/beV//fUzvtu1EXUjVSTVRFDUEkXpqCjqRrLo2alh6KiJjp06Og6aGLrqoGZ2EHldGRR05DBxNSIwzgf/GG/cg5zwCnclJjOU6KxQvCNcsHA1xNRBHzNHAxw9rQiO9iM2OZLM/FRKygvo7DnG7NwkAyd6ycxKJSI8mNrKin8O/HZ1Cs4eq7tZU2OjLMxMC+rsV1+bGhsVWLlXH9revHqFOzeu8+jeXZ4+fMCTB/d5+vABH3/+wPs3bwRnhVfPngquty+fCWxNq9mIF08eCmxNqxmIVTVidUzuU3hYBYhP4eFToPh0iO6/qxer8HDlwjnB9SlIXD6/xIWlBYHScvXiMgszk4yeGuLUYD8t9dXUlBdTXpRHbUUJ3W3NnBnqZ2r0FNNjpzk7O8nywgwXl+Y5OzvJ6PAJhvq6GT89xPnFaS4tz3Dx3CRL82MsL06wODfOucUpFucmWZybFCgh42MjnBoeYm5ujkuXLrG8vMzY2Bi9vb20trYyOTlJY2MjfX19DA0NkZ2djZ+fH8nJyRQWFtLe3s6xY8coKyujrq6O9vZ2qquraWpqYnBwkNnZWYaHh2lsbKS+vp6ioiIKCwvJyMggIyODnJwcAgMDaW1tpampidzcXGbmZqlvacDYyhgtfS3sXO3QM9VDSEyIHcI7sHK0oqGtgeqmamqaawiKDOKA9AFUtVSJS40jLiWBwNAwXDy8+Ze+3uO0NrfQ3NjEwtw8NVUrjUm1tfXU1zVTkF9CZlYeiUlpJKdlExQaRXBYNMFh0cQnpZOSnkNySgZ5+cXkF5TQ0ztAdXUt7e2dFBeXkpubT0lRMc2NTXS0tdPS1Ex7SysDvccF/+gXZ2cEh/yrFy9wafkc42dOM9h3nJMD/YyfOc3ZuVnBe5YXFwTvXZydEbx2+fwyd25c5+HdO9y8eoUbVy4L7reqWqxmHOanp7h68QI3rlzm9vVr3L99i3u3bgoUkYWZaa5fvsTy4oLgg3j5/DJXL14QBLhX1YrJ0RFODw1ycqCfU4MnOHNyiNFTw5weGmRmYpyzc7PMTk4wfGKAvu4uBvuOr7RMjawoEdNnTnF2akWBmBo9zcz4CEtz04IO56nJURbmp7l39ybPnj4UQMTTO/f5+PINH1++Yml+hqHBPq7fuMTrN0+4eOUsTa01JCRHUVFZzPCpAWYnJ3h8/x5P7z/kt/c//48Q8erZYy6fX6K1qZYzwwMMDx6nuaGa4oJMIkL9sLM2wd7aiEBPG/zdzAn1tifEyw5nawMcLHTxdrLE182G/s4WinLTaaqthF/f8+7Vcy6fXyIvKxMFaQn83V3oaW7k/Nw0izMTJESHE+DrQU9nKxnpSZwaHiAnOw0/bze625rJy0wlIyGW7MR4kqNCyYwPw8XKgIRgL2L93UgJ9qY0JYb82GBaijIIdbYkxNkSPwdT/J3NCfd1JMjLFnP9QyhL7cBEQxQfGw08LdRxMz+Ep80RHEzVMNGSpSAzEnGhzWhrKmBvbUB0dCA+Pi44Olnh6eNKbFwEQUFeZKTGkJedREFuChGhPqSnRJOWHEVSfBh9PS0U5KbQ39tKbFQgwQHuxEUHERHqQ39PE8HedoT42hId7Ea4vwuhPs7kJMdQlJ1KRKA3IT6e1FWW0tpQQ35WGoU5GVSVF1BfVUJrUyXLiwvMTk5w9feg16P7N7h76zLLZ6fp62nhRF8H79885df3r3l45wZ8/MijO3d4ePsu927dZmFmmksXz/PLxw88f/aEe3dv8/LFM54/eyJY1f7w/i3Pnj7m2dPHLMzPMjszxdjoGRYXZnj59BEf378SSNG/vH/H6+fPePn4KR/fvOPX1+/g51+5d/UalxbnaautZri3g4byIgbaGmmrKiIrNoSsuCASQ12J8rclJ9GbvHRfslO8iA62wcVGA1szNdzs9fFysaC3rZ7x4X6KszO4fmmJty8e8ejudc6c7CE82IOQABecHQwJ8LUhNMieuBh3PN0NcHLQxNFBHQtzOWyslbCyUMHdSR97S21szLRwsTPAyd4Aa4sjWJppYm1xBBcnY7w9rXBzN8fVzQxPLytc3cyws9fH0cWY2sZiIuKCCInyw9PfEU1dFfTMNDGx0UVYeif6VkewcjPCys0IM2d9TJ30MLLXxsHXkshUfwIjnXDzNsXL35KIWHciYj0Ji3YnLimYtKxo0rNjKSrNIi0zgZLyPBpbasktyCQ5LZ7ktHjsHSzIykmkoamc/MI0GprKaWyuIDE5AmdXK0LCvPEPdCMw2IOgEE+SUiJJz4yjrCKXpmMVJGaEYe1uyFGzg2hbqaFhqrCiFJjIomqlhIqVAsqW8ihZyKFgJiOACHkjcRQNRVExEEHdVAwNM0mUjQ4gp7cfGf39yBis1LeuLFJLIWcgiZSOKJJaKxYmRT1pVI2VOGqhiaG9ASZOxjj42ROSEER0eiQJ2bHklmZQ21xOa1c9tfUl5BemUVycSU1NEY2N5XR01HOsrZ7qmhLKKgsoLMkmJSuOuLRIopJC8Qn3ZLfkdjbuXv8HiNggtJ4N+7/jmz0r6sN/h4hvd3/Jhr1rBBDx4/71bBHZwE+iG9kutomdEj8Iru3im9kpueV3m44I0moHEFMWYp/cbvbJ7UZYeidy6hLIa0ihaXQINz97PAIccfS0wS/ME0dPG/TMjhAaG4BnoAtaxmqoHJVHWlUMEbm9bDuwmT1S2xGW3cFuya1s3reBDbvWsGHXGjbtXcvG7Z+zbd9atgmvZ8f+7zggux1xhV1IKO5F6bAEe8W3ICa/G0UNSQytjmDtYszBI7LIHDyAqd1Ki9M+qW1s2Pp3FDXE8YlwISzJDwtnY5x87XEPdkdOXZGvv9/Af675hr+t28hf1mzgsy9WtiE++2Idn/39W8H3K0Hrr/mPrz7nT9/8eaWZSmUHirr70bSQRc1YmnU7P2eHxI8o6cggorQL0YO7OKCyE2GFn9grtwVhhZ8QltvKHunNqGhLIH9YBOlDQsioCaOsJYriYRHEFXewS3wTwnJbWb/rC4TktqFtq4m5hxkyRxT4UXQH//XDGr7+6Xv+9v061I318IkIITgmmvjUZJrb2qmqryY5O4Ho5DASMxIwMDNC6bAGf/lyDd9s/Invtuzl9OgETR3HiU7J5CdhIf7XXz/jr+u/QFlHCZnDEhjba2Jgu7Lirm+vjoapPFJa+xDTEEJGWxRFAxkktQ6gZaWOe6QzvlFuOPrZYO9liZO/Ld4RLjgF2mDpZoKdtyU+4e54h7nhG+pBREIwYTFB+Id6k1eYxcT0CNMz4xSX5BMXG0lebiYDvT2CM0VvZwcjwyeZGhtl/MxpJkdHBE6L1fPH5OiIoNly9Wx0+/o1gY37/u1bPHlwn+ePH/H88SM+vHvHLx8/8vblC969esmbF8//ABGvnz8R2Ise3r0lyEusZiTevHgqgIxVFWIVHO7evPYHgFhVF1YBYXUT4lOr0ypErN5nVYm4enFZ0E54afksl88vceXCOZYX51ian+H82XmuXTrPjSsXOX92nqmxM5weGhC4BArzMmlprGH09CALsxOCa35mnPmZcQEUzEyOMDE6zPTEGc7OTzA/fZrzZ8eZmzrFjStnOTs/wc1r5zm3OMOFc/MszE9zavgEJSVFJCUlUF1dzfDwMENDw3R39zIwMEBTUxN9fX2UlZXR19fHyMgIRUVFeHl5ERcXR2VlJX19fTQ3N5Ofn09lZSUdHR20tLRw/PhxlpaWOHnyJFeuXOHevXtcvnyZ5uZmqquraWxspLCwkJqaGhITE8nOzqaiooLy8nLaOzu4ee8Wxwf7aG5vYXxmgsm5KaobarB1ssPK3pqK2kpGJkfpPXGc5IwUDmmqoaiqhE+gL1Z2tsgrq2Dn5Mq/TIyNM3RikNLiEk6dHObk4BCtrW3U1tavAERGLhmZueTkFpKRXYB/UDge3gEYm1nj4x9CRHQCIaGR+AeEEB2TQHlFDTk5eTQ0NFFeXklxcSlVFZW0tR6jq6OT1uYWWhub6Gg9xkBvD5OjI4Kn+qsWpYWZ6ZVJ+bYVi8b0+Bjnzy4K1IYLS2cFP7M4O8O5hXmBJHfnxnUe3LktgIHVPMPy4gJn52aZm5oUKAsP797h7s0b3Lx6hWuXLnLt0kVBQ9P1y5e4c+O6YD9i1fb06e9w+fwy5xbmmR4fY/TUMGdODnHm5BAjwycFELGa41gNc6++PjFyhvnxUebGRlicHOf83D8zEFOjp1fqXafGmZ+eYH5uigvnz3L71jXu3b3J3Ts3uH/vFg/v3ln5QL98zuzcJF3dxzh3YYGrN85T31pNTVMFdS1VTEyeYXJqhP6eTp4+fMCzB4/4+fVbfn77RmBn+vntG96+fMGHN6959ug+58/O01Rfxdn5Ke7fuc61y8tcOj9Pb1cLcdEhJMQEE+RlS5ivHZH+zgS6W+Nub4K7vQmeDua42ZowPXKCxqoSzgwc597NqyzOTBLk501IgC+xEaHYGOqiKimCgqgQh5WkOSgnRmSQF62NFViZ6XL5/CzHmiox0dUg2McFD3sLksIDaSjOpTQjgZ7mcrwcjXCz0kFbRQxnUy1CXS2w01HG0/wIwY7GeFsdxcdGBxdzdUyPymJtrIyXky5e9tqYHhbDxVQZZxMVnM1V8XXQxc1aEx01cYx15FGW3YPo/h/ZtvVb9PQOYW1tiJ6+JgHBXuQXZBATE0R0pC/JCeEUF6bi5+2Ej5cdQf5uxEb7U16SzenhLvy8ncjJiiMpPozoSF/MTbTxdrfBxkyLtHh/UmL8cbExxNXGmAh/D1JiwynITGaop5PeY83UlhZRXpBFQ2UxtWV5VBZl0VxThLeHM+EhvhxrrmF64iQn+lsZ6Gvh1MlOjrVUMDczzIm+Nq5fWuL+rWu8evqI396/h9/g8f0H3Lh+leGTg9y/d4cP79/y5vVLrl65RN/xHm5cv8ovHz8IYOL1qxecW1pkYX6W0ZHTTE+N8fr5E/7xyzuBjP3+9Svev34Fv/zGz6/f8vLBY/j1Nz6+esHMyClO93VxfXmOnpZaeltrGGyrpzovlYaSDPKSgogJtKcwLYj89AAiAs3xcDiCq/0RQv1sSIn1xdJYk+qSHKbODHJ+fpI3zx/yy/tn3Lt1kbHTveRlxdHRWklokDOebuZEhLoQFuyApfkhDPVlMTWWx9hQFmdHLXy8jHFzMMDPwwpXe0PcHIxwdzHF0U4fJ3sD7Kx18PKwJMDPHk8vK1xcTfH0ssLbxwY/f3sio31paK6gpCqP3IJ0YpPDCQj2wD/UHTcfB3RMNBCV3UtonC/pBfF4h7ni5GuDf4wHEclBuAbaEhrrgZu3KcERTuQURlNQmkhhWRI5BfFExvoRGetPZW0+JeU51DaU09bZTFZuGtFx4aSkx+Hu4UBOXjJhEb5ExwZRWV1AQ1M5TS2VVNcWUVaRS1iEL9m5SRQWZ1DfWEZFVT7H2mvp6KknJjkQG1cDdCwOoWejgaaZimB5WtFYBmVzeRTNZVEwk0HOROp3ZeGfEKFqJIq6qRhq5pKoGIsip7cfKV3hlQyE/gFkDSWQNZRARk8cSe0VgFAylOWojTombgZYeZjjFOCIW4grgfEBpBenUlxXQHVzGcd6G+kf7qKqtojk1CjSMmLJz08lPT2WnJwkWlurOdZWT3FJDnmFGeQVZhCbHE5QlC8RCcHEZUazS2KbACJ+2L9pBSA+gYhVJWLd3q8FILF2z1d8J/QN3+9fJ1AhfhJdsTVtE934T4AQ28R+xd3sU9iFqIrQyrL0IREOKO5BSGYnQjI72SOxDYXDUmgYHMTAWhtnbxvc/R3wCnIlMjGEqKRQdEw0CYnxx8rJlIPaCogr7Wen6FZ2HNjCDrEt7JL4id2SW9kp/qOgcvYn0e/ZLr6ZLXvXsFtsI/uktnJAdrvAzqSiJcURIxVEZHZw1Pgg+haaaJuoYWR9lMP6ykgq7UNBXQJ7D1MklYT4fscaxOR3Y2yvTVCsD1auplg4m2LnZYeEsjSfr/+Gz774O39Zs5KH+OyL9fzH31dUiNXBuX/727d89vdv+fPX3/AfX33O//78/+G73d8gpSGEioEoSnoiiB/ayTbx75A4tB+Fo1IIyW1DUl0IRR1xFHXEkdUSQVJdiANKO9gjvRlZ9X2IK+/igMJ2xJV3IaWymwNyPyEk+QN7xDchJL2VrSIbUNGRxcLdBHNXMzbv38rGvT+y5qcNrN3+A4rahzF1tMXey4WYpDgycjNpaKpndn6K/uEuwuL8Mbc3QVZFlm3Ce/jPr75hw4+72LxDhLmlC4xML6BpYMqa739gzeaNfP7dVygcUUTTRO335Xc1DOzUUTOUQVFHDGVDKeS0xdivugthlV1IaIpg42dGTHYYIYm+eIU74xflhmeoI9YeJhjYH0XXSgtbLwu8w9ywdjND11QLY2s9HN1tCYkKoK2zmZn5CZqa64iIDCE1JYGO9hYGens4OdBPf083A709ggbJ2ckJwYPZ1Yzop62V1y5d5ObVK9y7dZMHd24LsqMP794RQMTrF8/55eNH3r16xZsXzwUA8fLpE14+ffI7SDzm2aP7AoXh0b3bf9iJWG1hevLgruDgv7psvWpn+r9BxKrd6f9WNbva1PTpXsSNKxe5cuEcF88tcv7sPMuLcywvznH+7Dxn56Y5OzfNxXOLAuBYmp9henyEgeOdNNVXUVddRl9PuwAQZqdGObc4I4CJxblJFmYnmJ44w5nhAc4MDzA+MsjwiU6mxgaYnRzm4rlpZiZPszA7xuTYKWYmRxgfO03bsSYKCvJITk6kqKiIxsZGamrqaGpqoaOjg6qqKpqamkhNTaW0tFRga6qsrCQhIYGKigq6u7tpa2ujoqKCsrIyKisrKS8vZ2JigrGxMXJzc2lvb2d2dpaZmRnGxsYYHx+noaGB2tpa8vPzqa+vp7CwkJSUFNrb20nLSOdYeyt9Q/3MLM5y4tQgc0vz1DTWEpccj39IAEf1tYmMiyKvOJ+C0kISUhMJiQzFL9ifo3q66BoakZiawb+sZAQmqamopLO9g8GBE3R1dNPc2EJ3dy8VFVWEhkURGRWHp5cfPr6BRMck4B8Qgou7D+5e/nj7BGBmbk1oWBTpGTnk5ORRXV1LU1MLlZXVlJWUUl1ZRV1NLbXVNTTU1HKsqZm+7i5mJycE2w0LM9OMnznNieO9dLUd4+RAP5OjIwLr0pUL5/9wiF+l7CsXzgu2HW5evcLdmze4fvmS4PC+mmtYmJkW1MJeWj7Hw7t3BKCw+gH79MN179ZN7ty4zrVLFwW/38LMtOCey4sLLM7OMDMxzsTIGSZGVmpox8+cZuz0KYZPDAieDqwua0+MnGHs9KmVNqqJMQFAXFyYEzRRrY7TrX4Als8tCMJD9+7e5PGjezx6eJdnz56wtHyWy1cvsXh+gfySXFw8nbB2NMfQXBevADcy81MZGz/FueV5RoYHVyrXnj3j3YsXfHz3lvevX/Hz2zd8ePOaNy+e8+7VS54+vMfy4hy1VaWMnDrBjasXuHntIs8e3+H80gwFuWlkp8dhY6KJl6MRvi6meNgb4Ou8okoEetrh6WBOclQwTdXFdDTVUJqXQV1ZMRnJ8TRUl9PZXEtSqC/ORkfJiQslKdSHIypSuFgZkBwdQKivE3Vl2XS3VBIT5EGIlwMh7nakhPnSVJhJUognJdkx2JqpY2WkgqLYFuyNVAl1NcXV5BD2eooE2GtjrS2JnZ4MLmaKWOlJ42CmgIedGlYGUjgYymOjK42ziQpOZgdxtdAgyN0YXxdjlGV2Ii26FS0NaTQ1ZNHXV0NdXRZxyb3YO5oRHumHra0hhvqH8HS3prY6j7iYAJwcjHGwMyI60of83ETycuLROaqMm4s5cTEB+Ps6UFGWha2lLi52eiTF+BAR5IKfhw2ZSRHkZ8SRFhtGaU4qp/u6aK4qpbmqlGO1ZRSkJxAf5kt6XCjF2QmUFqcTEuRKaLAb2ZlRFBcmUVeTS1FBIm4upmRlRFNZns2t6xdoa6knNNCPzmOt/PbzRx7cucvbN6+4dvUyL54/5drVy1w4f45rVy8zeKKf6akJ3r55xT9++4UP79/y8ef33Ll9k/v37nDt6sqi9cO7t7h66RwP797it5/f8fblC968WMlB8PHXlXzE23fw8QP3rl3m7ZP7TJ8eoDAjkbrSHBpLcqjJT6Orvpji9HDiwpypKYmnsjCKYG8TQvws8HU3xMNRn0BvW7xdLbl7bZnXT+5x89IS/PKCty/vcfv6EtcuzXK8q54zJzuJCHXD38f298C1PdYWGliYqWJtqY6JkRLOjjr4+1ji52FFbno0cRE+hPg5EezvjJ+XHcH+zni4WBDg50hstB9x8YFERfsSGeVDULArAYHOREb6UlCYSWdPC41NNeQVZlBUnE18UjiuHva4+Tjg4eeEX4gbTh5W+Id74BvqhpGtzopdIcab6GQ/QqNciE3yISUzmOSMEApKEykqSyU6PoD84lS6jjfS2FJJW2c9/YNdlFUWkJ6VSE5+Gv4BHsTEhlJVXUxKaiz1DRVMTp2mrDyfgRNdFJfkkJ6RQENjJUnJ0aRnJFBXX05zS83Koq6rKQaWh9G11EDPRoMjFqqoW6hw0EQBSe0DKJjIoGAis6ImGEkiZyAhuBQMxFAxEueQsRiHTKU4aCyBvL6IACJWAEISGQMJ5AykUTKURdNSDXNPY3yi3YjMCCUoLoCEnAQySjLIq8qjsrmCiqZyiqsLKKsrpqgij4TkKIKCvYlPiCA/P520tJV8UkVFARWVhRSXrABW87FacorSiEuLJK8sk8buuv/RzrQKEev2fMN6oTWsF1rDur1fs27v16wXWsOmfWvZfGADm/etY5vYSrXrNrFN7BD/nr0yWxGS/YldkpsFEPHPHQhRDiiuKBH75fewX3YPSlqyHDXVwNTBABcfe7yD3QiI8CY8PojY1AiUNGSxdbVAx0QTJS1ZxJX2s1t8G/tkdiOmvA9h2V3sFP+R7aI//KEhavfvtqW94ps5ILsdUbkd7Jf+CXGFXSgdlkBNRw4FdQn0LTTRNFBBQlEY+UMSaOgqo3pEHqXDUjj7WHJYX5E9Yj+yX3o7B7XliUwJxiPYGWs3C5z9XVE5qs76rVv47Isv+bfPv+I//r6eP325AhKrEPHZF+tWIOKLdfz567X86esv+dcvPmPdjjUIK/yEmOoOlPREkFTfzQGVncgcFuOA8l52S29BQm0vSroSKOlKIKcpguShvRxQ2oGQ7BaEZbYgIr8N2UNCAhVCSmU3Eko7kTkojLTKPpSPyGLvZUlwgj8uAU7sEN/JPrkD7JYUZuOuLewUFcLK2Y6kzCSSM5I43t/N2eU5OntaSMmOxivYCTs3S8xsTfl87Rr+95//E2FxWTwDIrh0/Q5zSxfZuleEf/m3z/h8wzrW/rSJg7pqHNRVRFhmCzLqe1DRE1sZlTSX54iNMor6Eggp/YSw0nbUTBXwi3MhNieUwHgPItL8Sc6PJDzZnyNmh9AwOoiWqRpW7qa4BjhgYq+Pjokmlo4mePq7Ul1Xytz8io0pKTGWsNBACvJzaWlupK25if6eboFbY9VyfWHp7Ep74ycPRG9evSJonrx17So3r17hyYP7PHlwn8f37/H4/j0e3r0jsDN9/PCBD+/e/a44PBNYmVYBYuXPj/+gRKzWk3/a1PTfrUyfDsj9T1amT5WI+7dvCO79aT7i8f07AuC4de0yVy8uc2n5LBeWFjh/dl5QXXvx3OIfQGL1fUvzM4yPnOREXxfHu9sYGuhhaKCH/t4ORk6d4NziDEsL0yyfneXCuXmWFqaZGB1msL+boYEeRk7109pUSW9XE5Njg5w+2cOpoZWQdU93G7097fT2dBAXG01MTMzvKkAVDb/XrHZ29VBTU0NBQQHl5eUkJSWRmZlJVlYWTU1NDA8PExcXR2ZmJjU1NfT29nL8+HEqKytJS0sjOTmZxsZGwe5ac3MzfX191NbWMjY2xuTkJMnJyZw4cYL8/Hxqamro6Oj4faMtn8DgICKjI0jJTKWsupyO3k6WL5+n83gXOYW5RMZF4R3gQ1h0OGXV5TS0NtLU1kxhWREOro4c1dPFyc2dtKxc/mVpfo6psXEG+/rp6ujkWEsrPV29dLZ3UVBQRFZWDuFh0eQXlBCfkEJUdDzxCSnY2jkRGBKJi7sP/gEh2No5kZySQUFhKTU1dTQ3t9La2kZZWQVZGZmkp6aRk5VNSVExTXX1dLd3MHpqWPCEf3X87dTgCYHP7+zcLJeWz3H98iVB2Hl1D+LTfMKNK5e5e/OGQE1YrXRdvefCzDRL83MCWe/s3KzAynTt0kWuXrwg2Ie4c+M6d2/eEFyrFqfVQPbMxDizkxOCrMPs5ITg72cmxgVy4sjwSfq6uxjo7flDVuLMySFODZ7g5EC/QIVYnp3m/NyMwM40OjzI6cF+LiwtsLw4x4XzZwVdyE8e3+fVy6fcvnOdZ6+fc2pqlKbuFoprS3EP9EBV+yCyB6WQUhJH8ZAs5rbGVNeU8eDhPyvUXj99yvuXKyHqVXB4+/LF7z7HFzx9eI/zZ+eprymnsa6SgeOd9Pd2MDl2kt6uFhxszTh8SA4zPVX8XM3wczXD1UaXYE9bkiJ8iA8GpjkmAAAgAElEQVT3ISLAlfK8VHJTYgnzdeN4exPjQ300VZeSEBFKTnIMbqa6yO/5AV9rfbyt9VCT2oO2ihhqMns5qiyKu7UuNQVJlGfGEOhsRqCjCYH2xpQmhpEe7kVSpAcBnmZEBNhioCWBi7k6Qa5GJPhb42Ksgr+9FjY6EriYKBDkpIWPnRqedofwslfF1kgae0MZzDRFsTdWwsZAHnMdWYLcjSnLi8bdQQ9JkR/xcjcjNsobEyMN1DVkMDQ+TGCwGy4uFrg4mWJqrI6bkxnlpWkkxgbiaG+AhYkWYSGu+HvbE+jvgK2lLob6B0lLCiMlKZiyojSC/B2ICnchMsQRDycjQvwcKMlLIic1mqhADzITIinKTKIgNZ6G0nzaqooozUigMCWa0ox4chJCqK/LITnJjwB/a+xsj6ClKcHRI1IYGSpxREsaXW1FHOwMyc6Ix9vDEWN9HYL8fFmcnYNfV9a0nz19zM8f3nHl8kXm52a4fOkCU5PjzM1Oc/fOLV69fC4Y1Hvx/Cm//fqRjz+/B37j5tVLDA30cOXCOfj1Z/7x8WdePHnMozv3VhSPX3/j3bMnvHx4j8WpER7dvERLdRGZCeEUZsZRkpVATX4anXVFFKVFkBbrQ3N1BpWFMYT7W+Fkc5ggbwsyk4Mpzo0n1N+Z0wPtzE+c5tXj2/CP19y4Ms/poQ4mR/uoLM0kJSEEdxdTkuIDCPSzJyLUBT9vKyLDXImJ9MDL3YxAP1uiI9xJSwihp62a0vxk0hNDSY4PJtDXkSA/J9yczAgNdiMuxp+oaF9CwzwIj/AiJNSdsHBPkpLCyMlJofd4B91dx2hqrqWnt52y8nzi4sMpKs0hJT2OvMI03DztcHCzIiYpjKKqbDqON1NSnU1qbgRp2aHEJfvi6WeBrZMevkF2xCcHEZcUSEFJKjUNRWTnJVNcls2xjjrqmyqpqS+jqrYEL29nsnNS6O5ppbQsj7b2Bk4OH6eltZaW1lpKSnOJiQ0lNy+NkFBfgkN8yMtPJzsnhdiEUEJjfHD0MsfARovDxioo68qiaqzAYStVlE0VUDCWQ95YGjmjf0KEvKEk8oYrzUtKBqIcNDyAyu8NTQoGB5DR2Y+MnhgKJtIomKwoGqqmimjbamDta05ggjcpxXEU1GaTWZpOYW0hORU5pOQlk5STSHRqFEFR/gRH+uMb4E50XCjxCREkJkVRVJRFRUUB+fnpZGYmUlCYSVJyNCnpcZRW5FNZX0xFQzElNflkFKf+fwarv927lvV7v2WD8Dd8t2/l6+r3mw9sYKv4JsEmhIjSLoTktrFfYQeSh4SRUtuHqPIKQOxT2IXYQWFkNcVRPCKDvKYUcoclUdCSRlFThoPaChwxUcfSxQSfEHciE0MIjw/CL8wT31APRGWFUddRwdBSR2BnkteQ4qC2AvKaUogp72O35Fa2i67Uu64Gq38S/Z6dIhvZJrweIYkfEZHZhrDkFqRVhNAyVEbH9BAqWjIoakiiqCGJsqY0h44qoG2sjomNLmZ2+viGuWJmr4OUsjASinuROSRGQnYUUamh+EZ44R8dyFFTfX7cs5s/f7WGf/3blyu2pb+vWJpWNiJWMhGrlqY/fbWOv3zzNX9d/wXbRLewXWIjQvKbMXY+jJaFErJaIoir7vs9JL4FMdXdyGjuR/zQHvYrbGO/wjZElXcifnA3Eiq7Oagjib6lKgZWh9AykkfliBjy6vuQVxNBQV0CY2sdXPztiUoNxy3AFSlVGeTUFNghsosDshI4+7oSmxJLYVk+jS21dPW2UlKaS15RCslZEfiGOWJsrYO5vQlfb1zLhi0/IamgimdABL2DZxifnmPt5h386cuv+a+137Bx1xb0bYwxczJB11IVlSMiyB0WQt1YmsNmcshoCrFXcSt7FbciemgPZh56xOYGk1wcSUxWIEl5YSRlh+Eb6Yye1WEMbLUxdTLA0c8G9yAnbNzNcfKyJSYpjNKKfAaH++gf6CElNYHgID/y87Lo6mynv6+Xwb7jAqfDpeVz3Lx6RfCg9e7NGzy4c1vgtFjdy7p78wb3b6+4GF48eczThw/+ABEP7tzm9csX/PrxI6+ercDDp0rEKkC8ffniD3mI/74XsboPsdrg9Gm4etWW9P8XrP7vSsWnNbCP79/5gxKxamm6eG5RcN2+foVrl86zvDjHwswkS/MzXDy3yIWlBZbmZ5idGmVidJjR04OcGR5gsL+b/t4Oxs4MceHcPMtnZ7m4vMDlC2dZPjsrgI7hweNMT5yiqryA5oZyxs70c6KvjdHTA3S2NTB8sp/Tpwbp7upAX18XQ0NDQkJCSE/PpLa2nuqaOppbjpGenk5SUhK5ublkZmZSVVVFeXk5HR0d9Pf3U11dTXZ2NvHx8eTk5FBXV0dVVRV1dXUMDQ3R2tpKXV0dJ0+eZHFxkWvXrtHT00NXVxelpaVERUVRXl5OS0sLbW1tNDY2MjAwQGVlJeHh4WRmZ5BfUoCDqyM+gb6ERIbS3tNBd38PHb2dTM1P09XXzdT8NBOzk5w4NUhVfTUevp54+vrg5OZOcnrWihIxfuY089NTDPT20NV2jPHRsd8zDJ1kZ+fi5eWDp6c3Xt7++PgGUlffTGJSGhnZBfgFhhEWHk1MbCKFRWW0tHbQ2tpGS8sx6uoaKCoqIT01jbSUVPJycqmqqKS9pZW+7p6VmtS5WSZHR5geHxPkC4ZPDDA/PcWl5XOCQ/6qLWm1RenapYu/L/UuCwBgVaq7ceWyQMZbnJ0R2Jc+zTdcv3xJYIH6FCBuX78m8AveunZVcN/F2RmBFWp1L2JqbJTp8TFmJycEOYtVa9PwiQE6j7UK2pj6e7oFsuOJ470M9fcJIOLczBRL0ys1sDPjI4JBuovnFjm3MMvFC0uCLuQnj+9z/dol2jtbCYoNx97HlYO66uyR2sd+uQOoaKugpKmIsMQudI01sXOxoLKqiDdvV5oUTg4c59aVK7x8/JgPb17/we/44sljXj9/xqN7tzk7N83pk/00N1TT09lKTWUJtVXFVJblY2NphJa6Aonh3tQUJJGfHIqfkwleDiYEe9oS4GaFn4sVvs6WDLTXM3umn8GuFtKiQ6kuyiY1Jhwl0T0ckRJi/4a/obzne1RFtqIuvgNTDWm0Ffahe1AUG30VEkNcyIjwxM9Gjyh3S+K8banPjOFMexW1hYlUlyRRkR+HjYkqNvrK+NjrUJMdjrORMo76clgcFsFeVwo3MyVs9CQw09qPnYEEruaKmGrux0htHyZaohio78NYSxwrfQXS4rwJ9DJHTVkYZQUhzIwPYaCngquzCe4eVgSHuK08lfZ3ICTQAS8XM4ID7HF3NMbBVgdzQzU8XE1wtNYlItQFZ1t9DPWU8HW3JDrCHTODQzjZ6+HnbYGXuwmB3tbEhHkQ6u+IvaUuvi7WlOem0FxZQE9DBW1VRbSW59HfXEVvQyml6VEkBruRlxOKl4c+6of2Iiu9GfVDezEzUcLK6hCmJiro6SoQEeZOQlwQ5ibaBPh70dXZzuOHj7h25Srv373h/bs3/PrLz7x/94YH9+9ybmmRsdEzjI6c5uGDe7x7+5rXr17wy8cPPHv6WPDeXz5+4M6Nq5xbmBX4VH/98J6nDx/QWl/P1MgIrx4+4pfXL7lx4RzH6isZ7GqhqbKAurJsUmICqcxPpTQ7kdLseJKjvEmL9aEsL5qUWC+CvC0ID7DFw1GfiCAnKopSKCtKo72lkpT4SNpbqrl6cYaG2jx8PK2Ii/YhMy2cxDh/wkNcCQ1yJiM1jLTkEIIDHAkPcSU8xBUfTyuSEwKprcylrCCFwZ5myvJTqSzKoKYil8hQLyJCPAkJcCU02J2wEA+8vOxwd7cmJMSD2NhAUlMjKSxMJz4uktSUBIrzc2ior6a9rZmW5jra25o4OdzP+MRp+vo7yC/IYOjUcWYXxqmoK6K0Ip+cohSyi+NIyQnFL8wRS0cdzOyOYO2sh7OXBf5hLkQmBJCcFUVcShgZeQkUlmdSVlNAe28T3cdbKCvPp/VYHbV1ZeTkplJRWUhObiqTU6cZnximf6CTlNRYcvPSVg5O+elU15SQm5dGZ08TDccqCIv3w9RBnyNmhzioL4+ygTzq5qqoW6uiaCKPgrGcACYUjKRRNJZBxXhlK0JBTxRF3f0oGYhz0FgKJSMJZHVWdh8OmitwyFIFVQtlNK3UMXbVxzXEkZBEf2KzIkjKjSWrNJ3s0ixi0qIJjPQjJCaQkJhAfIM98Q50x83TgYTkKLKyk0lLjye/IIPyipVq15ycFGpqS0lKjiYwxJuI6CAy85Mpry8iLS8RB29b9krv5Aehjfwg/B1bRDezaf/GlUv0e9YKreM74XVs3LeeTfs3sHHfejbuW8/3It+xRex7tkn+iJDcDsRV9yGpJsIB5b2IKQshd1gceU0JJA7uQ1xVBHFVEWQOS6Cip4CagTIHdRVQ0VHgoK4iykfkUNNTxtBGDwdvW/zCPIlODiM6OQK/MG9ScxPQMzuCtvFhPANd0Lc6iqKmDLJqEihpySKjLo64yn5BJmKn5Ba2i29m64FNK9Wzv9e87hH7ETH53YjJ70ZDTwE7dzMcvSzRNdNAXk2cw3oqmNjoomWgiq7pYRw9rXDwsCQg0gMDSy32S+9EVG4Pu8S24hvhjn+UF4HRAQTEBKFyVJ0132/iz1+t4c9fr+ffP1/Lv/71W/705Xf8Zc0G/v2Lr/m3v33Ln77csAIXf/+Wv65bx/rtmxCWE0JYfjsHVHZg7n6UQ0YySGkII6K0ix0SP65YwhR2IKEqxH6FHeyS3MxuqR85oLATyYNCKGuKo22igqGVBtomKmjoyqKhK4u6jgwHNaXQM9PEN9QDV18HgqMDsHIyR8voCKY2psirypNVmEVxRRGdx9sZGR8iIzuBlLRIklLCiYz1o6Ihm/TCSBw8LThqpMHm3VsQkZFGQe0wOsbWHDW0pKP7OJ99/g1rf9zK39avR0ReGp/IIAJi/HD2N0fXXBGloyKo6ImhqHMAMdUdiKjuRFb7ADJHRbD2MyIszZvITD+iMvwITnDD2dcUEwctnP2t8Qp3xT/KC79IT7yCXLF1tcDJw46ohDA6ultpPlZPUnIcAYE+5Ofl0N/Xy+zkxEo+89JFbt+4zt2bN3lw9w6PH9zn7s2b3L5xnScPH/Di6ROePX7E4wf3eXTvHo/u3+PZo0e8evaMNy9f8PbVS14+e8rzJ495/uQxzx494snDh/z84T3v374RKBCrAPH88SOePXq4UpDy9Mn/sTj9qY3p04D1/6RKfKo4rNqbPq16/bSJafVaXch++vCe4B43r14StC8tL85xbmGWpfkZQaj6wtIC5xZmWV6cE1ieFmYmmZw4w8T4aUZHTjJyZoiRM0OMjQ4zPTXK3OwEC/NTLC5MszA/xdTkCEODx+ntaWfwRC/j4yfp7mhisL+dqfFhZiZPMzszztTkCPNzU5xdnGV8fJRDhw6iqqqKnYM97h5eFBaVUFPbSFl5JampqWRlZVFQUEBmZibNzc10dnYyMDBAbW0tAwMD1NXVERsbS2hoKGlpaRQVFdHe3s758+eZmZmht7eX2tpa6uvrmZiY4OTJk5SUlFBcXExqaiqRkZGUl5czOTlJRUUFzc3NdHd3U1BQgJ2DPZXVVRSXllBbX0doeBgNTY0MDZ/kxNAgQ8MnqW9soK2jncGTQ3R0dVJeWUFOXi65+XmkZWVTXl3Hv1y5cF5wgB/o7eHMySGuXblKaXEJOVm5REfGEBeXQHJyKhXlNUTHJNB6rBNfvyBKK2oJjYglLDyaouJyCovK6OkdoL6+kaqqGsrLKyksLCY/N4+SomLqampXlI6OTo53dTM/PcXY6VP0dLQz1N/H8uKC4CB+69pVQYB6VUFYmJkWWJduX7/Gw7t3BEHn1a+rNa3nzy5y7dJFQZh61R+4uvtw48plAaGvSn6r3396r9VMxOrC9aqNanV0bnp8jLmpSRZnZ1icnWF6fExQ+XqsqVHQxnS8q5OutmN0t7cx0NvDqcETLE6OszQ9ydL0JIuTK4vWq7P0S3PTnFuY5ezcNJcvLXP92iVu3rjCvbs3OTnUj3+gD2oGR1A31UZRVw0ZTUUUdVRQPKqEqKIIwtJ7EJMRRkdfnbj4cGZnRxk7M0RCTCTnFxb48OoVv354z4c3rwVWpqcPH/D88SPu3rzG7OQYU+OnaaitoKWxhtSkWGIig6gozSM/J5XaygIy4oJoq86lJCMKd2tdbI018bAzwsfJjGBPWyL9XQl0t6WnuZKxE53kJkTgZKFPtJ8bRxTEUdu/FT2ZvWiIbEVp90Y0xLdjfEgcO10lHA1VcTM7jL+dHoEOBoQ4GpEe6EysuyUhtvpUpUfQ31pKX1sFFfkJmB1VxOyIHBEelswMNBHmaoyX+WEc9OSx15XDzUwFFxMlLI6KYn7kAHYG0riaqeBuoYqdkTz2xgoEuOhhelQSXyc93O11sDFVw9ZCg1B/e/S05XF20CcsxBV3VzP0dJQw0lEkwNsCO3NNdLWk0NOUwdVBF0ujQ5gbqRDgaYm1mRqGR+XRPiyBjoYUvh6m5KaFkZUaRESwPdpHJNFSE8Xf05L0xGCSonyJCfIgLsSLkvR4WsrzyEsIJysmkN7aYuryEon0tCIpyImwUHM8PY6ip3sARYXNqB7chpamMAYG0tjYqBMSbE9FeSpLiyNMTAyRlBiDtZUZPd2dvHz+gqdPHvHh/VvevnnFzx/e8esvP/Pzh3e8fvWCa1cvc/fOLZ4/e8LdO7e4fesGszNTgqGcifFRHt69Bb98gF8+MHpqiKcPH/Dw7h38PT2Ji4jg2vIS/3j3mqvL85w83sZARwPdLZU0VuYQ4mNPWU4SKVEBRPg54ediQWyIK0nRnvi6meDrZkKQtyXerqaEBTiRlhBCbWUeA73N+Ho6/H7ZEhLohIujESGBTmSmhZObFU1FaRpx0T4kxQWRlhRGVJgXibGBRIf74Gxvgr+3AykJoRRlJ9LWUEZWciTH6ks5NdhBfnYChblJVJZmERzoSkiQG76+jgQHu5OeHk1eXhKZmbFkZSXQ3d5KVloqJQW5tDU3UFZaSEV5MV2dx2htqaeyqoSa2nKiY0LIL8igqDSH4DBfMrKTyC1IJaswnqgkb+zcDLFzMyQw0gWPAGtMbY5i5aiPrYsJwVFeJKSHk5YTR3isP2ExfpTX5tPYVs3QqePk5aczMXmKjs4m+vo7KCvPp76hgpnZUXp6j1FalkdNbSk1taWUluUxcKKLispCBgY7aGwtxz/MDXMHfew8Lf5fut4qrs4D0dvd5+J83zd7n7HOdDrtVFKJNk0lAiS4u7u7uy7cXRbu7u4QLDgJhCSEBOLuIZ42TduZ2c+5oGtNsvf+Lt4frPUuYN0A7/P+DSd/WwzstVA1V0TZTAF1WzXU7FRQtVVG1VYZdTsV1O2U0LJTRtteBSVTSZSNJcTL1WpWciiZHULZSg5tJzX03XTQd9bCyEUPO18LvMPdCIrxITDaGx+BOwkZsaTlJpOcnUBabjJldcVUN5YjLMokKSMOYX46FdVF1DdU0NRcTWdXEx2djfT3tzM3N87QcDcdnY2UVxWSnBZLZHwIabmJpOclERjtxz6Fb9i+/wu2H/icXYd2sFXyC7ZKfsEXB7fyyf4tYoDYKvmZ+Ngm9Tlfymxnj/wuvpHbhaTad0ip72Wv4mbAWUbzADKaB9ivuAdFA1kU9GVQMVZA00IVTbNN9UBeRxp5HWlkNaTQtdDAPciFoBh/giJ9iUwMJSkrnri0aIqr83D1dcDU1oCEjGhsPSzQMlXFwFobSxcTpFT3IaW6We96QGmz3nX3oW3slPycHRKfISH/Jbv3b2G/7JfIqu1DVm0fxjaa+Ia54h/uTmCkJxaOBti5mWNub8BBxb1oGSnjG+qGu78DWUVJOHhacEh5Lyq6Mnwnsxu/CE9C44NIyU0mMDqEfXJS/O8//oHfvvc+727Zxr//+WP+1x8+5E8fbeedjz7n3999n9/86cPNdqa/fsa///kj3t3yGTsPbG5eyOlKIaOzFx0beXZLf8o+5V3sU9rNJ3veR1pzLxpm8hg5aKJvq4aGmTzqpnLoWCihb62KuYM2jl6mOHiaYGavhZWTLj4h9gjivAiN9iI6OZSalnLi0qKJTY3C1sUGr0BPMvMziYqPpLWrhbrGKkrK82jvqkeYl0RCUijBoe4kpoaSkR9JRmEUPqFOyKpKsOO7nUgqyCKjos7XB6SRVdXm2PFlvtwnxZf7Jfjzli2YO9uTWpiNlZsFroHWuPqbYOOmi7aFDIr6B5DV3Yuk+ld8rbgNXQcVHILNcQ62wMHPBPcQK2w89dG3VMDUXh0dCxXsfawIiPJGkBhEZGIoIdH+RCUIyC/NobGllpy8DEJCA8jLz+bE8hLn1s9y7fJlXn3/Pa9++IHnT5/y7MkTXjx/xo8/fM+r71/y6vvv+fsvP/P61Ste//iKn378kZ9+/JGfX//Iz69f88tPP/H3n3/m7z9vWpZ+fPUDr1+9En/9j7/eXBQpDy+ePObZo423LE+P7v/LVvRmM5MIIJ5u3H9rjO5NJeL+7RtiaLh789p/W8oWfT/RON2bi9WirQqRCrJx7zZ3blzl6sVzYsXh5NJRlo/Ns7QwK17lvrC2ysX1M1y5sM6FtVVOn1hibvYIM9PjTE2OMj01xtLiHKdXjrN8fIHpqTFOnVzk+NI8C/NTTE2OMjzUS19vB8NDvUxNjnJ+7SRXLp5mbfU416+si/chlhbnWTq+wNzcDAoKcigqK2FobISWti4JiclUVNaSI8yjoaGJ3t5e2tvbEQqFNDY2ilWIoqIiOjo6GBgYENueqqqqKCgoICsri4qKCnp6eujt7SUnJ4fMzEz6+vqYmZkhOzub4eFhCgoKKC0tJSQkhOPHjzM8PEx4eDhlZWUMDAwwPHKY8soK4hMTKC4tobq2hvbODtbOrXNm7Sx1DfVk5WQTKggjPTODuIR4AoICSUpJJigkmJSMbDJy8vi3axfPcfncWc6eWhbbbI7NzbIwM01LUzMDff1EhkcRGxtPRUUVKSlpxMUl4OMbSHFZNbEJqSgpq5OWnk1DYytDw2OUlpaTmZnN0NBhWlvbqa6sorqyioa6etpb2xjq6+fI6Ji4pUh0iOxAogoykYLwJiT811VqkfJw/fIl8XnR69dOr4g9gmdXTnFxfY17t27y6P497t68wY0rl8WBI1HF2bVLF9/KXIjOi5SMNx+L6mJFKoTovS/MTDPY28OR0REOD/TT09HOYG8PEyOHGe7vY7C3R1zxujw3w/LcDKeOznP21LJ4eO78mRXOrpxgZXmRu3dusL52miuXz3Pn9nXW105TWVeBqas1EjoKqFjoIqOnxH4VSVSN1ZBSkeAryR24+diRV5hObV0ZMzOjRIUHU1qUy/1b1/nl1Uv+85efefHkMfz9F358+YKnGw95cOc2K8uLrK9uyndTE4c5sTT/a8VoGTmZSUyODzI7OcS5E9P0NxcT5e9IhK89AS5mBLtbkiTwZLC1nNPzI1w4Mc3a4gSFqTG4WegT5ulAoLMV5moy2GlIY67wLVbK+3DWk0VXagdO+nLY68ngbKRAsJMBgQ56+FhqEGynS5SbKcE2OviZqBJqb0iVMImepgpig9zIjg0mM8KfwgQBy6NdJPo7EmCrj7+NLj6WWlioHyA52JEARz30FL8m2N0QXzt1PK2UcTNXwMNGhWB3QwQ+Zvg66WFrqkCYnzXJMV7EhLkQEeKIo40mkSEuBPnY4Gyri576AUz1pLE1UcbCUA4txW+Rk9yK8qFd6Knvx1xPFgNNCUx1pLE1U8bFWgtBgC3ZSUHkpofSUp9DepI/Yf62uNnrIghwICbYHX9XSwrToqgSplCSHkNamA9JwW7kxviTF+dPWpgbqaHOhAYZEx5qhp21DA62cmhq7MLRQQkD/X1ERzqSnxfF1GQ7d+6u88MPD7h37xrJKfGUlhZz69YNXv3wkr//8hM/vX7Fs6ePef7sCb/8/Jqff/qRZ08f8/TJI54/e8LGw/tcOL/O9NQR+vt66O/rYXRkmJtXL/Hgzk1ePn3CrWtXeXDnNicWj3Hy2DFWl5fhH7/w84unDHQ2k5EYSXiAK56OJoT6OuDjaoqHnRECX0e8HU1xtzUkIdKLlFg/wvztCQ9ywsPJCD8PC8ICnPBysyLQ14nIMG+C/FyJjfTHwcaAiDB3QoOciYn0JjE2iNGhNh7dv0xZUTqlhenERQUQ7O9CVlo0tZUFpCZG4OvpQGigB9GhviREBlFblkdrXRm9nQ30djZQUZJDd3sdVeV55OUkEx0dREKCgPLyXOrqSsjPTyMtLY4CYRYtdXVMjo2Kbw4sLczS3tZETnY6He1NdLQ3kV+QTWGRkPyCTAoKsxgZ7WPu6Dg1zYVkFsYSEuNBRkEMEYm+GFqpYmavg4GlGtYuhkQk+hOe4Iebvx0egQ74CdyITAqisDyL+qZKCgpz6O5pY25+kjNnT3L9xiVaWutZXJrjwsWztHc00dxSx7HFWQaHepiaHqN/oIuS0lyE+alEJQTjE+KKj8Adl0AHtCzVUDZRxMLbFF1nHdRsVFGzUUXHWRMtO1UUTKRRMJFGw0YRVQsZlM0OoWR6cPOjmTRqVvIYuOtiG2KFpY8Z7pEuCNJDsfG2wEvgRkJ2NNXNJaQKE2jurCevWEhpVTFzizNcu32Fk6eXaO1opKBYSJYwjaGRPuYXpujobKagMIfsnDRKywpoa29kcWmGqekR5o9N0j/USV5JJmGxgXgEOBOeFMohdQk+/3YLu6S2iZWIbVJb+fC7j8R2pi17P+LTfR/z2f5P+ELiU7ZJfc7OQ1vZJb2NQ5r7+U5hN/uVv0bRQBp5HSm+k/uSvfK7kdeRQkFf5i2IUDNWQlbrIDKaUijoymBgrYudpzWBUQHEpmCFhsUAACAASURBVMcQmxpFREIY0ckRJGcnUFSVi4KGNDYu5lg4GOPka4uaoSKaJioY2uigbqKEhqkyOpaqGNhqom6myEGNfexV/Ip9SnvYK70TGdW9yGsc4KDSNyhqHcTC0QD3AHvc/O2ISgrBJ8QVe3cLfEJcUdKSxdLR5NdmKGeCorwIjfVln8xudu//ArdAx8360dgASuqKMbE3Z8uX2/lff/gj7/xtC+98uJX/9YcP+D/vfMwf/7aV373/Cb97/yN++96WX8PWn/P79z/jjx9u4Z2PP+BrmW9QN1NEwUCCbxW2cUjrGxQMJJBQ/Zr9yl9j7KiFjpUyupbKmDvr4uBjhoOPGU7eZrgHWOMRaEN4gg/+AidcfMzxCLAmVRhBbWsBacJogqN8cPd3IiYlkoiEMJLSE6htqqawrIC8ghxS0hNISY2npDSX3v4WevoaKSxOIzktjPScCKqbc4hJ88PaRR99cw127fuS37zze/7y8ad8vPVLrBxcOTw2wV8/3YaVixs+4WHYejljYGuCgY0eHoE2WDhpomUig4qhJIr6Esjq7kXB4ABqZtKYumqhYSGLvO4+DqrvQUbzG/QtFTC3V0fTWBoLZyOM7fQIjPAiMjGY+PQoopMFhEQGUFNfRnZOGukZyVSUl7IwP8vGg4e8+uEHXjx/zqMHDzl3ZpXrly+xce8ujx/cF9uXHt69I77of7rxkJdPn/yPFa3PHz/i6cbDt+BA9PpXL57z+vuXvHjymI17d7l/+5Y4hP3o/j027t0Vh59F2YX/yXb0ZiD6TWXhzUanN8+/WfEqskmJwOHNwblnjx6Ig933b98Q25ZOLh3l2Nw0c1MTTI4dZn76iFiVWFleZGV5kbO/Nl8uLc5xeLiPudkjHF+aZ2J8mBPLR7l8aZ3ZmQlmZyZoa21gdGSAwYFuamvK6e5qZeRwP4MD3UxNHWZ5eY4L58/w4P4t7ty+xuSREfoHullbO8Py8jLGpibIyMqjoKiMk5snaVlCHF09cHZxIycnl9TUVLKzswkPDyc7O5vBwUHW19cZHR2lqKiI5uZmOjo6aG9vp66ujoyMDIRCIYODg5w4cYIjR45w8uRJioqKcHNzE6sbvr6+1NTUUFhYSFJSEhUVFTQ0NJCTk0N5eTkDAwOcXV+jqKSY2Pg4soU5hISFUl5ZweHREU6fWaW7t4eunm5Gx8cYPzJBQ1MjGVmZxMTFEhYuwNM3ACc3T/7tyvk1RCDxZkB4dvIIne0d9Hb3EBkeRWJ8EhUVVaSlZZCRkUVScirVNY0kp2VjZ+9MaloWOcICiksqKCoqobe3n46OLpqbW6mv3dyKaG5s2hye6+vn8MAgI4MDbzUaiaxGp44viUHi4voaVy9eEGci3mwauHrxAlcvXuDKhfNixUIEDtcvX+L0iWVxs9LqyRNcWDvL3Zs32Lh3l3u3boqBQfT6W9euvjVM9yY0iOxUokyG6LEobC3anlg+dpTjRxeYHBt9awBmanyMmSMTDPf30d/dxfTEOAtHxpmfGOPo5AQnF+ZYWznBxbVV8Xr1xfUzrJ48zr27N7lx/TIP7t/m0cY9Hj64w/TCFA6B7sgYqSFrqIqkpixSGtLo2+ptBvSU9yOjtJ/UzGjGJvrIzU1DUe4gVeVF/PD8CU8e3uPvr3/k51c/wH/+k5dPn4i7oUVdyqPDfXS1NzE63Mfk+DA9nU3k5aQyMtTNwswwRZmxZMcHkB7tR4UwntggF1wttYkNcuH+5ZOsL41ze32R+sJ07AyUEcaH0lldQJirNU4GKrjqK+KkLY2N6gEctA9hpymFq5EivjZaZEd54merjZOhPLHeVggjPAiw1sLbRAWBrR4ueoqEudpSlpVEYog3qaG+NOVn0pyfSX1OKvkxIaSHeBPmZEmctwPOhqrY6Mjj72REqLsV/k6GWGodwN1CEXdzBax1DuBsIk+knwUJIY6EepkR4GqIwMeK+HBXyvNjSYn2JjbUBWcbLUz1ZDDXl8FE8wCGansxVNuLvsq3aCt8hZb8bnQU92CpdwhDtb2YaB7AUu8QlnqHcLFUJcDVEF9XAwQBtggCbEmO8iI7KYiWaiEtFdlE+TsT6mlLcVo0lTnx5MYFkRDoRLrAnZxoLxID7Ql3N8ZA9yv0tL/E1Og7HO1kcbCVw8NdA2cnFZKT3Kmvz6C9rYjBoSYmJnrZeHSbl98/4fGTBxw9Os/NG9f4/uVz/vmPX/j+5XMePrjHxsP7PHm8weNHD3nyeIOXL57xw/cvePrkEbduXufypQtcvXKJ27ducOPXfY8fX77gxpXL9Hd3sXryBOdXV3ly/z53r17m8tnTTI8OUFmUSVZSODFhbrjZ6+NgqYmDmRYBblZ4O5oS6G6Nv4cFrnZ6BHhZEexrS2ZyCAFeNgT5OZGVFkV9dQG5WfF4u9sR5OdMSUEqJYXJZKZGkpYkIDs9mrqqPBbnR7h0bpnqciEjg2001BSTGBtKWlIkyfECBEE+xEYEkxIbRmZSFNUlQsryM6gsFVJTkU9WWiwFv1b3drXXMTTUQX9/K21tNVRU5FFcnEVtbSmlhXk0VFXR29lBQ001zfV1jAz20d7WRG1NBWWlBQwP9XJ4pJ+x8SF6eltpbqlh+HAPPf0tCIuTyCyMJT0/mvAEH5y8zdC3UEbLWAELRz0sHPXwE7jgJ3DB1c+awEh3opIDScyKJK8knYLibGLjImhorGZ27gjdPW309nVQXlHE4FAP0zPjTM+Mc2RyhBs3LzMyOkBTcy2HR/oZPtxDdm4y6dmxRCeG4C/wwDXAAQc/W0xcjVExV8bYzQh9Vz20HDTRsFNHx14TfWctdBzUUbdWQstGCQ1reTSs5dG0UUDTVgl9Zw1sgi3xTvQgriCasLQQ4oRRRKSGkl6YRKowjrqWCjr7WxEWZlNcUUhtQyU19RUUl+WTV5hNRXUJ7V3N1DZU0t7VTFt7I/UNVdTWVVBckkdmVgpZ2ak0NFbS2lbH4bE+mttqScmKIyDcGxcfe4Ji/JHWkPxvELHj0HY+3vcJn0psKg9vKhHbD37BTult7JbdwVdyO5FU+46DGvuQ1jrAQY197FP4im9ldyGh/A3yOlIc1DiAooEsqiaKKBnKoWKogI6lBoZ2uhjY6mDpYoZniBuhcSGExYcSkxJJdlEG5fUl1LZW0TnYgiAuCHn1Q7j5OeIf6YWc5kEcvK3Rs9RE10oDI3tdbDxNcfSzwtLDGC1LFZQMZVA2kuWg0jccUv4WJW0p1PRl0DBUwMbVhNBYX2JSQ4lNFeAX5o6DhyX65hooacni6GlDWm4i9u5WhMcHEpcuQMdUBTV9OTFA+Ap8iEqJRsNYm493buU/3v0L7378OX/+eDv//uct/MefP+d3f/1CDBG/++un/P79z/n9+1s3P36whd//7X3ktBUxdNBF00KRg5pfo2gogYaFHEqGh1AylEHFSBodK2VMHbVx8rPAM9QeOy8TLJ10cfI2w9HLFHsPYywddRDEeVFQkUJeWRJpuZEERbjjF+ZORn4yVU3llNUVk5mbTlZeBpnZafgFeuHh6UxEZBB5BWn09DUyOT1AR3cV5VVZ1DYJ8QuzwzPYCgdPE6ycjNknu58/fvAef/l4C+9++BmZwgIycwuQ19BFz8ISHQszZLWU0bM2xMrNAnmNA2gby2FgqYKagRQSSl+xT3Ez56FoKIGy8UEk1b9CyUACC1dt7D0NsHTWwsJBAwsHTTQMFbB0McEz0OnXnIoV/qGeJKZEU9dYRVFxHlXVZZxeOcXLFy94+eIFd27e4tK581y79K+KVlGz0p0b18UBalFd65OHD3i68VA8ECc6RAAhClaL4ODJwwc8f/xIDBrPHm2IA9ii4+HdO7+O+L498Hb7+pW3Wpf+b+1Kb1a1/k/NSyL4eLPx6b8eIoXi/u0bXL98gQtrq5xdOcHpE0ucOn6Mk0tHmZ8+wtHZKc6cWubC2ipnTi2zvnqKS+fOsr56ionxYaYmR5mdmWBpcU5sW5qeGmNifJj+vk5qqssY6O+iv6+ThvoqBvq7GDncT29PO/PzE5w/v8LplePMz01yYvkok1NjVFVVkJ2dSWt7G2YW5hgYGiOvoIS8shrW9k5o6OhjZmWLr68/fn5+JCcnk5qaSmtrK8vLy9y5c4fFxUWKi4spKiqioqKC9vZ2BgYG6O/vZ2JigjNnztDf309NTQ2Li4usrq4iFApxc3MjKSmJyMhIoqOjqayspK2tjdHRUQYHB6mpqaGnp4f5+XlGxkbJzc8jOjYGLx9v3D09KCgqpKSslHMXztM/OMDg8BBzC/OcOr3CsaVFjkxN0jfQT21dA1FxiegYGPNv185tQsTVC+usn96sGRW1JIkuhDPTMxBm51BbXUOeMJeysgoqq2oIDBLg7OZNULCAwqIyGhpbycsvJjIymtzcfDIysmhqamFoYJCmhkZyc4QU5OXT09HJ0dk5ejraGR3ahInxw8OcOr7EhbWznD6xzNLCPBfX18Q5hzchQqREvAkRonC2aEDuTZvTpXPr4pVr0S7Em5mKy+fPiZ8XPXdxfU3cdiD6maL3I1qAvHRunbXTK+KGpvnpKfHA3NHZGY6MjogBSaTuHB7oF0PE7NgIM6OHmRsf5eTCHOfPrHD1wjqXz53l3K++vsX5GXGw+s7t69y4vtmMM70whZWXA9KGqsgaqqJkooGutR5mTiYoaUmzZ982zKx0qKjKJTk5ku3bP0FZSZZrVy/w+seXfP/sMf/46bV4pVoUqnq68fBf0uCpJZrqq8jJTKG6opjDg11UlOZRW1VMeXEmsSEelOfEUJoVRWyQE/5ORsQGOhLmaUl3XR6Pr68w2FiEn50hRkr7CHQ0IdLLFhstOZwMlPAx0yDIWpdAKx0CrHSIdLfAQV8eWx0Zgp2NcTBQINjJiFAXEwLt9Amy0cPdUBlXPQVC7Y2IcLMnNdSPkqQYkvw8yQwNIFcQTJSzPfWZyUS5O9BeLGRtZozLizMsj/VTV5CBg7E2RmpSmKl+h7PxIbwtlXE1lcPLSpkYXzOyIt3IifWkJC2I3ER/chP9qRRGkRbtRVyIE552OljqyeBpq46lriS6irsxUvsWW0NpHEzksNSVxFj9O5zMFLDSk8Ja/yB2RjLYGkrjYqGEj4MWnrbquFmr4+GgjZ+zIZ52OkQHOJATH0BcoAsJwW6kCbwoSRWQHe1DuKcZcX5WZEe7khHhRJy/BS728mirbcdIdw86mjvR1dqNkf632FjL4u9nRHS0CwH+VqSkhpCaFkFJWQ5HJke4ffcGDzfucuvmdZ49fcyrH17y5PEG9+7e5snjDX7+6Ufgn7x88UycmfjH33/mp9ev+P7lc3HY+vX3m+G6KxfOMzI4wFBfL/PTU1xeX+fm5cucXJhjuKeN7pYa8jJjKc6Jp74ik5RYH3LTwyjIiiIpyg8vJ1ME/k5Eh7gTFexGeWEKzbX5dHdUUpSXTElBKq2NZQz2N9NYX0xudhKtTZUU5ibTUFNAVVkOqYkCcrPiyUqLJi0pnImRHipLhawszzIzMUxWajyRof4E+3ng4+5IZKg/kcG+CNMSqK8oQpiWQEJ0GBnJsSTHRZCWGE11RSFd7Q309bXR29tKd3czDQ0VVFQUUFtTTnG+kNrKCob7++jpaKepsZa62krSUhOJjQmnprac/oEucWYhIzuJ7NxUqutKKS7LIacokbS8KBIyQ7Fw1MHKWQ/PIFsMLFWwdTPEylkPF18LnLzNcPO3Ii49mJLaTGrbimntqeH8pVWOTI6ycHSGCxfX6Oxqpau7jda2RopL8rl67SIXLq5R31DN3PwUp1aOc3ZthQsX1xgY7Gb+2CSjE330DLVR1VRKZnEa2RUZxAijMfM0Q9dBFzNPU0w9TNCy1UTNUhU9R230HbXRsFJC01oRDSsF1K03cxKatioYuGjjFGpPSFogcXkxJBbGE5MViUeIG+HxwcQmh5NdkE5RqZDAEF9i4iJJS08iOyedisoSurrb6Ovvoq29id6+Tto7mmlqrqO3r5Ox8WFa2xrJzEolPiGK3Lx0ikuEVNeVEp8UiZOHDTYu5lg7b168y2kfYuvez9gltY0dUtv4QuJzdkrv2ASIQ9v+ZW/6NSuxVfILth/cxq5DO9gts4vdh3YgqbaPQ5oSfC37JTsPfMG3sruR1pBAQVcaJQN5dK210LbUQE5HGgVdGYzs9bBys8DU0RhXfxcCowIIjArALcAVn2BvEtLjyS0RIizJoqKhmFRhApLye/EL8yQyJRQ1Q0UMbXQ4oPAt8jqHNn+O/uYhpyuFgv4htCxVMHfbzDLs2vsZB+T2oKh1EAn5r5HXkMTR04rQGD9ScmIJi/UnOMoPa+dfL1IFXpTWFuET4k5CRiTpeQm4+dnj5GVNVGo40WkRBEUH4hbgzjeH9orrXd/52xZ+//5n/Me7n/Lvf/qM//3Hj/iPv3zIb/+6aWX6wwdf8IcPtvG7v24O0f3m3XfZJbGHg+oSSKp9w1cyn7NXaQeHtL5FWmsfcroSmDnrY+VmhL61OrqWqpjYaqGsc5ADcrtR0pbCxFoTB3dTbJwNiUoMoLo+j7yiJBJTQ4mI96O0oYDDs/009tSRW5opztLkFWYTGOSDg6M16RkJNDZXcGSqn9NrRxk43ExGTjQpOWF4BlsRHONKcLQnnoFOSCpK8bv3/swf3/8bv3/vAwaGRzC1tkdV35A9khJ8JbWfLyW/RkZLloOqkpvwpSuNiu4hdM0UMXXUxcxFFxNnHYydNTF10cXYWRM7H2N8wh3wCLLC2FYVZe39yKp+i66ZKrauZpjY6GNqa4CbjxOhUYFkZKcgzM+kqrqMwaFeNh4+4MXzZ9y6dp1rly5z/eJVbl25Jr7wF0HAgzu331IMNnMLD8Uw8eLJY7Ea8fzxo/8GB48f3BdnHkTnRRZnEVQ83XjI/du3uHXt6ls5g6sXz3Hz6iWxJWnj3m1uXbsstik9un9HrCSIAEEEGCIoeNMC9eLJBvduXX8LIkTqhUjp2Lh3m9vXr4jbls6unGDt9Elxveup48dYnJ/h1PFjYsAQ7UasnjxOb0874xPDtHc00dvXwbnzq5w4eYyu7laGD/fR29dBVnYqtXUVHB7pp6e3nfaOJjo6mxkdG2R8bIhrVy9w8dIaY+NDDAz20NHZQkFBHonJCcTExWJobIRPQCD+wWEECyJJycjG3csfZ3cvMUSkpqYiFArp7e1lYWGB9fV1JicnaW9vp6Kigra2Nqanp5menmZqaoq5uTmmpqYYHR1lfHycjo4OpqenWV5eJjAwkKCgIAoLCxEIBDQ2NtLb20tnZyeVlZXk5ORQVVVFa2srtbX1pKdnEhYWjqGhMe7uniQmJmNpaU1jYzM9PX00NjZTXV1LVVUNTU0tjIyMMTk5TVd3Lwkp6WjqGvBvNy6c49L6GS6urYrtNJfOrXN25RTH5mY5fnSBxvoGKssrqK+to7y0jNraeqqra4mNS8LG3gVvnwD8A0IoK6+mtKyKxMRkMjOzKS+vpLKymqKCQjLS0inIy6ejrZ2x4cMcHhiku72N/u4ucVXZyvJx8UW5KEQtAoU37UwiFeDN7QYRRLxZv3rjymVxSFr0OhGpvwkN1y9fEo+uiNoMRGHuN61Tl8+fEzdEiRQK0fLjyaXFtypdF2ammRofY356ipkjE+K5+TeHYRanJ5mfGGN+YowT87OcP7PC9UvnuXbxHBfXVrl68RxnV05w6eI6Vy6f5+GDO9y6eZVLF9epbqhC3VwXCS05ZPWV0bMzxNLVHGM7A5Q0DiEpvQcdPUUaGkooKxMSEuJFXl468AtPnzzk77/8KJ6237h3V3z3YfOPxGat2sVzqxybn2Kgt4OO1gZ6u5rJzkikqryArrZq2moKyE8JReBtTZCbGQkhLmTG+OJupUVJRgR9dfm4mKiiL/8t5qqSGCvuw1xVEkd9RUKdTMgO8yTWwwo/C21sNA/ha62Lvb48fnb6uFtpYqYmicDdHB8bXRwNFAh2MMLTWBVHbTmS/RwpihfgZ2VMfmQImcG++JkbEmZvSYitOVnB/mSFBTLeXMfRgS5OTgxx9dQSR0cHiA/1J8DZCkcDOWw1v8PDWI44X3PSgmyJ9DAi2suMzAhX8ZEc7EikpznhnmbkJ/pTkBRAlI8lwc46uJjIYqm5FweDg/jaqhHoqIWXlTLOxjK4msphrb0fG50D2OlJYqNzACcjaTwsFHE0ksZaRxIPaw2C3UzxddDH01ILbzs9BO4WpId7Eu1jS3q4B7H+NvjZaxHopE2UrzFx/mYkBFsQ4K2Lsd7XGGjvQUt1B+oq2/By1yA0xAxBmBXR0U4YmchhYCiPiZkGnt4OZGQn0TfYxZVrF3ny5BGPNh5w/94d7t65xcMH93jx/CmvfngpHpr75efX/P2Xn/jH33/ml59f8+qHlzx7+phHGw9+3YZ4Dv/5T86cOsnU+Bhdba1cPHuWezevcfvyBeYmhmmsKiI5NoiMhBBK82LJzxTQUJlOSqwfAn8n/N2tiA5xpyg7jtyMKPKzYpgc6aS9uZzO1ko6WiopKUijrCST1uZyOlprmD4ySElBBvXVBVSWCqmtzKOztYacjHiiBH7UVxdRWphJW1Ml48O9jA52U1GcS3iwL0G+7iTGCIgVBNJYVcLUSD9N1aUkxYaTmRJHaUE25UVCivIzKS3Koagom5qaEvr72+ntbaW6upiiQiEdLY20Nzdt3hjo66Kvt5OB/i6am2ppbWtg+HAf3T0tFBRmERUbSnCYL5ExISSlxhCbHEZyTiTZxfHEZ4Tg5m9FVLI/KcIIXHwtcPO3+tedWCdd7NyNEMR7U1CZSn1HMS3d1YxPDnHy1BLLJ45x8dI6k1NjrJ9bZePRPVZOLzM6NsTGo3ucWjnO4ZEBausqGRjs4fTqCa5eu8Cx4zO0tNdQWV9MQUUOofFBBMb44x/jh7GLEboOutj42+AicMbSxwIde2207TYzDmYeRujYqW2qETaKYojQd9bCMcSOoBR/IjIFJOXHE54chmeIG1EJoaTlJJAlTCEjO4XQsECSkuPIzklHmJtJaVkhPb0dzC9Mc+LkIrNzk2JwqKmtoLGplvqGaurqq2hrb6S4JI+y8nwqqouIiRfg6e+Mb6gHbn6OuAU6o2wgz06Jbew+tEMMETsObedTic/YJr2dbVJb2Sa1VQwT26S2suPQdnbL7OIr2S/ZKbmVvYpfc1DjABKqe5FQ/g5ZLSnUTZTQtlBD11oLAztdtCzUxRBhYKuDtbslVm4W+Ef4ERQdiE+YN04+jrh4O+MX6ktodAgh0YF4B3vg4GGNkZUuZnaGhMT54xXqip6lJka2uth4mmPmbIimmRJSqt+JdyL2Ke1BQf8QsmoH2LX3MyQVvkFNX459MrvZJ7Mbc3sDgqN8iE4OJSzWn8TMGDLyk0nIiEYQF0RBRS4JGdFkFqSQVZhMcJQPwVE+JAnjSStIJiYtGlt3Oz7c/im//+Av/Pa9v/L7v37060r1F/zh/R385k+f8PsPtvDOR5/y7ic7eO/Tr/jLJ3t458Mdvy5Zv8efP/2AnRI7OKDyzeaInMquTUXC4CAa5gqYO+tj4qCDgo4UspoHMLBUQ8tYAUUtSYysNbBzNSanKJHYlGC8Au0Jj/YmLimIjJxohMVJ5FZkUN5STHpxMqHxQTh72+Hq7UhQqB/mFkYkJEbS3dPC6HgvY0f6OXp8guqmItz9bLD3MMbUXh1nX1MCIz0Jiw1E3VCTv3zyIe998ikq2rrMLhxly67dfLb7K/6f/+//8P++8xt2SuxCTkcWdRNlLBwMUdeTQ8dYGd8wV+KzIhEk+eMe4oBzkC1mrga4h9rhFmSDhYsOls7aWLvqomsqxyGlTfAztNRC21gNz0AXohPD8Q/1Ji4xioTkGJpb6pmbnWTj/n1e//iKW9euc/v6De7duMO9G7d48nBDDBAiS5Po//j3z57y+vuXvHz6RKxGiJ778eULvn/2lCcPH4jPicBBdDx7tCGue33x5LG4oelNiBBdkF8+v8bNq5fEFqQXTzb4/tnjt3YhNu7dFoetn27cF8PAf80/iGxLL58+EucjRBamjXu3xW1OIuuUCCJE2xAX18+IB+curK2yfGye40fnOHX8GCcWFzi5dJSTS0eZm52kva2R1rYGMjKTSU1LYGCwm5nZCXp62+nuaaOruxVhbgaVVSV0dDbT3tFEZ1cLPb3tTE6NMj42xKmTiywcnaa7p43aukqystNITE6gqKSQuIR4jIxN8fQNIDw6jvjkNApLK0hJzyE7r5AcYR5CoZDa2lpqamoYGhri8OHDzMzMMDw8TEtLC3l5ebS2tjI7O8vo6CjT09OcPn2a2dlZTp06xdWrV+nv76eiooKVlRVqa2vJyMigoKCAsrIy+vv76e7upquri66uLhobG2lpaaG+vp6IiCjCwsIJCwvHy8uH2Nh4oqJicHR0pqOji9OnzzA+foTq6lqSklJITEymqqqG1tZ2SkrLiYlN3ISIa+fOcmVtlStrq5xbPcXlc2e5fuk8F86eZnbyCCeXFhkdGqa5voG6mloa6xtoamikpKSM2rom4pPSSU7JwNXNi/SMHAqLyigqKqGmpm4zVF1WQW6OkIy0dMpLyxgaGGR64ggjg0McHuhnZHCAybFRTp9YFrcgrZ48wZ0b18V3/UXH5fPn3tqHOHPqpFh9EG1AnFxaFNuiRIuN66unOXdmlasXL4hlvscP7r/Vmfxm/dmdG9e5fvmSWH0QKRr/NZchei/nzqyysnyc2ckjzE1NsjAzLR6CmRofY6ivl/7urrcqX5ePHeX04lGOz05zdHKC47PTrJ5Y4tL6Ga6cX+PSr3R/5cI6Fy+sceH8WTFEHF9awMfPE0U9FaS05JDWVsDQ3ggTe0PU9BQxNtfEL8CJ3LxEKstzyBemMNDbQkxMKPfuXeP1Ty+5f+8W66ungvBttwAAIABJREFUuXfrpriVSfQH5+7Na5w7s8LS0RmWjs6IR1n6ulsoLcqhtamaztYqMuKCSRK4E+ppSYSvLckCd0oyIsiK8mGis4pABwNcjJWx05XFVGkfLoZKhDmb4GWugbuJGsl+jgTZG+JjoYuPlQ7Z0f7UFSYx0V1HWpQ3JmoHsdSRIdLHnjSBB57m2jjqKRBkZ4zA0YQkXwfsNKQJtjYkK9iTJC9nYl3tENiZ429hRISrHcmB3lRnpzDV28HtC2u8enyfhckR/FyscDdRxkbtG5x1JUjwNSU3woUEH3PCHHWIcjMk0EadIActwlwM8LPRIMRJj+QgOxIDbHAxksPDWA5nfUmc9CRwN5bGx0IBb3N5PE1l8TSVxdtcHlfDg3iayuJnpYSXmRyeprK4Gh7ETOVrzFS+xUFfmgB7XSK8zPEwV8dMTQJXExVCXU2J9LIixtcWgYcpAY46+NipYGcsiY3ePlwspTHV24uh1h50NXZjYSyBntYe0pPdCQ4yw9pKDhsbJQKCbHBy0UdLVwYbO0PiEiMoKS9gamaCpaVjLB5b4MTyEpcunufhg3u8fPGM718+Fzcy/fzTj/z0+hU///Sj+PEP37/g+bMnnD97hh+eP+PVi+fcu3WTuqpKutpaGR8e4OTiApfOrLB6fJbGqgLSE0MI87fHzV6XWIELhdkR5GdGUpoXT2ttAdXF6Qx01dFUU0BOWhRPN64z2NvEkdFuRoY6qSgVUlWeR29XIy1NZbQ0VpCXnURGSjQVxbk83bjJo3s3KMrNICM5lsqSPPKzUwkN8KKuspizpxYZ6GkmKy2WjJRoUuIjyc9MpqelkZnRYXpbmxBmpFCQk0FTbSUVxfmkJsVSVpxHY0M13V2tDA320NnRTE11GTXVZXR3tdHcVEdfbyd9vR0MDnQzONRDfUMVdfXlNDZVUV5VSFllAQVl2aRkxREc4Yurtz3uvvZEJgVQ3pxPVmkCmSXxFNZmEJkagF+kC36RLjj7W2LlZoCJgwYmDhrYehriG+GIIMmbiER/yqsKWT+3ysrpZc6cPUVvXyfNLfWMjg0xOTXGqZXjrK2fZnpmgta2Rtram5ibn6KhsYae3nZmZsdobquloq6E9LwUXPyccQtyISQxGJdQVyx9LLH2s8YxxBG3CDccg+yx9DLH2scSlzAHzD0NMXHTw9BVZ/Nw0cPM0xinUEf8E/2IzonCN8oLb4EnGUWp1DRVUFVbQkVlMR2dzaSnJVFaUsDgQA8nTyyyevoEU5NjdHa10tRcR0GhkJ7eDo5MjjJxZISJIyP09XdRWl5EelYyBYU5VFYV0dnTTGNLNQ1tVbT1NZJbmklkigB1E2V2H9zJHpld7Dy4nc8PfMaOQ9vZcuBTth7axo5D29l+cBvbpLay/eA2dkrvYLfcl3yr+DV7lb9FUm0fUur7UdCXQddGExNHfUwc9TFzNsTawwwTJ0P0bLTRNFdD21IDY3tDbD2t8Qx1JzgukMjkCAIi/fEJ88U/IoCQqGBCooKJSowkJScRQVwI/gIvIhND2XNgJxrGypjY6yOrIYWZoyEWrptDZHrW6shpS7JHZgfbD3zKLqkv2COzA1U9WSQVvkFFVwZjG22UtWWQU5PE2tmEiIQgfEM9CIsNJCYlnIqGYnGIPT0vhdjUCLKL0sguSiEqKYT49AgyilLJKEolPFGAjpku73/xMe98+Df+9NEnvPO3zeD0X7bs5sOt+3j3ky9577NtfLB1Ox9t/4ZPdu7n4+0H+ODz73j3k5388cOP+e0Hf+KL7z5HXu8g6uayyOru5ZDWNygbSaNlqYSi7kGU9aXFoXA1fRmUdQ6iaSCHg7spiRkCOvpryciJxt7ZCA8fa6Li/MgUxpCeG0N4SiAeAhf8ojyxcjVFz0wTKwcTbOzNcHSxpqq6mMmpwwwMd9DQXEFLVw1peXHYupli526CkbUatm6GhMb4kVmQhpWLDX/9dAu/ffc9PHz9yS8u5Td/epcPvvicD7d/yt92fIyCnjyK+nJYupmgoCaFrbMpCWkRCEvSiM2IwD3IERtPc2y9LDB1MsAl0BZzZ32U9Q9iYquBm58lDq6GGFqoYWSlTXh8MPGpkeQUppGSlUCgwJe8wmyaW+oYOTzAqZPL3L5+g9evfuT+rbvcvX6b+zfvcufaDR7evcf927fEu1ZPHj4Q5x9evXjOz782LD3dePjfIOKH58/E4PD29sO/BuXEw3O/NjR9/+ypGC7u374lXoG+ff2KGCCeP37I988e8+rFU/GGhEiZEOUYXjzZEKsLonzDs0cP3rIqiZqcREDx4smG2L4kymGI9iEurK1yYW2Vy+fXxNdMl86d5dql8+KQ9ZlTy5w+scTK8iInFheYnhqnva2Rmtpy8vKziIuPJDkljpbWekZGB2hpraeuvpLqmjIam2ooKMyhpDSfwyP9TE6NcmRyhFMrS4yND1FYlEtySjw5wgySU+IJFYQQGx9HpjAXGwdHAkPDSUhJJzg8Gr9gAf4h4eTkF1FSWk5TUxNHjhxhcnKSlZUV5ufnWVxcZG5ujsnJSUpLS2loaODw4cN0dnYyOTnJ+vo6s7OzLCwscPToUa5evUp3dzdVVVX09vbS09NDcnIymZmZFBcXU1hYSHd3N3Nzc4yOjjIwMEBnZyclJWVix1Bubj7Jyal4enpTUFDEuXMXePz4KTdu3GJpaZnW1nYKC4spLS0nNzefoOBQgkPCUVbX4t8unz3NzYvnuHv1EtcunuP6pfNcv3Se82dWmJ088uvK8gyDvX10tncw2D/AYP8ATU0tlJVXU9fYxsDgCHn5xQhzC4mLTyYrK4eamjqSk1MpK6ugubGJuppaykvLaKir5/DAIHNT04wODTI7eYSV5ePiHuOV5eMsLcy/tQkhUgBENiLR/sObCoQoR7GyfJyL62vcvHpFDBoi2Lh0bp1b166Kf+luXr3y1iiL6JzI7vSmdUpUNfsmOIg+P3/2DGdOnRRblkRbF1PjY0yMHKano522pkaG+nrFzUynji9x5vgiJxfmODZ1hGNTR1g+OsfqiSXOrZ7iwq/Li1cvnuPc+iprZ1e4d/cm165e5NjRWWzsLJHXVkReXwVlQxWs3a0xtNRhz75tGJuqU1ScRk1VLgtzw8zNDDE/M4K1tTEdnY2cv3CG23euceP6Vf7x02uebjwUZ1E2dzkuMDs5Ls5E1FaVUl1RzEBvG4115dRUFhEZ5o2rtT6pkV4kCdyJD3FB4GVFXlIwpWnh1AjjiPOzw8NcnQBbPVyNlDFV2oeTvgIuegrYqh/EXFkKBz0l7HSUCPewprk0m+OTvZxfnkKYEoaHjQHO5ppE+TuTHumLr40RttryeFvqE+5iia2aFCFW2oRY6RLvZklWgCtB5jr4GGqQ4utMtKstYc42hLrYIkyIYm6kn/KCbOIiQwjzc8bXShN/MwV8TeQItlUj1deS3AgXMgNtiXI1IM7ThABrNcId9Qlz1CPCyQA3Qzls1faj/t1HWCjtxkplD44ae3HSOYCjxl6sVb/GXu1bnHUl8DQ4hKu+FCHWqsR6GBLnZoDAUQs/U3kslb/CXusApsrfYKL4LS7GiliqSaIptRNbHRlcTVQIdjZG4GFKlI85MYGWhHkZYG2wF22FzzFS34WB5jdYm0hhpLMXeytZjHS/JTXRFUsLGWRkPsfVVZekFH9MzJXQ1pPFw8eO1IxYSqsLfw2sTjM1OcHU5ARLi0dZO7vK9WtXeP7sCfznP/jPf/5dDA4iiPjl59fi2td//PRaDN8vnjzmxOIxxg8Ps3piicf3b/Pj00fw03POnphldKCJwuxogn0sqS1PYm6ijbGBOqZH21hdmuDU0VHuXj/L8sIo1eVCXj69zdrpBU6fmOHk8RlGh7vo7WqktamSqgohPZ0NVBTnUltRxFBvJ//86SXXLp5FmJFEdVkBFcW59HU2k52WQGdLHasnjjLc30ZLQzntzVXkZiYz3N3BYGcb/e0tDHS0Ul9VRkt9NaODvTTWVFBZVkhbcx3tbY00N9XS1FhDTXUZtTXldHY0U19XRVVlCa0t9TQ21VBXX0lZeT4RkUH4+LtRWpGPMD+Vkqo88koyiUkS4Bvsjk+QC6m5sRTVCqlqKyI4zpOwRB9iM0PwDLUnKNaDgGg33INtsfMywc7LCDsvIyxcdLD1NMTZ3xx7D1PCIgLEd+dnZo8wOTVGX38Xg0O9HD02y4WLa5w8tcSVqxe4cHGNpeMLHJkcJSpaQHlFMUPDvYyM99M70E5ydgI2LpY4+GyuSFt4WmLta4uWrRYq5ioYuxnjEGiHja8VZu4mmLmbYO1rjpmHAcbueph6GmDhbYq1nwVOoY54RnsQniEgMM6PiBQBFQ2bzUs9/W309LbT0dnMyROLjI8NMzF+mDOrJ7ly+TynTi4xvzDN8eWjDA33idWIzq5W+ge6GR0borO7jeq6clJS4xHmptHcVkt7VyODY91MHRujra+RkvrCtyBi16EdYiVCBBFfSHwu3o4QnftKfjf7VL5DQn0/KsYKKOjLoG6mjIW7CU7+tjj4WmPnbYmTvy3eER44Bdjj4GeLR5grAdF+BMcFEpUWQUp+EnEZsWKICIsXEJUYSXicgIT0eAor86hoKKWpq5bS2gKkFPahaqCAjLokijoyKOrIoG6ihIqhPNIa+/laegc7JD7ja9mdSKnvRV7vIGb2elg4GmDvYY6Lrw327haY2enj4GFJWKw/IdH+pAoTiEwMJac4ncTMOEprixCWZBEU6U9ydhyZBUnEpYWTlhtPZnEaUanhOPk4c0hFhg+3f8qfP/7oLYh479Ov+GSHFO9//jV/+XQr7332Be9/vpsPvviG9z/7lr98soc/fbSdP364hd/97c988tUW5HQPoWOjhJzefiTUdiOnK4GSwUFkNQ8go7EfRS1JFDQlkJD/CinFrzGyVMc7yIHM/DjSc2NwdjfD3tmI6Hh/UjLCiU8O/v/pesvgOMxEXfP82q26dc89M0lmMhPmxOHEjh0zy2JmZrWYscXMzMwWoyXZkixmi5lZZrbjZDJz5tkfSvc6Obs/vrIltVuyXVJ9b7/wYO9mioGdFtK6EhjYaSGjKcGJS0dQ1VXA1EKf0Ah/UlJjqa67LCbL513OJCDaGz2BJtpmqngG2uMT6kxYnD+JmXEYW5tz4PvvOPDdQRqamnHyEPLN0eN8+t23nLh0mvNKF1A3VeGEzGHktCUwFuiSnBZNRV0pMSnh2LhYYOFkjMDVFCM7PTRMVdARqCOrIYGU2lkE9nq4eFvg5G6Ch58t6bnxNF2vo6ymcJ+2HuhBTHwY1TVlXGttYmJ8lMWFOTZWVnn86BEP7t5nZ22LnbUtNpZWuHfr9u+6DCLH4MXTJ+IjShc8vHvnd47CyyXrl1kQL4PlRK7Gy5wI0czrgzu3f1d8fjmSJBIFzx8/EMeXRCA60dyriGYtchlEcSVRVOnlMvXL9OuX151WFmZZmJlkbmqcxdkp1pcX2FpbZmNlkZWFWZbnZxgZ6GVseICVhVkx1Xp2cozhoT7q6yopryimqbmOgsJsPL1cSEmNp/16CxWVJeQXZJGQGE1qWgLpGUnk5mVwuayQqurLDAx2Mz4xTG9fB6lpibh7OBMRGUJqajLhkRH4+vsRl5SMrqERlrYOBIdHIfQPxsbRFTtndyJi4gkNi6CoqIi+vj6Gh4dZX19nfHycwcFBurq6WF1dpampiWvXrjE0NERbWxvd3d309PSQn59Pc3OzuB9RVlZGVFQUtbW1lJeXk5ubS3Z2Njk5OaSmplJXV0dXVxcNDQ1cvXqV3t5eVlfXqa6uJTAwmJCQMHx8/BAIrKipqWN2dp6trR02NraYn1+kvb2DoqIScnPzSUhIwtXNAxNTAToGxvzH6uwUe2vL3NlaZ3t5ka2lBbbXllmZn2FqbJSBnm4Ge3vo6+rkels7PV3d9PX00tvbT3VNA1da2rnSdI2y8moys/Lw8Q0kJSWN+vpGCguLyc7OJTM9g8L8Aupqamm9eo22lqs01TdwrekKY8NDLMxMszg7w+LsjLik/HKpWcSGELEd5qYmmbgxIp5tXZiZFkeZ5qYmxYUjUVdC5EYszs6IXQXRpKto5lWEghc5EaIOxh9FhIhSLSJli772+ekpMZV6oKeblsYGsevQVF9HTUU5V+pqaW1uorOtlZGBfiaHBpgY7Ge0r4eRni5G+nsYHx4Qx8o2Vha5e3OHrc1VdrbXefjgDlubq6ytLhISFsgFRQkuqUojpSaFmb0p8qqSvPXeK2hoStPeWs2/fn0A//2EsRud+AqdMDXVZWx8gL2bm/zyj2f7rzo/esj4yDDtV1tobW7an54dv0FPRxtlJflcLs6jubGGpoZqivIz8PdxIyo8ADcnCyL8nPGy08daX56S9HDSo4R42xvg72CIl5U2HhYaaF46gpWGBA56suhJHsFA+iguenJEuwnwEuiSGOCOttRZ9BUvEuPvTlVhKg1luaTGBpCfGo3Q0QwrQ3X8XfZp1f72Zjgba+Nppo2x5BH8zRQJEqjhqn0JR/WLmMuexF5NknR/FxKEDtTmJJGfGEFGXCjLU0PYmuujIHueMD8XfK21CbFSw9dEHnd9SfxMFYh21iPe1Zhwex3C7LRx1pPE20QBZz1JfEwVsdM8j4vOJcxkf8RY6iBGUt9hKn0Qc/nDmMkcwlDyW0ylDyJQ/BFT6YMYXPoGS4UfcdY5j4v2eZx1zmOjfBydc19iKP0DBtJHMJI9jqO+HOaK59C8eBgrLSkMFU5jpSOJu0ANbwdt/Jy18HZUw1zvFCrSX6AifQA1ucMYap1GX/00ZgYXsTSRIiTAHCMDCbS0TqOnd5HAYDtMzJVw97JEU1cOSZkzxKVEsbQ6x/TMOF2d17nSWM+1q830dHcyPDTA/NwMuztb/PziOS9+esaLn57x84vnYlfip+dPefb0MY/u3WVqbJQ7e7uMDQ9RV1VJdHgYNwZ6uXdzm5vrKyzP3OBq/WWyUsLw97TAykQRP08TinPDSUv0IzXen7yMKIZ6rrA6P0JzXTGZqVGUl2Qy3N9OS2MFTQ3lNNSWUlddTFF+GllZcXS2NzIxMsDYUB/d7de4fvUKGcnxBPsJuVyYS1NdFePDvfR3tdLffZWu9kaaG8rpam9kqK+NtuY6HuxtMzk0QFtjPb1t16ituExlaRGDPZ1cu1JPeUkh1eWlFBXmkp2VRl5uJrk5GeTlZlJeVkxtXQVFxblk56QRFu5PcIgPCclRxMSHEZ8UTvHlbGKTw4lJCkMY4Iybrz3h8QFkF6fQO9pGUU0OESkBmNhroWOhhMBFH2c/SzxD7HHxt8IzxBZLVz0ELrpYOOugK1DEyFYNK3c9zOy08A3wIDQsED9/IXn5WTQ117OwOMPU9BjXWpuYm59idm6Snd0N7t2/xcLiDL19nYRHBBOfEM31jqtMzY4xNTtGZUMFwdEBOPk6YeluhZ6dPlrWOsjoyXFa+TRnVc8ioyuNopEC8roySGtJoC5QRtFYGnljKdQsFdF31MHIRR9jVyNM3ExwDXXDN9qH2MxYsorSCQzzp7JmH8qXk51GeUkhtZVl9PV2sjA/zfjYMK3XmujsaGV+boqWq4309HbQ19/F4FAv0zPjjNwYoKaukuy8dIKCfYmOCSGvMIOs3BTSchLIKkolLi2S2Iwoziue5sCRT/jqxAHxxOvnJw/wwY8f8smJT/nw8Ifi88nRT/ji1BcclDjIcdljnFY8xQXls0iqX0RORxplQwW0LdQxcTDA0s0MK3dzPEJdcQ9xwS3YFbdgV7xCPfCJEOId7o1niCfOPk7Ye9rhKHTCI9ATrwBP3Hxc8QrwJCjKn4SMWHJLM4hJCUfHRB0rVzPMHY0wdzRCzVARSzdT9Kw0uah8iq+Pf8qnh9/n+7NfckbhGBJqZ9AzV8Pd3x53f3tcfGwIiPBCGOSCk5ct/uFC/MOFRCWF4hsqxD/ch8BIPyITw4hMDMPR0w4nL1sCIrzxDHDBP1yIX6Q3Zg7GKOkoc1rqLB989Sl/fe9dXn37XV57+yP+9MZHvPbO5/z9g4O89s7nvPL2+7zy9ru88tbH/PnNT/nzGwf4098/409vfMR/vfEOr3/4Lm989iZHJA4ip3ceCfUTXFQ7hoL+JRT0JLigeIJj579HSVsKK2djBI6GOHtbExbrS3CUEBtnE/RMVZFVPIuJhSZe3nY4u1pgZaOPup4Mh85/yTHZQygZyqBqpICSrixmtob4+LsTER1EbEI4OflpFJXmUFiWTVZRKj7hHhhYaaNpooyT0Aq/cHeCo/0IjAjA1NYKLWMjYpJT2Nrdo6SmjpS8fNSN9DgpeQY5HXmUjeTRMFfAyc+azPxkSsvzyS7Yn5l1FjrgGeyGR7AbNp4CVAwVMLbXQ91IEVVDWYSBDsSmBJGUFkpBWTqN1yqpbiojNjkSQ3NdbOzNycxJpq6+kvbrV9ncWGNzY43t9Q3u3rrNT8+es7Wywc7yBpvLq9zZuymOMInEw8/Pnv5utv2P7sLLokEkGP7/jkh0vByBEpWy9z/24H8A5USxpAd3bv6OGSESA08f3uPZo/s8e3RfLDpEAkIEmfvjatPLAuTJg7vcu7XL3ta6WCyIXIittWV2N9fYWltmdXGOseEBuq+3cmOwj42VRbFzsTAzyY2RARrqqyguyaO5pZ76hioiIoNJTIqhvqGK8opiUlLjCQsPJCk5loLCbIpL8khNSyAhMZrGK/uu8+jYIE3N9URFhxERFU5KWjIJSYnExscRm5iEmpY2ckqqGJiYY2AqwMremZDIeErKqklKTqW6upqOjg6am5uZmppieHiY3t5e2tvbmZycpLOzk7GxMRYWFujr66O7u5ve3l5qampobW1lYmKCiooKcnJyyM3Npa6ujry8PPr7+1lfX2dlZUVcvJ6fn2d4eJiFhQXu3LnDzs4eTVeukZyUTkR4DJkZuaSlZtHbM8jc7BLra9ssL60zO7NIT/cAVZV1XC6tJD+vmOiYBCwENtg6uvAf60tz7K2tsLO+wtrcDGuLc9zcWmdvc3+pqKu9jZ6O6/s5/94+erq6GRoYZHF+gd7eflrbOrl8uZze3n6Gh29QVFRCRUUVV69epflKC7XVNVRVVFJfW0dLUzNt11rp7exiZGCQzrZWcVxoZKCfseGh313YRV2EtaVFceRofXlJHB8a7u9j4sbI73DvL8eXRCtKIrdAVMYWuR4iwNz2+pq4F3Fnb5dbO9tsrq78DxHxRwr2y5EnkQASsSLaWpppbW6it7NDPAHZ0thAS2MDrc1N+5O2Q/1MjAwyMTLI+PCA+O3ZiVEWZyb3/y+2N9hcXWJva52bezvMTI+zvbVBUUk+SrqqSGsrcEbuPDpm2lyUOc3f3vwTjo5mvHh+mycPttlen+GX5/eIjQrE0dGSuflJ7tzfY3NrlTu3dxkfGaa6vIyBnm7GR4ZpaWygq/0aPR1tVFwuJDkhmsK8TCrLikhNisba2gRPN3tMDFQJ8XEgWGiDg6k6lXkJlGREkZ8YwuXMSByNlNG49COBDsY4GytjrHSW1BBXUoJdcDZWpjA+kL7Gch5vL5ES5ku0nxstFQW0VBdRmB5LRWEa67Mj2JvpYKGnQmlGPLWFGTSWZJMbH4a25Am8TJQwlzmMj7EczprnMZM8jJ+pEqHW2gQKtIhytqC5MI32ygISgoWM9rYSGxlAdIQ/bg6mRHkJiHDQJchKnUBLFbxN5HDTl8DXTIEoZx1i3fSJctYh3sMQF+3zCI2k8TWVI9RGDYH8ETz0L+GocQpblWPYq53AQfMUDpqncNQ6jbPOefzMFXHSOo+d2mns1c9gq3wSe7VT2KudwFT6IBbyP2KneR4rlbNYKJ9G/uhnyB//HDczFewN5RBoSeBurbY/O2shh42ZFMZ6p1GR/xY5yc9QlPwODcXDmOpexFTvPM62KghMpZC89AVycgfR0zuPgZEU3//wHgJbLZTUJDh76Sh+IZ5EJYQRGxeBn68nQYE+lF0uYnxsmNWVBZYWZ5mfm+LWzW3u3rnFo4f3efHTM/756y/8+7//yX//61f+9c9/8OD+Xf756y9srCyTn5eDtZWAyooyejrayEpP4nJhNsH+7vi4W+Nqb0CAlwWhvpa42KgRE2JHVnIgoX72WBorkxobQEKEN36etnS11tDX0UBdeR6JsUHERvpRmJvEQM81Rkc6aGq8TNu1arramqgoyaOyKJ/y4lzSk2LwcrXH3cmG/KwUaiuK6elooqaigOT4MApykmmsLaX7+hUWZkbgX7+wMj9Ne0sjrU31JMZE4OPlTEl+NqVFucTHhHO5OI8rjTW0NNfT2FBDSXE+OdnpFBflUd9QTVX1ZcrKi4iKDsYv0JPwqEACgj0JCvMkLjEMTz9HvP2dcHATEBThQ0VdMfUtlfQMtRMc7bN/+Yv0xElohaOXJeEJ/viGueEb5kZsWjAuPlZYOhlgbK2Jso4k2iaKCBx1MbHSxsXdDjd3J5xd7HFytsNL6Mbk1CjLK/Pk5GbQ3XOdmdkJbowOMjo2RFd3OwODPRSX5BMU7EdTcz0Dwz1Mzo0zMjFEZUMF3qFCTBxNsfKyxcjJGBM3E7RstJDQusgppZNIaF1E3kAWeQNZlEzkkNa/iIy+JBpWqpi6GyEQWmDuaYaJmwkWHuboWGrj4GtPbGY0JrbG+IYKSctJIjktlqLSPGLiIgkM9iMuIZqcvExy87PIzs0gNz+LiqrLNLU00N3bwfTMOEvLc/T2dVJyuZCc/AzCo4JJy0ygtqmSwoo8whJCcQ1wxtjBCHN3C07IneTDQx/w2fHP+Oz4fgfii1Of88nRj/n85IH98vTJL/jq1Jd8d+5bjkge5rTiKaQ0JJDXleGcwimU9OVQM1ZCVksSZT05LF1M8Qhyxi3ICUtXC5z9HHHxd8LGwwo7Lzvcg9xx9nGcvL33AAAgAElEQVTCxNYYI2tD7Dxs8QoW4hvuh1+oLz7B3nj6e+DivU+vdvLZB4zJakihaaKCrYcAGXUJzsufQt9aCzVjRc4rnuK7U5/z9cnPOSLxHafkjnFK7keOnTuImZ0eFvaGmNroERztQ3h8AO5+TgREeOMd7I5ngAvCIA88f1uHMhTo4ehph727FUaWurj52mPnZoGT0AoHoRVqhgrIa8mgrKvEF4e/5a1PPubvH37Mm598yV/f+5y/vvclf3v/W159+1P++v7H/OW9D3j1nY/485sf88obn/Lqm5/x2luf8pd3PuT//O11/u9X/hfvfvkmJ6R+4KzCj8honUHLQh4NEzlkNS/w4/nvMbHRIbMkmdLaXIqqsohIDEBJWwoFzUuo6smioS+PsaUWGjqySEgfR07pHOdlj6JiKIuutTqyWhdR0ZfD1EaP8NhA2nuaab5WR05+GhnZSaRkJZCcGU94fBCu/k7YuFtg426BhoEi7j72BEX44OXngamVOS5eHvQPD3Pz9m36xkbZvnebumtXcPVzQxjqgbaFOp4hjmSVppCRl0RohD/egR6ExQQRHr/fzbBytcDaTYCrvwMp+fH4RXpiINDAzceWxIwwktMjSMmIpOByFtGJ4fgFCjE208fN3ZHSywV0drVx984eN/d22N3ZYndzi1u7e/zy4mfu7O6xs7bF3sYWm6sr3NzeEkeVfnryWAyP/fnZU/HvXzx9wk9PHouFg2i+9WXX4eXlJpHQePLgvjgW9Y+fnovZEaLHvHj6iJ+ePOSnJw/FYkIkKJ4+vPe7y//L7xe9LVphEhWmRdOuIhFx9+aO+H0P7twUi5aHd29xc3uDe7d22d1cEy9EiSZnt9dXWF2co/t6K1ev1DPQ08na0jybq0vixcuB/u79n9uxYSQkx5BXmEVyWjwJyTHkFmSSW5CJs5s9Gdkp1NSWE58UTVx8JIVFOcQnRBEY5ENBYTZd3e00tzSQmBRLcGgQfgG+eHh54uPni5u7JwYmptg7uODiIcTQRICZwJao2CRqG1pobW2nv79fTJHu6elheHiYyclJxsfHWVhYYHZ2lvX1daampqisrKS0tJTu7m7Gx8fp7OxkamqKsrIy+vr6KCoqorKykqamJsbHx5mdnWVxcZGRkRFmZ2dZW1tjZmaGpaUl1tbWWF1dZ2Nji3t3H9HfP8jw0Bitre10dvSysrLGxvoOy8urzM8tMzQ0Ql3tFQoKikhMSMXXJ5CAkHB0DU34j/npCRanp9lYWWZ3fV18gRfFfKbGRunv7qK/u4uJGyPMTIxzY3CArvY2RkduMDpyg7ZrrRTmF5CbnUNDXT19Pb0MDvRRV1VNTUU5tZUVtDQ20NvZwfjIMDMT4+LnEfEbRJf9/TjN/0ugFokIkWuwsjAvhtSNDPSLY00iN0HkaKwvLzE9PiYWACJHQwSqExWndzc3uLO3y/b6mvibUlQcur27I6ZfL83Nit0K0ed5+WMiFoVoTran47q4XN3a3PS7PkRPx/XfLu2DjA73MTk6zNLsFCvzMyxOjrM4Mcna7Bz3d3bZXVnl/s4uexv7ywzL83M8ffyE2it1aFsbcVZDhoMXjnFK5ixnpM/yv/7z/yIqMoTdrVVuba/z8OYOj2/vEewnpKqylEeP73FjbIj5hWlGbwzuW3u/QVmmx29QW1lGYUEOVxprSUtNxNHBhgB/IVcaa0hPj0fPQBUDAzXc3KzwdLXEUFuW+HAhIT4OxAZ7MD3QyspYD36O5jiZauFpbUiohy2mmrLkpUSwMtVPVJAba3NDPNldoaepmiA3O4pSY8lPiiIh2JvkMD9ig4WUZiQQ7eeO0M6cO6uzjFxvovtKFWaailhpKWCtfhFbjTPYq5/BUf0szhrncFa/gL3yGazkTmKjeAFHLTkywnyID/QkJTqIhZkR+rpbkZU8ibW+PMGOhngJVPeL1S46BNmronXhU7zNJAi0lsHd8AwuOifwMb5AkECGAHMp/I0lCDCRwkXrFO66p/ExlcBO4wieZhfws5HBTPkQDgYXMZQ/hrX6RdyMFLHXlETn3NdYKx3Dx/giuuc/xl7tBH4WCtiqnUTuyLvIH/sAbclvMVc/jbtACU97dYy1z2NvrYyC3CGUlI7w3Xevc1HyKy5Jf4X0+QNYmVzCXiCPotRX2ApksLeWx0D/DCdPvo+R0SU0tM5y8Mh7fHPoHX44+hmKGpdQ05HDwtaA8EgfAoPdycyOw93TDoGVAbn5KQwNdzM3P87Va41U15QzMT4iplfzb+Df8OL5Tzy4d5/V1VWePHrM7u4uly+XkJAQh4e7My3N9bRdrSU+NhAvdwGWxooECc1xtJDHwVSaMKEJ0QH2NJSmEu5nh42JKm62+pRmx7M5P0Jfey2X85IpzIwjMzGMnLQommtLGBtsY7C7ifrKPC4XpFCan0x6XCgZSWEE+zrh7WZFYlQAXs6WRIf7UF2eS1lpJsGBboQGeZGfk0xZSTYtVyoZG+kmOsKfpIQQYqP9sbU2wNbOEA83K0JDvfDxcSQmJojy8jyuXav/bRKwlastjRQXFZCWlkJ+fi5NzfU0XqkhIzOR2PgQgkI8EFjp4u5pg9DPkcBgd3wD3JhfmtwvQ08OU1iSS3hUMIkp0UTHhZKWmUB5VRHxSZF4CJ2IjAn+DUqXQFllIVGxIdg7WRIc5ktsQjjhUYE4u9gRFOhLgL83CfHRlJcV09XZxsz0OIMDPdRUl5OelkRWZir8+1cqykvIzEihp/s6kVGhDA71cufeTbZvbTE1P0FlQwWB0UG4+LugaqyGqpka6hZqqFqoIGcozUWdC5zXOscFnbNI6J1HWaCEjJE0kvpSKAtUMPe2wD3GA78Uf/xTA9C110HVQhUlUyW0bbWx9BLgEGCPjY815i5mmDiaYuJgjp6VIdoWeqgba+Ls50pJbSmXa0qpbKigo7edzr7r1DVW0XK1gcqqUuLiIykoziGvOIfMggwSshKJzY4jICkEY3cBigJNtF2NOSh/nHeOfMQnJ7/gs5Ofc+DEAb49+w0HjnzCgcMf8dWJ/ajTN6e+4PuzX3NM6jCX1M+jaaaKqaMhGsbK6FpooGuhhYaxKtrGaphY62PpaIqVkxmOnnYERgcQGh9CRFI4AidLtE11EAZ64eBuj4G5Pq7eLnj6e+Ds5YSnvwd+ob5iEWHpYo6BjQ7HJQ5zXvE0MpqXOHz+e05KH+WE1I+ckjnGjxcPcUHpDJdUz3Ho7LccOvsNp2WPc1TiELqmGmgaKqFvroWdmyX65lp4Brhg6yrgguxp3Hwd8fB3RklLFmVtOUys9dEz08Ta2Xyfjmynj5uPNVbO+ti46aFtKsNFhcOoG8uiZarKV0e/4Z3PPuXVdz7gjY++4uNvjvLRd8d487PveOXdT3nlbZFL8QF/eedj/vr2p7z2xie8+sZH/Plv7/Gnv73Jf/71VT448AHHzx/mwPfvI61yCimloxy/+BUnpQ6ibCCDMMyZnIpUssuS8Q53wchWC01TRaLSgnD2s8bMUQ89SzXUjeUxstVCz1KN09JHUdaTReBghKWjMU5e1pTVFDK/OsnwRC/FFbnUXCkjNNofKwdTLO1NENgZY2FvTGhsAPUtleQVpuEhdMA3wAO/QE8Cgn3wELowOTXB5NQ4/YM9TM6M0t55ldLy/H0uS0YMKekxNFytIqsghcvVBWQXphKTFEZkfDDCIBccPa3wCXEjONoHnxA3fEPdcXAT4OZtR1RiIBFxAcQmhBIXH0lcbCTBQX74+XqRnpZEf18XO9v7YycjA/3sbm7w6N5dttZWefzwIc+ePOb54ydiAJzoPHv0kF+eP+PXFz/xy2+wuGePHvLi6RN+ef6Mn589FceSXjx9si8Knj/l+bMnPH3yiMePHohZQaJenGhgQ/Q40TLfk8cPefxo/0L/RxEhgsqJBIQo3vTs0X1ePH3Ei6ePxOVqketwZ29bDJ67s7ctfrxoiv7O3ra4byEiVe9trbOxvsytm9tsb60xOzPBzPQ462tLbKwvMzc7SW9Ph/gMDvQwPTXG4sIMU5Oj9A9009l3nfS8NOJSY8kpziY8JpSI2DDchC54B3jhF+xDSmYS8UnRCGzNCQ7zp6K6lNSMRDKyU6iuKaeoqICsrAzKyy/T1tZGSUkJDg4OyMjIoK9viIOjMxERUdjaOaCuoYO1jQOeXr5kZebR0dFBe9s1Wq+10NzUSG1NFfV1NfR0dzI/N8PS4jybG2ssLswxNNhPe9s1GupraW5qZHCgj4H+Xm6MDDEzPUlb61Xm52a4e+cWPd2dzExPsrG+yvbWBosLc8zPzbC2uszY6Agd19sYHhxifHSM5cUlXjz/mfXVNQrzi7hcUsqN4VH6enqpKNt/8b++toGGunpqq+vISEvHz8cfDw8vouIS8fAJ4D9Er9pvr6+JCzMvF4xXFubFESNRt2B6fExcJB4bHmJ6fIyBnm6u1NVSXV5GU30dXe1tv1smGujpZuLGiNgVENGoX148etlxEImCl2NFokL17OSE2I0QsSBELImXgXN/LESLxIjIZVhZmOfO3i4P797h5vbW7xyK9eUlbu1si/sRoucRfT0iorVItIi6GSI3ZLC3h4Gebvq6Oulqb6Oj9do+G+K3udfB3i7GRocYvTGwT1WcnmB1dprl6UmWJ6fE59b6Bj/df8Td3Zvc3t1jd3uHRw8eUt1YyyUdZb6VPM4RmTOcVriIgpYS7338LokJMfvfoFsbPLy5S11ZKYkxkfR2tjM/N8X2zjpr60vU1lSI1w2qy0u5XJRPU30Nl0sLiYoMJSI8mJzsNBITomlsrMQvwA0FJQmkZc9yuTyX+NhAPNwsSY4JIizAlcz4MDbnR9maHSXGzw0d2YuEC51oKMsjOzmCzIRwFmeHuDHYztzUAP1tDcwMdJAY4oO/szU+DgIivF3wdbRER16C7LgwnMz08LI1Y7j9Cg82F0kM8UFPURI9hQsonfoKXYnvECgcxVH9LO46Egh1JfHUlsRF4xIOKhexU5Ek2d+VWB9XKvLTyEiM5HprE1fqLuNqqYOR0lkcDOTws9MmKcCSeD8TXI0vYKr4DfY6PxJgJUmglSSOWkewUvgOJ42juGmewEb+e8ykv0Gg8B3u+qexVT+EtdYPWGn/iMqFj9GS+Q4T5TNYaUqjceEwepeOIjRSxE1fAkvF77FX/xELuUO46J7DQfMMZgpHsNc5R4C9BlE+JsQGCtBVO46thRwGehdQVz+BovIxvvz2dU6f/5xzkl9jonsOGzMpLAwvoK5wEE2Vw1w89yEnjr/N2XMfoqFxHD0jCc5c+IIfjn3Id0c/Qkb5DPoW6kTE+2Ntr4+Luzn+QU7Y2hthaq6Ju6cNIWFexMQFU1CYSVJyLLk56cxMj7MwP0t1VQVLC4v88x+/wr/h0aNH/PLLLzx//pzFxXk6u9vJyk6jqrqEiAg/vDyssbJQx9FKA0dLZVytFRHaKiO0VSHUU0BFbiwpEZ6ECa0JcLUgLtSdtoYiqoqSqchPprwgmdLcJPLSoslICCU7OYKSvCRqy3MozIwhPz2K5Gg/wvyc8HIxJzLYjdz0aCKC3IkO9yE+OoDM9GgS4oIID/Gmu6OJwb42kuLDSE4OJzDQjcBAN1xcLbAQaOPmboGvnz0+vnaEhnkSEOBKdHQgRUVZXG9vYXZmgqnJca5dbaapqYmkpCTi4mKoqCzdZzRkJxAc6omXtx2+/k4EBLmRlRNPZnYCjx7f5dbtbUZuDJCRmUJObgY1tRW0X7/K3PwUm1urtF+/SkVlKSO/bY7nF2RTUVlKQ2MNhUW5xMZFEhEZQnFJPjXV5VRWlJKTnU5dbSUjw/1MTtxgZLifqsrL4tJ3W2szjx7eZXZmgpbmBjLSk8nKTmNlbZlHTx6yuLZAW1crSZmJuHq74OBlj7a5NnrWuqiaqaBsooiKuSKK5gpIG11C0uAisiZSSOpcQtlMCXVLdVTMldG21cba1wqnECfsAmzRd9RH2UwJeSN5FE0UUDFXQc9BFwMnA1TMVZDWlUdSWx55fRUEHraYOAvQttDDM0RITFoscamxJKTHi1kSrdebxbOLmTmpJGckEpcRj3uQJ5aedtiHumHsY4OspQZSAnW+Vz7JW0c/5oOTn/PJyS/49NinfHPySz774SM+++EjvvjxE748+jFfHv2Uz498zFfHPuPYpR9Q1JHB0FoHc0cjnIU2+IR47Md9Qjzx8HXCysEUXWNNQmNCSMtNJTkrCd8QHwT2Frh6uxAUGYiptQkWdub4BHsTGhNCSHQw4XFhBEYE4OzlhJWLJS5+jjj62qJrqYm6iTJK+nKcUziFtIYEGqYqqJsoc07hFBeUzqCgK4O8jjRqxkroWmqiYqiAqq4Ctq4CfEM9EQa5oaaniJ2bJdbO5kgpXcDS0ZSgKF9sXQUYWepiZKm7D7Wz1sfMVh8TK20EDjqoGUigrHcaCaWDnJT8HE0zGUzsdTh05jAfff0Vr3/wCX//8Eve/fIH3v3yB17/5Cteefdj/vzWO7z69jv85a0Pfjuf8NqbH/Pa3z7k1dff43//+XX+67XXef+TDzhx7kcOHfsSObUzSMkf4ZTE16gYSKGgK4mJvQ6BcUJiMkIITvAhISeCipYiWnpriUoPxl5ogZGdNurG8qibKKBmJMcFhVOo68qjZaCCh68TVQ2ldPRdpbgil8KybAZGu2hqqyU40hddY3W0DFQwFuhiaW+Cd6AbqRmxZGUnU1iURVNzDZlZSVhZm2BqqsfGxhrdPe20tjVSXJJDekYC+QUZVFWX0HK1jmutDTReqaKqtpii8iySMmKISggiLiWCyPhAfIM98PJ3wt7VkuBIb6ISQjCx1EFDT0nsfIRHBRIWGkhaUiJlxUVca7rC1Ngoe1ub3NzeEi9T3rt1k8f373FrZ5sH9+7y6y+/iAdQRC6CyF345fkz/vHTc7FgEPUZRM6E6Ige9+KnZ+Jo6pPHD3ny+KFYQIhEw/NnT8Tn/0tEvHyePbov7i48vHvrd+6D6PeP7t3m9u4WOxurLM5OsTAzyfL8jHge9ub2hlhIPLx7SxyTEq04PX14j3u3dtlYWWRtdZHVlQVWVxbYWF9mb3eTWze32VhfZn5uitEbgwwO9NDV2UZnRysjw/3MzU6yMD/N1PQY6XlplDWUk3M5F88gLzT01TG3NcPK0ZL4tDjCokPwDvDCwsYMJXUFvPw8qKoto7Akl4LiHHx8hCQlJZCbm01KShLx8fGkp6eTlpZGZGQk7u6e6OkZYGRksr9+5BtEUmIa8XHJFBYWc3N3j+WlBW6MDNFxvY2G+lqqqypobmqkt6dLLCCmJseZm51mempCHDm+fWuPudlp5manWVyYo+N6G+NjN1hdWaKzo52lxXnu3L7J3u42a6vLrK+tsLO9yfLSAjPTkywtzrO2ssrWxiaPHjxka2OTjvbrtF69xtXmFrIyMsnOzMLX2wehpxeF+QU01NUTFxOLv68fmZnZhEfHIbB15D9mJyeYmRhnc3VFvFp0e3eH27s77G5uiKnOogUkUe9gaW6WmYlxMZiut7NDTLwWuRYid0HURxBd4kUXcdGFXnRJf7nYLGJCiPoLotlZURdhb2tTLCzmp6fEzycSDKJLvoj3IHIkREf0ue/dusmje3e5s7crdilEwmFva5O9rU12NtbFDoSo4C3iU4j+fiJxJQLVjQz0i92Swd4euq+309vZwejQIBM3RhgZ6N1/9X9ihNmJUeYmx1iZmWJtboblqWlmb4zy9M5d7m5tszw7z8LMLLdv3mJhYYGmlmbsPZw5oXiJT058yzH58xyVOs3bn76Llr4mTVfqaL/axM31VW6ur1KSk8VwXzeP799hZXmeufkpbozuf4OtLMwyNjzAlbpq2q820dPRRmZGCna2lvh4u3O9vQUfb3e0tZVRUrpEUlIEWTmJbO8u8fzJbawEujRUFhHi60JBajyPb66xOTNGUqgvoZ7OlGUl0XmlhsWJATqaahjub2V6vJ/2q9Vcb6zgel0ZLhYGeNmakRMfTveVKqb62hnvvsZ/P75NdlwYUicOcbWyiKzYUKrz08lPisLDygD1899jIHUIa+VTuGhJ4KEjhZeOFB6aUrhpSWGndB5/M21C7E2pykoiMcSHhPAActKTSYwKwlRTFvlTX2OrJ4eTiSKRXiYEOmrgY6OIo/4ZdKUOYCjzJQKVwzhqncRe7QQC+R+wVjqGi/Z50vzMsNU8iZXajzgZnMZa5xh68l+hKnEAY/VT6Mufwt/BBKGlHmbKF3DQkcZJ9yLm8ocwVzqEg/Y5nA0k8DSTw81UFjdzOXztNXG3VsFY8zQKl77FyUYVGanvkZU9xMnTB/j2+7fQ1pXA3EoFoYM2eirHOPjlK5z44e9oKP+AqeF55GS/5vyFj5GS+gp17dMcP/0JR058zLFzX3FR9hinLh3CwFyVsCgv/IMcMLVQRc9QAQ1tKbR05LC01MPFxYqsrAT6+6/T39fJ3u4mE+MjeLg7M9DTzd07t3j86AEPH9zbL1u/eM4vv7zg4aO7PHx0l6fP7lFamk2gvzMqiqfxdjXG1kweG+NLBLpokRhsRWKIC5mx/gS6CQj1sSMmyJ24EE9KsuJIjvYjJsSLrKRwqooyqS7NJiMxnBBfF0L9XEmKCSA7OYzMxBAyE0MI8LTBy8Wc5Fh/EqL88HazwtfLnthIP3y9HQgL8SQuOojKsjxSkyIJCfSkoaGM5uYKYmMDsbM3wtpGHxtbA1zdBHh62ZCSEkF4uDexscGUleUzONDNxvoyqytL9Pf10NraSnFxMXl5OTQ119PW3kxObioxccHk5CWSk5dIbHwQ2blJJCRGMjs3wc7uBlVVFYSHh1JbV8mt2zs8eHiHqekxVlYXePjoLlvba4yODTE41EtdfRXVNeXU1FbQ0FhDcUk+UdFhpKQm0FBfTWNDDWWXi6ivq+JqSyNdnW2srS5y+9YOxUV5VFeVsbw0x829LZ4/e8TtWzs0NtSwuDTL8xfPWNlcpa2rlfbuNhqu1ZOYkYAwxAsLZwtMHYzRslBH1VgJVTNllE0UkdKVQFLnInKGspxROo2SsSJq5urI6EqjZKyMiYsx5u4WaFpqcElTEgVDeczdLbASWqIh0ETNXBUNgSYSGpfQsNBGz9YYGU15ZLUU0DTTwdDGGHuhI45CJ7wCPPEN8SEg1A/fAC/iEqNITosnJjacyxVFxCRGkZCViL3QESUjdYzcLDD1tkHJRgcFG22Oqp/jneOf8uGpL8Qi4usTX/wmIH4TDr+5EV8c+5SvThzgpOxRtMzVsPe2xtTREEsXU2w9rHD0tsMr0J2ACF+CovwJiPClqKKQmORo4lJjiUmOJiQ6mMCIAJw8HbGwM8fG2RpPfw98Q3zwDfHBP8wPDz937N3scBQ6oG6kgo5AA1NHQwxtdTFzMsLMyQgtczVMHAywE1qhaaaKhqkK5s7GWHtYYOtliaOvLXZCKxQ1ZTCx1sfWVYCFvTES8mexsDfGM8AFZ6EdAgcTIhKC8Q8XYudmiZWTGTYuFjgL7bBxMUNBXQIlrQtckP+B8/Lfcuzipxw89R4XlI4gq3lBLCJee/dD/vzmR7z63gFee/9z/vzOJ/zpnff505tv88pbb/PqW+//dj7mlTc/4s9/+4A/vf4u/+cvb/LKG2/x93ff5NCJ7zhx4QekVU5xUe4w56QPIq1yBn1LTXzD3IhJDyMqOYiAaCHxGeEUVmeTXhCPnacADUMFlHRlkFW7wAWFU5yTOcbRc99x/OxBnFytSEyJJCE5gpT0GPIK08gvSie3IJXKmiLCIv2wsDLAxFwHG3tTXNxt8PF3JTzKn+SUGIpLciivKCQlNRZ7BwHpGUmsrCySnZNCRGQgTs7WBAYJyclNpbAoi8YrVXR2XaWisojKmhIycxKJT4okJj6EyJhgwqP88Q3wwM7RHA+hE0GhQkLC/TAT6GFqoU94lD/xSZHEJ0RQkJ9NRWkJrc1NTNwYYWNlmb2tTXHCQZR82NlYZ29rkwd3bvOvX3/lxdOnPLp393cF6pe7ECIXQlScFvUafn3xE//8+YXYrRB13l4WCCLh8NPzp2JR8ccjEhGi+NIfuxGiLsTL7xMJiDt72+K40czEKCMDvQz39zAzMcr89AQzE6MszU2L40oi8SDqVNy/vcfe1jqbq0usriwwOXFDHMO9dXObne11lhZnmZ2ZYH5uionx/ehST/d1hof6mJ2ZYGF+mumZcRIzEsgpzyMsKQLPECFBMcHEZcRjZmOKjbM1SuoKBIT6kZAcg6GJLqYWhhSX5FFXX0lGZjIODnZERIRRXFxIRkYaPj5CIiPDKS8vp7a2lurqauzs7NDW1sXGxo7wsGhCgiMIDAglIyOL9tY26utquFxaTElxIZdLi6mqLOdKYz1trVfp7+thYX6W+bkZbowMMTE+ysL8LCvLi2ysr3Lr5i5bm/sDOX293Qz09zIyPMj19lZ2tjfZ3tpgeWmBtdVl9na3ubm3I47Ira4ssby4xMbaOtubW6ytrLI4v8DE2DjNV5pIS0klPjYOR3sHDPT0cXV2IToyikD/AISeXkRHx+IfHIaZlS3/MTMxzujQoDjaI3IgXp4/FZGd/1hQ3t3cYGpsVExlHujpZmZiXFxs3lhZZn15SRxPEqlsEZ9BdKEXXcg3V1f+h3BZWZj/nTsgcitu7WyLeQ4rC/Pi5xIxHETuxcSNEUaHBpmfnhI/RvTn97Y2xYJJFGO6f/uWmJ/wx3+Hl0vYos8rWoCaGhsVOy3z01MM9/cx1NfL6NAgQ329YmdmcvTGb2tS+wCUuemxfbDcxCjL05Osz8+yPDXN5OAQawsLPLh1i6cPH3Hvzl3m5uaIT05CS0+XMzIX+eL0YWSM1Pjq1CHe/fJD3vv8A4IjgvDydCUmIpQnd26xu7rM+vws935bPZibnSQsPIjYuL1WbxIAACAASURBVEhWVxZov9pEWXEBhblZlBTkkpYUj4uzPTbW5iQmRGNlZUx0dDBZWUkIBPpkZycyMzfCwEA7e9tL9HQ00Xe9hVA/d57e2eX+1go/37lJbkIUzmbGpMeEUZiWxFDnVRqrSslKjqYwJ43mhnIGr1+hpiADFwsDIn1cCfNyItDVllBPR/ycrNhdmKCpLB83SyPGuq4SF+hFXKAXNQUZhLvbYq8thZ3aWexVz+KseREvHSk8tSVx15DEVVMSoZ4yHnrKOGgr0F1zGaGNGdXFOfR1thEV7I2LQBdbPXm8rHRwMFTEx04HT0tlvG1USPA3x9taCVdTadxNpPGzVsHfSgU3QxmcdKRwM5TBUfcSrkZSBDio42Epi63+afyd1Ij0NUXooI2NoSJeNkbkRAcT5eWAucoF7PWk8LVSwtVIEmutsxgr/oiZ2inM1U9jrHICB1NZnAXK6KicQEPpKKryP3L2xCecPP4Rp05+horySfx8LbFz0CYzTki4jwXK0geRPPspGkpHCPIzxtpCGslLBzh58n0UlH/gyPH3OHbmEy5IHeSSwjGOnP4cVd1LyCie4ODh93nr3f/NRckfuHDpENJyJzAyVkVDQwYdHQUSEsJIT4+nqama7o5rBAd4MzLYw+3dLfj3P/nvf/3Ck8cPuX1rB/79L57/9Jiff3nK6uoso8Nd1FbmYaAlhZ2FKq626tibyRLjZ0Z6tAuRvnZEBTrj7WxKhL8jaTEBZCQEU5ARTUKEL8nRASRG+xMb5kNEoAchvi5EBnmSEhtMXnosRVnxpMUFkp0cRoCnDb4eViTH+uPnaYuLnTGujuZEhgoxNlTF1tqAAF9XUhIj8BU64e/jQl1dKS0t1Xh7O2FpqYezswX6BkoILHXwD3AmISGEpKQwKiuLGBrqYn5uiuWl/VeGujqvU19fz+DgIENDA3R1t9PV3UZDYyWll/OorS/leucVKqsLyc1LIy8/k9GxIdY3lmlru0Z9fS237+xy89Y2k1P79vryyjy3bu+wvrHMwuIMY+P7S0XVNeWkpSdRV19FV3c7+QXZJCXHkZwUR0V5CS3NDfT2dNBQX01RYe5vkYh10tOSCAzwYW11kTu3d7l7Z4+fnj/m5t4Wt+/ssrWzSVp2OpZ2AoIjgsguyiIuNZaoxEhS81Pwj/QjIMYP73AvbD2t0bXSQtlQAUV9ORT15VDSU0DVUBlFXUXktGTQMtPC0tUCgYsAbXNN1IzUkNeWRcNEA1VDZSSUJVA3VsXKzQpDG0O0zHRwD/LExs0Wa1cb/CL8CYwOQhjija2LDZ7+HoTHhJKYEktQqB/hUcEkpcYRExtOVm4auUXZlDdWEBQXgpalPtr2hmjaGyBroY6WmymntS/x/okDfHL6Sz47/RWfn/ycr09/xZdHP+O7U1/x9W88iK9Pfs5XJw7w7ekvOS1/HHVTFSzdzHD2t8fWyxITeyP0BNoYWRvi5O1IZGIYGQWp5Jbk4CJ0FseUAiMC8An2xtJBgDDQCydPRzz83HH3dRMfO1dbrBwtcfVxwtpNgIGNDiYOBmiZq2HpZoZroCPKBvLI60ijYqiAtIYECroy6FpqomupiZqxEjoCDSxcTHD3c8La2RxdUw2MLHVR0pLF2tkcVx8HPPz3uQkOHtaY2RqiqquAhoHyby6EIVpGymjoy+//HFA7wSWlw5yW/pIfz3/MSelvuaB4giPnj/LJt9/wytvv87//+i7/+fr7/OcbH/Bfb33Aq+98wH+98RZ/fvNtXnnzPV59631eefMD/vzGh/zp9ff5r7++w2tvvs9f3n6XV/72Gt8c/hoZlQso60igbiiJtqksZja6RCQEklucSkJGJDFJIaTmxpGQFoFXoDOq2rJIK59HTuUiGgaK6JmooW2sgoqWDDJK5zEy1cJMoIeljRFePk4kJEeQnBZNbEIoiSmRFJVmkVuQSnpWPAnJEUREBxAS7kN0XDCpGbFkZCaSmhZHSKgviUlRpGcksLQ0x9zcFOkZCYRHBBAc4kNWdjKNV6pobqmlta2R6x3N1DdUUFFdTF5hBiVlBZSW55OWmURqRjzpWclExgSTW5BJQnIUSalxRMWGEB0XTmrGfu4+MyuF3p4Orl+7yvVrVxnu7xPzrZbmZsUjMiLA7d7WJo8f3OfXf/zCT0+fimfZRXOuIiEhmm/9Y3n652dP+efPL/jXLz+LhYbIifijiBAJCVG86Y9iQuxavOQy/PGIHATR5f/lKNL2+grrywvi9aSejjb6uq7T0dpCS2Md/d0drC3Nc//2HtvrK+xtrYufd2djlbWl+f1fVxeZnhpjZLififERFuanWVmeZ3FhhtmZCeZmJ5meGmP0xiDDQ33cGBlg9MYgA/3dtLa34BPmi2eIkICYINKLM4lKicbF1xUFdXnMbc1wE7qQmZdOclo86hpKqKjKk5uXwfX2FrKyU3H3cMbR0Z6EhDguXy4hPj6W6OhIiouLqaqqorW1leDgYJycXHB39yQoMAw3Vy9SUzIZGhqhurKK/LwckhLjSUqMpyA/lyuN9fT1djM2OsKNkSFu7u1w/94dccn+5t4O21sbbKyv8uD+XfZ2t9nZ3mR87Aa9Pftri91dHTy4f5eZ6UlGbwyzurLE3Tu3uH1r7/8h7K2i4zrztN++O2d9a6Yh30x30p10qDsMTpzYcczMLMu20JLFzMzMzMzMzIylklQqMTPbssxOMt2/cyFXjTJnZs3Fu2qptLVrl7RK+/+8D7H1cJMHm+uMjQ4j6utnZmqaibFxhgeHmJ6cYmRomJamZmqqqomKiMTX2wdrSytsrW3w9fbB090Da0srzM3N0TMyRd/EnN9IPA99gm7p8L84O/OrAVqya797iJbsyEuMyRJD8fCASDqs705AkpxTYmKWJBtJGqklUiHJa+z+AM1OTvxK5jQ7OSEFE5KvZybGGR0UM9ArZLC/T8pcCDrapR9QiXRqfnqK9eUlHm1u/CrqdXfLo0TKJLnW2ckJluZmpTsFEmZjRDyAhM2RgIjdcqautlbamhppqKmmtbFhV6FeD8OiXkbFfYyK+xkZ6GNCLGJqSMyISER/90579/zcDF1dXSQkJWJpa8Nl2Zt8uW8v+04e4tj183xy6Bv2njzAmevn+eHoD5iaG6GtpYa5sQGzo8MsTU3AP39ha32FqbFh1teWSEyKpbSskKnJUVqa68nOSsPYSI9rVy+gqHAbA30tfH1duXLlDFeunKGkJIfy8lwaG8vJzIxndnaYf/zjKfCKpdlxXj56QIivOy1VFfy0vQn/8TMlman4OjngaWeFl70tcaEBhPh4khgVQniQH2H+nsQG+RAf5IWzmR6uFgbcl72CnaEm/k5W3L5wAhN1RWry03G3MqKlPJ/SjARM1BXRuHsdczU5jOUvo3v9GNpXDmNy+wz2ilewV7yC1Z3zmN0+i96Vk2hcPEakozmbYwMUJkUT6OZAd3MDzVWlZMeF4mmth5uFNi7m6qjInMRE9QZm6jew0b6FgeJ5XE2UcDKUR1P2FOoyp7DXU8DNRA0zVRnsdOWxUL+Jo9FdHEzucO/WARRu7MfDQZP0eB8y4oLwdjSnLDOR7rpS0sO9sNNTQEfuJGZqF9FTPIPclX3IXviOW+f3InN+L7r3L+FgoYKJniz2lircuPgDznZaGOrIYqh3F38fSxLjvFFXu4aJ5i2CPUxwtlZD+fYx9n/zFrdv/oDavdOoqpzmyJEP4De/ka5Dxz/jksxhVLRvEJXkTXyKHyrqVzh64kt09O9w4dJ+bsmeQkf3LmfP/cClC4c5fXI/F84dws7aiKrSfPIyk+kXtPHi8SbrS3Nsba7w8uk224824J8/83h7k59ePWVlZYbSokwmRgQE+dhw+9phLAzuYmeyw0LYGt7Gxvgeob4OxIZ6EBPiTpifM+H+LiRE+BIZ5EF0iBcRge64O1hgrK+GjYU+4cFeJMeHERvpR3piKMHedgR52eJgoY2LnQG+7paYGahiY6aFtbkO2upyyNw4g6mxOnbWRmRnxFNdkU+gnyvFxdm0tFQRHu5LQIALMTEBODiY4OBgQkCAC15edoSGelJZWcj4+ID0ptXW2kx52U5UnkAgoKGhjpKSIgQ9HYyOiWlrb6S4JIfikhzKK4pISo6luaWe2blJpqYmGBsbY2ZmiqfPHjEyKqauvoq29iZm5yZZ31hmdW2R9Y1lJiZHaGltIC4+CidnO5KSd4x8pWWFlJUXkZuTQVFhLkWFubS2NNDUWEtRYS7NTXX09XZTVJhLZEQIDx+s8erlUzbWl3m0tcHPPz1nbHyIh482KCovJDgiiNSsFCpqy8kpzCYqPpKY5GhikqMpqSmkurmCpNfGZXtPOyyczNG31OOejjK3VWS5Jned6/LXkFG6xU3FG8go3UL23i0MrY1Q1FRATk2e+/qq6FvueAj8IwNw9nXBw9+dkOhg/MP8SMtNpaS6mJjkaCLiw0nLTiElM4nAEF98/D3wDfAkKjaM+KRoQsIDSEyJpbSqmLLaUgKjg9Ay10XRUIWrarc4o3SFW0bKnJA/x4eHPuXvRz7ns6Nf8fmRz/n62Fd8+eOnfHfiG/Yc/4rPj3zGxz/8nb99/wEf7f87Xx75gn1nv+fo5UMo6iqgYngPNRN11I3V0TDRwMDGAGdfJ4JiAjG2MkJdTw0tQ01uyt1A4b481k5W2Dhb4x/mh4O7PW6+rrh4O0tN1SbWxhiY6++wGn4OaJqocuf+TU5eOYKsynX0rbS4rXoDeQ1Z7unKv/Zk3EbNUBkt0/vcN1BC20wNWw8LbFxMMbc3QF1fCQMLTfTNNfAMdMLBwxJDSy3s3Mwxs9NHz0wdJQ2Jf+I28vdluKV4hTsq17h06wSnruzjwMlP2HvkPb4/9gE/nv2SszePcvr6Wfb8eIC//O1Tfv+X9183U3/IG+98yL+/9zd+9+e3+f1f3uEPb++Uzv3h7Q92jnvzXX77p7f5/Z/f5vd/fot//eMf2Hv4O+TUb3FX/Tp6VqpYOOpgZqOHX4gH0XHBhMcGkpmTSElVHmGRfiip3eG+hjzmtoa4uNvg7GmLb4ArIVF+BIV64enjiLefKzr6aqhrKeMf5El6ViJ+gR44ulgTER1EUmoMOflplJTnkVeYQWxCOMFhvkTGBJOaEU9uXgbZOWnExUdSUppPWXkha2srtLQ0kJ6RRF5+JsUledIGY0FPOx2dzVRWlVBTW05RaR6pGYlkZqeRk59BcmoC2XnplFUUk1eYRWx8FAnJMZSWF1FWWURBUS7ZeemkpO2EMlSUl1JWVEhtZYU0Xn23d1MyL62vLPPi2bMdAPH0CRuvW6olRXGSJur/GtMqMVfv9kHsNkhLwIMEQPzX9b+BCAnjIFn/FVTsjmh9tLkm7XlYnJ1ifnqCEXE/go5W2prqaWmopby4gNzMNOqrK5gcHWJlYfZXRusHa8tSJmNydAjxQC+jI2KGBvsR9nTS19vNxPgwM9PjjI6I6e8T0N8noEfQQWdHC22tjTQ21FBaUkBaRjLhiRHo2xjh5O9KTEYc9/XVuCR7mauyVzC2MkJDVw0HZxsCAr1x93DC3MwQG2sz/LzdcHN1wNHJFm0ddZxd7ElNSyQxMZ7k5ESKigooLMyntraWqKgofHz8cHJywdvbFzs7B/LyChgZGaOooJCM9FRiY6KIiY4kOyuDluZGxkaHWVqcZ2F+dkd2NDXB9qOHbG6s0d3VQWdHG+trK6yuLEnBxdDgAB3trTt+h64OHm09QNTfS19vDzPTk2ysr7K+tiIFiDPTkwwPDjE7PcPggJjeHiFTE5OMDo/Q3dlFf28fpcUlZGdmkZ6aRllJKTVV1aQkJRPoH0B4eDhu7t6ERsb8/0GEZHf+wdqqdIDePUTvLmKbn55ic3WFtaVFaczpwsw0i7MzUnOzBEjsHv4l/Q6jg2IpGJAsyWtIgIckVnV3O7XEiL1bWjQxMsxAr1Ca8iQZ5gd6hdLyOQmDIjFQP3+8zcbKsvQaJf6I9eUlKfiRgJnp8TEpiJiZGGd4QMT89JTUVC2JfpVca2drC421NTTUVFNfXUVTXS0dLc0IuzoRCXsQv45xHRYJGRX3MzkyyNSQmGFRL4O9O96T5aUFJifHSUhK5IbsLfYc2Mexi2f5+uB+vj91mK+P/cB3pw9yVuYi3x3dj46xDhZWpnh7udFcX0N9VTlrczPwHz/x5HU0Gv/8hRfPH/PTz895sLmKoLud4qI8tDTv88P+b7l+/TwmJjrEx4fj7e1MZKQ/zc2VBAS4MT09SHNzJWJxF/CKJw/XefZokxAfT+LCghkRClidnuTn7S16mhupKczHTEcLX2dHclOTcLW1IiEilIzkeBIig2mpLKY8KwkXc33sDDUx01QmPSqIjOhgzh/6jtsXTtBUmouXrSk+9uZE+bpKvROGSjIY3LmA1pXDaF0+hNndc9jfu4at/CVMb57C4PpJbJVvonX5BIqnD9JamMVAUzX5STG421niYm2GoL6caF8nsmODKEyOQP7yMfSUrmOjr4ie8lVMNWSxN7qHs5kaVjqKmKjdxUZPBV97M6J8nPGxM8ZCSx4d5cvYGMpjqHkNjXvnCPK2oDQvjshAN4oyk1ibHYMX2/zHoxXKsmJQuHqI+3dOoCxzhNtXf0DuxmHu3TmJpspFjHVvYah9E+W7Jwn2scTBUo2JwSaS47ywNFLCzVGPxBhPrM1UkL96FGWZEyjLnEDm0n4O7v0r509+jpLcUbS1LnH16t5fgYjvD77P+Sv7Uda8inewNZGxbtxROM2+Hz/k1t0T7P3+Xe7Kn8HIRJHbd85wR/YsN64dR+2eDDYWOsRF+VNdnkNdeS6D/R388myLrfVFnm5t8HhrnV9ePeXFiy1+evGIn19u0d1Zy+riKNmpoajcPbPzO7p/GVczRZzMlIgLdSMrKZTU2AACPW3wdrYgMtCNpOhAYkK9iQ7xIikumMhQH5zsTHFxMCcy1IeocD+83KwJ9XfG390KPzdL/N2tCPFzwM3BCHXlm6gr38TCRJN7CteRu3OJ0GB3MtNiCQ3ypKo8j15BM1VVRbS21pKeHo+/vyve3o64uFjg6GiKnZ0RiYmhxMYGUlycSX9/J4PiXtrbmigrLSY9LYXS0mIKCvJISkogLS2FltaG1xGrQto7miguyZMWvbW2NTI8PEhz805k3/j4OMPDO2xDR2cLXd1tDI8MsLg0y8rqAnPzU8zOTTI0LKK4JB9HJ1v8A7xpbWtkQNyLeLCPvt5uOtqbqawooaO9mb7ebnoEHUxNjrK4MMPM9A7l//zZNkuLs2ysL7O+tsSzp49YXplHPNRPTWM1ZdWllFWX0tLZTH1LHe4+bsjfkyMkMpjiikI6hR20drVQ01hNdUMVReWFpGalEBDqh5e/B+4+rjh7OGJkboCiqjyKqvLoGGqhqaeOpZ05fsE+xCRGERUfgX+IL4Fh/sQlxyAe7qOju4Wc/Awqa0rpF/cg7O+itaORkvICklLjcHF3ICQ8gPyibDKyU/D2c8fVw5G8wiwKSvNIzUrGM9gLQ1tj1M21UDa+j6y+Irf0FDglf54Pf/yEvx/6jM+Pfc0XR7/gyyNf8NkPH7P3+B6+OvoFnx7aiX792/4P+eTAx3x+aCex6YvDn/Pdib0cuXSYy/JXuKsph5KOEvf07qFtro2poyk3FWWQV5Xjvo4q93VUMTDXl0a4hkQH4xnggW+ID85eTpjbmWFhb46tiw2eAR7EpETiFeqOvZcVRra6qOgpoGV6H1MHA0zs9XH2s8PUwQB9Ky3u6cqjpH0XbTM1tEzvo2aojK6FBmp6ipjbG6BtrMp9XQVUdeTxCHDE0dMKQ0st7mndRU71JhoGytxVucHZq8e4cOMkZ64c5fTlIxw7/wM/ntzDycvfc/T8Vxw88wmHz33G/lOfcfLqQS7fvcq+44d556PP+cOf3+f3b33Ab996l9+9+Q6/fesdfvv2O/zunb++jnp9nzfe+XAHSLz1Hr978x1+99Zf+O2bf+KNv/yRAyd/REb5OmdvHMfEQQsXXysCQzyJiQ8jLz+Tmvoy6uoryS1IJzQsACdXG3Jy06lvqqSispj4pB02Lyc/jbz8TLLzUvH2cyUpNYaM7CSi40IJCPbCydUGUwt9TMz1cHC2kgYRhEUGEBLuR1CoDzHxYWTmJFNXX0l9QxWVVSU0NdfS1t7E6uoyySnxpKYlUFZeSGtbAxWVxdKW4uqaMiqrShgeEdEv6qGqppysnHTSMpLJyEqlsDiP0vIicvOzKC0vora+it5+AR1drXR2t9Hd00FOXiYRkSGEhgQRExFOXlYmHS3Nv5J870ip53m8/YhXL1/y4tlTHr72bq4szEv9qxsry2xtrEtjV3cDit3MxO4l9VL8NwBCChB2eST+JznT7vhWSTfE7ijX3TInSUu1JIJ1bmqcns42uttb6OlsQ9jVTnN9DdXlJXS1NTM3Nc7s5JjUuL0wM8ni7BTPH2+xtjRPZ2sTdbWViPp7mBgfRjzQy4BIyOTECFOTowyK+6T9Wn293bS3NdHYUEN1VRkF+dkkpyaQkpeKjqU+5i5WBMQGo2agjoaRJgr35bl47Ty2DpaER+10RAQF+uBga4GlmSFR4UEU5mWSmpJARGQIsXGRpKYlkpyc+Bo8VFNaWkx5eTmRkZG4u3tiZWVDYGAwdnYOREXFEBERQXxsHDnZmVRVltPUWE97WwuC7k76envo7xMyNDhAd1cH7W0tiPp76RUKKCstprKijPGxEaYmxxkZHmRkeJChwQG6Ottpbmqgv0/IyvIiA6IdH+Pc7DQL87MsLc7zeHuLZ08fs7K8yOjwCEPiQVqbW2hvbWNqYpKpiUn6hL0M9Ivo6RYg6uunvbWNqopKKssrqCgrp7K8goaGBkpKyymtrNmRMwk62hkS9TM/PcXKwjzry0s8WFuVDvsSRkBiPJaAC4mPYGJkmBHxALOTE2ysLEuHcImZWQImdkuXJAyE5JyLszPSD8XKwrx0sB8bGkQk7JGmOkmAhGRJwIhkiO/t7pIeKwEps5MTUsP1zMQ4i7Mz0qbmtaVFqVxK4oGQeDB2m6h3+zkkca4S9kOyJCBisL+P9uYmKkqKKSnIp6qsdCfStbsLQUf761SpbkbF/Yh7dx7nJseYGh1C1NOFSCBgYmSYXqGA5eVFpuZmScpI46qcLIcunuGLw/u5onyb83eu8/kPXyOvoYSmsTZa+prExkexsb5TPb9T+rXE061NlmanWJ6fYWNlkRfPH7O5scKzZ09obKwnLz8LI2M9Thw/xLVr59DQUCIkxIuKijyuXDmBt6ct1ZW5tLdUMzMp5pdXj3n+ZJPBPgE66qp4uToxMz7C84eb8I9f+OXpY+rLS3EwM0VB5gYBHm5UFxdia2qMh7MD1WXFzI4O8WR1noXhXqL93EgJ96exJAdxez0Jwd4c2/s5mnI3SAr1JS8xEj3l2ySF+qIlf5PchAgc9NWxUr2FyZ3zGN86i6X8ZawVrmB+5wIWdy9if+8GmheP4qKpgObV04Q5WaMnL4OFpipqsjdJCg+mOC2O1Ah/StLjyEuMwNfBHE8bY7ztTInwdiIuxAt7U22cLPRIiQokJsgTHeW7KMpcxcZYh9SoEEQd9VTkJeFiq42xzm1szFWwNFHm/Mnv0Va9Q1x4IEtT47x6tAH/eMbm/DAe9npoq17l6rnvuXF5P7euHUL93iUcbTRwsddGX0sGedkTeDjqkxDpzthAI4FeFshc/BHlO2dwd9DD1U6HaF8H1O+e58aZfdy6/CP37pzkntwJNFTPcvfOIW7c/O5XIOK7H//KweMfc/DUpxy/8DV3FU9x8eo+jp/8HNk7xzh89GOUVS5y6eI+Tp38mhNHv+D6lcNoqtzERE8JHTVZEqJ8iA72ICUuiNG+TmJCffF1cyAnPZGZ8UHgFdubyzx/vAY8o7u9Gh83C0x17mKmfRttxbPY6MoQ4mFEYUYkaXHBRAS44uloRpC3I+kJYaTFhxIT6k1RXiqFuSkkxATj7mKNq5M1oUHeREcEEhLgToCXHYmRPlJJU3piMIHetliZaKCrfhcTg/tYmWljZaFDQlwQ5SXZ3L93myB/N6YnBujoaKCwMJOsrCRCQ71xdrbE39+VsDAvQkM9KSxMJTExlPT0WCoqCigtySctNYHYmAjCQgNJTIghNiaC5KQ4sjJTKSrMpamxlr7ebkT9PXS0NyPq76W9rYXGhjrEogF6ugX0CfsZHR5hYX6WkuJ8CvKzGRT3IR7opay0kPq6KubnplhdWeDhgzXWVhcpLysiIT6a5qY6RkfE0hulxFi4sjzP7MwEfb3diAd6EfX3MDU5ysL8NPNzUzTUVzMgEkp7ZpaW56ipr6C4opCK2jJSs5JJTU+isDiPpJR4EpPjyMhKJTs3g7KKUroEnUxMjDE3N8PExBhisYihkQHEQ/30DwjpErRTVVNOWkYyEVGhBIcGUF5Zgnion+nZCcYnR+gStJOVk05JWSHrmyvMzk0wMzvOgFjI1PQoj7Y3ePnqCXPzk6SkJxAeFUxcYhTi4T7WNpdobqvHP8gbZw9HsgsyyS3IJCM3jcSMBDyCPDGwM8TY2QwjFzPu6CtxSeUanx39ii+O7+GbM9+z5+Qevjr6JZ/u/4g9x7/ms8Of7aQ2Hfmcz45+wZfHvuTrE1/zzcm97D39Pd+f2ce+s/s5fPkY5+5c5JriTa4ryXBL9Q4KWkpoGGliZGmIoYUB7n5uBEYEYGpjgoG5Ps5eTti72eEV6ImTpyNGloaY2Zri7OVEcFQQydkJJObEkVqQQGhCAH6Rnjj52qJtpoaOuTpmjoZYu5nhEeyMk68tNu7muPjbY+dpKY0otXExxd7dAi0jFdT0FLmtfE1aOKekcRtZpavckLuIpuE97ty7ziWZ06hoy6Ggdotrd85z4sJBTl0+xD1tGVT1bqKohx0D7wAAIABJREFUeYk7qmc5cWUfF26d4uKtS+w9dIC33vuI3//pXd546/0dMPGnd/iXP77JH97+K7//67v84d33Xq8PXnsl3uV3f36bN95+h39989/40wdvs//kAY5eOMS3h7/EI8SBzKJEBoZ6EPS0I+huR9DTTnNTHeUVRTQ11jI0vKNpn5oepa21kfSMJDLSk8nMSiE9LYms7FRyclMpK8+ntCyP1LQ4PL2c0NJWQU1dERtbU+6rKaCto4qtnRmBQV5ERgURHRNCZlYSNbWl9Aja6Whvoq62gsqKYhbmZ5memiA5KZaszBSqKktobqqlva2RttYG2lob6O5qZXpqlJevnrD1aIPFxXmEQgGNjfU0NtZTU1NFUVEB+fm5zM5OIxaLGBwcoK9PyOjoMCJRH1FREejr6xIWGkxCTDQFOdm0NNT/p99zYZ4nj7d5/uwZj7cfsfnap7q+vMTm6sqvJNfry0s8XF/7VVLTf8dMSPodJDKo54+3fyVd+q+A4vH21v9qrJaACEnXg6RwTgImXj7d5sWTRzx99OBXXoa5qXHmpycQ9+1spg6JehnsF9Lf00WfoFPqiVicnZKyGysLs6wtzfNoc42JkUEqS4uoqiylu6uNsdFBJidGGB8bYmx0kOEhEf19Aqnxemiwn+6uNhobaqgoLyYrM5WYuEjMHMxR1lPFxNEcl0B3VHRV0THTRVlDiVtyN0lKjaOsvJDkpFjycjPoFbTT191OQ3U5iTERFBXmkpWZSmpKAhnpyWRlppKTnU52VgZZmenExkTh6+OFh5s7Lk7OpKWk4+XhTWJ8Er7ePsTFxFJdVcHQ4AAT46NSSVJdbTXVVRX0CLoYEPXR3dUhNVQLe7ql/oihwQH6envoEXTRKxTQ0d5Ka0sTov5ehofEdHd1SCVQ83MzrK4ssfVwk/W1FRbmZxkcENPZ3kF1ZRUNdfWI+voRiwbo7REiFg0w0C9ifnYOsWiA4sIicrNzqKmqpq2lla6uLppb2qisquE3o4NiRMIexoeHpBSaxBshkf/slhpJTD4rC/NSL4IEGUvSnKbHx1hZmGd0UCwFIBLAsPscu+VNknSoR5sb0tce7O9DJOyhv0fAQK9Qyj5IAMbk6Ih0aJekPUkSnCTMw9LcrDSqVUITri8v/cr3IGEYJIbq3UyHBADtlmBJ0qnGhgalxXOS/gjJNTfX11GYm0NORjrlxUUIuzoZEvUj6Gh/DSg6GBsUIerpZGSgj8WZSWbGRxB2ttHb3cX01AQL87PMzE0zu7hAY1c76sb6HLhwii8O70fH1hQ9axMOnDrETcVblFSX4BPoTWNzHVsP1/np1TNePXvM4swka4tz9HS0Mjk6xNLcNA8frPHs6SOePXvC0JCYbkE7FpbG/PDDHm7ePI+pqTYJCSFYWOigq6uMk4MJ4aGe+Hg6MDUuYmpczIunW6wtzuHt5szIQB9b6ys8f7jJ5uI8/OMXstOSMdHRwtnaEltTY0J8vIgJD6GhuoKejlY6G+uYG+7n5cYCsQEeuJjrkxYZSFlmIq4WBlw8so8Qd3sCnK25eGQfesq3KUyJwUZfHWM1BQIdLHDRU8FWRQZz+StYyF3C/O5FLOQu4aWnRLyzKUluVrhpKxFkY0igrRkG8reQv3QWA2UFglwcMVZTwsvBHFMNJeSvXaA0I4m4YF/MddTIiI9grF9AZUE2DeVFbK3O8+rRBi01lYT5eePv7kJOSiJN1aUkRwXi5mCE1v1r3LxyEAcrLXLTI0mOCcHGVJ+spAS6mxuYGOxhZkxImL89d2WOY2WuipHBXe7ePoH83VPYWqvh4qSLke5tNFWvEOxjRUVhPLkpwdgY30Nd4SKOpvfxczLC2VydxGA3jO/LoqVwCcUbx1C+fYq713/EQOsaGqpnOXXy71IAoax2hr373+ab/X/hx2MfcfT055w48yVySqe5dfsoCkpnUFY5T2CwNSbGCoQG22FmrMSta4c5dfQLzA0U0FK5TrCXNQHuFiRH+uJkoY/CzQvoq8nj7mCBu4MFUWG+uDlZUlGSCTwjKSYAVbnL6Kvd5P6dM7iYq+JuoYKLuSo+zib4u9sQH+5DSkwgmUkR5KbFkBQdSFy4L5mpMaQnR5GaGEFachTZGYlkpsUTGeaPh4s1KXFB1JVlkhDhTUyIO9mp4WQkhZCfGUtKXBDW5jq4O1sQHelLoL8z3h72KCvcJCs9juSEcJqbavHydCE6OpiYmBCsrQ0xM9PCxEQDGxsDEhNDCQ52JyLCh8TEcIKDvXFxtsPdzZEAfy/Cw4KIiQ4jJzudvNxMMjNSqKutpEfQQV1tJUWF+dTWVDEg6qOmupKZqWm2tx4xMzXL3MwsiwtzNNRXk5+XRUlxPsVFeZSWFNDW2siASMjS4izigV4pkCgpzico0JfEhBgE3e3Sm6cEtPT1dkufHx8borOjhY72Zhbmp+nuaqO/T8DWw3WGh0SIBoSUVRbR0tnEyuYSHT1t+Pp7YWJmSFCIP9OzE8zNzdDQUEdRUQE9Pd2sr67xcPMBq8srrC6vsLGxxvLKPNMz44xPDDMxOcKAuJfiknwCg3wRD/axvDLPwuIMyyvzLK/MU15RTGJSLIKeDmamxxgbFTM3O8Grl0/YerjGwvwU2483WVmdZ/3BMg+31/knP7OwPENpRSFZuWmU15QyODZATX0FXT1t9A/1klWYibG9MWYu5lh723FL8y6yWnf45sz37D23nx8vHeL7c9/zzYk9fPbDx3xzYg+fHvqUz45+wRfHv+Kzo1/wycFP+OjAR3x68HO+PPo135z4lj3Hv+HgxSNcV5FBy1wXE0dzLN1ssPNywC3AnaTMRFy8nbF0sMDezQ5TGxPMbE3R0FdHz1QXr0BPQqKD8Q7ywivQE88AD5w8HbF3t8Et0Bn3ICc0TVTRNlPjnq48xy8d4qLsGW4oXua8zCnMHA3xDHHBLdARj2BnrN3M0DK9j5bpfZy9bdA1VUNRXRZnbxtsXExRVJfl3LXjaBmpcFP+Euevn0BW6SrHz//IiQsH0TfXQFVHnpMXD3H19jkuy55Gw1AOFd0b3FE9i4zSSY5e3MtF2dOcu3GePQf28eZ7H/LGW+/z5rsf85cPPuGt9//Gv/31Pd54510piHjjvfd5470P+f1f3+cPb78nBRH/59//wJsfvsN3x/ax9/C3fHv4awqqs1h5MCMFDo21VXR1tjIzsQOGF2YmGRkeYGlumrnZSbrbW6isKKGhppLSkgIyU5PIy82kta2B+oYKMjITCQzyws3dHgdHS9w9HIiKDsbAUBN7Bwupp6GkNJec3FSqa0oYGu5lYnyIocE+eoU799unT58wIBLSUF9FU2MN9XWVZGelUlFeRK+wk6HBPjbWl/jHf7zkyeOHTE1NsL6+yvz8LGKxiJ6ebioqykhPTyU/P5eqqgoyMtKorCynv7+X6elJ+vqEZGSkERsbTXF+HnVVlQi7OhkfHmJ5fo7Hjx7x8sULnjx+zNbmhpRh2N06/XB9jaW5WencJWEiJG3SkqZpSZ+DpH1aIn96tv2In54/kxqo/6co1/8t4nV3EpOkFE7SYL21sSqNft1+sC6VIc1OjjE/PcHi603N+ekJJkYGGewXMtgvZGJkkMXZKTZWFtnaWGVxdoqluWkpszE9PkJzfQ0lBbl0dbbSK+xifGyIpcVZFuand0zTA70MD4mkrMToyE6cfUN9NQX52cREh+Pl446rvxta5rooaCujbqyJqt79HW+TpxOxSdHk5WeSk5uOt5crGelJ9As6qCwpIDs5gcyUBPy9PbCxNsfWxoK42EiKi/KIj4siwN+XmOhIMtJTycpMp7S4hLycXBrqGgkLCae0uIzc7BwcHeyIi42mtKSIstJi8nKzKS0poquznfGxEUT9vXS0t9Lc1ICov5fZmSmGBgcQdHciHthJCRR0d9La0kRnRxstzY20tjTR3yeUshIry4s83t5ic2NN+jdcmJ/dYTGGhunu7KKhrp66mlpqq2uoqaqmtbkFUV8/fcJehIIeRH39Ut9ETVU1ZSWl9HQLEAr76Ojs5jfz01P0dncxPjwkZRAk0qPdXghJGtPc1CQbK8tS6ZFEhiSJhZXs5u82Pkt0fhKmY21pcSeybH1NmgK1e5Df3UrdJ+hmoFcoLY/bTfeNDQ3SJ+imp7NDCjYk3RHT42PS65EAFcl72q03lCQ6SYDS9PiY1ES+29S0sbLMwsy0NIlJwqZImJzx4SGEXZ0019cxPCCitbGB4vw8KRMhicMVCXvo6eygrakeYWcbo+I+pkaHmB4bZmJYTF93B/09AuZmp1lcmOPJs8cMjo5Q196ClZsT5+7eZM/xgxy6fJrTNy6ia65Pak4q6TlpBAb7MTDYJ5UxSExMna1NtDc3IBJ2SynCR1sbvHz5nAdbm1TVlKNvpM3RYz9w6/YlkpLCsHcwwtRYDV1tBVydzVBWvI6q0i1aGyvoaK7l5ZMtWmqq6KhvYHF6msebm7x68oTHm5vw88+UFhZgZ2HB1fPnMTc0pLq0lL6uLlbm5mitqcVcV4f2mjIE9eUsjvSRGROCu5URFdnJZEQHY6apTJCrLco3LnBq/9ekRgRQk5+Oo4kO4V5OpIf54W2qhY+JBmF2RmhePoaj+h0CzDTxNlQl0cuGrCA3/Cy08TbVwkZDGSt1ZYxUFIj28STc0w11ORlCfVxxtTIhPy2RUC834kIDKM3OpLa0iKWpcZ5srLK9tsyD1UX45RX842d+efEUfn7J9uYaY4P9JEYFsbE0hrGuPDbmqtiYqVGYHY+/hwNJ0aEM9/ZgY2JIbloCORmxlOYnclvmOCnJ/mysD+PspIeC/FliIt3Q1bqFib4cynJncbbRJDLQDn8XI5wt1DDVksVaT55AF2MstO+go3CVUHcrCpKDMbh/HdkrBznwzZ9RkT+J/O1DHD3yHmfOfsKPh9/j9IUvuHrzB74/+C4Hj3/MNdlDyNw5zNGTn3D46MccO/EZR458hIzMIUyM7mJuqsB9pQuoyp/jytnvULl7Bnc7XSJ8bIgPdibMywozLQVcrQ2xMlDD0kAdB3M9VOSuYWGojqi7kX+8eEBaQgi692VRk7+AttIl7AwV8HfQxclUFVdLbTztjUmM9CEzMYRQXyfC/JzJSAojJy0KP3dbkuKCqSzNobo8D293O1ITI8hKjyPAxxE3BxM8HIyJD/ciMtCFIB87gn3tiYvwQSxsojg/hYSYQBLigsjPTaQwLxULUx1krp/DwdaEwABvEuKjKC3Nxd7enISEMKKj/XF1tURB8SqGRqqYmmkQGuZBYmIofn4uhIX5kZGRQExMCHm5GaSnxxMfF0lLcx1dnS3kZKdRUpxPRXkxBfm5VJSX0ifsZWRoGKGgh/HRMdZX11iYm2difJTWlgaSEmMJCw2kuCiPqclRNjdWWJifpq62ks2NFWn2+djoICnJ8URGhJCdlUZjQw29wi5mpseZGB+mR9BBX2+3dCeupbme1pYG+nq76RV2MSASIuzppLqqjOaWeto6m1jdWGRlfYHYhEiaWxtwcLIlLT2JFy+fsLX1gNnZaYQ93fQKBczNzLK+usb66hpbDx4yOzPF9qOHPNhc5+GDDSYnxlhbXaavt4fGhjo6O9ooKy1G1N/L5sYaL188Y3ZmitKSIupqK9l6uMbTJw/ZWF9ifW2RsVExnR3NjE8Msba+iLC/i4rqEkorCimvKiYrN42C4hya2htoF7QyOjHI3OIUWblp2DnbYOtug4mDCeqmGsjpKKJuoYGS0T2OXj/OZ4e+4NvT37Ln5B4+OfAxe45/zY+Xf+SL41/xtwMf8dHBT/jy6Nd8ffwbvjn5Pd+d+YEP937E8eunOH79DCdvnuPC7ctomGrjFx2IjYcd3qE++IX6ommggYrWPQwtDLBytMTC3pxLNy9y5vJpLt28yN17d9A10cHezQ6fYG+Co4IIiwsmIiEY31A3zOz00TfXwNhaB1UdeZQ172DpaIS+uQanLx/ByskYW1czrJ1N8A52ISIhEEdPKzwCHQiM8sTZxxobVxNs3UyRu3+D4xcOIKt8hVtKlzlydh/X7p5D1+w+528c56bCRS7KnOTanfOclznF6WvHOHj2G7458je+PfQ+B05+xvGLezl1+RCHT//IR198xnt//5S3/vo3/vDHtzlx9jJffruPP3/wN97++FP+3z/+id/9+W3+/PeP+f1f3uFf/vQWb7z9V/7lj3/i3/76Dv/PG7/lo68/Y9+x/XxzcA9Gtvo0d9cgFHcwKO5lfHiIpZkZtjbWefJgZ0B+uLq6s5k4v6NIGBGJEHZ10tncTEtDPc21tTTUVFJRXkRObjr+AV6YmhlgbWNGeEQQiUkxhEcE4ermQFJyLC2t9YyNDzK/MMXi0gyLSzPML0wxPCRianKMrYcP2N5+xKC4n+qqMirKi6muKiMnO53urjaWl+Z4tLXB0ydbUhZ/fGyIwcEBCgoKKC0tZXBwUNoI3NjYSHl5OcnJydTU1NDd3Y1AIKC9vZ3y8nJycnIoKCigoaaaPkE3c1NTbD98yKuXL3n54jnbWw9ZX16SdkFIAISEZZB4HCTAQQIWHm1u8GBtVQoUJFGvEvmS5PuPNjd2vBKvGYYXz5/y4vl/pjVJQMPWw01evnjGzz+95NnTx9IOCUmvxKtnj6Xeh93maUmi0ubqEs+2H/LT8ye8fLotTWh6uL4iLZIbHxbTXF9DWVE+XW3NrC8vsP1gXSp7WluaZ2luWtoxMSLuRyTsZkS8w1SNjw0xMz3O/NwUC/M7oHNqcpSJ8WHm56YQ9fcwPjYk/X+YmBBDXGwkIWGBeAR54h8diLmzJca2JhhYGWJuZ0ZEbBhR8RFk56ThH+BFXGwE4WGBxEaEUFaYS3JcFIE+HliaGeLt5UpwkC+2NubcU5ZHUeEORoa6ODnakhAfS21NFUmJ8TQ11jM4IKa8tIz62jqyMjKxs7UmJjqS2JgoPNxdpR0RA6I+JifG6BUKpKlL4oF+BsUiBN2d9AoFjI+NMDQ4QGdHG40NdbQ0N9LZ0Sbtj+jqbGd5aUGaovjs6WNevnjG0yfbrCwvMjY6zMLcPEJBDy1NzXS2d9DS1ExZSSnVlVUIBT2IRQMIBT10dXTS3dmFUNBDn7AXsWiA0eERJsenGBkZ4zeToyO0NjYgEvZIB/ipsVHGhgZ/lag0MTL8K7CxtrQo9QtIPAOSxCKJ9EkSjbr7+fnpKdaWFnm4vsaDtVWW5+d+1U4tOeeIeOBXHQwSpmF3B4SwqxNhV6cUaEhAx4h4gLmpSVYXF1hZmP8VYNi9/qfY1omRYUYHxdJEKMm5luZmmRgZlgKM6fGx10lL3cxMjEsZCInPpCAnm5KCfGoqymlpqKe7fYdl2Om36KZf0MnIQO9/Fs0NihC0tyDs6NgBZksLrK2tMLe0iF9IEJomBpyWucoP509y/Np5ZJXlyCnOobmjCQdXe2ztrRD2dtHcVEd/n4Dl+RmW52eYGhtmc3WJn54/4ecXT/nnzy95tLXBs2dPWFpZJDY+im+++5ILF0/i4maJrp4Sjk5GGOgp4mCnj4uTKTpa8ni72+DubMXizBhTo4NsLMyxPDXN2sICj9bX2Vpb49Wzp/DPf9An6EZFUYFgfz8cra0J9vWlJC+P9sZGpgaHcLW2Ij0mjCBXW8Tt9YR6OKBw9SxuloZ42pigqySLhbYKV44fwNfBgpbyfFzM9fG2M0PcXk9FViJaMhcJsTPGw0idUHsj5E/ux0HzLp7G9wm01iXU3ogQR2M8TXXwtTZEV+4m7haGpIQHUpyRQl5qHPoaSuSlJlBZlENBWgoVBbnUl5dSW1rM+EA/j9dXeb79kJ+ePX79uM2Th+u8eLwFP//M9NgwESHedDSVERvuTly4K75uZqTE+FNTnENOchxjfUKSosJJiw9nbKib2qpsaiozuHRxP2mpgSQm+GBleZ+i/Bj8PM3Q17qFgaYMFgbyKN44xsVjX6GrdBkzTVn0lS7ibKyCm7kqoe5WqN0+S7SfHVa6ctgYynPjwl6++OhfOHXs72jeP8OVy19z/fr3mFkqcOzUpxw+/gnnrnzHvkMfcPj4J+z78V0OH/2YQ0c+Ys+eNzlw4H1uXDuA3K2jyN08hp2ZCqa6dzBSv4mXvS6JIc7E+NthoX0HFzNNfBxMiPZ3JjHcl6QIP/LTYqkvy6WpupDU+GDy0qIJcLPCTEsOO0NlbPQVsNS8jZulBn5OJgS6WxMb7E50sBt+Lhb4uloRE+JJSlwQmcnh5KRGk58RR1pSOBkp0WSnx5GWFEmwvwuB3va42OjjYqOPrakG3q7mRIe6ExvuTU1ZFsKueoRd9WSmR7O6PE5yQjiWZrrIXD+HjaUBEREBBAd7s7GxQFtbDUVFaSQlhxIW7omfvz02tro4OBoSFOxMWLgnHh42BAW5kZoaTUpKFGVlOWRlJZCQEEZray19fR2UlxVSVlr4WtpUT0tz42sJUy893QIGxSIW5xdYW11memqMyooS0lITqa2pkMYP7gw3o1JGYmZ6nMWFGUaGB0hJjsfF2Z7kpDhyczIoLsqjrraSmupyaSeEJKmku6uNpsZahD2d9Aq7EPX3MDTYL00zmZoeZXhsANGgkNSMRGrqKvHwcsXL243gEH/CwoMoryimvb2Vuroaurs62Np6wM8/vWT5dWrI5uY6XZ3tTE6OMzwkZmRkiKnJccSvb3hZWRkUFuRRUlJEZ0cbDx9uMjE+SlFxHi2t9axvLPFoe4OZ2XHa2hspryiipDSfmPgIfPw9XhfyBRAeFYy7lzN2jjuJTbEJkVIte0xsOC7uDjh52e+Yvq31uWeggp6NLvfN1Dhz+yzfnvqO/Rf2s+/8Pr45sYcfLv7AvvP7+PLE13x86FM+PfI5e058y3dn9rH39H6+PbWPH84d5OZ9WW7ev4OcjjK6VgY4B7jhFe6LgpYS0akx+AR7Y25nRmxKDPlleTh5OnJfRxVZxVucv3YOA3N9/MP8CI4KIiQ6mKTMRHKKs8kpyaS4Oo+allLyytIJi/MnNNaPiIRAPAOdMLXVQ0njNhdvnkLXVA2PAEesnIxx9LTC0tEIFW05nLyt0DBUwtxBn8AoT1x8bTCx1cHQShM1fQUuy57m+IUD3FW9joGlBtflzqOsdRsFdRlUdeU4fe0Eh87u5+jF/Vy8fZQz1/bz/dGPOHDycy7LnubyrQv837f+nW/3H+SbfYf4/sdjaOoZsXf/j/yfN/6Nf3/3ff71zT/z57/vFM/9/i/v8O6nn/Gn9z/g/77zNr9980988PknXLh5hXs6qlg7WdHUVc/K1jxdPS3MTIzy5MEDXmxvs7m8vLMB9csvvHz8mOnRUcYHBxkRiRjo6aG3s5Oe9na6W1vpbN7pX6qsKCE5JY7YuAjyC7KorimjtKyAktJ8amrLqawqoau7lanpUVbXFljfWGJ1bYHZuQlGx8TMzEzy5MljHj7cRNDdLi1j9PZyw9bGgsqKEsQDvawsz7O0OMvkxAgjwwN0d7VRU11JdVUFmZmZFBQU0Nvby9zcHLOzswwMDNDc3MzGxgYzMzNUVFQQGRlJamoqVVVVlJWVkZmeQZ9AwPrKCi9fvODFs2dsbW5K2YbtB5u/apnencQkiXOVeCAkgOH5422pZEnCNkjiXiW9EY9esxvPth/9tyzD7oSm58+e8Orlc169fC499qdXL3j18jlPn2zzy8tnPH/8nylN2w/W2Vxd+lXz9OOHG7+SNUnW9oN1NlYWWVmYZbBfSHN9DX2CTmkB3fBAH4P9QpbmpllZmJX+nMQrMT0+wsz0OHOzk1LJ5uzMBDPT49JNF/HAjodNUkQn7OkkOyttR3KUk46bryuO3k6oaqugqq2CuZ0ZQeEBFJblk5OfQUtrPVnZqRQX5ZKTnYa3hzPJCdEU5mSgo6mKkrws2lr3MTHWQ0P9HvJysujqaODibI+7mxMJ8bEUFeZTU13J3Ow0I0PDZKZnkJqcQlhIKP5+PoSFBhMRHkpUZDhdne10dbYj6u+VxrBKIl4lsa5Tk+PS1CWJ1KmjvZVeoYChwQHGRoeZnBhjbnaa9bUVHm09kIK+B5vrrCwvMj01sSOhGhunt0eIoKub/t4+2lvbKC0uoby0jI62djrbO6goK6ekqJjG+gY62tppamikubEJoaCHooJiWpvbdsrmqsvL6GxtkUp2JkdHGB4QSdOXHqytMj89JU0fkrAJkuFc4jGQ7PpL/A27QYgkulVi0F5fXmJpblbqMRgdFEt9DsMDIumOfX+PgP4eAT2dHfR2d0k7H0YHxXS2tkgbryXD/ECvkImRYSk7IlkS1kTyHiXH7AYRu/sjJB0SEtmU5L3svt7J0RHEfb2IhD3MT08xPCCSMg693V0U5+dRWVoiLZprrq+jranxtfG7j2FRLyMDOxGvE8Nixgf66WxppKtl52/xaOsBKytLzC8uYOfkiK6ZMdpmRpy+fplT1y9w6sIZ5JTv0tbRTG19FSamBvgHeBMdFUZZaSFdna001FdTXlzAYL9Q+oH+5eUzHj5YQyTuZ3hihLqGakIj/FFWvY2ntx2HDn+JotIlThz/Gl2dO5gaqdBQU0BFYTq2Znq0N1RRU1KIWNDF0tQEjzZW4Z+/SOnNIVEvsTERdLQ3wz9/Ji8rnfTkBIrzsinJz6Ghooy4kCD62xqIDfCgoTibhGBvjNUUcLcyItTDARWZS9y+cAJnMz2qclPpqi3FxVwfM01lyrOSyE+MwFZbGWt1OTRvnkPxwiEs1WRx0lfm/rUT+NnokRTghKelFhbq8niY66IjL4PhvbsYqynhbmNGZVEOWanxdDbW0dPRQldTA+tL8xTl5FBWUEB8ZCQ1ZWV0NDcwMz7C9LAY/vlqZ/3jZ/jpZ/jpJV3N1WQnRxAd4oSfqwm2JiqY6ykSF+JNcUYSVfnZ1JUWkBIdQmZyOInR3gT6WWNROmxgAAAgAElEQVRppkJuVjjTE52EBNpRWZJAdJgTirInMdO7S0ygPXKXf+TgV39BR/4czibKmKhcxl5PDm8rNUpSQtG6cw4VmZNY6twmOsAGJdmjnDz8IUcPvselc19yS+YHrl79HnMrRY6c+JTT57/l1t0T6Bnd5dKVfRw78RlHj3/K0eOfcvjw3zlx7FPOHP+cQ/vfx8ZMCRsTRQzVruFmqUaQqxHOJsq4mN7D21qb9HB3UsLdifV3wt/ZnCA3KzLjQynOTiAtLpiYEE+yksIJ93XEzUqHYDczglxNcDdXx9dBn0hfexJD3YkLciHI0wpfR2NcrPRwttTF29mMMD9HQnwcCfV1wsfNiuKcJGLDfPBytsTGVBszPRWcrHQJ8LDG3d4IZ1t9PJ1NCfFzorwwFUFHLWtL4xTmJzM10YeNpQHWFvoE+btRWZaLv787d+5co6enmdLSTDy9bAgKdiYxKYjSshSyc6IoKIynoDCe5JQQgkNc8PN3JCDg/6PrvYLbyvMszd6HnZiIediJnt6O7Yqeiu3uMtldVdmV3ilTPuW9SEk0oui999577z0peu+d6L13IAECIAl670XZNF397QN17yprdh9uALwASQASwP/5/845nx8xMQGUFqeTkx1HZno0bS2VDA900t7SQG9nG4O9XXS3t9HT0U5PRztDfb1IxkZPslDSaXY315hXyGhprKOhphKFVML2+goKqYTx4QEUUgmNtVVkp6fQ29nGvEKGUjZF27MGstNTxGBh87N6ujpbaW97RlVlKTXV5fT3dTElGWN6apz2tmeMjgyILSVKhZS52RlmlTJUC0o6Olvo7mmno7OFSckog0O99PZ18jQnAx8/T8KjggmPDMHLx53EpFiUczMcHO7Q1dNO9tN0evo6GRru4z/5mVevn9M/2MPAYA8tbU2UVxQTGx9FaloiEVGhRMeEMz45wsrqAg1NtVTXlSNTSJDKJ2ntaCIrJ42o2DBCIwKxtjMnMMQXZzd7LKxNcHK1E4nCdo5WeHi7kJqWQH5BNhmZyWRkp5CcFotfiBeOnnZoGWmib62Lhskjzt49x0fnPuaT7z/howsf8eHZD/n8yud8cvEz/v3sR/zh2z/xx+8+5PNLX3D27jkuql3m/L3v+fLiN2iZ6qBjocdt7XtcVbuBtskTnHxdsXSxwTfcj9rmGroGO5HOTbO4sUB7Xxu5JTlkFWQSlRhJfWsd3UNdFFUWkpaTSnldGQ1t9ZTWFlHVUMLAWAcTsgGKKrKxcjDigfYtdAwfYGiuzX2N69xSu8SlG6cxt9VHW18NMxs97FzMcPGywdnHEnsPU2xcjfAMsscv3IUnpupcvPkNtx5eRO3xNdR1rmPnboKrnzXqOtdR17nOxZvfcPryF1y4dZaLt89wT+caOub3uKd9gW8u/pHTVz5C7fENzl85zZ8/+4j/+t/+O7fvaZCVU8z576/xf/z3v+PfP/2CX/3zb/nVb37HP/7uA/7r3/4dv/rNb/n24iU+/+4MX549w5krl7F2tCc6MZaA8AACQv1oaKljblmOVD7J8/0dXh4c8ProiLfHx7w6PORga4v1xUVRRCinp1FMTaGcnha/lktOLMsLKiX9fV309XayuDDL1uYq8pkppqfGWVlWsbgwy8b6Mgf72xwd7nJ0uMve7iYryyo2Nlb54e1btjc3xBKW2soKfDzccXGwJy4qkpGBfpQyKSqlAsnYKAM93Qz0dNPffeJb7+vtFv3p8hkpy0sLzM0qRA/7gmqOrs52CvJzKS8robenm8GBfkZGhlHIZ3j54gUvjo85eFfmIoDl3hcL/1+HwIMQQHNvXhzz89s3Jxald2Lh9fHzX3wt5COE6cbz/T2RESE0Mb3fxvTyxf9bASuIi7dvXvGff/mZv/zHT/zw9jU/v331C3Hw4nBPbFASGpWOD3Z5fXwo3v4+dG5lYY7N1SWW5pVMT4wyr5CJk4rZmWkWZuXsbq6xtqRibUnF4pwCpWxKpFu/LyBU8wqx0lUmnUSpkIpB6pHhk9zN8FCf2GjX2FRLUnoCEfHhmFmboGf8BFcvZ7Jy0mhqqaO8qpj6hiqGR/qorCqhqDCHzIxkwkIDCAv2w9hABwtTPUwMH+Pp5khsVCiRYYHERIaQkhBLTEQoKQmxlBcXIBkbZWl+jr6uTgpynpIcn0B4cAgB/r6EhQaTmpJEWWkxqvlZpiQTDA32MzI8iGRynFmlnKVFFfNzSmaVcmaVcqYkE+J0QgDRqeZnWVtdZmtznYP9XV4cH7G/tyMG5Pd2t1lfW2F5aYEF1RyzSrmYf5ialIjWpvraOupqaunu7GJaMkVTQyOV5RV0dXQy2D/As8YmaqtraGtppaOlFemk5AQ211BTTX93l1ijurq4IL5x5hVysYFpdkbGnHxGrH8VRIEAiRPqT4VzKqVCzDoc7GyLQWxh8iAEkt8HqyzMKpmeGGe4v4++rk5GBwcYHRygv7uL4f4+0dYkn54SF++bqysim2FiZFh8479fDfv+VETIPAhh7/dZFoLPcH97i4OdbVYWVMwr5KIoEYSH0FAlULOFqYQwcVBIp2l71kRHSzMdLc20NDbwrL6O1qbGd8+r70Q4yCTIpybEdqbR3m6Ge3tZmj2B3R0e7LGzs4NcqWB4fIyOwT50TAy5dv8WsUlx+Pp70dvXycBgDxmZKbi6OWJpYYJCPo10eoJnTXVkp6fQ3FDL7Mw0W2vLJ+PFNy9YXl2hrPqkTcLF3Q47RzMuXP6KwBBn0tJD0Xh0icfa13ikfpHs9GjCA9xIig6mJCeLioJcWutqmBkfRT41wd7mGr2dbXR3tZGdlUZEeDDHz/dZUCkJ9PUiLzuD0YFeDnc2qSkpoiIvh+7GavKSogj1cCA1IoAgV1ui/dxIiwxE48ZFrn33Ob4OFuQnRyMd6CAjOpiH184T4m5PhKcTQY6W5MYG42muS6yvA7PDbTyN8aU0LRwvKx3ig5ywenIPS537GD66QYCjFd52ZjibGWDw6B6udhbsbC6xt7kKP7/laHeLn9+8pLK4GH1tbcoLC3manoKNuQk2Joa42VuyuzYPf3nF2+fb8NOP7K0s09lYRWq0P7EhzgS4GuNjr4erhRbWuuqEuNrhYW2KifYDTB6rcfvyN0QE2mNudI/UBF+SYr3oai3GzvIRCZFuBPtYonnvDN4OTyhOD8H6yTVufPcHdG+fwvbJdWx1ruCofwtH/RvE+9tjqH6eC1/8Bs1bXxHqZYK14XVMdC9x8fRvOX/6N5w/9zu+/PLXGBhc5+btr7mnfhYtnatY22mj/vAcd++f4tadb7h5+0vu3TmFxsOzPNG8iJb6Gbyd9YgPccDPUQ9PK02CXQyJ9bEiJdiRKE9zQl1MyE8IICXE9cRW9TSe7PhgYoI8qC/PobOpnORIf5LCvChMiyInPoichADy4gOI8bEhMcSFvORgst7Zo1LDvYj0tcfLzgBfF1OyEkLISgqlMCOGgswYWuuKqS7NojArnqQof3xczHG21sPOTBsnK128Xc1xczDCwUoPPw8bivNTUcqGWV6c5tWLTVqaKvFytyMi1IfiggxkshFSU6NRqSTk5SehoXmNxzo3sLHVwcvHnOhYD57mRlBYHE9OXhRZ2ZEkJQcSFe1NTKwvSYn+JMT7kpIUTElRGrVVhTTUljHQ24FCKqHtWQNdba10trYwNtTPnFzK2FA/Az2dLMzKUUglTE+MnhDrpRJUyhnmFTJmZ6aZnZmmpbGOuKhwSgpymRgZRCmbYmZqAplknN3NNaYkY0yMDzOrlLGgUjIy3E9HezN9vZ2MDPcjn5kSG0yk0xP09nQgmRwVw4dj40M0PaujvqGauvoqKipLaG1rorevU2xDyspJoaa+jK6BNroG2ugf7aagLAddY23UNO6hY/AYF09nJqTj/MSPrO+s0T3QRWpWCl7+nhiaGWDjaE1sUgz1zXVMyiZoaKnHO8CLhPR4EjMSCI8LIyoxEt8QH8ztzLBztcXJ3QEvfw+Cw/wJCPYhINiHoFA/3L2cCQkPoK6+ksyMZHKeppOXm0llVQkFhVkkJEcRlRCGs7cDepY6qOvd58Ld83x55Ss+vfQpH134iD+f/zOfXvqUT7//nD+f+5g/ffchH537mDN3znLP4D461noY2Bli5myJc4CbmIEITYggMiUG/8hA7D0dCYsNZXp2iimlhJLqYspqSymrLSUzP4P03DTySnOpbKggp/gp/mF++AR7E58WR2RCBPbuNphanwgDJw8rwmP9sXMx44nRQ5w9rYlPDSe3OA0PPwdOnfuURzp3cPOxIyohiLSncSSmR6JjooaTtwUWjnqY2D7G2ccSLcO7nLnyOeo619HQv42u2QM8g+zxDLLH3EEXWzdjDK000TS4h427JboWj7mqdoGvLv6JL85+wDcX/8ip7z/ky7N/5sz3p/j8my/400ef8ljXBFNTW/7u//wV//CrX/O//e//hb//9T/xj7/7gP/2P/6e//nb36Opb0h4QjxPCwvJKymis7+Xzr4uiiuKiEuOJTs3nc6+duYW5KytL/H6+JDnu7viNGJ7dRXZxAQzk5NsLC2xtrDAqkrFyvw8qyoVawsL4rmTTbZdDva32d/bYn9vS7y+ubHC8tI8s0oZy0vzJ1yUrTV2ttfZ2V7n6HCfN29e8+r4WCxeWV9eorWpkWD/E4r0SYPiuNj42N3exlBfr9hKuTg3y+LCPCvLi0inJUxOjKFUzDA02E9VZTmVFWVUVpTT0d7GxMQ4W1ubHB4esLG+xtLSIs+fH7Lybq31fjj6fcq0wH94nwEhnH8/NC3Qqn949fJ/OSeEqoX7C9mIg53tX2Qc/ppYLdz2/OiAg/1dDg/2eHF8dCIefvqBn3/6gbcvn3N8sPsLGJxwKQiL93MRQuha4EUszinEkPXakuoXpOrt9RUWZuUsq2ZFQTE9McrIwEl2ZnVxnuWledZWF1lfW2JBpWRKMsbwUB9Dg72MjgzQ19vJQH8342NDdLQ309PdTlVlKU2NtbR3NFNVXUpJeQExseF4erkQHOJHbkEWtXUVFJfkUVtXwdj44LvPlqfk5GZgaPSEy1fOo631gNzsFEKDvMlKT6Kr/Rn1NeVkZySTlXZyZKen0NHShEwySV1VJcX5eZQVFRIZGoa/tw8O9rZERoRRVlrMs6YGsdK1p7uTwoI8ETa3trrM/JySocF+Otpb6e3pYmx0mFmlnMWFedG2tL+3w97uNgf7uxwd7ouAufW1FZYWVSwtqlhbXRbZEnLZDNOSKWTTUhQzcsZHx+hoa6e1uYW+nl4G+weorqyiIC+f2uoaWp41n9TS5hdQmF9AbWUVLY1NJyKisbaGgZ5ucaKws7HOxsoy48NDYgvRyoJKbCzaXF0RrT6CdUmAtQnnF+dmxYYkgf4ssBdmZ2RMjY8hGRsV61cFq5Pwfe/vArx/fwHmNjU+hlImFS1LU+Nj9HZ2MDLQL95HyGK83w4lWLUEMSLkLJbm58TQ9eHujoiWFyYYwvMTAk2HuzviY52eOKlknRwdobezg97ODmZnZAz29tDV1sqz+jrqqiqpq6qkqa6WtmdNdLY+Y04uZV4pZW5mmgXlDMtKOdMjQ0wODLI4I2drZYWjnR2UshmeHx5xcHBAe3cXTm6uOHu4UFJyUhXX1FhLYUEOjQ01TE+N09XZyvLSPJ0dLbS1ngBcxob6kU+f8Ck2lhfY291kcHiI5MxUTCyNcfV2xMnNAmt7PcwsNXBxM8TdzQgzUzW0Hl3mzs3TGD6+T2ZSFBV5OaRERRDq7UluWjKZKQnUVpQQ6OeJn68H+nrauLk7srQ8h1Q2weTEMLKpMWZlEtqf1RPu70OQpwuJYQEUpsYS4+9OakQAXramBLrY8OTeNdSvnOXyN58Q7uVEWmQgXXVl7KhkpIT7Y6HzgOG2eia6mkgO9aIwMZy6ghQGm8v5YXcBlaQLd2sdPG31cbfWJcjNCt0H1/B3siI1OojoAC/sTPWwNNGjo6ORrfUl/vLTa/jLT/z4+gVvnj/Hw8mJ+vJSlpVyJga7yU2Nw0RHnfaGUl7tLsKPz+GHN5RkZhLs4URmbCDpUZ5E+1gS6KCHl6U2rsaPMLh7GX87My5+8SF3Ln7FzYufY218H0crTTwc9TDVu4WXs8E7joIm1ga3Mda6jLe9NpFepphpnEfz6ufo3PgCo/vf4ah7BQ/ju3ib38Pd4hGPrn6GvcEtHl7/FAezO8QEmWOkcx6tB19z69qfuXrlTwQEmJGfH8GVa5/zb3/4B4xM1XF2M+a7M3/gntpptB5f4dadb7jy/Sfcv/stjjZaxEe4EhloR3aCH3GBDiQEOJAf709pcghlKcGkhziT4GtDSUoIGeHupId7UJOXRGZsIAlhPgy01VKUGU9ShB9l2fG01xRQlhlDTqwfuTF+xPraEuNjQ3acLxkRHiSFulCQGER2nB+xAQ7EBTmREuFFTLALiaHuZCYEEh3oSklOAqVPEwj3dyI3LZLIQBdcbPTxdbUg0NsWa1NNTPTUcbY1JC0pnNLCdCbHu1lamGJ1SU5YsBfWFvokxYcxPNyJRNLH69c7VFXn8kT3Frfvfoum9iU0tC7wUOMcFlbquLob4uVjRmCwHf6BNnh4meLhZUpoiD0B/laEhTqSEO9LTnYcFWXZNNaV093RTHd7C/3dHfR3dyCdHGNxTsHwQDftLQ1MT46wNK9k9x0EcmFWjnx68iRc+q4ffW1JJfanyyTjzCtkzCtk7G9vMCeX0tLcQFtrE5MTIywtzqGQTzMxPsyUZAzp9AQy6SRdna0oFVJxZ66vt5PhoT4G+rsZGx1mcmKMzo4WqipLyX6aRk5uBtm56RQUZ1NeVUhZTQGd/c1UNZXi4mOLlZMxcZmRFNbkEZUUjrmdGfZudoTFhtLR387sspKuwU7qW+to72uja7CT/LI8wuPC8AzwQN9MDy19TSydrTC0NUbTWJuHeo9w8nHGM9gLMwdz7Dzs8Qr0xMnTEZ9AL/yDvImOCye3IIuc/EyKinPp6W2noryI0pJ8cnMyKC7Jo6Awi/yiLOoaKyiuzMc1wAkjOwPUDdS48fgm59XP8+3tb/n61im+ufkNn1/6gk8ufMoXFz/nwt3zPDB8iLGjCXbejrgEuOEW5HFyGehJSFwYSU9TCIgKwtjKGCNLI8pqS6lrqSUuNVZsXnL1ccHYygjPAA/cfF1x8nTE3M4MYysj7N3s8A7ywtrJCjXtu1jaG2Nmo4dPkAuR8YG4+djh4GZBUIQX0YnBBEV4ERDmgY2TCR5+DsSlhGHrbIqtsykGZlrYuBphaqeDjasRtm7GmNrpYOdugr2HKRr6t8XD0kkfQytNzOyf4BFoh0egHa5+tpjam6D25C7nbpzi4p1v0Da+ham9BlpGN7l0+zTnr5zmd3/4PR6evug8MeSf/+n3/I+//b/41T/8mt/+7gP+79/+K//60af83T/8IzoGxjS0tDM6NcXGzi6zCyqm5TNMSMaprq0gMzuNxqZaFLMyDg53+OnnNxzsbPLmxRHP93dQKWeYmZoQF4gq5Qxba8uiN35lYY7VxXnWlxfYWFlkfXmBBZWSg/1tXr44ZG93k+2tNXZ3NlhemmdyYoSJ8WGUCilLi3MsL82ztDjH6soCL18ec7C/K+Y7t9fXmBgZprq8jOL8PFqbGsX1xtjQIIO9PYwNDbI4NyvmOOfkM4yNDtLZ0UJFeTEd7c0oFTJk0ilmZqSsra2yu7vD7s4Wa6vLjI0O0drSRF9vJxPjw++C4yelL0KGQRAIwiFMJAQx8f55gQMhhKYFy5OQj3jz4vh/ERWC3UkIWB8e7J2Qp99NHf46E/F+iFqAlAm73G/fvOLV8wOR/bCzsSpmIV4e7fPDq2N+fP1CzE0c7m6JYuNgZ5OttWUOdjbF6lah4Wl1cZ7VxXn2tzeYHB2iv7tDrHydmZqgt7NN/JzcWF9mb3eTg/1tNjdWUMinGR0ZoL+vi/6+LjEzMSUZo6G+mu6utpM8WFcbgwM9NDXWUFNdRn5eFkmJMeQ8TafpWS31dZXk5WeJfIiM7BRSMxLx8nXD0sYUcytjQkL9efasmqL8TMqKc6irLqEgN5Os9CRKCnOoriimqa4a6eQY48MDZKYmUVFSTFVZKc72dni5uRIVGU5mRhqNDXV0drQxP6dEMnnCIaquqhAtTBvrq6wsLzI6MkTzs0b6ertFy9L21oaYVRGalwThsLgwz9ysApl0Cpl0igXVHNtbG+xsb54IiZVV5mfnmJHKmJHKkE5NMzE2zvjoGJKJSVqbW6itrqG8tIyaqmraW9vo6eqmtbmFmqpqntU30FRTd2JnamlsYKivV9y139lYZ2djnZkpCRMjw+Jif3J0RGwREKw9QiZCEBKCRWleIWd8eEjMLAgAuHmF/BcNR+9XsgqLfqH1SMgxLM7NipMLoX1JqFMVbhvu76O7vY3RwQFRRAiTEyFrIdCs32c7COwIQShtrq6wt7XJ0d4ue1ubYi+zkAPZWFlmb2uTty9fiPW2Cum0ODEZ6Ommo6WZmSkJIwP9dLW1Ul9dRXV5GfXVVbQ0NtD2rInWpnqkk2PMK6UsKGdQKWSszCqYm5YgHRlFOSlhd2WV3ZVVZiankE5KUM3NExgYiL2jA7HxMSTExxIZEUJXZytVlaVUVZaKXsDAAB8sLUxITUlgoKdTDFmPDvahmJ5kcWGW45cviIyPPtkxNNfljtolHmhe5bHuTdQenkfn8RUc7B+j+/gGXu4WuNqZEObvTk5yIjVFBWQlxFFfXkJ7Qy2L83I625rIeZqOsYkeoWEB7Oyu86y5jt6edmJjwkmJj+bMN1+QEReDcnKEjOhQClNjeVaWR3F6PMlhfhSlxfHg6jn8naxwtTDg5tmvKEyNpb26mK66MjprSwlwtqatqojJnmYSgr2w0XtEpK8jlbkJPE0OYaizkugQJ+zNNHG2eYK3oynutoaY6qjjZmOMifYDooO88fZwJCIigIL8bLq7WllZmOOHV8eM9PVRVpiHnsZD2utqWFZIaKkuQu/hdSx17+FurUOgqyXJEWG4W1oQH+RFbkIwPraP8bZ+iIvRbUwfnMfNQB0H3XvEeDkQ6WGHh5UuFk9uY/7kOram93G0fIiNiRqWerfRf3gBE+0rGGlcwMfhMb52mjgY3EDr+mcYq53G5vH32GpfxMXgGr6WaiT6muBto4md/nXcLdQwfnQaE61z2JncwEjnPGaGl3micYaP/v3v+e7Ub7EwV+exzg3OnvsYLZ2b6Bne59bt79DWucrd+6f59tQHfP3Fb7h2+TMsje4RFWRPVX4cuYknU4PS1FBai1MpTgyiODGAmqxIOsvTqcmKJCfGizhfW6K8rEmP9KEoPZrclCjCfJyoKkinpiCVvORwKjPjKUmNICXIjbQQN1KCHcmK9iA1zJl4f3vSwtzIivIiNdSV+CAnksPciAlwIDXSk+r8JBJC3KgrTac0KwY3GwPiw71IiPAmOtiNvPQocjOi8Pe0xtfdmshgd4L8nCnKS2FkqI21lRn+8tMxG6uzpKdEExLoQWCgK8Ul6fT0NhAX74+h8V109W+gq38NDe1zPNQ8g/aTi+gZXkVX/xo6ulfQ1b+Grv4NtHUu4eCghanpHexstfDyNCUtJZS6mnxKi7IoyE2nobaChppKWpvqGRnsYWpimP6eVvp7WlHIxtlaX2JnY1WsR1xfXkClnGFjZZHXx4f8+PoFW2vLjA31s7Iwx8bKImtLKl4e7TMxcuLvLS7Ko6mxlsGBHkZHBpieGkc1r2BBpUQmnWRosJcFlZL5ObkIXOpob6a97RnNzxrp7emivq6K8rIiKiqLeZqTTkR0EDFJEWTlpxAU5Y1vqBvBcb5EpYaQW5VOZWsRuVWZtA62kl9dSMdQJxnFWeRV5FPVWkNqXho5FXmkF2RQ39VIXEY8PhF+xGXE4xHihZGNMcb2pli4WmPuboO+jRFW7ra4BLrjFuRBQEwQnsFeBEUG4hXoiZe/B2mZSXT3tTM40ktp2cnuYUVpAfU15RQX5VJeVkhNTQlV1cXU1ZdTUJZDeHwQFs6maBg95J7uXb5/cJEz985wRu0c397+lq+ufs3nFz7jzM3TaJg8wsLN8qQm1tMeZ39XHH2dcQ/0ICAqiICoIIIig7B2suaJ8RMCIwLJLswiqyCT5KwkYpKjSc5KwjfEBxNrYwIjAnDxdsbWxQYTa2OMLA0xtTHBwt78RFRYG6Clp45/qDuR8YEYmmtz9+FVnD2tSUiLICzGj5AoH8Ji/AgM98TCzgAbJxMe6dzBxcuG0GhfXP2ssXYxRNvoHo/0bmHuoIuTtwUGlhpcvvMdV+6e5uq9M+iYqKGucx0DSw2MrLXQNLjDPa1r6Jg+5q7WHe5qX0fT+A6P9K9xW+Ms2kZ3cPaxJjU7ETUNdR7r6KOppcsDdS00NXS4ePESH3zwb/zq1//Ev3zwR/7450+IT05DtbyCRDaDRCalubWFsopS2jpaqauvIis7jarqMhRKKc+P93n75gUH+9snTUzTk6KAEP6PL8zK2dlYFYXExsoiW2vL7G6uiS1AuzsbbG+tsbW5ysb6MgsqJTMyiWhnmZudES0vCyols0oZ83Ny3rx5zfrakliqIp+eYnx4SLQqvZ9dfH+TU7BkD/f3UVtZQW1lGc3NDajmZzk83GdjY42JiTEaG2qprionNyeTutpK2lqbGB7qY211kaPDXTY3VlhQKcWw9MujQ35681qkSf/15OH/7/jx9atf5ByERibB4vTj61e/sEG9en4khrRfHJ4Ig+Pnh2LW4acf3/LjD29Em9MPb1+LokKwxGxurLG7s3XCG3gnIjZXl8QK1t3NNY72tnn1/CR4/fr4kKO9bfa21jna2xYnE4KgWFmYY2leyd7WOjsbq6iUMyzNKzna22ZZNUtPRyttzxqYmZpgqK+blsY60cDllZgAACAASURBVNIkiMbdnQ1WVxaYkUkYGe4XLW5TkjGGBntpbKghNyeTttaTdq+mxlr6ejvp626jqryIotwscrPTaKqvoq+3g6LCHCIjgiktK6CsvJDyqmJcPRx5oq+FgakeWroaePu5U1SUTXNjFQ21ZeTnpFFc8JT2lgYG+zrp6WxhoKeTsaF++rraaaipZLi/j4qSYhxtbYiNjKCjvZWiwnxqqitpb2thcmKM9rYWRoYHUSpm2N3ZYkE1x9ysgpXlRRYX5pFJp5ifU3Kwv8vqypIYnD482GN3Z4utzXXRtiQICfmMFIVcxurKEvt7J8J2ZXmR3e0dVpdXmFUokctmUMzImVUoUcoVKGbkYi6iv7eP3u4eRodHkE1LmZqUMNg/wNLsPLIJCX+jlEnpbm8Tlfa8Qi62Ec0r5GIeQbAXCVC6ZdU8MsmkuNs+2NvD9MS4CHibGBlmbGhQFAnvjwcF7sP48BCjgwOMDQ2KRGkBSCcs7gW/oiAABDEjiAnp5AQTI8MM9vYw3N/H9MS4GMZ+f/ogiIf3DyGHIUwiBGbF+6JBEDLvW7g2V1c4Ptj/BTxPAMlNjY/R1daKdHKC8eEhejs7aKqrpb66iuaGejpamulsbaG9uZG+3k7kMyc2BqVUwrJSzrJSjnxsnMn+AQba2lmQzfBiZ5+dtQ3evHhJQV4+jvYOREWG4+RoT1pSPOXFBVSVFYv+wBn5FOMTwzg62FCQ/5QpyRivXh7x+viQrbVlXhzs8vxoj6Pj54RGh6Nvokd8ajR31C6ho38XYzM1DE3vonb/NFaWD3lw/zyRwa5EBrgT7OVMemw00uFBhrta6W6pp/NZLesrc6wuKWlpqcXewYKM7CQWV5TY2plhZ2fG3btXyc1MRv3ONayNdIkJ9iM9KoRgNzvig7xICvWlKjeNqtw00qOC6K4vp62qiGA3OypzUmkqzUU52svi1DBRvq6UZycT6uGAi5UBsQHuBLhZUVWYjLeLCZZG6tRXZuFs8wQLI3Xc7AxPoGT+biRG+ONha05daR7REYHk5WeQk5tBZlYKdbWVbK+voKv1CMMn2pTmZtNWV0ljeR5lWYmkRnoT42+Hk6k6Jho3ULt0AVNNDZKCffC21sNI7Sy2OpdwNbyBi/5NTO+ew99Sh0BbI1KD3XE11cDeSA0ve2287LWx0r+Fq5UGRo++x0TzMrr3zxLg+ITCZD+CnZ+gf+8UGpf/jKPuFVwMrmGjdR5H3e9xenKZYLsHOBndwsXkFhrXP0b33lc8uvEJV878C9rqX6Oh9iVqtz7jwrl/5YvPfo2T4xNCw1wwNdPA0lqXopJ0omO8CAxy4LH2NU5/90euXf6Mx5qXMTe4i6uNDrlJQTSWpJKfEEBaqCvFiUHU58TR+DSOrFAXCmI8yY3xICvSnbRQV/LiA2gqyaAyN4lIX0fSowKpL8qiICWamAAXcmODKU4JJzPcm+xIb7KjPMiOcuNptDtpoc4kBdqTEelGeoQrkZ6WxPnZkRTqQlFaKLUFieQnB5OXHEx6lBcBLmaE+zri726FhcEDIgNdaK4roLWhiNL8FEL9nSnMTaakII3kxFAS44OJiQygsa6U6op8fDwdyM6OJzEphOqaHIKCHXmocRFtnSvcufcNOnqXMDG/zWPdCzzR/57Hut9zT/3kvIWVOvpG19DTu4yWxlnMTO5gbfmQsGAnyoszKMhJIT87lbysNPKy0qirLKW3o4We9ia62+sZH+5CKRtFMT3B1NgwSqmErdUltlaXWFDOsL6k4oeXz3l1tP+Lc9tryxzubHL87o9vT3c7Lc0N4kSis6MFyeSouGCSz0yJfekLKiVKhVScVHZ1tqJSKhgfHhJbnMYnhmhuqScnP5341GjM7Ayx9bDALdABJ39rTJ300LPVwNxNH6dAG3yivLH1tiM6PZqQpFByKnJILUrDyc8JHcsneId7k1OVS3hyOA5+J4FnfVsD3ILciEyPwiPKj+DUSBwD3TB1tcLc3Qa3YE/CkiLwDPbCP8yPpMxEKuvKaXh2QgEuKc0n+2kaEZHBZGck01RfRWlRLsVFuTQ1VVFVXUxefgaxCeGERvujY6bFVfXLfH//IqdufMPpu6e5pHWFiw8vcu72WT4/9zlnrp9B11IXW09bzJzMMHe0wMXPFQsnS2xdbHD0cMTayRr/ED+8A7zQNzHA3ceN1KcpomUpPi0OzwAPbJytMTA/qYr0CfbG3c8NG2drdE2eoK6txoPH6idgOidzzG0NcfKw4onRQ85d/pr7Gtdx97XH098RY0sdTK110XhyFz0TDexczEhIiyDtaRx2LmZcu3MebaN76Jk/5Ny1Lzl37UusnA0wsNTgu0ufcvHmN3z09e/54syfUHt8jduPvkff4hEPntzg8p3vuHDjFDceXOfq/Svce3wDAxsNbN31CYlzpW+sif/gJRLpCNOyKZYW11hb3cbF2ZPQkEjmlPPY2Njx+w/+yL/87g881tGntq6JufkFJianqG9soLy8lL6+Hurqash5mkFhQQ4T46PiLrdqfpb1tSXGx4YYGx1kfW2Jw4MdlpfmWVyYZXdnQ7QnCbvNR4e7HD/f5/j5PkeHu/z89hVHe9tsr6+wsbLIvEL2LnMkESd8gqdesAmuryzy9s1r1pZU7G1sIJuYQDIywqpKxcbSErKJCaTj46wtLKCcnmZBoWBBoUA6Pk5/ZyfNdXVUlZRQnJ+HckbK0eE+r14cs7qkoqm+ivycDGoqS+jpbGF8pJ+WploaaiuQSkbZ31lnbXme5QUlL4/2efPiWAw9//j6FT+/fSOKhx9fv/pfpg/vh6p/fP2Kn968FnMOfz3J+OscxZsXxxzu7ogg4ZdHh2J4+u2bV2KA+u2bV2LQ+u2bV78gVx/s77KzvcnuztaJJezFkSgQhGrXg51Njva2xfyD8O+zubokTp6E6ZOQc1ApZ0Rr07Jqls3VJZE1MT48QFdbM5KxYXo6Wulub2FjZZG9rfWTOuCVBebn5KJg6O/rYqC/m6HBXro6W8nNySQ6KoyU5Hh6utspKswlLzfr5GeODlJbUUJFQS6FOZnUlBdTU1mCv58nlhbGJCbFUFFZTHhUMJpPHmFiaXRitfR0JDs/k5KSHLpaG6ivKqG0IJvhvg5Uiilkk6NMjQ0xOTJIX2cbY4N9TI+P0NfRQU56OvGRkVSXlzE+NkJ5WQm1NVV0drQhmRwXidUCy0E1P8v8nJLVlSW2NtfZ2lxnb3ebF8dHrK4ssbmxJnIglhZVrK4ssbqyxNKiiu2tDTbWV1laVInIgK3NdVZXlsR2puXFJeZn55DLZsSJhCAUhgeHGBoYFNuZRoaGGR0eYXx0jImxcRRTUiaGRvgblVIhhv4EDoKQY5iTz4gL/tHBAXo62hno6RbFgjABaHvWRHd7G5OjI8inp0R2w8TIMDLJpBiYlkkmxfFgf3cXQ329jAz0MzU+JoqXzdUVllXzYr2qwGEQGp4EYNv7FqKRgX5GBweYGh8T25uE7Mbq4sIvKNkCPE+YUCzOzYo5EKGuVuBYrC0tMq+Qi7Yq4ecIHIz3wXd9XZ3iazjY2yNmNob6eulsbREnEJ2tLaJPurWlEen0hNiTrFLIWJ1TMjM2zmBHJ8XZTxnu6mZ+egbltIxl1QKzM3KCAgIpKsyntLCApLho6qsr2FpbBn7mYH8b+JmN9WVxASF8KL8+PuSHV8fwnz+f7BK8fUVkXAS//7d/wcnVhu6+Zh7r3cPCWgstnavcVz+L2v1zGBvc49LZT6gozKDkaSr56UkkhAfR195EReFTSguyWV6Q8/MPx4yP9+Pubk9WdjKvXh8QGupNcIA7F858wdPUWHpa6/B0sCQ7IYqSrBTCfV0w1bqPr7MVeUlRWOg9oqehgoG2OnobK4n0d8PWQIvclGhmhrpoqy0h2s8NKwNNAlztifD3QEftOj7OViRG+jEx1EaQjwOh/s7kZsSQnR5NU3UhKbHBTI/28mJvg7HeDuorihjsa0ciGWJlUUFokC/JCdFsbyxTXpSHhYEubrYWhPu5kxwZQHZcKDmJwUT42JAQ7ExzRTb9TfX4Ojlg9OgO1779GDu9u5g+vICx2ll8rTUxf3gJF0N1arJicDPR4MGlL3A1e8D9yx+jeftrXK00iPSzwsFUDVcrDaz1b1D+NIyWsgScjG9jpH4aS+0LRLrr42OthqPBVYLsHuFhcgtXw+s46l5G7+ZnOOhfwfTRaYwefoud8TVufP9vPLz7JVe//xOfffKPXDj/IaUlyQQFO2NkpIGBkSaR0QE8ay6jsiobf187tDSuoa97F3sbHTydjYkIdCQ1xpe85FCexvvTWJJKd00uxSmhpIe6kxjgQLyvJUWJvgQ76eFqok5+QgDlGRHEBTqSGulNSXoUqZHeFKaEU5oRTby/EzE+tmRHepMa7Ep6uDtpYW4Up4RQmhZGbpwf5RkRVGSFkxTsQGaUOyVpwTQUJJId50tOgj9BrqakhLtTX5xCepw/mUlBuNrp4eduTkVhEsO9DcgmumiuK6KztZqYCF/8fR3JzU7C38cZdxdbWp/VkJYcRUxMEJaWutTWFZCYFMTde2fR0b2OnsFNnuaG4eNvgrnVPSys72NkepM7979CS+cCFlbqaOlcQFf3Inp63+Nor4GJ8V3srLWIj/UjPTmcsuJsCp6mkfc0ldbGWoYHOulorqOtuZaRgXaG+zpoa6qjpaGWrtZnTAwPMDczzfK8ku21ZY73d/jxHedld2OV5XklK6pZ9rfWWZ5X8nxvm/XlBRRSCaODJyClzo4WcRIhmRpjVilDJp1kfk7Ogkp50jKzvMBwfw8jA71IJycoKyqktDCPyooSWpobKCsvpKg0j6iEMPzCPDG3N+CRwX0MrB9j5W7KY/MH3Na5iobpfW4/vsV1jWtomGjyyFgDc1cLHplqYeBgjK6tAc7BbriEuGPiYo61tx1mLubo2ejjHemDX4w/Bg6m2Ae6YuFhi7GzBSaO5li52+IV5oOTjzORCRFk5KVT01hFcUUhCckxZGQmk5efRUxsOCnJcdTVVpCSHEdUVBDFxU8pryigoDCL9Kx4AiN9eKB3nzPXv+P0jVN8c/1rLmteRsNSg0cWj7j68Aqfnf2Mry5+hYaRBmZOZuhZ6WFsb4p3qA9eId5Ep8YQEhfKA92H3NO4h76ZPrYutpRUl1DbXEN0cgSegW5o6D3g+5vnuaF2lScm2sSmRmHtbIGztwNOXvaY2hqha/oYIyt9rJzMsXGxRMtAjcdGD9A31cTV147wWH8cPa2wtDckKMqb4Ehv3PzsT6YViUHEJIVQ1VSMX4gbZnb6WLgYcE/nGvefXMfARgtN43ucu/k1n539Ex9/9298fvqPfHLqX7lw42s++vr3nL78GX/+6nf88bN/5vPTH/Lh5//Kl2c+4dbDSzh6mZNVGEv1szwKytNISAkjLTOJ7JwsysoqkEzKyMstorysmtHhMerqGvDw9MbQyIy6+kZkMwqmpNOMjI2SkZFGUVEBdXU1ZGSkkZ+XzdBgrwi8EkpZhgZ7mZ+Tc7C/zfOjPTHb8Pxoj+Pn+zw/2hOvv3xxyKuXR7x8cVJPvr+3xfryAtvrK2Kt6PryAguzcpbmleJCdGttmXmFDOnkGErZFIf7u7x59YLdzTXWFxfZXF5ma2WFtYUFVHI5yulpFpVK8dzG0hKzUimtDQ1kJieTGh9PW1PTu1al12xvrbGkmkUuPdkpn5keZ3N1icV5OTLJOIvzctaXF9jbPpmgrCzOsr688M7u80q0IAmWpfdFhSAeBNbD+1mHn9685ue3b0Qi9Y+vX/EfP7z9xfTh/e85Pthne32NlQUVW2urvDg8+IVwECYOf82CEBaie7vb4o63YIN68+KIF4d7Ynj67cvn4qRBEAq7m2sn+QXVLDsbq2KT0/72xol1bWWBZdXsCWF6epLVxXmx1nV2ZprB3i5GBnpZVs2ikEqYk0t59fxABOcuLswimRylr7eTzo4WerrbGRnuRzI5SmdHCzHR4Xh5upLzNAOZdJKiwtyT0peeTiZHBqirLKW2ooTCnEyepicTHxOOieETHms/JCTYDzd3RwwMdbCyNcPcyhhnD0fKa0qpqS9joLeN9me1pCVGk5ORxNTYANPjg/R2tDArk7CgnGFsqJ/FWTlzcik5mRlEhoZQWVpCR0sz3V0d1NVW09vTxcjwIAuqOebnlOxsb4qTB2HSINji1tdWRDEhCAahbUmYUgiiYWV5kdWVJZaXFkQxItibxsdOpgpzylnR0jQ5PsHYyCjDg0P09/YxOjzCQF8/o8MjosCYHJ9ALpthc32DObmC2Rk5f9PX1UlXW6soHuTTU+JuvGD7ERbqM1MSMVwsZCVmpiQM9vYwPjwk1qZOjY8xOjjAvELO1PgYa0uL7G1tisJApVTQ3d5GZ2uLGIB+3yallEnF3yXwFwT+gzCBEMREf3cX/d1dooiQSSZ/EdTeWltlZ2Od1cUFsTpWeBzvTxKExqX3Rcb7IDnBIiUIB+F5CBMNofJVsFe9L6Z6OzvEvMTk6IjY0jQy0C8KL0GkKKenmRgaYqCri7zMTPo7O5keGxNfm662VprqaunpaBfF187GutjQ8NOb1+KHkQCeEQJVR3u78PNP8J9/4dXzA3768RXVVaWoqd8kIjKQhsZKzC31cPe2xcRMC3NLHfQN1Hn04Crmxpq4O5oS4uuMcnKA+oo8SguyUcjG2d9ZZU4hob6mmJSEcKLD/fDxsKe9uZr9jXlSYoNxsTbCwUyXgvQ4dO5exc5Qm6r8LPxc7YgO8KLkaSoNpfnYmeqRFh1KbmocoV4uqF2/SICrPYMdTbTVlOHtZH0iQJ6m4uVoQ0FWCh72VkSH+JGTloBCMsKaSk5FcS6xESEM9XedZE5m5fzw6piDnW34y3/w46tj5mUTjA90MNrTSl97E0vKaTydbOhuqSfQw5mPPvgn3O3Meax2k2BPB+xMdAh0t8PV2oiM+AhU0xJe7e8wNdJHaU4a6XGhGGndxVJXDYsnd3Ey0cTbWo/MSC+8rZ8Q5GREiIsJZRmhOBjfR/3mV1gZ3SHY2wx7c3V8HHXwcdQh2t8Sf2ddbHSvE+tnTqirHoZqp/CxeYCn+T18rR/gbHgDT90rOGqew/bRacwfnOLxjY9wML2BtvrX3Lj0J25c+5TLlz7G1ESdsvIsNDRu86tf/S3aWg/p7Ghha2sJlWqaxsZysrMTiYz0x9PdmvBQT55mxFL4NIFntYUMdzcy0tNEa00BRZmxpMcGkh7tS0akG1GepkR6mRLtY06UtxnZMe4UpwaQEOxAUrADJRmh5CX4khnlTrSPJVHeZmREupAc5kpaTAB56TFkJoaQHudPWXYstQWJFCQGkhTsQFFSAAVJvhQmB5Cf6Ed6hCuJgY6kR3lSkhVBdnIANSUJ5KWHEBvmjIejPg6WmmQkBdHbXsXi3AT72wvExwQTExl0Aqnz96Kzo5miwhyaGmuory8nJyeVhIQwwsK8sLHVx9TsIQFBtri4GfBQ4wIubnoYGt/intq3PNQ4h7WtJg8encXSRg0T85sYG9/gwaOz6Olex97xCd5eFqSmRZCaHE5aWgzFBVnU15fT3FhDY0M1w/09LM0rUSlnaKqrZqCnk4aaSjpampBPT/LmxZEYTlyaV6KQSsQ/rsuqWVTKGdYW51mdU7C9vIBKIUUyPkR/XydV1aXU1JYjkY4xOydjaXmOpeU51lYX2NlcYWlOjmSon7G+HrqfNdPd2kpteTkl+Tm0P2ugrqqcsdFB6uorKa8qJjouFJ8gDyLiggiJ8cfa2Qw9M22MbHXRMn7EZbUL6Fvromv9BA1zTSy8rNC00eGWwT0eWD3muu5dNG10MXY1x9DRDI8IX0ISwzF1ssDAxojHZk94bPYEMycLPEK8CEsIJywhXASzpWQmkVOYTVZeBnmF2RSV5pGelUxIqD/xCRFkZCYSFx9OWGQAiSnRJKZHk5IVR2ltATklGZy78S2X1S5wX/cWlx9c4LbuTa5oXELN6D7fXjvFh6f+nVNXv+WRsQamzmZ4RXgTkRZJYGwgzv7O+Eb64hnq+W5KYYGRnQm2nvYExwcTlRqOjbslmkYP0bV4jK2HFY4+dti4W2LhbIq9lw3Ofg54h3lgbGeAoY0eVq7maBo9xMBaBwtnY9yDHHH1s+WJuQZ65hp4BDsRmRRIYIw3rn62BMX6YO6gj6aRGm7+dkQkBxES64Othzl2PqaoG9zgyoMzXH14lvN3vuabKx/z2fk/8uGp3/LHL/+Z33/yP/n4uw84dfljPv7uAz78+jd8ff5Dzl//CnWN63j62hMa6U1cUjBpWTG4eFhhbqVPTGwo2U/TiYmJwtzcHCsrG6ytbYmKiqEgvwSJZJrd/T3Gpyfo7Ouid6iPZy1NJKcmERwaQHRsBE9zMqisKiUnN5O+/i4O9rfFqtSJ8WFxXbC3tSlmDV8cHoiWnveDxMLl8cE+e1ubbK2dWJ0Od7fEcK+wEy68T4TphEwyjkIqObHJ7O/y9vUrjg92xYyjYJkWcpFba6vsbm5wfLCPwNFqrK0hJyuT/t5etjY32d/dZWdjA4VU8m7zcOYd/+pkfbSsmn23QTn/ztmw+q6wZUMUDS+OjzjY3xVzBkITktCUtLO9ycH+rtiWJCzwhevvTxLeFwJCvmF/b4ftrQ02N9ZEm8vqyhI725vvuAEvePnikNevnvPTj6959fKIjfVlMTuyv7fF1uYqqysLrK0usrO9zvOjvRNXw6vn/PTmJQc7m7w82ufH1y94fXzIf/70Fv7jR/a21lmaV4qA28nRIWSScbGVaU4uRSGfRjI1hlIhRaGUIpNOsra6yNbmKpMTI4yPDTE+NnRi+1bI2FhZPLG4rS6xujgvCkalbIrx4QGRdq1SzqCQSkTxODLQy0BPJ0N93YwO9jE+PHByjPTT39NKeUku+TlplJfkEhcdgqmRDpoP71BRmkdwgCe6jx9gaqRDUnwE1dXFNDZW0tFaT3tzNU11pdRWFjA62EFP5zO62htpqq9ioLeDvq52hgZ7WV9eYmR4kNynORQXFlFbXUNTQyNNjfXU153whFqam5DPSFldWWJleZH1tRVRuB0d7rO1uc7y0gIry4tsbqyxvbWBTDrFrFKOan4WpWKGKcmE2BS2oJpDPiNlRjaNTDqFdFqCdFqCTDrF9NQkkxNjzM8pRer12OgwQ4P99PZ00dvTxUB/L5MTYyjeVXar5mfFfMbW5roY9p6cGONvOltbqK2sEOnOgv1H8AoKcDUhhyD4AwW6s5BfECpThWmDYCeak8+wtrTI2tKiuBAXYGz93V3i/Zbm58QqVqF9SSGdFq1Rgt1JANGNDQ0y1NfLUF8v48NDyCSTogAQWqEEISFYkYSKVwEq935WQhAY74uMqfEx8fcIExPBZiU8RuFxCq+J8KGkUirE102ooh0dHEA6OUF/dxe9nR2i1UugcQtiRphg1FVVMjk6wuLcLMcH+2yurtDT0U5/d9f/w9ZbdUmSoGea+gFzOXdzdna1K2lGaknd6u6CrMqsSuaMxGBmZmZmZmbMYGZm9mBmZk6uqmcvIs0U1aMLO1nu5R7mftyP2/d+LzE9Psbu5gbH+3u8Pzvl108f4ctnfvv8SYx7EwzyR3u7Ig362+dP8OXz5cbg9IDZKQnv3x+xt7fGwuIk5RUFxCaEY2ljiJ6BKs+e30ZHRwFF+Wc42RmTGh+MvbkOdeV5LM2PMTLSS+HbDMJDfImPDiIzNQZvFxue3f8JbaXXtNWW0FpdiNKrh7hbGeJiroevvRlPf/4WX2crcpKjsDPWRebZXTJiwzHRVsJQTYGYYC+MNZSwM9UhyN2R2pIcGssKKMxMoL7kLf1t9dSVFlCal01mfCwRAb40VJQy0NHGUFcHKfExvM1Kp6Whng+np+xsrLO1dtneyJdfuDg+4HBjmcXxfrobqmipLKa9rhxfF1tyU2KxMtRCVuoB//6P/xNbE12aq4qJDwsk3M+TiYFuJN1tnO1t8+nihPenh2wsz5IYFYK2igwe9mY4mutiqauIpa48CcHOOJoo42KigoOhHEHOBqi9vsmTO/+OuuI9DLSkkH5+jVeP/8Kze/+O7NNvUX51HVdLZXwctPC0UsbNXIEwN33czORxNpbBy0qZIKPXmL++hsGLb7BRv4v2m+/Rlf8JqQd/QPb197x6cQ1zMyW8vK3x8XFAW1uZp08e4ORoT1JiPGurC2xtLTE5OURxcc5lI7OHA17uDsREBlBVlkdnaxVtTeUU56eSHBNEkI8Dfh42RAa6EONvR7iHMTG+FmREOpEb50levBcZkS5E+5gT6mZIeoQzySH2JIc7khhkS1yQDVnRbsSHOBEe6EpaUiTpCWFEBbkTG+xOerQ3WbE+ZEV7kBriQEqwPSmhDqSEXsqcov2sifK1ITrABjc7TaKDbQjxMcff3QQvZwM8HPUJ9bcnPNCZ7fUZ4D2TYwM0N1SSkZqAj6cLnR0tXJwf09RYS0d789fNVT9tbXXExARhbaOHuYUGZuaqOLno4xdgjar6E3T0XqGr/xpV9SfIyN386pm4g4b2Y2Tkf0JF7TGm5oqYmCrj4mpKXHwgycnhpKbGkpWVRF1tJaMjg0xOjDHQ30tLQy1Dfd001lYRGRpES0OtOBQJZsTl+RkmRy/ZSiEffWFmkpX5GaaGB5gbkzA5Mkh/TzuVFcWkpSeSX5RD/1A3swuTjIwPMjI6wOLCNFvrS6wtzjIzMoSkq4PZkVHa6+ppKK8gJS6O4rc5NNfXiDritPRLo2H/UDe9A53UNldSUlVAaXUhFQ3FBMf5YeligoqhAvK6MsjoyqJlr4d1gD3aTgZIGyvzXEcGdRtdDN3M0bExxNbXicC4EFwC3DCwMsTIxhhLZyucfJzxCfMlKCaYkOhggiID8fB1Iyg8gLDoEPyCffDydcPbPedjZwAAIABJREFUzx1PH1ec3eyJig4mMSmK+KRI4pMiScqIITU7noz8ZIqq8kjNT+D6g+/49s5/cEvqOjeeXuOR3D1+evYDd17e5PaLW/z09Gfuv3mAtKYMGmaamLmYY+Nli5mLOS5BrjgFOGPpboWFmyWO/k7YeNle+iZczdAwvgQC9l5WuPjbY+NujpGtLgbW2pg6GODib497kBMu/vYo68mhbqSElaspshqvuCP1E7IaL1HSlUHbTBVDG230rTRRN1JEWU8WFX057r34GVsPcxKyowiK9UHLVIUf73/DzSc/YOlijJqpHM+U7vFA5mceyt7k+pO/8qef/zf/9uM/8L+++Z/88cY/8W8//gM/3P8T917+yL2XP/JI+mdeyN/l2ZvbKKm9RFX9DZHRfoRFeGNkoomxiQ6ubg5kZadSXFzIwsIcFRUVqKiooKioTG1tPZsbu8zOLXB2ccrb4jxMLI0xsTTGP9CHmLhIEpPjyMxOIyc3g/KKYsrKi5icGmV3ZwPJcD8T45KvrNgyh7s7nBzss7+9xcHO9u9Sha6ajIXrlwAkjvYuDbpCk/FVILG9viKm/izOTrE0N83GyuLXFuQdPn/6yPHBrujhFCLnhXSkk4N9MdZe8G+uLC2yv7fH1uYmS/NzXJwcs7+9xeLsjLiA3d/eYm9rU1xc7m1tiu9LAEuHuzucHR1eMgVfYzj393Y4Pjr4XVfDxfkpe7vbYirS1U4HoWlaKIm7yiIIsiMh0nN1ZUkcSne2N8VzXZ7nkLPTQxEUnBzvs7W5yurKAqsrC+xsr4upVvt7Wxzsb4ule+8uTuC3L6Js6eLkUAyEEOKr25sbGBnsY315gZ6OVtqbG0QPTH1dFcOSfioqSy4N9zPj7OxusLq2yNzspCjFHBzoYaCnk+H+HiZGhpiZGGVm/DLRUmi/np+eYHSon3HJIIuzU+J989MTTI4OMzLYx8hgHxMjQ+Ltwb5O6usqaWuro66ujPz8DMLD/dHTU0NF8Q32NqY01VcQGuSNhakeQf4elBflUlmWT111CeMjPTTWltDXVU93ex19XY2Ul+RRV11CdUUxrU21DA70IBnuZ2lxnva2FrKysqisrKSxsZH6+npKiguprCijtqaKvt5uEThsrK+KjMNVSdP62gq7O1usr60wMz3JxPgovT1dtLY00dPdyeTEGLMzU0iGB2lva6G+rob+vh4RTIyNSpicGGN+buZ3puvhoQExlrih/tIr19hQR1dnu1h8t7Q4z9LiPCvLiywtzjM7M8Xc7DSjI8P8XX11FSkJ8YwODYqD8NVN/fT4mDhYCwBhYkTC1tqq6GG4WiQn+BaEBKWrvoX+7i7RJzHQ0y16JYQI1avm6eH+PiQD/eLjr4II4XUIka7T42NiUZzAFAiD/NUIN6EpWwAYgvRJABSCV+Lqex/u76OrrZWejnZGBgdEFuIqUzE1Nsri7Mx/CSKE5m0BbE2OjtDd3kZrYwOjQ4Oi+VwAKEIzuNCLITRmH+3tMjU2Sl1VJRMjEi5Ojn+njfzy4b14fH7/TjRdCUbxqxFwZ0eH7G9vEB0RTHCANxfnR0xOSBiW9BEY5EVXbwst7XX4B3gQHOqFjY0R9+9+j52VPlvLk/S31XJ+sMb+zjLLy9P0dbdQUfqWytJccjLi0VaR4X/89//Go5vf4WxliJ7KGxRfPsDFXA9dhZe4muuhLSuFqYY88aHepIT74+tsSX1RNsmR/gS52mKpr0psgAfhvs5Y6aqSFhNEakQADmY6BLvZcbQxT1V+FulxkdQV51OUlcpAexP9rc2M9/UwMzLEwsQoDdUVtNZWU11WzNHODvz2hc8XF5wf7bE6M0pTxVt8nCyxMdLE2lADDztTAtxsMdZUQE1WCuU3T0iPCycywBN3O3Oig7xprysnNSacX9+fcLq3wcnuOh9P9ynNTUNfTZYgD3vSYoKw0lPCQOk5iYFOOBsrY68nh7maFKYqT1F8+h1q0rcw1JRCTe4OanJ30Fd5jLGGFIaqj3CzUiHAUQcPSxVcjOUJctQlwF4bbys1nA1l8bFSI8hEBnPpGxi8+h47rUfoyt5AU+46zx/+K7qaj9HXfYG7mxGeXlYYG6tjbq7PyxdP8fRwo6H+slegob6Kgf4uiovyyM5Kpbg4h4zUOMqKcyktyKano5725iqK3qaQkxpNQqQ/UcGeZCQEk5cYQE6sFymhTqRHOJOb4Et6lDsx/jbE+NsQ5mlGjL8NoR7mhHpZEO1nS6SfDdlxvqRE+5CfGU9naw2Tw510N1dQlBlLWpTXV+mSOwmBNsT4WhDuYUyomyERPmbEBloT5WtFsIcJbnaaJEa6EB/hSkyoE6F+Nvi4muJip4eWygskA63Ae/jlHfs76wz1dZOXlU5NdSXnZyeMjUpob2uitaWBttYGSkpyiYoKwMPDBjt7Qzw8LcnMiiAs3BVt3VcEhzrg4WWKls4LvH1NUdN8iLzSzyir3UNJ9S56Bm8wt1TG3EKNwCAn0tIjSUmJID4+nJSUGGprKr4Wyk3Q19vNuGSQrbVl5qbGaW9uoL+7Q9zSCVKB3c01luamxQ3b8vzMZeHS3DSrs1NMSwYZ7uuitqqUsNAA3NwdiU+KprahkonpEeqbqmlta2BudoK15TnWl+ZYmhpnsLONGckIdaVldLY0kpYYR2JMJJWlRdTVVlBbU05pWQFj40Ns7iwjGesjtyiTiLgQwuICiUwMIacsneq2MrLL04lIC0XBUJHrL29i6WeLf1oICubqvDZQQMveAEM3cxQN1VA0VMPE0RwTBzOsXW2w93TAxc/18vB2xtnLCTdfVzwDPEjJTCItO4XkjEQiYsPwDfDE08eVoFA/YuIjiI4JISY2lNSMeDJzkknKiCE5M5b0t0mk5MQTnRbGT4+u8c3tP/Hz0x+4/uR77rz6me/u/4VrD77lmzt/5c7LuzyQfshjuSfI6yqgY6WLvq0BBnaGmLmYY+pshralDqrGaqgaqyGrLYeMliwaZuqoGSqjZqiIoo4MMuovkVF/iYK2NIo6MshrvUFBWxp1IyUMrLVR0JZGRV8eG3dz7L2scPazw8hWBz1LDQxttDG200XVQJ6Hr2/z06PvuSN1g9vPruPsZ0vK2zh0LdR5+Po2j97c4Zubf+SO1A1ktF/ws9Q1vrn7R767/x/ivzcef8v1R9/wh+/+P249u4aelRoOPhYY22giq/aM20++50/f/SPf/vAHpGUfExsfgqm5DjKyz4lPiKCyqoS29kYmJ8eZnZ2mra2N8PBwQkLCyM19y8T4DKdnF0zPTpFTkI2XvyeBYQGkpCWSkpZIYlIsKakJlFcU09beRE93O0uLlx6IEckAc7OTHB/tsbOxLiYJCelCVzsQ/hZECNp+wUx8NRFIMOYKqWaLs5cyIqGsbG9rnd3NNTZWFnl3fsa78zP2d7bZ2Vhnb2tTLHc7PTxgc3WFualJejs7GB0e4vBgn/fvLjjc22N9eYmDnW1++fhBTG8UymiF6FQhbUmQIwmgR4iNF97b+dkJR4f77O/tiCbnqx0Nhwd7v2sbFtgG4b8FE/TVONb9vR3W11bEwXN+boaF+VmxfEwAKZfnO+Ds9FBkiISStpXly/hUofV5d2dDjNA9Otzl7PSQ9+9OeXdxwubGCnu7m2JC1sb6MqMjgxQV5pH/NpuQYH/KSgtZXJhhYX6awYEeMWo6vyCHpuY6hob7mJgcYXJqlGHJJXCYnBgRX4MQaz0zMcri7BRri3OXTOzXtC4hBnZuapz15QW2vjIVS3PTzE2N/+fzluZZnp9hXDJIb1cr9XWVVFcXU1iYRWpqLH5+bpiZ6eHv705ray0tLTUUFWUTExNCcnI0bc01jI31MzTURW9vM90d9cxPDyIZaKeqLI8gfw/SU2JpbqhmZfEyclYy3M/k5DgNDXUUFBTQ1NRES0sb9fX1ZGVeXot6e7ouzfmH+5epYV+7HARJ09zstAgitrc2WF5aYHxshLFRCS3NjZSWFFFVWU5nRxudHW0UFeYTFRlOXm42ba3NYildW2szA/29LMzPsrmxxuTEGKMjwwwN9tPT3UlTYz2VFWWUl5VQXVVBfV0NvT1dIrOxtDgvFuCNjUpYXJhjZnqSv6utrCA8OEhMJBCG+e31NY72dsVhWhiwhVQlIU1pY2VZZC3Wl5fY29pkZmL8spCltoaejnY6W1toqqsVOxQEwCJ0UcxOTrA8PyeauCUD/aJRe6ivl76uTlH6MzY8JBa8jQwOiAlNgo9CMHALkqarIGJ7fU0sxBP6H4TjahSsUDa3NDfL1Nio2IQtGLyvFvIJx1WGQpBjCX4JAdgIkikhtUlgOgSplgBqJkYkDPR0i9Kyva1Nzo+PmB4fo6GmmrmpSREoCD+sVw1Xwg/xx4tzUdJ0lRY+PTxgfXmJ0EA/nJ1sWVmeJyDQm/CIINraG6ltqKSts4F374/Y2l4mJyeFO3euoar4iv3tBc721xnsamJ+ZpStrSX2d1bp6WwiMzUGDxdrHt3+gf/x3/8barJSeDlacOMv/8yjn79BT/EV7laGmGsqYKj8BjcLfcy05Ij1dyMlwoeEoMtOgbyEcGwNVfGxMyU10pdoXxcKUiNJDffDVFMWEzVZ3iZF4u9khZ+LNVmx4Qy1N9LXXEvl20wK0pLoqK8iJtiPycEeEsNDyUqKZ25MQlpcNH1tzXw6O6C9toSaonRykiLwc7HCREsBOxMtlF49Quruj2grvcZIUwF/N1vy0xOIDfEl0MMRDflX+LnaMT82xJeLIy72t1icGGKwox5Hc10czXXxsjPCRk8RDel7RHpaYqcvg4X6c4yVHqLx8ga6cnfwd9LH2VoNNelb2BjKEuBqSIS3BfbGsvg56RDiakCQsx7+dloEOeriZChLlKcp3paqOBvK4qL1DHvV+5jK38JU8Taar69hrP4AFdkbWJrK4OFmiI+3OY5ORnh62pKWFoezkx3JSQl8+vieivJiCgty6Opspaa6jPa2RkYk/RS+zaK6opCc9ER62hsZGehiqK+VyeFuuporKcpJoSg7gdqCRFpKUilMCiIxxJmceD+y43xJCHYmIcSF1EhP4oKcCHAxw8PegGAva0J9bKktSaOzsYyFySGOdtfht/f88m6fwfZq0mL9iAt0JCXchaRgB6J9zPGz18LVUhlfR22i/C2JD7EjKsiWcH8r0hN8SYv3ISHSHX8PC7xczIiL8CIqxIOoMF+62xqoKi+ip7Plq9RgjqHBftF4NjkxxuLCHHu7myzMT9HX10ZdXQkZGTGEhLpTVJxCYVEyZeVpLC4Nkvs2ChW1J3h4GRGb4Iq1nSLaes9Q03yImsZjZOXvICN3B2cXE4JD3PD0tMXT057IyMDLKNLcTCrKS2ltaWJxdoqhvm7GhgcYGx6gvLhALJ0TmmBPD/fEzPSFmUlWF+fEi+b60hyjg70M9nVSV1tBcJAvzi52RMaEkpufSf9QNwXFudQ3VDE7N8Hi3CTLC9OsLsww0tvFQEcbDdUVTEgGaW2sIzYyjNAQf1KS4ygtK6C8oojqulLqmyopqykiOTOeoCh/IhKCSStIpne8g+qOchLyYonKCMfcw4KnKlIomath4m2JY5g7uk7GaDsYomtviJyeMnLaihjbm+Lg44S9pwP2ng7YuNli5mCOsZUR5nZmOHo44BXoSWpWMvEpsUTFRxASGYSXrxsu7g74BXoRnxRNQmIk0TEhZGQnkZufTkxSGNGJocSnRxES409AtDePpe9x79VNXig/4bH8fR7J3ePm8+vceXmTv9z6M08VnvFU4Rn33zxAXlcBPRt9DO2NsPKwRt/WAD0bfVSN1ZDTkUdaU4Yn8k95LPcEBT15FLSlkdV4xSvlZ8iov0TbTA1jOz2UdGW5/ewGWqaqKGhLi/erGynxRvU5SrqymDsZYWKvh427GRbORijqSHNH6gbX7v6F7+/8mWt3/4KM+gueyt5HSVeGl0pP0LPUwNrNlMfSd1HQfoOykSwPZG5x8/kPPJS9zQvVxygZyqBtoYKGqSKmjroo60sjrf6Mp3J3+e7mv/GHv/49f7n+z9y4+1d++OlPWFrrERrug6m5DgGBnvT0tiIZ6WdmdpxhST8TE2P09vYSHx9PWloGeXn59PYMMjk5TVdPJyWVxaTnpJGalUJ8YgxBIf6EhAaQmBRLdU05A4M9YlrS+tqSOIhubqyILPrn9+/4eHHOh/Mz8foltDD/rbn47OiQo71d9rY2RYCws7HKzsYq2+srbK0ti7GwQvHZ9voKa0vzzE6OMTrUz+zkOMeHB3z88IGz42MxIUnwDcxPTzE1PsbG2hqnJ8ccHuyzu7nJ0d6uyCgc7++Jca9Xu6UOdrY5OzoUr81CY/TJwb6YjCSkKZ2eHHF4sMfB/q5oXhakTOdnJyJjIAAGwcNw1csgsA/C8/Z2t1leWmB6auJ3vQCbG2sc7O+KDMZlKtMJF+fHbG2uMj42zNBgL9NTY6wsz7O6ssCIZICpyVGWl+bY2lxlf29LZCLevzuF3z6LBX67OxtsbqywsjxPWWkherqaeHm64uriQFFhHrMzE8xMjzM02EtXZysN9dXExUeRX5BDYVEeVdVljI0PM78wzYhkgOGhPqanxhgbHWK4v4fh/p5L3+iVkInN1SXx815ZuJSOCSV3wndhdXGOpblp1pcXxITK0aF+2psbaG9rpKAgk4SECFJTY8nPz6C8PJ/u7mbW1+eprCyks6uJpuZqCouyqaouprOridaOemrryujvaSY5PgR9bSXsrY2IDPOnsa6c1qZaOtsamZwYYWiwl7GxETo726mpqaGqqoq3bwsoKCggOzOLzo42FhfmROna2uoykxNjTE6MMTU5LsqXVpYXmZmeZHJijJnpSeZmp0VJ0fjYCMNDA/T39dDS3EhJcSEZ6amUFBfS1tpMV2c7VZXllBQX0trSJF7zxkYljEiGRCaipbmRqspykR2prqqgsaGOnu5ORkeGmZ2ZYn5uRgQRQgHe39VUlBMfHSVu9oUB+WBnW5TDCDp/QfIjGeint7NDHN6FwXpzdYXF2RmxnKWhplqUHAk+AEHqJJirhGF7cXZGZCgEz4PAYPR1ddLb2cFATzcjgwOMS4aZHB0RZUSCTEmQOQmb/7/VOq4uLojshFCGNz0+xsSIROyzENKY/lbOJZxPGPQF87YAGCZGJL/zTgjgRjjmpiZFKdXMxLj4XoR264kRCYuzM2LZXm9nB6NDg6wtLbKzsc670xO219cY7O1hfnqK4/293wEGISLuy4f3Iu0rbEeEopn3Z6fwyxfOj48YHRqkpLiQAH9vbt/6mcAgXwqL8pCMDtLQVMvc4hQd3S3ExIaTlBiDtPQzgv08OD/eYm1+krlJCecnu5yc7DA1PoiPpxPa6nJYmemiIvuc2z/+BV8Xa8J8XdBVfs3Nb/+VSB9nvGxN0JJ5hpGKNI7GGmjLPsZE+TUORqqEOFtioSWLg74qsf5OuJvpYKEli6eFHrnxQeTHh2Kg9BxjpVc4m2phpaOInaEGfvYWjHQ0sCDpITMmhNgAL4LcHUkKD8TN2pSSrDSig3wZ6myhuigP+RdPqC7KoaEsl/bqPCQdNQS6WqLy6j4KUreReXobW2NNZJ7e5tof/xEnK33212bJT48jMsAdmef3UJOVwsZYh8WJIfjlPfOjvcyP9hIf5EliqCem6m9wMFZG681dfKy1MVV5ioHcXQzkbqMm9T22Oq/wttHETPslCs9+wNVClShfKxKD7HEzVyHQSZ8Ef1uSgxxID3Mhwd8WfxttcqM8CbLXw9lAHgf1J9iqP8JQ9md03lxH+fk36CrfRvHND9hbK2Fno05IsCMuruZERvrTUF9FR3szlRVlrK2ssjA/S3fXZeb01OQoS4uzzM9NUVr49rLnoLGWyZFBluem2Flf5Pxgi6VpCXXlhbxNi6U4I4qO6hyq38aTGeNDeVYsLRXZ1BSkUpwVR31pDkXZCWTEhxET7EV6QhgpscHMT/Tz5eKAXz6c8/H8+LIB/NMpfS1VRAc5E+ljQ1qkG7F+1kR4muDrqIm7tTLe9uqEeBkSFWBOZKAVPi6GeDoZ4O6gh6+7OQ5WOng6m1NVkslATyPV5W/p7WjCz9uN5voavnx4zy8fP3BycMj7s3M21taZnBhjdWWJi/Pjrxu5JaamhmlpqaKjo46+viaGJW2srI6yfzBHWUUK6ppSGBrLYmIug5rmfeSVbvFa5kfUNZ9gYqaAqbkSfv72BAW7EhTkRnx8KCUludTXVVJXW0FLcz0D/d3sbKwyNSahpaGW7PQUEmOj2N/e4PP7czHSVdiwrizMiuVLi7NTjEsGGRnooa2xlt6uVrq7WsnLzSA2LuKySyE/k+a2erLz0qmqLmVwqIf+nnbGJP1sLM+zNDvJYE8nQ71djA31szg3yducdOxsLQgO8iUrO5m3+RlkZCeRmhFPanY8mW+TeVuWRV1bJX0T3dS0l+Pga4OSgTwKerKomKryRkeGe7IPUDJXwz7QGRUzDZ6rv+aNlixyespomevi5OdCWFIEtu52WLlYY25nhqmNCeZ2Zji42+Mb5E1YdAi+Qd64ejnj4u6Au5czrh6O2DtZ4+Jqj3+AFympscTFh5OZkyyCiJikMBIzY4hICMY/yotXys+48+Innis95o3mC6S1XiKl/JinCo94KPMAFSNl5HRkearwBEV9BfRt9TBxMsbOxxY1E1Veqb3kzsvbPJF/jJKBIjJa0jyQvs8D6ftom6mhaaKCjPpLHry6zcPXd1DSlcXUwUCUNl2a0lXxDnPDO8wNcycjDKy10TRRQVlPVmQhFHWkuffiZ249/ZEnMvd4oyrFU9n7vFB8jIm9HhrGShhYa2FgrcXNJz8gq/ESTQtVFA1kUTSQRU73DY9k7nJL6jq3pK5z/dF3/HDvr/yvP/893/z0b7xWesIb5afcefojPz34ltuPruHubUtQiCc+fs68LUijpbWW8ooCenrbWVicZnRsiNW1Rfr7e/H29iQqKorq6mpGR8dpaWmhuraK9MwUIqJCiYwOIy4hmriEaBISY0hNS6S46C1NjbWMjw2zMD/N3tY6v3x8x8eLU/a3N0QAIVyz/qtF2H8FIo739zjY2RblS0IHweHulpjIJDAPQnKTuIHubKOno5XB3i4O9/b49PEjnz9+5N3X9KKttVUO9/Z4f3HBxdkZB7u7Iti5yoIc7++JHRM7G+tiLL7gpRDaogWG5fz4SIxgFQDIxvqquF0+Otzn+OiAg/1dEVScnhyJUaufPr7n08f3IgtxNTlJKIMTnr+2uszc7LSoqT8/OxFZjncXZyIIEczquzsbzM5MMDkxwvLSHNtba2xvrTE3O8n83JTY/H10uMvF+TEf3p/x/t0pnz+94/27U/Z2NxkfG0Yy3M/K8jwN9dXo62nh6uJAaEgADfXVLMxP09nRQkZ6MslJcSQlxvI2P5vcvEzyC3Jobqmno7OFnNwMsrPSGB7q+09fRF83koFeJkeHWZydYmt1ib2v4PAqeLwal30pXdsWF0cCQ7GyMItkoJfWxjraW+qprSqlprKErvYmJickLC3OMDU9Sk9vO/kF2TQ019DR3UJNfQXxKbE4uTvg7udGRl4KmZnxqKtIc+unbwjyd6Ons4mZyWHqaiuoqixhRDJAd1cHo6OjjIyM0NbWQV5ePlHRseTl5VFfW8fiwpwIBLc215memhB9DZLhQZYW59naXGdpcV4c+KenJsQIV8FkvbK8yMT4KAP9vfT2dInMQ3dXB22tzSKzMDjQx/TUBNNTE8zOTDE1Oc7E+CgjkiF6ujtpbKijrraahvpaqqsqKC8rEZdeQoO2AGbGRiWMj43wd3VVlZQVFTIzMf67dKPN1RUmR0fEwVqQ54wODYoxrYuzM+LQvLGyzPL8HE11tVSWllxGBzY3Mdjbw9jwEAM93bQ1NdLV1sq4ZFg0JU+MSMRh/ao/YHJ0RPQMCHnNV8HD1XhWYeifGJGIBXlC8pKQwrQ8P8fCzLRojl5ZmBcTo4S/PzMx/ju/RG9nB4O9PYwMDoiv86rxWpA1CUBEYCQEVkM4BFO3UIy3vb72uwK9ccmwyMYI7Ex3e5vYjtnd3kZ3e5t4ntXFBd6dnohshBAPJ6QznB0dcrCzLZ7zb+vux4aHSE1MoLSkiKzMdGJionB3dyU7N4uyimL0DXWwtDZDz0AbWwdLHJ1s0NfTpL6mnAlJH8M9bcxNSjg92ubwcJPJsQGcHSzRVpfD290OXTU5bv3wZ3xdrHG00EdL4QWPfv6GgpRoEoK9sNZVwd1SDxOVl6i/vI2+7BM8LbVIC/HA2VgFE6UX5MX5U5uTgOrzm7y5/S0eFppEuluj8PhH7HQUCHExx1ZXAStNebws9UkL9aajPA8rHUVSwnyJ9HbCz8GcxpIc+puqCPK4jIXdW5mmr7mW+9f/QqCrJWFeVlTnJeLnZIKdkQrKL+/x8PqfUJV+xMsHN5B5epvMxDBmR7spyUmmrbaE7JQoFF89QubJPWKCPDnfXeF4cx5Jex2etoZUZMeRGOKCn50e1lqvcDNVxkzlMYbydzCQu43e659wN5XHUus5GtK30Vd4QLCLITG+VkR5WxDuYUpyiCMpwY5khLtSkhJEaogT8T625Mf64GOphauRIp4m8thoPEb9+TU0X/+A4vPvkH32Vx7e/hfsrVRwdtAlKdGflNRwcnKSyMvNoKG+mrycXHq6ujk+OmBtdVmkuA8P9pifm6K9uYHF2SkOdzZZW5xlfWmOs8NdPhwfsLu2wGh/Jy3VJZRmxVFXkMLbxLBLBikxgv7WapYmBlieGmJ1ZpTxwU4kve00VJfSUl9JblYymysL8Nvny5Sw82P45RNfzvZpry0mMsCRYDczAl0MCXTSx89Jh0BXXUK9jQj1NsLPXRcvZ008nbWxt1DDVF8eW3NNQv0dcXc0xdZMh9CnJOWPAAAgAElEQVRANyJCvJkZH2J3Y4Xq8pJLw99vv35NnZvm5OAQfoOzk0vtsXAhvjg/5svnd3z+fMYvv1xwdrbDzs4Ci0sjdHZVUVySjL2jDsam8hibSePupYu3nzF6hi8ws1DAL8AKS2s11NSfY2SsjLuHFXFxIRQWZtDW2sDw0OUmrrys6DK9ZW6a1sY6EmOjKCvKZ2lumunxEVHXu7GyyO7mGpurS2IR09LcNFNjEkaGemmsq6SitIDiojxS0xKIi48kKzeNssoiSisKyc5Lp6Q0n6rqUoqL8miqr2J2apS15TkGujvo72mnqryIifHLi5+XtzN+/u7EJUaQV5BBYXkOWfkpBEX54urrgEewK/5RPvjHeGPpZoqiniwqRopIKT3hseITnig95ebLW+g7GPBKQ5rHCs94pvwCDTNNzF2ssHKzwcbDDmd/Vxy8HLF1t8PG2RobZ2sc3O1x9XHBy98Dn0AvvAM8cfVyxt3LmYBgH0IjAgkK9SMo2JfQsADi4sOJiw8nJT2O1Ix4ohO/GqvTIolJCSco1pfXKlL8x0//yk9PrvFKXQoFfRleazznkdw9nik+RVrzMmXqsdwjZLSk0bbUwsjBEHNXM95ovObuqzv85dafufbgex7JPuSR7EMeyz1CXleOZ3IPUdSRQddCA20zNZT15JDTfI281hsUdWSQ1XiFjPpLNIyVcfSxwdnPDu8wN6LTwnAPcuKNqhTPFR7xVPY+91/e5Lvb/8F/XP8Dd5//hJqhAnKar7B0McbJ14aXSk94InOP1yrP+OMP/8wfvv1Hbjy9xu2XP/FY/j4/S/3IP/3l7/l///h/8c3tP3FL6jrP5B5wR+oGr5WeoGmkiIyqFFKy9zGw1CAkyofk1Ci8fBwJCHKnb6CVyqoiUlJjWVicZmp6lJXVBeYXpmltbSYhIY6srCzKy8tpbGymrq6O1PQUYuOjiImLJCMrlZKyQsorSygpLaCwKI+c7HSys9KQDPdfJjB9bS0+3N3iy4cLUYp7dWsveCL+9j6Bbb+63RckfycHu2KJmRAnKpir15bm2V5fYXt9hcXZKUaH+hns7WK4v4fN1RWOD/b5/PEjXz5/4sP797x/d8GHd+84PjwQWYWrPQtXm6KvggdBKi2U1f5tqtJVeZNQ+CZslNdWl0VJk/A7JMiahKFfABBXfRHC44USOEEatbmxxsryIttbG+zubF3G0J6fiszHyfHhV7nUjihpOjrc5WB/m6PDXY6P9jg63OXocFdkGQ4Pdrg4P+bTxws+fbzgw/sz9ve2RFnTzPQ4kuF+trfWGBrsxdPDBVcXB2JjIqiuKmNqcpT6uirc3Zzw8/Uk/202JaUF9PZ1srQ8x+TUKDm5GTg62RIWGkh/Xxfzc1OXyXJffS1CuIQQcy2ARaE7ROieON7f4WBnk5ODXXY2VsWywvXlhd+ByYHeDsYk/ZeJWasLzM6MMzszzvjEMK0djbwtzKa0qpi8ohzC48JwcLdHzUAdOQ15tI01CI8IwNJMF3sbY3o6G1iYHaOvu4Xiojw62i8H99LSYpqammhra6OuroGsrBySklNp7+hienKKs9Njvnz+yOHBHstLC6IJemF+lqnJcdHQLJibBfAgfMaCR2FudlqUJ41IhhiRDP2OaRgdGWZxYY7trQ22NtdZXloQGQ7BmC0U3TU11tNQX0ttTRUlxYUUFrwVZVfjYyNMTY6LIGdsVMLftTY20N/dJW7IBeO0MMwO9/cxNjwkDvaSgX5GBgeYHh8TN+mCpn+or5e6qkpqKysYGRygtbGBrrZWsTuitrKCuqpK+ro6xUMAEIJESjjPVVAhDPDCY682Ul/1NAhgZaivVwQbQlGeADgESdHV5uqJEYnobxD+n1Aq09/dJbIiV9OlBBBxtcBOAGDL83OsLS2KjMXGyjLT42NiWd3Oxrr4PgVgIgCP2ckJJAP9dLe3sbIwz/L8HMnxcQT7+9He3MTCzDR7W5vwy5ffyZmEH973Z5cJRFtrq2IDt/Cjtb68xMSIhILcHGwszHGwsycvJ5ednR2mpyeZmBrHwEgfeRUFVDSVeSPzEntHG2TlXqMg/4b4mHA6Wxo43Fxjc2Xh0rDaXE1LYxWRYf7YWRliZqTJw1vXuPfTtyi+eoSngzn6qtLoKr/Gw9qI0swEYv3dsNFWxFFfEaUnP2Ik/wRLjVdYqL7ExVgZbwstYrytSQ5wwtdGBwddeTzM1fG10sHLUpNoDyu8LbVxN1XHTkcBX2t9DOWfYa+ryI1/+3+w1VHC28oAL0t9on2dWJsYYKC5ihA3W7ztTCnPTqYyJ5nClHBC3M0IcDBEX+kpxmovUHtznzcPf8DeWBXZZ7dQenUfU10looLcyUgKIz0xlIRIf5wsDfByMMfRRIf0qCDmhjppLs3FWleJ1FAPavPiCXYywsdaExcjOey1nmOt9gQzpbtYKN3D01QWXxsNDJUe4WKsSJSnOaEuJnhZahLpYUG4mxmRHhbkRHtTkRGBk6Eifta6ZIS64WWuiZO+AsFOenhZKaOvcA/V1z+i8Pwa8i9/4OHtf8HWQgk/bwsy0sIZGmqju7uZ7KxU8t9m09DQwPr6Or9++UU8vnz+yPnZCYsLc4xLhllbmue3T++ZnxpnZX6Gz+9O+XJ+wvujfd4d7rGzPMdQRx3V+SkkhfoQ6mFPfJAXrdVFHK0vwudzfvtwyuHOBoc7m0yNXTJ1OdmZLM7OfA0C+MivHy/g18/sr81T8TaNhDAvonxtsTOUw9lMGSczBfyctEiKsCU12oFALz2c7RRxtFXByUYHextdAn0dyUiJINDXEVtLPVwdLTDQVqUoP5OJ0UFGh/rhy0c2Vpbp6+qkqqycualpzk5OuTg75+zklHfnF/z65Rc+f/rAh/cX/PLlAx/en/Lp0ymfPh1ydLxKW3s5eW9jMTVXQk3jKWpqd3FwVMLHxwBLS3k8PQ1JTvLFy9MUYyMFzExU8fGyJTUpkuqKfIYHulmYnWBseICmumqy0pKpKiumrqqc5PgYivNzqa+uoKejlaO9beanJ8QL587GqpirPjs5xtSYhOkJCa0t9aSnJRIWGkBAoDc+vu5Ex4RRVl5IeUURDY3VtLTWU1NbTknxW2pryunv62RqcoSezhZ6utsoKX5Ld3czbW11pKbFYWtnhpevE6ERvoTHBhIU4YO9uwW6pmoo6cqiqCNzCR4MFTCw00XTXA0ZrdcYOxrhHOiEvq0eivoKvFR9hZqJOhZulniHexMcH4pnsBe27nbYezrg5nvpg3Bwt8fWxQZbJ2vsXWxx9nDE1cuZwBBfAoJ9CA7zJzImlITEaJKSY0lIjCYuPpK4+HBS0+JITIkmJj6M8NhAAsK88ApyxT/cC/cgJ+Q0X/Pd3T9zS+o6L9We8VLtGc+UHnHvzS3uvb7L9cc/cuPJde6/ucdzZSlUjJTRs9FFy0KTl6oveCz3iFvPb3Ln5W0eyV72TbxUfYGRgyFmjoYYWGujY64ushJqhoqoGymhZaqKmqEiaoaKaJqoiDInNUNFnHxt0bXQwDXAHlsPc4xsddAwVkJB+w2KOtLoWWpg426GoY02Muov+OnR99x4+B2P3tzh+zt/5l+++QduPvmBP17/A3+99SfuvPiZx7L3eSRzD3kdaaxcTXENcMDFxxZHTyucvKwxtNTiufQDXsk9xsnDirScOOITw/D1dSUhIYLOzkaKi/Koqizh6HCHhfnLBKXNjRVGJEMUFeaTkZZOdWUVhfkFJCcnk52bRWZ2GhlZqWTlpJObl3kpTakspbGhhpLifHKy05mdHOPTuzNRmre+vPA1EvT3PQZX25UFZuKqDFdgKoT7zo72OdzdYndzjd3NNbbWlsXwgauD487GqihxEXTyQpqSYHzeWFkWl5pC2IvglRDkSIJ/493pCcf7e6KfYn97SwQSe1ubollcMGmL8qXDA9Efsb+9xeLCnDjsC8DhqoTp4vyU9+/OReZASG+6Kl8SIlcPD/Z+Vza2urLE9NQEkxNjLC8tiCzE/t4Oe7vbX1mMPY6P9jg7PeTdxQnnZ0diN4fAOpyfHYmMxbuLE96/OxWBw4eP51y8O+HwaJfpmUv528LiDE3NddjaWWJsok9JaQHFJfkkJceRkZlCbl4mxSX5ZGWnkZQcR35BzqVvpreDuvoqqqrL6OpsZWx0iKXFWZYWL7sjBC/Y+lcp0/7Wusg6HO1tiwb78+MDEazuba2zubokfhc2VhZFv8z0+AirCzPMT42xvjLPxuoCoyMDDA/1MjY+RO9AJ7mF2RSU5xOeGIGZkwX61oboWOghoyHHw1cPSE2Lw9fLETdnG2oqi+jr7aCzo5mM9GRSkuPJzEwnMzOdjIwMwiMjCAuPJCo6lrT0bEZGx9lc3+Dia3v6/NyMKGGamZ5kaXFe/H6srS6zsb4qxr0eHx2IoFMojxNSuITPfnlpQUxR2lhf5ehwXzTfXwWfQiGdACSGBvvpaG+luamB5qYGamuqqK2poq21mf6+HoaHBhgbvfT1DQ32MzE+yt/1dnYwNTYqNkmPDg2KW/q5qUnam5toqKlGMtAvDurCUN3a2CAyDuXFRTTW1ojynJ6OduqqKmmsrREH/6qyUmoqyunv7hI7J4TN/9jwkMgqCIBBSD4SolJHBgdE1uBq/4RgihY2+ELrpHC7t7OD6fExVhcXRCAhRLMKg76QwjAxImFpbpadjXUmR0fEcwqszPrykpg6JQAK4RD+luDDEBiLjZVlJkYkojRseX6OgZ5u8XUIzxGYkuH+PvE1z01NEuzvh4uDPYO9PaKuUkhgugoihPtODw/Y29rk3emJaOY63N1hZWGe/u4uMlKSsbOy5M2r18THx7O5uUlrexum5ia4+3hg7WBDRm4mhcVvMTTWw9BIFyVlOYwNtFlbnuPdyQF8+cDp0TZxcWH4ejnj7mKLqaEGL5/d5f7P3xHg6YiarBQu1kb4uVhRV5JNgLMVhirSOJloY6YqjZ2OHGbKUthpy6D69AYyd/6Ki6EStlrS6Ly+i6HcIxz15LHVkibB145gB0M8TNXws9YhI9QNVyNlbDTf4GmmgYniUwxkH6H0+Do6b+5jqy2Ps6EqxsovKEuPIsTNGhs9ZVzMtHG31CMzwo9QVzNcTVVxMFDASusN5uqvMFB+hpmGNOU5cWQlhJAU4YO7vQmFWfEUZMeTnhhKfIQfgR722BhpYqWryqt710kO86WjKp+K7DjexgfRVpaOj7U2Afba2Gu9xEH7BXZaTzFRuI2l8j2c9F4Q5WGCrsxd3EyVifI0JzHAgVgfG8rTw8mM8MDPVpfytAhqsmN5+fN/oCfzmJQgN0IcTLHTUSDYzZj4YFscTBVRfPEDMlLXMNR+jvybn7A2U0Jd5RneHpbMTPXT0dFAWWkBnR0tbGxssL29zdnJKZ8/fuL48Ih35xfAr5etpV+p+I/nJwz2dLI4Mwm/fYFP7/nt/Tn8+plfzo/YXZ6iqTSP7Lgw0mPCSI0KoaY4l63FGfh0Dr995vRgl/Pjo8vUt7l5CvMLWF5cgl++8PndGb++O+Pj8R7dTdVE+Llexr7G+uJmqYaDsQKWeq/wsFMlJdaRnFRPwoNMcXNSxcVJE3sbbdxczIkM9SQ1MRRfTzuC/d0oK8whNyOJ5oZq1lfmxab22MgIqspKKcx7y9TYOHs7u3x495535xe8v3gHv8GXT5+5OD8FfuXXXz7y8eMJp6fb7O4uUlWdQ0CgPdKyt9HSkUJL6yGaWvfQ1X2CltZDLC3lcXLSQl/vNQb60liYqeNob0RUhA+VZXl0tNbR1lxHR0sjAz2ddLU109pYx3B/D1FhwQT4eFJdXsLm6hIzE6PMT0+wPD8jGkQXZiYZGx4Q4wx7uttobKohMyOZyKgQIiKD8fF1xz/Ai9y8DFrbGsSY15HRAXp62+nqbqWnu42hwR4kw33MzIwwNNRFT28rHZ2NFJVmo6T6Bj0TDYwsdJBXf4Wc2kt0LTTQMlXludJjpBQfoWKswGv1F3iEuaJjpYmcjjTOgU4kvk0gJisaDRM1NE01sXa1wtnXCScfRxy8HLFyscbRw4GgyECcPB1xcLfHxvlS0mRuY4q9iy3eAZ6ERgUTHRdOXGIUCckxJKXGkZaeSHZOGtk5aWRmpZCZlURxSS6ZOclEx4USHhuIu68jZnaG2LlZYupggJqhIs+VHiOt8YI3mi+4L31bPB7LPeCbO3/l2oPveSz3iOfKUijqK6Bhpo6stgw3pX7mh4fXuPbge54qPEHZUInnylLceHKdm1I/o6Qri7KeHNpmapg6GGBir4+WqSqaJioYWGvzWkWKO1I/8UzuIW6BjvhFeuIV6kpUaii2HhboWqhj52mBrYc5uhbq6JirYelijL6VJs8VHvFK+Sm6FupIyT/kzzf+lT98+4/845/+b/71u3/im5t/RM9aC00zVYzs9XDwtcE1yBHnAHuMbHV5ofiEZ9L3efD8Jnef3uDes5+QU3mBu689qdmxZGQnUF1TQmpqLLm5qfT2tjIxPszgQDejIwPs7W4wPTXG6soCA/29tLU2k5meQWpyCpHhEWRlplNckk9xaQHllSXUNVTT0tpAU3Md1VVlFBe9pa21kdqaCrbWlnl3eiQOewIY/luW4RIYHP4fjcvCBl8AGf8pCdoSjdQCU7cwM3mZXrYwK3oiBBC+tbYsPvayhO4yNVIIWhHmCcFDKcSjC8yHkG746d2F6MsQfBB7W5vi7cvkqJ3f+Td2NzdEwCLIoATpkmCevjg/FZOYvnz++DsQcdX/IMTCnhwfin0OB/u74tC4urLEyvIiI5Ih+nq7mZocF3/ThKH1MuHpRGQbDg922N3ZYHVlgbXVRfZ2N8XOjncXJ7y7OOHs9PB3vR2HR7sMDvVSWVVKaVkhrW2NzC9M093TTkCgDxGRIZSUFuDj64GHpwsFhbmUlReRX5BDaloifv5eODnbkZmVytj4MINDvTQ2XcrfhKSorc3Lz21zdUlsLT/c2eTkaxnd8f7O/9FTcXq4J5bZCR6y9eUFttdXfme+P9zZQNLfzfBAN8sL08xMjyEZ6ae7p42y6hKy8zNJzk0hPDECrzAfjB3MeKH8mleq0lg4WeLn7054iDeRYf6UFedSU11GR3sTb/OyiIuPoqDgLYWF+UTFRKNnoI+Wti4Ojs6EhUfT3NLG5uYme7vbzM1O09PdyeBAnwgiBL+B0EotgD/hOyPcFlimi/NT8bshSOGE79DF+am4HBPAgwAohfSnxYU5FuZnmRgfFZOaOjva6GhvpbenC8nwICOSIYYG+xmRDDE9NUFXZ/tlxKsAGoSBWpDZCMBCKJprbWwQN/FLc7MM9vbQ2thAY20NTXW1NNRUix6IgZ5uGmtrGB0apL25SYxhbaqrpamuVmQLhC28cAh/+2ryUXtzE9XlZdRVVYp9EP3dXfR2doi3h/v7xEMwZ3e3t9FcX0dXW6toir6avCT4KIQfEsHw3N/dxezkBLubG78rqBN8HwJYWJiZFs3lQiyucL/AjCzPzzE1NioavYVeCqF/Y3l+TqRABfAyMzFOTUW5yMJUl5eRmZpCcf5b+ro6WZqb5XB3R9RoCuDh8/t3YjfE+fERv3z8AL98YWVhXkyDmB4fo7G2huH+PrLT0/Dx8qa4uJi4uDjSMzOoa6jFwtYSXSM9ymsriU2Kwc3DGRNTA3R0NdBUU6S7oxl+/cTB9jobq3M0NFQQGxWMp5s9upoK3LrxV+IjAthdm8PTwRxTHWVykiIoSI8lLtADaz1V0iL8MVOVxkLtFdYar9F9cw+N5zeRu/ctAbZ6uBmroPDge0IcjfAy1yDcxZRwF1PcTVQJdTImLdiFCFcznHTkCLHXw89CCz3pu5gqPUPx4TUsVF/goKeAi5EKAXYGvI31J9TVgrQwT5yN1fCzMyTAwRhLjVfY6UpjpvoMI+XHuJqq4mymxv/P1lv+1rWv2Zr1J7Ra6la3bumWVLdVt+qoTtWBOrXPxmSH45Dj2I7ZMTMzMzMzM3PMzMzMy8wYh/fTH7znPN517wfLiewsL0dTc/7ed4xnDB87Q9KjfeluLKO5Ko+clEhcbAyJCvakvCANX08HbEx1cbLQx8lUF/nHtwn1sCc/MYzV8S7e7yyQEuJCvJ8dVprPcdJ9haeJAkF26pir3MPTWJZQR03SQx0JczXGzVSNstRQ0kJdyY7yojA+kIK4APztDciNDSA72o+f//j/8eib3+NlqU+CnwsB9qY422gSHWqPn7sJ5oayGOvIIP/yR9wcdbEwVuSV9C283a2pry1ifKSXudmJawn66orz83P4+gufP36CX4BfEKVyIQaYT++pLitmdWH2OtXq/AQ+XsGHd/Dhgo/Hu3B5zERvO1WFOSxPjZIQHkRdaTFfLs/4fHUBv3wWH6J1b2tpb21jb2f3OrJ4fYWjLQmTA93Eh/mSGR9KaowvqZGehPtY4GWvjZ7KA+xN5XC1UyXEz4TEWCccbJTQ03mO3Kt7ODiYoKutQGJ8MKVFmZQWZTI7NQy/vOf95Qlbkmv4sjA3S0xNmxwd4f3FOSvLi3z6+J7Dgz3Oz07gF3j/7orL8wu+fP7Ixw+XXJwfcXS0xcHBKvkFCWhpy6Ct+xK1N48wM3uFrs4D1NVuo/HmHrraTzDQk8bU+DWWZir4+9gSE+FDeLAHpYUZ1FeX0tZYQ1VpIUO9nYwO9jEzMXrNNwz1Mzl6rZrMTIyK0ODp4R5b6yvi9nRkoJeWhlo62pspLsmjsCSXxKQY3NwdsbE1x8/fk6zsVKqqS2luqWNdssTc/CTjE0O0tTfS3ddOQ2MNQ8O99PS20tFVz+HxBpvbi4xN9NLQXImjiyV6JuqEx/pj5252DfgqPkROUxppdSmeKj9ATvslOlaavNaXR1FPHiMHfRx97bHxsMLQVh8dc01M7IyxdDTD0tEMGxdLPPzdCYoMxMvfA0s7c1F5cPN2wdPPXVQgEpJjqKmroKK6hOy8dOITooiLjyQrM4XiolyKi3LJz8skNy+NqOhgPLydcPN0wDvQFb8QD7yD3fAMdCE5Lw4LZ2NkNV6gqCuLvI4Md17+xE/PvuOp8iOeqzzh9vMfuSfzM49fP+D+qzu8VH+Ogq4cD2TvIqXwkLsvb/NI/j7PVZ7wRPERz5SleKUhjbTaM6SVn6BpooqBtTZapmpom6ljZKuLlqka0spPkJK7j6GNDh7BzvhFehIc54dfpCf2XtcDzgulx6gZKGBsp4trgD2BMd64+NuhY66Oqv5r7kvfQkruHj8//Z6/3P537r34CR1zdcydDNE2U8PKzQJtc00sXcywdrNAy/QNsuovefD8Zx48/5k3+srcevgdlvbGKKq/wsRKj+zCVJo7aymvyiciMpD+vk4mJ4YZGx1gf2/zmgmaHufkeF/sBjg82GFhfpqS4kI83F2xtrLAxdkRJ2c7UlITqKuvprauipLifEpLCnhbU0Fjw1txe7y7uc758QEn+ztIlhfEQkXhGSYA1YK16WZa0/+OKTg7Ovx1s3+d0CRZWRQ98IJSt//rpvpgZ1NkItaXF9jf3uD0cI+zo30OdrbZ3dwQS2VvWp13NiTi+xOsScJwI9iFhXJcIaxlbWkRycoyOxsSDna2xUQmYcAQIl4FleK/9kK8uzzn08f3fP70QWyRfn91KarEgiKxt7vNxfkpnz6+58P7d5yfnbC/t8P21gYbkjXm52YYHhoQD4Y3D5KfPr5nQ7LGh/fvONjfZm11ka3NNbY215ifm0KyviwW+u1sS/j44ZK11UX297b4+uUDZ6eHHOxvMz83RUlpAe0dzXj7uGNqZkhrWyPHJ/uMjA6QmZWKt4875RXFdPe0U1pWSHpGMvkF2SSnxOPm7oSVtRmubo7U1lWxubVGfUMNg0O97O9t/Rp0Mcv62pJoRxPuicd727w7PRLtnkJjtsCPrS8vMDs5JqoQm2vL4gArWN52NtbYXF1iYXpC7JRYXJhhcWmWkdEBKt6WE5sUg1uAB77h/uhbGfFY/hn6NsbIaSriFeJNbEI4FRUFlJUWkJ+XSX1dFbVvK4hPiMbb25OqqipS09Pw9PLBwtKa5zJyfPP9T2Tk5DMzO8/09DQ93Z0UFuSRlZkupiJ1d3Wwt7stDgtCud/uzhZrq8scHuzBL19E5UpQsQTr203b25fPH/n86YNoWRaurYP9XbHhekOyJrZcL8zPMjw0QHtbi8hOCI3YXZ3tYtrTxPgoE+Oj12D18vwcu5sb4oZ8YWZatBYJW/vx4SFqKspFpmF0cIDWxgZqqyqpLC2htqqSloZ6sUxtenyMgZ5uttbXRI5CsBYJSUQC13DTjiTYgm5GuNZVV1GYm0NRXq5YsiZEuwpDw8hAP8P9fWIZnWCfEmBnIaJ2ZWGezbVV9revkxbOjg7Z29oUeQrB+iTEtt5kQIRkJoFzEOBsIWtasCIJyogwXAj2KaEHQ+jC2Jasc7i7w86GhI3VFbFwbrC3h8LcHDpbW2h4W0NnawuToyOsLy+JculNcEsApoWbr3CDvTg55vP7Kw52trk6P2N1cYHczAxqqyqpLi+jsCCPqopKmpqayCvIJzwyjOSMFLwDfJCSfspdqbu8kH2Ou48bzq4OqKkroqjwitysVNaX5oBPfP10wcBAB4lx4bg6WWOkp4bM8/sUZCZyebSFp4M5jhb61JZk4WypT3pUIAnBXqSG+xHr44S1pixS3/wzig++QUfmLoavHxFgq4fG81s46L6mOCGQ+tw46nJisdeRx0LtBcEOhvjb6FKTGUWEsxF+lhpEuZrgqCOLseIjDOTv426ihouhMs6GKtjrKhDtaU1WhBeNRak4Gqpio6OArbY8dtpy2Gm/QvPFTzgbKeJupo69viKGSs+I8XMkKy6I+rIcWmuLyU6KJDLIA28XGyxNdfB0ssLZwggHY22s9dSJ9nMlNz6MCC972iuyifd3IPxxwWQAACAASURBVNrLigh3U7wt1TBVvIed5jP8rJRJ9bcgJ8KB/FhPMsJdqcyIIMHfnswID3KivcmP9SfGx5bUUA9yYvxJDvLATEMeHVkpnE11cDXXI8rHGRdHPeJi3PFyN+HFs78i9+ontNWf4GSrhYr8A3S1ZHn14i65WYlcnO6xtDjL9tYGAKenp1ycnXN8eMSHq/fwyxdOT47Y2d7k7OiQT1cX1xag1SUOdzbh83t+ubrgy+UZvL/k08URV0e7nO9t8su7U5anRslOisVQQ4WakkL4eMXC9AQfL8+4OjtGsrIsDsHXEY4HrC3O0tn0lrTYMOLDfIkOdCXI04ogNzNSo9zwtNPA01ELRytFbMzksDR9haX5axzt1bG1eYOziwlGRuro6Cji7W1PcUE6k2O9XF0c8vnDGZLVBeATZ8d77G1J4Osnjva22Zasw9frZJEP7y9+9f1u8/H9Bz5//MTH9x/gly+/bu6OOTra4uhoneKSFHT0ZNDSeYGmjhR6uo/Q1rqHluY9dLQfoKfzFGPDl9jZvMHL3YSEWB8KcuMoLUwlPzuB2qpCulrrGe7rYnSgh5KCXFob6xjq62Z2cuzXgqpZVhfnONzd4sPlGe8vTjk52BW9vSMDvTTWVvO2poL8omxyCzIpLsunvKqY7Jw0omPCiIuPJC8/k+ycNEbHBlhYnKaru5XOnlYamt9SWJJLRnYSOfkppGXE0tBUQXNbDS3tb4lNDkVW6Sl65uqk5MYQnRaKlbspMhpPear8gBdqj3mu+oiXb54goyWNoqECmubq6Fhpomelg7GdAWaOxlg6mmDjYom5rTG2zpb4BnsSFB6Ah68bLp5OePq54+Bqh6efO/4hvgSFBxCXHENecQ4l5QXkFmQSFOp33Qvh7UpQsC8J8VGkpSYQHxdJeFggwSE+uHs44ORqg2+AO9GJoaRmx5OWl0haXiIp+fEERHtj42mOsYMeb8xUkFZ/ykP5uzx6fY870rf47tE33H7+I3ekb/Hjk+94/PoBcloySCk85J7MzzxVeoyCrhzSas/4/vFfufXsB5T0X2Nor4eSjpwY8fpM4RHSyk/QtdDA0ccG9yAn3AIdcfG3x9rNDB3zN2gYq2Bsp4eliwmmDgZYuhhj72WJrYc5Zo4G6Fq8QVpZir/c/nf++c//yB++/53YC3Hn2Q9IK0uhbqjIa82X3HvxE08VpHih/IxHr+7zw8NvuffiZ/StdPAOdsPe3QpdUw1kVV4gq/QcIwsdMvOTKanKo/xtIcNjvaytLjA7M8783CT7e5tcnB+xv7eJZH2Zrc01pqfGWFmeF+0t42MjZKSn4uLsiJmpMSGhAaSmJVJWXsTb2kqam+pob2uiob6G0pKC60z/qXHWlubZ397gYHuDjZVFttaWOdnf+Q00LViVBLuSYGsSDvCnhweiJUhgDPa2JL+xrWyuLYv9ALub6yJcLXxtb0vC2dE+58cHHO//TUEQrL/C8/xwd0c86N+Eo28mSQkqw97WptiZJZwvbrIUwvcJKYk37UwC+HxTbbjZ+wBfRVuTsHU+PjpgfW2F05Mj8aApQNX7ezuijWlsdJjdnS3xEHlzKLk4P2Vvd5vJiREqK0qoqS5neWlOjHs9Otzl4vyYs9NDNjdW+frlA/BZ7JWYnZkgKTGW8IhgOjpbyMpOw8hYj8ysVE7PDllcmiUjM4W4+CiKivOYnhmnrLyI6JhwMjJTiImNoLAol9i4SLy83UjPSGZyapSm5jpGRgeuW6xXF9nZllx3VNyI793bknB2uMeHi1Oxl0IYCjZWl35jfVqamxb7dfa3Nzg52BU/zo72OT/aZ/9XpWpn43qI6uvtpKAwBx8/T8KiQ1HRUuGJ3DNeqshi5WpLUm4qboGeuAV4UFFdQn19BVmZKcREh1GQn0Vefhbu7q5oar6hvrGByekpYmLj+cMf/8z/+J+/4/EzaeqaWhkaHqWqqoq83GyCAv1JSU6kvu4tPd2dbEjWOD874WB/V+xk2NxYFxUGYaAUrG2nJ0ecn538L9fRtS33b0OE0B8iWV9ldmaKudlp1laXRb7iJlcxPDTAwvwsszNTYuv14EAf/X09TE9NMDkxxujIEMtLC/ydMDkLfMDY0CCDvT0i2NzX1UlHSzNFebkI/MT48BBNdbVie3JbU6PYvHwz+UiY8IVhYWJkmLrqKqrLy8TEJSGmVRgqBFZAUDGu7Qd5lBUVUl9TTVdbq8g8CGlR48ND4s8XVAbhffxXDkIouBG2Gntbm+JhX7AWCarC7uYGa0uLv2E2hNcQWIPrvOq/vYYQ5yq8lmB7Em5QAli9v73F148fOD08EJOqdjYkjA4OUFNRzshAP9XlZUyMDHN+fMTXjx/Em5dwIxWSIs6ODsVtzsXJMUd7u6KdSbjhLs3NUpCTzcLMNGlJiUSEh5IQH8vIyBALS/MEBgdg42hLbkkuFvYW/O6Pv+OF/AvsnG0wtzJGQ1MFUxN9Wptq2N9a5dP7U75+uqCtrY7igkyqyguICvPlycOfCPN3593xNjXFWbx8dIuMuBBUZB5ha/AGD2sjnEy08bLUx930DYoPvkHxwTeYKj/F1UgFVyMVlB99S4CtHvE+tnRVZFKdEUlTQSK5Ud6YKD3B10qbglg/ErytsHnzjChXI9wMX6P76g522q/ws9bC1UiJYCcjvCw1CXIwIjvSm7r8BKy0ZLHTU8BBTxFPszcE2mijK30HD1N17HUVsNdXREnqRzytDTDXUiLIw46c5Cj62+oZ62+nNC+D2IggYkL9yU2JJSbIExsjTRzMdHCzNEBF+h5JIe4UJAcT72+Pn602BgoPcNSXJdxVn0B7TfwsVSlJ8qEwwY+ChAA6q7KI97enMDGI0tQwsqJ8SQ71INbfhYbiDLreltBUlktmdBDZcWHYGWpiqqGIrp4cAUG2pKUGY2aqhJLifZRe38PEUBFvD3PUVZ7x03f/ho+nA1Pj1/nb62srAFxeXrK7ff1ggq/AV9ZWlxke6mNjdYkvH96xMD3B3uYaK/PTbK8v8/HsmK9Xp/DLB355fwZfrrg83GN7ZZG5sWGmhvrJSoonMTKMmZFBWmurWZ6e4OPZMYc7G3y8POXL+wu21pYY6e+mrb6KisJMkqMCKciIJSHMi+ykQOJDnIgOsMHeXJEgL2OcrFTwdNbG2vw1r15+h6GhDLb2WhgaqWJta0BWTjxlFdl4eNiQmRlLU1MlQ0MddLU3sCVZZHVpGr5+oDAng9KCHL68v+Tq4pjPn95xeXHM+dkR+3tbouT/+eMn3l9d/ppocsCXL+e8u9olJzcaVXUptHSeYWmjhLrabbQ076Kv9xhDgyfo6z7DyEAaR3stgvxtSIzzJS87hv7uerraapgc7WGor5Wp0X5a6mtorK2mpaGWhrdV1NdU0tHSyGBvl9iufnV+Ikr0u5vrTI+P0N/dQV11BakpCcQmRJKZl05ReQEl5QVUVZdS31BNVWUJWZkptLbUU11VSnlFEdk5aVTWlOId4Im7jyuR8aFExQaRlhVDQUkaqZnRFJSkERDujoL6C1x8bXDytSEo3hsHX0uk1aW4L3uLZ+oPkdaU4vkbKaQ1nqNlrYmFmylGDvoY2upj6WKGvbsVts7m2DqYY+dogaePM6ER/gSH+ePp44q3nzthkUG4ebvgG+RNeEwoSekJ5BdlU1SaR1pmEuFRwXh6uVwPEIE+xESHkZIcR2JCNKEh/nh6OOPh6Yiziw3uXo5ERAeRnptIXkkGOSXpZBWlEpEcTHCcH07+tmhbqCOrJc1zVSkeyN3hhyd/5Qepb/n+8V+5I32LezI/c/v5jzxRfISCrhzy2q+QefMCKYWH3H91h9vPf+T28x95qf4cVSMl5LRkkHsjzRsjZXQtNNA0ue6MMLHXxzPEhYjkYDyCnXH0scHRxwZTBwNU9RUwsNbG2c8OO09LnHxt8Al3wyPYCT1LDV4oPebRqzu8UHrMa82XSCtLIffmBbLqz3kif5/bT77j23t/5i+3/50//fiv/Ntff89f73zD9/e/Q0VXGTM7Y6ydLfAN9cLMzhh1HWXsXa0xstAjPDaYxpYaxiYHmF0YZ3tvjfm5SZrqahjo6WRhZpLu9hb6uztYnJ1ibKhfLAYbG+pnYmSQsaF+OloaqS4vobgoj6bmOppb6mlprqe9rYmR4X6Wl643/kJu//z0BCu/JursSFbZWlvmaGuDq7O/DQk3wWNhsLg4ORZhZsG+JJTBCcyEcDDclqyKHITQBbC5tixunYVAgoOdTS5Pjzg/Pvj1YPo3IHp3c+M3w4PwfL1poxJiZy9Pr2NhheZs4byxPD8nLvuO9nbF57EwRAig9dHe7rVasb8rtlV/eP/uNwf+y4szPn64ErfQJ8eHYifEzvYmnz994POnD1y9u+D87IS93W1mZ6bo6e4UbSZdne3s7myxvrbC0eE+nz99EJWMosJ83N2cSE6Ko7WlgZXlec5ODzk82GFDssLW5hpfPr9nZXmeD+8v2NmWMDE+zM62hP6+LlJTEq65htQE0jNTCA0PIisnnYGhXlrbm2jraMY/0IeColwys9Ooqa2ksrqMrJx0mlsbKCkrJDjEH30DbaxtzKl5W0FbexNLy3Ni4Z1QdnczaetgZ5Pzo32uzo65PD0SoXrhOhCuufXlBXGIFaKxN1aXxJSmg51NMVlUGABHR4ZobmogOTkRe0c7ZGRf8vDpI17Ky6CiqYalvTW2bo4ERoWSkp1CRmYyFeVFlJTmk52TRkJiDPYO1mhra2JuaYZ/YACt7W1o6Ojyf/7f/y+/+7c/YuPgTEJyBuERMSQmJuLs5ICVpTkV5aUszM8yNzvNhmSNleVFdrY3mZ+bYWpynPW1Fc5Oj3/TSn55cSZ2hPxXfkYYJIQ/n50es7UpYXZmisGBPjo72picGBNbqJeXFhgdGWKgv5fhoQHGx0ZYW13+TazrQH8vQ4P9Ygv2yPDgdU/E+vISkpVlMba1s7WFvq5O1pYWaaqrpTg/j6K8XEoLC5idnBD7GAS7Und7G8P9fb+xBgkFLJOjI+IBfnZygp6OdpLiYokMDaGmopzm+jp6Otp/k8IkFLJNjY3S1dZKW1Mj7c1N9HV1il8X4KeVhXlxSBG2/UIXhMAYCKyDAIcLXMO2ZF1kDoSCNwESF4rthBvM+vKSyFAIvIRQKiNAzAKoLQwPgmVJuEgFSHp5fk5s0hY8oMJGZG9rk7mpSYb6ellZmGewt4eVhXlxiyEoDMKgIGw1hB4IYfMhNGQe7++JNqfNtVUGero52NkmKy2VwAA/AgP9yS/MoaKqnPiUOCwdLDGzNUNGUYY7j3/m29t/5bncMyxtTLG0Mebhw1v4+7syOdbP2vIM3d3N1NWVs7Y8w4d3xwz0NKOvrUyApyMrs6PMDHfx+vl9At1tkZW6jar0deGcmYYC5upyuBipEuVugY7MPQzkH+JmrIaN5itcjVQJsjegOCGIitQw8mP8GKovJDXIBcPXj8gM8yAn0otgO130ZG7hbaaChcpjtKRv4WasjJuxMt5WGtjqyOFirIKDniJeVtqEupqh/OQHDBSl0JN7iJe5BvFellirSWOtJo2p8jPcTTXRk3+K7a+2q6gAd/xd7GipKWd3fZHl6QnGh/porCqnvryIyoJMLPU0cLU2wsZIEzNNRdyt9Ynxc8TP0ZDkYGcsNV5iqfGCOB8LSpJ88LVWI8BOi5LUIIqSgsiN9aUqK4qGwiRKMyJIDvWgpiCJ7Phg+horGe9qZLC9jo66Mrrqq4gL9sXOVI/gcDdCI1xJSg1C3+A1ikqPMDNVwdJMjfAQV9SUnuPpakVwgDtR4UG0tjSwv7fD1dUHvn79yrvLc8ZGB6mrraGx4S19vZ2Mjw3R391BZVkhhjoaeLk6kpuRQnNdJXPjg5zsrvHueJfPl8fw6T1fP1yyODnG7OgQfP3E8vQEsaFBrMyO09Naz3BXKyfb66zNjnG0uUxfax2JEYHEh/mTEO5HckwQWUnhFGfHkRzlTVFmBOkxXnjZa+Nm9wY7MwV01B/iYK2GlYUSD+7/gXsP/oiSqhQKSk+xtTciJi6QppYKtLUV0NSU5+HD73n48EdyMhNoqC2lrqaU6YlBbC2MyEyJg18+8PXTBXx5x/HxNmenB+xsS9jf24JfvvDl0+df/aO7HOxvcXV1yP7BMvkFcVhYqaKt9xR19bu8Ub+NjvZ9jI2eYWryAgP9p+jrPsPKQgkPN0NcHPVwdjCkKC+J4f4WFmaGGehpZqC7lfrqUgZ6Ounraqe1sY7Wxjr6utoZ7u9hYWaS8+MDsSTr4uSQnY01sXm1r6ud3JwMHFztCAj3JzIunJDIIOIToqisKmGgv4ux0QHGRgeoriolLz+T8qpi2ruaCQoPwMzWFGdvB9x9HYlJCCI2MRgnDyvCYn1JzonGxFaHl6qPeSx/Bx1rdXSs1Xmiep/7r2/xVO0Bz9Qf8kT1Ia/15dCy1sTMxRgrdzPsPK1x9LTBysEEQxNNrKyN8Q/wIDIqiMAgL/wDvIiMCSUhOYaY+AixAyItO4XymlIKinMICvXDw9uF4DB/wiOCiIuPJD0tkeysVDLSk4iPiyQsNIAAfy+iY0KIjAoiNiGcrNwUCsuzyS1OJykrlpiUcAJjfHD2s0PTTJUnCg+4K3OLh/J3ufPyJ/768D/48cl3/PziJx7J3xetSvLar1A1UkLFUJF7Mj/zXOUJCrpyvFB9yh3pW0gpPBQHDGnlJ2iZqmHnaYmznx1Wrqai0uDka4uliwm6FhrYuJvjGuCAlaspLv72eIa4oG+lxb0XP/H9g7/wpx//lX//7l/4/sFfeKX2DGVdOV4oPebOsx94LHtXTFn69+/+hX/+8z9yS+pbVPVfo2+ph5mDKZrGGviG+xAaG4SztwPh8SHYuFjiFeBGWEwQkfGhVNaVkl+UydziBDPzY3R0NlNfV01FSSHtzQ20NdVTXlwgFh72drZRnJ9DfnYGJQW5NNZW09XWTGtjHVVlxRTn59DSXE9Xdxv9fV3093UxMtzP0uIsh7tbnB8fiNvhzdUlcYjYkaxytrfDh4tT3p38TWW4qTDcPLQLDMTN7xEWZlfnJxzsbIoHRyHqc2VhlrWleU4OdsVUpsXZKbYlq5wfH4hDxNHervisFLoibvY67G1tivYjYVknvKeTg33RuiQwDgJbsb68xNb62m/iaAUrk/BxuLsjFsoJoPMvXz8DX/n44UrcREvWV9nZ3mRrUyKm6szNTnNxfsqGZI0NyZoYAdrZ0UZxUQHVVRUMDfazuDDH8dEBmxvrYhqPwFW0t7VgZWlKRXkxC/PTSNaX2dxYZWlxlrnZSTY3VtneWuf05DqxTrK+zPbWOpL1ZZqb6qhvqKG9o5mYuEgSk+Pw9fciLSOZNckyI2ODVFSVEhEVSnllCZHRYRSV5NPUUk9dQw0jY4OkpCVia2eJlrY6pmaGFBTm0NHZgmRjhQ3JCkuLs6IidrCzyfH+jqggXBwfcPlrS/b58QFX5yd8urrgYGeTydEhBno6xe6dqbFhZifHmJsaFz8LDebCklmysszW+ppY8jY6OkxtbQ2JifHExscQlxBLemYaReXFRMRGUlJVRmVtBdU15RTkZ5Gbl0FzSx1t7U2EhAZgZGKIu6cbmdlZ1NU38qf//Jb/9g//yJ+/+Q4zK1s0tA0IDYsiJSUFPV1t3N1cGB0Z4uz0mPW1FTH16GZz9U0W4uz0mE8f34s2tZsN5oLidHOYEOxNuztbzExPMtDfKyYtra4ssbmxztzsNP19PXR2tIl8hlAmNzkxJnJRHe2tImA9PTXB7MwUf7e2tCjGuQ729oi2pNXFBZrqasnJSKcgJ5u66ioRFh4dHKDhbY0IVQ/0dIuswc3Du6BqdLQ0093eRmtjAykJ8cREhPO2soLO1hYGerpF7kJIQhJsRTdtSsKBXwCtbxbgCayDcDEIoPbk6Mhvolf/K9cggNwCSH6zSG9ualJsjL7ZdL2xuiJ6IdeWFllfXhKtTDfTm4ShQ9hOCH5swe4k8B+CL3NtaVG0jgmD1PT4mLjZENgJYTsiDBX/u5ubcEM82NmGz5+4PD0RuZeRgX6a6+uoKC/F1MyQ0IhAdPQ0cXJ3wN3PDWsnK2RUXvHPf/qf/Hj/Ox6/fICljTGuHrY8efIz5ubaFBek09xQgY+PC8XF2WxvLLE0P0FXWy1xUYFEh/iQEBlISnQQkQHu+DhZICt1G11FaeICPXAw0sROVwXLN7IkBzpjrSmP7J3/wEL9FW4m6kS6W5Ma7Ep3VR6Z4Z40FqQQaG+I5RtZ0kPdifNxINHfETdjZUyUH+KgK4ee7F2MFB7iY6mBlaYMkR4W2OrI4WysgpvZG2J97ciJ8cXeSBlrXUXM37zEzUCZQCsdHDXl0Ze5j6H8E2y0XmOmJou+0ksSg7xJjggiNSqMka4OjrY2ONra4N3pEetL88yM9jPU3UqghzPBXs44WRpg+EYeU20lwr3t8Xc0ITchABcTVez05UgMsKMk2R8f6zeEuhhQnhFKYUowYZ4WNJenMdZZRXq0N/nJobwtTicjLoTc1CgqC9Lpaqxmc3GKkd52KgqziQ7xw8bZmIBwVwpLUzCz1EBW7j5eHpYYGyihpvwUa3Nt+rsbqK0qJCzYj/6+rmug6uCIDx8+sLMtob2tkZTkeGKiwygsyKa3p532lnpSk6Jpqq0gKtSfkvxM/Lwc0VaVw8fVmpzUWLZXZ+HTFSsLs1SVFvK2ooTjvQ1mxgfJSIxmfWGCj6d7nGwtcbm/TkddKdV5qQS7W+Ng9IZof2fiQz0J9rYjOyWEwqwI8lJDSIx0IyfRl/gQBwI9TdBSfoDci2+Rf/kjmupPUVV5xE+3fs+tO3/kjaYsxuYaaOjIExXnj6OzKeaW2kTF+FFVk09paSbV1fnYWhki8+IBOhoKFOQkc7i7yserI06PNjk+3gTeA5+Az78WKB2ysrxId1cbq6uz/PLLOYtLQwQG26Gu8Rgl1dsoq/yAttY99HXuYWr0FEvTl5gbv8RY/wXmRnLYWqhiqCOD7hsZXO2NKS9Io66igIHORoZ72ujrbKa7vYWGt1UU5GSSn53B28oyOloamZsa593ZMUd726wuznGws8m7s2Mx43ywt4v2tiZcPJ2wc7XF08+d4IhAHByt0dJWw9vLleamWtpaG2hrbSAtPZHElFhyCzLJK87B2csJAwtdVLXkUNaUQcdYBX0zdcJifekZbSGrOAEp+Tvclf4BGQ0p5LSf8Uz9IU/VHvBQ+Tb3FH7kseo95PRlUTB4jbalBuYuxli6mGFio4+JuQ4WVvp4eTsTFxdGamos0TEhxMSGk5uXQUl5AflF2bytr6S0opCyyiKq3paRkZ2Cj78H3j5uxMSGEx4RREJiNJkZyWSkJ5EUH0VcdBhJ8VGkpsRTWVVEWXk+5VWF1NSVUVFbRE5RGjEp4YTE+BOWGIipgwFPFR9yX+Y2UooPeKL0kLsyt/jhyV/58em3PJC7w1PlR7x88wxlw9e8MVNB1VgRJQN5nqk85pXmC/HvL98847XuK1SMFHil+ULsgDB1MMDYTg8NYxVU9F6LaUzuQU5oGKugZqAogukm9vroWmhwS+o7/vnP/8i/fvNP/PDwP8WGamllKRS1X/H09QO+f/AX7jz7gRdKj5F784Knrx/wUOZnVPTkcfC2wt7TgbiMeDwDPMSUK6Gkz9zGlJDIIJzcHfAP8qakvICM7BTGJocoLsunvqGahvoamupqqK0qp666gpGBXjFXv7ezjaqyYprqahjs62R2apSp8SF6OluorS6jrDiPstJC2tuaRNuToAQIAOzpwS6HO5vsba6zt7nOvmSNw00J5/u7XJ0dc3H0t/Qi4Tl2k3+4mWokPPdugthfP16xv73Bwswka0vzbK2vMD0+wuhgH5KVRRGkFoaK/e0NLk+PeHd2zMnB7m9SoYTXFCzBh7s7rCzMs7W+Jg4AguIv9DBtS9Y5Ozrkw+UFFyfHbEvWxSFCiHoVGA5BfRBKfC9PT0RrkaA6fHj/jrPTYw72dznY36WjvZWR4UHRtrS8tEBzUwMpyYkU5OeSkZ7K25oqcVM9MjwoJukszM+KB0u4XhgJfnqh9XhosJfhoT6GBntZmJ9mZ1vC7MwE01NjnJ8dierE+toSy0vXXUL1ddVUVZZSVV1GbFwkSiqvUXujjKKyPCFhgXz8fMXl1RntnS2UV5aQnZtBVU05Lm6OePm4U9/4ltj4KELDgwgM8iU2LlIsJmxta2RhcYaZ6XEmxoeRrC+zt7vJxcmhaO28ODnk7HCPk/0d0YZ0vL/D5ekRW+srDPV109HSKC5kJkYGmZkYZW5qXLQ2CUrE4cEe21sb7O5s/QZUFv6v9/d2WF1dZmhogJGRIWZmpigpKaKhqZ78whwSEmMoLsmjvqGGtvYmyiuK8fJ2w9rWiujYGGITk8jKy+eH23f5h//xT3zzw23uSz3nvtRzElLS8fT0xEBfl4ryUpYW59ncWGd7a4PRkSF2d7bE9yOoDQf7u+xsb3JyfCgOmsL18+7y/H8ZJL58/igyNgJkvb21IbIy42MjLMzPsry0wPTUhGhXEuDpifFR5manRXtcb08Xba3NtLU209PdydBgPyPDg/zdwsy0mBo0NTZKc30dNRXlDPR009JQT0VJsZiyJCgPfV2ddLW10lRXS01FOa2NDYwODogKwdzUJGNDgwz19VJRUkxyfBx5WZnUVlVSXlxEcX6eCEoLg8Nwf5/IUwjqhdCQPTLQLzZR3zxkC+zCzWhV4ffo7+4SD/FCrOq2ZF2cPhdnZ0QeQfh3wuf56Smmx8eYGBkWIStBgVlZmGdbsi6qBsLwMDs5IcLhgjoiqCWC31IYOm4OFYKvUlBuBKvWQE833e1tYjTsTUBLuDndjI+7GSd3cXLMp6t31wk7lxecHh6wPD/HycG+GHfb091OE2Gn9QAAIABJREFUYJAPM/MTxKfEkpmXTlNnI5uH69R31nHn6c/ckbrFvae3+OHWfyAj/whdXSU8PGxwcTLDw82K9PRY8vPTaWmsJis9gdzMBBJjQ/BxtcVIWwUfZyvS40LxcjAj0N0WUw0FXC30cbc0wFpXGSfDNzjoKRNgZ4T0T3/CSkOOOB8H3E01qc6MpSQpjMxwb6I9bTF4/QRvS13yYgJwN9XEz0YPN2NlXI0VcNJ/jbnqU6w1pPG10cJe7zWpIS54WmpiqCSFmbo0UV7WFKaEEORqiq2+Mr62egRa6+GkLY+ztgK2ajIYyz9B75UUpsqyaMg8QUv2BZ52VtQWF3K0IeHr5Tu+Xr6DL194d3IC7y/ZWVugp7We0rwM0mLDUJV9go2RJlkJYVjrq+DvaIKDgRJ+dnpkRngQ5KiPmdpT4gNsSY/yJDXCnfggR6ryY9ma7yc+zJ3O+hKKsmKJC7suaCvITKSmNJfDrVXWl2YY6m0nPioEJS0ZFDSkCY/zIyTCHR3917i5m2NtqYWVmRbO9iY0vC2ip72RuppypsdH2NvdZmNji62tLcbHhhgbHWBwoJu3NeXk5WZQU1PCQG8bA71tjA/1UJCTzPnxFgszg6TGhRAf4UdkkAdzU4PAJ3Y21khOiCYjNQF++cDGyhzpCREsjPfx6XSHE8k888PtFKdGkB7pQ3KwC7HetsT52RPgbkZsmAvVJUnkpYdQmhtFRoI3hWlBRAfY4GytjrriXfQ0n6MofxdDg9eEhLpiYKzMvUffIqvwGAWVZ6i8eYmFjS46eor8/X//P9AzUCYuIYi8vCSSk8OxttTl51t/xsZCl5qKXLYls3z5dMzF2RZ7e8uMjnYzOtrLQH8XjQ1v6epsp6uzlbTUBCorCxkb66KgMB5tXWleyn7La6Xv0dC8g67uPfS072Ko9wgz42dYmr7CwkQGS5PX2FqoYm/1Bj8PC4J9HcnPjKUwK4nxgQ5Getvpaq2nq7WJqrJikuKiiQwNIiEmkpyMVDpaGtnbkvDLp/filvX8+ID15QWqyorJSEmkoDAHv1BfvEK8iYgPJz0nlYTkGHx83fH38yQ5KZaG+mqqq0rx8/ckINiHiNgw0nJTsfOwx9TeBBMbXdR15TG308Pewxx7D3OS82LJKkvC2EEHKcU7PFW+x0PFn3miep8XWo94qHyb+4o/IaP7DEVjBVTMVNCz18XSzRQTe0OMLHRw87QjKSWS5ORoUlNjyclJobg4m7LSArGzoqm1jvKqYrHLIjounPCo4Os0pqQYoqJDCQn1JzYugvS0RDIzkslMSyQ3K5XKskIaG2ro/rVN9m19ORXVRWQVpFwnNAU44+Rli0+4O2oGivz8/Aceyd1FRuM5UooP+F7qG/7z/p+49fx7nqtKIaPxHAU9WfTttDF00EXDXBV1U2W0rd4gqyXNC7UnyOvIoGqsiI61BlqW6rzSfIGagSKaJqpoGKugrCuPgtYr1AwU0TF/g4G1NsZ2emLkq5KOHPelb3P7yffcefYjf7n9B/7j1r/x559+z33pWzyRv8939/+D20++Q0b1KdLKUijryiGj+hQZ1aeo6MnzxkgJFT151A0V0bfSRMdMF1d/N5w8HXHxdhZ7NoLCA9A20MTAVI+AUD8iY0KJjgsnLTOJ3oFO4hKjWFic5m1lGa2NdTS8raKno5WN1SUkK4tiqdf0+Mi1LWl2gonRAXo6W2huqKGl8S2dbY3093UxNjrI0uIsO9sSTn5NzDnY2WRbssrJ/g5Hu1scbG+wvyXhaGuD4+1Nzvd3OT/a5+zg+nklqOmCjUhQH4TDu2Bj+q9DxMd35xz/epg83N1idXGOtqbr9DOh5X1jdYm9LYmojry/OOX9xXU8rBAje5O7uMkpCnzETZhbsBML0LTwjD052BeXkevLS6I1SuAoLk9PxIXhNXP2jtOTIz59fC/aSfd2t0VodXVlifa2FkZHhtjcWGdxYY6B/l6qKstJSownPy+Hyooyero7kayvcnx0wIZkjbnZaSTrq6L1aW11mV++fuby4owNyRpHh/vMTE8yNHgd37uyPM/kxAjTU2OiGrG2usiGZIXtrXWWl+aYmhxleWmOtzUVZGel0dbaSGpaIlY25qioKWJuaYKmtjoWVqaMjg/x/uMl27sb1De+JScvk+zcDByd7fD29aCiqpS4hGiCQwNITomnsamWuvpq6htqqKuvZnximMmJEVaW59ncWOXwYId3v1qXrnm2VTZWFtn81Zp0c2gVOiDGhvqZnRwTbUxCut3W+op4LRzubonRputrK2xI1lhdWWJ9bYWV5UVRDViYnxV7F3o7O8jOyqCkuJCM9GTS0pPIyEwmINAHbx93CgpzqKt7S2JyEu6eHtg7uxAWFY2OgTH/z9//A4+eveSbH27z092HKKlpcOfOHeztbFhZXmRrU8Lc7DS7O1uigiRA94IKIVjbzk6PRcZBiAS+OD8VB4qbNqabqsS7y3NOjg9FRWtwoE+83gYH+ujt6WJwoI/JiTFmZ6bo7+thYX6WtdVlVleWxMK7rs52+nq7GRkevB4ihIO2kDDU0dJMeXERTXW14sAggNSCWjA5OkJfVycVJcWUFRVSV11FR0szvZ0djA0NMjY0SGdrC+3NTWSmphAbGUFuZgY1FeViilNtVSXtzU30dnaIPRPCoVtIaFpZmGdydERMTRKGCaHP4eYAIWz4hZSFkYF+1pYW2d3cELcZe1ubon9xaW5WtE1NjAyLnRj93V2ijUoo3xMSqyZGhsX86MPdnd+oDkLngzBQTIwMi63VNweIzbVVcXDZWl+7bq5cWxXhdgFoH+ztobezg8nRETZWV8QhQhiIhOHhYGeb/e0tcXi4mbMtgNUfLi+QrCzz5cN70X410N9NS2s9U7MjVNSWMDk/SnVTBRX1pQRGB/DDw2958Pxn1HRfo6Ypi46BMubm2iQkBpOfm0B1ZS7z86N0dDQw2NdOUX4GGSnR+Hk54mxjgpezNSnRQYT7uWJjpEFxZjzuVoYYqsoS4eWIp7UBriZaqDy9RYCDMarPbuNra0BWlC82OgqUpUWSFeVLRoQ3b6Tvoiv/GH97IzwstAl1tSDQ3hBXIxVcDBWx05XFzVQFY+UnuBir4GerS1qYGzkxvnhb6xDsZkZsgAM5cYFkxfgT7m1LQ2ESMW6WeOor42OiQbC1PkZyUnib65Ho506AoxXuFsb4OdvTWl3J7soy53v7fLq84svVB3758InPVxecHe5yfrTH8d4GO2sLpCdEEBngTkyQB6+f3MLDRg8Pa22M1Z8T7GxMiKsRbuaqeFlrEB/kSLiPFfkpQbRUZbCzOEharB+d9SVkJYVSUZBKY3UhqXFhpCSEMzrQxenRLmfHe3S2NZJflcXtJ9/x/PUDwmJ9cfO0IDzCg9hoPzJTI4kK9qQkN5m+zmbmZ64Bx6XFeZaWVtjY2GBDsszoaC+9va309bXR0dFAS8tbGusqqCjN4Xh/nb6ues6PNzg9XGdxaoD2xjKSYwOZHO2ipbmO/r4uYmPCSU6I5sPFEVmp8ZjoqlGQHkdRRgylmdFkx/lRkhJCdpQXWZGeJAfY42OtibeDHtkpgVQUxpGe4EtGgi8ZCd7EBNriYqmCjYkCRjovcHPUxcVRD1NjVTy9bHB1t0RG/iE//vwn/uUP/52XCg8Ii/XG1tGAf/n93/Mv//rf+B//9H9x5+5fePjoO/R0FDA2VMXJzojIUE9aGkrp723gcH+Z/oEmdHWVUFR8gZ6uBsZGulRVlrIwP01/XychIV7Y2OqjrfMKDa0nWFi/RkPnHi9l/oC29h20NW6jrXEHA92HGOs/w9TwBTbmSrjYa+PnaUZaQgAFWXGUFaRQV1FAR2MV9ZXFlBfl0FxXQ0dLIx0tjTTXv6WkIJfYyDDiosKpKClkZ2ON2ckx+rraGerrZri/h9LCPAJ9vXBwtMHD353Y9DgKKwp421jNyPgAO7sSJOtLDPR30d7WSO3bCoqKc2ntaKRvuIeM/HRM7c0wsjEkKimYxIwI8srTiM8IR8dUmedKD1DWe4WsxjMeyt/iscLP3H/9I09U7/JK7ykvtB7xTOMBSqZyKFuooG2njbGLEWbORpg5GuPsaUtCUjgVFXmkJEaRk5lEeUku1dXFVFWWUFZeSGVVCXX1VaRlJpGVm0Z8UjS+AZ6EhPqTnZNGQWE2Scmxoo2pqDCHivIiaqvLaKyrorWpltaWepqaqqmoLCQ7L5W4xAh8g92xcTLDwEIbPTNNTB0MeKX2nJ+f/8BD2Ts8UXrIz9I/8s2DP/Of9//ED0/+KqoLyoavMXTQxdBBF00LNfTttFE1VkTdVBkjRz2MHPV4pfmCR6/voagvdz1sGKuga6GBtpk66oZK6FpoYOFsjKmDAW+MlLn34hav1J6jbqiEorYsd5//xDd3/sQtqe+QkruPjrk6Pzz8T76992deKD1GUfsV+laaGNnqIKv+HBnVp0jJ3eOx7F1k1Z+jZqCAhrEyWqaq6Fq8wSvQC2cvZ+zd7HHydMLZyxnvIG8CQv1xcnfExtGatOxUYuOjiIgKJSs7jabmOjIyU1hemb8uNJ2cZH1xke21NY73tkXV4OPlGftbEs6P9vlwccLV2RGHOxtsrCywPDfFwuwEc7OTzM5cf15ZnmdnY01Myjnc3eJod4vjvW1Od//2cba3w8nO9WBxsnfNCtxU028e6A92tsVYVGFxJnAJgp3p4uRQbKyWrCwy0NPJyEAvR3vbIhchdAcc7m5xtLctdgoIw4HQPr21viamNq4uLnCwsy0yGAIgfRPGFtQG4b0KC8r15SW2Jesc7+9xdX7Glw/vxUFC6Jr4+vGDqEB8/fKJ87MTpibHaWqsp72thanJcRYX5liYn2VyYoz6urfU1dYwONDH/NwM768uxS21kPIkRL++uzzny+ePwFd2d7bYkKwxOTFGa0sTE+Oj4rDR2dHC7MwEO9sSNjdWkawvc3K8z+HBDtNTY79RBLa31hkdGWB0ZIC21kbcPZyJiYukpbOZwbEBPHzdea0iT35JHnvHu4xMDtPe00bF23J8Ar2JT4kjPSeNiNhwisoLySvIJiMzhda2RqpryqmqLqO2roqBwR4G+rvFn3mwf90DsS1ZZX56gsnRIeanxllbnEOysnhtl/u1/0GysvibdmoBvBfK5472tjk52OVgZ5PNtWXmZqeZm51mfW3lt+VtC/OidX5ydERM+Bztvz4fVpQUExMRSoC/N/EJUWJUbVJKIrX1b6l+W0NxaQklFZWUVlbh4ePPP/3u99x5+ISf7j7kzsNn3Hv4FFlZWQoL8tjb3eb05Eh8D0KZnADLC7a13Z0tsRfk8GBPVKhOjg9/A1gLKU0X56ciGyGoGSfHh6Jlqreni/6+Hrq7OqirraG8rISa6kra21ro7+uhpblRLKqbmhxnZXmRmelJ+nq7RfC6u6uDvxO8/IuzM6wvLzHU1ysOBTdB5a62VjGGdHl+jqa6WkoK8iktLKCmolwskutqa6WztYWKkmKa6+soysulqqyUztYWWhsbaGtqpLO15TdKhJCqJFiMBNuNoCrcVCmEDb9QHieoBwLbcLMMTjikCzafjdUVkVUQvl+wQC3MTNPV1kpNRTnV5WXU11SL6klPRztjQ4OsLi6InkbJyjKba6siRC4U4Qmt0kKsrMBECNGva0uLrCzMMzs5Id50JkaG2dmQiH0SKwvzDPf3iWC60CAucBNCQpMAZQu/pxD5Kki0785O2dmQwC9fRV7leH/veohZWWBhcZrRiX6GJ/vZPpQQmRhGaGwQ5k4m/OX2n3gk/TMKb15ibW+IjYMRrxWkyMyKYVMyjWRtis7OeiYmBjg/2aW2uoRgfzeszHRxsTUlLtwfD3szgjwdkH7wAxZ6qgS52mBvpElcgDtxAa7oyT/l5c//gbX2a/QVnpAQ4ExmpA/e1nqkhLiTEeFNiIs5Pjb6OBmpYaenRLS3HYmBLlhpyWKrJYupshRmak/xs9VG7dmPWLyRJsrLisRARxIDnYjxsaU0I4IoX1uCXMzJjPYj0teezqpswhyMCbbUIchKjzg3KwxkpGjMS2VzfJCBxmp8bK3wsLWkv7mZq+NDuPoIX+Hjxftfl0df4dN7diQrfLw85f3pPucHG7S+LSMmxBNfB3McTNQxVHmBruJjYnxs8LXVJcBRj7RIN7LjfInwtaYyL4bliTYWxjvISQ4hKymUxEgfKgrTKcpOxM/LkZaGCrYky3y8OuPy7JD9HQmNfbUo6clj7WJMR389MQn+hEd4EBnuRbC/M13NVcyO9bAyP8ne9jqXp0esri4zP7/IxbtLzk4PmJ0d/f/ZeqvmutI1W7P+SUdHdEdUHKqqXXvXruR0ptPMtthilpZwiZmZmZmZmWGJWUvMzGBJloxPXyjnPN51+kIha4UtWVb4m9943zGewczMKFtbS8jlI9TUlJCdEU96SjR93Q1kpUWTGBtEVVk2m8sTTA53kJsezaDstn25tKyQvNwMujpb2N9aITrcjxBvF3xdrbE31STcW0pOjC8TnZXkRXsRYKtHrIcZ8X7WNJalUF+RSlZyAOUFseSlBZIQ4YyXvTaJkU4Ee5vjaKOBm6MB/n42vHj2C9/98D/RM1DhtdIDfENcePrmN1S1n5NflsJLhbs8f/0b//HdP/PDz/8TbZ03WFrpovH2Obrab7CUaKGp9hxHW2NKilKpqsgkNy+Ox49/QV9fjfBwf4KDfBkfG+Ld+REH+1skJ0fi4GiKpvYTXr7+gbeav6Ku/SsSs8fo6PyKjubPaGv8go7mr+ho/I6h7gOk5sp4OBvi6WJMiJ8daQkhpCeGUl9RQEpsKOkJUZQVZtPR3MCgrJuhvh6a62tIjI3C2twUS4kxoYF+NNVVMz0+Qnd7C4W5WXS2NjE+PEB2egompgaERAeTWZpNfVsdTe0NNLXW0dPbzvjYIDPyceTTY8zOTDAtHxNFRGJ2EnYe9uhItHHxsSW/LI1WWS0NnRXEZoZiZKPFK83HPFC4w93XP/Jc4z4vdR+iYPgUNYs3KJm+4KX+IxRNXqJgqoi6pTpaVppom6tj7mhKUIQPqekxZGTEEeTvQWFeOo115ZQV55CXmyFuI7KyU8nITiEjO4XUjEQSkmNITokjNy+D8ooiqmvKqKosobKimJrqMpqbaulqb6KjtYG66jKKCnPIz08nJTWWsMgAvHxdkDqaYWSug76ZFoYWOuiaa6Co/ZLHyvd4qHiXP97c4c6Ln7jz4ifuKfzGX+78L56oPeC1znMU9F6iY6WBtqU66hIVTBwNkHpZYGSvh7mrCbY+Vuhaa/JK+xmK+q9uxYWdAeaOxhhYaaNpooqpnYGYhVDVV+D3Zz9z9/kv/Pr4B+4+/4VX6k95o3mbpXij+Zynyve59/JXjKQ6uAU6oGuujoLWc3TN1dGz0EBJ5yXaEjUsnU1w8rXBwdsaa1cJls4m2LibY+VghbOXM95B3pjbmmPjbEN8WjzBEUHoGukQFh2KrpEOT549JC4hmpbWBrp72ukf6PnTa77D9fk5n66uODs44OxwD758hM8f2N9av+14OTnk8vSQd8f7nB7scLC9ztbqIssLcqbHR1hanGV/b+u2+fjk8B+4/WeHtxuHq+NDLo8OuDw64N3BHsfbm+ysr3CytyeKCOGyLlzYha2AMCQTMn7vTo6/6UR6x+XZsRi8FS6bm6tLosXl4/sLbi7POdjZZGlOzsrCrGhrEgZxghtgY2VZvO8IxCXBfiTkH4VfH+3tsrOxLg7whO2EQGsSBpinhwfcXF7w+eaazzfXfLp+z+eb69uyTb5w8e6Mrc11MRTd2FBHe1sLoyNDFBXm09nRxtLiPCvLi2I4+ttGa+FieHJ8KFJ7Li/OOTzYY2tzXZw+z85Mk5aaTFJiPNNTE0yMj9Lf101XZyuLCzO8vzoX0a5CR8PIcD9Tk6MMD/WRl5tJa0sDszOTpKYkILWxoKSskOyCLFIykwkKD8RcakZIZDBD44NMzk7QP9JHYloCXv6eBIT6Y2Yt4eGzB0isTKlprKaquoxeWSeVVaXU1FbQ3FJPR2cL1VVljAz3i10Vws9udLCP4f5eFuST7P2ZddlYWRRFhLBp2NtaF18TwthCg7UgOrfWlsXm5ZXlRZFOtLgwJ1Yb9HS032aFu7oY7Omhtryc2vJywgMDsbO2wNHBBhtbC3T1NDGVGBIWEUpyahLJqSkUFBWSkZNLenYO1naOvFJU4cc7f/D0lSKPXygitXOmurqaw4M9lpcWxC3C1OQ4x0cH7O/tsLO9KZYHCs3UG+urov1qe2uD/b0dcSMhiInLi3NxE/H1yyc+f/ogIl/fnZ+yvLRAd1cHst5uZL3dtDQ3kpebTWxMFPFxMeTmZFFZUUZ5WYkoLqoqy0XR0dnRJoaz42Kj+afD3R3xH0yY1Pd1d7EwI2djZZmzo0NWFxcYHRxgenyMQVkvfd1dbK2tUpCTTWlhAU11tRTl5dJcX0dTXS193V20NjYwMtDPUJ+Mno52lufnGB8eYmNlmXn5NG1Njci6OsUyuLGhQdEOtDAjFyf7fd1djA0Niv/BBWTr8uwsK/IZthYW2VxYZG12jsXJKUZ7ZUwMD7C7scrZ4d7t2mttkY3VBebk4yzNT7O8IGdkQIastYPl6XlmRsbZXVlnuLuHrsYmWmqqyEpKICspnt7WJga6WpgY7GFndZbdtTnmJgZYmZ9ianKciYkJZmdn6evro7u7m9HRUcZGh1mYnxWT7ZOjQ0yNDbO2NI98YpQhWRfz0+OiVUvAuwoWLiEwLmwdttZWRQEihMC+DU8LnlFhHXx98Y6P76+4Oj8TeyPevzv/B5LUcH8fS9OTzI6NsLk4z0hvNxnJCdRVlhEe5I+uhhpKr1+QHB/D5sYKoyMD5OdlsbqywPLS3O0FdG6SpWU5lZWFlJXlEeLvia6GMoEezkQF+uBjJ+XxT9/z4D/+youff8TZQJ8oVxf8zM2Rd3fSVlPFrz/9J1JzI4rzMkiMCiIq2JsgTwdSY4OI8XfD294UX3sTpAaKeEv1KEwMJN7PDmdTNewMlAj3skZH4Q/aKjOpy4tH5eH3mKg+IsrLmsQAB/ztDHCVqBLuJiHQTh93iRqd5cnEeFvhZ2eInclbnM31KcyIx9XOnMS4SBYXZhgeHqSiqpK8gnw2t7c4PL49wPn6kevL01sP/ecPfP14DZ9uODva5+ryjK9fPjAnH6e6opC+rhZszHTxdjbHQfKWjGgvEoNsSQmyoyQ1CB8HCV6OlsSHelOZn0p7dT7d9cU0lqaTlxRCVV4S8aGeJEX4kxwTRH9nM3y94dPNBdeXp6wsL6KjrYmOtiYB/r4kJyWQlBiPu5sLwUEBtLY0sba6LKLevnz+KIb5jo8OeH/9jpPTAw6Pdjg43GRjY4HxcRn9vS3097awsjhJZ1st1mbGBPl6MtjTw+byMlen50wMD5CXE09yUgARYe4kJQTi5SElKsIbb3cpEqO3uNmZ4utsQYSPA/H+DsR4SolxsyQ/1I36rEg6ylMJ97Ig2s+OwtRQYgJcSInxJ8DdjvjoAGor8ygoSMHNQ4ry26eoaL3g1/t/44XKPTQNX1HTkElKmh+mZgrYOWih+vY+mtpP+Mu//9/89vu/YWKqTnJKGNbWBrx4cRcFhafExoYSFxeGk4sF9k76KKrd5dnrX3j49Gfyi7KZkk/yFXh3ccXh8RE1dZVY20pQUX+Ctv4z1HXuoqD2d1Q0f0BF62dUtX9FWeNHXin/Bwpq36FjdA9rOwWcXDWwtlYkJsaF9JRA3JwlJEUHUpyTgnxkkM/XFxxsr9LT2UBFaQ4pSaF4eUiRmKpgbqZGZIQLebmRdHaUkJsdQ0iQM6nJ4eTlJJCVnkBaWgx5eSmkZ8aQmBxGRVUuuflJ1DeWUFtfREtbJQ1NpaSkRVJTV0hJWSZJKeEEBLkSGe2HsakGcfGB5OQlUFiSTGpuBOUN2Zg6anFf4Qde6j3gpd4Dnmjd5aXRE1Qs3/Bc5wkv9Z6hbaOFgsEbDC30MLM2xdnDERtHa+JTYskuyKSgNI/wmFAS0+JpbKunprGKtOwUkjMSiYqPIDIu/DYTUV1GakIMkWGBZKYlUlSYQ25OOnm5GVRWlVBbV0FlTSl1jVW0dzXT1N5AQWkeCenxRKVEklwQj0uwA7Y+Vtj7STF20MfAVgeJsxH6NtqY2OujqPuSHx/+nd+e/yRahaxcTHmidI9///Vf+Jcf/ztPVR9y9+WvKOm9RkHnJRqmqhjZ6mFib4CtlxUOvjaYOhiibqKCpkQNCxdTXIMcsXaxwsnHEUdvByR2phhY6mNkbYihlQGaxho8VXrCM+Wn/PDH9xhY6qNhpM5P93/kjcZr/uW7/8W9l78jsTdGz0IbQ2s9tCQa/PXXv2BkY4C1myVa5ppInEwxtjfC0NYAM2cJ+lI9jO2N8IvxJTDIF30DbYyM9VB7q4Svnydm5sbY2lmhp6+FkbEeDo42lJUXUVVdRk1tBVPTY5SUFnB4tMvm6oo4KReeH18+3Igb7MPdHS7PTvn4/krErgoXfGFyv7GyLG7YhUK1g51t0f8vYMkFEtL+9hZHe7uicPivGQhhSPetZVeY/p8d3VqQPr6/4vriHXz5LGYWrs7PxKziwc62OKTb2VgXrcyCRUnYEJwdHbK5usLp4QF8/sTp4QHT42Mi6XFnY53Ls1OO9nZFu7RgKd7f3uJgf5vDg53/7d1/d8LV5Rkfbi45Od5nb3eT6/fv+PL5ho8frtjaXOXjhyuOj/a4fv+ODzfvRcrN8dEBQ4P95OVmi75zB3tbvL08RDvL8dEBgwN9yKcnbzsiLs/h6ydOTw4YGe5nRj7B4EAv5RXFDI/0Mz4xzOHRLjcfrxgc7iMoxB9nVwdSMpMZmRymv1/G2NgIW5vrt6V1f9q1bk7PONvd4/3xCSM7gShhAAAgAElEQVR9fTRUVd3i+0eHKSrMp7m5kfLKMgqKcolPiSM0KgQrO0scXO2xcZSSX5LH3PIsY9OjJGck4eHrjruPG45uDhhKDMgrzmVKPk5dfRW5ORk0N9XR3tZEZUUJ3V1tJCXGkp2VxtrqIiPD/ezubHB8tIest5PRkQGODndZXVlgY2mFRfksKwuLbK9vsL68wu7mlog73dxYu7X3XL/j7PyIi8tTzs6P2NhcZmlpmuHuFpanBjlYm2VvdYb1uSmWZ8ZZkE8wJ78lck5PTdDf309XTzedXTIqaurxDw7j1WsFJGZGWFtJSEtPxFpqhqOzHeaWptg42uLg6oi9qzNpOVm4+vny2+NHfH/3D54oKmHt4kZJTR1V1bUsLCz82Sq9ys76CqsLM2yuzLE8N8nZ8R7bW2vMyKdYWFxmcHSCwUk5xTXNlNS30tvTxUC/jJvrKz7cvOfocF/MSpydHvP50weR9CX8nnfnp2xvbbC4MEdLawOTU6OUlhYTGhqMjY01pqbGhISEEBoaSmlpKenp6cTExJGVlUNzcyttbR3U1zXT3NROXX0jCYnJ/NPe1qbo4ReajoWyte31Nc6ODsX1jrAh6O/pZnl+DllXJxUlxTTW1tDe3ERvZweFuTm0NjYwL5+msrSE7vY2JkaGOTs6FC/FEyPDNNRU09PRTldbKz0d7QzKehnu72NQ1ousq5OejnaxMG64v08MbQtCY21hgc2FRQ7W1tleWmZtdo7laTnTQ8NMjgyyujDLxvICV2fHHB9sszg3xfzMBPLJEUaHZEyMDDI5PMrc5AzD3TI2l1cZk/XRVFNDXmoagT6eeDjY4WIvpSAjld6OWzExNdrPiKyDqtJChocGaGpqoq6ujpqaGhobG6murqakuJDBgT4WF+ZYXVkSqQBC6+zYoAz5+G2+pKOlmYHeHhFZK5AdhJWq0C0hvC4QmgQhIUxyvkXgCZMPAS8n+DaFleze1iYLM3L211fZWlpga2mBgc52ivOymZ+eoLOlkdiIUPq6O259sXPTbG2usr62xMcPV39y9bdY31hic2uJiooCHB2tKM7LoLIkD18XezzsrfFzsOXJzz+g+/I53//z/8OT7/6GicIrTF69oLW4kI76KpLjIvBxd8TNyYqy/HSqS7Jws5UQ4uNIfKg3Vvoq2Bio3RbARXtTmhpKgIMxllov8XcywUDlIY6mGlTnxXGyNkVTUTIuEnWCnU1xt9AkJdiZOF9bQpyN8bPVJc7bmiR/O9zM1IjxsSUjyhdPW2MGu+qZnxykojiXpsZa5uZmWFtb4fD4gK/AwcEeN9cXnJ7sA7dC4suH22kYn244Pz7g5HifDzeXHO1vsbY8w9bqPPERfiREeOMu1SUzxpu0cBdyot2pzokkKcKHwox4qgrSSI8NJszLjtRIX2oKkqgrSiE7PphgT1uSIvwJ8XWmuiSPi5M9vny84vL8FvmXm5NFXW01qytLZGWm4+nhRnBQALExUXR2tLGxviqGrL5++SRSHW455J+4uDzl8GiX83dHXF4esbIyTVN9GalJkZib6uBoZ4axngYvHt/HxkJCVEgIHk5O+Lg7o6f1hufPfuTH7/6Ze3f/xt3f/obERB0HGyOszXWIDvYgyMOOQFcr4vwcyQzzIDvUnfQAJ5J8bShMDCTSR0p8kBPp0b5YGapha6aDs40JQX7O5OcmEhnpi76hKk9e/Ia+5C0GZmr4R7iSmBlCSkYguvpPUVL5HS2dJ7i6m/Dk6Q88ffYjllbaDA23kZubiIuLJSUlWczOjrG1tcTGxgKR0X7cvf8X7j3+K2+1n6Kp+wYXdztuPl6xtbPNV+D6ww3NrQ3Y2EtQUnuEqsZ9FNV+QkHt7+ib3uet7h3U9X5HRfMnXqv8HQW179A2/ANLm9fYO6nh4aFHYKAVXu4S/LxtaKktpqu5mvmJUWorSujtaKK1qZKE2BBio/2IjfbD090SL08LXF2MiI/zoiA/lqyMSNJSQsnLSSAzPZqM1DgKCtLo7W2ms7uOpJRwfPwccXW3Jr8whfLKHMorc6ipK6SoJJ2yimz8A13wD3ShtDyL9s4anF0tkdoYEBLmQUCQC2Y2OkQl++EZboe2hSL3VH7ilf5DlCUv0HZ4y1upCneV7nBX6Q4qEmXUTVWxsJdgZm2KrZOU6IRIcouyyS3KJiI2DO8AT+qaayitKiYjN43wmFD8gn0IjQomMi6c4DB/0pLjKC24FRM1lSVUlBdRXVVKVWUJpWUFNDRW0y1rZ2i0j86eVnKLsomMCyc6KYrU/BScA+zRt9FGy+ItWhZvxdyCiaMBhna6qJso81j5Hn+/+xf+fvcv/Pr4e3HS//DN79x59hO/Pv0RFQMFHind47XWc56qPuSZ2iNeaT5D1VARXUtN9K21UTNS4pnaI+69/o3fX/zCnWc/YWYvwdbdBjsPW8zsJRhaGaBvocdbAzWeqzxD10wHVT0VdM10sHGTYmYvwcTGGCtnS0xsjFE3UsXMwQRDaz3MHU1x8nNAWU8REzsjdMy1UNB9g5K+IgY2+kicTDGw0cfSzQJ7XztMHIzx9HIVC7scHG0IDPLFwtIUK2szTEwN8PH1oLyimLX1JSanRhmfGGZhcYbqmnIWl2Y5PTz4B2zpt+3K+9tbbK2tis+PbzuJhMK1b7sbhEGWYKe9vngnTueFzyk8r4Sp/rfPL+E1IQPxLa3pW2uTkPf7fHPNzeWF+He8ubwQRYwQcha2DEIWQYCTCMQlgagkYNcFsuTGyjLyiXHxNaFDShjiCTkJocvg+v07jg53OT874uR4n/dXt23QfP3I4cEOR4e78PUje7ubzM9N09vTwdbmqhjmnZuVU5Cfi5nEhOioCDY3bi+OKcmJxMfFsLO9KYaiBfvNh5v3HO/fWn021pcZHOglMyOFAH9vMrNS6R/oYf9gm/WNZY5PDxifHCEkLJCMrFTkC9N09XUyODzA4GA/S4vztyJlf4/D3R3ODg4439tnY36BiaFbOM5Qn4ye7k4KC/IYGRliSj6JldQcZw8n3H3ciIgNx87ZFjdvV8KiQ6mqr6S5o4ms/EyiE6Iws5agoqGMq5cLwxNDdHS1Ut9QTXZWGtlZaTQ21NDR3kx7WxNxsZGUlxUhnx6nT9bF6soCB/vbjI0OMj42JFKklmZmmJucZmVhkZ2NTbbXN9jZ2GR/77b35+ry3S0Sd2+Tvf0trm8uuLg8ZX5BTn9fFwNdTazKhzlYm2VzYYrVuUnWl2ZYmZczMTLI/NwM6+urbGxsMDM7T0VNPa6ePiiqqvPL73exsrLA1c0BQyNdzCxMSEyOIzgihLTsdAxMDXHz8SI+NRl7D3deqChjZC0lODaOsIQkQmLiSEhMRiaT/e++hvUV1pfm2N1YYWN5ls21Rebnbgvf5heWmJpdIDIxBQ1Dcwys7ElLTaa0pIj5uRlxGyV0QQhFdEK3hPDM/7YvYmx8iMamWpqbG4mICMPCwgwHBzvMzc2xtLTE2toab29voqJiSE5OJSkphfDwSGKiEygprqCmtp7wiKjbTIRgufk2aLy/vSUGi5bn55BPjLO5usL68pJoFZJPjFNSkE9hbg5NdbV0traQkZJMaWEB48ND9Pd0izmDgd4emuvr6G5vo6Olmd7ODhpra6ivrqKprpb25iaa6+uoKiulrKiQytIS2pubaGtqZKhPxuzUJFNjo0yNjd7mFKamWJ+bZ291jc2FRZan5azPzbM6M8vM+Dgz4+Msz8/w+eaK3c21W3TivJzpqTE6O1oYHx5gbGiYjZVVFqZn2FhZZaC7l9bGBsoLC8lISSbU3x+Fl8/w9XCluaGalvpqsjOSyUpNpKutmcqKMtra2qitrSUhIYH09HRyc3NJTUmirrYa+fQky0sLLM/PsDw/w97WbYX7/PQ48vFhhvv7kHV1MjY0yPL8nEh+WpqbFTs0FmbkYp5ib2tTPKSFA/pbZJxAkPhWRJweHoiHujDpOdrbZWNlmZHebnZWlrg43GdqaICi3CymRocYHZBRVVokEi3m56Y5Pzvi+v07Tk8O2NpcZXVlga3tVY5P9tjf2yQrM4Wi3HQqinOpKc6hID2BCG9XHv74HzgZ6fHkh7/y9Pu/ovH4D55//zdCXWwpy01jfKAT+aiMsvx06krzONtdYWakB6mpFilRAUT4ORHoaoWFrgKGak+xM1bB1lAVJ4kmLpY6uFrpYmusjrtUnxAPG5pLMzBVf4GrpRYh7hZEe9vgb29EUpATGREexPnaYqLykMQAB7KjfYj0tiPCx4HuxnL48h6+3pCZlkhmRgpb22vs7m0CX3h/dc7HD1d8/fSerx+u4OtHvtxccf3uFD5/4PLsmJODXT7fXPHx+h0f3p8yPtRLYlQAcWHe2JuqE+VrS7SPFdFe5iQEONBeW0hNcRYlWQmkxQQRF+RGZmwgJWmR5CXciooQLztaq4uIDfMhKzmWBfkY8JGvn94DX+hob2VwoA/4QnFRAUGB/mRlppOUGM/w0AAH+7t8+ngjiojPnz5wc311u1XhCx8/XHF5ccrHD5fANQcHGzTVlxES6IHm29fo66igqvAclTcviAoNpLwon5iQIKKCfQnysUNqqY7yq9948Mdf+ftf/19eP/8dY30VbCz18XWR4mJthJuVEZHeDhQlhFCTGU1pUgg5kV7E+zsQH+REdrw/NQVJ+Lta4eVkQWyYDxEh3pQVZ1FQkEZ0bBCunlKcPaUoqj9FQeMpzxR+58df/htPn3+Htu4z7t77N9w9Jfj4SikoTCS/IImm5lJksiZyc5OJjAwkKSkKRwcphQXZWFob8vOd/4Ga1kPuPvwbT1/+RmxCOPuHO+wd7LN/eMD8/DwdnS2kpsfg7WeLhfQtimo/8VLp39E3vY+u8X10jR6gofcbyho/oqrxE/rGD5DaKODgqIqdrQpWFspoqT8iJTGIouxEqoqzGevroTAng7bGamamBm/tY6kRFOQlEhPlTXJSAO5uEtxcTfFwNyM02IWUpGCSE0OJCPMiITaMsrIchoY6qa0vwsvHHiupAbb2JgQEuRIbH0R9YwmJyWH4BTiTkBRKdm4CNXWFDI10ML84SnVtAUFBbmRmx1JQlEJMciARiT7oWilz780P/PLy77wxeIKq+Wv0HbVQs1Dkgepdnms9RdtaC2N7I6wczZHaWeDq4UhFdQnFZflkZKfg5etGQLAPRaV5xCVGERkTioe3C4Ymuji72ZOYEktUdCglxXl0tDYg626jqb6K6qpS2lob6O5po629kda2Brq6W2nrbKKoNE8UJx6+bngGuqFrqYmy4RveGithaKODlZsE1yAHHP1s0LPSxMReHzUjRR4p/cF39/7K3ec/80LtET8//E/+486/cvflrzxQuIumRI0X6k9Q1H2Fsv4blPReo6z/Bm1zdbTN1dEwVUXFQAFl/TeoGSmhZqSEsv4b1A3fYmCpj5m9BImdKWb2EqycLTF3MMPAUh9bdxu0TbXwCHLH3MEMXTMdbN1tMLQyuN1e2BsjdbPEydcec0dTpO5WKOspoqSrgIq+EuZOEgyl+uLHUncr/KN9CUkKJiojEl8/T5xd7LF3kGLvIMXJ2Q57Bykeni4EBvlSWVXK4tIsW9trNLfUMzzSz+TUKD29HcwvyDk52Bcv1mdHh+xubojkQ+EucLi7I2YRhFJToXBN2AoIxafCJVSwHQlDya21VdGOK1zqhU2FYM8VRILwZ78tobs4PRFzCEd7u+L25PLsVNwsCBjzva3NfyAsCRsQYZMhfA8fri75dP1ezEQIIujD1SVX52didlHYPAgYVyHj+P7dOSfHtwWe786PxXbnL59vuH5/O6A5PNjh4t0JH25ucdHy6XEWF2aYGB/+c5t/wox8Ck8PN9RUlbG1sSbA35f8vByxs6C4qICF+VnGRofZ2d7k8GCPy4vz2/P70w2XZ8fs720xOjKAuZkxL188oa6+iuubC65vLpD1dXFxdcaUfJy0jGTqGqpJyUzGy9+TiqpyamurmZwYu+2r+HPIeLq/z8neHgdbW6wtLDA5OsKgrJfpqQkmJ8YYGxshKyeT4NAAAoJ8SUlLpKunnYSkWIJC/IlLiKappZ7S8iKKSwsoLi1AYm7M3Xt38PHzZHt3g7aOZvoHeqiuKiMmOpy83ExKSwooLsqjID+bxYUZ5NPjTIwPs7G+LBbfzc9N35LA1pZYnZ9naWZGpGgJ4lcgGx3s795ag/Z3OTjY4/j4kLW1FSYmxpgYH2ZmbIDZ0T7kw71MDcuYmxhiZV7O1p85i4F+GV1dXTQ0NJGUnIqekSm//H6Pxy/eYGXrgIGJMY7OdvgH+uHo5kRkXBSpmRn4BwdhZC7BOzCQ8NhYXHx90Dc3w9zOATe/AOzcPDA2tyIiMpqOjg7k05O3CN6NVTbXFjna3bztZ1q4beyeGB+lsKiE8uo6XHz8MbVxxsbVh9iYKKoqyxkZHuT46IDLi3M21ldFlO/uzpbYeC2IjG9FxebWKlXVZRQW5uPr642RkQG2tlLMzMwwMzPD0dERZ2dnHBycsLNzwMHBCRsbO1xdPImOiicoOBRXNw/+SWigFtS20JEgUIj2tjbFDgSBiSxgUWcmJ8RGaSH3IBCbqsvL6GprRdbVyaCsl87WFmoqyqksLSEvK5OyokIKcrIpzM2hsrSEhppq6qoqKS8uory4iPrqKjFfIWwpZF2dDPXJmJmcuM1rzM+zv7bO1uISa7NzHG1ucbK3x/ribUHc8f4O58cHLMxMMTLcz+rKAjPyCVpbGmhtaWJ1eYWPNx843N1jYmycytIyKssrKMzNIysznbqqanJzsshIScbF2ZHs9DRqqispyMmmpbmRxsZGenp6KC0tJSwsjLy8PMrLy0lKjKe0pIiO9lYmxm9JF0IBzu7mGmuLs8xO3mJkhQK7g51tMfQ81CcTNzpDfTIxcL6zsS4esMKa99s3YQUsBKuFw1Qo9RG2SwKNa7Crg4ONNa6OD1mfn6Wptoq5qXFWF2aZmRhlYWbqlsv855r2/OyIg/1tdnc2bhst3x2xubWCrLeDyopiWuoriYsMRtZeT15qHKFeLvzyl/+G2pM/UH14B+U/fkb7+R88/e5fMVB4ip+LFF8XKWOyVj6c7VKRn0ZlQTqrs8MkRwfQVlNEWkwQtqbaaLx5gJmuEoHuUjJiAqgpSOHFvR+J8HPBVWpMYrgvge62JIZ64iDRwl2qj5+ThAAnM5wkmvjYGxLla0uIixmWWi9JDXUj1NWcKC8pzmZapEX5MTPSA1/fszw3iarSK0KC/YiKDCEvN5PlBTnnJ/t8uXnH+dEOfL21NvHxGr5+4uxon52NVfh0A3zk84dL+rtbyUuPJT7cBwsDJYJczUgKciIr0p2ChABmRzrJSYkk0t+VgrQomsqyqClIoTA5jLQIb0I8bIgJcGFmuIvMhHCyU2KQjw+Kn//rl080NzVQW1PFxbszaqorKS8robyshJLiQubnZrh4dwZfP4tCQigcEt5/+fwR+MLXLx/49PGK4+Nthgc6KMpPIy87CU83W549ukNUqD/y8UGmx4aQjwxSlJ1MQqQnXs5G6Gs8QfHFr7x++gv6Oq+xlxrh4WJFVLAnUYEexAR5khzmS2Z0AAUJwZSlRFCZHk1tfhLp0b4EulqQGO5NuL8LKdFB9Hc20tlSx9ryDPKZUbp7WigqzSIxPRodI1WeKd7nbz/+D/548De0dV7w+92/8K//9n/x/Q//HUWl+9jaGREfH4ynpy0yWQv19eXY21vQ1FhDWmoCDfVVJKdG8fDJd9y59y/cf/KfPH7+K281FcnJz+DTl4/U1FWztLTAzOwEtfVFBIY4YmqhyFvt39HU/RVzmxfoGN1Dx/A+6rp3UFL/QRQRllavsLFRxlaqioHeUwz1XtLTWUVsmA/FOSl0NdUz0t/DYG87B7srdHXUUFqcTn5uAtGRXiQlBBIZ4YaXpwVSay28Pa0JC3HH19seLw8bQoM8yc1NpqurgcbmMuITQwgMdsMvwBlbexPsHSXkFSSTkBSKgZEaEnNtwiK8iYz2IzjUg5y8RBqaSgkKciMm7tbSlJ4Xh3eIIy/V7/NQ6Vc0LRRQM3vNK4PHKJq85LnOE17pvkDbWhMdqTYG1nr4BnsSnxRNXmEWLe0NFJflk5aZREh4AJExoVjZmGFuZYLUzgILa1NMzAzwD/KmuCyf6poyWprraG6oprmhms62Rnp72hno72ZwqJfhkT6qqkuprikjvyibyJhQ3LxdsHO2QWJlgpaROq+1nqOs/xotMzVRNFi5STC200NR9yVqRoqoGiqgrP+a31/8jJLOSzRNVPjl0Xc8VvyD31/8wiOle+KW4aXGUzQlamiZvUXPSgs9Ky10LTXRlKihYaqKnpUWFi6m2HpZYeNhjaqeCgaW+pg7mGHpZIGNmxT3QDcCowMISwjFO9QLGzcpYQmhWLtYYWCpj4OXvSgmAqJ98Qp1JzQhCFO727K+t0aqKOq8wVCqz2/PfsU30hv/aF+C4gKoaCkjIiUMlwAnOsc6yMhMITbuVkzExkWSnBJPdU05jU219Mo6qauvYm5+mtGxQerqq9jYXGF2bor+gR46u1pZW1oU6YWnhwfsbW2Kdlrh+SIAO4S8nXABF0TEt1uM/e0t8Y4gIE2319fEIlWBtiQIAsHeJIiIb7/e9cU7kcT07uRYHGp+K2q+fvzwDxYrwVIldD0IeUdBJAnig08f4fMnvny4EYXL55trUTx8G6wWMhpCF5SQWbw6P+PTx/fs7W7C14/cXF/c+vf3t2lprqe/r5ux0UH297a4vDhlaXGWleV54JP48fzcDGOjw3i4u6Kmqoy/nw9xsdEkJyWIvP6G+lqmJsfpk/WwurLE+dkJX7984tPHG+QTo7flf9XlTE6MUFSYi5urI7FxkTg52xEY5EtcfBQBQb40NtfR3dtBQVEufcMyOmUdjI6PMDs/w9GfYWzRJr29zcbSEitzc2yvriKfGKeytISK8lLk8ilOzo6ZmZNT11BNbHwUXT3tLK8u0NbRjIubI1Ex4ZSWF1HfWENLWyPtnS0Ehwago6eJm4czE1Oj9A30kJwUR15uJlmZqdTVVpKdlUZuTgaNDTVMT42xMC9nbXWRo8Ndrt+/4/zsiMWFGTEMvr22zPrSvFhsKPy8d7Y3xQDxwf4ux8eHHB0dsLm5zujoKP39t+H0/a01pkf66OtoYkjWxWDvN509fb20t7cTHROHxMyCZ68UePj0BU9evuHuw6fcf/IcC1tbwmOjyS8txtLOBhVNdQzNTHn04gXKGhoovn2Lgpoaanq66JuboWtqhoaBEcZWUtx9fUlNT0MmkzExPop8Wugsm2RnfYXtjWUOdjZZXJijsbGRsPBIbB1deKmoipKGHuoGpuRkZzI+NsKMfEoMXQsZD6Ff4mB/l6PDfQ72d/+PIPb+wTbjE8PExETh7++Lq6szpqbGODs7I5VKCQ0Nxd3dHRMTCQYGRlhb22Bra4+drRMe7j64uXvi7uHFPwlUJQEpOjY0KIanhUNAKGMTCEjjw0P0dnYwOToi9kD0dXcxMTLMzOQEvZ0dVJWVUldVSW1lBRMjw4wM9Iv2pOL8PApzc4iJCCc1MYHi/Dzqq6tobWygu72N4f4+ZiYnRDLTQG+P2DMxKOsVRc726irHu7vsbWyws7bG5ckJV6enbCwtMTU2yu7mhliIsbuzxc72JlNTE7S1tVBWVsLk5CSrq6sMDw5RV1dHUkIi8fHxhAaHkJWVRVVFNRkZWfj5+KOgoER0ZAzNza3U1dRTVlbB/Pw8dXV1JCQkkJeXx+joKA0NDURHRVBfV0NNdSX9fb2igFhfXmB7fYWd9WVW5uVi9mN5fk4kPRzu7jA5OkJZUSHV5WVioH15fk4UEcLB+u3hK1AihNWywLQWRIew4hXwsnPTU8yMDjMzOkxPSxND3Z30dbWzv7XO1dkxl6dHXJ2fsLW2zPurc3Ete3iww9LiLDfXF2xurDA3O0VSYgwR4UEMyTrwcLbFzd4CBwsjPOzMeHP/Z+5/979QfvQTj77/n+i9uY+LyVvcLXQoTI0kwM0GDzsJLVUFTPa3MdbbzLishYQwH/JSYwjzdcHfzZbclGiKMhMI8XYiJzmK3RU5LlIT3O3MCPJ0oLYkm8ONeTztzXGxNsbGRAtrIw2K06OpKUjB39kCb3tTYvwcyYz2w8FEHRs9BUzVnpAV5Y2LuTahnrbw8Qy+XNLVXI2JviYOtuaoqyrgZGtBb0cTh1tL8OGc+clhTg92eH9+fCsiDveYm54Qfaqfbi5Ymp2gu6WGxAh/9FSf4WKuTUaEB22lyUx2VTHW20hGQigRfi7kJIVRnh1PUUo4hclhlKRFEu3rQKSvI0Od9cSH+ZIWH87EsAz4yLvTA+ALI8ODDA32s7+3Q2dHG/19veTmZNEn62FleZGry3eijUngRQsi4vLdBV8/f4Gv3D6Ybi44O95hdnqI9pZqCnIScbIzxVKizUBvCzurs8xPDnO0vUprTTHpcb54Ohqgq/YATeV7uDsakxTjR2FuEmVF6RTlpVKSm0phRiKZ8WGkRgSQFRtCeWYCDUXpNBSlkx7tj7+zBRlxITRW5NPXVs/R9irba0ucn+yzvrHE1PQo3bJWapsr8QvxQOpszivlR6i8fYy7hyUvXt5BRfURikoPMTZWx8BAFXd3W6qrC6mvL6eyshAnRxs62puJjAjB3c0Jbx8X3L2sCAi1x9HNhLdaL1FRe4G+gRbaOup0dLawt7vJ8fE2AwOthEe4IbVVx9zqDfoG91B++x3q2rcha+W3P/BG+e+oqP6Anv49JJIXmJu/QmqliprKXfx9pDTUFBAX7kttWR4NFaW0N9Ux0NOGfHKAkaF2aqryyMqIJiTIGWdHEzzdLfFws0BiooaDnTG2UgMszXVwsDPBTmqCp6c9oaHe1DWUUl6Zh5ePI5vEyYgAACAASURBVLb2EiTmukhtTQgJ88bV3QZtXWVU1F5gaKyBkYkm9o7mBAZ7EBHlj1RqjL6hKipqT3ml8pDHb+6goP0YNeNXKBk85625Is+0HvBS9ylPNB6gbPgGXWtNlPTfoGuuRVJGHDX1FXTL2ikuy6ewJJfsvHQSU2JxdrPnxesn6OhrYGiii429JYkpsZRXFVNRXUJNbTn5eZlUlBbQ2lLPyHAfE+ND9Mk6qW+ooqQ0n9S0BLJz0khKjcPTxxWJhREGxjroGeugY6KJmoEyJrb6mNoZoGagKAaXha4GBa0XaEveom+pxcu3T9AxU0fXXIPfnv6Eqr4Cbw1V0DBWQ9dcizeaL3mi9BA1A2WUdN6gZaqOgZUupnZGmDmY/MObsY0BuuZaWNhLcPZ2wDvYA3d/Fxw8bHHyssc31Ivw+BDs3W1w8rLHzc8ZOzcp9u42uPg4Yutqjb27Df6Rfli7WOHo7YCKrjISO1OsnC3RM9fFytkSJx9HknIScfV3wcHLnpK6YiKTI1DUUkDHXAcvbzeCQ/wJDvGnpLSAsvIiurrbqG+oprmlnsmpUZZX5unr76altYHNrVUGBnuR9XUh6+tiXj7N1tqqeMEWcgmXZ6fipF8AdAhbB2HzcEtHOhcbmP/rM+js6FC0Cgm407OjQ1FECNjy/2rH/ZbAJPQ2CF/j2+K3g51t+PpFDCsLGwTh7fTwgJ2NdY739/5hqPatLUvoUro6P+PT9Xv2tjaZmZwQ84ifrt9zdnTI6OAANRXldLa2sDQ3K6JdLy9O+fL5hg83l4wM9xMXG0lnRwuVFSVMT41xfLRHV2cr5WVFFBfl0d/XzdrqIutrS+xsr7MwP0tiQhyBAX5ERoQRHhZCcVEBfbIe2ttaxLN9ZXlRxI0e7N+W1J2eHLE4O83k6BCpKQkkJsQQHOSHmcQIB0cbtLTfoqOrgaubI5XVZaxtLLO6voSsv5u+YRmLawts7WxydHLI2dkJa6vL4gB5fXGRyeFhRvr6GBsYYFDWS2VpCclJCdTUVDExNc7axiqLy3PU1lfRN9BDZ3cbWTnpuHk4k5ufRUtbIwNDMqbk4wyPDlBeWUJmdhohYYEUFOVSUlaIpYUpAf7epCTHk5+XhbeXGwX52YyPDdHb04F8epzNjRWOj/Z4d37M0eGuSIza+5MUtrE8j3xyhPGRfublk8xOjTM1Ofpn4/X2LZ1qc5ONjQ1WVlYYGhqho6OLwf4BJkYG6etqo7Olga62ZrrbW2hpbqS+roa6ujoyMzNJTcsgKi4RPWMzFFQ1MLO2w8zaAQt7J8xs7UnIyELX1Iyf7z3grz/+zF9++J5Hr95w59FDfvr9d7775RfuP32KgUSC1NERM6kUawcHfAMDyCvIp7u7m/bWNlqaG/8seu5kZnIM+cQolaUlBAX64+fnR1NzK6GRMbxRUeeNijqahiakp6UwOzPN4sIcK8uLbG6sMTszzdLivEjh2t7aYGtzXSwtFJCwJ8eHHBzucHS8R1lZCVlZGRQW5uPl5YGdnR1OTk44OjoSGBhIREQU4eGRBAWF4OLihq2NI+5u3nh5++LrF8A/DfT20NfdRV93F7KuTrEbQSAHfVscNzEyjHxinNHBATpbW8RwdH9PN9PjY2J/RGNtDa2NDXS0NFOYm8PEyDADvT20NzfR2thATUU5pYUF+Hp6iPhXwb4kIE2FFeTc9BRjQ4MMynpFsSL+R19d5XB7m931dbZXVzna2WF9eYlBWS9NjfU0NtRRX1fD3MwsFxfnbG9vMz4+Tm9vL7W1tdTV1dHa3kZzczNVNdUEBwdjJbXGykpKfUMTfX0DxMUnEx+XTFBwBFGR8QQGhVNeVkNuTiElJWWUlpZSW1tLR0cHY2NjNDY2kpOdyeBAH22tzQwN9rOzscr58QEHO5sc7W1zfrTHwfa66MncWlsVV73CZX9Q1ktTXS1DfTIWZ2fYWFnmYGdbPBCvzs/+jwmOcHgLYkTYRAgHp+BzFbZIzdWVNFdXkpuaTFtdDX1d7azMz7C/tX7L997dor66gq3NVc5ODzk53md+bpqe7nZ2dza4vDhld2eDvd1NBmSdDPd1ExrghbGOKnYW+phoKWKs+RqVp7+g9uxnnv38L5ioPiI72ptobymBzub0NpbSXJ5NZnwwBWkx1JVk0VJVQFpMEJkJ4QR5OuBqY0pLbSkXR1tMjw1QXVZAZUke02MDlORn0lhVQl9HE3y9Yay/g7z0ePLTYokJ9qIwI56J/nbGZS3UFGXgaW9GsKc9ZtoK6Lz6nQB7Q4IcTAhwMCbCy5aClAiONuZYmOhnRNZGY1URrXVl/P1f/5nEqCCuTnbYWpZTlJ1MZlIMnS0N8PkDn68vWZBPcri7xft3p+xurbIyL2dqTEZGfBgmWm9wkGgQH+RETU4Mg03F1Bank50cQWq0P+nR/mRE+ZKXEExeQjBJIe4EuVgQ7e/IUFst8eE+BHs5U1uWx+nBFny9RfjNyKeYn5thc2NNZFunp6XQ29PF4sIc785P+fTxRkQJClOsr5+/8Pmj8Pbpti310w1nx3tMjPZRW1VIcnwIDjbG1Fbm8e5kk8vjTS6OtthYnKKrqZzawkTykv2J8rfFw96A+AgPctOj6W6vYWVhgp6OehpqiinKTiUjPoLMhEgK0mIpTIkhJz6MQBcp0YHupEQFUFuSzf7aPKd7G9xcnHJ1fsLB/jbHJ/ucnR8xPTtOQWkeNk6Wt5cyF0vuPfgeqY0BbxTuo6j4CFtbY8zMdNHXV0NLSxkbGwkmxnqUFOeRm5NOVWUpJcX5jI4M8f76HNlAA6NT7cQlBaKh8xpnV2u0dVRRUn6Fja0FS4szXF8fs7k1Q25OFE5OOpiZvURb6w5vFP6Grt5dNHV/Q13jZ1RUv0dD81eMjJ5gbv4Kc/M3GBm8RFfrKeUlqQT5OZESG0xzTQnDve10tdYzNtRFR2sN/bIm2loqKC5MITbaDwszLfR0XmNjrYuhviJ2NoZIrfTwdJcSFeGDq5MVXu52hIX5UFldQHVtER5e9hibaqGprYizqzXJqVGER/ph52CGtq4y1jbGuHnYkpgcQWJyBNGxQTg5WfLq1QN+/PnfePDkJ378/d95/OYOjxR/4+cnf+OV9iPuq9xBzUTh1jZkqoyW2VtU9JXwDvWitKqYrt42RsYHKCkvoFvWzuCIjOa2ejx9XNHR1yA4zJ+E5BhSMxKpbaikorqElPRbcVCQn0VnRzNjowN0d7VSVVlCXm4GUdGhuLk7EhkVgn+AF3aO1hiZ6qFnqIWhiS4GxjpoGbzFyFIXE1t99CTqaJmqYelgjLWrGRJ7QyT2hmgYq2DmYIShtQ5KOq/QNFFFSecVvz/7GSWdVzj7OeDoY4ejjx3WrhZoSzQwsTVEy1QdMwcTTGwNkdgbY2JriL6lDnoW2hhJ9ZHYGyOxN8bGxQrPQDeCowPwD/fB0dMOK0dzbF2tcfV1wlRqhKOnHSbWhti6WuMV5I6jpx1ufs44etqhb6GHjkQbe0878b2rvwuO3g74RfiSkpdMZnEG8ZlxmDuY8VzpCdqmWviEeBIQ5U9pWSFd3W2MjA6wtb3G7NwUyyvzTE6NMjc/zcnpAds76wwN99HS2kBLawP5Bdk0NtUyO3NrYz7a2xW3Cu/fnfPp+j1fP37g0/V7bi4vxGeHQEQShMTnm2uuL979AyFQ2DoIHUiCRVeAgfzXfML/X0u18LGw+RCedd/2RAgCQbDqfrp+f0s7+vyJzzfXnB8fiQhWwd774epStPd+myv8dP0evn7h8uyU1cUFdjbWxe9V+NqzU5O0NNTT39PN1tqqOJg7OtwFPrGzvU52VhoO9lKGh/pYW10Urb8T48OiLWd+bpqx0UGmp8Y4PNihva0FTw83IsJDqa+robWlieGhAWbkt9CWxYU5NtZXOT05Ersi1laX2du97TioKCmktDAPVxcHYqLDkU+Ps7+3xfyCnMqqUmztrAgNC8TLx53U9CRMJIZYWEk4Oj9kfWeN1fUV1jZWWVlZ4v/j6r2C20zTe09f7NbW3pzdU+uzPraPvcd2HU/0jD3j7sk9uXumu6ezWmp1K0vMmQRzjmDOORPMIEESDCABMOcE5gSQBHPOmaKk316gv88aX6BYpCiKLKre732ef/iNjuro7jItk9s1Gopyc2mqraVKXk6Luom21mYSE+Px9vbE0dmBqJhIxiZ0TE6P0d3bQb1KSVRMOOUVJbS0aeju7aCzu43J6TH6BrpRNdXR3dtBviyHmLhIPL1ccXdzxt/Pi5jocKKjpEhcHGior2F2ZoLeng5GRwZZXppnd2eD3Z0N1teWxFrhjfUljPpJNlfm0c+MMj4ywOzUKIN9nbS2qNEN9zMxPsqScYHl5WXm5gzodKO0tnTSrG1naEhHX283I7oBejraqVJUUFOtoLe3l/HxcfoHhujp7UdepSS/uJzYpDRqGtQsrm7S2NpNclYBDh6+BEXH8uVTS771wzd44xe/4o1f/JJ///lb/NtPfsb7H3/GM2trJF5eeAcG4h8aiqu3J7aODji5SiiTl9Pc3ExVpYJKeQXqBhXtzVrTXblFS6Esn+ioCKRSKSMjY5SVV+ATEIyrhy/2Lu5kZ2UwNqpjbXVZrIAVOBIL83qMi/MihVs/N8Py0iKHB3tiVuT84pid3Q1mZqZoaKijtbUZhaICHx8fUlNTSUhIQC6Xo1ZraWxUU15eQWJiMiHB4URGxJKalkFiUoopEyG0BAm2JsPMNEvzBrGyVNiYj+uGRdryyOCASJ3uamtlqK+X2ioF9TXVKBWVdLQ0I8vNITIslOnxMfTTU3S2tlBbpSAnI50AH29iIsKR5eZQJS9HUV6GRtXAzMS4GCTe395iamxU5EgM9vbQ390lDjOCP9FomMdomGdRb6C3s4uK0jIK8vKR5RegVqvR6UaZnJxkbGyCru5eausaKCuvoK6hnqZmLTW1SrLycvEPCMLJ1Q07e2eUDU3UKBuorK4nKTmD9z/8nDfffIt//eFPsbf34Ne//iPvvvs+UqmU9vZ2WlpaUKlUqNVqsc/ZBK1qZ2FumpODXQ52Njne3+Hy5IDDnQ1xM/O6eiDA4WYnJxjo6UY/PSVKxEKrhLAFEjIRr6sRrx/UwoEr5CiEWjqjQc/o0CCleTloamuQy/LpadEy3NfN/Mwkq4sGVhcNGA2zlBfLmJ2Z4Oz0kP29LUZHBpmeGmN1ZZG+3m7UTfUs6mcwzE5QVyUnyNcdiZ0ZPq42RPi7Yn7vY57eeZe7H7yFt/19XMw/IzXCDRfzz/C0+pJQd2viAiWkRvoQ6eeMr5MZ/q42+Dhb4mL9mIzESAoyExnobuXVzRlX50cY52fo6WyhtCgPeamMmopSyovy0U+NwasrRge70fW2M9DZTHZKDN0tDXBxyMH6IlmJEVg+vI2r5UN87R4gdXtGlJc1rma38bG9j9VXH+JqdR9fFysu9la4OtyAl2f4SmxIjwtjYqCdgvQ4EiKD8HF1ICEijIWpcU4PdjBMT7BmnGd3c43lxTk2VxbZ2zKiriklMsCNmEBXMqJ9KEwKoVqWSFl2PPmp0RSmRVGSaVIgKnMTKE4JI87fkXAvO9Kj/ehV15CfHkO4vwdFOSmMDHTx8spEp+zr7WZwoA/93AzDQwP09XajrKlC3aRCPzfD8dGBaGMSoEYvbq55efMCXsLLqxe8uLqGVy/h5ortjWX6u1pQKoqoLMshLsofVU0R+5sGrk830U/0U5KTTFyoJ9H+9iSGOpMW6UmUvwNFOTGUFqQw0KNhf3uJ3a1lZieGaWmqRykvoqa8kPL8LGJC/HG0eESAuz05yVHkpcYQFeTNaG8HR1vrnB3uwauXotUKXjI5PUZ6ThrO7o7ISvNRqWvIK0hFoSjA398FZ2dLgoI8eP/93/Hs2T0S4qOoUpShalCyubHC+dkRiwsG8XDVG6aY1Q9RUJLIz3/1fRxcnjG/OMbDx7d5+vQuMlk6xvkJVpenaNFWEuhnw6MHf+DRw99ha/k+EpdbWFm+i7nFH3jy+Hc8uP8rnjx+GxvrD3Gwu4WdzS2sLD4lLNiRZrWcpLhg6iplDHRqWJwZY3FugqG+VlR1cmprimhSySktziAnK5a0lHBcXczx93XETWKBNNST8DAvykoyUTdWkJoUSVFBOmp1Ne3tKtrbVcTHh+HmZouV1UOSkyNRqSpZW9NTWpqDjc1jHB3NcXQ0JzTUm4QEKRUVBYSG+mJp+QALqwd4+ztx66v3+fzB+3z64D3++PlveO/O7/j1Rz/jntUdHtjc5bH9fR7Z3Oeh9T2KFTK6etsY1vWhG+mnp7ed2bkJNjaXmZwaQVFVRmRUKIqqMjq7WtA2q6ioLEFWmENRcR6KqjIG+rsYGuyho11LaZmMhMRoQsMC8PF1x0ViT3SMFA9PF6ysn2HvYIWvnwf+Qd5I3B0xt32Chd1jzO0f8sj8C+xczYmMDyIk2hdbiRlmdg94ZHkXG5dn3Hn4MbfufcB9yy/44uln3LO4g6XLU9yDJLgFuuAX4U1kihTvMA8Conxx8LIlMNoPZ18H7DyseWL3kLvPbnPP4i7Wrha4B0nwkXpi42IaJHxCPPEL88YryF1UH/ylPgSE+xKREIa7v4TACD/i02NMA0BcCHFp0Vg4meMe6EZcRixB0YEkZMQSmSglOjmC5OwEkrMTcPNzITQmiNjUKHyDPSmqLMC4bmB+bY6tzVWOj/Y4OtwVPeMb68usriyyvbWGfm6KEd0Aw0N9DA/1UatUIC8vplapYGx0iLUlI4e7O+LG/3XFQWj4E9gGwvvCxf7m8kK01e5srLOyuIBhZpqpsVFGhwYZ7u8T7w4CsFV4RgnPLOEy/ro16nU14XVFQvg+BPqzQIcWKtxft0AJasfrLVCvtxcKz1BBpXh+cc7u5gYLc7PsbKyLw9LBzrbYcihYr4Rn7enhAVubq2I16ohugO6uNsbHTLC0rs5WwqXBNKpqefXymsuLE44Od5maHKW1RY2isozICCmqhjr0czP09XYzNqoT4WICXXh/b4fjowMO9ndF6JewcW7TNjEy2Ed/X5fYYnR2esje/hZLy/O0tWvJy8+iUV1PdGwE777/Ds4SB6rqFPQMdjO/bKCrpx1VY63p1aBEUVlGSkIsEkc7EmIiKS+WoRvopb1Ni5e3G1bWZjx6cp/g0ACyctJpa9fS1d1GZ1crFZWlNLc0UVpWSFJyHDXKSlpa1bS0qqmtq0Lb3EhhUR7ZOel4+7gTFhpIQnw0JcUFVMhLKC7Kp61VQ3lZEfV11UxNjrJkNLCzvc7W5iorywssGQ0sLsxh0E9hmNGxtWZAP6NDN9jF+EgfHa1q6uuqGejvpquzHcOcHqNxGZ1uFK2mjSpFHbXKRro6+xgdHWV4eBCtWkNBQQFpaWkUyIpQ1taj0rSQlScjMTWDuqZm6tUt1Gs7qFY14x8WjVdwOJYu7rj4BREUk8Qbv/odb73zPm/+6jf8z29+h1/94V2s7J1Iycwhv6iY2MQkAkKCsXNyxMnFmcTkJKqqqmhubqWiQoFCoaC1uYW2llZU9Q3k5eTiJnElNDQUR0dn0tMzaVJrUWua6esfprndNGhMTY5zfHQgWpZ49YJXL284PjoQadzLS4tMTY4zNTnO2uqyyJO4uDzBuGRgfX2VsbERenq6aG9vJTMzk9TUVJRKpek+26imtrYepbKO4uJS0tOySUvNoqW1k3J5FX+xuboihqXnpiZF3oHAMhAGCv30lAhfW9TPMa4zEfxmJycY6uult7ODmsoK+ro66e3sYLC3h4jQEBxtbcSAsEbVQImsgISYaGwtLSiRFaBtVIl5CW2jitlJk7dNCHi1atS0atTi4DCuG2Z2coKFuVmRE2E0zLM0v4B+egZ1YxM5WdlkZGTQ0NDI7Kyenp4+ysoVqBq1KGtVxCekEBoWSXZ+AWlZmUg83Hn07Cl+QcHUqhrJlRVT16ihvFJJfmEZ77z7Mf/b//Ff+M73fsT/+ua/8eSZI5/dvs9/+8u/5ve//71Yh6VSqdBqtdTV1qDVNKFRN1JdVUlvZ5uYh9jdXONkf5vtNdOgtLm68meWo8vTEw52tsXch3DQC7KvEDYTDlVhaHhdlXh9iHg9qLa/vSUyMfq6OqkskqGqqiQxMpzygjy625pZX1pgd2MV/dQ4x/s7NNbV0KxtZHRkkLHRIYaH+jg/O0I/N0W4NJThIVM1783lGUuGGaLCAqgszuHqeJOdlRlcrO5j++hTnn3xR7qaSkiNcCNZKsH6/nu4PP0Ml6e3sH/0GR7W94nydyHK3wVvJws8HS3wdLYmMyWOnPREhvq7ePnikp3tdYYGe2mor0FZU4VSIacwLxdvdwnd7S1cXxxzeXLI3uYqe5urTOj62Fpa4Pnp/tc5hguyU+LwdbHGzfwOSQEOBDs/wc3sc9zM72Dz1Z/IjQ/Gw/YReUlSeHnK6baRy4N16uQFOFs9wtvZigB3R/IzkpD6+1BfWc7U8ADDfd2sLOi5Ojvm+cUpF8f7vLw6oVNbR0K4P1GBrsSHuJEi9aIoNYKKvCRyk8Mpy46nviyTipx4CpLCKEuPQJETS3ZsIGkRPlTkJZGXEkV2UiQNVSU0KSuY0PWxs71JZ0cbA/29GBfnaWnWoKiUMzTYT0d7Kwvzes5Oj3n18ubPLuTXVxdcX17BC9MQwQ3w6iXX5ycsGqbp62ymVVNNZmokUVJvJPaPGOhq4HjXSEFWHIGe9vg4mxPqYUGY+zPigpzITw7BONXPyvwo2yt69jaXOdjdYHlxjtHhPvq72ujvaqO5XklaXDQutuZkJEbSrq6mpV5BqJ8HY/093Fycmi4Yx4cm0urZCeeXZyyvLqFt15CckUSxvJD0rGQ8PJ1YXzcwMTFIeXkB+fnpZGcn09GuRT83ycX5MXDD8tI8L1+YMiHClmZldYEKRR5llVnEJgaTlBaOl48DTRoFGk0VNVUyBvubKS/OwM3lCY/vvYuD9S08Xb7Cxux9Hnz5Flbmf8Ds2ds8fPBrvvryFzy4/xvMnr6HpflHmD39kKePPiAh1pe0JCl11UX0tjUyPtiJpk5BZ0sjtdUllBZlkRAXTEFeEonxIWRlxKAbaqOkKI2wEA/cXa0ICpAQFCChtDiDakUBIYEe5OckExzsSW5uMnJ5Pk5OFtjYPCYmJpje3mZ6erRsbMyj1SoJCvLA29sJe/tnhIZ6k5ISRV1dOdnZyRQUZJCdk0JYhB8f3noHR09LHDws+OV7P+KT++/y1ns/4tbjj/ji6Wc8srnPfbMv+OLR5xRXFNCoqUPbrEJZW0lrm5q6+ipaWpuoqi5HUVVGSWkBxSX5NKhqqK1TkJefibK2kpHRAYaGe5mdm6BBVUNObjo5uemkpScSEuqPj6+7ibwdHkRoWAAxseFkZaeSm5dBUnIsUdFhRMaE4OXrTHhsAFFxgUhj/AmL9MFeYo6ZzX08A53xDXXDL8ydLx59wp2HH/OV+W0+vf+BSJm+Z3GXh9b3cPCyJSo1HL8IbwKifLF2tcA/0oek3Hhi0iMJjPbDM8QNzxA3/CN98I/0wTvMAxsXS2xcLLF3s8HF2xGPAFf8wrwJiw0mJiWSiIQwpHEh+IR4EhDuS2xqFNK4EEJjgsgrzcZX6kNApD/BMUF4h3qRkpNIREIY/lIf7FytiU2N4pn1I+wl1mTL0imrkFFSKaNvsIP13WWODnfZ3lpjcWGOudlJ5mYn0c9NMTGuY3CgB+Oino72ZrQaFS3NTcgKcmhv0zI+NmwaPr6u9PzPF3lhkHh5fSWqAIIyIDynhIpU4WK/u7nBqnFRdC8szM2KdwnhmX60t/tnwWwhryd87Pr87M8GCaEZSmh62t3cEMOzm6srLM0bRGVBcC4IlifhZxEaCoXWJ+HrCeUjws9wfX4m5kCEn1f4u4IlSxgohByFsBnf291kbdXI1uYqpSUyWpqb6OvtJCszFXVTPUeHu2LwWghZT0+N0dHeSn5eDi3NGiYnxtDPzYj126cnR2JAWPC7r60ui153/dwMe1vrLM3PsWQ0MG+YYW3VyNXlqdi4Nzo2RI2yknqVkqAQfx4+voeNnSVObo6UV5VRWCbD1smGT299hJW1GSHB/kRFhhEW5I+nqzPJ8TG0qFUsLswxrOuntKwQtVZFQKg/d+7dRtVYS2NTHdrmRsrKi2hQKcnLzyInN4PUtETKyosolxejbW6ksamOsvIisrLT0DY3Ui4vprKilIb6Glqam2hUmYYYeXkxnh4SmrWN6OemMC7qRRje4sIcqyuLLC7MMdDfxdRYH6vGSUaHu2hrrqO7Q0NjvQJlTSW64X70s3MsG5eYmJj6uppUS3VVPQX5JWRl5pGSkkZoaCgRERFkZGSQkJiMj68/wdJICorLeGxmyZ8+/gxHV0+c3Ly49dVjfvrrd/j2v/2Ix5b2fOMHP+bOE0s+e/CM7/7oZ7x/6y5v/uo32Lt5EpeWgby6ltbubhTKWhJSkgkMDuLh40dYWltQXlFGXV0Dra3tVFXVUFfXQFdXD1qtlsKCInx9fZFI3IiMjMbOzoGEhCQ2N7cZGBxmYmIK49KKWNV6fnbC5sYaBv0sZ6fHIj/k/OyEy4szdne2mBgfpb+vRxwkdne22Npew7hkYG1thefPr5ienqSxsYGamhqsra1JSkoiLy+PgoJC8vNlFBWVkJ8vIzMjl9wcGZUKJSWlFSZOhIBsnxwdEbcHMxPjIqtBPz0lAtVGhwaZHB35M3ja2pKRtSUji/o5McswOTpCcUE+8dFRYui6prJCzEo0KGtQN9TTptWgqlXSVF/HUF8vw/19jA4NivC1Vo2akcEBkRwt1K9NjOjY2thkbmYW48Iiq8srDA0M09Skob7elFmQFZQwPWOguaWDgqJysnILaevsQ1Ys54mZNb995w98ce8r/v3HPyEyNo4n5lYmBaKuiXnjGinpbMz6xAAAIABJREFUeTx8YsW3vvsGf/c/v8V/+b//B3/7d9/i//qvf8f3f/ATPr91l2fPnpGQkIBCoSAuLo7U1FSGhwYYHhpgemqC4aEBOlu1DPf3sLe1boLjrC9zsL0u2oqmx8fYXF0R5VrhUDca9KKvdHdzQzzwhM3L6xKxoFScHR2KB+7rPlXB5iTUuw719dJcX4uyvJTq0mIUxYVUy0sZHx5gd2OV5fk5jva2aapXkpQYS2CAD+Zmj7G3s6K6Sm6yNk1N0qbV0NfVycHOJke7m/R3taCtr2Skr4X5yX4iAiWY3fsAy4cfIrG9S35KIIXpIdg8eB/nJ59Sk59AstQdi7t/ojI/GZU8l9ToILycLPGW2JKdlkCxzFQBd3K8b7LwTE/S1KSio6ODsVEdI8M6mrVq2lqbWZif/XrTdAKvbrg6P+JgewNePedod5OXVydcnR6yZhgnNcydwsQAUkIkBDs/wd38Nmafv0N2tC/BrpY8+vRtWmtL4PkBnO+SHBVEmK8E/cQgwz0tKIryiA0NICkqnKqSQlrVKipKCtFPm4Yqw/Q4NxdHcHVEp7qG6CAPwn0ciQ9ypTAlHFlqJPLcRErSY6jKT6KhOJ2SVCmFSSGUpUdQmR1DhLc9JZmx9LXUUZSVSHSoN5XFOQx2aZkYH2VEN8SScYHrqwuODvfRDQ/S0d6KbnjQtJnAtNEXCKZCyPrlzQteXr3gaPfQpEhcX3GwvcHM+BDZ6XGEBbmTFBOIl8QcX1dLdD1N7KxMkZcWiYvNIxKk3kR4WpMY5Iyn7VcUZ0SwbZzg4miNF+f7nB/tcH6yz8aKUWwlGx3qp7mxnqzUJOytzHB1smRhTkdhdjKynDSOdjdZmp9je93U9X12csrW1han5yd0dLWjaqpj/3AHvXGWJm097R1aLi8PuTg/Ap4zNjrI+NgQpycHLBkNX/9/ueH4aI/dHRMVVJBz29o1hIV7k5UXj8TNknsPPsbC8ksio3wJCXIlOtIbWV48WSmhONp8gZP1HVwd7mJv/hFu9ne49/nPeXT/l9z/8ufYWf0Je+sPsDZ/H4un7/Hg7ttYPfuExGgfMpPDyEyNZKBHQ6tGSWVZHlmp8WSlxlNUkI6vtwM5WXHERgdQLMtAP6OjrbmOqYleyoqzCQv2QhriTZC/G6HB7iQnhpGSJKWiLA+tVolCUUxgoCcODhY4OFgQFydlcLCTvb01urubaWqqQS6XUVaWj7e3C9bWTygszKKxsZryskLy89NJz0jAP8idxxZ3MbO/j7XLEz578AFP7e/zh09/w3ufv427vyOhMQFYO5rj6uVCdW0FGm0D5fIiYuMiCA0LwNrGDHcPZ2qUFZTLi8gvyKJ/oIvOrhYKZNmUlsloa9fQ0dlMc0sjScmxRMdICZMGEhoWgDQ8iNi4CHLzMlBUlVGjrCAjM5m4+EjyC7KorpEjrygmvyCL3Lw04hOlZOUmkZOXTFRsMN6+zrh7OeDt54JXgITconTiUyNx9rLDxdsed39nHNytsXa14Iunn+Ps5UBwVACxqVGEx4cSGOFHcFQA0ckRJGTEEpUUTlxaNMnZCUjjQgiLDSY4KgA7V2sc3G3x9HfF1dsJJ3c77CXW2Dpb4uhmi1+IF9GJ4fiFeBEeG4JvsCcefhKiEqTEJkcSEhlAeHwo1hIbPIO98A/zIzkrifA4KV6BnmQXZJJfnEtoZDDhUSFk5qRSWV1GfYMpf6I3TLG2ucT01Bi64X5GRwZZMhrY3lpjdWUR/dwUM9PjaNQNdHW20qiqpUJeQmdHC8tL82xvrZlUi9csQUI4+fTwQBwieHEjhqYFXoRwiRb4DEK+YX15SWwXFC7zr0PiXv+6r+cTXg9sCxd/4fX6wkx41gl1r4JNSrgnCM1MQnhbaGY6OdhnfXlJVFKEEPXp4QHX52cmRsTNc24uLzjc3RHtWkL24uLkWFRRhEWc+CzdXOXocJe93U30c1Ps7mwwNNjL8FAfuzsbHB/t0dnRQq1SgW64n9WVRdZWjejnphgdGUSjbiQiPIyM9FSmpyY4Otzn4vyUFzfXnJ4ciaFYIQgrVHju7+1wsL/LycEup4ems02kO+9vM6efoqVVTUVlKcpaBU2aBgoKc1ldX2JnbxNtuwZNm5qQiCDuPf4SJ4kdThI7AgK9iQgPpqqihJ7OFnSDPXR3NDM02INxSU9XdyuJKbHcufc5cckxqBpr6R/opn+gG41WRU9vB/UNNaSkJlBbV4WsMBd5RQlN6no6OluoVJQREhpAmDSIqmo51VVyFJVlyMuLqa+rplnbSFlpIbExEUjDgmhqrEM33M/c7CTTU2PMzU6yZDQwMa5Do66nVaOkuiKfnk41C/oxOtuaqCyX0dqiNtXSr6zS09VNbW09xcWlhARH8PiROR9/9DnvvfshT5+ZExAYTHBIGH7+gfj5B/LkqRkf37qDpa0DH3xyi8/ufMlv//A+//TN7/KzX/2Ob3z3X/n7f/oG//DN7/HGW7/nzV++zfd//At+8LNf8dHtezh7+ZKeU0BTSzsKZT1NzS10dfcSHBqCpaUlrq4uSCTOlJeXUlNTi0JRTVZmHlWKWirk1URGxeDrE4i5uSWWFrbcvfsV3t6+yGRFzMzMcXl5zeb6Fru7pqals9NjLs5PRZDc0eG+CKITAHOnJ0fs7W6zMK9nYnyUudlpk0qxvYZhfoaNjTV2d7cxGhdYXJyns7OTsLAwLC0t8fDwID09k8LCYoqLS8nNzSc1JRNlTQPK2kby8otNSoRQlTY1NsrY8BCToyOM64bFtiaBaC1sGYQhY2djnVXjIvrpKabHx5gcHWFseAjdQL8YuM7LyqS6Qk5zUyOqWiVtWg2tGjWNdbW0qJvo7+6ip6OdjpZm+ro6RTr0/vYWRoOeNq1GtFFNj4+xqJ8Th4ipiUlWl1c4OjhkcXGRrq4e+vsHGR4eoa6+ieISObUNGpT1aopKq8jJLyUjuxBnVz/+8q/+B9//4Zvcf/yEu/cfkJaVTVxSKr6BIUREJ5Celc/tu4/4b//9/+Ov/uaf+Mf/9T3e/uMnvPunz/nd25/w/R/8BHt7R6RSKWVlZchkMlxcXIiJiWF2Zoq52WmMi/OmWjTdIIaZya8bBAycHuywubIoXuhnJyfYWlvl8vREDIi9XpknBNOEQ/V1BUI4yIUhQqi2e/0wF+rrdjbW0U9PMdDTTZtWQ2WRjJLcbHJSkkiNjSY/K53utmaM+hmWDLMYDbNsrBjRDfeTk52OjbU5H334HvZ2VlQpytlaW2dva/s/NlWnRxzvbbG5pGdxZgRdtxY/NxucLO9y+4NfYP34YxIj3YkKdsTd9ksefvpbClPD0FblEuHrQKSfMz1aJUszOsoK0kiOi6BYlkVhXjb1ddXs7+/y8uUNhoV5unq6mZiYYGVlha2NTZYWjSwvLXJ0aAImvby+Yn97A16ZvP5bq0tcnR6yuqhnd2OFxSkdE92N1BcmEetrh+TpZ5h//jZ+dvdxePgxeXEBBDibER3gTH9zDQ0VBWwsTLIwPQTPT+hrb6K+ooRwfy+SI8Npb2pgZ2WJjeVFOls09HW1Mzc59nUd7BWXR1vsrsxRVZRJbJAbGVEBxId4kJ8cTmlGNJW5CShyYilJlaLIiUVdnklVbhzZ0b4kh3mSEuGL1NcFHxdr0uLD6dTWMTE+yrxhjoP9XZ5fX3JxfsrmxhqLCwaMi/O8uLkW/8xUU3sqqhGH+wfwEs4OT1mY08Orl4wM9DCh66OiNJu0JCljg83cu/1HqkszOd6eh1fHVJdm4mb/lKyEUMqyooj2sSM20InxnkZenm5zc7bDi8tjbq5OuTg55GBnk4P9bTY3VhgbNg3UNRVlJESHExsZSJU8jzufvUd0RBCdbRqWF/Ts7W6bGqNevWJhYQHj8iL6+TkmpkY5OTvkBc85vTjk/OKIk+M9bp6fc/P8nNWVBTTqenF4uLo8FVs9Ls6Pubw44fn1OZsba+TlZ2Jh9YB7jz7h7T/8lK/uf4Sd/SNc3cyxsfqSQD87ctPDSY3zRZYVTqCnOc/u/YFnd9/m3ic/x8P+cx7f+yX3v/wpthbvYfH0jzx9+A7WZh/hZHuX8CBn5EWpJMUEkpUWTXVFPqWFmahqy5kc6UdRno+LkxmlxRkMDbSQkiSltCiL5cUpWjRK6mpKmZseobQoi9SkSArz06gszyc60o9Afxd6uhpZXTXQ1aUlOzuZoCAvsrKSCAnxoaWlAa22DrlcRk5OCvHx4chkmcjlMvLy0qioKEStVlJWKqO6qpwGVQ35BRn4BbrhG+xKeGwAvmGuSHxtsZE8xdr5Kd6BroREBuAf5ElCcgwabQPyimIiIkOwtjHj6bMH2DtYkV+QRV9/J1XV5YyND6GsrSQg0Bt3D2fKygsZGR2gsamWyKhQgsP88Q/yxs3dCU8vCWnpiWibVfT0tqPW1NPWrhEHkhplBY1NtSZVQ1lJba2c6upSampKKC7OIiEpHGmEH9GxwSSlRJKUGkVldRH5JZkER/gSGOFDWGwgwVF+hMYH4SP1xCvIHVdfZ5y9HPAMdBNtRhEJYfiFeeMv9SEkOpDIRCm+oV74hXkTEO6Lk6e96fNjgvEN9kTi5YiDqw1WDmY8tXrIQ7OveGj2FVEJUkIiA7Cwe8oXD25h42SBu68LHn4SAsJ88A7ywsVXgp3EFom3C/5hfiSkx1NQkkdCahzZeekUFOWg0TYwPjHM1PQokxM6xseGGBzo/rpDfpx5wwxbm6scHuywv7fF5sYKqyuLIgRt3jDDiG6AecOMaA1ZXVn8MxDp65Wqr4esBWuxcJHeWltleWGehblZVhYXxNfSvEGkPQs8qP/ctiRc0F8fEF4fIITBQmhcElQSYTEmZCgEC5XAdFhemBebeV4nSAtMiJODfXGhJqgTwvB0fX7Gy+srMUtxuLsjfj9Cc5R+eordzQ24ec758ZGpsGVslM2NFY4Od9HPTbG8NI9Wo+LkeJ/FhTmaGusolOWSlZlKeVkR/X1dLMzPsrK8wOTECM3aRgb6e6lSVNDSrGF9bUXs8r+6POf87IT9vR2ODvc5PTkSt8vHRwccHx1wcmyqFj8/PmBleYGF+Vn2djdNzU8Ls2i0KlrbNAwO9dLQWIumuRGJmxOyojyq6hTEJsUg8XQmIlZKUWk+aZlJJCbFoG1WMT42xNLCLHU1FagaalDWVqLRNhCXGEWQNICk9ARU2nry8rOorqlgdm6S8QkdDSol1TUV5ORmEBUtJb8gm+qaChqb6qirr6a4pIDYuEiioqXk5GaQnZWGqkGJuqme0hIZxUX5VMhLKC8rorRExkB/N7MzExj00wz0d9PS3ERLcxMadQN1tQoqSnPJy0qkobYc3WAXalU15SUFNNTX0NnRQndXB9WKKhISkjAzs+BHb/6M7/3LD3nv3Y949tSSp8/McZG4ERQciq2dA5/duo2FpTU2Ds78/o/vY2Fjj6unD5/evst3/vWHfOPb3+dffvAG//6jn/OnTz7H2smdz758xM9++zbvfPgJnn5B5MiKKZErKKtU0NzegaqpkQpFJb6+vjg5ORAaGkxAgB/x8fFoNM2MjIzRrG2nrb0baXg0z8ys+OreYx4/McfWxpG42CTa27qZn19kd3uP/d09drd34BVcnJ9ydXnO1eU5F+enXJyfitWugpX55PiQ05MjMVcjAJBXV5bEtra1tRWOjg44PNzn7OwEg8FAfn4+T58+xcLCAg8PL/z9A4mLSyA1NR1pWBRRkXEkJWcQHZPIX6wtGcUhYmx4SMwfTIzoRClyZmKcmYlxEbayvb6G0aBnb2uT5YV5cZsuZBTmZ2cY1w3T2dpCUX4eNZUVaFQNNDc1MtTXi27AlPgX3raom2jVqBkdGhSpzavGRabHx+hqaxUhbJOjI0yOjojsCVV9AwaDgfn5eQYGBhgYGKK9o4v6BjXNLR2UlilITsvFwdkTMytnktLysXX05L0P7/Lt77/Bv/zrG1jaOvDeh5/w8a073PriK97/6FMcXTy48+VDwiJiMbey599/9BZ//w/fJCwiHllxJXaOnvzx/Y9JSEgiKCgIHx8f4uLikMlkDAwMsLG+Skd7K8NDA4zohpifnWJnY5WRwT6mx0fg5pI1o0FkcMxOTrCxsiwetIKUKgTbhHC0IPsK2yFBwhWGCYH0ubW2itGg/7MOcOF3PNTXS1N9HbVVCmrlZTQoKijOySItLoaivGzatU1MjQ5j1M+I+PipyVGxQu7WZx9h9uwRC/OzbK9vcHVmejDsb29xsL3B1ekhx3sbzM+OsLs2j8Wj21g++hybp7fxkVjgav8A84cfkZcaSmq4N5ZffoCH9X2y40MIdrchNToI/VgfvDJVpLa3qKgoNXkkNzbWuL6+ZHN7i8UlI+vrmxweHnN5fsHl+QXnp2dcnl/w4uqSl9dXnB0dmur8Xt1werALr25oqqvB/PF9fCV2zOva0bVUYfnFu9z701tInn5GqOQZQU6PSQh0pig1Ajfre+QlSYkO8mCsrxVZVhLt6jqmR/rRjw1RXVKAqlJOXloyhokxrk6PWNLrOdzZZHJkiMuTAy6Pdrg63oaXZ8jSY4kJcKc4I4bs+BDKsuNRFqaKWYjcWH+yo7zJjfGlMjuG6rx4EoLd8HUyI9jTgWAvJ9Liwxno1DAzPcn+3o6YeXh+fcmrlzdcX11weLDHknFBHBpMcDnT263N9a9VCdhYWmJrZQVe3SAN8qFVo+Rkd5n0xDAig1wJ8LBBUZzO6e4iF3sr9DbXkpUQTnZiOLJkKZE+DrQpS3hxsgU3J/D8BJ5fwM0Vl6dHwEsuL84YG9XRpm0yQReNBoZ62/H1csLB7jE/fuO7ZKTGMabr5+hwV9yoHBzscXNzzSteUiYvReLmRKO6ntGJIUbGB7l5ccHx0S68uub4aBfj4hytLU0YF+c4Od6DV9esrxk5Pdnn+GiXZq2KosJcqhTlDA33MjE1QK4sGWvbBzg6P8PW7j7ePtakJAfQ211NdlowceGu5KQEEOZtgcOzj7G+/x73PvoFrlafYfXkbb78/E3u3/4Ztz58gy8+/Rm25h/jLXlCcowvsux4okO9SU2UUpCTTG1VMVXyAtq0tcRHB+PqYkF2ZiyV5fkU5qehVlVTr5STnhJLQ23F1/WnNdQr5ajq5LS31JOWHIWbxJLS4gwMs2N0d2gozM8gOSESTWMNxbIsRoa6UVaVEh8TRmiQN1HhgdQoSlhamGbRMElXu5rJsQE0jbUMDfYwMztOa1sjKekxRMQFkpQRRVJGFN6BLoRG+eIX4oHE3RbfAHfi4iORFebSUG+6zHt6uOAqcSAuNoK83AwUlaUoayqoq1WYeBz2Vjg72aJR14u/n7TUBMIjgomKleLq5YK51RNcPZwoKZcxPqVjZnacnt52urpb6epupburla7OFro6W+ho19Le0kSLpo56pZza6hLKirPJykowWbsqC1DWlVGlLKFUnkdBaRZB4T74BLnhL/XCM1CCV6g7rgHOeAa6YW77hLsPP+eZ9SO8AtwIlPri6u2Ehd1T/EK8CAr3Iyw6CFdvJ5w97HHxdMDC7ikung54eDvj6GKNg7MVXr4SQsP9CQ33xzfAHXcvJ2zszXBxs0Pibo9foAdJqTHEJoTjJLHh3pMvCI0OwdzRElsXW9x83XD1kuAd4EVsfBTyylJkhbkUFpmIvoI/fGttmd3NNTZWjKaSjv0dzo8POD8+4OLkkIuTQ04OdtnbWuf0cI/r85M/e//0cE+ElAlZOeGifnFyLC6phAXhon5OXCAaDXqxaGVqbFTkF60aF8WXMEC8nnkQmAyCCiEMKv85C/F67kHICwoKhMB7EELZq8ZFsQBG4FAIir2gMghh7+cX56wtmZQXXtyI1uCTg324eS5mH7h5LmYsdjc3mJuaFP/9y9MTbi4v2FxdYXZygt7ODpETsWQ00N/XRYC/N4WyXKYmRxno70bVoKSluYnhoT4mJ0aYnZlgyWhAPzdFR3uzuGwUwtPC5lgYFgRLinBRvLw4Ey+LlxdnXJ+f8PzilIP9bTErsLZqZH5hlmFdPxqtitm5SZpb1czMTfLlvTvYOVhTpiglITWeoopCOgc6GB4fpG+wi4rKEtSaehO/pVVNlaKMmmo5uXkZ1CgryMnPoLyqFG27mpjEKGLjIqmsKGV6aoz2Ni2yghwUlWWUFBeQmBBDo6qW0ZFBpiZHGRzoYWiwF91wPwP93fT2dNDaoiYjPRkfb3dSkuPp7+tiZnqc9jYtyppKDPpplowGDPppujpbqZCXUCjLpUJeQn1dFcX5maQlRlNSmI1apaRGUUZ1ZSlNjXWom+pRN6mQl5eSl5dHZGQ0FhZWPHlsjjQsisqKGnz9Aigtk5ObV4CrmwfePn4kJqUQGBTC4yfPCAoOxdPLh1+89Su+9S/f4403f8q9R4+5d/8xlrYOJKVlEh4dh5uXL97+QWTk5FNZo6RGWUddQz2VVQpyc3ORyWRUV1WiaqhDo25E3aRCVd/A/PwiS8Y1apQqqqrr8fULxsM7ADNLB56YWZNfUIJuZIKV5Q2Ojk54fnXD8f4Bx/sm4OL11QXXVxcijfrm+RWXF2dsbqwxPTXB/t6O2MZ0cnzI7s4WK8tGjIvzLC8tsrW9ht4wzeLiPKury6IS0dbWRnh4OE5OTri6uhIYGIxE4oaDg5OJGSHxxM83CFc3bzy9/PmLpXkD+9tbLM0bGBkcQDfQz/T4mHhxX1syikOBfnpK9AwKYSqhDlbAxwvy4dTYKKpaJRWlJbRpNXS2ttCqUTPc3yeGtw0z04wNm8jNQjPU7OSEqDSMDg0y1NcrbjdGBgfo6+qkr6uTlmYNHR0dqNVquru7mZqZRjcyRnNLG/UNapT1amwd3PjeD3/C93/4cx48scHGwYt3P/iCP7x/m3/+9g/58JPbhEfH8dmtL/jpW7/mr//m7wkMDaezq5+S8ioqKpXMG9fIzSvio0/vYG5hS0l5FUHB4Xj7BDA4OIxOp6OyspKcnBxSU1OJiIigplrB5sYa6iaVyYO2tMDJwS766QnmpsZ5dX3OmtEg1udOjo5gNOjZ394SLU2CKvF6Ld3rm6LXvZkHO9sibE44cJcX5tlYWWZ9eUmspNteX0M30I+qVkl1hZyhrg5mRoZpb1JRXpBHrUJOZ4uG4b5uDF9/r2tLpjCTcVHP1OQoqgYl3V1twA3X5xdcnp79xybraJ+T/R0OdzY43Fnj/GCLYB8JvhIbfCU2PPriAywe3uLuJ7/HxeYBUf4uuFh8hdTbAXV1Ifmp0cRJfchMimB+apjVxVlGB7upq6mgvq6a2ZkptrY22NraYH9/n9PTU87OTAPE1cUl56dnnByZHoSvnpvCwsf7e3BzxcXxATy/xKif4Z3fvIXE5hmpkX4MaipIk3pgceePuJvdwe7en0iXuuNn/5C4QAmedg8J9XYiXupHZLA3jjZmlMqyuT47YHKwh4VxHVf7u9SVl3JxsAfXlxzv7mKcm2N3Y9WkhFxf8Px0n5uTXSIC3AnxciLE3Z64YHeSw70oy4xBnhNDeUYkFVnRZEd5E+dnT0FCEGXpEWRE+REf4kZShD+Jkf6U56dhmBxiZdkoqgv/OTx9fnbCxrqpZ/rocP9rFoSp6lVQJi5PDtnfWqelqYHYiFAalGWMDLYxM9ZNcmwQ8eHeuNo9oqYsi5MdI7L0WII8HKgqyiJB6oe3vRkFKRFc7izDyzNuzvbg1RUvr01DxPPrSzGHYNBPMzk6zPrKgmmwOtkjMtyH+199xE9//F18fJyZmhpmdcUEFjo9OeLVqxe8evWCjq52LK3N+MnP3uRXv/05j57ew9PHlbXVRZ5fn3F+dsiSUY9uuA94Djzn5YtLDg+2ubo84cXNBeqmOpwcbfDyciY7K5Xnz0+4vDpifGqAlLQoPvjwHd780Xf55Vs/4Patd0iO8yQ8yI7bn/yeP/72TW59+FueffUB7tZ38He8j8PTD4gONsfJ5n3MHvyG2x//mG/989/x3//q/+Fv/vr/5e/+9q/xcXekrCCN0EAPoqR+NNVXkJuZQGZqDBWluYSHeZGSJCU5IZyy4my6OzRom5Qo5MXUKMq4/9VdvvnNb/DNb/wz//SP/8DtWx9TLMugIC+J+toSk/+3qhTzZ48we/YQRwdrggN9CQ32p0VTj7w0n4RYKRVlBXR3aJgaH0Q32EVVRRHapjp6OlqZHjddbjTaBlLS4wiPCiAqIZSYpFBCo3yJS5ESGu6Lu4cj0vAgCvKzkJcXIy8vpryskKBAH3Jz0qlVVlJSnE9qSjwx0VIUlaUU5GehqCxleKiXyQkdqoYaCmU5ZGelmmxMEUHYOllj52hFclo82tZG+ga76O3roH+gi67uVoZ1fUyMDzOi62dosIf+vk46WtWo6qooyE6lvDibyrI8KsvzqaspRaOpQaOpQVlXRnlFPqXyPILCffD0dyEwwgfPQAlOPvbYSizwCfLA0c0Wa0dzHN1scfd1wdXbCUc3WxxcbXDzccYvxIvQqEDcfJyReDni4SfBwdUG32BPAkO88fKV4OUrITwqiNSMeDKyk0hMiSYqNhQ3T0e8/VwJDPEmNiGcnPw00rMS8fF347HFfaSxUiR+bsQkxyCNleIT6E10QhSyojyGdP309HbQ2dHC2OgQq8Z5NleXONzZ5OL4gLPDPY72tnl+ccrN5RknB7vsb2+IFpejvW2O9rY5Pz7g9Ou67ucXp5wd7XO4u/W1SrgtbviFbIGgQAg2pY2VZREyKwwRgrVYuB/8Z2icYDsShocXV5d/pkAIw4qgPryuPAgvAaYqWKeEYUbIbgrspFXjIpurK2ysLIvfi5CJEOzAp4cHohLx8vpKbHoSatD7u7uYn53h4uSY9eUlNldXGNcNU1ulYGNlWRy0Tg8PRG5WV1srY6NDwA28es7kxAijI4OkpSYSHORHb09mLPAxAAAgAElEQVQHqyuLLC/Ns2Q0MDszwejIIDPT48zNTjI02MvCvEl1PdjfZXdny2ThPD0W3xcGCKGa+/n1pXhxfH59yenhHjeXZ5yfHbG6svgfILaVBRYW55ieGWd9Y5nyihISk+OIT4whLSOZtu5W8opyychPR9XSQPdAJx29bajUtZSVF+IqccDZyZaOdi2DA93UN1STnZeOX7APoZHBxKbEYONohbePO7VKhThAVCnKaVTVUloiQ6NuoKO9Gf3cFIsLc0xPjbFkNLC/tyU2Lc1Mj6NqUFJSXEBvT4f48empMRbmZ8V7x9zspDiUycuLqVKUo26qR9OgRF5cQFVFCWqVkqZ6pakidWqMEd0Ae7vb1CqrycrKorGxkd7eXurqGkhJScPfP5D0jCzaO7qorWsgPSOL0jI5efkygoJDCQkLpbi4lLBwKXfu3OXBo4cEB4dSXFxMRkYGqampVFVVoVKpqK2tRS6Xi686ZS1dne10d3ZRIS+juqoS3fAgrS1aSkuKUDep6OnqxmhcZmJ8hvSMXByd3Lh77ylBodFkZBdSUFRBa2svc3ojHe09DPQNsrW2zu76OmcHBxxsbYmZB2GIeHFzbSKZ7+1gXJxnd2dLVLOExdzO9ibrayusriyxumYaOJeWFtnYWGNzc52dnS1mZmZQKpXIZDLS0tJIS8vA29uXp0/NsLKywc3Vi9iYROzsXZC4evEXAol6fnaGqbFR5qYmRbicAG9ZNS6Kl/qFuVnWlowsL8yLn2s06MWaUkH+E6pjO1qaRXp1V1sr47phZibGRcViZXGBzdUVDDPT9HZ2iB770aFBMVwtBLtb1E1oVA3oBvpNbQZjYxSXltCk1tLT209JaQW1KjXVtY2YWdrxX//yb/n7f/wO//v/+Zf887/8iD9++CW/fudTvvNvv+Anv/gDRUWVFBXLiYlOJCAwjO98+/ukpmXR1tpFk7oFraaN2bkFlpfWqVQo8XD3oa2921T9mpJGWloahYWFODs7I5VKGRsbMwVjZPkMDvTRrFWztrrM9voKu5trbK0tszQ/x97mKmtGUx5ibHhIbMUS2BzH+3siBfTi5FiUlwWo3OmhaRIV8hGCvUnY3Oxvb4kbGyFTIXg852dn6OloR91Qj2FijLV5PQMdbZQX5CEvltFYW01Xq5ap0WEW9TMs6mfYWF/mYH+b7a01drbXOTneN1E5X8Hl6Znol70+PeVwZ5PjvW1uLk64PjsiPiqUmLAAWlQ1PLjzEb/+6Q/4xZvf473f/ASJ9SNcrB4SH+ZDYVY8fq62BHo4EBcewGCXlpGBLnraNWib6mhv0zA+NoxBP83y0jx7u9u8eH7D9eUV15dX3Fw/5+byiosTkzzOyxe8ur4wEaVvrrk5PebVxSlcXxAnDcHLyRaplxP5iaG01hTi4/AQl6e3CHZ5ho/tfb56/xekSL3IiPHH08GMqCBPvNzsKMzPwDA7wcy4juGuVka62qgqLEDq681ARxvby0aOdnYwTE2xvb72dTbjOa8uj9lfWyAvNYZGRRHpUUEESCwJcbOiMjuOusJkKjOjqcmLIyfah8RAJ4qTQ8iM9CYnLojCtAjiw3yQ+kuoKc1lZ3mW/b0dLs5PTaHpr1sZhBC1wIMw6Ge5vDgDXrK2uszkxBhDg/1MTY5yuLOBrr8TraqGAB8XpnQ9NDdUUKcooKm2iORofwoyouH/p+s9o9q6873f8+a+ueve5zlnZs6kx0nstJlMzbRMZpLJJBk7PY7T3B33DsbGpvdeTO+Y3nsXHQQSkgBJCDWK6L13jLHx576QtY9zznO11l5LQkLaCGnv//f3bdvLhPu5EB3kyZ3wICQ15ZRlp+LnYktXWwM82ITNFe6vLcPD+2yuLsHDB8AO83MzzE9PwM42PLjH2GAfJr2a+ekhcrPjsbl+hn37/kZQkAeLi5P09uloaq5jYnKE7fubTM+Mc/T4IQ4d+Q4nF3uO/XCIoBA/4u9EMjkxzMOdLbbvrbO8NMvU1BCwxdCQEYmkngcP1mlurubKlTO8886fOHz4AKGhPvj5uTE+bmJs3IRGK+ef7/+dp59+gp/+9H/zs5/9Oz/9yf9i7we/5Ve/fJGnnvgpT/78P3ju6Z/z3NM/58LRzwlzs8bP/iwhXudxvvENdlZfceDzt/jPn/5vjl9w4nZwIH/58x95/dWX2fvBe/z5j2/y7t/fxsPVjrKiTIoL0tF2yUhNjsDf15GIUF/aZY306FUo2sTIJWLKiwt46aUXOX78GLExMZz84QQvvbiL0qJMpK0iGutLcHG6xUsvvsArL+/h5T27eXnPbl5/7VVeeXkPv//db0lKjOVvb7/FJx/v46svP+ejff9CVFFMU72Ixroq2lqa6JRLaW6qIzcvg7jECM5fPMlbb/+Zv/7tL/z93b9y6coZbof4EhYeQF5uBtUVpZQXF1Gcn0N2VioZ6UlUVZaQkhxPXGwE5WWFiKpKaZM2Y9B30dujpb9Pj7i5jsSEaO4kxpCVmUJsXAQ2tlexdbhOcHggJZVFiCUNNDTX0Cyuo6OzDXVXOzq9Gm23knaFBEWbGJmkibrqcvKy00iIDqUwK4W6iiLqRaXmraaMiooCcvPSKCjMJLcgHTuXG1y0PouLjyNOXvbccLrG1ZuXuGR9AWvbq9i73MLdxxU3bxfsnG9yw94GW4frXLK+wC0nW7wDPHHxdMLL34OgsAB8Ar2Iio/AL9ADVw97nFxv4unjTECwF0EhPgQEe+EX6EFQiA/efq54eDvh4e2El68LXr4u3HK4xsnzx7B1ssUzwJOI+Aisblrh4GpPY2sDrdJmCotyqa2pRNxcT79Rx/KcmemdHx9lfnyUqaEBJkeHWJqbZnl+hvHhAYb6e8xAY26alYVZNleXuLexyt21ZbbWVwSwsTg7xdb6yo86HOanp35kTLaACUsBmaXs7fHtv5fIWSb8FtnRw+17PNi6KzDqj0uULCDCkvBkeS2Lf8/CAFhK3iyKiF69TvBo9up1DJv6BT+GZaA5PjwkpC1ZYmctrzc7OcHa0qLA7u/c26JTLqPfaODu2qowyBvs6yU3M4OxoUFBImx5n1TtCmIjI6ivEzFg6sGg13B3c5W+Xj29PTpSUxJJSU5gwNQjeFYsi+KRYRNjo4MMDfYxPDRgNrhOTTA2OsziwhybG2usLC8yNzstyFUeLwp9HEQ82Nrg3sYqc7OTDA32MTE+zMryPPML0wwM9rK8Ms/m3VXk7VIuXTlPaHgwUTHhJGckERQWSGB4AMnZiSRnJmBjd5WI6GDq6isQi2uor694JBfMJSc3FW8/MyMXHOGPo6cdXv4eXLW6SGJCDOVlRZQU5yOXtSKXtVJSnI+srQWVUsGAqQdTv1EABpaEpZFhE709OubnpliYn2Zk2MTgQK/weAuA6DFqBSWEQi6hrraKstJCSksKqCguICs1idzMNEoL8ygrKkQqbkbb3YVcJjUXAldXIZG0IJNJKSzMJzIykrCwMKKioqiurkYkEtHWZm6mTk9PJy4ujuTkZGJioqgoKyc9PZWMtHTy83MRNzVTXlZCTXUVstYW1B1yVIo2xA211FSW0VBTRX11JTWVZTTWiqgoKaasqJA6URUtjQ0kJsTh4uyIr48XXh6e3Lplz53EVAoKy7h8xYYvvjrIkePnCQyJJSk9l/g7GVRU1pKakklhfhHtbTL6dDq2lpbZfiRvu7u5LoBLC1u1srzIzPTk//DUWDyBwmdufIiJyRHm52dZXl5kfX2V+/fvsbm5ycTEBAaDgdzcXCIiorC3d+TMmXNcvWqNo4MrwUFh2N50xMHBg3+TS1rp0WmFIjmL3tHCPIwNDTI+PESPTouqXYGqXUFXZ4ew8O3RaYXJgMVobYkntcTH6rrUQjSr5QA0Pz2FqcfIsKmfmYlxBvt6BW+EUiFH3dEu6CyN2m7aWsRkpaVSmJtjBhcGHc3NzXSqlOTlF+Ls4kZgSDjp2XlcvXaT5154mZ/8fBfPv/RLfvLUbna98lueeO51jp22xu92IrccfUlNzeXQweM4O3lQXlZNeFg0tTWNtEnbUSrVjIyMoVSqmZmZo6+vj/HxcZaXl5menkYkEpGTk0N1dTW2trbY2NiY+ybKyoiPixF6KvS6bgb7jPQZtIwPDzA2ZKLf0M34UD8dsjY6ZG2Codzi/ZgeHxMO4haT9erigjAZstCrloPx4wdiy2RpYWZaaKi2ADyLKa3faECpkGPSdTNo0CGpryUtPpa4yDDys9KRNNVj0KhYmJnE0K1mwNTzoy/60uIsdzdXH8mr7goU+MrcHGsLC9xdXWJrbZmH9zaJDAkkLy0FdrbJTk7k288/4eD+z/F2sSPEx5lDX+3F0+Ea2UlReDna4GZvRYifG5VFWYjKChDXV6Ht6mB8xMT01Bgz0+MszE+zsjxvRuB3zSZhHgIPdrh/d0vIMV9fmn+0eN2GnfuwfZf6ilJyU5OwvXwOP5cbhPs4EOZtT1ygCzdOf4fDxcPYnDzAiS/fo7ksk4qcRDzsrmJvcx7rS2fw9XGns0NGSUEud8JDKUhK4LanOw3lpfRrupgcNFFTXs6dmBgqSorRa7rMbMTDbVQyMSE+rpRlp5IaE0yg63X8HK5Ql59IY1EyubF+FCQEkhbmTm6sH+KSFHJi/ciNCyIvKZQA5xvcunKKosxEtpYmWV9bYX1thXtbmwIDsfNgW0hi2rq7QV+vEYNei0LehlrViUrZQUZ6KinJCYjKiki9E0mfQUlVWTa3fZ0JC3SlNP8OotJ0qkvSCfVzZG1miPnRXob1aqS1FazPTDDRZ0DV2sTW0izsbLG9uvTo7zTHy1n2B3ZYmptmqL+HEVMP/YYuFC211FcX4u/rwPkLB9m776+UlGSwuDxBXX0FXx34jNCwIAaH+sjNy+TGzWsc+PYLvj/8NR99+j4f7H2H0IgAYJutu6tsbpi9EZubi1RWFhITE0JQkBcVFQWkpsZhZXWOM2cOExzsiUhUSEiINwZDJ7193dTUlfCHP/6WA1/vB6C1tYUnfv4fHPr2PX75+vPs//JTACStLTz95M+4efEwHtYnCXS6wLWzH3Pj0qe42x3m8IF3+dlP/hetLWIAvvv2a5595in++tZfOPj997z7zt957rlnKC3MQNpSQ31tEfGxQVyzOomvlyONdWVUlhWSmXaH8uICstNTePLJJwgLCwMgNiaGPXteQtnRxNCABn8/F158YRf79v4LmUzG45f8/Hze+suf2b37JZ5+6kkOHTrIsaNH2bXreWyvWzNkMtKpkKBqV6BUyKmpNienFBXn8uJLL/D2397m8JFDvP32Wzz73DOEhQeQlZlCQ00VFSWF5GVkUFaYR321WfqQkZ5EWmoi9XVVDJiMDJiM9PXqMBo0FBXmkJwUR2FBNoUF2aQkx5OcFEdWdir+Qd6kZCZRVF5AZl46GdkpVNWU0d4hRdPdicGoQdPdiVTSRLXI/P5UlhWSl51GUlwUybHhlOVn0lJXiaRBRHNdJS0NIprqK6muLqFKVExxWS7W1y/yzeH9XLG9iLXdFS7anOO89RmOnjzM+StnueVki5e/B8HhgQSHB+Lu48p1u2vcdLyBm7cLgaH+uPu44uHrhneAJ3bON/H0c8fF3Y6b9tbY2F7mpr01Tq43cfWwx8PbCR9/N1w97LFztMHRxRY3Twec3W7h7HYLG9vLfH/sa+xd7HDzdcMn2IfrDtdx93GjTFSKqLqc+IRoMtKTKS3Mo6tDbu7umRhjYWKM1dlpVmamWJiZZGVhlqW5aSZGBhnsMzJs6mV6fITF2SnWlxfYWl9hY2WR9eUF7m2ssr68wMrCLPc2VhkdHBACOyznC8tti6Tn8bQ/yznEAgYsjMPjsqjHWfSde1tCspIFZDz++/89delxU/Tc1CSToyP06nWoO9pRd7QLQ07LZlE0WHwRFmBh6jEyMmAS7jNquwW2RatWCUZsQ7dGiEG3DJ4srLqpx0hUWCh9Bv2PpFYWSXBSfBz1dSL8fD0pLytifGyI0pICsjJTkUqazdHnA700NdZSXyfCoNcwPjbExPgw01Njj8zQY4yNDjMyPMjI8CDjYyPMz82wsrwoyJssi0QLE2GRNt3b2mR7c417G6vCuXlifJjVlQVWVheYnBolNy+ToGA/qqrLaWyuQ9ImplJURnpOGjWNIk5e+AEbByuSMuJJyoinQyVFo+tA0d5CQ0MlYWH+uHs44O3nip2jDUkZ8SSmxeLgcYvw2Ns4u9jj7uZEUWEubVIxUkkzyk457QopCrmE4aF+piZHGR0ZEIDByLCJkWETU5OjwmZJFOvvM9DfZ6BL3UFnh4z+PoNQLtel7qBdIaW+TkRhQQ6ZGSlkJCVxJyaGnIx0SgryycvKpLK0hMaGOspKi8nJzqS8rIS6uhoqKsooLy9FoZDR3d1FS0szEkkLOp0OvV5Pc3MzBQUF5OZmU1ZaTF1tNRXlpRQV5iNrk6CQSx6xUwW0tTTRq+uiX9uFQa1A1lyLuLaC9tYG2luaaKkVIa6vQd7ajKFbTVdnB3fiYrG9YcOtmzewunqZb7/+hkuXrhAcFEZLq5zo6CSCQ+OwtXPHxSMQOydvgkPjiI5LITkpg4qySjpkcsb6+tleXmJrcYGN9VWB7b+3tSn0PywtzgupXhYQsbgwJ4AJC5CYmZ1geWWelZUlodV7fn6WmZkZJiYmGB8fp6KigqSkFJydXTl27ASnT5/lyuVrXLe5xc2bLtjZufFv4oZ6lAo5SoUcjbJT6IHQqlVo1Soh0tWSAW3xS1h8Er16HUZtt/CFtsTFtrdJaW+TolWrGOzrFdoQLV0FCzPTQoxsn0GPVq2itakRhVQiNFVbdJhKhZyqslIiQ0NIiIk2729nO6XlZVRUi3B0deOHM2cJj44jJCKazw98x+///Da7dr/Bx59/xzsffsE7H3zJD+dsCQxLJi1PRGp2ObGxaVhb3eJOYhqm/hEmxmcYHBjFaOxFo9FiMg0yMjLCzMwMBoOOxcV5JJIWCgvzUak6EYlEiMVi8vLyqKmpobe3F4lEQkV5KY0NdVSUl1JeVkK/UYepR4+pR8/EyCDq9jb0XeYCvvY26Y9SqQzdGoHdmRobFYCExWj931OYLPSwJV3jcT2p5SQwPT4mAAnLQXugt4dBg46+7i7aW5rJT08lKjSYnPQU2sSNdHXI0WtULM/PMDc7ibJTjkqpYHFhhgf377KyPM+Drbuw8wDu32d7fZ2t1VV27t6F+/dhe5uR/n7Ki/IxGQxsLC/Qb9Aia2miua4aWVM9D+8uoZY3IirJ4caVM1w8dZiwAA9iwwKJi7xNaUEW0uZaxkdMbK4tsrm2yL3NFR7e3+TBlpkef7B1D+4/gPsPBIPc/Y0N7q6smIHD/XtsLMyyPj/DgFaDn4sTdyLCKMvNwPXmFeJDvbh+7jDxt92wu3iUr//1Ft62Z0kL90TVXI6srpj81Bj83O2xunyO48cOkZubzUBvD7L6WuS1IpQtzYz2GFiZmmR5epK6ykriIiI4feI4nq4uSJsbGDH10FpfRXxEIA0VhUwP6slPjiDY1YbKzGhqcuPJjw+gNjeOhrw41PX5tJalUZefQHFyOBmxAYR42GNz/hgJ4f5sLowLJ5n721sCC2FhIh7u3Gd9bQU3V2d8fbwIDwshPS0F2GFleZHrNldxdbhBbmYiJbmpRN32IsjHgYQoX0J8HQjwsCUuzAu9splBXTvsrMP9DVYmR+lTK2lvamBzfha2NnmwvsLO1gbsmFNO7t/bZmNtXfBh9Oq7iYkIJTEmAnFtBfXlBSTFBJOSGkFSaijRsQEYezuZWxilvqGSw0e+JTklnobmGo6eOEhMfAQe3i58vv9j9n3yT7488DGDIwZWVmYYHzfR0dGKXN5MR0crYWH+5OQk0dJSTVtbPampMXz22fu89davuHDhKO3tjWRnJ5j18wUZRMcG88qrL/H552aw0NIi5if/8f/y+Ud/4DdvvMRXj0BEa4uYp37+U/72p1/z+1++zG9/sZs3XnmWX//ief70+1f5x9u/4cmf/4Rnnvo5zz79JLuef5Zdzz9LWGgIABHh4Tz15BN88N47ONrZ8O47b/HGL1/lD2/+mr//7S98982XeLk7cc3qMu+9+w5v/u53PPP004Q/AhFRUZG88vIe+nuVLC2M8Pln+9j1/HOMjo4KwCEqKhKJRAJAYWEBu196keefe1YAF889+wyvv/YqocEB7P3wfT775BM+/+xT9u37Fx9++D7Hjx9hz8u7iYiMACAsLJRnn3uGzz77GGcnO/bt/ZB3/vY2f//rX9n3rw+5dvUKmWl3OH/mJHs/fJ+vD+znq/1f8MXnn3LL1oaq8iIk4nryc9IJ9PMkPCSAgtwMSgpzyEhPoriikEZpAzWNIlIyk0hOS6C2oYp2ZRsyeQtyRSst4nqqRWWUFOdRmJdJTmYKKQkxxEaEkJYQRWVBNq31VUgbq5E219IubaJDLqatrRFxSy2N4mqc3W5x5OT32DhYYeNgxYVrZ7l0/bzAQjh7OApgISYxipDIYJzcHXD1csbL3wP/2744utnj6GaPg6sdF66ew+rGFQKCvXD3csTRxRYXdzs8fZzx9HEWmIegEB/sna5ja2eFvdN1HF1s8Q1wxzfAnas3LhIUFoi7nzu+t31JzUklOSOJ6IQoyiuKkclbUava6epUMNzfw8L0hAAi1mamWZ02M74r8zOsLsyyPDfNzPgI40MmZsZHWJmfYXlumrurS6wtzgnXLbc3VxYZGTAxMzH+o+4Gy4LewjRYpvwWeazFX2eRAv2fmqwt5W+WGFhLLOvjyUaWHgdLxPzj5m3L/owODghR8u1tUjTKTro6O5C1tiBuqKetRfwj+bXFq2Hpt7KsYTTKTgzdGrpVSuSSVgGQiBvqGTb1C0M4i29iqL+P1qZG/L29kLW2MDs5IRTrDfT2CGuh3JwMMtKTkbW10CJuYG52Ehdne8LDgoVFfUN9NSXF+bRJxRgN3QyYegQ2YnpqQghgGR0ZEoY8FlZifW3F7H14xDxYps2WbXVxjs3VJebnpjD1G+nr1TM5McL8gjm+Myw8mD//5U0uXj5Hk7gemUJCdGwEp86f5KbjDWKTY7hmfxU3HyeSMxMoryokIzuJwCAv/PzdCQj0xMvbmYjoYHwD3HHysOO7owf44cIxPPxcCAj0IdDXi7KifCTNDUjFjei6lPQZtAKgnRgZpM+gRd0hx6jtMkfSmnoZGegTGJneHp0AMrTdKjo7ZBgN3Rj0GoyGbro1StqkYmprKqkoL6a0pICS4nwqioooySugqa4eSbOY8uISyotLqK+roaqynOKiAkRVFTSL62lqrqOhsQZ1VweDQ3309OpoETcxOjJER7uc0pIimpsaqK0RUVZUaG6zbm1GKm5Eo2zHoFVh0KjQqTsY6NEx0mvAqJLRp1aglbeglDSgbW+lWyFBJW2mu11Gc52INnEDZUX5XDx7ilMnT5CYEEdpSREtzWJqa+u5k5hKbl4xMTHJpKQXcDs8geCwROLuZJGdV05IeBxZmfk01DXSKVcwNzrG5vwcS+OjbG6sCV4Iy2djc2ONhflZs1xpdFgApRbw8DiImJgcYXFplqVH/sPV1WVWV5dZWFhgcXERk8mEWCympqaO8PBIrlyx4tYte2yu3eTQwWNcuHCNK1ds+bemulokzU3mVsL6Oro6OwS/guVLaOmLsMS6TowMszw/J6QiWMzBlkW/uqOd2qpKROVlGLo1rCzMMzY0KBi0LMDC1GPE1GNkbGiQbpWSkoJ8yooKaWsR09YiRtelod/Yg0LaRklRMUF+/gQFBFInqqairJyMrEz+8Je3+ONbf8XFwxMXD28uWdlwxeYmx0+f59vDP7D/m2McOXGJ81b2ePhF4ugeTFRCNsFhiXz44WdERsQhbpIwOjKJqW8Ak2mQ/l4TKpWKsZFRent7UXa2o9GoqautIr8gmwB/b3Jzs6mvqyEjI4P83Dz0ej3dXRpqq2vQdncxOzNFQ30tmRlpgqltoNfA1NgwspYmmmpFdMplAoBQd7SjVauElKuuzg4BSKwszAuyJku8q0Xn+XjHxONaUos+dXVxgYWZacEAZ0lqmhobZbDXQJ++G6NaSV1VOYkxkeRmpNLaWEdLQy1GbReLs1OCtnNjfZnZmQn6+wysriz8l+RqeVkAEavz82wuL8P2NmMDAxTl5GDUaBDX1fFgcxPu32dqxNyIfXd1ER5uMTnSz7WLJ/Fztycm1A+bq2fwdrejOC+D1sZqhvv1zE2PMTM5wsriDPe31ri7tmxuKd15CA92uLdhbhjdubcF9+6ZgcTiEhsLc2yvLjGg76YwPZVwfy/OHPmO/LQEmirz8XOx4dR3n3D8wF6Sw7yI9LEnxP0G5ZmxjGjlsDHD8uQAVcXZRNwO4HawP3l5OTzcvsugVo0oLwODXErs7SCG9FrY3oKH9+nT6dhYWaa6opTQQD9CAnwIC/DC38OJkuwU2FlneayP/OQwqnISKMuMIi8+kIbCJKqzY5CUp5MR4UltXgI5sf7EBjgTE+iKzdlDeNldZqxXaf57H2zDzgPztOruJg937vPg/j02N9ZQyNsIC71NZEQY1lZXcHN1ZmlxnonxUby93AgPCSAvM5mywmwaRcUUZiWSGBVIXloMwd4OJMcEkZUUwaCunZVxE2uTg4zq1RSlJiCuKmNhbIS7S/NsPZIxWT6XsMPU5Dhzs9MMDZooyMnEzckeXw8X4sKDiAsP4k70baIj/aipKWRszEhfn4q+vi4Ki7JwdLpJbl4GGp2S7Lx0svPSSUiK4btD+7GyPk+rpJ4mcRVeXg5IJLWUlmbT3FxFbm4q8fHh5OamUlFRQHV1CZcuneLIka8oKEgjONiTy5dPcODAXsLCvOlQtiBTNPLmH37zIxDxs5/+b04e+5jfvLGH77756hGIaOHpn1NqR3MAACAASURBVP+UD957l++//oonfvbvvPfu2+z/8hP+8OaveeI//4Onn/xP9u39gIPff8tvfv0GH+3dS35eHgAFBQV89uknPPnEf/LUkz/n9ddf5esD+/n2mwP87e23eOnFXezb+wEvvrCLX/7iF3z77Td8/NE+Qh+BkJjoKH71xi+QttTQ1FDKp5/u5cjhQwDo9Xr27H6JXbue59e/ekMADX/8w5ucOH5MuH30yBH+8Obv+cXrr/HqKy9z8OD3HDl8mMOHD/HCC7vYs2c3n332Kfn5+QDk5eWy76O9vPjiC+zZs5vf/+53fPftt3z//Xf84x/v8uILL/DrX73Biy++wJtv/p4TJ45z/Ngx3vvHu+x+6UU+eP89akRl1NdUkJedRmlRLqKKYqrKi6irraRCVEJFTRmi2nJqG6qQyJppV7bRLK6juCQPUVUpVZUliKpKqakuR1RRTEFuBqlJcSREh5OXlkxteSFtjXW0ieuQtzbR0daMXNpMc0MV+XmZVFYV4eRqx4mzR7jlZIuNgxXnrp7l4rUL3HC8jqOHA9ftrvHD+ROcuXgKO9dbuHg6YX3LCqsbV7juYIOzhyO2zjZmTfhtTxzd7PEKcMPDzwUHt5s4uN3EN9iTqIQwElJjSEiKIi4xgui40B8BitCIAGITwgkO9eWC1RluudzkhuMNbrncIiU7hbTsVKLiI5G2iRkY7EXbraKrU4HJqGN6bJjp4UEmBvoZ7+vH1K1hsNfAYK+ByZFBluemWZ6bZn5qnOW5ae5vrj2Scm6xvbHK6sKsACIWZyaZmxwTpMSWYZNF0jQyYMKo7RYW95Yh4siASUhcmpuaFLwNj/v0HmciLClKFp+BhYmwmLaHTf30Gw3C+mJ8eEhIU7IwIRZVg2XIKWttobK0hNzMDMqLi6gTVSAVN9Mhk9Apl6GQS5DLzJPwNqm5vVjZ2U59dSXVFeXIWptpqqtF1a4ws/eL5nOrXteNrLWFsVFzwlOXWkmHrM3cKTM4wPzcDBMjw4ibG6mvFtHYUEdCfDQ+3u5kZqTQIm7AaOimob4aZaecvl49oyMDtLY0Ul8nQtutEsoBV1cWmJ2ZYHJiDE2XisGBfkaGB6mtEVFSXEi3Rs301IQQ3/n/ByLu3900F/LqulHI2zAadMzPzTA1PYbeoCE84jbnLpwmPDKEnPwMSsoLuB0RREpmEnqTjt4RA3Gp0dxwsMbNxyy3S0qNxdntFmfOH8fJ2RZ7p+skJEXRKK6muDLf7B1ys+XoqYM4u9iRmXaH6soS6qrL6e/RmnuBOhUszprjuqfGhtFrVIgbaumUSxnoNdBn0NLVqaBX383E+DC9PTpkbS0YtV2MDw+gVLRRkJOJVt1Jn0GLXmMO5SjOz6G0MI+mumra21oRlVdQVlRMU109jfUNZKWlk3wnieKiAspKiwXWPT4uipraSrrUHWi7VWi7lWi7lfQbdbS3tdLe1opG2U57Wyuy1maUijbhtlHbhbFbRb+hmzZxA6ZeHSajDoNGSY9WjVHdSUdbCyqFlKE+IyOmXozdaiGYSNOlol2uwMvLC2trG9zdPblx4yaxsfH4+gVx6fI13N398QsM58YtN747fJojJy6QmJxDcVkd/v5h5OUWUV1VQ2VpGb1aLSszU9xbWWRjfVUw2t/b2hSi3BcX5hgaNAm+CEuy1+OSJrPUaYrVNXMq0/z87CMAMcfIyAhDQ0P09fXR0tJCfX0jycmpREXFUF5eSVRkHF98+TWHj/zADyfP8W8dsjYGenvQdalprq+jrUUsIHsLmLBoEGcmxoVUBUuEmsXb0KPTCulJw6Z+FmdnhPg3S9ujqcdIp1yGuqMdU4+Rfr2Rod5+hk0DqNo7qCgppbK0jFZxC/I2GdLWNgw6I4X5RcTHJ5KVkY2t7S3sbjpy4Kvv2P/Vtzzz7Au88avf4eHpi4OzB1esbUlISsfN04/wqER8g8LJyCklKS0fhdJAeHQyKRmFJKXm8NZbb5OdmUVzfQM1omr6jT0Y9QY65ebK9F69DqPB3E0hl0kpysslMyONwtwc5DIpXZ0dSFrFNNXVUpCfS3Z6Gh2yNsF0PjY0KJjRBnp7hAOyRtmJpLmJthYxdaIqFFKJsMjvNxro0WkFMGFJjliYmWZqbFTwQ1gAxX+PxLPQzLOTE4JszGJOs/wvFmamWZiZpt+oY6i/h36DlvrqSuKjI7gTF01VWTGtTfUYutVmT8TokJACMj0+wtTY8KPUj/8qKrJMoiyJG1vra8xPTzFs6kfcUE9rUyM797aE5IyH2/e4f3ddYBiiwwL55suPCQn04Prl0zhcv0BmUjTZ6fFUleZTU1GEqVfH8EAPqysL3N/eNJf3PEb1bm/d4/69bTOweLjDwy3zgn5papzV2SmSY8Nxs7/G5VOHcL5+geyEEPwcrLh09CtOfv0R188cIjbAFX9Ha4rSookP9qIyP41ho4qRHg1N1WWUF+WREBvB7MQI0/1apvo0pEUF01hZRJ+mky65lK21JVSKNqbGhtm5t8nM+AiFORl4ONoS6u+Jo80lwv092JgbRatooqYgneqCFJorcihKiyQl3JuyjBjigpzIjvEjLz6QaJ9bhHtc57aLFV43zpB02wWToYcHW/fYuXvPLOfa2YH722ytrz0qZ1SxODuFQi4hOiqMgEAf8guycXK2o7GhhrGhQVTtCvoMevr03Rg0KtqlYoqyU6kozKSyIJP81FjSooKID3KnqSiD2rw7lKdGkRUbQktdpdnv8PA+y0tzwH3WVhfp0WmoqSxDq+6kvrqS7PQU0pISyElPoSDb3EciKi4gLuw2ndImaiuLqS4vJDoiiJu21mRkJpOSmkBUbBhevm64ujlw8tRRomPCEFWVEhoSwNGjB3B2scbHz4Gr1iexd7zKF/v/xfcH9/PV/k+5cf0qsTERxMVGcv7MCUqLclF1SDhy8EuuXj7BoKkL06CG+KQQfvXr1/j0048EEPEf//7/cPrYV7zx2m6+++ZrQc703FNP0NrSIjATlsva2hrvv/cOzz7zBBJJ66MF+2GBFbBcpFIJL+x6jvfee5e1tbUf3XfW2otf/uI1Pvn4ox/dZ7keFRnBa6++jFHbTnlxFm//9U/85te/Eh53+qonzz/3HC/v2c2rr7zCa6++8iMAYbkcPnSQ3//ut+j1+h/9XKfT8ec//wmZrO1HP5fJ2nj11Vf44ovP/8c+n7PxYffulzh6zv5/3BcVGcnLe/ZgY30VUXkJdaIKGmtFiMpLKMjJJD0tCUlrI41NNTQ119ImE9PR2WY2VD9KYaqrraS5qRa5rAWFvJXGhmrKSguorCimpakWRZsYibgecUMtrY21tIkbkTbXI66voV5UTkNNFcp2KX6+nlhfu4Sdgy03HW/g6ObAkVNHOHvlLB5BXji4O3DJ9gonzh3H2uEapy//wJGzh7liexHPYA88Alxx8Xfkiu1FvELcCQj3JTQ2GP8wH647WmPvfhOvIHei7oQTnxZDQKgPwRH+hEYHEZUQRlRsCAHBXri423HL4RpWNhc4e/kkN51tsXW9ibufG/6hfuQWZZORm0ZYeDCtkiY62tvME9uBAQaMRgZ0esb6+pkeGKFX3YVG2Y6uS4mpR8/48ADjwwOMDPQxOTrE8vwMm6tLbK2vcHdtWTBbL85OMT89wfT4CEtz04LUaXZyjKmxYeanJ5idHGNkoE+I+LbIppbnZ1iamxZ8GFtry6wvzbO2OMfd1SXura+wsbzA2uIc60vzzE6MsjA9werCLJsri2wsL7A0O8XsxCjT4yPoupSC5GVk2CQUiy0uzLAwP42p3ygU6Jn6jWi7VbS2NJqLycpLqCwtojAng8zUJLLSkygsyKGispgqURmVVSWUlReRmpZIXHyUOZUtP8dswq0sQyFtQdLahN6gYXCgF2OP1ryQ7dGydXeNldUFtu9tMDDYa05VGjGh06rNU+3GWqSSZpoaa8nNycDF2Z6Y6HBCQwKpqixFVFVGt0aJTqsWol03N1ZYX1tibXWRzY0V5mYnMei1dHYo6Os1otd1CyW1I8ODzM5MsbG+KshU7m9vCfJV2GFtZZXNlQ1mxmfpVmpIjk9CrVSh69ai03Wj03UTHBJAbb0IiawZba+aRkktF23OkZgRQ71ERGxKFF4Bbtx0shFCBs5fPY2V7SW+P/Y1waG+FFXk4R/ijVeAG8mZCUTEhRAU7offbS/8AzxoahKh0SjQajswmXSYTDqGTEZGh/oYG+5H29VBu7SFssI8pM0NyFqaULfLaKwVUV9dSVengtameloa6xjqM7IwPUFeZhoVxQWo22V0K9vp12rQKGS01Fabw2CUncibG2moqUWj7kKr6SY/P5/w0DAK8vJpV8hQyNsQNzdSWVFGc1MdnR0yOmQStOpOeg0a2mUtyFubUCmk9GjVDPbq6dNr0Kra6eqQ0a1UYOhWo+6QC+skdYe5+b1Xr6Orq4t2lYaOLh2yzi5a5Z00t8opq6wlt6CU0oo6UtLzKCiuQt7RTV5hBQ3NMrz9QnBw9iIkPI4Tpy5y+txVrt1w5vQ5a775/ji2dq6EhMfh5OxBbFwSCYkpJCYm4e3tjZeHJ23SVnYebLOxviyYqh+Xu21urAldEUODJibGR5mdmTL3ijxK+1pcmGNifJTVlQWWl+ZYXloQ0sBWlheZn59nenqawcFBRCIRWdm53ElKoai4lNq6Burqm7l4yYqz5y5x8tQ5syeiW6UUko8sRuthUz+Dfb0M9fcJFN7IgEmgIWcmxulWKX8UB2spqxsfHhIWiwsz04LpydCtQdWuQKtWmePZTIMMGHsZ7OtHr+mmTlRNeXEJkhYpum49rWIJ5aUVxMclERgQQmxMIo4Oruz/8lv+8ue/88s3fsup0+f5195P+Ozzr4iOSyIuMRUXdx/8g8LILShH1q7BxdOfglIR1+1c+L/+73/n2k0nMrILSIiLF6RbrU2N6LrUdMplwvvQbzQI3o9OuYwOWRtdnR0oFXLBQ2LqMaJRdlKYm0NyQjzqjnYhTtWyaLckJhm13QItOzJgokPWJnRlDPX3Ce+TxSA2MTIsyJMs6RgrC/OCbMfCTlgSnCySJou52pLMZAEVlug9y/9vfHhAME93dSqoKCkkJyOVsqJ8airL6JBJGBnoEwDE0ty04O+YmRj9UcrG40VBFlBhoYAtMi1LzrbFiG2RRW1tLDPYb+Da5bPs/+wD7K6d46bVGTwcr5EUE0xeegIZyXFkpt1B2tLA0GAfiwszzC9Ms7q2yLYllWjnIdtb9x6ZvVdYnZ9nbnKMlZkpZscG6JA0khwbStadSKoK0rgT4sWJL9/n9Lef4HD5By4e2U+Q2w1CPR1IigzgtpcjNcVZsLnE5sIkRdmp3IkOpawwl7X5SRZHeqgtzODSD98T7OVIR0sD2s427q4uYjJqiY0MY3x4gO2NFfIyUynMSmF8QE9TVTHW545RkB7PoL4TUWE66XEhlOUkUpQRS1VeEplxgYR53iTEw4ZQt2u4Wp3Ax/YM4e7X8L1xioBbZ8lNz2RlbkGwH9zf2DBLyR7uPDId9rK9ufaoG2GUnNwMRNXliKrLGRk2PUr1mmFjZZWh/j662ttRKdqoLSumtryQ4qxkxKIiqnJTSI3wQVyaQV5sAGlh7tTkJ6FTK5ibneThzj3ubq6ydXeN2ppKEmOjyEpLRqvuRCpupLaqnMZaETKxmA6plM62NpQyGW31dYgKC0iJjSIyJJDgAG8C/L2IiLxNQmI0gbd9cfN0wj/Ai6TkOIwGDakpCVw4+wMBAW7YXD/F0ROf8cln7/L1tx+x7+N32bvvHzjY26Lp6iQs9DblZUX4e3vg5e5EZFgAKXeiKcpLxerKDxw++iUfffYOL770NF9++ZkAIp5+6uf8cGQ/f/jtrzh+9AgAbVIpu559WgAROdlZfHPgS2qqRQDk5mTz3DNPIX0EHI4fPcJH+/ZSUGCe6ufn5/GvD99n1/PPChKk705c49sT1qytrbG2tsZLL+6irrbW/Hy5ORw+dBCpVCKAiJf37EbWWkthbgrffPU5zz7zDKeueAgL+NHRUSLCw/nb22/z/HPP8uabv+foo/0HOHTwe373299wxdEsV6qrq+PY0SPU1dUBcNUpki+/+IKCgoJH+5zPl19+wS9ef42xsTEAjp235+g5O2Gf9+zejcFgBiR/+uMf+dMf/yA89ve/+y379n5IU101DTVVFOZmcScumvjoCJITYiksyKamupyOdil6nRq1SkFzU63AQMhlLbSI62kR16OQt6JWKVCrFCg7ZaiUcsTN9UglzXTKpageLTgMGhXGbjUGjYpOmQS9RkVESBDXb1gRFOyHj58nYdGhuPm68f3x77FxuoGjtzN+4QG4BbjjHujBGavTHD5ziOMXjnHW+gwXbc9xw/UaVg6XsXWzwcH7Ft6hHjh6O3De5hxW9ldx8LLndnQgMcmRBEcFEJEQSnxKNClZiUTFhuDsdgsH5xv4B3ni5evCpWvnOHvlDMExt/Hwdyc8LozIuHCCwgIoqygmOyed2ppK2qRmyU5Pdzfj/YMsjE+xMbvI0vg0s5NjTIwMMjZkYnJ0SNgszPfy/IzghdhaX2FlYVaI7R4fNhuzZyZGGR3sp0enoc+gZXp8RAAMlgHS0tw068sLrC3Ns7IwK2wW1sMCDOanxllbnGP10X2rC7OC5Gplfob5qXFGB/owaFQoFW3IZa30GLU/SjGyXLd0LwwO9ApgQtPViUIuoaO9zdzKLW+lsa6KnMwUYmPCSUlNoLgsn7zCLGITIknPSiY6Lhw/f08CAr2JCA8mIjSQxLhIykvyEVWVUVCYQ2NTLTp9F1etLlJSWkBfvwGtTs3QcD/rG8usbyxjMHajaJeiN2hoFtcTGhbE6VPHycxIoamxFp1WTWlJAZLWJuSyVhbmpzEaulF2yhkw9bC0OMv83BSzMxPMz00xMmwysx3tcgZMfQwO9COVtNDZoWB2ZoqlxXmz1+1ROejDnftsbqyxurLE9r27TE9O0dWhYX5qgdKCMmKj48jLyWdycpKWlmaSUhJwdnWgoDSP2uYqSmsKKKstxOe2Ox4BjhSLcggM88XZ057zV09z7soprly/gLOnmWU7euogvsGe5BRlYOdyA1vHawSF++Hh50LMnQjSs+6QX5iGUtmKWi2lo0NMb6+GwUEDwwMGJkb7MerU6DSdyFubSU2MIyUhlpaGWkxG3SNGqJrK0iJKCnKpKClEIRGj71KSn2Xur2oSVdLX3cWgQYdR2cmgTsuQ3nzdqFai1XQjkUiorq6mrKyMmpoaNBpz83e7QkZRYT5VleXoupSMDw9g6tGbEzJ1Xchbm+hStGLSqxkfMNJv6EYplyBraaSjrYVuVQddnQqk4kY6ZBK61ErqaqtJT0shOyuDikoR0XfScQuIwMregzNWdnz/w0U++fooH311mM+/O8GBQ6fZ98VBvj58BlefUKQKHSERSVjfcOWDfQf4/sgZLlnZcfqcNafOWuHo4o2Tqw9W1rbY3nTEP+A23j5+WFvbcPLkSTw8PGhoaGBmZooHD7b/K+r3MaZqY32V5aUF5udmBGP18tKCwFqsr60Icqbl+Rnzd/0RO7EwP8v83Axzc3PMz88zNjZGX18fivZOpG1yJFIZuXkFRMUlctXGlqPHTnL4yAkziFBIJSikZqPdsKmf2Ulzm7LFpGShHC16/bGhQSZHRwT50rCpX6i516pVmHqMTI2N8nD7HvPTU0JRnAVo9Oi05mKa/gEMXd0YtTp0XRpqKqvIzcyitroOrUZHbXUd/r4BuLp44uXpR3JSOjnZBZw7e5mzZy5xy86Z6zcd2ffJl/zl7X/g4u5DXmEZGdkFNLfKycwp5uo1O1KzCvjh7GUuXL3BH956l48+/xoP7wA62zuYGBlG1a6gpbEBhVQi+DK6VUqGTf2PJrpdgj9kqL+PbpUSvaaLPoOewb5ehk39KKQSqivK0XWpWZqbFZKtTD1GdF1qIWnK0K0RqNtulRKpuJlOuUx4Ly2MxejggEAvD/T2oGpX0K1SMj0+xtb6mpB6YdGhbq6u/MjAtrIwL4AICxB5vOHaHMs3iqlHL2gXtepOwTxZnJ+DuKGWXn230Do8OzkmAI/Rwf4fAQgLnW1hqiy54PfvbtJnMCcVPdy+J7SEri4ucG9rnZ0HW1hiOUVlBVw+cxR/t1vYXDiBh701Pq62+Hs4kJWaQFpyPNKWBpSdcnqMWuYXpllZXWBra5MHD7Z5+GCHhw92wLLt7CBtbiAvLYWKwmz2f/wBQd7O9Gnk3F+ZIvdOGH4OVoR63MLf0RrrU4dIjQwkys8NlxuXuHTiEG0NVcwM91JfXkBJbjqFWSm01FWyPDXM9KCeguRoHK+dx8/1Jh0tDZj0arY3VlhbnCUtKYGh/h54uI24vpqs5DgqCzJpq6skJymKm5dPYVS2kpkQRrifC1nxt0mLDqChNJ24YFfiAl2I9LEnIdCJIKcrhLtfozAxiJwYX+L87KguLuHe8grs7LC9vs69tTXY2WF6fISUxDi6OhWPuhrus/Ngi84OGWmpd9BpVaytLj5ig7bgwX0WZqbp1WpRSMRUFORSlp+JqCgbZWstZZmJhHvdor4olcwoH2J8byHKv4O4oYK11QW2763TpW7H1KujrbWROlEF4oZapOJGmutraG2qN0909HoGjEZ6urvRq9V0toiRNzYwoNdSVphHYlwkuTnpREWHkpWdSnjUbW6HBdDe0crM7ChjY/2kpyfg6+VMUJAHXx14n4NHPuLMuYOcOPkNh47sp6KykJ0HW9zbWhcafStKCokMC+Lw9/vxcLVDIa3HzvYyTk425OYn8dnnezl0+HsBRDz15H9y/NB+/vLH33Pq5A8AyOUy9rz0ApJWM4j45sAXPPGf/843B74EQNLayrNPPyEs+o8ePsSe3S8REREOQHRUJLt2PcvXB/YLC/6QkGBu3w4SQMXRo4eFBf8vf/Eau55/lqioSPPvR0fx2quv0G/oQt0uwd3Zzixhev45/vrWW4SFhQrPs7a2xhlrL/bsfolXX3lZeM4Xdu1i1/PP8fprr7Jn90vs27eXg99/R8Ej+VJERDh7du/+r32OjuL111/j5KP3YGxsjJiYaCIjI4TXOn78GPX19QDU19dz3saXf/7zPV599RVeevEFPtq3F0lzgyBHSEtKICstmbKifKoqS6ivq0LWJqazow1Zm5jGhmoa6kUCeGhuqqW1pQGVUo5B34XRoEGvMyc2yWWttCukdMrNm07dSZ++G32XEoVEjLi+BnWHnLSkBJyc7UjPSCYiKpSi8kKqGqqwumlFVHIMSTkpRCXH4OjthNdtb2xdb3LxxiW+OrKf9z75B//68kO+Of41Z6xPcvziEa7YXcQt0JlrjtacvPwDl2wvct3ZBu9gD0JjgwmM8CMyMQx3X2c8/FxwdruFvdN1Am97k5WbQnZeKlEJYdg62+Ds68SdjERikqLxDfImMTWe8soSKqtK6ewwy3M0yk6G+vuYGRszb8MjzI2OsbY0z/z0BFNjw8LxeW5qnPnpCZbmppmfnhBiX9eXF5ibGmewz4ipR8/YkIluVQe9+m76jTp6dBrBszc9PiJo2UcG+pidHBMYjJlHLML0+AhD/T3MTIwyNTaMqUfPUH+P0EExNmRifHiA0cF+Rgf7mRgZZGpsmPHhAfqNOrpVHahV7eh1XRj0GrrUHXSpOzDoNRj0GjRdnQwO9AogQqdVI5U0I6oqo6K82NzCnZtBaVE2eXlppKTGkV+QQU19OQXFWQSF+xEc4Y9/iDfXb17hytWzBAR6cudOFGnJseTnpKPtVjE8YkKpUnA7JICExBjm5qeYX5im32Skp1fH8so8s3OTKNqlyOStGHu0lJUXYWV9iePHDqGQS8xJhdxnaXEWuM+AqQe5rJWx0UEGTD1MTowIzdZzs5PMzkwwOjLA+NgIA6Y+pibHGR8bQaXsQKfVCIu/hflZoRvi/vaWYJzd3FhjoN9Ef6+J5DspnD19jsuXryKRtFFdXY1Wq6FTpeCK1UWapY2o9R04e9th62yNV4gr+w68z5HT32Bjd5VLV89w4tQhbty6SkCwF7EJ4cTEh3HtxiV8/N0oLsvFzdMBF3c7XD3sOXfxBxKTo6lvqkLcUoter8RgUGE0qpmZGWFqagi9To1Oq2KgT0+3up3W5joK8zKJiw6jtbkOg1ZFXXU5pYV53EmMJTsrjYL8bLo6FcxNjWPUdlGSn0N1eQkTwwOMD5no1aiZHx9l3NSHRiFjoEdPj8GITCZDLpej0WhQKpXI5XLapK2ImxtpbKijo11uZvOGTOg1KvQaFb26LjSdcnp1XWhV7bQ01FCYm0VeVjo1j1gqZWc7ZaXFZGdlkJ6WgkgkQqlU0tLSQn5+PikZ2XjfjuLQ6Sv868uDvP/Zt/zp3X387q/v89Y/P+Gtf35i9uJ++AUffPINF6wdcPEI5p1/fsbBo+d5f+9XfHvoFGcvXufCZVvsHL24HRaLs5svV61u4O7hy52kNDIys7G2tuHDDz/EwcEBuVzO7Ow0G4/1hTzeI7L+/5H1ntFNnvnW/nw5//c9513nTDkzSSYzCQkJgZSZybTMTCa9kQABDIReDKaaaoqxjY1x773Jvffee5Nsucmyui3LcpF7t+mEhOv/QeiZ5Byv9ayFLem2zNKS7n3/9r72nVVWV5aETI0lUG253+3VZZYWzdOHxdkpMwp6eZHFhTlmps0Wu5mZGRYWFjAYDIyMjCCWtCPt6KKishoPT28OHT3OQWsb9u0/zN59h/iJVNxKa2MDrY0NdEjE9KtVGPUDP0KPWsSBslcmTBqW5maFzePKwjyTY6P0q1VCy7WlMG5QpxWoCpYTdssJ/oBKg0omp1+tQSXvo7q8gtzMLKora+ju7KG2uo6bzq6cOX0edzdvkpPSaW6SEB0VT0ZmqWaRjQAAIABJREFUHuERIi5dccDTJ5Dzl65x/tI1UjNycffy54uvtnLg8Ak+27iVPQeP8e6Hn/POPz9m45Yd/PXdj/jg4y9oajDjZ6XiVtpbW4QOCpW8F1lnh/DcLd5NrVKBSt6LVNwqWLLk3V0MaNSYho2o++RoFH1Cc+bq4gIDGjUtDfW0NjbQr1YxPW5idMiAQtaDVqmgW9ou5FAsIsPCv7bwsZW9MmGCMT4yLFiafng9uHNb4HtbCnN+2NhpsT1ZMHVmBOy/3vxnJsYYMw6i7pPRXF9DbmYalaVFSJobkIqb6eloY2LUKHxwmYYNAsrPIh4sl2USYbE66bUabi8tmoPYT8t95qenGBsdYmpylNWlWe4szbA8M0pUsCd2p4/geOkUzlds8bxxmcgAT/IzEshOS0DSUs+ARolpzMjiwgwrqwvcu3fHbGt69C3fffv4qYB4wvzkJDqFgsrCfOrKitn+1acEermQnxaLQdWFQd5OV30JaZF+OJyzxvniSTJignG8eJJrZ49x4/JZYoJ9qC/LZ3xQzYOVOfLSEynLz+T+4hTpsaEEuF0n3NcVh4unCfP3JDctAbW8m7vL5nK728tz8O19JocHKM5Kxu+WI8WZCfT3thHq7UxNUQYhXjeICnAjPSYAUeAtyrJEJIZ5EOHlQKS3o7krwv8G4W52FCUGUZwUTELADZSdXazMTPHd/ftPg83fw5PHDGiURIUFU5CTiU7Vx5Chn4b6avQDGry93OjqlJhbnZ98L2CEv3t4j6mxYarLikiMDiUtPoLGinw6WyrJS4nk1tWTJIW5IQq4QWKoK2VZIlTydgyDWhS9nVSVF1FbVYqr83UunTtDTEQo4qZ62lub6O2SoteqGDcaGTMY0KvVKHt6GFDIaWuow6BT09nWSmtTLS3NdcSIwklLT6SptY7qulK+fXwHeMjYmJ6MjARio0O4dcsehxu27D2wiYgoH0ZNWrJyEtHq5MC3zM9NMT83RUiwPyGBPrSLGwny98DbwxlDv5x2cS3wkFFTP++//3esdmx7KiLE/Pzn/8W2r7/gi88/5vhxGwC6OjtZv26tYFfaYbWFZ371M3ZYmScYEomY55/7lXD73t3f8MJvnic0JBgAUUw0b7yxnt27dwkbfYlEjEQiRiwW0yaRsG3b18KG/9fPPcMLv31eEBGRkRGsf20dI4MajAMqXt/wGi+tWcPal1/ipTVrBIFw6rK3sP6G9a/x5huvC2u+/NIaXvjtb9j+1Jp0584d2tokjD8VBGFhoaxd+zLh4f8Kc69/bR3WR44Ia0qlUtrb22lva6OjQ8q2rVv55OOPBSFh+RLFxLB+/WucsDlKW0sjrY11NNZWUVdVTkNNJeKmehobqqmqLKG8rJDamnKaGmtobqql+enroLAgm8aGauS9naiUMjo7xLQ019EmaULWYz6N7u5qR9xUT2tjHfIuKWp5D+LGOvIy0yjIzkDS3EBZUT4BgT5UVJYQERVKSWUxXfJO0nLTyC7NJTU/nZS8NHzCfIlIjCQyKQpRWiy2V8+w0eoLPtr0IR9t+pD9J/aw8/B2ztqfxtnHkXP2Z7G2PYLt1TNccDiPo5s97v6uZgRmoBteAW44upp7JAJDvBHFhxMlCiE8KpCI2BB8Q704Z3+WMFEoMUnRiBKjycxLJzc/C22/CllvJxJxE+o+OZNjoyzNzLAwNcXMyCj3F5eYnTQJ+HCLxWh5fobF2SkWZia5vTTP/PQEs5MmFmenmJ00CaFWi2VpZmKMxdkpYfO/sjDL4uwUU6YRhga0gj3KIgBMwwbGjIOYhg3Cupbyu9lJk9BTYdmgLM1NCxOTMeMgQwNaVPKepxu1Tvrk3fTKOunpliLv7foRiaezQ0KvrBO1So5Wo0CpkCHv7aJP3o1a1YtU2oRK1Y1WJ0eu7KRLJkHc2URxZT6ilCjCRcGkZicSHOmPq7sj0bGh5BdkUFqaS319OY1NNdy7v4ppfBhHp2tI2pqZX5imu0fK5NQYDx/dZXJqjF55Fy2tDZRXFOMf4I3Vjq/53e9fx93NhYnxEeAxt1cXmZwY5bvHD9APaGhsqBFogkuLs6yuLDy1jsyzvDTH7MwEt1eXmZmeZGJ8jH6dhg5pG0qFnKnJcWZnprh/7w5Pvn8sBGYX5meZnDAxZNBTVVlOdWUVdXV1uLm54eDkSEJCAnkFufQpZdS31LL30G5yS7NoktZyzeUCh07vxTvMjR2HvubwyT3YO1/m4uUzXLx8hujYULLzUolPiiI+KYqI6CCCw3wRtzeQkh5HelYiAcFeWNvsJyU9js4eMX19HfT392EY1GIwqJmZGcVo1NLSXIe0vQW9TklLYw21VaU01VcRFuxHXnYakpZ6Wlvq0WmVdPdIqa2rJCo6jMaGGoHIlJ+dQV1VOeMjQ8xMjDHUr8FkHMQ4oEWnlJtztAolPT09KJVK5HI5VVVV5OTkUFlRRpukFa1GhXHILCAswtUiInTKXtR9MnSqPpS93UjETYibGmlpbqSyooyMjDQiwsIpLS2lrKyMtIx08vIKyC8oIi09k+SMHFx9Q/hq50H+/slmPvjSij+++yl/fPdT3v9iG+98+CVWe4/xyVc7+XTTLrbvOcrXVgf50zsfY3PqMnsPnmLH7iPs3GONww3Pp2QmVy5dccI/IJSIyFgiIkWEhIZz/vxFDh8+TGRkJDqdjtXVZe7fv/sjAWF5jdy9syo0nN+/d4epyXHGRodZWpwX8K+LC3NmoTE3bX6/WJgTsK+TEybGx8cZHx9naGgIvV5Pc4sYtUZHVXUtfv6B7D98lK07vuHwERsOHjpqpjO1NNTT0lBPc30dHRIxss4O2lqa6evpFk7dtUqFMImYn54STsHvriwzNzXJiGFQQL1aWM4W8pClTG1idORHVil5ZzcauQKjfhCtUkVzfQONtXV0tHfS0yWjpamVqIhojtucxtPDl9CQSFJTMklJziQ1LZvGJglxiWkEBEewZdsu3v/oc7Za7ebV9W+xdt0bXLriwKavd/Dfz/yGZ59fw4Y33+bLzdu55uDChYtXkLSKGdRpBZtVh0RMT4eUAY1a6LnokIgZ0KiFEjytUkFvl9kXNzk2Sk+HVPCVK2Q9qOS9An1qfnpKmCTIOjuEsLQlG6KQ9dAtbUcl70Wv1Qj2MEt5n16rEcSbVqnAqB8QCBn/M4Nw//Yqy/NzgmXpzvKSUERnwfBZqBoW+sX0+CimYQOjQ3qMep0gKHo62shOTyE/O0PwMkuaGxgxDAgfTOZTKDPZ487ykjCV+J/Tifu3VzH067i3usLjB/fh+++EKYleqzKXxFSUMDGi58HKDOF+t3C+fIaU6EB8b17F++YVwnxdiQzyor6qBOOgmrurC0xOjDA9NcbiwjT3763y+Nt/la08vHuP+7fNp/Lavj5W5mdoqa9m25ef4OvmyNK0kdWZEfjuDh11pYR53sDf5SpRvreIDfHmvM1+/Fzt8XV1IMjTBXW3hMkhLRWF2YjCAlDLpKi6xAzI2wn3dcXL6SpOdrZUFGYzPqRjaszIvZUFvn94lyeP7sHjhzy6vUBxVjIh3q6kx4YiqSpE2dFIclQAoZ4OJEf4kBUXTE5CKAVJYeTEBRF86woBLpdIj/AkKdiVGB8HChKCyIr2JsLjCnlpKTRUlDI9YjSjbJ88ZmV+mlFDP1NjxqeNx+UkxUeTkiiiQ9pKeloi8t5Obq8u8uT7x8JJ16N7txlQ95GVGk9cRBAZiVHkpYooyoonJykcJ7tjOF04TLD7ZZrK0pBJKpifGMIwoKS2oohgPw9C/L25dukciaJIZidGMep1mIYNAnLSghgeMw4xqNEwZxpF1iamu12MVimnu0NMSXEelVUlDI8NMj03xhMeYpocIiYuhGhREAlJEeTmJpOYGEZyagQ7vvkMewdbJqb0wH3gITx5xPTUGBHhQWzZ/AW7rLYQ4OvBSZuDHDuyl6qyXCQttdRUl+Hico1f/vKnvPTSC8IGeN26tWzY8Bq//92bnL8eCEBjYwPrfiAirLZv4blnfy6IiDaJmF8/90skTycVu3ft4DfPP0doqFlEhIeH8tprr2BltRWAsbExnn3ml/z6uWd47tlf8Zvnn+Pll9cIz+HNNzbw8ksvEhMdJWzoN2x4DZOxn8UZExvWr+OUnVkwFOTnCySml1/61xprXnyBl9a8+K/v17zImhdfQCo15x72HrvCb55/Xpg8hIaEsPbllwQiVFhYKGtffoktmzcD5unJyy+/xEsvrWHt2pd55ZW1rHv1Vaytj7B92zY2bFjPkTNOgr1qh9V2dmzfRoekBXFTPU111dRWllFVVkx1eQk52Wnm8HNFsSAeKiuKyc/LJCszhbLSAtrbmlGreumVdVBfV0l5WSGNDdX0dLcj7+0yB2jFzbS3NtHV1kqHuJn6qnKKcrMoyc+hsbaKmopSYkQRNDTWEBkdRkJqPFn5mYiSRdi72HPh2gVEySKiEqKIS40jMSOB4qoiwkSh2Dlc4vDJA3xl9QUHbPay58guztgd59zVUxw9a83eY3s4du4oNuePYXv5FJccznPygg1nr5zmlrczLh6OePm6EhrhT2CIN67ujtx0c8A70B3PQDc8A92wPn0I/3Af8opzCIkMoqA4hz5VDyq1HGmHGP2AxozFHDcxMzHO6OAgtxcWmBwbFsTCDzMPFkHxw6yDuaF6gaW5aeanJ4RrbmqcKdOIMDGYHh8VbpsYNQoTDss60+OjzE2Nszg7JRw8WQK0MxNjjI8MCetMmUaE32HZyKn7ZEjFzdRVlVNRXkxjQw093VL6dSpGhgcZMvTTJ++mtaUBaXsr3V3tgnBQKXvRaZUYBnUMGwdQq3vo6mlB0l6HuL2O5vZaqpvLKKzMIas0nYqGYpqktTS211DbXE5JeQ6p6SJKy3MwDuvoH1DRI+vAMNTPmMlIj6wDhVJGRGQIySnxmMaHGRk1YBjqZ3RsCMNQP/UN1WTnpFNeUfy0r2iakeFBJsZHmJ2ZYGF+Go26T5ikWH42NzspiInFhRnmZs3iYWR4CP2Ajl5ZN50d7ei0amZnpoQQ7MMH9wRE5/zcDLMzUwzq+8nJziQw0J+x8VEePX5IZ28X4rZWMnLT6VF0kZydwMkLNpy7eoorNy7g6u/EiUvWHL94mIOndnPd1RymDg7zJzImlMKSXIpK84hPiiEzJ5XSikIyc1KR9XVSWVNKa1sjJeUF+AZ4UttQiXZAydiogSGDjiFDP4q+buS9nTQ2VJORnkRLcx2trbUUFWWRn59OXl4aly/bEhjoSX19ORqNjJq6SpRqBW1SCRlZ6UgkrRQW5hMfH0tkRBiVFWUo+nqZmZ4UmsIN/Tomx0YZHTHS2tpKWVkZubm5pKWlkZycTHl5OYq+Xgb1/ahVCgb1Zru2Ua/DqDcXnkpbG2moqaSoMJ/KijJqqiuprq6koa6exsZGKioqyMrJJjU1neKSMhKTUvD09SM8IoaUjGzSsnLJyi/m+Pmr/PG9T1j39jv86f1P+cPfP+TdTzex5ZuDbNy+h63fHOL9z7bwzcHj7Nh3lM3b9rJzjzXHT9uxaesezl1y5JqjOzFx6aSkF+DjH0ZoRBwlpVVUVNZRUFiKo5Mzbm4e1NXVoVarUSqVjI4Oc+fOqoD6ffTwvjCFuHtnVSgpvHf3NsahQVTKPkxjI9y5vcK9u7dZXVkyZyCedsbMzkwJvRLTUxMMDw/T39+PTqdDoVDQK1cwMztPbV0DcfGJ2Du5sGX7To7ZnOKI9XF+ImluEjoKuqXtgu9f1tkhFLxYMKyWE/Ll+Tmh7MxifbJ0PljCwcpeGVJxK71dnUJhnKWG3nJJGpuRd3YzqOtHp1LT2dZOb1c3WrUOlUKNpLWN4sISrl11JCw0iqjIWEJDIsnPKyE4JJLTZy/hFxiGb0AoW7btYt/Bo9iev8ynX2zG2uY0V+xvsHbdG/zpr+/yk5/8Gy+9soGjx88QFBpFTm4hGpWa+ekphgf1dEvbaaipprWxAY2iD3l3F20tzdRXVwnCSqdSCnQpi1iyTF10KqVQWjNlGhPC6ZaeBktQ2mL/stzfXFrSLQTTLZMIC9pWKm6lq71NmOxYUK2WacQPiRi3lxaF5lBLPsIiJCwTgx+iYOemxpmZGMM0bECn6kPdJ8Oo19HX00leVjr52Rl0trXSr1YIPRezkybhRMqC5LuzvCSIyh9mI558+4hv798TWj8tt60szJvFSqeEmMggrl48Q3NNCdLGCmLDvOlsqiA9NgT/W/a4XDlDVIA7tSXZLM+MMqjtY3x4kAd3l1ldmuX26sLTkJGZmfzk+8fmkPET+PbuXVbn51ldmCUnPZmj+3bj6XKdquJsTAYlSxMG4sN8EAV4UJKVSEK4HynRQThePMl5m/2E+brh5XyNluoShtQyirJT8brpQFZyLJ2t9Xx/d5GC9DgiAzxJT4hEK+/k4Z1FVL1dqHq7mBgxwJNv+e7eMtOjg6TEhBId6EFGTDAl6XFM6RXEBLmREOpJXLA7WXHBNJRkkBzmSUa0H8G3ruBqd5xw9yukR3hSnh5Jc3EKRUkhpEd4EOZnJj5Jm+pZmZlkZFBHZUkBtRUl3FtZgO8e0NpUS1iwHx1tzRTkZzE2akCnVTAxPsy9u2ar07eP7mEc1FJZkkdyfDhF2cmUF6QR7u+Ky7XTuDmcwe70Pm5dP0lOcjBzw3LuzBng8Srf3lumR9qC3bmT7Nz6Jfu/sSIjOZ5p0zB3lheEkqtH924LKGILnWXcoOfR6jIL0xMY9TraJE20ihtYWp3jCQ8ZMKiQ9bURGRPIrj1bOGqzF+ebV8jLSyE3N5GMLBGBITc5cWofe/ZtoadXjN6goKamBH8/Tzw9buLkeBVnx6s4XLvELqtNWB/aTUZyLBXFuWSnp+Dr48H69Wv5xS9+io+PFwA6nZbY2Bji4+OEDfHJU8dZ99paQSRYWW3hV7/8L6ys/tUj8dyz/y0Ervfu2cWLLzxPSEjQ09sl7La+xBuvr0er1QBQW1tDcFAgQYEB1NbU8PyvnyU3NweAurpawsJChQB0VGQEr76ylr7uNiZHB9m3Zxd///vffhC8jiQsLJS6p5kKrVbLC7/9Db9+7llBRISGhPDHt98WRER+fj7h4WHCGqGhZhERFhYKQHt7O/uOXeW3v3ketVoNQH19HRHh4USEh1NXV8err7wiTDUOn3Jk27atjI+bJxsfffQh277eQk9HGx2SFuqqygXCSm2lGdva3FQr5Bxqa8rJzEgmIz2JwoJsZD1SYXNiQb1a7E+Kvm66OtuQPw1AqvtkSJrqKS3Ipbwon+a6ahprKqkqK6akIJfYuCiqqstITk0gOj6KwLAAHFwdcHJz4ob7DW753OLMpTMERgSSVZhJQXk+oTEh3PJx5fw1W/Zaf8MBm70csNnL4ZP72H3Yit3W37Bt31b22exl77E9WJ8+xMkLNuw/toeDx/dx3NYaR9dreHi74Oh8hetOdvj4uxEZE0xYTJA5gB3lz9krp7FzvEBsUgxRcRFEx4ZTUV0i+PAH9Vpz27FaxczEOEb9wFMUq0kolpufnmBybFjIRKwszP5oUz87aeLO8oIgLEYMA/SrFUIWYmhAK2A5x4yDjBkHBRHxQ8ExPz0hCJSZiTFhczY3Nc7spIlBnRqNwky+6WxrRd7dQV9PJ13tYqTiZsRN9VSVFZOdnkJOdjrFRXnU11XR2SERJg598m6huEypkNGvU6FUyGiTNFNTXU5hQQ5ZmSnExUfg6ePMjZtX8A/1JD49mrjMGCKSQglLCCY5LwFXf2d8QtzJLk4jKUOEu5cTicmR9A8oiBGF4+ziQFd3O4+/e8C9+6vMzU8h6+2koDCHmtoKRseG0OqUpGckExTsR2RUKHn5WXR0StCo+0hKjCUhPobREQPfPX7A6IiBDqkYlbIXlbKXqcmxp4JhhIX5aVaW55mbnWR6yoRhcEBAcQ4Z9AwZ9ExPTbC8tCDYTm6vLjM5YWJywiTgOocMelJSknBxdcY/xI+W9mYSUuMoqSzGavc2PAPdcLh1Bd9QD05eOMKWPRs5dfkY31hvY+OOj9l3fCf7j+3k5LljJKbEUlZZRF1jFY0ttdQ2VNIiaaChuYYWSQPdvVJqGyrpkXeg0sqRSJvRD2mZmDR3XowMDzI3O8mgXkuHtJXMjGS8vW5RUpxHW1sDJaW5pKfHEx0TgpubI6lpcdQ1lFJckkNYdCjlNRUUlBRTXFFCs0SMr78PN1ycyczOoKSsFLG4hdHRUSYmTKjVagYGdIwYh5HJZERGRhIeHo5IJCIxMZH8/Hy6uroYHTEyZNCj1ajQqJX09XQi62ynWyqhsrSI9KQ4MlISyc/LITAwkMuXL+Po6IhIJKKwqISs7FyiokVERYu45ujM4WMnuHTNgShRIgmpmYREivAJjiQ6OYuz9s7sPHyczbsP8vEmK77Ytptte4+waed+jp2x46DNWa45e3Lo+Dm++no3x05e5LK9Kydtr+DlF05qZhGJKbmI4jMor2qkta2H5pZ2OrvkKJRaUlLTKSoqwWg0YjQa0Wg0mEyjzM3N/GgSce/ubW6vLnN7dVmwv92/d4dho4E+uYxBfb9ga7Lc9+7KIktz00xNjjM1OS6ICKPRiFqtRqvVIpPJ6FOo0Gj7SUhMxs8/EJ+AYI6dPMPRYyc5dPgYP+mQiBka6BeaIS2CoV+tEnocLBtlixCwoEOX5szYM4s9yUIA6mpvoyAnm672NhSyHgY0akaHDEyZxoQm5cmxUdqbW2lvbkUh60WrVCHv7qGvR4ZWrUOn6UfcIqGqohovTz9CgiOIFSUSFhpFUWE59ted+bf/+1P2HznB5esu7NhzCP+QKGoaJYRGxOEXGMHO3QfYvnMvO77Zz/5Dx3jhxbV8sXEzDo4uVFfXotOYvfp6rUaYvjTUmNGrFvHU2SYRejS0SgVDA/2CZcsyIbBMV1TyXqGFu7erU0C4KmQ9ggiYHjcJDG6dSvmjSYalrM9iJ5N3d9FYW0NDTTUKWQ+jQwbGjEMCCu/xg/uCTenRvbs8uHP7aVh2WiirsxT43F1Z5sGd28I0wryZM4+ZTcMG9FoV6j4ZAxolClkX1eUlFOVl0y2VMDSgFU6UZybGhA+qxdkZAT9ryWb8UER89/DBj57T/PQUI4ZBZibG0an6KM7LwtPVkb1Wm3G/cQVX+/OIgj3prC/D0+Ecpw5sw9v5EiVZCfTL2xnu7yMrLZai3HS+//YOK4tT3FmZ5cFdC4Xk9lPcrfmamZg0T8L6ZORnpbH1q885d+ooN53sSIwOprooG383BxLDAynMSCTcz51UURhuDnZcOHGYfdu/IidZhFHTy2i/gpkxA8ruNrxdHQn2caOzuYbxQTUPl+cY1avJTk6gOC+LRFEUjbVVjBr6GR8epKW2nMqiHAozEsmIC6MgOZqchFC6GktJjfIjJyEUUeBNyjNFNBan4XblJLEBNwm8aYeD7SHcr54iIdiNiqxYClNCifJ1IDXSk6SoUEK8XaksyqGvU0x1SR5B3rcI9HGjt1MMTx7SWFNGSqIIpbyLgtwMvnt0l4baCuQ9Uh49vMuT7x+h1ympLMsnOT6c1LhQ6sqyKc9PIsTLkRMHv+bgzs84e8yKxEgPKosSGBvo4NFtE0szQyi7xcjaG6ksykIU5sf1S7bkpCcyMaLn/uoi3z24w/eP7vPw7uoPLHWLzE9PsTQ1wff37jAy2E9PRxsqpYzpGRNTs6PUNpSTlpPEcdvDHDyyC3dvBzy8HNj89UecOnWAG84XKKvIQq4Qk1+YQmx8MH1KKWPjA6hU3UxOGqmpKaG5uRp5j5R+TR+yrjb6ZO0M9SvpkYqZHBvlwZ3bSFrqefON9fzHf/wfAgL8f0QaGh8f59j5m7z1uzd4ae0LiJ+KhG3bN/Gzn/0H27dtAsxZimef+YUgMvbs3skzv/o5f/7T25jGxgCz5emVtWv44x9/L6xj+crOyuLZZ3/FH/7wFjqdTvh55NPOhuioKF5b9yrDei0L0+OkpyTyxuuvs8PK6n+VzTU01PPF55/xxusbWPfqq4I9CeDgwQMcPHFd+BvHx8c56xT2VLjU8cora3nvvX8KmYf29jaef/7XvPXWm0il7T/6Pfn5eax/bR3bt20TwtTmNU2cuuzNuldfwfH6NWSd7XS2tZpPn0sKaaqrprdLiqxHikYtR6vpo03SRE52GrGiCHKy02huqkWp6EHR102HtJW62goqK4ppqK+iva2Z7q42wUdv8fW3tzSSm5FKUW4W0tYmJE83rKWFecTGRREbF0V8oojEtASi4iLx8PMiNjkeUVIcN9xc2LFvB36hfpTVllFUWURoTAh+ob5cv2nPRfsLHLM9wjHbI+w5sosd+7dx8OQBdh3eyYET+9lns5djtkc4d/UM1qcPYX36ELaXTuLi4cgtDycuXbHlmsNFQsL9iE+KIjQ6kJjEMLyD3QiODuCSw3lcPByJig/D5ZYjMXERlJYVkJmVQll5ESmpCdRUl7MwP83szASrKwvMTppYmjOXzk2PjwoBa0tuwTRsYHxkiBHDAEa9jsmxYfPJ49Ms3KBOLVhZLWJkYWZSmExYrEyWnIXl0Gluatwc3r69xPLS3NPizzvcu7vC9JRJ6CyQtrdSX1dFVmYqUZGhREWGEh8XTWRECF6et8jMSCE9LYm01EQyM1IoLMihsqKEpsZaJOImmpvqzCJRq6S7q52qylJystOfPiYBUVwI/sG3uOl+Fadbl3F0u8yVmxc4d/0Up67acOziYT7d/iE7Dn3NxeunsTlzAJszB4iKDaCptQpHp6vk5GYwNz9FU3MdzS31+Pl7kZAoIiU1gbT0JFRqOWJJE55et7hkdw6Xm46EhQeRX5DNDSd7jtscISI8mIF+NQP9aupqK2luqqNP3o2sp0MoljONGVmYn2ZpcVboRzAODQpCYX7ObCv5Ic/Cq87VAAAgAElEQVTfEqoeN40yqO8X+iTaJK04OzuRlZ9JZkEGN71csDlrzSdffYz16UOcunicY7aHuOl3A3s3O/Yd38UXVh+x/cAmjp47gEewCzc8rmJ7/jhp6YmUlhVQU1uOrLcDrU6Brl9JR6cYhbKHXnknfYpu+gdUjI4ZGB0zMDI6yMTkCP06FWqVgvmFaYzDelrFjUREhnDu/CmSkmPp6GwhrzCD2Lhwc94iLoSM7AQycxLxDnSnvaeDyvparru4cMn+KuevXOHAkcOct7uMKCGehJRUSspKaWhsplUiRt6nRDfQj1yuoKWlBUdHR3x9fUlPT6eyspK6ujra2tro6e5EIm4xCwi5DElzA/XVFZQXF5AgiiI5Lprm+hra2tpISk7Fy9uX0LAIMjKziY5L5OIVe7bu+IYz5y+x/4gN1ifOYHv5GkeO2/Lltm/44uudbNt9kAPHz7J13xE+376bjTv28s3hE5y2c+D6LR9ueAZwzdkTG9vLWO21Zuf+Yxw7eRHfwCiS0wvwCYjkmqM7N90DuGDnhN1VF9IyC2hs6aCuvoWGRjHlFTVUVddSU1NHdXU1EomE8fFx7t27w/IPwtIWUWDJP1hoXg8f3GN6aoJ+nYaBfi1Tk+M/mkbcXTHnIibGxxg3jTIxPmaejo2MYDAYGBsbY2BggD6FipZWCalpGXh6+RAcHsUtTx+sj54wiwhJcxPDg3oWZqYZMw4JliSLfUbZK/tflqQp05hwmjio06KS99KvVgnflxUV4uvpQYdELEwiLGQnC6p0xDCIsqeXtqYWejo60Wt1qPsUyDq7UPapGBww0CntoqykHF+fQBwdXPD28ueWqydhodF8tWkbz/z6JV5Yu4E1r76Bk6sXk3MrhEbF8/af38XDO4i9B6z55bO/Zc3a9WzfuZd/vPsB//ff/5NNm7chEsWhVWuYmRgXpijDg3raW1voam9jaKBfOPWxTFcs5Xoqea+w4dco+oQwdF9PNwpZj7DRtwS15d1dgviyTGvuriwL/RgKWY8gwqbHTei1GiTNTei1Gprr66gsLaGnQyo8dnJslKW5Wb57+EBg81tCzBa7kqUfYnZygoWZae7fXhUmF5ZW6+nxUYYH+xkxDDA6pGdAo0SrlKPs7aa9tYnczDRqK8toa2lEIevCNGwQTqPMYb1lIQPxPwXEw7t3uLO8xPL8HMvzc0ITuoVE1dfTSXlRHkF+t3C8bMuNy2c4e3QPHo7ncbE7QYDrFWwP7yAp3JtgNweCPBzJTIigpjSXZFEoFcW5DKh7mZ4w8u2D2/DkEfdWlxjQqKmpqCQ9OYXo8AgCfHyRtrSQlhhHcV4W4UE+RIX6U1qYQUdLDdlJMcSHB5ARH0l6XARZidFEBXqh6hJje3Q/8eEBDPR1sjI9ytSIni5xA5fO2ODrdoPirGQeLE3z/f0VWusqOHPcmvAgP246XcfNxYnzp48TFRpIUkwYEf4eJIT74Xb1LAnBHqRF+lGYHElxehSlmTGkRfvSVV9EeaaIU/u2IPJ3ITnMk8CbdoR7Xiczxp+CpDACXC5hZ7ObKF8HEiODEIV401JbSmdrLblpcQR4OhMR6I2mr4uJET2pCdGkJceRm5VKQ20Ft5fniAwLpKWxBnjMuMlITmYS8THBpMaFkh4fSnl+EpkJQUQFumB3eg9H927k2rkDZCYFEhXsTHFONLMmFRpZK+L6UjpaqijLT6c4J4Wm6mJuz0/y/cPb3FtZ4LsHd3jy7QMe3TO/LswZngdmu9m33zJtGjGHOg3mpmNpRyt5hRnEp8Zw09OBtJw47K6d4r2P/sSefVvY+NU/2fL1h2ze8gGublcICnHnzNnDpGeKCArxRKnuJDk5hsBAT4qLs1EoOrl3e5GVxRmkkiYa6yrRaxSMDPbD4+9YnJ3jzso87q7X2bjxE95++/f87ndv8tFHH7Bnz27+8PYfePOtN9j09Uaeee6X/OdP/52f/vw/+OnP/52f/ew/+O9f/Cc//9n/4+c/+38886uf8+vnfsmzz/yCZ371c1584Tl+8/wzPP/rZ/jrX/7I73/3BuvWreUPf3iTtS+vYc2Lv2Xjxs/51S9/wbPP/JJXX3mZ9a+9ymvrXuEff/8bH3/0IWvXvsSG9et4bd0r/O6tNzEOaOhXyRE31pIUF8Obb7zOG69v4PUN63n3H//grTff4MUXfstbb77BDYdr7NphxYb1r/H6hvVs37aNV9a+zLpXX2HD+vV8+uknrF//Gi/89je8+MJvWbPmRda+/BJrXnyBNS++wHvv/ZM//vFtXn5pDa9vWM/al18y25u2bGb9+tdY9+qr/OXPf376HF7nrTffYMfT37dhw3rOn7VFo+ilp6MNcVM9dVXl1FWZWf06lZnGJOuRIm5toKQ4j/i4KMLDAklOiqWstICW5jo6pK1I21uoqS6jsCCbosIcqipLqKutQD+goburnd4uKYM6NUpZFzXlJdSUl9Db2U5XW6uQl0hMiuW6wxW8fNyJT4kjIzcdnyA/Tpw9xYGjh7jscBUbWxvcfN0QJYtIykyipLqY7KIsQqKDCY4Kws7xAmevnGav9TccPL6Pc/ZnOXrWmhMXj3P0rDVnr5zmuutVzl45zdkrpzl/5QwXrtpy6Yot9o6X8PF3Iy4xktSMeJJSRUTGBRMeF4RnoBs+IZ5cu2GH7aWTePu54+h8jZTUeELDAoiIDOGavR0RkSEM9KvRahRoNQohz2DJQqwszHJ7ad68MRg1Mj89weLsFOMjQ2gUvQxolMxNjbOyMCvYj6ZMIwKtaXxkSLAnmYYNwuTZsrYl+yCEpSdGmZ+bEpCsM9PjjI4YUCl7aW9roaqylMQEEdftL3Ps6CHsLp0jKNAXUUwEYaGBiGIiiI4KIyoylOioMGJFkSTEx5CakkB2VhqdHebCvfa2FrIyU/H388LP15PkpDjKygspLM4gvziVqPggLl4/za6DX7P9wGYOnN7DictHsbl0hGvudojSI7gVcIPNVp9y+oI1tY3F6IeUFJfkMaDX0NnVRlp6El7ebpw8dQyXm46UlhUi7RAzMTnK9Mw4YyYj0zPjaLQK2tpb0PWrmJ2ZoE/ezcjwIPNzUxiHBhg26hkZHqSmuhxpeytTk2PMzkwwbNQLGYlBvfZpoFzN/NwMy0sLzExPCv9eWpxndWWJ6akJTGMjdHd10NnRzkC/lonxMTo72rnp6kRDax0Nknri0mLYsX8b73zwZy45nMcnxB1nz+uctDvKBcczHDy1m798+Ht2HtyMzYVDBEV7UVKTS3JaLKVlBSSnxJGVnUq7tAWlSoZ+UIN+UINaI0fXr2RxaYap6TGMwwMYhnTI+7rQD2qR93YhETcxoNcg7RCTk5vBTVcnjljvJyFZRGlFPhHRQfgHeeJ0yx53X2fsrp/FO/AWkfERtHRJEaWm8PnWr3nv889458MPsNqzhwNHj/Ll1q24uLkTHRdPUFg4ETEiOjq70Q8O0dnVQ3dPL4GBgQQEBJCQkEBpaSk1NTXU1dVRW1NFSXEhLc2NtElakTQ3IGluEHDjdZWlrC7O0dDQQHFJGXn5hWTnFxApisfumgMHrW3Yf+QY9jdcOX3ejuNn7dh75AT//ORL/vreJ3z4xRbe/fRL3vl4I+9/uZW/f/oVf/3oCz77ehfb91mz48Axdh60YfehE+w/eoZPvrLixLmrXL/hyU33AKJi07hs78rZiw58bbWfbTsOcPLMZW55+FNcVou8T0NzSztl5dX0yhV0dHTR2NjIwMAA8/PzzMxMsbg4z53bK0IGwkJcWpif5e6dVUFEWDoj+nUaho0GYZq1tDgvvFdMTpgYHTEyMjzE2OgwJpOJiYkJtFotWq2Wrm4ZTc2tiCXtBAWH4urhzfUbNzl67CSHj9iYg9VScSvd0nY0ij5UcnPJigX7aslCaBR9DOq0wkbXcvJuwbvqtRq6pe1kpqYQExFOfnYWLQ31Qhh7eX4OnnzP0EA/bS3NzE9PcXdphcLsXFobm6ivrkEh62VQ149aqWFwwIBaqSEvJ5+kxDRiouPx8vQjN6cQ+2s3+OTTL/nlr9fw3Jr1/OT/+y/+8M4HiBIy+fjzrfzq+ZfILapg977DfPjJRv78l7/z3vsfk5Gew/vvfcz7739ITk4e/VqdMDkY1GnpkIifltz1oddqMOoHhPZoS2unpcPBgni12LwsU5zhQT2mYaMgxAZ1WkaHDEyMjgiX5f/wh8FzSxeHpf1bq1QIk4ymulpqKyuQdXYwOmRgdnKClYV5QRj8sDfCYm+yZCIsm/iVhXnhsvzM4lu1EJcGNEpU8h56u6R0tYupr64gJyNVGHsPD/YL/vYp0wiP7t0VJh0WcWJ5Xpag9+MH97m9tIhRP4BK3isU6w1olJTkZ+J+4wr7rb7ksu0Rgj2d8Lh+Fm+H88QH3SLU/RqRvk5E+bkQ4nWDML+bZCZFMtzfR1SYL4G+rhTkJDM7McyD20t8//Aey7OzqPsUhAeHUFJQSGeb2aY2qFNze3mO/JxU/LxdqassprO1niDvW8SGBzKqV5ORGENJbjqrcxMMqnspzknDz92Z7JQ4uiWNtNaU0tlcg6pLTHNVMaqedr67t8x395aRNpvZ9KreLno62jhlY822TV+QHBdNSmwEYb5u3LI/j93xA6RG+NJYnEZapA+pEd4kh3lSlBJBeaaIzBh/4oNuEXzrCqkR3vg7XyTCy4HUCG8KUsKJCXDB3vYgkb5ONJTnkZsajbKzmcyECGJDfUiICnhqrZIyN2WkMDeFqtJ8EmLMZAy9TklVeRFlxXlIJU2o+rrJz0ohMtSH2DBvkqP8KEgJRRR0g1CvK7jZH8fL6TR+bhcI9LrC2eM7OHdyN5reRtoaSslMDEfd08Lc2ABpsaGE+rmhV8ngyUNzHuTJtzy4vcyTR/eFnAxPME+KTCaWZ2dpa2mktqaC2ppyIiKD8Q/yJFwUzJ5DVuw+vI0vtnzAn999g7/+4w127P6cP/7lFT78+M98/Ok7vP/hnzh+ch8xsYFEiwJok9ayY8eXfPbZu9jaWuPj44JW1cP8zBiZaYlkZyRTXpSHVtHL7aVlhgb0TIwaWZqfYHp6mNLSHKJjQjh67DBHjx3G2dWJJkktobG+vPP+W/zpn+v53TtreOOPz2O18x3e/ccGNn7xN3ZYfYzVto/Y+vUHbPrqn3zy8Z9xcz3LmZN7+PSTf/D7363nb3/5A84OFyjJS8bV+RpODlfYsnkjf/j962za+DFx0cH4eLpge9KGjZ9/wpZNG9m9czvurs4EB/hRlJdNX7eUtuZ6hvrVDOu19KvkeHu4ceqEDVs2fcWmLzdid+EchTkZNNVWUlNRwoWzp/nsk4/YsukrztmeJiYyjNMnbNj9zU727N6F7ekT7LTaygkbazzdb+LlfpPNX23kg/f/yaeffISrixOlRblcvXyREzZH2WG1jV07tuPp5opK3kNFaTHBgf4cOrCf/fv2cOGcLZFhISh7u+nr6TSH5p/SuhSyLtR9MhQyM861sqKYivIiqipLyMxIJiTYj/CwQLIyU2hsqKapsYbamnLy8zIpyM9CIm6kq1NCeVkh4tZGerqlqOQ9qPtkaPpkqHq76ZS00FBdQXNdNfLuDloaanH3uMmFi7acOXuSmx4uXLp2kYtXL2H1zS4OHTuMzenj2F48i+NNJy5ft+Omhwv5JXnkFGYTmxRDeEwobt6uHDl+iK93bGb7nm3sOryTb47s4sCJ/dicP8YZu5PYXj7FGbuTnLE7id3184KdycffjcAQb6JEISSnxZKVm0JyZixBET4EhnsTlxJJZFwwt7ydcPe9iSgpksqaUkLCA/AL9CI6NpywiGASEkW0tDYwaNAJzcDz0xPcW11iZWFWQLfeWTZPKox6HTpVn3A4JOtsRyXvYXRIz9CAFr1WJVCWZibGBHrTxKiRxdkpludnWJqbFm6zWFvHjINMToxiGDR74sdGhzAODdCvU9Hd1U5lRQmVFSWIYiLw8ryFt5cbgQE+xESHExcbRUiwP44OVwkNCSAlOZ7ysiKqKksJCw3E18eDivJilAoZOq2SxoYaaqrLkfd20dhQQ2FBDt097RQWZZGTn0KjpJrASB+cPa/jFngTnwgvAmL8cPC0xy/KhyCRP/5RPtxwu4aHnwtllXmI2xsQxUYgljQxZBwgNy+T8opibro60dbegml8mNXbi4yODTE8Msj4xAgDeg3yvm565V30yMxThqnJMcZNw4yOGBg26hkdMYurudlJlpfmmJ4yPT2xl2McGsAwqEPR1/NUfAxxe3X5Kff/NosLc+byu6flYf06DUMGPTqtmiGDntWVJWamJ5GIW8gvyCYrP4PY1GiOnzvKhxvf473P/kZgpA8ZBclYnz7Axm0fsdfain98/CcOn9yDd+BNnNyvkJgeRYO4CnF7E41NtRQW5SJpa0ajVSDtENPZ1UafwpzJGdBrmJmdYHJqDLWmD7WmD8NQPyq1nK7udkpK8ykpzaexqYaq2jLCo4Jxdb9BYUkuXr6uWO35mtMXjmN9+hDB0QE4utnj6GbPLX83opLi8QgKZsfBQ+w6fISNVjv4dPPXvP33d3n77++yccs27Owd+dt7HxKXnIZmwEBmbgEKTT/pGVmcPXsWa2trRCIRlZWVNDY2UllZSawomuqqCurrauju6kDdJxMIbv1qBUP9anSqPjq7eigsrUCUkIyHjz9Xrzvj6umLk6sHew8dZc/BYxy0OcPuQzZsstrDrkPHOXfNmcs33Dl50Z6z9k7stTnFV7v2snXfIazPXODUpWscPGHLlm/28/mWHXy1fTebrPawZec+Dtuc4eJVJ06etWPbrv1s23mQTzdu54uvdrBrjzX2jrcoKa+jR6aktKwaWa+Srm4ZZWUVNDc3YzAYmJiYYG5uhokJE6srS8IkYmlxXuiDsPSLfPvoAUuL85jGRhgZHmJqclx4jS3MzwpAhXHTKAP9Wgb1/UxOmAWEwWCgp6eH/v5+mlvENDW3Ul5RRWhYBC5unpy0Pf+vYLUlJDxiGESrVNBYW4O4qRF1n1zISuhUSsHjb0GaWnCkls1ut7QdcVMjeVmZ5GZmCGuMDhkYHTIwMzHOneUlIWQ8PKhncmSM9MRk0pNTyMvKRt2nMHdGqHX0aweoKKskMjwKTw9fysuqiY6K46aLOy7O7ly75sLf/vkZP/m3/+T9z7bw7sdf8d5HX/Hbl17H5vQFHG96suHNt9nw5tt4ePqSlGzGw/r7B9LWJkWlUAq5BkvOoaWhHklzE/1qlVCiZ2nZNg0bGR0yMKjTCo+xdElMmcZ+hLy1iJK2lmYhTD0zMc7MxDiTY6OMjwwL6w1o1EJ43SI8ers6hRxGX083FoKWQtbD8KCeidERswhbWebRvbv/q3zOYlmylMr9UEz88JqdNAmWJkO/Rvig6ZZKaG2so6GmkoaaSgY0Zl+hBfVqGjY8/aBaYso0xuTYKFOmMYYH9YwZh1hZmOfh3TvcXVnm8YP7TI+b6GyTCCF1vVaDoqeT7JQ43B0vcXTfVs7b7OHW1dM4nj+C25WTRHo7EnjTjpy4INKj/PG5cRFv58sEejrSVl9Ga10ZmUnRKHvb4MlD7izN/Kg5OTs9g7qqasZHzIQrczbFSGZaIu6uTkSFB1BbUUR2WgLJMZE015SRkRhDTmo840M65ieG6RI3EB3ix9Xzp4gI9MbJzha/W44sThiZHNKi6mlndW4CnjxEp+whKTaKQa2SiVEj8TGR7Nq2Ga9bTqi726kvzSHK1xUH2yOkR3jTVZtHfX4CGTE+xPg5C4IixO0qYR72JAS7EeHlQEFSGMMKCbKmUuJD3Aj3diAmwJXs+BA0slYaKrLRK6WIQr0ozk7AzeEiWclRlBek0VJbSmFuCuVFOUiaapD3SJH3SCkuyDZvpkvyUfS0U1ORT2ZSJAVp0VTlJVCdF4vIz564AAcifa4S4n6REM/LhPle55T1Vv7x51fY9MlfObjjC/Zv/4IAt+skRvnjan+e9Lgw5k0G7i/Pcmd+Bh4/gO8ewZPHgv3OIiJW5+dpqqmhqa4aUUwEV65eIDDEl0v253j9D6/w0Zf/5M0/v8rfPvg9X3z9TzZufpeTtvtYt+FZvtz8Lm+8tYat2z8nIsqf7NwEbrhcQhQXxI4dX7Jv3zZsba05fHgXXu43KCvOYdJkJDUpFocrlyjNz6e9VYxRbybVTI0PMTlp4Ntvl4C73Lk3x8PHd1Hq+kjKiOO66yX2H9/C9kMfsv/0Zxw8/Rm79ryLjc1X3HS2wcfrHC43juHsdBQvj3P4el/Ewf4oTg42uLte4PpVG/w97clMjiArJZK68lwGNF20NJQS6OtCgI8z5cVZyLtbkXW0UpyXQaekEa2iG61CxrBey8z4CCajHpNRz/yUifkpE1NjRgbUfUhbG2msqaClvhppayMd4iaaaitR9HQg65DQUF1OU20l3e2tKGWd9KvkaFW9TJqMyLraKMzLpKw4j7LiPLIzkinKz6KitICm+irEzXU01VfRUFtBa1MtXdJWZF1tGPo1DA/2Mz4yJJxsT44NMzzYj16rorm+RiiVaqqrplsqEVCiAxolzU3mcHtpST5ZmSmEhQbg4e5CeFgghQX/P1nv+dV2gmbr/gH3y1nr3rlz7sycO6F7Okznqumu2JWjq8o5B2xjm2yTDCZnMDnnnDOIIARCRElIQkICSUiIKHLGqexy2VVdz/1A6dfd5374LVjLrIUtZPvd77v3sxvo6mylr7eLvt4umptqaaivYnRExrTZgE47JgRtZy0mrKZJoR9iSqdBLR9muL8XtWKE0cF+srLTiIoOw++uNzH3owmNCiH2fgI+d/2JTYwjMy+LlMxUAkPvce3WdYIjgkjOSCIyLoLapmqkQ71U1VeQlH6fN955jTMXT3HmykkhWO0V6Il/qA9+Id74h/oQEO6HX9Ad7oX7ExlzaGmKig0hOi6U+MRI7idHE5ccQVRCCNH3Q0nKiCUlK56E1CjikqNISI2hsCSXssoiWtobqK4rJyklgfTMFOoba2htb0I5MigMRmv2BSG7sLI4x4x5CqtpkukpPXNWs7AwshgNQtDdqNcK7byzFhNzVjO2aSPLC7MC4clxfViam2F6Ss+kToNRr8VqmkSnVaHTqrBMTzE3a8E4NSG0Ahv04/SIO5D0dCJqb6a4KI/UlPsUFeZSVlpISnICuTkZ9Ig76JV0UVlRQn5eFvl5WdTVVjIyLMNsMggXDYV8CO34GI0NNVRVlmLQa9CMj9LQXEFTaw0lVXkUVuZxN9IXNz9XPO+5c+b6Ge5G+VHWUMqYfoThMRnNHbWIe9sRdTXR2dWKpLeL+oZq8vKzhPD082+/ZndvE5VajlanYnllgYeP9liyzzGmGqVH0klrWyPL9nlWVxbZWF9mc2OFzY0VtjZXhTD1oWXJJmQ9HJebvd3NH2lNB3zz7GtevnguBGMdzcIPDvbY2lxnfs7GyvISy/ZFDHodGvUYba3N3AvyJyQyiI6+NoKiAjhy8lOOnTtCbmkGhZU5RN4P4c33/hu3O9fwD75NRV0BbR11RN8Ppqg0i6FRCYbJcQyTWoZHZOgm1EIGxzCpFcSCfXkek9mAYVIrXGMWl2ZZWLTR0dlCdk4KNbXlFBblEBMfQUx8BHmFWZTXlJKUEc9F53OcunScU1dOEhQTTHB8MH5h/sRl3CezuIio5BT++T9/hn94BKHxCfzmtde55ubBJ0eP89XJM3z0+Zf8609/TkpmDk1tHWgmJuns6eOmmydffPEVp0+fpri4GKlUSn9/P93d3TQ11jNjnWbabDwcjn98XzvE8t7m6iHy1WpjRKmmvrmNqLj7uHn64BMQzG2/QL48cYbTl65z1cULN+8AvPyDuRseR0JGPvkV9ZQ3tNPcI6W8qY20wlKiUzMJik7Awz+I89dd+OL0Ba7c9MA/JIrEjDwiE1Jxu+3PFWc3Tpy9zJ8/+Iw/v3+E9z8+ypGvzvLJ5yc5fuoi8YkZiHv6kfQOUFJaSVl5JenpmVRWVqJUKrHZbOzv7/Lob8vh9nbY2d7kwcGeIEAdHx8c7LG2uszK8hJbm+sc7O9ysL97mH9YWz7MuK6tsLQ4z7L9EDu8sLCAwWBAoVCgVCqR9EoZGh6ltU1EdEwcvgFBOLu4/1VEaJQKZL0SIdyrHBlmQqPGoB0XgtaOa8Kc1YJt2iz49x1DrsU4JdhVBqV91FdX0dJQj6SrE/24RhARu5sbzM9YkXR1kpuZgaynl8zkVOqqqpEPDWMyTDJnnWF1eQ2VUk1XRzfZmTmkp2Uj7u6jqrKO9LRs4mKTiI5O4uiZK/zylbeITy8gOjmHwPB4/uUnv+Lnv36Fc5ed+dkvf8urf3oL/7tBZGblUVlZTVVVDRazlQf7B38nCKwmo9AibZs2s7K4wMrigiCCVpcWsc/PCS3e9vk5oURtdWmRlcUFLMYpZswmgcD0v4uInY11IQ+xvmxncdbGjNmEUT/xd7aoGbOJ8TElypFh4ePY6IjwvRzWKEeg+bvn3wh5B0fp3MO9Xfa3t4TnbwWF43GgAbfXV4R6eatpUtjeKYYHmJoYx2I0MCzrE7Zc9nkbD3a3eProoZBvcWRddjc3hHK9lcUFIQ/hCJRvrq5gmzYzOiDlltNZzh37iFOfv8vN819y1+0ygW6XuON0Ao+LX5AR6UNLeToVWXFE+N0kJdKfyABPspIi6OtsYHl2kq1lG3z3jO+ePoCXhwPr9998w7hCgW3awotn37C/t/Oj72+JAZmElOR43G5do7QoF61azpBUQnd7M5LONsqL8mhvqkPUXI9mVEZRdiqXTh8lMymWutI8/NydqSnO4eGmnb31JZ4+3OP751/T1liL85WLtDXVIx+S0dJQS2JsJMV5Gbx8vE9jeR4xAV6UZcTRWZVLTU4ckvoCSlJCKUwMprU0jdrceOIDXIjwubXmEz4AACAASURBVEFhcjj1hSnU5CUyPtjJmLSNuqI02qvzqS/NJvrebQzKPrqbSyjJiqc8NxFpZy3F2fepKcmkrCCFWZOGgZ4WkuLDaGkoRyxqQj7Yy5C0B5mki77uNhYsk0yqBpGK6hjurEXd24isuZC8OB+qs8IpTgogxv8aiaEeZN4PJND7CmeOvct7r/+Kq2c+5+yRdwi540xmQghJkQH0tNbwl6cH8MO3h8Sov7zkxdPHvHz2hIOdbbbXN3j29VMe7R+wvrSEbmyMrvY2bjg7kXA/mk5xG+edTnPu6kmKq/N49a1fc8bpK85cPsK7H76Cl+8VPv7sj7z97m+5cOkor73xW+4F38Fo1mCaVjMw1ImT00lOnfqUGzfOcfnySTxcr5EQG4ZKMUR2egqhAQEM9fUxPXVIZRuTD/Lk4SbwlLW1GVQaGRVV+fQPSsgpzOKC0zmcPa5w684Fjl14hws3P+DYhde4dPUjXN1PEBXlxv373oSF3SQ8/BaJiT6kpQUQ4O9EVIQ7GamhpKeEUVaQQkttMc01RQz0tDHQJ0I/PsJAn4j66iIaaopRK/qZt07R3yNCJuniycEO9jkrcxYj22vL2Odm2Fq1s7Y0z+riLCsLNuatpsMLmEqOWj7EiKwXqbgDSWcb48oRFEP9tDbUUFNeTFNtJT0drcgHpQz296DTKBgdktL7Ywv0yGAfvWIRI4N9aNVyjIZxTJNaNGMjDA/0MjLYh2ZshMkJtTB4OkK5js22Y3jVKEcZGx1CPiRDJR9mamKcWYsJy49lYz1iEQ31VZSW5FNWWkB1VSm1NeXUVJdRXVVKU2ONQG6S9HTQIWpmTDnM/JyFWZtZ8KE7MI3GiXHMBh3GiXH0mjG0Y3LGRg97S1JS7xMWHoSv/x3ikmJJzkgi/n4CMXGxFBYXIersoKWtldDwEK5edyIhMZ6gkAB8/e+QlpGMpK+bto4mGppr+OTzD/jsq0/45OiHHDn9OWevneGW901uB3jg6e+Gh58rtwM88An0wvfebQKCvAkI8sYvwIvbPq543rmF551b+AR6EBzpS3hsAGExd4lPiSQ9N5GE1CjuhtwhKiGM+2mxZOVnkJqVTGxiNFn5GVTUllFcUUhrYx3jY3JhqbNmX2DNvsDirPWwh0GnOSzKmhhneWFWoCnNmKcwT04ItCRH+HlSp2FqYpz5mWmBwOTAwponJw5bnkcGUQwPoBwZpFfShVwxxNy8la3tNebmregm1MJ2u0fSSZ9UTG9fN/UN1RSX5NPcUk+/TIK4p4NJgxalYpi62kqSk+LJz8tC2idGo1YgHx2kr7cbnVaFWiWnva2JxoYa+nq7GR05bI0eGZUhG+phcESKbLSXngExcemxFFQVIh7qpl8po18pZVg1xMT0OBKZmOKyXGpqy6lvqKKmtgLdhJr8gmw+/exDomPCkSuG2NpeEwZnvWGcGZuZuXkrWp2KMdUoFquRldVFDPpxzCYD83NWoShvfc3O+tph6HhxwcayfV641uztbvL1kwdCr4SjQO7rJ4948e0hXdCBcl1fW2FzY41ps1Hg+qvGFKhVSnrEXTjfcCI2MZq6tmpCogK56XGNL09+RnNHPbLRXjLyUoiMCaawJJP8okxkQ91oxkeprCmktq6MHkk7KrUcy7QJ7bgag16HZdqEyTjJ0uI8qyt2pib1whBqm7GwtbnO1KQeUXsrvZIuusWtBIV4U1KaS3JKLFeunePsheNkF6ZT11JFRn46rr5uvPv5e7z7xfucuXaeW35uXLx1haDYcPzDwzjtdI2f/OZ3/Pb1N3nnsyP8/s23+ejLY/zkV7/ln//tp/zzv/2U0xeucNsvkJLyGhpbOoiKTeTMhcu89tobXL58mZqaGtra2mhoaKCrq4t+aS/2pQUBn+tYcjg27xvLh6QwvV7PmEqDpFdKcXkFGTn5VNU10tDaQU5hKZFxicQnp5ORX0pxVQNFlfWk5RYTk5RBWHwyUSkZpOQXk1ZYSmhCMtfc73Dy0jUu3XTHwz+IyIRUYpIySMzI425oNKcvXOXkuStccLrJlyfO8dpbH/HGnz/hz+99zmtvfsif3niPoyfO4+Lqxc1bHri4ehIVHUtGRhZdXV1YLBbsdjv7+7scHOzx4Mdnd+cwHL23uy3kIRykykcPD9jcWGN9bYXtrY3DMrndbbY214VOmLXVZcHKtGxfxGQyMTo6Sm9vL2KxmN6+fsZUGmrrGvD1u8v1W26cu+TEFSdnLl66eoh4LczNoa2pEY1SwejggIA71SgVKIaHUCvkTE9NsmCbETITjr4HR2GacmQYjVLBoLQPSVcno4MD6NQqLMYp7PNzggBZnLXRJ+4m0M8X1+s3yE3PpL25hZ7OLvolvfR0dtEnkdLR3olE3EtcTDwtzSK6OiV0iMTI+odJSc6kpKSG++n5/PqP79DY2U9qXjl/+vOn3A2N5W5wJL955XVSM3JpaBZRVl5NfkER7e0dVFfXUldTi806w6ROy4RGLVwUHHQk+/wcK4sLAqJ1e32N9WW7QKFyXBwcNi+HxWlCo8Zk0AvXCMfXOrIMjiHbMdTvbKyzurTIrGWaWcu0cGFYXVrEZNCjGB5iZECGtEeMcmSY9WX7/y9z8OLZU77/9rlQOOewMjlC1X/7/K2gOBzuN3h8sMvu5ppQOOQ4WasVI2iUo2hVClTyYUQtjUJt/PLC7I+0jg2hG8RB4NpeX2NlcQH9uEZ4LR3iyTZtZlKnZWx0hN6udrJTYgn1dcXn5nlcLn6Jj/MZ4oPcDgfpO1cJdr9IathtMiL9iPZ3IT0mkNh7nsQGe9PXUcfzBxtsLVv59vEOL57sw3fPefH0Mc8fP2baYGBrbR2++56vnzwS8HgzVhNtrY34+XoRHhwosKP7Jd3MThtRDsvo6xaRlZpIYVYKDZXFlOSmEx1yl9KcVCoLMinLTWN3bZ6v97Z5+ewxe5urtDXWkpmaxMiAVAgzVpcVERsWiKK/m/LcFBJDfClLi6I2Ow5pQ5GAaq3IiKK9PIPa3HgSg9wJ93amMDmc2vwk8u6HIKopQNHbQmtlLqWZceQkRRIf6ktlQSL5aRFEBrpSWZCIpL2Klpp8qoszaK8vYdakobO5krioe9RXFyGTdCAf7GWwT0x/Tyej/WJskxoMShkDHbUMiyoZ7aikqzKVkgRf6rPCqM4MISvKi4bCeCpz47h35yoezmc4d+wD4oI8iAl0oyQjltrCVPISI2mpKmDOqGF3ZY7VeQsrs1Ye7GzCy+c82j9geWGRna1tvn78hOdfPz3sZlGPkZObQU5uBuU1pdz2d6eqqZSzTsd49e1f8cXp9/nFH/6FG55nibnvS1CoCxnZkRw/+THHT3xOSVk2y6szWGa0SGXtBAV5cf36GQIC3Dl//kucr56lrbmGaeMED/e2GVcoaKmro0/cjUE7jkGn4snDTfT6UXx8b3DpynFOnvoCbx8PfPxuc/HKWZxuXsTT7xruvhdw9zvF+esfcNv3PD5+l4mI8iAx2Y/4+NvExXkRG+tJSIgzgXevkpTgT2lRIjWVWbQ3lCFuq2Ogpw2TToGst51JnRydeojOtlpyMhKoqyrEMK5AMdRHaUEOcxYjD3Y22NtcZXVxDpv5MM9hMx8WJlmmJpizGFm0TbNom8YyNYFqdJD+nk76ezqRD0rpbm+mOC+LnPRk8rPSKMnPpraihKryIjrbm+hoa6StuY7hgV60ajnjqlF0GgWTE2qsZgNzMybMUzq0arkgIGamD4XCjHmKWYsJ27RR2FTrx1VMaMawz9sEi6QD2jBjnkKrUjDQ10NbawOVFcXk52VSUpyHqL2JAZmEHrGIutoKOjtaGJBJ0GnHmNCp0KjlmIwT2GZM6CfUmE0GpiZ1GLRqdGoles0Yk1o1UzoNk1o1lik9UxPjaJSjpKYlEhp2j5CweySlJ5KRm0lldRV1DfU0NjchlvQg6uwgKCSYs+fPEBgUQJuoGe2Empa2Rhqb60jPSiY6LpzAYD9uedw4tJB88hYfH/uIs9fO4OxxFSeXS1y4fpbz185wy/M6zm5OON+6zA2XKzjfuozT9fNcvnqWK9fO4O59g7shXgRF+BAYdoewmEDiUyIJiwnE7Y4z/sHe3PZ3526wH7GJ0SRnJJKWnUJReQF1zTW0NdWjVoxgn7cJ4mHGPCVYUh1XZY1yFJNBx/zMtFAs6qDs2aaNGLRq9OMqwWo2azGxvDArUPjmrGbBlqaSD6McGWR4qB/t+Bij8kHGVKNodSpUajlyxRB9UjENjTVI+3uoqi6juCSfmtoK6uqraGtvYlQ+iGFSi9ViFLIOhQU5iLtFjClHGBmW0d7WxKxtmnGNEo1agWpsFElPJ+JuESPDMuSjg7S1NjIqH6BH0klTax09/WLqWmvRTGqYsOpp6WqhpauZRlEj7d2tlFUUk5WdSn1DNS2tDTQ21VJRWcJ15yscP/El6RnJtIuaEXW0MDgkZXhEhkI5jHl6EuuMiVH5IJ1dbcKjVAwzrlEyadAybZ5kxmpibtbC4oIN+9KcQC7a3dlge2uNhw92efL4gCePHUWrL4Wir2+fP4Mfvuf5N0/Z2T60mDx+9EC4REybjXR3dTA6MoSsv4+AQF8yctMoqsjDP9ibsJggTl04Rqe4hVGljNyCdMZUQyjHBmlqrqWvrwP9hBqFQsbwkJReSScDsl6sFjOThgl0Wg1Tk3qmzUY21lfZ3tpg1mblyeOH7O/tsLgwh23GwtCgjMaGOsTdIsor87h4+Rj3gr3w9nPlXog3QRF3Ka8tJjn7Ptc8rnPk7Jf88r9/zW/e/AMfHPuMry6e4quLp/CLCOHSLRf+j3/4R377+pv847//hN+98RYffHmU//dnv+R3r73J639+n9+88ie+OH6a37zyJyprGmloFhEUGkVM7H0CAu5RUVGBRqNBLBbT2dnJ9PSh939tdflwUF4/tOk5ShlnLYfN1Cr5MHK5nMGhEaT9A4h7eg+DzP2D9EgHaO3sQTokR67WodIZkY6oqGxoIyYpA0+/IK66eOETHIF/RAx3gsO57OrJkVPn+ezEWS7ecON2YChu3gF4+N4jMDwWN+8APvvqFJ99dYqzl67zxfGzHDl6jnc++IK33/2M9z78kj+/9ylvvfMxH318hC++PMG167dIS8+ks7ObmZkZ9vb2WFtbY2NjjfX1VXZ3toSW6fW1FVZX7Ozv7fDdy2+Bv/DyxXOePH4oUJd2d7aEOWhjfVUgqq2u2FlcmGN+zobVYkalUtHb20tRUdEhNlcsQdo/QE5uPm7unlx0us7p85e4fOU6Fy46HV4i2pub6Gpvo7e7i/bmJkEAaFVjQoeEo1zNIR4cg7RBO464Q0RbU6OAQzUZ9Kwv27HPzwkWlxmziUmdFvOkgcbaGs6ePMHbf3qdHlEniuERmusbGJYNMDo4RKeoC/mIgsb6JgLv3qOivIbmpnYqymuIjbmP05UbJCVlERCWwD/86y85fv4Gv3zlLW56BlDXKuY3r7zOP/3rfxIRnUBrWxca9QRSqYzC/CJqq2sY6JOikisY6pci6epkWNaPUT/BrGWalcUFttfX2FxdERqe97e32Fxd+bvLhKNV2iEAZi3TQm5kc3VFwJ9urCwLl4y9rU2BjPRwb1cohFuctf0d/co+P8f01CSD0j5ELc1UlpbQ1d7G4qzt74TC34oIR+Gcg1DksDM5qEj/u5g4/LVDFODu5hqLs3/12NqmjQKWsbe7A2lPF21N9YhaGukWtQoeQ0e/hkE7LlxlHMFvi3EKg3ac9WU73z79mod7uwIKV6NU0FBdToivB65XTnHH+SxXTnzIhS/eIdDlHJG3rxLnf4P4uzdJDfOiOjuW6rx4ksK9CfO5SVyID621RcilHcybxuH7p7z8+oDvvn4EL57Dd99hmpjAPr/ADy8Pka/ff/eC3d1tFhZtmMwGurrbqa+rEfB6/dIe5memD1noq0tUFOdzx/U60SF36e9uo6W2nKLMJAbFbdgmNXz3dJ8nu1s83t/+0UK1L7Ri8sN3zJinSL0fS3NNGeMjUqSiOpLDfClODqcqI5qx7jpE5elUZkTSWHCfstQwMqN8yYj0ISP6Lm0V2fS3V9JenUtrZS5ySTPDPS2UZN0nOSqQ3OQoQnyvkZ8WRm97GTHBbhRnxZAae5fa0gxk3Y1oRnupK8+lqbqYzuZq1PIB5IO9KIb6Mes0SNoa6e9ooL+1hp66QvobCumpzKAuI4S61EBassMQFcVRlhhAbU40JekRxN5zJyHCl3B/VyJ8blBXmMhodz2S5lJENQWoBrrQDEtoKC8g9O4dspIS0KkUPH24z/b6BsbJKWYsNh7sH/CXFy8x6g2srS4zMjqA/11vvjj+OacvHqegIpu3P32N1z74A+evH+XSzWNcvnkMZ49TRMTeJj45kF5pK9k5KfT0tvL0mz3aO2r46tgHfPrZmxQWpaDW9FNbW0hTfRlb64sc7G7w3fOnjCsUhAUG4u3pgXJkEJVigK6OWrKy4wgK9iQpKRz/u154erkQEOhLQKAvl5zOcMv9EvfC3LjleYKbHkcJi3InNMKd+ER/UjKCiL/vS2y8N3GxdwgNuYW/zxXux/mSmxVDRUkGjVUFNFUXM9Tbyfy0AZ16iNFBMQN9IkYGummqLaeqNB+ZpAuZpIvcjBQaqss52N6Al8/ZWrWzv7XO7sYqy/M2LFMTGCc0TOnUmA1aZqenWLRNszRrwT5nRa9RYjXq0ankSDrbaKmvprqsiJL8bEoLcigpzEEq6WR4oJeWxhqaG6oZkkmYGFei144xrhplSq/BZpliZnqSyQk1mrERxlWjGHQq9OMqYeictZgEEeHYaDsWEiaD7rD00GZhxjzF+Jicgb7DzofurjZaW+qprSmnvq4ScXc7I8P9jCmH0ajlaNRyjFM65manWZi3smyfwzZjQj46gEE/jn5Cg0GrxqjXMv1jLsJs0GHSazH/ODjb523k5WcRGxdJemYKecW5ZOVn0yXuZnhETnePGElfL4PDQxSXlhASFkxUTCRd4k5G5MPUNVRTWl6EqLOVnLxMsnMzuOnuzPlrZ/jizBG+OHOES7cu/kjF+Su96brrFc5dOcWps19x+txRzl44ztkLxzl/6SSXr57G2e0yrrev4uHjjJffTe7cdeHOXRfcvW/g7HYZZ4+r+IV4k5gZT355Dhn56cQmx5CRn05zZxPDsj76xJ0M9PVg0KqFa7JGOcqwrO/wOqPXMj2lF35GM+YpQfjNWc0YtGrUihEMWrXQZL26NI993sb8zDSLs1ZmLSamJsYFX7lWpUCpGD5ErTZU0y5qpk8qRtrfQ79MgqS3i6bmOhKT4ggKvkt8QjS1dYeUKdlALxN6DfMLM4yODNDcVEeHqAWNWsG4Rkm/tIe+3m4GB/owGfUMDvShUSuwzZgx6MfRaVVMTepQq+QYpyYwGfVIJGJEna2Ypo1MGHWoJzSk56UTGhVGfHIcEbGRBIcGctv7kK7UUF+LqL2ZZ988xmjSk5GZQnxCNN1ikeD7f/rskdBU3dBYQ1p6EtEx4eQXZDM03I/Fajx87/3YYeHosZixmlhanGVtdYn5OSsH+9s8eXzAo4d7PHv6iKdfP+TRwz2+fvJAuDo4Nsgvvv2Ghw/22VhfZWV5iVmblbnZGWwzFgx6HWqVkqFBGQX5udy4eZXUjEQ6ulsJiwwiOS2BeyH+1NZVkF+QRVV1KYMDvZhN+kNS1Ljy8O+h+dBtoFaMoFSMCt/HoNdh0Oswm6ZYW11mdcXO9tYGqyt2VlfsLMzPohpT0NrSRHZWBmGhgYRH+hEdG0BhaRo3XM8TFuVHYnoMCakxnL58gtfef53fv/Uqv3vzv3n943f4+MRX/PL1V/n1W6/z4YkTvP7hx/z7f/2OX/7+T/zqldc5cd6JM5ed+fzoaX7xm1f5l3//Of/1uz/ym9+/xtET58ktKKessoEbNzyJiIxDLleiVqvRarXIZDJUKhXr6+tsba6zbF9kZXnpcAO/vsL68iIWo+GwU2ZkAK1KwfDQAGKxmK6uLoZGhhmVK2kXdVJaVkFxeRUxCUnkFpVSUFpJZFwit/0C8Q0MISw6nvD4RPzCIrjq4cUXZ8/zyYlTHL94mUu3XLnq7omTmwc3PO/gdfceAeFRXL7pymtvv8eb737Ixas38PAOICwqieu37vDV8Qt8euQUb/75I3712z/ywYefcfuOP9ExCbS0tqNQjGGz2VhcPLwSLC0tsP03vQ7L9kXmZmdYti/y8MG+ICK+/+6FkLXZ3dkSns2NtUOR9WPvi0NEWKZNaNRjiMVi6urqCA8PJz09ncqqGnJy8wkIDOLGTRcuXLnG+ctX/yoixseU6Mc1jI2OCI9GqcBqMmLUT6BRKlCODKNTq4SyOUfg2EEWcvj3HdkBR27CgYh1DNhjoyP0ibtJio/jo/fe5d//+X/h5eJGQ00tTXX1lBYWMambQD2mITM9i7SUdJITU4iMiCU3p5DMjFwuXnDC3e0Orh6+vP/ZSf786QlKatr5xe/f4uJ1T3zuRfL2e58THBHH4JCCKaOFhfllNBotpcUl5GRl01hbh7RHgmJ4CHGHCElXJ2qFXECxOjIfDgvWzsY668t2QTis2Zf+Lmg9P2MV7FyOLg2HGHF8vrW2yqP9PZ49fsSj/T12NzdYX7YLdCvHReNvBZrJoGdkQEZrYwN94m4WZ20CWenJgwMeH+wLxBtHaPX510+EfISjJ8IhJHY3N9jd3BCExIPdLQH559gaWk2TwiZrQjOGpEvEQF8P0p4uGmoqKcjJpF/STWtjHc31dciHBllemBeIWw6r1criAgbtuCDG9OMaJF2dmCcNLNhmEItauHX5FJdOfExMoBthd67jeu4z7t48TZDrORICblGcFExxUjBtJWmM9dRTm59EfnIYWfHBJEbcJS0uFFF9GU8PNuCHb+AvL3n55CHfPXvGyvw8q0t2Xn7znO9ffscP3/+F58+fcXCwx8GDHRaXZpmxTrO+toJ2XI2svw+DVs3W2jJPH+7T1liLv6cbCZHB5GckMS4fYGd5FqtexZxRy4ONJXY3VpgxHYqGv7z4Bo1ylNLCPJ482CMqLJi0xDhsRh1mrYL2qkJuXz1NYWIodTnx1OXG0VGRQVNhIuKaHIoSg0gJ9aI4OZTC5HA6a/JZmJKjlrVRnp1AS0UO2hEJUlEduclRhPq6csflFC01mXQ05ON05iNuXPyClBh/SnISaKzMoawgBV+PawTcccHH/Tp5mcmU5GdSX1WGRNSEqLacptJcOioK6KzIobcqh9a8WIojvahLDqA1MxRpeRJVKYHkx/rRXp6BXNKIQiqis6GE8sxYeuryUUqaMCokbC9M8c3uEstWPSO97dSU5lOck4aouYGRASkmwyR7O7u8eP4SfoDHBw+wGE3MWKdpaq7jiy8/5ZXXf8stz+tkFCRy4vKXOHmc5Se//n/4+Ogb3PA8zXX3E5y5+CEFpYloJ4aR9IpIz4ynrCKXe8FeXL1+iqvXThIbF0jgPXeUY71src+j1yqwLxx69W2maXpEIkIC/ekSNZOXnURo8G3KK7LQTQyh0w2Tk5OCn68XdwN8iIuNJCjYn6ys+1RUZxEZ7UlKRiBhkV7ExPuRkR1JRnY4UTG3iYrxIiszlMKCGCLD3ElNCiI5IYTi/BTqKwqoLStguFfMnGkSq1HHhGYY/fgIGys2jBMqWuor6WhpoL+nE1FzPRnJCVim9Lx89oT9rXVePnvCk4NdVhYOrUyz01OYDVrMhsPshM08yaJtmrWlOWzmSfY2VznYXmfRNo1OJUcsaqG6rIjKkgJqq0rpFYuQdLdTWVZIdUWxcI1w5B/UymGMhnEsJj0GnQr5cD8DUjEDUjHyIRlalQKTQcf0j1t/x0bbYY10XCYcg6zD5jQyIBUK5oYG+xga7GNMOczUpJYZqxHbjImFeStTk1pBRCzb59hYt7O0aEM7rhREhMmgwzZtZN5qPrw+6DQYxlXoNWNYTZPMz0wTGxeJj68XKWmJFJUXUlZdTl+/FN2EgaGRYeRKBaZpMyqNmu6eLqprq8gvzONuoD8xcZFERIXS3dNBWUUx95PiCAy9S3RiFF6Bnty47YxXoCd3w3zx9HfjmtsVrty6iO+924dC4uIJzl86ySWnM1y+epZrNy7i4u7EdddLON08yzWX87h4OeF25xo3PS7j7HaZmx5OXHd3IjQ2iMTMeJKz75NZkEF+WR41zdVIBnsYGZDSJ+5kUCphUqcRrj4GrRqTQSdYzezzNpbmZpifmRZEhKMfYmriEAQxPaUXiE4bK0sszlpZXphlzb7Ags3ChGaMkQEpg1IJ0p4uOjtaSUlOIC8/i7b2Jnr7umluqaeisoSi4jwys1K5fcediMgQqqrLGBjsY0w1yuSUDtvsNBbrIbZ1XKNEqRhG2iemva2J9rYmRkcGsM2YkfVLGBqUMjWpw2oxMq5RMq5RMqYcobWlgW5RO73dXYxrVGi1GsbGDkvLikoKuePvTXBECLVNdYzrNCwvL7GyYmd3Z4vvv33O3tYma6tLwHfAd6ysLrKwaOPxkwM2NldY31hmyT6HQjlMu6hZuF4ox0ZYXllge2cdq8WIZXoKs8kgCBqHiFhfs7OyvPCjWHjMo4d7PHl8IJTNHRbPPRAsKY8fPeDhg302N9ZYWpxnfs4mYEqnzUYWF+Z4+GCfabORivJSEu/Ho9YoGBjuIyEphtKKQlJSE2hrb6SluY72tkaGh/qZn5k+bB+fmWbGNMnq4hyrs3Po1WqM+gl2tjexLy1gmT78d3h+zsbW5jprq8vs7+0wP2cTyvDq62pIT0shOiqCO7fdEHXW0NNXR31zEddvncbnniveAa5cdb3IsQtH+fWffsNPf/dz/vTh25xyvsLxq5f5p1/8gv/rpz/hf/7s5/z0d6/yxgef8q8/+zX/+etXuHDNBe/AexEzvwAAIABJREFUMILCY/ni+Fk+/fIk7338BZ8eOcHFKzc5dvICXx47S0pKDqNyNWazhZ6eHpqampDJZExOTmI2m4WSudUV+6FVZ97G1MQ4o4P9DMv6mFArmDFPMTjQT2dnJ01NTXR3d9PbK6WktJz4hERSUtOprKqjtLKGhKR0PH3u4nbbF/+gMNzv+HH07AXe+ewIb33yGW9/+jkffHWMo+cvcumWKzfv+ODuH4BPUCh3AoO56urBl6fPcez0eVy9fEhKz6amsZWyqmbuhcZx6uxVjp+6zNkL1zh28gJOV28SF59MaVkV/bJB5HIlBoMBk8mETqdjfn6Wra0N1laXhcFfP6FlfW2F715+y1++f8nTrx/zl+9f8s2zr3lwsMfO9qZwmXEErZfmZlhZnMO+tIBtxsK4RkV3VwdlZWVkZGQQFxdHZmYm6RlZ+Pj64+buiYurOyfPXuDcJae/iohBaR/jY0p6OjtQjgyzZl/CPGkQLg6O4O+ERo1+XCNs2/+WTjSp02LQjmOfn2NrbVUgED17/Ei4VsiHBukWtdNQU01xfh5J8XFcOHWGS2fOUV5cQltTM+nJKSzOzjGh1ePp7kVkeBTFhSXExSaSn1dMZUUtAXeDaWxoo7yqERevIF55+zO8g2M5duEGsal5XLnpxR/f+IDPj54mMyufltYOcnMKSUvLQD4ySnNjE6WFBUKh3LCsH8XwEFMTOoz6CaETwyEmHPkFB4HJUQTneH0cJCf7/BwzZtPfCS1H4Hh7fe3Hof0wi7C7ucHm6sphwHhCJ4gXB6lpcdbGwc62cKlw2KUcA/qj/T2+//a5UCL3zZO/MvgdLdGOa4UD+eoQEY4yukOq0qbQRLpmXxD+U3EMAdNTetSKEQalEnq7O2iqqyYmIpTSwjyqy0tIio+jpaFe6Mdw2MKWF+aFTg3btBm1Qk5aUiKXz58jMjSEfkkPqtFB6ktzCPK6RmLIbYI8ruB09F3cz3+G5/nPifS6RGqwGzkxPiQFudFZlU1reRaimjyay7NJivQnMSqA+xEBjEg7ebSzAt+/4GBjlZ21NWwmEyuLS3z79BmPHz7i+bNvgL/www/f8+2Lp2zvrGM2G5HL5dTVVjOmlP/oBz0MFU5OqCnJz8YyNUFZfiap8ZHsry3waGuZnpZqJG31DPR2I+sVY9Cq6WxrpiA/l7zcbJbmZkiMi2ZI2kNZfibp8RFU56Xif+sioZ5O5McF0lGWTlV6JOUpIUjq8qhIjyA7xp/y9EgyY/2pK0hmtKcBmaiG6sJUGsqyaCzPpTQ7kcKMBCICvPDzOENt6X1cr37J0U9e5exXb5ObEkZWUhi5qZEkx9wjxNcNH/frZCRGIW5roKe9EVFzPaV5GTSWFVCdm0JLUQY1mTE0ZcfQlBlGYZgrDSkBdGSFMViVSm95Mj2VGaxOyXm0amGos5HK3EQ6a3NpKkqiLi+BQVE1cwY5U8o+pKJ6+jsbaawqIf1+NMF3fXG6eI64qGjmZ+d48fwlXz9+Cn/5gX5JL6MjQ5SWFfLFl59yN8SH1q5GIhLukZwXz4fH3uLffvl/8/r7v+ajL//IV2f+zOkLH+DsegIPr+u4ezjzh1d/gYvbFVzdL+Ph5YS7x2Vy8+K5cPFLFpemeLC3SpeoEYNOxciAlPbGZnLT05F0iVAoZJSWZhIc4kVySiilZRnk5yeTmZlAWOg9CvJzaaytQdwtwmqewGhS0iOuRCyp5O49F0Ij75CaEUFmThTxif4kpwVRVpFEfWM22Vnh5GRHERd1l9LCNLpb6+lorEM9PMjMpJ4Z0wQLM8ZDVPHqAkuzZqTidiSdbQz3S+jtaqcwJ4PeLhHr9gV21lc42N5gf3OThZlpdtaX2VheYG1pjrWlOexzVmZMBqxGPXMWI0uzFnY3VtjdWGF1cZZ5qwmNYpiOlgYaqsspL8mnorSA0qJcCnIzqKksYWSwD5ViiC5RMwNSMSODfeg0CqxmA9PGCTRjIwzJJMj6uhkZkKJRjjKpO7wGaJSjwlbbMaxOTYwzqdNgNU0KRWSO3giddgylYogx5TCW6Um2t1Z5cLDN1uYK9qVZFhdmMBknMJv0zM9ZmJ+zYF+axb40y4z1cICbNk8KhKGlWStmgw6NYoSxkUHGRgaFMHdcfBTePp4kJMaSV5xLfUsDRrOJhUU749oJ1BotKo2aweEhZIMD1NTVUltfQ3pmGumZKQQG+RMRFcptbw/uJ8XR2tlMWW0pCZnxBMXcIyjmHoER/rj7unDD8xpuPreIS47CJ9CLGy5XuOFyBVeP67i4X8PN0xlvP1dcb1/nhvslrrte4JbnFTx8nPHwccbF6xrObpdx972Jf+gd/EN9CI0NIq0glZyybErqSuka6KZb1Ip8SCaEpx1CbtZiEoTAgs3C/Mw0c1azcFn4W1FhMRqEsPSsxcTS3AxzVjPmyQmBxGTQqpF0iaitLKOytIjy4gIK8rOpKC+mqDiPwqJc0jOSCY8IJio6jKzsNAoKc6ioLKGyqpRusQjl2AjKsRHkiiGGR2T09nWjVslRyIeorakgLTWRosJcWlsaGBqUYrUYWVywMSDrZVyjZHdnA51WRUZ6MulpSUh6Ount7kLS1c3Bzi5rK6sMDg7S3NrCqELOqELO+uYGj79+wtOnT3n27Bk7W9vsbGzy8pvnhy6Dgx30hnGsMyasMybsy/PYl+eFjIfeMM7wiAzZQC+j8kHUGgVTxgkmp3SMygeZsZqwzZiZtU0L+Zy5WQtLi7OHDeObqzz9+iEPH+yytrokUJscWFyHeHj08EDwqa+tLrO4MIfVYsa+tHBoLxlTMDWpZ2V5ialJPUrFKLYZCw8e7jI4JKW4JP8wd1JXxaRBy+rSPCMD0kMniM3G2uIiyzM2Vmyz7K+ts7WwzIzhcI472NlmeWFeyHna5+fYXF1heWFecI8My/oRtTRTV1VJVVkpbU2NDA32odZKycgOx+nGMY4c/TM+91wJDLvDDU8n3P3dePOjt/jX//op//mH3+AS4MdpZ2d++847/Py11/iP37/K7994h3/4l//gf/zj/+LIiXPcDY7E2fU21128kMhGyS+q5F5INDExyWRnF5OfX05YWBz9/XJU6gkGBobo7OxELBZjNBqx2+1YrVbm52xsrK8Kr6VBq6ZP3ElHaxO93R0M90sOr3i9PXR2tJOfl0NUVARBQUHcvHmTs2fP4nTtKq5uHlx0usqxU2c5ff4SXj7+BIdHccPVg/c+/owPvzrG56fPcvzSFU5cduLYhUucvOzEZRc3XHz8OH/tBlduuXH8/CWcXNzJKSylpUNMQ2sHbV0SissbiEvM4pabL64e/iSmZJNXWEFWdgEFhWVUVtXR0dlNW5sIqVSKWq1mbGwMvV7H5I/vg6FBGbL+PsY1KjbWV/9ORDguEft7O4J4WLYvsrgwd1huaLOwYLNgmTahVinpELVRVJhPUlISsbGxxMfHk5CQwL2gEG7eciU8IorQsAi+OnGaMxcuc8XJ+VBEdHd2MdQvIyszneryCsFu4kCfbq6uCO3JY6MjQnOzYzjUqsaEQLKjUM1h+VmctQn5CtWYAllvH7XVNdRUVCJqaaUkv5jqsiqyM3Pw8/HnfnwiYwoVsdEJuNx0Jysjl+zMPMrLqmlsaKUgv4TTp86TEJ/C+LgR0+waessymUXVvPr2x7zx3hFOX7rBR58f43/8n/+Tf/v3nxEQGEJYWAShoaGs2A/fVOIOkXBxkQ8NCt0OjszDyuICa/Yl4bKysrjAnNUi/LkdBXyOQLZDABi04+jHNczPWIVm6YOdbR7u7Qr9GA5R4vjccXlwYHON+gls02Ye7O4IYeUF2wxG/QQ6tYqx0REmdVo2V1fY397i8cG+cHV4tP/X7oa/Rb06QtYOEfFXIXFI3thcPfz9LM3NCiHvlcUFrCYj5skJxKJW6irLqKssxcfTlfioMOqryqguL6GjtYVhWb9AtpqfsbKzsS5coQ7zElN0tjVz/vQJ3nnzNe763KaushhJWy13bl4k2PsG0QHuRPjcIDXClzCvK0T5XKfgfhBtZZkEezoRf8+LMG8X4kJ8KMlKJDspiqykCGJCvCnJTaa3o5GNJRtP93fYXFmivbERg3ac755/yw8vv+Plty/gh+/59ttv+Pb5M55+/ZgHB3votBoqykuZsU4LYfkZ8xTry4uMyHox6ceR9/eSl56IUatkWqfC1+06aXHhpCfEIpN0UV1WhKeLMyUFuajkw9imjQxJe/j264eUF2RRX5ZPT0sVCUG3iQ9woyYrlvaSVIoSAsgM96K1KJnC+/fICPemKCmElFAvagvuI6rKpSQjmqK0aNqr8ylIiSQl0p/qwlQSI/wI9rlKUpQ3R97/PUfe/z1R99zw97hEbmok+emxBPu4kpcaS1jAbcRtdUi7WuloqqGvo42y/EwKkuPIiQunJDGa5EBP8iN9aUyPpDzWh47cSAarUunMj6U+NZSmnHiWJoZYNaqpyE6iIiuBvNgAqjOiKEq4R1akLyUpEaRF+uF94xw3Lx7n6tmvCLjjRnRYEOdOHcffzwe73Q7A8+fPefH8W7bWVukQtRAcdJea2nLkYwNE3w/H3fsGtwNc+OM7v8Hd5xpfnnqfgBAXLjgdwenGVxw7+T7HTnxCdEwIb73935w6c4Qz544QHHqbWy7ncXW7SElpOk+ebGKaUtLd0UBlWT5Z6UnER0dQUVLIwvwMszYzra3V+N11xdv3JuGRviSnRtLd00yvpJPdnQ3mZ6aZ0mswGsboaK0kLzuSkOBbePtcw8fvJtExfmRmRZOTG0NJWSI1dZlUVKVSVJhAVkYUIUGeFBek098joq9bhEYuxzCuYnpSh9mgoaejGZmkA8uUlindmEBaqikvpraihLrKMixTenbWV1i0Wdjf3GTDbufpw30e7m5ysL3Owfa6QG/aXFkUchTr9nksUxNMT+pYW5pjadaCclhGd3szKYmxZGckUlFaQHVFMeUl+bQ01iDr60bW141U0smAVMy4apRZq5GleSsWk56JcSXjqsO81NTEuGBjUsmHGRsdYlKnEawzjjzEgs0iYEVt08bDq6dlCuOUTsg5LMxbWVyYYW11kf29TabNBqYmtczazIKNacZqZGHeyvychdWVRZYWZ4Vg8eriHGaDDtXoEKMDUgZ6xagVIzzY3aJD1EJBYQ5FxXnk5mdRU1eNTj+BYWoS2cAQUlk/baJ2GpubGBgapE3UTkJiPDl52bh53CIhMZbq2gqyC7KoqaskKj6Shs5GcsqyiUuPJyIxHL8wX5y9rnPD8xre97y4nxGHX4g3N9yvctPjGm53bnLL8zouXs54+bng7nsTV+9rOHtc4ZrbBdx8buAT6IHbHWfOO53E3fsGvvc8iYgLIa8ki+zCdDx9XfHwdhOC1cOyPiEYPTUxLlwZTAad8NpbjAbBqro4a2V6Ss/4mPwQ5f2jP3x0ZACV/NDjrx9XoR0fQ9YrZnCgj57OdkqK80lLSiA15T65mWlkZ6WRk5tBbHwU4RHBhIYHERYeRHLqfUrLCimrKKazq43E5Hhi4yKprq1A3NNBl1hEb183wyMyxD0dSPvE1NdVUVdbyejIAErFMAr5EAvzMwzIeumVdKFRK5ixmhgc6KOstJBeSddhsdbeLv2SHkyGSfqlvXR3dmGzWXnx4gU7e9tsbW2xsbHGysoKe7vbrK+uYZ+f4+HePrubG1gtZqEPYmi4XyAUGSa1DA330ycV09rWSGtbI+KeDoaG+9HqVGh1KvplEmwzZgFvu7a6xNrqEqsri6wsLwjP3u4mK8sLmIx6Zm3TbG2u8vjRPi++fcre7rZAYnJYTDbWV7EvLQjXB416DI16jMWFOWZtVqR9Ejo72lGNKRgZHmRCr6Gvtwft+NiPl3U7ywuzWE2TrMzPY52aYm1xkf21dXZXVnmwscn+2jp7q2tsr67y9NFDVpcWhTnEsQjVaTUU5+fRUF9NVWUpHaIWrBYjSsUwpSUFlJTk4B90E5c7Z7nmdoKjZ9/noy/e4OiZjzlz6Su873kQFhvKR0c/4T9//1/4R4byyenT/OHdd/mP3/+Bf/rFL/nJr//Aq2++x2//+BZ3/O/h5RvAb//wJ/7w329QXl2HpHeA3r4BMtJzGR5SMjggZ3hISXOTiJFhJYWFxfT19TM1NcXykp0V+zLL9kPb+Pb6mnBhGZBJqautprqqgqamBqqqKsjMSKOyvIKaqmoiwiI5ceLU/0fVe363eaZ5mv0XbM9uT8/07nTv2Zru2a7q7eqyK7vsKrtsSy5ny4pUYJLEIOacc84555xzBAMYQBIgiESAAYEEwZypLNmWq679QOFt14f3gygcEeeIxHnu5/79rouLH33MhY8/4aNPP+OKzW3+9PlXfHzpMl9ev8nVO/bcuOPAFZs7XLp2k0vXbuLs5cs1e0c+unSZT65cw8bhHg6u7ty668Qlm9vcsL+Ls5cvV+/YY+vkSlF5NW3d/TS0diISz1Db0E5zWz9pmUX4+IcRHZ1Mamou0TGJhIXHUFlVR1V1Pamp6eTn59Pa2kp3dzfDw8MMDPRRV1tNV2c74vFRVMoFNsxrPH50xvevvuUvf37Fq+++4emTRxwd7guRpTWTAaNhFYN+5fUGQod8XkpPTxdFhfnExcUQFRVFXFwcDx48wMnJBZubt7F3uE9JaSX5BSVcunoDmzv2/zlEaDRaerv7aG5uZmpimi3LJjPTEpZ1S6iVKox6A8aVZWQzEibHRpHPzbKyqGJVq0YmmUQsOo8FSSbErBv0yGYkzEpmkM7OIZfNYzFvoFxQsLq6inRWxvDwCNWVNdTWNBISHElBfjmxMSl4eQZy764bbg98KSwoo6K8lp7uQZQKLdMTcyjli0yOz3Drhh01VfVI5xQcnT6jvLqFf/gf/8L/9r//A//H3/8jf/jjRT7/4jJ/91//gZ/++5sEBYUgGhqmrbWZTYsZ7aKSRaWccdEgI4MDqBfk7Fg2hMjPwc62gF61Fsd1apUQU7L+olkt3Gv6VcElYd0sWF9/sLPN6eEBR3u7PDo5FkrHh7s7AuHKSnyybjCsKFjr97NuQTSKBabF40yOjbIgnRMoUKeHB4L7wSp+e/HkMa9evhCQr49PTzje3xPEcz8cKKzDzIZpDePKKoblFdZW9Jj1Rg62dlDPzzPW30t3cwNRwb7ct71GXno8A52NxEaE0NJQi3FFh2RiTIiAWekOlg0TSoWMkuI8FIoZwsL8uHDhbVxcbMlMiyUvK5GMlGgSY0NIT4ggOSaEyqIsZsWDTIp6yE2LIz8jifaGKkJ8PGmsLCMhOhxnR1sSY8JIjAogPtIXD6fbhAd4sLas5MXDQ56c7r/Oi8+zub7Gq5cv4NV3PH/8hG9ffgPf/5nvv/mWo71d1vTLnB3to19aZNeyztyUmG2ziVWtmu62Zprrqhns6aSmvJjpcRFLinl6WhpxvHUVP5d75CRG01xVSlluBkFe7oz0drGslFNTUohqTkJrXQV5qXHUlWRRnptIbWEyJWmRzPY1UJYQREG0FyVxAXRXZFIQ609OlA/58QG0laXTU5NLflIQFVmxDDQX09tQQFLoA0pTw4j2tifU15nGyjxcHa5x7/YlclIiiQnxJCU6iLrSHGJDfCnPSyc1JpzUmHBKsjKYGOijraaK8txs5kaH0MulKMaH6a4qojg+jMHqPBqzYmjKiKSnIInRmlz6yjPpLE5D3F6NbKiDgfpyKtNjKYnypTzKhzhnG7IDnYlztyU1yIWg+9e59MGvufD2z7h15RNc7tvi6HCbxOQEjOZ1vgeevHjOi5dP2N3ZYGiwh/y8TNbWlnjy9JjJKREhob7YOVzjyrVPuW17mUuX/4TLgzukZUTj4eXIl19e4KOP3sXLy5no6GBCQrwICvLAx+c+rq53cHe3p6Iih6UlGYWFqdy9e50HD2z5+uuL+Ps/YGFBwqZlDd2Smrr6Sto6G+gb7KB/qJ39ow2evjjm4eM9vn11hkYzQ0NdIa1NxTTV5JAY5YGvx03cXW8QFvKAjLRwiguTKCtNpqw0mZLiRIoK4wmPcMPP/x7xCUFUVxcyPNxNWWkBI6Ih1Co5StkMS+p5FuYm2dkw8PLJCWuriyhlM2gWpMxOjjE7OUZ5Ub7wc3l6sMvp/j5PT085O9rn0cmhQNA52tvm1ctnfPv8CYe7W7x8+ojdTTNPzo452ttmy2xiSaM8jyI21ZIQG0Z4iDelRdnUVhWTkhhFfU0pU+Ih6mtKaW+pRzI5yuhQP8r5OSHyqF9aRPZa5KaQzaJRzDM3PcHE6DBz0xMsL6rYMOkFWpM1VmPN7FsPtmv6ZeFmfHPdyPbGGrubZiGru6RRsqJVn0eVVpcECtT2xprgNbBeguxtbbCmX0Y5P8fc9IRQJl7SKNkym84Jc+IRhgZ7GRzoOc/Wa1SIxWO0t7fT0FBHTV01VTWV1DXU0tLWTFR8NF7+3kTFR+Pg5EhReTGDY8PkFecTkxxDXkUBrgFulDdVUdpYTkBMEB4hXty8Z4N/pB/JuUnYutzB5t413INcuetpzxW7S1yxu8Rl26+443oLO7c7XLG9jIO7LU7e93HzcyE2ORLfYM9zQVdCOJlZSRSX5FBckkNBQQalpbnU1ZXR39fF2OgQszOTLMjn0GlVwq24Tqs639LolwS5mUa9gEo5j3x+lrnZKaYmxxgW9dPa0kBDYw3dXW10dLbQ0lxPZ1crGenJtLY1UlFeTExsBHGxkWRlp+Hj7U5jUy2Z2WnkFuUQHBpAdEIUpeVFRMZFEBYRTEllMcGhAbh5PyAgyJfaphompsZo7mhCu6RmdHyY+XkpItEQWVkZ5OZmI5XOotGomJmZxmBYRSabQ6VSsLioRqlcQCqdRSY7/3/Try7T3dXxeuiYZEYywZrJwOHBeSb+7OERlo1z/Oo5uvKcNjTQ38301AQq5QIatZLZmWnaWpvp7GhDqZCjUSsZHhqgo72Vzo42Wlua6OpsZ2pSjE6rYc1kEA5jK8s6tjY3OD464GB/VxB2Hezv8vjRGYcHe6yZDEjnZpiblWAy6jk63Ofk+JBHD0959ugx6wYj+9s77G5usaY3sLe1zY5lE7PRhH5pGfWCAp1ag2xmFvHIKC0NjUyLJ+hqaycxNo7urg7WDecbhJOD84tHjWKBh8dHAn3HsmbAYtLz6PiAl08e8uj44LxbtbfL3tY2u9s7yGXzyOelLOkW6WhvprAoFx9vd/wDvCivKGJqeozmlhoKi7LIy0/H7u5VPr36e9797A2+vP0eti5f8sW1d3n/k19xy+4LwqN9iEsM476bA//xq58SnhjJu59c5I23f8NPfvUL/vUXv+Cdi3/iH//5J7z9wUUS0zJ5/+JHuLi6UVFRQUlJEe2tbaxoFxkZHKK9uYVJ8QSyOSmyuXn6evqpr21ienIWk2GNzXUzW2tm9iwWdjc2WH/9WTAjmWJgYICKymqq6uopqqohODqO8JgE0lKziY6I587te9g6uGBj78R1Ryd+/eFHXLh+iz9evs4X9vf48PJN3rr4BR9duslnV2258Nl5Kfq+iwepmTnccbiHT0Aw2flF+AaG4Bccjpu3Pz6Bodx1ccfG9h5Xb9rj7hNEYFgMI1NSzNuHTE/L6e4exsMjgLfe+iMffvApt27a4+0VQE52IXW1TZSVVlFQUERhYTHl5ZXU1NRRX99IQ0MDRQWFVJSV09zYxNjIKEa9gedPn/H9d694+fwF37x4ydnJKbvbO2xZNtmybGIxb2AynJfkLRYz8/NSRkZGqK6tITw8HB8/XwICg/Hw9Mbx7n1u3bbn3n1X/PxDiItPwcs7gK8uXePuPVfu3Hbg9m1b/mZocBSFQsX6+gZHRyfs7OwxL5UxPDjEyLCImWkJCplUKFovSOeYn5liZmKMJbWCkYFeoZhsWTPR0dJMVUUlPV3dLOuWmBgXs7S0wuqqAYPBhEg0SmtLJxnpufj4hNDQ0MHQ0BT+/uG8+ebb/OQnb5KXW0p7Wx/tbX0Y9BbEo9MU5ZdxcviI5oZ2SgorkEzLGB6eJDgslh/96Cf8l//yD/zPf/4xXt4BdLT3kJNdwJtv/gJXV1fqa+sYGuzn7PSQNdMqCtks46JBejramRwbFXwWPzzAa1VKAQFrNho43N0RiEdWUpN1C2ElMK3pVwWnhml1he0NM2dHh+xvbwkbCSsC1bqFsOJglzRqljRqTKsrQjTISj2yRqeWFzWCt8M64FhJUlYjuFUsZy1YW/sRp4cHHO/vCZGqk4N9Dnd3XpfIt9kyb2A2rLO2asKsX8NiNLOpN6GTLyAZFTE+2E1xVjIB7nfJSAilviKP+KgQ2lvq2d00vz44vHaHLGkxGlaZl82hUs7T2dHM2toSly59RESED1VVedjbX8Hl/m3yslOQTIpY0SnoaG2gpDCHOYmYbYsJl3sOdLQ0Mjc9RUFONuXFRejUKjJTU7h++Su8XR0ozk0kPMCNjMRwdIoZvnt6zDdPT1mYm2Rr3cCLx+ebmO9ePIdX358XrV/BilZHc20tY0P9jAz0opqfw7ispbejla11IxLxKIM9nVSVFtHaUCsME7OT4ywq5qkpKSQ9KoTmsjyG2xoY7W6lvqyQ8rxMQn29CPf3Yd9ipCw/nZToEFJjg8iMD6UsJ4GWsky6q3PoLk2nOiWEyuRQimL8SA1yJT/Gj5aiFBoLk8iJ8SUz0ovi5BBaS9PorMwk1teRBH9HfOy/IMzXlcaKfBIj/An3e0BsiDdBnvcpzEikpbqEivwMbK9+hZeTAzOjg5zubKCelTA1NMD8xDi7Rj0PN82sKWVIB7tYGO5B1t9CQ1Y8vaWZ9Fdk0VmYylRbJRsLk5gV00x2NdFRXkB3eQHVsUGUh3qS6GRDlOMVIu5eIdjhEgWxftTnJxAT7Mqd65/yzltvYGd3HaVazvf8mZd/fsXxwzOePX/I+vrn6gTiAAAgAElEQVQyMzNjaLVy5PJpioqySE+Px8/PjQsXfs/Pf/5v3L17i8TESDIyEqirK6O2tpTCwkza2upIS4sjLi6M/Px0qquLqa8vpbAwndBQbzw97+Hqeofbt78iINCFiEhvfHzvUViUwshINyr1PBsWExNTYwyP9tPZ107vcCc7R2aOH28jV01Q31RIYlIA2VlhFOdFE+hzByfbTwkPuIunyw0C/e4RH+NLRmoIGemhpKYEkZwUQEpyIP4B94mJ9aWsPJOunkYmp0Q0NtUwONTLQH/3Of1ocQGFdIp1vZbjPQsbxv8kLGmV8+h1aqbGREjEoyzMSTAua9mzWDjZO8dvWt0Ae1sbrBtWhKy7NbJiNQ5b6Wv6pUWa62sI8vciKz2B4AB3YiIDSIgNwcfTmaT4CPq6WxANdtHT2cKUWMTY8ADK+TkBz2odEOZnp4XYy6JSLuBErfEi44oO44pOGBSsJV0rJchsXBVux62RG2sB2Ppera9fN6xgNq4K1KCDnU3ByHx2dM48X9GqBaKc1dC8uW7kcHcLhez8Zl0qmUS9IMNkPM95Ly1pWV1dZm5uhvrGOlLTU0jPTKOsolTwRiRnpBAQGkhgeDCp2enEJMXhHeLPzXu3ue54k5j0eAJjQrB3d8Q92BMXfxf8ovzwifDB5r4N9u62+ER44eR7D5v717G5f50b965x8cpHXHa4wte2X+Ma4EpgdAA+IZ4ER/rj7utCcJgvMfHnP9u1taU0N1TSVF9BR3MtA92tyOdnWdQoMOiXMK8bBA/B0eEue7ubrK5oWV3RsqRTC/0RxYIU6dw0kxOjiCdGGB0boqe3g67uNrp72qmoLCH+9XYhMyuV9o5mSkoLyM3LpKg4j+ycdDKzUunobCGvIJu07FSq6ivJLcohLTuVqPhIHJ0dSEpPpKi8kOCIIAJC/RkcHUCxuEBLZzMjEyI6uloZHh6kr6+HsrISamqqhAFhfl6KwbDK2poRpXIBkWiI7u5OhocHmZ6eRCweo6eni9UVLSfH+4IR2opY3dpc5+R4H51WxfHRHt+8fAq84mB/G8m0mMmJUSYnRlnUqOjv66G4qICS4kI62lsZHOhjbFTEvGwO7aKaedkcszPTKBbmBembZWOdrc0NzOsm1kwGTEY9lo119vd2ONjfFW7Ad7Y3USzMMzYqQiadZW93m+++fcnzZ0/O2fxGE6u6JY729jneP2Bva5vD3T3MRhNregOWtXXkc1I6W9sozi+gtbGJ4f4B1vQGlPNyejo6kUxMolEomZuWsGFa4+XTJ0Kn82hvmydnx0L2/Wh/i22Lif2dDTbXX19eLi0zNDBIfl4OA/29zM5NkZWdRmhYAMEhfnT1ttDe1Uh1XTFFpVk4ON/i48/+yDW7L/j81h+5cO3X/PGLn/PxtXe4cvsCDq5X8PJzxOHuVTy8HLltdw1XT2fSctO4cvMa//Kzn/Cjf/8xP33rN7z/2Rf87K23eesP73PD1pafvfFz7jndJS01maLCXKTTE4j6e6ivKqe3o5Whvl56OzuYFE+8Jnj2oZCr2TCaMa6sYlpe5tCyyeHmBqbXbojhoQF6e/vp7B2gpKYer+AIbjm5k5BZgFymY2/7DG/vUFw9Arlq78S/v/0eF23seOuLy7x58VP+cPkGf7xykz98eY0/fnGN9z65zLsXLnHho8s8cPOmuKgcby9/bt22JyIylorKWlrbuklIzsDO0RlbByfuu3hhe9eVX771LtdvO1Lf0kVr1wCTkzI6OwaIjEjAztYJtwfeREXGk5WZT31dC1WV526zuroGCgqKKC+vpKenj97efmpq6iguLKKmqpqujk4kU9OY19Z59uQpr779jpfPX/D44SMO9vaxmDcwr62zuWFhy7KJeW0do9GIyWRgSjJJbX0diclJBAYH4R8YwAM3D65dt+HKVRscHJ0IC48hMiqeoKAonJ29uHLlNg6OztjeceTOHTv+JjYmkZUVPXK5gqEhETKZnM0NC0MDgzQ1NNLd2cXU+JgglJsYHWFkoJexoX7EokHEokFkMxIWlQq2zOssSOcYGxllbGSU/t4+Bvr62d8/RCqdRyKZRatdor6umT/8/n2CAsORTMsYHZnmww8+5v/7t5/zL//8E3y8A2mob8XtgS8T4jn2dk9xd/PDxzuYzo4B3vjZbygtqeHg4BHdfSOEhMTw29++x3t/vEhuXjHLSwY62nsICgohOTmZ0uIShocGMK8bWNKpmRofQTIxRl9XJ6ND5+9fv6QTugtb5nV0apUQLdoyrwvbhCdnpxzu7rBhMgrRLqsDwWw0sG7QY1xZFjYFj09PBGLRs0cPhQP8wc620CHZ394SNhym1ZW/MmDrl3SChM5qB7dGzRaVCtYNeuE52Nnm7OhQGCKePXooRJqspCareM46RJw/e+xtbbO5ZmHDaGbDsI7FaGZjxcCabgnZpBjJ2CBttWXEhniTFOVPSW4ynS11zEyMcry3jcWkFwYis/GcMnVO5jIik04zMtKLo+MNrl79mNBQTy5e/B3Xr3xKekosc5IxTg632DQbWFTNs2ZYQqdZIDE2CsnEGFvmdaSSaeqqKtGpVfR1ddJcX0OonxuVRRlUFWcSEeiOZKyfvvZ6dCoZVaX5NFSXvzb7rvD07JhXz5/z4tEj/vLdK+RzUvw8PHC5a091WTH5WenCja9YNMiqVs3k6DA97S0MdHcwMzHGUG8XrQ21LCrmGe3rprEkj7hATyJ93KguyGJa1I9xUUF3cwMDHa2sr2goyk6msaKQ8vwUCtJiKM6MpaeukJKUULrKM6hIDqIuI4oELwfifRzJj/GlvSyNpEAnQlxtSA19QFFSEOXp4ZSnhxPhcYdQtxt42H7Kn977FSE+TsSFeRMV5M79O19z+8rHZCdF0lRZQFyoDx++/UtCvF1RzYo5tBgYaG9iWtTPokxCU3kxbZXF1OVnUZoSy2RHIyONZfSW52CRj1MSF8jiaCf7OhmjLVU0F2WhmxlHKxGTHxNGZVwojckRZPs6E2r7Nd0lacx112KUjSAZbKQwI5JQfxduXPmY4GBvnj57yKMnD5lXKlAvafju1XNevnzI2toSBwcWBgY6KCzMpK+vjdLSXLKykvDycqasLI++vjby89MpL8+nv7+dvr422lobKC7KpaG+isqKYry9HuDufo+IiAA8PO4SEeFHQUEaAQFu3Lz5BT4+9ykvz0YuF2OxrLBu1p9LpWQSBoZ76BnsYmC0h3HJEMWV2Ti73ebytQvcsPmIwAAH4qPcCQ+6S6ivHaF+9oT43SXI/z4Roa4kxPoQF+1FeIgT4WHOxMV6EhfrTXFJCo1NJTQ3V9Ld3UxrSz1j48P093UyJupFJZ9ieVGG2biIYUmFTnWObRWLBpidHGNuapyVRRUK6Qzr+mWePzrlyekRphUdx/s7wmHdivdUyaXolxY5OdhlVafheH8H44qOmclxZDNTGFd0aFULNNZVkp4SS1iwFzGRAWSkxhAdEUh4iC952Sm0NFZRX1NOT2cLY8MDGJa1bG+sYVjWClsF67ByfiBZYkmjRKtaYFEpR6OYFzYHW2YT2xtrQt7eujWxDg4/HB6sj3V78cNNxQ+HByue2ooptRKHrBEq9YIMnVrBltnEjmUd0UAvrY11yGamzuM9hmU0aiUajQqtVoNKpWBiYpy2thaqaiopryyjoraSjNxMSqvKyCvO5/odG67euo6L5wPue7ri6H4Pr1BfwpOiCEuMJDw5kuT8VNKKMkjMTcbBw4Fbzre473OfB4EPuOl0gy9vfc6lO19y6c6X3HS6ib27PZ/bfM5Vh6s4+zjh4GqLk7sjPkEeRMYEExMfRlpaHAUFGdRUFtHZVo9EPIxOJWN1RcuaaRXLhkkQn1kP0eZ1A0bDMkbDMgb90l9tJCTTYnq622lpbaC5pZ6a2gpq6yppbqmnsqqU7Jx0snPSKS7Jp6u7jYbGGrq62+jt6yQ7J114fUlZIcmpCRSXFpCRlUpoeBCx8VEkJMWSnZuBk8tdbO1v8cDdmSmJmDWzAZVmgUWdCpl8lunpSaRzM0xNipmRTKHTalhdWWJ5ScuayYB53YRBv4JiYZ4ZyRQatZK93W0h471mWkWnPd8wicdFQrxofGyYmupy5mUzrK/p2d2x8PjRCYcHO0IRWj4/S093J+VlJVRVljM02M/UpJjZmXN3wt7utkC+sb6X7S2LwON/9PCUp08ecXiwx9bmxvn243WBdXVliblZCQtyGf19PQwPDaBdVHN4sMdf/vyK7759yfqaUehTWsmP1i6pFZduhd6MDQ/R19WJRrEgAFjGRcP0dXWjki9wtLcrXGJacfT72+eF4oOdTZYWFRhWFjHpdQK+eXZKTGtLE9XVlcTFxZCUHIdoZICm5jo8vR4QER1CcVk+Wr2KofE+KuqKqKgrwtbpOr96+6d8fu0Cf/zyV3x2+10++OrXXPj6t1z4/NdcsvmQ4HA3vPzu4ephh63DDaITIknNSeWyzVV+9rtf8tPf/pLPba7z1gcX+F8/e5Mf//RNfvfee3zw4UVS0pIpKsynr7eT0cE+CrIzyElPoa+zjZ6Odno7O5iXypgYFzMxPolucYm1VRNalZpltZods5ldyzqrWjVSyTQzkikmJ6cpKqskKDwa94BQ7nr64+EfSVlZA73do3h4BPHplze4fd+d265e/O6zr3jjg4/42fsX+cWFj3n/0jU+uX6Hj7+24fJNRzy8Q4iKSqK1pZOmhmaKC0vIzc2noaGJYdEoo2OTdPcMUFlVR35xGaERsYRFxnHH/j6ZOYVMz8qRLWgpKqoiO6uIhPh0YqKTiYlOJC42mZTkTPJyi2lp7qC6qp6srBwyMrJobm5lYmKKtrYO4uISyM7MoqaqmpFhEbpFLYf7B7x49pyXz1/w5NFjTo6O2d3ewby2jnltnZ2tbQ729tnd3mFjY4Pl5WWmJNOUlJUSGh5GYFAI/gFB3Hd6wA2bO9ywseXuPVeiYxIJDonk3j13HBxcuXnTkTu2d7GzvYutrT1/c+P6bezsHPDzCyAzM5v+/kG0mkWmJiZpqKunqeFcGieZEDMuGqa9uYmO5gbGhvqRiEdRy6VC5OfcCryBRqVmUjxBZXkFSQmJ9PUNsLS0gkQyi1Q6j79fMJ98/AWJ8SlIpubQLa7g6xOEl7sfAf6h3Lh+h1s37XGwd6GwoIL2tj5++9v3+L/+zx9x4cLn5OWVsbGxz87+GXLlElKpGm/vYFwfeNHQ2IZlY4ee7gEmJ6cZHh6msb4B8fgoC/Lzm/Fx0SDzs9NMjI4wLR5nfnaGVZ2WHcuGIElb1WnPo1uvh4TtDbMQT7KWohekc+iXdMINvDXWZN0srOlXefboIWbjeSTM2nOwUp6sLoofRp22zOt/NcyYjQYBpTo/OyP4O+RzsywvaoT+iWXNJAw6D4+PhBiTtVxtHSKstmrrZuI8xnUuAdta32Rdv8baihHT8iqWVT1bRj0zYyMMdrXQWFFIXKgPSVH+VBVmMCnqY3ZyDNOKjm2zif3NzddD0Q57W9uCY0O/qmN8bIicnBR+/et/54svPuTy5Y/5/JMPaGms4vRom7+8esaj0wMenR7w5++ec3K4I5BVnj48Y8eywVBfL8nxccRGRjAy2EdpXhr1FXl0t1RRmJXArHgQ8VAXq1oFqnkJrQ01bK7pOTvc4+nZMS8fnzskvn36FNPyMqUFuaQnxRMRHEBaYhytDbUc7mxiMemZGhMx0N2BVilHsyDDYtKzMCehvCif9qZ6qosLmOrvJCXcn4RgXyL9PAjydGVhehy9Rsns+AjioR6aqouZGe2no6GU1OhA4kI8yI0PIjHQmdKkYPKjPKnPjCY/0puUQGcKYv0oSgzE/st3iXC/TXKwC1VZUZSmhhLlZUeIqw2JQfcIcrmKq8M1Ajzs8Xa5Q0yIJ8nRAUQEPCA1NojspEiCvZxwtr1KQrgftSW5tFSXkJMcQ11pHsMdTfQ2VNFalk9/XTkVqXE056dRkRJJT1k2BskgooZSVCNdaCcHaSnOpiAxCulIP3q5lPqCbPLD/KlOCCfF8y4lMQF8s7UMr055uKGhvTKHcF8n8jNjKcpLpqw4i7PTA548PeP49IiX3z7j8ZMTnjw5Qi6fZm5OTHt7PVNTIqTSCerqyggI8CAkxIfGxkrE4kF6eloYHu5GIhllaLCH1pZ6qipLyMvNxN/PE0eHO6SmxNPR3kR5eT4pKTHcu3eTd975Jdevf05hYTodHTW0t9cyMNCGQilFvjBLXWMVBcVZ1NSX0dbTQH1rOUFh7tjc/pSrNy7g6nKFQH87gv3sSI33JDPRB0/nKyRGexMe4kJokBORYS6EBd8nwNeO0KB7JMR7U1gQR2tLEU3NpdTXF9PYWE57ez0zsxNIpsfp6WxidKiTBamYHcsq22Y922Y9e5vrzE6O0VxXRV1lKTrVAgtzEjaMqzx/dMrjk0NWtWoOd7eE8vKafpmDnXOcoVU6tmHSc7S3zZJGiUouZWp8hL6udqbGRxjo7aC8JPf18OBPdIQ/EaF+BPq5ExsVTEVpHo11ldRVl9Hf3cGqTiPYqK3F2+2NNXYs62xvrLG5bhTKulbC2w8P/lbrsWFZy5bZxMPjA3Ys64KLYHPdKDzWocOyZhD+vGNZ52hvm0cnhzw+PeLsaJ81/bLggbBuSqxYWesQYVk770yMDPYJXgUrOOLk+BCDYZX5eakQnZFKZ+nq6aS0vASReITugR4aWhupb2nAxu4WH35ykSs3r+HgfJe4jARiMxLwCPYmOi2O3Mp8EnKSiMmIwz86EI8QD3wjfQmICcAjxAM7tzvccrbBzu0ODh52OHg44BHigaOnIw/8XQmPD+GeuwOXrn/Onbs2JKZEk5oWR3Z2MsXF2TTWlTM80IlaPoPFtPxXeXzLhklwE6yv6TEallEp55mXzQhyNsm0GPG4iLbWRooKc6mpraCquoz8gmwyMlPIyk4jJTWB5JR48vKzyMhMoaAwh/aOZiYmR5HKJNTVV9Hb10lrWyPxiTEkJscRGR1GeWUJKWmJBIX4k5gcxwcX3uO6zRUCgnxJTU9CqZZjXFvFbDGh0SoZF4tQqxQsL2kx6FdYXVlidWUJg35FOLBbD+86rYbpqQmmpyYEl8GCXIZ+Vcf2lpn9vS0O9rc5Ptpjd8eCRr3A2OgQGvUCuzuW857Ahgm1Ss7U5JggsLPm5CXTk+zv7XB4sMfhwZ5ASjrY3xW+fnpyxNnpMSfHh5yeHPHk8UNOT44EDKp53cTK8nm+fGpSzNioiO6uDlqaG5mblbC9ZWF7y8LDsxOeP3vC+ppREPiuaBeRSqYFqItyXib0Lbc3zKjk88hmJCwvaliQzglI9VXdEitanXA22d20vKYk6tGpFWyY9BhWFtGq5cxJxEgmRxns66SqvIjKimLKK4qJS4gmPiGazp5WxBMjxCZE4u7lQktXA+MSEZIFMf0jnVQ1FRMc7cNn1z/ijx//jjd//xM+vv4H/vD5G/zbb/6Jj6+9w817n3HD/lO8/e9jd/cqvgEP8PBzxc3bleyibG7ds+OOkwOfXb+Mo6c77378Kf/4//6YH//0Td55/32uXrtBUUkhaanJVJQXU5SbRX5WOtVlxXS3NTPU14tUMo1aqWJUNIJcNo9GpUan1rCoVLCi0WDW61nXL7/+zJtneHAI0fA4Ta1dJKbl4Ojqw0df2fDVdQeio1NJSsjmnXcu4ukbRmPXIC5+Ibx/6Rq//+xLvrJz5IOvr/LVLTtsXR5g7+JGdFwy/QMjaBdX0KgWqa6sorO9g+nJKSbGJxGJRhGJRlleMfLqO7Bs7pKckoFfYBhxiWkkp2WTkV1AV/cAoSExBAZEEBmRQGxMCn6+wXh6+BEeFkNyUga1NY20tnTS1zdAR0cXRUUlxMcnkpiYTH5+IdmZWTQ1NCKXzbO/uycMEI/OHnK4f8Dezi6bGxZMBiMmg5EtyyYHe/vsbG1jMplQKBRMTk9RVlFOVEw0IaHhuLl74uTsRlBwOL5+wdja3cP1gRcOjs5cuXIbOztnbG2duGFji73dPezsHPgbmxt3+N3v3uGTTz4jJCQMmUzO6vIKy7olBvsHaGpopLWxgbHhISZGR+hsbaGlvobejlak0xNMjJx/3Ww08OTslB3LBtLZOWamJcRERePi5ExOTh4qlQaNRsvAwBDOTm7ExSRSVlhKclwS48NjREXE8vav3yE9NYuk+DQCA8JwdHDlxg17goJiGBqR4OsbTnNbPyPjc+hNO5w8fIHetMW338LMjIJhkZiR0UmOjx5iMm4wOTnN9PQ0A339LMhlzMtmWFleZHZKjHxOwoJ0TrBu/5CqZBXjaVVKgTZkFchZf1lNqysCrtRsNAiF6zX9KsaVZXRqFfolHY9PTwTJ2g+t19bvZfVJWIcIKw729PBAeI31PS0qFcxMTjDY20NHSzMKmVTYVlhlddaegzXa9OTsVPBSWN0UP6Q2WQeK8+9vxrC8wopGi06pxrioZWN1mYmhAToaq6kuyiYpMoD89Bi6msqpKc1lpK8DjWyWoy0Lj/YP2LNYMC2votcuoVWp2TKvs27Qc7y/Q011Gf7+7jg52XLlymdc/OAdKsvyMekXOTve4fhgm0enB8B3/OXVCx6fHvHNs8d8/81LXj59wsnBPn1dnUSEBJMcH0NPaz29bXVkJkXR01pLVXEu3zw+Znp0gCWlFI1sFr1Gyc6aAaNWzcnOFrx8fv5eD/ZQS2dZVi4wOz7KWH8vPS1NbKwuo5iZprOxnsrCfI63NzGvLLGxuoxeo6KpqoKirAyyE+Ppa6ymMieF0owkovw9CfZ6wJZhiRdnx8gmx1HOTVJXnk9+WjwNFbnUlWRRV5JBQVIobWXp5Mf5UZoUTF12DC2FSWSGPaAkMYDkgHvYf/l7koPuE+tjR11+DOUZody/eoEg5+tkRHvh5XiJO1f/hPv9qzjZXiLMz4mMhGD83GwJ9b1PS00h/e01NFbmERvqRX5aLF2NFXQ3VVJflot8cojdFTXaKREnJh0Loi46S3NoK0pH3FpFZ2kWGnE/4o4GJP0dyMeHmB0ZZEUhZ1W5wFBLI8kBXqT5exLt6oBqpAdePeQvZ5v0NRSTFuWDu+M1IgPdyE6JIj87ifm5CY6PdoHvePHyMU8en2DQ65idmUCtmke7qECjllNUmENVZQkd7U0MD/UyPNTL5MQI8vkZxOPD9Pa009PdRnVVGfV1VRQV5pOdlUZjQx093e1kpCdje+cGkRHBfPbZh/j5etDQUEFOTgrJyZFCXMrd4z4hob74+bvj6eOEt58LETF+5BenUFiaQlJqELYOn+HqcoX4WA/CgxyICnEgPz2A3PRAUuJ9iA5zITTAkbDAu4QGnAvmIsOdSUnypbgojuamAlqbSxgZbmNoqIO+vjbE4sHzZ7SXno56BntbMBsXeXy6w/PHBzw9O2BRMUdHcz21FSWo5XOMDfUx2NPJ2FA/armUtdcdAePrtf26YUXwvhiWtYwND7AgnRGiQM8enbK/bWFseID+7g4aaitorCunpbGC6op8qsrzaGuuoa25hobaMlqbqpkSi6ivKae1sY7ZKTH6pUVhQLFuGaybAush32qFPTnYZW9rg6O9bc6O9jne32HLbMJsXOVgZ5OXTx/x7fMnvHjykCdnx5we7gnDhnW4sA4p1udwd0uwKG+Y9Az39yCbmRJiT1rVAhrFPPqlRSxrBtYNK2yZTRzv77Cq06CQzQqdjDX9MiajntWVJTQaFUrlAgsL80ils4gnxxkSDSKZnWZINEhadjoZuZn4Bvnh4OTIFZur3LlrR3xmIkk5KTzwdyc8MZLE7GQ8g71xD/TA5u5NnH1c8IvwJyDKH/dAN1x8nXHxdcbV3wlXfyfue93DN9wP71AfAiMCSMlOJiw2lPsP7hISHkBefiaVVSV0djQzIupnZmoMuXQa1cIcGqUM+fwsGvWCcLuuXVSi06oE5OiCfI4J8Qgd7c3U11XR3FRHW2sjdbWVFBbkkJAYQ2paIgmJMUTHhBMdE05oWCDhEcGkpSdRV19FfkE24okRxsUixsUimlvqaWisobmlnpa2RkrKComNjyI7N4O4hGiSUuKprC7j7n17omMjKC4toKqmHLlCyopeh9liYmZuip7eDtQqBRrFAuoFueCQMq4sCx1Fy5oJw/ISCpkU2YwE48qyQCA83N1Bu6hkw2zk+GiPw4MdNsxG9Ks6FuRzjIgG6O/rQr+q42B/m90dC4oFKaMjg6iU8ywvaViQy1AszLNpMQtbhMePzv0NVjnX4cEex0cHAmt/d2eL3Z0tDg/2hAHCZDyP8CoW5pmdmUYmnUWtUiAaHmRENMSaycDTJ4+EgeTs9BiDfgWNegHtohLFghTxuAiVcp6V5UWmJseQSSXCMDg6MiiUzvt6OxGPi1gzrXL42hVgXjcxL5sTSFYry+f43P29TZQKKSqljObmaurry2ltrSU2NpSsrCT6Bruob6mld6CTcYmI0opC/EK8SMlKoGuolZSceCJTQohMDMIzxJXffvAL/vWX/5MLX73Lbz58g3c+eZO3P/4Z7332S+56XeeBny03736BndM1vrz6EcGRviSkxeDh60ZVYxXxGckERoVz38uTy3ds+e37H/Iv//EGH378Oe9euMD7H1wgJS2Z1JQk4uOiyM9Kp6e9hdHBPvq72pmZnDinRY2LGRkWodUsIpPOMj87I/hqVrTnsfBVnRbZzCzS2TkW5Go6ugdIzsjD3tmL37z3Mb965yKff36d6soWqqqa8A+JwsUrgA8//5pPr90kKiMTJx8/rjk6YufsindAMAEhoeTlFTApnkC/tExvZxclBfkM9fXS391FS0MjkqlplrQ6Tk7OeP70BYuLOuLjE3G860x0TALuHj64uXsTFBxBTHQyvj4heHsF4esTgoe7L/5+Iecy5dJq2lq7GDIdiyIAACAASURBVB2ZYHZWSnd3L/Hxibi5eRATE0djYzNtLa1MjIsxGYwCgfLJo8ccHx6xv7snRJf0K6usLq9gXltne3MLk8GIUqlEIpmls6uHzKwcYmLjiYiMxdnFHWcXd1JSM4mIjOOGjS02N+2wuWnHpUs23LzpyK1bd7l9x/E/hwg727u88cbP+fu//+9cvXqdjY1N9nf3kM1JmZfK6O7sor25ibnpKYHc1N/VTltj3Tn9YnoCqWQay5pJuPlWLigYGRYREhSMr7cPra3tzM5KWVpaITU1nRvXbxPgF0h3aztVJWXIZ+YY6h3Ew8Wdod5hBvtFDA+N4+LsxT/90/+ivKqZjOwSwqOS6RkQk5ZVSm1jD7qVDcqrGmlr62N0VILBuMHQ8DjLSwZMxg16e/sRiUQM9PUzOzPN6MggSoUM+ZwElVyKTq1Cp1YJh3+rkduwvMSaflWIFlk3DVZx3ub6GmajQXisXQir8XpVp2V5UcPyoobj/T1WtIso52VCWXvLvC5sIqy3B1YpnfV7WClOVnHd7qaFdYMerUqJVDLN1PgYkgkxynkZCpkUlXyeNf2q4KXY3bRwenjwV06Jpw/PePn0iWC3tjonrL0Ns9HEilbH4oIS9fwCK0oVJt0ic+JRRL3ttNaUUpydQHN1HkNd9dSW5KKcm2RRJmHLuMq2yYBBs4hGKse0vMqmaZ3TwyOWNGpkMxJ6ezpISozh9q1rvP32L3jnrZ/z9Zd/wuPBXfp7Wnny8Ijvv33Gty8e8+ThEd+9eAp/ecWTs1P4y5+FZ3JslMbaKtTyGWRTIvIzEqgrz6ckN51Xz87oa28kPyOJ2fERRnq7MGrVrC9rOdnZ5GhrA9nkOC/Ojnl2csTh5gavnj5GLZ2lpqSIOfEYzdWVjA/0UV1cyIuzEzYNqyhmppFOjNPf3kppbjb5qcm0V5Uw3t1MbkIUPk72RAZ4M9zVSl1ZMb4PnOlorOa7p8c83NugMDMOp9tfU1+aSWl6FDE+jpQkhdCYF091RiT1ObGkBjlRnOBPcsA9otxvkRJ4n2DnqxQnBVCY5M+9Kx8S7edIctgDHK9+yNUv/oCLwyWc7b/C1+0WEYFOON78HE8nGwY6qqkvz6G3tYqIgAdEBrpRX5bLzGgvfa01rColyEZ66KzIQznaw2hLFfW5iSxLhni4voioqYKW4mwk/R1sLqnYX9PzaG8Hvv+OPfMaVQX5FCUn0FKYS3NRNk82DfD9Uw6MarLjg7G98idiQtwJ8XGivCANnWKao711+P458B0vnz3kyeMTdrbNPHp4xNnpAc+fPWR3Z4PGhmoUC3NYNoyYjMuMjgwgk06zs20WkJ+PH50gk84yOTFOZ3sHw0MDrCzrWNItMj01wYxkggX5HG2tDYyPDTMjEZ/LzfrayMlO48aNr7h+4yt8/FxITo0iJS2SwFB33LzsCQhxIT4lgPgkX+7YfYyry2WSE72Ii3IiOtSR/PQAyvLCSYn1IjHGk9iIB0SHORMb4UpijBtpib5kpAWSnxtBRXkypSVJDA820d/bSEdHHV1dDfR1NzEu6mZ0qJPRoU40Cgla1SzyuXF0KhkK6RQyyQSDPR1IxCOIRQOI+nvo62xDLBpE/doybN1ETIwOMzM5zqpOg06tYFw0iGRi7PXnnIIdyzoPjw843N3CbFxFNjtJa1M1Y6Ju5iQjqBUSdjaNHB9sol9WMTs9ypxETENtBX1d7chmplh5vf3Y29oQokjWGNHmulEYIh4eH/D49EgwxT4+PRIK4HtbGzw6OeQv373k1ctnfPPsMU8fngiDxuHulvDsWNaFocK61bDGl2QzUwz0dLIgnWHDpBeINEsaJabVJWGTYTauCrZa66bEeks7I5lCsTCPVqtBp1tkcVGNWq1kfl7K9MwUdQ21ZGZncP+BE3dd7hEWHU5iWhKefl54+XsTFhtGemEm0amxRKXEEBgdjEeQF4HRQTi4OXLb6Q4eQZ54hXgKA4SjuwPXHC5z1e4Kti52OHncx93PDTffB8SlxpJXnENeYRYt7Q10drUwLOpjRiJmXiZBtTCHWiFFtTCHXHqOR7Vu1+Xzs8zOTCKZFjM1OYZ4XMTkxCjjY8MMD/Ux0N/N4EAPPd3t1NZUkJuTQWRUqDA4hIYFEhsXKWwhmprr6OntoLKqlLHxYTo6W6irr6KuvorK1+Sl5tYGCovzGJ8Yob2zhfrGGkbHhykuLSArJ53M7DQSkmKJjA6jqaUe9aKC9Q0jizoVyyuLbFrMrGgXkUyImZueEi7sNtfXOD084MnZKcf7e5iNBuFgaL1k29/e4umTM44Od1+XqbeETsSSTs3gQA+dHS2Mjw0zOTGKWiUXkMA72xvsbG+wt7stDAlWBObpyREPz07YtJj/Cotpla5Zo0vWzYSVpGTtS2yY19jb3Rb+zmhY5fjoQOhCWA3COq0GpUKGWnVu7taoFzDolwQqVXdXGyrlPGOjQ9TXVTEjOf9Ma29roqmxluGhPsTjo2xtbqBdVNPcVEdxUR493e0oFTImxCIUC3MMDnbS29tKfHw48fHhVFYWkpgYSWFRFmWVBQyN9zAtE1PdXHYeoUsMoagqF88QV768+QnXHb/mT5c/4MNL7/He52/zi/f+g998+HN+9f5/8PbHb/DF7fd5EGiLa8Adrtp+zFXbT7nrdht3f2dyizPPMcgZiWTkZZFRmIet8z1c/Xy5+NUlLn71NfYP3IlPyeCGrS0ffHiRtIxUmpsaznG/TfWMDfUzNSZidLBPGCb7e/tQK1UsL2nPAQHjI8zPTgs4aa1KiX5llYlxMWazBZV6iYSEDBzueXDb3o3PvrbF5o4LIyMzjI3M0t8/xleXbxIZl4JoaoaAqBgCoqJJzMwmKTuL4spy2jra6evrYWp8DLVcypJagaivj76uTkGsOy0ex7iyzO7mFmcnp8xLZRQXlhAbHUdUVAx1dQ0MDI4glSlITcsiMCAMb68gPNz98fcLIyoynoT4VFKSM8nMyKO8rJq62iZKS8uJjY0nJCSMtLQM6uoa6O7uZUmrw2Qwsr+7x6Ozhzw8PTvHGO8fcHJ0zP7u3nl0ad3MmtHE5oaFna1tVpdXkEgkjIyMUVBYTHBIBGHh5xZw/4AQvLz9Xw88vly7fhtbu3vY2d/n+nU7rl2z5cqV2zjedfnPISInu4DIyGg++eQzfve7d/Dx8aOzvYO9nV2mJiYZ6OtndGgQrUopIFvHhvoZ6O5AKZvlZH+HLfO6cAN/enjA3MwsdTW1tDQ1ExIUTGVlNUqlmoGBId5//0N+99YfCAkKZW5yEu28nP62dga7e6ksLqWhup7e7gFmZ+aJi03G3d2f9q5hcgur+Nu/+7/50Y9/zt//j3/lb//b/8Pb7/6Jv/tv/8Tf/u1/58svr1NX30JZeQ3TU+fT5/j4BENDQ/R29zA40EdLcz0D/d1IJsZYVMpRzstQyedZXtQIh/cfGrmtmwPrIPFDV8QPyUnWLYS1+KxTq4TNxg8/BJc0akEYZ+0kWAeEva1NdjctwhBgWTNxuLsjRI6swrsfRqesyF2pZJq56Snh3/9h/OqHEaYnZ6d88+ypIKd7cnb8Ohpw+LqXYWR5UYtWoUIjV6BXa1hWLjAnHmViuJu22hLK81Nors6jriybxop8lhWzDLU3MzU0wKpSgUmrY2lBxf7mNt89e8Hzh4/RqTXUVVXS29lBUlw0Dva3+fmb/84v3/w3fvnmv3Hh/bf5/7l6r+C20/RO13d7sVWn9njPlk95d6vWa3vXY+/YY0/PeKZznA7qVrcyRYkKDBLFnHPOOeeccwBBgAEEM8EIgmAGATCAOWeKiv2cCwiw+1z8S6EkQixB1Pd+7+/3PIV56Zwe7fL6xRkvn5/Am0t4++rdQWAB3uiHieenJ2zoVuhsb2F9WcOiaoqu9maqSvORy7pZX5xna0VNaV4GqXERhPp5UJCehLS5gb52ESnRYbjaWNHaUA1vXrK3tkJdWTGTI4PMyPU4V+3MJAPSdtqbGjjb22Z/Xce4rA9BVTmdYiFVRflkJkSTGROGoredxpI8MmLDCfF2IzclnoqCXCID/ehsEZCTGktWYhT56THkpURRnBlLfKALQU6PCXEyJzvKi+QAR4IdHhLqYEashwVhjvcJcbpPhNsjvK1vEuhgSqjbY/zs7lOcFkqUrw2OltfJSw8lyPspzjYmBHo9ISPRn5RYX4K8nxHmb4/p9a+ID/ciyMuWRyZX8HCwoDQ3CXF9CUOdzbRV5lOTFUdbRQ51OQkUJ4azp1byZk/HsKQJYXk+431SDtaX4cUFvH3N64sLljVqejs6GO/tRTc9hWZ8lC31DDvaOSaHushLicLs1nc4WZth/egWafGhvD7f5efLIy7Pdtla1XJxvMvJ4Q5HhzvAKw4Ptjk53uP0ZB+tZo7lpQXG5UMsqKaZnhpnb3eD05N95maVLKj0MYbD/QNmp2eYUk6zu73D5cVzdra2mVJOMtDfy8jwIGOjg6yv6VheUr+LMBSSlBhLk6CWpqZqpFIhQyNdtEnqyS1MJiTCE0dXc2wc7+HpY4WzqxkB/taEhdji5/WQYN/HhPlb4Gp3nRC/J8SEOhEf4UpsuCMJUS6kJXmSmuBFbIQT8VEupCb7ERnmSllxCqWFqdRU5VFfU0xjXSmCulIG+1rp7xYx0COmR9qMSFCJRNxIR4uAXmkLHS0C6ipLGe7vNorlBro76Ja00CVpRdbbRWuzgMLcLMqLCxge6DVGigzugMnxUQb7uplSjLG9rmN1ScPC3CRjw72MDXcj62unv6eVScUQW+uL7G3rWF1WIaivoiA3gx5pO4p3Q8vqksZ4YJ+bmjCSlgzUJMOzubrMzsaqcTtyvL/D3tY6W2srHO1t8/rynLOjfY73d4zbBUMcy1AYNwwOhmiWIfaklI/o8aPtLciHZcYS9uykgvlppVGUtqFbYkW7wN7WunF7YuiEaFWzLGrVRtKORq1Co1YxPT1JZ2cHVVUVpGWkEhwaRERUONY2T3FwdSQ6IYa45HiSM1IIjgzFPzTQ+Ni52mHrYotngCdPHZ5i62JDQLg/AeH+uPu54errhKXdY26ZXcfU/A5Xb/3AvUd38Qn0Iig8gOSMRGobKimrLKKqtoyu7nYGZN0MDfYiG9B/qxgfZmZSzrRyzFiqXtSqUM1PM6mUMy7Xb9wHZb20tTbT093BoKwX2UAPndI2PXknPZmQYH8Ki3LJzEolKjqM8IhgEpNiSU6JJzklnty8TELDAomLjyI9I5mc3Awys1KpraukQ9qqNzYrRmgWNTI03E98QjTRMeFUVJbg6+dp3FZk56STnBJPdk46ssFepqYVzM1Psb6xwtnpIVrVLK3NAno7JUZIgHpu2hjLM8ThdjZW2dAtsbqkYXdzjYuTQ2Oh/PBgh4P9bbSaeeMzOiJjbnaS4SH95VVPdweK8RGUE2No1HOo5qfZWF81+hnW13TGm/2N9dV3XzO0ep6+ZsE4VBgGD8PmQr0wz9TkBAuqOaMh2bDROD050qNoD/d5fnHGq5eXxi2Han6WmVkliokRVAvTjCuGGRzqZXikn4bGarJz0ujukVBZVUJCYjQicSO1dRUUl+RRWJRDeUURdfVViFuaSEiMISY2nEZBDd09EsQtApJTYsjMSqKispDklBicXa1xcnlKcKgXCUnhxCWGYeNkSWpuHGl5ifiEu/PU0RwnX1vcg5z45PsPMHd8gK3XE76++TmfX/uYO09u8OWNT/n1h7/if//+r7hvc4Ovb33IQ9tb3Ht6DdMn13H0fYqjjw1hicHUNldR3lhBdEo8lvY2PLZ5yudXvuOG2QO+vnYdF78AKgRCxJIuohIS8PMPJCMrncqKMspKC+lqb6Gprhppq4huSSsDPfoL6+7OLv2/1Qk5I4O9SFqFNNZVImyqp6+3kwmFnJmpaVRzCwzKRsnJLcLJyYsHj214/+Nv+eizH0jLKkWlWqW2Roi5uQ32Tp6UVtTi6uWL+VMbbprdJzA8lLTsdCqqShE21dPV0UJPmxhJUx3tjfUszc0wMTqETrtgJF7pFtWo52ZZ1qiZm5okPzePqIhICvMLkLS1s7q6ztHRCVWVdbi5epMQn05aai4J8enEx6UQ4B+Kg70rbq7eONi7EBIcQWxsPIGBwfj6+pOSkvYOazvFxto6G2vrbG9usbezy86WHmO8ub7Bwd6+caBYX11jZWmZ9XckrunJKTo6OikpriA4JAIHRzfc3H3wDwglIDAMdw9fnlrbc8dE34t4bP6Uu6YPjVuI69dNefT4yb91IhTjU2xubtPU1ExiYjLR0bEUFRRSUlRMRVk5gga9U2F6QsHY0CDtYhGtwkb6OiWMD8tYmJlkbGiQ2UklE2OjqGam35Ve9CunzPQM4uMTKSurwMTElA8++AgL86ekpaQT5utHaXYWRZlZ7KzoUM/MUV1egXp2gbZWKT7egfzPv/176gWtVNaK+O9/84/8p7/4K/7rX/8jf/337/Ef/uP/w1/+97/hz//8L3n//c8JCAwjIjKOrs4+hofk9PUNIBQKaW4S0tYqpq62kuqqMqRtYuTDMqPfYHRQxsLsjHGIMAwFOxvrxo2B4ZBvoCEZhHEGPKvh90yOy42F7M1VHScH+8bitIECZcCv7m1tsqFbYXVpkQ3ditELsba8ZHwTrmg1Rh+EoSehmplmekJhjGLJenvokXYYi97quVlWtBpWlxaN0aa9rU2O9na5ODk2kpvOjvY5Odg19jwWF9TMTU0zo1AyJZejUioY6++hQ9SAuKGC3JRoEiJ8yUwMIcTHnjAfJ1qqi4n286A4IwWNUsHRxjraqWk2F1fYW91gY1nH8oKGGeUkcVGRDPR0I2is58svPuG7rz/n049+zwd/+GdiIoPY2dTx8+vnnB7tsrm2hGZ+hpyMVGaUE3q60s9vuTg5hp/fImyoZVoxyopmFlFjNWJBDV2tTVQV57I4p6Shspii7FQ8nWywt3xIQ3kBE4PdZCVGkBDqz+RwL7PyIWpLi6guLmB+Qs7CpAKpqInhnk42FtUMdUvZXNJwebTP4uwUVUX5DEjbaWmoJTMhmtyEKCT15VTmpFFXnEtsiD+i2grUUxNEBfnT2SKgobKQBeUIorpigjzscH1mpndhODzm3pUPCXR4QIjjIx5+/wF+T2/iY3Udj8dXcbj7JdFujwl1NsP+/jc4m/9AZpQ7feIykiPciAt2xNLsCibXPsHVzpRQPxv83C2ICLQnKtgZbxdznj68TkSAMzkp4fi4WOm7LJlxjMskaCZlSGuLGWmtRdklpFdQQWNBGjuaKVamRpDUlzM3JuPycAfevOTy9IiTPT1Y4OTomPPjE3jzlou9XdYW5pFJWxFWl5EUGURhRjzJ0QFkJYUTG+pFbloMvDzi5ekuWysqZF1tbK1qgVccH+3y5vVzXlye8urlOYcH2xwd7jAo66G7q51F7Tx7uxtcnB+hW9GwqJ3n5Ysz9nY3mZ6cQiGf4HD/iDev3hq/gJ4en7CkXTQeEH5++xr52AiZGSn09khZW11ieWkBrXYGjWYShbKf8socwiK88Amwx9XzCR7elji5mOFgb4K76338vB7i625GqJ85scFPCPc1x8PhLuGBz0iMdiUuwoGkGBeyUrxIjnUl0NecAJ/HJES7Eh5kT0lhAmXFKbQIKxAJyqmvLkDYUMpQfxutzVV0SRpZXFCyujSLckxGc0MVBdmpiAU15GelMdDdwczEGFPjI8h6pPR0tNJUX4NIUE9NRSmFuVk01lahlI+wuDDH7KTCaIje3Vwz3uqfHOyyrFGxtb7Muk7NonoSjWoC9bwC9bySdZ2a7Y0lljQzlJfkk5OZQm+nhN5OCcKGWhSjQ8Yok0EyN6McNx7aDduCrbUVYwH6aG+bw90t48Fwe13HycEuz0+PODva52Bn0yi81C2qjV2IxYU5Y0/CQGVaX1lkSjGGpKWZpvoa5MMyltTzzE4qGOjpRNbbxcLsFPvbG5wfH3C8v8P58YGxFL6knkc1M6kvpC/Ms7ykRbeyZMRzqt+hRVtbxTQ01FFWUcrs/Awpack8tHyEu48H2QU51DTWUlRejL2rIzZOdviHBuLs5cwzp2fYudrxxP4JTx2e4BPsjVegJw7u9ti5PePBk3vcfnCDJw4WOHs44uzhSHRCJIFh/kTGhFLXWIWguQ6huAFxi4Ce3o53du5hZqYVqBdm0KimmZtW0N/XZYzAzM1OMjM9YYw1KSfGUC/oexN6FryMDkkLdbWVFORnk5aaSFp6EknJcUTHhJOalkhpWSE5uRmEhgXi7eOOg6MNKakJhIQGGMlMhUW5SDpaGJMPMTTcz4Csh9a2ZhISY8jNy6SsvIiIyBCj3Vk5KWdyapzaukpkg71MTo2zvKJhZ3eD3c015MMyivKyEQnqOT3c43h/hxnlOGvLWl5enLK7ucaGbskYk1uYndJ3epoaEIsE1FSX0yJuYlw+zKJWxd7uJlrNPE2COr3zQj7M8FA/U5PjxniXan6ag/1tY2TJ8He/s73J0qIG1fwsuztbrK/pWNUts7G+auxCbG2uo1tZMjL593a32d3Z4vBgz7jR2N3Z4vL5Oft7O8Z+haELcXS4/25IWWZxScXo+CDy8SGaWxrJL8iitKKQnNx0ImNCSUmNJzYhkpjYcFrahZSWFVBQnEN+QRbpWcnU1JZTWJKLu4cT8UnRtLQ2UViSTVJyNHGJEfj5u9PQVEFUTCCePo7YO1piZW1GdGwQjq5WWNqZ4eT1DFOrWzxxfswzN0uu3P4T397+iismX2Ph9ABz5wd8ffsLPv3xQz6/9jGf/fQRPz76gbvWN/jO5DN+8/HfYuv5GK8wJ2w8zLFxt8Ta1YrKpgpqRLUUVhfjFRzAjfv3+NdPP+GLKz/w3sef8MUPP2Lj6kVhdS3FFTUUlpcj7eymqqaSgvxcBI21DPV1U11WTLeklZ6ONsRNAkZkA4yNjKIY15vZx4b7ETXVkZaaQGZGCu1tLSjk48jlCkZHFAz0D5OUlMWDB0948NiGL766xj//9hPcPUMJCYkhLDSWkJAYHBzd8PEN5K7ZA8wem+Ps7qZHOrc1093VTqekmZE+KYOdLUibauluaWJhYhz5QB8D3VIj3VEzp4fgyIeHWNFq6O2UEhcTS0lRMXU1tfR29zA4OMzQ4BhZmfmMDCsZl89QXSUgJjoRm2eOWJhbE+AfSkhwBF6efvj5BZCamk5FRRUNDQI6OjoZGxs3FqbXdKvsbu+ws7XNmm6VNd2q8fuGAUKr1rC8uMTy4hJjI6MIBELCw6JxcfXCwdENB0c37B1c8fYJxNXNm+s3TPjp2m1M7z3irulDvvn2KiYmj7CysufmzfvcNX34b0NET/cAx8en1NbW09vbj1yuQNY/QEe7hJqqasJCQhE21NPf3YW4ScBgXy/jwzJ6OtoYH5bpi6fyMX0Tvqeb0UEZ8tEx5KNjyPoHKCooJCsrh7i4BOztHQkJCaOuVkBdTT0DUgnKwQFaGurYX1+lTyplfGQUaWsHM9MqHphZ8PlX31EvaCU4PIH/+Of/jf/y3/4Xf/E/fsVf/tU/8J//4n/wn/7zXxIZmUh39xA+vkEEBUfQKe2lr3eQ3t5+FAoF87N6wkNri5D6uiqkbWKU8hF6pB3GTYSh1GQYFlQz08bokkEOZ3j2t7c4Pz4yHvYNMajpCQWK0REmxkaZnVSyv73Fi/Mzzo4OWVIvoJmf42Bnm4uTYw53d7g4OWZrbZXNVR17W5vGrcT6yvIvxC8Ge7bh1xoGkvGRYeMbtr+7C8XoiDGOZUDPGj4fQ87UQJh6ffmci5NDXr844/z4gJ2NVVaXFvWv+U5QszA5wcTQACN9UppqSijNSSY/PYbIQBfCfO1wfXqPELdnhHs6kBYZyObCNLq5KWZHRtDNq9jQLrO7vsnyggbF8Ciy3j4kLWJGhgfx8nTl2ZPHfPunT/jnf/zffP/t5xTmZTIhH0LUVEdiXCQZKYlkpCSilI/Bz285PTzg4uSY3c0NIkKCCQv042B7He38NGGBvkwMDVCUlU5hVgrZKXEUpCfg62KLg4UZqdFBFGcmUJgey0BrI2rlEAXpSeSnJVJdlItyqI/BzjY6RY0IKkuQNNXR1y6ip1WIsLqM2pJ8BjpaGOnpIDLAm7rifMZ7JFTlppIRHUpReiIJ4UGMD3Qz3NPJ04f3qS0roFciJC02jNrSLKID3fF2tCAlzBNr0x+wu/8DLubXSQxwIMz5ET5W1/G3voGX+Q/EeT0iLdCGeF8rQlzu4Wb1E1HeT5DU5xHsYYmbrSmWZnrUaEqsNwGeVpjd/hJvl0cU58SQEOmJ9aMbeDtb4u9uzU/ffIC7vTlpccFMjXYzIGlAVJpNa3k2mtEeZvrb6RPV0lZbSkttORf7W7y9OOXN5TlvX1zw9uULfTfl4jkXZ+dcnJyyv7nNmlrDgnKS0b4eWhqraawqoqY0l9y0GDISwynNS+F0T4dOrSQzIZLGikI2F1X8fHnC5fkRb15fAq/5+e1LXlyecXpyYCxIpqclMToi42B/m+UlNc8vTrh8fsrrV895fnHG8uIKu9sHnB6fcXp8xvHhCceHJ5wcHXN8eMTPb96yt7PLuHyUQVk/C6o51td070qoC6ysqBAIKujubiavIBk3D2v8gxypFxSSmRNOXUM2T6x+4u6dT3G2v4m1+XfYWHxLqPcDwnweEx1gTYDHQzwdTfB0uo2/x30CfczwcTPF1f4Gdk++x9XxNoE+T4iPcqcoJ4b6ymyqSzPJzYyjpCCV/OwE8rLiaRFW0iaqprI0C2lbIzPKIUSCSqRtjch6JHRLREjETch6pPR3SWisqSA7PYWSglwaa6sY6u/5RUdiQ7fE2rKWrbUVIzlpbVnL0d62ntyinWddp2ZaOcTM5DBrK/PsbC6zuaZlblpOt1RMq6iR+hq90EwpH6GvYvKV5wAAIABJREFUqwNpm5jJ8VHWVxaZGBtmfGSQGeU4ukU1m6t60dWyRsWGbukXHYndzTW21laMHYnj/R1OD/eMeNqttRVjJ8LgilhcmDN2LjZ0S+xsrBqpM/PTSmaU40xPyI3GZt2i2nhbvaSe/0URe3dzzbgl2dAtsbm6bARZGL6+G+IrWs0Cc3MzeivsQB9j46MIRU3k5GVjbfMUV3cXwqLDCQgJxtXTA2cPF+xdHDAzf8DdB6ZY2Vhi52zLU7sn+Ab5EJMYhbuPK7fv3cT0oQkunk74Bnnj6u6Et68Hvv5ehEeGkJWdRlFxHhWVJYhbmuiUtiEfG2JCMcrQYB/j8mFmZ5T0dHeQn5dFeVkRYpGAkeEBZmeUvzAmr+oWUc1PMzI8wMz0BMqJMWqqyyksyKG6qoyiwlxS0xIpLsknLT2JuPgoOqStFBXnGTGu5RXFxuGiqrqM0rJC6huq6eqWoNHO09vXSXVNOX39XYyMylBMjCLpaCEyKpTcvEzS0pMoKy8iMyuV+oZqFBOjTE6No9HOMzIqo6ujhQBfD/Ky09haX+Zwb5O97TVePj/h7HiP44Nt1nVaDvc22VpfRj0/xdy0gt6udsTCenKy00lJjic3JwOtZp7L56esry0bt471dVXU1VYiG+hhfm6KcfkwyokxdCta1tf0Zeh/T11aWV5Eo1axqlvm6HCfw4M9lBPjHOzvAm+5OD/l5PiQg/1ddrY32Vhf5WB/F93KEkuLGk6OD40S0+cXZ5yfnbC+puP46ICN9VWmp5QsatUsL2nRaOdpl4qRjfXSP9hJWk4S7l6OZOSlEJcYQVJGHOFRgUQnhlPbUE5VQxmZOcmExQTh4GyNX4gXFdVFJKbH8tD8Lla2jwkO86WwPJfcgnSqG0sJDvOmtDqfWyY/EBjuiZ2TORbP7hEQ4oaDuxV3za/xzY3Puf34J/wiPQiM88H06S0+vvJHPvn+fR7Y3cMtxJlv7/yJ96/8kRuW1/nq9pd8dv1THjrc4wfTP2HpZIpXuDMPbO9gYnWD+89M+N7kO566PiWtKIPHdpZ8ff0qH3/zNf/wu9/zm/c/5KOvvuGf/vV9TB4/ISAqBp/AUJw8PEjPyKJZLETY1EhrixBZTycdLc10tDQzKutjRjnB5LicwQEZfb3dtIuFTCpGkA300FBfTVRkOFVVFYjFYkSiFrq7+unrHyI9PZ979yywtnbCwcGLL7+8yscff4PJnYdERcaTnpZDfEIKWdn5pGdkkZyaQnllGQ0NdXR1ttMsqKVd1IBU3Ii0uQ6lrBuZVIy8r4fZ8TGWFuY43tvmaHeLnXUd6yvLyIeH0KrmqauqJCMtnbSUVPx8fHFxcsbd3RNLC2siI+KIj0sjOCjqHaUpBuun9nh5+uPrE4SjgytxsUnU1NQhErVQV9dAVVUNIlEL/f0yJieUzM/Osbezy+nxCWu6VbRqDRtr6+zt7LK7vWOkMa2vrrGo0aKQj9PW0kpFRRVenv74+ITg4xOCu7s/dnZuPHpkzZ07D7l+3RRTU3Nu3rzPjZt3uWv6kPtm5pjcfcAdEzNM7z3i+rXbuLt78mcV5TWMjsqpqqqhsrKagYFB+nv7GJINUlVRSVBAIOnJSTQ3NjDU38fkuNy4gdDOz6CZm2ZGOcHooIz+7i4GerqRj44ZZXX9vX2MjuoV5bm5+QgEQqYm5xgZGmV+cpLZ8TF62lpoaWqgKCcHcZOQLmk3c3MqlBMzREUnkJyWi19wJBZPnbjz4Al/909/5PcffcVDSxv+r//7/+Vv//bX3LhxjyZhKw8eWtIkEHN68pytrR22t/XrnJnpSbo62xE21evV5x1tDPb1MqUYN0aRDLZlg3F5YXbG2GEwOBVWlxZZ0WqM2FZDP0Krmkc1M23cBBiGj5ODfV6cn3G4u2OkNG2trXJxcsz58RF7W5tG8du/70oYMG+GrYNmfo6ttVV2NtbRquZRjI4wNjTIjHICpXyMgZ5uujskdLS2IG1rpa+rk6H+vncZvRX2t7e4PDs1DjWGQuPzs0OO9rbZ0C0ZX3dKLtfz6Je0zMhH6G4TUlmUQV1ZNrWlGcSFuxMV6ISnjSnez0yJ9LQhPTKA4XYh8u521PIxVufm2F3RsbWkfy6O9GKdznYJoyND5OdlEREagMWju9y89h0ff/AeZqa3uGdyA0e7p8RGhVJWlE9BTiYTY6PGXsTbly/YXl/D09WFx/fvMtAtZW9zDYsHpvi6OtFQUYpU3EhJbjqJEYF4OT7B0eo+8aHepEcFEu3vTF5SGFW5KdQUZiOuq0RcV8nEYC8DHS1U5GeRER9Fv0RMU1UppTnpVBXm0C6oZbhbwmBnG7Eh/lTmZVCTn4mkvpzmiiIaSvNJjQmnIj+Lkd4u2psaiI8IQtxQgdX9W8SEeBLkYYefyxMCnS1JDHbj0U+fYXHjC/zt7uNve4cg29vEej4kyuUemcHPyA61w+fJVdzMv8Pa5DPu//Q+ccH2BHs9JSHcjcQoD+ysbhDi+4wwf1uemf9EsI8NTTU5BHpZY2uhpzeZ3foGJ+t7tDaWERXkTnF2Ag1lOdQVpDIormWypwVJXSntdWX0twmZGRuEt694c3nOmxeXvH35grcvX/DqxUtePL/k+fkFz0/PODs6Znd9E51Gg3JsmHaRgLrKYkpy00mKDiYq2JuWxnLU0yNUFGYS5uvG+EA3vH3B67NjXl+eA695/eo5J8f7nJ8dcXK8j3xM//4oKy2ksCCHhvpq+no7uTg/5uWLcy6fn7K/t8OL5y959eItlxcvODo4Zn/3gPPTC35+8xZ+5t9uZ1ZX2Npc5+L8lIP9XeZmJxkZ7qeoKIuGhjIiIvzIz0/Gxu4hAUEuTM700y6tpkGQS0iwHV4ejwkLsMbD4Q5OT37Aw+Y6jhZXcH56FQfLK9hbfIfD0yu42P6Is81Vnpn/iUf3PsbT+Q4eTrdxtb+Dh7MZEcEOZCYHU5AVQ256NNnp0VSUZJKXFU9mahRpSeEU56cwNtTFsmYK1cwY3R1CqkrzyctMprQgh44WIbIeKa3CBsRNetRxQU4mDTWVvygOq+emjRGhGeU4st4u4xZhfWWR/Z11VpdVzM+MMTM5/O4ZZXZqjIFeCeUluVRXFNPR1oystwulfMQ4jMwox9le17G+sohWNcv8tNKIezXYow03yIYy9P62/ubZEFnaXtdxsLPJ5uqyMf60tbbyiyHCsNkwfBzDx1hd0hhf12BoXlLPG7ctBpyswRFxtLfNwc6mcTNi+PMYvECGx0AEmp5SIh8bQSgUIBQK6OvrQSBsJL8wD1d3F3z8vImMjsDNwx1HVxf8A/0Ij4kgNDyE0KgwklISSc1Kobi0gPCYMLx83XhqZ8WP16/w9fdf8dTGgojoEAKD/QiPDDFuAsrKi6ipraBRUEtnV7vxBl3/fh1ALBJQV1uJWCRgoL8bQWMtfb2dyAZ6aG8T0dPdgWp+mpVlDbMzStZWlxA21ZObk0FSYixenq4EBvhQUpyvv6kfldHX34W4pQlBUx3KSTmtbc00Cetpl4gRNNVRUVnCgKyHBfUsc/NTyMeHaZeIaW1rZmi4n7Z2EZ1d7RSX5FNaVkhDYw1JyXHk5WdRU1tBcUk+oWGBJCbFUlScR6OgFklHC7KBHmpryokID6KxrpLTk31eXZ6yu7PO0f4WO9trrOu0jAz3o12Y4fBgm8O9TVTzU7SKGqmpLqO+ropOads7W/MU6oVZVpY1bG7omFCMsqpbpKG+mqTEWLIyUxE21TM7o2RrU4+HnVQqfvFMTylZUM2xtrrC3u42upUl5udmOD874cXlBQf7u7x984o3r1+yu7PF3u4252cn7O/tsLuzxcsXz43dh7dvXvH84oyd7U22NteZUMjp7+tBPjZCf18Pko4WGoW1NLc3UlpdSHRiOM6e9sSlRBEWE0R4bDCp2YkUlOVQ21RJU2s90YnhePi5cPv+dbwD3bF3fUZpdSEpWQncuPsjdi7WVDWUUN1YSkCYF77B7oRG+3LH7Ecsbe5z694P3DO/jpnlTR48vc21+1e49+QWzn62BMZ4Y+9jzQ+m3/DV9U+59uB7nALssXR5zL9+9R4f/vABt5/e4bPrn/L5jS+wcjXnnvVNnrqaYWZzm5/MrvDZ1Y/4w5e/57vb32HuaIVvRAA3HpjwwVdf8rtPPuVXv/0dv/rt7/j17/7AX//9b/joT1f46sdr/PHjz/nqyhXSM7JoahbQIm5mUKZ3kRmGiOH+HpTyMf2FaW8fvT16OM6EfAixSEBaajJPnlgSFhZGaWk5La0dtLZJqaisw9cvmBs37mFr60pIcDQ2z5yxsrTDzzeYmuoGhE0tVFRUIRAIaRA0UlJSRHl5KUWFudTWVFBZVohYUENzXQWVBZm0C6qRNtcxOz7K+rJWv6Xf32F7bcX4dUU9N4u0TR+lb2tppb+3j9DgEN577/f89re/44P3P+HKdz9xz9Scx4+scXbyIsA/lIjwWOLjUggNiSI9LZvcnEJKSsqoqKiiurqWxsYm2tok9PT0oZqbZ3lxyfj/nFatMf6cQSy3uqJDq9agVEwwNjJKT1c3+bl5eHp6Y2Vpg6WlHXZ2Hri5+WFj48KdO/oC9d27j7l9+wE3btzjxs273DEx446JGTdu3uXmLVPumj7gnulDPDy8+LO+3kHE4laqq2uJiYlDJGqhRSSmu7OLmqpqIsLC8ff2Ii8r03gonZSPsLW6zPbaCstqfalYKR9D1ttDd4eEIdkg87NzqObmUSom0GqXmJtT0dYmob9fxsryOouaJbZXV1lSqRjs6cHV0YHI0DAmxxXs7eyzvKxjUjmLuEVCeVU97l6BWNu64BMYjoOLL8ERcdg7eRIYEs2XX37P73//MT9du80//J9/xtvLH/mYkpmZOVQqFZoFNbMzU4yNDupxdx1tdElaGR2UGQtbBv+CQci2uaozWqXXV5bZ29r8RfxobXmJrbXVX/QmDGVsw9bgaG/XGCcylMQMZCbD6+xvb/27OJHKOJz8+23CknqB2UklwwP9dEna6Wxvo0fagUjQSJeknRHZABNjowwP9NPaLKS2soLq8jKkba3MKCfY0K1wtLfLy4tzLs9OOdzV55CP93c4Odwxlg4NeETl2DBT46NopidZmFTQKxGRlx5LQUYsGQnB+Hs8IT7MlQhPS1zNf8LP9h4RHs/IjQmiIiuR/hYBI10SVlXznGzvcLK9w+uLCyNpamttlRZhI/Ex4cTHhFJTWYSr0zNsnppjZnqLIH8vUpNiSYqLpqwon8lxOVOKcQ53d9jb2uTV8wvaRM0E+/sxoxzn1cUpCdER+Lu7kJkYR35aIgXpSWQnRJEQ5kuYpwNZcUHkJ4aREORKWoQ3aVF+lGal0FBeREF6EuK6Stoaa8hJ1hueR3ulzI0P09cuYmKwF+20gtFeKTJpK8lRoSSFBzIibWFBPsBAaxPNVSWIaisozUmnpaEWWacED8dn+Hs4EOLtQmtjGd6OVtg8uklGlC+x/k48u/89lje/xPHBVVwefU+Q7W2SfS1J8npEWqAlofa3sPjx9zjc/5Intz/hyie/wtX6Jl6OD/BztyA8wIGUWF/y0sPxcHzIQ5NvCPd3ok9ST3ZyGP7uNuSkRJIaG0REgCtutubcufoVnaJaBqVCxntaOdtcZKKvndpiPYpWp57h+ckB/PyaNy8uef3yFW9evdY/r1/y6uUlr55f8PLinPPjEw5399jb2mRFu4B8ZIBuqZjmhioKc1MozE1hYqwPrWqCuckx1hfn4fIc3r7i4vhAfyu+uc7ykpaV5UWODvc5OT5kanKC2poqero78XB3xcHeltqaKl69vOT1qxdsba4zMjxoHBpeXr7ixfOXXJydc3nx3LgtWVtd4fnFmZHNfrC/zdTkOO1tIkTNDYQF+5CWHIWXlwM1NQV4etpy1/R7snNiqK7JIj0tiKhIF3y9LXGxu4291VVcra/j42CCj8NtHC2u4GD+DfaPv8bO4k/YWfwJm8df8sTsUx7d/RAX2x+xtbqC1cOvefr4Cp5OD0iI9KQgM5KSvARyM2Opq8qjrCiNwtxEivNTEDaUMqOUoZ4bY3igA2lbI23N9bQ119PSVEtXezNDffpthEGaWV5cQH52BrWVZUhamlHKRzjY2TTexhsKy3tb62zolvS3+9p5VhbnWF2eY12nYkkzhXpeiW5pnpnJUcTCWgZ6pexurRqttxcnh2yv61CMDhm9EQZHhEEwt6FbenchoTZuQgxl672tddZXFo0F52WNymiiNsScDPn3/e0N49Cws7H6i8/DMCRo5mfQzM/8wmK9u7n2bsugRquaNRa5Df2vs6N9Y2zGIN404K43V3VoVfNMKOQMDQ4gFglpbRXT3d1JXV0N2dmZ+Ph44e3rhV+AL86uLnj5eJOWlkZdQz0ikQiJtJ2BgT76ZX10drWTmp5EQKAPvv5eODnbYmP/hOAQP3Jy00lLTyInJ4v8vBwqK8poaxXTKZUYUaaLWjXysREj7aevt5uK8lJKigsRNjVSVlpIe5uI4aF+xkYHmZ1RsrS4gGJ8BGFTPdKOVoqL8sjLzSQpMRYry0c8fnSfnOx0FOMjTE6NIx8fZnpmgtm5SbZ31tGtLrKi07K4tMDk1Ditbc10drXT29dJX38XY/IhFBOjaLTzbG7omFTK6e/roqK8mGZhA8ND/VRX6TPtg7JelhYX0KjnmFTKaaivRiwSUFVZSl9vJ2WlBTQKauiUtiLpENPV2YZqYZrNjRWmZxQMD/XR2iZkQjHC+sYyW5s6NNo5I6GttqbCSJwqLsqjRdzExvoKmxs6RkdkDPR3k5+XRVRkKOlpSTQLG5iZnmBVt8iCaob2thZjuV45MY5qfhbdyhKrumXUC/P6yMz42C+iSPAWfn7DyfEhF+enxqHh7PSYly+ec3J8aKQwHR3us7O9iWp+FrFISJOggQ5JGxXlpfroV00ReWWZuPjY88zZkruPb2Ln9hTvYDcCI31w9rYjPD6ImJRwCitzcPNz5L7lHf742XvYu1vz8KkpydlxlNYWEBjpQ3VTGa3dQoqqcnni8BCvIGeeOj3E1s0CU4vr3H54FSuHe9x6cAVLe1NuPryKldND3IMccfK1wcTiBl/++AlfXf+Maw9+wN7blseOj/jm9tfcsrjJfRszPv/pMz6//hW3LW9xy/wnHtvf5Y7ldSycHvCdydf800f/yI9mP3HDwgQLp2d8e+sa7336Mb/58EN+8/6H/P1v/8Df/p9/4a/+7h/59e8/4LcffcI/vfcHPv7yS+obBHT1dNIh0Zfh+zoldLQ0I20VMdyv73/2dkoRCpqoq62mXSxkdLCf9rYWkhLjsbKyIiIymkaBiJ7+YUStUuwc3bh1+x4url6kp+WQnppFUkIqQoGYgb4hFjVLTIwrEQqaaRW3IZVKETU3IWxqpFnYgKCxltqqUlqaahHUllNRmE2vRMT8lJzdjVUWZmeMXq5Xzy/YWlulvLiEiLBwPNzcCQoIJiggmLq6BtLTM/nh6nV+unaLn67d4serN/H1CSEvt5SI8Hg8PfyIi00mP6+Eyoo6mgRiqqvqKSwsJi+vgPLySsTiVmSyISYmJtEsqFnTrbK5vsGiRotqbp5FjdZop9YsqJmbmUWpmGB8TE5/bx9VFZUE+gfw4MEjzO5bYmJijqWlEy4uflhbu3D1qgnffHOd27cfce3aXX76yYTrN0y4dfseN2+Zcu36Ha5dv8Ot26bcuX2PO3fu6oeI6upampvF5OTk0dLSRkNdPfm5eQgaGkmMTyDIz5eivFy6JO36krF6nk3dElury8xNKowm6/7uLtpEzXR2SFHI9Q35LmknUmkXXV09NDQIaG1tZ2pyDrVKg7hJSEZKMh2tbQgFTfR39zA4IGNkaJSzswuGBsfokPbQ2dVHVGwSFpbPSErNQtLZR1fvII4u3oRHJXL37mMSEjL44stv+e17f+R37/0Rm2cO5OTk0dzcjFIxwaJWjUY9x+zMv8mIlPKxX9CUtKp5IxrVIHAxdCAMw4Ch7Hy0t2s0VxsOx4ZyuVY1byRMGErShoHDULA2rNEN5ee15SW0qnkj3tVgxF5SL7Ci1TA5LqddLKKuqpKm+jqkba3G7Y98eAjN/JzRXdElaUckaGSwr5cl9YJxYLk4Oebi5PidM2KDy/Mjzo730C2qmZuaMMqd5iYVesHVQC9TYzJaGitJiPQnPT6E+HAvXGzvkRDqTGakE2Eu93Ezv4rTwx/xs7lPuJsNuXHhCMsLUU+Mc7C2yu7qCi+OjtHMzhoHtJqKUjramqkozaOyLJ9rV7/md//yaxxsnxAbFYqZ6S3CgvzpkbaztbaKem6WGeUEne1ttDYLSYyNoaKkGH5+y8uzM1Y0KlRKBRkJsfi7OZIYEUhuchQZcSGEedmREOJGbnwQ6VFeZMX6kh7pQ3psCHGhAXg6PCMpMoSC9CSKMlPISoxB2tzA1MgA/RIxs/IhtNMKusQCJgZ76RDWU1+Sh7K/g5bqYporiijPSWN6VMbM2CCdYiGtjXUkRoWQkxpLXWkeJTmJVOSl4G77kMrsOEQV2QS6mONseRO7+9/j8uh7whxNSQt4Qrq/Bam+j/F48CU2t97H7dHXWJt8xoPrH+JkfQtLsyuY3f4SJ+t7VJek4Of2lId3vsPf3ZrCzBgKMqKJCHAlwMMWN7vHZCSEIm2uoTwvFX83W5prislLjWFVNQFvz5F1CKkvy2dVM8vr56fw82ueX5wZh4e3r9/w9s0r/fPyOW9eXPD60kD4Onw3IK+jVc0yrRxjVNZNW3M9itFeVhfnkfVI0MxNwc+vePviAi4v4PVr3r58wc72Jpsba5yeHHF8dMCCao7RkSHG5aPk5mTh7uZCWmoyPd2djI4MUVFeirCpkd6eLuSjY2gWtOzvHnBxds7Lyxe8vHzB+ekZB/u7vxggjg53WV9bZkIxSqe0jQ6JGNWsktqqYqRSEaWl2eTkJOHj48Azm/v4+dsTFupMZlowMeEuOFrfwsXmFsEej4j0tSIuyIYgN1N8nW7iav09do+/4tmjL7Cz+BKXZ9/j6XAN+yffYmv5DbaW3+Fkc50AT0sSozzISw+lJDeWqpI0yorSyMuKQ9hQQn+3iBGZBPXcGJp5OUP9EjpaG5C2NtEtESFqrKa5oYqu9mZkPRL6ujrokrTSUFNJaWEe5cUF1FSU0tneYhSvaVWzxoO2blGNamaSyfFRVLNKRga7mVYOsbYyz8bqAhrVJAtzE0wrR+jrbjMOEbuba0aE7P72hlEOZxgEDFsBrWrWuHn4/w8Ehk6EVjXLlEKfZ54YG2ZibJjZSQUr2gWjSM7QYzjc3WJ/e8MYY9paW2F9ZdGIb/33MjvDZsMQnTIMEruba5wc7HJ6uMfp4Z5xiDja2zYCJ4729HCJ3c0NdItapqf0+M9JpYJx+Si9vd3U1FSRk5NFfHwsUTGRhEWEEhkZSXJyMo2NjYyNjTE7O4tWq2VlZQm1WkX/QDc1tRXk5WeRk5tBbl4GlVUltLQ20SFtRdSsB340CwW0tojeUcV6GRocYHpKiUatolMqobVFhHJiHI1axaCsH7FISIu42UhfGpT1ol6YZW11CY1ajw6Vjw0xqZTT3iaiRdyEpF1MfV0VNdXldHdJUE6MMTc/xcysks2tVZaW1SyoZ1ldW0K7qGJouJ8mYT25eZmUlhVSXlFMdU253u+gHGNza5XNDR3KiTFGhgeMkSHdipYJxSjqhVnOz454++YFe7ubLGpVyAZ6WF5Sk5uTQUx0OG3tzUzNKhhXDFPbUEldfSWDI32MK4bp7GlH2tlKV6+EmdkJlNNyZueU7B1usb2zxuKSis0NHV2d7dTVVpKUGEtebiZ9vZ3U11WRnpZkHFoGZb3MzU4aS9cLqhmmpxQ0CRoYlPUzOzPF3Ow0GrWKjfVVlpe0KCfGGejvpauzA93KEpfPzzk/O+H87IST40NevnjOi8sLLp+f8/zijBeXF7y4vGBvdxuNWsXM9CSrumXW13QoJ8apqa6ksaGO9rYWCgvyyM5JJ780m4yCZJ46mmPr+gRT81s8fGqKd7Ab4fFBPHO2xNnbDnt3a/zDvbBze8rtB9e4evtbIhNDCIjwJiTGn7C4QKKSQqlsLCGrKJnEzChSc+PwCnbi0TMTfMNcuW91k/tW17Gwu8t9q+vYuj3Gzt0SCwczHjwzwcz6Dnctb3LjwVV+NP2Oq6bf4+hrj3e4N05+Tli6WHHF5CoffvsJ3935gW/vfMftxz/xyM4EG08r3IKduGVxk49++JQfzK7zxY1vuWpmwqc/fs8/ffAB//D7P/AvH3zKr/7lX/mrv/sN/+vXv+O//s2veO/jT3n/ky/47R//SGlZBU3NAhrqa6koL6arXZ9QaRc1IevRJyvETQLycnJJiIsnKS4WkaCR5iYhISEhPHj4mIjIWBqaWhC1SrG2deKnGybcMTHj8SMrAv2DaKhrpLVZRG1lFWqVBt3yKgr5BC0iMS0iMR3tEiTtrfR0dzIyPEBfbyeSdjFdHS1I20V0SsTMTo1zsKs/C26u6vj51UuWNWpGZIOIhM24OrtgbW2Dm4s7sbHx2NraExoWha9fEN9d+ZEHDy24fsMEX58QamuELKhWqK4S4OsTRGREHNlZBXRK+xCL2hE0iqisrKaoqITS0nKam8XI5QqWl3UsarRsbWyyvLjExLiCiXEFqrl5VHPzzE7PsDCvYnhwiNHhEeZmZunskBIWEoqVhSXWT+0wNbHgzh0LHj60xcbGgydPXLh9+xHXr9/n7l0LfZTpxj1u3b6H6b1HmD2wMEaabt025caNW1y/fpM/G+gfprlZnyEzZK+kkg4qyytoqKsn0D+AkAB/ZL09DPX3saxRc7C9wd7mGsvqeWQ9nYibBLQ2C2kRNtFQU01zkxBZ/wCjwyOIm0WUl1eSl1dAYWExnZ3dTCqadGkHAAAgAElEQVRnGZSNkpeTT1pKKrXVddTU1NHb3cfJyRkKhZLh4VGGh0epr2/UN8lLK3lmbY+5xVNS07KYnlExMCQnJT2PkJAY0tPzsbN34cefbvHRh5/x5RffEBeXgFgsRresl7xsba6ytLhgFBAZDuiGMrVWNc/mqs5Ymjb4GQyG6A3dihHJuru5Yew5GDYWhl9v+LFqRi+C2dlYZ3FBxWBfL90dEpTysXdI1QXjRmNZozZ2Mg53d4yxqYXZGaYU4yjlY0Zj9fSEAqV8jM1VHYrREWS9PfR2Smmqr6OuqhKRoBFxk4D+7i6W1AtGU/Xz0xNeXpy/GyYOeXV5yunR9jtSSz9zUxMsLsyhnp1CNa1kfkKOXNZNWX464QFuFGcnUJwdh5fzY0I8LUgLsaEgxpkgu5s4mn2Lh9UtnB9fx9/RkpbqItYXplFPypmRj7C5pKWjpRlhfQ05Gak429vg6mRLWLAPfd1tpKfE8ptf/x221hZkZyQbC51nR/v6qMHykjE2V5ibg7e7G1Vl5bw4P+P88FB/OH31AvlAL1mJMYT6uJKbHEVhSjSR3g7EB7pQmhpGUVLQO3mbL5kxIQS6OeBha0VMoDcRvu5U5Wciqi6lqaKILe0cQ9IW+tuEjHS1UZKZTGVeBuU5aVQXZNFWW0pcoCddTbWUZafSKWpkeW6SjmYBdWXFxIT64+NqS2JEIH5uz8hKCMPHyZLUcC+CXKwI97YlyNUCHxtTIt0fkx1uT0mcG2VxLuSGPiXS8QYRzrfxefIDNqaf4f7sBg/vfMn3X/2WZxY3cLN7TGVhCi42D0mNDaKiIJXs5Aicnz3Aw96ShHA/Atzt8HG2JsDdgaaqYvolzUiaahBUFtHXLuRoe4WWxmpahQ2cHOzy6uUlACcnJ7x58zNv3rzhzRvDEPGCn18/h1fP+fmlvidxeaZ/P+1vb6BVzTI3rUAxNkBXh4jRoR4Odtfo6WyjtVnA5uoyL87P+PnFK16cX3BxfsrhwR4X56fAW85Oj5meUjI6MsT83Ax1tdVUV1UwNzvN8pKWTqmEuNhoqqsqGB0ZYko5ycK8iuXFJWO57OL8lNevXvD2zSvgLa9eXrC/t8Xe7gbPL47Z291gQjFCd1c7g/1dpCTGkJuVyg/ffYG3tzM9PS2kpkbi5+9IUkIgYmExDdUZJES6ER/uQkqkK9F+z4j6/7h6r+42zwRLt//A3JyLmTNrZnXN6epqV3XZLrvscrbLthyUs8QkSgyiKIoUc8455yDmnDOYcwBIghEECBDMOecokZIo6TkXMNBVc/EtaXGRCksU8O537/1sl4f4O97Dy+YujubXsHr4C5bGP2NvdgEvRy2CPB/g5aiFu4M2Ho738HExItDTjDA/a6ICHYgNc6MwO47s9BgSYgLIy4qnpjKXtqZyJkb7WZpTsDgrZ7C3ld6uZuTDPcgGexALW2ipF1BZkkdjbRUtDbU01VXT3txAX7eQtqZ6SgvzKMjJpKmumrqqCmoF5YjaWzTDbJ2tTfSLhWSmJVBckE5XZwPSoS5aGqsoys+gIDeNovwMRob7mZ1SuQTqAbeZCSWLs1PIhwc1bPZJpVwTodrZWOXs9DnvXp9q3IettWVNJ2FMLmWor4f+HhFDfT2aTsX89IQmBnWws8nJ0T772xsaEaFGvarpUGon4h9dCLXjoY4uqYXFwc4m+9sbHOxscry/o6FCHWxt/dOzvb7G8vyc5jVXTd7p7Gynrq6GqqpKmpsbqa+vpbKynJKSEiorq+ju7kapVDI1NcXc3Byzs9PI5TJksmEaGlQrwOqDeENjDbKRIWZmJ5CPSFFIh+nv6UYsEjIg7kEsEtIl6mRYMqgZLlMdaMSMyFRYy4X5WXZ3tpiaVDKqkDI9NcbuzgZHh7sa3On+3hbLS3OMKqT093XTKxbRKxYxOCCmv6+bzo4Wuro7qBSUIu4VMSwdoFPYSv9AD0JRG61tjXR0tlBckk91TQVNzXUIRW2MyCUoRqVMTimpr6uiob6a9rYmukTtKOTDLMxPs7W5CpyxtrrI9tYaU5NKBgfElBTn0yVqJy01kYrKEhpbaqlurKChuQrxkIj+oS5yizMJjwrkWVosldXF5BRlUFFVRHlNMV3iNrYP1zl5dcDxyT7D0gFN5KuuVkCVoIzxMTnTU2PMzkywsjzP5sYKW5urrK0uMjszweCAmNqaSooKcxFUljM40MfU5DijihFGZMNMjCtRjsrpFXfT3ydG3NPF4sIc21sbbKyvap5XL1W9rIP9XZ4fH/LurcqpPdjfZWlxnjGlAvmIFPmIlJ5uEaUlRVQJKqitqSI1JYmMzBTc/Z3wjfDA2PI+Fk6m3DG4zo17lzG1NcLO0xJ7LyuMLe9z1/AGV7TPc99Mhyva53nq/JiErGg++vrPPHV+jH+UF/5RXrj42+PsZ8dDqwc8tjPiqbMpOg9vYe5kzBWdn7lw5wd+vvEt+ma3ePhUF69gJx5a6HNH/ypGT/SwdX2KtdtTnjiocMThz8IIigvBxsMO3Uf3+PKnb/j0759zU/8Otx7cwdTWiIdW93EOsMfQUp9zN37kvPYlzt06z5cXv+fLiz/x8Q/f8YdPPuHf//Ix7330N/71vQ/5X//2Pn94/1N+98cP+ONfP+X9j//G+3/9K4lJKeTm51BSXEhZaSEN1ZWUFeZRkp9DfVUFzfV1lBUVkpjwjLCQULLS0hGUlVNRVomvTyAPTcxwcfUiJ7+EsqoGHppaYGTyBHcPHzw8vAgLCUXY1srIUD/tzU3U19bR2tyCqL2D7k4h3Z2q81lHeysD/b0MDvQh7ulCJOyguaWe9o5mBgbFjMgljI+rFu/7e/vo7+0jNzuHpoZmhodleHh4cfnKDSzMrSktE1Bd08CQdJSiUgH6BiZY2jhiZe1AWGgsmRkFDPSP0NnRS1lpFaUlAnKyC2mob6WkuILionIKC4spKCiirKyClpY2pNIR5uZUuNbd7R0mxycQdnQi7Oikp6ubjrZ22lpaGZHKGBoYRDEiRzYsJTc7B1OTR2jf1cLC3JpbN+5x57YRWncfoqdnipGRJWZmDpia2mBoaI62tgFaWg/Q1rnPAwMTHptZYvbECgNDE+7c1UVH5zcnQlBZi0jUTUtLG3V1DVRX19IlFNHc2ERudg6PHppg89RCM6A2qRxlbXGOzZVFlDIJ7U31lBcXUVFSTEVJMaWFBVQLqugWddFY34Cwo5Pq6loSE5PJyytgbGyCmekFaqobaG5uJTAwGDMzc4KCQoiLS6C1tZ2cnDxaWtqYn19kYmKKmZk5GhqaSEpKwdvbl4CAIObnFyktq6KiqpGsrCJsbV2JjnlGR2cPws4empvaycjIoq+vj72dXY4O91lemmN2ZoL15QUOdlRRoq21VVYW5jU7Eeqy3cLM9D8JBDU9Se0+qEfjJkYVTIwqmJ2c0Hxc7V6oF6k3V1cYV8gZ7BUzIhlibmpSM3Wv/lz11sT89JRmzG5mYpxxhVyDjP1HtOzi7AzKERk9wk66OztorK3hWWwMUWGhZKQkk5GSTHpyEp2tLUyMKliam+Vwd0ezEfHicO+3wtosw4NiOlob6O8RIR8eRNLXQ6+og8XJMRRDYiqLsogIciMxyp+YUFcsTbWwN7uDq9k1MkIsCLbXw/PJTdzM7mCuexFrg1s0lWYx2tvBoKgFcVsjDZVlJMfHUFVWTF1VBdERwcTHhGJsoIOHqx2pSTFYWZiSkhhLfEw4ddXlrC7Owbszjbhbmpvl9PgI5YgMUXsbc1Mq6tPZi1N49YrDzXU2FmYpzkrFzdaM1MhAClIiifV3IjHUlbK0cHLivEkLcyE1zJ2EYC+C3B2J8vckLSYML3tLSrNSGOxsRlgvYHlCTkNZAVkJUXTUVlCZl0FmfCSZ8ZF0N9XQUJRNtJ8bo71CaotzyU6KY1DURnl+DmnxMaQlROFqZ05RZhJ15Tn4OD0l2NOW+EAXnty7RqinNXGBjsT62pId5UZRvDvZ4TbkhVqR6GFEjIs+Ua76eD65hpPpVfydjfjpmz/xxce/w9X+IR4OT8hLiyHIy56yvGTiw30I83MmwN0Oa9P7eNibExPsg6Awi+ToEOrK8tlcmEbe342gMIey/Ezmp0bp6+pgTC7l5ekLlXh4C2dv3qmet2oR8VKF3X39HM5ewOtTeP2al8+Pf3O31licm2R+ZpzZKQUyiZihfhFH+1sszk4xIhlia22Vs9OXnBy+YHNlg/XVNc2g08ryogaRuLqyxPLSAlub68zPzbC9tcHC/CzjY6O0t7UwLBlkTKlgZ2ubna1tNtbWNYSdleVF1tdUB6m93U1evTzm7PULnh/vsbmxzOBAD6Ul+WRlpuBkZ42tpTl6Wrf54bsvuXH9EmVleeTlpZCQEEJYiDslhUnkpkeoqFfuFkT4WhPmZk64x2Pcnt7C3fIGrlY3cLO+jrvNDbwd7hDopkeI9wNCvA0J9DDAz90AP3cjfF2N8XU1IcjLgvAAO5LjAhCUZVFenE5ORizPYgPJSImks7WKwd5WZieHGZX1MD0+zNrSJPNToyiG++jvbqetsZrsjGTKiwsQlBUjKCumoqSQjJREwoMDCAnwJT35GbGRqlhgUV42rY11VFeUUpibhaC8iNioYJISwqmtKqJb2IigvICUxGgy0xIoL8lF2N5EfU0FDTUCqspLyMtKR1BWTEtDLeXFBTTVVdPV0Yp0sI9JpZyVhVn2ttY1t/4HO5ua7oTaGVCODGtcCHW/YlIpZ2FmUlN63lxd0hz8/1EQqDsSy/Mzml7E/PSEJjb1j50H9dftba1rfp397Q1eHO5xeqy6RDne3eVoZ4fD7W32N1VRyZWFeabHx1COyFQYTsUIPT1dDA72MzQ0wPT0JArFCFKphN7efnp6epFIJMjlcmQyGQqFgpERKV1dQsTibgoL88nKTqOsvIjSskIqKkvoH+hhbXVRszOk3hhS99+kw0NMjCuRj0gZUyoYkQ3T0y2iS9SJTCr5h0XncVZXFtjeWtPsJezubGiQp5KhPkYVUuQjEnq6O2lprqemuoKiwlwy0pNJeBaDnb0ViUlxiLraaWisoVJQSsKzGIpL8mnvaCYxKY6IyBDCI4J5lhhLTm4GMbER+Ad4k52VRnlZEZUVJTTUVzOqkLK5scLK8jwz0+Osry0x0N9DZUUJw5J+piaVrCzP09baSI+4k5LKImJTogiNDiQlJ5HM/FS8gz2wd7UmMNKP3OJMHD3t8PBzIbs4gyF5H1tH6+w93+LF2SFT02O8eH4AnLG4MMPggJi11UX297ZYWpzVjLV1idopKc4nIz2Z0JAA7GwtMX/yiIz0VDraW5maHNcMxsmkEoSd7VSUlyKTSpifm2Fvd1sjNNbXVtjZ3uTkxTFv37zm6HCf05PnvDl7xe7OFvNzM0xOjDEiG6azow1BZTkV5aUUFxVQXFRAeloK/n4+hIUH8dThMbYeT9E2vsWNe5f5+pfPuHD7J/Qe3eWxnTHaxrf45cYP/HrzR749/wX3zXS4ce8yzn522Hla8t5f/43HdsY8tHrAFe3zfP3LZ+ia3OG63kWu611E1+Q2F+/+yA39C/x0/Rt+vPoV5659jZWbCdYuj3D0eMoji/sYm+lh62qOV5ArXkGu+IV5ExofQkxqLA5ejmgZ6qBlpMvFO1f45tcfuKZ7m9sPtDB6oo+BuS5OvrbcfXiLX27/yt1Henx37Wf+9st3vP/t57z3+af86fMv+M8vvuT373/C//y3P/Gv//YBf3j/U/7y2Xf8j//v9/zHn//C3Xv3qKquJb8wj5zsTKoEZVSVFZOflU5WahKFOZmUFhZQmJtDTlY2eTm5tNQ3U1ZSTnmpgMRnaQQEhuHq4U9KZj4VNU34BoRi8NAUewcnQkNDiYwIIT0lAUFpIX1dHTTUVNPc2ESPUER/j5juzg5E7W309faoBL5cRleXkMbGevIL8yirKKezR0hHlwhRdxd1dXXU1zYg7u5FLO5jZERBR6eIuPgksnMKsLSyw8HFHXsnd/IKy3iWnMF9w0fY2Lvg5hmAg4NqcK6yoh6FfAqFfIKG+lZSkjPJSM8lKTGNpMQ0MjKyKCuroLNTxMiIgqmpGWZnVcjWzfUNpJJhjSBqb22jqaGRLqEI2bCUpYVFFucXaGlqJjgwCDPTxxg+MMDI8BG62sbo6T7m7h1jbly/j67uI8zMHHj82BY9PRNVH+IfOhEPDEwwMn6Mju59rly9iZaWDpcvX+VfPNx9aGpqoa9vgN7efrq7xbS1tFJXU0tZSSkebu48MjJUdR26RKr4j1zKqHSI/m4hXe0tCNta6e7soLO1hcbaGpobmxB399DW0opUMszgoITa2nqam1uZmJhiVDFBlaCOjMxcWtuEmshSdk4eoq4exOI+lMpx1tbWmJiYYEQqIyQomPDQMGqqqvH39cPb25fklEw6RP2UltbQ2trN1PQCL1+9Y2Z6AZl0lMLCYvr6+lhZUpXm1Mg79ZvU1toq68tLLM7OMDWm/KcOwszEuIa8NDc1qRERa0uLLM/PafYcpsaUmvl69Z6E2rU4OTrUuApqUtLh7o4m5rS1tqrpU8xOTmhG7tSFanVJWx2V+schPHXESY2nnRhV0NrYQF2VgOqKclKeJeDm5EhuZgYdLc1I+vtYmJnWrFTvb2+wtjzHyuIUMkkfXZ0tDPX1IB3sQ9TWTJ2gnLHhQSTiThqriokK8cDD4Qn2T/Ux0ruEtckNrB+cI9juNj4W14h0NcTPRg974xuY6VwkLsCV6vx0akvzaKutJDMpFkFpIadHe8Brers7KMxLp6I0j+HB7t8Onn3UCEoxvK9DfEw4ypFhXr04Ynt9TVXsPXnB65MXTI+P0d/TDe9gYWaWt69ew9kZx9ubLEwoqSrKJczXBU8bM+KD3Ql0NifM05LUMDdCXUwJdjLhWaAjMf5uxAX7khIVQk5iDEHujhSkJiCsFzDQ0cTpzhrTsgHKslPprKukq7Ga3KRYfBytSY4MJiMqmIRgbzpryumsq6QoM4We1gbqykvISUkkMymW/Ixn1JcXkJ0ciYO5IU+NtbAyvE12XCARPnZkxPiQEupKVpQbSf4WBNrcJdZZnzDb2wRb3cDf4joOhr9gpvM9NibX+Oqvv+Obv/2eRwbXcbM1IyHcD5vHD/ByfEp+WhwNFfl01Fdia2ZETnIsvi725KU+Y3RQzLRcwsTwEIPCDtrqqhG2NrK1rhr12tne5OzsjOPnJ7x5C2+AV2/f8frNGWdnZ7w5O/3NhXgOZ8dw9oJ3r044PT7i9PiI4/0ddjZXONjd4Gh/g43VOfb3NtneWmVne53ZmSnGlWPMzy6wvLjCwd4hL09OOT46YGV5kVHFCMpROUuL82ysr7K8tMDqyhJ7u9s8Pz7UHOjEPV3MzkxxeLDH8dGBhpiysb7KwvwsU5NKZNJBesUiZmcm2N1ZZ3dnncnJEdrb68nMTCQyMpC42AhyMlIpLchVUcDiIrF8+hgnJysCA90JDfXE092KsGAX/DyeYm2mhYOZDj6ODwl3tyDO3wpP67t4297Bz0GbQBcdgt30CHTXwd9VC18nLbydtPF00MbLQRdf5wd4ORng6WiIv7sZ4QF2xEV4USPIpq2pnPrqAlITw4gM9aSkIJWWhjIk/e2a/YiGmhJKCzOory5GNtTF/NQog31dGnqRQjqEWNRBc30NzfU19HULEbW3kJuZRkiAL1FhwaQlJRAfHUFCTCTlJfkUF2RSWpRJW3MVvd0ttDRWUV9TRrewGZlETHtLPdWVJZQWqlyPob4eDQ1pYnSEqvISairLaG9uQCEd0hzm1bsO6q6VuvOwsjDL9Pgo4wqZpguhjiSpUa5qwpI6OrWzsarpQqjL1upnfnpC071QE5fWlxc03Qj16N3hrur17mhvW7OUfXp8wOnhIScHBzzf2+NoRzW6ubm6wvL8nMplnprQZOMnJ8aQSAYZGxtlcLAfqVTCxNgkI1I5suERpJL/uvVTjMgRd/fQ2tJEeVkJVQIV5aW5qY7mpjokQ33Mz6le95dmZjSv72qst6S/T3VxpFQwMa5kWDKISNhBf59YdVOuVCAWd7O4MMP4mGpwq76uiuqqclqa6xka7GViXMGoQop0WHVbLxnqY0w5oukJ+Hi7k5GZgpe3G88SY6kUlJKWnkR8QjSPTI1wdrGntKyQyKhQIqNCiYgM0fxobWPBPX1tDaREUFZMR0sjk0o5U2MKxKIOqspLELW3MCIZYLC3mzG5lAFxFw01AuqrKxF1tZGRm0ZAlD/mdo/RM9HF0Ow+Nm4qARGZFEFcajSPbU1x93ehorGcmZVJDl7vc/hqjze8ZG9/S0N2Oz7aY2V5XnNR2NRYS15uJnm5mUSEB+Pq4oCXpyturo5YWT7B2sqctNRkGhvqNNQkdaleLSL6+8QszM9yeLDHzPQkE+NKNjfW2Nne5NXLE417evLimL3dbYYG+2lpbkQk7KCnW0RrSxNxsdEkJSZQWlJEQX4uIcGBPLV4gq2dJdbO5jx1foyW0U1+vPItX5z7BANzPR480cXoqT7nrn7H95e+5or2eW7qX8HE2gBTWyO8Ql25on2e9z9/j19v/silu7/8Ngx3g6s65/nsh4/47IePuKz9E1/+/DGXtM5xQ/9Xbj24gJGlNm5BNti5m2HwSBtzGxOcPGxw83HA1dsRjwBXQqKDiU+Nw8nTCeOnJly+cx0tAz3umRhwVes2N/V1uKl/Bx3D25hYG2DhZIqh1X0MLA3RfqzPV5d+4L2v/8p/fPkJ733+Kd9euszPt27zly/+zv/500f86YMveO/Dz/jPj7/k//nf/8pnX/8dv5AQmppbSc9MIzYmitycDKrKiikvyqe8KJ+KYpWAyE5PozC/gLqaWipLKkhNziAxPhV3Nx9cXHxwcQ8gKS2fjNxiQqPiCAyNIDQsAicnB7y9XCkvyaWloYL6qlIGxF2adEePsJOmulpE7W0MiHsRdQoRdnRSXFxMfn4+yakpZObmUVYtIKuggMLSMgRVNYSFRqn2HPyCSEvPxsc3EAdHN3LyS5ieWyYqNpHbWvd58PAJ943NuK3zABtHd1y9ArCwsMfLM5D8vDKUozMMDY6QkpxJWGg0sTGJpCRnkJNdQFVVDUJhF1LpiOZSfXZWhW2dm5mlo62d4sIi6mvraGpopLW5BaVilHHlmAoqJFdQmF9AoH8A3p5eONjZY2hgwqOHNjy4b4nW3YfcumnA3btG6OmZoq1txM2b97h5U5c7d1Rl6mvX73Dt+h1u3tLm2vXbXLh4latXr6viTFlZObS0qHoLtbX1DA5K6BZ1Mdg/gLi7h2pBFVbmT0hOiKe6opzZyQlkQ4O0NtbR0dTEYK9Yc1M/PT6myun/RndSjMiZGBtncnKasbEJpNIR+vsHEYm6aWvroLa2ntLScrKychgaGkapHGd8fBKlcpz5+UWWllaQSKTs7u4TGhrOjRu3iItLwNbWnr9//yNOzu60tXcxLFGwML/K+Ng08pEx9vYOGB+fpLiwBFGnUPNiPD4mZ252krWl+d9whP8VZVKvTatXqtVjc9PjY4wr5JrC9D/2GDZXV5ifnmJcIdcICfUBX01mUqNb1V2L/e0tzccOdrZV1vyE6s1wflKFR1yaUQ0jrc7PMzOhZEKuyh+vLajeIJdnZzXYV+ngAOMKOXNTk//0HyI+OgpHWxvSkhKpqxLQ2drCqEzK2tLibwN0G2xvLLO3vcLi3CRKuYSZCSWTSjndHa3UVJQw0NVGXUUBOakx+HlY4WRjiKuDEVaP72Dz5DoeVjexN/4Ze8NzpASaE+X5kGBHA8x1z/Po7q90VOWRmxyFoDCDouxU+no6WVqcoUcsxOyJCU8tHiMfGeL1q+f0dHcwMz3OUF8PAT6ejCtkHO1tw7szTo+P4Ow1vHvL65MXbKwsMyqTcrS3D+/gaG+fw90deHfG6uwUo4NiirOSsTTUIcTdDi+bh/g5PiLaywoPi3sEOhiTF+9PYog3GTEhJAR7kxYVRKSfBylRIWQ/i6a5qoyhrnbGh/vJTUmgJDsNcVsjTYJSvBxtcH5qip/9U7JiQqnMUbkXVUW5CApzKM3NIj0hluLsDLxd7OjraKS5qggfp6eYPbhFhJc9uQnBBLpakhTuSYS3FWHuZrg+vom51t/xs7xFkK0W3ubXcTI+j8H1z/jmo/+Xn775A99+9nuuXf6SC7/8DWPdGyRFBRLi7URCZCAv9taYHh1ic2kKYXM11maGJEeHkJEQTndLNUvjI/Q019JUWoSsR8jMiITDjWW2l1WI4Zcnrzg7e8vbd/Di5DVnZ285+6278O7ViWpw7vVzeP2bE3H2kpenKmF3enzA4e4WL452efnigL3tNfZ2N1hdWeDN2SmrK0tIBoc0ImJna5e9nV0NVlNdRlSPOR0e7HGwr3IQNzfWUMhlmkjB4cEeZ69falZj1Uz3+bkpZmcmGB+Ta1COCrmE+joBBflZlJbkU15WSElxHhXlRbQ3N1ArqKS1sY746AhcXewxMzPExcWKx490CQpwJizYidAAW/zczfB2NsHP+SEBzib4OxsQ4Hoffxc9/Jx1f3u08Xa4g7vNDZwsr+BqcxNXm9t42uvg52KAj6MBrrZ6eNkbEODxhORYX3LSIinNT6S9sYyyghSiQz0pL0hD1t9BT3st9ZX5lBdkUJSXSnlBBm1NAiTidvp7WlmYVrK9tsT22hKbKwvsrC+zujDD5KiKWnS4s4lyZJjO1ibEog7Eog6K8rJJjIumICeT1qZqWpsECNsbaG+ppaG2nK7OJpTyQSaUwzQ3VFMjKCU9+RmCsmLNHkNHS+NvY51iGmurKC8uoKWhVrNRsbIwy+bqkmavYlwhY2lumvXlBU0caWVhlvnpCeamxjViQL0Hod4FUHcq1JQpNblJ/SzNTWvEyT8O3anpTsf7O7w43FO5Dr/9/F/EMxsAACAASURBVNWLI14+P+T5wa4GNHF6eKih5akveTZXV5ibnWZ2ZophySDjY6N0dLTR1SWkpaWJ/j4xM1PTjMoVKIblSCXDyIYkTE1MMj89w4hUpgJCjKhWtHu6O2lvbkAy1Mfi7NRvXQ7VZdPCzDSTE6r3GWFnO1XlZVRWlNHZ0UZPtwiRsIP2thYkQwOsr61wcLDH9vYmws5WikvyycpMpag4j5zsdMIjgokIDyY9I5nWlgbEvSJGZEOMTyiQDPVRVJxHdFQY8QnR1DdUkZOfQXpWMsFh/jg42xCfGI2N/VPcPJ0oKS8gKTWetMwk4p5FERzmT3hUMIEhvoSE+tPUWEtTY61qwFXUTltro+rPUphLd08HilEp+wdb9PV3kZQch4+/B16+bmTmpJKS9QwnH0e0je9w8c6vXNW5xI17V9E10cLSxRyPIHdMrB6iZ6yNR4AreWXZdA8JmVubZmVnkf3nu7zjNW/OTjk63AfOOD05QiYdRNwjpKgwl5zsdBKfxeLibI+Tow2ZGcnU1VZSVqoqZDc11iLsbKevt4ehwX5GZCrhpnYkWluakAwNaITDzvamBu0Kbzk7PWF/e4vj/QOWFuepq60mLzebpsZ6+np7EPcICQ7xJzYukrr6KsorigkK9sP0sTGmT425on2ea/cuclnnV7769W98e/ELLFxMuaT9C5+d+5gLd3/SPNf1L3FR62cMLe/h4GvNpz/8hb/9+BFf/PwJ565/x/dXvua6/iU++OqPfPzd+1zW+oVfb/7Ah1/+kVsPLmH4VAdjKz1cfG2wdHqEnvFt9O7fwtHFmqBQH9x9nbFzscLd15ngSH9CooMxfGyAue0Tbt67zYVbl7iqdZNb97UxtHjEgydGmNo8wjXACaOnD3hk+wgzRwt+un2Rj7//kv/1/n/w3mef8MfPPuOqri76pmZ8de48f/roMz7+7Bv+9OGn/OXTL3j/47+hrW9AenYOFYJKMjMzycrKoK5WQE1lBU111QjbWmlvbqK0sICU5ERysrKpra6huryKvJxCQkMiuXjpOtdu6uDsHkBhaS1JmYWERMZj7+KBhbUdpmaPcXN1JD0lgZz0RApz0mhrqteQL7s7O6ivrqJHKELU3kFWRiYRERG4u7sTG5dAdk4eBSXFpOVk4eLlgZuPFx6evsTFJ+Hm7o25hTU2tvaYPn6ClbU9wSER1NU3ExuXSGhELBHRCdg5umFmaYujmw9PbZ0Jj4glNSWTkuJKJsZnGJEpyckuoLCgFEFlLVWCOrq7xUxMTDE9PYtMJqevb4ChoWENNGh0dBSBQEBKSgpFRUWUlJRQVVWFUjHK1MQkUskwdTW1pCanEBMVTVRkON6eXpiZmWNibI2O9iPu3DZCW/shOjom3Lr1gFu39NHWNkJX14gHD0y5/+AhN29pc/HSdS5fURXDb9y8y7Wrt7h9+y7/Ui2oordHrCpAN7dQV1NLU0Mjwo5OBvsHKC8to6SomIqycnq6uhkaGKSuppaebhED4l4mxsZZmJtnXDnGYP+Apsgx2D+gGcLY2dpmbmaWzvYOKssrqK2uoaGunvzsLHo62+gRdtJYW8PW5jqz0zMMDQ0jl48yO7dAWXkViSmZhEfFc1NLHxtHd8ws7bly/Q7+/oGMK8eYnZ5BKhlmRCpjfXWNUbmChbl5aioFtDc3aVCoE6MKTURpYlQ1CqL+mNpaVo/HqaNb0+Njmq9RuwDqEbe1pUXWlhb/SUioexbqeJR682F3c4PT4yPWl5dYWZhneX4O6UAvU8oRVmamWJqdZGVmitWFGVZnp5mbVDIzKmdUOsjo0AATCinL05OsLc6ysTDH6oKqpD01pqRH2MmkclRDcJL09xEXFYnNUwsqS0voaGnWDAGOSIbYWFnmeH+H54c7TCiHOdjdYEIpQymXsL4yT3VlCZlpCVRX5FNRkkl2RhTWT3V5oP8LNta3sTK/ipXFFRwsb2Bu8BNPH/yEt81tItwN8LfTws7oPE+0vyfI0Qg/RxPu3z5PUV4yW5sr1DRW094tIigiDA8vTw4PD1lfX2dmZobRUTmrK0vU1VazvbXG6fEBr0+OefPyBW9fnfDu7ZnGQl5dWeL1y1ecvXrNqxcnqkjNxipnxwfsrsyT+SyK5PBA0qODCXKxxtvWlNQQD9JCPYn2tCbW25aMCD/y40MpTY+nOi+VssxE/JxtqS7OY6hbSF5aCsPibmpKiynKykBQlE9yTCTh/j44WTzC29aMkuQocuLDKEyJpSBVJTbiw0MoyM4gKS6aiuJ8ejtaSYoKJdLPg0B3O/wcLLA20sLRzAA3K2MCnJ7g62DC0/uX0Lv8OWbaP+Frdw8/e31sTK5w+/Lf+Oazf+WjD/8HX3z+b/xy/hNu3P471y9+R1JMEM42ZrTUCzg53mNjdYGC3DSMDbQwN9UjLsKLqpIUmgSZNJdlUpkRT0tRDutyCfOD3cha69idm+bt4SGH2/u8PH6lsiHewtvTMzh9DS9fwhuV28PrV3D6krenp/D2HScnJ7x781bTRYAzdjfXVJ2b3/7tzk6fc7i7w9LiPHMzs6ytrHKwt8/62opGNKjJTGqH4eXpC05eHGuchp3tTY0rcXrynBfPjzh5cazhtquHntSxBOWonFHFCMOSfvr7uhkcECMdHkA6PMDggJi+3i76envo7+mmqa6asuI8OlrrKCvOIsDPkcy0CJKfBVBWGEdtxTNK88N4FmWHq91dnCxvEORpiL+HAX7uD/Bx1cfdQRsnyxvYm1/FxfoWPs56OFvdxMb0Ml4OurjZ3MXH6T4+Tvcx0/8ZF0ttAlzMiPJzIMLfgfzUKAQFKWQnhlGUlUBtWTbN1YVUFqbR215HQWYChRkJhPm7EhPsRW15LkkxIbQ3VDLU00a/qJmhng66Wutpqi6js6WBseFBZsYVLM9Ns/rbQXtidIT25ibystLpFwuprymjtqqMgV4R0xMKVQdiYZr9nXXmpsfo6mxR9aUUwwz0iigtyiU1KY7GOgHVFaU01AhoqBHQ29WJbKifqTEF2+srzE2NIx8eZFIp1xSvFdIhzdCbut+wPD/Dwswk0+OjGgGiFhiLs1Oaz1ELg42VRQ2pSd1PW56f0zjIGyvL7G5u/NOzs7HOzsY6x/t7nJ2e8PbVS169UOGLX7865dWL55pi/8H+Ljvbm5pI3ZhSoUF/jikV9Iq7EQk76BV3szQ3qxoalaveJ5RSKcMD/Uh6e+nr7mJCrrpYUkqlKqe+uZkBcQ/jIyqHeWZ6UlPqHR9X0tfbQ21tNW2tzSgUI9TX1yIWd9PVJaSrS8jExBjT05PIZMMolQoUo1Iqq8pobqmnrqFaVeQuK0TvnhYPHxkSFOyHo7MdMbERNLXUEx4RjJuHM7Z2loSEBxAZH4ql/WOu373IPaO72Lk8pbG9Gq8AF9x8HIiMD8Y70JUn1g8pqy4gMz+ZlKx4MvOTuf9QF3sHK6qqy1SDeIM9NLXWUS4oJjEtgfr2GqKSoykQ5JNbmYtHiAdBCcF4hHni6O+AuctjTOyMeGRniJHVfX6++QOXtX7lnqkW2gY3cPCwxsbFAv9QT0KjAwmLCSK7IJOegS6W1+Y5erHH27dnbGysAbC/v8urV6ccHOwRGhaIr58ncfGRhIUHkpwSj5X1YxKeRdLe0UBHZyOTU3Jmpsc1WFiZdJDJiVFGFVIqyotpbqpD3CNkYX5a43C8ffOS4yPVUvbx/h4nB0e8PHrO8uwiY3IFg719tLe1MNDfy6hSRnNLHdl56RSW55Kem4x3sBt2bpbom2hz4fZP3Da+yrX7F/j28uf8dOs79J7c4YL2OT7+/s98c+kzvjz/Cca2+lh7PeGW0RV+vfsDdx5e48q9X3n/u//g62uf8eGP7/Hxz+/z/vfv8cnPH/DN1S/45EeVwDh3/e/8fP17zt/6mVt6VzF5aoCN01OeWD9C30AHo4cP8Pb1IC4hmsAQX9w8HQiO9Cc8NhgHNyvc/Bz5+cr3XLx9gYeWxhhbmfDA3JAHT4ywcrPBwcsRR28nHpgZ4ODlxBXtm/z12y/58IvPee/jv/Knjz/hhwuX+PHiZX69fA19IxMeGD/igfEjXN08cHP3RO/efdLSM6lvbCAvL4+SkhKysrIoLMynqKCQ/j4V6bO2uoacrGwaGhro6Oigra2NlKRkYqJiiYmJw9bOiRu39XBw8SUpsxCv4BjcfEOxd/Pj3PmrfPDxp5iZmePp4UZebjbdnR2MyqS/AXUmqakUUFFWTkdbJ2kp6aQkpeLp6U1kZDRJSUlExUTj6++Dm7c73gFe+IcEEPsskeKSClJS03F2ccPOzg49HV0eGhsi7GxHOSqnSlBBV1cX09OzFBQW4+LhjV9gGPFJqaSkpSLs6mRQMsTomJKunm6ycrLJLyiioLCYktJy8guKEHX1ML+wxLB0hLr6RhqbWujqFtPY1EJjUwsJz5LIyc2nuraGuIR4klKSqa2tRS6XUVNTRWFhPmFhIfj6eFGQn01uThbOzs480H+Mnp4pWlrG3Lr1gGvX9Lh6VZvr13W5dUsfPT1j7tzRR1fXiKtX73L9xl3u6Rv9hnnV4eKFq1y/dpt/CQ8No7a6hvraOpobm6gsr6BaUEV7axvtrW2UFpdQVSnQYF+bGhopLiyiSyhCKhlmelIVU+hs76C2ugZhRycjUhljo0rkshHNAb+9tQ25bIS2llaaGhoZV6jKu4eba7x+ccTOuspG7u0SUVdTT3V1LTm5hQQFh2NhZY+ewSM++Pgr/vUPH6D/0JJ7hqa4urqjkA4zPz1Fb5cI5YiMo71dluZmmRpT0tslYrBXjGxoUOM0qCNCc1OTGldA3YlQU5qUIzINtlY5ItPEhdTL1Gra0u7mBltrq5rfTy0klCMy5MMS+rq7NB2LfxyR21xdYXdzgym5jJWZSXZXl9hZWWRzcY71+RmWpsaZVsiYkkuZVsiYHx9lZWaStblpVmYmmR8fZUopZ1Kh6mIM9fUyrpAzqRzV0J8qS0sICwqkpaGeEcmQZqhlRDL0G21qgaP9LZbmJ3h+uMPq0iwrizNsrS9RVVFIkL8byQmhFOYmEhfthauzMRaPr2Bo8ANPTH/Bwuw8jwzPYaj7LQZaX/Hk3t9xf3qVIEdtAmxv42Z6mUj3h1g+uMjdi1+RmRzB6OgQQyODjExNMre+RnV9A5NTMxwcHnNwdIhUKkUmkyEfkfL8+JCTo31enxxzdvqcl88PefH8SHOAPDzYY352jqODQ02E7O3LF5we7bExN8PUyBDZ8ZG4WDwkIdCLMA97EvxcCHe1JsrDhsQAF575OxPjZUdamA+5CeEUp8UTHeRNbUkR/cJ2ujtaGZPJqK2oIDo0lJL8HAqyM2iqquBZRDDhbnbkxASRHu5P7rNIqguzKclOI8jLHT9PNzxdHElJiKG5upJQH3ecLB7h52iJi7kR1kY6uFgYE+ppS2qEN2Gelpjdu4Th7R8wvnsO3atf4Gh+h/Pf/4lPP/zv/Pz9f/LTj3/mLx/+T778+g/cM7iArYUBiTEB1FcWsruxxNtXJ8AZ1ZVF6Otdw8nehLzMcLKS/MhLDqA0NYzSxHAUrfUcjMtpSItDVJLF7EA305IhthZX4AxeHJzAa+DNO3j1Gk5P4eQ5754f8+b4OW+OT3jz8hVvz95wevqCs1cqYXd8dKBSH29ewdvXLM5Osb+9wcvnh6qC/PoqW5vrnLw4hndv2Npc16zGHh8dqPCxr041pJPTk+e8PFUVsI8O93l+fKhhsZ+ePNfgFbe3NpidmUIhl6GQy5iaHGdxYY7pqQkmxpWqQ9rYqKY0KR0e+m18spbyshLSk58RGRZIXnYK5aWZFOQ8Q9Qh4OnjO/i4PyY61JZgv0e42N7B1uIyTjY38HLRwd1JF1d7XZxttXGx08HFVhs7i5uYP7yIyf2f8LDTxcXqLs6Wd7Azu46blRYeNjrYmFzB1VIbS8MbBDg9IdDVgpgAJ9Ki/UmN8iPrWThpscEICtKoKkwnNyWGZxH+xAR7UVmQTlyoD0lRgSRHB5GdFEVuSgxVRZn0tNbRWFlE+rNoUuIiEDU30FIjYKBHxNbqEoe7W8xMKBmRqA7zkn4xDbWVCMqL6OvpZHlhmp3NFTZWF1hdmmV9ZZ6ZyVHmZ8aZnlCgkA3S0lhDekoCxQXZ9AjbkfSLEbY10yNsZ6ivB/nwoAb9OjWmYFwh00Rahgd6UY4MMyaXIh8eZG5qnLWleTZXlzRYWLVoWJqb1ggJ9QK2GlP7X52HNY0jrMZuq19bt9fX/klE7G5ucLy/x5uXp7x7/UoVjfwNGfzq5QnPjw85OtzXCFY1pUflYI8yMz3J1KRqW2BwoA/J0ACS/j7kQ0NI+/sZ6O5muK+PMZmM8ZERRoeHaa6tpbW+nqaaGuoFAppqaujp6EA+NMTEqIKB/l4mJsYYH1fS1SWkvb0VmWyYxcV5lpcXOTjYQ6EYQSzuRi6X0dvbg1QqYWtrA7lchrCrHZlcwur6EuK+Lto7W8jNz0JPXxtTs4cEBPmSm59FZHQYT62eYGxiwMXLv2Jrb4VEPkhjezW+oW7EJIcS+SwInxBXkrNjCYjwxNbVHEdPKyKfBSFoLCYmOZTH1oY4eVmjZ3ybH379mqzcFBaWZ5hdmKS8upRWYTN1rbUkZj8jLCEUrzAvvCN9sHA15/sbP3BB7xK/6F1Ex0IHY0cjwlKC8IxwxtHPhlsGV/n+0lf8cPlrLtz4ESunxzi6W+PiZUdyWhxllQUUFOfQ3FbP4tIMe/tbvH79EoCjoyPGxkaBtywuzWJkfJ97+to8tXyMvYMV0TEhJCZF09hcSYewnmFZD7NzY0xNK5meGae1pYGKyhIG+nuYmBxlcEBMXX0Vy0tzLK/Mq9bAlTKODnc5OT1iY32Z46M9zl6cMj85zUB3Hy0NjYhFXayuLLG+sczgcC819eXEp0QSlRiKa4ADprZGPHYw5r65DjcMLnFJ/2e+vPQJ//nNv/OHz3/Hn77+PV9f+RvXjS6iY36Lc3e+5brRRS7f/4XPL3zMx+f+zHfXv+DH29/w+aW/8v659/jowp/5Uedbvrz+KR/99Gc+/vl9Pv7+A76/9g037l/hjuEt9Iy10TfR5fHTRzi62ePj54lfgDeurs4EBPgR/yyG+MRoQsL9CInyIyIuCP9wL5y8rLl7/xr3THUwtjRA30wfw6eGGFo+5ImjBZau1ug+1OPWPS1c/VSr1P/+wfv8j//9O/74wUd8/s333NG9j77hQ7T07mPn5Ex2fgGC6ipy8nIJDAzE2NiYlJQUqquryc3NpbS0lMLCQgQCAfX19YhEIoRCIWVlZZSUlNDU1IRAICAtLY1ffvoZE+OHhIVF4OMbiJHJE2wc3fEOiuKxjSum1i6cu3iTz77+gSvX7xASGklVVQ3Tk1N0CUVI+vsYV8gZlY0gKCunIK8QQYXK3SgqKCU/v5Dc3Hzi4+Px9/clKCSQlLRECktyKasoprC0jMTUDLKyc3FycebCr+cxf/KYorxsxKIORiQDCNuaqSgvJTIynLS0DKKiY4lPSiUm4Rn1jXUsLs+xub3G9OwEVTUCQsKCCQgKxNHZiYioSHr7+5iZnUco6qamtp7augbKyivJyc1H2NNHaaWAqLh4SioqKS6vwMHFGU9vLwqLi+jr60MqlTA0NEBXl5DcnCxyczJoaqwlLi4OQwOViLh714jbtw24dk2HK1e0uHvXAENDc/T1Tbh69S6XL9/mp58uc/3GXYwfmqGj+4C7Wve4cvkG167e4l96urrp7+1TFUy6umlqaKSyvILS4hIqysqpra6hsb6BirJymhoa6RZ1UVdTS11NLQN9/ZoSthqP1dPVzfCQRCMgenvElJWUEhcTS01VNbXVNUgGVSXLw51NNhZmWZqdYn1pHungAA011URHxmBra09QcDiOTm74BoRSUlmHlt5D/s97fyE8LhVXrwAiIqJoa2pEPixhRDKkQaWqHQG1q6AWEGqy0dSYkrWlRV4+P+Zob1eD9vvHorT6QD41pvynIrVagKi3I1YXFzS9BnX0SS1Chvp6WZqb1QzXqZ0PNf1pbW6G3dVlDjfX2V1dZn1+luXpSebHlUwrVA7F+vysKm6yvMjGwhzL05PMjY0yoZChlEqZVI5qRljU69ZqAVOUl4uovY356SnkwxLEIiFTY0pWFlSxgKX5KRZmJzQCYnluislRGSX5mdhammBrbkhuehRxkW74e5nhbKuN4f2/Y2H6K6ZGP2Jq9BMm93/g3q3P0Ln0IY91vsLL6iqBdndwf3yFAHtdjG9+h4n2ryRG+dJUX87EpII2YScrG+sMy6QMDw+ztrZGXl4eM1PTDA32a0qyr14cwdlLePuas9PnHB8dcHx0oEHtHR0csji/wIC4h+7ODro7WpmbVKpuzU8OEdVVYnz3KjG+bgS5WBPi9BRf60dEe9qSGOBCop8zoc4WZEcHkhkTTEZMCMnRIdQUFyLt7eb0aJ/To32UMgkpCbEUZWVQlJWBUjJAUWYKSUFeJAV5EOPtTKSPC6VZKeSmJPAsMoyk6AgCPFwxNzYgOtCfgvQkUqNDCfN0xEzvJrH+bnjbP8bK+A5+Do8J97LC5M7PXPjqPW6e+xCt8x+jfeGvfPXhf+ej//hvfPfZ7/jl+z/y3Ze/59wP/8nd29+iff0crvaPmFEO8vJ4l+O9LZYXpklPiiXIz5kgHxtqypJJCHUkLtCOjAgPsiO9Ge9sZE0ipjkvkYqUKLLjQgnz9WC4XwzvYHtzh+3NHV6fnPLu5Ut4dQovT3hzorrF5e07eMdvB/oX8PYNvHnFqxdHvHn5At6dsbW2jKi9heX5Gd69PuXtqxNNROn46EBzWNtYX2V7a4PTk+cqAcJbzl6/5PTkuUYoqHGKr16e8ObslebQp447bayvopDL6Ovt0RRP11aXmZme1CzEzs1OMz01wZhSgXR4iMGBPgYH+mhqrKc4P4eo8CDCQ3xJSggnLsqf1KQQbC3uYWeph4udPk42OjjZaOHvZUSwjwkutncJD7QkNtKB2HB7vF2NMDO+hKHeOSwfXcPT8QGttek0VaWQGu1KiOdj/F2McbPWxc1KB2dzbZwt7mNnqoerpRGFqVE0lGaSnxxBeW4yrdVFJEcFUJQRT1ZiJIUZCRRkJtBaV0qApyNPH90n2MuZQA9H4kL9aK0pY3ZMxshAN/UVpVQVF1Ccl01yfAz5WenIBvs0IAkVAW6d4YFehvq7kUsHmJ8ZZ31lnpXFGWanlEwoZTTVVzHQK2JqXM70hIKt9SXWlufoFrbS1anKu48rZDTX19DSUIt8eFATX1KXpgfEXbQ3N9DWVE9ftxDlyLCmXK1e1lZTnNRL02p63v89XqcuR/8XbWmbw90dDZJbjd9W/z3/bxHx/GBf9f179pqzU5UYVW+fqBeGj48O2NneZGV5UdOJUBdvpybHGR8bRT4iVX0P9YqZHh9D0t9Ha2MDQ329msukMfkI9dVVqmhSaQn11VUI21qR9PdpBkCHJYNIJIO0tjZTXl6KSNTJxsYaOztbjI7KGRoa0AiKN29e8+bNa8bGRhkfV7K2tsLm9hora4vIR6VkZKUS/yyGtIxkklIS6BYLaW1vokJQSnZuBlEx4cTGR+Hj54mwq50+iZiu/jZcfGyJT4sgNiWM2JQw9E3ucuHGj1y9+yu6RrcIi/MnKjEYY/N76BjeJDjah/T8Z5y79B3mNqZ4+LpR21RNd7/o/+frLYPyThds3/l8b92qW3PumTkzc/bsfbZ1997tnU4n6XggEIJLIFiABAIEd3d3d/fg7u7u7u6aEO/kdz/QvNP7nqr74V8pUm8F3goFz3rWWr9FZm46QZGBJGTFk5idgKHtM1T1VVDRU0ZeW4GH+kpcl7mOhukjIrPC8Yn2wMBWG13Lx2ibaaBjqoGpwzNsPSzwjfAgISMaA4un+Id6097bTHNbLbUN5UzNjrGxtcrewS6f+MgnPrK5vcGbd6/5yHtKy4swtzLmltA1bOwtyHqeQk5eGsVlOdTUl7C4MsnAcBct7Q3kFmRhZ29JbEIk3T1t9A12sbQ8y+zCJG3tjZRVFpGbl0ljSy07u+t84j3wnlevzyJwVWWl1FZW0d3VweTEGItLszQ0VpOZk0xguC86RprIqYhzQ+wywtI3UH4qh5SqKD+L/cht+at8c+sLvhf6ku/u/J2/XvoD16R+QkrzHlfEL/CD8Fd8L/Ql3wt9yQ/CX3Hh7tf8IPwV3935O9/c+RtfC3/BD2Jfc0vpKj+Kf8tXtz7nssQFJFTvoW+rg7SaOBoG6pjaGmHhYIqFrRk2jla4eDrh5e9JcGgA3r4ehEYEEp8UiV+IF9aOpljYGWHhYIjiozNalLaJFlqGj1DWUeaJiQ6aBk/O4kzmeqjqqqNpoIOmgQ6Xb9/ii++/4w9/+ZzvLl7hwuVraOsb4RsQSkBIOLGJSZRUVJKamYW1jR0uLi48efKEmJgYKioqyM/Pp7CwkIyMDHJycqioqKC0tJTMzEzi4uJITk6msLCQsrIy8vLyiAgLx8zEFDk5BSQkZXmqb0xQeCwh0cmYWDuj9sSAa0Li3BASQ8/AlPyCEnp6+pifnaOkqJju9jYWZ2dorK0jLiqahLhEigtLyMstwsc7ADdXL8LDI4mIiiQkLJjk1CQKinLJycsgOTWBmIRETCys8fH1x9PbC3NTMzLSU+npaKWkIFdAyUtNSSI8PJSenj6CQ8Lw8gskOy+fialJtnY2mZyeICc3G1t7O+wc7ElOTSEzO4vOrh5GxyaoqKwmLj6RtPRsEpPSiIyK43luIakZz/ELCsXOyRX/4DDsnFwRl5ZB4YES5hZWeHh6k5yaQn5+PsPDwzQ0NJCZmU5NdSXu7p48VNJARkYNaWnVX52Ih4iIyCApqYSa2lMkJBQQEhJHTEwWMTFZHiiq8viJHvIKykhJK/BAQRl5xFHdMwAAIABJREFUOSX+aWxklPbWNooKCmlvbTtbA2xqFhz4iwuLyM15TnlpGeOjYyzOL9De2kZxYRGlxSVkZ2bxPDuH6soqGusbaKirp7+376zMvLJKcWERJUXFxMXEEh0ZRXlpGa9engpExNLUOG2NdUyODDLY20NrYwMBfv5YmFmiqaFNzvMCqmsamV9aJyI6iX//z8+4J/GAwJBIsjOzaKqrFfQRXr84YXp8TBDdWZqbZXp8TNBpmBobPUP3TU6ws7EuKBkf7+9xuLvD9vqaoNw23N/H6OCA4N9ZX176356NlWWBeFiYmRZQPUYHBxgfHmJ5fo7ZyQl6OtoZ7O1hamyUpblZ9rY2mZ+eOls4XF9lf32VzcV5lqYmWJgYY2lqgtXZaY62NjjcXGdnZeks8jQ7zcrMFAsTY0wMDzDQ0y0QRt3tbUyOjgg6K7OTE3S2ttDT0c7W2iojA/20NjYI6E4LM9NMjAwyPTHMyGAPi3OTjA70UFrwnMSYMCwMtZGXuENkoAspsd74uhrgbKOOtYkcxrr30Xt8BwtjGYx0RXms/DOPZL9HX+UKDgb38TCVw8VQCudnsmgrXEdL7iZK4tcxeqpGXk4q+XnZTE1NsLq6TGdnO8ODQ8RERzI2euZCrK+tcHR4hmL88OYUfnnHx3evBUzu83Gfk6Nj9nZ2ef3ihMXZGTycHTA10GW4sx0+vuVgeRZvOzMcDHWwM3iMh5kuAXYmxHjZEe5qSYyHLYH2xhQlhpMU4o2PvTkRvu6U5KQzOzrEmxdHvDs9YXVhloriAiID/QnwcKWqKJ9wHw+CXKwJcjQnxM0Wb1sTUsIDCfdxIyU6jMKsdEK8PLAx1sfF2gwXS2O87cwoz04ixM2W5FAvwjys0VEWw1pfGX/7Zyjfv8SVL/47CsJfY6QuzN2Lv+PWd/+Da9/8d65//+/cufwHRG9+gbjQV0iIfIP8/Ssoy90hLS6Y8rwMeH/KQGcznk5WRIV4EOhlQW5aIDEBVkR4mpDga0Oitx0NGYmM1pXRUphCaVo4ZdnxhPu5UlNezKvTY/b3dwE4/pWHzsf38PFsJ+LTxw98+vQLnz79woc3p7w7Peb9qxM+fXjNL29OeXVyCJ8+MNDTSXd7C/vbG/DpA29PT9hYXxXQl84xlXu72xwe7PH2zSsBJvHd29cChOK7t68Ft8Xnz/lK7Hnxemd7k/GxEUG2eXhogP6+njMM7MgQM9OTgkPgeSxldGSIvt5uKsqLKczNJiTQB0c7cwL9XPH3dsDFwYSnmnI801bA1kwDG1N19B5LYKQrjYeDNn4eBvh5GmNvddYRsjZRIyLQjtK8GBoq0qgtTWZvbZijrXHaqrPISwkiPsQJD9un+Do8w9FEg2ePZAhwsSDU05YwLzvSo/1pq8qjt7mS5Eh/QrwcCPNzJj7Ml4RwP/Iz40lPCCMm1JfoEB+8HK0I8XYhLy2RgfYmpkf6aG+ooig7g/yMVAHVJD87g8qSQob6etnb2uTkYJ/N1RXmpsZZXZpld2uV/Z11NtcWmRofor2lnqryszHI7IxkGmoraGuuY2ZyhOmJYSpKC6goLaCkIJfO1iYBHaqno5WOlkbamurp6WhloKeTztYmGmoqqasqp725gdHBPoHIWJiZZHt9RSAKzglOq4tzgs7Dxsoiu5trHO5uCUrS569/cXjAy6OznZLzn+G/HY/77cfnOzmf3r+DD+/55e0bgSg9/547dzkPD/bY3Fhjbnb6132haaYmx5maHGd2ZkpATjqnxvV2dlBRUkxPRzv93V3UVVXSUFNNZWkJuVmZZKQkk5+TTVlRIRUlxdRUlNPUWH/mhBXk8fx5NpWV5QwNDbC8/F+I2ObmRubnZ5mfn2VsbISFhTlaW5spLy9ld3ebtY1lGpvrqKmrpK2jmaaWevIKcggI8sXe0YaAIF8ys9MoKSukoqqUvIIcbO2tKCjKpaA0D2dPW9R1FNHQfYiO0SOKqnJw8rJG8oEIGroPeaAuRWJmFO7+DojJ3kFE6iY/37nAEwM1pBTFuCl6jSfPHmNgqo+tiw3ufm4EhPtj5mCKiZ0xOmZPEHsgipD0bW5J3URWQwoxlXtYe1qQUZqKge1TRBVuIapwh6cWWvhGuJOSF0dAtDePjdQF8Z+IuBDae5sZnxpkanaEheUZpmbHWF5d4OjkkNPXL1nfXGFmbpLX717wkXcMjvSib6hDQLAXtQ3llFcVUt9UzvBYN/tH64yM99DUUUdcShRmNkb4BnuS/jyZlKwECstzqagrITY5kujEcOJTo8kvzaGspoiWrgbGZ4fp6e8gJTWB8LAgOrtamV+YZn5hmqraMh7rqKGgIoW2oQZSymLckbzGt9e+4MfbXyPy4AY/i/3IVzc+43uhL/nb1T9zUfRbRB7eQlT5NvdU7nD5/g/829//G3+/9he+uvEZF0W/5absFW7J/czl+z8IRMRFsW/4SuhzfhD7mq+EPufHe98irn4XZT15jJ2eIaV6H/Vnypg6GGHvboODqx0Orna4eDrh6eeOj78Htg6WOLvZ4h3oirWjKY+0FXmgLoXiI2luS1xDQkkUPQsd9Mx10TJ6whPjp8g/UkRKWRZd82coPVZB20QfRS1VRGWkkVVRRlhMElEJGWQVVXDz9iclPYfMnALSsp7j5uWNutZjlFTV8PHxQV1dHVtbW9LT06msrKSuro7U1FSCgoIICwsjNTWVtLQ0UlNTiY6OJjo6mvLycrq7u2lraSU5MQknJxds7RxwcfXC1cMXF09/nDwDkVHSQE1LF7kHKhiYmNPU2EZTUwvVlWdL0ueJkoqSUnKzssnJek5M1NlKtJOjG+pqWvh4BxAXn0hsfBxpGamkZSQTGh6Et68HJRWVhEfHERIaTlJKMoX5BURHRaCv8xgdrUfER0eQn5NJX28309OT7O7u4+cfiJObJ83tHTQ2N9Hb30N3bxeFxUWER0aQnplBT18vo2MTzM0vkpdfSEhoOBmZz8nNK8LD0xdbOydi45JwcvXB0cUTaztn9AxMkZF/iJikDLJyimeiStcAdw8vcnJyGR+fpLKyGh8fH5wdnRAVFUNaWgkRETnExB6goKCJnJwad+9Kc+eOBOLiDxARkeLOnftISSkiLi6PtMwDlB6qIyWtgLyCMirKj1BSVOWfqiuraG1uoaKsXNCLOBcVz7NzSIxPICUpmYG+fk6OjlmYm6e6sorszCxio2PIzjxDuhYVFJKfm0d9bR0Lc/O8f/uO4sIi0lJSqa2uIScrm5ioaKoqKtna2GSwt4fZiVH2t9YZ7utmuK+b3s4OairKiQyPoKSomPz8QuITUqita2Z4bJrGlk4eqGhiYmlPclo2ZSWlzE9PcbS3y9jQoKCnsDw/R3d72z8Ql84P9KODA0yMDLM0N8vm6orgl+rp8RGHuzusLS0yMTJMf3eXIA41NjQooCvtbKwLUK/nA3K/pSeNDp4d7vu7u9heX6O3s4OqstKz9/sraWl7fe2sbzE5xvLcNBvLC2wsL7A8N8381DhLs1OsL81zsL0hWAWfHhtmZnyE2YlRhnq7aG04o2WND5+5EWNDg4Kuxvki9nlh/HB3h7mpSQZ7e9haO1tZ7GxtYXp8hNnJMcaH+tlaXaKrtZEQf28CvVxwMNdHXvwWproPSYpyJ9jDCD+Xp/i7aaOrdgsbY2lszGQx0LnLU/UbmD4Rwt7gPq6mUnhbyBNop4qTvhR2utKYaohz68KfuPPT31GTv09EoCddrY0M9XVja2NBSIA/pSVF2Nla4+frTU52Jmuryxzs7/Li5IhXpy94dfqCt29enW0AvHvNu1envDx5wccPv/DL2zd8fPeW5rpqtNQeYqGvS3tdJftLM7RWFGChrY7tMy28LPSJ8rAj1tueADsj/G30cTLQIN7XmQAnS8x11IkJ9KaxopiNhdmz8vDH9+xvrbO3uUZhVjoZCbHUFheSGhWCu6UBfrbGxAW4E+XjTEZ0KEHujgR7uBDo4UyIpyt+zvb4uzjgbGaAu5URlTnJBDtZ4WSijZetHpa6ivjaPcXd4hES1/7Kza//BVWx79GS/BGFW59z/6f/RPSn3yF98zMkrv2ZOxd+h+jlP/JA7HvU5W6hqSBMlJ8TUQFuvNnfJCs+kmBPB8J9HQlwNSbEw4ikYBuivU1I8rcjxc+BZG9HBqryqctLIMrPjqq8RNrrS5gc7eL9m2NOjvd49/4Vr9+84OOnd8AH3n94zZu3L3nz7pQ370559foEPr3l9dEOL/c3OT3agXevz+hbn97T097M6uKcwE3aXl9hYnyU+bkZNjfW2N7aEBSjX744FgjE05cnZ0N3H94JRMR5xOn/e8jb2d7kxckRhwd7zM/NMDw0wEB/L60tTZSWFNHW2kx/Xw/jYyOCA+D5OvbC/CwzE6O0NNTSWFtFeko8YcE+FOSmU1WWS35OIv7eDhg/e4SOhiwWRurYW2pja6GJk7U2Xs6GeDob42r/DDcHA8IDHSl6HktLXR7VJalkJgVRmhdPW30++ekR5KaGkZkQSIi3DZG+9vg4GBHiYUNKhA8JIR5E+joSFeBGfloMhRlx2Jno4O9mS1JkANlJkeRnxvM8LY6oYG+CfVyICvYmyNOFpMgQakoK6W1toru5gcbKMipLCiktyKWmrIzh3l5GBvp/XblvYHl+geP9g1/jmJssL0wzMTrA9MQwywvTzEyO0FBbQVpyHKVFuZSX5FNTWUJ5ST6VZYVkZyTj4+lCkL8X4cEBVJeXUJSXQ152BpWlRRTmZlNdXsJATydjQ/1MjAwyMtBLT0crXW3NDPZ2/cMw3Xk86bfDcueF6q21ZYED8dvBuN+KiJODfYGYeHl0+A9i4nh/j+P9PQHQ4rci4sOb1wIR8fGX9wLH683rU06OD9nZ3hSsFy8uzDE7M8X83Axrq8tsbpzR/s5JTq2NZ1tJXW2t1FdXkZaUSFZaKq2NDdRWVlBTUU5bU6OAAFOY+5yc7EzCQoN5/jybzs52xsdHGR4epK+vh9HRYRYX5zk83GdlZYnNzXXy8p6TkpLEyMgQra3NNDbWk5KWSF5BDrPzUyyvLhASFoiuvjZ+Ad6Ehgfh7OqArr427p4u1DVUk5gcR0CQL739XTwvzEbHQAM9Uy0U1CSRUxEnKimYuLRwHj9TRV5VAlNbfaKSgnH2tuGPf/sPlDRk0DPV4q7kDSwdTUjKikdM/j6K6g+wcLJE7akqwlJCqOuqoaj5AGkVCYSkbnFX5hY3Ja6ipv8QbXMt9K11kNOQ4mfRi/wk9D33Hghh7mJEcm4sTb015FVmoW+pjcpjeZ6XpNE11EplYwkdfU0sbcwwOT9KS2cTA6P9HL48YPdoh+NXh7z9+Jqdwy32jnd49eGE2ORIjC2fkZgeS1lNAQNjXQyOd9PcWUtzZy355dlEJATj5GWL6hNFtA018AvzxNnbDn0zbcHIm3+4F2Fxgdi6WmDjYk5CRjSRiSGYWhsSER1CakYiOgZa6BhoYeFgjLi8COp6D7l5/wrCstcRfyjMhTtf8sWl/8Xfr/2Jv/z0e7659QVf3fiMb259wZfX/8oV8QtIPBLhtvxVLtz9muvSl7gl9zPCijcQVrzBDZnL/CzxI9ekfuKm7BVuyv/Mt0Jf8MXNP3NJ/DsuiX/HTdkriKkKcUf2GqKKQqjpP+SRgQraJloYWOth5WSOs7cDvqFehMYGYeVggo6BBo/1VNAxUEdVSx55NXHk1cSRU72P0mM5VJ8qYmJviImdMboW+ihrqyEkdY978pJoGjzh5v07qOlqYWxngZmDPTomxsipqKOpZ4ClnQsBodEYW9igpKaJlo4et4RF+fbCjzx+qktAQABKSkqoqakRFBQk6DskJyfj4uKCiYkJMTExlJSU0NTURGZmJr6+vmRlZdHY2Eh5aRn5uXlUVFTR0NhMXHwK2rqGaOoY4OLpzwMVTbT1TVDX1MHMypaG+hbq6hpoa2k9u+heW2FifJj0tBRKi0uIiohGSkIaHW19XJw90H9mjK9fEF7evljZWOPi6YqXvyeuXi74Bvlh7+yCjYMzNrb2BAQFUlJUTGREGHZW5hTl5dDR0sj68hnda2ZmiqqqGsIjogiLiiWvqJjM7Cye5+VSWV1FVXUtpWUVVFXXUt/QRHNLB7V1TQQEhhIYFEZcfApOzh4YGpnj6OSOh6cf2npmPDOxOusIyypx7aYI4lLySMo84NpNYUTvSWJiakljQyt9vUN4efqduTYSUtwTlUBWVhURETlEROSQkVFDXl4dMTF5hIQkuXtXGnl5VUREpLh/Xw4RESkkpeRRUdXkgaIq6o+eoPhABQX5h/xTT1c3A339NDU0CorVZSWlWFlYYvjMgLSUVOpr6+jv7WN6cor+3j6KCgrx8vAkNjqGspJSKsrKyUhLp6qikvXVNXa3dxjsHyA6MkrQgUhLSSU9NY2KsvKz2FN7K73t7extrjE60EtzXTXtzU1UlBSTnZnF1MQkHR1dhIVFEBQcjqWVPVvbB7h5+mFh7UBtXRMDff2C7YSpsdF/cAfO+wwLM9OsLS0KegtjQ4MCIfHbaNL2+ho7G+sCWsb89JSgQzA2NCjYgvhtdGlzdUVQlF6en2N5fk6w/TA7OcHe1iZ9XZ0019cJ4lE9He0CjF9XaxOjA72szM+wu7HK1uoSy3PTLM1OsbY4x97mGttry6zMz7AwPcHS7BQL0xP0drRSXpRPS0M9w/19TI2Nsjw/x+7mBrubG+xtbXK8vydY5D5/XysL82yvrzE9PkZHS/OvGxWzrMzPcLS7RXtTHd4udrjamGJjrMPjh1Lcv/Ed3g76hHoaE+JhQKi7LjqKV/C0VsbeTA4jbSEMtW5jbSiGk4kENvoi2OqJ4mYshdMzCXwtVQmwe4KuojDyQj9y9es/4etgzmhXCyszk7g62p1ZfolxhAT4Y2drTUpyIgvzswKE57nz8PrVSz68f8un92/OHIpP8ObVa/a3t/j47i2/vDllbLCXnKQErI30KE5PZLSjAUejp7ia6+NhpkuYixV+NgY4GWjgqK+KobI4Vk+UcHimidkTFQrTE1mZHOV0d5sPL094ebjHUG8XG8sL5KWnkJUUT3ZSLKFeLoR52BPqYkWktxMxfq5kx4WRHhVClK87TuaG5CfHkhkTRkZ0KKlh/kR4ORLqboOd3iNsdFWwNVDB5LE0Qc76xPmZY6wmjPzNz3h0/3v05C/zSOQrnkr9yBOpCzwU+gKZn/+E/M3PUL77Ncqi3/JQ7Ef0VO9RmhlJdW4yM71tBDhakZsQToibJYFOz3AxVSbe34wIN31S/G3IDnEj1smSkbpiOiuz8XEwIDXSk7XZPvh4DLyEj6ccHW3x4ZezjsWHj2959eYFr9+8ENj5Hz++4tObI4425vnwYo93xzvw6S1vjnd5fXJAZ0sDKwuzAjfpaG9bsOGwt7vNzvamIMp0cnwoiCcd7O/y8sUxv3x4JyhR/zZq8uLkiIP9XTbWVzk63BcsyG5trgsY7QP9vTQ11v9Dln18bITxsRFmpieZmZ5kbPTsNryztYmRwR7aW+qprSpmZLCLyZE++roaGRloJzM1Clc7E/w97EiODSTIxwEHK128XMywNtUmwMuOhCg/YsO9CfJxwNvVEnd7E5ysnmH8VBVHS31crAyI8HMhIy6EuBAvIrydCHK1oaEkk2h/Z0I8bCjJjCU1OhAXKwM87U1xszHC3c6UmuJsip8nM9bfSmF2MuUFmfi62eFsY0ZcSBDxocEUZKbRUlNJf3sLc2MjrC3OsTgzydbKCitzc4wNDf56GTLM2tIym6trv/68WGN2apTBvk6GB7qZHBtkfKSfvu42Olob6GxrJC8nndzsNHIyU8hKTyI9JZ74mHCyM5IpK8qnpaGWgudZFOZm09JQS1tTPb2dbQz0dAqK1XNT40yMDDLc38Pk6BArC7OCgvS543DejTinMG2uLgkExjmq9f9PRJwNaB4LXIkXhweC5+Rgn+P9PV6/ODkjjf3aifitE3Hexznv2Rwe7AloYJsba4Lv25PjQ0E368XhARsrywz0dNPd3iYAW5QXF1FdXkZWWip52VlUl5fR09HOUF8vHS3NlBcXkZ2VQWlpMTMzU+zsbDH6K5O+t7ebjo42SkqKiI6OpKmpgaamBp4+1cbc3JSamioSEuLw9vZEVf0h+gZPcXKxJyomHFd3JxycbAkK8UddQwUNLTWSUuKJigknIyuVppZ6PLxc8fR2o7WrmZzCNOzdLdA2VMfKyRgN3Yc81JTlruQNfr5zAV0TTX74+UuuCV/kzv2r3JW8gcxDMRw9rahrq8QvwpegmGACogK5evcacmqy3JUWRtv4CbJqUsipS3NX5g7mTkYkZEeTmp+AnsUTpFXuIyR1Aw1DFey8LXEOsMPJ3xZnP1s8Q5yx87TknrwQX1/8DH2zx5jYPEPX5DGRiSFUN5fR2l3P1MIY7T2tzK/Msne8w+7xJus7q7z6cMIvvGX7cB0nDzu0dNVJSIsiKSOG7IJU4lMjcXS3xi/MHe8wNzQMVVB6LMf1+5eRUBLFyt2Ux0bqSKmKISR1AylVMR5oymDpZoKDtzX2PlZ4hbqipqvENeFLaBtqYGSlh7DETcTlRZBWuc/Xl7/ghvgVvr/xd765/hnf3fyCz6/8gR+E/85lie/58uZf+On+mbsgqnyby/d/4MLdr7kqeVHgPijpy3Jb/ipiqkKIKt/mZ4kfuXD3ay7f/4FrUj9xRfwC3wp9wdfCX3BD7hJXJH/givgFbspe4brEJUQVb6NlrMZjk0foWehgYm+IpaMJlo5m2LhY4uBhjb27BTrG6jzUkEZWRRRxBSHkVO+hpqOAqrY8T8000TJUQ9dcGy2Dx6joqCOuKMP1e8I80FTh/gNppFXkMHO0RsfUEAnFB1wREkZCQQltQxMMTK2xcXTntsh9/uMPf+a7Hy/x1799xb/+x//k2q3bKCg+QEpKCmNjYzIyMqipqSEvL4/w8HA8PDywsrIiISGBwsJCOjo6KC0tJSwsjLy8PKqqquhs7yA35zn5+YVUVFQREhqJtq4hpha2hEXH4+DsxVN9Y4xMrfAPCKGoqITa2noW5uYZ7B9gemqCocFeIsJD8fP1xsrCGklJ6TP8qbY+pmZW+PkH4+bujbOLG7GJCSSkJhIYFkRkXBT2zi7oG5libmGFi5sr0ZFR5D7PprK0iJGBXhZmJs9ol20tpKen4u7uSWBQCMHhUbh6+pCV/Zyk5FQSk1JITEqhpLScqup6cp4XUFZeTV5+MTa2TtjZu+Dm7oPWY130n5ng6RmIpZU9iio6SMgoc19Kmas373HpZyGu3hDl8lVh7t6T5vLlWygpaZCelktqShZqqloIC4mh+EAVM1NrlJS0kJRU5u5dWe7elUVUVBYRERlERGS4d08OaWklbt26h5iYLAoKaujqGWFiasVD5UfIyCqipKh65kQ0NTRSWV5BYX4BRQWFlJWUUpCXzz0RURQVHlBdWcXczCyD/QM0NzbRWN9AZXkFgf4BFBcWUVtdQ0lRMTlZ2fR29/Di+ISZqWkS4uIpLT5DTdXV1FJVUUlVRSW93T00NTSysrzIytwc22vLTAwN0VRTw3B/HwM9Z6JmYW6e0dFxYmPjqa9vpKi4nIbGViwsbfHzD6a1rYuNtXX6ujqpr65icnSE5fk5psZG6e3sYHJ0hNHBgV9LxKsCgtJ53+F8xO28L3FOYjqnfPy2AzExMsxgbw89He30dLQLDufnaNtz4bK6uCC4AdtcXWF7fU3QV1iam2W4v4+OlmbBzWBTTQ09bW3MjI2xvrjI6vw8cxMTzE9OsrawwNbKCjtra2wuL7M6P8/64iLri4uMDw7SXFtLa2ODQOScC4iVhXleHh2ysbJMT0e74P2cl7vPx+2W5+fO/g+WF9lYWWZzZZG2xlriI4IIcHfA2fIZuqrS3P7xL5g8lsbLWgM/O02ivQ1xeCaFg6E07jZKOFrIYWskibWhGNZ6dzF9fBMj9asYqP6Mi6EU7sbyuBsrYvRQCIXb3yH581d4mj9lrLWWke4WPF0cyExJQE1ZgWB/H549fYKrixN5uTmMjo6yuHi2Fnp8dCAoWp8Tf169POXt6zfw6SN8+sjR7hZ8eMMvL47JTIjGUleLorQ4Ap2sBZ2ICDcbPM2fYq39EBttRYxVJdFTvI+jgRaWT9Wpys/i7cEOH0+PzmI8798wMzLI/PgIBempZMTFkJMcR4inM+lRQcT4ueJjZ0qgsxXxAZ7U5mVQlpFIXKAn7RWF9DdWUJoRT7CTFV6Wz/C2MiDBzwU/u2e4WWphoStNkLMuhUmexHsbYakhjK2mMGE2ajyT/hFHLREcNO/yVPw7Hot8g4XyLWzURdCXvYKpphgGaqLE+Ngw1lbJ0eIkZWlxpIf54G9vQJSnOaHOesT5mBDpqkdaoB3ZIS4kudvQmp9KXV4SzxMCqM9PhKNl+HjAzsIQr/dX4dMp718d8fGXN3z45Q1vfh1tg/d8+nDKq8NNpnpb6G8sY2d+jOnBDg43FpkY7GZqdJCR/m6W52fY21oXUJcO9nfZ2d5kbekMYXzeV9hYXxUgFHd3tgRC4mB/l6PDfcGB7jz6tLe7zebGGocHe5wcHwqExcryoiDW1NrSJBAMQ4P9tLe10N7WwkB/L4MDfXR1tlNSkHt2+G2sobWplvaWesZH+hke6Ka/p5WB7laGetupKs2n4HkKJQUZxET4ExXmS1dbLXVV+dRV5VNTkUtTXTETI53sbMyyszrN7FgP4QFuuNga42jxDD9XG1JjgkmOCsTX2YpAdzviQ70J9XYk3NeZhDAf3G2NsTPRIdjLETdbE3ycrSjLTSU+IoCe1lpyMuJpqCkmLyuFypI8nqcmERnoT3J0JPXlpWeXEv39zE2cEYEOd3cE6OepsVHmZqcFsa75ubNxt8W5SZbmp1hZnGF6Ypib6aihAAAgAElEQVSB3g4mRgfYXFukrrqMsGA/YqNCyUhN4HlWKo11lbS31NPcUM3YUD9Dfd3UVZXT2lgnWK1enJ1ioKeTwd4uRgZ6GRvqF5CZluf/C7G9vrzA4uwUCzOTgo2Jc1zr+vLCP7gUx/s7AhFxvjr9+sUJL48OOT0+4u3pS968fCEQDafHR/8gLE4O9gUi4pzOdC4izuNy5x2Jd29fC/pX+3s77O1u8+LkSCBmX52+4P27N4JOz+LCnKC4f17kHx8bob6uhs6OtrPo09yMIMo3PzfD6MgQa+tLvDg9YmpmnMzsNHJyMxkY6qW+sQZ3TxdMzAwpryzB29cDCSkxLK3NCIsIJjQ8iIKiXFzcHUjLTMLdy5nAEF/SMpOIS4wiIzuF4DB/Gppr6OnvoKu3jYrqEsanholNiDx7fbgvdS0VOHhYomeqhYuPLTIPxbh+9ydUHsvj4GGJf7gHNi6mGFrqoG2ojpSiKLml6YzO9iGnIklKbjImDibomOmgoKmAwiN5lJ88xMTeEGVtRfzCPNHQfUhAhCedg01UNBag8kQOGeV7GNs8xTfCnaS8WHwi3bH3scLF3w6PYCd8wt0wdXjGPXkhrt+7zF++/QOfff9HhKRuIKYgjJyKOMbW+sg8lMTS0Yy1vWU+8JqjN/u8eH/A+PwQ5vZGPHqqjJWTKYmZMbj42GPvboWRlR5PDNR4Zv4EQztdhOSuc0vyKtKPxJDTkET6kRiiCne4IXmZu3K3kFQTRUjmBjqWGjj62WDna4GtlwW3pa4hpSrGXZkzp0VY9iY3xK9wUfhbvr3xNy7c+ZLLot/x5fU/87erf+Q74b8hoXkXGd37XJP/ifuP7iCseA1hxWvclL3E5fvf8e3tz/nrpf/k79f+xDWpH/n29udcFP2aK+Lf/8Pzo8hXfHv7c3689zXfCf9N0J/4UeQbhB5cR1zlLuqGSqjoPkDbTAMLZ2NsPSwwstVD00AdTQN19Cye4ORrg5aRMg8eiSOvIYaM2j3kNcRQ1ZVHTU+BR/oP0TRQRdNAHamH0ghLi3JV5BaXhW6irveYO9L3ePBYGRVdTb69eon/5z9/x//1r/+Dq0Ii3BKV5J70AyQVVLhyQ5jPvvyWr3+4yJffXeCPn/2Nv3zxN76/8AM3b97EwMCA3NxcmpqayM7OJjg4GHd3d8LDwykoKCA/P5/Ozk6BG1FfX09dXR2lpeU8f55HXV0DJSVlmFvY8FBZHQdHV+KSUvH08sfSyg5nFw8iImPJyyugsLCYsbEJ+vr6fqWjDRMbE4WrixMBAUGEh0cSHBSO/jMTrG0ciYlNJCElncznuTS1tVNQUkxASDDh0VE4u3ugrWeAhaU1Lm6uRIZH0FBfS09HK421VTTWVpGSEEtYaDC+vt4EBYXg7OKGs7sXDi7uRMUlkpSWSUJKOtHxSTS0tNPa0Ut4VDyRMYl4+wWjrWuMkakNbp4BWNm6YGphj6GJLbIKqsgpPuaOiCy378py/bYEd0RkuXZLnCtXRdE3tELf0AoDYxtcXf1xdfVFUfEREhIKGDwzx+CZOY8e6aGuro+CgiYiInLcuHGP27fFuXtXGhERGW7fFuPGDREUFNTQ1jbExNQKQyNzZGQVEbsvjaqKBmqqmvxT3vNcykpKBf2G/Nw8CvMLuHHtOm4urjQ3NrEwN8/ezi4TY+MUFxZRV1NLZ3sHne0dtDQ1U1VRSVlJKU0NjfR0dVNfW0dGWjoFefkUFxaRk5XNyNAwdTW1zExNMzo8wvrqGi8OD9hcORMTHU1N9Hd3nZXTpmcY7B9goG+QjIwsUlLSGBoaobqqnrT0bOITUhgYOFvj625vIzcrk5aGeno62pkeH6OztYW2pkaG+npZXVxge32NualJxoeHBM7E8vycgLp03mMY6uulv7uL3s4OQY9hqK+Xvq5OmupqqSgppraygv7uLhZmppkaGxWMzp2Lka21VbbX1wQuR19XJ72dHSzMTP8D3am+uorm2lo6m5sZ7u1lamSEiaEhRvr6mBkbY2NpiZW5OTaWls52IyYnWZyeZn1xkaWZGUb7++nv7hIUtl8eHbK7uSHohpyXyo/2dpmdnBBsWAz0dLO+vMSrk2M21tZZXV5hbWWV6fEx2hrrqC7JIzspmlBvRzQV7iF56zv0lEWwfiqN4zM50oOtSPQ1Qv/hNfyd1Al008LbURl7I3Gs9ESwM7iHla4whmpXcTGWwddSGX9LNRx0pFAR+h51kZ8Q+ur3qIvdIDMmhHu3r6LxUA4lOSn+/tc/8u2XX3D50kVMTYwIDw+nqKiIkeFBtjbXeXm0z/vXL/n47jUf350dAPgEp8dHvH/9Cj6+5+XhLkcba2wuTKOlIEWAszVx/h74OZgT6W5Leqg3oc7mOOirY6OlgONTZczU5fCyfIaxphL5ydG8Pdji/ck+p/s78PYVq7NT9LQ0khYTRaiPO+lxkQS6OZAU6ktcgDue1kb4OZgT5GJNY3E2DUVZ5MeHU52dTHqYD1Ge9pRnRNNUkI6zoSaB9sb42+ljq6+As6kiPjaP8LfTwNtMETd9STwNJPE3kcNbTwI7lRvYPLyGp44YPrpSOKkL46IlRpCJEg4GcribqxLpYcartQl4f0JrYSYOumpUpIWTFuJAQawrSX6mxHkYkh3qQEagI6le9uSEeZMZ7ktBYgjZEV5sj7XyaWeatsJEOsuz2Jjq58PJ9tkuxKd3fHz/io9vT/nw4oCthXHGOurJTwgm3tee6px4IrzsKUiPIyc5hp7Wel4e7vL6xZHAgViYnxUUU6fGhpkcHWJkeFDQWVhbXWZne1OAfd3e2mBjfZXNjTXBlsTG+io722cr15sbaxzs7wqK2vt7O4yPjVBdVUFOdiYZ6ak01NdSX1dDeVkJ+XnPqSgvFZSv+/vObsX7utoZ6O2guaGaxrpKujuaaW+pp6+7jcGeDvq72shOS6IoN4PDnQ3enB6wt7kKvOXViz1OT7bZ215hdXGCzZU5jvfXONheZW1+nNW5CfIzEwn388TfzZ6U6DDS48LxdLAm3MeNmCBPvB3NCfd1Ji81Gj8XKywMNIkJ9iIzIZxwP1eyU6LITIpiqLuZxtoSkuJCSYmPpLqsiIyEOPzcXEiICKOzsZ6Bri5629vPIkx9fQKww+nxEbubG4Ko18T4KMdHe+xtr7G8MM3K4gz7O+tsrS8xPtLPUH8XM5MjrC7NUlacR31NOZ1tjbQ21TIzOcLE6AAVpQX/m3AY6uump6P1H5CuQ33dAmdiamxYgHMdGegVEJnWlubZ3Vxjf3uD7fUVQYxpb2v9f3Mjzvcezi4UXvH6xQmvX5ycOQuvTnl5dMjJwT6vTo558/IFr1+ccHp8xIvDA16/OOGXt2/45e0b3p7+V9/mtyLi4y/v+fD+La9fveT1q5cCcXtOCjvY32V3Z4vjowPm52ZYXVlibXWZ8bERero7mZwYY2V5kdmZKVZXltjcWGN1ZUkgaJcW51lanGdqaoLZuUlm5iYpKsnHwcmWwGA/2jtbaO9sITwyhPDIECKiQlFRU8LS2gy/AG/MLIyJjo0gPTMFTx9XWjsaCYsMIjElls6eVuKToklMiaWptY7AEF+S0+JpbKnF0cWW0IhAtHU18Q3wpLA8l8Bwb3xD3dA3e4yUoijCEteRVb6Pu78DhZXZBEZ6Ye1sQnJ2DE1d1dS3V1DZWIS2oTr6Zo95ZqmPpaslYg/EUNNT4/KdS5g5GmPvZUNeZQ45xam4+dmTlBVNa28dTd1VuPrZom2giqTiXey9LDF3MeJn0Yv8ePtbFDSkUNdTQl1PCTEFIb786TMu3fmBa6KX+OH613x39UvuSF7j/oO73BC7wn25u8irSpFbmsnuizXm1ibJLc3E1dcBJy9btPTVeGqsxaOnyihrKWBoqYussgQPNWXReKbMJeHvuC1zlXtKd9A0UUHhiZQAo3pJ5HtuSF7mkdFDZDXFUdFXQOmpLEpPZXENscfO1wJFHRmE5W9wX0kISTVRLtz5WlCM/tOP/8HnV/7AN3c+57rsT9xSuMLth1f5Qewr/nrtD9zTuMPXN//K77/7Vz67/Hu+vP5n/vLT77hw90uuSl7gzxf/J9/c+owvfj6LQF0U/ZobMj9xU/YS16Uvcl36Ij+IfMnfrv+JH4S/4gfhr7ghcxkpzXuIq9xFVlMcxSeyaJtpYOlijLmTEZoGqig9lkPP4gmuAQ4Y2mojoyaCxMM7qOvLo2moiKquLOr68mgYPEDlqRx6Fo/RNddGTP4eV4Sv8d3Vi3z784880FRB9pESX17+nv/jX/6Z//Nf/xv/6+9f8n//+3/wxbcX+ed/+z1//OIb/vnffs9//ukL/vK3b/mX//g9f/jL51y5cZsbd4SQlpHj4sWLXL58GVdXV1paWmhpaSExMRFra2syMjJobm6msbGR2dlZxsbGKC0tpbGxkaKiIkpLy8nJyaW8vJL4+EQeKqkhI/sAWxtHXFzdUVXRwM7eGSdHN3x9AqmoqCIrK4eGhiaWl5eZGB+lsqKE4KAA4uJiKCwsJiUljbDwGPwDQnF28SQ5JZPYhFRCI2OIjE3A0tYONU0tbBwcsbJzxNjcCgdHZ1zcXAkLCSU9LYW0pHhys9JJjI0iMjSIpMR4AgL8yMnJxcXVHZ+AYCJjE/APDiMxNYPAkEjMLO1ISM4gIzsfPQNznuqbomdgjrWdKzb2Hjx5aoKSyhO0tI14omPGg4da3BKS4+pNca7dkuDCJSFuCctw/bYk129KYO/oi5WNB+aWrmhoGKCvb4GU1EOEhCQxMbLlgfwjnj41x8TEAQMDGx480EJISJLbt8UFfwoLSyAqKo26ug7q6jo8UFRFRlYRcQlZ1NQfo/xQHRXlR/xTemoaqckp5OY8Jz42Dn9fP7Izs5CSkOR5dg4NdfVsrK3z8uQFs9MzdLafjcnV19bR3dlFeWkZ/b19FOYX4O3phYebO0UFhSTExRMSFExcTCxxMbHU1dSysbbO9OQUL09esLv9X+ug5xZwb2cHXW2tVJeXsby0QH1tHfW1dXz65SO72ztUlFXi6OhMVFQM7959YH72v5ad97e3ODnYZ315idnJCeqqKhnu7xOMxJ0vgu5ubnC8v8fBzraAL37+DPb20FhbQ3tzE9PjY8xOTjDQ001nawvd7W10tbXS1tRId3sb48NDAvLSuWNxvilxhg0bYn15iZWFebrb2xjs7WFuapLRwQF6OztorK2hqqyUxtoayouLqKkop7G2hpaGegZ7e+hsbRH0Lc7f44vDA+anpxgdHKCipJjF2Rl2NzeYmRgXfB1Lc7N0trawvrwkcFP2t7eYGhsVfJ7ezg5Gh0eYmpphfm6ZlZU1xkZG2V5foSQ/C38PB9JigijPicPNTIsHwt+hLXcNb3MVIp2fkuBtgKuhLEnBJoR6PMHTRglHE0ms9EQweXwLY62bmD+5g4HKNZz0pQix08LL5CH6Mj+jeucblG98jfTlv3Px89/h7WhBe105nU01WJoYoK/zmBvXr6KiokJeXh4VFRW0trayvbXB4e4Wp8cH8Ok9x/s7Z7/sT1+d5Zx/+cDbl8e8eXHIh5MjXu1vUZASxxNFKaJ9XHEx08PDTJfcmCDSQjwIc7HAVEUSb9MneJho46CvgbeVEclhfvxysse74z345R1vjw843t5geXqC3NQE3GwtiAv2JzUqhBh/d3zszYnydiHU3Y5QFxvy4kIoSAgjNdiTgvhQkgJcqEiPJifKh9wof8pSwvC10sXD/DFmmhJ4WKgQ5WFAnJchYXYaeBvK4q59D1ctYewfXsNK/hLWCpdxVLmBi/odHJRvYP/wJo4qt7F8IkaQwxNSguwYqi9grqMWf0t94j3teB7uSVmSP6n+FsS46VMQ7UJ2qAOZQU5EOJhRmx5PTVYy5Wkx5Ef4UJ0YQG9eLCVhLgSaPsbXVJuMUD9y4iPprK/l1d4OvH3Bh901DmaGaS9MpTIljLwoT3KjfciI8CY1wp+2mmJ21xY43ttie32FtdVlwdrr7MwUiwtzgrGtvt5umhrraWluZHxshJXlRZYW51mYn2V1ZYn5uRmWlxZYW11mdWWJ5aUFlpcW2FhfZXdnSxA/OTrcZ3pqgsaGOp7nZBETHUlQoL9gObayoozUlCQK8nMZGx0WoGXXlxfYXF1iaW6a7vYWivJyKCnIpb66gvLiAuqqygW3558+vObVySGnL3/dv/jwmuOjXeAtv3x4zYujbV69OODd6yNOT/Z5ebjNL29esr+1wsrMJNMjfXQ01FKSm0HJ8yyaq0qpL31OhJ8L0YHuFKTH8jwlmsLMBGqKsynISqC+ooC+9noyk2Joa6ymqjSftMRoMlPiyE5Loqq0iLzMTMoKCmiqqaGrpYW5iQmW52fo6WhlYWaS0sI8mhprWVtdZH9vi6TEWJ4ZPGVsdJA3p0cCrOvJ4Q47mytsrC6wND/FxuqCoCexND/F1PgQU+NDLM5NMj0xTE/n2SJ2V1szXW3NAtzr9PgI48MDgr9rb274BzEx3N/D+PAAu5trLM1Ns7Y0z97WusBl2N/eEAiKo71tDne3ONjZ5Hh/h9PjA968POb1iyNOj89EwdvTl2f9hlenAsFwLiDevHzB29OXvDo55uXRIa9OjgX9qXM60znm9fz5LQ3sPEJ5fHTA4cEer05fCGJ3py9PaKivZaC/92xIsb+X4aEBhocGmJudpqW5ka7OdpqbGs5uJ7s7GRkeZG52mo31VaamJmhqrqOrt42yyjOaUHRcOJMzoxSX5ZOYEkt9UzV5hdmERwXzzOgp+oY6BIf5k5QaR3ZuOm6eDtg6mOPgbEVkTDBFpc9JSI6itCKf+KRIXNztyCvMxC/QA/8gT/oGO6iuK6Wzp5nG9lqyC1IJiPDE2tkEcXlhHqhLEZMSyszKKAkZkTwzf0JkYhDdwy2U1OTiH+6BkoYM+maPcfW1Q/OZBsnPk3ALdMY9yAUDaz38Ir1p62ukvL4A31A3fr5zgZ7hZtr76jCz1UPbQBVtA1WcfazRMlTF2c+WgGgvVHQU0DRSJSo9FHsfKyRV7vHVlc+5eu8nhGRu8NRCi4BYb+x9LHAJtKeht5rShnySc+MIjPEhMMab5+UZZJemERznR1ZJKjqmmuhZPOGpmRZqukrIqkkgpiCMsPRNbktd47rEJX669x235H7mktj3iKkKIfTgOrJPxJF5fB+hB9dR0pcVYFa1LFR5ZPoQMVUh7qsJI6p8G2HFG9ySvszl+z9wUfRbfrz3NT+IfMn/y9dbfVed4Nu350+4v3PPaS2jcHcJcXd3Je7u7u7u7p6QEHclCkmIEGIEh6qCory6+vS8D6ns2336jvuwx2CHQTLC03ftz5pzXZI5zXXFC0jqCqFqIYuajQKyJuLcVLvMWemjHBf5nNPCRzgp9DnHb37K8ZufclLoc0FoOGAnPuWc2DGuyJzhpuJFbqtcQUTtGjcULnBB4gRiGre4Ln+R8+InuSx9FmktYbQslAT7E7Zed/AKd8bUUQ8dC3XUjBVRMZTH1NEANWNFZLSEUTWWwsBWlTsuOli46XHHRQdTJy1MnXTQNFPC3MUYWy9LdC20uS0jzJlr5zh/4zLXJW5zTugKn509xn9+9hf+z6d/5r+PHDl4fXaU//7sKP/3J0f585en+euXp/jrl6c4fuYC12+LISoli5iUNJJSMoiLiyMpKUlMTAwDAwMMDw9TWlqKvr4+qampjI2NMTU1xdLSEo8ePaK3t5fOzk5aWlqor2+koaGJ7u5eyssrycsroLm5lbSUdHR1dXG0d6K6upa7bR3MzMwJ4OKurh6Gh4e529FCWXkRhYX5NDbWMzV1n+WVVVpaO/H2CcTF3Q9TcxuSUrNw9fTB2cMbexd3tA2M0dA1wMTcCis7R2xs7fH29SE5MYmE+FjioyMoKcilICeTqrJiamuqaG1tpqKiiqzsXJzcPAmNjMHSzgmjO1ZY2Drj5O6LrZMHlnYuWNm5Y2HjSmBoHBY2riiqGqCpa46dky/m1m7IK+sjIqGMiJQWIlIaXBdW5NptBYTFVLktpoSMgg4m5s7oGdggI6eFtKwmxqYO6Otboa5uzJ07ThgYWGNv742WlhlWVm4YG9shKiqPpKQyiorayMtroqdnhoaGATo6JmhoGHBLSIw75jbo6Zugpq6DlqYedrZO/Ed9bR2V5RUU5heQmpxCbnYOyYlJWFta0X2vi52tbd6+fsPG2jrTk1N03+sS1JiWHy4xPDjE5PiEoAZVU1VNW0sreTm5lBaX4OnuQUVZOc2NTfT39jHYP8DI0DDbT7Z49Wyf/Z1tZqcmaaipFsBps1OTvH35guWHSyzOL/Ds6T79vX2kp6YRFBBIQlwi208OGIRDk9IhD3E4HPdwfo6hvl4ezs+x/XiDrY11gU3jsDN7GCQOWYbNtVUWZu6zvLggYAwOg8bj1UfMTk0y2NvDcH8fc9NTgmXrf65A/fMC9v7ONs/3dnn08AHbjzd4vrfLg7lZ+ru7qCwtob25ia677VSUFFNaWEBrYwOjgwPcnxinpaGekYF+QVBZX1lmZnKCrY11+rruUVVWytLCvKCq9HR7i9HBAabHxxjo6Wa4v0+geu3v7hJAfoO9Paw8WKS/t4/1jS22914wMTlDX18fT/e2WHk4Q0NlIenxIeQkBJEc7IynhSrORlL4misQ72lEdbIn+VH2pIdZkRJuTqi7No6mojiYiODrII+foxLOd8QJcFQmyFGNKDc9Qu01cNeXxFH9NraKN9EVPoeO1A2CXG1oqykmMSIQFVlxLEyNyEhPpbe3l6GhIebn51lfX2d7+8nvqsZXfPXqGf/49aeDTyJ/+PFgzfrvv/HbT9/z95+/57ePH/j6+S4rUyP4O1nhbKpHsKsNke62FCWEkR8bSHFCEGkBTqT4OeBnrYevtQEpwZ5UZCXy69ev4O8/HVSafvmRd8/22F57yORAN/lpiSRHBJEUHkh1XhqJIT6khvmTFOJNaogX9bmJ3KvMpa82n5bCZIoTgmgrSKYiNYyGrFjuVWSRHuJGcoAjEW6GxPuakRVmS26ELZn+d0h00yLBUY0kB1UizCQIMrhNgN5tgg1FCTWSIEhflCB9ccKMpfGzVSHe14z2onim2irIDfci0NqQrCA36tIjyQlzpDk3jJHadCqSvMkNcyE/wovCSH8ac9PoKC+mKT+D8bpihkvTKPSxJNfdlDxvC7x15HHWUSLUyYbyjFT2Vx6yMTnMUE0RY1X5tGdF0Z4TSXNWGA3ZUdwtTWN57B6/fv2cf/z4nmc7m2yurfBoZUmwBLv15PEBj/BwgYWZg8rR6MgQM/en2FhfFahYn+7tCMDpr969EdSgnu3vsbP9hJ3tJzzd2+Hd29eCFdm93W0erSwxNTlOZ0c7NdWVdHd1CkJEbk4WVZXlbD5e54fvP/L2zSvm709SWphHSUEuJQW5NNZWMdTXTWtjHe3NDextPebty2dsP17jxx++5eefvjtgRP72Ex/evztgQ/7+M++/ecPbN8/59aeP8D+/8Lefv+PXnz7y95+/h3/8Df7nV3785h1v93d5sb3J1qMlHtwfY+heE+W5yTRV5DHS1UR7XSlNlQX03q2jr6OehspCFqaGWLg/RmdrPTnpidRVFlNVms+9tibevthneX6emfFxHs7OsrG8zIu9bcEn+rNT4wwN9jA/N019XSVJiTHExUbg6+dBZlYKBbkZdLQ18nDhPk93HvNif5tXz3fZebLG1PgQayuL7DxZY393k6c7jwWB4tHSPFPjQ0yODjE1Nsz48AATI4M8nJ9ha2OV1aVFJkeHBOrXB3P3WZydZnZqnPn7k8xMHkgddp9sCK4Q37x9xevnTwV613evngtCxKGZ6ceP7wUh4mCJ+iAs/PrjD/8SFn749oPgQvHz998JKk2HIeIff/uV337+6V/Cw/8OEYdB4lD/eshj/fD9R169fM7TvR2WHi6ytrrC7s4WDxYP6hHra4+Yn5uhob6Wu+2t3G1vZXCgj/m5GWbuTzE6MsRAfy+NTbXc675LXWMVMfERxCVGUViSS2ZOKulZyRQU59DT30lOfgbxSdFExYaRmBJLdl46uQWZNDTXUFlTTF5hBjn5aRSWZJOVm0JwmC/hUYH4+LtRUV1EYko0rh72pGbEU1yWS15hBkWlOUTGB5OQFkVjRxUBEZ5YO5sy/WCE+w9HyS5OwcXHFt9QN+LTI9AxUUVRUwpze0N0TFQJi/PHyFIb72A3ErMT0L+jRUp+IjNLE0wujODu74BPiCstXbUkZkYxtzxGa1cNGfnxhMX6klWYSFVzEelFifROdDAw3UVxXS7pJUnUd1XRM9lBbWcF+TVZFNRmk5gXQ2JeFLlVaURnhRKZFkRNRykOvpYo60ujZqiAmYMBniHOBMZ4Y+Vqip6FJpIqImibqWHjbo6thwUGVtrIa0khIn+TmzJXkNIUQUTtBsqmshg562Drb46OrRqqd+RRMpFBTOMWt5SuCKxJl6TOcE3uAjJ6YggpX0VaVxQJrdvcVrnCNblzXJY9c8ApSJ3krPgxzkkc44rcGW6oXuKm2mWuKp3nvMxJTkse4YzYl5wRPcI5sWNckDjBJalTXJQ8yVnRoxy78QlfXPkTFyROcEXmDNflz3NN7hzX5c8jpHyZ2ypXuKl4ETGNWwgpX+Wm4mWEVa8jrSWMvJ44CvpSKOhLYe1hioapIrJaYtj7WGDlboKI4nWUDeSw8TRDz1oVA3s1TBw1MbJXR89aCS1zOdRNZX5/yWHqqIeVuxk6FhrclhHi+MUTHDl7lOOXTnHkwkn+dPwz/vOzv/BfX3zGH48e5Q9HjvKHz4/xh8+P8cnxc/zXp8f48xcnOHXxOheuCnHq/GUuXL2JuLQcJ06e5tatW9jbH0DWAwMDFBUVkZGRgYeHBzExMYLNiOnpaZ48ecLY2BhtbW309PTQ19/uOeMAACAASURBVDdAWVkFHR33GBuboLf7QOCTGJ9AUEAg5cUlPFpe4enuPmuP1pmdnWdwcJiurh6ampoYHOqlorKY/PxcGhrqGBoeZWR0nNKyajw8/QgMicbG3g0v3xBUNXSRV9FAWUMbLX0jTCysMbe2w93bDz//QELCQkmIiyc6KoKYiFAKcjJJjI2ioqSQtNRkEhPjycsrID0jC31jM2wdXHHx9Mfojg26hpboGlqioKKLvLIOJuYOuHqGoGtojaKqASISysgo6KCtb4WyujHC4soIiytzQ0QFSXl9JOR0EJZUR1pOF1kFfWQVdVHRMOG2iCJiEqrIymujo2eJkpIeCgo6mJo6oKNjjqWlKxoaJujpWSIrq8mlS7cRFZUXgNXq6vrY2bmhp2eGjY0L1jaOWFrZo6yiiYysEmqqWmhq6PIfYyOj3Ovo5G5bO9WVVeRm56CproGWhiYTY+O8fvmKxfkFqioqqa+to6Gunoqy8oPZ8fa7dN7toKerm6aGRtpaWqmrqRV8n6KCQoICArnb1k56ahppKakMDQyyOL/A4/UNAZC8vrJMT2cHAz3dAnvRx2++ZvfJJqtLB2ufpYUFtDTUMzk6wvjwCF+/ec2Lp3uCK8D3H97z/t1bwR7E3PQU/d1dPJib/ZfNiK2NdV483ePdq5d8+OqdICQcXisOl62f7+0K9IGHSsTDADDQ083M5IQgnByyFE+3t3i2u/Mvr5f7T3myvsaz3R32d7aZm56is62VnIx0wf9ZbXUN3fe6mL0/w9KDh6wsLQt0ueOjY6yvrjEyNExaSirjo2NMTUzS39sn2LHY23rCw/k5SgryaW1sYGJkmP7urt+NLAM019cxOzXJ1NgoAz3dbD/eODBmNbUzPDFLVFwidk7OBAUFkJ+XSXlxBvGR3sSHuVKWGUZKiC2+1io46ogQaq9BSYwThZH25EbakRJqQZibLj52SgQ6qxPhq0eIpw4etgoEumni76hKkKMG/tbKuOqJ4aojiquWKFYK17FQE0dX9hYp4X54O1qgq6aAlpoyebnZtLa2kpGZTUJiMouLi7x8eVBJe/vyGR+/fgN//+XggeG77wU9599++h5++5lfP3zD3voyX+0+pjovDV05cXzszAhzsSI91JuCuCCyI7xID3QmM9iVIHsjgh3NiPN1JtbfjeXJYfjxA//48Vv46SOvdh7zcHqMhtJCchKjqchNp6Ywm/aasoNAEepLSpgvqSFeFMYHU5cdy1BdAc258eRFeFGeEERepAd16ZH0VmZTGO1LVqgLuRHOpAZakux/h/Qgc7ICzEn10iPDU488H0PSnNVIsJYn0lSKCBNJIkykiDCRItJMjhgLReL9jPG1UaYxJ5LH4/eoTY2kLi2GonAfMv2dqIz3oyE9kLGmbBqyQukqTaU6NYLKpCjqslMJd3enpSiPmZZqenLjKPWxINlShWhjeSLMlMn2d6E0LoKi+GgeT43RlptGhpc9jTFedKYFMNeYRXt2KI0ZIYw1FzHf10R3Qzl97Q1srh7sB8zcn2Jra4tnz57xaGWJ4aEBhvq6mR4fEdiTDgHone0n7O5s8fzZU8Ew3aHB6d3b1zzb3xPoNtfXHh0MO/1ef3r+7Cn7T3fZ3trk4YMFxsdGGBrs5+GDBRYX5ujv62F0ZIjtrc2DT4LXV5mZHCMuMozCnEzaGusED8MZKYnkZKTi6uJAfl4WjQ01jI4MUFVZSlFxHs0t9UxMjjA80sf4xACTU0Msr8zx5s1T3r9/xevXe7x+vce9u408XJji3eun/PrDe/jtR/7nl+94tb/F4vQoU4OdNJTn0dFQzv3hLgY6GrhbX8ZgVwuTQ10011XQfbeJnccr9He1kZ+TTk1lCTGRIXR1tDA7OUbfvbt0tbcwNTrE6tKi4GLwZGOFvd1NBgY6mZwYprgkBy9vZ1JSY8nLTyctPZ666jIeLtznycYKL/a3WVtZZKC3k96udorys5ieGGZhdpK1lUW2Hj/iycYKyw9mGR/pp+deG7NT40yPjzA21C/Qt+5srrO6tMjEyCA9ne0CU9ODufsszEwxNz3ByECv4FLycn9XwDy8fv5UsA1xGCIOdyG+e//Vv4WIw7BweHX48eO3/PDth3/hIf65zvTPIeLvvxxcIA7B6sPXPweJw1HDQ5D6559+4M3rlzxYnKe/r4e9vR12drZYW3vE9PQkGxtrLC8/ZHp6kq6uTurra2lpaWJoaID+/l5KS4tJTk4kLS2FvPwsKqpKCYsOQVNPnbziHFo7mwkM8ycxLZ7ohEjikmNIzUqmsCyflMwkUjKTKKsuobiikJLKIrLzUgmPCiQ8KpCY+DACQ7wJjwokINiLkHA/fAPc8Qv0QFtPFTtHC4JCfUhJjyM6LpTy2kJik8Np7KiiqCqbmJRQMguTcPCwRMNAESUtaW5LXcXc3hAVHVkcPCwJivJGXV8BV187bF3vEBztx8qTRUqq8giK8qW0OhctAyXSc+OpbS4lMimQ2rZS7vY3UFafR/9EO0XVGRRWpZOcE01yXizFdXmEJwURFOuLb5QHXuGuRGeE4Rxgh1OgDbY+5oK1ZkUDaaR1RZHWEkbNVA5ZbRGuSp5Bw1QRAxtNFPWk0DBVRFFPihvSl5HRFEdO+0Ahq6Qvi5K+HPI60shoSiCtIYaRg47gonDHwxBDJ20UjKS4oXAJEbUbXJe/yAWJU8joiaFmrsAtpSvcULiElI4IQspXuSh9inMSxzkt+iWnRb/knMRxLkid5KL0KS7JnOaWymWuK17gksxpzoof45TIF5wU/pxTIl9wWvQIR2/8hRNCn3JW7EsuSp3gkvRJzksc45Tw5xy/9QlX5c5wQ/E81+TPckHyOOfEj3JZ5hS3lA+uEjdkL3BN+hy35C8hrnYTMdUbiChfQ0rzNqomsshoiyCjLYK0ljA6VipomisiqnIdOV0J1EzluOOqj6mbPibOWhg6qKNnq4yerTIG9qoYO2liYKuKjqUyKoaySKmLclPqGmevn+HYhaMcOX+UPx77lP/zxV/5vz7/hP86+gV/Pn6cP355jD8cOc4fvzzFpyfO84fPT/DXL89w6uJ1Tl64xifHTvL5yTNcvHYTJWVVtLW18ff3p7i4mMXFRbq6uggNDcXa2pqioiJaWlro6+ujt7eXqakppqamaGpqoqGhgc573dTVNzM0NMLk5DSD/QP0dN6jrqqaqrJSWuvrmRobZX9nl5WlZSYmppifX2R84j7dPX3UN1STmZVCVk4mTS2Nv3+tiYjoBIzNrHB08cbYzA4dAwtkFNXRNjDDyt4Zv7BIwqLjcXb3Ijg8iuiYOGLj48jKyCQ7K4P05AQyU5MIDfQjPDiAzIw0SkqKSE5OpbSsgrCoWGzsXUhIycXM0glNXXNcPIIJi0rFyy8SQ1N7JGQ0EJFQQUxKDREJFcSlNJGS1eHmbUWuXJdBVEIdOVVTdIydUNe1QlxWG3FZbSTkdBCRUEFIVBFJWc2D7yOmhJKKAdq6FpiYOWJu6Yq0rCampg4oKOigqKiLjMz/q3bV17fAyysELS0j4uLSKC6uprn5Hv4BoWjrGGJuYYuJqSW6OoZoa+nzH63NLeTn5lFWUkpifALWllYY6huQnZnF/t5T9nZ2BSGgrqaW4cEhRodHBAN1h5eFex2ddN7tEIzVpaWkEugfQEpSMpXlFcTHxglsTVubTxgdHmF5cYHh/j76u7uoraygsbaGteUlQRVn/v40M5MT9HR2kBATzVBfL/P3pwWT5e9evWRrY53NtVV+/PgtH756J2AbpsfHWJydYWtjned7u4Ia0PLigmA34vXzZ4LLwebaKusryywvLrC2vCQAsg9tR892d3gwN8vIwAHQfLhFcTgut/FoRQBaf/P2wBzy5sVzXj3bF1SjVpceMjM5wcTIMI21NQz09dPW0kp9bR1jI6MMDw5RXlpGVUUlLU3NVFdWERwYREpSMm4urmSkpdPVeY+RoWGWHy4JAOnlxQUGe3soysulpqKciZFhxoeHmBwdYWxokL6uewI4fGxokLXlJXp6+igoraayoQ1lbT3OXLrEXz/9C+ISt/Fws8LLxZQADzOy4z0JdzfEx0oZdxNpYt0NyAmxIs3PlNrMAJKDLIh0NyA93JacRFfiwywJ8dYnyFsfdzslvOxVCHXVwd9OFTtNIWxUr+OuI4aHniSGMlcxURLB3/EOCmLXkbx9DQUZSfz9fHB3d8fZxY3snDxWV1dZWjrYwvj67Qt+/vA1z3ef8OGrd3z37Ud+/fGHg08kf/gI//MrP3/zFavz0zwYG2Cypw1LbRXsjTQJsDMl3teZxvxkEv0ciHW3JCfUlRg3S+K9HUgJ8iDY1YbyrCTuD3bzzYs9Xu9u8vzJGtuPHlCSmUxhWgItlcVkJ0RRU5hNdIAX8UFeZMUEkxMdSGaYBzlhHnQWJ9OSG0tOqDPZgU5kBDpSnxHBYE0OlUkhZAQ7kRZoQ4STDoHWqkQ765DqaUSahz6ZXvoU+ptQ4GtElqsmSbbKxFrIEWMuR6ylAvHWKiTZqRPhroOXpQLlSf6sDLbSkBFDZqA75THB9JZmkOlvR21KABMt+XSWxNNRkkxFajj50UGUpSQw0HaXr3d3+XZzmdmGQurDHIjUE8Vd7gLRZsoUhbrTnpdObUYy3zx+xERdMfVxvnTEe9IQZktjrDPduSE0pwdSnuBHU34C7ZV59LbUMTc1xvT4CA8W59nc3GRjY4PxsRHa21oY7u9hfeUhDxbnebyxJhiC+98a1kMG4hC4fvniGbs7W2w+XmdjfVUAXR/+3Yvn+7x4vs/TvR2ebG4wc3+Kudn7PFpZYm93WxAyHm+sHXTUV5fp6WhjaX6G17/XmiZHh6guL6GpsRZfHw8CA3xwd3MiKTkWXz9PrKzNuGNuhJOzLVHRwRSVZFLfWEbb3VqGh+8xNTXAxEQfU1MDdHc2cre1ht6uZhbnxtjbWuHl/mPevtzm/bt9lmZHaK4qpL4sl6F7TYz2tNLf2cBYfwfTIz0M9tylqbacuakROlvraaqvoruzlaT4KFqbaunpaKOjpZG2xjp6O9uYHBtkbLiPjrZGaiqLqK0tJSoqgKycRNIyYgkJ86aoJJ3e/hbGJnrp6mphbWWRybFBZqZGqa8pJzjAm5LCHJobqgXWpsdrS4JrxNrKIvMzE9yfHGHlwTwP52cOuJLfmYedzXXWlh8wMznGYG8X/d2dLMxMsTg7zfz9SebvTzI21M/c9AQ7m+s8293iq9cv+Pbrt3z1+gXP97Z5vrfN25fP/iVAHNSXPvzbJeKfQ8QhA3EYIA7DxD9zEv8cIv53gPj/ChH/PJD4zdfv2HrymOGhASrKS5mYGGN29j7j46N0dt7l3r0OGhvrqa+vpb29lbq6GsrKSmhubqSmpoqUlCRiYqKIi4shMzuN2IRI/EN80TfRJSs/g5LKIly9nAmOCMTMygRdI23cvF2IT4klJDKImMQoquorKCovICUzidAIf8ytjLhjaYizmy2uHvZk5iQfeP8TI/DydaH1bj09/Xepb6qkvqmSqtoSIqKDKCzPJijCC2tnUwHjoKAhyS2Jy2gaKiGpeFuwZO0X5o65vSFmtgcbAu7+DlQ3l9A30klAsAci4tcwtzWisbUce1dz5pcnaGyvJCo5iKZ7VUQmBeIR6EB0SiABkW7Ye5hhbKeNrceB/UdFXx5dcw2s3M2w9riDhasJslpiyOtJIq11UDsSUr6KkPKBgei2yjVE1G4grnYTSfVbGNlrom4qh5D8JSRUhZBUu42Y8k207qiib62FuYsx9j5W2HpZYuJggKaZKspG8pi7GaFjq4a0rijqFooIq17npuJlTgod4ZLUGS5Lnz0IC5KnuS5/ETVzBWT0xLggcYqbipcR0bjOLZXL3FC6yG21q4hq3kBc+xZSesLIGoohrn2LWyqXuSh9itOiX3JS+CBEnBb9kjNiX3JD8TzXFc5xXeEc1+TPcl3hHLeULyKqcQ0J7Ztckz+LkMolhFQucVnmFOfEj3JJ+iQ3FM9zW+UKl8RPcVniNMJKV1HQl0DFWAZlI2n0bdVx8LdAxVgGczcD7rjqo2muiLqZPCZOOpg666JoIImpmz5GzjroO2iia6eKvp0qRo7q3HHTwcrLAC1zeWS0hBCSv4So0g3ktaSQURfnhuRVTl07xR+Pfcp/HvmE/zzyGX84/iV/PnaCP355jD8dPc0nJ8/zyfFzfHn2CkfPXOGTo2f5y5GTfH7iHF+eOc+RE6cxMjYlPDycjIwMOjs7uXv3Lr29vVhaWmJjY0NtbS1xcXFUVVVRV1dHbm4uJSUlFBQUUFJSQlNzO23tB1eI7u5emusbaG1soLa8nIbqCsYHB2lraODh/Byz92dobW6jtbWduvpmmppbCQkNICDQm5i4SIpKCqlrqKe+oYXcglKCw2Lx9AnFwzsECxtXrOzc8QuOxC84Eq/AcKycXHFy8yQsKpaY2Hh8/f1wcXLGydEeJztrHGwsSYiJJD46gsKCPCoqyoiLS6CouJT07DwSkjNIzy7BwsYdNS1TTC2cMbN0QU3LDGl5bcSl1bktpoSUrA6SMtqISqhzS1iJ85ckuXBZCjFJLXSMnTA0d0dV24LbEmpcu63AVSF5hEQVkVHQwfiOE2papgiLKqKkYoDpHScsrd0xMrHntogCWlpmCAvLIyGhgpqaEbq6B4NzhoZWpKbmk5NTgr29O/n55czPPyI6JhETU0vsHVwFYLWykjr/cfjQ2tzYRHxsHHo6ulSUlfPk8SZvX79hamKSyvIKcrNzqCyvYHR4hLVHq6yvrvF8/xmPlld4sLDI3MwsUxOTbKyt09fTi4ebO77ePiTExVOYX0BdTS1LDx6yMDfP7P0ZeroOKjclBfkU5uaQlZZKfnaWQFs6OzXJSF8f06OjzEyMkpYYx+zkGCP9PawszvFib5sPX70TXCoO4eGFmfuCxdBDDuJQuXpoZzqsNj3f22Vv6wnbjzcED/kP5mYFIeKwonQ4Wrc4OyPYjlhdesjD+TnBKN3hzzsEub9+85qv37zm5f5TgQnq/sQ4M5MTbDxa4f7EOH09vTTWN1BcWERLUzP1tXWkp6ZRVFBIY30DLU3NpCanEBkegbenFw8WFtlYW6epofGg5vX7LsT0+JigqtRYW8O99jYGerp5OD9HS0M9LQ31jA0NMjM5IWA82ts7mFpYobCmieti0py6dIU/ffpnzl08ha6uIjqaEpgbyuHrpIu55m18rJQJddQkPcicVF8TMgIsqErxJdnfnHBXA5KCLEmPdiQuxJJgPyNC/I1xd1DFzV6ZAFctAhzUcdIXw1bjFu56orjrSmClchszZRGMlEQx11bCVEeVM8eP8Nmnf0VERAQVVXXuz8zR29tLcnIi48NDPN15zM7aCntP1g8uRd9+FFQZfv3h48GF4u1rFidHqC3IYqq3nRBXO6z1VPG3NcHX2oh7lblkhnmQ6u9IbpgbUS7mJPk5U5IUQW58GAnB3sQG+fBm7wkvttaZ6O9itKeD0qwUKvMyKEqNJcTTmbToUAJc7YnydSUzOojC+FCywj3JDHalsziZzoJ4iqPcyPK3IyfIkZasSAZrsqhOCSHVzw43Qxms1W5irXwdTwNJIm3VSHTWIs1dh1xvA4r8TcjzNiDdWYtEWxUSbdVIctAgxVGHFEcd/OxUSQ22Jj/KnYGaPGbaa8kIcKM8Jpj27ASSPCxZ6avh2ydTLPbW0FqUzEx3I4MNldyrrTkciOZ/vn7JcFUm3mo38ZI/R4yJBF6qN7ibHc18VyPDTdW8W1+krySNjrQg+lLcqQ8yoS3eidpoB0rC7LibG8GDgWZmB1rpba1hpLeDb96+YmN9lYmJCYaHhxkfG2Hm/pRgqXjz8bpAwbq2uiJQsG5vbbL15LGgznRoyHn96oUgCGw+XufZ/h6vX73g7ZtXvHr5nBfP9wVQ9utXLwTmnCebG+xsP2F97RFTk+MMDfYzOjLE+tISe5ub7G9t8e27d2w/3mBueoo3r5/z/Xfvebyxwt2OZmJiwykpzSU1LQFPH2esbE1xdLEkKy+B2sZiKmrySMuKIa8gmdr6IuobS6iuLWB09B6dnXU0N5bS3lpJX08TYyOdzM8OsbY8zcOZYe7Wl1FTnEVHQzk97fV0t9Ux3NPG9HgfvZ0tDHS3M9h3j7LiPNpb6pmfmaDnXhtN9VW0NNbQ2lRLc0M1jXXl9NxrYXZ6hIGBToqLM8nOTqS8PJvi0gx8/Z1wcDIjOtafzNw4cvOTKC/PZ3Z6jK6OFtqa60hLjsPF0YbaqlJWHs6xtrLIo6V51h89YHtzle3NVR6vLQkuHVsbq2xtrPJk/ZFA5XoIVS8tzDI62MdAzz1mJse4PzHK7NQ4D+dnWJydZvvxGs/3tnm6vSmoMD3b3eLp9ib7O08ES9Yfv3n3bwHi8PXP3MMvP3x/YFz6vdr08/ff/VuI+OHbD/z2808CJuKwwvT/FyIOweoP77/m5YtnbD5eZ3JijNqaKtrbW+nuvse9ex2/d57LyMvLITs7k5KSIvLzc4mLi6GwMJ/y8lKqqiqoq6shNTWZiKhQMnNSKSzPJSMvhbScJHyCPDC3NcHDzwV7V2viU6MJjQ4kIS2GpIw40nKSSM6MxzvQHVdvR1zcbTA208bWwYyAYA8Cgj0oLssmLjGM1IxYMrITyC9KZ2C4k9KKXILDvHHztMPF3QZNfWVUtGTQNlZBSkkYbWMVzGz1UdWVQ15dAg0DRUJj/SiqyiYhIxIrJxMsHY2JSAgkPT+B/NJ0fANckZIRIj4xhL3na/QPtlFWlYONswnaRkoYW2vj6GWJqqEsZo56GNlqEZLgg53XHTxDHTFzOLD/uAY4cMfRCENbHSxcTdC1VEPHQhUlQxlktEUQ07glqBYdfvJ/UfIkoqpXkdG5jbS2ENdkziCrK4y2pTIy2iIoGUphaK+NmYsBdr5WOAbYYu5qiraFBlrm6hjY6aBloYKhvSYqxjKomcpxW/EK0lrC3JK/hJDCZZSNpFEzlUNY6SrCSlfRsVIRvJfUPggKYlo3EVK9cqBYVbvKDaWLXFe8wC2Vy1yWPs0FiROcFT3OGZFjnBU9zjmxY5wXP8l58eMIq13hlvJFwaXhrNiXnJc4JggPN5UuIKZ5HSldIUQ1rnFT6QI3lS4cBAvly1yTPoewwjWUDaUwc9bF1tsUGy8THP0t8I50wsxFD01zRTTM5dCxVsLAXg19O1V0rJUwtNfEwFELbTs1VC0UUDCRRFZfFBk9EeT0hJHTE0ZE6RK3FS4iqX4DDTN5jGy10LmjhpymJCIKt/ni/DH+fOoo/33sCH84/iV/OHac/z56jL8cP8sXZy9z5Ow1jl24yRenL/GHz0/wx8+O8eXpi5y5cp3zV67j6ORCeno6aWlp5ObmkpSURGVlJWZmZtja2hIQEMClS5ewtbUlPT0dOzs7bGxsCA8PJysrC3kFFfQNTIiJiaO6upbujk76uu4x0N3J5vID5sZH6WhpZGlhnr6eXqIioomIiCIzK4+Gxmb6B3vo7jsYYczNzyEuKZG0rFxSM3LxD4rEwyeUkIhEnNz8cXLzx8U7GGsnD3RNLFHR0UfX0AQHF3c8vXwwMjFGTkYWTQ01XB3tCPb3ITczjc62ZqIiw3FxcSItLYPklDQsbR2obWglKa0QLQNrrtyS4dptOS7flOb0RVEuXpdGSFyVK7fkEBJX54aIChevy3L+qjSnzktw9pI0whLayKgYIqmoxy0JVa4KK3DllgwXrkkgLquJhZ0XVnaeGJraI6uog6qmEZo6pkhIqyAhrYKYpBJSUmpISKigqmqIqqohioraSEgoIS6uiJWVC5WVjVhZOdHe3svCwipR0QkYGZujrWOIsYkFBvomiAhL8B9329oZHx1jbmaWzrsd5GbnsLezy4OFRdZX1+jp6qahrp7qyiqKC4toa2llfnaOpQcPeb7/jBfPnrO/95RnT/d/NyotUFtdg7enF5HhEUSEhVNdWUVVRSXLD5d4/fIVa49WmZuZpaQgn6y0VOqrq2israG+uoqBnm5673XSWFvD/bExpkZGGB3oJTMlkUcP5tlYeXhQW/nHb3z3/hs211aZGhtlbXlJsL9wGBi2NtYF14LNtVWebm/x5sVzvnr9iq/fvBZcCg43FB6vPmJ5cUGgi33xdE9gX9p+vMH6yjKPHj5gfWVZsAi9MHOfteUlQTB5sr4m+JmHGxKHJqfx4SGmx8d4ur3FyoNFgemqq/MeQwODzM/O8Wh5hbVHqwwNDJKfm0dkeAQlRcUCC9bDxQdMjI2z9mhVsPswNjRIf3cXy4sLdLa1MjLQL7BWJcREU5SXS0drCwM93cxNTzF/f/rgrDe/hHdEHMcuXuXYhYt8ceJLLl4/i5GRGiaGCrjaaxHua4qVrjChrjpEuGgR466Lv7kc8e4G5ATbkhViT5ynKT42avg5aRMXbktClAPB/qYE+5vi7qSGp70q/o7qeFsp4mUqi7ueKDbK17BSuY2pkjCa4pcpTI6gq7kGTxcHrl29jIqaKrZ2TtQ0NJORmU11dTWPN9aYmxpjdfE+v/100IX+8fsfBA8Pv/7wkb/9+JHXO1tM9HfRWJLHaGcThUnRBLvaEO5qjZ2uMtWZsZQlhxLvaU1euDup/o5khnmQFeFDYXIEiUHeRPq4MNTRzM7qQ1pryqkrLaAgNZ685FhiAzzISYokIzaS6CBvEkP8SArxJicqgNxwL7JD3OgqSqS7KJ76lECKwl0ojnClIS2UtpxoSuP8SPSywlDqEibSF7FSuIqHrjhRNqqku+uT72tMvq8xhX7GFPmbkO9tRJaHHtmehuT5mJDrZUqGhxE+Nso0FISTFuJAYbQv25P9tGSnUBQeQNAdHfJD3bhXmEB7QRwt+TEM1BfyYXeV+f5OGsvLePX6K3792995+WSVwigvXJUuwZ2VGgAAIABJREFUEWFwmxRbRfy0hbjfXMD27ADrUwMsDrSR4WdLSZAlnbE2dESbM5TtTUmgGbWxLqz0VjDTWUlCgDOR/m70d7aws3lwMVhZWeHRo0c82dzg6d4Or58/5e3LZzx/9pS93W22njwWQNSHRqbXr17w/puvBDacfw4QG+urrK0e+LeXlx4IQOznz54K/v2L5/u8ffOKD++/5u2bVzzeWOPB4jyzM9P0dN+joryU2YkJXj19ysbyMs93dgSXSP7xN77/7hue7m+xvvGQoeFu7s+NUVSag4+/Cx7eDsQnh5KWFU1WXiwxCYEEh7uRmR1LdV0uBUUpxCcFkpwSRll5OnU1+ZQWp1BemkFrcwnNjSWUFKTQe7eOu/VlNFcV0lxVSENlIfUVBXS01jA52kNbYzVDvR2Mj/Qz1N/F7PQYvV3tdLQ10lBbQWVZIZVl+bQ2VXPvbiNjwz3s766xsbFIeXk2ycnh5OYlEBDkgqW1HpHRvlTX5VJZm0NZRRYFBRmsPJxjZmqUtuY6crNSiY0KpaWxhoXZSeZnJpifmWBhdpKF2UkezE8LOIlne08E69LPdg9g+afbm+xsrvNk/RHrKw+ZHh9hdLBPwEHMTU+wtvyArY1VPnz1hq/fvOTZ7habaytsrq2w/XhNwEkcXiK+e/8VP333gV9++PhvIeIwPBxyEb/9/JMAsv7lh+8FXMQP334QhIi//fTjwVr1jz/8G1h9+P6Qh/j47XsB2P/yxTPW1x6xvPSA+bkZOjvaaWtrobKynLy8HEpKisjKyqCmpoqGhjpqaqrIzEwnNTWZlpYmqqsrKSzMp7KynISEOMIjQygsyye/NJvU7ER8gz1x8rDDJ8iDyPhQMvJSiIgLISUrgcLyXMJjg3Fws8Ha0RwdIw20DNTw8nUiKNSL7LxkisuySUqNIjUjlrjEMJJSo6iqLSI0whdnN2tM7ujg5mmHk6sVoRG+uPk4ICkvhL27Bfp3NNC/o4GuqRrK2jIoa8tg7WyKjokqrr52yKiIYut6B/9wD5KzY+gcaCY9N57QcB8SEsJobCyl7W41gcFuuHlYo6Ihib6ZGtYuJlg4GuLgY0FCTgRWbsb4Rrkhpy2Ogq4kVq6mWLma4RPujs4ddaTURVEzVkRc5RZKhjJIqB+EhxsKl7gqe5abypcEzIGw+jWuyp1BVvcgRNyUP4+GuRwG9mpIax2EiTuuhigZyiCqIoSCvgzGDgZYut/Bws2MO67G3HE1xMrTGF1rVRT0JRBVuY6ykTQqxjIoGkiibCSNkqEUVp7GOAdZY2CngYmTDtZeJmhYKnFF5gynRI5w7NannLj9OSduf84X1/7MF9f+zLFbn3JB4sTvr1NckDjFObGDQHFa+CinhY9y/NYnnBL+nNMiXwgqTIdfOyd+lGvyZxFWu4K41g1E1K9yS/mi4HpxReYMF0VPIKJ4/YBdcNLB0t0QUycd9KxV0byjgLSWMBdET3BV+jQiKleQ1hZCWlsIMbVrqN6RRdlMAXkjGSS0Rbmtdp2bihe5KnuWK1InuSh+DGHFi4irXkVBTxQ1E2lUDKSQ1xZH3VgeEwcDzty8wOcXTvPHE0f576NH+cOx4/zx+Ck+OXmeI+eucPT8Df705Vn++MVJPjt5gc+On+XzE+e4LiqBrpEphUUllJWVUVhYSHBwMOnp6WRkZBAaGoqXlxe6urpcu3YNW1tbQkJC0NPTw9bWlqioKNzdPbl0+TomphZkZGRRWV7B3ZZmuu+2UlNSSGNlGf0dbUwO9vFkbYXWxgbsbe1wc/OgqLicru5e2u4209V7l7udrZSUFZOVl0tNQzO1Da0kp+ViZGaHs3sAZpZO6BhYoK5nhr6ZLVqGd3Dy9MfN0w8LG3v09A1RUVNFT0eXwAA/CnOzKMzNIjM1iaqyYry9PPDy8qCuroHqmjqc3DwpqazFJyAaSXltTp4X4tptOcRktBASV+XidWmOnxXi1AUxLlyT4cwlCU6eF+X8FVkuXJXjyk0lxGX0uXJbngs3pDl/XYprIorcFFXk/FVxRKTUsLD3xNE1ADNLF6Tk1JFX1kFZTZ9rNyW4ekMcYTF5pKTUMDCwxtU1EAMDa+TlNVFTM0BGRg0xMQVkZFQoLq7mH/+A6upmDI3uoKaug5y8CkHBERjomxwoXg8h6cOH2ftT07x785aFuXnmZ+dYnF9gYmycnq5uert7BFWmw5Dx/cfvePHsOXs7u0xNTFJUUIibiyvxsXGEhYTi6+1DTla2YN16bmaWr999xeT4BN7uHuRkZDI+PETvvU6qy8uoq6qkICeb5Pg4hnq7uD8+QvfdVvKz0rnX3MiD6UnePN3h+e4W3394z/O9XZYXF3iyviZ4CDhcpz40JR1WjV492+ebt2/48NU7vv36K969esmrZ/sCC9LGoxWWFxdYWpjn0cMHAtvR/s72v1iSDq8Zc9NTLC3MC94f6lYPa1OHjMTzvV22NtYZ6utlbGiQ/Z1tHj18wEBfP+ura6wsLbM4v8Dao1We7u6xufGY9tY2DPUNELktjK+3D6PDIyQlJJIQF09TQyNTE5OC3+nB3CyToyPMTU/R3tzE4uwM48NDRIeHEezvR05GOqODA0yMDDPc33cwjjQ7T0B0IjdkVfjrqQv86dgxPj1xBCHJGzg638HBXo+wQGtSYp25oy2Er60KPhZyBNkq46B5kyArZdL9rCiJ8iQr1IkAex28HbSJi3AgJcGdkGBzIsKt8XTVxN1BFT8nTbytlXA3kcZJW4g78hdRFzqGv5UWdrryBLtaUVmQyehAD709XVTVVNPbN0RlbQPdPX28ePGCZ/t7LNyfYP/JKvz2I7/9/BPffzz4JPLvv/zMz9994KtXz3g0e5/2ukpaygvpqCmhLj+D/MQI4nyc8Lc1ITPcm7LkUCKcTMkJdaU8MZjylDDCXS1JDvUiMyqYssxE/F3saCjNZ/BuE1tLc5TnpJGTGE1aZCDpsSHkJceTlxpHbsKB5jU12J28CC+yQ1xoz43hbm4Ud3PCqU30oSTSjdxgJzL97Uj1syPG1QwrxVu460oRYKZIqKUKCU7a5PmZURJkToGfCZmuOuR5GVLgZ0KBnwlFAeYUB9uQ729BuqcRruay1OQEE+V+B08TdcpiwyiMCCTVy5lkD3v6y7NozoyiLN6fyrRQloY7+NvbffaW5rk/MsTG7gt+BZ5uP6I+J5qCQDOS7eUIMRQixlaJ3HAnWktTWZ3uY7yjisxgO0pCLagN1qMhWJdsZ0Xqo2wZLo6gMy+C3DA3UkM9KMtJpqW2nPHhAZ5sbvDhwwfev38v0LW+e/Wcd68OgsKhcend29d8eP/1v6xYf3j/tcDF/+L5Ps/299h/usvTvR32drdZXJhjY32V/ae7ggvE2zevePF8XwC7bj15LAgq+093efP6JZuP1xkZHmTx/izPd/bY39rh3YtXvHi6dyAq2N9hoL+Lnd3HPFpdoLGlmua2avIK00jKiCI40hs3X1siYrwJCHXE3duKkEhXCkqSKSpPJiE5iNAIV8LC3cnIDCczK4qwcFfCQlzJzoqgsjyD8pJUctOjKS9Io7Ioi4rCTKpLcqgrz6expozO1noaqktpbahiemKYpcUZHi7cpyA3g5zsNJqbapmfGaOzvYGRwS5mpgYZH+lmc32RublRIiN9yciKJTjUHWNTdaxsdYlLCiSnMJas/Ggyc6LJyUmi514bjXWVJCdEExcdRmxUKFnpSbQ21TIxOsDc/XEWZieZnR7jwfw0O0/WePtqn6/ePOfF0x1BeHi2uyV4v/14jcery8xNTzA1NszSwiyzU+MCg9Ojhwu8ffmMrY1VHq8us7m2wu6TDUEoebm/K2Aivv/wNb/88JG//fQ9v/zw8d9CxGFQ+OWH7/nbTz8KQsQ/V5x+/PgtH7/5mu8/vD8IDz/9eBA8fgeo/3d4OOQf3r559S+DhWOjw4wMDzI5MUZnRzvFxYXExkYTHR1JQUEeKSlJdHV1Mjo6TGNjPWVlJZSVldDf30t+fi7R0ZHk5eUQHx9LbHwUgWH+BEb6YedmjZmtMQERviRlxROTEkl0cgSOnnZkFqbR2FFHXFo0fmHepOYmkZydQFRSONFxwWTlJlFRXUBeYRoh4T7Y2Jvi5euEu5c93n7O+Ae5o6GtgL6RuuASYe9kjqmVPjpGKqjrKyCtLIKWkTIKGpJ4BTkTlRSMoYUWZrb6KGsfjL5lFCRS315BXlk6OSWpGFtoY26ug621ARpqUri7W5OdHY+RiToBIa7EJAfjF+6Gg6cF7sH2BMV5YeVhhJWnMTpWKuhZqaNvqYmmoRKqBgooaEujYiiPrqUGWhYqaFmocFHsJGIat7gkdYrjQp8hpnUTOSMxRLRvIG8sfvCJveIFZHSEkNC4jqyuMMrGkoir3UReTxwDOy3k9SRR0JfBzteKmOwIorPCcQqwR89GC+cgW+64GqJjpYasjjgqxnKomymiY6WGmqkCN+UuI6crga2POTbed1A0kEbjjhLmbkaomStwWfo0J25/zrFbn3JG7CjnxY9zWvgIZ0SOcVn6LJekznBF5hzXpC9wSfwMZ4SOcfLGEU7eOMLpW0c4dvOvnBH9nEvSx7kie5LLMie4LHOCa/Knual0TvDna/KnuSR9nAuSR7kkfZyLUsc4K/YlF0SOHwQuA0kU9MSR0RJGSkMIEaWrXJU8wxWpU1yXPYusrjC3lS5xS+kSCkYSiGvdQErnNiLqQtxUvcE1+ctclT+wSl2VP8cV2dNcljmBmNplbsqf4YbMGYTkL3Bb7gK35S6hqCWKobUOZ4Uv8/mlM79fIY7x55On+Mups3x66gKfn7nEX49f4JMT/w9Z7xVWdZroa+67uZiZMzPnnNln793d1VWlpWUAUUGC5JxzzjkHyUlyBiVJFCSDCREk56TkDCIZBQyoGCt3V79zQbnO7jkX/2c962FdcMGz+H7fL7xnOHZGAmFxWU6el0BEUhYzByeSrmbxoLmVtrY2+vr6uHXrFvfu3SMrK4u6ujpqa2sJCAggNjaWlJQUUlNTSUhIICcnh8LCQoKCQjAztybjSjZNTc3cqrtJ24MmJh4N0dnUQMudW8yPPuLZ6jLPNlYZ6OkmOTGJiIjL3Ciroqb2Jk3NDTS33aeto5nGB/e5VX+Xujv3yMi8hqOLN5a2bji4+GJq44a2kQ2mNi74h8ViYe9ORFwKdbcbiE1MwcPTGw8vTy5HRFJaUkxtZRlX05IpKcyjKC+H7Kyr1NRU0dnZzfDDkcM4U2YuBib2SMrpcFZcBZELyhw5Ic5XR89x6qwC4jI6HDstjdB5JU6eUeSEsAJnL2giKqmDqKQO0gomnJVURkRCCeELCpyTUuGCrAanReUQEVdAWcsER49A7Fx9UVDRRUFFFx19M+QUNZCWU0VOUQs9PSssLV0JC0vE2zsMc3NHHBy8MDW1R05Og9OnRSkurmRsbA5TU1u0tA2wd3BFXUMXA0MzzEytCA4K51+6O7vYXN9g5+kzhgeHmJmapr+3j+HBIbo7uw7J0cMPedDYxNTEJEsLiwz2DzDYP8Di/ALv3h4IehA3a+uws3Pgr3/9Bnd3T65ezSI0NJzExGSmJ6dobnpAcWERv/z0M20trQRcCuTu3XssL6/QdL+RK+kZ5OVeIy/3Gvl5uVTeKD38p765xuzEKPdqq1mYGOPg+Q4/fTzgh3fv2Hu6LWA7PBocYHp8jHev9/n8/p2AHr29vsbu9hYvd3d4ubvDi51ngmdrbVUwyTo/PcXk6AiPBgcY6utluL+P6fExHs/PCaJO0+NjzE1NsjQ3K+hC/OduxJdi9pfC9fb6mqAA3vagie72Np5tbvB4/nDZam5mltFHI/R299DV0cnAwBCzs/MMDT0kLS0Df/9AAgODuXv3HktLy3h6+WBoYEpubh4zMzNsb2/zfHePtdUnDPT3UnmjlMHeLnIzM8hISSQ1MY6racnMTR1OzHZ1ttPT3UnWtTyUDSz4798JcUxMiqNnziKhII2tsyURkT5YmCrh56ZPpJ8JiqL/joWmEK4mksT5GOJrKUeUmx65kR6UJAZQnBJIZownSeFOJF52ISHGmdjLDkRH2BF0yYjQABNC/Ixwt1bEVlcUO11RbLTPYaRwAmvNC9jqyBDkbIazmS7mOhrkXUmnv7uL7u5exiemWF3boKuri96erkOS7YsdfvvxsAvx/uAdP306FBGf3r5l+8ljBtpaqMjPITshioK0OMqyU6jMTiYl2Iui5AiyovwpTg4jJ8KTvCgfKjIiuJWfTGKAK3nJkdzITuFuZRFp0WHEBPnS3XiH397vkxoVSsGVBNpuV5IQ4ktmYiTXs1MovpJAQrAnmRF+lKVGUBofyIPCZO5cjaS5MJ76q+GUxHiS5GlGuJ0ucW6mxLubEWCmTKKHKZkBNqR4mZDubUx+qB1FYXZk+ZkSb69GurseWX6m5PibkxdiS0GoIzkBNiR5GBHuY0JimCMe5uoEOxpzMzuVh3dryArxIzvYm7LEUGZaanm9OMydvGRqryXR31DD1twoLzZXeP7yBWNTk0w+7GKwqZLcMDsCTSSJc9IgJ9yB+zfSuF+Vy/rsID31NyiI9aIywY3KSDNux9nQeNWPsmgXbsR5cSsrkq6bRTwZ7WJysIOywhyWF2Z5vrfDm9ev2No6dBFevXzOp3dvDvkRT7cFh/v3797y6eN79l+9YP/VCz5/+iAgWL/efynoRnyZ1/yymPOl+Prp43sB0frN61c8e7olANCtPHnM+tqKQIR8IVivLD1mZ2OLT2/f8cO7D3w8eMeHt29YmJ/m9q1qurtaqb9XS1CwD94+LgSH+VBeVUjt7RIycxOpvlnE1ZxYouP9yciKpqgkndSMMKJifci4EkF4hDsJ8ZdITQkmIf4SYcHOBPjZEh7iQmJcANFh3lxJjiArNZq8qwncqiym6U4VN6tKqSjJp/x6HrdryhgZ7OXurWru1lVRcO0KlWWF9HW3sL4yT131dWoqi7h3t5wbJVm0tdykrf02gUHOOLuY4O5liYe3FX4BdlwKtCcq3peCkhRKyq7S1lbPzZvlJCZexs3NDh8fFzw8HHBzsyM3N52GuzV0dzQx0NtGT+cDhge6WV6cYmd77XDN6Q9Y3NryItvrK7zY2eb5sy221p7wZHGO0eEBhvt7mJkY/ae1pp6OVuanJ+hub+HRYB9PFud4/mzrcBJ4e0PAjnj/5hU/fDjg1x8//S8i4ufPH/6pTP3Tp48CN+KLuPjiVPxnEfEl9vTTp4/88vOP/PLzj/+0xvRFRPz042fevH7F6soyW5vrLC8v0dbaTFPTfbq7O6mvv0N2dibp6anU1lYzOTlOU9N9FhfnWViY49atOm7dqqOwMJ+amipSUhPIzLxCa1sT+fnXiIwKw8PXjayCTGJTYoiMj6DgRj4FZdeITY3Czc+ZuLRoQqL9CY8LIjjqEvHpUWQWpBEcdQlnbzucXK3w9nPG198VN8/D9wbGGkRGBxIY4oW5lT5+wW7YO5viF+yGuq48huaauPvaIyV/DjUdOTQNldA2VsHNzx5bVzNyr2eQWZCCnJoEcmoSaBgoEpMSRtdQM3mlV8m4lkhsajgBYZ7ExAURHx+CnZ0R9o7GuHlYk3Y1mivZcaTnxHC1IIm4q+FEJAfgHmKHc6A16mbyGDpoom2phIq+HEq6sghLnkBBVwZVIwXElc+hZCjDRU0x1CyUcA2zR89BAzENEYxdtbHxN0XZXAZZQ3GMnDT+uDEXQc3s8Lbczs8EUxdd5PUksPYyxdbHHPdQRwLjffCN8sTO1woLdxNsfSyx8jzsBujbaWLirINvlDs23iaYuRqgYa6ApoUyHmEOWLgbIaYsxAUVkT8EigJWnkZIaIpwWv47vpf+BmHF44gofs9J6W8P4XJKJzgm8TUnLh7hpPRRjkl8zdHzf+Zb0T9zQuIbhOW/57jUV5yS/Roh+aOckv2a41JfcUzyT5yU+QZhhSN/dCVOcEbxGCekv+KE9Nd/CInDAraUxjm0LBTRsVLmosY5zsp9j4TqGaQ1zyOhegYJdWGktc9h4qKFpqU88oYSKJlcREz9NPKGEohrinJW7RxnFIURVjjFWZXTiKoLCdwOEfnv+Obsv/K18H/nvMJxlA3EUdARQ1zhBMKS3yMkdfbQiTjyzeEl5Pcn+eqEEF8dP81Xx4X5H18fR0xaGXU9MxTVdJCSU8LI3IrkjEzuN7cwMjZKU1MTZWVljI2Nsbq6yvj4OKOjozQ0NFBRUUFFRQUxMTFUVVUxNjbG7du3qaiooKHhkFLd0z3Aw4cjDPQdXqKODvUz2NnOztoTdtdXebqyzML0BFtrqzwcGqaqqoaGew+oq7tFd28XDY13qW+4y4OWZhqbmqmoucnlqHh0DczR1jNFU8cYbX0LzKyciUlM53ZDCwGhUSSmXOFufSMlpWVUVFRx584d7t65RXdXG6PDA3S2PqC9uZHJiRFampu4ffsm3d299PYNEJ+QQlLqVXSM7DgnocpxoYsInVfgjJgSIheUOX1OkW+/l+B7YVnOiqtxRkyF02eVOSeuiYiYOqfPKiMipo6olCoXpNU5I6bA6XOynJdUOYw0iclxTlIJNS1TnNwuYWzuhIqGIUqqekhKq6Cspo+hiS3m5s4oKuri6OhLQEA0dnYemJs7oq1tiry8Jn5+oXh5BeLufgkdHRN8fANxcfXCwNAMNXUddLQNMTWx4l9mpicFMYLHSwv09/XQ1dnO4EAf83MzvH/3lvW1FRbmZ2lrbWZosJ+e7k5u36pj7OEw+8/3aKi/R2pyCtnZuVyUluf//n/+XwKDwsjJLcDN3ZvklAzGxibYXN9gbGSUwd4e1tc3GXo0wfzyBiOT89g6uOLi7kPk5VgiImOorq6lvbWDpYVFQa51dWme+alxtpYXebr+hKWZGRZnZxju72O4v4/N1RVe7u7w/NlTPrx9w8eDtwKH4PWL53x6dyDIyX54+4attVX2n++xNDfL5OgIW2urzEyM09nawtTYqGBu9cnigmCOdnZygtHhIabGRlmcX2B2eobZ6RmePF5mbWWVx4tLzM/OMTczy8ryE8ZHx1icX+D1q31mp2d4vLjEw6FhxkZGKb1eQk9XN3NzC3R393Lr1h0Cg8Jw9/DBxtaRO/ceUHi9nKy860TFp5J5rZjopAzELypzTlwGn4AQxqbnmFt6THNrC2NjI0yMP6L+dg0ZyfF0tzVyoyiX5cUZhvq76OxoYWTkIe3trVwrKuFfj59FWFGHfzt2hv/656+wd3EgLMwXG1NVEkKciPA0INhZnXBXdcxVjmOpIUSktx6elvJYap4lPdSVoqQgcmJ9uRrtwfXMMHJT/bgcbEFYoCn+3nr4eeni6qCMj7sWznaKGGqdxdJIEnvTi+irncTWSBxPK2UCHfXxttBC76IottrqFKalUpJ7jZLCIoaGhujo6mRnZ4f5+Vlevtg7dCHef+DHDz/w4/vP/Pj+I/z9d1bmZhjp6SIzIQZfBytqC7IYbLxFSog3WVH+XIsNID8+iLRAF6Kdjci/7E5VRiRlGZfJTwjl1vUsCtJi6Xlwm/SYcLJTYnnU/YDZRz1kxoXzoLaU/qZbJEf4kpscQXZiCPkpERQkh5MX7U9pUig3M6KoTg6hPOYSt9JCuZ8ZyfVIN6oS/Ihz0Sfe1YDsYHvi3Q1I8zMnwcOQaGct0n1NyQ6yJtXbmDgXHeJd9Ul0N+SyvSZpPmbUpQdTlexPhp8lqT7meDjoYm2kSIiHBTF+juQnhDLafIvciEsUxQZxKzOOxoI0Bm6X0F1bSGlyGMXJoYy13eLtxiwbcw8Z6WrgWlIYOXEB5ET7cSM9kqLkMBorcmipK6a5tojh5jqqc+Ppqs6hMNKF6kR3ymJdqUgJpCAhiObKa4x31rOzNM5kXyuTgx2MD/WwvrzA5uohYGvn2TZ7e3u8fPlSkDE/2H8l6A69f/P6nzLsH96+Yf/5noDE/mpvl5e7O7x5+YLP79/x208/CiY4f/3lp38SFT98/si7gzd8eH8gANM93d5kY32VZ0+32NpcZ3ZmivnpGZ4/3ePDm/e83N1jc3WNpxuHi2ovdp6xsfKE2ZkJxsceMjoySEf7A8rLirmSkUxqaiwVlcUkJEUQHOpNxGU/4uKDSEgMIizcDTdXY+zttLA0U8bRTpuwYEcSo325HOJKsI89oX6OxIR74e5oTEKUP1Wl2RRkJVFVco3m+joKs9O5V1tFR+M9xod6mBwZoKPpLtcLrpKfk0pF6TXu1N2g4U4l1eV5NN2rpKbqGnduF3L1ShhRMR5EXHYlOtYLd08TXNxN8PSxJK8wmbpb12nvvMuNylxSMi6Tm5eMuaU2bh7WePs6YO9oQnZuEjk5KTQ13aSxsY47dyoYHOxkZKSHwb52ZqceMTk2LFheWpiZZGPlMc+fbfF0Y1XAipidHGNuapzh/h7aHtyntamBvq52Rob6aW9uZGJkmN3tDT683Wf/+Q5ba0/YWnvCy92nvNp7xseD1wLx8OPHd/zyw0d++eEjP3w4EEDnfvz4js/v3/Lx4LUg/vTbT58FXYovXIkfP77j1x8/8euPn/jx47vDYYZ3B3z88A74nd///hs//fiZv//9N969e8uLF3tsbKyxv/+S/sE+AgP9KSjK5+btOqpqKknLSOdSgD/VtTW83H/Fzt4zxiZG6exuo6LqBvUNt6mqKSczO4OU9ARyrmWSm59JcmoCvpe8CI4I4nJcJLFJMeQW5qCopoCzhyNmNka4+zrjG+ROeIw/Hn4OeAc4Y2ari4W9Pma22lg56nMp0BNzK0NMzPUwszQgINgTF3cbPPwccPKwwsnDCu9gZ0ystTGy1kJNXwY1fRkkFc+gb6FOTFIoVg4muPs6Ep96meyCdGKSwjGx0UdKUQw9M01yiq9wvbYQUwcjfMI8cQ90ITI5DA+sLXtvAAAgAElEQVR/RzwvOeId6ERsSigm1pp4BTjiG+pMRl4cniH2eIU64eRviY6VMiZOmmhbK2LurouiocThAVdDDANbbeR1LqJirIC2lToqxgqYuRph5KiHirECDpes8AhzwshF7xCi5qyLtq06UhqiaJjJY2ivhneYI07+lvhGOBOW7HfoePhb4hFqT2xmKL5RrjgFWKFrr4m8oTT6jtqomsiioC+JsaMGbsG2eEc44BZsi52PMWYuuujbqqBno4qmuRxiSqeRUBVCQU8CNRNpzF31MHHR4pzySUSUv0dI4TtOyR0RPEIK3yGk8B1/Pf9vAoFxWv67Q4EhewRh+WMIKRzjG7H/4JjUVwgpHOOc6knOq53mjNJxTsoe4fjFv3JW5SRnlI7/0QP55o8FqKOcUfqec8on0bSUR8FAHGHZo4ipnOK80gmOi/+FswrHOa90AhH5Y8jonEfLSgFdW2WUjaWQUBfmnOL3nFU6hZD8acS0LnBBQ4zvJL7luNRRzqqc5ozCCS6oCyOhLoyw7BFOiP+Fs3LfoaAriqqRJLLqZxCR/p6zF88hJi/Nf/vLnzl9QZxvTpziz0ePI3TuAgqqmkjLKeMXEEpm1jWCAsOwt3ckOTmZ5uYmuro6uFd/h5t1NTwcHhScMaenJuhobyU9LYU7t29SV1vN/YZ6hgb7GXk0TG9P16GLPHUY/V6Ym2dpYVHAA9vd3mJ3c5On6ys8395ma+UwQbI4O8Ngbw/37tbTdL/xcMimb4Dq6lry8grIzy+kuuoml6PiUFJUw8TUCgtLOxQU1bCydsDB0Y3wiBhKSispKa2kr3eI5qYWairKqamupL+vi4WZSabGHzLyaIDJiUdMT43S/KCB239cKPT1DbCwsISRoRnmVvao6VhwQVaLI6ck+E5IChEJFU6LKnBM+CJnxJWRUTH8n5ElUWVOiMgjJKrMOUkNTp9XQkxSBTFJFURE5Tl3QREJaXXOiilwWkQaMUkVFJUN8POPQlffBjUNE/QMbJBT0MHQ2B4TMycMDGwwMLBBWVkfAwMbLC2d8fAIJCQkFlVVfXR1TXFy8sLJyQtLS0ds7Zwxt7BF38AUcwtbDA0tMTKy4l8GB/oEkJyhwX7aWpvpaG+lr7ebrc11gaW7t/uM5ceLLC3OMzw0wP2GemYnJ5geH+N6UTHx8fEkJaahpq7Nf/zlW9Q09bhRUcvV7HzyC64zO7fAxtom7a1ttDY10tDQyJ37rcyuPCMtu4j/47/9CUlZZYxMrYiOSWBicpaFhSUW5ubZWFnl6cY668uLrC8vsv1kicdzU0yNjDAzMc7U2KgAOPfTp4+CWdbd7S1Bf+HLAeTD2zeCg8rm6orAqdheX2Nna5P1J8uHbf5HDxnu72Ni5NEf06J7gqWlx/Nzh/2HlVVmp2cEDs3i/AIjDx/R3dlFZ3sH3Z1dTI5PMDQwyN7OLi/2nvP+4B0v9p4zOT5BUkIifX0DPH/+kt29FzxZ2cDK2h5rO2cmZxapu9uET0AY4VHJSCtpoa5nRvmtJoIik9A2sSYuPYvpx0+4c/8BAw+HmV+co6O9meqKEupvVnKzqpSluVF+/PSG7q5WOtqb2dpeY3xyAnt3L74+exE1S3dOSijw/dkLZOfmUFqcjZmuHH72OgQ5amKpegoPUwkC7BTQlfkGax0R4oMs8LFVw8tSneRgJ3JifclN8KU4PZCrcW5cDjQlMsiMMH9jgvwM8HLVwN9HHzsreWQkv0JB5ijaqqdRkP4zpjrCWOmcw0rjPK56Ctiry2IqK4WVhhqOpqaUFhTQ0tLCvfsNdPV0MzYxzt7OLr//7e98fPuBzZUNPh98hN/h1w8fWZ6Z4u3OU+5VlWJroMWV6GBuFV4lPcKH1BB38uICyY25RLyPNWF2WmSFOFKbeZl71zO4VZBKTUEa2QkRFFxJoCAjiSAvZ5IvB9J0s4yynFQq8zKozk+nqbqI0ux48lPDKEgOpTAplMK4ICpTIqhLj6Y8Poi8IDfKYy5xOzWUynhfapMDKIhwITvIlswgG1J8jEnw0CfaWYsYF21SfU3IDrEhwcMQHyNpbJWECbFSJcZZjzhXAzIu2ZDsZU6siyHpftYoSZ/G3cGACF97XMzVsdGRJT8+iLrsBDJDPahOu0x3ZR59NYW0lWcxcr+ciowIeu8Usz3VzcP7ZfTfKaapLIuSjGiq89N5ujjB1tIk7fdquJ6dQuutcgabamipymPtUQsN+XEURLpSluRPRWYsLXUlPB7r5/FYPz0PblOWl8H9unImH/axtfqYp5uHhPi93Wc8f/6cly9f8ubNGw4ODnj3el8gJN6/eS3Y+P948JZ3r/d5++ol+8/3BA7i6xfPefd6XxBH/PjhHT//9MP/Agn7cpv8JQ718sXeP8HqvpStVxafsL22xc7mM/a2d/nw9gB+/wf8A/jb3+Efv/8RffnALz985MPbfTZXl5mbGmdmYpSB/i4am+5y53YNlZWFZGTEcDnKj9BgV/x8rUmK9yM2ypPQADu83YzxdTMjxM+O8EsOBPnYkBDlQ3igE2kJwRTmJFBblkfb/Vqa6+u4U32D+ppKhrramRjupbulgcbbldy/VUF5USYpsSGkJV2m6V4NDwdaeTjQQkF+AulpwURHuZOS4kd5ZQYxcV64uBni42uNh7cVxSVXedByk6bWm2TnJeHibUl4lDfW9nqERnpzOdaf6NgAomMDuH23jN7+B9y/X0tVVRGdnfcZHu6kq72Bns4HdHc0M9DTyaPBPiZHH7K8MMv2+grb6yusPl5genyEx/MzPFmcY2rsEX1d7bQ3N9L24D7tzY0M9HQyOznGs801Xu4+ZWdrnY2Vx4KC9s7WOgf7LwRi4adP7/8XV+LQkfifALr/TLT+Qrj+/P6tYOXpy+d/+HDA/vM93r56ye7OUz59fM9vv/586IB9eMf29iZtbS1UV1dyv6mBto5WUtKSCQkL5lKwPzeqyriSeZWklGSul5Zw734DN2/XUVNXTc61TNw8nCm5UYSLmyN5hdmERgQSGhFIQXEu2deuHL6/HIKDqyOGZkbYOdti7WCFnLIMUQnh+Aa5ExrlT1j0JUxtdNAxVkZRQxw9U2UMLJSxcdEnNMIfK1sTtHRVMDTRxtnNmpBwX5w9rbFxMkFBUxJNI0WMbTQRlxfC1FEbNSMZTBy0MLXTJiMngYHhDla3F6m5U4a+qebh9GtmHOJy5zC1NSAw0hczR2MuKJxH10ILM0djAqL8iE4Lx8xOHw1DBaycDXD2scTJzwpDW00cfc3xDLHHxssYCzd9dK2V0LKQR05PDAUDceT0RFExuYiokjDaVuoYO+mjbCSPkqEcWpZqaFqoYmCvg76dNpoWqigayCKnexElQznUzZRRN1NGxVgOc2ddVA2lcfQ1xy/SBTsvE4LjvHALtsXYUQv/GHfCUy7hH+uBR5gDhs7ayBtKoWmtjL6jJqau2hg5qKNtqYC6qQxaFvJoWyqgZCCBuMqhcFDUF0fZUBIzF21svY0wsFNF3VSGswrHOSH9NSdlv+WU3BFOyx/llNwRvpf+mu8k/8IR8T9x/OJfOaN0nPNqpzijdJxTckcO+RCy33JC5htOyR3lpOwhWO6U3CEvQljxOGcUjiOseBwJTRHOqpzkpPS3HJP6Kyelv+WM0vdcUBdGSvsckhpnUDAQR1LjDDI655HVFeWi1llUTC4ipyeGtPY5FA0lUDKSRMFAHGVjKdTNZZHXv4CI4klOy51CSEmYM4rCnJQ5wWm5E5yUOc5xyW8OIXYyRzgp9TXC0ke4qHEGTTMZtC1kUNA6x3np46gZqCN04TxHhU6jY2rCeYmLfHPsBArKGoRGxBAQGIqX9yUiwiLJycqmovQGd2/W0Xy/nsb62/R0d9Ld1cH01ATrays8XlpgdmaK3p4uSq4X0dHeyvjYCLMzU4yOPGR6akKw3LcwPytYp/wSG/9y+fMF8ru1tsqrvV1e7e2yODtDR0szjfV36e/uYnZ6hts375Cdlcf14jIu+QXh5xtIcFA4OtoGJCakkpSYhqeHL6EhkQT4hxATnUBpSQU3SisZ6BukuryCmrIyWhrvMTc1zsbqEotzk0yMP2RqcoSJ8YcM9HcxMvKQ6elJNje3efp0Bw11HUTFpBA6L8fxM9J8c+ICJ8/JIS6nzVlJVY6fkUb4ghLictqcFlXg5Dk5Tp6T45jwRU6dl0dEQoWT5+SQV9RDQUkfyYvqiIkrc0FChfNiikhIqaGpbYGjsz+RUeno6tugrGqEhpY54pKqqKqboKltgYqKwR/iwRUHBx/MzBzQ1z9cadLUNEZdXR8ZGRVkZFTQ1TXFxtYJewdXrKwdMDG1QlfXHG1tU/6lrbWZ3p4uWpqbaLh3l67OdmamJ1lbfcLC/Cxjo49obXnA8uNFnm5vsrmxxvzcDCOPDpd++ro6uX3zFtXV1eTnFXPJPxhbB1cCQyLJyi2kqvYOVdU3WVvfZPfZHo0N97lZXUV0dCznxGWwdvJCUkaV//3/+jcsbZxxcfch91ohff3DLC+vMD05xfLC4uEfxeoya48X2FpeZOPJIquLiyzMTLO5usK71/uCfOy71/s83Vhnc3WF1ceHBeQvTsKXWNPu9pZguvVLAfrJ4gJba4eCZWLkEcP9fYwODwnAcV+AdCtLi2yvr7G89JiZqWlmp2dYWlhkcnxCMHv7pU+yvrpGdWUVvd09rK2ssr25xc7TZwwNDFJTU8fE5Cyv37xndGyKgcERfP1DSEy5wtTsErn5pYhLK/LdSRH+9PUx1HWMyC2uJOxyEgbm9txubGN4cprgiChGJyf48Ok9c7OT1FSWUl6az8aTeabHhpieeMTzvW1e7z+nrf0BFVWVJKRm8H/+6SgnJFX584mzHBU6R35xETPTY6TGh2CmdREz9fNoSx/BSlOE5GALgpzU8LdXJifeBTczWaw0xPC10iTC3ZiEQGuy4zzJjHcnPtSK6GBTIgOMCAswJMhHn6gwS9wcVZCT+guK0t+io34KVYUjmOidwVTrDCYqwrgZKOFtqoWFiixqEue55OpMd3sbjY2NzC8usLaxzub2FkMDg/T19PJoeIThwYdsr2/AP+CXT584eL7LP374xEDrfcy1VAjzdCArOojc+GAue1qTG+dPQUIQSZfsiHE3JSPAlusJ/lRnx1Gdk0BufDB5yVHEhfpwLS2WUB9nrAzU8Xa0IDfpMm23KyjPSaa+7BpVeSl/3OIHUZAQTFF8MGWJoZQnhJIf5klhhDcl0b5UxPlRlxZKWbwP1amBXI/zIjPElsIoZy47auBrfBFvQ0kumcoQ56ZLlJM2tspC6It9jaeeFMGWKoRaq5HsZU52sCNpvlYkuJvg4ahPbkY4hRmRXI29RLCLKeGuZnRU5VGRFklxTACDtYU05iXTXJzO67lBqq9E0FicwuiDcpb773G3IImGkivkJYZSnpPM6tQwi+MDFGamEBfmz93KIoZabtNUmUdlZgx5Mb4UxBxGwDpulTDW/YDZoU4eddznxrV0rqXFUn39GkPdrexurfF853Ct7OWLQxdif3+fN2/e8O7dodvwRUh8ERGf3x/eEL95+YLN1RWWF+aZnZxgfnpKwHj5IirWVp8wNzvN9NQEmxtr/PD5I/zj7/z6y0+CNZ0Xz3fZ3to4nHRdWWZxYY6F+Vk2N9Z4t3/AL59/5tcff+LD2wNev3jJx4NDl+PLgs/hd8p7/v7Lj/zt5x/48HZf0OnY293m6fYae7tbbG8/YXykl872O7S31NLcWM6t6mxKChJIifclNMCWSx5m+LmbEuBlQZCPDSGX7IkOcyczNYKstEia7lTwqK+FW5Ul1NeW09fWzEhfN90tDdSVF3Orspi2+ze5XVVEekI4Ab4u3Km7wdzUIDMTfZRezyApMYDQEEciwp3JuBqGp7cZVrYauHqYYudoQHnlNXr6mqiqK2LgYStZBclcL8sityCF0ooccgtSuF6aRUiYF82tt3g40klLyx2qqopoablDf38rD+7f4mbNDVqa6untPLTvZyZGWZqbZv3JEpury2yuLjM7Ocbq4wW211dYf7LE4uwUEyPDDPZ20dn6gJGhfpbmptlae8Lm6jLrT5bYWnsiWHh6trnG21fP/4kP8UXQ/f+f/ywkPr17w8eD1wLq9fs3rzjYfyEg3n9xL9693ufTuwOebm/y5vUr/v63X/n08T27u8+Ym5uht7eb0tLrBIUEEpcQS2V1Ba3tLaRnZZCelUF5ZRm1N2u4decmtTdruHm7jtqbNaSmJ+HgZEtIWCCh4UFU15UTFHqJvMJsrhVkERMfTnxSNPomegRHhODp54FPgDdu3q6ER4dSeOMaFnZGmNkY4Oxpja6JCmq6sihqiKNpIIeMigjaxnLoGqhjaqGPh7cD4Zf98fZzJiIqAB0jFXSNVVHRlcHB0wIXX6vDx98Gt0A7dC2VUdAUR1NfkebOe3z8+Q21d8tR0pAhuyAdr0BXzkqext7diq+//xNGtvoo6sghJHmK8KRQQhOCiUmPwNrZBAdPC7yCHAiN9cHGwwRzZ32M7TUxddTGysMQQ3sNwcFbxeTiHwffC2hYyCGuegYVYzmsvUxRNJBG2UgWM1cDZHUkUDKUQclQBnUzRbQsVQRzr6om8hg6aGPjbYa+tSqmjtpYuxty6bIrrkE2RKYF4BXuyOX0QGIyQ3ENtsXR3xKvCCf8E7zwiHRC114dNQsFFA0lkNe/8MeN+1GEZY8iqXFG0K04I/cd4mpCiKmcQs1MBj07FZSNpZDWPsdx8b9wTPLwOS71leD5TuLPHLnwH3wr9u8IK3yHqNopxDWFOa96kjOKxxCSP8ppuSOclPkGUdXTiCh+j7DsUU7JHOGM3HecUTiOiPwxhOS+47T0t3wv9TVCMkcQUxNCzUwGY1dtbH2NcfA3w8JDDxsfI1RNpZFQF0b8j884Bphjf8kURUMJpLXPCYSFnp0KWlYKiKsJcUTsL1zQOM95VRFOy51AREkIUVURTkof44zscZQMLyKmdBpRxROIq5xGXlcMLTM5tC3kUNaX4KLaeZR0lDlxTgihC+dR0FRDVEoKFS0tXDy8yS8upbOrj+sl5RQXXuf+vQbaHjTzoOEePR2tTIwM09fbzcPhwUNXYWGOx0uHcNKx0Ud0d3X8EQ/qoLOjjfq7t+nqbGdjfZUXz3dZfrwoSJ3sbm+xu70lYHFtra2ysfKEpxvrbK+vsTQ3y8jQIGMPh1mYmWZ6fOyQKdHaQX19A7W1N0lLy+D69VLq6xvIyLhKQUERnp7eeHv7Ulxcwp079TQ3t9Lc3EphYTEVZZVMjY0zMjBAX1c7XW3NdLY10d/Tzsz0GFubK6w8WWD58Ryrq09YX1/l+fOXvHr1Gj1dI44dP82pszIIiSkifEEJSQVdlLUtkFY2QExGE2llA85fVOfEWVlOnJXl1Hl5TpyVRURCBTEZTc6IK6OkYoi8oh5i4sqcPS+PuKQq50QVOC18kXOiCiSl5JGQlIuWjiUyctooKOkjLCKDhJQaMnLayMpqoq1tjrPzJVxdA7CyckFNzQBJSSU0NY0xMLBAWVkbbW1j9PTMUNfQxcraAQ9PP4yMLTAzc0BPz4J/ud9QT093J+1tLXR3dbDwR1zk7Zt9pqcmGBrsp7XlwaHye3o4yzg/N8PD4UGeLC4w0NPN/XsNNDY2Ultzm6TkdOIS0yivusmNiloetHbR2tbF9tMdXr96Q19PL3dv1pGemsZJoXP8b//lX/kv//VPfHPsND6XgrlWUMLE5Czz84vMzcwzPDjEwsw0b16+4N3+C/a2N3i2uszmyqG7MDMxztryY8Gk36u9XXa2NllZWhSUmg9Jx68E9OeNlScszs7w+f07DvZf8Wxzg5mJccYeDgumWuemJhl7OMzDgX5Ghw9/h9XHS4L+xNLcLIvzC8zNzApciL6eXu7drWdoYJAXe8/ZefqMnafPuFFSSl1NrWAad3pyip6ePsbGp+nqHaKq+haxCak0t3VjZGqFkIgYfgGhxMSnERYZj7KGHqZWDrh6+aOha4ynTxDZ+SXkFd8g5UoWppZW3Kq/y8zMDBMTY3S0N9PW3MD4wwF+/PCat/t7PBrqZWZ6nNW1x9y/fw83bz+EJRT492Nn+PejJ/kf3xzBycOD3edPWV6cwNFaFxtjJQJcDHE0ksbZWIpwd23i/U3IjLQhJdAcbzNF7HWlMFcSxlFfgvgAC/JTvMmMdSI60IhwX31iQsyICjIh4bId/p66GGqdwUBTBD1NIQx1zmBuIIqNgTgOBlK4GyrjaayBr6URgc52ZCUlMNDTSWVlOW8O3vIP4MnqCrnZOcRERVNbXcfooxGG+g4nfn/+9B5++4lfP71l+mEvdibaBLraEBvgxo2r0fja6JAe7kFhYjDpwc5Eu5kQ525MeqAD+bF+FCQEEePnyI2sRJLC/MiKj+BaWiwh3k6Y66oQ6evCUGs9dUVXKc6IpSovhbzEUPLiQyhNjaI0OZLr8SEURweSE+xBXXo0xVF+5Ed4cOtqBNmhTpTEe5Mf405OpDMVqZeIctLEz0Qab0NJ3HXFiHbWIs5NH1tlIfRE/4qHriQhVqpE2GmSGWhPTVoIJbE+JLibEOJnQ1qcL+E+NgS4GONvr4+R/FnSApxJ9bWj6LIv/dX5VCaF0l9zjbfzA9zJukxTYTJdFVmsDN6nNCWEsozLJId4UF92je3HU+ysLtDX3sTtqlKu56TT31rP7HA7EZ42BDuZUJIaTnlmNPfK82isvk55bhrFWUnEh/mRl5FIVUk+3S0NvHmxw9v9vUNX4c2heHj79u2hgPhwSBH+IiS+UOQ/vTt0KPaf7/FkcYGpscP4Y19XJ48GB5idnGB5YZ7Vx0uMj43Q2dFG84NGhgb7WX68yPbWBpsba4Kp2K3NdcEN18L8IZtiaXGe1/sv+fz+A//49Xf4B/z8+Qdev3jJ6xcv+fz+HX/7+Sf4229/5OffC262vwDRDmNaazxemuPJ8gJrawvMTT9ksP8BLU1V1FblUFeZSWZaMCnxvlzLjOBKUgABXuZ4ORsSEehAZLALsRGeXLsaQ3piCDU3rjHU3cTdmjKa7tTQ0XiPzqYGRvo7WZmfZGV+nN62BgqykogM9SUpNoKa8mL6upoYe9hJb3cDDfU3uHolAv9Ltri5m+LtY4W7lzl+AQ6ERXjT29/E3MIj2rrqGRrvpKX7LrW3r9PUWkdFTT5XsuPIzE4gMNidyuoC+gaa6etr4c6dCurrq2hqusmt2jJKi3Npvl/PYO+hjb+2vCh4voiB5YVZttaesPd0k72nmzzdWBUUrvu62hnu7+Hx/Azb6yuCmdgvfYiNlcfsPd3kYP+FwIH4+fOHP/gQh07D337+gV9++PgHeO5A8Prx4DXv37zi9YtdAfH6zcs9DvZfCIrah07GR37/9Rdevtjj4O1r/vbbLxy8fc3KyjJDQwPU1FRx795dsnOzSE5NoqAon/7BPu421lNWXU5NXTWV1RVcLy2mpq6apuZGbpSXEpcQTXRsJB5erlTVlJObn0lEVAj5RTmERgQSFhlAdFwEAaH+hF4OITohivSsVOycbfAL9sLS3hQnDxs09BSwdjJCz1QVZS1J5NXEMDBXRUVHAnt3I4JCfbkcE0RZZQHVdSWkX40nISUcKwcjvPyd8I/w4HJSEO7+tvhHuGHnZUZgjBe2nsZYuRlh5WBEenYilTdLBJGm6xV5GFrqoKAhjYmNPolZcWiZqiOvJYO9ty361rpYuJihZ62Fso40xjbaOHlb4BFgh4WLAc6XrHH0NcfcWRc7H1N0rJTRt1VBy0L+cDnJSBJlY0nk9MRQNJBCyVAGTQtlVE3kMXHWw8rThIuaYpxXFEJS/TyaFspomCshpnwGUSVhjBwPuwvBiX4ERLujYnARQ1t1Yq+EoGx4Ea9wR0ISfbDxMsY/1gO3EDtCknxxCbJBz0EDFTM5RBRPomB0kXPKJxFVPc0F1dOIqp4+jP7YKGHtbYhjkCUWHnroOaghoS7MeZVTiCqf5JTMEUTkj/Gt6H9wUuYbjkt9xZEL/8HX5/8H34j+G99J/JmTMt8gJH9UICIuaAhxXvUkIkrHOav8PSJKxw9/pnxYfj6rcFxQgj6vdAJh2aN8L/EVQjJHEJY9iqjySeT1L6BlpYC2tSLKxlICYaBtrYicnhiyuqLI6ooipyeGqqk0UpoiaFrKI6ZyCmHZo0hpiiCjc55zit8jIn+Mi1pnD2NLmmcRURJCXFOUizriCMmdQETueyTURFDUl0RO5wIyWqLIap9HSU8SFQNJlPWlUNSRxtLZCn0LY/TMTZDXUEVNRwcrBwc8ff25ebeB5SfrzMwuMj05w9DAIA8a7tPR0szCzCS72xsMDvQxMz3J/NwMM9OTLMzPsjA/y+zMFIsLcwLxUFlRRm1NFW2tzUyMjwq6dV+Avl/EwubqimCZ8/H8HLOTEwz399He/IC+rk6eLC6ws7XJ2MNhKivKyEhLp7u7m+rqWm7fvk1lZTUJCQkUFhaTnJxMbm4eBQUFtLa209vbS1dXD01NTRQUFFFcWERnawsP+/qYmRhlfnqCpfkpNlaX2Hm2wYvnT9l/tcurlzvs7Dxla2uD3d3nfPjwCSdHN86IiHFWXIlzUmqcEVfmjLgy5y+qI3xBidOiCkgq6HJWUpXvRWQ4eU4O4QtKCF9Q4oKsFjIqhoeuxXl5JKTUEBNXRvSCEtKyWgKxoKtvQ2b2DULDk5FX1ENcUhVpWS2EzkhzTlQBcUlVZGQ0UFDQwcTEASMjO+zsPLCwcEJcXAE1NQPk5NRQUdHBzMwOLS0jlJQ1iIlNorLqJkHBEdjaumNkZHMoIkYeDQtso82NNTY31liYn6W15YFgjeLJ8hKvXj5nd+cpuztPmZ2ZYvXxEt3tbeRm51BSUkJLcwfF18vIyLxGR/cAoxOzjE/NMxpV6AcAACAASURBVDu3xNb2M/ZfvmZxfoHO1ha6OjrJyStGU88EVQ19JC7K4+ziSXtHL3u7rzg4eM/ayjp9PYfQtJe7O/ztp8/88P4tzzZWmZ0YZXN1hY6WZob6enn94jkH+68EubgvWer953sCWumrvV221lZZXphnYuQRMxPjPNvcYG5qkv7uLsEi08LMtCBHNzI0SH93F+OPHrKytCgoYs9OTrD6ZIWFuXkB/6K9tY3a6hqa7jcyOT7B061tHi8ukZOVjZuLK1UVlYL409zcAu1d/bh5B5BfVE7VzXskpmVxTlyGv357gv/2r39BQ9uAguIyblTUcv9BOzcqarG2c8baxhFzK3sU1TQRk5IhMiaW8ekpZmZmGB8fZXVliYO3L+nvaT8UDxOj9HW1Mz72kLHxhyQlJRAcHkF5XT1eQZFoGVvw1+MnEZORo7W7k529bcrLC7E218HXzYxQb3PczBXws1Uk0l2TCBdVSpNcSfG3wNNUFmPZ41ionCbUSZPcOBeuxTsTF2BAuKcWyeEWxAeZERtsRrCnLg7mF7HUF0NN/iha6icw1juLjZEE1joSWKiK4WqkQpSXA6nhAfS23Gfl8Rz37t9hemGGnb1n1NRVcyUjjcKCPAb6+tne3KKvp5fWpkYmR4Y5eLUHv/3A1uMZPOxMifJ3ITHEg7tlmXhaahLta0tOrC9JAQ74masSbK1OgrclOZe9yIn247K3HZXXUslJCqckM4kb2SnUFGaSHhXEZT9X7lUUUpadRFVeGjcLrlCcEkVpeiy38tKoyUygJCGUotggCi77UZ4UxpUAJ1L9Hai5GklqoD2pgbakBNuRH+dBUaw7MS7aRDqoE26nSoC5HMneRmQG2eBvJo++2NcEmCmS5mtBqo85VwPsqE4NpioliDRfK8L9bbmS6EeotyWGKufwtdHCSV+OIBsd0vxsKU8MpOvGVUpj/Fhqr2W+pYqm/FgGqnPorrhKR9lVqjOjqMyM4WqkDzMDrfDrB/j7Txy82uPV7ja3ayp41NcBv/9EX9Nt8lMuU5AcTmlmHOW5adytLKKu9Bq3ywvIT0/kblUJ/R0P2F5Z4OPbV3x8dzhy8AXa9eH9AR8/fuTTp08CkvCX/tIXQvzB/iv2n+8J5pEXZ2eYHB1hdHiIkaFBAW9ldOQhI48OXx8OD9LW2kzDvbv09XbzZHmJxYU5pqcmGBzoo7Ojjc6ONvr7epidmWLn2Tb8/Xf+8dvf+O2nn/nlhx/57aef+e2nn/nhw3vevnrJrz9+4tO7N7zae8b2+gqLc5MMD3TT1txAY/1tejs7eNBwj/bmRvp72ulub6CxvoKKG5lcTQ8nPSmA8CB7IkMcyUwLJCcjmOgwR8L8bUmM8qQgJ5qM1FBKitLIuhJF9pU4Wpvq6OtsZqC7lY7m+3S3PWBu8hH7e1s821yio+UuBbkpXEmNobbiOnXVpTTcraGz7R6T472Mj3bR2FRNTm489g4GhEd4EhLuzrWCJNo777KwNEJHTwMP2m5xvTKHlu67ZOcl0d3fSGNLHXcaKrhemsWN8lyyc1Noba9neLiT+voqioqyKSjI5HphNiVFOVSVldDa1MDMxCgbK48FDsLK0jybq8s821xj7+kmL3a22d3eYHt9hSeLc4w/GqKno5VHg32sLS/y4g/Q39ryooARsbO1Lph6/dKL+M9C4ouI+PHjOz683RfMwX6JLh3sv2D/+Q4H+y842H/B6xe7vH31nM/v3/LbT5/5/ddDl+kfv/3K+3dv+fjhHZ8/fWDn2TZzczO0tbWQkpJEVtZVSm5cp6OrnYqqckpuXKegpJDr5SUUlxRxLT+X9CtpXC8tpqHxLkXX80lJS+R6aSE5eVcpKsnDL8CLkPAA7J0s8fJ1IS4xEp9LbkjJSeDu4yqgUKdlppCQFoOzpz1aBioEhHniE3TYaVBQv4CKthSXwpzwD3cmqzCeuttlxCWGE5sQhvclR7wvOeLoao6ThxUxySFcCnfH2ceasDhfAi97EJ0egrmzPrqWykgoi3Be6iQWdgY4eVghKnUaHRNVXH3tsHAw5Gp+MuKK5/AKccXcyQhdK01CEgJQNVLE2EEfeR1pvIKcsHI2wtHLHFc/axx8LNCxUEHTVB5FXQmsPAzRtlQSiAhLT33UzWXRsJBFyUgSFWMZVIzlkNIQxcRZD6cAmz8mWcURVRJGSkMUZSNZ1M0U0bFWwznQlssZIQQn+mHtZYqTnwVmTjrIaIniFmyL4yULQpN8sfYyxsRZBwP7/4+v93yqOk3UtedPeE/V2XvPmZ7p6em2zYGcc84555wzEiQHRURUQEARBVGRIEEkiaig5BwkI4pEiWLutnvmej/QrL2nTtX58BQFCyktylq/+7nDpY2OtQrGrrpI6YhwQvkQSiYyyBlIoOeggY6dCkpm0sjoiaBqKYeVjxEu4bZYeBmgZCaNnIEYUnrC/Cz5N36W/p6DMj/wk+RfOSL/k0BEHJL+nv0S3/Gz+F84IPlXjsn/iKjqQSQ1jyKicgAJjSNIaOzOpgor70dU9SBiaocQVt6PiNIBhBX3I6y4X3DjL6m+e/svrLgfac3jyGoLoWQgjo6VIob2amhbKiCjdYKjMv9AQU8UWW0hhBX3o2QgjpqJNOKqhxFW3M/Pon/hkOT3SKgdQd1UBm1LBeR1RTghv4/jcj8hrn6EE8oH0LZVRsVMDnVLRbQslZDWEkZaS5hjcj8jqy2Cor4EaiayaFkoomOhgqapPMr60shrSSKhJIm4oiTHJUU4IiaMhZ0d+qammFhY8+jpM1qfddDW3k1vdx/tz9t40vSIjme7rmXn8xZ6e7qYmZ7k5ew0oyND9Pf10NPdSX9fDxPjL5gYf8Hj5iaqqypoethAa8sTWp4+pr+vh4U3r5keHxNM67+cmhRM+k+MjjA+MrzLjGhs4PnTJ/R17Ubfu9qe76YbqispK71Lf38v9+7d4+HDBsrLy0lNTaGmpobS0rs8f/6c1tan9PX10dvbTVdXFx0dbbS07PYznj15zNjgIKuL83x8t8mvX97z7esHdt6ts7I8z9bmKh/eb7K9vcnW1gYbG1t8/vwVf79gjhwVRl5ZHwU1EyTkdDgupsIxUWUOHpfjsJACUgp6iEhpcFhIgaMiSghLqiMqrYm8qjHqutYoaZghJKKIorIByqpGSEipIyKmjJiEKuqaZjg4+XMqOhU7B1/EJFQRFVdBRk4bYVElxCXVkJHTRkZGA1lZTVRVDZGX18bCwglXV3+UlHRQVdXH2NgaIyMrrK2dsbJywss7gNKyKh42PSUu/jTGxra7cab6ugc8bm7iYWM9j5ubBG/IjQ11lJYUU1/3gPq6B9TV1tDd1cHw0IDAThofGabz+TNys3PIzMykvKyKs6nphIZHU1ZRw4P6Rzxp7WB4ZJyJyWlWllaZmZrm8cNGuju7qKtv4k5JBVk517Cxd8HZxZOW1nb6+wd5+3adlzOzdHd2MdTXy+riAltvl1l8NSsoWA/391FbXcXDulpB72H+5SzLb+Z5v7XJzuaGAPy2vb7G7OQEXW3PedL0kIYHNRTmX6PjWSsdz1rp7ezg3cY6W2tvGR8ZFky+drU95/HDRtpanjIxOsKbuZfMTIwz2NvD1MQk/b19dLZ30NvdQ3dnF48eNlFRfo+S4ruCsvXtoluYm5px4Xw6QwODDPYP8Px5O+5egWgZWpKVW0hJxQNiEs+ioKqNqIQ8xma2ZFy+yvmLl7lXVcvtknIuZWRz/UYR2Tl5JCSeQc/IlO9++IlTsXEMj43zav41k5Pju6XR4X5GBnp5WFdDV1vrbmZvdpKFN3NUVVUw8mKUhZU1Wtq7iU1K4aiYJAeFRHH3D+TG3WKGx0fw8HRGTuY4zjY6hPuac9JVmzhvHeI81Mg6ZUN2jAvR7vr4WSjgbSZNsJ0yKcFmZMTakxJqSriHOkmhJsQFGpF00pLYQDP8nNXxsFHCSPsYKoo/YKR/HBsjcQwUD2Mge5gge0OSgz0JcrXh+uV0yktuEn4qBCNzQ3z8PPHy8iD7ciZ1tTWsre6CyJYW39DX20lVWTFdzx/Dbx8Z6n5KqLcjaQknyUwOp6HsKuEeFsT425AR709SkB0nHbSJdNQl3suCM0GOJAc5E+/vyM2MZO7dyOLejSyunk/iXkEO+RfPkHIqiLqSAm5cOk3e+QTKr17kyplo8s/GUXI5jaK0JLLjQsmMDiIzOoCUQGdiPa05E+TItbPhXIj2JDHIjuRQO3KSfbkU4Ui0sxYBZrK4aJ3AXvUwkQ7qZIQ7khZkja+RLDHOepwPsuV8kC3ZpzyoupxA+aUYzvhYEuJjTqS/NbFB9gQ5G5AQaI+XqRJm8kc442tDQWIw5ReiuRbtzYu6m1RfjKb6YjTPiy7SdC2FqpxESjLiKM6I51l1Eb9tLfDPj+t82NiNgSy8mmVl+Q0Lr2b59dMOiy8naHtUS35mKsX5mdy/e4PmmlLamu4z1NlC3/NmXvS382ZmjI/bb/m4vQsK+/hhR7Cc9H5nmw8fPvDx4+6Czp5w2Bs92Iszra8sszT/+v9itYyPDO9OFLe38az1KY0NdTTU1wrytc2PHjI02C+gXI+PjQpI2cV3btHYUCdwJXY2t/i0855fPn3mt6+/8NvXX/j68QPvt3ZL33sl4enxUUYGeulqb6H5YS33K0spK75FZVkpJbdvUV1WRm1VOSW3r3H9ajq5l09z8Xwk4cH2hAXZEOhjhp+nMZEhdqQm+XExNYRzp4PITD9F1qU4bt64SPGtyxRcu0RlWQGtzfXU3y+nqqyYJw/r6Hr+mLanD3n8sJpHDZU8arjHw7p7VJbfpvjWDUruFHL7Zh41VcXcr7rF48f3aX1WS3RMAOfSo7lwKZH+wVY+fl6lt/8pUXFBxCQEcyY9huu3LxMc5kFx2TUqa25T21jGlbx07tzNIyv7HJXVd2hurqG4OJ9z5xJJSYkj93I6N2/kcj41maIb12hpfsjY8AATo0OMDvYxMTrE3PSEQEDsiYI3czMCITHY28Vwfw+vZ6dYW15g4dWswMXYA87tcSP23qR/+/pJ4D7siYk9x2FjdUnQgdheX2VteUEwFbuxuvRvRe1vXz7Cb7u/629fPvP50we+fvkkmP8dHOynvLyUoqJC0tPTOHc+lWdtrTxpeUxN7X2uFeaTnHqauIRYLlxKJys7k1t3inj8tImHj+q5c7eI28U3qWu8T37BFSKiQolNOEXwSV8ys8/j4++Gt58rgWG++IV4YW5jSlVdOdnXMnDysMHT35kLl88Qe/okQRGeBEW44xvihH+YE1cK00hIDSX+bAjhpwJw8bDCxcMKCxs9HF3N0TdWxS/UleS0KDKvncMj0AFDK3VUdKWQ0RBBQuU4upbKWLoa4h5gj6m1Lmo6cvgEueAb6sb1Ozmcy0ziQk4KJQ9uoaAtTXJGPAa2OhwQ+wkRxeOomyijZqyEhrESqnqyGNtoYu1iiG+EK6HxvkSeDsAtyAYLN33MXfWw8tDH0F4NQ0d1dGyUMHXVwtJTHwV9CbQsVVA0kMYl2A63UAekNEVQNJBGy1JF4EKYuxniH+PJqdRQ/KI9MHXRR8VYBk1zBRR1xTF11iH+Qjh6NqpYeRjiFmqHupk8WpZKyOqIIq55AgktIUzd9QlK8sE51BZdRw00bBRRs5JH1VIODRtFdB3V0LRVQkzrGH8X/TPfnfjf/CD2f/ivI/+fgP3wk+RfOa5ygEPyPwqEw2GZv3Nc4addYaByAFHVgwIhIaV1DHH1w5xQ3MdxhZ8QUTmAmNqh3e9TPigQEiJKBxBTOYS05nEU9cVQMZJEXlcERX0x1EykMbBTxdrTAAc/U2y9jbB018PMRRtNcznEVA6hZCCOipEkYiqHkNI4hrjqYY7J/oiFmy6+p5ywcNMViA4pjWMck/0ReX1RzDz0kNcXRULjKBLqxxFSPIiykTSSGieQ1hRC1VgGYwcdbL123StDG20UdaQRUzzBCenjyKjJsV/oIAeEjhCbnEhKejqJZ1J43NrG3ZJ7FN68Q1lJOTXV9ym/W8KtghvcKsinMP8q9XUP6OpsZ2L8BUOD/bQ8fUzzo4d0tD9ncKCP4aEB+vt66O3poreni67Odjran9PT3cnw0AC9nR0M9fUKFjH/50Lmi6FBwQT/3td7OztofdxMe2sLw/19DA320/y4kdraGmrrqmloqONRcwNPnz6mu6ednp4uRkYHmJ9/xfrGCu/ebbG1vcba2ipvV5f5/H6Hz+/esbO5xubbZbY3Vvjwbp2PH7Z4v7PB+50NPn3cZm1tldXVZV6+fMXy8iq+PoEcPHQcNS0zNPVtUdIwQ1JeFwk5HUSkNBCV1kRR3RR5VWNEpTURk9FCSkEPaUV9VLUt0TNxQsvADhk5bRSVDZCV10FR2QAjE0dMzJxRVTdBVl4HKxtPlFQMOS4kL3AfJKTUkZbVQkFJHwkJFWRlNVFQ0EFaWh1NTWNMTe1RUzNASUkHJSUt5OXVUVTURFvbWBBlcnL2QFvHEB0dM3R1zflTxb0y7twuorDgOqUlxQIxUVdbQ2NDHXW1NZSWFHM9P4/aB/d52FjP8NAArS1PeDUzzezkBPerqsnMzORsynnsHVxQUNbA3Mqe+KSzVNU08Ki5hWfP25kcn9qFpbU8pfVpC40PH/Pk6XNuFNwiIjIGDXUdiopu097eyfr6JuMvxhh/McbKwhvebazzamqKoZ4eRgd6mRzdXVTq7eygp6OdseEhVhbe8HZpUVC4WV1cYHp8TFCg7nz+jIrSkj/KPVXcuVlIc2MD/d1dzL+c5ZdPH/m0846FV3MCyvVATzfPnjymvbWF0cEBZicnmBgdob+7i56ubro6Ounu7GJkaJiZqWnGRl/Q+rSFynsVDA8OsbK0THdnFzcLChkZGmZpYZGJsXHKyyuwc/bkz/84TMLZTFo6BzGydOS7Hw+jb2LF3Xs1ND9to/J+PXOvFhgeGafi3n0ePnxEW1sHc3OvmZiZ4+adEm7eKWZ0YpLl1RW23m3S19dDbW0NlRXl5F3NpehmAZ0dbQwO7P7HedTUyOLiGwYGhuju6SMn7zoqmrr84/AJDotLo2NuzcWreZRU3sPWwRJFeSFMdaXwsJAn0lWNtBAjcmNsyY5xItnXmFh3XcIdVAiwkCHeS5usaDsuhFuQ4KtHgr8+Mb76pMc6cSbCDi97ZTxslHC2UUBP+zD6esewMBTFUPUYxkrHCXYwJN7fGXdrfXxdrDmdGElQsDfqWsp4+7lTeDOfifERNt8u8/XLJz68fwf/+p2tzbf0djyjpuIu89MjVJXcICrIg8zUU6THB1Kan0a4pxmR3mZcTgrgTKgjcV6mxHuYEOdpTpy3FZHuFiQHu3Ih2p+aomxqirK5mXWWioLLZJ0+xYWECDoeVnMrJ52iy2ncv5FLTmIUl6JPkn82jtykU5wL8yElxJOzJz1I8nMgNcyDSzG+nI/yIjPBjzPhzpyLcicryZdzobbEueniriuCgdh3GIr/FW9DCZK8jEkPsSXB3YhYF32SPE1I8bXgSow3D2+kUX/tLOeD7EkMd8LPWZekcCcKM6K5GOvNSUc9XHSlORdkx+VwN/LjfciP8eJRXgoF0V7cTQ6kPiuO6ovRPLhymsLUcArTTvHLyhT8/pHfPmzw25cPfPv1K2NjYwCsv12ju6uDkYFepl4M0dpUS8fTBp43PaC+opjmB/foa3/Km5kxXk+Nsjg7xdLrWT788VD34f07gYB4v7PN+/fv+fjxv6nCe4XqLx/eC+Y4N9+uCnKuS/OvBZcBa8tLvJ6dYfLFKC3ND7mRl0tG+jkqy+4yOtjH0vwc2+u7LgL/+o35l9P0d3fQWHufkts3Gejp5P3WOguv5ujp6GR6fIKttbf/Nhf67ctn+Oe33b/79gbvt9d4t7nK5toSq0uvmZ/bvTV/3NBAdVkZ5UW3KMi9zJm4cMKD3Ajxc8Dfy5yoMGdOnXTA38sEZ3s1AryMOJfsS0ZaCKfjvYmJcONqzmkyL8ZTcieHB1W3uV2YTWXpLYpvXiM38wKP6msY7Gmj6/ljutoeMTbcxVBfK48aKqkou0NeThZ5OVlkXEjlypVLZGSkcP/+XXp6ntDUXEVj0z0e1JUwPTfI1MsB7pbn4+VnT0CIK0nnThEY7oahqRrO7hZ4+dnjH+yCj58jwaEeXMlL50ZhFiUlN7h16yq5uenk5V2i5E4+90qLuJB2hpvX83jS1MDoYB9jwwMM9/cIeg577Iil+TkWX79kZeE1a8sLginXuekJAWPi1cwkU2MjTIwOMTPx4t8+n5ueYGtthW9fPvLb19142cd3mwJxsCcWPr7b5NPOFptvlwXOx9L83L85G5tvl/n6cYd//rpLrv78focvnz/y6y9fmJmeZKC/l87OdrKyMigouE5FRTnZuZe5/6CaxqYG6hpquVVym5xruQSFBRKbFENyahIZOZeoqLlHQ3M9t0puciHrPIV3blB0t5DzmWfJK8yh4M41rhZk4+HnREikH4Fh3uTkX8Ld15msq+k4ultjbquPtqEyeqaqOHtZ4eRpTuqlWNIy4/EPc+J0egQOHsbomSliaKpOcJgHkTH+nDkXRcLpMIJOupN+OZm0zETsPUwxsFRDVk0YC0c9pNWFsXIzwtbTFI8QB8Li/IlOPonfSXeyr18gLDaA0+mxhMYF4ORri465Ojrm6th4WuAe4oxflDdqJspomqshoSqClKoIqnqyaBkrYOVsgK2nKRHJgfhGOGNkp4GVhyEOfuZYuuth4qSJlpUCZm46mLhoYuSkgYK+BGqmcujZquEYYIm9nzmKBpIoGkhi4W6ApYchBvYaaFkqoWWphKqJLPJ64igbSaNro8pxuZ+x8tDHzscYpwBz1MxkOK6wD1HVQ0hrn0DfUR1rX2OsfY2xCzDD3Ntgl8xsrYCsoRhCaoeQNhJD0UIGSQMRDint4yeZ7/lJ5nt+lvsBeTMplK3kENE+xnH1Q/ws9wN/Ef4P9sn+nR8lvuMn0T+zX+wvHJb6nuNyPyKksA9hxZ8RUtjHCfmfkNY8hpTGUUSVD3BM9h8cl/sRcdVDSGse2z3qx5DVPIG8tjCymicEnyvri6NhIoOakRTK+uIo6YmhrC+OmpEUWmZyaJvLo20uL6BJy+uKoGOliIGdKuqmMuhaK6FmIo1flDOhiV54nLRFy0IeKY1jqJlIY+Gmi4OfKQp6Ipi4aCKteQwlAzHUTWWQ0TqBiZM2BnbqWLoZYelmhLmLEcYOeuiYq6GoI4Ow3FEOiv6MqLwI2qY6SCpLcVxKiPCYSNKzMsjMyeV06jmyc66Qdv4CGRczuZyZRXJ8AhGhIcREhpEUF01OdhalJcV0d3XQ29NFdVUFlRXlPH3SLHAd+nq7eTE6zOBAH50dbXS0P6evt5vhoQGePXlMd3sbIwP9gqn9idERgYjYcyjGhofo6Winu72N4f6+/57sH+ihv6+TleU3zL+eYXioj4nxYV7OTvLp4zafP+3w+dM73m2v8257je2tNbY2V3m3vc7mxirrK8tsLC+ztbbCh+0NPn/Y4vOHLT593Obrl/e839lga3OVmZkppqcn6e3tZ3JympDgcKSkFVBUNURFywIZJQOB0yAmo4WkvC6q2pZo6tsiq2woEBCS8rooaZihbWiPuq414pJqiIgpc0JYATUNU/wDYwiPPIOltYdAKJwQVkBYVAlRcRWBkJCV10FJZdd9kJPTQlZWEy0tMzQ1jVFR0UNDwwhZWXUkJBTQ1DREVVUXAwML/ANC8fTyx8bWicCgMOztPXFw8OJPuTmXuZKbzc3CGzyoqRYAderrHlBYcJ3r+XncLLxBZUU5kxNjTE2Os7K8uBt9mp5iZKCfynsVZGVlcSE9k4jIGPSNzBERlyEm/jStbd1UVj2grLyCp49baHnydNfBaO+gt7efisoaMrNyuXu3FBkZORITk+np6WNubo7Z6RmmJiZZXVxgZ3ODlfl5ZsbGeDHYR39XO53Pnwk6DmPDQ2ysrvD5/Q5v5l4yMtAviCMN9vYwMTrC00dNlNy+RW11Fb2dHfR3d9H5/BlTYy8EKzF7H/ca/1NjLwQcir2Y09jwEP3dXTxpfiyYcN1zHaYnd4XSs5ZW5mZfMjs9Q3lpGeWlZbx6OcfY6AvW364xPPICU0sn3PzDedwxSENLNyckFPj+52OY2zjR0t7Lk9YOZuYW6Ojs5V7FfYqLSygouMmD+zUMDw8zODTC519/Z3ruFSvrG/T09fKk5Slnz57Fw8ONs2dSqLlfxePmJiYnxgR0377eburrHnC/qpqGhgYqKmtwcPXku31H+I8fD/OfPx3hf//jAO2Dw1Q8qMLSUh9dNRECHLXwNpMkxEaKRE8NsqPtifPQIdJBlRBrWfxMxUn00iEvzomsUzZkRtlyJsiYBH9Dcs94kxJuh5XOCcy1T+BiJY+NhTRamocw0RXGzkgKK01RXI0UCXezINTdCg8HU67mplHXcI+CwiuUlhUxPNLHwusZ3i694fdfvvLP33/h26+f2Vxb4sPWKlUlhTRUF3Pr2iWigty4mHSSKH87zsV442Wthp+91u7DfKg9YY46xLkbc9rflrRQZ04HOpB+yocQRyOupUZRU5hJVUEmTytvcyv7HLmp8btORMZZJrpbaC4t4urpWNLCA8lJjORyfDhnQ704HeTOmRA3MmIDKLwYR8GFaOL8bclI9ON8jCcZiX5kJHhzOsCCc4EWRNir4aEnio+RJKHWSkTYaxDtrEOolSqR9lqk+FqQ4mtBqr8NJemnaLx+jqKUUKIDrfGy0yDYRZ+z4S64GMkR72NJZrQHyT4WpAfbcTVmd1q2+HQwRXE+3I7zpeLsScrTwqjOSqA0M547l+L4tj7L7+9W+P3zFvzrN96+fcvv/4T1jS0GBofp7e1ldnaW5aUFFl+/ZHXhFSO97TQ9qKC17Osr2QAAIABJREFUqZae549ZeT3NzPgQqwuv2Hq7xLuNt7zfWhdEmd5tb/Jue5OdnR0+vv9vENjHd9t8fr+7+7+3rrbHetlYXRGUqfcmOddXlnkz95KutlaKblwj80Ia1fdKmRgd2uWIrC7x8d0mi69f0lT/gIrSYgrzr5KTeZGRgV74129svl3+YyzhFSsLb3i/tSlgCmytrbCy8JoP2xu75926QES8XZ7fFRHjI4z3D/C4to7yWzcpvJJNZloS58+c4lxyGEmxPpxNCiAqzJFAXxOC/c2IjXDkdJwHSTFuRIc7EXPKg5I7l4mK8OLi+RhqKm+Rm3WWO4V5VJXdprnhAaMDPcxODDPS38noYAevZkaYGuuhrbWR2vv3yLyQJuDB5F/L4eLFFIqLb9DwsJKVt3NMTvfT8KiCwtvZBIS44hPgSNBJd06nRnC7/Co+wY44uBijZ6SItr4CuoZKhJz0IOKULzlX0rhwKYnc3DRKSvK5f/8uTU3VPG1+QGNdJTdvXOV+RRldba1MjY0w+WL430TE8ptXrC7Os7LwWkC2Xn7ziuU3rwRRp7npCcGfnRgdYmx4gMkXw8xNTzA9PsqLoX6mxkZYX1kURJr2StN7cLuFV7NsrC4J+hLrK4v/xq94MzfD3PQEr2Ymebv0hk87W/z29RP8/htba2/ZebfrlvV0d/Lk8SMaGuoICwsVMCBi4qK5kpdLXUMtd+7e5mx6KpevZpObn0NiSgL+IX4EhQWSeuEsV67nkpFzkeTURCJjw4k/E03yuXhqm6rJyE3HJ8iD7GsXiYgNJijch/gzEZy7lIiBmQZaBkpo6MtjaqODg7spVo76WDsZkHoplpBTnpyQ/BENA2nk1YVQ0hLFyEyd6PgArO0N8A92wc3LGv9gFxLORuDsZYWumTIahnK4+Frh7GOJW5Addl5muAfbo2upirmDPhdzz+IR4IiKjixWTsb4hnsQczYCWw8LZNTFUdCVQUJVBFktSZQM5DFxMsTGyxI1YyXUDBWQVhFGQvEop5IC8TrpRGC0J6aO2th7m2LtaYSDnzl6NsoY2KmiZaXwRxFYFmHl/aibyaOgL4GJsw6mLrpYexlj7qaPooEklh6GKOhLoGmhiI61Cro2qlh6GOISbIOVpxEqxjLIaguha62EtqUCps5amLpqY+KihXuYLcbOmpi46WDgpIGE1nEUjSWR1hfhJ8m/IqR2iKNKPyOuJ4SEvjDCWkc5oPAjP0r/jQMKP3JC4zCiOsc5pnYQCX1hjqsf4rj6IX6S+Z7/PPa/+F78//A34f/kgORfOSD+HfvF/sJ+sb9wQPw7Dkt9z1GZHzgu9yMSaocRVz2EkMI+jkj/XSAslAzEUDYUR15bGDUjKXQsFNAyk0NZXxxZzRPIaBxHTksIBR0R5LSEkNE4jqTqESRUDguOpOoRZLROoGUhj5KBuCDy5BxowZnLUZzPSyAw1k3gWnictMUn0hFHfzPcQqwJP+2LprksXuF2eEfYk1l4huvlmUSlBpJwMYKwZD9izoXhFeaMnrUmIorH+PHY3/jrgf/iu/1/5rv9f+aHw39HQkkcPQt97D0dCI8NJyg8hNsld7ldUkpS8hliYuOJj00gLiaeqPAIoiPCiQgNwdPViQvpaRQWXKe7q4OB/l5KS4q5fevm7rNJdSXVVRXU1dbQ/Oghj5oaqawop/jOLR7UVNPR/lwQU5oYHRFcFL+cmmRmYpzp8TH6ujoFz2oP62p51FAv6NT1dbUzOzPBwpuXTE6M8HZ1gfW1Jd6uLvDbt8+sLM8LxMDOu3U+fdzmy+edP8TFOzY3Vvj140e+7Oz8Ab58z8edDTbeLrK+tsT7nQ2Wl16zuDDH5OQ48/OvGB0d49WreRLiT6OppY+BiQP6ps4oaZgJ3AZFdVO0DOywsPNBQ88GKQU9RKU1EZJQ45ioMmIyWsipGCGtqI+UjCZyCrqIiqtwXEgeGTltFJT0ERVXEXQfjhyTQUJKHXFJNY6dkBNEmRSU9NHWNkdWVhNxcWUsLV0xNbVHUVEbHR0zJCSUkJJSwtjYGjExOUREZAgKDicmNgl3D1+iohMIDY0lLCyeP+Vfu8rlrAzKSu8yOTHG2IsR6mprBA+fOdlZ2Nla09ryZLeM+GGH6akJZmemeLexTsezVlqfthAVFUVsTCJa2vrcLauioOguWTnXaH7axs2iYsrvVVJf20BDXT3V98ppf95GfX0jly5l8uRJC9OTM4QGn8THy5vxF2O8ejnHUF8/o4MDTL4YZWZinJmJcUGcofP5M540PRSQofcWVdZXllldXGBuekpQlu541ipwE4b7+xjo6aapvo6ZiXHGhocEC07Lb+ZZW15i+c08E6MjvBgaFEQn9qyzF0ODAsjck+bHNNTV01jfQEdbOy9GRhkbfSHoPUyMjTMzNU1HWzv3q6p5/KiZ563PeNjQyOMnLdQ2tpJ2+ToRCefIyr9D+uV8DMztOX3uEsXl95l++YaS8mrKyqtIPp2Kv38gfn4BXM29wsDAAE9bntHS+pzWZ21U339A48NH3K/ZhaYEhQRz//4DRkdHefN6fndTeXDgD/r2BL2dbcxOTvCwoREHR1dik1LRs3Bkn7AM3x8V57/2H8M1+CSzS4tkZJ7HRE+BmCAboj318DIUws9EmPRQc+I9dQmzVSLURo5IeyWinVSIdVIh2kmFKzGOZERYc/GUHVeSvUiNdMDRWBI9pYPYm0rh5aaJgc4xjDSO4WaugKuxPLZakribqRHibo6hlhTBAY54edsSEuJBbm46k2MDTI4OsrY0z6edLT7tbPGvb1/5+mGb4b4Oym5dIzM1nuRTgfi6mJIa48eVtFOEe5oR4WFCoKMWp0PsSI9y43SANVGuxiT5WpMW6kxygD1pYW6kR3gQ6W5B/e0c6u7kUF98lbL8i+SdT6C58hZ38zKou3uDe1cuUnXlEimBnkS72XElOYqUEE8C7Iy4EO3PxVh/8lIjyUsN50y4KzH+VmQk+pGXFkpapBNpITakh1gT765HpIM6vsZS+JvKkORlTJSTNs4awoJi9Rkfc3KiPLl5JoSbZ0K4nhjA6TAncs+G4GuniY+1OiddDOBPf4I//Ym8BD9yoty5nuBLXpQHpWdPUnMxiopzYVSmhnEtyp1bZ0K5mhhIRmwAq5O98NtHdtYW4V//ZHt7m89ffuHLt3+yufOR1bfrbL97z/v379nc3J1OnXoxxOhAD0O9nUyMDPDm5RQbKwvs/JFPf/8/nIj3O9sCIvUelXqvB/Hx3TbvtzYF3aU9N+J/Fq33Ok97r7/bWKflUSNF16/SVHefuup7dD57wtrSPC8Ge3kx2MvoQA+VpXfIyUgnxN+boutX2V5bZnN1kU/vNgWuxs7mBkvzr3k5Nc7KwmteDPXT19XOi+E+utpbWJyf5dvXDywvzDI9McT83ARTL4ZYmJni0f1qHlZVUFKQR37WOUoKs8jLSuJCykniI905E+9NYrQrbg4auDpqEBJgjpebLt5uBsRGeZKTnUTelVQuXYgjNzuV0rvXqKspp/lhDQ/r7zM20k9baxNPHtUyOzXE7NQQT5qruX3zCvdKb/O4uZHKilLu3C6kseEBWZnpVFSW0Nb+mO2dZVY35giP8qPwdjblNUWEnPIkMTWcvKJ0Mq4mExLljl+wPX7B9tg5GeLoasKpGF9Sz0eRfjGB7NxU7hRfoebBHWpqiqmouMn9qls0/eGEVJbd5dmTR4Juw9TY7hv0Hsl6aX5OMN26F13aWF0SCIzXs1OCjkTn8xZGBnoFy0zjI4MCJ2JteUEQXdpzLhZfv2T+5TQf323y5cM7/vXtK5/fb9Pf3UF/dwfD/T0M9/cwPT7K7OQY4yODzL+c5v3W+h+9ive7s9/vtlheWqC97RmPm5u4f7+K1NQUQkODSUtL5XJOFndLiyksKqC6pooLWRfxDfIjPDacmOQYUi+l4hXohbWTFR7+7gRFBHKtKI/gUwF4B3sQmRBGQmo0AeHeeAe7cTImkJMxgRhbaqNjrIyqjgzKWlKo6cqiZSiProkSeqbKqGhLomUki7axHKq6EihoCKOkJYqqrhhqeuLYORni5G6Mp68NPgH2OLgYY2CijIa+LDrGilg5G+DkbYGVswGmdtpYuBigZ6WGlpkS9t7m+IS6YGyjjbWLMWr6cihoS+HsZ4uTrw2WbibIakkgqyWBhKow0lriqJspo2KsgKyOJEr6sqgayGNkrYWNqxGufta4Bdlh7W6MracxQTEeOAdaoWejipKBOOqmu/OiKiZSKBtLoGkph7yeOIoGkmhZKmHkqIWujSqaFopYuBvgF+2GU6AV5m766NupC15T0JdAWksYGW0RrLwMMHBQE6wpOQSY4Rlhj6m7LjJ6IohpHEVWXxQRjSMcUdyHiMYRxLSOcVT1AIeVf2a//D/YL/8PDint46jqAX6W+4G/iv4XfxP7Mz/L/cDfxP7MD5Lf8Q+pv/J3ib/wnch/8lfR/+JH6b9xRHEf/zjxHxwQ+wtHpf/OCbkfBUdI/ieEFfYhqrQfYYV9CMn/hKjSfqTUjyCjeQwp9SNIqB5CVvMEclpC/yYUxJUPIaZ0EFHFA4gqHkBc+RDC8j8jo3EcMaWDiCjsR8VAAmn1YxyW+B5RxQOoGUmhYSKDlpkcHiE2hMZ7YuNhgJqRFObO2jj7m+MWZEVAlAux54KJPhtIQJQLTv6m+EY64Oxvjra5PHZeJli66hOVEkJM6kn8IjyQURfjuPQhjkjs55j0EVQMlFA1VEZWU5oDIvvYL/wT8pq7JWs7VzukFGRw9/bCJ8AfI2NTTEzNUVfVwNbajiuXsym4lkdMZASBvj7kXc0l/9pVykrvUl/3gIb6WgEMd08otD1vpbXlCY+bm3jU1MiTx494/qyF7q4OutqeMzKw2819OTUpmOnfc6pfDO1yxIb7++jr6hSAg2cm/piRnp1k/vUMy0uvWXu7yMb68h9Ow5ogivTp4zYfP2zx4f2m4Hz8sMXHD1t8+/RJICJ+/fyBD+/Webs8z/raEl+/vGd56TVLi69YXHzDwsI8a2u7vYimh08IDArD1t4HDW0r1LUsMTB2QknVBGs7X1LPX+NUzHlUNcw5IaKMmKQG4lKaqGlaIKugj7ySIUdPKHBCWIFjJ+QEgkFUXAUhEUWB+3BcSF7wupCIouB79twIDQ0T5OW1MTNzwsTEAR2dXTdCUlIZNTUDJCUV0dU1RV5eHUlJRa5cvUH+9SJCQiMJC49GX9+StLRs/nT1Sg6ZGRcpuJFPdVUFt2/d5Hp+HjX3q2ioryUyIoxreVcYGuxncKCP9bVVwdTr6uICeTnZpKWeIy0tjXOpF9DS1qe2oZmauiaKSyspq6jhZlExz9s6aG56TG52DmcSE6itrqK+to5nLa28evma1eUVHjY00ljfwJvX8/R0dbP8Zv7fJrv2ys7D/X2MDPQzPjLMysIbNlZXBLeIeyTq2ckJQWejqryMwvxrlBXfofVx824UqaOdyRejAkjJ3s9ZXVxgZmKc4f4+HjXU8/RRE+2tLQLnorezg+72Nrrb23YjWfUNgn/HQF8/w4NDDPT109fTy72ycpoaHzI3+5KGunqqKiopKyklODCInJwrPG3rwcrZB/+TcdytrCfz6k2iEs9RXfeIsenX3C2rwss3CBdXT+zsnQkMCOXmzVtMTc3Q0dFFc/MTCgqLyL2Sx9W8fO7X1HKvoorevgFmZud49WqeiYkperv7diNXfxC59yBQAz29jI1NoKdvgq2TB0npOcScy8IrPBEJNX00zWy4lHeNts4WrM21cbFUJd7fnLQQC+LcNUn2NeRsoClnA4yIddMgzFKWk5bSxDmrctZHj0vB5lxLcOdytDPJgRacDrEhMcSWABcdHMxkcXVUw9leCVtjKfTk92Mgd5AAaw0S/O0IczfH28kQf09LfLysMTFSJfykF7XVd3cfdP/5DX77hZ2NVbbXlllfnKO1qYbM1HgSI/w5FxtMpJ8D0QH2xAXaEeFhQqSXMd6WigTZqZHob865ECfiPM2J9TAjNdiRzBhfriQFkxbmRoi9HrnJJylIj+NqSiTl1y5QkHGG2zlpXL+UQmFmKuW5Fyg4G0+4oyWh9iZkxYWSFuFNqLMpySEupEZ4ciHGh/NRXiSHOJAc4kBalCvnIpxJCrAgzsOAFD9T4t31iHHRJshCnmBLBZK9TYh00MRMeh8OqsfxN5En3s2QSyeduZ4YwJ1z4dw9H8n5KA9KrySTEe9LaoSrQEDsnYwIV/ITfMmOdCU/xouiBH9KTgdRmxFDWWoYlyPdyT8dQkVeGnxa5evWEvz+hc+fPvDx8yc+fPzKzqevbL3/xNb7T3z+8gu//vaNz58/s721wfrKIm+X51l584rF+VmWXr9kdXGenc01vn7cYXt9lZ3NNUGM6d32JttbG4KztfZWQI2ffznL9voav339wrcvnwXOwKedd2yvrwlW1/beKFYX53k9M8nN/CskREeQmZ5KVVkxDyrLqCy9w9OmesaH+8nPzeJsUhwpibE0Nzzg7eJrpseG2VhZoKtt93JhZmKcob5eairLuVdyh7r7lYyPDPJyeox7pbcpKsijpqqMmqoSHjc9YKi/g4Hu56y8nOFZYz3PG2vJzzrP6ZhgTscEcik1nOwLUSRGu5MU48HpOA/Cg6wIC7YiItQGbzcDggOtSDkTTGFBOjcLLpF5KYHsrBRu3cymouwWD6pL6e9p53FTHX3dz3hQXUp3x2PGR3toqCvl2dN6nj55SMndW9wszKex4QGTE6M8qK3iydOHjE8MsrI2z53Sa/gEOJKeEU9FbREXchKITPDF3t2AhNRgQqPdCIty41ScFwGh9nj5WxIZ7UXq+UjSL8WQcTmBa/nnuVOcQ2lZHpVVBTQ3VdDT1cyTR/U0N9bR+byF6fFRlt+8Ynp8lMHeLl7NTPJ6dorF1y9ZfP1SMN26x4TYWF1idnJMQK6ura6greXxbmRubIT5l9PMTLxgbnpi1/lanBc4FzMTL3g5Nc7m2136Of/8xuf322ysLjE1NkJNZTnV90ppa3lMe+sT+rt3o3ijg33MTU+w+XaZnc01Fl+/2o02vBhhfGyUzo426usekJWVgZubC0lJCVRW3uNeZTlZ2ZlU3a/kaesTbhYXcSouCgf33dvX2NOxmNuZo6KtjK2LDS7ezti5WePs7YC0sgTC0kfRNFRBw0AZSUURVHUVcPCwRNtICQ19WVR1pFDWFkNFWxI1PUnUdKVR05PEyEoVAwtl1PWlkFY+ioTCIeTVhdA0lELPTB5bJz0cXA1xdDPC2kEHYwsVjMxUsXM1xi/UGXMHXYysNVDSlkDdQBYHHws8Qx3xOulEeFIAdu5mSCkLIa5wDCVtKTSMldAyVUHVSAEdS3U0zVRQMZRHTFUIEeXjyOlKoWQoh7qZMmbOhjh4W+HoZYm9hynuAbb4Rrji5GeFhYse9t6mGDloYuGmj623EabOWsjri3JC8Wfk9UUwc9Pe5RcY7Ras9e3U0bNVEwgKez9zTJx1UDGWQUpzlxStb6eOpYchNt4m2PmZcFTuR9TNZXEKssD7lCMuIVaYuemgZCKFqPoRFI0lUbWUQ8ZAFCG1Q4hpHUNM6xiHlX/moOJPHFT8iZ/lfuAfUn/lB8nv+LvEX/i7xF/4SeZ7Dir+xE8y37NP9u/sk/27QEj8IPkdP8v9wBHFfUhrHkNYYR8Hxb/joPh3nJD7EXGVg4gpH0BYYR9iygcQUfwZYYV9AlEhoXoISbXDSKodRk5LCHltYeS0hJBWPyYQCeLKh5BSO4q6sTTS6sc4JP43hOT2IaZ0EDktIfStlVHWF0dM6SDiyoeQ0TiOmpEUlq66+EU64RZkhYaJDFZuergEWBAS50F4kg9OfmZom8tjYKOCW5AVfpFO2HkZoaAlhJDcfpT1JbFw0SMoxov48xFEp4Rh52mBk68tHsHOhMYHc/7KOYJjA1E1VMYvwhtjOwMUdeTQMFLHyNIQfTN95FUUUNFQx9LKBjNzS8RFJTh+9ATuzi5cTDvP1ezL3C4sIPXsGcLDQklKjOdWUSH3yku5W3yb8rIS7ldXCmJLI8OD9PV2C6JM01MTu9yhP7gQe9P7e5e7ewua/5MDNjs5wdz0lIAnsTQ/x9zLKeZfz7C4MMfK8jyrK29Ye7vI5sYK21tv/59nZ+stv3z4wG+fP/P7L5/59uUjXz+949P7TTbWl1lees3W5iory/MsLy+yvLzI+vomW1vveNj4GCdnD6xtvfDwjiQoNAkf/xgMjJ0wMXfDxz8GM0sPZOT1kJTRRk7RAClZHUwt3DEydUFbzxYhURXkFfUQl1QTiAYxCVVExJQ5LiTP0eOyCIkoclxInuNC8giJKCIqroK4pBqS0hpIy2qhp2eFpqYp3t5hODv7o6ysi7KyLoqK2igp6aCuro+mpiEaGgbY27tTVl7Ns+ddlN+7z42C29jbe5KUlM6fbt+6SXlZCc2PHtLYUEfRzQKKbhbQUF9Lxb0yystKmJocZ3JijLmXM8xMT9LX28342Cg1lRW4OzuRm51DSkoK2ZevcrOomJyrN0hITqWts4/4pLOEnozkQW09z1qec/1aPqcT4qm+V05VeRkzE+O8nt0tTe6VJ18MDfL86RM+bG8JXIWpsReCjd89S2p2ckJQwFx4NcfLqUnB1/e25Xs62nlQVUnJ7Vs0NzYIMnF7U657C057MLrp8TEBAfvxw0bBrORwfx89He08f/qEluZHPH3UJADJtTx5SndnF6PDI0yMjQumX1uftjAyNMzz1mc0Nz2io62dspJScrNzqK9v5F5VPT7Bp7Cyc6e67hHpmVdITElnZm6JhqZWTC1scfP0IznlPJevXKPmQQP1DY8YGZ1gfHySiooq8vNvcP1GEQWFtymrvM+5CxnEJ6dwo+gOr+eXePK0lbKye3R3drGy8Ia+rk4e1T/gxdAg86/e0N0ziJGpDVKKmvztgBAqhlaUP3xGRMoFfhYSwz3An7nXM5xOCsdYSxILTRH8rZU45aZNrJcuF8NtyIl24lyQCfHO6iS5aXEpyIwrp+zJj3WlINmLvHgPsuM8uHImkEsJvsSF2BEeYMmpUGtiI+wJctPDUPEgBtL7OOVixPlwV0KcDTFSFcJEV4qoCA/8vG0ouZlLa+N9fn+/xbuleZbnZth5u8y3D+9Yf/OSRzXlZJ6NIyM5its5qWQkBHM+yodTXhbE+VmR4GtBjJcRwbZqnHLV41KkB2dDnIl0NiTCyYDzJ124mhhIVrT37gSstxXpp3w4E+pO7e1cGssKuHcji/u3r1GWn8WdjLNkRAYQam/CSQdjTge7EudrR7CTEeHuplyK8+NCzK6ASAy05txJRxL9zQm2VcPXXJ6TNsokehqQ5GVIsrcRkQ7qRNirkext8m9iwNtAmhhnPc4F7JarC08HU5J+itsZ8ZRkJ3MpxpecpOD/S0SkhjpxPSWYvAQ/rsZ6cTXGk4J4X6ouRFGcEkJ+gj9Xk0NYHH4Gv27Ct/f8+mF3qWZtY51fv/2LD19+5fOvv/Pl2z/59Pkrnz59Yntza/cSYWWJ7a01Pr/fYXtrjZWFN8y/nmNleZGtzXU21t+ytbkuiDFtb238mxOxJyLmpqeYnZxgZeENH9/t3hC/39rk91++8mF7S7DU9GpmWrDU1N3+jKXXL7lbdAN7KzO8XB05mxRHYkwkedkZPG2qp/PZE65evkR8VDgRIQGUFxex9HqW5fmXfP2wzchAL08fNTLQ00l/dwf3Su5w5XIGZXeLmHgxyMhgD9UVJRTfyqeo4ArnUxM5lxJPUUEOVeVFXL2UxqXTcTSUFVF5O49rGadJOuVDVLATAR6mJEa7ExfpQkqCD8mxniTFehIV5oivhwlRka5kZsSQe+UMFy/FczY1kuzsVG7fvkJ5+S1qasp41tpMXW0VNTVlNDZWMzHRz8BAGwMDz7hz5xrZ2enERIeTk5vBg9pKXowNMjY+xOTUKC9fTzA2OYhfkAvufnY4e1lwKtGHMxfCSD4fSmCEI5aOmjh6GuIbZE1EjDvRCd6ERDgRfsqNc+kRFBSlU1CUzq3bmZSU5lJ+L4+Kynxqa27R1FhOx/Nmutpa6e1sY2pshOU3rwQ8iP859zo7OcbE6BCDvV30drYxOtjHq5lJxoYH6O1so76miprKctpbnwiciPmX08xOjgl6DQuvZpkaG2FkoJeJ0SHmX06zsbq023357ReW5ucY7O2ipfkhZcW3qCovoan+Ac2NdTx78oju9mcM9XUzMTokmKAdHxne5f5MjtPX203FvTIyMy5y9uwZzp07S35+HrW1NZRXlJGSeoa7pcVcycslr+Aa1XX3KbxbyN3KYjKvZuAd5IWWoSbmdma4+7ugrq+CpKIYOibqaBmpIqMijqKmFFpGyihryyAmfxRVHSnU9CRR15dCXV8CFR1xlLSEUdQUQVFTCHN7DfTNFVDQOIGQ1D8QkvoHMipHUNeXQNtYBnUdMXQMpTEwlcfYQgkre01cPE3xCLDGK8hWUHi2czfB1c8a/0hPwTl1OhR7b3NMHHRQM5LDwsUABx8LdCxU0LZQwdRJDxVjOTQtlNEwV0LbShUDJx107TXRtlXHwt0I1wB7XP1ssfcwxdHLHGd/a8yc9NAyU0DfWhVrTyNsvIyx8tDfZUVYKaBuLouOjSJGTupoWMihYCCGvL4oqqbSaFjIoWwsiZKRBGpm/z9X7xlU5ZqobfY3VVM19c1UzZzp06d75+02iwKSc2aRc85JcgYJkiQoQVHMiCCSlKTknDOC5KBEiYo57HR2p3PNDzbrOz0/3oIi1MuPVYv3fu5wKaBqIo2iwUmUDCV215ysFFExlkJK6xiiKgcwc9PBzE2Aqas2xs6aGLlqYeymjb6TOlo2iigYS6BiLoOU7nGOqP7AMfUDHFL+nm+l/8K30rvF6W/Ir8K1AAAgAElEQVQl/sz3Ul/wg8xXHFL4jsOK3/ODzFd8JfbvwiL13nVA7hsOKXy3S45WOYCakSSK2seRUjnIScUfkFY9hLzmMeQ1jyGncRRZ9SPIqh9BRu0w0qqHkFY9hKz6ERS1j6OkJ4ac1u4ak4yWCBJqhxFV2o+o0n4k1A4jq30cDVNZ5HVEOSb3HWLKBxBXOYic4ARGDhoILBXRMpXDyE4dMydtoePgEWyDo48pdp5GRCb74ehjiomDJnaeRjj5mmHuLMDYXgMbDwPc/a2x9zDGO9geG1cjzOx1UNQ6iaquLCa2OoTFB5B6NZHgGD8cvKxJzkog4WIMlm6mBJzxwd7TCp9wD1z9nTB3NMPI0hArRyuOih7Dwsaam7ducznrKk4OzshIyWJpasb5pGRKi4voamulq7Od0gclVFaU0d3VQWdHGw8ryykqvCc81N5bUcq/m0v+3VwqK8poa22mp7uT3s4O4bPaQE+3MNq0trwk7MXujXPsMST2hjrWVxZ3+1hrS2xvrLC9scKLzVVebj3nzc7v0+RvX/Lh7Us+vtvh0/vdpcH/fv384QO//fgjP396z4c3O/z06S3/9fdf+etvP/Hm9TbPVxeYm51gaWmBjY01dnZe8/PPvzLQ/xhPL3/cT4WSfiGHzMt3CY84h7mlB7r6dphZuKOqboqMnA5qGmaoaZghr6iPj98ZQsKS8PSOxMTMFU1tc2TlBZwQU0LspIqw93BCTImjInKInVQRiggJKXVhT0JNwwRVdWM0NIzR0bEgLCyBgIBo1NT0hXEmgcAUFRUBMjIqyMmpYWfnRkxsIiX3K6ita+bhozqysnK4ePEmf+jv62FmepKtzXWWlxYYHRlmaLCfocF++vt6ePvmFWvPV1h4Ns/mxhpjT0aYn5vh8fAglzLSSU1OorG+gfv37zPyeJzOrj6iYxOZe7ZC5JkETMxtCAuPouR+KffuFnA58xKFd/NYWXjG5JNRXmysC+e5Xm1vsTg/x+zkBO9e7Qhdgenx3VjTzMQ4E6MjjI88Znp8jLmpSTafrwqBVHtfX372lInREZ4MDzH2eJiejnZ6OtpZmJtle32N9ZVlni8tsrO1yd9+/YVP797yYmOdFxvrDPf3UVn6gIaaamYmxoU22dzUJP3dXbQ1NQqnw/YWmZ6MjDI/O8f68zVebr9ge3OLjbV1Jscn6O7sovBeAbXVNUxPTlFTVU1uzh2Ghh4zPjVPcVkVqhp6hEcncP12PpU1TTwor0FEVBoDYwv2HThKTHwyg4/HGR2foaW9h/aOXvLvFWNsbEpGxkUa6lsoLikjr6CYKzeySUxJ51ZOPinnMvAPCMHLy4ecnBzmp2d2hdVALy821nm+tkVTaw9Kanp8uU+EQ+LyKOqakV3ykKr2Xv7tq2/Q0NXlfFoyN69lEORtg5lACjONE5x21yfSXYfzIRZkRTmQGWbD5XBb7sS5UpDkSX6CJ9cjHMiJ9yTnrA+3En25etafpDAXInysiA5x4FyCFzHhdgR7GOBuqoC7oSzRLgYk+VsT7maEkcpRjDREcbbRxlhXjivp8WQmn6H8zk0yYqK4f+c2r9aW4J+/8X5zheZHJeRlpXInM4ni66nkXYij+MpZzoU5k+BrSZyXCTfiTpHoY0qkkw6FF6IpvZbEjXh/En1tSA12Ij3UhfNBjlyO8iTUXpdoD3OiPa25ezGeuqKbVBdnU1uSR9mdq9zNSCDztA/JAS6cC3IlzteeMBdjwtxMiPIy53K8L1fP+pIS6kCCnzkZ4Y6kBllz2l4TXxMZgiwViffQJ8XXlIxga+Hc6/9fDASaKxPnZkiSlwXn/Wy4FnWKe+dCuREfTNGlOEouJ1J4OZ7MMz7C34k8ZUrqaVfuXYjiXnokeamh5CYGkpcUQGl6JNkxPhRnRHM7JYyNiR74zzfwz5/59eNrfv7pMzs7O/z1b//g59/+zl//CX/7+z95//49r1+9ZHNjjcmJUebnZnj5Yotffv6RX37+kXdvX/Nie3P3lGh7819ch3dvX/P61Utev3rJm9c7vHv7WliWfvdqh+31NdaWl3ixsc7Ht2+EkaU3L1/8/qa/LBQSg709VDwopuReLg9Li8m5cYXsa5cpLymgOP8OJfdy6etsZai3k7u3b5CSEENsZBgFudk8GepjaX6av/78idnJMWoellNVUUpPRyvd7S27JOXOFuZnxhno7WBkqJfJsUFaGqvIzEgmNjqU88lnuJAaT3J0MDGBnlxJieFhwQ0Kb6Zx52oiF1NCSIj04OwZD+Kj3EiO8yI+0oOzMV7ER3sSFmhP8tkAiouucDkrnrj4QFLOnSY7+yJ37lwmL+8GFRVF5N+9zYWMc3R0NFBV9YCeniamp4cZGGihqOg2yckxnA4PoryihN6+Dh6P9LP6fIHNF8959XaTwpIcbB2N8Q5yxM7NEDs3PYKjnQg540xgpB0uPgYERNgSEetCcnoA13PiSb8cRtL5AK7diif3Xiq599IpKMqkvPImj6pzKHlwlZs3Ekk9F0FVZQl9Xe2MDPYJnYiVhXlhIXphbprZyd2VuPGRIfq62mmqq6atqV4IqBvu76GloZaGmkfCh/3xkSGWns6yMDctdCOWn80xNzXO9PgoKwvzvN3Z5sObHSEAcOzxIC0NtTTX1whp2G1N9XS1NdPX1c7Y40Fh52J8ZOj3bfcxttae82J7k/GxUQoL8klKTODKlct0drZTUlJEWdkD8gvuknwuibNJCYSGh5CTf4eny/OU15RzLecqsckxxJ+Lw8XLGTNbU4Ii/XHwsEVZWw5TWwOsnEyxdjbDwsEQJS1pJBREEJiooGkgg46JHHpmCuiayqNpIIWqjjgqAjFUdcTRNZVHXU8CGZXDiMp8x0n5H1DQEEFFIIaS1gkEBtJC8WBhq4GBqQK6RruiRF1PCiNrTRw9zfELdyU0xpugMz54h7nhFepKQJQXxvYCws/6/+4eGGPlZoTAQhVDO220zVVQ1JdGz1YTczdD7HwscAi0wcTNAG0bdYyddDF10MfhlAX2HqZYuxhibC9A3UgedSNZzJx0cPK3xMxFF00zOdRNZDB21sLezxQrT3307FSw8NDD0FEDXVsVDBzUMXBQR9tKETVTGdRMZVAylBCKDGltEU4o70dC4wjaVorYeBth72eCsbMmAmtFDB3VsfU3wdbfBE1rhV2om9oBxDQPc0j5e76T+YIf5L/mW+m/8GfRf+MriT/xtfifOCj/LSdUD3JC/ZCQFH1Y/ju+Fv8T3538M99J/oX90l9xWPF7TqgeFBKlxdUOIa68H2UdUQSmsmgZS6OofRxp1UPIaRxFWUcUec1jKGofR0VXDGUdURS0RJDXPIaS4ASqeuKIqxxEVGk/xxX2cVxhH2LKB4RLTRJqhxFTPoCMlggyWrv9hxOKPyAi/z1a5vIILBXRtVTC3FmAkZ06RnbqWLnpYWSnjoGNKq4Bljh4m+Dka4aDtwm2pwyx8TDA3ssY1wBLPIPscDpljpqOLK7eNpjZCvAPc8few5zT8QGcvxzP7eJr6FtpYeNuTmxqJOGJwYQmBGDvbY2Y0jGUdWVx8bPD3MkII1t9IhPCOZ95DmcPJ5JSk3lY9Yiy8koy0i4QFBBMUnwCxfcK6G5v2z3InZ9lfm6GleVFVleWeDo/y+zMFMNDA9RUP6K5qYGHleXcycnmUuYFrl3N4l5+HoUF+dzJyaajpVnYi5idnPj9QHpJSLFeXVz4l89XFp7xfGnxv0GIl9hc+9dra32Zne013uxs8vbVFu/fvODju53dqfJPb/np025H7scPb3n74gUfXu2CLN+9esGn96/45cf3vH+3w8b6Ms9XF5ifm2RjY41Xr17y5s07/v73f/Ls6TJJyWncy3/Io+ou0i/k4OQShK6+HcqqxmgJrNDWsUZKRhtNbUt09e0wMnHmXOpNEhKzOOUVgbmlB7LyAsROqnDsuDyi4sqclFRD7KQKx0UVETmhwHFRRaHAkJLRRFXdGH1DO4xMHDEwskdLyxQrKzfCw89y+nQidnYe6OlZYGBghZWVC5qaBhgZWaGra4qLizfWNo5ERMZy7fptiorLuHQpm6ioJP7wdH6W7a0Ndl5uC5Hie1C5leVFoc07PzdDd1cHU5PjvNp5sVt+eVhJS0M9g/0DbGxs0NrSSWdXHx3dA/j4h3BcTAotHUPSMy5RUFjMlctXuXHtOn1dnWyvr/Hh9UvWlp6xODfN0vwMC7NTTI+NsDg7y6+fPjE3Ncnkk1EmRkeYm5oUtu33ys17QLn56Slhd2J9ZZm3Oy9ZfvZUGN/Zcw4mRkeEL6TnS4u83Nzg7//5Kz9/+sibly94sbFOb2cHhXfzqCx9wPz0lDA+MTc1SV9XJ62NDTTX19FcX0dPVzeD/QO7VO25eZ6vrLK9ucX25hZbG5t0tncQFxNLc2MTbS2tPJ2bZ2hgEAc7ex49qmZj8yUz80vcyS0g9PQZCkvKaWjuQFNggLauEefTs/ALPE1eYSmDo1O8+fgLxWVVaGgboikw4IsvvuLq1evsvHzL02fLPKxuoKyyhpLyakof1uAfFI7HKR9sbe0JDg6mKP8eHS3NDHR3MDX2hOHRaWKTMxGTUePfvtzPN4fFUdAyIjIpjcqGVkytbPnzV19y4OD3uDhaEBHsQYCnFdYG8tjoSnLKQp4odx3Sgq3IDLPherQTd896UpDozd34U2SF2vHgwmmKMsK5EOFKepQnlxKDSYnyJszPhiAvM5zMlbDVk8BFXxpvYzkiHQQkeZkR62mKtZY4bpbq6KqKoiR5gHAvJ3ztLQh1tsfDzIg7mRm8WHoK//iNH1+sMdJWz6O8G+ReSOR2ajR5GTGUZCVwPsiROA8TIp10yIpw5qynMTGuemRGeFBwMYa7qae5Ee/PvdQw7qWGcTPOh9tn/Tkf5EiMpyUpIW4kh7iTl3mW2vs5lOVep+jGRbJTojkf5Mq5IFcuRXuTEuJCvL8NicEOJIbYkRBgTUaUC+eDbYn1MCAt0JqceE9ux7iT6mdOgKkc4XZqnHERkB5kxTk/M+Lc9Uj0MvkXERFipcZpOy1CrDQ4bScgI8iBgvNhZMeFkp92hpLMRPJSo0kMdOZsgBMXzvgS6WlBRrQX2amnyYrzJzPGi2uxvuSlhlKXnUp5VgI5ySHkpEaQn5kAP73i3eYi/Ndvu0TfX37hw8fP/PjTL/znb7sRpvfv3vDm5RYv1ldYfDrNxPgT1tbW+Pz5M7/++nsM6sdPfPr4nndvX/PTj5/4/OkDH96/5fWr3bLyy801Xm1v8HZnW8hzefdqZ1fU/h5rerGxzs7WprDDs8eL2FhdYWdrk9nJCRpqHpEUF03ujcvUVpRw++pFinJvUlNeTHHeLcaHeni9uUJZYS5Z6clUlxUx0tdB/cMHlBXmMjk6xMvNNcYeD9Ld3sJQXze9Xa10tjUyOtzH1PhjeruamRwbZHJskOaGRzwovkNpSS53si8TfyaI87GhxAS4EXbKhnvXU8iIDyQ7M4aMpCDSzvqREO1OQrQ78ZEeBPtYERXmQnpyGKmJIVy/cpb6ugJy7qSTeSme2zkZ5ORcIiEhjJiYMLKzs7h8KZ3GhmpqasqYmBiitraUtLR4trcXGB5u535pHlevXaCru5mp6REGh3rY2Fzh9bstPv74mlt5VwiP8cPSUQcTGzWMbZVxDzTB3EkZSxdVEtJ8OJvuS1SCCzFJ7qRnhRB/zpOgMBsizjgTFulAWKQTsfGeZF6O5E7eOa7fPEtkhCv2djqcS4qhrqqSwd4ulp/NCZ2IlYV5oWMwNTbCxOgwE6PDDPZ20VxfQ0PNI6FD0NfVTkdLI62NdXS2NtHe3EBPRyszE094NjvF/PSEsBsxPz3Bwtw0W2srfHz7in/89gv8469sra3Q09FKQ80jmuqq6WhppLu9haa6arrbW4QOx96M7JPhASZGh5mZGN9dc5ndfS23tjSRe+c2N29ep7KynMLCe+Tn53Ez+wYXMjMICgnk6vUrPKqroq65lvhz8ZwK8sTN352US+cIjArA2NYIN39XrFwsMXUwwtbDClMHA/QstdC30kZVXwFNYxU8AhwQGMuiayqHrqkc2kbSqOmKo6x9AhWBKOp6J1HWFkVe/Rgn5X9AVOY7JBUPoKh5HCWtE8iqHkFdIIaJpTKWdhpo6UlwUuZ7JGT3oWUojY2LLkbW6uiaKaFvoYaVswGu/vb4R3oSGO2NZ4gLelbqRCTtkqb1rNTRtVJHy0wZHUs1TqqJoGmujJ6tJto26mhYqqBhqYKSsRxKxnIYOggQmKlhZq+HqZ0AfQs1tM2UUTOUQ8tUAWt3Q7QtlNAyV0TVSGqXeSAEpKlj5KSBsbMW+vZq6Ngoo2WpgJqpDAr64sjpiiKvJyYErcnqnBCC2VRNpLHxNsIvxhVlUyk0rRUwcNbAxF2AnqMaisYSHFP5ge+l/sIPMl9yWPE79sl9xfeyX3JI+XsOKH7L9/JfcVRtP/ulv+L47/cQ1zjCCeX9HFH4niNy33JA5mv2S37BAZmvEVHch5j64V0YnLbILrBN5SASSvtR1RFD31wBfXMF1PVOIqd2BFnVwyhoHENVRwxNA0kExjJoGUqhqiOGvPpRZFR2XQlxlYMc+/1+oioHkNMVRclQAlmdE7vUauX9yOqcQEFfHFUTacTVDiGiuG8X2Gcuv+sq2KqhqncSgakc9qcMsXQWYGCljJ2HAQ6eRvhHOBFx1pvAKBccvYwxd9TC1F4DM3ttHNzNcT1lTeK5SJLSo/H0d8LMRg8bF1NOBTgRFh+Aip4czr62nD4bhKGdDmpG8miYKCOtIYqCQAK3AAcMbXQwczQmt/g29x7kU15VRu9QH7X1dZRXVlCQX8i9uwU8LCunqa6e3s7d548no4+ZnBgTiocno4+ZnppgZnqSwYE+7uXncTfvDnm5ORQW5POwspymxnpamhupr6uhu32XOzE19kQYS99bDF2Ym2Xp6TyriwtCp3uPYr2xuvK72Nidkv7v1974w6vtDeH/qQ9vdvj8/o1waGOPS/NyfZ2X6+tCqOXLrefMTj1hoL+L3p52NjdWWHu+yNu3r3n//i07O6/5/PknlpfWKCwqZeflz4yOLRN1Jh2Brg0qaiZIyWijqGyIjp4tElKaqKqbYmzqgqt7KJev3MMvIBYVNRNOiO2Kh2PH5YWdiJOSakIBISquLBQXe1EmFTUjDI0dMLd0w9TcBSMjO9zcAvHwCCYgIJrQ0FhMTe1RUdHFwsIJPT0zvL2DsbR0xMHBA0Mjc2xsnfD1CyYmNhEHB89d2FxPd6dQCa4sL7K5scb21m4sobOjjbLS+3R1tjM8NEBvTxezM1M8eljBnZxsrl7K3H3QXn3OP//5TwYHRrC0skNOUY3IMwnY2LsQd/YcRcWlFJc8IDcnj/vFJUK1uLb0jKHeLiZGhnjc30NnSyNjwwNMPH5MX0fHvywiLT2dZ/P5qjB+tEef3ltiejozzebzVV6/2Obj2zesLi7wdGaa4f4+Bnq6GerrZbC3h5mJcSEDYnVxQciQ2N2FX2egp5uKB/epffRQCJjbWnvO6uICMxO728S9nR20NNTT290jdCKGBgbp7e6hv7eP4cEhRh+PMNg/QHxsHPeLS+hs72BzfYPlxSXOp5yjvraOyclpHo+Mk55xidi4RCan5imtqEZOUY2MzKuUVtSSfuk6lTVN5BWWknrxKrYu3kjJqSMiKo2amgYXMy7weHiM52tb1NY1U1lVT3VDGxev3OJhdRPVdc3U1DZSW13HQE8vzxefsr7wlJHBIWoaOnH1i8TU3otjUir8j//5RyydTlFe18z04grn0jP4w//2P9j3wzd88+UfUZI7gZONHp7OxhhpiONoKEmokwbnQ6y4Eu3MlQh7rp2253a0CwWJvhSfC6bwfAh5KcHcTY+g6GoS11MjSYjwIibUFScrNSz1JDFVO4qp4iFctcVJcDciM8SBBE8TjOT2422riZGGOJa6coS42xDgYEG0hzPRnm5U5N5moredlckR5oe6GWuvpyrvGjeSI7mTdoaSy4nknQ8nLcie835WnPOz4LyvBUmeRmRFOJPsb0fGaQ/SQpxJDXYiNzmIymsJVGTFUJQWxp2kQNJCnMlODiXe34mb56Ope3CH6qI71N/P42pCCFGupgTb65EUYMfFM55cjvPiQowHyWF2xPqakRZuT1aUC4leRiS46pIX50HN5QjyEzwJtVLGz1QWP1NZzvmZkRpgQaybLknepkQ6ahPlqEO4rSbBlqp4G8rionUSb0N50gLsKLsUQ1FqLDkJ4dyMCebqmUAuR/tzKS6A1EgvTp+y5EKMHxfjfInysSLilDmJgY5kJwfTU57NWGMxuakR3EwOJzMmiKm+ZjYXJvn142t+/fEjP/+0W6L+2z/+zs8//8z7d7sl6bcvN1mem2Bu8gnDQwMsLCzw6tUrPnzYhXX99p+/8J+//rzLg/i9UP3fRcTW2opwdnOPTL35fJXVxQVh92lq7IkwNrgXWdybXN6j0C/MTf8+qxpNelIs3q72hPh6cCk1kYvnEhjuaePXj6/p72iiOO8WrXUPeTo5wkBnM6UFd3hQmMvbvTf/zTXmpyeoflhK0b07DPV3sfRshuaGR0yND/F0dozHg12MDncxOdZPbdV90hIjifJ34bS3DaGnLCm4nkxCuBsJ4S7EhTqREOlGeqI/yXFexEW443/KnNgIT7KvppB3K52y+7d4WJnD/Qc3KC27TVX1Pe7evUp0dABnzoRSUHCbjvYmGhuqGR3tY25ujDt3rhAXF0Zh4U16exvJvJzC1evp5N/L5m7+LR6UFvLx0yt++vU9g487uZ5zkaxbqTh4GGPvro+9pw5eoWbYeqjjHW5C7HkPAqMscfTQwNZFGRcvbexcVTEyl0Df5CTWDspY2ili56iOb4AZMfHuxCZ44OlphL6eNN6nHCi/X0RfVztLT2fZWlthcX6G1cWnPB7oZbi/h5HBPiHR9cnwgNDt2XMk+rs7GOrrFv58Z2sTPR2tzE2Ns/R0lvnpCWYnx4QCYvnZHFtrK7zd2d7NIf/0ienxUTpbm4QiZO8epcUFNNZW0dpYx+hQPxurSyzMTTMy2Pf76tMso0OD9Pf1MDTYT1dnOxXlpeTl3SEnJ5sHD0pITT1H8rkkiu8XkXX1Mg+rKskvvkdkfCR+oX64+rnhGexFxNlIfMN9cPF1xivEEzsPWzSMVLF2s8DWwwIzR0McvW3wCnXD7pQlOubqaBvJoG0kjaaBJGq64ihpHUdRUwQlreOoCERREYihoCGChMJ+oYhQ1hZFTXdXYGjrS6Kkfgxphf3IKR9CTVsMfRN5LBy0cDxlhJm9NqZ2Wth7mOLqa42jtzUeQU54hrhgd8oCB28LnHytdiNMVuqYuxhgZC9Aw0wJSY0TaJrvwuCUjOWQ0ZVARlcCcY3jnNQ8gYaZEprGyuiYqqKqK42yQBItUyW0zZTRMJZD11IFNWNZVAylUdAV24WoaR1DTlcUdTMZdG2V0TCXQ81URsgp2HtwFlc7hKTmUeFHGcFxFA1OomYqg4a5HAr64oirHUTDSh51SzmUTaWQ0hHhsMK3fCfxH/wg8yXH1Q7wrcR/sF/2K6ELcUz9AEdUf+Cw2g9I6p/giML3yAiOo2OjjKmrAAMHdZQMJZDUPIqExhEOy37DMYXvhX+TmOpBRBT3cVj2Gw5Kfom2iQwa+hKo6oihqiOGmq44KgJR5NSOIKHwg1BA7IlEVR0xpJUPIirzLUckvkBS/Qgiyvs5rvQDElrHUDWRRt1CHiVDCU5qHkXVRBp5g5NIaBxBRlcUGcFxZPXEMHLS3I2FWaugb6mEvqUSFk7aOHgaYeGkjZmDJk7eJkSc9SYg0hmvEFtcfM2EgkPbRBZbVwNOR/txPj2eoFAvrmdnYOtsypmzocSnRHA2LRpTO10sXYwRVzzGV4f/iL6NJkb2Ar4/8QWSaseR1RTbfQ352HD6bDD17VUUlRcyPDbEysYqo2NPaG1vo762gdbmNjpaWmlpaBTGxJeXFhh5PMTgQB+DA320tjTR2FDHQH8v01MTFBbkU/qghIb6Wnq6O+np7qSttZn2thb6eruprqyg5mElzfV1Qkdijxuxl2jZm35dmJtl+dlTYSdia233wGN18Slrywv/K970u4jY2VrfZT/8LiD25r73xh12ttbZfv58dy10coypsRH6e9pprHtEc1MtQ4M9rK484+WLdT5//shPP33mxx9/5ueff+Xd208sLD5nY/0D9Y0DODoHIiOng5yCHuIS6kjLClBRM0FaVoCElCaKyobo6tvh7RuNprYlx44rcuCQNIePyiByQkEIkDspqcax4/IcFZET9iL2ytR7cSYdPWtMzV0wNXfBxcUfP79I7O29CAqKISPjOuHh8Xh4BOLnd5rExHSuXbuDv384p04F4Onlz+mIGC5n3SA94zImJnYYGdnwh7raaoaHBpicGOP56jIry4tCNXjzxjXycnPo6+2mt6eLyYkxKspLOZsQR/atG9y4ksVwfx8LT5/R2tpK7p17hIVHoa1rxLm0TG7nFtDc1k1rWxeNTS0UFRSTdj6Vxfk53u685MlQP93NDcyMPuZxTxftTfXMjI/yuL+H2oflDPb2sPR0no3VFeanp5idnGB7fY1P797z4c1bYSnzyfAQC3OzwgWX969fCcnTHS3NjA4NMju5y6eYGnvC9vqasBOxV7h5vrQodBv24HLjI49ZXVwQ0q9fbm6wtrzExOgIna0t9Hb3CMVDTVU1xYVFlJeW0drcwtDAIDNT0zwouU9KUjLlpWU8GRlleHCI/t4+qh4+Iu18Ko2NzSQnn+PCxUt0dfcTHHIaWwdXcvOLuV9RQ2VNE3ZOXhyXVMQv9Azhcee5llNMXXMnLS1tFOTfIz0tk6LiUjxO+eLq4Udyahaausa4evoTHBcoxloAACAASURBVBZFbl4BHW2dDPX1Mz81zsTQAAV5d7F3DcDQ1oevDkvzf/y/33JcSpXrd4q4X1FFXVMr3r4+7N+/Dw11Jf7yl/+Hv/zp/+LkiR/w9rDhdKATntaqBNiqEuOpz8VwO65GOJEVasf1cEfuxntRlBLErRhPHmTGMtJQTFfVPWKD3bAxVSPA0wo3Oy0cTOSx0RbDWk0EbwMZzvtacuW0M2e9THEzlMVeTxpNmYMYq5/EWFkSKw1FMkIDOXPKhfzMdB7evU3B1UxunU8g72IKVxJOcz7Ui9vJERReiCM3KYRrUae4EGTH9Sg3LgbYcCXMnrxEP/LTIriZGExGmCsxHmbEuhtzNdKN3ER/rkS4khm+G23KivElIcCZywmhXE+LpTL/Fk1ld8k+F0GCtxUBNlrEeJqTGePFlQQfLp7xICPKhcxoFy5E2HMn0ZtLYTaEmMqS7mVAZVog9+JPkeFvQaCFAqf0T3LOz4wLITbEuumS7GPGWU9jEj1NOeOsR6i1Ot6GsjhpiOEmkCTJy4Li9AhSfVy5FhFIfkoMOUkRZJ0JICHAmUgvG5IjTpF6xodzUV6EeVoS6W1JjK8Naac9qM2/xEhDMfkX47ieHEZDSTY5mSlsLEyzujDHL59/FwS//SbkRKyuLPHzx7e8eL5AV2MVzTUVPKwsZ3BwkNXVVV69esX79+/58ccf+fjxIzs7u5GlvU6E0MX4fd5zbXl33e31i23WV5ZZWXgmtJkfD/TTVFfL6NAgi/Nz7Gxt8vrFtjDWtLG6W9atLi3h6oVzXMlI4XJaEtcunufGpTQupMRTeOcGC9NPmBsfpv7hA+7n36avvZHVp1NMjfTzqKyIkYFeIdBsbmqcitIicm5d5cnjXl6/XKOtuYbVpVk+vtvi9ctVttaf7Rab6yu4eyuT4uwMLicEkRjuzuWkIOJDnAjyMOL2pShK8s5z92YiF1OCOBvtSVSIMxfOneZezkUK8q7QUFNC6f1blFfcprTsNiX3b1JYeJO8vCtUVBTx+HEPQ4M9PBkdpLu7mcnJYa5fz+Ds2QiSkyM5f/4MwaGnOBMbRFCIJynnY8gvvM361hLTc09Iu3AWN287QqI8iYj3IjrJi8gkNwKjrfEINiD8rB2nExxw9tHE3E4WExsJjCwlMLGWwsRKEoGBCFb2CljayWNpo4CdoyqePgb4BZri5qaDmakiXh72VFWU0tvZxtOZSdaWF4Sdg/bmBhprqxjq62Zuapz56QlhpKmloZa6qkq62poZGewTlqmfzU7xeKCXgZ5O5qbGWZibFjoRC3PTLM7PCBkSuyJ0h+31VVoaaqmvfkh3ewsdLY30dbXT2lhH+f0ioWDZEzpTYyP0dbUzPz3B8rOnDPb20N3VQVdnO1WPKqkoL6WyspyiogJyc3NISUniUlYm5ZVl3MnLIS0jlYiYSNx93bF0sMTU3gxbdxts3Kxx83clLC6U4JgAAqP9MLYzQEZdEi0TVYLO+BJ0xhcDawHSauLIqIujaSCFur4YKjrHURaIoCwQQUn7GIqaIsKTbCWt48iqHkFS8QAyKodREYihpnsSFYEYts5aqGqLICn/HZp6YpjbqGFkroiytigyKoexcTXA2duc0BhvQs54YethjrmTIZYuxuiYq2Phaoi8QAJlfRkEFqoILFTRMFFEUuMEEurHkRWcRMlABnkDaeT0pZDTl0JU7RgH5X5AVO0YshonUdGRQV5DDHkNMdQM5VA1kEVeWwxFnZPo2aghryMujOWomkj/3nMQR0FfDB0bJbQs5VExlkRGIIKk5hGktY+haCCOqonU7oKTkQTiagc5rrQPGYEImhZyaFnKo2wkgZKJJFI6RxHXPIiYxgGOq+5jv8xf+Ebij3wj8Ue+OPlvfCvzH3wt9e98J/tnDqp8yz6FL9mn8CVigqMo6IujYiiJiZMWHqG2nAqzw8JNFz0bFYwcNBBV2o+4ykHEVQ5yQvEHDkt/zQGJLzgg8QWHJL7EwEIRbX1JlDVEUFI/hpq2KOoCMRTVjiKtsB+BgRTa+pLCa+97knL7OCb11a4oUT3AcZUDiGkeQVrnBNJ6okhqiyCmeWR3YUr3BEcV9yGudRQJrWPIGohj5KKNrq0K8tonUNEVx9BaBXNHLQSmcmgYSmFqr4GzjykuvmZ4BtvgEWiFhZM2GoZSGFqrcDrBi7sl1yituEd5RRGno4J4VHOf8oeFjM0M0dj+CBdvW1R0ZFDUksTUURdtM2VEFQ+joHsSOR1xjivsR8dCGU0TRWzczci4cY6qpnJKqx7wqO4hbd3t9Pb30dzaQmtzG92dPQz09DL2eISnM7MszM2zuPCUvt5uWpobaWqs59HDCmqqH9HX283kxBhTk+N0dbbT3NRAR3srjQ11lBQXUlR4j+qqh3S2ttBcX0djbQ0tDfV0tDTT3d7GcH8fU2NPhAmWvbL13orTXprl6dQUi7OzrDx9ytriIutLS2yurPBibY2djQ0+vHrFx9ev+fTmDR9fv+bN9jZbq6usPH3Ks+lpZsbGGB0YoKOlkdpHFTyquE9TfRVjT4ZYX1tic2OFTx/f8Pnzx9+p1R95/nydudkFVp9vcfNGEQmJWegZ2CMhpYmElCai4qpIyWgjLqGOlIw2R47Jc1xUmaMiCsgr6iNyQgmxk2qIiqty5JgsR47JCkvUe9GmoyJywiiTjJw2cgo6SEprICOnjUDXCgsrd6xtPQkLS8DPLxInJ18iIpK4dCmbu3dLuX+/muTkTGJjU4iNTcHDw3+XWm3nTEhoJIVFpURExmJr6465uSN/6O3poqmulpbmRuZmp5mcGBMixnNu3+L6tSt0drQxOjJMQ30tAf6+PCi5T2V5BXl3cunv7aOhrp7GxmaKS8oIC4/C0ckNOydXBgZHaWpuJ+vKDaqra+ls7+B8yjm629vobm+jo7mBptoqJkeHGerdFRHD/T30tLfQ29lGT0c7z5cW2Vp7zuOBfjpamn/vS7zm8/vdacjt9TUmn4yysbrCrz9+5tcfPwuBcROjI1RVlNPV1srI4AA1DysZ6uvl3asd1paX2Fp7zszEuHCtqaOlmdbGBh4P9AvjU6+2t/j49g0f3rzm7c5LXm5uMDs5QXvr/1LY9bUNFOTfI/vmLaFY2NpcZ2pikpamZmqra6h+VEVFWTm11XWUl1aQmXmZioqH9PT0UV/fyNVrt+jq7KO8ooq4+CRCQiN4UF5Fa0cv+kaWSMgq4xlwGlsXb67kFHEl+x5ZV24QGBiMja0jmZeuoa6lh4GxFTdy7mFq5YC0ghoq6gKSU9Lo6uphsLeP4d5e2hrrSE/NIDIhAzOnQL46LM3+E/LsF5Hh6u0CHlRW4xMQjL2jA2eTErCyMUddQ4kDB7/jf/6f/ztqmgqcDvMk0NUIVxNp3IykOHNKj0vRTlyOdCQzzIGsCGduxnjTlHeRzSed/P3FM54ONJEa6Y2NvgIulhp42GphoSOGheZxPExkiXAUkBZozeXTTpwPtCLUSRsj5UNYap4k3MOCUBcLEvzcGHpUxtUzEeSmJ9F8P5fCrPPE+DiT4OdCapg3mZG+3EuPISvCi+z4AG7HBxDnYsSlEGcuhzmRE+PFldMuXIn05HKUN9fj/EgLdCTKWZ/MUEcKU8PJSfDnYpgzV2N8uBLrR1ZcIDeSTxPj50RpzmUa79+m9MZ5biUFkRRgR1KwA5divbkQ7U5GlBvZKf7cSPTmfIgVd1P8yIl1w1dflEhLeYrPepIf50ZBsg/Rztp4G0mREWxNVoSjUESk+JqT4GFMjIs+kQ4CQqzUOKUng5tAkmgnfW7GeJPq68Y5bxdSfFzICPchOyWalHAvnEw0cLHQJiHiFCkxvpwN9yAtxo/EEFeivKy5kRRG2c1z3EwM5u6FMzxpreRqSjQTA+182Nngw5sd4J/8/NNn/uu//sHiwlPGR4b46e0r1p9NUZ5/m4LsK1zPyqShoYHFxUXevn3Lp0+f+Pz5M69fv2Z1dZXtrQ1ev3rJxw+7Ze2Pb1+xs7UuLM3u2cubz1d3ncnlJaGDODE6wsbqCgtzs6wtLwkL19vra78fKIzRUF1J5YMCiu7m8LC0kNKiPPKyr5KXfZXLaUm01j3kcW87zTUVPHpQQG9bAwvTT1iZn2RkoIuXW89593qbl1vPefVinYHeDsqK7zEy0MXC7DjzU6O82lrl09sXvHu9zs72MrNTw7Q1V1H7qJDexvvcSDtNWow3cSH2nD/jhoedGoXZCdzPTaa2/BrXLkSQEufLuXh/bl1J5l7OJXJvXKC+uoT62hKqawq4nZPBxcwEiouzGRpqY2Vlhp2dNebmxlhfX+Cvf/3MzMxjrlxJpb+/levX0ygpuc3de9eIOhOAi5s1za1VjE8N0txWzeVr5/ANdMbO1RgdEwW8gqyxcdXG2VcPZ18dfE6bEpPqSnCsFTZuSpjYSWFiI4HA8AgGZiewsJFCx+AYlray2NkrYO+giL2DEs5uGnj66OHlrYuLiw6hwR40N1TT193G7NQTVpfmmZ8ZZ3F+hrqqSqoryxgd6md9ZZHVxadMjY0w0NNJa2MdNQ/L6etq353SnRwTchzGHg8KOwyzk2NCbsTyszkW52d4NjvFysK8EBy3vDBLxf0iSkvu0VJfQ0PtQ3raW2hrrqOrtYmRoV76OtsY6u9i5dkc46OD9Ha08mx2d8mlqbGexoY62tpaqKp6SENDHU1NDeTevUNM3BkKiwvo6Grn6q0rRMZGYetkg4fPKbyDvHHwdMTCyRxXPxecfZwIjAogIjEMG3dLHLysCYz2wcbdHEsXE8wcDVDRkUFGXRw1PTmUBZK7p9i6J1AWiKCicxw1PVFUdU+gqCmCrOph5NWPoqS1G19S0BBBUfO4sA8hp3YUZQ0RJBX3o6R+DD0zeQTGMsiqHkFBQwRDaxXsPYwxtNXAzF4HEwcdBOYqmDjuni6rGsqhba7CSZVjGNkL0LfRRFZLHHmBBOLKR5EVnERCVQRpLTFOqokgpnKUk2oiHJH9ge8lvuao3H4OS32PgkACDWMFVA2kUdaTRkbrBNLqIigbSKFuIsdJ1SMcV9iHvI4oaqYyyOuJIaV1FBmBCCrGksjpnkBU5cAuc0H2G8RUDyCtLYKc7glkBHvEZxFOqh9CSmtXYCganERKRwRp3eOc0NjPUaXvOaT4Nfuk/sIXov83X4n9kX0yf+YriT/xneyf+VryP/hW5j/Yp/A1X0n9O19K/omjavuRFBxjn+QXfCP2J0RVDiAjOI6k5lGUDCUwcdFGVvs4coITyGiJcFL5IMdkvuWI1NeckN+HtOohlLVPoKEripaeBJp6Yqhpi6KseRQl9WMoax5FU/ck6jonUNMWFf6chq4oKhoiyKgc4ojcNxxR+J6jivs4ovA9h+S+5ZDctxxR+J5jSj9wSO5bRJT3I6K8HwmtY4go7+eE6kF07FTRs1PF1EkTDUNJBKayGNmooGuugLmjFh6BVrj6mWPtqoudhwHGtmroWyoREuNOWd0dOoaqqG4qoba5ko6+Fm7nXyPrZgbXbmdyNfsiw+PdRMYF4eHviKquLCo6MkgoH2ef6Jcclz+IjLY4SgYyaJqqoGIgT3hCENlFNwg+E0RIVDCxybF09nXR0FRPU0sz3d3d9HR109fVzfT4BMvPFpid3D0Ufjw8SFtTI4UF+dy4fpXCgnzKSu9z53YOt29lE+Dnj4WZOZ6ensTFxZGSkkJWVhYlRcVUPXxExYP7lBYX8ai8jPrqKloa6unv7mJidESYYll+9pSlp/O/U62nmB0fZ2xoiKnRUeYmJlicnWX12TPWl5bYWF5m+/lzYVTp5fo6L9bW2FxdYnl+numxEYZ7e+ntaKW5tpau1iY6WxppqHlES301o8N9LD2bYXXlGc9XF3i1s8WzZ/MMDPTR1NTEpUtZhIdHkJqWib2jDy7uoegZ2COroIfYSTVERJWRlNZi/yFpjh1X5NBROaRlBYiIKiMuoc6ho3KIiqvy3Q8nOXxUhv0HJfjhwEmhK7EnIvYiTfKKOiip6CMtq4mcggA9A5vd+7oF4ukZioGBFdraJtjZeeDi4sulSzd59KgZd3c/bG1dsbd3JygokuDgKByd3AkIDKOsvAobWydsbV0xMbHhDwM9nTwZ6mdksI+utlb6u7sY7O2h9tFDaqqq6e/to7mxieLCIiIjIzl16hQtLW08elRN5cMaKh/WcOnyNWLjErmcdZ1Tnr5ERsVSXVNHS3MH+fkF9PUNsLG2zvDgEI31DXS2tjExOkJu9i3y7+TQ0lDP6uICg7099PV2M9jbw5PRxyw8m2dp8RnLSwvMzkzR29NFZ0cby0sLwD/Z2dpkZ2tTONH6119+5m+//sKr7S1hcXvp6Ty1jx7SVFfLs9kZni8t8uHNaz69e8ubV6+Zm5lleXGJyfEJOtraGejrF1KoJ8bGWV5cYntzi9c7r/jx02c+f/zE1MQkZQ/KuZx5lfKyKvp6h6iqqqGgoICKijKamhp4MjZMV1cHAwN9dHd3UlpaSmdnN4UF97mTc4+y8irizqZyO7eA0fEZ5p8u0djQSl1NPXU1tWReuEh/bx+1tfUYGpgiflIa/6BwYhNTOeUfjqSCBopqApxcPUm7kMXt3AJ8/EPw8Q+htqGVju4BOroHiD4Tj5u7F6EhEeTm3iU0OISoiEhKyx4yOrPKzfxHHJPU4E/fHOHLfSIoqOtR9qgWO2c3jolJkJSWhk9QEOYO9vzx66/48sB+/rx/H98d+AYbA0VCXfSwERzH1VSGU1Zy+Dmq4+ugToSXCSnhHnRU5LMz+5j3z8b49fkMSz213IzzISXQmkBnHdxtVXE1U8DbTpVITwPOBpmTGGxBfIA5Ya66BDkK8DBVJcTJGC9TbfzM9Ll77iwPLqXyICuJR7fOcTspmJQAe9JCXDkf5EyCtw0Zwa7knA0hK8KL9CAXMgJdSPN3ItXPkSvhnuSeDaXkQiwPMmO5fzGGW3H+ZAQ7cyPWm/xz4dyI8eVKpCcZwbuxp6xoH7KifYhwNSEj3JORpvs8upPBtaRgzp92Jz3iFCkhLiQFOZEe7s6FcDcunHbhZpwXWRHOXAq1I8ZRAz8DMTK8Dcg/686tWFfSg6w4ba9OnLseWRGOJHkbE2ihRISDFrGuBkQ6CIhx0SfGRR8vAzlslI4SYa9DcXoEsa5WeJtoEu9tT2KQO1G+jpjrKuHrZsnZM/6YG6rgYCHg5sWzJIR5kXsxgdPulhReTqT4cjwpgdZU3IinJjed7qp8dpYn4beP8F+/8fe//Qr8k+2tDcZHHjM1NsKzyTFGelpprCihvCCH+4X5TE9N8OH9W3ZebvPyxRa//vITv/7yE9tbG3z6+P5fIHPv3r7m5YstVleWePZ0jvGRx0Lq/OSTURbmZoXFtz3reWvtuRA29+HNaz68ec3G6srvHagpRoZ6aW9uoKH2ITWPyqgoLeJBcR6lRXm/C4xsSgqyaagpZbCrifGhLpbnxnj9YoXXL9f48OEl799ssbI4w/baIi+eLzA5PMDSzCSzTx7zbGqU7dVnvN5+zvbGEmsr8wwNdVBWcpsHdy6QlRzM5eQAUs64EhtqTWKUPVFBJoT5GxMTbkNClBNxka5cyYgiOSaQnCtplBfk0ttWR1dHDYNDLZSW3SEtLZacnEtUVRVRUHCDzMxk6uvL6elp4uLFJAYHWxkYaGF4uJ2GhjIKC2/S2FxBTFwwpyN9qa4t4eWbZVo7q/D2t+f0GU8cPAxx9jLGxccIew8Bli6qWLmq4OitzakQQ9xC9HD018LSWR4TGwksbSVxdlXE2VkBO2tpHO3kcLCVxcdTC89T2ri4quHpJcDOSQlDEyl8fB0oKLhNb28r09MjLCxMsbQ0w9zsBA31VVRW3GdosIf1tWU2N1aZn5ti7MkwY0+GmRgf4en8NLMzEzwZHaK/r4vhoT5mpsd59nSGudlJnj2dYWryCUuL8zxfXWR6aoz5uSlWVxaYmXjC4/5ummoraXxUwZ2bWdy8dIHCvFsU5tyiobqc7uYGHvd3MtDRyvjjPoa62lman2RlbprN1UVmZ6a4mX2Ly1eyyC+4x63bN7lf8YCHtZWkpCcTmxjDxWsXuZZzjeizUdg422DrYoNfqB8BkYHYedjjGuCKe5A79l622Lhb4uRji3eYO/6RnhhYaiKvIYaI1D7+P7beMyrKNN/a953piWfOmTmTuts2IjlDAUVRUEXOGckZyZIkIwhIUEmKiAEQkJwFCZIlI4IBE4o5tJ2nw/R0T5+Zd/7X+4GWc85a/w/3Kh4eaj0filrrvu6992+rC2URSpURmW7kGfQkCjh7GWNpp4OplSZSczUMTZQxtdLE3EYbsbESYmMlhIZy6Ihk0BPLbp52S83VMDJVQUskg8BIDl0jeYQmSkisNbFwFGFmL0RspYW+uToSe12M7fUwtBVgaCvA1MUASzcp5q5iXINssPUwRt9cHamdLhJbHbSMFNAxVkbdUA4NsRz6lhoILdRRE8uibiiH0EIdHVMV5HW2o6i3Ew0jeXRMVRCYKKJtvGED0pJu2JIkjjooG+xCRbz7RzBQ37QvyettQ064fSPMbKyIjM5W9uhuR9tcGT1rTTRMFFCVyKNsKIO6sSL6tpqYuImRuggR2mihaaqIqrEcKqYbp/kyom1s1/oz72v+gW2Cd9mt/wFbtf7ETr33kRXvRM5wJzKi7ezQfY/tOu+xTfdd/qT+O2SNdrJD+D7bdd5Fw1IJPVt1dKxVMXYTIjBTRNVgF2oGu9AzVkDfVAkdiRz6xoobmRVLFczsNTB30MbQQhFdyR50JbsRSeUQSffg5GaAq4cYW0ddDI3lMDRWwNJWA0trTfQlsigLt6Oovx1lg52oGcmgaSyHprEcakYyqIh3Iae7FRXxLoRWqhg76yJxFCC0UkVopYrUQYClsy4OHmKcvSXY7RVh4aCLpaMe9nsNcfUxJTbFn/A4D7IKYqluLKG9r4qTVXn0jTRR336as40nySk+SGF5LvviAohJDsPGyYTkgzGcOH0UsYkARw8btA3UUBepYGwvQd1AFXkdOQysRRjaGmHr6UBsRjzlNac4feEcJafLqG9pYG5pnoGhfto72xgdHWZuboalqwvcuX1r0270Vgm8MjLCzOQEU+MTTIyM0nexl4b6RurrG8jNzSMhPplD2XkcOVpK4ZESKk9Xc7F3gImxSRbm5lm5tszS4lXmp2eYmfzvaU3Xr85z89oit69f4+7NFW4tX2Vpborl2WluLC3w8M6dzQPkOzdv8PDOHdZWV3l4d5Xnjx7w8sk6qytLzI2PMjs2zLWZKW4szHJjYY6VuWmuTk2yND3Jytw01+anubEwy5MHd3m2vsbK1Xnu3b3Fwwd36e3tITMzg/DwUAICAig9Xkbu4ULiEg9h5eCLhrYJGrpm6AgtUVQ3RE5RiLKmBEUVA5Q0jFDTlG7+fpe8DjJyOsgo6iGnpIuyugGqmoYoqYlQVhehIZCgrWeCtp4JRib2GEisMLV0wtTSCYmpHa4egYSEx+PhHURoaAyODu6Ym9nh5RlIclImuTmF5OYcJSe7gPS0Q7jv9aG05CR1tU1Unauj/9IwRceO4+LsgVRihkCgy5bFmSsszU2zML3hQX4LERMjwyzMzTM5PkFXRyclRcWkpqZTUVHJzZurXL9xi+WVVdbWn9HY1IadvTPR++M5c7aGwcHLzMzMUVFRycTEFVauLdPc2ETR0WM01F/g7KlKXjx5ysz0FQYHLjF8eZDrK9fov9TLxPgoK8tLPH70kAdr91h/uMbDB/c3as6nrzAxPsq1pUUeP/rvwMzbUM2HL55vZiTe9jvMTE5wa2WZ60tXmb0yyd1bN3nz8sVGkPr1h6zdu8/Tx0+4ef0GlweH6Ghrp/pcFbU155kYG2d56RqrN2+xevMW6w8e8uTRYybHJzh1shJHBzcGB0ZZWb7F1NQMMzMz9Pf3cW15gemZCbp72lm5fpWlpUVaW1sZHLxM78UBRoYn6eoaYF9EAtYObkzPLfPi5RtWlm9Rfa6GscsbstzLp084V3kaa0sbiotLSU45SFTMASxsXHHyCCAyNomUg7nUXGiluaOX+MQMIqLjaW7rZmr2KuuPnjM4NEpUdByRUbF4e/mTlZVNRkYmfQMjjE1f58b9V/iHJbJHRY8PZJR5d4csBUVlpBzMRkFVAxsXN7z3heLo44OcQIc/ysryy61bkddQRaKjSKyfLaHuEqIDzQj2MCDI0wB/N33CfMxJifLmWFoszRXHaCrL48XiKMu9dXSXZ9JZnkFGlCvJ0S4kRTiRHOnIofi95CV7kh3vSkqYHdmxbmREOGGrK4O5xg4inMwItTclzMaCzCBPypJCqMmL4VT6PgpjPChJ8OdYvC8F0d6UJYVQV5DCiZRw8qN8yIv0JTfcm6wQd3JDvTm6P5CqnARq8xPpOplL18lczh6KoTQxmFMZkZzLjuVURiTlqWEcjfWjOCGQk2nhHI3142RaOEN1pVw4cYhTBQc4lhbGkZR9FKVGUJi4j/wYP/JjNt5TlODH4TBniuM8OBLpSKqXIYXhNpTGu1AU50ZepBPpARYkeRsTt1fMPhtNopz0yQ13IjPIjiQvM1J8LMgKtifOzRgfqSqB5lqk+lqTHxNAop8jSUGuxAc6E+XvQqifEweTI8nPSeJ4cTZF+Wkk7Q/C3caIQ7FB5CWEUnYwhspDscS6G9FxMo3Z7tNMdlbx9av78K9v+ez1U/7vf/2NH/72DWv3N4KoD+/eYnVxnpbqSooPpVGUnU5fVztLVxd4+eIZn3/2Cd98/SU//P07vv/uW778y+f/a6zrF59/ymeffsybD1/x7Olj1h+u8eDuHdbu3N4sk3zy8AHr9+9tqoP3Vm/x5uULvvvma37427d8+9WXm8VzH79+xYevn7P+8B43ri9xbWme5WvzXFuaY+bKY/dq1QAAIABJREFUMMODPZytKKXyRBE1Z4/TUFtJZVkhR3LSqD9XzsLMCC+f3Wd1dZF7t5f58OUj/vX91/z18zc8Wr3Jlx++4smdVZ7fv8vrJ2vcX11mcWacW9cXmJsbpb7mBCeOpFCaE0PF0QPkpPgRF2ZNaqwjiTH2HNhvR0yYNUV54RzO3EdRXjyVpTl0N1XT01zP1ekxRoa66eiopbLyGMXF2ZSU5FBQkE5mZjyHDh2grq6C1tZqjhw5yJkzxVy4UMngYDuDg+2cPFnI5ZEuausrOFtVSkdXHcs3pxgcaSMjO5rs/Fh899nhHmCGo6cB9u56OHoLcfYV4ewrwtFHD7cQMS5BIhy9BNi5qeO8VwNfXyEBvvr4euoQ4KWHt5sWwX6GBAcYERBgSESkJWFR1vgFmrMvdC8NDWeZnR3h3r1lHj++y71717l2bYa+vnb6ejuZnZngwdodXr54wvNnj3j44C4P1u6w/vAeT588ZP3hPVZvrXBtaZ7rK1dZu3+bx4/WWH94j2dP17l39xaP1u/z9MlDbq9e5+6dm6zdv83K0hwri7OMDfUy0N1KfXUlHY3n6e9po7W+ir6uFvo6mhgb6mV2fIiF6THGBno2oONiOyNDfXR3d5JzOJeMQ1kUHDtKWlY6OQW5lJ8t50jZEUoqSohLicM/IoCAyEC89/ngGeyFX7g//hF+uAa44uznjKOPPS7+TviEueMT5o7NXjP0TDTRMVJGUySPpv4eBGJ5dAzl0DHc2IQaW2vi4iHFxlGInbMIRzdDbJ30sXEUYmErQGgoh6GJ8saptqkKplaaWNgKMLXSRCRRQFu4C4GhAiJTNQwtNDEwU0dopoa+uTp6pqpoSxQRmCijb6mBgbUWQgt19CzUEdsKkDjoYWing52nCebOBmgZKaBnqoquiQrKervQNVFBaKaGlpECYistxFZaCKRK6BgrI7HVwdBaGw2jjWCwwEwJgZkS6hJZVMS7N5eSaCcaUjlUDWXQMlFAx1wZLRMFBGZKCK3UEJgpoWIkh46lOhJnfYxdDTByEqJvq43AQg0NEyUM7HUQ2QkQ2QkwsNdB7KCLyE6AlpkKSkayqJnIo2Qsi5zhLnYJP2Cb4F22Cd5ll/ADZMU70bBU3iyVUzKWRcNSGTVzRfYY7OA9rT+yVffPbBW+x7vaf2Cb7rto2api6KaHyEELXWtVNCWyqIt3oyWWQc9YYTOvYmqlibWjDhIrVSRWyhhaKCIylUNPKoOeVAYDY1mMzBRwcTfAyU0fS1sNDI3lMDKWw8JaDQtrNQxNFVHX34my/g5URDtRN5RBUyKLllRu47mGMohtNDCwVsfITgsTJ10k9troW6qib6mK1F4bB09DXH0luPoa4+Ahxt7dAGdvCZ6BVvjusyPnaDxlpw9R01TK+eYy2vuq6B6sZfHmKA2dZ8kuySA8JYT4rGj8Iz2xdjbBysmYwDBPrB2NcXK3wcbJDGNrI8ztTTAwF2HiYIL//gA89nkTFBtKUGw4FfXn6Bq5RP7xY2TkHeLE6ZMcLT1G6fES+vp7uXnzOtevLzM4cInWliaGB/pZnJ1hsK+X4YF+5ianWJpf4OrcPEuL17gyMUVLcwfFRcfJzing6LEy6hraaW67SNX5Js7Xt9LbP8zytZsszM0zNXmFyfEJJsbGmRgZZezyMGOXhxjs62Wwt5uRgT6mxoaZuzLO7NgwM6PDTI0NMzGyscYuDzEyOMDk8DDzV66wvDDL9avzjA31M9TXw0hfDzOjl5kbH2FyqJ/RSxeZGLzE+EAfU8ODzI6NMD0yxOzYCKsrSzy8u8qtlSVGRwa51NdNS0sTtbU1tLe3Mjk5zuPH6xyvOIWHTxhGZi6oahtvLjkVEXIqItQEJihpGKGqbYy6jikqWlLkVQ3YoyRkj5IQORURSmoi1LUlaOoYo64tQUMgQSA0RSi2RM/AAm09KQYSKyxsnTG3ccLcxgkP32AiYhKJiI4nPiEFf78QPNx9CQ/bT0Z6Noey8khNySTxQBqJB9I4nHuEe3fXWbv/mLraJtJSs1BT1WbLlnf49a9/wy9/+Uu2TI4McWX0MuOXB5gcHWFydISJkVGmJyYZGhikvbWN1tZ2KivPUFNTy+rqHZ4+fc76oyfcvvOA0+dq2Rcaybbtu7F3cKGtvZulpWVGRsbo6+tncHCjzbnq7DncXFxJOpBIkJ8/TfUXuHP7FjPTVxgfG+Ha0iI93Z2MjQ5zfeUaT5884uWLZ7x6+Zwnj9e5dfM6iwtzLMzPcnVxnsWFOW5cW9psol6YmWZ6Ypyby9d4eO8uK1cXuX3jOh0tzVxfusrCzDTd7W3cW73FJx++3gjWrD/i/t17PHq4zo2V64yPjtF4oYGSomKqz1VxsbuH6StT3Fi5zq0bN7l/9x63b63S23ORwvwjJCWmcanvMpf6hjh3rnpDtpu+wuLVWS719zA3P8XyyiI9PV3U1tYyNDTMQP8w9XXNeHgEYGPvjtTclmMlFSyv3KKk+ASlxWWMDA5xZWycscvDHD6UzZWJKfr6+iktq6DgaCm2jp50XhymsLSS/OIKBsZmGZ9dprS8ipyCYhpau1lcucXKzbsMXB7HzcMXS1sHHBxdaWntJDYuEf+gMGoau1lYeUBW3nE+kFHl93/eyW/+811c3X0oKT+FgqoGv333fVT1hGxXUuI9eQX+ICPHO39+jz/u2I6uliLRAY7E7XMiLXYvwV5iPB012Gunjp+zPslhruz3tiMr0p/G0sM8XxhhpO4EJQn+NJWlU54bxcnCWIqzw0mPcSUx1IbkcDsSgiwJ3WvAfh9j0vbZEeEswUlfES+JFs66yjjrqpIf6U9Jgj/VuVHUHt7P2UPh1OREczYrgsqMcKpzYmg4ksLZrP1UZkRSnZ1Ade4BTqZFUnIglOKEYBqOplKbn0hneQ7dFYc5nryPNH97iuIDaC7OoK4giXPZsRyJ8SU33J3SxGCOJ+/jWNzGKNhzRxI5X5JGycFIcuL8KM2IpDQjksK4AIoSQyhNDOZIrDeHgu0pO+DN8QQPsoPMKYy0pWi/E4XRTuSE2ZMb7kCqnxmBFqp4S+WJcRWTHepA/F4p+53FJHqakhPqxMFAe6IcxYTZConfa0JBrD9pwW7sczbFz94IL1spydEBFB5KpCA7kWMF6dSeLWH/Pg887aSEe9lRkBjOwQhvTufGc/5wDLnhTpw9HEN+QiC1Zbn87eNn8P1X/PP7v/L5xx/y2UdvePLgHuOX+6k9dZLSw5mbELG8MMu1pUXW7t/l888+4fvvvt0c9/pfP3zPN19/yddf/eV/gcSnn3zEmw9fbXy3fwy5ffLh683v5Nvit6X5OW4uX+PVs6ebzdVvc0mfvvmQLz75mK++/IzPPn3Dq5dPefZ0nTcfPueTj1/x+OFdFueuUF5SSH11JZcvdTE9PkRPax2lhYfISU+gIDeNs5UljI9f4v6da8xOXWZxapTby/OMXeqmu6mOtroqbi/N8Y9v/8LrZw8Z6G1l9HIPs7MjtDWdoyQviby0ME4eSaQsL4ZDSV5kJrqTHOdIVqoHKXEuVJYd4GCyH+kHAqivKmFiqIvulnpGBnroaq+nqOgQhYUZnDlTzNGjmURG+hEW5k1a2n5aW6uprT3JwEAbk5OX6O1torr6OH19zYyMdHP12hUWlybp6W2m9Phhqs8fp7GlkoM5+4mI8SAg3BGffdbs9TfG2dsABy897L10flzaWHtqYuOlhb2HFg5uGji5qePpKcDfWwd/TwHeblp4umjg66FHcIARIcGmxMQ6kJjiQWSMC1HRPvT2tnDjxhxra9d5/Pgu16/PMzk5RGdnI70XOxga7GVxYYbHj9Z4/eoZz589+rEp9jFvPnzB82ePWLt/m9VbK9y5fYPHj9Z48fwxz5894uWLJ5vA8fjRGvfu3uL26nWur1xl6sooV8Yvc3mgm67WC1yoPcNQXydjw320XKimq72Bvq4WWhpraG+qpa25lu62Bs5XVXDuVBkVJ0tpaWuk+EQJBUWFFBYfIS0rnYSUA6QeSiU9J52QqBC8Ar0IiAwkPCECr1Af7L0ccfZzxj3YHdcAVxx97HHwtsNznzvhB4IJSwjCwcsKgUQNfRN19KSqGwqEiSr6xkroGMohEO9BTyKPrZM+Vva6OLtL8Am0xsPXHGd3CRa2AgT6uzGQKmJkqoK5jTZ2ziIcXMVY2etiIFVEU3cHuhIlDC00MbbRQWyugUCqhJaRApqG8miI5VATy6Il3VAINIzkUTeSR8tYCYGpCgJTFdREe9CWKKIhlsPQWht9c3XktbehrLcLRZ0dqBvIomequgkUbyHCyEaAtrHSxjhSU0U0pHIo6u9ATveDzTCykmgnewTvoyGVQ8dc+UdrkjoCMyU0pBvwoSZVQEG0GznhTpTEe1AS70HRQAZtc1WMXQ1QNpRF01QZbXNV1KQKqEkV0DRVRk2qgJxoo/Dtf5bFyYi2oyCRQcVUHjVzRTQslVEylt2ECHULpU2IeF/7T3yg9+4mQMiIt6Mg2Y2WhRKaZgrI6W5FSbgddfFutA33IBBvhNel5mqYW2tt2JN+VCBEpnIYWSptAoWZjRr2rno47tXHykELY3OlDYgwkcfYXAlTC2WkFipo/9gLoSaWQcNIFm1jBXRMldAxVUJgorgRRv/xWmSljpGdNkZ22hg76mLuIsTKRQ9XX2N8Q23wD7fbUB0jnPAPc8AryBobFwNsXAxw97dk3/697E8KwHefI0GRblg6GeLgY41zgAM+ER54h+7FwFSAq48d8SlRpGTGk1OYgW+wO5r6aqgIFNEz1sU/yp/is2UcOVXEieoKzjTUcLSilLiMJPzDg7F0ssXQVIKlnRWlx0uoPl/F4cM5FB07QkvDBS71dDM+fJnmC/WMDA4xOz3DreWbzM8uMDSwsZdqamyj8EgJ/gH7CAqKJC0th4rTdZyraabkxDlOnq6jpb2X3r4hWlvbaW5upa+vn5GRMYYGBunu7KK9tY2mhka62lq53H+JydERxi4PMXCxi77OTgZ6NrrD+i/2MNB7kY6WZtqaGrnU083wpUv0d3fTcL6KproaOlsa6etq52JHK22N9bQ11tPT3sLIQB8zE6MsTk9vAMrEBAsz01ydm2X2yiRDg330X+phcWGGu3du8mDtDl9+9RnwT05WVGJl54GhqSsCkQ2q2qYoqBmxR0mEvKohqtqmyKsaoqQhRUXLBEV1CbLKBuxWELJbQcgeJRG7ZNSRUxCgoKSLvKIOisp6aGgZIdCToiM0xlBqjZOrL67ufljZumBm6YC5lSO2Dq64efgSvT+BAP8QfLwDiIyIIS01k6zMXA5mZHMwIxsnRzf0hYYYiCT8/j//zJYt7/DTn/yCLVve4Rc//ze2bPkJW7ZsYcvV2Smuzc8wP7WxGR+61EdbUzMXO7u4PDjEyOVhJiauMDY2weTkFDdu3NqwM13sJyPrMHvkVdixcw+//8O7ODq5cb62gY6OLqqqahgfn6S/f5C5mVka6i8QGR5BbnYOR/Ly6Wpr5/rKNaauTDA2Oszc7DTNTQ30X+rl2tIiTx6vb5ZSvXzxjBvXlzcbC29cX2ZxYSMjcbGzYzNY09fdxcrVRT758DXPHq0zPz1FR0vzJmQM9vVuQsSLJ495uPaA+3fvce/OXZYWrzI7PUNPVzc1VdWMDo9w+cd/8pVry1xfXuHa1SWmr0zR3dlF1dlqCguKSE7KoK21iwv1zdy6dZsXL14wPDzEhYbzdHd3Mjw8RHd3N6Oj48zOLDIxPs301ALlJ8/gHxRBdn4RWTkFXBocxdPLj6CgEJoamhkfHeP8uSoW5xeYmpqhuaWDyekFzlbXk5h2iGOlpzlxpo7MghJqGrspPVWDb0g0jq6+uLgHsD8hFQtbZ2ITUoiJT8bC2oHo2ERGJ6dpbeumqPQkGYeOcOhwKafONiI1s0dGQQ0ZOWUUVNQJDovE0y8QRw8vvEL2oSTU5z+27eQ9BWU+UNPi99t3oqGujLONFA8nKQnRewn0MsTdXg1Pe3XCPI2I9bPmRFYsudH+VGYfoKkkh/meekqSQzlzOI768kM0nT1M5bFEDoQ5EOgiZJ+7mChvKWF7DYhwM8BWbwe+FprsNVLBRmMXXhItAsz0OeBuRe3hGFqPJtJ2LInWo4m0Hk2ioTCBurxY6vITOH0wguNJQZQlBlOZEcnpzGhOZURyJiuWuoIk2sqyaDyWRmd5Dm1lWRyJ8SXJ25qjsX40F2fQWprJmaz95Ed5kRvuzomUUCoPRlG434ckP1sq8+JoPHmIkoORpIXvpTQjkrN5Bzh5MJrq/CQq0iMoT9vHsVgvKtODKE/0IjvInKPR9pQkuJETZktGoCX5Uc4cjnBkv4s+kY66JHhIiXLSJ8xWlwh7IQc8TMgMsiMzyIEUHyvS/W05HO5GVpg7B/zs8LHSx99Bwl5LEWmxweSkxZCTEUtiTBDFBekkRvuTHB1ATIALhSmRHI4PpqE0k5HaY6QHWHEkwZf0sL1k7g/gxd1l+Nf3/OXNK3749mu+//prHt2/Q09LIycK8qgoOEx9eQkNZ8p5dP8Od++ssv5wjU8/+WgTGr7721/5//71T/7+/d82x77+9Zuv/te0pi8+/3QDBD7/jG/+8sWGvfCjN7x69pTHDzZUio1m6ld88uHrTZXxrbXp49ev+OzTN3z+2Ue8+fAFz56u8/rVUz795DVP1u8xPzPB7OQwN5ZmuX19kfmpUQZ7WuhorKahuoLqM2VMTQxQXV3OqfKj1FaVM9jTxtDFdhrOnaLl/FmGL3ZQU1HG4tQo/PBXXj9fo6ezgbOVJZwoyeXc8TySIjxJifYiJzmIjHgPDkTYkxBlT3F+OMcOh3K6POnHPpQgSo+kUl9VRt3ZE7Q2VnGxq5GjRzMpLMzg9OkiCgrSSU6OpLAwg3PnSunqqufs2RKWliZYX7/BwEAb5eUFtLefZ2VlhtXb13jy9D4zs2NU1ZTT2l7D5ZFOCovSsXUS4bvPjn0xToTHO+MXbo69lw4WLio4eAvwCpVg466Bg7cAN1893Lx1cffUxtNTgJ+XgEBvXfw8dPDz0MHfS5/wfabsCzEjONSC/XFOBITYEBDowuBgJ/fuLXPv3jLr67e5c2eZhYVJ+vraudizsa5MjvLwwV0+fP2cZ0/XefL4Aa9ePt28fmtrerB2h2dP13n18ukmcDx8cJeHD+7y+NEaD9bu/AgQYwz099DaWkdfXztd7Q00NFTR291CZ2cjF2rP0N3dzMLsOJ2djbQ01nD6dBl1NZUUFGRRcuwwxUUFpKQlkpqZRsrBVFIz08jOzyE7P4fEjESiEqIIjgzGLzyAkJh9RCfvJ+5gAsm5qYQnhmPjboONuxXWey2x3muJrYc1jt42OHrbYO1miomDCBtXKRIrbYRSZcRmqpjaCjC1FaBvrIi63g7MbbQxtlDHzlmEd4AVHr7mOO01wsxaC23hLoSGcoiNlTCx1MDaQQ8HVzF2ziIsbAVIzdXQlSghMlVDZKqGwFABNdEe1A1k0RDLoW4gi5JwFyoiGVREMijr70ZBbyeKwl0oi2RQFcuyR+N91A1k0ZYoYuIgxMBSkz0a7yOruZXdau8ir70NVX0ZVPVlUNTZgYpwNzrGyugYK6Mm2oOScAcq4t0oG+xCTvcDZHW2oiTaibpEFnWJLPJ629AxV95UHyw9DDFyEKAg3I683jZkBdvYo7sdZUNZdCzVETvoInbQRd9WG6GNFkriPehaaSB20EXPWhMdS3UM7HUwsNdBYKGGqrHcpgrxVn1QkMggb7QbWfFOPtD+M7v1t222U79tnpYRbUfeaDfb9d5jp/5WNG1U0LRSZrvWn9ih9ScU9bezS/2PmzYmkYkSOoayCA3lkJqrYWKhjliqiKmdJiJTOfRNZJFaq2Bso4rYXAErBy28AkyxcRJgYqWCxFRhAx4sVTA2V0JqqoDEXBk9YwW0pPKbRXJvwUHfUm0jQ+Koi9RBB6mDDqbOQsxc9DfH5eqaKGFip42LjxS/MFv8w+3wD3MgKNKZ4CgXAsIdiYj3wnefPYERzsSlBhKfFoJnoC12bhKk1rq4Bjrgsc8VZ187nHxsMbUVY+dmTnxKFI3t58kuSCchNRqRVBdzexNyirIpOV1M/olCjlaWkJJ7kIyCbOw8XNEx0sdurwtiEyN2y8liIBWTnJpCVdVZCvLyqa46y+ToRhZ2emKSyvKTpCankZpykIMZ2aQkZxCz/wAJB1JJTEonNCKOyP2JhITFERGdRHxSFjEJmeyLTiYhOYcjxafIzM4nOyef0rKTNDW3093Vx4ULjZw6dZoTJ05wvrqWro5OxkZGGRkeorWxicryE5w+WcGF8zV0tDTTf7GHwb5eOltbaKg9z4XzNTTV1tJQU0NjbTWtDXW0XKilqa6G1oY6ejvbuHzpIpf7+hjs62VkcIj+i730dHTS191D/6VeLvdfYnTk8o/71UWePnnImw9f8PLFE16+eMInH7+moPAo1vaemNv6YGDsjJrADDkVMXIqYhTVJShpSJFVNkBBzQhFdQkKakbIKOqzU06XXfJ6yCjqo6pugIaWEeqahiipCFFW1UdTYIiuvgl6IlM0tMXY2Lvh4OyJtZ0rji5e2Dvtxc7RDW+/YPx8g/DxDsDPN4gA/xCcnfaioS7gN//2O7ZseYdf/uI3bNnyDv9ny882AeJ3v/0jW7a8w5YtP+Gdd37OO++8w5ZrC/MsLy4wPTHO5f5LnD1VQUZaOpkZB+lo62R0eIz29k6qq89z9EgJfr5BWNs4YGllh66+EbIKqmz9YCf/8ds/UFxygpnZRTIzD+Ht7cvp02e5c+ce164ucaSgkJKiYk6fqmR8eITV6zdYWV5iemqSkeEhRkcuc7qygva2FpauLvD61Qv+8sVnfPP1l7x+9YKlqwuMjlxmYnx0M7E/PLDRVfHWhjUyOMDK1UWePHzA0vwc9TXVzE9Pcf/26gY03LvLjWtLm6Nhnzx6zIP7a9xZvc3C3DxzM7NcHhyiraWVuZlZFucXWJxfYHZ6hpHLw3R1dNLa3EJvz0XGRsbp6b5ESXE59++tc//eOiMjY4yPjzM0NMTp06cYGBhgbm6O8fFx5ucXmZ1ZZGX5Fmv3HzM+McP6k9ecqKwmNiGF8/XNzC9c4/z5OsrLKzh/vo4bKzf56qtvWFxYZvHqCpPTC4xfmcM7IBTPgHBC9idj6eyN/d5ANPRN+N37MvzxAzl+++ddvLdTgS2/+C06Iik+gWEoqgkIi05geuEa9x8+586Dp6zefcT5+lb6hyaITUjh/e27kJNXJnp/LOWVp4lLTqat9xK9o2NkHD3GDlUNfvXedrar6/JHGTm27drNrp0foCD3PsEBdoQHWhC4V48gV11i/YwJddYnNdCBRF8HqvJTaT5+mNneBipyEqg/nk1VUQb1FYepLEzkQIgDAQ4iwtwlJARYEu9vQV6cB/42WkS5GRLhYkiUsyG54e7kR/lQnhJKU0E89TmR1OdE0nA4mgu5+7lwOIYLh2OoyYmmoTCBs5nhlCUGcjTGm7wodwpjvKg5nED/uaPUHE6g4WgqvacL6K44zJms/ZxICeVcdiy1+Yl0nMimPDWMgmhvTqSEUp0bz7nsWMqSQsiJ9KA4PYTaslRKMsLIiHCjPDOa80dTOZubwIWiDE5nRlOZGUFxvA+nMoKozAigIMqe/HBrUn0lRDvrEudhyOEoJ/KinUnwknDAW0qijylB1prE7pUQ5WxApJOI2L0SUv1tyAxxJCPInhQ/axK8rYhwNcHfVkysrwP+TqbEhrqTtD+AQ2lRHD2cQmSIByE+DhxMCCVjfwClWfFUHc2gtjiTpuJUavNiyY/xIcHHnvwDYUxdaufrN8/5/svP4V//5IsPX/Hk3h3Wri8z3N1JRcFhzhzNY7C1iZXFOe7eWeXli2d89unHfPXlF/zt22/44e/f8c9//MA///ED//XD9/z9+7/x/Xffbr6+BYtvv9oYjvDNX77gL59+sgkLb9fbosdnj9Z5eO8u92+vbo57frR2n1cvn/LRm5e8evmUB2t3ePjgLk+fPOT+nRvMTo2xsjjLyuIsywtTTI0N0tVcR+2ZctounGN0qJu+nlZam84zMdLL6FA3504WkZkcw5FDqYz0tNF49iRV5UVMXr7I6yf3eLR2g+WrV1iYHWdksIv+9jqO56Vy5GA02UnBJES6kbR/L3mZwVyoOsSJ4lhKj8Rw/kw2p44fJDUhiKTYQE4UHeJMxVEGL7VvQMypIk6ePMqxY9mcO3ecgYEORkd7aW+vo66ukpGRi8zNjdLYeI62tlo6Ourp6GhgbnaS588e8eLlEx49vs8nnz3nw4/WaeuqxifQDg9fcwJCrQmKssUzWIqViyrGdnuwdlPBxV/3R4jQxd1fH68AA7x99fDx1CHAR5d9/iIiAsWEB0nw99InNNgUP18j3L3ERMU4ERTqgImpDhcunOHmzXlu377Kgwe3ePr0PmtrNxkdvcRAfw+DAxeZn5vaVCLeWpVevXzKo/X73L+3yp3bN7h/b5XHj9Y2FYhXL5/y5PEDnjx+wONHazx5/ID791aZnhqnu6uN1pYLNDRUMTrex9hYH90Xm7hw4QwnTx2jpuYk/YMdvH69ztjEJTo66qmpraCjo56Ssjyys5PZHxPK/thICouPcKysiEN52RwpO0JZZRlZ+VlEJUThG+aHV4g3fuH++EUG4B3mjX+UPz7hPti42+Ds54i9ly3mzqYYWhugZ6KFjlQDoakWhtY6mNrpY2Cmjo6hAiITZSwc9HBwN8LaWR+p1QYYSM3VsLTTwcVDiqObIZZ2OkjMVNEW7kIkUUAkUUBsrITETBVzG21sHIXYuxjg6GaIia0uRpZa6EqUUNPbjZLuTlT1ZVAR7kZBsB15ne0o6O7YXHI625EVbENOZzuKwl0IzdQQWWigZaQggr5iAAAgAElEQVSw+bpb7V1UhLtRE+1BVnMrijo7UNTZgazmVhQE21ET7UFNtAcFwXZkNN9FUW87yvo7URLuQEm4A3XDPWhJ5dH6sQdBbKOJrpkyOqZKGDvqIrRQRU6wFTndD9A2UUZoqYHQUgM9C3WMnfSx8TLBxFmEplQRLWMljOx1MXczROooRPTjZCAdM1VUjDYK4uSNdm8qEXsMdrBbfxsfaP+ZP6r8lnfVf89Ova3IG+1GQSLDHoMdmwChYiqPjGgb8ka70HfSRuSghZz+NhSE29AykUdJuB09MyWkNpqY2mojMVPF2FwNCxttLKy0MDJRRmgsh5Z4FzqSPYgtlDEw28hFmNhq4B5ghoXdRrDazEodW0dd7J2FWNpqYWyugqHpRpu1tkQeTUNZtIzk0DFWRN9cFQNLdcRWGhjZaGHhIsLJ1wyPEFu8Qu3ZG2SNvZcx5s76eIXYEBHvSVxqABHxnoTHeZB4MITcYwcoLEslPi2ElEORxKYEERjhin+oK6H7vXHxskRqrcv+1DAcfW3xj/QhMimMyIR9JKbHcKaqnHM1FeTmH6ToRCHJGYkcPX6Ehq5GcopyiUqOIaMgi6jEeCRW5shrqKOoroq8qioqWhqYWlrh4eXJzMwcjx8/ZvrKzMZeamaBjpZWqirPERwYgqmJFapq2igoqqGiLkBdSx+hgQkW1k7YOnri4h6AlZ0HppYumNu5Y+Xgja2rP77BscSl5BARk0hCUjo5eUcpOX6KY0XHyczKJeNgNjm5eZw5XU1VVQ3V1ec5efIkh3PySEtJJTsrh5KiYi71dNPV1kprYwP1NdVUHC+jqLCAEyXF1Fado6XhAt3tbXS1tdLe3ET/xZ7N0eO9XZ2cr66lsvIMudmHOZieSWlxGVVVVbS1tDI2OszszBTXlha5ujjLjetLPH10n+Wrs8zPTJCdnY21rQdmlp7oiWxRUjVCTlGEiroUNU0TlNUkKKoYbl6rahijoCxGTlGEnKIIBWUxGlpGaAmkaGiLUVLVRVFFBzVN0Y9KhASBnhFWti7Y2LthZeuEs5sXtg6umJjbYG3vhKaGDrt3yfEf//57fvJ/fv4jHLzDz3/2a/79N/+5CQ4/e+dXm/feAsWWLT/hpz/9GT/5yU/+GyJmJifo7eqk4ngZB9MzyEhLp+58PWNjE/T09FJcXMrh3ELMTK2QSM2wtXNCW9eAwmNlREXHoaGpQ1V1HWXHK9DXN9g4UW9qYWxsgpmpaVqamrnY3cP56hpWr99gdOgyiwtzzExfYWb6CosLczRcqKP3YjeLC3OsP1zb3Jh8+PoliwtzXOzpor2thbbWZpoaLzA3dYUrY6ObH+zY5aHN9sLpiXG629t48eQx91Zv8fzxI77+4nPW79/j6frDjdn0j59wZ/U2t2+tboapF+cXGB66zOz0DFcXFlm9eYsbK9cZHR6hvbWN7s4uJsbGWVq8xtSVOfp6hxgaHGVwYAQ7OwdMTc05deo0QUFBtLS0MDU1xezsPNPTsywuLPP82Wtmphc5V1XHwtItSsrP0NDcwfiVOR4/ecHA4Ai+PoGUlZ2guvo88QmJDI9MUFp2koSkdC4NjqJrYIyCuh67lLT53VZZfrdVll//cQe/+eNO3pdR4U87FPiPP+1ku6w6Spr6KKrq8of3duATGMa99ecsLK8yMXOV5Rv3GJ+YYfX2GoNDo1haWiPQ1aGr+yIXGppw9/ahqrGB9v4BKusbMLRx4pdbd/D7Pcr829bdvLtLgX///Z94d+sf2Be8l8SYvcSGWBLuqU+Yqw7hjnoEWGhREBvI+SMZjDRXMdBwmvPHD1OWk0hp9gHK85MoyojasD75WBPrZ02MjzmhrobEepsQ7SHBw1gJNyN5DoU6U5TgR360Bx3HM7iQu5+q1CDqs8JpK4ijKTeGpvw4OoqSaTlygO7yTDrK0mktSaW+IJ7ytGCOxXtTmRlB2/GD1Bcm01ycQfvxQ1w4kkJVThxtZVn0nztKx4lsek7lUXkwior0jbD12UMxFMUHcDTWj8I4Pw7He1ORt5+yzAgKEgM4nRtPzZEUKg/Fcjo7jor0CMqSg8gKtudYnCfV2eFUZgSQG2LJXtE2PAx3k+Al4Wi8OzkRDsS6i4n3NCI1wJIEL2OSfS2IcNTHz0yNEBsBGUH2HIv35VCoMxGOBkS6SAmw0WOfoxEHgpwJdDUlwNWcmBAP8jPjyE7dj42ZEHcHY9Jig0nb78/hpHDOl+ZwOi+JluNZnM6KJNbDkig3CwqTIpi61M6//voF/OM7fvjyC/j+O/jnP/ji5XMuNV3gSFoyF44Xc3tumpGBPm7dvM6nn3zEX7/5iu+/+5Z//uMH/u8//4sf/v4d//ivv2/2RryFiP+pTrzNOfzl00/46NVLXj59shmsfrr+kNXrKzx7tM6nbz7cHK/8toX01bOnfPLxaz795MNNJeLtKfazx2vcXV1hZKCXprpqOprrWJgeY2ZskKqKUkoKsqg+U0btuQoa6s4yPNBJY91p8rOSyctIpCT3INXlR1m/ucT3n7/huy/eMDPWz4mSPMpL82moO0tDbSXDPc30t5xnuKuW+lP5FGRFUZwXS/mxA1RVpHP+TDY5GcGcOZnJuVM55ByMIDUhiPLiLLIPxtF4oZLm5mq6uhro7m6ku7uR4eEexsb6uHixmZaWGhobz9Hf387q6iJDQ100NJylouIYxcV5TF0Z49H6A968ec3X33zBl199zMNHt+jrbyYtK3LDIuNnjJOXCDt3baxd1bB0UcLcSQ5TBzmsXdWw3auFq5cOXn4ifH2F+HoLCPLRIyxQTHiAARHBUjxdtAgOkOLnK8U/yILSE8mcrMzBzl7C2bNlLC9P8+DBDVZXl7hzZ5m7d1cYHOxmYvwyVyZHuLY0z/17qzxYu8Od2ze4e+fmZhbixvUlbt1c3lQhnj97xNMnD3ny+AHrD+9tWpserd/nxvUlLvZ0UHWuktrzZ+m71MH81QmuXrvCyHgflWdKyM1Pp6a2gs6eRrp6Ghka6WFxaZKxyX4uNJ4lPTOBpJRo0g4eIDA0gMNH8igoKiQqLprA8EBCokLwDvLG1sUWa1cbLJ2t8A7zJTQhHDtPO7SMtNAz1cPS1RxnP0csXMwQW4nQt9BBZK6zkYUwVkUgVUFgqICeVBmRiTL6xhuTlszsBNi4iLB1NcDFQ4qZtRbmNto4uIqxdtDD2EIdA6kiWno7MTJVQWystAkTb4PX1g562LsY4OZnhb27MVJrAQJDBdQNZFE3kEVFuBs5rQ+Q19mOrPYHyAm2bfws2IaM1lZkBdtQFO7azEGoCHejZ6qKQKrEHo33URBsR07rA5T1dqGqL4Oy3i4UBNtR0t25+QxlvV3Iar+Psv7OTUvOW4DQNlZAUyKHjqkSYhtNhBaqqIllUBLuQE6wFUW97Rv3bAWIbQVoSBSQFWxD3Ugei71GWHlIEVlroSqWRdtEGZG1FgY22uiaq6FuJI+icBeyejtQluxBznDXpgLx1sb0VnXYJfyAHbrvs13nPXYJP0DOcBcKEpkNRUJ3KzJ6W9mt+z5KhrvQMJVHYKaI2EYDIzstdEwUEFuoYmy9EXQ3tdLEzEoTc2stzCw0MDJRRmC4Gy3xLnSlshiYK2FgpojQWA5jG3UcPQ0xt9XE0l4bOyc9XNwNcfOU4ORmgIWNJmJjJfSM//8hQmylsQkR9l7G+EY4ERSzl8D9bpsN1N5hDviE2BGXGsDBvGjSciJIzQ4n52gCBaUp5BUnERDuQlCkG2GxXhzICCU+NZTwWF+MrXQxsxdj6WKCuoEqB7LiKDt9jMT0GMpOHWXgcg+JKTFUnC6lvrGKS5d7GRztJzkzCQNzMRbO1rj6exIQEY69+15snZ3Z6+ODq5cXto5OBAXvIy+/kOnpWbq6ejhRVk5TQzO9nRdprm+i8sQp/HwCCQiORCy1RlldiKqmCEVVITJKAhQ1RKjpSJBRErBdTpNd8tooaxuha2SNkYUzVk5+OHvtIzA8jqi4ZOKSMoiKSyYkLIZ94ftJTDlIfsExjp+o5FB2HrFxiURGRhMbc4DU1HTy8wspKztBV0cnddVVlJeWcKwgn6z0NFITD1B4OJfz587SVF9Ha0sTPR2d9F7sZqC3j462dk6frCDnUDaFR4rJyz/GgcQ0EpPSKCo+zvHj5ZSVnaChoYHO9g4mJ8YYHRlkZHiA6ckRLtSeo7G+moPpGZiaOyMydEBN0wRZBX3klQxQ0zRBQ9sMNU0T5JUMUFI1QkVdirKaBHklA/bICzf/dvceDeSVtFFW00NZTQ81TRG6+lIMjMwRSywwlFoiNbVCX2yMhrYQZTVttu+W5Te/+wO//rff8tOf/IJ3fvpLfv6zX/PLX/yGn//s1/8DEjbWz9751SZE/M97v/rVv21YmbZsYUtl+QnKS0s4mp9HQlw8IUHBBAeGEBwYQmJiMmVlJzh39jwenr6kpmXi4xtIYFAoaelZuHn4Mjg8QUfnRRwcXbG0smPnLlmkUhMGBy9z9eo1ampqWV66xicffcztW6vMTE3zxSefsjAzy+LCHHOz0yxdXeDe3dsMDfYzPTW52Vz4ycdv+OTjNzxaf8CVyXFamhupq62hsaGettZmlubnNkPgQ5f6mL0yyaO1+7x48pj7t1e5vnSV548fbbZef/7xR5vFVR+/fsWLZ8+5sXKdm9dvsDi/wLWrSzxce7B5vTA3z4tnz3m8/oj+vku0NDUzMzXN3dt3WLl2nakrc8zMXqW3b5DV2/fx9gnAwtKaxqYWcg/nk5ScSmtbB3fuPuD+2iPWHjzmy6++ZWb2KnPz17i79pRb9x6xtv6M1x99zovXn/Dg8TPS0rOIiT2AvYMLYkNjwiNi8A8KIzM7n9aOi+QUFPOnbbKoCU3YKq/NL/6wk//4QJY/71Lmd1tl+e37e/jpb/7Ef27dg4mtG8GRiXgGhBN9IIOlWw9o7hqgf3iS9o6LtLV10NraTmpqKuamZvj6ejM1NcX45ATpWZmUnTpF+blq9qem4+ATxE4tXd5V1OB3u5V4T16LP+yQZZe8LGERfiTH+3LwwF4S95kT7KhJqL0OhTFejDWdpjA+lLyEcNqqyhnuaeJgQjgF6TFkxW00/iaGuXMoNoDchCAOBDkS4CAiIcCaSDcJJip/xNtMlbpjB+isPERNXgx1BbHUZIZSkxZMT1ESw5XZdBxJoCk/hq6SZNqKDlCfH0vjkQTaylJpP55GdV40RQe8OZLgzYmMEHrP5NFamsn5vAOUp4ZRlhRC47E0ek8X0FqaSVvZRs9ES8lB2sqyKE4IJCPQkYJob0qSQyhNC6E8O5xT2VGczIrgVPZ+KnNiKM+IojhpH/+Pt7eKripft32raq1attfey1dVYSHuPjOjMzM640Lc3d3dlThxokCCBIfgwSEQCBYSEiRoYQWUAVVQ/rsPqZprr3Z2u+c+3HMevpaMMTLnW1obv3//eu9NmRE0ZoaSG2RHYbgj7flh9FfEUp3ggrvBh3iZyFAY6UBjVgCFkQ6k+JiR6isiI8CKrCAb4t1NiHQU4CdWxd9CjTRfa1amBlKbEkBOsANpAbZEuZmR4i8h3k9CiKsYXycR+amRdDaVERW0Ajc7MwI9JWQlhJAY6klmtB91hSl0V+eyaVXZguk8MZjV1bmc3LmBrx7fhTdf8urpQ968eAY/fMd3X3zG8d27qCvMo6WsmPHRHXx6d54LZ09z5/YtXr38gu++fcv3333Djz98x48/fPc/qhC/AMVXr1/y6uUXvH39Sup1eHT/Hvfmb3Hj2sxCm+nEWe7fnuf5k8d89eUXfPPVa7578zU/fPOW79++4e3rVzx/9lRajPnw4/s8f/aYzz5dKAN6dP8ON2ausHPLRrrbmhka6GHL8AA9bY20rKygc1U969f0sKqpho1DPawb6KA0L4WizAQ29rdzf+4it6fPc/bIHvZvX8/R/dvYs3MjzfXlNNZVcHDvVsZ2j7C+dxUb+9voa62mriyVysI4CrNDqSiKYqC7nOrSeJrrMqkuS6K6IpWq8jQ6WisoK0pjoK+FzZvXcPDgDiYmjnLhwkkOH97NyMggGzb00dPTQmdnA2vWdDI+PsaZM4epry+jqamS+voKJs6Oc216hmvTM9y9M8/lS+fYsXMT/YOt5BUmEBG7gqAIe7yDRKzwE+Lqp4+zrzZ2HipYucjj5K2Hk4cO7j56+AYaERhoSICfHsG++kQFGRLmJyAqxAxPF03Cgy0IDrQiKsaVDZta2bN/mMbGMkZGBrl06TT37s1y+vRhDh7cxeTkKcbGRqVG9wXT+xkuTJ7l4oUJrlyeZPrqJSbPn+H8uXGuXJ6UrjjdvXOTG9dnmL02xdWpi1KomJm+zKmTR1m7po/WVY2sG+rn8LF9HD65j7Gjo+w+sJWVDWXkFqfT3dtCS2cdA2s7qaovISs3ifpVVWzcPMiWXespr8rHL8SL+JRYcktyKaosIjUnleikaGJTYolIisQ/MoCgmGCsnK2xXWFLWFIYkelRuAW7Y+pggo65NnrmOqgbKaNioICmiSp6Ik20TVRRN5RHTSiHrokiQvECQBiIlDAUK2Mu0cLKSQdLR21cvEWYS7SwsNfBydMUiasQka0mRhYq6BrLIjRXkka9mlipScfUWh1Ta3WcvS1w9DTHykmIoYX6v7wQxvKoGsigqL8EOZ2PkNddJIUIWZ2PkNdbjKqRLGrC5agayCCv/RFCKw1M7XRRN5RFSW8Ji5T+LFUd1A1lpUChY6aErkgZbVNFVIRLpeDwS5+CvqUKBtZq6FuqLESj/qxKaJjIIqfzAUqCxdIdf21z5X8ze9t6iXD0t8LWS4Spoz4Caw10LVQxlGhj4WaEhZsRQlst9CzVMLDTRk+y0KegaamEtrUK+nYaCB21MXTSQeiojZxwMcsFHyGj/yGyBotQMFqKovEy5ISLWab3Act0/4G8cBHy+h+iaLAIgY0qIiddzBy0EdlpIXbQQWynjZWdDhJHfWwkOphbqGFsqoiRmSJCsQIGYgWEFooYW6sgstPAwlEbKycdrJx0ENtrInET4OJpjIunMW7eprj7mGHnpIehmSLG1upSkDO01sREooO5owCx00Kilk+EM5Gp/sRnhxKS4IVboC0u/tZ4hTkSEONKQIQTCRmBpOdHkJQVTGJmEKm5EcSlBeIf7kxkgh++Ic7EpQbT0VdHe289mQUJiCVCwuL9iM+KIa0oje51XYyO7aSjdxVbd29i284RyquKaWiuZdOWYQ6fGGP3/l0kZyUjtDBCaGmKlrE+IoktYdFxFJZV0r9uPfsOHWFg3XrqG1oYXDPM4MAQtTUN9KweYNvWXdRW1xMTFU9IUDgSWyeCw5OwkHigI7RCQyBGUdMIBQ1DVHRMUdQ0QsfIGi0jG7QNbdAxkaBnZr8wpo4IzByQuPji4R+Ob0gMHv7hePtHEBGbTEpmPpk5haSk5xERnYBfYBjBIRHExaeQm1fEyromOju7GVq7jv7V3axqbKKytIz83DwK8vKpra6hvbWN/t4+2tra6F3dx6ZNm1jd1UN6eibhoRHExyVTvbKFusZ2CkuqKSyppKG5neKSClJS0ymvrKC7u5v164fYsnkDw0OD9HS1UldTztCa1WSkp+Lg5Iu5pQcCQ3spOKhriVHXEqOhbYG8kiFKqiaoqJuhrGaKvJIhsgoGyCkKUVA2QkVFD11dY4yMLDAxscLU1BpTU2uMjCzQFxjz0SIZ/vLXD/jTn//Bf/7XX/n1+7/nnXf/pST87+b993/Lu+/+Snr93nv//rn33luYd1oa6qkoKSYrLRVfbx+8PDyJCIskMjKahIQkMjKyqK6pZ8lSWQICQ0lITCUjM5eu7j7Wrd9Me1cfKamZyMop8Yf/+BMmpmLWr9/IqVPjnDs3ycTEeb747HOePHosjeO6OTvH7Rs3mb02zflzZzl54hiT5yfYM7qL8+fOcuP6LPfu3ubxo4+5c/sW58+dZeeObfT1rqavdzWbRzZyYP9ejh8e4+ypk5w4cpgTRw4zf32OLz99wbPHj5i/Psfp48e4eG6CB3duc31mmvu353nx9Im07O75J8+4fPESk+fOc+zIUU4cO87tWwteifFTp7l04SKfPn/BzNVpmhubqK6s4vTJUzz6+CFTU9NcvjTNmbMXOHN2ks+/eE1aeja+fkF0dfdx8NBhJs5dZPzMea5OzzE9c53bdx7w5OkLOrv62DSyneOnzjM3/4DJS9PsO3iUPfsPE5+UTmpGLjLySsjKKWNhbY+3XzDZecVk5hTSOzBEVHwqts5exGcWI/EI4S9LVfn7cg3+uVyN3/x5ER/Ja7JYUZs/fShLVHIOe8bGae9dT0l1E0Obd5NVWElNQytr122gvb2d3tU9WFmKiYwIY+zQAU6ePM61a9OcmTjL6P59DG/djsjOAX1LGz5QUudPy5X5h5IWf1yizl+XqyOrrkFAmA8JsV6U5QdTle1Hkr8pAVZqxLmZcmBtG+f3baG5OJuynGRaVpawqq6UwvRY4oNXELpCQlqENy3lWfQ3FlNfkEBmhDuuInXcRKr4WGpQEudJTZo/lck+rK5IpC7Vj/bMEHqyQ9m7qoBjfdVsqEiiKyeUgeIYegoj2VCXydqqFAarkhmsSqa7NJZVeWF0lsYy1JjNjs5yhlbm0lP6s2qQGUF7fhzt+XHUJAXSXZxEf0U6u7qq2dpaRk1SIEURK+goiGdtfTYDdel0VibSXZFMZ1kiTXnRNOVFsyo/Xmqsbs+PozjCjewAW2qSvOkpjaEtN4hIBy18xYqUx7uxMs2HrCArMgIsSPcXE+MqJNJJnyBrTSIdBYTYauNhLE+ApSZZgXbUpgRQnx5MRZIvOWFOFMd5Eu1lQZi7BWGe1rTX5rNzQw95KVFkJ0cQ5udEbKgHwZ52ZMYGUpQWQX9jMR0lafRUZDFQW8BgfSlP5y7z4+dPOX9kPy8f3ocfvuPB3DVGenuoyculsbiAbQO9zI2f4LN7t3n12XNev/qSb795w08/fv9vCgT8yLffvOGbt1/zzduv+fabN9Lrr796xauXX/D1yy+lXohflIjrM9OcPzPOsbFD3L89z625Wa7PTHNv/hYvP/uUH7/9hjevXi74mu7d4drMVaauXGL+1g2eP3vM558949njj3l47zYPbt9g+tJ5dm8bobmumuqSPFbVVdLf2cKa1W3s2rqB7VuGOXpoF9s2DLC2u5kDO9ezfbiHpsp8ijLiGB0ZZOrsUW7PTPLZk7s8+fgmd2/O8Oqzp3xy7wZdjZXkJkdSkZdEVWESOanBZKcE0tFUwMryFLrbSljTW0NeZig5mWFkZ4TT2VbJ2sFWDuzbzJ49mxkdHeHUqYOcO3eMLVvWsmZNJ0eOjNLX10pv7ypWriyhvr6MU6cOsnFjPxMTR1k/PMjkufNcuTTFxckL3L0zz5XLk2zevI72zpXEJwUSGbOC6MQVRCU6ExRpiZu/AHtPdRy81HD21cQr0JgVvgZ4+BjgHygkyF+In5c2gZ5ahPjoEuqrT3yYGG83bcKDLfDzEeHrb013bzUbN69mYuIwhw7t5NKl0wurQ2OjbN68jqmpc8zOXuLWzWvMzU5x6eI5zp45ybmJ00xducC1mSvMTF/m3MRpzk2c5urURe7fm+fJ4wfcu3tLChDnz41z6+YsN29c4+KFCcYO7aNndQetqxrZtn0TY0f3MrJjiLUbexka6aeoIofM/GRauxvILkwlPDaQzPxkMvOTKa7MJSUrjpKqPArLs6mqL6OqoZKc4hwyCzLJLspeAInUWHzD/ZC42yFxt0PkIELsJMbazRqxiwWWblaIXczRt9RDWSAvBQhdcw00jZRR0luGimA5OmZK6Jspo20si4ZgKdqGMohsNbF3N8LaWRdDC0WsnfQRmithZqOBk6cp9u5GWNjrYGKlhr6pPFrCZQjMFDC1Vkdspy1tQ9Y3lUfbUAYdYwWEYjUMLdTRNVFE1UAGVQMZ6Uu/gt5iZLU/RE7nIylELNf+EHm9xagZy2FgqY6GkRxLVf+GlokCJhKdhVQnsSqqBjKoCZdLTda/eCL+O0SoGclIDcE65oroipUQ2qhjbKeFsZ0WRhJNlASLUTZYgrZIAU1TOYwkmohdBOiYK2LpZoSJgx5CWy0MbDTRt1JH10IVIzsdrD1MMZRoo2mmiLa5slS10DRTRN1EHn0rdSR+5og9jTB00kHHRhUNC0XUzOWls1j77ygYLUVdrICqSA5Zg0Us0/sAecMlaJgrsFznH+hZKaMtVkDFaCn6lsoY/LxmJHE3XCiTczHAztkAZ3dj7B0FmJgpIRAux8BYDgNzefRFcuiaLkdfJIfITgMbV33E9poIRHKY2qgicRPgtMIQibMe9q4LQGHroIO+kSxiB13M7PUws9fD3FGAlasRtitMkXiYIfEww9HHAr8oV0ISvPAMdcDBW4xXmCMpBVFUNeXR2lNBU2cJRVXJxKX5E5PiT0ZBNGl5kUQkeJOSHUlKdiRZhfHUNpdQ3VhE+co8fENcyS5OIb0wjZVttQRF+ZNfnkN7TwtDI4OkpCdQW1/J4Lpexo4coL1zFRm56eSX5ZOYnkxgVCiBUeHEJqXiExhCZl4RrV09NK3qpHdwHZtGttPQuIq+/nVkZebR3dXPyKZt5GQXEh0VT3FBOXV1rbh5hyOy80TH2B5FbVOWKQtR1hWhaWiNko4ZyroiVPTMpaOmb4WuiQOmNp5YOvmiYWCOWOKKs2cgrt7B+IXGEpWYSVh0Im5eAVhLXHB288EvMIzQiFgiIuOIi0/5uY6glf7ePtavXcPa/gFam5pZWVNLU0MjLU3N1NfX09nZTVFRCeXllXSv7qestAo3dy+8vP2pqq6nua2P5rY+svLKiUvOJCO7iIjoBEJCIykuKaO1tZ2SkhLKy0qoripjZVU5a/q7OX3iMMlJCQQEx+C6Ii50PD4AACAASURBVAxbe3/EViswMHJAVWNhZUlF3eRnJcL0ZyXCDCVVExSUhT+vMxmjoSFAIDDD2NgSgcAMFRUdFi1ezu//8Cfeeed9fvf7//qXqvDf4OG3v/sD7/3qfX7969/8vJK0cP/dd3/Fe+/9Wnr9q1+9/z8CxO9+9wd+/evf8O677y4oETFR0QQHBhEVEbmgPqRlEhgYjJ2dA6EhkbSs6qCouBxlFQ2MTC3YvfcQa4dHKK+qI6+wjJj4FP74n3/hw4+WEhoWRVp6Np2d3Vy4cIkdO3Zx48YtXn7xJZ88ecqd+dvMXJ3myoWLTF28xNzsDKdPnWDtmgF279rBxNlxLl+6wNMnj3j86GOePH7IzRtzjJ8+yejunYwdOkBtTRXHjx1ZWIE6dZLxE8c5e+ok16au8PzJY968eskXL55z//Y8c9NXuXFthpuz17g1N8u9+Vs8un+Ph/fucvfWTekq0/ip0xzYt5AiNX/zFtdn5zhx7LgUIFZ3dUsTm/aO7uHO/G3m5+9w987HXJm6xs1bd3n0+BlR0Qkoq2iSlp7D1ek5Zq7dZHZunhMnz7J9xx7Onb/EmrXrCQ6JoKu7j47ufjKyC3BwXoGuwBgndx+8A8JIzsjDNyiMotIaElKzERiLsZQ4k5CcQUZ2AbkFpcQkppOYXYp7UBy//ZsMrgExJGSVsFhRm78vU+HPixR4/78+IDgmlf1HJzh86iJbdh+iuXMAJU0DLGydqG9ooqmpiaqKSqIiw+lob2Xnji3sGd3B8ROHOXBgH4ePHqG9p4eCiiqScgux9fBDQd+I/5JR5jf/VERG04Q/LVqGrbMtGWnhRIVIyI13JT3MhooUH0rifeiqzObU7k3cvjLBcG87wf7uhASsICc5hvLcFOKDvBg/sIMLx/ZxYnQTHTX5JAQ4EeVhQ6yXLW2lKbQVJ1CTHkR3ZSKtxdG0F0ayvSmPDRUpHOwsZ2dLAT35UQwUxzFYEs9gaQKbGjLpK42lvyKewapEWvNDacj0Z1VeCO2FkWxozJOuMrXlxdKSHUV7fhwN6WEUhLmxumTBgN2WF0tFnC+V8X7Up4XSkh1Fd3kSPdXJrG3MpDrVj6oUf2pSgymO8aIpJ4bm3FgKw91pSA+jISOE4ihXqpO96SmPpaMglMJwCSuMZUgNENNSEEpdlj9JvmZEuQmI8zAhwlmAj4UqflbqeIqUcDeRx99ai2RfK/IiXMiPdKUoxo0kHzH5UW6EuZoQ7yehvjiJ3MRgCjMi6Woso6O+hDXd9YT5OWEn1iM/NZLaklQqsmLprs5lZ98qVlflkxcTxObVqzgwso4tA918fv8Obz55yoWjRxju7GBLfx8tZcXsHlrD45mrfPfpC77+8jO+/eYNP3z/rVSJ4Kcf+OnH76X3v/3mjbQ74hcV4vPPXvDskye8ff2Kz58/k/ohrs9Mc3nyPBcmzjJ+4jjTly9JW0efPX7E92/f8NN33/LNV6/56ssveP3yFS+/+JLPPn3Oi+ef8OL5Jzz75AnPHn/M04f3efboATOXL3B+/ARr+7opy8umq7mBPVtHOHN0jOlL53n9+SecPrKX/s4mbs9MMtzTQk58GNvXddJWU0B+aiSb13Ry5exRZi6Oc+TgTm7MXOLRnevcnDrP6UO7aK8rpa40m/T4ILKSgynIjGRNby0Dq6tpqc9l47pmNq1vpbwkmYrSFAZ6G1jdVce+0c2cP3+SS5fOcODATrZuHWb37s1s3TpMT08rw8N9bNw4SFtbPRERAcTHh9Pf38Ho6BZOnjjM9ZlrbNu0ldEdO5m9OkVXZyvZ2ckkJYWRlhmBu6c5/sE2RCY4ERZri0eAAR4B+ngE6GLnpoKjuxbOHjp4eOrj5aWDv7cegd66BHpq4e+mTmywCU5WsqTEOuLurIvnChMqqlLJL0pk3XAn588fJTExnKmps9y9e42TJw9x9Og+9u7dxuTkKU4cH+PihQX14cLkWWl86/W5aeZmrzJ99RIXL0wwe22K+/fmpabr+VtzzF6b4tzEae7fm+fSxXOcPnWMbVs30d7WzJbNG9h/YDeHj+2htqmU6oZiOvuayC9NJzI+kMT0SNJy4ohLCSMtJ468kjRqm0qlz0OjfXF0t8EzwIOc4hyqG6spriomLCGc2PQ4HL2cMLQ2Rleki9hJjMhBhIpQmaXqS1ASKKJhoo6KUBkF3eXIaS9DTnspSvqyaBopoytSRV+sjp65CjrGCphJtDCXaGPlqIejhwnGVsqo6n2AvpksRlaqmNpqYONqgJu/BS6+5lg46mIgVkJfpIDQQlnaT2Am0cTKWR8LR10E5ooo6XyAUKyGlqEcGgbL0TFeWDGS1fwAOa0PF3wNpgqoCGVQ0FuMgt5i5HQXIavzkXSdSUWwDEXdxchrf4SS3hIpJAitNDCR6CCwUPu3U3Izez1MJDoIrTR+Bgl59MyVMLLRwNhWE32xMjpmChjbaiLxMMHYVhMtEzk0jJZjYKmKsa0mxraa2Lgb4Rluj76lGkIbTfQtF3optMwUMbDWQGijiZ6FKmaO+hhJtDFz1Cc40Qu/GDd0zJVRM5JdAAsXfQwctDBx1cfUTYCOjSpq5vIomciwROcfyAkXI2uwCHnDJaiYyaJovIzlgo+QN1yCukgeNRMZ1I1lENqoIXLSxcROEys3A1YEWuEZbIOjhwk2zgIsbLUwt9bAVKyCoakCRj8b3gXmimgYy6BpshxDGzXEDjqYSTQxslLF0FJFqiJZOuji4i3Cy98Kd29z7JwNsLLTwdJJH69ge8T2+ogkuhhZauDiY4m7vw2peZEEx6ygoDKF6BR/utc2sKqnioaOUjoGVpJRGENpbQYRCd7YuZlg725KaIwXGfmxZBbEkZgRRlRiINlFSVQ1FFJYnklRRRaVdYUkpkfi7udAQJQ/cRnxBEcFUVJdTHd/J1GxYcTERrB9x2a2bR+hqqYSvwBfUrPSqG2qY3D9EDUtjVQ01GNt74zEyQ0XDz8iYhOpbWyjpqGFI8fPMjF5hS3b93Lw0DEuXrzG9MwN9u8/Ru3KJmKik/EPisbaxR99sQvK+tYo6opREdigamCNisAKVQNr1IQ2qAiskNcWIaNujIKOORpGErRNHX5WKKywcPBAbL8Ca2dvAsLj8QuNxcphBSaWDrh4+GHr6I53QBhh0Yl4+gTiHxRObkEpDY2r6GjrpLuzi9aWVVSWV5CfW0BxYQl1dQ20trZTt7KJ1rYuGptaSc/KJzgkksCQSFIzcimtqqe5c4DsohqyCqtJyy3FOyCMFT4BBIVGscLbj+iYOPILC8jNzSY3L5POjlX0rG4nOysVPz8f0tIK8PAKx9LaA2NTezS0RCipGKCkYoi8oh7yigJU1AzR1rVAILRG38AGTW0zFJQMWLZck48WyfC3v3/Ef/zxL/zq17/nnXfel8677/3mf1Yc3n3nX/P/QY34f5+f15lWNbeQn5tHVUUlBXmFFBeXUlhYTHp6JqlpWaysayK/oAQTUzHmlhIKiivoX7Oe8Kh4NLQFyCupYyA0oau7j+07Rikrr6a1tZ2urtXs3buf27fv8uLZc27MXefShYsLHoPzk5w6dpxzE2c4M36KPaO7OH3qBDPTU8zNzvDJ08c8/Pg+M9NT7NyxjZzsTFbWVrNh/ZDUeH3q5HGuXJjkyoVJZq5clnoe3r5+xYunT7g1N8vdWzeZvz7H3PRVZq9OcefmDZ4+/JgXT58sREo++Jhr0zMcO3KUsYOHuDY9w+uXr/jq1Ws+vv+Ao4ePMLprNytraqUy1/at27g+O8fFixe5ees2N2/d5fqN20xdnSUlNQuRuTWubl7ExCaxffs+bt66x9Fjpzly9BSrewaQlVNCQVGVtvZu9h08Sk5+Ce6efiiqaGIksqZ3zQZ27DlE9+B6mtv6cHTzRlZJA009I0Ij4mlobqeqtpGI2GR61m0jp6IZfbETftEpFFa38Md/LudDOQ20DC34YLkqeqY2rGzp4cjpC5yYuIKDux9LFTT4yz+X4ObuQWpqKps2rmf3rh1Mnj/Dgf2jrFvbz/rhNYwdOsDevaP0rRmkf2iI9r5BknILcQ8MxVDigoGVB+/88SP+LiOPnYsDAYEuRATbER8qoSDJgw0dZTyaOc29y+Pcn7nA0b072b97K5cvn2VNfyfRIX6kxoRydO92ju3bwe3p8zy7N8fM2aNs6G6mJDmSjAhvUoPdyI7yIC3EkcxwJ1pL49nSUcy2VYUMlsQzXJXGYGkC/cVxbKhJZ6AkntVFMYw05tCZH05LdhCdhRG05odSl+5LSYwzqb5iymI96S1LZWhlLs1ZkZTFeFOTFEhjRjgrU4KpSw2hMSOchvQwKWCsTAmmIs6XhowQBmrTaC2OoiRuBZ2lcfTXpFOR6E9dRgTtRUlUxPnSmhtDZ1EczdnhtOVHMlCdTGdhBGVxzoQ56ZDka0ZliicrM/3IDrMlztOIeE9TYlcYEyTRJtRBD39rDdxN5PEyVyXK1ZjMYHtyw52pSfMj2VdMToQjUR5mxPlaU5EZRnVeHJsHWqjISaA0O56qolRGtwzQ3VJBmJ8T+RkRFKVFUJ4eRWqwJ/lxITQWZrKlr4MvH85z69IE85cm+f6zT3l+e56d69Yyun6Y1opSmkuLuH/1Mt++eM4Pb7/ixx++47tv3/LV65d89fol33/3DT/9+D3fffuWH77/VgoYv8DE61dfSmNfHz+4Lw05eHDnNnPTV7k2dYXZq1PS/+u56avSmNfv377hx2+/4afvvoWffoSfgB9/kq5PffP2a16/+pIvXjzn+ZOHzF29zMWJcS5OnGbPji2MrB3g5KH93Lx6mS+ePuL54wfw3Vd89/oznt6d5fNHt7g8fpBjoxu5euYAnXXF5CWFUZGXxJ7Naxg/PMrEiYOcPHKQo/t3cXPqPNcmT3Lu2F4mju5h63AXTdV5NNbksHfHIAPdtbQ1FrF2oJGtI90M9NaxbrCFndsGGNnYw/792zh58hAnThxk795tCz6CI3vZu3cb69b1sGZNN9u2refo0X1s2DBAU1M1XV3NbNq0htOnjjI3PcOxQ0e5NnWVLz99wckTR+jra6eoKI2gYBc8fSxxchPi5iXEO8gUryBD/MKMCY42xy/MGA8/Id5+xvj7GRPgKyTYV58wP33C/XQJ89UhJsgIHxcNQnxNcLLTID01gME1TXR213FifD9r1nTi5GTJxo39jI3tYuvWYfbt287evds4d+4Ex44e5PKlc8xMX+bazBWp5+EXo/TVqYtcvnSeWzdnpeklt+evc31umguTZxk/fZzb89e5NnOFw2P7Gdk0zMYN69i2dRMDg6upb6qgrCaPupZyahpLKCjLoLW7jo3bBunsa2L14CpWda2kqCKLzPxEIuIC8AtxJyTKB2cPCZEJEWQVZpGel05McgxO3s54hXhjaidCy0QLPXM95LXlkdORRWClj9DGAAU9eRarLkJORwZVoSJK+nIo6cuiYayMobU25o5CLJyFmDsKMLJSQ+ygi42zAAcPQ5y8jBFJ1NEzXY6BuTx6ZvKIHXSw9zDG3sMYWzchVs76mNioo2Oy0E+gL1LA0FIFkZ0WIjstTGzUMRAroWcmj6ZQFh1jBXRNFNEylJOqBoq6i5HT+hBF/SXIan+IvO4iVIQyKAtlkNdbjJLBMrRESuiZq6AiWLbwt7qLpSrGL9Gvpna6WDgLsV1hip2nCImHmfSk3M5ThMBCBX2xMkIrNcRO+jh4i3D0McfCWYDQSg1HH3Mcfcyl9518xdh7mWHpYoCJRAsDaw1peZ2GiTyqhsvRNFVYiKM1U8Ql0Aa/GDdcAm1w9LPEwdcCex8xLoE2mDkJUBfJI2+4BEXjZSiZyEgBQVUkh6LxMlRFciibLkfDQhEjZ13EnkaYugkQ2GuiZ6OGqvEyVA0XFAgjiQYGViqIHHVw8TXHzd8CSwddzGw0MLJQwUT8rzG3UsfaXhcziSYGVioL/gl7LSyd9BDZaWFkpYrQQhkzGw1MrdUxsVLDXKKFvYsQV0+zBf+LuzF2bgu+FpFEF3M7PSwdDfAJdcQn1JHErFAik3zJKo4jNi2Q4W3dnL0yxsTUYbrXNuDmZ01gpCu+oY7EpgZQUZdLdWMBKdmRhMZ4ER7nR0xyMBV1+XT1N7OyuYySqhzKa/PJKUohLiWC9Lw0IpIiFwoUU+PIzEklOzeDpuY62tqb2bVrB0VFBRSVFDK0fh279+1l7cb1VDfUERIbg8hKgpO7D+HRKZRW1TM4tJW27gF2jB5m++hBDh+bYHjjduoaO8ktKCciOgVbeze09UxRUjNA3dAWeR0LZLXMUdSzQtXAFiW9BWj4BRxUBFbomDmiZ+6MnrkzAgtXDCzdMBA7oW1ohZGlIwKRBE2hGCOxHc6egUQlZpJftpKi8lpSswpIycwnK7+U9Kx8ktOyFxIrk9OpqVlJR1s7XR2drKyppaigmMLCYvLzC8nIzKWktJLa+hbKq+qIiE3Gxs4VsY0jnr5hxCRnk5pTRlF1MyHRqRhb2CO2ccTexRN3Tz+i45JJSEknKzuX4tIS2tpW0d3dSWZWKl7e7gQGBpKZWYirexACoRUaWiYoqxqgqm6Ijp452roi6U8NLROUVAQslVHnr39fzu/+8E/e+/Wfef83/7EAD+/+5r8BxK//9/Dw/zdEbNuylcLCYoqLS8nMzKaysprenkGGhjdRVFzO4JphImMS0TMwoaWtm52jBxjeuJ133vkt//Fff+N3//FngkMiGBrexPD6ERqbWmltbWfz5q2cOjXOvXsPePHsOfM3bzE9dZXrs3PMXJni9PETjB06wPlzZ7kweY7Za9Ncn7vG9NUr3Lg+y5XLF7k+d42szHSUFOVpaW5k757dbN0ywoH9e3n2yQIo/NJ8+PHdO3zx4jlfv/ySF0+fcOfmDR7dv8fdWzeZvTrF9OVL3L5xnRdPn/Dq8894+dmn3L97j2vTMz+vBVzm/t17PHn0mGvTMxwZO8zYwUOMHTzEpg0b6Whrp6mhkW1btnLh/CR79+7l6LETnL90mUtXr3Hp6jXKKldibGbNEhkl/vqPJcTEZ3D91gMOHztDclo2YmsJHy1djoePL7v3HWTtuo0sWrwc34BwGpo7CYlIZOvoGFt2H6K1dx0xybkoaRqwWE6ND5fKI3Fwp3dgPe0dPYRGJVDX1kfH4Ahda7fQ0jOMb2gCsmr6RCXnYGG3AlkVPRQ1BAvfu2s/NQ2tOK/wxd07kOCIGBwcnfH196O5uZHu7k42j6xn29ZN7N+zg4MHRjly+ACjo7sYGdnIth3b6erto2xlPV2D6xjavoe8imZU9Mz5SFYBS4kVwaEeBAfY4bvClJRIN3qbSxjbMcTHN67Ad18zc3mSF5885NHje2zdOsz+3Vspyk4lNy2B/Iwkhns7Wd/XxeTxQxSlJ5KfFMXBLevYvLqZyswoUkNcyY/zobcul5U5EXSXJNCSFUpLVjgNaYGsLo5jqDaDjvwoesviWVuTSnNWMPVp/qzKCaU1N4TmrEAq491J97WgINyFluwouooSqU0OoirBf+GlvzCB+rRQSqI8KYvxpi41hIHKDNbX59OUGUFhuDvlcV4MN2XTXhzNyoxA1jVksaGlgPqsUKpTgqhNC5EW1HUUxtKWH017QRRdJTF0FEXQmBVAVqgNCd4mZIfZUpniSUG0I0m+ZsR7mhLvaUqUqyFxHqZEOBvgZa7MClMlgu30iPc0J8XPmrRAC7JCbciLcsLRaDnWesvIiHSnsSiZTT2NVOcn01yVR0FGNP0dtVQUpRAe6EJxbjwRAS5U5CSQlxDO/KXxnxWITvZuWsOj61e5fPoonz64w7efP2frQC8bujsY6milpbyEG5PnObBtC999/Qp++gF++kGqMnz7zRu+/+4baQrTLyrEV69f8uUXn0nVgk+ePl5ISPs5gen+7XmpYnj7xnVmr05x6fw56erhN1+95vu3b/j266/48dtv4Kcfefv1G9589TVvvvqar1695svPv+CTp4+lSWzHxw5w9OA+Th45xNi+Uc6fPMat6SvMXprkwc05Js+c5MsXj+Gnb+DHr3j59A5TZ8cYbKuiLCuKsqwYchODSY70pbOhnIGOBnaOrKW/u53B7lbuzl7k41tXuDJxhB0b+9i3fS2jWwboaa8mLyOK9lXldLRWMNjXyOaN3Wzb0sf2rYPs2rGO0V3rGRvbxf79O9i1a4Tduzdz7Nh+zp07wfHjB9ixYyPbtq1n48ZBxsZG2b17M0NDvezdu41Tp8aYPD/Orm3b2b1tFw/u3OX7t2948fQRE+NH6e9vIzjEnZhYbzx8xLh7GeMbZI6nvyErfPXxDjbCP9SUwBAxwSFiQoLNCQs2IzzQkKggQ+JCjUiMMCXES4eECHOCfYxxstMgNcWf5pZShtZ38/DJPN3dTYSF+bB79yYOH97NmjXdDA/3sX59PwcP7uLkicNMX70oLYt79PAeHz+4w/ytOanPYfrqJW7PX+fRw3tSE/Xt+etcuTzJ5PkzTJw9xZnxE4xsGqa3p5MtmzewYf1aOrtWkZWbRGJ6JHklaZRW55JVkER+aTrltflkFyYTkxRCWk4c6bnx5JemU1ieSVlNHpV1hUQnhpJVlE5BVSEJWYlEJEVi7+GAg6cjQishWiZa6FsKWK4lg4KePObOIszdRCgYyPOh6gco6MmiYqCAkr7s/wIRv7Q/WzjqYW6vg52bIS4+pkjcBIjt1RFJVDG2UkZDuBSxgw4OniZYOOpibq+NjasBYgcddExk0RAuRctIBqGFMiI7LYyt1aRgYSbRREV3CbomiugYK6CkvQh57Y+kPgcZ9X8gq/0hMpr/RFF/CVpmiqgZyyGnuwhFwdKFtSEbLVQEy5BR/4c0fUlO60PktD5E1UAGfbEqxrbaWDgvgJHIQR8zez0sXQzhnXf+bfTFyogcdHENsGJFsC0O3iKMbTUxs9fB0FodTWNZdEWK0msVwRLUjeXQNFVA01RB+ruBtQYiJwEWroaYOxuwItQeO29zLN2MsPU0wyXQhhWh9ghttdCxUkHJaBkKwiXIGyxGRvcDVE1lMXTQxshRB1tfEebuQowcdRDaa6Fvq462pTKaYkW0LRfWmLTM5DCwVsVIooGehRKGtupYuwuxdl8AOjOJplRVEJorITBTwEikhKm1Otqm8qgZyaBuKIOeuRJCKzUMLFUxECsjMFfC3F4HkZ02JlbqGFmoYumgh4u3OS7e5ti6CLFzM8Hd1xY7VzNcva3xCXYiIt4Xn2An/EJdKChPpX+4laaOClKyI3HzscHZ0xI3HxtikgOJTQkiKtGf+LQQMgsSSM2JISTaG79QN0KifPD0dyImKYTkzFhiksJITI8mvzSTrIIUwmICCI0JoaS6hMy8DEqrSlg7NEBLazPFxYULKziVVaSnp7Np8winz4xzeuIcO/ftY/eBA1TXN1Fa00hBeR0Z+ZXEp+URHJWCobkEgaktKtqG2Nh7oiMQIauog7yyDuraJmjoGKOubYKqrhlLVQ35SNWYZepmKOpZo2Jgi5K+Ncr61qga2KJhJEHP3BljazeMrd0wtV2BhaMPVs5+WDp5o2VogcDUGrHEFSuHFdg4eRIUmUhpVT0tHb1UrmymtrGNusZW2jp7GRoeYc3aDbS1d9PU3EZPTx893aupra4hJSmZ6OhYMjKyKCmuoLikgqbmdmrrW8kuKMMrMBIzCwcEptZY2K3A2TMYkY0rts4+WNq74+Duh3dQBJb2rljZOZGQmklBaQXF5RVU19XT2t5GWUU53r4+uLi5kpScSnhELFZWzujomKCjY4KmpiFqagKUlXWRkVFl6VJlPvpInr/9bSl//OM/ef/9P/HOO7//b/MvA/S777zPe+/+hnff/dW/+RikL/r/J6elqZnGxmY6O7tZtaqN4eENtHespqOzh7b2brJzCvj7B0sQGpuza89BQiNiEVs5oKVrxO//+BeCw6KZujr7s1O9ll2795GfX0hOTh4HDhziyJFjXJy8wPTUVU6fPMXunbvYuXUbu7ZtZ8vmTYyfPsnstWluXJ9lZnqKK5cvSjshTp08TktzI/5+PqxdMyBVLK5cvsjLLz/n9o3r3Jqb5ca1Geavz/H4wX3pesSTjx9ITzpnr05xbeoKd2/d5NNPnvLys0/5/Pkznjx6zI2561ycvMCF85NMXb7C5YuXmDhzlpPHT7B96za2b93GiWPHGT91mt07d3HqxEnmb95iYmKCPXv3c3l6hr0HD5Oelc/S5cq8885v+fsHy5FT1CIkPIHWjgG27TzI0IaFFulNW3cQFRdPeXUNIaGR2Du4kpFdRFv3AEdOX2Dm9kMqGzvpWjNCblkdYfEZWNp78MEyJazsXNi4eRd79h6iqraZ0Jg0IpKy8QyMwc7dn+WqekhcfGlsH8DM2glZFR2WyqlgKXEmNimDxLQchjZtpaK6kYLiCs6cn2Tz1i3sO7Cf4eF1jGxez4H9oxw5tJfBvi7WDqxm7Zo+RjYNMzq6i56+Xppa29i8Yzfbdu+je3CElS09KKhqoGOgTXZuEvEJAcTHeJOWEEBWSgSVRVnkZ6Xx9OF9Pr47z7NPHvHd918zfua4NLO9s62JY4f3U1lSSHFeNvMzU9y4fJEdw2t49fQBfPMlz+9Os3u4i6xYX9KjPKnOiaQiOYCm3Ag6ihNpzAmnqyyR7vIE6tODGahKobMohpbsEFqyQ2jKDKI22YfGDH9W5SyARWNmKG15sbTnx9GYEU59WijNWZG0ZEdRnxbKmuosaS9ETVIgq3Kiac6KpDU3hqG6bPprUuipiqe3Kok1dRn0VafRWZpAa0Ec1SlBUrN2ffpCk3ZNsi8rU/1ZlRdGV3kMNek+5IRLyIu0pyLZg+I4F7LDbMkMtiXFz4IkHzGp/lbEe5oRbKeDn5UmwXZ6hDoICJLokhZoTkm8MxUpnnhbqiARLCM5orTAUAAAIABJREFUyJ7a3Fj6mkvYNthKVUEKBWlRtNYVkZ8ZTVyEFz7uVrjam+DlbEl5bgrjY7sZaK9nfGw3/W11jB/aw+mDo+zfuok3L55yZmw/zZWl1ORlU5KZyvj+fXQ3NTC6YzsXL5zn8aOPefH8Ez7/7AVv3yyoEz98/63UZP3fzdZvvn4thYlH9+9x//Y8jx/c5+nDj6W9EM8eP+L+7XmuXrrI/PU5nj95zNcvv+S7N1/z/ds3UkXi27cL882bt7z9+g1fvXrNp89fSJOcbs1OMzt1iakL55g4dZyZC+c4e+ww/R2trF7VxP356/Djd3z14glfPLnD288e8vKTm+wYaqOtJofawkRqChLIjPWnMD2WurJchno6WNfTxdb1g3Q3V1OWl0h1cRqrVhaycbCVqpI06iqzWdPTRF11Pt3ttfR1N7JuoI0tI/1s2tDDyMZeDh3YytjYKNu3b2D9+n527NjIyZOHuHhxnPHxI+zfv4OtW4cZHOxiy5Yh+vra6e1t4+LFce7enePcxCkuT57n+OEjTF++wuTZM5w/e5JTxw8yOXmCbdvXEB7hjpePJR4+InwCxLh7G7DC14CAcDGh0daEhFgREmxJeLAF0WEWxIeLSIgQkRJtTmaCNdGBhqTH2xLmb0aAj4jYGA+y82JZO9TN9OwkiYnhhIf7Mjo6wtGje+jubqGrq5nh4T5Onz7MpYsT3LyxELv7i+fh/r15Zq9NSdOaZq9NcfPGNW7dnOXG9RlpbO/t+etMX70kXa/cuGEdfb1dDA700FBfQ31DNQXFGSSkRVBQkkZzRw31zWUUlGWQW5hManYsASHuxKWEkZgaTlJGFBk5cZTX5tPcVkVqdjxRSeFkFmeRmJ1ESl4qrn5uWDhbYWBpgMBCgJaZJoa2QkROZhjaClEzVUVRqICiUAElQ0WUBXIoC+RQFSqgZiiPprEiOmYLJ/wCCxWsXQwwtlbD2lkX+xVCTG2UEUlUkbjpIZKooiZYjJGVKhaOC6faZhJNLJ30sHDUxdBSBU3DZWgaLkNgrih9mdUQLkXTcNnCc6Es2kbyqOkvQ079nyzX+Kc0RUlRd/FCrKv+EtSMZNEVq6BmLMcyzX8ip7sIbfOFUjp57Y9YrvFPVA1kUBEsY5na35FR/weqBjLSiNdfuiJ+8UlomSj8LxAh8TBB7KSPjbsR1m6GmNppo20qj+DnBCJNY1n0xcpYOAuwchViaqeNuaMAQ1sttMwUURHKoGq4HA0TeSlU6IpVpKtNVu7G2HiYYiTRxtRBDwNrDXQtlVE0XIqs/kfI6H7AIo2/Im+wGF1rVfRs1FgR6YB7hD3OITZYehpjYKeJjpUKhg7aWHgYYeyghaGtOiInXcQu+ght1DCwVsXETnMh3tVZDxM7TYyt1TCyUsVArISOiSzaxsvRNZVDV6SIlpk8OmYK0mQlY1tNTG01MbHRQGSnjYWjHhb2uphLtJG4GuLma4G9uzHGlmpY2guRuJhi7WiEnasZLl5WeAc54uZjg5OHBbbOJjh5WODkYYG9m4ioRH9SsiNxXCHGJ9gJO1czYpIDySpMJDTGB2dPa3xDXEnNjqWkKoegCC/iUsLwD/XE0d0GpxW2+Id6EhLlh4ObLVGJUbT3ttPS0czQpnXsP7iPgoI8wkKDaWyoY6Cvn107dnL58mWOHj/G6P4D7D14iNGDB6mub0Jk44xAJEFDX4SSthFKmoYsVdJGUcsQVT1TZNX0kVMXoKxjjLpAhKKWIYsVNPlQVo1FClrIapkjoy1GXscSZYEtKga2qAol6IpcMLb1xNotGBv3IGxcA7B08sXK2Q9rF38s7L0xtnTGwd0PO1cfQqKTySmupqS6icb2Hjp711LT0MrKpnbWDo+wYWQ7Qxu2sHnLTtasXU9HZw+Dg2tpqKunvLSMvJxccrKyKSgooqSkjJLSSgpLKlndN0RZdQMh0cnYu/liYbcCsf0KzGxdMbJ0xMkjCC0DEWKJK0GRibh4BWDt6I5fcDhR8ckUV9RQ39JGc3sXFbX1pGXnERkfT1RCAqmZWTi7eKAvMEZZRRMVVS2WyyrxwYdL+dOf/8Gv3//Dv60n/du8+xve+9XvpODwq/d+y/vv/1bqcViAiP8L8PDLpKdnsnv3Hg4eHGPzyHaOHT1Fa1sXvX1rqG9qY+zoKQpLKgkOi6ate4CahlY8/UIwNLPi17/9IwrKGgwNb+LwkROcHj9HV3cfubn5HDlyjPHxs4yMbOHAvv1MXb7Crh07pWVzG9YNsWH9EIfHDkrXmOZmZ7h18zqz16aZvnqFUyePc/DAPjasH2LP6C7GDh1g4uw4d+/M8+UXnzF7dYq56atS78O9+Vt88ughzx4/4vGD+9ybv8XtG9elvogHd27z7PEjPnn0cKEt9+Ej5q7NcnHyApcvXuLShYscGTvM8Loh2lvb6OropLK8ggP79nPvzl0mzpzl7PgZbl6/wdWrV/n44WPyioqRVVRBXUsfC2tHFFV0kZXXRk5BBxuJB109Q8zM3eP4qfOcuzDF1LXrbNmxk4NHjrJl60727D3E9l0H2Ll3jPmPn7OqZwgNgRiBuT3xmcUMbNpF7aoe0vPKaFjVRWtHH+kZuZhbSvjPvy9hkbwaf/zbUuRUdQmJTsZUbI+Diw8mYlsU1XRwXeFDVW0jcYlpNLd2sX5kK+NnJnn64nOuzt6gcVUrVStr+X+oe6/wKu8D69dxnGRmznxJnDhuNAn13nvvvXeh3hvqEqqoA5KQQBKqqAsV1HsvgADRi4QoopliMDbG4JrEmfzOhew9X+ZkvudczMU5F/9nb737lS717PWu9Vtrb242NbWVTE+NcXPtCufPnuTm2hUunT/NiYVpTp1cYHFhhuXlk5y/eIHjvf00N3cxN7eMm7snsvJS7PJzIT4xhLyCVNLSYggJ8cFnlwd79+6lqqqK5uZmHj16SNfxduaXJvnsxRMePrjD3378AfiRs6dO8ubLl7z54gueP3rE37//lmf3Nrh3/TKfbtyAb1/y6Z3LHCpIIdrPnswYL0rSQ6kpSKQiJ5qj+5KoL4zjQII/9QWxVOdEUZURQlVGCOWpfhTHeVKZFsjRnEgq92w6GQ25cTQXJlGfE0thlBdJXpZkBDhQlhQkAKtrs2OozoyidV8KHcVpNBcm0bIvkersUCrS/WneF0vLvngq0kKozorY/Lwombq8OA6nh1OcGMD+BB/yY9zIjXKhJNmHuvwoDmcGsD/Jk6IEdwriXMmKsCM70p69UU6kBFqS4GtGkr8Fsd7GhDlrE+KgTbC9Fl6mClirCbHbUws/K1kiXLVI8DUlzFUfbys1wj0sOJSfSFvVPnJTo0iNCaAgM5YAb1u8PSwxNlBEV1MWTycL7C0MSN0dxoWTs5TkZTB6vJ0fXj2np6WO21fP8fWLx6xdOENpfjYV+wo53tLExROLDPd00lhXy+nlk7z47BmvvvyCz1885/VX/8lJ/MxE/OxO/Axef/nyc548/oTHD+7z+MF9Xnz6lC9ffMbLz57zzVev+O7Na158+pQnDx8Ial2fPHzA65df8Lc//wA//vUnN2LTCPnbX3/kx7/8lb/++S/88N33fPfmNW++fMnLZ894+ewZXzx7wv3b62ysXuPkzBRHqypob6jj+cP7/P37b3j55AFfv/iE//jmOXz3nPmhFsrz4mkoy+JgbjxZ8UEkhO/iaGUxY72dLE2NMzs2QG97LZnJIUQFu5AWH0x3WxV1lYXUHC6koaaUxroyujvqaD5aSWvTEcaGuxkeOEZvdzNz0yOMjfVxrKOZow3VdHW2MjszzunlRRYXphkbHaC+rorWlgYW5qfo6+2kqrKMifEhLl9a4eyZEzx+cJ/LKytcPX+eieEBujqaqak6yGBfOwN9zaSkhhEYbI+LhyEOLtrYOanj6qWDh48+Dq7q+Poa4e2lh5+3HmGBRsSGGRMXakRSuBF7os1Ii7UmOtiAuAgbKsqSqa0ppLH5MFPTwwwMdxMTE0RKSjSDg8dYWBijsfEIzc01jIwc58aNS9y7e5NHn9wVxJiePnnI3Y2bXLq4wvlzpwUxp1s3V1lbvcK1qxe5f+82jx/dZ/3GNS6cP8NAfw8T48MMDhynp7uD9rYm8nKz2JudRkPjISpr9lN+OJ8DB7MpLs2mvLKA0rIcMvbGsSc9mtqjBzne18TASDtdPQ20dByhuraYiBg/XHY5kpiVREJmImn56Vi7W6Ooq4iiriJqJupIa0qhZ6OLnr0ukloSbJPfiriGGFLakggp7UBcRRgZTXEUdCWR1RJDUlVIwBYo6YlhZKOyGUUyl0HfQhYV3R3omkli7aKOmb0SsurbkNXagZK+KJpmMuhYyqNjKY+ulQL6Nkoo6olsLiYbiKFlLou6iRQymtsRU/4QCdWPUdGVQEZ1B5JKW5FTF0ZWc6egnlVSdTtSGkJIa26yEfK6Ykio70BI4UPEVLehaCCJuPJWRBQ+QlJ1uwCWFlX8GHHlrSjrSyKmtEVwxJW3CnYo/pmIMLVXR8NICg0jKTSNpVHRE0NFTwxtU1lM7dWxcdPDxk0Pc0dNTOzUMLJTw9HHHBMHLTRM5NAwkcPARg1TR22M7TXRs1LBO8wRt0Ab7LxM2BXuhGuANfrWqli5GeAcYIWKiRRSOsJI6+5ERk8Ecc3tyOqLomYhJ3Ad1C3lMXDSwMxDD0tvQyy9DTH31MfUXRdtawU0LeUwdFTD2FkDLSt51M1lUDeVRk5HGBUjCZQMxFA1kkDTTAYNU2mUDcRQ0N2Jop6IoJFKQU8UBb3/rGn9OealZSKDvqUihtbKGNmoYOWkjYOHIRYOmmgZSaNvpoKeqTIG5qpoGsihY6yIhb0uu4IcCYxwxyvAHmcvC7wC7LFzNSY4ypOgSA9snA1JyoigqqGEA4dyiIjzx8xWFyMLLdx97AmO3EVAmCexyREUleaQmBaLl78bNk4WePi6kJGbSkZuKn2jfZQfOUxGTiYHK8ooKCokKCiI5MQkKg4d5tKFyzx7+pxLl64wMTnN6OQM49NzZOUV4uzti4SiFsIyaghJqiAkrcoOCWWEZdTYLqmMqLwmH+6UZYeUCuKK2kgq6yIqr4mwjBoSqnoo6lshpmyMiIoJUuoWyGpZI6NpiYymJcr6tmibu2Jg6YGNWyAuuyJw8AjCzM4TIytXjCxcMLRwIiOvmPiUTHIKS6huaKWxrZvO3mGOdQ9yqLKW4oMVtLQeo7mlY/OheEUNhYX7yMnJo6KiiqyMTKIjo4iJ2k1hfhGVFTWUFJeTX3CA/KIS0rMKCAjZjYm1K+oGlmgb26Fv6YyuuSNaRraYWDtjZu2Ih08QuwLC8PQNJjk9h6yCYnyCI4lOTCMtt4Cc/SWk5xWSnJVDSnYO0UkpePj4o6aly/YdIrz7h/f59//1roBj+MXbv+btX/7mH5wGgePw9q/55Tv/wju/+td/4jr8v3AeBFGm/8ETF5fAyZPLrKycp6uzl/GxaY42trK4tMziybMsnDjDxPQCiyfP0tjWTVVdM2bWjvz6/3qX3/3hA6RklSg9eJj1mxvcWL/D0cZW7t69D8DGxj1GR8dZnF/g5o11+nv7SN+TxsEDxUyNjbO0OM/yqRPcXF/j9q117t/b4PGjhwJH4vy5s8xMTzI9NcHY6DAL87NMToxx7eplHj96yKVzK1y/fImbq9e5tbYqgKcf3t3g7q2b/zBMdffWTR7e3eDJwweC1pcH9+5vgt6Xr3Dn1m3u3tlgaWGRgyWlBAcGUXKgGA83d2qra7i3cZeL5y9wZvk0a9dXuXLlClevrZKdl09IeAyHKmspLa9FXcuYrdul+WiLBFIyGuzyjaRg3yFOnbnE7buPOXnmHEvLZ+kbGmZgcJTWY91Mz53i1PmrNLT1oahlzDYJJX73kQgRiVmMLazQenyU/YdrSU7LQ0FVk48+3sGOnRKY2zghpaiJkIQC728Twycgkj99LISLpx+pmTmkZebS0NRORnY+NQ1NLJ04TWVVLUPD4zx5+hm9Q6Nk5hbQ2tXF0vIpzl88x/TMONNTo0yODXLnxhVurV7i5Pw00xPDzEyOsHxqkYsXzjI0MMjYyCRTE7M0NzZhY2uOqMRWbOxN8A5wx97FFjVtdZzdPXBwcSciJo6Cwn00NNazJyOJ4oMFvP7mJS+/fM7X37zi22+/5v79+zx9/IQfvvue1y+/5N7N2zy6fYevP/+M+2vXebB+jY3r56guzSMxwocYfwd2B9iRGb2LnHhfyrOjqS1K4EBqEIczI6jJi6UyK5wjmeEcyQzlaG40/ZWZDFVl05gbTe+hLFr3pdBUkEhTQSKVaeHkhbuTHexMYZQXOaGu1GbH0HUwk8EjBcy0lDNxtIS2/akcyQynozSJ4gQPmvfF0lmWQkmCL7nhLhxODaWvIpfm/SnU5cVRmRnJ4YxQipP8KNjtzv4ELw5nBFGSuouiBHeKEtzJiXYkNciCjDAbgYhIC7ElLcSWRD9zoj0MiHY3ItLVAC9TBcyVtmKm+C6GMv+OvfYOwl20CXfTw9NcGW8rDeL8HcncHcDB3GSyk8I5Up5LiJ8jPl7W+O6yxc5Gn7ycJGoqi8ncE8vx9gYKs1PoaavnycYap+fG+eHVc84uTDI70k9rbSXTg/2sXzzP6dlplqbG6evu4sbadUFU6cnjT/js+ad89+3XAsHwc5Tpu2+/5rtvv+bN61ebkaOH9/ni+TO+eP5MsFj9xfNnP/EMn3L7xhovPn3Kxs11zp1eFoxGvvr8xX8KiR//zo9/+ZvAifj5/Pnbb/jhm69588UXfPXiBd+/ecWzRw+4cekCS1MTjPf3cvnMMk/vbbA0Nc5QVxsDx47SeuQACyNtnJo4RkNZFmnR3qRFe1OaE0dJbjIj3c1MDR5ncXKM7tYGirLjaanbR11FHrHhHqTEBdJYc4CV5WnurF/g1OIES3OjDPa1M9TfyamlaeamR+jpbKW3u53+vi5amuupPnKIpsZaRob7mJ+bZGJ8iJ7udjqPtdDR3sTiwjSTE8M0Hq2hq7OVpcUZbt/adFlWL1/gwZ2brF25wOhQDweKssjOjGNPSgQlpZlERXvh7mWKl685fkFWBIXZ4B9siauHLuHhdvjvMsTXU4ewAEPiwk2IDzckIdSA5AhDMuJt2R1qxNEjady/fYpPHl5m495VNu7fYGJ6hO6eVjo7j9LX18b09CCdnU309LQyOTnI9evnefjgDo8+ucv9e7cFbsTq9cucPDHPyRPzXDh/huvXLnFz/TpXLp9n5ewprl29yJXL55meGmNpcZaF+WlGhvtpbqrfjFpOjNDS3EBN9WFm54dobq0kryCFlD2RJKWEk5AUSmpaFLn5yRyqKKD+aBmlZTlk7Y0nISmUvbmJVFXvJ7cwlaTMeGrb6iitPsiBymLsvOyQ0ZBBUV8JVWM1VI1VUDFSRk5fFmkdKWR0pZHVk0FcQ4ztCtsQUtiKhOpOZLXEkFLfiYjCR+yU/xAJlS3Ia+9E31IBbVMZtE0kUTcQRVlnO7pmklg5q2HhrIqi9g4kVD9GQvVjlA3ENp96m8uibSGHga0yqkYSqP7cGGQqjYapNEr6okiofoyQ3B9R1hFHSnkbsmpCaJvIo2WmgKzmTsHqtKjyFoGIkNIQQlxtO1KawsjriaNkKCVoXFLSk0DdWBZVQ2kUdMQEcPXPGxHS6kICTkLdWFZQS6ptKouBlRJ6Fgqo6oujrCuKtqmsIMajrCuKmoEEuubyGFgpoW0qi5qBBJrG0hhaK6NhIifYtFDQEcPARg1rd0NsPIywdjfE1tMY7zBHXAOscfK1wMRBCzUjGXQslFAzkUXTUh4lEynULeXRslFC3VIeHTsVjF210XdUR8lEChk9ESS0dqBgJIGBkwZWu4wwdNZE2VQaFRNJlIzE0bZWwNBRbdOZsJBFzey/iAhjSTTNZdEwk0FRXxRZbSFktYWQUNu6GWfSEkJGSwhFXVE0TWXRtVRE11IRbVNZgSNhYqeGjYsuDh6G2LsbYOtqIHAaAiPc2RXkiFeAPb4hzmTkxZG7P4XYlGBCor1IyYoifk8o+8oyyciLIyjSg5SsKHL2peLoYYG0kjCKGhI4uFkQFR9EZl4S+w7u5VB1MY3tNaRmJRIY7otfiDdJ6XG0dB6loaWO0spSugeO09TeTGlZCdHR0djZ2ZG+J43F+QWmJ2e4t3GflZXznD9/kbn5E1TVNmBuY4+RlS0yqnqIymuyU1YdYXkNtoorIqmmz1YpZcSUdZBQ1UNYQZNt0ip8JKHIR+IKfCAmzwdi8vxJXJEdCvoIKxkhpW6Bgq4tctrWSKqbIKVmgpyWGdKqhuiaO2Ll5IOxtRs6RnaY23kQFLnJPJRX1Qsch7LKOg6UVVFYXEbh/oPk5O/nYFkFxSXl5BfsJy9/H4WF+8jOzmHv3lzKyg6RuzeHxPgE9qSkcehQBXW1jRSXlJOdW0ReYTHm1i7omdqibmCJip45qvqWaJvaY+nsh5tvBF6+YcQk7CEofDf+IVFk5x8gt6iU4Kh4PP1DCYqMw9nLH2cvf3aFROITGoV3aCQuPoGY2Njzh/c/4J1f/4q3fvFL3n7nJzHwM6vw9i9451e/4Ze/eodfvvNr3n7nl/zi7Xd46+1f/ON9/42AEDQn/TMB8T8tJBITk+no6GRl5TydXb0cqa6nsamNxaVlpmaXyNxbQExcKvlFB5FT1uT9LcL8/k9beH+LMJY2jphb2VPf0MzajdssLJ7C3MKGgIAg6uuP0tHRuclHdPcwOz1DXU0tRQWFtDe3MDMxye1b66ycPc3q9aus31jl/r0N7t/bYGF+lvGxEYaHBgQ7Eu1tLfT3HRdsSpxYWuDsqZNcXDnLpXMr/Dyad/3yJW6trXJn/Qbr168Jcta3b6xx+8Ya927f4v6d29y9dZOnj59w59ZtgQvxc+f66VPLjI2Mkp2ZhYyUNJHhESwtLLJ88hTXr17jkwcPuXnzJgkpqRwoL6exrZMDZRXsLz1CXWMnvYMzhEfv4e1f/wErO0/25pfS1N5Dc8dxhiemmZhdIDQyiqbmdl58+Zqp2ZO47gpESdOY93dI8sdtEvxxhwxyWmbkFFfRMzJL5+AExWU1mFrZ8f4HW/nTh9tw9fJHUU0HNW1DHFy9f4KXoig6UEZ4VBxHG9tYOXeJhqMtXF+9ycjwBC4ubsjLK+Lh6UP63jwS0jPpGxlhbmmR+cU5BgaPMzM9xumT80yPDXD7+nke3LrOkwe3+fSTDW7duMratYusnFrizNJJZscnWZydorSkCEMTTSTlRdkpJcxWMSHEFBR5b7sQojJKyCmr4+LhTWJyAq4ejhyuKuHa2iXefPOKu/c3ePPNa/4OPH78lL//DR7ff8Sfv/mBTx8+4fOnz/j688+4u3aN4eMdFGWlkBjlT5ivPb7OhkT42BLqbUmopwVJIU4kBjqwJ9SJfQl+7E/woSTBl/2xnpQl+nLsQBKDhzJpzI3meHmmYGSuMT+B7rIsjh/aS93e3RREelKxJ4z6nFiO5sXTui+F/so8Bo8UMFRdyEzrQQaPZHIoxYeu8lQ6y1LICXMmxceSvHB3mgoSaShI4kj2bspSQ35yIjzIjXIhP9aNA8m7KIx3Y0+wJWkhVmRF2JESaE6inwl7gq3ZE2xNTrQLe6OcSQ2yJsbTkAgXfSJdDfC3VsNJVwJtsV9jq/EhnqZSBDuoE+1hwO5dFsT52RLmbkFuYijxIe7sy4rnyrlZ2o6WkZUeRYCfA+kZMQwMdFCyP5f6mkPUVJQSFx3EwPFW3nz+mNb6Cnra6tmfm0bfsWbG+ruoryin42gdbfU1XLu4QmV5GXOz09zduM3djdvcunmDZ58+4c8/fLdpEfAfgvO3H/8iEBFvXr/aHKf7+g3ff/2GP3/7DW++fMmzx4948vABt9ZWWZyd4ca1q1xcOSvYgTm5MM+927f45qtXAifiP378O3/984/85Ye/CqJNf/nue3745lv+9v33PL53j6cP73H/9jqXzyxzYnqSiYE+TkxP0tPaTHHeXo5WljHR38HK3BAbVxb57O4FLi72UZ4XS0l2DEcP5dDTXMlEXzvLsxOcXZyjv7OFsyeG6e+uoih3N5kpoexJCCYjOYz8vUm0NlYwMnCMieFexkd6mZkcYXFukpHB47Q0N9DUWMvgQA9trUc5UlVOfV0Vw0O9nFiaZWJ8iNaWBkZH+unuamNwoIfurja6u9qYmR7jwvnTPPv0E169+JSXz5/w9OFd7t1aY3ZqmK6OBqqr9lN5uICc3HgiIj1ITPbncGUWZRVpZOwNJWNvKAdK48nODCI63BZ/bz1C/Q2IDTMmNlSf2CBd4oJ1SIm2ICbEkJa6LB7cWeb1q4d8/vIRt+/eYPnsEsd722lvr6O4OIfm5iPU1h6iqamavr4Ozp07wZXL57h18zobd9YFrUynl5eYnBhhbnaS8+dOc/3aJW6sXeXsmZPMz02xfGqRhflpjnW0MD83xbmV5c2O9bojzM1OsjA//VPvehPHuuo5WJ5LWkYM6Zm7yciKJT4xhD3p0VRUFXGgJIuD5bnk5CWRmhbF7rhAUvZEUrQ/nYSUcNIL0mjsaaaoooi8sjzsve1R1ldGy0ITZUMl9G31UDdVQ95ADnkDORQM5ZHWkUJUQxQR1Z0IKWxFRHE7Iopb2amwRcATiCp+iLjyx2gYSaJvqYCWsQTKOkKoG+xE10wSA0spTOwVUdHbiYzmdsRVPkJKfSuqRhLoWimga6WAuokUqkYSaFvIoW2xCfCqGUuiaSaDsoEY4iofoaC5CVfLqQujrLMZo/p5aXq79Htslf4j0prCmy6E2nYk1HegYiyDupk88nriqBpKC8SDkp4EyvqSqBltNkvJau4U7ET8PDD3888/X5PT2CHI/ps5aGDprI2JnRo6ZnKC68a2quhbKqJmIIGKnhj6lopYOmtj666Pd5iUoKxhAAAgAElEQVQjjj7mWLsbYu9timuAteD87EAEx3nhH+2GV6gDTr4WgvtMnLTRtlZExUQKVVNpVE2lkdcXRdlYEi0rBdTMZLDZZYSRkwYqJlLI64uiYSGHsbMmho7qqJvLomAsjqyBCCrm0mjZKqJqIYOapSxqlrIoGIiiZrYpNFRMJAXv5fR2IqMjhJyOMAp6oqgaS6FuKoO6qQw6VoqYuWhj52WEvbcxBjYq6PwkIBy8jHDzNcdllynufhb4hTkRHOVJdGIQJRV55OxLJSUrhtiUUEor8ympyKO+9TC1zeU0d1aTXZjMnr2xRMT5C46usSoGZhrYu5rjF+KOl78Tju6WhEb7c6A8n5mlCYYn+4lPjcE32IuI3WHkFGbT2tlMUUkB5dXl1DU34B8cRFhEOP39/XR1dVFWWk5zYwuT41Ns3L7Lk8fPWVu9RVNzOw4u7giLSyGvroWksg7bpNT4SEyJ90UV+O3H4oip6PO+qAKiynrskNNki6w622TU2a6ghbiqAeIaRuxU0WOrrBYiKsaIKhkjqWaGrJYVspqWSKgYIaFogLSqITIqhihpmaKua4mmgRVmVq74B8eSlVtKeeVR0jLzSU3fS2xCKpExCUTGJBAQHIF/QCjhETHUVDewNzuftLQMcnLySN+TQXxsAqnJKeRk7yUpIZG8nFyqq2tpbW2nqrJ2cwvNNwg7RzfUtU3Q0DdH18weIxs3TO29sXYPwjcyhcSMIuqbj5FfVIKPf8hma1NyGj6BoVjYu+IdGI5HQDg6pjZoGlliZOuMtpkN6iZWGNo4YWhlzzv/8q+CL/S/+s07m0LinwHQ/835TyfiH8XD22+/xdtv/x/Ew/+0iCjIyycqIprGxmaKD5QRF59Cd88A5y+tMT13irSsIlQ1jVBU1eOtX/+WX/37e+ia2BCbkom7ty+xcUlcu77O5NQck1PzODq58+7v3yd2dxLubrsIDgqnrPQwR+sbKd5fQn1tHdOTU0yMj3L71jpzs9MsnzrBxQvnuHP7JjfX1+jr7aGluZG52WnBAN3ZM8ucWznDytnTnDl9iuvXrnDm5AnOnDzB4uwMk6MjTI6OCJ5YPry7wc3V69xZv8Gd9RusXb3C6pXL3L6xJmiEWb+xyr2Nu9zbuMvqtetcOHeeSxcucu3KVa5duUrl4QokxSVwdXahs+MYA339nFk+zZVLl5mamiIhKZE9mVkcPlLL3rx9pKTlcPBQHRcu3OR43xSSMqr8r99/RFBoDMcHR5k/ucLKpWtUN7Ti5RdC3/Ak5y6vkZ57AFEZNd76ze/ZKq7IB8Iy/Pv7O/nXP25D19yRovJaqhuP0dU3wrHjA7h7+7J9hwgfbhFC18AUHX0TDldU09TczuDQGA1HWzjWeZxnz7/gxvodVs5dYm7+BBcuXmVvTgHqGjqISEgjKiWLt38QQ2PjjE9OMDs7vTnVfuYUc5OjrJya5+6NK6xdOsvju+u8/uJTHt27ycb6dTbWV5kcHuXsiVMMHO/h5Il56hurkVeR5aMdW9giKsz724UQllbgQ2FJ/rRdhA+FRPjdex8gJC6KipYaUXGRdPS00328i4PlpczMzfL02aecO3eBsZFxHt9/xOuXX/L0wQMe3bvDnetXuLd+lbs3rtBYXUpaYhhRQW4kRfvh626OvrIoRmpiOBgo4GWlRcwuK1KCnEgLdiTMSZ9dpsrEeZqzL2bX5mBcQgDNRQl0lmbQuj+JnvJsJpuK6avIpSItZPOelAAaChIYbdzPYnc1ww1FHK/MZbq9jI7SJCrS/Rms2UtTYSwpPuZkBTuwb7cX5cnBHE4P50CCP1mhLiT5WpKwy5S0IBvyol3Yn+DFgURvEnaZkLDLhPwYV3IinUj2MyctyJq8aNefqmM9yAixI8pVjxB7DcKdtAl10MbfShk7zS04aO/A1VCMGE8Dkv2tiXQ1IsbLknh/B0oyogl2s+RATjylBalEhbjT3lhOWLArhfkpNDVUsCd5NxfPneT2+hU8XW04d3qOL198Qm5WEqWFWSTHh3O05jCDxzso2JtBXdUhBno7efbkAcc6WrhwfoVnnz7h8aOH3L+3wWfPPxW0L33/3TeCZqavXr3k8aOHPLh/l2efPuHN61d8+/orvn29OTr3+uVmW9Oj+/dYvXKZqbFRFmdnWF5a5OTCPHNTk5yYn+Pm6nWBG/EzUP3mq9d89eUrXn35BV98/hmfP/uU508ec//2OoPHuxgd6OXK2WUe3FzjxcP73L5yiXMnFuhpbaK5poq2ugpmR3rgr6/gz5/z41cP+Y+vP+GHlxucmTlOS1URAx31TPR38PLTh3zzxWfcvH6Rc6enOXNqjN7uOno6azhyuJCSfRnERPiyO9KPlIQIykvy6O9uY3psgKHeLlqP1tLSWEtPZysTowN0dbZSV32YhvojjI8Ncm7lFLMz4zQ31dHe1sjwUC+TE8O0tR6lr7eTCxdObT7lf3iLZ08e8OLZI+7cuMb66mXmZ0ZZmB3hWFsdDXUHqTqyj9KDWYyMtnPr9llGxltISPYnNsGHquocDpWlkproQZCvISF++sSEGBITpE9kgBYxAdpkJdrj56bK7jArWuoLuLl2igcPVpmeGWFwpIdjXfV0dNaSX7iH2vqDHDyYz/792VRXlzE9PczszDgXL5zh5vo1bt9a5eqV80xPjTLQ383U5AjXLp1n/frm/+WluWnGhvqZn5tidmaCttZGgdBobqlndGyAu/duMjo2QElpEQWFWaRnx1HVUEJVQwlZBUmk58aTV5RKxt444pJC2JufRHp2LOHRPoREeBEa6U1yWiQHy3PJzEvC0sWM3em7cQ9yxT/aFyM7A1QMlNCz0UVWezPKZOxogI6tNtI6UmyT38p2hW2IqYsiqSWBlLoYYspCCMtvRVj+Y8SUtiGuvB1RxY8Rkn0fRe2dGFgpoWkshbzmDrSMJdA0lkBVbye65jKo6ouhbCCGlPpWdir8CXkdYQztVNC3UUJOWwhlAzH0bZQEroSKoTi6VgroWMpvxml+amaSVtmOkNR7ArZBQmUbWyX/wEcSv0dWWwQlA0kk1LYjrSmMlqUSWhaKSKrvQN9WDR0rZZT1Nz+X1dyJqrEM8tqibJf9EzIamwJESU8CGa1Nh2Or9B/ZJvVHhGTfR9VQEg0jKbRMZNAykUFVXxwlHRG0TGQwtVfH2FYVp10mOHobY2SjgrGtKs4+pjj7mGJip4aZk44A2jZx0MLUURsjOw1MHbWx8TDCwkUPW09jAdBtYKOGhYsevpEu+EQ44+hnhqmzFob2amhZyCOvK4KCgdjmyJ2RBBIa21AykkDdXBZlY0kUDcVRM5NB21oRHRvFTbFgLI6KuTTqVnIom0mhaiGDupUcCsbiyOuLIKMjhKyuMIqGYigbS6BsLIGamTTa1gooG0qgZiKNqrEU8roiyOuKbA7pmcmhaSqLmZMWpvbq2HsaEhTlQkiMG16B1uwKsCZ0tyfFh/eSX7yHirp9JGdGEhjhya4gRwpKMthfnsWRo6UcOVpMRd0+AqM88PCzxcHTDO9AB/RMlfEJcsXV2xZ7V3OcPa3xD/Vgd1I4GdmJ7C3MoKevna6+Y+xOjCYwzJ/4lDhKKkqYXprmWN8x9pcVExUfi6WtDcHhEVRWVdPS2s7x3kH6B0a4fGWV+w+e8NXr75iZX2ZPRh5yypoIS8qzVUyW7ZLKfCCiwMeSKmyX1eC9nXLI6ZjzR2FZtslsiocditoIK2izVU6DrdJqfCStyscyanwsrYGinh3SGhabMLXqZp2rhIoRsurGKOlYoGlsj4qOOSo65pjZeRIcmUJK5n5iU3LwDYnFPywWT/9wTCwcMTS1w9UzEE/fYLx9Q4iJS2ZPWja+fkGEhkWxJzWTiPAYAvwCSYxPIj+/kJy9BRyprqeuvpmsnEJ2+QVjZeuCnrElqppGGFo4oGfugJGNG/aeQXiGxBO4O53YjH1k768gNDIRG3s3nN18CI2KJzwmkcQ92SRl5OMdGImZvRu6ZraYO3hi5eqNprENGkbWGNm4omtmzYdbt/HLX/0/m5N++au3+cUv3+Ktt/8PAuDtTSdiU0j84p87D//VhfjfX/8nT+aeVMKCgmmoO0pHew/19W3Mzp6mpW2AobElvANi+GCHNL/53cf89kNh/uUPWzBx9MTG1Yv3PvyI5ORklpfPUF/XRHvbcZISsogIS6Iw/xDysloY6tuQmZHP3OwJBgdGqauro7Awn8GBPvr7jrNy9jSXLp7n5IlFTi+fZOXsaWZnphjo7+XsmWXOnllmbnaaG2vXWVu9xtrqNZYW57l44Rxzs9NMT00wNTnOzPQk83MzgsXrnyNS6zdWefL4E4HjsXL2NOfPneXm+hqPPnnA5y+e8/mL59zduM3lSxe4cH6F8yvnOHv6DMsnT5G+Jw17WweK95fQdLSZxoYmCvOLiI6Mobh4P8eOtTM5PsX+ohLCQ3aTGJdGU20bnz9/RU11A2ZmFqRnZDG7uMS5y2tMzZ0mfHcmh+s6yS2pISY1nw+E5fhAWI6PRRX5w1Zx/u297Xy8U45/++NWfv/BDuzdfKmoaaS2sZWSQ5WUHqqkuKQcf/9AaqtriI6Moigvn4aaWqbHx5gYGeb61Wts3L7DjRs3WTl3idX1DU6evsjI5DxeARH82+/+hKmJJW0t7fT2HGd0cIjF2Rmmx8e4dPYspxZmOb00z9mTC9y8fplbq1e4tLLMjasXub12ldMnFlg+eYqFhSVmZ2dZWFhgcnKcQxXlODg58tG2rewQEeW9j7axZackOyQV2CquwIdicnwsqYSMpj4yqkqEx4aTvjeNuORY8gpyKS49QHFJEbU1lXz/9Vc8/eQ+L58/4cWjByxODPPJrVWe3b/NxtplRod66els5mjNYbra6ykryiA62B09JRFMNKSwNVREXvhddBW2Y2+kiIGyMDb68oR5WxPsYkKMmwlFUW4cSQ+jpTCOvsq99Fdl012RRX9NDn3VuZTu8ac0NZCuygz6Gwrprs6mv6GQ8fYSRpqKOFaeynR7KQdT/QXMQ8Fud/JjPEjxsaQ43oecMGcyg2yJczckwkGLohj3TcB6TzBFMZ7kRbhSHO9DRVoQFWlBHN6zWQebE+a4eW+8J3vD7Ilw1MTbWBp/c0V2u+nhb6WMh5E0gTaq7Am0JTXQljAnfSLcTMmK3sXhnDicjJSJD3KjODuO6CAXCjKiCfNxJDHKn2uXTjI21EVHSw0tRytpqCmjsryI6fE+ykvziQkPpCA3ne5jTQz2HeP48TZqasppaanlzu011lav8PDBvc261qePWb+xyrNPn/C3H//CD99/+w8cxMsvXvDg/l3Wb6wK2KeNO7cE7uO9u3e4u3GbjTu3WL1+lQvnV5ifm+HihXPcu3uHp08e8fTJIz59+pgvX37Od99+zV//8h2fPn3IzfVrbNy5waNP7nJj7QpTkyO0NNdTlJ/N0uw4PR1NVJYWcG5pmtVzS4z3tnFqZpTl+XHamo5QWphFZ2MVc2M9PLhxDv72JS8+uc7MUAftDWX0tFbT21FPX3czn9y/CfyVp4/u8cXnn/Lqy8948/oLnjy5y7kz8wz0tlFanE14sCepiWEU5SSRlRpFR1MFM8PdNFaV0N1czdx4P+PD3SzNTzA60E1XRzPTE8OcWpzj1OIcF1dOMzc7SUd7M+WHiqmuOcz4xADXVldYWz/HhQsnuLuxzvNnj/nk3h1url9jZWWJ8fFehoe7aGmppr29hv7+VgYH2xkePsbUdC8Dg60cqd5P0b5U9u9LIDbWmfAwSxJiHUjabUNCpBlxoUZE+GmTEG5CdIAhXo4qJMe4ce7kEH/5/jkvnm9w6fISJ5aHmTvRy5H6IuKSggiP3EVImBd9A+10djfS3nGUU8tzrK5e4Pz5k8zPjzM62svYcDeLc+NcPLvM1bMr3Flb58zSEgtTU8xNTdJzrI3ZmQnOnjnByVPzXL62wsPHd7h28xKtXY3Ep0bhFejM7rRwwpMDCIz1JjDWm+i0ENKLEthbkkrWgWT2H87GL9yVuNQQwmN9CIxwJ35PKA3NZaTlxWNkr4ehvR76tjroWGmiZaGOprka6qYqqBgrIKsthbSWOBLqIv9wxFSFEVESQlh+GyLy2xFTFEJcSRhxJWHEFHcgqrAdEfltKOlJoWYkh6qh9OYStMJmA5KilijqhpKCqlYplY+RVt2Cip4oitrCyKhtRUlnJ3oWm7WhBlaKaJlIo2WyuUWgZyG/+bv6kkiobBPA0R+L/54dMn8SsA7Cch8IOAYptR3Ia4uiZbG5iqxproCmuQIK+hIo6ImjYiyDipE00lo7kdHaiaKBpOC6uqkc8nriiCpvYavMewjJf4C46jZBzEnFQAo9KxXMnHSw8TDC0ccc1wBrTB210TCRQ91YFjMnHazdDTGwUUPHQgkjOw2M7TXRt1ZFVnMnGiZyKOlJYGSngbqxLBomcijqiiOtLoSSnoTgc0VdcTRM5NA0lcfKTQ9bLwOc/c0wddJA1UgCY0d1rD30UNQXRdlQHHndnaibSqNrrShwFbStFdCxUUTFXBoVSylUzCVRMZdE2UwCJVNxVEw2j5qZJBoW0miYS6FiLIaKsRjaVrIY2CthaK+KqrEUCnriqBnJCIbidC2VMbBUwcpZD68gOzwDbPAOssPRzYhdAbbYuxjgH+RAQmoQmbkxHDqSS3XTAfJLUoiM9yMoyo2opACSsyOITw/DeZc5Nq4GWLsbYumsjWeILWHxHjh5m+Ed6IR/qBcR0QFExgSyvySHzL0pHDp8gKqaQ9TWVVFRVU5adjrF5SWUHC4ndk8yMSmJ7AoJJD0/B3UDfWydnUnLziU4ejdpufn0j0/RPzZD/9gMC2cvk3OgAg0DawIikjC0duV9IWm2iiuyVVKVrZKqbJNSY7u0OjtkNNgho4GQrCbCclpsl1Znu+zmtR1ymgjJaiIkr4WQvBbCCtqIKRmwU16XnfK6iCsbIq5syE55XUQU9JBWN2WHjBbKupZYOPni4huJi28k9p4h2LgFYuMWiJm9L8b2PhhYuaGqb422sQOuPuF4B0ZjbOWEnZM3xma2OLv54B8Qyi7vAFKS0zl86AhF+0rJzishMb2AkOgUXHxCMXfYZC6Mrd0wtfVA29gOS2cfvILjCInNICJxL8G703H0DkPPwgkzGw+8/SJJ2pNPVkEZsSk5uHiHYGjhhJahNRb2nuia2KGsaYqyjim6pg6Y2Xlibu+FibUzW7YK/UP06O233/6H1//fnNDAADrb2hnoG2RkeJKLF9dpaOjiUEUzeYVViMtq89Zv3uOtX/+et371O9769W/RtnDAxS8IL18fJifHuXr1KuVllVQcruNQWR0FeYcw0nfg3d/u4I/v7iAttYCe7iHKDlaQnp5Oe3srp5YXmZ+b4dzKGYHDsHr9KjfX11i9fpXV61c5sbTAiaUF+vuO09PdydBgP3Oz04yODDEyPMjkxBizM1OCyNOZ06dYWpznxNICZ06fEgDbT5884tzKGYEIWb+xyp3bN/nk4V2++PwZX778nIcP7nHt6mXOnD7F7PQMQwODjI+O0d/bh42VLXY29kSGR5GWmk51VR2D/UNUVR6mvKyUydExcjPz0FHVJS8jn8tnr3B6aZkHG3dpa2vB3t6W4fExNu4/ZX75Mq2d08SnlRISn4uNRzgmDv64BsQiJK3ORyJySCrqICKrhqGFA5IKakTGJlPb2Erv0CiFxQfxCQhmfmGJ4cEh+nu6aayrZWZsjJG+PsYG+zh7cpFzp5d5/fJLHtx7yJnT51lYXKarbwRbl118tFMGDR1T9heVsDA1w9jAEDNjEywvLDA3McHFM2dYmplhaXaKUwuznD25yKmFWRZnJlg5tcj50ydYmJlkdm6Bqbl55uYXOX32DBcuXGB2dpa6ujoyMzNJSEhCXVsPYUl5RGRV+EhcgS1Sqnwko8W7O6X5WFSMbSI7kFGUxcPHkz3pqcTERnK44iDPnj/iwf3b3L29xrNH97l67hTHmmpZnp3g5ZMH8B9/5ZuvX/H0yUOOVBykqaGKmdFeTs4NMT3YTkywK/uyY3G308VAXQwtxR3IiryHiuxWTHUVMFITI9Rel3Q/KwoiXChL9qNlXzxdZXvoPJRG75FsBurzaC5JpLEkkWOVGTSVJnG0NJG+o/nMdB9ioD6P9vJUpo8dpConnL0RTqT4W1KS7Ev7wRSOZIbSkBdNScIuiuO9yQ11JNnLlH3R7uyP8aA03p/9MbsojvXlcEoI9XujacyLpSk/jqb8OCpSAylP8qMk3ou8cEeSvU2IdNAkylGLeHcDvEzkcdQWw91QhkgXfXZ7mhHmpE+kuxlpoa7E+dkT6WXFwaw4wjxtcDBRY0+0LymRvjhb6tPbUU9DTRkTIz0kxoYyOXqcy+dP0NRQQU9nIwmx4cTvDqOysoSqqlIuXFwmPSORnuNtdHW3MTY6yONHD3nz+hWfPLzP0yeP+PrNVwIB8XPF6w/ffyvYiHjz+hWvv/qS1199uTkM99kzHj96yM31Na5cvsiVyxe5dvUy169d4f69DZ4/e8o3X78WsBVfv/mK77/7hh//+j0vv3jGmzcv+Prrz3nz5gU//PAV3377khs3LjE42MXyiRm+e/05jzZWmRjsYryvneYjJexLj6euvIiaQ/sZ7u+grqKYlNgQDuSmcOn0DI9vX6K2LI+D+WlUlebS0VDB5bPzfP/mC77/5iWvv/wM/v5Xvv32a7777jv+/Ofv+fqbV3z+4ilPn97j8oWTdHfUkZO+m7zM3SRG+ZKXHkPzkRI66g8xeKyB+fHjHGuqZny4m9GBbgZ62pmbHmN5aZ5TiwucP3OaM6dPMD42xPGeDnr7OhgYOsbQyDHmFoY5f3GRB/dv8/KL5zx98pD7925x+fIZ5ufHmZsbYWiok/HxXtraajl8eB/NzUd+qpTtp77+EMUlWTQ2HyAzM5CwUCsiQs2JCjUjOtSE6GADQrzVCfJUIzLAgAAPbcIDzKk+lM7iTBfXLi/y4P5Flk4PUHk0l6g4L3Yn+hAT74+jqxnVtSWMTfRyvLedS5fPcOvWVU6cmGZ0tIfh4S4mxrqZmxpk7eJ57lxb4+bla1w4fZq1y5e5dO4M48MDTE+N0tvXycz8GGcvnWD5/AKdA63k7E8jJMYXjyAnItOCCUj0wS3cCYdAGzzCnAhJ8mN3RtjmSQ/F0ceSgEh3doU44RPsRNjuXRSUpBGR4IeGqTJalmpoW6mjaaGKmqkSSoZyyOtJI6sjiYy2BFKaYkhqiCKpISp4L662ExHlHYjICyEiL4SogvBPZwci8tsRkd/OTrltyKiLoaQrg7K+NHJaYkipCSOjIYK8tjgKOmKba9bq2xCRew9R+T+hoCWEnMZ2JJU/2nQufhINBlaK6JjJomchj6m9mmBLQl5bVMA1yGruRFRxs+ZVROEjtki8y1bJPwjalH4WEQY2apg762Jor4GKkTRKhlIoG0mjZiqHmqkcSoZSKOhLoGQoxU6ljxFX24601k6kNIURV9uOpIYQigaSaJgroGOhhJ6VCiYOWoJIkq2nMZau+pg56SCmtAVVQ2kMbdUFDoOdl4kgruQd5oiLvxXG9poY2Kihba6IubMudl4mgjiTpas+Vm4GAh5C1VAaXUtldCwUMLBSwtxRA2tXHfQtFVDSF0XdRAp1Eykk1bZg5qKFloUcmuayaFvKo2IiiaqpFNrWCpv8g7UsKpZSKJtJoGwmIRATKibiKBqKoG+vhJ6dIpoW0sjrCSGrsx0lQxHUzSTRMJPB1FkLXWsVgYCycNHbdFFcDfAIsME31JGQGA/8QxwxMFXE3kkfZzdj/IMc8A2wIyTShcAwR0J3e5KeF0N5TR7VTQcorswmqygeA0sVIhJ88Aq126zP3WWEb5QjwfHuZOyLJTo5mOSMWLJykklIjiS/IJOU1FgKCvdyoLiQqqoKenq7mZyeorG9lfDdu1HU0kRSWQlnn11k7yvCJzQEAwsrDCyssPPwYldoOLF7sigsO4KrXzgGVs6IKurygYgC6saOfCyuyrvbZBBR0GOLhMo/FRJCspuC4X8XFf/1bIoMTbZIqLFVUh1hOR12yusiJKvNTnldJFWNBeNyGiZOGNv7YOESiIVLIKaOfhjb+6Bn7Y22hScqho6Iq5ggq2aKmcMubF0D0TCwxtDCCUNTO3z8w0hIziQhcQ8F+QeorKhhb94BouKzcPOPxtjWE11zZ0zsvLB09sPEzgsdMycMrDYjTJbOflg6+2Hl4o+ls59AtFjYeeHgFoiXfzTeATHYufijZ+KApr41OkZ2qGqbo65ribquJWo6FqjrWqJn4oC1ow/u3sFISMry1ltv8atf/Ypf/OIXvPPOO/89z/D/5TM2MkpaajqT4zPMzy1z8GAN3d1jOLkEIC6lybsfiPGb/7WFX//2I7aJK/DO7/7EFnFZErP2cvHqFb799muuX79OQ30zlRW1NB3tora6AxMjB5QV9XF29CUvp4SszDyys/I4ceIEN26sMjY+xOnlk1y+dEHwpeFnoHpt9RpPnzxibfUaly6eZ2Z6ktaWJtpamznaUCfgI4YG+5maHBf8nXMrZ5ifm2FifJSJ8VEuXTzPtauXefTJAy5eOMfa6jXu3b3Dxp1b3Fxf497dW3z2/AmvvvxCsI596eJ5Zqam6enqZqCvn9Vr12ltbqO7s4fGhiYmxiZ58fwlF89foqO9lbHRYc6dPsPU6DQ1h2rJSsmm5lAtTx48ZmJklNbWZvLyclhaPsXJ0xfpHZnD1ikEURl9krPLaegYZWT2PHsPHOHjnQq89et3+d2fhNHQt6SwtIqKumZcvfwJjYpldvEkg6MTVFTXMDA4zMLCEi1NzVRXHaGzrZWWow3UVlVy5uQJHt7d4MsXn1NzpJri4lIOFJcREZ2IlJw6Du5+FBwop6PtGL3K9gMAACAASURBVFNj4/Qc62Sor5+hvn6Od3axvLTIifk5FmenOLU4x/T4CAPHuxgd6mVqfIjxkX6GBnvp6+ujt2+AwcFhxsfHmZmaZmZ6ksmJMUZH/2/q3isqq4NB287MfCuZ90sm3ZjESpPee++9SO+9F6kiHQURRRAVlCrSi/TeQUBBUFGx95KYmGI3JqZf3wHxmTczc/Sf/GsO7rVh7732Ws/ZvvfdehgZGSF7+w6SM7IIiozjMxEZ/s8Hn/O5hDLvfC7C+5+v4p0VH/L+Jx8jp6KElZ0tDq6O7MzL5c7dG9TXHSYnK53oyBCsTA1x3mhNTnoKE4PdPPjiNk8ffsvjR9+yMDfN7MwYxycGOFJfSmdDGZsjvchNjSI5yosIH1tc7bQx1BBHRXYVumobsDVUJMBGk2RfC3IindmX5E9dXgJN+1Kozd+8jD2JNOxLpq10K0cOZlCdn0BDUSpdVTvoPJRDU1Eq1fkJjDYV0lmRTUXOJnbGeXAgM5S2g5nU7IyjNDOM3XGelG+LoCp7E/u3+FOeGc6hrCiKkkIoSYugLCOKsowoyjMjqdgaRVlGBAdSQqjYGkFRUgAF8Z7kx3mwc5MLmUE2JHoaE+eqT4C1Gp4m8nibKRLuqEuclwUJPlYkBtiTHu5GnN9GsuMDqNidQaT3RsK8bNm2OYSS3ZkEe9oTG+pDyd6dZGcmsi09gc7WWloaKqkoLaSxrpzgAE96u1ro62ujr6+NoqLdeHo6UlV1kAPFhZQc3C9QIm7euMaTxw/55eefeP7siaDi9ddfXvHzqx//1tD0+txrYvHNg6+4dPE8C/NznD61wNUrl7h75xZPnzzi5Q/P+fWXV4La2NfP4M9fgf/Ez69e8NMPT3j2+Ftu37jMwtw0Pz77nns3L3OkroKs1Hjys1MoLdxBffk+Jvpa6Wg6TFvDIQ4W7KB4dxZVxXkcKtpF7cE8Kgqz2ZEcQ0ZCOG115Xz35TV+ev6Qp4++5tXLp/zx+8/8/PPP/PLLL39V1z7n1U/P+e23H/jizmX6uhqordxLVWk++/PSSUsIYUdaHKV7tlO+dwdNh4sZGWhndmaEqYlBBnrbGBvuY3ZmgtPzs1y5cI7T87NMjg4xOtT7Vx1sA9XVxbS31zA/P8701BhL505zZnGexdMnOHp0iLa2elpaDnPoUBEDA22Ul+8lNzedqqpiJif7GRrqoLJyP3v3ZVNTnU9qagAB/iYE+RkREWxGXKQFceEmhPhoEh1iSHKMLXFhFgR66RPgZUxkiAM5WbE01O+npDKHTVs88fK3IiUzjC2p4dg5GrNrdwZ9A620dzRy8tQxrl49x+LiLFNTg4yMdDEx1sXJuQmunz/HtXNLDHZ0Mj7Uz1d3b3H9ynk62pvZU5hLT28rJ04e5eS54xzpqiU1OwGfcDc8Q5zxjXLDM8IZ51A77HzMsHQ3ZKOvOZ4RjgTEuhMQ646TnyUWzno4eZtj72GCe4AN3iH2hMd54R5gh6KeDMpG8qibKaNupoyigSzSWuJIqIsiriby3wiElOYGJDXE2KAqjKjyesQUhBGVF0JEbj3CsusQkln9N4jKr0VKVRQ5rQ1/EYflRWt5bXGk1NYjrymEtOoahGU+RlTuE5R0RFHUFkFGbS2K2iIoaougYSSFprE0agYSaBhJoWehgI6ZHMq6YkirCyGuvEbQmLRBabWgTWmN5EeIyH8mWJ9+nWMwtFXH2s0QYwctlA2lUDeTR8tSadnm9BfUTOVQNJBERlsUaS0RJNTXI6ayBhGlVYK1axltUTRN5dE0lUfLTAFdS2XBPoaGiRzK+pLoW6ti6aIvIANmjjpYuuhj6aKPib0WNu5G2Hma4BJgjb23GU5+lth5muAaaIN7sB1OfpY4+loIWpxUDKTQMlPAeKMmelZKyGsKCbY1jG1VMHXUwMRBHaONqpg5aaJno4SivhiK+mKom0qjYiKJqqkUGhayKBtLoGEtj6qFDEqmkiiaSKBsJrX8t+GylUnDQna5sclECgU9UQFJ0TSTQcNUGgU9MVSMpDHeqImTnyXuwXbYe/+lHDjpYeOsj7O3Oa5e5hhbqBAY4kjcZn+2ZseQmhFBYmoIkQk+RMR7E5scSFxKEEFRrth7mGBiq4FvmCObtvhj62GIpYsuKTujySyIJzjBnfjMENwD7IneHMa23HQys5IpKt5DSel+qmsqaWisoaFhubZ1aGSY6M3xmFhZoaavh6y6BkHRMSRmbGVfWQUxSSmo6uqjqK2LuYMT1s4e2Lh4o2/pyMdrxfl4vQwi8tpsUDLg4/VyCMlqI6FixCpxZQGRWCOp+j8qEv+M1+f/E5qskVRnjaS6gEQIyWojIq/LBiUDxJUNBUd5bUs0TZ3Qs3JHx8IVDRNHNM1cUTF0QFbLChEFAyQUDdC3dMHC3gcNA2vUdM3RMbDE3SuQyOhEQsM2EbUpnk1R8Ti7+bLRJQB9SxeUdS1RM7DByMYdC0dfDKxcUdW3RtfcCW1TB9QMbFDQMkNe0xRFbXMUtMyQUTNCXdcSQ3Mn7F0DcfeNxMEtCGNLF3SM7NAxskNV2xxNfWu0DGzQ0LNCXdcSfVMH7F0D8QvahIKiKm+88QZvvvkmb7zxxv9eEtHcfISc7btoamyjrKQWD48QzC1dWLNOhhWfifHGv77LqnXSfPCpMG/8yz9441/eQkRGkZSs7Vy5dpmnTx9z+fJlRkcmGR05ykDfJEX7qtgUmcLePZVUVbYQHZXE3sIDdLT38OOPPzI9fZQzZ09y984t7n95j9u3bnDn9k2+/+4bHn7/Lfe/vCfApYvnBarEyPAgewsLqKmu4vixafp6uxka7BdYmBZPn+T4sWnBi+zrrYlLF88LvnBev3aFSxfPc37pLHfv3OC7b7/i8aPvefD1fW7dvM75pbMcnZiko62dgb5+Ll24yPGZWRZOnGSgb5Ab127y8sUrBvuHaGluZGR4kNvXb3D/zldcO3+dO1fvcm5hidbGIxw7OsXc3HHu3r1N39Agdg7uuPmG88kqOeJT8olK2E5c2k7C4zKRVTVgjZgCdm7++ATHEJ2YQWvPEO39Q5hY2pK6NZuvv3vE3MlF+oaG6RkYZHBojIHBYUpKyqgsr2B4cIjx4SFGBvpZWjxNZWkZiXHx1FbXMT4+SU1tE6UV1UweW2BgeIKKsko6jrQKUFlaRmVpGdMT48wfP8bM5Bjzx6cZ6uumtamegd4O+rrbaG6oprmpjp6eHnp7e+nr66O3p4vOjja6OtsZHxtZJnRj43R2dtI/PEZZVS0+odGk5+4le28ZK4Sl+Ne33+eDz1bx7ief8o93P+DDTz9FRFwCfWMjgkIC8ff3xdBAB3U1JVQUZUhOjKX0wF7qD1fQ3lzPzOQY3V1tLJ6cpa+zhd62etrqyziwO5OMuECiAxzYlhhI1uZAovztcDBVRVFiJXJiH2OhK02Ikz5pwbZsi3Bka7gDO+M8yE/0IS/Bi/xEH3bEubN7iw+FqQHs2uzF7i0+VOcn0FycRkl2BJ0V2TTsS6b7UA4DtXl0V2yneX8q9Xu2UJ0XL7AkZQbbUZUTTdeBrTTkbaZuZzxHClMoz9xEdU4CNTs2U5YRRVFSEPu3BLJ3sz/5sd4UJweyJ96bPQleFKcEcCA1kN2x7qT6WRDrsjw4F+NuTJynKYm+lqQE2ZMZ7sK2TV5kx/gQ62tHflokOZtDCXa1JMrPge1J4RwuyiUm2JOJ/jZqyvdjpKfK6GAHzfUV1FYdoKXxEFvTExjsa2d2ZozOziZKS/dSV1dBcLA3NTVlpCQnUHWojAvnz3H/y3vcvHGNh99/y8sfnvP82RN+/eUV8Ad//P4rP/34Ay+eP+XF86e8/OG5QJ34+dWP/PjyhcBOeOnieW7euMY3D77iyeOHPHv6WBDCfv7sCU+fPOLxo+959PC75Z2J+3e5fOkc55eW60RvXb/EucV5ls4scPfGFW5cPsf0+CCNh8vYk5tJWnwkWzYFsSc7nZbqMu5eu8DDr+5wZnaSjoYqmqsOUFaYw+7MeAq2bSYvPYHi3Azmxvt4cPsS186f5Pa1Czx/9C0PvrzL86fP+PHHV/zy6ue/lrgf8uLptywtHqeiJJ/EmEBSEkIpzE0hfXMoqbEhFOakUrQrk47GCuaPj3D29DFOzR/l6PgA4yO9zBwd5cSxKRZmZ5gYGaSn8widbQ0M9LbR09lIS1MFHW2HmRzvZmS4j7nZKWaPH2Xx9AlOnDhKX18bra01lJbuobu7ie7uJnp6mpmaGmRx8RiTk/00NFRQdXgfBfkpxES7E+BnRniwJTER1iRE2xITbkaQlzq+rkr4e2oQ7KtHiL8x/t7GeLro4+9jRXycN2GbXAiNdSYixp3E1CCiYn0Ji/Lm0OH9DAy109pWz/TMKFeunOXOnStcvHiS0dFuhgaOcGr+KNcvLbFwfJqG6kOcOTXHw2/v09ZWz/acdHJ2prNweprFC7McnR2iqHI3/lGe2HqY4hpoR1C8Jw7+ljgGW+EcZINTkCUuwba4h9vhEWaPS5AV1m7LAdeN7sbYuunjHmCDR5A1bn5W2HuYoKQvjbKRPGqmSqiZKqFoICsgDjLaEoiribBBVZgNqsJ/UyLEVIQQUVgrIBHCsutYL72GdVKfs07qc9ZLr2K99CqEZFYhprAOSVUhZDREUdSVRMVABgWd5aVoeY1lwiAiuwJxxc9Q0duAqr44ClrCgqPaX7kDZV0xVPQ2oGEkhYreBqRUlqtkX1eyiimuYp30CkTkPxO0KsloCGNgo4aRnQaymiJIqKxF01QeIzsNtMwU0LJQRN9OHYONGmiYK6BmKoeWpRIa5grI64kjorQKYcXPBQN1Un/ZnFRNZNE0V0DfWhVdS2UBmdC3VsXCWW/ZeuOsh4OPOXpWKmiaymPtZoh7sB0OPuZYuuhj7WaIib0W5k66AkXCO9wRK1cDbD2MMXXQFly3dNEXWJ/sPE1wC7LFylUPR28T/CMd8A61xdXfHCd/MwxslVHSF0PXSgFtS3lUjCTQtpTHxFEDPTtltKzkUTeXQU5PBBVzaVTMpVE2k0LRRAJ5ow3IGogipyciyEPI64uibCiOsqE46iZSaFvICXYklA2lkNddVpVeKySmDtrYe5jg5m+Ns7c5Ns76OLgaYe9iyKZYbwJDHAkJdyE82gMrR11cfCzwCbHHI8AGR09THD1N8Qi0xT/CGc8gO9yCbPEMtSMg2oWwLd5EpfoTGOeGo68FEfGBbN2RQlFZIXsP5lPfVE13TxtNzXXU1R+mubmR+sY6snN34ObjhW9YKF4hwVi6uBCTlkZMUgqb0zNJzNhKfGo6GTvz2Fd+mNiUbcio6qBlYou4ohYSKgaIKerymZgyq8RVEVXQ4+P1cn9TIv4rkVgrpYaQrCZCspp/IxGvr62VUkNUQU+gPgjJav83bFAyQEhWm3XSmogq6CGraY6yvi3K+rYo6FihqGeHrNZyNay4sjHSKsbombti6eCLrqk9JtYumNq44uIRiLdfKC4uPri4euHo5I6BsRVaRrbomjthYOWKobUbehbOaJnYo25oi6q+Ncq6lijpWCCvaYqsujFyGibIa5qioGWGgpYZhuZO2Dj64hcST2RcBsGRSTi6B2Ni5Yqeib1AlVDWNEVV2xx9UwdsHH1x943EPzgaFVXNv5GGf7Yz/a+yNGVl76SxsYPY2FS0tU0Rl1TljTfeZr2wHO++vxoNLTMMTWxR0zbE0c0LGwdnDEwtqKqtY2rmKNeuXeHkyZMcOFBC9eEG9u4pw0DPGmdHP/bvPURdTQe5OXvp7xthdHScO3fu0NPTxb0vlr9gfvPgK5bOnWHx9Ekefv8t/Pk7jx5+x9K5M1y6eJ7F0ye5fOkCZxZPcWbxFPV1NRxpaWJm+ihHJ8c5OjnO7PEZLpw/x/VrV7hw/hyzx2cYHxth6ugEfb3dzM0eY+ncGU6dnOfSxfOCZz/4+gsePVzORNy9sxy0PnvmNMemZxjsH2D66BS3btxkcvwotdV1dHV0c+nCZUaHJ+jr6efsmdPLtqhbt/nuq+95/v0Lvrr9NbOTc9QfrmNkYJBvv33AnTu36B8eYp2wJP/2fz9m1XplsvMqCYpK4dP10nyyWoJ/f/dzVq6RJDUrn+HxE7R2DtHc3kvpoRqKDlbQ2TvA5eu3GJ+aprSsgsHRCWrqWyjcX4KRsQXKKhq4urpTW13DvoJ88nbkoKmqQm52FsP9A4yPTlBX18CR1k4am9qoq2+mtrqO0YERjk9NMz48QmtTM11t7Zw4NsPs9BQTI8PMTk8x3N9Dd/sRxocHGOrrpqWhltamejraW+np7mSgv5fB3i662lrobG3m6NgwS+dO09fbzenTpzkxf5Kt23MxtbLjQGUtA5OzSKvp8Nb7K3nzvU946/0VvL9yDR98tpq33nmfN99+l5WrVvP+xx/xzrtv8/nnnyImup7oTeFkbUsjLTmBzLQt5O3K4UDxXro7WggL9Mbfw4GMxAi2bQ4jMdSDmAAH0qK9ifO3x9/JAD9HQzaaKGGpJ4OvgwHb430oyYqiKCOMbZEupAZvJCPMke3R7hSmBJG9yY1dCT7s3uxLZpgj6SH2lGyLpGlfGuU5MYw07qGjPIvDu+M5vDue6rx42ku20l6ylfLtyzamRC9TMoPtqM6NpbM4k+qcGPZv8edQVhSl6ZEcyorlUFYspemRFCUFUZwcTElaGKXp4ezf4i8gEa8H83IiHEn1syDR05hYDxOS/K3JCHUgM8yRjDBntka4kh3jw454f7bHBzDQeJDCzDg2+ToQ4mFNUW4y7TUHKMhOpqupimAfJ2LCfBjpbSEqzJc9edvYm5/N+HAXE6N99Pe0Mjbcw+zMGGWlRZiZGpCWmsiZxXmOzUz+LbNw/8t7PHr4Ha9+einYh/jl558Ea9Y/vHjGjy9f8MvPPwnIxY8vX/D0ySOBtenZ08e8/OG5gGz88OIZTx4/XF64vneHmzeucfnSBc4vnf2rle0Yl5bO8fUXd7h/5yYXz57m7Mk5ri2doaQwn+3pWyjevYOuplra6w/TfLiUoc4jHB8b5JcXj3j84B4np0cZbGtkur+d1qoDFGQmULknm61xIYx3NXH11DFuLM3z/d3rfHHtPFfPnuT7r7/k0bff8cPzl/z+62+8+uklPz5/wquXj7l36yKDvc3kbU8iIymSAwVb2bMjmaykyGVsjqRy/04aag7Q01XP1GQvx6aGODo+wMRoH4N9nbQ01tDaWEtbUx3tzbV0Hqmns7WWrrYaejvrGOxtXlbfjk0yNjrAwsI0S0sLzM9PMTMzSldXMw0NFUxM9LGwMMHc3CjT0wN0dzdQVlZAwZ6tpKeFsynShYhgO6LC7IgINici2IywAH183FTxdFbA2U4GHzd1okItiI6wIyzIiuBAa0JD7AmK2Eh0khfh0W4EhNoTFOZKYdF2xid7ODo9yJHWOhZOznDr1iWuXDnL/PwkfX1HaG89TF93MzNHh5meHGFybJBHj77iypWzbIoJIjTch7qmMkane2jtq+Hg4XxSc2Pxi3LBztsUBz8LfKIccQuzxXuTAz7RTnhE2OEWYoNbiDXOgZbY+5pg722Ce4g1G72MsfHQx8XPHLcAC2zd9LH3NELNWB5lAzmUDeRQMZRHQVcaKXUxZDTFUdKXZYOyEGJK6xFTWi9Ypt6gvEwg1suuEpAIIZm1rJNazVrJz1gr+ZmASAjLrkZEbg2iCqsRV16HrKYYyvrSKOhILOcJ1JaVCFG5TxBX/AwlHVGUdESR1xRCzUACNQMJdMzk0DWXFygSOmZyaBhJIaexXlCPKq68hg1Kq1kr9TGiCp8vW6W0xZBUXYe2uSI6FkpIqq5DRP4zFHXF0TSVR1lfEj0bVYzsNdGzURW8ECsZSC4P0/1VDSv9V0ZCTkcMZUMpwdibtqWSwKakZ6UisDXZeZrg5GeJg485G71M0bFYrnK1dNHHNdAGBx9zbNyN2OhlinuwnaDOVcNEDuONmmiYyGFoq46OhZIgc6FiIIWGiRwGNmo4+1vhHmyHqYMmphvVcfAywt7TEEdvY9xDrLHx0MfEQR3nAHPsfU2w9tDHwc8UpwBzTJw1BdsQSkbiyBmKoWwmhaqFDIomEsjoCCGhsUZAHpYbmERQ/EuFUDWSENTwqhpJYOthjI27kaCO1tXPisAoVyISfIhK9MM31AFXX0vcfSxxdDMmJNIVZw9TnNxNcPUyxyvQnrAYbyLifAkIdyUg0oWIBB9CYjxw87fGeKMm9t5m+EY64xXhiEeYPZEpAWxKC8I10I7cwiz2lhZQWVPOgfIi6htrGBjq5dChCsrKSthfXMTB0hLitySRum0bmbm7MLHbiLy2NrYeHlg7ueLk5UtixjbKaxsorWkkNiUTA0t7hKQUWSUmh4SSNutlNPhEWI4VQrIIy2mxVkqDT4QV/ht5+K8k4r+qEK/Pv75vvYwW66Q1WS2hxmoJNdZKaQjOvVYnXuO1OiGpaoyUmgnS6svr1iIKBkiomCwvXKuaoGnkgJHVcp7B1MYVM1s3bOw9sLZ3xcLaEStbZ6xsnTE0tUPb2A4DK1dM7DwxsHIVKA6K2uao6FkJ1IfXxEFJxwJlXUvUDW3RMrEnMDwR/9AE/EMT8AmKFRAIHSM7tA2XsxCyyvpIyGkhraiLmo4FJlau2LsG4uETio6u4d9Uh3/7t38TkIr/VSTiUHUL23P3omdgwz/eXskb//If/J83P+SjFUL8450VrForjs1GV/btL2FoeJzFM+fo7RugpfUIY2MjDA72Mzg4SEFBIXW1zQQFRvLGG//A1NiO1OQd7NheyMT4cZbOXWZwcJiJiQlOnJjl9OI89+7e5sHX97lw/hxjo8PMHp8RZCJOzB3n1Ml5Ll5YEgSiz51d5NjMFH293TQ11jM3e4zZ4zOcOjnPtauXuXP7JlcuX2Ru9pggaN3Z0cbE+CgnF04wNjrM+aWzy61MN69z/8s7fPvNfb7+6kuuXb3M+aWznF86y7kzZzk5v8DJ+QVOLZzk+MwszY0tHKqo4tj0cfp7h5g7foIv7t3hx5cvuHfrNl2t3RTu3Muhg1V0NHWyZ1cBbc0tnD9/jtOnT3L63Flc3P0QklBivZgGGvoObHQJYoOsOrLK+ghJKPHhZyKISiuTkLSNzr4RxqaOU364jqwdu0jNzCIoLBxjcwuUVdSQlldCVkkDOWVN1HWM8PINIiQ0ktOnzzA2Mkp2ZgYJMdE019cxOjhAx5FWUpKSKS4+SFNTCz09fbS2tDExPM7s9Ayz0zOcnl/g/JmznDoxz9jQIEN9vX8duxns7WJiZJCxoX76utrp62qnpaGWtuYGejpa6etqp72lkZaGWgZ6OjlxbIrh/r7lr8s3b9LQ2IyKhjbC4tLYuXghIqXEf3yyjn98uIp3V67nM2FJVglL8eFn63jngxW8/f5HvPvhR7zz/nt88NGHfPLpChyc7ElKTiBxSxxp6UlkZ2UwMz3B0pkFmmorSY4Lx8lSn3Bve5IiPEgMdiEz2of4wI2Ee5gR67eRcC8rglxNSQhxZFuMJ9V7k2mvyKGmMJmSnGj2ZoRSkBRAYUoQaSH2FKYEUb8nmUO5ceze7MvelCAO5cZRuSOW5uI0movT2J8RTPHWUAq2+FK1M5a6gkT2JPlRkOBNWoA1hYm+NBcm07YvjfLMcHZtcqNyWySHt8dzKCuWym0xVGyNpiQtTEAiqrJjKMsIW1YjErzIi3Fje7gDGYHWZARakx1mT7yXGSmBtmRFupAT7U72Jg+yotzZEe9PfnIoOQmB1BdvJznMk/ggV0I9bUiO8mFfTjJttQdprj5AbLgvlQd2k5edTG52Cg01pdRXl/DF7UvMHRuns62B0gN7OHt6lsaGavbt3U1UZAinT53gq/tfcOXyRb784q7AEvjw+28FQ3OvsxF//vEbf/7xG7/9+jO//vKK3379mT9+//VvWYlnTx8L8hSvlYtXP73kx5cvePH8KY8efseDr+9z7+5tbt64xrWrl3nw5Re8+uEFv736iacPv+e7r77g4YP7fH37BlfOnma8v4fSPflUHdjLzEg/Z2anWJo/xo3zi9y6fI6z8zN8e/cGizOTlBbkMtBSw/XFWbrrysnZEsmerZs5UrmPqd4jXJib5O6FRS6fmuX2hbP88eMLnnz3mB+e/8Tvv/7Bb7/+zC8/voDff+T3n5/yzf1rNNUcIDM5gswt4eRv30JB9hb2bE+iNH8rR6qLlxetS/Lo7qxleLCV/p4WRoe6mRzrp6+7jdbGWgZ72hgb7Gags4m2hgraGiro66hlrL+VqYlBenqOcOjQAVpb65icHGR2doLTp48zPT1CY2Ml4+O9jI93095eQ2NjORWVe8jK3kxstC8xUZ6EBG4kLNCO0EBL/D0NCPI1ICLYhJAAPTaFmuDnpUGQrx5hwab4eenh5alHUIAFwcFWRMS64B9hh4evBVFxnmTnJtI31MLM8SGGR7toOVLL5StnuXv3KpOTg3R01NPb20JfTyNtR6rYv38no+M9nDo1zfhkHwdLC4jfEkZyejTZeSnkFW0lLSeG6NQgopL9CNnsiWe4Hc6BlrgGW+EUZIFbmBVuYTY4Bppi72uCc5AZHmG2eEXa4hpkiU+kHRu9jbDz0sfWTQ8XPxOsXXSw9TBE1UgOOW3JvwbjpJDTlkRKXQxpjQ0o6csioSoiIA2vISy/BiG51ayT+VyQiVi2Mq0VKBCvISK3ZjlkLb8KYbnPkVBZj7y2OPLa4kir/9Wu9Jd96XVdqqK2CApawmibyqJuKPk3EvF6g0HbVBYlHVGk1YWQVF2Hgs4GFHXFkVBZK7A3SaisZYPSapT1JQWbD9LqQqgby2Jgo4aelQralkpoWSiiYiSNtKYw4qprkVBbh4TaOsSUV6NhJo+qsQxKBpIo6ImjqC+BksHyF3hlw2VrkaGtOsYbNdG3U4QqdwAAIABJREFUVv3bWJy2uSK2HsY4+lqw0csU442a6FoqC5QRfevldiZVQ2mk1NYjJLsSWU0RQXBa1VBaYI8yc9QRKBDhib5EJvnjEWJLULQLwTEueIfa4uJnhr2PMaaOGujbKGHioI69rwkWrjpYuOpg6qSJqqkUCgZiqJvLoGEhi6yBKIomEqiYS/+PJELJYAOK+mLLTVi6ImiayWDmpImtpwE27ga4BtoQEO3GppRANm+LIH1HLOk7YolNCcI/wvlvdiYjc2W8A2wJDHMiNMoNd39rbJwM8Ql2JCrBn9ikYDZnhJG0LZKwOC+cvM0Fio6xgxbuIQ5sSg3BM8wF9xAnthakkb1nK3n7cympPEBhcQFFB/bSfKSB/Pw8SkoOsL+4iKbWIyQkJePo5YmJjR3CMrIIy8khJCOHrLomydu2k717D54BYeiaWfPhqvX869sfIqGowSoxOcQVtVkpIs8aSVVE5LURkddmhZA8G5QM/qYq/E/4r/al/36PBmulNFgtocYaSXVBFuJ1HmKdtCbCcjqIKeojqqCHiLyu4H8JFSPEVUwQUTBASs0MOS0r5NTNUNWzRdfUEQ0DW0ysXDG3c8fCxg0TCweMze0xtdiIsZkt+sY2mNq6o2vuhIqeFUo6FqjoWQkUCHlNU9QMbFDUNkdOw0SA1+f1LV1w9gzF1skPc1sPDM2d0DKwQVHdGFllfeRUDBCX1URKQQdpRV0k5LTYIKOBrLI+usYbsbH3wNzChrfeektAHl7bmv7XISo2DW//KITEFPjwEyGk5DRZKyTFOmFpREVlUFHVQlZOma2Z27l8+SrfffcdExMT9PX1UFhYwO7du+jo6ODIkTYmJ2bw9PDjvXc/wcnRk7qaNrZm5nL82AIvnv/ErVt3GBsbY35+jkt/hZu/efAVt25eZ2b6KIMDfQwPDXB0cpyTCyc4v3SWL+7d4crliwIl4vKlC8xMH6Wvt5uTCyc4uXCCM4unuHTxvECxeG1jOjo5ztBgP5MTY4wMD1JTXcXi6ZOCFphbN6/y5Re3uXf3toCoLMzPCdqZpiaP0tPVTX/vAA11jcTHJlByoJT+3iEmx49y7eplLl08T3REJMF+IbQ1tJO2OR1/jwC6WjuZHB2jre0IAwN9FBbtR0JaibVi8rz3sThrxdQREldGeIM8H6xYz9vvfYrwBnn+/Z0VqKgbkJqRw9bsnQSFRuHlF0hp5WGKSsrxDQwhICQURzdPVq7dwLsr16Oma0pIZBw5O3bz7TeP+OH5C5YWT1NdWUH5gf3LNZcdHRTuzuNQWTmjg0P09fTS3tpBX08/w4MjzB0/wZf37nP39h2OTkzS39vH6MgQ/X09DPT3MjTYT39fF0ODvUyMDzMxMsixo+NMjQ0xMzHC7NQ4R0cHGertZGK4n4W5ZRvU8WPTXLp4nqdPnzIwMIC3jx/6xmZ88Mlq/vX/ruAfH63jP1aK8Ob7n/Pme5/y4SphPvpcmDfefId3PljBex+v5KOVnyIkJoqNgy1bszKJio7E19+H0NBgykqL6Wpv5uzJ4yzOTVKct5VAVyui/e0pyU2iKCuObTHexPrbEuVtiY+dNlbaEhirCGGnL0ValDOV+Zup2ZdC9d5kDu6IJnezD5lRLkS6GJAWYk9pVhSHdyVQkODL9ggXChP9OZgeRnVePJU7Y9gW5URRZgh5CV6UbAunckc0uzd7syvGnW2h9lTlRNO6P436XQkUJQWwM8qVhrzNNOQlU565SaBIlKSFkRftyc4od/YlBlCaHkpxciD7tviyJ8GLXdGu5EQ4snOTC4WbX+9OLBOI3Zt9ydvsT26cD7sSg9ifuYnK3akcyNlMxiY/Du5MpamigJ1pm8jLiGOyv4Wc9Di6W6o4OtLBruwt5GUnEx7gRlX5Pk7PH2VqbID25lq6O1qor6nk4rlF6qsPsS09hdqqCr55sGwFfL398MOLZ/zw4hmvfnr5N+Lwmgz89OMPgnzEa4Xi1U8v+eHFMx49/I7vv/uGp08eCZ7zWo34+dWPgvuePX3M0yePePrkEffv3uPpw0d888V9zi4ssLRwggd3bvH06/t8ee0KXU21NFWVMTnQzcVTcxwd6qe7pZH5qQm+unWdpYU5zp2YYWluhuMjfZydGeX4QCclOzLYtzWJhuI8CtLiKN+1jb7GQww21zDZc4TbS6d4/s3X/PDkBS+e/cgfP/8Ov/3Ozy+f89vPz+G3F/zy4lvuXDlNa91BclKjyc2IJiMukMRwT/K3xrFvZzIFeamUHsyls72Kro4a6g4X091ez/yxCRaOTzLYdYSh7lYGu47Q01JLfcV+DhXvpqXmIMM9zfT3tFBbW/pXrWoBHR2NDA93Mz8/xbFjY4yM9DA9PcTwcDstLYeorTtAUfEOUtM2ER3lTWiQI0G+1oT42xDib4WvuwGBPgZEhpgTEqiPr6c6Lo7y+Hpp4eeni4uzKt5eumyKsiVi00aCImxx8jbE08+SXXuSqG08wOzCKGMT3fT0tdDT28qFi6e5dGmR/v526urKaGyspKOtmq6uenJyUzhUU0TzkUMkp0cTFOZB7p4MsvOScPO3JirRj6hkP8ITvQmMdcE70h6PcGtcgixx8DfGykMHB39DnAJNsfPRw9pTF3s/A9xCLfGMsMI9xBKvcCvsvPRx8DXA2F4FB18Dwcqyop4U4irCiCquQ0ZTHAVdaWQ0xZFSFxOQCwlVEUQV1/1V47qM9bKrWCfzOUIyaxGWXfdPWIOw7BpBJkJEbs1yW5PCaoTlPkdUYTVSasLIaoohpSaMkvYGNAxlUNWTRFlHHBVdCeQ1lsmFnrkSavpSyyNyRrIo64ijrCMuuF9WTQhx5XVIqKxHxUAGdWN5ZDREkVQVQkpNGDHFNX+zUCnrS6NqKIuOhQqGtpoYb9RG2UBGsLYtrSGKpJowG5TXsUF5HZJqwkipiyCpJoykmjDSGqIo6kmhbaGCmZM+tp5mWDgb4OhrhUuALTbuJpg66GLqoIuRnRY6FiroW6tj5qiHqYMu2ubKqBnJoWupipmjHhbOBkirCyGhshZhuU+R0xJF1VBaoEJomsqjbiyLkp4E6say6FmpYGCjhrWbIc7+Vth7m+ATthEXPzMcvY2xc9fH0lUHex9j3IKtcPQzxdhBfTkLYSSBipEEUlrrkNZeL8hGKBtLomQkgaKhOIqG4igYbEBe/z8XqOV0lleplfXF0TSVxcJRC7cAS3zCNuIdaodPqAMBkW74hDrh5m+LV7ADwdGeBEW64+5ni5WDPg7uZjh6mGNirUlQpDvhsT4ERbpj52KMf5gbobG+xKeFsWVrFGFxXjh4mgrqbl9bxey8zIlKCcUj3AV1UxU2+thQWFFAyvZkdu/Po+5IHWVVpWRuyyBr+za8fLxJTk2hvOIQB8sr8PILZJWIGB+tWouYvCKSKmp8LiaJtoklQZFxWNq78uk6cVaLySCuoI6orBryGoaChemP1kkjpqjLWik1Vkuo8N4qyb9Ug/8p5/Cf+GdV4n8iF/8cpl4vo8UGJQPktS2R17ZEUtUYEXldRBX0EFPUR0Re97+pEtLq5mxQMhLYnBS1LFHTt0Pf0gUDK1fsXANw9ArGxskHYytnTKxdMLNywtjcHkMLR4ytXdE03ihQFwyt3TCycUfd0BZpVUNU9KwEViZZdWOkVQ2RVNZHXtMUdUNbFNWNkVMxQE7FACUNExTVjZFR0kNcVlNAIGSU9JBXNURBzQgVLTP0TOyxdfLD0zcMSys73nzzTYEa8dZbb/3/Twj+v0BOxYCVq8R54413+Md/fIqiqgGuHoFsTspkT2ExGZnZhIVGcfToNE8fP+Hhd98zPTVJeVkJO3ZsZ9++QiorKwkICMDDw4uPP/qU999bgbqaDvV1rQwNjrN07hL373/NzZs3efjwIVeuXOL69assnTsjWKUe6O9lYnyUsdFh+nq7GejvZencGe7dvc2Vyxe5fesG584ucvXKJc4vneWr+19wfuksS+fOcO7sIufOLnL61AIL83OcWTzFlcsXOX5smuPHpjk2M0XrkWZ25uZwYu44N29c48L5c9y6eZX7X97hzu2bnFw4wfDQAN1dHXS0tdPS1MyR5hYuXbjIsenjjI9OUFtdx4GigxwoKqW+toHzS2c5s3iK/XsKyc8toLW+jbL95RwsLKGxpoHh/gEmJ8e5d+8OHT3dKChr8ek6SdaJqiMsoYGKhglikkqsXCXKRyvXs3q9JO9/vAZ9I0s0dYwRFZchNiGZx89+5MH3j5mcmaWtqxd3bz8UVDUxsXVljbginwpJoaRpSH7hQRbPnGdycoquznbKiopoqj1MR0sjdVUVjA8O0lhdTceRFk6dmGOwf4iRoVEmxiZZOnuep4+fcfP6Lbo7uxjsH2Du+CxDg/2MDA8yMjxIe1szfb2dy4uzk2NcXlrkzMIsp+ZmBMdjk6PMTU9w7tQJZqcnuX39Cgvzc1y9col7d28zNzdHeXk5alq6vP3RWt56fx1vrxDi7RVCvPXe5/zHJ+v4eJUY765Yw/99bwXvr/iMt9//iPdWrEBIXAz/kAC8/Hxx9/bC3d2drG2ZdHe1MT87xaOvb/P0wW12pcdSmpfO3GAz1YWZJARsJNzNlKQwZ5LDXXCzUEVF7EN0ZD8lxFWf7AQvdqcFcXBHNBW7EziQHcXejFByYjxIC7Fn+yY39iQFsCvGk91x3tTsiKenLIeB6l2U79hEuLMOO+KWNx1KtoVTV5BI5Y5ociKdyQpzoHZXPA35iRQnB5Id6kC6vzU1O5ZtTHvi/SmI86M0PZLi5GC2BTuQ5mdDbqQbhQk+7N3sS1GyP6UZIZSkB7M/yY/9SX4cSA2kOCOMnXFebN/kxu7NvuRvCWRnvC87NweyNz2S0twt7M+KoyA9hqKcJGZH2qg5kEtWYjj5WYnkpscz0FFHf2cdtZV7qT9UxP7d2zg23s/S4nGqyoro7zrCQG8H4yP9zB+fZk9eLhEhgbS3NHL92hXBkNzTJ4/gz9/59ZdXPHn8kD//+I0/fv+VZ08f8+UXd7l755agaem1OvGaWLxeu7596wZf3f+CZ08fC8jGH7//ujxY9+fv/PLzTwJb1MsfnvPku8c8+OJrLp1dYnZ8gpnRYRaPTXNh4QQX5o8zNdBDU2UptSVFNB4qpTh/Fzu2pVNxsIj+rnYO7tnNwtEJXnzzNVdOz3NmeoxLc0cZbKyipXQvFbsyObR7G9lx4exKiqGvrpLB5hoGmmq5uniKn5695PnTl/z5yx/wJ/z56yt+++kZf/z0hFfPv+bJg+vMTnZSWriVgwVp5KZGsD0plJ7Ggwx2HGLX9ljKSncw1F9Pf08d5QfzqK7cx2hfGxOD3Qx1t1J/qITyfXlUFuVTWriDPTlplO7ZTlt9GYcP7aOwMIeUlBjy8rZSVXWQhoZD9PW10dXVTF9fGwMDbXR01FNfX0pJaR7pGZsIDXMjLNSZ6DA3IoId2BTmRGTIRgK8jPHz0sPXSwdnBwV8vbRwdVUiMNCAsDBTvL10CPA3JDTMAlcPHfxCLHHzNyU0yoX9Jduori9iZm6I8ckeJqcGOHZ8nBPzU8zOTjA62ktDQwV5eVspLNhGa+th6hpKiUsMIX1bHInpUYRs8mZzWjjRSQFEbfEhbLMXyTsi2bI9HK9wGyzctLD21GWjryHWntrYeuviEmyKR7glToHGWHloYeaihqmzKiZOKriHmOMeYo6tpw7OAcYY2MoLCMRriCisRUhuNbJaEqgYygvUCBlNceR1pJBS/88tiPWyq/4O6TUCIvHP7UyviYSI3Bo2KK5ng9KyGiEivwoJlfVIqQkjqSqEvIYIavpSqOpJoqglhryGCBKKq5FWWYe2iTzaJvLomSuhZSyHkvYGFDRFUdGVQEFTFHGFVYgqrEZMcQ3y2uIo60sjqSqEhMp6ZDREkVBZj5KeFAo6EijoSAhIhIqBDGpGcmiaKiKnLY6EqhCSasIo6EqioCuJlLoIUuoiKOhKom2hgoapIiqGsijqSaFsIIOulRrW7ia4BNph52mGe7A97sH2WLoYom+tjpGdFqYOuhhv1Gajlzna5soo6UmhZaaErqUq6sbyaJkpYeaoJ1Alluta9TFz1MEtyBYbdyNBGNvARg0Tey0sXfQxddDG1sMYvygXwhO9CY5xxcnHBFs3PYxtVVA1ksDQTgVrdz20LeSwcNVBy0IOdVNpNM2XLUyKhhtQMhJHVlcYDQs5lIwkkNVd3pdQNZVG3VwWZUMJZLWFkVRfi7yuKOrG0hj+NRjn6m+Bk48p1i66eARuJDDKneBoT/wjXAmO9iQqMYDgKA+cPC1w97PFwd0M7yAHohMDKaveQ0FxFpk7EpYXqPdtJS41nIiEAOLTwgiN9Rb8TrcgW+y9zdC30SAkwZ+EbTG4BjuRlpdKaWMZgTGBuAd6kJadRmtPK43tjSRnpBAduwkTM1Oiojexp3Afbl6+mFjaoKKzHJyWUdfkIyFRxJXU0DA04+NVIny6Thw5VV3E5FRZKy6HiIwqq0RlEZFdXqFeKSKPjIYJn4kpIqlqiJii/l8v9H/PPPxX/E85iX8OXb+ud10vs2yRet3GJK1uiqiCHuLKhoIaWCFZbUFz02tyIaFigrCcHpKqxijoWKGgaYGavh3Gth6YO/hgYOGEsbUrGnpWyKrooahhhJquOep6FuiZbkTDwBotE3uMbNyxdQvC0TscK2d/NI03IqVigJSKAZLK+sioGaGgZYachgniirpIKOkhp2GCgpoRUgo6bJDREFiWXisPssr6SCvqCq5p6lvj7BlK9OZtpG4rYOv2AoxNLP72Mv6/lkQIiavywUoxPlktwQcr1uMbGMXh2hYqquroHxhZXvOrruPKpcvcunadW9eucvfmDeqrD1OQn0dFRRkFBQVkZWUhJ6fAv/3rW3zw/grU1bQ50tJJY8MRzp29yPXrN7l+/Tp37tzhxIlZTp6cF3zpHhrsF4ShR4YHGRzo40hLEzXVVRybmRL4ra9eucSd2zf54t4dls6dESgB55fOcvbMaU6dnGdhfo7F0ye5eGFJQEymjk4wPDRAZ0cbfb3dLMzPcfPGNY7NTHLxwtnll9vZYwz09zI9NUlnewf5ebsJCwlleHBIEKqeO36CibFJDhSVkrdzN9NTk/T39dDb2UVTbTNJsckkxSYzPjDBjcvXWVw4yalTC5w8Oc/M3Cwl5TWsXCvBBmk9wqIz6RmYpqKqiYqqJhK2bEVCRpUPVqyluqGVgxU1hEbFc6i2kZkTp7h66x5TswtU1jQQm5jCJ2tECI5JRlJZF2kVXYrKa2lu7aF/YISJiaMMDfaTnZ5Oe3MDEwO9TA0PMNDdwehALzcuX+CL27e4c+suE2NT3Lh2m6uXb3Dl0tXlwHjTEYYGBhno62f66BTDQwNMjI8Ktj0uXlji9PwsE8P9ZKclsmdXDmODvVxeWuT84gJHx4a5tHSG0/OzXD5/VrBG/rrG8/q1KwSHhPHWu5/y9sci/Ms/PuGNf1/BR6s28OEqUd56/zPe+3Qd/3j/Ez5atZZ3Pl7Jm+++z4erPmflmlV8sHIln3y+CrENEvj4+JGft5v549M8+eYLvr17jTPTwxzITSEx2IWczUEkBGwk2MkQPzsdwt1M0Zb5DAPFtVjpSeDrqEPKJlcy4jxJiXAmNymA8l2bqcxLZFeCH7lxPtTkJVGcHkFhUjDVu7ZQlBzK/uQgqvPiaSpKpSQ7gqq8OHbEuJESaE3TvhQqd0ST6GVKfrwX+fFeHEgL5mBqMDsinNkR4UxupAsVW6Op27mFAylh5IS7sTvGi+LkYAoT/Ni1yYPdMR5khzqQG+VMSXowlVkRFKcEUJwSQNX2KIrSQynNiqJkWyT7UoPZlxZGSVY0RVuj2Z0UQnF2PLuSw9gaE0Drob0sTvfRVr2fHSmbSI4OID8rkbb6EiqLczk5M0BBTgrlRbuYGOykqbqUkv35HD86wrlTJ7h2cYnL55fYv6eAlMTNHDs6ybOnjwVE4PWL/S8//8Svv7wSDM09efyQM4unBCT/xNxxHj38Dv78nVc/veTRw++4d/c2Fy8sCQj/zRvX+PWXV/z+2y+8/OE5r356yR+///q3nMXzZ0/4/dVv/Pnz7zx98B0/fP+Q7+7e4faFJb66fpkz02OMdbZwaH8+eZnJbNkUxv68XCaG+znSUEv5gf3MT03y4vtvePbgKx7cvMqd86e5c26BJ7cvc/PUMUaaqyjfmcHOxEj2pMdzeM8ORtvruTI/zd1LS5w/fYZvvvyW31/9xs8vf+Dhgy+5fnkR/nzJi0f3uH9rkc7mgxwsSCMl2otD+7dSkp/C3uw4Wqry2ZObQEdrKYM9hzl3cpSFYwMMdNUzN9FPS3UZxbu3c6SmnNqSfdSXFVFVvJvyvbk0Vu5n17ZEkreEk5YWw96929m3L5fS0r3U1pZz8MBeDhQXkpubSVPTIbq7m2hoKKOru46y8jyCQ5yIifYgOcGPuAg3wvxtCfa1ICTAgtBAc4L8jPD10cPLSxMvby38A/QJDjEmMMgQP389AgKNCA6zwC/EEmcfI1K3hlPTuJfq+iIO1xXTN9DC7Ilxjs9OMDU9Qn9/O5OTg+TnZ5GVlURkuDeVlXtJyYgmKTOaxvZD7ChIJWZLEMlZUdi5GREQ5URQtAvhCR7YeRkSluiOo58xLoEmBMY64BVhgXuoKT5RVriHmvL/qHuvsCjzBO27392d7ZnpMG23qc2A5FRUkaqKXOScc84ZkaiAIEHAhCBKUkBARQEDUTAgyYAimEO3ObSduyfu7O67v++ApqZ7Zt/zbw7uC3ie56Dg4uB/P3fyDDfHM9wc12ApLkESfKKscAmW4hVpSWCCPWGpLoSmOP8DiVDRW4eSzmrWqC9HWbAWPRNNtI1VMZYJUddXQlmwFkXtVazTXME6zRUoaM0HptdprkBNpIyKnhJKOutYp7maNeqfsk5zJcqCdWgYKMufU9D+lPWCVfKA9UJTk9RaFyMLTYRSFTT116KiuwIV3RVoiNYglKpg5WSIiY0AQ3MNRCaqciKhZbAONb1VKGh/ioL2pyjrrUbTSAl1AwV5/kJHooKq6G+hbl2pKjoSFbTFymiLlRGYqKEtVsbM0RBbTzOMrQVoGCqipr8ObbEyulJVOfkwkunKW6VsPc0IT/YnekMwmUXJRKUF4ehrhZWrRP43dQmwwTPUEXtvC2w9zZC5SZHaidA0UkJFuAYzR0NCEnyw9TTBM9Qez1B7XAJkOPlZyq1Odl6mcgJh7S6Rtz5J7fRw8DHHJ8IBa1dDbN2NsPcUY+dhjJWbAWZOevJBPhNHAUY2mvOWJLP1iGRqGNpqIrRSRctEAX1rDTmR0DGbX58WWaqhLVZAR6KIinAFUjtdtI3WomO8DgtHITIXAxy8pLj4mRMY4UZKZiQR8b5kFyQRHOVBXGowLUdqiYj3JTMvgar9pXQPtNHWVU/BtgxSc6JJ3xxHclYkmQXJ5BSlERzjTWSSPwExHkhs58PZLkHWeIQ6srk8g8ytaSTkxGLpZkXZ3m1sKMjAyEqCi58bEYkx7G3YR+KGZIq3leHm5YmBoTGOTi7YODijraePjaMrti5eBEbFo6itx1otIWvUdVHWMUBZyxBlLUPWaxqgpGWAoqY+ihoG89AyRFHL8P9JEhaqWheIxN8UBjFKulJWqorkexGr1Q1YLzBBUUfCKjX9n54Xy9WInysSC9fWC8zkNqYFLCgTC1gvMENHYo+RzAMDSzfENvNBaYm1O7pim3kbkqEMXSMrDEztMbP1wN49CFffCFz9o4lMziVzy3bS88oJiErDwtEXoYk9OsbWaBvJfkEkNA0sUdUzRUVggprQDD0jGSsVtDGQ2mFk6oDQeH5de72GITr6FqjrSjE0scc/NJGK3Y1ExmfiFRCDtaMvTm7++AeE8M477/Cb3/zmny9M/XP8+/sr+D/vLuGDT9aiqmlIQEgsx7pPMzl1lSdPnjEzM8PE2Dg3rs9wYWSY/lMnuTw2Rv+p+a2G1tZmjh8/zujoKAkJSchkNvj6BBISHEFUZBy9vf3cvn2Xt2+/4vXr11y/fp1Llybp6jrGmaEBek+flBOJocF+RoaH6Os9RXtbK40Ndeyp2sXRIx3cujnL82dPePTwPvfv3ZFbnO7euSUPW165PCUPWb96+Zy+3lOc6Omip/s43V3HaG05SFNjPf19p7l39zZPnzxi5voV+b7E6IVzTE2Oc/HCKIP9Awz09dN76jTnz15gYmySsdFxLk1eZqDvDJXl29m1czsHmhroO3mKgVODVFXsoapiD5cvXuHB7ft8dv8Bd+/eZmJijGuzNxifuk5gRBLLVwuobejmwvgNPn/6ltlbn+HpG4aqpj62jl6cu3iV11/9wNWZe/T0j9DQ3MGu2kZCY5LQ1pdgaCrDyTsIbSNLlq7TQMfIgrrmIwydG2f04iTDw2fpOt5JY20tY+eGuXLxPKc6D9PTeZgbVy/x6unn3L99ixfPXvL86StevfiCm7N3mL5yjd5TfRw7epzzZy/QWN/AyZ4TXDh3nsMdbfSePsmrl885f26Em3PXaTvYQGvTPi4MD3Dt0jj3bs7w7POH3JyZZvbGNNOXpuRDYrduzjJ77QozVy9xc2aaiIgI3vnXD/hgiSIfLFHk3d+t4P3Fa3n3o0/5l/cW8+GyNfzrbz/mnX/7Lf/+wSe8v3gZ7/5uEe99soRPlq/k/UWL+XSVAmrq2ojFUsrLtvHk4T3+9N1brlwYICshhMq8VDaEe5Ac5EScrzUeFgK8rARYCRUx1VmJzEgBJ3N1ovwsyYz3JCvWg7xkP3ZsjqVmawrH6krYlRtDRqgT27Mi6diVR1VuLAWx3vMWosww2nZn01CWwpGazbRuz6B2SxyHdmRSlOjFlhg3dmwMpizZl6rscLkSURLvRXmyH7szIjmwdQMHtm5gf15SR9yFAAAgAElEQVQiB7am0lq2kYPFaTSXbKAyNYDyZD8q0/ypzgmnoTCepq2J1BXEsndTJLtzo6jOi6UmP05OIuqK0zi4fROHdhewt3gj27JjqchNoq22nPOn2znVsZ+yTSmkRPiwKS2Kmu0FdByooq6qmLyMeEryNtBSv4dthTn0dh3m+ef3eP75Q65dmuDK5ASne7o5cfwYn92/x48/fMdf/vxH/vOvf5FnGRYO+Qvfz964TkP9fo4fO8qtm7N88eYVf/7TH/jizSvevH7J82dPePrkcx5//ojbt+a4euUSN2au8dmjB/JcxX/+9S/851//Im93WshcfPf2G/76h7/w529/gD//Bf70B/7nh2/56zdvmB0f4cyxNvZXbmVXyWaqthUyeX6IL1484fXzJ3zz9jX891/h//4Xn92+yczEGPevX2Gsv5tzPUe4PHiCjpoKqguzKEmPoygtht0FWfQeamBubIQ7V6d4fOc+X7x4A/8Db1485exgL+0t+2k/WE3D3hL2VxWQmRxAUrgz8SEOdB4sp6dtJ6W5kSRHONHdUUV/TyP11VvoOVLL9EQfc1fOcvfaGMda6zhUX81gzxGONO2juXYHnc37OLh3O7tKNlFSkE5xUQa7dhfRcbiOurodlJXlUVm5lbr91QwOnKK1tZ7GxhqamqppPbSXzmMNbCvPIjTciazMMIo2xVKYE01+ZhibMoLI3ujHxlQvEhOciI6xJSzcguBwU0LDzAkLNyM0zJTQMFNi4+xI2eBBQpoX4QmupGWGUttQQnNbNU0tezjdd4Sz53sZOdtHz4kjXLlykdHRIXJyUsjNTWVbaS4VFfnsb9xBTUMlh7sbSUwPIyU7gvTNMWzMjyZ2gz+puWEERDniEWRBblkCqZuCSN4URFK2L5Eb3AhKsCckyZGAOFu8IizwjZYRnOhAUII93pGWOAWKcQmW4h5mhlekJX6xNgQlOsgPu+ZOBmgZqaBnoonITBtDSwH65jqo6K1DV6KOsmCtfDxugRCs01yBovZ8fet6XQVU9JRQFa7/CYqoChVR11+PpqEKaiJFFLXnrUwLNiNV0Vo0DBXRM523MLkHWKOpvxYrJ0MkMh1WKX+EjasYgXg9usZKCKUqGFloIpHpIJHp/M3KJFgpP5SvF6ySW6bWai5jvWAVWsbr5bapnyshqqK16EpVMbTSQWonQt9CC3UDBRR/WtzWkajIFQypnQipnQgrV4ncoiRzk+ISYIOjrxW6UlX0LbQQ2+j9Azlz9reWW5dcA21xCbDB2d8az1BHQhN9icsIk29HSO30EJqpoW+hgYGlJsbWOli7S3D0tZDbekzshVi6GGHvbfZTNawVbgGW2HuKsXQSInPRx95HipO/GXbeEixcRJi7iDB10sPYVgt9KzX0LFXkEFgoo2K4Cl1zZfQsVdGUKqAlUUBgpoyW8ToUdZZibK2FpYsBxlYa2HmICUvwICbNj+hUX7xD7IlK9KeoPIsjPU3sqCniQHs1x041U747n4qqAorKs8gtTCGzIBG/cBdMbUWExnmTV5pOdEowvqFuuPraIbYUYm5vhJmjIVrG6xGYqWLuYkhYsj/2PjJcghyJSo+kYHsR4SnRuAZ54+jnTlL2BiwcrPEK8MHa0ZbI2BgCQ0OwtLJGSyBCXVuAf0gE5btrCYiMw9HLH2WBIRpGpixT0GC99k8EQmOeRMjJg4YBCur6rNOYx/8r8/D3Yeq/34hQ1JGgrGeKgrb4pyC1sdwSpagjkRMCFaHFPzQ1LSgOf08gFipf1fSt0DC0RkVogZaxLToSe/l1bSMZqnqmqIvMUReZoymyQNfIGiNzZywdvHH0DMPdP4aYtDyCYzfiFhCDzCUAscwNgcQWVT1TFLWMUdUzRVXPFA19i1+QCk0DSwQSW8TmThiZOqCsaYSxmSP6ElsUVEWIxDbyDITQ2JrA8GRSMgpx84lARcsYkdgG38Ao4hNSePfdd/n1r3/9DwfzfypC8dEninyyVJlFSxTwDYikuraJJ09f8cXbb7h37wFPnjzh6eMn82//r88wPDDI6Z4TNNXVkxifwJ49e7h69Srj4+PExsZSXFzM4OAZiotLaWw8wN2797l79z6PHz/m9u3bHDp0iK6uLubm5uSL1BPjFzk7cob+vtP0nj7JiZ4ujhxup72tlfq6fXR3HePWzVlePH/Kwwf3GB8bpet4JwP9vVw4f1YewL5397a8zvXK5SkOd7TRfLCJ48eOcu7sMH29pzh4oJGjRzq4NDXB3Ow1xsfOc3bkjHxrYub6NNenr3Ht6jTjF8foPt7FmcFhpiYuMTw0woVzowz2D1NZvp2K8jKOHzvK5YlJLo1dpv1ABx0HDzN39SZ3Zm9z//YdJibGOHt2mEdPHvPs5VecHLyIhq4Vh4+f5+rMQ27ff8G9R68JiUjGxSOYyIQMEtPzyMwrIbewktC4VKwcPBBKrfAIjCA+PRd7D39U9SQsU9Dkg2UKrFyvTc6WbZzsH+Hc+TFOnDhF88Em6mtqGO4/zZWJixzrOERneyt352b48vUr3r56zZtXX/Ddt7/n/r3PePjgMXOzdzhy+Dg5OZtISkqhqekgBw4c4PTp03R1dTExMcGBAwfw9/elpbmRi2eHmLt2mccP7nJpfJSpsQs8/vwRz5894fnzp9y+eYtHD+8zffUyI8NDXLs8yczVS0xPjZGbncM7//JrPly8jkXLlHjv41V8uGQtHyxew28XreTDJatRVNfj395bxG8XLWPpaiV+/dE8mVi6RoF3f/cx7320lN98uJhfv/cRJiZmlJcU09tzjNOdh6jYksXRht0EuVgQ4WFFnJ8d/vZigpykRHrKcDbRItTNBG8bAd42AkJcxST4W7M5wYeitCAyo9woSPKjriyd7Gh3cmM9qc5PYGdONDUFiRSn+JMX60FTeRpVeVHUlyZzuCqX5op0arfEkehtyvb0IHZnhcl3KGo3RbM11oPiOE8qUvzZlhRIfUEyrWWZtJVn01GZTXPJBpqKUmivyKJ2UzT782Kp3RzF3k2R1G+Jm1cgcsIpinWjJj9OTiJq8uOo2jyP2q0bOLh9E7sLUijaEE5DZT7Ne0roaqlm4FgTlQXpJId7k7cxiorCDbQ37KK8IJ2CrES2bclgR3Eeu8sLGT87wPTEeU53H6Oj5QAXR0a4ee0aM5evMnvtOs+fPeH1qxd8/dVb+Qjc9999w6OH97k0NcFAfy+nTvbQefQwU5PjvP3itbza9fWrF/LQ9J//9Af5psTXX73l2dPHPP78EX/9jz/zpz/+nj/98fd8/dVbHty/y727t3n29DEvnj/lj9/9ntdPn/Py0Wf8148/8Jcv3/Dq7hxfP77DN09u03uojsadW9lZmE1yVCBtTfsYuzDMq5dPgf/i5Ytn8D//xbdvX3Pn+lWuXhihbnsxu7bkMNzVxv6yPHbmpVNdlE1jZSEHd5ZyrKmGC6eOMjncx5fPnvP1F2/50/ffM35+mMa9u+g8VEdpfhrJMV5EBdkTF2ZParQTcSHW1O/MpG3/FrZs9Cfa34y2+kJ6j1azpyydup2bGTjWxPDJdsb6u+huq6d+dxlDPR2MnO6k91grEyOnOdV5kB0lubQ07OJIxz7215VTV7+dnTuLqKwspLZ2J22HDnBxdISR4X5aWupob2/g1Ol2TpxsYW9tMZnZ4RQVxVO4KYrS/DjKC+Mp3RJLXk4waamexMbZEx5lTUi4JYHhZgSFmhMcbk5QmBmBoaZExFiTkOpKZLwzEYluhMe4Ubk7l7Yj+2jt2MfgmS4Gz/TQ2LSX7TtKGBjooaurnezsZNLSYmio20F/fyeNzVXs3lfGzr1bKSjdSG5REtHJfqRvimRzcRKF5WkERDiQlBnAnsZCNpfEkpIbSHiCI5EpLsRs8CQs0ZmwRGdCE5zwi7YlOMGJsGRX/KJtcQs1xzXEDJdgU1yCTXENM8cr2hr/BAeCk1zng70WupjYGWLuKMbMwRgDC10UtVehrq8kD0YrC9aipLNaTiKUdFajKlRgrcYq1usqoK6vgraxBtrGamgaqqBhoIyGgTLrNFegbTyvAChof8oajaVoGCqiK1VFVbQWkYk6EpkAiUyA2EoXkYk6ArEKxpY6mNgIEVvpYmorwsrJGBtXKTJnMSY2QoRSNbQMFFEVKqCovYq1Gp/+Agv7FCp661DXV0LTUBlNQ2U0DNajaaiMtrEquhJ1RGbaaBmpoCNWw9TeCLdABwKivQiK9SEwxpuU3Di8Ql2w87TEPcgRv0gPAqK9cPG3w8hKD3NHMTbu5th5Wv4DifAMcUZio4+dpyWuAfY4+ljj5GuDi78dVi4mCEzU5CqD1E5PHvi2cjXGwtkQW08TuRohttHF2FpHTiRkbmKsXA1x9jXD1t0IcwcBZva6mDsLkbkbInM3xNJVH5mHETIPIyxc9ZHY68j3H4RWqhjaaiKyVMPYVhcTR5E8QG7lLsYlQIbMTYytmwQ7dynWLsZ4h9gTGutBZKIP8RuC8AqyJS0jkpLyXE70thOfHEJ+UTq7a0rYWpHLwLluGttriE0LxSvYCY9AB/n/ma2HxU/EVYChpQgTOyPE1vNkzclPhkuQNVHpgYSm+BMQ70NMRiQpeansbq7FJdgHbRMjROamaBoKWbRqOSITMZr6eojEYlIzM9lUUERIRDR1jS1sLiwjIj4VLQMTtAxMWKaggZLAmJVqAhQ1DFBSN0BJ3QgldQMU1A1/gbXqBqz9u+alv8fCVsRqdQO5AiFfq/6poenvlYp1WsY/hbT/piwskIif5x5+jp/bmBZUiIWF6wVCsZCV0DK2RU3fCl1jO3SMbNExskXX2A49iQMG5k6IrTyQ2nhgbOUqJw0qAhM0DSzRNpKhLjJnvY4EFYGJXHXQNLBEQ98CVT1TNA0s0ZPaoaimj8TCGQ2BCRoCE9R0JKjpSDCxcpWThbiUTWwp3YPY3Elud7JzCcDK1o3UtAwWLVrEr371q384mP9TbUVIzZ3Q1JYg1Lcgv3AbRzt7GJ+4zOjFcR4/fszs7HzgeGR4iNM9J5i8OMbM1Wk6jxyltLSUuro6rl+/zs2bNykuLqaiooKxsTGOHz/O1avXuH//Ps+fP+fmzZtcv36dpqYmMjIyOH/+PLduzvLo4X1uzt3g7MgZuruO0dF+iEOtzbS3tdJ2qIUDTQ2c6OmSE46B/l5aWw6ya+d2Tp86wdBgP6MXzjF99TL3793h0cP7XL92lZHhIXq6j9N1vJOR4SG53amv9xRdxzt/2pG4yMz1K5w/N0Jf7ymGBvu5OHqem7Nz3Ll1m4a6erqPdzHQNyjPD5wdPseFc2NcnrrC9NXL84eoL95yZ/Yup4/30t8zwIObD7k7d4fXz18wMTHG7ds3+fN//pXXb7/n5oMXWNoGEJO8hb8C1+c+48atx2Tlb8PIzJ5VStosWq7ICiUtVirp8NEKJRavUWO5oiaWTj54hsWhYWSBisiENWpCFq1Q4oPFawiPTuFU3xkujE5w6lQvRzoOM3p2hKmL55m7doULw4OcPzPA7dkbfP7gPm/ffMGzp6/44x/+g6dPXvL5Z8/YW1NHWGgUERFRZGRkUV/fSHNzKy0tLUxMTHDr1i2cnZ2JiAijv+80E6PnuHppjNuz1+WWstnZ2XlSOTnB8+cvmZubo7+/n472Q1ydGufG9GWuTIzS0tTIosWf8uGS1fzmg6X86v3FfLJsHSsU1Fm8UonfLvqUX72/mPc+XoGShgBNoTEfLlnJO//nXd759w/5YPEq/vW3H/PB4lUsWrqKxctWoaamgZuTI4U5mTTsqaRxVynBrjLiA10I9bDE316Mj70xiYFOhLmZE+wiIcLTlHg/GXG+ViQF2rIlJYCCZH+ivczRWP5v5Cf60rJrE9VFyRSlBrJzcyytuzdTnhVBSWoA9aXJFCZ5UZDgQdWmSLZnhrA1yZu0ACt2Z4VRlR1OSaI3tXkxNBUlUZboQ3GcJ9uSfCmI9GB7Wig1ObHUFyTTVJRCTU40VZkRNBWlUJHiz44N8/Wu+/KiOViSTEtZKg2F8ezJDqN2SwJVm6KpzoulvjiF/VtT2ZUbQ0VWNLs2J1BdtIGyrBhOH6rlaMNODuwppru1hor8DeQkhbGnPJe92/PYWZzNwb3l7N1RRPP+HVRXFDJy+jiXRodpb6pnV0UZxzoOcW9ujldPnvDozj1u3Zjl4d07PHxwj+fPnvDD99/y5z/9gefPnjA40Ef1nt2kpiRxqLWZ+/fuyEPSP/7wnTwsvWB7Wmhx+ut//Jkfvv+WL9684vWrF/JQ9h//8CNvXr9kbnZmvvjgyiWmxi5ybvAMV0bHeXbvLt++eMatiQv0tTXS11bP8LEDNO3YQl1lPiU5SVhJdMlKjWV7eRGHO1poPXSA8+fP8vrVC14/f8LduevcuXaJkZPHONpYw+n2RnpaaqnaksmOzRs4tLeC7uZ99LTsp7ejif5j7dyavsLXX7zh+ecPOXGsnb07ixk720NzXRkbEr2JDbVjS04IW3OCSY93oigrgOKcIDbGOZASaUt2vCv7tqVRuTmGvdsyONq4naZdRbTt307fkYPU7y6jfncZRw7WcuRgLUMnO+jrOUTNziLaW6vp7zvErt35bC3eSElJDvv27eDw4YMc7mihv+8E584OcuhQA+3tDdQ37KC8IpfSbelk50aSnuZLdqof+RsDKMgOJifdj6Q4Z0JDLAkIlOIbNA//EFOCIywJj7EhNMIK/2Ap/kEmBEdY4h9qRWSSO8ERTpRWZtDSXkNz2176Bjrp6mkjMyuFY8fbaG9vIiEhgs2bNzA6OsClyTOMjJygZn85WytySc6IoKKqgPTcWMp25ZK4MYStlRsprcwgLs2PmroimjoqSc8JITzBmaAIGxI2epGY4Ut4kguRKW5EJLviE2mNf4wdIYnO+EbZ4B5mgUe4JZ4RVnhGWOEeYYlrmDlOwSY4Bpojc5MithZhYmeIvrkO+uY6GFnpoa6vhLq+0k9qwxqUdFajqL1KbmVaqG79OYnQMlJHy0gVDQNl1ERKqAoV5WREw1ARJd2VcpVgIVwtkQnQNVbGyskYPYkqehJVbFylGFvq4OBpjpO3JXbupli7SJA5i7FxlWLtIsHMTh+xlS5qIkW5UqKks1r+ORegJlJE21gVgVQDHbEaOmI1BFINhKZa6JloInM1xc7TEu8wV6JSQ4hNDyc0wZ+wxABi08OJ2xhBZEowMRvCCE3wR+ZqisRGH9cAeyKSg9AwWI+xTIi1m9kvCITITHt+qdtUC6mtAdZuZjj6WOMR7IRHsBPWbmaIzDWx8TDFyc8SJz9LPELsCE30JiDGbb6RyE2MmaM+Vq7GWLkaY+ogwsBSE5G5OsbWOpg7ibBwFMrtTJZOQkQWKuiaKGJkrYGlqz6WbgZymDkLMbTVRGChjEimhthBB5mHBEs3Yxz9LXENtsHBzwKPMHtCE70JjHUnYWMIyVnhpOZEkpYbhX+4E15BtiRlhBKV5Et4tA/pWbFU7tpCXFIwsYlBePjYkl2QQmJ6BBGJATh5y3DwtCQiMYCEzCj8Ij0wdxQjMtPBzEGKtasMj2BXJDYGmNob4RvlRnCiFwU7MkncFE1Z7VY2V+TgFeGNoa0JKgYC1mhpoWZoiLpIiLHMHBdfL4RSYyQWFhzp7uZYzyly84ooLt+FmcyBNcraKGoKsXL2QVXfBAWBEWu1DFinZoCC6t+wTu2XWKOmz5qf7UD8PRZyD58q68nVBRWhGesFJihoi1mraSR/TlFH8ovQ9QoVIStVDVitPj8693Mrk5Ku6T80Mi1kIn6+KbFwT9PIRh7G1jK2RWjmjK7UAT2JAwKxPTpGtmgZWKMhsppXMgTmqArMWadhiKqeqbx5SV1kjrKuFGVdKWpCMwzMndAV28jzEQvWpgUlQlPPFFVtMSZWrnIrk7NnKL7B8RRX1JKVV07e1l0kpRegZyTD2MwRLaEZpjI37Jy8iY1LYsmSJb8gDguDc/9UUFAS8OGHK/DyCqG29gCHWo9w7FgXt2/f5uXLl0xMjHFu5Cz7a/eRlrKBttZ27ty6y/mzFxgdHeX8+fNMTk4yPj7O0aNHOXz48Pw2wKVJ7t27x5s3b/jyyy+ZnZ3l/v37XLx4kfLyclpbW5m9cV2+Ej0yPPQLK9OBpgaOdR6hsmIb+/ftZWpynKtXLnHyRDcneroYHxvl0tQEszeuc2PmGmMXL3D+3AiXL01yc+4Gt27Oytubpq9elvuyr1+7ytjFCwwN9nNmqI9LU2OcPnWCvt5TjI+NMj42yvXpa1y5dJlLk1P0nZ6vQu3vHeD82QsM9g8xMXaJ1y/fzL8N/cOPfPn6DbPTcwycGGTgxCAzl25waWyKqbFxenq6mJwc58tvv+Hpiy/p7juPodQVdYEVdQe75BLXe5+s4eMVyixdo84KRW0+XK7Ibz5Zy4cr17NCRcivl67lg5UqLFqrxjvvLWWZsg7vLlo5nx9YuobQqAR6B0YYGByhq6uH7uNd3Jmb5crkBGPnz3HuzBAToxe4NXeTRw8e8vL5C/77v+Dbb37P9NVZxscuU1RYypaCYur2N7GtbDsNDU2cO3eBw4cPMzExQWdnJ1FRUZw+fZoH9+9y68Y1rk6NM3ttmvv37nDt2jUmpy4zMXmJE719jJwd5fyFiwwMDFBTXUXfyW6uTo1zaew8fSe7MTE1R1lDh0+WruS9jxazaPFKlq9WYulKBd77aCnvvv8xS1cqsGKNKiIjC9y9QxAamvOr3yzmX37zCe/+bgUfLldk2Ro1Plqykt99tJj1ikrYyyxIjAohIcyX+CBPMuODcbYQYmusiYlAEXuJNn6OEsx11uAt0yMv3o/qLSnztagbwti6IZQtKUEYqy5BJlxH1ZZkug9uZ2/xBmq2prGnMIWKnCiqCxNo3JZK6QZ/CpO8KE8PZHO0CzkRjmxN8mZbih87NgZTkujNvvxYWkrTqEjxZ2usB0Ux7mwKdaEw2ouiGG8qUoLZmxtDTU40e7IiaSpKYW9uFFWZYdRujuJgSTJNWxOpygplR3og1Tnh1OTHUZ4eTFlaINV5sTSUprOvKIWq/CSq8pOoLclgT9EGJvqO0NtRx/7t+TTXlFKRv4EdhRm01lXQ3lhJyeYkGquLOdxURUfjHtobqxk7c5r+nqMcqK2mrbGe6bFxnn/2mCcPHvH5vUe8fPqMt69e8uXbN/JGpa++/IJbN2fpPX2SA00NZGak03ywiTu3b8pbnBa2IhbyDgtDcj98/y3ffvMVX759w1dffsF3334N//Pf8lrY3//4Pc+fPeHB/bvMXJ/m7NAgbQcOcP/GLN+/fsXFgdM07SzjeEMVx+t3smNTEjs3J7OrIJWtWXH4uFhQUphJUVE2xSV5BIf5U9ewn87OI4xdPMfIUC/NDXupr66koWob9TuKOXO8hf0VBWzNiKUsJ5F95fl0t9Yy3N1O37FWHszN8J9/+j0Pbs8weraX4x31jPR3cKRlJznpAWxIcGPTRh+SImWkx9pTnONHfroHsQFiwjz0ifU1ISPCifRwZ/aXZXD2eCPHG3fQVlvJyIk2Lp3rpXZ7EXW7y2ioqeDA/u10dx6guWkndfu20dK6m91VBeyvK+fAgT0cOlRHe3sTrS2NPxUgnOXQoQaamqopLNpIeIQbsfGeJKf6kpLkSWaKB9nJHqQnuhIfZUtooCm+fsb4+EvxCzbDN8gUv1BzgqOsCY+zJyzaloBQMwKCzQmJtCY81pHYNG9iEr3JK0qkfMdmdlUXc6SziZZD+2luqaOru4OSkjyKinLp6jrEN9+8YGjgGE1NVeyv307lri3kFW4gMTWE6Hg/+s50UFCcStbmaPILE8nIjaC5bQe79m4iIcWbmCQ3ktK8yc4PJyLRjbgNPoTGu+AeaE5QjCPZRTEkbwrB3keMU6ApLsHmuIfL8Iy0wTPSBrcwKxxDzHEMNMdIpovYSg8TG3009ZXQNVZF5izFwEwbdaECGiJFVHTXoKS1EiWtlajorkFFdw3rtVehoPEp6voqaBqq/UQg1FHXX4+aSEkOgVSDNerLWau5TJ4pWKOxFBXhGmRuUiwdjXAPsMXERoi9hxnOPlZYu0jwC3fB2kWCrZsJprYiDM21EFvpInMW4+Bpjo2rFHN7A/TNdRCaaqFtrIqK3rpfZDfWaa7AwEIXkZk26vpKrFFfzmq1ZfKDv5mDMQ6eljh6WeER6IBfuBueQY44elnhHmBPaJwvEYkBWDlJ0DfVQiITYukoxtnHGt8wV/zC3QiJ9yM6LZTotFAiU4IJSwzAxd8Oc0cxMldTfCPccQ9yxC3QAY9gJ5x8bTC1N0JoqvWTEjG/YG3vbYZroDWBse54hzvKMxCWLkbYeEix9zaTXzOxF2LuZIDMzQgzewF2Hsa4+M0rEkbWGvJVaXNnIca2WvJQtYmjALGDDiKZGkIrVYzstDB10kdsJ8DW2xS/mPlhN5cAGc4+Frj5ywiOcSc2LZCMvFjySlKJSfEnKsmXbbs3sb2mgJr95RzpbORIZyPNrTW0H60nKS2cLWVZWDtJ0TVWJTTOF79ID2w9LIjZEEZKbhyeYS64BDrgF+GLmb0ppvYS9M11EdvqY+k6T2yS86IJSvRh49ZUyusrSN+ajdjeEiWhLqoGhqwXirBxc8XR2wuhVIKGSEhqRja3H3zGtsrd6OmLWb5aCQUVLfSlMkQmNohlzqjqm6CkJ2Glmh5rVESsVTaQY42K6Jf4exKhLvwFFLTFchKxkH9Q1jOVkwg1fQtWqxvIcxKfKuvJFYvl6wX/K4lYCE+vF5j9w/jc36sRC61JRhZuSGSeaIvt/rYhIbT42bOWqAitUBXJUBHJUBXJUBVZomVo9YtNiIXsg1jmhq17MNaugfKmpgVL08KOhNDEHn2JLZ98qoyCqgiBoRUGUjv0JbZ4BcRwdmyGrLxy4lI2Ye3oi4qWMXgDqG0AACAASURBVPoSWwykdkgsnHFw8SUuPhkFBYVfHMj/N1Xi//cIDIxFZulMQX4pbYeO0tN9mv7+fl68eMHdu7e5fHmKRw8e0tPVTXRkDFkZ2XS0HeXUiT7OnBnh+vXrTE5O0tnZyfHjxxkcHOTZsyd88cVrvv/+W/7whx+5desWn332GZ999hlDQ0P09vZy/PhxZq7PHz6vXrnE1OQ4z54+5vmzJ4yPzbcLnTzRTfPBJk70dHH3zi1ev3rB82dPePz5Ix4+uMftW3M8fHCPudkZzp0d5szQgJxsjI+NMjU5zq2bs9y/d4c7t2/y9MnnfPP1lzx5/BnjY6N0dx3lcEcrRYUFtLe1cvvWHLM3rnNr7iazM/N7EanJKURHxtDTdYLLU1cYPX+R8YtTTIxNyuti79++w53Zu1wdn+b84AWmLlzi4tlRjrZ30NHRxvHjnVyavsr0zB2SNuazaKn6TxWvBjh7h6FtYCEnEb/+eA0frVBh8Tot/v3jNby/QplFazX4tyVr+e0KVT5W0ubdZev57XIl1qjpoWNgioWNE6np2XR1n+Lo0WP0njrNyJlhRs+OMHttmvEL5zk7NMhAXz/jF8d48+o13333A1++/ZavvvyeB/cf03X8FCnJ6VSU72RwYIQjh4/T1zfA5OQlhoaGmJmZoaamhhMnTjA6OsrVq1d5/Pkjrl+7zPTVy4yPj3OorYPjJ05zdnScip1VePsHUVRaTuexLnJycqjavZOL589wefQcQ70n2LhxI46ubugIRaxVUuGjxcv43cfLWLJ8NZ8sX4O+2ByRsRkfL13LejU9YhOz8AuKZfkqVd5btJqPVqjwmyUKLF6lyvufrOT93y1lxYpVqCopYi4xxMfZhqQIf6ID3TETquBhI8bLToypnjI2RhoE2Btjp69EhKsp+0s20r6nkJrCVPYUpnBgxyb2Fm/AUrgWDytdsmK92J4XT0ddKU07N1FTkkpdWRr1pcnsL06koSyFfYXxFCf7kBfjOk8oIpzYluLH1nhPqrLDaSxMZHtaIKUJ3myJcqUiJZjtaaGUJsxbm/bmxlCXnyDfijhYnDJvacqPobk0hX150ZQkeLI1zp3dmSHsK0xk24Yg8mM92Jrky67cGGoLk6neksLuvETKMqOpLc3kXHcLPS01NO4uoqN+OweryzjSuJOOpp10tuxm/64tFGTGcLipiv07i+hub6StoYaTnW2c6jzM2d4+Zi9d5vN7D3h8/yEPb9/n3q3b/PGHH+U1rV99+QU3525w/twI584OMzkxRn3dPo4cbufa9BW5WrGgNiwoEwsB6gVVYiFI/fNrf/rj7/nu26/ldc8XR8/T3tLM4ZYWLgz2c/ncCDVlhWTHh1FbnM2+4gwKEgNorNxEVWEapbnxxEd4kBgbSFiYFzW1lRzqOMjU5UnGJsb56qu3vHzxhCPtzVSU5rF9ay7V5QXsKMzgaMNuejvqqNtRQNmmFA7tq2Ssv4uLgz383z//wFevn3OkrYHDh/ZzorOR5oZt7K7YSEqcCxuTXMlKdiHAVYe0GCtKN/uxNceLjFhrsuPsyYlyZGOoLTmRLjRVZnG2s47uxp101JYz3NXK5NAJmvfvoPdYKwMnOqjdU0rdvgpam6vYU13IgeZKDrZsZ2DwCBcu9HLuXC+Dgyc4eqSNUye7OH2qi337dnHw4Hy168aMCBKTfUlO9WXzphDys/zZlOrOhjh7YiNkRIVbEhEpIzLGnugEJ4KjrAmKlBESbUNYrB2hUTYER8zfT0jxJCrBjcAoexLTAkjZGExcUiAl5bm0H66n/XAj/QM9bM7LoKAgi7t3Z5iaOsvJk4fJzU6koiKfyh0FFGzdyOFjjaRnxZK1KZHa+nIyc2LJyo0hb0sChcUp7K7JIz0rlIQUb1LS/cnMCSZ5gw/hsc5kFkQSnuiGg5cxG/MjaO7cRX5lCqaOOjgHzde+2vtLsfOTYOsrxsbHGJmvMdbeYgQmahiYaSO1FqFjpIKRhS7OPtYYWwpQ0lqJhkgRNb11cvKgprcOdaECqoK1rNdehaGlCAMLISIzAboSLbmVSctIFV2JBur680RiflxOEU0jJYxkuvKKVRtXKU7elngE2uHiK8PFV4Z7gC3WLhIkMgHWLhJMbUWIrXQxsRFi7SLBxlWKqa0IkYk62saqaBuroq6vxDrNFaxUWcI6zRWo6yvJLUsC6fznWK22jNVqy1DXV5IrLjJnKZaOYmTOUpy8ZbgH2OPia4O9hwW2bmboSdTRNlTG0FwHMztDTGz0sXE1xTfMldA4X5KyY4hND8c7zBUbd3PMHcUYWgowtBQgczXFyEoPoakWhpYCLJ2lyFxNMXcUY+dpiW+EO05+82HqhVpXa3cJNh5SrFyNsfc2w8ZDKt+0sHI1lo+62XqaYOYoxMJRiIWjHhaOelg6CTF3FmLqKEBsq4WhTB2B2Xp0TBQRWqggttPGyE4LoZUqIpkaEsd5G5PUQYixrS42XvPNUN7hjviEOhCbFkhwjDsxqQEkZ4aRV5JKZn4cSRmhbC5OITc/ibT0KKqqS9hXV8nGzFjyi9Lx8LHF2kmKq48NgVGelOzMIyEzSv47ewQ7Ye4swTvCHVt3G1T1VBBIdAmJ9ye7JJ2oDcH4xriyqSKdirpi0otSyCzLwtLDFi2pITomJkSkbcQvJhb34GAik5MIT4gnv6yUqekZnrx8Q1RsEpo6IkTGZhib22FgYstqVQFL1qqxRFGDVRoiVqgKWKUkYvXPoSz8JVRFrP7JrrRSVcRKNb1fYCHfsEpNn7WaRijpSuXh6YVMxDIlXfm9ZUq6KGiLEZo5oi22+QUpUNI1lQ/NLagNazXF8p8X1Ak1fSs0jWzQFtuhK7ZBT2qHiY035vZ+CEwc0TSyQcvYVr52PU9ILOZJhL41agY2cugY2cprWxcsSgttTbbuwZjYeqIrtkFZVyq3Oy0QiQUS4egeLF+jtrTzQktohldADHlbd2Fu44GNkx9Gpg6sVdZDS2iGpZ0Xbj4RuHkFk74xG5FI9IsD+cJmxMLXfwpoqBmgrKiNo507ZSUVnD7Zy/T0NPfv3+Xp08fcuXOLZ8+eMTk5SXX1XtI3ZJGTnU931ylu3JhjfHySsbExLl68SH9/L1VVuxgbG+XHH7/n1q05pqYmmJqa4NWrF0xOTlJTU0Nzcyv79+9ncmJM/mbxyuUp3rx+yTdff8n9e3eYm52hr/cU58+NMH31MnOzMzx6eJ9vvv6Sly+eMTF+kZtzN+TPTk6McfXKJe7eucW16Sv09Z5iZHiI2RvX5bsQL1884/vvvuHZ08eMj43S0d5C3f4aggL9ycnOlGcsrl6+wvjFMeJiYln88Scs+WQpBXlbmJ2Z4/NHj7k+Pcu5kfNMTowxe+M6c9dnePzgCQ9uPmSk7yzDvSOcP3OOkcEhTpzopr+/l9MD/ZRVVCGSWPPOr5azUlGfdapGiKT2LF6lzruLVrNMQZuligIUtKVoSexQ0DXh18uV+bfFCnyqacR7qzV558MV6Fi4EpdbTHLWFgpLt1NcvovS8p10dZ+it7efq5evMHb+HB2tLZzp76Oj9RDnzgzP5zkGz/DmzVu+fPstz56+5vixk6SlZmJn60xKcjpth47Qe3qQzqPdDA0N09FxhKGhYS5dusLw8DBv3rxhbm6O27dvMzjQR1NjPR1t7Zw6dYrdVdU0tbTR0tGJqZUtn65RxNTSmq3FpcTGxlJaspWzZ/q4eGaAod4T7Nu3l8DgIEQG+qioqrN02ad8sGgxS5avZumna1BS0UZsIkNL15jVazVZr6bPspWq/O6Ttahqi1mqKOC3S9ezZK0m7y1eza/fX8LHnyxj2ZKlCHU08XVzIDEikGBPBxzMDQjxciAlyg+ZWBdzvfWkBDrhJlHHXyZke1Y0HdVFHNlbzJF9JRyr38boqYPkJQdgLliNVGclaZFuNO8tpH1/Cc1Vm6kqiGN7dii1RfE0lKWwtyCWXTnhlKT4UhDnTnaIHRVpARTFebAtxY/q7Ah2pgezOyNUHqzen5fInqzon2pe42ksTKY6O4odG0IojvOkKMad0kQvdmeGUJMbQe3mKJq2JtKxPYPG0jSq82IpTQ1ga5IvlZkR7N2SRE1hKjs3xbMlJYSWqkJ6Du6haVcRzTWlnD5cx6mOejoP7OZQfSX1VVtob9xBVnII+3cWUVORT2N1BTWVxQz2dHJtbJTb09e4f2OWZ/cf8eTuA+amb3Dt8hX+9OPv5dsNr1+9YG52Rl5QcPnSJGeGBhga7Ofe3du8fvVCbnn66ssv5I1OC8Hphd2IBXvTQh7ih++/5btvv5YPQs7euM6ZoQEa9tVyuvsY/d3HeTBzlYfXJ5nqP85A+z4OVObSVJnF0f2lNGzPoTI/ibRYH6wthTg6mtE3cJyvvn3Dd3/4ns+ePuG7H77l62++4MHdOSZGB6mv2kZRdjKVhRmc6W7l8c0Jboz309Wyl2MteznXe4TRoW5uTo/T09nGls3pbEyNZM/2zZQWJrEx2ZvoMCsyU10pzQskOtCI3FRHtmZ6UJztTnGWJ9XFEZRv9KMs2Zfq3GhaKrI5vKeQg9vzaajM53DdThp2lnCgtpKew42c7mph9/Yt5G9OoaJyEwVbkmk6WEFz6w7ODB9jcmqImZkJpqfH6enupL2tmeaD9dTVVdHR0cj+ukoKChPJzA4lKdWL9A2eFGT6kJXoSFKkJfGRViQnOJKa5k5Sqgdxya5EJbgQFu9EeIIz4QnOhMU4EBxuQ0S0A7GJbgRF2GHlJCA1I4S4ZF98AuzZtj2PQ+37aW2rY2vxZmr27mB4+DRzc1dob29gz55tZKTHUFCQzub8NDKy4uk8fpAduwqp3FFA2sYIEhID2VKYQnFpGntqCigpSyMuwYtNeVGkZwSRmxtObLw72XnRlFflkFUQw8bNkRw4sosDR3aRkB2MS6AFbiEyXIIssfc3xdpbjJmHAVJXIRIXPUychZjY6yOUamBoroOBmTa88w4OnpboGquyTn05yjqrURcqoGOkgrahMhoiRdSFCmgbKqMnUcfMQYqJnRhjmcFPREIDXYkGeiZa6JvP241M7Y2Q2olQ1luNhqEiDj6WeIU5YeUqwd7DAolMSHRKMJaOYqTWInzDXNE2VMbSUSy3wti6mWHtYoKVkwQTG31EJppoGaxHSWcNWkaq6JnMExgVPQU0DVUQmelgLBOhrr8ePRMthKbaaBqqyO8ZWuohNNUmONqHgAhPvINdcPOzx8XHFhsXM0RSLRQ1VqJvoo2OoSoGpjpYO5vi7u9AUJQ33sEumNkaoWmogqGlHmYOYuw8rXANcMDazRyprSEWTlLcAh1xDXDAxd8eB29rZK5mmDtKkLma4eAtw87LXN7IJLEVYOogwtRBhKWLES4BMrmNSWIrwMLZEHtvMxx8zLFwNsRIpomZvQATW22kNlqY2Gpj4qCLxE4bAys1BKZK6Jkro2eujKG1BiaOArmdSeygg72/KVbuYnwinLB2l2DhbEhMehAZhQlszItlW9VmdtQWUtO0jfKqzezYu4XSnTnEpQUSFO6Mh481Flb6hIR5sqUog5i4QILDPXH3tsXe1YLkjdFkFaSSlBFNQLQ3fpGe+EV6YudphYOvDXEZMZg6mOLs70xQXBBbdmxmd1PlfBtTSTKbKzcStTGEsNQgvKP9EFoZI7a3wdHfH++oWEwcXbDz8iIpK5Mde/dRe6CZg22HKSguQ1Ogj5GJFfbOPqgLjPlkxXqWK2rONy1pG7JCTY8VqgJWKOixUkGPVYrCeSiJ5Fi9Xp9VKkJWqQhZsQBVwS+wUlXEWk0jlPVM0TC0QtNIhqrIXB6kXr5ewAoVIQaWLkjtvOSZCUMrV4RmjnIC8XMSsUbDWE4cfk4iFtSJn69WqwhMUBeZY2DmgtjKAy1jW9QNZHJFQkVohYrQCuWfsF7PkvV6ligJLFESWCCUOqJjbC3PQiwsVKvqmbJOw1DexqSsK5VXuy4ErQUSW5w8QsjbuouohCz8QxOJSsgiMDwZ/9BEbJz8sLD1REFVhJGpA9aOvviHJmJk6oCnfzTxyVmkpG5EKpX+r+Thn0qR+N37y1jy8UrsrJ043N7J5PgUr1694vXrlzx69IgbN25w+/Ztnj9/zuuXbzjY1EpkeAwHmloZPnOegYEhhofPcuTIEQ4caKS6uorR0fOcP3+WM2cG6e46xrOnj7k2fYXdO3dRW7OXg03NNNY3cPrkKW7fmuP69DWGzwwyNTH/dv/G9fl9iNmZG1yamuDy1Lwl6fLUJeZmZ3j82ec8ffI5d+ZmefvqJV+9ec2d2zeZvTbNo4d3efb0MQ8f3GP66mXu3b3N/Xt35PWvc7MzTF+9zPDQGVJSUqiuriY9PZ2KigrOnDnDyZ4T1NbsJSIsHD1dIYrrlPjdBx/h6uLJ/0fdWUZHea97u9272+pojLi7zSQTT2YmE3d3d/eQEHd3FwiBhAQIwd2hpS2lhVKh7kaFUupyvR9SsnfPOWu9H9/zzlr3mjXzrOdZ8/F/zf2TSxev8PZb73PyxDlOnzrPkSPHOHbsGPv3HeDMyQsc2HeM1qZumuo7GBmcoL9vmOKSMkYmJmnp7EVN15T1ijqskTdASUuIkyyUhx5V4KHHFdEwEvHQ44o88NCT6JjZ4xeVxlpVPTbpW/C4khb/2qjK39YqYeHkTtvwVibn9tHaNcDoxDb6h8eorWtidscujh49zuXLTzM+OkZocAjuMg8M9AzpbO/i6tVrnD93mU8/+YJbr79NXX0Lzs7ubNyowqZNWnR29bOwuI+h4Qn2LR9mbn43ff3DLO7eR0dnLxcuXubW62/y8Sef8dJLL3P69GkqKyspKytjYnKarr5Bdi8f4uiZS7j5h6FnKkRJU4fYhFTS0jPp7+/n2NHD7N+7yJED+5iYmsTDxxv5TcpsVFRinZwiazbIs26jEo+ukWOTqg5aumZo6piyScUA+U26f4wecsr6KGmb868N6sipG7Jukzbr5dWRU1TlsceeQEVZCW83KZlJMeSlxpEcGYC/xJYIHxdsTTSQCnRxNlYhTGzO5tQwBmrzmO6oYGminSM7B1je2sWh2R72TLQQ6WWFj6M+ZelBVGaH0Lo5menuMlqLYqlM8achJ5z67DCq04PoKounpSiK/GgpZQmedJTEUpsZRG1aAO0FK/6G0ap0+ssSqU7yp7ckmb7SFDoLYhnZksFUfR6Dm1PpyI+iNSec9vwIWnJCacwMoj0/YjXqdaRqxQcx1pC96o0Yqs1iW0c52zoqGKovoHNzJsfmR1gY66SrppDp3gYOz4+zb2aYnrpSpvvqaChLY7K3lpbKHJorchnpaqCqOIvRnlamh3p5+vRJ3n7lJu+8+jI3nnmWY/uWObCwyJULF/jpu3t89eVtbn/+6aoc6dZrr6yWQd567RUuX7rAzZeu8+Ybt/j0k4+4+83XfPbpx/z268//Y/Hc/YjY+wVz3927y71vv+HLLz5f7Zt44dpVDi3vY9vEKEtzs7z32nXef+0FrpzYx7G5UWZ6a9k10sREezkjrSV01efTWJVDVLgHpWUZPP/CJd5691Vef+cWd3/4lt/5hS++/IQ7X3/OD/e+5PlnznH22BLPXzrJ2SN7efb8Md555XneuPEMT585zNGleZZ2TlNVmk9PeyOLc1PUVObT2VxOS30eJXkRVBRHUpYTSHdTKjmJUhpKQ2ndHE7r5nCqc32ozvKiryyazvxwRqpSmajNYrqxiLmeGibbKuirKWDv1n72zY7Q1VROT1sVvd11NDSW0thcTkFxEg2NhfT21bC8f4YTJ5Y4d+4I586eYG7nNsbHBjl54jCXL5zkzKll2ls3U5AfTU1NGmVlUeTm+FGQ5UVGvAvxkbYkxTqTneVNXmEQGbn+xKd6kpDpQ1K2H6l5gaQXBJOU4UdEnCuhkS6ER0uIjJdh7aRLeVUaOYXR+Ie40NJRwfBoB1099TQ2V3Lh0nFu3nyWfft2smfPdoaGOthcmsPQQAuN9SU0t2ymqbmcmtpCquvyaW4rp66xiIqqTOoaC5jc2klTawkFRbF09VSwuTyZxoY8yspT6R9pYHCyhY6BLexaHuPsM/upbM1FFmRDanEkPlEu+MQ44xsrwSfGGY9oZ1zD7XEJFuHsb4VPhCvmtvqYWOv8SdOvbaKMhqEiqnpyGAo0EToaY2lviKFAE30LdSxsDbGXCnH0sMPB3RYbqRVCZwvM7U0wtzdaPag7e9lhaKWNnqUGtjILnL1F2LiaI/a1JSzJDzd/J0JifQiN88U9wBkHmRCxly3eIVL8wt1w83fCPcAZN38nxF622IjNETgYYWlviMDBCBMbfZw8bfEKleEWKMbBXYS12AIrF/MVeYxUgIO7CBupAGORHsYiPWxdhYh9HHDxtic6OYTIpEB8Q92wk1piYbvyXEs7I4yEWuiYqGIrsSA42ofgGG+k3g44uVvj5CZCYG+Mqa0BIsmKMVji64hXqAxXf2ecPG1x9XcmMMaHqNRQIpKD8Q5zQ+rnhCzABVd/Zxw9RFg4GuDkJVyNdXXyEq6WzLn4WOPgYYnY1wpZoC2yQFskPkLs3c2wlRphIzHEXmaM2NsSmb81Ll4WCMV6mNprYO6ohVCstyplcvKxxMVPiEhmhLmLDi5+QsJTfXDyEpJdnkxCZhhBcV7Ud5TTM9pEaU025XXZFFSk0NhVTlVTPk1d5bT1bSG/PImM3EhyCmPJzI0hIERGXFIwmblxBIa6kZ2fQN9IGy1dNeSVpRMc7YNvqBu+oR7IfF0Ijw8id3MWGcWpxGfHMrUwQd90F+klSXiFy3ALdiYiPQi3UBfcQiWEJAViIRbiFxeCf1w08bm5WLqIcfDyJiQ+kYSsbHLLKwiMjMHVxx9HmQdGljaEx6VgaGGLjrEQVT1z1AwsUdQyZqOmIRs0DFHUNUNB3WQVJJQ0LFD6LyChqGWGopYZ8vdH2+RPo6hjgaapHaZ2bliJfRG6+GBs44qmqd2q8drQWkJwfDaRqYUY27iySU+Alpn9Hx0Sf5Yy3W+w/s9txP1r94HiT/4JQ2s0jEQYWYkxshKjYiD6Q1Zlt9p2rWFij7rpymiYOaBp7oim2UoalKaxDVomtqubhvsGahORFHM7N3TM7FeBwcLeHSMr8ep3FvbuSDxCsLRxxcxKjJGFI96BsXgFxKCqbY7AVobYPRgLkZS4lAI8/KJIz63AJyiOnKIagsISiY5LRmgl4oEH/sI///UIDz744Co8/F/TmR78XwAP90dNVZt//fNxlDep4+cbxKlTZ3jumascObTiATh6+AhPXbrMB++9zztvvMl7b77Lrtl5mhtb2LFzgVOnz7P/wCG275glJSWJnp4uFnbt4OSJIxw6uI/33nqdV26sxHsO9HRz4cxppkbGmBwd4+L5C5w5c4bt23ewuLjIwsJuxsbGOHr0ONeuXePFF29w+PBh6uoamJubY2lpmWeffZaPP/6UN269zju3bvHB22/w+ss3eP2Vl7h+9Rluf/oB7755iw/ffYuXr1/j+7tfc/3Fa5w4fpQ9i7upqaomMTERb29fSsu2EBQaQ1JSFpcuP8vz127w/NXrnDl9geHhUaqr6vH08EV5kzpr1sqRkJDB4uIBJrfuYmR8ltm5vUzPzHH63NOMTc5iY++KtY0rfkGxqGqasGGTDhtUdFHQMERJ2xR5DRPWKxuxUcMCFQMR65T1eUxOnSfkNFA3sMRB5oemgYC/P7YBOyd3ntyghLqOASrqOlhY2ZCcksH4xFaOHjvBjh1zzM/P09nZSWVlFV3dvdTWNbFzYQ9HT5xleGyawJBI1m5QJDwiFgdHCRPj27j50mt8cfsOrW3dyCtr4u4XRmbBZlJzSsgtrKRnYJIdC/uYnl0gNCqB+JQsMrILqKlv4dab7/Hp7TvMzu1m6+wce/buo6q6lp6BYZYOHmV+6RDbFpbZf/ISPmHxyGsYYmTtgJahJWI3L6ZmdrB9dicLCwucPnuG9p5+PAKCUdE25KFH1rBOXgUlNR3++s/HWaugzuNrlZBT0kJb3wI9IyHK6gZ/lPIZYmhhi9jLHw1jcx7bqMQaRVWUNPRQUNFAXkkNFVV1dLV1CPbzJjrIl6RQX+ICZER7O5AWKsPXwRA3Kx38HE3ICPOgpTSV7qosOirSmemp5Py+Cc4tjbJnvJGJljxqs4PZnOJNRaoXJQnudJbGsaN9M73FqTRmRtBWGE9nSRJ12WGUpfixOS2A4kRPWktjacwPozYzkO7SWFpygmnMDGKmKY+5tjI682Joy45koDSZ/pIkJmoymarLpiMvko68SNpzw+nMj6S3OJq+khh6i6PpLY6mvzSWwcoUtrcXsrWtkNH6LMYb8xhtyGWkPo+J1jLmB5uYG2hkbrCVhZEOdg60sa2nidn+dvaM9zLaXE5jURIdldl0VeUz2FxJX2MltaU5TPR3sHW0n9nJYd586Rr75mY4urTA0s5t9DTXcfXSea4+fYm7X33Jl599yleff8a3X3/FN19+wQ/f3uWDd97m2acuc/HsGS6dO8sLzz3LKzeu89rNl3jj1Vd476034fdf+e3Xn/n1l5/g919XPRD34eG3X39ebcO+L3X66svbfzTcn2L/0gLd7XWcOrybN28+w42nTvD08T0cnR/l2K4xhpvLGGmvoLEym8qiVJLjg6mpLeTlV6/yxdcf8vNv9/jxl7t8+Mnb/PzbPT6//QHffnub77+7wzd3bvPrT/f49usvuPPFZ9z5/HPufP4539y+zbuvv8nZ48fZPbuNk4eW2L+4g9a6zYwPtNFaX0xFURIttbnUlSZTmRfBQGMe/fVZ9G5JprcikfrMQPrL42hI8aAj25++ojCGy2OZqstgtq2Qrc2FDFVnM9VeyXBzGS2VOXQ0lbFzdpiFxUm6e+sprcimpCyT3v4mRsa6GZ/sY+/enSwu7GBsvTbzFQAAIABJREFUuI+h/i52bp9gqK+VloYyGmrzqKpMJT83hKw0T7LTvUhPdiMxwZWoSEeSktwoLoukpDKOnNII8spjKKpKJKcsmpyyaJJzgwiKkuAf4khwhJjAMGdik7zx9LMhKFxMUnogaZlhVNflMzzWSndvPceO7eHixaOcPr2f+fkpersa2VyaQ0VZLr2ddWwpTae2IpOSwgTq6/KoqMygtaOcsoo0coviqKjOYfe+bczOjzI43EZLSyUpiREU5acxv2OCPUuzTG8f5NipvZx7+jBt/VVEpPgQEOeKV5QzPjHOeMU64hHtiGu4CGmwNeJAIZIgK2TBK/8+20rMsLTX/2/pQrpmqmgbq2BqrYfA3hhjoQ56ZuqYWOli7WSBncQKaycLLO3MsBVb4+Jhj5ObLVJvJzwDXXHzc8ZMpI+zhwhbiQUSbzsk3nYkZkUSEuuDm78Tzh5Wq14IzyBn3PwdcA9wxM3fAVdfOwQOBngEOiF0NETqY0twjCc2YlOsnIxwdBPg7u+Ci4ctdhIBHgFifEJkSLzscfVxRObrhIuHLTYuFti4WOAos8ZeKsTZ3YbY1DDq2ytJK0zAP9odW1cBZvYrxmsjkRbGIl3MHfSxkwmxdxdg5WKGkWgl7cnQWnNVomThYISN1BKp38pmQRbgjJOnzcp9blaY2OhhINRC4GSCk6fNajJRYIz3igQq0BmBizEWToYIxSZYiY3+iHB1xtJJFytnPRzcTLBzNcLaRQ8LOzVspfrI/AQIHDVxcDNB4KKLyNUQkashJnbqWEn0cQ0U4eBphomdOnbuJnhHOBGe4kVWeSwhSR6kFIZTXLtS8hYa60d4nB9ZxUlsaSiisaOSutZyiirSqazPJ6swntTcCOLSAknNDaN3tI6Rra2k5YWTlBVMdLIPWUWxpOVFEpsSRHicDy3d1ZRV55KeG09BWQbBkb5EJ4ZTUJZDa3cjnX3t7D++xMiOfjrGm/AIl+DoI0JHqIaLvx0hyQFYOJvi5OOILNgNZx8pXuEBZJcX09zfi6OnJ1pmZiTnFVFc00BcZi6mIgc0DM2wk3rgIPNB08gSeXU9FDT0UdAyQFHbECUdo5XRNkFRyxhlXUs2qBqyQdkARS0zNulYIKdujLyGCSp6AuTUjZFTN0ZRywwVPQHKupYoaK6cY5S0zdEwsUfb3AldSxf0hRL0BGK0zZ1QMRAhp2mOk1cE6cX1ZJQ0YOHozZObDFAxEKEvlKCsb73aQq1iIGKTnhWb9KxQNbT5k7H6v5qq/3MjoWYkQt3EGg1T0cqY2KJh+u80KHkts1Up1f0tiJ7AeRVi9Czs0bd0QNvUBgOBI0ZWzkh8wohNL8Q9MBoNIys0ja3RMbNF19wOXXM79C0dMLOVYu3ihYPEDy0DKyxEUsTuwZhZiTE0d8DcWoKmvhATgTOOUn/iUgqobe4nu7Aar4AYgiNTiUnOReTkhr6JBQ88+Dce/Ns/+etDf181Vv/lwQd48IF/z78P7X9ZmQf/F0XASiUeBAaE8tBf/0lcbBInT5xlfucuJsenGB+d4OD+Q1x79jnOnTrN3oVFLp49x7EDh5jfPkf/wAhzi3s5cfI0U1unqaioYGJijH1Li5w/d4o3b93k4w/e5vOP3uf4of0s7drF6aNHOXP4GPt37+XUidPs2rXI4OAwMzOzTE5OMzo6zunTZ3n22avk5uYTGhpOQ0MT6emZ7N69l2vXXuSZZ57jw/c/4K1XX+Xz99/li08+5MtPP+LimRMcXFpkbnaa08ePcP70Cd549eZqLOyJY8eZGBvH19cfeQVl9P7oZejuG2fnrn1ceeYa77z7ITdfeo2KzdXMbp8nNiYRE2NL5OSVMTIS4OjiSVpWKZPbdnPpynWee+E1uvsnENpLV5qW5dR4ZJ0KTypq8YSCNk8q6vDkJgPWqhjxuKIBj8jp8piiARvUTdmgash6FT0e+MeTqBtYEpeai0DkgrySBvlF5RQVl5NfUERpcRk7ts/y9MULXDx7hhOHD7BzZpqlxQUWds0xODhITl4ubu7eNLd3ceTkeU6df5rC0hrsnT1ISc9DYO1IbU0T1198hYa6ZoKCI0hMzaNoSxOpeeXYu/ri7hdB58AU0zv3kltShZquKWrahjiI3bn20i3eePsjPr19h8PHTtPQ3MHRk2c4c+EyC0sHiEvNJi49j7zN9STmlWPu6IahyAUrZw/k1fXQN7NieGLryj1nz3P05Ck6BobJKCzDSGjPP56U42+PrufhNQo8KafKk3Kq/P2xDSiq66NrKEBZ3YA1G1RYu1GV9fLqrJFXwTMwBEOhFRtU1ZFT12STpj5yKlrIKaqzSVkdRcVNyMQuRAX4EeEtJUhiRairkDgfGwKcDBHpyiEVaJMYKKG+MJGuLdm0lafSV5PFTE8lyxPNHNvRycmdXUw259KYF0x5kozCSEda8sI4MtbGwZE25tq30FOeSnNeDM0FsVRnh1KY6EVJijeNhZE0FYRTnxtCR1EUdRl+VCV40JEXwfbmAgZKkxksS2G0MoOhzclM1+cw21LI0OZkeotj6ciLoDHdn4Y0P9pyQugvjWW4IpGhzQn0lMUxVpfBWEMWw7UZDFZn0FuRQm9lOuNNxWzrqmbPWDu7RzqZ7qxla1cDS5P97J8eYX6og9GmMqqzomkpSaNtczb1xRlUF6RTWZjFxGAnz148zQdvvsLd2x/x6rWnefvla1y9eIptQz2M97Vz7OAy77zxOne/+hJ++xV++Zlffvgefv+Nn7//jtuffMzdr77k69uf89F77/LJB+/z1eef8f7bb3H1ytOrJuv7W4j7ca4//fg9/P4r3927y48/fAf8xm+//vjHsz7li08/4u03XuH5Zy+yvGeG8yf3cf2ZM7xw8SivPnOGly8f46kjC5zcu43u+mK2FKZSXphMWJAbBYXJXL12nu9/+opvf/iMz758h59+ucOXX3/IDz/e4Ycf7wA/89OP9/j27lfc+/YbfvvlV/jlV767c497X3/Ld3fu8eUnn/HFh+/z1ss3ePGZiyxsH2f7xAA9bVV0NJTTVJ1LQ1kGNYUJdFXl0FgYS2tBHCPVmXQVxjBYnkhPfjD9RcH0FYbQUxDCcHkssy157Buq5sBYE9NtpWztrmawtZzuljJGhpoZG++kb6CZrr4G+gfbGJ8YoKOzkarqUjo7Gxke7mZsuI+Z6RGmx/uYHu9mZqKLyZFGuloLqSyLpiDbj7xsH1KS3UlP9yU9y5/i8hhaOvJp6i6guiWb2vY80gvDCImT4hlsh1uACJmvFd7B9vgFOyL1sCQxLYCIWHeCwsXEJftSujmVusYCGppLaOus5Nz5/Rw+sout2/rp72+mr6eB+tpiCvNSKcxNoq4ik47GQgqyIygpjKO5qYDcgmjCo9ypaypmbu8UZ586wsyOMTp7Gunv66S9rZG57Vt5+cbznDt7gv0Hd3H81H7ml6ZJL4hFGmhDUII7MTn+yCLskEXY4BouQhJqhSRYgDjIElmICPdQe0LjPJH62CJ0NPxzi7WREhqGiji4WmFqrYeOiSp6ZuqYWhtg5WiOo8wGNz8xMl8JQgcLhA4WiD2dcPeX/AEQYhxcRdiKLbF2MsMv3A2Jtx3RKcG4+jrgHSLFQSYkMModn1AJXsEueIeIkXjbYO1sjMDBABuxKTI/eyTeNoTF+5BRGIetxAxVvQ04ugkQuZjgFSTFK0iKZ6CEgAhPAiI8V+HBXipE4mWPo8wajwAxMSmhxKSEEhTlTUxKKKU1ucSkhyGSmqEnUEMkNcPOzRI9gRra5spYS0xR0l232ithbKONobUmlk6GSP3t8YtyQySxwMrFDJHEYjXu1dXfCUcPESKJBWqGiuiYqyGSWOAW6LIKGvZuVhiLdLGRCRC4mOLsY4NbsDP27haIpCZYS4zRE2zCK8QBmb81zu5mOMgMETpqYmmvjq1ED4GjJuZ2K0lMZg6amNpr4Boows7dBD2hErIgG9yCbZEF2eAaKCIk0Z0tbXm0DFbQPlJFbWcpCenhhMcGkpAWQX5pOjlFKSSkRRCdFERUYiC5JUkkZYaTmBlCVJIvQVFSkrNDyCuLIyEjgKgUbzyD7UkriKC4Kp3s4jgCwmXEp4URFOlJbHIoyZmxlFUU0NHdxPjUMJevnGfH3AwVtaWEJvnh4C1EHGCLOMCe4CRfqjo34xEmwyfKG/cQL9xDvPGPCSW7vJiajhaC42PZoK6KjasrYYmpRKZk4R4UgY65NQpaBqgbWaBmaM46FS02quuyUV0XOQ095DVXYGJ1NI1Q0DRmk86K90FJ2xxFLTMUNFfOJU8oaKOqL0Td0Bo1AysUNE1XzjKKOqgZWGFh705gbDYiaSDyWhY8Kq+DvJYFpnYeuPhE4RaUgNg3GgtHbzRNHVAx+HdDtZKukHWqxqtwcB8i7m8m/tMrcb87QtXQZnVLseJ1sF3ppjASriRNGa9Ite5/VjEUYGwrQd3EGmUDSzTNbNA0s2GTvgXKBpZoW9ixSccMJW1TVPQsEHuHEpdRRFJOGYHRqWib2qzCg56FPYZCJwwEjuia26FpbI2agQBlTVPMrSUI7dywF/si8QjB2NIJAzN7AsOTiU3OJygihZSsMjLyKvHwi8LMSoyusQ1quuZY2ruiaWS+kjj5l7/xwIN/4y8P/ZUHH3iAh/764P8AEfcB4qGV+X8ND/fHRuTI8NA4He09nDl9ga3TsxQVFFNXU8/46ARHDx/j1suvcGBpH+PDI+zasZODe/exuHOB0ZFJhobHmd+1yMTUJIuLi5w+fZJDB/exd88urj37NFevXOaj997lzInjHN1/kJ1bZzh5+DjXr77IKzdf5fr1lzhy5BjV1bX4+QVQXl7BiROn2L17LxkZWejrGzIyMsbOnfMcP36Ss2fPc+HCJT7+8CNuf/Ixd25/yheffMid25/y2s3rXD5/hj27djK3fWa1c+Lqs8/x1KXLnDt3gYMHD1NdXUthURmmFjbYOrrR0z/B7Oxujh87w8kTZ9m+bScV5ZX0dPUyMTHFQP8IEZFxBAVFUVZRx7FTl9m97xhffQdXX3qLwIgk/vG4PNqG1qjrC3jwXxtZr2LAYxu1eXijFo/K6/GYgj4Py+nyzw3aPKpgwHo1Mx7dqMYT8uoo65jiGRRNWm4pOQUV9A1OcOb8U+zZu5/DR46xd/cSe3evlHwt79nNpTNnuHDmNNPjK/G3J0+epLu3h8CgMBJTM4iITSYxLQffwChCIhJJzyqkua2XA/uPcujgcWqq6hEIbXGW+qGiY87jcmpsUNHFSeZLXWsvTW39SNz82aCohrqWPslp2bz5zofMbJ9neGSC/IISIiJjkXn64CLzxDcoDAepJ9Ep2XgERa/KsIJiUolKycXFMwCvwHC27Zhn79Iye/fuZX7XIpMzOymrbsTA3Jr1Suo8tl6Rv/zrCTYqa/PIWkX+9dhGNihooKJhyCY1fTYoaLBmgwpPrlfl8Q3KKGnq8JicPI/JKaCsq4+eqRBVHSPkFNXZsFGJtWs2YmVhTlSQP+G+rkT5OJMR7k60hwhfOwOcTFSQWGoR7m7DluxoJjsqWRhtZn6ojpmeSma7N3NirpunlkeZ6SiiKT+EihRPckNt2ZzgRl9xInMdFRweb2NppIm5niqm24rpqkyhMiOIkiQvqrODaS6MXJmcMGrS/KiM86Ai1p3tzQVsbypirq2MrfX5DJYnMboljcnaLPpLE+gvjae7MJqWrCCaMgLoLY5ma0MWM005jFen0lMWx0Bl0h9biBwGqtLpKImnvyqTmc5Kdo+2sTzVzcJIB9Odtcz2tXBgZoyD28dZGOlivLWCxsJktvbUc2DHGDODHfS31jDS3cK+Xdv54I3X4OfveeOVlYPyxVNH2LdrG4sz48yMD3Lp7CmuP3+VTz54n99//ol7d77mzhe34fffVmDi11/g99/g11/4/u43/PTdPfjlZ+58cZtXblznqy++5Mcff+T+6/fffuGnH79fjX/llx/h91/g91+4+/XnvPP6q7z12k3eeOUGV58+z+H9u5ifHWXrWBcLM8Mc27ONV585w+03rnH11F5effoYCxPdjHTUkJEQjNRZQGNTGW++fZ1ff/+GV29dY3HPDM88c5Y7dz4GfuSrrz7m3r0v+PmHu/zy47f8/P23K7/ht9/48e5dvrl9m+/v3OWnO99w9/NPuHXjKrduXOXssWV2TA3RXFtMR0M5mwsT6agpoKYwgaaSFFpKEujenMpIdSY9xQkMVyQzUBLB2JZYJqsTGa2IZagshrGqFLa3FjDXW8lkeyk7h5qY7K2lo7GYpvoiGhqL6eiqYXy6l6mt/WzfMUb/YBt1DeU0N2+hp6eJof4OJkZ7OLx/jmOH59i/e4KR/moqSmPITPUgLVFKWrIrqSkelJdHU9+UTm1TGiWbY4lMkuEdYktQjJiUvGACo13wCLLFM9gO/3BnYlN9ycgNIyk9gKh4T7LyI8kuiKKyNpOh8UaaO0ooKk2iua2UnbuG6B9qpHJLNpVbcunqqKatpYKSolRyMqNoayiiKDuSLWXJ1FVnUV6WQkZ2BA3NJQyPt7FtxxCT2/oor8yntaOWI4eXOXxoH0cPLnP5wmleeflFrl67yHPXLrLn4Cy5Zcl4hjvhFeGMLNQGSegf8BBqhThEiCRYgGuoFR7hdnhHOhOV7IeLpzVmNjqYirSR+thiYae3mtRkLxViLNTBSKD9x6HcETuJFXYSK2S+Llg5WiKwN8fNT0p4fAh+YZ44u9vh4CrCXmqNrdgSW7ElYi9bgmO88QwSY+8qwMrJBIm3HZFJ/niHiHH1tcMj0AkXT+vVqFdHNwH+ETICo9wJi/dB7CVCUfNJbCVm5JYlExjljq3YEp8QGdHJIYTG+iHzdcJRtiI3knjZ4+bnjIuHLZ6BEmJTw4hJCcU72BWvICmRSYE4eoiwlphi4WiA0MUYOzfLlc2D2GS1dO7+WEtMcQ1wIDDWk5AEHwJiPPCP8sTV3wlbVwE2UkucPG1w9rLFWmyOsUj3T2BmYqOHlYsZrv5OuAeJcfG2wydShpmDPnpCdezcBfhFuRGW5INXmAsWjnpIvK1x8jBH5muNX5gTvqGOSLwsETnrIXDURuwtQF7rUezcTHHxEaJlJo+NqzFSfxG2MhMCY2X4R0vJ2ZzA1t0DzB0Yp7G3nNTCSLLKEsgsSCA9N57E9Egi4wMJifYmLNaXiHh/wmJ98QuV4hnghGegA76hLngF2eMVZE9YnDspOaH4hDkhcNAjINKVuPQQYlOC8A2R4B0kwdXbHt9gGd2DrXT2t3L+6dPcePkqDc1VOLrY4h/qjSzIhcSCaNzDxGRVpJFfk01AnC/ekV64h3pgLbVjeHaS/aePE5uZjtDFCX2hEAcPD8rqGxE4STAWOaJpIkBR25D1qtqs2aTBWmVN1qtqr84GNZ3VuQ8WG9X0WaOkjZK2+Z+2Dqr6K9Gu61UM0Da14wkFbZ5Q0EbPwhEzW9lKb4SuJcbWK3GqZvaeWIn9sZYEIHD2xczeExNbd0ztPDC0dmWDuimPK+qtbh7ktSzYoG76J/mSsr41yvrWf5Iy/aeMSVnfGiVd4eqsAIdwNTFK2cDyT3M/PUrZYMUMLqdljLy2CSqGAjTNbFA1EiKnZbwKCQqaxhgKnXDyCEIk9sbIyhlFLRO0TEQ4uAUQHJtOYHQq9jJ/9Czs0TIRoWdhj5W9O3omthhZOCK0c8PMSoyljSu+wfGk51ZQXt2Op380AWFJuHqFYSp0wdbZG2sHD4T2MqydPdA1E65AxIMP8cADD/HAXx78/w8i5OWUyckuYHb7PPV1zUSEx9BY30R3Zw/LS/tZXtrP9eevceLIUQ7uW2bHthmmR8fpbu+gv2+Y2romikvKGBoZZv/+/ezZs8joyACtLQ1cuXSeWy/f4OXrL3L25AnGBoY4uv8gp4+e5NbN17jx4kvs2DHH2NgE5eUVaGhooa6uSVVVDQcOHGLnznkiI6NxcnKhra2D7u5edu/ey1NPXeGtN97k848/4psvPuOt117m1s3rvPfW63zx6Se8dvMldi/uYmnPXg4s7+fGi9e5evUaR44c48CBQ+zff5DzF55ieGwb4VGJZGcX09HZR011Ay1NrWSmZ7FrboH9e5aZntzK1qntDA+N09baTVVVE4ePnWV6+25mFw8RmZSNnLI+axS00De3R9PYhjVKujwqr8Wj8jo8Iqe9AhGKBjymaMCjCvo8qWyCvJaAf67dxBPy6viExjGxfZGZnUvMzO3h1NlLLO49wMz2OY4fP8nhg4dY3LXAtskJdmzbytnjx7lw5jQH9u9jz+4Fzpw5w8TUJH7+wQhEdqhqGRCTmE5NQydefuEsHzzB8VMXOX3qAsePnWF56SDDI5PYunihpmeJuoElippGrFVQxzckhsltC+xePoKjiwwNTT18fAPx8Q5gc3kVzc2tONo7YWEhwN0ngIj4VEqrGgiNS8XcToqS9kq3hYqeOXLqBihpGaKgpoPUw4eh4VEGBgaY3b6N48ePMzIxjXdQBP96ciPrFNVQ0tDjkbXyPCmnymPrN7FOTo2/P7yOx9cqoaVnjra+Bevk1NigoIWOsZBH1m3kb088yaMb5VHRNULP1BpVHRM2KKqxdoMiGzcoYmpoRGJkOFnxkVTmJNJank6ctx0ySw1cBVrY6Csi0lMgxFVIa1kKu8db2TPezGR7KcsTzZxdHOL0fC8DVSk05obSURpFVYoXFYnuzHWUMtdRzu7+apZHGpjv28JIfQ79VekM1mdTmRFAY2EkAzVpDFan0V4QRXtBFF2FMTRnhjBamcFcWxlLfTXMNhcztDmZwfIkhitS6CuJZ6QyhYmaDMarUxmuSGSiJm0VIDrywugtj6erJIbB6jQmm/Po35JGZ2kCE80lLE+0c3F5huXpXnb0NzM/3MmeiQEWRnvZNdLD3slBuqryqStIZv/sKG9fv8LTpw+xsG2MndOjzM1McfzQMs89dYHl3fO88OxTPH32FEf2LXD2yH5uPHeZvbt2sn16inOnTvLx++/xwTtv88kH7/PLD9/z/d1v4Pff+Om7e9y78zU/f/8d/PIzP3//HffufM23X3/FZ599xt27d/n555/56aefVs3W39z5im++/Jx7d77kx2+/5rcf7/HLva/45vMP+eTd13nm3HEmh7rYMTXA7GQ/3c2VTPS1cHDnOC9dPsa3H9zkpYuHmOmrZ6p3xVCeFOWLp8yW6i15zMwMcfTobl5//UUWF7cxPdHPd3c/44d7X/LR+2/w4Xuv8+E7t/j2q0/56N3X+eLD9/jl2zv8eu8bfrzzJd9/dZs7n37Ee6/f5LXrz/HytStcPHWIpfkpWupK6G+voau5lL6mMuqKk2guTWW0qZip1hJ6K1Joy49msCKJ7qJwxrbEsrUuhdGqeLoLI+koCKe3LIHh2iy2dm1m+0AtQ22baarOpmZLDpVbsqmtL6a7v4He/kYmp/uYnO5b2U501dHb28hgfzNDA83s2jHK3Gw/owM1bClLICvNm5wMb0ry/SktCqa8LIKysigysv2ITpAQEuGIZ5AVPqF2RKd64R/phF+EI6HxbgTHuuIZaItPiAMxiV4kpvmTVxxLTWMubd3l9A3X0jtUQ9mWVPKLYmntKKWyOoPSzcnk5sVQUBhPXW0utTU5lJelsKUyg+a6XHIzQulsKaauOovcnCi2VGWx78AMUzO9NLZuZuvsEFu3j7DvwDwnTh5kYdcsp08c5t13Xuezz9/nxZeusO/wPE3dVcSkBuEf64p/rCuSIKv/BhHSECGyMGu8Ih3wj5EQFO2GjdgUU5E2dlJz3PwdELmYYGlviL2rABMrXcxtDHBwtcIjQIzU2wlrJwtEzpZIvZ2wcrTE0s4Mma+E0NggPAKk2IqFOLiKcPVxxk4iWJEbSS0JivZC5GKGs4cIB5mQiMQAopID8A2T4uprh9hLtJrE5OgmwD3AkYBINyIS/ZD62GJuq4vE24aY1CCCYzwxs9FB4mWPs7sNLh622IotcfVxJDTWD48AMXYSAW5+zngGSvAP9yA42gefEBlObiKsncywcjLBxEYPR08rpP72OHgIcfYW4RkqRuJnh7mDPk5eK6ZwoYsxAmej1cZqZ28RIqkZ7kFi3IPEyAKcEfvYI/axR+rniMTX4b/Jw8zsDHD2ssU/yhP/KE88Q6QEJ/gQnOBDULw3PpEyZIGOq+PiY42LpzUSb2t8Q10IjnYjNjWA6GQ/XH1EOLlZIPUR4eRliXuwI8Y26pjZ6+AZ6ohXmAuZpbEU12bSN9XExHwfzf0VNPdvYc+xbfRONhOXHkTPcDMTMwP0jbRR21xOa08NvSMtlGzJJiDcnYh4X0KiPfEJccY/XEJUkjexqX4kZ4dQvCWN3LJE4tJDyCtPIyk7Cv8wN0KivcksSKCpo4qOviZuvn6Nk+ePcuHKGTr6WqhurGB8ahB7qQ1iP0f847wJSwkmLieawPgAXIOk+ET5kpiXQnxOKkMzU7QNDaBubIyKgQH+UTHkVWwhOC6JDWo6PKmkzhOKaqxV1mStsiZPKqmzVlkTOQ091qlosU5Fa/Xa/c/rVbXZoKrHOmVdNqoZsVHNiHXK+qxT1kdew2TVUP3PtSrIa5hgK/UnLqOE3PJGolIKEDp5oaBpiqmdB0IXP+zcQrBxDcJIJEPFQISCtiVKukLWq5mgrG+NlpkjqoYrQSjr1UzYpGeFlpnjKhDc30L8V6hQ0hWiqCNAUUeAgrYlCtqWKOoI/rjv37Gz/zU16j5EKOiYomIoQMNUhJqxFZv0LVAxFKBtYYeRjRiR2Bu3gCiMrV1QMxCgYWSFopYJGkZWGAgcCYxOJTm3nJyyOiKTc7GV+q6Ch6mNBB0jETpGIpxlgQSEJeHpH01EXBYFZQ3kl9aTmF6Mlb07CWlF5BTVEJWQQ3BkKnomtmxU1sXFMwh9RgGqAAAgAElEQVQLO2ceeOhhHnjoH3+CiL/+5X+SM/0vhYh//P1RrK3smNm2k507FkhJzqChrpGBvkGW9uxj2/QMJ44cZd/uPRw7dJjd87sYHxymdksV9bVN5OcV4+npzdTUFFNTU7S3tzI2Osjczhmev3qFN15/hZ0z29hSXkZESCgH9u5nx9QOxgbHObj/EP39g0xNbaW+vhFdXX3WrFlHaGg4fX0DTE5Oc+XKs/j4+JGamk59fSNbt84wP7/A22++xWs3X+Kj997lxavPcfbkCc6cOM7Fs+e4/sKLnDpxkt7uPhYWdnPkyDHOn7vMyRNnOX7iDFeeeZ7jJ84wNDRFUVEljU3tNDe109LUztapbaTEJ9NUV8+lM+c4ffwEp06cZtvWHWRl5uHm7kNkZCIqGoYoa5rywL/W8a81KijrWrJGSZeH12mwVsmAR+V1VuRL8no8Iq/H40qGPK5kxMOKBjymbMx6dXPWb9Jlo7I2ngER7Fk+zo1X3mH38hFGJ7axa2GJvXv2MzMzy9jIKIcOHOTMiePs2TXPwX1LnDhymLNnTrF3zyJHjx6lu7cHa5E9uoYmePgGc/HKNXoHp8gpqOCFG7d46pkXObD/KIsL+zh7+gLHT5xlascSWSU1uHgGsV5Zh4fXKBARn87C0iF2Lx9h2+wutlTVUV1dS1xMLFeeeprXX7vF1Ng4bW0dDIxOU17XioPMBx0zG7RMrDG2dkbg6Ia6gTlGQnu0DM1RUFZDILSmsLCQzIw0yosLaKivpb65DSNzIf96fC2PrtnAegVlNiqp8ugaOTYoqrFRUZO/P7yOhx+XQ1XTCE1dCzYoaKGgrIeRpR1WDhJ0zS3ZpG2AoqYe8qq6rFPUYL28OgqbNFFUUMXEyJjUhFjK89JpLM+muTSNCJk1UnM1ZEJt7PSVsNRYi4uZGmmhUjorM5hoK2G4MZ+FwRoObW1n1+AWKlJ9KIyW0pgbSlmCB0VREua7SpnrKGV3/xYOjjeyb6ye2Z4yxptzGW3MpijOjdrsYLrKEmnOj6IiwYfatCA68mNozgqnNSuCqdpcdnVsZra5mKm6bCZqMpmoyWS6Pofp+mx2thUx117I1oYsxqpSGCyPpy0nhMo4NzqKomjIClqJj63Loqsske7yJOb6ajm+Y4Arh+c4sK2fnQMtzA93sjDay/bBDrYPdLIw0U9ndQlN5Xkc3rWVz999lVs3rnLs4D4OLi2ya8cMl8+fYf/eRbZPT3Dy2EFOHjnAuZOHObR3nucvX2BhxwyTw8NcPnuWT957j1svvcSNq1d559YtPn73Xfj1V3757jt+vneP33/8kd9++IHv79zhu6+/5sd7366Aww8/8c3de3z55Zfc/ebrFbP1d3e5+9Vt7n19m88/eIu3X73Oay9c4c0bz/DZO6+smKjPHObo8hyHl3Yw3t/C1qEOdk/1c2JxipcvHubC8nYm2iqZ6NhCR1U+4b5iPKUi3GU2eHg40NxcwbNPn+HS+ROMD3fxzOVTHD24yKlj+3jztRdYmt/K7h2TTI/0sLBthAvHl3nhqdPcfO4CN5+7wPOXTnP9ykVevvo0x5cXWNg2xtHlOXrbq+lvr2Gsv57u+mL6GosYaChirLmE0YZ8espT6S5JoLMwis6CUHqKQ+krjaCzIJjmzEDa8kIZrclgZ28l23u3MN5RTuuWbBqrsuhpq6SzvZLauiKqagqoqS2ks6uG4ZE2enrraW7ZTFd3LZPjHWyd7mSgt4aujlKqKpPJzgxYAYjCIIoL/MnOcCc3x4/ERBkBwdaERNqTketPap4/EYmuBMe5EJ/pR3ymHyl5wcRn+hEaKyMlJ4TWrlImtrXRO1rHlsYcKuqzKK1OIz7Fl6h4D/JLYqluyCYjJ5S8omhy8yPJK4iiuDSe/MJo8goi2FKZSk1FGu1NhbQ3FpOZFkpVZTZ19YUMDLUwONzKxNY+zl06wuFje5mdm2B2xyT7lndx9eol3njjJfYuzTE9M0xdy2biM8LxCZXgGy3BL0aKJMgKaZgNklArpCFCxEGWiAMEuAZb4xnmgG+kGP8I6WpTtMzPHqmPLVZORhhbaa8kIAm0sXI0xcHVCjuJAGsnC2zFQlw87HHzExMSE4jIWYiptRG2Ymuc3e2QeDki83VB4uWI2NMOiZc9IbE+OLpZ4RPqisTbjti0UBKzIgmL9yE4xhOPQCdsJWZYOxsj9hKt+iJCYr0QOhqib6GKzM+ehMwwvEPEmIq0sXIyQurtgMTLHs9ACVaOpoiczfEP98A72BW/MHc8AsREJAQSmxpGQIQnbn7OSL0dsBVbYijQxNZVgEhqhsTPjsBYT3wjZTh4CLGVWSALdEToYozU3x6vMAkOHkIMrTXRE6ghcDbCxWdl6xAU60NCdhThSYGrUiVbV8F/gwhrsTnuQeLVxmoHd2sELsYExHoSnxNBcIIPHiEuSPzssHcXIHQxJjDKk4BID/xCZThIBQRFepJdlERwlBe+Ia64Bzgi9rLC0U2Apf0KZK30OwQyPttN90gjde0l5JYl4+prQ0ZhHCcuLrF99yhB0R54+DtTXJHN7OI4L7zyFF98+wHP37xEXWspHv6OhMZ4ERrjhZufLfZSU9z97YhM9CE9P4qiylQiEwIIivQkPjWcjLwEQqN9iU4Mpm+kjVffus6bH77K1ZtPM7ptgOziNOwkVgxMdHPszAEE9qYExPiRU5lNanEKYSnhmDlYYu/hxMKRvTz32nWS8rLQF1qia2mJjVSGb0QULt7+2Mk8eVROeQUeNmmzdpM2Tyho8Li8+ur7IxtUWKOk9adZu0mbdco6bFDVY6OaPsq65mxQNWSjmhGbdCxQ0DTlcXktHpfXQkHTFDUDK2T+0XgGx6NjtvIHqXdoIrHpxfiEJRGeXIi9eyhqRrbIa1msypHuA4CcpvmqDGmDuikbNcxQNbRhk54Va5QN/wsUrIDEfaj4T4D4z+v/Nl3b/NGobYmKngXKuuYo65qjomeBqr4lqvqWaBhZoaRtyiYdM9QMBChqmbBeRQ9dczskPmE4ugfiH5mMma0UeQ0jVPQs0LOwx8kjCK+QOGrbB8kqqcEjKAYjK2e0TEQYCBwxtnbBUOiEyNGTrIIqEtKKVqNbI+OzSc+toG9kls7+aZxcA3ByDcBCJEVTX4iZlRhjSyc8/COReIdg5STlr/98/P9viLC1caJqSx0Xzj/Fe+9+RGhIJHY29oyPTrAwv8jO2TkO7z/AzNQ02yan2D2/i+2T03S2tlFSVI6Huw9aWjoMDg4yPDzMxMQY58+d4p23X+fDD97h2vPPsXt+jv7uHuqr6pid3sHE4ATbJmY4evgYFy9e5vTps+TnF2JpKcTV1Y2EhCQyM7Pp6Oji9OmzdHR00djYzNLSSg/CzMws77zzDm/cep1bL9/k/OlTHDlwkMW5ebo6ujl04DBnz1xkdvs8zU3tpKVmMTk1w8VLVzh85ARnz13i+ImzLO07RE/vEC3NHTg6iMlIy2RiZJSOphZG+gY4tLTM7p3zHD1whOWl/URHxaOtpY+2jiEb5NX56yMbWbtJDzk1U56Q1+VxuRX/wxNK+jyuuLJ9eFhOl4f/8EE8omTIP+R0+YecLo8p6PKkggZaeuZUVLdw4Ohplg+f5P9Q95Zvcd8JH27Xt5bGIQmBEEhIkCDBHQYdGGRwd3d3d3d3JzgBAoEQd2sjTbN1327btbb7rJzdvc8LNlz77HPOH7Avvhc/ZuYa5sW84P59bHpuianpBVbOrTM/v8js7DzDg0MszM1zaWOdqxc3efTgPm/eu8uVyxdZW11hfX2dxuYmzMytMLO0ISw6kaW1i9jYu1Hb2MX65nWe/epjHj96h/NrF7m0eZWh4QkGxhdIza8kJDYNr+AYhM5eRCZkMDwxy4VL11lYXGF9/QILc/O89+5zvvr8M568+ZDnjx9z785dLt96wNj8GsY2zihpGaNlYoOqvil65rbYiT05pqyB0NEFH19/AgMDqSgvpaqsmJ72ZjpaGmlqbsXDNwA7J1cUlNV45Y097DsozWu7JNi1X4pd+6TZI3GE3ftl2LH7EG/skWavpBySUgrsk5JHSUOXo8qnOCR/EokjCuw9JMdOia3MxMHD8kgekEZZUQVvV1dSosNIiwwgzNMGByMV7A2UMFY5jIWGPEK9kziZqOIvMiA9zIXG/GgG6rLoKU9hoaec+e4yCmNdSfQWkBfhSHqgDSUJ3gzVZ7M8UMODi3Pg67t1Skp4dHODrqo00gNtqUjypirFn8xgESneVuSHOVMV70N1gi8t6aEMlSYzWpHGcFkKo5Up9BXF0pUXyXB5Er2F0fQVxdBfHE1vYSQdOSE0p/tTn+xNbaInFQke5Ic70JAeSE9xLHUZwXQUxnO2r5aNyS5Wxzo4N9rOTE8T/Y1l9DWUM97ZwFRPKxPdzbRVFtJcWcDscC/vP7nPu28/4s6Nqzx58z4P7t/l/r07rCyf5dLGOgszZ5gaG+bS+jnmJ0a5eXGD95494dG9e/z+N7/hu2+/5cGtW6wvL3P76lW++vRTfvjd7+Af/4B//IN//uUv/O2HH+Bvf+Off/kLf/j2G/75z3/y93/AX//2d/7617/yj7//jb/+5X/44pMPeXjnBu+8dZdr60vMjfUz2F7HcFstlxbH+fjxLb7+8DE3Ly5xdX2emeFORju39hVGWsqZ72tgrree6a6arYB1ZQ4+YgF2ljoY65/CQE+F6EhfairyaaoupbmmhJmxPqZGeuhqrOCtWxdpriokKymcjLgQijPjqSvJoL44nebybLrri+msL2Wyr4P1xSl6W2rpb6vl9qVzDHTV0ViZQ2leHFV5CYy0l9Nbm0ttThQ16WF0FMYzUJZKWaw7FXFiqpPE1Kd50JThS1OGP83ZwXSXxm1DRGtZMsUZYVQVJzLYXU1fdw2lZRlkZEYSG+dHTm40Tc2FtHeUUVefS2tbCf19NXR2lGwDRESYPT7exgT5mxAZZkFEqBn+/ob4+ZsQHi4kJt6Z5AwvsvIDiU5xxSfUGu8wa/wi7IlN96GmLZuh6UYGJhpo7y+nrjmHvOIYMgoicfe3xsXHAjc/S2xE2rj7WBCb5E1otBNhUU5ExjoTHuVAdJyY1AxfklK9iE0Qk57uS1FBNPk5keRmRZKcFEBObiylZWnUNRRRWZ1LVV0BMwvD9A60UttQyszcCE/evsut25epqSsmITmC9Nx4krOi8I9wReQlQOhpgrWH4bYSYf4vgDB1VsfEQR1zZ01s3Ayw9zTF2dsSXbNTqOoew8rREBMbLQwtNVDVVdhqYlI/irqeIrqm6hhaaGEpMsXe1RprR3MMBNqI3IQYWxlgZKmPhb0ZliJTLEWmmAuN0DU9jZmtPo4eNttBapG7JR6BjvhHuOPqZ7+9E2HpYICOqQr6AjXsXM1w8rLaDlkrnj6ChUgfr2BHLB0M0BeoIbDXwyvYETsXC+xdLfELc8dcaIC++WkcPWywc7HAJ8QVFx97vIK22pd0TdXRNFTBwt4Ia0dTDC22FpJN7HSwdjFB5GWJtYvJtiJh5yHAxtV0274kdDfH0EYTfSsNzB30Ebqbo2+pidjPnpB4P7zDXLEWm21V2lppYWClhaWTCbz00rZC4RHsjIOXDaeNVTildwIZZUm0BaoY2+lg5qCPo481zn62mAj1UDNQxMRGZwvEbA3Q0FXGL8SD8tpCwmIC8AlyIaMwAStHQwwtNQiJ9SIhM4yweB/KG3JZv7ZAQWUazt7WhMR64extjX+EK+EJvviFu2ArNkPkaoGLlx2hMT40dVayuDZJ91AT5XU5dA81cP7yHOc2p+kbayQ5OwyvIHv8wpwIjfUgINyVtJw4AsK88A50pXe4ndGpQZo7a1k4N8Wvf/sJG9fOEZMSTnZxGnFpkViKTAmK8kXX9DQGVroIHC2JzohD00wHS7ENNm72mDvaMLO2THF9NfuPHuHAsWM4+fiRlFuIobUdP3ptN69LSvOzNyR5bb8Mew4fZ8/h47y2X2YbHN44cJRf7DrIzoNy/+vsljrGXmkFJGS3MhEvgtVSxzVQ0RGgpGXGATlVJGRVOK5myAE5VY6rGaKsbc4xVQPkT+lzStcCTWMh6gbW6FqIOaklQEZJD3k1Y05qCZBTNeLgcU32yaoidUKb/UfV2COjgoSc+jYYvHhMUl4DSXmN/wUT/w4P/65Q/PuStcJpMxROby1O//9BxBFFTSSPKnNYQZ39RxTZJ3MSHTM7/CKScAuIQk3fAiUtE2xd/LAR+2Ju746BpSPapkIsHDyxdvbBzi0AE1sXlLVNkVXSQlnbFDM7N+zdAxG6+uMTFEdkfDZm1i4ckFFCXUeAV0AM6bmVNLYP4+QejNxJLeQVtTmurIuCih6qWmZo6Frg6hOGkZUjpw3N+PEvXueln/z8v9fO1N83QnlZNe1t3fz6y2+4dPEa9bUNDPQNsjh/ltnpOdaWV1iYmaWvq5szY+MMdvfS391Dfm4Rp5TVUVfVoLqyio62ds4uznPr5nXef+9X3Lp5nYnxUabPTLG0uMzE8CS1FfVUllQzd2aBC+uXWF4+R3NzK25uHgiF9gQEBJGQkER//yDDw6MkJCTh7u5JeHgkS0srLC4usbx8jps3b/L+u+/x6K2HLJ9dYmZqloG+QRITUulo31reXlvdpLSsGv+AUEpKq5ibX6azZ5DCkkqq65ppa++hsqqeyopavL38qa6sobezi8LsXGrLyykrKGD+zBkWZ+fIycrFxFhAcVE5lVX1BIXGYSny/lfrgDI/ev0wOw4qskv6FD/fI8dPd8ny2oGTvLz/OK9KnmCX9Cn2HFFn5+FT7DikzK7DSuySPIqugTmLyxvMzC+Tk1/C9MwiZ5fW6Ojspa2tg42NTa5fvcbN6zd488FDPv7wI7759Zc8enCfR2895PatG6yvr9PZ3YWjkytidy/CohNJSs/F0cWX8OgU7j54yrWbD7h/7xG3bz1g+swcK+c2SEgvRFnblGOndAiITKKospGiykaaO/qYP7vK1PQ8MzNz1NfW8Zcfvuc3n33G++885dvPP+VX7zxn5cJVcquakVPTY+dBOWSVNHH1C8XFOxhTaxH6xmbk5hUwNjbG2OgwKwszTI30cf7sDAvTEywunaWzt4/G1g4iYuI5qaLG/oOHkTgow45d+7cVib2SsryyQ4JfvibBzr0y7JSQ5eWdkvzstd28skuCXQdlt1oojiiy99Ax9krKsf/AUSQkZJCVOYqu5mnC/D1JCPPBU2iEi0ATV8FpTE5JY615DLGJGj42eiQFOlOdHUtXdS7n54a4sjLJo5trfPLsPg+vnefR7ct8+PwR7z97kw/feYt3H92EkpKt8wIiEhNhaYn20iRaskOZbMiipzieslhPGlJDGChNYag8jdGqTKbqcpiqy6G/KIG+wnjGq9Pozo+iKS2QgZJ4uvMjaUoLoDHVl46cELrzw2nNDKQlI4COnBCKI8TkBNrRmBFCX+nWXe6BynTWRppZHmrm7GAzq2MdnB3qYKyjloGmSsY6G5kb6mJhvI/WmlL6OxoYH+ji5pVN3rx3m2tXL/Pk8Vs8ffqUwcFBurs7uXvnFvfv3eKt+3d48tY9bl+7xDuPH/L1F5/y6Qfv8ufvfs/vfvMlb927zebaCpfWV/nqs63Cg7/+8Ef+n//5nu9++zXf/fZr/v7nH/jbn77j269+zbfffsvv//Adf/zjH7fOH37HF59/yrVLFxjs6aCnuYa2mmJ66ssYaCqnqyqX/voiFvobWZ3o5vK5Ka5fWOTGxiLLk70sj3ZwfqKH+d56FvsbaC1KZq63ntHWCsqzY4kP9yLI35FAf2dcxVaUF2QQHxZIR30FF5ZmuHVxhUsrM7x54wL9rdXUlWRQW5hMbWEypZnRZMX6UpQaSmNJMs2lGQy01bKxMMXZiSHW5se5d/U8w90NDHRUU5gVRW1hMkOtpXRUZNBakkRXaQr9VemMN+RRmx5AZaIrlUli6tK8aM8Ppqsogtb8cNoKIuksiae3Op2m4gTKMiOoK01hoLOS9pZiCvLiSU8NIzrKjfS0IJqb8hgarKWnu5zurlIa6rNISfEhKsoRf39z3N108HDXwd/PmPBwCxIS7EhPdyUqWkhKqhvJae4kpLqSlO5JQqYXeeVRtA0WU9qQRHJeAOGJbviECXH0NMLZ2wSvAEvcfMywctDGxkkXB3djnL3MEHub4xVsjX+oEHdfU/xCrLeXrsOi7UlJ9yAp1Y3YREeS09xJSvQhId6bjPRQcnOiSEkNpae3njPT/dTWFxERHUB3XzNL56a5eOUcN+9c5PrtdZbOTVNVV0BeUQq5xalEJgRg72aOqb025k462PmY4h5u+y8lQheBizZmzpqYOWphKdZF5GGCs48Av3BnDC01UFA7vA0Qdq5mGFpqoqwlj6KGHOp6ipja6OHkaYtHgBhnL3vMhUZoG6ujZ6aNhb0Z7v4ueAa6Yedita1C6JlpYuVgspVVcDTGxdcOC5EhoXG+iNwtMbfTR1+ggamtLuZ2+pjb6WPtZIKDhxX2bhbby9lOXjak5sXiH+GOpYPRdt2rvZsF3sEumNroYetsjpmtPp6BziRnx2y3NIm97bCwN0JDXwlFDTk0DVW2sxICO0OsnE2xc7dE6GaBucgQM3sD7NwtEfvZ4+Iv2rYdvXjO1lWAg5cN1mIzDKy0tluZXgSmnXyEhCcFkloQT0ZxEtZiM0Se1ti6CgiI9qKwJpvotFD0LTW3hvL0jyNwMsTZX4h3hAu+Ee5YOpmgaaKKsa0ep7QVUNNVwtTKEGuRgOrGclY3l6hprKK0upCZ5TGml0cQuVsSFu/H5TtrdA41Ut6Qz/23r1NYlUlIrA+1baWI3C2xcxXg5i8iNS+WxKxIPPwdCAh3JzzOj8KKDJo6y0nMCMM7yJG03GjqWoupbiqgvq2EyoY8iirTaeosp3OgjqLKTIYmephaGKe5s54HT+5w/uIqeSVZZBamUVSVT11bNX5h3py7ssTc+WnM7I1x8XfCylmAqdAEGxc7zB1tcA/xxTXIm8GZSSaXz+ISEMARZWWOq5/GLzKWwJgELBzd2CV1lFf2HkbyqBIv75Hilb2HeV3iCDskZXltvww7JGW31Yb/BIhdh+TZc/g4ErKK/2pmUkNCVmUbIl4Mrsmf0kdR0xQdMxHqBtbslVZkh6Q8JzSMOW1kyzFVA2ROaqGoabptM5JR0uOYuglHlPX/l+KwT1aVfbKqHDh2GqkT2kjKa7BbWpl9sqpIK+puQ8S/w8S/25b+XX34d4g4rmHKcQ3jbYg4rKCO1HE1pI6rcVhBfRsiDsqfQlnbdDsU7R4YTU3bAPmVzdiIfRGIPHD0CiEwOpW0giqCYtIwsHREVU/AUWVtdksd56iyNqp6Ak4bWWNo5YSDZzDeofH4hieioWuBrMJpZI6po2NkS1BECiVVbeQU1eEVEIOimiGnNE1R1jDezkNoGVhzStMUQ4EIAwsRmkbm/OyVndtKxI9/+hN+/NKP/rsgIjUli7jYJB4/esYH73/Clcs32Ny4yIX1TZbPrjA8OML89Ax3b95icXaOqfEJ2hubmRod58zoJPZCEeWlFcxOzzA2Osza6gprqyvcu3ubCxvnWVlaZn52gYW5JYZ6R5iZmKO7tZ/RoUlmZxa5fv0mHR1dmJkJcHISU1JSRmNjMxcuXGRsbIK5uQXy8grIzMxmbW2dwcFh+vsHOXNmmquXr/Dg3n3Wzp2nt2eQkuIKnBzdyEjPJzU1n8jIZMrKGmhp6SM7r5Tmtl46ewZx8/RDz9CM6JhEysprqKttpquzj/nZBVaXlkmOjSc/M5Ol2Vk2z69xZfMily9eYXJihu+/+zNvP3uP1Y3rFFS1oSNwYe8RNSTlNXlV8gQvvSbFz/fI8dq/gtQv7z/OjkNKSMhrInVSj0MndDmooIvMCR1U1PUxMBYQl5iGuaUQsYsno2NnGJ+Y5uq1WwwPjzI+PsnI0DDra+d56+GbvP3kKc8eP+LqxU1Wzy1z6eIFbty4wcbmBWJiE/ELCiU+JYvwmCR8A6Owc/Rk6dwmF6/cZvXcBYICw+np6icvvwRTa2cMLB3xC0+gfWCSqcXzdPSP09Y9yOT0AqtrFxgbm6CkqJh7t27y/PFjPv/ofd579oTPPvmUyflVlHTNUDW0JDg2jZMaesgpqiGnqMZpXUPyC4oYGRnZGvC7cZVfPX2L65urPLi+ydXNVTY2zjOzsMjwyBjd/QO4efkidUSO4ydPsWf/IV7fLcmrO/ezY/ch9kgcYde+I7y28xCv7pZi9wE5dh+QZZ+UPAeOnuSgnDISh0+yW1KePRJbEHHggCx790hycL8EuWkpzIwP0ttWR1dTObNjfSxPj3BxdZGHt6/x6P4t3n7rHveuXeDy6hxXzy+wPjfEzfU57m4uMtpSzEB9HpMd5VSlBlCTEUBxtNP/ke3x9YWeHqqSvGjLDmOqKYfWnAjyQp1oz4nmTH0eo5XZTNTmcLathInqTFrSQ2nLDGesKpXu/Cia04MYq0qlvziW+mRfquLcaM8OpisvjJoED4rCRJREOJLha02qlwW1KQF0FcZSmxZCX2UGy/2NjLeUsjndx9JIO4sjnaxMDjDd305vcxWT/W1cXl1gYrCbzbVlNteWefTgLk+fPOLiv75P169fZ3Nzk4aGBoaHBlheWuTBnZusn1viwuoSt65e5LMP3+OD52/z3W+/5ne/+ZIPnr/Nxrkl2hrrGB/q54fff8tXn33Mx+895/OP3ufLTz7k84/e54uPP+Crzz/hhx9+4Lsfvuebb77h888+4csvPuPLTz/i8YM7rC/NMt7bQmtFPo3FGbSXZ9FcmExbcQqjTcXM9dYz0dPAuZlhHl49x/rMABdnBrm7eobpzirGW0pZn+ikvy6PhoJE+ppKKMiIJiMphKG+Jno761iZGaOuOJ+x7o/gZcYAACAASURBVFZWZ8ZZOjPID19/woPLqzSVZdFamU1tQQLFaWFkRHuRHuVJY1E84x2ljHaUszo1xINr69y/ep5LK9MMdzeQlxbNUFct5QUJtFTn0FyeTlVuDNPd1ZwbaWW4LpfRujy6SxOoy/KnOMGR3Cg7iuPEVKf60pATTGdpLAN1GbSVJtJUnEBVbgw1JYk012RRXphISmIQSYn+ZGaEkJEeRHVVKh0dBTQ2ZlJfn05ubiju7oZ4eRnh62dMZIQNqSmupKQ4ExlpRXi4OXFxdgSHCAgKFuAfZE5skjPFFVHklIYRmeRKYIwIR29DhG462LsbIHTVw0yoioVIAyd3Q5w9jDCxViU01pXweHfcAyzwDLLC2dsIkYvO9tp1cJQNYdFCIuLsiEtyIiLGhtBISxKSXRCJtKirzSQzI4ygACfy8hNZXZ1mbKKb7t4mOrsb6B9qZ25xnKfv3Ofxs9vMLAwzPtXLxOwA6bnxJGZF4hsmxs7DDJGPBXY+pghcdDEXa2HtbbjV0OSuh6WrDlYuegg9jHDxs8QzyJ7UvGhsxSYoqB3GwEIdfYEabv5b/+yf1JDFQKCJkaU2QrEAz0BnxN4iTG0MMLbSQyi2xNbZCqHYGpGbEKHYGhsnAS4+Drj6OiKwM8Yz0BlHDxucvGwwt9PHM8gJN38RLr52GFic3oYHG2dTnL1tEfsIsXE23Q5f65iqEhjliZu/CFVdBRw8rHDzF2Em1CO7JBllzWNoGqoQHO2Dd7ALYm87vINdsHIwwTvYBYGdIep6iqhobeUnPAKccPYSYmKti4a+EkGxPlg6mWBorY2Dlw2uAQ5bWYUAB+KzIrdzDuaiLeBw8LLBLdARJx8hVs6mVLWWkJgTjcjTGhOhHl6hLpTU59E91krPeBsh8X44+9qhZaqKjYs52WWpZBQn4RPuRkC0F2YO+hjb6WDjZkZGaSI9421klaZgLTbH2FYPGycBRpb62DnZ4hfsw+zZaT749D2Wzy+xcfk8bz2/w+U7azh4WOEZ5MTYXB8dgw3Ud5RT01pCfUc5mkbKeAU7Y+1kQkFlBhWNBYzO9jI83Y2DmyXBUV54BTrh7iciOimAkGhPnDws8QwQERrjhVegA8lZEbR0VzI02c7Z8xOMz/aQkZfA0EQff/3nn/nj//yev/M3Zs9O4xvkTVhsKKGxQSxtLPDgnfvMn58juywDIxt9jGz0MbY1QM/SAIGTLbWd7QzNThOdnkpORQVCd3dklU8hdPMio7iczJIqZBTV+Mnr+3l5jxT7j5zkjQNy7Dwoz57DCuyQlOV1iSPblqUXUPGfILHrkDx7pRX+pUCoIXPy9Hadq4SsCnulFbeBQlHTFE1jITsPHt+ud5U6roHMSS2OqRogq6SDhKwKhxS02C2tzB4ZFY4o6yOvZozUCW32HjnF3iOn2C2tjIScOhJy6uw6rMQeGZVtSHihRLx4/sX5d2XihTrx/x261v1XCFxju2XphXXp39UImZOnUdExw8TWBUMrJ/QEIjyDYymt72RoegXv0HhOaBiiaWyDqp4A6RMaHFfTR/qEBoqaxqjqCVDVE6CsbYqmsQ1mdm4IRB4YWDqiqW+FhdAdfVN7vANj6R2eo6KuCzNrF9R1BKhpm2Pj4I3KaROkjp5CVcsMbUMbDMxEWNi5YWorRl9gwytv7OMnv3yVl176KT/52U/58Us/+u+yM925/ZDn77zPV7/+lo31S/R0D7C0uExPVy+V5VWMjYxz/fIV7ty4yeb5deanZxjpG6CnrYOR/mHmzsxy/dI17ty4yeTEGMtLizx7+wkb62sM9PWztHiW6TMzjI1MMj4yxcjgGUaHZujvGWX13AZXr15nbW2d2tp6JienaGxsZmHhLLdu3eHatRv09w/i6upOaWk5/f2DtLS0UVJSRmJiMsvLyzx9+pSZmTkG+kcoLCjDwECAhoYxqqoGaGubk5VTwfjkMkurl5mcWaG1a4DMvCKEIjG6uqZERsXT1dlPbU0jqytrDA0MkhyfQFZaOmfn5rl9/QYfvfshn3z0Kd/98X/40w9/44cf/k5X3/gWuaubcfy0gF/sledVyRP8dJcsO6WUeXnfMV6TPL5N4XKqRijrWqFw2gx5NVNUdAToGVtw4qQKxxWUUNfQJjAglLa2DoaGRpiYOLOtCM3NzFJTVc3C3DyrK+eYGBtnZWmZmekzjI+NsLGxwdnlJRqb2kjPzkNBWQNzaxFi9wDUtYxJzcjnybMPGBmexNXFCycHF5SU1VE4pYtHUAynDS3JKa2job2fqsZOls9f4szMIjOzi6SmplNbXcfM1DRffvoJ773zjAtrq6ysrNI/MUdYcg6njazwi0gkNC4Vz4AwWjq6GRza+lzP3n7Cb774lM8/eo/3336T954+5J2Ht7h/4xJPHj9kbf08a2trnJmeorWtg8CgEPYdkOLl13bx2hv72bP/MHslZfnFq3t5dbcUr+6W4se/3MtBWSVe3yvNTglZ9h9W4ICMEvsOKbBj7xF27ZNF4sAxpKVPsH/fQeRkjjA9Oc61fwWDxwfa6W4spyAxlJQgd2K8HPC20Cba1YpAoSF+Qj2S/EWkBDpSnRnK0lAdS0N11OdGUpMVRlNBDDkRjv8XIF56CUpK+OjteywP1DJSkcxMUy4jlWnUJQfQnBHKdGMe822lDJSmsNReynR9LmOV6QwUJ9JbGMNETToTNem0Z4fRnr1V89qZG0ptoid1SV7UJXmR7m1OaaQTuUEOlMd4Up3kR0t2OKN1OUy3lzHbUcXSYBNr450sDLYwN9jGeFcjo91NXD2/wOM7V7l0bp53nzxg9ewcEyODzM/NcH7tHBcvXuTy5aucX7/A0PAoAwMD1NfVMDN9hssXzrOyOMfq2TlG+zq4e/USf/vu9/zmkw+ZGx/hyvlzPH/rAReWF9lYWuDJvdt89fEHfPD2Y56/9YCP3nnKFx+8y//87hv+9Iff8v0fv+Obb77Z+vn1V3zywbv85fvf87fvf8ubNy8x3d/GQFM5/fVFdJZnUpMZRVdpChPNRfRV59BZW0hPUwVnx7u5sjTO2ng3cz11LPU1cG6wmYmmEtbG2jnTUcVgSwlluXG01OQz2NvI3WvnubmxQmt5CWOdzYx3tbA42suls1N8/uwBv/3oKZvzw3RWZtFSkkJLaRK1eZE05EfTVprIdG8VswOtrM+OcXVtntsXl5kd6aK9tpCxvkbODDfTUV9AT0MBI+3lTHdXc6a9gqH6PEbq8zjTWkBNtj8V6Z5kRdqTE2FPTYY/rYURtBVF0VmeSGtJAu0VqfTU51FREEtFYTydLYXUVmVSXpJIeWkCYyO1VFUkkpHmS2a6H4kJLsTHiwkINCMq2o7IKFuCgs3x8dUnMMiE6BhbwiMs8fbRIyTUgsAgc3wDTPHyN0bsoYONWA0bZw3sPXSw99BB5KmLpZMGdu66+ITaIvYxxV6si2+wDR6BlkSleJKaH0JksgcuvmbYirVw8jLEO8SCwAgrwuPsiIi3JyjKgsBwc8JirImMFxIZb09aRgDJqQGkpYeSmBREYVEK8/MjNDSUMTM7xuzcOE+e3ufazQ36BttY2Zjlxv0LdPTXU1iRQVFlJhWNBfhHuGIlNsTB1xJ7XzPsfEy3VAgXbdzCbPAIt8XBzxQnPwHeofZEJvqQVRRLSW0W7gH2yCpKoGeuirWTEV7Bjjh4WHHaUAltY1WsHEywc7HAI8AJgZ0x+uZauPg4YGKtj4O7HUFR/pgLTXD1dcba0RyPADFWDmYkZEQTGutHaKwfYh8hFiJDHDysSMiMwNJha7TN1EYPsbcdYXH+RCYG4Rvqhr2rJWa2+hhZaqOoIYeOiRqGFlqo6pxAYGeInpkGmYVJOHsJsXU2J6MgEUuRMWq6J/EP9yAkxhextx3WjqacNlBGQ18JA4Emdi4WiL3tsHOxwMrBBBsnM2xcBOhZaGIi1MfM3hD3IGcMrXXQs9DE0FoHGxcBHsFivEJdMRHqY+tqgdhPhL2HNRnFyQTF+iB0s8DO3RILR2PsPayISQ/DytmU1IJ4mvtqcQ1wQFeggZWzKYk50bgFOiL2sycwxhtbdwvCU4LwiXQnIjWYu2/f4Pqbl/AIdsXByw7fUC+ikyMIiQyivqWWL77+nD/86ff88NfvObexzIWryyytT1Fak0NxVRaeAY4kZkQQnxZGdVMRMcnB2LsI0DZSwd5FQGJGBH6hriRnRRES7U1MciA2jkYER3mQW5KEjaMRju4WePjbExjhRlisN0WV6cQkB+IXKubs+TO8+ewmbz67yermPA+f3OfRs7e4/+genX0dJKQnkFmQSW5JLul5aYzMjnL78S2iU6M4euoo+lb6GAuNUTNU4/jpk2gYGxKenMwpfX1+vns3Ekfl2XlIBgMrIQ3dg3iGRCGnos2PX9vHGwfkOHRMlTcOyPHL3dLsOnSM1/YfYc9hBXYelGev9Al+vvMgB+VP8fKew1vNjwfk2Cdzkt1Sx9l16BgH5U9xQE6FXYeOsevQMXZLnWC31An2SityQE6VwwqnOaxwemvPSlqRvdKKSB49xQE5VQ7IqSJ9QhM5FT2kT2iyT0aJHQdPsEdGhX2yquyWVmanlCJ7ZFTYf1SN/UfVkJBT375+8fu/Kw7/CQ//qUb85+tfXG+BhdZWKFz6JIfkTiElr4qihhF7pRRQUNVH9qQmkkeUsHLwIjm7DFtnXw7JnULLyAah2A99cxGmQld0ze1R0jJBVkkLWSUtjqvpc0xVjyOKmhxX0+eAnApyKjpomwrRNbdHx8wOgcgDe/dAvANjMTR3IDQ6nZyiOjz9oxHYuqGmbY60vBqG5g6Y27iiriNA5pg6qlpm2Dr64OYTgWdAFP4Ridg4u3NAWp6XfvRTfvyTX/Cjn/yYH730Ej/76Y//eyDi/r1HvPPsPe7eecj01DxlpVX0dPVSX9tAZ3sX87MLXL98hSubF1lZPMvM5BmmRseZGBphdGCEi+c3uXfrNtcvX+Hs4jx379ziyy8+48b1q4wOj9DT1UtHWzfjI1P0dY/Q3TFMY10nA71jdHX20dnZTX19I3V1DYyPT9LW1sHg4DCbm5eYmpqhvb0TP78AsrNzaWlpo7a2noaGJoqLS6mpqWFwcJgzk7N0dvUTHh6PuroBkhLH+MXLkhw5qo6XXxRZeVXUNfUyOrnE/NIF6lu6sLJzxMjUmpSUHLq7h+lo76Wrs4+Otk7qKmuJj45hanyC61dv8MlHn/L9d3/m22/+SP/AKEVFVYRHp9ExNEt8Tg0nta34xV55frnvGFIndJFRMuBViWPsllbmxzukUNW1RlnbnFf3yrFb6gSSR08ho6CBgqIq0jKy6OoYEhAQRENDE/Pzi0xPzzI/v8j46ASrK2tsblxgcX6BxfkFLqxvsDA3z8rSMrMzUwwN9nPu3Dm6e3tITsnAwsYOBWUNhI5unNYxxVbkTm5BOR3dQ8REJ+Ll6U9EWDSnNfVw8Q5F7BuOsbUT7gGRWDu44+wZSGpWAQWl1UTGJBIeEUNJcQXr6xfYOL/Ozes3WFo8y+raBTIKK9AwtCQ2vYDskmqu3X2LDz79kneev8vz58+5fGmTRw/u8vlH7/Hbrz7nD7/5jG8+/5AvPnzOh796wvvP3+bhw/vcv3+fzc1N1tbW6e7pw9XNi9M6+uyTPMye/YeRlDrGG3ukeGP/EfYclOdnr0rw8huHeG3PYd7Yf4S9B48jKa3I3oMneGOfHLv2yrH/4DEkDspxSEqWAxIHMTPSJz8jiYyEUFyEBngI9QkUGRNkZ4SvlS6+Vrr4WOrgqKeEo6ESIU4mJPmLyI3yZLy1kPXJVoYacuiqSGGwPpuu0gSq07z/D0Scac3nybUVvvroOb/+8Dlvbs5zdbqbuZZ8phvzmGrIZbQmg96SBAaKExmrTGextZiZhrztUPVYVSpjVak0pQVQGetOU5ofdUleNKf7U5fkRYaPgIoYF/JDnKiI9aIq0ZeWrEjG6vOZ66pkoa+etfFOlkc7GGmrpr2qkI66EubGenl0+xLvPb7HnasXeHD7OssLs0xOjLG4MMfm5ib379/n6dvv8NajJ6xvbHLp0iUuX9rk1rXLnJ2bprejhcWpUe5e2+TDZ0949/Gb3Lt2mbNTE1zbWOOjd57y+O4t7l69xEfvPOXXH73P0/t3eHjzGk/u3ebDZ0/4f77/A/zzb/z5+6016r//5U98//tv+ejdZ7z39CHPHtzk6to8S2PddFbm0FSQRH9NLkO1OQzV5rA21MDDjSkai9NoLM1kuLWCc+NdrAy3MtVaznBNHj2l6XSXpDHRWkZbSRq1BQmMddXw8NYqn3/4Fv/48zd8+s4jHl7ZYKyzmcmeFoZaa+mpL+PRtTXWpvpoK8uksTCRiY4KxtpLaCyIoSzNn4IET6qyI2iryGW6v43zMyPcu7LK1bUZxnoa6G+vorOpiK7GInobCxntqGC2r56prir6a3LpLE6loyyJxsJwqnN8yY5xICNcSFmqN/W5oTTmR9JRlkBzURwdlSkMtRbRWpVBU2UGXc2FlBcmkpUeQllJPJ3tBWRnBhAXIyY1xYPEBGeSkl2IiLQhOESAn78xbu6aODmr4uauiX+AEYFBJvgHmBATa09YuDW+Aaa4+xjg7K6NndtpHD31cA8yQ+imhaWTGuYiVZx8jAiKdiQgUoRPkDWBUQ6Ifc2ITvMgKScQv0ghdq46OHjo4uZvgnugMR7+RgRGWBIeZ0dIjBVBEQJCo62IiLMlIs6O3MIIsnLCycqOJCU1lLAwL/LyUsjNTWVqapinbz/gvfefMrswxuBoO5PzA9S1FhOdFICt2ATfMDGJuZEExHjgEiTEKdAKc7EO5m46WHrqY+9rgkeEENcQKxx8zPAMFhIa705SVigFFclUNRcQlRzAacOTCOz1cPCwwDvECScvGyxEhlg5mGzZfhxMcPSw2R6Uc/K0w8ZJgFeQO4YWephYG+Li44Szlz3B0X6k5MQTkxKOb6gbFvZGiNwt8Y9wxzfMFd8wVwT2Bjh4WOEd7EJAhCcJGZGk5cXjFSRGQ1+JE2qyaBurYi40wECgiaXIGKFYgLLmMawdTckqSsbURo/gaB+cPG0R2BniE+KKZ6Az5kID7FwssBQZY+9qiaXIGAt7I+xcLHDzc8AnxJWACE+Coryxc7fauuPvIsDRW4hniAtiPxECB2OOKB3C0skU1wBHwhID8Yv0xDvMDWuxOXoWmkSlhuIf5YlboCPhSYF4BDvjF+lBQLQX5iJDbF0FxGdFEhzni8jTGkNrbZx97XANcEDkaY2pnT4Bsd6EpwQRnOBHZFoIeZWZBMX6YmSjj0+4J7GpURRW5pGek0ppVTHzy7PMnp3m7pt3WNlYZPPaCt1DTeSVpuLqY0dkQgCRCQFk5McTnbRV4WonNsfeRYBviAvBUV7kl6VRWpNDel4MIdGeePjbk5wVQWZBHGIvaxzdLXBwE+DuZ0dojBelNVn0DDdS01zI1OIQKxdmWFidoHuwlcKyfOKS4xE62uLo6oBXoBcxyTEMTgyyfPEchdVF5FTk4RbkgYWTFQJHS5R0T3HguBR7jkggo6SElMJJ9h05ipTCSQ7In0DL1ILguBScfYOROq7KGweO8vKew+yQPMrOg/K8tv8Ir0vIsVdakZ+8LsEOyaO8cUAOCVklfrlbin0yWwO2+48oslvqOL/YdYhf7DqE9AmN7erSHZJHOaygvr1IfeiYOocVTiN9QpNDx9TZf0SZXYcUOHRMnSOK2hxR1ObQMXUkj576X1sSL+xKe2RUeOPQSXZKKW4/9sK2tE9WdVuZeGF1+k/14T9B4sX5z9e/uN66MauJjIImx0/pse/wCZQ1TZBR0OD4KT1OqBlwUt0QPTN7/MOT8A9P4vgpPU5pm6Ghb4m1ozemNi6oG1iipGWCgroBx9X0ty1QRxQ1UdIy4YSG4XbO4riaPio6ZhhYOmLt7IOVkzfmNq54+EWRml2Oo1sQxhZOSEorInNMnZ37j2Jp54GatjkHjyhzXFkXW0cffILi8A9NJCw2HRtnb4ys7JA8LMdLP/opP/rxz3npXyNz/1VKRGNDG6Mjk1zcvMrS2VWSEtPoaOtkdHiM6TMzTIxNMtw/wHD/AAszs2yeX2d1cYnxwWE6mtq4snGJqxcvsTAzy9m5WR49uM/HH33ApYsXGB0eoaGuke6ufkZHztDa0kNbSz+R4SkEBUQTF5uEUGiPQGBJfn4hExNn6OzsJi+vgNraelZWVunq6iEoKITw8Ejq6xtpaWljcnJqa5iuq4eu7l4WFleob+pE7OaPlo4FB6WU+PnLB1FRM8PW3g9tPRtkFU5jKBCRkl1MWW0zvkER6BhYYGXrRFllA6NjUzTUtzLQP0JzYwvJiSlMjp/h3PIq62ubPLj/mJu37uPtF4qyqi4CoSvNvZNklDRx9JQhe2RUeGW/PMdVjTl2yohX98ny6j5ZZJV0UNO15KVf7uHgUVVsnX05fEwNSalj7N13AGdnZ+prG6iurKK+to6VpWXu3bnLs6dvc255hZvXbzA0sKVGLM4v/EvZmeL+3Xtcu3qZ/r4eLl68yJnpKWLjkhBYC4mKTyUqPhUnVz/8gqLJzCmmsqaZ+LgUgoMiKMgrJie3iNKaFuIzCvEMisbK0RMP/3BSc0oQCMXoGgmwFDqhqWOIgbGAmPgUnMXuuLl7k5aeTWNLJ3WtvZTWtVLX3kdrzxDT82dpaW3nypUrrK2usHn+HJfWz3H3xhU+ev6Yrz/7gK8/+4BvPv+Q3/3mC9558hZPn7zJs7efcPv2TTY3N5k8M01VdT21dU2oqGmxc89Bdu2T5vVdB/nFDkn2HJTn9T0y/OxVCV7ZKcVru6XZJXGM/VKK7D2oyBv75Ni5Xx6JQwrs2SfLEdnj7N65B+UTx4gO8cPXRYiWkgxCIxV8bPSIdrEk3NEML3NNnA1UsNc+gUjnJJ7mmmSGuZIR6kJ/XQ5XFvpZGKijqzKdzoo0OssTKU1wpSLB5f+AxFRtKvNNWdxfm+ajp/f4+pP3+OqDp7xzY41z/TWM12Uw1ZTHUGkyPfmxDJUmM1GdyWBpAgMl8YxWpjBUlkhjqj+lkWIqY12pT/amLSuIqjg30r3NqYhxoTzGk9okf2qTAmnJimS0Lo/Zzgpmu2tYGmqhoyKb7toiWivyaakqYLyvlQsrszy8dYl3336Tp2/e4/nTR7zz7ClXLl9kYGCA/v5+lpbPcfnKNe7evcvNmzd5++ljnrx5n41zZxkf2KqAvba+wkfvPGVldoql6UnWz85z/cJ53n/6iM/ee87n7/+Kbz77mHcfv8ml1WXevHWd33zyIT98+xv+8afv+P6br/j911/yzZef8sWHz/n4V0947/E97l5eZX1hgvXZUWYHWrmyOMriQBNN+Ql0laawMd7GnbODXJrpobe+iMbSTJpLMxhtrWCxv5H5rhpG6wroK0+nNS+O3op0OkrTGGsr5+PHN/j6k8d8/Pwen7//iD9/+yX/85vPuHR2hgvzE4x2NNBRXcRkdwPFqRHkxweRHe1Nc3EyXdUZdJQn01uTQWNhFDW5UdTkJTI31MnFxUme3Nrg8e0LzI12MthRyVhvHW21ebRX5zLYUsJc/1bYu682l4bcOGqywqjND6E804f0SBFJQdbkxblSnu5HdXYIraVxtJUm0lObwXR/DaNdZYz317A41cFQbxWdLYW0N+XR0ZxLToY/SXGupCS7ExfrQGyMiPAwK3z9jHB1O43I+RQi51M4iNVxdNFA7K6Fm5cuYeFWBASa4ulrgKu3Lk5uWlsQ4aWDW6Axdu7amNkrI3TTITBGRGyaJ7FpnkTGi/ELt0XkqU9IkhMRya44eOlhLlLB0Vsfj0AzHDy1cfTSwTvUjLBYIWGxQoIirQiKtCI0esvilJDiTWKKPzn5MVRUZxEXF0RcXAilpbnMzkzw5OlDnr3zJnOL46xdmKN7qAnvECf8I8Q4+lhiJTbGK8wZtyARXhFOuIYKMXXSwtxNB1tfY5wCBTgHWWDrYYStuyG+4Q7EpgaQlrW1RpySG0Vkkj86pipYiPQR+9jgGeSAk5cNHoGOuPqKMBcaYONkhrXjVmBaKLbEwd0WsbcINz8xKlqKmAtNELkJiU2NIDIxhKyiVLyD3bB1NkdDXwmxj5DIpEBC43yxd7PA2skEVz97fEPdCI31IyEjkujkEIRiAYoacpxQk0XPTIMTarLbIegXCkJiZhTB0T64+ztiLjRAy+gURpba2/kHE2tdPAOdcfGxx8nTFidPWxzcrRG5WeHkaYuLj/12c5Ou4DTmIiOcfOxw8rHDwEobGxcBxrZ6HJDfi7GtHtZic5x97XENcCQo1he3QCcMrLSxc7ciNMEf/yhPYtLDcPEX4RrgsJ2T0DFXJz4rkp7xNtoGGwiJ90NXoLF99C01cfAR4hXuho2bBbqWmlg4mhAS709YYjA65pr4hXkSnx5FeGwwCWkx5JVkERDmQ1B4APZiK0TO5oicTQmN9MBWZEhOQTyllRmMT3XR3F5GU1sp3v4ibEWG2Dka4+Zlw9RcH2NnOmnpKCc9L4bMwhjyyhIJj/ciMTOEjIJowmK9cfezwzNARGCEGynZ0YTG+FBUmUlmQQL2YgtsHQU0NNdQWV2Gm7crSemJVDdVU91UzbnLa1y4eRG/iAB0BQZYOtng4CNG00wX6VPy7JE7wGuH9rP/6FFe+sWr7DhwmOPqWhw6royJ0AmP4Eh2HJDhJ6/v540DR9krfYIdkkd5Za/0NkzskDzKbqkT7DqkwC93S7NDUp6f7jjIK3uP8MreI+yWOrE9DrdDUp7dUifYc/gkr0vIIX1CE3N7z+16VwlZlW21QUJWhT2HT/LGgWNIHdfYhgjJo6e2/94L69OLytY3Dp3kNcnjvHHo5DY0vHHoJHtkVLbPC9vTHhmVbaD4T4j4d9XixXu/iDy7mQAAIABJREFUAIn9R9W2ryXlNTikcJp9hxWRU9LmkNwpVHXMOSCrzJETp5FX1kFGQQPZk5oERqYg9g5D9qQmQrEfCqr66JgIMbVxwczObTs0/WKxWubkaSSPKiN1XA3Jo8ocU9VDw9AKRU1jjihqomtuT1BMGumF1bj5RCCwdUNT3wppeTUOHtmyVGvqW2Fo7oCOkS2qWmYoqRshsHUjLCaD6MRcfIPj8fCPRNvEBl0zKw4fPcGPfv4yP/3Zy9vB6p//7Cf/PRDhIHIhLjaJifFpVpbPk5dbxNjIOF0d3WxuXGRxfquZqb+7h7Nz89y6dp0rG5vMjE/SXNvI1QuXubB2njNj4yzNz3Hz6hXu3b3N6so5mhtb6O7s4+ziKkGBkagoaWNiJMTU2B5ba1eUldRRUDhJaGg4IyNjDA2NkJCQRHx8IqOj4zQ3t1JbW09OTh6pqelUV9eSmZlNc3MrbW0dTExO0dc/THZeMRbWDsjKqXLosDL7JE/y+k45pGU10TcRc1LVhFd2SvPKTilO61vgHRSFo7svRxRU+dnLu/EJiGRwZIrGxk66uwbIysyjva2bqclZqqvq8fUJwssriMiYZMwsHVDXMsbJIwh1A2tM7b23WgXkT/PqXjl2HVJA/pQ+B2SVOXhUhT0HjvHz1ySRPqZKVGI2UXGZ6BnZEBoRT0hIGNmZWZSVlBITFU1+bh7nV9e4cukyi/MLnF1YpKaqmuTEJAb7B+jp6mZkaJhrV66yuXGBmekz/L/UvWdU1HmC9+v0dNJWERGQnHPOGYpY5FQUmSLnnDOCkpMIAiKIIiKiSFQEFcx2G1pt7dbO3XZPT9yZnX1273P3pvN5XtAyPTu759x39+6L36mizp+iqnj1qW86MznB1NQUx46PUFJaSXR8InVNbeQWVZCeXUJTSy+HWnvIL6okJ7uQutomujp6OdjURlpWMYlZxYTHpeEqDCU5qwhJej5ahpYEhMcSmZCOibUzarqmqOqYoKSui4qmPpl5JSRm5KGsZYSVowA9U2uu37rHzVt3yM/P58zkBBtXr3Dv5nVuXrvCzbVl7q5f4dHdDT55/BFffvYJ33/9BS+fP+XjB/d5+ughL54/486t24yNjdHff5TlS6skJKWjoKyBlIwye+XU2PaeNO9LKSAlq4GUrAbbpZTYsUeZ3fs0kVHQQ0bBgD1yukjL6yGrpMfefeqoquqyV1oOFWVFvAXO+LjZYGWkisBShwB7AxJ9HYnzsiXAWpdAW33CnU0JdTQm2N6QksRgypJDGWmv4MbcGJfP9DPcWkZ7ZSYHi+KpzwyhKTvoHyDiXGcJs70VLByp43xXBatjHby8e5nffv2C33//Bd9++ogb548x1VnJ0cp0BirSGG8q5FTz387ogRzGGnPoLoqlLVdEf4WEkfp02nJF1CYK6SmOobc0if7KNPrK0xiszWGqq46zfQc52d3AeO8BJgc7Ge46QFNlPkfaD3BvY4Vvv/yEzz99xOcvPuburetcX73MpYV5Lpw/x8LcPPfv3+f580+59+F9bt26xcb6NT599jH3b61z/fI8G5fnuHjmBNeWLvDk3k1ODh9lYmSIa8sLvHr6mD//9AN/+vF7/vzTD/zrn37Pp48fcHVpnhePPuKffvOav/7+J/7tn/7Aj1+/5C8/fcsPXzznztoCG5cu8PmjOzy5tcrC5HEunjzK/Ml+Vs4McXagmeHm8i0l4lRHNTNDLYx2NXC4qYLuukJOdNWzcqqfy+N9nO9rYqqrjtPt1fTX53G0qYSl0/38b7//nG8/u8/LJ7f45999Df/HX+F//pX/6y+/5d//9CO/efWEnz5/ysq5E0yP9DLa1cCh0jQ6qrPprs+hszqTzup06nKjqM6JYv5kP68e3OSrj2/z1dM7PLqxzHBPEz3N5UyN9dDXVkX3oTKGO2s4N9rF3PhhTvU2MtBYTG99Ls1VEg5WxlCRG0Jpuj8HiqNoq5TQVZvGYEsBJ7qrONlXy8XxLqaOtTA7cZjrlya4PDfG8txxpk51MzbcREdzAQdqUygrjSIjXYgkwZW4WCfi4h0RR1ojirImOt4JcYw9/kGmePsa4BdoQoTYhnCRFWFia0QxdoRF2uIbbo5PqCnCcHP8Iqxx8zckPMGN7LJIsoojyCgMJyUrkECxPX4R1kSmeRKT5oVfhDUeQSYERtkRFueAf4Ql4fGOxKV7kpEfSEZ+IMlZQpIyfUjL9iOrMJSC0niKyhOpb8ynr7+ZpqZy2tsbWVy4wO1b13n9w9f85qfv+Ozzp7z44hGD4z1EJPmTWhhFSkEkYQlCQhJ88Ap3IixZSESaHz6RTgRIBISmehOa5EmwxB1hhCNBsQIyC2MpqUmnqCyVorJUkrMiySiMx9nbEn+RgNjU0M3WowhPYlLC8A/3RODr8LMK4Yi7nzMR8SH4hnoSJPbFw98NzwABwZEBBIh8aWitJi41Ev9wbzwDXHH1sSNI7ENafjzRyaGk5ccTEi0kOMqH8Dh/RHGBJGfHkpgZjU+wG5aORlg5GePgbomDuyUmNrpESkIQhggQJwSTni+hrC4fRw8r/MM9cfK0JjDCGw9/J+wFFrj62OHsZYO7nyOh0X6IE4JJzIwmMTOa8NiATQvTFhA54eRjS0isP57BrjgL7TC208MrxA0nH1usXE2xdbfAX+xNQKQPHkEuRKWEk12WRlxGJMExfiTnxRGXISYmTURUShj+Yi9s3c0RSYLwCnElpzyN6uZSkvPiCIsPwFloizDcHQcvK5yFtrj4O+AX6Y1boBNeYQI8glwIivalpL6QzJI0MgqSiUmOwMbJDGtHUzz9XHByt8E/1IsgkTeSlDBKq9LIzo8nVOyOb6ATxRUpdB1uoH/4EBU12UhSQxBF+ZCQEkxNQz7zl04xPNpJbWMeHUfqKK5OI6ckgeTsCNr7aimtzSAtN4b65hKau6oprEgjMSMSUaw/g2PdjJ7uJzTSl7hkMacmx1hZXaa1q4Wm1kYmzk1w+fplHrx4xLV760SlxGLr7oQwIggLgRN71BRRNNBGTkcdKVUlZNU1kdfUZb+WHkq6hqjom6JtZoOqgRm/2rmXvcqbew57FLV5f68yH8iqbdmT3pNWYq+yPrv3a/PrXQpIK21uPsiqGf1dYNrZJxyv4FgcvUJxD4jCOyQOU3sv9irrs0teCymFTVvTm9+T1zBBTt14y870yx2JN1DyBkj2KBuyV3WzJGa3oj57lA23VIc3938JEW9A4s01/xk8vFEv3pz/SolQ1bdG09AOPTNHrJx8MLBwxsDCGU1DGzz8xZjZeWDn5k9FQwexKfn4hsaRklOOub0nxtZuGFq6IPCPwMpFiLGtAFN7D4xtBWga26KgZcJ+TWO8Q2Jw9ArG0SsY9wAxwrA4wuMzECVk4h0Sg4dvBIrqxuySUcPIwgU1HQsS04vxC4nD1SsUHSM7PP3EhEamEBguITw6jcj4LALDJXj6R2Dl7I2DhxB1HSO2vfP+39mZ/ltBRHFRBSnJGfh4+1NVWUd3Vx9LC8scOdzP7PmLXLm8ypXlS5w5NcHI4BATJ8aZmZxiemKSc6fP8uzhEz66fZcba9e4e/MG62urrK9dZePqNUZHxhgfm+Dc9EUMDSx47z1plJT0MDVxwszMCek9cigrq9LTc5jLl68wMTFJUlIK9fUHuH59g4cPHzMzc4Gurh5aW9uZnZ1jcnKKixfnmZm5wIXZOaZmZnF08WDbtu289e5etv16LzulNNklpc22t/cjr2zOfhVzZJWN2auog7y6AQaWDuiY2qCgacS7u+TRM7Wnuf0IXb3D5OSU4O8fTn5BKeMnJklOzkZLy4idUvv5QGo/O6Q3g70aBtbIqRujZeKAko4FUvLa7JLV5O2d8hhaumBq44aSpjEKKroYmtpRUFLLobY+8goraGk/zOSZGU6Nn6S+uoqCnGwKc3NoaWrk+NAg/X1HODY0TFtLK/19R0iIiydJksji/AILc/PMzc6zOL/A+IlRnj55zPT0NIPDQ7R39FDT0ERl3UFKqxo41NZHw8EuistqyS0op7qqgbLSajLSsinIL+VQey/B4gSsHD2wdfHGxSsYJU1j5NT0CY9Lw9jGFS3jTa+grJoBClomGNsKiEsvRMvYBnlVXcys7bGwsScgMJi6ujq++Pwlnz17zM1rV3j59AFfPH/M049us3FlkdXleW6tX+Wju7e4f/sGr1484+njD3n66CN+eP0N337zFYuLiwwPj3Bi/DQHDrahqWOInKIWBia2SMmp8+vtsrwnpYi0vBbbpVTYsUuZnXs1kZbXY6+8IVKyOuyR02Wfoj6y8trIy6uhpKiGooI8mioKOFkb4yuwwcVCCxc9BcROxoicjfE2VUVorkmgjR7+1rr4W+sS6WlNdqSQ/qZiLp85ypXpYc4cbaanvoCG/Dia8sXUpwdQJRFuAcRUazFL/bUsD9RxZbiRxYFaFvpruDTSwMrYIW7MDPJ4Y4HXX77g+88/4fbiNHPD7ZztqOREUx5DNemMHsj5WZEoYbA6lbZcEQOViYzUp9OaE05Ldthm3Wt5OoNVWRypSGeoLpeprjpOddbRV19IZ00uDUXpDHbUc2qom4tnRrm3scKTh7f4/MXH/OVPv+H3P37H1198ypOHH7KxvsbG+jUeP37Iw4cPWVraVLzu3L7Jt1++4vLCLKdH+rm+NMOdtQVePLjJ4rlJxgf7OD1ylBsri/zbn34L/8+/89ff/cA///Y1//7Pf+S7l5/w0Y2rPLx1nfVL81xbusi3nz3jTz98xR++e8lPnz9lfWGa+clhPr5xifurF5kYaOdYey0jHXVMDbRworOW4eZyzg40MzvSztxIO2tnh+ltKKazrpiO6jyOt9dwabyP+WOdjDeXM95czpnOWqZ6G1g9fZSPr8/yP354wcONBe6sXeTrTx/ww+dP+ctvvuJffvct/Ps/w//8M/zbn3jx4TW+fnaXxckhjrZVcqKvkZP9TXTX5VGTG01VdiR9jUV01xVyeXqMW8vn+OTeGi8+XGN+cpDZyaM8uLnI0a46OhqLOdxUxqn+Fs4d6+BkzwGGmzfVrJbqRNoakmmsjKWhNIr2miQ661Loqk3jaHM+E311nOitZvJoE4Pt5Qx2VnHqWAvDh+sY+vn0tBXT015C68FsyorEpCZ6ECm2RSy2QpLoQnSMHZGxDsQluhIZ54R/iAVefkb4BpgSGmZJcIgZQWHmhEXZEBZlg2+4Gd4hJniHmuIrskAQYEBIrCPxmUJE8W6ExbogjnPDJ8SSoGh7guL+dgKjbAiItN7KUoglbpvZiGx/knMCSM7yIyXbn5zicEqq4qltzKaxvZjmjnIaGkuory/m1KljfP7qOd98/TlPnzzk9p11Pnp0m8vXLnKwq4r04jgkuWGIkoXEZIYSHO+NZ5gj4Sm+hCX74BnpSHi6kKicQMJTvAlL9iI0wZP47BDK67OoPJBDbqGE9OxYMvLjKKxKx18kICYlhNS8GKKTg/EIcCQgwhMHd0u8Al2ISgxF4OuAh78LUYnheAa44iZ0xMHdlpCoQKKTxMSmRJFRkIx3kABTWwMcPWzwDXWnsDKLzKJEvIKcScmNJSRaiG+YgIiEQBIzo4lOEuEZ4IqRlS46JupYOBhjL7DCxsUc/3BvBL5OhMUEkp6fRHJ2PDHJEbj6OGDnZolngDOeAc64Ce23WppcfeywF1gQFuNPSJQvMcnhREpC8Axwxs7NHDehPSFRvptqhSQUSXYcVq7mWDib4ivyJi4jGs9gAaFxQbj5OyPJjiMlPxGRJJTwhBASc+LJq8wmtyKD0Dh/wuIDCIoWUtFURHRqOM5CW/zFXlvNT34Rnpg66GPpYoyZowGCAEccvKzwCROQVZ5GXlUOgkBXXP2dic+MIq8yk5qWcnLK0wmOFOIb6o61ozEunjZ4B7jg4euIMMiNiLgAuvrqOD19hNauSkoqkxEG2pORK0aSGoIkNYjsgljKqlOJSwokPMqd0qo0CkoTaGotoauvhsAIF0Ynuzk7N4x3kC1Rif70DjUxONZJRX0uablxJGVGUVSZSXyqiLKaPM4vnKa9t5HK+mIqqos4cWqEw/1d1DXVsLi6yKdffcrs5QU6B3qJTk3AVxSCd1gQCvo6vC2zh72aauxQlEdKTZW96lpoGFuipGuMjKo2SrrGSCmq89YuGeQ09JBR0eUDWVXe3i3Pe9KKW+1LexS12CmnznvSKuzer/1zRkIPGRUDfr1Lgd37tXl3jzI6Zk6U1ndweGSK+IwSDK0FKOlsbkPslNPcykPIqRtvZR/eBK3lNUz+Ts14Axr7VA3/9riyIfu1Lbeal36pOOxVNd6CgjfQ8Etb0y8Vhv/q/MeQ9S9bm9QNbTG2dkfX2H7r234n9yCEQTFkFdTg6ScmRJxMem4llvZeCINiCI1MwdNPjJ2LH+r6VijpmGHt6otnUBQ2bn6oG1qjomeBgZULNm5+aBjZoG5ojYswjNT8SgqqDpKcW06AOBE79wDUdCy26ltVtc2xcRJyZHgSgU84BmZOGFu6EhCWQGhkCo6CQMxtPbBxEiLwCScgPB5bN1+cvf1R1TL422L1r/7exvTfAiLGT0xyoOEQNtYOVFbUMtA/zPDgMY4fG2Vk+DgXZmZZmL3I2LERDnd1MzxwlNNj45weG2f9yjU+e/qCx/c/4tG9D/no7h0WZi8wf2GWtcsrXLwwx8jwGM2HOtDRMkVDwwRFBT3k5XSRldVARVkTZWVVjhwZYGbmAmfPnqOx8SBDQ8eYmbnA1avXOXHiJI2NBzl0qIW5uQWuXVtnZWWVmfOzrN+6zY0793Fy9eatd3ajqGrIjl2q7NytxQ4pHXZK6/HODnW2vSWL9H59VHWt2Keii7SiBu/slmXPfi1UdMzZ9qudFFY0cnXjAX0DY9Q3dhAqiqW5uZvktFxCRfGERybj6h2CkZUru+U0UNQ2R9/SdTOcpKjHWztkkVXRZ4+CJnqm9pjbuWHr6EnNgRaa23oZO3mWsZNn6e7p58LsIlNnZmg71Mzo8BA3rl1l9dIyJ0ePc+zoAGfPTPHsyVMO9/SytLBIWUkp7m4CTo2fZGlhkZnp8yzOL3D82Ajzc7OcO3eO6Zlz5OQWUlZVS8OhDsIi48nMLcPBxQdrO1diE9IoLqpA6BOIuakVKcmZNLZ0ERAei6d/OI7ufqjpmqOoZYyNq5B9qvrIqhkgpaTHfm1zBMFxaFu6oW3phrqJC3uU9VHS1MfKzpGGA000NTWxfv0q/+f//Fe+/+IFP3z1Gc8e3OHLFx/z8ukDbq+vsb62wt07t7h75xZrqyusXVrg5Scf89XLF3zzxUtePv+E69fWWFq6xPkLF6muOYC8ohrSsqpY2QnQ1LfmA2kV3t4pzy5ZdT7YvQkR26XUNuFBVh+pfXpIyeogo6CHnKIue2SUUVXTQllRCend27Ew0SbU3xUve0M8jFWJcjEl1tOKMEdDAqx18TZVx8tUnWB7Q3xtdMmM8KanLo8LxztZPTfC4kQ/Y931dNXk0JgbSW16EJ1FMTTniDjTUsRUazErQwe40FXG4pEalvqrWRyoZmm4jtUTB1k52cjZ3hKO1qVw/ughbi+d4/UXL/jNVy95eHWOuWOtjDXmMlidxnBtOv0VSRxIDaA9L4Ke4hjqk/1ozQlnqCaFI2VpDFRk0Fee9jNENHCyo5bOymwai1LpbSxnuKeJ0yN9XFk4y8vnD/jx+1d88fIpTx/f48vPPuE3333FP/3+J7798hX3793how/v8ezZMx4+/IjjI8N8eOcmX372CfPnTjN2pIvVuTPcvTLHxuIM7fWVTI0Nc399lU8f3ecvP33P//6XP/DH11/zf//rX/inH7/l00f3ubW6zPqleSaODTDa38PNK0s82Fjlo6uLvLi3ysbFSS6e6OPq+RPMjR+h/2A5/QfL6arOZfLIIU5219NZmcVIayUbF8Z4vHaeu4unOX+8h7NDHRw9WMbQoXLmhjuY7W9hsq2axcE2TrZUcHNmhG8+XOP5rUXur0xzfryX8cFWjvUdYuHsGJ8+vMXFyePcWVvgk7vXWJk5xe2V8zy5vcKt5bMMtFRx5FAFI911DBwqo6s2l4FDZVyeGmLiSDMrU6Ncu3ialx+t8+3zu6zOjnN6pJMzo91MHOugr62KnqZSRroaOHm4kcGWCo4eLGO0q5bWulQ6D2XQfiCFQzUJtNUm01ol4VBpPB3VKYy0lzHYXMTxrip6GvNpr8+lu6mQmpJEKgvjKc2LIT9DxIGaNGorJWSn+5Oa6EF0lD3R0bYkJrkSHWNHmNiacLEtYZH2hEY4EBrhQHikE7FxzkSIbQgRWRIaaU1YlA1BUdYERdkQEmtPSKw9/mIrAqPsCIi0xTvYAt8wa0QxLojiXRBJnAmMtSMozh5RsisRiS4Ex9gRHOOASOJKZKIAscSN6GQP4tN9Sc4MID03hMLyOKoPpJNbGkdDayG9AwcoLs/g4MEKVlbm+M2P3/LjD99yaXmeidObA3OjEwOU1eeQWhhFZJo/4lQ/QiXehCT4EJrkg6QgguBkbwQiO8RZ/sTmhxCW7IU43ZeYjEAyi2OoasylrCqT9MwYktI2g7M5pUkEij2ISwv7OVTthZOXFW6+drgJ7YmIDyIuNQJhiIAAkQ/ihM2AtZOnLS7ejrgJnYmUiMguzsDF2x4Hd2vchI54+LsQFuNPTkkqQZHeOHlZEZEQiJOXFQ4eFkQmBpOen4S7nzN6ZpoYWupgbm+EiY0+1s5meAW6ERLlj3+4N4ERQoIj/ZBkxCDwdcLF2x7PAFdsXEwxtdVDGCJAGCLA1ccOUVwgEfFBuAntcfdz3FqtfpPv2HwfXgRHCvEJ8yQhK5bAKD/8xUKiU8Vb8JCQFUt0qpiErFhi06NILUgiLiOawCg/IpNFxKaLCYwSblW+1rSUEZchxsnHBgcvK7xD3bD3tMRX5IGrnz1mjgZomihjaKONlasJPmHuiJNFtA20UFRXQFBMACn5CVQ3l1F2oJDUAgkR8UH4hLhiZKmJvZsJfqGuxKWEEpcSSlZhAhm5Ytp7Khmb6KKnv47CMglJ6SHESHyJivchPMqdvOI4MvMiKa5I4shQI6lZ4WQXRJOeE4EozovS2jQ6+2tJz48kLS+KqsZcag8WUd1YgHegM0WVmdz88ApjkwOERfkxOTPK7Y+u0tJ1gJLyPAaGDtN9uJ3mjoN8+Pg+T18+pbSuEp8Qfxy93bFyc0Lfzhp5HR32aWshraHOO/LyyOrosF/XgJ3yKshr6qOgbcheFS12K6ixfZ8i8pr67JRTY7uMMrvk1dmnqoe0kjbv71Xi/b1KW1kJeQ0TdsppsmOfOtJKeuyS18LRKxRnn3DKGjrJKKrD3iOYD2Q1eHePMtJKeuxR1GWnnOaWjemXOYdfgsMvLUyyakZ/Z3fao6iLnKY56saO6Fi4bVW6SqsYsVfV+B+Uhv9MYfiPIPEfsxG/HJp7M0CnrG+LqqE9WiYOaBjYYmDmhKm1AHFcJlEJ2TQ091FZ34GzRzCOgkB8AqPR1LfGzTsMAzMnrB19MLFyQ13fCg0Daxy9gvEJjcXGzW8r92DvEYizTyi2An8E/hEk5ZSRX9lEYGQSOmYOKOuabw7ZaZigZWCDrrE9u2TUKKlqpr33OAZmTpjbemw1MTm5B+EoCMTBLQALO0/sXPwIipBg6+aLwC8YLX3Tv0HEW7/67wcRtTWNDA+N0tbaxejxk7Q0d1CQV0hrcxsnRsc5f+4Cs+dmGD8+yqmxE1xaWGRj9Spry5d5eOsuLx5+zL0bt7h34xYbq6tMT0wwPXmG82enOX/uAkf7h/H3C0Fq1362b5fl/fdk+fU7+9DVsUJOVgkLCysWFpbY2LjJ5OQUo6MnOHlygqGhYzg6OlNWVsGJEyc5e/Yc09MzrK5eZWFhiYXFZWYXljk1dQ53n0B271VBUcWY3dLa/OpdZd56Vw1pWVP2yBkjo2iCpUMA9h7BKOmYsmu/Ktu27+Xt3Yrs3q/Ntl/tJjBcwszCVeaWrrG2fp+OniF8AyLwFIZi5+SDd2Akccn5RCflbwajDWxQM7Bh23t72b1PnQ+kVZBR0EFZywRVTRM8fEJoau5hfmmN5eVrPPvkJV99/Zpz07OMnzjNyqUrDBzu5fb6Vf7yxz/wxWef/lwne52PH3zEj999y4f37tPR1s7oyHF6u3tITJDQ09XNnTv3OHXqFGtXVpk+e4br169z685t2tq7aWpp50BzJw6uXrh6BCDwCiIkPIawiDiSkzJIS81GEp9MQ/0h8gor6Dw8yNTMEtlFVQiDo4lIyCC/vJEAcSLBsRnYeYcjCI4jPq8WG+8IVEyc2aFkhLGjEE0DM0bHxvnkk094+uQxz5884svPPuGffvqOL5494OO763x8/yYPbl/n9voatzeucffOLTY2Nrh8aYmhIz08un+Tz5495uMH91m9tMzZqUmuXFlj48YtGptaUdfSZ8duedS1TVDWNGXvfm3e36PCBzLq7JRSZftOJd7frcouGS2k9umxW0aX3TKbliYZOR32yqqipKyOqrIK8vuk0NHYj8DBjGAPWyIFloidjAl1MCBKYE6Cjz0h9oZ4mapvZiMcjcgS+9BSms54dwMLp44wf7KP0/2HGOuqpasileaCKPorUzhancZgRTKnmvJY6KtmurmA2c5izncWc/FwOcvHarl26hBrpw8yf6yaqZ5iZnqrOXmwiJG6HM71HeTFRzf5/tUnvHp8l5WpYYYbcuivSKIhxZ9DmSE0Z4VSFi2gOSuU3pJYhqqzGarO3rIzne0+sAURDQXJdNWXcHFymFdP7vHj18/56tUTvv/mU/7w2+/4zesv+euffscP33zBly9f8MVnzzezD8+fcfPGOqcnTjJxYow7N66zsXaZqfEhJoZ7WT57gsXJ47TXllBfksf4YB9ffvKY718GnCOdAAAgAElEQVQ95+Gt6zy+s8GrJw/40w/fcH99lZWL51iaOcP15TmmxoYZ7e/hwukTHD/cwYUT/SxPHuXCSA9nj7YyM9zBaEctg4fKOX+sk4XxPo4eLKOnNp+RtmqGWyoZaCpl8sgh1qZHeHRtjruXpjl7tJWT3Q2snDzCpeM9zPU3c3t6iLmBg9w9P8qDpTNcONbBwZJU+prLODnUxvG+ZiZH+3j20Tpnxo5wrK+F2dPH6GutY35qhLtX5/jmk3tMj/Yw1F7L0dZqehtL6azPp7Uql6Ot1Qy2VHG8s57TR9t4vLHI189u82B9nlurM6xfmmJ28ihDPQ30NJVuXd9VW0BvXRGjXbW0N6TT055DV3MW7Q2pdNSncrAinsbiWNqqkumpy6KzOp3+Q0W012bRWptJR0MOlYXxVBTEkZUcQkKkJ6UF0eRnh5IQ40p6shdxsU5ERdoRF+9IdIwdoRFWBIdZEh7lQKzEk7hEH6LiBCRI3IiKtiU80oaIWHsi4x0Ji7MnNNaesHhHQn6+9YuwxivEDH+RNUGRdoRFOxCZKCAi0YXwJGfCEp0ISXAgJMGRUIkTEYluiJMERCd7IYp3IzzOlehkHxLTA0jNDiGnMJqSyiRySmKpPJBFT38D2fkSRkYO8+mnj/nhuy/54rPnfP7qBcuX5pg4fZzpiyfp6K8nJiMQUYo3sTlBBMd7EhzvTUSaP6mlMURkBhCY6E5SqZiYvGBEqT7E5gSRlC8ipyye0toMcgslpKZHkZkbT0F5KnnlKYTFCknIEBEQ4Y5noAMCP3s8A52IlISQlBWzFVQOEvviFeiGs5cdjh42OHnaY+tqhTDEi7jUaBw9bHD1cSBA5ENwpN/fWRw9A51w9rbGwtFg87kTgwmJ8sfU1gANA2Wsnc22FAaBrxMxyRGExwZRVJVLSJQ/zl52hMUEYmyth4mNPs5edrj62OEf7klcagSuPnY4elgRnyYmJMoXKydj/MI88PB3QhgiIDZFRG5pGhkFiQRHCnH0sMLM0ZjIZBGHehupaakkMlmEtZsF7oGuiJPCSciKRSQJxS/Ch+Q8Ccl5EvzFQgKj/BAEOCGSBG/tSWQUJyHJjsbVzx4HLyuCY3yx87DAwtkIQxttjGx18BV5EBjlg0+YABdfe3Irs4nNiCU0PpjotEjKDhRTUJ2NX4QXXiGuWDkb4eRlgZuPNUlZIkprM2jpqSKnJIGsohhKq1Kobcymo7eSvOJYxLGeOLrpExbpRmaemOKKRCSpgcRIhKTniMgrjiWnMJrCsgSS0oPxDbUnNFpAZmE0iZmhBEe6U1KTTl5pMkERHviFCjjYUc3G3RUmpkcIjvChvbeR6YsT5JdmUttQyvjEMQqKs4hNiuTYiSGOnTxGQkYynoFC1I30UNTVZo+qKkoGBigbGyOjo4OCkQnyugbIaevxrrTspuqgqs0OWaXNLQhZJXbtV2W3ghp7lDTYp6aDnIYeUorqvCstz7vS8j8Dhgr7NU3ZKaeJrJoRLkIRwdFpHOoZoayhk6CoVOzcg5DXMGG7jBq792sjpaCDtJIeagY2f2djemNZklbS21I1FLTM2KdqiIyKwVZ24s3P8hqbA3JvdhzebEC8CVS/URL+K4j4zyxL/1m965utiDdr1m/+npaJA8bW7ngHRBEtyaG8tg1JWhG1TT1U1LXj7BGMu1BEbFIeIeJk/EPj0TGyQ1PfejPobOqAmzAcZ59QrF19MbFzx8LJG3uPQGzc/DCyccPNT4S5oxdmDp7YuPlh4eSNiZ07xrYC9CycUNOxYJ+iLua2HsQk5nL63CUkaUVo6Fmha2yPpb0X1o4+WDl44ygIROATjrWjD4bmzpjbuWNo5YybbxDGFna89d4O3uxE/GrbNt761X8jiIgUx9J8qJ2urh5iYyRERERSUlRKe2sHRw73Mz11jvkLs4wdG+Fo3xHOnZlife0qdzdu8smjj/n0yTNub9zg5vV1Vi9trkZfnDnP5MQZVleu0d7SzbZt7/HWtg+wsXEnLjYLJUVDtr8vh/ReeYyMzRk5Ps7KlWucnpxm7eoGvYePEhYexbvv7cTVzYsIcSzxCSmUV9RyZfU6F+eWODE+SVNzBymZ+VjZCXhn+z7eemcf26XU2Pb2ft7fpcHbO9SRUzFH08AJczshqvrWvLVTll3y6ihqm6Csa8mvdiigrG3BOx/II6eih52TF4kp2XT2HKWt8whl1QfQ0DHl1zv2IhCGkZZXueUXlFbSYdu7e9ivboSipgm/en8v8qr6KKjokpNfQf/gGDPn5/nm2x/5y5//B88/ecmjRx/z8KNHLC8ucXXlMh/dvs3rb77m+ZOPWZq7yJlTJ5k9N82zx5vXDBzp58zpSZaXFmg60EhVRSU1NTUsLy+zuLjMrVt3mLu4xPCxMa7fuEtdUxsmFo7IKmujrmeBirYxTm6+ePuG4O0dhIurJ77CINo7ehkeO825+ct0HhnBxtkH37BY7D0CUTe0xjMkjvisMsSpRaSXNmLi5Ls5X69lvilVqhtSVX+IH378iRcvXvC73/6Ge7c2Mw+vnj3k4/sbfP/qGU8+vMWNqytsXL3Cxvo1rly5wsW5BWZmLtDf08m15QVuXV/l0f07XF1Z5tjRAU6eGGdqaprzF+bx9g1ir6wyH0jtZ5e0MtLyWuzYo8p2KRV27VFjxy5l3t+9aWmSktVhl4zWJlDIaiEtq4Hsfg3k5JVRUVFDQ0MNhf0y6OuoIvJ3RxIowMtEDSvl3QTZ6pMb4YNE6IC3qTruRiqEOZmQFiygKj2SgcZizg+3M3OsnamjzcyNdjPdf4CjDdm05sfQlhdFdpA9fcUJzPVWc7m/gaXD1cx2FjPbU8zl4VpWTxxgebSaxeNVXB6rZ+FoHUsDBzjfVUl3fgwFIY40ZYq4MnWMzz++y7efPeWLJ/dYnhigozCatlwxFfHetOWK6SqOZaIxn/EDuQxWpHCsNpuzP+cF3kBEXUEqo0faeHR7jW9fPeXLlx/zx999z7/9yx95/e0r/vT7H3n97Rd899XnfPPFS549fsTtjXVmz01zpKeT5bkLPLx3i/lzpxnp62Coo4nxvhamhrupyU9juLuVnuYD3Ll6mRcP73HpwlmuL8/y0Y1Vri6e5+TQYSaP9XNpZpKblxc5NXiEox0tnDsxwkh3K5cmRzh7tJXj7TWc7DnA5JFDDLdUcqq3kdsLp3l+c4lb8xOsTY9wYaSLodZqxroPMD3cyVj3AW4uzXDn8iyLp4ZYnhjk8coF1qdGmO5pYHG4nZtnB7l7foTbF0a5fPoIDfkJ9DYUMNK9ud8wMdzD/Y1l7l1f5nBbHbOnRzh/aoi5M8d5+fg2v/nyGU9urfLJvTU+vDbPxYlBjvcepLOhhJ6mctqq82iuyKavuYq1ixPcvTrH7dVZvnx2lx+/+JiFs8cZOXyInqZSjjSX0ddYTGt5Ol01OYx2V3K4JY/B3hKOdhZzuCWPvuY8ehoy6azNYOBgAW0VKTQVSWirSqe+KIG64jiaqlOoKIihsjiOsvxYUuP9KCuMISPFj8hwO9KTfYiNcSIs1IKoaHtiYh0Rx9gjirQjTuJOamYgiam+iCKdiIiy38xDRNkSk+hCbLIbEXEOBEZa4yuywCvEhKBo258bmkwIj3MmNMYRryBTfMPNCY23JzJNgDjZBaHYAl+RBSKJM9GpnoQnuBCXtmmBCo1xJjLRi4RUPyRp/iRnhJCRG0HfscZNO1N7JXEJIUxNjfKH377mmy9e8vzJI7768iXHRgaIk4g5cqyd0TOHic4IRJzhs6kwZAYTEudNUJwXifkRSApEJBdHUnggjdicEOJzQkkriSarLJ6CyhRKqjPJKUggKy+B8uosDg8109ZbR05xInnlKfiLBHgGOuEv8iA4Ukh6vgRJRhSWjibYulvhEeSGgbUuRrb6mDuZYG5vgquPEw7utgh8XRDFBeMX5oWrj8M/5KTC4/wxsdXBycuKxKwoYlLCsHMzx8zOEHN7I5y97PDwd8EzYBNWEtKj8fB3ITpJhH+4NwEiH6ydzTCzMyRSEoajhw0+wW5EJYYSIPLCXmBBYmY0KTlxePg7UViZRYDICwsHw63XkF+eQUFFJkFiH8zs9HH0tiM6Vcz00hlOnDuOJDsOBy9bIhLD8A71ICDSl5i0SGLSIskoTiU+M4aw+GASc+IJjPIjPCGIqJRwMoqTSclPoKQ+n+AYP4ThHoiTQvEIcsHOwwKvEDfCEwIprsslKiUMkSTo5+rYSFLykqloKiUo2h9jOwNsBJaY2elj6WRIUKQ3SdmRSNJFxKYE4R1kT3isJ0FiAVlFMcQnBxAY5oi3vzVB4U4Ei1wIFjmTkBJIWXUKKZlhCLxNSUwLprAsAZ8AG3IKo8nIFSOK9iA02p0gsSv55RLK67PwD3ehqCr17/5vZbW5pGTHIEkXEy0JJa8kjfiUCPxC3ElOj+L83ClyC1IJEvlR2VBBdmkuQZFhWDjbo21uipKBAVIqqigYGLBHTRM5HX1MXTz4QFGNd6Xl2aOkgby6Hts+kGaHjDL71HR464N97FPTYbe8OjvlVdgho8y70vLskFFmt4IaUvs12LFPhd1yGptKxD4N1AxsiE7KJzqlgOTsClT1rdkurcpOOU12yWpuKgeqmzam9/eoIK2kxweyGkgp6CCrZrRlZ1LSsUDNwAZNY/stZeKN7UlaSY/d+7XZp2qImoHNVr5hr6oxuxT02KWgt7UFoahr/Q9KxH+0NL253a9hjryWGUraVijrWqKqZ4uqvvVWY9SbL2zf3NcwskPLxAFnrzBCo1MpLD9EcGQyxpYCTGwEJKaX4ugRhINbEIERiQiD4jCycsXYUoCxtRv6ps54B0Xj5B2GuaMXBlabTUyG1gL0LZ3Rt3TFwMoFFT0rlHXNUTe0RVXfEiUdC3TNHTF39MHAygV3vwjs3PyJSy1g/OwimYU1aBnZYi8IQMfEHjM7D1y8Q7F2FqJhYI2GgTU6JvYoaZkiraCNnJo+dgIhxlYOvLNj989g8Bbb/hMl4u9B4v9nENHbfZjJiTMcOdzHwcZD9HR1c2lpmWNDw4wdH2Xs+Cjnz83Q13uYnq5upqfOMj11lpVLl1lbXWFpcZ7lpQUW5i9yefkSp09N0NHWyamTZ7h+7RbnpucJDBDh6izEQxBER9sgmeml7N+vjbaeKXtlFRmfOMvC8lWE/mH4BYppbT+Kt1CEvIIuu/eosP0Ded56ew92Dt6cnppjdn6V/KJqzKxc2bdfm19vl2WXjBq7ZDTY9mtprB19Ude34b3dquzZr8M+VUMMrNwwthWwR1GL7TLK7FPVR17VFFUtW7b9WoYPpJTYLa3Ir9/dxbZt76Cmrk11TR3Xrm9QUVmLlq4R2gZmvLNzHyrapuxT1ectqf3sUtLmXRllpJV02Keiy779Wrz/wT6CgqKYPjvHwvxlfvvTH/nXf/k3/vj7P/Dj6x+4ffsm16+tsb52ldvXN7h1bZ2rl1ZYmp1j4fws8xfOM3d+hsWLs5wcPc6Rvl6urCwxffYMnR0tlJUWMjg4yIXZRW7cfsD5iytMTC0QnZiNlpEtanqWaBra8fZOebSMbNm+RxE5FR3UtA2xc3Sj78gQp6fOM3FujkPdA9S1HsbRKwgtcwfe2q2InpUbupauyKgZoW5sj6ahzZbCIvQX4ekZQGZmIU+fvuLjJy94/f1P/Pj6B549fsSdjavcur7Cow83+N33n3P/1jU21i5z79ZNLi0tM37iNMdHT3F6Ypq2g630d3dz78YNPn/xjGePH3Bx5izzc7NMTJxkenoaUUQkSqpabN8pw/s75H5WF3TZvnMTInZJq7B7rypSezWQ2qvBHhlNpGU1kJbVQEpGlb1yaigoa6Gspo28ohr79iuhqqaBubERYh83/GwMCXYywVlXAYnQgeqUCMoSggiy0ibERpeMQBeaMqPpq8hkoDqHo/X5nGyv4vxgM+eGDjLUXMRgYz6HK1IYrsvmyrFWrh3vYLmvnst99cx1ljHTVsB8TzErw1WsjlZzebSCS8PlXD9+gPWRJgaKoykXOVIW4UKajynZQXaMH8xjfqSd1bMjvP7iBa+/fMGtpWlGWsqpSQzmcHka/fnh9OWGcqI2ibG6dEYPZHO8KZ/W4iQOFafSWVfMYFcTXQdruXZpjlfPH/Pn3/+G377+hh+++5LX377ihx++5JNnj7h3e50b11Y5OzFOb0crgz1dbFxaZuRwD5PHjnKir53pkT7mx4/SWp5LW3URDeUFXJmfZeb0GDfXlvlw4worF88weqSdY70tdDZWcmF8iBN97dxcvsi12RmOd7XTWVXFWGcrV6ZGOd13kP7GEs4NtTMz1MZAYzGTfU2sTg3x4MoMT9fn+d2rh/zw/B6ffXidlx+tc2NphgvjQ5w/Ocr1xXlWLkxz+dxpbs5PM3u8j7GOWpbGelmdOMLD5Qle3Zrl0slOZo8309+Yw0hbMaPd1XQfrOLe9WUuXTjD2EAnq/PnGOw+xML0OF89f8Cj22vcv77Mv/7he/7tj6+5ujBNZ2MlU6P9DPccYmK4i77WGl48usnT++vcWLnIxuU5Pnt8j+9ePuXO2gIjh1toqc6l71AJfQdyqc8V0VIczXhPKQPN+XQ15nB6qJHO2gyG28vpO5BPc2kq3bW5tJan01QkobFYQlttOp2NmTTXp9JQGUdNWSy56UHkZ4VTlCeiICeM9DRfJAnuxMa4EBPtSGSUPXHxzkgS3UiQuJKY5E5ymjcp6T4kpniSkOROSqYQSaonOcWhZBUGE53oijje6W8B6zCzreMnsiA42pYIiTPRqe5ESJwQJTohSnAkLMGB8PjNI0pwQpTgREi0A2GxTojiXRBL3IlO9iI+3ZeEjAASUv3oPVLH2Zkh8gskNB+s4MtXz/j8xVPu3Vzn1YtnDPT3kJQcQ0FxBiW1ORTXZxKV4Ye/xAlhtD1BMe4kZIhIL4gjOUdMYpaI9IIYMoviSM2LIlAsIKdUQmpeFM1d1RRXZZCSHUVWYQINB4tp7aqkqj6bvKJEPPzscPGyJki0GYqOlIThK/LGV+SNd4gXosQwHH3s0bZQx8XfARt3KwT+bjh5OyJKCMc7xIuUvGTEiRE4C/8RIhy9bXD1s8c71I2w+AAik0OxcDbGyFYXYbgHjt42WLuZIZIEExoXgE+YO14hbuRWZGDrboGjtw2+Ik88glywcjXFO1RAeJw/wlA3AiI8CYv1I6s4CUlmJMIQAWV1+fgEu/3D64hKDEcY4oFfmBfuAQI8Qzypaa2hb6yP/Op8whLCcAtww9LVEp9wH6LToglLCKPiYAXpxen4hPuQVpSGV7AnkUliPAMEJKTHEhEfRmquhNzSDDILU/AL88LD34XgSCEJ6dHEJIczeKKXsrp83P0cScqKISoxnJySdGoOlhObIt78zEM98Q/1wMbZmKb2Klq668jIT8DR3QxXbyuEIY6k5kRj5aRLgMgVga8FASJXkrPDCYxwQxhiT1ZRHFlFMVQ0ZFNen0FdcyEpOSJsXQ1w9jIhONIdZy8zwmK8yClJICJeSGlNFo1t5QyOdf7d5xUQLiAlO4qkTDHldXl0DxzC3deeKEkwBSXJHBlsJTkzhtzSDJJzk7BwtkYQ6IuCvg6K+gbIausho6nHPi199usZs1/HCBl1ffYoarFbXp3d8upIyamzS06N3fvU2Smryi4ZNXbKqrJ3vzbv7VFgu5QSe5W02aeoyy45NaRkNZBR0mW7lApyqkbsVzVGUdMMKwchAl8x5rZeKGqaoahuyj5lA6Rktdglq8k+RX32q5sgp2yIlLz2VguTtJLe1k7Efk1TZFQMtpSI/ZqmvL9XlT2KulvKhJLOZj3sL4PYb0Ldb46cujHqhrbsUdRFRsVga7Dul7kKBS0zpBR0Nm3mqvpoGNiiqGmCnpkzipom6Jo6IKOki7ahLXomDiioG6JjbItXgJi0nArECTl4BEZjZuuDtqkjBuYCXH0jEAZLcPIOw9VbjItQhL1bCCZ2nhhZemBi54mJtRd6Fi44eoZj4uDNPnVTTB19cPGLQknP6ud62U2lRcfC5eclbhMUda3RMHFA09QZbXNnLJ19MbJxx849CM+gGKxd/dE0tkfDyG5rlE/DyG7LuaJt6shOOU0UtMyISs4lODoFA0sndEzt2PaeFNu2vcO2bW/z/vs7/l+AxFv/38PDmzN/cY7xsROMjhynqqKS2uoaVi5dZnlxieXFJWamz9HT1U1WRia11TUsLSyydmWVs2emOHnyBItLF7l8eZmBgSO0t7czNDTE0YFjjI2eYubcHF99+QOPHnzKwcYuggNjiIxIJjW5kOjoNBSUtQiPimNx5To5heUYmjqw7de7CQyR0NQ8QFpmFeLobIxMXXj/A0VMLFxo7RzixMQsxuZObNu2GzVNCz6QVmP3Pk3e362MiZU7Oib2W13BmoY27FPVR0pBC2NbN6xdhciq6bNLXgMvv3jUdez51duy7N6ryvvv70VFVQttLX2UlVWJiIhgYmKCyqoa3L19sbF3wd7Fk4i4dPap6LJbWYe3ZVXYpajFdhkVPtinwvs75ZFT0MTPL4zRYxM8evCEP//pr/z4+gdurG/aeNY31rh8aYkzpyZYvrjI+pVrXF+5ytVLK6xfWWN9bZVrV1Y4c+okwwP9tDQ3curkKBfOn+Xa1RVOjh+no6ODEyemWLh0g/nlGzQ092Fu7425ow86pi5IKxqgoGnBdhk19irqoG5giYyiJjmF5dy885BzFxeJSclkYPwMhTWNyGkZoWxgyV51I96RVkFaxQBtc2d2yqlvKhrqBsTEJHNqfJIPb3/E+uoGHz/+lNev/8Czp5+yduUqTx89/F/UvVVwHXae7+nuDtoxipmZmaUjZmbp6BwxMzMzWsyyLckW2rIlmWXFELNjx+F0oJM0pNMwPdM9d2an6+589kGJpnvm7t77uPPwq5KqzptKVf/P+RIvnz9m9/oWj965ya3rF3l0f5fbO9eZnpqgtaWTtvYeSkrq8PMLIyEuifKiMp49eswHL57z4XsvuHB+jempCaanJ0lPT0fg6o6FtQNWti6oa5ryymtSHPjJiR8auP4GIiRUOCqhwjHJvWXr41KqHJNU4oS0CtLyGsgr6yCjqI6knAryKlro6uoT7iUgzseZEEczBEYqxLhZkR/tS2mcP3ECE/xNVYiw0yXR05LSWB86cuPpyk+gpyiZ8cZCprvK6K/NZKQhl5m2EoYqMxivzeHCYAuXBpvZGmri4skazveVc76vlAuDJVyeqOTWQiOP1rrYmWrg2lgNI8WxFIbYkOFtTKKbPsXhzpxqydvLRlSnMddSyOpYO3e3V/jqk5f8/P13ubmxyEJTBsO5gczViJmsSmS0KoXR2kxa8hNoKkrm1GAn6/OTrMzPcG/3Gi+ePNhTit5/zueffsDduze4d+8mm5fWWTp3hvWlReYmxzjZuQcR8xNjjPd2snV2ntXZUZanBlmbOklPTT6DLZX0NdczMzLILz5+ydbqAk/uXOPp3essz40w0FbDYGsNnTXFLI72c311gftbG7QWFzLe1sZYayPn50a5ujLLufE+Tg22cWl+jA/eucY/fvMRv/v8BV+9uMdHj27x1XsPeO+dG9y/tsEHD27x8uEu7z+8w9uXt3h29w53rl7mwsIs67NjLA53caq3nvPjXVw7M8BCXyVLg7VcnGrh7ZUhBmpSqM0MoT4vnoneRmaGexnv72Ckp5ULZ+eYG+1ncXqELz54xqcvHvGHX37BVx8959m9HX71+YfcuLTKxaXTvPdwl2fvXKezsYTPXj6Af/9nbl+/xKcvn/Iv//B7fv3FJzy7c5P1U2MMNJXSVZ1Be6mQprwwWgtC6KsWMtldwlBbMStTHUx2VzDaWsrJhgLaS9LoKs+kozyd5uJkOirTGOooYrSnmPaGFKpKoykrDKe+WkxVhYjy4lhys0NJTfFGlOCKMN4FYbwLcfGOxAudiIt32FclRGIXxIkC4sXOJGd4k57jT0KqOxn5gaTl+hOV4Ei0yImgSEu8Q03wCTPFL8Icvwhz/CMtCIqxJiTejgixE+EJ9v8vtwcRUWIB0YmuxCa7I0zzIjErgLT8UDIKw8kqiKS+KZea2myaG4vYunSWZw/vcHFtiaubG3zx6Udc3Filr7+dju4GErNiSMgKJa0shvTqaCLSPAmJc0OYEoowJZSwWG+iEvzJKU6kqjGf6qaC/dXh9Lx4BsZaqW0pIqtQRHldDn0jzZRWpVFek0FaVgxOHuY4uFoQGu1LZEIYovR4UvNTCIwOwCvMi9i0WMLFoXhFuOMf64NLgAMhccFkFKUTnhBGdmkWcamxCNPjcfCyxS3wPx7wTj62WAlM8Qh2xtbdnHBRIK4BDmibqWFkq4uTjy2WLiaYORriFeq6Dwt+kZ7EpUVi626BZ4iAUGEAvhEemDoYIPB3wMxeB59QZzKLEsksSiSjUExcShjOXjb4h3sQkxj6XyAiPT+J+JQoIhPDiE2JIS49juD4YBy8HXDwdiAxN5GShhJi02LJr86nqq2K0sZSwsXh2HrYEhATQFpRGtEp0eQUZ+MV6IlviA8JqUIyC9OoaionpySTxMwEmrvr6B3pIK8skyhRKNnFKWQXpxAtDqGxs4ry2kJyitLIKkghPTeRvJIMEtPjiBGFEBjuSUl1NgmpEaTnJeDiZU1sYhAt3ZWkZMcQHueDm58VAREupOZGU1KTTni8FwERLpTUpFPZmMP86iiL6+O8+9Ft3v3oNhUN2Vg66uAdbE9hZQp9I800tJeSmhNLeV0OVY35jM/1/j10iQIQpYVTWJFGRr5wfztifmWcwrIkCspT8Q5yRpQVT2B0AIJAD/SszNCxskLBwAAZbT0kNfSR1NBHWsMASTU9jitockhKeb9l8KiUGkckVTkiqfrDl6F7J6Wgw+uH5XjrxBmqGMIAACAASURBVN5nXz0kw2EJFU7IavKT1yU4Iau9/+6RVzXGzScK/1AxusaOvPaWPFIKerx1QpXDEmpIK+pzXEaLVw/J8cYRRWRUDPfKYGQ09h/08pqmSCrrc0xeez8HoaRjwRsnlJFVN8bc0QdlXUvkNEwwsnFHzcAGFT0rFLXN9/MSf1sbK61quA8bR+W0OCavvb89oahtjoqOJQoaxmgYWHNEeg+MpJX10DW2R1Z5DxhUtE2RVNDCySOIvKJaQqLFOLsFIkorwMBCgKVTAKZ2PihqWRIuzMHFJxo9c1fkNcxR1bNF08gRTSNH1PTtUNWzRU3fDmUda2TVTDmmqI+irjVSaiZomjqjbuy4n7/QMHFCzcgBfWsP1I0dkdU0R8XADi0zF9SNHVE1tMfAxh1jey9sPUKwFASgamiLkp4VRnaeWLsFYe0WhJyWGfLa5qga2iKpaoielStRyflkljbi4huOkY0rJrauvPqWJAd+8vre6NxPXuPAgZ/+LyHiJ/9/hIixkVGmJia5tHGRtpZWykpKOXPqNBNj43R3dnHm1GmGB4eoKCunoqycyfEJdm7c5OrlK2xtXWJtbYWtrUssLs4zPj7O/Pw8586ucn79Ek8ev+DWzjt0dw5jZGBNUEAsImEW4aEijI1tcXTxQpycgSgpEyVVHVTUjDhw4C1U1ExpbR+l/+QpYuOzkZTW4tXXpbGx8yI5tYiRsXls7Dw5ekINFXUzFFWMeeOQPEel1Cgoa8LEyhVpRV0OvHIUHRN7BH4RaJnYoaRjiqSyDgdePYKUih5F5V1ECwswNnNDRkGHAwfe5OgxKWRlFFFVVScqKoqRkRE6u3qoa2qlqLSK0anTTJ1ZQ9fMnhOqehx4S5oTKrq8cUIRSSVtXjsoxTEJRTQ0DOho7eP99z7ixbvvMzczS01VNSPDg1y7vk1Pdydnz8xz48pVnj16zLuPn/D4/gMe3nuHW9dvcHH9PGury8xMT7Iwf5p7d2/z9u4Od++8zeXtTc6eXWJ8aoH+oTlGxs+RnFmOooYFumYCJJX2KtaOyOvyk8NyHDgoyWtHZdHQN2fy9Dk2r95icGwKcUY2G9dvUtXcgZKuMQpaxpg5e+8vNDp5h6KgYUyMOIuu3lHW17e5eX2Xpw+esb1xmbt3HvLus/d5/uwl77/3kg/fe8HO9W0uX1zl2cM73Lh6kcub5zl9apba2lri4hPx9AnGxs4TQxNbHB3cSRKn8vD+E86dW2Zzc5u1tTV6enrIzc8jMCiEgsJSMrILcBL4Iq+oy6uvS/PKqzJISGr/byHiuJQyx6WUkZRVQ1ZRC1klDaQV1JBV0kBVVR1Pe0syogLwstTFxVAZH3MtIpxMSPK2JdbFGKGrKQluJsQ46ZMV5EB3oZjBinT6SpKZbC7kdE8lA9UZjDUVsrM0xtmTDbQXJTLXUcVEUxErA/VcGG3i0kQzF8bqWRuuYmO8hpvzrTw4P8D1uRa2JuqYbsigUuhBkrsBqZ6mtKQGc7a9iHMdxZxqyWOho5jR6jRGa9OZaSlgrreG25f3Nig+fLjDrbNDLHT+8Jn6XDrL0umuLeDCmUnmJ4eYGx/k5pVNfv31l/zq6y/59qvPefLwLvPzU8zMjHByoJuR4X4W5qaZGR9huKeLiZP9DLS1MDc8wINrl7m+vsjS5EnODHfSW1vASHsNI11tXFo6yzvXL3P36iWWZke4sDjN+qkxWivy6W0oZ360l61zc9y6uMzG6WkeXN3m8fXrDDY38Pz+Hb74+D3ef3Kfp/du8cHTd/jt15/x1z//nn/+w2/4+tP3+eyDd/ndr7/hj9//mt9/9yv++P1v+MNvf80ff/cdf/z99/zxd9/zh++/43e/+RXfffs1n7z3lPWpHrbm+nh4cY5zJ2uYaSlgsb+Ki1Nt9FUk012WyOmBOoY7ahjtaeb2lfP7TU2/+OgZi1ODbJyd4ftffMyHT+7wh28/40+//oLfff0JX37whK8+fMru9ipTJ1tprs7j0e3L/OV33/DLLz7kq09e8Pn77/IPv/6a6xeWWZoapLe+iPoCIS1FsfRVieitiKG5IJT+xnQ6a9OZH65nbaaLyc5KTg80MNFeyUhzKUNNRXRVZdHfkMvMYA2zw9V0NqVRVRpNVVkMrS0Z1NWlUFYSR25uGGlpvojF7sTHuxAT44hYJCBB6ExMtC2REVbExtiRKBaQnOSGSOxCUroXiRleRAodEKa4EZ/sSlCkJWGxtgSEm+MbYkJAuDkBUXth68Boqz2IiLMlTGhPVIID0SJHYsROf3fRor2LT3YnPtmdhFRPkjJ9Sc8NIacoksLyOEqqxGTkRBASLmBmto+vv/6QR/d3WDl3iovnl3l75yoz02OUVxRQWplNfGooouww4rIDic3dszQl50ZQUJ5KXmky4vQIkrOiKanOpKw2m4x8IXFJwYjSwknPi6eps5zckiRyS5KoaS6kprmQvLJEyuuziErwx8XLEt9gV+KSwxGlxxMU5Y9PmDeOXg64B7rh7OOEk489ATF+BMT64BXuRnhCGDll2SRkCEnNTyGnPJPAGD9C4gNx9LbDwtkYe08rHL1tfthgcMPM0YCAaC+0zVQxdzLCM0SAo7cNli4mWLqY7FermjoY4BHssr8gHRTrS3RyGOGiICxdTBD4O2DtYox3iAsJ6ZGExPrgH+FOXEoYvqFumNrqERDh+XcPYnGGkKKqfIqrCyioyicoJpCY1Bi8w73xjfTFxt0GJT0lnP2ciUmNoaajhur2avqn+gkRhmDiYEKYKIwQYQixabFU1JeTkCokJTuZ9r42iqryyS3NIjQ2iORsMeX1ReSUpFNcnUdbXyMhMb5kFiZR01KKMDWS0Gh/xGmxFJRl0dRRQ1lNHuK0aJw9rDG21Ca7KInwOD8sHQyITQyhtqWIosp0IuJ9CYv1Ji45kKAoVzwCbAiOdiM83ovs4gS6Bmupbs7j5EQLG1fn+eb7D/n5t+8yONm6H54emmrjzPIY/aMtdPTX0thRRmJGJPllKZTVZiNOj2BhdYK5s8NECv3w8LejtCaLgHBXMvKFNLSXkpweSVSCPxHx/niFuuPg6YiTnzuymupompsjq6uLlKYOx1X3TkJVl+PK2hyVU+egpNJ/AYj/FUgcOq6EtKIuEnJavHJQGkl5bdR1LTkmrc4rB2U5IauNlYMvcYn5BIYnISGnw4FXJVBUN+W4jNY+REgp6CGjZICEnA4nZLWRUTFEUlEPSWV9ZNSM9tUFWXVjFLXN9+1MUioGGFq74R4Yi7GtB1Yu/sQk5+MVIvw7gJBSMdhXMH60ex+UVN23Sf0YzP5R6fhxbVpSQQtbF19CY5IJiU7C2skbz4AoYsRZ+0FkEytXWnvHWVi5jItPKMek1dE3d0JR2xxJJUP0zF0Jic0ku6QZM3tfjsrqoKBpgZq+HZpGjmgZO6Fh6IC6gT3qBvao6tmioGnBm1IaKOnZoG7siI6FKzIaZli4BKJp6oyBjSdKejZomDihoGOFlJoJqob2aJsLUDd2RMXADktBAEZ2nuhaClA3tkfV0BZjey+s3YIwsHFHTsuMI/LayGiYIK9tjqSqISYO3niHi7H1CEHf0hlTew+sXXx47bAUB1499B8B6/9OEFFRVs7UxOQ+KPy4SbBwZp7+3j6Wzp7j1Owcp+dOMTw4RH9vH1uXNrl1c4etrUvMzk5z7twis7PT9PT0MDExwdmzS1zc2ObixmVuv32focFJ3njtOAcOHOLN1yVxsPOiuLiW+flVJmfOkJNfRkx8Mkqqehw5pshxCVVq6npp7xwnMFjEsRNqvHVEgYioFDy9w/HyieCV105wXEoNGwdvlFRNMLFw4Y0j8iioGdE7NIc4rQiBTzjR4mwEfhHIaxpzTF6DA2+e4MBPD3FUToMjEtpYOwSha+CItLw2srLqyMgq8eorb+Lg4MT4+DjLy8ucv7DJ9tUdVta3uP3Ou9S19iOlpMtRJV1+JqnMIVk1fvqWNLJq+hyXUuX1gxJISyuztrzB0MlRmhtbmJnaU3u6uzqYnp5kfv40FzfOc//OXT587yUfv/8BH7x4j6cPH3H50iYzE5Ocmp1jemqCa1eu8vzdp1zauMjCmXnOnDrN0OAYNfUd1DT1kZFXg7NXOFLKe37Enx1V4biSEccUDVHWt/3hH90IPXMHGtr7qaprJzJORE5hCaVVtWQUFCNKyyGjsIK+sVmqmnvwCIzCyNoFF68Qqus72Hn7ARsX9/6eTx8/59OPP+e95x9weesauztv887de0yMDDNyso/bN6+ye/MKq0vzLMzPsbKywqXNKwyOTBMUFo+mvjX6xvYcl1TCzs6VldUNJqdOMTg6QX1zG2VV1Ti7uRMWFcvJ4QmKy2rRM7Ti2Alljh5X5tgJNY6dUOPICeX9+1uIOCapwjFJFU5I7zU7ScioIi2vgazS3skoqiMvr0iAuyONBWkEOpkS7GRCgJ0+QXa6xLmbIfI0oyDClQqhL5mB9qT6WtOQFkFXgYi2nDh6SpM51VlOa4GQnvI0Prh9iQeXz3KysYixripq8kWMdJRzaqCB5cl2Lsx2cXGuk825di5MNbEyWsvlM51cmm1lfayewaokCiOcqYrzZKo6jdXuMpY7SzjVmMN8Sz6jVSmM16Uz055Pb6WYttI45hrSubY4xKdP7/LVxy94uLPF1rlpxtqrme5v4/ziLNvnl7h/e4fnTx7y5Wcf8/Debd5//pTdG1eZmDhJa2stjQ3VTE8Ms760yOnpCSYHB1iYnqSjrobZkQHuXNnk8vJpzgz1MNPfRm99CYMt1WyePcWn7z7m8c4Vvnz/Gctzo4x0NzLd38ZQWy1tlQVcWTnN5eXTbJ6d5dLiHP/+T7/nd59/yuxAL0/v32Hl1DgnW6qZ6mvlzEgPF85M8OV7D/m3P/ySp7uXubg4waWFKVZmhpkb7GRxvJ/1U2O8vbnCjY0V1s9Mc3V1nqe3Nnm2u8Uvv/yUn798zKXZHhb7q1jsr+JsbyXn+qo4P97MfG8FU60FTHWUc3lphgc7W/zmiw/493/+Pf/03Vf84dvPWJ+fZLCjnltbq/z8vYf803df8YuPnvGX77/mi/cfc2lpjvG+FiYHWuhsKOTf/vRL/v1ffs+fv/+az957zG++/JiHu1c5Oz3ERG8jrRUZNOQL6alKYqI1i5GGRFqLwmkujaW2MIaxjkKurYwwP9jA5plBVie6me2pY6qrip6aHLpqcxjrqWC4p5TG6kQqi2OorxZTU5NEeZWIkvJ4CktiKCgIJyPDn4QEV6Ki7BEluJAgdCY2xo6YaFtECc6kp3mRke5Ncoo7cWIX4pIEBEdZEZXgSKTQAb9QU0KirfEPM8M/zIyA8D0FIiDKkoAoS4JirAkT2hMtciI20ZnYRGeEyQKEKa4kpLgSnyxAmORKXJKAOLErMWIB8YluiNO9Sc0MJD03hPziaEorxWTmRhIU6sz8wjCffPqEh+/c5N0n97ize5Uzp6dpa20gKzuZorIMknNiyC4XIcoLISbLl5hMf5JzoigoT6WgPJXMggTKarPpOllPS3clWYUiKupzqW0pormrguqmArIKRbT1VjMw1kpGvpDqlnzKG7LxDXPBO8QFYWokccmRhMYGYWxtgL2HHQ6e9niFeGJobYCdhzXZZRmkFoiJTg4jTBhKTHI0oswEohIjya3I+iErEIyNmyWO3jb4RXoi8HfAPcgZgb89zr62OPnYoGogj56lJm6BThja6GDuZIR7kPP+wNvfbje4BzkTGONDcJwfEeJgbN0tcPCyxjPICZ9QAeFCf1z97LB2Md7bo8hNwCvIBVuB2Q9r234kZycgTI0lvzyHvLJs8stz8A71IrM0E2c/Z8ydzbEUWKJnpUdATAAxqTEU1haSkJVAZWslomwR3uHe+Ef74+TrRGK2GFFaAv5hfsQlxVLZUEFuaRbiDCHB0QHklmaRUZDM5JkRGjtr6Bhopm+0ndrWMoqqsqlpKSUjL4nK+mIy85OJT4rEzceesBg/3H0dsHEyISLen7RcIa4+thRXZVFRn0tojBdBke5kFiTg7GWGX5gTgZECQmM9CI/3IrMwntbeCsrqMklIC6G8PovOkzVUNeWSXZxAbWsBHQPVlNSkk1UoorAijfq2Egor0ogU+hEe50NyVjTClFAy8oVU1OdSWpNFfVsJOcWJePjbUVKdSV5pMvHiINJyhbT21mHrboWjjzP6NqYoG+lzQlWN46oaHFXW4LDi3h1T0tq7H61Mkv/f9+ZRhb29I1lNDh5T5ISsJtqGtji5BxMSlYyBmQu+wQm4+0ajrGnOcRkt5FWNkVU23N9O+hEcJOV1MTQX4O4bjaW9D8fltPcsTz+sVsuqG+8rBzpmTlg4+eLoFUZUYi55FS1EiLKRVTdG19yZkLh0dM2d9yHjR2j4zxChpGOBlIoBh2U0kFIxQFnXcn+/wt4tEHU9CwbGTvPL7/7M7Ycv6RyYpGdohvWtW1y8eofHLz5n6+YD+sfO0D92hvD4TKRVDXH2iSAkLh11A3uOyupgaudDQ+c4zt5R6Fu4oaBpgY6pC4palihpW6GoZYm8hjnyGuYoalmiomuDqp7tD6N1VqgY2GFk542yvi3+0WlombmgaeqMpKoxSno2yGtbIqtpjoaJE3pW7uhYuKJn5Y65sx9aZk6oG9ujZeaEnpUrJg7e6Fu7IatpyptSauhaCtAyc0JR1xIjO0/0rd2QUjNCUtUQDSMbLJ19sBH47tmZ/gYifvrTV/77QERQQCBjI6MUFxaRn5tHokhMX08vayur+4/WuppaOtraGRsZZWxklDOnTtPf28fY2Ajj46PMzExRWlqMSCSira2NqakZhofGWV+7xPn1TcSidF579TAKcpq4uwZQkFfJxsZVnj57yfVbt2nr7CMlPY83DknyymsneOU1CYJDRXT1TJCeWYahsQNHjyvT0jZER9coEVHJaOlYcEJajeNSqnj6RhIZm4qiqgFvHpYlIDyB6qYeMgqqqWjoxsE9iONyeyuPh6RUOCqnwStH5PnJ6zJIyOlx4GcnOHDgEG+8cQIraweCg8JZWDjL2bNnmZub48bNt7m5e4/tq7usX7yOuZ07R6TVOKqki5q5I8eUtDlwUJKDEorIKGhz6IgMzs5e1FU3ERstpKqimvXV89y8foP1tRWmpyfZ2DjP1ubFvWXnnRvcu3ubJ48e8/jhI65ducri/AKT4xMszi9w49pNNs5f4PTcGVaX1xgbGSc0JApHgT8VdT0IvKI4LqvLERldZDUteVNSmzeltTlwSIETqkZYCgJw8Q3noIQiNgJvxOn5mFjaomdkjJWNNbmFRbR19dJzcoSl9YtcvHqLqsZOcoqrWVi6yMqFbdY3rrC8coFnT1/yzt2HbG9eZWpiltWzK2xe2GDh1BydLY2sLJ7h3u2b1NeUMzrYz/raCtdv7HDr9n0u77xDx8AUrn6xyKkZY2wpwMRaQHF5A83tA6TnFBEYFkPv4CjZBSX4BIZS3dBGeIwITV0zFJX1OXRYnkOHFZGV1/svAPEfIPEfEHFCWgUJGVUkZdWQUVRHTlkTGUV1pGXk8PdwprYwlUAXcyI9rQlzMcXfWotQe13C7bUpj/eirziBlsxwsoLsyAlzpioxgOrUYKpTQukrSaYyKZSGrHje3Vnnye4FBrurGeito6QombqaXJobi+jtqmR2rJ2LiyNcXh5nebyN4dYCzk21cm6qmctn+1kba6K3RMzJUjErnWWsd5Wz0JjLeGki0zXpTFQnM16XykRLJgP1yUx25zHbkMFASTx9RUKG6vLYXj7FJy+f8fnHH/Dy2UN2r22xc3WL95495tnTx7x4/ox7d2/zxeef8eD+Hc6cmaS+vpSG2jIWTk9ycW2JU1NjnJ4YY3t9laHOduZGT3Jh4RSLU4PMDXZxaqiL4Y4a+psq2d1Y5cWdXf7td79m99Ia20un6G0opyo3hVPDHazODbG9PMOT21d4eGubv/7pe/7y22/50zdf8fVHL/mH73/Dy8d3mBvpoaepko66UkZ7mrl/c5OvP36XF/d3uLx2hhvnz3J5+RTL00MsTQ2yNjfK7qVlts7NsjE/yY0L8zy6cZ5HV5a5f/kc337+ES8fvs3qUANrQ/XMtRUx21rIxmgrNxYGWRlqZKyllG8/fAx/+R1/+c2X/PWPv+KLFw94vLPF+qkxxrubuLJymg8f7vLP333FJ0/u8N3PX/LVy0dsnp3hZEs1PQ0lLE738m9/+iXffvqc//H7b/nrP37Hn379BY92L7N5dobJvgZaK9JpLRHTW53MYF0yfZXxdJZF016ZQF1JDP3N2VxbH2N5sp3NhZOsTXUz0lLCUHMJ7eXptFak099SQHdzHpXFcRTnRlBeGr8HEBVCCktjKSiJIb8ogsycIMTJnsTFORMX64Aw3glRvCOieEeSxQIyUj1JS3YnQehEtNCRGLEzwVFWxIidiRE7ExRpSXicHYERFgRGWOwpEeHm+0ARGmNDbKILojSPvTB2ojPxYmfik1xISBIgTBaQkOiKMMmVhER34sSuiJI8SM7wJT0riLSsIPIKIymrSqS8OgVRUgADJ+u5sHGK3d1NvvrqQ548ucu5c3O0ttbS3llHe3cNYfFeRKf4k1YaTVp5FLGZ/lQ25VLdVLBvNfnRptTRX0t+WQoj0110naynd7iJivpcCivS6B1uomeokZikIKraCsipSEIQYEtAtBexqRG4Bwlw8LRHz0KXsNhQXH0ECHycsHO1RpwRR/dQG/nlGcQmhSFMjydCFE6oMIikXBFBsf4kZMbtW5McvW3wDturOPUIdsbM0YDIxGBMHfQxczTAzNEQ1wBHtM3UMHM0xDvMDYG/A54hApx97bDzsMTcyYhQYcA+WITE+yPwd8DGzRx7d3P8I9zJLUsluyQZnxBXIoSBFFfnkJYnwjvYjdRcMfXtNYyfGqG4uoC8smzC40PwDHRD4OdCSl4ydu62WDiZYy2wQstEk0hxBA1d9bT2t5BemIYoM4G0gtT9zIc4S0T3SBfldWUEhPvj5uuKk4cjYXHBBET44hvqRUxiJDYu5iRnJ5CSIyItL5HS2jzC4wPIKkqmqaua/NJM8ksziYgLIDTal6AILzLzEwmK9MTMVhfvIGcy8kU0dpRRXJVBQmoY6XnxhMd7MXmmlxef3GV9+xSZhfF4BNjgGWhLXHIgydmRCHwsCI/3IjBSQFCUK6GxHgRGCgiMFBAe70WE0Bs3XxtiE4NISA0jRhxIZkEC+WUpFFdlUNtSRFVjPoUVabT2VHHp2jn6RprJLhKTkS+ktCaLgvJ02vvq6BpsxtVfgIufG8r62mhbmXNITp4jSqocVlTjLbm9Oyqnvneyav9HEPHWCWUU1Iz2tpEOy+HsEYJfiBD/0AQq6roIi0nH0FzAwWPKHDqugpSCHgePKfP6YQXkVY1RUDNBWdMcRXVTNPRscPWOJEaUi7tvNHJqxkgp6SOrboy8pinSqob7a9QqelboWbjg6h9NS98kSTkVaJk47EPBj2Hs/7wz8ePGxI/5CEVt8/1AtoKWGWoGNvt2JgsHL2KEacyeWeXm7kMGhmfIK6pmfHqRK7cesra5w9LGDT7/5T+y++ADqltPYmK799B3DYxHSs2EY3K6qBvYY+0ShF94Mj97SwF1A3tUdG147agykkqGSCkbIatmiryGOXLqZshrmKOkbYWavh0yGmYcktFCUtUYc+cAVA3tcQsS7o0H/9AMpWfljr61BzoWruhbe2Bg44mBjScWLoGoGNigqGuJvrUbloIANE0dkVY3Rk7LDGV9a+S1zTFz8kXXUoC8tjmapo6oGtqiqGuJqaMPZg6eOHqF7EHEq4f3IOKnr/73gwhrSysmxsZpbmyip6ubJHEiVRWVTI5P0NrcwkBfP+2tbfs/n5qd21cpBgb6qKuroaqqgpycLAoLC2lpaaGkpIzExGQ62ns4OTCKp0cAtjYuJAhTqa/tYHR4jrt3HvPu8/fZuX2PprZO9I3MOXJcFglpFY4cU0RV3YSKqnaCQhKQktHk0GE5mltPUlPfgZmlE+paxjg6+2Fq6cIJaTU8fMJx9QzhmKQKx2XViU3MJiOvir7R0xRVtWJm58FBSWUOSakgqazLgTekOHRcjdfeUsTA2AkzKwGqqvokp2TS0z3AxsYlVldX2dzc5oMPP2V9Y5v5sxcYnVxE19geExs3jijqYOsbjqUgACUdM147KouUnDoS0kqER8RioGdMcmIKl7eusHVpmwvr53n6+AlXr15maeksOzs3uHRpY98Sdnv3be7du8fbt3a5fvUal7eucHnrCm/fus3G+YusrVxg/vRZGutbsLdzRVndmJCYNCTk9Xn1iBInlI05KKPDz46pIadtg7SGBWbOQTj5RmNk58kJRW3kNQyxcfZBQVWbw0ePIBTGMTk5yfDIGLNzpzm7ss76xjanF5YpLqumtqGViuomGpva2b11j+vXdjm7sEx1ZR3BfkGcm1/g2vYWN69e4cn9uzy5f5frlzdpa6pn6dwi165d4+LWNS5sXefmvefMLW8TIsxFXtsaMwdv9CycUNAwRtPIGl0ze5y9g6hq7sLe1RfPgAgaWnoJiUhAQUUfCSk13jwky3EJVY5LqP4XePiPU+aohPK+CiEpq4aEjCpS8qrIKWvuKRJyCthZGhMf6o2XvTGBAlOCnY3xMFfG20wRLyMZxJ7GVIl9aMkMJzfcCbGXOYVxnjRmR1KXEUZXnpiugkQGqnK4sTrNpdUpmpqLqW0pobguj6zSVDJLUsgrSaOuoZipsW7WFiaYH+umr6mE7rYi+rtKWD7dw9biIPN91ZxpL+F8bw0r7SWstBYxW5nGfEMW03UpDFeJ6K+Ko708ktH2NJb7KhmuTqUjT0hhvB9F4lCG2qp5+9olvvniM77/7jd8+/UveP78GTs7N7hze5dvSlkZiwAAIABJREFUvv4K+L/51S9/weLiDE1NFbQ2VXNmbpxzZ2aZnRhhfXGe29eucGvrElfWV9lYPM3y7DhLsyOcmzzJRE8z3XWlrM9O8Mmj+7y7e52TTdW0VxZQW5BOfXE682PddNYWMtJdz/bqad69d51vP33B21c22Fpe5NdffMKffv9bfvXVp2yuLNLX3sipiSE+ffkU/q8/84dff8mt7fNcXDrNvRtbPLy1zbULZ7m4MMW5yZOcPz3O8sxJdi6cYefCGS6eHuT6uVEeb5/hzvk5fv7BU7764AnbM13MtRUx31nBYncV54dbWTrZyPbcIN9/+hz+51/407ef8c/ffcWvPnnO6uwIEz3NLI7301Nfxsb8JO/evsr19QV+9clzPnr0NlN9rYx21ZEjDmV5pp+1U8PMDLXzYGcT/udfePlwlw+f3Oada+ssjHfRVZVFS7GIlqJYmvIiaC0Io7sqntaqeBrKY+moSWLtVAer0+2sTHWwOtnFWFsZAw2F9Nbm0d9UyEhXBf3tRdRXJlNaGE1xYTQlFULySqLJyAslOd0fUYonwiR34hIExMQ7ExO7p0akJLqSLBaQJHIhMcGZhBh7osItiYi2JVLoQEC4+X4W4kdQ8As1JSjSksAIC/zDzPALNcU/zIywWFuESXuB7Bihw99dbIIjcSIn4kUuCMUCUtJ9SUr1Ji3Tn9yCMPIKI8ktiKC4LI66hgwKSoSkZYbT2JzH/MIgO7c2uHf/GpcuLXF2aYamlkqa2ytp7qogOtGfuPQgYjL8iM8OJK00ms7BWroHG2jtqaKutZiW7kq6BxuobyshsyCBsdkeSqozqW4qoLQmi+qmAqqbCsgrTSYs3of0YiHRaUG4BtnjF+mBb4QHJvaGmDmY4h7oRmhMCG6+rngEuBItjqCspojS6nyEyVGI02JJzk7ALcCVsIRgopLC961MxnZ6mNjr4x7kjF+kJ26BjniHuWLuZEhMShi6Fuo4eFntg4GxnR6mDgbYuJljbKeHnqUm6kZKGNroYOFsTEC0Ny5+9niGCAgXBRGTEk5AtDeOnpb4hArIKBRT3VKMKD2ayIQgckpSEaVHE5ccSVldIX2j3SxtLNIx0EpZXTHewR7om+tg42pNcGwQPmHexKXGEhIXjIaROoHRAUzMj5NRlE6EKBwTO2McvRwIiPLHI8idxGwx1a1VzC7OUFFfTkp2Mk4ejviFeWPvZoOjhx1BUf4IU6NxcLcmqyiVgops3PwcEPjYMTjZTUtPLVUNJaTliAmO9CZGFEJKVjzFldnklqSQWSAmqzCRxIw9VeDHx3tUgj9BUa7UtRWSnB1JQ0cxdW2FFFQkk5i51+KUkBZCQIQLYXGepOfHUttaQE1LPqL0ULyC7AiP96KkJp2U7Biauyooq80mpziR8rocWror6Ryo49z5aYqrMsgvSyExI5KK+lwmTvWxeX2Jlu5KBic66RxooH+sg1BhEF5hXpg6WKCgo4Givj5HlZQ5pqLOUWUNjiho7IGEtAqHpJQ5JLmXn/zRsvSf4eFHm9Prh+WQUzHg4DFFDM2dqW7spbiyFXffSIIiEjksoYaCmgmyyoYcldLgmLQmx2W0OCatiaS8LipaFiiomaCua42Nkz/uvtE4uYdibOmGlpE9x2S1kNMwQUXPCgUts/3A84+KgomdJx5BcSjpWHBISg1lXct92FDQMtv/7N/WxP5oazqhqMshKTWkVQ33w8Y/qhiF1e3klzfR1NZPWWUDLe0DXN+5z4MnH3Bj9yHtfeMkZZSQmFlGz+gZosT5qBjYoahrjbSGBbJaVhxTMsJSEERQdDr+ESnombtiIwjG0ilgPxMhp26GgqbFvvKgqGWJpJIhJxT0kVI2QtXQHml1U7TMXHALEqJm5IC2uWB/40LLzAVz5wAsXAIxsvNGz8p9Pw+hZ+WOsr41EioG+yChYmDDCWV9ZDRMUDW03f9dWd8adWN7Tijro2XmhE9EIoGxaQj8InDyDsXW1Y+fHTzBgVcO/ve0M5WXlrFx/gITY+OMDA1TWV7B6PAIk+MT5GRl09/bx+WtbbYubbK6vML5tXWWzy2xsrRMb08X+Xk5ZKZnUFJUTHNjE8WFRfj7BuDj5Ut9bRMrS+tUV9TT1txFc0M72RmFDPSOsnvrHuvnNzgzv0hTczv6Bqa88cYxXn/9OK+9doJXXjmGhIQKb74pxU9+chiBIICxsXnq6jqIjU1BlJRJdl45vgGRWNm6Iq+kja6hFfLKOugb27G8cZ35lS06+ido6hrB3i2QQxLKyKoa8OphWX52SJbDEhoceEUSbT1b1LXNkJFRobGpnYsb22xvX2F6epqrV6+zuraBi5s3ZpZO+AREo6Rhws8OyXJITht1CyfcguIwtnXjkKQS8so6mFrYExgUTqIohe7OHt65e5/3nr/4AQy2uX37Ns+fP+fBo4dcvnqFjUsXubFzk93d22xfvsrFi5tsb1/hxvVdNi9d4drVHdZWN1hd2aCttZvMtFzcBP7oGdmhpmvLK4eUkFYxRULZlJ8eVeXAQQV0bX2ITCujuHmQzPIW5LXN0TV3RE7DkDeOy3PomDTGxsYMnuzn4sZ5bt3c4cvPv+Drr79lfn6R7p4BTg6OIk5MJSpaSH1dM8ND44SFRhEYEIqvtx9ZaencvHqFe7du8e7Dh/z8o/e5t3uTt29eY/PSBmtra1y7fpOta7tce/sh1++9oL53Egv3MOT0bFE3dcLaLQgJFQP0rd1Izq2kpm2A8IQMDkkqYe/qT2lNG25eoRw6Ks+rb0py+LgiSioGvPq65P8WIo5JKiElp460vAYSMqpIyCojp6yJgqo2CoqqmBrp4mJrTKC7DSEe1sT42BLirE+UwIAIBy08DSQJslQgI9iG7DB7Ylz0SAu2pSErgpq0EHryE5lrLmW+t56FsXamJ7qoay0lqyKT3PpCEkpTSShKIz4nEXFOEmWVRXS1N9HdVEt1SQ7ZeUIKSxLp7alg+VQ/a1PdLPc3sNJVzXJrKWvtpSw1F7DeVcJUbTInK2Lpr4mjsTiYlvJwpluL6SlPobM4lZqseNrKMjk93M3FpdM8uHOLJw/e4ZtvfsFvf/sdv/3tb3n58iWffPIJ/+Of/8w3X3/ByGAnne3VDJ/s4MzcOKemxlheOMWNy5vsXr/CJy+e8fDtHbZWz7K5Ms/mymmWZocZ72uhs6aEzdMzfPrgHYab6uitK6cwOZa2inwWxntYPz1CTVEacyOdPNjZ5Pe//JTn93d4+eQu1zZW+cWn7/Ovf/lH/vov/8Q3n33M0wd3+fSDF/zrn/8B/v2vfPvlZ3z780948egu7z+9zzs3t9k4O8PamQnW5ka5vDLLynQ/OxtzbC0MszDUyNaZPm6vjXH1TC8750b5/P2nfPL0HisnG7k218fKUDNnumsZqStgZbidl7ev8K/ff8XPn93h1sYiL+9dY+5kG20VuVxemuHi/Dh9DaX84asP4K9/4o+/+JCv33/IZ09vc3tzietrc0z1N3J2so+tpWnqS7P5/OVDPntxn1tbK3z0+BY7F+dZGG5huLmQzvJEGvIjaCmIoKtSSGNZLE2V8TSXCxnrLubceDMTXeWsTHaxONLKRGcVU901TPbWMtpdSV9bIa31mdSUJ1JSEk9OUSQZheGk5AYjTvMlNtGVaKEz0XFOxMQ7IxILyEj3IT8ngOwMH9KT3EkRCUiKc0IYa09UrD2RQgf8w8wIj7MjPM4On2BjAiMs8A4yIiTSiuAIS4LCLQgMMyco3ILwGFviRS4kpXruKRBCR2Lj7ImNsycu3gFhgtNeC1SyO2lpvqSm+pCdHURpaQzl5UJKSmKpqhLT2pFLQUkchaUJ1DXmMHu6jzOLwwwMtzI43Eb/UCu1jcWU1uTQ0F5Kblki+dXJhCa6E57sSVV7NkXVadS2FNHRX0vvcBN9I837UFHfVsLJ8TZKqjNp662mpbuS4alOGtpLycgXkpgVRXhiAF6RArwi3fCOcMMr3A1bD2vMHEwJiArEK9ATYUo8iWki8kuzqaotISc/hcKSTJrbqknJEeHgZUtUUjjhohASMmOwcTNH4O+AnYclTj42+EV64B7khGeIC+7BDrgHO6BvrY6lizFOPrboW2lhbKeHsZ0e+lZaGNrooGOuvg8SxnZ62HlYYudhSagwgHBREFmlqYiz4xD42OHqa49PiCvJ2fHEJoUREOFJtDjsh7G7gB8UgCJaehr3KkgLM/EK9MTczoyAKH9S81OIEIUj8HMhKjGSwuoCKpsrKG8sI60glajESCydLfAM9kCcJSIuNZaskkzqO+to7GigqLKQ9Lw0QmNCCIsLJjQ2CHGGkJMTfcyvztIz3E52cRpeQa4ERXkjSo8mqyiZho5KohOCSUiJpLQ6l66BJqbnh+gZaqasNhdxehSFFWkkpIbh4GZKclY0hZUpuPpaEpngQ2isB+7+1gRFueLkaYqbnxVxyYGk58eSkhOFb6gjwdFu1LYWMDrbSXt/FSU16RRVpdLUVcrobCdVjfkMT3XTM9RM92AThRUZtPfV0T/axvLGKdp6a6lqLGR0ppfGjgrik8PoH21j8vRJ0vMSaO9voLW3AXsPOxx9nFE30kFRVxNpTU1OqKpxVFmNI0rqHJZX55Cs6j5AvCWhwGFJ5b/LPvxngDgqpcbBY4rIKOmhrGmKq3c4xZWtZOZXY2nvhbyqISpaFhw8psyBnx3n4DHlfRvTUSkNtA3tkVPZa2JS1bbEzMYTU2sPlDXNkVU2REXHEgkF3X1l4Mcl6x9tScfktbFw8kVa1ZBDUmr7TUrHFXTQMLLjoKTqfv3rcQWdfaD4UZmQUTNCz8IFfUsBls5+aJs6om3qSFXLAM8+/pZPfvE7rly/zcVLV1hb2+LW7YesXrjK3PwaRZXNRMSlExCRhKt/NLKa5kiqmWFk74eCgQPHVE0xFYSgb+2FvoUb6gb2HJHRxkYQjJSyEYckNZBWMUZK2WhfjZBWMeaEgj6HpbU4oaCPvIY5Jg6+GNp6YesRhl9UKpqmzkioGKGgs1dfq6xvi66lGzoWrvtB6x+XuRV0rFA3tueYoi5HFXSQ0zJDQccCJT0rlPSskNEwQUnPCgkVA9SM7DCwcUfLzAkH73DCRNl4h4uxcw/E0FqAhaMnh07Ic+Bnb/73DFZfu3KVB+/c59ziWbo7u2hpamZ2eoa8nFymJibp7+1jZWmZy1vbXLtylfXVNVqammlqaKSzo43xsRHGR8eoKCsnKyOT5MQkoiKiycvJp7qyjuVza7Q0tTM5NsvQwBiJCanMTJ7myeMXbG1dprW9jeqaOkrLqnBwdCU4OBoPjyD09Kw4cOAtFBV1kZRUxdXVfw8eROn09o4wOjpLVm4JFdUtFJfVExIuJCouhYNHZCgsbWBs6iyitAKUtUxITC/G3T8KWVUDFDVNOPCTt5BXN+KwhBqvvSXP4eNK/PS141hZObG5dZWtrctMT89y9uxZnj17zuDQGAd+dpCfvHKYiJhUCstbUdO15ZCcNgdek8DAxh15TWNePSKDjqE54uQMIqPiWDizyI1rN7myfZnNi5eYnZ5hdnqGR48e8eTZU3bv3uHS5W22r13nnUePefveOywtrzI9M8f8whLraxe5cX2X69d2GRudZnnpPHOzCzTWtePnF4GFtSdSiobIq1kgp27BgTcVOK5swkEZXVRNBTgGCPGLy6K+dxJpdWNeOybPISlljv+QD7CysmJ+bpb7d27zy198xcsX7/H5Zz9n69ImDx484sqVa5w+Pc/qygW+/OIbWpo7MDG2wNDAFIHAjaGTgzx/8pj3n7/Ly3ef8ejuXe7u3uLOrR1qqqqZmJxmY/Mqp85doLFriNTCWszdQjmiYoKsvi0yOtaomThy4E1pTJ39KWvqI6WgBhk1I6wFfkgoaGNiLeDNw7K88ZYMMgrae6OCirocfEv2/wgipOU1kFHQ3LM2ySghq6SB4v9D3XkGR3mY7dpJPsemCdTbqvfee++9rNpKq1313rsEqqhXEGoIoQJIAoQkECAQvZhmwOAK7iVx4iSuIdUpznV+yOgk5ztnzu9vZ56Zfd/9sbOzszvv9d7Pfd86Rgi09dAQqKAtkCfE24lAd2uE/vZEuJuS6GdJgrcxSV7GhNmoUBDjSkteNDnRLuTFetJanEhTbjyNaTFMNpdzqLeRvW3VjIx20D3cRmZ1LhmNJSRV55JcW0hiaTYxmVIS01PIyculICuLNEkSCSlCkrNiqd2Vz8HxLpam93F8qJ25rp0c76pjemcu8y3FLPVUMlaXwuBOMRNdOfQ2iGipiqSxIJm67AQ6KrPp2lnEeF8ry3NTnFmc5+rF83zx68/5zRe/4ubNm6yurrK2tsY333zDX//6Fz784D1mDx9kZmqYs6cXWFtd5szJBW7fuMKbjx5y+8ZVnrz+GvduXuPCykmur53l5qVVVpfnOTF7kMNjg9xdW2VudB/LMweY6O9iZqSfYweHODV/kLMLM8xPDXNsZpTfff4+3z/7LX/4+ld8/skTPv/kXT7/5H2+//Mf+e6r3/DVF7+Ef/0d/vUP/vDtV/zz+z/Dv/4B//oHf/vT7+Hvf+HrX3/K4zvXuH5uiZXZCZYPj3Jh8SCXlw6wONHNiQMdXDk2xOLYbo7tqePu8n6uHh3j1x8/5emDW5ya6GV5rJur8wc4OdbL2ZkRTk4N87sP3+BXTx9yfGIvHz56hcvLR2ityuf07DgnJvcxN9bHN5++A3/8Lf/89nPuX17h4uIhvv/yUz576x5n58e5duYol0/Nsqd9F9fPLfL2/et8+uQhX/3iCZ+9c5f7V5ZYObyHiZ5qeuvSaKtIpKUsgfadUrqbM2ivS6GnMZuZwXo6a7OYHW5j4UAPM3tbmBlqZby/gZ7dJbTsyqJ5VxYNtelUVUnILowipzyWgsoE8iviyS6KIDUnCEm6H9I0P7KyAykpjaamOoHKMiEl+WEU5gRTlB1MQW4wqRl+SDJ9iUpwIF7iRqzYhZBoK6ISHNa9EfEOCBMcESY4rj+PcyBO5EySxANJqjfpGb6kpnkjka4nQCVL3ElN8yYzK4Cc3GDS0wNIS/MnLy+c6uokamulVFYmsWtXGh3dxXT3V9LVV0Hj7gLaeyopr8kgryiZrr5dNLSVU1CeTl1zMc3dlcRKAxCm+BOS4E601IeC2mR2thazu7uGzoH6jTvKJdWZG3eUmzur2NlSwuhkL50D9Uwc3kv33kbyy1JIy08gShKMd5QroUmBBMX7E5MSjVAqxM7DHq8QbzwDPCiqLCQ1S0pyWhIl5XnUN1UzPNrLnn2d5JdnIc4WES4Koa6tmoR0IW6BjvhHeREo9EHfShPXAHscfaxxC3RAKA3B3FkfOy8zLFwM8I/yxNhOD7dAR+w8LdExF2BgrY2miSqGNjqYOhhg426OhbMxTr62JGXFERLnT2ZJCpJcEeb2Brj7OxAQ4bkBEE5e1j+2WVvjFeRKjDgCcYYIUWocccmxhApD8AzwwDPAg+RsMdmlWeSW5xCfGre+mpUcjau/Cw5e9khzJXgGe2BkY4hHkDvJ2WJiJELiU+Oo79hFUWUhccmxOHo44BngQWhMEAUVuTR27OL2azeZmh+na28rOSXpZBRI6Rho4tTaccrq8klME5KYEo1IGkVqtoikVCHNnTXs7q6jsCIDZy8rvIMcSJCG0dZbR2JaGPHSYAoqpFTsyiavLJmiqlQKKqSExXoSEe9NcXUaLd2VtPXVUFqbQUqOkLyyZLKKRGQWJlDVkEtrbzWde3bSN9RCSnY8WYXJ5Jak0LWnicKKDEYn+xk52EffUCs9gy3sG+9mam6EnsEW9k/vYXSyn33j3RRXZlPXUklDZz3xqQlYudqiZ2WGwMwYbUsrFPUM2ayqyRY1LbaoaLNVaT22dauiJjuUtZBT1fn/QoSGnhVq2ubomThgYuWGua0nju7BWNp7s0NJl5++rISmvi0aeja8tE19PfL131KYtivqoSQwRV3HCoGu9YZqIa9qxDZFXRQ1TDfMzjvUDNmmrIe8hsnGatLzzoh/9zwoapmhZeKAjIr+f8S1Pi+ue762ZGDlRmC0BK+QeETpxUQmZmFi50VkYhZ9o4fpG55m/vgp6ht2U1PTxNqlm6ysXqW9exgXrzAE+lZYOvujpGuNhqkr6sbObBWYs0PbGllde+R0bVHStUVeYIaipgWKmhZsVzFCXmCGio41ChrmqOhYIy8wQ1bNBEVNC9T0bNG3cMfFV0h4fBZmTgGYOvpj5RaCZ2giupbubFc3wcjOBxk1443Oi+e9F1pmLqga2G2cV9A2R0nXEg0TB1QNbNghMN44VtazQlHHAmN7743Xnic5Gdt7Y2jribGtOyq65pg7eLJdSZMXfvoyL/zkv/ivn73MT37ys/85ELFw7DiLCyc4e/oMo8MjDA3uo7uzi9HhEcbH9nPwwATLi0tcXLvA/OwcHW3tdLZ3cGh6hsWFE4yP7WdmaprqyipKioopKymlq6ObvQODjI8dYOHYCVZOnmb28FH2j05waHqWc2cvcOuVe5w9e5a9+waZODjF0PB++geGWFu7zsrKBWprdxMfn0pFRQMDA/tpauqkq2svVdW78PMPobauER//EBKTM+jo3ktmTjEBwVHEJ6YyODLFwL4JBNpmKGsaExgh4ujyGgPDMwh0LXnh57JskddERkEXLQM7XtykyE9/vp3Kynpee/Qmi4vL1NfXU15eyerqeU6eOouPfxhaOhYEhibQOzi9nk1s48MLW9T4qYwAGRVdfrZVEXMbJ6rrGhkZPcBHH3zM119+xcP7Dzh7+gyTEweZOzLLgwev8fC1x5y9eJGTq6ucv3yNlXMXOHn2PLPHTtDdv5fB4XGOHluita2bk6dWGR07SHfXXnq6B2lr7aWhoZOisgZ0TBzZpqCPnLopL8nrsV1gjoqBI+rGLijo2LBDwwKXgFgUdSx4SVYdXTN7Nu1QQ03LgLS0DM6fOc3ltfM8fnCfN157yPtP3uG9d97mnbfe5uk7T3j7zbc4cXyRh/dfQyRKQklJhcSkZI4dW+DalavcvXOLV+/d4fXHr62nM126TEZaOjExcYRHxBAdn0xMchZGNm7I61giMHdDRssKRSMHVE2cUTVxZKuaEdvUjXlhswqapusxbOoGNmyS1WSTrIAtshrrMXfymht+h/X0ped9EOspTVt3CNgmq/GjH2J9hen5OpOCig7yKpooqeugqWeCkZklurraCAQKGOmp4W5vQlywK8WSUErFAUgCLZH6mZPsY0xulBON2RG0FsXTlB9Hd00G0z11TDaXM15fzEhTOQcGmunorKO2rZqK7nqii1IQ7ypGWJ5DWE4qERlSErMySM3OJjM9i9TUVGKlccSnx5JVIKGpuZyD+7pY2N/HXH8Lk83lTDcWcbilmCOthUy35XGwPZuxtgwGGpNorYpioL6YmpwkmstzGGip5fjUfi6dXWbx6BEunjvDX//yJ7744gvu37/P4uIid26/wi9/8SnffvM1N29c4+b1yzx8cIsn7zzm/qu3+OiDd/nVLz/lF59+zMcfvs9nn3zEw/v3eO+dt/no/ac8fniPJ2894tU7N3jj4T0+e/cJj27d5NGdm9y+coHb1y7y5oM7fPHZB7z/9mtcWF3iyZv3+eq3v+BXn33IX//4LX//yzP+/Owbnn37JX969g2/+/wTvvvtL/n+j9/xtz//Af7xPfADP/zz7/Cvf/KPv/6Jv/3p93z/7Ct+99n7PL59mQuLR1g+PMq104d49eJR7qweYXV2L6cnu7gwu4frR4e4eKifO4sT3Fqe5qO3H/P2vRvM9jVz+uAgKxN7WT64j5tnj/P1p09ZnB7l+MEhDvS3cXFplobSHPqbazg80sf5hUNcXJplZqiH166f5+rKMQ6P9HF6/gB31pa4fX6R62ePMbGnlaUj4xybGmZ5foJHdy7x8NZ5PnzrFvcuL3Jsooe50Vam+uvo2ZnB7opkGisTadkppapASG9LLqM9lbRWZzDaUc3scBtTgy2M9eykr6WE3TtzaKhJY2dVCjurJVTVSkjJDSUpJ5jsshgKaxLJLokiuyiC7ILwdR9Cpj+ZWQHk5gRRkBtMQXYQBdlBFOYEk58XQlTceupSTNL6WpMoxYO4ZFei4x0Ii7YmNsGJ6Fh7YuIdEYndECW6EBNrT0ysPYlJ6+pDssT9xw4Kb1LTvJGmeCJOdidJ7EZ2dggZGYGUlsZSUhJDVZWYhoYMSkvjKSlPYGS8kdrGTHa15NDUVkR2QRzp+XFU1udQUptBRmEiyVlRZBaJECb7EZnoRWicG+mF0aQVCCmpSaett46WrmrKarPZtbuU6oYC8stS2N1dw96xdupby+gf3k1LVzX7p/upqs8nLMabqMQAIsSBeEY4E5MeSVC8P4Ex/gTFBqFnoY+TjzN+oX6I08XEJcWSlp1C70A7Pf1tTE4Pk5OfQn55BpklKYQlBFK6q4DssjSsXE1x9rMlLCEAt0AHAqK9cA+2x97bHJcAGyxdDdGzUsXa3RjXgHXPg6GNDpomqmibqWNgrY2hjQ66FhpYuZpiZKtLlDh0vRdCGkFkUghCSTjZZWnESyOxdDSisaOGlBwRVk6mZBRI6drbTnRiBBHxobj4OBItisIv1JdoURQh0cF4BngQFBlIe/9u8sqyKakppKW7kcLKPEKEgTh7O2DhYIqLjyP27jaECAOpaihHmi0mRhyFKDWOil2liNOTiIyPICVbSmKqiI6BVk6eXyQ9P4XJuQOU7ywipySdnJJ0aprK6Rhoor2/kdrmMgors35UmWqoay6lrXcXKdnxZBdJKChPRZweRUScLzFJQfQONRIvDSY5M5LU3GjGD/WQV5ZEQYWUyvocYsQBDI63IcmKorQ2g7qWQkYmu5hb2s/s4hijU91kFYnIKIhnd08VTZ3l9Aw2kVkgJiaateh7AAAgAElEQVQxlKb2GmobS2lsq6azv4m+fW1072mhd7CVmfn9dO9poaWzjr59bewd7SI1W0RxZTan1k7QO9JDjCQWcycrjOys0LYyR1FPnx1aurwop4KirjFbFDXZqqSFvECPbQoC5JS02CarxhZZDRTVjZBR0EZWWY/tijpskdVARdMUBTVDwoRSDM2dUVAzxMMvCp+gWEyt3TGz8UBBzZAdSvobI6tssDFyKoYbI69qtAESWgZ2aBnYoaplsZ7MJFhvqH4ev/rc4/DvrdTPVQk5gfGGwiCvYYKMiv5G58HznglFLTN0zZ3RNnUkLD4dYXIu/pFirFwC1nsZ/KNx9Y9Gz8IF39B4JKl5lJXVMTlzlLljJ8nOr8DU0gUNPSt0TOzRs3BZL7jVtWW7wIIdWrYoGbmgZOTGDi1bfiqjiZm9H9omzvx8uybK2lYYWHqgoGHOZnldVHSs2a5ihIVjABEJ2fiGiXHyjiIwKoVYSSHpxfWkF9cTm1qMk58QLTMXlHStUdC2RFbDjO3qJshrra892XlFoKBtiba5K+pGDqjo26Jh4sCLshobq0s7BMYbXgh1IzsExvYo61mhY+FCYlYZXmEiTB19UTeyQ07TFDmBIeoGVuhbOGJk6bgR8fqTF178nwUR05NTP5p3LzIyNExHWzvFhUUkJ4npaGtn395B9o+OMTI0zPjYfpYXl3j17j3ee/ouN65d59KFi9y8foORoWH27R1kYvwAh6YPMzQ4zNTBaQ4emGRm6hArJ09z/94D3nj8JhfXrnDwwCRnzqwwd3SWo8ePsbR8iouXrnHn7kOWl8/R2bmHiYk5CgoqkEqz8fD0w9rGEYGGDs4uHswfPUHdziYycwopq6yjobkTB2cvHJy9CAqLIzRShKyiNlZ2nuwZneH1p5/x7K+QllPBFnlN5NQMMLJww9rRF1lFbbZsVyEuTsL+8UmOHJljeHiY3Nx8RobH6ejs4/or9wkJE/HCCzJExGYio2iEqVMwCvp2yKgZ89OtSvx0iwJ+wZGM7J/k/NpFfvXLz/nXP3/gxrXrzExNc/P6Da5cuszRo+uJTzfvPmD+1Gkm544xOnWIps4eUjJzCYmMISpGhFiaQWBQOK1t3QwNjzO0bz9Tk0eYmT7K0tIqsaJMlDXMeOHnCqjp2LBD1ZhtqibsEJizWdkINUNHfiojYJOiDrLqBgRGJVJW24yhhQMa2kYUF5UzMX6Qo3PzXLt0mV//4pd88PQJ773zNt999SVP3n6HMyunuXblKm27W9HXN6Srq4e1C5f48OOPuH//PidPnuTVV1/l7t277Ns7xMjIGK27OxncN0pwWAwqAgPU9S1QN7JDRmCCnK4N8vr2aFh5oGriiMDUgW3qhmxR1uOF/5Jjm6oR21WM2Kqo/yNErJvGtvwY5Sojp7GhNGyX10JGTvM/AELm32BDQUXnP2Je1bQMEOgYra8zaepham6Gjq4GRvpauNqZEOptT1KIC2lhzkgCrZD4mhFpr06orRoJ3iZkRDhTJA6kuzabxbEOjvU2MFKbT191LpODrQzua6OmtYrcxjKCMuNJ2lm0ARHhGanEZWSQnJlNSmom4mQpogwJ4hwJaXlSsnKSKcqWUl+cxd76Cma66jnUXsPh9gqmW4uZaitgpquQia5c+hvENJWE01VTREtF7jpATI/y6O4Nbl65wPG5wzx98ja//+4bfvjhB548ecI777wF/MC333zF57/8jENT41RV5NDX08CRQyMMDbZzfH6Sq5fOcurEUSb3DzN9YIwjUxNcPXeGc8snmBkfYnZyhJGBDo5Nj7I8fYCJnlYO9rbRWlVIT30ZBwdaWZzZR8fOQnbX5bNybJyHN89x5sQUq0uHOTF7gKeP7sJff8/b929w4/wyr926wrMvfwX//B7++Tf+9v1f+NMfn/HHP/yev/7lT+tg8c/v+ct3v+PTp6/z6rVzXFmZ4+LSJLfPHeH+haPcPjvDtaVxri2McGl2H+em+5npqGKmu44Lx6f47S8/4fVbVzk61MVMXytzwz2sHDnAO/eucXXlGBeXZjl3fIajBwbZVZzFQEstvY1VHB7p49rp40zu7aS3sYrJvZ2sHpvm+pkFLi/PMbGnlQP9bRwZ38P0SC8TQ10M97Vw9NAI184v8uCVc1xdnWdhaoDZsQ4m9zYxObCLYwc76KjPoKMpi52lCfTvLmSkq4q2mkz6G4rY01TCSFct/btLad+ZS311KnUVEipLEyjIiyIjO5iU3FBSiyIpqk2isCaR9IIwMgvCyC2KJDUrEEmq9/pqUZoPGem+ZKb5kJnmQ1bq+rnYRGeixc7Eil2Il7iRIHXfgIhwoQ3xiS7EJjgRn+iCROpJssSDBJEzoh+PJVIPUlK9SEv32Zj0DN8NJSIjI5CYGEeSk73Izg6hoiKRnTtTqaxMorElm8lDHdQ2plNSJSa/QkS8NIDEjBCKa1MpqEkhNV+IMNkPUXoI4QmeRIt9CE/wWIeIvGgKKqTUNhVRuSuPosp0yutyyC4SU1SZzqFjo+wZbaOqPp/Wnlr6h3dz8MggxVUZRCX4E50UiL/QAwd/G0oaConPEGLmZIZLgAvugR4Y25rgF+pHckYyUXGRiFOTaGiuo72rif69ncSJwomID8Q7zA3XAAfi06KJkUbg5GuLT7gbEYlBuAU64BXmhJ2XGZauhjj6WmLtboypozZOflbYeVpg5miInqUm2mbq6JgL0LXQQN9KCwNrbYxsdbF2M8Mj2BmPYGd8IzxIyoojOSeB9CIJhZVZmNjoIs1OoKAiE0mWCEmWiPKdJbT2NpNRkEpQlD8e/u7YutiQII1HnJ7037ojGtp3UrGrlDiJEHd/F6yczDGw0EVBIIswKZKB0V72jPUhzhDR2tvM+KFRapuriBXHIEpJoKq+krTcVJIzE8kvzyExLZ4QYSBxkijs3Cxx8bEnszCFgopM/MM9sHY2wTvYhfBYP/LL0qhpLKZrz/pFfU7xespWeV0OAeGueAfbUVydhjDJn6T0UFJyoti7v4Xi6hTq20pITAsjOtFvoyMiThLEzt1FlNZmMDjeRkt3JQdn99DSXblRLtfUWU5pTdb6e9UXMz03xvziFNfvrLF29RSLp2fJL00nQRLJseUZbt2/TG1jKanZIvJL00nJSqCkJp/q5ioySrLwCvXF0M4cLUszlA0MeFlFhZ8rqiCjroOCjhEvblfhxe0qbJZV5efbFNmhoIGMnDpb5ARs2q7OzzYpoqBmiIqmKbLKemjoWaGhZ0VJVQvOnqHIqxpgYeeFnUsA+qaOGJg5sVVO8/8LEM/PPQcJVS0LVDTNUVAzZruyPjtUDNiuarABEbLqRsiqG7FDzZDtqgb/ARTPnz8/lhMYb/ggtinroaRtjpaJA4bW7li5BJCUWUqMJA8LJz/UDWwwsHIjLqUAZR0LtEwcMLX1wNreA2FcMlm5ZfgFRaOtb4WhhRNGVq68LKeJmqE9aob2KOjYsF1gwXZNG+T1HZHXd0ZGwxo5TUu2KuqzWV4XNb31puuXdmgho2yIs080Lr5CHL0iCRamESnKwdknGjf/WNLy62jsHCUpuxL/6BTMnAIQGDuirGeDir4tKvq2KOvZoGHihIGNF5qmzniFJWFo6426kQOaps5sUzVC19IVgbE96kZ2vKygjZaZE6oGNijpWm5EvupZuZGQUUK0JA91Izt0LV3Zrm6EnVcYXiGxuPhFYOvmj6mNywZE/I/zRFy7cnWjC2JkaBhpsgRHewdampo5PHOI06dWuLh2gYtrF7h7+w6ffvwJv/vNb/n8F7/k4/c/2Og3OHpklqNHZlk8dpxjs3McmpzilWvXuXLhIpfOr3H3lVu8+/Y7vPv2O1y9cIWZqekNc/HFi2vcunWLx4/eYvXsBUZHJujq7EdFWYsXXngJRQUBcrLK6OuZ4OLsQUtzOw9fe8zgvlEqq+pobGplcN8YXr5BaOsZo6K+bm62snMnODye2WNnOHfxNldvvU6cOIefvqzEyzICZJX1UNM258VNCmzeroiGph4urp7s3FnP8PAwi4vLjAyPU1ZeQ0n5Lrp7x9gio4Giuhkyikb8REaLFxUN2KRowM+2qbJFQQNHNx+Ky6sY3DfMtStX+fJ3vyEvN5u4mFhOLi1z5NAsy0unuXL1FfqHDyDJLcbG1QcNQws2ySnz823y7FDW4L82beeFn21GS9eEgsIyuroHGB2Z4NYr9zh+bJmOzj5MzZ3R0LFAoGuJKLUIB49Qtirqs03JgO3qJmibOCOvYYKlsz/axnYYWDoxuH+G/JIq5BTV8PENoqa6nju37/P6o7f4za9/yycffczrDx9wenmJ65cv8eDuHW5cv4owOpLY2FheffVVanfW0d7ZwWuPHzE0PEpT826Wlk8xtG+MgT1DLC2f4ebN+2TllqGqbYqargVmTn4ITJ1QM3VCzdwVOV0rtCwc0bF0RF7bBBkVXV7YpMgmeS1e3q7Fph3a6yOryeYdmmzesa5IbJHVYIucgC1ygg2AeA4P6x0ROv+RzqSsro+6ljHqWsYbEKFrZIGRuTU6BsaoqKqjpqqIpYke3o7mhLmZE+9tgTTImkRPIyLtNQizFRDprEOkiyEifzuaS1JYOtDL0mAr4w0l7N1ZyNGJXiYO9lGzu5ycugKi8iUkVuUhLMokLCuF8HQJsenpJKZlIE5ORZQoJiY5kcRMKSnZKUjTkkhOiCFNFE15ppjWsiyGG8uYaKtkuqOcybZixlsLGG3JZmCXhI6KOAZbd7I0M8b5pVmunF3i0d0bnJg/zMjgAG+/9QZ/+uMznj55mwPjYxydn4Uf1u/sP33rde7fvc7QYDsjQ21MTgwwMd7P4elRbt24yMnFowzt7WVmYj9X1la5c+MKy8fnmJs5wKHJYaYn9nF0aozlQ+McGe7n0L5eJvrbWDg4yNx4P+P9TTSUpZEvjWBpdoTj00N0N1Uw1N3ESP9uLq0c4+baSQbbdlGdK6G3sYrHd67xzz9/9+Ma0z+BH1h//MDfvv8Lf//LH/nXX5/x569/zUdv3efuxRWunjrCjbOz3L94gtevneTB2lFuLI5zaX6Ey0dHmeqsYWGkjdHmchanR/jkvSd88uR1bq4c5+j4Xub272V5doKzC4c4OXeQWxdXGOxspK4km476CiYGu1hbnuPNe9c4c3yG5uoi+lt3snh4nCcPX+HC4izjfa0szIzx6vXz7O1spL2xkuH+Vu7cPMcvPnyd7373IV9/8R5PX7/OxZXDjPc30ddUwljfTga7yxnoKqWtPovBjnL299Yy2FbBUEc1fU0ldNTl0lKdSX2ZhOpSEVUlcRTnh5Oe5kt8ogvJWQFklQop2ykhtywWcbov6Xkh5BVHbUBEcsp6W7VU4oEk2Z1ksRuSH1WEuGRXYiSuCJNdiJG4bqw0CRMciYy1Qxi3vsIUn+CEOMltvQU73olEkQuSZI91iMjwIS3Lj9RMX1IyfEjP9ie/KIKyyjiKSmOIinEgJt6ZzJwQqmol7GxIp7pOSk9/OXtHaiivSyK/Ip6CygTEWSEk5YSSWZaApCCa5LxIAmNdCEv0JCTWlVipP1EiL9LyoknNjaaoKpWq+vyNtuG23jpSsmORZArZN95JW2/dRvJOeV0OO1tKiJeEIskUklGYSEicH07+thTU5hCWEEh4Qhjl9WWU11dg7WqLUBRLWU0FqTmpZBZkkpolJT1XijQzCQc3KwIiPDF3MsI9yAnfCA+8w1wJiPYiONaXoBgfXANtsfMyQ99agK6lCubOupg762LmpIODjwVWriYY2eqiZ6mJgbU2+lZaaJmqoW2mjpGtLnaelkSJQzciXkPi/CmsyaGgOpvknASyi9Nw9rYjIUVIUVUuDe21FFbmUFxdwOTcAToHOtjZUocwMRoXb2cSUxMJjw3/bxBR11RFeq6U0OhA7F2tMbEywMzGiOBIfxJT4qioK6GwPJfgSH8Gx/qZXZghMSWOsJhQmjubqG2qITFVRE5JJiHCQMQZIqJE4UTEB5OSk0R+eRYZBVLipZHESSJIzxdTUpOLi7c1EXH+iFIiKa3JITUnDkmmkOSMaMJjfUjOjPyxjTqOeGkgEfGehMd5kFUUT3icB97Bdrj6WlCxK5vMwgTS8mJJz49jYLSF7sF6apryyS+XkJobg0+IPY6eJgRHuyFM8keaFUN5XR4HDw9z5+FVHrzxCh9//oSrt87x5MNHHD52gMz8ZAaGO7h2+zxVu4oQSaMIifJBmhnP5Nz+dd+MMAQ7T2d0LU1RNzVCTlubnysp8bKyGi/KqbBVVYeX5dSR1zBEScOAbQoCFFS12C4vQFZFlx1K6yPQtdxQIhzdgxGKMolOyMDOJQATKzfcfSOxcvBBTdscDT2rH9WL/7f6IK9qtGGyfg4SCmrGKKgZI6tsgIySHnJqRv+7s+H/MEU/n38HiH+PcH3e+/C8nVrLxAFLZ3+0TBwwsHLDxS8KJW1zdMyciJXmbzQ2K2qZYWTjQVhsCp4BUTi7B2Bt74W2kQ0qWibomzthYuOJqp4VOwSmyGmas0PDgq2qJmxWM2WbhgXbBFZsVTVFSdeWHarGyKqZoKRliYKGOWp6tlg4BuDmH4uDZwQmtj4YWnliYuuDpVMgXsEiQmMz8AtP3iiO07FwQ9PUGSVd6w31QWDsiJKuNTJqxmxTNSKztJGEjDKUdK0RGDuiY+HGi7Ia6Fi4oGHigKVrIJ6hCehYuCCvZYa5sz9mTn7oWbkRGJOCo28kCtrmGNp6om5kh1eYiICoJFz8IrBw9MLQwuF/LkQcOXSY2cNHODo3T19PL/m5eVSUlTN3ZJbVM2c5ubTM0olF1s6d5/VHj/n157/ij8/+wF///Bd+8/mvuHfrNtcuXWbt7Crnz5zlyPQMI4P7WJg/ytWLl7i8doGL585z8dx5Lqye48LqOS6dX+PypQucOb3MlasXWFxc4PTp01y7doOVU6vMHjnO0L79WJjbo6qiSXFRBc1NbewbHGVkZIwzZ1Y5fHiWxaWTHJiYprdvL8KYBEzMbXhp83bUNQ3QN7IkOk5KRk4pe4am6O7fj6N7MLrG9myT12HzjvUWSFkVXRRUdAgXikgSpxItjKWjo4s9e/awsLBId1c/ewdHaWjuRpSUjb1TIIpqFqhq26Fi4Iysjg0vyevxkqwGsmp6aBuYERkTz959gxw5PMO1q5fZWVdDeVkJa+cuMHdknsOH5pk7tkRWcQ06Zg688OJ2ZNX1UdU1Q8vYCifPQIytHNDUM0FZTYfYuCROnjrL5UvXmZmexdvLHyVFNXbsUENFzRBTSxf6h6bJKapDWcucbYq6KOtYYG7vg4tPOO39+5mcXaastpmJmXlKK2qxsXehZmcroREJTE8f5c233uXO7fucPb3KubOrnD9zmtPLS1y7dJE7t19hfP8oLU3NnD59mtbWVsoqyrl+6zZjB6exd3ajuKya0opaQsJj6e8f4eKVOwyOzJCSXYq7fxQ6Zg7ICIxQM3XCwMEXdXNHjGydMbZxREXHmG1KWmySFSCjpMcWeW22KehvgMQ6RKyDxOYdAjbtUGPTDrX/BhBySrrIK+shr6yLnJIOappGqGkaoaphiIrAAA1dY4zMbbGyd8XG0R0tQ3PUtfVR1xBgYWpAqI8ziaEeJAc7kRpiT4S9JnEu+qQGWpMSbEe4kyG+NjqkC30ZbCxlanclk7vL2N9azuxYJ6NDbVTuLCSvJh9xSQYJhRkI89KIyEgmOk1KfHoq4rQ0xMlSEkRJxCcnE5+cRKIkmZQ0KRnpUrLTJGSKY8lMiKC5PIehlgoODTQw3VPFWEshI025THUUM9dfxcLkMLcvnebmhdOsLBxm7dTS+sX+oSmuXrnEm2885tzqGW69st4N8f2fnvHJ+0+YnZ7gyZuvsnR8kunJAWamBpk7MsqevlZOLh5hZfk4a6unuHbxPDcuX+D86WWOHZnm6OEpjs5OsrI4z+ToAKN9rfQ2VtNWXcS+9noWpvYx1ttAc2UmzZWZ9DaVcGiknf17mhnuaWR3bTH7uhq5dnqB3VWFHOiqZ1eemM6afK6dPs5vP32PP//+a/7+lz/yj79/z7Nnz/jDH/7AH559xx+efcPf/vR7/vaHr/ntp+/x5OEr3L6wxNVTR7h+6gh3zx/jxqkZVqb2cGpygEvHxni0tsDjy0ssHehjT0MZr5w/BT/8DX74nn9+9wXvv36XmxdOc331JJfPLPKLp29w6fQJTs5OsXjkIFdOL3L5zCLTwwPMTgyzujDLicMTtO+s5PziPDfOnaJ/dz0dDdUcGOqlua6M6vIcWhrKWV6c4b2nD/j9t7/gh799wze/+ZDXbl/k5NGDHBrr5dD+bkYGdrGnu4Le1lL628vp313KQEsZe3aX016bS12hmNqiRKqK4qkoiqE4P5yc7EBSUr1IlLghTvclsyiK/Ip4UrKCiUt2Jz0vhIJSIZJ0P1Iz/JCm+SBOWfcsJIldSUxyQZToTKzIkVixC1FJTkQmOhKV5ERMkvP6iJyIjncgUmiLMMaO+DhHRAnOiBKcSYxzQpzggjjJjQSxC+I0T9Ky/EjJ8kWS5oU004fcgjBKq+KorksmUepFcooP2QXhVNdJ2dWUSUW1mIaWbJo7cymqTqCwSkRhTSIphRGI80NJLYlCnB9OUl4Y/jHOhCd5EZ7kRVJ6CDFiX3IK48gtWt9xr28to3JXHp0D9fQNtSDJFBKV4E/lrjxqGguJSQrCw9+WpLRIktIiCYp0J7dEQl55CnmVGbTtaeTQ4kESM+PJKEonoyiTxAwxDl5O5BTl0TXQQ2N7I43tjUSLonD3c8PJyx47N0sChT4YWGsTEuePs58dTr42RIlDCEsIwDPEGZ8IF6zdjdE2V0LHQhkTBy1MHbUxttfEzEkPSxdjDG10MLDWxsReHyNbXbRM1dAxF2DqYICznx2JmbGExgeQkC5EKAnfUCJ8wt0JivLFxcceSZaI2uYKmrt2UVydR3ZxBt2DHeSW5NDe10ZGfjp+ob5EJURhYW/x3yAiKTWe6IRwIuNCcfFywNrRnMBwXyQZiaTlSCiuzKespojIuFDKa4spry3GN9gTSwcLUnNSCIsJJSZJSHVjBcKkSCRZSWQVpZNXlkmI0B9nbztChP6k5SWRV5ZOfnkGhZVZxEvCSZBGEB7rR1Ja9MZ3lFmQiCRTSLw0mMgEH5Izw0nNjSZG7Ic4I4ysonhik/0Ji/XEO9iOEKE7oTEehMV6klsqJiElhPT8OPLLJew70M7hhRG6B+vJKUnCP9wJz0AbUrJjySpMZnx6kAvXVujoa6R/qJ3BsW4evX2HSzfOsHx2nmu3z/Pmu/epbSwlJSuBxrZq2nrqOTg7RkhsKD6RQZg726NipI+Cri7bNTTZrCpgh5Y+P5dX30hlUtIyRkZRgxc3ySGnKEBGVg1FVf0NcJBV1mOrnCYmVm6U17YxfGAeQ3NndIzssHcNJCBMhKW9NyqapqhomrJdUec/wOHf4eE5MPyfxwpqxiiqm6CoboK8ujGKGv87nlVZx2LD4/A8ben/BhT/DhVblXTZrmqAkrY5Cpqm6Fm4sF3VAHUDG5S0zcmvbKZneIYgoRQ9Cxdk1Y1Q0jbH1T8agaEtTl6hKGuZIqOkg46JPcbWbqgb2KCsY4GmsT3b1U3YITBlu8B8HSKUjXhZxZhtambIqJuzQ2COsrYV6vp2yCgboqRlSWhsBrGSQrRNnNE2ccbBMwK/8GRc/WKwcg7CyTsKr2AR7gFxKGhbomvpjoVLEMb2vhvgoKxng6qBHVpmLshpmqNmaE9SdiUJGWVomjqjoG2JwNhxQ2mQUTPEMzRhY5XpeRqTvJYZWmZO6Fi4YOESgKapI0q6lth6hhIglGLm4IW+pTO6ZvbrEPGzTRsRr/+jIOL5nv61K1e5dOEiJ44vcOL4AoemZzg2f5S5I7PMz85x+tQK9++9yi8+/Yxvvvqa7775li9//TuevPEOrz98jTcfPeb+nbssL5xgeO8gK0vLvPbqfa5duszqyilWV05x7vQKK0uLLC8cZ2lxgTu3b3D6zDLT05PMzMywsnKGe/fuc+f2fQ7NzOHvF4KhgRl1tY1MTR7m1MmzzM7Oc+3aDebm5lhcXmL13Bq9fQN4+/jh4emLkrKALTKKaOuZ4u4VTHlVIzW7OkjLKmWzjBovbVZFUd2ELbLrZqYXXpJFXlmbprYeTiyuMDK6n8nJaXbt2sWePYOMDI8zOXWEju59RAlTUNe0YIeiMQI9R3ZoWLNFzYIXNqvxwssKbFUUoCzQxicgkK6ebu7dvc3R+cM8fvSQe3dv8/67H/DG4zc5e2aNxZPneOW1p8SkFKGka4nOjz+yn2xRxMTWjch4KW7egWQXlDE5M8fy6VXSM3KwsLRGQ0OLoKAQ7Gxd0dY2RVvPnO7+/TS09KFrbM8WWQ3k1AxQ17GguqGT46cusrRykWu37vHg8ZtUVe8kOjaRospGvAKERMZIKSqto7Cwkt0tHXR1dHNi4Rg3rlzm4b3b3Lp+hSuX17hz+xU+/fRjbt9+heVTJ1k+c46T5y+yu7OXzr59xCamYOfkTU5+BRPTCzS09NHaPUJyZgnWrv4YO3hi7OiDias/dr4h2Lp7YufmgUDfiJ9t3sFWeY0f/1S1foQGbTb/myKxSVbAJlkBL8uuQ8RmGTW27hCwXV4LWUWdDYhQVNVHSc0ALT1zlNT02LpDle3yArQNzLCyd8XM2hGBngmqumao65qipKaBoYEewmA/skWRSEJcifc0J9bVkFhnA5K8zZEG2hPlYoaXhRaRHnYUiSMZrMnlSFcNY7vL2Le7nL72KhqbyiirKyQ+M4G4LDEx6WKiUxOJTU1GlCYlKVVKUrIYkUiENCWDBFEy0cJ4hDFxiMWJpKVLyEoXk5kaR0NNAf1tVRzc08ShvY0cGWhgcV8L5w92c/XIXs4cn2iDCRsAACAASURBVOHEof3MHRxhcW6SK6unefLGa3zywbu8evsmZ04uMndoijdeuw//+jvf//E7Xr15mdmJYa6cPcHB8R729DUwMdbL7MwwtVWFtO+u4/D0AZ6+/ZjXXr3D4rE5Dk0eYPnEPLOHDnLs2Ayrp08wNtTDvu5mhntaaK8tobupismhTg4M7qa/pYwDA42M9uzk8qkZepvKGO1p5PTcwfV1oPlpPnl0i8P99fRXZ9JTk8uRoQ6unFngg7cf8d2XX/Ds99/y7Nkz/vWvf20oEvzje/787W/53Wfv89nTRzy4eo5Ly3OcPz7DlcXDrBwaZrK3gYnuXSyMd/NgbYFzs6PMDrcz0d/M5J423n39Hr//5kueff0b/v7sSz5++gaP79zgtTvX+fyDJ3z05HXeeXiXezcucX75OG8+uM2br97iw3ce897rD7h5aZUThyf501df8M7Du5w9Mc/cwTGG+jqYGN1La3MN9fXlTE0Nc/36Od5//xFf/Oo9Hr92g/NnjrG6Ms/q8izHDo8yOdrByEA906PtTA63MthetR7921BKS2Um1QWJ1BYlUl2cQGl+FDmZ/qSmepCS5kZKhtd6E3RuGJn5ESRJfYkXu5NbFElxRdw6RGT5k5zmjUi6fsH/fGJFjkT/2EIdGm9HaNx6oVy0yBFhohMxIidi4h3XASLBiaREV5ISXUkWuSJNdCMlyR1JsgeRMTbEip1JTvciOcObpFQPRCnupGT6kVkQQnZBOImp3qRmBZKWG0xRWTzV9ankFQnJKYqmvjWTsl2J5FfEkloQSnSKB1EpHojzg0mviCEuO4CgBBfi0gOISw8gLS+a5MwwKmrTqd6VRW1zAV17GiityaKsNpvyuhyEiYFIMoW0dFVTVJmOOD2K4CgP0nLjSUqLJC45hKLKdNLzEmjurmVkqp/jK4fJK8v8jwvrUGEolQ21tA9009LTTs9wH6L0RBy9nbByscQ/ygefcHe0TFWJSAzC2s0UO08LIhKDCI7zxjXQlkhxII6+lpg4aGHhooe1uyEWLnoY2wvQt1bDxF4PfSst9K20MLbTw9hObwMobD0s8I3wIDYlkrjUKMTZ8UjzEvGL9CQ2JRL/KC9sXS0wsNAmKT2OvuFOapoqEWeIiBXHkFWYSVpuKnvH9tDY3khiaiLxknhMbUxx83Xb+JzJ6SLChEH4h3oTEvWfDdeSjEQy81MRSWPXlQdhECJpLGHCIIIi/MgsyECSmYwoJYGM/HS8gz3wDfUiISWWeGkMPiHueAe74RXkSkCEN9GJIcRJIgiK8sbR04oEaQSilHCCozzwC3XGL9SZoEh3Kutz2HegnRhxAOKMCLKLE8gvF5OcGUZhZTIlNSmk5kYTInQnRhxAUJQrKTlCapryN/wTO3cXkVmYQGSCD5mFCexqLSanJGkjBtbSQQ9JRhyzC1N89sUHzJ2Y5uzFZW7cvcTswhTitDj2T+1jfnGGq7fWGD4wQHZhKk3tdVTUFdHa20xYQiSeYf7oWpqyTaDKNnV1Nqup8ZKSKtsEOmxWXjdVb5IXIKOszcvblVHVMMQ3IJyQ8HgiY6TYuwaiJDBmq5wmMgra2LkEIM0sJTwmBQs7L9R1LDAwc8LU2h1NfWvUdSxQ0TT9sXzuv4PD/22eg4OSwBRlDTNUNM1R0V73RTwHg38HBSVtc1T1rFDSNkdOYMwONUN2qBluGKufm6mVdSzQNnVE09geOYExOmZO6Jo7ExCVjKN3OO17JohMzELLxGEjItbS2R9NY3vsPUPZJK+1Ych+rmboWXmgamDHNlUj5DTNN7wJ21SN2KJswGZlI7armyGvZYWSliUyyoZoGDpgZO2FlXMQMckFCMX5qOrasFVRHwNLDywcA9AwdEBBwxwNQwfM7P2w9whHYOy4oUBsUTZAVsMMbXNXNEyckFEzRkXfFk1TZ8ycAlA1sMPZPwZpfi3e4WK0zFwwcfBBRd8aK7cghNJ8TB19CU3IoKKpF0NbTxR1LNCzckPDxAEdCxdsPEJw9I3ENTAGAxsPDK1d0bNwwsjaBQt7d3760rb/mUrEhfNrnF89x+LCCc6snObA/nH2j45x/OgxDs8c4uLaBW6/cosb167z4NX7fPbJp/zi08944/HrfPflt/z+q+/49MOPeHT/ATevXuPapcscn5vn1vUbvPv2O9y+cZO1s2dYO3uG82dOc/LEAovHjrKytMDa+dOcXT3J/Qd3uHTpAgsLC5w9e45DM3O0t3VTWFBGTnYh4/snmZ46wuHDs8zPH+P27ducOHGCQ0cOs3r+HN09fXR29dDbtxdpSgbb5ZTRM7QgIjqJnv5RpOlFmFg4Y2Tqwn+9pMSLW1TZIquBvKoBm2VVMTKzp7m9m7n5BcYPHGR+fp79+/dz4sQSRw4fZW7+BM5u/kRGS9HWs+eFF+TYLKvPT2X02aFli4yaKVsUddAxtcE7IITC0jKmZib56MN3uXzpPJcvXeDjjz7g6TvvMjN1hDffeMriyTUcPCNQ1rfHxCEAEwc/5AVmyKjoo6pjjq2bP+7eIZRU1tLQ0kZWXj7pGVkMj45w6tQpVlbO0Nuzl7zcUsTiLDp7hqiqaUVN04RtsgI0Daz4+TZlSmuamD22QlvnAIunzvDRx58yPX2I0IgYFAQmxEmLcPaOYLuiDgItYyIiYxEKYxno6+ferVf4/NOPuH3jKu0tjZw9s8I3X3+53jlw6xVaewdIyy+ha3CU/LI6TKydySmoprSyidLKJty9w4kT52DvGoi2sd26uVrbBGUDS9xDoohOFJMgTsbJzZOfb5Jhu5w6MnLr6sLPt6r9J0Ts0GaznBab5TTWR17AS9tU2S6vhYKKPgoq+hsQoSIwQlPXAjklLVQ1DFHXMkZZfb1kTqBjhJqWAXKqOsipGaCsbYKiihYmRqYkCSMpTEkgO8afPKEPVeIQkjzNCLHSJNbdnJRgN5JDPJCE+ZETF8rIrkJOjbVysLOS3l0FjPQ1MLG/m66eBpLT44mRxBIjiSNWGk98qojEFDEiSQIJibHExgoJD40iOiKOGKGImFgRwtgY4kVxpKSLyc1Lo7m5ko7d1expr2Oyv5Hl/T1cOTLMtcPDXDg4wPzBIcb62zhyYIibl85w+8pF3nztVb798jd8/P5Tjh6ZYWpilKnxEb7+9ae8+8YDVo4d4trqIofGBxgfamdnTTa7m0oZGWynu3MX3R0N7Nvzv6h7z+Aq63ZvGx+9RWoS0nvvvffe+0pWstJ7r6QXQjohQAIEEiCQkAKkhxJaAkiTjiJiAVHxFhVUUBABUUSP90M0+73n3e/zee8P16w1k2tmzayZlfkf13n+fsdajh2d4tK5M+zu76VnWxczh6cYHOhhbHQ3vb1ddHa00lBdzNb1q2iqKmR5RgxFWdGsqS+ag4jR3nbaG4rYt6uLT987RWfLCkZ3bOLezesc3tVNa0E8tanBVKcKaC5OY2BzKx9cOsOzxw/5/fkv/PnqJQ8ePODOnTvc+/Zrnj95xO/PfubJg2/5/t+f8sGF05w7uo/TB8Z45/AER/bsYMe6WrqaKhjY0MD5g3vYu3MDQ9vW0d/Zwo4NTRyZ6OfMiUM8/OE+/PWSF7884sXjH3n5/Am/PnrIy+dPePnLYx7e/5ofv73Lpx9d5+7tm/z88Dv++vXpbIvUq9/ht+f8+ughr549gRfPuHnjGnc++4SjR/exe08v08f2ce36eb7+9jY/PPyK9957h8nJPUyO7WKwbxuNtWVs7VjF2qYSBre1MdS7nq41K9jUUsm6lctprsikoTyN2vJkqkuiKcwNJiPVncREB5JSHEhOdyUjN4C0rCBSMgKIS/IiNsmdnEIBhaWRfzsj3ImKd0IYY0tYlDXCGFvC/34fEmlJYKQl/hEW+AvNCYiwIFRkPQsSEdYIhFaECsyJiPx7CiG0IVpoQ2ykHfFRDsSK7PELMSIk0hJRgiPRfwNE5N8269gUN4SxjghjHUnNCSAl25+sgjBKqmZbpdLzgsguDievXEh2qZCEvADCkl3xj7UjONGJyEwvwlI9CIhzJD4vhNisQLKLoskpjqF5dTENLcspr85mS++6OeFcZkEcgeFuZC9PoGNbC3GpAoSxfngHORCdFEx0UjBZhfGUr8ylsi6fS++fYmRvP4eO7WVdx6r/OEA7eTpR19pEeV01RdVlVDfVkpCVhJOfC6aO5rgEOOEtcEPXQh1BXADGdrpYu5ni4m+Ha6Atjr6WhMb5Yulq+Pf6kiGWrvoY2Wmga6mIioEUuhbqc2tM2mZqGFhrY+FsjL2XFS7+9gREeuMn9ESUEkZ0mpDkvDhcAxwQpYSRmBODub0RFg7GJGbGsKq9noyCVLKWp5Oel0aQMJDlFYWs72qncU0jsSmxxKfF4+HvQUBYAMJYIYLIEDLzU0nNTsQ32BMXL4f/z5QiKSMODz8XkjLiSM1OJDDMF0d3W/KKs1jZXEN0UhTOXk6k5abSunEV+45OULayGHt3GwwtdcgrzWRNRzOpuQm4+zsQEO5JeGwg3iHOuPvNgoOdqzHWTga4+9lg5aiPMM6HvNJEEjPDSMsTkVkYRUpOOJEJ3sSmBhCV5It/mD2OniaIEv1JzhaSnC2kcW0Z8emhWDvrIYj2JCFDQFiMFz4h9gRFuBIc6UZSVvhsuLqllD3jvfTt6Wb32E5KqvKprC2mqq6E8OggPPycyMxPZu3GZi5dO8u/791mfWcrhWXZZBemsm5zK16hvth6uqJooMsiBVmWqqiwWEmJN6UVmC+jyHwpJRbKqrJERhVxeQ3EJJUwMLElJiYFgTAeJTVDJGQ1WSQx+/BMWlEXJ48QYpLyMLV2R1XbHCkFnbmJhLiMBnIqBsirGiKloPPfwsM/wCCtqI+Ugt4cOMgqGyKjZPBfIKFmjIyK4X+0LslrmqKsa4mqvjWq+tZzFuv/zkYtrWqImoENhtbuc/BgYOWGhZMfEYm5OHgJmPe6GMq6liyV00LNwIbQmAzEFXTwCoklSJTKG+IqqBk5oGXmhoyGGQo6VqgZOSCrac4SeV2WKuixUEaLBdKaLJLVZrGcDovldFiqoMcyFSPUDezRNHLEwTMcN/9orF2CcQ+Iwc0/Gjl1M5R1rNE0ckRJ2wo5dbM5oDCz98PeIwx1Y0e0zV3RNHVG1dAeQ1tvXANj8BIk4uQnmhXaKRnMtTUFx2SxdstuEnIqsfcWzsnkVm/uI215Dd5hCSTnV7HnwNt4hsahY+GCk18EibkV6Fu7Y+MRQnhiLgY2HshomGBg5YKWiR26ZvYYWTr+h7H69df/9b8HIv7JPWxoX09udg75uXn07uihe+s2enf0cGjqIG8fP8HU/gPsnZjk7eMnuHLpMpcvXuLWhzf5+ouvuH7lXc4cf5sTR6Y5d/I0k8OjXD1/kQPj4+zp62NXby8TQ0NMDA0x1N/P5MgeTkwfZv++Md4+Oc033/6bM2dOMTQ0xI4dvRQWlNDc1MrWLT2MDE9y6OA0Q3vGGB4e5ejRmTmIOHToEJOTk2zYsIHR0XH27jvIho2diGISycotpnVdJ63rOvHwCcPU0oXMnCr8AmMRW6aOrKIury+QZqm0MraOXqRm5ZGXX0R2Th719fV0dXXR0bGZivIVdGzaSrAghjfelMTSxhcJGX3mL1Xn/yzV4jVxTea9KcO8N8SRVNLEwzeQ+uYmjs4c4f1rV7j96cdMHdjHrZsf8+6V9/D1DqChvoXs3ArE5Q2QUrfCOSAOeR0bXhdTRkHLDHl1I1x8Baxdv5XO7l62bO+lc1s3QyPDDI8OMTExxp49e3j7+GnGx/YzPjbF+vVbyC2oQEpOHXEpZbT0zFkmo4qOgSXrO7Yxffw07127wZkz7zAyMkZ8Ujpm9n74CNNRM3JiqYwmMgrayClqIIqM5ezpM1w4e4ZTx6e5dvUCTfUrSE9L4uDUXt67dpnzly9R09KKjbsvniER2Lr5o6pjRlXdOta0d1Ne3YIoJpuwqAx0je3RNLTBwskbSzc/YrKX09LRRXlNDc0tTSQkJSIuIY2EhDyLxeQQk1Bh4RKlOYhYKKHOQgl1FkmqsUhyVhi4WEqVxctUkFXURUXDBGV1Y2QVdZFV1EVd2wxDUwc0dEzRN7ZBz8gaZXUD5FW0UNUyQE3bEAV1fZR0zFDRs0BFwxBbG0eSoiJJFgaSEeZDW1kmjVkiEj0t8DVWIdLFjJzIAHKiQ0gOCyA51Ju6rKhZI/LaCtprcuhuX8ng9nY6N66isDCdyOhQhNFhRMYKEcVFEBkbQUSUgFBBAMFBfrjYuxLoE0xURBxxsUlExsQSHi0iOima5IxEahsqaWmpZlNbPX0dLYxvbeNQ93r2b2plpHUlnWsbGNy2gYldPbxz4hDvHJ/m3KnjfPnZLT79+AYdba2M7u7nytlTfH/3cyZ397KlrYm+rjZ2dKxm57a11FRlsaIym1UNZfTv3ETXpjXUVJVSv7KSvWPD7Ny+leamOvr7dtC3s5vpo1PU11fS072RTeuaGNzRweZ19bTWl1BWkMCaxmJ6Njdy6sgeju/r4+Lxcb784ByfXj3JzvYmjo8NcnSoj6L4MLprc2kviqW1MJbOugIO7trCVzev8er549nVqzufMzMzw65du5iZPsKXn93i8YP7PPruLg/ufsEnVy9y9fQJLh+f5srbRzm5b4Th7o3s2tTKRM8GJno2sHNjE4Oda+hub6B38xrev3iCtw+Nc+vD93j2yxN++O4+jx58x6vfnvPs8Y88fvg9vz39mR/ufc2tD69z4ewpPr7+Hp/ceJ8fv/uWV78959WLZ7z45TH8+Qd/Pn/Kb09/5sF3X/Pk54c8ePgNFy6e4uCRSW58/C5f3/uCZy8e8f0Pd3n/+hWuvXeJ8+dOMbJnJ7t7N9NcU8i29c30bGphbW0xbfWltNYUsHpFLhuai2mpzaSmLJqS5QIK8/zIzfUiK8edzGx3cgtCSM8KIj0riJR0f+KSPUjLDiCnUEByhi8xya5ExDkQKrIiJNKSsGgbwuLsCI+xJTjKiqAoawJFVgT9fQmibAgVWRMabkmwwJzAIOO5dSZhqAXCEHNEYVZEh1kTIbDEL8SIgAhzwuLsiExyQpTsjCjZmagUV6JSXBEluSGMdya9IISMwlDSCwRkFIaRmBVAXlkk0SkeZCwPJqcsnIxSASnFwYiyPAlJciQk1ZmIbG+E6V6kFkcQlx1Eflk8ZSvTWbe+itqmfJaXptKxrYWK2jyqGwqprMsnIs6fvJJkWjesJDDcDQ9/W5w8zRHG+pGaE0VdSykNreUMjGxh+sQkh2fGuXjlFH17uv/j8Fyxsoq61iaWV5VSWF1KWmE2sRkJuAV7YuVui7W7Nd4CN0wd9AkUeWNgrYW9lyXGdro4+lriH+mOd5gjelYq6FgoYeVmgLmzNkZ2ahjYqKBmJIOFsxGWLiaY2OujZ6mJmaMhHsHOc/Dg7GeHjbs5/hFehMYGEBTli1ugI16hrsRnRREcGUBwZABhMSFkF2WQnJ1A49o66lpqiUuNJTYlhtScFHKKcggSBpGUmURWYRYFpcspriomKz+DkqpCiisLiE0WEREr+I/voHP7RtZ1rKZ/qIdPv/yYE2enaWytpaginz3jA0zNHGDy0AQrGquJTooiMiGciPgwEjJiaVhTS2JmDOGxwYTFBBGbGklEfDCegU54BjoRHheAT7AzPsGOuHhb4u5nQ3RyIE5epviHOSFK9EcQ7Y5XkDXewTb4hNgSInLBP8yeoAgn/AR2eAba4Ohpgr27EVZOuuSWJBCTEkRanghhnA/5ZUlUN+YjSvQnKimA8tpsqhryqG7Mp6I2j57BTupWVRGbHEFEbAh+IR5Y2BmhoaeEV4ALts7mNKxewfEzh5maniC/JJOUrDhKqvIJEQXi7OeBpasjiga6LFGSR1xNjSXKysyXUWSBnDKL5dVZqqiJuLwGS2XVWLBEBg0dU5ydvZGR12DpstmMn5SCDorqxiySUEZFywx718DZB5ziSiyRVMXMxgMdIzvEpNWRVzVEUd0YRXXj/194+AcW5FSMUFAzQUnDDAU1E2SVDf/rPmUD5NSM51aXVPSs0DV3xtDaHX1LV7RMHJDTMJmDCgUts7mphIyaEcq6lhhYuaFj5sQSWU10zZ3nmplM7b3ngtkJWaWk5FWiaWyPX3giBlZuqBnYzK4qKRujoGuLtIYl4srGSKqZMV9Ki9eWKCOuZMQiWW3mS6qzSEoTaRVjFLXNUdQ2R15zdoVJw9ABS6dAvEMSsHMXoG3ijJVzEA6e4ajp2yGnboaumSuGVp7oW7ijbeI8BxOBEWnIaJghoWyIhLIhsprmc1mHf9wRxva+yGqao2Phhra5K+GJ+Qjic7FyC8HBJ4KYjGKaN/bQO3oYL0E8GiYOmDv7k5BTTmJuBSYOPsRkFNPRO0poXBYuASIcfMLn7tMxc5g9g+iaoWdqy+tvLWXe62/y2rx/8cYbb/7vgYh9k3uprqzCx8ub1ata6Ny0mbWta+ZqXsdGRjn/zjnef+8aM0en2b6tm43rN7Bty1bGh0c4MnWQowcOcvXiJd6/PDuN6N7cxbEjRzlx5Ajjw0OM7trF0YNTHDt0iKHBAbo2ttPRvparVy5w4u2jnH3nJFu2dDIyMsL+/VOsrGng+LFTnD1zkcmJA2zc0ElPz07GxycZGxtj3759HDs2zcjICF1dXQwPDzM1NcXJU2fo3r6T9o1dNLWso3n1RvyCIlFWNyIjp5yevr307TmIpo41YpKqqGgYYmHrTEZ2Aata29mwsZO169qpq2+mZfU6klMySE7JxMrKCUlpdbT+zlP4h6Tg7CXiLUlt5i1QZKGkBgYWzrj7CRDFJNKyeg3Hj89w6+bHfPzRDe59+zUnT55kZuY4bu7eqKjoUFzegItvNMuUTbF2D0Pb3B1ZNVOWKenxxmJZEtILGRo7yNi+w2zd3kdZVQ1btnYzsXeSq++9y7lzF9g7OcXoyF5mZs5QU9dKbkEFmroWiMmosVBCETEZNeRUdSmprKVvcJhPbn7GsWMnGB+fpKauGY+gaBT17Fgoo4WYvDZyqvroGVuyYWMXU1OHZmHx0gUOTu1ndGSIa+9d5fanNzlx4gTbd/bh4OmHpZsf6oZW+AhisXLyRd/UEUf3YFw9Q7Gw8cDMyhUNfUscPQIIFcWTkJlH3Zp11La0sqa9jZ39fZSVVSAto8BSMSnmL5RE7O+2pcVisytNiyTUWbRMg8VS6iyR1mCJtAZLZdSRltdGTcsUfWM7dAysUVY3QkXDGAMTe+ycvBFGJWPr6IWsohaSsmqYWjngGxSOg6s3ihoGKGqaIKOizzIZVQz0TXCxs0NPWR5bHRWqM2LJi/Ql3NEQfwsN4rxsyA73JjHAFYGLFcEORoQ56LGpKpWtDXmsLk1lTVUOa2uLWVNfQVV5PiJRCJHRYYiihUTFRBAhCkMQFkSQnzd+Xp74ewUQ4i8gPFREpCgWUWwCMUlJJKYnk5qVworaCjo6VjMysJWJ/k6GNq1mYM1KBpqqGGysoK2xivHBbno2t7G7dytXz53kq89vce+rO1w+d5q1qxpob6nngyvnmN43QltjFVMjO1lTU8Lkrq1sXFtNS1MxG9pWUFeTT9fmFlZU5ZMYF05CjIB1LfWsa20gLlpIaVEe3Vs6ePfyOcqK8xkd6mPT+lWsbalmVV0J2ztbWFGaRmVhAlvaa/j8+mkuHh+HF9/x9ceXODq6k+OTg1w6uo++9as5M7mbbbWFrMqLoikvjp41Kzh3ZJJH39yB357z/MkjfvrxAV988QWfffYZ3313j3vffsWH169y5fwpblw9z/VL57n49nHOTh/hnelDHN87wr6Bbewf3Mrbk/0cG+tlZHs7xyf7Ob5vgKHt6zkwvIOdnWu5dOYoN96/yP173/Dr86f8+ccL+OsPfv1lNtz95KcH3PzwBu9eOs/5Mye5+M5p4CW8esGD776anUj89iu/PvqRv37/Ff76gy/vfMqTnx/y3fdfc/frL7j92cd8efcznj57xIvfnvLg4X2eP/sZ+IOXL37h2zufsHe4l6nRfiZ2d9O1roHuDU1sW9/Izq4WtqxfwdrGfGrK46goiaS6IpLq6kjKykLIL/T/GyICyMwJIj0rgNgEN2KTXEnN8CM5w5vYJFciYx0QiKwQiKwQxtohSnAkMt6R8JjZViZBrB1h0bZza0yCSGuCBeYEBJsQEmpGpGg2SB0ZZkWEwJIooQ0xEbYIw60ICjUjOMKCsGgbRAmOxCS7EJ/mTkK6JwnpnmTkBxOV7E5WYSg5JUKScwKITHRFGO9KYWUsSdmBZBdHkL48lKSCINJLw0kvDSepKIT0ciFJRSHE5QeRWS4iNiuQ/IoEqhtzWLuhipLKNPJKklnZXExUYhB5JcnUtZSSmBXB8op0GtZW4BPsiKuPFQFh7iyvyGRVWw3d/RtZtaaaQ9OjXL32Dre/uMHMqcOsWtfwn0/gs9Moq62ieGUFK1sbSchNITYrEb/IQHwj/fAQuGPhaoyWmRIO3laoGclh72WJlpkS7sH2JOVF4RZkg4aJHFpmCth4GGHpqo+Zkw6WrvoY2GjgGeKMV6gLjj7WmNjrYeNuRnC0HxFJoQRH++Hib4+Try0hMf7EZYrwj/BCmBiCk68topQwKuvLCBT6oWuqRUyKiOWV+dS2rKCqvpLGNQ2UVBezvKKQVW2rSM9Lp6ymjLUda1nX0c76ze00tTaQW5RJRnYKecVZ1DfVMHV4gnvf3+X5b4/56OZ1rl47z+df3uIvfuP5b0948fIJX979jDPn3mZkcohVa5tY3baKzds3sbJxBSGiQKobK1i5qpqkrHjCY4PxDnbDK8iVgHBv/CO88Alxxc3PHs8AB4LD3PANccLN15rwWG8cPU1Iz4+ibUst4fFeWDprY2qvjp2bPsGRLjh5GeMRYIlvqB0OHsZ4BdsREe9LxX7/tAAAIABJREFUeJwPwZFuuPlbkZ4fhZu/FU5epsSmhVBZl09TWwUp2SLiMwQ0rqlgeUU60UmhFJRmYO9qjrOnNXYuZrh622Lvao6VgxE2Tib4BLmQlhNHaXUeBaVZZBWksKVnIyk5iTh4O2PuYouiriaLZGVZKCfPAhkl5kspsVRRc1YuJ63CgmXyLJFSQkZZG5/AMDJzinBw9kHHwIYlkqosFFdCWlGX+UvkkVHSw8TKjQViiqjpWCAhq4mOkR0KakaIy2igbWiLipYZy+S0/q8AIaNkgLKmOWo6VqjrWqOqbYmCmsnchEJSUW+u4vWfqYKxrSfmjr4YWLmhYWSHnIYJGkZ26Fu6om5oi4SiLotlZvOWWiYORKcW4uQTziJpdSyd/dE1d0bd0BYjGw+kVAxw9A5jZOokSTnlLJXTYpG0Oouk1VmmpMfrYsosltdHXscGcWUT3pTURFzZmKWKhiyS1UVGw4JlKkaIKc6GpnVMXTBz8MHU3nsOdP6xUmsZOqJj6oKavh26Zq7YuoXi6CXEIzAWcwd/5DXMUdaxxsjaC02j2Xv9wpJJK6jGwskPMXltlqkYoaRnM5eFMHcORN3YEVVDe5T1bRFT1Efd2JFF0upoGtvjG5bA2i2DHHj7MqX1bXiGxmHtHox3WALK+tZUNm8kbXkNcVmlBEWnExqXRVlDOyGxmdh4hKCkZ4WOmQOKmiYoaZtgZOnIYjEZ5r+1+P+6zjTvfyJEbGjfSHPjKpobV7F/7wF6tveyaWMH+yb3sqN7OxNj43z+2ad88vGHjAzvoatzE5s6NrB1SyejI0NMHz3Mu5cu8uGN61y7cpmZ6SMMDQ6wdUsnhw/sZ8f2bewbH2NyYow9A/0MDvSxfUsXw0ODfPH5Lb68c5uffnzA7U9v0rlpM+vbNrB9Wy/HZ05y9fI1Thw7xc6eAXp37KR/Zx/9fb1MHdjH0SNTTEyMMTDQR2/vDqamppjcu59t3b2s79hCVU0DVnbuiEspY2HjTnbhCprXbmNL7ySO7mHIKenh7OJBRkYG69rWM3PsBFevvM/UwWna27uIT8pG38j676YfNSTltZm/RJG3xJWRVZ3dKVwipYWUggH/WiSLf3A0ZZV1NDas5vjMCaaPHOXG9Q/47NPb3L59m8tX3uXi1WvUNq3GwNSaiLgMXHyEKGmZ868lCrwlrsxiKVXk1Ax5faEUOsa25BRU0Ldrgo4tPbOB7bBo+neN0Lm1h7XrNjI0PMHu4QliEtPRMrQkIi4DSUUdJJV1WSKrzr/E5FHQMCZ7eTW9A2OcOXeZY8dPMTQ0Qk5BEaKkTMTkNVgiq4a4vBryGvqo65mwvGwFR2ZOcu78Fc6cvcC+vQe5cP4Kp06+w9o16xnoH0IgjEVR0wQ1AxvUDW1R1DZF29QeLSNb5NQNMLF2RsfAEiNzW/yCQomKi0cYJSI3P4f2DWvZtn0r23f0Mjy+l7r6VUhIyTN/oQTikkosEVNk/iLZWXGctCYLxVV4c7ECby1VYoGYMmLSmiiqm6KiYYyqhiGh4XGYWjgitkwRdS1jtHTNEIoSKCyuQt/Ikn+9JYZ/kJDI6CSycotJyyxAW98CRVUD1LRMUdUwJCM9l9qalXi7OaMgsRiRvzsFSRF4WWgR7mpGrLcVIldTkrytiHAwJMHDFJGjDnXpwYx1rKQ41o/ypHDWryxhXUMlRXkZRMdEEBQWjE+AP4GhAsLDIwgPCiHI3RsfR1d8vQMICAxFGBFNTEIysYkpxCYmkZmdRVlZCdu7Oxkf6ufg2ACjOzbSvXoF2xrLGFy3gsnNzXRvXMPu3i72jQzyxSfX+fbOLT589wI333+XzetaWVGynJ7N67n1/gW62hsZ7dvMzP4B6soz2bl1NZs21NLbs5bduzpoaiyguWE527qaWVmdTVSYO7ERPuzq7WB1fTkRof50d25kaGAnp2Zm2NbZwZYtbVSWZ9NYW8z2zhbyMyLp2dzIzGQv62rzuXnxKLcuzdDZXEFbbQnttRVM9m+H579w7+YNBja20rOuic3NK9m/q5eb712FP//g8cMH/PHyN168eMHTp0958uQxT5485ufHD/nu/l2+uP0hH9+YzX6cPjHD5MhuDu8d4cTBCQ6PD3BoaAfHx3dycm8fF44Mc2BgE+M72jgytJXuthrW15dweKIX/nwMfzzm9xeP+fPV7/z16iV//PqM358+5dWvv/Ld3W84MD7O1k0bODAxwofXLvHwuy/48/efgGc8/fE+vHrJX78+5dWzJzx7/CPPf/6Jf392i3t3v+TB/W/49OMb3P3qC3578ZwnPz/i0rl3+P7bb3hw/xu+/fdtzp48zL7xQQ4fGOHYkXFmDo9ycHKAPX0dtK0qo3llLvUr0qksjSUvK4SCnBBKl4dTkB9CVrYfyemes4HmFDdSM71JzfQmMckN0T9G6mh7YmIdSUh0JSnZnfgEF6KjnYiIckAU44RAaIMoxonYBDfCImwJCbMiMtKeiAg7wsNtiIy0JybGmbhYF2KinRBF2hMhtCX873WnOYdErCOiOEei4p0QxTkSGetAbJIriRle5BUJyCkKJTbFjegkF5Kz/EjODECU6ENeaTzltRmERLtSVpdGSmE4eVWxFKyIJ61ESGxOABklEQiTvSiqTaNkZRp55QlkFcWRmCGkpr6I6obZa/XGOtZ0NhEa7UtRTS6+AldcfG0IEHiQkBZJR9dq1rTXsaN3IzMnDrBrZIDhvcMcPXmUgZEBfIL8sHN3wis4AP8IAZnFeZQ31VDeVE1QTCiW7lY4h7hQuaaCuNwo1E0U8Ay1x9BWE3tvU3zCXbByM8Ivwo3AKE/MnPTQs1LDwsUAAxsNHHwsiM+OwDfcHfcgR2LTBFQ2FGDtYkhghDuOXub4hbnh6meLsY02nkGOeAU7EZ0chm+oG9bOJgjjghDGBWHhYEhIhB+u3vYECLwIDPPGK8CNyLgwMvJSyMxPZe/BCSYOjLH/8D7G94/RsWUju0d3cePmB3zwyXU2dW4gLTOJtPQkYuIjuXzlPI8e/8CvL37h1Z8v+O33Zzx6/ANf3rnNL09+5OXvz3ny88NZKeSTn/ju+28oKimgaVU9h48dYv/UJDMnj3L42EG292+hbGUxVX+br33CPHHytccvwodAkR9ufvYEhrrj6m6JIMKbUJEXwjgfolOCCIx0JiYjmOj0ICxctQkQueAVYkNojDu5pYn4hNjjJ3AkLj0U/0hXREkBlNbnkJApJDk/mpjUUFILYwmN9iY6XUBSdhTLa7IoqMggrzINX4EroqQg0nKj8Q1xIlTkhYe/Ld5BDti7meDkaYmzlxXWTkaEinxY0VhMSnY06zqaqK4vZu+hIWqaK3ANcMIlwI3FspLIqKkjJqeKuJwmYrJaiMlqISGvxSIpRRYtk0NaWQ1NQxP0TK3R0DVGVlFrrqZ1iaQ6SyTV/6s5SUpj7r24jBZaBnbIqRghIauNrLIhi5epzboeFPTmwEBCVnsOJGSVDVHXtWaZnA5aBnao61ojKa+LoropS6U0MDR3RU7NmGUKs5Wuksr6WDr7o2PmhJqBDRKKuqjoWaFuaIuKnhVKOha8Ka6Eko4F2qazB2lr10C29u8jvWAlsmqmzFsgh5q+HU7eEbgHxGDlHER6wUocPMORUNBnvrgqS2S0WSqrw2JpLRZLa7FUQQ8xRX0WyeoyX1KdxXI6yGlZoGo464eQUDb8u0rVCRsPARYuQVi4BGFk54OMqgmSCgYoaVqipmODnWsoJtbeiBIK0NC3R0HdHFU9W6RVZsVwi+V0kNEwQ07LgkWy2pg7+pKSU0agMBF1fSsWy8x6JdSMHNCx8MDQzg8JFRMUdGzQs/JA08gROQ0T9M2dMLX1QFbVABU9C8wdvbF09p1tWbJ1R9PYFhe/cAIjkwgSJbOuq4+SlatJyStnz74ZQmPSMHPwQtvUHlVdCxw9QwiPSUNWUQspWRXe+NcC5s17g8ULl/z3APHa3xDx2v8giMjOzGN0eIwzp86yo7uHgb5Benf0MDE2zumTp+jr3cmB/Xt55+xpZqaPMDK8h61bNrG9u4v9+yY5e+YUNz/5iC/vfM5HH37AqZMnmBgfZXCgj96e7fT2bOfYzFGmDuyjv6+XkeE9HDp4gGvvXeW7+1/z48Pv+Pabuxw5fJCyknLa1raza2CIt4+f5vPbX3L54rv07tjJ5o5N9GzfQX9fL4cO7uPUyWNcffciJ04cY3R0mLGxMbZ176CpuZX6plYKiyswt3FCWd0AcVl1/EPjyCyswd1fxLw3ZZBT1cfU1JyqylJGR0d5++1THJs5yfj4Qbq6+sjMLkNV0xRldWOUNc0Rk9Zk3uvivL5IjkWSKsx7fSnzXhPj9fmSLBFTIjQ8jo6ObrZ07WBkaJwrl65y6cJlPv30M94+eZqZt09z7vJ7BIZHI6euh4quGYKoFASi1DnZjLyaAZIKWihpGuPkGUze8ip29I1Q39yOmpYxBUXVjO89ymtvLEFFXY+S8pUIhNHMe2MhylpGKGgasUhaldeXyPPaEnmWKuigbmjNqvVbOXn+PfaM7GPj5m2MDE+QlJyOmZ0jUqqayKpps1hagTfFpFiwTJYgYQzFVXWsbtvE7uG9XLh8nc8//4a+vlHs7d3x9xdiYu6AgpoR9p6hWDj4oqxrjraxHaZ27lg6eWLv5kN6TgGZuQWUlVdS11DLqpYGNm9qZ/fuHkaGB5ncu5/tvYNUrmhESVWHpRIKSEjNeiBUNIyRktNCRkEHVe3ZJyr//FOdHdGaoKZphKWNMwHBEdg7eWJu5Yiymi7LpJWIS8xAFJOMi7sfOfmlRMelYmXrQlHpCrz9QnFy9UNLxwI9AxsiIhKpqFxJVdUKAvx9UZCWwMfZhrqyXKL8nQh1MSHKw5RYd2PiXA1IcjOiKMyJzAALalL82LO2jHVFSXRU5bOpvpzmiiIKstOJiAjH298PBzc3HF09cHfzxsfVhyAnHwJdfPHzCcQ3MITA0HDCIqNJSElneVEJ9fX1tK5eRXfXJnb3bmVisJuxng4GOprZua6GPRvr2LethcN7hzh2cJy3j+zn18c/8PLpT/zx7BHnj8/Q1baalpWVHBgZ4KOrZ2laUcC+Pd1s21BPz+ZGDoxtY2jPZsor0lnfvoKJ8a2UFiWQlSGguiyZ9KRAmmpy2LKhjrqqfFaU5jG9f5Lujg0M9vTQvqYF5s2jrr6Y1avKqavKZnNbDScODtLRXMLUnk52rq+ls7mMusIUGktzWVGQwbZ1q7hx8R3OH5vm90cPuPfZTT67fo2f73/L4x9+gL/+5MXzX/nj95f8+eefvHr1ilevXvIXL/nrz995+fsznj59yONHP/D40QO++PwW7797kasXTnP66F5Gdnayra2ertXV9LStZHp4K/t2rmfH2moGOxoY3trK2PZ1zEz28vH1txnY2c7dOzeAvy3Zf77i1W+/8cuPj3jw7X3ufv45p49Ps2PLJsaGern/9U1ePLvHRx+chV8fw+8v+Pn+t/z17Bd4+Ru8/I37X37Bw2/u8s2dO3xx8ybX373Kg/v3+OmHB3z/7T2ePv6Zh9/d5+t/f8bHN65y7swxDu4fZXykj6n9uxkf3kHH+jpaG0tpqMmmfkUWK8pTKMqNoDgvkoqiaIoLwskvCCYjx4eUDA/SsrzIzQskvyCYnNwA0jO8iY1zIjrGgegoe+JinUhMcCc5yZPkJE9Skr2Ij3cjIsKOqChHYmKcCQ21JCjIDIHAipAQC0JCLBAIrBAKbREKbQkLsyY01HLubxERs86I6OjZz4mMnoWJ2AQ34pPcyCkUkJbtR1p2AJl5gWTkB5NVGExmQQjxqT6k5IRTVJVGUVUKSVkCllcnk1ceS2F1HKV1yWSXRyFM9iCzNJLM0iiqV+eTUxFPSkEkWUVx5JUk07J2BcVV2aztaKCutYL6ddU0b6iloCoLzxAXHH1scPGxRRgTyOq1dewc2MLIWB+jY4OM7Buhfk0zk0cOsHbzelT1tLF2cSRAKCAxJw3PED9yKgoob6rCM8wLKw9LHALtSSlJwsbbDB0rZULjvLH3NsVL4EBEcgBuQTaExvkSnS5Ax0IFGw8T3AIdCIsPRJQiwD/CE/8ILyKTQ3HwNKO8LofIRH8MLFUQxvvj7GOJlrESdu5mOHha4OxjTVSSgKzlyRRWZGHpaIS9uwV6ZuoYW+pi62xOSlYcCWlRhEQEEJMUSUhEAF4BbkTFR7L34ATvfnCVQzMHOX76GFfev8wnn33M85fP+OnRD1RUlmBlbcbyojz+/dXnwB/AH/zw/bc8+flHHj96wP2v/z1rkf/jN54+/pGv73zGxx9c48EP9/jp0Q/c/foOvzx7zAcfXuPg4f1c//BdxvePsv/IBFt2bqamuYrE7ARsPaxQ0JFDz1KbgHBvnF0t8PV1pLQ8i7qmYrIK4/EPd8bSVZfgGHecA82x8zEiNM4T7zB7AoQuRCUH4u5ng7/ABRtXIwKj3EkpiCKvMgUvgRPuwfZ4CZxIyosivzITF387AkXeiFIE1K2tonZNJfmVmYTHBZCSLSIi3peopAACwp3xDLQhMTOMtR11+IU6Ex7jS2ZBHN39G9m5p4vu/o20bqhjfWcLaXnxOHpa4RHkjqSSLFJKqojLqiMuo8VCcTWWSGqyRFKVRcsUWLhMmqUyckgqqiClqI6YjAoLJRRZJvefsjgxaU2WSmnMvUrK6yIuo4WKlsUcVMirGrNUSgMZJQPEZbRmQ9IqRsirGqOkYYaUgh6LJGYfvqnpWCGtqM+8N6VYJKGKpr4tqtqW6Bg5ICarhZqeNWoGNhjZeGDm4IOuufNcuFpV3xp9S1feWKqAjJoRby1TQVXfGt+wBBS0zHhrmQrGNt4slNRATE4XKWUj5DXMUdK2YpmiAbpmrojL67FQUoOFkhosUzRAUslwDiAklWYD0/+Ep5cq6CGuZPC3xM0WJT0bpNRMEFcyQM3IAX1rT1QM7FDQsUJW05wFy9SRUjTExSuC9NwV5BY14OgRjr2bAHk1M/RMZycVMqomKOpao6Rng6VrMPLalshpWSChqIuJjTvaRjZoGdmiqmuBppEjMhpmBIgyUdC1RdnAgWWqpkgqzZq4DSxccfQMwdkrBBNbNxw9Q1A3tGaBpDIyagZYOvviFRKNX3g8rv5CdMwcSCuoJCatgLK6NRw6eYnk3DKUdc3RNLbFOzia8NgMKla0EBWXjr29O28tWMJr897g9dfe+G8mEH9DxGv/wyCiqqKGXQO7GR0e48iho/AXfPnFHT69eYv7395j9+Au1q1tZfOmjezeNcDUgX0c2D/BsZnDTIyPcuH8O9z79mt+efKY+/e+4b13r3D40BQjw3vo7dnO2Ogwp06eYHxshM7NHQzt2cWxmaNcvXKJzz+7ydd373Dp4nlWNTciioiiY8MmpvYf5uzp89z5/Cs+vfk5eyf20de7k+E9Qwzt2cXRI1NcuXyed945w6lTpzh89AhHp48xMLibhsYWsvOK8PYLxtnDDwMTW8Rk1DA0d0ZV25wFYoosllJHUcOA6OhoOjdv4PDhw5w+fZZjMycZGtpLS8tGgkPjeGuxHBLS6nO6+KUymkgrGyCrasBb4opIyGqzRFIVWUVdfAOE7No1zvFjp+ntGWD66Ammj57g448+5eKld5nYd4ih8QPomdoiraKLoZUzGvqWuPoImPfaIlS0TTGydGbe60tYIqWCmq45dU1tTB44Rl1TGyHhcRyaPkNcUjaKqnqoaOrTvHo9a9o60DYwQ0JOjXmvL0bX3AFdc0cUtU2ZL6HI60tkcfMPJ69kBWERcfgGhLK8sBRHJzfeXCqBjKoWsmrayKppo6ilj4KmHjbO3iio66NtZMWKulbe++A25y5eJ6+gGkUVXVTVjRGTVMEnOIrknBIcPYLQNbPH0SOI2JQc2ju3Mzg8zujeKYbH97Kzb4DtPd0MDPbSt7ObrVs66NrSQV//IOs7ttDa3oGBqSULlkqxZJkcr88XZ5GYHIvEFFDVNMHWxQ9Dc2feWCjDa/Ml0TGyw91XiKdPKOlZhVSuaCQnvxT/ICFauiYYm9mSkp5HcVkNLu5+lFXW4eMvwMdfQFHp7PdQXFZLuCgVXUNbvHwFeHsH4+jgipuLK7oaqjhZm9JYWUBufCiBDgaEOxuQ4GVGpL0WqZ6mlAhdKIt2ozTGjU3lyWxZkcXA6mo21hRRk59BSV4G/gHeOLq7YmZvh6mVLVbWDjjaOONt70mgmx/eXv54+wfhHywgIjqOvPxCGhqbaWtro23dGtatbqa9pZ7Odc0MdK5jd+dq+ttrGWyvYWRzIwfHBjh3fIrbH1zh2cNveXTvK269f4Udm9rp37qJrrbVfHDpDOePT7G2vpTpvYOsri1kx6YGdnQ2Ul6SQmVFOg21+ewZ3EB5SRIxIk9iI92pqUilc0MNjTV55KRFUZiVwHD/dta3NNG/bct/rH7UVOdSVZLKyEAHB8e6yU8KYdu6ao4MbWVNVQ7da2oY3bGJxrJ8VhRkMd7fw8dXLvD9ndv8++YNvv/yC/jzJS+fPeP358/gz7949fIPfv31V54+fcrPj3/i8aMHPH38Iy+ePeb3X2evRw/v89WdT7l+9Txnjk0xNdrPcO9mhravZ6xnAyPb1tDbXsuWlgp62lbSv7GBnvUN9G9axeTAZrZtaqSiNJ1Pblzkt2cP+erzW/DH7/DXX/z65CnvXbzMrRs3eP/KRfaN7WZkdzfnzx7k0vlDDO3q5NKpaV48+gFevYDfn3HvzmfcvX2TT65d5atPP5mV5P31B99/e5cH97/h1kcfcvuTj7lw9gzHjx7hxvtXePfyOc6fPc7hqXGGdm1nZGg7ewa62LShnnWrKmiuy2NVfT5NtTlUFsdRVhhNZXEMJYVCcnMCSM/wJCXVg9Q0T7Jz/MkvCCY3L4isbP+/hXAuJMS7kZToQWqKN+lpvqSn+pOW4kdKijcRUQ5ERM0CQFCoBQHBZoSEWREUakFImBWh4dYIhDYIhDaEhFkRLLAkWGBJaLj1HFwIhbOTi4io2YlGSkYAWfkhFJXFkF0QOtsglRtIdmE4OUVhpOUEE5/qR2FFEkXV6eRXJFK0IpXCqiRKa1MpXplIeUMqaUXhRKZ6UVSbQkl9GuVN2XMQkZIbSUCYK7tHuqlpKqF+dQUHjo0yvL+PhrYVrNpYh5/QEwdva2xdzYiMC6aypoC+XV3sHupm6/YNdGzZwNTMFEfePkJJdQma+trYujniFxZEQmYKodFCSusqiMmIw9rTBjMXUxLyYonNEaFpoYyRgybR6SF4hNjhHeaIKDUItyAbfIWuxGSE4eBjQVC0FzbuZviEuRGXGYlPmNvfjUshmNnrkFeWQlltLia2WghifHD1s8bQShOPQAeCRd7klKTgEeCIZ6AT2UUpiBJDSc6Ow83PEW1DVdR0FHDxssMrwAU3HyeCwv0QiIJITI+ld3AHl967wM/PH/Px7Y+4ev0KX35zhztff8EvL57w8Mfv2NGzFXUNZfLys/jp0Q/AHzx7+hj4g+/uf833333Dnds3efr4R54/ecSvvzzm4tlTXL14jo8+fJ+ffvyeV3+84MVvT/nt92d8cutDmlfXEyIMIiYpkvjUaKrry9myczN1q6vxCfPE1tWCYKEvqelRhIZ6kpYRRcvaKjZuXUXpyiwCo1wJjHJF31YF30gnotKCCUvwxS/MBStnA8xsdfEXuODqZ01KbhRhsb7Ye5hi72FKUnYkBRUZVDUW0T+6jYr6QurXVJJfnk5dawUd29fQ3LYSn1AXPAPsSM4WEhHvS3ZRHM1tFSRlhbO8Ih1hrB+R8QHkl6awqq2GE+8cpHxlPsERXiwvz6KoKgdzewM8gtxR0FRBTFaBZfKaSMhqM3/J7LR8kYQyS6WVEZdTRExWnsVSsiwQl2GhhDyLls16qt5aqoSYtCaS8rq8tVSJxcvUkJTXZYGYMrLKhnPThn9cEIrqpnNhamlF/bmzyT+rTcvkdFDSMMPS3hd9U2dMrDzQNXbE0t4XNR0rlkppIK2oj7q+DcbWHqgZ2GBg5Ya2qSMOXgJ0zZ3RNXdGQcuMeQukMbLxQFnXEmvXQJbKabFQSo2UvEo0jOwQl9fjtYXyzFsgh6OXEFu30Ln8wlsSaiyS0mSRlCZicrosUzRgkZQmry9W5C0JNSSVDFkgrYmYov4cRCyR10VcyQApNROk1U1ZIK3JAmlNpNRMkNU0Z7GcDotktRFXMmCJjDYScnqo6djg5BGOh180jh7hOHkKMbP1xdYlBFk1U2TVTJHXtkRW0xxDW28WyWpj4RKEsq4l6vpWxCTnIiGvhbK2GVLKRshpWaBt7o64sjGyWlYoGzhgbOONR1A0YTGZeAdHY+fqj517ACUrWvAXJuARJCIyKYf4zCK8QqLRNrVHx8yBwMgkwuIyMLR2xS88noqGdYiSczFz8CK7ZCXp+ZW4+Qlx8QjGwcUXbW1j5s17g/n/Wsj/mff6/x6IGOzfw+aOTmqqVzK0e5jbtz6jf2cfXZs7OXliVgrX1bmJjo3rGRzo4/ixaaaPHmRm+hBHDh/k8qUL/PvLL/jh+/vc/epLrr13lWMzR9m/b5J9eyc4euQQx2aOsnvXADu2b+PwoSneOXua48emuXL5PO+9e4nxsREKC/KIFIrY2rWNsZFJ9k4cYPrIcS5duMreiX0M9g+wZ9dutndvZWjPADPTR5iZmeHIkWnGJ/YyPrGfHT39rG5to3plI3GJaaRk5uMTGIasohavvSXOvH+JsUBcAX0zByJikujv72f66EEuXLjA55/f4dbNzzlwYIampnaCQ+PQN7ZH8v/1Q18spc7ri+T4PwulmS+mwHyxWePkG4ukkZbXIi1zOWOThzh85Dgn3j7LyVPnOHX6PGfOXaV3cITB0QMkZRezRFYdCXkt5NUMsLD3ZLGkMgnphcR8QhajAAAgAElEQVSm5CEuq46cqj7KWiYkpOSSnl2Mk5s/H978NxP7Z5BV1MLAxBZVTSN8A8LYur2PqNgU5r02H1kVHQKE8SyvbKKqqR0NIxsWS6uwWFKR+UtlWLhEioVLliEmLo2MrBKSiioYWTsgqaTOMkU1VPWMMbVzJjopC3s3PyLi0qhdtYEdgxNk5lehZWCDrLI++qaOGFu5IIhKQhibirGFHXHJmezcNcr4/kPMnDjD7pFxpo7MMD1znOHREXbu3MnI8B4G+nvo6tzI9u3baG3bQMeW7fTvGcXcxoFF4jIYmtmgqWuGhLQKlrZuCCKSCI5IxNLBCy1Da/TNHAgWJtHQuomubQMM7B5n74Fpdg78P9T951eVZ/6GjTupdlCK9N6l9957LxvY9N57h03vVZoIIiCICghYQASNPSZqojEmpreZJJOYyZhk0kxiMnP8XpCw1vN7/oHn++Ja+1rrXnvf99qvruM+P+d5zhIZnYSHdxCJKdnYOXpgZGpDuDCB7t4DeHgHkZFdREFxFbUN7UTFppGSUcJeQwf0DG2wc/RCTl4FBwcn3J2d8PN0JjsxkpI0IUGOhoQ66JHsY0G0ow6Z3mZk+ZlRFu1EToglonhvugpi2V+VTXNBKhVZiVQUZuPkbIelvTXGNtYYW9tiamGLpZktLlbOeDp54e3lj7d/EBHRcRSUlNPS2k5beyfNzc00NtRRU1lGRWE29eUFDHc2cGyoncM9dRxqr2SqW8TUSC9XV0/y9afv8fWnH/Dj159zfHyErsYaJof7mD9yiH9++CYLR0Y40F3P0uwYo/319LWV0dteRk9nJb3dNeRlx9DSWMjQQAP9+0SEBdrR313B+EgLOWnhRAs8yUqJZKS/g4aqEiYODP6/UlzGh9s4c2KUucleJvc301KRTkNJCklhnrRW5HL66AjDnY30tlRzaWmBt+/e4traMm+9dovPPniXX3/8ju+/+ZqvHn7Br49/4fffnmxEu/73jyc8efwjvz3+nl9//I7//PsLvvr8Yx5+9hHvvHGHy6unmJkYYmygnSMHOjl9ZIgLC4cZailjYayH1ZkR5sf7uHTqCI/+8RZffnCPucODHBrqYLC3idXlE7x09QLvvHGPPx4/hj/+yx+//sZ/vn7EudOnEZUVkZ2WQEdLFSdmRhgdbiUrPZzzp2f4/IMHPP7mKx59/glnF2c4Nj7K2YU5Pn77Td578Pp6ktPvv/Lz99/yyQfvcu/VW1w4t8LlC6vcuHaR5dPzrCzNc+nCMqcWppkY6+PQcDfjo10MdNfS2VxCd1sJnS2F1JQnUlYQRVlBJIW5IWRmeJOS6kp8ghMJic6kpLqTnuFFeoY3aelexCc4k5ziTnqaDxnpvmRl+pOV6U9Kkjexsa4kp3kTLrQjLMKGcKHdBjAIIm0JDbcmRGC1sf6CiMAQc4LDLAkNt0UodCQ83A6BwB6BwJawcAfChQ7EJHiSnO5Hdn44uYXhZOYL1hOZsoNJSPMhLsWHlNwQyhsyyS1LpKg6hbL6dEpqUymoiqeoJp7ciihiMn1JLgihuiOXnMpYkvIF5FcnkVUWR2xaMMnp4fT0N3Jq+SgTx4Y4tTbDS69done0A1FrKYFRPth5WmLjYkpChpCsvAR6+pvoG2ihrauGsSMjvPLGTfqG9iFqrMLF2wUrRysKyguIz0wkNFZAWX05zr5OWLtbomWmRo4oA99IN3Qt1TCy0yQi2R8nPwscfMwIjffGLcgGb4EzKQUx+AvdiU4Pxd7LEl1zdfwjPQmK9kGQEIRrgD2GVlr4hDpRUJlGYlYE9h6m+Ie7EhLtg46JCpZOhuwbbsUz0An1vQrIq0sSnRxGTUsFI5ODCONDcXCzwsRqL1EJYaTlJBGXEkVXfxvnLi5xeuUkh4+O89b7D/j5yU/8we/8we9ce/kqV25c5sFbrzM8MoiunibCKAEfffwe8DuP/v2QXx7/wPf/ecTPP/2Hh5//g5+//5ZHX33BV//8lOGBXqbGDnJk4hCzM9O8fP0K51bOcOrkCfoHevAP8CIsIojYhAjCIgIIEfghiA4mLCqAQIE3oUJ/EpIjqWsoIT09mqSUcApKUimtzCAxS0BwlDuh8Z7stVEhqSCC5HwhUWlBeAbZo6oni4W9PjHJoRRXZZFeEIuzlxVhsT5U1heQXhBPiNCbpOwo4lIFjB8f4vJLKxw7OU5HXz1nLy3QP9xBdFIIkfHrJmwHD2NCotzpHKghNNoD7yAHopOCiE0JoW+4hdqWUk6vzpCUKcQ7yInBg100dVVjaKmNk689KroabN0tiaS85p8woISk3Hpsq5i0ErtkFRCXkWOHlAzbJWQRk1Zit6w6YlLqPLVZGnFpDfYo7mWLmCKScjqo6Viya48mMkr6yKsaoaBmvNFALaOkv5G0JCWvu2GYXn+hqcr23Spo6dsSEJaEsaU7JlYeaOnbYu3oj4aeNcqaZkjIaiOraoianhUyaoYbo0vWroGY2HmhY+qIhKIuBlZuyKobsVVSZaOQztY9mPCEHMTltPjbVll2y+uRU9pMQmYFYjLabHp6N7vl9YhIyMfYxhsVXWt2y+ttNEs/L67M5l0qbJfS4LndKmzbo8lOOR22y2ixWVJt3Z8pr4ukiiHPiCvx3G4VtstosUNWm63SGhtRrJKK+ohJayEurYWajjWK6mboGDmhrmeLoYUH5nZ+yKqZIKGwd6P7QXmvDcp7bXANjMXIxoOCiiYWli9h5xaImp4Fe1SMUDdyQOZPeJBUNcHA1hdrl2DMHX0xtHRDRccMQwsnwuMzqGrswcjGDQ1Da8LiMiioaiYyKQc7jyBCY9MRxGdi7eqPvqUznsHRhMVl4BEUhbmjN3EZRbj4CDC398LAxB43r2BcXX15+pnNbN8qxt/+/zwR/5+GiO7OXuprG2isb6K5sYXU5DSqq0SMjR5ibmaWw+MTTB4e5+DIAY5OT7F67iwvXDjHnVdv8v577/D+e+/w7jtv8eDN+9x59fYGIJxbWebE3AxLZ05x+tTixv7Bm/f58ovPefutN7nz6k1uvnyd48emqa+robiwhIPDo3R39tLa3MHauRe4duUGczMnODI5xezxGY5MHWZhfoblpdNMTx9j6cw5Xrh4lWvXbzJ34hT9A8P0DY7Q0NxBWWUtJZU1OLn7oqSuS3JGHn6hQpS19Gnv6VtPOLq4xu3bt/ngg49468F7LC1doLv7APGJuUTHZ2Nq6cq2Xco8u02WzeKKGxCxQ0qFZ3fIsENKhc275Hh6qyTbJeQJCY9n+vgii6dXOX/xRV58+S4z82epqG4jLqWAwIgUnt4hy9bdyjy3XQZ1bVPMrFzJzq/CwcWfLTtkEJdUZpeUCoqq+mzatI2I6DQe/vsxwtgMNm/fg7G5E9X1HcQlZjB44BBtnf04ufsSGZ9OYGQ8ouYeDs+ewTcsFnkNA+RUddkiLoPYbll09U3Q0NQjMCSC2qY2xo7OUNPcSVlNE0mZhYRFJ1NY1URGYRWufgIsHLxx9Q3HzU+IgYUripqm7JRWR17dEFMrB8pEtXT09HFmZY0Ll68wOnGYU6eXWPkT7lZWVpiZmeHg8AgjB4bp6e6kuamB3t5e9o8com9klIHRcayd3bB0dKGwspriqnrCY5OpamijZ/8YCen5+AQLqahro651H4UVjQwcnOL43BLH55Y4NnuGE4vn6Ow5QHvXfgaGJvD0CcXDO4SE5BwysktITMmlu3eEqppWsnLLMDZ3wtrRH31TZ/SM7SkoqUNrrwnGJhY4Ozrh7GBNoIcjhalCorytCbHXJdnLlHRfc0oFDmR4GVIQYkFRhA1lkU40Z4TSkiWkLjOGiqx4SnJTcXSxxdzBGmNbG4xsbDGxtMXC0g5nW3d83P0QhAkJDQsnMyuHru597B8apqGxmfLycmprRIjKSyjJTUdUlM2BjnqOj/RwdKCZ8U4RhzsrmdjfydrJo9y8tMw3n38AT77n7Nw04wPd9LfWc+roBA9eucb0wV66GkqZGu7iyMF2hvfVsHBskBNHD9DZXEZjdR49beXUVWfTUJuNj6cZpxYOMntsgOhId2KEXjQ3FHFkYoD05Eiaqkv+HwBRVpxCf5eI0cEmpkbaOHdilPqSFJorsijNjCYvKZw2UT7N5fkMdtRzdeUUMxPDfPbh2/DHY/jfE37+4Rse//AdD7/8jK//9ZBff33Mwy//yb+++pJHXz3k268f8ssP3/K/xz/y2w+P+O6rz/j68w9567UbnJ0/wmhfKz1NlfQ1VzDUVsVop4jF8X1M9jWwMjPK+3eu8MX7r/HN5+/z1Sdv8drLL/DR23dYXT7BoeF93Lx+kYef/Z1/f/EF/3vyO3/89gR+/52fvnvEpbUl8rOTEAq8aWksZH9/LcUF8YiKM2ipLmbx6Djfffl3vvr0/fUejvFhZiZHaaqtYG35FN89eshvj7/nf78/5qP33+L+3Vf46P23NiDi3PIC16+ssbI0x+Hxfkb2dzC8v4WB7lraG4voaC7cgIiSvEhK8iIpyAmlID+Y7Bw/0tK9SEn1IDXNcx0g0nxITfUmOdmT9HRfMjICSE/3JyMjgOzsYDIyAkhM9CQ9K5CIKEdCw20RRNoTIrAhNNyWiChHQgQ2BIdZb6zAEEv8g8wJCLYgOMyasAg7klL8iInzQBjtToTQmZAwB/wDLfEPtiE0woHMvAjySqLIyo8kM19AXlkc6QUCUnLCKKpKoq6jkLzyJGrbC8ivTKCqOZuErEAyS8KJTvMiPsuPzJJwyhvSSCsQEJnkTVZJDBmFMWQWxdI72Mj8qUnu3r/OwvI0J5aPsHr1FN3DrRSIsvAKdcHRxxoHTwtiUsNIy4qmf6iV3v4mKkV5zC0e5stH/+DajReoqi9DWUORpvYGHn3/NfFpcZjZmhIeF4pfmCcO3tZomajgEmiLiYMuJg7a2HoaEx7vg4uvBY5epkQm+hGR4EtcehgVDXkERLgRFutDdEooxjY6eAU7ERjpiWegE07eVuiYqGBkrUlItBcFlWl4BDoQGuNLkSgLWbVdqOrKER4XiJGVDqq6cuxR3o2bnyMB4d4Mjfdx8PAgnX3NCOND6R3qYPBgL2FRQWTmp5KSlYC7jyvOHo7EJsXQ1dfJ62/d4+TyIn7BvmTlZ1JaVoiJqQGubo5kZacxdWScL778FPid//7xK7/9+hOf/uMjFmaPMTzYR311JW1N9fh7uZOZkkhrQy193R001lTR39OJqLyEyIhQaqrLaWttoLq6hOqaUkTVJVRWF9PQXElnTyOtHbXU1JWQnCwkMtIPvwAnAkPdEAi9CIx0xU/ghFuQDXJa4qQXxxKZEoS5sz66pqroW2gQnRhKQVkGRRVZ9B5opawqh/S8ODJz4zGy0EZFQxpTaz1MLLSZPzPNP7/6gHtv3eSFK2e4dvM8NQ3FRMQFkFOcSFKWgKgkfzwDbcgoiKakOp3UnChsXYwIinBnaKyT44vjzJycoH+kncmZYQ4e7idY6IOTtxXOfg5oG+9lyy6JDYjYIqaMhKw22yUU2S4hyzYJabZJSLFdcg87peQRk1ZCfM96WdzzO+SRVtBDQc0YMSl1FNVN0Dd1Rk7FEAlZbZQ1zVBUN0FSToedkmrsltFCTsUQGSX9DZCQVtBDScN0w/sgIauNtoHdBmBs362CjJI+ErLa6Bjar4OJhgm7ZLVQ0DJFUdsMdQObjc6GvxKYZNWNkFU3QtPIbgMm/uqU2C6txjZJdZR1rFDStsTA0gMZVWPkNczwD0/FyNoLeQ0zxGV12LJble1SGhsjTWIy2myTXFcZ/gKE7TJabJFSZ6u0xkbB218jTn9d/0ut2LZHEzEZbaQVDdi1RxslDXNUta1w8RZiYe+Phb0/SpoWyGuYoahlgamjPy4BMZg7BxIQlbGhRDh6hiCISSMlpxwTG3ds3UJRNbDD0jUUcUUDjOz98QhNxis4AVv3YGxcArFzCyREmExZXTtufhEYWLlg6x5IoDAZe89gJJV0kFTSwcknDFN7T+Q0DHEPFCJMzsUnLA4rFz+Mbd1R1jVD28iW8LhMwiKTiUnIJDw8jk1/e5an//bc/y2IqK1uwMnBGXNTCxLjk4iNjmPp9Bme/Pobt2/eYuHEPIcnxpg8PM7iwok/lYTL/PD9Nzz697/411df8sU/P+Pvn3zEO28/4JXbNzeUiANDg0weHmdqcoL5E7OsnjvLG/fv8Z/vvuFfX33J6/de5ebL15k/McvBkQP07etnbHScyvJqykur+PjDf3D/3gOWTi8zP3eCxfkFlpdOc+3qRVbPnWX04ATnVl7g/v33+OTv/+T8hSt09wzQ2rGPusa2PxOauskpLMXE0obsghIqauoJDIugvbuHyckJXrhwjtXVVVZXz3P50nXW1q4yMnIEYXQ6gaHxuHmFoa5rhbi0xp+jTPrskFJhyy4Ftkur8KyYLGIyqkgr67DpqS1s2y2HT7AQz4BwisoaOLlyher6LqIScpBVNWTrbmWe2aGAlKIez2yWxMktkIKSOkR1ndg4eKOqaYySmgF75LWQ2KOGtJwmNQ3dhEYksempHUjKqOPsHkRDyz6WVi4yfXSOmRNn2D88QXxKFkER8WQXVZFbVkNFXQfSippIyKmhoWOCjoEZuQXlNLZ0cnBsiqnjJ1hcWWP/oSmmT5ymZ/8Ycam52Lr5o2lohayqPlslldgmpYqyrgWKWhYbRTAa+laUVFZzYmGemblZTizMs7Z2jrW1c1y/fpXz51c5u3yGC2vnWT6zxMyx44wfmqBvXz8dbZ109/TSNzRCfnklCRnZBEVG09jZw9TcAqNTM9S2dDF+9ARrV15i39A4tS09rFy8wfzSBUSNnbR3D9G3f5xTSy9w5NhJ5k+ucu78dQ4fmWdf/yjlVU3sH54kXJiEs5s/bZ2DjE/OMTQyhaWNK5a2HoRFZeAVGI/mXhtyimrRNbZGXkUDHd29qKooYGqgTWSAG0JvGwKsNYmw0yLb35yKSEdy/I3J8jekJsmN6jg3OvMiaUwPoyE7loqsWDKTInFzt8fCyQpDGwv2WllgaGmNpY0jHu7+hAZFIIyMJSIyiozMbJqaW2lt66C4pIz8/HxEVRVUlRVTXpBFTcl6I/TkQBtTvQ0caq9ktKWEvuYKJva30ybK54P7N7l9cZmTRw8x1t9Fd2MlnfXlzB0eYml2gtbqAkb7G2mrzWVfazEnpvoQFacx2NPAxEgnbQ3F1FRlU1+Tg6+XJSdm9nNgsJ6EWB/SkkMoyI2hsa6ASIEHlcXpDPY0UF+TR60oh4HeWoZ661g5OcGF5Wkmhpppq82loyaf0pxYClIimTzQzfGxQQ72tnLryhrv3r/NzesX+fiDB/DHL/z047fA7/z+5DGPHn3Nr78+5qMP3+etB29w4+ollk/Os3Z6kXsvX+OfH77DN//8mPfv3+LSygnGBtrpqCumvbqAnroihtsqmNhXx9zBTpaODbE6N8aRA51M7O/kleurfP7BG7x64wJPHn/DPz56sP4c773FrRevcufll+G/8L8//uD3x4/5/fGP3L11nYqSTEICXMjLjqKsOIHgAFsqC9Moy02hqjCDIwf7uLA8z3tvvMLamTm6mmtJio2gXlTKrZeu8o+P3+P3X3/kkw/f4fW7t3jj3itcvbTGpQsrXL20xsXzS5xePM787GGOTg4x2NtEV0s5dZXrnoim2mwqCuMoyAqjODeC4vxwSkvCKSgM3hhfSkv3IjXNk6QkDxIT3UlN9SYjw4/UVF8SEjxITvYmNzeU/HwBGdlBZOYEExHluAEFwWHWGyDhF2hGWIQdgkh7BJH2hEXYbVwLFzoQGeVCXILPnwDhSlSMBxFCV4LC7AkWOBAZ405hWTxF5Qmk5wjILYqmsbOImpZcCisTqWnJo6W3nKrmHFr7KkgriKCsPpWwOFdi0r0JENqSkh9MYk4ACVmBJOWEEp3qT0xaABEJvjS0l7Gvr5F791/k9t3LrL6wwMUXlxkc66K+q4rUgnisXE1w9rPFI9CBsFg/CisyOHJ8mLGJPiqqcrj56kUevHubjz99wPK5edw87YhOjGDi6CgHDw/h5GGHnZslwsQQTO30sHUzRtdCGTsvE+y916EhOiUQP4ET3iH2RCUHEJceQnyGgKziBNILYvEMsicqef37Tt5WOHlb4ehphbu/A65+trgH2OLoZY5nkD2xaQICIz2pay8nSOiFroka8uqSKGhIIacmgaOnDRYOxmjoK2PnZklheTY3717jlddv8OD91+jsa0VNRwlnT3u8A91x93HF0c0eL39PvPw9iYoXIogKw9bJhtikGGJiI7G1s6S4JB9RdTl5+VnU1YuYPHyI82tn+ejDd7lwfgVReQkpCbEIBSEU5+eQn5XOUF8PB/r30VQrorayjM6WRtoa6+hsbWKgp4Oq8iLammuoqSmluDib1NRYwsJ8cHGxwtraEEtLfUKDPIkU+BEU5EZsfDBpWUKik4LwCXVAz1KFvVaqiNqKyS5PxtrNFBdfGyobilhcnuHI7BidPY00tVXiF+hGsMCTprZKElLCcfGwQs9QheMnxvj0i3f5Hz/x4d/f4NF/PmPp3CzJ6UICQlxJzoqkubuc3uFGopMDyCmJp7wui5RsIcGRHtQ0F1HTXMTR+UMUVWbS0l3N7KnDFJRl0DvcTnJONG6BjhjZmLBdSpLdsqqIS6uxRUyRHRKq7JZVZ6eUPNskpNkuKc1OaVnEpBXYKaXItt1/TjfsVtkAgR0SqsgqG6CmY7kOIbtVUNY0Q0HNGCl5XcSk1Nkto4WajuUGbPw13qRjaI+dSxB6xo4bv2do7oqKlvmfqogKOyXV0NCzRkHNGCUtM+TUjFDQMkVMVhM5DWOeFZNHXE6LHXvUUdQ2Q0XPEi1je7ZKqrBTRgMp5b08KybPdmk1tkqq8JyYEpu2yKCgac4zOxR4apschlaeqOhas0Naky27VdkqobYx1vTX2iG9DgF/dUD8tTZLqm2MOMlomG4Uzm2X0dqAC3EFvfW9vB4ScnqIS2uxa482CmqmeAXG4+Efi6tPFHKqJsiqmeDsIySjpJH04gZMHPxwD45fT2DStcDU1gOf4GiiknLZa+aIvoU7Mhqm7LXywsDWF4/QZFyDErD3EODoLSAoMhVhYg4RcRmEx2dg5eSLrXsgVi5+hMamk5hdSmhsOt6hsRjZuGFo7YqGoTXOvgJc/SMwtnXHzMELX0E8BlYu2LkFkpJTjm9gFFZ27tjYuLBp0zP8bdMzbHl+6/8diGhqaMXY0ITnnnkeEyNTUpJSmZuZ5fNPP+PFa9c5c+o0iwsn/jy8X+bSxQu8cOEcn3/2CZ98/CGff/YPvnr4BV89/IJ//P1j3rh/j2tXL7N67izTRyY5PDHG0P4BZo4f5fSpRS6cX+X9997hnbcfcPfOLW6+fJ2F+TkOjY7Q3zvA0OABSosraKhr5qMP/s6b99/m1su3uXr5CtNTR5ianGDl7GmmDk9yeOIoo6NHmJiY5fTpNSYmjlNX10Z9QyvVNY3UNDSTU1BMQko6O3btZscuSeKTUxgZG6dzXw9ra+e4+fJ1VlZWWFg4ydnlNVZXrzA5eYK0jBIMTR2xsPHYgIgdUmo8L6bAsztk2C2nyS55DTbtkEJKWQdJJW2e2i7FVgkFtuyW529bJVDVNiMsJh1bZ38cPcPQMXZAUn4vT22RZ9NTuzE0daCsspHWjgE6uodIySjEwcUXGQVNJPao8PRWSfTNHFDWMkZaURtbZ3/6h6cpKGukrKqFk2fOcWhskuWz57l87WU6ewY4Pn+GC1de4vDxBY7OnsHLT4C0nDqOrn74BUdQ09jO+JFZxqZmmDu5RO/+EXIKy9k3eJBDR05Q39aLrZs/6voWbN6tgLKuGXstXPAJT8HKLQxVQ0fEFQ1QN7CirErE7NxRls+eYu7EMc6cXmBtdZkL51e4cvkCF9dWWDm7xNq5VS6svcDSmXPMnzjF9JFZBoZGSczMwcnHDwMrG2LSMphbXmH06HF6hkaobm5jYHScU6sXOL64zNj0HKfOXmBieo7K2mZKq+o5fmKZF2++ztziOQYOHGb40FHqmrpJSMlFGJtGRHQKCSm5tHXtZ+DAYWoaOtk/MoW1vQd7jWxp7hxFmFCAmq4NFg6+aBlZs0dJAzUtXVRUlFCSl8Z8rxrhHtaEORoQYqlKurcxhYEWFAaakeVrQGOqJ5VCJ/YVRNKcEUpzbiyi7BjS4kJxcbPG0sECQztzTBzssHJxxcXTl8DACISRCURGRhEbG0t6ejoFBQUUFxdTUFCwvi8qoLy4gMqSAurK8umsKWGwpYrhlnIG6wvZJ8qhoTiNhtJ06gpTuP/SebprSznQUU9fk4h9DZVkxQrobxaxODnMcFcdfW0VFGVGUluWTE9zMZX5yYwPddLRUIaoNJ0jh/s4OT9KVWU6oqoMaqozyM+Loqw0kZBge5LiAxCGu1NZnExjdQ4VRUnkZUTSIMqmr7OK80tHmBrtpL4yk6LsaAY7aqgsTGGwo44Hd67x/v1bHDnYx9hgJ3deeoHx0X6amip55517fPPoIb8/eQz8zuPHP/Hkya/Af3ny2y88eP0uk4dGaKsRsb+jheXZo9y+vMbVc4scHe1jX3MVPQ2lDDRXMtRWxWRfA4vj+zg9PchQewU9dUWMdNczPtjBwvQo925d5esvP+azj9/lf7/9yP9++5mvv/iUi6tnuby2xs/ffcfvv/7KH7/9Ar//wg/fPOSF1QVqq/LIz4mmVpRBU30+lYUpHOxv5dj4AMfGBxg/0M3Nq+dYOXmU2vJ8murKqKks4MjhEVaW5rn10mUe3H+Fu6+8yL07N7n8wjnOnzvDhdUlzp45wbEjh5gc38/kWD/Dg210tZRTU55OdXkKtZVplORGkZe+DhFlRUJKiiMoKgwlLzeYrEx/0tN8SE7yID7enZgYFxISPEhP94guRFEAACAASURBVCc9PZDkZF9S0gLIzY8gJy+clLQAMrKDEAgdCAy1IjTCjtAIO8Ii7QmLtMc30IzwKEciop2IjHEmMsaZiGgnIqKdEMa6EB3vQXSsJ4IIF8IjXYmN9yEm3ofIaA9iE3xJzwmnuCKJytoMsotjKKhIpK23gurmXPLK4qlvL6Sxu4S2QRENPaXEZQeTWRZFWKIrYYmuhCa4EJ3mRVymL8HRTkSn+hGfHkR0sh9+YY509tdxYKSTg4d6uHXnEm+8fZPB0U7yK9LZd7AdH4EbZk57cQmwITwpgMyieDr76+gfaWXoYDsDB1o4OnOAdz94hftvvsTIWA8+AU7oG2lgYW1ASVUe0YkCnD1tiU+NwNnHGu8QR1x8LQgSuuEVYkNWcRzCJH/CYr0QxHkTlRxAfEYooTHeeATaUdmYT2RiACm5Mdh7mGPpZIiemRp+Ye44e9sQFuuHMCkYWzdTrJyNiEwMwjvEmYQMIZUNReiba6KmJ4+prQFGVnrYuVkipybFXjMd1Peq4OptT1pOAvGpQooqcqisKyUiNhRPf1eMLPZi72KLtYMlgWEBePp5oKatipG5IQGh/viH+BEmCCI0LBBvH3fiE6IpKs6jrLyIlOR4amsqqa2ppLysiPTkBCpKCqmtKqeprpqu1ib6uzsY2z9Ac3UVowN9NFZVICoupLezjZrSIjpbGhCVFVBTVUxTfSUtjSJqqgrJy04iNUlISmIkqUlCyoqzKC3NRFSTT2pmJHauxpjYaqO2VwYzp73EZgpIzBISEuVLem48IxMDnF4+wYGDfRQVZ1NSlk1DYxXXb5zn7r0bJKUIKSnLZvX8SeAx/+Un/ssP/PPL9/nPD19wZvk4uflJxCeHkZYbzf6xNurbiwmN9iAtT0iw0I2kzAh6DzSTkR9LaXUWMycnGJseZO3KKcaP7sfBzYKji2O07BPhHuSIqb0Z4rLSiO9RZKfk+mF9q7gCEnIa7JJRQlxGHnEZufXPPes+ie0SimwVV9owVW/bpcxWcSV2y2htHPq37VJGVdsCORXDjaWsaYaptSda+raY23qjpGG6kcJkae+7oUBo6dsiiM5EVduCnZJqbN6pgLaBHSZWHkjK6fD0NhlUdCwQk9XkWTF5dslrI62ij4ya4UZvxF4LF57fpYiClimbtkqzRUIZbRMHnhNXQN3Ahmd2KCCjaoy4rA4SCns3jNS75fXY9KwkEgp7kVDYyy45XbZJqvOcmBLPiSmxVUKNHdKabJVeH2l6dpfyBkg8L6G6ARJPiyn+md6kyRYpdSSUDTZAQkXXGvE92hiau2Ns6Ym6rg1KmhbIqhhjYu2Nxl479qgYIYjLJa2oHn9hOlKqRshrW7BH3QRDa3em589xfHEVFx8BKjpmbJVQQ0LZAE0TF8ISC3Hyj0XNyAlpZUMUtExR0bFAQ98KfTMHjKxdMLBwxtU/Aj1zR2zcAjB39EZZ1wxb90B0TO1x9Y8gNr0QR+9Q7DyCMLX3xMErBL/wBJx9BTh7h+EVFI2dky+Wtm44OHiwecsOnnnq+f9bSkR4mJDy0goa6hpxdXajoqySixde4JOPPuaF8xe4sHaeUycXGD04zJGpw5w+tci5lTO8/95bvHb3Ve6//hpvvvE6r9+7y6uv3OKV2ze58+ptXr93l5duXGdx4QSDA32cmJth5ewSZ5fP8Oort7jx4jVeu3ubV195mYX5Ofr79lFf20Brcxv5uUW0Nndw99XXee+dD/num//w8IsvmT0+Q19vDzPHj9Df309+Xgnh4QkIBPF0dAwyOTlLT88Q1TWNJCal4+kbQER0DHFJyZhb22BhY0tCSjIzc7McGBni1Ol5Lr6wytLSEvPzi4wdmqSra5Du7gPU1nejpGaIgoo+OyRU2bxT4c+yMxVMbNwpqW0nIjEL/6gkolJyUdAyYvNueZR1TXlqqxTiMupsk1BCSlEHTQNbdkqr8/xOJTaLKbPpGUl0jRzo6Brm7OpVmlp7GRiaYP/IFP7BUWwXl0VSRhVdY1ue3iqJ+B5Vtu6Sp1TUho2THzslVfD0Dae4TERZuYjJqeOsrl1iaXmNpZULnDl7npmFJfYfPExT+z4sbd3IKaikrXuApvZ9TEzPcXL5PLOLy3T17ae4opaR8WmOLZyltWcITX1LtkkqIqOmj7SKHuIKOngLkjFy8OXZ3WrI6FiRXlLNvoF+Rg8NcWRqjJnjU1y9tMZL1y9x/twZXr31Irdfus7yqZOcXFhkYf40h0bX/9+ioip8g8KxdHJHx8wCSSUVQmPjmV48RUtvPx39+2nvGySvrJJiUS3ltc2UiBoorqilsKya+JQsPHyDmV1Y4dDhWarrOxDGppGQkkttYxdpWcXoGVoREh5PZEwqze39ZOSUkp1fQUZOKX5BQrQNrRHE5GBq44earg07pdVR0TFjm6Q8EjIKKKkoIyUpjtIeMSJ9HEkJdiHKWZ9MH3OyvY0oDbUi28+QmgQXcvyNacsMpj4lkJbsKGpyYshKCMPe3hhzexPMnaxw8PHAMzgEv7AIQsNjiYpOICoqhszMTPLz88nMzCQ3N5fKykoqKirIzcmisrSI2spSmkUltFYX0VNXwkBjKX21BXRUZNBdnUtlZhSL4/t4+P5dJntbmB7qZqitlqayXNKjghlsE7GvsYypoTaqi5OoyI+jSZRBd1MRXQ2lVOSlICpM52B/KxVFKWRnCBkZbqEgP5amxgLKy5Joay0iNycSUUUqURFuZKYEIypLprO5hPxMIUkxfhwcbOLs4jht9QXMTvXTWpfP2P42KgtTaBIVcLC/lVevn+fjt+7w4oUzfPbhG9y5fZXi4kzefPNVvvnmC/75xd/5+fH3PHnyK7///hs///QDj3/+nk8/ep/l+Vm6m2rpbqjh2MgAa/PTXDh9nNmJ/Rwd6WZhcj9zh/axv7WSjsosuqtzmRxsYqCllH2NZUzsb+f08XHOLk6zvHCU0wvT3L11ncff/5v//voTj7//hp++e8TtG9dYWljgqy8+58mvv/DLD4/gjx/55cev+Oi9u1y5uMhAby2Jcf6U5MTTVlfC3NQBXn1xjdXTx3nlxfN8/M5dvv78fW6/dJH5mQmmJoYZHx2kt7uFq5fOcePaBV6/+zK3blzjzOIJTs4f58zJOQ6N9NPcUEF7s4gDA20MdNfTIMqltiKDuqp0inOiyEkNoThHSEVRDBUlf4GEYAMk0lK9SUjwIC7ODaHQkbS0APLywsnOFZCbH0F+YTSp6cEIIpxJzQwiNMKOwFArBEIHIqKdiI53IyrOlWCBDSHhtoRF2hMe5Uh4lCMCoQMCoQPhUY5ExriSnhlGfKIfMXHeJCQHEJfohzDGk5hEXzJyI8gtiqGuOY+K+kzKatOpbc0nqyiahIxgatryqWjOoXeskYqWbGIy/YnLXl9hia4k5gXhI7AkJT+Y4GgXAoVOxKT4k5wdjl+oM21dVRyeHKB/oJmbt19gZn6MqoZCEjIjic+IICotBDsvM1wCbMgsTaRjqIHDs0PklSVS11zAyoXjLK0c4d4bV9g/3EpdYyEh4Z5Y2RngG+BKcJg3XgEueAc6k12URGFFBq5+1oTH++AVbIdHkBXpBdH4hzsTGuNJbFowCZlhpBdEI4jzxcrZgOQcIZWN+QxN9JCcE42Z/V72qIgRlRSKjYspdu5meAU7YeNqQnh8AC6+Nrj526FtpEJiZhSBEV4YWGghrbQL31AP3P2d0DJUxcHDFm0jDexcLDC21MPYUg8HNytikiIRxguwdbbEzccJJ3cHgsMDcfVywdzGDANTfbT1tbC0s8DN2xVvH3di44S4uDqQl59FbJyQktICykoLKcjPprWlgbraKgpzs2isFdFUV015cQH7OlpprqumSVTJvtZmqooK6Glp4mB/Lw2V5bTUVNHRUEtbfRVdrfV0NtVQLyqlqbqEjpZqmmtKKc5Po7QwgxhhEHZ2RoRH+pKaLsQ30AEbZ0MUtSRIyo5EmBJKQUUmQ+N9nDw7y/L5UxybnaJ/fw8Hhvt5+eYV7r9xh7fefo233n6NySPDvHbvJl8/+pRffvuWn395xI8/f83jX//N/Tdf5uTpaVLShISEexIe5U1CRiiCWC+ikwNIzg5HEOtFS3cVxVUZ5JUmM780Sc/+Zlq6q5k7PUnXQCMefg6MTg8wPNmFs781JnbG7JaXQXyPImLSKkjKabFt17rasENSDrE9cojtkWWHpBzbJeTZLqHIDglltogpIq2gx24ZrY3ocil5XXbLaG0kNGnoWW/Ag5a+LYbmrrh4hWNk4bahUEjK6aCqbYGKljnP75Dn2W2yqGiZo6xpxqbnJDfuoaZjiZiUOs9slWGXrBa75bR5Vkx+o4FaScecZ3bKbSgT26RU2SmjsdEN8VfXg4KWKc/vUtwwUD8vrsxueT1U9WxQ0DRnm6T6hg9im6Q626U0EJfVQVrZEGllQ3bu0eLZneuA8JcaISavi7iC3gYwbNujydNiikiqGLJLcS9bpTX+HylO2sZOqGhbYescjIGZG1r69ugaO2Ns5YWdayhKmhbIqBrjHZKIkZ0P0mrGiMnrIiavi7rRep9FXlkDPsHRbJNQQn2vJfIa61GwFi4hbJfVxdQpCE1TV5y8IwlPyMHOLRhVXXP0zRxw8AwiMCKJ8IQsTO09ScwuJS6jCHUDK8wdvVHUNqGgqpmp+RVc/SOwcvHDyMYNKxc/DKxccPAKwc4tEH1zJ2wdfXB09cPQ0JJNm55h83Pb/m9BRHZmHilJqTg7uuDl4U1GWiZnTp3mziuvcu3KVa5ducqVyxe5fOkFls6cYnxslOPHprh96wYP3rzPgzfvc++1O9x59TZv3L/He+++zRv373HjxWtcuniBF69fZXxslMnD47z6yi2uX7vCxRfO8/dPPuLLLz7l7p1bXDi/ytTkBIfHJ+np2kd2Zh6N9S0cPzrH/XsPePvBO9y4/iJnl5bX32yvLjM2NkZgQBibN+/mqae2o6NjSlhYDHFxaXh5BxAeEUNCYiolpeVUiWqIEEYSEhZKVXUlw8NDzMxOc/zYFCcX51hcXGRy8gjjY1Pk5ZVRVFRNXkE1KhrGPLdVeh0gdimzXVIVPVMnRo8scvrCDeaWLzJweIb4nFKk1fWRUttLcFw69p6hbNoixR5VA3bJaiEusx7f9vSWPWzfrYJfYBz9Q+sz/YuLKxydOUlnz356Bw6um6Sf3s4eeQ12SikjIafBps0SSCpoo2fqwKZnxJCQ1yEpsxhlFU3s7Zw5t3KBpuZ2SsuqGB4ZY3XtIkeOneDg2BRHZxbYN3iQmMR0bJy9cfUJYfzoAssXrnPi1ApRsSmERydycOIoM/NncfEORl5NH7W95ijpmKJuYIWUqgGKuhbI6Zghq21OSEIufaPT9PTuY2bmMKcXj7Mwd4Tlk7NcXD3D9Uur3L5xlcvnz3FxbZWhwf0cnZ5laGgcT59Q9hrZoq5njpymLvK6+uxSUMHG3Ztjp89S2dyOT2gkeeXVRMan4uTpT3ZRBWU1TWTll1JSWYehmRU+gQLOXXqJutY+zO08MLF2xTMgkuikHKydfFDXMycps5iugTHScstx9AjCytEbz4BIfIKjeWarNEpaZmjq2yMhp7fe4Kmmz5bd67neEnvkkJXdg4q8FB7WRpSnRpDiY028qwGJzrrk+RlTFGpBZYwDNXEuNCX70ZEloD41hNKkYCpz48lIE+LqbY+vwA/XAC+cfLyJTkghKjaFmNgkUlPTSU5KID0thaLCfMrKyigpKaG4qIDSkiIaaqqoF5XTVl9Fb0s1vQ0VtJVn0ViUSnNJKk1FSZSlCjg62MTSkUHmhrtYONRPX10pBUkRtFbk0l1bzNRQBytzh5gd66a9OoeqoniaRVnUFafS01CKqDAVUXEabQ3FxEb5MjrSQW5eDLV1ubS2lVJdm0l2VjjdnaXU12ZSV5VGflY4pXkxiEqSqCpOZmq0k+LcWDKSQnjw2lWe/PQlt66fY3R/O0sLk+zf10hRTgJXzi/yv18f8fDzd/nko/ucPXuC1157mf/97zE//PgNP/z4DfA7P/z4Ld//5xHf/+cRX376CbevXWb15Bwnpw8zfaCP+YkDzB0e4uTRUWYO9TI93MVodx3HR7roqMyir76Ql9ZmObSvlqGOGg4PdXD57DzfPvyYf332AZNjgwzua+cfH77LN1/9kyc/fw9PHnPn5otcXD3LW6/f4bdfH/P4h2/hjx/572/f8sO3n/GvL99l+fQUCbEB1JZlc7C/lYHOOmrLspmdGmZm8gDXLpzml/98yQ/ffgH//YkvP/+I1+++zM0blzi3vMDSqVlWluY5t3SKF69cZGp8lNljk4wO91ErKmJitJ/RA1001RTSVJNPe2MRnS1F1FemU5QdSUFmOBVFMYjK4yjMDSMnI5CCnFBys0NITfYhPtaDhDhPkpJ8SEkOIDk1kMxsATl5kcQl+hEZ7UFKRjAJKb5Ex3sQFedOQIg1uYWRpGYGkZjqR2iEA4GhNgiETghj3RDGuiEQOiEQOhEd70FSmv+f0OBNelYEaZnhhEW4kZwRRmFZEtEJfpTXZVFRn01VYy5ltZlkl8STkhtJekE0+ZWJ1HQU0tBbSnZlPIIUT6IyfRBmeBOW5ExMljc+Ast1JULoTHSyL0VVyeSWJpCZG0NlTR7Xrq0wPNzF8sosB8d7qW4qJjUvlpTcKJLyonDwtcRT4ICorZDmvio6BmqYmO1jaLyViekeDo610TdYS1VNFjHxAXj42OLqaUVDSzm1jSXYuZjh4GaBi7c1IUJvgqM88Q6xRxDnjU+oA+n5UYTFeJJZGENbbxWVDTkkZoYRnRREVGIgdq7GZBclEB7rT3OXiNiUMPTN1FFQkyQ6MRQnbytCon0IiPDAxtWE0Gg/MguT8Atzx9BSm5qWCgoqstE318XV1wkbF0u8gtwxszPGL8wbPWMN/EM9cfGyIyTSD/9Qb7wD3UlMj8XFywHfIG9iEqNoaK3Hyd0RI3NDtPW1UNFUxsPXHT9/L+zsrSgsyqWisoTUtETKK4opLSmgtKSAutoqmpvqqCgpRFReQnF+DoW5WbQ31SMqK6alRkR9RRkNleW01dXQUVdLi6iKFlElnfW1dNSL6GisprOhmo7GaroaRXQ2iehqFNHVXE1naw3VlQVkZ8fj5GJOQVEKbl7WqOvJoWOiQn1HBR0DDcydOcJrb9/mzXfvc/P2De6/cZd/P3rIx5+8z+Ur57l67SIvvXyVr//9BQ+/+gcn5o9x+coqT37/kSd/fA885tKVs0xNH2BufoLs3ASCwtyJSQgkOTucYKEbvqEOpOZG0tFfzb6hJsKivUnLjebYwiiDo5209tSwsDxNSnY0ptZ6HF0co3ekCRsPI9wCndkhvYvN4hJIK2rz3HYZJOW02CmljJSCGs/uEGebhBRSCmrslFJkl4wau/as9x/9lai0Q0J1I3VJTEodcen1MjllTTNklQ0wMHPB2NIdRXUTlDXNEJNSZ4eEKmY2XqjrWrF9two6hvZY2PmgrmuFuq4VknI6PLVZeiMudvNOBZ7ZKsNWcSWUtMyQVNBFUkkPcTktdslro6hthpaxPTJqhvxt2x5U9CzZa+GCuoENkkp67FbQQVHbbMOIrWPijKGVJ2Iy2kgpGaCub8deczc271JBUlEfaWVD1PbaoqhlgaGVJzomzkgrG7Jpi8w6gEiqISavu2Gw3rZHk2d3KW/AxdNiimzaLrcBD9JqxshrWyAmr4uuqQuCmBzEpbWITiwkUJDKTilNLOz90TNxobnrEKEx2Zja+SKnZY6kiiG7lfTZo26CnJb5ulFcSRddY1t2y2kip2aAhoE9CTlVOPvH4ifMJDAmB01TV8zs/TB39MXIyh3f0DhKRC0cO7lKen4VUSl52HsGY2rvudENYe7oTUhMGvGZxWSX1uHsK8DROxRtEzuMbNywdPZlr4UTRlauGFm54uwehJefgMDACMTEJfnbpmf+b0FEhCCK5MQUwkIEhIdFUFdTz4nZOUSVVfT27OPkwiKv37vLJx9/yFsP3uDa1cvce+0Vfnn8A189/IL333uHe6/d4d5rdzYUiZsv3+DqlUtcOL/K2uoK42OjzM4c4/7rr22Yr9995y0++fh9br58nRcurLG4cILjR2fobO8iIy2b2uoGjk3Pcujg+hz9yYVFXr39yp/3eoVLly4hqm5ARkaNbduk2LlTGgkJeZJTMhmfmGZw/wiD+w/Q2tZBVbWItLQ0ent7uH79KjOz03T3tDN/4jhnTi9w+vRpjh+f5ej0LFVVjeTmluPrL0RDx5zt4go8vWUPErLabPrbTp7bKU/K/4+6s36OwsDfP/epQYFCEiDu7u7u7rqRlWyyycbd3ZUIIUCMAAnBEtzdipVSqlejvcq111Jvr3Ly+v6Qu8x8/4T74T07szuzM/vDzuyzz/O8nvwqRifmGZ7YR0hiBlv0LVizRRtVI2uM7D1QN7RF29SR5zaoL0eg1quz6tmNaOlZkSEqoH9wgl2TC+zZc5gTJy4wPj5DY0s3foER6BtZYufkzXoFNZ5fr4yylgnK2mY8u06ZzZom6Js7sUZBCxevMHz9gslIl5CfV4y+njFenn4MDY9y+9Y9DhxcZPv4BEOjOxgZm8TLPxRFVV2iU0TML51lZv4ou6b3o6NvhounP139I+QX16ChY4qmgQVKagao6Jrh5BOKnoUTehZOeEckUtLYRV3XKNKCcjq62llcnOfyhZMcX1rg5NIBLp8/xo2Lp7l+4RTnTh7j5NElhrcO0dHZS1FpDc5eIega26Nj5oCqkRXqJlYoahti7eFH2+A20nMKcfYJJi5NTEZWHtVNHbT2bEVeUoVQKiciNpkNm1SIS85gcGyGps4hlLVMsHL0xszWnfq2ASIThGxSN6SyoYt9h06RmC7DzNadTeqG6JrYUVLdSkxSJooqRugaO6Khb4+SugnPbVBl3RZttE2sUdiixpq1L6Kvo05kgDu18nRksT7kRrqRHWSLLMiS7GBzSuOdacsMZawig501UpozY5An+CNPD6dAnkJcQhBhccH4RQQQHBlOYmoGiUlpxMclI5VkIs0Uk5uTTWlJERVl5ZSWllJeVkJ1VQVdbc10tTbS29ZAf1stgy3V9DeW0VNdSGdlLrVZ8eSnBDPUkM/8WAfHd49wdXEP89u66a8robuqgG2ddRyeHub84m4O7x5iuKOCnpZCdm1toLVcRn2hmIaSTLqbimmpyUcijGbXjh4qqmUUFKfTN1hHVnY8aRkhpKUG0daSz3B/NS31OfS2lVAiT6Y0L5XtW5uQS+NpqJLxxsOr7N09zI6RTgrlGUQEuSGXJnPuxH72z46RI0mks7WS8bEe5ud3cfLkQe7cWV6E/vW3H/np5+/4579+4+nXX/DTj9/y68/f8cPTL/niybu8fPE0E8Pd9LVUs2uok7OL+1jct4vRrjpOL0xxcn4n413VLE5v5crxPdy7dIQHl49x+fg8F47t57P3X+ffv37HW4/vcvTQHO+99Yjrl85x8cwxPv/4A3798Vt+ePolH733Nr/+/D2//Pgdf/3kXd56fJdrl45z9eJRTh7dx8hgK0WyNK6dW+TmxWN0NpYxNtjOaH8rC7Pj/PnxPT56/3W+f/opv/3yLT99/ze++epTnrz/JtevnOXkscMcXzzEkQPz3Lt9gyMH5qmuKKans4mpnUP0dzcw2F1Pd2s5HU0ltDUUUFcuoUSeTHmBgKbqLGrKMyiUxyDLDCU3K5wcaRhiYTASUQg52VFkSiLIkcWSV7DsQOQVppAuCiMlLQiZPIGEFF9iEtxJFPgQHe+GOCuciBhnouKWi9Ep6f6kiYIQZoaSIQlZjjAJA8mQhJApiyYrJ47k1GCksniKSoUIpdEIhGFk5yWRV5xGaW0WpbVZFFVJyCvLIK9cSGldNtUt+VS35yMtTSazNIEEaRDhqe7EZ/qTkhNCotSPeIkPMWmelDVIKK2VkJgRhKxIQG1LEV199dQ3FnP96kn27dnO1NQwE1NDdPbWISvMoKAyk6ySdEKTffCOdCJVFkNSZhgieSwtfWX0jtQxe2CExrYC8osEVNZkI8qKIVUYTbo4lqq6AirrC/H0d8Q/1B13X3syZIkkiaJIFkcSGOWOtYs+sYIAgqJcSRKGrnxOoSwWcU4iBeUSiiqlRMT74u5nR11rKW29taRL4zG21CYyPhDvEGd8w1yJEYTgGeRIQIQnKeJYRDkp+IS4UlydR15ZNl5B7viFeRMriEIgSaJ3pIue4U46+5vx9HcmXhBJckYsouw0QqMD8Q50JyYpAlFWBuJsIXnFclJFAnwCvfHwdcfB1Z6AUH+srM0QilJJSIxBnpdNe0czefkyigrlNDXW0t/XRW1NBSUFcka39jO6tZ/i/Fxqykvoam2iq6mBtroamqsraa6upLW6iraaajrra+lraaKvtWHl+tsaGexoZKirmeHuFkZ72+hrr2fX9gGaGkqIjw8mMNgVSXYS8hIxqZJYzlxd4uqdc9y4f5mrty9y594t3v/wPb755mt++ukHfvrpB7759m98//23fP/DU9597y3Gtg8RHRNGULAvQ8N9LByYpbunhZAwbzq66rlx6yzS7BQSBWFI81Iorc1CnBtPdmEKCenBSOQJZOULqKiXkylPpqBcwo6ZrfQOt3Dw2CytPTWEx/qTXyFlYLwJGw8jXAOcUNJQZqOKOhr65ryooM5aRQ3WKqqhpKbD6o1KyzsRajqsVVRjo7Iu65W0V8bhXtyoxeqXNFaiTBu3GLBZ3RQdI4eVoTl9U+eVroSKlsVKf0LX2JFNaiaoalviFRCHT1DCyqbSquc3sVndlPVKuqzZoMkL69VR1bbEximATRqmeAXFY2DlxkY1oxWBoGfhgq65MzpmTrgHxqKqb42ihgm65sskp1VrNqNj5oR3aCImtj7oS9PDBQAAIABJREFUmbvxwkZttE2cl7GraqZ4BSdh5RzEagUdVq1RQVnHGi1jJzaqmrBBxRg1fbtlStMmPVQM7FZcBm1z1xU34r8jc2ZOATj7x6JiYIeRnQ/23pFYuYVg7xFOdJIMR/dwUsUlKKma4ugRgZ6pK/Vtoxw8do2AyHT0LdxX3AtFLQs26y4jX1X0rFDXt0JF2xQldSNUdMzxCEwgVVaBpLCR7rE5hqaOECGQr9CZrJ0DsHMLJCw2jeaeEWJSpHgGxxIQlUJwbBoRSWIE0kJSs4rIKa0nWrD8uqG1K/6RybgFRGHjFoCpvScOXiHomzthautBeHQqWbml5OWVoadvzHPPrP7fQrxGhseQEJeIp7sXElEmC/MHuHn9Bu2tbZSVlDIzNc2rDx/w188/5eOPPuTB/bu89ugB3337Fb/+/WeefPj+Sozp3t2XV5yGy5cucOb0SRb2z7Fzx3bm5/Zy/doVXr59k2tXL/Pg/l0+eP8dXr59nXNnT3NgYZ7xsR1UlleRmpJBYX4Je3bPcfjgEgvzBzh7+gx3br/Mqw8f8OjV+8t41zMX8Q+KRFVDn+dWb+CFFzZQVFzBxUvXmZs/yOLiUaandzM2NkZzYxOXLp7n17//zLWrl5memmB6aie7ZyaYnZ1l7945FvYfZnBwO1VVLXh6h7NJxQDFLXoYWbiRIixAw8CWVc8p8sIGNVR1LTC2dcfEzgMLJx82a5vykpoRa5X1eUFBky06FiioGrFGQYvn16mgqWtBdFwaHR1bmdi1h507djM9Ncep0xcoKa0iV16EWJrH+o3KrF63mS1q+mjoW2Jo4YSVky86JvY8v1EDe89QFNRM0Ta0RVFJBVVVdQz0DJGIMhkZGqW9vZ2d47s4f/4ib7zxFpNTs8wtHCEiNpk/rd6Iq184O3YfYunsNXILKjE0sWWzii7mVs54+0egoWOKnpE17n5hvP7uX2gf2EZEYjqD49N0DI7hHxGPrYcfBRXVFBYXsH9+lru3r3Hj6jluXT3Pa/du8vDla9y6fJarF5YpXVNTM+QVlhEWu4w30zB0QMvMCWVDK1SMrdikb4a+nSuxQhmuQVEY27rh4h9KRGI6CRlZiHOKSRbK8PANxs07EFsHdyLjUhBmFxMZL8LJIwQnjxCMLFwYm9hPcKQAdV1LlFQNCYtJx9kzFFNrd7ZomKCsaUpIVCpOHiH4B8czs3eJyvpeNA1tUFA3RFHDkOcVlPm/NRvYuGkzmprqOFibkp0STYUknr4SEWVJviS76JMX5US1wJteeRwz9dnsaymgNy+JckEI5ZkxVJcIyZenEhbph2+QN2HR4UTFRJOcmEJSQjKZwgyyxBnkyaSUlhRQUV5KZUUZ1VUVJMTHIUwTIE5PRZSaRHdTNYMtNWzrrmdrSyXtlXkM1+bQkp9CX2UmE91VnNg9zIUDE0z1NdFZmUtzcSZbW8qZHe3k0NQQczt7lkVEYz7b+2rY2VNDdU4y9cUieluKKc5NQSqOZttYByNj7UTF+lBRm01RqZCyChHpacFUV0joaS+mvkLC3oludg43kp8ZS35WAuWFGbQ1FHH08G4G+5tori9BKklEkBhGX1c9F88eZmtfE1EhbhTLM2hpKGXXjn72ze5g794J4A/++P1nvvv+a/7xz1/59e8/8v13X/Pxh3/m/bdf58O3X+PV21c4f2yB4wd2M9LTzI6hDg7NjjMz1sOVE/uZGW5noKGQ2eFW9o938/SjR/z9y/d5/9FNTh2a5fTiXq6eWWRq+yAT44OcOXGQPVPjDA+0c2RhD28/fsB3X33G5x+/xw/ffMk/fv+VH7/5kvfeesSJpXlmp7YxO7WN6V1bObs0z9zkKH9+9DIfvvmAYwf3MLtrhLvXz3Ph5CKnjx3i8rkTfPHZRzz922c8/dtnfPf0Cx7cvcnZU0e5de0yF86c5tSxRQ7M7WH/vhmmJ7YxurWTxYMzbBtspa+jakVENFZlUVmUTlVxOk3VWdSWZ1BWkERRbhxF8njysqORCsOQSiLIlycgz00gPy+JgiIB+YUpSLJiSU4NJl0SSV6xAIEwmKS0ANLEoSQI/IhP8cXRTR9XL2Mi49xJE4eSJg4lVRRCSkYQyemB/99JZbGIpVFkyePJKxaQmRNLSkYwQlk0hZVCqptzKa4WI86LQyANRySPJb8yg+J6KcX1UoQFccSI/QkVeBAicCUizYMEqR8Jmb4EJzoQnuRCTVsOQzuaSRIGk52XxNC2Ng4dmaGppZyTx+c5fnQfw8MdTE4P09xeQVpmHGL5cpwpThyKb7QLsaIgwgU+JEvDKW+RUdMmZ3SijZbOItLEYRSVixAIwxBkRBEnCCUw3JPQaF88/JwIi/PH0dMKsTyFRGEk+dVSUmVxJGSEERrrgU+gLT6BtgiEYRSUZpAlT0SYGUt+sRBBRgTirHgCQ90Ii/Jm7sAu9i3sxMnNAjsXM+zdLXDxsUUiTyUxIwo7N3OcvW0orMyloCIHFx9HgqL8CY4OIDNPxMz8NEunFzlx/jjzR+YoqsjF1tmcDGkyYlkqew/M0NBWg0+QB9GJ4QiEyQil6WTmSOgb6iUzR0KqSEBmjoQ0cSqC1ERiYiPo7mknRZCAj68HXd1ttLc1UVZaSGNDDU2NtVSVFdPV1sxgbxd1VeXUVpTSUF1Ba0MtbY11tNfX0lJTRWttNZ2N9csuRFMDA+1N9Lc1MtDayNb2ZoY7mxnrbWfnYDcTI32MD3VzcH6KiZ0DlJZm4+3rQKYsham9YzS0VXDj/kW+/+1r/slv3Hv1DiPbhhnYOsjS0hIPHjzgtz9+54efvufX33/jtz9+ZdfkTvQNddDW1SAyJpSsHDHBYb44udogL5Cwc3KYw0v7KC7Pxs3LmsgEP+rbi6huzqNzsIayumw6B2vIlCevlKq7Bus5fekIfSOtXL97jt37xwmO9CYs3o+9R8bwj3bGJ9wdPQsD1m9WZpO6Phu26KCgosfqDcooqGixVmnLcidCWZMXFVRRVF0eotM1dlxBu65X0kVT3xYtAzs09GwwNHfFyMINfVNnlFSN2axuurIf8d9V6zUbNNm4xQBtQ3ss7HwwtnT/z06F+oqbYeMUwMYtBitxKQs7H5Iz8jG29iAkJgM9C5eVuJKOmRNqBjZomzpi4xaEtWvgCtp1vbI+z2/UYO1mXdKyS0nNKkFZxxo3/zjs3MOwcg4iIjGLyKRsfEJTUNaxRs/cDT1zN2xcQ1BUN1spX6sb2LNuswHPKWizXtUYbXNXbD3DUTW05wUlXZT1bdmgbopHSBKugfG4ByeiamiPpqkziloWPK+4XOrOlNeSKi7h/1ar4OodjbVTEAbm7qjp2mJk6YlHYAKqera8oKSLgqY5m3WtVzYnVPWt2aK1jNLXMbHHwsEbM3s/LFyCGNx1kOCELGy9orByD8fVLxZX/2h8Q5PwDo7DytEbB88gJPIKwhKEFFa3kl/ZTFiCkJC4dCKSxHgExSCSl+PovfwnrINXCDZuAZjYeaCqb4mteyBufpHYuwcRFZdBbkElubkl6Okb/+8Vq8tKKsmWyrC3daC0uIyDC4c4efwERw4dZvf0DBfPX+Cdt9/kq799wbfffM1HTz7g9ccPeeft1/nr55/y+uNHXLp4nqNLRzh86ACHDi6weOQQJ44fZd/eWXaMjzE/t5eTJ45x4fxZzp87w+KRQyweOfSfrYljK52Lupp6khNT8HDzxsXJnfDQKGqrGxgf28GB/QscOXSY48eWuHH9MpcuXeDwkWOIpbmYmNux9iUlFJVUiI5JYGR0nIOHlrhw4RInTpzi0IGDNDc2sbR4mC/++hlLi4cZGd7K6VPHWNi/l+3btzM2Ns7I8Hba2vqoqGgiICiONetV0Te2Jzkjn4a2YVx8InlmrQqrXlBEQdUALSNbkiX5lNR1YGK3TDFYs1l3mVywUYMXNmiw+iU19IxsiUsU0tray8Su3czvO8ChA4vcvHGHgweW6O0bIjQsmsDASPQMLdDQMeX5F5XwDorhwNHzWDr6UN7YjSS/mjVKy/PxLypq4uDsgUgkobK8it3TM0zummB0eITZmd3cuf0y//j9nywtHWN6Zh9xyRk8u1aJdZu1SJbkU93ch7d/FJ4+oQjSs0nNkJGQIsHYwg5DMxsCQqOZ3nuAs5eusXvuAKM7JklOFxMRm0h+eRUHl47T39/PubOnefzwPq/cu8X929d5cOsKt6+c4+qFM9y9tewyHTq8SKpIip17AC4BMagaObHFyBElAys26VmyWd8KNRN7TBx80LN2wcDKBSsXXzyDojG1c8XUxgV3vzBcPAIJDIshMiYZOydvfIJjiUvJQtvQFhsnP0yt3TG2dKW1exvRiRK0DW3RMrDBySMEVW1zXtqkg5aBDc+vU2Gtgiaq6sZkycpw8Qhm1Z/Ws36zDhtU9XhugwpKGrqo6xuyRUUZ1S0KRAV6UCtPZ7KzmqaseDL8LJFHOlOe4E1log8NgkD6cxPoz1umNDXnJdNSKaW1Pp+YWH+CQjyJig4lOCiA9BQBWUIxkoxUMoVp5EjFlBTIiYuNwcvLExUVZVRUlFFVUUFNTRU1VRVUlbewtaOeqaEuxrrqaSnLYaReRkeRgGZ5AltrZSzt6uHE7mF2ddXQX1tIdbaA7uo8BpvLGO+tZXKomb6mIupLhHTWZLNnuImmQgFNpUJ6WgopyxdQIE+hs6uKQ4tTVNbmIssT0N1XS3GZiExpLBJxBK0NcsYG65gYbWZhqo/6MglFOYn0tlfS2VbOuTMHefzoBseP7qO8NJt8eQZ7Z8eYmdhKU30B5YUixra2UJSbzqH9kzx57zGnTxzk1vUL/OOPX4B/8PXTL/j3v37n7798z+NX73Hx3HEunTvKtfPHeXDrAo/vX+PiqSPsmRjmzpXT3Di3xNzEMFPDHUwPtdFenkVDQQYvn1ng6vE5LhzZzdLecc4tzXH/2hmunlmkqbqQXdv7OHfqMC/fOMuVC8e5eHaJe7cv8dqD2/ztsyf88dvf+dfvv/D7z9/y9ItPefLuW9y7dYVTRw/y50d3OTi7g/3T41w8cZhX71zl2MF9XD13gg/ffo2zJ46weGCOd99+zONX7/HKvVt8+fnHvP7qAx7cucWH7/6ZT558yMT4Nt55602++upL7t29za0bV7l1/RInlxaY2TXEyEAzfR0V9LaV0VSdTU2piJpSIVXF6f8Zn0ujrkJIWaGAbHEEoowQsjIjKS8TIs9PIkeegCQrmiRBEAmCQDJz4iksExIR605skjfxKb4rjyGRTsQkepGdF48oK5I0cSjJ6YEkpvqvXHyKLzGJXqQJQ8krTEGWn4hAGEKaOIzMnFgk8jgy8+LpGKikqEpEalYESeIQBNJw0mVRZBYlkV8rIqc6lTipP1Eib6JE3oSmOBOf6Ut6XihR6e4kZwZQ1iBh9sAwOcWpVNXJmdw9zJlzh6mvL2bH9l5OHp1j9/QIs7NjNLWUIS8Rk5YVS0pWDGEpvniE2RKa7IV/rDOxwgCkJQkkiQPJLUtGIo8lKMqZdEkk6VnR5JVKSBZGERjuiV+YO8HRfghlAgIivIlODcPJ1xbvCDfcAh3wDHWkqEpCdIIPJpaqWNhqEpPoS6oonFRhJAUlIuSF6YRFeRKfHIKVnT4ePra0dVXTO9iMg5sFts6mGFpq4ehpRZIwGt9QN7yDXRDKBOSVZeMb6oW1swVJwngqG8tIy0ylva+NgW39HD93jPTMJLwCXDC3NcQ32J29B2bIyhNjbmtMXEoUaWIBYdEhOLk7Is4WEREbTqpIwMj4MM0dTUTHhCMUpfLe+2/zxz/+Tq48CwdHG2prKmhuqqOkOJ+W5vqVKFN9dQVNddU01lRSX1VOQ3UFbY11dLU20d3cSG9rM4Od7Qy2t9LdWM/WzhYGO5rZ2r58o92tjPd3Mjncx/TYIIfnppib3cHC/C76+5vJyxPi5mFNQ0sZouxk5MVSqpsrqG2qRpqbSWJyEtIsGT09fczPL3Bk8SgXrlzmlVcfsnj8GMWlJUTERuLl44mKpjKxCZGkS1LR0VcjK0/MidOHyC3KJDktkuikIIIi3ekZrqe+vQhpfhJFVRKm5oYorZFR1ZhPe18Nbb3V9I+2Ud1UxKmLhzlych8CUSw+oU7sOTxKnCiQiOQgXPxc2aCsyosKyiio6LBZw4DVG5bdiXWblFFQVV/pRGjoW7JZ3RhNfdsV6pKGng3mtt4YWbihZ+KElYMfWgZ2KGuas15Jl/VKuqxV0OaF9eqsV9JdWbpe9ZwSL27UWulH/NdxeGaNMpvUTNDUt+X5dWqsU9Rh4xYD1HWtcfWORMvIHj0zZ9Zt0WONkvZycdjMaWWxWt/SdSXmpGXiwJ/WKrNaUQtH73BmD52hqmWAqGQZoXESEoWFaBg6EBwjIjolh9UKOjyzTh1lHWts3ULRNHLkRSU9dM1cUTew59n1Gsur1dqWKOvbom/tiY1HGFv0bFi9SQ9dS3d0Ld3ZqGGGhokTStqWvKCkyzoVI7TNXdEwcULP3I2QaBEmVl70j+xhYHQvBubu6Ju5oaxlRbq0fEVErFU2XBYOhvYrQ3YqelZs0TLF0SMId/8oFNUMyS1toaShD/fgZFQMHdGz9sbJPx43/zisXAJw8AjF3j0IaycfPIOiCYhIxi8iiYqmHgqrW4lNy8Y3PBGPoBiMbd0JjBZg5xGEvWcwRjZuGNm44eofuUxmCozGJyQed/8oJNkldPVto6NjAHcPn/+9ONPEzmmmJqZpaWpl9/QsO8d3sXVgkKOLS1y/eo03Hr/Oxx99yDdPv+Iff/zGLz//yMcfvc+bbzzi5o1rXL1yaaUY3dXZzujIEFOTu5ia3MXI8Fa2jQ5z/doVXn/8iJdv3+TC+bPM7p5m185xTp5Y4v6927z++BHXrl5mZmo3zY0tSCUy/H2DsLKwxdPdh+TEFPp7+5id2c3U5C7OnzvF48ePuHDxMrv37ae6rhlv/yDWrVdAV8+ImuoGTpw4xZVLVzl98gz75+ZpaWrm9PET/PrTz9y6dp3x0RGOHT3MyRNLHDhwgEOHjjA4MIJQKMPe3pPnV29CWd2YDUra2LsGE50oJTOvmhRxIeHxQmxc/LF09EHT0AY9M2f+b50K6zYbsEZRF2VdS0zsvFDTs8TFOxRRppym5g6mJnZz8ugxzp04wfHFIxw/eoJ9exc4cfwMdfXNFJdUoqZpgKqmEdb2Hty8/ybnr90nPk1G77bdeAUn8exGLZ7dqIWqrgXdfUMcPXqcM6dOMzI0TI40iwNz+7j/8m3ee/cdLl+8xM6dE5SUVuEXHImBuT2aRtYkifMQSAtxdA2gpW0rkzMLlFc1U13XipOrD+ZWjozvmmFyZh/Te+ZoaGmlu3+A/sEBtm0fY3znDqZ3z3D8+Elu3rzNq6885PHDV3j94T3u3rzKnauXeO3BHV6+cZVjx5aYnVvANyyaTbpmWHgGo2hgx3odKxQN7FDQtUJB1wpFPWvWqRmzWd8KHQsXjG3dcfIKxSc0DlMbN+xc/UlKzSYkIhEHZx8MTGxx94sgKkmCV1AsfmGJOHuH8dx6FZq7RymoaCYiQYSxtRtmdp68sEGN59aroGFgzXPrVVDWMiEwMBoVZW2eeX4DalqmbFDR5bkNKmzSMma1kipKmtooqqiwZcsmooJ9KctOp782n4bsZOrE0WSHOVOS4E1+mDO5gXa0CyOYqpUxXptDb5mY1jIRA+1lyKQJpKdGkZYSTUSwPxmJ8ciE6UiFaWRmCJCK0gkLCUJZeQuqqipEJebQPnKKbfsfsm3hVaITc1BTUUZDTZX9u4aZ2tpOR1U+o7VSektSaZBG01smZk9fHbN9DYw0ldBTlUu5JJH++iK2dVUxMdjI7m3t9DYV0FAqYltXOYONMpoLE2ksSqalUkRLrYyqcjGNTQWcv3SYyd3DiGQJ9G1tRF4goKAwjeamPGorJGwbqKVCnkxdcQYd9XlUFWcgzYgmUxTDyeNzXLiwxOHDe3j77VdYWJiktbWSmio5jfUFVJZJmZ0Y4PzJBToay9k3NcaH777G22+8wtOnn/HN0y/48YenfPvd34A/+ObpFzx5/01efXCD86ePcOHMYU4s7eOrzz/iybtv8M1fn/DmgxvMjPVx9eQCZw9O0Vmdx/RgEzdO7GN+excHJ7cyN97LwekRjsyOcXZxDx+9+5Dzpw+yf+8OpnYOMD7avbxKfe00f37zAV988gG//vQdf/z2d3785m8rC9SffPgeF8+c4MTBOS6fWuTo/j1Mjg5y7fxJrpw5ya1L53n38au8eu82V86f4YM/v8WNKxc5efQIb772kAd3XubN1x7xyZMnfPv0az75+GO++forzp46xv65GR6/ep/bNy/z2it3eOPxK7z/7lt88N5bPLx/k5vXzrJ3epjaMhHl+SmUypOoKEylplRIaUEKWaJwROmhZEmiqKvNIS9fgDwvhZy8ZNJFUQgzY8ktSCOrIJmoeE8EwmBik7wJj3ElJtGLdEkYGZnhZObEIC9KRpobS7okDIEwmFRRyIozkZweiFAagSw/gYzMcOKSfRBIQpHmxyPOjSE9K4Ku4WpyywQIpGFI8uMQF8aTnBVGVmkyTQNl5NcLScgJJjrTj0iJF8EpTiRm+ZNblUh2eRzVbVkUVKUxNTdAXXM+Pf11TM0Mc3hxlsbGcgZ6mjk4P8Wxpb3s27eDbdu7mV3YQWVTPrIyIQV1UsRFiUhLU4gTByEtTaayIwdpSQLVrTJiUn2JFvgikERQ3pBDz0gLotxkkkUxBMb4Ic4TUddRS16FnLQcAVGpEXiGu+ES6IC9lyWpkmgiYj2xc9bH0c2ImERfYpP8CApzJSbBn9yCNEIi3ImM9cPd2wYzK208fGxp6agiRRiDmY0eNi6mWDgYUtdWTkVDMVkFIoQyAa29DWQXZqKmp4ytiw0V9eUEhPsTER9OaU0JhRUFuPk4EBDmhZOHDQ5uVpRUFdDUUUdMUgS+wZ74Bftg62S9QmQSSjPIKZAxNLaVLLmU9IwUROI0to0N8eGTd/nk0yfMzc8uR5iK86mqLKWivJi6qnIaa6toqqumrqqcusoy+jrbaKippKWhlvbmBjqaG+hua6a/q53Bzjb621sY6mpdERKDHc2MdLUw3t/JxFAv02OD7JkYZdf2ASZ3DrFv3y7m5nYSExdIUVkWuUVijCx0sLQ3xdnDkeCIIMSZEmpr6+nq6KWzo5fC0gpcvb2RZMuobqwnQyLGPzQQfRMD9M30MTTTRyBOITI+lJiUSLZPDiEvzSKvJJPE9AgS08PYOt5K32gj1c157Njdx8TeQQorMimqlLJz9yD5ZcvRqrbeWroGG5meG6OupQwzex3aBsoJT/HCL9IDvwhf1A302bBFAwUVHV5UUGWdkjoblNVWRMR/BYa5nQe6xvYrcSZVbcsVcpK+qTOq2pbomzqjqGLEOkWdFVLTmg2arNmgyeqXNHhpkx7rFHV49kUVNqubrvQkNm4xQFPfdgUZ+8J6dRSUDVHWNEdRxYiNWwxYp6jDc+vVWL1Rk9WKWiioG6NmYIOyriUbVA1R0jRF29QRVX1rVitqoWvujKaxPWYOPjj7RtI1PEV+ZSvBMSI2qprg7BONqp4tm7UsV6JKShrmqBvYo6pny6pnFHH1i6WwqpO69lFMbH14SdmIZzZoruxD/Bfd+qf16isla1NHfwJjRehbe7JZ15pVq7egYeLEelVjVivooKxlRVZeHYXl7WgbOuLgHs5z6zSwdwujrXcX9h7hKOtYs07FCBUDO5T1bVHStlyONP3HiYhOEuMTEo9nYAyp0jJcA+Ox8YjAJzIDE8dAVI2cUFQ3w9LZH7+wZJy8QolNyWRg+wwOHsFEC6RUNvcizC0ju7iW+IwcgmPTCIwWYOHkg6N3KFEpmTh6h2LrHohXSBy27oHYeQTh7B2GjYs/0fFCCkpqKSiowNPLjz+tevZ/K84kFkrp6epl35459s7uY+vAEBM7d3Hx/AUuXbjI66895smH7/P5Z5/w04/f88P33/L+e29z7+4tjh9b4uyZUxxYmKevt5uW5ka2DvazfWyUwYE+du7Yzo7xMW5cv7oSdbp29TKHDi6wtHiYxSMHuHnjCndevsX5c2dWdgQG+oYoyCumqKCU0uIKCvIKaW5sYrB/gIldO7hy+TyvvvoKb7z5NjdevsPZi1do7+7D1MwKewcXenv72bVrkoMLhzhx7CSLh4+wfdsYl89f4F+//8GnH33Mnull0tTj117h1q1bnD9/ka2Do6SlSbG0dEZpsy6qmqasWrWO59epoalvi7y0iZae7WRkl6Cub4W5rSerVq1jvZIuuqZOhMdlEhiVQYIwD1FOGYnpMrJyS2nt6GXvnv2cPHqMU0ePcO7YIlfOn+HenbvcvnWPPbPzNNS3kJ6RyapnVhMdl8a9h29z99G7lNS24RuaRHiihFWrt6Csb8tzCtpYOvrQ2TNIT08fY6PbGN++jYGebl6+cZ0/v/kGn338EWdPn2F8fCe58kLCohOxdPBg3RYdIlKyyK9spbF1kLaOYfbsO0pUbCrqWoZExiSzbWwXe/ctUF3TwL598xw+fJiZmSnGto0wMjzAieOL3L59k9u37/D4tbf48P0nfPH5X/nrX57wyp2bXD17ipevX+bapfMcOLTA+OQMLv7BPKuojqa1OwrGDmwwtEfJyBEFfVte0rJEQdeGZzbqsFHrvwuTy4M4Jjbu+AbHE5kgJD45Ey+/SAKD43H3DsPEyg0tI1sSM3Jx9Y1ARcccDQNr1m/WQc/MEWNrN/TNnVi/WQcldSMU1ZYdHGVtM7aoGaKtZYTSRmXWrduEiroB65Q0eW6DCsq6ZqxX00NRUxcFVXUUlBTx93EnV5hIc1EWJRnR1EkTEQU6UBjjRX6YK/JAR7oksexukLOjRkZ7XhKN+cl0N+TRVJ1DbXlujyDZAAAgAElEQVQ2xblC0hMjSY+NJj02muyMVKTCVAJ8vdmkpISbbxjbFl6lffQ0kQkyVJSVUVNTJToph/bR02hpqJMUG8H8ziGG26rZVi+lryyVpuxohqoy2dFSxHCtnJH6QjrLsiiXJDLSXM7UQCN7t3eyf7KXvuZC2mtkLM4OsrUhi8aCOEoyQxAneVIgi6G4MIXBrQ3ceXCBscl+MuUCSiqkyOQpFBWLOHRwB4U5yZTmpVCem8RQWzGTQ83LJesKGV0d1Ty4d5n7969w6Mge/vjnD9y/f4XJqa10tFXS2V6x7HY0F3P/xlkOzG6nr7WGybEBTi4dAH7jww/e4fXHr/D5Xz/mj3/8wldffcLXX3/K+39+xJlTB7h8cYkrl47x7tuP+PNbr/Hag9u889pdbl08weWTB+lrKqOnrpDJ/gYO7upjaqCRo7uH2betgwMTg8yOdnL/yjH49/d88O59zpzYT09HDU11Reza3svUzkG2DXVw/fIpvvnbp/Dvf/LLD9/y7Zdf8rdPP+fdN97i4Z073L54noe3rnLv2kXmp3Zw7MA8186d5s1X7nHv+hXu377Bw7u3+eTJ+7xy9zY3r17h3bfe5M3XHvHj99/z29//zo/ff8d3T5/ylyfv8/qrD3h4/zZXL5zi9vVznDk6z9R4H53N5YwOtjIx1s3Rw3t4953HjA+3UvcfIVEiT6K8QEBpXjL5sjgK5ElUlItoaS6kpFREVa2M+qZ8CkpEFJSIln8YZUYSm+SDODuK+BRfouI9iE/xJbcwCXF2FOmSMIrK08kpSFxxJNIlYYizo5DIosnMiaGoPJ00cSjxKb6kS8KQyGMR5UQjyolGmh9Pc28J2cVJpMsikZUkIylKIF4chLgwnsaBYgqbhKQVRRGT5Uu4yIPQVBdiM33ILIlGXp1Ea38JwtxIugeqqGmU0ztQz9TMMHv27aSvr4WZiRH2TI9x7MgepqaG2Ts3zrU7ZxnY1kpWSSrZpQJkFWnk1QiJzwxEVplCXW8ewvxI5FWpyEqSkZWkkCgMRVogoLqlmJB4f8KTQvAIdiUmNZqskiyiUqNwC3EnODEE32gfvCO9cPK3xcbZEE8/K4LCnYmK9yYm0ZeAUEfcva3wDXQgONyN0sosUtIjiYz1o7g8Cw8fW0IivMgpFOHiZUNQlDcuPrZsHe9m9sAkwzv7aetrZHLfOIunD1HVVI6iqgK2LjY0tNcTFBlIRX058pJcLO2NUdFSJDEtmvTMJHIKpcwdmqW4Mh8nDzsEwmQCQv3wD/HDxNIYL39P4pJjqWuupau/k8SkWETiNIpL8hGJ09i7b4ZLl8+RnyejualuhdLU0dJIa2MdNRWltDc30NZYR3NdNW1N9TTVVdNQU0lzfc1ytKmpnt7WJoa6Oxhob1q5rZ0tK07ExFAvk6P9zE9t58j8NP3dTYyN9NDT00BMXCDO7pY4uVoRGR9KaVUxPYPdNLU0UlpaTl1tE0MD29i1c4ajJ87S0NrBwMgYsoICnD09cfX2xMjCBGtHW4wsjTCyNKSsrhhZkZSOgWbGpoaob68gNM4XeYmQ6uY8Smuz2Hd4nI+/fIODx6eoqJdTWiOjqbOc+rYSMuUChsa7KK6SUdNcTH6pFK9gB5p6iknJDsfOywwnH0c0jQzZpK6LktpylGmjsjYvbVFdERFrNm5BRdsYJ89gTKzc0Da0x8DMBSMLNyzsfLBy8ENT33alE7FeSZfn16nx0ia9FRHx4katFUDLmg2aqGhZYOcShKW978pzGno2aBnYoaRqzEub9Fbe87m1qiiqGC2/n5IOimrGKOtarvQe/ktj0jRexrrbuAWha+6Mk08E5o6+WLsGomXigKWzPwZWbijrWGNq54uOqQsqujYYWnliZO2FpVMgLykbser/FHjuJU2MbbzJK29Dw9ABDUMHNqqaoGXsxBY9G7bo2ZAqq6CmYxQrtxDMnQNJlBSjbe6KgqY5OhZuKOvbEhwvwckvBkNb72XCkoU7fqECwmMlrHp2E3omLphYe+PsFUXnwBQxyTloGTvxkrIRa5UNUdK2REnbki16NmiZuaBn4YKprQcO7oFMzx+je2gCbRNnDGy8eEnNDA1TVwzt/NA0c0PH1IXQeBHpWaX4hyfhFxpPZJIIGxd/ksR5SAursXT2JSgmFVv3QIxs3HD2DcfFLwK3gKiVeJOzbzjmjt5YOPlg7xmMX1gibn6RBIYm4B8cg6urL1bW9vxp1bOsXbPuf0dEmBpbEBcTj1goQZ6TR0dbJwcXDnDtylUuXbjIwwev8Nqjh7z26CEff/Qhn37yMffu3uLo0nIk6djRxZXew/axUSYndrJjfIz+vh6GhwZpbWlianIXM9OTLC0e5uaNaxw7uvgf4tM5bly/zOVLF7h08Tz75xaYmdrNiWOn2bN7jtbmDkaHt9PR1kl9bR09Xd0cOXyQN15/lcePH3H2/DmWThzn4OISe+b3U1RcSoZQTHt7J01NLQz0DXLk0CLHDh9l98QM+6b38MbDx7z7xjt0t3eQI8vitUcPePr0KU+ffsutm3fp7h7CycmH9RvUeUlRi9XrVNikZrL8hdWxxN49BEtHH4ysXLF3DUZDz4bA8DRsnIPxCU4mPC4TgaQIKydfxDmlFJRWMzI6zrlz57h59RIXTh/l3rXzfPrB29y9dZsTx05y4fwVRkfGUVXTJq+wjGMnL1HX1I2pjRvVLb28sEEDz+B4/KLSeUFJl1Vr1dmsbU5jUzt7Z/exc2w7E+PbObW0xEfvvcNXn3/Cn998g56uboKDQ3Fx9cTawQ01XXO26JiRWVTH4K55cgpraWwdoLN7G6YWjljbuVJW2UBbew/lZdXMzy8wv2+O+bm9bB8bZvvoIEX5MmYmx3j59nU+evIpX/3tO7768huefPARr7z8MkcW5pgcH2V2eieXLp7l6PFj7F04RGy6mA06Jmw2dUDJzAVFU1eUjJxR1LfnRXVzthg5sWaLMZt0bVmrbMyazfqs32TAqmcV8AqIIzEtB9/AWFzdQ0gWyAgOTyYwPJmoJAn27kF4B8ehY2KPmp4lW7RM2aRhjKmtB+b2XqxV0kJJ3Yj1m3VY9cxLKKoZ8pKiJqufW0dkSBRurt6oaRqga2KDooYhqxU1UNAyQknLABUdfda/tBEzI31CfVzJEcQgivQlPzGEzBBXsoKdyfCwROhmRmmEBw3JwdQkB1CZGkxjbiJV8iS6GgvobCqipiSbslwRWYlxpEdFkpmajEySQUigP5uUlBjd/5DIBBnKysooK29ZFhGqKqirqdI+ehqfwGiS4yI5PLOd6eFuOvPjqBOHUisMZbxRzq62Ena0lHBgtIPx9graSjIZqCugqyqHse5qDu0eZKijjNaqLA7v7mXvSDXNRXGUS0OJD7YkJsyO9NRA9syNcObCQXbMbKWqsRBJdhJZOUlUVGazc0cnhTnJFMoSSI/2ojovmZqCdBKjPOhtr2TbSAcXzy9y5cop7t6/ytBoN/J8Ideun+TShUWmJvopLkgjMz2CPTsGmR0fYO/OIeantrN4YC+PX73DpYtnePr1X/n+h6/54MN3WDq6wLXr57l48Tjj431cuLjIkyevc+vmFU6fOsblC6d5+/EDPn3vMVdOHaK9Op+umnxO7htjaXqQpelBTs+Nsb2jgkMT/eweauGjN27DP5/y7398xWd/eZ2xkTbKisX099Qy1N/MUH8LAz3N3L15md9//YV//eN3fvvpF7754mu++uxLfvvxZ7748AO+/stHHN6zm+rCfI7M7WV+epKF3dN8+NYb3Lx8mfffeovP//IxH73/Hl9+9jm//PAjP//wI7//9hv8+1/8/svPfPXXz/nrJx/x47df89brDzmysIcrF47z8OVLHNy3g87mcuoqZDRV59BSK+f6ldM8fHCLtrocakuFVBQIqCkVUlsmpqpUSHWFhKZGOf19NTQ05tPVW0PvQD2llVkUl2dSXJWFQBJBQIQjqZlhJIuCySpIQFaURF1bHqW1EmpacskvTyO7MJGM7EhSxCEIJKEIZVFkFyYiLxVQ1ZBJemYIaZJgcgrjycyPIaswjsKqNPIrBBTXCpEWxpGaE05abgTJWSHECv1IyQ5FVplCTl0q6aUxRGV6Ey7yIFEWQFJOIGnyELLL46jrkCPOi6a1q4Tqhly6+2o5cGiK6eltDA92sHhwlskdW5netZWhoXZ2Tgwwd3iS7VN9SIsFiAsSKG/NpWmgjMzSBKo6c+nZUYO4MBpRQRQCWQRRqX74RbngG+mKKE9AaEIAfpHeeIV5ES9KpLihjNCkCFyCXHELccc7xgeXUFfcQ5zxCXbEO8AGv2B7PP2ssHXSw8ndmLAoT5JSQ0lOCyNdHI0sL40MSRzxySFExfkjzkoiKT2KVHEcobF+2LiYI8pJZWCsm7GpIQ6fPMD4zDba+1u4ePMcNc3VJKYnMD03RUh0MIERAeQUyegf6cTYUhd7V0tiksLIzBUiECUSEOZDYLgvds42OLk7rHQhahqraWitJzgiiILSfKRZIvLyZSQlx1FUnEdFZQkpggRyc6SUlxXR3tZEfp6MjpZGmuqqKcrLobu9hd6OVsqL8ulsbaKutpL6uio6O1robm+hsbaKxpoKulob6W5ZpjP1tzWytbNlpQ8xNdLP9Nggk6P97J3cxvBAOwO9LQwPd9A/2EJdYxmVNYXUNldSXlOKLFdKQlI80dGxZElzGdm6ndOnLrB9YoaAiChcfPwIjokmIDICF18vLBxt8Aj0wcHLCQcvR0LigimtL2Hp/GGOnD1IbrmUomoZda3FNHWVEhjpQmtvBeeuHWZqbojWnirK63Jx9rIgU56MJDeF0ppcMuUCsvLTSBHGkCqNoagmg/yadNyD7XELcEXP3ITNmjpsUtdHQUUHJTU91m9WYd0mZZTUNVmrqIKmgQXuvpEYWbhh7xqMg1sIZjZeK0QlNR0rXtqkt3LPrFFmw2b9FXTrWgVtnlmjvIJs3aJhttKZ2KRmshKPWvWcEusUdVYG7dZs0OTZF1XYsFkfPRMnVHWtUNOzRlnXEiVNU9Zt0VvpPKgb2mLu6Iulsz8uflEERKWiYWSHvqUrRjYerFfWR93QFo/ABPIr2tG3cGeNoi565m6Y2vmib+HO2k36RKfkoG5gj7KONYFRGfzfWjU2qpqgoGa6gnhVMbAjp7yVloGJ5cK0dyTigjq0zV1XVqq1zFxIlpaSnluFlpkLyvq22LiGEBEvxdjSk6qGAZw8ItA3c0PP1BVjKy+sHAPZoGK8jJfVMFvpQ+haumPjEYaDVxjdQxNsn9pPfJoMExt3VHRt0LFwQ9fSE20LD1SNnNCz9sbQyvP/UXdW4VWeib5nKhSPEHd3d3d392TFdcXd3QPxEIeQBAnuTtEiBVpaCpQCLRVaOm2nMu10tzP7dy4yk/Ocm3O993qe92LdrIvvu3l/62/Ye4biFyYgPD6TtNwyAqMEOHuHkV5QRXFtO4bWrngExWDp7IudRxDBsWmYOXhhYOWCobXrSq2riZ3HSm7CKyiW+LQCKms7yMgpwccnBFc3r/99diZBYip5OQVYWVgTEhTO1r5+Fud3cfjgIY4dOcqpEyfZt3eJPbsXuXL5be7euc2hg0v09nSwd88u5nfuYG5mmvmdO1jatcjC/BwToyP0dHcizM4iIT6W6vIy2lqbObB3Dzfeucbu+Z0r69dHjxzixPGj3L55ixPHjjMzNcvB/YfYMTtHd2cfzY0tlJWUs6W3j0MHDnL92hWeP/uE58+fcuPWTT548CEnT5/i/MUL7D9wiOTkVEJDw6msrKYwv4iRoVGmxiaZ3jbFzpk5Pn7wmN9//o3xkVFSkpO4e/ddrly5wvDIGML8EmJiktEztEJR1QBRCRXWbJLjrY2yvLVRljfXS6NtZMMmSWVEpVVJyywnIDiJpJSiFanQxSuMzPxK1HRNEaTnMjoxzaXLy2Hy08ePcPXiWT688w4f3rvNo48esriwl/0HjtDS2oWSqhaPnryge8sYq17fgJmtOzZOfngExCKsaEFN3255uEVamw0SqlTVtnDmzDlGhobZPjPLjatXuHzhPE8efsSLZ08ZH9uGo6Mz1nbOSMgqs3qjNOaO3gTHZ6Fn4YKyuhHGZvYIBDkEhsRSUFxDXWMHxWW1bB0cZ9fu/WztH6avbyvNzc3s2D5DQ00lp08c5sWzJzx48JAnH3+6rKZs30l/bx/9vX3Mzkxx4vhRTp0+y4mzFzh27iKFdS2omdsjrmWKuI4VmzTMENMwR1zdnDWyuigY2COhaoa8jg1vbVbnzU2KKGtZISqjiam1J9aO/gSEJGBt64WRiSOWtp4YWTqjYWiFrIoeRtYu6Js5oKBpxFsbZZFQ0EZBzYh14oqsFZHnzY3LOQhRGXXWisgjLqWKqIgkmuo6KCqoYWRkhaOrH0raRojIqLJZUYu3RKXR0DdFVlEFKQlJ5KXEcTA3wt/Jhry4MJqEKRTFBZLkZkWCsymZnlZkelpQFOxAR24Ezdlh5MW601WZRmdlFnWFAlrLcylOjiEzOoTUmGDy0hMI9HFHYrM4Q7vuIikpgZSUJHaufti7+iMrswwS/4GIyNBAlrZPsHO8n5GGLFrzo2jOi2J7dxnjzYUM1GazuLWO3ooMpjrK6SxLIzfai5ZiAYfntjLRV01tQTxjPWUsTTZTJwyjoyqR7CRPgn1NCQuxZ9eeYbp6ly+eTW2lNLeWMzzayaHDO6iqyCItOZSkGB/KhLGE+lpRkBVJflY0FaWppKWEUd9QRESULy1tleQVphATF8CuPZPsPzDDzVtnWFwYQpAQSHVxJoUZCcxPDHDt3FE++/g+333zKbeuXeT9u+/w5+9/4/qVM7Q1V7E4N8bi3Cil+QKmRju5d/sinz79kLt3r/Pq5ad8dP8mzx/d5dWnH/Hg5nlGOmoZbC5juLWMk7u2cePUHma3NnJ4xyCdldmcPTjL7Wsn+e7VE/71x1+5dOEg40NtTAy309dRw2h/K/1dDSzMjHLp7Al++Ou3/POPP/jt5194+ugxTx485MF7d7h+4SwXTh5mYWYb85OjTAz0sn9+mqN7d3L2yH6efniPh/fe5cF77/LtV5/z9x9+4PfffuOXn37ip++/5Z9//oP/+vVn+O8/efH8Yz5+eB/+/JV7ty/z6P2bHF6apbu1nNryDBoqs2iozGBrVzWPH77PrrnhlWxEfUUajVWZVJelUFacRHlZMqNjbXR2VdE/1ExPXwPCgmRyCwSUVmYjyIwgLS+KqqYcqppy6OyvWtlzyMiPorw+g/zyRLIKoxFkBROX6kdcqh8pucHklcVSUptMcY2AjIJw8ktjyS6OIi7Nh4KqRJq6C8gpjSExK4CEnEBiMnwJE7gTJnAnJsuPxNwg4nICiBUGEJnri3ecHQECZzIqosisjCa5MARhdTwNXflUteQwMt1OW3c5PVvrOXFqL2PjvbS0VLB7fpzRrW30ddXR211Hd289ja0lbN81QlWzkNiMYIobs6loyyNU4EVqSQxVXQWEJHsRnOiBX7Q7jj7WBMX64h3mRl5FNgmZ8Rjbm6JnZYCmiQ5JOSm4+Lvj7OeGjqUBFq7WqBiqo2+tj6OnDdaOxrj72uMf5oarjw3ufnb4Bjrh4GKMk6sJTq5GJKeFIUgNJjEpgMSkADy9LPANsCc6KYiM/CSqGoqIS40kKMKHsLhA7j24zQdP3iNWEEl9ew3Tc5OkZCcTEOpHUkYikXHh1DRXs3f/IuMzYzi72bJx81riEiMIivBDkBqNrbM5ZpYGmFobUlZZxOz8NF++fMGXr77Ay8eTuIRYUtOSiI4JJ78gh7R0AUXFQsa2DTE2OsiuxTn279tNQnw0RcIcejvbqCorpqqsmIaaStqa6mlprqe6qozmpjpGhvsZGdhCQ00l5UVC6ipLaa2tor2halmZ6GhmtK+TycE+Zof72T42yJGlBcaHtzA/O05FqZC25irKy/OorSsjI1tAeVUx0XHh+Pr7EBQSjLOzK7o6hrg6eVJUWE5JeQ2xKelYO7uhY2KOoqY2anoGWDg5omdpipGtJaZ2ljj5uPDoxWO++fErHj6/z9GzB8grTqO4KpsTZ/aQV5hEc3sZbd3lbBlqoKm9mPAYD4IjXPDwtSRbGE9mfjzhcT4IS1NIy43D2sUQK3ddMkpjCYrzIjIlEksnW6SVVRGVVmSznBoS8qps2CzLRkkZJBVV2CAhjbKWAQ7ugahqm+PgFoK1oz+q2paISWuuQMDGzaqsE1Vik4Qaf3lLko2bVXl9rTSvrZFa2az6z1L1OlEl3toov5KFeGOdzEqw+o11MohJa7JWRBEjCzdMrT1R0bLA3jUYHRNHRKQ1eEtMcQUe1kmo8JaYIptkNFDQMkNZ1xIDKzesXAKQUFq29HgGx6Nr7kxuWRPOPtFoGjkiqbRcj7pWXJU1YiqsFVdF3cCewKgMVPVseUtUGVk1U1aLKCEur7die3pTTBkLlyDElQxYtVYaTVNnDG29UTW0R8PECRF5XbTNXTG290VcyQANEydWbZBDXns5Y/GXNTIoalgQGZ+HhLw+uiYuKGtZ4eQZyRqR5eyouLwecloWyGtbIqdlgYGNFy4BcbgHxlJa20F8WgEqOuZIqxqiaeSItLopSnp26Nv4YO0RgZ6VF/LaluiZu6Gsa4mKjjn+4UkER6diautBWFwGuSX1qBtao2/pipKOBUY2Hth7hmJq742Zgw96Fi4YWrvjHRqPnVsgwdGpWDn54h0cR35pIz1bJ8gRluPg7IWrmxevv/YWq/5/ELHqfxhEjAxP4O0VQFZmHuOj03S0dXP+7NucPH6Km+/c4sEHH3Lt0mWuXbrMnZs3uHLxAqeOHWbH9AR9Xe10tjYx0t/Hztkp5qYnmBgdYqS/j56OVhprKpkeH2V8aIiBvl4OLy1x/vQpju7fz9GDB9ixfYY7t9/lg/fvc+vGTa5evsKFc+fZvbiL6soqmhqa6d+ylerKKrbPzPLurdt8eP8Dvv7qJQ8ffMT333/PL7/8wsuXL3n27BkfffQR3Z1dREVEMjUxyeT4BCNDwxw+eIgL585z8vgJHj74iO++ecW7t25z5co1rly9TntHD0kpmQSERhMenYyTZzD+YQn4hcbzxnpJ3tokw3pxOdZulEJVywAXdz+S04RU1XRSVNKMrr4Nf3ldBBV1A/IKysnOKyKvsIjxyQmOHDvMpUsXuXnzHd67d4fjx45waN8Sd9+9w52791nYe4DIuCT0jC1x9wlibHKekGgBHv6R6BjZoaptTkVdD0mZpeiaOrFRUo21oiqISWtSWdvGwu79LO5aYu/SQaanZ7l8+SofP3rCs2efMjExhbdPADr6JkgrqCGpoIWZnSd6Fk7IqOoRG5NEbXUd+cISmpu7md25j5LqVtT0LAmJy6SopgP/8CTcfMPJFpYTEZ3A+LZpDh04zIVz53n/3n0WF3czNzfP2Ng4uxaXOHL0JIMjE+zad4iDJy4wv/8Y2+aW6BqdxcYrFDkdSzYqGiCtbcVGRQNElI0QVTFGTNkAEQUDNspqs15iueFKVEaTNzbIIqtsiL1rIObW7kjLa6OoaoC5tRuqmkZslFBAUVUPVR0TjM0dliv0JJSRVNBi9TpJVm+UZr2IPGtF5JGU1WSzrCZrNsiwSVwROTk11qzdhIqqFmqaetg7eaJvYoWimg6yShpsllFCUk4JGXkVFBRVUVFRQ1NTGwM9fcyNjUhPiKU0N43chHDCXS2JdjEhK8CW4jBHSiLs6MgOokbgQUmMMzUp/jTnRVGREkJpcihtJelkx/iQHe+Hh4MZEuKitAwex87FFylJCaQkJZahQkICB7cAhnffQ1FBgdDgQM6eOMrY4BZGuyoZaSujOjeaoeZCBhpyacyNZLarmOGadCaachlryqGnLJHhhhz2jDUx2V1OTU4kxamB9DRlUVcSS6kwjNQ4d+IjnQnyNaelKY+hwXoKC+IoKkykvCKT8Yluto12MTvdT2N9EZnpkaSnhNDWXEBGehjRUR5kZoTT1l5KY1MRTa0l7D80S4IgiLqmQrYONTM+1cXFyweZ2bGFnt5a2prKmRjqYWKoh51Tg3z5yQd88eQ+Z47sYqSniYGOGtpqhUxsaWTHcCsPbpykTphAa2kag22l9LaV8ejBdf71x1/57uUTHty5zOLMEH0t1Vw7e4TT++ZprypkpKuOD945S1dNPkcXR3n34kE6Gwo5vDTL1LY+rl04xncvn3D7yimmR7rZtqWZqcF2BjvrOTA/wdiWNt4+eYgvnn/M33/+kV9++pFvv/6Cu3duMDq6hZbGCrpaKpga7mCqv5nx3lrev3SEuxcO8tdP7nH7/BHOHFrk2YO7XL94ji+/+JznT59w9coFvv/hJb//42f++1+/88cfP/PZZ4959uRDvnzxmLu3LnHv9kXqK3OoKUunrjyV5toMmmrSWdgxxIMP7zC/fZDSwjjycsIQ5kZSKIxdeW9d3dVMz2xhZnaA7t4Gtg600thcRmx8CILUaMqr8+jtb6J7SwNDY500tBQjSAsjryjh32NxcUTGuZOaHURRRQLJmQGk5wZRXisgvyKWgso4skoiEGT7I8gNIDU/mIgUd4LjHIjJ8CZM4Ep4qjtxOX5EpnviF2tHcLILicJAEvIDicsPJiYvEJcQc8LTvEgqCKV+SxEV7dk095fTP91CWn4kA5MtlNVlUddazN4D0yzsmaC7t575HYOMDbQwOtRKSVEKQwPNjI510N1Xy8h4NxGJAaQI4ymozSW9JI2AhGBcwz2x9XdEz8EEaw87HLyd8QzxwcnXlaTsZHzDArFxdcDM3gZbN2eSczIxtLJEx9QE3+BgjCwsUNbURFRWBkUdDXTMDbF0scPJxwUnH2ccPGyxczHD3tGYiEh34uO8SEr0ITnJmzSBF6lJ7sRH2RIUYI63nzUxgmDKqorl5RwAACAASURBVHIorc4jIyeegrJMCoozufvhDYrL8vAL8eLi5bPcuncDQUoCReWFHDtxmLevXeTx48f8159/cPPmO4RHBaOnr05wmDeZ2fHEJgbh6m6Jm5cNIWHe7F6ao6OzhS39fQwODtLS0oK7hzOxMeFkZiRTkJ9NTnYa7W2NXHr7LO+/d5tzZ0/g5+tBSnI8nR3N5OVmUFNdRk93G/V1lZSXFdHX20lfbyc93e3UVJfT3dVGfXUFvZ1ttDfV09FcT097C4PdHWzr72N6ZJAdYyNs3zbC4swke+a3MzsxSntLPUX52aSnJREfF7US+o6MDCcgwA83NzecnJxQV9fE0dEZL08/vHyD8PANJjgiDj1TazQNzNA1s8bG3RtpNQ3UjIwwtbfDNyyYux++x29//sovv/2N9z64RXFpNvOLk7x79xK9vY10dFbT11NLe1sJ1VWZhATb4+5pjI2dBtX1mZTXpJGUGUxsmj9xaUF4hTmgaiyDf5w7tV0VhApCsPVwQM1QFzkNTdZLSiMio4iorBIbNsuyRnQzEgrK6JlZYm7vhIm1M/KqhiiomSCtqL/StrReTPn/USLWiymvZCDEZbRYvUFuJTTt6B7KZlltxKQ1WbNJgdUb5BCT1uT1tdKsE1Varnl9QxxZZUP0TJwQkVRns6w2Gno2bJBQ5fX1MojJa/PGJjnWS6qyUVodRW1zzBx8kFDSQ1rVcAUuVosqYO8ZirSqIcq6lojJa6Oia4O1SzDuAfFIKhnyxkYFpJSNVqpe121W+785URVj5NTNkFA0QF7DfCVgraJrw2vr5dgkrYWLbwy5pS24+sViaOWJiq4NUspGKOtYs+qNzciomqBuYI+kkiEbpTQxs/fDzT8OBXVzNklroW/hjryGOXrmbojIaCOlbISorA4bpTSRUjZCRdcGFV0bzB38iU4upLyxl6CYdFatFsfJLwaXgDg8QpJw8IlCy8wFR99oTB390TR1RknPBmV9W7RNHTG198beMxSfoDga2gbIKaxH19QJC3t/dIyd0TVzR0nbBivnEFR07RCR0iI6qYDAyFT0TZ2JFeRhYOZERV0XmbkVhEenYufoha2DOz6+gbz+xhr+8tob/5+L+2v/Pv8DAGLVKlZlZuQRFhrNgf1H+fN3OHXiLAs7d/Pk8Sf8/edf+eG77/n8+ae8ePaUp48fcfXtixw9uI8De3dRWpBHSX4u7Y2NTG8bYWH7NHsX5ji4dxdLizuZm55g3655dkxOMjs+zvmTJ7l97Rqnjx5lz8I8586c5cWnn/H0ySc8efwxnz57ztXLV9i5Y46erm462zuYn9vJ5PgEVy9f4dXX3/D86TM+/+wFH334gEcfPeSbl1/zzcuv+fjRY+7ducvk+ATC3DyGBgaZ276D+bmdnDx+glMnTrK0Zy+X377Es0+e8tFHj7h1+x77Dx9jZsciHb2DuPmGomNqg7aJLeoGlsipGyAqq4a8mgGvrRXjjbUixMQnMzo2RVfXAOmZpaSkleDkEoCOvgUGBhZkZuXR0trO1Mw0nZ3tnDp9jHvv3eb+/fc4cuQIFy68zeLibto7etg2vYPTl67SM7iNuJQsNkkqIiqtjJahNRnCCmyc/JBTMcDKwQ//UAFWDn6ISmmwXkwVcRkNImNT2XPgCAePnOTMhUssLO7l1OnzPP3kM+7euc/oyATpGTkkJmdgYeuMgro+umb2uPtH4R8Wx9LSfp4+/pi62iaW9h1my+Aktq4BhCTkom7igoapK2ZOy35IF59wbB296OreyvTkdro7l4Pu/Vu2cvr0Wd555yYXLl5h99IhWru2MrFjD9OLB8krb8QnLAG/qFQ0TR2RVjdmo6w2EipGiCrpI6piyGZVI8RVDBFV0FuGCEnV5X9EpNR5Y4MsMkp66Jk4oKlriYSMBrKKOtg7+2Dv7IOyhh5yyprIKmlgbO6AoqoeMgqabBKXR1ZRBzFJFdaLyPPWemk2iCqwUUyRTeJKKKjoY23nioKyBhLSCkjLKaOhbYCphS0KyhrIyKsgJauEtJwyMvIqyCmqoaCsgYq6Dtp6xhgZm2NpaUlggDcpcRGkxgSR4G9PhJMu6X7mdGQH0SBwpz7Jjep4V+pTfKlPC0AY5UxupBt1uVG0lMRTnBxAeqQbkuIiSEsuW5r8Q9NoGTzO8O572LsFICcnh4yMDDIy0nh7erB3cYGejnaGumsY7qykrTKLgeYCeqrSaS2MZrwlly3l8YzUpDBUJWCgKpm57mIObGtiuCGHivQQqnMjGWgvpLI4lvysYOIjHQnxsyDIx4ye9mKmxlqY3NZGY10O1ZXZjI20MzzYRk9XLXX1hdTWCUlJDSMtPYz8ggTa2kuprsmmq7tyGRK21NDeVU58kj8xib4sLo1x+MQcTe3FZORGUVGdzcH9O5ibGWFucoidU4P87eun/PWLh1w8vofxvgaEgmB66vNpKUmluSiJF++dY+dAHc3CWDorUmmuTufcyZ389rdn/PTtE/jje37+9lPuXjvH84/u8d2LTzi5b5GBjnqmBjuZHeni1MHt3Ll0mMXpLRzcPcPczAj7FiY5tGuG6aEutm1pZvdUP/t3jHBgbpTzhxc4e2CBSyf3c+H4Pu6/e4VnHz/k1Tcv+eOP37h5+xKDg+001AqZGWllW081PbXZ3Di5k6e3T/LTZ/e4cnQno5017J4Z4dK5k3z+4jPeufo2T558wM9/f8XPv/yV//rjZ/7442e+++5LvvnqOZ88fo9vvvyERx/eoKWugPqqDGpKkykvjKWyOJYiYThjo63cvXOVmzcu0tdTSXFRPIUFsRQVxlNULKC2TkhvXx0jo520tlfR2l5DXUMpGZlJFBRl0NBcQVdfAyPjPXT21lFUlkF6djQpmWEIi+MRFscTJ/AhIy+UgrI4kjP9yC4Io7ophYLKGDIKQkkRBhGb7kVchjfx2X6EJrkQGOdAXJYvIQIXAhMciUz3JDbbl7A0d8LTPYjM9CI42YWIdG8ShMGEpngQkuxOZIYfmWVxZJXHU9KUSWljFrkVSfQMN1BSm0lSRjjbZvvYsXuU/qFmFheGOHpolvHRNtrbSmhtLmF+YYT+wVaGt3WRXZBMcl4i0WnRBMQG4xjkhYWPM2aezlh6uRAUF0VAdDguvl7YujkTJUggKSsdYxtrdM1MSUxLo6qhARdPHwzNLLF2cEbXyBRbB1ccPLxR0tND2UgfdWND1Iz00DLWw8LeHL8QDxJTwknPiCQvN4oCYTQFuaHkZfiTlepJcqwDUWHWBIXYk5gSRkxCILaOxtg6GiNIi8TD24HUjDhsHczx8XdjbmGG4bF+QsICKS0v4vTZE/z1+2/4+y+/8/vvf/Djjz8Cf7Jr93bMLXVISYskv0hAYUkKefkCSsqyGJ8YpKa2gvHxcY4fP8nhw0dZ2rtIdVUpLs52hIUGIMzLJDsrlV2LO4A/ePb0EYcO7qWkWEhOdhrVVaWUFAspLcmnrbWB5qY6SksKyMlOp6O9ma7OVjo7WigpyFsOXDfU0tpQS1tjHV2tTfR3tjPS18P4wFYmhwaYGR9hfnaSHdMTjAxsoaejlZaGWgoLhCQmxJGaIiAtNZmYmBhsbW0xMTHB3Nyc1NRUUtMy8PNfburz8gvHOygKRQ0DZNV0kVbTQdPcCjtPX+S1tSmra+BP4PkXn/LXH77m51++p7a2lJ07Jxke7ub0if1MjvfS2lhKZloYLY0FpKcG4uSog5ePCdvnurl84wDTC33EpvkRLvAmvSgGbUslHAOsaeqvQ5CfhK2XA6ZO1shpqCOvqfV/QUJaEREpBWRU1NE0NEHb2AxlLQMk5LRWwtNvrpdlzSYFJOR0UNIwQ03HamWE7o11MryxTob1Ysqs3iDHm+tlEZPWRExac2VjQkJOBxklgxV70xvrZFi1ahPKmuZIK+qz6s3NrBdTRlRKY7mtSUKVjZJqrFotjoisJhJKerwlpoi2qSOxaYVYuwYiKqfFaxtkWC+pipaJA7rmzqxaK8kGKTVk1JYv6E7eUVS3DBKTUoSMqgmrRZR4Y6MCIjLarNusxnoJddQN7NmsoI+umSuyaqYoalmySVqLNWIqbJDUYJO0FrJqpmyS1sLUzhddM1fe3KTIahElFLUseW29HEraVhRWdeIZlIiRtRe2bqGExedi6RSIrpkrqnq2OHlHoWfuhrSKMQqaFisNUTKqJojJ6aJt4ox/RBrZxU1UtwySX92JurEjHiFJ2HtHIiKvi6VrMGpGDqgbO6Jv7YmOhRtqRg6oGtqjaeqMkZ0Plq7B2HmEEBSRTGvnMJnCGkysPDC08EDTwAl9C0+Mrf2QUTHH1i2c4KhsgiIzcPYMx9bZH0/fSLz8oggOFxAVl0lCUi7BYfGERyWSkpGNpJTcv9WG/ygP/8MhYmvvEMUF5dTVNLJ/6RAtTe3kZxfw8YPH/PLDz3z78mu+ffk1X734jBfPnnL/7m2WFncy0t/H+Mgwo4MD7JzdztGDBzh17CiXzp/j9jvXuf3Odd4+d5pzp45zeP9eDi7t5sKZk9y6foXzp0+we34nx44c5b2797h14yaPHz7i669ecuni28xt38Hc9h00NTQyPTnF2Mgoly6+zauvv+HD+x9w++Ytbt24yYVz5/nk4yf8/edf+PyzF9x99w4H9u2nvraOspJSdsxuX6k+HR0eYWLbOIcPHuL2zVt89NEjpqZ30NDcQWVNM+ExScir6bFqtQhrROVZtXYz6ySUWPX6BlatFkFMRgVdIwsaWjs5dvIcbZ1b6e+fIioqFW/vcKqqmujpHWBmdicTk9N09/Yws32a6zeucfHSBbZNjOPq7oYwv5DQsCjWrRfFxtGVgvJaIuJTUNUxQk5Vl6yCCpy9gnhtrRgyyrpIKWojrahLQFgS4bFZGJi5ICKpzuoNMji4+LJ76RBHj53m/IXLzO1YZGFhF/ff+4AjR47R3d1LV/cWahta0TexQk3XlJySahYOnGR8+27aWruYn1vgzt0PGB6bwdDCCd9wAXZeEfxlkxLrpLXRs/JAzcCG2ORcSsrrmF/Yy97d+xno7Sc5SUBsdAwDA0Ps33+QvUsHmZzZSXpOIV6BkcSn5mLp5I28uhEaRjbIqBkgo2aApLI+0urL6sN/IGKz6vK8/QYZrRVZdYOEKm9skEVaURcJOS02S6sjJqnKJnFFbB290De2QV3HCBVNfTbLKCGvrIOsohbK6gbIKmqhqmmClJwmG8UUEdmsjKiECqISKqhqmmJp64G5lSOaOoaIbpZBRFyatRvE0DM0Q0ZeBSVVLWQVVP+fI6eohpKqFpo6hugamqChpYmJqQHOdlaE+jiTEu5FSpAj2cG21CR5URppT22iO02pPrRkBtGQHkh+hBPCKFea8qKoy42gINGX5FAnvBxNkZIQQ0pSnJbB4wRFZiIpIYG0lBQKCgoERWathK3TkgXLFsGqXLrqhPTU59NekUZjfiy9lQImWvMYrE5hoCKRLaVx9FcmMtddzM6+ctqKYqhMDaSzMpnmimQKMoMpEUZQnBdOUowb0aH2dDTn09lSwNbeKob665ie7GV4sIX+gRZ6+xpobCohITGQ+oYC4hP8CI9wW1637iqnui6HlvYS0jLD6eqt4vrNE8zObaW8KoP45ABSs8LJEsbQ1FrC0p4puttruHr+KA/uXoX/+oGP71/j/XfO8sl7l6nKi6exJJWuqmwme6s4uThIe1kyW2oz2DXazINbJ2hvyKOjIY/x/gZ+++4z+Ncv/PPnV/Cvv/PH317xzbNHPLp3nSN7Zzm2bweLMwM8ef8azx/eYveOMbYNdNHbUs3W9jomBzqYG+1mpr+N4fYq9k5tZWl2gHfOHuTGhWPcuHiCl59+xLULJ7h84SS//fZ3fv3tZ65cOUtDrZBdM1vZO91LV3Umu8dauH58J+9d3M++qV7aq/Poba7k9jtXuH/vDjevX+K3337gz3/9zK+//pV//ON7fvvtB3799Xv+/tO3fPTBLd4+d5SDS7OU5guoKUunpjyVorxIygujKSuKJjPdn7q6DC5ePMrjx/e5cOEoVZVpFBYnUFQsoKw8g7rGArYOtNDSVkFltZCKGiFFpdnUNpTS2FJJc3sl26a2UF1fQEZOHMIiAYL0EIrKBWQJo5YbmIRhZBdEkJTuQ05hOBX1SWQXhxGf7k1chjeRyW7LJ9WDwDgHguIdScwNIC7HD/84ewITHInO9CYy04uwNHdCU93wT3AgLs+f1OIwBAXB+MXaEZvtT2JuEKmFkQiEYeRXCiisTqGsLovqZiHxyQF0b61h+/wQkzN9bJ/ZyqEDswz2NzE00ExfTz1T01sZ3dbD8LZu2nsbyS3PIiAmAPcQL1yCfTB1s0PfwQI7Xzd8woPxjwjFO9CfoIgwiirKaOvpQlNfH3lVVbwCAohJSsLS0RkDCyv0zCxQ0NBCx9AURU0dZDQ0UNLTQdVQHxUDHVT1NDG0MMDNx4nImEBi4wNJEgSSlhpEemogGWkB5GQEkJ26rEyUlKdT01RCblEqXgEuxCSF0TfUgbAkm4y8FKITw8kvzaG5o5HwmFCs7C3wC/ahqr6Cux+8C8BPP/2yAhHf/vULauuL8PS2JUcYT1FpKmkZ0RQWp5OTm0pqWhJjY2OcOXOOEydO8O2rr7l18xrCvCwiI0IoLhIiSIqjrraSBx++B//9B//88x+MDPeTl5tJa0sDxUVCiouEtDTXU1pSQHNTHbU1FdRUl1NZUUJP97I74T9B65UtiYZaupoa6GtrYbC7k+HebsaH+5neNszMxBgzE2NsnxpnatsIHe2tFBcVUJCfR0F+HtnZ2QgEAjo6Ojh79iyff/45x46fJCY2icgYAV5+4YTFpmDn6ouumS3iiupoGJsjraaFlZsbfmEReAf6k56Twbffv+Tvv/6NsvJ8Tpw8yNBIN3v2zLJv/yz1tQV0dpRRW5VFZnowcbEehEU4UFOXzvzefoanWrFy0UZJTxxNU1kc/EyxcNOntKkAgTAeCxcL3AI92awkh4isDBukZBCTV0RcVhlRaUUkFdSQV9dCVlUDESkF1ostty39Bww2blZFXtV4JR+xZpPCCjj8J2D9H+B4a6M860SVeHO9LH95SxIbpwDcfKJWWphWb5BjnagScipGrBNVYr2YMgZmLqjrWi9vUmiaoW3swNrNyihqm69YmpR0LHDxi8LIxoNVayTYIKXGRml1lHUtkVTWR0HLDHlNU17fKIuIjDar1sqsrFOvFVdFXF4PMTld1oipIKNqwl/WySKtYoyYnC5K2lbIa5gjLq+Hmr4dOSXNpObVoGnkiLi83kro+vUN8jh4RiCjasKqNyXwDUshNC4HfQt3DK08sXQKXIEKeQ1zVPVsUdSyxDtEgINnBKtFlFDWsWatuCpy6mYryoW2ifPKb/mGpWBo6428tiXmzoGIKxkgrmSAqqE94koGyGiYoaBjhYqBHSoGdijr26Jl5oKpoz/mzoEY23ri6h1OWVUrsYI87FyC0DV1Qk3XFi1jF2xcwzC28SW7uIW8khZ8Q5Pw9I/FziUAMys3fAKiSc8uIyuvkriEbGwdPDGzdMAvKBQJSdn/XRCxe3GJ3o4+UpMzqCiupKywFGFWHiePHuPJw0c8+/gJX3/xOQ8/uM+jD9/n4QfvMdjXjY+bG9PjE8xMTHJwaR9vnzvPO1eu8tH993n5+QteffUlN65e4cKZk5w4cpClXfPMzUyya+d2ds/vYHJsmKnJcfbtXd6luH3zFu/eus3+pX0s7JxncX6BoYFBhgeHKC8tY3hwiCuXLnP86DF2L+7iwL79LOyc5+D+A8sVo++9z/v33uPenbvMTE2Tl5NLV0cnA1v7GR4cYu/uPbx39x6PHz7i+tVrnD17nta2LqobWvALjuT1deJslFLmTREZ1ogrLIdr5TV5faM0q94UZbOCJqs3ShIYFsP+QyfZd/AECwsHSUjIJD01n/37j7P/wBF2zi9y5ux5Tp89w8KuRc6eP8eZc2c5cOQoDS3tzMwtUFRahbKaLm9tEEdVx4jCijqKKusprmpiYNt21PXM2CSpyBvrJbF18cMrIIb03AoKy1tJzixbXrFU0CYoNIaZuQX2HzjC/gOHmJqaYXZ2B2dOnWV2ejtberfS0tJGaFgU8krqWNq5sLj/OPc++pS9h09z9Nhpbr/7PvlFldg7++DkFYqOmROr1kgtbzmomyOrac4GCVWqm3o4fOwsiwt7mZ2YYXZyitzsHHKzcxgYGGJsbJzpqR0cPXaKptYuLGyd2SAmzToxWUSlVVHUMkbD0AodMwfkNY1ZJ62CuIo+IsoGiCkbrCgRayXVV3yaa8WUeHOjHJLy2ry5ftmWtFlanTfWbEZNyxiRzQooqumgqmWAmJQCG8XkkJBRRUlNH3llHaTltRDZrMS6TXJIyWkhJqnKBlEFNHQsMLd2Q03TAANjC4xMrVBQ1mD12k3IK6kjq6CKtp4x8krqK99l5FWWbU3KGqhp6qGtb4SOgSFGJsZoa6lhqKVEiIcNwoQAiuI8yQ2xJd3HhKIIh2WQSA+gJTuYqmQfqgS+dBTF01QQQ3d1KrW5MaREuOPhYIakhBhSkpuRkpRAVGQTfqFpK41NDu6BSEtJERkeRllRIVXCJJpK09hSn09NTjQlyQH0VSWzrSGboZpUxhsyGK5OZqgmmfGmTEbq0mkriKa9MIbh5jzqiuIoyAympiSe9sYs8jKCSYn3pLEmk/KiBDrbitk+3c3xo/MMD7YwMNjK0HA7Q8PtZGZFk5YeQWlZKrl5sVRVZ9HZU0lmThSVNVlMTHeTnBbC0oFJbtw+xc7FIeqa82npLCUyzovqujy6O2vIy0rg0J5ZWuqK2DHey/3bZ/nvX19y/fw+WioyEQqCaCtP5dSeUUZaC4lwN6alJJ67F3dz4cgUmUm+1BYlUJQdyeL0Fo4vzfL+O+fhv36Ef/7GL99+wZ8/v+Lh3WucObybual+Hr9/nXcuHefZwzucOrjIYFcjAx11bB/uZGJLI6OdNewc6aSnrpDe+iIOzY1xat92ju6Z5b13LvD0w9t89vRD9u2b54cfvubvv/zIwwf3OLo0y4G5QYZai+iuymSsvZTxriomumuY6m9mcWaETz5+xMkjB7h66QwvXjzi8y8/5ssvn/DTT1/z44/f8MMPL/n808fs37uTkoIMKkqyyEyOoLxQ8G+IiKY0P3r5MpoZSGFhJFVVyQwPN3L//m3OnT9CYXEC+UXxFJYIKKvMpHdLI01t5eQVppBXmIKwMJ3K2nzKq/OobSyis7eO4vJ0soXxlFVnkFeUgLA4HkF6IElpAaTnhpCaHURCqheZwhCEpRHEp3sSJXAjNt2LyGQ3wpNcCE92IzDOgeAEJwTCIHKr4whNdsU3xpbQZFeCBM4EJjkRnu5BdLYPcTl+5FTFUtmWSXCCE8n5oUSleSOsSCSrOIbm3lKEZYkkpAfT3F1GbZOQtu5ydiwMM7cwTE9vLe0dFbS0ljIy2s6evVM0tZSzdaiNjr4mhGVZhMeH4OTjjH9UELGZifhEBuEU6EVkajzhCbHUNjey//Ahjp05xfV3b7Hn4H50jY0xsbIiICwMF18fVHT0UNDQWj5a2uiYmCOhpIyUijLy2pqoGuqiYayPppEuuub6mNmaYuditawu2BtiY6uLvYMe3l5mhIU6EBnuRFCwIx4+dstjcoHu2LhY4hvsSbowhVhBJKm5AsJigvAL88bexRZdEx2sHSyxsDfHyd2B7oEuvvzyJcuff/HNqy+B33n11+d09dTR0V1Fe1clOXmJ1NQVEp8QQUpqIk1NDbS3t1NUVERRYT5Dg1vIzckgIjyYgvwcSksK6Ghv5vChff8egj1GT3c7ZaWFCPOyVrYjysuKqKutZHCgj8aGGvJyMykvK2JuxzQLO2YoLRTS/G81oq2xjvamerqaGuhpaWJLeysDXR2MDvQxPtzP+Mggk2PDzE5uY2ZijK1bemlsqKOstJjiogJKSkqorq7m4MGDfPLJJ7x48YLevq24ufvg5RuCX1A0Di6++IfFoWtmi6yaLhLKmjh4+1Pe2ExJTR2C7AwuXH2bf/Inl66ep6Gxkm9eveDrV8+Zn5/g0OGddLZX0dggJC87mmSBHw312RQUxZCQ7E1FXSoj023Epvlh52WEgo4osVlBuIVYk5QXTWJuDPbetiRkJ2Fib8k6STHEFRQRV1BCREqBdWLSrBeXQUxGCVFpRdaLy7FeTJFNEmorbUyK6qao6VihqG66skKtrGmOlIIe68WUV7Yi/gMR68WUUdOxWmlx0tCzwTswHv9QAaralqwVUUROxYjQ6AwSUovQNrRHUd0UR/dQ3PyisXUNQkbNiPWSqqx6bRMxqQVECvJQ1rXkTRH5ldD1myLy6Fm4YO7oi7ymKeslVRGV02KTtBarRZTYKKWJrJopCpoWiMvr8ZaoMhskNRCT02WtuOqK0vCWqDI2riHLlalWnpja+WJm74eiliWrRZSQUTUhPCGPwKgMxOR0V5auLZ0C0TRyxMzeD2uXYJR1rDG186Wsvg8ZVRNk1UyRUDRY2amQUTVBWccaKWUjJJUMEZXVQVLJEEUtyxXosHIOQl7bcsWqtF5aExUDOxR0rBBV0GOzsiFyWhYo69uipGezMnanY+GGrqU7agY2GFu5kJgixC80Hu/AWExtPdA1dULdwB5Lp0DShPXUtA7h6huFd3AcsYI8LOw9sXf2w8bBGxsHH7z8oggMjsfTJxQ7Rw98AoKRllH43wURvR09NFbXM9I/zOL2ebYNjrK1q4/R/kEO7N7LqSNHuHnlCjcuX+buzet8eO9dtg314+HkRF1lLd1tXexd2MOVC5e5c+Ndnjx8xMvPv+DLzz7l7XNnObRviZ2zU2wbHmBLTzuDW7sZGexja28Hiws7Wdqzl/Nnz/Hurdsc2LefyfEJ9uzazfjYNhbnF2hv9bUW3wAAIABJREFUbSMiLJyMtHTGx7YxOz3DttExZqdnOHPqNAs7l21RN9+5wfWr17hy6TJ9Pb0E+PnTWN9AX08v/Vu2sm/vEs+fPuPll19x9fIVDh48TEV1A2nZBZhYOLLqL2sRlVVjk4zaclOBuBKrNsggqabP2s2KrBGTY9Vf1hIWK2B2fi+NLd2Ym9mx5q2NqCppUlFew47tC5w6dYaHjz7m+IlTnL90meOnz3DxynUeP/uMx89ecPrCVarqW/HwDUbbwAwjc1vaewbYd/gkc4sHqaprR0xSCRMLR7z8Iqlr6qV/eJaWjkE6esbo7N2GvbM/PgHR5BWU09s3wL6lQywu7mZpzz6OHTnK0q7dK8+opKQMXT0jDIwtsHZwo3PrCEdOX+LOh5/w7vsPufPeY6ztvdA1tkfd0JZVa6SQVDNjk7w+cloWyGqaskZUHmFRNQuLS/T29LO1p5cd0zPsmN3Ovr1LXL96jWPHjrFz5wLnzl/i8JET1NS3YGBsgb6JFTaO7gRHJZGZX05kUhZm9h5IKuuyWdWAjYp6iCrpr0DEW5tVeX2jLG9skmP1JnneElFAXEaD19ZIsF5EHnllfdZtkmXtRinWbZJms4wSopLybBCTZpO4PAoqukjJqbNmgySbxBVZu1GGN9dKIiWnxbpNcry2WhwVDRM0dS3Q0jXB0sYR/6BwNHUMkZRRZLOUPArKGmjqGK5AhJyi2gpEyCmqoaymjbqWPuraephaWmFiYoSOpgrWRpoEuVmQHupCucCPBHdDMgMsyQu2pizGhZbsYFpzwmjMCKI1N4LG3Ej6G7PpqswgPzGQ9GhvspPCkNgshqTEctC6eeAYdq5+SEtLLduapKWRkpTA3taaxpJUWsoz6KsTUpkZgTDOi7aiGAarUumvFDDblsdsWx7TLTmM1qbSX57AcG0a403ZDDVkMtJVREtNGtXFcTRWJpOa4EVynAcN1Rk0VGfQ0iikoTab7s4qiguTSUuPIjLKh4KiVEorMohN8Cc1I4yYeB/SsyJo7Silpb2EiupMWjtKSUkPpbQijeGxViamu+nsqaS7r5qklCCSBMH09dSTGBvI6aO7mB3vYainnsN7J/jhq4fsmumjNCuaxrJUmstSOLBjCwdmu6nOjaS7Jo1P7pyguz6D+pIElmZ6yEsOIiPWl+KMaCYHOjhzaBf/+OFr+MeP8M9f+fHVC65fPMmBvbPcvnqGK+eO8Mt3n/Pw7jVO7Jtj3/Zhdk/1M9HbwFRvA0fmhjg428/U1gaG26vYPtzJzGA7u6aH+OzRPX757kvm56d4+vQDfvrbV3z1xXM+e/6Es0f3MNlTS3NxCo0FSfTULO9V3Hj7NC+ef8Kt61fo72plz/wMN29e5OKlE1y8eJynTz/gxx+/4ccfv+H+vRt0ttWTnZFAZXkOtZV5lBWnUpAXR05WGMKsUKIiHBEKI8jLj6SgKIbS8kS29Nfz0aP3aWkvJUcYTXZeDHlFCbR3V9HQUky2MJHUnFhSsmLJK04jvziN2sYiCkvTKS5Pp7w6m/KaTCpqs0hMDSA+2ZektABSsgIRZPiTmOZNem4QqdkBhMU7EZ3sTkKW7wpIRKZ6EJLoTJjAleT8YAobBERnehOU6ESIwAXfODt84+yIzvYhvTSCoAR7sisiaR8oIirFlbSCEEITnCirT6W6JYu2vjKKypPIyI2gqb2QodEW2rvKWTowzezcABVVuZRX5tDSVsH2uWH2H5yjokZIdV0x6bnJBET44uBuj4O7PSFxYcSkxuEZ4oNrgBcRiTGERkYwMDLMy2++5vnnL3j1/Xf0Dw+xcfNmNPX1cfD0wMDSYgUe5DQ0UdLTQ8vEDHEFRRS0NJFRV0ZCWR4pVUWUddTRszDA3NESezc77NysMbMxQNdQGV1DJazs9PHwscbTxxoHFzOMLA0xc7DAzdcVOw97nL2ccPZ1wSvQk+iUGKwcLdE110PPVBdrVxvC40MIiPLHycuesIRQampquH79Oq9efc0///UPvnr5nMtXT3L+4mFGt3XT2FxKWkY01bUFxMSGkpAYTVJSArGxsfj6+hIdFUFGejKCpDjS0wSkJCcQFRlKbk4G9XVVVJQXk5gQQ2VFCVWVpWRmpFBXW0lnRwsN9dW0tjSwb2kXp08dY37nLI0NNVRWlDDc30fzv2tgWxtq6WhuoKu1iZ6W5dPX1sLWjjYG+7rYNrSVqW0jTG0bWc5TDmyhp7uTluZGhHk5VFWW09DQQElJCTU1NdTX19Pa2kpQcCj6BiY4ungSEhmPm3cg7n5hyKnrIa+hj6GVI8k5BYzt2Mmrn37hpz/+wW///J0ff/0bZy6eYm5hhv/mdz746DbOrlZk/x/q3upLzvtA11UMwlZzNTMzMzODmpmZmZnVzAxqUJOkBnULWoy2hUbFcRI7iRMnDjjgmcnszOyT8+yLHvc5+0/IxW/Vt75Vq1atqpt664UnN57JqR5S00Lo76slNsaDnOwwCoqiiE30JLc4kpGZVrJLY/AJd0DVUMC5BHf8o53wDrMnJMEXG3dzolOjOBcbikBJFjE5WURlDiFzp0SlOCUqg5CEPEIS8pwWk0dUSg1JOR3kVIxQ1jRHy8AOHSMHlDXNkZDVxsLOB0t7X9R1rRESVzlyLE4KKyAmrXkIm3tbDCFxFUytPYmMz8U7MA4JWW1EBOqISWtiZOFGUUUbCWklSCvqY+XgR0JaCRoGtmgZ2WPlEkBofDYWTn6kF9Zi5RLASXElBMr6nJVWJzgmAyefcCSV9DCwckPHzAmBsj7HTkshq2aKqp4tZ6U0kVDQx8jaCwVNC4SltdAxdeGkmAqKWpbomrmiYeiAmJwu52KyUdK2Qk7dDK/gRPTM3dAydkJZxxohgQbHRZQQKBkiqWiArpkrUclFHDslg6qeLb6hKQiUDHH2iaKououIxAIMrTwxsvZCTd8Oj8B4QmJzsHULQUXX5sghUdSyRMvYCXkNc06Jq6Jl7ERKbg0xGWWoGNjhEhCLiYMf74opH0HupNRMkNU0R0HHCllN8yMwnpqRAzoWh5+DtZMPETGpuPmGEBCWgL17EGZ23uiYOWHm4EN+RTux6cUYW3sQEJ5EQnohXoERhEUl4+oZhKKqAcbmzvj4RZKclk9oRDz+waHIyStz7Edv/+uIiK6WDs63drJ7aZudzS0WZxbYXFlluLef4d5e+ru6GOrpYXNlhZ1L62xtrLI0N01uZgbuTm4kxSYz0D3I1Su73L91j2dPPuDVs+c8ffiIm/t7rC4tMj48wPT4CJc3Vtjfvcz25YtsrC5y4/r+kYD46PWHbK5vMD05xeb6BhNj4zTWNxAZHoG5qRnurm6UlZQyOjzCytIy21e2ePTgIQ/u3ee7P/6Jv3z3Z+7evsPw4BCpySnY2dhSWV5Bb3cPg/0DzE7P8PD+A14+f8G1vX1WVlYJDo1CoHC46SwkUOK4qBzHTkkcCojj4hx7W4RTAlWOvSvGSXEFJBQ0yS2pIa+oGm09U6ws7UmMT6G9tYuZqVlWli6ys3OVTz/7MatrG+zfPGDt8jaPP3jJL3/3HR98+Iay+ja8g6LxDorEOyCUSzvXefXJT3jw9AVDY/PE/A85urSyiaGxCyxe3GFn/z5zi5dZWN6ipWMIEwsXYuIzSEvPoaS0ko2NS2xuXub+3Xs8efSYxblZers6mZ6cIj83DwMDI9LSs5mcucAnn3/Je88/5erBQ6KTcujsnyQwLImzAjWEZLSQ17bk2HEpRBUPN5UNrNxQ0TLDLyiKuvoWhgdHuLKxyc39Pe7fvcedW7d58ugxd2/fOXofV65sM7+wTE/vIG2dvQyOTDK3tM7y+hY5xdU4e53D1N4TgboRwkr6iCrpI6FqhKiCHu+KKfOWkAzvCMvx9hkZTosrc1ZCmeNCMpwVU0THwAZ9YztOnZXinZNinBKW5J1TIpwRleLEGUkkpFUQFpfnrJgcwuKKh1OuQjLIK+sfxZnsnPywsHFHSVUHZTVtzK3sEZWQQUpWCQkpeeQU1Y7iSz+cH9wIOUU1FFU0UVHXQV3HAG0DYwyNjTC3MMbazAALA1X8HIwpSw4m45wjOefsSPczJ/ecNS1ZQfQUR9GaHUx9egB1WcE0FUTRXBhLQ2EcZZmRJEf5IC4mQmBYOm0j1xAVFUFMTBQJcXHk5eQIjszG1tkXCQlxTPQ1kRaIIyMQJ8rfhcr0c7TkRzHZkstsWx7TLTnMtmQz35bLWG0KA+VxTDdlMt2USXNuKMuj9Uz2VdJQGk9TVTLZyf6kJ/pQXhRHY00GnW3FjI80cWljmvGJTkpK04mK8ScjK4aCohQSkoPJLYhlZr6HxZUh6hrzmF3oZWi0mdGJNhqaC5iY7qS8Kp3IGC/8g+wpLEnk4voYxSUpzM/2ERnmwZ3r6/C//8xXn79PZ1MR26tjbFwYID8lmN7mQuaGG9iYPc9kbwUTPeVcXxvmwf4sa5PNDLTmMthWQEa0J/lJQZRkRNBcnk1FXgpzoz188/M3/PE3P+f7P3/Dn779BT/78Ue8fvaY3379Ba+f3mF/8wILI53MDraxPt3H1uIQq+OdjHdUsjTcyvbCIPsrE9zYmGVuqJ3m8mxePrrJP77/lq9/8RM++eQ5Tx8dcOf6Jgf7l/jizUd8/slLJnsa6KzMZHO2ny8+fcWvf/FzHhzssTDex8rMKOsrM7x8+YiV1RkaGsoYH+/l0aNbvHnzikf3b9LV3sBQfztjw+eZGOmiqjyD3KxIcrPCKSuJJz7WnfzCSLJzQ8nKCSGvIILi8gQePTlga2eFrNwIUjJDySmMpbm9jMbWEsrr8iisyCA9L47SmhxKK7OoayokNTOCovJkapvyKK1KobwmjZBIF+JT/EhMCyAhzZeENF9SsvxJywkkMd2HyCQ3olM8SMzxJy7Th6hUD6IzvIlM8yQi1YPEvEAyyiOIzPAiPM2D8DQP/OLs8Y93ICbXj7TSECKSnYjP8iS/IpKgKBuKquNILzhHRWMaheWxFJUn0NCaR2tXCbVNOfQPNTAw3Mi1m2vMLvRTWp5J72Azk7N97Oyv0j/cRm1zOfGp0bh4O2PpYIGpjSmeAZ5ExEfg4e+BrYstPkF+RCfEkJSSTN9AP/ce3Ofeg/v8/X/9J/NLi8grq6CqrY20ijJSykrIa2qhqKuLQFUVCWVlJJVVOSMtjbKuDrIaKkgoySGlqoiqnib6FsYY25hjZGOCpbMVBub6qOoqoaKjiKGlHrauFtg4WWBoYYCavhbGdla4+nli6WKHg6cLrgFehMZFEhwbineIL4ExwQRGBeEW5IFbgCu+Eb64+rtgaGuImZkZaWkp9PScp6+/i47ORhqbK6itL6Kjq4aUtEjCInxIy4glMMgL/wAv3D2cCQ0NJTIykrDQc/h4uxMc5EdWZirJSXEkJ8VRU11OUWEuxUV5pKUm0lBfTVVlKeVlRTQ11lJUmEttTQXVVWV0tDczOjLA/t42P37zMb/8xc/41Zc/Zbi/h4bqClrqa+hobqCrtYnzzY10tzTR197K0PlOhnq7mBkfZuXCoXsxPz3B6GAf57s6aG9rYXhogIX5WSYmJqirq6O6upqCggI6OztpaW3H0ckNZzdvnD38iElMx97ZByVNQyTk1LD38Ke4ppHR+Qv8/De/5c1XX/Kr333DX//+PZeuXsLdx/UwKtZeQ0iYD28+f8bW9iJu7qY0NuSRnxdJVU0aJWVx5BZGUNOUweLqAPXt+STlhOAb6YBnqBVR6T4Ex7sRnuyDjYcJTr62hMaHoG2qy2kJcYQkpTgrkEFYII+wQJGzkgqcEVfglMhhHOkH+rSErDZyKkaoaluiomWBvKrxkbiQVTZEXOawP/EDtVpYUg15VWME8rpIKehx4qw86rrWWNr7HgHpfmBQ/OBAaOjZ4BMUj6t3BCdEFDgXnYG+pStmDj5omzpi6eyPko4F4go6/OiMNFomDjh6h6Fj5oS2qSM+oYko6VhwQkwRCUVdjv1I9Ogf/3fOKnDslAzHTkhh7RJMz+gyBpYeSCoaoGPqgqqeLYZWnmgaOSKpaICCpgWnxFXRNHJEw9CBs1KaKOtYHzkZp8RVEZHRRlrFGAvHAIprzmNg6YGIjDb2HmGcldJESdsKI2svXHyjMbL2wtTOF1M7X2zdQhAoGR45ElrGThhZe6Fv4X7kmFg5B5FZ2oyWmQsqBnZomjpzQkL1CEr3A9n6kFlleiQq1IwcMLb3xc7jHIHh8UQnpOHiHYyrzzmsXXwxtHRB39IVIxsPIpPzcfELJyGjmNi0fMLj0sgtqSItu5CElFw8fMJw9QzBxy+SpNQ8AoIjcfX0QV5B5V9LRPS3d7GxfJG7Nw442LvGte1dDvaucXFhkYuLS/Sd7yY9OYmmulrOt7fR3dHO8sI8eVnZvHPsXdRVtImOiKelqZ2xkUnWLq6zt3uV7Stb7Gxf4fKlDRYvzLK9tcnrVx/w6uX73L69x+1b17h54xqvXrzkg/fe5/kHz3hw7z4rS8tcmF9g6cIiFWXlRISFE+DnT3BgEAlx8XS2dxwJiJ2tbW5ev8G3v/0d3/72d+xf3WN0eIS6mloK8vLJy8mls72DkaFhJscn2L6yxf2799jZ2mZiYorEtBzkVHU5dkIMSUUtTojJc1xUgZOSahyXVOVdCRWEZDT40RlphKRUOCUuj09INO5+oXj7hdDV0cOl1U1mJ2bobO9idnqOtbUNvvjpV3zw7BWffv5Tbt59yAevPuWrb75jdG4Vn9A45NWNOC2hgFdgBCsb26xdvsrVG3eZnL2Itb0Hto5eZOdXsLS6zfLaDptbN7i4cZXVzT3ik3NQ1zYjJDwOWzsn0tMzWV/dYHf7Ku8/fsLdg5sszExTU1GOv7cXvd097O1d4733X/Des9fsXLvN6uYeXQNTZBbW4Bkch7CMBsr6tojI63JSoImkqinC8vroWx+CU1S0TXF286W2ponVlTUe3LnL8/ee8uLZc+7cucfu9g7X9va5ef0Gu9s7rK+uMTs9R3/vAMvLF7l+4zaXtva4cvUmZbXNeAaEo2tmj4yWKaIqhogpGyClcUiTPC6uwltCMhwXVeDtMzIIS6lz4qwsZ8QUERJVwMLGg8TUArT0zNHQMUVGUZ3jZ8QQFcjz1nERTp2V4qSQADklbYRED6dchUQVUNEwQSCribyyPr6BMVjYuHNGWMCJ0yKIC+Q4cVoEYTEpZORVkJCSPypb///FxA/XCsoaKKppoWVkiqquAapaupiYmWJvZ4WFiTZ2JlqEelhTnBRMYYwXSb5mpPqZ0ZDmR29JNK2ZQVQleNBbkUhXaQJtJQl0lKdSmxtLXLAzImfPICEuysjaa8RERZCQEMcvJJXR9Q8ZXf8QW2dfxMXEEIiL4uLkgJmxIbJSEnSUptCUG8VibyUXB6qYa89nvCGD6aZMxutS6S+JYaw6mbHqZOrTA5jtLWdxvIm26lTON+dQW5pAQVYIGckBlBXGUpQfw9R4K7cPNtnZXaSmNp+MrBhy8xMpr84hryiRiBgfKmtzaOkop6gslcfvX6env57WjnISU87R3FZKe0cFLa2Hj6VlaezsLjI41MzYSBuZaeEU5MZxaX2Cp/e36WgqYnKokb6OMpKiPMhODmRhooWrayM0lCZSlR/J9nIfc0PVjLYX0FufQVNxHK0VqbRXZZKTEEhRWgTZiaHUFGexu77IjZ11fvrmQ/75j3/jn//9d3755U/44rPXvHh0wNzIeTprCxlsq2K2v5krc/1cvTDM4mATN9cm6KnNpSIjkt6GYl4+2OeDOzvc2llleXqI//Vv3/HrX37B3YMdbu1tsLsxz8b8EB89e8yXX3zGR88f8/VXP+Fnbz5idXaYrZVpPrh/necPb/L88QHPP7jD1FQfERH+REcH0dpay9TUEPPz4wwOdjEx2kdXex2D/S1UlGVSVpJKRXkyTY255GSHkZ0bSmZuCBk558jODyO/OIap2V4+ffOa8uoM4lMCyS6IobIxh+rmPFrOV1LfVkJOaRKNHYfCoqw6nbTscLILYiirTqe0KoXsgigi4zyOoHOR8W5EJ3qQmh1AanYASRm+pOYFEZHoSlymD9FpnkSmuBOX7Udsli9R6V7E5/gTnxdAWKo7oSluBCc64x1tQ2CiE3H5ASQWBBCd5kpUihPJWV5ExNtT05xCUUUMRRVxpGYGklMQSXd/JcNjTbR2lNLdV8fK2ji37myxtjFDfXMpo9O9bF9bY2t/nbKaIrIKM/EK9MTayRpdE12sHGxIz8kgv6QATz8P/M/5UVldRltHK+np6YyOjjIwMMDg8BA//fnPWFq9iJKaOmLS0mgZG6Gsc+hAiCkqIqaoiEBdHVltHdRNTVHQ0kRRSx1lHU00DPXQtTBB18IEdSM9FHXUUNbTQEFbFVkNJeQ0lVEz1EbXwgAtU32UdNWR01BHw8QIS2cndC3NsXJ1xN7bnciUBHwjgzF3ssIrzA9HX2fUjDVR0lPByN4UW09bDOwMcXV3w9HZgcDgALR01Qg85019UznhUQE0t1eSV5hGTn4KSalRhIT7E3jOFy8fd6JiogkLCyPA35cAf1/OBQeSEB9LbEwUaanJlJYUERkRRk11JdVVFVRVllNcVEB5WQk11ZUU5OeSnZVBW2sjC/PTPHp4l19//RV/+P03vHzxPi/ef0JDTeUhkK6hlvb/IVp3NNTR3dLEcHcXk4P9TI8NcWFmgtWlBdaWL7A4N83U2DCjI0OMjgxxbf8qDx/cY319ncHBQdbX15mbm+PKlSvsXt0nKDgMb/8gAoLDycwrwtHNB2UtA4Qk5FHUMMDE2pGalnbefPkLfvWH3/PxTz+nY6CbwKhgHD0cmF2aZGJuiJBwXx48uUb/YAu5BbGUlCYzOt5EeWUyCUneJKX5kZIVSHt3KbWtueRXJpJfmUBcpg+ZJWGUNaRSVJNMTGogbv52BEX64uHvzlkpCYQEkghJSnNWUg4hgQJnJBU5K1BBRPqQAfFD3+G4kBxnxJQRyOsir2qMgpoJJ4UVjijVErLaKGmYISmnw3EhuaP7ssqGR8/XM3FCUd30CDgnLqOFrLIhIgJ1hCXVUFAzQVbZEIG8LhoGtmgbOyAkpXa4hCinhZCUGm8JyaCobY6SjgWSSnqoG9oiUNbHwMoNMwcfjG09kVU35oSYIuLyeihqWR5Fj5R1rDG28SYkNofQuFzsPcI4IarMGUn1I2fh2AmpI6ZEdcsQEgr6nJZQO4orWToF4hmUgKKWJdomzrwtJI+SthVicoeixcze72gu9l1hRQRKhlg4BqBt4oyiliVSykZoGDogLK2FvIb5IUDO0AEjay9MbH2Q1zA/mqENTy5Ey8wFeW1L5LUtUTGwQ0rN5Ah09wOgTlbT/KgXoahrjZ6VB04+4cSn5RGXnI5XYBg2zt5YOnmjZWyDqb0nBlYueIfE4R4YRXZxHfEZhcSn5VHb0kVReS15xZW4eYXg7B6Mh1comTmlJKXmEJ+chqmZ1b9WnOl8Uyvzk9Nsrqxy8+o+u5euMDcxxcXFJRbn5ulsbcPV0YnYmCgaa+tYmJ/l1YuX1NXUIiUpi7GBOVHhcUfl7IG+YRbmLjA/O8fm+gYHN69zbf8qd+/c5OOPXnL71jUW5qdYW13k4OZ1fvqTL3j04CGPHz7i8zc/5tLGJgN9/WysrXN1Z5epickjVyIxPoGaqmo21zd49OAhn7/5MTtb22yub7C8uMSF+QW2r2yxsrTMQF8/bS2tNDc2kZWRSei5EHKzc7gwv8DBjZtsb+9y4eIl8kprEZFS4di7whwXlUNUTotj74hzSloDUSV9JFUMOCWhjKSSDuoGluSW1RISnUxCcga721f55ldf8+mHH7G8uERzYwt+fgEMDY/z/NUn7Fw7ID4lCytHT2LT8jG0dsU/Iglr10DeEZLm2FunCY9JomdwnJ1rt9m78YCg0DjUtIzJzC1jfHqZpdVt5pcuMTl7kfHpZeydfTAwsSUqNgU5eWVycvK4vHmFG9du8vThI7Y2N7i4eIGivFw2Vy+yf3WPa9duMDE5y8z8MjGJ6cQmZmHvFoCTTzjBcTmcEqhzWkoDEQUD3hVXQ1TREF1LdzKK6g43lJV0iIxJZmlxjev7B9y6foOPXr7iyZP3ePbsBdev32Rv9yr3797j3p277G3vMD89Q0Jc/OF3uXGJiclZbt97zKWd6+QUVyOtoou8rgXiasZIqBoho2WOQNWYExKqvCMsxwkxxcMJOlkt3j4lQEj8sNvg4BJAR/cYHj4h5BfXYO/ixQkhcSRklBCRUEAgq8a7p8QRFpfnnZMSR52IwxiU3JEQEZVURkhEChFxaSSlFVBQ1kBEXBpVDV3OigqQklVCIKN45D78EGv64VpBVRMlTX10zazRMTFHS08fIxNjzM2MsDDUxNZYk4KkUHKifYjyNCXKVY+yOHc68kJpSPGlJMqJ+rRA2gqiacmPoS43ktq8aPJTgnFzNENCXAQZGSlG1l4zuv6a1qF9AsIykJOVRSApSUBoOo1De4ysvcbJwQ45aUn66vKoSA1h5nw5C93lXBprYLolh6nmbGaasxgojWWoPJ7x2iTOF0cy3V3KxlwnbVUpdDdm01SVSlFOGEnRnpQVxtLckEtnRwmTU+e5srNARVUOaVnRdPc38smP36d3sJH65iIqarJJyQgnMTWEG7c3iYn3p6W9jOKyVBpbirmwOERdfT6jY+20tpUxMtpGf289nW3lNNUXEBXuzmBfHU/ubdFQlcVAVwV7l6eJDHYkNsyFofMVfPDgEveuL1NREE1nXRZLE820VyQydb6E0rQgilMCKM0IpTgtlLaqLMpy41idHebBwTZf/+xTvv/ud/z8i8/48qdv+Pd/+wu/+dXP+fiDh1xZnuLB/jpffvyUh3urLA23sj7exe6FQXYvDDLSWspkVzW9DcU8vLbB09vbbK1Ms7s5pFF2AAAgAElEQVS+wOefvAT+m//++1/52WcveXDzCvOjXcwNtbO1NMHr9x/y6GCHkY5qxrsbeP/uLl999pzPXz/lFz95zbP3b7O1tURlZT5FRRm0t9fT0dHAyEgPy8sz1NeUkpYcQ01lARVlWbQ0FVNXn0tTYz4ZWaGkZ547EhA5BeHkFkaRUxDJk/fusnllkbBoD1KzwsgtTaCgIpm23koaO8rILIqn+XwZXX3VZBdEkV0QQ3JGMDmF0VTUppOYFkBq1jlSMoOJSfQmKNyO0GgnkjP9SMrwJTnTj/yKaEJiHYlK9SAi2Y3wJNdD4ZDjT1S6F7FZvsTm+BGS7EpAnAOe4Za4hJgSlORMQmEQ8Xl++ISakJzlSU1zEoUV4ZTWxBKX4klGzjlKKhKprE2jd6CG7r4ahsfaGBlv59adLQ5uX+HawSXODzTT3lPPnUfXubA+R2lNCR5BXth5OODs405odDhZBTksrFxgfGaCsIhzREaF0tnVSk93B93nO/nN17/m+fPn3L59m0/ffMbi8hIaOrqoamujrKmJjJoq8ppaqBgYYGhvj76tLeJqapyVl0deUwNFLXVUdLVQN9BF08QALVNDtM2M0DI1xMzRFis3F2w93bHxcDs65s6OGNhYoaCjg6ymJlpmZijp6aFiYICEsiJmTg6YONggo6mEqZMlOpYGqBppoG9jhJG9KRau1tj52GNpbYWmthbmlma4e7pg72SNf5AnWbkppGclEh0XSmJKNB7eTvgGeBIdG0F8YhzpmRl4+XgTEx1JTHQkkRFhZGdlkJOdSXJSAgX5uRQV5lNWWkxJcSH5eTk0NtTR2FDHyPAgVy5v0tR4uMzU2tLAo4d3gf/Nb7/5FR3tzcxMjDLYe562xjo6mhvoaG447EbU19LT2szEQB+LUxOsLs6xsjDD0vzhQtMPnYgLC3P/Azgd4dr+VdbX15mfn+fFixc8ePCAhw8f8vjpE2LjEsgrKmV6bomO8/3EJKajqWeClp45UoqaiMkooaKjT3BULJmFxWSXFGPuYItnkC9FNSWsXrlI73AHHn5OhEZ6MzjazthkOymp5+gfrKG2PpPC4mgaWrKJTfYiMS2AxMwgolP9SMwOJjbDm6AYW0rrEsmvjCOnLA7PIHscPCzxC/VGSkUGUVkpTosLOH5WgneFBZwSl0dMVgNZVQPePSN7NOv6A41aTFoTaUV9ZJQMMDBzQUbJgHdOy3BKRBFpRf0j7oOYtCbiMlpkFdQRFpOFvKoxwpL/XzzqRycESMhqH7kaZyVUERJXQVxGC0k5HaSU9DkrOFxZOnZKgLymKab23ogr6HBSXAkRWU1EZDU5dkrASXGlo67EWWl1TkkoH8adpDR5V1iR0xJqyKmbcUZSHQVNC6xdgnnrjBzi8npIKOgfCQlRWR0kFPSRUjbijKQ6xjbe2LmH4heW+n+5FD+8lqya6dE0rJK2FZKKBqjq2XLslMzRXOxbZ+RQ07dDUcsSBU0LpFWMUdSyRFrFGCGBBlLKRmgaOWJs442mkSMiMtrIa5jjERhPUV03Z6Q1aeqdxic8FWl1U3Qs3FDSszlyIgSqxijr2x72IIwcEKgao6Rng6WzLynZxSRn5BAak4SDuy+OXsHomtlj7xmMqb0nTj6hh2wI9wCCohLJL6ujor6VhtZO8oorCY9OIyg0EW/fCNIyi0jPKqS4vApPL79/LRGxvrTC3pVtVi8scW17j4+ev+bG1essTM8z0j/M0MAw3V09bGxssLJ0kc3NTW7evMWf//xXCvKKcbRzpaGumerKOibGppmamGVna5eVpWWu719je+syG+urHNzcZ3trk+GhPqanxlhemufWwQ1uH9zi9ctXXNrYZHN9gyuXLjPYP8D7T9/j048/4fHDR1xcXmFkaJjx0THmZ+e4vHmJh/cfcOfWbZYuLDLYP8CVS5fZWFvnxrXrXNrYZGNtnc31DUaGhpGXlcPb04uJsXHaWlpJiIunpKSMyppGxmaXiEvNRc/cgXeEZTglociPzspy7KQkAlVD8qvbsXUPRkJRm4LKJlrOD5GdX0FVbROPHz7ir3/6I08e3OfC/ALVlTVkZ+cyOTVHe1cfxhZ2iEoqYuXojZ6ZI2EJWRTXdqKsb42ehROGpg6kZhSyvLrN2uYeC0sb9A9NUlhSTUNzF/FJmbR3DbC8eoXJmSUWljbw8Q/Fxt4NJVUddPWMSE3LYmlphYWFRXa3dxgaGGS4v48Pnjzm/t17rCwtU1VVg72DC6kZuRia2VBW1YyStgnW7sEUN/QjrWGBpKopb4koIySri6KuNWdltVHRs0Je3Qg1XXMMjK0oKCxjc/0KqytrXN+/wcef/Ji79x7x/nsvuH//IVd3dtnbvcr+zjYH1/aZHh9jbmaWixfX2L92wIXldSbnlhmbXSE8IRN1UweUjOwRqJscuhFqJgjL6RwuM0mp8Y6QLGcFarxzWgpxGQ2OvSWMpq4lEzOrjE4uMj2/RlffCPYuXpwWEXBSSICsohbHjp1CUuZwxem0sCxnROQRE6giIa2OiIQyp4XlOHVWhlNCEogL5Dh27F2UVLXILyqnqbWLyJhEtPWMUVDWQFZBleOnhDEwtkBdSx85RTWkZJUOnQhDczQMzVDTM0RD1wB9YxMsLc2xtDDB3EgHayNN4oLdKUsNJcrNmLRAKwbKE2jLCqY20YeicGfyQp1ICbCmLCWQhvxYSjPCKc+LxcpcH2kpSYIiMnBw90daWgppaSkCwzMZWXvNyNprwuILkBQTQSAhhryMFBqqSlTmJDLWVsZCby0XeqoYb8qlvzyRwYpEpurTmWnMZKQ8lvbcENpL42koiWN2sIbF8SYurwxQWRxLfIQbpQUxdLYVMzHeQm1dHh3nq8jOjaeoLJ3ewWYurE1Q2ZDH0sYEqTlReAbYUV2fR3N7Gb4B9vT01zM60UFQiAsHtzaZmOxibKSNrIxIKsszePHsFs0NhZQVp5CWHEJhXjwzk52MDTdTmB1NXUUGFUVJTI+1UF4Qx2hfDdvr49SUJlGeH0NtUQIzvZUMNeXRWpZIcogDDcUJ1BbEU54dTX1ZOr0tVTy5u8f3f/w133/3O/70+9/w/Z//yB9+/zt++vknvHhyh5GeJqYGWnn/9jaP9tdYHG1juruWmZ46Ls300lWVTVtZJosjHSyNd/Pi4TW++uw5//jr7/nqi0/525++hf/3H/zj+z/w5uVjDrYvcnFygP6WCpYneuhtKmOks5bx7gZmhtr58OkBV5anWJkd4tbNy9y8eZnp6UF6epqZmhpiff0ClzYv0n2+jdbWWgoLM6mtLWZ1dZrJqR7aOisYHWunsCiB9Mxz5OZHklcQRV5BFEVl8VTWpjEz18fzF48pKkskPsWfsupUiiuSKK1No2uwlurmPMrqMknJPEdYtCvpOWEUlMYRk+hNfIofuUXRJKYFkFscSUiUI+GxLqRkBRKX4k18qg+Z+edIzQsiKtmdc3GO+EfacC7Okah0LxLzAonP8Sc6w/uwTJ3gRECcA34xdnhFWeMdbUNYugcpxcFkFgcRlWBPTWMiJZWRZOYFUlgaRXyyN4WlcVRUpzF3oY+ZhX6GxztZWZ9iYXmMmYUhDu7s8uGbZyyuzfDw2T0ev3jAkxdP2L65R0BEKG6BvoQnxLJ3cIM7D+5z6/5tPv70NVvbm3z6yStevfyAly+ecefWbSoqKtjc3KRvoJ/F5SWs7R2QUlBAUV0dZV0d/CMiCUlIQN3UFBUjI3RsbDgpJYWovDSGVqYIlOSRVVPG0MYCTRMD9CzM0TU3I7eynN7JSZz8/DBxckLNxBQ5HV2MHZ2wcHNHRksbMWUVxFVUj+6JKCpi7OjI6PIF4vMykdZSRkRJGj07E1RNtVEz00Hf3hQZHUUMjY0wNDbC1NwMa1srHJxs8fRxJTounNyCTCKiQ/AL9MLJ1Y7AYD/sHGzJK8hnfXMDFzdXcrIzaWttJikxnpTkRDIz0sjKTCc2JoqiwnxKiguprCgjOyuDhvpaaqoraWyo4+ruNmurK7Q017O5cZErl9fZ3blMRXkxDfXVNNRUMjc1TmtDLR3NDUcLTX3trfS1t9Lf0cb08CCTIwPMjA+zODfNxcV5LsxOMTEyyPDQAGOjwwwPDdDT3UVDQwPl5eW0t7ezsbHB9vY2QyPDuLl7MjEzy/8DZOcVExQSjbWdKxJSiiip6yIpq4yCqibK2nooaemgqn/oFhnamKFvZYS5owW2rhZYOBjj5mtLz0ATqVlhZOdFk5DiR3JqADl5YVTVpZJTFEF4jBvp+eE0ni+mtj2PuHRvPIOMCQi1IjkniPzyBEJiPDC00sTGxRxXHxfOSojw7lkRpJXVOPb26cPYtLAsb5+R4pSIIj86IeDtU9JHXIgTZ+UREldBXtUYHSMHTpyV56SwAseOS2Jo7oqqtuURTE5GyYDqxj76RhY5KaxwtNikqG6KtqH9/wWi+2EC9mgWVlTx8IgrIadhwikJZU6KK3FaUgVZdeOjXqKwjAanJVUIT8yluLYTcQUdzghUESjrH4Lc1M04KaaCmJwuAiVDhKW1UNSyRFxeD2FpLURktDG188XSKZBjJ6VR07dDVc8WXTNXtE2cMbXzxc0/FmUda05LqCFQMuSMpDpSykZHcSZ1A3v0zN3QM3dDVc8WgZIhQgKNIw6FmJzuUcFaStnoaCFKTt0MMTldRGV10DZxxtzBH1k1U2RUTfAIjKeiZZDh+cuUNfUjq2mOgY0XYUkFKOnZIFA1RlzJABF5XeS0LDCy88HY3hdlfVtkNMxQ0bPAzTeE1Kw8IuJTiUnOxNjGFSNrFyydfdEyscPCyQdDa1eiU3JJzCqkvq2X+LQcUrPy8D8XiW9gNF5+kfgFRBMTn0F+USVZeYUkJKb+a4mIZ4+f8uOPPuP6zj4Pb9/nv/7jH/z1j3/h0sYW46NTpKZkEhwURnlFDfcfPOHO3YeMTc1SWVWHg70LNVX1DA+Osb56ienJOcZGJrm6s8fM1CwtTc08uHefF8+e8+jhfdpam5memmB3Z4vdnS3ef/re0Q/PjbV1ti5fYXlxidnpGX7z9a/5xZdf8enHn3D39h32dq9ycOMmN65dP4rPXFxeOZqA3d3e4eb1G3z68Se8//Q9ru3tc+XSZVZXLpKdmUVdTS0VZeV4e3phbWlFfHwiWblF9A5NUN3QRk5xNaFx6Th6hyCuoMVJwWG5aGRujY7BaQwsnXD3C6W1q5/eoQma2jp57+ljPv3kNU+fPGJ9fZ3Ll7d49foTRidm8fIPQUvPHF0TOywdfTCwcKaopoO8ihacfSNw9A7B0taDvMIqruwcUFhSS3lVI/ZOnrh7BZKWWUBqRj5dPcOMT11gYWmD+qZOjEytkJFXQ0VdByERSRISU9ne2efy5S2Wlla4urPL/tU9RoaGuXfnLisrq4SGRaGiroOesSXZRVWci0rC0tGHvKoO4rKrOXZGnjMyOpyW1uaklDoCVWPkNU0RKOohq2qAjLIuekbWuLr6EhWdQFdnL1f3brC4ssHgyCS37zzk3t1HrK8fircHd27z+P49tjY3mBgfpaSolNa2LqZmF2k7P0BqTgn2HoHo2bijYeGKrLYFkmqH+UMhGS3ePit7GCsTPZx5PXZMCAlZTUQlVTh2TIjI2AyefPAxFzeuMr1wEUMzG06LCDgjIsNJIQHS8hqcOiuFmECFs2IKCIkenlNnZXn3lOB/mBHyiAsUkFVQRVJaAf+gMB49fc7O3k02Lu8SHBrFWVEBcopq6OibICOvgoa2AfJK6mjrGSOQU0JKSRVZdU3U9AzRMTFHx9AETV099Az0sTA3xsHaFBdrI2L8nUgNcaUs0Z/GjGAKwhyoSvAiJ8iWwjAXMoLtKI7zojQlkNwEP8ryoinOiUJKUgxpaUlkZKQIDM9gZO01rcPXCAzPQCCQxN3VGQszE8JDQ4hKLsFQXwc1JQXKsxJYHGhmrruWkYZcussS6StLYLIhk9mmLMarkjhfGEFvTRpt5UlMdZezPNHM5cU+OhtzKMqOoLu9mKnxVtIzQ8jOiWFotJXq+gLi08Kobyujoj6f/dsbVNTnEpUYQHRSIMXlaRSWprC2OUVohAcj4+00NBexcGGQ2bk+8nPjSE4MpqggkTu3LjE23MpvfvUJ925fZnykjZ0r8zy6v0VlcSrjg028ev+A/q4qUuL8ee/BDv1dVWQkBZMa5097XS5XLvTx4s4aM73VFKUGM9VbTXdjPu3V2dSVpjEx0MLG4jgfPLzBb7/+gu+/+z2//+Zrvvrp53zx5hP2Lq9wdeMC86Pd9LZUMNHTyMZMP5uzA1wc62CwqZgLw+0Up0awOT/MzFA7yzOD/NffvuWPv/k5f/vDb/j6yy/442++4n//x1/4x19/z9dffMQH965x89ISw+11jHTWsrMyyeLYeYa76thamWS0u4G+9ho6Wyu5e3eX9fV5qqsLyc5Opre3jeWlOSYnhhkd7SU1NZbKykJm50fY2llmZKyT4dEO0jLDSE0PJj3zHNlZoWTnhlNQFENxeQLl1am8fPWUxeVxsvIjycqPpKg8kdKqFCoaMqmqzyQ1K4TMvHDiU/xIzTpHUnogEbHu5BRGUV6TSkyiN1kFYcQmexGX4k1yZgDRiR6ERDkSnehGfIYPyTkBRKd5EpboQniSK9EZ3sRm+RKZ5nnIi4h3JCDOAf9Y+yMR4RNjS0SmF+lloVTUx5Ge40t1QwKZeYFk5Z2j/XwRpZVJFJbE09JewshEB+f7GmhsLadvqJWeoXa6eloYmxmitaOWueUpfv+Xb/jPf/6d/+KfHDy6j5WLM86+Pjj7+hGfkU5IVBR+QYHEJ8bx5PF9/vPf/8Jf/vgtX335M3Z3d0lJSSE5NYXgkHMkpCRjbm2DgZkZ5g72OHp54hMahoOPD8r6+gjU1VHUN0DJwAAFbXWkVeSRVJRD28QQHXNjVA100DY1Qc1An5yKCrLKytAyNUdaUwsZLV2UDIyx8vDG1tsPDTNLFPQMEVZQRFZbBy0LS6Q0NNGysCCtpASfqHDi8zKx9/NE2UgXSw9HzN3sUTfTx8LdAU0tHXT0dNE3MMLIxBhLawvcPFwJiwglKSWRsIhQ3DxcsbKxxNPbAzsHeyKjo2hsasHDy5OwsDBysjNJiI8lMyONpMR4MjPSKMjPJTDAj6TEeIqLCsjOyqCpsZ7Wliba21qOYsorywvcvnWd3Z3L7O9t09baSG9PJy0NtQz399BSX0NPRysdzQ001VZxvrmR3rYWeloPmRHDfecZG+xlenyEmYlRxob6GejpYnCgj8mJMSbGRxkc6KOlpYWSkhLKysro6Oigrq6OiKhI0tIz2btxk5t37uPi4U1IeAwm5nbIKWqgpmmAvJImcsqayKioo6ChhaaxEYa21uhZmaFqpImdlwO2Hla4+zuRkBnB5b1lGloLSc0IJSLGjYAgG/wDLQmNdMQ32BJHN31iUnxp669gcLIJ32Bz3H0NSUjzpqAshsq6dJKyzmFhr4udmzkWDqYoqCtwVkqCEyJi/Oi0CKKyKrwrLM1pccUjwNy7Z2SPFpdOiSgiJK6CiECdt09JHy0snTgrj6a+7dHq0nEhOfRMnCir6SI9t5pjxyUREldBRskAbUN71HWtj7gQIgJ1RKU0kJTTObqWVzdBRFqDd0XkEZbRQFHbHHvPEOQ0TDgtqXLEjpBVN8bCyY+g6HSiUwsxc/DByMYDBS0zRGS0sXIOIqu4CWefKExsfXDwDEdERvsI9qakbYWiliXWLsFYOgUSk1qCuYM/Kro2KOtYHy0n/eA6iMhoH02zisnpHhWj1fTtUNG1Obp/RlKdE6LKSKsYo6pni5K2FUraVmgYOqBp5IiyjjVq+nbIqJogJNBATt0MI2svVPVsEZfXQ0XXBv+oDNyC4jG29+WkpBpKejaYOPghLKeDtrkryvq2yGlZIK1uiqKuNdrmruhbe6Jm5ICchgnufqHYOLpi7+ZDaEwK9h6ByKjqYWTjhrmjN3oWTli7+hOTko9fWDw5xdUkZuSRmVeCb1A4voHROLsH4+jsT+C5GFIz8klMzSAmNvFfS0R89+2f+NufvufR3cfsXr7KjWu3uHv7AXtXb1Jb14yktAJvHz+DkakVQ+OzxCZl4ODqjY6+CaZmVrS3d3L//kMuX95ifv4C9+8/ZHJymubmVsrKKnjw4BH37j1gf3+fubk56uvraWpq4uDggJ2tbfZ2r9LddZ64mFjycnKZHJ/g2t4+L5+/4IvPf8IXn/+Ezz75lC8+/wm/++a3fPmzn3P/7r0j52FoYJDurvNc2tjkxrXrPP/gGS+ePefVi5fcvH6DjbV1ujo6qa6sIjY6htjoGMpLy5ibW2Bre4+t3euMTi0wubDG3q1HLKzvYuHoxbG3zqBn5kjX0DQXt26QVVhJWGwqPYPjzC+uMjk1w2effcJ77z/i/fef8slnn3Lr9n0ube2RV1hBwLkY9IxsOXFWFnl1IzIKqukfX0TDyAY7jyCKq9vQM7AhN7ecq1fv0Nzcg5ubH2lpeVRXN+PvH8bc/DLVNY2EhEYxMDhGbV0zrm5eCItIoqKug76RObfuPuLZy49ZXlnnytZVLl5cIyMjCx8fP4qLSxkcGsPM3IZzYbFo6Jhi7eSDrpk9gVEpuATEYmDri5iSEfo2PmibuyIsp4OIjDay6sbIqBgip2aItJIOdk7emFk5o6Csha9vCPFJmfgGHkLr1i5f5eGTZ1y9us/s9AzLC/MM9HSzc/kSszNTRIZHERIaSVNrF5l5JRhZOiKnYYS+rQealm7I61ohUD8sMAnJaB0Vq48Ly3NGQoVjx8U5KSyHpIwGbx0XR03LlMraNh4+fc32/i0q61rIKSzH3fscx46dQlRSEYGsGmdE5DgtLMtpYTlOC8tx/LQUbx0X58QZaUQllTlxWoxjb5/kjLAECsoahEfFExYZR1RsEupa+khKKyAiLo2mjuGRiJCRV0FRRRMldW1kVNSRVdVAVdcAPTNLdE0t0NA1QM/IGBs7WxzsrTE10MLHyYLs2ECa8uOoywwhL9SB8lh3CkIdKY5wI9XXksxz9uRGu1GQ6EtFbjg5aYHkZoQiJSVOYHg6rcPXsHXxRVrq0JGQlpIiq6KPlTvf0jv/gJyqAXoXHiArLcDSxIDJ7kYWBlqY6KhguD6PkbocZppymW/JY7oujcGKRHoqkulryGa0vYjRrhLGeyqZGKihrjyFlvpsutpLqGvIZn5hgMmZbipqcnHytCQ1J4bUvFj6xtuJTQvFK9iJjMIEKhsKqG8rY+vqMmkZUZSWZzI51cPiwjC720tUl2eTnx1Pd0cND+7s8OTBPl+8ecZ//O0bPvvoCVc25rh5bZX//Lff0dddy8G1Da5szvD4wS7/+PvvaGkswt/HFi8XM2pKU3lwbRn++Uc+frLHVG8te6tjLE20szHXx0R/PQuTXUwOtrK+OMHHr57wb3/+ln/8+1/5/rs/8Offf8O3v/oZ33z1GXf2NpkbOc+F8V4mehrpbyplabST5bEuDi7Ns78+y/XLS9zeXeMnH77Ht7/4Md//8dd8+vI9vnzzCd/+8ku+++0v+du3v+ZPv/45b1484mD7Iq3VhZxvLOfu7kX212dZne7nwmgX490NzI11sTg3xJtP32NzfZbWpkqys5Pp6WlleWmO+/cOuHHzKgWFmXR0NjI1O8TejQ3GproZn+6htaOcvNxIsrNCyc0Oo7AgmpLiOIpL4ymrSGJjc5YPP/qAuqYc0rNDKK9Oobw6hbziGGoaMg8hcrlhZOaHklUQRlSCO8ER9uSXRlPVkEZ0ogdRCe7EpXgTm+xFbLIXMUmehMU4E5PkSU5pFCm5gcRl+hCZ4n54/qdUHRzvhG+kDb7RtvjF2B0JCe9oG7yirDmX4kpCfiCFFYfuQ3NHFhU1ieQWh1PTlEFReSKVdVnUNxfRPdTMyFQPg+PdnB9op66tmqLyAnIKswiLDKS9q5Gf/fILXn32iscvn5FfUY6WiSmeISE4+fpj5uCIh58fCirKyCnIHkZv/vkP/vrdt9y4cY0PP/6Im7cOKCopJuhcMFFxsYRGRmFqbU1UchJu/n7Ia2ohrqSEjoUF2ubmSCipIKqggKq+HifFhFHUUkfP3AQlbS20jI3QNbdASUeXxOxc/COjcfINxMDaHlUDM2TUddG1sMPI1hl1IzNMHVzQNrNCWk0LaTUNBCpqaJqY4RcZiYaJCfHZmbgHB6JmZIB7cCCOvt6oGOhg4+GCho4+uoZG6BqaoK1vgLG5BS7/h7q3DG7rQPS+XQ46ZmbJkoUGybLMzMzMzMzMMcR20GEGh5nTYJNSoE2TtlvuLe3u3d1nebt9tvt7P/jWM3fuvO/n937Q6IPOjDTSjM75nT+FhBKTkEhcUjJqrScqDy3e/gEEhYXj6euHh/diF312Th6ZmZkUFRRSUlRMZXkFWRmZVFVUsnnjJmKiosnJyqatpZW6mlr6enoZHR6hp6ubDXPr2bB+lg3r17Fj+xamJsfYuGGGzo4W1o4P09XWTN9/5SFmJ8eZHh9hqLdraSdiYrCficF+NqybYNPsFFs2zDK/cY6Ns9PMTU+wZfNG9u7ZxbatW5ibXUd/fz81NTVUVlbS0dFBQ8Pib9XQ1Mj7z58xNT1DaFgUhUXlCIQS7O0luKi8sLYTI3V2x9XTB7nGAwelHFulDJG7C3JvNQpPZ1x9nYnPiqGquYhTFw8xMNpIUmoQ6dkhFJTEUtuYwehEA10DZSSk+hGRoKW0No3W3lIqa1PIL46itDKB6EQPSiqTGJpsJj49CK9AV9y8FDhrlNg6CdB59RVWGJmga2rFi6uMWWVky8srzFima7W0Nr3a0H5pLG6Fng0GZqKltWpdIwfECm9MrKS8usoCCzslOq8a4aIJwdZRhc6rRljYKbEWuC4qFy8bLIHDa6steXWVBZpzNVgAACAASURBVCZWUvRNHXllpTmrjOxZYyrEQa7FTqrB2FaGJiAGU3sFOsuMeFXPihdXmbHc0BYTOzk+YUmsMLJDGxSHsa2M5Ya26LxihH9EOiGxOQgVPlgKVRjbKJbu/q8xE6Nn7oSlUIWeuRNB0VkYWcvRM3dC5yUDVhg6YGApZYWhw1JOYaWRAANLKcv07TC0kmFso8DUznkJMgytZOiailhpJGClkQCRsx8qn2ikqiCcXAPwCIjHJzQFlU80Yhd/7KWeWApV2Em0OMi80DN3YoWhA9Yid4LicrCVeWIqcEXPSoqNVIud3Is1lhJcfKKwk3thr/DGWuKBtcQDZ+9IAmOz8QhOxF7mgbtPCK4aHwIjEtD6h+PqFYyTizchcVk4yLU4yLWofMOJTMzBIyCSzIIK0nKLKSyrISktn+j4LPyC4vD2jSQuMYuS8jryi8vIzingxZde+d8DEX/8w194+ugDRobGKcovw883mNiYJKamNpKeVYiekTW6BpaY2oiITsphmb4F+hYCxEo1ScnpFBYWcvfuXW7cuMH169e5desOZ8+e59tvv+fhw8fMzq7njTce8PjRU4aHxhEKnCgqLKO6upatW7axfes2Ots76O3uYW5mlvnNWzhz6jTXr17jzq3bS9sO33/7HT/9+E/+/Mc/8eTRYy6cO8+hAwfZsW07B/cfWGomevP+A+7fe4M7t26zb89eDh04yM7tOxjo66evp5fDBw/x+vUbPHn0mCdP3ufLr77l/We/4tT5qxw8epqRqY04a/xYpm+GV2A0Ld3DbNi2j86+EfKKK+kfGmdqem5xD+L6FR6/94hPP/+MfwEHj5zA2y8UsUyNh3cYAok7kfHZTKzfyd13nnPk9DViUwuISspFKHPHwNiGwMBodu9e4MKFm/j4hBAYGMnQ0CQLC2c4dfoC7R29hIXHML52mh079zI1PYeH1oc1hiaExyQxs3Ebu/YvcPjoKdbNbWZwaIzUtCwkUiXrZjbQ0t6Djb0TsYlZxCTnovYJJyQug8jUQgxs5Bg7uCH1CEesCsTEwQU9KylmDkpsJe4IZBrsJWqkLj74hsQhUniw0sAKY3Mhr+maYWDhiKGVI6k5JVTUNtPZ1UdnZzfzm7dw9NBBzp06yevXbzA5OU1ZeTVdvSOUVDfj6hWMnVSNg4s3NkpvTB3dMHJwxkzohq6FE6+ssWSZwaLkqrPMmDXG9ry4zIiXlxlhaSvDxMIRIzN7HETOdPQO8/X3v+Pmvbdp6RjE3TMIMytHdF5YwbJVpry6wphlq8xYucaSFboWLFtlxgrdxeYmG3snVqw2QOPpR1xiGqERsWzeugsXlZZVa4ywshViaGKJrr4JljYCrO0c0XoHYGMvwtZBjL1Igq1QjLWjeEmNkKs9ULhrcXHX4qZW4eIsI8hbRVpMEA0FiQzW5dJVEk9VojdNqcHUJwWQ7iMhPVBOWYofjUXRtNekUZgdTH1VGp5aJSYmhhgbG2JiYoSpqQlxKWVsPPyIgY0XaBzYRmH1ANaWFqSlpiByFKCQiulrqWbHuhF2Tveza7KHneNt7BiqY0t3GRvaCljXnMNMZwmdFSm0lCYwPVDFRE8lo70VFGaGUVmSQFN9DhNTbUzP9lHXVEhLdzUBkVrCE/ypbCqkpDaH0rpcknOiWbt+gIHxdrbumaW4PIPewSbWzQwwNNzKxHgX85vX8vrVkxw9tI2LZw+xcHArw/3NvH71JF988oRL5w7z4O5lzp7cxw/ffMwff/c1B/du5v6dS3z39YfcvnmOm9dOM9jfTFZaNM21hUwMNPLw9hnOH97C8T2zfP/p2/zttx/z5s2T1JWmMDfRycbpHrbMDLN/x3ru37zEr7/5nL/+7jf88B9f8PUnz3jy1m1uXDzJrUsnuXZ2gY0T/Qy2VjI/1cv5Izs4MD/Ft5+8x9O3b/Pkwevw77/z9SdPefzmHR4/uMfnz5/yp998Dz//BP/6iT989xVvXD3Psb3zbJ0ZZXKgjcvH9nH+yA4Obp2mv7mU/uZS1q/t5NrlBT775BGbN44zNNDC+Hg/V66c4dTJBS5cPM216xfp6m5l89b1HDm2j+OnDrBp6ySzG0fZvW+O1pYC6mszFrcjGnNoacqlsSGb9rZCxseaeO+9t9i9Z47a+kxaO4toaMqhsjaN5tZ88oujyC2OpLw2mdrmTHKLI0lM96W0OpH61mxyiiJIyQogvzR6CR5yiiIWveElUTT3FJJRGLK0EZGU609iXgDxOX5EpXsSmqQmPM2DyAxPYnN8ic/zJyrbm9A0DeEZWuLz/KlsSiU7P4TewTLmtvQwOtVIU3sBhWVJNLSXUl6XR+dgE1t3b2D7/nn6Rnup62igvrWR8poywiOC6Olt569//xNfffc1Zy5doqSunui0DDyCQohMycDN15/S2nqkLkrEEhHT68Z5cO8GB/buICcni43zW9i7fx/xyUm4e2pJz86itrmZiLg4FBp3RM5KzOwcMLV3wF4mx8rJCUtHMVK1O1aOQnRNjRC7KLAWCTCytkKmVuHkpkLmriEqJQ17mQJtYBgSNw8cZC5YCKTYS12xlzpjJZbh5huI0tMXc6ETRrb2mAtFiFxVeIdFoNB6IXR2RaB0QaH1ws3XH4XWC4m7OzIPD5SuGtQePriqPZEq3HBRaQkKjSI8Kp6A4Ai8/YKJik2iqLSK6rpm2rv6yckvQemqISIylqKiEspKSikrKaW6sor62jrGR8d4+t77bN+6jYqycvp7+2hpaqanq5u1Y+N0tnfQ2d5BV2c7A/29jI0O0tXZyujIAN1dbczOTDIxOsTU+AijA73MTo4zMzHG1NjiNsS60WEmBvuZWzvG2uF+xgZ7GRvqZ3JsmOm1o0yvHWV2Zpotmzeyfm6G6akJhoaGaG5upr6+np6eHlpbW0nPzCA1PY1zly7S1NxKSWk5La1dKJ3VSKVuaLUBOMnc0HgH4hsagcrXH3uFAjMnRxzcnHEJ9EQT7ImjqwCPYHfiMiPYszDP3NZh0rLDSUrzJz07hKKyWMYmG5nd2EV1QyaJmYGk5oaRnhNGa2cRZRUJdPeW0tSWy+zGHvYdniW7IIqAcHdCY/3QBqhQ+2lYabSG1aZmvKpnwMtrjFluaIXOS2t4dZUFeiZCzGzkWNo7Y26rQM9EuGRjMrWWIXH2Re0Vgad/7OL69MsGSyrGSn1bdF424MVlJjg4adD4RC2pFzovrGGFng2rDOwwtZahUAUujc3pm4tYYWCLo7M3Tm5+vKpnxWpTATorTDCwcsLFKwylNoRlBjYY2Uh5abU5yw0XmxN1zYQsN7RF7RtDVHIReuZOvKJrvRh+fsUIYxsFSo8wJG6BaPzjMLVzJjgmGxuxhlXGQpYb2OPkGoC5gyvufrEIFT6Y2CpZYejAcgN7rEXuSzBhYCnFyFqOkbUcQysZ+hYSdE1FrDZxRNdUhEDujbM2HKkqCJk6GG1gAr5hqXgExOOsDUcg98Ze6olMHYxA7r1kf5K7h6Dyj8XcUYWFSI2hrQIDGznmjirWWEqWWpksxe6YO6owE7rh6OqPZ2gyQXE5BESl4eIRiMYrGP+wOBzlGhyk7oTGZpFeWIuVyA2hwgeh0gtnjxDkan8i4jPR+ocTFBZPdHwGMQnZBIUlERSSQGpGIZU1zRSVVZKXX8xry1b874GIs2cu0ds1iMbdG7FIibOzB85unkiVHvgGRuETHIs2MAoTOwn2MneMbJywcXLDWqQgJCKS7OxMWlqaGBsbYf36We7cucMPP/yGb775jlMnz1Ff18y2rbvYtnU32VkFWFs50NzUxfDQWrbNb+fcmbMc2LefwwcPsXvnLjZt2MjVy1e4f++NpfrX9x4/4fkHz/jhu+/57a9/w4fPnvPG3XscPbLA6ZOnFoPSJ05y8vgJXr9+g4fvvMvd23e4evkKD995l7cevLm0gn3uzFneuHuPb//jG/7xt7/zm9/8J+89ecax42dYN7eZ7IIy7EVyXly+hrikbPYcPMa23Qcpq6wjLT2H0ZEJ1q2b5fDhw5w4c5rHT9/ng48+5PaDBySlZ6NraM4qPUteXmaEnciNqfV7OHXhNnsOnaW1Z4zKhi40vuHovLAc/6BoiotrmZ7eQlNTDzExKdjZOdHRMcAXX3zPteu3OXN2MRQ9NLwILwtHjzMyOk5UXCKNHX2U1rSQU1zNxMwmNm3bw579R5ie3UT/0Di79x0mJjGdhJRc/ELjScwuJSGnAv/odCxEalaaOmJs74zCM3yp39lc4IyprRwDCzFeQbFo/CIJi8tErvZnjakDlgIllgIlRjZOrDITom8tQezshZmtGLmzGm+fAJobm7hx7Tp7duzkxLHjHDhwiL6hUcqqG4lJzkao1LLa3BELJ3fMnNwxsFNgYKfATOjGGkvJ4tCcoe2iCvHiGvRMFnMROi+sRtfAhtX6VgidXHEQOZNTWM5bjz7g+u0HVNd3YOMgw8JGjEiqwtJWuqg4rDTltZWm/5WFMGf5anNW6JqzbKUBNvYiqmqbaGnvwc3di/Wbti2Fq/WNzLETOGFkaoWFtQMaTz+a27qJiU/B0NQCQ1MzbBwE2IskWAnF2DktBq1lak8cFS7IXFSLNgM3BX4eziSGetJUmEhvRSrFURqKQlWURmhI1gpI8XYkN9KVyswA2quTqSyMorutgLbWAjw9XTA2NiAmuYQNhx8xvOEC3sExWFlaYGFujlQiwdLCHHMzUyzMzUiICqc0L4OZ4V62TQ1xcMMY+2b62TpYz7qmfMarUxmpTGF9TznJQUriA2TMDNUwN9xAY2UK0cEuVJUm0tKYR09fJQPDTXT21lDXWkpApJbUvFhOXjnC4HQ3JfV5NHZVsuvwZnqGm2nuqiIjJ5aqunz27N3A9Lp+3rx/hTOn9nH35jl2bp3m2oUFPnh0h5GBVkoKUtmzcyNP33uDIwd38LvffsHvfvMV8Hf++fff86c/fMfvf/s1hw7t4He/+YrTpw8xOz3MpXNHmB3v4dCOWQ5vn2aos4q+1hLOH9vG5dM7mRyqZ+/8GPt3TDE/O8R4fwtb1o3x+qUzfPz4IR+/94jb1y9z69oF3rl/i4f3X+f6hRNcOL6fI3s2MTXYyqbJAXZsXMvdq2f47Tef8t7bd/jq0+fw8z/YODPJnauX+M+vv+KT955w+tABHt27w89//T98+vQR69cOcnjXJg7smOPulVOcPDDP9pkhBlrK2DzexaGd6zhxdDvffP2Mndtn6OtpYH5+lu+++5y33r7H3n072bFznuq6crr72jl+6hBHTu7j0PFd9A63snayh672Elrqs2mqzqClPpvmuizqatJpacqlv7eC8+cOcf/+Dbq6imhoyqKsLI6KqiSKiqIoKYsjKy+UrIIQCsqiKKmKo6Qqjsr6ZCrqksgv/Z+A8Yu1KTM/lJLaJJJz/BfhIcePxBw/YrN8iM7wIjxFQ2iSmpDkRZCIy/VbrHotDSU2z4+IzEWForYtk9TsQKoa0pjb3MeOvZOMzXRSVptNdkkyBRXZ5JbnUN9WR3VrLal5meRWFNHa101rdztRkaGsn5ngh19/w9vvvsP12/fYuGsPPeNTeEVE4xkWg7OXH3FpGXgHBuIf6Ed6RhKNdeVERgaSkZVObnEhuYUFJGemE50YT1lNFZX19cSnpqLx8cHJ1QW5WoPC3QMLByH6llZYCkTYOUmxEDhgZm+Dg0yKsY01FgIH7CROWAlFhMUl0DU0gkjpgtjZDRMbe2xEEpyc3REpVJjaCLGTKLGVyDC1F2Bsa4+NkxSh0gWB3BWB3JW49BxsxHJsxHJcvfyxlzpj66TAWeuLTO2Js5snag8/XNXeSOQqnN088QuMICA4Co1nAH6BEUTHpVJaUc/YxBzvPn7OjVsPSEnPw88/hJiYOFKSkokMjyAyPIKMtHQy0zPYuH4Do8Mj1FRV093ZRVNDI10dnaybmmZ8dIyBvn4G+nsZHhpgcmKU0ZEBJtaOMNDfzfTUODOT42ycnWZ8qJ/J0SGmxoZZPz3B/Ow6poYHmRjsZ+vcDBMjA4z0dzMy0Mu6iTE2za1j8/oZ5mbXMTszzdTkWqYm1zIxMUFfXx+tra10dnZSW1tLfGICUrmM9OwsQsMiyMjMJjenCHe1F45COQKBDLWHH3JXDwQyJbZSOXZKJXYuCmzdlNi4ypB5u+DsqyQ+O5aM4iRG1vUwuq6D6oYc2ntKKSqLJyzKleh4DaWVCdQ2ZVPfkkt5fQbJGUHMbeilqSWPialWtmwfZvf+KabmOqmqz2RmyyBZxUm4+yoJjA7C0VnMalMTdFasZLWZBcsMzVmhZ7V0gS+QeGDl4MIKPRteXGbCa6stMTQXE5NUQHRiPiK511LN6yoDO15bbYmxpWSp7nWNsQBXj1AKy1vRMxFiai3D3FaBqbUMXSMH9E0dMbdVLMGHub1y8fy63Bg9CxErjRcLTXReM8QvIoWOoRmGprdS1TKAg1yLlchtqclJ5zVD1pg7IlUFYWglY6WRgJdWWaL0CCMwKhM37yiauiexl3piIXDj5dVWyNTBvLTKkjVm4sULeJ9oZOpgZOpgTGyVS1WxOstMMbCUYmKrXMpU6FtIloBCz9wJXVMRq4yFrDZxxMBSiqmdM1aOauylnoic/ZC4BS5BhY1Yg5WjGkel71KuQuTsh51Ei5WTBn3rX/awFotdrCUeSzczTQWuS+FqQ1sFuhZOGNs7ow6II72wlsSMIlzU/tiJXZG5+uIgdcc/PIWQ2By8gpMQyH0XrVhSD+ycVDi7B+Io16Bw9UGtDSYqLouwqDTCI1NJTMklv6iS3MISiorL0dM3/N8DEelpeUysnaOurg0LCwfMrRxReQTg5OyJf1gCYXGZqP0iMLZXoGshwshBgb3CG2fPIGoa6tm2fTN79+3k4KG9jIwM8eWXn3Pu3DkWFo5x+tR5dmzfS2xMEsFBUYSGxKCUexDgF8n6ua1cOHeR77/9jl999DFHDh2mtbmFzvYOLpw7zxt37/HwnXf58NlzHr7zLrdev7lkcfrg/ae8+/Y73Lh2nWMLRzl/9hyXLlzk0oWLnDh2nPv33uDDZ8/58vMv+I+vvubDZ8+5ffMWt2/e4tyZs7z3+Ak//fhPvv/2Oz589pzHD59w9crrtLR2Ym5lj56hBctWGxIZl8Lm7buprmsmO6eA+rpm5ue3MTo8wuDgIDv37mF68yb2LywQk5LGy8vXoG9sg56RHWsMbQmOTGduy0Eq67vxD01EIFVjbueEzgvLCQiJZWpmnunpLbS1DZCdXYqHhz8xMSnMzs5z9txlPv7VFzx6/JQPnn3MseOn2b5jFzt27ubwkaPsO7TA9n1HScouQc/UHhNrR9KyihkaX0fv0Fr2HDxGV/8oEfHplNd1UFrbgWdoIqaOLtjIPXnZwJYVJkLMHVWInP0QKr0wtVdgLVZhYiPDzskdz8AYpG6+uHqGoWu26J+0k3thaueMkZ2SVRZiBK5+eATGInbxxMDUGhMLa0JDwxfHAC9e4tjCcS5euMqhhZP0DEyQlF2CVB2AqaMLJiIVJiLV/4CIV9ZYLv5ZLTNmhYEtqwxs0NFZtdSupPPCKiQKDd7+EShVnuQUlvPuex9y9uJNPLxDiE3MorVzCFf3AKzt5azQteCl1wx5eZkRr600XYKI5asMCQmPYWxihpT0HHReeBVrO0dMLWyXNiOMzayxtnPENyCUkfFppmY20tbZh7NKg7GpCUKRI3IXV0QyJbZOCuzlLohcPRC5euDm5YvM2QWp1Akvd2cCNHLSo7xoL0mlKjmQRLUDhUEuZPtLyQyQkhLgRFqYgoaSGNrqU+nvLqKrs4TEhBBMTAzxDIjEKzAKMzNTzM3NiIqIQKNWoXZzIzcnm8HeHuqqysnNTCMjOZ7BjmZmRrrZMzPCvtlBtg83M9NayHhNOsNVKXSWxJMYICczQk1PbQajHaVM9lfTXp9Dd1sR62e6mVrXwdkLB5jfPU18Whg+oWpa+us4f/Mk5U2FxGVGUN1STE1rCa09Nbh4iJnbNMq69UPMzA5SV1/I5YsLnDqxh62b1jLU10RvezW759fR19XI6GAHQ/1tfPHpUz756PF/AcSP/PaHr/jmq1/x7def8OOPf+Tjj9/j22++4KOPnvDZpx8CP/LX33/DO3cvc/X0IXasH6W3pZSzC/NcPr2Tzeu6uHftKMf3r2fjdA8Tgy1MDLSzeXqU8wsHeXT/Lg/fvMebb9ziww8e8+zJ29y4fJZ7Ny5w79pZ9sxPMzfex0fvPeD1S6f46OlD/vKHX/P86SP+9uffc/HsKY7s2cVnT9/njWtXmR0d4cqpE/z8lz/x/WefsGfLeg7u2MTdq2f48OFdTh6YZ2aoja3Tfdw+f4C3bp3h+sUjfPzh2+zaMcvIUBvT0yPcvHmJW7evc+36JTbPb6CyuozktHim10+yfe8Wzl4+TvdgKzV1BfR1V9DdUkhbfQ6tddm01i2CRHtTHj3txUyPN/PB03c5fHATjY2ZFBdHU1WVRHZ2MKUVsRSWRpGU4UNShg8VdUl09hfT2p1PRV0SxZWxNLTl0NCWQ2F5LMmZ/mTkhZBbHElWQRipecGkFwSTXhRCWmEwyXkBxGb5EJmmJTxFQ3iKhpDkRZCIyfYhsyKS/IYEsmtiSC4JISE/gIzCRYtUZV06HQOVDKxtZnCynYbOCpLz4iisLiA6NYbg2FD8o0LwCQ8mLiOdnLJSkjLSkElFHNm/hzcfvMGRowt88c33PHjyjNG5LfhGJSBSeeITFUt4YjJ17W2kZaeTlplEamosfv4ehESGEhIbRVRCHFkFeYTHRpORl4NvcDBGFhYkZWSg8fFBrtYgU7ljL5EhkCkQy10wsbHDUanATiLCQuCAjViE2MUZA0sLDCysSMjIoqmrB2cPT2QqDXaOEqzsHZEo3ZDIXbEXSbEVSzG1F2BqL8BaLMHGSYqFUISlUIKNWI5M7YlC441M7Y1U5YXEzRM7iRvWImdEzlocnVxxkqkRS1UIxS5IFRrcPYLRaENwcfNDrvRC6xVGWEQKeYVVHD1xkUtX71JR3UJcfAopKWnk5eQu2XyLCgqJj40jMz2DkqJiqioqqauppa6mlraWVsZGRlk7Ns7QwCCDA330dHcyMtzP6MgAQ4O9dHa00N/XxehgH1PjI4wP9TM1Nsz0+AhzU2vZND3JxODiXsT87DomRwcZH+pjYnSIjbPTS4NzvwDEuulJJifGGRkZoaOjYylcPTk5SXdvDwlJiaRmZlBdU0dFZTUJ8SkEBYbjqQ0gKDASuVyNwEmJlVCMlViClVSKpVKOjUqJQOOCUCPFPUxDSVMx7SNNtA810tRdRkdvJWNTLXT0lJKaGUBckie5hRGUVCZR35JLXVs++SVxVNdmMDxUx8KxzVy7cZhLV/azfnMfReWJZBXFklOciJuXjKCYQFS+alaZGvKq3hoMbGxYaWKBnonDUm7B3FaBvqkjOq8a8dJyU4wsnIhLKSKroA4HJw06L+mjo6O71OD0iy3p5RVmGFk4sULPBpHci5yiBnSNHHh5hRlrjAXo6Oii86oRrh6hxKcW4x+ajI3QjeX6NuiZLbYvrTYVLN24M7VXEJteTF5FC2vMHdG3FC9al17URakNYbWpAAe5FiMbKUKFD3L3EGydPNC3kGAn0WIj1qBrKsJe6om1yJ0Vhg64eUfx4koLjKzlvLrGhuiU4qWcg6VQxQpDB/TMnbAQuGEtcsdOosXYRrFkh/p/g4hfVAldUxFG1vKlDYhfal2NbRQ4yLyQu4cgVPjgIPNC7RuD2jdm8dj/gghzRxUitwCELn7YSBfhwkKkXqp+lbgHow6IQ+Dsi66FE3ZyLyKS8mhoGyI6PguZqy9u2jDsJRrcfWKQu4cRFJ2DlaMGK0cNAqkXVkJX7MXuaHwiCIlIwdU9gMjYTBJTC0lOLSQuMYuU9DxyCoppaGxFJJb874EIExM74uMzKSypJT4pm6KyRsKiUhFI3EnMLEETEIO9zGPxC5Vo0LNT4OIbS3ljF+NTk+zbv5OnHzziP3/3PSdOLnD8+FHc3d05fvwkJ0+cJS+3GN3VxijlHsil7sTFZNLXM8Hpk1d49vQjvvjsc7775lt+9dHH7Nm1m7aWVuY3b+GNu/d4/sEzvvriS56+9z63b97i7Tff4qPnH/L+k/e4f+8NLl24yKEDB7l25epSTezhg4c4ffIU58+e49brN5dg5Jc9imtXrvKfv/kt33/7HQ/fenPJFnXgwCFqahsRiKWoPXzQ0XmFiuoGNmzeTkFhGbv3HODtt9/l2dMPOH/6DHNzc0QnxuMVEkzHwBAqX39e0zXCzFaMh28kUQl5NHeOs23PSQpKGpC7+GBkJsDEQoCplQPJabns3XuMsrImSkvrOXnyMv7+4SQmZrJlfifnzl/h9Zv3OHnqHF9+9S3/+bs/8NHHn3Dm7HkOLxzh/OVrHDt/DSMbMXrmDuiZ26FvZkdabikjUxsZW7eZrXuOUNvSQ3BMKqn5lYhV/uistsBe6Ye5WI2Vkwa5Jgh9cxHWjm7YSzR4+EehcA/AKygWMzsFemaOS+0H1hIPDO1ceM1QgJ61gpWWUgwFbrj5RREUk8ZqIyvkzmoKC0o5fnzRynT8+ElOn7nA/M69NHUOEpOWj5WTGn1bOUZCV4wd3TCwU2Bor8RCpEbPSsqrelZLELHa2IGV+tbovLQGPSM7zKyceHmZIS+9poeFjRhjCzt0Xl6B2tMfpZs3q/UtsHdUYmnrhFimwcxKvJSHWL7anFV6VugZ2WFkJsDcSoDCxZ2K6gYkclf0jczRMzTDwtqBZSv1sLQRsFrPGHMre1o7erly/TbDY1MMj01RWFpBWEQ4Gq07EoVyMVStVGErdUGg0CD38MXZyw+Zyh2lizP+Ph54u0mID3anvzafjuIk8gJdqYzSUhjqQnGEiowQGQkBIsqyIFKQuwAAIABJREFUAmiojKejJZvOzkJ6eyrw9XXHxMQIExMjfP28GR7pZ2pikuDgIGysbTAzM8PKygqJREJGWjpZaanUlRXTXlfOeGcDG4Za2TrUwsaeKtY15TNak0Z9ViiFCT40FcZSmRVKR3UGezcPcmZhMwd2T7JwaAOT0+2cOruXjv5a4tPCiEkNoa6zgqLaHIJifYlOCyMhO5rIxCBKqnKITgzm3KUF3njrGlNT/QwOtvLJxw959vQB48MdNFUXUl+Rx+zaPtKTozhz8jAnjx3gy8+e89M//sjFc8eBn/j5p7/xlz//nr/8+ff8/K9/8Ne//IFPP/uIb779gvfef8j5cyd59t6bXDp9iK1zo2yZGaS+IoOpkSbuXDvCZ8/v8vnzuxzdO8tYbx0T/c1M9LfS11LNuoEuju7dweXzZzh18ihXLp/nrfu3ufv6ZS6eXeDa+eO88fp5Th3Zw9efPOXh/de5dHbxc/39b3/i888+5o+/+w1v3LjGqYMHOL5vL9/86mP4+f/y6QfvcWz/Hi6fOcaZI3t5+/Zl3nz9PEd2rae/uZyZoRZO7Jnl7MI2Xr98lGMLOxgdbmduZoiZmTEmJgbZs3cH9x/cYe/+XUxOj1NYlk9XfweD473Mzk/S3t9EYWkafZ1l9LUV09mYR2ttFu31OXQ1F9DVXEBrQw79XSWcPrGHu7cu0dSQSVVFPJXlcZSXxlBaGk1lbRKFFZHkl4VT15pG92ApzZ25VNYnU9eSQV1LBtWNqZTXJpNXEkV2YTglVQkUV8aTmOVPVnEYWaXhS4vVMZnei1mINC3RGV5EpGsJTlIRlqohtSSUwqYkCpuSyKyKIqU4hPBEDVlFUVQ2ZlHTkktxdRoltVlUNBSSWpBEQlYivhEBqP09cQ/0xScijJCEBLzCwnBUKpA4OnBs/15mpyZJSEiiu2+YwbUzVLZ0kZRfjjo4iuCENJJz8+kYHCC/pIDGllq6uprIzknB098b34gQQuOiCY6JxFnrTkxqElHJSQgVcnyDgwkMD0fj7YfcVY1K6413QDDBYdHEJafh5u2Fq7cXEpUbzp5aZGoV5g72iBUKvAICMLO2Q8/YDHuRBLmLClNLG+wdnZDKnHF112IrlmAjcsJR4YxI6YKZnQB9cyss7MUIZa6s0DdH4qLFydkTeyc3nDUBOMo8MDR3xNbRFVuBEjuhM/aOLgidVIhlGmTO3shdfJC7+ODqHohfUBy+gbFovEKJTcwhI6ecoLBEfPzDCAgIIiggkKSERPJycsnLyaWooJDkxCRKi0uoqqikvLSMpoZG2lvbaGtppaujk66OTtpam+nr7WZosJfhoT4G+rsZHOhhbHSQ6bWjTI2PsHZ4gG2b1rN14xxTY8NMDQ+ybnTxeXpkiO62Jno7Whju72FqfIR1E2OMDfXT19tNT3cna8dHGR4aoK+vj/b2djo7O9m0aRNHjx7l8MIRqmoqKS4vo7dvgPSMLNQqLVKJM2KREi/PQBwcpAjFykX1x1WFlVSKkdgRK1c5sgBP/BJCEHmICYwPoG+qk8Hpbhq7SmlsWywWyC+OITs/jKq6VNDRAR0d8opjqG3No74lj+aWInbvmuLQwQ1Lr6OjQ1Z+JGofMTHJgfiGueMb4YXCQ85KEz30rcxYaWrMKlNzVhku1rqu1LdltaH9UpvSGmMBVg4u+AQl4KIJQUdHl1UGdhhbSlhtaM8LrxmzfI01diI1ZjZylulaLakXQqkW/9BkmjvH2bLzGJ7+sawysMNe7I7M1R+hVIuFnZLl+jasNnbAxE6+lIMwc1AiVQeg1IZgYOXEckNbLIQuCJVeKLUhuHqHExybuZShWGUsxN0vFnMHVyyFKswdXFmmb4e5gysvrDBfaleSqYMxtlGgs9xsad16uYE9lkIVNmLN0sicg8wL/4h03LyjsBSqsBC4LbUpmdgq/5ul6ZfQ9S/HGdsolhQNsYs/UlUQjkpfJG6BuPvF4qxddFsIFT6ofKJRaEKxk3th5aTBTOi2BA/61jL0rWUY2SmxFLtj5aTBxSeKyNRi/KIysJZ4YGzvjNjVl7ScCgpLG0nPrcbVIxSJSwCeAUmIXQJx0UYjcQ3BQqBGIPVBKFsc/PMNjic5vRh3z1D8guLIzK2ktLyZjOwSMrKLKKmoZnBoDA+t1/8eiLC3l+EXEIOltQS/oFj6h2dJziwlPbeSoKh0BApPjKzl6Fo44eQeikgVTFhyMbXtg4ytHefunRtcvHCat968x69//T3Pnz+ntq6BhaMnGV+7jrS0PKysRFhYCPFwD6K4sI4Txy7z4fPPeffdRzz/4BmffPwr7ty6ze6du9i1Yyfnz57jzu2bvPf4CV99+Tmf/OojHj96l09+9RHffvM1T99/sqhCHDvB+QtXOHBwgazsfLKy8xkYHGXP3oN0dfdzZOEEFy5e5cb12+zbd4Du7l42zG3kx7//k2dPP2Dj+g3cen3xfS5dukJhQSkqtSfDIxNExiSSl1fG5NQcuXnFnDl9gbfffpcnjx5z59Zt1q9fj6WdAIXGm7zyGkTOGlYYWmHt6ML0hr1s23OS2c0HSEwvxtRSjKGpAwbGNqg03tTUNpFfUMru3YcpKamjtbWXEycuMDY6xfDQWu7eecDlS9fZu3f/4njdx5/wyaefc//BW7zz7iPuP3iL++88oryhHZ3X9BG7eiNUeiB28cQjYLGvuLCqmeHpzRTXtJJZXItE5Y++tQxLsTvLTUQY2Dpj7qhC5RvJy7oWyDVBpOZW0NIzjsYvkmV6lhhbipG6+KD2CqOgopns4rpFWc4jhJyyJsyEbrxmaIu7fyTlDZ3YOyqJTUilo7OXrdt2cevWHe4/eIfrN+8xNrWeyoYOUnLLcJBrMXd0xdBejrFAuQgUDgqsnNQY/ldoa6WxLSY2EnReWMVKfWushUpeXWHMKj1LbBwUvLLcgJdeM+DV1ca8ttKIV1YZofPiaixtpby20oSXlxmycs1iBmLZKjN0DWwwNBVgYiHCwkaKrUCJQOyCgak1hWU16JtYsWylAYYm1ryybA2WNo7oG1ni4LgYpl6/aRvHT51ndGKaqek5uroXT55hoQGYW5phLRAgdnHHVuKGlcQNsbsf1lI35O5eqLWLIWu1QkBKhBfTPTX0VabRlR9HW3ooRWGuVMR5UBrvQUa4jOJkT4rSvamviKGrJYfhwRqGButpb62kvr6c9rZGhof6EDg4YG5ujrtaTUpeA4GBgRgaGmJibEJGeirpSfHkpMZTnptCV10RU901zPXWsba5gL7yVNY25lMQraW1IJbW4nhGW4rYONbMzfP7eP74OhvWddHXW8nxUzto6SintaeGoGgvMoqTqOusoKmrmtLaAuLSIqlqKiUiLojDJ3Zz8vwhrt86y+nzhxgaaePKtRMcP7Gb7s4aykszqCzPIjU5jIa6Igb7Wjl5bB8P377Nd//xKb//7Tf8+ruv+Plf/+Dnf/2DP//p9/zpj3/g73//Kz///H/597//zY8//sgP33/LpbPHOXl4J9Oj3Tx+6xofvHuTd+6d5dvP3+XPv/0IfvqBB9ePMj/VzfxULzvWDTHZ08hwaw1TA10cO7SPG1cucvP6Je7cvMqDO9c5e+wgR/Zu5d6NC1w6fYTNM2s5sn8nJ44c4KMP3uNvf/0jP//rJ777+gs+++gZ+7bNU1tazMzYMG/cuMbRfbvpaWlktK+Dy6eOcO7oXvZvneHE/q3MjXQwP9XLkR3ruHRyNwd2zbJ+3SBT4z0cP7qL61fOcvjwbk6fOsqVqxfYum0Tx08dYX77RibnxmjurCe3NIOSmnxSM6NoacyjozGP5ppMasuSaaxKp7Mpn7bGXKrLEmipz2Sgv5rHjx4wOlxPbXUSRQXhNDWkk58fSl1jGu3dBXT2FtHWU0Bjaw4lVQmU1ybTPVhOY3sutc2ZNLUXUNOYRV5xDGXVKZRVpxCd4klaQSgZxaFkFIWTnBtEbLoP0Wla4jK9SczxIT7Xh9BkF4ISFMTn+pBXG0NhQyKZFdEk5oeSURpNWkE4WSUxVLfkU9ZYQHZZGtmlWcRlJqLy0+LspUGu1eDi44VnaCi+kZG4+voikMtwEgs4fXyBUyeP09LWSnZ+ERkFxRRVN5CUW0hKUSkStRaPwCDcvL2IiIuie6CLvQd2kleYRUxqAhK1C85eGvyjwvAJDcInNAjvkGCsRY40dXRQ19KC1jcAkUxJRm4BBaWV+AaEovUNxMM/kPDEJIJiYvEODcNR4YzC3YPQqFjMrO2wsHVAKJEjUbrh5ReIrYMYoZMMe6EEoViOwk2DtaMTFg6OWApEmNuJsBJIsHFUYGojQqRwx0GiwtxOioW9DAcnNXYiN2yEbojkXgidVDiIXBE6qZAotEiVnohlHohlHsicvXGSa9F4heHpG4HWJxxf/2gCQmLxD4pG4xlAdnYuERER5OTkUFxcTEJcPLXVNaSnplGYX0BVRSUlRcV0dXTS291DfW0dLU3NdLZ30NbavAQPfb2ddHe1MTLcz9rxYSZGhxjs7WJydIijB/dxeN9uxof6Ge7rZm5qLbPjowz2dDLY08H4UN9imHrDLHPTE4wPDzA02M/oyBAd7a309nQxOjrK2NgYo6OjbNy4ke3btzM7O8vUukm6+/voHxwgPiGJqOhYAoPCcHF2x02lRSZ3RSiWYy+RI3JxW9zjUCqwUMiwcpYg93PDztWe+NwY5g9uoKqtCK9gJZl5EWTmhVNVl0pdU+Z/AwR0dGhozaexrYCm5kI2bBxm566p/3GMf7gz3qEKYlID8ApVYyezZqWJLhZCATorVrHC0AJdo8XdBn1TR1bq27JCzwY9EyEGZiL0TIS8tNwcO5Gal5abom/qyGurLXlppdlSjaudSI25rYIXl5kgkHgsKhk6ulTU9fDtb3+krKYLU1s5K/RscFR4YWguRuc1o0VoMXbgZV0L9C3FrDS251U9K7RBcUhU/qw0tueFlaZYCF3QWWGCXBO01MjkF5GCg1yL2NV3yXb0S+uRnUSLVBWEgaWUNWbipWYkWycPjKzliJz9FmFimekSDLy0yhITW+V/syStNnHEzN5l0SGh8MHWyQNLoWoJJn453shajqPSF5Gz31Jg+5eMhEITSk5pCzJ1MPZST1Q+0UjcApcG8fzC05B5hOIRnIhYFbiUezB3VC2BxS9QYSZ0Q+kVgatvNDZSLQY2cswclDg4aYiMz6aspgu1TyQB4el4BSYjdglE6RFBSGwepnauWAncUahDMLWVI3H2xTc4HpFci9zFm/TsMhqaeygpbyC/qJyahmbGxifw9PL5/4CI/589QsKSiInLxtM7ArU2BG+/WLwC4vAKiMM/NBUTawW6xmJsnTwRKvyQqkJw8YxC5upLeGgEG9ZN8ujNN9m5dRvHj57g5KlzCMVK0jKLCAiJx9M3AjMLERZWTkRGJjM6OsuN6/d488FDPv74Y7755mvu3r3NiRPHmJ/fzN69u3nrzfs8efwOTx4/5Pq1S7z/6B2ev/+YD58+4YdvvuLZ+w+5du0KR46d5vLNB6i8glhlaImzNpDUvHICIpLReWEVYqWWlOxSahu7aG7rZcv8Tu7cfsDDd55w++Y97t97wL59B1hYOMaunfvIzSlk08Zt/PH//INLl27ipQ1m7fgsa8fX0dc7xNGFkxw5cpSzZ8+zcdNWPL3D0Td1RKkOwl7sjrVQjamNkt6RTWzcscCm7QuovcJYoWuKQKSgqLiCtWsnaW5sobOzmz27D9DdM0hYaBRjo5NcPH+JTRs2c2zhKE8ePebGtetUV1bx1oM3+f77X/PNt9/z6PFTbt17wOTsRmLS8jGwdcIzLJ7ItHz0LIQ4ufkQn1mMNigGR2dvRC6LkuNijZqKFYZCTGxdWGMmwUyoZpWZCIGzL8b2Cly8QjCyEuPqFYzWPxxv/wgyc4rZMr+T6zfuMDU9R2VFLTU1dZw7f5nUjHxSMgrJzCshLjmT4LBYlK4a/ALD2DS/kxOnLzC/fQ/nr9xk886DDE2sJ7NgcZND18wBE4Eca6kKfWsJ1lIVJgI5IpU3BlaOvLLGDEelB37hccSl5yF398FWpOSVVUas0DdnlaEleiZCdF415OUVZhhbS3lpuSkvLTfF1FqyqFyYOBAcmYqFjZRlq8x4+VVDRE7uaLQhSJWerNC3ZI2JHUYWIlYZ2PDyMiN0DWwws3JCz8gWKxspuvoW+PuHM791F8kpGczObeDChQtcu3qRqrJcQgI8EDhYY21vh7VIhqlQgblYjYObP46qRZBQ+/ih0apQSGzISQ5idriW6a4ShqvS6M6LoTbJl7IYdyoT3WnI8KEh24fqDC/66pOozQ+loTSRwY5y+jtr6Wippqu1HlMTE2RSKQMbLrDxyGPKWtfR0L+VvvXnMTAwQOAgICM9lbysdDJT4kiJDaYgI5b2unx6G4tpK0ljtDqHiZo8WjKiqE8NY0NvDSe3T3Bm7xwXj21l9/worU35XL5ymPnt4/SONFHdUkhsZihl9Xk0tVZxZGEvY+P97Du4g7KaIvYe3s612+c4c+Uog5Od9K9tpaQ2i8qGPBo6iikqT6a+JY/p2R527JympbWUsvJMjixs58svP+D77z/jxx//yM///pHf/f7X/Pvf/+Knn37ir3/9O3/9y4/86c//4K9/+4l//vP/8sO3X3JiYRfD/S0c2r+RW1eP86unt3ny1iXeuXua33zxDvzze968dpSO6iyGmorZMtbOWEsFvTVFrB8b4Oq5E1w8tcDTd+/z5u0ri7mIk0d4/dIZ7ly7wK7NG3j89n0+++gDThw5yAdPHvKvH//Gl59+zIO7tzhzcoHdO7ZwaP8O+nva6WypY+1wL9cuneStO1e5f/MC29aPcePCUXZvWsvMaBtHds+yfm0n29aPsHl2mK3rx/n8w4fs2bqB3ds28sadG1y5fI6BwW5OnT3GtdcvcezMYXqH2ymqyKK6uYTYlCCyMkOpLE+ioS6TqopkykvjqKlKprE+g4a6dIoKIiktjebm62d4+PAe7e2F1NYmUl0dT3l5LN1dpQwM1dI/WENzWyENTbk0txXS1FpAdV0mpRXJjE200NCaT1l1KtUNWeSXxJFZGEVkohcJuYGkFIaSXhJFan4YcRn+xKR6EZeuJSnHi5QcD4KiBESmyMko8iW7LISGrnwaekqIyQgioyKW2NwgMsoTqO4qp6yllOSCdPyiwpBrtYhcVXiGhOHuH4hA4UxgdAxeIcF4hQZiLbInNSuFs+dPMT49RlN7M1UNNXT09XDv4ducuXqF4ppqQuNiCYiMICgiDA9fb7IKcsgvLqJnqO//Ye4to9tMzPztZCgTNDPJlmXLkiwZZJlJZmZmBpmZmRkCjpPYSRxmhxknk4HMTAc6bac00+62u/vvttstbHe37fV+8MTv9u37/b8f7vM8R3qsc3R0jvRcvn9AoaYUZy83PNW+eAX5ofL3ISg6Ak91ICp/P2pa2rCTOxEQHkVZbQN+oRF4BoQSm5SBWOFGTEo6GQXFBEZEY2nngKmNCEs7B6wdZCjcvTAT2iGUysnIL6W1q4/MvBI6+4Y4uHKCqPhURDIlQokSa7ELAntnBPbOWIoUmNlsxGoL7J2xEjljaeuEhVCBhVCBlcgZoYMbIqk7YoUnJgLJ5lHkoETkoETu4rtxdPaipr4DH/9wXFW++PmFEhQaQ2BgBFnZBdTU1qOpriI1PY2RsVE6OjpISkoiLi6O7OxsSkpKqKiooK6mlqaGRlqbW+hoa6eno5OejnYGejoZ7NuYof4uhvq7GB7oZnigm5HBHibHBlmYnWBhdoLxkX4G+zoZHuhmfKiPscFeBns6mJ0YYW5qnJGBXvq7Oxgb6mdyYoyJ8VG6Otvp7+uhv7+fvr4+RkdHmZ6eZmhoiIaGBmrr66itr6OopJj4xARCw8MIDo8gIDAIF5UnUoUL9jIFQqkjQqkj1lIZlmIHrB0dsXd1RhnsiYXckszyNKYOjpJRkkBZXRaaukwycsMorUwgMzfk7wBBU5dJVX0WldWZFBQn0NxW9nfXBEUrUAUKScwOxMnHFjM7Q7SM9djy1nb0TERYCF0RSd3RN7Zl5x4Ltu8y440dpmgb2iF08ETqHIiptStb3jJEx1iMrokDO/UE7NAXsGWbLjomtuibO6BtLGKbljk2EndiU4tYPHSGX/0eRmYOIVcFsWWbHjYSd4ysHdmuY8lb2uYYWEjQNRfzlpYlO/WFvLHbnO261pjYOKNrJtk8V3iEbRa/CWXeGFs78fouMwwsHTc7HbSM7dljZIextdNmvKqRQLGZtqRtIsZK7I6xtRNSZdBmwtJuQxE6FlJ0LWWbxW76Ajk6FlJ2m9iz00jEbhN7zOzd8ApNxic8FXOxCkMbJ6TuIbj4RWPt6I2WmQPa5hK0zSXIPEIRyLxQeEcQFJeDT3gq4cmFeIYk4RGciEQVjInIFbFSja2THzKVmpC4LIJjMxEpvDGydty4X1KpEUhUCCQqrBzcMLdzwcjacXNrYyJUYGwjx0LkgqWdKyExmSRklaGOTsc7OAmJqxpzkRKpMgiZWzAiuS8ihTdSt0AcnP2wV/jg7BmMWOZGfFImy0dO0NLeQ1l5NVnZ+TQ0Nm9AxLc36a+/toXXtm5h65aN46vz/+vw8GqcXPyxd1BhbGqPmaUje3QECOyU3zYdOqNvKsHAXI6eqQwdYwlSl2BConMJjUzFzlpEcVY2RTl5nFhdY2nfYYKCopDJvYiISScgNBEfdSza+gIMTUUkJOXR2NjN4sIy61du8PU3P+cnX/+Yjz76iE8//YTjx4+zsDDH5UsXePzoHnduX+fe3Zs8f/KQd57c573nj/nqe5/x2ScfcOHCOc5fuc788jF2GViy5bVd6JrboVLHEhKXhb6lhK07jTCwEGNl54SLKpDKyiZWV09z7epdrl25RW9vP2KxhOSkdM6cvsD42Aznz13hz/8N7737KctLa1y6eIOHD55x8sQGaNy4cYsf/vDHnDp9AZncGysbV6ISCgiLziM6oZiymh6mFteY3necibnD2Erd2LJ1BzJHF44dPcntm3dYWd7o0KisrOLwkWNMTc2wuLiPlx98yEfvf8BH77/Hhy/e5Sdf/YADiws8e/KUH/7wxzx5/Jz1qzdp7ejFzUeNq28oFlIlUs9gItOLSM6vIqWgmormfjyC49E134gzM7Z2YoeONfpmUrQM7TAXum60QwqcMJe44xedgVgZgECiZMvru/ALiePuo+fcvveYO3cfMj4+yaULF7mxfpWrly7y7OE9rl+5zJnTF7j/4Ckz8/tJy8zDzkGOjr4JDnIlEoUbg2Mz3Lr/lPXbjxmaXKSwoh6BvYJdehZIXH0wt3PCUqpEx9IeY5EcXSt77Fw3ohCtJE7omFqTVazh5qN3WDh0lGJNPfpm1ugYW/L6Dl22bNNn2x7Lzff25i5ztmzdw3YtC3brWRMSlUFYTAb6xrbEJeURHJqEgZEQZ1d/PH3DMRXIeGuPCW/tMkXHSLSZqW1gbI+BiQgbWydee3MPQqGUjMxcRoYnWF9fZ319neSkWNR+rsjEFpibGSKyt0PqqsLOyRMLqQozqQd2Sn8sxc44urnj4eWGl4eU+Ah3RjpLmOgoorcimY68SOpTA6lJ9qYu1ZvmbD/aCtR0lIRSl+VHfpwbFZkhdNbl0tVQSlttKSnx0RgZGtLQd5D6voOYGBtjbGSEoaEhxY2TJGbXoKOjQ3ZmFnm5meRkppCWHEN2ShQleUmU5iZRmBxGZ0EyI6UZtGfF05oVw3RLOYdH2jg00cHRxUGW5/torsvh2NEZRsdaqK7PJyM/loTMMBraKygsyvq7H8/0/CTuv3ODgycWaRtsYPrgMO3DtSi8RYTGexCbHsDYXBuTc+0kJgWSmBTIkZUZFhYHuXLlBF9//QW/+c0/8qt//Ufgv/nzn/+L3/zmt/z3fwF/hT/951/54x/+wp/+48/84MtPefboOvvmhxnsq2eop47LZ/ZzZnWGmZFGJns0nD08zq0z+zi20MtIcwndVdkM1hUy2lzBTH874z1tnF45wLVza1w7t8bPfvAZT+/d4MalMzy6dZ0nd27y3e+85OGdG9y/dZ2Vg/u5c32d//z9v/HNT37ApUun+PTjF/zgy0/YOz/B8v5pbl07x8O7l3l6b51LZw5zYHaI/TP9NGvyGGirYt9UN2vLk0wPt3Fgdojl+TGe3L3C9EgP+Vkp7FuY5vk7jzhy+ACrR5e4cfsyq8cPUFFbQH5ZGvkV6cQkqykoiqGqKpn6+gyqq1MoLY2lqCiCoqIoiooiyMwMID8/lMHBat577xEvXjxgZKSGhoZUqqoSaWkuoKdbQ1e3hqbmIlpaS+gfqKOnv4b6pgJKK1Lp7NFQVpVOqSYNTV02mXlRJGWFEpHkTUZpNBnlUWSUxJCUF0Zsqh/RKV4kZXqTWeBPbrEfsSlSolMkJGS4kFbgT21bDi29VeRWppJUEkVyeQw5tRmklaeiTgzDMzwIj+BgFF5+uPgG4eQdiNhZRVBMHApPL3zCgnBX+2FoZUpVYxX7j+wntySXvNI8apprSMxIZGxmgndfvsfUwgz1rY0EhAbj4edDeGw06vBQphYWmFpYoKRGQ35FMaFxkQRGhhCfkUpUcgKVjQ3YSCWU1tThEaAmMjGF9PwiFCoffIIiKK1uJKuwnMDwWCIT0nDzUWNmI8ZSJMVerkTu5o23Ohyxwg0DcxtsHBSEx6UQGB6LZ0AoiRl5xKbkYGYj2wQDgZ0LAjuXv4EGY0sJ5jZyBHYuWNu7bkiYvr3WRqxEJFNhZeeE1MUHe7kHErk7YpkbDo4qhPZOpGcVMjA8RXBwNCEhMbi4epBfUMrc/H4uX7nOn4GV48ewFtpQUFRITV0taydPMDo6Sm5uLqWlpZSUlFBWUkpFWTllJaWUlZRSX11DZ2sLQ33dfwMYrQa3AAAgAElEQVQPI4M9jA71MjrUy9hwH5Njg8zPjLMwO8Hk2ODm8+Mj/YyP9DPS383c5ChzU+MM9/fQ29nGYG8Xw0MDDPT30tXZzkB/L/39/bS3t9Pa2kpHRwctLS1UV1dTWaWhskpDfmEB8YkJhEVFEhYVSWBIKO7ePsiVShwUGxBhI5FhZe+AhcgeawcZ9s5O2Lk64BLkSn5NDsX1eYQm+lFWn0Fbdxl1zblU16eTmhlISoZ68/vt5JlFTl/YT1e/hoqaTKLifRgcbeHjz578v3KmonA81SL8IyVEp7kTnOCOlcSEHXp72KVngpGFIxKFGoncC3OBFAtrRwRCF3SM7Hlrlzk7tGzYo2fHW7uteHOXJW/sNOO17SboW0rQNbfD3E6BvqU9+uYOCMRuvLHDmMbOMX71e/gTsPfwWewVPij9Itmyw5BtOhYYWEnRs3Bgh76AXYY27NAX8LaOgN2GIrZpW/G2jgBdMwk79YV/k5Bk6+iDm18M3sFJyNyCsbRXYWbryjZtK97cY7HZQv3KBP1qQ7Bd13pTYrRd1/pvWqt3G4o2AMTMAR0LKXpWjugL5OhZOaJtLtmECD2rDf+tR3AiniFJOLgF4egZhrNvFFZST8zFqs2ReYRuRNZ7hG76GwxtnBA5+2Ml9cTeNXCzcdra0Rszeze0TESIXfzwDUvCQx2LQKJij7EtOmb2mNu5YCPzwFbuhdDRE0uxEmMbOYaCjS2Eqa0TZiJnjG3kuPpG4OYfhbXUHROhAhuZB/4RKQTHZuIVHI+lWImlWImVgxsSZQC2ci+cPYNRh26kqEXFJuHjH0xefgkVlTW0d/RQWFTCK8nS1q1b/wYitm75XwYR5ZWtJKcWIXX0wkqoQEvPCpHYHQuBAmNLOYbmMowt5eiZOLBb3w5LkTsKVThOygCePHqH73/2BccPH+Uv/w03rt9HIJAQoI4lIDgeuVJNbHI+UmdfHBw9KCyuo61ziLGxBU6fucgn3/mCL778Lu88f8H9hw84fvwE58+f5969e6yvX2b9yiVu37rBmdMnuXf3Jh++eIcP3n3G55+85NbN61y4co0TZy/T3D5AUWUDfmHxbN1pgEDsioOzDzv1LNmuY87bWiYI7V1ITs6loaGDzo4B+vtGCA+NwMrCkpKiUp4+fs6xlZPMTC7w7rOXfPLyu5QVV9Pe0svzp+/z8N5Tzp+9xEcffszvfvt7PvzgE2rqulC4BGIv8WR0+gjHz9xmauE4nQMLnL58H5VPOCrfMKJi08jJKeH0qQsc2LfEuVOnOXF8jczMbJqa27l9+y4vX37Mz7/5Gf/0i1/yh9/+G8+fPObpwwdcuXCe91+8xzff/JwL569w7PgpwqPi0TK0xNhGhpFQgba5mNjMUg6dXGdk7jDji6sbNfX2St7WtsDURoG2oS16Jvab2ktrBxU+4anYu6kxtVNiYO3Iljf24BUUzdU7z1g6ssYPfvQNX3/zj5w6dYb1y1dYv3iJB3du873PPuHpwwe88/x9Tpy+wNUbd9l/cIWE5Aw0NY20dPaja2RB7+AUV64/4OyV28zuXyEwMgkdUyGW9k6YCmXoW4oxFsnRt5ZgIXHFyFaGtVyFuZ0CM5EcZ69Aqlu6OXr2CoNTixw8egqRzIUtr29nt74527RM0TKyZet2Q3boWm2a07QMhOzUsaCypgM3z2ACQ+J58eGXfPLpjymrbEQkdman1sY6ecub2mx5S5cd2huNn2/uNGGPriU6BtZs32mEwsUbc3NbgoLDmZqc4969e4yOjuIoE5ORGoOftwsCK1N09XXQNTLF0EKIiVCGhb0TIrk7UhcPZE4KHCS2BPm7kp0SxOrePpYnm5jvLGWiPouhimT6SmNoyw2iIcOb5lx/ussjKE1Qkh7mSGGCLy0V6XTVFdPZUEF6UiwmRob0Ld4gJDj4W4gwxtDQiJ75ayRm12xsI4RC3FVueKiUuLs5k50SQ25aDCU5idTkp9BVnM5AaSbtOYk0ZcbQV5nDdEcVy2MdG6VrR+cZ7q1l7/wA4xMdNDQXE5ekJjYxkJKKTDq7mv4OIsbmBllcmeHcrZPcfn6NrvFmMkvjSc6PRNOcg2eghJLKJBaX+qnUZNBQn8fYSCsDffXU1RRSX1vEf/z+/wB/4t9/+6/AX/jPP/2RP/3xP/jj7/+D3/z6d/zmV7/jR1/9mNs3LnHx7ArTo50MdtfS3VzOyoFhzqzOcOnUIrMDtXRUZ3Joqp1bZ/ZxZKqL2Z4aDgy1MNFWxdHFCTrqytg3McSltSNcPXucf/jhF3z+wXPWz6xx+cxxvvP+M77/+SesrSzz8fvPOX7kIPvmpnh87xafvnyXk8cP8m+/+jk//+mXHF/Zx+3103zz1Xf4559/j6d3L7Oyf5xjByYZ7qyltiiNqb4GehtL2DfVzfx4F83V+RzaN85Pv/8x1y6coDA3ha72BkZGejh1aoWjxw7ywUfvcPbCMUo0OWQVJhKfEU58ehDFpbFUlsdRU5VEtSaR4sIIMtJ9SE32JiPdh8wMX/Jy1ZSVRlJbk8q77z7gk4/fZXS4jsb6TFqaC+jvq6Gnt5r6hnyamovoH6jbAIfKNJpai+nuq6a2KZ+65gJqm/LJyo8mKSuU+Ew1GaXRZGtiya9KJrM0luTsEOLS/EnO9CMz34/iymByS3xIyVGSmOlKdmkwde25NPdo0LSVUtSQQ0FjDpmadAITghF7yJF4qnDx9Ufi5olU5YPEzRu5uw/+EVHIlCrq2lsYnBpH5e+FV6AX2UXZBIQFkFOcw9LKMlUNNaTlZLC0ssydRw8Yn52mqqEO36BAlF5e+IeEUNfSwsLSEjWtTWia6mnr7yExK52iKg3BMdGooyLxDw9D5KjAXuFMeHwSsakZKFQ+ePiHkJFfSkZ+KdFJGcSn5eAfGo3E2R2JsztyN2+cPfzwDAjFRGCHxNkdU2t7rOxkuHj6o1D54OCkQmCvQOUbhlwZgI1YiZGFA7rGthiY2WNp64StRIWFUIHAzgWhgxs2YuUmYPxPiDC1lmJqLcXFMwgnpS8iBxcEto7IXbwJDoslNSOfiIgE3N39qatvYXHvQX79m99z9dotvvzqh/z2D79ncd9eomKiyc3Po62jncnJSUZGRtBoNBQVbXRItLe20dPVTVNDI9UVldRUVjDY2/U3M9TXzXB/D6ODfRsbhdEh5qbGWZiZZGZilImRQSZHhzY9E5MjA8xPjTE7OcZwfw89Ha30drbR091JR3sr7W0t9Pf10NfXR1NTE5WVlWg0Gqqrq6mqqqK4tISSslJy8/NITE4iMjaGqLhYQiIi8QnY+LwdXV2xk8qxtnPATCjCxFqIpZ0DtnJHnP2UJJek0DneRllTIZmliUSl+BIV70VReQJVdWnkF0dRXJ5AcXkCoRFKcvKjGBitZ2axm8a2Ytp7KrlwZZUf/vRj/vUPX/POyxtkFkYSnqAkMFpGSLwTmcVRyNxseVNrGzrGG5IlG7EHO7XMeGuHAXpGQmxESgzMpLy9x5K3dwvYoWXDLj0R9vIAdIzFbNcWYO/si4W9M0JHFa/vMsDcxomgiDR09IWsnb3F0/e+xEHhy5Zt+hgLHNExscNMuFEe98YeU7a8rc8uQxv2mNqxZbsB23WtN43J2ibizX6GV36FbdpW7DKwRST3xdUnCifPcEyFLuw2FGHr6IOxtROOqhAUHmEYWzuxXdcaLWP7zcSmV2Vzuw1FmNm6Ymgl35Qr6ZpJ2GVsxx5TMdrmkk0vgra5hD2mYnYZ27Fllyk7jUSYiFyxlHggVqrxj8rANyINK6knQoUvMo9Q9AVypO4huAXGIXUPwd41EAsH982EpVf+BhOR66Y8SddShkCiwlKsxMHVH5/QRELisvAKjkfs4oe5nQvWUnds5V7YOW1EtVqKlZiJnLGwd8Va6o6ehQM6ZvaIFN7IPYKRqdTYO/vioY6ltn2YjKJaolMLkSgDkLoFIlOp8QyKw9k7DN+QeDILKqhuaCO7oAyfwBACgsKJjE0gO7+I5vYOtmx9fVPStPXb2fI/5/82PLyapeXTDI/uxdM7HC09K4T2rphZOrJLyxJdYzE7dazRM3HA2t4dc6EbeqYyzIVuOCkDuHvnES9ffMjzx+/yb//6e06duoJ/YAx2EhWG5mJ81PGk51YRk5RHcmYpFdXt5BfWUFPXxdzcEsfXzrB24gx79x2ku2eAo6snOHHiFOfOXeDQoY0m6qGBQXKzc7h29Qp//a//5F//+Z/4l1/8I+++85wf/egnPHz0jEMraywdWWNx+TjFmmbKatpQ+UWgZ2aHnokIW7Er8cl5tHYM0tExRHNTF329w1SWa2hvbaO3u4+l/Qe5cukaB/Yeoq25i9ambkyNBIQFR3H31kOeP3uPxw+f8PjhI+7fvceTJ8+YmV8mLikXR2dfyqvacFIFc2RtnXvPvoOzZyhaBtbEJudT39hLU2sfx4+dZn5uH2dOneXggWXqapsIC4/myJFVPvvsC/7x5//A44eP+N7nn/H5Jx9zeu04D+7d59NPPuPTTz9n776DjE3OERIZj8zVG31LMTsMbXh9twlxGSUcOHaR8cVVesf3UVzVil9oAjYOrii9Q3D2UOPsoUbq4oO5QIqrdyhdY3txCYjCLTAGuYca35B46jsGySmu4tzlG9y4/YCbt+5xbf0665evcPHsGV48e8r1yxdYv3iBO3cfcu3mPQ6vnsBfHUZNfQsvPviE8Zm9dPWPMrNwiEs3HnDx+n0mF5aRuPrg4OKNOioZuUcgAokSEzsF+tYSjEVyDIVS9K0d2GVoxVvaJhhbi3Fw8WRwapHatl6c3H15Y6cOQokTW7ZuZ8vWXWzT2iile1vbjF26lhhbShA6uPG2lgl7dC1wUfmzcvwih1bPMLd4mGs3H5CRXcLr27TZrm2KrqkIS1snDM3FvL3HHC0DIVZCBZY2cqysHXFx80MmU5KdU0BZqYb9+/czMDCAtY0Ffr4eqNyccJCIsBYKENiKsJM44iB3QeqkRKpwQeHkgkRqh4ebjPycWMryY1k9MMTKQherE80s92vY31XCfGsugxXxNGX605IXwKAmjsoUL9JCZWRHuVNTEE9nbRGD7bVM9HdgamxEemoafQvXCQ4KIiU5md6F64wffoiNjRAbGxt0dHTR0dFBR0cbXR1tFDIH8jMSqC3NYbClmuGaUkZqiukrz6W7LJvB2mJmuuo4PNXLqaVJVveN09emoaE2n64ODdU1uUREehGbEEBhcSrVdWX0DXb9DUR88N0X3H1xkxtP15lfmaKwNgsnHzHx2aEkZAQTEqMiKV1NR3c5V68do1qTzeR4B5PjXdRW5zPY38wXn77Hf/3Hr4H/2jAz//tv+Muf/wR//Qu///ff8bOf/JRzp07y1Zcf8eGLe5w+to/lvSP0tpXT1VxER0Me8+NNnFweoaEkkcbiBOb6a1gabeXs0hh3Ti1xau8YV9aWmR3uokVTwvmjy1w9e5wzq0vcu3qRg3OTdDRWc/7ECj//yVc8unuTB7evc/7UcZ49vMvPfvw9fv7TL/nOyyfw1z/y9N46e6cHOX54jrtXT/PND17y+PZ5Di+MsLJ3jKHOKgZbKzg8N0BPQzEjHVW01BQwNdTK3pkB3nl4lTs3zlGYm0JWehyn1g7z+ecf8t3vveTTL95n6fAMhRUZpGRHEpsSRGZeBBUVcZSVhlNRHkmVJoaS4lDS0zxJSVaRneVPUWEo+XlBFBeFkZXpR0tTHi8/fMaHHz5lerKNhvochgbrGRpupLmlmKbmIgYG6+nuq6ayOpOu3irGJtsYnmihvaeSytossgtiSMkJJzE7mLhsNRllMZQ2ZFLRmEVBRSIZuWGkZPiRmuVNdqEfxRo1OSU+ZBb6UlobT217PpqWEsqbiylvKSGpOJHAhGBc1O5IPJUo1Wo8gsKQuHmjCgxD7umPpzoMe2dXfIJD6Rjs48KNq+SWFSJzlREWG0ZAWACxKbEcP3OCKzevUt/aSFNHC/MH9jE0Mcbw5Dh1LU04uroSEBqKyseHitpa9q0cITgmkuqWRjRN9aTl55FbVkpCZgYi+YYERurqhmdgMB4BQchcPVH5BpGUmU9JVQMq3yB8gyPxC4nCKzAMr8AwfIIiUEfEERGfisTZHVupMwbmNqh8g4hNyULi7I6RpS3WYidEMhUSJx9cPILxCojGOzAGF49gRFJ3TAUyxHIvbCUqLG2dMLeRY24j34QIgZ0LJgIJcjd/LGzliGQq7KVK/NRRuHsHI3PyxMNbjYubDy4uXkgkLvT0DtHa1s2nn32PsfFpfAICuXztKtduXEdTXcXw6Agtba2Mj4/T3t6+caNeXExrcwtHV1a5tn6VQweXaW1sIj87i97ODno72zanr2tD4vQKJiZGBpmZGGV+eoK5qXFmJ8eYmRjdnNmJERZnJpidHNvwQvR00t/dQXdXB+1tLbS2NNHT3Ul3dzeNjY1oNBqqqqqora2lrq6OwuIiCouLyMnLJTk1hdjEBKLj4wiLisY/KBivgACc3d0ROzphbeeAscAGAwsrTG1EWEslOPm6UtJSytDCIOXNRUzsH6BntIGKmnTae8oYHK2jZ6CCqbl2Dh8dp7QimeKyRMqqUimpTKZUk0ZFTSYPnlzhr/yWX/z6B3z/6/fpHa3FUy0iIEpKdJo7JbWpBEa6s8twD9t19Nips9HvsFPLjO27jb8N+rD91hexARBb3zLBROCCm08sOsZitmmZY2orx0amwthGym5DKyyEzvgFxiMQuuCqCiEsMgNTgRwfdTxva1uwQ9cKpU8EehYO6FtK0LeUIHbxw0buxS5jW3bo2WymHBkJFBhaydmpL9zcSuiaSdjyhh5v7rFA10yyKWl6c48FSt/ozV4GlX8sNlIvdEwdNiNZX4GJuUiJiY0zElc1jqoQZG7Bm43TOwxtN2VLWmYOm7PHVMxuE/tNoNhuIGSbnjV6Vo7YuQQgcvZHz8oRlTqeoLgcTESuSFTB2LkEYOcSgINbEEKFL+ZiFWb2bptbjldjJHTG0MYJfUsJIoU3Cs8QZCo1ju5BKP0iUQVE4+QVip2TD3ZOPji4+iNTqZGp1EiUAchUapy9w3Bw9cfC3nVzK/EKFhzdg0gvrMErOB6FZwgCiQoja0ckygDc/KOITi2kSNNCVGI21fUd5BZqUIfFIHN2JzQiluCwaAKCw3jtre0bILHlNba8tnVjXsHDa/8L4OHVrF97xPLhMyQm52Nr50pmdgVShTcSuReOTv4IhC4YmDmgbypG29COt/dYomMsRursS3x8OiXFlTQ3dVBT00J6VjGJqQUI7V2ROPkREpWBwj0YuSqI2OR81OHJ2EtV+AZGk5yWT1VtC3WNbUzN7qWzZ5Br1+9QXdNIeUUNff3DTIzPcPHiZQ4dOsLXX/8M/gqffedTfvrjn/DNT7/mOx9/wrX1q0xNzTAwOMqN2w/46LPvc/nafRycvNA3E7FLzwILaxkJKfl0dI/Q1NpHRUUjzU0dDA+OcO3yJU4dX2Nhep4Ht+/zzqPnjA9NUlGswdfDnyC/EK5fvsEnH3zMi6fvcv3KOmurR7lyaZ0LF69SUl6PlVCOl18E5jZyqht7iU8vQuzkjZXImbCYDJJTC+nsGeXK5Vvcu/uYh/eesnbsFPV1zXR193Ps2BonTpzi808/4+CBJZb2LvLR++9tyJs+fMntm3eYnppHU1VPTn4ZPoFhKFQBGFpK2aFng5GVjKCodLKK6mjqGievrAF1RBIJ6YUEhyeQnF5AQUkNZZom6pq6qahqpHdkhqaeMTxDEhBIVESn5lNR30VafgVK7yBOX7jKoZU1bt66x/Nn7/Lw/gPWL17gwxfvcu/mNW5eXefmrXt8+PHnrJ06j5WNPdEJady6/5SVtbM8ffERl28+5OqdJ/SNzqOOSkbpG0pJTSvxGYVEJGUTlZKHzFONoVCGlrkIQ6EMHUt7dhsJeEvbhLd1TNnylhYJmQVM7z9CXGouJgIxhhZC3tptgK6ZLW/sNuTNnUbs1DVHx9iGiPhM8opq2KlljI2dgje2a5GSXkB4VCIFxRpu3H5Ad98oASFRbHljF3sMrJC7+eMfGo/SIxihvSsGJiLe2mGInViJk6sP9vYKXJUeDA2PU1JWSlhEOCZmxphZGGMpMMNaKMDK2hJLy40RCATY2AhwlIkR2Vggl1iTkRJBf2c1jVXZzE+0cXi2i0Mj9RwaqGK5r4KlnhKmGzMZrIhlpCaR+fYcajL8yAhxJDXYifL0cNo1uYz3NrNvapjIEDUWZmakpqTQu3Cd3oXrpOTVY2tri66OLlmlnfTMX2Pt3i9Zu/dLErOr0dXRwcPNmfKCLDrqyujRFDNYW8pESzVTHXVMdzUwN9DKdG8T/c0VjPc209taRaMmn4mhNrraqsjLiqOxvpj9+yfQ1BRRVlvM5OIY9Z11jO8dYfX8EQ6e2sfjjx8wc2SCrvFm4rPDyS5PJCLBh4yCSBpaC5ie6+Tu7bN0t1fTWFtEW1M5xfnJHF9Z4NK5VfbOjfLo3lV+/NXn/J9fbMS+/u7X/8KXn3/MT37wXe7dvMLqoTkunj7E4nQ/Qz11tNblM9BZQWdjPsPd5Zw/OsXJ5SEOTLQy1FrMQEMh+4abuXR4hrvnjvD05jkunzxEZ305K3snubd+htV9U1xYO8zS7Bg3L5/myP4ZTh9dZuXAPCP9nfR1NrN/fvrbONirnF07wEfv3GOsr5nW2mKWF4a5uHaAFw/WuXb2CMf3j7F/oovx7moWR1rYP97O7EADMwMNTI+0MNBVxdxEF5+9fMza6iIjA60M9bdxbGUfv/3tL4E/8ujZDdq6qikuzyAhPZSE9FByi6KpqY2nqiKcqopw6qqjqSwLJz/Hj7xsX8qKQqmuiKYoT01pYRjlxRHUVCbQ1V7E+y8e8sXnH9LZUUFvTxVj46309FbT01vN9EwXC/sGmJjuoLGliInpDhaXhmjpLCMzL4rMvCjS8iKJywgkMs2XzLIYqlpyqWsvprwui7zib/sn8vxJzlRRUBZIfnkgeaXBVDSkUNteQEVTMSX1JSQVJKMK9cbBU4HCzxO3wEC8QiLwConCxScEuXsAYmcPZK6eOLp5EBaXQEJmGkPTE4wvTOMV4IPU2REXDyUuHkrKa6qY3bdIcmY6Lh4q/IKDqWpooLiykvkDB4hLTsPdxx93H388/f0pqKygqbuL+Ix0CioryCgoIq+sgqyiEmRKFdYOMixEYoytRJha2yOwd8TGQYGj0gt1RBwOTh44ewTgFxJDUGQingHhuHgGovQOwt0vFGePAORuvshcvQkMj8crMAKRTImj0gdnjwAMLewxs3bE3tETT/8oIuKyiE7MJSgiBQ+/SCROPtiIlZhZO2IhVCCSuuOg8EYkdcdK5IxPUAwD44sUa5oJikwmJiGT8en9dPWN4xsYSUBQJEmpOYSGxlJZ2UBWdgFOzipSUrPIyS3E2z+A4PAwIqIi6enrpbyygq6ebsbHx8nPzyc/P5+CggJ6uro5f/Yc9+/e4+jKKp2tbZQWFtDT0U53ewtdbc10tTXT09FKX1f75lZifHiAiZFBpsc3fA+vYOLV+fzUGAvT45tbirGhfsaG+hno30hoamttprOjjfb2dpqbm2loaKChoYH6+npqa2spKSmhuLiYnLxcUtPTSEhKJDY+jtDIKAKCQ/BTB6Hy8kbq5IpQLMVMIMTQzBIjKxss7O3QMtcjpyaXqg4NDioROeVpzBwYYGSymZrGbJraCujur2RwtI6JmVZaOopYOjzM1HwnpZoUcvKjKClPQVOby4Urq3z4yUNu3ju9+Q+V8AQleeVRFNckkZgVjqWdGW/u3ImuiTWvbzdgj64F2vpW6BhYs1PLjF26AgR2KqztPNmpLUQk88NRGcoeAxE7dK3YY2yDZ1AMIoUH0Sm5SBx90NUXEp9YwPZdZmRka/jNH2D56CXe3mOOibUcc1tntryhjcIzhOjUQnzDkjCzd0XbfCM69VVLtJ65dLPN+dVjuw1FaJuIMbZ2Ypu2FQaWjghl3uw2FG3KmoytnTASKDZlTFrG9pt/9yqi9dVr2yn8MLN1Rd9Cxm5DEdsNNkBil7Edu03s2WMq3gSI3Sb2m+W3b+vbsN1AiLa5BH2BHBORK9aO3oiVarxCk7FwcMfBLWjTM6Fl5sBuE3uMhM5/s93QtZT9jXna1NYJoaMnQkfPzQ2Do3sQHupYPNSxOHmFInULRKIMwNk7DFVANKqAaDyD4vANS8LZOwyRwntT1uQZFEdqfhWFVW2Mzh8hObeSyOR8QuOzsbB3RaIMwMLelcjkfMobuohNy6eiroPWnjEa2vvxCYoiOSOPxLQcvAOCeWvnHra8/gZbtr62AQ+vIGLrFra8/r8AHl7N+Yt3GJ88QFlFM4nJ+XT1TBIRk0FqZilDo/vJya9FYKdk224zRFJvgiIyCIrMxC84kei4dAoKKoiISMLNIxCZkzcOCm/26NtgK/HAyl6JscARE2s5tjJP7B09iYjLorq+m7ikXHz8w2lq7ePjT7/i/KVb3LzzlNLSGoqKNNTWNdPV2c/nn32fB/efcvHCOvOze8nLKWRyfIbrV28wPT7GgcUFVo+scPz4CY6vnWb/wRX6hybx8gvD2z8Sgb0zhqYi3L1DySvUUFRaS15eBZrKOqoqNaweWubTjz7m+ZOn3Lp6k/ffeY93Hj3n+uWbtDd14uPuy9FDq3zxyee88/gJD+7c5s6N66wcPsLaiTPkFZaRkV2El18YxuYi8krr0DG2QShV4ewehEjqjlThRW19N2fPXuOD9z/li0+/4qOXn/HwwVO++dkveP/9D9FoqtFUVDI8OMSHL97l1//yz/zs62+4f/ceIyNjJCWnk5yWS0BIFCKZkh06ZrytbcFufVukrgE4uqnxUsfR2D5Mflk9liIFuYUaahrbaeseZGJ2kfGpeZT2qFoAACAASURBVJYOHeX4yXNcunaH+eU1pG7+SJR+vL7bEIGDC81dQzi6eKCpaeTGzbv89Ouf8eDeQ54+fsKta1d59+kTvvnRD3j29DH3Hzzhxu0H3Ln/hKnZvYRGJVCqqWf95n1uP3jG0uppWrqHySuvR+kbipOnmoqGTnLL6ohJy6egphXv8ATslb4InTxxU0chcvHG2EbKNh1TjAQO6JgKeW2nLql5pew/cpKC8jpe266Frok15iIZb2kZskPHjN365uwxsCCvtIapuYM4uXkjUbjhHxzJ4dVT3L73mCfvvM/LT77gxOkLpGflE5OYjrGVPdu1TbEWu2ArVqJjYI2ekRBbsSvbdxohtFNgZyfHzz+I/IISlG7ubH39NcytLRA5iBE5iJHIHJDLZUgc7LEVWGBtbozI0hiRpSHeLg7Eh/uSHh+EpjiZY8sT3F4/xsXjcxwebWB1pI4jg1Us9ZQx35rLVEMak41pTDdnUZ3mT1aYgvRQF0pTQ2mtyGZ2sJVjB2Y4cWiB6PBwzExMMDU2wdTEBGMjY0T2CooaJli790sWTn1EbGwsNtbW9MxfQ2hjg0hoQ0FGKuV5mdQVZNNSkkuHppi2ikLaNEVM9rQw3ddGm6aQ3mYNSzNDnFnZy9O7lzm9upfe1ip626s5uXYATU0RdR21HD23yuSBcUYWhpg9MsP9D+5QUJvLyevHKGspIiEngpaBGsbnu6hqymNovJGlQ2PMTPWyODtIenI4dVX55GbGMjvZy+XzR5kY6eTYkQX+7Vff8Jf//DW//Pn3uXvtPNcun+LjF4+YGe1mbqKHxeleOpvL6OuopK+9jO6WIioLY+hpKeDEwUE+eHSWd26d4NBMJ+PtFYy0lLLQ18DZg1M8v3OR6+eOsjQzzNRAO/evnuX9Rzd5cP0il0+tcmHtME/vXePR7asc3jdLb0cT/V0tHDu8nz/8+hc8vXOFycEWTizPMdheTWNFDqdXZrm4doDJgUZWF4c5vzrPyYPjnFga4/TyBKMdlSyOtHBgspPJoSaOLk8wO97Js8frvHh2i0vnVijMT6a+poSlpRl+8pPPuP/wCvuXJxkebyMtO5yYlAAyc0PQVEahKQ/ZnLLiIApyfcnL9qUwLwBNWSRFeWrKisKp1STS1ZZHdUU8zfW5fPH5h3z4wTPmZnuZnOpgZLSZoeFG5uZ7WT4yweHVKapqsxkabWLpyDhN7SUkpgWRWxRHTkk8SVnBpOSFkV+VTF17MY2dpVTV51BckURxeRzl1XHkFqspqgihtCaC4ppoyhvSqO8uo6G7lopmDYGxYci8VUi93HEN3GhudlB6IfcIxMUnBIGDC9Ep2agjEohMTMFLHYxvaBBJ2RkMTI4wMDaEb5A/wZGhhMdGEhEXQ3JmOm7enshcnAgMCyMsJob41FSKK6pISM1AHRZJQEg43gFBRCQkUd3STHJ2Lrml5agjo/EJDsXBWUl4fBKegcG4+QYgd/PG1SsAb3U4Lp7+SF08UHoH4hscjVdgBMFRSYTFpuLsEYCVnRxzoRQTgRixwp3QmBSSs4oIiU7GxsEZocQFd79QLEWOSJ19sRI5o29qh76pHTZiJa6eIfgFx6MOT0bq7IudzAOR1B1HV388/CLxDoxB6RWK1NkXdUQStS19xKXmExqTRnp2CcXl9aRkFCJz8iQ6LpWu3hHGx+dpaekhJjYJuUJJdEwi0TEJhEZGERwehpePNxlZmfgHBhASFkp5eTm5ubkkJSWRnZ1NU0Mjk+MTTE9O0dXRSVNdPa2NTf+/ENHf3cFQ30YL9ehgHyMDvYwPDzAzMbq5jZifnmDv3DRzk6PMjH8rbfo24nV6fITRkaFNT0RHeystLS00NzfT3NxMY2Mj1dXVlJeXU1FRQUlJCTl5uaRlpJOQlEhMXCyhkVGoQ8MICA7Bw8cXuasKe5kCS6EdhmaWGFgIMLaxxtZZTONgC/vW9hOdEY53qBslNVn0DtXRN1xLfXMuHd9uJBb297J/eZBzlw5w/soyJ84uMrvQjY+/BFcPWzp6qhkYaf47eWdxdTxZJZGk5kUiVzmwbfd2DCwEbNc2ZqeWKbt1zNmja8lOrY1yOZlLAI6uQegaSTAXumFm44K+ucOGPMlMhItPCEbWEtRRyUTFZfH6m/ro6gsxNnWgvmmQ3/0Ryqo72fK6Dm/uNmWXvjXb9axwD4whObcSv/BkDKwd2W6wYZ5+5W3YoWfDm3sseHOPxWaRm4GlI2a2rliJ3dE2EbNTX8guA1ve1hFgYOmInrmUt3UEvKVliY6pAwaWjuwxstv0Przqc3h1nY3UC30LGYZWcnRMHTY3Ea8g4v87b2hbbgLE/5QhGdu64OwbhblYhY3cBwsH9824VlM7JToWUiwlHuhZOW7CiJ6VI4Y2TpiLVZvbCFu5F4YCGbrmYqyl7rj5RxEQmYo6Op3g2EycvEIRu/hh5+SD1C0QhWcITl6hqAKi8Y9IITAqDQ91LM7eYVhL3REpvFH6ReIZFEdcRgnNvZN0Ds8zPHtoU9okkKhQ+kUSGp9NTEo+Sdkl1LUPMDC+SEh0KhHx6aTnlZGRW8wOLT22vLGNLVu/BYnX3/gfEPG/KOL13LnrzM0tMza2wMK+FWbmDjM9e4iZucMcO7lOdX03dhIV5gIZWQW1zO5bY3bfGoPjBxibWuLQ6jn6hmYZHF0kLacCW4kHe/RtMBY4omVki4tXGE4eIViIXFC4BVHd2M/47BHSciqwsXMht7Cap+9+ysL+Y2hqO9DUtNLSPkBYZBJhYQl0dw8TFBSFSOSIp0cASldP4mKTqSirYmZ8hLmxYRZnJjlzYo3Z6Tmam9qpqm2hqr6VorI64pKy8faPRB2aQE6ehqqaDnp7xzm4tEJ3ZxfT4yO88/gRH3/wIQ/vPOC9Zy94/vhdntx/yrHDx8nPKuDY4aMbsq0nT3lw5zY31q8wNTnOyMgIIxOTNLV1EhQeTW5RBaXVzWx5SxuVbxih0els+7YhWeroSX19N+fOXefxw/c5d3adM6cv8MEHL/nhD37Ezeu3GB4c4ujKKv/0Dz/n2aOHfPadTzl/9gId7T0kp2QSFZ+KvVyFvpmIrdv10TIQomfigFjuh5XIlcLyFgZHFxkYmcdW7EpiSi4L+w5zePUE6zduc/jIMVZWj7F+9TpnLlzmyIkLzC+vEZ9RiJ3CA5+gGFy91Jhaiaiua+af/+XXfPTxd5iamObOrdt88Z1P+PKzT/nqy+9y/+493n3xkvc//oKrtx6wcOAImXklRMal0DM8zez+FbwCo5C7+VNS00pBZSPWUjds5R4U17RR1zFEQXU7fpGpqNSxeIclkZRfgSooGkuxC2/sMWbLdl126JmzXdcMfQs7fIOjqahrIyw2ldd36PLadh126Zlgau3AHgMztmzdRmBoNAsHjtDa1cfaqfO4efji5OpBcbmGQ4ePsnTwCIt7lxifnkNT14LUSYWZlRh1aBwhEclY2jiirWuJhZUUicyDLVu2I5W7UV3fxGtvbcdOIsXY3AxtfT0Mzc2xEArx8PGmoCCPloZaqssLyUuNIT02mEg/JxpK05kZaKA8O5ootTOXzyxx68pRVhcHOTnXzZnZdo6O1bHQUch0YyZTDRkMVSbQmhdCYbSSjGAF2ZEqSlNCqM2LZ7BVw+GFMc6s7OXQ/BwhgQGYGBnhIHWhrneJtXu/pLbnALb2ChQKBXK5Ah1tHXR0dNDT1cXFSUFRTg7F2ZmUZmVQkZtJZV4W2Qkx5CRGM9zRxKG5CUa7m2irKeHg7Ag3L6zx2XuPuH3pBHMjXWgK0hjsaqCusZyJfaOMLgxx8OQBFlfnKWsupnuyg/HlMaYOjVFYn0t6cTwT+we4+/QiT96/zt1H55lb7CMrI5rE2CAyUyPJSImgND+Zxel+6ipzmRrpYHnvGJ+9fMyTe5e5cm6F9bMr/OT7L/nLH/6FA7NDrB6Y4OD8EN0tpcyOtbA028P0cAMtNRnsnWqmvyWf+ZE65ofqmezRMNdXx3R3NTM9tRya7OH0oVkOzw2xd7SH0Y56Th6a5+6VU3zy/D53rpzm2rljPLp5kfMnDtPf0cCx5QVOruxnfmKAI/unOLI4znBXNXvHujgyP8jJg5N89fFDPn56nRNLY+wdbeXk0hgXj86xfmIvt84tM9FdzdJkJ2ePTDMz3sL4SCOHlka5vn6ckYEWmhtLKcxPpqwkg+TkcMbGujh7/ghXrp7gwKEJKmoySckMJa8okrw8X8qL/akqD0JTpqaiRE1ZoZqi3P+HufcKazxPzHTprq4cyDkIkYQIApFEEgKRETmLnHMWiCCCyDlVEYuCylVdOVdXd6Wuru6e6ZnpMNMTPMlhvV57vbaP95yzF744z3su6JI9x2ev7YvfIwQPXHDD/+X3fd8bTZk6gobqBJpqUmipS6e9MYspfRPDfVVUFScxPd7Fd99+xS9/+Q27e0ssLg0yN9/P0vIQG9tT7F5YNHQi1s9O0TvYQH5xItUNuZTVZVFQnkRpfQYt2jIGJ9oZntTQ099AS2cpLR1qOrrVNLalU9ucTIsmi5aefKpb82jqqaG1t42CqhIikxIIjlYSHK0kQB6Dh1SGSBpOkDyB0GgVIYok2vtGqGnWUFhRTXR8EvGqZFIy0ympKmNqYY7w6Cj8Q4LwlPjg6OqKt1SKl78/IZGRVNU3ERWbgCozh7jkNEIiFKTnFCANCSc+JZ3x+SUsHQWEK+OpbGzByUNMsDwa74BQ7F08iUlKJyEtB3lcCpLgCDz9gvH0C8YnMIzA8GjiU3MJDFcii0ogKj4NSbAcN+/AH6ZZpfjLFPgERhAcGUducTWJ6fk4i/wQeEhwEf//Ly/924K1f4gSSVA0voEKpLJYZPJkwqNTCY9ORSZPRpVdQmpOKb5BUSRlqKmu7yAgREFwmBJFbCo19W00tXaztLRBWFgMwSERJKdksLK6QU1tIwEhMmoaGsnMyiEuPpHyiirS0jPJysohLS0DtbqY0tJy6mrqaW5soamhmYa6Rjqa2xnQ9jLU38dgXy+6Xi26Xi2Dfb3oB3VM6EeYGhtlamyUseEhJvQjzE1NsjQ3y9LcLKuLC6yvLrE4M8HsxL+Cxv8XIt51I95BRHd3Nx0dHbS0tNDY2EhzczO1tbWUlZVRULB/E5GankZSsoqExGQUsXGEyaMIlIXjKw3CReSFjaMzlnZOWDk5Y+shIC43mdHlMeo1tbhKnIhODkHTV8PCqo6mtgIqa9Np6VCzsjbEk48vcXZvmoGRRnoGarh+a80AC5evrfPFV5/8O4goqU2iojGdsroM4tOisHex57ipKSaW9riK/LG2d8PMSoippZBTFi5Y2Hliai3C6JAVB084cPCEA6esXDlhIeSElTMHjW0wOmyC0RFTjIxOYG3ryUljJ6xsRBw+Zou3RE6YIg03r1CMjlhi4SDGVxaLV1A0ocp0AuXJOHgGYebkZfA6vHvQP2wi4JCxEya2npjYemLvFoilky+mdmJsXaSY2O4vOlk6+f47d8O7ydaTVu6Gm4gTlm6Y2XsZvi7wlBkWoN51Iv53APGuXP2u02Di4IW5wJejlq4cMnPG2lWKJDwJO48gxMGxOHmFIglPIiAqFXFwLIk5ldiLgjEX+CLwDtuPLznvu6jemaePWTgjEAcbHvylEYn4hycgT8whraAanxDln0SaRFI5IqkcWUwaKbkVxGcUI41IJFSZTrBChV9YvOFnJeeUk5RdRk3bAF2DM7T2jpNVXI80IhEXn1AkoXG4SUJx8PDHTRJKRFwawVGJKJIyiEnJQh6XwnEzG4wOHvkBIj7A6MAhjN5/f/988MF/PDy8O1qtnu7uYTo7dSyf3qGpVculK/dZWjlHl3aUtKxShO5SPH1CySuup6ljGE3/NHMrezx5/hU3779gae0CYzNrhEalcvikPYeNHRCKQ7AVSpApUvEKUODoHoDAPRAHF38E7oHYCnz3y0S27uSrG4hNzOHgUUuUCVkUlzZhai4gMDiGxkYNSmU6oaFKSkrqyMstobqyhenJOc6tnebeh5e4urvDlQvnWVlY5MzpTYaGx6lv6qSje4iO7iGq6jrJyqsgI6uU/MIatFo953YucvPDG3zy9BG//O5bfvHNt/z657/ip1/+hHs37/Pjt19x48pN1pbXuXXtJs8efcR3P/uat69f8fj+PW7d/JCbNz/k5u1bzMzOM7e0ys6FKwyOTqOuaECZnINMnsyhEzY4OPtgZHQCKxs3CgtrWFrYRNszxNqZLdbXN1k7vc7L56+4deMmZ7e2+e5nP+W7b7/mF9/9nBcvXrG2fpaWdi3BkXEcMrbhiKkddi6++IfEIXAPxsFl/3e7d/E+s4vbnN27gSwiDmmQnK2dC9x7+BE/++57bt+5x5Wr1/nkxXMuXr1Gu3YQ7cgMW+dvsLyxR2ZBOb4BoSQkpzMwPMpf/9e/4/z5i2ysrfOr73/JH3/7Z7x5+YJb16/xx9//gVdvvuTJJ5/y9sffML1wmoKSKjZ2L3Ph+r0fokde2Ai98AmOIjm7mMSsYlx8Qihv1DC+uElt5xAKVQHBMWmExmWSVVZPYHQyzl5BHLNw4riFI0ZHTDlsYouTyB91RQPldW1kFVYQHpNMiDwWZ5EvB46ZcPCEGV5+wWh1o9x99BGb5y6wtLqBpa0DZla2HD1pgrqojKvXbnL+wiUuX/mQ9a1dVJn5OAhF2As8Mbd25uhJGxycvAiPTKKkvAGBixgrW2ccnF3xD5KRnV+Atb0d1o6OWDo6c9zcCicXVzIy0ujtbmdMp2Gsr41ZXRtrE92cWxzg0/sXuLo1TU5SCJODzdSVZ1BXlMKllUFurAywN9XGYk8pcx1qlrqLGWvIoDUnkpxwN7IiPChOCKQiLZKydAVtFTks6LvZWZ1kZ3WZ3PRUbKys6BzZoqxxGHeRBHNzc+xs7bGwsMTMzJyQ4BACA4IIDQ6loqSU+spqqktLqSjMp6mqgo6GOkrzsinKzmBqqI+99RUmB7oZ6+1kZWqIC2fmeXn/Os/vXuX+pW2G2utYmOhnbWuO0YVhRheGadI20D/VQ2NvHb2T3ezePUf/TA9VnWUk5UazdHaKjd15Hnx8hcXTw1TV5vL65X0+fnKTns5amuuLObcxx97WAoPaJsrVady6us2rZze5fWWThzd3WZ0dZHasi88+ucOV3UUe3tzlq88ecmV3nqXpbs7M93F5Z4rpkQYmh+qYHW6gpVJFQ3ESw51lLAy27Lsy9Bo2ZnRszA2ztaBndqiTS+sLnF+fZ3lSx9/+8Xt+9PIx13bXGO5pYXq4l4mhHl48ucPlc2vMjevoa69jvL+V6zuLrM/q2F4c4dH1TX70/BZnl4Y5PaVlfaaP5bEuNmb72Zwb4P7lM2zODXDj3AI//ewB22ujTE90srI4yObaJGdWJxgd6aJHU8/wYAdTUwOUlmbRN9DK3MIw+vEuBkb2V2E6uoooKgqlsTaarrZkOltT6GxNQdOWTmtDClWl0dRVJNDVkktHUzZNNenMjrUzP9FFTamKqtIUNtcm+fWvv+PPfvsLLl9ZY219nPWNCXb25rlyfY0hfSva/joWTw/TN9SIuiyFitosCspTyC1JpLwxi67BGqaXBlk4M8rYVA/d/bW0a0po1xRS35JOaU0sjZosmrWFFFSnUVSfT0FVESHRCmTKOIIU8fhHxCAOjMQzIIKopCwyC6tR5ZQRJE8gIk5FQloOaXmF1Da1kl9SQoe2m85eDcERYbh4euDlL8FVLMYvOJi0nBxCo6JwELqhysyhsLSCwNBI6prbCQ6PQpmoQhoSjl9QKNnqcpIy8nB088I7IJQIZRIiSRDuPgG4evkj9g8hI7+EmuZO8kqqUCSkEiKPRRIcgauXP6U1LUQoUwgMVxIcGYe7TxBO7r44i/ywEYiwdfbEyd0XYysnxP6hpOeVkpxZSIg8HlevICztRdg5+xjgQeAuxcUz6AcDbhyBYfH4hygR+0XgKg5GKApE5BuGVBZLmEJFnCqP9Lxy/GUxyKKSKCqrRxocRUp6AflF1RQUVeIXEEZlZSNpaXmIvfzIyMxDPzpFRWUti6trnN7YJEYZR6G6mEi5grz8QjIysigtLaexsZnq6lrKSyuoqqimqaGZzvYuNG1ddLS0MqDtpb+nm75uDX3dGvp7uhnq72N0aJDxkWEmR/XoB3WMDg0yMzHO4uwMi7MzrCzMs3F6mfmpcSb1g4wN65ge17MwM8nCzCSTE2PoR4YYGhxgoL+X3t5ewy1Ee3s77e3tdHZ20tLSQm1tLSUlJRQUFJCdvQ8RKao0klNSiVLGEh6lIDgsEv8gGe5evtg6CbG0c8LCwQlXP29EMl9yKvJJL0rHSmhKeUMBy2fGGBhpRj/extxSL1NzGnr6q1jfHmNippPB0Wb0k+3/DhhWTk/+yfvsIiWFlQl0DpTT2lNGWX0+wfIAjA6+h6mVLW5iP06Y2HL4uBWmls6cNN93RRhbumNm48lJCzdOWAgxtnbD6LAZ5o4eGL1/HCexH+8ft8DCzgOj90w4aSLA1MKVDw5b8cExGyKVmdg5S7BwEGP03ilO2bhx2NQRB48AzBw8+cDEgVN2Hpg77MehbV2kuPlGYu7gbQAKYxuRoWBt7eyHkyjE4FtQJBVwzNzF4HOwdwvklLUHB085csTU2dCLeHebcfCUo2EF6l1529LJ938LD//2JsLaVYqJgxcfmDhhbC/GzGnfWWbjFoA4OJZDZs6GjoRPaALesngsnCUERafjKJZh6uiNg2eIoaxt4xaAqaM3Au8wvIKiScwqJau4nuiUfCITsknOKSc2TW3oQHgHxyAJjcM/PMHQeVCmFlLe2IO6uh2RVI6LTyge/pEIxMG4+0XgH56AMrUQZWohpfUasorrqWjSEihPxlcWy0lrVwTiYFx9ZaQVVJJf0UR0Si4BEXH4BEfhGyInTJnMSQs7jA4dxei9g/8KEe998J8PIgKkYaSm5tLXp2dhYY3u7kEqqlto79JRU99BZFQKAlcJTi6+JKTkkaeuJTu/iunFHS5ce0xBeQvruzfZvfqQirpuAkITOHzSFm+pHKEokNCoFGycvDhu6sgJMye29m4yvbhDU8cwMrkKS3sxlvbe2Ap8fwAMKaYWrgazsLdvGFHRaTS39tPQpKW1tZeWlj4213ZYnp5kdW6CO1cvc/XiBa5evMTS4ml2zl1kbXOP9e1LrK7v0dY1RHJaIT6ScKKV6eTmlrG+dpYv3n7Of/nzP/Kb73/Jm5ev+MNvfs+Xb77g9Sefcv/WQ/a2L7A8t8L22hY7G2d5fP8BHz16yMuPn3Ht6mWePHnE3/ztf+NXv/k1v/n9H/jn//Uv9A2Nk5ieT1f/OB3aMY6csuOkqSPHje2xsfPARxLO0tJZNjcv0tzUTn+/jju3bvPowUPevvmM5x9/wnfffMvf/s1/48dffsXLl6/pHRihpLKe/NJanMUBGB0xw95dSra6kfeP2CAUyZDHZrG1c5PPvvwFo5MrxCdnY2xmj358hotXbtA/pGdoWM/yymmG9SO0dWkoKKlCP73M5OxpZpfWUGXmMzO/wsMnn3D33iMe3H+CWl3MzvZZ3r75jL1zu9y7c5dnjx9xYe889x8949b9p2zuXCEuKQsHV2/aeoZYOLOLUpWLo4cfDu4SnD0DcZOE4uorQxwoJzatgMrmHvIqWwlUpBEUnUp4QjYeAVEIvGUIvYM5YeWMqa0b7x214LCJLeKACDLyK8jIr6CmuYfoxAzEkiCcXMWcNLNB6OFDaVUdAyPj3Hv4ERcuf0hrZzdlVbUkp6SjHx3n/oNH7J2/yLlze8zNL7K2tcPC8hpBskjMLB2wsXchIDiK6NhUauo7cHb1wT8wHElgGJZ2jijiElleXyc6IY6jxsY4uu/3MyxtHXBxExIVEUJxbgqt1QX0NhVRXxjPpLaSqxvjPL2xwc7KMBUFCeh7G+iszWOur4ZzU+3sTrSx3FvOck8ZG4O1TDTlUKcKoSDKkxy5J+o4KTVZ0dTmxlGTG4+mLp/ZoXZWp8aYGRlA4OiAtZUlVpaW2NnaEqOIoaOtk/KyaoKDZJiammFsbIKZmRlmZmZYWVqSmZZOdXkZ1eVlVJaWoM7Lpkydz7BWw8rsONPDvcwM9TLS08KMTsPVzSVe3L3KR9fOsTOnZ6SnkbWNWRY2p8mvzKK2q5JL9/aY25rmwr1zrF1eYXlvnrLWItLVSSzvTLO0Po5+uof8omTOX1rls7dPWD8zzasX93l4/worC3puXN2moSqX/EwlM3oNM3oNQz0NjOmamRpqY6y/gamhNgY1VUwNtbG9MsLty6e5uD3FmXktV3enuLI9zpCmiPaadDrrMtE05FKRF8NodzULI+2cXRhhZayH9Vkdk/3NXFyf5smNXb74+A63zp/h7pUtbl7Y4OLmImMD7cyN9vHZx/f57kev2FicoL2hjHFdB9O6Vq5sTrOzNMz502OsjGs4PdnD64eXuHfpNJr6Aib7G1ke1zA/0s71nUWmBlrYWhjmF199wvMnV1lZHqK1uYRXL+7A//PP9GmbqK0tpqgok76+Ns6eXWJkREN5ZQ5dPTU0tqjJzlNSXZtBRXk0lWURlJeEUVetpK05ldrKOCpLo2lryqCxNpW8zHDqKtNorMmiv7uS5to8ulpKaKjKprmhgJs3tvnd737JH/74a27e2mb77AxbOzNsnp1GP95BW2cZw+PtdGqrKCpXkauOR5UTRVldFl0D1fQM1dHZU8PUnA79WDdtnRUMj7bQ2VNCQWkMVY0pFFTEkFceR01HCUV1hUQlxxIUHY00UklAZDziwEiCFclExKYTEpVsmAb3kkYgi0ogLCqOtOx8MvMKadVoaGxvpamjDXV5OZ4SCUKRiOBwOR7eEoorqlk6s0FYlBInVxFZ+UXkqsuJiE6gpbMXdVkNEdEJhMpj8ZcpCAiL1r39XQAAIABJREFUITYlm6CIWFy9AvAOCMcnMAJ/mQI7oRjfoEgy8ssM/8Dw8A3GwdUbaWg0wZEJKBIyiU7MIio+AzuhN75BUXj6hWHt5Im9iw/eAZGY27lh7+KDndAbD999v4PYP5yg8AQKy5rwlIQj8g1DKAo0xJncvWUEhSfgG6jAJyAKd28ZIZFJ+AYqSExTk5xRTFltO5GxadgIxDR3DVLT0ImTizeqjEJqG7voHRhFoUzGyyuAoKBIIuVK4uJTCA2LYmZ2kS9/8jX1zS1kZedSUVmNKjWdktJycnLyyM8vJCsrh+5uLYX5airKKqmtrqOupp6G6no6W9vo6eyiV9NFf083A9oedL1ahvr70A/qGBseQterZXRo0HAr8Q4kluf3y9Rzk2PMjO/Hnt6tNs1O7s+7jgwPMjykQzfQZwCI7u7uPzmtzS3U19ZRXlqGWq2msLCQ/Px8srJzSc/IIj4hiUi5gqDQCIM3QuDqgZWtE+Y29gi8RYhC/PAJ88dRLCA+U8ngRA+9uiYm57QsLA8wPt3B+vYYS6d1zC318vZH99nanaJvqO7fQcTi8hjavmYmZvoZHG3dj/Y1ZZJXFktJTSojU90UlGZw9NRhTpgYY2nnhJmVAFdRACdNHbAVeGNi5WIQz5naemBq68FJSxcsHERYCjw5ZSPkuJUDRsdMOHTKlpPmQg6dsOPAUWsCwxKxFUp476gVB47bcMJCiNEhc05au2JqL0IgDuaQiQMnrV2xcPLihKUbQq8wXH0isHTyxczey9CTeBdtsnD0wc41wGCH9pRG4y6RYyWQGG4bTlq5G0rVR82EnLB0w9LJ13BrcczcBYksAb/QRIxtRDiJQgw3Ee/K1O9uJd55H07airBwlnDIzNmwsmTq6I2dRxAeAdEIvMMMn49JK8ZdqsDWPRB7UTCeQUps3QNx9gk3xJysXaXYi4LxlsWjUKlRFdQSm6Ymr7yZ0noN8sQcxIEKEjJLCFaoUKYW4uEfiYtPKO5+Ebj7RSD0lhEQmURqfhWFVW1kFtUh9JYhksrxCoo2wISTZxAe/pEEypMJVabjGRCFMrUQVV6lAUzEgQrc/cJw8PAnu6QO3eQygZHxePiFEqJIwDdEjp1QhNH7BzF6/9C/xpoOHsHowIF9kPiPhod3p6O9B612mOXlTdbXdxkYGKO2tp3isnrik7JQKFUEhMTg4OyNyDsEv8AogsPiaGgbYGb5PAOjqzz4+EvG57dIySyjpWuYsZk1bt79mN2Lt1nfvsLs4hYtXcNIg2NYXr/I9vk7aAfncHILQiiSERKZithPgam1OyfMnDly3I4Txk5Y2Lhh9N5Jjh63QRmXxdzCFvqxJfr7J5mZXqa0oICmqnLOn93k4yePefb0Y1ZX1lnb3GN77wq37j2joqaVkPB43MVBCF39sHcUI5PF0NHey4tPXvKP/+Mf+Mf//vd8+/V3/PLb7/nxlz/l1cefcm77ArMT84yNTDGpn2J4cITrl67x6MFDPnr0mN1zZ7l29TJv3rzm9evXPHn6jKq6RkwsbTluZsfozAqF5Y0YGZ3A0tYdGwcRRkbHcXWXYmvrzrlzVxjoH2Z+fpFnTz/iwt55Prx2nXt37nLvzl3u373H/fsP2T67x+zCGfJKaiipbUMgDuSEjRtHLFx474gNTm5BxCQW4B8SR3RCLhk55agyihC6+3PgkDFOQk88vf05dsoURycXJH5S0tIzKSguY2RsljZNP+5e/oh8/MnMKeTC5Q+5eu0mY+PTyOUKYmJiGdOPsrtzjiePHvOr73/Jq08+5vbt22yePY+nbyDW9m7YOLhjYi2gsqGDsfk1ohIzcRL5I/CU4uwVhNB7n7y9gqKQxaiITVMToszE2Sccd6kc37B4PAKi8AmNwysomqPmjhw6ZcsHJ6yxEngSEBFHQloBoYpkymrbqWzoICuvjLHpRRpaNTR3aCmprKWuuZ1vfv5r7j96xs+++57Pf/xTPnr2greff8m9+w8Zn5hCo+lhfn6RtfVtenXDBIZEIJGG4OLug7qkmktX72JsZo+NvRutHb20d/ehTFQRm6SiqKKC0KhIzOztsLAXYuvsgbO7J24e7niKXAgNEpORGE51QSL1RcnoWtRM9FTx9MYGD66scmZGy4fnFrhxbp6rKzouLfSwM9bCmq6WzaG6fYhozKU9V0FZrD+FCm8KoiUUJwRSlBhCfnwwRSnhVObG0lCWx0BHPa21FWSnJlOQlUlPZwddbe2kJKswNzfH3NwCuTyKqs5ZhlYeklXciotQiLWVNSnJKZQWl1BSVEx+Xg6l6nx02i5WZiaZGdUx0t1Gf3sd+q5GtuZGeHhxk0eXNzg7M4iuvZIRfRfDE1paumt5/vYxX/78DU29dfROdPGT337Jws4MGn0br3/yMR26JnQTnbRra+jpb+DazR3Onl2ira2K/t5mHty7zHffvGGwr4WIUDGa1nImhjsMADGt72Bxooe1+QEWJ3oY6q5muKeGubF2zsz3MTvagk5TwsRgLevzXWwsaJjS1VJdqKSpXEV/WxEr4xrGemrRd9XSWp7NaE89KxNadlfHeXZ7jxu7qzz+8ByXthbYXBzl9Mwwzx9c589//VP+5g/f86ufveXRzYvsrM2xtzHPgr6LrXkdqxPdbM4NsD7Tx6sHF/nrX3/JxtwArZVZTPQ1sDiq4crWHDd2l5nQtTDZ38rnL+/w9U8+pqujkraWUu7ePs+zpzfR9bdy8eImra3VVFUVsrm5yNLSBBUVuZSUZVJdl0d9kxrdUAPNTek0N6lorE2iuSmVjpYsKspjUedFUlGWSEN1BjVVaXS1FqHpKGdQ20BDbT7ajhoa6wpobythYb6fszvz/OGPv2Hn3AIDukYGR1qYXehnalZLbUMelXXZZOUriU8JITMvhrzSJJo1ZfQM1VHXpqasKot2TQ0joxomprUMj7ZRUZNGfWsWDZ25qKviSSuKJrcyA5U6FVmsgiBFDOFxaYTFpuEriyEoKomQqGQkITEERyQiDVUSGasiTpVFTEIKyenZFJVXoR0cpLmzk7xiNUUVFfiHhOAgdMMvSIZcGU9mXiG56lI8faU4uYoIDI0kMTWbmIRUymuaKK6oIyUjDy+JDGeRlBB5IlkF1UQnZuHhK8PRzQdHNwlBEbHEqXIIkcfjHRCOq1cAXtIwnNx9cRFL8QuJIiw6hThVHmm5ZWTkVxAiT8Q3KAoXcSB2Qm8cXH3xl8VgJ/RG4OGPpYMHts5e2Dp74egmQTs4w9kLtwmNSsHSXmToP1g7ihG4S7Fz9sFVHIxPQBSBYfEkpBYSryogJjEHn4AonEVSRJJQKhu6OHf5DqqMQjy8AunuG6W6voPUjHxS0nKRy+OJj09D4heE2MuPGGUio2PTjE/PUdvYRENjM+UVVRQUFtE/MEhTUwvJySqKikpITlaRm51HTlYuTQ3N9Gi0NNU20tPRTWdrG90d7fT3dBviTIN9+zGn4YF+Bvt6GR0aZHJUz4R+hMlRPfPTU4ZY0/zUODPjI38SZ5qfnmB8TM/wkM4AEVqt9t8BhEajoa2llfraOirKyilWFxkgIjs7l7T0zB8M1nGERu6DhK80CGc3EZY2jpha2XLc2hInX09C46PILstlfn0Oja6FhpZSGlrVtHYUU9eUw8h4C4P6RvQTrVy/tcba9hhbu1OcWR8xAERnZy1bZ5eZWxilvrGEmoYCquqzaO5QU9+RR01LLn36Rirq83Bys8HUyoT3Dx/D6L3D2DmJ8JKEYWHnwXuHzTlyygFzWxEmNu6Y23tywkKAlZMYV98QTlg7YnToGCb2Qo6aO/LeSVuMbd1x8AjghJULxy2FmDl4YubgaXAaGL1/CqG3jCNmTti6+nHQ2J7jlkLcfPdFtM7iUE5Yuhl8Ee+mWt9Fnd6Vo62d/bB1kWLp5GsoTp+wdOOomZCjZkJDjOkdUDi4BxmWmIKj0giOSjNI6lx9Igzzrsb2Yo5bu3PMyu1PokyufnLDDKydR5ABDPwikpHKVdiLgjll50lAVCq+YYl4BERjLwpGFBiDJDwJzyClwQlhLwpG4B2Gu1SBtywe/8gUrJx98AlREqxQoZ/bIC69iE7dNMW1nQjEwQbpnINHAI6iQBxFgYgDFYREpxKsUOEmCcfcUYzQW2aYixVJ5Th4BODsFYKrbxiRCdmEx2USHpdJYlYpqflVpOZXoUjOIzW/gkB5Iq6+MkIUSQi9AnHxDkAcEIYyOQOBh88PEHHwX28hPvjgPx9ErJ3ZYm/3MhcvXGN4aBxVahbR0UlIJCGIvKRk55WQlVuKg8ATOycRUUoVqoxCCsuaaGgfobCyg/7RJVQ5FbiKg0nNLKGsqpW2zgGuXL/PZ198w6Onr+ns0SN09cPKzp2DRy0xs/HA00+BjUCKp58C7wAljm5BmNt5ceSUAyfNhchjs3DxDMFLEo40OIbF1V16ddOMTaywtLTBR48es7q4wMLcPOvrm2yf3WN6bpmdvavcuveMnfM38ZJGYGIhwNjcCXdPKX4BETQ1dbOxscdf//Xf8Jd/+Zd887Nv+cPv/5JffPcrHj/6mM21HYaHJsnOKKRb08/0xDw93f0sL57m9Ok1drbPsr25xetXL3j27Clv377lzNoGjkI3jhmbk5pTzF/93T/Tqh3huIUjjm4SHFx9sRd44eMfhqmFI7JQOcvLq1y+eInf/dlvef7xJ9y7c5fHDx9x785dvnj7OXr9GKOTM3z+1bcsb+yhrm7F2tWPE3YiDpjul5kS0koJCE/EzE7EUVMnjA6Z4SIO5IPjlji7+WJiaY+5jRM2jkIsbRwJCYuivKqe+qZ2pueWaWzpJDAkAnsnV6QBMkb0Ezx89BFn1rbQavsoKFAzPjrGpQsXefr4Cb//7e/4/ue/4M2bt+zsXSUwXImHbzBWju6Y27kRIk8kKjGTxi4dxbXtxKUX4uEfjpmDB6aOYgTeMiThCchiMxAFxuDgGYKrnxxvWTyS8CQik3IJVqg4ZeOGjbM3Ns7eWDmJOWEhwNjKmaMmdsjj0iksr2f5zDnmVzYYnVpgeHyWptZuhkdnGBmbJjk1i6cfveAPf/wrbt+6z97uJXS6IbTaPoaH9UxNzXD/wSNu3b7Lyuo6AYEyDnxwFHcPb8oqG7C0EeDqKUERl0JgaCSh8hiCIqNwcHdDIgvipJUlprYOOAjdcRV5IXR1wcHeGqGTJVJfIbGRPtSVpqLrKKMyN5ZxbTWTfbWsjrVzbmGQiyvDPNqb5fKilq2RRnbGWrg41cnmYD0T9Xn0FCVSkxxKiVJKrtybvGhf1AnBFCXLyI2VkhblTWZcKC1V+ZyZHWF9YZyRvi4G+7spyMvF3NwcqVTK0MpDTl/7muquOeRyOVWdcwyvPMRF6IKlpRVqtZqioiIKC/KoKFEz2KthdXaKxSk9E/0ahrubGWyrZrq/hUunJ7l7bomtqT56m4pYWx3jwqU1hka7ePzsBtfv7pFVlExMagTnb5/lwavbRKdFcP3hRdbOL1HfUU7faAfJmdGkZSnJL1QxMtrN7OwQu7urPHp8jdbmMqorc9F21VFWmMJwXxM3Lq6xtTLO/Wtn+Z9/91t+9PIBnQ1q9D3VTA7UMT3YwPRgHeN9VfS15aHrLGRpopnBLjV1xfGMaqtYn9OyONpJf2spS2PdbM4PMdFbz8q4hu2FQe5fPsP5M5PcuXiGy5uznFsZY3qoky9f3Ofv/vwX/Nk3n/PVm6d89eYpX756xGfPbjM71M7cD6tL17Znubo9y29++pz/8Rc/Z0RTS0tFNoOaGoY09Vw5u8Te2gyzo93MDHfz85++5OufvqChUU1vXxMbG3PMzAwyOanjxYvH9Pd30tBQwebmIleunGV6WkdLSwVl5VkUFauoqMygs6OYrq59O3Vnp5rurmJqqtMpKoijvCyFgtxYiouSyMmMITNdQV5WPNmZscxN6djdWULX30Svtgb9aDs/+9kXTE33UVmVSW1DHpMzPcwtDlBRnYkqMxK5UkJkjC/ZBbFUNeWh0dXRO9hAaVU6JeXp1DUUMTjcyfLqOH26JtQliZRUJVFck0yWOobEHDlJuQkoUvdvIWTKBJSpeShVuQRGxhMak0KIIgnvIDmB4XH4hUQRHZdGRHQCUbGJJKZm0tDSTpe2l4aWVtKzcyiuqCa7oIiQCAVOriIkgTKCwuSIfAIIV8Qji1TiGxBKoiqX+ORsw9+ukopGgsP240Ly2AyS0kuIVxXsLyOl5OIpCScoIp7qpm6SM4uIUKaQmJ6PPC4VWVQCkmA5fiFR+AZFERAahyI+i5TMEnKL6ghTqHD3lhlmWQPD4nH2CMDDJxRbgTcOLhIE7lI8JeF4S+UkpBYaHBB2zvvyOU9JOO7eMty9ZfgFx+DlH2mIMwWFJ+AXHIObVwjyuHRC5Il4+oWRlKGmtrGLhJQcCoprGJ1cIregjI3tC/T0DDEwMEaXpo8YZSJh4Qpa2zR09+n45NUbNjZ3kIVGkpScRlV1PcVF5QwPjdHepqG9TcP87BJVFbWUFJVTVlJJdVkNjTUNtDU1o2nvoK+7B11vH4N9/eh6+wxnsK+f0aFhxkf0jA4NMzY8wszEJAszsyzMTLM4M/knnYjl+RlWFmaZnppAPzLEyPAgg7p+Q5zpXS9Co9HsG6tb22isb6CyvIKSomLUBYXk5eUZOh2q1HRi4xKIlMcQGibHP0iGm6c3tg7CfaePizPOfl4EKEKpaa/nyeundA+20z/Uhn6yk+q6LJJTZeSpleSplfT0VzEy3kJTeyHd/VVMz3bSqSllarqXW7fO8/vff8+Tp3eZnB5kfLIXnb6FvqE6tINVVDdmUN2cQ0VDDoHhnpjbGuMpkWBm7YiryB8nF19OmDkRryogOaMUS3sxx8wEmNmJMLXdjzMZHTPnpI0TRy1sOGRuyzF7Vw5YCjhi64ooVImxsxfW7v4csRJywNgec4E3jqJAQ5k3VlWInyyOoMhkXL1DDTcIx8xdOHDC3tCJOGwiwNRObFhrOm7haihEvytOG9uIsBJIDPbpY+YumNh6GkrTh00EGNuIDJ2Id+tNJ63cDXEnC2cJ1q5SLIV+Bph493rCxgNxcCxWLv7YugfiERCN0DcCKxd/zJx8OGkrQuAdxlFLV5x9wg3yuXfFa3epYt+DFRhj6FSYOflgLvDFUuiHnUcQngFReAfH4OITSmFVGzYuEnpG5mnuGSUgMsmwvGTr6oedmz9Wzj7Yu0tx9vrXZSeRVI6HfyRmDp5YOHkh9JYZYEISGkdmUR2l9RqiknIJikohRlVAVFIuiuQ8ckvqadWOkJpXRpwqj6QMNZGxKgQeEmISUhH5+O8DxHsf/OlK07ulpv9oeHh3Prx+m4sXrrG+dpbKijr8/YIJC4vBz0+GrYMr4fI4gkNjMLcS4OAsJkqpIjYxkwhlKvK43H3duXcEHj77D/pZOeXExKUhFksJkIaRk1NMSko2vr4y3D2lWFi5YGzqiEyejCIhnwMnHDl4wgEPXzmS4HjsXQIwtXbHUxJJVFw28tgsUjNLyMgp56uvf8tv//jf+fO//Ae++OJrrl65wfqZNVZXz7Cyus7S6gZLZ7bZ3LnC6e3LtGv1uIgDcXD2xtLWDQ9xAFW1bTx9+im/+c1f8I//9H/yT//H/+TT159z995jLl64xrNnn3Ju5zLFxdUE+EdQWdnIoG6c1jYNU5PzTE7NceHCJd6+fcuLT55z+dIFLly4QE5uPvYOzhw9ZYYyIYOB0VkqGrvoHpqisqGLpIwC2rp0JKfnYu/kTmxcMnfu3GN0RM/uzjluXP+Q1y/3V5B2ts9y69Ydqqr3H/Y///HPufvRp4TFZmAulHDQ0o2Tdl64S+QEyVOxFvgQEJ6IMqUAa4EP1gIvjhjbcviUDQcOm2Bq6YQ0OIrjxjYkp+VTUd1EkiqbkbFpLl29SXlVPY5CN6prGlhZXefqtZtcu36L+vpGSkrKOLN6mo8/esbbN5/xm1/9mm+//obnz19y4eotdGNzOLn7YmYrxEYg5qiZPRJZ9D5IaIaISy/E2SsIK2cvLIW+mDl5YeLgiZmTF45iGWZOPlgK/XDwDMHJKxR3qQJnrxCOmDlh5+KLUByEu2+owTxuIxAjkoTiIg7k/OXbnNnaY2p+lc1zl+juHSYrtxhXD19OGFtQXlHL//V//wu/+uXvePniDQ31LZSVVXD+/EUeP37Ky5evefHyNZcuXyU9IwdPsYRjx00wOnAMZ1cvgsOjOXTcFKMDh7FxFGLn4oaxtS0RcbGctLLETuCKrYMQGwcBDk6OCIUC3NwFiESOiEX2xEX5o20vpzIvnoKUMGrzY1nVt3Fre5Jb25Pc3Rrn/GwXm8MNnB1t5vxEOxu6OqYaC+gvSaFOFU5ZbAC54WLyonyoyYiiRZ1EbXYMeXEB5KeEU1eUyuJ4L5vLEwz2tDLQ046ToyPuIgmnr31NVnHrDzEmc0xMTDA1NSW7pI3iOh2mpqbEJyRSXFxMSUkRVZXl6Po0LM9NsDI7yvRwD6O9rfQ0FtNdX8DScDvXN6bYXRhkpKuS7dUJPn5yg+VFPQuLI2zvLNLWU0tafjz6+QGef/mEtv4GcsvT2b5yhi5dEzWtJWQWJHLv6TWm54e4eHWTX/76K/7hn/6Kja051EWpjOi7GB/t5tLeacaH2tlcnWRpqp+rO6v85us33Di/Tk9LKeN9dYz1VtLfVoheW8ryZAt6bSltNSr62vIY6Slha6mHZ3e2efFglzsXV9ldHeXB1U2+ffuE7YVBhjsrmRtqZXWim73TEyzou9g7PcGVrTlOzwxyfn2Wa+dWuH/tLK+e3uL5ow+5e22HmxfWOD3Vx9a8jiub0zy4us7NvSXefnSD73/0MSvTfbTXqtFp6tB11nJ6boQz83omRzTMjGh5+dEt5mZ0FBWn0dRURldXA1NTgywvT7O7u45e30djQzUdHQ3Mzo6yu3uG1dVpenoaqatXU1uXT1FxMoXqRNLTIohR+hMeKsbF1Rwzk/cwMz/IyeNGmJge4MAPoqIDRkYcPGhETWUhH147y9xMP81NhQzoGnn16gm7e2eoqs6itiGPxZUhxqc0VNVmk56jICktDFVmJGXVGbR0l6PR1dHVW01JRQadmlp6ehvRDXUwNaOjrbOC+qYCMvOiyFLHkF0SR3ZZCqoCFRFJMUgV0QTFJBKTmo1Slb1fpI5JIkSRgHdQBEERsUhDo4iMSUQWGU16TgGFpZW0dfVQWFJOYUkp2fkF2Du7oohLJDk9G7EkgIjoOFSZuUgCw4iMSUQRl0K4Ip48dRXp2cV4SWQEyqLJzC0nQqEiJjGP8Oh0AkITiFRmUtcyQF1LHxExaUQq00nPrSAoIh6/kGhSstSI/UNxFvnh4OqNlzTM4HEQ+0XgH6KkuLKVeFUBvoEKHF39sLQX4SkJx8LOA4G7FGtHsWGu1cMnlOSMYiKV6bh4BhmEc46ufvgFx2Dn7IO5rTveUjnh0ako4rPwCYgyRL1UWaUkZxahSMhEmZxDUEQ8cUlZpGUVkZ5djDwmhbTMAkbGZrlx4wGfffYTOrt6iY1LJjEpjcCgMDJy8snIyae8oobUtCzkUUpy89ToRyZYXFjl22++5+GDp4wMjVFTVY+2ux9d/zAdzZ1oO3voaG5H095Br6ab/h4tA9peBrS9BoAY6h9gdGiY0aFhhgd0jOgGmdCPMjs5xdzUJMtz0yxM70+7zk2Nc3ppvyuxtDjPxPiooRfR19f3J+VqjUazP/Pa2kZTQyNVFZWUFpdQVKimIC+fzMxsVKo0EpNSiFHGEREZTWiYnICQMLwkUgQuIqwdnHH28cHW0x1zgT0hMWEsb6/Q2d+CprcB/YSG5rZi8gpjKS5PIk+tZGS8hS5tOXlFsRQUKymrSKK9s5iiYhX37l3eh4jH93jx8gmv3zxmaq6fmsZsymtV5JdEk1uqpKopm+gkKcaWhzly6hRHT1lw6Jg5Ru8fx9FNwoVrD7l84yOyC+s4bOyA0XsnMDpijpm9G0fMbTlh7YiFwJWjNo6Yefhi7hOI0XFzjCwcsBQHYOLmi9FRc0yE3tiKAhB4yyip60IWk0Z2UT0CURBSWTwePuF4+ikQeoUZjNOmdmKOmDpjdNSGQ8ZO+5EjSzfD2tK7nsO7+dd3y0xHzYRYOPrgJArBSRRiiD+9E845egRzxNSZg6ccDZBx3MIVW/dAHMUynLxCsfMIwsYtwFCkfueHOG7tjoWzxOB8sBT6ccrOkyMWLoaPrV2lnLDxwMRh/5ni3bOER0A0tu6BBtmck1eo4XtO2XliLfTFyTMIeWIOAZFJ+MpiGVvYIigqhUMmDlg5+2D5b0DMWuiLtdDX4IYQByoIi80gKCoFN0k44kAFHv6RWDn7YOvqh5sknFBlOkU1HWQV15Nd0kBeeTNhsRlEp+RSWtfO8sYFGjsGSEzPJy23hFx1OSERMaRm5eEbEIzR+wd+WGb6NwDxn23itatDw8ryGh89fc71a7fo6x2ktKyaEFkkWdkFpKgyiY5NQZWeR0FRJRnZauKTsoiJzyQwPAVncSg2Aj9MrV1xdvMjITkbVUo2vj4BHDl4grSULK5fucXNGw9QqyuxsXfDxy8URWw60rAE3jtmyzFzF9x8I3EShXDcwhUzOxGRcVlExKYTGZeBT0AUlvYiymrbWTizy5OPP+fN51/z9Tffc/vOA4b0k3T06FjdusBPf/EHPvvqexbWzpOYUbSfNXX3x8HZGyehFzrdJG8/+wl/8Rd/y1c/+YarN25TXlFLelYhiYkZVNW2UVpaT1hkPObmAlw9/PDzC8PXX4ZaXUlZZR3TMwt88vwl3379DXvndsnIyMJZ6EqMMgFVZi79Q1OMza7Sq5+muVtHz+AEK5vn6dQOMjIxQ7gilsraBm7dusPO9lnevP6Ub7/+hi8//4IXnzzn+tUP+e67X9Cl6UUWGU0AAwcgAAAgAElEQVRX/yhtfaPYuksxFfhgLJBw3N4LoyNWGB0254NTdoYd46PmAg6ctMVPpiQgfL/AF6fKo6CsAWmokpikbBSx6RgdOMHY5Bw75y6wsLhKcUkFQ4OjXLlyjWfPPqGvbwCZLIyFhSXu3bnLtStX+cmPv+J3f/ZbXj5/watXn3Lv8Sc0tPdSWN6IJFiBqZ0rYUoViRlFJGYVo9XPEZ2SawAHa1c/zJy8sHKR4OYficA7DBMHH4ztxdi4BWAp9MPYfl+MY+fmjzw+G2uBD0dM7DF67wQnzJwwt3XHyz+SwPA4puc3ePH6xzS39bKxfYmmVi0HjxhjZ+eCmZkdGo2Ov/27f+T1q885c3qL0pIqBvqHubB3mUePnvD8+XMePXrE5OQ0o6PjBATKeO/9wzgIPDA2s8XG0RVLO2cEIi8OG5shFHsTLFfgKwvhmLkZjkI37OwFWNvY4eAowMXDHXcvD1xEQgQu9ri42NBUV8SYrpmGklR0LWrOjLby0aVFPrmyzK31YS4t9LA53MRSTyXL3ZWc7q1hsaOCifoCutVJNKRFUhzjT1GslPpsBR1lKTTkK1EnBlKRo0SdHklvWylL070Mapvo6azD2sqS0oZBShuGMDU1xd3dnfjEBORyOaampmRkZDC08hBTU1Ni4xIoKiqirKyEqspyujtbmBrVMTeuY0bfw3h/65/kfncWejm/NMDicDNj2gau7Z3hw0sbbK/P8uzpDYZGOknLUqIZaKKtt46W3jqK6/L53d/8ii+++5T4zGhmVkbR9DeztD7J/Okxfv6rL/lf//L39Opa6equZ25umNlpHf/w93/OF2+e8PTeVYb7WtD3tvH6o9t8dPcqNy+soesoY6irhLbqNJorkxjpKUGvLUbTmE5Pcyb97flsL2vZXddz6/ISz+7tsbs2zoi2ns35Ia5uzaDXVBnO0mgnQx0VLOg7WB7XcHZJz9xwB1NDbVzanuPRjV22lsbQtlXS3VSGrr2SjblBVid7GdHUomuvZE7fzdmVCRYn++hqKmekv5WVmSHWFse5fXWHc1uLXDx7mlvXz7G2NoN+rJfJSR16fR9bWyssL83S36ehr7eLmOhIPEUueHu6Ehbih6+XK9YWxzl+xIgDB36wmP7wavS+EYcOGfH+B/vvDx/509cTJw9y4MD+H6D09ATu3r3C2ulxWprVdPdUc/3Dc1y6vElrWwnNbcXML+no7K6kui4HdVkKZdUZlNdk0tCqRjvcSM9QA21dlf8vc+8VHdl5numi2Tkh51SogKpC5SoUKqGAQs4555xzzjkDDXTOid3sZufAbjbZbFIMYhCTJGsk2RaVLEuyJUuWg2bsGZ/j42cuwIak0fjczKxlX3xr77X3roUbrP//3+97A1W1OUxO97K8OsHs7DCTk720d1YzPNZKXXMuVU1Z1HcW0tBdRU5FHuZ4B+rIaLT2OOIy84nPyMXkSMIal0yEPQ65Lhy9yYYm3Iw9NpGi8irGpmZp6+qlur6JuKRU0rJyycjJR2+yYbRGEZ+ShSbcitkeR25RBSZbPGKZDpnSiDkygez8KnILa4iwJqAzOtBHxKDQ2FDootEYE1CHx6ONiCeroI68kiasjkzSciqIjM0kMi6DhPRCymrbiYxLIyY5m8i4NKwxKWgjYtEYY1Do7FuZQNEJOehMcYRIDUgUJnSmOAKEalSGaBQ6O3KNjWCJjgChmv1uQaRklZFdWEtEZDIytRUPv1AiIpPpHZ4nMjZza8qRml2OVGVBqrLgG6zAHJVK58AUmggH1pg0Khu6WD50ksraNhJT8ygsrSMts4C2zgFmZ1e5cuUWrzx6nfc/+IT5hVXMligSUtKJTUwhIzOX4pIKUtOySEpOp662ieGhceZml+jvG6auppHB/hE2Dh3lyMZxrEYbgz0DDPYMMNTXz3D/wFaNDAwyMTLK9PgEU2PjWyBicnSMydEx5qamWZqbZ3l+jiNfBs49F1SfOLLOuVPHOXH8KKsrS8zOTDE1Oc7o6OY04jmQ6Ovro6enh+7OLjpaWmmsraOmopLy0rI/BBHJqcT9HoiIMNnQ6SOQhCrwDhAgUCoJUoXhFypEpJbR2t/O4sYc1fWFFJWlUliSSE19Fn1D1TS25jE110pXXyn1rdm0dhZQXpnIQH8VRQWJfOPzd/nHf/g1P/vpj/ibX/2cv/n1Tzh/aZ3CknhSsgzkldooqYqjtTufzHwrvgIXDnq44eYdyEE3f9y9BQikOgrKG4mMzUQcFoElJh17QjYSlRmJ2oTWFoPMYCFIruKgQMgukZQDSh07hDKcfAUEGCNx8t40I3EOUeAt0xOisRKfXU5Ucj4h8ggs0RmIQo0kZZRhispEro/B1U++ZfP6HBi4+Mq2wMJ+TzG7XILZ4xaCs4906517gAIXXxm+Qh1yfQxyfQx+Ij2eQaotQfbvAxBXP/mWwNojULnllvT84P88VdpDoN7SRwTIIvCVGNjnvUnhfp4V4RmiwT1YhVuQcmvSEBRmxhyfi86eRkRsNlJDzJbl6/Nmpb/UiCw8lojYbGwJOYQoTIQoTPiKNAjCImjoGkNhjMFLoMRHqMYjKIyAUD1itXVL8yDTRyEIiyAqOR9HaiFh4ZuNT4UxBrHaSqDUgEhl2XqWXdpIVcsAQzPrDEytEZmYS5jeTmpOGVV17aRlFZOaVUB2QRlVtU2kZuSSnp2HLTqW7Tt24eT0Ai/s+DK9+nnI3H+mxOrR4TFOnzrPvbuvcPHCFY4cPsHK6mEmp+aZml7g0Pox5hbXmV/aYHntGEurR5maXaOytoNQlR2lMR6VIQaVzo44VI/FEsPI4AQXz7/I6MAYZ46f5e6Ne1y7cpOx0Wny88vJz68kMbWAALGO/Z5i/MUGfIW6raATNz8poWob+z2CCZRshuz4CZTsdfXHaacLB90Ckcj1XL52m67+UUIkarbtcUWutzG9eoLp5eMkZpbgFSTHxUfEHhc/fANlhIdHcejQCZ68+hZffO/HfP7N71DX3M72XQfx8AlBLNXi7i3Ey0eMXGUmSKBCGKpDq49CZ4wiOS0fa3QC5VX1rG8cY3Z6jqG+fswRFnp7Brl1+wEPXn3G1ZcfcPXWK2ycvsT6qYvkl9XR2jPEg1efcv/xazS2dVJQUsry8jLnzpzl3p27vPnGMz746vv88Ps/4MP3P+K1156yuHQIhTaCvNJaHKn5BCtMbHMLwVtqwsk5CNdgJe7BCkL1UShMcbj4hbLD2Z+9HgLSC2tZOnwBR3IBKTmVaCPikaps7HEORGOMw9NXTHlVPa88eo1bt+8zOjbF3bv3uX37LqdOnWFsbILTp8/yxhtv8vqT17h7+w6ff/oZP/7hj/jsk0/5ylfe4frth0wurHPuyh2Kq1oQqyKwxWegsyVQ3tjN3PppknPLcQ9WsNdLiGugHC+hGrkxhrisCgTKSDwEWtyClFuLhbO/nECpYdOLObkApxdccNrjwUGvENx9JTjtcGWvSwA+QWGUV7Zy4tRVquvaqW3oJCE5h937PPDyEnDggCfHj5/nN7/5J77/xV/S2zNEVWU9bzx9mzs3H3Dvzn3Onj3Lyy9f48UXX2R+fhGRWEawQIw0TIeLux/b9zjjGyTGRyBij6sHAxNTLB0+ipcgmH0e7vgHBBEcHEKIUEywSEyAUIifSEhgqAiBXIxQKqC4NItjG7McWRrk0uFxjkw2c+vIKI/OzfLowgLXDw9zdLie6aY85poLODJQy/nJTs5PdnJ8uIn5lmL6SpLpyIulvSCOlvwYKlMiyIlWUJ5tJTtOS2NZCgvjbSxMdDM21Ia3tyf5lV3kV3bj7u6GJFRCqFSKRCLBzc2Na2/9gqysLFxd3YiJjaOkpISqqgqqKstpaqxhqLed0cE2Thya+SPx4PNan2xhoquW06szPLh+nvPHl/ng7Ucc2ZghJc1OQUkqK0em6RtvY+PsCtceXOYvfvV9Vk7MY4010DHQSPtAPYvrE1x46Thrx2ZJTo/ipRtnOXFqhampPt5991X+7V//AfhvvPP0Pjcunea7n3/IW4/vsr4wynhPFQuj9Uz2l9HXkv0lcChgsD2H3uYMVqebOLrUycJEMzcur/LmoytcPDHHWE/DZobD5cO8dGqBI3O9nFoZZm6wkeOLgyyNtTHRU8P8cCsLI20sTXZxbGWU4ysTTPQ10dlYwkhXHf1t5Vw/u8bl4wsMdlQy0lXH+sIwKzP9TAy1beZYrM9x7vgKi7MjXDhzmMOH5jhxZInVpUkyM+NRacSoVBLkMhHBQb64uR5g964XeGGbE9ucNmv779XOF5zYv2cb27Y5sXOXE3v2bmfbC05/2KX635Szy96t76QyERuHlzhydI6hwXo6Osu5evU0b775iO6eKlo7ShmbbKOhuYCG5gLqmvPp6K2kvaeC7oEaZlcHmFzsoau3hrqGIoZHO1henWBpaYKZmSGGRtoZnWinZ7Ca2tY8GrtKqe+pIqUwHU2UDVVkDAZHMqkFJWQUluFIySQ2PRNbXCIKgxG9yYraEIHWaKaxrZPF1XVqGpqJT04jOi6RtKxc4pPT6OgdJDkjh5TMfOyxyYhkarRGG7boZFQ6K2KZDo0hEoMplpiEbGzRqdhj0tEYolBqI5Gq7KgMcWiMCcjUUVgd2SSklWCJziApowyR3EhkbCaJGUXEJOcSlZBBcVUTWYWVaCI2MxzU4Q7U4Q6EsnA0xhjCrYlYotMw2VOwOtK3RNJWRzq2mAxM9hTEYRH4h6gIEKoJVZrRGGMIVZrRm+PRRsRidaQTGZuJTG3FO1BOqNKMTG1FEKonTBuJUBa+qY/IKMIak0b30AylNW1Ex6UTFZtGZ+8YdU3drBw6zvlL1/n2t7/Pt7/9fVZWD3P95TscP3EWjdZITEIydx48or6hBT//YKId8TS3dJCSnEF2Vj7VVfVkZuRSV9PIQN8wrz95Bv8GCY5EkuNSGO4bYrh/E0gM9vZ9KbQeYGJklJmJSabGxpmbmmZuapqpsfGtycTCzCwLM9OsLsyysbIpqF5bmufIoRXOnDjKieNHObS2siWwHh8fZ2RkZIvW1NvbS1dXFz0dnbQ3t9BYW0dtZRUVZeWUFBWTm5tPRkYWaWkZJCWlEO2Ix2qLxmyxozeYkIQq8PANxE8sQazXo7FZkGjDKKwu5uTFY7R315KR46C4LJmW9iKGxxvoG6pmcraF8ekmBsZq6OorJSffQktLDodWx/jtP/ycf/1//5n/51/+iV/+zc/4b//0G/70zz9ldKKZspoEymrjKKqMpqE9g9LqeCwxSnbt382OvQfZ5+KFh08I3kEyfILlOO1026Q2ZZYwPL1GWn4FwzOrPHzzPQprGvCTSJGYLJiLSnE2mvG1RuNjisTfHIWTv5DdITKcXH3Z4y/hYICUQLkRa3w2IVIjucWNKNR2sgvr8Q7atGp9Loh29pFy0Dt0y5r199Onf3/i4BOixT1Agb/YQGCoEZnOgTEqA501hVBNFGGGWCyxOQTLTARJI/AKVm/RoXyFOnyFOtwDFOzzlvwBKPAM0eAl3DwP7PcJJVBuQmlORKSxbwXIOfvLt7IlfCWGLRG2X2g4svBYTHE5hOodmONzCXdkojQnEqyw4B682az0Cw1HY0shOq0EkcpCsNyIn1hL9+jilk2r3BCNR1AYEo0NL4Fyi6b0XD+htSYSKDWQmF1OTFrRlg3scwen52BCpo8iKjmfnLImMovryatoIbu0EYM9BanGSrgtDktUPAWl1cyvrNM7MEpdUyu5hSXkFRWTX1DEQRdnnLY5sX37Nl54wYntO35vXf+PBg/P686tu3zx59/nax9+zNkzFzl96jwb68c4euQkC4trnD13mcWVDYbHphmbXODYyQtcuPwyXX3j5Je3UFrXS3xqMRHWBHz8xbi7+5OXU8j40BiL0/O88epTHt9/xO2b97hw9kWWl9YZHJykpqETf5F2K4lwt4eQHc7+uAXIcPWX4uovJUQejrO3EFcfIe5+Yly8Q3D12aTNuPmKcNq2lwNegRz0FnDAOwSnnS74iLUEhOpx8QvFaYcr7v6huPmK8PARkZVVwurqMU6fusTrr73Fhx9/nVMXXyIxLQdfgYwwtQW5xoY9JoPY5HxKytsor+2kb2iOtt5x2rtHKKqsZ2B0mhOnL3Dy+ClOHD7O7PQCd+885Okbb3P/8RucuXCdG/df48L1u8ysHqVndIqJxTVef+erXLj2Mtdv3yMlI5OysjJuvnyDN15/ylvP3uS1V5/wvT/7c77+9W9y8eJlpmcWSc0qoK61l8TsUkQaO067vHAXGXA6EIiTsx87PQLxEKrwlmjZdtAPD4GS3R4C3ILCiMsoQRWRQGFVJ7UtI2Tk1+MZoESudWCLyWBgcIzz5y9y794D7t17wLNnb/H662/w8OEjFhaWeP3JU65dvc7d23f4+mef85Mf/wU/+8uf8tknn3L69Fleunmfr3z0TUZm1xibX6dzaJqopGxK6jqISs4lKjkXucGOZ4gK92AFPmL95rhSpMVLrOOgXxgH/cI44CvHJUCJS0AYe702R6BaSzJ1bcPscQ1iv0cwBzwF7D7ox363oM0AP30USrWVzOxy1tbPkptfjV+ADE+fEJydfQkICOXlaw/4y5/8ktdfe5vuriEOrRzjzafvMDO5QGJ8Ct3d3SwtLXD16lUGBoZoam6nobEVVw9/du11xdNPwH5Xb5x27cVfFMqJC5e4++priNUq/ENC8PMLICRYiFgcSrBIjHdwCB4CAf5SKUK1EqEiFLM9gtbmchYmOzm52MeV9QEenZnhjcuLPDw3y8mpZqab8phsyGGls4KToy1cWxri4fE5bq5NcGa8k+XOCqYbC+gpS6Qi2UCWVUK6SUhmbBjpDhklmVZ6W4uYHWtjeqKTwEA/QkMlHL/xDXJyshEKQxBJVbh7uOPm5oZQosDV1RVPTy9ycvMpKSmhpqaKivJSKsqLaKmvpL25gqWp3n8XRODkxNJQM4fGejizOsXhhRHee+M+7771kL7+Rnr6Gnjp9jk+/+4HnL56jJ/+5kd8+t0P6Rxp4eSLRzh64RAnXzzMuZeOcez8KlPLQxSUZbC6MU3/cCuLy2Okp8fy8kvn+OuffsE//ubn/I9//DV/89Mf8vF7b/Lu6/e5cHSKE8u9rE01MTNQwUhXPlMDpcwOb95P9pcx3lvC1FAtl09vArlDc70cX5ng6d1L3Dy/xu1zq7x4ZJqbZ5bZmOnm3Po4G7O9LI21MdpZycJIC/Nj7UwNNjE50MhwVzXDnbXMDrezMN7Bi6eXuXZug7mRDoY66pgZ6WSgo5aq4kwyk+zE2MNRh4Xg43kQN+fd7Nq1CQS2bXPCzX3f1oawZ+/2LdCwZ/dOtr+web9/3x5cD+xnz45tWyBi+5ffOTk5/UGK6c7du9i9dw87dm1n34G9/1swsW27Ezt376CmtpyFxWGWFvtpai5kYrKLr338Hm3tpTS3FdPSXkJDcwFdvVV09VczOdfF2HQ7I5OtHDoxxezqphPTwFALIyMdzMwMMT09zNzcCCsrEwwMb4bPFVenUNGYQ3VHOfE5yShtZjRRcZji04nPyCUlJx9HchqJmdk4klPRWS1YHQ5Mdjsqg4GsggJKKqpJycjGaLYTl5hGalo2SalZFJRWk5KZT0FpNaVVDRjMUegiIsnIKcViT0RndBCmtiBVRGCLTkVjiMYRn02kIx1zZDJGWxpKXTwKbRwiuYWIyHQy8+uxx+WgMcZhdaQTn1qIKSr5SxqliejETFKyi7HHp29pGURyI3pzPHpzPLHJ+aTlVJBdWEteSQNpORWESA2EaSORqa1IVRb8Q1T4BIUhVVlw8xGjDncQLNHh6i1CojCRXVi7BT4ChGpikvIw2VOIiEzeojo9D5vLyK8kMaMIodxASkYhOmMUFnsiJls8Kel5DI/NMju7yo0bDzh95iIjo1OUV9Rij4qjqraJfwX+Dbhz9xXEkjDsUXEUFpRRkF9KUWE51VUNdHf0U1JYQVN9G++89T5NtS1UllQx0P078DDY28dATy9Dff2MDg4xMTK6BSLmp2e2QMVzbcTs5AQz4yOszG/qIRZnp1iam+bIoRWOHF5ndWWJudlpZqYnmZiY2JpGPAcRnZ2ddLd30NbUvAUinlOa8nMLyMrIJj09k5SUNGJjEom0ObDaojGZI5HJ1Xj6BbHfywdfqRRZuB6vkEBsCXb6xrpZWpugub2MiekOFlf6OXRkhLMXF9k4NsLKej9DE3XUNKTT2VPI+Hg99+5c4Fe//CF//Vc/4Tvf/ia//cff8M///Hc8eOUlOnvKaWjJpKE1nfwyK5UNidQ0p1BQkYxQKuKAmxe+QWKc3QPY5xaAq4+Qgx4Cdu73wcVHRLBUT2Cohj/98S/470B2WRVugcFYM7NoWFpBkV+IuyUS13AzBzXh7Fdo8dZb8NJE4CpRs8dPjGugnBCFCZ0pgWCJgUCBBi9fGb4CLXpbKta4XJTGeIJlJlz95Ox2FbDXfTOM7rnm4TndyTNIhZ9Iv/VtYKgRidqOWBWJTOfAEptDVnETZfV9aMxJRCcXIVHbCQw1IlRYUYTHERGdibdAw14v8RYwOOgnwyUgDC+hdivT4Xmeg1uQEm+RDokumqAwMx4CNUFh5i1NhbO/HM8QDUFhZnT2NDwE6q2wObE2CrU1mbCIeEQaO8EKC94iHQd8pbgFyLY0DTNrp8mraMFXpEGstm7RkXyEanxFGkIUJqQ6O2pzPCpTHIKwCCQaG8boNEwxGSTnVpJZXL9lEesv0SEIiyA8KhVrfDZJORWk5FVhS8ghLqOEnJJ68oqqKS6rpn9onBOnL9DbN0xLayftHT0Mj4zR29tPUFAQTk5OvLDNiR3bt7Fzx+ba/8J/JhBx4sQpPvna59y5/YCN9WM8efUNXnn4hCevvsGbz97lzNlL9PQOMTe/wvrGcTYOn+DGzXtcvnqHI6eucuXWa7R0jGCxJWE02iktqWJ+donGmgZOHTnGzWvXefXBY95756ucPX2B+/ce8/rTr9DVO0aAWMMOZ3/2e4o3aTj7fdnnLsDVNxRhmIlg6SaPVKax4O4nZrezL26+IpQGO26+IgIkapx9RTjt89y87nRjr5eQ/T5ifEUa9nmGEJ2UiyMpBzevYLLzSmlt7aWmupGu7gEWV45w8tyL9A1NYzA5CBapeWGXO7boNAZGFqis7dzSY6RmllBe3UJr5xCHT5zj7IWXmJleZHnhEF995yNee/Imjx4/5dqNu1y//ZDHT99m5cgZohIyqG7qYnblMNdu3eOlm3cora6mtLyMsZFR3n72Jvdv3+G1V5/wlTff5osvfsBrT56RX1DKwPAU9c09FFW3kJRTwQFfKU77/HET6tnnI8MlMJSd7v447XTmgH8oXkI1aUV1ZJY2Yo3PJrOwhoaOYZo7RxkYWyFQpGOvWzBCuYXhyVW6eoe4eesO777zAR9/8nXe/+Bj7tx9yCuPXuPd9z5k/dBR3n3nA7763ke8+977/PhHP+V7X/yA+/cesbC8TlvvOJa4DNr6JimoaiEqMYeGrhFS8ipQm2PxCJLhI1TiFhTGAV/JVvBLoMKMa7CSA/4yfEINeIvDv5yqbI4nfYU6ZDoHMSmFOG3fBIKu3iK8A+VEJ+RQWNqINtyBOFSPRmOjb2CGlLQi9u73Yc8+b8RSLc7Ovly//oDvf/+nrK0dZ231CHOzy5gjbFRX1tHfO8ChQxtcuXKFkydPMz+/yNLyISLtsfgHhODhHYSzmy8HXDw3+bOhcqLjk+gbHkNvs+Lp709wcAhBQQICAkPwCwrBTyghUCpHoFAhVKuRaNRIFFI0WhlJcWZyU6wcm+3l0tooZ+d7uHJ4hIm2AjqKE5hpLebkZDvn5nq4sT7O00vrXF8Z49R4G+t9tSx0ldJTlkhBdBhJ+kDSTME4jMGkRsvJitdSmuOgt62MiaEW8rKT8fJ0RxqmpXvqDJNHH1PeNIaHpydubm6o1WqEEhVubm6EhYVRXlpGQ109FWXllBUVUltRSkN1ORWFmXQ1lf+7IOLoVB+jzZXM9TRxfn2WZ/eu8e7Te/R01LC+Mc3rb97lV//4l3z+3Q9486MnnLtxiq7xVhaOzbB4fIbJtSHWTs/x8qNLXL1zhobOCpq7qugcaGBuaYQLl47yi1/8iH/+r7/i73/1c/6///Fb/unvfsnPf/gFP//Bd3n/2S3OrA8x2lVCb1MOfS3ZLE41cP7IKMfX+lkab2ZurJELJ2Z4dOsMsyOtnD08x/1r57h56QTnNmZZGGnj5MoYp9cmOL0xxXhfPYfmhzi5Ps3a3CBrc4PMjXUzN9HD6uwQ44OtNFTkUlaQQklOIvFRepKijGjlwex2cmKXkxN7dzqxw8mJXdt/N0HYu2cTJOzYvrkJ7N61yXHdf2DX1gF/755dv5s+bHth6/557d35wtZkYt/enZuby/adODm9sDnyfn7/++K7bU7s3vu7v+Hq7oLTNid0eiXj490cOTpDQ2MhvX11fPe736Sru5KW9hLqm/Lp6K5gfKqdidlONo7NsLoxwdzSICfOLDG3NEh7dxXLhyaYWxhmYqqX/sEWJid7OXFygb7BOjr7qiiqSqWquYCm3nqSC9JRWq2obTHoo5NQmyKJiIrBYIsiKjEFe0ISBpud6Pgk7LEJxCSmYIqMRq7WEx2fjCUyhpj4FCKjE8nILqKls5+mtn7yi2tISMlFroog3BxDdn4FwlAdSq2NEIkWndFBRk45MqUZky2JSEc6WkMs6vB4JAobYVoHgtAIFLoYkjPLMUelEyTWozJEozHGoDPHEiLTozPH4hUowTtIhlhhJCIymUCRBv8QFYnpxSRllFBW00FJVRvFla2sHD5P38gC4dZE5BobgSINQWItgSINEoUJNx8xSn0UienFSFUWwrSRBEt0iOTGrUaJVGUhPbcSkdxIoEPvKTEAACAASURBVEhDsESHUBaOLWaTZpWaU0Z92wAKfSTCUB2FpXXcuPMqxeUNiEI1xMSnERWTzMPHz3jllTdIz8rHanNgdyTQ3TfKy7cecubMizx69IzS0lrSM3JJiE+nrraZ8rIaykqryUzLpadzgMqyWhrrWpkYnaGzpWtTE9HVt0VrGuwZ2JpGjAwMMjU2zvz0DAszs8xOTjEzMbkFImYmxhnu72FuapyluWlmJkaZmRhnZWGetdVllhbnmZ+b2QIRY2Ob2ojBwUF6enro6uikq62d1sYmGmpqqauqpqqikrKSUgryCsnOzCE1NZ3kpHRiYxKxR8Zgj4ol0h6LWhOOv0CMm78AgUKF2mrFXyLGFh9NQXk+V26cZ3F9gtHJDg6fmOTKy0d4+tZ1Flf76Owtobw6icxcE/lFVurrUxkfa+TZm3f4+OO3mJ8f5Wtfe4eVtWmEEg98A3aRmmmksTWLspoEaprSqGvJ+IN1VKU3I5Hr2esSgNMuT9x95bywz4e9bsGbzdF9HqyfucSxy9cJVKjRRcfiLJbiHxOLvKAQn/gE5AWFKAuK8IqOwSk4BP+YeNz1RtzUepxcvXEPVSGPiMZpt9vW/95BLxF6WyrRyUXI9TG4ByjY7y7C1UdGoDgcgXTTtel5AJ1HoHJreiBQWrd+q7el4uIrY7ergJAwC+H2dPS2VIxRGahNiex0DsJfbECosHLAS0JImGWL3uQeoNhKt3YPUBAgCUeosCJS2lAa4/EXG7ZyJRThcQRIwnEPUKA0bmZEiLWR+EuNHPQLxVukIyq18EuBtQJnfzl+oZuNy71eQnZ7CPEMUeEXGr7Z1BSqN0PktHbMsZkMTKxiictCIDPiL9HhI9h0txIrLYjVVnxD1PhLdMi0dhSGzd+FR6YQpo9GZYwlPDKFgopWBiZWyS5uICIqDYXBQajaRlPXOLOrpymu7iCrqJ788iaKKhtp6eynq3+UofFZmlq7mJiZZ2hskpbWdpaWVwkLC/vdnvCC0xaI2PGfSRNx4eIV5maXCTdYyMrM59TJ87z57B1+/rNf8rWPPuPVx0/56nsf8eEHn7Awt8xg/wivPHiVd97+gLfe/pRXn35Ad/c4aWkFNNS3c3TjJJMjU1w4fZ4XL1xkcnSMh3fv8eqjJ9y7c583n73D4SMnGB6bRWd0sNclgIMeQvY4+7PXJQDfYAUefqEIZeGESA14+IgRiLWIZeEcdAvigGsgHj5iXtjjyQHvELa7+uG00xnnAAm7XP03nx30wdVPRLg9kabOQbz9xagNFmoa2+kbHGNucY3Orn6u3bhPdV07Xr5CxFItu/d54OYhQGeIRqOz4xcgw2RJoLG5nxOnX+Tewzd45dWvcPfBU27desz6+lmOHbnIe+9+zGuvv8XFS1d5+MoT7tx/zOWrN4hPyiZMaUYcqmd0YpE7958wNbdIcnoa8/OznNjY4K3Hr/Hmk9f55IOPefTwCTdvPKC1Y5BgkZrswlr6x1eITyv70kVBwg7XEA76bY4YXX2EqMIjySiqpr57nIAwE82Dcywcvcjpy7c5fPwCkzOLJKdkUllVj0AUhmeAmDC9neySWq68fJe7Dx9z5+4rVNc1U15Vz9rGcW7eecjU7BJT86vcfvCEZ+98yCd/8qd874d/xbGzl6mu70CijNi0kgtWobMlsc9bRGJ2OalF1UTEpROsDCfMFI1Eb0NtTcRLqN7iLR70C8M5MIyDQQqcBWEEayLZ5SNkt1cI/vJw9nmLCJKFo46Iw2mbM57+cgJFOkLEBgpLmmnvnKB/cI4P3/8GeTnlyOUG/PzE7N7ngadPCG6eQbi4B3Dpyk0+/+Z3OHPhMleuXqOwuIiEhDh6ezq48uIlHr3yGg/uv8qd2w85feoC6Wk5qFUGkpMyEIpkKFV6UtOymJ1bYnllnd6+IbKyc8nKzsU/IAipTIW3TyD+QSI8fQIRydR4+AYjlqtQ6oyEKtQotTq0eh1qtRKDXk1achzdHc0cXZ3myPwg/fX5tJamUpsTw0R7OedXhzk938e9cyvcOTXH7ZOznJzuYLqtkMqUcNJMweRGSkjU+mDTh2BSB5KbYqW+IoO6kgyGu+tYmx2hMCedQH9/3N3ccHV1QSxVk1fRhShUTU5Z55bo2s3VFVO4keqyKmor6qgqrqKyqIrqkmqqSyvJTUmnvqyctrrqPwIRp2ZHWOxq4uTkIPO9zbzy4qmtd8ePzHD7znnuP7rCozdvMnt4jLbRJlrGGsioTKOgKYfYXDPto9X0z7bQN9VEy0AV/RPNpOZEc+veJe4+vMI//fdf8S//8vf802//ht/+/S/h3/4HH7zzJn/2Jx/z0oVVjq0OMNxdRmttBj0thUwM1jHRX0dvWwnHV8eYGGjm8ulDvH7/OqfW5zl5aIFbL57lzNE1Xrn7MhfPHWd1aZrFuXEOrcyytjzD+Egv7S215GYlk5wQhdmoRiwOwNvjAHv3bmPX9t/RjH7/+v9X/zcW623/y/X/qLY50d3bRGt7JYvLo9Q25PPpZx/w0vWzdPZU0thSSEV1Bstrw6yuj3P67Br9gy0sr05w+coplg9NMjDWwcR8P3NLwzS1ldLUXsziSj+r68Msrw1SWZdBc1cF3cMtNHTVk5Kfic5uR2ONIiImiYjoRIyRsSgNFhxJGZRUNxKdmI5CbyYhPRetyY4q3EqYzkSYzoTeZCcyJomktHwyc8uobemjrLadlOxSdOZYRGHhiBVGpGrz1qFcprb+QXibOtyBQmdHZYhGZ0pAZYhBrrEjUViQKDYn0c8Tog2WBOQaG+KwCCQKE0LZpnVrgFCNOCwCqcqCXGNHqXcg19jxE6jx9Jej1DtIza5kaf08yZnlhEiNyNSRKPUOxGFmhLIIxGFmktKKCFNbCVNb8QmQYTDFbdKCZeGo9VHIlGbikvIIECgRy8LxCwpDHxGLXGWhqq6L2sZektKKMFoS0IY7CAxRkZFTzvKh05RWNmGOTEAi15OSUcji2lHauwaxRMVjssag0EbQ1TfO6fPXKK1oJCe/grTMIpLTcikoqKK1tZfBwUny88spK62lsaGDxoY2mhrbaWxoo79nmO7Ovq3q6uimp6ufgb5BxkcnmJmaZXJ8iqmJaaYnp/6gpiYmmRyfYGx0mLHRYcbHRpiaHGduZpaFuXkW5uaZn51jcX6BpYVFFucXmJmaZmRomL6eXnq6uunp6qa1oYWO5nY627vo6uimtbmN6soaCvJLyMzIJSszj9SULOLiU4h2JGC1OTAa7ah1ZhTaCHyCpXgGSVAarajNFgJDRcgNCmYPzTG1Ok7nUCNTywO09JQyPtPKxSurTM62cfL0FK0dubR1ZVLTEEthiZW5pXYmZ9uobcimsaUQpSaIyppszl5apbGtiMm5DroHqsgpjKauLe+P1lL/YAV7nYXsdRaxc7+QHQcEOO3wwDVQzk7PADxEMkLNkbhL5HjK1LjI1QQmJLHXGom8rJycpSViRgZRNtUhrinFyaLHyaTDKVzDNqWMfRoVOwUh7PILIkChxlsoQ2OJwxybicoYS5g+mpjkYvxDdHgHaBBIzIQqovEO0qK1pCJUWNnuEsQebyGuwWGobIlYEvLwDFLhHqAgJMyCITKNyIR8QjVRWzawz8HBcxrTc3qUq5+cg14iXHwk7HIOwEegYp+7AO9gJW5+UoKl4YRHphCVmIfGFI/C4OCAp5DU3Cri0orRmOIxxWQQojbhFhSGn1RLenE99tQ8RBobXiIlniEqPIUKPENUeImU+Ep0+Mt0eIs0eAYrCAo1IFZaCFVuAoTR6Q0i43M288pkRkKkRryDlXgHKgiRR2zS9o2xyDV2QpWbxgrPTQ+eUxVTs8vRmeLIKqghM78apT4KvTmelKwy0nIqiIhMRhCqJ1RpRmV0YLQnk5xVQkv3KE1t/eQVV1JWXU9pZQ21dQ1YLJbfTah3bGP3js39Ztd/JhDR1NzByuphUlKzsFkdnD51gbt3HvKXP/krfvSDn/D2W+/x6qPXeevZV7h45gJrS8ucOHycoYFRurpGqKnr4tixC7z+2tsszK6wOL/CySMnuHPjJl954xkXz57js08+5dvf+i88fvyEU6fPUtOweWCNdKTh7S/loFsQzu7BWwFzXn6hiGXhOLsHExoWQWCIChcPAQECJX5BYew96MceZ3+2uwTgtM+LfT4hHPAT4fTCAfa4BxISZsDNX4xAqiM4VE1pZRPTC2sMjc/y5NnbvPfBJ7x86yFDo3Nk5pRSUlJHVEwqHh5BOLv5k5VVgskah4uLH0mpeSwtHeXkmSscPXqeiy/e4s6dJ1y+fIf1QxcoKW6msrKZ5ZUNrr98mwcPH3Hj5l2uvnQTudyAh4cAldLK7OwGV6/e5uixU4xNjPP06Wt8++tf59Gtu7z12jM+++hz7t1+THh4FMEhKkqr2+kYmGVwYp0gqRmnbe44+3wZRy8y4B2sxB6bjM2RSEVjF+Mrx0gqqKWgrpuKlgGGZ1aZnFmkqqqGhrp6Tp06RVNzO7FJGaTmlXP6xVt853s/5sOPv47WYEaq1OMvCGW/qzdSpR5bbCrJWUXUtPZw6OQlnrz9NV5+8JSY1DxCwgz4ijat1A76heEhULPPW4LUEE1WeQOdY3PEZRezyyMAgcqIJTELf6lhy1HBJUCJe4gab2k4ewNCORAsx0uqY7+fBNfgMFwCZPhLDThtc8ZHoCJYYsDVW0JkdCYanQOzNYUvvvfX/ObX/8yF8y9RVdVCWmYRYaoInN0DOODqh9POg3T0DnP+xWscOXmGydkZYuIcjE0M89nnH/HZ51/jnbff59bNhywurDM7s8LiwjqZGQXIZWqKiyo4euQk9+894s1n73D92i1mZuYoK6ugtLQc54PuOLt44u0Xgkyhx8dfiH+QBFcPf0LEcsRSJTKlBqXWgMYQgVpvRKXTYzCZccQnkJmVSn1FHkOdVSyNdTDaWcn8cDM3zq1w8/wqlw6PszhQx9GpNuZ6KphozqOrNIHyZC1lCWoyzQJshlAiNMHER2rIT4ukNDuetpoCJvpaGOtpZqy7HaVMikii5Npbv2Dy6GNWLrxDVmY2Li6urFx4G5FEiVgoorq0kszkLNLiMyjOqaCqqJ6WmnaKsoupLqmmpqzijza+G8dXeXFpmuWeFqbb6/4YZJxe4gd/8U1uPbpMXJaNIJUP8YUOqnrLCbWGkFIShSPbiMYuwpqswZEeTkyqkZrmQj76+lc4dW6NhZUxHj++xS9/+RP+9V9+y9/9+q/56lfe4Omrd/gvn7/FpbMLDHVX0NdZRndLES11eSxMdPPg1kWePrzO8UOzXDh+iEd3rnP3pUs8uHGNRzdf5sThNXq626mqLiMlNQGT2YBCKSUg0Ic9e3d8STHawc5d23jhS0HyH9R/9ML9fwFEpKbF0dRSTk9fA+2d1Zw5d5hPPn2fptYi6hrz6OypZG1jjOXVcVYPTTIw1Mr64XlOntpgeW2a8dl+xub7mFzoo7W3gs6+CuZXepld7GB6voOaxmxauisZmuihtb+NpOwMtFYbGmsUushYdGYH5ugk1EY7EfYEcoqrScosRG+JwRabitpoRxUeiUJvRWmwoTVFE2FPIDIuDUdSFrnF9WTmVxObnI/eHI9cY9sCCM+7+BKFCZnauqVdkGtsXx7+N799DjSeW6o+fxemjURliN6yW30OIgJFmi2HJf8QDVKVjYjIVByJ+cQmF2J1ZBKmjSJAqP2SEpVJsMSAn0CNLSYLnSkBkdxEfGox2nAH+ohY9BGxiKQGlNpItOEOTLYkomIzEUkNRMdloTPGoA13oNRGUlLRQmZuJY74bGITc4l0pKPS2VHroxDLwglTW7FFp+IfHEaQUIE9JhVrVBJjU8sUltWg0EagNdo4ee5FHjx+m+Onr1JV00F5ZSv5RdWkZRaRmprP1NQK7e395OeXU1XZSEV5PaUlVXR3DdDdNUBNdSOdbb10tffR1dFLd2fflyBimNHhMaYmphkZGmV0eIyxkVHGR8eYGBvfqvHRMUaHRxgZGmZ0eITJ8Qlmp2eYn53bAhHPa3Z6homxcQb7B+jp6t6cQnR00tHcTkdzO+2tHbS3dtDS1EptdR3FReXkZBeQk11IeloOCYlpxMQmYbcnYDY7NgNE9RYEYhU+wVIEUhXqCAuhWg3ewgByyvNZO72GLTECW5KB9AIHiZkmGtvyOXZqiievX+bo0QHqmuKpa4rl0LFuNo730dCSSWauBbMtFInMk/GZDu4+vMzx04ucOLvA7FIfg2MNNHcX/8E66RsYiquHiO17Atl7UMquA1J2HhThKzTgtMOVXV6B7A8SooyKRWi0kNfYjjopHXdLJPKiIoT5eeyOjsQ3PxvbaC/6vjb8ynNxig5nm02PV3I0utJ8wlKTUCUkEJ6cxMFAATKjHYnGjIufmL1uwSgMDkRyC2EqB0ECIyJZJIFCI54BapTGeMzx2QQqInATyBFqbTjt92OncxBaSzLJOdWk5NbgSCneMsh5Lsp29pHiGaTCM0iFi69sy+Y1SKzHKyAMoSwCr4AwAoRaPP3lJKSV0NYzRWxyIcmZ5UgUFoSyCPwEalSGGEz2NPyEGlSmGHwkalTWOMwJmXSNLyAzRuEjUSPWWfGRqPEUKnANknLQX4xbsAw/qRahxozcYMeekItUZUMbEU+wxEBj+yiW6AyEsgi8AxUESwz4h2gIEGqRqSMx2dOwx+Vgic7YdHSLySAqNhNbdBr6iFiMlgTsMRnojDEUlDQQFZuJSmcnr6iO7v5pouOyCBKqUeujUBmi0VuTSC+spbi6jYqGbgrKG8kvq6OqvpWM3EKa27uIiY3Hyel3U4jndNbt/9H7x+/X2bNXePz4TY4dO4cjJpGKyjquvXSTn/30F3zxxQ94//0PufnyLW6+fIPrV65y5eIFrly8xOz0ZihddW0nfX0T9PWOUl1Rz+ryOjdfusHTV5/w4Xtf5fGD+3z+2Se89+7bnDp1iv7BAfKKiqmobqB3cIa8ojos9hRs0Wlowx0EizQIQ/UEhqgQhuoRSQ3sdwnAadtBDrgG4uUXiru3CN9gBdv2++AlVLPHM4RtB/2Q6SMJlhsw2pOZWDzM0OQyLd3DtHQMMjm3Qn1LF9MLa5w8c5nBkWkKimtITi+ioqoNoyUekUSHyZbI5PQhLr90H6MpjiChCpXGRqQjDaXaisYQRXpmKYXFDSjCrLi5hnDggDepadkcOXqch6885slrz7j60k28vAS4uQUhkxo5dOgMH3/8JywtHyK/MI/vfe/P+NEX3+PPvvVtPv/oU1689BJzs6vIlUbcvEKwRKfROThHdfMAqvB4djsH4xeiwztYiae/nLzSem7cfoX0rHzcfEPwESqRG+PIqWqnsXeShY3TXL56g8XFZV6+dp3bN2+xuLBK3+AYU4sbfPiNP+OdDz7lo8++hd5kRyBW4eIRiK9AhlQdgURtYq97AJ5BUlaPXWRq5Tj5lc3IDXZc/SXklDXhLzUiUEbiFxqOl1BLTEYJqUXV9EwuEpNZSKjBhsxoRxOZQKDcuBUu4+yvwFcajodYx0FBGNs9gwlQmdjrI8IlSI6HQIm3SIO7vwzvYCXuvlJ8g1XExOchEOnZtceH7t4pHj58i8OHz1JcXE9eQQ02ewqungL8QhR4BYeiiYhieGqB42fOU15bS2xiAidOHeU7f/otPvzwfe7cfsDQ4CTjY3OcP3eVO7cfMjQ4js3qoKG+lW/9yXf5ylvvcfvWfV6+fpv+/kGMRhMVFVU01Leg1UUQFBRKcLAUoTAMldpAsECCWBJGmEKLVKYkTKFBrTFgCDcTYbIQYbJgCI9Ar9cS7zDR11bNmY1ZLhxbZGN+mAtHZrl9aYP16S4mOys5NtPFTFcZo825jDXmUJ9tpiBGTmpEEGaNAKtOgD1cQrpDS3l2LHVFKXTVFTE92E5XQzkKqQSdVsvKhbdxc3VDJBJz/MY3EIqVTB59TFSUHS9PT7w9vXBzc8fN1R2xMJTCnHLqKpooL6qkqbaZuqpq6qrLGOpvY+pLas+rL53nw1duc2i4h+WBzj8CEW+8fptv/MlXuXT9JK0D9STlx+LIiqSgPoeoDDNThwfom2mmc7yOwfkOShuz0VpCKa/LY+PEIsdOLTO3OMbGxjzHj6/x61/+jP/693/L3/7i5/zmlz/lr376Ha5d2WBssI6p8TZmx9sZHmjk4uk1vvutj3j2+BYzE/0UZCZiN+vRyUORCoMJ8vJg9wv/fkd/25eWqP/rs+3bt7Fjxwvs3LmdnTu3/8cv3v+HIEIo8qehqfTLjIcemlpL+cY3P+XEqWXau8oZnWhlaXVo0/N+spvxyR5OnFpjZXWW1fVZ5lbG6J9op2e4kfr2Ilq7ShidamZ4vIGpuXbauktp6ixnZKqP/skB0gty0dki0drsqC12lAYbkXFp6C0xqMIjScwoICO/HIsjGU1EFEqDbStBWm20b+Uz6MwO9JYYTPYUTPYUDJYElPoowrSRKL/coBU6O6FK89YUQa6x/UH+gkxtRaIwbQGH50FvEoUJkdyIUBa+BUCkKgsiuZEQqYEQqYEgsRY/gZIAoXbroOEbrEKmjiQyNpvohDzCrcl4+ssxR6WTXVhPUkYZOlMCMnUkOlMC0Ql5RFgTEYi16IwxBAnVSORGMnMrUWhsmCOTUenshJvjMVoSkMiNCMRaktKKyMqr2qJm2aLTkKssKDQ2dMZN1ymVLhKFxorB5MAcmUC4OYbouHSyC8qIsMUwvbDGL/72txw/fZXcwhrs0WnExGWRkJxDZU0r/f2TfPDBN7h+/R5NTV001LfT1tpLRXktTY3ttLZ0UVlRR2tTJ+0t3X8AIvp7hxgeHGFsZJyBvkEG+4cYHhxidHjkj4DEczDx/Pn05BSz0zPMTs8wMzXNzNTmFGNibJzhwSF6u3vobO+go62dzvYOejt66GzZBA/NjS20NLXSWN9EeVk1BfklpKflkJKcSXxCKo6YROz2BKzWWMJNUWgNViRyPSKpFu8gMRKVFrXZQoBUhEAlpm+mn9bBZuKzomjoLCMlx0ppVTLXbx3jwStnWdvoo6Mnm+r6OLoHCmjtyqGkIp7i8gTsDgX+Qfuw2sOobcile6CG9p4KmtoLGZtuob4ll8RMCzg5odDpcPEIZO+BAHbsDeKAm4w9zpsgwmmPHy+4+OIaJEYfE8/UxlEGlw9x+MUbXHjlNboOHcFUWk7OyAgZQ4OEZGWgq6/C0FyLZ2oswblpWJprSenv+J/svVd0Wwea5wlSFCWSYs4BJCIBEEQGCIAACOacc8455yAGBSrnbAUrS5Zly7Ity5Zs2S63y+WqcgV7XHGq3d3V3VPdc2p3zu7sVp+Z6e3t3z5QRNldXTMPu+fUzJx9+A5x7wVf770//MNHVl8X2tJi8tvbqe4fIEyWzLaoeALjRATFS9keFk90UgpRiWpUOjchkUoy8xrJLWolIExGhDAVk6uICFEqQXHJxMg2lIVkXQZ55W3Ys6uIlRg8uyU2VYivb7TeDGtvBrZDomQERUiIE2kJipCQKDMiS7FRWd/L4PgK/iGJhMUkY8soRa62kygzEi/W4R+SiFRtQ2FwoTC5UVmykBtcVLcPk6S24huWSEjCxntEtFRHgtJMYkoaCUozsXIDcc+Xx4kUVlJNOYzN7iO/rI280lZiknTES4zIU53ES4zEiQ3ES4xIU9LRpeWT5irDYCtEqXfhyCrz3HviRKkoNHakKgtKbTplNR0UV7bizqtibGYXZy/dJbe4nmihCkdWGWKVGZOriPzqdjIKq9Gn55JicpLmzqe8roXCsiqGxibJLyjCa4s3W7Z44eUt+Ebhxp/8GbI5n376YxobO8nOLiYnt4iR0SlOnzrPw9ce8fnn/4avvvqK7336XR69+Tq3r1/jygvneOnWdW5ev8H581dZXN5HWVkdBqOVjrZu7ty6y+M33uS9d57wrWfv8f3vfMKPf/QD3n77LV588UVOnz3DgSNHOXLiNG89+ZhXHr7HmQu3uHbrIVdvvsapczc4ff4mU3N7yC2sJTBUiK9/FGFRErb6RRIdr0BvziRRpidcqMLgKqKmYwSVJYvUtGx6xxe58+AJx85dp7C8GVdu+caOiBQTcpWRrPxS+gan6BmYZHHlINPze0hLzycoTEhUXDIagxO1zsHx0y/S2DqIw71BmYkSDdsCokmUaFBp7Ai8g3C4SsnOqiI1NY3KqnqOHT/Jq6894L1nH3D7zn1EohSCg+OJi1Wwb98pPv30x6ztWievIJfPPvsef/nVX/CTH3/J1YvXuHntLjMzqzhcRchVFqyuIqzuUhJkBpK1DgQ+YWwPSiA0Usy2gGhOnLnC977/Y5bX1kmUaxD4hbEjRkZFywADU8scO3uFffsPs399H2++9oC7d25x4cJFdu09yNr+4xw+dZGzl28xv7qfld2HKa5qIiJeSrRIRaJCT0ZBJZaMAmKlGsRqC/r0XDTWLPyikkhINhKepMYvUkqk2EBgrAK/SDFrR8/RPjJLTecg6QUV1HQO0tA7SnFDJ0pLBtFSHUKVlXjFRihqW7SMKIWBgIRkQsRqtoYnEi3XezItYXEKBF5BRCWkIFVZiYxREB4lJygkiaAQIWKxBrFUx46gOMKjJUTESBFsDSY4WkKqJQNnXjk9ozOcfOEyV27c5kc/+QnvfesZFy+/wKPHb3Hq5HkWF3Zx+dJNnr33MW89esqpk+fp6uyntqaJR2++wxuvP95QIXbto6WljZaWNvbsWefY0VMUFpWj0VhISJAhFMpRKDWIJQpE4mQkUiXJCjUKZSopah16g4U0qx2HMwOny43TmY7TbqahppiVuTGunDvCyuwQfW2V7F0cZWGkjQNLQ9w4tZtDC32sDNezMlxPZ0kaJWliCs0JWFJiyLbKybbKKcvW092QR3t1NgNNpRzdNUNDcRa6lGTCbnrBggAAIABJREFUQ0PomT7M+OoFXK4MVk894vazv2di9QJhoSGEhoQiFolp6VumpW+Z0JBQ8rOLqatooqO5i+mxGYb7B2isq2Sov4O9u2c5fnCZ+1fO8Pn7b3Nq1wLLY73fAIjHb9zhw/df5/0P3+CdD15jbm2Mlv46FvfP0D3RRkljPjcfXubh+3f57k8/4vFHD+gZbSGr2E5ZTR6F5dl09jSya/ci6+vLDA5089H77/Jvf/Ylv/7zX/LVL37CW6/fZveuMWoqs8jONOCwqlGrEkiWRKNWJhEWtJXtz/MJWwQCtm/Z+Lx57PscBnx8vP8AGgSCb0KDj8/GjfxPfsP+/3D8A7ZQWZ3H6HgXK2uT9PY3cuPWJT7+5AOW10aYXehlaWWEPetzLC2PcfjoGpeunGB11yxHju9l/fAyA5MdtPfVUNOST31LHt0DlYxMNLJ+YIqFlUE6e2sYmxlgdd8KLb1dWLMyMTgzMDgz0ZidOHNKSHPlobW4cOWWkldaizUj3wMPmwCxqUqkmhyojemkGOyodA5UOocHEDYhYlNhUGrTUWjsfzCb390EjE2w2ASIJLmBRJkeoVTnuZ4o05Mo03uWvm20K+kQJZtJlBmJFqqJjFchlBqQKNM8Y7TlU17bTXFlOyqdC7HCglxtJzZp4xfJBFEqUoWJwtJGisqaKK9uR5lqQ6owoTVmoNLYsdjzPLYnkUyP3pyJ3pxJRnY5rqwytMYMklPSSE5JQ6WxY7BkYrJmU1BSi0imwZlZhN7sIrugjJzCcvYdPkl9Sxe1jT3YXYWUlDVRUtZEflE1fYNTrK4e5M6dh3zxxS9paemhoryehfk1RoYn6WjvZXBgjPm5Zfp7hhnqH2NsZJKJsWmmJmaZntwEh0UPRCzOL7BzcYnV5RV2ra55AGHPrt3sWl1jdXnlG9c2z20CxOL8AjNTG8vlRodHPBAxNznL+NAYfT399PX0e2Cio72HxoZWCvJLKcgvJTunEFdGDg5HDunp2ZjSXGgNNhRqMypNGjFJcqKTJMh1esxuB6GJkTiL3JQ2FmN0a+keb2ZisYcTZ1d5/PQmR08uMjxWzeruHs5fXGZtvY9d64OMTDTS0l7E6EQrTncqUbG+WGxySqtc1DRmU9+Sy/hsM6PTjVTWuZmcHyU5NQX/4Ej8g+LwCxITHJGCX5AM30AR/qFiwhLkbAmKoH9qhnc++S6vPfuQmd0HePHVN/jZb/8DrfMLtC3tZOH8eQYOH6J6fpbUmkqMTfVkD/VTMjGGrrqceIcNkcuBvaaaws5OtDm5+ERFsSU8nOBEMSFCKeHCZMLjk9GaswkMlxKVkEq6uxqlNgORworettFctFmJuiNShjTVQUFlByZnCYFRcs+26wS5mQhhKuEJas/CubD4FM+EJ6gJCE1CoXFgcRRRWd9LeW03dS1DSJRpCARBFJS1kFfSRGi0nOTUdMzphQilBvRpuRvvRslGqtqGMGaUEpaYQkC0HFGqjcBYBWKNnWipAaHKQrIxk5S0bOQGN0lqK0lqO8m6DLTWfGzuCgbG13BkV1PVOEhuSQt6awFCmZl4idEzSclpKHVu9NYCtJY8lDo3jqwKXDkVWF1FRCUokaosRAtVSJRm0pyFpOid2DKKGZ1e48kH3+fc5ZfoG1lgcn4vtswSSuq6KKrrwuQqQm1xk2J0odDbcWQXk1tSRXvPAFl5hXh5+3iWy22q4lt9//TPD89Mz61RWlGPzZGNwWilorKOdIeb/QeOcOnSFT799FO+993v8OSdR9y+dY3jxw5y9Mh+9u9fZ3xilvhEOWazk6PHTvP6a484cugoq0s7uX39Gh+8+5Sff/lv+MmXX/Dzn/+Ur776iu//4DOefesj3v3gIx688YyHjz7k/KW7XLj8Epeu3ufiiy9z9oXbtHePY7BksdUvkpAIETKlmeh4BSnadGzOQoIjxXj7RxMhTKWouguVyU1EgoqCilaW9pzA4tqo2ItOVGKwZCKW6xEIAkgQqQiJSEKhTqOkooWSqrbnJCzCkVVBbXM/WnM2k/N7md15CH1aNgZrHmU1HcjVdgQ+IQRFSJArraztPsnM9G7Kyhro7hlk3/6DHD95gjt373H3pVfIzS3F3z+CiAgRU1PLnDy5sVX7ytXLvPHodd5//0Nu33qZ7q4B9u8/TlFpHf5Bsah0DjJyK1Fo7EiUZoRSHVv9IkiSarHYssjKLeP27Ve5eu0Wyyu7UevTSFToiZFo6RhZoHtklmOnX+DZ+x/x4JVXefXeSzx4+R5P3n7KjZt3efrBt7n/xlPMjhwsGQUcPfMiNa19iFNMFNe2M7/7CF/93f/O3K7DhApVxMj0CFUW1NYc4pQmtgQLn7ch2AlP0BCZqMHkKuLGK4+5fOcho/O72LnvOI3dI6wdOs3U8n4s7iIik9Qo9G4M6SVESw0ExCYTqzASIdGwI05OYKycaKkO7x0xyHUOwuIUbA8REhguZmtALFu3RxMWKSM8UkZImJit2yLw3xFLWISYgOB4QqOlhMbKiEpUU1TTRllDF239EwxMLlDd3MZbT5/x5S9/yY07dzl0+CjLO3dz7uwVzp29xN07r/DyvdfYvWs/DfUtmIxWLl+6xo3rd3jnnafcuHGLK1eu8ujRY44fP87MzBwlpVVUVzdTVl5Ddk4hljQHZks6KWodSSIZSpWGFLWOVI0OjVaPVmfAaLJgtdtwuJykO9JwZdgoLytkbLiHsqJMjFopTdWFtNUVMzXQwtmDSxxcGGB1tJmVkSY6yuyUpidTmi4jw5BIRbaOIqeKIqeK5rJ0avJNtJdncHRtnJG2StqrilBIk4gID6NtYIXbz/6e8dULSJM1hIWFIpWn0jN12HNeItMQGhJGZHgU2Rn5tDa0MzY4znD/AFVlxbQ0VrEwO8LMRC+3zh/n3Vduc+7gLmYHOlidGWbn1CBTw53MTw9w7+4lHjy8yVtP7jO1MER9azlrBxaYX5ugbbCRnvE2dh1Z4sPvP+Wj7z9lZnmUAyf20DvcTlVtCUs7p2nvaKKttZHmpjoKc3OwmU247DZUcgkxkTvY7ifYWKbmLcDXR8C2bc8zCl6/zyps9/Fi+7YtBAf4s+W5HLx929Z/FRp8fX3Yvt2X7dt9/1Ww+J9pvLwFpGqljE10MzjcSldPHf1DzXzxb37Iy69cY2S8jfGpTtb3L7B33zwvXDrG+ReOsLA0zoHDa+zcPU17Xx0NLcWUVWdQVGqlrNJBc1shq7tH2Lt/msbWMpo7q1nZt8To3CSZxUXo0p2Y3TmY0rNJzyoiPasIa0Y+9sxCrBn5GGyZ6K1utBaXBx42VYmvj8bk/oYCoTVnojVneuxMKXrnNyxLXwcIlc7xDfVBqrJ4FIjNSZBoPefixRpPIFqutpIkNxCbpCFerPOAQaLMSESc0gMTSq0TnSWHOJEWqcpKRV0PeSVNSJRpqHQuEiVadCY3kmQj+w6dY2xqFZXGjtmWiyTZiFhuIEWbjiurjMzcShpbB1GorSRJdVgdBag0dpJT0jDbcj1ZCXdOBaWVLTjcxZismUgVeqyOXMqrWzDb3YxMznPg6Gm0JjtNbYOUVrZQU9dFVU0HHd0jvHj9ZX7zm/+Nf/on+OCD79DQ0EFVZSMz0zsZGZ5koH+Unu5BGhva6OseYrBvlNHhCY8SMT05x+z0HPOzC56/i/MLLC/t/AYobKoNm/mI1eUVdq/tYu/uPezdvYc9u3Zv5CYWl5ibmWVqYmMvxPjoGGMjo38AEb3dfR6I6OzopbmpnarKeqqrGigtq96wNGUWkpGRj8XmRqO3ojGkI1XoEcpSiE6SEJYgxOLOQJgiRW5U0dDTQP90L0OzPUztHODo2RVOnV9jdLKJnoFyZhbauXxtP8dOLXD6/BoHj86yvDbE4WNLNLUWUVBsobmtkMaW/D9QaRta85jdOU5yqhK/oDD8g2Lx25GEf7AU34Ak/IMlGz8chsagtTq5fv8VDp89T/foOLVt3XzwvR/yD8DK0RPceP0Rf/1//gP/6z/DfwTe+/wL1s6e48RLL7Hz3Fls1TXoSkopHx4ho7kFS1U15YMDOKrKiVLJCZaIiJTLSUrRIk4xkJ5ZSmS8Cp0xB4M5D7uzjDiRnqAIGSp9JmZnEY68KoJjFCQprWQU1KO3FxKZqCEqSUu0SIcw2UKMWE+0SEdkouYbELH5OSRK5oFvgzXv+fvXINmF9VgcRcQmaUiQ6DHZCygoa3m+v6Udoy2f5fVTVLcMU1bfR2DUxt4Kk7OMpu4p1OY8YiUG5Fo3IpUNYbKVBLmZBHkayboMXPkN1LSOUFTdRVl9H4VVncSI9TR2TTIwuYu88jbkWhfxMhPxMhPCZAvSVAdqcw5GRzH27CoyCurJLKyjqWucysY+REoLck06cRIdIqWFOImOtIwSSmu7qGjoZWXfaZb2nKCysY+alkGcuVVYMspIz69GZcnCkFFATlkDmcU1FNc0U93UQUVtI+nu7OfbqgWedj2Bt4Ct27z/5M8Pz1TWtOLOLqGqtgWtNg11qgGjycrI6DinT5/lnXce8/6zd3n23ju8/fh1bt64wsmTB5mbn0IqU1JYUsne9UNcv3GHL7/8KT/4/mfcvPoip44d5YWzZ7hx/SrHjx3hrbfe5MdffM6NO7e5+OJVHrz+mGu3XuP8pbvMLe2nuX2Y8up2Kms7yc6vJixKwpZt4QQExxMUlkhAcDwRMTKkChMJolS2+EWyI0LMtpAkohO1JMotJGsdKHROzM4iLK5izOn5ZBfWkqJNJz4phZCIJILDExEIAoiI2ZDS/IKFRAvVbAuMR6l1kuYsRp+WS3isAp0lh4g4pWcE3iEItoQSFpNMRHQyQyM72bd+mhMnLnLq9AVOnT7LtRvXefruM569/xFzc6vY7TkeiLh+/R6vPXyDd5895cHDV3nnyTNef/0Jy8vrdHSPkJVXiV9IHJn51VgcBdQ09bF+5BxtXaO0dw0zOrHI4OAkp09d4OyZFzh79jxj49PIU/Ro0lxEJqmo6xiic2iaV15/m7fffsJ3v/0xH3/wHs+ePOY73/6E1994zP2Hj+kcmCBOmkqyzoYhPYfW/gku3X6NOw+fklVSh8yQjlBlQaZ3IlRZkBoySEixIvAJJVZhJihBhV+kHIFfDIlKM7Xtw7gKqihv7EJry6KuY5Catn6Ka9tI1qcTGC3GKyCabaFCJOp0VMYsYmR6goVKghIUhCSqiBRrCBWqkKTasOdUkJ5dQaxYi8AnDMHWcEIjpIRHydnmF4PAOxTf7ZFs2RZOWJQEgW/YRrtXhIitwfFYs8qo7xyltX+Sxq5htgZFYnJkcO/B6zx5/1v0DY2ysrqXleV1Dh44xvvP/oynTz7gxPGzTE/NYzbZGBmeYH3vQR4/fofvfe8zvv/9H/CjH33O2bNn2bVrD2PjM7S399PW3sPuPQfYubybpuYO1Kl6kkQyJFIFSpUGrc6A3mBCqzNsgITZRJrNSrrTQXqGC5d7AyjkMhGaFCnlRTlUFWdSU5LJwlgXy2Od7JroYHWsjZ7qTGpzDJS71FTkaGgqs1LoTMapj6PQLiMvTUxlVio7Rxp54eAiSyPtVBVlERkeRnZWJnKFlrDQDXiYWLvgUSQk8lRCQ0IJCw2jqmUMsUiMRCSlpryWtsZWhvsHaGmopaezhbXlWYb729i/Msf60iR7l6aZHelmZW6MtYUxejrqGR/tZGKij7W1ac6cO8wbj1/i8LE9NLRVMDzZS/94F9deusQL18/wzodv8uRbj5jeOcHq+hKmNB0SeSJWm4kEYQxeAgE7Avx+vyvBy5sgfz/PkjUvLwE+vgLPMjUvgQD/gK1s9RHgu837DwLJXgIBvr6++Pr6/lfVhX/N1uTtvQEb/8PbmQQbv2oFh2yno6ue1vYqOrpqae+s5uEbL/HZDz5hYrqL4bFW9qzPcezEbq7dOMuxE3tY2z3HvkM7mVkYormriub2MmobCygpd1BUaqW6LpO5xT4OHF6ko6eW+uZSpndOsLi2k7L6GrQ2O+aMTNJcOaS58kjPKvqGIqG1uDClZ6NLy0Brcf0BRGyqE/q0bA9EaExudJYsNCb3N1SIzc+basOmapGcavNYlb4OERKl2aNQJMr0iJKNJMkNCKU6hFIdEqXZo1jIUmxExqsIjpQSLVQjlBoQSg3IUmwYrHmoDW7ECgvRQjVqg5vC8layC+uxukrILW6kpKIFkUyPzuSmtXOU/OJ6lKk2kqQ6LPY8UrTpWOx5mKw5aI0Znla66HgFUoUJoVhDdLwCgyULvTkTtc5BVV0XXX2TVNZ2YLFnU1zeQG5hFTqTE6FEiVSpxZGZj868YdG1OQuorG6nuXWQvsEpJmdWOHbsArt3H2FxcTft7f2Mjc4yOjLD8NAERw6f9Fg+vw4R46NTTI7PMDUx+w2I+GN2pk1AWFpY9FzbvbaLfXvXObj/AAf3H2Dn4hILc/PMTE0zNTHJ5PiEByRGh0eYHptifGiMgb5B+nsHGOwfor93gI72Hpoa2+ho76Wrs5/mlk7KK2opKKggL6+MdFcuOuOG3StetJGJEKtS2R4WQbRYQrJRizkrnYX1Je6/fZ/1E2uMLw0yuzrI7Eof0wtdrO0dYf+hGU6cXuHshT0srw2xtDLAwSMLTM120dpRSmVNxh9ttuvsLWHX/gXURjX+wWH4B0Xj6xfHNr9EfPyEBEXIiE1SI/ANIiAkgtmlFe6+8hpT80s0tnXxs1/9Jb/7J/jdP/0z/+Ef/hP/4R/+M/8FePz+t0hz56K1u9A4MuiamaOkvZu08kqK+wfI6+ulYKCfzrUV2hemyGuuIbOuHHtpIanpDmKkCjRpbsJiZKTqMoiOU+PKrMKdXYPWkI3GlLMBz1I9lowyVMYsUi25RIt0bNkR78lChCeoPbshIoSphMQqPTamzXB1ZLyKwHAxEmUaSq0Toy2f8FgFSXITGlMWOUUNOLMrEXgFI1VZCY9VEJukQZZiIz27gtySNlJMuRjSS7BkVFDeMEi0yECEUEuKKRdxioNYiYkIoZbIRB3RIgPiFAf27BqqW0ZJMWVT3tBPcU03KmMWlU2D5JW3Yc2sQGvNR5hs8dTZKvRulIZM5FoXOlsBmUWN2LPKae2dIr+8hTiJjiSFGVmqHZUhg6hENbFiLWkZJSQmm1DqXThzq0g1Z+HKq6alb4qcijYae6fJLm/GVVRHXccQrf0T9IzO0TM6gzu/FEt6Bl5bt29srfby/kal95/6+eGZ+EQFqTobkzM7Wdl1gKnZJQ4eOsaVF6/x+O0n/PiLH/Gzn/2En//iSz77/ie8/fh17t27zpGjB7DY07GkZ1Df1M76vkN85zvf5caNG+zZvca9l+5w9cXL3Lp5nZmpac6fP8/rbzxibmknS6u7uXrrJbr7pyipaMHhLkEk0xMeLSVBlEpEjIxtAdH4+kfhFxhLrFCFSKYnLErC9h0xG8HqHTH4+Mcg2BZBSJSMkCgZAq9gUo2ZZBXUERaTTJLcRN/IEuFRcuISU0jRprPVL5JtAdEEhSWyPSgBn4B4wmJV+IWIiExIRay0keYqwzdQiN5agGBbNAJBCJEJqcRLjPiHivH2i8XHP454YSo11Z1cvHiDF6/e5Mixo7x47Sp37t7j0uVrXLp0k+Xl/cTHK1hY2MMn3/mM+6884JUH93n7yWMevP6Ysxeu09zWT6regcWey/agOIRSHeX1XZy5dJtXH73P6fPXuHrjHmfPXGRmeoETx06yf/0Aly9e4sKFi6wfOMr00h7iJBpipRoyi6p58OYTvvvd7/PVL3/Blz/6jDvXX+Ta5Su88cYjXrr/kN6RGRq7hskurceeU8bS+nGuvfyYvKo2tkeICE9SI9Y4sORU0jm+TLzSRrzShjG7ihCRjq1hGyHpeJkJi7uE8sZegmIkeO+IZEtgFAkKDUOzO3Hkl274LcVqVCY3KeZMSut66RpeIjxJzfbIRLaGxROaqCA4VopQYWDvkfPklTUilOrYFhiLf0gCMYkp+AXGItgSTEBwPH6BsfgHxREYuqFU+IUmsiNcSkCElNA4FQpTFjpHEbFyA2qLG5kmDU2ai7rWbroHRkizZ5BfUIpKqaWhvpU7t+/z0t1XOHTwGKMjk7gzcigqKuHevfu8//6HvPvuM1599VU++eQT3nvvPU6ePM2J42cYHpqgqbGdUyfPc+3qLfbvO4w7I4dEoQSRSEJyshKNRofBYMJoNGIymbBYNtQIqyMDV3YeGdk5iGRS4oUJ2Oxm8vOyKCnMoiDTRndzBWM9DaxMdrM81sl4ewVDTcU0FdlpLjHTVm6lKF1KujqCXLOQPEsihTYxLaVWDi31MzfYwHB7JXazjuioCBTPa19vP/t7WvuXNxSJ0A07U3l5+XOI2GhxkohlVFXU0t7awfzsHN1dHfT1dnLk8D6WF6dob6qhpjSX3o4mJka6mZscZuf8GCODXUyM9tDV1cT+/cs8eHCHH/zoY27cvMTkzCCzC+PUNVZQUlVAmtOIQiMlSR7PVv8thEYEIvDa2LwsEAgIDQ3+fcXptu34bfNni8AbH+/fb/D08hbgtbmE5/lCtW1+Phs3OK8NYNju74e/vz++2/zYqET9V16qvb3ZsmULPj4+bNnyPz4k/Ldmi8+GLJ6ZZaerp5G2jmqGR9t54dJR/vyrX3Dm/EGGx1qZXxz2QMT+gzs5c+4wJ87sY25phLbeWtq7N0CivimfxpZCOrsq2LV7nENHd7JzbYLewWaGpvpZWV+hta8bo9OBweHE7MjCaM/CmpGPzV2AwZaJLi0Do30jdK1Ly/CAxL9UJFIMdk9QWqlNR2fJwmjLRWNye8AgOdXmUSL+JURstittKhH/cjbzFJs5iE3I2LQ6iZKNJKeme+xMomQzYoUFodRAVEIKYTHJiBUWQqPlyFJspDmLkaXYECWbMdrySXMW09o5SqxQhTEtmySpDqFYg8NdQnpGMTUNPVTWduLKKkOushCToPTYlkQyPTKlGZM1B5XGTqreiVCsQZJsJC09H2NaFg53MRZ7Np29Y9Q0dKIzOamobSbVYMVsd1Na1YDDXYzdVUhP3xRFJQ3k5FeQk19BdnYp+fmVZGcXU1RURX/fGD3dwwwPTXDm9AscPnSCzo4+j51pEyI2LU2bdqa5mXkPRGwGqDdn83hh7veQsRmu3rd3nf3r+1iYm2d2esYDEJszNjLK8OAQ40NjjA2OMjw4wvDgCIP9Q/R09dLa0klDfQutLV10dvTR0tpFRWUdRUVVFBZWkpFViNHixJDmRKrUIlZqkaq1hCUk4r0jEKlOgzEjHaUllZbBdloHm5nfM8WeIwscPr3CnsPTHDw2zwcfvcaPvvgWP/jxB1y8cmRjN8pEKx2d5fT0/mED09dnYqaZvYd2ojSmsC04lMCIBILDxASGSNkekEhIuIzg8CSi4sWERcWya30fn//kp5w8ewGnO5dPvvtD/ss//hP/8f/4Hb/7h//ED3/wBRPjM8hlKkJCo4iKTSRRrmZ+z372XbhM/fgktvpGHB0dFE9PkTPcR/3sMH2rk0wdWKVusBut00lgTBzSVBMRccko1ekkJGlJTDIgV9pRa90kq9KRKWyY7EWIFFYCo+REJmoIi09hR6TseYukxAMTm1mIoOhkT1PT5nGCRE9IlMyTKdKas1FoHLjzaiiqaCNaqCZaqCbVmIk5vdCjXIREyTA5CskuaiFWYkKTVoDanEd+RSeBUQpixEZixEaiRQZixEZEqnRUxhyUhmxEqnTEKQ7U5jwUpixM7jJ0jiIKarpoG1rA5C4j1Zbv2ZYdKdaRmGJDYy9AbnATIdKSmGLDnldDfmUrrf3TqC1ZhMQlEyvVYXQWkp5bSWpaNkZnIdmljZhcRaTnVtLUM0FBVRsp5kyMzkJyKlqo7x4no7AWo7MQa1YJcp2NJKUBmcaMKT0TbZodL18/BFu2IPD2RuC95TlQ/OmfH57JL6ylrXOI3IJK5pd2c/LMJaqqG1jaucau3Xu5/+or/PCHn/HLf/tTPvrWM1595S5vvvEqt+9cJ0WrIyJWSENLO9PzS+zZu48TJ05w7cWr7FpbYdfaCmdPn6Guro629k4GR8fQGMzozFZKKutx55QjkumRqyxExsrxC4wlIkZGaKQYsdyAWufAa2sozsxSJmZ2oTG4EHgHERIhIjg8iS1+0egsOUQL1cQkpmKw5mFxFLEtMJ7QaDlCqYHS6k46e6YZGl3G4S5BobaSKNESHCklOCqZOLEBgSCErTs2gMI/VIx/qBjfQCHNXVNYnKVsD05CIAhBsC2asFgVoTFKtgbEsyNISFhYIkNDU9y89RIvv3KfN996g3v3X+bl+69x9+5rnDnzIsnJRiYmlrj38mu8fP9Vvvzp5zz94F3uvvKQV19/SkfPOCHRYoRSHZn51ThzK3jr2af85Ff/jpNnX+TE6Ytcunydk8fPsLSwk+nxCW5evcb1q9e4du0GN26/zNLuQ4iUJgIikzC78jl66sLG8rhHb/KDT7/Nk0ev88aD1/j44094651nvProPcYXdlPe2M3uI+eYWT3I2pELqK05KM2ZbI8QESUzYM2rZmTxEGJtBmESA0KNky3hEhJUdnSOInT2POLlBvzChaSYXXjviCRWlkJogoQwoRShUotPUDQC/3BC4mSoLVkU13TjyKtia3As2yKEeAVEbvRh+4WjT8/lL//uP5JX1khAqJCQKAk+/lFsDYgmIDgen+0RbN8RQ2CokK1+kQSGJyHYGk5AuAj/cAkC30iC4lLwj0pGqnOhdxajNGagNDpp7hll79EzjEzOY7Y6saQ5cDqyaGxoY++egzx98j43rt+hv2+YY0dPcfbseX75y1/xzjtP+fzzz3n33Xe5c+cOT58+5cqVK1y6eJWX7r7KieNnOXL4JOfPXeLdpx+wa20ds8mGQqFCqUwhJSWV1NRUtFoter0eo9GI0WTjAw/HAAAgAElEQVTBbHdidrpxZOYSlyQhQSTGlm7HYjGRl5tJXmY69RUFdDdVsjDWw8pkL8sTXazPDTLZXUdziZnmEjMlTjnZpgTKXMlUZqootInJt4gpd6fSVOpgoLmY0e564mOjSJZLqWkbRyoREx4WiixZQ8/0EY+dKSwsjLCw8Och61CkUjlDA8PsXz9Ae2sb9XU1HDq4zoH9u+nvaaetuYbhgW4WFydZWZplffcSqzvn6GpvoKgwB5NJTX1dJcXF2YhF8UTHhLBlc8Oyt4CAED+8fJ/DwNdakLb7b8PX1xfBc4AIDgzCS+CNl8CbkIANsBB4CfDe+hw4PAvXfPD28Xou/Xo/B5LnwPF8n4KXt8+Gz1QgwMvLiy1btuDt/cflYS8vLw9geHt74+3tjZfX/wT5CK8NkBCJ4xkc6qKxuYKJqV7Ov3CYP/v2Mz77wScs7hxheLSdg4eXuXL1FOv7F7l3/xovXjvNyu5pugYbae+uoqmtlLbOCgZHGpmb7+XsuX0cObbGhYtHWdg5wcBYD6v7VhmcGiU9JxOd3YbeuhGUNjtyMNg2MhJmRw7WjHxSDHZPkHpzNOaNMLZSZyVZY/GoDmqDC4ujgPTMUkz2PFL0To/KsBm03rQzbULFpprwL3MRX4eK5FQbYoUJidLssUQlSLTEJKYQL9YQJ9J6qmFjkzQeG9Nmjetmq8vmOVdOFWnOYpJT07FllJIk1eHKKiM5Jc3T0mSwZHHh8kuMTa0yOrlCRna5BxQUaisqjR2Hu4S8ojpM1hxPLaxYbsDuKsLqKCAuUYXDXczEzAqHjp3HZM1ErbNhdWZTUlmPItWIPSMXiz2XwtIGLly8Q11DD5k5pZSUN+ByFVBX10FLSw95eWXUPm9oam7qoKW5k/a2HsbHZhjsG2V4YJzR4Ylv5CI2chBLLMwtsji/9A2AWJzfsDctzM2zsnPZozYszM2zc3GJlZ3LrK2ssray6gGIibFxJsbGPUrE6PAIg/0DjPQPMzY4yujwGKPDYwz2D9Hd2UNzUzt1tU1UlNdSW9NEVXUDhUXl5OeXU1hYSWZOMWZrBhqjDZMtA1mqjgSZAqlGh09QCEKVirhkGba8DFLtevROPd3jnQzN9jCzMkTvaAPD02188dPv8Ju//xWP37nPg4c3ePmVFzl2co39B2apa8j+owCRnSOjf7CS5b3TSFJlbAsJJkooRSjSEROfin+giB3BIvwCogkJj0OmVPPlz3/BP/5f/ze/+vO/oK6+hRs37/LPwO9+9zv+83/+Rx4/ehupOBkfwVa0aiNBgeEkJCVjycihsruf5tk5snv7KJ6eYuLqZcYunqZiopv+PdMM75onu66C5DQTUTI5Zlcu0lQLErmZvMIGlCoHUlkaelMuQpEBociARGlDpnawPVREQIQU/3AJ20KSPGHq8AS1Jx+xqTwExyiITNR46l9DomQkSPSERsuRq+2482qYnN9HbfMgKfoMYpM0CKUGNKYszOmFJMqMRMar0Jiy0JqzySpsRm8vJtWST2SiDpEqHVtWNYVV3ci1buJlFpKUdjRpBTjz6rFn16A0ZJOosCFSpZNRUI/ClIXc4KZrbJnO0Z1IdS4sWRVEiLSewhi5wY2zsB6Tu4x4xUbGoqiui+mVQ8ztOkqKOZMYiRax2kpOWROl9d0ewHAV1CBKSUNnz2N4djeLe09QVNOBxV1CijmTzOJ6skoaaBuYond8EaMjF2GyBpMza6Pa2mDegAifbRsQ4ev7e1XiT/382Jyl1UNcuHybnWsHKa2op6W9j8ycQvKLy7hz9x4XL1/izLmz/Pvf/j1/+7d/zbP3n/DSvVscPHwAY5qd0Kg4Ll+7yYcff4ez5y7w9ttv8+r9Vzh7+gxHDh3m1o2b1NbWE7AjhESJnPhEKT5+wUiSdQQExxGXmIIy1UZ0vIIdIQkEhSUikumpb+6noKSB9YNnuXbrIQ/eeJ9YoQqBdxAC7yCi4xUEhycRHJ5EokTL+sGzXL72CifOXGN6fi9qnQNf/ygEXoHIFGl09kwTEad83u/rJCYxFb8QEduDk9gWlIhvoBDfQCHbghLxC9kINQVGyAiNUeIfKsZrewzbg5OISdIRJdSwPSgRb59wYmJklJXVcfLUGY4cO8rZ82d48dpVXnn1NV6694B7914nOVmPRmOhobGVW3du89HHH/DoyVvcuvca3/7sp1y8fp/CiiY6+qZo7Bwhv7yJD77zBT/+2V/hyirGmp7F6TMvcPjgEWYnp3jh9FluXbvOvbsv8f4Hf8b5yzc4fuEq7YPTG7/4Gx0Y0pycPHmat15/yAdP3+buzWucOnGSAwePsrZ+mOW9R8ivaKS8sZvu0XmqW/spru/G5C7BNyyRBKWZbZESTFnlOAob2RYhwzdKjiAwgXCpEaO7guqWYfzDkvDyi8IvNIFYiRq/sHi2BkUSGBWPf3gMPoERbA2KxjsgArnGRnRSCkkKM2ZnEdXNfWismQh8gwmMSsInMIrsklp+9tXfUVTZjF9IHD4BkRhs2YiVRoLDE/H2DSUwNIGtfhswERYjQ+AThm9QPFuDhIQnqBHsSMAvUk6MzIxvmAh9ej4C7x3obFl0DU8hVeiJTZDS0ztEf98wNdUN7Fs/xOO3nvLhBx9z7doN3n77CR9++BGffPIpv/zlL/n1r3/N06dPeeGF85w4cYxz585x6OAxLl28ytjoFOt7D/Lagze5feseN27c4uTJ0xQXlzI/v8j4+Dh6vR6VSoXL5cBg0GGxpmF1Z6Ox2jGmu9gRGoH3Nn/CoqIJj4zA5XKQm+miuqyIpupSeltqWZ4e4tDaLGtTg0z3NzPZVUpRupwso5CyjA14KLCKqM3R0VRopjJLy3BbKX2NhdQWZ9DTVktCXAxRURHIlVqPnWl89QISuZrQkBBa+pfR6w1Ut45T2TRKZEQkJqOZxvomOtraOX/uDHdu3+Tle7e5fOk8p08dZXFhhuKSPCorStBpVSQKY4kID/qjOxM8G5f/G7Wpm9Dwr8/vX4T/6DyHhj8+/x3cgP+E4+Pj7QnqtbXXMzDUzpFjuzh1Zh9nzh7k8y++z6/+/Gd8+5MPufziaQ4eXuHi5ePcvfci12+eY2l1gsnZPvoHm6lvKmR+YYCDhxaZnevjzNl1Ll0+xqEjqywuTzIxN0LvSA9zuxbILs1Fb0/D7HR71AeDLZM0Vx5prjyM9qwNu5LV7ZmvKxKbSkSqMcNTyZrmLCQjtxJbRvE3FIpNmPg6IGyqCpsh6c1GleRUm8e+tHlts/518ztftzkptU5EyeaNXnm5CbHCQpLcRJLchFRlRa62k6LPICYxFZO9gMHxFYoq2kiQ6ElzFlNV10VtYy/l1e1Y7HnkFNTQ0TPBybPX2XfoHKfP32T/4fO0dIygTLUhFGuwOgrILazF4S7B5ixELDeQlp6PxZ5Hqt5JSUULJms2vYMzjE4uMbOwG2dmEdn5FWhNdlJ0FroHxlBpzVjsuWTnV1Fb301OXhXprnwKimsoKKiitLSe4uJq6uraaGrspL6ubaORaXCcwYEx2lq7GR2aZKh/jMH+EcZHp1icX2Z1eTfLSysegJgYm2Tn4hK713YxPTnF9OQUKzuXmZ+dY25m1qNSbILF10PYm+emJ6c8OYiJsXHGRkYZ6OtnuG9DjRgaGGagb5CBvkFam9uoqW6gqbGN6qoGD0SUlFaRm1uK211AuisXa3oWqTozWpMVlcGMJEVDoiKVRGUKcXIFoUlJxChkuMsLUFrUpNpSqWguZmS+j9q2QsbneviLv/4J777/Ji+/cp1f/83P+PZ3nvDzf/s9Hrx2hYmpP6zErq6y0FCfTndXHmNjdczsHEaUIsE/PIxtQREkivXExKcSEZ1CSLiMbX6RePkEcODIcf7ir/+G3/3Df+Krv/gr5uaXaWxq46/+9t/x3R/8kKfvPmNkZIywkEgSE8T4+QYSGRHHjtBoAqISEARFEKzWEmqzss1sQNFUj32wk9zeBo7du8jZl69T3ddBqDgRldWG2uwgJFZCisaJzpi1ARCGHNJd5ahSXSRJTITHqrA4S4mXmfAPl3hUhuAYBeEJao8VaHuoiBixnh2RMhLkZsIT1BsAEaskTqQlWqgmMFyMO6+GVGMmO8JEpOgzCAhNIk6kRa62k55ZjjuvBnN6IXZ3GZX1vbT1TNE9tIxSl0WC1II0xUmsyIgurZCc4lYU2kxkahdxYhMihR1TeilprgrUxlx0aYVkFDTiyq9Da8slxZyJLbuc7NJG7DkVqExuxGorcTI9Uo0dsdqKzp5HVkkDjrwqNNYcrFllvPnup+w/fpHEZAO2zBKUegdxEg2tvROMzu4iWWtHY8kkLaOI9OwyHDnlZORXkV/eRFldJ6lmNxpLJnpbDhkFlTR2DTMyvZPOgQkKK+qwufNINVuJiE1A4OWzMVu34719+wZQ/HfwDBEIBAjyimo5evIi3/vhz7hy7S6NLd109Y7Q3NbNnr0HOH/hMgcPHeHylaucOnWKI0eOcPXqFQ4ePoTZ5mB7YChLK3v487/6Gz7/4qf82cef8PbbT3j5pftceuEy589vhIkXFlfR6C3PmwiiEfgEEytUERIhIiA4nq1+G/72TXnXmJZNXGIK+w+f5/HTT3j0zsc0tQ2RlVfFVr9IBIId+GwPJ1GiITu3kgNHzvPygydcvfmAy9deob17nKKyJo/1xW9HPBFxSvxDEhFKDWwLjP8GQGzdkcDWHQkekNgenIRfiIiAMAm+gUIEvlH4BgqJFelRaDNI0WcgV5jZsiWYoOAI+geGOHn6FDdv3+DlV+7z7U8+5eHrj+nuHsbfPwKhUM7k1BznX7jA8ZNHOHnuFD/+yS+YXd7P1OJebr78iI8/+xmXbj7AkVOOyuhArNQj8NpGVKyI/QeOcOTQUXo7u3jh9GnefO0hDx+8ztlzF2npGKS5Z5Ty5n4UJjfO3Aoqa9s4d/4SN65d5+D6XkoLC5BLk5HKlCSIFfiFxRMQIaRjaIaGrhHcRTXYcyoQqiyINXZUliwGZ/cytLAPR1E9QfFqwkV6AuJTiJCZkBoySM+tZFtwAsHREgIjRfiFxSNM1iBR69kaFI4wWY3enkFmUSUhsRIEW0OwZ5Xy0sNnvPH023zyw18wNr+L4BgxMeIUgmPERCUpOX3xFgPji0QJFQxN7qS4qoXIhGR8tofjtTWEkIgkwqLE+AVuWNt8d8QQFCVFIAhBsD0a32ARO2KUCPxi8Q0T4ReeRLLWzuzKQXYdOMX8znVKK+o3vLJl1QwOjPLWoyd88flP+bOPvsOTJ+/y5Zc/5e/+7t/zm9/8ht/+9rf86le/4tGjN7h8+SKrq8vU1dUxPT3LoYPHmJyY5cL5y3zy7e/xztvv8fDhG1y9ep0XXrjEo0ePuHnzJjU1NaSmpqDXa9Fo1KQ7HZhsTqzubNwFxSRr9TS2bah1XT3dtLW1YU0zU15cQEN1OXXlhfS01rK2MMHBtTlWZ0dYGKyjpdROZZaW+gIjDflGarK11OboqMk1UJWto7Ekna66AnqaylicGqC5oZLIiDDah1bpmT7iCViHhYUiTdZw6MoHHrBYO/0WA/MnECWJqK6qZm5mltXlFbo6OikpKUKlUiCTi4iLj8Jnq4Co6DC2+PzxhWtbvjbfgIA/cnP6r0GE4Ov///9DxP+r8fIW4Mqwsbwyy9HjezlwaJn9B5cYn+zm2IndfPuTD/nLv/pzvvzyR3zroyfcvfciL1w6xt4DC6zsnmJopI3O7lp27Z7kyNFlVtfGOXlqL0eOrHH69H4OH93N1OwQHX0tzK/OUVRTjM5m+gZEGO1ZpLnysGbke/IQm/MvrU2e1qbni+PUBpfHzqQ1Z3rsS5sAsKk0bKoRm3YnudrqgYnNa1KVBbnaSore+Q170yasbOYrpCoLGlMWKp0LqcrqgQi52o5UZUUoNRCTmOo5r9A4SNFnIFVZSTVmUlTRRkvHCOXV7dQ39zM4ukjPwAwzC+vcvf82VXVdDIwsMDq5QkfPBDkFNVgdBTjcJVjsechVFlQaOzqTG6nCRJJUR1ZeFZJkI6WVLRSVNVJc3kBeUTUVNa2YbVmY7W46eofp6B2mpLKewtIGMnMryM2vxplRTH5RNfVN3ZSU1JGbW05BQQXFxdVUVTZSX9dGU2M7ba3d9HQPMjiwUe86PTHP2soejh05yZlT5zl25CRrK7uYmZplenKG6ckZjwoxPTnF7PQMOxc31In52TmPCjE/O+c5/mMQMTo84slDDPT1MzG8sTV7MxMxPDhCV0c3jQ2ttLV2UV/XQm1NExWVdRSXVJKXV0ZWVhGOjDys6Vlo9BZ0RitqvRmpWkuSUoNQmUqsTElIYhLBQiFSowZNuolEtZihuQFWDy0wu3uUY+f38jf//itee+MeN29f5C9//RNeevkyR0+scvLUGqu7hjl8aIbV1T4mxuoZG6lmbKSa/u4CxoYqWd87xsTcAIHRwfgGhRAaI0IiN5OscqJIcREQlER4tJRktYGDR0/wV3/77/i73/4v/O3f/5Yz5y+jSNHR0tlDXnEZkbEJyFWpyOQpBPiHoEhOxcvLD7+QGAQ7whD4BxOo1qCsKEfX2oSyuYGYvEwsdf8Pe+8V3eaVZ/l+JAGSIEEQIAgCRCQIBjCCOedMijmKQRRJMecokhJJSaRyorJkWZIlK1g5Olu25VwOVV01VeVy2Z3cNTOu1dN37n24D3fdl999gAhLXdVdUzWzbvedOw//dYAP0BIkfDjn7LP/e+8ydp0/wsLRvWTXlqMwmVAHBuGh1OKlNCFy8yM1Yx3xCUUo/ULx8DIiUwSi0oThKtVTVtNJeHyeg2lQaMOQqoKQqoLw0YVjCEl0pFCvZUWoA2z4GiLxD4zFU2HCHJpIcUUr6blVBIQkoFAHU1C2npyiegKtSaRmV1BZ30V2YZ1Dc5RVUEtj2yCF5W1UNvSwrrablOwqrLZcQqIyMVvTUBuj0QUm4KuLQGOKxRKeRlBEJrrAOPSWREKjs8goqCE8IYvA8GRCY9OJTMjFEpWMNtCGyhRGUGQq7j56rDGZ2FLz6RtboKByPZuXDnDuyj2KKpvJKKzEHBpPiC0Ff1ME5vB4ouKzyS9vsB9EhMejNoTh5WfCGBRDQUUj3YObGZ/dQWZBJWU1rdS1dFPfuonGDT20bRqgtaOXmuY2mto6KFpXSVBYJM5uHj8CCZHo3xeI8PTR428Ioam1m5n5ZarrN3D46Fk2z29nfmGFE6fPcfDQMRaXVujs6iXaFk9CfAoRkTGotAG4yXwJtyVSsq6aouJyxidmuH3rPnduP+D6K7cZGZ5keGSSjRv7kCv1CM5e9nRGbx1SuR5BJEcssVucuUs1BIbEYYvPxl2qwVtpYnh8gUtXH/Dw9Q/54mff8uTjnz8VXptxFstISS+gp2eMHTsPceWV+1x55T7vvv8l51+6xQvnrzM8vpXq+o3IfQPQGMMRBCleShNObkrcZXrcvHS4eelwlWod5ealw12mx0NuxEP+VDvhYddgeCnNGIPiiI7NIT2zDL0+BLnCj8qqGoZGBhkZG6S3v4c9+/Zy+cp1Wlq6SErKwdVVRnfPALfu3Ob9D9/h19/+ii9//kuGxubYf/QFPv7yl7x861Vau0cwWWNRB4SRnldGZV0ztQ1t3L7zgNdffYPpySn2797FzuUVBvpHyMwpxFcXjEJnj303hCXT1DnE5ZsPuXztFouL25gen2B+do6WljZCw22o9EEEhMVhDo+nvW+ctPxyzBEJxGUUEZteSG1bL/O7V1lZfZHdxy5QXLeRiNQitNZE3P0seGiCURgi0AXH4qkMIMAaj8zPjODsSWpeKQ3tm7ClZNLc1cfSnoM0dw0QGpNKTXM3L16+y09+/jecunCDn/zsW9p7xhCcPBFL/fD2C0Bw8qS4cj3DU4u4e/tTVtOKQhNIak4ZDW29NLT10tTeT1xSLgZzJE5iOU5iBb7aEAR3FVI/u0e1k4c/LlIdWkscgpsvMj8zMUl5xCRk09kzSsuGbuITUsnJLuDI6gm+/e3f8rvf/Sc+/vhTvvzyp3z99Tf8wz/8A3/913/Nd999xwcfvM+jRw/4+OMPefToASMjI4yNjLN66BjHjpzk8dvv8/WvfsObr7/FvTv3uXn9FufOvsjtm7d49OAh+/buZmiwn+GhAfp6uxkeHqaju4/xmXlaO7rJLijm9IsXuPPgIY/fe5err1zj+PGjbGxvoTg/h/qqdTTXV7O+roKh7na2z0+xb2GIhbF2+lpKaa/JoaM6h6aSRNZlhFGWFk5NbixFqWE0V+XT3VbDxGAHu5e3EB0Vjkrli1Lp8xQ8PCOyXjrN0tFHxMTE4OnpSWpqKp6eUry95bi5SZDJ5Li4PONs9Mym3cvL03H9WcHyn0py/lNpz/9qAvS/BiL+VP1JkPH/DxDi6ipC6evNys4FDq3uZHHbJCu7ZlnaPsnitgl2rMxw8vQB3n3vdb7//m/49ttf8+jVWxw5sZt9h5YYGtnI8GgH+w8ssnpkmSOHd3B0dYWVlVlWV1c4fGQXW5em6BvZxNjsMGX1pSRmpZKQkU1cai6xKTnEp+U5tBGJGQXEpeY+1870zxmJ6ER7m9KaG9Nam9KaK9OaE9MaC7GWYB0ek+EAAs+CiTWAsMZUrGVEmEPjHa+vAZEwWzqB1gQS0kpITC8lOiGP4IhUQqPSsSXmExmXgzk00SGsjk0uJDlzncPOsqKuk6LyFgZG5tm9/xRjU9sYHl9gaGwrTa19LGw/SEZOOZExGWTlVVLT0ElL+yBdvZNs6p2kpr6d8qpmahu7qKrbSFRMGkGhsZiDoklIsbcppWaWYAmNwRafQWfPKPXrO1m/YRP9I1PEJ6WTmplHQXE1RaW1dPdOUlO3kcycUlIzCklNzae0tM7uPFfRQG1NM60tXTSvb6e+rpn2DZsYH5uhu7Of/p5hxkYmmZ6cZfP0PFMTmxkdHmOwf4iJsUmWFraxsGUr05NTzExNO8DDGkBYAxDTk1NMTUwyMzXt0EesMRRTE5P/IogY6R9mU2c3nRu77M5M7Z1P9RAdjs9bXlHraGfKyytzgAhbXDK2+CQiYhIIirRhDrdhDLOhsYQhN5px9fPDQ6smNCmWsKQoDrxwkNtvXWd+9zQTC0McPLaXv//dt/z8lz/h/KXjHD6yzIHDiyxtG6G3v45DB2c5fHCGrZs7GOqtZnyogcnheuYm2zh8YI7ZrSNIlVI8vH3w8TPh7WPBXxeDNSoXibcJd5kWudpEaWUtX3/3t/zwT/87f/39f+TOw9eJiEtBJJMj02gRXKWk55UwMDpNRe16Vk+cZXBinpT8UgJiU5BZrAhqf1xCrBhLigmqrSaioYbsDQ10zY4Tnp2Ck68cqVaHOTIGhdZCZFwWelM0EdHZ6E0xGAJiCbAkIPMNwhQcT0ZBDcXVG7HG5jhC5dZE0z66cNQBtqeOSAkYQ5NQGaOQqUMwWZPx0YWjMkahNkSQlFHG1h2r5Jc2ER6ThTYgmvjUYixhyRiD4rCEJRMek4U1OoMwWyY5RfXUNfdR3dhN/rr1TC/so3toK3FpxYTF5GAOS0KpDccYEo/eEo/OEoMhKIEAayLG4ET8zdFozbEYguOwxqRjDI1BZ44iICzO7rpmjbUHSgbZ3dhk6gAiYjMpqGgkp6iWwIgE0nLKae8ZIzAsnpKqJgpL64lPy8MYGIUxOAqZjwFfnQUfPzOGoEiCrPEEhsWSnF5EzfoOGlt6KCytpbC0lrqmDlo39lPfvJGyqgZKK2spq6iluLyanPwS4pJS0ehNz2ghnBFE4n9f7UxxqfnoTFbkvgaiYtNw8/Ql2BpLWGQiSal5bOwa4vjx89y79xbHjp0lIiKe1JQcxsbmad3YT11LF/XrO0lKz0UiVaLwUVNYUMZA/yhFhesw6IMQi71w9/TFzdMPZ1cfXCRq3GV63KUanMQKR2uS3DcAS2g8Pn6BiNx9EQQpaVllHD99mdfe+oRf//Y/cfXGa5gsNkSuPsTGpjI7t8jZFy9y48YDbt16xOVrd7h+6yEvnLvK1RsPuXn3LQ4fO0/zhn7M1jh05ih8NEE4uSmReOuQeNsBg7tM+wejHUDYRy+lCYm3AReJCg+5EY3eSog1gfDwBLzlKtQaLZHREdQ31jA4PMCxE8fp2tTH+uZ2Wls3IQjuBIeE09S8nraN62lqrsccbEVwkeDqqUBjCiUwLBaVMRRvjZnUvHXsOXyKwydfZMviTq5cvcGNG7fYubzCoQMHmZmaJjEpDYs1mrDYDEwRySgDYlAYo4lMKWDLykHOvnSVbdt30tvdR3lZBdG2eCzWaIIjkzCFxmEMjSEoKomiiibqN/SyaXiG6pZu0gurmNm2j+7ROeZ2HqGwZgOphTWoLTZEPgZcfQJw9THib47GRxuMrz4UN7k/uqAIphd3cvj0OWaWVrjwym0Wdu0nKimTlNwSphd3s3XlMIdPXeaFl27xwsWbFKxrQHCV4+qlRq42I7h44eNvISohC7najEITiIdCR3PHIP1j87xw8Sa/+8f/k1duvUqwNRaNLgh/XSiBIXEo/YORKIyIpXqcPPwRJBo8fEzog2JRqC1ojWFYI5MJDY/HZkvG3c2LzIxcjh87zZtvPOZXv/qa3/zmt/zX//p/8F/+y//G73//e7777jt+/etfcvfubW7ceIUvv/yc//Affs7q6iG6OjaxZ9d+zp19iXffecI7bz3m+NETHD96gpcvXubli5c4/+I57t+7w907t7hx/Ro3rl/jxPGj7Ny5k40dXRw5cZqJmTmGxsa5/+prvP7GW3zw0Yfcf/iAt99+kwsXzrFtaYHOjjYaairp7drI5OgQfZs6mOlrYWG0k6EN1bRV5rKpsYgN1TnUFyTSVJZGQ3Ea+clhrK8upKO5iqmxXj758B1eOHOcGFs0ISHBDvDQ1LUZtVqNSCR6pouGO+0AACAASURBVN/f6akewAVBcEIQnHF2FjnK1d3NoTnw9PJAoVDg7GyfWESiHye5vwQk/DcDCae/cBT+F4hYK4lEguAk0D+wiWPHD7CyawsLSxMcObaT3Xu3sHVxjPHJbiamejh+ci+P332Nb775Fb/57S95/a17zM2PMDndy+HVHRw/sZuLF45x+uQ+VldX2L17Czt3b2XfwR1sX9nC4Hgv6+pKyCrJISEjm/i0POJScx1aiJTsYpKzikjMKHguXG4tYO5ZMBERm0lUfDaRcVmE2dKJTsghIa2I+NRCB5hYa2myRqc9F0S3xjqsMQ9r1q9rIXSB1gQHiFh7zRQc+1RQbW97Co1KxxqdQUhkGubQRMyhiYREpmGNzsAanUFCWgmWsGSi4nNJyijDlphPVkEtVQ2byC9tYseuI6Sm56Py0xEWYSMzO5/0rELWt/WzrqqV6voOquo2UlnbTnl1G/nFtWi0Rjw8vfDw9MJfa0Lq5Y3MW4FcocRdIsVoCiI1s4TAkFgSUnLpGZhkefcqr7/9EW+++xHRMXEofHxR+qrwlvvg5SUnLaOIopJ6isvqWFfZRFFRNVVVzTQ2tlNdvZ7ammbWN21kfdMGmhrb6OrsY3JiluGBcYb6xxjsH6GvZ5De7gEG+oYZH51g8/QsszNzHNh3kJUdyw4GYo2ReBZAzExNMzk+wcTYOFMTk8xtnmVhy1bmZ+fYMjfP5ukZRxvTmsXrYP8Aw31Dz7kzDfQNsnFDBw31zbS2bKSleSM11Y2UlFZSXFLhABH2dqZs4pPTiEmwMxEhUfEERcT/CCIMFvyCrSgtgfiYjSjMatoGN/Dqhw+YWBpmeLaXkakBPvzkMX/7/ddcv32BN966xQvn9tE3UM/EeCvbl/o4cniWrZs76GgtZGygjuWt/exbHuPo4UV6+jfgq/VDqdHjrTTi7mlE7GHE1z8KicyMQh2Mh1KLnymIq/fu88lf/YKbr77Owq79GEKiMEfG4aUx4ir3R6YOIC69gNS8ddhScpEo9bj56jFEJ9I4NE7X1m20zC9QOjyKf3YOivg4qgd6KWpuwF3nj7OPD/rQCIKjExF5+CHzDSQkLI3o2DxUmjA0xmgS09eRnldLYmYZQdFpxGesQx+cgMTHjIcyEIU2zMEymMNT0ZhjMIenEhSVQWiM3W41vaAOS2Q6xtAkB1BIza7ATx9OoDWJyLgcMvNrCLNlEmhNIj61mJyiepIyyoiItWczlFZtIK+kkYj4HCobO0nMLMNTacRXH4bOEo2vPgxDcAxqUyQ6SzT6oFj8zZH4GSPQBESgCYhCbQjDPyAcjSmUgKAoQqOTiIxJJTgygcAQG2ZrDBq9PbC2qq6N5o5+YhOzCIqItyed64LILaxkec8h6ho3UFhWTXRsChqDBaPZisJPj8JXh6+/CaWfAZnSHz//AAKCI9AagpBIlXjKVHjLVXjJlLh5eCPx8EbiJcfNXYrgJELiIUMs8fhnAMIFJ7Hrvy9htSU8joi4NKITM8ktrCYkPBEPmT/m4BgCAqMxW2ykZ5axsXOU8bFFQkMSCDBFkZ5Zxsc/+RWf/ewb3nn/CzZ0DmI0h2OxROCnMqDy1eMkuCNx80EQPBGcvVH6BeMpMyGI1CjU9uAwFzclSrUFwckLnSkCW3w2giDFZLERFpWKvyGMzNwKcgtraGjuoais0W77KteTlJzBrp37uPzyK3z40U946eJVTp85z+DIJC0buqmqbyE9uwRrZCKZuWXoAsPJLKgkMj4TD4UOqXyt9Hh6a/H01uEhs7v+rLXKiNyVuHmqkfvaQY67VI2bpxpvpZHY+GxSUvKQeSufOsK4EhkdRnhkGLbYGARBhCCIcXKSIAhixK7ueCtkuErsgk83dw+cxR4IgtjetmQIxhIeh5evHrUxhJr1HQyMb2b12Atcu3mHU6dfYNeuXazsWKavb4DwqDjUxhACwpPwCYjCNzgRU0wOhogUyurbuXzzIadeuMDY6BRJiWko/XRoTKFYIpLQh8SgNUeQkJ7P/sOnuXr7VQ6fPE/P6CxJ2SVkFVeTW1ZHbVsvkUk5BNtS8fa3IDeE4KO34uFrxByWgD4wGg+5HoUmkKHJLbz+7ifcfvQWF67dYPfho2waHMcQFIngJMFDoaN3ZJbrd99mx57jLC0fIj45Bw+ZGpmPDk9vDV4KLWKJD4KzJ57eGkTuCizhcRiDozCFRLP70Em++4d/ZG5hF/FJmUREJ6LwNeDjZyY1s5TIuCy81UEo/EPw8DEhOMmQeBvwN4QRGZNOZvY6JBIlguBORnoO/f2D7Nixwvbty3zwwUf83d99zz/90z/x+9//nl//+td89dVXfPXVF1y4cI4TJ4/w0sUXuX3nOgsLWxgeHGHHtmVOnTjN/bsPuH3zDsePnuDFF85y785d3nrjTS5feplbN69z/94dHj28y6uP7nHp4jleOHOKkZERbty4xcLCEidOnOD+/ftcv36d69evc/fuXT744AM+//xzfvrTn/LGG6+xb+9uens20bFxA709m5gf3sT+xWmWZ4YZ62qmv62apnXZFKVEUJIRTWdDKXkp0VQUpFOUnUxBbgYHD+yht6cTnd4fkciF3Nxc5HI5giAgl8sprtnE/MG7zB+8i81mewZMuCByccdJED+9r0U4Oa05GDkjk8lwd/d4ZnP+r49/rMXp2VanPwdI/KXj/wIR9n+DRCJBEARSUhM4dvwAZ86usnVxnIWlcbYsjDK3ZdgBInbtmefQ6jI7d8/z4OENfvGLr/jlL/+Kx49f47NPn/DlFx/zs68+48l7b/L+u29w5841VnZt4eDqTo6d3M/s4gQtXQ3kFOeQmJlDQnq+o9bamZKzikjKLPwDAPFsxSRnP5cTYUvMJS2nnJyiWpIzSx1tTmvjGmthz/3JJy6lwAE+1tqT1tqYImIziYjNfE4vYY1OIyAkDmNQjKMFKiAkgYAQu9VraFQ6IZFphEalE59aTG5xg4OBSEgrISI2m+CIVMJsmXazj55xTAEWvLzkGAPDSU1LJyAoCoWPL/GJ6eQV1VJe3UZWXiUJKQXEJ+djjUjEXSKlsXOO8qZB3N098fHTsHTkEUtHXkWjN2IKCObWvbfp6p2gqKyO+cXdTG7exuMnn9PY1ILBaCKnuJYdx1+nuXsLHp5exCdkORKr11U2UVxcQ01NKxUVDfYqr6eqspHGhlY6O3oZ6B9lZHiS7s5+e0vT+AwzU3NMT84+lxOxeXqWfXv2s7Jjmc3TMw5gMD465mhdWmMh1hyYJscn2Dw94wAcW+e3MLd5lomxcUaHR55zaBodGGFm3G4pOzUxzcTYJJs6u1nf1Eb7BjtzUlVZT3FJBSWldlH1GohIzcglNTOH+OQ0ImMTCY1OICQqEVNYHP6WSHxMobiqtHibTKiCg/DQKSlrqeLRx6+ycnQ7i/vn2bl/ic7uVt585z4PXnuFy1dPs2f/LB1dFYwMN7G8fYBdK8PMjLfR11HB1NB6tm3uYffiMEcPLFJdV0ZASBD+RrsTk9GShLdvOGKPACRyC1KlBZXJiqefntbefvadPsvMym7SiitwVxnw1JiRaUPQhsThpjAgOEuRaQIR3BUoA8KQai0IIimCVIk2OpHKniHG9h6idXqetuk5OqZnSF+3Dk+tAW99IFI/E0pdCB5yI376SFKyKomOL8IcmkxyViUl1RscmgGFLpQQWxZaS9xzDISPLtwBHvTBCVgi0wmxZWFLKSYmtYTq5n6Sc6qwpRQTm1yIOTTR4dC01gZoDIrDU2EiOCKVyLgcYpMLHUA9NrnQYU7gp7eiNUegNoThqwtGZ44iONLOJOoCI+3hkOH236reEmVPmQ+MtJsjmMLQGCz4G4Mwmq0EBEdgCgxDrQ9E6WfAR21ArTUTGBpFdV0LIRGxWCPikKt0hEXG4yqRIZEqSEjOwNVNiourJ4KTq30v97SkXj4ILu7PXfuxRH+wnjo7uSJ2dcfZWfTjGvMMc+7k4oyL+Bmb13/z9eNpRcan07ihh9ySamISsqlp6CAuKRd/QxhKVSDuHv4Igjeubv7ExeaTnlZOSFAqYlcNYZHpNLT2MTW7QmZuOcWlDSxu30dpaR3OgicqpRGVyoxK/TQczF2HyFWHRBaIp9yCs9gXkbsvWmM4Mh8j6dnryC+uw0msIDouiyBrAoKTF+5SDUq1BVt8NjkF1Wj0VgRBQlx8Mlu3LvLSS5f4zdff8dbb7/Hrr7/l+o27HD/1Iovb9xARk4RCZcQamUhQhP20QWuOQHDyfAoUNHhI7aPEU42bpx9uEhViiS8eUg1OYjmCIMXFzQdXd1+cXRU4uXgjdlMiCJ64uHghCCJcxCJc3cXIfbwcX7rUS4GHpxxBcHt6g9lvCifRM5aUggh3iQxvHzVqfSDBkQkOCj+rsILuoSleunKTh6+9zUsXr3Dy1BkOHVpldm4Lm7fuoLa1m+T8KpSWOJRBSQTEF2CyZZFV1siO/cfZe+g4Y+MzFBatIyw6AXVAGDJNEL7GcPJKa9hz8BjXbj3g/qvvcvbCKyztOsTQ5BYiEjJRaC34B0bgb47E12jFTaFDpglEpgnERxuMt8pMeEwGsSl5xKbk8cLF6zz+6HOu3X3A1Tv3uffG23QODKM2BqHQBGAJT6CupZuZrXs4euZllnceIdKWguAiReLlh+AixVupx0uhxV2qQir3xxIaQ1FFAzKVAb0lgrZNQ/SPzRIcHsP4xGaGhifIzCzEHBRlp+RzK/DTW1GbIgkISUClC8NPG0JaVhnRMRmEhyeQnV1K8/oO9u45yMGDh9myZYFdu/bwi1/8ku+//x0///nP+cUvfsE333zDt99+y3/+z/+R999/lycfPObBwzu88eYjzp49w9HVIxw6cJgTx05y45WbPLz/iAf3HvLao1d5953H3Lx+g5cvXuLunVvcu3ubu3ducPPGVS6+9CL37t7kzOmTvPv4bXYv7+DK5UtcefkyZ8+e5ejRo1y5coXPPvuMJ0+e8LOf/YwffviBTz75hImJCRob17NjZZnRTRvYNj3K7q0z7JgeZqa/g66GcmoLMyjPSyEnKQq90gOL3hetyhuRIKDR+P3RjAO5XM7Rq18xf/AuOTk52Gw2dp5+i5iYGNaAxNpk5yr2RCzyeDoBOuPiIsbX18/BUAiC81OA8a9vwv8YgPhzQcR/H5Pxv0CEIDgjFotxchJQ+nqztG2Wiy+fZmn7FJPTvczOD7F1cYzpzf2MT3azbccUK7vmmJjqZcvCKIvbJjh4cAeHDi9z5tRBHj64zscfPub9997k3Xde4/vv/5YnT95mZfdWjp86wLHTB7ly4xIVdeUkZdnF1IkZBQ4gkZhRQGJGAUmZhQ7AEJea66hnQURscr4jOC4lq4yi8vUUrmsiJauMiNhMYpPziU8tJDG9mPjUQuJSCohPLSQ1ex3ZhTWUVrWSU1RLTFIegdaEp+xCqgNEBFoTiIzLcrAZa3qLQGsC1ug09IExDh1EaFQ6YbZM4lKKKChbT11zH6nZFVTUdZJb3EBMUgEJaSXEpxZTXrORlLQc1BotE9vPcuDCB3RO7OfYtZ9S0zaGj9IPs8WKJTic0DAbgUHh6PRmdHoznlIZWw8/IDk5FU+pjMXVRywdeYTWEIDMW0F0TAKPn3xJZnY+qenZpKVnExYeTWVtM35qDSHhcVx+5wcSMopR+euQenlT39hFeWULhSU1lKyrp7i4hvr6dpqbO2lp6aJ5fQdNje20tXayqaufnu5BOjt6aWvuoGtjL4P9I4wOTzxTY4yPTjA2Ms7c5nkHIHg2OG6NgZiZmnbkQIyNjDIxNs705JSj7WnN0WlyfMLh0DQ5PmEHEv3DDhCxZifb293H+qY22lo7aGxopaK8ltKyKioq6ygvr6egoJzMnGKycovIKSgmKS2dyNhErLZEQqOTMEckoAu24WeJxM3PgNhXTUCMDb9QM4uHVvj82y+4+/gWB1/Yy5FT++nua+Pi5TNs3znD0o5x9h6YY3JiA3t2T3D44AwLs53MTbSzY0s/SzPdzI93sn/HJJfPH2VgsJv03FwCgqLwlBkIjcxBrY/DRWLGWx2Jq3cArko9LnI/UorLmFreRUFjCz6WcPTh8eRXbSA+uwrBU4eHXxDuvoFItaEIEj8EiS8SbRAilQmZPhixUo/gIkVwkaIJjqaipYvpHXtILSpHpPDHw9eASKpGExBFoDWFuOQysvIbMVqSCIrIpKyui/jMUhSGMKLTiiis2YDWEoc6wOYImPMzRaMyRqELiicoKoPg6EwCwlIwWZMxhCRiDk8lMavCwUR4yI3ozDYCrUnkFjeQllNJoDXJYU4QEJKA0j8UL6UZX62VyLgcyms7qF3fS0ZeJaHRKWhMoZitcYTFpKA1R6ALDCcwLB61MQRdYCSGoEh0gZGo9EEoNIHI1SZ7h4PKiNTbF0+ZEolUgatEhourJ04iCU4iCS6unvYDXidXvOQqngMATq52bYLwh+Ut90UQ7CzCs9clHrLnrolErg6DEGfBvh4/q/V71g1QEIQf7cyfhs39uwIRWYXrePDmExraulFqg8gtsZ+AmAJjEZwVKH1DCDAnovILx0lQ4e1lQeEdjNTLjDU6C19tCG6eajxk/uiN4VjDkzAaw3F398Xd3RcXZzmeXnoUPkG4uhsQuRrsse6eJjy89FTWtrNlaT9jU9to3jBATEIOal0oqZmlqPyD8dXYUbrEyx9BJH/KGujw8PJDpVLTWN/Anj17eP31N7l16w5///3veO/9jzh68owdJUpkCE5uCC4SpEp/BLEnrl4q3KUqRG5yRG5yXF1/HJ3FMpydpQjOnri5Kew/PEHyR8vNTYkgeCAIItw9JM+hRk8vKYIgwtVNiiC4PQUTTxkIDxcE57UTQGcEQYSLqyciiTd6cyg5xVUUVTRw6fp9Pv3pr3n9nQ+4fP02B48cp69/kNa2dsqr64hJziYwMgmtNRFVaCLaqCw0ERloI9JJKqhhfvkA9159mx0792EKDEWq1BEUnYIuNBGpJoiWzgFevHCZUy9c4Mz5y1y6dpuFHXtobO10uKC4ydX4B0bgrTHj5WfCQ6nHyUOJn8mKxFtHcmYpLZ1DJGYUse/IGS6+cofzV69z8MRp2nsHqG3ZQFJmPnpLBFpzBLYke6rstt1HOHP2GlW1rUi9NXj76BC7K5B6a3Dz9MVbqUcQJOhMVvvnkPkhuMoQXGWIpb6kZhVw4aUr3Ln9kBMnz9La3kNTyyZs8VkYzFGYgmMRBCk6UwQavZXE5AJUKjOhobHs2LafG9fvcurkWQ4dWmX37r3cunWHv/qrv+I3v/kNX331Fd999x3ffvsN3333W7755mtu3rzOhx+9x527N7hz9wZnz57hzKnTHNp7kGOHjnL+zDmuvXyZ+7fv8PDuPR7evce1ly9x//Yt3n3rTV57cJ97t65z/oVTHNq3m+tXLnHq2Cr3b9/g5JFD3LlxjVcuv8yJ40fZvWuF1cMHWV1d5b333uPJBx/x4OGrvPHm21y8dJnZuQWGxsZZmhlnZriP8b4uuppqyE+JI9Tgi8rTGXdBQOok4CYIuArPi5m9vLwQu7n+ODkJAjVtE9S0TTw3OdhsNuYP3kUQBFxcxLg+Zc3EIimCIMZJEOPk5IJY7IaPjy9/7ibcRRAQCX8cSPxrYGItUO5fYjL+W+pHEPHHF4M/Xf9zgAix2O3p9+uESCxQU1vOvv3LbFkYY3Z+iO3L0+zaM8/clmFGxjqZ3zrCwtIEg8MbGZ/sZnK6l+XlzWzdOsbC/DiHDyxz4sgeThzZw+EDy7z11kP+7u/+mtfffMh7T97km2+/5vOvPqWqoZLk7FwH65CQnu8ACvFpeSSk2xOtn601ELHWzhSXUoA12p5cXVDWSO36bsqq28jMryItp5z80gaKytdTVL6erIJqEtKKiEspcLxWXttO4bomkjNLiYjNxBqdRmRclsP1KT61kOzCGgeQKChrJD23wuHapA+MITzGbrJhDLK3NxWUraexbZC65j7W1WykacMQReUtJKaXklNUT15JI7aETOQKXzrH9zGycApvuQ8KhS+JSSlcfucHJB5STAGBREXHIPNWIJMpiIqyEWCJxEsm5/I7PxAREUVsSgH7L3xAW98iWqMZg8lCT/8EBpMFhY8v1shEkrPL8JLJcZd44qvxp6VnK/sufEBsagFeMjkRtmRS0orIza9iU+8YSzv209c3QXV1Cz09I3R1DdK9aYiBfntadfuGTbS2dLCxvZvBvlEG+0bp7x2iv3eIwf4RxkYm2Tw9y9b5BYc2YmZqmh3btrNlbp6JsXGHwHpqYtJRz2ZBrGkj1liJzdMzDvZhbGTU0fo00j/M2OAog/1DjA6PMTO1maGB4aetTHY9RGVFHRWVddQ3tFBb20JxcRW5BesoLKmgtKyS1MwsouKSCItJwmpLJjAyEUNoLNrQGCLT8/AJsuITGIjUoKZjvJeTV8/wws2zrJ4/yPmrZ9h1YBuHjuzi0NFlXr56guVdk2zfNsS3v/2Yc2dXOHpwM+dOLnPu5AorW4bYszjB7YsneOvhdaamxygqW0dSWj56UzQBwal4KyNxl1lR+Eej1EchUZlRBUVQ0NjCxMoeTHFJeBqDMESnEJZYSE5JK0pjDAp9NFL/cASxCndVMGJVICIfE4LMH8HVGw9fI356K0q1BbV/MHJfE3VtPSTllCL1C0BtisQQHIcpOBEPrwCUqnBkylBU2igi4goIispAcJbhobFQVL+B+NxyfIyRDvZhTTS9Fs4WFJWBJTIddYANY2gSCm2Yw97Vyy8YL79gYpMLyS1uoK65j+iEPPSBMXgpzXirLBgssWgDogkISXBoIkzB8UTEZpNb3EBpVSuGoEjkagPefka8fLUIYi8EFwkuHj4Ibl4Ibt4IYk87G+PsjuAkse8F18ZnWIA/VW7uUlxE7ohd7fs9iYcM56cHwy4uYkQi+2OZTO64ZtcO/vG1z9XVHSdBQOwk4OYiQuTi9Nya5yp2QeTi9NyaJzjZTTBcRAIi8b/12vFMtW0a4rd//3ua2vux2lJJyiihsLQBozkGtb8VkViNjzKUuPhiNP7R6PSxmAzxJCaV4e6pRam24Ozqg0IZgFSmxcXFG602BGdnGa6uPsi9DXhJtUhlBtSacPz1NmITiunYNE1+UQMffvxz/q//G3756+9p3TCIi1hBRFQa5ZUtuHuoUfsHI3JVolCa8FYY8ZBqcBYpkCm0KJUq6mqrOX78ONeuXePkydO88cZbLK/sIjIqFkEQodYZ8fZRIzi7IZJ4IYjtN5CzWIoguOPkJHGUILgjCG5/UE5OEpydPXB29kAkkuLi4vn0vWvvF+HlLXPEkq/53Tu7uLHW0iR29UBw+jEga+2mcHP3sN9YTiLEHjL05lAKSmro7BklPbuEl1+5w4VL13ntzXf58KPPWNq2g5GREbp7+igsq8aWkktgZAq2zDJSS5sJTysjLLWEvMo2duw7waXr9xkcnUVrDkNlDEUXHIvSHE1YYi7b96xy4vQ5Tpw+x/7V45w5f5mmti7U+kA2DY5z8twVrLZk/AMjEMvU6IKi0AREILj5oNSFYAlLJCOvkqYNA6j0IYxML/DCxWtcvnmfnuFJAsNs6AKt9AxPcvjki0zNbmfr8n76h2d54fx1pud2UFXXhquHErHErpmRyLUIzlIkci1SpQF3b38EZ08kPjokPjrcZH44SxTkFpVz4fxldu3cx8T4DO0bu9mzZ5XlXQfp7hsnOjaN6JgMcvLLMQZEolDo8PJSMTI8zbuPP+SjJ59x//5Dbty4xa1bd3jy5EMuXbrEjRs3ePz4Md988w3/+I+/53e/+57PP/+M48eP8vHHH/Lkg8d89tknvPPOW6weOsyBfQc5f+YcF869xIWzL3L92is8vHuPVx8+4sbVKzx6eJ/XHz7g2tXL3HrlGi+ePcXBvXu4e/MVbl+/yhuP7nPt5Ze4dP4sL714lhfPnuHRw/t88fln7Ny5ky+//JIvv/oZ12/c4torN9i5aw/FJeUkpKQSqNUgFTnj6SLg7SbCVbADBi+RfZQ4Cbg5C3iI7Rt2sch+6qzWaO335zMnGsU1m/4ARAzMHWVg7ujT506sbbrdXKWsbaRdXMS4uro7QIRI5GqfIP9MJsLpj4x/SlT9zy1j/9zxx88i+gvHfwcT+H9XOSORPCOGFwmEWgMZHO5kYqqXoZGNLG6b4NDqDnbtmWd+6whL2yfZsjDGpp71DI1sZGSsk4OHt7N9xxRzmwc5uHeRPStzHNizwL5dWzh+dBf37l3nt9/+hr/6Dz/lxNkj9E/1UFBZREpOvgNExKflPcc8rAGJtfpDEJFDXGo+odEpxCTlUVHfTkvHMJX1HRRXNFNe205Dax/r2wdpaO2jqHw9ienFRCfkkJRRQk5RLdEJOcSm5NkZirQCUrLKyCyoJDmzlMj4TIormqlt3kRscj4RcRk0tPZRUtXsaGlKz62gdn035bXtxKcWkldSz8TsCtt3H2NwfIHR6e1MzK7Q3j1ObnEdGXmVFK5rwhwUjsTTi8vv/IDRHI6XlxwvmRxTQCDp6Zn4+flT1z7B6NJpFD6+yBVKFo48JC0tA6mXN5ff+QGplzetvQtcfucHWnsX0ZvCMFusaHUBuEs8Wd+9hf0XPmDpyCP2XfgAlb+OAEski6sPWVx9xPruLXh5eRObkElBSR1FJfV0bBpmbutOOrtHWLeugZaWLurr29jY3svE+Bwjw9O0NG+kpbmTwYExu71rzzD9PcMM9NmTq8dHp5ia2Mz0pL2tqbe772lb0162zm9hdHjEYfU6OT7hABFr7MIa0zA1McnYyKjj9dHhEYYGBhkdHmFibNyunxidZHRghO6uHgb7h9gyt5XpyVm6OnvZ0NZFXe16qirrqaltorm5k8bGdkpLaygorqSsop6KyjrSs/OIiksiRm0gGAAAIABJREFUIiaJsJgULJGJGK2xGMLjUAVF4B8RhSwgAENMJDpbCLGFaWRU5tAx2c3M8hxjWyeYX5nj5etnOXPuAKNjG3jh9DL/8DefcfroVq6c28Mb985xanWR3o1VrGwd5f7NC1y5eJrKykpiE1Kprm0nv6iBEGsm7l4WPORW3HxCEMR+yAIisWYXk9PWQde2FQKyC4iqbEAWmYB3cBwxuTUEJxYiSPXIjFFI9REoLDYEmT9O/hZ8IuJw0QbgpjUjUmgRXH3QaIKQybTIfAMwhcUjuCtx9lDjowlB5huE4KIk3JaHShuFq5cJqy2btPxaxAoD7iojkWn5uMj90QbFoDKEI9cEo/APwVcfhtoUiSYgCm2gDW2gDYV/CGGxWRiC4wiJTsffHI0mIApjSCwmi42o2Azau0aQ+Rjw0wZjDLQLk70UeqRynWNf4Obph+DsheDshbOrAsHJ4+nhsBuCkxjBSYyTqwcu7lLHc8HZ9Y8/dhLb24+ezuNOzq44u4hxEbnj7CJ2XBeJJQhOLnaNguCM0lfzz+Z/Z9yehpd6eEgd18RiN8f65+wscoAJJycXXB3tSgJiF9Fz65HYSXgOODxbIpcfLbmdnoKJf/v142kVlTVw+Nh5itc1EWRNwMcvEH9DGDpTBJ7eOjxlBjxlBhrW92EIsOEs9kWhDCQjq4LWDYOEhsYjkajw9tYhkahwFrxQqwJISsimrKSO9Y2d9PdOsHHjAGlpBSiVBqRSP7TaIBIScujtHWdxcR/19e0oFAbKyxupr+/Ay0uNRhOEVOpHUlIeJSW1qNUWXF3l+PoG4OLiicUSTH5+PnV1dWRlZWGxWFCr1UilP36h/+/VH1+k/8X3OAkIoqeAwtkZQeyOIHInOj6ZwbEZKmvW097Zz849h1lcWuHY8dPs3r2b/fv3cv7cGe7cucP07AK5hZVs6ptkZd9J4tIKCYpMpbSmnYWdRzlx7hXmdxwkLDYDTUAUCm0Y2pAEjOFppObVcP7KbVZPnGHvoaNcunaTk2cvUt/aibefkbZNQ7z5/ueYw+NRGawYgmPwVJnwVJnRBEYjkmnRWWJYV9eBjzYUQ3AMO/ef4tT5V7h881U6+sbIL64mv6SSDz/7Ke999Dn3H73N5et3eenlGxw8epra5k4i4zMRJD4IYjlib3+cpRpc5XpEciOCVIuzTIurXI+X2oyrXIuHUo/grqCsppnLV64zPj5JTU0d9++9yivXbnF49Tg3b93j1OkXObx6gksvX2NxaYXamkYmxme4f+9VPv7oJzx+/B6PHr3Go0ePuH37Nrdv3+bNN9/k8ePHvPvuu3z66af86le/4rvvvuPTTz/lzp07fPHFF3zxxU/4xS9+wRdffMGdO3e4evUqV16+zLlz57h14yYXL17k4f0HvPzyy3ZR9f373Lx+g5s3b3Lvzl1u3brBa49e5fXXHvHo4X0e3L/Lwwf3uHb1Mrt37mJycpJjx47x4YcfsrS0xMjICFVVVdhsNlQqFWLx09ONp6fxzk5rk4wTXlIP3FxFz23CnZ0EXJyf0QM4OSGRSJDL5c8FrMnlcnaefouBuaO0DOxwtDY9q5d4HkzY/6yzsx2YuLm54ebm9pww28XF5Y+Gsjk7O9vfJzwPDP5Qs/DfVn+5JuLZ3+lfMv5/vZwRu7r/yKA6C/iopDQ0r2N4vJOu3iZmtw4yu3WQQ0eX2bYyzZalcU69cJiBkY2MT/cwOLqBnXs2s7wyxeR4J1vnBti1bYL9OzczP9XH7uXN7N27wNalKcZmh+md7Kems5G00gISs/JJzCgiMaOIhPRCEtILHc+TMouJS80nPq2AhPRC4lLziUnOJSY5177xT83HlpJLSm4J1c1dtHYP0bJpmMGpBSa2rNDaPUL3yGba+8ZJyCgmNrWAmJR8TKFxxKUVkpZXQWpOGcGRCWQXVZNTXEVIVDIlVU1k5FewsXeUibllprYsU1TRRFFFA1ZbKtlFlVjCE7DakileV88L568xPr1IYIiNxpZNrG/robZxI5v6xukdnGLL0h4GRjYTl5RNW8cAK3uOYDRZiIyycfmdH5DJFBhNgaSnZ5GenkVsbDwqlYZNkwdo61vEx8cXvcHE5Xd+IDkllZzcPI5d+ym+Kj8Cg61cfucH5AolnlIZOXnrkEq9ae7eytKRR3h4euHm5sHSkVdp7VvE01NG06Y5mrrmcJd44qfRk1daQ1puKbWNGykpb6C9a4jewSmq69qob+ogr7CSjo5B6uo2UF/fTmNjO/39k/T1jdHXO0pP9zAD/eMMDY4z0D/KxPhmZqa3MDQ4xvDQOGNjE0xNzTA1NcPk5DSTk9NMT29m8+Y5Nk/POtqQ1nQNz9bM1GamJqYZH7W3SI0MjTpapSbGJpmdnGOge5ChgVGmJjYz0DdMX/cQfb3DrG/aSEV5PeXr6mhu7qS+vp2amlZqa9soLKmhtLyBguJK0rMKiUlMJyImifDYZMLikgmJTSQgOhZtWCQGmw19TDQ+1mBkwSb8YkIJy0khoTIfa14q4bnJ2HKSKK4rZsvSGC9fWuXahQO8dGwbF1a3sHe+m3NHF3n70UV2r4yzfccYu/fNsXVphqnpOVQqMzIvHdlZlURFZiFTBOHlG4pIEYizKoiAtGIy2vuJ29CNqbqJgKY2DC0bkZWUE1BdS2xTC9rkTAT/ANz1wYg0ZgRfHR4RMUgSkzDVVOKeloxgNCDojbhqzSjUFrwVRkSeKtzk/nj6GpD6mvBUGpFrLOgs0QRFJqMJiMBXH4qn0ohSF4IhNBaFLgilIYTErGL8DKFojWEYzJGYLNGYLNHoAyLQ6ENR+Qeh0Yfipw12PNYaw9DoQ5H7mpB4+eEikjzduLvh5OzKX8YG/4/Yt/3bzv9/6br376bUutCnKZfhGMxRT/UGUkTuvvhqgvCQaVH5BxMQFIOTWIGHTEtFzQbqG7tITs5H42dB4uaLQWclKSGXkqIaRoY2c+b0S8zNbmPb0m4O7D/G4UPHmZ9boqG+hcyMPFKSM9nQ1s3G9l4q1jUSFZmA1ENFWWkNbS09xMakIJf54+LsgUEXQmREPFIPFU6CO54SX4Sn/dhubm7I5XJEItG//X/mn1NOAoKL8BRIOCOI7QhZa7JQ29BGRXUTs7PbOHT4OHv3HOTw4SNcvPAS58+d5drLL3Hq5HGKSyoIi0ykuKyOytpWNPpQAkNiqWvuYXnvCWYW95OSU4HUL/DH6HmtFbUlnrH5XayeusC+w8e4duseO/cdoqiijoT0XCLi0njw5hM2b9uLIcSGh4+B4KgULFGpCCI5Xn7BqANsSJUWTCFJuMsNZBfXM7/tAKsnL3HmpRt0DUyRV1RFWlYx9x6+xZ37b7B1aYVty3vYve8wuUXlJKTn467QIrgqUOiCcVOaECQqOw3rqcPNNwiJOgjBTYngqUYQe+Pk6UtAWBzraluoqKzlpZcusby8k9dee4Ovv/6GK1euceXKNW7cuMWFCxc5fvwke/fu58SJU7z66ut88slnfPLJZ3z88af2VqEnTxyA4euvv+bx48dcv36dO3fu8Nprr/HkyRO++OILfvrTn/L999/z5MkT7t27xyuvvML169c5e/YsFy9e5MSJE+zevZu33nqLDz74gJWVlT8QSz9+/Jif/exnfP3113z66ae8//77vPnmm9y7d48zZ87Q19dHbGwsarUajUaDm5sbYrHYsRlfKxcXF8f9/uyGXSqVOlKeHRPU07TlZzfzrq6uSKVSxGLxHyQ15+TkUFyzCbPZjCD82NK01tb0BxOgkxMikQhXV1fc3Owp02uf+dm//3+alOf/qcrZkert6LV1EYhPDmNT33pa2ivoH26lZ2A9ew4scObcYXbu3cLyri1Mzw0yPLWJkekudu2dYWXnJPNzvSxtHWTb/AB7lyc5sGuWg3sX2L17C1sWpxmdG6NrrJey1jri83NIyi4gKbOYpMzi58BDUmYxyVklDlCx9np8WoEDQMSnFRCXnkdZXQsTW3awbe8qM0u7mF/ex+LuVYZnlmjuGiK9oIKUnHUkZBRjjUknIaOY1NxyIhOziE/LI7+slqiEDHKKq2jvGWFkeoHKhg3UtXRR1dhOVmEFVY3tTM7vcLAlzR39HDpxlp7BcWwJaTS1dbF64izbdu6nuqGVqvoWGlo66B+ZorG1k5aNPdQ3b2RgdJqewXH8dQaysnNYPPIIL5mCgKAoWnsXWTzyiLb+JVQqDYtHH1Hf0Iifnwa9wcjld37AEhRMS2sbO068jk6nJ6eknu3HXkelUtPTO87A4DRKpR9LR15l/aZ5PD1l/w977xke13lla55CFYAKyJnIgWAEiETknHPOOWcUqgqFnBlAAiQIEiAJ5ghGUcykmESKysGSZdndstV2u7t957b6memee2fu/H/nRwElkKJkud0ztrr1Yz0HFU6d8xx85zt7fXuvtZHKFFQ0j1DRMorJsobCLyQBqVRBQLBOuF7V2MnB4+eJS8omO7+C4vIGouLSKS6rJ7+omtradsrLG8nLq6C6upXy8kYqK5uprmqiqrKRpsZOWlu6qa9robmpA1V3L91KLRp1H73aQR1h6B+kt7efnp5etNo++voGXtAyrAixV4jDCnrU2hdIxEp36q4OJZMj2xgdGKNH3UdzYxua7j5GBidoauykIL+c6qomqquaaGvroaqqhZycMjIyioiJ1/XEiInPICwyCf/gSHwCQtngF8w6v614bvbHedNmXHx9cfHzY42vD9Yb12HtswGnkADWxkawLikKj7gw1iVFkFiRR2xuEjFJIcwfGGdmWzejygq2a6o5vrefyb561O0l9GiqmZkbZnBbN72jGs5duMoW30g8PfwoL2vBysYLI5kDNi4+SGy8EOzW4h6XTaJyiLieEdyrmjDLL0WUkYcQHolZRho2yQkYbvbB0HMdtj6BGLuuRVjjgnloKBsqStnS3ohfRxPi0CAEewcEWycEsTkmJg5Y2rojt3ZGar4GubUzVmu8cPDYhMvaLTh7b8HZy1fnFmnnjrWzN3Yu63WEw9oFl7U+2Dp4YLfGHVsHD6ztXDC3ckJmYo3E2AKRRIGBoRmCWI5goEAkUSA2Ml+uANEZzYjFhi88G356PvxIERQcT25+NSlpRUiMrJAp7LG29cDW3gu5iQOCoEAQFJiYOWK7XE8XFZNBTFwW3t4BWJitwdjQgsjwJPZMH+TC0jUWD5/i0MET7J9bZMf2acbHdrB71172zc6za2oPw0Pj9GqH2D93iPGxHVSU1xO8NQKF3AorS3vMzewQCUYYG5npBpuBHBOFJQbLLkciYUXx/m1GKBKJMDQ0/OsnFStlTatJhGCIkcyMsMgEyqsamZicYnRsO+Nj29m1a5qb129w9Mhh5g/M0t/fT2hELG5ePmzwCcbDewshEck0tGuZOXCco2euEpOSj4mNG+b2nlg5b8DCcR3O6wJxWRfM0LZZFo6dYWrPHIeOnaJ/ZIL1W7bi5LmB/LI6PvniK05fvsXA5Ay+wXE4evoSFJ2OtYuutlEkX4OlwwZsnDbjF5pE7+gMzZ0DqPu3ox3eSWlNGw7O3oRHp9DSrqa4rJbA4AjWrvdh85YgnD3WY2HvhiA1RzC2QGrljLG1GwZmjgimjghmTgiGVgimjkgsnLH18MXEzh2xiS2xKXlk5ZdSWVXHa6+9TkdHFzt37uJf//X/5LPPPuf+/QdcvHgZlUqDWt3D9PQeXn/9Bu+99wGfffY5H3/8M9588xn37t3jwYMHfPTRR/zzP/8z//Iv/8KzZ884c+YMS0tLLC0t8cYbb/Dxxx/z+PFjnjx5woULF7h27RoPHz7kwoUL7Nixg6tXr3Lr1i1UKhVnzpzh2LFjNDU10drayq1bt/RC7S+++ILPPvuMp0+fcuzYMXp6eigoKGDjxo3I5fIXxseKY84KVibbV413QfhuErGy7+oJWiwWY2RkhEwmWxbVfnvyTs1vZP7ip8xf/JT8Kg1DszeoaN/2yrG8kllYIRJSqRSpVPrKc/3pQfHXA5GBRJ+FMNBnRQXMrCSUVmbR1lVJ72Arnao6xrb1cP7SUY6c2Mf4tn62TQ3QoalH1d/E6EQX2t4G+nobGOxrQqusZud4N8cOTrFv7ziT2/voH+2hq19JRWsNcfnpbImJJCQ2idCYND1xWE0gQmPSCIpI0mciVgiEf2j8NxmK6BQyCqtQ9k8wMT3P8I5ZBrftQTO8g7r2HvzDE/DyCSYmNQ//8ATW+YURk5pHVHIOyTnFFFU2UtfcSXVDG288eZuf/eJL9h86TnVDG0FhMcQlZxIRm0xMYjph0Yms2xxAYVkNV67f5Q9f/xvXbtxnaHQbgyOT7Nm3wInTS9y5/5jpvQfo7NaybecMdY1t9PQNMzy2nYHhCZTqPtw9vIiJjWN84R5WVrZYW9tha+uAavwo+ZUqbGztmTn5FjGxcVhaWhMbF8/Byz/H0cmZ2o5J6pXbcVjjSINyJxPz97CytmXb9lmmZw7i5OzK5MJ9QqLTsba2w8LCij2n3yYgLAm53ISlJ1/jH5aIvYMLsYlZJKTn09jRw6kLr1Nc3kBdk5L07BIyc8vIzCmluq6duroOamvbKSqqobt7kIqKJhoblUxO7KZb2Ud7m5qOdg1Nje00NbbT1alB1d2rIxB9wwwMDNHfP4hW24dGo9VDq+nVOzkN9A3qsZKZWBFnv4pAdHUoGR0YQ9WhpqNNSUNdM/3aYQZ6RygqLKehvpWOdg1dnVr6+sZobOwkJ6eMlJQ8ouPSSc8qJjounYjoFILDEwgIjmFTQDjr/Lbi5ROAq48f7n6BOG/ZgoPPZmw3b2RNoB/u4cG4R4bgGBqIX04KwYXpNI1oyKsrJjh6CxcvLTK9TUVLZSq9bQVcOLqduV0axoea2btvkCNn9lDZWkhofAiNbV0kpRXivtYf/61xSM2csXPdjNjcBcHCFUGxBputscR39ZEzuZtgdT/uTa04NbRgX12NZ10lDtmpmIYG4xGXQFBWHk5BoSjWb8IjOZmA2ir8GqrJ3T6GS0YqgpMrdl6bsbd0w299CF5efjh5bsLeaS1WazywtnfH0sEda3t3rNboxMeGJjYYK2yQmtsjkVoiGJsjNrZAkJhiYGiCxFBX4i0xlCMWKxAZrJSBG/7RrUj04uLYT8+GHynU2lHOnL/G8VOXSM0oxGudH2ucvREEGWIjc9ZtDGRLQAQ19R20tPdQXtXMRp9gNm8JJWRrLM5OXgiCjAD/MI4dPctbz97j7JmLzO6dZ/euWdrblGSk5xAVFUNoSCR+fgF4ea7HydGNFZsrA5ExYoPVQhfd1kBk/MJrkWCkfy02MMbISKpXsBsaGn5nQPRXiRUSsbICaGiIINZZhG30CaJL1c/Q8ATa3iHGx7Zz+LDORnT/vjlGR4bo7e0lMS2HTQHheGzwx9rRk9KaNqZmF9kzf4KxnXMEx6SSX9FI79gu0gsqcV3vj394Ajkl9SycuMCJ81c4dOwUQ+PbOXX+Ek2dGoKjEpg/epY33/0ZkzMLDG7bQ3x6ERYOXti5+yAxc8TKaROWjhsxt1uHibUXobFZNHYOUlTRQmW9koz8SnyCohEbW7B2QwCWNk6YmNthLDdHEAwxt7InJj4FcxtH7Fy8MTSxQzBQIDa1R27niWBkg6G1uy4LIbXG2NoNmbULhmb22LispUs7wo7pOeb2H2R+/iD9/YPs3z/P3//9P/DBBx9x69YdFhePMjGxDZVKw/T0Hh4/1vWB+Pu//wd+/euvePvtd/XZhPv37/PFF1/wu9/9jufPn3PhwgUuXrzIsWPHePjwIV9++SX379/nzp07XLt2jXPnzjE3N8fMzAyzs7PcvXuXoaEhUlNTuXnzJvfv36ezs5OmpiaOHj3K4uIiPT09ZGdn4+/vj7Oz8yvHhEQiQaFQLJcs6V5LJBL9GH/VhPtDScTLBEQkEmFqaopUKv3WZ0OzN5i/+Cmp+Y3691bsX1cyFC//1oqbxEppk1Qq1WdSXnXslUzFT/hLQpeFEBvqyITE+Js5KTUzivrmErrUtbR2VlFZm8fAiJKFxWmmpsfYNjWAsrcJzWALmt56GpsKUHZVoFXX0tVSwvYJNUcPTTOze4TRcS19IxpaNe3kVhUTmpaAb3QUIbEp35uJWF3qFBieSGB4IlsjkwmP02kXIhKziEjMIimrlNK6dpqU/TR3D1BQ2UR4QiYxqXkERSXjExyD5+ZAQmJTSM4pJjQuldScIjrV/Zw6f4XegXH2HzrO46fv0abUsiUgjPScIuKTMolNyiAlPY/mDjXHTi7RrR1CrR3mzv3H3H/4lKMnzzA4NM7Q2CS37zzgl19+xd7ZeY6dOsvTZ++y/+AiZ89d4rUbtzlz9iKLx08RGLiVtd7rWHryNQXVauwd1lBYVMzCpc/w3eKHlZUN4/N3yatQ4ua1mTrVNGMH7mJmboFy9DAFVSosLa2pah2jvGkYSysbDh85y5Wrd/Hy8qZBuYOJ+Xs4urpT1TrOntNvY2JqjmJZhyGTmWBtu4aktHx8t0bRphpg8dRF0rNLaG7voaquHb+gKGITMqmqbaOxUanPPvT2jtPcrEKrHePUyQsMDU7S0qykrVVFe1u33v5V2dVDj6Yfbc+AvpxJo9GiVvegUmlQqTT6LMTqTMRA3yCD/UMM9g/pSURXh5LO9i4627tQdnajUqrRqHroalXSUN1Ij7qPlqZ2mhvaaW9RUlhQRnNTB40NOnR2aqmsbCQjo4jk5Fw9iYhPyiYuMYvI2DRCIhLZEhzNpoBwNgSEsSEoFE//INz9AnH02YL95k04+m/BNXQrLiFB2AX4sD4lhi05iVT2dVCprKezv4V33r/HiaNT9HSWkZ++lZaadIa1dRw9vJ2Fw9uZP76bqvZSNof6smlrCD7BMUhM7RDJbDCxc8fG3QeRuSNW6wIQLF2QbdyKT1EVUcpeNja24lBahWNNPR7NTbhWFmGZEoNJSCDeqSlEl5bhm5yKR2QUfrk5RDbVsbWmguwBLevT0zCwccDSxgV7mQNeVp7Y27jh6OaNq8cGrB1cMZSaIxhIMZJZYGHrhNjIdFmAbKwTJgvGCCJj3fvCt+M1QTBEZGCEWCJDYihDYihfLlPSVVkYiKWIJVLEEtny+69eFFt5nvzl58ef8IOwbededuzaR11jB9r+MZLTclm30R9Pbx8SU7Jp79Kybedetu3cS2uHBm3/GKUV9YSEx2EgkmFhbou1lSNbg8Lp7FDT0d5NQnwKgQEhWFrYIpXKEYlWAn3j5eDh5bo0XX2bXLbiNb/iQS9Zdg/Rfb6ihhcECUZGL650vmCH9WPAColYEbcaiHUkQiTBzd0bZbcWbe8Q8wtHuHjhKnfv3ufatessLS2xe/cUu2emCQiLYb1/OGt9Q3Bd70+reojJmQU0w9to7xlieNsM+w6d5MCRM/QMbaOmWUmXdoTDJy/w2u0HXLp2m9dv32f/oaM8e/dDLt+4x+TuffzNb/8bn/7qt+w/eo7sklpiUvIJCE/SZyIEmQPGFm6Y263D0MQZB3dfvDaHUdXQjXZoioz8SqzWeGHn6IWz+0YsbZxw89yIla0j9o5uFJZU0tymJDgiDjsXL+xd1yGzckKQWmFk7YzIdA1icycU9l4IYnNM7b0QDEywd99IRX07R05c4PS5S4yNb0epVHH48BHu33/AP//zv/D5519w+vRZduyY4s6de6jVPWg0Wu7de4Nf/vJveP78HW7dusO1a9e5ceMGN2/e5NatW7z11lv84he/4P333+f6dd11Pn/+POfOnePOnTvMzc0xOzvL5OQkpaWlbNq0iczMTPLz8xkbGyM3N5eysjLm5uZoa2vD0dERc3NzHB0dXxlEC4LOJUmhULyQNROLxX80wF5Z+V/9W38qiRAEATMzM2Qy2beOZ2Pv+q3v2ti7MjR7g51HHn3vua0mFJaWlpibm2NiYoJUKv3rzw7+l4OOREiMDPUkQmykm5M2+3lQXJ5BcXkGDS2llFZmUV6dy87pYY6d2s/C4jSq/hbUA82oeuppaCxEraqmv6+RrvYKJse6OXRgJ9PTo0zuGKZ/rI/ajiYScjLwj4smIDaO4JjkFwjEy0QiMiGLiPhMPaEIjUkjKjGb5KwSMguqyC9tJD23kpSsCooqWmjrHqa5c4Dsohoi4jP1Lk5bIxNJSM8lKCKOkOhEmrt66B2d4NyFq9x/+JTXr9+hs1tLWXkNrR0qevuGGRnfQWNTO/lF5WRm5VNcVs2evQeoqm2io1PNzVv3OXrsFE3NrQwNjnFg/iA7d0yzdOESJ46f4fGTp3z+819x6vRZLl+6xuMnT7l44Sqz+/ZTVlqJnb09Ht6+qCeOMnnwDXq2HWdrcAh29g7Y2trju8WPsQN3UY4uklXSTnZpBwqFKbXdu/H19UOhMKWsaZiAsCRMTS0YGZthYGg7DmuccHbzpKJZp4uoahvHyc0Dc3NLAsOTGduv00r4BUawJTCSospGiquaCI1JIS4pm6y8cpLS8snMLSM7r5yG5m40mhF9KVNjo5L6+k66uvoZHdlBY0MH1VVNtLZ009LcSXNTB50darqVWlTdOqzMwSuaiBUyMdg/RH/vwAt6iP7eAYYGhhkZGmWwf4g+bT8qpZrO9i462jrp6lCi7tag1fSi6lDT1tjOyNA4rc0dFBWU0t7aRUN9KwX5pRQVlpObU0RJSQ2ZmYUkJWWRnJxNRHQK8UnZJCTlEZeQQ2R0OlvDEvEJ0pGITUERbAqOxNMvGK/AYFz9A3Hw8cVu02bWbPHDyT8Ah0A/5Bu9cAjzJTg/mZSKHPYd28upC4fYPd1PX08t1WXJNNZk0tlWzNSuXoYmuxme6qVZ20BpaxVeAYEIYhkyO2ciUnNJK67GwnU9ElsX5K7rERw8EVw3YB+VxOayGrzLqnAprcS7oZktXZ1saqnBoygTh8QoPOJj8EnT7hbhAAAgAElEQVRKYm14BLa+vlj7+uARH4NTTAQukeFYb9iIIJYhEYyxFkwwEwwRC4YIYilyhcWy0FhXDWFopMDcyh6FiSWCSEcK9P0OxFJkcnMEQbIsUtbFaf9RxhQ/kYgfIeKSUomKTUJkKMXJ1QvvjT70DY5x7eYdJrbvJq+olH0HDrN77xxdql6q6hoprahFZGCEsZEJpiaW+gzBN0G+wXKQ/434UiKRvDKY0mUQjJdff9O8amWrq682/NbnK3XhK0HXahGnWCz+VjnIXx1WNBEGAsJyXbKuK6EEM3NrcnKLaG1TcuXqDd5+/j537zzgzJlzvPXWW5w5c4bZA/PEpefhExKLk/cW3DcF0dw9QP/ELvLK60jOKSarsJLIhDSSMvNp1/QyOTVD79AY84vHOXLyLE+ev8drN+8yv3icY6fP8/Ct93nrg0/5/Mvfc+P+U1SD27Bz24CtywbW+oSSW95MeaOK0LhcnNYGYWG/HkuHDZjZeSEY25CcWUppdTthsemY2bqhMHegoKSW5jYV+UWVJCRnEBYZR11jG0p1H4VlNRibWBGTkEleaS0yKycMTOywcFyHILXRaSGMLTBz8MTYYg35ZXUsvXaLU+evMDW9j+GRCebmDnDx4mVOnz7L48dvcunSFTo7lXR1dXPjxi0WFg6xuHiUN954yPPn73Dv3hvcunWH+/cf8OjRI54+fcrTp0/58MMP+fLLL/nss8+4ffs2586d48yZM/T39zMyMkJeXh5hYWF4enpiaWmJpaUlaWlpODg4YG9vj0gkws7OTl/Go1Ao9GNREAQMDQ0xNzfXZ8xW3wvfRYBXMhEr+7yKXPwQTcR3pYpXgvs/RlryqzQsPfma/CoNcXFxDM3eeGVG4mWslE0pFArMzMz0pOUnMvHXAgMMJGK9m5xI/A2JMDGXUFCSRl5RMq2dVWj6WqhpKKK7p4nF47McP72fdnUdLR3ldHZX09JehlpTy9BgC10dlfT2NDO/fwezs9vZuXsS7bCWotpKQpIT8I2MJCg+gZDYlO8tZwqLTScsNl3/nbDYdGKSc0nJLiWroIatEWmEx2YTGZ9LcmY52YW1xCbn4xeic10KikjAJyicgvJaBid3kJydR3ZxKSeWLrJr7xy7985x4uRZTpw8R1JyOmnpOdTWNVFeUcvCwSOMjG6jqbmdblUvrW1ddKt66dEOsHjkJItHTnD8+EnGxye5ePEyV69eY/v2nSwtXeT69ZucPXuex4/f5K233ubp07e4cOESu3fPMDY2QWNjM87OLjg4rMHJ2QVXNzecnF1wdHTCxdUNdw8vzMwsMDU1R64wQS43QSY3QSZXIJfrXktlChQKMxQmZpiZ2+h6EslNUCx3szY1tcDM3BJbW3scHBzxDwjBytoWMzNLzMwtCQlPID45h4T0fBIzCgiNSSE5vYDC0jr6h3dQUtFIT9842v4JJif3UFpaT01NG2VlDZSXN+pQVkdlRQNdnVr6+8Zob+vWN6NTq/peIBE9Pb309Q3Q3z+o00P09r9AInrUWnrUWvq0/Qz0DTI0MMzk+DZGhkbp7emju0v1QjZC3a1h765Z2ps6qKmqp6tDRWtzB3U1jdTVNlNWWk1hQRmZGXnk55eTmVlIZmYhOTklRMelExOfQVRMBuGRaQSHJhIQFItvQBQb/SPY4BfOev9Q1gWEsiE4knXBYTj5+mG3YRP2m31w9g/AOTgQxaa1uMYEsTUvifDcBMb2jlLRUEh+USKVVRkouyo4dHAbu3b3sX1XH2O7+tCMK8ksz6CwsRxLNzcEqRkum/yJyy6ktXcUx43+COZ2CNaOiBzcEWydMdkUiEdKFl45RXgWlLChsgafOh2BcM6IxSY8EMUGL+SuLhg7OiCYmyMYSRBM5QhmMgRjQwQjXUZAKkhwFllgLkiQvCK4NxAbYiiRYWgkxdZmDWbmlpgoLDAylum+JxLr4zyRgUSnqVpejPjTt6/GT6VNPzJs3zHFjp3TpGdkYWSsQCwxoqq6Hk1PL11KDYZGUl1HZsFAxzwFA0zNrL41+MRiQ6RS+QsBiW4F9KUDinSe5KsbXpmZmSESCS8FVt8Mou8aUCtB1o9ywIkEBInO8tVgeSVwdXbGe90mGhpbmV9Y5PqNOxw9doqlC1f48KNPuPra6+zZt8DQ9hnyqltw3hiAtfsGYtJzya2ow9FrEzIre6wd3fELjWB63zxXrt/i/KWrzOw7wOVrN/jgk8949Owd9i0sUlHbiLKnn7c/+jkP33qfvQvHKaluxj88AUcvH+xcNyKS2WC+xhs7dx8cPPyRmDojs3DH0mEDUgsXRDI7zGzcUVi6YG7njq3zOuRm9gyOTnHh8g0GhrcxMr6DguIKikqraGnvJiI6ARfPdaj7Rugfm2KtbwjmazwxtffA2NIJuY0r5mu8MJDbsnlrNJO793PmwmsMje5geGw7c/sP8v77H3L9+k1mZ+fQavsoLCwmIyOL9vZOVCoNe/bMcvjwEebnD3Lq1Blu3brDkydPefbsOc+fP+edd97RC6u/+uornj17xqlTpzh48CBarZaUlBTKysoIDg5mzZo1+iDd2toaQRAwNjb+lp5hdTZhhUy8PEa/L5A2NDTU77car5pcv49EvKyFeHl/mUyGkZHRt0qlVj738PBg55FHDM3eeCE7sUIkVp/H6tKnV523sbExCoUCU1NTPf7i9+B/dawqZRIMVukilhc3wiL9Ka/OpbG1HKWmkcrafIrKMhid7GH33lGUmgaq6/Noai2hsaWY1rYy+vpb0PQ0oelpYnp6lN0z44xuG6axq5WUvFz8Y2Lwi44hODGF8IR0wuMyCI/L0BOGldcR8Zl64hCZkEVUYjbRSTnEpuSRmFFESlYZEXE5pOXUkFPURFFFGyVVbSRnlhKbkkdRZTO9Izto7e6lf3wb+48cY/H0WZZev8b+o0dIy8lhbv88+fmFTO2cobNTSWpKJtnZuXR1qjlx4hSfffoFBw8e5uiRk1y58hoL84sMDAyxZ2aOAwcWWDp3gSOHF7nx+nU+/vAjfvmLL7h+7XX275tjasdOnr35lP/n//5f/OPv/4FzZ85yaOEgF5cusGHDBvz8/MjKysLTy4uExCTalSoCArfi6uZGalo6nl5rcXXzJDg0mpT0PCJjkgkNTyA+IYugrTEkpxbg6xdGQFAUmzYHYyyVU9Y4RFnTMDK5CT5bQtmwKYiEpBz6B3cyf/AMdQ2dpKQVkJCYTWBIPBt8golMyCAoIoF29SB79x+lsVVNY6uarLxyxiZn6FINotGMUFfXQXV1K01N3VRVtVBcXKsXVff1jjI0OElHu4qW5k59OZNa1asjEioNGo2Wvr4BBgaG6OvTlTitLmda7dK0gpGhUYYGhunT9tOj1ur1ESs4e+IMi/OHqSyvoqmhmYG+YcpKKiktqaS+rpnyshoK8kupqKyjpLSKkpIaSktrSUzJJj4pm8jIVMLDUggOTSI4NImtYUn4h8azOTAK7y2hbNwaweawGDaHxeAZEIKLjx/OW/xxD9yKW3AQzhGBbEyPIV9ZT0pVLvWaJjJL0tga4UNiahi5+Yn0DbYyNNbF+FQfmtEu6rprCUrayqYIfxRr1uDpG4C1qyeCRMrGrRFYuXghNrPBxmMjRvauCGa2CHauGHtuRHBfj+DiheDiieDoiGBqiKAwQJBJEIwNECQSBEMxglyOYCRGMJEjGIt174sNEIuMUAiGmAsSzAQDTCW6LPRKkzOxaLl8VqR7NpmZmOsyyXJTXYmqkW5hVvQdWQTdXP9N3Ley1S2SrTyPhJ8yDf/ZkJ6RhdfadTg5uyIxNEZkIEEqU7A6oJUYGiMIBhhL5cuM1EDHUE3MeDHz8M0Pv1IEutwoQ7RcwmNi8mLwJZXqAqAVgvEtAiLoBulqgvEyXlWD/dcKg2USYSiT6knEyrWWK0zpUmpQqXvZN7fA7ulZHj1+xsef/JzrN+4wv3iS6YUTdAxMEhCTguN6P9YFhJKQXYj7xi14bvbH3s2T+PQsrt26y/Ez5zl68hTXbt7i6vUbnLt4ieNnlugbHme9jz+a/mG++sd/Zs/8EUprWnSdHtf64rTWF4mJPUZma3DyDkAwtsbUzhtzh/XYOvtgbrcOwdgG57UBSOR2CBIL7F03EBqTRnh0CrWNXVy6eouTZy5x7sJVJrbvZmL7bmobWpGbWpGdV8yR4+dQ940Qk5zNOr8wDOS2OHj6IMhtsHL2xtDMnoHxXTx//2eM79hNVGwS9Q0t7No1zcmTp2ltbWdu7oC++/T09B4GB4cZHR1nfHySwcFh9uyZ5dGjJ/ziF7/kiy9+xVdf/ZaPP/6Y999/n48//pjf/OY3fP7555w5c4aRkRFGRkYoKSnB0dERFxcX/f9MoVC8krRaWlrqx9/qQH41WVhZhV/RPLxMuF8mFq/K3n1zH/xxTcTLGY7VTk0rgf3KMV5FIlZ0EKuPa2Pvys4jj14QWVtYWNA+OL/KBvabe/HlayUWi5HL5Zibm//F77//8hAJencmhakcQ2ODF5pheqx1Qq1to72rnvrmUuqaSqiszWfb1ADTs2OMTHRT05BPQ3MRtQ351Nbl0T/QysRkD6PjGia29TM2OYCqX0VRdRmRySn4R0YTGJdIWHImkUnZRCVm68uWIuIz9YRhBXGp+SRnlZCeV0F6XgWpOWU6y9WsMsJjs0lMLyc+tZSUrApyi+tJTC8mMaOIulYVFfWtnLn8Gm88e86F12/wy9/+HZ//5tf0jg1T19JEXX0j8fGJ7Nu3n7m5A6jVPTQ0NDE8PMrx4yc5duwEt27d4cGDR1y8eJmDBw+zfftORkbGmJjYxrkzZ7lwfonr117n7u07fPzhR9y+eYu7t+9w5dJl3nn+Nv/2f/wrn3z0MUvnznP/7j2evfkUb29vOvr26DQRBQUEBAaya2YPLi6uVLUMsvTka1LT0vEP2IqvXyCbffzw8t7A1uBIgraG47V2I2u9NxIVk8oaR1ccHFyQyUzwC0nA2s4BqUyBmbkNllZ2mFvYYmFpR1xCDhs2BWFr54jX2o24uHlh5+Csa7C2MYBt0weoqmtn3aYgCkvryC2sokPZT35RNbm55dTWtlNSUkdv7zhNTd1UVjbT3NRFXW0rDfXty/qDtmUtxABtrUpU3VqUXRqUShUqlUZv79rT06t7rdbqhdWD/UN6UbVG1UN3l0qfnVgRYK+4NWlUPai7NZw/dY5/+5d/ZW52P9mZObS3dtHU0EpdbRM52QWUFFdSkF9KdU0jFZV1lJfXU1ZWR2JKNgnJOcTEZBAVmU5kdAYxcdnEJeURFZdJUGgCG/zC8Q2Jxi8iji3hsazfGsHawGDWBoWwNigEt6BA7AI24Ry6hZpBJYXt1RQ1ldPR30FsagQxSSG0dNWQW5xKXUsZw9u1pBUmE5+bwNakUOzWOSO1ssbY0hoLexcsHVwxNrPBQGauEzCLZDrTEbEMQaJAMDZDMDRBMDJBkJsjSGUIUkMdeZAaIlLIEcRiBLEEIxMTDM1MdSRCYoCRhTmCgQGGYiOs5eYoBAPsjE2QCMv24AZiDIQX+xMYSQwRCQIKmRypkTFyqQwrC0t9bwMT+YuLXKLvzSx8/+c/4ceOVV2W/2T80IP8ufv/Z8Ufub45ufl0dCrp7FIzu2+eAweP8vX//j+4eOU6O2f2s+vAMXq37cF1cxDxOSUk55Xgtskfa2cPnL03Yevijn9YJJNT07x2846eRCwsHmH33lmKyqsJjYojK7+Y5+9/zJvvfsypC6+RlFmItaMnRuYOOHr5IBhbYeXojcLWA7mNO3JrT6SW7hibuerE1TYeGJs74+juw3rfcNzW+WPnsp7unhEuXr3D9N4Fduzax6mzFzl34SpXrt1i34HDZGblkZGTT5eql/KaJhIzCohMyiQgIlEvkLRyWktti5pHzz9i265ZIqITyMouoH9ghB07phgZGePo0eOcOHGKs2fPc/PmbY4cOcbs7BwzM3tpb++ksLCY1tZ2Tpw4xfvvf8inn/6cd955j1//+tf84Q9/4Pe//z0PHjygr6+P8PBw7O3tfxQr5atJiFQq/U5NxGqs1iyIxWKkUilyuVxPbFZ/7+V9V5c1CcI3OolXaSh+CGxsbF4gTqv//rEsBPyo8X3zj4GASCIwNKqlobmCxpZKxrf3cuDQLvbun2R0UsPO6QHalVXU1OfR0FxEa3sl3eoGBoa6aG6vpG9QxcBoHx3qLjKL8gmMisE3LIqAmCRC4tIJjEwiJjmX2JQ8ffYhLDadiPhMUrJLae7qJ7+sgRblAKU1beQU11LTrKKkupXc4noCg5NIz6qmuk5FbEI+yenFJKQUUFbVSmOrmpTMfOpbOjh57gJLV65xYHGRi9eu8vDZm9x7+ACVuoeiohIGBoZobW1nfv4g//AP/8Tdu/c5ceIUly9f5ebN2zx8+JgnT55y69YdTp8+y9zcAb1b3s8+/oT3332PJ48e89uv/o7/63/8T/72V3/D3dt3ePut53z2s0+5f/cen3/2c27fvMWN16/js9kH5eghlp58TXvvDBs2bqSgsAhPLy8WLn3G0pOvCQiOxt3DEw9PL8IjoggKCsbSygYrK1tiYuJwc/dEJjPB1XMzAWFJKBRm+IclIpXqSp5kMhP8QxPxC0nAWCrHzNwGY6kcqUyBf1girp6bkclNcHByJTQmBf/QWMKikvHfGo1vQASxiVnExGdQ36REqRygrKyBkpI6lMoB1OphqqpaaG3pprSkhpZmJZ0dPXS0q1Cr+uhoV6Hs6qFb2YNG3Yda3YNSqUKt7tE7NWk0OoIw2D/E0MAwvT19aFQ9+iyEulujF1ZrVD36TIVG1aP/XndHJ+dPn2HXzt1UllfpXZxKiitoae6gtKSSvNwiCgrLSEnNQtMzQGNTO2rtIBnZRaSnF5OUmE9cQg7ZuZXkFdQQm5hDYEg8azcHsSkgHL+wWHxDIvHaEoinbwAbQsLZEBKKu78fnuFBrIsOJiAlmoSSTIqaKqhoqaK4toicknQyC1PILk4jpySd1NwkQuKCcdvsgdRWgWAs0rkyilaEyavxcsNbmY5UGMh0pEIsQzAw1u1vINLHUhJBhJmJLssrNpRgZmOF2ESGIBHptZciQUAiCBgJBn+0qadIEDAzVWBhbqrvN2RhboqpifzH29PgJ/x/gJ9IxF8Of+T6btzkw9SuaYZHJtg5NcP+hSO8/9HnXLh8gzNLrzNz8CTTh08Tk1mIT3g8G4LCcV7vi8emABw81pGYkUd1cxvd2gEOHTvJ/UdvcvfBY1TafmobW4hNSmODbwDNHd3cvPeQqdkF9i4cJSW7GDNbFyzWeGJm746JjRtmdh5YOW/AyMIZQzMXFDZemNqsxdJhAwZye0JiMjmweJ66lh4cPTZj77qBTtUg26bm6BucYO/cYbZP7aGiuoGh0W0cP3We80uXGRwaY3BonOY2JZl5JazzDcbM1o3knFKm5o4Qk5zN+NQ+RiZ3Ud/UzqXXrvPkzec8efM5z5495969N/joo0/49a+/4quvfssnn3zKiROn6O3tJyMji/r6RqamdnPp0hWePHnK8+fv8Pjxm9y79wbbt2+nqqqKTZs2vWBJ+kPEzX8NWAn0JRIJcrkcmUymD75f5eb0MgwMDDAyMkIqlerLml7+bUH4phHdai2En5+uWdb3lTH9MVhYWGBsbPzKY/4oSxR/bPgBc3xFdQkDwxpqG0qZP7ybD3/2lMfPbjJ/eBfnLx1mfLuGkvI06psKGRjqpLWzivrmUlqV9fQO9dA32keTsoOknGwCo+MJjkshNCmLkLh00gsqCY/LwD80nsiELDLyKykob6RLO8bB4xfYM3+CnqEddGnH0A7vpF09TGNHL8lZJYTHZhIakU5ljZKW9kFqG1W0dPRTVtVKa2cvCanZxCal0dKpoqSyhrTsPHoGB3nzned88oufM7FjJ+UVVfT1DXDxwlU++OAjls5f5quvfsu1127y3nsf8E//+N91Zgxvvcfdu/e5cvl1zpw5x6mT5zh3bonzZ5d4/PAR7779Du+98y6//tsv+W//9Ad+8fPPeXD/DZ4+eZP3332PC+eXePPxEx6+8YBdO6fw9PRk26E3aBvYz+TB+zisWYObuwdlDX0oRw8vN5CzwtNzLRML91BPHGPswB1qlLuRyU1Qji5S0Tyit28NikjB1NSCpSdfI5ebYG2/hplTz/XdqSuaRzAxMWNLSLz+/T2n36aqdQwzc0s812/Ba1MgoZFJJKbmEZOQSXh0CnGJWZRWNFJT00ZOThk5OWXU1LRRU9NGdnYp3co+ykpraW7qolvZh6q7F426n84ONWpVH81N7Si7NPpGcxqNVu/UpFLpGsatODKtlCutkITuLhX9vQNoVD36JnMqpRqVUo1W06src9L0MDk6xvDgiN7dqaGukYryGno0/cwfOEx2Vj6tbUrq6ltITsmkuKSSU2cvUlxWS0BANKWljeyaPkRSSgEubpsJj0pms18YUXHp+AZEEBAWg39oNBsCt7IpKIzA6FhC4hLYEhVFRkUpCcW5RGUnE5Yax9b4MDYF++Lk7YyZgzlGpoZ6SBRiBJmAYCjobN3FAiul4KJVEAsSxIKhfitaxreJhgSJYIBUMMBIEDASBIwFERZyE8wVJjqnP1MTjEzkiIwNv9FfigQd8RD+OIEQCQLGRhIUcilSY0OMjSTIpEYYG0l+IhE/YTX+nJ1/SNfmVfiJRPwwLF8fmUJOR6eSLrWWwdEJdu6e5fqtBzx48h6nLtzg9OVbVDZ34+S9BS/fEOLSC3BZ54vn5kA2BobTrh7ktdsPuHDtNhdev8mdB0+48+AJLZ0q3NZuYN1mP/KKy5mZW+Dg0ZMMb9vNjj0HcF/vh2BkhrWzNzIrJ+xcNyIxscfCcR1i0zU6AmHnTVhsLr5bk7Bx3simwFh6h3fRM7iThnYtmwIiae3sZXB0ig5lL3WNHcQnpRObkMqumTlev3mPW7fvc3jxKIcXjzM4MkluQTme630xtXEmKbOQ7r4x3NZtwdzaGXtHD7T9I3zys8+5c/sNPvzwY371q7/l/fc/5O233+Vv//bX/M3ffMmzZ8+5cuU1pqf3cOLEKU6fPsupU2c4cGABjUZLYmIy1ta2CILBK0uTfmwr4Cu2sAqF4gXis1JKtOLM9KqGbytWqyu2rEZGRt9JnlYLqVPzG1l68jVxcXEIgi4jERcX9ydnJORyOXK5/JVi8L/0df0vgR9AIqxtLWhqraG8Kp+BESXzh3ezY/cg/cOdLB7dw/zBKWobi2hsLWNkQo12oA3tQDu7ZicZGh+gZ7CXyqZG4jIyCYpJIiwhk7DkHIJj0/EPT6C2RU1Ns4qgiCQSM4qYOXCck0vXGZrcw5HTV5iaXaSqUUnvyBSt3YOU13UQn1ZAWm45xeXNNLf2UlzaRH5hLQlJeQQGx9DYoiI1I5+o2CTyCstISElndHIH9x4+4sGTN7l28xbN7R0cXjzO3XsPefe9jzl0+BhDwxNcunyNR4/f4uGjpzx/+wOu37jD5SvXeePBE56//QF37z3kxMlzzO6bZ9++/Rw8eJizZ89z6dIVLl26wo0bt7h79z43btziwYNH/OY3f8fz5+9w5849Ll26QmlpGQ4Oazh4+efExMSy9ORrTEzNcHJ2YenJ12SVtLP7+FOkMgXK0UUqW8ewsbHHy8ubpSdfY2Vli6f3FhYufUZFyygVzSMoFKYEhCUxc/pt5ApTxvbf1XWllsqxsnXQOTLJTZg59Ry/kARkcl0GY+nJ11jb2pGQlkN0Uhb+W6PZGhZPWFQyfkFRhEclExaZRFJSDiUldVRUNJGXV0FubjllZQ2UldZSWdFAf98YA/3jy70hhvTaiOamdlTdWr0GYsXaVV/WpNbqg/8VErGSgejuUjE0MEyPWqu3eO1o66S1uY22lna6OpS0N7fQ3dGJVtNDd5eShrp6WptbvrGS7dbS1zvE/MIiA4OjFJdUEh2TiKpngPqmTtLSCigpqWNqaj+trRqSUvOIiU/D2W0dPgGhBEfEERwdR0B4FOv9Aljr48eGwCA2BgSxdosf1m4umDjYYGilwMBcithMikhuqCMKK0H7aujt3EU6HaRggEgwQLwKEsEAyTJBkCyLn1dDvAwjwQC5IGC6vJUKAlJBhKVUgblMgaFYp2+QmygwMpEjGBroji8WdH8vl4r/ECJhZCjGRCHDRCHDyFCM2EDAUGLwg/b9PvzF57+f8B+FP2fn72oj/j34iUD84GtkIBGzxd+PdmU3O3btpVszyMLh0zx+9jE79hxi575F6tp7SMouwSc4hoTMIjYERJBXXkeTspdHzz/i/NXbzB0+xbU7j+kfmyItt5SI+HQ8N/ph5+RBZV0Tl1+/xc17D9m5d569C0dJzyvDwt4NhY0LpnZuWDh4YWbngfkab0QKe2xcfDCxXUtoTA7ePlEYmzvj5OXP7MJpfvXVf+ejz78iMiELI7k1QaFxVFQ30aHspbVDxZ59Czx/9yPuv/GYkydPc/bsed2KUU4BTq5eWFg7YmKxhnW+wQSExeHo5o21nQvdmn4++vgzbt2+y4ULl/jyy9/w5pvPeP78Hd555z3+8If/jd/97vc8e/act956m2vXrtPR0UVSUgp2dg768WloaIxUKtc7ggmCoBf8GhkZvbBC/xcfBz8AK92nFQrF9+onvq9rtIGBwXeWNb2M9sF5dh559AKp8PDwoKJ9GzuPPPqTMhMSiUR/7qs1Hj82IvejxR8hEApTEwSRQHxSNLUN5VRUF5BfnEpGTiy5hUnsmBrg9RtnmT2wjb6hDl1fiZ4mJqaGGNrWz9jOMVrVneRVlJOQlUNYYjqBUSkExWYSlVJAdnEdFfWdVDZ0kZpTRkxyrl73EBieyNjOOXbsOUROcS1d2jFKqltJz6sgLjWfivpOwiNTCY1IJDktn5r6DgqKazi7YDEAACAASURBVMjJL2NkfIqB4W3kFZaRX1ROaWUNEzt2MTQ2ydi27fzs81/yr//zf3Hi9BIzs/McOnyc2f2HOH7iLHvnDnLj5j1u33vEzVv3OXF6iYOHjnH46CkWDh5lbHIKbe8QvX3DdCk1aHp6ObJ4gpu37nD2zAX27N3H5MROVOoeerWD3Lx1hw/e/4Tbd+5x+dI1oqNjcHJy1mUNFCbsOv4mGzZsorRhiJKGQbJK2hndfwe5XNfTYXT/HUbmbjMyd5vR/XewtLTBwsKa0f13mDn9NgqFKcZSOX4hCYztv4tsuaGcs9tGZHITpFI5RkZSfIPjmDn1HIXCFIXCVP89MwtLsgrKKKxoICg0jsCQWOKTc4iOzyA4LJ7ElFzKyhpoblbR2KikpqaNhoYuOjp6KS6qormpi6HBSWprWsjPK6GrU0Nf7zAadT9qVS/aHp0Tk1rdQ1dXN93darTaPgYHh/VOTAN9g/pyJnW35oVsRFeHEpVSrbd+XXFz6u8dQKtS09HSirKzi8H+AXrUGupr6ygtLaesrAK1qpf9cwdpa1eSmJRGR6ealNQsQiNiSc3IpaSkhpSUHOLjMxke3s6umQMUl1UTE5+Gr38wa1w9cXBxx9JuDRJTEwQjKYKxEYKhsc5RUSL6JjB/FWkw0JURicQGiMTL+iMD0apMwIsE4kUiIbyw1WUbvtkaCwImguglEmGAqbEME6kMQ7EEBEEPkaFEd44SAcFomVAsx2ErAf13bcUGOr2qmakChUKGsZEEA9GfRyB+IhH/qfDn7Lzi0LQaP5BMfOt3/j3bHze+dVO9/CAXC1jYWKPp62fXzBx1zZ2otKNMzRyiSz3C8La9lFQ36236NIPbSc4qQTO4nT3zJzi+9DqjU3N0aEfZt3iGnNI6rJzWYuHghbWzN67emzl+ZomZuQXGd+zm+LnLqPpHcfbajJmtC8YWazCzd0dh7UpCRjGbtsYhNl2DqZ03xhZurN0cyUb/OASpLU5e/py7fJdffPkHLl1/QHZRDTJTO+yd1lJUWsPC4ZMcOnKShcPHWbp0jcOLx1lYOMTVq1c5fvwkFZW1REQnEBIeg52TB4LIGCt7FyQyc+ISM7hw+XXu3nvI1avXePft93jj3n0+++xzHj16wsLCIXbsmKKwsBhHR2fMzS15mdyKRGLEYkMMDL4Zo+bm5j8asvBdkEgkyGQy5HI5xsbG/64yLJFIhEwme6HR3XchLi4OCwsLbOxdmb/4qa6ue1lUbWGhK6n4U44tl8sxMTHRn/dPJOL/R3wrM7zqnhEJGC8bPri4OVJdV0pmTiKpmdHkF6cQn7yVTmUtx0/OsbC4m+nZMXKKUmjpqmHPgZ00ddUzvHOUssZaknJySS0oIS6jkC1hCQTHZJNb1kpRVSsF5Y3kFNcSmZDFRv8IQmPSSM+rICmzmO6+CSZ2HSC/rIEOzQgF5Y2k5pQRGpNGak4ZjS066+gOZS9Nrd1kZBdRU99CU2sXLe3dVNU2UVZZR0/fMC3t3RSWVHLs1Fl+8avfcPPOAya272bu4DGm9y5w/vJ1ZvcvcvDoaRaPneXA4ROotcOoeodRa4dpaleRnlVIcEQcyWm51De1M75tF6OTOzh2/Ayv37rL8RNnmdixC23vEHVNrUzt2svkzt3snNpDu1JNdU0jm318iY9PYOHSZ5iamlOj3E1pwyDzFz/Fzs6BkoZBSuoHUSjMWHryNQoTM2QyE52eQaqzdfXx2cLu409ZevI1tmuckMlNKGscorRxCKlMsdxQTqeNcPXYhIvHpmWScQepVK7XS8yceo5UriAoLIb4tDyCwxOIiksnKS2f0MgkQiMSaWjuRqsdo6SkjoyMIurqOujq6qe+vpPysjrKSmvp7OihrVWXfejVDtGt1NLa0kWvdhCN+psMhFrdo4dGo33BlUmr6UWj6tGXNPX29Om7VHd3qfSftbW009TQTEtTK6rOLraPj9HZ3kFRQSHKzi4mxyfo7lZTXV1LTU0ddXUN5BeUkJtXREtrJ+UVNZRUVJOclk1hUTm5ecVs2RJCdEwi0TGJuLh6YmXriCCSIDKUIkgMEUTLK/cGL26lchmGxpJlkmCA2FCC2FCiN0x5OV4Rrco86P7+/iBbvAqSl2AkCMgFA2SCCKPl94zFEmTGUqRGxohFBi+QCFbu9+VMyAvlTcJ3b0XiZVG0gc4Ix8bOWm+I8825Gvy7tn/x+e8n/Efh37vjqwjEy0TijwUDr8pk/Cn4i1+8Pwt/lEQYCBgr5KRkZFJaUUttUwf1zWpSMkrIzK2kqq6T4PAE3Lx8UPeO8dkXv2NwYoaR7bNsnzmIi7c/NS0amroGqG7VEpGUh5N3AEbmrqzx8CE4KoHSqjq2BIWSX1LBnvkj7Jk/Qrt6kPVbQjCxdcXUzg1v3zAmdi9Q3qjCca0/xhZuSC3dySttJTalBDvXzUgtXIiMz2ZoYi/dfRMkZ5Vgbu2MkdyasMgE+ocmmdwxzfTeA1y6eoMHD9+kp6eXE8eO89qVaxw7doL5hUWm9x6gs7uP3KIKnD3W4+zhzejETp68+ZwPPviITz75lKOLR2hraSU2Nh5Pz7VIJEYvkAMzMwsUClMMDY0xNDRGIvmmf8kKxGLDbzV5W+my/JceF3/SGPp/2Tvv8KiqtYtPSy8ERaoiCEjvJb333nvvvfeEJIQ0EhIIvYfQO0gXkKKAAiKigg29YtfPe1EIvf2+PyZnmIQg3iv3Ysk8z3rOlDOnzZm999rv+67V6rUiSM3q6OgoIgq/lhak/JlEIlGkRCnXVPzafj1DMkksmIVIJE9vKqzfSmLBLGatOf1vHb+qqqpCalbZmftpX9e/BX6NRAiQiFDTkBETH4aLuw2jxg3Ayc0cFw9zEpNDyc6NJzUzisVNM4mMDyQpI4q62TVEJkeRUZyNk68nBjY22Hn6YusewDgTB4xtfAmOySYmKU9hLucZEIWtix9mtu7EpeYze9EqiqfWk543BWsnHzz8I7Fx9sXeLQBTGzfs3fwoKJ5KXmEpNXUzcfXwpf/AoQSFRpGUmkVN3UyWLl9NUmoWBcVTyMmfTHRcMo1zFrJi9QYKiqewZuMr7Dt0jEVNq/HyD8XcxomYxHTyisuxdfJgzERj9E2ssHZww90nCE+/EDx8g/HyDyUgNJq6hrlMrapTYHJZJZPLKplSMY3S8mqqa2cQEByBl28QvgHygeuzz3bD28eXsjm70dbugqOjC6sOfI+rfzLa2nqUNO7ExS8JFRV1qhYewDciHw0NbeztHen9wst079GLWWtOM3jIMEobdxIYU4ymppDCVIiamia1y47gH1VAn75DqG2tmejWoxerDnzPqImW9O47mNplRxhrYIOGpjaDho9l1ERTRo0zZqKhFRY2rljauhEelUxMfAYJCVlERibj7x9JYGA0KSl5lJXVkpdbgrOTFz7eweRkF1MxdRqTi8uJjUkiJjqRtNQskpPSSU1NV/hEZGXlkJqaTnJyKlkZ2Yr0JYEkCI7UOVm5JCemKEhEWko6ifFJxMXEk5KUSm52DovnL2DDmtXMmTWbadU1rF29hrWr1zB5cinR0bH4+wfi7x9IaFgU/gEhjBk7kW7P9aLXC/0QyQQTWxkqqlqK5+oaOvJiZ7EEsYqqfAZfJm2NPEgQqcoQq6kgVZcpBvpC/y0RiVvbMJli0koqlrWJOKiIpKiKZKhLVDv+D3aQ7t0RqZCK5BEJWauqklQqRVVdDTUNdblss6gtgdDR0JT3dwKRkEl+fd+t60lkYsVrdU01OYnQ1Wot0pb8Ljz19q8TTwq/ZxDfXlngUUTiUTfMrxGRx+HPfxO2b4SU/7yKpVSCpp4eg0eMwcbBE3fvMMZMsmLgkAkMH21EelYxIeEJ1Eyfy1tvf0h+cTU5RdUEhCXRtdfLvDzKmCHjzBg23oruL45Ct/cQXhxuTN6Ueiqnz6F6+ky8A0IIjYpj1sImZsxbQlxqLqMmmqLX6yV69BtKXFohjQtXkTV5Gl4hCfQfZoheryGk51Uz0cQFvZ6DUNHpzdDRxmzddYS5S9ZgZutOt5796d13MM5uvuTkl1JaXk1t/Sxmzl5Aw4zZxMfGMbNhBk1Ll7Ns2XJWrlrHuk1b2bB5O2vWb2Hr9j0sa17DzMZ5xMQmYmfnQP8XX0IqEqGrrYOmpvZD99kDk8OHIxGqquqoqqq3mhY+uH/aOzp3JLf6R4XyzL1gsqilpYW6unqbwXlH31MuzNbW1m5j0Pi48xc8JITIhOBm/Z8oNQnRFHV1dcW5dBKJ/wEeSSIetN+q6mqoqqsQGRNKflE6Tm7mBId7EBTmSnlFLnkFSQSEuLJizXxyi1OJiAsgJScR/8gAYtITsXZ1YbSRCYY2Tpg7emNg5YapnT/uAYk4uAXh4h2KV2A05nYejDO0JigymaLy6cSm5FFRNxcP/0gmmdornKttXfzwDIgiI7+MJU2rWLFmPctXrSW/uBQXD29iEpIJi4wjO6+YyWWV5ORPprZ+DqvWbqGuYS6ZOcU0NC5g/aYdrFr3CpkFU0jOKmKsgQW2Lj6MnGCCnasv4wwtcfcLw8bZG2MrJ6ydvAiNSSGnuIK8kipSsgtJSM2meEo1U2samFI1naq6RiprZ5JXXE5yRh6Obj5Y2Drj6RdCVn4JoVEJdH3mWVwDknAPSqV791706fMixTO2o6XVBT29bkSk1zJ48HD09LrxQr9hpBTPo3jGdvwiC+jRsze+Efm4+CXJ1Zj0rSmZuRN1DS38owsZrW+FmpqGIupQMnMHYwys5elLrRKwwvujJlqirq6J3rPdGT7OiJETTBg3yZwJBpbYO/sQk5BJyZRaAkNi8fUNJyenlNLSaaSm5pOXN4WFC1eyaGEzEeHxeHoEEBoS0yrrmkN6Wg5TyqoeIhHZ2blkZmaTk5NHYWGxImVJMI8TSERGWib5uQXExyaQnppBUUEx5WVTKS+bSuXUKubMmsvK5hV8+P4HzJk5g7raGo6+cYRDrx0kJiqaoUOHMmbMGJ5/vi/dunVHGDOIJaqIJapI1TRbVZHamaypqiNtnXASKwxgRQ/6YmWIRahJhUiABFWRBBWRDIlIqiiSlknUkIpVkSrVNKiKZKiJ5ClLIlEH21Wun1COFnQ4yBfLoyRSKSINdaTaWki0NBFJ5eclFcmjEToSdbppdEFbVRNp6/9acKn/dRIhbvNaqqaKqqaGwtdKTo5k/xE6ScRfCr+XRHQ0uO+IRHR007TvtH6/bfqfCe1JRPtohEQmRqwiQ6yqwcvDR9OtzwCGjDLC0NwVzWdeJDI+m4XLN7R2quUsat7IsDEmDBquT/fnhzDBxJ7ufYfSq/8IRbTAxSeS/LJ6lq3axtbte2hevYa9Bw6xfPU6wuOTcPULxdbNn659BqHb8yUGjTameeMeSmvmk1lUS/XMJhw8I+jz0jiCIjMxMHdH+5l+qOs+j5tPBJ988ROLV2wis2AK3Xr257ne/XBw9qJsag2Llq5gcdMK6hvnMK12OgV5+axsXsErW7exc+duDh9+nb2vvsbsOQuIiInHwNCUAQOHIBLJ0NbWlRMAkYguOrry6yUWI0QehHtJiDrIXc7l5OEBaXhAKGQy1Q49DP5sqTQdmS0KJox6enpoa2ujpqbWoVu88D0VFRXFesLnvyXNq1uPvooi6458In7z/0Asfqg4/M+gjvWnx2+IRAipGeMnjmFZ8wJWrllM49xq7J1NSc2MIjM3DlsXE2YvqqW4PJuwuECiUiKJzUggNCEGS1dXhk00ZMhEU8aZOaFv7Ym+lQ9G1j7YuPgzztAaC3tPPPwjcfUJIy41n+qGBVTUzaWgrBYjS2cs7D2xc/VXGM2FRKfSOHcZazdsZXr9DGJiEymfWk3DjNnMmDmHjMw80jLzyCsspWnFWtIyC4hLzKC2fg7LmtexedseahvmE5eai0dgBD6hMdi7+WFs5YSlgwfmdm7Yuvgw0cQGE2tnzGxdsbBxxc0rmISUXAomV1FYWklRWRWLl69iUdNqpjXMYnrjXGrqG8nILSQqPhlzK3vcvfzxDQiluLSC6toZGBmb0qWLHnpdn+WZZ7ujraOHuro2urrP8my3nmhq6qKmpknPXv3Q1u6KtnYXdHW7oqOrh6amjkKmVUdX7lCtqaWDhoYWGq1O1l2f6aFIf9LQ0EJLW5eevfryTLeeqKppoKamgbq6FuoamjzzbA/GGlgwYrwx4wwtMbFwZMwEU8ZONMPDJxT/oGjsnbwxt3LGzTOIpKQccvKnkJqaT2RkMtlZRSQlppOXW0J6Wg7xcSlkZuSRkpxJclIGuTmFZKTnkJaWQWpqOikpaWRkZFFWVk5j42yyMrIVUQbBE0JQXyounExJcSlVFdXMqJ/J9Np6igqKFa7Vudk5LF28BG8vD4YMHsRz3Z5RRAN0dXVb73GJIkItU1FDKlNvfa6huL+7PtNN6XN536HTRffh/4asdVZecHcXC9GABylGUpEEqVjWClUFmVARqaImUUVDooG6RBV1kQyZ8P/7NRKhvHzkQF+CSCZDoqWJiq4OYk0NRBJ5f6cqVkFVJEFDJOM5TT26qusoUqnU1DQeSyKUiZS4NVVLeK2qrqaUniX7j5ZPvf3rxJPC7/nyo4jCv3uDtP/eb13+udFRmLJt4ZEETa0uiEQqvDxyPMY2rgwea0zvgWMYrm9LTEYpY0ycEGn3JDg2k+TccrS790Pf3Il+Q8fxwsBR9HxxMDpde/N8/8G4ePoTGZPM4mWraVq+isWL5rG8aRHHjr3Bjj278QkJ55kXBqDb+2U0ew5Ct+8oNHoNZdBEW5ILaqlqXImjVzTdXhjBCwMnMFbfHlfvaLr1eJluPV5m6EhDImMzqa6bR05BOYamdmh37cHLw0eTkplDZW09dY2NLF25ktXr17Fs2TJWr15NU1MTxcXF2NnZ0bNnbwUB+Culrj0tCOpNmpoPu8kr7kOxGFVVVYVakvJ67X0l2hMWoaj6P7r/lYiMoBQlHIe2tvYj1+3E/wZtU95EREVFUN8wjeycdCJjQgkM98Q/wpXIpEAal0wntSCJ3PJcErKTSSvKIzo9neGGJujbODHMwJIJVu4Y2vlh4xmFk18cTl6hWDp4YO3kRVhsKoERCdQ2LmTm/CbyS6tJzCjA1sWH8UZW2Lv5YWTpiJNnIPVzltA4bwmNM+eSn5tHQlwic2bNZcuWbaxatYaE+BRy84qZXDKV+vq5RMelY27ljF9QNLGJWfgHx+AXGo+RjSs2bv4ERqfgHRKLjasfpnbuGFo4YO/mh5WdO9b2HoRGJZCSnoerhz9ungFk55WQmVNMVd0MZs5dwJSKaVTU1DFj9jw2bt2Of3AYRaXlTK+fwcZNWygsLmLVmtWcfPsUMxpnMq22FhdXD4yMrImPy2TUSAMM9G2Ijs3EyNiO8RPMGD7SiHGTLBk5xohxE80YO8mcSYb2DBo2kSHDJzHJxJ6hIyYxaNh4Bg+fwJCRkxgyfCLDx5ry0qBR9B88miHDxzPewAwHF18mmdrSt/8Qer84kAGDRzF81ETGTDBVYOxEM8brWzDJyBpDUzuMzR0wsXDEzMoZCxtXrO09cHD2wcMnlNCIRGIT0vHzDyE0JJKY6EQSE1JJSkwjMSGVuNgkYqITyMrMIzsrn6zMPNLTsklJziA1JZOszDzy8wtbfSPyycvLIzMzk7KyMhobG6mqqiIxMZHU1FSio6Px8vLC1NSUwYMH061bt9+Rcvo7xg/tawZEjysWVpq0ErWvCVBa93HRgHapTQ8dk2LCUYqGliZaOtryKINIbiInFolQlUjpptcVqbiDWoTH1EQ8cqncTrRez3932Ym/DJ76Afxt8ahcR4FMqKtqoKqmhVimwaARE3DxDWOkviV9Bo9nqL4Nw/Tt6TvKlD5DJ2HmEohbUALd+o0gt6yWKbWzGT3JgucHDGeikQX+QeEUFJYSEBjK5OIpLF64iMbpVRzat5NTJ4+zfecO/MIiGW1oRY9BY3hhpAki3X50eWk8oi4DEOn2Z/gkB4aOs0ZV5wVUtXvj5hlFZEw25laeePtHk5xeTFFpLTNmL6Gsso7xBmboPNOdgUNHEBkfT35JCZOnTqFqei2V02pwdnVh9OjRbQaMKioqj83n78Rvh7IXhLq6+iOvrUQiUci8/pZr/yR+n/bEQCKRoKKi0kYp6tciKH9VWFhYUFZWppDQfVpoTxzNzc2pq6sjLCyMxOQ4MgoSSSmIIbs0lZJpBUSkhBGdHktcdgqJudm4hYQyaPwkJlo5McrEFkN7H4ycArH1jcU1KAlrZz88/MPxDYkhKDIRn+Bops9eTN2sRYTGpOATHI2pjQu2Lj4kZhSQU1xBzYz5bN19kN37j7Bj+x5WrVjJqqaVbNvyCgf2vUZxcQmeHr5UV01n3fotTJ1ah19gFE6ufvgFRRMUFo+7dwjWTl54hcRi6uCGq38E81eso3HRSswd3JlkaotPcDRRcemUlNdRXdvI1Kp6CidXkJaWR2pqLmmZBaRk5lJYWs6M2fNonLuAkvJKktMz2LBxM+9/cJ71GzZx+PUjHD16lG3btjBr1kyqqyvZsmUTaWkZLFq8nD17jpCSkoeXVwi+/tHoG9pibumKhZUbTm5B2Dr6Ym7riZmNByZWHhiau2Js6Y6FnQ+TTBwYM8mKURMsGDPJirH61oyaYMGI8aaMGG/KkNGGGJjbY+XoiYm1M2P0TRk5wYjRk0wYZ2iOubULJhaOGJjYMsnIWl5MbWzDREMrxutbMMHAUu4XYeOKraMXDi6+OLn54+oZhId3EGHhMUS0IjQkkpDgCKKj4klPy6aosJTIiFji45IVUqv5ecUU5E8mP6+Y/PxC8vPzKSwsJCMjg6ioKEJCQvD19cXExIS+ffuio6ODlpYWampqyGSyNt43f7aI8f8CQn2Zmpqaoh8VieTtqra29mNFMzrRif8QT/0A/rYQt5ml6Cgi8aDuRE2rGy7eoTh6hzLS0Jbnh+nTd7gxaj1eRqf3MLoPHEt0egnR6cUsW7ed/Cm1DBw+kZeGjiUpPZea+kY2btlByZQqKqvqmDt3Povnz+H9d0+x/ZWtVFRWM97YjLHGNug+P5jnBk1A98XRaPYZjki3PyrPDeL5IZPo3m8Eal2eR+fZF+nTdyQDXx7P2PEWlE6p5/hbH7Bzz2GWLl9PTn4pqRm5WNs7YWhqgbW9A+Mm6dPnxb5o6Gg/kMBTuh4ymQx1dfW//CDxf3Z/KV1HFRUVtLS02nQmyh2xsnu1QDZ+LQLxJNKNOiIEQj2KcLwdeUg8LSIhPHbs2PHQZ83NzYrPf+/gv6ysDICysrKnfg8p//Z9+/Zl3rx5pKenM7WyjMmVuRTXZFPVWEZBRTbx2bFEpkaTWpRJSkEOTn5+jDAyxdDODX1bN0ydAzB2CMDCNRQ7rwgsnbyxsHfHxTuY8Lg0vIOiiErMJDwuDVefEFy8gzG0cMDRI4DEjAKqG+axeMUG1mzexYEjb3L0mFxo4dBrr1NdVcfsWfMpLipjWk0Dx46fYuWq9UytmEZ2XolcYSk+jdiEdCKik3Bw9SYqOYvErHwiEjOY17SKhrlLsXfzw9LBg7EGFnj7R9C0chP7D73Fnv1HefW149TWz8PDOwQf/zASUjOpqpvB4mUrycwtIDo+ibCoWNZv2ML+Awd5ZftO3jlzlq+++obq6mocHBwIDQ2lubmZ/ftf48y759i8eRepqfn4+IRh7+SNoYktVjYeWNt64u0fhYOLP+bW7nLYemJq7Y6RhRsGZi6MN7RnxDgLho0xY+R4S8bqWzNW35oxk6wYZ2jNBGNbjK1cMLdzw8jSkfFGVoyeZMaI8cYMHWOAqaUTxmb2GBjbYGBsg7GZPSbmDhib2WNoYouhiS0W1i44uvi2nnMEfoFRrYjAwdEVX19/oqNjSUhIIiYmjrCwCMLCIoiMjCYjI0vhCSF4RaSmpivWc3JywtjYmAEDBqCjo6P43wttS6fIwr8Pob5MaDuFSSMVFRU0NTV/s3BGJzrxb+CpH8DfFo8lEWIpCvUIsRrmdm7kltbg4hdB95dG8dyAMaj3HEyvlyfR5fkRuATEEZ5cSGJ2GWYOXozSt8DRI4ia6XMJj0li2vTZNK9az5ZXdrNk8XIO7N3DiWOvU1szDQdHV9S7PEfvgSPR6PES0mf70bX/GETqPVDtPogXRxrJHat1e9Glez+6PtcPXb3neaZbPwyM7JgxazFffPUT+w8eo3HOYsIi4+g/aAiaul2QqqmjpqUpL8hSESNWlSjMboTBorJjtEjUmRP/JNA+ZUldXV1xrdsTAyESIRANbW1tBakQZgOfdIf+KDIgvK9MaP4IpoDKj/b1HxcvXnxiJOKPBmEwp66uzsyZM1m6dCll5ZOJSQklMSeavPJMyutLya/IJ2NyFsl5aSTnZ+Po64uBtS2GNk6YOHpi6RqIqXMAJk7+WLgEYOHohZmtKx7+4UQlZuLsFYSxlRMW9u44eQZi5+qLvpkdjh4BBEUmUlBWw5SamWTklzF7wTL2HzjCWyfe4eSpd5k3fwkN9bOZXj+L6fWzmD1nITXTGigsKqOopJIpFXVk55UQm5BORkYBJVOq2HngEG+9+z5zljQRnZSBk6c/br7BxCRny9Os7D1onLuMg6+f4sDhE+zYc5jSqdNxdg8iOj4Dv+BIplTVMnveYkIjYklMyaSipo70jBxWrV7PP774mq++/paDBw8TExNHbm4+06dPZ8mSZZw5c5Y9e1+jpKSK5ORcUlLyCAyJxdsvHB+/KDy9w3H3DsPe2Q9re2/snPywcfLD1Nqd8Yb2raTBltETrRmrb8skEyf0TR3RN3XEyMIFc1tPrJ18MLVxY6KJHSMnmDB8nBEjxhvLMcaQcRPNGD/JnIkGlugbWWNgbIORqR2mFo6YWzljaeOKtZ07tg6e2Dt5Y+/kjYOzTyu8CA+LJjIyVeXAyQAAIABJREFUmujoWCIjo4mIiCI2Np60tAzy8wvJysohLi4Bb29fzMwsGD58JD179pbn44v+ffEKIQIhkI2n/b/4o0JICRU8hIS2UkdHR5EK1tm/duIJ4qkfwN8YQs7kI3SipSpoaeuhpq6DSKxGzxcHExqXziQLJ7R7DqTbS6PR6zeaHoMnod5zMHp9hzNgrBm9Bo2l37AJ9Bk4ksCoZKrq5zJk9ERMrRwor65nSfNa8gtKeO+dM2zfspXKqVXY2jmjodMd3R796DN4PJo9ByHt2pcXRxrRa/AEJLq90e35EoPH6PPS0NF06dabrt1eoEfvAQwZPgETczv8AiMYNXYSffoOQENHDxUNbblSRPsCMhWx3LXzEQNBqVT6p1FH+iOjo1QgIV1IQ0PjkWlNQictrCvUVDzpjvtxEQVlYtM+QvW0SYRnSKbi/dGjR7f5TJlE6OnpYWFhgYWFhcKgT/k95W0I6/Tv37/N+gKE74wePfqhYxO+/yQJjPKspfA8OjqavXv3Eh4ZgmegC95hrvhGeDBtThUVDVMpm15OeFIUiTkZ2Ht6YObozFgTK0ztPbDzCMLGIwQrtxBs3YOxcvQmIjaZ3KIphMckYWXviomlPY5uPjh7+GFiaY+RuS1e/qFEJ6RRVFZFalYBLp7+JGfkkV9UTmJKNtOmz2bF6k3U1s6ifuZ8SsunkZNfSkVlLaVlleTmFVNUPIXcvGL8/ENITcniwGtHOH32A069+z57DhxieuNcElIzCY6IwTsgDDfvQJzdAwgKiyezYCrRSTl4+Edi5+qPu28kldPmsGzFRgpKKohLzCA6LpUlTWtYtXYTySmZzJu/hGVNq/jwowucP/cJy5auYHnTKmpqaplWU8+K5jVMLi4nLDSWyZMrqaubTWJiJgEBEfgGRBISnoCPfwSePqG4e4fh4ROOs3sQlrYe6Js6MtHYHmMzd8wsvbC288XOMQBLG29MLdyxtPXE0TUQKzsv9I3tGDHGmMHDJzFslCGjx5sxXt+KiYZWjB5nzEQDc4xMbTA0sWaCvhnjJ5mib2SJqYU9+kaWGJnaYGbpgI29G06uPrh7BeLlG4K3XzD+fsGEhIQRGRlNVFQMQUEhODg4MW7cBAYOfFkhs92mUF8ik0ufSh+0JWKxWJFKKbz3a4Pcv0NK42+FWCxWpHopvy+04bq6uoq+VFmBr5NEdOIJ4qkfwN8Yv04iHqwjQyRTRyRWo/eAYej1eolnXhxC94Fj0ew9FI1eQ9DrNxKdPkPoMWgc0i59GDLOjBGTLEgvKKe6YQHjDC3pP2gUoVEJzF20nEVLV3D2zHusW7mW2Y3ziIpO4IX+w9Ds2ocXBo9Ft/fLSHR74xoYi761O32HjCUiMYPEjDyGjhrHMz360LVbL7r1eJ4uz/RAoqKJmmaXVo1tuc62SCxBJJMiVZfJiUN7BQqlayGTydDU1ERDQ6Mz1PqEIMzcdaTeJFzr32JQJ5PJUFNTU+QmP8nje9w6UqlUUfCtvO+nmc7U0tLSJqVJSGUSohHCQH706NG0tLR0SD5Onz6tWLd///6K7erp6T2UztS/f/82kQ6A5ubmh/YvPC5evNgh0fh3IVxvoehdJBIxbtw4du3aRWx8FFFJoYTE++Me5MSMRdOZsbCBmYsaiUqNJ6ukEK+QYHzDIzCydsDWww8HzyBs3QOxdPbH1j0Qr8BI4lOyKCytJCYxHZ/AcKzsXXH1CsAnMBxnDz8cXL3xDggjJjGdrPwSQiLjsXfxIjohjai4dJzc/AkMTSAtqxhnN3/ikzKJjEnGNyCczMxCtmzdyY6drzK9fhaZGXmEBEdQWFDC0aPHWd68kqXNKzh85A1OvnOWV3btpbS8Ghd3H5zcfYlPzsEnIJK41Hy8g2IwtXbH1TucmKQ8GuYsZ8OWV4lPzsHSxhVLG2fSswqJiU8jO1tOVkrLKtm95wBff/UDX3/1PRe/+IYPz3/KuQ8+pn76LFJTsoiMSKCoaCrTp8+huLiCpKQswiKTCI1IJCwyieCwePyD4/AJiMbFIxgbB28s7b2xdfbHxj4AW4dA7J0CsXXwx8zSA30jRwxNHbGw8cDCxgMDEwfGTrRg9HgzRo83Y9Q4U0aNkxdTjxyjz/hJphiaWGNoYs0kQwsFqTC3csTSxhlrO1fsnTxxcffD3SsQN88AHF28sXdwxd7OGX19Q/r3H0CXLl3byWdLHvLveViO+9H1VxKJROHbo6qq2uFAuRMPSERHbbjg/yNIZwuR5Y4U/TrRid+Bp34Af2O0VR76NRKhod0Vsao2Ys2u9Og3mJdGTESm9zzavQczcJw5Y8ycGTDalC59BvP8y+OISSuibm4T67bvp2H+cnzDYhkwbBzWTl4sal7Pp59/w5FDR2lesoK87CL8/MJ4od9QtJ99AY2uz6PZrS9qXfswbIIpg0YbMM7YiqjkDJy8fNDu2g2Z+gODHgESqRpd9J5BIlXpUIdaqtL2taqqTFEE1v7adEYingweNWsnlUrR1dVVzE49rphdiAoIqVD/y3OQSqWKfauqqj61wYTyAF45penixYucPn2agwcPtiERwsDf3jMae89oWlpaaGlpQSSSRxUADh48qNieoHLVnkTs2LFD8drCwkJBQEaPHo1nSCYAp0+fxsLCgqDEcsV2n+S5C4O4Ll26MGvWLBYvXURGXgoJGdH4RXozZXoJs5Y0MmPhTJJz0smeXEh0SjI5k0vxDoogKDoJz4AI7D0CsXbxxcU3jLjkTGLiU8jMKSQ7r5jyylpiE1KJjksmPild4Trt7RdMSnoOuQUlhEbEEhYZR1p2IUaWzkwytcfKwQdHjyBCIpKZPKWWnIJyUjPySU3NZcOG7Rw6eJQli5spyCsmKSGV/NwiGhtns3nzZva8updDhw7x9ukznDj5Ntt27mH+oiYml1UTEBJLREwqkysa8A2JY4KJPRYOvpjb+xAcnYaTZzBuXqHY2Hkxcowho8cZM8nQCh+fMKysnLC1dSW/oISjb5zgw/MXOPfBJ3z80ed8+83/sX7dFupqZzKtpoHSkgqqq6Yze85CautmUlAwheTkbGLi04iITlKQCW//CFw8AnF2D8LdOwwX9whs7AMws/TA2MwVA2MnJujbMdHQFkNTR3lRtrU7xuZOGJo6MMHAmhFjjBk+2ojR400YN9GEiZOM0TcwxdDIHGMTS0xMrTA2scTYxBIbWyfMLWzRNzBl5KjxDBg4lB49X0BTSw+JVIgwPGhnZDKZIg+/I4U3YUJDqLVSvrc0NDTQ1NT81bRJgcx2pjM9fF0edc2U5bslEomiXuJpH3Mn/lJ46gfwN0ZbCdP2JOLBQFqCSCxDTVsPkUyT/kPGoNP9RZ59cThdXhjCwDFmjDCwYaKlK70GjMTIxoPqxsU0rd/Btn1vUDdnKUUV9Yw1sODFl0fhGRBB/awFbNu6i9kz52Nhbs+IERPQ0etFrxeGIFLpQpee/Xmu72BEEg1EMi3UdLshksgQSSSoaGjKowwiCeoaWkikKg+Z9KiqqyFVkbRxvFRRk8iJhESEWNr2WgidjFDI2xlu/e9DiC607/RFogepT8qvBVfs/1Za0+NIjNABPq0BhPAQ0peCEssVZMAzJLMNiRDev3jxImVlZZSVlT0UqRDIQvtBf3sSITyEzwX1pv79+yv2ae8Zrfhc2E/7dKjfA2UPlejoaI4ef4OwmCCCo/3wCnUnKiWSqpnVlNSUEZuWSFRyHHHpKUydXkd0chop2YWERSfiGRCBZ0AEEfHpCjfpqurpFE4uZ9XqDaxet5mFi5rIzCkkNS2bmPgUwiNimTa9kfkLlpJfVEZpWSXFpVUUlNXiExKPvWsg7r6RNC5YQUXdXHIKypk1r4nGOYuJiEggMiKO6qrpTJ1SRXhoFD5evoQGh7Fr1y5Onz7F/v37ef/997l48SveOXOWo8dOMG16I0VlVTSv3sLO/ceITsphgok95vY+WDj4kpxdSn5JLSkZxTi7BuIXEENBcSVLl6/HwMAKW1t3vLyCCAiIoLSkguVNq/niH9/w1Zffc/jQMZYuWUFD/SxWrlhLVWUtRYVl1FTXU1hURkamXAEqLjGDmPg04hKzSEjOITo+g8DQOLz8wnH3DsHHPwFbB38MjJ2YZOiAkakLppaumFq6Ym7tjrW9N+bWbphYOGNs7sREQxvGTDBnoqENljau2Ng6YWpmjb6BKfoGphgZW2BgaMboMRMZPGQk3Z7rjY7us8hUNFEYyopVEUvUEEtUW1OTOm6rlclCR6Rf+F5Hk0WCqINyu9A5c/6fQ1dXV0Ec1NXV6dKly1M/pk78pfDUD+BvDIliMN6R/rRELJh+SRBJVBCJVRBJVOjdfzDPPj8AnR798QpPIDI5n37DJvDi0PH0GzqOoWNNWLlpF9tefZ35y9cza+FK4lJz6fPSMJ7p1Z9BIybwTI8XyMstJsg/jAnjjenVqz86ej3Q0OmOVE0PkVQLkVgDkVitdd/KaUqiJ4Onfv07Iah2PIoctA+VCzUSHakmKb9+0iRQmIUUaiR0dHQ6XOe/ea2UB/NC9EE5KtERiWhpaeHgwYNtIKQaCesoRyFEoseTCGW0j3486r3/FMLvLMw0i0QihgwZQk1tNUHhAfiGehGdHIGbryulVSVkFWZRXF5CfGoiCWkp5BQVkZyRTUxiKnGJaXj5hxIcEcfM2QuorZvJ2nWbWNG8hlf3HWTvngM0r1jDzh17aV6xhoqpNSQkppKclE59wyzmz1tMbl4RQYFh+PiHEZ2UQ3phFdHJeUQn51FVP5+6WUsoLpvGlMoGcvJLcfMMICo6gaLiKUSExxAVGUdYaBSVldXMmtnI/n17ee/sGT744ANOnDjF0WNvcujwUeYuWMqS5rWsXLuNullL8AuNx8bJD7+wRAIj00jNncKsBasoKa+nvGImZeUNHDl6mjeOn6GwsAI7Ow/c3PwIC4sjIz2X7a/s4ZOP/8G7Z85x8sQZtm7Zyb69r7Fx/SYWzFtIZcU0MjNyiYqMIzwihti4ZFJSs0hJzSIpNYeU9DxSM/JJSM4iOCwWd69AgkNTcHIJxMzClUkGtowZZ46xqRPOrkG4ugczycAGAyM7jE0dFapLBsY2TNC3YNxEE/QNTBkxciwv9H0Jva7Poa6h0xph6MhE9lHGsk+/DetExxDaQ5lMhq6uLs8++yw6OjqdE3SdeNJ46gfw94RY9GBg/ggSIRaJkEnlDYFEqoJIqopIrILOM9157vmXeGm43DvCxTeMwWMMCY5KISO/jJETzBijb868pWtZvnYr85etITmrCGNzB/oOGk6vF16mR+/+GBqYMWTQCLrqdUcm1UAs1kAk1UQkltdfiERqcuKiXOPwpAhEJ4l46hBmCoU0BCH/WFm5qb0mu3Lqwa/VKPw3Uo4EHwkhItFR4XhHcrRPCsqDeWGgr1wfoTx4F6IVFy9efOT2hLQkIc1JSI9qTyKEugrhc+VIhJDqpByJaL/+74EysRR+765du+IX4EtiWjxpeckkpMdTPLWIyumVVDdUk5SRQnRiLNNm1FPbUE9J+VRKp1bRMGsujXMXsKxpFQdeO8L7733IhQuf8+bxU3z++Rd89+3/8dFHn/DZhYscPvw6y5auYN68BSxd0szmzVtZ0byG/PxCPD18sbSyx9LBC8/AGGxdA7BzCySzYCollTOIiEnF2T2AguJKPLyDcHDwICo6gbDwGFJSM/H3C8HdzZu0tDRmNExn65ZNnDp1il279jBtWh0zG+eyZu1GKmvqyS2aQkhEIrYufrh6hmDj5IeZjQcZeVOJS8olPjmPgqJqQsITcPUIJDEll6am9VRUTMfPLwxfv2BiohNZuWIdn3/2FT/+cInz5z5l+yu72bp5G8feOM7rh99g0YLF5OYUkpKcQUJ8CqFhUWRlF5CTW0RyWjbhUYlExaaQlllAakY+kTHJhIan4OoejLWtF0YmDowdb85EfWvMLFwUcq0GxjaMm2jGsJET6D9wOD37vETXbn3Q7dodTa0uqKppyImDWIpEKndtlsrUEUuUicKjlk+/DevEoyG0g4JPhJ6eXoftZic68Tvx1A/g7wllEiF+NIkQi+RusSKxCJFMHomQqGkydNQ4AkKjcfMKZujISXTr2Z/84kreeOsdsvLKeHn4WFw9gyirrGNqTQPxKVn4BoQzcOhIRCI1xDIN1FS1kYhVeTCz9CBk/eC5cmfS2fj8laDcmQiFd1paWooaCeV1lQfmggu2hobGI2e1/hsDeYEkqKioKFKr2ude/zeLBpVJhFAMrTyAbx8BEEjCjh07FClNAuEQaheam5sfIg2Pei1sRyAJgoqTQESE7QvbfRLnrEwUlZ2C+w/oR1xyLGXVpRSVF1Ezo4bUrBRyi3JIzUqjdkYdrx7cx45dO9m4eROvbN/J8TdP8PEnF/jqy+/45pvvaGm5xtUrLVz45DN+/P4HrvzSwrdff8P33/7A6VNvs//VA7y6Zy+vbN1O09JlVFfWkJGWTkRYJP4BITi7B+HoHoyLVxixKXnkTq7GJzgWQ1MH7J19iIpLJzA0DgtrFxycvTAytcHRxRMXFx/MzG2Ii0tgyZIlvPnmm3z88cc0NTXj4+tPVXUd//zXZWrqZjLRwJyJBubYOXljZeuGp28E8cl5xCXlEhmbxtTqmWTmlODhLTdg8w0IZ8mSVazfsJXJJVMJDonEw92XxIRU1qzewNl3z/HagSOsaF7DW8dPcOGTT/nw3Hl27dhJ09LlLFq0hJqaWpKSUgiPiCEjM5f8gslkZReQlVtETv5kwiLjMLWwxdc3EhcXP5yd/XFx8cPBwQt390D8/CLw8gqif/+hPP/8QLp1ex5tnWdapcKFtl2ZCAgqXLLW9CPhP9Te4fl3OD534n8O5fZdaNv/G1Ldfxdwn1/F/ft3gXtKgHv37nH//n3587ut692TL2/dln/11v3b3OEWd7nOT5e/5Q63uXbnDrfuwZ17cOUa3LoLt+7DjXtwC/ny5l24fgfuIP/sNvLnV2/e4i7wy9Ub3AXu3JfvB+7B/dtwr/WNe3Dz2n24B3fvCL3ZbeAq0NK6vP3gHB/xED3tH+Zvi45IRCuRUEi8SgSp19Y/vUSMWEUVsYo6lrYOLFi8nNS0bPQNTBkwcCi5ecW8depdVq3eQHhUPEOHjcbO0Q1jE0v69n+ZF/oOQEVdB5FIBW2driiHpsViaWvUQWnZhjx0dhx/dQiSroIqivKgsX1EQtAgFwr2/pfHKURQdHV1H5J+/W/mTyuTCJFIThKEQmmR6GESoZziJDyam5vp379/GyKgp6eneC1EGZRJhJ6eXhsFppaWljYSs54hmW1UoHbs2PFEohDCtRaeKw9AVNVVcPN2pai8kJnzZ1JWXcbk8mJmzGlg0yubOXriGJ9c+JiPP/2ITz+7wKeffsrnn3/OpUuXuHr1Ot9/+x3ffPU1//y/n/jyi4t89823fPnFRc69/wEXPvmU98++x6kTJzn51gle2bqN6soqUpKSSU9NIy8nl5zsAsKjkvENiSMkOpXcydVkFkzF2smHcZMscfMKxdzahaCweJzc/PHwCWXMBFNGjDHE1NIJM0sH3D18KC6ZzKxZc1i9Zh3z5i8kPiGJisppnH7nPd4+8wHllbXU1M2kbGotmZmFVNbMYN7C5aRlFuDpF0JEbDJ+gREEBEdRMqWGtMw86htms2nzdlauWk9pWQXpadnERCcwvW4mr79+lP37DrFr1x7eP/sen316ga+//IpvvvqaLz6/yNkz77Fjxy4WLlxMVXUdUytqKCwqJTungNyCEvIKS4mOS8bZzZvIyGS8vIKwt3fH0NCSAQOG073H8+joPtuOLLRNQRJLZEhlqm3q0IS0xc5Z6r8O2hevC1Hmp31cf1Y8jkS0JRD32rT7d+/elT9pJRH3gVu373Pt+k3uArfu36Tl5mXucIcb9+5wB/jXL3D+o1/Y99rnZOctYtuODygqXcJX38FrRz5hSfMufroEjXNWsn3369wBPvz0az668A13gbvAzTtyEnHp8k3u3LnHzZs34T5cbbnJrevy47l+7Z4SSbjXSiQESnKHxz1ET/uH+dtCIBGtxcq/hUSIpXLJVJFEipGZOXPnzic7O5eMjCwaGmby2oEjvHXiNJUV0zAyNkevSzd0uzyLmurDSkoyFQ1EIhliiQyZTGhc2s40iRUStB3jt59v50zWHxkdScCqqamhp6f3kKu18nrKUQvl9Kf/1UyXUMvRkWLUH62zfBKSq4/bjp6e3hMtphauo3APtCGSEhFjJ42hcEohy1YtZ/bCuWzb9Qpfff81P1++xEeffMiXX37Bzz//i2vXWvjm6y85++47fPzReb7+8iu+uPAZ31z8kl/++S8u/+sSV3+5zD9/+JGvv7jIT9//wE/f/8CnH37Exc8+58ypt1m7chUNtXXUVlUzZXIJKUmpBAZGEhKRiE9AJE5u/rh5BePhE4q1vRcTDW3QN3PANyQOD/9IUnNKCYxIwsLekwnGtgwba4iljSNJaemUTalk2YrVrN24heKyqWRl51PfMEten7HrVV7dd5DmFWs5++55jh47yZq1m9iwcRsBwRFY2DqSlplHakYuYZFxhEbGUFpWwczGucyaPZ/Zc+axevVaFixYxKpVa3jzzTc5duxNTp8+zelTb/PJ+XN8ceFTPjl/jjOn3+Gdt0/z3nvvce7cOebOnU9FRRVFxWVUVdcxrbaBrOx8PDx9MTQyo2vXXqhr6KKmroOqmjYCaWhb1yDU3EkRS2RIZFKkKjKkKo9Wv+ssZP5roCOFLOXXT/v4/mz47eThHrdv3+TmzevcvXube/fucefOHe4D167f5D5wt3Xcfhe4evMGl69d58CRo7z/0edcuyWPLKzdeJywyKl8+z0UFa/jylXw9K5mybIzVFbvITNnOWXlG7nwOcxbuI85C3ZRVLqI+Yt38vrRT5m3YDPnPvo/bt2Fu/fh/n15EIJ78ufcgyuXbyiRBxQRCu6hRCyut6JjQiF62j/M3xeStiRCSFkSPyKdSSRSkk2V0OeF5ynML6Chvo4dW7exacNGEuLiefHFF9sM/gWDH21tXcRiKVKpCioyuWOoUIvRvkERi0RIxcr+Fe0JhAzxb8qL7VgfvDOy8cdCR3UEMpkMPT29NgXU7WcpVVVV0dDQQEND46l4OMhksjZh+vafPe3r+ldAezlOxX0gFvFsz25U1VexfutGlqxYxpLmpVxq+Zkff/qBo8ff4LPPPuXq1SvcvHGNf3x+gRNvHeed06f44sKn/PjtN1z+1yVafv6Fa5evcOvade7dus3dm7e4c+MmN1qu8s8ffuTyvy7x/dff8M7JU+zZsZO1K1dRP62W9NQMEpPSiU/KJjQiEWf3ACxt3bBx8MTW0QcLG3fc/SKIiM8kJCqN3JJpxKcX4eobwXhjByaZO2Dn7El8chrVdQ3sevUA+w4eoW7GLKbVNrBm7UZmzZ7P3HmLWN60ipUr1vJ/P17itQNHyMspJD4umYSUdNJzCli0dAXJ6Vn4BobgFxRKVHQ8Obn5TK+fwZq163njjWPs27ePLVu2sGvXLvbu3cvhw4c5efwYn354ngsffcjpE2/x1vE3OXvmXU6ePMnevXs5dOgINTW1eHj6MnGSES8NGIy6hg4CQZATh1ayIG6NOoilqKiqI0QcxFIJEpkUiUyqUM57XE2achF9J/68eJxh39M+vj8bHkcg7t+/q0D7iMR95AP4O3fvc/vOgyjBtz/8zAfnv6Sieh5bth2jvKqJt97+jlv3oHnVG0TGVDB/0avMX3yQt8/comnle0TFziavcC2z571B2dQt3LwDs+e/xopVJ1m24k2OHP2O2fP2UFSylMKSxcydt5NLv8D3P9zlX5fgxq1WUqE4jTvcuNnyMIlQEImbnSTij4nfRiIkgjyqqhiZqvRBByAR4+LsyOjhQ9DT1EQmEiFt/Y5MJEYiEtNFS7tDEztNdS15AyPsT0Dr/lTEItSkEqSt25SKJEiVyINYpNKORDyKJHSqe/zR8WsSikIBdXslpvbraGtrt1nnf9lBCURCXV29TT1EZyf5ZO6Njq6lTNbqQi8VUVFbxa59u6msrSKvOJ8jx1/n3IcfsGvPTt4+/Rbf//A1P/7wDZ98fI7PP/mQr/5xgR+//Yrb11u4fuUyVy79i6u//My1y79w58Z1uHObW9eucqPlCjevtnD1l5/5v+++5dMPz3Py+DH27tzByqZlzJrZyIyG2ZSWVlNUNJXsvBICQ6KxtnPFxSOQ8Og0wmLTiUspIDw+h7C4bFx8IrFxC2K0gT0ufhEYWzlgYGqJvYsH1dNnsnnbLlau2cjqNRtYs3YjU8ur8fEOICMtk3lz5vP9tz/w3rvvs37VOsrKypk8pYKlK1azZPlKUjNzKCmvJLewiLz8Qmqm1bFx0xaOHj8mjzqcPsWRI4fYs2cXBw8e4MCBfby6ayeHD+zn9YOvcXDfq+zauZ2mZUvITM/AzsaWfv1eQktLB5FIIp8AkqmjHEmWv34QaRAktlXV1RBJxPyqqEVrmy+VipHJJIqJKgHtXz8SnaIaf1i0j0S0/X07+95/Fw/XBiiPtuWpP3fv3eTWnZvc555i9Vu373Lj5m1F5OHmHbh9F6qql3Do8AVeeeUcsxr3c+rEDU6cvMGs2Ye4fhvSshs5/vaXrNmynxWbdvPhxX/y7oXv2XXwNMfe+QdnP/4X+1+/QEHZEpatOsqyFcdYsOx14pIaiUmYwe5Xv2Rq9Wb8A6fwzrvXmT33IEePfsurB85wB7h9/x4tN69wV+lY78PDROle+/PuJBF/EEgeWRMhEilJvKrIOwOZTCL3VhCL0NbVUZANVYkIDRUZalIJstbvqEnlUQSBVCjSo5SiCyJRK3GQyjsSiUT+3TbrK5YPRyF+G4lQJhMdkYrOhuxpov1MlUwme2ggLsipKncUAWTgAAAgAElEQVRCyvru6urq6OrqPhQJeNKD+EeRHcHPQiASjzPN68RvR/tUNrFYjKqqKurq6or2Kj0ngwMH95OVk8mMxgYOHn6Nb7//ht27d7Jr9yt8cO5dzp87y4fn3+PKpZ+40fILP//0A3dvXuP29WvcvNqiIA7Xr1xWEIj7t29x79ZNWn6+xE/ff8fXX/yDc2ff5fCB/WzbtJF1a9Yyf/5C6qY3MrViGnl5pSQkZ5GYkk18cg6BoXEEhycRFJGCd2Asdm7BmNv74OAVxuCxplg5++Do4Yd3QAjxSek0NM5j0dIVzJ6zkDlzF1JROY2szDzi45LJycqnuHAy//jsSz489xEnj53g3PvnOXf+I46dOMmuVw+wZsNGFixcTHVNLdt37GLV6rWs27Ceg4cPcejQa5w79z6ffPIRb799kvffP8uRI4d4ZdsW6mpriA4Pw9rKgn4vvqBoe9VV1RCLpYjF8kLnts7PgqLfA3doeS2b/DeRyFqfSx4NZZ8eiUQOsZBOK1aqw3scxP/hshP/dSi37+1JQyeJ+PfRlkQ8TCDgTit5uMc97nP77h1u3LzNnbty8nDrnnytufPW8a9L0NCwk6yM5YQEzqC0dBdVVQcoKNrE++flRdPf/wQtt+HGffjhCly5Jy91/uU2XLkDLXfh0nW4cReu3ZUvXz9+hXOfwPFTV7nUAnMXHWbfwa9ITJ3DnPmvE588i6073mbvwZOc+fATbt6/zx3k+2vLke61JRG/QiRET/uH+XtDySPiP2xcO3K5br/8T9Hxdv6TdKRHkY2nff078TioqqoqnGSV35dIJGhpaSkiAG3um1YVpf/2sbWXntXU1ERLS6szFeN/BJlMQq9ePdi3by9Llizi6NHXaWm5zJUrv3Dq5FusaG5ix/ZtnH33HX784TtarvzC5V8uceXyz9y4fpVrV68ocP1aC9evtXDj+lUFbt64xrWrV/jnTz/y+Wef8u6Z0xx94wh7du9k44Z1LFy4kMZZc5hW20BpWSUp6XkEh8Xi5RuGh08oto4+OHkGY+Psi7WT3NXayNqJiWa2uHgHYuvgSmJSOkXFU5g7bzGNs+ZTVVnHsqUrWbxoOfXTZzGjYQ4b1m/ljdffZM/uAxw6+Abvnz3P7l372L59J9t37mDbKzvYuHkT69evZ8uWLezbt4/jx4+zf/9+Dh06xPHjxzl+/Di7d+9mxowZhISEYGhoqCC9EtHDHiu/bqjY2Xb+FrQ3q+soovZrg2kVFRVFyqa2tjY6OjoKaGtro6GhgZqaWofbEWoQOprQkEgknW2U6NfTrf6I16fjGog73G+FcgTibiutEAqc79yHG3fg2h0oKV1GZlYTa1Z/zqYNP7Bl8w8sXvIeZ967y5WbcuWlH3+Gzy7C0hUfU1F9ksjordg7LWCsfgUjRk9m7IRy9I2rcPNagrffMorKXmfJ8n9w/lM5ofjlppxonP/iJv93BVZuPExJZTNV9Rv48MItqurWMaW6mXWbj3AHucqTXDxK6dyE8xWyszojEZ3oRCf+XaioqKCtrY2mpqaioxTco9XV1TtU/GhfxPffQvt9CBEJVVXVDjuhzoLRJwth4qJ2WjWHD73Gd99+zeVfLtFy5Re+/uoiTcuWsHfPLj7+6Dw/X/onN65f5fq1Fq62XKblyi+/iUTcuH6Vny/9k6++/IKPPzrPmXfe5ugbR9i7dzcbNmxgadMyptfPoKi4jNiEVHwDwvHwDsHTJxRn9yBcPIJx8Q4lOCqJ1JwikjLzCYmJJzAsCl+/YHy8AwkNiSIsNBp3Nx/S03JYs3ojzcvXMHfOIrZt3UXTslXs2X2Aw4eOsXHDNvbsPsDqVetpampmy5YtHDhwgGPHjnH27Fk++ugjTpw4wfbt22loaCA1NRULCwt69er10D2poqLSoSTx/4qE/9nxW1zuBTzO+VrZYVuIyApkQUtLC01NTUWbJ0D5cw0NDUW7I7RLgiv3o8jEo87n79JOtVeP+nXi/PTxMIkQog8PIhB3gdv35SlLAoF474MvWNq8mcs35AXTUypWU1u/l+Li7WzY+DU3b8Hlq3KSsWPPd0TGLGDU+GRUNTyQqgQgEkUiEsUjlqQhlqQhEqe2Pk9BJIpGTS0ZkSgUkcQfda0Aer8YiXfQLFZv+oR/XoVr9+HybZjfvI+1r7xN07oTpOcspmLaK8yYvZeVa1+n5foD0qMIODxU/9FJIjrRiU78m5BKpWhrayvkXIUaBMH5tKOi7KfZCQrHp6mp2eG5dA7OnhxUVaSIRSK8vTz4+KPz3Lp5nR9/+I5L//qJb7/5ii2bN3Lq5Ft8/903CtIgEISrLZcfSyKE9y7/convv/uGi198zqeffMR7Z8/w1lvymf31Gze0phFNJzuvmLjEDKLj0olLzCK/uJqcggryiirIyisjOauA7KIpFFdUU1RWQVp6NtFR8UwpqyQzIxdXF09ycwpZ3rSKxplz2f7Kbg4dfIOU5AyqKms5sP8wS5c0M2/uIsqnVDF5cilbt27lvffe48iR/2fvvsOjOs+8j9/TNWoI427HWRKS3Wy8SzabN6832U1I1tnUXbIpjmsW94axAVMFCCQQCFRnRo0qG1wAV8AF28LGNAMCTO8g1MtoNKORNH2+7x9njixkcHmTLMQ8XNfHEtJIOtLBmvM793M/93s4HA7uu+8+vvOd7zBo0KDz/lvT55x81otL5dwGBoTP8jH6Y/WPM5lMfUv09N3e9LDQv9Jwrt9xekVBn1lzrsCh95Xpu8hZLJZPvMHSP8xc6J/v/8b5018f+Lv5YlxupTdPh8NBotGPtkDtHyB6QmGt7yGqLV/q7IJi5wqOnPTR4dOqDM7KVzlSGyCYmPuwa2+c8ZNf4epr7yMl5V5E7kHkEcyGcVgsk0iyTMZqmYrZNBWTKTNheh+zcTpm01Ss1smIPILI/Zis9yKGW7n8qod46NE3ef8D6I5DrRteXn+S3Qche86bLH/mEDm5L+MoXceyp17va7gOR2IEg71oW732JJy7HCEX+sQoinJx058k+z9B2u32sx5zMd09s1gsfQ3hAwfqXYxPTn+trBYTSTYLN37zG+zYvg2f10NrSxOdHjf7933Iju3bqK+rpae7C5/Xg6ejnZ7uLsKhQN9SpU8KEf4uL91+H97ODlpbmmioP8OZ2lMcPXKIvR/u5s033+TFl1/iqadX4HSVkT1nPk9Omsbj4zIZ++R0brvrIX77h3u45fZ7+fXv7uJnI3/PfY+OZU5BMfMKSsidu4D5eYWsW/sm5WWLuPeeB3ls9Fgyp2aRkz2Xw4eOs3XLDsY+MYEZ07N5bd16FlYuZcb0bEaPHsP99z/I7bffzve//32GDBlyzp+RPpgxPT2d1NTUi/5u61+Tz3rXfuCQyoEX9ykpKWdVFGw22+c+T3qY6P95+/+9/3Io/Wtd6nM5zve9G43GT9zM40IJh4MfW8oUI0o0HiEYjfQtYWrvDBKMwPFTPsoWvUxWzmLavPDmhgO88e4BAoCnB043wt0PObj6S39AjCNJsY/GYpyAUaZjlGzMhtmYZBYGmYbIVAyGKRgMmRgM0zFIFgaZiUGyE2ZikllYTDNJsmWRZJuG0TgOkYcxmx4lOfVefvWbfPYcBn8EGjtg0VMHmTu/mpzcteza28uql3ay5rUPiMS0GRba0qYg0bgfbYcmFSIURfkc+j85WyyWvifbc/2Cv1BleP0CYeAe6Gazua96crGEmy8agwg2q5lB6ak8/9wzdHrcdPk68Xk97KrZwZHDB+lwtxEOBejyddLhbqPb7yMU7KW3x/+pIUKvVnT5OnG3t9LS3EhjQx2nTh7n0MH9vPfee6xbpzUxO5ylzJyVy7jxk3l0zCTGjJ3KqHtHM/I3d/Cf/307t9x+L/c9/DjZcwuY7yhlYmYW8/IKWLZ0OW++8Q5FhU7uHnU/I//rt9zy+9spLnKxedMHvPTiGpYsfgqno5y5uQu47da7uO7aL2Oz2TGZPn6hqS/L+KSLIL1/50Kfvy86/WaHHhT031/6xbw+VHPgMqRzGTiUr/9SpfP+/9Hvd6JetdB7LPTAcr4loZcKPdwN3EnqYvydHYmE+gJELBYhHA2d1QPR1RPWahNxOF7bzSvrdvHMyq3MzFlBTt5yiiqX05W4p19SsZnLr7odk+V2jIYHsVunYJDJiMzAJLMwm3IwGbMRmYFIJiKTEcMExDgeMU5AjJMQmYrItMRjZmiPkemJxz+JyESSbNMSFYqHsdofQky/Z+L0jfiC0OaDvUdhVu4LeLuhsQW6e7UKSk9Qq6yEIuFPWsmkQoSiKOc38Be7fgfvXE+cF3Itr/7EPvDt52v8Vv48+m9DPS1zCl2+TvxdXurOnGb3rp0cPnSAlubGvnDQ7ff1hYcuX+enhoj+zdWdHjftbS20tjRRd+Y0x44eZvfu3WzYsIFnn1tJicPFzFlzmDxlBlOm5TBrdgHzC8qYnDmb0U9M4bFxk3lyShZZs+cxeWYOD45+nD/ceiezc+axbOlyHCVlZM3IYdT/3Meo/7mPxYuqcDkruP22P/KjET/hyiuuZeDOcvpSF5vNRkpKysemew+88LzQ5+uLTr9Y13/uA5cW6WHh81YA9M838OM+6fN80lI1PVD0X/50qYaJpKQkMjIyyMjIICUl5aKsQOj0ABGNhrUhckQ/aqKOa1UIjw+ef3EjS5+uZmbO08zJewlH6QYaWrXwcOh0nO//aDzW5P/GZL6blKQpWA1ZWIxzEMlCZJZWZTDoYWAqIjMQ43QtOJwVIibTP0hYzDlYzLOxmmZjNs7CkAggZmMWSdZZmIxTMZvHIXIbf/O3j/HBHuiJwYbNTWTnPUu7T+vZOHbSw/rq7YSi2vcVikA4rEKEoiifU/8nQf2O/7nuGF0Md47O9fX7r3ceuPXrpbyM4M/FZjX3BYl//f6/cKb2FF2+To4cPsiB/Xs5feoELc2NdPk6CQZ6+ioQn7Wxun+I8HZ20OFuo621mYb6M5w4fpT9+/fy/vvvsWrVKkpLy5k9J4/pM3LIzp7PggVORj8+mT/e/Qi/+M/f8bNf/oZb7ribu+55gLvueYD7HnqUmbPmUF5eSVFRCdOnZ3H77Xfyt3/7DS677HIGDx5CUlIy/XeTMxrNZGRc1leFSElJOfvnkQgTn7brjL6k5pP+LV/o/5/+mvS/068vWdID3ic1NtOP3kzdv9Lw/3McemjU766fq2dD/7v+OP3mTP8ejEslTNjtdi677DIyMjL6dry6WJf8AcRiWhWCRAUiEovSG44RCGuN0ZE4rHppG7fdmcnzL+zj4dHl7D+o3eF/fX2UG4Y+gRjuID1tPFbTREQex2ychcgEtEAwGZGJiIzXXhqmIoashKmIYXLi5cAqRBYfhY7pWIxzsJnnYpTZiMzCKLMxyVxs5jlYLVOx2h8hY8go5hZupisCAWDvkTaemJTHhCkO7n0wmw4PRGLa93RWw7UKEYqifB7n6iXov4zoXE/QF/IiqP/uUCaTqW+Ncv+KhKpO/OlMxrO3l962dTO9PX5qT5/k9KkTeDs78HS04/N6zgoEPd1dhIK9n2k5U2+PH3+XF09He18lor6ulhPHj7Jnzy7efbealStX4nQ6yZqRwxNjJzBmzETGj8/kifHT+MPt9/LdfxnBiH//BQ89NpaxE6dy9wMPc88DD/PzX/yKH/xgBNdeez2DBg1GDwuDBw/pe73/28+e1aD9+7JYLB/rD+q/K5Bu4AyWT/u3q0LuZzNwqZDeID0w4A284WE0Gs8KEYj0XcympaX1/b4YuHGEXpXQb0qcr0ox8GufbxMK/f36sesViYv1QvrPTd9CXK/C2O120tLSSE9Pv+DHNhBAPP7R4IQ42gRqfRem03U+pmeXcaI2xsoX97F42Q6CYegOwFMrWrEnP4jI3aSnzEQPCjbzHEzGbOxJcxGZghj0ADEeMU7CYJqGGPQlTTM+UZJtLkm2uYmqxgy0pU0zEZmNSA4Ww3xEMhMViscQ+SMGy0hmzX2brjA0tMOeg52MfryQD3a6eW9THcuq3iESB29XXIUIRVEuLf2fsPUmR313FHWR9mf4+cpHAypTkpMYP+4JIIano50Od1vf8qaBOzF1+31nVSOCgR6CgR66/b6+LWL7BwlvZwftbS00NtRRe/okJ44f5djRw2x6fwNvv/UmK55eTm5uLuPHTeLBBx7lN7+5nX/7t5/w+9/fxc9//t/88Mc/50c3/5Kf/Ow/+d4PfsSXhg7DnJTCpw/J/DQX/hx8kX3WGxH6bnF6BaL/khj9Ah75KCzoVYD+b9MfbzKZSEpKIjU1lcsvv5whQ4acFS76L5H6U74vPXyca3ZFUlLSWSHoXPMu9OBxrorFp22x/b+1BfdnoW88kJyc3PezMJvNXHbZZRf82Abq/ycSiRCJxvuWM3X3QlNrmLETCnl4dAEzc17grXc6CIShYuFh0gbdidU8FqNkYrPMxihZpCUvQGQ8RsMs+qoKxukawxTEMA0xzdDINMQwE5Fs7aUhq2/Zk9ZsnYnIGESmYDXrS5mmYzZkYzPPxWqajdWcg8hE0uyzsZomk546lcuHTEHk1zw5cSPeLq2aMnnaMgqcL1Lgeo5FT73K3sPNRFQlQlGUS5V+0aAvI1FViD8P04Ap99//3k001J/B09FOW2sz/i7vOUOEHiSikVBfv4O3s6MvUOiD6PTqQ3NTAw31Z6g9fZLjx45w8MA+Ptyzi61bNrL+zXUsWbyQGdOm89hjj/PwQ4/xP3+8j1//+la++c1/5vrrh2FPHYLBbMdkS9bCg9mGGP7UAHFxXIRdivovB9IrjSkpKWddhIrIWRfZDJCamnre6sG5tli1Wq2kpaUxZMgQrrrqKq655po/udp6ripu/yWY/ZdXfdLXMhgMWCyWjzUo//9sgfu/zWg09t3g0XfT04PFhT62gaJ9U51jhKOBvqbqlpZu3n/vIIEALF22gdKK9QQjEAjBsmXNpKfdhsitGGQCybb5aEuPJmOQmYhMx2rNRmQiZssUrLZMTNZMRLSeB4NpKmbbVEzWKRjNmRjN0zGaZmE0zcJknorJMlFjnozROBWjaQpm85PYbBNISpqK1aLt5KRVJqZhNmYhMgmzZCIylhRbFnZ7JmJ8gOlZNXT5YduOdkbdP4UAUL5sHRs2nyISg/hZKeKjHarkQp8YRVGUv5T+T9T64LxPWo+ufHZ6eNCXNSXbbaxb+yqRcJBOj/tjIUJfsqQHCf19vT1+wqEA0UiIQG837vZW6s6cxt/lpb2thdrTJzl65BCHDu5n39497NzxAVu3bGLrlo1sqF7Pc8+uIHf2HO6/9wFu/vef8Tdf/homYxJ2+2AsljTEYEXEghjMCcZ+IeLC/xyVz/Bv7Rx34vWd4vSep/6PFTl7Ywj60RutP+1rWq3Wj21vbbPZPnO/wmdZuna+QYN6Y/jA5nC90qIvefqkSsS5XOjz2J9+7PrwUv1388XaExKKaxudhgjij7YSpZc4sGH9LhbMWsH6V07y4fYeqqreIRSBTe9DavJjmAwPJKoQ0zEacjAbshGZQoo9F5HxmIyTMJnHIHIHRuvdWGyjMRjHYDQ+idH4BGbbQ4hpFGK6D5H7MRqnITIBs+0JTLaHEPNDiGE0ZksmFttkxDwKMd6CmO/Eah+HyTgbkVxspnxEZmGWedhNeX3VCjHNwJYxBbH+hgUF7xEOwNp1HzAz71nGZz3DAw8vpqDwHcIRLUQFAj1oP4kgvcEO5EKfGEVRlL+U/ls3Go1G0tPTL8q7XH+N9BBhMRv7Xn9s9CNEIyHa21o+tpxJDxE6f5e3L1To/RNdvk5CwV5i0TAtzY3Unj7Z16itB4h3N7zDa+vWUFKcz/hxY/jRiB9w2eBBGMSIQYyYTXZs1lREbIjYMBhtWKwpGK12xGRVAeKv1MAL7oyMjL679AN3Ter/OH3ugH4hPvD95+tZGDhITl+7/0nH179Hov/bP8vE7IHv6z/HYuD2tGlpaQwePJi0tLRP3dGo/3C9i6kioR+L0WgkOTmZ9PR07Hb7RRkgRIRIFNo9MUIECeHDG+zA1x2iev2HlOS9xIwJT7Ngzmp8XXDkeJivfmUcIg9gkNHYLdMTDdQzEJmI3ZaN0TCZ9PQZpCSPY/acMyyp6uDpZztxlDbwlWGZGE2juO76yThLW1j6lIelz3TwLz9wkJw8laSkyYyftJuqZ7soW9zGH+54HbNlLBbbGB4d+zar1/p4amULt/3xFbSKQzEWmUd6sgOtvyKLZEsuyZYcLKkzELmDYTc+ytRpyyECoQCse2c/RYs2cs+Dy3B3QCQKgYBehQgSxw90Ixf6xCiKovylDNz/XR/2dKGP64vAZPyoCqFPr/7S9ddy8sQx6utq8Xk9fT0O51rSpFcg9CbrLl8nnR43zU0NnDp5nNaWJhob6jh+7AjbP9jKyuefZfKkCfxoxA/40vXXYhbBLIIpwSBGTAYzIhZELBjE2ve6JtEYbTBhMKolbX/tBg8e3Pd6/xkMycnJfc3PycnJDBo0iEGDBpGSknLWLm0Dl/v0b7oeOKRSr0r8JbZhPV/A6H88/Xd90ueQ6P0T6enpDB48mEGDBv1VVln15Uv6+bnQx3M+aJsyESVCS2czIcBRuZIPahqJRMHhepGaPbV0h8McPuXh2//8JBbTfaSnTkGb2zCOy4c4sJhmIDIas/lJxPAA114/nrYOaGiFVa+4affCuvVeUgb9ijWv99IThDWv99DcCYdOgMgd5OY20R2Cl15v5kQDuLsgNe1Bbrn1ZbqC8P7Obrbs8dPmg5/97AVEJmKTRO+FbSqGlGkYZBJGeYzrhk6galUj3XHo1YZwQ1SbVT09r5Lp815jTsEGsuc8SzQGsTiEY73E6CGCF7nQJ0ZRFOUvZeC6Z/0i42J+svpr0b8CYTYZSLbbMIjw4gur6Pb76PS46fS4zwoS/fm8HjrcbbQ0N9Le1kKk30TYTo+bmp3beWbF0zz80AN8+5+Gk5aafNZuUKZ+zCJYTFasZhtmUxJGg41k+yAs5mT6BwijyYLRZFEh4q/Ap9017998q08FHzRoEOnp6VitVlJSUvpuGgwcOvlpO8sNvHDXlw/1vynxWQbOfdbv80+pEvT/XvXm709q/L6YGqtFPmom719RuZiOTxf3axfX3T1eIokFPcWVr7N1j5uaQ50Ul6/EF4zTEegkBPh74MmJGxG5A1vSkwwZUoDIWOy2XEQmYzZNRgwPcN0Nj9EdAkf5UczJN7NpRzf7j4PI37PjQ9ixG4y2H5BX/CKBKFwx5AGeWuanvhnMKX/H3Q9lE4jCP/5DJo8+8haBCFz/1R/yrX/5BYEY3HHbi9hM47AapmC2ZCLWx5GUxxDzQ3z72/M53Qi+MHT2ak3i0Z4oQX+AEPDm1j0UL3mXJ6asYGnVVk6eDBEI6b0hvcTxIxf6xCiKovylDHxy1ndfUUua/gw/236MBsGeZMUgwn333k0kHKTD3Yano70vSOjLm/r3SuihIRIOUnfmNK+tW8PkSRP42U9/QmqK/aygovdf2JOspKfZsVuMmA1nVyIMYsQoFiymJM6uQPTbntUgmovgZ6ic3/mGWupVh8GDB/c14urLFPXNE/Q79ufbVvfzXrDrDc96WMnIyOjrUdArFPrX08NF/6rBZ5mKfa5j/LzHabVaSU9PZ8iQIdhstr7d6AZ+3ottydDAMHYxLbvSEQlDNEwg0EkkDm9vrCfX8Q53P+5iVtEqat1RgkCECB1dPbi9EAxD5bLjmJJuR+RB7NY8TDIPmykfk8zBYBjPdTc8hscPhY7jGG0/5f3tfvYfh5TL/pWde+HIURD5NsXlzxGMg8nwC55/pptgFO4fPY3nX32T3igM++rDjB/7DsEIjJ28gDmFTrrDcNcdz2KWh7S5FMbxSOo4JPkehn1zCm4fBGLg7dWmU0MQ4hG6ewL4gDag7Nl3cS6uJif3ZbZubSMYge5ghChBAnEPcqFPjKIoyl/SwCdNq9VKRkbGBT+uv3b6hX3/oXMGEa6/7hoaG+pob2vB3d6Kp6Mdb2dHX5Do7/SpE6xe9Tyj/ucuvjL0y33LovqHE5NRq3QM3A2qfxXCZjJiNdswGcwYRGMyJmE22TEZbRjEgh4iDCYjFtvFOxlXSfz7OseFpL5ESZ8loC81SktL+9gSpP4f139J0sCL1YHNx/rX1S/8z7WDkj4fRO9ZSE1N7auEZGRk9C0v0ukVAn0HooHfnz01lW9863sMufJLn/rz+Ma3vsfyt5v57R/Hf+z9/enBymq1fmzY3cVwp/9iCzKfhmg39HYAQXZ9eBhHeTV7j8OTs5/nWBu09oI/+tFWqPG4tkNTdxheXNdGyqBHsFkzE3McsrFIISITuPq6h+gOQ7HrJIOvvJV3NnXy4ZEYYvw2tY2waQukDPoBjoXPEYrDtVfeQ1lJPaEItHjitPlChGLwzb8dy5OPv0tvLzS0QAjo8MFdtz3DIPt4TMYpiGUCYr6XK78ymi01EIhCi0erQEAvxLro7PbiAza7YX8Ythz0MG3WUhYv2clvfpuF2wvhOEQIE1WVCEVRFEVRlAtj1KhRZ+27X11d/Yk3OUaMGAFAVlbWBT/2SwmxXiLdHqKhLk6daiJ3/st0x2DZS7t444MTBNBCA6FEX0EsRjgYojsK3gi8+mYnIiNJso7HIjMxyHzSUnJJHXIHXVEoch1B5Ads3RVh5744RtuPOHIC1r/jw57+XfIdz+P2wqCUe1i5AjydYE+/kfFTSghG4KtffpKxo3cQDMBXv/5bfvKLBwlG4K7bXkJkNEn2eRht0xDjLZSUfUggBh1+bVlWLA6EuyHcjRfYE4N/y3mdysPgBQ7u62TBgmoWLfmQpnYIxqE73Is32Ipc6BOjKIqiKIpyqRk6dCgA+fn5iAjDhw8HYMyYMQwdOpQRI0b0BYoRI0YwfPjws+aVcBkAACAASURBVELE8OHDGTp06Mc+54gRIz72duVPQzQGcYiGI8Tj8Fb1KcZnLqPq5c34AE8oMUuhJxEkQr0Q7yZOmK4I+EOwqOoISfY7SbKOxyjZiEzm6hseoSsC8wuPkJT6e97ZGGHXPrCn3MrmrdDeAXfdXciWHV4CYa2xesUy6OmBpJQR3PtgGYEQfOWGLMaNPkSgBy6/4hZu+v44AkH44+1vY5JJiMzCZp/K//3uNEIh6Alrh9kbhlgUiIaJAieAB145zXUzNzPy6QYaI3Bwj4/f/GYey54+TMXijfjDelYKIhf6xCiKoiiKolxqxowZA3DWBX9WVhYjRowgKysLgBEjRiAifVUKPUT4/f6+6sWoUaMQETIzM8+qauhvV/504RhE41obV68fenuhJwI+tLv1vYSJ6dsaBYGAFyI+iEeJAt6A1n+QOWMtIr/mstRcjDIFe9oDbNsFD4/ejsV+H5WL23luVQSL8WFu/vEz7NwFh0/A0dNw250rMcoYCubHWPcamG2/Y+Rvl3DoCAwZnMVtt2xn925tp6bv3lTAvv3wy5+/jkkmIzKDQakTWL3yGJEYhMMQjmhLmWJxreWjA5i8oYuhefuw5R3ka4X7qHHD6ROQO/dd8ks+wFmxgZP1IUJAkChyoU+MoiiKoijKpUYPCp/0vvOFCL16UV1djd/v7/uYkSNHIiLU1NRQXV19wb/HL4rOiJYNdnxwkueWv4WnHcqXrOXDOjcewJMoQgR70IJEpBti3RCDYFBb4dQd1rZR/dV/zcUiD5Jqy8JsehSD6SGs1smIPIzZ+ghm08NYjdOxm6chciupg0Yh5ltIyRiDyARExjL4smmI3K0NozM+TEryLEQeJzl5MkbLGEQewGydgMgTWE0TSbVM4sf/6iAUTgQHwsQJEyWGLxrHCzy1N8B3y0+QXlSPtbKV1NztON/vpTMAi58+xAtrGpiRs5qFT71NCOgKx5ALfWIURVEURVEuNX9KiNB7Ivp/jszMTGpqas7qr7jQ3+MXhQ9wh6HTC+9XHyc3ezm5+S/QBmxzxzkJNANdgL8XLUDEe+nu6IGodqc/FNHCRFMrfPmGMRhlNClJ0xGZhkHmY7eWIDIRkScxSC4i2RhkIgYZjRjuR4yPYbfnoAWJ8VjskxAZjZgmIjIRkzUTkcdIHZSN2TwTkbEYzeNJTR2DXW7hrTUdiVnTYeL4CETaCBGhHdjkg58v3Itl5m7E1YblKQ+m2Vv4fcUumoDS5R+yYvVByhe/z9zC1Xh7tN4IudAnRlEURVEU5VIzcuRIgL7qgYj0BYTPGyIG9ldUV1erEPFn5AHqu3pY/9Yenn1qI9OnLeV4K9T44KcznuPup9/n5XY4jbYsKESMaKxHq0R0a8ug4kAoHiQCvPRKPVbT7SRbJ2E1zUOkCIvBhdEwC4tlFiI5iMwhLbkAbcr0WJJSpmE0Z2E0zUJkPCbLNCy2bMQwDZFxGMyTSE6bichojMZckuzzMFieQOS3/O4XucR6IQD4CdJLG0G68QBHgVEvnebauTWYCs8gFR3IwmaSS/bzT/PfZ3MANh6O8vjkSt7e2Ej1+3XsO9RJZ7cKEYqiKIqiKBdETU0Nfr+frKws1qxZ0xcc9CbrNWvWkJ+fj9/vPytE1NTUkJWV1fd2PURUV1eTn5/f95gL/f19UbTRTXOgl5ysMsY+ks+KldtoBRbtg3+ctplhOVv4Ru67FB+Fw4mqREDrktCnsxGLBoFOfIF2QnGYOHk1IrciMg6TIQ+RuWjTrZ/QAoJlFlqAeBKjOROtAvEEKakLEJmaeOw0xDgde2oWIg8gMg6DaRoisxGZiC3tcZJS/otN1aeJh7UlWX6gGz8etGOduqWTa2bvIKWwluTFnUhFO+KsI738NEMLduI8CY3AO5uPs3l7K7PnrWb5s9uIRFWIUBRFURRFuSAyMjLIz8+nurqaNWvW9FUeRLTlSdXV1WRmZpKfn09+fj7Dhw+nurqaUaNGsWbNGqqqqvp2cBo5cmTf48eMGaMqEX9GPrS7+C11cV5ZuZOK5es5Focpm+CaWUf4UqWPQfOP8Te5W5l/MMZJoIko/lhickQUiAXp6W0ijp+eSASPH/79PxaQkjYOi3k2IjmJysKTiIxBjNquSqmpxVit2RjN0zEZZyOShciTJKfkYTTMQgxZiIxHjE8gMp7U9LloIWIKYr6H//jlHEIB7TB8oQgBoBuoB4oOxLhh9maS82uxlPkwuTowlbZjcjVjd55icOFeHtseph544709PP/iTl565RCvvnqYnh4VIhRFURRFURTlvDxhOHzCyyvPbmfsIwt4YtYCjgK/X+snaV49ssCDbUmUwcWnGV68japTAZoSd/3DEW05k1aWiNHd3UUUCMXh3c1RMi5/DJEJ2O1FGC25iEzGmjoDsWQiMgmtQpGFyCRspgVYTAswSQ7J9rzE+6djNk3FbJ2EVq2YgkFyMBgySRn0CG9tDBICosSIEyYEtIZgoxf+Pm8ng4rPYK7sQUpDmAv9WPM7SHK1Yy6pxZx/hJFveDgGHDjZwKJlb1FU8gblZe/h86oQoSiKoiiKoijnFYrD/v0dFM19heKiV9lxool9wA9WtSGFzUhlHCkLYna0cMX8Xfy4cjMr6iI0AB1xbYcmotDd1aMFiZCfrl4IRmHRojNYLY8hMhWTYR4W0zxEnkQMU0hOK0RkJmKapZFZiEzHJDMwSSYimSSZchCZiMk4BYtpBiJTSDLlYDGO5xe/XER3ELpC2lImTyiCB/jABz8tPkDq7H2YKzyIsxNxBUgri2PKc2NxtGGraMWQf5p/e6aOWuB0Sycrnt9C1qznKch/nVBQhQhFURRFURRFOS9i8HTVa4weU85zLxzi3V3NHAG+86wbKWrCWBVBipsxuRq5YlEDxhkbuGnJXtYGoBZt+1fiABFi9BDDS5wg4TCEAjDu4TexyiOkyjzsUoRIFgbjTETGIanTENtMJDUXU/I0RJ7ALKNJlgkkSyYGmYLZmIVIJkaZichEUi1TuCztUTZuCBCJQm8UPHFoADYE4Oalx0iasZXBy71IWbO2I9PCbqSgA1OZHyl1IyXN2Aoa+G7FUU4Bx8904Ch9ncLi9SxdsoVgrwoRiqIoiqIoinJewZ4oJ095ySt8nbFTnuPAySgngGvz9yHl7YirGfPiTsRRi9l5hsFVHtIL9vHjqgO84YcziSnPgViEKL1AJ+FIK9FIL0ShqxX+68cVGGQ0V6W5EMlGZBqSPAWRJxJViGloTdYTSDJNwmqYgkVmkmSZh8gMTKa5iGSSkpqNyJ3cd/ezxMMQiUMn0ASs74SfVh7kqoL9pC9pR2btRpZ5EVcL1goPUtyGsbIbKetAXK0kFzfzz6WHqAV2H6hjcuZS9h2IEYlANKJChKIoiqIoiqKcl88Ps3IXEojClppeli3fwOEY/J3rIJayZqS0CUNFK+byZqTwFLbFHpKdZxgycyO3PXOYU0Bjt9acHSZOINQOdEK8U7saj0BbI/zL/5mPyH2kps/FYJ2NGGZgkGzsMps0mYdV5mEwzUesCxDzfETmIZKLSCEiCxDLLMT4IH//z5NpcGtTthu6ejgFvNMLP3ft5MvZW7mqrBEpPEPS8l6ktAWTsw2rswMpbtdCRKkbQ2UHdlcz/+Dcy65ebTnUoqXvMmHSUh56aD7uDhUiFEVRFEVRFOW8fGEoXbKGdetPs+qlA7z77mEagG+5PkTyj5K0qB0pqse+2I24mpD5tSQv9nFtRSNXZ27g1so9fNCtLSdqBXqIEo37E/skhfF6g4Ri0NAGf/dPExHrfZisU7DZ8rDKfK6QQi6TBVgkD5E5iMxGzHmItQiD3YFIPmKahTVtApL6B17Z5KEDaAxpX3PxyRj/Z8E7DMvdxtV5hzEtOEPS4l6kuBUpdWNztmMtbsdQ7MZY7kNcLciiDiyuer7p2s0JoDMAc+evpKDoNXbsbMPTqUKEoiiKoiiKopxXF7D7WBePjS3j/vvz2P9hIyeDcFNZDemOY5hLm5DyNoyuZmyLfEiZDylyk1LRxZCSFi6fdYD/6zhK5Rk4ArQltozt6Q0Ti2mTrN2BEF1AawRG/GomScl3Y5IJpMgCjJKDyDSMko3VNBuTKRORcYiMRUwTEBmNzfYgYvp3nn7pEO3AGaAGGP9WA98o2MgV87aRNvcAV5R3YnB0IvNbtapDcTvJJR0kFbRhLunAUOZNhAg34jjNtxYe4Bhw8HQLhc5X2F7TyfwFK2ltVyFCURRFURRFUc6rLQrOp95my3YPWzY20FIfoB349fPHSM7bjcnViKGyE8k/g3mhD1kSQgo9SGkQS2kvqQ4/V5U08TdztzN+s5/diYv8zkSYCAJBgnTFvXRGQgTjkDXjLezyP6RbpiKWqRhTsrHa5mCQGRhlIkmWiSTZx2NOepiU9EexpN3KkhdraQZ2RaB4byc3l+7gmqyNpObVkOw6TbLLjb0iiJSGkNIApsoARqeH5KI27IXtWBwepNSDlLUhFS1IwVFGrKzjNHC8sZO33zvF2jeO8ejj+bg9KkQoiqIoiqIoynl5gNmuF1n+7HZWVG1k88ZDnInAratOkJ63C2tFB+LyIMVN2s5GpV1IZUjb+nVBJzK/hZSSFq4pa+KK2dv54ZK9LGqEfYnp1q09PqAXwj6IhCEC3T7YvKWHb/2fSUjK3YhpNFpzdS4W4xxsxqlYTA9hSrqTq786jrcOwlFgwXb4j4p9fLNwD+nTtnNZUT2DlnYg808jJV7EGUBKepCFEaTMixQ2YylqwVbShtHpQVwd2tTq8ibMeQe4db2Xo8DROj8VS6rZ8H4zZQvfwB9QIUJRFEVRFEVRzqsNKFyyjjfeOs5brx+ltPRFGoDM7WHSZn+A0dWGlHZhWdSFuNqRch9S3o3M92BeDFLqwVjmxlDSTIqjnsvyD3JD7iZufeEYy07FqAU8gD+qzaTrDUNPRKtSeOOwfG0zP7llKZZBT2BKnoDZMhaRu/jG18fzxLgXafDC+gNwr2MrvyzeyQ/LjvLzl0N895lurqvsQIoaMC7u1SoQJQHtZXkvUulDStswFDVidbZrQai0A+PCDqyl9aTl7uGx90PUA9VbjvHQ6BLuvn8B+w93E1C7MymKoiiKoijK+XUA+2v9PL/yAx55eAHbdrZQDzhOweVztmEu9SAVocTQtjaksAH7sl6kuAMp9SIVbqSyTXtZ6sbicJNa1Mrl+XXckHeUHy4+w7QaWNsNB4B6oD0xqK4b8AJu4IQXXtvazeLnT/DmBg9tbRCPQk8QWv1QH4HjwC5gM7AWmNYCNkc94urC6OhBHD2Iy69VIcrbkPJmjOXtiKMZqfAizlaktJEM12m+PHc3FafhVARyC1ZS1wjr3qjl1XX76VXD5hRFURRFUZQvuoyMDEaMGNEnIyPjM39sN3C8OcDjTxQyf/5LlC56mzPAy374enENNmcbUhFGit1aVaKkgaRKN8aiZsxlbqSyGVnUmggRXYizB1NJD9biLpKL3CTlHufawuN8w7Gfn1QdZMJ7LSw+2su65ig7u+BoCA53xTjhDdERT/RRxLVJ1P5EyDgZg50BeOYUPPJqK79ccpQfLznANysPYXfUIU4vlpIuLCVdiNOLlLmRimakohGpaNMCxaIupKwVi+MMQ/L3809523kvAM0xKF9SzdET8MqrJ3nq6fcIqUqEoiiKoiiK8kU3YsQIBv7Jz8//TB/bHdeGxYVCsO9gkLGZS3lmYxP7gO+V7iC54DTmiiBS5MZS6sbqasLiqMNWVI/d1YiU1yIVdUipG6NDu5C3lbRhd9SS7DxOWtkpBjnqSJlXR+qcOobMPcUVc/ZwVW41N857g+89uYLJC99lX4OXCEAYwiEtPOwNQNkx+M0LtQydv4lB2ZtIzt7N4PxjXOk4QXLhUazORiwON/YiD/YiDyanGylr1QJEZSNS0YqUtyKVnYirmTTHSa7N3cbvKg9wGjjlgcVVm8jOeZXnV+3H3QHRmAoRiqIoiqIoyhecHiJGjBiBiDBq1CgARo0a1feYoUOHfqxKMWLECOLE6AnCW28dYOGS97hl1GzePxZlRy9M29ZJRu6H2Mu8WBwebOVerK4WjEWnSS6pJ6nkDMayU0h5LSZnG5YSL7ZiD/aSVmzOU9hcx5HCQyS56hlc5uMKl48r8xu4dv4h/rFyL79+/hBv+aEusTVsYxRteZUP5rzp4wd5u7gqayum7G1YHEdJf9qNdVEnUtKG0dGKydmG0dWKxdlKclEbyUVtWB2tGF3NSHljohrRjpS2atUJZz1XlR1n2OwNzH/XRyvQ2AWvvn6Ihx5xMj/vVaJRCIZViFAURVEURVG+4AaGCBGhtraWNWvWICLk5+f3VSj8fj8jR45ERBJvCRIKhIlHobz8bRY43+D1bfU0A9V++JvcraQUnCHJ0Y6l1IPB2YoUN5Fc2oapuA5jaR1SVofJ1YjV0YqtxI21xIPJ4cHoasNS0YIUHiFp7g5uWLCJ/6jcwoy3TrCpXRtO1w4cDIQ4DHwAjN3cy9fn7uSq7ANcWXCG65e2kbbwDIbKY0jlKaS8CSnzIK5ubUemUi1I2Iu1EGEv0UKFlDYnKhJerUdiURfGklquc+7ju/nVbOoATwxmzn2KBx6Zw8KFG9i+vZ1IFMIqRCiKoiiKoihfdOcKEdXV1VRXVzN8+HAAxowZ0/f22tpaRBIhIuqFWIyaD07zhz9M4anntrOxpg5PKEI98KvlRxg09yD2oiYMjg6kuA1xtWMr92IoaUnc5W/G6GrG5GrG5HRjcngRpx9xdmF2tfP1l4LcfwqWJ4LC0cR062agFtgKTNnRwjcK3yclt4b08haSyzu1qdMFdYijDimrRZynkNIGpKIDKetBXF1av0NZK1ZHIkQUt2EracPkbNO2pHV4kVI/lsU9GAqOcVXeFm59Zg9NQE8ctuw4SenCl1i+YhMNDRCPQxwVIhRFURRFUZQ/k5tvvpmcnBxycnIYNmzYBT8e3SeFCH1pk/6+rKws0C6StRARaoWYNr8hGoFQFLp6gFgvXsBxHK5fsI+0okaMTi/i6ETKupBSf4I3McTNnbigd2tvc/qxlHiRnJN8bWknd+8FRw+siMLzvVDVDPMOwMiX6/hq8U6unLufy0vqsRbVIo46jItatc9X6kMqgoirB3H6MFV6MC/yaNvNljRpTd0LWzE63dhK3NiLNRaHRzvewk7E6cdU7sO04DDDSrbjOqktnwrHoScEkTi0t0NPLwQC6D+fC39iFUVRFEVRlL9+V199NTfeeCM33ngjqampF/x4dANDREZGRl9z9cD36UubRBIhIuaDYC/BHohEwdMJ8RgQ7qaXOPuA75Ts5sqiUySV+rRlRGUBxOnFUOFHXG5t69eyRIAo82oVAkcP1mI/lzl9DF5whivnH+bavN1ck7uNrxTuZljRfjKyt5NScBxbUSPJxZ0kObswuzq08FDRojVEO/1IaRRxRpCSXm3eQ0kz4mhBKj2J7WXbEJcWHKyJ5VQWhwdLiRerw6/9vbiewYV7+fHT+9gDtMa1qkMUaHMHica07zsShng8jlzok6ooiqIoiqIof0l6UKiqqiIrK4uamhr8fj9Dhw4lIyMDv99PTU0NWVlZ+P1+qqqqEEmEiHCQkL+HaBxCcYjEoLUpwKLiMnbvPkQz4DoA183aSXpJO+IKIq4AsrAbKT6DxVWL1XWqb5ckU4kfU3EIS1EYa1EIW5Efe7Gb5OJGkkvqsDvqsDnrsDkasTibsTja+pZAaTyJ6dJuLTA4/YgzMQPC0aP93dXVx+DoxFjSgZS0YXJ1YCrv0EJGQRPWEjeWohaGlLUwOH8PXynYSOEJbd7E+zVe6k9FIab1QMTjQAxiUQgFY8iFPqmKoiiKoiiK8pc0fPjwvuVL1dXVVFVVMXTo0L73Dx06lKqqKqqrq8nMzOzboam6uhqiYYhpQ91CQF19gLzcRezZepR4DE54tIvu/1p+guuKTpBa6kec3ciCJlKX92Jy1WNx1WNxtmJyeLQQUaLNirCUaEuaLA53305KWtUiUbEoSyyFcn3E6Dw3cXo1Lq+2XMqlzYQwFbaTWurHXtGLODu0CkVZG6aFHdjKO0grbeeyguNclbOJ3606yT5glxtmZD/HO68d4NiRJjrc3UQjaM0QCXKhT6qiKIqiKIqiXKyIdxML+4lEQsTjsGvnGaqWvEOgG/IKnqd6/xlOA2/G4SvZrzFk3kEGl/mQIjdS1ImUhhJ6tF6Jck+iN6IZY6kWMKzOeq1S4WzWgkRpIkiUu7VlUKX9tZ5Hc2LHJZ32doujDWuJB2tJL4aSbi2MLOpAlrQgxSewFNeTOnM/NxUfY2MMjkbh7Z2N5M5dxKMPTsBRUsnuXfsJBmJEI1olQoUIRVEURVEU5ZKhN36LfHyKdf/KRH+xaBvabOgw8QiEA7By5RbmLVjFzsM+anvhvQYvh4H5+/18ZdZ6ris6pjUvV4C4olrPQnkAqehCKhNTrCvqkbI6LK7axPIlLUiYXIkAUN72iSHC6Gr+SGnjAPXaS1czlvIOpLAVKezE4OxFXD4tyCxsR1xnuLysjq/nH6Jwr1ZReXObB2f5K8QisH3rLlaveoXWFs9ZVQgVIhRFURRFUZRLxujRo1m7di0i555irfdC9BenjUC4FS1BAFGtwXrr3ka8wMMznGRVrmJzQycngNFr9/C3ue9wQ7kXyfNqOyCVubUL9wqP1uxc4dECQqk2/M1e0kxycTM2R/NHIaKyDanQ+h5Mjn6cbkxONxZHm8apzX2wOlqxOpo1zkasjmZtG1enDynzaxOpy9xIsQcp6cJaFuCK8g6uyd3Gva81cwBtR6aX1+xn1bMbIQIFeeX4vMG+4BAMxFSIUBRFURRFUS4dN954I2vXrmX06NGIfHzHJn1r1+HDh/d9zPDhwwnRQSDugVgMIhDrjeHx9LL7RCPzl7zAc2/uY+GqTby2ZR/1cTgI3LZiJ9fM3MNVTj/2klYtGJTqy5Q8mkSvg8np1nZMcmiBQpvfoPdFJB6TaKo2Or0DeiHciVDRltCKKREqLE5tW1cpcSOLe5FF7YirEXF1Yy/pIW1eC9fM3MPvnjnAAaAJWLpqM9OnLaWq8m1mTClmzSvVhENaaAgF4/R0h1SIUBRFURRFUS4dV199NatXr6aoqAiRj4eIkSNH9oWIjIwMampqAOghSIQIsVAYuoMQDwJBuomTt3AFj0+tYM+RAKE4eKLagLhtwE/KDnNN9kEyChuxF2uTonVWR+Ii35UY+Fbm7gsVRqcXS4kXW1EXtmJtN6a+xurSBD2IlPd7vSwxi6IssQSqLLEcytWKLPYiZS2Is530ighXLmjnH3KPcFfVYfbEtMF2Va9uYubcFcxfsJ6cmaup2VEHiS1dBy5lisVUiFAURVEURVEuEXo1Yvjw4X0hoqamhurqavx+P/n5+YgIY8aM6QsUfrRdmbQr6h7ARyzioTcaptET4JU39hKMQWNjjEfHzWHZq1uoBbYDv36qjhvyDjOkoJ7BBY1kFDSTVtiKvVjbtlVKE83TFXr/g7aVq72oi7R8P6kFXVgciTkTfdWJxMeUez6uQn+f/rg2ZGErstiNlLZgL+/g6uJmrp+yjVFLj7I/Am5g7bs72b63hQLnWp6cspzDx7XvJ5wIENFIYjZGIkDEVSVCURRFURRFuRQMGzaMoqIiVq9e3ddU3X92RG1tLTU1NWRkZFBVVdXXJ9ENBCHx305NvBcSF9M9AThZ6yNzehnHa+MUVL7LzjP0BYk7Xm5n6Ny9XDf/BEPyG7EXeZESH1LWm9iONTFRurIFY2kj1uIWUku8pBV2Y5/fia2kFYuzEXNpE6bSFgxlbWc3XjuatYCxsBMp77eFa6UHKWvFUNGMOOqwFtZxTclpvjZnI/e/cIiTiR6IA8fCjB1fyQuvHuVEAyxbuZmTjWEi8Y+Cw7n+yIU+oYqiKIqiKIrylzRs2LC+pUzDhg1D5PzLmUaMGNE3tTojI4OeRHyI6iEi3q3dmg8DidkJz69eg6vyZU41QPb8N1n52mmq1uygCdgLTNocZPiCGq6a8yFXlnUghW4Mi0NIWReGJd1aIHDWYy5twlbajrmkHXOxT5smXdyCtaQBS0kTRmcTBmcL4mxFStuRUg/mpb2IqwNxdmCu8GIu9SBFTUhBI+aiBuyFJxlW1ca18/bz93M3M2e3j6PA6ShsO9jJH+8pYemygzzwSDnLV21j58FT9MYgEIRoSIUIRVEURVEU5RL1q1/9irVr15KTk3PeENH/7/rr1dXVhBLLmSJEiBPUbs9HEm8MQzwcIhyJsXXXSRa4XqVi2U5Gj61k6fL1bP7wFG3Anhis6YafVe3j8tmbSc4/QtqiTsThRorbNCVt2hTqssQyp4pOpMKLpdRDkqMdm6MDi0Nrsja4/BhcfqTUjzh8SKEHKXRjKe4gxeFhkMvHYFcnVxY38aUFh7hhejU/cWzlzV44CRwMwLuH/ZzogFGPrmbh07UsXvEBZYufJ0qQrh43xICoChGKoiiKoijKJezGG29k9erV3HnnnYh8NMVa340pIyOD6upqxowZg4hWmVizZg3xxLV0JPGSeOIveiUiFgPA0w2+KIydVMkzz2+j4Uwv7727h+l5lbSjLW/aDGTvDfKvS/eQPnMD15SeJK24lowKD2kLu7XJ044WrbdhYTtS1oLR0Y6luB1zSQfGkg4Mjk6kxKMp7sDs7CTJ5SbV0c7gkhYuK2wgbc5x0mYd4ro5e/mhcz/za+IcQQsQH7ZFWLf1BD+/YxbZji08kfUWBZU7OXSqhygQiniAXgLdaEFChQhFURRFURTlUnX11Vezdu1abrrpps/1cdpipshZQSIOWkUiFtMutGMQikAgBqvXvM+effXs21vPqFGTmVvwMktX76SpF+pC2laqNTFwHOrg+8Wvcf2cDaTPcUpd+QAAIABJREFU3Y0l7zjm4mbs5R2kLnSTXFaPqeQkVlcLllI35rJ2LOVujOXtmMtaMZe2YHHVk+ysJ8N1misdJ7i26CDXzq3h+pyt/PiZFnKOwAfAKaA+rjVRL3thD7+9cy4bd0cYn/0i+Yve4fX3jxDRA1IcIgGtCyQSiZw7QagQoSiKoiiKonyRDRs2jBtvvJE777yT1atXf+6PJ+6HeJh4XAsRwcRKpniiFBHoCmrJIgbBoPYYtzfE4qUvcvhoF8+t/pC5+Wt4YoKDnigca+qmIQwngH3A4jPwYLWH71Ts5/q8HVw+ZzuDZ2/jyrnbud55kLSCQyQXHk04QkrRYdKKDzG4eD9XFu/lirytXDdvI1+e+QbfKXyfx6s7WNYC76DNrDgaAQ/w1Ks7eXCsi31HYfK0F1hctYvqTfWcbvT3VVgivVFtiVZU6wHR+kBiKkQoiqIoiqIol5acnBzWrl3LokWL+pYyfR5EghANQyI89AA9RAgSJkrko+VNPVqZIhyCnrAWNjq6oaR0DRMmL2LO/DXs2B9l/IzVLHvpKPsbtd2R2oE6YFcvvNIQZcGOdu5/5Qg/XbSDfy7Zxjfyt/G1Bdv56vwtfC1vM3+3YDPDi7dwk2sLPy7bzKjV+3EeDLLeC7vDWqWjA/AmDmnVKx+QNfspHIvf5ZGJixk9oYrHn1xI9VuHtYMMA72hs8osEcAf8RChm7i2Zutj5EKfWEVRFEVR/nfddNNN3Hnnndx5553cfPPNF/x4FOUvSd+ZafXq1X1N1Z8HkYi2GxMxIsQIEEmEiAgRYtrshF7tyjvaoy1v0jOFuydKY1OQDRuOsaBoDXnFb5GZs44ZuW/gXLiVsRMW8uraGuqbAgQAH3A6rlUpDgI7gPUhWNf7/9i783gb6v+B4++ZK2RXSEUbSqnUYLjRhkpR4hIlUYQvopAWsnRlD3HtW/Z9ybVFlgjZ93WsIV/Jnn3mvn5/nPe57pW4/L518/A5Hs/HcWc7nzPvz5mZ97xnzoHJJ+C74zD9FMwLYDmwmdB9DjuA3edD858FVqzYwrBvxzB2+GRiuo4g7gJ06DKR3t/+yLipG1m68r+hhOFkAOfOw/kLofafiSMuDo6eOsU5znKeUyaJMAzDMAzj4q/2Nm/e3CQRxk3j/5NIEBfoDyagN1kH8eLvOU74i87x0ykfzp2D2KmLmTxlKd8OW8CwkUs5fBSafTGM1etOUeHNz9iw7Tybf4HYBXtYvQ9+3g17A9hP6BelDwD7g1D1Yn9c6HnxtgvsOQ6LNpykS98ZrN92mnMBtPqyN/t/Pcvh3+OIbtWTA3vP06v3eOb/uJEz+gVT58+F8wG9t+OS9scREBefNJjLmQzDMAzjpla/fn369+9PunTpkr0thvFPCicS0dHR1zTf//cRPjY/cfIsp07BgoUb+eWX84wctYgfftjJ8T+gXMXPmf/TQd6v15WWX42iUbN+jJ+2jm/HLKZ9l4nsPgBdY76jafNedPpmHCfOwuTpa4jpO52YvjNo9dUIuvWYypr1JzgXQIvovmzf8wdr1u9j2tTF9O01hhnTFoImDxfOJ2zhpVWGpD0kuQNqGIZhGMY/49FHHyU2NtZUH4yb1ttvv03z5s2vaZ7/7yMIAuLi4kLJRBycPgt+APN+3MJ5H2JnrKNLj8m8X7c9Hb+ZyNjvVvJ+/fas2XyccVNW8Fb1z+nacxLrthxj5PgFzJyzllPnof3XQ9j73ziWrvwvDRt3oVHjrqxac5ALAeze+weffdGBAYPGERfA2dMXc4QL50NZzR9/nL5yEvEXX+1qkgjDMAzDuMlER0df9Sxs+Ee5kruthvF3iI6Ovuabq///j1AScf68zwX/YiJxIYALcXDoCBz4HcZ/t4ips9YwdPRcPmvdi627TjFg6Eym/7COQsXKsnPvaUaO/4HFK7ZxDhgzaQ59B0+i3+BYvov9mdhpy7gQB2cvwInTofsyLsTByZOh3OD8WTh9KiDQNlw+gTBJhGEYhmEYCZQsWZLY2FgeffTRK06XPXv267r51DBuBOPGjbvqZ+BS/5skwo//6/Tps/GXOJ3zQ/dNnNObsY+dDn0D1Ir1e1m+dg879p7kbBxMmraQsz6s2bCLnb8cCn170hmY+cMSVqzZzslT4MfBsROh5Z0+F8eZCyFxCe/XiAu3IVSFOBtfokh487Q+TBJhGIZhGDefkiVLUqZMGbJnz066dOno378/9evXT/Z2GUZyio6Ovub7gf6/j3MJryVKcJB+wQ9d4vTHGT/+h+wuAIdPhhKJc8CJsxerCsf+gHP69asnzlzg1HmdJ4Ajx3zOng8lECdO+Rdv6gbOnrl40/TRo8fx/XB2EG5P+JVNEmEYhmEYN73o6GjGjRsX//3448aNI3v27MneLsMw/ln3338/+fPnv+y4/Pnzx4/PlClT/PTPPfdc/N8J/x+eR5eX/G/OMAzDMAzDMIwbSrI3wDAMwzAMwzCMG0uyN8AwDMMwDMMwjBtLsjfAMAzDMAzDMIwbS7I3wDAMwzAMwzCMG0uyN8AwDMMwDMMwjBtLsjfAMAzDMAzDMIwbS7I3wDAMwzAMwzCMG0uyN8AwDMMwDMMwjBtLsjfAMAzDMAzDMIwbS7I3wDAMwzAMwzCMG0uyN8AwDMMwDMMwjBtLsjfAMAzDMAzDMIwbS7I3wDAMwzAMwzCMG0uyN8AwDMMwDMMwjBtLsjfAMAzDMAzDMIwbS7I3wDAMwzAMwzCMG0uyN+CyLMsiIiLCMAzDMAzDMG5KlmUl+zH5DZdEGIZhGIZhGIbxr5XsDUgknHFlypSJ6tWrU65cOaKioihfvnySREVFUbZsWV599VVee+21m07p0qWpVq0alSu/RfnyFYiKqpgk5ctXoHz5qL9Q4QZQkXLlKlCrVk2iot6gXLnQsBteVILnqAR/JxhfrnwFKr5RiVrv1+D1clGJp73RVbiy18tH8VaVKtR4713Kli9/1en/VhWT6FqmvYKy5ctTvVo1qlatStmoqL+YrkKC52tQoQJRFSvwbs0aRFWsGP/35aaNSvD8vxF1FRUoF1WOGu/V4M0336R8VPkkzPP/U+F/pvwVJJzmCtNWKE/NmrV4440KVKiQeFzFf0qFa5z2f6BCVDkqVapIjZq1iIp6/X+23ESi/p2iyr1OlSpv8e57NSj/etmkz1v+CpIyzb9A+bJlqVa9OlWrViWqbNk/ja9wAwmt9yjeuETFvxBVrhw1a9Tg9ttvT3R8/C+T7A24bBKRO3duOnfuTP78+SlatCiRkZFJVrhwYQoVKnTTKVy4CPnyPUynTj14442ZOM5gnnpqOJGRw4mMHEFk5Cg1lsjIcURGjicychKRkRMpXHgyrjsZ1/0O152qZqiZuO5sXHcWrjtHzcN1F+C6P+K6P+G6i3Ddxbjuz2q5Wonrrlbrcd11uO4GXHeT2qq247o71G71C667Tx1QB3HdQ+qIOobrnqBQoRO8+OIZChc+RaFCZ3Hdc8pXcbgu16ewKgJupCqqngb3GfU8uMXBLQHuC6qUegXcMqqsKgdulHpDVQb3LfUOuFXBrQbuu6qmqg1uHShUByI/gBc/gYL1wW2oGqkm4H4MblNwP1PNwG0O7hfgtlLRqg247cBtC24HcDuC2wncLqobuN+A2x3cnqqP6gfuYDVUDQd3pBqjxoE7QU1WU8Cdqmao78Gdreaq+eAuCCn4Ezy9BEosh4I/g7sU3BXgLgd3FbirwV0D7npw14G7EdxN4G4Gdxu4W8HdDu4OtVvtBXcfuPvBPaB+A/cQuL+De0QdB/cEuCfBPaXOgnsO3PPg+orrV1gVASJVMX0uBbwEPA0Ux6c4PiU5zwuc40XO8jKnKMUpSnOSMpzgVY7zOkcoyxHK8ztRHKICv1GJA7zBAd5kP2+xjyrs5R12U5XdVGcn77KD99hOTbZSk23UZjN12MR/2Eg91lGP9TRgDQ1YzYesohHLacQKPmYpH/Mzn7CEz1jEZyyiOQtozgJaMJ9WzKEVc4lmNtHM4iu+px0zaMsMOjKVjkylM1PowmS6MJlvmMA3TKA7YxnIZPowjt6MoA8j6cdwBjCUAQxlsP4bwkCGMYBh9GckfRhJH0bTizHEMJYYJvAN4/mGSXRlMl34jq+ZSkdi6ch02jODtsykLbOIZhbRzKE1c2nFPFqygOb8yBf8xOcs4jMW8yk/8zE/05TlNGYFjVjJR6ymAatpyDrqs556bKAum6jDJuqwlffZSk08arCDd9nBu+zmHXbzDr/wNvt4i328xQEqcYBKHKQih4jiCO9yhHIcoSzHeI0TlOEEZTjFy5ziZc7wEud4gXO8oL2iOHE8BzyjimoveipBrwr3tGvsoXEu+OqcOuvCKXVCHXfhiDqkfnPhgNqnfnFht9qhtruwtRBsiwTvRdhUEDa6sM6F9S6sVitdWK5+VktcWKR+dGGBC/NcmOPCXBdmq+9dmKGmqu9cmKwmqLEujHFhtAtDXRjmwrcuDHZhkAsDVF8X+rjQ24UYF3q60N2Fb1zo5kIX1cmFji50cKGtC+1caONCtAtfutDKhZYFofXT8FUJ+LwgfOaGNHXhYxeauNBINVQfuFBP1VG1XKip3lXVXKiq3lKVXXhDRalyLpRVZdQrLrzsQikXXlAlXCjuwvMuPKOKuVBURaoiLhRWV9r5FiwIxYvDs88SV7Agca7LBdflvOtyznU5rU66Lidcl+OuyxF1SB10XQ6ovWqP67JLbXddPNdlm+uyRW1Q61yX1a7LGtdlpVrmuvysFqmFrsuPao6a7brMcl2+d12muS7TCxViapEixEZGEhsZyWQ1ITKS8ZGRjIuMZLQaWbQo3z7+OIu6duW+vHlNEnGtScT9999PtWrVEBFs2072dt0IbDsCEaFatf9w333dEWmKZTVHpBkizRFpqaIRaYPIV4i0R6QdIp0Q6YzI14h0UzGqFyJ9EemDyAA1CJEhajgiIxAZicgYNUFNQuQ7NU3NQGSWmqPmI7JALUJkMSI/I7JMrVJrEFmHyHpENqmtiHhqp9qDyF51QP2GyCFEfkfkqDqByElE/kDkjLqAiJ90to+kUKl8JLWP3Ooj6VQmdZuPZPGRrD6SXd3lIznVfT5yv4/k8pE86mGVz0ceU0+qgj7iqkgfKewjxXzkGVVclfSRF33kJR95Rb3qI6/5SFkfKa8q+kgl9ZZ6x0eq+Uh1H6mhavlIbR+p4yP1VAMfaegjjXzkUx/5xEeaqS98pJWK9pE2PvKVj7RXnVUXH+mmYlQvH+mrBqjBPjJEDVcjfWSMmqAm+ch3PjLFR6apmT4yS831kTk+Mt9HFqjFaqmPLPOR5T6ySq31kXU+st5HNqltPuL5yHYf2eUjO33kFx/Z6yP7fOSA+s1HDvnIYR85qk6qUz5yVl3wET+hC4h/Vp1C/JPqqDpMhH+IFP5vpPYPkNo/QBp/H+n8vaTzfyGTv4tM/i5u97eT1ffI6m8ju7+J7P5m7vbXk9NfR05/Lff7q7jfX0Uufzl5/GU86C/lYX8xD/uLedRfyGP+Ah735/OkP4cn/bkU9Gfh+rNw/ZlE+tOI9KfxtD+FZ/zveNafTHF/As/7E3jBH8uL/hhe8kfxij+CV/wRvOoP4TV/CGX9wZT3B1DeH0BFvy9v+H2p7Peiih9DFT+Gd/xvqOZ3o7rfhRp+Z2r4nantt6e2357/+G2p60dTz4+mod+Khn4rPvJb0NhvRmO/GZ/4n/CJ/ymf+x/T3G9Mc78xLf2GtPIb8qVfnzZ+Pdr4dWnv16a9X5uOfk06+zX42n+Pbn41uvnV6OFXIcavQk//Tfr4b9DHr0R/P4qBfnkG+eUY4r/GEP81hvulGeG/wkj/Zcb4LzLGf5HxfnEm+MWZ6D/Hd/7TfOc/zVT/Kab5TzHdL8IsvxDf+4WY4zvM9Z9knp+fBf5jLPAfY5H/CIv9h1niP8QyPw/L/Dys9O9nlX8/a/x7WefnYJ1/F5v8O9nk38kWPxuenwXPz8JOPxO7/Mzs9jOw10/HXj8dv/qpOeCn5qCfkkN+Cg75ERz1haO+cNwX/lBn1Hlf8H3BvyD4ZwT/rOD/IfgnBf+E4B9Vvwv+IcH/TfAPqH2Cv1fwfxH8nYK/S/A9tVXwN6n1gr9O8NcK/iq1XPCXCf7Pgr9YLVDzBX+O+l7wZwn+DMGfpqYI/neCP0nwJ6gxapTgjxD84YI/RA0S/AGqj+D3Ffxegh+juqmvBb+z4HcS/PbqK8FvI/hfCn5z9angfyL4TQW/sfpQ8BsKfgPBr6fqCH5twa8l+DVUNVVV8N9SlVRFwS+vXhP8V9Ur6kVVUvCLq2dUMcGPVK4qIPhPqsdUPsF/WPDzCn4elUvw7xf8+wQ/p7pL8LOrLCqz4GdS6dStgp9a8FMJfgplCb5c3RkRTotwSoQT6ogIh0X4XYSDar/aK8IuEXaLsF1tFWGTWi/COhHWiLBKLVVLRFgkwk8izFdzRZitZqipIkxRE9U4EcaIMFqEEWqoCENE+FaEAaqvCL1F6CVCd9VVhC4ifC1CR9VWhK9EiBahlQitRfgiIoJPRBjy3nvclSsXCY+P/2WSvQGJhFfSAw88QM2aNRERUqRIgW3bxlWkSHELIkLNmg3Ilas/Ii2JiGiDbYe1V52w7c7Y9tfYdjdsuyu23R3b7oFt98S2+2DbvbHt/mogtv0ttj0Y2x6mRmDbo9U4NQHbnoxtT8K2Y9U0bHsGtj0T256t5mDb89RCtQjbXqKWq5XY9mpsew22vV5txLY3Y9tbsG1P7cC2d2Hbu7HtvWo/tn1AHVJHsO2j2PYxbPukOo1tn8G2z2LbF1Qctk1iKVRKsG8FOzXY6VQGsDOrLCob2HeqHOoesO9XudWDYD8Mdl6wH1WPg/0E2E+CXVC5YBcBOxLsYupZsJ8D+3mwS6oXwS4F9stgl1Gvgf062OXArqAqgV0Z7DfBfltVA7s62O+CXVPVBrsO2P8Bu75qCPaHYH8EdhP1iWoGdisVDXYbsL8Cu73qpL4Gu5vqAXYM2D3B7qP6q4Fgf6uGqZFgj1bj1ESwJ6tYNQ3sGWDPBHu2mgv2PLDng71QLQZ7Cdg/g71crQJ7NdhrwF6vNoG9GewtYHtqJ9i7wN4N9l71K9gHwP4v2IfUEbCPgn0M7JPqNNhnwD4L9gUVBzYJxZGCC9zCBVJyjls5w62cJh0nScdJMnKczBwlM0fIwiGycIhs/Jc7OcCd/EoO9pKDvdzLbu5nF/ezk9x45MbjIbaQl808zCYeZT2Psp7HWcMTrOZJVlGQ5RRkOYX5mSIsIZLFFGMhxVjIs8znOebxPHMpyWxKMpuXmEkpZvIy0ylDLGWIpSyTeZ1JlGMiFRhHBcZRidFUZjRvMoK3GcbbDKMa31Kdb3mPgdSkPzXpT236UIc+/Iee1KcH9elBQ7rxId34iK9pQmea0IlPaM+ntOdz2tKcNjQnmpa0ohWt+JIvaENz2tCMdnxKOz6lIx/TmSZ0pjFd+ZCufEh3PiCG+sRQj97UoTd16Mf7DKAmA6jBYKozmOoMpSrDeZvhvMVoKjOKyoylIuOowHiimMTrTOJ1pvAqsZRhKqWZQSlmUIpZvMBsSvIDJZjHc8zjORbwNAspxiKeYglFWEIRllGI5RRkJQ6reYLVPME6HmM9j7KBR9isUfPIg0dudvAAu7iPXdzHXnKyl5zs5y4OkJ0DZOc3snKIrBzmNo6SiaNk0t6TnlOk4Qy3cobUnOcWLnALARGh3hdnwwV11oYzNpy24aQ6ZsNRG47YcEj914YDNvxqw16124ZdNuywwVNbbNhswyYb1qs1Nqy2YZUNy9UStciGhWq+DfNsmGPDbDXThhk2TLMhVk1WE2wYp0bZMNqGETYMU4Nt+NaGgTb0V31UTxtibOhhQzf1tQ2dbehoQxvV2oZWNrS0obn6zIZPbWhqQxP1kQ0f2tDAhvrqPzbUsaG2DTVVdVXNhrfVmzZUtuENGyqocja8bsNrNpRRpdSLNpRUz6lnbCimitgQaYNrQ0EbCtjwhA1P2vC4DY+qvDY8bMODNuRW96mcNuRQd6psNmRRmWzIbEMGG9LbkNaG1DbcasMtKoVNeEd7wbY5b9uctW1OqxO2zXHb5qhtc1gdVAdsm31qt9pp23hqi22z2bbZaNusV6ttm1W2zQrbZplapBbaNj+qOWqWbTNTTbVtptk239k2k9Q422a8bTPGthll24y0bYbaNsNsm29tm0G2zUDbpq9t08+26W3b9LJtYmyb7qqLbfO1bdPJtumg2qZIQUsRxtSpw925c5sk4nqSiBo1aiBiKhFJFa5E1KjxAQ880A+RFlhWG0KVh2hCFYd2iHTkYuWhq+qOSA9ClYfeqh8i/QlVHgaroYgMI1R9GKXGIjIOkfGEKg+TEJmCSCwiUwlVHmYgMlvNQWSeWoDIQkLVhyVqGSLLEVmJyGq1Xm1EZLMKVx92ILJLhasP+7lYgTikjhCqPhwjVH04ichpQtWHs4QqEBcQiUOExGyQCJAUIKlUGpC0IOlAMqrbQG4HyQJyh7oL5G6QHCD3qgdAcoHkBnlIPQKSD+QxkPyqgCoEUlg9BVIU5GmQZ1UJ9QLIS6q0ehWkLMjrIFGqIkglVUW9A1JN1VC1QGqD1AGppxqANAT5EKSxaqo+B2mpvgSJBmkD0k51BOkE0hmkq+oO0gMkBqS36q8GggxWQ0GGgYwAGaXGgowDmQAyScWqaSAz1Gw1B2SeWqgWgSxRy9UqkNUga0DWq00gm0G2gHhqJ8gukN0ge9WvIAdA/gtySB0BOQpyDOSkOg1yBuQsyAUVB0JCcdhcIIILpOAsqThDKk6ThpOk5STpOUZGjpKRI9zOIW7nEFn5L3dwgDv4lbvYy93sJSe7uZdd3MtOcuGRC488bOEhNpOXTeRjPflYz2OsIT+reYKVFGA5BVhOIX6mMEsozGKKspCiLOQZ5vMs83iWuZRgNiWYzYvM4CVmUIpplCaW0sTyGpMoyyReZwJRjCOKcbzBKCoxisqMoArDqMIw3mEw1RhMdQZQg/7UoD+16E1telOHntSjB/XoTgO60pCufMjXNKYTjelIU9rxCe34jK9oRjTN+JIWtKQlLWlNc6JpRjSf05ZPaMcndKAJnWhMJxrp0hryDfXpQT16UFdftTZ9qakteU9bV40hvM0wqjCcN/VdVGIMFRhHFOMpp++2LFN0DUzlZV0rLzFL19QPPM88XXsLdI3+RCRLdC0v0zW/gidZTX5Wk591GqENPMxmHmIzD7FNI7md+9jFveziHn7hbvZyN/u4kwPcwQGy8Zv2jMNk5igZOUoGTpCWk6TlFKk5QyrOkJLzRHCBCAKsUO+LE7igzgqcETgtcFIdEzgqcFjgkPqvwAGBXwX2qt0CuwR2CHhqs9oosF6tVisFlqslapHAQjVPzRGYrWaoaQKxAlMEJqkJAuMExgqMUsMFhgkMFRisBgj0F+gn0FvFCPQQ6C7QVXUW6CTQQSBatRJoKdBCoJn6VOATgY8FGqsPBRoKfCBQT9URqC3wvkANVU1VFaiiKqmKAlGqrHpVoLR6Sb0gUEI9q4oJFBV4SqCwKiRQQMARyK8eE8gn8IjAQyq3QC6BBwTuVTkE7ha4S+AOlUXgdoHbBDKqdAJpBdIIpFIpBCIEbCG8o70gwnkRzkqoInFaQtWI4yIclVBF4rBcrEgcEGGf2q12iuCpzWqjhKoS6+ViRWKFCMskVJVYpBaK8KOEqhJz1CwRZsrFqsRUEb4TYZJcrEqMk1BVYpQIIyVUlRgqwmARBokwUEJVib4Sqkr0FCFGhG/U1yJ0llBVor36KiKCFiKMrlXLJBHXwiQR188kEbswSQQmiTBJhEkiTBJhkgiTRPz7kohbxSQRYpKIv5VJIq6fSSJ2YZIITBJhkgiTRJgkwiQRJokwSYSYJOIfkOwNSMQkEdfPJBG7MEkEJokwSYRJIkwSYZIIk0SYJEJMEvEPSPYGJGKSiOtnkohdmCQCk0SYJMIkESaJMEmESSJMEiEmifgHJHsDEjFJxPUzScQuTBKBSSJMEmGSCJNEmCTCJBEmiRCTRPwDkr0BiZgk4vqZJGIXN3USURyTRNxkSUQ6k0TcpEnEgyaJMEmESSLEJBH/AsnegERMEnH9Lp9EhBOImyOJsO2bM4mwSkDETVqJsMaBdRMmEWk4SQaOkZEjN2US0eSmTSIeZDN5b94kYr59cyYRlW2oFHFjJxHX+xWvlsVRyzJJhEkiri68knLnzk3dunURufhjc5ZlGVcQ/rG5unUbkydPf0S+ICIiGssKa6c6YlmdsKzOWFZXLKsLlvUNltUdy4rBsnpjWb2wrH5qAJY1SA3BsoZiWcOwrJFqrBqPZU1U32FZU7CsWCxrupqlfsCy5qofsawFWNZPWNZitRTLWoZlrcCyVqm1agOWtUltVR6WtQPL2oll7cay9mBZ+7Cs/VjWr1jWQfU7lnUYyzqCZR1Xf2BZp7Cs01jWOeVjWUFiEQFWigArZYCVWqUNsNIFWBkCrEzq9gArS4CVNcDKrnKonAHWfSq3ejDAyqvyBViPBliPB1hPqAIBVsEAyw2wiqii6pkA+7kAeTrg9tcCqrQKkOcCIl4OsEoFWKXVawFW2QDr9QArSr0RYFUKsCoHWFXUOwFWtQCreoBVQ9UKsGoHWHUCrHqqQYDVMMD6MMBqrJqqzwOslurLACs6wGoTYLVTHVXnAKur6q5iAqxeAVbvAKufGhBgDVJD1fAAa6QaG2CN0edJAdbEAGuKmhpgTQ+wZgRYs9QPAdZctUD9FGAtVsvUigBrlVoXYK0NsDYEWJvUVrU9wNoRYO0MsPaofQHW/gDrQIB1UP0eYB0OsI4GWMfVHwHWqQDrdIB1TvkBVpCQT4rgHCmCc6QMzpA6OEXq4BQZguNYwXFKBScoGhwlVfA7WYODZAldy8dzAAAgAElEQVQOki04QPZgP9mD/eQI9pAj2MM9wU7uC3ZwX7CD3MFWcgdbeTDYRN5gIw8HG3g0WMujwToeD1bzRLCKJ4MVFAyWUTBYhhssoUiwmCLBTxQLFlAsWMAzwTyeC+byXDCHEsEsSgSzeDGYTqlgOqWCqZQOplA6mMJrwSTKBhMpF4wnKhhLVDCWN4KRVApGUjkYTpVgKFWCobwTDKZaMIh3gwHUCPpRI+hHraA3tYNe1AliqBd0p17QnYZBVxoGXfko+JoGQTsaBR34JGjHJ0E7Pgva0Cz4kmbBl7QIWtIyaEnroDnRQTOig89pG3xC2+ATOgRN6BQ0plPQiC5BQ7oEDekW1Kd7UI8eQV16BbXpFdSmb1CTfkEN+gfvMSioxqCgGkOCtxkaVGFY8BYjg0qMDCoxJqjA2CCKcUF5JgZlmRiU5bugDFOCMsQGrzA9eInpwUt8H5RkVlCS2UFx5gbPMjd4lh+DYiwIirEweIrFQREWB0VYGhRkWVCQ5YHDquAJVgVPsDZ4lLXBo6wPHmFjkIdfgoZsCx5ha5ALL3iAncF97AjuZU+Qgz1BDvYGd7E/yM7+IDsHgywcDLJwKLiNw0EmDgcZOR6k43iQjpPBrZwKUnMqSM25IAXnghRcCGyCwCLwLYJz6rRFcMoi+MMiOK6OWASHLYLfLYKD6leLYL9FsM8i2KN2WgQ7LILtFsFWtUltsAjWqlVqhUWwVC1WP1kECyyCHy2CHyyCufo8S01XUy2CKWqiGm8RjLUIxlgEI9Vwi2CoGqQGWAT9VC8VYxF0V10sgq4WQWeLoJNF0MEiiFatLIKWFkELi6CZ+tQi+MQi+NgiaKw+tAgaWgQNLIJ6qo5FUNsiqGUR1FDVLYJqFsE7FsHbEQQVhaDhIwRtyhC8JgQVUxBEWQSvWwRlLYJXLYLSqpR6wSIooZ5TT1sERVURVcgiKGgRFLAInlCPWwSPWgT5LIK8Ko9FkNsiyGUR3KdyWgQ5LIK7LYLsKqtFkMUiuN0iyKTSWwTpLIK0FkFqdYtFkMIiiLAIrJBzlsVZy+K0ZfGHOqYJxBHL4pD6r9pvWfyidqntlsVWtUmttyzWqpVqmWXxs/pJLbAs5lsW8yyLH9T3lsUMy2K6ZRGrJlsWEy2LCZbFWDXKshhpWYywLIaoQZbFQMtigGXRR/W0LGIsix6WRTf1tWXR2bLoaFm0syza2zZfpUhBCxHG1a9Pjjx5TBJxrUlEnjx5+OCDDxARIiIikr1dN4KIiBSICB980JTcuQci8gUXL2dqw8VKRLgK8TUi3VS4CtELkb6I9CFUgRiIyCBEhqjhiIzgYgViDCITVLgCMQWR6WomIrMIVSDmqh8JVR8Wkrj6sEKFqw/rENmgtqhtiGwnVH3Yg8huLlYe9hMZeZRbbjmIyO+IHCZUfTiuTnGx8nBeBYQqD5epPlxNuDKREuRWkNSEqhLpQDKAZFZZ1R0gd6qcKlyVeAAkD8iDIHkJVSUeAXlcPcnFqkSCioRVDKQIZH0VGnYFKQr2CyAlQUqpV0DKEKpIlONiRaKielO9DVKVUEXiXfU+F6sRddUHXKxGNFJXqkR8BdJehasQXUC6qRjVC6SvGsjFKsQQNUKNJlSB0EuZ7pwG+eeBTAr9UrVMV9+DzCJUgZgHMhfkR0LVh5+4WH1YRqj6sIJQ5WE1ocrDBpCNhCoP4erDDrVH7QPZT6j6cFD9DnKYUOXhBMhxkFNcrDycVwGhysOfqg9XEodFHKk4j3COClygBGcR/iADJ0jHCTJylMwcJjOHycpBsnKQ7PzKXeznLvaRkz3kZA/3sYMH2E4uPB5kCw+yhbxs5BE2kI/15Gc1j7OGJ1mh58aX6bnyJTzFTxRlIcVYwLPM5VnmUUJ/ufoFvqcU0ynFdEoTSxmm8BqTKccEXmcCFRhLRcbyBqN4kxH6y9VDqMoQqjGY9xjIuwzkffryPn2pTS/qEkNdYmhAN60bdKIrw2hOD5rQVn+1OlyJiNY6RKgS0UYrEe20EtGRJnSmEZ35iG40oBsN6E49YqhLT/5DX2rRh1r0j29JdW1dVYbzFiN4k5FUYiwVGENFxlOeibyuFYgyTKEM03iZ6ZSKr0DMogRz9Veq5/OM1nOKsljX6FIKsQKH5RRgNflZQ37W6i9Uh36lOhShbeRhO/dwmJbsIQ+7ycEv3M1+7mQ/d2q0s8ZXHg6TieOk5zjp+YM0nCY1p0nNeVJwnlvwsbVXXaXnxalA4LwKVyb+EDgucELgiIQqE78LHFS/CuyXi1WJPRKqSoQrE1vURoENAuvkYlVihVomsFhgaRpYWwQWCPxowVwJmS0wS2CmwHQ1RU2WUDVigoSqEeGKxAg1RA0SGCihikRf1UsuViO6qa8lVI3oKFevRDSVUCWikWoo0EBClYi6qpaqKfCuekdCVYi3Bd6yobxAEwe6VYWXBcpHwOsSqkCUEXhFoJQqqYrLnysQkRKqPrgSqj4UEHhC4HH1iMor8KBAHglVHsLVh3sEcgrcqbIJZJVQ9SGzyiChykM6gdQSuoQppVysPCRh5xonQiBCYFmcFeH8ww9z9t57OSkSSixEOCahqsRv6lcVrkrsEWGH2ibCFhWuSKyVi1WJpWqJhCoSP0moIvGjCHNFmK1myMWKxBQJVSQmysWKxBgJVSSGqyEifCuhikR/1VsuViO6qy4SqkZ0klAVooNcrERM/vBD7nnoIRIeH//LJHsDEgmvpLvvvpumTZuSP39+ihQpguu6SVawYEEcx7npFCxYiEceycunn7bg1Vf78uSTbShcuAOu2x7X7YDrdlJf47pdcN2uuO43uO43FCzYHcf5BsfpgeP0xHFicJzeqg+O008NwHEG4jiDcJxvcZzBOM5QNQzHGaFGqTE4zlg1QU3EcSarWDUVx5mG40zHcWaqWTjObDVXzcNx5uM4P+I4C9UiChRYzJNPLqZVq7U89dRSnnhiGQUKLMdxVuA4q9QaHGetWq824jibcJzNOM5WtQ3H8RIroAp6OIWUqwp7OEX0OVIV9XCKqWfVcx5OcVVSvejhvKReUaU9nFdVWVXOwymvKqpKHgUqe+R/w+PZGh5NO3s8XtmjwDsezjseTnX1nodTQ9XycN73cGp7OHU8nP94OPXUBx5OA/WRh/Ohh9NYNfFwmqpP1eceTjPVQrXycNqotqq9h9PRw+ng4XRWX3s4XdU3qoeH01P1Vn08nH5qoBrk4Qz2KPCtR77BHhXGezSa6ZF3iEfBkR7OaA9nlIczxsMZ6+GM83AmqEkezmQVq6ap6R7OTDXLw5nt4fzg4cxV89WPHs5CtcjDWezhLPFwlqrlaoWHs0qt8XDWejjrPJz1apPa7OFsVd6fFfC2UsDbSkFvM4W8TRTyNlHE28Bj3npqeRup4q3nCW8NRb1VRHqrKOqtoJi3nKe95TzrLeVZbynPe0so7i2muLeIF7yFlPQW8qL3Iy958ynlzecVby6veHMp4/1AGW82r3qzKOvNpKw3k3LedMp704jyplHRi6WiF0slbzKVvUlU9ibxljeBt7wJVPXGUdUbyzveGKp7o6jujeY9bwQ1vOHU9IZTyxtKLW8odbxvqeMN5j/eIOp5A6nnDeQDrx8feP1o6PXhI683H3m9aez1pLHXk4+9HjT1vqGp9w2fel35zOvGx14HhnrjaO/1opnXjhZeR1p57WnttaW115Zorw3RXhu+8r6krdeatl5rOngt6OC1oJPXnM5eMzp7zejqfUoX7zO6eZ/Q3WtKd68pPb3GxHiN6eV9RG/vI3p7H9LPa0BfrwEDvPoM9Oox0KvLYK8Og706DPFqMdSrxTDvfUZ4NRju1WCU9y6jvOqM9qox1qvKWK8q470qTPDeYqL3JpO9ykzyKjPFq0isV5GpXgWmeeWZ5pVnpvc6M72yfO+9xmyvDLO9MszxXmGu9wrzvJeZ773Acq81C72XWeiV5CevBIu951nsFWep9yxLvWdZ5j3Ncq8Yy71irPKeYpX3FKu9Iqz1CrPWK8x6z2W957LRK8QmtdUrwFavANu8Anieg7fNwduqNjt4m9R6tc7BW+vgrXHwVqkVDt5ytVQtVoscvIXqRwdvvoM3z8Gbq2arWQ7eTDXdwZvm4E0tgDclP9705/EWtsSb+BjepAJ4E5yQcQ7eWAdvjIM3So1Qwxy8oWqwg/etgzfIwRvo4A1w8PqpPg5ebxXj4PV08Ho4eN+oruprB6+zg9fJwWur2jh40aq1aungtXDwvnDwmqnPHLxPVVPVxMFr7OA1cvA+dPA+cvAaqA8cvHoF8Go/ite8HN7X9fDefRivdkG8Wg5eDfWeg1ddVVVvO3hvqcrqDQevoiqvyjl4ZVUZB+9VB6+0g/eKekm9oEo6eMXVcw7es6qYKurgPeXgRTp4hR28IvrsqkKqoINXQDkhWx2HLY7DZsdho+OwqWBB1ufNy8a6dVlftSqrH36YNQULstJxWKGWqiVqkeOwUP3oOMx3HOY5DnPVLPW94zBDTVWxjsN3aqIa7ziMdRzGOQ6j1UjHYbgaqr51HAarAaqf49DXcejjOPRSPQsVIsZ1iXFduquurksX1cl16ey6dCxShLb58zPk00+5I2dOk0Rcj/Tp03PHHXeQNWtWsmXLlmRZs2a9aWXLlo2MGTOQJUt6smXLSLZsGa4iPdmypSdr1oTSXaO0SZTmKm69Rqn/JH36VGTJcunwVEmU8vpluUa3J9FtSZMlc0oypte/M19BpmuUMYkyXEX6JEp3DdKmJFvalGROk5IMt4b+n/WvpLmKW69B6muQKolSJkWqeFn0OVPKVGROMCwk9RXdnsitf+m2P0lzWZnjpb2iTPHSJUnGeOkvK23KNKRPmY6MKTOQIWV6MqTMcEXpE8n4l9IleE6XMtNVpY2X+YrSJHLbn9x6WbdfVuqUGUid8vYEsvylVJeV9U9SXkmqJEp9DW69BmnUrbeTMnX6i3+HpU2idNco/VVkSKKMSZTpr2QjZcbbSJk+EykzZ7s4PHMS3ZZEtydRlmuU9dqlCsuWjVQZM5IqU6bQ/3V46iS6NQnSJFHaq0iXBOmzZbusDJfKmpWMd9xBmgwZkv1Y/IZNIgzDMAzDMAzD+LPwPbHJ2IbkXwlXWznG1W6oTpHoG6xs2yYiIuK6lpOwM0ZERMTfj5Lc7/FmdLl4hOOclPlFLGzbNnG9QVwam3B8wvH7/4jfPvwL3qfxZ5duw/8Xn9HwZz/hcpP7fRpK99MpUqRIdMxz8UtkkrqN//M2I+Ewy8T8Xyt8nJaUz+Xljo8THg8kPO4zSYRxTcKdyLZt7rrrLrJly/ancdeynBQpUpAjRw5uv/12RCS+syf3+7yZJFznqVKl4p577iFjxozx4/5qo3K5mCbc0WTIkIGUKVNe83KMfy7u4Zjcdttt5MyZMz5eCWN5PcuNiIggc+bM5rP8LxSOSUREBHfffTdZs2b907jriXfCYRkzZiRdunTJ/l6NizEKxzZdunTcc889pEmTJj7m17ONz5QpE/fddx+ZM2eOfw2zjf/3Sfj5jIiIIHXq1Ne8jITHfXfeeSd33HFHfKyTYRuf/CvVuD7hzvL666/z/fff07VrV/r27cuMGTMoWrRoommSspzq1asza9YsOnfuzODBg5k8eTKPPfZYkpdj/G+EN/5NmzZl+vTptGvXjtGjRzNixAjuvvvuJMUjPP7OO+8kJiaGHTt2cPDgQTZt2sSQIUN46N/9bQ83nXC87r33XkaPHs3QoUPp2LEj33//PQ0bNrzuWIV3Vm+//Ta//fYbd955p4n7v0g47pUrV2bWrFl06dKFAQMGEBsbS4ECBRJNk9Tlhae/5557aNq0Kf369aN79+48/vjj17w8438v/NlLnz49PXr0YMKECbRv357Y2Fg6d+4cn0xc7TMajuNjjz3GiBEj6N27N23atGHMmDFMmTIFx3FMvP9lElYPsmTJwtixY3nzzTfjxyVlGeH5S5Uqxffff0/37t3p3bs3M2bMoESJEskR8+Rfsca1C3e4evXqAfDSSy/Fj/vggw8SDbtShwovp0WLFpw/f55ChQrFj2vdujWnT5+OH2Y2Rn+/8I5j5MiRHDhwgJwJvpVh1KhRHDhwgBw5clwxHuHh+fLl49ChQ5w5c4b169dz6NAhwo/9+/eTK1cuE9d/gfD6v//++zl8+DAxMTHx4/LmzcuxY8fo06dPov5xLcvNkSMHBw8eJAiC+P5kYp78wtvejz76iAsXLlCsWLH4cU2aNOH8+fM888wzSY5XeJr06dPTtWtX9uzZQ3R0NA8++KBJGv8lwnFInTo1q1evZv78+fFnojNkyMDKlStZvHhxoorxlWLtui7Hjh2jZs2aiabv3r07cXFxuK6b5P5j/DOxv+2222jRogX79u0D4K233kIkaUlEeJoqVaoAUKFChfhx1apVSzTsH4z53/sCERERpEiR4k/XZiZcsVeb5tJrOy3rz9eQXilw4fnDwtcLhl/3Wlf2lcqN4bYlfJ3LvXb47yst52oHiQ899BBA/AHGLbfcEj9u8eLFHDp0iEyZMiXqwJdbjuu6ALRq1Sp+OeHx27dvZ8uWLfHXbpqd0d/7WREJnTUGqFSpEiISv0PJli0b586dIzY2NlH8Lu034f+vXr2amJgYUqdOjWVZpE2bliZNmnDy5EkABg0alOh1jeT1008/cejQofiDinDcwycFwjuHpMYrPN348eMBOHbsGPfcc89f9h3jn5PwLDJAly5dEAlte8Of4TVr1rB3794knZlOWH3YtGkT+/bt48EHH0w0zmy7k1/4M9m5c2cA8uXLh8jFz/rTTz8NQJs2bRJN/1fWr18fvz9IeG9EqlSpOHToEFOmTEnUB4zkY1kWb7/9Nv369ePTTz9lx44dAEmuRCSsVsfFxTFmzBhEJNEx7OzZszlz5sw/XXH+Z1fitbypyx1IXzr//+da4UuXk5Sdc/i1/u7gXOl1wu3s2bMnAOXKlYsfHj7Yb9GiBQD16tVLNM/lljNq1CgAihQp8qfl9O3b90+v8U/2mZtFwusZ165dy/nz57nvvvvihyXcSAAULFgwftzlYvree+/Ru3fvRNOEx3Xr1g2AlStXxieM5gAjeYRjUrJkSQBGjBgRPzw87oknngBg3rx5SY5V+PPboEEDpk6dypw5cwCuWsUy/tm4Dxw4EICSJUvGDw/HLnygWaVKlUTzXCrcH7JkyYLneZw4cYL7778fkcQnlozkFY7DXXfdxZkzZ9iwYUOiE3YiQubMmfn999/5/fffyZIlS6L4XrqcXLlyAdChQwdELn7mw+MXLVrEhg0bkv19GyFp06alQoUKpE+fHhHhhx9+SHSy8GrHVuH4dujQIdF2IXxCWkRo1KgRAE2aNEk0z9/sf7/QcKdPly4dTZo04auvvqJ169Y88sgjiCQ+8M+TJw+ff/45rVq1omXLltStWzf+JtLwSn3kkUfo0qULI0aMoF+/fgwdOpSYmJj4g97LJRLhv3PmzEmjRo348ssvadasGa1bt6Z169Z8+eWXfPXVV3z00Ufkz58/fr4rbXDD4z7++OM/Xa+acEP+xRdf0K1bN9q1a8eXX35J69atad68OdHR0URHR9O+fXu6dOlC69at42+iuzRpePDBB2nRokWiYQn/nyZNGrZv3w6QaL2G11n16tUBmDp16mXfV3g52bNn5/Dhwxw9ejRR9hrufM2aNQPg22+/TVJHN65POD4FChQAYOPGjYmqP+H13r9/fwA+++wzRP68kQgv5/PPPyd37tyJYhae9rnnngPA87z4DZpJIpJHODZdu3YFoGnTpvGxCsckR44cHD16lLNnz/LAAw8kivOV+tIDDzzAtm3buPfee1mwYIFJIv4lwnHNnDkzv/76K2fOnElUIQp/Ths2bAjAyJEjE/WVv4r38OHDAXjvvfcQCV0ycz2VduPvEY5reN88bty4+LgmPIm0YsUKAF599dXLxj0cz/z58wOwaNGi+OEJv+1n586dTJ8+PdE8RvK79IRg5cqVLxvnhML9I0WKFKxduxYg0aVq4XkrVqwIwNy5cxPN9zf7e1dWvnz5WLZsGQDr1q2Lz67DKzJNmjTkzp0bz/MYM2YMWbJkSVTSbdWqFQC9evUiX758ZMuWjVy5chEdHQ1Av379SJUq1V+usNSpU5MjRw5mzZoFwLJly3jhhRcoXbo0NWrUYNSoUZw6dYoVK1Zc8frT8LLvuOMOfN+nZ8+eiQIfnufxxx/n1KlTdO/enUqVKlGiRAmmTJkCwOjRoylevDhVqlShd+/enDlzhocffjjR/OENTcuWLQHIkydPovEJXwfg0KFD8TfbJjzYLFu2bPyBYvhbORKun/B0JUqUAGDbtm2kTZs2frpwO+rWrQvAzz//bMrif6Pw+n7//fcBmDNnTqJ1HR7fsWPH+L6UMI6XSpky5V+ewcqXLx8AS5YsSfb3fbMLx+inn34CoFq1avFxDY/LmDEjv/zyCwClS5e+YtwTxnnWrFk0atQIEWHlypUmifiXCMfuqaeeAmD37t3cdttt8f0hPP6dd94BYM2aNX95OWk4jkWLFo3f3t96661/mtbEO/mF4xqu7n/zzTeJhodjNH369CueKEr4bUx79uwBoFOnTommDe//n3/++USvYSR/HwjHOVyJSEoSEZ4nd+7cnDlzhtOnTyc6oRSe96WXXgJg7969ib5h829+X3/vChMR3njjDcKP2NjYRN9/G+70Q4YMoXr16ohcvD4wnEB88cUXiZYXfn733XcBGDBgwF+urPDy69evD1y81jDhmb48efKwceNGgPg2XLrRDS+ndevWABw4cIC77ror/nUTBrF169aISHxyE56nQYMGiYZ37NiRyMjI+NdLeIZq586dAHTu3Pmy7z28kfirHdCLL74IwPHjx+NL2wnfU/j91KxZEwhd2pIwSbh0R7Znzx4y6C8nmiTi7/ushEuVkydPThSzS/vf4sWLr7rMS+N06dmK8E7K7GCSR8IkIfx5L1++fHxMEt6EuW3bNuDi5Yl/VaZOuL0Ln40SEZYuXWqSiH+JS+992rhxY6ID//D4cuXKAfDbb79xxx13JOozly4rXKHs2rUrL774IkOHDmXatGm0bds2UaU6ud/7zSwcu/AJzfCVBpfu2ydOnAjwpxOVl4v7559/Hn9sNXnyZDJnzszDDz/M3r17ef/9903c/4WuJ4kIj3v++eeB0Mnj8Nf5J9xmPPPMMwCcO3eOvHnz/lPx//sWHn5jNWrUYMaMGSxatCh+QxceH97pDRs2jHfffTd+3vCZ9i1btsTfWBbesSYs+c6YMQOAF1544bKBCE/34YcfAhevH0yZMiUpUqSIvyYxd+7cHD58mFOnTv2pOhD+8N9zzz1Mmzbt/9o786AqqzeOHyHE2CUXdHCDyjYd0cxptGw0HVFzNC1zwRqZRAxLI9OKcrJya5zWQTRHEJVGxxtqMqY1LqAioKwuqIggCJKKkKAyIN/fH3eew3nf+14E63Lh59PMZ8J733vue89zznnPsx5s3LgRALBkyRL5nXTtwIEDZZgVPRhWrFgBoCFOjV4fPny4TH5TFapPPvkEMTExuHDhAsrLyw3DjCg7Py8vTxOSoh9st2/flslbRkrEokWLADS4RNVzBYQwlx4EgJKSEqsxmsx/N1fWrl0LANi+fbtGZiSviIgIAEBGRkaz8xmord27d+PWrVuaRcjev/9hhPq9S5cuKCsrA6D1NND7Tk5OOHPmDABg0aJFmvFg1F7v3r1x8eJF+RARgpWI1gTJLjQ0VM5lo9DFsWPHAgDKy8vRq1cvC7mpSua5c+cAmD3tn332GWbMmIGoqCjU1tbi7t27CAoKYrm3EpKTkw3nsr4QwpYtW+4rMwcHB/zwww+4e/cuALMF+uDBg1JxbKGYeKYZ6JWIpuRE0HsTJ04EABQXF2uK5ui9m/fu3UNAQMB9x89/hO0apx8WGhqKdevWoWfPnqisrAQAhISEQAghK5Fs3rwZwcHB8rNkcV25ciWEsJwM+nAbazH71pQItT3ajFGi8urVqzVt0f+XL1+OxYsXw9fXFwBw8eJFw1Ah/UZ8+fLlAIDw8HDNdxt9xsvLC0lJSfDy8sK3336rUT7UBJqgoCAAZve1GoakT9S8e/eu4VkP1A5ZMo4cOWJ479OmTQMAXL16lTedLTBXyNVN4UrWwtyysrIaDeOz1j6FPZDCzl4I+6GGSJISQWWZVSXC2dkZubm5AKyHOKhjZf/+/Vi8eDGEaFjbWIloPei94+np6YZeYPI2V1RUGHqT1fDE2tpa1NfXY+zYsRq5k7fj1q1beO6551j2rQCai/r9AMk9Pj4eAGT1ncaqNJJR1WQyobq6GvX19aiursbatWs1B5Ta+zczWrkJ8WBKBEURFBUVGRqPqboXgJYszW+7xumHzZkzB7/++iuEaAhtqq2txejRo+W1sbGxMiFMCCHzCEix0Hcw/XvYsGEAgJycHMNNlT5JjRQE9SFMbU2dOhVAQxUUtS1vb28kJyfLh/DOnTsNN2NqBaqmKBH6mPePPvoI69atgxACgwcPBmDOVyBlxcgToSoyeitWVVWVPFisMU/E8ePHDft3+vTpAMznCqgnYdp6oj1sUH9HRkYaPkBIXt988w0AIC0tTTPmGmtbHWO5ublYv369xXhgWh7VE1FaWgoAchOoKhGurq6yHCDlOOiVCBoLYWFhSExMlO1TG8ePHweAJh9WyNgOvSciKyvL0BNBG4br16/L545RXhuFMFy5ckXGQTs5Ocn3Dx48CMAybp6xDxSRYc0TQXuLxkpwq4VcDh8+jC+//BKenp6y2hcAJCYmakKd7f27GTO29ESMGDECAFBXV9eSBwXbrnFViSDXnBDmjTJgDpGh0KG4uDh5YIqjo6OcaGqMsJEgqJpNcXGxoebdHCWCkoyzsmDd+kIAAA5iSURBVLKkJUcNMaLPCtGwSU9NTbW6mbufEkGobukDBw7IPhGiYUGhXA1SlF5//XUA5lwFdXOvt2LduHFDk7uh75eQkBAAZpe6WiFKLRVKikxTT9JkHnyuUFnH+Ph4zTjXl3d7kHKfGzZswJ9//inbZTnaFzUHqqCgAIC2lLLqnaT3yaiiriFqFaezZ89Ki7Ozs7Ncx0iJoLAY9kDZD5IdHQ51+vRp6ZFX116q4qNf46kdum78+PEAtKG/augrFSHZu3evRRtMy0H9TlV5IiIiNOOB1vqEhAQADfmQ1vYLjo6OyMjIwB9//KH5fGhoKKqqqgBYerQZ+/NvlAiKMLl+/bphTsSYMWMAmI3HLXiYrO0aN1IiKGmaEsEyMjIghEB0dLRUIoRosJ5Y62D6Nx2UdunSJcNylXolwsgao1+Mk5OTNR3v4uKC48ePo3///nB2doanpye8vLyQmZkJwHoptqYqEWo/UTm/zp07o127dpg8eTIAs6dAHSwvvvgiAKCsrAw+Pj4Wg4k8FWfOnNE8oPTf+dprrwEAzp49q/HkqJ4RAEhKSrLLhHtY0Ifd7du3TyMzvadi06ZNhmPOWrvz589Henq6xVjgh4v9UGVLZR3VMwHUMsxXr14FAIwcOdJC7vR3YGAgamtrceHCBRQVFaGwsFD+//bt26ivr8fly5dRUVHRpGQ+xjborYb5+fmaohX6cKeTJ08aGqrotVGjRkllRF3D9QVIUlNTLUqJMy0v95iYGACWYdMkEyrHbM3rqK/kRyedOzk5acLY6uvrcefOHVnCntf61oG+xGtTlAj6TEBAAOrq6vDPP/9oykLrizHo1xQb/ybbNa5ujjdv3gwhGqoitW/fXlYpiIyMRExMjEaJoNhwa4dm6DvNmmW2KUoE/R0eHg4AMtyDFJ7g4GBcuXIFsbGxMJlMMJlM2Lp1q4xttGbhaaoSQSQmJiIpKQlxcXEwmUzYsWMHtm3bhhs3bgAAxo8fL6/t3r07bt68iZqaGo3GqX8AqRZtGmxqIvhTTz2F2tpai8Rpaufrr78G0FABizcdtp0r5OFKS0uT71HcqxBmj51+XpBcrVUUCwwMxKlTp2SFF9qgqhtVxj6QzLZv3w4AmD9/vkauQpiLPlRXVxs+OAghzEUdjhw5gqNHj+LIkSOSxMREVFZWor6+HsnJycjIyLBq+GBaTua9evVCdXU1KioqDItnUBEF1ZpstIY/88wzACxDTvUV9ijMjbEPJNePP/4YAOSeSF9EgYyTY8aMke+rMie5m0wm1NTUaM6aUscPhYS/8cYbsh179wFj6Yl48803DeVDc1id6506dUJJSQnu3buH/v37y/b0Z5CQd6qFnu+2a9zIE6F2SPfu3ZGXl4f6+nrU1NRgypQp8rOUn2AymSCE5cabNG4K/6BDmqwlVhspEepGytHREceOHQPQcHooCefEiRPSAujm5gZXV1e0b98evr6+MpZ56NChFt/fFCVCzccg67ObmxtcXFykZ4XyFtTj7YVo0GTJEqFWu6LY+bCwMMP+U+Pkc3JyUF9fr6lKRd+xadMmAE0rQ8Y8OGp8/M2bN1FaWqrZEND7hw4dAnD/pCmSU79+/ZCSkiKrgOnPG5k5c6bcmLJC0fLQvJw7dy4Abe14vbf10KFDzZYTXUsGD9qsslWydUCVetT5TGOCvI5UqtPaGu7s7CxLAKtlHen6OXPmAACio6Pl2LL3734Y0Se/qoZPNbTx77//xo0bN+57YvWOHTtQV1dnEa6sV0LVYg327gOmQU4UbWNNidCjVlcEgMDAQPk5NeweaLyKnw2wXePUKcHBwXIB0ycRDRo0COXl5QAa8h9oE0sPPjod2snJSVOWlazxxcXFViccXUtVnJYvX665DxIMVYOKioqCEA1eiHfeeUeG8hi5kunwL6oOZVT1iWJSyT1Jr6vtJCUlYebMmZrX6Pu6d+8uq7cMGTJEfpYqbyxcuBBCmHMqqO39+/ejurpabhqEMJ/evXnzZlm5hb6HBh4pCh06dJDvnTp1CkVFRZwP0QJQn69fv14jawpB8vb2RkVFhbQoqomVO3futMgf8vHxQWJiolRw3d3d0aFDB7i5ucHT0xOzZ8/G7t277f67H2bUkKWqqiqkpKRIGZLcg4ODAUCW6VTn7aZNm+QmgvJcCNVqSTkRXJ2pdaAmwgOQXng6ZVoIs+J3/fp1mRwrhECfPn0QFxcnzxyia+lMJVI4nJ2dZWjTjz/+CMB6GXSmZVBDSDMzM1FZWSllS3M9ICAAQEMZfHqeT58+HSaTCQMHDpTtUeQElYV2dnbGI488Ivcu0dHRqKqq0iTg2rsPHnZUA61eidCXbHd3d8fPP/+M1atXw9nZWb4+ZcoUAMDSpUvl2CGZm0wm1NXVaTzWLfC7bNe4GlefkJAAIbQLGL1Pcf/kdqPO7Nu3L4qLi1FQUCAtqfT5Ll264OTJk6iurtYc2GbtHuisBgrLcXBwgIuLCwYPHozff/8dALBmzRrNIXQODg44f/685oAnekDTfQQEBKC2tha3bt2yiD2kayj/Qx9KpXohioqKNPHqetcktbF161bNNYcOHUJpaalcKIRoKOMZGhoKIRoUoqioKNB/r7zyimzH1dUVZ86ckQnl9PsnTJgAANJDxA8f20LjpkePHqisrMSuXbs044Xc4KRU06YxIyMDgPkARHooubu7IyUlBXfu3MHp06dRVFSES5cuoaCgAMXFxaioqNAojixb+0F9P3/+fAANOVbt2rWDk5MTzp49K08w1yfYAcBPP/2kGSeEauFMS0tjJaIVQXJp37490tPTkZeXJ88PEqKhyMesWbPkdUKYqxgC5jrw6obSzc0NOTk5KC0tleEtQpiVjtraWsTGxrLcWwE0f+kcJ9oI0p5n69atGi+0EGYjIoU0q7mJ7u7uOH/+PPLz82VeJLU/ZMgQVFVV4e2339a8ztgX1TBcUlICAPjqq680MqJ1fOHChXKN13sj9+zZg/LychmiLIQ5nBWwHpVjQ2zXUa6urpg9ezaOHTuGCxcuICIiAr1799ZcQ52ybNkyjVuHFrvOnTtj48aNOHfuHKKiovDFF1/g+++/R05ODnbu3InHH38cQlgujqqFLywsDCdPnsSVK1eQm5uLLVu2ICYmBgkJCUhJScG2bdvwwgsvaO6nW7du+OWXX1BeXo7o6GhpzVXj0/v27YvvvvsO+fn5KCwsxL59++R1Qgj4+/sjPDwcmZmZKCkpQVpaGsLCwmSFFCHMic3Z2dk4d+4cPvjgA01sLPXFpEmTcODAARQWFiI/Px/Lli2TD4qOHTvit99+Q2pqKhYsWIAlS5YgKysLCxYskP2it3qVlZXhiSee0Ay0bt264a+//kJiYiLCwsKwdOlSnDp1Spbd5YdPy0D93K9fP6Snp2PXrl0ICQnBmjVrkJ2dLcPq1OpKtLE4fPiwtD6uWLECt2/fRlFREcrLy3Ht2jVJWVkZrl27hrS0NK4l3kqg/v/www+Rn5+PlStXIiQkBPv370d8fLxMkqP52rdvX/kQmjdvnuY9o3b37NmDkpISi/WFsb/Mu3TpgoSEBBw9ehTvv/8+IiIikJ2dLeWqruEU2lpQUCDL9aqGtfj4eJw4cQLvvfce5s6di9TUVERGRjb7YErGdtAaP27cOOTl5WHDhg149913ERsbi2PHjlkYTB999FFZrTIyMlLznq+vL/bt24fLly9j1apVmDdvHtasWYOkpCRMnjxZ832M/Zk5cyY+/fRT7N27FyUlJSgsLERubi5WrVqF8PBwTeTIuHHjUFdXh5qaGmn0pf2pi4sL4uLikJmZifDwcCxatAjZ2dn4/PPPIUSLz3PbNe7k5AQ/Pz907twZXl5e8PPzM9y0kMVdDfMRQmjc8Z06dcKoUaPw1ltvYezYsZo4wMYmiaurK/z9/fHYY4/Bw8MDXl5e8PX1Rc+ePTXaPn2f6krq2bMn3Nzc4OvrKxds9d69vb3Rp08feHl5wcPDAz4+PprrPD094e/vD29vb3h4eMDb2xv+/v6yD4QwLwKdOnWS1+orTLVr1w69evVC165d4enpCU9PT/Tu3VueDUG/vX///ggKCsKkSZOkdqrvFwcHB7z00kvy3Aj1O+jvQYMGISgoCBMmTJBWbV6EWha1rOvw4cMxa9YsjB49WoaU6U9Sd3Nzw6uvvqop+daxY0c5Xtzd3eHh4aHB09NTjiGmdUBy7dq1KyZPnowZM2ZovJv6yjpPPvkkhg0b1qT56ebmBi8vL57LrQz1+TVgwAAEBQVh4sSJci7r5eXo6IiXX34Zfn5+mrGgtvP0009j2rRpmDp1qlUjG2NfSB6urq4IDAxEUFAQhg4dahHKrBpDR4wYofFWqc/tZ599FtOnT0dQUBBGjhxpsT9gWgfdunVDnz594OPjI5/PHTt2RI8ePeDn52dRPfH555/HgAEDNG3o5/qMGTMwZcoUe54BZP+ObeyHq1YYPUYVaR4ENYmxrWFNiWrMKqn/m/q5qe0wtsfoHAdrsuayjf8/GM03a2PB6G+m7dGctdfI8NOUdniMtD6M5rU1GVpb4xu7np/dbZvG1vjm7PtaANt3hMq/aUctb9fcCiXW+Df33pQ2m/t+U+9ff01T++Z+iteD9jFjG9TyrY2ND728Ghvz/8V8ZGwHybOpc7WpbbK8Wze2WMPZEt26aepcN1rjG5M5z/XWSXOfx9aURCO521Hm9u9YhmEYhmEYhmHaFHa/AYZhGIZhGIZh2hZ2vwGGYRiGYRiGYdoWdr8BhmEYhmEYhmHaFna/AYZhGIZhGIZh2hZ2vwGGYRiGYRiGYdoWdr8BhmEYhmEYhmHaFna/AYZhGIZhGIZh2hZ2vwGGYRiGYRiGYdoWdr8BhmEYhmEYhmHaFna/AYZhGIZhGIZh2hD/A5HWOjLyUYd7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4" name="AutoShape 6" descr="data:image/png;base64,iVBORw0KGgoAAAANSUhEUgAAAxEAAALGCAYAAAA6KxxFAAAgAElEQVR4nOzdd1RXaZbofd5113rn3p4Zu7pCa5kDIkrOOQdBQRQxY8SEKKCgguScs+SooBhQzLEsc1bMkpMYUEut1D3Ovfe93/cPB65lmat6aKf3WeuzlBOeZ5/fD117n+c55ygoKCgghBBCCCGEEB+gxwMQQgghhBBCfFp6PAAhhBBCCCHEp6XHAxBCCCGEEEJ8Wno8ACGEEEIIIcSnpccDEEIIIYQQQnxaejwAIYQQQgghxKfllyvi4+N53fLqfn+r5fnz57S2tpKTk/PGoKurq3n27BkAz549o7y8HA8Pj9fG+T4xv0+fL38+NTU13f0DtLa2Ul5e3t3Huz6fZ8+eUVNTQ0BAwHt/UTk5Ob8450OHDr1x30OHDvH8+XOeP3/OqVOnXruPh4cH1dXV1NbW8vz587f2fejQoV/F/zH9dn1Hb1pePaf3OY+AgABqa2u726ipqenpf1BCCCGEEP8Ifr3Sw8OjOzGrra1948GnTp2is7PzF8d1LR4eHu9cHxAQ0L3+5XWdnZ0A3Yn5y6qrq3+VLNbU1PyqnTf5mD67dCXThw4d+sV55OTkdB//aruvi6u8vJznz58DEB8f/0Exvy3p7vpOnj9/TkBAAB4eHt0Fy6v7dXZ2vjbm1+mKtWt5XUL/Pv12fXdvWl4uqt6nPQ8PD54/f979OxoQEMDz589/8TsphBBCCCH+Jt688eUE7XUOHTr0q8TuTUnph6zvKjped8W7K6F9dX1X0fM+J/2hfXad67uKjK6k/H3Ou2vE530S3traWqqrq7vj7CqaXh1B6DqHl5P8rsT9TcXKu4qI133Hr3rffmtqal77+XUVcR/THvyyMC0vLwfo/ryEEEIIIcTfxJs3njp16ldJ2stqa2t/NSXn9ygi3mf9q/3m5OT8piLibeu7ktp3JdNdhcH7tPmubS97XUL8umO7vq+XE+2umN4U+7ti6JpCVVtb+8bpXu/b79uOf/kc37e91xWUXd+VjEYIIYQQQvxNvXnj25JnDw+P1yZqv0ex8LZEsCvBfP78+a+S0t9SRLytz64r3u8z9eh9z7tr25tGPt6n3VdHibpGQl4t+t6WVL8tvq6r+i8vb5oa9aH9vuzZs2e/OPZ92/vQ3zUhhBBCCPG7efsOr5syoqDwYprL66am/NYiomtqy/Pnz9+YtHcVEvDipuYPuUH5Y/rsuhr/MR/wmwqWrs/1bdOj3qRr1OXVWD8mqX6fhDsnJ+cX9528rnj72GQ+JyfnV8XQ+7bX9b28bzxCCCGEEOJ38/Yd3jQa8aFXtt+1/uWltrb2jVOousTHx9Pa2tp9zIc8ledD+3xXUvq65W3bPibml9XU1NDa2vqbP/v3ObeXdY1MvPrdf0y/L5/Lq4XU+7bXdZ/EyyMZXTF+7AiPEEIIIYR4L+/eqeum5ZcTtQ+dY/8+6z/kZuMu8fHx3Veku57m865jPrTPruVthc3LT1DqeqLQm847ICCg+8r+s2fPPmgkpeuJRL/HZ/+uba/TdYP5b+23y+uS/Q9pr+sxsPCiEOyKTx71KoQQQgjxN/XunV69qfVtU4h+SxGhoKDwziTwTUlpV1L+uiv0v7XPriLqXVOPXneOb0uku66kv0/ML8fyps/+dU+H6orhY+6JeNvvwm/tV0HhzcXox7b38u/Bx9y/IoQQQggh3tv77dg1dSg+Pv69rtr/lvVdfb3pnos3PeXnfRPiD+2z6x6Ed02R+dAi4kNiVlB4Uey87YV4r0ugf+vTmV71uu//Y/pVUFB44xOfPra999lHCCGEEEL8Lt5vx64E7fnz52+9Iv97FBEKCgrdbyp+3SNk33Tl/n0S/Y/pU0Hh/ya2b0tQP7SI6PpM3yfmnJycX33uXW/u7vq5a0rVyy+h6xrt+NCRozeprq7+VeL/Mf0qKLx+KtPHticvmhNCCCGE+E/1/jt3PcHoTdt/yxurX00OXy5aXn5DdNfy8pQqDw+P7pGEt12p/9g+u3Q9Faq1tfUX/Xh4ePzibcyv6+vVtj7krdVdCfLrllffHt31pmcPD4/u4173hum3fS9damtrqamp+cW9MG9q60P6VVB4URS8bfv7thcQEND9vbztxYhCCCGEEOJ39f47v88N1b91ebnNrnsVupaXb+rtejRo19LZ2fnOZPxj+3x5e3x8PDU1Nd3z9ruW1tZWTp069ati503Ls2fPqKmpea+bqt9UQMDri6aX36Xxavwf8lm8/Cjdzs7OdxZo79Nvl87Oznee+7va69pWW1sr90AIIYQQQvzn6vEAhBBCCCGEEJ+WHg9ACCGEEEII8Wnp8QCEEEIIIYQQn5YeD0AIIYQQQgjxaenxAIQQQgghhBCflh4PQAghhBBCCPFp6fEAhBBCCCGEEJ+WHg9ACCGEEEII8Wnp8QCEEEIIIYQQn5YeD0AIIYQQQgjxaenxAIQQQgghhBCflh4PQAghhBBCCPFp6fEAhBBCCCGEEJ+WHg9ACCGEEEII8Wnp8QCEEEIIIYQQn5YeD0AIIYQQQgjxaenxAIQQQgghhBCflh4PQAghhBBCCPFp6fEAhBBCCCGEEJ+WHg9ACCGEEEII8Wl5+w5lZWX4+/v3dJBCCPF3zdLSEoAjR478Yv2QIUOwtLRkyJAhfPbZZxw5cqR7v5f/rqCg0P2zpaXla9sMCgqia+nat2v/rm1BQUHdfXctCgoK7+xbCCGE+EBv38HBwYEDBw6gqanZ04EKIcTfrc8++6w7af/ss8+61+/ateuNif6rRcK7iohX2395/3cVEe/qWwghhPhA794pOTmZ5OTkng5UCCH+rnUl6keOHCEoKOgXIwefffbZr7Z/6EhE1/Jq210jHW/a/rrYZCRCCCHEb/TunTQ1NWU0Qggh3sPLyXtXkq6hoYGCgsIvEv2uZP/lRP9DpzO9Orrw6vau9t6nbyGEEOIDvd+OycnJlJWV9XSwQgjxSfjss88YMmTIG7e9POXpQ72p3S5dRcvfom8hhBDiP7zfjn379uXAgQM4ODj0dMBCCCGEEEKInvX+O/v7+1NVVUWvXr16OmghhBBCCCFEz3n/nXv16kVVVRVz5szp6aCFEEIIIYQQPefDDpgzZw5VVVX07du3pwMXQgghhBBC9IwPO6BXr17yAjohhBBCCCH+sX34Qf7+/vLeCCGEEEIIIf5xfdgBvXr1kqc0CSGEEEII8Y/tww6YM2eOvHhOCCGEEEKIf2wfdoCmpibJyckcOHCAqqoquTdCCCGEEEKIfzwfd2CvXr26RyX+Dk5CCCGEEEII8Z/n4w+eM2eO3GAthBBCCCHEP56PPzg5OVlePCeEEEIIIcQ/no8/ODk5Wd5gLYQQQgghxD+ejz/45fsiZFqTEEIIIYQQ/zB+eyOampocOHCAvn379vTJCCGEEEIIIf72fp+GysrK5N0RQgghhBBC/GP4fRpKTk6WIkIIIYQQQoh/DL9PQ8nJyfj7+zNnzpxuvXr16umTE0IIIYQQQvz+fp+GHBwcSE5O7n7s64EDB2SKkxBCCCGEEP81/W0a7tu3L8nJyd1PbpKbroUQQgghhPgv42/bgaamJmVlZRw4cECmOAkhhBBCCPFfw9++k5ffJyFTnIQQQgghhPjk/ed1JlOchBBCCCGE+C/hP79TmeIkhBBCCCHEJ61nOpYpTkIIIYQQQnyyejaAl6c4yfQmIYQQQgghPgk9HgAKCgqUlZXh4ODQ43EIIYQQQggh3qnHA0BBQQF/f//uqU1dL6yTkQkhhBBCCCH+LvV4AN369u2LpqYmc+bMoaysjDlz5vR4TEIIIYQQQohf6fEAXmvOnDkkJyf3eBxCCCGEEEKIX+nxAF5LU1OTqqqqHo9DCCGEEEII8Ss9HsBr9erViwMHDsijX4UQQgghhPj70+MBvJYUEUIIIYQQQvzd6vEAXsvBwUGmMwkhhBBCCPH3qccDeK3k5GT8/f17PA4hhBBCCCHEK7ZtKGfLhvWUFORSWpjH5k0VVG4qZ/eeanbvqebgob3s3rWdkuJ8EmMiWb3Ch6igQEoKctm7byd7D+0hrziXsOhQYpNiiE2KITA0gNXBq4iIDWd18Coi4yIoWlfItl1V7D6wi8qqjWTkpFFSmk9aejxZa5MpKc2luCSHwqK1bN+5mY677ZSuL6SwJJeKzevZd3gPW3dsoWhdIWsL17LYZxGpOXFs3VNOYnY03oGLUdQahKWzCXN9Z9JnxJcM0R7En4b+ET0HXUaZjWSAZn907LUZqDsIZZMR6FppYGCtxWCVvozQHsKXg3ph62KO2+xx9Bn2OUPV+jNKTxFtM1XMHQ0ZN82BibOcMbbTpe/wL9E3U8NrxTxUtIeiqjMMPVNVlNQGMFJzMCraQ1FU6ccgpT8zbFRfBg7/iq/6/wvKGoPQNhrJIKU/M1JzMBr6SgxS+jNDR36Nhr4SWobK6JqooKwxCGMrLcxsdVHWGMQQ5T6oaA9lpOZglvp5sGT5XMytdbCw0UXfWAV9YxV0DUcSHR/IjNnjMbfWwXXyaIzNNdDWH4HNaEP0jEahqjkE7xUeTJzigLGVBiM1BzJ7oRveKz0wtFBj4nQHMvJiiU8LYeJ0B6bOdsZ2rBFrInzwWTWfqbOdmTjdAeuxhpiP1mXCTEdGT7TA2F6bqfPHY2SnhY2LCVM8XAiI9sVxkhUObpZYjDWgj+JnfD38T/Qb8QW9h/0RRbU+9FP8I0oafdE0UmSUbn80jYeiaz6cYWpfYmqvgrbpEEzslbEZp4mx3QjMHVWwdlZDx3wgTpOMMR+tirGNEpaOqpjZj0TXbDCmdkqMm2KIvYsmNk5qjHHTxtXdGAdXTbRN+6Ki9wW6ZgNRNxyAovpXDNfojZbJMPSsRqJtroSW2Qj0rVUZqvk1xg5aDNceiM14Uxyn2qBtpYrtREtG6A/DwtkULQt1FLWHMEitP4PU+qOsPxxjBwNQUAAFBZau8WSB3zzc5k3AcpwZmuZqKOsPZ7jWMIaoDMbKwZKkzETCYkOp3LmJvPX5+KxZQWZxNjfb68jfWEzmugI27t1OVkUJdpPHYz5hLKYujli5WDNt0XRGT3IgIDaQ1MIMireUMW2hO+NmTMDO1REDWxOsXRxYExeOh68nPsErsZ/ohMOU8Yx1d8N6sjPmro5YTByDjZsT9lNccJo5iYnz3fFY4YW713wmzJnGpPkzmb98CTuO7MM/Yg1T5s8kb10ZJZUbOXvtKlcb6kktyAMFBcbNnI6T+zTGzJyGgdNodB1tMZ4wFiNXJ6ymuzHOcx5TfTxZ6O/PstUBLPb3x8PHh1lLlzJh9mzGTpuG27x5zF62rPtz3LhjZ/ffUVCgsKycdZWVFFaUk1tWSmZhAdGpKawKD8M/NIzAqGjWxMQRGB3LqugYloeF47Hcn4lz5+M0fSZO7u5Yu7nh4D6dcXNnM3r6VEzHjMHYwQFX95ks8V9JdGoaMWnpxKZnkFFYRFJubnf/y0KCCU9PITA5Hkf3yYw01UfbzoJhBur8ecQgNK0MGG6ggoqZFrq2Bhg5mmLiZIqVqzVjp435xbmsDFpNUEQISRkp5Bbns3VHFesry8krzsc/cCX+q/yo2FhOREQYly9fZO/e3ZSvL+N6zUX27tjG2RNHqbtxlXttzXz/uJO2xjo6Whppb6qnpf42bY11dHa08eBOK60NtTTV3qStsY77d1pprL3JkYP7OLRvN3daGvmff/2JH58+5umjB7Q01HLjyiVqb1zl9vUr1Fw4S1PdLTrvtlN/6zp3mppoun2buuvXuzXcvEl7YyOP7t7lu/v3+f7RIx52dNB55w4/PXnCz0+f8t39+zy+d4/OO3d48uABTx484G5LC423blF/4wbNtbW0NzbS1tBA461b1F2/Tv2NG7TW19PR3MydpibaGhp4evcej9rv0NHQSGt9Pffa23jysJMH9+/S3NRAa0sTNZcvUnvjOvfvtNN55w5POzt50nGXW5cuc/vqVZrqarnX3sbjB/d58rCTp48e8v13j/np2VP++uMP/O/n/wb/+3/xf/7nv/PXH3/gycNOOu92cP9OO/V1tzl/7gwnjh+l5vJF6utuc/vWDa5dreHa1RrutLdyt6OdjjtttLU209zUQFNjPY0NdTTU1XOnuZ1bV29z/uwlDh86ypbN21m3YRN5RaXEJKZQVLGR7fsOsHn7TqITkvH1X01kbAIlpeVs3rKdouJ1REXHExAYQmxcEsnpWUTExBMcHkVkbAJ+AUEsWLKMJSv88Q1Yw5IV/qxYE0xgRBTLVqzEe8VKQsOiSM/IpqCwlKKycsoqKtlUVc2OPfup2FxFenYe4fGJRCenkpabT2H5Bqr27OPo6dMc+/Y4N65c5dyZs1w8f4H79+/T1tbGqTOnOX32DHsO7KeorJSkjDRikhLwXxOA13If0vKyOXv5Im1tLezfv5fjx4+yrbqKq7euUVhWRGbeWo6dOcHlG1c4evo4125f59T50xw7cZT9B/dx9cplzp47ycXL5zh76TRHThxm1/4dFJTmsTY/k/ySXAJCVrFshReRceEkpScQHhNKSGQQiWnxrM3PJDMvlfyCTAqLM9lYWcqevds4/M0edu+poryihNy8TFJTkyktLWbz5s2UlZWRm1dASek6tm3fwb4D+9m5s5qdu7axa/d29u3fxTdHDnDi5LecOXuCc+dPcf7CaS5eOkvNlQtcvXaJK1cvcvHSWc6cPcGJU8fZtnMH6Tk5zFu8GOeJE3Gd7o7rdHdme3oRlZKG81R3bF0mYurogtmY8ThMmYXpWFcsxk0iIjmVnTurOXJoNyeOf8PGDWWszU6juCSPnLwscgqzKSgtZMP2zZRUVhAcF8WcpUuY7eXJIj8/lvj7scR3KeMnuWDjYMU4tzG4TnXCzskUczs9bMcaYetkgLm9FsbWapjZaWI71gg7J2MsRxtgZKmJoYUGhhYaGJiro2uigo7xKHRNVDAwV8fYSgtTGx1MbXTQM1VFTVcRDX0lDMzV0TNVRUV7KHomaqhoDWOcqy1T3ccxf/F0wqJWEhLmT0xcMOGRq8nKTiQycg3+/kspLc2lrCyPqPAgNpaXsGdnFQf37eTyhdPs2VlFZUUpO7Ztoih/LcUF2WwsL6G4IJu1Gcns31PNgnkzqawo5faNGn56+oiDO6u5dfkijzvaudPSyIUzJ/n26CEqNq4jLDqU+Z4eZOZmkJyaQEpaImfPnOD6tcscO3yAa5cvcOtaDTeu19De1sT3zx7zuLODm9cuceHsMa7VnKWm5gz79m3n6PF9eCyYjqaOMk4utiRlxDB2gg1WNnq4zx5HTFwgPss9GD3WFEdnc9aEr2De4uksW7mQaXNdcZ46hqySdFZF+tNXqQ+j9JXRNtfE2NiQzZsrgf+Pe/c6uHDhHOvXlxGfGMP8hXOJjAll74GdTJs1BR//ZSSkxeAyaSyLfOYzZbYbecU5XL5+kV37dzDfcx4ubs54+y3F1tEaZ9exuLg54zbNlbHjHTGzNsHW0RoHZ3vc506neH0hO3Zsp7AwH4WN60qoKC0iNTGOhPhoMrNSyS/IZt/+XVTv2MqevTvYvKmCnOwMUhJiiYsMIzEynKy0ZNZmp1O0rpCUzGQCQlZ3Fw8+/t74BazAy3cJKZnJVFZtpLSihOyCtWzYUsHm7ZvIzsugoDCb0rI8NlaWkp2TSmlZHpu3rOfQkX20trUQHBZAfFI0cckxJKUnsHn7Jso2lOLp60lqdgprIv0IivYjOG4V85a5M2BUH9RNRqJvp42K8Qj6jPiS/mp9UTJQZJD2QEaZjaSfel96Kf6RAZr9GajyNQbWWnzW7w/8v39SQNVAieGagxis0pdh6gPQMB6JosZAhqkPwNzREIsxRpg5GGA6Wp9x0xyYPncCcxdPxcRaG22jkQwc/hUDh3/F4BG9GaU1hKEjv6bf0M+7C4KBw7+i75A/MUprCBb2+gxQ/JIR6gPRNhqJrokK/YZ+zhDlPjhNtMFlsj0z5rmyyHsWpjY6DFHug5quIq7THKncXsKBo9UEhfni4zcfl4m2qGgMZsIke8a72REVF8AS79lY2xswcYoD5tY6jHezw8hMnfFudphZaaNjoIydkzHWjgaMdbVknucUzO10UNYYwIx541myfDbObtbom6kwYao9Fva6OI43x8HFjGGj+mDpqI+NkxEj9YYw22sKUWlBOE+zw8hOi4TsCHyCFrEmdgVGdlp8NeRf+XzgH+g34gsGq/ZhmEY/rJyNGKD0J4aq/BldM2X0LUahZjAIC0ctpnmMwX2hM3YuuuhZKKJm2BcN4/5omQ5E12II6kZfM1jln9E2GYyFgxq2zpoYWQ9H3aAvGob90LcYjJH1MCZMN2HcFEPGTdVnwgwjXN2NcZyohbHtUDSN+qKi15dRuv3QMRuO1VgdrMfpY2CjgrqxIurGijjPsGWcux1qxkpomCqjZjqCYdoDMLDXQcV4BAZ2umiaq6FqPBINM1W0LTXQs9H+RYKIggKmY4zQttRASXcYA1X70W9kH/qP7IO6oRpTZk2mfMt6SjeWcODEQTbv3kJQbCiLVizBJ9iPaQtnMmOJBxW7q9h0cDdTFs9j7KypWLg6YWBnyMS5boyfNYGA2ECS89NIyktl/MyJ2Iy3Z9wMV2zGj2a0mzML/ZbiFx7IIv9lmI+1ZdzMydi4OWE2wQETF3vMJjhgMd4BK9cxjJkxkYnz3anYXUV8bjous6bgNMMNO9ex+IasYrKHO+NmuJGal0tCVibrq7ay++iRX533y2ymu2Hk6oSN+2QmLF3ApKULWejvj++aIJYFBuK5ciXzfH1xmzcPp+nTcZs3D/clS1jg50d4YhJrS0p/0V5J+UYqtmzp/jmrqJCYtFRWR4TjFxLK6ohIAqJiWBURxaroGAJi4/ANjWCmlzcOk6dh6uSE/dSpuC7wYPYKX2b7eDN+1ixsx4/HcaIbk2bPITg2jvDEJMITk4hMTSU2MxP/yEhmeHriPNOd1YmxROdmMXvFUjRtzFAxN0TV0oDh+uqMNNZE2VgdVXNttK310LHRR9dOD0NHI6xcLHGc5MjkOVNZusKb+UsWsny1H6HR4awJDyYuOZ7ohBiiE2Lw8l1Kdu5aSteVsGFDOfv372XXrh1kZ2dx7JuDHNi9g5rzZ7h++QL1N6/x3YO73GluoLnuFo/u3eHBndbuguJOcwP32pq519bM3dYmrtdc7C4Q6m9dp/NuOz88ecQPTx7x8/dPaKy9yfWai9y+foXb169w9dJ5WhpqefzgLu3NDbTU1XGnqYl7ra201NVx7eJFLp89S3NtLT88fsyju3d52tnZXUT88Phx9/rH9+7x5MEDnnZ28rSzk8f37nGvtZX2xkbutrTwsKODtoYGmmtrabx1i+ba2u6+OpqbaW9s5EFLKw/b2rnX2kpbQwMtDfW0NNRz6+Z1Ll08z43rV7lSc4n25iaePX7Ej999x/Mff+Tnx9/RcO067Y2NdLS28KDjDp13O+i828HjB/f54cl3/PXHH/iff/1Lt3//y8/8208/8uPTJ3zX+YDOux00NtRx9cplLl+6wO1bN2hqrKeu9ha3b92gvu42d9pb6bjTRntbCy3NjbS1NtPe1kJ93W1qLl3mwunznD52hm+/OU7V1h3k5hSyNq+Q/OIyMnLyiUhIomTjJg4cOcbWHbuJikvEc5kvQcHhFBaVsbVqBxmZOQSHRBAUHE5IRDQhEdGER8cRl5TK6uAwFixZxoJlPnivCmDJCn+WBwYRFBXD6uAwwqPjiI5JIDEpjbXZ+RSvq2Djlm1U7djN9l172bh1O1l5hUQnpxKfnklmQRFFFRvZvHM3B48e5fDhw1w8e46Tx09w4dx5Ojo6aGxs5MSpk5w5d5Yde3aTnZ9HdGI8KVkZ5JUUUbS+jMod2/jmxDGqtm9l06aN7Nqzk7OXzrH/mwMUrismNDqcXYf3cfL8aU6eP825mgvs2LuTdeVlbN+xjUuXLnD+/FnOXHxRQFTv2cbGrRXEJEbhu9KbVUH+LFjiweJlC4lJjCJtbQoBIatYunwJ4TGhFK0roLJqAzn56RQUr2V9eSFbt29gz95qdu7ZxsbKdRQU5pCamkx+fi5FRUXk5OSQnZNHecVGdu7aw/6DB6iq2sKWrRvZvGUDVds2sWfvDo58e5BTp49x7vwpLl46y+Wa81y9dolr1y9z7fplaq5c4MLFM5w9f4byyo3Ep6YSEBpKQloaBaXrScrKJigqlrCEJGYvXobL9Fk4TJzCmCkzmeW1nJlLlzN+5gKWrgpgz55dHDuyjwvnT7FrZ9WLAiI3g8joMILC17AqaDVp2RkUVqwjYW06y1avYraXJ7O9vJi31ItJM6bgOM6B0U52uEwayzg3B6wcDDGx1sZytB5WjrpYOepi6aCDxWhtTG20MLRQQ8d4FJoGI9AyVEbbaCQ6xqO66ZupYWSpiZmtLsZWWhiYq6NtNBJ1veFoGSqjYzwKdb3hKKkNQNdYFSMLLca6WDFv4VR8/BYQEuFHemYcyalR5BWkEbDGBx+fRYSHB5Cfn0FKSgxR4UFUV1XSUHud3Tu2UlacR9XmCirWFZGVnkR5WSH791Rz/coFDh/Yzanj37CxvIScrFROHjvMmZPf0tZcx/GD+7nb9OL/xN3VVaSmJJCXv5a1ORn4BazAbdpE1m0s4/CRA5StK2LzpgounTtN3Y2r3Lx6mXvtLTx7+oinTx7S2tJAe0s9jzs7uHenkStXztLaWsvPP3/H3fuNLFjkjp6hGvaO5uSVZLJ1Zzkr/BdiO1qf6NgAfJZ7sMR7NvrGKtg7mWNipcOKNV4ERfmzwHceuhZaDFUfjKLmUPoq9aG/cl9SUpI4evQIz5494dGjTs6cOUVcXAyLPOczf+FcwiKDyM7LIC45hmmzpjDZ3ZWwmCBCYtYwbvJYxo53xNl1LHMXzqZ4fSHBEWtwm+bKEp/FzPech4OzPSfQoD8AACAASURBVBOnTmDBEg9MLI3QN9HFxc0ZFzdnohMi2bZtKwUFeSjs3bGNqsoK0pLiiY2JICw8CD9/H5JS4ikoymXTlg2UlBYQHxdFTEQoCTGRxEeFExsZRnxCNLn5a8lcm0ZYRDCrA/1ZFeBHYNAqomMjKFtfTH5hDvmFORSV5FNUkk/5hjLWlZeQmZ1Kbl4m8QkRJKfEkJoWx/ryQgqL1lJYkk1beytbt21i74GdpGYld//jL9tQwtzFc8guziSjKJmcdemsifFn0Yq5jNRX5I/9/8BAla/pN6o3/+1zBfTsdTBw0KO38leomI/inwf+gS+UPqef6tf0Gf4FA5R7M2jU1wwc2QcdczW+GPivKGoMRMN4JMPUBzBKT5Ehqv1QMxzBCO0hmDkYYGyni+VYY8ZMsELXRAVjKy0s7PUZOPwrlNQGMEDxS0ZpDUFZYxCaBiMwsdZm2pzxOE20YZK7E5ajDdAyVMbURoehI79miHIf1PWGM0DxSzQNRjB74WRcpzliYK6Ox5LpmNnqMly1P2q6ikye6UxU4hriUkNJTA3DY9FUDE3VmDjFgeDw5UyYZM9Ud2dmzZuImtZQxrpY4jLRFjWtoYx3s8Nj0VTmLpjMmlAfPH1nsSJwETrGyozSGoSWoRIjNQfiON4ce2cTZi90Q0NfEQt7XQYO/4IFS6ejbTQCUxstHF0tGDPRkomzxzJ9oSvO0+yY7+vO9IWuTJ43jhWhS5g6fzymDrooaQ9kkEpv9K3V0TAZga6lKj5Bixg93gSnSZa4TLXBfLQ2KnoD0LMYgf14A+xc9Bk9QR8LR3U0jPujot8HfathGNkqoW02AC3T/qjp90PfQhEDy+Go6fdDUe0zlDQ+R0W3Nyq6vTGxHY6l4ygsxyhj7qCEheMIzB2U0DTuw8AR/x0Vvb6oGQzE0HoUdi4G2LgYoGupzAidAShq9mW4Tn8Gq/fma6XP6TviCwapf80I/SFomKugaaGKos5gBqn3Y4Dq1wzVGshw3SEo6gx+bRLdW+kL+oz4kgGqX6OkNxQNUxVGT7AnKSue1OwU1m9ex6zFs4lMjmLGwllMm+/OjMWzcZjkxOjJLuRsKOGby6dZu6GY8fNnoGppgMFoY8ycLTF1smCW91zSSteSsS6H+f6ejJnugslYK2Z4zWXWsoWMnuxCcFI0CXkZzFy6APtJ47CeOLa7iDAdPxrT8aMxd3XEcborE+e7E5wUTWpxDvOWLyEgLpwlq31ZHrqaFWEBzFg8l5mLFrJoue9bi4cubl4LsJruhuM8dyYvX8LkZYtY4OfHiuAQ/MLC8A0OZvGqVUxZsADnme64zfdgppcX7kuWsHTVakLi4n/RXmlF5a/6iM/MICgmmlXhEayOiCQkPpHVkdGsjIomJCmZkKRUvAKDcZk5BxPHMeja2r4x3nFTp7F01WpWhUcQkpBAUFwcwYmJRGZmsDQ4CAvX8UyYP4eV8dGsiAnDym0cQ/U0GGmmi6qZHoM0lRhlqomquTaaljpoWuqgYamJjq0uJo7GWI+zxtXdjTme81m4dDEhUWEkpicTFhNBdEIMiWlJBIUH47tyOWtzsoiJiyYrO5PMtRmUrS8lPz+Xg3t3cerYERprb3Lt8gWuXDzHg4427rY1U3vjKreu1dBYe5O2pno6WpvovNvOk4f3eXS/gzstjd3Fw4OONn58+pgnD+/z8N4dHt67w/07rVyvucjl82e4XnORm1cvc+PKJVob6/iu8x6dd9t5/OA+7c1N1N28wY0rNVy7fIlrly9Re+M6LQ313G1r5dH9e91J+rPHj/iu8wEPOu7w5GEnHa0t3Yl/W1MjTXW13Lx6hZtXr9Bw+xZNdbU01t6msfY2LQ313Glp5m5bK+3NTbTW19NWW8eDllYetLdzp+lFHFcvXeT0qRN8++03HD16hJrLF3nQcYcfnnzHT0+e8O8//cRPjx7TcO3FSMq99jYe3rvL4wf3u0cjfnz6pHsU4vnPP/Hz98/4+ftn/PXHH/jLD9/z/XePefzgPs1NDdTevknt7Zu0NDfS2tJEQ30tDfW13QXD3Y522lqbaWqsp72thfv3Oqivu82pEyf5Zv9hjh0+yuGD31BWtp7IyGjCo2NIycgkKSOD1eFhxKWnsffwYepaWjh++gxxSckErgkmPSOLyk1b2LJ1G5s2b6WouJSUjExiE5NISEklJSOTsJgYFi5dytxFi/BavpwlfivwXr2KNVGRRMTFkb42m7XZueTmFZBfUERBSSml5RVs2LyFzdu2U7phA+k5OcQkJZGQlkZaXi7ZJcWUVG5ky44dbN++nd07d7F18xZ279zFuXPnOHHiBLv37uHI0W/ZvX8f5ZUbKSwtYf3GDWzYupnSDeUUriulpGI9KWmp+K30JzY+jpiEeBJTU1jsvZRFvsuITEkgaW0GOaVFZOXnEhEXQ2BIMJWbN3HsxHEOHznE9t3bqNxeScG6AtJy0vD09WSS+yQCwgJIzU7Fd7UvYbFhpOWkkVOcQ15pHoXrCykqL6JoXSFpa1PILsiisCSXgtI81leUUlm1kQ2V6ykqKSRzbQaZazNISUslKSWZnLxctm6rYt++fezdu5eK8nWsKyuhtKSI8vVlbKvawsED+zh18jgXzp/l6pXLXLtaw/VrV7hx/So3rl/l+rUrXL1ymZqaS5y/eIENmzdRUFLMlh3b2bl/P5t27qCiajvl27Yz29OLqfPmM9/blwW+/ngHhrA6Jp5VEXFEJ6exf/9ejn6zn0sXz3L020NU79jK+vISomOjCAxdw6o1gcSlJJFdUkx6QT4BkVHM9lzCeHd3xk2dgrmtJTYO1oxxccB5oiMO46wxs9XFyFITE2tN9MyUMbFRx9JBB3P7rgJCubtY0DVRQc9UFT1TVXRNVNA2Gtl9QVTfTK27gNAyVEbfTK27qOgetTBWxcLOABMLLabPGs/ipbNYvnIReQVppKa/yAkTEiPJzEwkKiqI0JAA0tMSSU+JJzEukjOnj7NzRxW5OZls3bKRstJCsjJT2btnB9Xbt7CtahPbt21mz+5qEuKjOfrtIWoun6epsZYnD+/T0VjPzUsXOLxvN8X5OWSkJ5OYFEtUTDirAvxwcRuHf6AfGzeV8+3RQxz99hDnT5/g1tXLXK+5SEtDLQ/u3+Hpk4d0PuigrbWBux0tPHv6kH9//hMNDdc5d/44O3dtISY2lE1by9i5ZzNbd24gPDaAGTNdcJlgw5btpYRG+rFqjRfzF0/D02cusxdMwchKGz0zddSNVFDRV8bIxpDhGor8S59/QcdCB2/vpZw+fZIffnhGZ+d9mpsbuXOnjZ27txMYtAqHsbYs9ppPTGIUPv7LWOA1l4nTXLBztiY1JwkvX09MrYyxH2uL65TxTJw6gYVe8wmNCsbL15PVwSuxH2vL5Blu2DpaYz3aEgdne4zMDYhOiKSqaguZmekolBTkUpCTRXJSHNk5GSSlxOPptRBvv2WkpCWycVM5ZeuLiYmNICx0DUlx0STFRRMXFU50TDhpGcmkZSS/qH5DAgiPDCE1PYni0gI2biqnoCiXgqJc8gtzSE5NICklnsLiPDZuKicxKYY1QX74r1xGRmYiFRuKWV9eSE5+Oo1N9VRuruDA4T2kZ6eSmZtOTuFadh/YSUJ6PKGxQeSsy2B15HLiMiMwdzSk74iv0DRT4b99psAog+H8S7//zuQFrngFe9JXpQ9fj+rNPw/8A4O0B/LnEV/SW/Fz/unz/4dBo75Gz1IDy7HGmDkYYDfeAmWdoagZjkDDeCR/HvIZXyt+wVeD/4iepQZD1frzeb8/oGM8CmWNQZja6DBjniv2zmaY2eoybFRflDUGYedkior2UAYofsm4SXa4TnNkwlQHtAyVUdcbzvS5EzCz1UVFeygG5uqo6w1nhPpANPSV6DPoj4yZYMWKQE+sHAzRNhqJ7VgTVgYvJS41lJS10awOWkpA8DJiE4NIy4rGP8ATa3sD/se/KmBho0v/wX9Cz2gUEybZY2alzVLfuVja6qFvrIKxuQbGVhrYO5ugrDEAbaMRTHIfw/S5LsyYN57xU+xYGbyEKbOciEleg+VoPSITVmNmq82sBRPRNRvFAu8ZTJrrTERKINMXujLTcxJhSauxcTFhpN4QHCdZMWGmI/N93ZmxaCKzlkxGz0qNPoqfoWqoiLrBUDSNFFHVG8ww1d4oafZB11wJHTNFhqp+gbbpEIxslFE1+Jrhmp+jZToQTZMBqBr0xshWCWMbZZQ0vqSf4v9gyKg/MlSlF/0U/4mBI/6Aim5v9MwHYek4ijFu2jhO1MJq7EiMbIaga94fLeN+6JoPQ9N4CDpmwzG1V8fUQRNtcyVG6AxgiFpvvhjyB/6l73+j/8iv+Frpcwao9maE/hB6K31Bf5U+aJirMEJ/WHchMUi9H4PU+9FvVO9fJKRfDvuML4d9Rr9RvRlpOByTMQaMnToa56ljmDpnEqtCVlKxtZySTaVYjbXG1mU03oHLcZs7FQsnG6wnjME7ZBUl1ZVUHdmL40w3VC0NMHQwQd1cCw0LbczHWREQH/KLfl1mT8LCxQ5zZ3uc3ScRlhpHYHwEs5YtxCvYH+e5U7GbNh6zCQ7dBYTVJCfGzJiIq8cMEvMz2bR/B3N8FuMXGURQfAQJOWlklOS+V+HwOmM8ZuK6bCFuXguY6+OD75og/MLC8AsLY1lQEDM8PXGZPYtJC+Yz18eHGZ6eePj44B0Q+M62U3JziEpJJjg2jjXRMYQmJOEXGs6yoGBWRkUTlJDMivAo3Jcsw2n6DPRs3lxEoKDAnCVezPf2YWVEBAGxsfiGh7EqIY7l0ZG4LvBA1cIEl3mzWBoWyJQl81G1MELRUANVMz0Ga41A2VgdFbMX34+WlS7aNjro2etj4miMuZMFY9ycmLVoHt7+voRGhxMZH82KAH+8fJfiu3I5ccnxZOWtJTE5gZS0ZIJDg8jNz6GopJB9+/Zw9NtDXLl4jtbGOmpvXOXKxXO0NNTS1lTPtcsXuHHlErevX6G5/jYdrU10tDZxp6WRu23NPLrfQXtzA1cunqP+1nWePLzPk4f3efzgLnfbmqm5cJbTx7/l3KnjXL10nlvXaqi7eY3WxjoedLTRebedv/74A22tzVy7fOnFlf8rLxKmrp8bbt+itaWJ9uYm7rS38vjBfe7dvcPdtlaePOzk++8e03m3gwcdd7qv7jfX11F/6yYtDfXU3bxB3c0bNNy+RXN9He3NL9pqaah/UVjcus2d+gY6mptpra/n5tUrnDt7mmPHvuXw4YPs37+Xa9eu8OD+iyLhu/v3+fnpU358+IiWujrqb9ygvbmJ7zof8NOzp/z8/TN+evaUH58+4cenT7pHH7qKiJ+/f8aPT5/w9NFDHt2/11001Nfd7h5p6Jqy1NrSRGtLE/fu3qHjThuNDXW0tjTx4P5dmhrrOXf2NJsrNnHiyHEa6hq5efM2hw59w5bt1azfWEl6Tg5ZRYWsDg8jPjWVUxcu0Nx+h70HD5GUnEpEZDQFhcV8c+Qol2uusm//QbJy84hPTiEtay05BYUkpqfj7e/PnIUL8fTxwcvfDy9/P1aGhhCTlERGdg7r1lewvXonW7Zuo6CklMycXHILi1i3YSOZeXnEJicTGh1NRFwcMakpJGZlkpaXS05REdXV1WzZtJnS4hI2lFewZ88edu7cSfXOHRw9foyKTZXkFxdRUFLMxi2b2bB1MzlFBaRkZZCes5bS8vUsW+7LsuUr8PBcRHBkJPOXLWFFcBDLgwMIiYslKjUR/5Bg1oSHEhIVxdbq7VTv2EXFpkoK1xWztnAtYTERrApZxdxFHrhOc8Vr+TLWRKwhJSuN4KhggiNDSc9NJ7+0kIy8DDJysyhaX0J8aiKZeWtZW5BDSlYaqWvTKSgrYv2mCtZXllNQUszanGwSk5NITE6iqKSYnbt3sWfPHjZv3kx+Xg55udnk5+VQWlLE1i2bOHhgH6dPneDihXPdBURXEXHzxrVuN25c4+btW5w8e4YzF85z6txZqnfvYtP27VTv3Utl9U6WBwYx39uH1WERhMYnEpmcSkZRCYUbKqnas48TJ47x7ZGDnD1zgmPHv+GbIwfYuXs76ZlphEWHk5mXQ1JGGlHJSYTFx+ETuIZJs+dg6eSEsa0NRhYm2DhY4ehih72TJRZ2Bpja6GBirYmRpToGFqMwtdXAYrQ2ZnaaGJiromsyEkMLDUxtdLqnL71aROgYj0LPVBVNgxGo6SqibTQSUxsdzO30MLbSwtxODwcXC2zHmGJpb4iRmQbOE2yYNc+N5SsXkbk2gZS0aJKSo4mOCSE9PZ7Y2FDWBPoTtGYloUGrSE2KZV1ZEevKiqgoL2VH9VbWryumoryUb48cpHr7FnbuqOLypXNsqChjU2U5t25e5dTJo/z1Lz/w/XcP4f/8L+puXOXgnp1sraxg+7bNxMVHsXjJAqbNmMzEqa5ERIVy8tRRmprr2F1dRXR4CHlZ6Vw6e4oLZ052T2fqfNDBvbut3YXEd08eULVtA7l56WzYWEJiUhTL/T1Z6DmLVcG+TJrhzBgnCyZNcWRl4BImTnHAeYI1sYlBrAr2xsnVlmlzXfHym4+prQEjdZXQMFJH11yHMW6O6FnpkZ+fS319Ld9994hnz57w3XeP+Ld/+ws7d29nqbcn09wn4b18Ca5TxhMRG8aGreuYvWAG4yaPJSIhlNKKYio2r2f67KlY2JrhPnc6lnbm+K70JjohEt+V3szycGeh13zGuDjg4GzPtFlTGDvekcXLFnLo0AGKigpQiI4KIzYmgpDQQKJiwgmJDMZj8TwWeS8iNSuFdRvLKCjNJy4hmqTkOHJzMsnKTCUxIYaVq5YTFBJAZHQYEVGhhIStISYukqzsdAqKcgkNDyIhKZaUtEQiokIJjwwhryCbwuI8IqPDmDLVFR/fJXjMn0VkVAipaQlsr95MSnoCJ04d48TJY5SuLyS3KJvsgixSs5Ip37SOMRMcMbLSZ1XEcvzDvJnlORUdczWGqPen/8jejNRXxNrFDDMnI6YuciMqM4yhOoP5lwF/4AvFPzFAvR9/HPjP9B/xZ4ap9mPgiD9jaKXJAu+ZJGRGMGP+RNT0hzN3yTQsHQ0ZpNwbVT1FRmoPQUV3GAOUvmKoSl+0DJUxstRERXsoYyZYMXqcOVqGyvQd8icGDv+Kz7/+HxhbaTHJ3Ymlfh7MXTyV6XMnoGM8qnvak4a+Emq6iji4WDBjnitWDobomapiZqtLaMxKYpKDcXCxwMBcHWtHI6bNGc/ocebYjjXBwckML585rM1LYPnKhSxfuZDJ08eiazgS+zEmJKaG4b3CAzMrbSZNG4OjszlKo/qhY6CMhY0urtNGo2kwHHtnE6bPdcFlsi26JiMZod4fZzdr1PWGYTlajyOnduG1Yg5zF08mLjWY2JQglq3yYOnKeUya64xfmBdzl03D2F4bvzAv1pYl4x++lMySRJym2qJurMRXQ/6V4VoD6K/8JUPUvkbFYBh9h/VioPJn9Fd68aeO2XBsnPUwtVdDRa8/WiaDMbBSQlW/H8ravTGwVkTXYggjdf+MhnF/DCyHM0LzKwYp/yuKap8zZNQf+XroPzFk1L+ibTIQDcOv0TTqi7GNIjZOapiNHo664Z9R0fsCHdMBmNiNQtd8ONqmihjZqGDmqIWhrSqj9AczWPXPDNfpT+/hvVDSGUTfEV/Qd+SXKBsMpbfSFwzTHoSa6UiU9IYyUK0v/Ub1ZqBaX4ZoDmCI5oDu0Yn+Kn34Wvmr7u1KekPRtdHEdoIlHt5zCI8PITIxjMrqCo5fPIGn3xKcp7kwxWMaY6aMY/xMNxymjsMvKpDwjAS8w1Zj6GSDlp0p6uZaaFnpYj7OCk1LHewnj/1VImwy1gpLFwecZrgxerILk+bPZNriuayICmK69wLGzJ6M6fjRGI+zw2yCA1aTnBg99cX9Eqvjw6k+doCI9ARCkmOY47MYNw93fMMCPrqIcJg7gzEeM5mwcC4zPD3x9PNnWWAgy0NC8AkJYbaPNxM95jF18SLm+Pow08uLBcuXs8R/5TvbziwqJD4zg/DEJNZEx+AXGs6SlatZ4OePd/CLq3j+kTEsXhXI7GXezPBc8s42py9cyBxvb5ZHhOMZvIb5AatYFBTI3JV+GI4djbadFWNnTcXdxxObyePRsDFGw9IQZSMNRhipoWKmhaalDjo2+ujZv2Bob4ChvRE6Znq4zpiMT4Afq8LWEBwZyqrgADx9vFi6wpvVwQHkFecTERtJYVkREVHhVGwsp7C4gIMH93Pu7EkunTvNzauXabh9o3u0oP7Wda5dvsDDe3dob26gqe4W9beuc/HsKU4e/Ya6m9f464/PuHz+DIf37+HMiaO0Ntb9x+jCXVoaajn2zUGOfXOQC2dOcvPqZZrqbtHWVE9rYx3tzQ086Gjj8aNO2ttbqau9xdWrNVw4f5aTJ49z+tQJzp8/y9kzp7h8+SJXr1zm1q0btDQ3Ul9fS+3tm9xpb6W5vo66mzeov3WT1sYGmuvruHGlhpoL57l2+RK3r1+j9sb17pGItqZG2poaaa6vo+H2Ldrr6mm9XUvDzZvcvnqVmgvnOXniGIcPH+Tgwf0cPLif27dv8uD+XTpaW7jf1sYPjx/z1ydP+f7RI5pu3+ZuWytPHz3kLz98z19++J6fnj3lhyffvRi5+I/7Ip7//NMvpjI9vHeXzrsd3GlvpaG+tnv6UnNTAy3NjS/ueaiv7S4auu7RaGyo4057K+1tLdTV3mL39l18e/AIly/WcPXqdc6du8C5S5e5dPUaJ86d49iZM2Tl5xMZH8+WHTu4Vd/Ates3qaraTlpaBuvWlXPkyFGOnzhFcUkZoWERREXHkpWbR2FpGbmFRYREROLp44O3vz+rgoPxCwxkZWgIcSkpJCWnUlJSRvWOXezZu58tW7dRUrqOvKJi8otLSM3MIjo+gaCICIIjI4mMjyc2OZnYtFQS09NZV76e4uJi8vLyKCkpobKyko0bN1K5eRO79uxm34H9lK4rI7+46EXyv3sX2fl5BEWE4b8mgIiYWAKCQ5i/2Ivw2FgWLPPBd00gC32XsyxwNUm5ucRlpOMXEkp4Qjxh0XGkZGURGhlDeHQMy/yW47liGVPmzGTukgV4r/Znka8X7gvmYevsQEBEKCGxEUSnJBKXnkR4QiyBkSGExkWTkJlGQGQEkclJxKalEhIbQ1B0FAmZGRRtqGBz9TbWVVZSUFJMWlYm6WuzKN9Qwa49u9myZQu5ubmkp6WQmZFGXm4269eVsqN6G98eOczZM6e4dPF8dwHx8kjEzRvXuHXzOrdu3eDKtRpqrl7myrUa9h3eT0FpIes3bqB69y7Wb9pEVn4+voEBBEVEkJabT2nlZjbv3kNl9U52HThATU0NJ08c49TJ43zzzSGOHDnM3v17SExOYtlyX6ISEvALDMRjqRcz5nvgPGUqpvaj0bOwxNjGGmtHa+ydrLEdY4mJlR6G5pqYWGtjZquNsbUads6G2IzVx9xeCyMrVfRM/2/RoG+m1n0P58tTmvRMVf9jJEMbLUNltAyVMTBX757epGeqioW9Pi6T7ZnsPg6r0UY4T7Bh4hRH5i2YTmjEqv+fsfeMqirf03WrT+/dtWMly5xQkJxzWOSck0TJUQTJSXKWJDkIkiRnEVFAFHOkFJWkmFNZalVZVtjdfe/p85wPlKu77u7u2x9+Y8y1GHPOscZajPF/5/s+75/M7ESyc5OJjgmjobGK2ppyAvy9SIiPoq+3g672ZhrqKunt6aCkuIDmpoMMDvQwPNTH+IlRpk6eYOb6ZWZvXmfm+mVqayq4fu0SX81c4fatr/jx/Xd88+Ipzx4uc2/+NpfPTdN66CAd7S1k56QTsjsQGztL5BSkKa8s5dr1S0xMjtHcUEdVWQlH+nt4vLzElQtnuTt/m3t355m7c5Mnj+/z5vVLLl85R0VlCUdHBznc2UxBURYGxtqIim9GQ1sJl132GJpr4exigYubJdb2BhiaqqOuLYtvoAs5hSkUlGaQmp1AclYcti5WiEhuZvXmL7D3sCP3QA62bjY8fHiff/u3/5dvv33Do0cPWFpa4PnzpxzuaCEw2I/iAwW0th/CzcsFE0sjdno6EJO0l4bDdfiGemHnbMOhtgbOXT6Dvokuds42RCdEYmimT1T8XkIjgrF1ssbBxY6CX7ECI3MD1LRVCAkP4uTJCY4cGeKjrOw0CvbnEBMXiZf/LrwCvfAN8SUyIZLMgkzySvLIyE0nIzed6toKDjXVU15WTE5uBlnZaUKhUF5ZSmFxPoXF+ZQcKCQ3P4vU9GTiEqJJSIolKyed8spS6htqSMvYh52DNQaGOri6OeLgaE1aehIHygppbjlIfFI09Y01TJ89RVhEMLmF2ezLSKKkoohDbQ0oaykRmxJFSIw/RrYCAiO9kVYTEwqIrbIb2J0QiHvoTtRMlHAP3YmYighrxVetxJgkvmS95Gq2y21CSVsKLSMlTO10sXI2IiU3Fnd/B1QEMti6mmJiK0DXTA1VXVnkNcQRld3IdpkNiMpuRFZFFE19BVZv+gvbpdYjqbAVaaVtSCmKCJW4g5s5bj52aBkoIiG/hS07ViMmsxE5VTEi4gLxCnRGQV0cSwcDsvYnEbLXGz1TNXRNVDGx1sHcTg81gSyGFprsCnDCf7c7hhaaKGlKEpMQQmFpOvHJYTS1VdLeXU9aVgwWNrqISqzD0cUMS1s9PH3sKSnPIj07FlnFbVjZ6aNvrIqzpwUiEqvRNVnJO36INMmrieLqbY2lgx6+ITspqsigrDYXI0sNEtPDiYjzJzk7Es9ABw4PNZCcF03HkUMMTnSSW55KS38dzX21pBclIKMhyjqxz/h048fC4xU2Yg265gqY2KmjYyqHskAMVT1xFLS2ISa/GlG5L1HTF0NReytSKutQ0hHB1EEZM0cVkIyMKAAAIABJREFUVPW3IamyGmmVdWgbS2JopYCKYBuisp8jJvcFilqb0DYWx9JJDR2THeiY7MDGZYWLMLaVQcdUFD1zSVT1RFHS2Y6yQAxtE1l0LZXQMJZhh9JG1mz/C59t+Zh/+vIjVm//hE82fsznIn9GRGEDa3Z8gajyVv647vfC+dP6f+KzrX9hncSXbJBas/Jbk17LBqk1bJZdzzbFzWyR28AGqTWIKGxCTluSjKJUzlw5Rf6BHOpba4hMjiIpOxkDGyP0rQ2xcrPDK8wPgY0RZS01FDVWoWqqi7qVIZICFZQMVYUiQk5XEWUjjf90IZxXXUpoYhRaFobsDPTCPdQPq13O7Nzti6mnI1q2JqhbGaJla4LAwRxDJytMXGwxdbWjsKGSht7DHOrvYHdSNAJrE2y9XP5HgsEh2A89Z7vfxoRC/bEJ9sUpNADXoCD8IiIIjIpid2IikRnpBCfE4xG2G++9EcIJS0hgT2Lif3mfzqFBWnq6qWtr5UB9HTmlB9iXm0dE0j5CY+MJTUgkLjuHjNJy0kvKiM/JZ29qGrHpmQRFRv23nyEiORmfiAjC0lIIz0zHLzEOn/gY/BLj8Izag5yBACmBOmYezljsckHL1gQVEwHSOkpI6SggLVAUij1lYxWUjH7LzHgEeJOUlUpKbga5RfnsP1BEYloyyRkp7IkKZ39pIVn52VTUVnKgvJRDzY1093ZxfHyMmeuXuXLhLFcunOXB3QXuzt/mxrXL3Fu4w9LcLW5cu8ytr65xd/42i3dmuXRumpMnjnHj2mXevnrB5PFRzp6a5PaN6zxaXuLR8hLLi3PMXLnIidEjXD5/hoXbN3m0vMSLJw/55sVTnjy4x4O7C7x88YRXr16ytLTA9etXuXr1MteuXeHixfOcPDnB6OgIJ06McfLkBFNTk1y8eJ6bN7/i6tXLwuPbt25yd35OGFX64DJ8iDEtzd0RuhBPHtwXOhEfBMcHsHthdpYb165y/twZJsaPc+zYUcbGRpmcHGdhYY4njx9yd2mBR8v3+ObZM358/YZ//eknvv3m1Qor8f13vP/uW969fcP3b17z/rtv+fmHd/zw7Vt+ef8D/8/ffuFffv6J9999y9tXX/P65Qtev3zByxfPePhgmcWFORYX5ri/fJdHD+/z4P49IRPxzauXvP7ma549fcz95bs8uH+PZ08f8/XL5zxYvMuVc5eYOnGS8eMTjI2d4NTpM1y6dp2L16/TPzJCe28vh3t6ODY+we078yzff8ilS1fo7e1neHiEqanTjBw9RnVNHfsLi6mrb+BQaxtVdfUcam2juKycxLQ0kjMyyC8pIXv/ftIL8imtqqKktIzKymqamlsZGh7h5NRpJk+eomdgkIbmFmobGimtqCR7/34y8/OFIiK/7AD7DxygvLKCmpoampqa6OjooKenh97eXrp7e+js7uLchfNMnT7FyenTTJ9fAYkPVFaQnJFGYloa8cmpVNU3UlXfSMPhDhKzstm7bx/JeXkcaGggOi2NPYmJBETsJTollejkFILCIvD0DSAqPglbVxd8dwfj5ueN7+5g9ibGERYbxZ64aALCd2PpZE9YbBRJWelEJMQSHh/DvpxMovclstPHm+CYGHbHJbA7LoGQ6BhComOJS8+gpLqWlp5uOvr6aOns5GDTIQ42HaKrp5vB4SFaWlooLCykqLCAA6XF1NfV0NXZzvGxUc6fO8O1q5e58dX1/1RAfBAR8/N3uHz5IucvnmPsxDFa2pqpbzpI71Afg0eHaGhpJL+okMS0FIoryjjc08XQsWN0HxmmpbOTY+MTzMzMcOH8Wc6fP8v4+HEmTo4zduIYeYX78QsKxMHVFSsHB4ysrdA2NkJOTQMJJWVUdPUws7fBwt4cMxsDdI01UNNZiSdpGcgjMFFAx1geIys1dE0VUdeTQlUggZpAFg09eeF8gKs/wNL/GRehZ6qGgbkGhhaav1nX2LmYYu9ijp6JOl5+TvgE7CQo1IvEfZEEBHngH+hOZFQogUFeQgHR2tJAS/NBCnIzaG2qZ6C/m/q6Kro62+jqbOPM9Enu3Z3n3NlTXL50jgvnp8nPyyItNYnJiTHOnzvNP//tR15/84JvXj3nzs0ZJsaO0nroIJkZKRxqqicxKRb/QB+cXRywtDajr7+L2VszjB4dor+7gyMDvYwO9XN64jizM1dZvDPL3aU57i8v8ujhPW7cvEZrWyPRcREcqChi5uYVGptrkFOUYJvYRjR1lDE018FxpyW2jsZ47LLFP9gVEwstdA1VMLHQpr23kdmFKyRnxCKrLI6+uQANfVXEZLfh6GFHSGQg0SlRLC7O87e//cz79+94+PA+s7M3OHfuDNm5GZhbmuDh5UJVbRlZ+RkYmumjpa/GLn83opP3ErMvkj1Ru/EP8SUiZg8BoX7EJkUTFBaAjaMVIeFBePq6E7wnEDNrE0LCgzhQVcKeqN1YO1iira9JefkBenq6+CguPor8gmwSkmJxdHXAzceN0MhQ9iZF4bPbj6DIEKKToikoyaexqZ6aukqKSwooKy+mpraCktKVGFTjoTrKK0ooKy+morKUvPwsCovyyC/Ipqq6jMZDdewvzCU6JoI94SGE7QnGP8AbL293vH08yM5JZ2Cwm4MN1RQU5TAyOsSLl88oKMqioq6UwrI84vZF4Ru8C1NbI/IPZGHqYICuhQa6FhorALTiFrbIrEfHQh0bD3NMnQyQUN2OpJoom6XXIaq4hc2y61kr9gVy2pLoW2lhYivA2csafQsNJBS3oqwjjaKWJDomKsioiiIwVcXOzQxJJRHEFbawVuRTRGU3smrTn5FW2oaM8nYU1MWRVRFlq/gaTKx1MLPVxdLBgM/X/YHP1/0BbUMlPP0dScqIxNRGgLuvPSVVOaTmxOLgZs5msS8xsdYhsyCRmOTdOLiZY2SphYq2NDLK25FTFRPC2B8iU4oaEiioiGFlp4+5tYDGlnKq6vaTnLYXEwstdkhtQEZBBFVNKdKzY8kvSqGtsxZrewPCo/xwdDHD1dsaM1sdrJ0MUNIUR1ppKwJjJaQUtyAisRpzOwE+wc4YmKtRWJ7OnhhffEN24hPsTERCAPHpe4RuQ0pBLLEZe9C31sDZ1xorVyMCo3bh4GWBpYsha0U/RUZDlC+2/IkvRf7CDqWNaBhKoW+piJaxNMqClQW9iPTnrNr8O7ZIfoqk8nrE5Fcjq74RTSMJBGYywsambTKfIaexBW0TGXTN5VHQEmG77OeIya9CTmMTqvrbEJhLoaIngpJgE5rGogjMJVAzEEFeaz0y6uuQ19yMskAUDUMpdEzlfoWqt7NVZjWrtv6RP6z5iH/68iP+uuGf+OOa/8Uf1v4v/rT+d/z+y3/gD2t/x0effsTvVn3E779cmT9v+D2rxT5lo/RqNkh9yXrJVayTWIlBbVPcyCaZNazZ8RnbFDeiaqhAQlYsUUl7yCpMJzU3mYjEcHTNBVi6WGPpYo2yvhqqhhqomeqQWJBGUmEGysZaCBxMkTfSQMNSBzl9JZSM1ZDTV0LFVAsVU63fLFLddvtQ2d5IXU8r+XVlOAd5oW1tjKmrHfrOVmjZmaJubSQcNStDtO1MMdhpTWRmEvH56aSW5hGdvY+w5Bj8o8Ow9nRGy8Lwv118781KY2dYEMbuzr953yVyN84RITiFBuDs749HcDCeISEEREcTlZlBeGoKvrHRBCTE4RO5F7/oKCKSk4lI/q/dj47BAdr6emns7KC2tYXimloyi4qJScsgLD6RkPgE4rJzyC6vIreyhtSiUhKycohNy2BvQhKhUTGEREYTFhnzm+vWtrZRUl9PXHY2gYnxBCYl4BMfg0vkHnbuDcM3PgqBvTVSAnUUjXXRsDJBw9oINTM9ZATKSAsUV4SEthwyOvLI6cmjaKj090IlMZLwhL3EpScQkxqHu687PsE+JGUkUVZbRkVtOQ0tB6lvqqOxtYGJ0+OcOXeKc2dPcWb6JKemxrk1O8PM9ctMn57kzu0b3Jqd4WB9NZMTYywurDwtu3njGteuXmT25nXm52a5cOYUj+/fFUablhfnuHNzhotnTzM1Psatr67x5ME9Xj59xNfPHvP65TMe3F1g8c4sL1884bvv3jK3cIcz56a5dOUi84tz3J67xeTUBB1d7QyPDDF0ZJDB4QHGJ09w/uI5Tp6a5NjxUU6dOsnJyXGuXb3M/NxtYVb8w0Jr9uZXLMzf4e7SAveX7wqf8j98sLzSvHR/mcf37nF/YYGF2Vlmrlxm6uQEw0MDDA8PMnbiGKfPnGJpaUHILjy8d1coPn7+/nsh5/C3H98LRcN/bGb6+Yd3/PL+ByEL8dO77/nh27d8/+b1SkvTq5e8eP6Uhw+Wubu0IHQjPvAQH1yIb1695OuXz3n08D53l1YiXm9ev+Lty1fM3ZhlduYr7t9bZnFxkXMXzjNwZJhDrS2kZmdSWlVB/aFGWtoPc2JinBuzN7ly5QrDw8MMDg4yNTXF1NQUfX19dHR10j84QHtnB2UV5VTV1VJWVUlGTjYZOdlU1tdSWV9LYVkplbU1NBxqpKamhtraWrq7uzl5aopzF84zduI4HV2dtHa0U9twkMLSErLycskqyCOvuJC84kJyCgsoqyjnYGMDXT3d9A300z84wLHjY5yYGGdweIihI8Ocu3CeazPXGZ+coKX9MA3NTRzu6qR3cIjUrFwaWtqpaWols6iEjMJivELD2JucQnRGJs7+AVi5e2DnsQu/PRGk5BUQGB6Jp28gYZEx+ISGEJGYwK7gIFz9fNnp443VTmcCIsLJKi7C1N4OZ28vHHd5YuZgj4uvD3HpaSRkZuAbtoeQ+AQ8d4fj6BuAq38gXqHhBEZGk5iVQ2FVNY0d7bR0dtJ8uI1DrS0c7mijvfMw1bVVZGdnkp+bR3FhEbXVNXS2dzA2eozzZ89x/eo1bn51g7nbd5i/M8fC3DyL8wvCWZibZ27uNuPjxzk+PsrgcB8DQ72MT44xOnaEg421ZBdkkZKZSkVtJUOjw4yOH2NsYpyugT4ampuYODXF2bNnOXPmDNPT03R3d9Pe2UFvfx9Zebn4BgZg7WiPkYUZajo6SKsoI6GogLyGOgJTEywc7TC2MkLPRBMtfRXUBR9YBUnU9aTQNpJDQ18SNV3xFQGhK4mmvgI6RsroGKqgbaCMvpm60GFQ15UTxps+xJ0MzDWEY2SphZWjIc6eVrh42eDkYYm5rT5WDiYEhuwiPDKQoFAv/ALdcfdwxN7BAlMzA+zsLQkJ9iNsdyAp+xKoKC8hNzONxNgo6utq6Ovroaeni/b2Ns6cOc21a1c4evQIg4P9jIwMEx4eRn5+Lu3tbdy5c4t//udfePbsCUuL8ywu3Ka76zBFhXmkpiUxNNxHRmYKu8OCCAkNICDQh/bDzSwt3mF+bpap8TFOnjjG4u2bfPvqBcuLCyzeuc3DB8u8ef2K5fuLjIwOUXewmqr6ShpbDzJ1dpKElDi2S4ggryqNtoE60nJiaOooYm1viKmlDtb2hsgqbsfARB0Pb3sS90WSlBJFSWU+FnZGePi6YGShh6jkNrT0NDA00ydwTwCvX7/i+fOnfPvtG968+YYLF84RHByIgpIs8ooyyCpI4uxqT2hEMOHRYVQdLCNuXxRKWvJ4B3vSPdBJXHIMKZnJ7PRwwt3bleb2QySmxhMSHkRCShxhkaFo6Wng4ulM3aEaElPjMbYwxMLWjKiovStgdUpqImUVJWQXZOG6ywVHd0ds3ezRNhFg7WKLb5g/2YXZtHa30tPXSVVNOdU15RwZGaC8ooSc3AyKSwqorDpAYVEeFZWltLYdoqGxlu6edrp72mluaaBgfw4pqYkUlxRQUVlKZlYqUdHhRMdEkJAYQ1CwH909h2luOUj/UDdHx4Z49vwpwyN9VB0sY+TEID5BnsgoSZBVmE5kYhhxGZEE7PXCL9wTCeVtSKmLoWWmirK+HKtEPkFaYwfa5mpsll7Huh2rEFXcwiqRT1gl8gmq+vJkF+/jQF0+wZHeyKqJ4RnohIKmBH9d83v8wtwJCPfEwcMC7xAXdM3UMLPXQ0RqHdrGyhhZa7NVfA1rNv8Ve1czjCy1WL3pL5jZ6qKoIcFW8TVsEl1FaKQPjYcrCQjzIDIhmJ27rLF3NUNOVQwZ5e1IKmxFXVcO76CduHjZIKcqhqyKKKo6MsJjYytt1HXlMLfTw9HdAu+gnTi4mWPnZIyxuSZ7YwJwdrOgsraA3sFmsvMTUdWUQkNHFhkFERRVd7BDagP2zib4B7viF+SCq6c1fqEu+IW6YGqjjYK6GPJqosipbkdNII2lgx4iEqtxdDcjMT2c6KRgKurz2RPji4q2JIpa4pjZC9jpZ4OCjgQaxgroW2tgYKOJsp40dp5miCpsxC/CnbAEf74U+QuaJoqo6MsgoyGKokAcZYEYmkZSqBtIYGClhI2rLlrG0kgorUNZIPrrAl8SWzcBjrsM0DKWREFrC8qCbUiprEPbRAYx+dWsEfmYDWJ/ZpP4n1m99XesF/0DOxS+RM1gO3qWMhjayKNlIoaizkYUtDegoL0BOc0NqOqJomMqi4GVMrrmCqjoSyCtvoXt8uvYLLWKz7f+gc+2fMyf1v4jf1zzv/jjun/k0y1/FLoJf1z3j/x5w+/5eM0/8NEnH/EPn33EXzd9zFrxz9kg9SUbpVezVvxz1kl8wQapL1mz4zPWS65CUV8aW08L4jOjiNkXQXHVflx9nNE1F+Cz25v0okxU9NXQtzFCxUCduNx9+MeEYuuzE4GtMXKG6mjaGKJsoo6ikSrqFtqommkKQV4NS100LHUR2BrjEuJFXu0BUkpy6RgbJDgxEj17c3TszZAx0EDRVICGjTHa9maoWRmibK6Hlq0JRq62OAXuIihhL/l1ZXiGB+Lg605o4n//5J6PPiK9ohTv2L3YBnhj4rETUy9XbIN8sAv1xzkiBOeIECx9PHD098PZ3x8nPz+890YQlZlBdFYmwcmJhOxLIjAulsC4WCJSUohMSfnNPdKy86g61EhjRzutvT209vbQ0ttDU3cX1c0tFFZVk5idS2hsPF57wgmJTyApv5D0kjKS8guJTc8kNX8/2UUl5JYcIC2v4O8+R2ZRMQ09PRTW1eG5Nxz7QH8c94RgHeSHZYAPdoE+2Af4YORij7yhDhLaqiib6aJlZYSqqQ5SOiuRJnF1KSQ0pJHVlUPZWOXv7mPpbI2bvwdR+2KITYtnV8AuIuIiiEmOoaK+guqDVQyM9FPTUE1Dy0GGRgc5cnSQkaODjJ8YZfToEGemT3J8bISB/m4unJ/mzPRJKspLODN9ksePlrm7NMftW1+xfG+B+8uLK0Li1g1+ef89P//wHQ/vLfLg7oIQ0r711TUW78zy9bPHfP3sMS+ePOTrZ49ZmrvF7RvXefH8Md9995Ynzx6zdG+R5Qf3ePj4AfOLc5y/eI7j42MMjwwxMNRPb38Po2NHmT57muPjYwwM9XP02Ahnz5xmcWGO58+eCJuNPrAES4vzzN25JYwKfQCWl+8tcX/57kpkaH6e5fl5lubucPP6NSYnTtDf38vQkUGmTp/k+lfXePLsMS9ePOPJ4xUo+/7SIsvz87x7/Zp3b98InYb//S//zL/+8rNQMHxoZ/rl/Q/CeNMH0fHzD+94/923vHn9ijevXwkdiQ8i4sXzp7z+5mvevvmGr18+5+uXz4VuxNLiPMv3lnj98gU/vPmWG1eucX76DLdnb3F79hbT09McOTpCd38fByorKKksJyMnm+S0VA41N3Ft5jpzc3NMT0/T2dnJ1NQUFy5cYHR0lM7OTjq6Omlpa6WqppqC4iJKysvIyMkmMzeHuqZGGlqbOVBdSVVdLX19fbS3r0SSOjo6GBlZqS49dnyMweEhOnq6Odh0iKIDpWTkZJOanUlGXg4ZeTmkZWWSlpVJUUkxNXW1VFZXUVldRVdPNyOjR+nq6ebchfPM3r7F2fPnaDjUyIHKCrr7+xibGGfgyAhtXb1MXbhM/oEKDrZ3Ut7YRHljEz4Re7Hz8sZ2lxcCK2v0LK2x9/Qiu+QAwVExWDvsRN/EHDtXd0zsbJFUVkLdQB9bN1csnBzxCgkmrSAfa5edeAQGELUvmeySYgoqytlfWUHZwXrqOzpILSrFLyoeBx9/XINC8Y+IJjAylsjkFNIK9lN9qJmG9sM0dxymsaWZppZDHGpupKziABlZ6eTk5FBYsJ+qikoOt7YxOnKUs9NnhCLig4BYWljk7uISdxeXWFpYFIqIxbsLXL56gd7+Lg53tDA43EdL2yEOlBdTd7Ca1s4WJqcnuHjtAifPTHLp+mVOnZuitbONkdEjnJo+zdmzZ5mYmKC8soLc/DzKKyuIS0rEw9uL2ORE3Lx3oaGrg7SiPMo62hhZW2BqZ4uhuTHaBupo6CqgoauAloEiagJp5NW3oaQlhpahLFqG0mgbySAwUVhxJ4yU0dRXQF0gL3Qu/r/NTLomqpjZ6mK700QoKlR1ZBAYq+DobkFwhBeBezxx8bLB0c2a0L3+RMaEkJ6VQHhkIK4edoTu9sPD0wlfP098fD3Iy80gKzOFsN1BFBfl09fVTkd7CxXlB+joOExJSRHt7W2Mjo6Qn59LYWEBw8ODFBTkERoaTF5eDsXFhTx+/JDZ2Rs8f/6UM2dOU1VdRl19FQcbasjJzeD09CSDQ7309XfR3tHCpYtnOX/uNPNzs9y5OcPU+BhLc7f43//8M+/evBK2ub188Yzl5bvcmL3OmYvTDI0O0tTRxMHWeuJSYjGxNELfRBdbZ0usHMzQ1lVFR08NTR1FlNUlsbDRw9nNEidXC5JS92JhbYCDswW2zuaoCxTR0lfD2cMeE0sjJGR3YGSqR2RcBI8ePeCnn97zt7/9zNTUJLW11YSGBrN7TzCR0eFY2piia6CFiqYS2vqauOxyxDd4F44edji42xIWGUpDSz2tnc1k5Kbh7O5IYmo8SWkJhEYE4+7tSnZBJtEJkbh4OpNbmE1mXjomlkY4uTmQlpZCe3sbH7V3tFBRdYCc/dmER+/BzsUOQ2tjLJysCIgIIi49gf1l+6k5VMPhjhZ6+jrp7Gqjqfkg+wtz2V+YS3FJATW1FbR3tDB8pJ/jJ44yPnFM+KW0tDbS2naIvv4uBgZ7aGltpLyihLS0FBIT40lJTSQrO439hbkcbKihraOJhqZaZm5cZWJqjOBwX3KL0rG0N8ba0ZTRk0M0HK5h9PQQ+wri0TJTRUpdDAnlbUIQ2t7TEk1jZTZLrkVGfQc7FLfy+aY/o2epyWqRT3Hxsyckyof80jRKq3MxsdbBf7c7Hn4OSCmKYGGvj7quHNZORsSnhqNloIi43GbE5TajpCnJzl3WwqoyK0dDVLSl2Sz2JVKKItg4G7NZ7Eu2iq9Bx0gZK0dD9EzVkFIUYcO2z9m4/Qsk5LewetNfUFAXR1NfAVUdGTz9HVETyCKvtgMHN3OsnYzw8HMQnu/qbYv/bnesHA3R0JNHXHoj6toyOLqYoaUrT1RcENn5iZSUZ+HpY8+W7auQVdzGlu2rkJTdzBdrPsbFwwpvfyeCdnuQmhONhb0uRpYaaOjJoqQpjqmNNqY22lg66KFvporAWEnITLh4WSGvJoqIxGpUdaVREUix088GEwcB8VkRQiGhaaIohKg/3fgxUmrbUNGXISI5CBkNURy9LdlfnY61iwB7Dz1s3QRYOGkIR9dcHln1zehbKmJgpYSq3g6UdLajaSSFtOpGxORXo2kkhba5HJJqG1kv/hfWiv2JtWJ/YvX2P7Be/E9sk/8CaY2NKAi2oGYkhqapBKqGoigItqCotxkVg+1oGK5A3Eo6oshriiCuvIHNUp+zUeJzNkutYovsaiTUtrBDeQvrxb9gveQqJNS3Ia0lznalLayXXMVG6dVslF7NarFP+dP63/Hxmn9g1fa/IqayhR2qW1kn8QVfin7CNsWNbJD6ktVinyKtJYaakSKKOjJ4+O9Ey1AVJ09bYtOjaOk7RGN3I3pWesjrKKFnbUhqSRaGjmYYOJojq6uCtJ4KAgdTlE3UUTPXQtVMEwVDFRQM1dCw1EXX3hg9BxO0rAzQszcVVrfa+7njHRmCZ3gglt47MXCxQd3WGEVzXVSsDNC0NRGOtr0ZRq626Dtb4bEnAK+9wVh77fz/FRDhWamEZ6WyOz0ZK19PDN2d0N1ph8kuF2yDfHDeE4Rb5G68YiJwCw3B2d8fR19fXEOC8YuOIjg5kfCMNCKzM/GJicIvOoqQ+Pi/u092UYnwuKH9MC093TR1d9HQ0U794ZXJKCohOjUd372ReO0JJzgukeiMbBLzVvaP2P1rf37m/iIKK6r+7h5x6RnkV1dT1dZGQmEBVj5eCFwcMfH2wNTHE2N3Z6y8PTD33ImmtSmy+lrIGWqiYWGArp0JcvoqyOopIytQQE5XEUVDJVRN1dC2+He3yMDGCENbYxy8nHAP8sTZ1wVn7514BHoSmbCX7MIsKg9WUHmwgoaWepoON3Lt5hWOjA5wYnyUmzeuMXvzOu2Hm2lpbuDO7Rs8eniPK5fPc/vWVzy4v8St2RkePrjLyxdPmLl+mevXLrF8b4WT+NDc9Pj+XR7eW+ThvUUW78xy49pllhfnuL80LxQRX129xIUzp1i4fZOvXz7l0aMHfP3NS97/9ANPnz/h2YunLCzN093bRXdvF0NHBunq6aSrp5Pj42OMT56gs7uD3v4eLl+9xJ3bszx8sMzzZ094+GCZ+bnb3Jq9wezNr7h5Y4br166w+Gsc6fGjB9xfvsvdpQXm7tzixlfXuTg9zcylS8xcucy506c4OjJMX18Pvf09DAz1c/nqJaZOn+Thr81Jr1++4Nmjhzx/uDLv3r7h5x/e8a+//My//vKzUDC8e/uGd2/f8M8//ci//PyTkIn424/vhczEu7dv+OnHH3j3/bcr0aT794QcxDevXvL9d2/59u3nfczFAAAgAElEQVRrXn/z9W+ciA/uyosnj/nx2+/57tVrXjx5yoPl+yzfvcfc3BznL15YgWwHB6iqq6W7t4cTE+P09/dz6tQpbt2cZXJ8giNDw0yfOs2Fc+cZHx9nYGCAnp4eDne009h0iOLSEtIy0knLyiQ7P4+C4iJaO9rpGxqkqq52RXQcbqfjcDv9/f2MjY0xOTnJ8fETjIwepfVwG1093eQV7ienIJ+0rEx2R4STnJZKRk42eb+2KjW1tdLR0835ixc4NX2a02emGRweoqevl6aWZsYnJ2hqaaa2vo6R0aNU19ZQdKCMI2Pj9BwZZfjEJJ3DI9S2tZNVcgC/yChC4hOwdHPHwM4efSsb3AKCCItLwMzBCSl5ZVQ0dVDQ0EJCUQEtI0PkNdTRNjbC2Maa8Pg4YlNTCI2OwiPAn4DwPWQXF7EvJ5vY1BSCI/dSWldPakExMRl5+EdE4xG0m4C9MYTFJxO1L5WUvHyyi0qobjpEc8dhqhvqKS4vobi8ZCVimJNJbm4ueXl5FBUVUVtbS29vLydPnuTq1avcvHmTxcVFZmZmuHPnDnfv3uXevXvMz89z8+ZN7t1bYvb2TY5NjNLR207vUA9d/Z3UHaqloracg831jJ04yrkL09yYvc7MzSucPnOSI6MD9PR10t3bQXVtFW3thzk+foLu3h72pSYTEbOXjNxMcvbnkpqVhneAD/qmhmjqaWNgZoKZjQVGFmYIjAXoGKqhZaCIuq4cyloSKGrsQFFTFFWBBJoGUghM5NAzU0DXVBFtoxXRoKghgaK6JMqa/y4cVLSlkVMVQ15tB9qGSlg6GODovlKB7x20E2dPKwTGKihpSqJjpIy1kxFOHpbsiQ7C2tEUN09H/AI9iYgKISjUhz3hwbi6ObInPJjyimKaDtXT0d5Cc9NBqqvKGOjp5NTUOI0N9eTn51JdXcnMzDXq62vZty+Jmpqqlfrbs9NkZWXg6enOxYvnmZu7zfPnT3n37jsKCwvIyEolOzeDhKRYQnYHkp2Tzp25m1y9coErl88LiyRePHnIk/t3uTd/m+WFO7x88pD3377m/du3fPPiJe++/5YnTx5xd3mJI2Mj5JXkYbXTBjt3BwIiggiOCCI6KYpdfh4cP3mMju5WnHfaUFiSRe7+fXj7O+PkakFcYjg73Wzw9N6JmaUBhiY6GBhrs2XbBqztzKmpryA7L53hI32MHh/myZNHnDgxxqFDDXh4uGFhYYaVlQUNh+pobKonOi4C34Bd5BfnYvIr/+LoZot/mA9OnvYEhQUQEbOHgpI8TkyNUXeohtCIYCJi9ghZCBtHK9KyU9jl58G+jCQ8fd0xtTJmp4cTRUX7V/aJ6O3rpKq6jMzsNILCArF2ssbSwZKdPq4kZCaRVZxDWW0ZB5vr6ehqo2+gm96+Tg63N9Pe0UJDYy119VW0d7RwYnyUCxfPcO78aSZPHmdicozRY8MMH+ln5OggY8dHGDk6SHtHC3X1VZSWFlNQkEdhYQEHyoqorimns6uNwSO9dPUeZnRsmBuz19kbF4p/6C6c3G1ISI3i2u2LjJ8fJedAGoW1uVi6mqBiII+4kgiGNjpslV6Pka0AI1sBovKb0TRWxsbNDEmV7WwUX80O+c1IKW/D0d2CzIJEWrvriIgLRFJhK+6+9hRXZgs3kZNX24Gy1kojgYzydrZJrmOb5DqkFEVQ1pJih+wmtoqvYZvkOrZLrUdCfgufrf2YreJrMLbSRlR6A4oaEpjaCJBU2Mpnaz9GUmEr5nZ6mNoIhOCRuZ2ekI/4wE3oGCmjZ7ryj65vpo6pjQApRRFWbfgTW8XXoKQmjrT8VqTktqCqKYWi6g6k5bciLb8VDR1ZFFTE+HLdH9HSlcdtlw2GpuoEh3li72xCYKg7Th7m7Nxliau3NV6BjsiriWLvaoK2oQKGFuoIjJVQE0gjrbRVWPWqbaiArMo2JJW2IK0igqSqCJomiljsNMDcWZ9Nkl+irCeNiYMASxdDlHSlUNKVYqvMWux3maOsJ42+tQYmDtqo6IqhqicqHA1DcbRNpNAwlPy1NUkMRe1tyKhtQlF7G+oGEihqb0NBSwQdU1kUBNvZobyOTVKfskHir8LZKPkXNkt/grTGRqQ1NiKjuQEZzQ1Iqa9DSn0dMlrrkNfZjLTqeiSV1yOpvAFJ5Q1sk1vNBvFPWCf2CRslPkdEfi1b5dYI25k2Sq9mu9ImJDXEkNGWYJviRrYrbUJMZYtQJKwV/5xtihuR15Vkh+pWxFS2sEVunVBsiKlsQVpLjM3SaxCYa2DhYIyVkyn1rVVcuHmWAweL2btvL5Yulth42GPjYU9MdiLGzhZoWOghsDXG2M0GTRtD1C20UTHVQMlYDUUjVZRNNFEz10HTSg8dW0PUzASom+uucBTm+hg4WmLj7YLVLmcMdlpj4b0TAzdbtB3N0XY0x9DVFhMPBwxdbdFxMMcvPhyHoF2YuzugbW3834oH592BuOwJxjU8BI/IMLxiIrAN8sHQ3QlNe0s07S3Rd3XA0s8Tl4gQ/BKiCYyLxTs8HOfAAOx9fdgZGoxvbDS7U/cRkZmOT0wUuyJXuIj/CYNR19bKwfbDHOrqpqW3j9L6BtILiwlNSGRX2B52hUUQEB1HWFIKUSlpvzk3q7D4766XkpdPXGYmacXFZFZVsDstBbsgf4y93DHwcMHC2x37AB9s/TwxcLZF2VQfOUNN5PU1kNNTRdFIHQVDNRT0lZHTVURWVw45PXmUDZRQM1ZFx1wXAxsjzJwssHK1wdHbGSefnZg5mKNuoEFUYiTxqXEUlu+npauZ1s5mSiuLaW4/RHtPG719nZw7e4rJiTH6ejuZnBhj9uZ1FuZvCaHCu0tzXLp4lsuXzrG4cJs7t29w+9ZXzN68zv2leaFguHDmFOenp37TxrRw+yYXz57m4tnTzM5c5c7NGe7O314BrB8t8/jxQ77+5iXv3n8vFBGLdxcYOjLI0JFB+gf76OzuoLu3i/7BPnr6uukb6OX0mVMsLs5z584tYUXqh6z48r0l4YZst2ZvCJuPPgiID5u5zVy/yrnTp7h8/hxXL15g+vQUIyPD9A/2cfTYCKemp5g6fZLxyRM8efKIJ08e8c2rlzx//Ig3L17w7vXKpnI///BOKBQ+RJrevX0j/NuHSNOH+dDQ9P67b3n/w/e8/+F73rx+xeNHD4S8w6uvX/D1y+e8/+F73r5Z2fzu5YtnPH3y6N8rYB/c57tXr3n39WvevnzF65df8/L5C5aXl7l05TJHj41SdKCU/KJCevp6uXr9GteuXePy5ctMnzpNe9thTk+d4vTUKU6dnOLkxCQnTpxgdHSUoaEh+gb6aT3cRnFpCclpqYRHRbInci8l5WX0DQ3SN9DP0NAQ/b199Hb30N/bx/DwMGNjY4yPj3NiYpzO7i76BwdobGmmsraG7Pw89sZEE5+cREZONokp+9iXnia85qnp08zc+IrzFy8wPHKEyuoqcvJyKS4t4WBjAwNDg5w+M83U6VOcGJ/k4tUZOvuGaOsdoOfoMcobDpGSv3/FQUxIxMrdAyt3D6GAiM/IwsLBGQVVTTQE+kgpKGDn5oqmnh6qugLMbW2xd3dDWlERRS1NLO3tMbSyREtfH0snR7wDAwmJisTKwQHv4FBiUtPxC4/CzS8Y79Aw9sQlk1ZQyIH6BhrbOympqaakpprSqhVHqPBAEdkFOaTnZJCalUZmdhbZuTkUFRVRd7Cevr4+JqdOcunSJa7NXOfGjRvcvDXL4uIicwvzLCwssHTvLrdv3+armzeYvnCGYyePMXzsCFNnT3L0xAj9R/ro6u9kbPIYwyMDnDl3itk7M1z76hJDI33UNVRR11BFR1cbbe2tHGysp6yinISkeHyD/IhLjmd/aSEZuem0dbWSmZeBh58H5nbmmFibYGBugLquOgrq8mgbKKNtqICmvhxqupKo6IijKtiBhr4k2kYyqOtJoGUo/RsnQsdIGV1jNfRNNVDWkkLLQBFDC82Vohd7faydjLB0MMDEWgd9M3VhcsLT3xE3Hzs8/R3xCnTG3ccBD19nAnZ7kZIeT2CIN+67nPD2cyMzK4V9KfH09XfS3XOYA6WFVFeV0dXZRvvhZtqaGqiqPEBaWsoKCzJxgrNnp8nPz6WiooyrVy/T1tbCjRszJCcn4uBgx+TkOK9fv+LZsyeMjo4QvncPOfuzCQoLJCQ8mPqGGma+usLkyePMz82ytHiHxTuzPL5/l6+fPuLF4wc8WJrn3vxtHi8v8fXTR7x7/ZZf3v8I/+ffePfuO+YX56isryYiIRpXP3fMHCzIKMyioGI/pjYmNB1uZP7eHc5fOM2ZsxP0DrRRWpFDYkoELh7WBO/2Jm9/Gm6ejiQkRxEZsxspWVE8vFxoaW3g9ZsX/Nv/+Rd+eP+WX/72A+Pjx8nJyWLv3nCcnR1pb2/j7NlpLlw6y/HxUQJDfAmPDMU/xJfOvnb2xoWhpa+GvZsNfru98Q/xxc7ZBgtbM6rqKxg5PkxsUjQuns64ebng4ulMRm4awXsCiU2KJiwyFE1ddRJT40lOTyQxMZ7a2mo+6untYGCwh9r6KkIjQrB2ssZ/tz/7y/ZTXFlMWW0Z1QeraGxtoKunneEj/RwZ7megv5vhoT56ezro6W5n5MgAZ89Mcf3aJa5eucD5c6e5fOmc0BKaPj3JieNHGRrsFarKuroayspKKSsrpaKijOqacg63N9M70ElbRxMPHt7n8pULNLXX4RPkzk5PGzLyEjl/fYq7z+coqMyidbCRoBhfrNxM2Sa7EY8gZ2zdzVEzUEBVV5Yd8puRVBLBxFbAVsm1bNrxJbIqolg5GrJNch0Hmw4Qmxgq5AgUVXegraeAqqYUWrryaOspsGX7KuydTdDRV2Tzti+QU9qOnZMxkgpbWS/yGao6MsiqiLJqw5+QUd6OqY0AFy8b0vPikVMVQ8dIGd8QV5Q0JdkmuQ57VzP8d7uzcfsXbNz+BbIqomyXWi8UHCbWOihpSmJkqUXgHk/cfOyQV9vBdqn1iMttRlR6w4orIr2R7eJr2S6+FhkFEWQURFBQEUNLVx5LWz3ik8MICHHDw9sOY3NNrO0NsLDRRUVDktTMaMam+qg8WEDsvlD2xgcgoyyCuNxGtkutxdHdDCcPcxzdzdDUl0NUeh3KWhKY2eqga6KMjOo2tkmvRV5bHBt3E1T0ZdgV6oypoy674/2wcjVC11INFX0ZxJW38MmGf0JGQxRp9e1Iq29ns9Qq5DU3I622FkmV1cior0NGbcOvezesNDMZWiujoismbE9SN5BERXfHrzWwO5DVFEFKbTPb5dewQfwT1ov/hU1Sn7JZ+jM2SPz1VwGxCRnNTchqbUZOexOyWhuR1liPhOoaJJTWIK64FknlDUipbERMcd1vnAgR+bWs3fEJq0T+wlqxlSjSeslViChsQkZbgs2ya9ksuxoRhXVsV9qAiMI6tsitQVR5I9Ja25HUEEFSQ4QdqpvZIreGzbKr2aG6GXG1LYgqbsJ7tztVjSV4BjjT2nMQr1APIveFY+liTnxWLEGxwejbGmDn40xAbCiWu+xRMtZAwVgDGX0VdBwMUTRVR8ZACQUTNZTNtFEw1kDRRBM1S11UzAUomWqjYKyNookO6laGwipXgYM5xu72WPq5YuHrgp6LNZr2pug4WSBwtEDT1gT7oF14x4bhHhH4Xy7cP4gEgbMt1gFeuEeF4RW3F8+YcGyDfDDycEbT3hI1GzM07S0xdHfCPsQPr5gIQpMSCYqNxS00BEsPdyx2eeAeHkbwviT2ZKThHx9LYGI8AbEx/yMRUdvaQk1LM7WtbdS1Haa+vZPi2nrisnPw3RuJS2AIbsG7/9Nzc0oPkLm/SPh6X3YuKXn57ElMJCYzk/yDdeTW1xKWmYalrxdyxgboOtli4uaMqbsTAntLlEz0kNFXR1pHBQlNeRQM1VA0UkfJUBV5PSWkdWSQ1pFBXiCHsoESSnqqqBtrYWRvipOvCz57/PAM8cJipxUaxlp4BHoSHBVCVGIkcSmxZOSnU3OomtLqEmoaqjgyMsCZs1O0d7TQ19/FqdMTHD9xlCtXL7CweJvFpTssLt3h0uVzzC/c4pvXL3j85D4Li7e5fu0Sj5aXuHbpPMePDjMy2MfJE8e4evEc87ducH9pnoXbN7l68RwzVy4y/2s3+vytGysNTU8e8PjxQ168eMY333zN/fv3uH//HgsLc0xOjjMxcYKBgT46O9sZGOhjcLCf9vY2xsZGmZu7zf3797hz5xa3b88yM3ONS5cucPnyRWZmrnHjxgzXr1/l1q2bzM/fYXFxJf4xO3uDGzdmuHr1MhfOn+X40RFOnjjOudOnOHd2muPHjzEw1M+x46OcvXSO4WNHGB0/xtPnT3j+/Cmvvn7Bs6crbUx/+/E9P37/Hb+8/4F/+fkn4esfvn0rbGb6jy1N/7Hm9cN8/91bfv7pPe9/+F5Y5frBeXjy+CE/vn/H2zffrNTa/rpz9Qex8Wj5Hl8/ecKbp894/fw5r1+u8BOPHz9k5sZ1Jk6O09RyiNr6GppaDtE/2MeRI0McOTLE1MkJrl29zM0bM5w/d4aTk+OcPnWSs2dOMzU1yYkTY4yNjXLk6DDNrU0UFu8nOjaKkPBQcgvz6BvuZ+LkOMePH+PY6AhHhgcZHOhbmcF+hocHGRkZpqunk7b2Vjq7OzjYWE9RWTFZ+dkkpCSSlp1OfkkRuUX7KS47wPDoUfqGBjl/+RJHj41S33CQiMi9lFWU097eztjYGMePH2dycpJ79+7x9NkLTp29QEtHN4NHx5g4e54D9QeJy8wkOS+PwKgoYtLTCY2LIyUvn6qmZibOnqemoYnE1AxC9uwlICSU5Iw0ktNSKSwrpaC4iOqGeg5UVtDa1cH+kmJikhIor66iobWZyNgY6poa6R8eor65mabObuLTMtkdHUdqbj7l9Y30joxy6uJlTl+4QGNbG4VlZWTm55JfUkRBaTHpudkkZ6SRkZNNenYO6dk5/F/K3jMoq0TN952qe8+Zmb27bXMiKDnnnHPOAgqCgApKVoIkRRDJkkVyzjmIIgpKEsmIsW1tbUPbOWuHHWZ+98NrM/vM9Dln7oenVtVirXoDVW89//VPZ9MzOVdYRF19I/1Dl5icusnc0jK3ZudZuXuPu/cesHh7lTt37/Pw8RPu3nvAxM1p5m8vM7kww+XRq0zPz9A71E9rdzuFF4opqSiluKyI8poy2rpbGLjcR0t7A+lZqUTFRnA8JpyI6HDiT8WReDqJkMhgQiKDyS/Jo627ldqmaqrqKziZmojXgb3YOFphZmOEobkumvqqqGjJoWOsjK6JEnqmyuiaKqBjIr8GIAwtFddAhIGFMgYWghZqXRMVdI1V0TVWXWul/t08beNsjOs+G/Z42+Gy15rAMB/cvGwxsdbGwl6fg8FenM44QXJ6LBExQQSG+hEeHUxaximiT4QTlxjN6TNJnC8tID0jhZraCvoHumlprqeq8gKFBXlkZpylvrqKwQEB4J2cnqJvoJ/4xAQysjJ5/vIF9x7cp6evl9OpKbi4uZKbd47Pv/yCV68/5fKVYRKSEomNiyE5PRlnT2dcPV1IzzzD/MIMo2NXuHH9qqB/5+E9Xj9/yvefv+a7zz7l008+5tlHD/nk8Yd8+snH/PbTW35985a//vIrr1+/5t6HDzlXnM/B0CB8jx4k8NhR0guzSEhLwtDCkNauZsZvXmdq+joLi9MUl+aQcS6F7sFWTqcncDTUn8aWSoavDnDn/iITk6NEHguhrb0R/v0vfPH5K1pbGhi5MsTdO8ssLMyRk5PFoUMBWFqa4+u7H3//A5RXlnJ1dJiM7DMcjwknNjGalPRkXDwdOHYiDGNrAywdzTgWG4Hnfnfcvdw4kRTD2ewz5BZmU1ZdytnsM7jtdSE44ghl1aUkpSTgtteF8KhQjp+IpKK2jKSkBPLycvmnnu52Ojta6OntoKOrlYracoouFFJYVkhhqcDUV1JeTE1dJe0dzQz0d3NxsJeB/m66u9oYHBDocq9dvczY6BUmJ8ZYXLjFvbsr3L2zzPLSHDenx7l29TKDAz309nTQ29NBf18XLS0tVFVVUVZWSmlpCefPF1NTW0F9UzW3V5f58NFDomLDiE+OwtnDGv+gfaRlJ5FXmkFR9TkiE4OJOxvFkZiDHD7uh4G1FsExh4hODmeH5Cb0zNVw22+HvoU6ZvZ67JLeyj4/ZxQ1JKioL2Twchvhxw/i5mmNb4AbW3f+GWNzDTJykjCz0qarr56c/NPIKYmioiGJhY0uyuoSKKqK4bzHAjNbXTZs/xfk1cSQUhRe6404GOyFrYsJ+/yc2Sa6DjNbXUKOB6CoIYGE/E5MbXQQltiEpoECDnvMcd1ng4K6OOJyO7BzNSUo3HetT+J4/FHCog+hoi2NlKIwJtbaGFpoIKuyC3NrHVQ0JDEwUUVdW4bAYG8CAj05HhvEgYN7CArZT3p2ImHHAohNCOHwUS+MzNRJz04kOPwAJ9OOk5p1goSUCIws1VHTlcbAXBVbFyO0DOWxdNDD09ceK0d9xOW2sUt6Myrakmjoy6KkLYGMqgiWroY4elli7qyPV6AroXGHOJkVg89Rd6TURBCR28JW8XVsEXufHVIb2Cq+DmHZzchqiqJrLoOaoSgq+sJoGO9GVX8XClo7UdYVQddcBhdvU/Qs5NExk0PfUhFl3d0o6+5G3VASGbUdqBpKomYkhZyWCDul17FF/F8Qkl2HqMIGdsq8j4zmduR1hFA22IW6iQTaFlJomIojq7UNYbk/v2MhdiCvKYyitijS6jsRld+IkMwGhGU3IiS3kW1S69gs9j6bxd5nk/j7bJZY9640bhtbJD9gs8R7bJVah7DCZkSVtiIkv4mdchsRVtiMlKYIwgqbEVPdgYS6ELuUt7FN+gNEFLdg7mIgALye1ihoSLLP3xUrV3Pc/Vyx3mPJ3kMe+EcEYOpshoGDKcdTT+AV6oeGlR4KJhoY77HGwssONWsdZAyVULbQRO3d3xRNNddAhLq1ARo2xmjamqBlZ4r2O+O00R47bP098TsRRuDJKJyDfNBztUbP1RpLb1fs/DzRtDPF5/hRDsVF/LeWeNejBzmYEM2hxBj2R4Vh4+eFubc7xp4ua2Oy1xUbPy9BxGtYKIeio/AND8PWxxtzT3dcDgUQEBtN8KkkDp2IIfhkImEn/1c/RGlN3f8RSBRVVVNQUUn5O5118rk8QhMS8Q3933+O0rp68ssryC4q4VR6JpFxCUSdPEXwP0ipojPOciInC59jEahYmKFuZYaeoy1GrvboOlihYm6IrKEG8gYaAtmZoSpKJoIULRUTdRSNlFA0UkLNRBUtC010rHSR0ZRHzVgTj4P7OBQZiIuPG6aO5li52WDnbo/7AQ/2eLvh4eNO5IkI6tvqSM1KISsvg46uVkauXqK7p52ZW5Ncv3GVxqZaJqeuM31znA8f3eP6jav0D3Tz4aN7fPnVa1ZuLzA7N83i0iwLt6YZ6u+hub6G7vYWJsausjx/i9uLc6wszPLhu2bWZ48/5OWzJ9xZXmDh1jQf3lvlxdPHvHzxCc+fP+PJ40esrCyxvLTA8vIis7ducvPmFGOjV+noaOPS0CATEze4OjLM7OwMz54+4f79uzx58hEvXnwiiIl99JCVlSUWF+dZXJxnaWlhDVCsrCytAYuZmWmuXx9lZGSYjpZmejraGb48xPj4da5evSJgPHo6GLg8SFt3O31D/Tx/+QkvXj0XRL2+fM53X33Jm++/WzNQ//rmpzUp0w/ffL0GLn6/5o8YiZ9//IFvv/mKX395y2+//rwmX3rz0w989+3XPP/k6Zqc6bPXr/j01QvB9/XJU0GnxMdP+PLVK75++YrPX7zg9YvnfPZScM2DB/eYW5ilqqaSppZGWttb6O7tore3m4aGOnp7urh3d1UQrXt7mbnZGWZuTjF76yazt24yOTnO2Ng1Bi720zfQS2t7C6Vl58nOz6G08gJd/d2MXLvC6LURQZrVOyDR29NFZ0cbzc2NNDTU0dBUz7n8XMoryygsLiCvOJ+S8vOcTD1FQnIisUkJRMZGE5eUyLnCAjJysqlvbqKxuYlz+Xk0NDUydPkSXV1dVFRU0N3dzYMHD/jiiy94/vw5gxcv0dnbx9zSbYauXiUlK4djiQkER8cQlXwS3+Bg9vj6EBp7gszCAoZHb1Dd2EhaZg5BIaF4H/DlaHgwoeFhRMYco6WtlZT0VAqKCrn36D7tnR1UN9SwevcOT55/TGNzE7NLc7z+/DOW76zy+NknNLa2UVpRSd/FIW5MTXP34Yd89PQZ0/Oz1DQ1kVtUwOn0NFIz0zmTlcGptFSSUk+/O5fJyTNniE9OJik1leyCAmqbm7l07RpTc3OMTU0xOTvL6OQk4zMzTNy6xciNG/RdukRVQwOVTY2cr6siszCP2rZmyuprqGlt4HR6KjGJJzidnkpqRgrnK0roGeyip7+DwpJzJJyMJSYhirSsMxSXFVHdUEV5zQWq6ivp6G2js6+dqoYyImND8fLbg7mtIfqmmhiYaWFgpoGusSrahspo6MuiZSSLjok8uqZy6JjIomMig66pLPrm8mueCAGAEKQwaeoroqajgKq2LCZWOmv7iK6JCvpmaljYC0p4Hd0t0NCXx8JeHw8fB3wO7cEvyJODwV4cCvEm4IgXx+NCCTjiS8Txo5xKiaOhuYbGllpa2xooKy+muqac1rZGSs8XUlyUx4XSEsounKevq5NrV6/Q29tLWvpZis+XUFldxcVLQzx6/JEgEWxslOSU0wQeCWL17h2++uZrOru7yCvIJ+nUSXov9pGVn4OLtxtOHk6cTE1ibmGGr7/6jOryUmYmb/Dk4T1ePXvCN5++5KuXz3n59DHPPnrIi48FDwDefPs9f337C7/89Ibnz5/z0dOPyS87z/4gf/b4e8JBNy0AACAASURBVGHuYs2xUzG4+rjjdWg/aTlnKLpQQHNLHdO3xhkbH+bjlw/JOJfCLqkd+Pi5c/iID9cnrvDj26/54stXpKQmcTYtmQf3b3P/3m2ujlzi1ctn/PbrG7q7OwkMPISX114aG+spL7+AgoIcySlJ/PbXn3n9xQuuXR8mOz8TV09nnD3siU6IJD4lFvs9Nji42mHvYoujmz0OrnYEBPlxJjOFqLhjWNlbEJMQxZ59riSejichOY6I6DDyinNJSI6j6EIB3d2dlJWV8k/zM1PcnLjOyvI8Dz+8y9zCDH0D3VTWVVB8voDi8wWUVZynobGGrs5WBno6GeztYrC3iyvDFxkbvcLE+CgT46OM37jGzelxVm8v8vijBywvzTF7a4ob168ycmWIkStDXB8bYXrqBrO3phgdHWVwcJDu7m5aW5upq6uhqbmO1bsrvHj5nOxzZwk/doQ9Xo54+7txOMSH8JjD7PV3xmW/ncADYSiPsoEcu5WEUNSRRkVfDoe9VmwT34CQ5Cb8g/fhf2QvQeG+6Bgo4hvgxqZt/8KevTZknTuFnJIosooiOLiYEhSyn6gTRziVGkVIhB9+h9w5X55NXFIYDi6mnEw5TlDIfjR0ZFHVlELTQAEx2e1s2P4vaOjL43vYnQ+2/k9MbXQIjznMqbMx6JmqrkW1rt/2zyhqSBAec5gDgR44eVji6G6BlqEicqq7UdKURE1XFhllUWRVdqGkKYmRpSa6JiprsiplLSmUNCUxtdEhINATDR1ZtPTkMTBRJSY+mINBewmN9MfvkDuBwd6kpp9gZKyXxORIKmryKSg5i6mlFj7+rlQ3FZFbnEJaTjxHInw4ELgHOVVRpBR3sltmC9JKQhhaqGFkqb6W2CQmuxV5tV1oGSugqieNioEM4so7MXHQQd9aHR0LFQxsNLBwMUBMaQfbJdezRex9dituZ5vEB2wRex9R+a2oGcmgYyaNmqEwaoai6JhLom0mgZqhKJrGEhjbKmFqr4a8ptAaU7BbbjOSSttR1NqNuMJWZDWFUTaUQFFfDDGVreyU/QARhY2IKm5kh8z7iKtuRVpzJ7I6O5HXE0bZaDdKhrsQU93AZrH/BzGFjeyW34CE0hakVbezW3EzO6TeZ6v4e2yXXMcmsT8hJLcRIdnNbNr9HhvF3kNIfgvCCtvZLLGObdIb2CzxHlsk30dIfhO7lLchJL+JbdIfsFVqHaJKW9ks8R6iSlsRU92BjPYuJNSFEFPdgbOPDaJy21HTk8fzgDMu+2wxstUlMjGE1LzT+IcdwMDOENu9dqiZaWLlaYuOnRG69sZo2xvjcngf1j6OaNjqIWOohKKZOsrm2sgbq6Noqom2vTEqFrpo2Rmj72yFnpMlWnamaNmZoudkidEeO6x89+AReRiv6KNY+rmj5WguABE+btj6e2Lh5YLz4f1Y7HP+b4EI7+hw9h0PxTMyGLfQQKwP7MPc2x3TfW6Y7nPD2NMFQ3cnAZDw3Yed7358w8M4FB2F+5FArLz2YuPjjUfwEfxjovCLPk5ATBRH4+MIS0wkLD6eyKQk0gsK/7fvobyxgQv1gimsqiG/ooqzxSXEZ2QSlnjqD++p6eqirquL8uZmSmpqySouISk94w+vDU0+SVBCHPYHfFAw1kfD2hxDFzsMXezQtDFDwUQbBUNNlIw1kdFTWot4VTFRR8lYkNCkZqKKhpk6Rg7GSGvKIKEmiZ6NPqbOZqiZqKOgo4CmqSZWLpaYOZji4GlPcPRRTp5NILsog8Dwg2TknmXsxlVujF/j8vAgk1PXqaouo+R8AfcfrHJ7dZGV2wsMDPbQ3FLP7Nw0d++tMHZ9hOmb4ywtzzFyaZDhi/2MXBpkYuwqs9MTLM7eXJMu3bu9xPL8LT68t8rTjx5yd2WRxdmb3F1Z5MN7q3z+6iXPnj7h7soys7duMjM5wfzcLR7evcOd1RVWlxbp7eli5NIQq7eXubuyLPA4fPyEO6srXL48xPz8LA8f3mdpaYGRkWEGBvoYHr7EjRtjzM3dYmFhjpWVJVZXV1hcnGdycpyRkWGGhgbp6Winp6Odgf5ehocvcfHiAK3tLdS3NNDU3kxNYy1t3e08efqYT14846svP+eLz1+veR5+N0r/I4j43UD9R36If5Q0vf3he77/7ht++/Vn/vqXX3n75kd++fkNf/vrb7x98yOfvX61FuX6e4rTJ88+Xiul+/T5J3z/2ed8/9nnfP1a0Or9+SsBm/Ho0UOWlxdpbW+hp6+b7u5OhoYGuXF9lK7OdtqaGrk5Mc7txYW1Mr7fC/7urK5w585tlpYWGBoaFHxXly/S2d1Ba3sLbR2tdPd2cfHSIJMTNxi9MsxQfx99XQImoquznZaWJurra6mpqSIrK4OKqnIKiwvIysmkpLSY1LQUEk8nkZJxlsSUZNKyM4lJjCc2IZ7kM6mUVpSTk59H30A/g0MXuXz5MqWlpXR3dvHg3n3Gr99gbGyMq6PXuDE1yf1HH1FQWkJUfDyJaSn4Hgkir/w8kQnxxKacpKy+jraeLi6OjFDTUE/phXLOZqSTcy4bFzdHEhLiqKopp7Awn+jYY+TkZK0dK6vLKCkpoqaukpGRYWbnb1JbW017eyvLy4v09XYzcuXyfxTA3b/L7TsrXL42TE1DPeXVgnK8szlZnEw/Q2JaCvGpyZw4fZKU7Kw1n8XxxATiUk6TUZBPeUM9zT3d1LS2cKGuloLyMnouX6Ln8iXS8/M4npjAgaNH2HcwAJ+jQfgEBRJ1MomEtDNklRQQcyqRoMgQ9gX4EHwsmJyiHNp622jrbuV8RQnnK4pp6WyitqmayoYKyuvKaOqqp+9yL83dDWScO0N49BHcvZ2wdjRG31R9bcnXNVF5F8cqi4q2JGp6ku/SlwRSJg0DCTQNJdEylkDPTO4dkFBC30wgZ9I3VUfXWB1tQ2V0jFSwdDDAycMSezczzGx115Kafm+uNrPVxWGPOfZuZmt7kOs+G7z8XPE9tBe/wP3Exh8n9ewpmtvqaWlvoLevk+6edmpqK6irryI3J4uC/HPU1VbT2FBHf3cXfb3ddHZ2MnLtKu6eHlRUVfL3f/83qmtrqKiq5O0vP1NQVEh6ZgZXR6+RV5BPdGwMcQnx7PXaR27hOU6mp2Dv4Yidqx11zbX8/OtPPP7oAfExx7m3ssjXr17wwxef8fabr3jz9Zd89+Vn/PD1F/zy0/fwl7/w7edfwr8B/w4vX75k9f49sory2XvYF0cfDxz2u+MXFoi8lhLymooEhQfR3tNGTm4GY+Mj9F/spK6lAk19ZeRUJMjITiHxVAwztyaYnZtiv7cHu0R34LN/L7k5GYxeucSP337F/dVlPnv5Cd999w2Li/NERR1DXl4WExMjVFWV2eftwdLKPDNzkySnJpJXnMvBI/74HvLC3tUaVy8nAsMP4urpTFDoYexdbFHXUSUo9DAHDvlg7WBJY1s9l65exMN7DweP+HM0PIjjJyKJewdg27pb6Oho4/TpU/zTwzsrPH30gKcfCRI7xq6PcHGoj8GhPsorS6msLqOxqZae7nYu9nVzsa+bob5uhgf7WJy9ydTkdcZGBRTQrZlJVpbnWb29yMryPCvL8yzMzzBzc4KZmxPM3ppiYX7mneRphunpaa5evcrQ0BC9vb20tDRxbfQKr19/SndfB0nJsSQlR+PiacfhEAE1ZmylhaqeLOpGikioiuLia4+DlzVbJTZg626OsMxW5DQlMHXQ52CoN2fzThKTFErwMX90DBSxstPn8FEv3DytiYw+jKj4JpzczNm734GjYb5ERB0iKGQ/IRF+7Nlrw9CVDjp6atHWV0DHQBElNXF2S25BXHobihoS6JupsWP3eqydjFBQF2fH7vW4edlSUpmDy15rFDUk1oCEpIIQKtrSHIk4QHJ6LPv8nPH0dURDXx55NTEUNSRQ1ZFBXG4HylpSyKuJIa0kgoK6OHaupnj5u6x5M5w8LAkM9mbPXhv0jJTR1lfA2FwDR1cz7J1NsLLTR1VTCjMrbfb7uZCWGU9JWRYnEkPJOncKN09rImIPUViWzolTobjus0JNVxoVbUmUNMURl9uGrIoIqjpSqOlKr42cqiiyKiJoGskjoyqChIoQQjKbEFPagbjyTjaK/onditsRV96JqPzWNeCwXXI92yXXI6u5G2V9aaTUdqBuKIay3g6UdHeirCeEsp7QmqxJSUfgg5BU3rJWSLdt958RkvyA3XKbEZLZwDaJPyOmshV53V3I6+5CSmMnYipbEVHYgJDcB8jpiCCvK4qU5jZ2KW9ATHUT0lrbEVfbyHaZP7FT8s/slPwzIjIfIKawCRG5DWyXfI9tEu+zU3o9H4j8T0QUNrNbaQdbJT5gm/QGJNRFkFDfxTbpDe/Slz5gm/QHCCts/kMQIaa6A0UDSSTUhdC1UcV2nyk61ip4HHQi+3wauSVnSUqLwdbVDH0rLfqvdVHfXYvzfkfs9tlj4mS6BiK0bQ1Rt9RFWl8ZK28nzPfZomVvgIKpGkrmGiiba6NoqomKhQ5adkaoWuph4m6Ljc8eTNzt0bY3Q9fRAhN3e0w9HdF1sUJ3jw2azhYo2RiibmeCobsdxp4O6Lla43jQC9sDHhi62mDq8V+L7P7zeEYG4x0djnd0OB4RR3EK9MPSxxNDdyf0XO3RcbZF28kGgz2OWHi5Y7nPU9BMHRvNgeOROAb4Yem1F3s/3zUgsT8ynMMx0USdSSUhPZ2YlJT/43soqCinuLrmvwV6QpOSSMzJJqeygqK6Oorr6yltEEihyhoa//CesJNJBBw/hsfRIKT1tJAz1EXN0hg9R2sMnG3RtjdDw9IQDUt95A1VUTBSQ8lIACSUjJUFbIS+AvK6cuhY6aJhpomsthyiirsQUxFHQU8RZX1lZDVlUTNQxdTehD2+bhw46ovfER+OHgskPDaEgtJcpmcm1kBEX38XGZlnKCjMZWl5jluzUwxfuSj4Lb/Yy9T0DW6MX2PoUj+Xhwdpaq6jpaGWsZHLrCzMMndzkitDA2v9EB/eW2Vpbobbi3M8/eghz96VK41eucT8zBQf3lvl1SfPePrRI1YW5lmam+XW1CRLc7M8//gJD+/eYXVpkaH+PkYuDXFneYn7q7e5d1vQDXF/9TZXhi+xsDDHw4f3mZ2doa+vh9bWZgYH+9fiGpeXF9eWu8XFecbGrjE0NMjFiwNcvXyJkUtDXBzsp6urg+bWJhqa6mlobaS5o4XishIa25p48vQxr16/5LvvvhFIkN55H/4zE/G71+F3n8Tff/uVv/36y1pz9e8A4neG4s1PP/DLz2/49Ze3/PLzG/7y2y/87a+/8fPbn/jm6y959vTJWjLT71GwTz9+zIvnz3j94jlffPKcb16+4ptXn/LFy5e8fvGcZ0+fsLq6wvT0JAtL81wdHaG+vpbm5kZuXB9lbPQqF/t6GRu5wtXLl5ifucn91dusLi1ya2aaudkZbt9e5uHD+0xM3ODatRFa21uorq1aM7W3dbTS09PF+I0xrl6+xEBPN11trbS3tdDZ0UZXVwfd3Z00NNRRXn6B9s42autrOJuRRmZ2Blk5mZw+m0JpVQWV9bVUN9YTm5RAXFIikdFRZORkk513jtb2NoHx9/JlqqqqqKuppaWpmbNn0uhs7+DKlStMz9xkcXmJrHO5pGdnUVBagt/RQHIvFBN9MoHEtBQKSktoaGuhpqGemrpaikqKSUlJJulkHGlnT1NQmEt3TzuVVReorikn9cwpIiJDaGtvorLqAmHhRwkJDaK4JJ/2jmZOJSeQn5dNcUEONeXnmRwb4cP7t1m4Nc31sRGujQ7TN9BLR1c7Xf3dtHZ3Ul5bTXZxAcnZ6cSdSeZYUhzxZ1KJS00h9nQyUSeTOJaYwPGkRGJPJxN/JpXQ2Bj8go/ieySIiqZGGru7CImJxsPvAFZuLli6uuLk48P+I0c4EHKUkBMxRJ86ybHEBALCjiKrpoyumSGHggMpKi+io7edxraGtfLd+NNxpOedobiygMbOOlp6GknPS8Ev0Au3fXZY2huusQR6psromSqjZSSLmq40qroSqOpKoK4vgYaBJBoGEqjpiaGquxtVPVHU9HdhaKmIvrk8uqYK6JoorUmZdIzU0DJQQstACWsnIzx8HHDfb4+tiwmmNjoYWWpiYK6OrYsJ1k5GOOwxx/ewOxGxgUTEBuId4IqlvSGePi4knI6lrLKEguJc2ruaaesUpHlmZJ4hIjKE3HOZFBbkUXq+mNLzxRQV5tPd3sb1sWuMjY2RlZNNRlYmHz15zPLtFdLSz9La3kZJ6XnS0s8yOHSR4ZErHA0JJi39LBlZmfgfDKCuuZ6AkEC8Dvtg7WpLwfl8nn7ymIz0VJIT47g+cpmHK0s8uXeH548e8vLxIwED8eIZ3331Ob/89CP89d/4289/4fWLl4yOjnJx+DIZBecIjT+OX8QRXPz2oWFuQOyZBHyP+FFSWcL3P35DbV0lhUW5DAx1MTw2gLOHLd7+7hQUZ+N/yBstbVVaWuu5f2+FUyfjcHSw4UTscUavXOLrzz/l4d3bggLRjz4kPv4Ew8OXyMnJQk5OBgkJMdQ0lMnMPst3P37F6I0rfPHtZ+SXnMPGyQJvf0+0jTWIjAvD228fnvvdCQjywyfAm2OxEez18UBNW4XMc+ks3J7jRFIM+/29MLUy5mh4EIWl+aSkJ5OUkkBHRxvFxYX809z0BBOjI8xM3mBx4RY3Zya4ONRHc0s9jU21tLY1MtDfzbWrl7lx7QrXRy4zdW2E2alxFmdvcnPiOuOjI0yPj7E8f4t7t5e4s7zA0twMH95b5eHd2zy4s8LdlUVuL86xOHuTW1PjTE7c4Pr161y+fIWLFy/S19fHlSvDfP75Z9y5u8r5skJy8s5yMNAbDT0lDMw0MLLUREVbGnGF7YLFVGoTTr52hMYHoWIoj5OXDbIa4kgqCaNvIfAhJKQc40xGHHlFZwiN9OdomC+JJyMwNdfkaJgv5tY6ZOaeJDP3JAeD9rLfzwUdA0VUNaXY5+NI0uljBAZ74+BiiqmlFmpa0hiYqCIltxNPX0eMLDXZKbYBVR0Zduxez8FgrzWW4XetoJGlJjrGymsJBv5H9tLaU0NUQjDeAa5rTY6iUltQ1JBATnU3MsqibNr5J+TVxLBxNiYs+hCxJ8OwczVFRlkUNV1ZjoT6EBSyH3tnE+SURBHatR4lNXHUtKSRVRTB3FqHQ0f2ERSyn3OFqTS2lpF8JnqteM4vyJ2g8P34BbmTkBJBUPh+pJWE2CW9GSNLdZS1JJBTFUVcbhsyysIoa0kgqbADEcmNSCkLISy1EQUdCaTURNgm8QHCspvZpSDwSQjJbGKn9EY2iv6JHVIb2CL2PsKym1HWl0bPSo3diptR1BZCXmsLUqob2a3wPmKK65BS3YiE0kZ2ya1DUnkL0qrbEJVdz3bxP7FTYh3bxd5j664/sU3ifTbt+ld2yKxHQm0nstq7kFDbjrD8BoTl1yOmsgVlQ3FUjCSQ0xVCVGk9okrrkdLchpTmNoQV1iEs/T5CUu8hIvMBu+U3Iiy7nu2SAhZCWHYjWyTeQ0huIyLyW9caq3er7GS3ijDCClsRVtjKdpn1bJP+ACH5TQgrbGan3Ea2y6xnh+wGdqtsR0Z7F7o2qsjq7MbQQRNXf1usPIw4kRbJ4Fg3SWkxZBedwX6PBYcj/fDwd2H/ES9C44IpaSjGwE4fC3drwk8dw+OIFxaeNiiba2PoaomOoxFa9gZo2OqhZq2DmpXe2qhb66NhY4i9nzuugT4YudmiammAjoM5Zp6OmHg4oO9mg7arFVoului522Lm5YyV7x4sfdww93bBxMMBS29XrH32YO+/Fwf/vRjvsfvD5drUxwPbgz54R4fjnxCNT2wkHmFB2Pp7Y7DHcQ1A6Djbou/mgImHCzb7vXD2O8C+0GD8o4+zLywEuwM+2Pr54HY0kANRx94t+4nEnE3jZFYWSZn/NYr1/8+cKSwh5kw6wQkJBERHc+hEDKHJJ4nPyiS1oICs8+cpqqqmoqn5D+/PunCB+IwMQhITsD/gja6DDQrGuqiYG6LvJPCbGLvYYOhkgbql7pqxWtVUY61sTslAERktaVSMVNGy0EbJQBkRBVFEFXehYqSKtrk2yvrKSKhIYGBjgJ27LSZ2xhhaG+C634WM/DTOVxZyNiOVC2XF1NZVUt9QTWNTLQ2NNdTVV61FF1bXlNPQWENffxetbY3U1lVSV19F2tnTXCgu4NJAL7PTE1y9fJH25gZ6Olq5ce0KC7emWV2a597tJZ5//BFPPrzP9avDDPR0cnPiOh89uMvD1VUerq5ye36eR3fvsrqwwOrCAq+ePmVlbo7ZyUkWbt7k3vLyWqv03aUlHq6u8vGjD7lxfZSJiRuMjAzT0FDHuXM5nDuXQ1VVBR0dbczOzrC4OM/q6grLy4uMj1+nt7ebtrYWOjvbGb0yzNSN64xeG6G9vZXK6gpq62to7Wqjs6+L/JICWjpb+eyL13z7/Te8ffsTP/7wHb+++WnNIP27J+Ifz/3ORPz9t1/XiuZ+j3ZdAxDff8dvv/7MTz8KGIm3b37k11/eriU2ffft17x6+XytbO53P8TvHRLPP37C80cPef3kMa+fPuHl08e8ePqYpx8/4t7928wvzAjSCa9dpqVV8HR2fu4mS4uzjF65RH93B9eGh7h+dZj5mSlWl+aZGB9loL+b0WvD3L93m4XFW1wZGaLkfAHZOenUN9bQ1tFMTV0ltXWV9Pd1cWmgl0sDvfR3d6wZV1tbGujqbKWru42WVoGBv7OrlaKSfAqKzlFVU05KeqrAb1BxgfzzxUQnxHHipEDidDLlNPnFRVwfv0FbRzsFBQUkJiaSl3uOkqJicjOzGOjrp7GhjosXB7g0PERjWxPVDTVk5ecQFR9Dak46AUcOcSg4kKCwo2Tn53A2I436xjry8nKJjYkiNuYYJ5NOUF5WzEB/FwX52XR3tdLT3ca53AwGB7opKc4j7sRxjh8LJTYmkob6KurrKulobeDs6QRqy4oY7u9kdHiAS/3d9Pe009vTTndPO/2DfXQP9NBzcYCeiwNUtzRzNj+PmORTRCYlEJGYyPFTp4hKTubYyZOEnDjB4WPH8A8Lwy80FI+AACxdXTG0teVMfj6lDQ0cjIhg/5Ej7PHzw9jRCWNnZ5x8fDF3dSU4Lo6o5JMkpKfhF3qE3QoyiCvJYGRtRlTSCRo7Guno7yC3OJew6FBiT0VRXl9CW18jta0VZBWm4XdkH+a2+lg6GLxLfZRDQ18gWdIzlkfbQApNPSm0DaTQMpJG21gGbWMZNA0lUdMTQ0VXBBVdEVT1RDG0VETPTA4tI1m0DOUFBXMmauiZCCRR5rYC6ZLLXmvs3cywcjTE2skIR3cLXPfZcCDQA/8je/E/shefQ3vw8nfB/8hejscfJTUzgZBjQZwryqG+qZqC4lxaOxqprivnbHoKhw77cex4GGfSkjmTepriogIa6xtorG+gt7OL3u4eRq5dpbq+jtnFBUoryvHy9SE2IZ7m9jbOFRYQdSKWmoZ6Kmqq2e93gNDICMKORXI67QwXRy7he/QgEQnHcfF2Iyg8iMzss0SEBwvUNj2dPFxZ4vnDB3zz8gVvvv6St99/w68/fc/ffn0Lf/8b/PpX7q/cZajvImVlFZTVVJFwNoWw+BgOhB/lUEwYBvYWVLXXEZ18gpDjIVy5eokb49cYn7jG2PgwY1MjXBzpY3TyCsmp8ew/4IGcvCSFRbn89S9v+erLT7nY182Lp495eGeF6Ruj/PDVV/DXv/L48SOePn3Cy5fPSU9Pw93dDVtba2zsLLn/8A4DQz08efYh16dGKS4rxNTaEGcPeyoaLtA52Mbc8i2OhAUSHhWKT4A3Lh5OHIuNwGmPA7pG2lg7WNLR20Z2fibR8cexcbTC1smarLwMEpLjqKmpoqGhjn9amJliYWaK+ZkpJifGuHxpYO3Ho629iZ7eDq6OXOLm9DjzM1PMTU+wujjHk4f3mLp+jVtT42tPrO4sL3Dv9hIP7qysAYhH9+8IssVXl1iam+HWzCSz0xPcmplm/PoNrly5IkiDGL7Exx8/4enTJ/QNdlHfVE1UbBhO7nY4udugY6SCpr4i0iqi6JmrYelijM0ec+z2WhEWdwQ1Q0VkVcXYs9+B05nxnE6Po6ymgNrmCxSUpJNXdIZTqdHUNZ3nRHwIcUlhnM44QXjMYUKOB+Dl74KppRaOrmaoa8vgG+BGfnEa0XFH8T7gTM9AI/GnIzGx1iY06uBas7SqjgyqOoI2x5DjAdS1XsB1n80aC+F72B3vAFfMbHUxs9VF10QFDx8HGtrLKbiQgaaBAiKSm/H0tcfURgddEyVkVUTYIf4BsmqiyKnvQkFTDANLNQws1dguto5Nwv+KgaUgelVKcSdyqrvZJvoeqjoybBX5M1qGiljY66KqI4O2kQJObua4eligb6yCg4sxKWdjyS9Nw8Bcdc374OFjx/H4ILbveh8J+e1o6MuuUZ5SijuRVhJCSVMcWRURZBWFUNOVZpfsFqTURNgo+idkNXcjJLOJXQrbEJXfyi6FbUiqCrNF7H2k1EQQVxFCSk0ECVVhtM2VkdEQQVRhA2IK6xGS+hNbd/8PRGXff8dCiCKtuo2Nwv8vu+U3slPyPTaL/AuiMhvZKbGOTcL/vOZb2CGzDmH5TexS2swOmXVs3P3P7JRdh5yOCLLawigZiKGgL4K42mZ2q2xESnMbYqqb2Cb1Z0QVNiAk8wFCMh8gLLuebVLvsXH3P7Nx97+yVfJ9RBW3sENmPdsk1yMkuxkhWUHXw3apDYgobkNUaSs75TayQ3YDwgqbEVHcsgYmdilvWzunaaGInK4YqiayaFkqYeKsQ21XGeHxR3D0sMLAQhNdUzX2H95DSPRB7DwsqWq9wPDkIBqmKljtMcMv/ADmwlUpGwAAIABJREFUrmZ4HtmLo68LyqbqKFtoomVvgK6TsQBM2BigaWuIho3BO4O1HvZ+7rgc3o+GjTESOsooW+hj4GKNjqMg2lXLxRJzbxesD7hjslfAThi622Hj647ZXieM3R3RdbJG284CXQcrjN0csPZ2xyHAG8cgf7xiwvGJjcQxyB9Tb3es/b1xDTmMZ2QweyOOYn/QB5O9rhh5OGPk4YyhuxP6bg4YuDpgf8Ab673uOPofWFvS3YIO43wogH1hIf/L8h556hQRiYn/Vybi/zb51TWczskn4uQp/KKOsTfkKF5hIRyNjyM67Qxx6ekk5+SQUVz8X+4tqqmhsb+f1qEhzjc2klNZRsDxCHRszf/wtbRtjFC30EPNTBtNSz307IzRtTVAzUxbwDgYqqCor4SspiwSapKIK4sjoSKBjIYMCjoKqBurI6clh5aJJrZ7bHDxdsbCyZy03BTOleTid9iXiOhwDgcFcPCwH6VlxTS3NpBfmEtzawN1DdVk52ZwNiOVmtoKKqsuUF5xnv6BbkEeekcLU5OC5KXpqRtMj48JuiQe3uPunWUeP7wnaH4dH+Pm9DgTY1e5cf0qC7emWVmYZf7mJCvzt7g9P8/zx495uLrKncVFPvnoI6bGxpgZH+eLly/569u3/Pj113z67BlPHjzg6Ycf8sWnr1hZWWJiapz29lby8nI5cyaFvLxcge6/t5upqQlmZqaZm7vF1NQE/f291NRWUF5+gbq6Gvr7epiamGR6epqunk7KKyuoqaumrVvwBLngfCE9g7389PZHfvntZ3755S3ff/8tb9/8yJufBPKl/wwifvdA/Prmpz8EED999+0aiPj73/7Cd99+zZdffMYP33/Lm59+4OuvBCV0v/shvv7qizUQ8fLFJ3z66gUvnj/jyYcCbfWnHz/m+ZNHfPL4Q148fczrT5/z+tPnvHj5lOWV+bWY9J7udkavDXNrZpJbU4L/xe3FOSavX2Pu5iSP7t9havI69XVVdLQ3s3p7kaXlOYYu9ZN7LpP0jFRaWgXpiqUXisgvyKG2poKe7nbGRi5zZfgi7W1NVFaUUl5WQnVVGReH+mhpbaCislSQnd9ST3NrA/2DPaScOU3cqQTae7spr60mpzCfs1mZZORkcywmmqxzuZw6nUxndxcdHR3U1tZSW1tLcWERtdU1jF69Run5Ylpbm2loqGPo8kUqqsoJOx5OVl42+SUFuHt5EBgSRNjxcM5fKCEhKZ6GhjpKS0vIyc4kMekE8QnRnEpOID4hmuqacvLyszidkkR4xFFOxB4nIz2FmOhITsQeo7qqjLnZKS4N9XNrZoKG2jK62+toqa+k4kIBDbVldLY10tbaQEtzPV1dHdQ31tHc3sbglcu09vVy5lwuoXGxhMXHcyQ2luC4OELiEzgSG0tAZCQHQkLwDQ7GNziYQ5GROHp5oWFiQkRiIinnzrHv8GEOhITgFRiIywE/9Gxs0be1Q0pDk8PHjhEcG0twbDS65mZIq6ogriCLvIYq9q6OHI+LJjUrlejEaA4E+pKUFk9xZR7peSkEhvvjecAZa2cTdI1VMTBXfxffqiAAAP8AIrQNpNA1lUPfXAF9cwX0zOTRNpZGXV9cwETo7kZNTwwtI2k0DCRR15dC20gBU0strB2NcXK1wnGPJc4e1uzxtsPNy3YNRPwOJKwcDbFzNcXJw5K9B5zwP7KXwDAfgsJ9BcewAySmnCAnL4NzBVkknIwl+1w6cYnRxMVHk3w6kZLzBTQ01lBZUUZTYz3dXR00NtRRX1tHVWU518ZG+eKrz5lfXODg4QDCIsK5NnaVL776krqGWrJysomOjSIjK5Ps3CxOp6YQnxhHeWUFx2KPsz/Qlz2+Hlg6WOLh7Y6VtRk52encmhpneLCPy73dTF0b4d7iPM8fPeTVsye8fDfPP3nKneUV+rv66O7soam5lYLSErwO+mHv6Ya5iy22+1yx9XTE1tMR/7CDxJ6MITjiCHs8nbGxt+DytSHqW6uJjA3FxMoACWkRtHRVMDHVJyMzlU+eP+bNT9/y269v+P7rL5gYu8qzxx/xxaeveHj3DvBv3Lw5RXNzI62tzRw7FoGbmwsHD/uxx8MFTy834hKjGRoZ5MHje6RlpSKrLImzpxPnSnKpaazCJ8CbtKxUIqLDcHSzJzDkEM7ujrh7uWFkbkBgyCFiEqLWTNinziTh6unMsdhImprrGBoa5J9uToyzcGuGpcV5xkav0tLcSHNTAxcH+xkc6GNxYY6HD+4x/y4RY2VhXtAOemWYuakpFmdmWF1a5N7tFe6v3ubBndW1uL47qys8uH+XB/fvsrS0wM3pSSYmbjA1Oc7N6UmGBi8y0NdPf28f9+/f4/PPP2N6epy+wS5Ky4sIDA3A2cMeEys9zO0N0DVVQ1hmG7IaEngFuBF3OgobJwtsnS05m5NCcGQg5ysL8fRxITc/jaraEuqbyok+EUrUiaNk5aZw7cYAUSeOYmShhZGVNqoGChhaaiEitRUvP1cOHPYkLimchFOReHo7kHUumaTUaKobz1NYno27jyPGdnrYe1qhY6SCgpoEIhJbOHbiKGeyEvE95EF4dCD55zM4duIoYVGH8T3kgZaBEkfC/WjurCYiJohrk4P0DrdiaKWOb9AeckqS2RfgRGT8Iaxd9Nkm8T7S6sIIyWxASU8MWU1htkm9x07ZDxCSW4+E2nYUdMSQ1xBFWkUYSaXtSCrtRE5dBBVdKTSNBOZnfQtlxGS3oqYniZuXNccTDmPnaoyS1m5kVYVQ1ZPE3t2YDTv/B1bOehjbqCOtvAMVHXE0DKTRNVVARnE7ohIfoKgmgrTCNnaJf4Catji7ZDexU2IdCjpiaJsrIqm6E1H5zUhr7EJcRQgR+a1IqomgaaaCsMJ2dkhvRkFfBiV9WZz226JpKo+0ujAicpvYpbAFCZUdiCtvR1x5O1JqQuyUXs8OqQ/YLrmO7ZLr2SG1ASGZTYjIbUFUfjNbxQXdENsk/sxWiX9lm+SfEJJdx26lTUipb0fVSAIl/d3I64ggqyWEtMYOJFS3sltpE8Ly69kqLTBF/9Fsk1qHqOIWhOU3sU1qHVsk3mO79AeIKm5BRG4TWyXfZ6fiZnYqbnx3/I8RVhDMJvH3EZLfgrqJAgq6kqibKKBppoSM5m4cvW3wDHDFw98Ft/12GFppkpIZi5uXNV4H7Bi43IilnRamthqo6IjjddCZkBMHsfEwxczZEB1LdRSM1NB3NMXIxQJ9R1P0nS3QtjdBxUIXdWsDVCwN0HO2wtDNHk07c5TMDVC0MEDF0ghlKwO0HEzQdDTBdK891r6CaFfzfc5Y7XfHzMMZt0A/7A94Y+TqiJaVOdrWVpi6uuDg44PLoQCcAv04daGQE3mZ2Pp7Y7HfA8fDBwTpSzER+ESH43r0IFa+ezHZ64qeqz1ajtboudpjvm8Pxm5O2Pnu/a/eivA/TlAKjYvj+Kk/9jX8d6a8uZmqtjaKqmpIzcsjMDYG3/AwPIMC2Xf0CIdjojmWcpqEzEySsrM5U/gf3ovM0lLOVVZyvrmJmp5umgcHae7vpa6jnYDw0D98PVUTfTTMjdCwNEbD0hhtGzN0bE1RNTNARlsFJT0V5LUVkddUWDvKqMkir6mAip4q0qoySCpLIa+pgI6ZLqb2Zti52+MfEkBcajx+wf447HNif6APaXlnKW+s4EJ9GQUX8snISyc8KpSTqYk0dzTS1FpHQXEu1XXltLU30tLaQHtHM52d7XR2tNHT08XkxA3u37/LvburTE9PMjU5ztDQIEMXB5icHGdhfpbp6UnGb4wxMT7KzYnrLM/dXAMTr58/5evPXnH/9hI3rg7z4M4qtxcXeP3iOZ+/esmj+w+4s7zC4uwcd1fv0NbRTt+7PoKMrEySU06RnHKKiqpyZucFrPj4xCjLS3OC8I9uwVPiy5cGGL5ykdW7d7gxPsnA4BBdPd00NrVQWnaBopJiSssuUFFVSVtHO68//5Tvf/yOt7+84ZfffuZvf/+Vb78TmKB/lzP9o+/hd7Dw29s3/8E6/EMM7M8//sBffn7Lv/3lt7WCun9svv7pu2/56btv17wXX77+lBdPP+bF04/XCqo+f/VyLe712eOPeHT/Hnfv3ObJ40c8e/qE2ytLTIxfp7yslK7Odi729XJ5cIC7K8ssz85yY2RkrU/j99bv5aUFSs8XczYtlUtDg1wZvkR9XQ21NVU0NzUINOWN9dTVVpORcZaY6OMUFRXQ2tIkkIddvUJDQx0ZGWfJzEwnJyeL2tpqSkqKyMvLpa2thfb2VoqKCigoyicu4QSnziRT21RHSfl54hJOUFhcQMSxcJJOJRKXcIKikkIGhwbo7u1iZvamIFlrepKGhjqyszNpa2uhoaGO5uZG8vPPUVRSSElpMbl5OXju8yDwyGGKSgopLi6kq6uDqqoKOjvbOXkykWNRkaTnnCUjK52omEj8D/pRVJJPbl4O8YmxZGScJSo6goAAP7Jz0nn16gXTN8c5dy6HzKw08gozKSzJobS8iKrqC9TVV64xMW2tzXR2tNHW1kZHTy/NnZ3kXygnOSubqORkDh2PIjTp/2PsLYPjyPM877m4u2dnu6fJJJMs2WJmZmZmtsgWMzMzMzOTZcmyLMsMbWZmN7jJzd1D28/e516UXTOzMxtxivhFZlVlgd5k5vf/pRz2JiURkZrBvowMvPftwy1kL+HJKaQWlxCTlYW9ry+Wrs5EJicSkZSAR0gQvhFhOPj44BexD7+IfTj5+mPv5YN/RCTee0PRMTNnl4w0EooKKKqroqCmgrS8HIqqKtg525OQmkh5TRlp2SlExOzFxcsOS3tjLOyMsLAzwNhS+015nCI6xoJR15cS+h80DWWEj+U1diGvLoqS1i4UNUWRVhZBTnk7KpriaOrKICGzBR0DeXQNlbC2NcDW0ZiQUE9cPa0JCPXA1dcOjwBHrJ1N8Alxxd7dAisnY1R0ZDG01MLERhcnL2t8QlzxDHTCI8CRwAgvImKCyS/KJjEplsKiXEHkf30VuXmZFBXnUV1TzuLBOdaPrVJbV0lbexPHjh8ReCX6eujqbuP8+bOcPLXO3bu3yc3L5MqVS3zy6TOOHj3C5NQodXU1rBw+yPHj69TVVxETE0V+QTbFxYWEhgXhG+RDfEocqelJaGiqkJmRIlDTXL/C0wd3+fTZYx7fu83ta5e5ceUiT5884MefvuXZ80csLApilCcmp5lZmKe+uYn80mJSsjKwcXXAysUGW3d7HLwcKaopprG7gfT8FLyDPTC1NsTT35Ub969j62LD3shg7F1s0dLXQNtAEzkFaaZmxvnx5+/4/NVLfvjhOz7/7BMuXjjPf/zlr3zz1ddcv3qNH3/6lsmpUVLTEhke6aevv4u5+SkUlGTZuWsb/oE+tLY38eMff+D/5zdKq0rYLS2GpoEmviG+jE2PUllXQWpWCgam+ugYahO2P5Sk9ESKygtx93HD2sEKN29XVo8dJip+P+U1ZeyP24eHrzuFRblMz4zzuxPH1wVpGmdPc2BhjoH+XiYnxji2vsazp4+5eOE8x9bXOHP6pPC4Cx+f49bN61y7cIEbly5x+/o17t26yYM7t3lw57bApHT7JhcvnOf6tSvcvXube/fucPPmdc6fP8va2ioHDx7g2NF1FhcOcPzYOl988QVH1w4zNj5E70AndY1VBIX7YWypj7KmLDYu5kTEBREWH0RsagSVjSVMzI0wMT1Ca0cjoxODFBTnkJwWT0V1EUfWl+jua6Wnvw1PH0fiEiMoKc+hq7cJJzcLkjOjGV8cwsheD2m13ShqSuEX4kZrdy0VNXl09tZT11SCq6c13v6OHD62QEZBIiEx/miaqKBnqYmJlQ6e/o7sltlGanYsTR1VJKbvp723nukDwyioSWBgJqiUt3Y0pqaphPrWcrwCnHD3tSc0ypfWvmpi00JJL4jGylkPM3strF30EVfchIzGDowdNTB21EBceROS6luR1xdjs9Q7bJN5H2V9SeS0xJBU3c5uJRH2KG9FUnW7cDaJ/h4NQxl0TBXQMpZDTU8SY2s1pJW3oaS9G1M7TTQMZVDW2YONqwEhUR7EpAYjLrsRJS1xpJW3IaOyHXmVHUjKbUZU/D0kZTahoi6GqtZulLTE2Sn1IdulP2S3koggcclSGW0LFUTlt6BppoSc9h5kdSTZLreF7XJbeG/nvyOlsQdVE0UMrLWQ09otlDu9TXHaJP4HYYrTTtlNbJfewFbJDxGR+EB4zObd7/4NREi+IwQR22XeQ0xxAxKqW1DUE0NWaweSaiLsVt7EbuVNiCluYIfs+4hI/YGtMh+yWeaDf5q3PgcxpS2IKmxiu+xHAgAhvwlJ1e1IqGxDVGETO5U3sV15IzuUNgsBxDaFjcKEprfldCqGsshoiqNuooCGqSI+Ee4k5cdy4/FlknJjcfK2QlFrDy4e5rh6mREd50Nsgh/G5gooq+/A0c0A72AbAsKd8Q93xtRRF9dAW+wDXTF1t0bVXBsNKz0sfByx9ncRggkNWxP0nK3Qd7FFzdoEOVNd5M30ULE2Rs3WGA07I9Rs9NFzscDU2x4jdzvMfZyxDfDC0scNr6gIHIL9MXV1QdfWBh0bGwwdHbHy9ME+MBBrf1/25WeSVFlMfFkB0UU5uOzbi2WAFyEZSfgmRuMeHY5jeBBWgd4YuDuiYW+JtpMNJt6umHu5YOHt+k833wkFuf9ChtRI/BtzdVj8v27N7pub/afnmvv7aejpoaajg/rOLmFyU2VrK8mFhezLSCcwLha/6ChCEhPYn5lBXF4u8fl5ZFVVklNTTXZ1FZmVFWRUlJNfX0dNTzfto6N0j44wNj/334KWvYlxGDrYIqurhYaFKdp2Vsgb6SFroIOOrTkapjoo66sir6mAnJYCsupySKvLIqchj5KeCgpaishoyCGvqYCyvioqeqqoG2ti42ZLUHQIvpEBBEaHsD8thpjMeKLSYkjMTSatIJ2YtFhCo/ayP2EfDa11VNVXUFpRyMBwDwOD3XT3tAsz1t/O8TfyovX1NZaWFjl+fJ21tVXOnDnFhQvnWV1dYX5+liNHDnPurICBfnzvFi+fPODTZ4/47PkTnty/w/1b13nx+AHPHj3k5tUr3Lt1k/u3b/H88RNePHnKmRMnWVw4wNr6UZYOr9A3NEhjawud3R20d7bR29/DyuohTp0+xuzcJKuHlzi0fICVQweYnBhmZLiP5UMHmJs/wPj0HCMTkwyMjNLe0UV1TR0NTY309vfR29/H+OQEz1485dPPP+Gbb7/mh5++509/+UUIIv5rB8RbAPHTd98KgcDfd0b8+O1roZ/i7/0Sf/n1F/76x1+FzMVbo/bP33/Hd19/xecvX/Dy6RM+ff6MT5495fnjRzx6eJ8nTx7x8sUzHj28z43rV7l/7w5Pnzzi9q0bPLp3l5WDiywtzAuMz1OTXLnwMU/v3+fONUEp36WLH3Pu7Gnu3b3N7Vs36OpsJy83m6HBfhbmZ2lva6G1pYmhwX7GRoeZnppganKczo42yspKaG5upKurg6GhAWEkb319Lfn5uZSUFDE9Pcn8/Czd3Z0MDPQxMTFGf38v7e2tdPV00treQklZMfGJcXR2d1BQlE9GVjqDwwN09XTSP9jH2MQol65c5OTpE6ysHqKjq522jla6uzvp6+uhsDCfyspy4e+pr6+loCCP4uJClpcP0tLSRFFRAdXVlZSVlTAzM0VRSSF1zfVU1FWRlJ5MfEoCSenJVNVXMzDUz/wBAVuSnZtFdnYmDQ11wlXbiooy6hqqKaksoqKuhLrmGlo7GunuaRekQw70MTTYz9DAIL29vfT1D9La3U1BRRVpBYUk5xWwPz2DuNwC9mXlEJGRRXBSCoFxcYSnphKTlU1ESioh8fHYeHlh5eZCSGw0roH+qBsbomdlga6lOdqmZhjb2qNjZoGchiZSSirsllNgp6Q0O6Uk2SMri4aeDlZ2trh4uuLl50tgaBDB4SEEhgZg62SNvas1ts7mGFnooKotj4KaFKrasugaq6KiLY2arqzQ66iuL4WemSIGFoJIVyXt3ShoiqGgsQslLXEUNcWQU9uJrOIOZBV3oKUnj7q2DGYWWri6W+LgZIqXjz0BQa64e9vi5mOHm589noEu2LmZ4+hpg4OHJR4BzngEOKJtrEZghBch+/1x9bXDL9STvVF+hEYHkpAWRW5BJnX1VdTWVVJXX0VXdxuNTbVU15TT198ljK5+CzBGRgfo6++ivKKYzq5WVg8v8eD+ba5dvcitm1d5+eIJ8BtXr1zgwf3btLU2cvrUMZ4/e8SZ08fp6+1koL+byYkRevs6aWyq5fjJoxQU5qCiqkBXWzOP79/hwe0bfP7iKXeuX+HR3Vs8fXiPu3ducOf2dZ6/eMy9B7dZXTtMe3cXrd3dlNdWk5ieioefD9aOtngH+hIeE46rjwtOno7Ep8dQUJFLfnkW0ckR2Lpa4OJjz8zSJAnp8UzNT3BobQlxqV2oaCphbWvByNggv/zxR/4PvwnOES+fA3D//n0+++wzBH+/cfHSOa5dv8TTZw958PAOXd1tZOWkk5GVSklZIc9fPuHHP/7AxWsXyMrPREpeEgl5CawcrYhOiMLO2RY3b1eKygtJyUwmPiWOhtZ6ImMi2B+3D1MrE+ycbalrriU4PAg3b1dau1oorykjNCyQrOxUfrd6+BBnz5xi/egRZmemmJocZ/2oYJXj3t3bHD92lCOrK1y9col7d29z5fJFrl65xNMnj3h05w4Pbt0SXiQe3LnNvVuCNtELH5/jyuWLnD93hhMnjgkvUG/p6cuXL3L06FEuXLjAd999x4sXz5mdm6SltYGK6hKqasvIzkslJDIAJw8b/EI8iEuJIDY1gsz8RFq76+nsaWZscoih0T6aWusYGu0jvyib8qpCSivy6eptorAkEydXKzx9HImKC6Z3sJnm9kpSs2OZWBjEwdua0Gh/3PzsCY7wZni8k+C9Htg5GLOwOMrK2ixaegrkFqeSW5qGnqUmaoaK1HZUYGFnhKmFLiXlORQUZ+DsZo2MvBhDo12kpMegoi6Di7sNqRmxSEjvwMrWCE8fR8T2iCAi+gEO7uZkFyVRWJGBhPxWrJ0M8NnrRNA+D6xd9JFR3YGS3m5cAy0xtldnm9R7SKpvQ1pzBxvE/43dSiLskt/ETtkNiMptZLeSCFJqO5BS24Gk6nbkNXYJThKaYohKf8QOyQ/QNJJFXmMXNq4GWDrp4uRngbmDNqZ2muxR2IKtmyGSiiKY2Wni4mOOrOoOlNR3YWSujKKaKJJym1HRFEdOeTvSyttQ0BRDVU8SGdUd7JLfhKLuHmG5nJK+NNukNyCpIY6U5m7EVXaia6OJmYsx1l7muAbYY2iribT6LkTlNrNDZqPQS7FdeoNwf5vUR2yV/JAte95nk/gf2LDrHT4S/Te27HlHACQk3hVut0m9xy75DexR3oKKgQQKOmJIq29nj/IWxBQ2Cn0PmyXeYavMh2yR/RARuY/+YbbJCmb7m9kq/QEiUu8jKrdRCNDElLYgprIZUZXN7FTewg6lzWxT2MhW+Q3C93+w698QUxZBXGkbygYy2HmZ4RPuQnN/NTXtZeRXZaFhrIyduxneIY6kZESyP86XsEhXDExkMbdWQUZhExa26jh6GuETYk98Rih+kW64BtriGuZNUGI4DkFuKJtqomahg5mHDfrOFiiaaqFlZ4yekznaDuYoW+gja6KFvJkOaramaDmao+1oipqNPjpOZhh52GDkZo2FjzN2gd5Y+rhhF+iLsZsT2nY2aNvZoGdnh4GDA5aenjjv3Yt3TBT78jOJLckjtiSPsOxUzHzd0XO1xychCq+4fXjGRuIRE4FjeBCmPm5oOVqj5WiNvpsD5l4umHn+c/JTeXsLUVnpwsetw8O0jYxQ2thIYm4uYfGJ+EdFY+fjg1voXlJLS2gbG6VzcoL6/j7qe3tpHhykub+fjpEROkZGaOjpobq1jerWNmrbO6jp6KC4sZGMCoG/ITQ5idDkJCLSUonKyiQ6O4vY3BwSCwtILi4iPj+P/ZkZRGVlklpaQkFdHa39fQxMTjC2MP8vQUR2VTmRacnY+nqhaWmGkqkhqhYmaFibo21jhoGtCWrGmshpKSCtIYeMhhxS6rLIaMghq6WAgo6S8HkZTXmk1GSQ1pBDz8oARz8XvMP9cQ/xxj3EG9cgT9wCPQmODmVfUhT+EYG4eLvgG+JLTWM1ecW55BVkMzTST2dXK9097SwvH2R1dYWTJ49z4cJ5Ll78mHPnznDu3BkuvDHofvzxOa5fv8rlyxdZWJhjbm6Gc+cEbdhHDh3k8vnTPH10l69eveTVJ8+5ff0Kt65d5qvPPxGuwD9/+ozHDx/xxeevePHsOQtz87S1tTF/YIGhsVGa29to6+pkeHyM4fExxiZGOXR4mWvXL3FoZZFDK4ucO3+KM6ePcWz9MHOzE5w8tc7A4DBDY5OMTU0zPD5Ba2cX1fUNguKv2RkmpiZZOrTMp59/wvOXz/jyy1d8991r/vTnn/n5l+/546//zD78/fz47Wu+/+ZrQTv1m9d/eP0N3339FT+8/uYfGIg///KzsPn6rTTq+2++Fn7OV59/xsunT3j68AGP79/j4d07wiK9V58LUq5u3rjG3Tu3ePzoAXdu32T18CGWDh7g8NJBThxdY3V5iZPrR7l68QKHFg9w+tQJDq8ss3r4EPfv3eGzT19yaPkgLc2NjI+NsHJoidaWJirKS2lpbqS/r4epyXEWD8yzMD9LYWE+ZWUlNDU10Nvbzfj4KHNzMwwM9FFSUkReXg7t7a2Mjg4zMNBHX18Pw8ODDA0N0N0tAAjllWWUV5aRlZNJWkYqpeUlHD95jNHxERaXDnD02Borq4c4ceo4E1PjTM1M0tPXzdDIIJWV5XR0tFFfX8vo6DCdne00NtaebcthAAAgAElEQVSTn59LfHwsV65coqOjjeTkRLq7O2lpaaKmpoqWlib2hoVw8PASYzMTRERH4uHrSU1jLdMLMxw+skJLWzPJqUmkpqdQVFRAaWkxnZ3tFBbmk5eXQ1l5EQXFOZRVFlHXWEVrWwOdXa309nTQ39fD4EAfAwMDdPf20N0/QHNHN7nlFaQUFJBUUEhMTg4hCcnsS89if0Y2+9KzSCsro7i5mcT8ApwCAgmOi8Pe1xdzZ0fcgwMxd3ZEXlsTfUsLzBzskVFTZ4+iElv3SLBhpygiYrsRk5VBQlEBKWUF9E2N0TLQQUVTFXkVOVQ0VdE30cPcxgxLO3O0DNRQ11VGSUMGBTUplDRkUNdVRNdYFUNzQaqjjrEy6noywiQmbWM5tN8sKKroSqCqJykwWr8JUFHVkUJRdTdScttRUBFHTUsaLR15nF0tMDHTxMPLFld3K1w9rTGzMcDNxwH/vd6ERwcRGOZLSKQfPkEeePo7ExIZQGF5NtGJkbj5OBCdGElKVhwJaTGU1RTR3ddOW3sTQ8N99PYJvBANjTX09nVSVl5Eb18nVdVlVFaVUllVyqGVRc6cPUF1TTlFxXnk5mQwPzfF7MwEvT0dXL1ygVefv+TY+irVVWUsLy1w984NPvv0OZcvnWftyCFu3bzKs6cPuXDxLFevXaSrpx0zcyP8A7z5/OUzvv/mS54+uMtnz5/w9MFdnj28xyfPHvPJy6d88eoTvv/hG548e8jhIytk5uZQUiHoSTm4coiZhXmqG2ooKC3ExdMZVy9nLGzN0DXWRFNfFSsHE6wcTFDXVcTMxoC8smySsxM4/fFJvvz2FaVVxSipK2Bkos/o+BB379/i9t0b/Od//saLF8/4j//4C/CfPHnySNC18/QBt25f409//pkXL59w5uwJ9oYGUl1bQU9fJ+WVJVy+eoFnnz7lky9esnrsMPYudohKimJgboCVvSWBoQHsi40kLTuV5IwkhsYHOXBoAQdXe1KzUqhuqCK3KIeUzGQiosMxtjAiMS2B/JI8qqpLiY3bx+9mZ6ZYOniAxQPzLC8tcub0SW7eEETxHV5Z5uyZU1y7epnr165w7epl4Ynu3t3bfPr0Kc8ePBCChzs3rnPt0kVOnTzO6uFDLMzPMv+mvGZpaZGlpUXm52eZmppgYmKMmZkZHj95wuPHj5iYGmdgsIe6hmqKy/IprSgkKzeFhOQoQsJ8CAr3YX9sEHEpEVTU5DE9N8z84iSTM6OsHl1+w0CUkJQaR0x8BOVVheQVptHT38L4VD8Z2QlERgfgH+xKV18DOkYq6Jqq8d7m/4+opFBSsmLIyksgPNKX4L0eTEz1srg4RltHNV4+9qRlxWBgpsFOyc0kZOwnJiUcE3MdsnKTWF6ZobgsGwmp7VjZGhG814uK6gJS02NITNlPc2sVeoZq2Nqb4BvgipuHLYoqkoRG+pCRH89O8Y+wcjTE3c8OZy8LlDT34OpnjaOXOTqmCth7GGNsr85O2Q3skt+AjMYO5LREEZXbKJy3QEJccQuSqtuR0RBFVm0nOyQ/QEl7N6p6khhZq+HkbYa6gTSGVqpYuxviudee/UkBGFiqIKW8DUmlreyW24S08jYMLJSRUdmOgupONHQlkVXahqTcZgEzoSjCVvF3UdLejZG1GuoG0uyU3cB26Q8RV9yKmIIIovJbeHfr/0JOVwolQzk+2PUuzkH2KBsqoGaqhKmDPqqGsuyU3cRGsXfZKPaukInYsOsdNon/gc2730NE4gNhutPf2Ih32bLnD/8AIrbseYetkn9gp+yHiClsRFFXHCW93chr70JSdSs7ZD5gy5532CT+ezbt+XchiHg7/wpE7JDbIPBFSAnM1nuUtyKhsg0xpS3sUt7EDqX/nomQ092NtNYutstsRE57D8r60hjba2Ngo8G7Iv+T3Yo72CmzBX0Lddz8bSitSiMw1AE9I2nsnXUwMpNH11AKVS0x7Nz0cfOzJCTKg/TieGw9TXEMdicsLYqgxHCsfBwwdrXE3NMWY3cBkFC3NkDLzhhNO1NUrQxRMNdF2coATQcL9FytMXS3RtvRBAM3K0y97THxsMXS10mQ5uTuiIm7M1q2lqhbWaBjb4u+vT26traYurriEByIf0IcKdWlJJQX4h4djmWAF8ZeLhh5OmMd5INHTASesZF4xkbiFhWGbYgfxl4u6DjboulghYGrncBfEeyLc2gAYemJFLc10DTUT21vF/szUgmI2U9ifj5dExP0T0+TXV5OVGo6KUXFeEaEY+3thX9MtJAhaB4eom1khKoOAVBoHRyke3yc9uFhGrt7qOvopLa9g6q2Nirb28mvryOpSMBIhKUkE56awv7MDKKzswhLeRMvm5tDTE42kelphKemCIBGRoYgCaqnm97xMWraWv8BQAzOTlPYUEtJcwNJRfk4BfmjbWeFlq0lmjYWKBnrYuhojpqZNnLaikhrKyCnrYiUljxS6rJIaMiiZqyJvL4KctqKyOoqIaetiJyesrCgzmOvD+Yu1li62eIS6IGLvzuuAR4ER+1lf3I0YdFhpOelM780R2tXC9W1FYxPjtDZ1crE5AjDw4MMDw8yNzfD8ePrwn6B06dPcu3aFW7dusHa2qqguOzAPAMDfUxPT3Ly5HFOnTzO1YvnuX3tErdvXObhvZs8fXiPm1cvceHsKa5fvsCLJ4/57NOXfPf6Wz777DOeP33G+fPnGejrp6+vj5aOdmoa6qmoqaauqZHWzg66+gTFaqfPnuLU6WMcXJpnfGJY0GM0OcLxY6tMT41yYHGW3r4BegdHGBgZpW9omLaublo6OhkaGebg8hLTszOcOnOan375kS++esXXX3/JN998xc+/fM+vf/zxH5iD/2qafitLerv/lq14Cwp+eP3NPxXRvQUTv/74Az+8/oYvP/uUb7/6kh9ef8PrL7/g0+fPhCDi8f17PHp4n2dPH/Pq80/59JMX3L93h/v37vDg/l2uX7vCoeWDHFtfY+XgIieOrrG2coi1lUPcuHKZtZVDHFtfY35uhgMLczy4f5dffv6Rx48ecGx9jVMnj3P71g0mxkcpKy2mpLiQhvpa+nq7WZif5dj6GvX1tZSUFFFfX0tPTxe9vd1MTo6zsDDH4GA/LS1NFBTkUV5eKohfHxmis7OdpqYG6utrSctIpb6xjryCXPIL8yirKGVhcZ65hVmmZ6dYWJynp6+bjq52GprqhS3mM3PTtHe2sbq6wokTx5iZmWJpaZGurg5qaqooKyuhrKyE+vpaEhLiqK6upKeni8nJcSory4mNjWZ5ZYljp4/T0tWGs4cLsUlxrBw9TEtnKzV11SQkxRMVs5+IfeGkpaWQnJxITk4WSUkJ5ORkkZ6RTElpAVXVpTS31NHd1SpcqR4eGmBkZIjR0VGGhkcZnpima2iE4vp6UoqKiM3NJSwlBc/wffhFxeIdGUVwfBI5NTVUdHQQm52DnY8vLkFB2Hh5oWlqjLqxIYq62shqqqNnYY6OmSkyaupsEd/N+1u3sVF0J6LSUsipq6Cso4m8hjISclJIyEsgJS+Jgqoc2gaamFmbCBkIfVNtVLQU2C2zg517trBHdidKGjLoGKlgaK4p7HDQMpRHRVtSKFFW1ZVAXl0UTSNZtE3k0TKUR11PBi1DeXRNlNDUlUNBRRxVTSk0dGTR1lXA3tEEZ1cLIvf7E5cQSnJaNCnpcSSmxxIcHkhEzF6CwgJIyUogNima+NRoYpOi2R8fjn+IL/vjw6mqr6CupYrqhkp6BrsYHOqlvaOZoWFBtH9bexPDI/3MzE7Q3FLP8qEDzM5NMj0zTv9AN7Nzk6wfW2VmdoK5+ak33pbTHF45yJPH97l+7RL37t6krbWRkeF+lpcWiI+LInRvIB3tzUyMD1NVWUppSQE9vR2kpSfh4eVKbV0lFy6eFXjBrl/hm1efcu/mNZ4/us/je7d5+vAeT5884NnThzx+cp8Tp9bp6GonMTWF2MQk8ooKmZyd4eDKIWYX52jrbsfZwwkzaxPsnG0wttRH31QbJw8bLO2NUdKQQc9EAzk1aZS1FbC0M8fJ3YGC0jwS0+LRN9RBQ0sVX38vKqpKKSoqYGhogOfPn7K4uMDAQJ/gnP0m4vvw6hJT02McWJyluqacqJhIfP29yMpJp7G5jnOXznLr/k0WludJTEtASVMJSQVJ4lPiSM5IIis/k4jocDx83YmIDicqfj9D44NUN1ShpK6IX7AvFbXlBIcHERQWiJK6IolpCVRWlVDfUMXvRoYHGR4aYGpynJMnjglPZBcvnOf0qRPceFMidHRtlZVDS3x8/iy3bl7n+rUrvHz8mCf37gkBxM2rV7h47ixH11ZZPDDPQH8vQ2/i6SYmxhgeHqSrq4OOjjZ6erpobm3h6vVrdPd0EZMYS35hDlU15RQU55CelUx80n5iEyIJi/QnfF8AGVmxVNTk0TfQzPLhWS5eOcPE9AjjU8MUlebR3FZLZFQIYZGBdHQ30dBcwfqJZVo7q0lK20dCSgRySmLEJ4djaqmNhp4CBmYa+Aa7EhUXTEVNHhH7/PDzc6K0NJPR4XZaWiooKknHL8iFyOgAymry8AlyITF9P0kp+0lNi6OurgxzCwNMTXUxtzDA2FiboGBvmpqqaGisJDMzkeqaEjIzE9E30GB0tJfc/BQMjdWoqivAP9AFMysd1LVlCQ7zQF5ZDHm13eSWpFBak4VngB0yqjsws9dBy1iOzbv+HWsXfTSNZNE0khUyAaLSH7Fd4n3EZDcirbIdKeVtSCiKCJkGA0sVdM0UUdWTxNhGnayyBCxd9TG0VUdeWxyPQBts3QzxDrEnMNIVKaWt2LjoY+GgjZTSVvbIbERGUbAVk9mAhMIWxOU2sUtmAxKKIsipiyKlvI0dMhvZJvURG8Te5feb/weSamIYO+ihaCCLupkyyoYKiKvsREJZlB0yG/lI9N95b9v/5sOdv2eT+B/YKPYuH+78/T/clG2T+kjIUAjYiQ/+JmmSePcf2Ijt0u8jKvcRu+Q3IKEigrT6dnYrbUZE4l0+Ev3fbBT7N0SkBH6ITdLvC2VMb8HEWxAhrizCbpWtiCltEZi33/g2JFW3s1tlq0CypLCRbQobhV4IUcXNiCpuZpfSFqQ1RRFXFrBDZk46mDhokVIQha2nMRIqOwQ9EYYKKGlLIaMqSlS8H94BVqhp7cLLzxw1rV2YWiphaqWCjYsuuqYKWDrpE50Wjr2XJebuVlh722Hn54h7mBfeUf5Y+9qj52CCsaslyuYCc7WGnZHA/2BniqadKTqOFhi42ryRPRlj7G6Npa8jZl72WPg4YunrgqGrDeZeLhi5OmLg7IiRqzP6Tg5o2Vqja2+Pmac75t6eROSmE1uSh1tUGJYBXtjt9ccm2BdDDyfco8NxiwrDdX8oblFhuEWF4RAWiLGXC+p2Fmg7WGLl74FjiB82/p44hwYQnZdBZWcbbWPDlLQ0EhQfg39UFKXNzXRPTlLc2EhURib70zMIjIvFIcAf170h7E1KJDY3h9LWln/JCrQODtLaP0Brv6CMrqajg9LmZnJra0guLmJfRjohiQkExccJGYm3oCEsJZmwlGQi0lKJSEslPDWF8ORkMkuLqW1vo7m3h8rmJhJzs3EPDiQoej+1ne20jQ5R2tJIZmUZKSWFBCfEYurqhJqZMVrWphg5W6NuoYe8vipy+qrI66sio6uMpKY8ezTkMHAwQ91CDyUjDRQM1VEx0ULFVBs1Mx00LPSw9XLE3scZ38hA/PcHY+vhgIO3M8m5qbT2t1NQXkBNcw0zB6ZpaK2nsrqMnr5Oamor6OntYG5uhrGxESYnx1lZWRbKTN9KmS5cOM/KyjIHDswzOzvN+PgoCwtzgmbomSlhetPFc6eFpuznzx7x/NkTnj97wrH1NVZXVwRR3utHGR8fp6GpkdLScvr6B2nr6qayvp7iynLKaqqoaainu7+P5SOH+PjKBU6dOcnyyhJTM+MsvDGDnz13kvmFaRaXDtDQ0kplXSNlVdWUVVVTVVdPY2sbfQP9jE9O0NHVycnTp/jrX//M69df8/r117x69Rlff/OKn3/5Xhjh+vcSpP9aKvcWGLwFGm/Bxdtm678HF7/88L1w/63v4fWXXwjZi1efvOT540c8fSiQej24f5cH9+/y4vlTPnn5nEcP7/Pg/l1u37rBubOnOX/uDFevXOLUyePcuH6V27ducOP6VT795AW3b93gyuWLrB05zKHlg9y6eZ2ffvyeH77/liePH3L71g1evnjG6uFD1FRXkpuTRUlxIXW11fT1dnNgYY7l5YM0NzdSVVVBc3MjbW0tjIwMcfjwIVZXV1haWqS5uZHa2mqG3txYNzc3Ul5eSnFxIfmFecQnxlFYXEBPXzcDQ/0cOLhAWUUpbR2tpKankFeQy9zCLMdOrHNweVHoefn44nlu377JpUsXhGC2pqaK0tJiCgvzyc/PpaOjjaysDA4fPkRNTRVxcTHk5GQxMTHG6tph9sdF0TvcT0VtJSmZqbR0tpJXnE9+YR7Ork7sj95HeGQYGRlpJCUlkJqaTGJiPEVFBaRnJFNRXkx9XSUd7c30d3cw0CMAESPDg4yNjTExOc3AyCg9I2M09/aRXVklABBpafhER+MVsR/HgGBMXdxxDtpLYn4ByYVFBETH4BEahqWrKyGxsXiFhmDp6oy+pQW65mYYWFkip6GOvKYGIrvF2Si6k83iO3lfZBObRLcjqSSLrLo8siqyqOqoYGimj6W9KZb2pphYGWBgpoO+qSbahoK4VTUdAZDYuO1dNmx9B3HprQJJ0xsmQkNfFmUtCVR1pIRpTcpaEmgayaNpJI+GvkDypGmgIIiDNVJGU1cOXUNltPUVMTXXwcrGkPBIf+ITI8jNTyGvMI2U9ARSMpMIjwojJjGKvZEhpGQmEZsUQ1xyDIVlBcQlx5BXnEtXfwfdA1109LbR3tNGVX0lpWWFDA71Ul5RTElpAQeXBMEJmVmpdHa1snL4IOvHVpmbn2JyalSYQHdgcZa+/i4K8rOpramgt6eDluZ6Di7O8ec//czZMyc4tr7KzPQ4NdXlFBXm0trSwMhwP0ODvdTVVpKSmsCNm1dwdLajsqqU8x+f5saVi/z8/Wv4P7/xzatP+eX714L54Vteff6Sa1cvcuLkURaX5gWRx5UVlFVVMzEzTd/QIKWVFVTWVRGTGIuRuSEqmkroGmkjISeGuPRONPWVkVeVZOeeLcgo7UZaWQIVHUVklSXR0FPByd2Bw+uHKCkvIDoukuC9AczMTXJwaZ57929x48Y1RkaG6Ohoo7+/l6LiPCYmRxgdG6SisoTGplra2ptITI7j4PICV69f4vrNK/zxP37lzIXTLK4c4NT5k+SX5ZOclUx2QRb7YiPx8HXH0c0BG0drQiKCCd23l5kD05y7dJaL1y5g62RDTWM1Q+ODZOVn4ujmgKGZAcEhfrR3NPG78bERhgb7mZ2Z4vy5M8JVkKNrq5x/0zr6lqlYO3KYc2dPc/nSBa5eucSDW7e4f/OmMP/79vVrXL14gVMnj7N25DBH11ZZOniA6elJBgb6qK2tJjs7k4yMNPIL80jLymRidpqhsWGS0pPJys8kuyCLuMQoomIjiNgfTHZeKoXFGWTnJpFXkEx5ZQ6d3XXMzo+wfHievsEuKmtKmV2Y5NDqArYO5jg4W+EX6EZxWTalFbnoGang5eeApa0+5ta67I8NwsbBCBklMSrrC4mKCyY9M4bW9ioWF8eorswlMtyH+tpCKsuziYkRvJ6cuo+xqR7cvW3x8XchvyCD+PhItLSUiI4Oxc7ODHd3ezQ0FFBRkUFNTY7Tp9fIyEggJyeFK1fOUliYSVNTFb/++i1DI514eNlycHmCnLxErG0NMLfWxcHFDFtHIyKj/WnqrKSyoQA3X2tsXYwwsFRDQnEbpnaamNppYmyjjp65Eso6e5BQFEFMdiOSSltR0BRDTV8KdQNpLBx1MLBUQVVPEjl1Uaxd9HEJsMLW0xhHX3M8QuwIS/AlsyiWmNRgPINscfG1wMZFH1tXAyEFau9igLaBjMBkrSmGtrEcMqo72CT6e0TE30VaZTsSiiKISHzAdukNfLjz97y79X+xQew97LwtCUsO5n3Rd3D0t0PNWBGRPR8JGYYte95nm9RHiMptRlRuM9ukPvqnG8G/AYiP3vgo/hlEvGUjtku/z+bd/8526fcRV9zEbqXN7JLfIAQXYkqbhCDiLZD4VyBij+o2xJVF2CkvYHvEFbewW0kEUYVNbJMVMBdb5QVg4i14EFMWQUxZRGjMltEQRcNEDiU9CUJiPdC1VEbFQIqtkh+ipCeFnrkKilriOLoZ4B9ii6WtGqaWShiZyaOltwcnd0P0zASrRe4Btth5WmBir4exsxn7M2NILEzBLdQTS29brHzs0LU3RlpXEWVz7b8Vzrlaou9qiY6jBTqOFui5WAjjYA1dLbH0dcTEwxZTTzssfV0EUaVuDph5OmPp44GVrzcW3p6Ye3lg5eODTYAfpj5uuEWFEZASh1tUGBb+nsJiOUMPJ5wjQ3CKCMYxPAjX/aH4vElssg3xQ9fFDl0na4zcHYTeCPsgHwITo0kuLiCvrpqqrnaSivIJio0lPDmZgro6arq6SC0uwTMsHK/ICNzDQnEPC/1/MlY39/YJi+ia+voobW6msLGBzMoKYnNzCE1OIig+jpDEBMJTU4jLyyUiLZWg+DgCYmMISUwgMj1NIHfKzCQ0Ppamnm66Roapbm2htrOdwtpqEnOzyS4vZXBhluahfkpaGsmtrSKzsoyYnEw8wvdi5u6IhacjOg6mqJrpoGiqhaKRBtL6KsjoKiOtr4K6hR4KJprI6asiZ6SOmrkumrZG6Nmbomdvir69KY5+rvjtC8I9xBvPEB9yKwqYXp5l7ew6VY1VlNeVU1JZTG5RDs2tDQyPDtDV3cbAYA9TUxMMDvYL05AOHVpicXGBgwcPcOTIYaEf4twbSeqxY0c5cuQwCwtzjI2NCNKdTqxz6fwZzp87xc0bV3jyWLC6/uzZE27cuMbcwiwTU5N09HRTXF5GcXkZVXX1dPcP0DUwQFlNDXklRZTVVNHR18PK2hEuXLnM6Y/PMD45RnNrE63tTYyOC9ICJ6dGaW1rpH+wTyBfamimuLyC/OISissrqKwVeCKaWpqprK7i2Inj/PbbX/n++2/56acf+OqrL/j6m1f88dcf+c+//uUfYlz/VancW/Dwln14u/32qy/55YfvhabstxKot0zE6y+/EPonfvruW354/Y1Q0vTs0UNePHksDB95+OAeT5884v69O9y5fZPr165w6uRxocz44OIC586eFizw3b/Lk8cPuX//Lnfv3OLsmVMcXlnmxPF1njx+yM8//cD3373m2dPH3LxxjbUjh2luaiA3J4u83Gzy83IoyM+lprqS2dlpGhvrKS0tpqmpgZGRIQ4ePMDa2iqrqyscPHiA+flZRkeH6enpoqOjjZaWJhob66mvr6WuoZbgvUEsLh1gZm6aiqpyYZdEfmEeldUVlFeWUVNXzcrqIWH3QkdXOxNT48LvGhoaYGhogIqKMsrLS6mvr6WtrUVYLFhcXIi3tyfNzY20tDSxtLRIdW0VKZmp1Lc20tDaSEdvJ3XN9fgE+hISGkxCUjzRsVHEJ8ZRUlJERkYaqanJxMZGU1xcSElxIfXVFbQ21dLT0Up/dwd9Xe309nQxMDDAyNgoU3PzdA8OUtfRSWFtrRBABKck4xUdhb1fIBbuXhg7ueK7P4bM8grCk1Ow8vDEzscXXUtLMkpKKG2sJ6Ugj7C4WLxCgnH09kLLxBhLZyd2SEny7pYNfLhDhA+3bUFMVgINIy00jDQxsTbGxMYQEysD9Ew0UNKQQUJuB1IKoiiqS6JjpIa2oSqa+gJJk4ySGJLyO5FREkNedY8gktVUVWCsfiNpUtWRQkVbEkWN3ajqSaOkLYGKtiQa+vJoGymhbaSEoakaZlY62DubYu9siqe3A/aOZkTFhBAU4klouC8he30JDPYjOSOJovJCquorySnMJjMvg6T0ROEKd1xyLMUVRZRUFhO6by+xSQJQEbEvlIzMFErLCsnOSaemtoL5hWlaWhtIS0+iuaWe8Ylhhob7qKwqpaGxhsamWoaG+zhx8igdnS0cP3aEosJcDi7O0d7WxM0bV7h44SxH11Z4+OAOR1aXGR0ZYGx0kIOLc0xNjtLe1kRtTQXlFcVUVJYgIydJWXkR9x/c5utXn/L88QMe3L7BJ08f8erlM+7dvMaFs6c4srrM5MQIwyP99A/20NzaREtHO+XVNbR0tLMvJhprezsC9gbi5u2OvYsdoftCcPdxRVpxD6IS25BTkWC3zA5klHajrquImMxODC31cPa0x8HNhsBQf/qGe6hvqmZyZpSunnY+vniW//jtT/z8y/fMvVH1lJeXEhwcSF5+lvD/iIjcS15+FoFBvkhIiROXEE1+YQ77osJp7mhieGKIj6+cZ+XoIRLSE1g/s86Vm5cprSrBzduVrv5OUjKTMbUyQddIBwtbc3KLcqioLae6oQpXLxf2RoZweH2F6oYqzG3McPdypqAwm9+NjgwxPjbCwvwsa0cOc+L4OkfXVlleWmRhfpax0WHGRodZXlrk1MnjnDt7mosXznPt6mXu3bjBg1u3eHTvrlDneefGda5cvsiFj8/x8fmznD1zijNnTnH06BH6+npISIjD3t4WAyN9ohPjKW+opbK+mvzSQoqriknMSMQn0Av/EF88fZzJyE6ivDKP/PxUCgpSqK8vZnS0kyNHFlhcnuHEuaMcP7vGgZVZ2nubUVSXxcbJDH1TTSJigklM3096bjwdfQ24eFuTVZhITHIorj42ePjYMT0/SFNLOZPTfTQ1ldHWUsHwYCvrq3MM9jYxMtRGQtxeRkY6KCpJp6qugIgof4zNtFFQlMTfzxMtTRU01C797awAACAASURBVJWIiY7AQF8LDXUlbKzNqKos4dTJo5w7e4JLF89y4vgR7t65Tk93G9XVxXz55QtOnlzh4MFJrl49g7+/K34BzuQXpqBnpIKZlQ4BIa60dFSSkR8vbKzWM1VFWUsCXVMFNA1lUNWVQPGN9+GtdEndQBoJlW1omyti42GER4gdbkE2GNioERzjibW7IbaexqQWxxCZHIBHiB1mTjoY2KihqCWOvoUyNq4GgvQn5W1YOeniEWCNvrkSSlrimNioo20sh6GlCoqaYohKfSiMYBURf489ytvZLr0BEYkPeEfkf6NmrIi5ixH/4/3fIaW+m23Sm/ho57tsk/qInbKb2Cb1EVv2vI+IxAeISHzAJvE//NNN4FvA8Y8gQlAOJyIhMFtv3v0uIhLvvUl0eh8RiffYJvUBu5VEkNcWR1F3D9LqO9mluJktUv/IQrwFBDvkBZIkQXSswFy9TUaQFPVWNrZDbgPb5f7uWIW/MRG7FAWRs1sk32Wn/EfsUd7CbqXN6FkoYOWijb6lImoGEuhaKqNhIoehlSqaxtLoGslgYauGvrEMBibSOLhoY2Qmj62TDnpm8ti7mRAR74+5kyHKerI4h7hQ119P41ATrqFuaNvo4BDoiH2gM2oWWmjb6qNhY4CuoynG7tYYeVij42SGloMJOk5mqFrqommti5mHDVY+Dhi5WGDsYoWFjzPm3k5oWJti5umMXbCfoGE6KADXiDA8o/YJolgjQ3CODBGap/XdHNB0sELfzUEoabIN8cMhLBDX/aH4JkYTmBqPe3Q4Fv6eGLk7oOtkja6TNSaeTtgEeuESEURAQgyRWWmkl5eQXl5CRFoqXpERRGdmUtneTkFdPYExsXiEh+EZEf7/nM7U0tdPa/8Azb191HV1UdLURHFjI/m1taQUFbE/PZ2wpCQiUlKIyhC0ZO9PTyciRcA87EtLIzozk9jsbOJycohKS6Ouq4veyUlaBgZoGxqiZ2KC2u5uMsrKqOnqon10lMb+fvJqasitrqa8tZX00lK8IsNwDg3A3McZHQdzVCwNkDfWQtpAHTkjTZQt9JEz0kTWSBM5I03kjLVQsdBHz9kKKz9XHPf6YOpii6WbPbZezjj6uRMat4+6zmYmDswwODVKVUMN1Y21ZORm0tDayOEjK6ytH2FtTRCp3dbWQktLE52d7YyMDDE9PSksGnvLPpw7d4bTp0+yurrCuXNnWF9fY3R0WAA85qY4f+4Ut25e5fq1S1z4+Bxra6ssLx9kbf0I33z7msNH15hZOEB7by/ltbWMTE2xcOgQvcPDlNbVkllUSE5pCZVNjQxMTnD6wnnOXb7I6PQkTe3NlFaV0drVRmtXG0NvLuBtHc109glMjc3dvTS0tb1hNCoprqyksraG2sYGauvrOHPuLL/99le+++41f/nzH/nxh+/49vWX/OmPPwmZiN/+/Kf/Ns711x9/4KfvvuWbL17x1eef8e1XX/LtV1/y9avP+fHb10LQ8f03X/Pjt6+FQOT7b77mr3/8Vfj+H799zesvv+CzF4KOiM9ePOfhg3vcvXNLYLB+wx7cvHGNmzeucfnSBS5e/Jje3m4KC/MpLy9lYmKM9eNHOXv2NI+fPuLunVtcuvgxK4eWmJ4SFHB99eUrfv3lJ54/e8KFj89x9swpxkaHqawoo6y0mLzcbJIS40lNSRJKhmprq4VJTMvLB1lfX+P48XVmZ6dZWVlmfHyUlpYm2tpaaG9vpaOjjfHxUYpLi6hrqGV6doqqmkqqa6vIycumoCifzu4OGpsbaOsQyIu6e7tobm1iYKif6toqCosLmJmb5tSZkywszjMxNS5sxJ5bmOXk6ROMTYySV5BLQJA/VTWVLC4dYHR8hKvXr9Dc2kRbdzvdg73UNNZSWFZEfEqCYBLjiEuIJTk1ibSMVCGIyM3NJjk5kdLSYurrauhqbWKgu4PRgV6G+3sY6Ommr7eb4eFhJqYmGZ+dpam7i6K6OlKKiglLSyMwKRGf2Djsg0PQtbFH39YBfVsHfCKjyCgrxz8qGm0zCwysbVE3NiYiKYnY9DQiExMIi4vFIygQO3c39MzN8NobyA7pPfzP99/hwx0ibJfYhZqBBtautpjamyGjIomChjRaBgJ5kq6xKup6cmjoy6NvpoaBmQbquvIoqkuipiOHgZkGJlY66JqooKwlhYa+PHqm/5eytwyS80rQNfvuQINJzCqpmJmZmZmZGbKYmZmZmVUglZiZbcuSJRnaKJmh3TBz7z77o1Q5du/cu7E/TpQyM0IRqsgInfd74dmce9U0UEBZSwpFDQkUNSSQVxNDVU8WRS1JNA0UNtkSdgYYWWhhZWeAp48jMfEhCDLjSU2LIzYujDRBPLFxYYRHBJCQGElzawM9fd2MjA3T2t5CQ1M9tfU1QrBhVU0lhcUFVFSVU1ZRSmZ2BtW1VQwOD9DV00lFZQlpqYl0d7Vx4fxpji3PMz83xcmNNY4tz7O4MMPoyAB9vZ1UlBeTEB9Ne1sTd25f58b1y2Skp9BQX83C/CbjpLamgqXFWZYWZ/nzx895/N7bfP/dV3z37Uvu3b3JzRtX+Pyzj3nv0UP6B7rx9HIlMNiP5WPzPHh4h5eff8LP33/Df/zyEz99+xXff/UlD+/c5MzGOmurS6wcW2BldZHZ+Sl6+ropLi2hpLSc5tYWevv7GB4dobe/h/zCTZEUEx9BcJg/VrYm2DlaYGSqhajEfmQVRJFXlUTfXAsXH3t8gjxw93Wmsb2W+ZVpuvvacfN0wtPHlYnpEeITomnvaGZ1bYnAIF8CAn3Iyc0gMMiH+IQoYayop7ed+IQozCyNiIoNw93LGX0jbTx83cgvyaW5o5HIuHBMrI2pbKigqLyQ7oEuymvK6B3qITYphiRBIvEpcTi6OaCqpYKHrzt5xbm4+7iRlZ9JfUsdaVmplNeU4eLuQHhUML/r6mxnbHSY6akJxkaHGRrsF4qK0ZEhpqcmNnsNC3MsLy1w6uQJrl+7wtsP7/Pk7bd5/t57fPz8mXBx4sm77/DwwT3u37sjLFZfu3aF27dvcu7cGUZGhqipqaKopJDUrAwik+KxdXPE2ced7KJs0nLScPN2wcndgfikSHLyBWRkxJOUFEFlZS7j492sLI+zujrF0GgPi2uzPHx8l4q6Elq7G8ktTiczPwUlDRkMzTXRNVbF3tUcKwcjjCw1iUoM5Kj0Xizs9QkMdae4PJP0zFjyC1Npa6lgbKSD0yfmGe5v4cOn91ldGic22h8bGwNcXS0JCfPEwkYPSxtD3NzsSE2Jp7KiGFcXe0yM9fDydCE5KZbUlHjKywq5eeMy42ODnD93ktmZce7fu8mx5TlWVxZ48OAGX3zxIRsbi5w8ucT6+hwNDWU4u1oQFOKOi4cVVnYGBId74O3vgKqODPJqYihqSAiLUHJqh5FU3IeMykGUtMVQN5BGVU8SRS1RFHTEsPMywT3YFv9oV1wDrdEyUyA5LxKPEDsM7NQxdtRCSu0QakYyeITYYWirjqKWKKZ2mjh4mhAc405WURwhMe6o6kqgoiOOkZUqSlqiyKkdxsRGHS0jWY6+ckBkVA8hrrAfaZXDwlWlbQf/xF6JHfzbjt8hryPF7177HbvFtnFQapMzIaclJhQdv3Ym9klsE14AtwTGPoltwtL1/05EbL13SGYHu45ulrAPyexAUVccFQMpxJT2sePoH39TrN5yE/bL7/yVGNiNqPI+oRNxUHo7R+R3I6q4VyguDv0357D8Dg7L7+CQ3HakNA4iqbo5LRsS54qpvRo2brpIKu/B0dcUBZ2jHJXbgbapDO4+pljYqSCruAtbRw1MLOTxDbTA2kELFx9TgiLd8Qp2wMXfDmU9WZxDXPCM8sLG1xYdW1107fQwdjHB3NMax2BXDJ1N0XMwQs/JDGN3a4xedSDUbQ3QtjdG194QfUdjrHwcsPJxQM/BBH1HU2GkScPaFGs/D5wjgrEN8sU20B/36Eg8Y6NxDA3GOsgHl+hQ/FLjcY0JE7oQ5n4e6LrYYezlglWgt9CJ8EmOJTA9Ce+kGBwjgjD1ckbH0QptB0sM3ewx9nDExNMJ57AgwjJSicnOILkon9icbPzj4whLSSG7spL82jqS8gvwj//vp1X/d6d7dIzW/gFq2zsoa2gkr6qKvJoacqqqSC0qEoqISIGAuOxswlNTic3KIqWwEEFJCalFRSTm5RGXnU1sVhYlDQ2UNDTQMTJC7+Qk9d3ddIyM0Dk+Tn5tLYKSEvJqaqhsb6e6s5OCujqSCwpIyM0ltaQYn/hI7EO8MXSzR9XKEBlDLST1VFEw1UPTzhQVS6NXEbRNkaFopo+2gzk2gV54xYXiEuyDjacTTv4eeEcE4hXqj094ICGxEYTERpCem0lFXRWC7HT6Rwa4cOk8cwubT7OmpyeZm5th8VWs5fjxNWH3YX5+lvn5WU6cWOf+/bucOXOK5eVFHjy4x/37d1leXmRxcZ6zZza4eOEMFy+c4cLFzfGMlbVjnDpzkofvvc3p8+do7mynqaODnNISEjMzGJqZZm59jfzKChKzMknNzaG0rpaGzg66R4ZZPrnBzNICeSVFxKcmI8hOp7KuiuiEGLILsqitr6KppZ7iihLySkqoaGiiqaOD2uZmiisrKa6spL65ia6+Xjq6Orl+8wZ///tf+fLLz/nrLz/zw/ff8vLFZ/z03df8x19/+c35+19+/g25ektE/PDN13z56SZR+qsvPufrL78QCoqtaNNXX3zONy++FBatv/vqJf/rH3/nlx9/EDoY3331kheffcoXn/yZF599yocfPOPp+4/56MPnfPjBM+H/m1uOw/HjaxQVFZCcnEheQS4TU+OcPL0hnEt9/mxTSJw6eYKB/l6mJsd5+v5jvvn6JW8/vM87bz8QdiR6e7pobWmiuqqC7KwMsjLTyc7OZGhogO7uTtLT08jOzqS3t5uTJ0/w4ME9zp07w4kT6/T19dDa2szQ0ABtbS00NzeysrI525qSlkx4ZBj9g32UV5ZR11DL8OgQg8MDrKwdo7W9ha6eTsYnxzh34SzdvV2UV5YhyEijubWJhaV5JqcnhP2J3v4emloaKSjKp7K6gqiYSMIiQhkdH+Heg7tcu3GVY6vL9I8McOz4CsWVpUTFR5ORm0lYdDhR8Zs9iNLyEopKCsnOzSI3NxuBIFUYl2poqKO9rYWxwT5mR4eZnxpnZmKU0VexqsnpKeaWFukdG6WyuYXM8goSCwoITt10IGwCg9Cys0fN1AI1E3Mk1bXQNLfCOzIKW28fVPQN0beywc7LC+/wcEzsbDG2tcHZ1wcbN1dMbG3QNjHG0sWBPaKHeX3vTnYd2c9ru95in9gBtE11MLQ2QMNAGSUtaRTVJYUXf1kVEVS0JdEzVUZdTw51XXlUtWVR0pBCXlUceVVxlDQlUdOVRUrxMCra0mgbKaFpoICqjgxqurJoGiigZaiItoky6voKwpVJT39H7FzMcPO0IzoumMiYQAqKM0gTxJOdk0qaIJ6Cwkxy8wR0dbcyOj7C0MggE1PjtLa30DfQS3NrE30DvXR0tdPW0Upx6Sabobq2iq6eTuob6yguLaKiqpyx0UGGBns5e2aD+/dusb62zNjoINNTY0xObEKO21obmZocpb2tiaLCXIaH+ujsaCE1JUEoLlpbGpieGuPe3Zvcv3eLZ0/f49NPPuThgzvcvnWN69cuce/uTT7/7GN+/OEbLl86R3ZOOimpCUTHRjAw2MO7jx7w8vNPeP7kEX/98Ts++eApP3z9go+fPeHxOw+4e+cGp06uM78wzfjkpljYOHWS5WOrtHW0MzUzzcLSItW1VWRmZxAWEUx0XDjhUcF4+brgF+iBjr4K+w9tx8BYA1dve1q66nDzc8QrwI3bD68zNNHHxNwIkzOjmJgb4OhiS+9AJ+vHj3Hx0llefvU568ePsbK6yNvv3GNtfYm8/ExU1RQwNtHD2cWOmNhw3L2c0dJVQ0dfg/CoYCLjwjEw1cPQTJ/ZpWn+k//gyUePaelspqy6lMCwAOKSY1/Fzrrw9PMgOT0JB1d7AkL9Sc8RkFecS0FpPjmF2eQW5VDdUEVEdAgW1ib8biuqNDjQR29PF5MTY0xPTTA02E9f7+bc2ejIEONjIxxbXtxkRdy9zYP7d3l0/z7v3tvkQ7z39kOevveI508e8/6T94RPWe7dvc21a1e4evUy586dYXJynN7ebsYnx2jt7iSzKB9zB2vkNZRx8XYhqzCLlIwkvPw9yC/KJCTcj5SUKFpaqmhsLKWmpoCBviZmZweZOzbF3Oo0yxtz1LVVEhYXSFhcIDIq4ohI7UVFRxZTWz0kFA/hE+qCvIY4QdFehCf44xfqSmJqOG1dNZRVZFNWkY2Xhw3zs4Ncu3SC3Mx4WhvLCPBxJEMQjbu7Ndra8pRX5jA83klhSSbT08MsLU1x6tQK6ekJ+Pq6EhTkxdzcGIODnZSX53P+/AlaW2upqiri7t2rdHY24uhoSUNDBcnJ0Zw8eYzV1RlOnlziyZN7zM4OExHli4GRKmJS+zA21+TQ0e28ueNfkFI8TFCkJ7YuJqjryeDqaYGatjgiUttR0hJFx0QeMbnd7Bb54+aFXkOEkAQvzF312CX2GloWirgG26Bno4qivsTmJfjVE/fD8ruEl2YJlQNIqR3igPib+IQ6cPXeSTIKY5FU3IeztxlmdprIqR3G3F4LaeUDqOpKYGqrgby6CIcltyGtchgJxQMcktwkVr+x7/e8uf8PvLn/D7y+99958+Cf2CO+nUPSe4TxpcOyuzkks0vYp9gSDP/chdgSEIdkdrFb9DXhxV5EbhcHpbdzWHYnkqoHUdARw9xZF3ltUSGYTkRul9Ch2HIi9shsEwqIrZ+/FhGH5HZyQGY7h+Q216+2WBZHFPewX2oHhxX2/hdYTn4XR5X2ckR+J/skXkdcZQ+HZN9CQmk3xrZKFNcmE5nsgbWrFuaOapg6aaBiKI6s+gFU9cXQN5FF11gSXUMJDE2lMDSVQcdAHDtnXbyDbfANccLWzZgYQRhWrqb4xXgTKQjDxMkQY0cD5A3k0LBUx9TNDH0HA3Ts9DDzsMAuwAmbQCdMPK3QczZBz9kEQzdz7AOdsfDc7FVYetqg72iKnoMJuo5mqFpuQukMXW2wDvDEIzYMt9hwbIJ9sfT3wS4kUMiEcIkOxS7UHxNv102QnJsDxl4uWAZ4YRXojX1YAJ4JUQRnphCcmYJnQhQO4YFYBXpi7OWEnqst+m52GLrZY+rljG2QL27RYQSnJRGVk0FCfh7RWZkEJycRnJxEfF4e2dXVpBT//wPPDc/O0TM2TkNXN8W1deRUVJBXVUV+dTXZ5eWk5OcTLRAQmphIUFwcyXl5pOTnk1ZYSEZJCZmlpQiKikjMySEmPZ3UomLKW9toHR6hZWiYup5eKts7KKirf7UTn0NyQSG5FVWUNTZT2dJGYU0dybn5hCQl4ZcYi0tkEGbebmjYmqFgaoCimT4athbou9iiaWeJgqkeimaGaDtYomVvhbKFITqONjiG+OEc5I1HqB/+MaGEJccQnhRDcFwEwTHhhMVH0dHXRXpuJiGRoVQ31HD67Ckamxvo7+9lbW2F27dvcuzYErdu3eDhw/ssLy9y+vRJOjvbGRzsZ3Cwn+npSc6ePc2dO7e4dOkCy8uLrK+vcvPmdW7dusGtWze4e/c2z58/5e7d25w6c5K79+/x9nuP6Ojro6y+jozCAtLy8xAUFJLyChqYmJNDaGIisYJ0MotLKG9sor6zg+rWFvIryknJySQtL5vUrAyS0lNIyUwjIy+LwrIiymsqqKyvpaS2hpyycnJKSyipraG2uZmapiYqa2sor65iZGyU69ev88tffuK7bzedgJ+//45vXnwO//d//mZN6a8//cg/fvkL//HXX/jLD9/z1Ref8+3LF3z31Uu+efElX376yW+K0lurTVvzr3/96Ud++OZrXn7+Gd++fMHffv6JH7/9Rtix2HI3fvz2G1589ikfPXvK+4/e5f1H7/L82fv8+eMP+fCDZ5tTrW8/4PHjR1y5comunk4amxsYHR9hZm6a5fVjXLh6kUvXL/Ps6Wav4tzZ0zQ11lNfV8PdO7f44ftveeftBwwN9nPi+BrXrl5mbfWYcHWor7ebstJiBIJUGhvrmZ6epL29FYEglcrKcqanJ5mdnebcuTOcOrXB0NAANTVVdHS0MTU1wcTEGIOD/UIxUFldwfGNdS5evsDAUD9VNZW0dbRSXVtFbn4O8YlxNLc20dPXTW5+DiVlxZSWl9A/2MfYxCgTU+PUNdTS1tFKXkGuUJj4+HnT2NzA5PQEfQO9dHZ3sLJ2jIametKyBNS3NFBQVkRqZhqJaUkkpCaSkJpIqiCF7NwsikoKKSzeXGMqLMynoaGOoaGBzX/D+Cgnjy2xMjvN/OQkEyPD9Pf2MTY2xszCIqPT01S1tJJXVUVC7maR2jc+EYeQUPSc3VAytURMVYOjSqooG5pg6+2HW2AwJvaOKOnqI6+lg4GVNab2DhjbWKOqp4uFowPaJsYckpTAMygQZV0dDklJ8oedb/HHXW/y1r6dvL7nTY7IHsXS2QJdUw1UdGSRU9l8cKiuJ4OOiTy6pgqbx0QFFW1pFDUkUNOVRVVHBlmVo8ipiqKmK4uCuvim86AuiYKaBEoaUqhqy6KmI4eajhwmNro4edkKORMefk7kFAloaK6isqaYqtoS6hor6Oltp6u7lfKKIsrKC+nuaWNqeozq2ioam5sYGhmmo6uTgqJCGpub6B8coKSslJy8XOobG+jq6aappZmqmmrh/PL45BjjY0NcuXyeixfOMDkx8qqPMsDy0hy3bl5lZnqcs2c2WF9bprKihNaWBmJjImior6ahvlpYlO5ob2Z0ZIDj68d4/8m73LxxhRPHV+jpbqezo4VzZ08yMtxPW2sjJcX5ZGakkpgUi3+ANy5ujmTnpHPu/Ck++/gDPvv4A158+jE/fvOSx2/f597Nazx/8og/f/yc27euce36JZ598IQvX37B/YcPuHb9JusnjjMyNkpvfx85edl4enuQlBJPZEwoPv4eaGgroaAshaTMYQ6K7MTAWAMPPyeKKnIIjw8itzid+tZKrBxMcPW2JyTcDyNTHcwsjVBRVyAsPJDpmTGePnuPmdkJPvjwfX786Vv+/o8fWVmdo66+nNq6MsorChCkJxAWGYCXrws6+mpo6apg42SBnIoUGnoqqOsqExjpx+jMCEPjg4THhGFuY0ZiWgKaeho4uTtS01jNjbvXuXD1PGbWpmgbaBEUHkh2QRb+IX4EhPqTkpFMdl46Cckx/O7SxfNcvXKJjRPrLC3OC+ffJifGqK2poq21mYH+XibGR1ldWebK5Yvcv3dnM8v59ts8uHWLKxfOc+7USS6cOc31y5tlsK1C9paIOH58jbm5GeFTromp8U3LuqeT6MRYrB1tcfN1Izopmqj4CAJC/di1900cXazJzE6kqamC3t5Gioo2Y01Lx8a59eAKyVkJOHnZ0tRVi7O3HRYOxsipiSOpKIKOiSq2rmYYWGpgbKONppEiqnqy2LqZ4hHoQFCEF/PLo0xO9zE00k5jYyl9PQ3MzQxQWZpFfnYiI0NtXDy/ysWL68TGB9HUVsHqiRkaWspoaCrn7Pk1VlfnmJoZ5KOPHnP2/Bq3bl1ifnGMyclBllemiIoKQktHEYEgnoamchISIoiKCuDSpVMMDLQxPT3Iyso0eXmpFBYLaG2vwsBEjV37/sTeg68TEOKKIDcOfTM1altKGJrsRFZFBFGpHbj7WBAc4YK6vhR7RP6IlNJ+HL1MScwMJT4rlMrWfKLSA9G2VELbUgk1E1lEXl2QRRR2c/jV5XdLRBxV2issD0urHMTVzxIjazXcA6wJjnbD0dMEY2s1sorisHTUQUVHHGNrNbSN5ZBS2s8BsTcQlduLpNJB3tz7r7yx519468AfOSp/AF0LdUwd9JHTluKNA39g15E3f7O+tBVT2pp0/WcRsfXZ1ut9EpsrTbuO/olDMjuQ0RBBxUAKFQMpFHXF0TJTQFr98G9Wq44q7OGg9Hb2S2/jkPx/LSrtld0udCUOyO4QioKDsjs4KLuDw/K7hCwOUcW9HJHfzV6JbUIRceDVipOo8j7ktERQ1BVFRH47Mpr7UdYVQUXvCAFR9jj66GFsp4ChjRxK+keQUN2LhNJuVPSOoGssiYaeCEpqe1FS24uZlSL6xlKYWqlgZKWMvpkKumbKhCcF4eRrS2J+LJHpoWhZqqFhpoqMrjSaVhqYuBqj72CAkYsJZh4WWHrbYu5pjaGbOQauZhh7WGLpbYtjkBP2AQ64h3vhEeGNjY8j5p62WHjaY+hqhYGL9St2hAtWgZ5YBnhh7ueBVYAv9qFBuESHCsvTDuGBmxElDyf03RwwcHfEyNNZ6EZsdScC05PwSozGKTIY+zA/LPzdMfZywsTbGTNvF8x9XLEO8MYhNACv2EiC05KIyc4iKjODwMQE/OJiCU1NJTYnh+Siwv+XUIjKzCAhN5f4nJz/VkgMTs/QOTxCY3cP+dXV5FZWklVWRmZpKenFxaTk5xObkUFESgpJubmkFRaSVVZGdnk5WWVlZJSUCAVFalExOVXVlDa3UNneQXVnl1BEpJeWkVpUTFJ+AWkFReSUV1JS30hJfSNZpeUk5OYRmp6GT2IM9iH+GLo5omFrgZq1GZp2lug522Hg6oCBqwO6TrZoO1hj4umCQ2gADqEBWHi74xzki6OfO84BnnhHBBKaEEV0WgLJ2QIyCnOoaaojPTcTQXY6g2NDXLpykYamenp6uoTMh+HhQc6fP8vGxnHGx0c5efIEs7PTrK4eY2Cgj9HRYebmZoSF6187FWfOnOLEiXWWlhY4deYkp8+e4uylc7z93iPuvvOQ8YV56jraKaqppqKlifLmZlIKCwlPTSUiLY2wlBQSdAlcswAAIABJREFUsrPJLa+gsrmFuo52KpoayS0rJTU3hzhBCrFpycSlJJGQlkRqloCMvCyyC3PJLswnLl1AdGoaCRnpZBUXUVZTQ1VDA7WNDTS0NNPZ2cmlS5f4y88/8t23mzOrX33xOZ9++Iy//vgd//HXX4Ssh1/PtG4Jgi2h8O3LF7z47FNefPYp3758Ifzsn3sSX376iXB96aNnT4WRpy1347uvXvL1l1/w+Z8/5qNnT4Xu/QfPn/LxRx/w7OkT7t29zeXLF7l48TyT0xN09XQyNTPJ+qnjjE6N0TPYy9rJde4/2owyPXr3bR7cv8vU5DjNTQ2cO3uan378nr//7ReuXL4o7DNunFhnbfUYc7PTjI0O0/PKfcjJyaK7u5O5uRk6O9upra2mr69HuJh04cI5FhfnhcXrkZEhuro6NqNQTfX09vcwMjbM+OQYUzOTDAz109reQntnGzV11RQWF5CRlU5RSSEzc9OsHV9leWWJ+sY6JqbGOb6xzsapE4yMDVNTVy18gp1fmEdXTye19TUUlxZRVlFKYnICoeEhOLk4kpqZRlVDDXklBaRmppEkSCZJkExiWhJp6alk5WRSVlFKUUkhFRVldHV1MDU1wdzczKYDtzDHzPgIU0MDTI+OMjEyTF9fH4PDQwyMjdHS20NBTc3m91UgwC8uDtfwSCx8fFG3skNKx4AjSqqIqaijYmSKuasHdp7eGNnao2pghKKOHjJq6qjo6aOkrYWKrg5K2lpIKCqgbqCPo5cnByTE2XZgP7/fvo039u1i1+F9vLH3LfYc3YuGkTo6JuqbIkJVFHm1o6hoS6JpKIOWkTRaRrKoaG86Dmq6sqhoS6OsJSWMLMmpiqKkKYmqjgwaegpCx0JVWxYNPQW0DJSQV5dCz0wTW2dzHN2tcfNxIDTan4zsZIrLcskrzCAnP4Paugo6OptpbWugr7+LwaFe6uo2I2oTU5O0dbRTW19HZ3cXxaUlJCQlUl5ZQX1jA82tLTS1NFNcWkJyagqpgjSaWppZWlpgfGxIGFnq7+vi2PI8p08dZ2lxltmZCa5dvcj5c6coKsyluCiPkuJ82tuayM4S4OHuTEF+NqUlBUIRce3qRRbmp2lprufUyXUW5qcpLysiO0tAUmIsuTkZJMRHk5aaSGJSLA2NNbS2NzE+McyxlQXObKxz58ZVHj24y90bV7l28RwPbt/g+ZNHPHv6Ho/fe5uP//ycr799wcuvX/Do8XssH1ulp6+X0vIyEpOTCAwOIDI6gvbOFnILMjExN8DIVAcFZSlkFUTZd3AbohL7OSiyE3VdRZS0ZDGx0sPUWh8NPSUSBdHkFqSjpavCgcN70DXQxNbOgv6BLoZH+llcmmVpeY4PP3rKhYsnOXV6lbr6crq6m7lw8SR19eXEJUaQkByFjr4aJuZ6GJjpYGiui5KGHKraisioSCKjIomJpTHeAV40dzQxPjNGTWM1LZ3N2LvY8eDRffqGe8nKz8Q7wAsdQ21snWzwCfTGzdsVB1d7snIFFBTn8Lvz585w/doVLl08z4nja8zPzTAyPEhPdyclxYU0NtQxONDH7MwU62srXHpFLr139zYfPH7Mw9u3uXj2DKeOr3P25AY3rlwWTsTeunmdixfOMT8/S0NDHVVVFSwszHHy5IlNsFBPNx19PVTUVpKRm0l2QRa5RTmkpicSlxhFUKgP0XGhZGYnkl8ooKgknYamUvoHWxgcbmN0up+iqlx0TTVw83NEz0wdbWMV1PUVOCK9DyllEXRMVTCy1sLAUgMzex0OSmxH20SRkFgfzGz00DJQ4uLVE+TmJ1NbX0RkpC/NjaUIUiOprc5nbKSDy5dP8OnnT+jqqaeiJo8bd87x4N1rLK9NcuPOOWbnR5ic7ef02RUqa/MZHO4gWRCJta0Rzu6WGJtqIS69H31DNRJTw4mJC0ZTW46gEE+8fR3Q0JJFVl4EZVUJlNQkUNOSQUFFFCU1cf7t9d9h62JCR38twVEeBEa5U9GYR2VjDnbO+phYquLkboydsz7q+lJ4B9vRPlDNxGIPla35pORHYedjio6VMro2qigaSG4WgqXeEi4JbcVwRBR2c0RxD0eV9m4ehT3oWamwX+wNJJX24x1iT2ZRHEraYuSXJ+MdbIeqlhj6JgqoaIpiZqeJlpEsYrJ7OSK1iz1HXme3yGtsP/BH9oluQ9VAHgtnIxR1ZPj9jv/B9kOvCadcfx1X+ufuwz8Li1/PvR6Q2iF0MQ5I7eCQzC4kVA4JI1Jb/AkxpQPIa4ujqCuJlJoIIvJ72Se9jV1Sb7JT8g12SLzOTsk32C39Fvtltgs7EVsuzRHFPUKa9paI2C+1g4Myuzgos2uTzq12EGVDKTRNZdEyk0NE5i10zKTRt5RDQnk72ibiaJuIom0iio65JCqGoshqHUBe8wCaJmIYmEmhoX8IRbVdyCvvQlF1Hwoqe1HXEUNVVwx9MxXcA2wpbSggqzSNtKJ4/GM8kNEWQ05XCilNMdTNlNGwVEPNXBVjFyNMXI0xcTPD1N0cc09LLLysMPexxsrHBgtPS+x8bPGJ8sY3zg/HQBesfe2x9XfGzMseS18XbAI9sA7wxMzXFVMfN6yCfXGKDsU9IQrflDh8U+LwTorBIz4S56gQbEP8flOwNvVxwzrIB7fYcKGI2ILQbYkIE29nzHxdsQzwwMLfHUs/T6wDvHGLDiMgNYGonCwiszMJSE7EIzoSz8hIfGJihByH5KJCojIzCElJJiwtlZjMzP+jIzE0M8vg9AzV7e0U19eTU1FBVlkZORUVZJeXk1pQQHxWFok5OQiKisguLye7vFwoHvKrqylraiKjrJzkoiJSS0ooaGigqquLqq4uSpqaya+to6C6lvSiEhKyckjOzSevoorS+kaKa+vJragisbiQqNxsAlKScIkIw9LXGyM3FwxdnTFyc0HPyQHbQH/coiJwDA3GNtAfh5Ag3KIi8IgOxy82As/QQNyD/fGLCiMyJYGELAGC/ByyigtIz80mUZBKSrqA5vY2VtfX6B8cYHJykrW1Nc6dO8Pc3AynTm0wMjLExMQY58+fFYqD+flZJibG6O7upKOjjYmJMU6ePMGZM6dYXT0mJBgPDg8xNTPNsdUVzl68wNXbt5laXqKxu4vM0mJSCgspbm6iuLmJyOxMPKIj8Y6LITw1lficHLLLyymqq6OwtpbM0lKSsrOIFaQRkZRIRHI8UckJxKYlE5+eSkJGGvHpycSmJROdmkJkaipx6QJS83LJKi6ioKyMytoamtpaaWpq4tKlS/z80+Yl/uWnn/L5Rx/xwaN3+PKTj/jbzz/xn3/7K//z738T9iG2oHF/+/mn35Siv/ric7764nPhtOv3X3/1G5bENy++5LOPP+L9R+/y4M5t7t26yYvPPuXn7zfFyj9++Qs/f/+d8O/64pM/89Gzpzx/8pjnTx5vOhNP3uPO7ZucPXua9fVV1k+s0dreQmNbE5Pz08wuzzM6Pc704iwrp4/z4P5d7ty+yaWL54UAudWVZT54/pTvv/uG7779miuXLzI3O82x5UXW11Y4trzI5MQY3V0dlJYWk5aWQmVlOTMzU8zPzzI8PMjIyBDT05Osra0IvwPT05NCUFt6ehoFBXl0dLUzt7D5QLCrp5ORsWHGJkbp6eump6+bsopShkYGOX/xHEMjg3R0tdPS1kxndwet7S1ML8wwOjVGWXU5jW1NNLQ2MjQ+TN9wP2sn1+ns66K8poKE1ERik+KITYojrzif+JQECsuKKKooIasgh9TMNJLTU0hOTyFJkIwgI42snEzqGmqprK6gvb2VpaUFNjaOMzc3w+joJpF6uLeXga4uhvv7GOjfjL919vbQ1t9HVUszqQUFRGdk4h+XiGtIOJbe/mjbOiKta8hhBVX2SsogqqCCgrY+6kZmaBiboqxngKy6JpLKqojKyiMiJcO2/fuQVFJEWlEReVVVHNzc0DA04PU9e/nDju3821tv8ub+3ewWOcjru7ex7cAOpFWl0DZWQ01PHgV1ceRUj6CoIYaaniQaBpJoGEgjp3oETQM5dE02F5jUdKXRMVZEXU8OaSURpBWPoKAmgZqOHBp6Cqhqy6OiJYe6riI6RmpoG2ugrq+CgZkOzp6b2XxPf1d8/D0ICQ8gOi6c6NgISkoLaGyqpbKqlP7+XuHMaGlpMZ2d7cI54KqqCqHbs7g4T3t7q/A7lpSUQGJiPBkZApqaGpibm2F6aoy15QWW5qaZnRxjY+0YVy+e4+bVSzy4c5PnTx7xzv07zEyMcuPKRcaG+pkeH6G6vIS8rHQyM1I3xx0unqW2poLWlgYaG2o4tjzPyxefcf3aJdZWl+juaiM3JwNBWhJxsZGboqQkn/mFadZPrHDm7AbHVhaYmxrn/OkNHt65yZ3rV3jv4T2+/OQjPnz6mBvXL/Pg/m3+/MkHPP/wfe7cu82ZM2cYGBhiYGCAiooKgoODiYqKoLAwn5bWBmpqy9HV08DB0RJlFRmUVCSRkTuCuqYcYpIHcPe1R8dEFRMrHawdjbF1NsfGyQxrO2MkZQ6jqiGPiroc6RnJ+Pp5IEhPIjDIh86uFsYnhjC3MMDC0pCo6GBi48KorCpiZLSXwZFufPzdsLYzxdhMl6wCAWY2Ruw6sA1JeVGOSB8iNjUK3yAfnD2caGpvpGewm9ikGHIKs8kpzMbE0hgHV3t0DLUxsTQWvs7My8A/xA9jCyOcPRxJz0njd1tU6Qf373L92hWOr68yPjZCT3cnVZXlm9nB0WEWF+ZYX1vh9KkNLl+6wI3rV7l6/jznNjZYP7YsBOLcunaV+/fu8M7bD7h44RzrayuMjAyRnZ1JeHgoTU0NLC7Ob37paqqprq+jrKKUwrIiqmrKKS4tICE5htCIQJJSY0hNj6ekPIfcgjSSUyNoaqtgdn6I1s5qzOwMcfV1wN7dCgsHY5y9bZBWPoquqRpKWtJomyijpC2FopYkFo4GmNhqoaAphrjCfuQ1RFHTk+eNnf9Gfmk6nr72uHhYsWvPH0lMDEVG5hC52QlMTvaysjZF72Az1fWFRCcGc+zEDGExfiSlR5FZkEhQmAe2LiY4uVmgZaiIb6AzhhYaKKlJICa7H0VVcWRVjnLwyHakFA+joSPHEfHdyCiIoKAixsHD2zgsuhN1bdlX02qKOLibo22khJ6pMhr6spjaaWLnboKpnSb2HsbklScTFe+NoYkiesbyZORGMTXfzfRyH619lVQ05hCS4IWupTJHlfYioX4IBX0JZHVEEVXZ/5sM/6+LxL8+e8XfQE7rKFrGchwQf5OjsruISQ1A3UB6E1TnZoS0wj609KVR0RTFO9gOOzdDJBUOICK5k/1ib3FAfBs7D73Ga7v+hTf3/4F94jvYI7qdP+3+V/aIbvtNmfqfBcKWcPjnz7dYEVv9iANSO9h19HXePPDvvHXw9+wVf4sj8nt/42AclN6JhMoh5LXFkVIT2bz8y206ELul3/rN1OteqbfYI/mm8Pew5dBsiYijCnsQkdvFUcX97JfawV6JbYgpH0TDTB5Dew20zOSQ0z6MvOYBzB3VMHdSQUl3P+oGh9E2EUXPXAIDa2nMnVTQs5ZFx1wSPUtpDMwl0DIUQU17P2ra+1FQ2Y2i6j5UtY6gqiuBibUm/hHuxGVE4h7kREiiL3be5kioiyCvJ4mkhiiKBrJI60iiaCSPrp0O+g56GLmYYOVjg0OQEw5BTlj42mDiZoaxoxGmziY4BzrhFeGJY6ALDgHOOAa7Y+HjgH2wB65RgThHBWEV6Il5gBdO0aF4p8ThkxpPaHYaIVmpBGUkE5SRLBQIW86EfVgA9mEBOEeF4JUYTWB6EsGZKfilxuOZEIVtiA+mPi4Yejhg4u28KSACPLAO8MYm0AefxBhCM1OJK8gjNj+XEEEqnjFRuIWF4RoaSkS6gPi8XFKKi0gsyCciXUBwctL/Z6xpdH6B8cUlusbGaOrro7K1lZKGBgpra8mvriarrAxBUREp+fkIiorILC0lo6SE9OJissrKKKqro6KlhYKGBtJKS0ktKaGwsZHa3l5qenqo7uyipqub6rYOCmvqEBQWk5JXQEZRCfmV1RTV1FFYU0dOTQ2CqgqSSooIz8rANyEOl4gwHEOCsAsKwNrPB5sAPzxjogjNEOCXGI9NgB9OocGECFKJy8kkNiOVuMw0UvKzSSvIISkng8RMAYmZArIK8sgqyCOvqJC2rk4uXr7EO4/e5fbt26ysrHD27GmmpiZYWJijoaGOnp4u4ZTn4GA/KyvLTEyM0dXVQXd3JzMzU0KOxNmzpzdFxekNLl6+xK17d7n39kMevPcuF27eoL6zg5T8XCLTU4nMSCeppIj4wnx8E+NxCgvBJSKMsLRU4rKzSS8uJqOkhOS8PGIzMohOTSE6NYWYtNTNn6lJm46EIIU4QQrRKfFEJMcTK0gjWiAgJi2VWEEacYI0krOzKKkop7m9jc7OTm7evClkP3z/8iVfffYZnzx9wsfPnvD9y5f87eeffrPQ9I9f/sL//Pvf+J9//5uwE7FFnf725QthV2IrxrT15x+++VpIpn763iPeuX+Pb158yV9++F5Y3v61y/Hy88/46NlTYZ/w4+fPePzeu9y6eZ1TpzZYXlmip6+b8poKGtqaWFhdYv30CaaW55hfX+b8jc2p9cuXLnBy4zirK8vMzU6zurLMg/t3+erll/zHP/7GZ5/+matXLjEzPbkZ4dk4zonja/S+okU3NTVQUVFGXV0NQ0MDrK+vsrFxXLjWNTo6TF9fDzMzU4yPj5Kfn0tcXAyFhfk0NjfQ3NokdBAWlxcYmxiltb2FweEBautraGxuYHF5gbXjq0JGRGt7CyNjw1Q31DA1P71Jnq6rorapjvScDCJiIxmeGKGuuZ7LN67w4NFDJmYnycrPprymgvScDHIKc8kpyiMjL4u0LAEpGamkZKSSliUgKyeT3PwcKqsrqGuoZWCgj6WlBRYX5xkc7Kejo42e7k6G+/vo6Wins6ONtrYW6poaae5sp7m3h4qWFqLSMwhPTcMvNgEH/yD07ZyR0zVCRFGN/VIK7BGVRExRFRl1bcSV1BCRlUdEVp7D0rLsFRVHUVMbaWVVDoiLIaWshLquLiZWVlg5OCAqJ8tbe/fz+p69/Pu27fxp10627d/Ha7u2s/3gTiSVpdAyUkfTUAVVbVkUNcRQ0hRHXV8KTcPNo6Ijjo6xIgbmquiZKqNnqoyhhRq6JpsFbHlVcZQ0pNDQU0DPRA0DMy0MzLQwNNfG1FofZ28H7NyscfFyIDDcl9DoQPxDvQkO8ycmPoLq2goyswWUVxRT31BNcXEh3d2dnH413bywMLf5e6urobW1WRiDbG1tJi0tBVdXZ9zdXQkI8CMhIY6iogLa21tZWJjjwoVzHF9Z4ta1y7z74C53blzl4tlTXD5/hkcP7/H1l59x5cJZLp8/w71b17l8/gyLs1OMDw+wfmyRualxqqvKaGmuZ3lpjrraSmamx7l96xo//fgt9+/doqy0kNGRAUaG+wkPCyLA35uG+mpmZyZYWp5jZHSA3v4uZmYn2Di5xsbaMU4dX+XezWt89PQxn3/8Ab/88C0fPXvClcvneXD/Nu+8e5/1Eyv0DfRSUFBAYWExY2NjtLa2kpGRwcjIEGtrKzQ11+HsYoeWtioWlobo6KqirauElo4i5pZ6aOooYmShhWegE/Gp4bj52OHh54S1oylmlnpIyYpgYq6Hjb0ZjU01pAkSSU6JY25+kstXzlFdU4aaujyOTlYMj/TQ1d3M6FgftXVllFbkc+X6OZZWZvANcEdORQoZJQmqG8uJjA/FzM4YBQ1ZisoL8A/xw8XTGd8gH+qaa2lsa8DI3JD0HAHzx+bYOHsCTz8PouIjCQoPxDdoE16akpGMT6AXYdEh/O7e3dvcu3tbWIQ+fWqD8bER2lqbaaivpaO9lZHhQeZmp1leWuD4+irnz53h2tXLnFxdZW1xkWML82ysrXL14gUe3r0jhNGdPrWx+fTj2BL19bUEBweSmBhPY2M91dWVDA4OMjw6QkdHG5XVFVRUlpBfmENaRhKp6YnkFWbQ1tmAIDMeKwcTPH3tCYnywcPHDntXc1R1FTC00SO/Kov0omT8Ij1xDXAgOM4XUYWDmNjrIaMuhqapItrmymibK+MebI+tpym/3/k7dC000DRUwjPQCXNbfYzNNUlKCeeQyHacXMypqMjBw8uW9ROz2DoaY26rT3RyCLKqYojLH2Lb/j+gbiCLrMpR9ou9RUS8PwkZYVg6GGBso4m9mxlSyoc4JL4TGVURJBUOsffoG+w78hZHpfciLncAJU1JZBVFkFYSQddEBVUdKRQ1xHDzt8HN3wZFLVFEpHegbS6Po685yvriHJHfiaaxNIVlybR1lpGQHIB3gA2FZckkZYa+EhxG6FgoIad1FBmtI0ioH2K3xBtsF3+NAwq7OKi4Wygets6BV4tDW6Tmw7I7EVfez2HZnSjoiHFQ4i32Hn0NbRN5FDSPIi6zCyX1I9g46qKqJYa5jQZW9tooa0kgJruX13f+D7bv+3f2HHmTPUfe5K19v+dPO/8vXt/7e3aKvMFese1CgfDrsyUWtorWW0JjK8q09Z6I3B52HnmN1/f9K3vE3kRa/QjK+tJIqBxij9ibiCsfRFRx/6sS9mZs6rDsbkTk9rBPcjtiqgcQUdknJE5vQeP2SW9jl/jr7JfeJuxDHJbfhYjcLiHY75DMDo4q7ueQ7G4Oye5GUk0EVUNpNEzkUNYVRVp1H7rmMpg5qGJmr4S5gyLmDopYOClgbCuNqYMC5k4qGNjKo28lg56lJHqmYmjoHxKKCCMzaQxMpDEwlcPUVgPPADsSMyPxCnVFzVARe18zDOzUN0F2+tIcVT6AnK4EUppiaFupY+Coh76DLoZOBlh6WeAY4ohzmDO2AbaYeZph7mqCiaMB1p5WuAa74BLijkeENx5RftgGumLp64RjuDdOkf5YB3lgGeyFU0ww7knRuMVHEpSRTIAgkQBBIkEZyYRmpxGcmYJvShwe8ZE4RQbjHBWCa0wYXonRQifCLzUer8RoHKICsQjyxMjHGWNfF8z93LDwd8c6yAf7sAB8k2IJyUghJi+H2PxcwjPTCUxJwicuDu/YWIKSEn8DhIvJziIkJRnvyMj/Yy9ieHaOwekZBqdn6JuYpGNomIaubiqbWyipq6e4to6imlryK6vIKSsnq6SUrJJScssrKKyuobS+gfLmZsrb28mpayC7tp6Stg5quvuo6e6jvneA9tEJmvuGqO/qo7KpnYLKOrKKK8gqriC/rGZTSNQ3kNfQQG5tLWnl5STk5xOWnk5wcjJ+CQmEpKTgGByMY2AgQSkpJOTnE5KWhk9MDN7RUcTnZpFakENORQmFtZXkV5WRWVJAdkkhBZVl5JcWk5adSX5xEQMjw1y6cpl333vExsYG3d3dzM3NMDQ0wNzcDAMDfUxPT9LV1UFHRxu9vd3MzEz9ZgJ2fX2VY8eWWF5e5PjxNY5vnODajetcunKZjTOnWTi2zNL6KgvH16lubSElP5/00lIEZaVE5WThm5iAe2w0rtGROEWEEZicTGRGBnHZOcRl5xCVnk5UejoJ2dmkFRaSmJNFXGY6MYJkotOS/uukJBKZkkBQTDQBMTEExkYTFBNNSGwMcYI0yqoq6e7fzLc/ePBAyGr4y3ff8dM33/DNZ5/w8bMnfPbhh/zwzdf859/+yv/6x9+FrsTW9OtW1+GXH38QLiz9GkT36xWnrfPdVy/5/M8f8/zJY2Gv4odvvuan774VRqa+ffmCTz78gK8++4zvXmz2Lr789BMev/cuV69cYmVlmcnpCWrraygoLaS4spS2ng7aB7oprCkjqzSfypY6mpsaGB0Z4uTGcS6cP8viwhzDQwOcP3eGn378nh++/5a//Pwjn37yMSc3jjMxPsq5s6e5d/c2Z8+cYm1tRRhbKysroba2WigUz549zfLyIhsbx5mZmRIueW1xIvLycsgryCUrJ5PM7IzNy/pQP43NDZRXlgmdidr6GqpqKpmYGn8VfxknJS2Z3Pwcapvq6B3qo6K2Eu8AHxLTkigsK6KkshRBdrrwveyCHEoqSymvqaC9p4Pk9JTNon1hLlkFOWTkZpKWJUCQnU52QQ5FJYWUlpdQXFpEc2sTQ0MDDA0N0NXVQWtrs3Bpaqts3tzcTENTI5X19dS2tVLX0UlRXR0RaQLCBQL84xKx8fZDxdgCEXlV9kkqckBSniNySshp6qKgrc8ROSX2ioqzT0yCvaLi7DgkwlEZOURl5ZGUl+eolBSG5uY4ursjISfHn3bsYtu+g2w7cIg/7drDH3fu4s29e3ht13be2reTI7KiaBioom2shrahMmq60qjqSKFlJIuuqRzaxjLomSm+eq2AiY06pjZaGJirYmCujom1NsaW2hiaa2JipYetszlOHjY4ulvj4GaDk4cdjh4ORMSHk5ErIDEtnoBQPwLD/MnOzaC1vYn5xRlq66uEAnN0dJiFhTlOnDjB3NwMw8ODNDbVUlScx/BIP6dOH6e2rpK4+CiamusoryhmfmGaGzevcOHiGRYWZ1hYnOHsuZPcun2NOzeu8s79O3z8/H0+//OHPHv8Lg/u3OTOjavcunaZ29evcGJ1mROry1SVFTM21M/50xu8++Auo4N93Lp5lYH+buGi0/Nnj7ly+TzvP3mXO7ev8/bDu3z04VNu3rhCUmIsiQkxHF8/xtzsJKNjg/QPdFNTV0lPbwen/x+23jK8yjtf9+91nf/ZM+0Uh7i7e0Lc3YlCIO7Jiru7uxL3EBJCgOJQCsWLuzttoS2U+syeffb5/F8sWDOz57z4Xs+z5ErerBe/z3N/7/v+/CCnjn/OscMHuHj2FE8f3OXJ/Tu8fvmMR/duc/vWNb5++ZQ7d2+wsDhHe2cbo6Oj9PT0MTc3R0NDAwkJCbSc8AiWAAAgAElEQVS0NNHQUIeHpwshoRtIS0/CwFATPX119A3VsLAywMfPGb8AN9x87LB2NsUv2I3oxE1k5CWib6qOjPxadPRVUFKVQVNHmc1bgjA00qK2roI7d6/z4uVjWtsa8PZ1IiDIg5i4TQSHelNSls3k9ADHTx7k2s3zPH52m5LyHMJjQ3HysOH8lZOcv3KSmJRwiqsL2Bgegm+gD8bmRgSHBaFvokdhWQHpOWnklwhLSq/cvMzQ+CBp2QJiEqMpKi8kKS2RuORYsgsy8d7gyUcXvjrHubOnOX3qS04cP8aB/XuZnBijrbWZzo42ero7GR4aYHZmisUd8+zZvcTRI4c4fepLvjh0iEOffca+3bs4cmA/50+f4ta1q9y7e5t7d29z9swp9n62m/n5OUZGhqisLCc3N5uMjDQiIrbQ0tLCzMwMi4sLjI+P0r+1m67uNjq6W+gf7KahuYqKuhI2RgRgbCEkt/D4EGKTNxO0xYeQ6EASs+NIK0yisCaHyJQw2gYaya1Ix8HbChM7PcydjMirSsPKzRh9K3U2xvlT312OracZshriyGlKIqsqhv9GD4wttAmL8MfSWh9dfSUio4MIjw5kQ7AbiWmROHhYIqmyFnktKbTNVFHQkUDDRAETGy1UDWUJi/UnvzodF18rdMxV0DVTRl5bHHGFZSjqSmJkpYGKgQwyqqtR05dhvb0+a6Q+wd5tPf6hLihqiKGsI4mprTZK2mLomiliZKuGka0airrr0LdSxsBWlfUuOqx30sbcRpNkwSaGx1ro7KlkU4Qn9u7G2LgYoGkki4aJHGomsqibyiGvJ85ateVIaq9BzkCCdeor/p8RpdJaa0Q+AEVdccSVlyGtvgo9SxWMrdVZI/MnoXFbRxxphU9x9jDFN9AOSzttzKzU8Quyx9FjPZIKyxGX+5S10h+zTm4ZUsqrEVdYwUrJP7NS+i9IKK9mtaywmXq13Ceskf+LaK3pn70Q4sorRADwYV3pw/sfjNgKOhLoWaph7W6ClZsxOuYqyGisRc1ITljqpiWGtPoapNXXoKgrifZ6ZYzstEXrTGvVliOuuQoZPTHkDSVR0JdAVmcd4qrLRSAhqb5SZMqWVF0hNGtrrkNBVxJVIznUjOXfqxRr0TSWxsRWFTN7VUztlTCzU8AryBRXfz1c/HSxcFLEykUZcydlLFw1sHF/P86qmNspYGopg4mFNC4eetg7a2PnrIt3kB2xKRupbCpkS2IoTr62WLobYmCrjoapIuomCkhqrEHXWh1Nc1VsfSxxDXXGfoMtVt6WQpDY6IJ3pDc+UT54bfHELdgZex9rnAOc8NnsjW/EBoLjNxKUEIb7Fn8cQ7xwjwjAMzoU98hgXCJD8IgNwycpGr+UWIJS40Wt1B/iW7fkpLEpM4WQtES8YrbgHRsuioENTU8SrUBtzEgmOCMB36RI3GM24RoVisuWIJzChOtPPnERbEiIJlSQSGR2JvGF+SQUFQhXmwqEE5GeRlhKMuFpAhLy80gpLiImO+vfwCE+K4vK1lYGpqYZn18QgcPA1DSD0zMMTE3TMzpGa/9WGrt7aOzuoamnl/rOLmra2qlsbqGyuYWatnYaurpp6Oqmvrubhv5Bqnv7qerpo7Z/gIb+QRq3DtE+Mk7f9Db6J2cZmJ5j68Qs7VtHqGntorSumYr6VqpbOqnp6qa6Wzjl7e0UNjaSXV1NRkUFaWVlxOXmEpebS3RWFlGZmSQVFpJZWUlyURHhqanEZ2WQkp9NTkUJRXVVlNRXU9FcT/vWXka3TfP5yRMMT44ztW2WU+fOcv7CV1y6cplDhw7x+eefc/r0SXbvXmL79m0cOLCP27dvcubMKebn5xgeHmTPnl2ilaW9e/ewf/9edu9e4siRQ1y+fJHTZ8/w4NFDXnz7DS9ffcvF61dZOriPgalJMkqKSMrPJ7e2hsyaKsLSBXjHROGXFE9AahK+cTH4RUcTkpBAeKqAyLR0otLTic/JIbO0lIKaGjJKikgtyCMxO524DKH6EJ8pIDEzjYSsNKIEgveTQpQghZjUFAR5udQ2NjA4OsLc3Bw3btzg2aOHfPviOb+8ecPv797x+9sfePnwPs8fPuTH77/jv/76B//37/8pmg9A8cEj8bfffhUBw4f0pX9ut/757Rt+/P47kVrx6uULnj58wJvXr/jh1bf88Opb3n73WgQlb797zdOHD3j94gU/vn4tin999PA+58+fZffuJUbHR+gf3kp1Qw2JaclsiY9iS2I0G7aE4LspkMiUOJIS42mor2V++zaOHD7Int1LTIyPsm/vHr5++Zx3P74RwcTtWzfYs3uJpZ07OHP6JDdvXOPQoQOcOPEFn322m8HBrbS2NtPR0cbc3CwXLpznyy+Pc+rUl+zevcTw8CBDQwMMDQ2IEpryC/MoLi2irKKUwuICUaRqeWUZ1bVVdPd2MTC0ldb2Fto72xCkp1JcWkR0bBSpaSlU1lURERuJICuNyLgo0nMy6BnoZd/h/ZRUlpKUlowgK4207HQKSgspLCuiobWRnMJcapvqKHyvRuSXFJCVn012QQ4llcJ+ipa2Zto72xgeHRKlSjU21tPQUEdLSxMtLU10vH+Y2dzaImxOb22lvrOD6vZ2kRciMiODwJh47Hz8UTexREpVG3FFLaRUtVHQNkTdyAx1IzOk1bRYIyvPahk5VsvIsUJSGklFZT5dK4a4rCzqurqkZGbS0NaGtaMjK8Ql+XjVWlZKyrFcXIZPxSRYKSHFMrF1/GXtKtbKiaFjrI2pjQGW9kaYWGmLjNVWTnqY22ti42Lw3iOhiYOHCU6e5lg7GWLrYoq7nx3uvvY4e1rj6m2PX7AHARu98Q0SAkTgJj8CwwJIykgkKz+D6IRIQrcEE5MYRVFJPjV1lRQU5VJYnEdnZztLS4scPXr4fYTzXnbu3EH/1m76+ruYmZ1gZnaCwqJcQkIDKCjMYdfuHbR3NHPo8D5u3b7GhYtn+eL4Ec6dP8Wt29e4d/cmTx7c5fb1Kzx9eI8fXn3Nty+e8uzRfWFXw81r/P7zj9y4cpHTJ45xaN8ejh7cx8kvjrJ7cZ6JkUFOfnlMlOg0Mz3O50cPUlNdzuTECN98/YyLF85y/twp5rfPUFZaSHtbE6dPHWfHwjZ2LM6xc2meyekxdi7Nc+r0ca5d+oq7N6/x7OE9nj+6z+uXz3j+6D63r1/hzu3rvHj+mAcP73DqzAn2H9zH6dOn2bFjJ0tLS0xMTNDb28u2bTMMDPSTX5DN4FAvc9un0NZRQUdXFUNjDdZb6OHobIGbpx1m1nr4hrjh4eeAqZUuwZt9iIwPxdnNGnklcbR0VTAw1kJPXx0HR0sam2poaa0nLz+Tnt52lnbPEp+4hYAgD3Z/NsfQSBfVtUVcvXGOo1/sZWi0m4NHdhG82Q9bZ3N8g9yxdTZHVVeBkIhAgsMCcfN2xcTCmPySPFIyktEx1CZkczA6htoYrTfEL8iXQ8cOsm3HLG7ergSHBRGbFPM+BtYLdx9XPrpx/Sq3b90QKREXvjrHsc+PsDA/x8T4qCjRYdvsNAvzcyJF4uCBfezftYvdCwvsnN/O/j27OfnFMS6eO8tX589y9swpvjp/lt27djIyMsTIyBBDQwPU19cSHx+Lt7cncTGxtLW0sm12mpnpSWZnJpjdNsn41DCjE4MMTfQzON7H3M5JOrY2szk2iNCYAOIE4bgFOBIc5Y9XiCtympLkVmRQXJdHTnk60YLNVDQXYeVqioO3FeXN+XiGOKJiIIWBtRqJOeHEZW5Ba70qbkFORAu24OxtQ1tPHRFxIaxa9yec3S3R0lMgJT2K0M0+JGdEY+u6Hp316miaqLBK7lOsPUyR1xVD1VAaac3VrJL90/udeG3EVZeLVAA5rbWsVviYtQqfsE75U6TVV6FqKI2Y/Keo6EphaKmOjqlwbUjTSJa/rP0IJT0xNE1lUTGSRFFfDEX9dZg4avAX6Y/QtVGiqa+MxrYiioqTGBptpqO7gvXWGsiprRJGrmquRVlfWJQmpbEKCfWVKBpLo22jioq5PBJaq/+RQvRPBWnyesL40g/JRJLqK9G1UEbFQApNU3lcNlgho7oSBY016Jso4OFtgYOzIUmpG/ELshdBhIT8MtT1ZFDWkkBGdS1i8stZJ7cMcYUVSCisQkx+OatlP2WV7Mei+QAT6xSXicrnxJSWs1bhUxE0yGuLi8roJFXWoKwni76lJkY2Ouiaq6NqII+CthQK2lLIa0kiqyGOvJYkynqyKOvJomogj4mdHq6BdsjqrENMY6XID/EBsBQNJFE0kERac7VopUlKYxWSqitEXREKOsJkKXktSdSM5NAyUxJCm5EUBpZKWLnoYGilgImdIuYOSviGmmPrroaDlyYW9nKYOypg7aaOrbc2Dt462HpoYuOsjJWjIjaOKtg6qeLmZYCjqy62Tjo4e6/HJ8iRWMFmrN3WY+FsgrGDFtoWSmiZK6JlroiaiSyO/hYY2mtj6WGC52Z3nIIcsPaxxMbXCqcQJzzDPYUgEeGNe4gLTv52uAe54rvFB6/NvvhGbMAnMhDHEE/cNvvjHOaLU5g/zps34LglEMfwIDzjtxCYHi9qog5IjiX4vUdic7aAzdkCwrJSCUiOJSA5lsCUOIIFCWzMSCYsK1X0naD0eDakxuCXHIV3QjjukaEiiPCNj8QnJpyAxBjC0gXEFuSRXFqMoKIMQXk5gvJyYnOyCUtJZmNSItFZmSQXFRKXm/NvEBElEFBUV0f7wCC9Y/9oru4aHvm3aR8YpKWv/19gorm3j5a+ftG1pa+flq1badw6ROPQCA2DwyKIaB0eo2t8iq7xKQZntjMyt4Px7TsZnpmnZ2SStv5hWnsGae0bon1wmLbhEdqGR2geGKS+t4/qzi4q2zuobO8gpbCInKpqYcRkSSmJefkIikvIrqwip6qK5LwckvOyEBTmklVWRH5VGWWNtSKIOH7mFNPzc8zvXOTo8S/YtWc3X546yYEDBzhx4gS3b9/k1KkvGR0dZnFxgatXL3P37m0OHtzPzMwUX3zxOfv2fcbS0iK7du1kz55d7N+/lxMnvuDSpQs8ff6MC5cuMrdjgaGxUepaWiisqqSuo53Sxnq2pKQQnZVJRFYGG+Jj8YqOxDs+Bp+EWDxiInHduBGf8HCC4uLYlJxMhEBATGYmSfn5CIqLSSsqIDkvh/isDGIzhOpDQlYaidnpJGSlkVpQIPxu4fvJy/2XdaYPSsSDO7d59ughb1+94rcf3vBfP//Et08e8frFC3758a0IIvivv8N//Z3//s+/ieDhQ4fEB0XiQ7ncB6j4nz0S33/7Dd998zUvnz75F9P1ux++F0HEux++55vnz3j24AHfPnvGd998LTR8v3jGlSuXWFjYTktbM/klBdS3NFBeW0lydhrRggSiUuPJqy5hdGGa6qoKmhrraW1pYnRkiEMH93Ps8yN8eeIL7t65JTKU//TuLS9fPOPQwf2MjQ6zuGOeUydPsLi4wP79e1laWmR2dpqJiTH6+noYGxvhxIkvuHjxK44fP8bevXvYu3cPu3btZHBwK319PSwsbKejq53a+hqqairJyskkMjqCnLxsautryMzOICMrnbKKUopLiygsLqCuoZaevm4mpyfo6etmc9QW4lMT6RveysLuRbq29lBSVUZlfTXFlaXUNteLQlcCNwWTXZhL/8iA0AdRkENOUR65xflk5mWRlJZMSkYqBaWF1DfW0drewuDwAL39PXR0tNHc3Eh9fS01NVXU1lZTX19La2srdXV11Dc2UNvcSGVTIzVtrZS1tCAoFSYyBcfH4+gfiJ61HYo6RkiraCOhqIW4gjpiiupIqmggqaTOOjllVkhKs0xckuViwlHS0mGlhBSq2tqERUUxNDHBviNHKKupwcDckv9YtoaVknKslJRjmbgkqySlWSkpwTKxNayREUdRQxH99TqY2wohwshCHXN7bSwddVlvp4Wloy6WjrpYO+uLIMLZywJXHxvc/ezw9HfE09+RDaFebIoMJGSLP/4hnoSGBxKXEkVaroDU7BQSUuOIS44hMy+DsupSiksLSBEksiHQn6KSQrq7uxkcHGR2dpaFhQW2b9/O0tIiNbUVJKfEUd9QRWNTDXHxkWwd6Ob+g1ucOv0FFy+d5dbtq9y+c43LV85z+cp57t67wf0Ht7hx/RIvnz7i1tVLPLp7i++/ecHXTx/x6sVTYejB77/w999/4eunj3h45yaP793m7JdfsGdxnqbaKsaGtjI+NsT+fbuZmhxlccccd+/c4OKFs9y4fpmXL55w9MgBzpw+QUd7M0ODfSztnOfI4f0cObyf4yeOsv/AHnbtWeTI0QNcuHiW+7dv8M3zJ3z39XOe3L/Dm1df8/jebW5cucjlS+e5euUC9+7f4sGju9y4dZ0LFy7wxRcn2L9/P1NTU0xPTzM7Oy30/zbWcODgHnr7OtDRVcXcwhBbe1MMjISKhMl6HbQMlNAwUEReVRxTK10CN3mRlB5Fdl4KbZ115BelsyUyiJHRPrp7Wrh77xobAjwpKc1nZHQrs3MjVFYXkJAUzlcXT/DsxV1u3bnIzt2z5BYICAr1ZnJmkN6hdsprC7FyMMXc1ghDCx2auxs4cvwQo1Mj7D30GW7erji5O7IhxJ+cwmw2RWxEkJWKlb0lRusNqW+pIyYxGk09DZLSEtHU00DTQAN3Pzc+unb1Mo8e3hdGy10Xqgg3rl/l1MkT7Nu7h8Ud88xv38aOhe3sWNguOvDPbZth/65d7Nu1yMG9n3Hyi2NcvnSBG9evcvHiV5w8eYIDB/axf79wF3JqZpKtg/1UVJWTIkgmOTmRyooyxsdGmN++jZnpSXYtLXL4yH6Wdi0wNjHMjqU5Dhzdx8LubYxM9TM6209taxkbo/1x9LLEzc8e7yAX3PzsGZjoorAmh6BIP3Ir0vEL88DQWpsVUh8jry2OjYcpKroSqBtIo2+uTEpOFHaelkiriVFYk8PgZDd5Zek4e1oTFhWA4XpNLGz0sbA3wMHdHL31ahhZaWHhbIy2mSqmjsKDqIOfORJqKxBTWSZKO1LUl0BWey0qRtIiU66yoRRKBpKomciiZiJMDFLWEUdC8VPUDaRR0hZDVU8SfQtFVPXFMbRRRVlfHD0rRcycNJHTXoGWuRzqZpK4BVsRkbqBrPwoyqsE+AXZoqknwXo7DXRN5ZBS+RQjaxVUDCTQtVBEc70ciobiKBtLomQkgaz+OpRMpETwoKAvgZKh1D/GQBJFfQmkNVdjYKvOKtk/oWEix2q5P+MZYk9UchB665XQNVXAwlYLSzttxmc6SRRsxMBcWXR4k1VZjbaRAromKihqSSKrshYFTQnkVNexUvLPIm/DWgWhIvHPMLFa7pN/gwhZzXUo6EiIlAVRSd17b4WkyhqhB0JljVC5UF2LhMpK5DQlUDWURV5LEgmVlagZKmDjYYq1lwlGDlqomsgiq/OP9S5JjVVIqK1AyUBSNHI665DVXIOs5hqU9CRQM5JBSVsMWbVVKGqtw9BSFTsPQ+w9jbBy0cHcUR1zBxWcvPXxCDBmY7QjNq7quPrr4eihgYOXJu6BxrgFGOHoo4uFozLGNtKst5XFzlUdF29d7F21cHDTxtHTCLcNFjj7mBMc7YOpgy7OG2xY76KHga06Jo7aWLgZYOdjRmRaCLbeppi5GOAe6ohLkB2OG6xxDrTFfZMrXls88NzsLrzf5I5HqHCVKTAuCK9wP2Ec7BZ/HII9cI8IwDbEA8sNblgGeWAR5IVFkBcuUaEEZyYTkBpPoCCJ0LQUEUB88D1EFWQRmZ9JRF4a4bmCf5kP73nFb8EnMQL/lGj8kqNwj9mEw+YA3CJC8EuIwDc+kqDkuPfm6jzSKkvJqions7KC9PIykgoLCE8TEJqYQFRmBkmFBcTn5f4bRMRlZpJdXi7yMrQODNAzPk7b4CAtW7fS3N9P+8Ag3SOjdA4N09TTS1VLK/XtnbT09dM9JASM1v6tNPf20bZ1gI7hYZoGB2kZHadlaJT6vgGaBobpmZqlb3obHaMTDM3OMzK3g4n5JSYXdjExv8TI7AKDE9von5hicHqWwdlZBqZn6ZucpGtkjI7hYTqGRugcGaG2o4vM8nKS8gvIrqykoK6ezPJysioqKWlqIr+6kuzyYjJKCsgsLSSnvJjcihJK66qpbWtm6+gwQxNj7Nm/jyNfHGPP3s94/PQJX546yfaFeS5duczd+3fYuUvYG7G4uMDZs6c5d+4MN29e5+DB/aL24g8Hyd2f7WJm2zS9/T1Mz22jpaOd/NJiqhvrKamtISU3h9SCPMIFycRkZrJFkEpoShKhqckEpybhnxCLe3QEbuFheG7ZwoboKDYmJQlX0zIzRclNcdnZpBbkkZyXQ0J2JgnZmSTlZIjmg6k6PicHQWE+mcVFZBYVklVcRFlNFc3tbYyMjXL16lXu3L7J04cP+P7rr3n33Xf8n99+4fXLZ7z74Xv++OVn/vs//yZSIT5AxD/7Iz6oEh+M1x+UiQ9Q8MuPb/+ljO5DCtP/9FB8MGp/6Iv45ulTXj1/LoKPb795yeVLFxgZGSIzO0NYlNZQQ0VdFdUt9QxOjbJ1aoTajiYqmmupra2muLiQuLgY0tJSGRkZ4tChA3z55XFuXL/Kzz/9yJsfvuPdj294+eIZxz4/wvTUBHPbZvhszy5R3OnIyBDDw4OitvJt22ZEPSEfygY/wMa2bTNMT08KE45276S2voaikkLyC/NITUuhpk6Y2pSYnEBOXjaV1RW0tDVTVFJIS1szSSmJtLa3UFRSSEVtJfO752loa6K2pZbJuWlGpkeIT00ktySXiroqNsdsxs3Hg+ikaDLyssgvy2dLTAQ5xTmkZqUhyE4nQZBEeGwkkfHRZORmUlFbSUNrI61dbZSUFZObn0NVTaVw1aSpnsbGejq6Ounu7aGhqZHK2hrKaqqEUcEtzVS3t5JbU0lMZiY+m7dgZO+Akq4hcuo6yKjqIKmgxRoZZVZKChWHlZJC9WGllIwIIlZJyvDnlatZKSGFlYOD0PDf2kpDWxs1TU0YW9nw8Zp1rJVVYqWkHJ+sFWO5hBSrpWRYKyuDtIoi4grSaBlqYmJtiKGFDgZmGpjZ6GJup4uptRbrbXVwcDfDxdsSB3cznL0s8A12wTfYBTcfO4I3ebE5cgOJKZFkZCeSLIgmNmEzWbmpNDTXUFZdQkllERVVpTS3NjAw1Mfo+BDdvR3U1FVSXV3J9PQk3d3d5OTkUFdXx+DgID09PXR3dzIyOkBvXwdz26bYf2A3Bw98xq2bV3jzwyseP7rLwwd3eHD/Fnfv3ODG9UtcvXKBG9cv8eC+MDL1+aP7nD91gmsXz/PqxVO++/o5P3z7knc/vObbF095+923fPviKVcunGN8bIh9e3dx5fJXzEyP09xUR3NLPcMjW5mcGmX/gT3s+WwnBw/t5avzp9mxsI07t6/z9cunlJYUMDTYx97Plti1tMDlS+c5+eUxdizOMTk1ytKuBc6fE3ozbl27zI3LF7hw5iTXLp7n0rnT3Lx6idvXr3Dl8lc8eHiHZ88fcfHiV5w7c5Z7d+5y4fxXzM3NcejAQWEf2vEjnP/qNG9/fE19QxVa2sooq8igpi6PhpY8gcGelFXmYe9qibuvPettDDG3NUBFSw4zawMiokOYmh1ibLKf5rZq5rZPsG1unOaWGppbanj67AFnz33Jxcsn8fZ1IjUthrn5MSKjQ8gvTMPTxxEbe1NCw/woLssmLiWCmqYyYpK24OJlR2T8JrILBUxvn+Txi4f8H/6LYyc/R1ZJBnOb9UTFR+Ll70l0QhSbIjYyNTfJoWMHefHqOW3drSipK5KSkYyukQ4a+hp8dOb0SW7dvM6D+3d59PA+9+/d4drVy5w5fZIjhw+ya2lR9IRj5+KCKOlhx8J2DuxZ4sCenZz4/DA3rl/mwcM73Lx9jXOXznLq/Elmd8zRN7yV0upyymoqKK2uJDkjjYSUZFIzhXX0hw4dYM+eXezYMc++fZ+xf/9+Tp06xdGjRzl37gzbF2Y5dfY4+UWZxCZsJjM3nsbWEmITQ3D3tiUqdiMDY91sjg6mrC4fR08ratrL0TRRwcrVFENrbdQNZAmO8MLWxRgNfVlcPS2oqM8lLCYQOTVJBLmJ5JVlklMioKqpGBdfGxIyIrB3W4+NqzFeQQ5IKa8kYLM7KrpSaBjKYO9thqz2WtGBW1J9Jeve79F/gAl1UzmUDaVET/U/9AgoGwp7GCSVliGjsgwdE1lMrFXRNpZBw0AC/fXy6FsooG0qg6mdChZOGhjbKqBnLouehTRaJpIo665mvYMaZvbqmNqpYWCpiJaJNGoG4miYSqNnpYi6iZTo3sRRA2MHdXQsFVAzkULVWBJVU2kUjaWR1RdHWncd8oaSqJjJoWQohbTWGrTMFZHTWYeUxioU9MRZLfdnTOy1SC2IxjPEHhnV1ShoimHpZEBTdwVbJ9r+7QAno7yKNVJ/RkF9HXJKq5BUWI6U3DKWr/tfLJf6D9YofMpK2Y9ZIfNnxJRXsFZxGatkP0ZMafm/rTjJqK5GXmMdCppiKGqJo6glzlrZP7NW9hOkVVYgp74WFV0JlHUkEZP/BAVNMdQNpNEwlENOfTXiCsuQUl6OopbQJG3mqIOGmTzS7+NZpd7Dg7jqP9quVQyk0LdSxdBGHS0zBVQMpFDSk0BFTww5teUYWSmgpr8WvfUy2LrpYGqrjLG1ImZ2Sji4aePhZ4xfsAW+QeZ4+pvg7meAu58BHv6G+Iaa4xFoiJOPNnYe6qx3kMfIWgpLJxVc/QywclXD3ksX701WuAabY+qsjo2PEW6h1pi5auMaYImNhyE2HobYe5vgt9kJUwdNXDZYYOttin+EG54bHXDaYImjvwWuQTZ4bXLEd4sLPlvc8I70wifGD9/YAIJSNxGaHoF7pB9WgcAsQXUAACAASURBVC44hnnjvMUPq2B3THydMPRxwGyDO7ab/HGJ2oR77BYC01IIECQTKEgmKC2ZkIxUwnIyCM/PJLIwm8j8dCLyUtmSk0xEXipRhanElqQTV5pOXGkGm7OTCE2PwzcpHNeoYBw2++MQvgG36BC84sMITIlhY1oCETkCkkryyKouJbemnNzKUjIrSsmrqSEuN5dNyclEZmSQUlxMSnHxv/z+QhISCEtKJjEvn9zqGoobm6hs76Chr5+24WFaBgep7+2lrquL5t4+OoeGae3tp6qphc6+AZq7e2lq76Kxs5uWnj7a+oQg0dDTQ8vgEO1jY7QNj9DQ109DXz8do2P0T07TPznNwPQsQ7NzjM7NM7GwyNTiEpM7djK2fYGRmTlmd+5ibGaGofEpxmZmGJnZxtYJoVLSOzbK0Mws1e2tVLa2UtPRRk5VFTnVFZQ0NZFXW0V9dyfFtTVkFheRVVJMYVUlZfV1VDU3UdsmPLCk5eTQ2tnFrr37WPpsLyMTkwyPT3DsyxO8fPUt127d5Mad24xNjFNSUsL4+DgL2+cZHx1jx/wCO+YXmJubY3JykpGxUUYmhOtR2xYXGN8+x+D0FM29PZQ3NpBbXkaUIIXQ2GiiMgREpKWwOTWJjUnxBCbE4B8rVJe8oyLwidqC95bNBMZEsiUlhdjsDBLzc0guzENQmE9aUYEQDN5PWoFQaRDk5ZJVXERueRkZJSUICgsR5OeRVpBPSk428elppGSmk1tYwOz8di5evsTd+3e4du0KTx4/FCY1/fyW169e8uzpY16/+oa//vEbf/z+K//9f/4O/De///aL6PrXP37jb3/9nT9+/5Vff/mJn3/6kd9+/Zk/fv+Vn3/68f3fe8ePb3/g++9e8frVN3z/3St+fPsDjx7e592Pb/jrH7/x5ofv+Pabl/zw/Wtev/qGJw/uc//mbb55+px3P7zh9dff8ODefa5ducrOHYuUlJRQWl5GYXERpZUVbB0e4tiXJ7h88zqHvvicgckxCkoLiUuOp6unk4GhrRSVFDI4PMDFyxe4d++O6H+9/e41b16/4ta1qywtzDPQ28NAbw9z22ZobW2mqKiAzs529u7dw6FDB1haWhR5X5aWFjl+/BgnTnzBzMwUY2MjLC4KCwt371mkqbmOmtoKOjpbqKouo6g4j47OFianRhGkJVFRWUJffxe7du/g82OHuHT5PF3dbRQU5dLS2UxTZyOFFYUUVRbSubWTtt5WCisKySnOJi41juAtQQRsCsA70IuY5BhqW2qoaa6huqmK+IxEEjKTiE6NJTo1loyiLOpa62jqaKGyvpr80kKKK0oor66israGmrpaahrqaWppprm9jaaODqobGymvraW0rpa88hIyi/IprquidWsPU0uLBEdHomdpibqhMSskZFkuLoO0ijYrJRVYK6fAKklplq2TYLmYBKulZFgjLctKCSk+XSvGp2vFWLZOHEVNbTZFx7IpOpaAsC1oGhqzTlaetXLyrJKVZYW0NMskpFguKc0qaVnWyskjpqDICkkJ1slJoqyripG1Meb2phhb6WFspcN6OwOcvaywdDDE3duGDcGuuHpa4e3vSHh0IJExoQjSY9kY5oeziw2ZWcmUVxQQtjmQlOQ4Guqr6OxqZWx8iIWF7XR1dZCWlkpZWQlTUxMsLi7Q093J4UMH2DY7zezMFBXlpWwMDaa5qYG+3m7GRofZt3cXl86f4+aNK9y/fYsnD4RJY4/v3+Hl0yc8uHOTC6dPc+PyBb48epQvPz/Mk3v3uHH5AlcvnOPaxfP88fOP7Ng2zXffvOA/f/+F3359x8uvhf6Du/dv0dndxtaRfvYf2UdTeyPldeXUNNewfeccvf1dlJQV0t3bwa49i/T2d9HT28HVaxc5d/4UVdVl7Nu/m+cvHnPo4F5mZyZYmJ9laec8E+OjbJ+b5eCBfZw7dZJrly5y/fIlLp47y9mTXwqTRi9d5OHdO3zzXKgYfv3yOU8eP+T+vTs8uHObOzeuc+n8OY4eOcSenYss7dzBoYN7OfnlMR4+uE1zUy3rxFZiYKiJoZEW9g4WBAZ5U1iURWJKNOFRwQSF+rI5IhBvP1d8N7ijo6+GroE6myOCGRrtpaG5iuKyXDx9nGlsqebXP97y9asnlFfnoqIhxaZwP7z8HDC10MbZ3RJPX3tcPKwI3uRFYWk6gswYQsK8iY4PxTfAGd8AZ4zNtIlPiuTM+eNcu3mJk2e+YHCkj7mFaQQZSYSFh+C3wZtNm0N4/PQRV65dJj0zjfrGOsYnx1jau4uU9DTMLC346KvzZ7l54xr3793h0cP7PLh/l6tXLnHyy+Ps3rWThfk5lnbuYN/ePSzt3MHijvn3MLGNowf2cvHsSW5dv8TtW1d59PgeD5894MyF08wuzjI8M05ZfRVhsRG4b/DGK2gDydkZVNbXkpWfTVNLPTuXhN0R8/Nz7N27l927d7O0tMTOnTs5fPgwBw7s48jR/QyP9BK6yRcHJ1Myc2Jo66ygrqGY6toiqmqL6B1qp7K+kOBwXzbGBqJpokJUahgmdnqIyX+KhaM+ZpaamJir4+VrQ0lFJnomalg4mBAc7k9sagRegc609zewKWYDBZUZ5JYJ0DFVwsbVGCVtMbSM5VDQXIu5oxbiyn9BRmM1ivoSKBtKCUvGdMVEDcey2mtRNZZBUV9C2Hb8oWtAXwIVI2nUjGSwctFF11QOLSNpNA2lkFdfgaLmKvTM5DC1UcXKWROPgPUEbLbFJ8QCF19D7D10sHJWx8ROEUtnTXQt5VAxXIeasTg6FrLoWcmjbS6DhqkkWuulUTeRQMNUEj0reQxtldC1lEPTTAoNMxnk9dchqy8uNBNrrUbOQAI1cwW0LZXRNFcUrmoZyyCnsw4lA0mk1VehqCuOs78lzv6WWLoa8R+rPyKjJJHcSgEGFmr/TzPrarH/zRrx/2Dl2v+FuPQnyCisYIXY/8cK6T8JoUHuE1bKfoy4ykrWKS1ntdwnSKisFEHEh/UmKeWVSKusQkZ1NbJqa5BSXs5q6f94DwxCgNA2kUfHVAFFrXVIq6xASVsIEqp6kqjoSqBpJIu2iTxaxnLoWaqgYiCFrOYaYdqSjhjy2uuQ0ViNtPoqxJQ+RUptpegzBR0xFHXFhR0ahpKo6K7G3FYJPRMJzKwVcPbUw9JeBQs7ZSztVXB018HBTRt7Vy3sXbVw9tTD3dcIrw2meAUY4+ylg6OHBk6emjh5amLlooyRtRT6llKY2Mlj5aGBrbc27qHmOAQYYeSkjLWPLm5h1lj7CcHByk0fa3cDnP3NCY31wt7bBJcNFpg6aGLvbYKjrxnO/ua4BVrhEWyDR7AN7kHWuAbZYBdgi32oE3YhzjiEueEe6Yf9RnfM/R2xCnHDJtQT8wAXTHydMPZzYn2ABzYb/XDYEoxTRCjeCbH4pyQSnCEgJDON4PQUQjMFbM5NJ6ooh+jCTCLzBUTmC4gqTCW6SEBMsYDoolSiClPYlJlASFosvknhuEWH4BgRgGNEAG6xoXglbiYoNZqQtFi2ZCYSV5hBelk+OdUlFNaUUVBTQXZlpbAE6j1EJBcVISgtJbGgAD76iLCUFILj4wlJSCA6K4uU4mLSy8vJrq4mv76OkpZmytvbqGxvp6KtjfrOLtq2DtDVP0hbdx9t3X20dPYIIaKtk4aOLho6uqjv7KK2s5PqNiGMNA8MiiCifWRUBA8fruPzO5jeuYvZXXuYWdrN5I6djM/NM7tjBxMzs4xPzzA9t52p7dsZmZqib2yU3tERBqYmae7toXWgn+6xERr6e2jo76FpoI+y1iZq29sorK4iq6SY3PIyyhvqqe9op31rPz0jw2wdHSU5I4PZ+QXuPXrMjl27aenoZGRikv2Hj3Dh2hWu3LrBuYsXOHH6FGfOnOH69etcu3KVfZ/t5fMjR9m+bY6JiQm2bZ9jYmqStq5OWrs7GZqeoLW/j77JcTqGB6lsbSa3spy4zHTCkhOIyhAQn5tFVIaATckJBMZG4RsdLoSHyM34hIexISqc0IRYItNTScjLJrkwj9TiAtKLC4V+iLxc0gsLyCopFk5xkRAgykrJqygnITOL2IwM4jPSScrOIikrk4SMdGHTdVEBja0tHDhymNt3b3HvwV1evHjGu3dv+f2Pn/nr337lyuWLPHxwj99+/Zl3P77hp3dvgf/mv/7+N/7+n3/l999+4Y/ff+Wvf/zG77/9IgKG3379mb/+8Ru//fozv/36M7/+8hM/vXvL2zff8+aH73j75nt+fPsDb998z9s33/P9d6/4+uVznj19zNMnj3j86AEP7t/lyYOHPH/4mO+/fcW7H97w6ptvuXPrNvNz28nJyaG/v5/S8jKycrJpaWtl36GDXLhymZPnz7L38EE6+7sprS7ns0P7uHD1IiOTo/QM9HL46CEePXnI61ffCKHnp3dC4/bNG5w9cYKFmRk6Wprp7emiurqSoqICenq6OHhwP8eOHRVdDxzYx8TEGDt2zIs2CyYmxhgc3Epvbzc9vR309XcxPLKVtvYm8guyKSsvorWtkdq6SqamxygrLyI9I4XpmXFmt03S29fJ7j2LlJYXkZWfQd9IL9t2ztI/2kdFfTlpuQLiUmOJS40lXhDH5pgwohIjCY/bQnJmEiXVxWQXZZFRlEl2aQ5RghhCojcRLYijuLaUxu5m6juaqWisoeq9ilNRUy2Eh7ZWWjs7aOlop7G9lcq6RoqrhQBR0dhAUXUFmUX55FcUU9PaQNtAL5sTYtA2NUFKRRVxRWXWySmzRkaZVVLyrJWRF/oY1omzXEyCVZLSrJaSYYW4JH9Zs45l68T5y5p1rJSQwtbVHc+AIFx8/JBVVWeZuASrZaRZKSPFCmlp4UjJsEpGjrVyCogpKCKhpIyUqiLKOpoYWBphZm+OqZ0JFg5m2LiYY25rgJ3LevyDXAnd7INfoAve/o74+rvg6e1AZHQIBUXppKbGkpAQQUxMGLGxm2ltqmVmcoTpqQm2z80yOjJEY0MdHe2t7N/3Gcc+P8LkxBi9PV3CPo3t29j72W7GRocpLSmisaGO6qoKdi/u4MTnR7l59YoopvjFk8e8fvGCN99+y4Nbtzhz/DhH9u3j4pkz3Ll8hcvnzvHywUMunzvH3RtXOfH5YS6cPcX48AD3b9/g4YM7PHp8j2cvHnP7wS127VtiZHqE3uFeFvYtcvjUURb2LXLy0mm+OPMF09un2DrSz/adcxw4tJd9B/Zw9vwpvvvhWw4d3sf8wixfnjzGkaMHmJocZWx0kJ7udnq62xkfHmJ+dobD+4UQcfXiBa5dusjlr87z1ZnTXL14gdvXr/HkwX2+ef5M1Db/4sljYc/Lw4c8f/iQx/fvcffmDa5c+IoLZ89w/twpLl44y5XL52mor0JOXhJnFztCQv2IT4jA0ckKH19XFnbOEBmziYTkKHIL0olPiiQxJRp3L0cCgr3ZEOSFICMBQUYCNfVl7D2wk9c/vOD2vau0dTbg7G7JpnA/rOwMcfe2xcbBGFMLbWwdTYhLCsPNy4bRyR5efHuPnXum0dJTwHi9JiFh3oRF+JOQHCUCid//9o7v337L4c/3M7t9ksSUWCyszDAw0sXQ2ABHZwcKiwtISklkfsd2fvntZ/qHBrGys+ejq1cuceP6Ve7euSVSIi58dY4jhw8yv30bizvmWZifY3HHPLt37RRFxe1Y2Mbp459z+9olnj66y8MHt3n46C4Pnt7n/OVzLO1fYmrHNqrbGohJS8bC2R5lHU08A/0pq6miqb2ZsYlhtu+YYWFxjpGxQVFdekdXO4tLO9h3YC/nvjpNZ08rhSWZaOjIIae0Bic3M2ITQ2htr6KiKp/ImFCmto+QU5RKnCCcDVu88Q51o7qtFEcfa1T1pLF2McLV04ItUX4UFCezbWEYAzMNZFTEUdSUITUnAd8QNzZFB+DkZU1kUijBET6skfkYY2tNjKw03j/FXoe1iwESKsvRNJUXJh8ZSSOvKyaCBQm1FaxW+BgFPXFhVKrqctYpf4q46nJR2o+c1lqcfEzRM5NHTU8cTUMpVHTWoqq7DmMrZayddbB20cLRywA3f1PcN5jh5m+Ms48Bdu7amDupYmKrjJqxJPI6q1E2EEPbXA4dC3m01suiaSaDtrkcasaSqBlLom0uh761ErqWCsLP18siq7sGad11SGqvQUxjJVI6a1FdL4++rTqG9pqIqSxD1VgGSfWVwvUsAynWKf4FWc01GNqo4+RnhYaJAn9e+xEOPhaMzfX+G0BIK61EXPoTjNeroakrw5/+8hH/++OPkJBfhqSScEVJQmUl6xSXiQzTq+U++Ze0JkmlFaK42H8eOfXVSCotQ1FrHRqGMqjpC1UiDUMZFDTXIq2yAnmNNShpi6GsI46qniRaxnLomCqgZSyHkp4EspprkFZfhYKOGMr6kijqiiOn9Y8kJmn1VaImbEVdcdSMZNA0lUfPXAG99TLYuWhiaiWPtaMart4G2Dpr4Oiug6O7DkFhtngHmOHsqYeThy6u3ga4+Rji7KmHg7smrl66uHhq4eKtjZuvrtAv4aSIsa0cRjayWLlrYeWuhb2fAXa++lh46OC+0YrgJE8C4t2ISQ8hKModOy9jzJ11cPY3x8bDEK9QO+y8jFnvpI2dlzHuQdZ4hdrhGWKLe5A1HsE2eG50wMLbHNtAeyx8rTD1Nsc+2BnHTW7YBDljHeSKxQZnzP2dMPNxwszfBYtAT6xDfLDd6Idt6Aacw8PwSYglOD2V0EwBgYIkAgVJhOWkEVOSR2xxNtGFmUQVZAhBoiCNyIIUwvOSRCpEsCAO36RIPGLDcI4MwTkyBPfYMLwTIwhMiSEoNZZNggQiswWkFueRU11GSX01pY21ZFdWkpCfR2RGOrE52aSWFJNeXiaa8DQBG5MSCU1MIDxNQFxuDokF+SQVFpBSXISgtIScmkqKGusoaW6gqqWZpp5uugcG6Bseprt/K529fbR2d9PY3k5VcxPlDfWU1tdR2lhPSUMDVR0dNPUJlYn67m6a+/vpGB6me2yM9qEhukZH2To5xfDsNlEi1OjcdkZn55icm2NiZpbJuTm2LS6ybXGRybk5hqanGJyaZGhmmp7REfomxxmYmaJ3YoyBmSn6Ziap7+umpa+XqpZmimqqKamrpbqlmYbODtq39gshZGyMupYWRiYmOfLFcY4eP8Hw+AT1zS3Mzi+wfWmRfUcOMTw+xvzORY4dO8axY8c4e/oM27fNMTYySndnF319fUzPzjAxNUl9cxNFFWWU1ddQUFVJQ1cndV0d5FaWk5SbTURKEpuS4onOTCOlKJ/Y7Aw2JsUTEBPJhugIAmIiRfcbE+MIFyQTl5MpVCBKCkkrLSKztJisshJScnNILywgp6yU/MoKCioryCsvI6e0hKySYlEDdkZRIemFBaTkZBOXJiAuJYnEtFTKqirZf/gQT5495smzx9y/f5eHD+/z9cun/PTuB+Hq7YXzfP/dK1Gr9e+//SKCh99+/Vn0+gMs/PrLTyKF4n/CxS8/v+Pnn37k3Y9vePvme35695avXz7n6ZNHfP3yOa++/VrUTP382RO+fvacR/fu8+zRY3549ZrvX3/Hw/sPWFhYICcnh5GRERobG8nMziJFkCqK6h2ZGGdgZJiEjBTs3J2ISIyhvLaSzLwsisqLmZ2b4dqNqzx6eJ/vv3vFz2/f8OrlC57cu8edy1c4efgICzMz1NZUkZ+fS3q6gNraapHB/ujRw5w7d0bUB7KwsJ2RkSH6+3uZnBxnamqC9vZWZrdN0tffRWtbI1XVZWRlp5Gbl0l9QzUdnS1MTY+RkppAW3sTSclxhEdsIjNLQE5uBkkp8aRlp9Lc1cTY7Cgt3c1kFmSQkZ9OVmEm8YI4CisKSM5MIiUrWQQVKVnJRCVGEp+RQFZJNpsTwwkIDyYmLZ78ykKKa0spqa2gorGG2uZ6ymoqKC4vo6Kmmqa2Vtq6OmlsbaGiroaSyhoKKqoorqmmvKGektoq8itKKa2rpLGrlcGZCbLLijCytmKNrBwyahqIK6jy8WpJ4QqTlKwwpvW94rBSQopVktIsF5PgL2vWCT0OElJ8snothhZW+G8MwzMgCFlVdVZJy7BKWopVstKskpVltZwca+QUWCuviJiCEmIKisiqqiOlrICsmjLqhpoYWQi7HSwczLB2Xo+7rz3eAc64vE+W9PCxY0OwGz5+znh42RMXH05rWx3NzdUUFGSQl5tBZUUx7S311FaV0tXZTlNjPbU1VfT2dDG/fRtTk+M01NdSkJ/LiePHOHvmFBe+OsdX589y+NABJifGRMmdRw7s5/D+fRw/eoRL589x//Yt/n+y3iq47gS9057dJPvNpNvdBlnMzMzMzMzMzMzMzJLFsszMzHa324xtZm7KJJNNvt08e3Hsk+7k4i3pnFOuUql8oef/oxdPHvP25Qs+vn3D//23/82V7y5xcK+gfOfciRNsXdnIuRMnOHboIEePHOD4sUOcOnmU7Ts2c/7CaQ4d3sfJ08e4cesqm7avsLxlicKKQtp622juaia3PJ/+yUHyKgqwcbbB2cOJkMhgEtMSKK8sYWFplh07t9DV3UZ7RzMrmxbZsX0zI8P9TE2OMjszSW9PB1OTo2xcmGf39m2cOXGcq99/x+3r1/5wD+7e4fGP93nx5DFvXjwXrta/fv5MUOV8+zYP79zh4T2BKnHv1k1uXPmB7y6d48L50/x4/xaZGcno6mlgY2uOsooMf/off8LIWJsDB3dSU1/G0GiPoECosYLlTbPkF2ViaqFPXGIE/kGeeHg7YWNvRlCoD1MzI2zftcLgSDdFpTnYOBiRlhWDnpEKjq7m+AW5YG1viJGZBo6u5mzePsvf/v0T+w9vpbq+kPLqXEwttdEzUsHcWhd7J0tc3O0IDvOlu6+ViekRAkN8+f7KBR4/+5GOrlYUleVQUVNGSkaSyekJTp89ha29DVk5mWzcshl9YyP+dOvmdeE43MMH97lz+yanT51gx/atLMzPsnPHNrZt3SzsoN66ZRMrG5c4fEhQhXX50lmuX7nEzVtX+P6Hixw5eZi9R/ay78QB5rdtpHWgi9SCHEwdbFgnLYGYvAyO7q5UN9YyMTPO2PQIcwsbaOtupaKqlLTsVBKS4hmeGGJhaZalzQvEJUbg4eeEmpY0ZrbaeAfYkFMQT2tnNXWNZSSlRlFanY9HgCN2bubYelhg52mJX6QHmibK2LgaEZHoR0S8L/HJQeQWxNM/3IKI5Nd4BrrgG+qBq68D8ekRGFvroGWkzF/W/E8UtSSRVFqLmr4MqnrSqOgKnmgraYthbKOOqqE0cjqiwkyElMZalA2l0DRXQMtCUZiN+PK5qPIqxFW/FVhnVFejZSKDvPoaVHXFMLRUQsdEBnV9cXRNZTGyUsLKWQMzexVM7ZSxdtHEyVsPF19BZaithxaaxlKoGIqjYiiOuokUygZiyOusQ9VIAgNbZaGdScdSHiN7VQztVP4TLIwlkdcTR85AAmldUcQ01iCmsQZZfXHUTOXQtFAU2q/EVL5BSmMtKgZSSKuvRUxpFXJa6zFx0EHVUBZx5dWYO+sTEOlGWLwPg1PteAbZo6YrjZ6pMrqGCsgorEZSdhVaerIYmAgqYMXkVyGltk5oXfqSgVgn95XAvqQugrS6CDKq65BWWYuU8hoklVYLoUJGdQ0yqmtQ1ZMUQIGWKPIaIihqiQpVCEUtURQ01yOjuuaz5WmtMBsjqboaMaVViCmtQkZjHXJa64UAIa8tioTKt8LPJVVXI62+Vrh+rWYggZWzhlB9sHPRwMlDBwc3LfxCLPAPtSQuxYPAcGsc3bWxclDBwk4JKwcVIWj4h5jh5a+Pi7cWTp4aOHqoY+ehhq2HBrYeGjh8roC1cNfA0kMTOz9DvKJsCUxxwz/JBX1rZSxcdISw4BJggbW7Po6+ppg4aGDmpIWtpyEuARa4Blri5GeGs785XmF2BMZ74BTsgFesFy7hLtgG2OIe6YlPYgBu0T44RnhgFeCMpb8zln6uWPi7YhXoiU2wN3ahvoKV6YgQXOOi8ElNxC89Gb/0ZIKy04kuySOpupSU6lISyvM/17pmEJGfLvwanpdGeF4aYbmpBGQm450ag1tiFK4J4Xgkx+CVGvM5uB1PaEYKMfmZZJQLIKK6tYXaznZKm5vJra0RwkNhYwNFTYJK0dLWFrKqKkkpKSYuL1cIGmllpWRUlH+GiAry62sobWmkur1VABGDAwyOjzO2YQOTM7NMbJhhaGKCzv5+alpbKK2rpaimWvDkv7OThp4emvr6/ts19vbS1NcntEn1jI3TPznF0IYZAVQsLjM1P8+G+QVml5dZ3LyZpS1bWNy8mZmVjWzYuMzU8hLjC/MMz83QPz3J4Mw0E8uLjG1cpG9qgonFBQamJukcHqJ9cIDWvl6aursEVqb+Pjr7+xmdnmZwdIyBkVEOHTsuBIntu/ewsGkjGxbnGRoTDH8ODw+ztLTEsSNH2TA1TW93D5PjE8zPzzMzN8v45AR9Q4M0tLVQVC1QBCqaGimsrSatqEBoZQpPSyajvISc6gqSi/KJzEwjJCWRsLRkorLSic7OIDo7g7jcLJIK80gvKyarsoyc6gohRBTWVpNfWUFhdZUAIBrqKauvo7immvyKcnLLSsktryCnooK8inJhJiKvvIz80mIKykpITk9jZesWbt25yeUr33Pp0gV+/PEeP//0nv//3//Gs6eP2bN7J9evXeHf/+1f+es//crbN6/48P4t//f//LsQGn5/X6xMX2xO//zX3/jt15//m7Xp44d3vH71gmdPH/P82ROhzenVy+c8fvSARw9/5OXTZzz+8QEP793n8Y8PePr4CY8ePGTfvn3U1NTQ39/PzMwMA0ODZOVkEx4dRfpnmKhpqCcpOw0rZzssnWyxdXPEzceDvOJ8ZuY2cO7CcQD/dQAAIABJREFUWR78eI+nTx7x6d1bfvv4kdePHnPtwkUuHD/BxdOnmZ6aoLW1mezsTPLzc+np6WJ+fpZt27Zw+PBBTp8+yfnzZ9m/fy/Dw4O0tDQxMjLE0tICc3MzjI0P0drWSH1DNR2dLXT3tNPS2kBNbQWlZYW0dzQzOzdFW3sTWdlp1NVX0dBYw+TUKBtmJ+ke6KR7qIvhqSG6h7qobKigrrWWxo4Gsouy6OhvJ6c4m8SMBMJiQwmJDiYyIYLQmBASs5OISYslPDmSyJQY4jITScpJISUvjbzyIqpb6qlraaCyvpry6ipqGupp7eygs7eHlo52ahsbqGtpobKpkcqmRqpbGqlpbaKhs42e0QGmlmbZfewQxXVV6FmYs15OFnFFZdZKy/KViAAiVosLgOELRHwrJsFqcUnhe9+KSSAiLctqcUkMLa2JT88kNDYeZW1dxBQUWScjzTo5GdYrKCCqqIiYorLgFJQQU1BERkUNCUU5JBTlUNBSQs9UTwgRZnaGBEV4kZIVQ0SMH87ulnj5ORAa6U10bBDpmXHUN1TQ3dNCS0sNTU1VjAz3sbJxnn27t3Fw304mJ8bYMD3J6MgQY6PDTE9NMNDfy4bpSS6cP8vjRw+EG2KHDx1g08oyKxuXmJvdwN49u3h47y4Xz57h6MEDXDx7hkf37wlLAt6/fiVoKXvyiB8uf0dbazPjYyOsbFziu0sX2LRpI9097ezeu4N9nwPOG7cu09TeSGJaAn7BvkQnRBEaFUJoTCgu3i7Yuthi7WSNpoEm6nrqmFmb4hvkQ1J6Iuk5aRSXFtDeKZgKSM9IprGplsmpUaYmR5kYH2b7tk1s3rTE/Nw0J44f5vD+fZw/fYrb16/x+Mf7PHv0ULgk//LpE14/f8br58/+ABBfluvfvXrJz+/e8enNG96/fsW7Vy95+/IFL5485sf7t7l18yo3rl/m4oXTjE8MERUdyvjEACGhvoSG+fHm7VNevX3C6XNHmVucZHZhgpHxPpJSYxga7WHL9iU2bV1gcsMw/kGe9PS3cfzUQeqbKtm1dwsd3U3kFCTh6WuPp689VnYGePoKZhCy8hKIiPHD0FQdb39HhsY6GBxtJ784VbBlZqmNjb0JIeF+ODhboWeogbmVIZ4+rqRlJjEyPsCrt89oaKpFTkGa9WIiGJkYIiYhSkCQPwpK8nyzehXOHi7YuzgI2pm+QMSDH+9x/doVjhw+yMrGJZaXFjiwfy8H9u9lz+6d7N+3R2hnunD+LN+fP8PZk8c4e/IY5y+c5vjJI2zcukzfyACNXa009bZTWFOGb0QIijoaSKsoIiIjiYyqChl5OXQOdFDXVk1Dax3ZRVkkpSfgG+KDpZ0FKdnJ9A33kF+eQ3CkL05e1lg7GWBkLWgoqG7Oo6qugIrqAhJTIgkI80LbWAUFDUmUdGVR0pUlNMEfDWMlNAzl0DFVQk1XGitHfUorM5hfHsUvxI3xuSGqm8uwcDCmqCobFR1ZNA2VUNGRxdBKE0MrTWRU17NW6s8oagn89t+I/T2GVuroW6uibiyLnNZ6YeBW3VgWHQslDGzUUDOSQVlfUmiTkdcWrB4r6UkI3tcQQVZ1DRoGkhhYKKKmJ46SlgiahpJCkDC1VcXWTRsnbwNsXLUwslbA2EYeazcNdM3lhEqDhqk0ygZiyGiuRklfFD1rRZT0RdG2kMPcRQs7b0PMnDXRMJVGQVcEeV0R5PXEUTCSQs5AQqhGSGitQ1ZHFBnt9cI8h1BVUFsj/PkFmYFvUTOSw8rNiL+s/x84eVtw/MJedh5axtbNGL9QZxw9zDCxUEfPSBEtPVnUtCQxMlPFxduS9bJfIam0mvWyX7FO+i9CQBCV+xoZ1XXIqa9HVu0/IeLL5+IK3yAmv0pYNyuvIYKKrgTSKquRUV2DopYocurrkNcQQUFzPQqa64WqhbjC18iorkFZR1wIEeLK3wgVBym1NchqClSXL/mHLyvVXwBDw0QOc0dNnLyMcPU2xNpRHXtXbexdtXHy0CMizoXIeFd8gy1x9tTH0l4VY0t59E2lMbKQw8FNh4AwK7wDjHD30cHRTQ0bZyVsXVSx99DEwVsbRx8d/KJtcfI3xMRZ7XMeQh87P0MsPXUwd9dCz0oJJz8zXAMtCYhxwSXAAlNHTcyctITVwObO2th6GmLnZYSNhwF2Xka4BVnhE+WMf5wn4RmhBCUH4hXtSVByICFpYfjEBeAe6Y1zqCcOIR7YB3tgE+SGTaAHtkGe2Id44xjmj2NEAI4RQThFBuMaE4ZXYjTBn/cjkqtKSKosJrYkj7CcTALTUwhMTyE4M42wnEzCc7OIzBfUwYbkZhKQmYxXagIeyTF4JMfhmRKLb3ICfqnxhKSnEp2XRUZZGYUNtVS1tFLT0UFpczNFTY2UtDRT2dlBTU83VV2dVHd3UdvbQ11frxAmkooKSSoqFKoQmZUV5NZWkVNTSUF9DZWtzbR8tgKNTk8zMTvL7OISG+YXGJ2epntwkNq2VsHT8LpaSuvraOzuoba9g5q2dhq6umnp66dtYJDm3j4aurpp6umlubdPeK39A3SPjjE8M8vU4jLjMzNMzs0xOTfHxOwso7MzjM3NMjYn+H5weoqR2RkGpibpmxgXKhGjC3OMzM8yu3kTU8tLTCwuMDY/x9D0FF3DQ3QMDtA1PETXwAAtXV3MLS2zuLKJuaVljp48xdmLlzhy4iSLm1do6mhjdnGB6blZuru7OXz4MOfPnmN8dIyZ6Q2sLG9keXmZ4dERWtvbqGmop7S6kpzSIiqbGimpqyWvopzC6iryqyuJz84kLiuD4vpaChtqyaosI6kwj7jcLOLyskkszCOlpJCUksL/zEB8ViD+K0QU19b84Uo+X1F1FYVVlZTU1VNSV09xbQ2F1VUUfAGJkiJyigrIyMlmx66dXLlyWbBrsX8v9+/d4Z9++4l/+9//zMsXz9i6ZRNnTp8U2pnev3vDT58+wH/8HyE4fFEZvigTf/uXvwrvCzT8/NNHfvn5E7/8/IlPH9/z/t0bnj97wts3r3j39jUvnj/lyeOHPHxwn9u3bnD5+0vcu3Wbpw8f8ezJU+7ducu9O3d5/PARJ06coK2tjYKCAlpbBSHg2vo6snKyyczOorSygvrmJiJT4nAP8sEnPBDfsEDCYyMpKi9mdHyEM+dO8+zpY148f8qnd2/5608/8fHFS+7+cIWzh49wZLfAtjI3N0NZWQmZmenU1dUwMNDH6OgwU1MTnD59koMH93PkyCEhTPT399LW1sLMzDQdnS2Mjg3S3dNOWXkRtXWV9A9009beRE5uBn39XbR3NBMU7EdqWiJNzXW0dzTT3dPOyuYlFjfNM7txhm17t7KyYyONHQ3kluSQW5JDel4alQ0VxKbEEBoTgn+YH6ExIUQnRRESHUxMWiwBUYFEpkYTm5FAVGosMWlxZBRlUVxTTkVjDTVNddQ211Pf3ERzexvt3V109HTT3t1Fa2cHDW1t1LW0UNfSQn1rMw2dbbT2dTI4Ncr08hyLOzbhEx6MjJoqUirKrJaSYZW4JCJySoJ8hKgEq9aLCe8bUXG+FZPgG1HxP1iZvhWTQE3PgLC4BDwCgpBX12SdjCzr5WQRVZRHXFkZCRUVpFTUkFRW/bw1oYi0siqSSvJIK8qjrKWMoYUhVk7mWDqaCatfswqSaGgpo6gsg5z8FLJykygtz6Gnr5mm5mo6Ohvp7+tkYnyITSsL7NyxmQN7d3Dp/CkG+nu5cP4sN29c4+CBfezauZ2jRw5x6eJ57t+7w+NHDzhz+qSgyevzg+TTp05w5vRJnj19zE/v3/H43j2uffcd17//ngd37/DiyWNevXzO61cvuH/vDtu2bWFpaYGurg4Wlxdobm1iYKifkclRlrcsMTI9QmRCJF6BXoTFhgm/d/RwxMbZhsCIQIIjgjCzNsXRzQEHV3vUtFVx8XQmOSOJnLxMEpPjiEuIJjk1gdDwIJJT4hkbH2Lf3p1s37aJpcVZtm1dYf/uHezduY0TRw5y7fIlrv9wmQd37/D6+TNhFfMXCPqSI/ry3hdw+PL5x7dvePPsGa+ePBGORT7+8T53blzn4oUznDh+mHNnT9DSXEdhUQ6JSTFU15QwOTXEiZMH+Ze//cwv//SeZy8fcOvuFTq6m2hpr+P8pZNcvXGJ+KRIZubHCQj2or6pksycZNIyE8gvyiQ5LZaW9jo8fRwxMdchITmCiOgAHJwt8PF3ob6pnNyCVGrqS6hrLKOzp5FrNy/S3ddMUKgXKekxWNka4R/kSWCIN9p6qkTGBOPh7UJ8UjRFpXkkpcZRWJxHdW0F2rpaiEmIslZkDbLyMkjLSjE6PoKimhLRCVH86cb1q9y4fpV7d2/z4/27XL1ymWNHD7Nr53ZOnzrBd5cucPHCOY4dPczOHdtYmJ9l4/Iihw7u5+TRQ1w8e4qLF85w7vwpLlw6y8ETB+ns7yY8IRo7T2ecfN2xcLZnrYwEonLSSCjKIamkSFx6CgNTg5Q1lBIRH46LnytBkYH4hvvh6OFASFwwTV31ZJakkZ6fgLmTIZZO+miayiOlsgpLJ13ScuJIzYjF098ZnyA3wR//+vKsl1+NvJYUhjbaSCgLht48g+wJj/MhPi2EyZkephYG6RlqwdnbDp8Qd7qGWmnurkFJSxp5dQmUtKSxdDJETV8OTSNFlHWkEZP/9vPT8LVoGMqhZaaEioGUIGj7X/7oVNaXRMVASmiRUdQVR8VACnVjWTRN5dEyU0DdQBoNA2l0TeXQNJRCUXMduqZyOHoa4hFggZOXESExLmQVR5BTGkVApB0mtkqYOyjjHWqFpZsO6iZSyGmvRc1YEm0LAVQo6YuiaiSBsoGg3cnaQw9HPxMs3XTQMJVGTnst0pprkNURRVZfHBk9MSS01iGuuVYwRKe5DjHVb5HSWPvf7EkKOmIo6IghrvwN6xVWoWIgg4WLAXpWahhZa+DkbYF7gC127ibYuhiRnhdDTII/KhriSMt/i6mlBnpGiqwW+Tu0DOXRNlFEWUsCaZW1yKqsQ1zhG9ZK/RlRua+FtqXfg8N62a9YL/sVIjL/iKic4GTV1iKvIYKY/FdCe5O8hgjSKquFYCGrthZpldWIK3yNhOIqgYrxO7vSlxzEl9yHpqk8+taqaJrKo2oojbK+JHJa61HQEcPITgOPICscPQ1x9tTH3lUbd19jHNx0cPbUJyrBjdBoR8xtlXFw08E/1JrwWGf8Q61xdNfFwU0HDz8jnD20cPfRwd1HB1cvLZy9tHH1EQzT2XlqEhhjh2uQCaZOapi5auAcZIqtrwGmrhpYeekSkxFAYm4oATEuwjyEoa0qZk5a2HsbY2SnhpmTFtbu+jj4mAiVCJcAC1wCLAiI9SQyI5SI1GCCEvwJSwkmMCkAnyhvvKJ88Yz0wSPKD/cIP1xCvXEM8sIuyBPHIC8cQ31wCvfDLtQb6yAPbEN8cIkOxi81noj8TEEzU3EB4blZBKQlC3YBUpIIykgjLDuHiLwcIvNziSrIJbxAkKfwz0rFJz0J77REfNKTBBCRkkhwWgpRudmklZSQX1tLRVMzVW1tlDQ1UdzcREVHOw0D/bSMDAuvfXyMzskJGgb6KWxsIKWkmISCfFJKikktLSG5uID08hJSSwrJLi+lrKmBlt4e+sbHGJ+ZYcPiIjMLi0zNzjEyMUnP0BCt3d3UdwiqIOs7O2jo6qaqpZXK5hbqO7toGxAMVXWPjtE7PiHYk+gfEEJFXUcnTT29QpAYmdnA5Nwc4zMzDIyN0TU8ROfQIJ1Dg7QP9NPc20PP2KgAIGY2MLWyzPDcDH1TE4wtzjOxuMDk0iIbVjYyt0WgYEwszDO5uCAIPc/O0t7by8SGGUHmYuMKS5s2M7OwyNKmzew6sI/y2moGR0cYHB2hr6+Pc+fOcfb0GcZGRtm4tMzi/ALLy8ts2rKZialJquvryCkqIK+kiNK6Wsoa6qloaqShq5OGni5yK8tJzs8lr6qCstYmipvqyautIrOilNTSIlJLi0gvLyGjopTcmkryaqvIrxME5XNrKsmtEViZiupqKKqpFsBBVSVFNdWU1dcJnxxXNjVS295BbXsH1a0tVHx+r6q5iaqGOsqrq+jo6uTMubPcvHldMKy2Zxd3bt/k44c3fPr4ll9+/sTVK5e5f+8Ob16/FNqafvv1Z3795SehVem3X3/mn377RWhl+r296ddffuLTx/d8eP9WeO/fveH9uze8evlcGLZ+/OgB9+/d4cf7d7l39zbXrv7A+dNnuH3zFi+fv+Dp4yc8/PEBz5485fz584yOjpKWlkZiYiK5+Xl0dHXSPzhAQ1Mj1bU1NLe3ERgXjqWbPTbujoQmRFHRWENHXxejU2Nc+v4i9+8J/kB6//Il758957e37/jt7TtuXrjExukN7Nq2ldHRYYqKCkhPTxVCxMBAH319PZ+LTvZy4sQxrl+/yrVrV9i4cYnm5kZaWppYWJxh2/ZNTE2PUVdfRXlFMXX1VbR3NDM80s/I6AD5BdlUVJZQVV1GTm4G4xPD1NRW0NXTzsjkED3D3fSO9NDe10ZOcTYR8eHEpcaSXZRFYkYCQZGBRMSHE5McTXpeGrklOcSmxBCdGkNUSjRxWQnEZSYSkx5PVkkOte31NHS2UFpXSWV9NbXN9TS3t9Ha2UFLRzvN7W3C19WNjdQ2N9PQ1kJTRxtNHS00drXS0ttB+0A39V0tmNhbIquhgqqhPmtkBBAhqqDC/1qz7nMTk7jwvhWT+MN9AYhvxSRYLyOHub0j2samSCoqs05KBnFFBcSVFZFQUUFCReV3AKGEqLwC62XkWC8rhYScDPJq8mgbaWNqa4SprRF6Zpqo68rjHehMTkESdU0l9A22MTE9wOz8KMsr0wyP9DA5NcTKxnm2blnm6JH9HD92kI2LMyzOTrNpZZndu3awcXmRkeFBZmemOXL4IDeuX+Xpk0fcu3ubY0cPc+L4UY4eOcQPl7/j1cvnPHxwn/evX/Hm2TPePn/O66dPefbgAU8fPhD8f3v3hg8f3nHy5HGSUhIJjwyjsq6K2aU5IuOjcfV2p7C8mKKaEqLT4nD2cyMgOpiM4mziMhJw8HLCw98DD38PmjqbyCnMprCsgM6+DgqL8ygqyaelrZG+gW4Gh/tIy0gmIMiXsopiBoZ6mZmd5PSZ4xw7epB9e3eyuDDD/Nw0y/MzHN6/h/u3b3D7+hXhfsyXFrVfP33k5w/vhffLxw/89P4dH9++Eaorv4eID69eCe53tc53blzn9Klj7N+3i6NH9lNWWoCzix05uek4OFoSGRVESKgvTc3V5BVmUFSaw43bl9mxexPVdaWkZsSjb6SJh7cTphb6mFroY2VrgrWdKWqaCphbGVJdV0p2XiqRMYFUVBeQnBZNflE6NvYm6Bup4xvgirefM1GxQew9sJWzF44SER3A9l3L1DaU4h/kTlCoF+lZiTi52hARHURgiDdJqXE0NNeQmBJLSXkBldVljE0MEx4Zhqm5CXoGuqwVWYOXjyfevl6o66ihrKEoqHj9Uu16/94drl+7wqWL57lw/iz3793h2tUf+P67i5w4fpRNK8vMbJgSBnL2797BuVPH+e7SOc6eO8nxk8fYsW8X3YO9pOZloqynxRoZCbTNTVHU1eZbCXG+Wi/CP65bi6WTPUU1xaQUpGBiZ4yqoSo2btY4+zvjGeyBd7gnmSUpFNRmk5wXi7GDDtbuhrgEWWPtro+SngQJaRGkZ8UTFhOAu68jytoySCiL8Od1f4eY8joU9WQQVVqDgo4EEYl+5JelkFUYz6ZtU7R0V3Pg2A4MLLQxstLFL8wTcfk1mNjoEpsahquvHS4+tihqSmFkpY2OiSqSiuuQVhFBVVcORS1JVkn8A1+L/z1rZP6CpOpa5LTEUNSVRN1YHn1rdVQNZVHWl0ZRVxJFXUlUDGRQM5JD3VgedWN5wZiclSpG1mpoGMqgqi+Orbs+wbGuBEQ5fW5nUsXV3wyvEGtM7JSRVP4LUir/iL6lHHbehmiby6OoK4qWmRx6VkqoG0ujrC+OurE02uby6FgoYGyvjqWrLubO2miby6Ogsx5pzTXI6Yr9IVgtqS2CjJ4Y0loiiKp8g5jKN/8NIsyddZFSW4Oc1noUdSXRsVBhtfSf0bVUxcbVCBnVdShqiSMmvwoJ+W8wMFfF0FQFZXUx1LWlUNWUQEpO0NBkbK6GkaU6WnqyyKmKIK+8DjHZr1kt9g+ISP0FcblViMutQkz2a8RkvxYCxBeIkFUTQVJpNXLq65FTXy+wRymv+Ww7k8LK2QAdUyUUNMWQVRNBVk0EKeU1QjvU7/MOspoiwtdKehLoWAgA8QtoyGisQ1JVMDinqCuOsa0qFg4a2Ltq4+ZjREiUAx5+Jrh4GRAcaS9UKDz8TIhL8SK7MJy4FC9cvQ2xclDD1lkdN29d/AJNCAyzwDfIBA9/Azz8DXDxNcDBWxf3QDNcAk2xctfGxlsPz3BbXIIscAoyJzzdh/icIMJTvLD3MSIi1RuvcFvsvA0xd9HCxlMfO29DrNx1sXDVxsZTH+cAMzxCrXELtsTZ3xyfCBeC4r0JSfAhOMGPsORAfKO98I5wJyQpGJ8oX3xi/PGLC8Y7OgC3MB8cgzxwCHDDPsANhxBP7EM9sQvxwC7YC/sQb9yiQwhITSA8J52QrHQC01PwS0nCLzmFgNQ0QjKzCM/JJyI3j7CcLCLycogozCOiMI+QvGxh41NgdoZw3TgoJYWwjAwS8wvIqaqmvFEAEZXt7ZS3NVPV2UbTYB/tY8N0jI/QOTFKz/QELcMD1PV2UdhQS0pxAYkFuaQUFwgDv7E5mcTmpJNWlEdhbSW1bc209nUzNDHG7OICcwvzTGyYZmhslJ6hATr7e2kfEFxbfw+tfb00dnVS39FOY1cnjV2dNHV3CXIV01P0T07QPzlBz9gobQP91Hd3UtfVQXN/L10jwwxOTTI+P8f4/Bz9E+N0Dg3SMThAW38fzT3dwoxG5/AQ/ZMTjMzO0NzbQ217GyOzM4zOzTI2P8fk0iLTG5eZWJgXZCHm55jbvInhyUkGxsYYmZhkeHyCmYVFRiYmaWhpZWRikjOXLjA8OU57dxfD42OsrKxw9OhRThw7zt7dezh04CB7dwsa846fPMGhI4eZW1qke7Cf1u5OcstKaeruonN4iJa+Xhq7uyhvbCCztJi0ogJKG+upaGmirLWJosY6cmsqyawoJbuqnNyaSkqaG4RX1FgnhImiuhpKGgSKT1FNtTAT8SUAW9feRm1bK/mVVRTX1lHeUE91SzMdfX2MbdjAhvk5pudmGRoZ5uTpU9y8eZ2LF8/zw+XvePH8Kf/y28/8x7//K//6t3/m44d3/PzTR969fc2nj+/527/8VQgCX3IRv7crfYGH3+cfPn18z7u3r3n96gWvX73g3dvXfPzwTggSz5894cXzp7x4/pTHjx5w7+5tbt28zt7dezh6+AjXr17jyZMnPHv2jMePH3P16lX27dtHW1sb5eXllJeXMzAwwMrKCovLSwwOD9HS1kpOdQn+ceE4+LoREh9J/8QwO/fvZveBPdx/cI+7d27x8ukTwdPS+z/y6cVL/vbhE89v3uHIrt30dnbQ0FBHZmY6KSlJ1NXVMDIyxMTEGOPjoywszHHo0AEOHNgnHBncu3c3Y2MjtLY2MzM7yeYty+zYuYVdu7exvHGexqZayiuKGRzqJT0jmc6uVioqS2hta6SuvoqW1gY2bV6iraOZitoyCsrzSUiPF4JCfFoc6XlplNaUEJMcTVhsKHGpsUQlRpKYkUBuSQ6JGQnEZcSTXZpDenEmqQUZZJXmUtZQQV1HA9Ut9ZTWCdasqxtraWhppqGlmdrGBqrqaqmsraGqrpaKmlqq6uqprq+jqqGOyvpqqhpqqGiqoqKpitiMJOw8ndG1NEVZX5e1srJ8JSHJKilZIUT8V2BYLS4pzEaIysrzrZgEop9bnJS0dBCTE2QdxOUVkVBSFICEosC+JCqvyHo5BUSk5QQtT+vFWSchxnopCSTkJVDWUELfVBsDMx20DVUxMNPCws5IWOU5Mt7D5m3z7Nq9mU2b59mzdzvLG+dY2TjPwvw0e/fs4MTxw+zcuonD+/fQ29lBdXkZvZ0dHDmwn+s/XOba5e+5ceUH7t26yXfnz3H88CFOHz/G9xfO8+DuHV4+fcKPd25z//YtPrx6xW/v3vPT27e8f/mSnz+8519++5U3r19y7doVcvKy8Q8JIDAsiLiUBFr7OqluqScwSjCYmJiXSlB8GJFpsfhFBxGblUhAdDCm9ub4hvsTlxpHYkYiwxNDdPW0s7yywMlTRxka7uPU6WNcvnKJcxdOMzk9RkNTLSubFrly9TvOnzvFtq0rLC3OsnvXNuY3TDK/YZIdW1Y4e/IYL58+4sWTh7x9+eIPq/K/B4mf3r8Tfv39aOTvYeLxvXs8vnfvDy1Nxw8fYuuWjczPTbN1yzJxsRHo6KoTGRWCnLw47h4O+Pi6oqOrSl1jBTr6akREB5GQHIWWrgr2TpaYWRpgYKyFlq4KhibaaOmqYGNvhou7HclpsRSWZBMU6sPpc4c5fGw3ZZV5xCeFY+tgiqWNIQ7OFgSGeGJupY+TqxWxCaE0t1XzH/wNdy97zCz1SM2Ipaa+jNiEcKztTPENcKegOIe4xChy8jPwD/ImLiGa3Pwstu3Yiq29DbLyMhibGqGhpY6xqQH2LrYYWegJIOLWzevcv3eHe3dvc/PGNeHr27ducOrkcY4fOyKs+tq4vMiundsFQettmzmwfzfHTxxm/8E9jE2PU9VQQ0ltBbUdTcRlpfGNpCjG9rYExcVg5mCPrLoaf16zGhE5KdSNtLD1tEVOSw5pdWl0LHTQNtfE2N4QLXM1YrMiyChNxjvCBXsfC8xd9TC018ApwBxje01cvW2JT40kuzAVfXMtxJXW8ReRv0dR9kq6AAAgAElEQVRUaS1K+nLI60ihbqKElZsR5c35NHaVExHvS1NbKXaupozO9NHSU8/ARDfB0X7Yu1tQVpdPY2cVLT21VDUVY+tqhrK2DN+K/RkFDUmUtWWQVl7PavG/oKgjjbS6YItATOlbROQF42niyqtR1JVEz0oNbXNlNEwUUDOS+8OpGMigbSKPia0GFo466JgqoGUsh4OXER5BVpjaq2PhpImOmSzapjKYO2pg7qiGtqkUWiaSmNipYuGig56VErqWihjZqaFtLo+8tgjK+uIY2akJ39M0lUXfWhlje3X0rJRQMZBARmstSoYCK5OktogwWC2rL1hrFlX5RrgV8QUg0otjickIQlZTBC0zBeS0xBCR/xoDGw10LFTQNVPG2ccSJW0JxBW+QUVbEns3E0ws1JGUXYWyuhimlhpY2Ghjba+HtNw3yCutRUL6K0TE/z+kZFchIfM1opJ/QUpxtRAihDAh/8f7YoUShKxFhABhZK2BqZ02WcUJ+IQ6oWumjKKWuPC+QMd6ha8QU1qFtPpaIURIqq5GQUcMbXNFNEzkUNKTQMVACh0LJXQslFDSk0BOaz2q+uIYWChg7aiOT5AF8aneBITZ4OJlgE+QBWY2Snj6m+Lua4yHnwme/qbYOmtiaC6Lua0ybj5GePsZExxmSUikNd4BRrh4auPirSMIX/vo4+xrhEeQOfY+Bjj4GuIeao29rzHOwRYkF0ew+8QSrUMVuIdYERTvinOAGbZeBli4auPoZ4JHqDXWHnro2yihb6OEpZsOzgFmuAVb4hJojmeoPX5RbgTEeBCS4ENYYgA+ke74RnkSnxONT4QX/rEBBCeGEBQfik+kP05BHtj6OmPt7YBDkBtOYV64RPjgEOaFTZAbdsFeuMeEEpiWiH9K/Gc1IYnAtHRCs3KJyC34fHkCoMjNJqIwj8iifMIL8wgryCU0P4fQ/BzCc7MJzkwnMDmZoJQUYrNzyCyvoKyhiZq2dpr7+6np7qC6q52G/h5aRwZpGx2ifWyYrskxKjtaKWttIq+2ipTiAmGAN620iIT8HMJSE4jMSCalIIf8qjJBqLKxnu7+PqbnZllcXmJ6ZgODoyP0Dg7QPdhPz9AAHYN9tA/00jM6IlAO+vtp6u6iorGBouoqalpb6B4dYWbTCjObVpjeuMzI7Aydo8M09/fSMtBH+/AgveNjjM3NMrW0yOjsDAOTE/RPjNM7NiqAiYF+OoYGaezuorm3h5a+XnLLy8gpK6VvYpzJpUXGF+YFVqYN03QODdLc0037QD/9E+M0trdT39rKrn372bx9B1V19QyMjLJ7/wG27tzFrgP72LhtC01trSxsXP68wLqVvbv3cOnCRb67eIlzZ86ye/duZuZmmZ2fY2XrFmaXBSCRW1bK0PQUE4sLNHZ3UdncRE1bK6X1dWSWFpNfXSkAifYWytuaKaivIbemkvy6aoo/B9q/fFbS3EBhQy0F9QKAKGtqoKKpkfLGBsobG6hqaaa+o52Gzg7q2tuobmmmubePlj7B776+o53W7m76RkYYGBmmu7+P7Tt3cOXaVZ4/f8rz50+F7UjvXj3nX//6K58+vufF86fCvMJvv/7MT58+8PzZkz80MP1XiPiyAv3lfvr0gbdvXglB4d3b1/z06QO//PyJJ48f8ujhj3z88I5PH99z7+5tzp87w5nTJ9m8somFhQUOHDjA3bt3efr0KQ8ePODOnTvcuHGDoaEhRkdH6e7upqmpifHxcXbv3s3c3Byl5WXY+brhFuqHg68b9l4uVLfUs+/IAc59d5437wS7E+9eveTt8+e8efyE5/fu8+j6TR5fvcHDGzfpbG2hqamBvLwc0tJSqKmpYmRkiA0bppibm2F8fJTl5UUWF+dZWVlmz55dLC8vMjY2wsLCHOMTw+zZu4M9e3ewtDzHwuIMQ8N9NDTW0NhUy8LiDJNTo3R1t1FYlMvS8hyTU6N097SzZ99O0nNSKa8rI680l4T0eDILMsgtySGnOJuy2lJSspOJSY4mMiECF29nXLydCY8LIzIhgriMeIpqismrKqCwpoSK5mpK68vJLs0lp7RAqERUN9ZS19RIXVMjNQ31VNRUU1JRTlFZKZW1AsWquLyM/JIC8ksKKK4qpqyhgsrmauw8nfEK9cfEwYa1CtJ8JSHBVxIS/KO4BOtk5VklJv4HcPg9QKyVlGatpDT/uFYEaWVVRKRlkVJSYbW4JAoaWkgrq34GCAWB6iAnzzoZOdZIybBGQprV4pKsFZNkvZQEotKSiMuJo6imgJ6JFkYWeuibamJua4i7ryNllXmMjPfQN9hG/1A7s3PjzM1PMDk1wujYANu3rbB1yzLTU2M0NtRQlJfN5OgQGxfmmd8wzdGDB7h36yZ3b97g5tUrXLv8PWdOHOfi2TOC+tZrV3ny4EeeP37E04cPePXsKR9eveLn12948/gJt69e5cbly7x48pjXr15w5PBB6hvrKCopJDQqjLySAha3rXDo9DEae9qwdLHDJzKIwMRwvKMDic9Pxd7fleSCdEqbKolKiSExO5m61jpKKoupb6yhp6+TsfEhFpdm2b5tEwf27+bZ80ccOLSXbTs2c/T4IQ4e2su27ZvYtnWFzZuW2LSyyNkzJ9izYytHD+7j5tXLXL54jkf37/DTewEQfHjzmk/v3vLLxw/CTZcvCsSnd2/59O6tcIn+07u3Qoh49+ol71++5M2zZzz+8T63rl0V5kN279r2+WdYpLamnKBgX5pb6tgwM0pIqC9Bwd60tdcTGRNMSLgfsgriOLna4Oxmi4m5Hs5utgQEe+Hu5Yh/kCdBoT64ezlibCYIQxuaaJOQHMWho7uoayxjeKybpNQoYhNCiUsMw8PbgZBwH/wC3YiKDcLC2oDQCF+i44KxtjPG1sGUpZVprly/yOSGYeYWJ1nZMo+Dsw0GxjrkFWZhYm5AUIg/KWmJ9A30UlFVjoaWOpraGoSEBePt64GZtQnege786cnjh9y7e5uLF85x/twZrl39QSC1njvDpYvnOXvmlKADd9cOlhbnmZ6aYH5uhi2bV1heWmD3rh0sLMwxvzjH1Nw0GXlZ+IYFE5OeTElDHcX1tdh5eSCqKI+spibr5OT405//wtdi6/ifq/4BSTUZVIxU+bs1f4+BnT5GDobI68ph52NNVmUamRXJGDnqIKsjjoqxDDrWKlS0F+Ab5YaiphQRcUE0tFVR0VCMpMp61sl+w7fSX2HmYoyVpxkqhvL4RLiw9+RWiqozqGzKp6O/lsiEALbsWWTr3iUKKjLRMlLGO9iF8PgAZFUl8Ax0QUVHHnV9JZS0ZJFSEsXMzhApJVFWi3+FnJo41i7G2LoZo2kkj46pEvoWqoINgs/ZCS1jBTSN5FHTl0FJWwJ5DVHkNURR1pFETV9GqFwIRtO+RddSGSc/C8ydtZFU/QYDGxXUjKSQ1VqDnPZaVI0k0DSTEbYvfQECCxcdXAMtMbBRQdNUFj0rJZT1xZHVXIuWmRzS6quxctPD1tMQJT0x9KyUkNVeh6KBJNK6oohrrkVccy0SWusEp74GUZVvEFH8CjUTWXStVZDTEUVU8WtkNUWENi1lfWnktcUxcdBBw0QBM3sd1PRlUNAUhKYVNcSQVVmHrqEC9s5GyCisxsJGGw8faxycjdDTl0dNXRwjY2W8/WwxNFJCUUUEXQN5Vq35E1Jy3yCvvA4pxdWISP0FCXkBmHyBFBnVdYjJr0JaZS06pko4eVugbaJITWsRMalBZBUnIK8hiqufNQ6eZuiZq7Ba4n+hoCmGnPr6P6gQX/IqKgZSaJjIoW2uiJ6Vyudl6nVomsqjZ6WCurEsakYyGFgpYeGggbOHIfYuuljaqePgqoeGrhjeAZa4+5jiF2yDuY0qRuYKuHoZ4xtkjbOHIS6eAuUiJNyG8Chb3Dz1sHFQxcvPGJ8gMzz8TAiItMM90AwnH0Ms3XQwslfFyEEN50BzUooiaOwvZXZbP6FJbniGWeHkb4yxgwq2XnrYeunh5G+Mnbc+lm5amDqpYeqkhpW7No5+RrgFm+MRak1ApAtB0W7CC4v3ITzZn+A4X3zC3YlOCyMqLYLI1EjCksIIjA3EJ9IfzzAf3MK8sQtwwjXcE48oH1wjffGMDSQoLZqInGTCc1IJz0knIieL0OxMAtNT8U9PJzAzE//0TLySkghKzyAkK4PQvGzCC3IJK8glvDCPqJJCYsqKicgTgER4Ziah6elEpmeQkJdPXkUV5Y1N1HYKnuzXdwsGohp7BXsKX66qrYXSxnpyKspIKyogvbiQjJIikvJyiExNJjgploj0JGIzU0nITievvITW7k5GJyfYMDvD4vISM3OzjI6PCSGib2SIkakJJmY3ML0g2HeYWVhkZGqKroEBmrq7aO3rFWQThgbpGRtlaMM0Y/NzjC3OC+1IXWMjdI0M0z44QGN3F/WdHXQMDTI8s4GR2Rl6x8foHhkmNS+XvPIyqpqbqG5ppmd0hKXt2zh2/hwnv7vEnmNHmVpeon9ygqHpKXpGR2gf6Kd3bJTmzk6GJibYd+gwiyubqGloZOOWrVy9eYvtu/cwtmGK0elJOnt7mFmY5/jx42zYsIHO9g727t7D4vwC+/fu4+zZs+zeu4cNszNs2bGdrbt30jXQR0tvD51Dg4IQ+NIiNa0tFNcKgu+CHYcKajraaOrrobZToBrVdHdQ19tFTXcHVZ1tlLc1U9xUT0F9DUWNdZS2NH4e0ROoD18AoqatldrPV9feRn1HO9XNrXQODtPQ1kZJVRX1ra3UtbRQVFZKSVkpS0tLvH37lqdPHnH/nuBp4fUfLvPXXz7xL78Jhtg+fngntBz9fuPh99DwRX34PUx8sT39819/49dffuL1qxfCAPWXfMRvv/7Mu7eCJeq3b17x6eN7nj97wsUL59i1czuTk5MMDAzQ19fHnj17ePToEffv3+fixYtcv36do0ePsm3bNpaWlti1axd79uzh9OnTnDp1itbWVqIzEvGNCsbZzwPfiCCCY8KJiIuiq7+bG7eu8+rlcyFEvHr4iKd37vL41m2e3LzN41u32btzB62tzZSVldDc3EhnZzsTE2Ns3rzCpk0bGR8fZWxsRGhxmpmZZuvWzSwtLTA0JGhlWtm0yIGDe9i+YzNz89NMbxhndGyQru42Nm9Zpqm5TtiUU1tXSXVNOTm5GVTVlBObFE1yVhI5xdmk56URmxJDSnYy2UVZJGclCbMQXoGe+Ib4EBYbKmhmyk4mOTeFwekh2oY6qGqtpbCmhNzyfLJLc8ktK6SgUrBmXVZTQWVtDZW1NZRXV1FSUS68qppqaupqyS8soLKuiqr6aooqiyisLsYvwh8rV1u8wwJQM9JDXE0RcVVV/pfoer6Vk+NbGVnWSsuwVlJa2ML0BSDWSckgIi2LmJwCEgpKSCmpIK2sKsg4KCojLq+ImJwCqyUl+FZCXPjv1khI862YJGtEJVknLsU6cSm+EVmLiLgYYtKiKKkrYmJlgIWdCfaulmjqK+PgZoVvgDvObrbY2Jvh4+9GSmo8hUU5lFcUUVNbTndXG4kJMfj7eREZEUJqYhxbV5Y4sm8fVy5eFD5R//HWLe5ev87l8+c5fvAgp44c4daVKzx78IBnDx7w8vFjPr5+zYdXr3jx6BEvHzzk8pmzfH/uHD9cuCBQLL67yKWL55lfnGNxeYHiihIS05NJzcukpbeDgupSYjOScAv2IbU0m+icJNzCfHAK8iA4IZyYzARq2urYc2wfW3ZvobOvg7qGasYnhtmxfTP79u7k/OkTPHxwl3PnT7Fn7w62bN3Itu2bWFyYYXCgh8mJEXbv2sb50ye4/Hks7uG92zx7eF+4iv3+1fM/gMLPH97z66ePwhX6399vP30SKhNfhiM/vn3D66dPBVauRw+5c+M6506dZN+unWxcnmdudorpqVEiwoPw9nGjqDiX0bE+JiYHKSvPJyMzkajYELR0VdA1UMfTxxlHF2ts7M3w9nMlMMQbVw97vHxd8PRxJjDEm7jECBJToolPiiQiOojsvFSc3WzJLUgnJj4M3wB30jIT8Ph/fL1lcJzngqadmh3ISZwYZIuZmVmyZDEzM0uWzCS0mJmZGSzZMlMcM1tmTszMTnJovv1mr/3RVudk5tT+eEpVXV2tUove673J0wEXdztc3O2wtjXF3skaBWUpTC30MTTRxtbegvWb0piZHefzb2/52//3C3d/uo6tvRU9/R0cOrIPSRlRpGUlMDLRx9ffh01bNrI1LwcTM2McnR1YmZaEnIoU9q7WfDW/D3H92hWOHT3Cvr27OXzoAKdPneDxowdcvTLH4UMHmJwYo7eni+6uDiE8TG+bpKW5kZycLJpbm9ixZ5bKplo8gv3RNDVEz8oCn4gwzB3t+Q+Rxfzb4sUskpbm6yUifPXNn5BSV0DLXBdJNRm+Ef8WRX0lDGz1kdORxtBOl01F6yhuysXM2QBxtSUslv8WgxUarNmagmeYE66+dgSEeZFVuJmtJRnYuFmgZqyEhJooSgby6Fhr4BvjSW5VOnVdZWwt3cjGnJVsyEwmPXcV/uEe+Ia6kVW4kdBYP5ZIfouSljRWDqZoGqqgb66FpOIyvlv2NZKKy/AMdPmDtScg0gPfMGdMbbUxXq6J8XJNISwIdgwWfRlAE0CDuoHsH46yvjSGNpqYO+p/uZuvhJ6VCmpGMkiofIeMxmJkNAQAoWIoLgQINWNJlA3EMHPQEoZodS0V0TSVRUFnGfLaS9Eyk0PLTA4TOw1UDCSw9TDC1sNIuGI9b2eatzL9M4hYprQAOR1RFPUlBENsyt8LW4wEOYKliCktRE5LDCk1EZS0JYRjcIpa4iwU/Ve0jRSwdTBEz0gRJTVR1LWlcHQ1IzrOFymJb9BQEyckyBkJyW/Q1pFBUUkEM3N11LUkMTJVQd9YCT0jRVR1pBCX+45l0t9gYKlGYJQ7kkqLMF6uiaqeNBKKC7FxMSYwyh2vYAdsXU1Y7myEiq4U3iGOWDkaCL9H5na6gu+N5lIhOKgaSqNiIIWKgRRqRjJCFUJBR0xY/6pqKC18nqqeJGa26pgvV8XWUQcndyOi4j0ICncgKS2A6ARPHN0MsXHQxsXThPAYV8KiXXBwNcDMWgUrW1XcPA1w89TD1UMfbz9TAkKs8fQ1wdnTEE9/c0LjnFnuoo2xjQrWbnpYOGtjZKdGYLwrpc1ZVLZl4xVug3uIFe4hVix318XWUx8zR3WM7VRw9DMRgoSFsybWbjrYeRvi6GeCk7853qEr8At3wj/CGf8IZ4KiPQhP8CUk3o+AaC8iU0KIXRVB3JoYIldGEhgbiHe4N55hPnhH+uAR6YlPnB/+iYH4xAXglxBEcFo04WsTCF+bRMjqJEJWpxCQmox3YjyeSfF4JyfjmZiIS0wMXglx+CYnErBaABIhG9YStmk9kembiM7cQmz6ZmK2bCJmwwYi164levUaEjZsZG2mIFSbW1lOXlUF+dWVFNZWC0Fi/mSVFrOlMJ+12ZlCgEhL30zCujWEJcXhHxdJSEIMYYmxRKcmsT59M6XVlbR1tNPZ3cXQyDD9gwN09XTT1tFOa2cHHX099I0MMTQxxvD4BGNT2xib2sbQ2Dhdff00d3bS2N4utCdVtTRT3dpCXUc7DT1dtAz0CfIMo8PUtLVS09YqBIni2hrBLkRbK5XNTeRXlJNbVsro9hnOXLnM3O1bHL9wnuHpbXQNDzGyfYbe8TEhdMzboSoaGyirr6Olq4umjg4GR8fo7h+goaWVPQcOcurceXoGBhmf2cb0rlkmZ6bZvX8fx48fZ2pqiqGBQU4cO87unbvo7uyir6+PA4cO8uOxo8zsnGVgbISeoQG2lpaQUZBPcU01FY0NbC0tobCqktr2NmraWsktL6OytZmWgT6a+nqoaG+hsKGWvNoqtlZXkF1ZRnZlGVkVpWSUFZNeWkRGWTFZpcVklhSx6cseREZhgQAmSorJKy+jqLqKsvo6sotKKK2tp7iyksy8PDJyc8nKzSMzO4vM7CwGBwd5+fKlEBDevHjOw/v3+PPnD3x691qYZZi3Ij1/9oSXL57x5vVL3r19LcxB/L8g4rdfP/Pp43tevnj2BxXiH8fnXr54xquXz3nz+iWPHv7M6VMn2LZtkpa2Vjq7u+js7GRkZISzZ8/y+PFj7t+/z9zcHNevX+fMmTMcPXqU8+fPc+bMGebm5jh7+gy11TVsLS8kMiWO8IRoAqNCiU2OJ23dKtasW01XTyc3rl/lyeOHAo/369e8efyEJ3fvcfvSHBdPnOT8uTP09fVQV1fDyMgQu3fvZMeOGSYnxxkfH6WlpYmRkSGGhwdpbm6kra2FqakJtm2bpKtLAAv9A91MbRtj+44ppmcmGBsforevk/aOZrbmZpJfkENB4VbyC3JIz9jIlvQNZGZtZmVaEpm56WzIXM/aLWtIXJVASHQw4XFhxK2MJTIhAmcvJ/xCfYlKjCRuZSyxKTHEp8axamMaG7duInl9CskbV5KyMY2k9SuJX51ITGoc0SnxxKYmsj59IxsyNrE5M4PNmRlsykhnU0Y6mzMzSM/OYuPmTTS1NNPY3EBVTSUllcXUttTS2tPCmoy1mNlbssLLEU0zfUQUZfhWSpxvJCVYrKDAQhlZFklK/VMFQkRKBhEpGSQVlZFSUhGeeYAQlZVnmYwci6Uk/wARSyQFKsQSMSkWi0rwzcIlfP39AkTERJGSl0RJXRFtQ3VMrQ1xdLfBN9idsJgAQiP88fZzJSjUh/Ss9XR0NjMxOUxDYzW1dRW0tjSwccMaEhNiSE6KIyUhlpGBXk4fPcrlc+e4dvEic2fPcvncOW7MzXH1wgXOHDvGxdOnuTE3x0+3bvH4/n1ePBIoEEKQuHefsz8e5fqlS7x9LvjdunPjOnfv3OLSpQscPnKI7Pwc0tatoriylOHpcQqrSlmXuYm0LesIig8jPC0W52BPzByt8I7wJ3XzajblbmFr8VbqW+oYHR/i9JnjPHp4n+fPHnH/9g3mzp/h7Mlj7Nm9g127tzO7c5rxiWF6utvp7elg755Zrl29xP3bN3j0012eP37A6+dPePviKe9ePuPdy2e8f/VcCBDzasPn9+/49eMHIUjML9C/f/1KuBHxj+1TH1+/5sOrV7x8+oR7t25y7tRJ9u/exeTECCPD/YyO9OPt5Yq+gRYr7KxISo5m/YZU0jPWUVaeT3buZiKig/AL9MDbzxUrGxMMjLWEFiZNHWXUNBWwsDZi/aY01m1MxdbeAncvR9ZvSsPC2ghXD3vWblhJaIQ/CspShEUG4ORqi7mVIS7udphbGeLp44y41BL0DDWob6pkdvcUWzLXERTqQ0d3Ey9eP+LG7Tk8fVw5dvIH/vy3z2zYvIbC4jwam+tYvXYVt+/e4tLli+QV5BIYHICBkS6O7ivQMlDhqzu3bwrD1NPbJtk+s41jR49w/doVzp45xdEff+DA/r3s3bOLXTt3MDM9JXzezPQUXZ3tNDU10dXTTVNbK6kb12Ht7ISqoT4LxEURUZRjsZwc/750Kf+2eDH/ISLCN0uX8e2ypUipymNsa4a8lhI6FnqoG6tjsFwPRT1ZFHSliUwNobAuG1tPczTNlBBVWoiOpSqBcT5EpgSTWbCBhNQo6toqqW+vwifcHVktScRUliKpLoaCvgwRaSEU1ecQlRpE6sYY1mclk1O0Hh1jRTwCHMkp3kxUUjDy6hJ4BTmTXbSJ5LVxBER4o6gph52bDS4+jihrK/zTITU1XVlEJL9BTPZ75FRFEZX5DkmFxUjIL0JCfhGyKstQ0pREVUcGFW1plDQlUVAXR05dDAUdCXQtVTG118XQRhN1Y3lhE5CCjhgSKt8hpyWCqqEkWmZy6FjKC3cg1E2k0DSVxdxRV9gQpWupjLqxLEp6Eix3M8LIVgMLJz00TOSwdjXE2tUQZX1JQThdYwlSmiJ/AAhJ7aWCgLXaIkS/bFrMLzhLqC0S3rWfzwnMh6r1rdUFIKG8GLMVOlg5GqBrpoyuiRJSioswNFXBwEQZR1czXDwsCQpzxdRCHSMDRZQV/hje1tCUREVVlMSUYOQUFyOjsAg1LUmMzdXQN1NBTnUpy6S/QUx2AXLqYshriKNvoY6yjjQi0t+Stime1I1xZBdvpH+inU1bVxGZFEjvWCsRiQG4+duxTPY7VriZoqwviYaJHHpWKuhaKqNpKo+akYww/C6ntQw1IxnhUvX88zVN5VHVk8TCThNNPQnMrFWxcdAhLNqV0CgXPHwtsXPWx85ZnxVOeji6GeHha4mLpynWdlpY2Khj66CNm4cRzs7a+AVaEJvgSlScK0FhK/ANtsYrwAIjKyUcvU2w8zAUgKO+OLYeRgTGuhIY60pu1Vo8Qq2x9zHCztsQM0d1rFy1sXTRwtJFS6hGzD9m7abDCi8DHHyNcfQz+ZK1WY5XiC2ewTZ4h9gTGOVKcLw3wfHeRCQHEb8miuRN8cSvjSUkIQjfSG98o/0ISggmODGI0NQQwtJCCUoJITA5mJDUCEJWxRCyKpagtDiC0hLwSY7GLTYcl9hI3OJjcIuPwSk6ApeocNxjo/BKjsc3NYmAtamEbFxDZMZGYnPSSczOICErncSMLcRv2UTSpk2kZmSwIWcr6QWF5JSXsrWihLyqMgpqKiisraSorkp4skoLBaN0edmsydrC2ux01mank7xxLVGpSfhEhOAXHUJwXARxq5PJzMumtrmenr5u+gZ66enporu7k87uDrp6Ouke6GFgdJCRqTHGZyYZmRhnfHKCyW1TjE1NMjQ2StdAHy1dHdS1t9DQ2UZ9Rys17c2C09FCfXc7Df1dNA32UN3eSk1HG1VtLRTV1QjutlcI9iqKaqrZkpdLW38f565d5fajh8zduMH2PXuoqKujrL6OvIpyCv7hor2gsoKKxgaaursEIfHWVlq6uugbGqarr5+2rm7Gt00zs1/Jql8AACAASURBVHMX3f0DTGyfZt8Phzh17ixnLpzn2LFj7N69m907d/HjD0c4euRHfjh0mKmpKQaHh9g+u4M9B/YzuWOG/tFhGtvbKaqooKiigsr635WJ9oF+ukaGqWhqpLa9jZaBPtqGBqjpaKOgpoqtFWXkVVUI8xDppUWklxaxubiAjYV5bC7IY0thPukFgrMlP0/Q0PQlXJ1TUkx+RTmVdY3UNLZQ29xMQVkZmzOzyC0sora+jrqGeoaHh3n48CGPHv4sHMJ6cO8un96+4t2r53z88E7YpDQPGu/evhZuPMxDxHwGYt6+NN/UNB+4ns9UzOch5gfn5tWH+aamJ48f8vjRA65cvsSBA/sYHB6irauTppZm2js72D67g+s3b/D06VNu377N48ePuXPnDlcvX+Hu7TvcuHadG9euM3f+Aj0dnazP2kxYfBRbcjLYkpNBaVUZ1Q01JK9MIq8glz27d3J57iKvnz8TWDK+eNcf3b7D3NmzHP3xByYmxmhpaaKrq0O4VD0zs43du3fS2trM8PCgUH3o6+thYKCPoaEBBgb6GB7pp6e3g96+TrZNj7Nn7yyzO6eZmBxhdGyQ5pZ6du8RXOjt3DVDU3MduXlZdHS2UF1bQVF5AWu3rCEhLZ6oxEiCIgMJjQkhbmUs8alxQvUhOimKyIQIAiMCCIwIICY5mpUbU0lYk0j82kRi0uIJT4oiND6cqJQYVm5YzYbsLWTl5whO7lYycrJJz84iIyeb7LxccgsLaGlrpaamhryCXOoaaunobae2pYaS6mLWZKzF3tsRC+flmDpYI6mhzJ8kRBFRUmShggLfSEqyUOJ3cFgqLSsIQsvIISorj6isPGJyCkJgEJESqBbz2YnvRcVZJCHO92KiwnanxaKSLFomwYLFy/j6u0UsWCTCgkULWbRUBEk5CRSV5dDQVmL5CjP8At1IXZdE0qo4wiID8PZzJSo2jMKSXPoHupiYHGZ25zSDQ71UVZYSGhJAXGw0lRVl9HV1cuXiBe5cu8bNy5e5ePo0J48c4dyJE9y6coV7N25w8/Jlbl25wu2rV7l/8yZPfvqJV0+e8ObZM2Gg+OqFC5w8coTbV6/y6skTbly5zJkTx5m7dIHLly/x448/sP/gPk6dOcnJc6e4ePUSM7t3MDQxQktvB70TA2wuzMQ7wp+A6GCS1qUQlRiFb4gv4TFhlJQV8sORA7x995JPH9/y9OFP3Ll+hXMnj7Fv1w5GRwaYnBplYnyYvt5Oens6mN2xjWtzF3j59BGvnj3m7ctnfHzzkk9vX/HxzUvev3rOx5fP/wAR8yrDvKVpHiJ++fCev/32K//5lz/z58+fhLmJv/zymb/++gsfX7/m3YsXPH34gFvXrnL6+DH27drJ1OQooyMDdHY0k5W5ia25GYRHBBEXH05UdDAJiZGEhfujpauCnqEGugbqqGrIo6gijaqGPCrqckjLiaKsJoukzFJWrU2ipr6MzJyNpKTFYWZpgIq6HOpaiqxZn0JJeZ4QHuISI3B0scHcyhBzK0NcPeyxd7JmzfoUIqKDyMjewKmzP7Jn/3bsnawJCPaid6CdgeEuvHzdqKgu4cDhPQyN9nHw8D5md83w6ZeP/Of//jsfP3/g/MVzlFWUkpm9BWMLQ3yCPPjq4oVz7N+3h6HBfibGRzlx/CjXr13h+rUrHDywjyM/HOLsmVPMtzjNNzXt27ubnbPbBV7JPbsZnZwgM28r7gG+aJuaoGFihLiaMl8tXMBXCxbwtagoXy9dyp+WLeN7cQn+JLKU/1jyPcp6GijpqmPptBwtMx3UjNTQs9JBUU8WAxttIlYGYuVqjKGtDkr6skioLmO5uwWZxZvIL88mOjmMioZimnrrcfRbgYTqMsRVl6FsqIC6mTIO/rb4RLoSnhJA3JowzFbokFuykcz8NWibKJO0Jpr1mal4BTnT3F1D93ALbn6O6JioI6kohru/CyExgShoyP5TiDC20kJJUxJlLSnU9eSE0DAPDMpaUihrSQnhQV5NDAV1cRS1JL9AgyRyWgKgUNaXRllfWtjipGYkhbqxNGpGUqga/r75oGetiK6lIjIaImiZKaBpKo+2uSIWTnqYOehgZKvBCk9TdC2V0bdWRVlfEkMbdYxXaApfW0pjCeJqixDTWCwMVf93iFDQE0dCbRGiyt8ho7VUCDjzICKuvAhdS1VkNUVR0JFARlWE5c5GQvuQjPISbJyMMLFQR1ldDEdXMxRUlrJQ5F8ws9QgItTtf7yfCXH+ONoboaomhqubBbb2Bhh+USSsHQxw8rRE30yFxeL/jqWDIUtlFqBvoY6jlzUKmhKExvniHmBPSKwPqRvjCI3zxSvYCQdPK+w9LDGy1kLLWAlDK3UUdSVRM5JB21xRCArzX5+6sSwKOmJCiJiv61U1lEbLTAF9C2Xs3Y3QNZLBxkGHFU56+AbZEhTuiIWNOhY26pgvV8PYQgl9Ezn0jGUxMlfE2k4LVy8z/IJsCAhajo+PCRHRDqSk+RCf6ElSqi+JK33wCbLCzs0AS3tNjG1UMLZRwcROg+VuBniF2RGV6kdaRgSuQRYsd9fF2k0HM0d1LF20sPXUZ4WXAdZuOkIVwsJZEytXbWw99bH3McLRzwQHL2PcAizxDLbBPdAa9wAbfCKcCIoT2JrCEgOIXhVG/Lpo4tZGEZESRkhCEMGJIYQmhxCSFEhYSjDhK0MISg4kIDEQ/8RAApJC8E8OJyA1Cv+VkXgmhOESHYxTdChu8ZG4J0ThEhuOS3QorjFhX+AiEo/kOPxWJxG2eR0x2ZuIzxTUxCZlppOctYXV2YI2n4zCIrJLiskqLSSnvJjcylLyq8v/ABHF9dXkVpaSW1lKdlkRGcX5ZJYUkFGcz/qtmQKQSEsgelUiietS2ZiTTnltJW3d7fT0ddPV00lLSxOtrc20dbTS2d0hhIihiRFGp8YYmxhndHzsD6dvaJC2rk7qW5upa2+hrr2F+q42Grrbqe9up66rjarOFio7mqlub6WqrYWyJkHoOqe0hOySYrJLiskpLaGsvo6RmWkOnzrJzL69jE1P097bS0lV1f/4vWnt7yO/opzqlma6R4apaGygurGRtp4euvsH6Orrp7t/gJ4BwTbF0Ng4fSNDzO7bw6WrV7hy4zo//vgjhw4d4vDBQ2yfnmF6ahs/3bvP1atX6e3vo7O7i+27djK5Y4bO/l6GJyfp7O+no6+P7sFBmrq7qG5pprGrk67hIZp6ugWWrZYmajraqGxtJr+6kryqCorra9laXSHMRMyrEumlRWwuEIDEPESkF+QLK17/ESIKyyrJKSimoKyMrUVFpGfn0NDSyuyunczu2sn09DS3b97i0rmzHD/yA2dPnuDyhfO8fPKQD29e8uGNIPw8X8P6/t0bPn/6INyC+MdWpn8GEfPh6n9UHd68fsnbN6+ENqlfPn/k7ZtX3Lt7m7t3bvH82ROePnnEjRvX2HdgPyUV5eTkbqWppZm+gX527Jxlbm6Ohw8fcvPmTS5fvszZ02e4duUq165c5crcZebOX2BiZJSG1kYqaivpHepjdGqM4dEhKqrKSUiKJz19MwMDfRz98Qfu3rnFwwc/8fThA2F//4N7d9m1cwezs9upq6th06YNFBUV0NnZztTUBEePHmFoaIDOznZGRoY4eHA/u3bN0tbWQkNDHYOD/cxsn2R4pJ/evk6Gv4x87dq9nR2z29g2Pc7szmlaWhvIzcuita2RwaFe2tqbaGquIzN7CzkFWcSnxglzDqExIUTEh5OQFk/ymiTC48IIiw0lNCZEuBMREO6PX6gv3qE+hMSFEhQXgm9EAO5BXniH+hKZHM3ajI1kFeVSUlVGcWUphaUl5BYWCAPVeUWFFJeWUF1dTXV1JXV1NbR1NFNaUUjyqkQ252yie7QH/+hA9KwNMbSzRN5Ag4Vy0ohrqbFAToZvJCVZIi3DMhk5oW1JUlFZeCQUlP5gdZqvfV2wVFR4FkmIs1BcTFgHu3CpOIuWSfDNQhH+19ffskRUAhExUb5bvAhxGTG0dNRZ4WBJbEI4q9clsmpDCqs2pJCSFkfSyhgyczbT2tHI0HAvvX0d5GzNIDcvi5UpCTg62JK6MpmpyXH2797FiR+P8Pj+fR7cucPNy4Il6Svnz3Pvxg0e3bvHw7t3eXj3Ls8fPuTVkyfCFerPb9/y9vlzHt27x4VTp7h7/Tpvnj3j8f37nDp2lJNHf+Ty3EUuz13k5o1r3L17m3v37rB//1527dnJzt2znL94jotXLzE0OUReRQHpBZnUdzZS01xDfEocQeGBbNy8jrLyIg4d3Mujh/e5d+s6p48d4cSRQxz/4SAH9uxkfGyIoeE+Bvq7GR0ZYN/enVy8cIaH9+/w8ukjXj9/wrtXz/n09hWf373m09tXfHj9gk+vXgjA4o0AHD69e8vn9++EkPDbp4/85ZfPf6h6nR+Zm9+MePHkMa+fPuX5w4fcv32LyxfOc/zID+zbtVO4RzEzPU5G+gZS0xIxtzDCx9eVkFBfMrM2kJ2zCVUNeSysjf6gQMwHqtU0FTA208XYTBcjUx2i40Lp6W+juCwXL1+XLz8DyQyOdFNclouBsRZ5hZms3bASH383PLydvtS2OtDUWoN/kCepqxOIiQ8jMiZYmLtY4WBJUKgPoRH++AV6UVpRSEV1CaYWhmRmb6G1vYmHjx9w595t2jpacXFzprS8hJOnj3H6wkkuXD3DV3t272R8bITJiTH279vDqZPHOX/uDOfOnubK5UtcunieC+fPcuH8WU6dPM6hg/vZu2cXe/fsYv/+/XR1ddE30E97dxcFZSVEJsWjpKPNn5aJsExJiQWSkiyQlORfFi3iq3//D76TkmapnAJf/a9/5d8XLeZ7MVFEpCWQU1dC3VADBS157Dxt0LXQQEJZBDtPK2zczFHWk0PfSgtZDSksnczYUrCR6OQwHDxsiE+LoqS+EHMnY/SstVA1VkLHRhtZPWli10USGOeFrac5a7OTiV0diqGVOso6kti6mmHvYUlIjC/LnUwpqsphS+5aDC11CI8PQl1fhaXSi1ko+j3fLV2Amq7aH+tO1STQN1NDWUsKeTUxpJVEWCT2H4jLLURKcQnKWlKoaEujpisrPOp6cmgZKqJtooyepQaKejJIqi1DVksCZQMZlPSlUdSXQMlAEk1zBdRMZFHQE0VWWwRlQwn0liujb6OCprkcakYyqBhIYWKnhY27MSZ2Wpg76mLlYoCupbJgUdtYFnltUTRM5NCxUBLacSTVFyOutuj3WledZUJrk4T6YsRUF6JkIImUxhIk1RcjrysmhAgtMwUsnfUxtddFz0qNxTJ/QtNUEXkNUWTVlqJhKIfZCh1S10cTGOGGvbMJbl7WmFlpYmiqgpGZKu5e1kRHeOLjYvmH9zQq3IPE+ADU1MVxcDTGxk7/97E6hYWoaEuiqiMlyFqYqaJlrIScuhiyaqKo6MpgZK2FX7gbbf11RCQGkFGwDle/FSx3NkFaZSnWTsZIqyxlidTXSKsLdh/ktJYhrb4EceXvhZYtRV1x5LSWCUfmFHXFkdcWRVJ1EUp6EpjYaGBsrYKmngQ2Djo4uhkJ4CB4BXbO+gSE2mNgKo+esSy6RjIYmMpjtUITJ3dj3H0scPc2w8fPAj8/M6KjnYmNdycmzo01G0JJWRWIvYs+Dh5GmNqoomEkhYaRFPrWyth6GOEX5UTs6kDcQyyw89bHxkMH5wATnANMWOGlh42HDmaOqpg7qf3hWDirY+WqiY2HQJFw8TPHM3g5nmG2uAZZ4RpojXe4PYGx7gQnehGc4ENIoi+hSQGEpwYTmRZGZFoY4SvDCE0OITjBn6BEP4KT/AlKDiAg0R/f+C8nKRjflBB8k8PwTAzBNTYA1/gQvFdG4bMqBq+USDwTInCPC8M5JgzH6CCcYsPwTIkmeEMaUZnriM/aRHzWBpKztrAyZwvr8nLYWLiVzKJCskoKyCopIKesiNyKEgqqyymqraS4roqS+mpKG2ooqa+mrLGWssZa4WOlDTXkV5WRXphLRkku6cVbySkroLyhmpauNjp6O2lpa6a+vpa2thba21vp6uqgt7+HvuF+AUSMDzM0Psz09DSTk5OMjQmAYnxyguHxMXoHB2jr6aKisY6q5gaq25qo62wVqBA9HdT3dVLf10ldbxcV7YKwdUFNFbmV5WSXlZBZVEh6QT7lDfVUtzRT09REaXU1XQMDjExNUd/8P5fh+ycnKK6p/gNEzNuZqusbaGhpZWhsnMHRMTp6eukdHGJgbISp2e2cuXCeuWtXOXr0KCdPnuTUiZNsm5yiubGJH384wuXLlzl24jh79u1lcHSE1u5OeoYGaOvpoW9khLHpaSa2b6d/dJT61lZqWlvoHBqkd3yM+s4OoSLR0NNFVVsLpY31lDbWU9XZRlFjHXm1VRQ11lHS3EBebZWg0am4UDg2tzkvly35eWQVFZJbViq0M1XWNZJfUk5haRl5RcVk5+XT0NLK2MQ4vb29HNx/gPt373H98hynjh1l7uxZ7ly7xqunj/jt03tB1/uLZ8Je+7dvBLWv/wgO/y8lYt7i9Onjez5+eMeH92+F8DB/fv3lE+/fveH+vTvCKtk3r1/y4MFP/HjsKIWlJaRnZ9HR0y20z+3fv58rV65w7Ngxjh49yuGDh7h04SK3r9/g6qU5zp8+w8zkFIePHOLAof1MTU9y/OQxDh8+SGVlOSUlRdTX19LT08X+/XuZm7vItWtXuHnjGg9+vs/TJ4949PBnLlw4x4ED+6iurmTt2tXCbERbWwu7d+9k165ZofKwf/9e9u3bQ19fD21tLQwNDTC7c5qdu2YYnximu6edvv4utk2PM7N9ktGxQY4eO0xLawP1DdU0t9TT3dNOb18n+QU5rF2/ii3Zm4hNiSE8LozopCjCYkOFakRIdDD+YX4ERwURER9ObEoMMcnRhMWG4hvig4ufK+6BHniH++IfFURAdDARSVGs3JjG+qzNbMjeQn5pIfmlhcJWpqzcrWTn5QohoqyshNraaqqqKigszqO4LJ/M3HSS1sSTvD6J9Vs3YmhrgqqJLlLayixWkGWZujLfyEixRFEQhv5HgJi3LEkoKCEuryhUH/4xM/F7/kGK70SXsVBcjEXLxPleRJTFopIsk5RFRFSKBYtEWCgiiqikBIuWLEZNQxlnVwdi4sPIL8oirzCdsJggElJjWLM+lYzsTdQ2VDI81s/wSD8trQ2sXrOSdetXkZyUQHJSAj3dnVy6eJ6LZ89w4cxpfrp1iyd37/H03n0e3rrNT9dv8PONmzy4eYsHN2/x9N59fnv7jv/8/Au/vH7Dr2/e8vdPn3n75ClXzp/n5JEj3L15g3evXvLs0UMunTvL2ZMnuDZ3iVvXrvL6+TNOnzrB4UMH2L9vj/AG9JXLl/j55/scOLKfI6eOsHPfLGXVpcQlRBMZHUZSSjwrUxMpKy1kx7YJbl+/wsP7d7h68RxHDuxlz/QU2yfHmJkcY2x0kO0zk5w5fZz7t2/w+Od7vPhyk+Djm5f88v4Nv318x28f3/Hn92/57d0bfnv3hl8/vOXX9++F9qX5rMO8pWlebfjz50/CoPXn9++ECsXbly948egRj+7d4+bVK5w/fYqjhw+xf/cuZndsY3rbOGOjA5ibGWJmbkhScixT24bJy88gKTmayKggvHxdCAj2wtPHmRUOlphbGaKjr4amjjJGpjooKEvh7uUorHZ193IkdXUC41ODrN+URmFJLjOzk7R1NuHgbEt+UQ5r1qfi5euGuZUxoRGB2DvZEBjiS+rqJFo7Gjl/6TTdfe3oG2nj5GqLlq4Kdo5WlFbkszljPaYWhlhYmyAlK4aUjDj6hjqYmBkTGR1BXEIsza1NlJaXEB4ZQmlVMWs2ruKryYkx+nq7GR8bYWpynJHhQfbs3snVK3P8dP8u165e5szpkxw7eoTDhw6wZ/dOZnfMMLtjhl27dtHV1UV3bw+FpSWkrFmFe5AfUirKSKoqs0BSkn8TEWGhjAyLZGX56rvv+ZdFi/leQoqvlyzle1EJ/uWbBXy7VAQRaTGMbUwxtDbAwXsFmiYqiCkuwT3IkciUEHTM1fEIdsUj2BV7TzucfZ1w9rbDJ8Sd1RmpFFTnomOpgYmDIeoWahg5GiKtI4mI8mKsPUzRtVJD11IVrzAndM2UKahMZ21GMk7ey6lqKqaoKofq5hJae+vYkrse8xVGqOoqISa3FAl5cZZILEZBXQEpRSnU9dRR11PDxEoPJ09rTJfroGuiIlQi1HRl0TJURF5NDGUtKTT05dEyVERDXx5VHRmBKqEpgayGOHLakijpy6JiKI+SvjRy2uLI6YiiZCCJipE0KkbSKOqLoagvhralAmZO2hjZqaNmIo2upTJKehIY2Wpg6ayPhokchjbqWLsaCu+gqxpKo6grjpqRjFC1UNQVKAySGgKAkNYVRVpX9A8QIaG+GDkdUYHtSWMJMlpLkVZfgrT6EjRN5bFyMcDJbzleYU6oGsqiqCuJjKoIyjqSGFlroKgljr6ZCpEJftg7m2C9Qg+L5droGSmipiXJlvRkhnrq8HIyx8PBFL76Ch83K0L9HfF0syQizB03d0vsHYywsdPHeoUe2kYKSMh/zzLpb5BVEeFfv/uKpTILkFRaIqje1ZNFUUsSN3873PztsHO3QElbCh1TFQytNAmN80VU7nuUdaTRNFJEVlNUaM0SjOd9h4TKQmFWQk7r9wYnBR0x5LSWCcPlRtZq6JrKYWAqL1QXrO20sHHQwdJWg4BQe5zcjbFx0MF8uRqWthrYOevj5G6Mk7sxDi76WNuo4uKiQ0CAFSEhtkREOZGU4kNwuAOmlkpoG0hi46yLg4cx5vaa2LoZ4B/tTFCcG05+Ftj7GOAcYMJyd20cfA1x8jfGxkMHex8DrN20hGe5uzZWrppYOKv/ASYcvAxx9jXDyd8cex/BjoRb0HI8wx3winAkMM4L/xgPfGM8CYj3ISwlWAgRIUmBBCf4EZzgR0iiP2ErgwhJCsQv3he/hAACk4PxSw7Cb2UoXklBeCQE4JkSiv+aaALWxeK3Jga/ldECq1NCOM6xITjHheKRHEXgumTCt6wmOXcLSVs3k5y1idSt6azLy2Jj4VYyivJIL8wlq6SA7NJCIUQU11VR2lBDWWMt5U11VLU2UtvRQl1nK7UdvysCNe3NlDbUUFBbRkF1KeUN1TT3tNM33E/PYC8dHW20tDTR29tNf38vQ0MDjIwMMTo+wsjkKCOTo4xNjDI9Pc3UxCSjo6OMjIwwMjbKyNgo/cNDdA300dbTRWOX4PNVtjRQ0dJAdXsztT0CS1PzUD/VXe2UNzdS2lhPSUMd+dWC3YOtZaUUVlUKcgZfRrHqW1vpHhykur7hnyoRxTXVVDU30dbfJ2h4qq+npqmJmoZGGlpaae/uobm9g8bWNnoHhxif2cbQxBh7Duzn+OlTf4CI2e076OnqZmbbNEeOHOHMubMcO3Gc8W1TdPT10Ds8SH1rKyNTU8zs3s22nTuFSkltWystvT30jo/R3NtDbXsbjd2CPEhdV4cwr1La0khOVTkZZcXkVJWztVpgcdqQm8PGPMFGxPzZkJPNpq05pOfnsfVLU1NTexe1Ta3UNDRS09BIY2sbg0MjjIyM0NLSwoljx3n14iW/fHjPmxfP+fX9e3778IHP717z998+8+vHD7x7+5pXL58LrUefP30Q7kT892D1vPIwn4mYH5ubB4v5dqf5itgXz5/y4f1bYaD64YOfePb0MY8fPeDmzescP3lCqFxt27GdA4cOsv/gAQ4ePMiRI0eEZ//efVy6cJEH9+5z/fIVzp48xez0DAe+DMENDfZz5cocDx/+zM6dO9i5cwfDw4PU19cyMTHGiRPHmJu7yJUrc1y7cZV79+7w8OHP/PzzfbZvn6asrITy8lLq6mooKMijoCCP9vZW4Wtt2zbJ8PAgo6PDzMxsEw6I7Zjdxv4Du5ndOU13TzutbY0MDPYwMjpAd087Tc11dPe08+PRQ/T1d5GXn01JaQGbNq9jc/oGVq5JJioxkuikKKKToggI98cn2Bu/UF+8Aj3xDfEhMCJAGLB29XHBydMRD393/CL8SV6fQuqWVaRsTCNqZSxRKTEkr1/JmvQNrEnfwObsdNK3ZpKdl8vWgnxyCwvILy6iuLyM8soKamuraWqsF7ZHrVmfSnrOZnqGOnjy7jED00NErYnH0M4SWT01lqgosFBRlm9kpVmqpoKovALi8orCoPS8dWmptKygovW/tTb99/PvC79nwbKlLFwqxreLRFiweBki4tIsE5dh8TJxvl+yDAkZaaRkpHFxcyQ2PorouFA2Z6xlw+ZUVq5NZO3mNDZuWcvmjPUUluRSU19BYVEuq1anEBUdRnhEMNFRERQXFbBv726OHT3CDwf2c+ncWW5dmuPBzVu8+PkBrx4+4tn9n3hw8xb3r13n3tVr/HzjJh9fvOSvHz7y6eUrPjx/wccXL3l0+w5njh3j0pkzXL88x/PHj/j07i2Pf/6J08ePcfzID1y9dJGH9wUA//PdOzy4d5f3L19y+/o1bszNceHMaQ4d3se2mQlq66tYtTqF1LQkamor6OxooSA/h56OVnZt38bNq3O8ePKQKxfOMjrQS11ZCTXlJUyNDbNzdprz507x9MkD3r589qW69TF/+eWjABw+vecvnz/w50/v+e3dG35584pf3rzi09tX/PnjRyEs/PbpoxAWPr17y68fP/D25QtePn3C459/4uH9e8JRupdPn/Dg3l3u3bjBjbk5zp8+xbEfDnNw7x72zAoG7qYmR5ndMYWD/XKW25izafNaprYNs2nzamxXmKOlrczyFWYYmmijraeKhrYSSqoyqKjLYW5liJevCy7udsjIi+HstoLAEG9U1OVQ1ZAnINiLguJszCyNKCkvYHRikDXrU7G1tyIhKjdpqQAAIABJREFUOYa4xCgiY0IJCPYhNiGSxJRY/AK9mN4xwYW5M+gaaFJTX4GdoxUrV8UjJbsMO0cr9h3cRVtnE9Fx4fgGeKKhpYqishwGRvroGeiSm7+Vv/3nX7n/8z0GhvqJjIugrbuFr2Z3zNDd1UFdbTVVleV0tLeyf98ebly/ys0b1zh96oTgj9XB/Rw/9iPHjh7h4IF97N41y/DwMGNjY2yf3UFW7lZ8goIwsbVBWVeH4PhYzJyckNbWQkJDHUVDA0QUFPnq2wX826IlSCip8K2IKP/2zfcsERdHWlEeIwsTbJyWY2xtgL65BpqGSsSnRZBZsAEXnxUERHiTuiEZJ09HTG2MWOFqRcKqaAqqc1mdkYqGqQpWbubY+CzHKdgRxyB7RNWWssLHEke/5dh5WVDSsJXUjTF4hziyMSeNgckOZvaOUVCRRWtvHel560heG4e1oxlaRurYuljjE+yNpoEGsiqyyKvJY25jib6ZHoHh3oTH+rPcwQQtAyUU1SURl12ErLIo0opLUdKQQlVbFnVdedR15VHRkkFBTQI5FTFkVEQRV1qCnLYkKobyqBjKo6gnhaKeFMoGMqgYyqKoL4G6qRwaZvKomciiY6WIqaMWhivUUDORRsNEDg0TOSEcqBvLomelgpGtxh8sOvPB4fnGISU9QVBaRnsZMnpiyOqLI60rioSWCGIai5H8kpeQUFskhAgJtUXCi2wlPQl0LZWRUFmMwXKNLxfjyzC11cbB04Ko5ABMbbXRN1PBzEYbEwt1TCzUsbE3IDDUBf9gJ1zdLDh+eIa+lgpsTTTQUhLF09mcTWtiCPSzx0BPnqBgZ+wdjNA3UkRdWwoZ5SWISH7NMulvkFdbhvFybRaKfc03S/4XMiqi2LqYs2pTIqW1eVg5GCOjIoqcmjhLJL9Fz0wdAwtN1PUV0DRUQklbCiU9KeS1RYVDc/Oh8fmFcVnNpcL61/mQtYyGCPLaomgayWJhJ1AW7Jz1CYt2xdHNCEtbDSxtNXDzNscn0AYHV0PhY9Z2Wiy318bexQB3bzPMLBSwt9fE1VUff39LwiMdCQqxxc3LFGd3I1w8TXDwMCIy0YutZWtJz0/DP8IZZ39rQhO9cQ+xICjeEXsfA+x9DHD0M2K5uzZuweY4B5hg66mLnbc+9j4GrPDSE8KEtZsWNh46WLvpfGlzMmC5uz4rvI1xDrTCNdgW58Dl+Md54hvjjk+0B36xXvgn+BGUHEhQcqDAypQcKACI5EAi0kIIWxmEf4Ivvgm+BK0Mwj8lkIC0UPzSQvBZGYRPWhhB62MI3BCD35po/NOiCEiLxTctBp/UaLzTovFdHUvg+kRCN68kOXcTiTkbSMpaz8qtm1ifn8mWklyySvK+nN+ViMKaCqHyUNFcT0VzPTXtzTR0t9PU20ljTwfNfV20DfbSOtBDQ3c7Fc21lDVWUtNWR/tgJwOj/fQN99I/0M3AYI/w49BwH6Njg4yODzE6PsTQ+CAjY4K/fWMjo4wMDTM8PMzgl22JnoF+Ovt76R0epGOwj8aeDmram6loaaCstYHytkYq2puo6+2iqrONqs42aro7qOloo6Ll912I+f2I/tFRugYEweh5COjs7xcCRMWXOtiy+joqmxqp72inuaebspoa6lpa6O4foHdwiJaOTuqammnp6KR/eISBsRHae7sZmRjnh2NHOXXqFEeOHGHfnr3MbJtmfHSMqYlJdu7cya49u9mxc5Ydu3cxuWOGjr4eugcHmdm9m8kdOxgYG2Ni+3ZGpqZo6u6irr2N5p5uGrs6heHx8sYGSuvryCkvZUNuDtmVZcJcRGZ5CZuK8knLSmdNVgbpRQVklxSTWVTI5rxcgSqRk01mYQFF1VWCAHltAzWNLZRX11BZW8fQ8Ch79u5n37597Nq1i7Onz/Dh3Xv4P//F///3v8F//Rf853/y27s3/P03wcXDp4/vharBp4/v/6A8zC9U/+O43DxY/PUvv/H3v/1FCA/zUPGPrzefkXj96oXQxvTk8UPu37vDtWtXuHB5jsPHBWH1PQf2c+HSRS7OXeLHY0c5ePAgFy5c4NSJk+yY2c7RIz9y8+o1Lp07z9njJzm8dz8/HBD8T961fYaLF87x6OHPnDt7mj17dtHW1kJVVQW9vd0cOLSf8xfPcf7iOU6dP82Va5f5+eFP3L9/l3379jAw0EdPTxdNTQ2UlhZTWlosbGqanp5ienqKjo42WlubmZgYY3Z2O2NjI0zPTAjtS8Mj/XR1t9HZ1Up7RzMtrQ1U15TT2FQrDFq3tTcxOjZIT28HxaUFRCdEEpUYSXxqHGGxobj6uODi7YxXoCduvq74hfriE+yNu58bjh4O2LmuEIatQ+JCSV6fwurMtaRsTMM/KghnX1eBpSkplqS1qazdvJ5NWVvIyc+joKSY4vIySisrKK+uoqqmmrq6GgoL8igo3EppWSF1jVWs27wG/1BvMgrTmf1hF9XdDXhGBKJlbYyCsT7iWmpI6Gghoa2JpPLvYen53MO86rBQTOKfLlkvWCrKtyLL+GbJUr4TEUFUWhpRKVkWLF7K198tZuFScUREpVi8TBxRSRlkFRXQ1dcTrAfnZuLn787K1Di25m+mo6+F5o5GKqpLyC/KoaS8gIrqEtIzNhIeEUxcfBR5+dl0d3Vw9swpXjx7zq0bNzlz4iRXLl7i/rXrPLx1mxc/P+Dd02e8e/qMVw8f8fTefR7fucuj23d4dv8n3j55yqeXr3j/7DnP7v/EzzducufaNT6/fStsLPrff/srf/78SWDtOXfuD7aox/fvC0LaFy5y8fRpbl68xNnjxzl96hiNTbWUlhUyPNTHju1TjI0O0tHSSGlhHqeOHeHy+TM8/ukuTx/c58eD+6itKCU/YwvVZcXs3z3LmdPH+fmnO7x5/Zy3L5/x+vkT3r9+wa8f3/Hrh7f89vEdf/34nj+/f8vn1y/5+PL3TMSfP37kr7/+wl9//YVfP37g/etXvHnxnHevXvLx7Rt++fCej2/f8Pr5M54/fiQMVj9//Iif7wpA6vjhwxzev4/9u3exb9dO9szuYHbHNrbPTDK7Y4qC/GyqqksZGx9kz94ZGpuqiIoOxt7BCnsna6GNydBEGzVNBYxMdfDxdyMsMgB7J2vcPB2IjAnGysaEVWuTSM9aj7mVIS3tdbR3NXPyzFGOnjhMflEOoRGBVFSXkJKWQG5BFjHxEUTFhjGxbYSQ8ADKq4rJyN7E6MQgw2P9XLx8mrs/XScuMYKM7A389tdPzMxOYmVjRnJqPH4B3vj4eWLvaEdndwf/h//ipwf3efTkIfWNdTS2NeDi6cxX+/buZnCgj5zsTPLztjIzPcXZM6eE+xBDg/3UVFdSV1vNQH8vU5PjjI0O09/XQ3d3J319PYyOj5Cdn0PqujWEJ8Ri4+bEupwstpQUErNmDTaenijq67NEXoHvpKT5WmQZX32zgK8XifDtIhEWi4mxVFKcxWIi6JnqoaQlj5OXPY6etqxNT2VL7npcfR0wtjYgPD6EFS62+IV5Y2FnSmCkDykbE7Fxs8JguR7hKcGkZiQTtSqc6NUR2HpboW6iRPKmGKrbi8kqWse6zCTcA1aQUbCOtC2JhMT4ErsqgvWZqdi4WVBUlUvcqlg8AlwxXWGGlb0lRstNcHB3wNbVARcvN4ytjHHxccTV1w41PUUkFJYgo7QMORUxNPUVUdeVR1VbFlVtWdS0ZFDWlEZFSwZ1XXl0jVUxtNJEz1IDXSs11E2UhPCgbaGClrmy0NakYSaPhpk8CnriKOiJomEmi6a5HMqGgrYgMwcdwWaDjij61qpoWyohryuGmoksKkbSwnYlJQNJtCwUMbBVRdlQChmtpcjriaOgL4GCvgSyOqJIfslJzCsPYirfC9UHceXvEVVcgJTyQuQ1lqKoJYqOsSJyqkuRVlqMd5ADG7NScPm/ZL1ldBTmwrXd932+8x5rKU6EECHu7u7u7gLEgUCEEOLu7u4hJMESJLgHihRooXiBQtFCKdD22PX9mGZOu54f98rKmslKfszK3Hv2vvZ2NyU0xgufYEdEJD/DzskQFw9Llon+DQnpxSiorMTITB1dfUXsrPTYO9lLmJ8j6opi+LpboqokRnHBZkKCnNHRksHAUBFNLWlWSi5gyfI/IS65ADklERRUBNyJvoU6BhaaaBopYmytg4mtDnJqq1gk9lfk1FahpC2NmMwSRKQXIqUoirzGKsH2h9pKAcehtARRuc8Rlfv8D6Nzy1Z/ipj8QqTUVyCrLY6U+gok1ZYjrSFwisQVFiGnthx9cwXUtFfiG2ondCMsbNWxddLBxFIZPWNZ9E3ksLBVx8JWHWMLJSxs1XH1MMbKTh0bOzWsbVXx9DYmJMIeFw997F10iYnzwtFNn+BoZzZkRLJpawwR8V64BVjg5GeBV5gdTr76RCS44hVqjl+kNf5RNjh66eLqZ4i1izrWLurYemhh76WDvZcO1h5aQlFh560rgKzdtLF21cHKXRcHX2PcQ6zwCLHBOdACnyhnfKNd8I1ywyvSBY9wJzwjnPFb40VQnA/BsT4ErPEkaJ03oYn+BMX54RPtgWeUB75r/fCPC8QvIQi/hCC84wPwSQrCb2MYvhtC8UwMxjshDL+kaAI3rCVo4zoCUv57AjfFErN1I9EZ64nJWE9s1iZSCraSWZZPTmUROZVFQhGRU15MflUZxXVVlDbUUN5UR3mTIEZU195CY1c7jV3tNPd00j7QS/tALy29HXQMddHW20pbbxvdQ930DHbT2d1GR1crPX2ddHS10tndRndvB90DPfQM9tI92EvXQA9dAz0MDA0yNDLM8MgYw6Mj9A+P0Ds4QGd/Px19PdS2tQpETFcnDT0d1Hd3UtXZQnlbMyXNDRQ11lHa3Ex1ZycNfX009PRQ39lB++AAIzunGJqcoLa5mZ6hIQZHx+jo7Ka7t4fWtg4am1pobu+gsb2dqgZBK1NdS4twrK6+o52e0RFaegXr2yMTE2zfuZPxqZ0Mb5+graub1s4O6poa6Rsa5PTZM1y5KqgVHR/bzujwCG0trdRUVdPb28vevXuZ3DnF+MQORsa309rZQd/ICNv37Katv4+q5iYGJ3YwMTNN+0A/1S2CWFNdexvljQ1sKykmPS9XwHyUFJGWn0tOdQU51WUU1NdQ3FTL1vISNuVsJbO4kMqWBrJLS8gqyicjL5eMvGzySkqoaWqgb2SEiT17GN0xwdjEJDUNjeTk5VJdU0drextNTU20t7czd/Ycz79/xj9+/Zl3P7zm47sf+fDjW14+fczPP73l7auXQsfg+6ff8frViz9EmeaFwccPP/1BSHx4/46fP77n118+Cp/788f3/PLzByED8fvWp3moeh6svnf3Nrdvf8PXN29w4sxpRneMM7VrJ+e/uMDZuXPsO7Cfw4cPC+pez5xloK+f7aNjHDtylBNHjnL25CnOnDjJsUOznD5+jNl9M+ya2MHRI4f44sIcBw/uZ3R0mNbWZgYH+zlwYB9n585w4tRx9h/cx/GTx7j+9TUePLjH3bu3uXr1Ctu3j1JYmE9VVQVdXR3U1FSRm5tNS0sTQ0MDdHa2U19fS3NzI319PYyMDLFjYpTt48PsmBgVVGwO9dLcUk9tXSX1DdX09XfR1t5EUXEezS31NDbVUlyST3VNOanpKUTHRhKbtJb49bH4hfpiamOCqY2JUDDYudpi62KDk6cjQZGBJKTEszFtPbFJAl7C1t2O4HWhxG5KIHhtGK7+7ngGexMeG01cShJJm9aTkrGZrLxt5JcIHIjCsiKBmCgtIq8gVxC1aq4jtyCL6rpyapsr2ZKTSmNnHU19TTQPtuC3NhhdOxO07ExRNNNF3caU1fqarFKWR0JRFlFZKZZJrWTRShE+FxVhgcgKFoisYKGYKIvE/9vWtEhUnIXLRPhs8TL+vnAJUrJyKKmpo6CiishKCRYsXsaiZSIsE13JkhViSKySQkZ2NSZmxjS1NNLcUo+PrzsZWzayY2KI4bF+Ontaqaouo7gkj/qGajo6WygtKyQ+YS3lZUUcOXxAGEm/fvUaX127zq2vb3Dv1m2+u3+fR3fv8t39+7x88oQfX77kx5cvhcDwyydPeHjnDk+//ZaPb9/y/ocfeHT3Lo/u3uWn16/59cN7+Nc/+fmnd8KL96tn3/P43j0e3LrFg1u3ODQzw+z0NBdOn+bJ3XtcOH2ac0ePcebYMY7O7qeqspSG+mr279vDzh1jdLU1c2B6N9/evcWD2zd59vhbPrx9zQ/Pn3Lq6CHaGutobahl144xrl66wP17t3j65CFPnzzk9fOn/PL+Rz6+e8OLp4+FTsT7N68EkaaXz3nz4nvevXgmiDn9xj58+PGt0K2cZx7mXYgnD7/l27t3uHn9GtcuX+LLi1/wxbmznD15gtnpafbv3cP0rp3s27Ob2X0zHJrdx6HZfcwenKajvYmNKYnk5GYyPNLD0HA32Tnp2Nmbo2ugjr6RJooqMkIRIbVaTLhWbWljTFhkAFa2Jtg6mHPw8F6++/5bTp87ys49O/ANcBdGj6RWr0RSRpyZA7t5+N09kjbEkbYlBQdnG6LXhmNtZ46ymjzpmZs4M3eCodE+zl04xdPn33Lo6AytHfWcPneUX//1gXvf3iIkPAAxieUYmuiyZl0Ubh7OREaHkVeQzfDoAM2tDWzclEzChnh8g3z4ZHBwkLa2Ntra2hgaGmJ6eprTp09z+fJlvvjiC3p6eigoKCA7O5ucnByqqqqoqKhg/foktmVvYXikn5GxQWrrq8jMEaxE+gT5EZ0YR1NPN4OTE/hHR7NEUpKlktIslpDkr0uX8/8t+Jy/LV76W5RJFEUtVUztLLF0tsYjyIvkjPVs2raZ6KQYvEO9UNCSZ/HKJTj7uhCVGImchiweQe4YWhsQFOWPpaMJBta6hKwLpKg2n+QtcWzOSiIuJRJNI0WyS9KobCrE0EKDoEhPNm9NIHlLHM4B9sRtjiE1fyOlDUUExPgRER+OV5gXFk6WaJvp4eLnRmhsFPYezgSticTG1QkHb1f8ogLQsdJGz0oPSeWVyKtLo6wpi6K6DKvlxVHTWo2SmiRKKhKoaEihoSOLpq4cqjqrhXEaQTuQgtBNUDNajbK+FNJqK1AzWi3cKJDXFjgP86C0joUSygarMXXSw8BWE2lNceR0VrJaWxwJ1WXo26kjqyuGrK4Y0jqiLFdcgLqlPPpOaixXXICcnjjyuhIo6K1CUV8SWW1xVqkuQ1xpsfDTdynV5UgqLmGl3EJEZT5jueTfEJX+FDk1EfSM5TEzV8fUTA0DQ0V8fG0JDnFhc+oa/AKcUNeUQd9QGbFVn/PZov/B3tkUY0tttA2VMTDTQEZehJUrF2JopEJosBv6ugo0NRSzNsafsBBXkhNDsbbUwsZKGy3NVejpymBupoLIij/x2aefYGGpiYTsYtz8bUjLScY7xBFzB32UtCVR1pFhueSnSCuLIi67CEMrTXTNlJFTl0BOXZwVUp8jqbgMCaVlSKmJIqG8nOWrP2f56s9ZqbSMVSorEFNaiqj8YkQUFiOquAQxpaWsVFnOKjURxFSXI6KwEFmtFWgYSWFgoYC+pQKGloqY2KhgbK2MnpkcembyaBhIYeukg72LHv5BtphZqmBpo4mZtSqObvqY2alh46KDV5AV/uH2BEY64hNig727Pj4hNoTFuuMTZouZgzrmjhp4h9rgFWKDqb0a/hG2RMS5ERBmQ0y8B+HRTri66xMUYgOffIKdgwaOrjq4eBng5G2AnYcuVu7aWLhrYemhjaWzBqZ2yngGmZOwOZD4TQFExLsTlejN2g3+uPiZ4hlmQ8AaZ4Ji3Qhc54pvtCPekQ54RdnjvdZJcNY4ExjrSWiiP+GJwYTEBhG4JpCQuHBCEiMJTojAJzYE77gQ/JLD8N0QjldSGP5JkfjERRCYvIao9GTCNyfgExeBd2w4wRvWEZoSR1RaEmszNxKfnUpibjob8zNJLc4ls+y/YHVORQn51eVC7qG0rprSumrBIFxjPfWtzTR1tNHa2UFbVyedvT10D/QwMNzDwHAXQ6N9DI/1MzzWz8BwD1097bR0NlPX0kBtcz1Vzf/lGuq722kZ6BEOvbUP9NPWN0D7QD/tg0O0DfTT3CsYf6vv7KKmo42qtjYqWpoob26mvLnxt6/NFNTVk1dTS055JXmV1RTV1JFbXkFZXQMDo+M0tLXR2tlF30A/QyPDDAwM0N3dKbxUDvT00t/bR2trK3UN9dQ2NlFZX0+FcG+ij7aBQbqGRugZGaNnZIzBsR1M7J5h3+wRdk3P0DfQz9SunVy8fInzX1xg78w0k5OT7Ny5k6GhIZqbmxkbGeX40WPsn9knvNT2Dw5Q1dzEwMQkDV3dVDa3UNbQSPvgEDPHjtPU00tFUzPFtXXkV1aRWVjEpm3ZbC0qJqu4hMSMNDblbyO7qpjq9mZqu5rJry4nrSCL7LIiqlvqKa2rpm9kgMr6WgrKiiguL6OmsZa9+/dx5MRxzp2f48y5sxyYPcjY2Aitra2UlhZTWVnO4GA/586d4c2b17x9+wPwb979+IZHDx/wn3//UwhBzwPVv69tnRcFv48t/X507v1PP/LLzx/+4E7MOxY/vv2B58+e8vjRtzz57hHPnz3l+TMBezH/u+Yff/DgATe+ucmhI4fZtWsXBw8eZHp6mt27d3P69GkePHjA6dOnBVG5oSGOHj3K5YuXuPTFRS5fvMSJ40c5eeIY7W0twhTBtatXOHH8KG2tzRQXFTA40Mfswf1cuXKJ0dFhxsfHmJnZy/79M1y4MMfjxw/57rtHnD17mqKiAnJytgmdh+TkRIqLC6mqqqClpYmxsRHhCN3ExDijY4NsHx8WNORsH2JouI+u7jbqG6opKS2guCRfeKldvyGBjs4WJqe2U15RTFV1GfGJ61i/MZGIqFCCI4KIiovCydMJEzszgteEYu1qi5OPC44ejviF+pGUksi6uBh8/b0ICPUnYl0EHkFeeIf6snZDLGvWr8M33J/QmFA2b91MZs4W4tfHkbAhnrStqWRmbSE7dytFJYUUlOaTV5xLZUMFk3t2kFO4jdrmSnKKttDR18TZi0cZ3NHFupQovCLcMXE1Rc1aCyNPc9TsdVCyVEdEeSXSWrKIKK9imYI4qzRlWSonzp9FFvL5qhUsll7JUqlVLBJfyd+XLOPvC5eyYNFyFny+lL/+bQHKKmpo6WijrqnBshXL+X9/+TMiYqJIr5Zh0ZLFGBkZ4eLixKZNGxkeHhSsiyeuo3+gm/aOZtLTUtiSsZnGhjqm9+5k59QEDfW1NDbUMTkxLoCcL5wX1K5+dZ07N2/w6P494eV4HhqeH09798Nr/vOPX+Gf/+DXD+/58fUrPr77kdfPn/Huh9c8uHObm9ev8fL7p1y9dJFv797i1bMn8J9/8vDebV48fcz5Mye5f/smX1+9zJ2bX3Hu1HEO7Z9mYmyY+7ducGj/NMcPHeD+7ZscP3yQMyeOcu7UcYEguH2TB3e+4f7tmzz77iFPHt7n7avn/OcfP3P7xnV2TWzn+OGD3L99k+8fC6JFv69l/fjuR355/xM/vfnhfw3I/fj6FW9fCOJKPzwTjMf9+PqVcKV6Psr04ukTITj9+vkznj56yN1vbnL9ymUuzp3j7MkTnDhymKOzB5nZPcXsvr0cnd3Podl9zEzvYs/uSfbsnmR6Zif9A104u9jg5+9OTX0ZTa011DWW4eJug5evE9Z2xtg6mBIe5Y+eoRrGZroYGGvhH+SJsZkuCsqr0dJVY118NN197Xz76B5f3fySQ0cOMHtkHwNDvVham6GhpYqpuRGOzna0tjdR11BNVEw4V65e5PKXX1DXUE1kdBgWVqbEJawlek0ERaV5OLjZYGShh4aeCpm5aTS21zI6OciGtERUtRVRUFuNiaURplbGxCWvY+f0JGOTI8Qlr8PRzR5vXw8cne34ZP4NY3p6mkOHDnHmzBmuXbvGnTt3uH37NkeOHGFgYID6+nrq6+vp7e2lqqqKkJAgNm1eT3lFES3tDQwM91DbVMO6xLX4/bZSmF9RTn1HO5EJiRhYWSOjpsEn/+8vfPI/f2KplBQLVixnkdgKJOSl0TM3wi88iPhNyUQmROPo7YxnsDfeob7EbYrHwcuRz0UXomOmS3hcGIbWBoSuC8HFz5nASD9CYgJJz0kht3QrSamxBEf7kVOUTvyGKGxdTIhJCGZrfgqRsQEkp0STX7YFr1BXnPzt2Fa+hfDEYLLLs4heH4mEkgTG9saUNVWwpTCLkHWRxKyPI3htFPGpG/EJD0bL3AANU23ElCWQUpdGWk0aBW1ZZFUlUVCWRE5RAmVVSVTVpdHQWo2WjhwaOrKoacmgqrMaVT0ZwX7E79p/5mNH8torkdUUQ81oNVKqy4VwtLTaCiHToG4si7qJAlrmysjrSKJro4683iq0LJXwinRiseynyOiKsUzhM+QMJJA1lEBGXwxFUymk9URRs5RF2VAaJT1J5LT+GOuRVFyCtPIyxFYvQFTmMyTkFiKjvAxZ1RUoaIihpS+DibkK2prS2Fnr4OJoREFeCs2NRcREeePoZIKY+GeIiH2Gqro0yupSyMiLoKwpy/rUOKJiQ1DVlsfe0QQvH3tc3S1xcbPAx9eePXuHSV4fzmcLPsHZ0YiQIGf8fK3x9rIgItQFZwd9Vkt9zvIVf0JbXw5tE0VMbLXQMVVCXmMli8T+zAqpz5BWFlTOLhL7M0rakihpS7JaVRRFrVVIK69ASVsSSZUVSKqKsEplBeKKSxFXXIqE8nIkVFewUmU5YkpLEVdehpjqcsRUlyOutoKV6iKIq4sI2qwUPkNZVxQDK0VM7FQxtVfD1F4NIysldExWo2EghZaRDHbOuljYquPgrIeJuRIe3hYEhjng5meGkY0y7oEWpOWuIzEtFDsPfcwc1HH1N8PR2wjqO7c2AAAgAElEQVQHL0MsnbUwtlXBzEEdOw997D0NsHTWwsFNBw8/E5zcdAkIsSY41BZ/f/M/ZOUdnbVxctPFzl0Ha1ctzFw1MHfTxNJDGxtXLSztVXHzMSI40h6fUCvc/E3wDDLHK9gCe089XPyM8Qi1xCvcGs8wK9xDLHALNsc1xBy3aCtcIq1wjbDBI8qJgDWeBMf6E7ouhJC1oUQlrSFq/VrCE6PxjwvFJzYE/+Qw/NeH45ccRtCGGAKTYghLiWNt5kai05MJSIzGNy6CkA3rCEuJIywljvBN8USnJxOXlUZy3lY2FmazuSiHjJJ8tpYUCGte58Hq4ppKSmqrqKgTiIiGlmaa29to7xTwWz19vfQN9DIy2s/IaC8jo70Mj/UyNNpH90AnrV0t1LfVU95QTWlDFcX11RTXV1PUWEdZaxNVnW3UdHdQ19VFbWcnNR0d1HZ2Ut/dTV1XFzUdHVS1zYuHFkoaGiisrSW/ulp4CmpqyKmqJbuyhvyqOnIrathaVMK2kjJqWtroH9lOe3cPze0dtHW009vby+BAHz3dnbQ3N9FcX0dVSRnDvf3sGB2jq6uLltZ26lpaqGpuora9jfbhYZr7BaKmtX+A1t4BWnr66R4YYWTHFNMHDjIwNMie6b3MXTjPgdmDDI0MMzY2xuTkJMPDw3R3dzPQ18/+mX3M7tvPpfMX2LtzF0NDQ3QND9EyMMDYnr1UtLRQUFVN/44JWvsHqO/soqKpmcLqGvIrq8gqLiElaxtpuXlkFhaRkp1FamEOOdUl1HQ2UdfdQmFdOam5maTlZJJdkk9HXxe79u1heHyEoe3D7JgcZ/feXcxdOMfchXNcuXKJGze+4tq1Lzlz5hQzM3vp7++lr6+HPXt28fDhA+DfPHhwj8ePH/Lrrz9z584tvv76Ot9//4Tvn34n3IP45ecPfPzwk5Bv+PWXj0Ie4vcQ9Twz8Xvoev457358w+tXL3j65DEPv73Pi+ff8/rVCyEn8erlc9788Er4nFu3bnHr1i1hte7Jkyc5efIkMzMz7Nu3j2vXrnHy5EmGh4dpbm5mdHSUM2fOcOnSJU6cOMG5s6c5feoE9XU1JMTHsi0rk51TE+ycmqCrs532thb6+3qYnBjn2NHDbB8bobeni8mJcY4fO8LVq1e4e/c2d+7c4saNr9izZxe5udkUFOTR3d1JZmYGlZXlNDbWU1FRRk1NlSDG9JvIGNs+xOBQL719nQwM9girXVtaGygtK2RLZir5BdmUVxSTX5AtdCfKK4rJzcti0+b1FBbnkV+YQ15xLiXVJSSmJeMb7k9UYgx+EQH4RQTg7ueOX6gfa+JjCAz2w93DmfDIEEKiQ4hKjCFuUwLrNsYRER9FWGwEMQkxxG2IIzAsgNTMzdQ111LdUEVOXhb5hTmUVRSTU5hNeV0Zjd1NjO0cJac4m/Rtm2hoq6KgZAt9Qy10DzXhF+6Ghasx5m7GGLoYYOhpjIaDFjouesgbyaNqpoKCkRKy+vLI6isiribJotUrWCIrxl9FFvGpyFI+Xb5M0Ma0TBBVWr5iJcuWiiIiIoKZmQlycqv505/+BwkJcRQU5Fi9WhpjY0O8vT1paWmiubmR7OwsEhLiSE3dRG1tNXFx60jflEJxfh49He3smtjB5PYxRgb62TWxg1PHjgpqXK9f496tb7h36xse3LnN00cPefn9U15+LxC386/PVy+f8+PbH/jl5w/8+stHPrx/J6w7nhe/L18844fXL/nw/h1PnzzmycP7ggrVF9+zZ2oH92/f5NH9Oxyd3c+l82c5dewwVWXFDPV1c3HuDFcvXaCprpob164wvWuSi3NnuH3jOo8f3OXBnW94cOcbnj95xIunj3l47zbPnzzi4b3b3L99k7nTJzh8YIZvvrrKm5fPePH08f8CoN+/ffMHGPrdD695//YNH358y09vfuCHF895+f1TYa3rfDPTvIMy70Q8fnCfh/fucvebm9z6+iu++vIKl87PcebEcY7OHmR23wz79+7hzImjnDp2mMOH9jO9V8BCTE6MsXd6ioOz00xMDuPmbo+njzMpqYlErQkiIjoAZU1ZtAxUMDTRxMvXiTWxodg6mBK1JgQffze2ZG2io7uJ2/duYGVrRmZWOlO7dtDW0Ux27lYiokKxsDIlMTmO9C2bkZWXxtrWAg0tVYxNDQgNDyI2fg2HjhygpKyQiqpSJneO8/Ov7+kb6Mbb14O4xDXoGmkTEhWAvas1yprymNkY4RXghoWdCcGR/lg5mCGjuIrQ6EByi7PYnLmBtKwUrnz9BSfnjnLm3Ek2p23kk8OHD3Py5ElOnTrFyZMnOX36NBcuXODLL7/kq6++4tKlSxw+fJjx8XGmpqY4duwYfX19REVFYGVtRlR0KBs3J5G4PhafQG8cXO1x8/HAJ8iP7JJiqluaSUxLxy8iElsPL5ZJyfCnhYtZJi3NUomV/H3pIlR0tfCPCCV0bSTuAd6YO1ijqqeJorYy0iqrsXCywsjGhMUrl6BmoI57oAcqeqo4+zoREOVPYHQAsSnryC/fxtaCNMLWBlJcnUdOSQYeAY5Yuxhj62ZK7Ppwsgo2kZASRUHlVpz97FAxVCBwrS8+kR54hrrj7O/I2pS1mDubE7gmmPT8TCIS1hCzPg6f8EDcg3zwDAlA28IQRT0VVuvIs1JZAjktOaRUJBCTWYaswkoUVaRQVJZAQ0sWPQMldPQUUNOSQVldEmUtadT0V6OsI4Wclrhwg2Ae3p2vFlXUXSWsU5VRF0FGXQRVQxkhJC2nJYGmqSJaZkoo6cugb6OBga0mlu4GZJalELDOAzldCVbriCKjK4ao6kIUjFehYi6DtK4I6qZyKOpLIqW+QtDCJL9QKCKklJYiIb8IcdnPWSn7OVKKS5BRXoa8uijq+tIYmSvj7WNDyoZI6mvziInyprG+gJ7eWtauC8TdwwpTcy1ExD5jqcjfWK0giqK6DOa2huiZaBC3PpqoGH/iE8OZ2jXA0Egb9o7G+Pg5sC42gKrqbGKivPHxssbH25KE+AA2Jofi4WqCiuIKJFZ9iqziCpR1pJBVE2Ol3GIWif2ZVQpLkVMXR1lHCk0jeWTVxNA1U8bIWgMDSzWMbTTRMlZA3UCWVcrLWam49LeWpuVIKC9HXHEpYkpLkVBdgYTqClapibBSXXDE1VYgrrYCCQ1BBExcaSEKumLomsuhb6kgrGLVNZVD23g1embyGFkpY++ih5W9Ju4+Znj6WRAS6UxQuCPG1sp4BFmSlB5GSlY0oevc8Aqxxj3QAgcvQxy9jTC2VUHPQh5zRw2sXXUwtVfDzEEde08DbJw0cPLQw95ZCy8/U/wCLP4XcOvkooODizbWLppYOgsEhJWnDrY++jh66WPnooWzpz7OnvpYOqlj7aKJg6ceNq5aOHjp4+xrhFuAKe6BZrgEmgqH7ZyDTHEMMcMu2AS7QFMcg63xDHPCL9qL4LUBhKwNZs3GdaxJiSUyOYaA+DB840KFIsI3KRT/pEj8EyII2bCGNVuSiclYT8iGdUJhEbohnsDEtfjHxxCcHEtM+iYSsjNJztvGhtxtpBcXkFksGCfLKi0W7ibMD7eV1NZQ0dhAXUsLTR0dtHZ20dHTS3f/AP2DA4yMDjA80sfQcC8Dwz30DXTT3tNGQ2sjVQ01FFaVk19VRk5FGdnlAvA3p7qCvLpa8uvrKGpooKCujvzaWgrqBN8XNzZS1NBAYX09hfX15NfWsq2igi0lJaQXFZFeVERGcTFbSkpILShmc34ReZXVbCstZ0NmFrnllXQNjTA4toOmtnbqm1uEo2Td3Z10drbT2dFGX1cnQz19nDpyjJNHBf+Ta+pqBavabYIIVe+OHTT29lLT0SEQOB1dVDS1UNPSTmffIBO7dtPa2cGOnVMcO3WS7TvG6e7tYcfkBFO7djI2Nsbo6Citra3s2LGDA/v2c/b0GWYPHGRwcFDAaXS0MzQ5QWVzE3nlZTR2d1FaXydkIHLKSskpKyW7tISN27aSnJkhrHBdn72F1MJt5FQWkVddwpbCbNZnbiY5PYWUrWkkbEyioKyI2qY6hrYPM3v4IF9cusDDhw948OAe169f5eZvw1b7988wNDRAfX0ttbXV9PR0cfr0SX755SMfP77n2bOn/Oc//+If//iFe/fu8PXX13n08AHPnz3l3Y9vhJWuL188480Pr/5XhOndj2+EEPW8KJjfk5gXE2/fvObVy+fCgbnXr14Im5vmtyPmRcSz75/w5MkTvv32W86dO8fhw4c5e/YsJ0+e5NChQ8zNzbFnzx62b9/O6Ogo27dvZ3p6mvPnzwubmw4e2Mexo4dpbmogLnYtVZXlTE6Ms3vXFNvHRjhyeJY9u3eyf980Rw7PcvTIIYYG+9k5NcG1q1c4efI4Fy9e4NKlL7hx4ytu3PiK5uZGkpMTGRsbYWRkiOrqShob64VxpnmBNjDQx8joAINDvQwMCjYjhob76OntoLGplorKErZmpbM5dQM1tRU0NNZQVl5EXX0V5RXF5ORupaaukpa2RkrLi9iSnUFGTgZrN8QSGB3M2o1xhMZGEBYXiW+4P8FRwcQmrSM0KoSAIF/i18eRnp1OYloy4XGReIf6CsVG7PpYtuRuIT0rjS3ZGeQW5VBYVkBldRmd3W309ndR3VBFbkkOWwoyKa4qYvPWTbj7OhMa4UtxeRa7Z0YpqcjCN8QFF387XALtsfG2wMbfGitfcyx9zLDwNMPM1QhzVxNMnAxRM1dHXl8JKU05lsuv5C8rFvLXZYv427JFfLpsKQuWLGfB4mUsXLSMRYuXIy4ujqSkBGJiIixa9DlLlixCSmoVmprqmJmZkJKygYmJcaqqKtiwIZmtW7eQmZlBXl4O27Ztpbm+ju3DQ+zbs5vdkxPsGB1hz9Qkxw8f4typk9y5eYOH9+7y3bcPBJWk3z3mzcsXwov182dPhZXGb98ISgZevhCMMM6/jueby55894hffv4A/Fvoyn14/5Zn3z/m4hfnGBnuZ++eKQ4emGb3rgmuXb1E9rYtjAz388WFs9z4+io3vr7K5UvnyUjfxOjIAAdn9nD4wAw3r3/Jm5fP+OnNK37+6S0/vPie61cuMnf6BAemdzM21E9/dweT20f46stL/PTmFe9+eMnHdz/yj48f+PXDez78+FboSPz05gfhnsMv73/6gzvx7LvHPH/yndCpmBcQ89zDgzu3heLh66tfcuPaVb6++iXXLl/i0vk5zp85zZkTxzl9/BhnThzlxJFZ9u/bw+TEGMNDfQwP9bFjYoTdeyZo72ggLNyfhOQ1RK0Jwd3LnqLSbSRvjsXT35mQcB9i1oWQvHEtXr5OxCVGE5sQRWlFPo0t1bR3NePgbMOFi+f44tIcdQ3VTO4cZ3C4TyC8C7JZvzERZ1cHGpvruH33JidOHeXEqaN4eLni7ulCXUM1IWGB5BVkY2Flin+gD57ebkTGhOIb5E1JVQEmVgYYWeiha6yJhZ0JptaGxG9Yi62zJVvz0tm0ZT3GlvqsVpIkfsNanr95wrdP7/If/klBUS6fnD17lhMnTnDo0CEOHDjA/v372bt3Lzt37mTPnj3Mzs5y8OBBod166tQphoeH2bw5BRVVBVzdHFgTG0lAsA/6JnpErYskMDyY4MhQ1mekU9nUSEJqGvaeXhja2CGjpsHnYiv55O9/538++5QVUhL4hAaxMTMdZx9PtE30sXVzxCPQB3FZSRavXIqIjBgyqrIo66pg5WKNo7cT+pYGBMUE4hXiiYmdMX4RvmwtSKOkJp/ohDAKK3PYtDURbWMVVPVkMbTSJDI+kK2FmwSuROEmQmMDCIkLYKn0Qpz87TB1NCYudR0xG2KITIpkzcZ1bM5NIz41iU3ZGSRlpOAbEYSRrSXLpcVZpSKNtqUOCjoKqOgpI6cmhYziSpTVZFBSlUZJZRUaWrJo68qjpiGNvLI4Ciorf6t5lUJVT0YI7MpqiiGjLoK4wiJWKS9FQUcCGXURFHVXCYfQVA1l0LFQQstMAQ0TOUwdddGxUEHPXIXANZ64BNhg42lKal4CG3NiCY7zQt9OHXldcaQ0lyOttRx1KznUzVcjqvQ5aiayyOtKsEp1GWKKi4Rw8SqFxUjIL0JWTUQQZ5L9HFHpTxGR+jtSikvQNVXAyd0YK2tt8nI2UFqcjp+PLWPb2+nprcXB0Ziqmjx09BRRVpVEQnoJckriyKtKIa8qxVKxBdi5WCCrKEZx6VYmpvqors0nPjGMnbsHiYsPIijYmbUxvsStC2DtGm+8vSxwdTIkOsKdqHA3TEyVMTBRxsnbAitnAwws1RBbvRA5dXFEZT5nqcTfUNWTQUZFBDX91RjbaGJiq4WhlToqutJIyC9hlfJyxOQXI66wBGk1UaTURFmptIyVSsuQVBdFUl1U4Er8JiLEVJcjorwUcbUVyGiJIaW+DAVdMdQMVgmPrrkcVk7aOHuboGsqh4mNKha26hiYymNhq46LpzFe/pY4ehph4aTJuo0BpOasxSfMFnNHDfwi7AlZ64q5owau/maYO2pgbKuCjZsutu56mNipYmyrgq27HrbOmjh76uPubYRPgDm+/uZ4eBn9QUS4eOjj4KaDtYsmVi6CjQg7XwMcA4xx9jHExcsANx8jHNx0sHBUw9FLH49AM+w9dHHxMxYeZ18jHHwNsfcxEBw/Q6z9DLDyN8DG3xiHADNcg+zwDHPBN8IL/0g/IpMiidoQTWRyDEGJYQTEh+CfGIxvYhBecf54xATgEROAf0IEkanxxGQkEbE5gfBN8USlJRGcHEtgYiz+8WsJTIwnbON61m5JJzFnGxvzcgULx4X5wrO1qJBtJcXklpeRV1FOUXUVpXW11DQ10dDWRnNnJ+3dPXT19dM7OMDAUC/9Q9309nfR1d9Je08bTR0tVDfWUlpXSW5FCdnlxWSV/nFROaO0hC1lpWyrqGBrWRmZpaVsLStjW0UFOVVV5FRVkV1ZKXw8rbCQTXl5bMzJISU3l835+aQWFLApL58N2TnkV9WQV1lNWm4+DV3dzBw5xuTMfqobG2np6KR/cIDB4SH6+3sZGhoQ1HZevMD5M2e59fUNzp+bY2hoiJqGeirra6lqbqK+U+CUFNXVkVdVRXF9PQVVArcjv7yKho4uugcHKa2soKuvl32zBxmb2MH2HeMcmD3I7r172L5jnPHxcWpqahgeHubgwYPM7J1mZu80/f391DQ00tkvaGlq7OqktLqarKJCmnu6Ka6tEQzm5Qr2HrKKBe5DQnoqSVvSSdqSSlzGJmLTNxCXtp7Y1GTiNicTn7qe9Rmb2Lwtg8SUZLYV5NDQ2sjw+AjT+/Zydu4Mt29/w+3b33D//l1u3brJ8eNHGRoaoL29laamBtraWhgeHqS+vpYDB/bx8eN7/vOff/HTTz8C/+bf//4nt29/I3Qi5t2F+ZrWt29eC7mHD+/f/cFtmBcaT757xNMnj4Wf4P6+7vXND6+EYuP3ta/zl7T5eNOLFy+4desWhw4dYmpqiqmpKfr6+ti+fTtXr15lamqK7u5uxsfHOXPmDHNzc5w+fZq5uTkuXrzI3j272L9vmob6WhLiYxkeGuDQ7AGOHJ7l4IF9nDl9koMH9nH0yCF27Zzk8KGDdHd1MNDfy9kzp/jyy8vcunWTO3duCWtgR0eH2bhxPW1tLczOHqCnp4uurg5GRobo7u6kq6uD8fExdu2aorevk9GxQaZ2jjO+Y4SOzhYqq0qpqCyhrr6KLZmpbExJEjTudDTT0dnC8Eg/OyZGmdm3m7yCbIrKC8kvySOnOIfN2Wn4RQZi7+WET7g/boGeBMaE4B3qS0BUEBk5GRSU5rMtJ5PcohwCwgVOhWewN+6BnoSvDSdlSwqpWakkbkqkd6iHvOJcMralU1ReSFlFMSVlhVTXVtDQWk9BeT617XUkpyYREO5PRXURyRtj6e5rpru/kcg1/oRFeRMVF4hXsBNmjgY4B9jgEe6EqYs+Dj4WmDroY+VqgrWbGbpWmuhZ6aBjpYukqgyfii7kr0sX8LclC1iwYikLly7j04WLWLhoGctXiGJoaIikpATy8rIYGuqjrq6KiooSJiZG2Npak5Ozjfr6WjIy0sjLy6G9vZXy8lJaWpqYnT3AiSOHhXWtRw4eYN+e3RydPcjZkyc4e/IEt77+inu3vuHR/Xt8//gRr559L2SDfv7pnbCC+OOHn/jh9Ush9D9fA/z0yWO+fXBPyPX865+/Av/m9q2b3Ln9DQf27+X83Gn27J7k0sU5Bvq76Whv5tDsPiorSjhx/DAvnj9h9uAMQ4O9XLl8gZHhfo4cPsDNG9d4/OAue6Z2cHBmDw/v3ebJw/vcu3WDb766ytzpEwz0dDIy0Et/dwfjI4McmN7N1UsX+PjuDfzrV96/fcOvH97zj48fhHD0/JmvY50Hp9++esn3jx/x+MF9njz8lhdPnwhFxDz/MO8+fPPVdaF4uH7lMtcuX+L6lcvcuHaVm9ev/U5UnOXS+bPMnTvFyRNHOHxoPwcPTHPg4F4Ozk7T2dVEWLg/61PiCAj2wsbehLzCLaxPjcPc1hBXD1sUVaQwMtVCQ1sBE3M94pNiKK8qxNbBnOy8THZMjXLm3EnCIoJJ3pBAXkE2ltZmePt6sDltIyFhgfgFeFNbX0Vjcx0nTx8jvzAHQ2M9cvO30dzawO69UxQU5bJKShwVNUW2bE0jJCwQM2sT9E21kVORRl1XGQMzHdx9ndEz0UJdV5nElFgGt/fi7utMQJgP1o7m6JtqY2FnQlh0CKfOHOfJ94/45MyZM0IBcfz4cU6dOsX+/fsZGRlhYGCAiYkJpqamGB8fZ2RkhI6ODvLy8khMjCc0LJA1ayOoqC6hs6eV1MzNTO6ZIDM3i7aeDjIL8mns6iQxLR1tUzNWyMiyUFyCJauk+MvSpfyfv/8NPQtzYlM24uznxaKVIqxUWI2VqyMm9pYsWSWCsp4Gq5SkWSEjho65PqYOFpjYm+Md7ktAlD8OXvZYu1oRFhtKQloseZXZRCdHEJ0cQVhcIOpGSkgqi6JtpkrQGh/S8jaQmp3E5pxkAqK9cA2wJ3lLHBuzEvGP8iEiIZS4TbEMTPRTUlfKxq0pFFQVUVhdTGr2FvwjgjG1s8TazY4FYgvRsdBBz0oPRW0F1PQU0dRXRkNbAQWlVaiqS6OuuRoVNUlWy61AcvVSZJREf1uvFhM4EeqiyKqJoKQtgbyGmNAFUNRaiaLWSjQMV6NuICM8mkayGFiqoG+hjIj0Auw9zDlz8TCdQ40kp8dQ2piLb5gzXmFOqBrKYOlugJ6VEvK64miay6Frq4yGmSxKBv9lISTVlrNKdZnw63zlqYT8IiTkF7FSbiFiqxcgJvMZcmoiWDrqEBrlhoW1FmvX+ePja0t4hAe2dnrEJwTT2V2Ll48dWjryBIS4oaQmyTLRvyMquQQVLTnkVaWQU5FEW18RPSMVIqJ8cPOwYnJnP6XlWTg4GmJmrk5sXCA6urJoakjg7GSAjbUm+nqrsbHWxM3dFCc3U6wc9TGyVMfD3xYTa000DeRYJbcEZS1JpBWXIyq1gFVyS9AylMfQQg1DCzX0TJWRUxdHQmkZ4gpLkFBahrSaqGD4T1UESVURpNXFkFQXFcSZfnMmxFSXs1xxMSLKAihdQmUxUqpLkdUUQUlPAm1TWSydtfEOtSUywRtTWzUcPAyxcdHF2FoFYwsl3H3MCAi1xzfUjsS0UIJj3fCOsMPJ3xRjBzUMbJUxddLA2EENex8jrNx1sXDVxtJNBwtXbcycNTF10sDMWRNzB1WsnDVw9TbEzccIDx9jvPxMcfc0xN3TEDcPA5zd9bBz0cLKWQMrF01sPHUFIsLPSPBzXoZ4+Jng7KmPvas23oHm+EfY4uJrhJu/CS6+Rjh46WPnoYuNmzY2btpYumkJuApPHSx99LDzM8Yx0BznQCtcAm1xDXLELcgF/2hfgmIDCU0IIzAhmID4IPwTA/GK88U1xguPNX54rvXHPyGc8E3riE5PJDo9kai0JKLTkwlKWkfI+gRCNyQTkpxMcFISESkpxGdlkVpURFphIekFecKTUZhPZrFASGSXlpBXUU5hdRXlDfVUtzRT1/6bkOjtpauvl+6BHrr6O+no7aStp4PW7nYa21upam6grLGW3PIytpWVsLWkSDCCVlDA5sL/noziYtJ/+zsyiouFYiKztFToPKQWFJCSm8uG7Gw2ZGcLRURaYSFZ5eWkFRZSVFdHSUMD+dXVDE3t5PjcBXYdPEBLVxe9w8NM7NrJ7plpdu3ZzfS+GeFF+vzcWc7PneXAgQMMj47Q3t1FZX0tub85MhmF+WzK2cbm3FwyCgvZnJvL+q1bySouoa6tg46+PgrLS2loa2Fqeg+798+w/9Ass0ePsH1ygv7hIfoG+imrKKdvoJ/Zw4cYHR0Vvhc0t7QJdye6BgaoqKklKz+flq4uKhobyCkrZf2WDJIzM8gozGdzbjZJW9JZs3kjoYnrWLdpPTEb44lIWktYQgxRSeuI3ZREUtpG1mdsYkvOVrYV5NDY1kRndwetrc2MjY1w5MghTp06wc2bX/P119c5duwIExPjTE1NsGvXFBMT40xO7qC6upLS0mJOnTrBu3dvefXqBS9fPufDh5/45z9/FbIOv69unQemf/3lozDiNM9FzHMSr14+FzIOr1+9EDIRv3cs3v8kaH569fK5sPJ1HrZ++uQxT757xKtXr3j48CFHjhxheHiY0dFR+vv76enpYdeuXczNzXHo0CGOHDnC3Nwcp06dYnZ2lhMnTnD58mVOnzrBzPQe8nKzCQ4KoLeni0OzB4SsxNy5M5w+dYIvLswxMjzIxI7tdHd10N3VwcED+wRw99fXuXfvDnNzZzlx4hj7988InYeurg5mZvayc+ckbW0ttLY209XVQVdXB0NDA7S2NdLb18nY9iHGtg/9QUQ0NNaQtS2DzPTDg2cAACAASURBVK1pFJfkU1VdRkdnC13dbTS31LNr9wTFpQVsy89iW34WBeUFpOakExAdjH9UEOuzNuEbFUhk8hrcg7yw83AgISWB4qpituZmkrAhnuCoYKISYwiNCcUv1I/UrFQGxwcZnRihoracyroKKusqGBkb5MDsDANDvVRUldLa1sjUrh0ERgSwIXMjwxNDpGzZiJunA8FhvrS212DnYEx4pA/BoR74Bjrh4GKKkaU6zl4W+IW7YGqrgYOrIWZWmljb62HtZISJrQ7WziZYupihrK/MpyKf8udFf+Evi//GQtGlLBMVYfHyZayUkERJRRlXV2c8PNxwdLRnzZpoCgvziYqKwM3NhczMDIqLC6mtraamporW1mb6+3uZmBjnzJlTXL16hRvXrnL10kUunZ/j4tw5rnxxgWuXL/HVl1f4+uqXXL10ka++vMLdb27y9NFDYePQ/Kf1841k8xzPndvf8NX1q9y+dZPvHj8Uiojvn37H40ffCt26Y0cPc/jQQTramzl+7BDj24c5dfIogwM9HNi/lwvnz5C1NZ1Ds/u4e+cmmVtSuXvnJo8f3efY0Vn27J7k1jdfsW/PTkoL86ipKGVm9xQzu6fYMTrEjtEhBnu7GOztYnrXJNO7JoXcxNVLF36LMglYiF/e/8Q/f/7Irx/e8/NP7/j5p3f/q6719fNnPPvuMQ/vCZbrHz+4z7PvHvPi6ROeffeYp48e8t23D4SP37v1DXe/ucmNa1e5fOE8c6dPceHsGa5euiioqL1ymcsXznPp/FkuXzjHFxfOcn7uNGdOH+fE8cMcPXaQI0cPMDk1goGhJjb2Znj6OGNla4STqxW6xurIq0rh5GqFjJwY6lryqGvJY2SqQ9KGdZRXFeLoYk1BsWC75OTpY8we3k9qegpqGsrYO9qwLSeTdXExBAT5kpGZirauBrb2VmhoqaKoLEdIWCDfPrpHR1crX924Smh4EGoayjg62zExtZ2Jqe3EJq1FS18DTz93Pl30N5Q1FPEO8MTB1Y7giEAU1eQxMjfA1smai1cvMDY5QmhUMK5ezvgGeZObv41LVy7wycmTJzl2TFDvd/36de7cucPFixeFNXkHDx5kZmaG8fFxWltbSUtLIyIigjVromlsqqWtvZHtE8OMT45QUlnMkZOHKakqY2RijOGpSWrbWvEICkZeU4slq6T48+KlLFq5iiWrpPhcVAwZVRXUDQ1YukqCT/7n//KnhZ8ioSjLcmkJpFUVcfB2RdvMADE5CYztzLB2s8PM0ZKQdeGYOZijbqiGtasVfhG++EZ4sWFrEonpcUQnR2DtZoaOuTrSquLIakli5WpCQsZatpWmE50cirOfLaoG8qTmbqC2o4KgNf6Y2BtSUldM20ArqTlp2LrbkZS+ns3ZaUTExeDm70VUwlqaelowd7bEJcAFtwBXRKWXo6AmjaqGLPKKEigorUJNQwYNLVmUVVchuXopK6UWIa0ogqyKONKKIihoCoSDgqY4StoSKGiKI6OyHBmV5cipi6JpJIuOqQIqupJoGsmipi+NnLoo2iby6Jopo6EvT9LmGMKjfVDTlcXD35b1GWsIjfEiPPb/J+st46rO8/7/+f2v69qasANEJATp7u7uFKS7uw/dHYogkmKQihKKiq3Y3TF2TM/s7uzk7j7/N46cnbmuG+/H4Zzz1aPcgM/z+4q3DwERrkSnb8LQVh1p1RXoWipiYKeKlpk8KkbSyGiIiUZWUxwZDTHWqQqzEWJyi1gh+WfEZD7+j71JbjHSisvRMdmAvbsRAUHObAxwxMRUlf6BVubPH6Krp4GgEA8MjVUxt9YlPjkUY3NNVDVlWSO9gmViHyMhsxIFNRlcPKzQNVTmo08+QEFJAmNTdWLiAjE1U8PcQoPIKB98fG3x8jTHy9McH29LYqK9CQt1xchYEQMTZbQMN6CsJYW+mQpWjvp4Bdjj4W+Lm681GvpybFCTYJ38clR1ZNAy3ICuiRI2zoaYWGuyZv0SJBSW/x+YkH4PE7Jaa1mjtAIxhWVIqq5GUkMcMeUVrFZajqTqamGLleISZNXFUDGQQtd8A8a2qti46eHiZ4aloxZWTtoYWirh4GFIYKgj6TlhBEe4YO2sI8xAeBmgb6OEpZsOpk4aaJnLoWUuh561Ihau2th46mPjqY+Fq7BB6bfPrV00sXBUw8lDD2tHdZGtycVDHw8fY+ydtbBx0sDcQRVzB1UhRLhqCUHCXQdnTyFkuHgZ4OQhVCw8/Ezw2mSBvYcuHgFmuPoZ4+Clj52HrmisPXSwctfGzE0TS08dbH2NsPc3wcHPFHtfM+y8LbH3scJ5oz0eIa54R3nhE+2Nb5wvvol+eMf54hbpQUBKMAEpwQSmhhCSGUVETgKRuUkikNiUEkdoRgoRWVmEpqcTmJRCcGo6cQWFZFVUk1VeTk55KdllJb8HiQrhRusFkKhqaaZ2cxuNW9tp7uxgc/d22nt76OrvZVvfdjp6ttPeu50tPV20dnXQ0LGZmi0tFNXVkF8rVCGyKsvIKC8jvayUtNIS0kqFMJBRWiqCgtyqKnKrqt6rDKWkl5SQVlwsAoj/rUQI6urIqaykqK6OkoYGShsb2bZrkKED++ka3EFHfx/b+vro2zXIyN5xJqYmmZiaZP/kBAem9nP27GkOHz7EwOAOmje3UdvcSEFFKWn5ecIFbe+/L3mVlQhqaiiorqaoro7a9nY6dwywbccADe1ttGzdwuDwHvYfnGbq8CHGDkzQv3OQrV3baG3fQkVNNW1bNnNw9hB7hoeEuYnREQYGBtne3cv0zCG29/VTVlVNbWMTJRWV1Le2UlJbQ2p+Hil5QgtTZkkRqYJ8ojLT8IkMISQxitCkaEISowhOiCQiOZaY9ESiU+IJi48iKSOFmMRYSstLKC0vISsrg9raavr6ehgZGeLKlUvcv3+XmzevMz9/lvn5sxw5Mktvbzc1NVXCXQYTezl69DBPnjzip59+4LvvvuHLLz/n119/5peff+THH74X2ZS+//tf+fWXn/j1l5/48YfvReCw0Lz04w/f/w4OFkLWC9ctgMRvA9jffP3l7ywiv92Q/fbtW7744gvOnTvH4OCgSO3v7u6msLCQEydO8ODBAx48eMCFCxe4cOECly9f5ty5c5w9e5aLF+aZmZ6kprqSnOxM9u0d4/KlC1y+dIGLF+a5dvUyVy5f5O6dW4wM72HHQB/DQ7vZMdDH/om93Lp1g7NnT3P9+lUuX77IkSOzTEzspa+vh/b2zVRXVzI6OszevWP09/fS07Od2tpqKirKGBjoY/OWZpqa60Q1roM7+0T7IVpaGygpFYgyEQ3vD+8trQ0UFefT3tHGwO5+appryCvJI7Mom5j0eAKigojJTKC0qZKo9DhSCzPZGLkJB29n0gWZ9OwUqoYtHS00bmkkNT+d4KhgIuIjyMjPoKy2jM6eDsb2j3Jo7iAHDu7nyNwhTp4+xtTMfgZ39bOlvYWyimK6B7dz+soZhvbtISI2jO6+rcydOEhuXhq9vVtobq4kMtIfK2tdnF3McPO0wD/QntgEf/w2WhMR7k5oiAuBmxzx8LbCztEAG2djzO0N0DRUYaX0Mv6y/M/8ccmfWLxqMUtWLuWjxYsQWyOOmoY6rq7O+Pn5kJgYz5YtbQwP76G1tZnKynJ6e7vp6+th+/ZtjI+PcuTILNPTk5w9e1qYY3kkzDjcuXGdm1eviELTC4fg508ec+/WTR7cuc3zJ4/56rN3otzAwt36d29fi+D27ZtXPP30MQ8f3OPZ0ye/axdbKAf44vN3PHp4n9lDM0zsG2f20BRzRw8xMryLwR29DO7oZd/eETo7NnPq5Bx3bl/n4oWzzB09xPVrl3j18imHZ6e5cP4MP/34d4Z2DtDfvY3x4d0cnplkev9ejh0+yNWL81y5cI4bVy5y48pFJveNMX/6BI/u3eb29St89lrYxPSPv37Hz//4nl9//IFffvgHv/74A7/++AP/+Ot3fP35Z7x58VyUb3j66KEoF/L6+TM+e/2KV8+e8vLpp7+bV8+eiuxfC61M1y5d5NqliyI1YgEiLp8/y/kzJzl54ihHDs9w6OAkB2cOcPDQAQ7NTjKwowslZVn0DDWwdTDHztEMB2cLjCx0MLHSQ1tPGTVNeeQVJZGVX4OmjjIGxlq4uNsRFRtCRHQIWblp7B4a5N/8yhdfvcPCyhRbeyumZvZTXlmCnYM1KmqKODjZYudgjYubI+aWJoSGBzEytofbd29QWl6Eu6cLf/nojxibGpAvyCE9M4X6llrqW2oxsTQiPScV30BvtA00Wbd+Le4+rnj4upGek8q+qXHuPb5DZ89W7F1sCY0KxsreAl19LdZJS/DB5cuXuXTpEufPn+fy5ctcv36d+fl5EUQcP35cJLf29fVRUlJCVlYWNTVV7N03wqHZSfaMDNLe2UpNYzWtW1uoaqihb9cAAyPDpOTmoKpvgJSSMuJyG/jDkmX8z+Kl/Ncni/lwxUo++OOf+OAPf+Qvy5exSExYkSYhL4e6kR465sZ4Bm3E3ssNHXNDnP08iEqNJyI5lpD4cHxCfJFWlmLtBgnUDFTZFLOR7NIMwpNDsXAxQ0lfHmm1tUirSbBWRQwFXVmcAuzwj/LC0s2EjZFeRKYEs0TiQwTV2fhHeBEU609wXCBpgmQqmyvQNNbC2tWW5NxUsktyiUyOJrdUQG5ZPvGZCXhu8iAkZhOLV3+Muq4iiirSrF23HC0dRZSUJNHW3oCWjjxyiuKsk12OtMJqZFXWIK0khqyKGBs01qKgKcl6VXFkVcSQU1uDvLoEcmprUNNfj46pEhqG8ti4GmHhqIeCpiQahvJoGsjj4GJKbGIQNXUCElJC2RTqQV5JKjUNBTS1l7NrrAtBZSq6Zops0FiDvqUi+tbKGNuqIqcpBAYp9dXIaq1hvbaECCIklZazVnEZK6Q/FNW6Sm5YKmppWqewDAWNNeQWxBMR7UNKehi1DQWcu3CIG3fOkJYVjaunFT4bnSgoTiMyNgB7Z1M0tBXQ0lVCYt1ylq74C+tkVyCnuAZldSkUVSXZoCzBWumlGJooo64lTVCwKza2uphbqOHqZoKXpzlursbY2+lgYqqMhrYMNg76OLqaoK4tg4GJMh4+1mwKdcPe2QhdQwVUNaWQkFqEnOJqpOWWIy23HCMzVXSMFZFSXI2StgxK2jJIK4khrbIGVYMNqBkrIq8tjaLeeiSVxRBXXImMpiQb9GSR1ljLWhUxkV1IQklohVLWlxbZzNQNZNE0kkPLZD0aRjIoaIhh5aSNu78FYXGeWDpqoaAhhoOXIcYOKuhZb0DHUg496w1YuWtj7aGDlrmsaI+DpZsWlm5aovcWxsFTDytnDVx8jbBwVMPaUR0PPxNsnTVxdNfFykENS3tVkWJh7aqFjZu2UE1wUhfamJy1cHDRxslNFzsXLVy8DPDwM8HBTQf3jaa4+Brh6CVsd3LyMcTFzxhnXyPsfQwwdVEXBrQ99bH21MfKQx8rD0NsvIyx8zbH1scSpwA7XIKdcA1xxjPCHb94bzYm+uMX70tYZigh6SEEpwUTkhZGeGY00bmJROckEZmVRHhGElFZ6URnZxOZmUloSjrhadnE5xWRVlJOZlkZmeUlZFWUkl35H1vTAlDkV1VQWFtNWVMDla3N1LS1UrdlM40dW2ne1knb9i5atm2lqWMrDVvbqW/fQs2WNipamihuqievppLc6gqyK8vIKBeCQ1JJEYnFhSQUCUguKiSluIjUkmIyysvIrCgnvayU5KJC4vPzSCoUkFT4n+v+zxQVkFZSSFpJIanFArJKiymqE6oIBVVllDfVUVpXTUVjHc3tm+noEQLP1q5ttG/rZObQNNMHp+gb6KWsupy84gIyC3PJKiqgoKoMQU2VCITyaiopamgQVco2dgurV5u2tVPd0kjd5ha6BvvZvnOA9t7t9O0apLa5kaqGOkqrK8nIyWbX8BCj+/YKVZz+PrZu3cr27ds5fPgw/TsGqKyuoq6pkaKyUirqaihvqCWvooScsiKySwtJFeSSXpRPYm4mgTERBMSEEpwQSWhCFOFJMcSlJ5FekE1mfjYpWWk0tjWRV5RP25ZWGprqyc7OpLy8lMaGOlpbmjh96gSPHt7n5YtnPHn8kEcP73Ph/DkGd/RTVVnOhfPn+Pyzt6KQ8y8//8gvP/8I//4nn3/2VgQA//j+byL1YEGB+G3r0k8//kOkSvx26dxC/etvZ6Gh6dtvvuLHH74X5SQWrFILEPH5Z29F5SUHDx6ku7ubsbExJiYmaG1tJScnh97eXm7evMndu3c5c+YMt2/f5s6dO5w6dYpTp05x7uxpTp08zt7xUQ7OTHH92hWeP/uU69euMH/uDGdOn2Tu6GGuXb3MzPQkA/29TE3up2tbB93bt3H69Elu3LjGnTu3uHPnFidPHmdwcID6+lqSkhIoKhLQ0FDHrl2DHDgwwfbt28jKyiAnJ4uurk5a2xqprimntq5SZFXq7ev6Xe6hQJDDtq52du/Zwc5d/YyO7WF0bA+T0xN09nRQ01xDYUUhmUVC23BUaiyhSZH4RQbiHeZPeEo0GyM34R8RSGl9OUMHRjh6+iiXb12mpLqEnKIcCisKqWqsIjkjCTdvV0KjQmhsa6BvoJvK6jJKygrZ3N7C0PBODh6aZPbwNPv2j3Hr/g2u3rnCvqlxdo/u5NTZY0xMjrFjsIe///1LJif2UFqYjre7NcGBzoQFuxAV7kZBbhRJsd7kpIdQXpRAXnYEIcHOuLoYYWmjjbG5BobmmihoyLJSchkfr/gLS1Yv5pNlH/PHj/7EyjWr0NTWwN3dleioCLq2dXBwZoqx0WH2T+zl6JFZ9u0d4+iRWcZGhzk2d4S7d26J5tMnj3j7RngIfvrooehg/PblCxFIPH/yWHRn/eXTT/nqs3eivQcLweq3b17x6uVzUe7hxfOnPHn8kGdPn/D2zStRfufzz96Ktq6fPXOKkyeOMT11gMmpfcJ2zqFBdu0eYHRsDx2dm8nJzeDa9Ut8+92XvHz1lMdP7gO/MjS8k/G9w/z08/fcv3eLS/NnOH38KAcnJxjZPciugV4m941x/sxJ7t68xt2b17hx5SLDu3Zw8dxpvvvqcz5/85Jff/yef/4kzEL89P3f+cdfv+P7777lx7//TdQq9e7VS+FCuLt3uHfrJvdu3RSB1rtXL0X7Hl4/f8bLp5/y4tMnvPj0ye9A4rcA8vj+PR7fv8eje3d5ePcOD+7c5uHdW9y6dpnz86c5fuwwh2enhSDxHiIam6owNdPDzdMBE3M9TC10sXUwxcBMC11jddQ05dE1UEVFfT2aOopYWBthZmmAp48zVbUlBAT50jvQxbUbl3n3+WvG9g5jYKRLcamAV2+e8+zFEwI2+WFhZYqDky2R0WGEhgdRWl6Em4cz4ZEhNDTVoqmthrevBylpiURGhzFzaJLtPZ2kZiUzODSAg6sd/+QXzl85R1J6AkrqCoivW42SugIWtmakZCZRVC4gKz8DA1M9ohMiqW2qJi0jmZa2Rj54+PAht27dYm5ujr179zI2Nsbo6Ci7du1i27ZtTExMcODAAcbGxhgZGaG3t5e+vj4OHZrh5Kk5Zg9P0TvQxeTMPk7NnyQrP5O2zi0cP3uSouoqopKTMHd0wtDaBkUdPT5eLc6HK1fzlxWr+MPiJXyyWoxFYuJ8tHIVn6wW48MVy1ksLsY6RQXWbpDHyNYS140+WDjbY+5kR0x6IjllAjbFhBCXEY+pvQn6lnroW+oRnhSCT5gX2uaaSCpJIKMuyZ9W/g9S6hLI6UgjpS6BkrEC67WlkNORJjYjHCtXE0obCmjsrCa9MImAKB8GxnqZPnGA+Mw41AxUcfJxpr69kaqWGvzCNpKWn4WzryvuAR6o6CiyMcwXsXUr8PJ1wthMG5n1YlhaGyAvL46enhLGpuqoackiI79KBBEyyuJIK61CQVMSBU1J1imsEIWCF6BCTm2NqH0oJNaHTVGe6JgqoWWsgJquLH6Bzly+eoLOrgZS0iIoqciisDSdbT0NbO6oonuwlciEjeiaKmDlrIeJrQZaJuuxdtVFSU8SSZUVSGuIsV5bgvXaEqIdCFIqK5FRW83q9Z+wXOovLF/7J2FLk/wSJDcsRUpxOetVVmFoqoK3vx0Z2VFk5sawpbOa6vp8cgoSiYoL4MKV41TVCbB3NkVLTwETcx38A93R0VfBwtoACamlqGmtR0FlLTYOhkTE+GNho4uphTqS0osxNVPDwdEQM3NVZGSXIC31CYYG8jjY62JmrspaqUXoGGzAx98Oa3s9LKy10NRdj6OLMR4+1mjqyKKmJc06mSUoqKxBRm45a6UXY2Sqgo7BBjQNFDC108XUThd1gw2oGyli4WyEjbsZ+jZaqBkrCgFUaTXyujKomiiyQU/2/4SXJZVWoqQng7a5MtrmiuiYKqBrpoi+hTJ2HgZYOmph7ayDgoYY2sbr0TdXwMnHGDNndQztlDCwVUTHUg4dSzksXDWx8dRFz3oD+jYK6FjKoW+jgKmTGqZOaujbKIieWziqYWavIsow2Hvo4h1kibWjOlbOGlg5qGHuoIqFoxo2rlrYeehi76mHtasWlk7qePgYY+uogZ2TJs7ueji66uDiZYCnv6kQMDx0sXUTKh62bto4eOmLMhKO3gaYOqlh5qqBuas2Zi5amDprYu6qg7WnAQ5+plh7GWPvZ459gCUOgVa4hTngH+9NcGoAQakBBKcFsSklkICkAAKSAghJCyMqJ46YvCSishOJzkkjOjuDyMwMIjIyiEjPIjorn/i8IpIExUIVoLyE7MoycqrKyasUZiSyy0rIKi0mr7IcQU0VJQ11lDQ3UNHSRMXmFmq2tL2vXBVCQ2VrMxUtTZQ1NVDUWEd+bRXZVeVkV5aRWVFKRnkJKWVFJJUISCjKJ06QT5wgl4SCfBIFeSQXFZJWWkR6WSkpxQLi8/OIykoXvS8EiQKSCgUkCvKIz88jLi+b6Kx0kgtzSRLkkZCfRVphASkFOSRkp5NakENyXhapBTlklQgQVJZRVF1BeUMtm7d1MLBnF81bWhjZN8rw3hGa21uprK+mqllYdVvZ0kBmSRGZJUUkFuQSk51BWnExxc1NFDU1klZaRGaJgKq2JgTV5WQU5VPRXE9Fcz01rU0Mjg1TWldNSW0VJVUVbAwJYvO2DsYn97O1axv1zU2Ul5czvGeI8fFxxsfH2dy+haqaarp7e6israGmqYGy+hpKaqvIKSsiOS+L9KJ80gvzCEuKIzghkrDkGCKSY4lOSyC9IJuKxhpatrbRsrWNbb1dlFSW0tPXTVf3Niory2ltbaattZnmpga6t2/j2NwRrl+7wo3rV7l/7w53bt/kxPE59o6P8tfvvhEFmuFfvHn9kiePHwL/Etk4fvn5R/79r1/55ecf+enHf/DLzz+K2mkW1IkFNWLB+vTbStffLqb77XXfffs1P/7wPd9+85Wo5earLz/n3dvXvH3zStiM8/XXPHjwgJmZGcbGxpicnBQG1rdvZ9++fbS3t3Py5EmOHDnCxMQEFy9e5OTJk+zbt48LFy5w7eplbt28zqWL53n08D53bt/kyeOHnDktDF2fPXOKI4cPcf/eHe7dvc3h2YNcvXKJgf5eOrZuoaGhjosXz3Pz5nXu3r3NvXt3OHbsKP39vWRkpBEbG01xcSEjI0OMjg5TWlpMVlYGZWUlFBYW0NLaQGNTLZu3NNM/0E3/QLdoeVhlVSmNTbXk5mUysKOH8b3DtLQ20NvXxcT+MXYPDdK3s5eGzQ2k56Wz8b2NKTEnheSCdHzCN2Lr5Yh7kDf2Xk5YudriEeiFb6g/UYlRlNWWISgXMHVkivmr87RtayMofBNh0aFU1lXQs6Ob0fEhevu3Mzy6m4kD42ze0kxZeRFj40O8fP2MC1fn6dvdS/dAFw+f3ufug5tUVpVw+dI52rc0M7q7n83NVaTEBREd6kmgtzVhAXYUZoUTHexEfLgblYXxFOVEERJgh7ODPuZmKhibqeLkZo6mviIS61exVHwRq9YtZ+Wa5SxdtQQ5JXls7Kzx9/dlaM8uLpw/x/FjR7l08Tw3rl/l4oV5rl65xNkzwgauG9evcuf2TV6+eMZn797w6ZNHPHsqPNy+fv7sd61Cvz0Av3r2VGTNefn0U1Fw+PH9e0KL0/sWsRfPn4qWIT5+9ICHD+7x+NEDETQvbHO/euUSM9OTXLwwz9zRw8yfP83xE0cYGd1N/0A3e4YGOXxkhitXL3Dz1lWev3jC/gPjXLt+iaNzh5jYP8aeoUEqq0oZGt7J6J6d7N7Rx/jwbs6dOs6dG1c5dewIe0f2MDE2TGtjHQM9XWxpaeTm1Uvw719F4etvv/yMX3/8Qbgw8ssvRJC0EKB+/uQxD+/e4fb1ayKb1+P790R5CFFD1fvv3W9VnN/amZ48uC/aWL0AJAt1ufdv3+Dm1UvMnzvF8WOHOThzgP0TY4yO7WZoeJDyCgHGJjr4BXjg6GKNnaMZOvoqyCmvw8BMC0sbQzR1FNHUUcTEXAdjM108vJ0IiwwkJHwjsQmRHDoyxZG5Q1RUlRKXEE1UTDiHDk/z9Pljvvvb1zQ21+Hr74WyqgJWNuaER4bg5eOOtq4GBka6mFkYU9dQTUlZIf07euju3ca+/WNs7dxMUHggvoHeVDdU8vk375i/fJZDczNU1pVj7WCJkroCSuoKWNlbkJAaR3RCJDaOVhhbGGLvYku+IId/8Qsf3Lhxg6tXrzIxMcHQ0BAzMzNMTEywb98+xsbGRF7NAwcOMDU1xeTkJHNzc1y5comz505y89YVLl87z/zF04zsGyZHkI25rSXltZW0dm3DO2gTGyMiqd28hYCoGP6wZBn/9cliPl4tzh+XLufPy1eK5uPV4iyXkmKFtDRLJSX4w9LFqBsb4ha4ET0rM9YqymHubE9Mi/2Q1QAAIABJREFURopQ+k6LJSolEkdvB7yCPAlLCsHGwwoVAyVkNKQRV1jFYulFrFJYwQr5ZUhpSqJupYa8/noU9Nfjvsme9IJYfIJdKK3LY3N3PZ4BTlQ1ldLSWU9zRwP+oT6o6qjQPbhd+MMudCNZgiwi4iNQ0VbGd5MnecVZrJFcQXhUAClp0QQGeuDhYYeBgQoKChKoqkujpiWLkto6lLVkkFVZg4TcctR0ZRGT+gRphZUEhrtj5aiPhOwS9M1UkFZYiY6xIqo6MqTmRNG8tQK/YGc09OXQMtyAtpECbVur2ba9iY2BrgSHeuHobEptfSFHjk8wvn8Hu0e2EZ8WgpmtNik54Th4GGNmp4mWsTwGNmoo6kth5KiFvK4kkqorhVuqFZagbCiDlNoqVsh+xCq5TxCTW8Tq9Z+wWvojEUxIK61AasMK/ENcCAh2wdnLgoAwN2xdjMgsSCBLkMjdh5c5de4Q5ta6mFnpEBAkDBcZm2mjqaPIBtV1aBsqI6MohoL6OjR15fHwscXCRhtdQwXWSi1CQ1sGFdU1yK5fyseffMBqsT+yfMV/sWr1H1BVk2St1CK0ddZjaaONn789gcEuWFpp4ehiTFx8AMpqa1FWkWCV+J+RXLeIDUpiSK5bRFxiILnFKTh4WKJtrIKVkzHem1xw8bfH2E4P3zAP3AIc0TJXQ1FPjrVKYmiYqbJeS/r/QISU6hpUjeRR0pdFw1QReS1JVA1lMbBUQdNIDiUdCRS116Cmtw4dEzkMLRUxtlXB0E4JfbsN6NnKo2sj93/G0EERI0cljJ2UMXJUwsBeAX27DejbbcDQQRFzRzXMHdWwctHE5n2Fq7mjmqhZSRSmdtEUXuOqha2bthAI3HSwddTA0VkbV3d9XD0NRCDh4KaDo7vQ5uTsqY+Dp55QifA2wMnbADt3HdFnmrtoYOasjrWHDjbeekJVwtsAe38TbHyEgWs7v/987R5ij3eEM56RznhGueEZ5YZvnA+bUjYRnBZMaHo4sfmJpJXnEJGZSERmMuHpKURkpBOZmUlsTj6JBUWkFBeTVVFKRlkhWRXCutesCmHjT1pJAbnVZeTVlFPcVEtpSz2CxmoE9VUUt9RR0lxHYUM1RY11FDfVI6ivEYWm8+uqyaosI74wj/TyQlLKBCSV5JNQlEucIJvYwmxiC3OJL8whqTCf+IIsEgpySS7OI7mogPiCLOLzc0gszCGlWCB6Pbk4j6TCfBIE2URnZxCRmUx8XiYJ+RkkF+aSWpxLeqmA9FIBmSXCSS/KJ70on5zyYorrqiiqFS7YK6quoLKpHkFlCbUttRSUFZBWkMHm7g5au9oZmhynvb+LxNxMfMODCUlOIDIzjcaeLjpGdgstYtnpJAlyyK4sIb+qjLisNJLysugY7KNr1wAx6ck0dGwmv7KU6JREknMyqdvcQmtXB1UNdRSXlyEQCOjq3Mbs7CzHjh1jz549NLU0U9dQT/PmNkoqyimtrqSmqYGS2ioSs9KJSU8mLT+HjKJ8skryqWiupWnbZrp29TE+s5/9h6eZmDnA5Ow0J8+dYubQNAcPTrPvfW3pjoE+xkaHRdacluZGbt+6wYvnT7l54xp3bt9kfGyE0ZEhUR3lQqD51cvnPHp4X5RJWAiV/vzTDyKIWLAm/fzTD6KcxG9bmhZ2RPzz159FdbC/bXBayFX8+stPIoD55usvRbamhd0Un717w4MHD7hy5Qpzc3McP36c6elpxsbGRPsiFn737t+/n0OHDonamvbu3cvhw4c5cXyOgzNTIoi4d/c2D+7f5f69O1w4f06Uibhw/hxXr1zi2tXL3Lh+lbNnTrFv7xidnVsZHx/lypVLPHhwj8uXL3Lq1AlmZw8yMjJEZmY6eXk5dHZuZc+eXdTV1ZCTk0VpaTG1tdXUN1TT0bmZltYGKqtKRbam9q2t1NRW0L61le6eTkbH9jA9s5/Zw9OcOn2M4yeOMLZ3mLaOVroGukjPSyddkEnL9s0U15URmhSJk78b7kHeOPq54hPqj52nI/7hAQRFBhEZF4G9ix2FZQKu3LzM8zfPuPvoDjmCbHp2dNPe0UZ9Yw35ghx27h5geGQXp88cZ8dAD81NdTx/9pjrNy5TWlGIh6+b0NrUu41r1y9x5uwJrlw+z/y5k9y7eZmpiT3kZcQQscmZje5mlOXHIEgLIsLfmnA/G2KDnEiL9iYiwIHG6hy83M0wNVPDzsEIPSMVtAxU+Gjpn1grK4a88npWrlmOiaUxcQnRjI2NsHd8lOmpA5w9c4p7d28L4eC9rejTJ4948vihSB1YWIq4oCAs3FV/9+qlSHVYuHP+4M5trl688N52I1yOduHsGW5evcKDO7eFd9Tff8bzZ5/yzddf8vDBPdFnL+QiFjJAz54+YWZ6kj27dzJ/7gyzh2Y4f+EMs4enOXhokqnpCbp7Otm1e4Ca2gq6ezpp39rKzMEDtG1uIiY2ggJBDuUVxZRXFLNjsJfRPTsZ2T3I1MQ4h6b2Mzc7w/7xETo2t7CtvY3NzQ0M7Rzg9PGjPLx7i68/f8svP/ydn77/K3/9+gv+/u03/O2br/n2yy/44u0b3rx4/jtb0s2rV0TB8xtXLnP/9i2ePnrI25cvRDshFsDq6aOHIiXi+ZPHPHlwX6Rk3L99i4d374igbWEh3ZsXT3nz4inPnj7i4YM73L51jcuX5pk7doiJ/aPk5adjaKSFs5stgcE++Ae6Y2SqhZmNAX5BHgQEeaKhrYCTqxUGxhoYmerg5etCVGwIXr4uVNeVU1NfgbWtBTFxkTS11HPi1BzllSVs7+lk7vhhSsuLyBfkoKGlirGpAZbWZtjYWaJvqIOGliruni7MHJqkt387puZGaOtq0NzawPTBA1TVVxISGcybL17z+vNXdPZ0sDHYn4jYcHwDfbCwNScqPhIvf08iYsPx9PPAxdMZVy8X7F3sSEiK5cjcIT44c+YMJ06cYHp6mqmpKY4ePcrU1JSopWmhNWJ2dpYzZ85w8eJFrl27xu3bNzl8ZIaZg/uZnNnHlo4WBod2UFVfiZGFCUtWLcNrUyCBkRG4+PkTHBuHd0gYWqbmLF27jv/30Sd88OcP+cOSZSwSl2D5OmlWy8qxSmY9i8Ql+J8lS/hw1SrWKSuipKeDmJwsH65agay6Mvbe7vhFBpFVnM2m6EAMrQ3wCPIgLisGOx9b1mvJsmz9clYprGSVwkrW68ogqbkWGV1plCyUkdGVRk5PFnXjDSTnRJJbmsreg7tp6qgivSCekBh/sgpTKasrZsdIH64+LihpKgobJAoyKa0pJb80D0s7czz9XXH1sMfJ1Ybq2iLKKvKIiwtBIEjH2lofPT0lDIxU0DFQREVDGm0jJTSNFJFWEmPt+qX4bHKkpaOSQ8fHqW4SEBLtTUp2JPZuJsSlBrNOfjm5xUnUtRZj42yIsZUGPpsc2bG7g+HRXoZGeujf0U55ZS7VtQXExAWyf3o307MjzBwepqw2B1MbLRw9zMgoiMY32IGgaA8MbdWR05bAytMIGU1xFA2kMXbSRslQBgW9dXwi8T+sll+E2AZh7au4/GLR3ggJucWsU1jGEvE/omeqjLGVBuZ2Oti7maBvpkJOUTLNW6sICvMiJiGIgGB3DEzUmJwZpbtvC2mZcVRUC1DTkWet7ArEpZegqCGFkto6TC21cHIzxc3LElMLdTR1ZFkj8Rc2KKzE1EwFTS0pdHRl0dBcx1rJT/D0siI4xA1DIyXs7PWJjvHD188OK2ttTExVcXE1xcPTElU1SRQUxZCSXoLkukXEJgQQFOFDSU0eTl7W2LmZ4+ZnzwZ1KZT15NGz1ETLVBU5DSkUdNcjry2DrKYUa5XFkdOWEQGEjqU661TE+Ujsj8hrS6NlroymqSJGdloERXvg4muBqb06BlZKGFgoomsqj47JenTMZNEyl0XLUgZtK1nR6FivF0GCro2c6OvfzgJYWDipY+6oJso6WDprYOKoioWTOrbuOti4aWPrrvOfeQ8Qdi5a2DlpYmmtjLWtKnYOGjg4CW1NC2Pvqi3KSdi4amHvoYuLr5EwI/EeUKxcNDG2VcLQWgEzZ3VsffSx9zPE1tcAW18DbHz0sXv/3MpLH1tfI1yDrfGKcMAr3AmvKBc8Il3xinbHL973/fixKTmYiKwYIjLjicxKIio7leicNGJzs0goyCe5SGghSi8VkFqcS1pJAZnlAjLKCkkpyhFVh+ZWlyForKSwqYa8ujLy6irIb6pE0FhNTl0F6eWFZNVUkFNdQWp5sbA6tryY1PJiEkrySCzOI75YCA8xggyiCzKJyk8juiCd6IJ04gozic1LIy4/ncTCLBILs4jNSyMmN5W4/HSSi3NEk1qaR1pZPikluf+5LjuFuNw0EgsySS7MJqUoR/hYkENyfjZJeVkk5maSnJ9Ncn420enJbIqNJCAqjOC4KGLSE4lMjqaxo5mB0UG29nXRvauf87eu0DnYQ35VGdFZqSTk5xCSkkh6ZSmC1gZ84qMIzUqloKGK2Jx0QpLjCE2JJyE/i4bOLXQM9lHWVEdGcQGpBTnEpCcTn5VGXkUJgupyCqvKqWlqIDc/j56eHubm5jhx4gQTExP09fXR0NRIYXERgqJCCoqLqKipprq+jsLyUspqqmjZuoUtXZ307B5g5uQRzly7wMnL5zh+/jSHTx/j8ImjnJo/zfWb1zh5+gSnT59kfv4sJ08c4/z8WW7dvM7lSxc4fuwoba3NHNi/j/v37ohg4dzZ05w8cYxvv/lKtEV6Icvw2bs3IhXhm6+/FIHEgmVpQY34568/i+xOC3mIBZhYeG3h7/3fSsXCLPx7FuBh4QC4ME+fPmV+fp7R0VH27t3L+Pg4Q0NCZae7u5uenh7Gx8eZm5tjbm6OsbExurq66OzspL+/n9GRIeaOHubC+XO8fvWCT5884u6dW3z+2Vtu37rBpYvnuXTxPNNTBzhy+BAz05Oi1+fPnWH37p0cODDBxYvnefDgHrdu3eDChXmOH59jauoAR47M0tTUQHNzI1NTB9izZxcFBXlUVJSxf/8+Rsf20L61lYbGGrZ2tNHXv53unk7RduqW1gYaGmtoaKyhfWsrndu20NBYQ35BNmnpSZSWF9HY1kB2QRZZgiw297STVyHAY5M3QfFheIf44R7ohbOfGy5+bjh7ORMQspGw6FBCo0KIS46leUsTlXUVtLQ3k5yRxNTsJLv27KCyuoysnHSyczMY2NHD/PnT7N41wP6JMR7cv83WjjZOnD7KvgOjnDpznC+//oxbt69x4uRR+PcvPHp4ly/evWRkdw9FuYkE+doSG+JKhL81uYm+5CX5kZvgT37SJspyoijMjKCtvgB/H2uMDBTR1VfExsEIC2sD5FVkWLLqYxYt/5gPF/+Z9Jw09u0f49jcEQ7OTDF5YIIjhw9x+dIFHj28LwKJx48eiGbhsP/q5XPRfPrwAS8+fcLzJ495dO/ue4vNHVHg+s6N65w+fowDe8fZOzLM1MQ+Th2b49G9u6Jt7S9fPOPG9as8efyQx48e8OUXn/H61QtRJuLVy+fcuH6VwR39dHa0M3/ujEjVGhndzezhaS5eOsfdezc5OneIw0dm2LtvhNNnjlNZVUpaehIlpQKamuuoq69CUJjL1o42xvcOMzqym9npAxzYOyqqcm2qq6a5vobyYgHN9TWM7tnJlQvnePvyGd9/9zU//+NvfP/d13z57rUIoN68eM6LT5/w6cMHIpXl04cPRHmRG1cuc/fmDVFb1ZsXz/nqs3d89dk7UWPTQmvTAog8ffRQVPW6sKxvoelqITPx5MFdHt+/w907N7hx/TLXrl7k8qV5Tp85xuEj0zQ2VWFgqMmmEF9CIwKwtjPGxFyYh1ivJImK+nrsncwxMtVCz1ANRRVZHJytMDTRJiU9jvqmahKSY4iICiUjK5WDs1OUV5Zwdv4UEwfGmTk0ycvXzzh+8ih7hnfy5t1L2jvaCNjkJ1osFxwaiN9Gb4pKCtje00l37zZu3LrKP//9M09ffUpReSGZeRl09nRw/so8lXUVOLja4+Bqj5W9JfYudoRFh5KZl0FEbDgbg/2xcbTGzNoUfUMdWjc38cGuXbsYHBxkYmKCI0eOiOTT06dPc+zYMWZnZ5mcnGR6epoTJ05w/vx5Tp48yfT0JDt39dO1vZ09I4MEBvvh5e+JjaM1Th4uSG+Q5U9LFhMQEY6htQ1y6hpoGJvi4O3LWgUl/r+PF/GHJSv48/LVfLhSnA9XivPxagmWSEiySFxCuNV60RI+ERdnydq1LJaQ4BNxcT4WW8WaDXJomxsTHBuCk48jyvrK2HjYEJMRRUDsRowcDBFTEmeF/HLEVcVRMVdmvZEcUnrSyBrLIa6xBmkdKdSMhNmC8rpcOvsamTi4h5yiZFKyYujesYWohBAi44NJzU7ExsmC9JxUmrc04r3Ri8a2egqKcoTrx/XV0dJWZvv2VurqSmisKyUuOgh1dVmsrfXxD3DG3tkEZXUpDMzV8Q1xxWuTE8FRPkTHBxIdH0hmbhzxySGkZ8dQ01CI/yYXSiuzCYvyJSouAG19BZTVpTC11EJeaQ0bg1yJiPKnoamc5tYK9gx3U9tYTEJKGPlFKbRsqaSlo5rWzhoc3E0ZPtDH0P5eknMisXLWw9bTGEnVlRg4aSGushwZHQkMHTRRMpRByVAGccWlwtpXxaWsVVyGhIJwj4SY3CLE5RcjobAUPSs1lLSlkNywHF0zZRw8zXDwNKO2pYS+3VuRU15LR08z/Tu3oqi6jpBwPx59eosjcweoqi2itDoPY0ttJOVWICm3gnXyK5FWWI2lrQ5uXpZ4+dmiqinFSrE/YGCsQFikB7oGcji7GJGaFoL46j8jJ7scNxdTAvwd0NaUwcFOn8T4QCzNNXBxMiY22o+NfvZkZ0YRvMkFVWUJrC21kJNfSUiED3EpYZhY6eDua8/GME/EpJcipSCGtrEKchpSrFVYjazGOlSNFFktt5w1CquQVluLpLI4axRXI6W2llVyy1E3VUFOS5oVMoux8zYnKN6XiJSNOPiYoW0qh6r+OtQMhKNrLo+lswYGtv8BAz1beTQtpFE3W4eGuRTaVkLA0LWRw8BeASNHJRE8mLqoYu6mLgIHcxcN4SZqFw2MHFUwdVLD0k1LVMfq4CUcew9d7F21sXPSxMZBHTsHDewcNLC1V8feURNHZ20cXXWEaoSLEDZsnTVFGYv/DRE2LjoYWiuhZyGHsYMKNt462PvpY+Ori5W3NuZeWlj66GDppYWZmyZWnjo4bTTDI8QG91BbfGJc8IpywTvaFb84L3xjPfGO8sQ3xodNSUGEpkYQnh5DVFYC0dmJokN3kiCH1OJ8UopySChIIyE/g5TiLFJL80guziK5OIeUkmwyKgRk1hSSWVNMWmU+aZUC0msEZFQXkVopIL4wh5SKQjKqSkgqK3ivMmQTX5xLfGkOUflpROSnEpGbQlheIqE5SYTmJhCWl0h4biJRecmEZycQnp1AVF4yUXnJhGXFE5oZR3h2AqGZcYRlxRORk0h0fgqxgjRiBWnwwQdEZMYTnh5LZGa88P+Wk0RMThKRmfGEpcYRkhzDxtgwAuMjCE2JJzwtkU0J0XhHBOMdGoxveDBhyTFkl+bRObidgbGdbB3YRkNHMzvG99DY2UZCbhoR6QnE5WbgERmMV2wYmzISsA/ZiH9KHFG56XhGBOETHUpoWgLeUSG4hwSQUpRH20A3oSnxRKUlEZ4sfEwpyCGlIIc0QS6FVeXkFubRN9DL4aOzHD46y/TBKfbt30tnVwf5gjxKy0soLi2ipq6a5tYmWje30N27ndHxEUb2jTJ95CAjk3tp6mijoKKYmqY6Wjs2U91QQ35xAYePzrJz9yD9/b2MjAwxNbmfUyePixponj95zOGZaQZ6upneP8Hj+/d4+/IF92/f4ubVK3zzxef8/I/vRVWQC9aHf/70I7/++APffP3l+777v/0uQL2gTCwoEgsWp4U2p4VZUDH+9c9f+Nc/f+Hnn37g73/77nfB6+++/Vq0J2Khpend29e8e/uahw8fcu3aNebm5pidnWVoaIju7m6Ghobo7+9n+/btzM7OcvfuXe7evcuJEycYGRmhv7+f3t5eBvp7uXhhnhvXr/L1V1/w+tULbt64xtdffcGN61dFCsSunTvYs3sngzv6uX3rBlevXOLu+wzEiRPHuHBhnnv37vDw4X1u3LjGpUsXuHBhniNHZtm5cwft7ZsZHBxgfHyUnp7ttLW10NvbzczBA7RvbaW5pZ7evi527upnbHyIif1j7NzV/34Pyw4RQMwenubEyaPs3NVPa1sjO3f109nVzu6hQZo2N9K8tZnhyVEEVUVYutjg6u+OV5APHoFeJKQnsCkskLiEaJJS4qmurcAnwJuW9ma29XbSs6Ob+MQYtmxtpaKqlMzsNAqL8mhsqhVaTEZ2s7W9lcuX5rl96xoN9dUM7uylt28bc8dmmZ7Zz/GTx/j8y8/eLyn8lVPHD5OeFIOzrSHONjrEhbni46hLdIAlhcl+xATYEeZtRWKoO5lJgWSnhuLpYYa5hQam5pqYW+uioa2AqrYiy8UXI71+LUoqG+gb6GZqZj8jw3sYG9rD1MQ+zp48wYM7t0VWpKePHoryDs+fPP5dzuH182e8e/WSp48eit5b8OsvePfv377FvVs3mZs9xOie3ewdGWbmwH5OHD3C/du3+Pu33/DwwT2ePH7IhfPneHD/Lm9ev+Sbr78UqRBXr1xiy+ZWmhrraWqsZ9fOHZw+dYK946MMD+3mzNkTnL94lhOn5rh15zrnzp9mZGwPxaUCgkICKCopYPP7ELuLmyPpmSm0bm6iq7uD0rJCDs4c4MjBKQb7ujk4OcGugV7qqysY3bOTzc0NHJyc4OrFeT57/YIf/vYtP/79O/769Rd89voFLz59JIKmhYzCQvZBpLS8f/3Rvbs8eXBfNC+ffsoXb9+I8iGfv3ktsjgtKBoLGYkFmFgIqy8oEW9fvuDzNy959+o5z5895tHDuzx6eJcnj+9z/8Etbty8TG9fB/oGGkisW4mzmy3efs4YmWoRnRhKcKT/e/VBSxSwdnazxcRcD0sbY+qbKklJT8DK1ozI6DB27h4gPDIEV3cnTMwM8Q/wYebQJIcOT1NSVkhichxXr1+idXMT3r4elJYXUVVTTkZWKmvWrmbFqqVY21qQnpnCxIFxdu3Zwa37t2lsa2KDigKJaUkMDu2koERARW0lvoF+xKckUNdcT0llKWra6qhqqWFoZoSRuTHZBTn4+nuho6fJB1VVVTQ0NLBr1y6mp6c5efIkJ06cYH5+npMnT3L8+HFmZmbYu3cvk5OTzM7OMjw8TFtbCxWVJeTkpjO2b4jmtnrCY8IwMNVnU3gwHn5erFkvS4agAGtXNyTkN/DRKjHUjUxYIiHJfy9awl9WiPHn5av5n8XL+X8fLea/Fy3jo1VrWCIhxeI1a/nvRUtYJC6Eh8USEqyQluaPy5bx34s/Yc0GWRR0lDCyMUTFQAU1IzVsvKzxjfTBMdAJSQ0plskvY5WKGApmikgZyCCuJYGE7jqWKa9gjZo4MmriyKmIExrjQ1N7Oa2dNdQ0F+Pp70hieiQjEzuJiAtindwanDzsiIqPIDkjkfauLcIw1nA/YZGBeHo54eRsTXNzJa2t1bQ0VuBoZ4qjvTGJiaFk58bjs9ERRQ0pdExV8I/wxDvIGXs3MwxN1dDUlcfMShtVTRkUVSVxdDXDxsEQMyttXDws0dCRQ1FVEl1DJWTkV6Glt4G4pGDG9g4yPNpPWUUOrp7W+Gx0wthck9BIH+LTwmjeWkX3ri1kCOIIjfPFL9QFZR1pDCxVUDNaj7yuJIrGsujYqaFqvgEp9dWsU1uFnM5aFPSlWKO4FAmlZaxV/M9IKCxFQkEIFpauhhjYaODsY0lhVQZVzQKyihIoqc4hNScGe1dzwmI2Ul1fSMf2Rsws9djS0cDWzkaUVGWQURDno6X/zfI1HyImtRgF9XUsE/8Lmrrr8fS1wd3bCktbHdQ0JdmgtAojUyWMTJXQN5DH188Gc1M11q75CAX5Vdha6yC9bjFaGtJkZ0YR4O+Av68dudkxBG9yITbaj/zcONxcTPF0t6C6Jp+4pBCiEoIIDPNCeoMYEutXoKgpg5yqJGLSS9E0UUFWTRJpFQl0rTSRVBZHxVABBd31SKlKIK0uhZz2ehT1FVAzUUZOSxoLVxOiM8Jw9LNCy0wJTdMNWLnoEBDpTFCMK47eRhhYCTMQJs4qmLmqYeaqhqGDItpWsmiYS6FpIY2O9XqRKrEADybOKqI/Y+GuIWxKctUSQYSZqwbGTqqYOKth4a6FrY8QIhy9DXB8vxPC0V0Xe2ctbB01hBWwLjoikFiAChsHdazthUHt/5+st4xqM8/jvufee3fHpU5xirsFh+BBEhKCu7sXK7RQp+7uFKdCaSkV2lJvgQoV6i0tdZfx2Znd/TwvMuTp3Pvid0LkXOeQkxf/z/X7yjBAiOUKOZO/3B5fqWI7IZLa4+5niauvCR6BlngH2+Alt8JDbomH3Bw3uRnuoRa4B1vgGqQAH78IJySxQiQxHoSk+CNNEiFLDiA0PYiwjGDkqUGEpAYTkRlOdE4MsXlxxOUl/jnJJBamkVaaQ3ZlITmTC8mclEdGeS7ZlQXkTyuhYHop+dNKyK6eSHb1RLKqisicUkj6lAIyqgrJmjqRrKkTSa8uIm3KRDKqy8ioLiN1cjGJ5QUklClgIakil7jSTOJKM4ktySC2JJ2Y4rSPJoX44lRiCpOIKUwivjiVuIkpRObFE5EbR1R+AqFZ0YRlxxCRG0dMYRJxE1P+IoOLykkgJieJuLwUYnOTicpKICwtBllCJJLYMILiwglOjCI0JZ7g5FgCo8PwDJEgDApEGOSPJDaMgIggpLEhZEzMZubiGmYtmUNBZQmSSDmqgQfWAAAgAElEQVQBETIksWHE5KYTGB+Jb0wokox4fBOiCMlNp2r5AqTJsXiGSUkuziO3qpzonDRictMpmjaZ9NJCEguyiUhPIjE3k+KpkymeOpmM4gIyJuZTPWsaazauZfvObeza3caevbvp3L+X5tYmlq9cxoIF85g1awZz59awbOliVq1cztbazWxrbaapqYEde9po27+HlZvWkl8+kYy8LIrKi5kyvYrZ82to3d7CwsULmDy5ghkzprFyxTKaGuvp2tfJmRPHGbp3l9fPn3Gwcy8tDfXKgq1H9we5fuUy7169VGbID+unh8Hilx++V0qRhiVMHxfM/fTj90p4GJY5fQwQw7GvH/soPi6se/H86V9kTsM9FK9ePleaWG/evMmdO3e4du0a/f397N27l7q6Otra2mhtbWXRokXs2LGDnp4eLly4oIxfb21VNJTXbtnEyRPHuHK5n8ePhhTXvHGNwXt36Dl7mt6eM1zqv0D7rp00NtTRtnM71waucG3gisI/cu0q58/30dNzhqtXL3P37m2uXr1Mf/8Fbt26waFDB+nr62H//k6amho4fLiL3t6z7Ny5naVLF9PQWMu69atYv2E1y1csZumyhezbv4eTp46ycdNa9u3fw8C1Sxw+coCNm9Zy4OBeLvb3sXvPTpavWEz5pGLWb1jNrvbtTKosZeGyBezo2EFucS5JOSmERIeQmJFIYXkhC5bOZ3LVJFLTEomKDqOktJDyihJmzJlOTmE2VTOmMKtmOkeOdrFuw2ryC3OoqCxlydIFlBQXkJebyaqVS+nrPU3XwU7q6zbT3LSVu/ducOFiL6fPHOfJs8fcunOT06dPcvhwF60tDRTkpuEoMCIuQkRJbhTVxXFkxXlRnCElQS5E6m1NuMSF9AQJUeE+REf6k5OXwOSpReQVpuHqrijp+mbUV6hpqOAf6MvR44fZt28v69etYVtTo/Jg/+LJY96+fKE0/X581/vxg/tKiBhunR6+E//xvHz6RDn95/ro2tdJa2MDTXVb2dnawv6OPfScOsnNgatc6r/Avbu36Tl7miuX+7lxfYAL5/vYuWMbhw8dpOvgfqqrJlMzeyaHDx3k3t3b9F88T8eedkUc8MG93Lx9javXLtF/+Tzbd7awdPki6hq20NRST9fh/UyumkR8YgyFE/PYuHkdeQXZVE+bzMlTRzl29BB1mzewaF4Nu3duY9f2Fprra+k9fYIDe3dzc+Ayg7dvMHTvNoO3b3Dj6iUune+l78xJzp48xsW+3v+JtR32KwynMX0sUxqWJw1LmoYbq9+/fsWHN6+VxvOXT5/w9OEQL58+UUbADkuYPgaOR/fvMnTvNrduDnDl8gUu9Z/jUv85+s6d5sTJI9Q3bGT5igUUleTgLXIjOk5ORnYCpZMLmDq7gumzKggM8iI0QkxyWjSlkwoIDPKhpDyfvfvbEDhY4S1yZ/vOFrqPHWLZisUEyQJxdnWgqaWenr7TnDh1lKXLF9G6vYmOznbCI0NYuHge5y/2UjapmJAwGY7OdmjpqGPvaMu0GVWcOHWU8MgQDM2MmGCoi4OrI5YCK+xdHKiaUU1qVhre/j5I5EGEx0RQWlmGh68n2vo66BhMIChESn5xAcWlhcjkEj6ZOnUqCxcupKGhQbk6PX78OCdOnKCrq4ujR4/S1dVFe3s77e3t7N27l8bGRhYtWsD8BTUkJceyaOk8+q+c42D3ARYuW0B+SSEunm6Y2NogDgtFx9QMNX0DPvn7P/lOTYMvx6rwzXg1/vbdKP4xUoVPR6vy2Rg1vhqvxQitCXynqcNXqhp8oTKesXr6fK2mzv8dMZLPx43jn6NH8+mYMagb6fHZ6C8wtTPB0sUSfWt91E3U0LfVw9LDChUTVVRMVRhjMg4dhwmMt1ZjnJUqag7ajDQdwxjTsWibqRAgdyU+LYSIeDGxKcEsWjmL4oocAoO9EEk8yC5MpaA0B0mIPzPmTCMuOYZ5i+fQ1rGDHbuamDptEosWzWbfvjamVZXQWLeOksIMosIl+HjZk5ISQUiYCCc3C+zdzJHHBJBdmkponBhdE1V0DVWwczIhUOqOpa0eo8Z9hp7ReKwE+phZ6aClOxpdQxVsHYzQMxqPq4c1ZZU55BUlI/S0RyLzwcfPFVl4AAWlGRSUZpBdmEx6fgIimRANgzF4S1zImJhEVmkSAg8zzJ30cfS1RhQuRNtGlZi8MALjfBhj+C0TBOqomYxC3XQ0aiajFPMnTGiajEbLdIxyRut8jYGtFgHhnmSVJiGPD8DJ1xqBm5nCOG44HlsnUzQnjCYgyJ2yinwWLpnFzNmVtHe0kJAWQVhcEM7eNhhYahIU5oOtswkTjMcpyvistAgO80Yic0VrwrcYGI9l3sIKImP8cPewIDY6EDdnU1TG/BO51J3SiSkIXczwFFpSVpzK6hWzCA4SUjoxhahwEX4+dkSFi7AwVSc8VEReUQpVM8spKs/Byt4EoY8jjkIbXLztiU4OQyhyQuBujZWLOZ4SIWaOJjj62GPnaYvAwwaBlx32Pg4Y2RujaaaBPFFK3uRsvIOF2HqY4SyyQeBhgoO3KZ5BdnhJbHH2McXNzwxRqAMCbz3sRHo4+Btg76ePnUjx3DHAENcgUxwDDHEKNMJFYoKLxARnsTEuEhPcpGa4B1sQEOqo9CUMdze4iC1wlVjiLrPBUy7AO8QO3xB7Rfv0n83UAUECAiUCJBIBAQHW+PiY4elpjLunMR5eJnj4mOLhY4q3nwWBUjtk4S5Iw5zxlwqUYOEvFSASC/AJsFEYr4Nt8Aq2xF1miofcHN9IazzCLfCKtMI7zAoPuTleciv8Ix2RRLshjhIijvVEFCXEP8YDSYIP0iR/xPG+BMaJkCT4E5YeQnhGKGHpochTgglOlhGaFkJcfjyppWlklGeTVppJakkG6WVZZE/JJ29qEdlTC8mYkkdSWQZxJalEFyURU5xCXGka8WXpxJelE1ueSWxZFpETMwgrSCWsIJWIonQiilIJL0whrDCJ0IJEQgviCc9XTFheHKF50YTkRhGSG0VoViTB6WEEp4cRkhmBPCMcSXIwgYlSJMnBBKeHIUsLVb4flh31P34aWXI4suRwghJDCYiV4RMRiFDmi4vEC6HMD+8wCaJIOd4RwXjKpbgFS3CXSXAPDsTBX4hQ6s2UhdNZumkFoQkRSKPlZBbnEJ+VhH+4FP/IYMLSExEnRSOKD0eSEU9QViKhBekUzZ1GaFYygYlRpJQVkjetksicNKTJsSQW5VAwrZKUknxCUuOJSE8ip7KUguoK0ksLySwppKpmOvOWLGDtpnXUtzSwbdd2du7aQev2FpqaGlgwfy4zpk+lZvZMli9exLpVK2mo3cK2hgY2b9pAa9s29h45QMvuHSxarTCGL1y+mHWb19O0vZmjx7tpbW1m5YplrF61gtbGBuXd1HNnz9B7+hS//PA9Vy5e4OTRbu7dusnjB/d5/fwZ927d5Mf37/jv7//ij19/gX//we+//Mz3b9/wx6+/8NtPP/4PEAyDxPDhf3gbMVwy97GBenjrMAwIH28chrcNw1GvH7///NkTpezo3r17DA4OKjcNp0+fpqOjgz179rBp0ybq6urYtm0b7e3t7N69m3379nHw4EHa29vZunUrG9avpaF+K8eOHuHY0SOc6+vh1s3rnD6lSG4619dDX+9ZTp08zrbWZk4cP8ql/gvKUrHr1we4dOmiEiIePnzAjRvXlNG5t2/f5MaNa5w8eZxjx7q5cuUSvb1naWvbQVNTA2vXrWT9htVs3rKeefNnU1VdQV39ZvZ0tDF/QQ3VUyvZ09HG7j9NzbVbN7KrfTtb6zaxes1y5s2dRViojKnVlRQW5ZKcmkD1zCriU+KISowiITWeieVFrFq/km07mtm9ZyczZ1RTXjaRuXNmkpmdxvadLZw8fYyTp4+xYtVSVq9dwdRpk5lSNYk9HW2cv6BoUz5y+ADdXfvZ07ado4cO8OzRAx4P3WXowR3u3b1JT+8pHj4e4tad29y7P8jWrVs4fOQA9fUbyEiLJCE2kNx0GTVT0yjKDCQ70YeECE/8PS0JEtkTJhXi7mZBkFTItBkl1DWtZdXaRYTFBGNiacQEQx1UVMeQmJzAtWtX6ek5Q9vO7Rw7fIjrVy7z9OEQr58/U3YbfP/2jfLgOizZGdb7D0PE25cvlPPu1UvevXr5l+dPhh5wc+Aqx48cpn3Hdjp3t9N35rRSnvPg/j2GHgxy5HAXXQf307l3Dw31W6mumsyC+XNZvGgB69etYf26NXTu3cP5c71K8Lh+fYBHj+/z+u0L+i+fp3P/HlavXcGkylJmz5lBxeQysnLSCY8MoWpqJTNmTaVwYh6zaqbTe+4MV65eZF/nbubNnsGKJQvp2tfB4QOdHD7Qybmzp7hy8RxD925zc+AyF/vOcvbkMU4dO8LJo4c5fqSL40cUpXrnzp7h0vlzXLt8iZsDV5VG6OFkpYeD9/5iMh/eTDy6P6gEiI+7M75/+0YJcsPvv335gjcvnivN2G9ePP/zO37OmxdPefpkiPuDt7l75wY3b1yl/1Ifp88cIy8/ndy8NJq3bSU5LZb4pHDKKwtIzY6nvnUTM2ZXUlyWQ2xCKCXlufiLvXB2EyAPE7Nu4wpy8jOwsDahdXsT779/w/mLvcyYNZXBB3eordvE/oN7mTFrKnv27mLNupVk52YQHhnCpMpSnj5/RP/l83j5uOPpLUQmlzB7zgx2tLXy5t1Ldu3egcYETexdHFDTVmf0+DFExkVx4uxJNm7dRGZeFqFRYbh6ujFGdSza+jpI5EEYmBqSnJHCuUvnmT1nBkkp8QqIWLJkCdu2bWPbtm10dnbS1dVFV1cXe/fu5eDBg8r0iJaWFpqamli9ejUzZkxj8pRyEhKjyS3I5NTZYxzsPkBDaz0ZeVnomxpiYGnBaA11Pvm/f2eMljZ/+/pbvhgzjq9VVPlmvAZfqmjy1XgtvhinoYSIMROMGG9ogoqBMZ+PU2WEljZfq6nzz9Fj+HzcOL5WU+MrVVVGaKjxzxGfM1Z7DHpWeli5WjFWbwyfjPg/jDNSQdNKG3VrTcaaj0fDTosxFiqMsVZF01mXkRbjGG02Gl0rdTz8bQmLDcDYShN/mRvZRQms3rSI7MJk9E21EEk8mL+0BqGPM7lF2bS2NVM2uYTWHY207WqmqXkLR4500ty8hYkF6WzdvIrczAQCRW4kJ4Yyd+4UoqLFmFhoYWSphbm9PjZuZqjrj8bS3gA9o/FMMBiHkZkGppbaWNrqKZOcHFzMFBIoV3O0dEdjaatHbmESKRmR+EuEbKpdxYbNKygsy2bVhiWk5cSRkhWDqa0ezl62eAQ4Yu9pRUx6GPkVmYgjvUnKi8LB2xJdK3WSi6LRtFJBmuSPu9yJEbpfYuKqh66NGprmY9GyGIe66WhUjUagavRnm/WfIKFpMhojOx2s3IyxdjPGRmiCmuEotEzHoWU0Dg2DMQiczTC21EEs82Th0hkkJEcQFRuMjq4K6VnxFJZlkpwdg7GNDn//+hMs7PSxc1WYytV1RzBO7Qs8fGwJj/IlJNwLoacFG7csJK8wjqRkGU4ORrg6mWBqNJ7gICGV5ZlEhYvw97UnLzuGnMwoSiemEOjniIebBXnZMaQkBmNjqY2xoSpBcm/Kq4oIi5GSU5RG+75t+AV54urjwKRpxQhFToiknngFueMpEWLpYo6xnSFGAgMcvO3wCvbG0M4IR5ETPiG+hKWEIo0T/+mNMMfARhMTe20EHia4BVgj9LfEzt0AK2ctLF01FYZqkR4CX92/zDBMDIODU6ARjgGG2Pvp4+BvgIvEBKHMnMAwJ0Vfg9gSYZAVbkFWuIgtcA6yxFVmjVCqAAtPqSLa1V8qIFBqhzjIDonUHrHYlsBAG/z8LPH2NsXDywQvHzP8xDaIZfb4BlgpOiciXJGGOSOS2ODlb4Gv2FrRTeFnhbe/NX5BtviFCPANtsIj2AyfCCskCfb4RFvhF2dLQKwdoigb/CJtEUc7Io12ISDCmYBoIT4RrvhGuhEY54UkQYR/jBe+ke74RrojSw4gOEVCcIoESYI/AbG+iOP9CEsPIS4/hoTCeJImJpM0MZnEoiSSS1JJn5RJakUmSWVpRBbEIc+KICgjFHlOJBGFcYQVxhFeFE94cRKRJekE5yURlBlHcE48YQXJhBclK+FBkhmBJDMMaWYYQRmhSNJDCEyV4p8swS9JTECCGN9YEb4xfoji/PCJFuEe7oFbiDvu4R74xQUoX/eJ8UUU6/8XgBBF+eMbGYBPRCBeYf64y31xlXrhGOCOvZ8bLhIfPOQBeIQG4SoLwDkoALdgCZ5hwXiFywiMleMV5k9ISiRxecn4h0sIjg1FHCElPCmKhNw0ZAmRyJJikCTH4BMbim9SJNK8FEIL0glIiiIyL53E0nySygoIz0pRXDc+ktypFeRMKSO1tICw9ESCk2OJzUknuSiX7IoSpsydReXMaqbVzGDh8sWsr91IfUsD9S0NNDbW09TUwLKli1k4dw4rly6hYfNm2lpaOLSng8Mde2nb1sr29h1s3dbIvOWLKJtayZQZ1QqQWLaINetW09fXo+h+6DpA18H9nO85y6Xz5zh39owyu/3540f0nDpJz6mTPLh7h3u3birvPH5485p///Yr//r5J/77+7/4/Zef+eHdWyVYDHsXfvzhg1Ka9PHmYRgihrsfhgHi93/9yh+//8Zvv/78l0jXD+/fKuf9uzd/AYzhzwyn61wbUES3Pnz4kIcPHzI4OMipU6dob2+ns7OT5uZmLl68SHd3N62trdTW1tLS0kJHRwcdHR3s2LGDLZs3smL5UlqaG1m9agX1dbUcPnSQpsZ6Tp44Rl/vWQ51HaD3zwPr8WPdnDh+lKdPHnHr5nWuXbvKwMAVenrOcOXKJV6/fsmTJ4+Usa8XLpyjt/esEjLu3LlFX18PnZ0dysbqlauWsmbtClauWsqcuTNZumwhW+s2sXnLetauW0ld/Wa21G6gsWkrBw7uZU9HG5s2r2PD+tW0bWumcetmmutrqZoyiZWrllLfWEt5RQmN2xrY2lRLx4E9XLpygZu3Bvjpx/dcuXxBcci8fIHevtO8ePWUC/19rFm3koioUJJTE6iqrmDb9ibOX+jhwdBdLl7o5dbNAdatWs6WDWvpPX2C8z2nadvexIHOdl69fEpb2w5Onz7Nhf6L3Lh1k3cf3nLi1FGOHT/I0mUzcXUxJsDHgvhIN8oLQygrCEEWYIuz3QS8XM1wdTLC3EITBydTSity2FK3hjWbVhAUIkZTVwNzGzP0DfUoKi5kcHCQq5evsG/PbnpPn2Lo3l0+vHnNj+/f8eHNa+Xh9cWTx7x48lgJER9r958/fvQXKc7wQXf4s88ePVRGnz5//Ihb1wa4f+e28vpD9xQG6iuX+9nbsZuug/vp2NPOls0bKSkuoqS4iEnlpexq20Hbzu107Gnn2NEjnD/Xy+tXCsnXsxePefTkAafPnmDl6mVMqiwlKSWe3PwsklMTkIdKiU+MYXLVJMorSkhJS2TdhtVcvHSOM2dPsGnjWhbPn0Pn7jau9p/nYt9Zzvec5vKFPp49esD9Oze52n+e3tMn6Dl1nL4zJ+k9fYKzJ49x5sRRek6d5HzPWWUJ3J0b17l/5zaP7g8q/Q3D39mwRGwYIh7cvcObF8//p4Bv2Kj99uUL5Xbiw5vXymbr4S3P6+fPePzgHo8f3OP+4G1u37rGjetXuHrlIj29JznSfYD0jAR09dRxdhOQnBaLPCwAdy8H5iyazq7OVhYumUV7RwtzF0wjKzeJpNQYJDIRYqkvhcXZiAK8cHV3JDo2goHrl3n+8glne0+xZNlC5KFSklLiKa8oYe782VROKSc+MYbwyBAWL11A3/mz9F8+z5WBfq4M9FNcWkhjcx33h+7y5t1LtmzdiJ2zPd+M+hZrexsmGOoiDpZw5ES3MvVv6aplxCbFERUfzfI1K5i7aB5p2em0tm2jf+AS6zeuQRos5pOMjAwqKipobGxUpkHs2rWLffv2sX//fjo7O9m1axfNzc3U1dWxbt06ampqKC4uIjklnonFeRQW51LftIXZ82eRNzEXVy8hY9TG4eDhjp65GZ+NHMV4XT1Ga+nw5VgVPhs1hr99PYLROoaM0DTgi3Fa/GOkKp+PVWeUtgFqRhZomFqgYmDM12qafDlelW/UNfhGXYPvNLX4SlWNv33zFV+M+Zq/f/d3RmmNQuAhwECgz1caX6NhoYmOrS6attqMt1JH23EC46xUGWOtirqjDt+aj2GkyUhGaX+FoaUqVo66SCM8sXU2Iiw2gEC5J75iN8xtDYlPjWTKjElsadxAYWk+tY2b2d7eSn3TFurqN3Dq1GH2dexA5O1KXlYi06tKSI4Pw8JEB0mgkIULpxES6ouW7mj0TBWpTDp/RryO0/gWbb2xGJlpoq03Fg2dURiaamBoqsEEAxXGa3yLgYk65ta6eIkcmTJtIsXlWcQnh7K7s5kNW1cxeXopU2dXkJAWRUSCHCtHU5w8bXD0sMbVzx5DGx3SixLJKktl1rIqPKXOuEsccfK3JSonBGM3PYycJ6Brp8E44xHo2mlg6qyLmYseerbqaFsqStWUJmvjkcoZbzASLTMVxup+i4bJWNQMR6FvrcFItS8YrfEVbt52rNqwiK7udhpa1mPvaE7ZpDxkchH6RhoYWWgjFDngJrLDyFqbkeM/R1N/DDpGY9HQG4mByXjsnIzwFNmQUxiL0NMCeZgnUrmQkFBPtDW/JTrCj9QkORqqXzLy20+IjQpgUmk68TFiliysoqN9KwW5cRTlJxAVLsLaQouczCj8fB3RnjCGxJRI4lIiSMqIYdWGJfhLvbB1sUBNdyzWTmZ4BbohDHDBysUcBy8BOmaaqBuOx8LZDEM7I6yFAiLSIpHGyTB1MsHexxZ3iTN61lq4Bdrj5GeFrbsx5k462Ljr4xpgiZfEGqHYHA+ZFS4Sk7+AhK3PBKw8tTBzU1PCg51IDxtvHay9tBH46uIUaIRQZo4o1EHhg/AzxSXQHBexBY5ic5wkFrhIrRBKrREGKdKTPAIt8Qm0wk9sQ6BEQFCQHTKZA3K5EzKZA4GBNkqTtUzuRFSMlwI4ZPZIgh0Qy+zxlwrwC7JVyptEgbb4BCh8EyK5LSK5NV4h5vhEWOAfb4N3lDl+cdYExgnwi7bFL9KWgEh7AsLsFWlOIY54BNvjFeJIYIwH0gQfxLGe+EcJ8Yt0IyDanaA4X2QJfkhifRRxsRGK10JTgghNkxOdE0V0XjQR2RFEZEcQkx9DTGEckXnRhGSHI06R4pckRpIeTHBeBPL8SEIKoggtiiOyJA1pfgJB2bFIc+IIyo4lID2CgPQIgnKi8EmU4pMowSdRgndiAJ7xfghjvBFGeuIargAF1xAXXOSuuIa44BzsgiDQFht/WwSBtjjJnLGX2GEbIMDG3xpBoB32EjscghxxCHJEGOyBMNgLN5knbjJPXKVeuEq9cJZ64yz1RhQjJyA+DN+oEFyk/tgF+uIY5I8wVIp7WBCe4YFEZscTFB9CREYsZTMrmbpwJgnZyazYvJrUomzEMaGIImVIU2PwSQjHOyGcsOIsosrziC3LI740j9CcFCLy08msKiO5vJDInDQSi/OIyk0nKjedkNR4ZEkxRGQmE52TRkpJPuU106mcPZVp82cwe8kcFq9azIba9TTvaGL7jmYaGmtpbKilbvMGdrY00r1vL2cOH+L8ieP0dB9h3+42NtVtZkPDFhYuX0xxRSmpWWmkZKYyfeY0WrY1c+DAPvr6eujtOcOZ0ye5cfUKt69f+7Mttpcn9+/z4tEj+k6d4sj+/Zw/c4arFy5w59o1nty/z7sXL/jXjz/y8/v3/PHzz/z2ww98//o1//n1V37/5ee/JC4NQ8Mfv/+mlCb9v4lNw+8Pf+bff/yL337963U+TnL68YcPyg3ExwlNw1Ga586d4+HDh7x48YL79+9z6NAhduzYwcmTJzlz5gznz59n37591NbWsmbNGjZs2MDWrVtpbm5m+/bt1NfVsnrVCpYvW0LFpDKqplQq7x5f6r/AhfN9yjvIJ08c41DXAQ51HWDowSADVy9z69YNLl/up6NjN/v27eXBg0FevHjG9esDXLt2lTNnTnHp0kXu3bvD4OBdbt++yd27t7l8uZ+uLkVk59p1K5WpTOvWr2LBwjms37Ca/Qc6ePhokGPHD9PUXEfrtkZ2trWyYeMaaubMYGp1JVUVZWzZsJbTx7tZsng+xSUFzJ0/m7nzZ9OyrZHrN6/y6MkDbt+5ztWBfl69fMqToUGuXjzHwKUL7Grfzv6De1m0ZD5ZOenExUcxfUYVtVs30tt3muvXLnPk8AG2bF7Pzh0tbN20nscP7nHnxgDN9bXcvNrP0OAtWlsa2L+/E4Bnz19yurePhUuXcPFqPzfvXKGhcQ2uLsbYCzTw8zagMCeQmdWJ+HtbYm2hgZuzKdaW2jg4mighYsPWVdS3biE0So6ltRk2AmuMjIyIiIjgyqWr3Lpxk9PHjzFw8SLPhob46d07fvvhB35+/54Pr17x5tkz3j5/zuunT3n5+LFyXjx6xPOHD3n6QCFzGvZHDG8gnj9+pNTtDx94nz16yNOHQ7x9+YLv377hydADrly8QP/F81y8cI6es6e5NnCFw4cO0thQR83smcypmUVzUwMXzvcxeO8Oz589Uf6eP7x/yy+//MR/+J0DR/YzqaocD1934lPiKJ9SRlFZIfKIYKbOqmbluhVMnlZJVn4mGbnpdHbt5djpo2zb0cySxfPZ2drE6ePdXO0/r2h/7jnN7etXGbx9Q9kjcezwQU4dO6KEh9PHu+k5dZzLF85z7fIlbl0b4N6tm0qPyDBofSwLG45wHTZeP7h7RwkDw9uIj2cYIIaL+YYhYngz9OLJY969es67V895+eIJT6qU1MYAACAASURBVJ8M8fjRfYYe3OXGzStcuNjDltq1hISK0dRRwdHFRlFEbKzJzHlVJKRFUT29jK0N61i/aTkFEzOYMXsKMfFhpGUmEBkjx97JhsAgEQsXz+P+0F1evn7GmZ6TbK3fzKYt61m4eB7yUCkBYhGZ2Wns3LWNvvNnqZ42GW9fDzy9hdTMncm8BTWUV5QoZX5OLvaYW5qQnpOBl583340ZQWJaEnv2d3DlxlW6Tx4lv7iA3KI8sgtyyC8uYNrs6eRNzCc+JYGM3EwmT5uCPFSKPFTKJ97evkRHx7J27Xq2bq1n06ZNNDU1sW/fPo4cOaL0Qwz3RNTW1rJgwQIqKsrZsnkjm7esJ78gm4klBURGhyH0dsPQzAAVTVW+VRmFhoEun40cwSdffcFXKir8Y9QoPh+nwmdjx/PpaFW+VNXhW3U9vtMyYJS2AWP0jBmppc+XqloIJTLG6Bnyj1Gj+XTcOP4xajSfqajwjboGfx85ks/HfssnX/yNT0d/gYmDOaYuFkwQGKDvbMo3+qNQtdVGxVodbVcDxtmqM9pqPCoCDb40/I5vDL5B21KVMTpf4uprhbWzPk5elojDPAkI8cTB3Yq84gziUyOZVF3C+trVrFi7jKbtDXTs20VRSR7TZ1Ry7vwp5s6dhkBgRlF+GmnJUbg4WiJ0sUEq9WHJkpn4iJwYq/ol1o5GGFhq/tkRoYg11TVWQ99UA20DFXQMx2NkoY2huRYWNnqYWurg5mmLivo3+IndWLh0BrPnTWb9puUcONTOgmVzqJhexsRJ+fgH+2ImMMbOzQoPfxfshZY4+9oRmSInNiuC4mm5zFs9g6SCSLzlzth5myEMdsRd7oSa+RgMHLUxdzdkrNF36NqoYWivhbGjDro2aqiZjGKs/jeM1f+GcQbf/jkjGKf3HXrWGqgZjUXHQhU1gzEYWGujrj8aociB6OQQwmODKCrPoqwiHztHcwQOZixfNR9nNxsMzDQZrf4147S/xcham3Ga3xAQ7EFwpC8G5mqYWmri6GqKoakqoVE+OAvNEYkdKCxOxstXgKuzKTmZUUyvLiA4SIidjS5mxqqYGauSnRHJgrkVLJhdTllhMmkJwWQkhRAp9yREIqSkKBljUw109MeRPzGVpIwoZOEBCJwt8JG4Y2xtwAQTLSydLDC1M0HbVIPAcD+s3SwxsNbF1t0aE0dTXAJcMXdR+HEkMWKM7PUxdzbC2c8Wc2cDbD1NsPcxxVFkpmycthZOQEX/czxkVjgFGiHwnoCdjy7OAUa4BBrjINLHxlMbRz8D7H31sPHUxsJNHQs3dWw8tXHyN8Rdao5IJkDob46TtxFOIhOcA8yUM1wE5y6xUnRM+Jnh6WeOj7+lEiRCQpwJC3MlNNQFsdgWT29TvHzMCJI5EBHjiTTEiUCpnQISJDaI5Q5Iwp0RhzkhljsoQEJig5fYApHMCr8QK3xCLPAKMcU73BzPUFNEUVb4RVvjG26Fb6gVPiGWeEjNcfE3wd7HBIGPMU5+FniFOBAY5U5AtBC/cFdEES54BTvgH+WGNM4bcawHojAXvEIcEIW5EBjjQVCcH6HpMiIywwhODUKarEh6CskKRZ4ZjDw7FP8kf3zi/RCnSwjOC0eeH0ZwQQShE6MJKYxHlhONJDOCgLRQPOIDsA91wyFMiHu8L8I4H9xjvXCP9UIY44lLlCuO4U44yO2xkwlwDLbHPsgWO4kN9kG2CMTWWPiaYuZtjLm3GTb+1lj4mGPiYYqxuwmmnmZY+lph42+Lrb8dLkFuOEuEOEuEuErcEUq98Qj2xTs0AJ9wMd6hAQTGhiJNjCQ4OZbInDRyp1ZQvWwBNetWEJmbRFBiKNG5icxcMZf122ppPbiLounlFEwtJTIjEaHMD2FIABG5KcizkpBkxJM2tYzcmZOJyE4loTibyJw0InNTSCsrJDonhcDYcELT4pAmRiNLikISH0lIaiwJhdnEF2QQlZ1KYlEWUxfOpmbZPGYurqF67jSWr1vOrn276OzaS+v2Jjr37WZ3+w4OH+ik5+Qxzp08Tu/xoxzd30lrY53C7zC9iqz8bDJyMykunUhpeQlTp1ezevVK2tvbuHDhHJf6L9Dbc4a7N2/w+MF9pYn0yf37/PLhAy8ePaLnxAl6T57kwe3bPBsa4tnQEN+/fs2/f/mFX7//Xvn44dUr/v2LouH2X7/9opQwDXsbfv/Xr/zy84/88P17/vj9N+Vr//n378B/4L//Vn7mY6nTsNxpuP367ZtXvH/3RtkG/OzpY2W06+NHQ9wfvMuli/3cunWLa9eucfHiRQ4fPkxXVxdXr17l0qVL7N+/n+3bt1NXV0d9fT319fXU1dUpItf3drBhwzrWrVtDdfUUcnKyyMrKoKiogIaGOl69fM6N6wN0HznEjesDPBy6z7HDhzh17ChD9+5y5XI/t27d4MyZU6xatYLFixdy6tQJ7t+/x8DAFQYGrvD48UNu3LjGzZvXGRi4wsmTxzlz5hQXLpzj+PGjdB/tUhqn129Yzbr1q6iZM4MlSxewt7OdhsZaVq9ZzpKlCunzrNnTWLZ8ETvbWjna3cXe9p107etgZ2sTS5csoKm5TrlRSEiNZ92G1Wzf2cKCRXNZtHgejQ21nOg+xLametq2NXPm7Ak69++hamoluflZ1MyZQduubXTs3UX30S6u37jCno42GhtqOXXyKGdOH+f+4G221m6kc287r58/4djhgxzY30FnZwd79+7l6PFjNDQ1Mn/hPJ69eMyHH19R17CakHAvDExG4OSqhdBzAklJPni6m2BiOBZbG220Nb/FwdEES2s9cgtSWbZyAavWLiOvIJtpM6ZSNqmcwMBArKysaG5s4dDBLn768P8Dw+unT3n34gU/vHnDT+/e8dO7d3z/+jXvXrzgzbNnvHn2jHcvXvDuxQtePXmilDc9HLzH88eP+P7tG3768P4vd9F//v4DTx8OcefGdQZv31KWqw3evsWN6wOKtKfHD5VG//ZdO1m7ZhWrVi5nW2szh7oOcPnSRWVi008/fs+///gXt25e5969O3QfO0Rt4xZqG7dQNWMKW7ZupOvwfjr376G5tYGp06dQNbWSyinlTKmuIEDqz579uzl/+RyLlsxn6ZIFnDlxlAN7d3Ng72669nVwYO9uLp3vZd+eXZzoPsTRQwc4fqSLvjMn6T/Xw5WL57h9/SqP7t9V/l9D9+4qY10/bpx+8+L5X0zSw0bpYdgY9jgMS8g+vHn9P/Aw3PL94c3r/4GIZ48e8OzRAx7cv8Od29e5dXOAG9ev0H+pjzNnjzNn7jTUtcYicLBA31QHSztjHNysMTTXISxGSnZeKjXzplFbv57u4weYPmsyxWV5zF0wi6ppFZw8c5TLAxdoaqnnh5/e8+DhPTo62/nhp/e8ff+Klm2NpGemILC3JjY+iuTUBAqKclm3YTXV0yYze84Mdu7ahtDdGRNTA1LTElm6bCFz59ZQOaWCtvadvPvxPdXTqli/ZQP/5T/8+NtPvP3hHcfPnCAjNxN7FwdCIkOZVFVBdEIMOYW5xCXHE5MYS1FxPiVlRXzi7xdEVGQcNbPnU1/XTFtbO/X1jbS1tdPd3c2OHTvYs6ed5uZG2tp2MH/+XObOraFz7x5aG5vY1tRMeXEJ1VWTmTd/NqXlE3FwtcNcYMYItZGM1VZB01iXf4z8kk/HjuCTb7/iSzVV/jZyJJ+OVeOz8dp8q6nPKD1TxhmYMkrfmG81dfl0vAbfaU3gSw0tvlTV4DNVdb5QVeXT8eP559ix/H30aD4fM4ZPR43g07Ej+EZrHKOMNVCx0kXT2RRDHxtUnfUx9LNC282QsbYaqDloM9p8HF9M+IpRxiMZbfAdGpbj0DAbg56tOrYeZpg66mFqr4+3VIgsMpD49BgOdu+ncVs9za0NLF2+iD0dbUwszad0UgHzFk4nKTWK2IRQMrKT8PJ1xdXdntCIIDJzkomMkaGhM0oBDCaqaBuOQd9MFUtHffSttNCz1MTGxQRNw7GExUuwdjZGRXsEjkIrTK310TXWQCoXsXrdYpYsq6GuYR25eWlk5iQTER9Bck46fkEBuPi64ezjirOPCwlZ8eRX5FBQmU1KfhyRKXKmLihndd1C1tQvIKUggqSCcERhblgKjdEXaGHuaoiNpxkmTnro2Wpi5DABTStVjJz1MHE1QMdWAw3L8ejYaqBjq4Ga+TjUTVVQMxmHvo0Oth4WOPjYYupoiI6ZOhpGqjj7OhASE4S63jjUJ6hg62SJSOLFpOoScorSUNFUmKnHanyNsZU25gI9rBwMmbVgMu4ie8ZpfsME4/G4eNkgDffGyFILV29rJMGeyMNFTJ9RwuyZZSQnhuDn60hWRjQ2FhOQS90xNxyPrbkGWclyCjIjiQn1ZuHMEqS+AqKDPclKCSE1LQQHZ2NU1L4gMTWMJStmE50YiqOHHS5ezjh5O+Mn92ecjgp6Vnq4i90wcTTGWmiOgUAXex9bAiL98ZZ74eArwD3IFTeJEzaeFtj5WGLrZYqNlxECHxMc/Mxw8DXF1ksfgbcBjn6KjghXsRkeQZYIxeY4+hoi8NTF3lsfZz9jXP2MsffUxcpJHQsHVWxdtXDy0kfoZ4JHgJkiVUlsgzTEiZAoIdIwZ/yCbBXJSUE2iGQCfP4slhseL7GV4tHfAonUntBQFyIihAqQCLIjUCJAGuJEeLQH8nBXgkKdlI3V4jAnAsOc8A9xwDfYBn+5AH+5jWJCrPCTW+IbbIGnzBRPmSn+ETZ4BZshlBjhLbdAHG2PJMYB/whbvEOscZdY4SAyxt7bGDeJJT5yB3xC7RGFOhEQ5YKP3AH/SGdkcV5I4z0QRwnxj3RGHCUkKNaToHgvgpJ8CEr0RZzgpfBVpIgITPZFFO+BX5I3gam+SDICCMoKIDAzgIAMPwIy/BWTLEacGoQ4NQhRkh/CWHdcopxxjnbCNdYJj0Q33BOdESY44RrngEu0A85R9jiHC3AOF+AUYoNLmADnUFvsZZbYy6xxChHgHGqPg8wOYYQQJ7kLArEDVn62WIoEWPnZYeXngJWvPdbedrgFeeAV4otQ4o6rvyveMm+kMcGEJUUgDpcwc3ENyzauZO6qxWxtb2Xn4U5WNm5i5sqFZFTkUTa3koLpxSQUpZBUmkXG5ALiitMJzY4jMCkMv3g5frEhBCaEI0uKIjQtjrjcNLLKCsgozGHmotnMWbqAZRtWULNsAZNrqqmaO4Ow5CjyKovxCvEnLDWOmJwkJPHhJE3MJKE4m6zKieRNKaV0xmQKq8qYtqiGmYvnsvvwPg4cP8yeA3vZsaeNHbt3sm3Xdna0bWfnzu00Nzeyds0q5s2bQ+XkMqZUTaJ8UjGFRbmUlU9UHkIXL5pHU+NWzpw+zq2bA9y9c4OhB3d59HCQh0P3ePpk6C+65eGoxuE7sC+ePFYeAH7+/gM/f/9BaZz88f07/vj1F6V8aViS9PNPPyi3DB/ev1VCw3/+/Tv//uNfSqgYjnsd3jYMS6KG/x7ePrx6+ZzHj4Z4/uwJTx4/5P7gXd6+ecWH92+5eeMaF873can/An29Zzlx/Ch9vWe5eeMaly/30919WGE+37GN2rotrF2/hrXr11DXsJWdu3ZQ11zPopWLqJxeSXJWMnkTc0lMSyAhKZazvac4d/4s9wdvc3/wNq+fP+HWtStcu3SBo137uXy+l7s3FcV8PT1naGlporOzg7t3b/PmzSvev3/Lo0dDDA7e5e7d21y6dJEzZ05x6tQJDh/u4vDhLvr6ejh1+hgrVi5h4aK5zJhZzYyZ1SxfsZjlKxbT0trAltoNlE8qZvmKxSxYOIeZs6Yyu2Y6FZWldOzdxfp1q9ixvZllSxVRsJMqS8nITUcaGkR6XjpTZ1VTObUCWZiUrJx0mlvqWb5sEdOnTeHA/g52trUqG6ln1Uxn3oIamlsbmFw1iZq5M2lsrmP9xjWcONmtiHhtrmPFyiVs3rKegWuXuDd4i/UbVtN9tIvFS+ZTVV3B4L1b3Lt7g8OH9nFv8DpHjneQWZCA0M8GJ19z9G3HY+yggZfEFv9AATaW6jjY62Ev0EdXZzQikTOzZ1exYuVili9fytKlS2lpaSE/vxAnJxeio2Pp7u7mxbPnvHr2lBdPHivlSMNm6dfPn/HTh/e8fv5MKWcaLlP78OY1L548Vpqsnz55xLOnj3n08AEP7t/j0cMHPHv6mOfPnvDg/j2ePH7Iw6H7XL92latXLnHn9k0eDt1n6MEgb9++5vnLZ9y6dUP5e6ut3Uxb2w66uw9z4XwfvT1nOH6sm7dvXinTi24OXOX4sW62bN3I5vpNrFi1lMPdB1m9Zjnr1q/i8KH9bK3dyI7tzTQ31dHS2kBcfBRFxfk0tzawZ/9uug7vp7fvNJs3KaRtG9avprGhln2du2nb2apIburax8kT3fT1nubihV4GrvZz984N7g/eZvDeLWUx3McpVh+b0Z8MPVBKG58MPWDo3l2l6fr540fKno13r14qgWFY1vSxtGzYazLsi3j17Cmvnj3l/esXf/ZVvOHDm5c8faJIanr+4hE//PyOydWlaOiOx9nDHnuhLfZCa3SM1XHzdWSCiRZWdhZk5qSyYfMaaus3Ulici6OLgLnzZxMgFnH95lX+yx90dLYze84M3n//hl9++5FffvuR//A7T188pLFlK9NmTmFydTll5UU0NW8lKzuNSRUlzF9Qw5y5MyksyGPunNnYCWyIj4th+tRpHD/WzaNHQ/yH37l85QJLli3k9p3rvHn3koeP7zOluoKZs6fh6S3ExcMZb38vAmUBtOxsZtLUScxaMIv4lDiSM5L4RB4cRWFBOXm5EynIL2H6tNksWbyC3bs7aG5upaamhtbWVurqalm9eiWNjfV0dR1g06YNrFq6kpb6VlYtXcnK5SuYO7eGqqmViKV+mNgYom2kgYqeKqr6GnypOop/jvmOf4wZydfamvxTRYVPx2vw2XhtvlCbwNea+nw3wYBvdfT5SnMCn6tp8aWGFp+rKQBCMQqI+PufEDFCS5tv1DX4WkOdb3Q0+NZAk+/MtBlnb4iWhyXGgQ6YiO3R8TRB1UEHNYEmY8zH8Y3et4zQ+4avtD5HzXIsmjbj0bJVRV+ghZrJGPRtdPCReyCJDCA4Kohlq5ewesNKlixbyJSqSdTWbmbVmuWs3bCUydOLKZtSiHeAG9KwQDxErpRWFiMS+yCPDMLTz4Wx6t+hbTgOA3MNdIzGom+ugr7FeFR0R+Ia4IC1qym2QnO0TVVxD3TCw98JHWNVMvOTqZ41iemzKmhs2cSKlQupq9/A9BmVZGSnEB4XTk5JAal5meSWFlJcVUpuWR75k/JIyI4lMNyX5LxYCiZnkFOegk+wM0HRngRFexKZKsYt0B5DgTbqxmMwsFWAhJHDBHRtNNAXaKFuoYKB4wSMXPTREWiiaa3GBDstdASainQrKy20zNUxstPD2c8eH7kHTiI7DG30GK83FjsPG+w9bRmvMxYTG0PM7UzQ0FclISOWpratZOYn4unvyCjVLxin+Q0G5hq4+Qjo6NqG0NeOf379CZr6Yxil+gXqugoQ0zNVIyU7mk1bl/P0+W0WL5mOn68jKUmhyGVefP7pJ5QUJZMYLcbWTJ3UOAlJkf7EyL2QeduSGOpNWpQ/KbEBTCyKIzlNjpOrKd6+DmTlJVBWkU/exBz8ZX6YC8zRMtZGx3TCnwc8T+y8BVgJzTF21MfGwxJPmRA3sTN23ja4ih1x9BNg7WGKo58VlkJDzFwnYOaqg5WHPtaeelgIdbAQ6mDloYuTyAhHX0PsvfWx99bHycdAOY7eClhw9TXCxVMfVy8D3H2N8Q4wRySxwi/IGqnUHolEgERqT3CIM8EhzgTJHJAEOyALdSYwWCFB8pZY4yW2wiNQIWsS+psj9FN4H2QyB0JCnJEGOyoiXsW2BMkdCY0UIgt3QRLiiF+wnaLt+s9H7yAbPMTm+Mtt8JNb/s+I/hz/UGt8gy3wCjbHJ8QSv3AbAiIFBMbYI4l1RhYnxD9c4esYjqgVii3xktkSGOmCf7gT4ihXZHEeyOI8kES7ERjpQmCkC5JoNySxQqQJnsgSvRAneCBJ9ESW4oMk2QvR/0fXe8Y1ga57u3P2nllr+oxdiijSe0tIB0LoHUIJCVWKBTuIoGABFRFR6Sr23rFgr9gL9t5FsHenrFmz3ndf50NMlrP2OR/uX0LIJ+pzPfe/pPkQmqkkdJA/YVkqQrL8Ccr0wz/DB/8MHwIzlASlqgjRBRKgU+KXLEehkSBLFiJPEeGbLkaeLkSWJkCe4oVM54ks2QupxhNZohfSBE98NF74aYX4aIRI1O6IYtwRx3ogivHCK9wDQYQAj1Av3II8cQsS4BEiRhAuQxjugyjcF99YFfIoP8QhMuRhCmJSYhhWOIzSikmUzS5naP4wisqKySsciTYnlYwR2WSOGUxSbjqJg1PJmzia/PJChkwYTmJeCkl56WhGZqLOSyUmL4WEERnE5GqJztKizk5BMziD1GFZ5I4axujCsRRPKmJM/kjq5tey5+BuNm7fyKyaWUyfPZ0FK5vJKxxJ+vAstIPTyBidS9LgVGIHacgpHE5hRSlZBcMZPbmIooopVM6voXxeJYvWr2DR2uU0Lm9m0epl1DTVMW3WDMpnTmNGVQUzZ1VQNm0qpaUTKZtaStH4fEYMH8LoUXlMK59sPEysXLGErS0bOXmijevXLnHv7k2edD3iSdcjHnfc59lT/cHKoFd+0vHIGMFo0IkbNOG/f/zAP375yC/v3vLu1UsjRHy+TTA0WP/+2y/GlKXPk5oMMbCGLon/r0SnzyHi3dvXdD5+xJOux8btw6OH93n54hlvXr/k0cP7XD7fro/ivH6Vy5cu6LcDN69z/fpVLlxoZ/funSxdupiZsyqorJrJ/IVNbG7ZROvenaxYu5KGpU0MLxyJ2F+Ko4cjQ0cOYWZ1Bes2rGb33lbevnnBg/u3uXbpPNcunafr4T0unznFvu1b2bR2Ffc+SZNWrFhGS8tmTp48zpkzp3j27AmvX7/k0qUL3Llzi+vXr3LixDH279/Lzp072LNnFydPHufQ4X0sbG6kpLTICIRl5ZOoq59LXf1cDhzcw+IlC1i3fhUrVy1lydKFNDbVMmFiIdVzKjlyeD9Vs2bQNL+OuTWzmVJWyryGueRPyKftdBtL1yxlVOEoMnMzKC0rYcLEQqaWldJ25ABPnnZw6XI7e/btZPHShYwvLmBKWSnbW1tYtmIx82qrKZ08gfkLG2haUE/Ltk3UN9ZQOnkCJ04dpetpB6fOnGTFquXAv1i9ZjnLli4E/uTE0f1cu3aWs+2Hmb+omoBwGfaCAbj52GElssDRxwZZuAfqRCV+vo64OJtiY9UTmcSZgjFDqKuromJGGZMnldDU0MiFC5cYMmQYqanpnDx5mtevX/P65au/mHUNZt4nHY943tVpbGF+8aTLeGNueK+hYfnZ0y46Hz/i1s3rnG8/S/u5M1y5fJGbN65x6+Z1Oh8/MkLEnds3uXnjGnfv3DI2VD992sX5i+1s3LyBebVzqaiYzty51Sxe3MzatavZvGkDBw/s4+CBfaxaudzYZXHz6hXmNzVQPn0KtU01LF+5hIOH91E5cxqVM6dxeP8eLpw9xYc3L3l07zbn209TME4vf29aUM/Bowfo6HxA+/nTHNi/m317d7J+3SrWrV3J1paNrFq5lM2b1nG07SCnTh7l7JkTnDt7ksuX2rlz+zodj+7xuOO+Md7WUBb3eSyuoXjP8NxQIGdIb3r84D7Puzp59eyp0Y/yn/Of8qa3L1/w+vkzozfi0b3bPLp3m8cP7tL16D73793i2vVLXLl6nqs3LrJgaQNSP28Ecg8CI/0xse5Nz/7dcPK2R6YSEx4TypSyUo6dOMKzF10cP9nGqDHDCYsIxtS8D/WNNbz78JrHXQ853HaAl6+f8fzlEx53PaR11zZWrV3GkWMHyBs5mMTkOCRSAT6+EkLDAsnKTmfN6uXU1c7h0CcgbKqrZ+a06ezduYtTJ49z+NA+9uxt5d79W7z/8Jqz505y6XI7VdUzycxKI3dIFvGJsUTEhqMM8iMkMhi1Jo6yyjL8Q/0pnDgON4ErXyQlpTNmTDFpablkZg4lIzMXrS6DqWUzqG9YQG1dAxs3baF8+jRGjBpJ0YRi6hsbaGpqorVlB2uWr2VB/XwWNy9i8uRS0jJ0iKReOHk64ujhQO+Bfenerxc9rcz54sdv+LJnN74x18PAt+YD+NpkAH/v218PE+YD+N5iIN9bDOS7fpb83cSMv/U15e8mZnxj1o9vzc35xsyMr/r04b969uRHCwt+6NeP7/v347sBZvzdsi9/t+rDjy4W9JXYYxPkhbnCHlOpFWYiS3q7mNDH2QRTFxN62Xenu81PmLn1xty9D+bufejvaoKJfQ+sPQbgEy7FydseeYCElEwt6dmp6FI1DM3Lpb5hHms3rKRo4mgSdJHk5KWjy0xgRP5Q/ILkaNM1+AX64OLlgJVDP3qZ/YTZwO44eljqk4e8LLB07IWnwhk7wUBcxHaMLR3OyOIh9LXqjoPHQJwFNgwakkLt/NnMqZlB6+5NLFhYy/QZk5hYUkBh8WjKPumRC6cUMX6qfoaMHUyMNhoXsSMhahXBcUoUoUJEKjfcZDbEZ4QQrVNh7d4XSZAnNp4DMLPvjZW7BY4SW+y8rbDy7I+NwBIHqR0e/m54BLjjILfHRmyNrcSGgUJLzN3MsBNaM9DdEntvO+RhMiI0YQTE+OMgtKO7xc/YeVoj9PPE3t2GAfb9sHOzxsppAGI/IcMLBlNSVkDWMC2qMCn9bXvz9U9fUF2v77cIj/MnLScBB/cBOLgPQK0NQzcojsTUSGbVTMVXJUCXGs3gIVqiopX4Kb0QetkSHxdIfKw/1bMmkqwORBsXSJY2nGGZcUQHiSgtyKF884jLqQAAIABJREFU/GAKRujIzVGTmR2Lf6AAe0dzBtr2xU8lJmdYFhmD0wmJDsba1QbfUD9CE0JxEjkw0HUAjmI7pCEivJTuSENESENEyMMkKGMUSEO98fJ3QRbmhZe/E64+1jjLLfFQ2iIIsMPTXw8THkprguO98Y1wRRRgiyjAFt8wZ/wj3fAJdUKsskEeaI9PsONfwCEkypOwGAERcd7Ex8uJjhYRESEgOlpEdKyEmDgpcYkKErVKfdv0ZxChivBAaYCJUFdCIwVExYiJi5cbASQ82puYeBmJWiXRCTIi1RIi4vRN1YbH0DgRwTFeRCWJiU4UEpUgICpBQGSSkOhkEbE6CepUGeGJAiKShIQmCQhUu6OKdSUo3oMIrYiYNAWJmSriUpREJMoIiPJCHuSELNCR4Fhv4tNUqFP9Uaf6E5+mMo461Z+4FCUxqUrCtQqi05TEpPsTmeqnnwx/ItKVBKcoCEv3IyTDj6B0X1QpcvySJSg0IhQaEb4aKUqND35qBbI4MZI4IdIEb+Rab3zSJPhlSJCkeCJJ8USmEyDVeiFLFiLVCJAn6UeR5IlS542fVoQ80Qup2gtZvABxrACvcA9cg1xxCXTDWeWGa6AXnqESvCMViKOUSKL9kUT5Io32QalWEZulZnjJKGY0VtKwYj7zVy0kf/I4Bo3KITYzichUNSHJ0Shig5BFB+CfGE6INoqU4ekMmTCcEWX5jJg6Du3oLFS6SHwSQ4jJ1RKZlURkpn4DkTwkk/ThOQwZM5yxRQVsaFnPytXL2Lx9E3Pr5zCvYS6t+1tZumYpM2tnUb+0iXmL69HkpBCpjSU5NxX/uBCSBqeSVTCMpCEZDMrPY+zUCUyvr2bizKlMq5nF9Hn6qVnYwNSKcsZNKKR4YhGlk0uYOLGY8ePHMW5cPsOG5lA1awatO1o4fuwwu3dtZ+2aFaxft4qdrVs5sH83J0+0cb79tL7868UTnj/rpPPxA1487zIevl4+fWKMwDTIGN6/fsXvHz/w+8cP/PHrL/+Odf104/jn778ZweC3Xz8atwcfP7wzltG9e/vaOIbXDX0S/1lC9zk8GPwPnY8fGRObDEBhaMt++qTTWJB1+9YN7t65xYP7d7l39zbXrl3h/Plzxsu6hqZ6mhcvpHnxQtasW826zetpXraIippKkjKT0WZqUWvV1C+oM35PL1+9wOOO+7x6+ZSO+3d4dO82d29c5fSxI2xdt4bd21s4dfI4Bw/up66uho0b13PsWBuHDh3g3r07dHU9NhbQnTp1gmPH2jh4cD+bNm1g7drV7NrVys5d21i3fhUTS8YzNn8kw/JyGVc4hk2b17GjtYXjJ45wpO0ABw/tZc/eVlq2bmTJ0oXMqCijcPxY6mrnsH/fLi5cPMve/buYOWs6lXNm0ryimb1H9lLfXE/G4AwyczOYXVNF6aRips+YyrGjhzh0eB/1DfMomVRM+fQpNM6vY+36VdQ31lBZNYOq6pksXNRE0YRx5I0Ywpj8kcyaXcGGTWvZ3LKBVWuWM72ijC1bN7J0WTM3bl7hH79/oP3cSc6fP0Fb226Wr2xk/MThKAIEuMnscJQMxMSlJxaeJlh5mRAaJSYw2AM3dwtEYntGjMygvn4WNfOqmD5tCkXjx1FZMZOD+w9QPrWM1StX8ecf/+Rf//yTD+/eG2+0DYk/z7s6jRBhSFgy3IAb3vt5hOvTJ508fHCPq1cu0X7uDJcvXeDe3dv6NuuOh7x4/pQnXY+NHz+4f5c7t29y984tHj28z7Wrl9m2rYXZs2dRVjaFxsZ6duzYxokTxzh79jTv3r3h/PlzHDy4nz17drFv3x5qauZSWzOXoqJCVqxayu4Du7h24zIdnQ84cfwIV69c4HlXB886H/HhzUu9B+X2dVasXML4onxWrVnOsdNHefLsMdeuX+LsmRNs2bye6tkzaWqsZf26VaxZvZzdu7Zz4vgR2s+d4srl81y7epFbN6/y6OFdujof6m/9P0GEIc713q2bxp4Mg8n687l784YRIjru3+PFky5eP3/2vzwRv7x7+5etxMe3b/jw5rVRKmbYRrx61sXzLn1fxNuXz3j54gn3H9zm4qWznDxzlJEFw7BxssTJy57ASH/M7Uwwse5Nf0dzrJ0tyR46iAOH9vKw4x6//Paej7++4/bdG2zdvpkZM8uZv7CB/+Ff/Ov//sHO3dvZf3APO3ZupWlBPcm6RJoW1lA9r4KSyUVUzCpHGaBgoI0Ffko5C5sbadm6kT17Wzly+CDNC+dz+Xw7jx/ch//zL375+J49u/WRy5u3rKd151ZOnT7G3Xs3SU3X4h/gS2h4EOmZKag1cSj85aRnpxGbGIOnxJMJUycwvqSQqTOm8IUubTCDBg1Hl5bDsGFj8Q+MwNlZQGb2UArHlzAodyijx4wjMjYOucIXsVxB3vCRLFm6nO1bd7J+7SaWLl5GQ0MTZWVlJGoSsLQdgKX9AJy9XelrZUaPASYM9HDmix+/4797/MyXfXrxtampESL+1seCv/ft/2n7YMl3/Sz51nwAX/buy1d9TPi7iRnfmlvwvYUF3/Xr9+9tRO/e/N3EhB8s+/OzrRXf2fbnG7t+dPOwxlzuQh+xHd87mdDbqz+m3gP4ybob3ay7YeZsQi+7bpi69KGXw8/8bP0dvex+or+rCQPcTBnoZoGjyJYf+n6L0M8TvxAFTu4OxMVHM2deFUuXL2JKeQmjxg3FP0RK9rA0lq9tJmtoOjl5mYwqGEFEbBhWDv0ZYGuKm9ABB/cBuIvs6G/bE2dBf6yc++CtdKeycRoRSUEMLcgiPj2KjDwtylApgZE+xGki2Ht4x/+KhayYOYUZlVOYNGMiWSMGEZcSS3KWBl2uhqjkcOTBEmzcB+AsssXLxwVH74F4+jjiFyEmJiWIgBgpFo49kQYLcZHaY+tliaPIBiepHXbeVth5W+Eid8Bd6YowyAthiAB3lRuuShfc/F1x9nXCVmKLg8geW4ENDiJ7RIHeBMaqUEb6Yi+w5SezH7D3siEgWklAhBJLBwsEcg9CYgLxkul9GyMLclFrw/AJFCJXeWHtZEbmEA39bXszpmgIw8ZkEharxMbZHFuXfkSoVaTlJJCSpaZn328omjCcMWOzKZ9WyOIl8/CRuzGxeDiuTubUzJlMVIiU1KRQ5lUWEx0kIkDmTKYmlJLRGaQmBpCaEkZmdixD8rQkasLw8LLFQ+BAVGwIsYnRSH3FWDtZ4ezthDRAgpevB4pQGdrBiYwqHY6bwhkniT3OUge8A7yQhYnwVLriJLXBVWGLONgdD6Udrj5WeKnsEYc4IQ5xQhhojzDQHnWGP6GJYnzC9R4BZYTrXyBCrLRGEeRAQJgrQRHuBIa7ERThTmi0FxFxeilSdLSIqChvoqNF+i1E1L8hICxKXy4XGO6BKsKDgEhPY8eDKsKDsCghUXESYtUyotVSo4E6Wi1FneRDeLQ+EjYiRkSkWkJsgpw4jQ/qZF/UyQoSUhSotRJiNSJiNSLiksXEp8nRDPJDl6MiLkWKOk1OjE5CSKIXgWp3guI9CE0SEJEkIjTem/BPHgtVpCeKIH0Ld6zWl8y8GBLS9JARp/MjLkVJ/CegSPgEE1E6X+IyA4jPDNSDRIovESm+hGkVBCRJCNEpCE5RoNLJ8NOIkX+SHsniBSgSxfiqpchjRIiiPBHFeCJPEOGTIsY3VYJPmgiR1h2R1h1JsieSZE9kyUJkyUJ8kr3xSfZGHOeCIskT32RvfDRCfDVilFopfslyZPEiPMM8cQ9xxy3YA/dgL7zCxHhHKhBF+eAdqUAYIUUR709wWgSRg2KJzU0iaaiOtJFZZI7JJXVYBkGJ4SjjQghNjSNIG40yKZyglBjCMtRk5g9m0NgcNMNSiM/VEJuTTGh6HJFZiaSPH0rSiEw0wzNJGZFD+sjBpA/PIXVYFlnDBzMifxQr1i5nxaqlHGjbz+4Du5i/uInymWUUlhZSVlnGzNpZLN+0ipKKyaTlDaJ4WglpeYPQ5KSQOWYw2eNGkDoyl5yCERSUlzB2chGF5SVMqiynfHYF1XVzmTJ9KiWTJlJePpXKygpmV1VSWzOXxYsWsm/vTo4c3s/59tPcvHGFSxfP0XbkAIcO7uXE8SOcOX2cUyePcvrUMW7dvMrrV/p/1I877vP8WacxpcaQ5f75Le6v79/xj18+8o9fPvLP337Vy5c+Fc/99uE9//ztV2NU6x//+I1fPr7n7ZtXetPob7/wrz//MMLE550QhkSmXz6+N37OYDh98/olr1+94PWrF7x5/ZLOx4+MvRFPuh4bS+gMz9++fMHt69f0t7s3runB4tED2tvPcvDgftauXc2sWfoNxPqN61i+chmLly5iTt1cJk+bQnKWjuDYUKrrq5ldN5uGhfVs3LqBA4f2cuPWVR4+uMOL512cOXGUo4f2c/zwAS63n+Hgzh20HdjLsaNHaGnZTF1dDYsXN3Pw4H7Onj1Ne/tZ2tvP8vjxI44cOcSGDevYt28PJ08eZ8uWTSxe3MzGjes5eeooGzetZWLJeIbl5TJ8xBCmlpUaU5s2blrLseOH2bd/F1u3bWLFyiU0NNawYGEDZeWT9MbajWtZtnwRBw7tZXtrCwXF+WQNyyI7L5u0nDRSslIIjwkjIyedgnGjGTU6j+KiAvILRjFhYiHFEwuZNGUipZMnUFM3h+q5s9i0ZT1bt29mQXMjM2aWs2RZM7X1c1m0ZAF79++ipm4OE0rGU1U9k6YF9dTUVnP9xiW6Oh9QUTGZ4cMHUTIpn8IJwymaPIqR43JIz0tCHi7A0ssMO9lALN1NEMhtEIgGYuvQm4hIBQ0NlSxcOI8JxQVMKi2mfGoZjfUNrFi2nJbNW+h61MGbFy/552+/8/71m78YoA3Sps9vxz+PHzUcYt++fGG8Oe949IDHHQ/pePSAjkcPeP7sCe/fvTGmib17+9oYN2xopza0vZ9vP8vuXa0sWdzMzIrpzJkzm5aWzVy+fJGOjod0dnZw4UI7d+/eZvv2rSxctICp5VNYunwJdQ21ZOdmkZymYf7iJi5fvcCRowdZtXIp+/ft4vL5s9y5cZWd27bQ3FRPbU01ZeWTyByUSkNTLdt2beX02RPcuHmFw4f2MatyOgX5o2hqrGXD+tVGiNi/bxenTx3j5o0rPLh/m8cd9+nqfMjjjvt6SdPtW38ZA0QYiuYMUicDbBjeZ+jaMHzdDZGtBm/E59KmzwHCEKNrmNfPn+ijgj+lNN29c4Nz7afYf2AX21o3k5qVjIW1Kc4CB/rb6SXe1m6WiFVC+tuZ46OSc+HSOf6Hf/Huw2vOXzzLydPHePfhNfcf3uHt+1c87LjH85dPuH7zChWV0xgxahjTK8pISIqjYPxI4pOiGFc0htIpxTi62KLRxbOlZQO371zncecDLlw8y/17dzhz+iQLGurJSNExe2YFJ44fZdv2zUa4P3BwD0ePHWLN2hUsaG4kOzeThKQ4hubl4qNSEBIZzLBRQ6maN4uyyjKCIoOIS4plVMFIvsgZWkBqeh6xCWlExiRjamGHaT9bhozIZ/CwMXzfrRf9B9ph4+hK916mWNo6kJCcgjpJS7xaw7IlKzl88AgNDU00NDRQMmkiAokQs4Fm2Hs4Y+FgRT9HK9x8JPxgbsLXfXvxZc8e/NCvH1+bWvC1iR4kvjG1/AtAfG1q8ReI+K5ff37or59vzMz4W9++fNWnD98P6E8fF0csRF70E3vQ19sZc7kbVoFCenhZ872TGeYiWwbK7Olm3Y3vzL+ll3U3ult+T2/77vxk9S0/D/yeXnbdMLHvgZljLyycTOnnaEJ/R3OC4wKITAhjoGN/ho4czJqNq1i+ZikJulhq588mJy8VmVJI3YJqJk+fSPawDORKKXXza/CWeyKQuhKbFI5/qAQPsT19LL7H2rkP1i59cRbZok6LRJ0WSenM8dQsrESXrcZT6kRkQhDzl+jjW/8TIsZPGMO4iaMYNCwVkb8nAl83whODCE8MQhbkjavEASdvGywc+uIhd8LJ2wa/CDFJWdHIgr0+laA5IArwxNPXFXeFMx4+LrjIHHEU2+Hu44I8TIK70g1BoBeCYAHCECHicDGyKBnyaDmSCAnuPm54+Hri6eeFUOWNPEyBLFSOg9CB7hbd6WdnjpXLQDxk7gxw7I+Dhy1uImecvOzJykujaNJoho7KxE1ox8+9v8bd2x7TAd2JSQyhfuFsklKjcRXY0svsB/pa/IxCJaR48hjiNGHYO1swc1Ype/dvob6xkhWrmsjIVDN3XhmR4T6Myktn/coGktWBDM6IITs1kqY5k8nUhKKLUzF+dAbpaRFokoPRpUQQEibH3dMGscwdX38R7t7OpGVryR6eiUjpjTRAQlCsCk8fdzx9XbFy749flAIPX1ecpQ4IVZ6IgwUIAzzw8nfBw88BYYALrj7WOEr74+ZrbYQHL5UtXipbwjVSAuMEKMKcEQfa/UXKJPK3Rqy0RhZghzLYyTiqUBdCojyJiPMmMlJIVJQ3cXFS1GoZEVHeBId6EBYh0PsZYsX6VKUIL30M66f5dxO1GyFRnoRHCwiL8iI43J2gMDeCw90JjfQ0PkZEC4iM9SZGLSYuQUp8kpzEZB8StHLUGjExCfptREySN/E6KckZvmiz/f8CERFJQiKShERrxURqvAmO80QV4UaYWkx0gr4FOzDcg5BYb7QZQeSMVBMVLyXMUJIXJyIqXkpUkpzYJAXRGgXqVH8Ss4LRZoeizgggSudLWLKc4EQJKrU3wUlSAjVSApIkKBNF+KgFyOMF+CR645ckxSdOhDxGhDRWiDxBhF+yDN9UCQqdCEmyJ2KNG2KNG5JkT+MmQq71xlcrwVcrQhTrjDzRAz+tCD+tCH+djKB0XwLTlPjrfBDHiPGO8sYrXIhXmDfCCCmiKDniaAXiaAWimM8mSo4oQoZPjB+hukjUOUmoszQEJoUTkBhGaGosYRnxxA5NIaVgMGmFQ0gZnU1mfg4ZY7MZVJBLev5gonM0hGfGoxuTTWnNDGYsnEvTumWsbt3Mxj3b2LxvB7sO7+Po6eMcPdXG2fZTtJ08wrlLZzl36Synz5/i+LnjLF+3nAXLFnDk7FHazh2jcGoxRWUTyB41mLShmUypnkbxrDIyCvJIHz2EoUVjyJ9STGF5CVNnz6CsagbTZs1gWuV0KqtmUldXw6LmBaxfvYq2gwe4dU0PBR2P7nH71jWuX7vEhfNnOHmijXNnT3LzxhXu3L7OtasXuXjhLHfv3ODN6+e8eN7Fwwd3eNyhN1IaNOSf39gabhf//P034xbi//zxD2Px3OcQYQCDX3/5YNwgGAykBlO1obXa4JcwbB4MiUwGc7Vh6/D61QvjJuL1qxdGU7VBJmXokOh8+IALZ89w7OgRrl29TFdnB48e3uf8+XO0tR1mzZpVlJRMoHx6GY3zG1ixajmr1qykfOY0xo7PR5upZeS4kdQuqGVKxRTmNcxlx57txkPd6VPHePjgDsePHGT96hU01c5l68Z17Nq2hVPHjnDr5nUOHTrAxo3rqaqqZNmyJRw71sa2bS20tm7n6tXLHDp0gA0b1rF16xba2g6zb98e1q9fy9q1q5ldPZNZVXo50pSpJeQNH0xRcQETS8YzZWoJ8xfU07pzK8uWL6KxqZbZ1TOpnlPJ6jXLqamtpmxqKQsXNLBgYQNTyydx4NBezl06y5yGOTQubmTQ0EEUlhaSmZuhB4nMFIYOy2HE8CFMnjKR+IQYUtO1TJ5awuKlC9m5ezu19XOZWzObqeWTqG+sYf3GNTTOr2PRkgUsWrKAJcua2bZjC9MryqhrnMviZQs4f+E0K1ctoaR0PMNH5CCVexATF0xcYgj5E4YxsWwsg0ZqEQd6YO09AHd/R6y9zHEUmOPoZkIf86/x8rahaMIIZlRMZnyhvsdi0fwFHD/SxrlTp2k/fYbf3n3glzfv+L//+AfvX740HmYNG4bnXZ1/uR03wMRvH97z+8cPxkOtAZCfdD3m1cvnRjh99fK5EWBfvXzO+3dvePniGS9fPOPVy+c8enifM6dPsmf3Tlp3bGPZomYaauZRXTmT2pq5rF61gj27d9LWdphjx9pYt2Et7RfOsWrNSsaXFDFkxFBaWreyc98uiidNoLaphj0Hd3P1+iW2bt/M/KY6GurnsWRhE1s3rWfvzu2sWraYFcsXs3HTWmpqq9ne2sLBowc4evwwJ08dZfu2zVTNmkFtTTW7dm5j86Z1Rknjrp3bOHmijRvXL/Pg/m2jjOnhgzvcvXPDKFX6XNJ079ZNI0QYthEd9+/x6N5dY3LT865O49fYYKY2SJUMsa/vX7/i49s3/7+f+/DmNX/8+oGPb1/x6lkXnQ/vce3qRY6fOML+A7vYe2AnGbkpuAmdEPsJsXe3wcLBjIEu/XERO2Ji2Rtrh4Fk52Zy595Nfv39A//Dv/jjz9/448/fOHRkP627tnHsxBFatm0ydjJMKBnPkmXNNDTVMq9xNg3NNTQuquXo6UPMqNT/TP9f/knXs0ccO36Y12+e8/LFE27euMLNG9dIS9Xh5GhP4bh8krUJeAncEIm9SE1LpnRSMUkaNRs2raWj8wFZORkEBCnRZWgJDAsgNjEGsUJESXkJ85rmkZaVSkxCNF8Mzy8lbdAIVGHxeAj9+LabCT37WiJXhRMYGsdX33fnx+5m/NDTFNP+Nljau2Lj6M43P3bnpx97kD92PEePHmfZ8pUsbF7MxMmTUKiUuEsE9LW0wMx2IBaOtjgIPTBztOM7s7588fNPn0zS/f4tZTL7t4zpa1MLvupjxld9TPiqjwl/62vKN2b9+N5Cv434xsxMb7A2NeEHK0tMPF2x8pFg6SPBTOqJidSNfr4e/OhqyQ/O/TDztsNG7oyZSz96DuyGqV0vLJz60M3qB3rY/YilVz8GCizoafUjPQb+gKWrObZeA5EFiUkaFE/uyCyk/iISUuPIGZZFUWkhWUPTmb+klnhtBOrkSOoWVFNSVkSCLhaRXEhKphZlsAIviQuxSeGExvjh6GFJ3/4/YOmg30YIfVxwFtkypiSPsIQAKuZNRqryZGThYKKTQpAphUh8vf4XRKQPSiY9J5ncUWl4KBwQKl0IjFUgCfTAUWiNlWs/nEW2uErscZM6MMDJFEWIiPRhySgjZITGqwhLCMDLzw0vPzcEfp54qzzxUnoi8PfAN9KHCG0oodowQpKDCUgMQpWoIiAxiEBNIIFJ+tfkEb4ExAUSqA5CGe2Pf4wKZbQ/bjI3+lr3pbt5N77p8TVmNqb0sexND7Of6WbyI3369yQsLhCB1JmAMDkhUX5Y2pngE+DN8LHZ1DRVkl+cx/3O6+SNyUKhEmLn0p/vuv03wZG+iBRuuAntiNeEsXrtQi5ePs7b9528e/+YtqOtJKiDGDk8nauX2ji8dyOTi/NIiPJh/OgMZk0diybaD5nAmhRdKD6+LgQECgmPkBMQKELh64mv0psETSTa1DjKZk5Ck5FAQno8KYOTUUb4EJUcSnC8iqB4FaJAgR4ggoQIVO54B3oiDRXgHehqhAiDJ0IQYGcc7yAHo6FaFuKo90UorfBWWiENtEMR4ogswE4vaQqwxzfQAb8gRyNEhMcKCQvzJDJSSFyclIQEBdGxEkLCPAkJ89SbphMURKulhEfrC+ZCIwV6gAh1xz/E1bjhCIny1E+EB8Hh7gSHuxMS4UF0nIjYeAnqRBkJCfpJTJSTnORDcrKC5BRfEnUy1BoxcUki1BoxCSkykjN8Scny14OFVkx0sojwRAFRySISMnxQp8kJjxcSFS8mXutHYoo/MYlyIuLExCTK0aQFkJoVSlS81CinCo8VEREnJipeSmySAnWyLwlpKnQ5YaQNjiApM4hYnR/hGjkhCRJUcUKCEsQEJUoISpSgShSjjPfGL8EbZaIIVZIM31gRvrEi/OIlKDUy/HUy/HRi5FoBYo0HkmR3JMnueoDQCVDoRCh0Ivx0Uvx0UhRJApQ6b1SpUvxTJKhS5ASl+xKUrocIn0Q5MrUMUbQEUbQESYwcuVqJb2IAfkmB+CUHIY71QRghRRrri39SEOGpkcRmxpOQoyEwIYzw1Fhis5JIGJpKythcMouHk10yitySUQwuGcGQCcPJzM8hfUwWGQVD0I4cRMrobEZMHUfuhFHkT5vAzKZ5LNm8xggRLftaaT24h/bL52i/fI6jp9q4ee8Gh44dZOmqJbRfbefpm6ds3L6R/Uf3c/HGRcpmT6N0Wik5owaTmp3K2NJxjJlSjGZ4Fqkjc8nOH05heQkTpk+msraaiupKymdOY/7CJrZu3cKB/Xs5vH8fxw8d4vK5czy4dYsrF87x4P5t3rx+btTvG1pfb928yrOnj+nqfMi9uzd59PAur1894/mzTu7dvcm9uzeNB7APb17z24f3fHz7xpig8uJJl7Ej4o9ff+HP338zQoRB4vR5A7VhE/Hq5XM+vH9r3FAY5j/jXz+PhjVImt69fc2rl8+Nh7nnz57w7GmX8bD3/t0bnj7p5O6dWzx8cI/zZ05z9uQJzref5fatG0a5yY0b14xm14UL59M4v4HqubNpWtDIkmWLmVY5nZrGWoqnFDN/6XymVU1j6syp7D6wizUbV9OybRPHjusbha9c1vshtm5az5SJRVSUTWbD6hWcPXmMtiOHOHToAHv27GLu3Grq62vZsWObsefjxIlj3L59k/Pnz7F16xZaWjaze/dO1q1bQ03NXEpKi5g+YyqbNq+jtm4OY/NHUjxhHIXjx1I1u4LmRU2sW7+KeTWzmVU1g6rZFcydV8XyFYuZO6+KQZmpjB6VR8XMctovnOF/+Bcr1i4nJimGQUMHMX7SeHJH5DJ52iTyi8YyZuwIqmZXMGXyRArHj2VGRRnZuZmMLRhF8+L57Nqzg6XLF7GguZGNm9exZFkzNXVzmF5RRm39XDZuXse+A7tZs24lo8d/4UgPAAAgAElEQVSOYPrMqWxqWceixU2Mzc8jPCKA6NgghgxLJyBESmxCMENHZ6DNikEa5ImVuzkD3ExxklrR36U3Vi69kCidcfO2ZoB1LyQKN4blZdHUWMPO1q3s3dnKuVOnef/yNTcuXeH9y9f86+MvvO7s4o9373ny8OFfTNUGiDB4HwyH3c+3EYYD7C/v3vLi+VPevnnFu7evefa0i8cdD41G/hfPn/L82ROjfK6rs4Pbt25w/FgbW1s2s27VShY3NbF0wQJWLVnChjWrad3awr69uzly5BDHjx/l2o2r7D20jy07WlizaR2bd7RQ29zI0tXLqZxbxZTpk6mcM5P6xhpWrVnOyRNt7Ni+hd07tnLu1HGOHNjLwb27ONp2kOMnjrBm7QqWLGumaVEjNXVz2LR5HevXrWLB/Hq2tmzk0MG9rFi+mEXNTWzcsIYjh/fTfu4Ut25eNf7OP7h/m0cP7/Lo4V1j4pIhwvXxA71P4nOYeHj3zl+K5wxxuO9evTRuKg2hCwYPimE+L+8zQMTnW4vHD+5y79Z1rl06z9mTx9i7p5VNm9exafNatrVuZvjYIQRF+KMK9yNzaBrOIgdcxI6Y2fbF1dsJd6Erfv4KPv76jt//+IXXb1/wj3/+ypt3L7lw6RxZORkMzculqnoms2ZXkDski207tnD8ZBtZORkkparJycuksGQsazevZO2GlcysmkbD/Bo2b13PsLxcFi2ez7Onjz9dytxkz+6dHNi/lyWLm9m8ZT0tWzeyavUy5sydRevOrezes4Pa+rnsO7Cblm2bOHh4H2cvniE9O43QqBCSUhJRhigZVaiP8V20vJkvckcWE52QiSwgEhtnb37o3Z8eptZ8092M77qb811PM3qYWvPVj71wcBczwMGd73uY8XOffvzcrTf+qmA2btrKylVrmFlZRfaQofgEBOAll/C3n36ku7kZPQdY0MuyP3ZCId369+eLH3/gq169+Ftfc/7Wx+IvcqZvzPrzt77mfNnblC979zXO3/qa8rWpqREgvjLpy//Tpxdf9jPlJ3sb+nq60VfoQTd3R753seUHVxu+cbDgB4d+dHMww8zdEmuhDf2cTDG36429YAC9rH+it/3P2IoHYu09gJ/7f0t3y++x9hqAvcgab5UnwfEqskdlMrQglxhdJAK5B34hCnRZGkKjVcypn8Hug9uorqugorqc0vJi/IP9MLc0JV4bg5vQAZ8AMcFRPti5WmDjbIqVU288pTY4C60Zlj+I0hnjWLCihskzx5M2OJHc4Wn4h0jxC5LiJnRAFaowAoRQ5oHYR0CcJoLUXDWuUmskgW4oQr1wlVrj5euE4FNbsr2X3m/hrXRHGSFDGihA4OtGUXk+I4vz8IvwQREqQx4ixzdcgX+MipDEYOIy1OiGaskYnUXyMC2xWQlEpkcTkRZDWEoEobpIQrQRhGkjScjRkjw0DXWWhoRBGmJS1YgCpPS1MaOfQz96WfZioLMl/R0s6DWgO/3sTTGz7UsPi5+R+nvxXY8vsbDtQ98B3TCz6snwghzGFA9j294NxGhCUesikCg9MR3YA3t3S6yczOlu+h2pWQk4uw8kKEzO6vXNbNiyjBGjBnH0+G7azx9mw7pmrl89yR+/PWX/zrXUz5lCTJic2FA5Sqkjmjh/RAIrBlr+hEziSEJiEEmaMATe9pia/4TM1wNNShQjC4YweEQmOSMySM6MJzwxhNwxWeRPHoO7jwsCfw+C4lWEJgUhDhbgHeiJONgTZ5k1oiA3vFQOePrbIQx0xDvIAe8gB8QhTigi3fEJd0ER5owsxNG4iTAAhG+YM4ogB+SB9ihUdvgE2KMMdjIe/IMi3I3G6qgobxISFGg0fsTHy42vGwzT4ZFC44RF6ROYQiK8/gIRYTECImKERMQIiYwREhXrTUKCDI3GB63WD12yH1qNL7pkP9J1/mSkq8jICCA1Q4k21YekFDlJKXKS03zQZfiRkuVPWKw7MVoxsToJ4QlehCd4oU6VkZjhQ5xOTmKKH8mpASTp/IlNkBMTLyNe40uiVkm8xpcknT+aFBWJWqXe6K2WGt+jSQsgMcUfXXYomYMj0WaFoE5REp3sQ0SijOB4MYHxIoISJcaNhCpRjH+CCP8EEapEKb6xIpRqCf6JMpQaGb4aMT7J3si1AhQ6ITKdAJlOgFzr/Rd48Ncp8NfJ8E+REJguJyhDgSpV+heIUKX4EpQWgDLZF3m8HGmcHHm8D35JKgJ0wQSlhhKVE0twWhiB2mBCU0KJTIsiKj2ahKxEUoalEpwQQmJ2EpocHbq8DHKLhpM2NpfkEZkMLR1DXukoxlUUUzSrhOKqUoqrJjNkwkgSBuuIy9bQsGYRC9YvZc3OLRw6d5xzty5z8mo7u9r2s2HHFsoqy2he0UzzimamVExhTNEYplVNo7p2NiPzRzC+pJCC4nyWr1nGsrXLaGndQvmscoonFTFoeDZDi0eRPjqXkZMKGFI0koKpRRRMHk9VQzVVtVXUN9awfccWLpw/w/XLF7hy/izX2s9y/fw5rpw9rY9HvHuL29evcO/WdZ53dfDmhb7E6dql83Q9us+LJ4/penSfjvt3ePm0kxdPHvPo3m3u375hlCR8fPvG6HkwGFRfPXvK//z5T/3G4ZeP/PHrL/zx6y9/gQjDRsHQRP3h/Vtev3rBu7evjb4Hw7bCsI34PM3p85K63379yJvXL3n6pJOuzg66Oju4dfM6Vy5f5P69O8akpps39KlI165eNpZkGfwQd+/c4uanSNU7d25x+PBBtm/fyqYtG5k1u5Kq6lnMrZnD+JIilq1eTsnUiTQvW8jc+jnUNtWw/+AeaurmMH9BPSdPHeXU6WOsWbuCNauXs2L5YmrnVFFdOYMNa1aybfMGli5ZRGvrdpYvX8rixc1s2LCO1tbttLUdZufOHZw5c4rHjx9x584t9u7dzZYtm9iwYR21tfMYP34cBw7uYdXqZSxY2EB9wzzq6ucyf0E9VbMrKJ4wjvkL6o1lc0uXNbOwuZHaujnU1s2hctZ0hg7JpnDcGBKT4pg9p5ILl86xoWU9uw/tZnbdbFr3t1I6rZST505w+cYlDh/Zz/kLZ1jU3KRPghw3mhkzy2laUM/U8kmUT5/Cth1bWLl6GQuaG5lbM5u5NbNpv3CGi5fbOXHqKPsO7Gbc+LGkZeiob5pHw/y5FIwfSYw6hIBgOaERSsKjVEgUbujSYxk0NBnfECHOwoG4yexwElvjLLXCQTQAG1cTpCpXgmMUeCtckCjcKCwezZ69Ozh96hinjh3l6KGDdNy9y72r1/j44iVvOrvovH2Hj8+f0fXggbGnwFAcZ/BH/Gc78ucHWYNfwrB1ePniGV2dHcZkJgO83rl9k3t3b3P3jj7S9eKFdk4cP8rO1u1sWLOarRvXsX/XDs6fPsG9W9d50vFAH1zQ+YCHj+5y/GQbrXt30NK6hRXrV7B840rKqqdTNnsaaUMyiE6MprSshJq6OWzcvI6rVy6wtWUjJ9oO8eDOTe7evMbVi+0cO3qIdetX0dhUy9TyScyoms70ijKWLF3I6lXLWLpkIVtbNrJxwxoaG2rYsH41e/e0cvjQPtrPneLG9cvcvHGFa1cvcu3qRa5fu6QPW/jUDWEolzNIGw3z8O4d498IQ/mcYbtjiMQ1yJbev35lTMd6+riDp487jNIyw/bB8H0yxOveuXGVG1cucuXCOdpPn6DtyAH27d/FwUN7OHbyMJVzp6NJiycw0p8ho3NQhEgJjQ9CESIlNUdL697tVM+dxe27N3jx6ikPHt2l88kjnjx7zNHjhzl24gg1dXPIHzea8ulTmFhaRF3DPFauXsaBQ3sZXTiM7GFpDBmZjcRXSFCEPwm6WBxdbImNjyQsMojSKcWcPXeSk6eOGo3vly+1888/fuX6jcu0nz/NufZTLFjYwLC8XBZ++r0ZX1zA+OICVq5exvRZ09i0bSO6DC3+wUq9T2lIJmpNHJ4iD75IyR6FX4gaoSKE3v3t+erHPljYudPD3IbuZtZ88V/fGZ/3MLfh+14W/GwykO+6m9Kjtxlu7gLWrN3IwiXLKSiayIj8fGITk+lmasIX33zLz6Ym/GRmxtc9e+KlVGLm4MCXPXvw9z59+LtJP77q3Y8ve5nzZS9zvupjxt/66h8NEPFfPXvzXz1789+9+vBVnz5GGdN/9+nNFz2780WfnnzV35wfHG352cWBbx2s+cpmAF/aWPCzqy3dnK34ekAPfrbui5WXLeb2pnQz/x4Lh76Y2PfgxwFf08ehB30cevCtyZf0GPgDAz0s6Odsgq3XQBy8bYhNiWLJ+mYqaqehyUrAynUA1s79CYvxZ3zpKM5eOs7xs4eYPH0iuswkFP4yBBJPCkvGolCJkPoJiFCrcPaywktqj7VzH9zFVnj7urKmZQnjJo1g6bomiqaOJjBKgdTPE4mvB7bOA4hUBxOvjSIowg9PsSs+AVIGDUlDGSolcVAEIpUTkclKQuLlCPwc8QkTIFS6YC8YoDdue1oiCfBC5O+JuV0fRP4CmlbUk5mXgTpdTXhSOEFxIYQlhhGXnoB2iI6MEVlkjckmeWgacYMSCEuJIVQXSXhqLBFpMURlxBOdmYA6S0PG6BxyC4czaOxgsscMJnVYBvJQX3oN7Iu5vTnf9v6W3gP0INHD4md6W/ZgoEt/uvf7CTOrngywN0Egd8He3ZKwOBXKUCm6rHhadq9DphLg7eOGg8dAfurzNQMdzehn0xt3sQNiPw+cPKxQKL1QKL1o2bGauPhghg1Pp6x8HKlpMRQVDqWhbgZjRqYzoSAXX4kTvhInkmL8mFCQzfiCLHJz1CSoA5BLnYgM9yE+IRgPT2vcPW3wVQqwGNgTF3cbxD6euArs8ZS64CVzxVXihKevK6FJQeRPHc3EyiIyR6eSkB1LdFoo0lBPhAEueKkc8FLZIwx0RBhojyDADnGIE77RnvhFuqEIc0YSZI/oE0DIguyRBdkjDdRvIaQqW2RKG3wC7PEPcSYgzBVVqAt+QY7Ex8uJiBAQFuZJfLyctLQgUlMDja8bGqnDwvS9ENHRImI+SZ9i4qT4quzxC3IkIMyV4EgPwqK8iPgEEFGx3kRHC4mPk6BJVKBL8kGX5ENqsh+ZOhXZGYGkZyhJSfcjOUVBklZGYrKURJ2MpBQ5mlQF4THuJKTISEpTEBbvSWC0C5FJQhLSFWjS/UhI9jFGyUbEiIiJl5Gk8ydJ509cogJtWiC69CC0aYHEa3yJipMQESMiLlGBJkVFvNaPlEEhZA6OJDUrVO+h0PkRnexDZJKc4HgxIUlSwpLlhGhkBCVK9NsItRA/tRDfOG+U8WL8E6X4JolQJHghT/TCVydEmS5BoRMiTxGi0Om9En46KcoU2SeIUOihIUPxF4gIzvAjJFNFULqSqMFhhGQEoUxWokhQ4JPohzJZRWBqMCGpYQRrgwlLDSM6I4rEbDWpQ3WMKR3FwlULOHT6IKUVJUyZNZm88SPIGpXDiAmjyRidQ1b+ECqb59LStoOVO9cypXYaGWOzSRisI2ZQIlEZ8STm6kgemo4uL5PRpYU0rlzEnhOHOHTuOJt2b2PBqiVUNVQzfmox1fXVTJ4xmUFDB5GWk0bOsGyq5s1iyvTJDB6ey/RZ01i5bgWbtm1k3IQCFq9YxJyGOUyqKmNi1VRmLZxHYfkExpQUMDQ/j5lzZ1JdO5t161dx+NA+zp06zvHDBzhxcD/X2s/ScfMGHbdvcvfGVZ4+fsjr5/oSsfu3b/Dgzk3u377B7etXuHHlIp0P7xlv/AxQ0fnw3qdUlPs8fdzBu1cvjRsHwz/7X969hX/9aYSLz28df//4wShnMkSzGlKWDO3SBr+EAR4MY/BPGBqqDWbrXz6+58Xzpzx6eJ+7d25x984tdu9qZfu2FtrPnaGrs4M7t29y7eplHty/y6OH942HlY5HD4ym6tu3bnD58kVOnz7JmjWrWLJkEfWNdRQU5lNZNZO5NXPIHprDjKoKJk+bxJqNq9l3eC+1TTU0zq9jw6a1nDl7ghMn29i8ZT3/L2nvGRWF2ajtupM3mvbGLkXFhkqX3vvA0DsMMzAwhV4EBBuKFVHEBogFVFRU7CKKFUEUFFREimDXGEvUxGh62/u7zo/JzE7O+611fpwfzwJc/kAWy/Xcz12uufNyKVldxNYtGylZWUhediY11ds41XCc/fv3ceHCeQoLl7Fz5w6amy9w8WIT79695c6dfrq6Ounq6uTKlVYVF+KvGdDly5cya1Y26zeUaATC0WMHqd5ZRWnZWg4f2c/+A3soWbOSHdWVnD5zgsYLZzhwcC9l5etYVVzI2nXFFK1YSmZGCnmzs1EmylR575IVnL90nqa2Jlqvt7K6dDX3n9yj//5tTp85Qd3xw8yZncOWrRspXr2CY8cP8+TpQ27c7GDPvl2cOnOCkrWrKC1fx/ETRzWXsasdrVTv2kbenBzyF85lZk4ac/NzqNiylvSZSoLDhASHCXH3ssVTaI+9qzmOHha4+9gxyUgLfVNd7L3MMbSZxGQzbUzsJ2PtYsAkIy1s3cyIlAaRNSuZvfurabtykf0H9nC5uYmB3h662zt40NvHz998y8uHD/g/P/zA/e5bPH3wQPPirS7rqgnK6j7E3wWGOsOvFhfq3sM3b17x9cvnmmnXp18+5t7dAW51dXK7r0dTvL7WcZWO9is0NzVSf/QIVy810999k29ePuP//PEr/J8/+f23n3jx8in9d3q5dLWFxpbzlG4ppWjDKhKykknJTSc2OR6PAAH+Yf4UFi+nYHE+JWtX0dPdSeeNdp5/+YiB3lvcutFB1/V2LrVc4NDhWk6cPMbGTaWUbFjNwkXz2VFdqSlSn6hX8Ty2bC7neN1hjh45QN2xQ1xsPs/Nzg5udV3n+rUrXGlroeViI43nT2tAc4/v3+PlV081ro2696Seb1ULBPUktFo8/P1nqXZ+1N0q9VE7nT+9f8cP373l9YvnPHlwn7u3+7h6+SKtFy/QevECbS1NtFxs5ELTWZovnuPylWZSZibg6G6Lq9CJ8JgQxAlRSBJFCILdsXIyR5Esw8nFHjsHa85fOMOl1maKVi2n4XQ9+/bXcPHSX7Gvjlbq6o+Qnpmiie6dPHWc1RsKCY70xcbJglBRIGnZSShT48mdk0X5pvXs3rsDZVI8MnksFZtKEUWF8eWTB8Cf7Nq5jZo91RStXEZkVCizcmdSsGg+Hp4ueAk9SM9M4dSZE1xoPkdgWAAmFsZkz84if/F88hbkUVBYQM6cbFWcabKJDVNn2GNg6cTwsfoMHqbDBEMrhgwfy7+1JjHog8/5QnsyOlNM+eDzMXw0VId/a01i8FBtBn82FAcXd+YvXEpi2kyipXJcBUImTjXkg08/5wttXT4eMZKPho3gC52xaE2dhs50A/49diyDhg5VRZbGjP/fozX2H+dfY7T5cLTWfzgRH+vq8pGONh9oj2GQzhg+GDeW/9Ibx6CxOgzS1ea/JunxmfE0RpobM9JsOkP0RvGh1ueM0tdiookeeoY6TDDSYdSUL9AyHImO8WjGGIxAy3Ak48y0mWQ+nknm47FwN8XJ3w5ldjzL1i9ibmEugRJfrNxnYGI3HQsHIyIkAShSYrnZ187bH1+zc982lhYtJjkjkSVFC5lhY4iDmxW6k4Zj52qGo8cMHD1NcfAwwdLBkOSZcVg5GuEb4oZEHore1NEoU2MIDPdSvYBnyHD3dcLCwQR7dxtyF2RTf+4YZZUlFBTn4hlig72XCb6RzrgH2iIMd8YvygMTe30cva2x9TDHzd8RcydT3ANccPd3IyZRgiJDjkgpRp6pRJauRJ6pJHVOJsl5aUQnxhIaF4EsO4kwhYig+Ejcw4V4RQUQqhSpQFiR/rgECbAVOhMml5C+IIdlZaso2rSGsPhIxhtNZPRkbbT0dRkzeQza+tqMna7DCL1hDB/3BROMxjHBaBzBkgBM7Y2IiA/FSWiPrYcVM+en4xcpxNJlBmYOxkw1n8wkEz2i5OHYC2wYMX4oo8cPIzBSJbBMLKex5+AOAkM98QlwoWzjyn/Ev9JSYrA0m0z+3BQkIh8igtxYuTSXYF9HIkI9sLeZhpODEW4uZsRKAwkN88DGzhAHJ1McXMwwMpvImHFfYGwxBcMZkwiO9EUsj8A9yJlweQiZC9KYv3IOGQtSCFcE4xbsgIOvhYYTYeExTbPOpHYh3EOtcBAaqHgQfsYqgnWAqSrGJDTAwWuaat7VazqeviaayJFPkAWB4baIpO6EhNjh7W2Ku7sBvr7mSKLdkcf7IBa5ERRgTYCfJQF+loQEqUrYURHOhIU5EBnuRHS0G0L/GfiHWBAcYUNwhA2BIZYEhVoREWGHWOyMn68JIcGWSKIckUncUMR6oIj1IEHqSWK8F0qFgIREbxISVYIiJtYZkcSRmDhX4hMEyBK9iFN6Io5TFbBDo201S07BUbYEhFgTEuFIlMSdmHhvpHIfYuK9NU5ErExIvNKPOIUvkjgvJHFexCl8iYn3JiLalZh4b+IUvkiVvojjvRArhMQm+iFW+miiTYGxrgTEuOArdiIg1pVQuYDgeA+EIgdcgixxCrbEPdIeYbwrPjIXPGLtcZfaIlA44Sq1xUvpjKvUHrNAA8wDjPCMdSE4yY8ApTeBSd74Kt0Qyl3wUbjiFeeCR4wjAqkrvgoBXnHueMa64i52xS3aBXexO15SL/wUfgQlBBObJiZA7MOsgkzWV67mSMM+2jqbONNUz/mmExQVLyJ3fiYr1xeytmI16bMzyF08m4pdmynfuYnSmgqyCmcToojAM1KIZ7gPgghf/CTBRCqi8Y0KJC5dwcGGY/Q9vsvF622cajnPnmMHmFUwl5TcdBKykpGlKYhJlCJJiCU+VU5GbgZzCuaQnJHE0qIlLFqygJK1q9hSWcGefbtobmnk+Kk6tu6tYuXG1cxZPp+cglyyFuQwa2Eui1YUULKhmMNHamluOsvV1mauX7nE44E+Xj5+wOPbvdzuvMb9/l4e3xvg4Z3bDPR0caf3Fnd6b3Gt7RKnjh+ls72NBwN9PHv8gEd3+7nf38tXj+7z+vlTXj378h9cCHVe+e/dCLUT8fd1JjVI6veff+LPP377RzRJXZBWz7vC//DrLz/xw/fv+OXnHzW8iF9+/pH3797yw/fv+O8/f9fA43784T1dN2+ws3o7hw7up6P9Cn293fT1dtPbc4vHjx5oJje/evqE+wP9qgvPTz/w8ME9bnV1MtDfR2fndU6erOf48WPU1Oxi89ZNrFhZyNz5c1ixspB15etZWrSMzVs3cvLUcfbs28XqNSu52tFKy+Um6k8cpfHCGfbV7mZf7W4OHtjL6uIVHK87TFnpWvbt3cWFxjO0t19h48YyKirK2bWrmvr6Ohobz/Hw4X0GBm7z5MkjBgZu09h4jpMn67lw4TwXLzZx6NABli9fypKlC6nZU82xukMcOXqANWtXsXjJAvbV7uZY3SG2bd9CwaL5lJat5dTpeg2xunzjepYtX8T5c6fYVFHKjupKFi1ZwIFD+1i+ahm7D+ym5mANx04dY8+hPdQe3kfVzkoOH9nP5i3lHNi/h8YLZ2jvaOXGzQ4OHz3A1qpNDNzt40r7ZY7WHeLMuQaOnzjK9c52zjWeZm/tbjaUrWVWXhZZORnMmT+Lyu1lFK7KJyhMgJObBZb2RhiZT8bBzQJT26k4eFpg5z4DMzt9DCz0MLGZjKntFExtp+DgOQNHgTlmdvpYOhlhaDGZvLkZHDyyh+aL52i8cIaWC42quM29+9y62s797lu8fPiAp/39POrr1VCn1b0edQ5fHVv66f07ze+rOq6ndiO+f/utZmpYHcV7+eIZDx/cY6C/j9t9PQz099HWeon2q21cammm/WqbJs7U0dbKjaut9N68Ru/Na7x++ZRff3rHm9fPGbjTw6mz9WzfXcXu2p3k5s9CrJQgTY0npyAXP1EgAdFBZORmkL94PrPnzqL9WhvXr11RdRce3eflV0+40d7GiWOHaThZR2nZWpYXLmbNumJy5mSzZFkB23eoGBEH9u/hwP49lG5Yw7q1xVTvqFT1KA7V0nXzGre6rmuWn25cv0rDyToaTtZx9fIlTe/h0b27vH39ij9++Zlff/yBH757+4+ytPrn+Hf3QT35rJ7RVR81X0JdxFbTvr9+9hV3+nrp7br518rTbY0L0dmhmqG9cvUSLZcaaWo5R1h0ECaWBjh42OLu60JqXhJeIR4Y2UxneckSYuUSbO2tcPNwJiwimLnz89i4qZSq7Vu43tlOWkYy5RUbmDs/j6rtW0hKUZKYrGDOvFyk8RKONOxn8cp8cuZnMH9pHhJZBMmZci5cPsvLb7/izduXLFqaz+bKciq2lNJxrY3zjafpvNnBiqKlzJufR8ulC6xdV8ycubNYt341R44e4NSZE3R2XePBo7v03+llwZJ88hfP5+tvX3K26QxnL56l8XIjiWkJLC1awqDpFo58Omo8X2hPYtDHw/loqDafjZ7Ap6P0GPTpKL7Qnsyno/T48N9afDRUhyHDx/LxiHF8PFyXoaO0GT5GB3dvP4LCRYSJYjCysGOEzgSG6ejx8fAxDB46io+GjeKTUWP4XHcs/x47jk+0tPhw5EiGjPn/JyKGjB/Lv8br8tH48QyeOIEPJoxn0PixfDhlMp8aTUfH3oqxthaMMJzE5xO1GD1Vl/HG45hgpMskk7F8Mf5jRuh/wRiDEYwxGIG20SiNiJg4YxxTrScRrggmbW4iS9YuYFFJPqFxAegZ62JorY93kCuxigjKt66lomo9X716zI+/v6O7v4tVa4vIXzIHM2sD7FwscBPaEpcYSfosGf7hLlg5TWO8/igmG+owzXQ8Vo5GjNcfhaOHBWebj1O2ZTXCQHfMrA2wdbVA32QC0bJItu3ZSv6yuWTkJeIoNMdOYIyLnwVWboYYWOshCGk+S14AACAASURBVHEiOiEEj0AnbD3MsfWwQBDs/o9Ldc6CbLLmZ6PITCRzXjbpc2aSmJ1Cxvxs8pbOY9biOWQtzEWek0xUUiyilDhCFdGIUuJQ5KYSlSwlKjme6GQZHqF++IhCCFfEkDwni+wlc/AMETJy4hhGTdJi9GRtRk0chba+NhOMx6M7TZvxBrqY2hshCHYnLjWGT0cPQWvyKIxtDRAEu5OUo8ReYIOO/himmk9GR38MI/WGIQwTEBEfyuLVC9GfMYkJ03UxszXEcMYUHN2t8fJ1JCY+9D86JEcO7WBzxSpys+UkKsJxczbF2mwi3m4WeDiZ4u1mgYujMUH+TohFPkSGCwgOccPZxZQ4WRiRIl8sbQ2wtDXAXWhPUoaMpJlyYlOj8YsWIowUEKEIJTIhFI9QFcDP2HEKLoE2OPjNwNrLEAuPaZi7T8FKMA07HyMc/VVdiL8fVz9j3PxNcP9LUHgGmOEZ8JdLEGqNX4iVZp0pLNqJsDAHTXQpNNSe6ChXxCI3wkLs8fe1ICzEntBgOyLCHImOciU63JmIYHsiQxwQRToRHGxNSLgN4VH2RIgcCI+yJzLSnqgoB8TRTkSE2xIjckIe445S6olS6qkREQlxAqSxLsTL3FEoBcgVnsRKXZDEOBErdUEqc0cc64wo1omoGEciJQ6ER9sRGm1LiMiGEJEdXr6m+AZaaYSEJM6LmHhvJHFemhiTWCogOtaTSLGbRmxI4rw0IkOW4I8sKYD4RFU3QpEeQlxKICK5N1FKIVGJPoQrvAiUuhEU506IzJNAqRtCkQNuIda4hVjiGWWHX7wLPjIXPKV2eMTZIVQ64xJrg0DhhEusHaa+0zH01Mcq0Az7ECus/E3xinPBK94JX6UbgckC/BMECGVu+CoEBCX74qf0xlfhhXecAC+pJ95xAnxkPvgp/AhUBhCTEoU0JZri0mWcbq7jZt8VLl89S8XmNeTOTmNl8SLmzMtkeVEB5VvXU1K2mpKy1awsXUXWghwik8UEKsLxiw3CRxKAd5Q/gghffCL9CZSEkJyXTtW+Hew8tJdDp+q40n2dvXUHmbN0AdkLZhOfoWT2svksWLWY9HlZJGQlM3NeNplzs5CnyJEly1i4dAGr1q5kS2UFm7duZN2GEo7VHWLgbh+XO1tpaDlN9YGdFK5bQc68bDLzMli4NJ91pavZs7eaC42nudHRyo2rl7nV3kbPtavc7erk+cN7fPXovkYg9HXdoPtGB903Orh6qVk1QXr5Ivdu9/Dy6WOePrzHo7v9PH/ykG+/fs53r1/+I7rw9yjId29e8+6bN/zP779pRMRvP/3Iz9+/10QZfv3xB80FTF2SVr/s/vjDe37/7Rd++P4dr1+95Pv336nAc/wP37//jldfv+Ddd9/y/NlTXr96yetXL/nmzSteff2CW12dnDndwKmGE5yor+NK22Vudl6n+9ZNHj28z1dPn2hiTmrw1aOH9zU7/r1/uRAtLc00NJygsfEcBw8foLyijDXrSli6fAl582eTv3gBtQf2cOz4YbZXV1KydhVH6w7RcrmJ5ovnOXW6nh3Vleyr3c2Rw/vZt3cXJ08cY++enTScrKOnu5OmpkZ2795JVdVW1q9fy759e7h4sYkvv3xMf38f33zzmgcP7nHu3BmOHDnE2bOnaWlppr6+jk2bNrJ5SzmbNpepLvYH91KxqZT8BXPYULqGyqpNHDl6gNUlRWys2MDJhjpOnznByYY66o4fZvuOrcyfl8eRw/u50HSWwqKlHDxcy8o1RRSWFLJy3UpWl65mY9VGyreUsedADVu2buTQ4VpOnjhGe0crXz17zJ17t7na0cqZcw1cab9Mc0sjR44dZNuOrezcvZ0dO6tYtXoFq9esZN2GElasXMaadcWsLyshd046CSliHF3NsbA3wNrRBGsXE7yDXXD1scXC0RArZ2OMrSdh7jANK2dDzB2mYe1ixAz7qRhbT8LaxQR3XwciY4LZUL6arp7r9N1WRW5uXutQOU0PHtDdcZWBrk6e9PfxqK+HJ/19fP3VE00ER/0qrn4xf/X8mabU+8N3bzVOmnp+9Peff+KP33/l229e89XTJ7x4/pWGjv7wwT36b6v4I1faLtN96yZ37/Rz7+4ArZdbOHiglsuXmrjT183rl0+5N9DD9Wtt3Oxs51b3dc43nWbl6uWUbd7A8tXLCIsNxyfMF2G4L95hPhhYG+Hs60qMIoaSDatZs65YxSY5fYI7A73caG/jYuNZLjWd5+jBWo7XHaZ843o2bynn4OFaikpWULA4n+07trK/toZTDcc1peoT9Ue50HiGxvOnudB4hjsDvTx8cIfbfbcY6O/hxvWrXGg8Q3PTOdpaLmrciPsD/bx+8fw/+A5/Fw9q6KS6oP7z9+95980bXj1/ppmI/vtRLz6puxRPHz3kdvctem52cve2KsrU3XmNm9eu0nPzOt23bnDt+hUutzbRfOk8yZlK9PR1mWY2hekz9EnNSyJMGszi1QvZvrcSZYocNw9npPESfPy8cHZ1ICd3Jjm5MzlzroHrne1caD5H29VLNF08T1ZOBtJ4CWbmxgSF+OMksCUoyhdRfBg+IZ7Yu1qSlz+Ts80N1B6pIScvk/yCOawrXc226i2Ulq2lemcVy5YvIjsnAwdHG7Zs3fjXLO0Nfvr5PVfbL/Pg0V1+/Pk93373mtNnT5KRk878RfPov3+bHTXbyZqTxdxFc6ms3kp8QhyDpphYoT3JgHFTTZAo0ximM5FPR47joy+0GKYzGc+ASLQmGDHowy8YqjWZIUN1+fAzbT78fDT/9cnnDNXSIVqmZHbBEjJy5zPdzJYPPx3BJyN0+OiL0QwersWQEdoMHj6aD4YN58PhIxg8ahQfa2szeLQuH40Zr+lFDNYep4kzqUXE/60T8bGuLoO1tflUbzyDx+nyr3HjGDxxAh9NmswHEyfy4WR9hkyfxngnB0ZbmvHplPEMGTeSkVN1mGCqh56xLlr6I/j3uCGMnDoUXZMxjDPTZoLFWCZb6zHFZgITLcdhYDcZa4EZPiIP5hbloMiJI1wRiHOAPSFSf+SpEtKyFaRlJ7CkKJ++e7e4/+UAf/AbLVdU8SYzawPCogNYsnIuKVnxKNOicRVaoD3xM6ztDbG0nY6Z5RSs7AyQysNIzYwjIS0W/1BPHDys8Qp0Y5rZJNx9nVi0qoDCdcuRp8tw9LYjUOyFe6AtdgJTbD3NcBRa4hXiSpg0gGhlOFHyUCL+L5fqvEWzSZ+dQdrsTOQZSShnppCVn0dmfi5x6QnEpipInZOFPDuVMLmEMGUMQfEixGkK0hfmkb4wjzkrF5M0N4cQeQzBMgl+MeGEysREp8Rh4+3EyCk6aOnroqWvy8hJo9Caqs1EEz3GGeiiZ6yLmZMR/lE+hMYGYWJniFeIB/ozJmHpMoOkHCVOQntcfB1RZMYz2XQC9gIbbNwtCY0NIjZZjDghCkGQJ9qTtTC1UcWMAsOFKFJiSZsp+8e/18nZjIePbtHSXI+psR5REUKsZkwhVRmJIjaIebMSUMQGER3mwcL5KQi9rYiV+hMR6YlUFoxfgAu+gS54eNsh9HcmLNKPoAgfMvNT8YnywtrTAs9QN/wlQpwD7LEWmOHoZ4lHqAMuQVbYCo2x8JjGDLfJWHjoY+01HTsfI1z8TXD2M8bRxxAHoQEuf828CsOs8Iu0xT9CdYIi7AiOtMcvxEoz8xoYboufjzlBAdZEhjshFrkRI/ZALHIjOtyZqFBHYkXuSCJdiYlyU30e4UJksD0RQXaIwh2IjnJGJHIkOtoJsdhZVZYWOxMtciQ6wp4YkRNxElfkMe4aF0IR60FCnIAkmTcxEidk8e4kKL1IUHohl3kgjXNVHZk7ESI7osQORMc4IY5zQRznQrTUmUiJAxFix7/EkS0hUU5ExXogkXkjVfoSl+CniifFehAV60GExI1QkWqVSf1n4WJXxPFeSJW+xCf6I09WCYiEzDBkacFIEnyJTQ0kJi0QUZIvoXIBITJPguQqMJ1Q4oRnuA2CCFuEEif8Za74yl3xindAIHPAJ8EJ7wQXfJLccBHbYOg1hclO4zESTMPcxxQTwXRsQ2bgFGWJV5wLAYle+Ck98YpzwTveXUXKTvIhIFGIf4JQIyh85UL8FD74y/1IyIknY24SC1fksfPAFo6fPkBN7VbKK1axaEkuu2q2sGbdchYtnceSooUsL1lCwYp8UnNTiFJEERgfSkhiFGEJUfjGBOIRJkQY4UeoNByRUkx8moK0vAwSMlPImpdLYnYaMUkyUmbPJEoZS3RKHDnL5rF4/QryCvPJzM8ha2EuKbnpRCskxKfKUaYpyZ6dRVHJCiq3baawaCmLFudTf/IYV2+0cfN2J9e6Ozh+po6NW8soKl7GqpJCNpSWULFxPXtqdnD00D7qjx3kzIljnD1ZR/vFCzy5c5tnjx/w/MlDHt3tp6fzGp3tbdzsuEJHawvN505z8thhblxt5enDe7z48hHPnzzk1bMveffma77/9rWmkPp3IJeaEfHju+/4n99/07xMqhkRaoHx0/t3GvdBLSTUxer3797y+2+/8N9//s5PP37PN29e8eb115qY008/fs+337zmxx/e882bV/z80w/89uvPmshSb88tLjZf4MD+ffT1dvP1y+fcvdPP9WvtXL3SyvVr7fT23NLAr/p6uxno7+PunX5u9/Vw7Vo7LS3NnDxZz82bN7jQ3Mj+g7UcOLSftevXsGDJQiqrqzh8ZD+1+2vYWLGB1SVFlJat5ey5Bs43nmbX7u1s2lxG1bbNVG3bzMFD+zhwcC91xw9zrO4Q5xtPc+rUSc6cOcXevTUsXJhPVdVWLl26yKNHD+jpuUV3dxd37w7Q19dDW9tlmpoaaWg4QW3tXmpqdlGxqZTNW8rZXbODEyePsW37FpYXLmbb9i3UHT/MjupKqrZtpuHUca62X9a4EXXHD6sy8pvKKFy+WOVOVGxgb+1urlxv41r3NbLnZhOXGMfiosXU7N9Nc2sT+w/sof6EKvZSVr6O3TU7WLOumPKKDew/uJfaA3tov9ZG+7U2tldXsnP3dkrL17F8xRLWl65hzbpiChbnU7A4n6xZ6cTEhxIS4YmlgyEzbPWxcjTC2sUIdz9b7L3MMXWYiqWrEYaWE7BxNcbCfhqG5nrYuhgzyWAM5nbTcRZY4S60R5EoYX1ZMffu3+bOQC9fPlHRkV+/eM7zJw81LtvD2z086u/l2YO7PHv8QOOmqQvWf2cRqKdE/y4i1HE8NedEHa1TF/Z7urvounmDW12d3Ls7QF9vt6aH09fbrSJN79jGzuoqGs+f5krbRU6fOs7+AzWsW1/MnLk5zJk/i8zsVIpKCpm9MA+vYG9cfd0QhvrgLwrEK1SINDmOJSuXcPDYAVouN9HYdJaWi400XTjL/j27OH7kIDXV2yhZWci+vbtoOHWcY3WHKNu4ntSZKSwomMeu3ds1PJgzp09w7mwD58+d4vSpelUx/WwD1zrauDPQy727t+ntuUlHeytX2lroaG+lo62Vvltd3L3dx5MH93n7+pUmzqgWC+qjFhHq/wPUk7pq50FNs77Xf5u7t/s0H/t7urnT18uDOwMM9PbQ2dFOZ0c7vV03NX2I2903udev+h57em9y7Xobbe0tBEf6Y2JpgJ2bNXrTxuIV4kFClpy9dbtJyJCzYMl8FAnx2DlY4+7pgoOTLQJvd8IiglEmyli3oYTLbRe51NrM/oN7mZc/m8KipYSGBzFh0jhcfO1xD3DCzcceGxczjK2mEaOMYsuOMtaUFSGShuMTJODgkX38N7+RlKqg9mANb797RfPFcyog3f4afvjxO65dv8Iff/7C16+e8e13r7lz7zZv372h4/oVlqxYjIunMxHicMJEoVg5WiEMElK+pYwdNdsZNFpvCtqTDBAERrBl134mGMzg4+G6DBmmwyQjK8JiEtCZZMJ/fTKKEbpT+eDT0QwZOo4PPhvFpyNGM9HAiEipjIBwMfZuPgzVnsCgT0YwZJgOg4fp8PGIsXwychxDRmjzwbCRfDh8BENGj+azsWP/ISKGaE9QrTXpjP+bkND5DxGhplZ/pKXFEB0dPtQawwda2gzWm8jHk6by0SR9/jVZn4/0pzHJzY3PDKYxaMwIBmkNZaS+LlOs9ZloNp7Px37Mv8d9wqhpwxg/Q4eJluOYbK2Hvu1EJlvrMcFiLNrTR+AZ5oy1wIycJekUb1mOJCOKT7Q/xDXADmPrKRSuXoi70BELO2PCxcHIkmKprN7CwWP78Q8V4hciICEtjrQcORJ5KIbmeuhNG05cUijO7hbYOZkw3Xgc7l42NJw9yMYtxWiNH4qbtx0+ISohkZqTwKz8TMq3l7Hr0E5ik2JIyU0kUhZCmDSAMGkAyplSchfNRJEpJTQ2gJikaOJSY5Clxf+HiMhZMIvMuVkkz8pAkhhPtDKeuFQlImU8wbGRhMRGEyGXIE5R4icOI0Aqwj82gvCEOGQ5qchnZZC1JJ+4melEJiqIz8ogMklGYKyIIGkU1gJnxptOYZzhBMYZTkBrqjY603WZaKKHtv4YRk8eziSz8Yw30CUxW4GbvzM27pa4+TsjSRQhSRRh4WyGs48DLr6OaE8ZjbWbBZNM9DQxpzWbi5Gny3AQ2GNsNQ3vIHcCw4UkZ8rJnZuKT4CqjO7iZsmatYuJiQ2ivLSQ6u0bCAvxJEbkjyjUk3nZSlLlEUhFvszOiic7PZqsDDEB/raEBDvjLbTG1EyP0HAvklJiWFG8gCXL80lMj0cQ4sEMFxOm2+irStYCc0ydDbFwN8Yt2A4nfysc/GZgKzTGSmCApedUzTKTnY8Rzn7GOPka4ehjiJOvEe4BpniHWuIfZUewxIkgkQMhYifCxc6EihzxD7XWlKr9QqwQepkSFGCNKNIFaYyAuFgvYsQexES5IY5wQRbjRZzYk3ixJzKJgNgoN0TBDoiCHZCEOSKLdSc22pnoCHuNaFB/HRFijSjcjugIeyQRDsREOhIX7YIi1oMkmTcpCb4kyDxJTPAmJdmX5CQfEhO8USoEqpPghSTGiZg4V2RKAcokIYpEb028KVLiRKjIkRCxC5Ex7kTGeSKO9yJa7k2MXKiKJil8iJZ7ExnjTnC0M6EiZ0LELqqJ1ygnImPciYr1IDpOQLTcm9hEP6TJAUiTA4hO9EWSGkB0ij+RiT4EKwQEyT01MDr/OJUb4St2wk/qTIDcjQCFCz4yJ4RylYgITPVEmOiKfYQlk13GoWeni7HXdBxCbXGJtMc6yBTHSAsEUmf8lJ4IZW64SxzwiHHGR+6Jn9IL/wRv/BP+V0hoxITMG1FSKNkF6eQtnsmGqtVs3VXG6g3L2L6rnJ17NrF9ZwUbNq0mLz+bhAw5CTOViBPFBEmCCJdHECQLIzRJRIgiAu8oX7zCfAiVhiNJiiUmUcUQmLNkHsqMZJQZyaTNziI0NoooZSzSjERE6TKiZyqQ5aWSsjCHlPlZyLKTiEtXaFzKxKxkkmcmM2tuDturK9latYn5+bOp2VPN+abTdPVc5+GTu/Tf7aG1rZnTZ+o5Xn+YY0cPsGtnFZsqNlC6rpianVU0nT/FlZYLdLRepL+7kyf37/DVo/t8+eAud/u6NW7EjauttF28QM2OKs411NN78zpPH97j9fOnfPf6Je+/ecXbVy80L7X/C396qbl0/fT+nWbW9e+0arVT8f3bb//BgFALAvWSkro8rT5qd+LPP37j119+4v27t/zPf//B9++/0zgZb15/zdcvn/P40QOudVzlQuM5Xr54xvfvv6Ovt5vG82c5f+4MHe1XuHdXBb766vEjHj96QG/PLW73qUrWXV2dnD7dwIkTx7l6tY2Wyxc5ffYUx0/UsbVqC1t3VHLp6mV21+xgX+1u1q4rpnDFEpYuK+DQ4VrV5XrtKio2lbKhdA1r1q6ismoTtftruNjSSMOp4yphcXA/58+fZdeuajIz0yktXc/Jk/UauFxDwwna2i7T3d3FtWvttLVdpq7uKKWl69m4sYyNFRuo2VPNyYY6TjbUUb2ziu07ttJw6jgXWxo5dbqe7Tu2srWygn21u6k7fpj6E0ep3llFwaL5LCqYr2E+zJ2fx5p1xVTv2cG2mm0Ubyhm4fKFLCtexr5De9m4tZwNpWvYtLmMw4dqKV69gpI1K1lZXMjmrRs5fPQA5RUbuNB8jivtl9lbu5s164pVALs1Kymv2MCSZQXkzcmhYHE+qRlKoiT+BIS44uBuhpWjAZZOBpg7q46x3RRMHaZi7W6CoeUEbN1MMLOZgvEMPfyDXXD1tMDZXXVcPa2Jk0VSWVXOky/v8/jRPZ48vk9/T/dfE6P3eXz/Dvf7e+jv7qS/+zoPBnq5daODWzeu03eriy8fPuDdN280rtnfo0zqC7C6AKx209S/p+/fveXunX5aL7fQdOE8Z8+cov74MQ4fOkBvzy3u3R3g2NHDbNlcwc7q7dTu28PRIwfYu28nu3Zvo7RsDWs3FDNvfi5SmZi0zCTmLMgjLlFKQLg/tu52hMWGE5skxS/Cn8j4KBasWMjiosVUVG7kemc79SePUbN7B5s3lbG5fAO1NTupKF3H7JyZFK1YSvXOKiqrNrGgYB4ZOels2lLOvtrdnD1zkjOnT3C87jAn6o+yb+8uKrdWULN7BydPHOPsmZOayeebnR20Xm7m8iVV/6C99TK9XTc1Yk39WKB+QPg75+GH795qBITaVVCLAzVH4v5Av8Zp6LnZqVl6+vLhA03E6f5AvyZCdX+gjzt93dzr71V1uR7epX+gh65b17jR1Y5IGo6BmT52btbEKKPxixQSJg0mfU4KYnkU68rXUHtgD47OdpiYGbK+dA0x0mimG+oTJ4shThbD0bpDGvhcQJAvInEEkaIw3DycsfO0xMhmKjYuZoRE++Libc80s0mY2xoxxXA8YydpIQz0JDY+mj21O5kzfxYxcSK2bd9Mx7VWKjaV0t7Ryh9//sLrNy94/OQ+3759Rcf1K5w518CKlctYX7qGI/WHudF9nUtXW1hatIQwcRgLli0gIycdn0AhgyZMN2KEzgT8w6IR+IcyYZoJH346guHaExk9Th9Dc3s+/HQUg/+txafDxjHogy8YqTOVj4fqMEx3HCPH6zHdworPR+vyhZYen40azyfDx/GvL7QZMnwsQ4br8vGIsXw8Uocho7UZMnoMQ0aPZvCYMXw0Sod/jVYtNH2so2JDfKyrpxESg7V1/zHz+v8WEWpy9Yda2nyiN4lPp0znY30DBk+ZzsdTDZng4sa/DY0YPHE8gydq8dmEUYw1ncAE84kMm/A5n+kOYdSUYYwz1kbPVJfxM3TQM9dlnJk22kajcAlxwMZHtQ0dlRJGWEIAovQwTN2mY+5mhHewCzoThhMhUVGrLe3NKFqzjLuPBjhSf4jlxYtxFzpi72rJNNPxuHrb4BXggFgegHeQPdGxgXh62ZKTm0jF5mJOnjlA8dpFGFtMIWNWAkFRvlg5mTFv+WwK1y8lv3A++YXzCZIEIcuQkbc4h9UVKyhYlU9itgJFZjzSFAkiRQQJM5XI02Wk5qaRMDNRIyCiFWKkyfHEpchQzkxDlp5MbFIiwZIo/KIikGemMjN/HnFpSUhSkwiIiSIiQU5kkoyIBDmhili8IsMIlcchzUwjXClDmplGdKqSiMR4opLjcfD1QM9Mn7HGE1XHcBwTTCcy1UqfsYa6jJo0jPFGOky1mIKekR6TzSbjFeqFoY0hnsGepOSlECGLIDgmmLHTx2LjYYPuNF0mmkzEM9gTxUwFSbOS8I30JW1OGkHRgQwfO4wJ03Wxc7Nkho0hxhZTMbeexgyrqciVUQi87VleOIe82cm4OJnh6WpJmkJERIA7BbNTcLU1ZHVhHnNy4oiL8cHfz5rQECdk8mAEXtY4uczA1d2KBQXZLFo8Fy9/V4ztDDGwnco06ynoW05iqvUkjB2nYy0w0xCrrb2MsBUaY+djgr2vMXY+/7vS5CA0wEFooIoyBZgiCDbHJ9yaAJE9QWJHAiLtCBE7ESFxIVTkSECYjaYb4RdiRWiwHeGhDogiXYiVeCKL8UIa7UFUqCOhATYoYr2RSQTIxQIUEi/iRR7EhjojDXMhXuRGgtSTWJEDkSGWRARbIAqzRhJpR3S4jebrqFArIkOtEIXbECNyQC51I0nhRUqCkPRkP9KT/UhL8iUlQUiSQuVIJCZ4k5gkRK7wJCHRm+QUX5LT/ElM8SVe4Yk41pnwaAeCox0JFrsQKnElROJKWIwboTFumo8SpQ8RcZ6E/lWUDo521nwMjnZWlajFLip2RIwbkXGeiOTeiBJ8ECX5IkryJSJBSLjSm2CFgIB4d3zjXPGRuuAndcUvxpHAOBeC5O4EyN3wlzvjK3fGV+mET4ITQqUzApkDtmHmTPOYyFTXSVj5m+EldsNX5o1HjLOmTK2OMqlEhCM+cneEMo9/iImAROH/HqUQ1zAnRGlRhMiDSMyTkzE/GVFCGMqZcaTPSSIlV0nmvBSkKRIiZGHEpkkJigvFPVRAYHwozmGeCGMDiUwWI89JIG/pXJatK6Rg5SJy5mVTtbuKQ/WH2LJrG6vL1zF32UJS82Yya/E8ZDmpiLOUBKXEEJQkJmqmHEl2AqJ0GeI0GfFZiYRJI0mZlUbWnCxiFDHMXzSP9RvXUbJ2FecbT9Pb08m9ez08etTPvXs93L7dSW/vdXp7r9PTc422tgscPbqP7dsrOHHiEHfu3OLLRwPcG7jF4wcDPHv8gNdPn/Dmqy/5+skjvrw7wJ1bN7nReonL589Sf3A/508cp/1iEwNdnbx8/JDvX3/Nj9+85u2rF7z75s1/HPWF4cd33/Hnr79oRIR6wvEfO/B/Xf7VL7pqEfHm9deansTbb9/w/fvv+OP3X/nxh/e8eP4Vr1+95I/ff+XB/bu8eP6VhkD99ts3fPX0iaYHcf/eUBOEawAAIABJREFUHV6+eKaJkVxpu6wRC7f7erh5rUP16nl3gP7bqh33B/fvcuvWTZqaGqmrO0p9fR3NLU1cam3hwKH9bKnczL5DtTRdbmb3LtVLbumGNSwqmM+y5YvYtXu7ZgFJHTfaWlnBps1l1J88Rlf3DTq7rqkWjCq3UFu7l5KSYuLjpRQVFbJtWyWHDx/k9OkGGhpOaJgQR44coqPjqqaIvWjRQvbV7mb7jq3U7KmmZk81O6orqdlTrVqE2l/D2XMNVG3bzLLli1i0OJ+SNSvZWllBxaZSlWNRtZltVZtV39+WchYtWUDOnGxmzZ/F0lVLWbluJQuXL2Rt2RrmLJjNosX5bN5STnPTOfbs3cn2HVs50VDHucbTHD9xlBUrl1GxuYxtO7ZStX0Lq9espGTtKgqLlqqEQ3oSGTNTWbKsgIysJELDvRAG2OEqtMDOzQhbNxNsPEwxdzbAzGk6RnZTsHAxxMhqIjauxtg4m+DqaUVObiKrVi8kJMwLD4EtQSFeJCRIaGg4wtMvH9B/u5vmpnM0NzXS0X6Fu3dU4L87t29xo6OV9rYmrlxu4typE5xtOEnz+XP0dt3kzcsXmiliteOgdiB+ev9OI5rVvZ+vXz7nzeuvVbyPpkbOnT3NpZZm6o4dYcP6tWzfVkn98WPs3lVNyepVbN2yiYaT9Zw7e5r9B/awcPE88ubOJDwqEJ8gAVHiEBQpcSRlKAgM98XT3w17dxsEAe7MWzKbvIU5OAnskShEbKwqZ9nKpaxcU8T5C2dYtXoFs/OyKStdy7FD+9lcvoHN5RtYX7KK0g1rKCtfx/YdW6k9sIeqnZVUbtvMsbpDnD1zkpMnjnGi/ij1x49QvaOSzZtUQvHsmZMaN2Kgv4dbXddpa73I+XOnqDt2iIbjdZpI06vnz/j95580a2z895+aNTZ1D+Kn9+94980bvn72FU8e3Ode/20e3Bng0b273B/op7+nWyMg+m51cX+gnwd3VDyKrx4/0vQkHtwZ+MtF7OF2t2pC+U6fajHqVvcNOm+2c6OrHXmyFDNrI7wCPZAoRBoR4RvhjTJdxpIVi8ielUntgT2kpCVSXFLEyuJCgkMDyF84l8ysNPbtr+H5y6fsqtlB/sK57NtfQ0RUKHoTx2LuZIyJ3XSmW07GzMEQA/NJGFlOwUlgq0pn2Jvh7GmPtaM5lTs3sXZDMaERgawvK2FVSSFiSSSi6HCyczKo2VPN6pIiilevIDQ8iMRkBZlZaUREhRIYFsCa0hJ27q0mOSOJEFEIM2fPZMGSfOKUUgZ5BYYQJpFi6ejCp8O10NLTZ6TuZD4drsNnI3QZ/O/RDPqvz/hsxDgGf67NoA+HMlJnKp8M02XwsBF8MnIU081t0JlsyFh9Uz4frce/vtDW9Cc+Gqrz1+e6fDx6LB+P0eJfI0YyaNgw/jVSm3+NHqead9WdpJl4/f8SEYO1tVW0ai0thmhp8cnYCQydbMDQaSZ8PtWIT6ea8JmBGVrW9gwzM0PbxoIRxlMZNHIIH2p/graRLqOnjWKo3mdoTRvJeBMdxpvoMM5MGz1zlZjQNRnDoBGDsPOzYorNBGx8LFDOjWN2cTaWQlMMHPUxtp6Cvas5+UvyKN+6ll2121m3cTWXrl5k78EaMnNTiU8UkzU7FWsnYyzsDfDwtWXu4jSiZf7MyksiXh7O+tLllG0sQpYQSUCIO1YOxuTMTUWRJsUnxBNhmABFZjy+4T6YO87AJ8IHr1AvKvdsZc2mErLmz0SRISdhZuJfpWklhetWkJqbRm5BHqm5aSgzExArJaTmppEyK42krDRS87IJFkcTk5jA7MWLSJ87G1lGGsm5OaTPnc3MgnyikxMQJScQkSAnRCYlUCrBPyYaxaws8gqXI0lLRZScQGSiAll2Jqn5eQjCAxhnMpnxplPQM5vCRLNJGNoZYeFmjoHtdCaajsPARl8jbHSm6mAnsMM90B2/KD/i0uLYuncrhjaGTDabzHSr6UyZMQV7L3sCxYGsLF/JotWLyCnIoaC4gAtXGwmKDsTKyQwD8ymMmzwGKwdT9A10cfW0JkYaQmKyhIJF2Ryv38Ou6jKk4kCWzMtkZoKEWWlSEqSBLJydSNHSmfh5mZOoDCI0yBGlIghpXADhEQIcnc2Il0ewZu0Klq5cgGeQG46+dpg6GTHFYiKG9lOxE1rh5G+DrbcZFu6GWHsZYedjgqP/DJwCzDTEakvPqdgKpmLvPR0nXyPcAs3wCrHAJ9wa3wgb/CJtEYZYEhhlT1i0E8GR9viHWmuOWkQEB9oQGmxHVIQzcWKVkIiJciMyxAFFrLfKhYj2RCHxQiHyJD7CDVmkO4kSAYkxHkijHIgOsiQyyAJxmA2xkfbERNghCrMmXuJMrMgBcaQd4kg7YqMdkcW6ooz3IFEuIDXRh5QEIYlyAcp4D5TxHiTIPDVCQqFUFa+Tkn1ITvFFkeiNVOaOSOJImMiewCh7AkVOKiER40bYX2Rq9QmLdSdQ5IR/pANB0c6ESFwJFrto/n7kXwIjONqZsFh3IuMFhMsEKop1gpDIRB9CE7wJTfAmJNGbALkHXhJHPKPtEUqcCJA6EypzJ0zpSaDcBT+ZE34KF5WIUDgikDngJVctMjlG2OAYZoOH2BU/qRA/uRB/hddfk65u+Mjd8YpzwV3igLvEQRNr8pF74qsQEJAoJDDJh6BkX4JT/AhO8UcyS0JiQTJxefFkF+WwsrKInGVZiJOjCJeHEKkMIyIxHG+REEGUN+EpYvwVYTiFe+Ih9sU9SoiPNAhxupTsJbmUbFnH1r1VbNpewar1K3nx7Qs6bnXw5MVT+h/fo+bofk42n+XslWaylswjKluJZE4KUbMSCEyWEJISQ+ysJKQ5SUQmxZKcl07Z9gp2HtzN2o1r2bpjC4fqDnLqzAnu3O3lqyf3efKwnyf3b/Pofh93bt+k60Yb19tbuNFxid7e67S2NnLq1FFaWs4yMNDFwEAXPT3XuH+nm9fPn/L2xTPeff2C714+59WXj3nQ18ON1ku0nD3N7c7r3LzSyrVLF7nVfoUnd/r57uVzfvr2Dd9/+5rvv/lGU0b9e3RB/QL5xy8/8+evv/Drjz9oVm7UkYfv336rgcKpnQb10s13b7/RrC79+cdv/PD9O54/e8rLF894/eolPd1dHDt6mIvNF+i/3cvTLx9rtvg7b1yjuamRW12dvPr6Bd+8ecWjh/fp6e7i7p1+Hj96wL27Awz099HR1krLhUZaL7fQf7tXJSC6Orl6tY1r19rZv38f+/fv4+KlZq53XuNo3RG2V29j78F9HDh6kMOHajl3toGKjRtYkD+HVcWFGjfg0OFaqrZtZs/endTur9Hk0c81nuZSazP1J4+xc+cOtm2rZNGihUilMSxfvpTS0vXs27eHxsZz1NbuZdeuag4dOsCpUye5fbuXixebWLgwn6VLF7Nz1zZWFC1lY8UGdtfsYPOWclYVF7KquJBdu7dTVr6O8o3rWb+hhMIVSyhYNJ+lywooK1/Hnr07efL4PqdP1XO8/ggHD9eyZFkBy1ctY+3GtWTNySJ9VjqzF85madESqnZWsnlLOafPnKDhZB27a3aw6S/BsKFsLStWLqNgcT7FJUWsWLmMxUsXsqFsLavXrGT23Flk5WSQlpFMSloiqelJBIX6EBImwMvPBm9/W+w9TLBxNcZOMANTx2lYuBox4y8xYWanj5WjAW4Ca4JCPFhYkEXjhWNcuHCc6upyKis3UFa2iu5b13ny+B7tVy9Tu283dceO0HThPPfu3ub5sycM9HfT2dnGlStNnD/XwNmGes6fPkXrxWb6e7p58/KFhrCuniFWAxP/HsVTR3bUv7+PHz2grfUSZ043cOZ0A0ePHKKqcgunGk5Qd+wI27dVcqK+ju5bN7nU0sy2qq3k5mWRN38WshQpbt5OePq6EhzpT7g4GKlSTIQkhMBIP1KyE0nPTSElO5GEDDlxSTH/D1/vFRVlum5td+/Vbdvddi/b2IoJUUCRICoZCqoIVeScigoUOYOAZEQQUERRMYOYc1bAgBHJGDGigmLC3HnttXZY139QWl+vvce/D+7xMt5RBwyog+d65j3nZO3m1ew6sI1lKytITk9i6bIy8gtzKF1cxJ7d2+m51k3z+SbaL1+ko+USba2XaDp7kgMH97B1+2a27trCwcP7aDqr9j40Nhyj/sQRjh45wM4dW9ixvY6jRw6wb+9Ojh87xIXzZ+jqbOX6tS7aWi/R2HCMA/t3s7W2hpMnjtPd3kZf731+ef9OE+H83//4O//8j39oLhH+DGNvB1/y/Inaj/K0v4+H9+5y6/o1rnd3cfPqFe7d6uHR/Xvcun5Ns87Ue+c2vXduc7fnJreuX6Pn2lWud3fQ3d5CV9tlrnS00tXZ+jFauZnOK634h3pjamGER4ArU/QnYmw1C5GnPWYOc5htaYR3gCehYUH88tsHrt3opmbzBg4fPcDO3dtIz0xl5iw9vH09yMlbQHZuJrv37uCf/CePBx6RnpmKtbMZdhJLTG0NMbTQR9doMnrGU5hna4K+iQ7zrGcTpgrGeJ4Bqzes4ETjEWrq1rNk2WLSMpJwdXPGdI4RZuamhMmCUSil+Ad4Y2YxB5GTPaFhQZSUFrFh83o2b6+lsKQAa3srfIJ9KF9RTkJqvLqx2jcolJjEFCZoT2OupS36hrMZP3k6Q78byfcjtBg6bDRDh41lxBhtRo6dync/TOC7Hyby9fDxjNXWYbS2NjPmWvD9uMl8+dcf+ezfhvHZ16P5bqwOQ4ZP0EDEkOHj+GrEj3w1YhRfjBjJ5z/88L8g4psJU/haazJDx6v9EV+N09KAxP+EiCFjxvD12B/5dtx4hk+exqjpsxg+zYCvp87gq6kGfKNnyI/zLBlhYsoka0vGmhrw2Q9f8NmYIfxoOIGxM8cyQmc442eMYZLheI0SoT1nIjrzJjN17iR0LaZgZK/PDNtp6FppYyDQxVXuhEOADVPnTkLsY8++I9s429zIxi3V5C3KwsNPwo6928gryiFY7s/y6nJ8gtyYOmMcS6oWkleciizKm6Wr8omND8PLR304NZ6tw4QpP2Bpa4R3oJgVa8pQxcswnKePjYslFqJ5WDla4uovQeAmICErgdTcNLxDffCR+rJoWTHrtm4grzSf3MX57Di0i+ziXLIW5agz3dMTSMtLZ/22jaypW0fl2pWk5mUh8fNFlZjAqppN5JYtxk8hIzQ6ktT8XBauWEbE/BRkSfEEx0bhF6HEL0JJaHwMuRXl5C5fhjwthZDEeALjoohITyWxIAvnAE8mGU1jppUJM62MmWlhwGyBKZYuFpjYGaP3J4D4NDrGOujP1aekqoRVm1cRkx6DpZMlNmIbJs2chLG1Mfpz9dGbo4eBuQG+cl8UCQq8w7w50nSEjKIMTG1mM1FvAtMNpzDb3IDYBCX+Qe74BYiRyrwJV/mze89G2jvOsGjhfLzFthzfW4fQYhaLcuOJDfdBFuzEovxYMuZLkYe54CqZh4+vPWEyD2wFs9HV1yIk1JfkjFhcfB0xd5qL3jz1ipyO6WRmWEzHwGo6BlY6mAj0mSOagZmzAZYSI6xcDbGUzMLMeYbaF+Goq4EIW9dZCD2McfSajZO3Kc4+cxC6GeHqZ4Z3oJXaA+E1RwMRYk9TJC4mSFxMcBXPxtvTnBB/O+QhIpShjihCRKhCnVAGi1AFiYgIdkQVIEThKyDc34HoUEciggQoA61R+FmiCLBCFWxLeKgdimAbwgIsiZA7oAi1JTTQUj0h1sjC7JDLBMhlApRhAsLDPj5l9hq4+OSRUMjtUSocUIYLNeZrmVygTnGS2uIeYIFrkDUeoXZ4yxzwkQvVEKAQ4SMX4ikVIAm0QhxgiadUgLfMAU+pAE+pAB+5EH+5CO+PqkWg0olglQu+ChGeMnu8FUJ8wh3xDBfhE+mMX6wEr0gnHMNsEIZaIZbZ4S6zxTdciG+EA+5KW8RyKyQqa8Qqa5wUFjirbJBECT6qDA44hdnjInfETS5GonRGohQhCrNBKLXGSW6Hs0KAKMwGh1ArzTsnuZ0GJD6pER7RYjxiXHFSOeOR4IM0S8mCqhxqTmymYnsl/nGBuCk9kM1XEJgQjFjmjihUjIvSA3upGAs/e6wDRQhDJNgHOOMc7IpfRCDKpAhi0uNIzkwiLTuVnMJsjp8+zqOn/bRd7+LuwENuPrpLQUUJQQkq/FLCCcmOIzgrFs/4MNyjQwhJiyQiK5HIzARyK4qo3rqe9ds2UrO9ho11G1i5Vr273nS2ka72Zm50t/L04R3eDQ7w+MFt2i41cfb0cS5fPM2tG51cv9JKc/MZLl48RWvbeS41n+HipdNcvdqq9kQ8esCLPrUi8fbZAC/7H/Hw1k1udXcy+LiP/ru3uXvtCvdvXOPZw17ePX/KL6/Vnojf3r//l53n/zn/+ON3DUR8Wnv66e0bzWrDp2K4nz680/gjfvrwTmOufvSwV2Oa/qRAPHv6hCOHD5KWmkxHeysXzp/l2tVu+vsecvPGNc6fa+LC+bO0tV7mxfOnvHv7mtevXmq6I/oePaD3/l0GnvRzt+cmzefP0XTmFN1dHZpDXn39cRob6zlwYB+nTjXS0naZjq52zp5vYteenazdtI51NevZt3cnNZvWsayijJzsDJaUl1CzaR1Hjh7gyNEDbN1Wy66PqUSrqldokl82bFrLsROHNaCwaNFCFAoZCxcWsHLlCo4cOUR7eyt1dbXs27eH9vZWOjrauHnzOocOHSAlJYmqquVULl9CXn4Wm2rWsWfvDlZXr6BwYS6FC3PZtn0zGzet1QBExbIyjT+jek0Va9au5Mjh/TSdaWTN2pUkJseRm59FZFwEUpWUgsUFlFaWUrGqgoqqpezct4Nt2zdz9NhB9uzezv4Du9m1extlS0rIyVtAZtZ8SkqLWF5VQUVlOUkp8Zr1JaksmLiEaBZkpxMVoyI0LAhPHzG+/s44SuYh9rBknt0MjC10mCOYge7ciRjb6jLXwZCZ5jrMsZmBqaUe7t4OhEg9SE4J5+b1Zl48u0dnexNHD+1kw9pK9u3exv492yleVEBCfDS7dm7nZGM9vQ/u8HLwqdovcf8G9+7foL39Ai0Xz3G1s4PeO7d5/uTxvzRUfwKI//r7v2u+v39us/7w5rUGel88f8qd2z2cOtnArp3bOXzoAK0tzTSdOcXtWze5c7uH3vt3OXWygfy8HJKTEkhOiSc+JRY/mS9CVwFeQe44e4owsTDEI8CV5AUJJKXHUVZZTGS8EjtHK5TRYVRvrOJi21kWlubhF+yLo0SEm4eY1PlJrF61nBXLl3LkwF46W5s1t/S3b12n+0o7NbXrSUtPZkX1cjq722hoPMbxY4c4fGgfu3ZuZcf2Og4f2sfRIwfYtrWWymXl7Nm9naNH1AlPLZcvcOniWU0E7J4d27l07qxmpendq8F/iXD+r7//uyaR7c+Ffa9fPOdpv7rxvq/3Pnd7bmrUh/u3b9HXe5+BvkeaJuxP6sOfQeL2jet0tjZrQOlTOlNHZwvdV9q43tNNQloM02ZOwcjMAFMrY8yFc5k5Tw8zhzm4+rqgjJJz/eYVPvz8lncfXvNf//wH/U8esn3nFpZXVaBUybAVWKGrr4MiPAyZIhRVpIKLzee4dPk8h07tZd22VcTMVyHxd8TATBct3THMtpyFlXAec62MiEuJIDDMl9UbVtB1tYVbd6+SlBpHRLQCdw8xSclx5OVnaczWnl6uiF2d8PHzJEQaiJePOzmF2dTt2MzZS00kpyfhG+LL4mWLyS7IYtOWjXxmJRAyRmsy3w4fhW+QDBd3Xz4fMozR46YydNhovh+hxYgx2gwfNZnJOkZM1J7F19+NY/hYbQzmWqJjZIKeqRmfDxvBVz+M57uxU/h29GQ++2aUOsVpxASGjlCvNX05fAxfDh/FlyNHMWTMGD4fOZa/jBnPkHGT+XrCFL6ZqM3XE6bw1fhJfPnjBIaM1+LLceP54sdxfDluPF9pTeArrQnqd2N+5KuxYxk2XosR2tMYpTuT77X1+UJLm3+bOI0hOjPQETox0nQu4y3MGDvXmL9MHMEPeuOZbmXAOAMthmv/ldG6Ixk/Ywxj9UczzmA0U0wnMM1sCtPNJ6NrMQV9q6noW01lhrUOJsJZ6FtNY+rcSeiZ6VC5djExSYqPvQ5z8A32ZGFpHscaj3Dv0R3OXDjFgpxUZhlPw8XNlsVLclm6vJDs/ATyFiazdPlCZApfrG1N1NKokzlShQ/zM+MpKsvFzMYEa5EZk/UmYOVoiVeIJ0ZWRpiLzHEP9iQxKw15XASqpBgyC3PILMwhOWs+latXcPpCEyfOnKBuVx0pC1JIykgiqzCLbXu3sbp2DUUVxaTmLCA+I52CslJySoqRRkWiSk6ksGIJ+UsWU1RVSUL+AtKK80lfXEhcbgYhidF4R8iIzcskviAHaXI8qsw0ZKmJyJLiUaTGY+fhzGTj6Vi72WMhtmWOw1zmicywEltjYmOErun/hoiZFgZMM9HFLciN0OhQ8pfk46/0Z+iooRhZGTFBfwJaeloYWRmhP1cfXVNdQiNDqFy/lMUrSghPlDNjjj7G5jMxMpuBvtFU3H2dEQjNCZJ6EJMgI2NBLMGh7iypyCdU6kGk0p8j+zazf/taAr2FhPo7opK5kpURTkFeNF7ulswxnYSjaDbBIRKCQ9xwdLQgPl5JRLQUoas1pgIjDCz0MLSagZ6ZDpMMx6NjOhETgT5GtroY2esy13EG5i6zsJTMwsrVUDMWLvr/utIkMcDB3QiRpwlO3qbYS2bh5jMPrwBL3LzmInZXdzm4es7Bxc0ET/d5mvHyMMPP04IgH2tC/e2QBdgTFeqMKkgNEZFB/xsiIgPsiAqyJTbUnjiZiASFE3EKR6LDHFCG2KKSCpCH2BAaYEFIgAVhwWqIkIXZESa1JTjIEmmQFWFSW5QKByIjnIiKdCYi0glVhKM6pUlmh0wuIExhj0LpgEzpoO6XCBch9puHOMAS1yBr3KV2eIQJcJfa4RpigyTYGt9wRzxC7fAItcNP6Uig0kmtUIQK1GtOMgcNgARHSQiOccVHKcIt1BZJiA3uYQLc5PZ4RzgRmOCOX6wE93Ahrgp7vCNEeMjt8I0Q4RcpxE1hg1huhVu4Wo1wUlghVtkiibDHWSFAGGKDfZA1olB7xGEiXOUiXMMdcZSp+yJcI0R4xrioY1/DHTRAoR47HGUCjTIhUTkiiXDGO9kXp2g3XKLckER5kl65gOKaUuKLEynbvJSg5FBCUsMITZMRlByGW6QPdkGOWPnZYxsowjbACRtfJxwCJLiEeODoL0HgLsTZV4y/PICg8GCWr6/iVt8djp45zu5j+zjZfIYFJbmEJUUQlKLCM16Kd7yMwGQlvrFh+ESFEp2VREn1UlZuXkPVptUsWrKIFdXLyS/MITxCzurqFVy80ET9kQNcPtvIk95b/P5+kBf992lvPkvH5XM86u3h8YO7POq9zfUr7bS2XKCz4zLtbZdob7vE9Wud3P1YQHf32hX6e+/y7vlTfnozyE+DL3jz4ikv+h7y5OF9Bnrv8eJJH++eP1UnM718zrvB5/zxy8//Etf4ZwPlp5vcTxDx/vUr3rx8oYnO/OSReP9ODRV/++M3TXTr+3dv+PD+La9fvaSzo43Wlmbu37tDe1sLtTUb2ba1ju6uDu7dvc22rXUc2L+Xrs52zp09w8UL5+i5eZ2Wy5cYeNLPwwf3udVzg0cPe3n39jVvXg9qlIs3L1/Qe/8u7W0tGvg4c/oku3fvZPXqlTQ1neb27R46uzs4f/EczS2X2L5zG4VFBSxeWkptzXrSM1LU3oLcTBaXLGTtulWcOl3P9h117Ny1lZra9SQmx7G8qoJly5ewdv1qSkqLOHm6np6eG5w4cYzy8lLk8jCysjKpqlpOY2M9XV0dNDScoL7+OM3NF2lsrOfs2TNs3lxDVFQE1dWrqFq5jJLFCzVdEWvXqX0SxSWFlC8pYe++nZruiJWrKlm/oZqqlctYvmIpNbXrOdl4nA3rq1lSXkJObiY5eQsIVYQgVUlRxanYumcrG7ZsYMfe7ezYtZXGk8epqV3P1i017Nu7k+076li4KJ/lVer1jKKSfIpK8tlQs4bCRbmsWFXBgrwMfAK9UERJSUiNw91XjLO7kBCFHx4+9ggcTRC5mWFiOY2ZcyYx21YPXdMJmNrNZI7AgGnGk5hnZ8g8m1nIwv2IT1SQmKjkSX8Pd3s6uXm1hXNnTtB44iD7dm9j394dZKSnEBUdzqaN6zl06AC379zg6bN+7vfeYmCgl8HBx9y5rT6E3r99S9NM/amn4MOb15rv7qeD8JuXLzS3529evuD1i+e8f/eGmzeu0d7WwrWr3Vy8cI49u3fS2HCC/r6H3L93hyePH3L6VCObataRn5eFQiklNS2RnLwFFBTnUVCaS1xqLKp4BWHhoSijwygqLaRq7TK27NxMQUkOYjdHPP1dqd2ygdNnT9Bw6hjuXmLMLOYQFaMiODSAiEgFGZmpeHm64uEuJjoqnMTYKDasr6bl8gV6bl3jyNEDlJYXs3RZGTWbN7Btay1bt6hN3tWrV7Bu7SpOn6rn/LnTrF+3muJFBezbu1MNDLu3c/pUPY0Nx9i1cyt79+zg7KmT3LvVo2mrfv/6lcZT8slX8uHNa02C2yfv1LPH/Ty6f4+ea1e5efUKN650c/vGdc3q0p89Evdu9XDz6hW629vobG2hs7WFjpbLtDVfoKvtMp2tzVztbOPW9SvqQs2bV7l95wb3H94mOy8DZzdHTM1NCJIHYi6YS1B4IJXrlrF1zxbaulvpe/yA5y+f8fvffuFR/0MGnvaxunoF1WuqEDkKmKozifiEaI4cO0hJaRGBwX6kZ6ZSWl5MemEqpSuLyCrOQJWkwDXABSsnc6xFZsw00cVo7kycxAJWrVnO+Ut40DokAAAgAElEQVRneP/hFf/9z7+zuHQhKakJZC5Io6AwB7kilMWlReTkZhIU7IezWERQiD+LSgopLS/m+MljlCwpZvP2WrILsggIC6CovIgFeZls272Vz2aYWDBpuiEzZ1syZuJ0Rmnp8P3oiQwbOZEvh41h6F/HMXaSPjNMrJhhYsUEHUN+nDyDybomGJpZM3OeJdqzTBiuNZkvh4/hi7+OZujIcXwzWoshP4zVjFqFGMPQkWMZOnIsQ0b/yOejxzB04iSGT9fnB109hmlPZejESXw9SZth2tP46zQ9hmlPY+jEKQydOJWhE6fy1QRt/m38JD4fM44vfhzH11paDJ8yhZFTp/NX7el8PUmHz8dP4rPxExg604BxttZMdLDlB1MDvtWdzNhZOmjP1kPbaBqjdcfw3ZTvmGQ8gXEzxzJa7we052gxxfhHJhmNwlSoj7GtLsa2uoi8bZD4i3DxFaI7WwcbF0vM7Y3RM5pAQJg7JUvzqKmr5m5vD//1z3/w6s0L/uuf/2D9hmoqlpXi7CIgOMSHbTs2sH3netLSo0lKjcFZYk+YIpDVayuJiVWSnpFIuCoU3wB3DE30MLedg5ntPAzNjdA3ncE0E11MBfPwkPnho5ShSEoif0kZ0akpxKQmUbNtC0frT3Dy9CkOHNhHQ8MJVq9ZxeYttezYu52KqqUEyQNJWZBCVkEeMalJhCrl5BQvJDknk4UVZRQsLSUxZz6R6ckoUmOJWpBMVE4qgfHh+MbIkaXHEFOQRmR2CqklBYQmRBGTPZ/w+Yn4RkiJmJ+AjbsQG4kAZz8JVs42WDlbMctiFnNsTZk6S5tZZgYagDB3tGaekxXDJ47CPcQLa7Ed9h4ibMQ2jJk6Bl1TXUZNGYXA1QaxnxO6s3WYZqyNi5eQ6EQ5eYsySUiLwMzGhFClLw4ulkw3mIiJmT5mNkaIPe1x9RYiiwggIS2CYLk3QVIPFEpfdu3ewOmT+8lMj8bfV0S4whsLMz2qlhcidjbH31eEr7cDTiIznERmhAS5YmI0FUtLQxJSwpFFBODsKWCWuR5TDLWYOnsS+uZq6NSz1GamnQ6G9tOYJdDByEEHUyc95jjrM0eki5mLHpbiGdi6G2LvZYKDpwlCD2MErrOwc5mJg4sB7r5m+AXZ4OljhrPECCexIe7upvj4mOPuboq7uyluEhM8JCYEeJmjChURr5AQr5AQHepIvFxMotKVhDAX4kKdiA1xRBVoj8LbmgSpIwkhDiRIhSTLnZivkpCqEpModyQqREB0mAPhoXbIQ2wIC7bWjDTIiuAgS+QKe6RyAcFSG03ZXLDUhpAwW0Jldrh7mRAqs0OmdMAn0Axvv7kEy2yRygX4BFviHmSJj9IBT5nan+Amt0MstcY5xBovlTqW1TXEBq8wIb5hInxCHJAqxIRHeBAQKiJA5UxQrJigWDH+UU74qIT4qIR4Ke1xC7PBUyHQjI9KiF+kI36RjprPeCjt8Qi3w1P10VQts8RJao6rwg6vGCck4QLcIkR4RDnhphBh72+BlecchIHWeKqccQoT/J/jInfATeWEa7gjTmECHKV2iBVCXOQOCKV2eCV6I452RRwlIXB+CGnL5pO/roCU8hRCU6WEpkqJyo7ES+WJg6893uFeeCo8EPkLcQ1zx8JbiKm7gDludph7CbHydsTWxxnHQFfcpN4ERIUSlR5N3tJ8yqvLWV23mt3Hd1O9ZRXyRAUhcWFELoglekECfhGBBKiCySnLZ+OuGjbvqePs5SYWlS2kbEkJi4oL2LRxLZtrN7Bv724unTvD8tJiDu/czsC9Ozx/cJ+n9+9y/8ZVXg/086z/Abe6O+m9fZOHd29x40onXW2t3LjSzcN7dz/e9N3n2cfEpcFnT9QJTE/6eP18gHevXvBu8DmvXzzl5UA/zx4/UqczPR/g57ev+O2ndxqI+HO2/qdVpU/vPqUyfWqi/ZTc9Ok299XzZwwODGhugf+8d/7+3RuNKfXggX2UlpZw/PhR3r9/y+PHfZw6dYqKigqWLa2g9XILjx485Ma163R1dHL2TBOtl5rZs2MnTSdP8fzJAK+ev+DNy0F+++ln3r1S3yTfu3eHK1e66Oxs5/z5s5w4cYz9+/dqyt8uX75Ec/NFTp1qZN++Paxbt0Zd9pauLlwrW1JCdk6G+iZ+8UIOHt7HytXLqdm8gT37dlK5YilLl5VRvnQxZUtK2FS7nsKiPI4cO8jxE4fZu28nBw/tZfmKpcjkIeTkZrJm7Upu9lzlTFMjZ5oaP2bfn+XAwT0cPLSX/IJssnMyWL5iKWvWrmRZZTlbt9Vy4OAeVq1eTvWaKvbu20l9w1EOHtpLTa26YbpoUT5l5cWsrl7Bppp17NyxhcaGY+zds4PikkLS0pNJzUwhLjUOZbyKoopita/nyD4qKsupqV3PmuoqOlvV60I1tesoLilgWWUZK6rKiUuMQKEKIb94AVVrl5KSGYM0wh93fyc8g5zxk3viLXXFxdcBBw9LrJ0MEbnNxdrJkNnWOsyx0WOurdpgbW5vjMDZjNnmM7B2mEd4ZAjbd9RQuDCLg4f20NHeTM6CNMqLC2k8cZjajWtobDjG7j3bSU6JJ68gmw0b13Dtehfnzp/mZs9V7ty+Qe/dmzy8f4s3L9Wxop8A4lNi2KcQgPevX2kKE3//+SdNwdmt69foaLnM5QvnaWu+RMvFCzRfusCli+c5f66JixfO0X2lnfu9t3n+4gmPnzzg6LGDVCwvI3NBKguL86ipW0/pkkXsO7iLE41HKF+6mPKKEg4e3seJxiOcOXuSM+caOX+xib0HdpK5II30BSmcv3CG8xdOU1O7Hi9vN5JT4iktW0RMbATRMSoE9taIHAWEyYIJDvEnIz2FsvJiTp9poKX1Iifqj5C5II3MBWmULylh44Z11KxfR1F+HukpyWzbXMvNq1douXiB2g3r2bGljuOHD3H5wnmudLTT1dZK++VmOltbuNrZwd07t3jc/4hnT5/w4vlT3r97w9/++I1ffv6gSUrre/SAx/2PePK4j8f9j+jve8jj/kcMPOmno+US17s7uHfrBo8f3ufl08cf/y+PeHBX3QNx5+Y1rna20dnaTEfLJdovX6Tl4jmazzfRfO4M7c3nudLewrWudq51tWuK8W72XCUyOhypMpRAaRDRibHEJscji1CQkplGUVkxDWcauXv/Di9fDfLrrz8zODioUUc72lup2bQBVbiCxSULaW27xN59O9mxayvFpYXII8KITI3ES+pBYUUh0hgpYl8XIpJUCF0FzDYzZq65CekZyezZu4MHD+/y6y/vuXP7Bg3HDlO7Ya06oKC8hJBgf9JSE8nNW0BiUiy+fp6kZ6SwdFkZMXGRVG9Q+18yczMoWVLMwsWFJM1PJD03ncXLFvOZqaUIocQPPSMLvh0xgeFjtfnmBy2++UGLv46ZwrCRE/lu1CS09U1xcg8kLCIJiXcoeibmGJrZYifxYI6dkO/HTeSzocP4ZvQ4vvtxAp99/R1fDh/FkB9Ga+arEWM0IDFk1FiGjNfia21tftDV43tdXYZpT+VrbW2+m67HSANDvpuuxzdTp/HVZB2GTJrKV5OmMWSiDv+mNYXPfpzAl+O1+HbyJL6fMoVhk6Yw5McJfD5mHJ+N1+KzKZMZOmsmfzWbwyhrM36Ya8S3+jp8rzOJ8TOmMd10BqOn/8iwycMYN2scI6b/wF+1v2Wi8VgmGY5hktEo5olmMtNCm9m2M1AmhBKs9EHkZoeJhSG2ThYcPLEDeZQfQoklmXlJ7Du4jWcvH/P2/StevnpBS0szV6504ePtjouzAw721mRkJFJdvZTypYUkpcYRFR9Bw6ljrNu4mp27tpCekYybuzNm5rMxmj2TGUZ66BvqMsd2LkJ3EVbONpgK5mEpEaBKS8ZXGc6SNWuo3lxH4eLFbNmxk+MnGqirq+N2zy221NVSVbWc48ePcrH5HMurKkhIjSOrMIuUzDQS0lJYWFrCzXt3ONd2meq6TZStWsbCylIS8zKQp8QQFCtnflkeyow4InKSCEiQE5KiQpoSTWhyFGFJUYTPj0eaGElIvIrwtBgCo8OwcrFF4C5ktu0cJAFu+Ml8mag3gWmztPlBazheYX5YudqjZ27IZOPpTJs7E3GwJ37KQKxcbMlenE1wZDDWLtaM1RmLmcMcnH1EuPg6YuNojtjTntzCVNZtqsROOJeyykK8A8XozNDCUjAbEzN9ZpvPQOIjRBrhr47kTVMRHheKV4ALcpUfhUXzWZAdz6Ej25hnpo+VtSFe3kL8A1wIDpSQlqLCwmwGfj6OWM6bQVxUCLaWhtjZGOPhJUQVHUyo0pd5tkZMMRjPDLNpzLScxjiDkehZamMgmIahw3SMHKZjIpquMVXPEeky12k6Zk66WLjoYyVRpzUJXGdhL1GPSGKIq/dcvP0t8fazwMfHHD8/S/z8LPHxMcfHxxxvbzM83EzxdJ1NgJc5ymAHYqRORAYLifAXEBviSEKYC/FSZ+KlziTKxMSGORMVKCAhRERyqJDkMEfSFC6khYtJVbqQKHckNkxIVIgAVbAt8iBrZMHWGpgIDbQkMMAc3wAz/IItCJT+vwjXQKk1fsEW+ASaESK3Q6q0R6q0/5jIpO6K8AlUd0V4BFvgo3TAI8wWcYglYqk1jiEWCIMscJUJ8ItwxlshJEAlJihcTKDUEVm4K5ERXgRJHQmIdME/xgW/aGe8I0R4R4jwi3bGJ9IRd4UAd5ktngoBXkp7DWD4qIT4hqufEpkVEoU17io7PCIEuCrscJZaIZbZ4KFywFVhrx65EKcQW2x95mHhboLAzxxXuRoG/q9xltnjGu6o9k7I7HEKEyBRipAoRTjKBIiUjjgoRDiGO+GZ4IUyN5zY4jiU2Ur84nwJTgjCP8YPRaqMxLxYYjIiCI7yxyvUFZcAZ6z9nJnr7chcTxHmPo5Y+Tph5S3CztcZUbAEn4gAguJC8FH5EhobQm5ZNiUrF5JakEhkmpLk3ETisxMIiQpBGiOlcEkBa+qq2bpnC/Wnj3Os/hCNp49z7uwpNm1cy7FD++m900PrpYvUbVzH3q2bObBjK3e6O3n77Am/vR7k7rVu+u/e5kXfQwZ67/HqST+DAwM87u3l4Z17PHnwiMGBZ7x98YLXL57y5uUz3g4+5+3gc83P71694P3rl/z20zsGnz2h906PJkbx2eNHvB18zoc3g/zt11/+RY34szfikxH1U/Hcn5tpP3kjfv/wgWd9fTx99Ig/fvqJv//+G29evuDl0wH1+sOvP/N04DHPnw3QdOYUAwOPuX27hxs3rvH4cR8bN25k3759NNY3cP7sOTra2um9d5+7t+9w+uQpFubls3bVajpb2/jp7Ts+vHnL+9dv+OXtewafPefF86fcv3+X7u5Ozp8/y8mTDVy8eJ5Lly5w5MghGhvruXDhHM3NFzl9+iR79uxi1aoq8vNzSUyMp6S0iKXLykidn0RSSjxSWTDRsRHkF+ZoCuiyczPJL8whNz9LnayVm0lyagKnmxo5dHgfJ0+doL7hKIULc/HwlDA/PZmy8mIaTx7n7LlTXGo+x7nzp7l1+zpHjx2kuKSQxKRY9SFw01p27tpK7eYNbNu+mbotm6hcvoQ1a1dSU7ueqpXLWLN2JWvXrWJ19QrWrlvF5rqNbN1Wy+a6jeTnZVG3aT1b6jaxsCiPqBgVYeFSIuIjSMlJI7s4l+VrlrNj73Z2793B0WMHaWw4xpWOVhrqj7J1Ww3Va1awctVSikpyiYwJIzJeTm7RfBaWZyOPDsIrVIKLrwPuIU74h3vgH+6Bl8wZtxAh1i7GOLiZYikywNRmmtpcbWvAHKuZmNsZYSeci6HJdGwEZiSnxVK1soKa2nWcPtPA5ebzbFy7msryxZQuKqRqRQUd7Ze5crVDsza1pKKUdRuqWViUx6rVy9m9fQsXz57maod6le9TydynUrRP/SWffBC/vH/Hf/ztD96/fsXtG9dpuXiB0w31nDxxnAtNZ7jQdIautlaudHfS1nqZttbL3LxxjUd993n85CEPH93l2vVOduzeQmXVEgoXZVNesYhdB7axeYe6W+TosYPsP7CbprMnedR3n0d99+nr76Wvv5dHffc5dHgfqgg5SytKKS1bROHCXKJjVGpQys9iw8Y1LKssx83dhYBAH+q2bKK4pJD1G6o5fuIw586f5sLFJrZsraF8SQkLsuaTuSCN1LREKspKqVpWQWFuDqmJCSwrL+P44UNcPNvEhaYzmguHp/19PLh7h662VtqaL9Fz7SpPHj3kzetB3r97o0lEe9z/iFeDL3j96iVPBx5rSiDv3rnF1Stdmr9RV2c71652c//2TR7eu01f7136H9xjoO8BLwb6ef6kjyePerlz8xo3r3bR3d7yL+3Unxqq2y6do6v1Ete72rl5pZObV7voudatDk+43UNxcRHRsVFk5mRTVrGUJSsqySrII0gmRRquwMHJkVVr1/D0+TMAPrx7zx+//Q7/+R/cuNJNR8tlzp46yf59u0hNSWDd+tXUba2hesMqikoLEfuLcQ92xyPEg9iMWGLSYpF4i/EN8kamkrJk6WIOHtrLrZ4b6oCHO7e5d6uH+z097N25g+bzTezYXkdhQQ6msw2JiY1AJg8hVBqIKkJOXEI0RcUFLF5awubttRSXL0IkFpJdkEV69nxWbVjFirUr+Ewo8cPexYcR43QYNnIiE3QMGT5Wm+9HT2b0BF1GaU1nxDgdJk03RuTqT2xKDmnZxUQmZRCfnoujlx/jp8/QAMLXo9SdEH/5foR6denj/E+Y+HLkGHV0q9YEvp44iSFaE/hirBZfjp/IMO1pjNQ34HsdfYZp6/LN5Gl8PUlHAxFfaKnViC/Ha/HNpIkMm6LNkPFafDZiDJ+NGMu/aU3mK119vjEy4ps5xgw3N2WkmQnf6E3li3Gj+OukcUwx1GX4lNF8rfUt42aNY5TeSIZPHcYEozFozRyJ1syRzLTQZqaFNjPmaePsY4+zjwNBKn9cfZ0wNp9JxapFLF9TzI79m7jYdoo7D6/zj3/+O3fu9XC8/gjHjh/i+InDWFrNY1llGSnJccyfH09t7WrKlxYSpgjG1UvM+k3VnGg8QkJiNOVLinFzd8bWzgLTeUbMs5qDrdAaiZ8rPlJfRF5OWIvtcA50RxofQ1BUFItXrmTZ2nUkzp9PRnYO1WvXsHfvXq5fvcarl4M0NZ1m4cICzp4/zcnT9RSXL0KqDCU9O4PC4kXEJiZQsXIF6zfXcKD+GPsbjhCZFs+quvUUVJYStSCRglVlhCZHoEiPxV3pT2C8HL8YOW5h/oTEq/AOD8HRzx1xkDeOPmJc/N0wtp6NsfVsbMR2ZBQtYEFRJu6Bboh9XQgID8DCyYZxMyYz2Xg6P+pPYqTOOLQMtJnrYM4UQx08Qz2JSInAX+nPTLOZ/KgzmhET/4qRpQH6JjrMsTQgIk5KYJgnWQUpJKRF4BXggpuPCON5eki8HHB0tcHJww6JjxCBiwXu/k6o4qX4hbjhJLFiUUkmMoUP6ZkxBIe6Y2isjbuHAJncm9joEHKzE3B2NMfb04EgPxeiVYFIg9ywNJ9JYLAbfkESPP2dcfYUYOZggt7cqWibaKE9Rws9S21m2U3DWKhurJ4j0sXCZSYWLjOZ56jHPEe1udpMNB1zR12snfWxkxggdDNC5G6MSGKIs7sJrp5z8PAxIyDYllCZkMAQOzx9zPDzs8Tb2ww3iQluLkb4us9FFmCnVhr8bFH52RETLCJe6kxcqBMJYS4kySXEy8XEhghJCBGR+hEg0sMlpIWLSVE4k6RwIuHjxCkciVE6EqNy0kyEQohcJiD4o/IQ+rEXIuxPykRgiBWRMWLCFPbqButwITKlA/5BFnj7zcUv2ALPIAt8FHZ4hlnjGmKBh9wOSZgNziHWeIaLCIpxxU/lRGCEhKBwMQGhIqQKMUqVO/4hQvxUTnhFinAPt8dVYYeHygHfGGd8o5zwUNojllrjJrfDSyXESyXEQ2mPu0KAd7iDGjRUdrir7PCOFhKYKMY/ToxnhBD3cPuPTyESuQDnUDtEQdbY+szDytMUO18znEPVqsL/Nc4yew00fAKLT1DhohQiCLNHFO6EOEqCe5wH/sl+hKQHE5QShE+MNwGx/rjJXUkqTKC4uoiodBW+Si+Co/zxDvfBPlCCha8TFt4iLH1EWHmLMPewx8pTiJ2fI/7RwchSFPiofFGlh1O1uZKiqnyUKWEk58UTkx6Fe7Ar4UkKiioLSS+YT3xGHLmLcigsyWf/od3cuHWFly8GuH/vFj3Xunlw9xYNxw6zpWYD9UcOcPzQHq63t/Dgzk0GHz/iWmcrD+/e0sSxfjJAv3v5ktfP1PDwfnCQdy9f8uuHt/zy/g2/vH/Dz+9e89PbV3x4M8hPb1/x87vX/PrhLU/7H3Lr+hVuXu3i0f07vHo+wNuPCsX/VCA+mU4/zScFYvDZU0251LtXg7x+8VztjXj3TvM7/f1X9eHt53dvNZn9L54/5UHvPR4/7uP8+bP09t6jra2Fnp4b9PTc4PrVa1w8f4GTDY10tnfw/Okzeu/d5/DBQ1QtX8HS8iU0nKjnyaM+3rwc5PWLl/zy/gN//PIrH96oDbG9vffo7GznyJFD7N+/l8uXL9Hd3UljYz1NTadpbb1MV1cH58+fZc+eXaxYUUlOThYJCXHsP7iHqlWVuHmICZOHkJyaQFZOBqvXVLFlWy2l5cWaFaZly5fQ0naJwqI88gtzaDp3iq3bajl9poGjxw6SkpqAh6eEhUV5lJYtYsvWGs6dP83DR/e4cLGJzq5WDhzcw6LiAnLzFlBatoh9B3ZzouEoh48e0EBLbn4WZUtKKFiYy8rVy6mt28j2nVs08cDrNlSzbPkSCgpzWL1qOTu3bmZL3SYqlpWRk7eApPmJpGWnsWjJIjZt20TVuiqq1qxgzcdVqYb6o1xoOkVry0U2122gpm4tFcsXE58ajTwymPjUSNJzkkjMiELiI8TB3RoHd2tc/IV4hYnxkktwl6ohwkZsgkAyGwuHWZgJZmLnNAdroQnzbGZhaW+CqZk+zhI7MjKT2LlrM1UrKzjT1MCJ+iPs2b2dLTUb2LN9C+UlRdRt3sjZppOcqD9CQlIskdHhxCVEExjsh4+vB/EJ0VQuKeVU/TFaL56j7/4dTbfJ4LOnPHvcr2lG/uOXnzUJQ//+268M9D36aOTtorO1ha62Vk2HwfXuLjo72uhob6Wt9TLdXR30P37A73/8zPsPr2hoPMqixQVULC9j89b1bNq8hsUVRYQqA1GqZBw4tJeWtks0t1zgyrVO7tzroffhXW7eusaFS2ep2byB3Pws5mekEB0bgau7C57ebrhIHFGGh5GYFEtWdjpBwX5k52TQ3nFZ3XrceIwdO7fQfaWdCxebKCsvJkwWTOaCNBaXqtvOFxXkU7KwkJzMDHIXZLJ21UqOHTrIxbNNdLW18uj+vX/pZ2hrvsSVjnb6H/Ty4c1r+vse8uRxHw9673HtajfdXR2aVLTe+3c1ANHV2a5Jrzp39gztbS1cv3aF2zeu0td7lxcD/Qw+e8LLp495MdDP44f31b0Pd3q4d+sGt65f4VpXO11tl+louaQxUl/taOFGdzu3rnVz58ZV7ty8xt2e6+qiv49N76Xli1m6vJLE1BS8AvzwCwkiWB7GutpNZGRnESqXkZOXS0dHB7//+ht//PY7//2Pv/O0v4/bN65Tf/QIZ5tOsqa6ik0165ArpfgEehEo9cfC0YKIlAjcAlwJVgURkxyNMkZBTmEWuQuzWVZZTkCgD4uKCnnzepD//Pe/qS9Jnjyh8fgxjhzYy4XzZzhRfwRbO0ti4yJRRcgJDQtC7OqEk4sQNw8xGTnplFeWsWHzeuJT4vD080AeIaN8RTnFS4v5zNxOzBS92fzw41TGaxswXtuA70ZN4vvRk/nq+x/5fOgIvvh2NMPHaqM1dRa6huYInL0JUSUQnbIAI0tb/vL9CP7y/QiGjdXiy+Gj+Mv3I/h2zPj/X4gY8sNovhgxms9GjOLz0WP4y+ixfDZyFJ8NH8VnI8YwZNxEvp2iw3dT9fhuqh7fTpnOt1Om882k6RqQ+HKiNp+PG8cQrQkMnTiJr8ZP4i9jJvCXHyfyxRQdhurN4AuDmXw7x5SRVub8MG82X02bwudjRzFkzEiGT/6Rb8YPZ+j4YUwymcIE4wmM1R/N5NlajJ8xijHTv2eiwSimz5mA3pzJTJ89ETMHE1RJMjwCnPEJcUURHYjYy5bK6hI6r1/izc/P+emPt9x7cIvW9ma2bK0hJjYCaxtzqlZW0Nh4mKNH93Lu3Anqtq7leMNhIuNULFpcwL6DuwgM8iElNR5PLwlm5rOZZayPjcACO5ENNiJr7MQCBG4OuPi7EhQpRRYXQ1FlJUUVy0jPK2BReTkLSxazdv06Hjx4QO2mGh48eEB//yNON52ireMym2rXk549n0VlRWTl5ZKUlkpsYgKHjh1l9/59ZBXksaiilKTs+ZStWkbF+pVUbFpJ5eZqFKnReCkDEQVIEId64qUMxi8yjJB4FW5h/ti6O2HvJcZGYo+BhTF6c2YwaeYUxP6u5C8pxCvEk4TMeAQSO5asWcLEmdpMMdFl+jwDTIUWjNWbyGTj6Uwy0GbCjMlMnDER/bn6GFsbo2uqy3STqZhYGyJwtcFCNA9ldDDK6GCKyrIJlnuTnpNAsNybEIUP3oFiwlT+JM6PxD/MA0sHU4zN9bEXW6KKlxKVIMNaYIKltSHevo6IXW3w8XPCyGQqs02n4ePrSGZ6NFmZsYQGu+EqtiYs2J1IpT8JMVLcJDbEJypwdLVhtuVMrEVzsXaex4y5OkwxHIee2WRmWGhjZDcNU3tdTO11mSfUxcrFABtnAyxF+lg7/7+xcZmBrXgm9pJZGohwcDFQg4SrMWL32Xj5WRAQYod/kNiz5TwAACAASURBVA3u3vPw97fC29sMV7ExYkcDvCSzCfW1Rulvh9zXRqNEfIKIuFAnEmVi4mQuxAQ7kBjqSKrcmQyVKxkqVw1EpIS7kBIhITlSPUnRrqTEupMS70FynDvx0RJiItTeB4VKhPwjKHwqmQtXiQiPVMe8ysOFyBX2KD4mNf358z7BlgQo7fGV2eIlsyEg0gn/KCf8IpwJjfdQpysphPgqnPCTOeIVJCAozAmpQoxXsC1eCiFuSgEuYWoFQyyzwTNCiGe4w0cYsfwXiHCT2+Eqs8Uz3AHfKCe8ohxwV9nhFeVAUJKE4CR3fKKd8FA54B3liHu4ELHMDudQOw1I2PmaYedrhkOApWZtyVlm/y/zZyXiz8qEWCHENdwRN5UTEpUjjuEixNGueMR74h7ngVecJ76JPvjG++IV44VPjC9ucldU6UoKq/IpXrmQvKXZzF+YjDQxDFGoKzb+zph7OWDuJcDc0w4zD1usvOyxD3DETeZBQGwAgXGBJBUmsGRjGemL0wiM8UeVJic6XUX8glhCo4ORxUlJXJCAIiaM5PREDh7bT3vXZR48vMPAk0f89usHBvoe0HOtm1P1x7h+pZ2b1zp5+vg+r148oe3yeTpaL9LV3syTj+Vwz/of8uJJH4MDA7x+9ox3L1/y0+vXfHj1incvX2pA4bef3vHzu9caNeL965f88v4Nr54PMND3gIf3bjPQ94D3r1/y+8/v+eX9G968fPYvwPA/o14/rTV9KpX65IX45f07TcrNu5cv+Y/ff+c///iD94NquPj53VteDDzhxpVuGuqP89OHd6xaVUVdXS2XLl2gra2Frq4Obt26ycDjJ5xsaGTHtu00nKjnSlc3Z880ceLYcfof9dF6uYUn/Y959fwFjx8+YvDZc37/+Rd+++ln3rx6zdOnT3j4sJfu7k6OHj3M7t07OX36JC0tzTQ0nODSpQt0dXVw9Wo3Fy+e58CBfaxfv5YlS8ooLFR7ATIWpCFxc0aulLKopJDlVRXqA/falWQsSGPFymVs3rKJdRuqaW65QEVlOUuXlbGxZh27dm/j3PnTnKg/Qn5BNnHxUWzdVkvt5g0cPrKfq9c6edR3n4bGY5w6Xc+J+iNs31FHWXkxhQtzqa3byI5dW9nzcc1i0ceVpKLiAjKz5lNbt1G9ItNwlAOH9rJj11Z27NpK3dYa1m2oZt/enezft4vNHxu3F+RlEhGrQhmjZH7OfEorS8kpylG3Iq+sYOXq5TQ0HuPwoX0cP3aQZSvKqVhZxvzsZALlfoQq/YlKUqKKlxESGYit2AJbV0vsPaxx9LPHOUCIk78Aka8tQi9rbMSm2LmYYik0xMbJBCd3K+yc5qhVCEczbARzScuIY9/+7Rw+sof0jGQWFeejDA8jJlrFquUVXGw6xbFD+7lw/gznzqrBbFPtes6cPcnJ0/VUraqkek0VGzauYdvmTZxuOM7Zk/XcuXGVFwNPGHz2lBcDT3j88AH9D3o1nohPcHzz6hVOHDnM6YZ67vbcpP9BL713btP/oJfbN65z40o3Z06fZNvWOmprNlJ/4hi3bl9n8NUzzp47yfoNq6msWsKe/TvYf2gnFcsXE52owt1XTExiNLFJMUhlwcQmxbB2/Wq27d7KkopSohOiKF+6mPlZaRQW5RGTGE1yagLBsiAU4WGYW87l/yPtvaKiMPS+Xd+9TaIxlhhjb9gQsYuK0pnK0Kt0GGDovYmCVCkqFpoiFrCLDbGhYEGxIKCCgKBSFOw9PdnZ+32+i5HZyXfOuToX/6XMzOKCJa555tcCAhU4uzjgH+DDibIjHD12iP0HSqi+epHC7fls3rKBmutXuFJdRV7+Zjw8XVgZF8WaxFXEJ6xkzao4tmRvYHtBPnt27eTcqXJuXK3mVs01pcJSe4vqi1WcLT/J+TOnqb1ew8PWFp52dtDb3aUChc6OR7Q0N6lG9prvN9LS3KQa3qu9dYOaa9Vcu3qF2ls3VNsZTXfqaG9povPhAx63tfCw9T6P21roaG+lo72VJx0P6XrUxuO2FtpbmmhvaVJWuTbdpfleA23379LefI+HLU08/OvzLfdpbW1m794S4tesZv2mjUTHrURiborARIJ3gB9HTp4gLTODyNgYbO3t8JB7Unb8BE+7n8D//gf+9z/877/+4MH9Js6cLlOVEmzYmIUi0Bs3Lxc0Fmvg7OtMTFI0MUnRhMWGkpyZhG+QDxIzEXJvd4wF+iQlJvD2zSv++OVnero6efPsGS2N92iov0Xbg/vsLi7Czd0JcwsTZUOTgzWLFs9HLBXg5OKAgVAfQ5EBvkEKpOYS7J3t8A70xj/MHwc3B/p9O3oK346ewvTZSxgzeRb/GPgd/xj4HV98M5KBw8bS78th9PtymMrqNHDYWL4cPIpBIybw9Xdj+Xb8FL4dP4UB343hH4O/U2UiBo4Y+7dMxP99/b8dxRcjRvHFqDEMGDWe/iPH0v+70fxjxGi+GDmBr8ZOZoia+uebyTeT1Rk0aQZfT1TCxEC16fSfOIn+Eyfx1SQ1Bk2erlQt1NTpP3ka/SZNod9kNQYtWsgIvWV8M382X06dxICJ4/h67Bi+GDGUr8cMZ+CYIUyaN43xsycxctp3TJqrhIjR6sOZoDmCMerDmKMzjYUGmpg7iXAPcGS+zixSsuOJXhOI+vwJWDlJ8fBz5OCxEnpfd/P8TS/7Du8hKjYMuxVW6OgvJTjMnydPH/Lu/XNevOrk3cdnNLc3sSo5Dq1lC4leFYl/kA9yHzeMBXpYWJrg5GqPl8IdW0drjKSGWDha4hcVQERiNFHJKwlPWM3m7UVEJsTjExJM1qZNrN+0mbT0tewuKebOnTuUlZVx7Vo13U+7KNlbzMqEOBLT1lBQlM+xE8dZuSqO8MgIqq5c5mjZCZw83IiMiyanqIDwVdFEJ60iaX0qLv4eCKwkLBbpYC13wMHXBYGNKfLwAOx93LDzdsXGwxEHb1fcg7yYtXQuGos1mThrMksFy5A5mDF41DcsNVrCkNGDEVmLmDR7KjOWzGaU+gSmac1insFiDCxFzFikwXiNSUycNZGh44aqwtTDJwxFbfZENJfMxNbdCkd3K5Iz4nDysMZAtBRTawELtWcREx+Co7sVusZaRMYF4qFYwYKlGsxfMpPlhgsRynSxdzHHxkHCvEXTMDHVIyRMTmi4F34BLqjPHIvURIfQMDkhoZ442EmwtjRGa+F0Av1dcHU2xz/ABSc3S8Rm+szWms7EGaOYMmc8s5fOYOZiNcbP+o7Zy6eyQG86iw1msNhgBtpGMzAUz8ZYPAcDkSaG4lnoS2ZhINVUWZiMpbMxkmhiJNHEWDobsdl8JOYLVEvVptaLsbTVxtx2KS4uRjg66mNjtRQL2QKsTRfhbKODl4MhcnsDlRLRl4UIcBYR4m5CkIcJgS5CQtzERHpKifE2JdrHVJmJ8JQQ4W1ChMKUQE8RgZ4iArzEBPlICfaTEeRrgv/nTQg/XynePiLVUrWbqz7uHoZ4yQXKnQgPI+VGhEKCh6cyeB0SaklwkDmecmMc3Qxw9Rbi6GGIvbsBbv5SXAKkOCokuAWbY6+CCGVbk6WTISs8JLj6mCnbm9yNkHnoqyBC7LJcuffw2ZYkdNLGxF0Pcy8jzOSGmLjrqaxKNn5iLBVGiF21EbtqY6lQPtb3OnMvI0zcDZC46iFxMcDEzQiJiwGGdtroWmmhY7kII0cd1Rk76WLspIvAWU91f4UMqYexSpWQyZW7ERK5EKlCgomvDImPFJmPCWa+ppj5mCH1lCLzNMHc2wwLuTlhqaEcvVjKmRunSMtNwk5hi8TVFH170Wd40GGpmQ7LLPQwsBMgcTXBwtsKU7kZdoH2eES64hrmhEuoI27hzriGOJOZn4Yi3AvfCG+CVwbg7utEVHwou/cXcej4PnpfdPPyVQ/3mxro7GjjScdDfvzwlt7uDtrb7tP2oIkXL7t53NHC8RMHOV9xiqvVVTTeq+Newy0e3L9He0sTXQ8f8LKnmx9fv+GXd+/55d17fnz3jhc93SpgePfqOb3dHTztfMSrZ0/54f0bXvY+USkPP7x/w28/feL3n3/g50/v+fTu9d+amH754dPfrq8T/of373j/+pXKe/7XvvhP797Cv//kf//1B29fvqC3u4uXvT20t7VSfeUSdxrquFh1gbS0FG7dukFJyW5u3rxO+6M2jh07wsXKKsqOn+DI4VKOHC7l5vUb3G9s4uqValqbW2ioq+fxw0c87X7Cy+cvVJ809ikW3d2d3L/fqMpDlJUd5+TJE1y8WKnKQ9y6dYMbN2qorFRm3EpKdrN1az6bN28kIMgXNw9n5N7uePl4kJ6ZSmFRARlZaazNSCE4NICklATyt+Zw4NBetu/YSlJKAus2ZJD3eWiqsamB23U32FaYR3RMODt2bmP/gRLq6m/S+qCJs+fKVbBRc/0KJ8uPEREZorSlrIwkbs1KsjZmsqOkiKyNmaxKjGNT3kY25mZTVLyd0hOHOVVRzpGyUnbt3UlR8XZ27d3Jnn27OVl+jKqLFVRWneNQ6X7WrkvDy0+Oh68Hq1NWsyF3AxkbM9hzsITsnA3kb82h9MgBdu4qZP2GdOLWxBISE4iDuy0yOxPsXC2x87DGbIUJElsRBmY6GFnqI7I1RmRnhNDWECMbA/QtddE318bQZAlG0iXoCRdiJF2C0FSHZYbz0dadi9RMn7BIP3Ly11F+6gj79u8mNW0N7h5OmJtJyc/bzNnyEzTW13K5soJT5cc5feoEBVtzuHL1Ip3dj3j/8Q23bl+n4U4tFy8pYeNs+QmuXarkxVOl8vD6+TNeP3/Gi56nvHrWqxpL/PHDe550PKb6YhX7S4o5c7KMh60t9HR10tHeRvfjR9yrr6O3u4u7d+rZXriV7A3rOFVexu26G1y9donKqrNkZKawKiGGrdtzKd67nYx1ybh6OSI2M8bDxx2RmQixqQgXLxc8fNwRyAToGeviLHcmOCIIa0dr7JxsydiYQeTKCCJXRSL39SQ4QlmZGxoWSFR0GDXXr3Ch8ix5+Zu5XXdDNTB4ofIs5aeOc7h0PxmZqazfkEFySgKpaYmsz0in4vQpGhvquX3jOrdqrnHndq1qpK/53l1u37hOzZXLKvWlL/DcdKeB9rZWHj9qp+1BC/V1tSq14cL5c1RVnud27U3uNNTReO+OCiz6luEfPWyj8+ED2pobqb1+lfNnyqk4fZJbNdV0tLfy+nkP3Y/bVXDR+fABPV2PVVanx20tPO1op/vRAzrbW3n8oFkFEc33G2lquodc7oGJqVSpNqxJwDc4EFunFXj6+hAYHkpSWiq5WwtwdHZi8dIlbM0voPryFZ52dqiG8/jf/9DU2EDpkQOcqzhFXsEWrB0siYgNw1BmwLxlc5HaSAiODUJkJmSFuwMrE2LIzlmPjZ0lmzav59LFSh4/aufli2d8+vieNy+eU1Vxjq0FObQ/bKGjs53eZ90EBfthbmFCVEw4a5JWYyDUx9nDieCIIARSY4SmQiQWEjbmb+RP/iQlKwWpjYx+Xw0ZzdffjmOsmiaDho+n3xdDGTR8PP8Y+N3fchFfDh7FwGFjVSDR7x+D6PflYP45ZASDRo5n8OiJfPntKPoN+lb12IDvxqhOGaxWnips/f1oBoway9ejJjBg1HjlgvWIMXz5/Xi+GDmBIZNmMERNnaFTNBg6RUMFEt9MVmfQlJkMnD6Tr6ZOY4DadL6ZptyJGDxtFv+cNJV+Y8bTb8JEBi5YwDDtpQyYPYsvp01hiPo0hk6ZzJffD2fIhJF8PXYY4zTVGDFtDEPGD2aM+kjGaoxkwuxRTJo9mvGfbU0LDTVwD7QjKimA2drTcPW3w8ZFioOHGbk71mNiY4SDuyVnKk/Q+riJouJCnFztEYgNWKA1h+K9O3jc0cKDtnv0PHvI2w/Pqaq+wLlLZ7FzssFAqIephYQLF89yofIMjk62hEcFsyohBi8/TwwlBuiL9LBytsYtwAPvUF+8Q4KJSognJnENSenpbMzJ5eCRo1yuvsKJk2XUNdRTfe0qx8uOceRYKWtSE8nMziI7ZyPbdhaya9cusrKyWLdhPbn5eeTm55GWmUHutjySM1LxDlDg5OWGb7g/+iZGCCzELJfo4x3ui1eYAoGVCfLwAEwdrbF2X4GNhyN2cmc8Q3yYPGcaM7Vmob5Ig8mzp6C+SINRaiMZP2Mcc7XnMGrqKKbOV/88SqfG8Cmjmak9lxlLZjNl3nS+nzIagaUAoZWQDds2sK5gHTpibSbMHMvwCUOxcjHH3XcFYTF+FO7ewnLDhdg4yjC3FREW40dwpA9L9ebhE+iKd4AL8xarozFPjdkLpzFp+ih0jbXQN17EMr25GAkWIxAtJSRMTkSUghWOMqbPGI2FpRFiyTJcnc2xsRKgrzsPRwcTzE31cXYxx8pOjJFkGfO1NVCfN5mps8ehNnsc0xdMQHOpGgv1Z7LUSANtw5ks01dH11AdoXguMtlCJCYLMBRqYCiehbFYUwUPhuJZGIg00BOoq6DB3HYpEvMFCEzmIDFfgJnNEiztl+HhIcLLS4qXpwQ3J0NcHfTxdDRC4SRA4SRAbqOHwsFIBRDBblIivS2IUFgS4WVKhFxGlNyEaB9TYhRmSpDwkRGhMCXS14wAD6HKzhTgJSZYYUKQrwkBPhL8vEQE+prg72ei+jNAIUXhowQMuacxcjdDggLNCAkwQ+5pjEIuJDzMmogQK7zkAjy9xXj5meAqF+DoYYibrwRnhQh7T2NW+Ihx8pVhJxdh7yXG3kuMtbsQZz9z5EE2OCikyNz0MJMbqtQIiasOMg99TD0NkLrpInJepnpM6qmP1E0XiYcSEKx9Rdj4CxE6L8FoxSJM5XpY+4ow9TTAxF0PC29jxC66iJx1EDvrY+JmhNhZH32bJSwzX4C22Xz07bXRt9fGwGEZBg7LMFyx/G9QIXYzROCspwpU99mapB7GyLxFSL1EmPhKkSpMEHtLkHpJMFXIkHnJELmJMHY0wiHYHksvCxwC7MksTGfLnk0ErPbDSm6BzMMMI0chOjb6LLfWQ9daHwN7QySuJlj5WuMQvAIbf2tcI11wiXLBwscch1AHfFZ74xrmhDzUjcR18cSmROEb4U1sYgRr0uNI35BCycGd1NZfp+HOLW7X1vD4USsdj9vo7emirbmRY0cPcvzkIQ4e28ueQ7vYe3g39+7X03Cvlqb7Suh48fwpL3uf8PblM3768JbfP37i57fv+OGVUo3oftSmDFI/7+FFTzfdj9vpetSmgog+leLnT+/5+dN7fvr4jh8/vFU93peB+CtI/N9g0dfO1JeF+O2nH1WNN//543fVuNe/fv2Fnz995NWzXro6H9Px+CHtba2Ul5dx4UIFZWXHWbcuk3XrMlmbkcbxsmNUnD3HyRNl3Ki5Tv3tOro6OnnU/pCdRTtIS0mloa6e1uYWnvc+45effub3X3/jw4cPPOnq5v79+1R/rnOtrDzPlSuXKCs7zoED+zhz5hQ3b15XBa6rqy9z+nQ5paWH2LVrBxs3biApSflpf181qpuHM+GRIWSuW8vajBS2FuaRuW4t6ZmpbN+xlfOVZ4lfE0doeBBJKQmUnz5B95PHPGi7T0trI3v27sLJ2Z7gEH/WrU/nxs2rnKs4xb79xZwsP8alyxeoOH+aivOniYoOw1PuSmBYAGHRocStWUnO1i1szM0mJSOZ/O157Cgpoqh4O/sO7+XoySMcPHqAvMJc0rJSSctKZf3mdeTkbaKwqICindvYtj2frI3K7nk3HzcCwgPIK8ojryhPBRE5eZso+py1CI0IJCQ6GFsPW0SWQsQ2YmT2EoRWxujLdFkm0UbPdDlGlvoIrA0xstRHz0JXCRCWeuiZLUNorovQdBlGUm0EsuUYSpayWGcOxmJt5D5OXKo+y+Wr57l56yr1DTdpf9hMbp6yxvTtmxe86n3Co9b7XDx/lsJteeTnbSYzK43qa5e4XX+Ty9VVnK04xa3aGq7VXOb2jWtcvVTJg6a7/P7TJ3q6OnnR85Q3L57z7tVLVRHALz984tO7t7zs7aGjvY3Ghnpamxrp6epUKRZ9bU4ve3t4/KidmmvVHDywj7xc5Up5bt4msjdmsjo+hrWZyaxeE4uDkxUiqQG2TpbEp6wkOj4a/zB//MP8cfV2xd7VHntXeyQWEqSWUtVjIdEhpGSlEBEXgU+QD85yZ8JjwggODWBbYZ7yE/LsTPYfKOFE2REuX6mk4vxpaq5f4eq1SyqQyMndSGpaIuvWp3NgfwmV587S1nyfrkcPaWyoVy13v37+jPevX/G0s0PVSPWi5ylPOzt42NrC/bt3uFt3m7rbt7h5o4aLVRcoO3GM/fv2sG9vCUdKD1F+8gQ3b9Rwp6GOB63NqoB13+/240fttDU3cq++litV5yk7epiyo4epvniBlsY7f1MhHre1/C14/eZFL6+ePeX5kw56Oh/S9fABjz5bn1qb7tLUeJc7d+pJSFiNu6cbHt5epGakE5eYQEhUBMkZa4lYGUNiagop6WsxNDZizry5HD9+nNu3anna2aFUI/79Jx8/vKPnaSfnKk5x9Phh4pNX4+0vJzY+GgMTfbT0FyEwN2ZL0WZsnKyxdrSi5MBuLlyuoPraJe41NXD16hXq65RB9CuXL3KlqpI7DXV8+PiGH358T1f3I56/eMr2ogLSM1OpuVHN7fqbxMbHMHuBJpErI4iIDSd/Rz4pWSlMnD4RmbUMn1BfLJ2s6TdviSEjxikXqPtUhqEjJ/Pl4FH06z+Er4aM5qshn/cf/mcQ/Qd9z6Dh4xnw7VjGTdOk/9Dv6TdgCANHjGXQyPH0GziUfgOGMGjkeL7+fhwDR4xV3f8rUHx+7Ivho+n/7Rj6fzeWL0aM+wwR6gxT02DY1FkMmzqLIZNnMXiSBkOmaDJkuiYD1TX4csZ0vpwynQFq0xk0ZSZfT53JV1M0+OcUdb6aNZuv5y9g0MIFfKWpwYAZ01QQMWjsKAaN/Z5vxgxj8pxpjFWfwLeThjNOYyxjZ45ivOZoxmuOZtqiiYzTGM60hePQM9VCEeWMgfkS1OaNRnPpVCycpOTs3EDY6gBk9iLCVgaypXAD3S87iF4djpFED80F6hSVbGVXyTaOlR3kUnUFW3fm0tBcT2B0EE6ejji6OZC9OYt12emcKCtldXwMhdvzKCjMUdbUOVphJDXEyNQYG3c7AmNCiE1KYENODhvz8li/ZRPRcSuJWRXH5rxcEpKT8AsK5NS5s5w6d5Ydxbsp2r2L1UnxRK6M4sLlSm7cuMGePXvYu3cvK1fF4eklJzA4iD37SrhZfwsXT1dc5G6kZKWQlbueLUW5xCStJCFjDdHJsYSuiiIsIQYnH3ds3FYgs7dEbG2KsbmIkWpjUF+kwawls5mkqYb6Ig3mLJ3NQt0FuCiclQNy89WZPH8GYgczbL2dmDx/BsMmj2TKZ0vTUsFStAy1iEqKYu+JvQTF+qMnXc6wcYMZNWUE87U1KDm8neBoBTIbAXqiJdg4m6JrrEVcYjiuXnZY2InxD/VEZKrH3IXTWLxMk+ka45CY6iGULmPOgin4BbkiNdPD3kmGi4cVe/YVMGv2RBYvmYnGrPHY2okxNdNnhb0UPZ25mMn00DdYgJObJfrCJcxfMhMt3TnMXzaTqbPHobFwErqi+SwXzEVPNBd9wWx0DTUwNp6FTLYQa0ttrC21EUpmYyzWRCDWxEg0CyOREigEktkIpf8FBgs7bUwsFyE2m6/ch7BZjMx2Cfb2OsjlEoICrAj2t8TfS4afh1SpNLhLUTgYqcLUwW5SwuVmxPhaExNgS4yvJdE+5kR5y4jylilBws+cGD9zovzMiVCYKq1M3lLlfbY0RQRaEB6gtDVFBFsSHmxJeJAFIQFmBPvJCFBIVUqFl5sh/j4Sgv1k+HmL8fcWE+xvSmiAGQEKpULh52+Ch6cRzm76ePiIcfUWYutqgINcgLNCgo2HEbaeQmw8BFi6GuKgkOIWaIGdtxiBwxKVatCnSJi462EiN0DmZYjQdfl/z10HiYceUi8DTL2NMFcIsAsUI3RegqHDQsy9DVSZCJmHPpY+AtW6tdTVEKmrIYIVOuhaabHcYiG6Vlp/g4c+gPirGiF2M1R93QcPfeqEVC5AIhci8zPBLMAUE18pJt5iZD4STL1NMJFLEDoLsPK1xMrXEqm7BFN3GZZeFlh5W2LtY4WllwUSNylCZxFCZxFiVwlSdwnmCkvsgu0w8zHDOsASm0ArbIKtcQi1wzbEBit/C6x8LXELcsY/ypu45AhCY/2QB7iSsi6B46dLOVtVTuGOXDbnruPAwRJu3rrKjZvVVFadpebaJXLyN5K6PomYlChSs1PYf2Ifj3vbqamv5mb9dd5+eMnLVz28eP6ENy96+fDmJe9ePuNZdwdPH7bx5HE7ne2tdD9u50nHQ552PqKn6zEverp59+o5P354y28/feK3nz7x648f+enjO354/+ZveYm/jm/9tZGpzwrS17X/xy8/8+OH96qNiN9//ol///4b//njd9Ubtk/v3vL8WY9ySfrzp5e1tTfJz8+lubmJrPWZaC9filAsICklkTPnTnO+4iwHD+yj7vYtam/d4Mzpck4cP6p67PnzXjo6HvHsWQ9v377m2bMeep/30NXVwc2b19m1awdFRYWqheh9+/awbVsBR44c5tq1ahoa6rhxo4aqqgucPXua8vIy9u/fS1ZWBmFhIQQE+RK/Jo4tuRuJjA4jIMgXV3cn1iStZv/BPazPzmRtRgq5+ZvZs2834ZEhREaHERUTTtWl87x81asa8Tp8aB/2dlYofDxJX5vMubPlHDq4V7XlcOnieUoP76f6ShW7dhbi7eNBxoZ0NuZvJDE9kaSMJFLXpZKQlkDGxgzlvkPOetZtWUdeUR7FB4sp2lPEhtwNZOdls3PPDjZt2cC6DRmkrk1iekyamwAAIABJREFU3aYstu3cSs7WLaSuSyUlK4WA8ABiEmJISIln++5Ctu8uZNfenWRkpeHi6YRvuB9SBxOMLYwR2YrRl+liYK6PsZURS0VL0DfTw8DKEH1LA5bJlrNMtvwzSBigZ7ockbk+YnM9hDJdhDJdjMXaGAq08fBaQW5BNlevVdLSeoeH7c086+3i558+cu3qJaqvVNHb08X7V89pbbzD9epLHCk9QM6WbA4c3EP7o1ZaHjRx5epFautu0HCnlsamBt6/fkFbcyM9nY94/0pZNdqnQPS1Mf364w98fPuGZ0+66XzYzsveHl4961WFi+/V19HSeI/Xz5/x08cPdD9WWnnu3W2g9PBBIsJD8fB0ISIyhOiYMBydbJH7uOHj50lAsDdrkleSviGFHXu2ERgRSPL6VDYUbMTaxZYFOouwcrZhhdwJaxdb5EHeZOWu52TlKYJjQwmNCycoJoTg2FDcfNwo3J7PqfLj1Fy7zOZN6yk/eYxbN69Rce4UtbdqePqkg86OdlpbGjlVfpyN2VlER4WpXtu3w9Da1EhrUyOvnvWq2tZ++viBFz1Pef38Ga+e9fK0s4PWpkZVS1P9rZtcrb5MVeV5TpWXcfTIYUoPH+Rk2XEuXaxU5UTq62q5d7eBxnt3VLmJvuduXL3M9epLXKk6T1XFGa5UnafuZg1Nd+povtdAT9djeroe86Tjocry1AcT714951n3Y548blOqEM2NyjxE010a792hoaGO5OREvHzkxKyKIz4pEWdPd1a4uSD3U+Dq5cna9VlUXKpi+66d2NrbkZOTQ2lpKfV1tdTeusGD1mYa6m/z8cMb3r57ScPd2zx43Mqeg8XoCXXRFS5D23Axi3TmY+9mw3i1sSzVXYwi0JuY1VHo6GljbikjLCyEEyeOcaq8jIT4VRRuK+DN65f8/sfP/Pnv3/jw6S3Xb17lwKG9nDx1nGvXr3D7bi3Xb9eQkBJPQHgAkasi8Qv1Y96SeWjpaGFsYkxM0kqKS/fQz1kexKLlQoaPmcp3Y6fRr/8Q+v3jGwYMHcOAoWPo99W3/GPgdwweMZGhIyfzxTcjlTmJwSPp98+vGThiLEPGTOKfQ0bQb8AQ+g/9ni+GjaTf18NUIPFXmPirOtH3dZ868dW3Y/lqxHi+HjWJb8ZNYfDEGQxT0+DbaZoqiPhm8meIUJ9N/6nT6T9tKv9Um8o/JqrRf5waA9RmMERjPsMXLGGsrj6DF2nx5ZzZDJg9i69nzmCA2kQGjh/LkAlj+XL4EAaN/hZ1LU1mLJrFhFmTUZs3hTHqo/l+6nAmzh7H1IWTGKE2mPn66nw/9RumLRyDxF6XmUsmMWPRJIzNdbHzsMDVzwFnhT0rUyMRWxiwrTiXs5dOsil/PWIzY7SWz8c32IvbDTVcu6Eca7F0sEBsJcHYxIi1G9Koqr5Az/MuzlWU09hUT9nJI2zIzsDVwxGxqRATKykyO1McPFcQtioC/9Bgcgu3krlxA5sL8ijZv4+NOVvI3LCetVmZZG/ZTNWVyxw6egT/4CBS0teyak0CqxPXsCk3hwcPHnDw4EHOnDnDunXrWJ0QT0LiGtZmpLEldzNr16WTtDaZHSVFVF2r4uzFs+w/up9TF8qpa6nnyOkTrC/YTEJmCn6Rwdh5OGG2wprFhtrMWKDB3OXzUV+kwYyFM1FfpMHQMUNYbKDFcuEyps6bysipYxmlPgEHX1f2lB9iysKZTJw7janzZ6A2dxraQm30TPRwD3Rn275teIV4oGWwALXZExk7fRTLjBYiMtdndWoUOgItps2egJWjCbmF6zl94SgOrhaMnjhMaV1ylDF34TSW6c1j1tzJiGW6TFUfjb7xItzkNjg4m6IIcMZQuBhj4RKcXS1YrjOHxUtmMktzApZWxhjozWe5tiZmMj2MBYtxdLXA1FrAomWaTJ4xmhnzJrLMeAE6wgXMXToFQ+kiBNKFGInmYmCkiVA4Gwuzxayw0cXBTg+ZbD5ik7kIxJoYfwYIkclcTMwXYmqphVg2D5mVlmpoTmqxUDk0Z62FyGIBQuEsHB31CQ60JjLUnrAAa0IUFoR5mxPqZUaIuwkRXuZEelsQLjcj0tuCWD8bYgJsifKz/AwSShtTpI+MWH8LVgZYEu1vQYTClHBfU8IUMkJ9TAhTKCEiMshSdbFhtkQEWxKokKLwFODlZoi3uxG+ciH+3mLkn8foFJ4CgnyVKoafl4hAhZTIECv8fST4+5ng6WGEm7sBXgopHj5iHN2NcfIS4eBhjKWzLlbOBpg56SFxWIaluxH2PhLMXA3QtZyHyHmZSj3oUx5MPZWgIHLTQeCyDCMXbQRuyxF7KncfTBXGmCqMsVQYYWC/AF2buZjK9bD1l2DqaYDYZfnnoLYAU08jTD0EmLgZYeywHF0rLfSsFyNYofM3cOiDBaGL/t9sTH3P9eUi+gBD4mmMobMeEh8xZgGmSBUSRB7GCN2NkHqKkXqKMfc2Y7nVMkQuQmwDbJB5mmKjsMYl1BkzDxNsFJZYyE3/a3vyMcfCxxwrfyscQh2wC7bBNdoZiVyM2FOExyp37EJtEbgZ4xzpjGeYKyFx/gRHK/APl7MqJZrs/Ew2b8tmQ04mGdmpBIf5EhUbRnpWCiX7dnL5aiUvXvdQfGAHPuE++EYriMtYxeYdmzl2/hip2SlkbEyn4uJZbtRe5VbtNe401NLa0khbcyNNd+poalBuRHQ/bqejvZVHD5rpetTGi55uPrx5qVIb+hSIX374wK8/fuTXHz+qMhHKAPabvy1W9ykQf21q6stI/PjhPe9evaS3u4s3L57zxy8/q17/sreHO7drqTh3hiOlh9i1s4jNmzeSl5ejHFw7ehhrWys058zCwdGe/Qf3UX+njsoLFWwtyKPsxDEOHtjHrp1FXKy6wL27Dfz22y+8f/+WBw9aaG1t5kF7K03NjXQ/7eJBeyuHjxxi06ZsCgryOHLkMOXlZezYsZ2cnM0cPLifixcrqaq6wLlzZzh9upzz589RXX2ZioqzbNtWwMqVMUTFhLM6YSVJKQlsLczj9NmTZK1PV7UyrVwVrbIvpaQlkpgcT2FRAWnpyVRfu8THD2+4Wn2RhvpbXDh/htiYCDZvWs++vbupOHeKK5crOXO6jNLD+6mvu8mZ02Vcuniey5cukJGp7I0/XHaY9Ox0wleGE7smlpWJK1mzdg3xqfEkpCUQFhtG1OooMjdlsj5nPWvWriE5M5mcwhzi1qxkVWIcUXGRxKyOJiUjmczsDDbmb2Tnvp0qO5O7txsbtqwnbs1KUjNTCI4IwmqFJfIQOSJbMUIbEUIbEUtFSzC2MsLC1Rwdk+WIHMSIV0gwthWgY6aLjpkuhtZGGNsKMLQwQGhmgNhMH5GpAWIzQ8Qm+phbSViTvJIr1y4QHKKg7ORhaq5d4nZtDS3N93j5oof//Pt3nj/t4sPrF9y/U8etmmquXK5ky+YNXKg8y93Ges6dP03bwxY6ux9Rc/0KNdev8NPHd3Q+fMDbF728ed7Du1cvVffx7RuVFe/Ni+c8bnvA/bt3VDWwfW+2G2pvcf/uHV70POXj2zf8+duvvH/3hppr1RTv3knOlk1krVtLwpo4UlITCA7xIzU9kdyCTRwsLeHy1fOcOHOE0vKD7Ni7g9C4cFwUbhiZChBZSvAN98c/MpDA6GDWbsrg+t2bXL97k+T1qfiG+7P7cAkbCjaSnp3OhuxMVq+K4fChfZw9c5J7d+u401BL4716Hj1s5WF7C83373KnoZYD+0so3l3E9kJlFe61q5d49KBVZc3qUwl/eP+Oj2/f8J8/fufDm9f0dnfR2tTI7RvXlXW2ly9xpaqSSxfOc+7sacpPnlABxLGjpZw5Xc7V6suq8caG+tvcuH6NygsVlJ04xqGD+9m3t4S9e4qpuXKRq5cquXj+LJXnTlNz5SJNd+pU9a693R08f9rF085HtDbd5faNa9TdrKGtuZHnT7vo6XxIZ3uLEiCa7tL6+fqUiNLSQyQkxlO0exdpmRmscHPBy98XVy9P5H4KrFfYszo5kd1795BfuI2qSxc5cuQI9XW11N2+RUP9be433aP1QRP/+vdvFO/fTe62HGydbXBXuDFn8Swmz5yAqa2UgAhfnNxXkLFhLVb2Fnj5eRIZHabcXnF2RF9fF4GxIVGR4dy4fo1Pnz6oaoBv3b6uXKYuKuCPP3+l5+VT/s2ffPjpPdt3F1JYXEh8ajy2zrYs0VuClo4W2sbLsXSyZu2mDPq5eoegJ7Sg/6DvGThsLP/8egRj1TRVuYj/r+s/eCRfDh3NF5+v/5BR9B8yin8OHvm3+3LYGL4eMYHBoyYzeNRkvh4xga++Hat8/eCRfDFk1N++zxfDxzJw5CQGjZnCMDUNhk6eyVA1Tb6dOoehU2czaNJMvpmsyeAZc+g3cTL/M3UKA2bM5JuZmnw7cy6j5moxYYkOk/WM+F5rKcMWLWbQvHl8OVOd/mqT+Of4MXwxeiRfjfyOfwz5mm9GfcuEmZPR0JrN1HnTGTllJCOnjWLy3EmM0xjNuFmjmDxvLNO1JjBdawJTF45j1vLJLBbOYa7eTObraWJgthy/aC+s3EwxstDF0duGwn155O3eRG7RRixXyBg1aThuCmdOXyij93U3h08ewDNQjtRORmJWEutz1nH81FGe9Hbwy6+f6Op+yL79u0nPSCYxZTWrk+Jwljth6WSFPMiL1Oy1rE6KJzUjnewtmynYXkjR7l3sLCmmYMd2NublsHVnERtyNpOSmU5CajKxq1cRtTKWNSnJZG/ZTHV1NeXl5axfv561a9eSnJpCWEQ4UTGReHp5ULK3mJytueQV5rI5fxNV1ZUUFW9nz8Ficgq3UF55lgvXLnH28gVWpyVi7mBNbNJqbFztmDF/JksMl2IoM2L+8gVMnqXGtPnTmDx7MiMmj2DU1FGMnDqWkTPGI7ST4R8XiomTJRPmTGWs+gSmLVBn+oLpTJk7hTnL5uCkcEIR7sW4GaMZN2M06gunYe9phdDSgPHqoxg1ZTgaC6bgpnDAw8+RsJX+pG9Yw8RpI1GbPor5WjMQipcxf+F0FmqpozlPDTMrI/RFi5k4/Xv0RYuJjgtAZLKcBYtnkL5uNS5ulizUmoGdvQRDo0UsWDgNmake2ss0MbcwxMPbHncvOxZqz2KxzhyMpNrM0ZrGPO3pzF06BW1DTQTShUjNFmNiuhh7ez18vEzx9zbH00WE7nI1DAymYyTUQPBZkRBKZiM2mYvEdD7GYk1kFouwsFmKzGIRQtlcRKbzMLFchKn1YtVehNMKfXw8JUQG27Emxp34MCfCvM3xdxIS5mlKhJc5oR4yYnytSYl0IynKjdhAG2L9rIj0kRHqKSbUU6zKQoT7yAiRS1R/71MkwhQyIv3NiQ22JjbMliAfKf5yEYHeEsIDzAkPMCfIR/pf65OPFG9XQzwcdfFxM8JfLvqvNeqzOqGQCwlQSAkNUWYlvH1EeHqLUQSaYe+qh62rHrbuhth4GGEjF2LpboSJky5ih2WIVyxF13IexvaLsZAbYeUtwMZPjJVCiNhlOSZyA0zkBki9lGfibYjMxwgzXwHmfkKsfI3RsZ6DtsUszLz0sQuQInZZjoHdIiSuOkjd9JX3WYmQuCibmkROeggddVXA0Fff+lfrkpm3GKGLPgJnvf8HZEjcjZB4GiPxEiCWGyPyNELgboDAzRChuxEiD2PEngLE7kJkXlLMFeaYepsi8ZAgdhVh4iHF3NsMUy8pMrkEUy8pFgpTrPwtlKpDoBXWAZZYBVpiGWCBuZ8ZFv7mWARZYhVijVWIMrxt72ONT4QnHoHOJK5bRURCMO4BTqzdnEJ0Qhi2LhYcOr6HsJggAsN9OX/pHGVnjrM5fyPrczNJ3ZLGyqw4QhJDCVoVSEh8MGHxIQTHBhEY6UdEXDjbdhZw+Oh+ikuKKD95jAetTTTfa+DEkUNUnjtNQ+0NLpw9RfO9Bnq7O/jzt5/55YcPqqxEX1vTD+/f8P71C14/7+H96xf8+uNHlX/849s3qmXaj2/f8PvPP/Gyt4ePb9/Q9eghPV2dKo91nxWkt7uL7q4O1UhXxbkzXDh/jqufrUN5eTmkpCSRkZXO0mVLEIoF6BjqkrQ2mZra65yvrMBL7sGRgwdIX5tKWmoyVy5f5PGjdp4/76Wl5T4XLlRw6cpFdpfsYs++Es5WnKHyShWXrl1m34G9ZGamc/Dgfo4dO0J+fi45OZs5fvwoFRVnKS09RFnZcfbt20Np6SHu3m2gsfEujZ/foGzalE1IWCAF23I5cfIoJXt3kbU+nVXxsezZt5uQsEDk3u5s255PbFwUbh7O7D+4h8vVVaSkJXK3sZ6TZUe5cP4MN29c5eaNqxwpPcDJsqMqYNi9aztlJ45wpPQAHY/bVOHhPSU7yc3bRGFxIfm7txKdGEt0YizhqyNRhPkRk7SS4NhQIuKj8A33xyvYh7BVESRkJJKYlUxc6mpiEmKIjo8mIS1BBRaKQB9i42PYsGU9ew6WsHVHgWrgylXuQkRcBHFJcXgFeOHk7UzQqmDM3MxZIlnKIqEW+hZGWLhbY+5mxXKZHmbO5rgGurHISAtjKwFLRdoYWwkwd7FguXg55rYmSE0NMTETEBrhT1hkANuK8ujp7eRazSXiV8fg6eFMZEQIx48dpulOHa+f9/DHLz/ytPMRDbeuc+TAXo6XHuTc2XLWr0snKTmeyosVdHQ9pPH+HfYdKCF2ZST1Dbd42fuERw+aef6kU9lc9lk9+/nTR969esmzJ92qUPXTzg4aG+qpv3WTB/ebeNrZQfnxY1yvvkJHexu93V3/zfu8fE7z/UaOHztCfl4OmVlpxCesxEfhQXpGMtmbs4iLj6Z473YKCjezuWADW3fnkZ2XTUBUEO7+njj7uCKzMyM2OY6I+CiiE2PZdaiY/ScOcuL8SbYU5ZK/eysmtqakb85k7Ya1rI6PpXh3ERerKrjTUEvH4za6ux7R3tbMg9Ym7t2tU/6+37/L9ZorXKyqoObaZe401NLU2MD71694+1L5c/j377/xv//6Q6UM9v0MOtrbaGu+z4P7Tapl6ZvXrnLxfAXFu3dy+NABjh45zNEjhzl75hTXa65yu/YmNdeqOXf2NBXnznD61EkO7N/Ltq355OflsHvXDqXl6fgRjh7az/kzytrg5nsNqhKHzocPePOil65Hbaqsw62aak6XHaPy3GkaG27zsKWRzvYWuh4+4GFLEy2Nd5SVsHW1XL9+jZSUJFbFx1F6/BjbdhTh7uNFYHioytaUuDaVNWkpJKamcOrcWS5UVVJWVsarl8/5+acfqLt9i3dvX/PzL5949uIpRcXbWW6wDG2DpQRFBmJqLcHJw56AMAXZuVlk56zHVe5MWkYSAcEKtuQqB0LDI8NwcXPGz09BQ0MdHR2P2LatgNCwQOJWx3Ch6hytbfdpedhMyYFi7rXc5dK1i9TU1XD+ynkePnlIYXEhuw+XEJ0Yi7u/JyMmjkRmZ4adxwr6ic1XYCS1YeQEdaXy8D+D+OKbkfT7Yuj/b4j4xzff88XQ0Qz8bjzfjJzENyMnqSDii6GjGfDtWNV9NWyM8vt8O4YB30/k69FqDJmkzuDJ6gxV02T4jHkMmzaHAZPUGTBRgwFTZ/HlTA0Gas5i2Ny5fD93IaPmLWLM/CWMX7SMiUt1Gb9Mj+FaixmoOYv+09ToP3Ec/ceO4ovvR/Dl8GF8M+pbvhr+NQNHfMP3k0ejNmcqU+dNZ7zGJEZNH83kuZMYP2sMY2Z+z2j14Xw/bSgjpn7DxDkj0dBWQ0N7OvP0NdEymofEzhgto3noSJfg6G1D9rYMktavQmChj4FEGztXS7yDPEnKTODyzSqK9m4jMDYYcydLDGVGeAbK2bazgMbWu/z4ywfevH3Ojp1byc3byJmKk2SsSyUg1I/o+Chyt+cQuyaGHbsKWbchi7UZ6azbmE1OQT47S4rZvX8vBTu2k1u4lfQN60hITSYhNZnE1BSS0lLJ3JBN7tZt7Nm3lz379rJp0yZ27t7Fho3ZRERFEhIWTECQPxFR4SQkxpO7LYfk9CT2HCwhLSuV1Mxk0rJSSFuXTnbBFqJWxbCtZAemdpZkF2xBYm2Ci8INMwdzZmlpMnOhBgt0FrLIYBFqc9QYOWUkyyTLmbl4Nt9PH8es5fOROlpgYCli1vL5TPs8BrjIYBHT5k9j2nylKmHvacNCvXnMWDCVsdNHEbY6EM8gFybMHI2BbDlJmXG4KRwQmulx485lTp47jMY8NSxshJhZGaNnsJBJaiMQSZYzY+Y4Fi2diYuXDQLZcmbMmYCFjQB3L1uE0mUYiZbg4CjDzMIQI2MtzMwNkJnqYWqmj8MKE3R05+LiZoXEVI8Fi9WZOXcyC5dpMHH698xZMhVto9ksWDYNPePZiGWLMDVfiqOjIb4+5gT4WCB3FWNsPFN5olmITeZiarEIM0stTMwWIDaZi1g2DzOrz0Fq6yWYWS3GzEb5p8R8AWZmC7GzW46LkyGergJ8PaWE+loS5WdNuI+FCiLC5UpVItLbgoQQR1aHOhKhMCfUQ0qYXEKkj4wYP3Oi/S2I9DUjRC4hwE2gBAgvqTJc7SEkSC4m1MeEqAALYoOtCfGVEegtIVhhQkSgBRGBFoT4ygjykaqe83FTDtb5eggI8BLjLxfhLxcR4CMhQCHFx1OAQi4k2N+UwABT5J7GuLoa4i4X4uCixwp3A1Z4CrD3NMbS1RATRx3E9toIbJcgXrEUgZ0Wpq66WMmNkLnoIHPTU65Rexlh6y/Byl+Mha8QmY8RUi8DxJ56iDx0EbrrYOVrjKHDQvRs56kyEVI3XQSOSz8rGkYqJULmbozU1VAFEYIVOghd9FUNTH0QYeykqwKFPoj4q0KhamzyNEbsYYTQw/C/91eA8BQgchMg9RRj6m2KzEuG2F2M0FWIxENpeZLJJZh4iTD1kmKuMMU6wBLbIGsVRFgGWPztzAMtsAiyxDLIBtsgW+wUNvhEeKp2I9I2JXL2Wjk7D23HK8SDfSdKyN21mdVrV7HjQBFbS7YRvjqChLR4wlaFEpQQjGKlH54RctzDPPCJ9MYvxhf/aH/8I/04VH6YjfnZrE6KIzM7ndKjBzl3/jQHDu4he2MWx0sPcq++lls11UobQMNtVeXihzcv6e3uUFkH+tqbnj/tUgWy379+pQqh/vnbr6o3Y5/evaXr0UPu1dfxpOMxdTdvUFVxjo72Nupu3qDzYTstjfc4dHA/hw8dYOeO7eTn5XDh/Dk+fHhHZ+djtm7NJywiFBs7a0xMpUxSm0jcmlUcKz+Os4cLTi6OpCQnsjo2hrTUZM6cLqe7q4NrV6+wb98eGhvvUtdwm5WrYnF1dyEzO4stBTnsObiXquqLbMrbzPYdhZSU7KagII+kpDUkJiawdWs+paWHOHLkMEePllJaeog9e4qpqrpAbe1NKivPc/FiJSdOHGPv/mJ2FRexJXcje/cXk5KWyK7iIgq25ZJXsEXVkhQeGUJC4irOnT/N1sI8klPXcKW6ihPHS7l86QJtD+7T87ST6zVXuHD+DLW3ajhVfpwTx0u5cb2aq9UXefvmBbduXuNU+XG2FuRQtGMryZnJRK2JwSNAjlewDz6hvngEyFGE+eEdokAe5I2TtwvOPq4ERAWxMmUVq9LiiUyIJjg2lMDoYOKS4kjOTGZ9znoiYsOJT17N2nVpbM7fRHbOBnaUFJGQEo+7t5tyIDVxJR6+HpivsMDK3RpzdwvEKyQI7ISYu1lhr3DE1MUCXTMDRLZibDxtWSxYgszRFJmDDB0TXZaJdFghd8BIbICJmQC/QG+K9+6goDCHHbu30dHZRtP9Bk4cP8zWgi0cPLCHtgf3edn7hI72VprvNSg/xb54gW25m6k4fZKr1RfZWpDD9qICjh4/zK7iItZmpHD0+GF2Fxexu7hIBcyP+0DizWtVnfDPnz7y52+/wn/+zad3b7lbd5s3L57z6EErNVcuc7rsBJXnznLt8iXaW5r54f071b/lZ71Pqb5yibVpKYQEB7ImcRUbN60ja10aKakJrMtOp3jvDmLiwoiMCcbdxxmZlRgbJxsk1ibYutnj7OOKg6cj2Vs3kbszn/zdW8nYksWqtHhWpcWTkJHIpsItmDlYEJkQTfjKcDZkZ7Jtay67dhZy4ngpdxpqefzoAY336rlxvZqH7S08fdLBk+7HtDTf497dOh62t/Di+VPev3vFhzevVdD0648/8Odvv/KvX3/hxw/vef38GU13Grh/945qM+Fy5QUqTp/i3Klyzp85TeWFCs6dPc2J40c5euQw5yvOUnvrBrW3bnCx6gLnzp7mVHkZR0oPsXdPMbt37WBPyW5VZuLqpUpuXL3Mg/v36Ol6zNPOR6r/c7oft6uC1M+edNLe0sSVqvOcOHKIitMnqb91naaG2s8g0Up7c6NyI+JuPc33G2lubuLOnXo2bs5mS34eedu2Epuw+v+Q9p5RTSD4v/7szsxOUccZx94ACxYQRaT3FnovIUBIQiD03qRJ7wgiVrCgKIjO2BALFkQFRQEVsGHDPurUnZltv/L8X0Szu/d3z733nP+L7wknCS/h5Mmnkbw6nYS0FOJSklSfy/wDRVSsrWZoZJi//v1vdHae5JsDbTx98pixsUc8fDzKyc4OajfUsFR3KZNnfY2pjQlVdWXs3reDjNwUGpo2ERUfgZG5AaHhISSnxePj54mHlyuKyHCycjKJjo5U/b8ZuN5PdU0FeQU5BAYLadq9nXMXz7J52yZyCrK5cLmbWw9usWXnFlKzUxGHiSlfX4lQJiI0Noy0vAx8JUKkMXI+sBR44uEvRc/EjhnqS/l4/FQ++WI6EybP/b9DxBcz+HjiDD76Yvq/3YcTpvHhhGn8YdwUPpwwjU++msXnk+cybooan0+ey6eTZvOnL/8XgPhimvL3v1IqEeNnzmfiuwyaBj+eAAAgAElEQVTEBA1tvliwnHEa2nw0W1N5Gov4ZMliPtVezBfaS/lKS5tJi5YyccESJi5YwoSFS5iopcO4JcosxCeaGoxboM4E9dmMmzmNz6d8xYTpX/KnLz/hg88+4OOJf2LavJkq+83sxbOZrjmDGYumM2vJdOYum8lM7alMXzqJ2TpTmbdqNnp2upi7m2Eo0GOV7QrmaE9jucUS7LzMCU0IIj47Am+JGz4h7jj7ORAQKqStfR/PfnjOuoY6hHIRfjIhhtZGJGQmsnZ9Fddu9PHDz6+59+AWGzetIzkljqMdBzlwsJWMnDRkkVLWb63jcMdBjrYr2yDWr1/Hth2NbN3RwM49Teze18KG7Q1s2N5ASU0VWUWFZBcXkVdSwpriYgpKyimrqqaqtoa1desoKCqkaU8z5dVVpGWuRh4ZRlR8NNV1a6laV039lvUkpMaz79tWjp44wtYdm6ndsJbSqjIamraxZftW6jbXs6FhEyOjt9m1bxdV66tw9nVhnvZ85i9bwAKdhcxdOheNZRportTEztseI3sz1JYvZM6y+Sw1WYGWqS6aBtos0F3EnKXqmAhMmLt0Lura6qhpqWHhZIqRrT5LVmkyS3M6Jg4GzFw0FQdfWzbvqWdNRSbiyABkUYEkZ8Wwq3UrknAhbl62uHhY4+JmxY6mejw8bHH3tMXYXIcVhotw9bHFysGQWfMm4eBuQWyiDCOzZTi5WeDpa4+p+XI8ve3w9XfEzcOasHAhNrb6mJqvQHvFPIzMdFisPZeF2rNRXzSNhTqzWKgzg2X66hiaaWJuo4WNYDkeXsbIZE5ERXgSEe6Oo+M/rUwOzstx9zLA08cIF3c97By0cXHXw8PbEG8/E3yFZggDLQkItsZXaIaLxypcXHTx8zMlONCaIKEFAd4miP0siBI7kCB3IyLAlrgQJ+IlzsSKHUmQupAe4U1KhBexUkeixPbESgUkhbuQEuFGssKVBLkTcTIHYqUCla0pPtSROJkD8aGOJIW7kB7tSUacNwmRrsS9yzgkx3mSHOdJ/LtsRHyUK4kx7sQonIgOd1S9Ly7SRfV6fIwrinABEWH2xEY5E61wQhJiRaDIlKBgcwKCLAiUWBMcKiBAZoen2BJnkQmOQiOcAoxVS9/OIhMc/A0xdlyCsfNSHAKMcBab4xFqg7vcRpmZCLVSKRMOMgscZMpqV8cQE+wCDXAQG6tC2k4h5jgEm+Iut8NdboebzB5Xqd3/AIn3q9Tv61xtA81V+Qgrocn/Hh7ev19ijW2wBbYhlthJrLCXWmMvtUYgU0KEvcQGW7EVAqktTnJHHGQC7EJssRXbYC8R4BjqgIPEXgkdEhtlvuJdu5NLuDPOYU44hjrhHOaCq8IN5zAXHEPfPSd3wyPCC5dgJ8JTZWSUpqBICyUiVU5qYRLRGQqiMxRkl2WiSA4jJiOGwppCpLFSQqJDqNhYQXiKAnGChMCEYILigwiKD1KBRGR6BLGro4nLjCMuI5bimhK+aT/AiTMdbN/dSFF5AXmF2exrbebksSO07N7JifbDXO29yNiDe6oGlJdPH/P6xdN/UyK+e/7kXb2rMg/xw+vvVP7wH9+85vWL56o9iCcPH3BzoJ++nkv0XuhmoO8KJ4+189PbN5w81s6mjfXUrK1i27YGzpzpVNqObo9w+PBBcvNySE1PYbmuDvomBiSlJ9O0dxcllaV89sXn+Al9OXP6BOnJCWzZUEf32U6u9vWwY/tW4uKjON99hvqN67B3sMHJ3ZGC8gLiUuNISE+g9WArbYfbqK2roby8lOzsTFJTk8nNzWbjxnqOHDlEd3cXHR3tDA3d4OTJ4zQ17aC5eRfbtzfS3LyLI0cOUVxaQGp6EvmFuexq3kFtXTUt+5opLVeuD1dWl7G2tpLcvCziEqI5ePgAiclxhIZJiIuPYl9rMw/v3eb3X5T1vWdPHefS+bP0X+lh25aNHDqwj8f379J/pYebA1c513mCnu5zHGjdQ+O2zZTVlBGdFocsNgxZbBhhCRHIYsPwlQgJkAfhJw3AJ8QfUVgw0WlxZJXkklueT0ZhFkk5qUQkR5OSm0ZO6RrWbljL6twM8kvyKCzOo6SskNLyIrY0bKSwrIDIuAhSs1PJLslVBjqDvHD0d0KWHIokUYpXqDfC8AD8w4QIfB2wcrfGyM4EH4kfPhI/zBwtMLU3QxYnJyA0EDehO4ESEcJAH9Izkjlxsp2j7QfZ27KL4aFB7t0d4Vj7ITqOHebB3Vvw3//BX/78Ez3d5zh94hh3R25y8dxpDrQ0c3fkJj/9+IbhoUH2te0hPCIUU3MjLK3NaG3bw7cH29i4qY6Bvl4udp3h/u1hfv3x7b+F/99D8O+//MxPb9/w4O4drl3u5cHdO9wc6OdE+1GGrw/StncPu7Zv42LXOb57/oy7I8N0nz/Hvta9NDZsobVFuUC+Y2cDO5saaGjcSOv+Zva0NuHqIcDK1gQHN1vsnK0wtzNHJBWRnptOanYq6bnpHDh6gC07txAeG07dljrySvOIiI8gMiGS9Nx0vEXehMWEESAWkp6WRG5mOgW5WTRu3sCVS92MPbjH6O1hhq/38/rFU9UGzPOxhzy+f5e3r57zj7/8Cv/1D1X+4f3f8NtXL3n94jn379zm2uVerly6SP+Vy1y73MvpE8fZt6eZXdu3caC1hZPH2uk+f46eSxfo7bnIlcs9qorX7vPnOHTwG1VGaV/rXtr2tXDk8EE6T53gfNdZLl44T0/3OYYGr/HiySNev3iqymS9b2Z6PvaQZ48fcO/WEP1Xeui90EVP9zm6Tp+k48hBTrYforf7LEMDVxl5t2UzcmNA2f40epeOjnbKK8to3LmDi5d76eq5SOOunUTExeDi5UFIRBhpa7LJLSqgaU8zfdeucrbrHNXVlbS1tfLy5XMGB/vpuXyBwuI84pJjcfF2IVgehL9UyJ7WHWzdVs/BI/to+6YZqTwYqTwYJ1d7lq/UIjhERElZIVExkcTGx7ClYTNVays5dOQgnWdO0dV9hsraCpIzkgiLkmNlb0n7yaOUVJdw4twJ+m700d7ZTmZRNtYutlg52yDwdCQsIQIDa2Oc/dxwFXrwweLlxpjZurFIx4gJk+cy/us5fDx+Kp9OnPF/hYiPJ0z/HwDxr/fB55P54/ipfDxxBp9Oms1nX89R3aeTZvPRhKkqS9NHX0zjwy9n8KfJc5gwawFfaixh0gIdJmgs5dO5S/hEbQkfz1nEH+do8sk8LcZrreBT7cV8or2QzxbP59N5Gvxp1mw+nDqTP0yezgeTp/HhrDl8PE+dcYsX8KWWJl8tnsdE9ZmMnz6ZzyeP59NJnzFuyud8OukT/jj+Qz6bMo7Zi9RYvGopS/S1UNOeh7qOBvNWaKCuq4baijmo6c5CQ28OCw01mKMzi2UW2uiYL0XPZjma+uqYuRjg6GeNSOGNV4gzAeFeiCOFuAU44uhjT1J2Ioc7j3Bh8BId3ScIT47E2s2W2PQ4bJ1t6Ohs57e//syhoweQh4VgZm5IZEwYm7auZ8PmdZRWFVNZW87e/c0cPLSfxoZNtOxtpqOjnf3ftLF73x6a21rZsL2BzU3bqdpQR1F1FcVrqymurGRNcTFrCksoKiunZn095dVVxCYmUFVbQ0Z2FgUlxUTGRRGdEENMYizrN9dz6NhB4pJjKasuZduuRrLyVpOWlUJWXjYtB1q5ev0a8SkJtB3cz8Nnj/nup+/ovtLNChNd1JaoM3/ZAvQtDZQ5iHlTWaK/hOXmK9AxXclCfS3mrVyM2vKFzFyqziwtDTR0FjBv+UKWmy5n+oLpLDddjrq2OtqGS9Ax1mLRygUsWaXJ+BmfomuxDBsPC7wl7viEuOPka4ebnwD/EA/ySjLQ1J6Lu7cd1esKSUmLJDRMSGZmHNGxEhZpzUbPZCkrDBex0ngJxlYr0Nabj6GpNuFRgVjarsLMShdHZzM8vGxx97TB3dMGH18BQcHu6OkvZrnuAuwExugZLmH2/K8xMF+G5vLZzJg3gWUGGqww0mC5oRorDdWxtF2Kn9CSyEhP4uP9ETjpYCPQUtmZHF1W4OKuh5OrLvaOy3Bx18PTxwi/AHNEIkuCg22QSgWEhNghElmqlIjAAEsCfE3xcdPHz82AUH8rokMcCfOzUrUyvR+aS5YrMxPRIQJipY7EhyovViogSmxLdIgdCXInUiPdVWCRFO6iumSFK6mR7qRGe5AY5UZCtBuJMe4kxXoog9Yx7iREK59PS/QhOc5TtS8RH+X6z/fHeZKY4ElsjBImkuI9iIlwRhJkQXCAKVKJNQEBZggDzREGWSEUW+MttsQ9yBxXkSkuASY4+BrgEWhGYLgDPlIb7Lz0EPgZ4Cu3IyDKCZdgM5zF5sp9iHetTe9BwklmiZtceU4SU+wCDRAEmeAqs8JVZoUgyEQFEe6hAhVIvM9HOAZbqcLSjhIblfJgJTTBws8IMx8DrANMVVWv/+t+hJ3YUgURKnh4Z22yC7HGVmyF/Ts4cAx1wEEmwF5ih12ILQKpssnJRmKNZbAFpgEmmAiNMQ0ww1JkgVWgJVaBlpj5m2MpssIm2BYrkS2mvhaY+Jhj6W+DXbCAiCwFaaUpCCP9WF2RTvHGIgKihIjjgwmKDcTOzx55ahgh8TI8pT44B7ohigomJjser1BvguNDCEoUE5IUQnBCMMFxYiVIpIUTvTqK0EQ5ZfVltLa30XxoL8U1JcRlxJOYlUR+WR4F+TkqO0FfzwWGBq9x75byG9/3dqb3I3Q/vH6pWrb+8c2rd1an17x99ZIXT8b4+fu3qp9/+eF7Xj59Qu+Fbupra9jZ2MDxo0fY07STXdu3MdB3hc316xm9d4dzZ0/T3d3F0NANurrO0tS0g5Z9e+nqPkdRSSF+Ql+KK0rY07aX/YcOYGBqSGpmGmvyc4mNiUDo40nTtq2c6zxB9/kznDt7ik2b19PVfYbo2AicPZxw83UjaXUS2YXZZBXnsK5hPbvbdlNRVU5lZTllZSUUFxdSXl7Kxo31tLTsob39CGfOdNLd3UVLyx4aG7eq2pvy8nIJD5dTV19DRmYq9RvXUVpexK7mHaytraS4tICtjZuoravmYs95KqpKCQ4RsXvPToQiX4xNDbCwNOHkiXZePn3Mz9+/Zvh6P0e+3U/n8XauXb7EN/v20n+lhxdPHnGq4ygn2g/T032OWzcH6TzeTkvrbkqqS5BEhyKJDkUcKUUWG4Y0Ro6dhwMu/u54BvngFexLYLiYmPR4csryKK4to3BtCWsqCohOiyM+M4mU3DQKq4tJy0mjqFwJD+WVJRSXFlBdU0FuYQ6JGYmsLswisziHiORoAiPEeIZ4kVqSRmxuHB5ST/zk/viHCXEOcMEjyANReBDGtib4S4WI5IGIpCJyinKISY4hJDyE4tIC0jKSqaws5+bQAK9evWBoeJD+a5dpP3qQfa3NDPRf4fdffuT3X37k2eMH3Ojvo/dCF6O3hxm7f5fhwWvc6O/j6ZOH3Lk9RElpASZmhujpryA5NYH2jsNsbdhI2/699PVcYPDqZXq7z/H25TNVVuc///ZX/v77b6qq19cvnvN87DF//fXP/PT2DV2nO1lXXcWOhq1Ulpawbctm7t0a4WpvD12nO9nf1kptTTVFhfls2byRfW17aN6zk4OH2tiwsZas3HTcPJ1w83TA0cWGgBBfvAPcyc7PIiUrhfTsNNJz08kvyaOptYm6TesICQ8hRC6msKKQ7PwsAmWBWNiaY+NkQ1J6InkFOdSsraBp21aOfLufvp4LPB97qFILXz0b4y9//on/+Otv/OXPP/Hq2RiP79/l1bMxfv3pe/722y/8+tOPvH31kudjj1XWpaHBAXovdNN1upP+K5cZ6LvClUsXOdVxjAOtLbTt3UPHkcNc7FICxNDN6zy4f48H9+9xa2SIq32XVW1N+9taadvXwrff7OfkiQ56ey6q6l5v3hjk+rUr3Bm+weP7dxm9PczIjQEe37/LiyePVGvW9++MMNDXy9lTx1WZib6eC7Qf+ob2g/u5cPaUKuN16+YgIzcGVMHqnJwsCory2b6riaPHOzh8/Bit3x6gbvNGsgvyECvkKBJicfJwIyIuhs2NDcQlxHPu3Bm2b29k166dPH78kJOdHUjCQpBFyohJjiEmLRYTO1PMrQzpOHmI1v27UERJiU+KJjQ8hNr1VdRvquXg4QNs2lKPsakRnWdOMTRyk9a2FrY0bOZizwUOHN7PmqJcMtesJjUzhYycdNx93Dh76Syp2anYOttSUl2CLEZOZHI0FfVViORBmNibo29lhL9MhKWzDR98PXMBS1aYMHXOIj74wzg+/2oWH34+mQ8/n/z/GyL+MG4Kfxw/lY++mM6fvpzJJ1/N4tNJs1X3P56bMpdxM+bxhZoSIL5aqMNn6ov5cNZC/jB7IR/OXcRnmjpM0TVDw8qeyUar+FJPmwlLF/LZPDU+mTWTj6fN4KOp0/nj1Gl8MnsO4xZo8OWShUzQVOeT2VP46OvxfPzl53z25ad8NeMLpqlNYtKciXw88SM+nPARX85UZiTm62iiY7qSpYbL0NDVZMaS2UxdNIVpS6cye/ks1FbOZcriKczVncs8PXVW2a9Ey3wRRs4rMXXWwyXQFlGkF6bO+hgLVuES4IBrgDN+Mj9SclNpbN1OWKKC6Iw4nP1dcRO6EywPYlPjBjZtXU//9SsIHKzJyk6jdl0loeEhVNWUsXd/MxevdHPp8nkuXeyibd8emnfvYP+BFlrbWmj5Zh8t3+ynobmJDTsbqW3YRM2WzdQ1bKWmfhMllWspq6qhZn09ZWvXUl5TTWxyImnZmcijIiitriR5dSrJq1PZsaeJY53HOX66g7AoOatzM2jau5OMnDSCpCIioyMoqyhlb+seGpu2ce5iF8N3RyipLsErwItFuovR0JrHEr2lxKbH4SPxYcKMCahpqaGuo8FcrXnM11vCfL0lzFk2n1laGszWnse85QtZrK+FmpYaGss0sPeyZ8GKBSxcMQ8jW32M7QzQMliMmZMRkenhGNrpoWuxDEWSDGO7VZjY6LFpRy2F5VmsKUxFT38xYok3iYlhGBsvo662CD8/J2ydTTC20WW+9iwWrVDD3G4Vy1YtQE1zKqtMtTC3XomxuQ4OTqYEBLoSEOiKwNEEK5tVePsKEApdsLY1wMpGH0dXCxZozcLOxZTFunPR1ldnse5sFq+cyeKVM1i6cib6FvNx8tAnWOpAeJQndo7LlNWu9kuVda92S7B10FbBxHtIEIksCfA3x9/XFJHQAnGQDSHBtri7r8LLyxB/X1MCfE3x9zRC6GGExMdcVfGqENoQE+xArNiReIkziTJX4kNdiZU6Ei11IEYmIEYmUFa5im2IktiRGOZMWpSHSn1IkDuRGOasHKALdSReKiBGYk9cpAtxUa7ER7upLiHGnYQYd+Kj3UiO9yIxVgkHilB7wmV2yramSBcSYtyJi3UjNs6NxARPkhK9iFI4ECwyQSwyIzLMAbHIjAChMT7+xvgEmOAdZIFnkDnOQmPsvVfhKTLDV2yFWOFEcLgjPsGWBMjtkcS6ExjljLfMBq9Q5fjce5XBUWyGIMgE+0BjnKVmeCpscJNbYhOwCmt/fVyklrjKrLATGeEitcZVZoOrVKlG/Ou5Su1wktr+G0S8tzRZ+htj7muoCl3/q+3p/SCdndgSgcQSgcwKh1Drd2erykfYiC2wD7VDILfHIcwRgdwB+1AB9qECBHIHBHIHbENtsRBbYOBrhK6HHivcV6LnuQp9LyP0vYxY5WaIoacJpj7mGHuascrFkJVO+hi6mmLmZYFrqHJ/IiBGSGb1arZ+s4WCDfmklKbgGOSIV5gXslQZftEighIlKLJj8YkU4SL1wi9aREB0IIFxgQQnBBMYF4gwWogwWkhwfAihKXLSSlZTtrGc8k0VJOenIIsPQ56oIDYzgcSsJAoKczny7X4G+noZe3CPn95+p/r28ofXykXrn79/zfffveDNy2e8fvFU9ahUJF4oF1ifPuHn79/y+sVzHo3e48HdO1zsOsfeXU2UFRWyZUM9vRe6udF/jUej97jYdY6hwQEuXeymt/eS6oN6TU0127c3cv5CFzeHb1BQWsjq3EyOnmhn/6EDJKYno29qSM2GdWzeuomE+GjWr61k5MYAQ4PXOLC/hZ07GtiydQMt+5pJSUskKT2RlKwUohKjlHmB/NVkleSSkptGRJSC7OxMKirKqKwsp6qqgg0b1tPUtIO9e5vZs2e3co/iTCfHjx+joWELpaXFVFaWs21bAy37mikoWkNmdrqyE35dFfmFudRvXEdB0Rq2Nm7i3PnTFJXkU1ldxo6mRnz8PPETerOurpr7o7cZGrzGQF8v9++McLHrDHuatnOu84RKobgzfIPmndvo6T7Ho9E7dJ/tZE/Tdo51HCarOIfAiBCkcWGEJiiIzUwkIScFH6mQgPBgHHxdcBa64y3xRxIrJz47mayyNeRVF7GmqpCI1Bgi02KJTIkhqzhHOTBXWUx5ZQmV1WVUrS2nsDiPlNXJJGcmk5aXQUx6PCFRMgIjxHhLfUgrSiV6dRSugS74yfwQR4kRhYuQx4USvzqBiHgF5bXlFFUWsbu1mfaTxyiuKKG6poobQ9c5evQwDQ0NnDjRwdjYGN9//4YnY4/ouXSBp48e8pc//8J//+PvPBq9x7OHD/nbn//Mo7t3uXrpEo9Hlc08168pbTynO4+TuyaT2PgoxJJA2jsO09q2h5LSAlr3NdN1+iTXr11haOAqP3z3QlUr/I+//A7//V/859/+yu+//MyPb17z5OEDfnj9HfdujdBx5DAn2o9yov0opzqOcejAfrpOd9J1upNznadoP3qYLZs3UliQR22NsiFq/4EWatdVkpObQWpGIv4ib7z9XHFwtiYuJYqK2hJyC3MQhQQQFaNgY8MGdu/ZSXVdFeWVJWTnZ5Gbl0Ve8Rpk8hB8AryVWySVxVRWlxEbH8XuXds51XGUocFrvHn5jL/++jM/f//63Zr8W/77H3+F//gbf/nzTzwfe6jKG7x6NsarZ2O8efmCR6P3GL19i7EH91Vg1NdzieHrgwxfH2Sg7wo93efpPnuGC+fOcuXSRW70X+P20E3u3rnFndsjDA/d4NrVK1y8cJ5zZ09z4vgxDh/6VmVdOnXyOH1Xerl9a5j7o3cZvXeHu3du8ezxA5U97fJFpTJxd+QmYw/ucfNdYP794zf79rKnabtKMe2/0sONa5e5daNfOTT3rp1p+Ho/Vy73cPbsaTZsWE/bgX0c6TjGjt27WFNcyJriQtbW11G2torS2moC5VIKykowNDelqKyUS709VFdXEhYWSkxMFC9ePCO/MBcTS2NEUhGZ+ZlEpURjbGuCrZ0ZKamxNDU3EBTih1whobyqmOaWnfT19/DLrz/SvLeJvsGr/PTbz7x8+4riihJC5BJ2tzbz6NlDvvvhFenZaQSIhWQVZGFuZ07DrgbWbliLUCZCJA/CM9CbsroKMotzEHg5IfBywtzRCid/N0wdLflATXMFy1ZZMHfhcj7405d8MUWNz76c+f+kRHw0Xmlb+l/h4eOJSpvTH8dPVVmb3j//r+AwYZoGX0yfx8QZ85kwcz7jZszj81nzVTWun2ss4aM5C/hg1gL+qLaITxcu40sdA9TMHVjq4slMSyOmGC/nSx1Nxi/UYLzaHMbPns342bMZN2sWn86exWdqs/lUbQYfzpzEB5PH8dHkz/lq1tfMXjCDhcvU0VgykynqXzJu6qd89vWnjJ86gQnTv2T8tInM0JyDmvZ8NHQXoaGrifrKeaitVGOWziymLJ6Mup466nrqzNKegbbFYtR0Z7HAYC7z9Wawym4pBvY6WLobEp4cgkjhi4bOHBx87FldmEnFxiq27G1EpAhGkRxJSLQUXaMVrDLVw9XDkdSMRELlYo6fOELf1UtkrE5m67aNRMcpOPOuIeW3X3/i5sBVmnfvYH19DTt37aDt0AH2fLufxpbdbGzaRv2OBjbs2M6mpp2s27iFovIqCkrKKa2qIT4jnZySQtLWZBObnEhASDA5hfkkr04lIzeT0upyjpxop/daD9n5WfiKfJBHhhIWFUpMYhRbG7eQV7AGRWQ4YQo5sUlxVNRUYuNgzeLli1lhuBwTO1MMrAyRRElxE7kxa9EslhosRWO5EiCWmqxgvt4S5uosYMGqpcqGpndqhMYyDXTNdXH0dURNS43FegvxCfEkMFzI/OUaaBktYr6uOgt01fEUuyIM9Way2kSW6WsSJPclPSuW7LwkvHwEZGTGEhDgiqbmTKwt9aioyGX91gqMrFcwT2smy40WobF4Ovpm2lgKDBj/9YeYW6/E2d0SEzMd5OFC4hJkWNvqY2mtx8pVmoSHi7C21sfISBtFZBDu3rZYCgyYOf9LlhnPZ+7SyczTmcqiVTPRMVJD33IBVk46OHkb4i40w8pJG1snJUhYCZQgYSPQwtltJR7ehri46CohQmiBn48J3u76+HgYEOBrSqC/OV5ehnh5GeLrbYzIzwyRjykBnsaIvZSDc+/H5t5bmRJlriqIiA91JizQmgixDTEywT+rXOX/VCfeQ0RimLMKIuJkDsSG2BEZbEOkXEC0womYd9Wu0QonFUjERbkq619jPYiNdCFcZodcYkNkmANxUa7ExboTrhAQrhAQHeNCXKwbCrkdwSITpEEWylG7MAfCpLaEhNgQKLbCP9gK7yALXIXGOPro4+lvgpfQVNnmJLFFKLYmJMIZSbQrnmJL/ELt8Auzx08hwEchwCvMDne5jQoonKVmeEXY4hFurdyL8NfHUWyGs8QC+0BjHMUWOIVY4hzy7yDxXpl4DwX/2sb0HiTeqxD/OyXivZ3JUaaEB0e5DY7yfwat3ysSArn9u3P4H2cvd8Be4YBlqA1GIjNW+hiwwmsVel76rPI0VJ6bIQYexhh5mGLgZttFeCMAACAASURBVMwqJyP0HA0xcDHB2N2c5fYrcJI4o8iJQJYRijwzjLAcBV4KH9zCPPGN8sc6wA4PhS/RRYlE5ScSkq5AtjoSaUY4ATEBBMYFEhQfRGBcIAExAYhiRYgTJMhS5EiTwxDFiBFFBROaqiA+P5Wkogxi1yQTlRbDtu1b+LathYP7WznVcZQnD0d58/IZf/vtF77/7gWvno3x/Xcv+PHNK968fMbLp49VFoMnD0d5+fQJL56McXdkmLsjw9wZHlI1vpw9dZK87CxCAkVUl5cxcuM6d0eG+cdffqf/ymUeP3pAb89Fbt8eUY2+DQ728/jxQ+6O3uHY8Xay83PYuqOBy/1XaNq7CzMbC7LyczC2NGV3azOnTxyjeUcjTdu20nuhi7HH93n0eJS+qz20HWihfst61hTlUl5bTkRSFKYCC7zFfkhj5Ag8HXF0diA0VEp2diZFRQWUlhZTW7uWxsatNDfvYu/eZnbu3M6OHduorq5ky5ZNnD17mqNHD7N+/TqKSvJZnZVGUko8CUmxFJcWUF5ZQklZIfGJMZRVFLN+Qy2l5UWc7Oygam05WTkZHDt+hO9eP+fxo1FuDlzlYtcZRt5VlTZt28rRgwcYGrzGneEb9HSfY9+eXVzsOsON/j4Of9PG9q2b2N28g9yyPGJWJxCzOoHE3FRyKvJZU1VIzOoEwpOjcPB1wSXAA0+xL/7yQGTx4cRnJ5NWmElaYSay+HBCExTI4xWkF2SSkJ5Aflk+hcV5FBStYcOmOvKK15CckURiVjJJ2SlEpcYSEhOKMCwQ/zAh8TlxKFLD8QzxwEfiQ6AikKDwQGQxUvyCfWnYtZVDxw5SWlVC3+BVrvb3UVRSSNPunfz9739ndHSUnTt3UlhYSEtLC7dv3+btm+/44fs3/Pc//q76wPr00UNejo1x/9YtLp07x8M7d7h+9TLXei/y8N5trl3tpaQ4n+KSfBq2bSY4RETHiaNs39nAN9/u48TJdm7dHOTerSH+8suP/PrjW/jv/+Lvv/+mqiB+X+F6d2SYJw8f8OThAwb6rnDs8CHOnznNwf1tXOw6x/kzp+k+e4b9LXupr62hIH8NuTlZFBXmU79+HRs2rqOktIDtO7YQIhEREOTL2nUVpGcmkpOXTk7hatJzkhGKfAmPCGXDpjpOnDrGgW/3kV+YS25eFpHR4WTlZFBcWkBpeRGl5UWUlBVStbacqrXllFcUc3B/K6dPHGOgr5dnjx/w8/evefn0MU8ejvLjm1fwH3/jv/7+F3754Q1PH93n0btdmBdPHjH24J5ydfrWCLdu3uDO8BA3+q/Re6Gb/iuXuX/nNrdu3lDuQfT2cP3aVUZv3+LZ40cq5eLe3dtcH+zn0sVuznedpfv8Oc6cPsXBbw+wq2kHhw99y5nTp+i/1sfovTs8GXvE0yePefzoAQ/uK3cgrl2+xOkTx+g4cpCzp46rwtUDfb10n+2k83g7+/bsYsO6tdTXVtO2dzeXzp9laPAa928PcW/kBiPX+7lx7YrKznR9sJ/Ll3s4fPggp8920jfQT+/VPjY0bCEpI43k1elIwuU4eXtQWb+OIJkEWycH4pOTSMtcjZGJIXPnziYhIY7S8hJWGethZG7ISuOVpOWksalpM8EKMbZ2ZtSuK0cSKqJ2fQVHjn3LmoIsgkKExCZEsmFTHY3bt9Cws5HOrtM07Gzk4pVLrNtYR0xiLIESEd2952k7uI8gaSAxyTFkFWRhZGmEhb0FbkIP4jISsHG1Q+DpSFJOKkk5qUSlxhK3OhFDO1OWm+nxgbWjN1orzVigpc/EqepMmjGfT76Yzh8+nfT/DBH/ChLvAeJ9VuL96+/vX0Fi3BQ1JkzTYPyMeSqI+HSGBp/NWshnczT5cMYC/jBjvtLCtECbzxevZJy2PpP0zJhhZsFkY10m6i1i/FJ1xs+fw0S1uUycM4cvZs9m/MyZfDx9Kn+cNokPpnzJh9O/4gu1acxarMZS3SWsNNJGx2ARi1aoobFkJnMWTmeK2mQmTPuCTyZ9zp++GseHX37GxNlfM2OJGhq6mmgaLWWR8RLU9dSZtnQakxZOYsriKXw5fyJzdWcxdfEkFhjMRdNoLvoOy7D00EfLZD4mTquw97VmmckSnPwc8A7xJSothqotNTj6ueAidEMoF1GxrpzopCj8Rd4sX6nFgW9auH3nJpd6urhzd4jf//YLO3c30nP1IrfvDfH08Sijd4Y4+K3Sc3ng2/0cPn6UnfuaaWzZrVQiGreyrmEr9du3UbthM3nFZWRk5ZGRk0fC6gxS1mSRXVpITGoS0igF6Xk5xKYlkpKTQV3DRjbu2ErrwVZ2t+2mrKaMjDUZRMQr8BV5Ex4RhkQiJjk1CU9vD2zsrHH38cDe2Q6BmwB9s1VYOVhiZGPMwuWaaK7URNdcF22TZSzSX4yWqS4rrAxYqK/FXJ0FLNTXQkN3EerL5rPMZAUGNgastFAGstW01FhhugxvsQfRaREsN13GXK2ZaJssYaXVchz97XEPckZdaxaOntYIJZ4s052PNMyfpBQFRibL2LSpki1bqjEz0SEgwJX03Dgy8hOwcDBgmvpEVplqYWihg+ayORhbrUDPcDGOrubYOhjhH+iCIjIQT287rG310Tdcgre3ACurVdjaGhIbLyN1dRQm1rrMXjiJ2YsnoaY1hXkrprHEcA4rzOejZ7UAQ2tNzARaWDkvx9xRuVj9frXazlnZyuTstlJpa3JajqenAf6+pvh7GyP0MkbkY0qQnzkiH1P8/Ezx9TXB/x1UCL2M8XXVJ9DdiFB/KxRCG6KDBCTKXEkJ81BVvcbJXIgPdSY8yIbwICsixDZES+3/WeX6DhbeW5neB6wTZA7ESwXESeyJkdgTKrYiTG5PeJhAuVIttyc6yoXYGDeio1yIinQmPs6D+DgPIhTKIbqoSGdiY9yUq9VhtgRJzJBIrVCEC4gMFxAqsSJMYqPKUigD127I5Q4Igy3wFBrhLjTCU2RCSKgDYpkAWbgzknAnJOFORCT6EJnki7/MluAoF4JjXBHHuxOc4EFQvDuiWFeE0c74RTriGmqBd6Qd3pF2SkuTyEi1NaEcrzNXgoTYGucQG1wktv92dkEWWAf8s+r1veIgEFv9s4XpX+794JxqsVpq9W9KhKPcDqcwe1wUDrgoHBDI7bEPtfvnvYMHu1ABdqECbBWOWIbZYy61wTTECpMgK4xEFhj4mqHvZYKRl5nyPMwxcjPD2MVcdSauZrjJ3TH0MMRe7IBHhBceEV64hnsgEDvhHuGNKDEY+xAnfOMCEaXK8IzyJzgjjPA1MXhHCQlJCkGaJEGaJEGSGIL4nbVJmhyKLEVOeEYEwUlSguIkBCeFIk6WI06WE5oeTUJOMoXFeWzZUMfWjeupqSxj764d7G9pZmjwGg/v3aav5wK3bg4yenuYwauX6T7bSffZTgb6erkzfIPR27d4eO8uA31XuNrbw9DgAC+ejPHd82d0ne4kJkKBs8Ce/JxsLl+8wOWLF1RWp9F7d3jz+hWPHz/kyZPHvHr1gmcvnvLw8QOu9vdx+Oghtu3azo1bN/n591+IiI0kKiGGHXua8AsS0rCzkba9u+nqPM79u8P8+vNb/vzL99x/cJue3vOc6Gxn647NSMLEiKQBBCvE+IcG4B8agI2HPca2pkRGR5CcnEhxcSF1dbWsXVtFQUEexcWFrFtXQ0xMFDU11TQ17WDt2ir27m2ms/MktbVrSU9PpXlvE5XVZTRu30J7x2HWb6ilrr6GiKgw4hKiSUqJp7S8iLr6Go4dP0JZRTFH2g/y8PEoA4N9XLt8iTtD17ly8TznT5/kZPthDrQ0c2h/K9+07uHYoW/ou9RNV+cJThw9xNmTHVw428np4+1sqK8luySXzNJc4rKSSMnPIKtsDRnF2STmphIYEYJHsA++sgCEYUEIw4IQR8tQpEQTszqB6Ix4ZEkRyOLDkUSHEp+ZRHhsOGk5ymra9NUplJYXkblmNQmp8USlxBC/OpHM4hyS89IRR0sRRQQQliQlNF6Kj8QLFz9nPAM9EEkDCAkXExkXwZqiXOrq17F+Qx19166wY8c2kpKSOHDgABcv9jA0NMKpU6dpaNjGkUOHuT4wSP/Vawxc62fkxk3W19Ry9OC33B0Z5sbVq3QcOsSBvXsZGx1VbkR0neFq70UyV6fi6uJASWkBVWvLSUqJ5/TZk1y41MWr757x8JFyC+XuyE1eP3/Ci7GH/PT2Da9fPOfFkzEG+q6wp2knDZs2cq7zFM/HHjM0OED/lcucP3Oa40ePcOjAfjqPd6ggor62hrKiQkqKC6msKKOstJjKijJq11WxtqaC9IwkIiJDSUlPYMPmdcQmKIiOCyMmKYKUzASiYyMoLStkX9se9uxtorSsEFmomKzsdKKiw8lYnUJaulIxLC0rZGdTI4cOH6D92CEOHtrPneEbjN2/y+vnT/j1x7f8/PY77o3cZGjgKi/GHvKff/2Nv/75J968eMrY/bs8fTjK25fP+O7ZmLLR6NYI926NcHOgX6U29PVc4uZAP8PXB1Wv379zmycPH/Dq2VNePXvK00cPeXjvLn1Xeum70svVvsuqbYWuc2foOHaUg98eYKD/KjdvDHLn9ggPH4wy9vihCiDu3b3NtcuX6DhykAOtezh0YB8njx2h90IXly+ep/N4O4e/aaNhUz2VpUWsq65g1/YGDn/TxtlTx+m90MXN/isMD15lePCaMhdxY4DR28pF7OHhm7S27mXnrh0cOHSQrosX2LJjG4XlpWxo2EJOYT4RiXGU19Vg6+TACoNVuHi44ycKQFtHCy8fT1LTUzA0NmDxskU4uAqYs2AOLt4uRCZHYWhrTFp6POvqKmjes40zZzsorSgkNz+TNQVZRETLEUsC2f9NKyfPnmJgaJD1m+vxFfkpc7OtzVjZWxKbFEPbwX0UlRdy9NRRnL2cCQgNxMDKCGdfV1ZZGCDwciImPZ7VRdkokqIIUoQoLYsBHhgLzPkgOT0PXX0LdPWtWKZrhuYyQybNmP9/gIjJfDx+sirP8H+CiH8FiT+On6qyNn08cQYffTWTD8ZP4Y9fTefDycqF6o+nqylvhjp/mqnBB1Pn8sEMdT5RX8T4RTqM01zOx/OW8qH6Yj7SWMgkXW0mLlNalb6Yp87Eeep8paHBxDlzGTdrJuNmTefj6ZP504yvmTR/FvNWLmK56XJWmS1npdFSluqps1RPHR1DTXQMNZm7ZBbjp47jsynjmDRnChNnf81Xc6cwfvYkPp3+BV/M/ZoZWmpo6C1EQ28+07WmM09fg1k6M5mrO4tJC75AQ28WarozWGAwFzXdGZh7GGLqrI+B/UpMnYwwdzFj2sLpOAmdCU+LRJooxzPECzNHC5r276JqfSVNe3eQV5hN/aZaRu/foqa2grPnTtJ+7BDdF8/x9PljLl7qoramgs4TR+GDD1TX2XWa7S27aGproWbrRsrX11FRv571jQ1s2LqN8rXryCssIzu/iIr1dawuWMOasmISVqeRmptFXnkJSRkpJGenM3R3hF2tzaytr2X7nu2sKc4nMiGS1OxUUjNTqK6pIFwhIzI6nISkWOThUlLSE3D1csZaYImRlT4aS+aibaDFVPUpLF65CFMHUybNncQykxWoa89jmckKFq3SQk17Pgt0FzNvuSY6prp4BHvj5O/KIr0lzNSczeJVSzGyMcTU3oSIhDAcvR2YozUbdR01Vlgsx9jBCM2VC5ihOYWIhFACpF5IFQGEKgIQOJuRkR2HTO7P+QsdnO06ijTUj4Vac1i/tYKiimy0Vs5jgdYslq1awELt2ZjZ6rFwyUz0DBcjlnljZaePi4cV4VGBmFuvxD/AGWcXc7y87RAGOBMQ6EpOfhKmNisxsNRm9uLJLNKbwyL92SwxnIu2iTrLzNTQMVdH30YTMyctjAWLMbKdj5HtQswdFyPwWImj10oc3HSxcViCnYM2rq4r8PY0RORngjTQhnCJPWHB9oQIzQn2tyDIz5wgP3MCfc3wddXHXbAcoasB8gAbosQOxEqdSQr3IDXSm2SFJ3EyF2KlzkpLk8yF8BA7pAHWyEVWRIbYEx/mQrLC/d0pg9ZREjsUwdaEBVoSHmyJItgahcQWscgMmdSGUJktkhArQmW2SnCIdiMq0hm5xEYFDREKR8Lk9igiHImIdCIsXIA0zBZRoAnCACNCZTbKcHWEI5FhDsqQdaA5ilB7oiJdkcns8fI1xNFtOW6++vgFmxMstScwxBaxTIBIbENAsDWhka7Io9zwEZmTlCUmISuY2MwgIjMCCE3xITDODb9IR7zD7fEItcE30h7fSHvcQy1xDDLF8V3Dk7PYXFXx6hRiibPECucQG5xCLJWVr2IlQFj4G2DmY4CFv4Fy/0HyLmwtscRZZoeT7F1uQmqlBAi5LW5hDrgpBAgklthL/2lrcpbb4xrhiGeUC16xbjjI7FQha3uJjQom7GT22EjtsJLZYRlqh3WoPTZyAXahjliKbTHxN0ffywSTdzYmQ3cTjNyU6oOpmxIgjF1MWemwChMvc1Y66eMfH4BnpDeWATaEr4nEO8aP4DQJHpE+uCm8cFH44BkTiDBZhjBZjjw7Bll6+DvFIZSQROm7oHUIwfFSAhOkeIT5EZIShiI7FklqOAGxUoKSwghNjyYiI5aUtESys9LJSE8mNSWBrVs2sKG+lu3btlBeUcyupm0cPnSAo0e+ZVvjZspKC1lbXc7+tr1c6D7L5YsXuHdrhLsjwzy8d5fvnj/j919+5vnYY/Y078LF2RFxcCBRkQrW1a7lyuUenow94tnTMd6++Y6xsUc8fTrGjz9+zy+//MSzZ08YfXCPe/fucP3mIE+fP2Hs6WPqN64nISmebbu2U1xRQnxKAjuaGhkavMaTR/d4/uQBA/2XefjgDj/8+B2nznRQWlWMf5Avts42OPu6EJUWQ15VAQ6+zmjoLCApV5kpy8zMoLKyXGVfqq6upLy8lK1bN7N162bq6+tYu7aKrVs3093dxe7dTWRkpHHs2FEePh5lTX42NeuqVBWvGzbVER0bQV19DTlrMtm0pZ66+hr2tOyiZV8z1waucOr0cUrLCjnXeYLe7nOcbD/M2ZMdnH+33HtwfyvftrWoYG2gr5fe7nP0X77ErRsDjFzvp3n3DgorCqnaVENmcQ55lYWU1lVQuLaE4toywpIi8ZeJCIqUII6WIVKICYqUIIsPR54YgTQu7J1iEUlwhITwBAXCECFRiZHEJceSmBZPdGwEUfERhMeGIw4LJjI5mrL6CkrWVyBPVOAr9cVf5oNIHoBnoAc2rta4+rggjZAQFR/Btl2NVNdU0LJvL817d9PR0c6xY0c5caKDAwcO0Lq3hesDgwzfHOLs6TMM9g9w5/YIZ0+f4eSJDnouXuLQgf3cGR7i5kA/Vy9d4tWTJ9y6fp2eri76L1/i2uVL9PVcIEQsIiNdGdDOzEqjeW8TJ08d487dYZ6/GOPliydc7evhzrByL+Vvv/2iWmV+3xZ25uQJTnUcY/T2Lf7++288vHeXocEBzp46SfPOHVy5dJHBq31cv3aVS+e7aG3ezca6ddSvX8e2xq1s2byRunU11NRWUlVdRnJKHHXrq6moLkEsFbE6O5XktFhSVieRm59JQmIM4QoZJaUFtLTupnZdFU7O9sTERpCXn03jts0079nJtwfbWFentEn1Xr7A47H7PLh/h4G+Xp48uMdvP33Pf/71N3747gU33tm1fvn+NX/980/8/PY7nj26z4M7Izx9OMr3r57z6ulj7t0aou9KLyPDN7nad5lj7Uc4dfI4d0eGefroIbeHbvL4vlJt/PHNa37+/i1vXr5g7MF97gwPqbITNwf6VSvWF86d5XTnSa5d7uX+6F0ePhjl3t3bjAzfZOjmdYaHbjAyfJObNwaVw3PvIOLg/lY6jhzkRPthOo4c5Jt9e9m+dRPV5SUU5+eytqKUvbt2cPibNmWd79FDXLnUzY1rlxm9dZOnD0d59m6U7tGo0io1dPM6ra172dKwmcbt29jdspfsvDXKXYg9u8ktKqC0tpqi6goy83IxMDNhlZEhrp4e6Ogtx9zGgryCNXgLfTC3MWPu/DnMXzqfZauWMVtzLi5CN/r6uvn117c8f/6AQ4f3UVKaT0PjRl6+fkr2mgwEjrZk52dRv+X/Y+y9o6JK0DxsZ6bjTLdtmzMiOSeRnKGIguRQUAUUOecsOeesICoYEDAhKoIiYEKCgphz6La7p2d6Qk/Y2d3Z3ef7o2x25pvvnP3+eM+9dYFThzqnTt2n3l9oZu7uLHuK81HSVELg4kBzRzOPXz2muqma/LJ88svyiUmLw1RgjqK2MruFnpjaW6Ckq4qpvQW27g54hfhh7SbAxMECCxcbLFxscPJ1ZVllRQNWlg5YW7uwbbsm6zYpskVOi599vIoPP1/PR8s38NEX6/l4xQY+XrGOj75YzcfLV/Ph8lX87Jer+GD5uqWI15/iXD9ZuYkPv1j/L50R/zjLvljLsuWrWLZhI7+SU2Klqjqr1bX5UkWDz2QV+XCjDB9t2saHG2VYLqvEBnVdNmro8cU2JX6xehPLvljLxxu38umWrXy2TZYvFRRZrajMiu3yfLxhE8tWruTjjetZ9snPWfarD5DXUULNQAV5LRk0DRSRUVzNDnNFtih9wXr55SjpbUHLWAV1AyU2KW3gwy8/5MNVH/H5xhWs2raOL2TW8Mm6FXyybgVfbtvAJrVtqJmroWyigILhdrbryyC7Yyvb9WWQN5BF0UgOHVtttG20UDSQZ5P6RrZobkXVRA0tS23UTNWJ2xNPSEooLgHOOHg5YGJvgrWLFdVNVUzfmeL69DWaWuqX3tD9/ccpLSlidGSYp08eUVFe/E8AwbJlnDk/yNG+4/SeHKChrYWGthbqW1upamigtLqakqoqyqrrqKxrpLK+noKyEjLycsgu2ENyZjoVdTWkZKSTnpvN8KVRegf62de1n7bOdsqrq/AXBTBxY5ITgycJFPmTV5BFWWUReQUZpGclkpgSSXisGIGLOUZWumjoK6KgsQ0dU02snC3Rt9iBgpYiyroqKGoooKqrhKG1ESZ2pqi+T2bSs9yJ2S5rNqltY7uWIkq6qmxVkSWzKBsvoRe5hTnkl+WzTUOOLRrb0DTXQUlfme2a2zGxN2K33y6Cwv1IyYojuyCVIIkvK9b+EnGkNLlJKPFiT1kGTq6WuHvbk5wWjYOLOUpqW9DUlV9KXNLdqYSi6iZMrLUxMFfH0EIDD397/INdiU0JJi4xEEWVtTjtMiUyNoDkrAjsXU1R2yHHRsWVyGtvRkFnE6qGMuhYKLDDRhF9O2VMnNSw8dDD0F4RA7vtGNkrYrFLFYtd6pg4KmLuqIKtqzo2TmrYOani6WNEoNAMX09DhD5GhAXZEC60JDvKhyh/AaGelkQHOhIV5Ii/uykeTvr4uBrhs9uYIF8rooKdSYz0IC3am7RIL1IjPEkJ9yAlxpe0+ABSYv2JD/cgQeJGapQXadGeJIW7ERZgRWyIAwmRzsSEOxAaZEGgvyFBASYEB5kTKDTDx9uAQD8TIkLtiAqzJyTIkpBACyIlApJiXYmUCJCE2kohIlyAUGRBYIgV4VGOREY4EBFqR6jIilCRFWHBNkRKBESHOxAZ4UCoyIqgQHMC/E3wDzAhQGiKn9AUbz8j3H0M8Q2ywl9sR0CwAP8gW/wCbQgS2xMe6UZsvDdZeRKKKxMoqk4kIVdMQLQLHqF2eEY44BftiH+UI/4RDviGCfAOtcU92ArXIHOchCY4Bhjj+N6YLRAaY+NngI1Q2nptL7bARmiEo0ia5OQktpSW3QWZvW/INsUuyATbIGmcrEAs7alwktjgGGaFc5gtzmG2OIRY4RJuz64wewRiqTTKMdQW51A7BGIrnCR22Il+8k9YYSeyxCrAFNsgS1zCHbAOtMAyyALrwJ/GCssACyz8zTH3s8DC1wILXyssfK0w87bAxMMcw13G6DsZoOdggL6TCaa7bdnpbIq9yInYknhCskNwCBbgEbMbvyQ/XKPccJK44hbljWdsEF6xIfgmRBCYGk1IZiyhWdIRpUUSkCTBNz6YgIRQApPCCEgIRZgoISg5/P1EIEqJRJIWQ3RGPCmZqWRkpJGZnUHunhyKyoupaaxlb9c+Dh3r4fDxI7Tv30ttUx31LQ3U1tdQUJRPe3srN29eZ/7ODE8f3ltql330cJGXL57w+tUz8gtyEIkDEAb64uvvRUlZIQ8f3+M//+tv/PaPv+Grd6/561//zIvnT3nz+iWvXj7nzeuXfPPN11Kt9eOHzM/fJicni4MHu5idnaaqqoK2thbKykqYGL/E6IUhHt2f58nDuzx9cp+3b57z9NkDzp4/RWxSNB7+7qjv1MDOTYChrTGGtsbIaSuiYayNe5AnBaWF1DXUUtdQy96OdhqbGygoyqesopTyyjI6uzo43t/LoZ6DtLQ1c7y/l0tjo5w5e1oaD3v4EI3NDSSlJJKaLo3mLq8so6aums6uDlramrlw8TzNrU3UN9bx8PEDFhbnaWiqp6amihvj45zu6+Pi2bPM3LzB/OwMZwdP07GvnXNDg0va8fv37nJv/g73F+Z5MD/P3M2bjF8a5cSpAVo62qhurKWmqY6S2gryK4rJKMghKjWekJhw/MNE+EmCEMeEIY4JQxgRjChaQnhSFKIoMaFxIYTEhiKU+Ek3CBFCgiPFiCKExCZFU15fQnpeGvHpMSRmJFBYXUBsehyRyVF4BHriJfTEP9gPX5EPkQkRJKUnkpiWQENTLfsP7KOisoTO/e2MXRnhm3dvePzoHg/uL3B34Q53Zqa5d/s2c7emuLe4wOLdeboP7aeioowTJ49z5cplTgz0MjF+iRvXJ/jq/3Uz/ObFc2ZnbnFr6gajI8OMXLxAe1sLx44eZmzsEl37Ozgx0MfzZ0/49Xff/bkJTAAAIABJREFUcHtuhiePH/KH3//A6+fP+PF30uP1iXEmLl9i7tYUP/7uB3797mv+/S9/5u3LF0xcvkRqYgK9h3tYvHObyxeHuXpljOryMjo72ug+tJ9DBzspKc6nrbWR+roqausqyc3LJCQ0CB9fD+ISoomKCWdPQQ51jVWER4YSGx/F+MQlLl8a4XDPIVpbmmhpbiQuNpr6uhoOHti/VKR4a+oGL54/5S9//pH/+e+/8+c//ZF3X79daoT/8Xc/8Pzxo6Um6ScP7vP161d89/VXS5Kl548fMXH5EtcnxrkyOsLlSyNMTd3gxKkBuro6GRjoY2rqBo8e3ufxowfSG//5O3z16iXvXr3i7uwsVy9f5vqVK9wYH2didJSF2Vs8vHuH+/NzzN68xuzNa9xfkHoUHi7Oc3/hNq+ePebNi6c8fXiPB3fv8HBxnvnZW1wbv8zIxXOcPHGc7kP7OdC1j57uLg4d7KS1pYHKihLqaivZ39nOiYFeBvqPsb+znX17Wzg3dJqHi/M8vjfP08V5Xj97zFcvn/HiyUNeP5fCy73FBQYHT9Pbd4yWtla6jx5h4vo1yqoqySmUwkRZTQVHB3oprizFTxSAq9duTK3N0dDTQlVbHQ9fT+paGohNjkdVWx0TKzOUNVVR1lSlsbOZP/72O/if/+SH79/x6vkjvvnqJT/+8bcMnDhGZk4q6VnJlNeU8vzNUx69fEjj3kZMBWbvo3zrOHLmGNXttehbGRAULcbJxwUfiT8+En8UdJXRs9yJtqU+ejaGKBtq4BDgiq2PE1ae9ujYGOAZ7ENQTDDL2pv2UVZcRWZGPqqqO9DRs8De2Ycv1sjy4efrpSDxxU+zlo++WM1Hn6/iw+Wr+MVnq/6pJ+IfIeL/q3juXyBi5Sp+vm0by1XV+FJDkxWqavxSXoEPt8jw83Ub+WDDZj7asIXPtm5npbwyX25T4OO1m/jFirX8YsVaPlqzmY/XbuGTDdv4bIs8y2UV+HybPJ9s3sIv1q3lZ6tX8vH6lfxq05fIasgip7kVGeV1qOrIsE15FdvVV6OotwFZjTUo7tiCnNYmFHS3Yminh4axCqtkV7J6+xpWy65j+aaVfLz2Cz5d/yWrtm9ii8Z2NmttZou2dAsho7sZ2R1b34OELNv1ZZHbKcd2famPYrPWZmR0ZFE0VEbVVB0VEzX0bHXZHeKGpasFyjuVMBYYk1qQyoHjB6lvq6OrZz+NbQ1kZEk/bBvqa/H38yE6PIxjRw9TW1f5LxDRc6SbnmNH6eo+RG1jAw0tzTTt3UtDWxvVjY2U1dRQUllDcWUlxeUV1DU10nnwALkF+cQmJpCcnkZ6dhb5xUX0HDtKY2sL7Z0d9J86SUNLM3FJiZw5N8TCg7t07G9n8cEdFh/McWaon8gYMdHxYlw8bbB3NcfJ0xoHd0usHI2xdDDB2NYIZV0ltqvLoWesi6H5DjT0VNAx0sTIxpAdljvRtdDHxNkSK3cBOlYGrFfeioaxHnrmhpgJrNAz0idrTzbpeelY7rJlq7Y8KkaaaJrroaSnhIq+Cqq6SqjpKWMpMMZb6EZeaSbeQbtZtXU5xnb6WO4yxUvsRmJKJBVV+QSKPImODUZVXQZZubVo6SmgpaeAktpm5JTWI6+2Aa2d8uwwUcHKYSceQgfc/W0JifBAVWM9Wju24R0gwNbZiIh4IVsU17BdbSOblVezVXUtcjobUTPahobZdjTNZdGzlcfYWQUzFzVMnJUwdVHGcrc6Fm7vHzspYeWmjqlAHid3bYTBlgQGmbPbRQvv3XpEiG2IC7UnWbSLOH8Hov0ExAgdiBE7Eyl2IjRQgNjfhkBfK0KD7IkNdyMlxpuseH9y4gPYkyAkL1FEepyQzKRgMhLFJEf5khLpTUasP+kxPqREuhMX6kiMxJEYiT2RYXaESWwJCbVEHGxOkMgUfz9jvL12EuhnQqREQEy4AxKRFaFBlkSG2hEb4Uh4sA0hQdItRXiEPaHhAoLD7QgNF0glT+99D8GBFoiF5tIRWRIstpI2WQea4x/wvxAhDDQjQGiKj78pfiJrfIOlEBEU4kCIxJmoGA9SU4Xk5ISSXxhFUVkce0qiicsQEhTjineYPe4htriKrPCPcMA/TIBvqC2ewda4iyzZHWSBm0g6u0TmOIvMsQ8wxtp3JzZ+BghEptiLpbDwU+KTc7AFTmJz7MVmCESmS78jCP7nsQs2w1Zsio3IBOsgYxyDpVsJF4lgyV/xk9zJXmSFU4gtdoEW/ySNWmq8FllhG2QpLagLssQ60AIboRXWgVb/cLTBOtAGG6ENVkJrrANssfCzloKFjzU7ncyx9HLExs+RoJQQSvaXkdmQjm+SJ75Jnvgl+eAe7cauiN24x/jiHS/GJ16CX2I0ganxiDPiCM6KJSQ7DlFGNMLkcPwTJfgnSghICiMgQYIwMYyg5AiCkiMQJ0UQnPy/EJGWk0FWTiaZeVlk5+eQW7SHgsoSKhprqG1rpKmzjZrWBkqqyiiqKKGitpKq+moOHOriypXLnBs6zc2r48xOXef54wdM37rO9K3r3JmfoaAwFx8/TyKiJKRmpdDU3siFS+e5NDHKxNQEz14/5fe//4FnTx/z1dvXPHn8kK/evubK2CW+efcVUzevY21lwUD/ca5OjtNQX0t9XQ3VVRX09/UydPYMJ/uOMTN1lelb17g9N8XzF4948vwBfSeO4unnjpGlITstDdhpbchm5a2o7FRns4oMSgbqeAR5Ex4TQVlFKdW1VdIb+7pqCoryqaqppL6xjtLyElramuk+fIieI92cHz7HseNHKasoJTI6gszsDPLyc8nISicuIZasnEyKS4tobG5g/4FOBofOcOz40aVIx1NnTnK09wjDIxeYn7/N+MgIly9c4P7CPO/evObli2dcvjTCgQP7uXDhHF9//Zavv37Li+dPWZi/zezUTe7MTHN3dpY7M9PMzE3Tsq+V4ooSWjvaqG2uJykjhajkONL2ZBEYHkxwdBgx6YlEpyUQHBtOSFwEofGR+EmEeAk9EUr8CI4KIjRGTGRiGPHpMcSnxxCdHEFaXjLZRRnkFGdS2VhGTnEmJTWFJGbGIZT4sctrF5Z2FngHeBERG05eUS77uztpaqknOzeDxqZazg6d4vGT+9y+M83M9A2Gzp7ixEAv+/a2cOTgfsZHh5m4PMLli+e5OjnG6Mh5Lo6c4979eUZGz9M/IC3ge/L4Pr9+91baHfD6BT/+8D3/8de/LOns3339lquT41w4P8T4lctLDdLDF84xfesm58+dZd/eNk6dHODJ44d89+07Hi7e5eXTJ3z16iU//Po7vvv6K37z7Tfcun5tqZn64rkh9mRnsbelmSOHDtJQU82J470cOXSQ/r6jdOxrpbGhhj15WRQW5BImEZOQGENJaQHFJfnExEZQXFpARVUpBUV5JCTFEhMXyeDQKV6/esHC/G0G+o+zt72V/r5ezpw+ycT4GJMTVxjoP86N61d5/uwJ//bXP/Nff/8P5u/MMXZ5lG/efcUff/gtX716ubQN/MkI/eje4pL06Kcgg4vnhug7eoSbVye5PjHO0Nkz9Bzppr6lgfZ9bVwcHWZ6eorx8TEujV5k6qY03vXFk8e8evKEqclJzp06xcWzZ7k5doXZq9d4eGeOu9NTLM7c4sndeR7fW+DBwm0e31vgzfMnvH35jDcvnvLkwSJ3b8+weGeW+wu3mbo2wbkzJzl0sJO97c00NdbS1tpIT3cXJwZ6OXWyjxMDvYxfGWXk4jmGzp7izOkBzpwe4ML5QSbGLzF36wYPFua4PzfNo0Xpc/+ULvfi+VPu37vLmTOnOHr0MIePHuHEqZNcuTrJ8KVRrk1P0dl9kD0lBaTlZJCYnkxiejJxKQn4i4VYCqwxsTJju7I8rl67SclKIyA4ECUNFXaaGmJgZkRSRgrfv33F3/70e/7zrz/y+MEC//P3f+OPf/gNz54/5Hd//J7SikJKq4oZONvPwNl+Rq6NcmFimKS8FNQMNNC3NkTVQAOVneqYOlqQWpiBtZsd6qY6mDhbYmBvirmrDea7bVE21sTEzQZjV2ssPO0xdDLHJdCd7PI8ll0fv8H87UXOnxslMjIR/8BwBE7e0p6I9xDx4efrpc3Sn69Zmg+Xr5FeW7GBj1Zs4IP355+u2szHX27k55+t+T8h4uebZPhcTYP1Ow1Zu2MnK9S1WK6kxi/llPhkmzy/klPi8+1KLJdT5vNtiny8XoZlX65n2Zfr+XDtFj5YtZFfrNzAz1dt5MO1W/h441Z+uUWWX26V4dMtm/n5mlUs+/JXrJbbjDAyiMScOMwE+ihqbEJthwwbFD5HxWArCnqb2a6zkTXbl7NabjmqRopsVt2A4g4F5HUV2Kouwzr5jazYtoblW1fzpew6VsuvY53qWtaprma92ho2aqxji/ZGtultQW7nduQN5Finuo41ymtYp7qOTZqbkNGRRU5fATUzDfTs9FE0UEBfsANVQyXUjVVw8nEgMTeeoppCIhPDSM9JJS07hazcNDy9d+Mf4E1ObgYd+1o50LWPK+Oj/wIRfQPHOdx7jOb2NhpbW2hqa6Vp796lbURZTQ2FldUUVVRQUVNLW8c+Bs+fo7y6ipKKcvKLiyipKGdPUSHZe/Joamul/9RJBs+fo7q+jszcHFIzMyivqeD5yyf8+JffsXBvhqs3LtO2r47rt0aJTBBh52KKpoEi+uYa7DDVQNdYA21jLdT0VdEz24GDhyP+IT6Y2BiiY6SJobUB+lYGqBtpoWSgjoK+Koo71TFytEBRTx1FHTVUdDXYriyPo5szdXsbsPF0RE5fBRUjTdRMtDEWGBMYFYjDbjtWrP8cS4Extk7m+Io9SMiIRm2nInsPNxOWHMw2tU3o6qsSERWEm7uAzOwEbOwM0TdQxcJGHzUtWXR3KqFvpIqc6noMLTQwt9PDzFYXb5EzNs47CQp1xdvPBg3drfgGOmDjZEh8WhhahkpsU1m/BBHyupvQMNmOtqUCOlby7LBTwMhJGQtXDcx2qWDqooyFmxrmrqpLEGHuooKJnRxO7tr4i8zx8zfGw12PiBBbclJ9yU7xITPCi+wYX9IjPIkOdCTM3w6JUECgjyXuLjsJEdoRLnYkLsyNpChP0qK9yYzxJS8+gPwEEZmxQrISg8lMCCIjJoC0aF8yov1Ij/ImOdyNlCg3okOlrdOhYqlvITJKQKjECv8gY3z9jPDxNSRQaEZEuFSCFCqyIlhojkRkRZREQESILSFBlohFloSFC4iMcUYSYY9QZEFkhIN0UyG2RhRgRoCPEQE+RggDTAkKNEcktpT2Rfi/fy5/Y/yEpvgHmuEfaIGnvxleAZb4Cq0JDLYnLMKVxERfsrKC2bMnnLQMEamZIhLThUSn+BKZ7ENYqg/iBHf8Ip3wDRPgI7HDK8RG2ogttsI92AqPEGs8Q22Wkp2cgsyw9TfE1t8QhyBT6dYhwAgnsfk/zU9A8VOE7E9A8VO5nXWQMVaBRlgKDbEIMEAQZPlP8bA2AWb/4qn4R2hwDLZBEGSJtb8pFn7G2IqssBZL42B/2khYiSylUbAhdtiKbLAW22ArssNGLEAgdsQuxAmHEGccQ3dh5eeAuYcAHQdDLH1tCMsLI7IgHL9kL0SZ/vgmeeIZ687uaE+84v3wTRTjlyTBPymKwNRYgtJiEGfGEJwVizgzhqDUSITJ4QQkSAhIkOAfH4owMQxxUsTShKREEZYeS0xmAhl5WeTkZZOdn0N2fg6Ze7JJz88moyCHzOI8MopyyS7NJ21PFum5mZRWlVHf0sDejnaOHj3M2cGTjF+6yMT4JaZuXuXEQC893V2cPNVHVnYakvBg8gtzaWxr4MDhLjp7OimvK6d1fyvTd24xe3uG27dnef36JQ8e3KO9vZWRkWGGh88TEiImOTmRwcHTREdHkpWVwejoRR4+vM+5c2fZu7eNi8NDzM1OMX9nhgf3F5idm6K37whZOelLcZjC8CDMHCzZorwNfWsjtM12YOsuzVoPj4mgoame2voaKqrKl45VNZVUVJVTWl5CfWMd3YcP0dnVwcDJfhqbG6ioKmdPQR6x8TGUlpdQ11BLXEIsewryyM7NoqGpnq6D+2ltb+HWzBST1yY43t/LqTMn6TnSTW/fMV69kpp2H8zP8/r5M6nB9cE9bs/NMDx8nvHJKzx78ZTXr1/y9MkjZqanuHl1ksU7t3nz7Bnv3rzm/sN7tHW2k19SQPPeFmqb60nOTCUxPZmiihLCE6KJz0gmr6yQ1LxMxDFhRKXGE5eZjJfYl92+bviIPBFHBhKRIJFuGzLjiE6OIDgqiIKKPMrrS0jOTiCnOJP88lz2lOUQFhdCQkYsmXkZePm4U1ZRzNHeHlLSEhGHBNLZtZdvvvuK2/MzPHvxmOcvn3DqzADdPV20tTfRvreZkuJ8OlqbGD1/lrGRCwye7OfM6QFOn+rn7NAppqav89e//YnXb54zMX6JP/z+N3zz9hXPHz/g27ev+NPvfsOf//D7pU3Wv//tr8zNTi+9hkNnzzA3O82b1y+5c3uWQwe7pJ0k+zsYuzzK61cv+Muff+THP/6eH377PT/+8fd89+07vnn3FTeuX+Xuwp0lo/DRIz0cPdLDkcPdHDrYxeCZUwyeOcVA/zG6D+2ntqaC1JQESssKqa4pp7mlnqbmOlLTEklNS6SltYGm5jqKSvJJz0whKyedCxeHWJi/zZPHD7l2dYL2thbKSos5cribc0ODzM1O8/rVC548fsiffvwDf//Pf+fN65dLUsC7C3doa23m5Il+pm5e587t2aXm92tXJ3hwf5FrVyc4NzTIoYNd9Pf1MtB/nOvXJjk3NMiBrk4qqsqpqCpnb0c7J0+f4OTJAfbubaO2porGhjomxy7z9OEDvv3qLQ8X7zJ56RKXL1zg2tgYU5OTTF0dZ/T8WSYvj/Dk/l1ePX3E4u0Z7t2Z5d3rF7x8+ohnj+6zeGeWqWsT3Ji8wo3JK1waPseJ40c5eKCD/Z3tdHa0cbjnAINnTjAxLu17WZif5e7CHFcnx5Za2y+cH+T6tXFuTV3j5tVx5qauMXNjkrtz00tRv4/uLfD40QNuz82wd28bdXU1HOw+RM+xo/SdPMHcwjxvv/uGtv0dFJQVUd/aSHVjLbHJ8aTnZhKTFIeVvQ2BoSKyC3JJykjB3dcTK3sb5FUVsXawRV1Xk7ScDG5dm+APv/kO/vNv3H/fUzE3O0Vf/1G+/fXX9Bw5yN/+6994+e4lMckxeIl8iE2Pxy3Ag72HO3H0dsbIzoRdAbvRMtVF00QHZz9XdKx2ommuxw5bI4ydLLBwt8PQyRxLDwG6toYYOVsg8HNhh60RSXtSWTZ9/RZzU7NcGbvKpdEJmlr3Y27tzEZZtSWA+OCzdXzw2bolT8RHn6/jo8/XSSVOX278J4j4qZH6Z79a/X9CxKfbFVmprct6fSNW6ejxhZoWK9S1WKGuzXIlNVaoaLJcSY1fbVfmYxk5Plgvw8/WbuJnazbzwbot/GL1Jj5YtXEJLH6xZgMfbdjCp5u38bmMDF/KbuPDtSvYqLSN3Io99J/vJSJBjLKWDJsVVqJqKMt61ZVsVFnJasXlrJH/AhmdTWzX2cpWjY0o71RAcYcCCnryyOvKIasjzxaNbaxT2shKuVVs1trEBvW1rFFeySrFFaxW+pL1amvYor0Z2R3S5KYN6htYr7aezVqb2aSxhY3qm5HTV0DXdge6NjqoGCsjryuLpasZu/ydEXjY4hPsLU2XCPLAxd2JiOhQnF3t8fXz4MzgAIv37jB8cYhjxw//C0QcONRFe2cHHQe66DjQRVvHPupaWiivraW4spKiigqKq2spraulrqmZuqZGjvYd50BPNycHz3D8xAB1TY2kZWWSlpVJVV0t5dVVFJeXkZ6dRVJaKmlZmTS1N3Pm7Elef/Wcb379lpnb1ykuy6G9ox4reyMcd1uipC2D+g4FlLS2o6gpi4aBOjom2uiY6GJkY4y9uwD1nWqo6CljZGeEoZ0J6qY6KBtqoGSgziY1WbbrKmO5S0BaUQ7mjja4+nqQkJlCU1crLoEeqJhooWaijeJONQxsDIjNjCUmJRJjawPWbl6B/S4rbF0sCI8PRlFHFgdPGzSMVdA2UaOwJAu/ADcEDmbY2BmjravA+o2fo6y+FUvbnewwVEFHXxF5tQ1o6suhqS+H1k55LBz00TNWJjBkF/lFcew0UcLN0xrPACfM7fQRhnmisVOBbWobkdXYgJL+VnQsFNG3U0PfTpWdAhWMndUwdVbF2EkRI0cFjJ0UMXFWWoIIM2dlBLs1cXLXZpeHLrtctfD1MSQ92YuiPDHJMa6E+doSJXQgWuREZKADYYH2hIkcCBM7EhokPY8McZZCRLg7KeEepIa5kx7mQXqEJ+nR/mTGCsmMFb6HB19SIzxJDncjIdSF5EhXIsR2iPxNEQWYIQm1ISzKjuCw9xDxfkMgDrYiKtJxCSJE/qYE+ZksbSNi3jdTh0nsiIp2QhJmh3+ACZJQW8KCbQgVWS31QwQKzQgWWyEJsyM4xJogkQX+ASZ4+xnh/Y8gIbLE09cUrwBLAkR2hIa5EBvrSXKyP+npQWRmiomK2k1E1G7Co3cTGe9JVIovUen+hCV7I45zxUdih4/ETpriFGqLl8QWz1AbPEKs8QixxjtCgHeEAA+JjbRrIshMCgmBplj7SnslfhqHIFOcgy3YFWqFs0RabieVNhljKzKRgsT7LYSNyASbIGOsA6SGbAsfI8y9DbHwMcLKz2Tp2k/GbWt/U+xFVuwKs8c51A67QAvMfY2wFVlhJZIChEWgORaB5liJLLENkSY6WYulEGEVZIu1yA4bsQOCUGccwnbhFLEbCx8B1r4OWPjY4hruTkR+BKG5ItxjXNgd7Yx3gjte8bvxjPfCO8H/PUSE4p8UQUByJIFpkYgyognOipVOxnuQSAxbAomfICI4OZLg5EhCU6MJz4gjNiuRtJyMpS1E5p5sUnIzSMhOJS4zmdiMJKLTEkjITiUhM4X0/GzKaiqoqq+mpq6alrZmLg4PMXjmBEcOH5TKUMqLKSjMpa6+iqSUeCKiJGTlpJNTkE1eUS55JXnEp8WTlptGx8F9DJzsZ25uhu+//47R0YtkZKRx4cI5JJIQhEJ/cnOzycrKIDExnuPHj1FfX0tLSxPl5aVcvjzK/J0Z5manuHN7mrdvXnD9xgR5e7LwF/qwy8MFdz93JDESLJ2sMbQxYZffblyFHoQlRxGZEkNSejLt+9qorK5gT0EetfU11DfWUVldQV5+7tL/2dnVQUFRPrX1NZRVlHKw+wAnTg0syZSSUhLx8fOmqKSQ5tYm6hpqKSjK53h/L+eHzzF0/ixHjh2m50g3J0+f4NyFIc6fH5Im3bx6xYsnj7l5dZKF+du8evWCG1PXGR65wMLiPA8fP2BxcYGbN64xc/OGNCHn5UtePXvKhYvnadnXSmFZEUXlxZRUlVFZX01NUx1lNRVkF+8hoyCHvLJCUnIzCIoKJTotgZQ9mQRFBePutxuvQHcCw/wJjw9d2kKExYUQEOqLKEJIfHoM/iE+hMWFkJGfSmVjGcXVBRw80kVmdhohEhHVtRWcPN3PwMnjXLg4xMzcFK/ePOeH33/PrZkbHDt+mKKS/KWEoe7DBzh5qo/pG1eZvj7J8NAZ+o72cOxoN8d6e7g0dpHXb1/w1bvX3HuwwNmhU7x+9YynD+9xZ2ZKagx+9pjxS6OMXR5lbnaaX3/3DV+9fc1vvv+O+TtzHDt6mPv37vL61QuuTo4z0H+cK2OXpL0kk+N8/dUb4L/5049/4OWLZ0vbjB9++z13bs/y+NEDLg6f59zQIP19vXR27GWg/zg3b1zj4vB59nfuo6y0kNqaCgryc0hMiFkyP3f3dNHS2kB9QzUVlSWUlBYQnxBNXEI0efnZlJYX0dd/dKmQrffYESorysjfk8vgmVOcPnWCmekpvnn3Fd//+lvgv/n3v/2VB/cXef7sCeNXLiMJDSY7K4MTJ/qZm51mZGSYo0d66H/fBj0w0Ed7Wwu5udlkZ2Vw/Pgxzpw+yeDgaQ4d7KKrq5OsrAyqaippbW9hb0c7R470MDh4moH+4+zb20bv4R4mxy5zb/4Os1M3GRseZvTcOSZGR7k2NsataxOMXTzP9fHLPHt4jzfPn7B4e4aF2Vs8fx/G8OjeAo/uLTBz8xpjIxe4eG6QkfNnGb0wxPCFs1wcHmJ05DxXxka4dvUKszM3Wbx7m0cPF7l29Qpjly9y5vQAx4520993lOELZxm/MsqVsRGujo1wffwSC7O3eHxvgYeL8zy6t8DC/G3Gx8eora0mMzuD1MwM4pOTSM/O4tTZQeYf3OPQsSPEpSQQkxRHUkYKaTkZXLk+weLj++SXFpKWk0FLRxs1TXV4BfgQHhtJcmYqIZESdvt4MDw2wg/fvWPi8ghfv37BndvT/O3f/sT8wiwHDnZw9fo4kzcnGL9+hemFaXr6evAW+5KUk4JHkDcx6fHEZSVgYGOEW6AHPhJ/rN3scAv0QMVIE8WdaqiZaKNuqoOxiyVuId54hPmha2uIjo0BrsFepBVlsqe6kGXDQ2cZOn2Gvr4Bblyfobd/EGc3P1ask5X6IZZv4MPPN0oh4ldSePj08w18vHy9tG36y41LcqaPv9zIr9Zs5ZOVm/5/QoQSy9W0WK6mw4fbFfm5jAIfyyvzqaI6H8oq8ImcKh9sk+dnG2VZtmErH2yR5yMZeWns6zqpjOmTdVv/BSQ+2biVz7Zu4wsZGdYrK7BdU5XwpChOXBigb/AIJdU5hMT4EhTny1adTWzfsZU1yitZp7wGJWNFViusRMVYic0aG9mkvpHNGpuQ1d2GioEiqoZKKOhtZ6vWZrbqbGGT5nrWq61ZAomVCl+wUuFLVip8iZKxErI7ZJHRlZFGwWpsYaX8alYrrmWr9jZcJoaPAAAgAElEQVS268miZqqCmpEyRvY7MXUywtTREI8gN/zDfPAI2IWOkSYWdiZExkuob6qkpb2OmvoKbtya5GD3fkrLi5YAYnT8Ei37WqlraqT76BE6uw/Str9jCSIKqyoprKqkuLqWktoayqqqKauqpPPgAS6MjnB+5CJnzg1RXl1FYWkJlbU1FJaWEB0fR1FZKXVNjYRHR9He2cGz1895+vwRj57e4+7924yOnWPwXB8nTh/BfpcFO001UdSUQddYDS0DVdT0FNE11cHAyhBd0x1oG+ugZ6aL8g5l9Cz0sN1ti4mDOSpGmigbaqBqqo26mR5yO1TRNNtJYHQocprKWDrb4SX2J6Mom/D0WNTNdVE21EDdVAc5LTm0TLRw9nQgLC4EZ3c7zG0N+Wj5zzCzM8TWzYIvN3+Gyk4FAsK9qa4rxs1dgDjEh+bWKsoqcjA21WLztpUYmWmhb6SKsvoWdI2UUNbawjalNWjs2I6WoQJGlpp4+duRmROJubUOJhaamNrosXbL5/iHeGC7yxQZ1Q3IqK1DXncTmqZy6Foro2uthK61AvoCRQztFTEUyGFgtx1DgRwmzkpYuKlh5aaOpasauwMMcfPRx3m3NvYOKuxy0SRSIiAh2gV/LwMkQlvEvpZIhLZES5yRBNktxb9GhDoSIrQhItiB+HBXUiLdSY9wJz1sN6mhrqSG7l4Ch4xoP7Ki/MiM9CUt3GOpkC4pYhdRIfaEBFoQFGhOcIgVIeG2BIdZERhqjpe/Eb4BJgSHvDdQRzkTEWpHSKAF4gAzwkXWS23W0eEOhIfYEhFuT3iYALHIEkmoLZJQW0JDbAgJtiYk2HrJPxEd40x4hD0hYXaIQqwJCDLHN8AEH6EJfkFm0ibrYDtCI5yJifcgOc2f9HQh6elCUpP9SE72JTJyF+FRuwiPdiU81g1J9C4Cwx3wew8OPhI7fMJt8YsU4BcpwDfCDi+JNbvF5uwKNMEvUoB/jAP+MQ54R9jiGWaNm8QS50BjrLx1sfXTx8Z3Bza+OxAEGOAoNsEl1ByXUHOcQ8wQiIyxF5sgCDbBPsR0aQTBJgiCzbDyN1oqpjPzMlhqurbwMfonoPgJIlzDHXCLcMQpxBZroRlWIgssROaYB5lhFmiKWaAZFiILrEOssZXYYh0sHSuxHVZiO6yDpeZrQZgTDmG7sAlwwF7kgnOoK15xPgSlC/FP8cY9xgX3GCe84t3wTnDHJ8EH73hffOKF+CWKpVKlpDBEaVGI0qIIzoghJDOWkMxYxOnRBCVHSGVMCWFL24fQ1GgkqdGEp8cSlZVAfE6y9MMzO53MvCwy8rJIzkknPiuF2IwkYjKTSMhNIy5b+jizMJfS6nLySwspqSxl/4FOjh7rprGplvyCHPL2ZJGWnkRGVir5hbnExkcRFhFCQmo8YdESxGEiUrJTyC3OJbc4l4racg71HOTWrZs8ffqYlpYmTpzop7GxHnd3NyYnx2lqaqCpqYGzZ89I9c29Rzl+/BgTE1cYHx/j6ZMH3LwxyZnTAwydPUVrWyORURISkmIprSrBS+iFi6cLgt0OJGQnk/m+LK2iuZrY9HjiUxJoaKqnvLKMPQV5FJcWUVxaRGV1BSVlxZRVlNLQVE91bRVxCbEUFOVTU1fN/gOd7O1op6aumvrGOpJTk4iKiSQpJZHK6grKK8uob6zjyLHDNDY3kJ6ZRk5eNvWNdVTXVtHY3MDw8Hm+efuGp/fv8+jeIg/uSku77t6d58ixw7TtbeXeg0UeP33EvXt3mb51k7u356QNynNzXDw3REtbM+U1FeQW5pGalUZuYR6tHW3sO9hJaXU5RRUlpOdmkpyTTlx6EsHRYYQnRBOdloA4JhRX7124+bjiE+RNaHQI8WlxJGUmEpsSQ0R8OHGpsUTEh5NVkEltSw2pOSl0dO/j9IVTHDzSRU1dJUePdTO/MMvTZw9ZWLzNyKULHDnWzbkLgxzpO0xNYzXlNdLeg6LyQnILczjaLzWYDw+d4erYKHdmpnh0b4HFu7cZff/3B7v3c+RYNwMnjzN8cYjnzx7x1avn0jjchdt0d0mL3wbPnOLe4gKvX70A/pu//PlHHj96wLWrEzx/9oTnz55w/dokUzev8/bNKxbvznPj+lW+/eZr7i7cYf7OHPfv3eW3v/k1P/7x9/zuh99wafQi58+dZXbmFr3HjtBQX7u0Jbh+bZITA320NDeSk5tBcUk+ZeVF1NVXUVVdRmFRHqVlhRw81MmJk8fpOrCP1rZGqmvKKa8oJm9PFtk56bTvbWbwzCmujF3i2tUJzg6epmt/ByMXL3D+3FlePH/K82dP+K+//wd//MPvePP6JS9fPOPokR4S4mPJyc5kcnKchcV5bty4xqGeg7S2NtNzpJtDhw5QWV1Bbm424ZFhREaG09TSSEtLE51dHRw4sJ/BwdPs399BT88hDh/upq+vl+vXr/LqlTS6dXLiCkNnz3BlTOqjuHxxmOGhs0yOXWZxbo5nDx7w+P5dHty9w+P7d3n59BGvnj3m8f27LMxNc2dmiru3Z3h8/y5PHiyyMDfN9YkxJi6PcG38MjevjnN1coybNyaZnbnJ7blbzM7cXJJEzkzf4NrVK4xfGeX8uTMM9B/jeO9hTp3sY+jsKc4NnWZ89AITl4aZnbq+tAlYvDMrla+dHyIiIozgUDGBwWLikhKpb23m4pXL3JidZvbuPIOj50nPz6b9UCcD505zYXyUm/Mz5FcUY2hlSlNnG1MLs1ydvcn843vcuDNNZVMtKbkZ5JUVcn/hNr9+9xb+5+/cXZhjYvwS//n3f2Ni8jId+9uZvnOLxLQEzGzN8PD3wMHDieySXHxD/EnISiIqNRY/iZDgWAl2ux3ILt+DnYcjuhY70TTRRclAAx0rA0ycrdgV5IlzoAdGTpZoWuhj5mqLKDaU2KxElg2dGmB46Cw9h7o50NXDsd4T5BdV8tmKDXy6YiMff7HxPURskELEZ+v55fKNfPrFpiWI+OB94/QnKzfx+bptfLpq8/8NEcvX8YmsMis09PhCXZefbZWCwbItcvxcRoFlG7fxgayS9PomWZZtkeOXShp8qbmD5Wo6fCKrzK82y/OrjbJ8sm4rv1i5gWUr1i1JnT7dJMMXMjKsU1BAeYc2cZnJnB0ZZOr2Ne4sXufGnTEC4wPYpLMZeQM5ZHS3sklzI5u1NvHBul+wRXsz8vpSWNiguo4NamvYprUROd0tyOluQVZ7EzI6m97Ll7Yht3Mb2/S2sFFjHasUV7Jc9nPWqqxlneo6NmttlsKEjiwb1DaxVnk961Q2sFVrC3I7ZJHV2oqOhSaGAn0M7HZg72mHo5cAXTMtopPD2FOWQ2CoH75BnvSdPsrFS2dpbKmmo6vtffLGESaujjN8+SKdh/ZLzTv5e2jv6qS1c9+SJ6KmtYWKxgaKqmrIrygnr7iY2sYG+k+d5Mb0LQ73HqN1317yi4s40NNNSUU5tY0N5BbkU1lbQ31zE3FJiRw/McDbb7/i0ZOH3FmYZWrmGgOnehmbGOZAdxue/s7YOJqwTXkDBhbaGFvro6GvioaBJnpmO9A21kXDQBM1Aw00jTWxdLFE4GWPtqU+MlrybNWWR1ZPie16KqiZ6rJOUQZ5PXV0zA3wCRESGBlC96mjeIT6oWqqjZKBOuqmOuhZ6GFgY4CprRGuPs7kFKbhJ/JAXl0GXWMNjO30WS+3irjsKKrbykjLjKOsIo/U9Bg69jfiF7ALPX1lZOTWsE1+LSYW2mjobMfGyRBdIyUU1DdiYK6OgaUGu7yscfOyRChyJkC0C2c3cxQ1tqCmux0Vne0YW+uxXWMzsuqbkNPejLqxHNqWimhbKqBlsR1dK6mh2shefgkizF1UsPPWwcFHD1sPLRw9dXDz0cfTzxBnVy3sBcr4eu5EIrJC6GNERKgjYqE1IUG2hIc44Odlgo2FIjYWinjtNsDX3Yggb3MiAwUkhEpjXtMkbqRLpMfsGF8yInzIiPAhO8aXrGgf0sJ3kxrmRmqkGykRrsSGORERIr3RD5XYSCEiwhpxuA3uPjvxEUohIiraifhoF2IjnYgMtSM82IZQoQWxYQ6kxLqREO1ClESwZJyOinQkJtqZqEhHIsLtiQi3JyrSkahoJ2l6U6QDkTHOREQ7IYmwRySxIUBs8R4gpObskHAnouM9SM0QkpEtIj1dSEKCFzFRbkRF7CI62k06ce5ExbkjiXRBGGKHf6gdwggH/CMF+EfZExDtQEC0A74RdniGWuEmMsNFaIxvhJ30Z7GO+EYJ8Im0wyvcBlexGQJffWz99LH20cPKWxcb3x3YBxnhKDbBQWSMINAQp1DzpXEINVsCCFuRETZBxghE0obrn4rpbIXm2ArNsfY3/aeuiZ+iY51D7XCLcMRFIpCarP8BIqRjjoXIAqtgK6xDrBGEOSAIc8BO4oidxBHb0P89F4S54BDigr3ICXuxI3ZBdtiJpGZur/hdBKR64hXvtuSN8IrzwivWF9+EQITJYQiTwxCnRy+BhDhdarQOzohBnBolNVEnhi95IMLSY5cAIjY3maQ9aSSmJ5OcmUpaTgYpuRkk5qQRn5O6NMn5mcRkJhGWGE1shjR2OikjhT3F+ezv7qK+sYY9BTlS2UZ6EpnZaeTlZ5OemUJwuBhhcAAxidEEh4sJEPuTmpNKWW0Z5XXl1DXXUlJWTFNLIxUVUjNyR8deKqsrKC0tpudIN+Xlpdy8dYOmpgbSMlKpqqrgzNnTTE6O09m5j5rqck4M9HJ28CQ93V1kZqXi4+tBoMifIHEAjq4O7DDZwW7f3TTtb6F+XyPNB9poPtBGSl4aKZmp1DXU0r6vjdb2FnLysolLiKW0vITG5gZq6qppaKonOzeLuIRYyivLOHb8KB3791FUUkhtfQ0tbc3UN9bRsX8fOXnZFJcWUVVTyeGjPcQlxFJTV01cQiwBgf5k5WQSnxhHcmoSo6MXWZibZeT8Oa6MjjA3O83s7DQ9PYdISUsmOzeLqemb3HuwyOLiArdu3WT+zhzPHj1kanKSwwcP0NBUT17RHlIyU0nOSCEjN5Oy6nJqmuqWACI9N5PErFRi0xKJToknNDaCgHAxAWGBeAd64+HvjpfQk6CwQMJiJf80Lp7OVNSXExodgpfQk7ySXMpqSwmPC6N5byMTV8c41ttDd08X5y8McmvmBr19R0jPTKGgKI/kjCQy8zKorKugsKyA6oYqqhqr6D3Vy/DlC9Jvne/Mcnv6JlfGRhgZPc+ly8MMnDxOc2sDre1NdB8+wPTMDd68fcHbNy+YHBvl2pVLFORmUViwh4nxMb779h1vXr8E/pvvf/0tL54/XYKEmekprk6OM33rJnOz01wcPs/oyDDPnj7m0uhFZmdu8fTJo6VNxovnTzl1coD+vl5uXL9KW2szJcWFNDc10N/XS39fL22tzTQ3N9LQWMPBQ5107m9nf9demlvqaW373+tNzXWcHTrFtevjjIye53jfEdram6iuKaeuvoqRixd4+OAe3337jsePHixtPc6fO8u7r9/yh9//wF//8idevnjGwvxtFuZvc2Kgj4MH9jM9PcXo5REGh85wsPsAtfU1FJcWUVRSSGFxAfmFe4iKiSQxOYGMrHRq62soLS+h6+B+evuOcXrwFBcunOP48WP09fVy7dokL1/+P4S9V1ScZ5qurY52O7Uky0oEEUXOOYeqAoqcM5UpKHLOOYOQkMhRCIQESAIkUM4B5eRsWQ5tt93uMNOzZ/dM/z37X2uv6z8omZ7eM2v/B8+qr1gfJ5zwXu/93Pf9Bb/97Te8+OwTnj19zKeffMTnLz7lxccf8ezRQx7eXefJg/t89PQpn3zwPo/vr294HZ49us+Hzx7z4uMP+Pj9pzy6d2djlenB+i3Wb17j/p2bPLx7m3u3b3Dr2mVuXL/M3fWbPHl8n2dPH/L0yYN/AIl7d29x6eJZlpcWWTq1wOmVk/8wN65e4NrFs9y+foX7d25y7/YNHty/w507t1hbO0NpeQnFpUWkSjJIl0kpqiijuLKcqIQ4svJzadvfxf33H/Pi2y85e+0i73/+MY8/fk5JbQVx6Ulcu3eL7//8B15+9zX/8re/8Nk3XxCblkiKIoNPf/OSj54/4dzZ03zzmy94+cWnXL12kYGhg+TkZdHYXEdJZTEHBvYTlRhFUEQQUSkxhMaHY2RtQlNPC4U1JdR2NCDLVeIp8sEjyAd7H2f8wgXsddJ2dvlECHAL9sHW1xlzDztcg32w8LTH0MEMHfM92Ho5sunMqQXWVk5x/NhRZmaOcvrMOc6cvYK7t4g3t+ryq1/r8NrbOvzyrd28/uZufvWWDm++o8ebW/R4/dUq049g8Kt3dXlnpyFvbNP7//dEvLODn+02YpudOzru/rxpbs+m3UZs0jXhpwbm/GSPGb8ys+NXZna8ZmrDL02sedvKifecvHjXwYN3LOx5Q8eYt3YZ8qude/jFNh02bd6p9Vq8u5tf7NBht4U17+jqYeXmQmNPB0tnl1hcnufS1TVuPrhCsiYFywAbtllsx8DVEEM3I3bZ7UbPXhddOx3MvUwxctmDru1Odlm9i67VNvRttqNvsx1dq23scdDB0EkPE1cD9robYepmiJGzPvp2uuja7Gar8Ra2m73HLsud6FjvRt9uD0ZOxhg6GqFnq4+Z+150bXR412Qr1j5WuAqdMHc1xVXgSECkD4nKWKLTwsgqUdHW20iaMpHuQ21curHG9LEJBkYPMTg2wMLSIrfu3ebJB0959Pwxa5cuMDA2wujhSYYnx+mf0M6h8TF6hwZp7ztIc083je3tHBjs5/T5s5y7comx6Sk6entobG9lYmaaqoY6Onp7KK2uJCs/F0W2mo7eHo6fOsHDZ4/4/IsXvPzyM27fvc7CyTnuPrjBzNwYElUifiI33P0dEMcE4h/ihZWTOdauNrj4uWLrbo+JrSl6FnswddqLm8gdD7E3Vl72WHjYYufnjJ2fM85CT/RsjPEUB+IVKsDY0Qo7bxccfN2w9XLEwsMOS2/t7xg7mRMQEUCiIhFheAB+wd7UtVSgzpPhI3LHyFKPt3e+jp75TsJTQkiUx+DqYUtKWjQRUUJCwwNwdDZDkyshKk6EubU+Di57sXMywc3XGgf3vRhb7sTCXh8XXysCQlyJiPUlNMITZVYiCSkhmFrrEhEnQn/vDkys9TB3MsLETh8TBz2sPIyw8zPFzs8EOz8jHPwNcQ8yxSvIBA+hEa5CQ3zDLQhJdEKc5Iww1o6gaFvE0XbEJLoSE+9CRLgtCfGuG+s/YWJ7oiNdSE70IS3Fn5goV8TBtsRGuiBLFxAf6UpqrNdG3GuBNJQSeQQVqmiq1LFUZydSpoyhTBlDpTqWSnUsZcooSlVRlGtiKMuOJi9TTJZCpFUNVEIUahHSTAFpCn8SUj1JlfqhygzagIi87DCtF0IqQCMVki0XkZcpJj87TGu0lgtfxba+in7NFpOpDiYrW0xefiT5BVFkZYuRKgTIVSLkaq0RO0MRSIrEl8QMb5IkWpDIkAeRnRtNUWkyRaXJaDRRyGRBZGQIkEpFKJVi5PJg5CqxVo3QRKJQh6HURJBVFEd6jphUTQgp2cEkqUUkqATEKQKIkfkRI/MjXhlIYqaQxEwhcYoA4pWBG2pFlMSH8AwvglLd/kGNCEp1IzDZGd94ey1MvFIjgqVeiKSerwDCHUGGJ8Eyf/xTvPBJdCcwzWcjgUmQ7osww+8ffhaY5oMg3ZcQuQCxQohIFkCAzB8/+d/HV+anHak/vlJ/RGptIV1QVuirCUekDkOYGUqQKpTANBHB8hASi5KQVGWQVp5MankiycUxRGvEJBbGkFaWRGpJshYiNImkFGQgKVUgKVUhq9BCREZpFpKybOTlOSgqclGW5fzj+lJ5LlmV+WRXFZBTU0RBQxkljRUU1ZRQWlNKaU0pRTUl5FcVkVtVSH5NMfn1pWRV5pNVmY+iUI08T0VWsQZ1UTYF5QUbt8rlNWVUVpdRUlmsfa6rICtPTUJ6AkERQcSnxRMRH0FYbBiSTAmqXBXKHCWFFYUkZ6QQn5JAZHQE5TUVZOdkcXDoEMOjQ0TERjI9c5jVC2sEi4MQhQZRVFLI8toKPb3ddHZ3cPjwJHNHZ6isLEcgCMDa2hI/Px/kShlypQw/oT/Onq7EJMVR21xPUUUJtW2NlNRWUFFXRVN7M20drYyOj7B4coHm1iayNGo6utrpHzzE2MQok4cnqK2vobW9hX37e1g+vcTw6BA9vd2sXlijuaOFuuZ6Zo7PMjt/lMmZKQZGB+nY10lLZyuVdVVMzkwxODZEfEoCKk0mI5Oj9PR2c2R6irGhQSZHRxgfG2F29gjDw4MUFOWj0mRyYuUk6/fu8PjxQ66/Mts+ffKIu7duMn98jqNHZ9i3v4eaumptOlRJAeU1FTS2NVHf0kBheTE9B3tp6+nYiA3XlOSTppIiy1GgzFEiycwgTZFKujKNVHkK8WlxxKbEkJAejzJHQXRSFJl5KroPdlFaU8LI4WFOrp5geGKQ3PxssrKVVFSW0NRcx/jkCKdXlzg0fJDiiiKqG6qobqiiqbOJmuYahiaHmDl5lLVr5zh9bkV7E33rOo/vr2sPjw/XuXvvFmfWlukfOURlXQV1DdUsLS/y4UfPNg6aHz57zNLicU6eWOCD95/xzW++4rNPP9YqOc+f8vTJI7784nNGR4YYGR7k1MlFrl65xNm1M1y+dIGPPnxfCwxfveC3333N5y8/4emzh1y/cZn1uzeZmZ1i+sgE7R3N1NZV0tBYw8TkCAuLc4yND7H/QDedXa3s6+1k5uhh+gf72N/XQ9+hXk4tLzJ1eIxD/fuZPjLB1WsXuXzpHPPHZ1lcmOPs2gprq8vMH5/l5o1rPLh/l/U7t7i7fpuPPnx/o5jtm998xd/+n3/n9z98zx9+/zu++vIl9+7e4fGjB6zfucXo6DBdPZ2093TQ3NFCTWMtReXF5BTmUlBaSFl1OZk5aipqK+ns7WJ67ggjk6OcPH2Kk6dPceLUIjMz08wcOczqmRU+eP8Z337zNV99+ZIvXr7g22++5uuvvuDbb77mN19/qfWaPLjP3Vs3uXHlMlcunOfypXNcu3qRa1cvcv3aJe7fu83HHz3ns08/1K4kffic+3dualeXVle4duk8d25cZf3mNe3B/95tHj5Y5/Gjezx+dI9HD+9urCc+f/aI9Ts3OLu2wqmT8xt+mePHZlhcmGNtdZlrl89x6fwZrl++wPrNa9y5ff0fIKKxuYGaumqS09MIj41Gka2mubMdVX4Ode0tfPDyEyaPHWHhzCkOjQ+RLE9neHqcmw/XySkt4KsfvuV/8b85eXaFBEkKpXWVdB7cR6I0lbr2Jk6vLNHQUMfq6mnKykr48suX5BfmUVRSiEqTSV1zPaNTY/QNHeLQyACJ0lSCo8PwCPTB2sWeyKRYPAW+mDlakyhPQ9fMEAMrU0wcLNnrZI2JgyWewf5Yejhi7GiFrpUJ9n7umDrbYORgiV+4CCt3BzY9vXeT1aVFlk/Mc+fWbZaWVzl6/CQh4Qm8s1WPNzbr8vo7urz2tg6/ekuHN97W5a1f6/PWVn1e27yLX/x65wYwvLFNj827jXnzPf3/K0D8CBGb3tnOVhtXjH2DedfenU26JmzSNeGXxla8vteWt62c2GzryttWTvxirw2/2GvDm9ZO2tlrw2s7DXhzpwFv7NBCxE9+vZNN72zXqhHbdHh7twHv7NLBwcubuvY25pcWuXjtAo+f3efizXOs3FilfrAFEw9zjN1NMXAxYvPeLTgI7Xl371b07Heja7cLPbsdGDjuxtRFh72uupg478bIcSe6ttvZbb2dnZbb2Gm5jd3W27Wt1S5GmLmbYuFpjrmHGXvs9XnXZCvbTN9D324Pho5G6Fjrom+nh5GTIbssd7LHXh9jBwNMnYzwFrsTGOWLu8iZJFUckanhZJdmoiyQ0bSvnv7x/dS1VbO/fx9D44OsnD3N7ft3uHb7OqsX1jh+6gSjhyc5cnyOsdlpBiYnODg2St/oCAdGhtk3NExX/yGae7pp7e5kduE4I1MTTB87Sm//QZo722loa6GxvZWSqgoKykqob20mv7SY0cOTFJaX0r6vm+m5I6yeXaHvUC9d+9o4e2GZ6dkxUqRxmFrp4RvkhjDcDycve8ztTQkIC0SqkZGiTEMYFYxzgBvuQR74RPjjFuy5YZC293fB3N0GUxcr7PxccAvy4z0TPRwDPLHxdsHEwZKAmGAMHc2x9nXEyssefVtjrN2tsfW0xdHTDmlWOhnKJBLSoggQe+MtdGO74RYMrXXZuucdZLlp9PV3EiBwJzxSgJePI82tFTx+epPcQjlWdobYOZng6WuHnasJrj5WmNvpoW/6Lu4Btjh5mhMa5YVvgC0isTtuXtYY7N1JZHwQAWJPTG30MXcyxthWDyM7Hcxd92DtZYK1txHW3obY+ujjJtIChFugAS7++niJ9xIU70BwgiMBUdZEp3kgirIhKMKayBhHomMcSUxwIyXBnagwW6KiXJBIhKjV4WRkCIiNdiM22o20JF/kaQLtqlNyINnpQeRKxRTJw7UKRHY8dblJVGTGUCQNo1AS+mrFKZIimZhiRRiV2TGUZUeSpwjWJi5JAjYgIl3hT2K6JxmKQBSvACI3RwsQOZkhqKUC5Km+FGeFkyMTkSUTkq8OJS8rFJU0EPmrkjpNThiqzCAUSiFZ2WIKCqPJL4pBrQklXR5AUro3qVI/0mT+JEt9iU/zJDbFnbhUDxLSvUiTBaLWRFJQnEhOfixSRTBJqX6kpvqTLhUikQhJSvUjMcWXDJkImUqMRBGMVBmCMicMeV44aTniDQUiRuZHrNx/Ax5+/B4t9SUyw5sYmZ9WncgOJjFTSKwygDCpN0GpbgiTXRCluCJMdsE33h6PKCsCkpwITHYmIMUFQZobwnR3hBIPROvlGVIAACAASURBVFJPRFJvgmX++CZ54BXvSkCqN0HSgA14+BEkQuQCgmWB+Kd44ZvkgSDdV/ue1B+BIpAA5T+OvyJgAyIEKhHCzCCCskIJzg4jODuCoKxwhJmhiJRiovPiCFdHEKWJJCY3msjsMBKKYkgrSyQ+P4rk4jgyKlJIL0slIT+B+JwEUgvTkZWrkFdkoajIQVKWTXqJmozSLOTlOSgr81CV56Io1SAvyUZZlrMBEJrqQnJriylsLKesuYrS+nJK68spri0lv6oITYUWGnJqisirK0FWpCavroTcqkIUhWqyS3PJKcsjMy8TZY4SVa4KTZGG4qpiNEUaNAXZ5JXmIVVLSUhPQBwtJiI+AlG4CHG0mMSMRCLiIxCECohLjUMoFhEcHoJEKUUQIqSxrYmG1kbKayrIK85neGKEvOJ8JEopgcECiitK6D20n6y8bMYOj3P06AzVVRU4OTlgampMWJiYoqICCosLEAULSUhNJDkjBWW2iszcLOJTE8kuyEGaKadzfzdN7c3kFeTS2t7CiVOL9B7YR2l5CX2HDnCwX5tac2x+jt4D+5ieOUxPbzdT05M0NjfQ1dPJxJFJ1LlZtHa1cXRhjsmZKWoaa+kbPEjf4EFOnVmiuaOFwbEhxqcnyFBIiIqPprhCe0NaVJhPV1srPd2dlJWVMDBwiAuXztO1v5vohBgmjkxy5eZVHjy6z7lzaywvneTa1cva9uSlk6yunubI7DTd+7ooLC5AkaWkpLKUpvZmquqrKaup4NjJecaPTFJeW0llUy2ldZVkFmgorColrzQPdX4mCo0cebaMNEUqsSkxRCdFkZAeT2iMGKlaQroyjZbuZo7MTzMxO055XRlt3S2snDlFa3sTE5MjnFpepO9QLy1tjbR0NtPZ20FpVQl5xbmU15VT21LL5PHDnDy3xPqzezz54DEffvCUqxfPcfnSOe7eu8WFi2uMjA3S0FpPcUURxRVF5BblMHP0MF9+9YJnTx/yw+++5Xfffs2XLz7hqy9f8vLzz3hw/y4P7t9l9cwKN29c4/KlC1y5fJEj01PMzkzz4P5dvvryJe8/f8rvf/ge+N/86//4M3/6px/4wx+/56OPn3Pj5hXWzq5w6fI5OjpbKCktIEOSQl19FZ1drYyNDzG/cJRTSwssLS8yMNhHa3sThwYO0HugmyOzU4yODzH5CiDmjh3h1u1rLCzO0X9oPyvLJ/jg/Sfcv3eb1TNLHJs7wpPHD/n6qy/49JOPePL44Ybi8K//48/8y5//if/421/567//hd//8D0ffvCcJ48f8uEHz7l+7QojI0PMHddCa3tPB/klBRSUFlLf0kB1Qw1ZedkbgQmdvV0sr61w8vQp1i6e5fS5M1y6cpGVlSUePrjHN7/5iu+/+3bj7/nVly/59puv+d33v+X7777l66++4IP3n/Hw7jr379zm8f17PH3yiAcP11m/e5Obt66yfucGT5884NNPPuDl55/w8vNPePrwHus3r3Hp3CprK6dYXT7JpXOr2qK4p4/4+CPtCtvjR/e4d/cW63ducO/uLR49vMuzpw959PAu169d0iZ2nV/l+LEZDh3sZWx0kNUzS1w4u8L5tWVuXbu8ASNPnj7g7t07nF5dQaaQklecT05RAVn5uZTXVjN+9AjZxQXEpaeQppLi6udJSEw4ZfVVxKUnYelki6fAF0F4MFHJcWhK8hmeHqe0rhI7dyfi0pNw8/eirr2JiooyZudmaG1tpqqmkq6eTqprq5CrFSytLiNVyRgaH6Zv6BD1rY1YOduxy0gPJ283jKz24ujlir9YiIO3O0Y2Zth7ueEa4IWVqyOWbvZYuTlh6+WMgZ0lLkIfbH3ccfD3wMzVAd+IIOy83PAM9mfTg1tXuHJ+lUvnVjm3dpar126wfOY8UmUeP3/9XbbvNsXYzIlNm95it74l+ka2vPn2bn797h5t7OvmXby+VYdfvavLG9v0eGOb3n8b8/rz/yPJadPb29n06538ZJcxbxhZ84apLb80tOSnenv5mb4ZvzCy5E1ze96ycOAdKyfefjVvWTrypoUDb5nZ8tN3dXhtmy6vv6fPL7fp8fOtOvx08y7tbNnJz7fsYLepBTsMjXnrvW1k5eey/vAu129e4dL1CyxdWUbTUIi5p/VG/Kq+gz4GDlo1wcBRl73uRuxx2MVu620YOu3CyHk3hg7bMXHezeY9r2PuZoS5mxH6NjsxctBFz3oH2023Ymivh67lLkwcDbH1tsLW2wpjByN0LHazx0Yfc1czDBwM2WG+k50WuzBxMcXUdS/6dnswc9mLm8gVpwBH/CP9iJFGk6pOJiUziQxNGsV1eXQcaqW6qYrO3g6On5znwtWLnFpd5vDcEQbHR+nu209FYx1l9TU0dXdxcFzbXN3Su4+Grm7a+w6wf3iIgckx9g0eoqOvl4HJMcZmpzk4Nkx3fx9s2kRHXy+FVeUUVVegLsxjdOYwTz75kPrWZqobaujqaUehknLgUA9z84fp7m0lLiUCX6E7qYoEAsTehESLcPZ2wMzBnPLGSh5++JTCmhLMnC3xjxYQJ48nUZWEnbcjVu62RKRG4+DrjJW7HW5CLzyC/DCw2Yudtwuewf6EpcYRI0/C0NEcMw8bthhuZ4+dCfbe9uwy3YWtqxVJ0njyS7NobK9GkZNBS089u03fY5fJNizd9uIr9iA41I8MaTz2jmbk5iuYnhmksFhFYmo4phY67DHehq2jMeZ2epjZ6mLlaICFvT72Hnvx8LfF3FoHcbgX0fEijM12omP4Ll4BTngJXPEWuuAa4IChtQ66Fu9h6qSLmesezN31sfTcg6nzDmw9duHsq4unyBhfsRn+YRYERlgRGG2DMNaO8CQX4jK8iE/zJDzKnohIO+LiXYiLdSY8zIaoWBfCoxyJjHEmPt6dxAQPYmNciItyJinGjZhQezLiPMlOF5IvF1OiDKdUFUGhTEx2SiB5GUGUZUZSnhlJfkYQ+RlBVKijqMqOoVgppkgVSr4yhBxlEDmZwWSpg1GqhKRKfEhIcUciD0SuECCTByLJ8EOS6qPtiJAJKVCJKVCJKVKHkasKQZWhjX7NfGWkTkn21K4u5YSRmS1GphSSJvn7utKP60upcn/SFAEkK/xJlPmSIPUhUeZLisyPNFkgUoUIdW4E+SXxqHMjtF4JaSAqTRhKtZgMmYCEZC9iE9xJzfBHlRWKUi0mXS4gQx1MUmYgiaoAkjIDiVf4EZXhSbTEi3iFHzFSb6IlXkRKPImSehEj9yFe5U9ytpDUnCBiFL5EybyJkHgSmuZGcJorQakuBKW6EJzmiiDFaWP8kh3wSbTDJ9EOv2QHAlJcCFMJEUn88Uv2xDvBbQMSgmWBWrVB4k+QNGBDfQhVihArhITIBQTJAxEqAwhUaSdA6Y+/IoAAZSBCtYhgTcgrFSKEoCzts0ClHWFmCCHqUKLyognLDicsO5zo/Bji8qOJzokgJjeSpOJ4korikFSmIq+SICnLQFoiQVmhILMqE1m5CkmJGmlpNtLSbGRlmo21JVV5LpkVeWSW56KuyNtQIPJrismvKSavuoi86iIKqgo3Jq+qgNyqArKr8smuyierOh91VR6yEjXK0mxyqwpQl2STni1BXZRFTVstZQ0VpKrSSVdLkGrk5JflkyRPoXf4AAnSJLxEPviHBiKOCyMiKQpxXBiB4UKEYUJCokIICg/B098baaacnoO9dPfto7W7nbqWBpSaTPxEAUQlxBAZH42PwI+AYAGqHDUdvV30jwzQ0dGGTCZBqZRTU1NFeXkpVVUVtHW0Ut9YR2NzAwND/QwOD5CZo0YUGkRWXjbtPR2UVZeTk6ehoCif7JwspqYnOTY/R0NTPfv7ejlwcD/1jXXMHT/K0WOzaHKzqayuYHrmME0tjZSWl1BeW0ljezOF5cX0DR1iYGyI5s5WRqbGaO5sZX5pkebOVupaGsgtzkedl026QkJ9ayP1LQ3U19XQ29W5ARFTUxOMjo8QGReFMltFW3c7fYMHefz0EXfu3ubBg3us37mlbVA+t8aFC+c4enSGoZFBmloaycxSkZufQ21THRW1ldS3NDC3eIzxI5PUNtdT19JATVMdRRUlVDfWUtlQSX5ZPi3dLVQ1VlFUWYQkU0J1UzUN7Q3UNNeQW5JLa08rmiINhRWFdB7opLmrmXtP7/HVb7/k/pN7LJ8+ycSRcQ4O9dHW3UpVfSUllcVUN1VTWlNKQXkBU3NTLJ9bZvLoJOevnef+k3us37nBtUvnuXB+dcOQfGp5kYHRfpo7msjKU5OZo6K5tYEPPnrGJ59+wIvPPuLB+i2uXDjLt998zYP7dzl5YoFjc7Pcu3uH333/W+aPz3Hp4nnWVk9z/twaN65f3fAX/AgQP/zuO27cvML1G5f45NP3+f0ffsvcsWlKSvPp7mmjpbWeispiBof6aGmtp39gP9dvXGJpeYHGphrUWXI6uloZGO1ncGyAqdlJpme0ZvPqmnIuXT7HjZtXWF7RmoIX5o9yauEYyyfmuXHlIp98oFVQnj19zL27d/jmN1/x4rNPeP/5U/793/4n//G3v/Iff/srf/j97/js0495//lTPnj/2cZK1tGjM6yePcP49AT9IwMMjA4yOTNFdUMNUpWM6bkj9I8McGi4n7HD4ywsLbK8tsKpM0usnD3N5auXePrkEe8/ecyLjz/ih99+y5/++Ht++N13G7G5//SnP/D1V19s9JW8//wpz5894emTR9y5fZM76zd4/PQBDx7d5dr1S1y/cZnHT+7z8NFdLl0+x+mVk1oV4eQCJ+fnWJyb4dLZMzy5v86zR/c3AOLO7evcuH6Z27eubfgh7t29xdUrF7h65QInFo8xPjbE3NHpDT/E6pklrQpx5Tz3793m8qVzHJmeYO7YEVZWljgyO01RSSF1zfUostXUtTShKSmktbebgckxIlMSsHF3JDVTytzKIref3md2aZ7m3g4yshXYuDuy01gPUXQo5U015FYUUVxXQVFtOaLoUELiIigoymd0aoyOrnbWH97l0vXLpMnSKSgt5M9/+RdSZekcXTxGb/8BfAR+2DjZ4eDmhKWTLV5CP/zFQXgJA/AIDMBLGICnIBAXf2+cfLxx8ffGwccLJz8vXAP98RAF4BEiwlMsxFMchEeIAM8gIb6hQVqIWL9xhTs3rnLl0mWuX7/J+MQR7Bw9eGerDrv0zNljbMev3t6F0V5HzKxcefvXury9Rfe/QMSP8/pWnf8WIn7x6v0NiNi8i5/sMuYtIxs2mzuy2dyRX5s58GszB7ZYOLHVxpWtNq5ssXZhs5Uzb1k48Ku9tvzS2IrXDMz42StPxmvb9Pjlu7r8bMtufrp5Fz/bspufb9XhV9v12WlswRYdPd7e+h5Obu40t7awvHyK8ekxdM31cX11E65nY8Bmg3cxcTHF2scKY2dD3tv7Lrq2O9G13Yme3Q7MPY2w8DLE0GEHuy03Y+uzl+2mm9G12o6+zU7e1n0NPesd2Hhb8J7JFkydjDCy38MeG130rXUwtDPAxNEYI3tD9K31MHbayx47IwwdTDBxNmOPnRG7LfUwsjfG3tcOc1czHPzs8Y/0Izw1jBhpNPGKOGT56eRX51JRX05jWwN9gwcZnRpj/MgkswtzjB85TFN3B41d7XQdOsC+oUEaujqpbm2he6CfA6Nj1La30XXoIINT4xwcG6Zn4CCHxkfonxil8+D+f0h80pQUUlpXTWVTPUvn1/jnv/6FK7duUFZdTnllGRVVpezb30VBcQ4l5XloCjOJiAsmJiWcVEUCLj6OeAV6UlBVxMDUEGtXLxCTHo9LoDtuwZ74hPni4OeIhas1ophgnP1dcfZ3Za+DBe4CLzxFfrgJfTBxsMTB1w15QRadI/txFnmhb2+CY6AbjoFu6FvqY+pgipOXPXZu1oREBqLITqexswY3P0ccfWzYY7mbPdY6+IS4o1Sn0dXTiCZXhjIzlYGhLmrqCikuz8LR1Rxre0PcvW2wdzPF1sUYezdTbJyNsHXTKhOGpttw87TAT+CMraMxplZ62LmYIYrwJ6tQgapQiou/PTrm2zFx0MPC3RBzd32svAyw9THA2W8PHgJDfEP24hdqvjH+kVqQEMc7EpPmQXyaJ5FxTkTGOJKQ6EZ8nAthodYIxVYEh9sSFulARIQD4WF2xEQ4khzrjiTJh/hQB9JjPVAl+5OVJiBHEkS+XEyeLGQDLAplWrgoU0VQqgynUBpCkSyYUmUolZoobWu1WkxeZggadTAqpRCJ1I/UNK+NKNYfOx4kKd5IkryQJ3mjTPFFIxWikQpRZWhjX1XSQLJVwagVIiQZfq+iWn1ISvUiIdWT+BSPv0+aJykyP1JVgaSrhaRlCkhRBpAk9yNR5kuS3I8UiT8pEn8yFELk2WLk2WLSlUJS5YGkKQRIMoNQZoeizA4lQyYgJd2PdGkgSmUwqqxQMlQCkpUBpKgCSVMLSVYGEC3xIiLNnch0DxKU/lqYkPsQI/chWuZNjNyHOKUfsUo/4lT+xCh8iZR6EZbuTnCaK6IU540JznAjOMONoHTXDZDwS3YgINUJYbo7YkUgIXLBxgTLAjdWl/xTvAiWBf4DQISpgjZAIlghIEDmS4DS/z+BhFaNCFQJEKpFCFSijZUmkVoLD8LMEIKzwwjTRBCZF024JoJwTQQxBbHEF8RsQERCYSwpxUlIKzNQVMmRVUiRl8nIrFKhrlajqlAjLc1CVqZBVqZBXp7zd3h4NVmV+WiqCzeUhcK6UgrrSimoLaGwpoSCmiIKaorIry4kr7oQTXUBWdV/BwhJkYokTQapOVLkxWrkBSrSsyVkl+VQ391Ix6FucisKyCrJobiujMHDw+wf6WNu+TgRSVEEx4gRRQUTFB1CUHQIAWECvIN88RX5IggV4OnvjUQlo6apjoKyIgrKihgcH6amqQ59EwM8/b3xFfoTHCHeSEgprS6nurGWmsZaenq7qawsp7m5kZGRIUZHhxkdHWZsYlRrJB3qZ3R8hOHRIapqKpHIMiiuKOFgv7Y4b2RsmP19vZRXljE8OsTo+Ah1DbVMHp5gaeUUBw7up/fAPrJzskhNT6G8soye3m727e+hvbON/NJCjp9aoLW7nerGWg4MHqStp4OhiRGOHJ9l7dI5ohNjqWqooetAD3UtDTS0NXFwuJ+p2cP0dHcyOjLEwsJx2tpaqKqppKSylIjYSORqBVX11ezvP8Djp4+4vX6L27dvcuPGNW7euMbVK5e4fv0q8/PHGB4dorO7g+raKppbm+jp7aa+pYHymgp6D+2nvrWRvJICWrvbOTB4kMb2Zmqb62lob9gwulfUVzA4MUjH/g7a9rXReaCThvYGlDlKNEUawmLDUGgUjM+MMzE7we2Ht/ngxQecuXiG3oFeqpu03UEVteWUVZdSUllMXmkeGaoMUmQpNLQ3MHJ4hPGZcVbOr3Dn7k3u37vNi88+4lD/fo7MTHJ7/QaDYwMMjQ9ydGEWTUE2olAhykwZiyePc+78GZ6//5iXn3+ivXQ9u0r/oT4OT01sRJ3++Z//xJPHD1m/c4sL58/y0Yfv84ff/45//qc/8u//9j/5f//X3/jhd9/x4P4drly9wB//9D0PH61z7PgRausqWDwxx77eDrq6WykuyePw9Bgdnc1cv3GJ1bUlTi3NU1VdSte+NiZnJhifHmNwbIB9B3tobW+ioqqUktICKipL6N3fxfzCUdZWl7VrOMdmuXvrOl+++IRvvvyczz79mH/58z/x+x++3/AhfPfbb/jrv/+FRw/v8/133240Pr/47BM++/Rj7t9bZ/XMCnNzsyytnGJ2/ijLayvMn1pgdv4os/NHmTk+y827t5g/tcDU7GGGxocZHBti4sgk86cWuHjtEg8e3Wd2ZpoTx49x9eIFPnr+jN98/eVG8eNXX77kxWef8PzZkw14+FHxefjgHjdvXufm7WucODXP8YWjXL56gdt3rnP6zCmOzk1zfH6W6cPj2vjWwxPMHz3CiWOzXDm/xodPH/H5Jx/y+P46d9dvcuP6ZS5fOseli2c3VIdzZ0+zMH+UmSOTjI0OsjB/lAf37/DJx+/z/vPHPH/2iMcP7nB+TQsUS6cWGBo+xMFD2uLI/sFDKLKUBIWH0N23n4m5GVKVMnLLihk/NoO6OJ+Y9ETqOpt58NFT/oP/zRc/fENjTxtxkmTUxbkcXV6gormWqNR4NGUFpKgkZJfmU9PeSEhcBEXlxaTLM6hprCWnMJcMhYTSqjJaOlsZnhghIFhATFIcPgI/nD1diYyPJjQ6HBdfD3yDhfgGB+Hk7YWVsxNWzk7YuLpg5eyEuaMD5o4OmNjaYGhjhYG1JUa21ux1ccTezxuPEBH+UeF4iAT4hoaw6crZZW5euaCNwLp8hRvX7zC/sEREdBI6e8zZoWPC5m172PKeAUYm9tg6eLJ5sy5vvLVzI+L1tS27N0DiR4D4sbX6P4PEfy6m+8k7O9i0VZef7jLkLQMLtpjb8561M+9ZO/OupSNbzO15y9iKt4yteMPQgtf3mPFzHWN+stOATe/psWmrdn3pl5t38YutOvxiqw4/36zLz36twy+2aKFii44JO40t2L7HhN17jPn1u9uJjIphaWmJkbFhrF1t0DHTIyYjjpYDLdT11BOcEMRWgy3sdTbGyH4PZq7G7HUzwchZH0MnPQyddNC13c52880YOehiYLeb3RbbMHLQxSPECd8Id6y9zNG12omF217MXEwwtNNH13IXRvaGWLiZY+xgxA7TneyxM8HYyRwTZwsM7E3ZbbmHXRb6GNibYu5uhYmzGWZuljgJXAmMFREhiSRaHkO8Io6kzGQSZUnkFOdoE0u62+nu28fhuSNMzM3Q3NNJbVszWSUFNPV0c2xlmYn5Y7T27aehp4emnm7a9vcyODXO8PQkh8ZHGDo8weDU+H+JjVUX5pFbVkxBZRmDU+M8++xjrq/fpr5FK6tXVJWizlaSX6ShvqmSpIw4xFEikmUJOHnZE5kQgaOHA5rSXEZnx5HnZCKKDsHJ3xXnQBfsve2x8bBB39IABy9HjG1M2GG485UB2w47dyfMHK2x9XDC1NGK6IxEPMR+uIv92GGhh7PQA0tPO94zfA8bDxucvR2wd7fB0t4EDz8nSmsLCBB7o2+xC12zHbgJnYhIDsHG3hRzyz0IRJ6UVeRy4tQ0KWmRePjYYWVniL2zKa6eVji478XG2WgDIiwc9+DkaY6zuwV+AU64eFjh4GLGXmsD9Ix34O7vRKoigX3DXYTECdCz3ImxvS7mbgaYuuhg4aGPvZ8R7gFGeAeZ4B9qjn+oOb5iM3zFZgRGWCGKtkUYZUNEkguxKe5EJ7gQl+imjTdN9SI2zhlxpD1xyZ4kJHsRFmaHUGBGeIgNidGupMZ5EB/qQFqMO/IkX5Qp/mSmBWobqFVh5CtDKcwMJVcqolAppiYvlkpNFLkZAvLSBVSoI6jIjqBYHUqBMphchQiNQkS2UoRaKUQhDyQ92QvpKzjIlASiSPNDluhFRpw76dGuqNMDUKX6IUnyIj3JE1m6H0qFELkskNQ0b+IS3YhJdCU2yY34FA8tSKR5EpfqQUyy2wZESLKDkGiCNw76CTJf4iXeJEv9SZL4kZDuQ3yGL6lKIZKsEFIUAmJSvQhPcCUu3YcUWQDJGX6kpPshkQtRq0PJyolAlilCkilElhWEPFeMVBNMksKf2AwvYtI9SVYLSFYLSMgMIFbpR7Tch0ipFxEST8IzPIhT+RP7So0Iz/BAnOpKcLIzwmQnBEmOhEo8CJV4ECJxR5TmgiDFCWGqMyKJG8FSL0LkAYRmBhGRLSYiW0xoZhBB8kAEEj8C0n0IVggIUQoJUQoRq0Qbz8EKrRLhJ/EmQO6NUBmAUBmAQOFPoNyPQHkAAkUgQqWAoEwRwergjQnJCiFME0FEbhSRedEbn7FF8cQVxROVF010ThSxeTGkFKcgqZCgqJKjKJejKNeqEFlVajIrtetMioq/g4O6Mp+sV2tLP64u/QgPRfVlFDeUU9xQTkl9OcV1ZRTWFmshoqaInJq/Q4S6Kg9VVR7pRSoScySk5slQlWnILM9BXaqhrKmCzoFuekYO0DHQw77RPloPdnJg7BBtfZ30Tw0hiAzCJ8QfX3EAgeFCRFHBBIYL8RR64xbggYfAC49AH3yCApDnZNLQ2UJVcx0ltRXklReRLE8np7SA2LRExLERpGfKKKgsobimnOKacmqa6igsLiI/P5+Kigp6enoYHx9nenqaqakpxsfHaWtro6Ojg/7+fgYHB+nq6qKrp5vh4WFGx8cYmxjl8JEpxiZGuXj5AhcunWd0fIS540c5Nj9Hc2sThcUFxMbHUFVTyf6+XmrqqjcSmPYd2s/+gT56DvaSlJFCfWsj80uLFJYXU15byZkLa2QX5NDc2criyknOXj7P0cVjTB+b4diJ4ywsHOfI9BRLSyc5dKhPCwB9+8gvKSBVlo6mMJf2fZ1cvHaJ06srnDy5yLlza9y/t87jRw+4c+cWZ8+usrBwnImJMfr69nOwv49DAwdp62ilrLqcrv3d1DbVkZ2vobS6nPrWRqoba2loayKnKI/C8mLUedkUlBUxOXuY7r59NLQ1MTEzxYHBgzS0NTE4PkxTRwt9Q4c4f/UiPQd7tcB3eJiGriY0pbmoCtRaz0y+GkmmhCRJEvFp8ciyZHT2dnB0YZaVs8ucu3yWq7eu8OmLj1hZPsHY6CAzs1OcWV3i2Pws9S115BRq6NjfQYYqAx+hDymSZPoO9XLr9jWePH3Ad7/9mj/98XcsLhxn7ugM33/3LU8eP2R/bw/DQwPcuX2Tr758uWGY/re//Ct//MMPG03MDx/cY/XMEleuXuDOvRucWDrOxOEROntaKa8qZuLwCBJ5KgXFOYyMDzA9O8HymROcXJ6nt6+LhuYaOrpbOHP+NBOzE8ydnOPEmRN07GtHScsr4AAAIABJREFUma1AKk9HIk0lK1vJgf3dzB6eYGTgILNT4zy6e5vffvWSrz7/lC9evuCPf/iBP/3x93z/3bcbqsSjh/dZWz3Nwwf3eHD/Ls+fPeHl55/x+YtPefL4IXdu3+T27ZuMTYwyNjHK6dUVFk8uMD1zmHMXznLx8gUWTswzNT3JkdlpZudmNkoPb9y6zpNnj/ngg+c8eXCf5w8f8umHH/DtV1/y/Te/4euXn/PxRx9sKB93129z69YNrl+/yoUL57h8+SI3blzj8uWL3H9yj7uP1ll/eIfb929x/eYVzqwtMzM7xfBIP5MTI4yODLAwN8PFs2e4uHaay+dWWb9xlQfrt7h9/Qo3b2jn2tWLnD93huWlRRbmj3Js7gizM1NMToxweGqMSxfP8vmLj/nyi8/4+KPnvPz8E7795gvurt/g/LkznDxxnPGJYeaOHWH17BlOLZ+ksa2JqoYaVi+ep669hbj0FHxChFi5OmJsa4m1mwPuAh/8w0Rkl+YzfWKOIyePcWBsgKmFWU6cW0FdnItXkD9FteUkyFJx9HHDP0yEIDKE6MR4iirKaOvpoqymipqmBqoa6mjr6cJPJMDV2xM7Fycs7W3x8PMhJDIcd19vrBzscPX2xE8kwt7FHRMLa0wsrDG3d8TCwQlze0f22jtg5+GJjZs7lq6uWLm54eDjg3dICMFxcUSmphInlRInlbJp4fAkF08v8+TePS6fu8Ta6gUWFpcpKq3BwdkHnT3mvPbmNvQMLTGzdMLDW4CurglvvL19I53pP4PE61t1Nr7/8pVn4v9UI7QQsZ2fbdfjZzv0eU3HhLcMzNhibMNmY0ve1DPjl7sM2LRVl03v7tZ+bt3Fps27tZ6Ht3ew6a33+Mk721+pG7v5+Zbd/HyzLj/frMsvt+rz+jYDNu82YctuY3SNrTDca817O/WIi09mbe0c58+f5/b9W8wsHGH98R1e/OYzPv/uBcsXlxBEBKJrvpsdxu+xc+97GNjqYeCwBx3rXejb6WLqaoypqzFbDN7E0F4HPesdWHvtJUEVRZwiAhehAw7+Nuzc+x7GDgaYuZhgZL8HI3tDzF3NtKtMtobsstiDob0FRg6W6FqZoGNpjImzJRYedhtdCebuVjgEOOMbHUhoagRhGRGEZ0QQmR6Ff2gA6nw1+wf6GBwfprtvH/sH+jgwMkhrbzeNPR00dLfTNzZK39goVW0tVLY2U9fVRU5FGXUd7ewfHqBvdIj9wwOMHJliYm6GocMT/wAROaVFZBbkIs/JoqCyjIHJMUamJqhtqmN2bobjC8dobK6jsaWW+qZqohLCkKnTCRD74u7vglegJz5Cb9LVEpp6WugZOIBbgAdWbjb4iH2wcrPCO8gLc0cLduhvJzohEit7C8SRISRmJBIcIcbVzxNjazP8QoWUN9WQoEjB0tN+I51Jz8YIUwdTzJ3N2WtrjKOnHU4eNrj7OpKqSKCxs4bg2EDe2fUrzJyN0TPfiY29KcrMVCqrC4iJC6G5tYJj8+NU1RVgYLIdKzsDrO0NteBgr4+dqwkO7nuxcNyDu58NCSmh5OZLSZPGEBLui52LBUbmugSIvZGoU6jvqiEoJgADG10MbHZhYLcbA7udmLroYOmhi5u/IT5CYwLFWojwE5vhF2qOKNqW0AQnAiOsCIlzIDLBmcgEZ+KS3UmT+CGVBZAh8SM+xQuZMgi5XERsjAvhITYkRLmQnuBFSqw7CWGOZMR5okzxR5EWgCpDQLYihDx1uNborAohVyGiQCWmXBNFaVYEhfJgShRiqjXRFCmCKZCJyM0IRCMJRCMTkKsKJj87lMKccLJkQjSKoI3VpVx5EFlpASgSvZHGeaBOD0CZ7o/0VZFcYoIb8QmuxMW7aD0eCdrkqaR0rVk6Id1LC0xJrkQkuZAg9SFZGUB6lmgDIhLlfsRmeBGd5kGyPJBUpZBEqT/RaV4kygNIzxGTrBYRnupBSKIL4nhnQuOciUn2QKIUocmLQqOJQKoQaIvvskNQacRkFUSQVRCBLCdEq3yohSSqAkjIDNDCgtKPSIUPYVJPxBla1SFK5k3UK6gIS3f/LxAhznBHnOFOiMSdoHRXRGkuBGe4ESL3JEzpR6hSQGhmEGHqYMQqEcEKAcEKAWKViDB1MEHywP8yIlnAq/EjUOZLoMJnAx4CZL4EyHwJlAf8J4AIIiQrhJCskP8WIqLyY4gpjCOuOIG4wkRi8uOJyY0lWhNHSnEaGaUSFOVylBVKFOUKVJUq1JWZZFVlaw/8NYVkVxeiqSkip7aY3LoS8upKyK8v3Zii+rL/AhEl9eVaiKgtJre2aAMgVFV5KCtzUVTkIC3NIrVAgbQ4k+yaAvLqtO9WttXQ3t9FVVcDTQc76Bo9QFlzFYpCNTGSBNTFGjxFPth5OuIu8EIUFUx4YiTBMWK8RD64+rvjFuCBX4iAoKhQ0lRS1IU5qAtzqG1rZHh6nMljR8hQy4lKjiM6JR5Frpqc0gJkGhUpigykmXJy8/PQaDQolUry8vLo7OxkaGiIgYEB+vv7aW9vZ9++fUxMTLC4uMji4iLHjx9ncXGRU6dOMb94nAuXznP2/Bo3bl3n2o2rLK2c4uTSCUbGhqmoKkednYlCJd8waeYV5HKwv4+TSyc4ONxP/+ggbT0ddPR2UdtcT2t3OxMzU5RWl3Ng8CBLaytU1FXRPzrIvScPOHZynsWVkxw7cZz1V50DZ8+ucvTYLEury1y9dY3e/gNIVDKSJalUN9ZqgWNpkeMLxzYg4t7dO5w5s8La2hnW1s5w8uQi09NTTEyMMTo+Qv/gITr2ddI/MkBbdzsFpYXklxZSUlWmNZV3tNDY3kxLVxuN7c109+1j9PA4TR0tNHe2cvLMEgvLJzb+t1XUVVFZX83swhwHh/spb6hGU5ZHVlnu/0fXewa1mabb2j2he6ZzO3S37W63M5icJUDkLAkQWRIgEYTIOeccTDA5BxuDjQkGZ5xzzjmnjjM9Oe2Zfb5dZ9f1/ZDNzNTe58eqlyqeoiShUul677XupescqSggr7KQjKIstBkJxCbFoohSkJGfwcyeaY6fOcaZcye5cOks84f3c/HSWWZ3TdLS3MCJk0eY3T1NSWUxxRVF1DbXcuL8CXKKc4iIjcA/2I+k9ES+/vYFZ8+dZGLHNu7dvcmB/XvZNTPFj7/+gVs3rzM+Nsr01E6+fvWCP//pD/zj73/j4YN73L93h9/99kd+/7vf/DMkfOMy+w/MkZKewOyeKXbvm2HP/l00tzYwPrGV4a39DAz30NzawMBwz8KZuIRoMrJTaGrbRM9wD4PbBpmYnaB/az+JaQl4+3ohV4aQm59F6+ZGnYe/p5Md27Zw/NABHt65ya+/fcUffvyBv//lz/z+d79ZeKxPnzxi/7497N+3hwvnz3L/3h2ePH7Ik8cPuXnjGqdOHmf+4H4O7N/L/MH9HD48z+Gjhzh9+iTHThxlfv4Au/fO0dXVQVZOJjU1VQyNDHLw4H7OXTjLnTu3eP7yGS9fPufx44d8+/IF3zx7xtfPn/HNi+d8+/KFrvjw8cOF1+30qRPs3bub6elJJia2s2vXNPv27WF61xTTu6c4d/Ucl29cYnbfLgaH+xgc7qN/oJvmloaFzUqH9u/h7MljHDmwl7mpCfbummJ+7xynjx/h3NmTXLl8nsuXznH82CFmpicY3TrElpEBens6GN06xMz0BCeOH+bWzasL4frHj+7x4vkj7t+7ybmzJ9mydZDGpjp27Bzj6PEjbJ/aQXh0JDlFeQyOj6JOiMNF6o27vwRzkZA1xhsxtbPC1dcLS0chq402YOfhRER8NJr0RKJTtPSNDSNwFZFVms/ozA4yS/KQhYcg8nJhxYZVKKNUZOTl4OPvi4ObC9HxcXT293L28kUS0lIQuTrj7OmOu9gbkaszRhZm6BkbYmBmwkZTU4QOzhhbWLPewBg9I1M2mltiaGmNsbUAU4EtFiIHLB0csXRywsrZGWsXF2xcXRG6uyN0d8dRLMZRLOatrT3dzM/OceHUGQ7vP8Tsrr3UN7Tg4e2P2DcYA2Mrln7+FSInT9y9/AgOi0Bo68jHi5fzy0XL/g0i3mQe/hUq3kDEm/D1m3WwP/noM3629At+snQFP1n6BW8v+4p3V6zll8tX85PFK3jrgyW89frcTz9exk8//pyff7RsARre+WT5QmP2LxZ9oQOJT77k7UUr+eXS1bz/+To+/HwdP//gc5asWMvS5aswNLEkIzOX6ak57t25z+NHD7j/4Da/+vU3nLt4irOXTnPv8R06BzpIyUlEKpdi5mjKBqv16NtuZL3NBtYL9Ngo2sga6zWst1rNoq/eY5XxMkxF+hgI1mLvbYWv0htHiS3LNixllfEXrDFdyVdGK1hntgZTe2MsncwxczTnc71VfGmiz0rTjSw3XM8qc0OMHKwxdrRhvY0R+ram6NuZYOpijUDihFOAB45B7rgGe+IZ6oOf3J/0vHQGtg6xY2Ynzd1tlNRWUFJbRXFNJZklBRTVVtLY00V9ZzuZpcWkFxeSX11NRkkRBVWVVDY3ULaplrJNtf8GDm2DvZQ31lHZ3EBWaSGpBTkk52WRkp9NeaPOJrV1fIyauurXLaq1NG2up6e/g4Q0DUJHK2wcLXGXuiBysyc6IYqhHSPsOXKAPUfmsXa0xdjWFM9ATzZa6mNktZGk9ARClEE0ba5nU3Mtre3N1NRVEhQSSE5hLpGxatoHuqloqkUc5scqsw24h4oxcXzdFWFrjLGtMc7eDnyxbhlr9L/gy7WfoWe6BmmwF1mlqWwwX43A3RJpmBeyIG8U4TLi4iOoayhlamYLp88eJD07DnNrPYzMVqNv9CVmgvUYWqzCwlYPoZMxJoJ1eEjtUMcGk5GlISFFhSzYExMrfVZtWI4kyJvqpgq8gzwwszdktcmXrDT8jBUGS1lttgx94Uo2WC3H1nUtzl4bcJcY4Co1wMlHDycfPdz9jRGHWOIZYIp3kDniADO8/U2QBpgTIrclItKRSJUTIXJdLiE6xg15mC2KECEatSvxUe5Ehdqj8LciRu5AnEr3ZT46wokYlcs/exnUziTEupEY44E20plElSs5WgmFif7kx/uSGe1FRpQn6WoP0qI8SI/2IjNOQm6yjIK0IDLjJAvK0IhJi/EmReVOgtKZ2DAHElS6CYVG7YpK6UBgkBViXxN8/HTPRRpkQaBCiCLKCbnakQC5AJ8gc7wCTPEONNNZuV6DhFzrRqjGhcAoB/wibPFTCAiLcSYywZNwrTsBahGyKBGhWldC4lzwU9npfo51JjTaCaXGFW2yhJTMAF1wO8qF1DR/4hN0OY+4RG8SU6UkpEnRZvgSn+1PgNoeWZQ9/tH2SKPtEEfZ4qkW4KGywTPCGkmkAGnEPyWJFCCOsMEn3BqfcGu8IqzxjrTBRyXARyXAWyXARy1EGmOPNM4R72iXhanCP+HAFR+NBxKt1wJU/G8w4RXjglecG15xLnhqnHGLdsA1yhG3aCc8Na74xHsgSfBBmijGN0mCJMEHcbxOkgTxgp3JPyOEoMwwgrPkBGcoCM5QEJQSSkBSCBHZatQ50WjyNWgLEoh/reTCJJKL00gpew0NZTmkleeSXp5LRkUemZX5ZFbmL9iX3iirNJes0twFiEgvySK9NIPk4jQSC1OIL0wmtiCRmPwEovLjkaerCUmJQJGmJjY3Hm1eIrHZWuJzE0grziShII3wlBjkiWoCY+QERIfhLfcjUB2KtastVi5CRD7OeAWKEYf4LkwjfMP8idCqcPB2JSI+mtq2RrZMjTOxd4bhndvIKs3HWeKBZ4AEX3kgwWoFIVFKglRywmIiiM9KIb+imO7+PhqbmygoKKCoqIiuri62bt1KX18fHR0d1NTU0NTUREtTM82NTXS0tTPQ18/WkS1s376duT2zXLh0njPnTi/AxIH5/ezYuZ2KqnIi1RHExsVQW1+ju7Ofn0NpeQltHa3s2beb5u421AmxZJfkk1deRGpeJlVNdVQ21lKxqYa4tETGZiZQxccQnRRH13Af3SP9zM7v5eT509y4cY1XL59z//5dDh89xImzJzl0/DD1LZtIz80kSBFCdmEuvUN9zO3fze69cxw+PM/RI4eYeV0mtnXLMGNjo+zYMc7MzBQzM1OM7xhjZOswXT2dtHe2Ud1QQ2lVGfXNDWzubKWhZROVr7McmfnZ5JcWUl5bSXlt5cKNsE2tTeQU5ZGcmboASOm5mZTXVpKRl0VUooaQuHDCU2LQ5qWQXKwL5iflppJTnk9Vcw0d/R20dLWwY3o7M7OTHD02z9VrF9m7b5Y9u2cYGuxl395Zto2N0DfQTVF5If7BfmQXZXP41GGaOproHOikvaeN3KIcLl05z/CIruTt5IkjTE1OsGtmiocP7vHi+VP+9tc/83/+8+/89//9L/74h9/x5PFDTp08zqmTx3ny+CHPnz3hwvmz7N+3h7nd0+ycHGN6djt5hRkMDHfRO9BOVm4Kza11tHU2Mjo+yMHDu5mcGWN2z07KKgsoLsulsqaYuqYaKuormNgzSWtPK/6h/rj7uBEZE0FpeREDQ71MT+1g2+gwE2NbOXboAHeuX+HF4wf8/vtv+cdf/sjf/vRH/uNvf+H3v/sNd+/c4tzZ05w6eZxD8weYP7ify5cu6FasPnrAyRPHmJ7aya6ZKfbumWPP7lldIPr7b3WTg9s3uXzpAq2tLURHqYiOVtPR3sr09CQXL5zj7t3bPHv6mG+//Zofvv9WZ1t6+oRXT57w9dOnfP30Ka+ePeXl0ye69vQ7tzlz+iQz05OMjAwxPDzIyNbhhdLEjt5OappqaOpuob2vnU1tm6is04XqN7c10dvXyZnTx9mze4a9s9Mc3DvH7OQOprZv4/CeOc4cP7KwkvXmjStcv3aJY0fn2T6+lZ7udjo7NlNZUUJfbyeTO8c5sH83ly+d487t69y8cYWbN65w+dJZrl45z8VLZ5nYOUZ9QzWd3W2MbB2mrqmeDUb61DU3kJCZhrOPJ95B/jhLvDCwsUAWIcdUZI2h0BwbNxECdwcMBGaIfFzRZCZRWFdOcLSS+q4Wrj2+w/DUGI29bUgVgVi72hOolhOVqCUuLZm61maiErXYujoxMLaVoe3bsHV1wt7FCRuRHTYiO8wF1hhbmmPv4oSDmwsbTU0xMrdio4kF+sbmGJhastHEAj0jM/TNLDGxscVEaIeZnQhzewcsRI6Y2okwEtiib2nNBnNL1ptZoGdhxVtDHZ3Mbt/J3OQuDu8/wqmT5ykvq8PIyIoItRYrgSN6BuYEhihRx8STmJpBcIiCRUuX8+7i5f9j6vAGJN75ZDnvLvlyYQXsv0LEzz78jJ+83qL01qLPeevjz/jJ4uX8/NMveefTL/npomW89cFS3d/7eBm/+GiZriH7o2X88uPlvP/xCt795LUWf8EvF3/JLxa9tjEt/op3P13DB8vWs/jLjfzs/c9YtGwty1fq4ecXSmNTGzvGpnjySPeGvXXtMl+/eMzTJ/d5+uwB33z/ggeP7/DD779n69QoAZEBrDLWZRWWG3zFFyarWG2jx0qzVRja6bHO/EvWmn3BGtMVfGnwKWvNvsDS2QQHsRBnXxHmjsasNvmSr4xWYGCjj5WzBQI3ayydbVhhsJ6vTI1YZWbMShND1liYom9ryQaBOStN9TCwt8TA3hwjZ2ssveyxETtiI3bE1tcF50BPgtVhxCbFUlFXRVtPB9XN9eRXFJNbVkxmUT55laXkV5VR39nO8OQEHSNDpBcXkpCTQ0VzI0U11ZQ31pFXWfo/LEy89RbVmxsp21RLQXU5OeXFpBflkVqQQ1ZpIfkVpWyf3MmefXs5fvIYW0aH6OnrpKGphpyiDDRJUQSFy/ANEaNNjWPb5ChPvn1B3+gQAcowBM72mDtYIg72wcLOlE+/WMTO6XF2ze6krLyQU6ePMjzUR32DLsMyvWuKodFhgpWhuIg90LMyZKXJOmwluoI6AztTVuitQBImoaW7kQ0ma7EQGvHV+mXYuVrj6eeCie1G1pqsZLnep/jKvUlOi0UVFUJgsA+bmioY39HPuQuHKS7PxDfADWPzNWwwWIGlnf7CJELoZIyxzVr8QtwoLs9ArpTiLXVE5GyBsaUeqzYsx8bRkrK6YvQs1rHKUPe/X2W8gpXGn7NRuBoz5w0YCFfi6LEBD7EB3v4mePoa4eC1HnuPtTi+BgmfYAu8As1w8zXExVsPN299vKRG+MrMCQyyQqG0Rx3lQpTahUiFCJVCRGyEMzFyB5QyayICBWiUTmjVbkSFO6IIERIWKiRMbkuYXIhSYUdUpAiVwhZ5oAXRcnuy4iXkJ/qREeVJbpyEPK2UPK2U3DgJORoJOVopeQl+FCTJyIz1ISPGm3S1J6lqD1Ij3UmKcCVe4URsmAPx4S66xxPpTGSEI0GhAiQyMySB5gTIBQsQIVc7Ilc7IlMKEQdb4BVgileAKX4KAbJwWwLUIl3AOdIO33AhUqUAqVJAsNqBUI0Lcq0bgTGO+Krs8FPbL1iOpJG2hGpdUaX4EJXsQ0yiN9pkCUmpfqSk+pGSLNXZsiIcUEc562Ai2YeEdF+ScwORqezwV9vhq7bFW6WDBzeVNa6RVrhFWCGOsEEaIcA3UoifyhZftU5SlRCpSohnuBXekTZIomwXIMRHLdRdY+xxixDhEuGAa6Qjbion3cYltTMuEQ44KuwWIOINSLyxN4njPJFoPZDGeyJOcEeidcNT44xXjAsesS6I49wRJ3jinyTBL1mKLFmKNFGMVKuDCN94Mb5JfvinBhGQFUZwlpLADDlB6XJCMsMJTVcSlKIgKldDVK6GuPxEEouTSS5JIbEoidTiFNLLs0gr+xeA+Bd4yKoqIKuqYGEC8SYHkVmSQ2aJDiayy3NfTyHSSSpKXQAIdZ4WVW4ckTkaAhLk+GtDCYyXo0hTE5kejSIxArlWQahWgTxRjTg8AB+lDF9VMMEaJYExcvwjgrD3dkLgbo+tpwOOPi64+nrgEyQhQquirKGCwe3D9I+PUL25gebedqYOzNE/PoJCo8LSUYidhxMBEaGEa6NQaFR4B/ni5udNRHw0VS31jExsY+fMNN29PTQ3N9PX18fU1BRzc3OMj4/T09NDb28vk5OTTE9OsWN8O3O7Zpk/cJAD+/Yzf+Ago6Nb2HdgL/sO7GX7xDgTkzvYd2AvO3Zup35THfGJWopKChnfMUZ3bxeNzZvo7O5YaK/uHOqle6SfmGQtda2NjO/aSU1LAzUtDWjTkwiLCicuLXGhnyEpO43OoV52zE1x78kDbt68zm9/+yNPnj3m0JF55vbvZuh1CLqgrIiUrLSFVvHugR56+3vYNq4rBhsZHqSzo42e7k5aW1vo7u5kZmaK3btn2TI6QldPJ1U1lTQ2b6Kjt5Ou/m7auttpamumoWUTtY11VDXUUPP6WttUT8PmRvbM72N0YoyUrDTikuPJKylgYtckB48dYmLX5MKUxEMmxi1YjFgVREiiisg0DREpMUSnxZFVmkttaz1bdmxhy/gI07t2Mj2j6/M4fuzQQkPx9WuX2H9gNxcuneXy1QtsmxilpLKY6sZqTl08RXtfOwOjA5w4e5yGlnpGx0aY2zPDteuX+O7blwurSf/w+9/yt7/+Gfhv/v4ff+Xbb17x6OF9Thw/yh9+/1v+6//7Tx4+uMf8wf1Mv250PnP2BDunx6muK6WmvozKmmKaNteyfecWJmfGmNs7SXtXE3sPzHD42D7aOhvRxKtISdfS0d1McWU+FfUVbOpsIiI2ApGbCE1iLPXNdXR2tzE1M7Hg5Z/ft5vjhw9y6ewpHt+7za9fveA333/Db374nu++/ZpbN68zNzvDwQP7uHTxPAf272VqcoKjRw5x+9YNHj96wKWL5zl29DBnz5zSdYpcucT9e3f47tuvuXH9KtevXeHE8aMU5OeiiY1mc0uT7nmePsn9e3f4+tWLhW1LL54/5fH9e7x49Ihvnz/nh1ev+P7lS148ecy9Wzc5d+ok8/v2Mj42SldnO+3trQwM9C3Yo3r6uimr1gXvS+rKKKwoJLckl/rmOraMjzC2fSud3W309nXS1dnK9tERDu6dY37vHEcO7OXSqRNcvXCWW9cuc+XyeS5dPMuZ08eZ3TVJd1cbDfXVNNRXs7llE8NDfYxuHWJy5zhnTh/n2tWLHD60n/GxLYxuHWR4qJc9e3dx/MRhJibHGRjqpW+4n9auNnqH++kbGSC7pJCG9s34BMuwdXcmLFaNvZcbAaowDARmrDXbiJGtBfrWJrj4eRGXlUxCbhpRqVoySvOoam2gZFMVOZVFCNwd8AsPxlHijiY1iZzSImKSE4jUxiIJDiApO4NwTTS2rk5Y29uiZ2zIRlNjrOyECB1FCB1F2IjsMLGywsjcCiNza0wsBZhYCthoYsFafSPWGpqw0dwKY4EtRjZCjGyEGFoLMLAWYGgjxFhoh4mt/YLe6qhvYmvvAOMj2zhy4CgHDxwlIz0fkcidtMwCRE6emFkKkQXJiU9IITMrh7T0TL5YtZb3luimDW8A4o3eQMR7S1fyi0UrdNDw/tJ/6474yUef8dNFn/HWok956+Ol/OSTT/npos/4+aLPeWfR57zz8We8/cFS3v5gKe+8t4RfvLeEX76/lPff/5QPP/ycDz5awQdLVvL+kq94b+lXvLtEBxC/WLKK9z5bz4fL9Vmy0oAPP13Nan0LfAOUVFZuYtvYTub3H+X2tTt89+IFv3r5nB9ePOP5o/u6wNGrZzx++oCb924wf2KeiAQVJvYWmDlbs87KgM8NVrLKSh89W0M2WK9B6GGOvvVqVhkvw9zRgPUWK1mutxQbN3P8wsXYelpjINiAka0+Fo5mWDqZY+1iidDDHmORLZZurgi9vRB4eWLh6oKxgx0bRUL07KwwcBCgL7LEwNEacw87rMSOWPo4YOnjgNDmcZakAAAgAElEQVTHCV+5DEWUgsSsVLJL8skqziO/opi8ylKScjMZmhjj4OnjjO6apqShjvzqSnIry0nOzye9uJCCqkrKNtX+PyGiuK5KBwxVZWSWFBCXkYI2M5WE7HS06Sk0t7Vy8vQpZmanKS4toL1zM+VVxWTkpZCQpiG3NIv2/s109Ldz8cYFpvfPsdpgPRtMjTC3s8bR24mgyEAcPOz4av0KKqpL6B/oIijQl717Zrh36zrNTfVcu3aFse3buH7nBmGRCkQezuhbGrLe2pD1AkO+NF6DnsAIPUs94jLjGNjWi5XInA8Wv8Mnn72HT4A7+eVZrDJcgbFQnxX6nyFwtSAg2Ae50h9tQiQ7p7Ywf3iGuT3jxCdHYmi6GlPLdazfuByBoxFGlqsxtVmHnYspZrYbUET5UVGTi9TPGYm/C/ZO5ljZmWBpa4yxtQG5pVk4eNux0WoDq4y/YIPlajYK12LmpI+1hyHmTusRua3D3WcjPjJTvPyMcfBaj63bauw91+EiNdABhJ+RzubktQFnj/W4eunhJTZE7GuCUmFPZIQjqkgnIhUiFMECQv0tCZWaEyo1RymzRi0XER3hhCJESGCAJUHB1oQq7FBEigiPEBEWZk1wgBlhgRbERTiQrvEkM9ablAhXsmK8yYuTUJjgR0G8L3kaKdmxYrJjxeRoJGREeZGm8iAtwp00lQcZKk/SVB4khrsQG+aARu6IMkhAaKA1oWFCghW6Bm7fMGv8FQJ8w6zxk9sgUwoJVokWti/Jwm2RhFrhK7fBT6EDBonCBrHcGrHcGkm4AD+VHTKVPf6RdrrA8+tsglhli0Rth3+sI87BpjqQ0LigjHNDrfUgLklMcpo/6RkBJCf4EBPphDJMSLjSnqhoF2K0HmhTxMRn+hGR5Ik8yZ2gBBf8NA54R9viESXATW2Du9oGabQdsih7AqJFBMY4EBjjQEC0CP9oe/yi7BCrhbozcY7I4hyRxtjjrRLgGWGNW4Q1TkpbhCE2WAVYYB1oib3cFsdwESKFHcIQG9yidIVyb+QW5YJHjBteGg/Ece5ItB74JnggS/LCP8kLvwQPJFo3pHEeSLQe+CeI8U+SIEuU6IAiXoxvvBhZopSAZJkOIjIVBGYp8U8PIyBNTliWGkWWmpDUSFTZGiKzYonNTSShKEX3ZT8/ieTCFNLKMnX2oteTiNSynIVJxJtpRHZFvs7CVJq7ABD/ChG6MHUqiYUpxOUnEp0XT2SOhvCsGBSZ0QQkKvDThuKvDSUkKRxlioqwxHCCNWEERAfjqwomIE5JWHIU/rFypJFB+EeF4hkqxU7sjJWLEBs3Oxx9XPCVy4hKiqGwupi+bQPsPrKXjuFeercN0Tc2TEtfByn5mTiJ3Re8yh4yMbLwEEKjwwmJUqLQqBaCjXWtjfQNDVJVU01TUxM7duxgdnaW2dlZJicn6e/vZ6Cvn92zc8wfOKjbfHj0GHt372Fsy1a2bR1lbGyUoZFBuno6qa2voaGxnsHhAXZOTbBn3276BnrZNq4709TSSGPzJmrqqikqKaSxeRM5pQUUVpXS0tNORmEOWcV5VDXVEZWoITYlnsDwUFTxMeSWFaJJTSBUraSutZHOoV4ePn/MlWuXefjwPrfv3uLIscMMbh3STQnqq8krL6K6uZ6CsiJUsWpKKkspLdeFyYeHBxkZGaK7q4PBgT5aNzfTuKme/v5eBgf7aWvbTFvbZkrKimlpbWbbxBhbt49S21hHfkkBlXVVtHRspq2ng97hfpraW+js7164lr/2krf1dFC9qZa8koJ/Ak1ZEXHJ8UQmxCBRB+MbG0ZIsprY/BTSynPJqiqgsK6UyqZqSmtKdSHpHaPsmNhGT3c7rU0N7Bwf5ej8fm5cv8ymxlruPbjN1euX6BvuZc/B3ew7so8f/vRr9h7bT2N7I71DPWTmZTA00s/9h3f4/R9+5LvvX3Ht6mVevnjGt9+84i9//iN//4+/8o+//41XL59z5fJF+vt6+M2Pv+JXP3zHttEt9HR3MrtrmvmD+zl6bJ7OnlYq6kqobaqkelM5eSVZZBemM7V7B9qUGAa29pCRl0JrdxN1zVUUV+Zj52xDbnEmxZX5JKQn4B0oRuBiizJaSWPrJlq7NtPW0cLEpM7Xf2h+H6ePH+HYoQNcOH2CFw/u8ZtvXvHti6d8/fwZ9+7e5sb1q5w6eZyrVy5x88Y1jh87spCD+PrVC7779muePnnE1SuXOH3qBGfPnOLqlUvcvn7t9Y1Y3ZalE0cO09PRzo5to1w6d5YzJ45z5sRxrl68wIsnj/ndr3/Fj99/x7NHD7lz4zpXzp3j3tVrPLpzh4e3b3P76lUunDrFvrlZto0MM7p1hL7ebgYG+hgd3cLI1mEGhwdo6dhMYXkx+ZWFFNWWkl9ZSH5lIR39HezaO8O28S1UVJVSXVNOS3MDk9u3cfzwQc4cP8Kls6e4efE8l8+d5sGdmwublXbPTTMy3E9TYx21NRU0NdYxsWMb20aH6e5qo6e7nZ0TY+ycGKOzYzN1tZU0t9RTUVnM4FAvJ08d5fjJI+zZN8vEzE4G/sWa5xPoT7gmmtDoSKydRXgF+ePg44GNmwgHsRuOEncsnIRYOAnxDJLiFx6Ms68nXsG+pBZlExSlQKFVI49TYWRrgYm9Ff4RIfSNbWFi7yyeAb5klRZy7PwZMgrzsHKww1RojaXIFhOBFRZCG2ydHLC0FbDByIANRgaY2dhgZi1cAAhTKyGGZlZsMDRlnZEp+maWrDc2Y52RKasNjVltaMxaY1M2mFmgb2mNoY0QfUtrDKwFvFVbUs5AVx9zU7McOniUxk2tODi6IRA4UV3XgqePDCuBCE8fP2I1CWRl51NdU4ehmeX/gIg3VqU3IPHe0pX8YvEyfvbRUn7ywWJ++uESfvbR0gW9vXgZP1v8OT/75DN+8tHShd+//dGn/OKjz/j5+0t45z2dfvn+Uj744DM++mgZixZ9waKlK/no01V8+NkqPvhUBxG/XPwl7y5ZxYefr+OTFXq8v2Q1i5etx1LgSk39ZmZ27WXf3nluXLvNuZNn+ebxE57du8OdK5d48eAe3754ysunj/ju25d88+0LXn3znKGxIVp6W+kdHyQuN5mNDhYsN1nLcpM1WHpassryK9ZZr8FYtJE15ivZYLkac0djjAR6mNgaomexDgMbfWxcrbB2s8HY3gQLV2vcg8V4BAfgp1IhT0ggLD4eSXg4Dv7+iPx9cQ0JQt/eljUCC9YKzTF0tsXc0wFTLzsM3WwwdLLCTxFAbGocuWWFpBfl6GCirIDcihJi05LoHBlgeOc4jT1d1La30jEyRG5lOZGJiRTUVJGan0d+VRlZJcX/AyASczPRZmWgTo4nvbiQ9KI8YlKSSS3IIbe8jKziAiprazh7/gyPnjxk59R2mloaqG2s4eDR/QyNDdK3pZepPZP85s+/YWB8CEuRgNUG63HydsM7QEpQZDCa5FicvZywEJjx1ZoVuHk6IZZ4Mja+hUeP7zF/aB/f/fAtz75+zs37t6ltqsfA0gRDGxPMHa3YKDBgtck6bD1sCY0JJSErnpDIQD5ftRQbR3NE7gLs3WzwCfbEV+7Noq8+ZJ35KszsjVFEBKCNV1NcksPcnh2cu3CU+cMzDI92kpalwVKgz0bjlTh5WmFhq4e1yAA3iQ0iN3OSMtXYOhhhKdAnRivH3sWSNfpfYC4wxMRmIxUNxWgzY7H3tGG92SqM7fSxcjHG2s0IG3dDrF31ETisxsVTH29fU7z8THH20kfktg5nL308fY3wkBrr8hLeerj66OPus1E3ufA1RiIzw1dmjizIijC5LXKFHUGBVviJjQnytyBSbk+wvwXKECHhYXYEB1kjC7AgNEyIOsZNZ+PRuBIaYE6A1IgopR3pWi/SYj1IVLmSHOlKgtKJVLU7WRofcrRSsjRiMmK8SXut9GivBWVpxAtnktUeC4HqQF8zfLwN8JWZE6ywJUhpizTUCnGwOdJQK3xkpnj76wLkSo0rqgRPQqMcFyBCGmaNT5gV3qGWeIXo2rylEUJkUSJkKnskChukEUJC4lwIjXfThZyjRQTFuyKN0gWgfSNtCYxyQJXoRUKWDG2qFHWMGwnxPkRFOCEPs0Wp0E11ojUexCZ4E5sqIbUglPjcQKIypCiSPAmIc8Y31gGfGHsk0fYEaZwJiXP5N70JWvtHifCPEhGkcSY03o0QrSv+sY54RwhwC7PAOdQCF6UdVv5mbHRfj77bOix8TXCQC3CNdMQ1UoST0vbf5BJhj5vKAc9o3dRBrHHBP9GT4DQJoRm+BKdJ8E/wRhrngTjWDV+tN37xPjqISBDjnyBBliglKMWf4LQgZClBCxYmWUoIAalhKLLURGTHIk9Xo0yLITw1GlWGBk2eLtgcm51AfE6SLghdnLmQhUh+HaJOew0T6eW55FQWkF2RT3ZZ3r8DRFke2RV5OhtTsW4KEZOfgCo3jojsWBSZ0cgzoghMUuKnDcVXE0xAgpzQ5AjkSREEa+UEakLxiQwgOCmSkMRI3MIkuAR6E6RR4hbkg6mTNTZudth7OyFVyIjLSKCwpoTatgaae1tpH+qienMdNa2bKKotJyU/k8iEGDwDJIi8XPAO8kWdpCFEpcAvLJAQlYKEzBRK6yrZ3NtB38gAPQP9lJaX0dbWxu7du5menmZiYoLJyUmGhobYv38/J0+e5OjhI+zbt4+9u/fQ19NLTVU1Lc2NtLZvpqGxns7uDvoH++ju7VpY7zq2fRub21oY3zHG5rYW+gf7GN4ytNCCW1VTSU5RHnKVksz8bCQBvrj7ejM4voWtk+Nkl+TjJZNQvbkBVXwM9u5OOPu4E5eWSEN7M8++ecHps6e4fPkiz58/5cat6zRvbiK7IIe65gYKKkuoaawjr6SAiOhIGhrrqWuoZfPm5oUtVI2b6hkaGqC3p4u6uhrq62upra1m0yZdEd+bkPXAlkH6hvupbayjoraS5vYWugd6KCwrorljM63d7Rw4Os/U7hmaulrpHunnH/wX91885sTFM3QO9VJRV8Xg6DDbdo5TVlNBXFoiqjQNATE6eFQmRZFamk1RfRkl9eUU15ZSv7mewa0DdHa30dndRnlFMalpiXS0tzC6bZiaukrGtm/l8o1LnL5wisnZnWyd2Mr49DhHzxzlwfMHHD51mINHD1DXUE1vfxc7do5x4OAefv+HH7l08Txfv3rBn/74+4W26j//6Q/85sdf8fDBPc6dPc3vfvsj8/MHKCsrYc+eOR4/fsjY9m0kJMURnxTLzN6dDG3ro6ymiJDIQNr6WqhqLCc8Tkn5pjKKa4soayglvzwLRXQw2rRoyuoKCVT6E6QMxNnLmQB5AIUVhTS3N9E/0sfs7mnmD+/n5KmjHDq8n7nZKXbN7OTk0UPcu3Wdpw/ucv/2DQ7NH+DqlUs8e/qYSxfPc+XCeW5du8qlc2d1U4pXL3l07y737t7mwf27C5uZ5g/u5/q1Kzx//IiXT59w9+YN7t68wbFD8+ybm+XOjetcu3SRMyeOMzc9xdSO7Zw6dpQnD+7z3auXvHr2lGePHvLNs2f88OoV3714weO7d7l24QLHDs2zc3yMrs52Dh7Yx8zMFNPTk+ycmmBoZJDOvi6a21soq6mgfFMliTkpZJXk0D82yNzBObaMj9Da3kxbezNj20bYsX2UfXMzzO/bzYE9s5w5cZRbVy9x/fIFnjy4y/lzp9ize2bBxtS4qZbmpnp6ezrYNjpMV2crVZWlVFWW0tRYR119FbU1FbR3tLD/wBzbd2xl954Zzl84zaUr57l6/RJHTh6ld6iPpIwUGjY3ok1PQqYIJjJBg8BVhH94GCEx4Zg52OAgdsNIYM4aU31cpJ74KoNwErtj7+2CQqMiPicZZVwkjhJX1hivJzYjHkcfFwyFphgLrfAK9EMeqyY2LYnB8VEi4mJYbaCHk7cH1o722Dk7Yy4QYGhujpmVNebWNphaWmEpEGJqJWCjiTkbDE3QNzbDwNQSfWNz1huboWdqgaGljU7WgoWJhJGNEEMbIQbWAoyFdpjZO/BWZ3sXFWWVjI3qGqsLC0pxcnbHXxZCQWEZQcEKvCU6kJAFycnMKaSotAqhgxtLvtzAJ8vW8f6Sr3jno9cZhY+X8fZHn/KzD5bw1ruf8O7iz/nJex/zsw8W8YtFS3jrl+/x848+4d0ln/LzDxf/r3r7A53e+XDJgn75v+jjz77k7Q8W8/FnX/HzD5fy7uIv+GTZOt56exGffL6G9z5azseLvyAxMZOZ6d1MTk5z+eIljh8+xJ1r13h6/z6P797l2d17vHzwkB+ePedXz1/w7ZOnvHj0iCcP7vPy5XN++O2vOHf9EgFRCkQyLyzFziw2XsVywVq+sF3LOgd9jFxMMHMxx9zJDAsHU6xEptg4WuIt80DPfAOm9qZ4hIgxdrFG6OeCb4wCTU42mqxsojIyUCamII6IQuQXiK3EH3t/GXZ+/thIxVj6eGLh44aJhwN6Llbou1pj6mWLnyqY2DQtManxRKfFk1tRRH5NKSmFWaQV55BVVkRLfzfDk9tJysti6uBeiuurKamrpbS+jvyKctIL8knJyyenrFSXlSgvITE/H21uFtHp6ahSk4hKSyM+O5PE7By0GekkZ+eSVVxEdUMNO6a3M3/sINunxtm6fZTNXW2UVFUwtH0bTV3tbJveSVxaIiIvFwxtzNhoZYQk1G9hh7uPzAczgRkWthZY2Vvh4K5bu6hNSaCls5XhHaM0d7dx/dEd6juaKW2owlxkg6WjDaYCIyztTXD2dsDL35Xi6jxyStJZY/AlRlZ6mAoMsHGxRB4bQm5lNoq4MFabruKz9Z9i42qFs4cjsiApOfkZ1G2qYvvOLfT0b6a8Kh9PsQh9oy8xtVyHvZMJNnYbMTBdgaVwDT5+dgQo3FlvtBwHdwsCFT6IPKzQM13FOqMvMbbeQKBSgk+AK8bWGzAV6mFitwELR31cfK3xDLQjMMINgcNahKLVOLtvROxrgbfEDFdXfTw8DPH3t8Tb2wQvL0Oc3Tbg6rURicwCd4kR9h5rcZUaIPRcg3ugCYEqOwIjbPEJMsNdshEvX0N8A8zwCzTH188EH7EB3j4bCQyyXLDtaGPdCfQxIMLPnLgwEfERziQonYgJs0cdZEtkkJCoUHvCg4WowuxJjPEmNd6XxFgfYtXuaFTuxEa4khInIT3BjziVO4pAIcF+VgTLLAkMsCRAZoHU1wRvqSFimQn+oVYEKYUEKgT4h1kQKLchUG5DsFKIIsoRVZwbaq074TEuhKgd/mUaYYs0TIB3qDXeodZIlLb4RYrwjxQRrHYiJNaVUI0bIbGuhMS6LrRLy9SOSMPtECuE+EbYExzrSniSD+pUKdEpUpLSA0hM8UebKCUmzpuYOG80iRKS0gNIzwsjpziCjHw5yTkhJGUHk5gVRGyaHwqNO/4RjsgTfQiJ8yYwxgM/lQuScEfESgckSgek4Y4oEiSEaLzwi3RGrBDhr3IhROOFTO2Ke7AAK6kRJl566LusZr3jSja6rsHS1wAnuRDvGCeclQLcVfb4xDojiXNFrHHCJ9YRscYJqdYFWYInsgRvAhJ9CEwS46f1xFut65Xwi/fBL/41OCT5EvgaHELSgwnNCCE0I4TwTCXKDAXyNAWhKWGEJsuRJ8tRJOvu+itTolCna4jK0KJOjyM6I5H4vHQS8jPQ5qaRWJRB/GuY+NdsxJtJxBuYeGNp+rf1riVZOoAoSUZbnER0gZaI7GiUmWrCs6JQ5cbiFxeELD4EWXwIAQmhBCXJCU1WEpwox18bjF98MLLEYLxUUnxU/ngr/fAJ90cSHoChvTn61iaYiqxx9nVHFhWKMkmNMkmNPEmFMklNblUhodEKJKF+uPp6IAnxxUXihqmtOeFxkQRFhiANkhKXEkdBecHCytHSmlIGtvTT1dNJW0crHV3tzMxOMzM7zbbxUeb2zDK9a4qDhw4wMztNc3Mjvf09jI2NMjIyRGpqMnkFudRvqqOqvpKWjmbaultpaKmnZ7Cb0R1b6ervpHeoh/6RPjZ3ttDZ10FLRzP1zXWUVpWgVCsICPRFoQxBFRVOek4aeaV5DG4fpq6tgZAoOakFGWwe7MBD5s16M308ZN5o0uPJLc9n/5GDXLt2hRfPnvPg3n0ePnzI3v37KKuqpK5xE41tm0lISSY2XktyehqFxUXU1dUxNDDIjvHtjAwNMzGxnW3jowwO6l6L3v4ehkYGGRweoLu3i9GxrQwOD7B77xwDQ/0LLdwH5vczsGWQ6oYaymsq2NzVRn5pIS097aiTNGSXFdDU00bf2DCzh/cxe3gfxy+c5u7j+9x6cIfp3TMkZ6QQHR9LZKwaTZKWoooSZvfvZlNrE1kFOZTXVlLVUEN8aiJxyfFU1FURlxxPQloSqdnppGSlkVdexNbJce48useJc6eo3lRLcWUpoxNjHD9zgu9+/J5HTx7S2r6ZyMhwcnOzGRoa4Py5M/z1L3/iH//5V/7+j7/w5z/9jv/+v/+H//jbn/jH3//Ck8f3+e1vfuAvf/0D9+7forO7je6BLk6cPc7k7knyKgpQa9UcOTbP0RPztHa1oIiSU1RTTOtgO6oUNer0GJTJ4VR1VlPXW49Y7oV7oAtxWdHI44IIiwkkLCIEcxsz/IP92LS5gb6BbraNb+HA/F7m9sxw6MgBDh05wLbxLbS2N3PtxmVu3LrKX//2R27cvMLkznFOnTzK9csXuHPjKo/v3ebZw3s8f3Sf717q3BkPbt/g1rXLTE/toL6uim1jI1y7folLl8/pNjY9uM+zRw+5fP4ck9vHmdk5wZkTxzl36iQ7to2yb26WKxfO8/LpE93mpdu3uH/7Fs8fP+LFo0d890IXrn549w43r+pW4+6e28VAfy+dne1MTO6gf7CPmdlp5g8fZHbfHFX11dS0NFBSX05lSzX9YwPsPbyH42eOcu7iKS6cP8Wxowc5eWyes6eOcv7Mcc6cPMLhQ/uYP7iHo8cOcvrUUW5cv8zVi+c4efQQs1MTDA/10dvTweBAD1u3DNLW3ow2PobMrFS6utvo7Gqlq6edyantzM5NMTTcx57dM+zbP8fU9A7OnT/FlWsX2blrgqm5SQorCnUdKNXFpOan0zc2TFRyLMl5GTR2tyIO8We1kT4xyQmok7TIoyPIKs0nrSADF6k7njJvnKWuKGKV5FUVUFCVT351PkqNgqK6IsITolEla5DHRiILD0EVr8HcToC5QICtkxNWdnZY24qwEtpjKbDD0kqIhaUAcwsB5hY2GJqa/ZsMTC3+Xa83NW0ws2CDmQV65pZstLTGyEaIidAOQytbTIUOvFVdXUt1dS1btowyMrKV5ubNODm7E6mKITMrH1c3b0zMbfhqjR72jh6oYxJJyczHWuTOijVGLPlCj/eXfMXbHy7j7Y8+1619/URnR/rg0xW8/dES3vlkMW/9/B3e+WQRH3z2Oe8t/ZS33n5nARb+X/pXiPjf9O6ipfz8g4/5YMly3v3kM979ZBnvL/4Sa1t3XDxkLFq6kjVrDCgvq2Fubg+7pme4cOYkZ04c5f6d6zy6d5eHd+/w4NYtHt64yZNbt3l59z7fP37Kjy9f8fLBQ54+fMCDR/fZe2g/7kFS9EWWmHs7YiNz4ytHIwzE1lgFOCDwd0Lk54yTrzMiT3tsHKxxE7tSv7mOlLxUPAJ98JL7IdMokGrCUGUnoc3LJbW4hPi8QoJi4nAJVOAkC8M1JBy30AhcQsNxCg5DFByMfbAMG38fTLwdMPAUYuZtj5PMk2CNkjBNJH6RoUQkxujgobyA9JJctFlp1La30NLfTUFNBX3jW6ltb6G0vo7qlmbS8gpIzM4hNb+AgpoaijdtIru6ioSCfGKyMglPTkKZlEhkcjKxmZlos7KIS88gMTOb9IJ8pvZMce32Fdp72nQfYiNDHD97mvyKcoIjI+gaHqKlp5vYtCQ8AyQ4id2xdLTB3MESG1chQkc7fPwlePj5sMHUAHM7a4yszegY7iWjOBdxiD8BEaEkF2QyMLGV8uZaUgqzsHKxY4P5RlauW47IyYrElGiCQiVk5ieTVZCCyF2AnukaTGwNUSWGU99ZS0lDET5h3qw1X4Oe9QYcfBwwsTQiVB7EzqntZOakEpegpm5TBTFxSozM1mBgsgojs9VYCfWwsFm/ABGuXua4+Fhg72aCwNkYKwcjVhssY43BCoys1mNio4eHryNWImMMLNdg42SEhf0GTG1X4+Blgq2bATbOeghdNuDoboCXxAL/AFtkMiG+Egv8pJa69ml/G4KDBPgFWCELERCktMdTZoLIaz0uUgOc/A1wlhniEmCEk78BjlJ9nKX6uPsZ4iMzwVNqgIdkIx4++nhJDAgKtiIq2oV4rRcJsR5oQm1JUjiQGulGaqTbAkREBduhCrbVNU9HOhMd6UpctCexMZ5Eqd2IinJHG+dDklaCNsqTCLkDgX6WiD0N8XLTx8fbAKmvCbIgK/wCLPAL1gFDmEqEIsqRUJUtgUprguU6BSkEhITbIlc7oHxdJKeIcsJfIcBfKUQWbo+/0g6JQohUaYt/pIjAKCcCIx0IUjkSGu2CQuNORLwXkQnehCfqFPS6cTr4DVho3ZEnehGRKiE63Y+UrFBSMkJITg8lISUAbVIA8ckyktNDScsKI7cwisxcJamZclIyQkjNlJOcHkxcooxIrYSQWB9C4sSExUuRJ/gSFi8lWONDULQXAWoP/CPdFhQU7YUqOYDYzDBUyQHIojyw8zfD2tcYM299TDw3YOq1HiupAXaBZjiGWuGqtMFTZYc4xvH1NicHxLEiJBoHpBpnpBpXpBp3fOM88NN6IonxwDPSGU+1C9I4L8SxnkjjvHUWpiRfAlMCCEwJQJaquyrS5YSnyYlIkxOepiQyLZzIjEjUGSrUmdFEpKhRZ8YRnalFnaElJjMJbT3F+NsAACAASURBVH46iQXZxOWloS1KR1uUTmJRxj83M/3LJOJfIeLf8hFFWaQVZ6ItTiGuJAlNceICRCgyVCgyVCgz1QsA8UaBiWEEJckJSAjFLz4Q/4QgAlJDEUf7IomRIYn0R6oKRBoRiJHIAjMHG6xc7BBJXfEMleIpl+Ioc+f/Z+2tguPO0yztmulpqq6q7mJsu8osZmbmlFKQrGROpZgty5JMsmSBLcliySJbkgWWmZmZqRi6Gge3Z3ZiZ3ef7yLdmq7YDy7muzjxj4zfPzIvMiIzn3zfc45vUjC+8YHEZSYRnRZHaEIE3mF++EUE4BcRQHhiJOZiK3kleaSL0skvsSNWiEhMS0AoyqCovJBt25uZmdu7CArTM1PML8xx+uwprt+8xv6DCwyPDLG9o53i0iJqateycfMGmluaKCopZH19Ldt3tlO+tozKdRV09OygZ7Cbbdubae9qY2hsEFuhlbV11Wxu3sSGxgb6d/Wxo3s7Q2ODbGpy/GPauGUDw7v6uXPvJrP7ZxieGkGmV3Dr6V3qWzdRUldBrDCRNX6ueAR7U7lhLTWba2npbOHAgQM8vP+Ae/fusXv3brq6d7Kzr5e6zRuxlxQhUSrIlIiQKOTojQaKiopobGykZ2c3HR0d9PTsZHtHO80tTTRtc0xWOnd20NPXTd9AL929OxdN1gND/Zw6c5IDh/YzMNRPd+9Ohsd30TfcT/dAD9bCPCzFdmQGFWqbgWRxBvbqEgpqytAXWKhqWEdn305aOtqo21SPvSCPmppqNm3aQG9vN21tjqnO1etXuHzjCma7hYKyIkfc7YvVLGtZAbp8M7HpSUQkx5KZK6aheTPTB+Y4fuE0LR1t1G6s48rNq/z9v/wDzz59yplzp+nu7mJ6epKhoQG2bNnEjetX+d//6z/4b3/+R+A/+O///t/47fff8M//9CeePL7PH37/G775+nPu3b/F+rq1GM06bty9Tv9oP1KdnLK6Str7dnDy9DGamjdjtRvZ0rqZQ+eO0D7YQYpcgECdSZI8hVSlAIFGQGBSAL5x3gQl+hEQ64nMkEO2NBOtXsXW5s3snZ1k3/5Z5hdmmNgzStv2bQwM9TI+NUZekY3O3g4mpse59/gu95/c4/rNK9y8dZUL508zNzvFvVvXefbwHn/67Xd8++kzPnt4n2f37nDyyEHOnjzG1SsXOHXyKBcunuHeg9tcv+GIf71+2aFTx44yv3eaIwf2c/3yJe7evMH927f47OkT/vjb7/mXf/h7/vD9b/js6ZNFkPjq+XOeP3z4n5OLs6cd04fpSSYmxpienmR0fIQDh/Y7Agemd7NnZpKp+b20dLSxsW0LI7NjnL56hiu3L3P52nnOXzjFpYtnuHH1AhdOH+fqpbPcuHqBixdOc/TYAeb372V+/172H3J0Z/ylhG96aoLJPWOMjw2za7if4aE+du8ZpXnbFrp7OpiZnaRvoJsdnW0MjwwwMjrI/Nw0+xdm2Tuzh66d2+nu6aCnr4uWtiYGRwfo6OtgemGa3rF+Wrrb2D7QibnExtrNtQgV2axwcyYoOoL1jZtIzspgtacLOUopazeto2htCX4R/pTWlmEqMtI/0Ye1zIRHsCsqqwJTsR6RToah2EJiVhqZuWJylHJWebjiHxqKb3DwIkD4+Yfg4xuEt08gXt4BeHkG4unl/wIe3P4TIjxe6AVEOHv74uzty5q/krOvP67+gbj5h+DmH4arXygvlZaWs3VrM319A/T1DdDa2k5oWBQWaz559mICg8JZ5eSOk6sXCclC8grKqanfQpZMyzInH95Z4sTLb37E3736ziJE/Oz19/jZ6+/xk1++xc/feJeAqBje/PVS/uYXr/K3r7zGy2+9zU9+9fp/GSJ+8trr/PjVX/GLN97jtbc/5Ccvv8kHS1ZTWb2Zteu28utfryYwMJKuzj7m5vYxNzPL6eNHuHrxHI/u3+L+vTuOIpWHD3h89y5PXoDEV4+f8P1nn/P951/w7NFD7t27w4Vrl6jfthmBSoxXfBju8UGEiBKIUCQTIUsiRBhLSHoMUcJ4wlOi8IsMJCg2FGORhc0dTZQ0rCUqM5nq1k3UbG8kx6rDWF5G6caNFK5vQGy0EJujIEGiIkmhI06iJF6uJk6WS5xMTrxCRpgoE5/UeNwTI/BKDMcjJpiY7FTSlWLixekkSYToS/IoXF+NptBGbp6JtU2bqNzSQG1LI2X166je3ICxuBBbRRn6fDsamxVDQT55leWOKURlGcp8GzlmPUK9mkyDBonZgNJuRZufhzY/D0NBPrbSIirXV3Lu8hmOnznG+Svn2LswT+/wIGVr1zIwOsr6xi1MzM1y/cFd1m2uZ5WXCxHJ0Yi0EoLjQwmLiSAhLYnhiRGkKjlVDevYsG0LHQPd7Dt2EK3dxFtL30dtN9K3ZxcbtzeRmCMgOCES9yAv3Hyc8PJ1or2jkR1dTQRF+BAQ5kVQlC8fLHub91e8Q7ZKyPrmdRTW5BMnjGG1z0o+WPM+7yx7B59AL4Z29bNrbIDAEF9s+QYaNtXg7rWKNa5LCAx1xzfQCf9gJ3wCVuHi+REevh/j5f8xK93ewdV3Kas9P2SN1xI+dnoHJ+9P8AhczXKXj3D3X83SNe+y3PVDQmK9CIh0wTd8FTFpvoTGu+EV8jGhcc4kpPmQlhWAIDOAtAw/0tP9EAh8SUvzIjsrALk8AlluJFKlI8EoQejhgIjUNcRleRApcCY0eRXhqWuIz3QnRexDmtgXQY4P8anOJKS5kJDiTEqqKznZfqhVkeh1sRg1MeRp4ihQOZSniMYoCUMjCkadHYxaFEJqnBMp8U4kx7uQFOdMXIwzCXGuZAkD0ajikYvDSU/yIj5yDQlRTiTFOZMU50xaqjvZOf5kZPmSkeWABHFuCDJNBDJNBKLcEIQSfzJFfmSK/MgQ+ZKe40OGyHGvKDcUqTqCdGkAGbLARVjIUkaSpY5GrI9HakxErI1GrI5CpIpEqv1PiJDqY8nWRpGpjkCkj0FqTkBqTkBkiEVkiEVmSUSVJ8BaKMJeJCG/WI69SII1X4w5LwuLXYTFnk1haS72Isni47xCKfYiCbYCCaa8HBSWdGRmAVJTGmJDCjm6pB8ChDIGoSYekTEFuS0DXZEYfamUXJsQoSaeeHkoMfIQomXBREoCCRf5EpbjQ2i2NyFZXsTIA4hXBpOkCSNZG/5/QESSxqFkbSSp+mgS1ZHEyEOIzQ0jSRu92Hydakok3ZqC0CZAaBOQZk1FYE5BnJ+NpCAHeYEIeZEM5YtIV1WxitxiDXJ7LrnFOtTFRnKLjGiKzegr7ZgqC9FV5KGrcPQ56CvzMFbnY1lbgLWm0JHatM5hvM6vLaFgfSmFdWUUvTBT51UVYK60o6+yoqs2/wAixPkKRHY5OXkysqySRWj4C0BkWsQIzSLSzVmkGYWk27JJ1qSRqhOSqswgVZlJilyIa5AnLoFeuIf44h8TTHByJP6JobiEebHCfw3LfVbxiftKvMP8WOPjwgqP1bj4ueEXEUCOSkx+ZeFiT4C9OI/k9CSCwgORKiWUVpXQ1LaVru5O9s5Os2dqNxN7xtk7O82BQ/uZ2zfL1uZGCosLsNmtaPUaSsqKKa8so6Z2LSVlxVRUldPYsoX6zXU0tzcxsnsX3QM7KSjNx1ZopbWjhaa2rXT07GD7znaq11cxs7CXvuFeJqbH2drayOFDC/T37WRHRyuz89PsmhhmdGac5OxUOoe7KamrwFZZQHJOGiKNFJFawtDkLlp72tHb9PQNDXLoyGEOHz9GTd168ooLsZUWkZwjRGbQkGvWo7IaMeTb0FlMyFVKLPY8GjZuYGtzEy1t29i0ZSP1G+rYtGUjjU1baGzaQtv2Vnr7e5ic3sPEnnFa2rbRN9DrSIA6c5LpmSmOHj/CmXOnGZscd7Qb93RSvaGWqo211DVvwlZeSGx6EiKNnNScDEQqGcY8Myq9erG9u6Ghju7uLs5fPMftu7fo6NrBlWuXefD0IV19O7l4/TJHTh1jeHKMnpEBBneP0DXUi0CaRapYSGpOBlqznoKyIoYnRmjrbGdtXQ0XLp3n2adPef78KXfu3GL//n3cv3+Xudm9tGxr4ovPP+V3v/ue3//xe/43/8E//vOf+P633/C733/H6TPHef7sERfOn8Zi1jO/by+t7c1Mz09RVFlEjkrM5vZGjpw+wo7ONgqL8lCoJDRsqWPHQAf51YXkvPD8RGfFkKERkihNYIXfcjwjXMlSCxySp1K5tpTJqXFOnjrK/gNz7FuYYWZ2koHBHnZ0tjG0q5+evi5yVTI0OiVavYraurUcP3mE777/muMnj9DXv5P+gW4+/+wp586e5PjhA8xP7+HujavcuHyBg/MznDt1nM8+feLoSHh0l1t3rnPm7AkOHdzPuVMnOX/6FGdPnuDqxQvcu3WT548f8Zuvv1qEhz//0z/y97//Hd999SWfPX3C4/v3uHfrJk8fPuDi2TMcWtjHwX3zLOybY252L4cPH+Ty5Yvs2TPB3NwMx04cZf/BBW7cvcns/jn6hvtpat9GzeZapg7s5cyL3yDHThxm/4E5Zvbu4dDBfZw7dZwrF85y7epFzp0/xf6D8+zeO8H41Bh7ZnYzsXuE3XtGmdwzxtT0BFPTE+zeM8ro2BBDw3309Hays3sH8/v2cur0MWZmJ5manuDI0QMcO3qQ+blpdk+MsGtkgE2b6ykpLaC8soTaurV09XWye3Y3ZTVldAx20TPaR0ltOblmNYZCM8XrykgTZeEfEYrebkaiURAYFcp7n3yEe6AnOruBps5m4tLjycrNJDg2iOjUKBp3bCE2PYrQhCAOnT3O+PwUCZmppMuyEYiz8Qj0Iyw+jtWeHngHBDvkH4SXXyDePoEvphD+eHj64eLhuQgOa9zdWePmiZO7F6s9vFjj6Y2rbwCuvgG4+AYtytUvGBd/h9yDInDxC+eloqISWlvb6e7upb9/EKs1j8ioOAoKS5HJ1axxcmfpstX4BYYhEEow24opKq8hS6xmlVsA7y515mevf8CPXnl7cZ3pZ6+/x8/feJ+XfvoKP37tTaQ6A/6R0bz23ge89LOX+dGrr/Haex/8/zKJ+Okv3+AXb7zHL9/5iJd+9AoJKdmM7Z5nYHgSNzc/MoQixkb3MD25lwPz+xyGqmuXuXP7Grdv3+Thw/t8/tlzvvnic759/ilfPX7CZ/cf8PzefX7zmSOG7NmzJ3z61WdcvHWVzpE+tCU20nUSCjdXoSg1Eq9IJzgjhqC0aEJSowlMisAvPhSvyCA8o4KQWrUU1leRJMumc2KQTT07kOebMVWUU1RfT3H9RoxllUis+WTqrKQoDUTnKEjM1ZKg0JCYqyYxV0m0XEJwVjoBGamEZKbiEx9JUFosaUoRQoOCDI0UTbEVY0URGSoZUrMOe00F9poKapo3o7KZsJQVIdFrEes0GIsL0dht5FpMKGxmFHkWJDYT2SYd6XoVaWoF6Vol2SYdcpsZpd2Kxm5DX5iPuaSAgvICajfULH6x3Xpwj4HRXZRWV7N7ZoYTFy/w1e9/x+EzJ7EU28lSSohKjcXJzwX/6ECUejXbdrRSu7GOwvJiGpo34xHog39EMDuH+9jYthW3QG8K15UzvjDN/jNH0RaY8Y8JxdnPDSePlciVWQizk0hIiyI02p9EQTSvv/8Krr6rUVrkZMjTCIz1Z7nHJ3yw6j2WOH/ESp8VOPs74xfsQ/9gDzt7d6BQSYiOC8XFfSVunitZ7byUsCgfgsLcCYnwJCjMFS+/FXj5L8PD92M+XvMm73/yCqs8PiA4xhOv4NW4+C5njdfHrPb4mJjUEDyD1uDs8zEhsR4Ex7oSHOtKYmYQ0alehCW4Ep3qRUp2AGmiIBLSvIhNdCMxxZ2EZDeiYleTmuqJSBqMVBlOjiKEDFkgMekuhCQsJ1rgTGyGK5ECZ2LSXUgWeZOpDEasCUesDCVTGkCWNIBsSQCZWT6kZ3iSneVLriIMjToKnTISmzoWe24MeYporLJITNJwDOJQNDkhqEUhBHi+RYjve4T6f0SAz3t4ub2Fj9d7xEY7IcoMIi3Bg+jQFUSHrkCY4oM4K5CsdF+yswLIVYSTneNPZo4/WWJ/cuRBiHNDyFEEI5T4k5btTXqWN8IcXzJEvgiyvUkRejimFpIARLmhpIscputMeSjZqggkujgUpiRU1lS09nRU5iTk+jjE6ijE6igkuhhEmigy5CEkZfuSoQwjWxuF2BCL2BiH2BiHyBCLxBSPzJSEwZqFJU+MvVBOfpGCvAIZljwxJmsORks2VrsES54Ys02EJU9MXoEMe6HccV++BH1+Drk2IWJDCpnqeDLV8Yj0ycgt6ajsWRjL5ViqlFirVZgqFKgLcxBbBWToEkhVxZBhiEdgdCjNEEeyNpIEVRiximCiZYHEK4NJUIX8ACL+Wqn6SFJ0EaTqo0kzxJCoDida5kh9SlBHkqiJIkUfj8CSTKZdQFZ+Opl2B0SkmZLJtmeQky9EWihCVixBUSJFXiJHXqRAVpSLNF+OokSDssSRlqQqMaGttKGvzENbbkVTZkFTbkJbYUZXacFYacVUZcNUZcNcnUdeTQH2dYUUrC+msK6EovXFjkjXShvGcgu6ShO6ajPaKhPqCgOKEg2SgtxFgMiySkg3Zi+uNWWYchxrTPpM0vQZJOvSEJiEJKpSSNFmkJKb7phESNJx8ndjmccaVnq74BbshU9kAO7hPqzwd2ap13I+9lzOEpdlOPm68s4n77PMbSWewd4ExYSgMCrR2HRExEfgGeCJJFeMTCXFaDNgsOqxFlioqq2kpW0bo+MjjI6PMLV3kqm9k/T299C2vZXaunVYbGbsBXkUFOWzbn0NZRWlFJUUUl5ZRkFRPhU15TS3N9GyYxtbtm1mQ2MDhWUF2Aqt1G+uo35zHRPT40zPT9Ha0cLk7B6a25vo7O1g+852unfuYGi4j8HhPhq21FNSWUzjjiba+3ZQVFOKuSwPa0U+7kFeCKRCUkUCtmzfSufQTmzFNlo6ttM/MkxTeyuGfBvFayspqa1GY7dQ19ZEWf068qvLyasoQW+3ojBosRTYqaytobp2HTs6t7O1udGRwNTRTtv2VjZu3sCmLRtp297Kzp4utrU2s7Oni0NHDjI4PMDe2enFYrJdo8Ps6NxO30AvuyZGqFq/lraeDvrHh2lo2YJEo6CkpgK1RY/iL228G+tp39FGd3cXZ86c4sGDe3z/u9/wL3/+Z06fPUVzSxPrN9YxNTfN9bs3ufXgDqOT41TW19Dc2cbg7hHEajlyvYriylKKK0po2LKBqblpdk2M0NG1g8NHD3HmzCl27RqisXEzCoWM9rYWrl65xG+//w74X46o0j98x//kP/js60/5/nffcuvOdY4eO8jIrgE2bljP+Ngw83PTVFWXYbYaiE2KQaqW0tjWSH1jPfYCK909Hewa6ae7r4OaDWup3riWqk1VBMQFEimIICQpmMB4PwLifIlIDUEgTURrV7BuUzlz81Ncu36Jo0cOMDo2xKHDC+xbmKGnt5PBoV7OXzhN30A3Wr0KvVFDY9MmamqrGB4ZYPfkGNXrq2jvauP02RP0D/ZgsRrYs3uUC2dO8sWzx1y7eI4bly/w/PEDvvrsGffu3uTmratcuXqBI0cPMD83w6VzZ7ly4TzXL1/i0yeP+eL5Mz5/9pQ//e63/P433/H3v/8dv/32G54+fMCdG9e5d+smd2/e4MaVy1w4c5qjBw+wf26WIwf2c/zYEYdeFMqNjY1w7NgRTp89xemzp7j/5AEju0ep39xAR08n7d3tHDl9hGOnj7Jv/yxnz53k7LmTzM9NMzc7xfFjhxxpXMcPMbdvL0Njg+wc3EnfSB+79uziwKF9LByYY+/sJBN7RhkZG2Ji9wizc1McOrzA6NgQs3NTnL9wmvMXTjO/by+zM5McOriP+blpxkaHGBzoYWx8mLb2Zuob1tHa3szOng4GRvqRqCQoDUoEkgzUVi1xGYkkZqWwvqkBTZ4eiUZJhlSEWC0nKDqMyKRYgmPCCYgKIkGYhFQnQ2VRU15XgbXUgsIop3esh7qm9QgVAq4+uMXY3CSx6UnEZSQTGhdNQGQYwTHRuPj64B0QjNcLgPD0DcDLO2ARIFw9fHH28P4BQKxx81wECCcvX9z8Av9q6uCQi38wzn5BOPuF4B4YhXtgFC9VVlbT0tLGzp099PUNEBoaTnpGNqVlVWQIRaxY6fxilSmayJhkBEIJ6dkygsLiWe7syzu/Xs3Lr3/IT197j5++9g4/efVtfvLq2/z8V+/x8uvv8tLf/JTwuBRikjPwCQnn4zUu/PjVX/HST19+AQtv/T/qL8/1f683eeWtd/npL9/g5dff5RdvvMePX/4VtRu2MjVzgKGh3SQlZmCzFjK1Z4bJ3VMcO3SYsyePcf/2DW7fusrN2ze4e/8Oz5494Zuvv+T3337Lb1+sMT25fYfn9+7z7eeOGvY7925z/e5NDp0+xsjcHvqnx2jsbUNdZCI8M4FgQQzhmUkEpsUSkBpDWHYy4VmppOtz8U+JJVyYgiLPQsf4EIayYmpbm7FWV6EuKUJdXIypai3GyhqktgJSVQaSFFoEGjOpKgPJKj0pah1JSg0JilwSVCrSDTpipdn4p8QSKxYisRuR55tRFFiQ5hlJkmWToZEjteoxVhRRvGEd6gIrhtICtEV5KGxGDKVF6IoLUOXbUORZUORZkNktiGxGhGYtySoZAp0DIiRmA3KbGXVBHrriAswlBaxtWEv3QBfXbl+lvauNPXunGR4bZW19PXsXFnj6xRc8+/JL2nt3Ysi3INEoSJcKEWklhCSEEZeSwK0Hd7h5/za7do+yYesmfIP9CY4JRyDOJDgugojkWBQmDQ0tW7j57D6HL5xEIM/mo9VLWe68jMraUgw2DZ+s/jVr3FcQFhfMx2t+jYvPGjIVQoJiAlnqtIR3P3mHD1d/yBLnJSxxXsJSpyVExUfQ0dXO+J5ddHa3I5YJWeOyDC9fJ9a4fIyr5zLcvZcTGOpGSIQ7voGrCQx1ISTCHa+gFTh5fYR/5Bpi0wJxD1jGRyvf4BPndwmL96Os1o7aIiEs3ofgGHeCYlwIiHIiJM6VwOjVRCS7EiPwJCnbl4RMb8IT1hAWu5KYRGdik1yIiF1BZMwK0jIdpWwpmZ4kZnoQlbaaiJSVxOe4E5PmAIkEoTupIh8yZAFky4PIkgWSKfFHrY9BqY1CKgsmM8uH7CxfFPJQdOoo9KoozLlR5CmisefGYM+NwaqIxiSNQJPjaJ1Oi3clK9WbrDQ/kuJciQhZRkTIMpLj3cgRBpKTHoAg3oOMZG9yxRHkSiPJzvBDmOGLVBKKWBJEtjhwsZn6Lx4IQY4PadneCDK9EOb4kiX2R5jjS1qmN6lCL9KzfRFKAkgXBSAQB5IhDSVLEYFYHYNMF4/CkIjCkEiuMQm5Jg6RKnrxTKqNIzM3glRxEFnKSITKSDJVUYj18cjNyeRaU5Gbk5EbktGasjBZpdgLVRQUa8gvUmPLz8WSJ8dsk2G2ybDkybHl55JfpP7BPWa7FJVFiNwsQGpMRWZKQ23PwlappLTBzNqtBVQ3FVCzrYiKpnys6zRI8zJIVceSooohQ59Iqj6WVH0sKboYkrXRJGkiSFSHk6AKI0EVRpLmh/prgEjShiAwRZJmjCDNEEWqPpJ4ZTARYj/CJX6LXooUfSwCSyLCvBSy8tMQ5qUs9kakmhIdgGETkJ0vRFyYhbhIhLRIjLhIgrhAiqxEiaJEhbRY5QCJChOaSjOqcj3KMh3KMh2qcj2qcj2acgPaCuOizNVWrDV52GvzyV9fgL02H+taG6ZKM/pyI7pKA9oqA5pKPapyreN1ChXk5EnItOSQps8gUZVCgjKZFK2AVF06iaoU4nOTSFSlkKhJIc2YsQgRf5lEpMmEuAR6sNx9Dau8XHAN8sQzzJc1gW4scV/Oe84f8aHLEpZ5rGKFx2reXfYBrgEe+Ib74x3qS4Ysk6zcHGKSYwiPCyc0KgSDVU9bZytytQxJrhhLvpnB4QH2H1xgdHyEru5OWttb2Lh5Ay1t2+jc2cGGTQ00tzQtmpIrqyuwF+SxYVMD1TVVVK6rYG1dNQarHoVGTvX6Kto6W2lub1qcQnQP7KRyXQUNW+pZOLyPqblJGlu2YCu00tHZxq6RAeYXZmjrbKWovJDimlJautto7GhmXVM92RoJ6bJMtHYDgdHBVNRX0d7dTs2GGkb2TDA2M4XGaiI5R0jFhvVs2bmd2pZGCuqqKa6vQZVvIVunRGrQYCjMo3pDHXVbN1NaXelYRerdSf9gHxN7xhkeGaKlbZujTbvFMalobmlie0c7Q7sGqaldu2gcr2tYz/DwIEeOHOLo8SOMT02wfmMdh08e5cCxQ1TW11C1fi1V69ciUytQ6dVs3LqJwWGHF2NwsJ/jx49y+/ZNzl88x8zcXvYfXKC8sgxJrpSq2mq2tjZx/OxJjpw6Rv/IID1DfXQN9aIy6yiqLmNraxMdXTu4duMqd+/f4ejxI5w4cYyzZ09z7+5t5udm2Dc/S8u2JgZ6unl49w7ffvkFv/vuW/7H//h3/vCPv+df/+e/cufxHRYO72P35BinTh+jZVsjGrUClVJG984dHDg4T1f3DnaNDrJl22YattQzNDbI0HAv4xPDbGvZgi3fRHJ6IlqLhtLaEpz8nHAJcCIgxo/w5FDCk4IISwxEqslkW+cm5g5OcurkEc6cPs7s1G72L8xy7+5NThw/7ChJGxng4qWzzO/bS2VVKd09HQwM9dLYtIl166upqCln/dZ6YgXxFFUWYco3MTE9zp//7Z+5e+cGI4N9DhP24wd899XnfP35c+7fu+VYY7p2kQsXz3D61Anu3rzBnRvXuXn1Co/u3V00WX/31Zd8/83X/OH73/DdV1/y8O6dxdWny+fPcebEcY4dOsjFJAWngwAAIABJREFUs2e4eeMad+/c4s7tm1w4f5bJyd20tm7jxIljnD9/lhu3rnPl2mV29nTR0bWDgZFBRveMMb8ww7Ublx1N1ftnuXLV0flw4vhhjhzez+lTxzh8ZD+7J8fYvrOd+sZ6ajbX0tCyieadrfSP9jO6Z4SJ6XF2TQzTN9zLrtFB5hdmOH32BJNT4xw5eoDz505x9MgB9k7vZn7vJPtmptg9OryY1rSwf5ax8WHGxoc5fvII+w/OMzw+hKXQgkwjw15RgFgjRW5UUte8AVOxlYLqYpQmPWqLkfyKYvIritnS3ozGaiAmLQ6BJIO49ATWbalFn29gz8IkozNjDOzu58Sl4+SaFCRkCghPisMvMpSwxFicfTzxCw/B1c+XoOgovAIC8PT3x8PXYaJ29/bDzcsXVw9fXNx9HBDh7sVKNw9Wunmy0s2T1R4OgHDyDsDVLxhXv2DH2lKAQy7+oTj7hbDaNxj3wGg8g2MdnojW1nZ6evpobW3Hzc0DvcFCZdU6kpLTWbnKhY+XryEkPAZ3r0CCQmMIjUrAOyCMj5a78OYHK3j1rSW89vZSXnnzQ378ylv83S/e5Ge/fJfX3v6Ql/7mpyxZ6UJ8WhYJ6ZkERcXy6tvv8Tc/e+3/FSD+vyHibV5+3QERP3n1TV5+/V3WuPmwa2yakZEpOjt6sVkLad7aysz0LPOzc5w5cZzrly/x6N5t7t65we27t7hx9yZ37t3myZNHfP25I7P4608/5cvHT3h65y5ff+poU7x58zqPnjzk0o0rTO2fpamjFXOJnfisVNzD/PGLDyciK5nwnDQipBkkaKXEqcVoqktJUEqIkWQhs9uo396Kubyc2m3bKGioQ5pnJV2jQW63oy0tR2orIMuYh9haSI65AKHehkBrQaAzI9CZSddbyLIVkFtcQqbZQLAwieD0ZNL1ucgKzIhsejINKgQaOWlKCRkaOapCK/oyBzyoC6zoiu0obEakZgOKPAvKfBu5hXkoi+zkFtsR55vJMGlI1sgRGFRkmrRkGbWILAaU+Tb0JYUYi/OpqK1gy7ZNjO4ZYf3GWjY3bWV09wQGm43ymhr6R0b4D+DCzWtsbGmksr6G+IxEguNDiUmLJSQ6hA1bN/Hk82d09HaRKEjG09+bvLJCtDYj7378IbbyQmaOLDB5YJZUaeZiHNpHq5fi6uOCUJzGgWPz1G2uwTfUi1fffpmopHCWrPqQlR4rcPV3wS/CF78IX1wCXFjhuQInPyf8InzJyBEwMjbEmfMnmNw7TldPG3UbqgkJ98HdaxUr1/waZ/eP8QtyISDEFU/flfgGrnYARYgT3iGr8A1fRWCUKyvc3uP9Zb9kuev7RCQGUL4+n4o6O/HpoQRGueIfuQbf8FUERK3CP3IlselehKe6EJHmSmSKC6EJqwmLX01siivxaa7EpboQFLmUBIErSRkOYIhLdyYm3YnYDGdSZD4IJf5kiP1IF/mSlu1NSqYngmxvhGI/cqSBqHTRqDVRyBWh5GT7kZPth0Ieil4TjVEVTZ4yhnxlLAWqOIo0CRRqE7HlxqATh5ErDEAjDsegjMWkSkQljUKSGYwkO4RcaSQaeQxaWQzyrFDEwiDkOWHIc8IQZQYhzgpELgtHJg9FKgsh5wVMZEr8yZT4O1aZXqwzZUsCEMmCEMmCyJIEIhT5k5HjR0aOH9nSEDKlwWRKQsmUhyNSRJKjjCJHHkGWNAyJMhpxbhQSZTQyXTxqSypamwC1JRWFKQmRJoYcdTQ56mikxkTU9nR0hZlo8jNQW4UYrVJsdjWFxQZKyswUl5ooLDaQX6gjv1CHNU+FvUC7eF5SZqaoxOg4y1ehNKajsmSgzctCXyTGWpFLQY2WknoTpRstFDeYKGgwYl2nQV0qIdOYTIIyimRNLJmWVNIMcf8HRPxlNSnNEOPwQWjDfwARKfowkrQhJGqCSTWE/wAqYuQBhGZ7EpLjSaTMYc5O1keRaopHYEkk3ZqEwJJIsjmeJFPcYmRsgj6OFHMS6XlpZBYIyS7KIqdYRGZ+DjlFEkTFcrILpYiKFcjK1cgrNMhKlMhLVShKHZCRW6ZCWaJGVaZGVapBVabGWGXEVG3EUmPBVmPButaCpdqEscKAvkKPtsIBD7mlauTFSuTFyh9ARLoxkyR1KknqVDJMWQjN2aRoBS+gQUCSNhWBSUiSOpU0rRCBOhOhRkSmSoR3hD9rfNxwDfDCO8If/5hg3MN9WOnnzDLfVazyd8LJ3w0nX4dXIDQhAt9wfzyCvIjPSCRdKiQtO41kYTJ+wb7YCq0Mjg6gt+goqSxmQ2MDHV07OHLsMCNju9iwqYG6hvU0bKxf9AgUlxbRtr2VHZ3bad/RRkvbNsory2htb2HDpgbW1lVTVF6I0WYgv8ROw5Z6trY2sqlp46IPom+4l5Yd22jtaGHLts3UblhHR88ODh47wOTUOJPTE8zOT9PV10lrVytjsxMYiyyMzIwzOD1CrDCR3vEBWnraSRAmsb2/g46+Dlq7Wjl4/DCDu8fIlEsQKiQUratCW5SH0m4mW6dEU2hDU2jDVFKArsBGrlmPrbSI2i0b2dS8lf5dA/QP9jEytoupvY4Enb6BXtp3tNG2vZWevm5Gx0fYsKmBsopSNm3ZyI7O7WzZupmOju0cPnSAy5cucOTIIfbtn2f35AQXrl5k4fB+dvR00tjaRE1DraOnYmcHA0P9tLe30tPdRW/PTnp7u9m7d4pzF85y4tRxHjy6z7ETR5mam6ZvuJ8//tOfuH7nBv0jgwxPjFDTUEtyRioZokz2zE4xM7eXubkZ/vSnP/Ddd9/w4P5dvv/Ntzx8cI/nz55w6eJ5jh09jEmnRZQp5Nypk/zTn/7Ikwf3+e67b/jm99/w4PNHzB9bQGvRsmXbZo6fPMK+hRnq62ro79vJn/74Wx49vofBqGH3nlG2Nm8mIzONdeurGRsfomZtOTXrKujobKWqpgy1QYlMK8Y31IvY1AiE0lTiBVGExQUilKbS0rGJ42cPsndujOmpcU4cOci1S+d5cOcm1y6dZ2J8F7uG+zl75gRXr1zg3PlTjI0PMzDYw9CufsorS9jWupXWjhaylCJW+TjT1NXChVuX+O6P37Hv0DyjY0OcOX2cRw/vcufGVe7fvsHXnz/n668+48H929y4eYWHD+7w+P69xWK4uzdvcPv6NW5cucy9Wzf56rNPHQlML5qo/xLrev3yJS6dO8vZkye4de0qTx4/5PmzJ9y+dYPz585w5PBBRkaGaW7eyvnzZ3n69DGnz55icnoPOzq3c/DwAfbOTjO0a5Bjxw9x4/plzp09yf6FWU6eOMLZMyc4dvQgx44f4sLFMywcmKOrr5Pq+mpMRRa0dgOmUhv5a4upbayjtaedoYkhBsYGaO1yhBu0tjfT/WKaMzM7ycK+GaanJpib3sPxwwc4dfQQhxfmOLx/ngP75zh0eIHJqXH2H5jj3IXTTE5PsH1nOwqdAkuhBYlWhkyvQGXVEpoQQao4HUOhGZFKRlntWmq3NJBfUUxzZxslNRWk5KThHerLai8nfMP9iUmLpbKhCqVZRUxarOO3U1ww73zya3714bv4hAcTHBeFe4AvQdERrPb0wCc0xAEQi1Gufrh6+Tq6Idx9cPZwQMQqdwc8rHB1gMQqT2+cvANw9gn8q9WlUFz8Q3ENCMN5URF4BsfiE5bES21t29m5s4fh4RHKyytJSEiipLSSyqp1+AeE8vEnq/hkhRPBYdEs+WQNa1y8cfMOxNUrgLc/WsHr733MG+9/wrtLVvHG+5/wk1ff5kcvv8HPf/UeP3n1TX78yhu8+tYHhEQn4hMciWdAGK+8+T6vvPn+fxkifvzam/zirff58Stv8Mb7SzFY8xmdmGZ0bJLunQM0bm5mcmwPCzP7OHHkKGdPnuD29Wvcu3uT+w9uc/vBHW4/uMPd+3d48OAeT5884vNnT/nq+XO+/vRTh7H64cPFPOXvv/+Oh48fsO/QAmvrarAX56M26kmTZBMtTCU6J514lZQkfS4Jhlyi1BIENiOZdjOailIkeTbMlRVUbdxMfk0NFU2N6CrKyDIZyTIZkeTZkdgKkOYVoygoI9uUT4bOSpraRKrKSLLSQIrKiNCQhzS/hGyrmTilhBChgBhZNllW/Q8mCClKGQJNLpm6XKRWPRKLDolFR5Y2l0yNAqFWgcikQWrVI7LoENn0iPONZNt0pBgUJGqlpBuVZJhUpOtzyTSokNlNaEvsGIptFFcVU1JewJatGxkZG2LP3mm6+/uorFlHde16dBYL6zdtYnx6kgvXLtHW00FSVgoCSTq5JiWBEYFExUeytbWR+0/ukV+Wz9sfvY3epicyOZqQuDBsZXZs5fkUri1hufsq4jISkRlyWeGxmpWuK3D2Xk3ZumJ29LVRVJWPk9cqvILccfZezbtL38IryB1bmZXBPQO0dG9DIEnD2dcJjyB3ImLDqKmv5tDxA0zO7iav2Eztxmp0FhVOHstZ474MJ49P8ApwwjNgNWs8luLqsxyvwDW4eH+Mi+9S1nh/gKvfxyx3fZflru+zyuMjXP1WkCFNRG0RERLrhU/oajyDl+ER9AmB0asJillDjMCT4MTVBMSvJChhFZEpLsQIXIlJcyEmzYX4DHf8I39NXLor8RluRKWsIi7dmfhMV+IzXUmVeDvWg+RBZMsCyXqxvpQjDUQkC0IiDUIqC0YhD0UuC0GS448kx59cWQhqeRgaWRhWRTQ2eTR5ylgKNAmLEa5mRSw6cQQ6aSRGVRwmVSJ6RRx6RQImTQpmbSp6ZSJGZRIqcTSSjBDEwhByxRGoFTGo5JHIZeGIRMGIxSGIZSFI5KGIFT+UQhWJXBnxA8lywxHLwsiWhiDJjUCsCEcki0CcG4VcFY9MHY80NxaRLAqZMg6FOgGVLhmtWYDemoExLxNjXiZ6eyYyXSJSXSJyQzIqiwBtnhBDQTbGwhyMhRLsRVoKS8yUlNsorcijuMxKUamFwhIzhSVmbPk67IUGCkvMFJVaFs8Kik3kF+sx2B0rTTp7Njp7Npr8bNT2LFT2LJT5WehKJMjsQkRWATl56WTbBKQZE0nRx5NmTESULyA7L5VMazIZ5sQXaUtxZJjjyTDHIzBGk6KLIFEdSqI69AcQkaAOIkkbTKLGcU3SBhOb60+YyIMwsSfRigCS9RGkGCJJNcUisMSTbk1AYIknxRJHiiWOaE0EMdpIYnVRxOmjSTTFkWxJItWWQlpeGgK7gMxCR6N1Rr7jKiqVIS7LJbtYhrRYgbTEcZWVypGX5CIvkTvAolSBpkKLtlKDrkqPsUqHscqAsUqHoVKPoVKPqlSDvFiJOF+GyC5FnC9DnC8j2yYm05JDhinrhd8hHZFdiqRAToYpi1RdugMwtKmkGTMckwp1OmkqIZlaMTlaKQHRwbgH+eATHkhIfDhhyVH4x4fgHu6De7gXvrEBBMSG4BXqS1RqLKEJEXgEeREcG0pUSgyRydEkC5NJyUxBY1TT1LaVobFBNm7dwMBIP22drWxrbWZ+YY7hkSG6ujsZHR+hp6+bzY2bqKyuQKNT09XdycBQP/2DfYxNjFJbt46Wtm3U1q2jqraS4oqiRfP0uoYaSiqLqVxXQd2m9bR2tNDYsoUNjQ1s2baZbdubWb+xlpmFvdx+cIvB4T5m56c5duIwXX2d9O7q5cy1c7T2bufM9fNs7dyGzJBLx2AXBVVFDh/ESB9DY4MsHN7HxPRuGho3orcaKaouY93mevQFFtQ2A6X11RTUlLGuaQNNXW1UNaxDqs1FoVVStX4trR1t7OjczvaOdnZ0bmdnTxd9A7309vfQubOD9h1tdHTtoKevm9b2FppbmpiemWJo1yDbWptpb2+lq3MHXZ072Lihnq6uDkbGdtHcvo31G+uYP7iPXS98Cv2DfRw7cZQ9eybYsb2N0ZFhhgb7qaurpbmliX3757l+8xpXrl1eTMjaNTrMpqbNGG0mRHIxuyZG2La9BYUml7pN9Zy5eJavvvqCx48e8K9//hf++Z/+gT/+9nv+57//d/7+97/jq88+5enDBzx//IiyokKMWg2Xzp3l2y+/4JsvPuff/u3P3H1+n90LU9jK7MQkx5BfYqe5pZHJqXEGh3p5+uQBv/3+G7784jl9vV1s3lSPTq+isCiPwaFeOrvasOebWVtTzoaNtVjtRmz5JqyFRnJ1UvKKzUTGh+IV4IatyERHbxvDo90cOjrP7NxuDuzby6Wzp/ji2WMe3L7B9MQoI4N9nDp2mNu3rvHs6UOuXD7P7NwUE7tHePj4HjNzU8zt20vtploE8kxKN1YzNDfOqevnOHj6MDUbajh6/BBPnz3k9q1r3Lp5ldu3rvHk8X2++PwZjx/d4+6dGzx+dI+Hd+9w+/o1Ht27y+fPnjoSl5495dsvv+A3X3/F88eP+PTJYz57+oSnDx9w+/o1Lp8/x7VLF7l78wbffP0lX794D06ePM74+Cj9/b2MjAwzPT3JyZPHef78KceOHWFsbITLly9y595t9s5OMzExxo3rV7l59criZOPM6ZNcOH+W8+fPcvbsaY6fPMb41AQbWxqxlhUgN2sQGZRITGpkFi15FQVUb1pH444mtmzfyrqN6yirKaOqtpKGjeuZmZ3k6LGDHD60wOzUbg7M7eXkkYOcPLifQ/tmObx/noV9M8zOTTE5Nc6hwwvMzE2xtXkzjS1bSBelY8gz0NLdRqpIQI5agrnEhsqqxVhkQWFQ4xsWyCoPZxIyUrCW5OMTGoBPaAB6uxlraR46u4FYQTwV9VVo8/S4B3ryicty3lv2PgFRkazy9CA4NoagmGj8I8LxCQ3BKziI1Z4euPn74ebvh6ufLy6+Pg6TtKc3zh7eL9aWfFjp4cVyNw+HXL1Y5eGYQjj7BeEWGI5bYPhfwUMErkFRuAVH4x4Wi29UMkFxQl7q6xtgeHiE8fHdaLV6TCYL5RVrKSmtJDQsGi/vAAKCIxAIRaxc44GTqw/OHn6scfPh9fc+5lfvLuXdJatYstKNd5es4me/fJcfvfwGL7/+Pj96+Vf86t1f89Lf/JRP1rjz7pIVLHPy4G9//kv+9ue//C9DxN+9+hZvfPgxP33tLZaucKanfxd9/buY2bvA2Mhuejt7OHLgIPvn5jl36iSnjh3l1rWr3Lh+mQcP73D30T0ePnvEs0+f8uzTpzx5/JDHjxwfHJ8/ecKXj5/w4NYtnj98yLVLF3n08D4PHtzj888/5erVy0xPTzM9s5ft3V0YiuykqRUIzVrSrTqiNVISjGpEZQVEKWVk5Vkwra0mW6/HXFJGdeNWatvbKdmyCV1FOWKblRyLFVl+ATJ7ESJLAQKNieRcPQkyDfESLdEiFVE5SuKkWlLVJgRGI5k2EzEKCeHiLDKMOjJMGmKl2SQoxCTIRKRrlcSLhYjNWrL0ShR2E2kKMdk6JRKLDpnNQI5ZS5pWTqpGhtCsJsOqIc2kJFErJc2kJN2oJEUrQ6CRI7EZ0BTnoS+yUr6uHEuegZKyQtp3tHDw6BHHruzObgpKSimpqqKpvZ2rt29y7soFiqrLiEiKIiQulMT0BLwDvJAqJezeO8HcgVkyxBm0d7djL7WzdNVSYgXxnLpyBrkhl+Xuq/CLDMRYZCE5J40lzh/jEeTJu0vfIiIhlK3bN+PsvZoVrp/g7u/Cr1d+gNqcS7wgBmOhgfljc4zNjpKYmcCHKz/AN9QLn2Bv2rtaUelzUelzKVtbRN3mGsz5ejz8XFjt9gkrXZbi7LkCF6/lrHZbirvfSnyDXXHzXYF7wDLWeH2Ei+9SVrp/yEr3D1nh9hHLXD4gIjGAqOQg3PyX4xm0itWeH7LC/R28QpbhEbQE95BfE5SwCt+YZQTGryQ6w4O4LE8iU5wIS1xFVKozAVFLfgAR8RkuJAhdiUt3JkHoiiDTi/Qsb7LE/sgVoajUkShVEUhlwWRn+ZKd5YtcEoRCGoxUFIAkx99RrJYTgEToi14UiiEnFKMkHFtuDIXaRIr1ydg1SViV8eTrUygwpJKnScGoTMCkSsamE2BSJaMURWHTCTDkJqLIjkCe9X+R9l5Rcd5ptnfP+c5Mt9vtduduu9vdtmVbAUkIRM6ZChQVgKIooKiiciYHIZIkEEICkREggiSQBIpECSQUUQLlnGxZlu1ud+4zc2bNuTjf77vAZqbXOd/czMVeVfVfxQWsl7Xe37ufZ+8w9JmxWPVistKjkEu8kct8SE4OIC0tlHRN+CI0aCNQZ4WjzgrHaBGiM8Si0UWh0UWRlR2NVh9DpjYadWYE6ZpI0jQRpGui0WTHozdKMFik6I2SRXAwLX422eSYbHIMFik6swStKQGtKYF0XTyZJjE6mxSdXYbWJkVrk2J0J2PLSye30Ex+kZOCYhf5RU5yC+y486y486zk5NuwOQ3YXUYcbhPOHPPSqzvPSm6hGWtuBkZnCllWGWqDGKVeSKpRjNomJcMhJytPSbIlAalJSGqOgqwSNepCJTJ7AiJjHGl5ClQ5siWYkFvjv4aHGBJNMUjN0f8pRAh0ixLpgxEbQojXBhKV7kNUhi+C7GASLdEkWqKR2uKR2QVLSnQIkDgFxFvjiLPEEmOKJsoQSaQ+gkh9BFGGaKKNMYjsCSS6ZUhz5EhcUhLdChT5ShT5SmS5ySjz0lB9rbR8NWn5atR5/y5tURbaoix0xVp0xVoMxTqMJdkYS7IxbNCTUaBB5U4nyaZEYU0h2Z5KikNFkk2J3LK4MB2THo8gS0ySTYnSmbY00iTOTiQuS4hYLyFWHY8gM4FMu5adXS2U11YhTknELzKYoNhwIsTRRIij8YsOZFWQJysDV7MmdB3RiXF4hfgQIY5mtb8ny71WEi8XEhwbykfrViCUCVGkKRgY6mfsxCg9A9109LQzMNSPPcdGS1szPb3dbNteR/+ePk7NztC9u4uSDcXk5Lmp2lTJ1MlJjh4/Qm//boYODFKyoZit22opr9xIWdUGbG4r9hwb7gIXNreVsqoNNHc00dzRtAQtTe2LEaEDQ/048xxs3VFL7fYajo0epnVXC9ub6rHmWCmuLmVLYy3Nu9uwFjgIig2lsn4TuWX5aCxaxmfGGRkd4cDh/UyfOUlPbzebtlRTsbkSd0EOJRUb2NqwDXOOnSyLntbdnTR2trC9uYENVRsxOyw4cp2UV26kalMltXU1S4vVldUV1NbV0NSyk6aWnWxvqOfo8SPU1tUsgUZjUwMVVeW0trewY0c9VZXl9HV30bCjnrq6WtrbW8kvzKOgtJDLC1c4eGSYis2VuHKcVFSVU1VZTkd7K2NHF0eMSkqKqK2rYXPNJnr7d9Oxq52t22rJL8yjvbON7v4ezl++wOHRIxwZO0ppxQbqGrZx685NLl+9xO9++wVffvGKf/nrX/iff/srnz5/xotnT/nTV7/jy89e8rvPX3Hj2lXsZhP79+7hf/+vf+Ph3Ts8ffiAf/3Xf+Hy7avUte9g5XoPJKlSlOkpxCfEYbEaaNxZz++/+oK//uUPNDftQCYVo8/WYDZlU1lVxvHRwzS37KCvv4vpmQkad26javNGpk9Psn94AINZQ3JqIvJkMbpsNT197UxNH+fM+ZPcfXCdM2eneXD7BtfnLnDj6iVOn5hg/54+Lp8/w8O7tzg0sp+LF85w4+Y12juaOTE9weSJMc5dOkv/nt1sqN5AfLKY6pY6NC4DrQOd1LVuJzk9meOTxzh3YZZrV+f4/NULXn32yRJQPHxwh4cP7nD3zg3OzExzYnyMm/PX+P2XX/Cnr37H3/70R/75L3/my89eLi1TP3v0kLs3bzB37iyz0ye5dmmO548f8eUXr3j58gWPHz/k/Pmz9PXtXroOjh8/ypUrl5idPcW9e3e4c+cWd+7cYnr6BFeuXOLatSs8unOHuTNnOD01xdlTM1w6f46F+atcu3aFU7MzHDwyTFt3ByWbyzHk2lBbs1FZdaRatCjNWaQa0tHa9Vjy7TiK3bhLcynbVMbOtkb69vVy5NgIp06f4OSJccaOHuLU1DgXZme4eGqaC7MzHB05wPDBQYZHhjg+epgzZ2cY2NtLaVkRO9sa0Rg1SJIl5G0swFWSw659Pezo3EnFtmoyLVo6B3rYMzLEsZPjnL16kVuP77Hv8AFGxo9y5fYC1+4tsOfQPuTpSQiTxATHhuIZ6MUHa1bwoedy3l21kvdXe+ATFopfRDieAf788oNlBMdEs9rX5/+AiG8iW5d7evHROi+We/07RLy/ei3LVnvx4TofVqz3x8MvCM+gCFYHhuMREMYq/1A8AiJYExKNZ1gsXhHxBMZJiUpU862ZmdMMDu6nt7efXbu6aWjYSe3W7ThdeQhFUlav8SYsMg6/wDDe+8ADT+9AVq714dfLVvKzX77Hj3/xaz7y8GKVpy/vL1/Df3/tTX769rv8wz99j9ff/AXf+d5Pee2Nn/HGD9/m+z/6Jet8Qnn9zV/wD//4ff7pjZ//p/r293/xfz37zptvLe5c/Phtvv/zX/PfX/8hEbFi+geGGOgfZPTYBD0d3ezZPcDRgyPMTExxcXb2awJedCJu3V7g3oO73H/ygMdPHy3q0QMePrjHo3t3eXz/Hi+fPePJvXvcWVjg9vWFRfvu8cOl7929fYcXL15y9foNdrS3kemwkmTRI7UYiNamI7IaEFkNJFiNyKyLToM+rxBnWQUFmzazpaODmp4uinbUk11ShCYvF7XLTbLFSorFgdqZizTbQqxKQ2RyOhGKDCIUGUSn6IhT64jP0pFoMSK3W0gw6RHoNCQYdaTYLahdDtIcFhRGHVKtGpkuHYUuA6kmDVmmEqkmlWRjFmq7kTSHCYVZi9SQ+XcQIbVqkZg1iHRpxGuUSLRqks06MpxmtE4TrnwntVuraetoZmfzDuavLzB9agalOp2SjeXUbKunuqaWzt4eDo0ewZbjIFIQicaYSUKSmPCYUJJUcs5dOsMG+ELYAAAgAElEQVTeAwPoTFm0dbVQuLGAletWIFaIODR5mO3tO1jutYJVPh7UtWyjc18XH3otZ5WPB++ueg+fMF88A9fh4bua4NgQ3n7vLUxOI4fGRqhtqKGzr4PG9gZaupopKMvnvRXv4h3oxVrfNYgVIoorisjfkIfBoePQ+EE2b6/CO8gT/3AffrP8bXxD15FlViOQRfPR2t+wxncFa3w/IjDKk+Xr3sEz4ENWev+Gld7vsdLrfd5d8RYxCaH4hXkSIQzAM+BD/CM8iErwwTPwXdb4/4r1Ee/jG/0+3pHv4hXxG3yi319yJQLjPyBY+BFBscuIlnoQL19LhGg5wVHvEh73AQKZBzLVemRyL1JVAWiywtFmRZCZEUqaKhB1WhCa9BAy1cGkKwOWlJbsR4rMG6V8PRkpAWQrQzCmhmJOC8eWEYVTE09utpg8k4x8sxy3XkKuUUquQY7bIMOhk+DQScgxysm3JOM2yLBkCslWx2LSCLHqJZh1QnSZMWjUkaSnRaBShZCeHo5GF/M1IESSqY0kKzuabGMc6swwUlSBqDPDyMqORaOLISMjirS0cPR6IdlGEUajBJNFhs2mwGyVYzZLyTYkYLWnYHem4nSnYXersDhSMFjk6IyJaI2JZOhEZBkkZJtlZJmlaEyJ6KxyrLlp5JToKSixUVjipnhDLkWlOUsw8Y1yC+y4ci043CYcbhOuXMvSZ6szC6NThc6uIMMkIU0vQqkXkpwtQK6LQ6aNJdWWSJJZTKJRsFT8lmgVIbWJSbSKyCxSklGQTFqunBSnBIXt790IVU4CClscYn344oJ1djBiQygJxjASjGFEqr0RG0KQ26KQmMKI1wYSlxVAvC6IeF0QCkc8EnMUImMUEksscocQhVOE1ClE4hQgcsQTZ4sh2hxNlCmKaHM0cbY44u3xxNvjETrEiF0SJDlSEnNlSHJkJLilSHIWwSI5N4WknOQlJeemkJavIr1QTWZxBtoSDZqiDDIL08kqzkS/QYuhTIeuRIOmIBNdqZ4EQyJKlwpNkRaxXkKiSUZmYRbJDiXxWUJiMuKITo8lTiMgwZCIxChFlJ1AbGY8Yr2EKHUMkmwpoqxE9DlGbt67xd0H95i/scDwkRF2tOxEopIhViYiSBETLAhjdYgna0LXEScXEi6KIkWrIs2QgWegF17B61kX5E22w4DZZaaipoLu/i4aWxvIL8nj2MRRXPlOrC4Lre0tNDY1sKu7k6PHj3BgeD9bajdTV7+VsYlRdnV3cm3hKqdmZ5YiXzdtqaa2rga704ZGn4m7wIXFacZkN7J1Ry279/TQ0dNO666WxRGl1gZKK0ooKS+mqX0nLZ3N1DVsZWdbI3UNW6nYXE6aRkXZpjLKasop3VyGOc9GvEJEQHQwUZJYIsXRJGWmsP/Ifnr37qaxaTv9e3YzNTnO4UPDDA3to7+/l/HJMU7OnMDmttMzsJvxkxP07l3cc6ir30pVVQXFxYVUVZbT3NRId/cuarZuYejAIBs2lrKru5ORw8OUlpUs/Q06uzo4OXOCgb397Oru5MT0FI+fPuLkySlamncyPDTIrs52zp8/y4sXH1NWvoEzF8/y6PljBob2LDr+bgenZmdwOmx0d3XS193FxPgovb097O7rYdOWakrLSpYW2A8fPcTo+HFsDitbt9Vy/uI5djY3kleQS1PLTqanTzA3d4Hnz54swcI3N8BPHz7gxrWrfPnZS+7dusnlC+dpb26is7WFv/3pj7x49pSF+au8ePkJu/Z2Y8q34eG7hjiZAFVmKhWbyxkbP8qrz1/wt7/+kT//6Svqtm4mValgU3U5Lc0NtLQ2MnNqihMz4+wfHqCts5FtOzbT3tHE/gN7qN1aTbwgiiytGpE4lpotlYxPHOXa/BzX5uf49OUzri9c5tb8FaZHj3H/+jw3L88xf+kCnz57zPzliwwNDnDl8gUmp0bp6ung8Oghjo4f4eCxg9Rur6FyWzWZTj1Kcybbe5rJsGpRGzMxu8wMHz3Iwo2rPH3yYClp6tjREaZPTnDt6hyXL51n9vRJ5s6d5dbCPB8/ecwXLz/ly89e8urFJ7z8+DmfPn/Gqxef8PThA24tzHP5wnnOnT7F3LmzPL5/jz/+4Ss+//wzbt++ycuXL+jp6SI/P5etW2s4cGCIffv2MD4+ysLCtaWUrJmZk0xMjHH69AyXL13k/sJ1Ls+e4dDQELevL3Dj2lUOHBhi+tRJDo8e4cCRYVp3d1LVUEuG3YBCpybDaSTJkIFCn06qIR1LoQN7kQtXaS7V2zdT21DL9qZ6Bob6OTkzueguHDrA8WOHmJkaZ2T/Pg4fGGTh8kXmzs0yfHCQqRNjXJw7y8TkcSZPjHFgeJDcohzkKjlCmZBUXRo6u56A6GBU+nT0LhPuDXmkaNJo6GimrXcXB44foqO/m6t3rnP0xBidAz0cnjxOTeM2VLoMosRxhMVHERoXiV94COsCffAJCcMnJIz1waF4B4WwLiiQtQH+rPbzxcPXh5XrvVnls57Vfr6s8fdjtZ8vK9d786HnWt5f7cEqH18+9PLiw3XerPL1Z01AEKt8/Vmx3p/lvgEs8/JhuV8ga0Ii8YqIxSdagJ8ggVBpEtHJ6cQlZyJQ6vjWxMQUXV09NDY2sX17A7W1dVRUbiZbb0aSmIR/QCgCsYywyDg+WrmOtV4BfLDSk5++/S5v/foDlq1Yi5dfCIFhMazxDuD7P36LH/38Hf7xuz/gtTd+tgQR3//RL/nBT95hjVcQP/jJO7z2xs/+ixDxNt/98du8/pNf8p03f4oyTcPQ/hH27Rnk6PARBrp3s6+3n6MHD3JqcpJLZ89y49pl7t++wb27N7l5a55bd25y9/4dHj5+wJMnj5YA4cmD+zx5cJ/nDx/y8PZt7iwscPf6Yq/E04cPeHz/3tdLRLe4d+c+c5eusOfAASrqtmItLUJXmE9GYS5yuwWFw4rCYUVuM6MwmUk2WUi3Osh0uMnfWktFWwsljTuwVGxEV1iA0mYlQZuFRKdF7XKjyctHaXUSlZKOv0hOcGIKEYoMwhRpxGZmkWAyIrfbkFpNSC1GlG4H2SVFWMvL0Bfloc/PwViUg31DIfYNhRhznWTa9KjN2sX5V7eVVEs2Mn0mSRYd6Xk2MgscqPKsCLLTEGpVxGuUiLJUyA0aVHbj4o5Fro3ijUV07mrhwtxZLl25wPz1BY6PjVJSWsa2hkYsDifu/AIqtmxi46YK5KlJhMaEkpyehDIzhci4cPQWHQu3r3Fp/iIWpwmPdStZ4bkcv1BfNMZM9hwcoL2/A78If9aH+pCUmYytyEFQXAgaSxa/eP8tfvXRO/iG+/Gex/us9luDMjOF3sHdDB8/SG1DDbv6O5k5P83C3XnseTY8vFfxgccygqOCWLluBYERAaRpVchUEnJLXVRvq6BpVwPWXBPLPN7FY/1HbNxSTEVtKYGRPry38ld4Ba7GP8ITr6CVBEV7sz7EgxXr3mOt33LipVG4iy0ERfkiUkSzfN1vCBf4UlLtIFkTx0frfo53yHt4hb3LuvBf4xP9AYGC5YQmeBAmWU1YggdhCSvxjfg1IfEfEileSbRoBdGiFcRLPBBK1yCUrCIjLQhtZhh6bSQ6TfgiNKgCyVKHkJ0Zjjk7Bm16KBmpgWSkBpKpCiJdGUCmKgidOhR9aijG1FBMqjAs6ghs6TG4sgS4shPIMSTi0IoW3+tl5OhluLOluPRS8owKCqwpOLMTsWWJMWeJsOoSsGjF6NJj0agi0KgjyVCFo1KGLoFEWkbo0n6EMi0Is01MVnY06ZpwNLoo9CYhBrMIs1mC1SrF6Uz6Wim4XErcTiVOZwoOWxI2azJmkxyzNQmrXYnVnoLZmozBIsdgVmCwyDFakjA7UrC6FiNZjbZk9PYkrLlqXEU68oosfwcN/1HfAEVOvg1njhm7y4jdZcTmNGCyatGZ0zA4VYvjS1YZ6ZZE1JZEVBYJSpMYhVFIilWCwiRCYohHpI9FpI9FaIhFoI8hThdF4tdFcYmmOMT6aMT6SJLsQrI3qHDVGihrdVOww4KlKoOs4iRUuSIU9hgkpvCvgSIEhT0apTueZGcsCnsMyc44UtwCkl1CpNYYEi3RSCyxSCyxJJhjFmWLQ+IUILDFEmuNJsYSQ4wlhlhrLHG2OGKtsYtn5jjirAKEDjFChxiBXUS8TYjALkLkEJNgTyDRLiXRLkXqkCFzylG4F8vslDkpqPJSUeUoUeUsLmtnFKjRFKaTnqciLUeJKkeFxCglxZmKOi8DiVFKokn29TiUBrk1iQRDIgKtCIFWhMQoRW5NQm5NQmqWk+JMRagTI8pKQJSRgKXQxvGpMWTpSWSasmjuaOXWndvESOMJjAkhOD6UwLgQggTBxChiWbb2IxLT5AiSxPiE+yNQiBAlJ5CUmYIlz4YyU0nNjhoKSvNx5Ttp62pl38G9FJTmk1+SR2//boYPHaStoxVXjpOikkL2HxxifHKMzq4O+gZ6uXjpAmMToxwbPcq+ob3U1tVQW1eDw2WnoDSfsqoNuAtc5BXn0rm7g5Fjw3Tu7qB2ew072xopKS/G7DCRX5JH7fbFcroNlaVs2lpNblEOFTUV9A310bmnC73TSIY5C2FyAh94LickPpw4uZAwQQQJSQnU79xGR087za2N9PZ1sad3N8dHRujr7mJ3TxdHjx7myJFDS4Vww4cOsruvh5aWJhobd7C9vo5tNVtoqq+np7ODzs52tm2v49CREZpadtI30EtbRytVmyo5dGSEawtXOXNulouXLnB87BgLN+a5tnCVqZOTjIwcpLWliYMHhjh9apr+/l56+3dzdPwYn7x6wVd//j3PX37M+MkJ2jpa2dm8CC1Dg3tpb2shL9fN7t3d7O7roax8A7n5OZRXbmR7Qz3tnW1srCijfsc2TkxPMXJ4GLfbSXl5GT09Xdy+fXPxJvbTF/zbv/wznz5/xmeffMxXX3zOx08e84fffsmfvvodN65d5fTJExw/fIjTp6b557/8eWn85u79O2xt3oarNBdLno3AiECKNxZx9/4t/ue//o2//Y8/8eKTp/zz//gzRw4fpLAgh+mTE/z1b3/kytWL9A50ceb8DB27W+jZ08n+4QHqtm+horKUum2bKa8oITfHjttlZf/QAFcun+fGzaucOTvNnbs3uHnjGneuX+PquTPcnb/KpXOznBw/zqXzZ7hy+QKnZ09y9twp9uzro6Z+C63drXT2dVJRV0VKVirC5AQsJS6kWSkEiyMJEUYQkxhHz94exiaOcebsDBcvnGFi/Bhjo0c4MzvN2TMznJgaY2Z6krmLZzl7aobrV6/w9OHiPuk3TdTfjDE9ebA4wXH65AnOzEx/vY96m0+ePuHVZ59y48YCn3/5itnZU5SWFtPU1EhPTxf19XV0dLRx4cI5btxY4P79u1y/Ps/Zs7OLyU1nTi+OME2d4OGNm9y7cYPb1xc4euQQfX27uXh1jut3b7L/2Ag1TfUUbynHUpyDNtdKhtNIqkWLrSwfjT0ba5ETR7Gbgspi6lrq2d7eQEtXC8NHDzJy+AATU6OMHNrPrs5WOjta2L+3n/Fjh5mdnuLQyH5Gjx9memaSof17qNu2hbaOZnb3dVG+aSPbW7ZjdplJN2YSLxfyzop3We3vSXBcGPEKEcEx4SSkyFDrNdQ172BLQx2btteSokkjRiJAqkoiShxHYFQooXHRxCaKiU4QEhgVzrpAP/zDI/EOCmG1jx/LPb340HMtK9d7szbAH++QYDx8fVjj74dnYACegQGsDfDHw9+X1X6+rPLz4SNvb5Z5evL+2rV8sG4dy719WOkfgE9UNGGJiQTEi/CPE+IXK8A3XkyAKJGQRAXh8hQiFEoEyixEKh3funz5KoOD+2lv71zSjoZmbHY3idJkomOEKFLUCMQy1q0PYt36ID5Y6cmPfv4Ov3l/OcFh0YRHxSNVpBIeJWTZR2v44U9+yXff+Anf/u6P+afXfsS3v/tjvvvGz3j9jbf4zXtreOPNX/Kd7/2cf/reL/5TffuNt/6vZ9/5/ttLEPFPb/6MH/z8HQqKN3L40HH2Dx5geN8QB/sHONg/wPihYc6emOTKhbPcWrjKvVvXub5wjbm5C8zPX+XWrRs8eHCPp08e8ezpY549XZzte/74EY/v3uX+zZvcWVjg3o0bPL57l6f37/Pozh3u3bjBw9t3uXbpMrOzs0xMTdI9MEBxdRX6PDfafDdKm4UUu4UUu5Ukqxm50YAsOxu5Xo/CYCAjNw9rdTWOTVVklxShznGSaNARn56GOCsTkSYTmUGPXG9ElKEhRqkmOjmdcJkKf5Hsa4gwI7c7kNttJDscaArysJZvxLWpCkNxPsbCPCzFebjLFgvoTLl2NFY96SYt2bk21HY9Cn06Ur0alUOPttBBRr6VZLuOSFUiEakSIpUS4tRyJDoVKSYNams2WTYDzjwH2+q3cHr2JLfvXOfEiRMM7h9iz95BevsGKK/eRE5BIWa7DYPViMVlI02bRqQgAklyAiKpAJEkjspNZezqaaOxdQciqYAYYRQxwihyS3Korquiuq6KgHB/IkSR+Ib7ochIIrcsj/yKItIMGaRmq4lXiPAKXk9IXBiukhzKt1ZSUllCpiETnUVH72Avc9cukpmdQZw4ll8v+xWr13uwxncVH61dRmhsECExgYgU8WgtmeSWujC7DQRHB+DpvxpxkoCUTAWhsUGs8l6Op/8qAiK8CIz0JihqPf7h3qz0+oCQGH8cBVZKqvJZ7bOSmIRwfELWsHzdb4gSB+As0mFwqvjNyh/iFfwu3uHv4R+zgmDBKkKEHoQIPQiMW4F/7AeEClYQJlxJuGAlMeJVJMi9Fm/AUwOQyb1ISlxHisybVIUPqQofVEm+pCsD0GeEY82OxZodizYthDSFL+okPzJSAshICUCTGoReHYpTF49bK8SVJcCtFZKjE5GnT6DQJKfIrCDfIKfQlESxJYViSwpFJiUFZiVFJiVFVhU5xiRyjEnkmVPItSpxGKQYNAKyM+IwZAkx60Vka+PJzo7DaBRiMAjQahfHlbT6OLKNAjKyolCrw8jIiECjiUKrjcFsTMDlSMJikmI2JmI2JmLUJ2DSSdDrEjBkidFliTCbFFgtydhtKhz2VOw2FTZHKg5nOs6cdHLyteQVaskv0uMu0GDPycDqUmFzp+PIySKnyIK70Iq70LpUVJhf6qSwzE1xeS7F5bkUbHCRU2TDkWfClmPA5NCSbckgy5hKmlFKqlFMqkGE0iAi1ShGaRKTbBAi08cjNwoXU5j0cYgNixLpY4nXRhGriUCoi0RmEZDqlqLKkZHiFJPqlqAtUWKtzsK9VY9tkwZdaQppuRKSHLFITOEIdEHEavyXlqslpvBFh8IQgcwSg8wWS6IlFpktniSniCSXBKlNiMgYg9AQjcgSh8QhQmCLX4KGbxyIOFscMZYYokxRxFpjFx0JpxChU4jAISDeHo/AIViCCIldSqJDhtQpR+5OQu5OQuFOIiknmZQ8JcqclMXEp68diowCNeo8FaocJTKLDKlZisKmIMmehNQsRWqWospRoS3RorApEGWLiFJHEZ4aTpQ6CoFWQIIhAYlRgsqVhkSfSFxaHMJ0MbkVBYydGEesTCQ0Phyj08qtO7dJy04nQhxNnEJAtCyOUHEYkdIoVvqsRpaeRIw0nhXrPQiMDsY7xAdHkYuNtRXUN9dTXFFMhi6dyi0VbN1RS4o6mfJNG2nvbmNiapxd3Z20d7bRN9BLe2cbre0t9A300r+nj8amBoYPHWRXdyedXR00NjVQWlZCbV3N4tPzihLqd25je1M92xrr6Ohpp2ege6m8s6WzmbziXKwuC6UVJUs7FBsqS9nWWMfgoUFyS3LZtG0T6cZM/CICECsTFyHCawXhoigiE2IIE0SQacikqqaSnt5dDA4NcGpmiunJMWYmx6iprqBmSxX7BvvpH+jh1OxJDh05SFdPB7u622nvaKZxZz11WzezrWYTO+u30tK4nbGx45w5N8ulK3OLMa17+5d+z13dnezq7qR/Tx/7Dw7Rsaud02dOcePWdU5MT3HgwBBtrc0c2D/I2Nhxmlp2Ur25ivlbCzz55CnPP/uE4WOH2HNgH337Fpuvv/rD73jw4B4H9g/idjs5OXOCmbOnqKmvJTNbg8lipKikkKpNlRSXFtHQsJ35+auMjByksWE7Z2ZPcWJqggvn/z1Z6C9/+D3XLs1x6fw55i9f4tqlOf78pz/wxeef8fzZE+avXeHFJ8/56qvf8qc//p5Xr17yu999ydMXz+jo7UBn17OtdTsllSVMnznJv/zr33j+8WO+/OIlf/rj75i/domJyeMcOTrM/MJlJqZG2ba9lqGRfQwdHqSjr5Wahk00tG6jrbOJ8ooSSjcU0NPdzq7OVnq6O5iaHGX+2iWef/yYO3dvcP3mAhfnznL44BAzk2PMnpzk+pU5Fq7McfPGNZ49fcjHnzxh+tQUxyaOUlJZQs6GPLr29ZCQKuVdj2XYS9wo9WrCxFF8uG4F0jQ5epuek7MnOHpshMOHDnD61Anmzs1yc/4Ks9NT9PV2cfjQAW7emuf5s0dcnbvIvVs3+fT5Mz7/9MXSMvU3EHHl4gWuXLzAtUtz3Lh2ldvXF3hw5zYvnj3ld7/9gsdPH/Hkk6d07GqnqWXn0v9TSUkRe/b0MzZ2nNHRY4yPHWdqcpzJiTEmxkc5OTHO6ZMnmDt1hrNT05yaPMHs9AynT5/m8tUrzN++yelLFxieOM6Wph3kVW/EWOAmy2Ul02Emw24if1MZ+VXF5JUXkluWT/nWSho6d7Kzq5ld/bs4NnGUmdMnmJgaZWj/HlpaG2lrb+LokWEmxo/R39dNddVGuna1MTg0QEtrI9Wbyqmt20xzayM72xop31JOQlICiSoZAoUIQZKYyIQYAmNCWOmzmvWhvkSKo9HZ9ZTVlGNwWgiJjWBdoA8xEgFRYgG+YcGs9PZk+TpPVq33xsNnPR4+6xdHlNb7sdrHnzW+/qz1C2C1nz8evn6sXO/Ncq91rAn0Z21QAGsCfVnp68UyTw/eWb2cd1ev4F3PVSz3W89yv/WsCvRjdXAAa0NCWB8dRXSSgiR9NilGIwkaDbGpqUSnpBKnUiPIyCQ+PYNY1WKnmSg9m29duXKNffuGaGvroKNjFx0du9hW34jBaEWSmIQ4QU6KKhOpIpXgsFh8/MNYudaHX7yzjOWrPEmQJiMQy8jKNpOkzCQwJJqf/PzXfO/Nn/Ha937Kd15fhIlvf/fHfPu1n/L9H/yKb7/2U/7xtZ/wnf8CRHznh2/z+k/e4b+9/iN+tWwlDU3tHBo5xv69+xjq7+fYgSGODu7j5NEjzM1Ms3DxPLfmr3B94QoXzp9lamqCK5fnuHF9nkf37vLs6WNePHv6d/oGFm7Pz3NnYYGHt2/z+O5dHt25w/2bN3l4+y6Xzl/g1NcX8JGjx6lvasJdUowpLwdbSQn6/DxUdisKk3ERIgx6pPpsErK1iLU6kux2km0WpEY9UmM2Qq2a+IxUpIYs5CYdUakKQqQSYpRKRBka4lRqwuUphMqSEWizkdnsKHNySXXnkp6Tj764BGv5RpyVlRTWbCGnciPusmLcG4pwluRhy3dhy3fhKMzBXpKLqdCFscCJdUMe7qoS7JVFaPJtyC0aFGYNkuw0ErSpKPTpKM1ZqK3ZZDqMGNxmiksL2Fq3id29uzg9e5Lp6WlOnjzJ/MINxiemODI6xpa6baRnaUhMkuIuzEVn0eEX6ovWqCEjS0VBcQ43bl/j9NmTVNdWsspzBWHRIWiNGgTSeEJjQgiMCOCX77+NX4Q/Hr6rWeXjgcFlJK+8kO0djWzcWsmagHV4h/gQFBNChCiKWGk8iSmJyFVyElMSqaytZOrUJAePHGD3nh5ihFH4h/khSRGx3PMD3vnwbVb7rCQ0NgihPA7/cB/ESQJ8Q72Jl8ZQWJ7H9tY6DA4dXoFrWRewhsBIH0JjA/D0X8VaPw/W+nmQpFawobqUxBQJQZGBeAWuxT/cm5AYXzwDlpOUIaRsSy7JmQJ8wz8iOHYVESIvwhPWEZnoTYzcl1iFHzHy9cTKvImRrCUy3oOo+JWIE71Qp4egzYpGlxlBljIQTWoQ2Wkh6NShGNLDMGujcZqE5NkTybVJsBvisehilqDCoovBbogn1yKm0CqnyCyj0CRdUrFFTok1mVJbCiVWJaW2VDbYVZTaUik2p1JoTCFfn0RetoJcQxJug4JcUzKFNhW51mTs+kQs2QnYDIm4bHIcFik2ixSnU47LpcBul2J1SHG4FZhtEgxmEUajEKNRiF6/CBxWcyJ5Oak4bEk4bEk4LQrsJhlWw6Jsehk2oxyrKQWbNfVriEjDYU/D5UzHnaMhN0+LO0dDTr6W3AId7rwsbE41JnsqRpsSo1WFPS8bq1uHxaXF6tbhzDeSW2ylYIODwjInRRtdFGxwkFNkwZFnwOrWYbRnojOnoTErybQrSLfLyHDI0biS0OakkJWnJDMnGbVTvgQRUpMQuUVMkk2Cwi5BZl50JxQ2EaluKeo8BWm5cpIdIuTWeBQ2ASlOMSlOIckOAQpbHHJrLHJbNDJrFFJLJInmCOS2aFJc8ShdIuTWWKTm6MWfdwiR2wWLIGFdTGQS6KOIyQojVhtObHY0sYYoRA4x8fZ4Yi3xiyBhFSxBxTejTQKH4P8XIkRfQ8Q3ALG4hJ2M4j+ARHLuoiOhLkgjoyid9EI16flppOWmIrPISHYkIzVLkRglJNmTUNgUKGwK1HlqUt2L3xFoBUSnRxObGYtQJ0RilCA1SxFmiYhRxxImDyNGGUdhdRGjJ8YQJScgTBKjSFdy9sI5HIUuhEliZBkKRMoEgoUhizn84mgCooOJEEfjHerLsjUfkqBMZOjYAXoP9KOz6LDl2tCZtNhzbBhtBlz5TqbPnOTQ8RHaO9vY2SOzwhwAACAASURBVNxI/54+dvf1ULWpkpqtW2htb2FL7WYKiwvo6tnFvqG9HD56iP49fVRWV7C5ZhN19VvZtLWa9u42evfupr27jZ1tjX+njp52yqo2UFa1geraKnKLcnAXuKip30JLZzNVW6tQ69SUbi6juLp0MTbSqiMlO40wcRTpJg0Gt5mqrVVMnl7Myt872E9r20727ull/tolJieOs72+lp1N2zk4MkRbVyuTMxO09bTR3d/F/kNDHDxygL6BHlrbdtLZ0cJAfw+D+/o5eHA/45NjDB86uDS2dGJ6iskTExwcOUD/nj6qNlXS0tZMa3sL9Tu20dWzi4G9/bR1tNLW1sL09AnKKzcyMLSHh88e8fGrF+xsb2bXnt3sGx5ie3MDthwHlVuqODx6hJnT00xOjnPz5nXOXTjL9Ts3OHT8MDvbFmNk9w3tpX9PHweG93Pq1DSzs6c4fGiYwX17mLt4nktzF3j08D5Xr1ziyYP73L99i6MjwxwZPsi506eYv3aFhw/ucf7cGc6dneXs2VlevXrJn/7yRz759GPu3LvN/PVrXLw6hy3XhlAmJE2bRmZ2BnX1Nfz5L7/nxSdP+X//9//iD7//khvXr3Lr9gJdPR1s2lKJ1WVBa8xiV38ntU1bMbj0ZJozyDSqUWUqqd5STv9AN7U1VcxMT3L1ykWuXL7A3MWzi0/kby5wfOwYvb09TI0d49K5WY6NHGD+8kXu37vF4yf3+fK3n/HVH77k869eMXx8mF17u5dakpf7eCDLTCavsoh1wesJignB5DSxrWkbQyODHD46zMkT41w8e5pH927z5MFdPnn6iHOnp+nuamdyapSXn33Mpy+f8/jRA148e8oXLz/ld5+/4ouXn/Lp82c8ffiAR/fuLjkP3zg9zx8/4smD+7x49pQvv3jF51++4vT5WVramjl95hSHjx6iubWJXbs6GBk5yPj4KEeOHOLI4RHGx45zYmqCyYmxJYg4NXmCk2MT3J6/zq2F64yNjdG7Z4DO3h4GDh2ga2gP1Q3bcG4sJlmvIcWQhbUkH1tpAflVpWzcWk1hZTFFVSXUNtXR1tdBW18HvYO9HJ08ysBQP82tjbR1NNO/ZzcHDu5j5tQUZ8+dYuTQfvr7uunr7aKtvYnWtp20tTexaUslZeWLDwc2bt6IxW2hZudWdHY9giQxH3mtRJQiwV7kQp6ehEAhQpgkJkwQQZxUREhsBPEyMQJ5AuJkOXHSBOKkiYiTkxAnJxElFuEfEY5XUCAfrPZkuac3Hut9WesXwBr/AFau91kaV3p39SqWea7hI++1fLB+Lcu81/ChjyceQb54RQSzKtCH1cF+rI8KJ1AUQ7BYQLBYQJRCijBDRZrDRpLJgESrQZiZgUiTiUSnRarPRqo3IM7Ukag18K3z5y+yZ88+Oju76Ozsorm5lc1b6tDqjKQo00lRpqNM05CWoUOcmEJgSDRr1wfy/vI1ePsGoVRnIktSYXXkkm20IU5M4t1lq3jzR2/x5o9+yffe/AXf/d4veP2Nt3jjzV/y7dd+yutvvM1rb7z1X4aIN372G7712g9Y4xNET98+hgaH2dPbx8H+ASZGhjk+OMip0WNcPXOa21cvcffGPNcXrizVq39Tz/7k3j0+efqEz54/5+XH/66nDx8sxZd9U5Ty4M5tHt69w8O7d7h9fYGrcxeZO3eWixfOcf7sOUZHR+np3U19YwONbW1srK3BWJBLisWEzJCNRK8lLiudqHQV0enpxGdlEZ2RRkymmkSDDnF2BrEZyYh0aWQX56BymhBlphEqSyAsUUJsSjIitRqBOoNYdSYJBgspzlzScvPJKijGXLYIEDlVVRRt2UJ+ZTnuDUW4SwpxFObgyHPhLsylsKwYR3EujtI83BsLyakswVFeSFa+DYUpE6EmhRSrFolOhTAzmcSsVBQ6NSnZ6aSZstDZ9ZRsKKSttZHmlgbGJ45x69Ytbt68yZ279xmfmGJnUws7m1rYUFGOzpRNUVkx2WYd3v7rSNOkIksSEREdxPTpcUYnDlFWUUhIuB8RcSFkGdMJjvQnJCqAdQFr8A31RiiPQ6aS8NG6D5GnKxibnaS8vhpzno3l3qsIjgsjShJLYHQw9kIn+4/sJ04SR1R8JGfnznDn3k1a25tISVUQGRfO+iBvoiVRrPbzIDA6gKRMBRGicIJjQ1gX5IVvuB/hwgiyHXqq6qs5ODbM0LH9pOnVLPdaQUCEL9HiCLyDPFnhuRyvgHUY7AaqtlYRFBnE8rXLCY8LIzQmhPD4ECIEwUQKg0jVSsm2q1jt8w7eIcvwi1iBX8Ry/GNWEZnog1AZglgVQoTIkxjJOuLF3sQJ1yIRe6NWBmPQxGHSxmHLisaqjcaWFY1ZE4kpPRxDetiSHPo4HPo43CYhuRYxTkM8Vm00Dn0cedYEco0Sco0S8g2LKjDKvpaCQlMSReZkiszJFJuUlJhTKTYpKTKmkJ+tIEcrw6WTYc0QY8kU4zYoyLOlkmNJwW6UYjMkYjfJMOtFGPUiLCYJZrN4CRgsloSl9yaTCJNp0bXITI8iKzMOoz4Bh1mO06LAbUnBbUnBaUrCaUoi16okz67CYVXhtKXhsqtx2tKWQMLtysCdo8FiTcVmT8PuUGNzqjHbUjGYk8k2KtAa5RjsaegsKrJMSnQWFSZnJva8bJwFBlyFRlyFRpwFBhz5eqw5WkzOTPQ2NdnWNLRWJWlWKUqrBJVditopJzMnmYycZNLdSaQ55aTapagcMtKccjJyktHkKUnPS0HtUpDikJJRkEyyIwGhLnKxaTojaGmkKS1XikAbglAXilgfvlgq9/UuxDfug9waiyonAXWejGSHCJklDrlVSLJTQoorkbQ8BWl5ySS5pEgsQiQWIQpnIjKnFJFViMiegMAmJNYUT4wpllhTPHGWRcWa44g1xxFniUdgEyKwCf/DecziuVWE0CZB7JAicclJdCsWXx2yRXfCIVscb8pTklqgQl2QRlq+itRcJam5SpQu5RIoSIwSlK7FM5lFtqQEQwLxWfFEp0cTpY4iJiOG2MxY4jRxhCaFEZ4SQZg8jKjkGBwlTg6NHiYqIQZRcgKZ+izGJsep2V6Lf2QgYaIIIhKiCBIEEyoOI1YmYE3AOvwiA1kf5sfK9R4UVhZT37YDR5ELs8tMzY4aCjcUUFCaz7bGOtq6Wtm0tZoNlaVs3VZLXf1WtjfUU1hcgNFsoGHnDkYOD9PS1syx0aMcOXaY1vaWxUjX8g0UlxbR1LKTQ0dG2NXbya7eTtq722hq30ljawNtXa20dbUuldCVb9pI+aaNVGwup6A0n43VZdRur2FjdRkbayswuEzEy4UIFCKcJTlkO42U1GykrK6SbW076D04wIkzJ7hx/wYHR4YY2NtLX383wyNDHBgeZGdbIz0D3QweGmTo8BCbdmyhsauZbR0N1DZvo2twN3sO7aOtp43ahloaWnbQt6+XkcMH6OzqWCqZOzhygCvXLjOwt5+Rw8NcmDvP5auXaGrZSVfPLsYnx9g7uFjm1tzaxNCBQfYfHKKgKJ+y8g3ceXiXM3PnmLtxlfLaatYGrqe5ux1rnpPEVAUVW6rIK86nqKQQs9XExooyhkb2MzSyn46eTvr29XN1/gq3795ibu4C9+/f5fatGzQ2bGds9BiTE2Ps3tXJ0ZFhvnj5Kb999Rl//tMfGBs9Rl9vDyPDB7h75xZffvk5s7On2Lt3gLNnZ7m2cJWPXzznxeef8vjjJxyfHMXmtqMz6/lg5TLCokPJK85lYmqUew9u82//61/4+Pljnj97xJPH9zl5Ypzjo4fRG7Vk6NIxu8yYnCY2bCnDUeJiQ+0GhClCPli7jBR1EvUNtXTuamHfYB9DgwOLEHLzOhfOn+Xs2bNMTE3S1tFOXf1WBvp7mJ2eYnL0KJ+/esFf/vx7/vq3P/L7P/6Wz377khdfvmDs9ARNPa1I1HJWh3izKtiLxKwU4lMlrAvyxmgzcGz0MBNTo4tOyfgxHt27zatPnvHx4wdcmJ1h/vJFnjy4y7Wrc1ybv8Sjx/e4c/cGrz77dCmt6tWLT3j14hM+efqEe7duMn/50tJu6fPHj/j80xf88Xe/5Q+//ZKXHz/n/r07XLl2mZFjh2jv7mB0amzpurh48Tz79u3h9OkZZmZOMjN9gumTU5wYH2P0yGFGjxxmcvQ4B/cOcnrqJM8fP+HSxTkam3ZSsKGEiq1b6BocoHxbDZbiPLJzHajM2ZjyXGyo3UTx5ko2bq2muKqMgrICquuq6ezrpG+oj66BLnb172L3vt1s2lpN5ZYKGlsb6O7vom+ghyPHRhibOEbfQA/9Az20tzWxoayIktICttXXULWpnNKyxRLJjZs3UlFTwdS5k/QP76Glt510kwZ7kYvK+k0oMpKJSYwjND6c91d/QEBkCCGxEcjSlMTLJCjS1UhVqcjSVKRqs1Bps0lIVhIcHYtXYDBr/QJZ5e3LR2u9WOaxlg/WerJyvQ/rgoLxDY/ALyoC/+hIfGPC8Y4MYW2oHx4hPqwJ82NdZCArAr1YEejF2vBA/AURhEjiCRDH4ieMJkAciyA9FUGmCkGmivj0NOLT0xBmZSA1ZpNss5Bqd6B2ufnWxYuXOHhwhKGhA+zdO0hLSxs1tfU4nLmYLU4MRhsZWQZszjyyjQ4iokV4+4eyynM9UbEiMrR6NDoTOfkl2F35JCnT8fYN4edvv8cbP3iL1773U/7pOz/htdd/zo9+8i7/8P+8yZs//DWvv/nL/xpE/OCXfO+nv+a/vf4jYhMUDAweoK9vgN6ubo7tP8D48AGO7tvD7Nhxbs5d4OHNBR7dvcWd29e5dvUy587Ocnt+nkc3b/HJg4d8+vQpnz1//ncg8cnTJzx5cJ97t25y+/oCd25c5/7txXzkR/fucvfmDe7cuM7N/4+19wyKe7/TfF13a8a79jrN3Bl7bY93drxeh3N8go4iCuTYTeqmu+mcc24ampwzSEgoohwAEUQWoIQklDMigySOpKOjE+xznMczW1v3fu6LPmbGs2+2au6Lp/7FDwooqrr69+H5fp/n3t2wXXfvAQ9v3+XyhYv0dvdw8mQ7u/buo7C6CmteDnK3kwy7mRSzjkS9hkS9jhSDiQSNhhSjjiynGaFRSaRUSFS2gBRdFuYiL67yEBKbgRSlhCyTHqnFTJJCwXpBGlslchI0BlINVmQOD8bcAtzFZfhKy3CGQrjycvHmhwgW5pNTkIs36MMb9BEI5RAoysNbGMSdH8CW60HlNJGhlyNQZSHQSkk3KkhQZJIgSydVJUGskyPWyZEZVBjsBqw2Awf2t3Li5BEmr03w6tUrVlZWeDw9y4WLE+zZu5/hkVE6urvgS1+CL32J/JIQgoxkEoXxpIuSiY7bzOmeExSX5REVG8H6Te+wKXIdiamxbIuLQJCZyJqIt4lK2srW+Agy5Wm8E/E2mcoMOoe6WReziY2xm/np2jd5Y/1bbEmM5Ocb3kYgSSU1K5UN2zYgkmWyvbWZvftbeTh1j5ZdzcQmRfPDn/0DWxI2I5CkkKURY3Dp2Za0lXci3uWtjW+zdts6ZPps/EUBksUpyPTZ7Dy4C2+Bn40xEWzYth6BKIXEtATei3iPtZvXYrCZKK4sRaKUsTZiPbEpsUQnRbM5JoL3Nr9DZGIEmfIUNse9x9b4d4gVrCU6eQ0bon/KusgfsyXpHeIzN5Ek2kRk4tsIMjcgzY5CLo9GJYvGoAr3Ntj1KdjU4cI4uyYmDBSaGKyqKMyKbRjkW7Coo7Coo7DrYnGbEnEZE7BqorFpY3AZEvEaBfhMQoLmNPKsGYRsYkK2MDzkWsTk26Xk26UU2uUUO5WUe7VU+HRU+HSUe7UU2OV4DZk4dWkErBIKPCryPEoCDgleuxivIysMEmYhNksqZnMyen08Ol0cRmMien08en08JlMSVqsAoz4JlSIapTwGjSoei16Aw5yOx5oVlkWM5wuICLqV5Hq15Ab05OUYyA3oCfi1+H0aAn4tOQFdeKzJo8LjVeP1afD4Nbi8KpweJXaPAotHjtEpRW+TYnRKsfs0uHN1uIMGXEEtzoAOV1CLK0ePM0eD3afB5lNi92mw5qiRWFPJsgnJsgmR2FNXgUHmTEfqSEObI0MTkKLNkaELZqPPlaPNkaH0isl2ZaAIiBA5UkgxxJCkC/dD/IsLISBBExFOZTJsC4PEF0vVadbw2FKaJQ6xMxmpR4jYmYzIkYLEnYrMl4HUm06sahuxqm1slm5gXca7bBStI0qxla2KLawVr0XoFJJkTyHRlkyiLZlkR9hdSHamkORIJtmZgsAtJNWbhtCTSopLQLIzhWTnF+NM7gyE7oxVgEj3iUn3hUeaMjwiMtzh5Wt5ngJlvgp1SPUvbkSuArlfTrYvG5lXhswrI9uXjTJHicwrI82SRpoljVRzKimGFJJ0ScSr41dhIloeTbI2BYFeSLohnRSlAJPPzOm+LqIFscSmxiPKzqKppZmDxw7xxrqfszZqPZviN7MxYRPbhJFsTtjGhpgItiZFkaEUIzcqsQUcbI7fityopHZ7LXafneKKIk50HudY+1Fa9uzAHXBRWlWCP8eHw2Wnoqp8tZ25eUcTXT2nmbhyie7eLto7T7HvwF72t+3jVMdJjp88xr4De8M6tJe9B/dw4Mh+du5tobymjKr6Sra3NtPY0kBlXQX5JSFy8gOEivMorymjfnsdReWFaE0alGY1Vr+djTERRMRvxVPgx18cpKi+DG9xDnuO7Wfk8hhXb1+lo6ed8soSWnfvoLurnYHBXpp3N6NzGvEU+AlW5BOsyEfvt5Jt12Iv9GHKdRKoKiCvthh7nhuFVYPOacRfHL547T24jzP9vZy7ME7/YB8n20/g8jgJFeRx8HAbh44c5HR3J4ePHqLjdDu3797i8cwU3b1dTFy5xLETR+kdPMOlyQmOdZzg4KmjdA71onOaKagu5drD25TUV6Iy63Dl+jA7rRSUFlJbX0NpeQkVtZUUlhVRUllKw45GOrs66O3r4fTpDm7cuMbliYvUVFfy4vkKv/r8l/Se7uTowTZuXZvkzo3rjI2OUFSYT+uuFjo7TnHx4nlu377J4cMHOXr8CI9npng484gbd29y9dY1rt+9yf4jbazbvIGIqC207t/FqY7jXL02wcsPVvh//t//yQev3uf3v/sVv/j0NbMzj2jdvYPK6jKMNgNltWXYc5wYXCbyKvMpbapAZs4mJiOWpKwkVEYlxRWFNO2oo6g4j/GxYR7cv82N65Ncu3aVcxfOc6KjnZxQHnang0MHD3BufITJq5f4/Fef8vqjl/z297/ig49fsvLhCgfbD9NysJVtghh+8NZ/R+0xESlO4vvv/AixUY7ZZWbk7ADzC9PMzjxiduYRi7OPebY4x8M7N7k4NsLVi+dYnH3Mi+dPmZudYn5hmucvn/FsZYmPP/qQ1y9frC5S/8mFmLp/L5yUdPvW6vjShy+e8/plGDqeLi7weOohg8MDHDjSRk1jLYdPHKGr5zSXLl/kxo1rDA8PMj4+ysTERa5cvsTY6AiDZ3oZ6jvD2PAQF8ZGuTR2jod373Hz+g0OHTpEqCCf4spymvbsoqypjpzKEhR2E8aAm9zqMsqb6ymsrcRfnE/NjgbKayspryunta2V46eP03a8jR17d1C7vZaC8gJqGqupaaymvKaM8poy2o4e4PzV8/SP9FFeU0ZxST57drfQvL2e8opidrVu58ixg+xv2xN+XR87QEl1CQdOHuTAyYPcmr7L4MUROoe62X/yINuSotgcv5WULCFxaQnhgt3YbcSlphCfJiBVKiEpM4OkzAxSpRLSpNkkpmeyLSGJTdGxrNsataoNkTFsio1ja2ISUSkColNTictIIypdyFZhIpuSYnkvbgtvRW7gpxFr+B8b3uad6E28ufU9fr4t3HO2KTWOiLR4NqcnsDUjXJYcm51JskaOUK9CYFCRZtYicVlQ+NwY8nIxFxTypYsXJ+joOE1XVw/Hj5+krq6B0rIqcoL5hPJL8AdCGC1OyqvqKSmvQ5guZePWWNZu2opIosBodZATKqSgpBxvIERmlpz4pHR++D9+zte/9V3+41f/b/7DX3yL//TVb/M33/7vfOlL/5mvf/Pv+PJXv/3vhoiv/PX3+Yuv/w0as5MTHV0cPniEw/v2ca6/j4H2k/QfP8aVs4PM3LnF09nHLM+FXywPH9wL25mPp3l/bp4Plpb58OkXAPFFudzLlWe8v/KUJ8uLLMzPMjvzmLnHU3/mRMzOPGJ26gEzj+4zN/WAxUdTzN27z72rk1wdP8fwmX76+vo4cbqDpv27CdRUoAn5kQZdSIIeRC43IpcbocmE0GwgzaonVp3FZnECkbJkNqZFk27Oxlrkw1MZwlkcRB9wITXrECgVbEzNICJTRmSWnCiJgr7RcR7PLzC7tMT88jILy8ssPllm+dlTnq4849nKM548fcKTp8s8ffaEZ+8/Y/nZE5aeLjG/vMDMwhxTc9NMzU0zvTDL9MIsU3PTPJ6bYXZxjvmlBeYW55lbnGdxeZGFxXlevXrJL3/5C37729/wxz/+kX/+53/mn/7pn/nDH/7A73//B37/hz/wyaefwrlzq5pfmGN6dprpmSlmZh6zsvKU6ekp7t2/w+PpKaamH/Fw6gHTM1NMzz7m7v074WLAR/d5MHWfh1MPmJ2fYXZhjht3bnLn/l3uPbrP7Xt3eDD1kDv373Lh8kV6+no4/cUb+szcDFOPH/Hxx695+uwJVyYv097VTu9AD8Pjw5zqOsWprlMcbz/GydOn6OjpZOzCGENjw0zenGT8UrjEqG+4n56BXgZHhzjdc5q+wT5Gxkfo7TvD6e4uBkeGGb9wnomrV7g8eZX20x2c6jzF2PkxBob76DrTyfDYIH2D3YyfG+L8xWFGzw/QN9xFT387Z4Y6GRjppn+kizODHQyf7WH8XD/nzw1wcXyAS+cHuHx+kMvnB1mcfcDS3AOW5h6yPP+IJwtTPFn8Fy3NP2Rh9j7zs/dZnHvA0sKjsOYfsjgX1tL8FE8WHvN0cZpnSzM8W5zm6cI0TxamebY4w9OFaZ4uzPBscZaV5TmeP5nn+ZMFnj9ZYGV5nqdLszxZmOHJ4gxPl2ZZXpxheXGa5cVplhYeszA/xfz8I+bnHzE395DZ2QfMzj5gbu4h8/NhLSxMsbj4mMXFxyzMP2Jh7hEL81MszE+xtPCYJ4szPFmaWf3eTxZnebo0x5OlWZ4szX2RIjLH8tIcS0uzLC3O/stzcZbFpVmWlub+TItLs8wvzTC3+Ji5hcfMLT5mYWmWheVZFpZmmV+aZm5xmvmlaeaXZsLPf/Xxpclxzk2OMj55lrHJEcYmRxifPMv4tfDZ+ORZRi8PM3p56AsNM3ZlmLHLw5ydGGT40gBDl/oYvtTP8MQAI5cHGbk8wPBEHwMXeuk7103/+W4GLvQwdKmXoUtnGJ7oZfjyGUav9jM+OcTY5DBjk8OMXg0/z18f4+Ktc5y/Mc7o5AjDE4OcvTLM8MQgfefP0H+hj+HLwwxfHWFwYojBiSEGLg8xdHWY4cmzjFwLa+jqMINXhhi4PMjglSGGJocZujrE4JVBBv5Mwwxc/nMNXhlm8MpIWJeHGb56lrFr44zfOMf49XOMXRtn9No449fGGZ4YZnhimHPXz3Hh5gXOXjnL+LVxzt84z8jlEcYmx1Y1enWUkcsjDF0aYvDiIAMXBhi+NMzQxWFGL48yOD5Ix5lOTp/pIjEzma2JkWyK3IzVZedkx0ne2vgOm+I3szU5koikzUSmRrFm6zoylGKUFg1mn43cshDeAj/+ohw6B7s40n6EUGmIA0f207SzEW/Qs3qZV2jlZIjSKSwu4PDRQxw83Maefbs5ejx8GWrvPMXAUD+9fT2c6jjJyfYTnB0b4dLliwwODzAw1E/r/l0cOLKfzt4ODh0/SGFZAbmFQaobqqhtqqGgNJ9QcV64iTrkp7iiiPySEE6fA4vTTIZChDvkxfFFl4496MJfmktpUyW7ju5l56Hd9J8f4vq963T0tNPYXEdBYS7lZUWUlBVSuaOaDJ2EDclbiUiLISoriUR1BuuFkcSp0si0K5E4NYjtKoS6LOLlqQg1IuR2DdaAg1BxPu2dpxg/P0ZDUz3FpUXYHFbsThuBoB+318Wefbupra+hpKyYo8ePcPXaFQ4ebqPjdDut+3ez79B+2rs7sLrtGJwWtA4TGruRlsN7qdrZgM5tQWnRkVdWSH5pIY07m2ndv5vGliZy8oPkFubRun83h44f5tiJoxw9foTdu3fR3n6Sa5NXGBke5MMXz/nFR695dOcOgz093J6cZOr+Pa5cvkT7qRPcuXOLlZWnzM/Pro5JTc8+Zvjs0Go8bO9QH8c6TlC9vZ6E9BRyikPcuXeTX/36F/zilx9x+9Y1lpfm+PyzT4D/xYevnnPr9jXGxoc5cuwgeouOwopC7DlOvIUBnPkepBYlseIE3o1cg1grprqpCnfAiUIlo6y8iM9++SkP7t+lp6eHiYkJevvOUF1fh0SuQKFR8+TJ0mpD88Tl87Qd3Muly+c5M3KG00Pd+IuDxKQn8LOIdxCqxaQZZKwXRhGREYe/IkTPQDcff/QBL1884+NXL3i2OMfy3DQPb17n8thZrp4b4/mTRX79y09YebbE7MwjXn6wwme/+pRPPv2QVx+84PXLF3z44jkfvL/CyvISCzPTPLp3l3u3bnLnxnWeLMzz6eswbCzPz62mKN29c4vu/h5qmupo2NHIic6T3Ll3m5u3b3D+4jmuXbvKyMgQk1cvM3n1MkOD/fT3dHNxfIy716/z4NYt7t26zS8++piZx9OcOHUSt9+H0WWnvKkOV36QQEUxep+TQEUxFTubqNzRSF5FCYGifHbsb2XH7haadzWx79Be9rTtpqq+ksq6CmoaqwkV51HZUEl1UzVFlUVUNVbRP9rPzXWJQAAAIABJREFUg4VHXLx2kbajB9i3v5Vz4yNcnbzEyNkBRs4OcHZsiJPtx2je1YQn14Mn18Oeo/vYd/wAwxOj7DvRRmFNCfagi7i0BNZsWcv6qI0IpWnYA27UFj0p4gzWR25hS3wcSZkZqEwW3LkhvKFCTC4vMq2BTLmKbbHJxCWnkyKSkJGtJF2uJFksIVIgYFN8fHgfYssm1kRvIUIQT2yWkMTsDGJlQiLFSUQIotkkiCQiLZaorGRiZULislNJVGci1GeToBSRopWSbtEgcZnI9lpR+O0oAw6UARfqHD+6vCBfunJlkt7ePoaHz9LZ2UV9fSM1NXVUVddTXlZNXqgIh9PLrtZ97N7ThlyhJSo2iW3RCWh1JpwuDzW19ZRV1RLICZGaISEzS86bb6/n29/9b3zzr7/Pf/rqt/nat77P9/7rG2GI+Ksf8Jdf+dt/32L1N77Hf/zWd/nyN7+NL7eIk53dHDp0hEP7DzAxOkL3sSOcOXGMybFh5u/f5ens47AT8fAe9+/d4d6tm7w/v8DLxSVePXnKh0+/AIinYaJ+ufKMlWdPePZ0mSfL4fjXpblZFmammZ8OA8XUo3s8vHuLqft3WJ6bZmVunoUHD3l86zaPb9/h9uQkD+7fDacWnR+j+cAenKX5aPM8aPMDKIN+5H4/qWYzCVoVcWoZEVkCNooSideKEDnUbMyIJVomwFmRS6ipkmyXkWSFiEyTjlS9AYHOTLxCTXRWNta8Ah7NzjGzsEhp03a0bg9GrxdHMAd/YYicghD+vAA5+UHyS8JLRfY8NwavBZXLgMSsJE2TRZomC7FRTrZNg8iQjdSiwhyw48h1Y/RY0DkMWD1WSkoL2NnSSH9fN6NnhxkdOcujR494/vwls7PzXLl6jYkrl1ddiD9JnJ2JTJGJSCxAqRSj02VjtekwmlQkCWJYv2UNKRkJCDITiUrYwlvr3yBVkkKqJIU31/6UNZveZc2W9/jh2z/i7S1r+NGan7AhLoL1MRvDP+OddzjScQx3rpfkzBTKa8u5O3WXsUtjHDh6gIPHD9J6YBfZOhmZynRcuS4UJgVaq4YsTRZiZRZau562Ewep3lHLgeNt5Jbmk6WSYnCa0Fp16GwGTC4LFo+NwrJi/PlBbG4HRocNo81CdVMD7oAXb14AtVGN2W2htKaYgop8fHkuzC49vhwruQVO/Hk2TE4lGrMUk1OBzafF5lMRzLdQUOSguNRFabGTyhI39ZUBtlcH2V4dxK1PxKVLwKVLwGNIwm8WkGNNJWhLI2hLw2tMRi/ZjCx1DZqsTTh08XhMydi1cZiyo/Cb0wnZxJR45FTnaKnN1VMT1FHp11LuVVPh01DqVlLiUlHm0VCdY6Qh30ZjgZ36fBs7Sr3UFzmoDlmozDVR5NOQ68gm1yEl36fEYUrDokvBqE3ArE/CoEtEq45Dp4nHqE9CKY9CkR2JWhmDyZCM1SzEakzBahDiMKdj1ibjNKcTcMjIcWbjt0vxWrPw22QEnQr8TiV+j5qgX0dOQEfAq8HrUeF2KXC7FHg9Kjxu5Z85Ej6/Fo9fgzugwerNxuDKQucQYXRLsAUUOIIqLL7wucqShtaeicEpxeCUondI8BZaqKgPUdGcT3FzHqGmILn1fnLrfOTW+8lr8JPXECC33k+gxo2/2kWw2k1ujYdQnZ/8ej+hOj+5tV58VXb8NU78NU58VXbcFVZc5Sa8lTb8NXZsRVrsJXqcpUbspQZsxVpspVpclSZ8NVZKW/Mo2J5DsM5NXqOP8t1FVO8vo6glhKfSga/aRagpSF5TEHelC1eFk5z6APnbQ4Sa88jfHqKwpYCyPaXUHKym9nAtVYeqKd1bSsHOAgKNOeQ0BcltziWnOYdAox9fgw9/ox9/ox9Pgx93fQBXnR9XbVju+gCehhy8jUG8dQFymvIoaCmiqLWUgp3F5LcUkt9SSGFLEf7qAIFqP3Vt9TQfbaKwuYCK3eU0H22ivLWMgqZ8CpryyW8MkVsbxF/lx1PuxlXqwlXqxF/txV3uJFSbi6vQicQoRevQkixJZl30Bt7Z/B7ZOgXXb93gp+veYGNcBFFp0cSLE0hXZ7BNEE2oqoBgeR5bkyNJEiVT0VTJ1PI0IxdGKK4qRqqUkK2WkSUV09BUT35hiJq6avLyc9nZ2sLp7k6OnThKfWMd+w7s5ezYCGfHRjjZfoI9+8IFal09pzlx6jidXR30nOnm2ImjnOo4SWdvB0dPHeH0mU5OdZ2keVcTdc3hoqr8khDeoGfViXAHXNg9NmQqKSq9ktKqErx5XkSqLIxuM2UNFeSW59O8v4Wyxkp2H91H51A3J3pP0TnYxd7De9ne2ozdZaaktIDDJw5iy3WR7dKxKT2WaFkKm8UJxCiErBVGEpWdQoQonnWpkawTRLIpPYYYqQChLguFU48p6MDqc+IP5VBSVYbeaiRYmI/T70auVaPUqzE5LKRLMhHLJXhz/RjsBnwhH7nFuRztOMr5yxeorKvC6XNRUlXGyd5ObH4XldvrCFUWkyROxexzULeziftzUwyMDnG84wTFFSU07Wxm175W8ksKqKitpKy6nF27dzIyOszZs8OcPz/OoYMHGBrs50jbAU4dO8r81BRXL1zg8b17qwWy58+PMzl5haUnizx69ICLExcYOzdKb18P5y9f4MqNqzx7ucL8kwXajh0irzgfkVLKweOHWVqe48NXz3myPM/nn33CR69f8rvffs7HH33Ai+dPuXlrkskbE+xp2028MA6JVkpUSjRysxKFVU2SNJltKdvIVGZQXl9Cc2s9gVwPzdvrWFyYZurRPY4cPkBlZTln+sNjP/5QDja/i2MdJ7h998ZqkVzPmdNU1ZTT0dOOO+QlRZJKukKEJceB0WdF4dDx1ra1vLFlDcnydJr3t/Ds/WV+8+tf8uLZMq+eP2NlaZ4Lo8PcuXqZpwuz/PbTj/n4g+c8f7rEp68/4J/++Dt+/Ztf8v7zJyw/mWd5KdxI/ael6j8BxIM7t3l4987qwvW/XrqeezzFjatXGBrs5+jxI1TUVtLb10NvXw9XJi9z/+E9bt++ydmzw/T2dHFufJSR4UEOH2qjbe8e+rq7mDh/jkvnxhkfOcujBw85f/48g8NDbN+1k0BRPtsP7CGnsgRrnh9nYS4lzXXk1ZTjLymgoLqcquYGjnWcYGdrCw1NtTQ01VJSVojH56SqppzDR9vY37Yn7DR1naS7v4vB0QHOXTlH92A3h08dpru/i2PHD4Vdvf4eBgZ76R/o4XR3OwcO7qVhRz2+kA+lWY3cqCQmNR6FWUuWPpskSRrxGSlEJceRkiFELJcgN6gxuqzYA17sAS9Glx13Xm5YuSGsXj8Kg4lMqRyRTIlcoydFJEEgliIQS0gSiYlLS2dLUhLrY2J4e9tmYjLTiM5MI06SjkCTTZZNGx5RN8iJV6YTkRZPpDiJRJU4vPuqzyZJnYXAkI3IrkVoVJJqCnefyXwOtHk+1Hk+FH4nEpeFdLMBsd3Kl27duMnI0DDtJ08xMjRMU0MjdTW1VFXVUFdTj83m4ODBw/T29rFv3wGKi0tJTU0nI0OERqOhpqaGlpYWckN52O1O9AYLiYI03l6zgb/57t/z1W98h2/89Q/4q//yQ77yze/zF1/9Nl/+2vf4y//8Xb78tf/yf6R/Cw9f+eb3+eq3/o6//Nq3+frf/B3Nu/az58Ahdu5speNUO13tpxjoOc2h3Ts513+GJzNTfPryfZ4uzHLnxuTqvN7y7CzPl5d5/fw5H714wQfvr6wuVf9pEehPUWVLc7Mszc2yPD+32sK4PD/D4uxj5h4/ZObRfWYf3Wf+8UMWZ6ZYnpsOn0094NHD+9y6dYOJK5cYOXeW02e6aDt5BF95CVKHjVS9lnSzgUSdiji1nGiVjM3SdGLUUqJVEuK1UmJUYrZmpZCgFpNmVJCokiB12Mg0m0jVGxDq9OGtebmCgfHzTC8uUtK8HbXXi70gH19ZMTllRQRKQvgLc8NjTKV5aAJ2ZE4DMqcBkVFJojSdRGl6eGzJpEZu0aJzW7D4naisetLkYkRqGQa7gdw8PwO9XVw6N869u7e5PnmNqYePuHbtGpcuXWJmbpb2zg6u3b7+ZxCRkZ1KdNwmZFkCYratQ6fOoq66CKfbQJIgitjkSLbGbuKtdT9nw7b1pElSURoUqwvW6yLWsjkmgp+s+TFrtq3hvcj3iE6N/t9gZVtKFG9vfhdbroudR/YgNSr4ecS7xGUmIdJKyDKIiRfH8IOffZ+NCRvYkhTB9376Xd7d+i7r4zawIXYTsRkJbIzdzI/XvsEb69/h7S3r2JIYjVSvZM3WDWyK24bRbUYoSydaEMuGmAhihHFECWJJyRIizE4jWhBDijSFbIMMuVlOtkFGTGokWms2KeIY9A45Jq+GRFE0G2LfJjJpHVJtCuLsGOSqRNTaZHTa8OXa58gi6JKR45Tit4vw2TJxGoVYNInY9Sn47SLyPDJCLilBuxi3QYhVlYBdE45udelS0EsikaasxSyNxasRUmCTUu5WUZtjoCnfSkOemZqAnmq/jnK3iiJHNvnWcEJTgUtOqV9DRVBPTb6VylwDpX4NhW4FeXYpObYsAlYxfoso3HD9RfyrXS/ErE3GqE4Mt13rUlDLo1alUUSjV8dh1SfjsmTgtYsxa5OxGYS4zCL8Dhk5LjlBt4Icl4KAU47XJcfvU+HzKrE7pdisYqz2LGwOCWarCKs964v4VylmqwidIRWdIRWLTYzTI8dgzURtTkNhEKAwCFBbMtE7JKvAoLBkoHNJ0bmyUVrFZJsyUNklGDwK9D4lpkIj6lwl2T4pMp8YmVdCljuDDFsaadYU5AEJImcaInsqMo+IbK+YLGc6YkcqMk8mElc6Irsw3CNhTCDVlEiqOR6hOZEUYyzxmm2rSjREIzDFIbDEk2yKJUEfhcAcQ6o1DolXiLZAiq5AjsyXgciZitiVhswnRp0nR50bHhFSBBRYSi3Yym0Y8vUYgircxWZCtV6Km/IoqM8lUOXDU+bGXerCWerEkGtA7lEiccuQOKVk2ESkWdJIt2cgzZGRnStHlitH7JcgdKSRYhMidIsQ5WQjDsrJ8EvD7dYhLeoCA9lBNSKnhDRLBlGSGJKUiSg9Skp2FrPzVAuF2wvQ5WjRBjQoPdmovHKUnmxkjiyybOmIrWlI7BlkuzLJdKSQYvri72KIJ04ZTZwilkhRJG9FvcMP3vkHfrTuJ9x+cAety8DauA3EiGNJkifzTvS7RKVFItaLSJYkkqUTEZsag9FtoLqpiubdzSQI4olLiEUkykCpVFJcWMSxI0c5sK+NlpYW9u7dTWV1GS27muk5c5p9B3Zz9Pgh6htrqG+swe11sL2lke7eTiqqStm9dyfHTx7h8NE2mrbXU1lXQdPORpp2NlJRW05ReSHlNWVUN1RRUVuOJ8eN2WHCYNWTKhKSnpWGy++kpLKYXft2hi8quV6qG6pobWulvK6ctuNtTNy+wtnLYxw5fZTqHTWU1pexff8OduzdTlFVPiXVxew8uIuozETeSYhgTeI2YuWpJKrERGTEsSktnnhlOttEybwZtY647HTejt1IjFhAijITiUmNLeRD7TKjdJhR2E3IbUbEBi2pKhlpagVig5pMnRKxQYlIr/jin1NiZFYFtgI7oZp8BscHuX7zKuPnz9LefYq+4TO0d5+ivKYMm9uK1WXh5OkT9A2f4dHsQ+aWZxkc7qOyuozB0QGGxgap21FHYVkBp8900jfQw+j4MIcO76euvoqiwjzyQzm0NNXT193JhdFhLo6N8PDOTT775DW//PwTXn3yAS9eP+fClfPs3d/KoSMHONPfze27Nzh3YZQXH6zwm999zvDZAYZG+ikqyae3rwv4X3z0wXN+/YuP+aff/Zo//u7XfP7pR3z4YoWXL57y+sPn3H9wiwdTt9jT1orRqUOqk+Av8lG3qxatXYPTb8bu0lPfWMbO1jomJka4MD7I+Nk+Pnr1jLNnz5Bf4MfhNlFUEeLkmRMc6z3GyORZJu5e4dDJQ7j8Tlr27OD6vessrCxQUldGqiydaGEcGrseq99OtCCW97auY+3mtZicJnbt28njmYd88vErPnj/adiFWJpnaW6a86PDPL5/h3/87a/4/a9+yR9+8zm/+exTPv/0Iz775DXvryzzZHmeD1895/n7T/jg5QofvnrO0ycL3Lt7k2uTEzx6eJf3V5b59a9+wYevnvP+yjLPni7y6OFdxkaHON15ktOdJ2lsrKej4xQXLpzj8uVL3LhxjQcP7nHzxrXVRer+vl462k9y+FAbp04e58rlS9y7ezt857h1m56ubiYmJrjz4D57D7URKCkgWF6MoyCIv7wIX0URvrJCvKUF5JQVEaospbimkoq6Kra3NFNdU05ZeRGNTbUcP3GYgcFeBgZ76epup/fMafr6uxkY7GVw6AxnRwcZPzfCyNmB8Od6Ohgd7qP3dDu9PZ3h5uqeDto7T9Gwo5EMqQitzYhAmsGmhEjis9KJzkhmTexWolOTyZRJyMqWkZElJkGYQowgCUGWGLFahVSnxR3Kw+RxozQZkRv0aM1mdCYzcrWOTImUVJkUgUxCTJqQ92IiwwlL2zazNi6atYnRbBImEK8Qk2nRIrLqSNZlE6/KIskgJ9NpIFqRRYxSQpJeTZrVSKrFQIJWSYJWicCkI9NhQep1IvO5ELltZDosiNw2xC4bIqcVmduBwuPiS/fv3qP/TB89Xd10nGqnZfsO6mpqaW5sYlfLTvKCuRxqO8jpjk4OHzxETVU1aqUKu9VGUWE+O1u2s2tXC+Xlpfh8ARRKNXHxyWzcEsl3/u6HfPWbf8tXvvU9vvG3f8+Xv/Fd/sNX/5Yvf+P7/OXXv/fvg4i/Cuuvv/v32F057NyznyOHT9DV1UVP52najx/h6L49jPX3Mv/wHq+eLvFkfoZHd2/x+MF9VpaXeLIwvzqv9+r5+6s5x08XF1Zr3P8UWfZvQSIcYzbH8vwMCzNTq2NNs1MPmHv8kIWZKRZnH7M4+5iZR/e5f/sGd29e4+7Na9y6doVLl89ztLuDQFUJEpuJTIueNJMeodmA0GIk3qAhRqskWqMgyaghQa8gRiUm2ZhNpl1Fsk6KyKwnTa8lRaMmWa0iTq4gNluOQGfk6p27PF5YQOZ2ovZ6MYVy8JQU4i8vwl+ch7swB22OA3NxAKXPSpI6i0yDAmdxEH95AUafnZzSfFwhP56CHEKVxeRVFGEPetA5zRjtZvILgtycvBwe7Zp6xEcfvubGteucOnWK0dFRWvfspq6hloYdjdjcFmKToknKiCc+NQqFWoQgKRKrUYFRK6W4wEds7CYiYzYgVYmIFUQREb2J5Iwk0iSpFFYUsDVuKz9792f88Cf/wJvvvcH6qHW8s+Utfvzej4hI2Pi/QcQ/vP0jfvDGfyMpOw1jjp0twhh++N5PeWPLGt7Y/A5qp4pgpZ/I1C28F/0Okanb+OmGn/BmxM/56Yaf8cbGt9ictI2Y9AS2CWKISIxiS3IMguxMDF4bQlkmEp0CsUbKtuRo1mxdx7tb1vJWxDtkqsWobBpUNg1JWUnEpscSnxlPsiQZqUFKhjIVvV2BxiLD4tGSJk9mS+J6ksQxiJRJaK0ipMpE1DoBBlMaZlM6bpuIoCebfJ+SPI+cHLeMgEuKxybCbkzFZckgxy0j5FWQ684mYBUTcmVT5FNR6FWSa5Pg1qViVyVjVSSSZxZTYJNSZJNRaJVS5pBT49NSn2OgLqCn1q+j0quhzKWkyCUPy6OkJKChLKijPEdHWUBLqV+zqvIcHeW5eipDxtVyOodWgFWVhF4eh14eh1mdhE0nwKiOx6CKQ6eIQSuPRq+MxaxNxGFKw23NxGFKCwOFTYLfIVuV1ybFbZMQ8Kvw56jx+5TYHFmYLBmYLBkYTGlo9QLM1nCPhNUuxmTJQGcQojUKMZrTsTjEGJ1Z6GxhkNBY0tE7JJg9cixeBRavAoNHgdGrxOhVonXKkFuykJlEyC1ZKB0yNEH1FylCEqSeLKSeLCRuMWJnJmJnJlKviAy7kFRLMhl2IZmOVNJtAtJtKYicqSTrYsNt1p5MFP4ssr0ispxpZNjDX5NijA9Hw1oSEVgSSTEnkGyKJ8EYR7whllRLAqnWOMQuIcpgFspgFlnuVDIdQkTOVKReEYqccEeD1CNFnavGVm7DVm7DmKfDmqvBFlThztPjLbISLPOQXxOkqK6AooZCAuU52AtcmPMsmPIsGHINqH1qFG45cm82llILqjwlIlcm6a4MsvwSJDkyMr0Skh3pJFiFpDgzyPTKyPLJkfgVSL1yxC4ZGVYxYosYnV9LoMpP3YFamo80kt+Qh6fMRVFzAfYiM8ZcLSpPNtmOLOROMQpX+Cl1pCFyJSMwbyPZGEWCNpLI7AgiZVvZnBnBG9Fv8mb0O8RkxdE12I2vNIDSrSZRnsza+PcQqgVsSlxPhiaVuMwo0pQpSPVialqq2XNoNyXVxRSXFoWXoUMhrGYLdZW1jPQPs7/1ADaLnUOH2hgc7uPK5CV6+7rIL8yloCgPp9tGTq6PwuIQpeVF7N67k4qqUhqb6yivLKGuoZqjxw/R2NKw2k5d3VBFbmEQX66XYEEO+SWhsFsc8pOTH8BkN+Lw2imtKiG/JERuYXD1e+7c28L21mb2tO3mzFAvXQNd1O2oo6K+nPK6Mqq2V9Owu5G6XbVUba9kx4HtHOk5TtPhPWS7TbyXFMnG1DhSDXIyzSpiZWlsFMYiUGURL01DZFSSohSTJMsgJjOFFLkIjduC2mNDajcithgQWwxhd1ynIlWnIdOkQ6BRkKZXkmFSkqqXkqxJJ1mTSrpJjNyhwOAyUlFfQev+XdQ11xIsyMHqsuANeqhuqKKyrmK1m6N1/y4OHmsjtzBIqDhvFaBa9uygs7cjDBUj/Vy7cYXBoTM0NdfR2XGC0bODnDs7xNzjhyzOPmZy4gIP79zkxvUrXLs9SWdfJzfv3aCjp52GHfXsP7yPh1P3mJmbYnr2EecujBLM9eFwWjBb9Jy/MEp3TwdLi7P84def8T//8Fv++fe/4Teffcpnn7zmw1fPmZt9xOS1SwyO9FDdWE5xdQH7T+wjWOYnNTsFg1uL2a2jsroAnU7K3tYGrl8d5+Hdq4wMdHJxvJ8bk+c4efIATreBtMwECiqCHOk6yO4TrTQf2U7/pQGqGispKi/kztQdJm5MsOPATrR2PSK1BN8XLeVRKTH8+K0fI1NJad7RwLnzZxkbHeLqlYu8/2SRF8+W+eiD58xPP+LFs2VWlhf45ccf8smHL/nsk9d8/OoFn3z4cvXs1fNnvHr+jNcv3+eDlys8f/8JT58ssLgww9SjcHDNzPRDVp4t8fLFMz54ucKL50+ZmX7IufERjh09yP59rRw6uI/jx44wPDTA5NXLXL92lZs3rnHn9k0uT1ykv6+XM73dHD1yiO6uTiavXubWzetcm7zCjeuT3Lp5nQvnznP86DH6BvoZGBmmrKYKs8+Fv6QAV1Eedft2UdrSQLCqFE9hHp7CPPIqSiirr6FuewPNzY3sbt3BoYP7OHXyKN1d7fR0d9DT3REukRsdouv0KU6dPEp/XzcXzo9y/txZhof6GOjvoavjOP29nXS1n6Cz4wTHTxzmdHc7A2cH2XtoP1afk4LqUpyhHBR2E4YcNyq3lQyjGp3XgVyrJSlZwLaYWOIFAuJSUli3bSvvbo4gIi6WDIWcLI0arc2KKzdIfnEJeYVFuD0+DEYzOpcNjcNCpk5JVHoKa+MjWRO7lTXxkayJj2RzRjLR0vRwz5deTqI+O9z9ZVIitOoQmHQkG7QIzQYyHVbSbWZSjOGzVIsRmc+NPOBF5nMjctrIsFsQu+xkuR1kOWxIHTa0AR9fevxoir7eMwz2D7B/7z5ad+6isb6Bvbv3UFtdQ1lJKQcPtHH86DGOHz3GrpaduJ0uSoqKaWyoY9/e3Rw4sI/m5kYCgSDC1HS2boshISWVv//RG3ztr77Dl7/+Hb76V9/nL772Hf6vr/wNf/n17/3/AhFf/vp3+Oa3/47oOAGNO3bR0d5NV1cXJ44cpW1vK2faTzIxOszMvduszM+Ex5ke3GVhZnrVXvuT6/By5Rkry0ursLA8P/dnIPGn88XZmVX9W4iYfniP6Yf3VmHiT0Ax/fAej+7dXu2pmJ16wIOHd7h4Y5KWQ/vxlRVjyctBYrOQolGRoFWRoFMTp1ESo5KTbNKSYtaQqM9GaFEicqhJ1klJN2hI1WkQ6rQItBqS1BoSVWr6z51nan6BspadiGwWMo1G5C4b9vxcfGWF+Ipysed5kTkN6PPcZLtNJChFyB0GSnbUUrGzAWueF1dBAHPAidnnwBXy487zY/bY0dlNGO1mmprrGB3q58rFc3SePMH9u/e4fGmC4eFhRkdHOXw0nJ1+4tRxiisK2bh1PbHJkazZ+CZSeRo6dRYeu5GE6M3YbDoUSjFWh56GHXVkyNJJSk8kWRyOQCuqKSE2JZa317/NT976GZuiNhGfHsemuPX8bN2PWRe1hkhB5CpAvBe9lp9t+DlvbX6XbWlxJEiFbEqO5L3YTayJ2ciPN7xJujqNwvoQCVnx/Hzzm8SL41gft443I37OG5ve5L+++Q/8POIdEsQpZOmzydIrkBpVyExqMtRS3t2yFr3LhL84iC3HiVCWToZSzObErahsGuRmJSqbhkRxIluTt7Iu+j3Wx6wlTSEkS5tJcmYMcr0IvV1BUkY0scLNZMiTEIiiyJTHodAK0JvSsdhEOOxZ+F1S8gMqCgNqCjwKctwyctwy/E4JbmsmPpuYPI+cfJ+SXHc2ObYsCr1KKkNGqvJNlOfoKHQrCDlkhBwySt1KyjwqShxyCiwSiiwSKlxKqr0aqr0a6nMM1H6hqqCeii+A4U9Q8q8hosSnptivpiSgoTRHS1lQR9AuIWAV4zah6rBKAAAgAElEQVSkrUKEQRGPWZ2EXS/Ea8/EZRFiNyZj1Sdi1SfjMAnx2ET4nRI8NhGeL9KZfHbpqrw2CR67hNwcDblBLQGfErtNjNmUjsmYhs4gRKkOOzgaXQoagwCNQYDWKERjFKIzpaIzp2FwiNHaM1Fb09HYMtA7xZi9Msx+JZaACltQg8mnwOhTYfKr0TjlZOnTyTJmIHfIkLmlXywFS/4MHiRu8SpQpFtTEZqTSLUkk2ZNWX1m2IVI3ZlocuVYSvRYSvSog9lkOdNJs6aQZk0h05GKyJlGpjONdLsQoSWZZGMCCcZ44g2x4bhYe/IXwJCJ1Jv5xZkQkTMNiScTmS/8u2S5RCgC2RiL9OjyNWR7JZiCCvReKQZPNpYcLf5SFwV1eZQ0FVPSVExBXSHB6hA51UFya/MIVPlxlbmwF9uwl9ko3VOCr96DoVAXXpbOVyEPKcn0SkixpSGwpyPySRF7s0lziMmwi1EEVOjzTRhCJtQ+NZaQGV+Fl9KWEqr3VpJXF8Rb7qZ4eyHOEiv6HDUyeyZSWwYaXzbGXDW6gAK5O5MMWwIJ2o3EKDayTbqejelr2CzayOa0jfw86k2ixbFsFm7hZO8prty8wvYD2zH5TWwVbGGbcCvJsgTUTgXC7BRkRgmhijz6z/UxNjHKjr3bKS0vYX/bPjo6Oqirq2N70w7Gzo4zPnyOjlOd3L59k6npB4yOD1NWUYzBpKWkrJDi0gJq66vQGzXojRoKi0MUFocoqyjG7XXgC7jZ2bqdwrICCssKyC8J4Q64UBtUSJUSdGYt3qAHtUFFIOSnrrkWf54PnVmL3WPD7rHhz/NRUVvOjt3b2bF7Ozv3trDv0F6adzXRsLOB46ePc7L7BPuO7KW8sYJgaS5FdSU07d/OzsOtNO7fTn3bLpyl+YgtOkRmLSqvHa3PQaZBRYw4lSyjBnPQizXPj7e0ALlZT4pURJZOhcHvQu12IDLrEWhUCLXq8HuRVo1QoyFNr0WgUSAya8l2GZE6tKQbZSSp04hXJJMoF5AkESCUZ6CyatHY9QikaSSKUtA5jeRXhdOnSurKaG1rpaS6hFBpCIvbQrAoGO4o2lHPnn276O7t5OLEOe7cu8ngcB8nTh7h2PFDtB3cy4WLY/Sd6eL6tcvcvHGVkeF+rl+5xLHjhyipLCZYFKSxpYHCsgK6+7vYsXs7A0Nn+PVvP2NwuA+Xx47FaiAtPYVAjodPf/GaD1+/4KPXL/nj737N//zH3/GPv/0Vn33yOnzp/ugD7j+4RU9fJ8OjZyirKcKT56SgKp9so4TY9GgMHh2ukB2NXkppeS7nzw8wMTHCkYO7qCzLo+f0UXq7jtHW1kJevpskQRQaixy9S4PaqSJGHIvcqsDqsdDR087V21cpqS5Ba9dTWl9OSX05El02721dx7rIDeisOgbO9nP7bjhd6d7dm6w8Czdb37t1nfnpR9y6doW5xw95ufKEP/zmcz54/ymfvv6AleUFXr98n88//YhXz5/x4YsVfvHRK16uPOGj1y9ZebbEwvw0iwszqw3XT58ssPJsadWxePniGbduTtLZcYK2A3s4fuwQvT2djI+d5crlS9y8cY1rk1eYuHSB8bGzDPSf4XRn+//H2nsFx5WgV5qa2dbMdE9Lo5ZGptUt06PuMmQVDehAEN67BJDee+99Jrz3IAxBwhKghSVA723RFIusovcskkWWb6PSaGb1sPOwG98+JInpliY2JmL18EfejLyZkS9A3u+ec/7D/NwMx44e5tpHH3L71g0+vv4RNz65vqRUnDh2nMXFRc5dOM+hY0epbqzHEfbT3NdN99g24u1NhJvrCNRWEqitJNpYS01rE3XtLTS2NTEw0MfoyFZ27dzOzPRu5uemWFyY5fChxSXFZOeOcWamd3Ph/GmufXSZC+dPc/LEEc6dPcnRI/s5feoo586e5MzpROHcgUMLnPngLIOj20jJSadMKaZUISFXXEaZXolAp6BQLUXtsqLQ6cjKzmXlmrWsTUlhU1YW6zPS2ZCVSWZxEWUKOeVKBRKtBo3VgtsfIF5TS1NzK61tHdhCPuxhP8aAG7nNSLlOSYlGRr5STLa0nExpGeniUtIkpeSoRBSZVZQ59JQ59JRa9aj9XhRuJwq3E7XPg9rnQe5yILFbkTpsyJx25C4HMqcdid2Kwu3EEA5ijkUwRkJI7FYMAT+/d+fWbU4cO74EEQN9/WzdMsjI0DB2q43mxiZ2TEwyOjzCjolJxkZGqYpX0ljfQGdHGxPbx5ie3svY2AhVVTUIRRJy84oQShWsWLOR//zjv+Hf/+Ff8IMf/YTv/fDP+bc/+FN+/w/+8l8FIr73H/+U//jHf0FmTjFbR8aZn9vP3Nwcfd097J4c58rZ09y4cpHHt2/w7P4dHt+7nQhAP7i/BAivnj9b2i7w2adPl5SHZ48f8fLZp0vnvWmqfvLg/lIu4unDezy+f2fJzvTPIeINNDy6d5uHd2/x6N5tHr/OZVy/doU7D+9y6tIFDp05zcyRQzQPDKAL+pE47EhcDkqtJgqMOgQOMyKvjTK7EaHbhMRtpNSspMysQ2gxIXHYkbmcSJwuDp85y51Hj4m2dyJ1uSm3mikzGJA6LJhDflxVEdyxAJagC4XHTIVVQ6lRgdiuQx924agKYgl70LgtGH12zAEntmACJIwuK0aXFX9lmJbOVtrbmtg3s5dffvU5Tx7cTfwTOH6Cubk54vE4dXV1eP0ejp04zI7d46ze8D5Jye+xKWsNQkkRJr0Cg1aGSa+gu7uZpuZqZBoR7pCLlNxNpBdmsD4zmXKlkFBtBLFWys/e/jveX7OS5IxkMorSSStMITlnHUlpK1m2flnCipS9nl+seYtVaWtYk7k+4QXdtJpVmetZnbWB99PWsHzTKjLLMpCaRazPXcearCQKZQWkFG4kKXMNa7LWsjx5Bcs2vE9yXiq5wkIqtDIcUR+WoIv0klxEWimuqJfZI/voHx9k2br32ZCdQrGslFWpSaTkp5Jbkcumgk1szNtIUvoqVqS8R2ZpOrnlWWzKWkOpKBeFroJSSR4CWR755elsSH+PMnHGEkQ47CLcTglBt5SoV0HMLSdkF+N3igm4JPidYrx2IUGnhLhfRWVATcQjJ+5J5BOiLhm1QS0d1Xa661y0V9loCump86gS2Qeflnq3ika3imavhmavhgaXkq6Ima6Yle64jc4qG+3x1yDiVxP3KKgP66kNaqnxqanyqaj0Kqn0KqnyqZbmzXcI2kS4zWVL1iansZiQS0zAVYHfWY7PUYbPUYHPUUHAJVkCo9+GiN+2NEW8KmJBLbGglqBHgcMmxGISYDYJMOiLUahyEUnSEUszEMszkalzUekL0ZpK0BiLURqL0NjKUFsFqCylqK0CtPZy9G4xJp8CS0CFLaRB55Fi8CpxRI1YgnrkFhFymxhDSIPcK0MVUqEOKZD5JIic5YhcFUg9ogRIeMWIXBUIHQkVQuwqQ+gSJJ47Sik1FyByClD4pWjCcvQxDZYaPe4WJ6EeH/q4Fk1UgSIkRx6UJNaiBsQIfSIErlIUQQlSXwViTzliT9nrx3JE7sSxIihBE1WgiSpQhqQog3LUkUSLtNhVhtorRu+XYglr8NRYiLQEiLeHibVGiTSHiXdUE22rJNYRJ95ZSaQtjL/RR6DJR6QjSG1/FfG+CIEOL9Y6M6qIEklQiiQgRxZRoYxqUMW0CL0yCo0llNkqMFdZCHVEiHXFMIWN6PxaVG4lrhonDQN1VPdU4qiyYQobMIQ0KFwSxFYBcqcQY1iNvcqINa7HGFEgsueTr0shV5lMhnwDacL15CoyKFDlkipIwRgyIbZI8NV4Gd09yqETB7n36B4Pnjxg4fA+Ore0E2uKUK4qo0hagCNkp2NLO2O7Rukf7qOpvZHW9hYGBgbo7+9nas80lz64zLmT5zly6Cjnz5/l2InDjG0fprG5joHBXmbm9jK4rZ9tw1sYHt3K2PZhJnaM0dreRFNLPfWNNUsgEa4M4fI7sTjNWF0WLE4zNreVSFWY9p42Nm/poaUzcbfZZDdidpiIVkdw+hzozFqcPgeeoBt/xEekKozT50CsEGF2mRmaGGJ4coj+sQE6B7toH+igc1s3DT1N6FwGNhVmkF5eQL5STLlBhUCnoEAhIlssIK2skJSiXGRWA00DPdT2tNM+2IfebUdm0mHyubAGvahcdkr1WnJkEnKkUgqUSgpVKgqUagqUSkp0GkRWI0qPDZXPisShpdQgoVBbRr66FKFVSVpZLunleeTLBWSLChFoxWi9ZjQeE429rbT0tROujxGpj6GyaLAHndh9dgLxAO2dLcztm+bS5fMcOXaQj65f4eDhRUbHttHUXMfE5CiXr1zgo2uXuXHzGrdvfczNW9e5eeMas3N7cfoctPe2s2V4gOaOJi5e/YD+bX3U1ldx8fJ5RseHEEnKOXrsIE3NdezYOc6XX73k//of/8Svfv01//Ddr/jv/+07/tt3v+brr17x9MkDrn/8IQePLDA0vpWqhiiju4awB23kCfPwVLpwxRwUSvIpU5ag0oqY2LGVqalxtmzpYPeOIXq7m9g+2s/AQDu9vS043QakCgE6m5Lc8iyyyzLJl+QhMohp6mzk6WdPqGqswhlwsn16klhjJRK9nHKViCJxCeVKIf3b+njxxXO++fYL7ty9wUdXL3Hto8scWpzn8P593Pr4I+7d+oRPH93n4d1bfP35Zzx/8pA7N65z5YNzPL5/h69eveDx/Tu8fPaE7371Da+eP+XVy2c8eXyfB/dv8/TJA15+9ukSPDx98oAnj+/z6uUzHj+6x6mTR5nau5OFfTOcP3eK69cSqsLVDy/z4ZVLnDt7mkMH9zM3O83c7DQL++Y4d/Y0169dXVpx+6Yo8OIH55mbnebAgQPs3ruHmX3zTO7dTW1bM9UtjXRu7aelvwdnNIg97McR9uOtjBBvrKOhrYXm9jZa2poZHx99rYgksg1HDu/nxPHDHD1ygAP759kxOcbszB5OHD/MBxfOcPrUsURD9aljXL92hUsXz3Lu7AnOnzvFiZNHmNgxxr6D85y7fIGuwV5WbVpHpiCfXHEZxWopKrcVbcCFPuTBV1eJLxLB5nIjksnJyMsjLT+P/PIycgSlbMjKZFNeLnnlZYg1agxOB+5gkEAkSiQaJxKN44wG8VXH8NbGcVaGMYe86LwOpDYDJToFeQoRGRLBEkSU2rSIvRYkPitilwlrNIQlHMASCuGIR3BVVmKPhTEFAmg9TlQOBxq3A43LhdbjxBQI4KqK4amuxhmPYw2HscdjCTvT5YuXWNy3wK4dO+nt2czk9gkG+vrRqjX09/YxMzXN4MAWtg1uZfvYOJ3tHbQ0NbNloI+Z6b0sLMyzc+ckAwODRGOVKFU6SspFpOcU8dOfvc1/+E8/5gc/+smSEvG9H/6Y3/+D/5+ZiD/+KT/8k7/iP/3ZT7E5A+w7cJiFfQeZmpqivrqGY4f2c/+T6zy5c5PnD+4uBaufPrjLs8ePlhSGzz5NlMy9WVH2zwvn/lcg8QYi3liY3sDDbwPEG0vTp4/u8+zxAz59dH9pHt69xY1PPuLhw/vcuHuT+08fc+fpEw6cOk3r4CDeujp0oSCaUACxx4k84EEd8SHzO5EF7MgCVirsegQmLVKHDU3AjzEawRCNce/JU+r7BhA73FRYbVTYLIitVuQuGzqvC2PAjcXvxOR3oPRaKNbLKNJKkLmMKL0WykxKSrVSJGYNKrsBrcuM0WNLjMuKM+Sloa2JbWND9G7uZHhrH1cvXeCLz55x5/ZNrl+7SlW8kpUrV5KXl4NUKmZ6dg/x6jCr1ixj/cYVVEjykchK0GgkiMqLCfqc7D8wx8TOUULxABXyCt5JWkZGURbZggK8lSFG904Srq9kZfI63luXxOqUdWzIWs/G3PVkFKeyOnUFP1v+t7y77l3WZKwhKT2JFZtW837KKt5eu5xlG1awKnM9b294n5+tfpsV6WvIrshhU1EK63PXkV6aRlpJOpuKUkkvzWBZ8nI25qeSlLGOFZtW88665WzI3YQ15CTUEKNcI6ZQXMK2HcNMH5zFG/fjiXlJK0jnT/7qP5OUuoa3V7/F6k2rWLlxBRtzE9911ab3Sc5Zx9qM1WTkbUCiKEZrFFMizKGoIpN8QRoZOUnINYUo1IXoDCVYzWXYTWUJm4+1Aq+pDJe2GKe5BLdVgMeSmIBDSMwnp8qnIOqSUOmVE3VJiDhEVHpkNMcMdNba6Km101VtpTmopTWspzWko8GrpNGtoNmrotmrosElp8WnpjWkozNmorPKQmeVhZa4kfqwlppAAhqiXgVxj4KIR5449quoCibUkkqvkmq/mtpgQqWoCWiIueX4LRU4jcW4TCW4LcV4baX47AL8jjJ8dgFeaxkeiwC/XUTAISbolBBySQm7FUS9KmI+dWL8GiJeFT67BKuhFKOmEJ2mAIU8G2HFJsoqUigXbqJCkoZInolUlYNEk4tYnUOFKguluRiluRiZuQiZuQiFpRS1vRydS4TBJ8UcVKFxidF7FNhjRixhHQq7CJVTgiVmwBDWYqkxYq0yoA4pUHgS4KD0SpB5xcjdImReMQqPGIVfitovQxmQofCIEbsqKLeVUmYtodxahthVgSakxlZnxtfuI7I5hKfVg7XOjK5Sj6Faj63Rjr3JhqHWjDKmQhfToI7Il7IYUq84kc0IiJH6hChDUgxVGsy1evSVKpQhKYqgGEVQgjIgRu4uRx+U46g24Wt04G/04mvw4GvwL4233rc0rko79qgFb62TcJsfW6UJe40JW7URbUSF1CtG5BEiDypQx3XIgwrEXgnFZgEF+iKkbhm+Ji9Vm6uo6q4k2OzHXmlF6ZJjCOqIdUSId0YxR/UoXBLUXvnrkaL1yzGG1ZgiGkwRFYawHLWvDKE9h3JTNgJTDmWGfJRuMbqACplVRLm2DJVDSaGkkAJxAf4aP42bG9k6McDBkweYXpzi1r1b3Lxzg+NnjrF7dhdGt4HmribmDs6yc2pHokNhZi+TOyc4duwYly5d4uqVq5w8foKFhXlGxraxbXgLY9uHOXRkP7PzU4xtH+bYicMcOLTAzt0TNLc2YLLocbptNDbX4fW7sDnMBGMBrC4LZoeJYCxAQ2s9bd2t9Ax0s2V4gIGhfraODjIw1I/NbaVQUEC5pAyVXokv7EVv0WF1WQhE/bgDLlRGFXqbHmfAiclpwl8VxF8VJFwXJdIQxxZ0UiovZ11mMss2rCApK4W1eRmsyU5jZfpGVmduYkN+FuvzMklKT0GsV9M3PkzX0Bbat/Sid9kwehy4YyF0LgdKp4NijYYMoZAMoZhcmYJ8hYo8uZo8uZIitRaBXo/QYkBo0VFmUlKsE1OkFVKoE5KlLCVFlEeGvJh0WRHrSzPJ11Sg8BgRWlXY4l6cVX5KFOWIdTKUFg3eygCR+hi753YzOz/F0WMHOXRwgd6+LrYNDdDV3cau3ROcOXuC4ZFBDh1e5PadTzhxKtHXcPb8KSYmR2nraEZn1hKvjzMw1E/H5nY2b+mhs7eD6to4nd1t7NozidGs48TJI0vbj1589pTnL57w8tUzfvmrr/jN33/LL7/9krv3brL/wDy9/d3UNVYRr43ijboolZVgdBsw+Uzki3LRujVo3Rp++vaPKSnLw+uzEQ67aWurY35+N52djfT0tNDV1URLSw0icQkev41glY9CUQGZpZn46wJ4Kj0cPHGA42eOsXnrZnbO7MRfFcTkseAIucgR5NG9bTPtA50cOXmYF18859XnibD3ieOHmd27i53bR9k/P8P92zd4+XoL05cvn/Pq+VNuffwRhxbnWZyb5tqVizx5cJeb16/y6aP7/MOvv+XLl895cP829+7e5OGDO3z6ekveo4d3uXf3Jvfu3uTunRs8uH+bj65e4vChRfYvznH+3KlE38T1D7l08QIfXrnElcsXOXP65JKF6cTxo1y5fJGbNz7m1MnjHDt6mNOnTnD40AEWF+Y5cvggJ04cY3Z+jp7+Pprb2+js20zfyDZGdk3SO7oN/2vrkr86hjPkxx30E62qpLWzg61D25iYGGd2JmFfOnRwgZMnjnDq5FEOH1pkau9Oxka3sX9xjjOnj3P+3CkO7J9nz+5J5uemOHXyKJcvnefsuRMsLM6wZ+8OJnaM0dvfzfS+KS58eJH+0a1syE4ltSibrIoSBDoF+oALSzyIJR7EWR3BXxknVl1DIBLFYLOhMpvQO+yoLGZKFTKKpGKEahUaqwWrz4s3HCYYjxOtqqayto7Wgc209PdQ19VGsK4KS9iH2mWlwqgmTyGiQCUhVykiVy2m2KhE5DSi8NtRhJyo/A4sYR+OSABPZYxAbSWRxnpC9dW441EsAQ+eythrG1gl7ngYdzyKtyqKKxbBGvTjjEYxB4P83sfXrvPh5SvMzcyyZ9du+jb3smvHTlqbW4iEwmwfG2dmapr+3j42d/cwMb6difHtbOkfYPeuHSzsm2PPnl2Mj4+yZ88UI6PjOF0+0rJyKRSI+dtfLF+CiDeZiO/98Md874f/ewDx/wURf/zjv+OP/vyvaG7bzIkz55mZ3sfIyAg18UounDnJo1sJBeLl4wd89ug+zx7d57Onj5bg4A1EvHz26VKr4levXi5tFPjnMPGmcfGNGnH/9o3fmTfw8EZxePH00VJg6c1rb6DiyYO7PHxwj5s3PubOnTvce/SQqzducODUafomJvHV1+Oqr0MbDqIJ+dFEg8j8TsReCyKPGYFFg8CkRe5yoAsFMcWimOKVHDxzhqPnLlBusVNusSJy2JA7nSjcdlROG2qXFZPXjjXkRuU2I3UaEFo1lBrkFOuklBrkiC0a5A4DErNmqRtCZdVjD7gJ18ZpaGuivaeNXTu3M7y1j+72Fuan93D92lVOnTxOQV4+yes3kJWVQUdnC1u39bMueSXrkleSX5SOSFaISFKE1apFIa1ArZIyMjpIfVM13Vu6UJrVrM3YQGpBFgKFCLPPwdTBeUxeJ5vys1m+djVp+VnkCLJJLdhIvjCH5Jx1LFv7Lqs3rWJV6iqS0pNYlbaGlalJrMncQEZpDhnleSzftJqfr13GurwUkvM3siL1fTYWJLOxIJl3NyxjY0EK+ZIClm98j2Ub3mdddjIpBWmszdpAalEmSpsWe8SN0qYlv6KQ5OwU3FFv4oe6PorcqCBHkMvbq99hRfL7rN60iuXr3yE5Zx2pBRtZm7E6oZykvM/alPcQy4uwuTSUiXLJF6QhVhVTJEilULARqSwXtSofg64Ik7oQq7YQl74El7YYu6oAh6kYl6UUt7kUl6kEn62ciEe6BA9xj4zaoJrGiI7agIq4W0qVV05bzEh/o5v+eheba+y0hfXUumTU2MT/Ex78GmrtEurccpoDGlqjBtrjJlorTTTFDDRG9cT9qkQ2wy0j6JTgt4t+ZyJOKXGPgmq/mvqwnvqwnmq/mrBDgtdUisNYgMtchMdagt9RtjRvIOK3AeINRIRcckIuOUGnjKhXRcglx22uwKgqQCvLQS3LRlSxiaLCNYgk6YhkGYgVWQiViSlXZlKmyEAgT0dpLkZlKUFhLUFuKUZmKk6AhLMCvVeC0a9A55Gi8yowBTXovArkNiFKhxhjQI2j2oSn0Y6r3ooxqkEXUmKMajBE1GgCcpReCZqAHG1QgTaowBBRY4ppMYS1qH0KtGENqoASuVeGzCNF4ZOj9Cd6E6ReKfYGO4ZKA6qIGk1Mi7nOgr3JgbHOgjquw1RtwlCpQxNRoQjIUIUUaKNq1BE5Mr8IoUuA1FeBMiRBERQj8ZYj9pQi8wtRBMVIPeWoghL0MRXGSh2GmB5L3Iyz1om/MYCjyomjyomrxo2jyo4lZMQU1OGqshFt9eOIGzBFNGh8siVwknrFSDwShO5E83SppZRiUykyjxxnrYN4Z5Sq7kqi7RGqeyqp7IrhrLaj82swR4xYoiZ0ARWGkAZLzICtMjHmqBZdQPE6EyFE5RWi8ZcjceQhsRchdZSicJRhDmlxxC3oPWriLVGUVjnZZdmUSBOLDSpU5RRJ8pHohWzIWUd2RRa+Sg+T0xN8+uJTlGYFzV1NXL99jbMfnOWT25/w7PkzXr78jGfPnnH79m2ePHnKd999x5dffcmJU8fZsWuCPVM7OXXmODNze5mdn+LGretMzeymqaUeg0mLyaKnqibG4LZ+auoqaWyuI1odIVwZoqq+ko7N7QyObGFwZAs9A92097TR3tOGL+zFZDcu2ZwiVWGCsQCxmij1LXVL7+3u76K6qZq61jp6Bnto722nqacFvdNItiBvqRNjxcbVJKWtI70kl5T8bDbkZ7E2J5OkrFTW5WaRWpJPlqCEzNJCSuRSGns62Dw8RGNPB+5o4m5uTWsLrkgYmc1GoUpDhlBMllhOvkJDkVpPkVpPscZAqc5EmcFEuclAmVFLiS5RXFqoEVKoE5EqKyJNWUKmSsBGcT7ry7LIUQoQmOUUaUVki4so00nQuozYQy6Gd43SPtBJ31BfYqPV1E5GR7YyPbWL8+dOcfnSeYZHBhPt26+DsfMLM1y8fJ6hkUE293Uxt3+W/m19DI1vo7KhEnfIjdVlwelz4A648ATdVNXEOH32BOcunKazu43zF07z6998w8FDC9y+8wn37t/i5atnfP7FC7746iUPH93l4OFF2jtbXjebm7F5rWhsasJ1IXQuHUnpSWwqSqFAmk9S5mpS8pPJzEkhIzMZk0lFdXWItrY62trr2bt3O5t726iqDuEN2Okf6sHut5AjyMYWsjE6NYrMJKNnsIep+b20dbciVAixeqwsHN+PWCslUB3i7NXzXL15lS++/ZzPv/yMm7eus39xjiMHFjh2aD+Lc9OcP32CDy+e59Sxw7x6/pS//+XXfPPFS25ev8qVD85x9dIFnj68x5cvn/Ps8QO+fPl8KUD+6OFdnj55wDwxh0IAACAASURBVGcvEqrE0ycPEhsrb17n3t2b3LxxjVs3r3P1w4uJNbTnTi21bycsQae5cvnikhJx+tQJLl28wO1bN3j86AEfXDjHsaOHE+td9y8wM72X+bkZDuxfYH5+lqGxUTp6e+jo7aFv2yADY8MM7djOlvER2vp68FdGCVXGiNZUUdfUSFdPNyMjI0xNTbG4MM/CvhkOHtjHoYMLLOybYc/uSXZMjrF3zw72zU+zuDC7BBEnjh9egocL509z8MA+jh47wPziNNOze1g8vMDMwjSHTx3m5MWz9AwPkCcqeZ0hkqD22HDWxgi21hPqaCTcWk+ophpvMITD58MdDOIMBXFFwkSbGmjb0k+4oY5QfS3BmmpCNdVUNTTQ1tPD1pFRJnbtZnxmD9t2TdA6sJlQfTWWsA+d14HcYaLCqKZQLaVII6PEoKTCrkfmtaIKOpcgQuuxYw16ccdCeKuiBF/bvjzxcAIi4mECtZWE6qoSikdlBF91DH91DE9lBG88hi0USigRZ0+fYX52jtHhEbYNbmVifDtV8Uo2d/ewdcsgQ1u3MTiwhS39A+yYmGRx3wJ7d+9hdmaKhX1z7Nw5ydjYCDMzc0zu2EUoHKewtJySChl/8/Nl/P4P/4zv/9Ff8v0fJXIRv/8Hf/mvokT80Z//jB/+yY+pqW/jyInTzEzvo6enh8G+fi6dP8P9T67z7P4dPn/6iFdPHvLiyUM+f/50ybr04ukTXjx9wmefPl2CiDcA8WYt2W8rFG9A4n8qEnf+xbwJUz95cJdnjx/w7PGDJQvTgzs3efrwHs8eP+Dpw3t88eJTnj26nwhuP3nKk6fPePjpC858+BFbdu6iprcXR20NxngUQyyM1OdA6DYhdJsQWDRUWA0o3E60wQC6UBBdOEJtbx93Hz8h0NSCyO5A7LQjcziQOa0o7BY07sSmJVc8gNZnQxdyovCYERgVFOukCK0aZC4jcocBpcuE0mFEZTegd1nwRANUt9TT0dtF/5bNjI0PceTwIufOnmBxYZZTJ4+zZaCP5A3rEJQWk5OdyfjYELFokGXL/46NKUkIynORK0vR6kVoNBLcDjPVVVFaWhtQqmWk56VToZSQnJPG+8lJbMhNbDKoamsis6SA5euTeDtpBWn5WRSKCkjLS6ZcXkxBeTbrMtayJi2Jt5LeYtn6ZSxb/x7vrF3GqrS1bCrMYG1WMr9Iepefr36HlalJrEhdyVtr32Z1RhKrM5L4xZq3WL7xPdKKMymWC1ievIL1ORvJFORQLBcgUFWQKywgozSbIlkpBcJC3l79Dis3riIldxMijRiLz0qprIR317zDhqz1rMtYy7J1b7M+aw2b8tezJn0FyTlrSEpZzso1vyAtIwm5WkCZKJfC0jSkymIKSlLYkPoOQlEmCnkOGlUeBmU+Fk0BbkMpPmMZXl0JfnsFAYcQn60cj0VA0FZBzP0/IaLKK6c+pKEpqk9AhENMzC6iIaCmq9pKX52T3loHHVEj9R4F9U4ZLT41HSE9HSE9DS459R4FjT4VjUENTSEt9SENtUE1NQEVNWEd8aCasFeOzyHCZSnDbizBpivCpivCZxPitVYQsAoJ2cXE3HJibjkRp5SgrQKfXYDPXoLXVozXVvz6uQC/vQK/vQKXqQSPRYDPJlwCioBDjN8uwmcTvv4cES59CSZVHgZVLnpVLgpZBuXliZI+hSYHpT4PuSEPiTYbkSYLsTYbsSH3dyBCZi5CaipEZi5CaS9D4xKidlagdYvQuCWonCJk1gqklnIUdhFqlxRLTIezxoy9yoghpMIYToCFo9qCIaTBFNFhjRuxxAxLx+46O546F/ZqG1K3DJlHjsKnROlXoQ5q0IS0aKN69HEjqpAGRSARRpb5lSiCalRhLcqoDmVUh6nagqnahD6uRxPRoIvpMFUb0FeqkflFlDuKKbUWUGLJR2DLR+gqRuQpQuQuQeQuQeItfz0VSDwiZD4ZqoAaXdiAOWbGEDJhjlpxVNmxV9owBfTovCpsYSOhBjeOmB5H3IA1rl8CJ7lPgswjRe6XY4jpkXmkyDxybFVWQm1BIm0hoi0h4m0RQi0Bqnsq8TV40HhVKFySpdEH1UsAYYnp0AVkKFwVyBxlKFwVqH0iNF4BUlsuMlsRcnspCpsAg1eJya9FbhIhM4pZvm4Z6zPXoTTKkOsl6O0awjUBfDE3AqUAS8CCO+4m3BDmi6+/5NqNa3z7q2/4x//+j9x9eJcPLn/A7uk9VNVV4XS72NzXy/jEdg4fPcL9B/d48dkLzl88x8zCNBeunOfwiUPMH5hjbv8so5MjBGMBhLIKjDYDvrCXeG0MqUqCwaqntauFgaF+xneOMTo5wpbhgaW74W3drXhDHixOM6F4kHhtjNqmGjo2tzMw1M/CoX30D/fT3ttOTXMNjR2NdA100drTSs9QL9MHZxnbM4nN7yI5J41Vm9axITeNddmbWLFpLcs3rOHddWtYuWkjG3JySM7NJik9ndVpm9iUl09+RTkijRZPNMLmbcM0dnXS2NlNa3c3dc1tBKprEGj0ZEsUpJWLyRIpKVQaKNGYKdPbEJrtCPRmyo1mhGYzQouJclPiZlWhRky+poICo4QcvZAUSQHJojxy1GXkayoo0ooQW1TYYh78tWEGxgcZ2jnC/KF5hieHGd4+RE9vJzPTuzm0OM+BfbPMze5lau/ORBh2forunnYWD8yzfXKUoZFBAlE/vrCXnsEeerf1MrF3gom9EzR1NlHTWE1VfSW9g5uJ18bo37KZr775nBcvP+XMuZO8fPWM//v/+R/cu3+LqeldfHLjI+7eu8nTZ4949Owhp84cp7WrBZffiT/mxxvxoLFpkejEVLVVEW2KklmaSXppGsWKItZkJZFenEq00o9IXILFqiUUdjO+fSsnzxzm5KlDdPY009pRT+/WLlq7GymTlVCmELBj3w4Onj2I0qxgan4vnqAbo81AqbgUX9TH3Sd30dh0TB+c5eu//5pX377iq199ycPH93jw8A5Hjxzg+OEDXDhzko+vXubBnZucO3WcHeMj3P7kGs+fPOSzTx/z+YtP+fLlc7798hW/+fYr/v6XX/Pdr77hv/7ml/zq6y948fQRn796vhSefvXyGQ8f3OGTj69y45OPeHD/NrdvfbwUtr720eUlG9Wli+c4dfLoEkS8yUNcuXyR+/fu8OjhfW7d/IR987OcPnWCDy6cWwpZLy7Mc+jgfsbHR+kd7KNjoIfOLZtp7++mtq2RyqZaWjZ3sHVsKLF+uLme/i19bN8+xq5dO9i7ZxfTU4lr19mZPcxM72bvnh3s3DHOjsmxpTD+5UvnmZ3Zw5HD+5fyEG8A6dzZk8zM7mHhwCz7Ds6x7+A8pz44xckLJ1k4vp+9i7M0dLeyqTCLtTmpZJQVUWFUI3dZ0AZcGCM+zCEv9R3tVNXVE4zH8UejuCNh3NEIseZG2rb0E2tupLaznfaBfgbGRhnavp1t4+P0b91GT/8AXdsGaN/SS21nK8G6KtzxMLZoAH3AhcJppkgjo0gjo9SoQuwwLnU8yLxWRHYDEqsWrceKOeDE4Hdg8jswBV1Ygi50XhtqhxGD34Et7MHgd2D02bFGvATqYkSb6og3NVLZ3JLIRBzcf4CF+X1s7u5hfHSM4W1DhIMhtm4ZpKGunsb6BkaGhhkfHWP3zl0cPXyExX0JMjx4YJF9++aYmtrD9PQswyNjVNc0YHf7KC6X8tOfvc2/+Q9/zL//w7/g+z/6Kf/uD3/Mv/vDn/yrQMQf/unf8IMf/TluX5SDR0+wf/Ew3d3dHN5/gOsfXuLex9d4/uAuXz57wudPHyVUiGdPlgLUn336dGneZCPe1Ld/9erlEkC8yUy8ev7sd3ITz5885PmTh0uw8Mau9PThvaV5/uQhL54+4tnjB0t/oM8eP+DR3Vs8u3uHV48e8uWnz3j14jn/9H/+E7/57jvuP33Gnv0H6duxg3hXF57GBpwNdWiiQeQBF/KAC4nbisRhQ+3zoAn4Uft9qPwBtKEwlz7+hLmjx5C5PUhcDsRWKyKrEYXdgt7nxBX146+NYov60AccqD0W5G4TEoeecrMKgVGBwKhAaFIhs+tROowozFrUFj2ekI+27nbGtg+zc9c442PbOHhgns6OZmamd7Owbw63y0FGeipqleI1RAQwGBRkZydTUJSK3iDCalWiUYowG9QM9PewubeTiR1jrE9bj78yzMqUtaTkZZBSkInMpCPSWIvaZmLVpg2kFuSQUZjDhoy1rN74HkJlKeXyYjbmJLMqZSX/5b2fsSJlBe8lr+CdtctYsXE1K1PX8PPV7/CzFb9g2YYVrNiUxPqcjbyz/l2WJS9nbfY6VqWv5sdv/yXvrn8Pb3UAgSqxS35N5npyKvIpUZTx3saV/PXyn5FamM7yde+RUZTJhqxkUvPTMLpNDO8aQu/U8f6G91ifmbAtvbv2LdZlJpGSt45Vm5azLnMVqzcuI6dgI8tW/C0p6avIK9pEVt56CkpSyS3cQG7ROiqEGchl2aiVuehV+Vi1hfgtFYRtYiLWxCrXmE9OyCXGZysnZBcS98iWIKLGr6TSIyPqFBNzSajxyKn3q2gIqKnzKWkJ6WiPGumMmWgLJ8ChO2qiO2paAonWkI6WoJZ6v4par4K4W0rEKSbgEBIPqokFVEvh7jf5jKBTQtApwW0uw64vxqrKx6ZOAFDAmrj4jzjFCdXBVozLXIDdkItNn4fDWIDbXIrXWoZJlYNVm4/TWPovQCJoExG0CPGbynFpi7GpE+tkXZYybMYStOpcZLJ0lNpcNKZC1JYi5MZ8FKYC1I5SDF4hClPRkqVJYixApM9DpM9DZipGaS9DYkoAhdJegdhUQoW+GIm5DKVDjMopQueVJeAhoETlkWAMKHHVWvDU2DCGtXhr7XjqHbirrViiJlxVNkItASo7IkTaQtiqrFhrbFiqregieuReBTKPHHVYi6nagtQrR/kaHBRBNRKvHIlXjjysQVtlwlhlxlRtwVBpQBvVYqwyYq0zY6jUvd7MJKXCWUKRKRuBLR+pvxRFqByJr4RyZz5CTwnlrhIE9mLKnaVIPBKkXilip4RyixCpXY7Ko8EUNmKOmNC4FcisFWjcMhxRIyJDEaaAEl+dDWeNGbVfhtwtwhg34G/zEeoMYqo0og/pcNY68Na7ccQteKocxNsiOCutBJv9OKvtaLwqND4FGp8CuVOMzFGBIaRC65ejcFUk2sFtpShcFWj9UkxRJfpABQpnESpnKSpHGQpbOVqXDK1DQbmqlOTsDeRX5JEnyEYgLcYRsBKs8uGLuKhsjGLyGKnpqCFQG0Dj0LB3YYrDp46w/8gi2/eM09jRiCfsIV5bSVN7MzUN9fjDISKxKMPbRzh++hgvP3/JB5cvsG106xIQzB+YY+fUDmYWpmnvacNoM2B1WXD5E+3XZoeJUDxIQ2s9W0cH2b5rnK6+TkLxIN6Qh3htbMna5Am6CcYC1LfU0d3fRe/gZtp72hJt1xND7JrdRbg6jNaiZcvoFvYsTtE+0EljdzP7TxymtqOJvIpi3lnzPv9l5Tu8s3YVq9M2kpybTXpxMRtyckhKTycpPZ1VqamsSk0lNb+AIrEEq9ePxeOjb3iUxs5uuvsHqW1qxe7xY3B5yBMpSC0TkVIiIlOooEChp1RrocLoQGL1kC/XUawxUGGyILZZEFoMlOqV5KuEZMkEZCoSKsQmcT6ZsmKKtCJyJMWU6STEW2sYnByiY0sXbZvb6B3cTCjiZ/feHZy/cJrjxw4xvXsHU7smmdo1yeLCLJt7OhgbH2JicpTxiRHmF2bYvms8UR5WHydSE6GqsYra9npq2upQGpRINVKm902xc2oHu2d2ceDofj579YyPrl/hxq3rXLh4lvMXTvP33/2Sa9evMDwyyM1b13n4+B6Pnj3k3uO77J7ZhdFhRK6TE6+PE6wJUSItxew3o3frsYftCLVCCqT5CNSl5Ilz0TnV1LVU4XSZqKuPMbC1m8tXzzG/uJeW9jpGJreyeGSO3q1dFFbkkZq7EZlBSv9YH1UtlUj1Mo6fOcbI2DZGxrYRrY6gtWi5dvsadR0NHD57lOdfPufzb17xy19/zb0Ht7lz+xP27J7kwL5Z7ty4zrPHD/jq1Qtuf3KNMyeO8tWrF9y5cZ1bH3/EP/3jd7x6/pSvXr3g5bMnvHz2hH/49bf819/8klfPn3L/9g2++vIlX3z+Yilc/cnHV7l08RxXP7zIrZvXuXXzOrdvfcytm9e59tFlLl86z6WL5/jwygd8dPUSF86f5crli3xw4RxnTp/ko6tXePzoAbdv3eDE8aNL+YgTxxPAsbgwz949u9g3P8uBA4scOHaIwe3D1LU3UdPaQENnC00dLbT1dNC3tZ/h7SPs2rOTubkZZmen2bN7Jzsmt7N7coKpXTvZvWuCXTu3M7V3J4cPLfLBhTNc/fAiFz84y+lTxzh54ginTx3jwvnTXL50nvPnTnHk8H4WF2ZZWJxlx+5xxneO0rutl6GJIYZ2jtAz1Ev3UD/1XS1kCvJJKcgkW1iKQKegWC2lQCWhVK+kTKtAaTISjMepa2mhsqmRmrZW2gcHaO7bTKi+lvruTmo726lubaG6tYWa1hbqWlqobWyipqERR9iPJx7G/3rzlKcygj3sR2E3UayWUqKRUaiWUqyVI3YY0YbcaMJuxC4TRTo5ZSbl0s1iiVWLyKxGZtejcptRuhIr/5UuEyq3GbFFQ5lejtSmwxR246mJYfK48cer+L1Prn/MpQ8uMjI0zOT2CbaPjTMxvp2GunraWlrp6eqmp6ub7s4uhrcNsTC/j0MHDjI3M8vM9F5OnjjG4uI+9uzZxcGDh5md20dXdx+VtQ1k5ZfyJ3/x1/zgRz/hBz/6Cf/2B3/K93/0U773wx/zb77/Z/9b8PA7LdW/BRE/+NFP+Kufr+D3/o/vU1gi4ujJM+zeNc3o6ChHDx7ik4+u8OTOLZ7evcXzB3d5+fgBr5494fPnT5csSm9UhU8fPeTF0yd88dkLvvni86V69jePX3z2Ygkg3mQpEl0RCbvSb4PEG1h4Aw+/fc7vnPfoPl89fcyXDx/y4v4Dnty7x4unz3n58hVff/MtL159zplLl9g8Po4hEkYXCWGoimKpiyemJorC40IfCmCtqsRaVYk2FEbscDJ98DALx0+Qo1BSpNdSotVSpFEgNukxBT24YwHsES/2mB+5w4BAJ6NEL0sAxOvSkTKzCqnTgNxhQGbV4Yr68cVDRKpjdGzupLm1gZ7N7Rw8OMvI8Ba2jw8xO7OH8+dO0dPdSW5OFhqFFLVcwpGD+6iK+cnL3sj69cvQacqxW5W47AaqYkGOHtnPkaP7cbgt9A/30bGli4zibERaORtz0ymWlmP2OdiYm0lyTgZrUjeSVZxHWl4KyZlrKCjPJk+Qyark9/n5ir/jrVW/YG36GlZvSmJ12hpWpiTx3oaVvLdxFStT1/B+ymreWfceSRnrSMpYlyiqy9nI22uX8dN3/4b3U1ZRKC1B7zGxOn0t76x/F4G6jNUZSaxKX83qjCRS8lPILM5idfIqjA4D0doIOSWZFJTnYnBoyShI4e+W/zUZBSmkZK8jqyiFTTlrWZX8Lqm561i+5uekZiaxau1brFr7FlkFG6mQF1AiyiY7fx1p2SsoK09Doy7AbEz4/c3qfLymMsI2MWGbmJqggqC9DJehAK+5GL+1FJ+lhKBVQNQppMYvpzagoCGgpDGoojmk/hfTGFDS4JVT75HR5JHT6lfRGdbRHTUwUGNjS4OTvlobLREt9X4FNX45MY8Yr7UMl7Ucl7Ucj11IwC0l7FMQ8SuJ+BSEPDICDjEhlxSfTYhdn7jQd2iLcBtKcemLcOjycOpz8ZoLCdpL8VuLcRnycOrz8VlKCNgEBGwC/JYyvKZSPEbB6/eW4NQV4zcLiDrF+M0C9JJ0tNJ0HKZiHJYSVIoMDIZ8ZKoMyqUbEcg2UizdQIksGZE+C51bQIUqA4UxH421GLkxH4kuD5mhIAEWtlIqNLlUaHIR6fKRWUrQuMToPFI0LjEqhxCjX4HIVIjYWIwxoMQSUqN0CNE4pbiqLFiCetzVduwREyqHHJ1bha/WTbQ5iLfGRXVvFd4WH/qoAYVPuaRISL1yhE4xQqeYCocIga0Cga2CcocIsUeGNKhCEdEidkuR+5VLKoQ2qkUbVaOPazHV6FAExa83NpVQZi9AYM9NwIO7EJG3mFJXIUJfOeKAiApvecKC5BEjckkotwuRuuTIPUo0fg3GiBFzxIguoEJiq0CgySPY4GDuxE6GpnqxVxnxt7jwNNqRuMToItoli5bGr0Yf0mGJmnBWWvFUOfBUO9H71JijeiwxA7pAAiJ0AdWSbUlkKUXlEaELyNAFZFgrNfibbXgazBjCcsSWXFTOYsSmPEqUGWidYoJ1TrQOBWszVrMuLQmjU4fTZ8fusdLa1czAUB9NHXU0dNSyZfsgla3VFElLKJKWINXLKFdWEKgOsXthLxN7J+je0k1nfycTeyeY3T/PxJ4dbB3dxtaxISb3TnLjzg2ePnvK199+zY07N5henGZyapKphSkOHD9A95ZuTE4TzoATvU2PRC2hrrWOreNbqWuupWNzO6F4EK1JQyDqX+qLiNVEiVZHaOlspru/i4bWekLxINHqCG3drQnb02A3tS01dPS1Mzw5RO9IP+0DndS1N+EIe+naNoDR4yC1IId3163mraQVJKWnsjEvh9Vpm0hKT+f95BRWp6azMTef9Vk5rNqURlpBEWKtHn+8Gnc4RlVTK9smdjKxe5qWzs3YPQEUJguZAjFpZVKyREry5ToKlUby5XqKVCbK9DZKtRYKVToKVRrKDAbKTQaKtXLyVcKEGqEqp1AjpFgtpEQjQmxWonUZ0TmNqCwaOvo66OztoKunnda2Rjb3dDA3tZsj+/exe2KM6d07WJybZtvWfgb6exgZHqSvv5v2jmYisSDtnS1YXRZ8YS+NHY1EaiJEG+J0be2he9tmbF4bnrCHaHWE9p42to4OEq2OMLlznLl900udFGPjQ8zM7mFufoptQwNc+OAMv/rNN1y7+RFDE0NYPVYkagmuoAtfZQCdQ0+oNkxdRy31nXX4qn1IjVIqNGWY/UbiLVHqu2oIVfrw+B1EK4P0DnQxNjHE0PhWJvdsZ/+xRQZG+hEphRgdBoKVAcwuE3afjarGSnbP7cIXcLN9cpT/l7X3Co47se88dWVXrfZkWbZXtlZaW7asNJrEYQATcmig0d3oRuecc07IORKROYAgGJADSQDMAczkgDkOwzBPVDiHPfvhru7tcw9N9s6ct2pd5Xv4VaP/VY0nPPQH37R47TKjUyPEa+KojCr6tvRx4MgBzl46w8XFC9y6c50jx+bpaG+ma10b506f4KvXL3j17Al/+PoL/vs//J7ffvGaTx+mcp5vnz+4c5ObV6/w8N5tfv/V5/zuy8/STZMvnz7m9atnPHv6iGdPH3Hn9vV0IPnypXN88uAOd26nQuwnjh/m5IkjLJw+ztEjc1y7epnnzx5z7uwCp0+dYOH0yXQ+4szCqfQ2xK7BAXYObGdu9kC6Bvb+vTs8eviAS5cuMDo9Tsf6bmqb6+ns66Jv83o6ejrp6u9mYHAHhw7NcerUCc6eOc2pk8dZOHGc8wunOXXsKLMz0+yfmeDwoYMsnD7OhfMLXDi/wPlzpzl/7jQXzi9w9sxJLl44w6WLZ1k4fTxV6zo1lmpxmp1maO8A/Zt72b57OwN7B+je0suO4Z0MTQ7T0NVKrkRAYXkpRUopApUMgUpGsVZOqUGF1KzDHvBT3dhIc2cnNa0ttPb1snnPEL07thFtqifW3ECgtgpfRQJ/MkGwIkkgmSBSUUG8uppEfQ3hmgrcsRD2kA9XLIQnEcEc8iJ3mMiTixEa1cgcJsocRuQeK5qgC7nPRolFQ7FRQaFORoFWml6nFlk1CAxy8tQSxDYt5W4T5W4TpRY1JabURpnKb0Pjd+KORghXVvOdjy9f4cSx4wwN7mLP0G72DO1m+9ZtNNY30N/bx4b+9fT19NLT1c3A9h0cmNnPkUOHOTCzn/GxEY4eOcTBg/uZnBzn2LETHDp8lO07dtHe1UtWfgk/+OFP+O4Pfsx3f/Bj/rf//MM3lqaf8Eff+6//YYj43//8v/H9H/6EjNW5nLlwmbHRKfbs2cORuXnu377xbyDi9bMnvH72JK0+vAWIt0Hrz1++SMPDN+fcv2l/egsQbyHim3Dw/4WH188/5dWzJ7x69uRbsPHsTT7j5YN7vL5/j1cPHvDik4c8fvAJly5dYd/4FPumplm4dIknL1/y5MULjp47S9fOAaw1FZirElgqozirK3FUJjHFoqj9PiR2B77aOm7ef8DIgVmyFUoKdBpKjUbKbCZ0XheOeIhAZZRAZRRb2IPaZUZqTVFpucuIxK6j1KJGZNWgCdgxhlwY/A58yTDeWJBIMkp3bxfdPR20tTfS19fOtq0bGBvdw8T4MGOje2mor0WvUyEuKUKvkdPb1YKkNA+puACVohiLSYbdqiTid+J1menrbmd6apSNW/oIJ4LINFLMXisFkiKWZq1AqCxD77LwweplLM9aRUZOJgKJgFW5K8gqWoWgLI/80ixW5a7gw5Xv8e6K37AyL4Pl2StYnr2CJWuX8ZsV76cD1u+tXsI7GSnb0tqSbDKFOWQKc1iak6qFXVm4BpG2DGfMQ760iCxRNlq3jlWC1WQUrmRl0SqyS7NZlrUcoawErUWDyqhEWC6gUJxHuU6MI2BmTf6KN7cMsbKIcl0puSWrWZmzhPeX/YKVWR+yKnsJq7KXsDZvGXklqygoXUOOYDmrs3+DWJqJTJ6FTluA/c1/2cPuciJOGRG7lJCjFJchH5smG7exgICthJCjlKhTTMIjpS6ioTaspjagpNonp9ItJeEQE7UKCZuLaU+aaE+aWDINfgAAIABJREFU6Eikbl3cRFfCnL7+agf9dS56axy0V5hpjumpj2pJ+GR4rAIs+kJMhkLMxiKcFiE+ZxmhN41KEZ+CREBNTcxITcyYUiZsEvwWEX6LCJ+5BJ9FgNdcQMAmIOQoIWAT4DHl4zUXEXKUpgDCLSHiLCNkF6c/7zOX4jeVEnFIqPApSHjK8ZlLcBgKcVmKcZiK0GmysdmK0Zvy0Rhy0ZrzUZpyKdOtRarPRGHORWMtwuQWYfNI0NmLURpTwWuNpRiNrQSLrxz9m/YmvbsMs1+JLaLFHtZii2gx++VYwypsIU0qgB1U40qkdiVMfjWOsCkFElUeIvUBwjU+vEk3nrgTd9JFvCOGp8GLKWFOQ4Q2rEPuVyJxSRE7yyj3KdIKhMynoNQhodghpsQpQeKSIvPKUAaVqMNq1OHUXoU+ocZUqcOQVKezEPKAKFUHGypFFS5DHZMhC4tRJspRJ5QoonIUITnyoIJynwKxswyJU4bMJUfpU6MPpYbfTFF9KkDuK6djawPz5yYZPbyLpk01NG6uIdkVwRDTY4jpcdU5cdU5cde4cFY5cFbYcSasOKIWbFETlrABR4UFZ6UVa9z4BiJ0aYhQeSRY41rc1Wbc1Wa8dRaCTQ5c1UZ0wTJKNGtQOYuwRVS4kwb8lVbCNV4ClW6cERvOoI3te7awZWATHT1tbNjaz+DeAZK1UfR2DUVSAWuLs/jl0l+TJcxBY9MiNyrwxv10b+llZHqEg0cPcuDIAfZO7GXH7p1sHdxOZ18X8eokg8ODeCNeQskQp86d4v4n99kxtIOrN67yyeNPuPvgLtNz00SrophdZmQaGSanidbuVhraGwjFgwSifoKxABW1SZI1CXxhL8maBFsGNpOojlPbVENDaz3xqhhOnwOH106iOk5HTzvJugSbd25i/kQqJN6wrolobZyOjT3smthHsCpBmU7F6qI8soRFSA06bKEAGoeNNQIBH2Vm8/6qNSzNymGtoITVhQKW5+SRJ5KgttoJVdWQqGuktaefTTuH6Nu6g8q6JqwuH0qTnSKljnyFniK1CZHRgcTsRmR0UmpwIDa5EJuclOjNCA0myqzW1KaRWUuJUYHQpESgkVCqlyHRl1NmkKN1GPBXhKhvq6ejp53G5jrWb+hhx/bNDA1s48DkGGdPHuPc8aPMTk/Q393Jnt072bSxj77+LjZvWc/6jb309ndRW1+FN+TB7DDhCXuIVEbwxHwkGyvp2dpH/44NdG3oYmDvAFsGNqchYnp2ij37djE4tIN4MkIw7CMc8eP1Oelc10pDYw07B7dx++4NZo8cpK61DqPDiNaixZcIEK2N40v4aepupqIpSVVLJcHKACafCU/cSUN3HS19jSQa4oTiARqaa1i/qYede3YwNj3CxMFxdo8N0b9jPfVtdazf1p96v7WPyoYKgokAG7av59nrT5md38+r188YHt1Da3sTVpcFb8TLlZtXuPPoDjWN1WwZSLWEJSuiBPxu9gzu4OHdW3zx8hn/8Luv+N2Xn6X3IT5/+YyvP3/Fl28A4/mThzx+cJeXTx/zh6+/SIPG202JL794xf17t/j4ygXOLJzg6JE5Tp86xqWLZzl39hSnTx3jyuXzzM3OsH9mIv3+9q1rLH58kfPnznDt6sdpC9Otm9c5dfI401MTjAzvZXpqgvm5g9y+dYOXL55x6+Z1zp1d4MTxo0xNTdDR00ljezMt69ro3dhH9/oe1nV3sn37Vg4e3M/NG9e4c/smd+/c4tbN69y+fo2bVxdZvHSRc2cXOHJ4ltOnjnHxwpnUbsibvMOZhRMsnD7Ojesfc/7caY4cnmX/zARTk6OMjuxhaNcOtm7byMH5aQZ2b2fb0DY2DWyio6+DrXu2s3dqlM5NvWQLC1DZDdhCPoxeJ5aAh2BdJaH6KuxhP5HqKkKJBOGqSmraWmnq7aa2s51wQy3eqiTWSBCD34PJ58EZDROsTIWxK+vrqWlqIlZblQYJR9iP0ePA5HNhD/txxEMYgm70ARcKtxWxRYfQrKHUokVgUpGnlVFklJOtlbBWXsJqRQm5Ggn5xnIKDeXk6qXkacsoNCsosajIN5YjMCkQuw2ogna0ITfh2mp8iSTfuXzxErMHDqbH5t42MbW1tLJ18xY2bdhIb3cPfT297No5yOyBgxw9fIS5g7OMDO9lbvYA+/dPMzk5ztGjxzl67ARDu4fp7OlndXYhf/LnP+I//el//RZE/HvtTP8riPjj7/0lP/rpL/j5rz5g9/AYR4+cZGZmhvMLZ7h36zqf3rvDswd3efHwPq/ehKpfPf0fzUxPHz1MA8TbgPXbGffff/VlGiK+qVqkbExP3vyOR//m3sLD2yGXz148TcPENyHi2aMHvLh/l1ef3OflJw94+skn3Ltzl9MLZ9kysItYXQPRxiYiLW1s3jfCiYsXePT8OQ+fPWV+4RTt27Zgr0xS19tNvK2VivZ2Yi0t7D96jFMXL1GgNZCrUpOnUVFqNKJw2zEGvBgD7tRYXMSH3mNF7TKjcptR+awoPGYkdh0lFhVCqxqlz4o+nIIIZ8SHyW3D6XPR1tFK57pW2jsaqKgK0tHRQGdnIz3d7WzZ3M/g9i10d7QiEwtpqK1g64ZuSgVZ2M0qgl4TXqeWyrgbt0WDVinCbtFiNqsxWzTk5K/mwxXvIlaIKFWKyCrORucw4Ai5WJm3mpXZK1mVvYaCknwy81dRpiyhVFZIXvFackuyWJG1lHeX/ZqPVn/AyrxVrMpfzbLsDN7N+IBfL3uXdzM+4IPVH/HB6o/IlRSypjibjII1LMtdyftrlvCr5b/h/TVLWFW0FmfchUgnRmlXEW9OIDGIWVmUQZ40F7PfiM6mJlkbJVIRQGtWIlEIKRDmIFOXUtUQo6Qsl5VZH1IkysJgU2ByKikSZ/LOkr/lgxW/YEnGr1mdt5S1Bcv5aPVv+HDVr1iVt4S1hR+xIuvXFItXUSD4CGHJMtTKHJzmlGXHaxLiNQlx6HIxK9diUqzBocvFbxYQtJYQsgmJOEQ0hDXUh9TUBZTU+ORUuMqI20VELCWETAIawxqaozra48Y0RLRH9LSGtDQH1HTGjGnAaE0YaU0YqYtoCDlKMWuy0KiyUamyUKuz0WvzsJqLcdpTy9o+ZxlRv5KahInGShu1cVM6wxBzlhO2iwnbSwhYC/FbCghYC/GZCnDpcvAY8ghaBcRcEqJOMVFnGRGHhLBdTMgmImgtJWARErSWEnZIiLllxNwygk4JbmsJDlMRZmMBTmcpZpsAo6UQo7UInaUAhTEHmS4TuTYTtTEXo12AxVGKwVaM3irA5BBic0uxemV4IhrsQQUWj+xbFbDuiB5XzIAjpMId1+ON67GFVDhDWjwJE+6IEYNHgSdqweLXE0x6aOyuo7GzBl/Ciy/mJtkcx1vnwVJhRhfRog6msgTqoAqpR0qpvZRiSzFSjxR1VJNqOXKJKTQXkW8uQmAXIrQJETmESFwipB4JMm8ZikA52pgyNTKXUKONKVCFZSiCb0fo3mQholLk0TLUSTmapAplTIEiJKc8IEfskiKwCCkwFlNiEaVgxiNHFVCiDWswJlIh8ZquGOu2NVLbHU9Zj94EyLVhDfqoDlPCiDlpwpqwYEtascUt2GNm7BEz1ogRRzyVE3kbnH7bvmRPGrHGtai9ZZijamxJLZa4Gks8ZWOyxNVo/GJ81QZ81TrC9XbizR4CNXY8STt1nZVsH97CxsENHFo4zJbBLSTrkgQTAVq7W7A4TRSJC8kqzmF5dgZ/+5ufkZG7CrG6jFKlGIvPRmVzNR0b1lHTVke8Pkl1ay31nY1Ut9aSaKgg0ZCyxth9dho7Guns7+T5y+e8+uwV5y6dY/fo7rRKUVFXgUQpQWvR4gw4iVXHsHltVNQmsXtsBGMB2rpaqW2qwe6xpUHhbXOTP+Kjsq6CpvZGOnra2bxjE/vG97J1zzYGRnayfmADLb2t1HU0EK2NYw240LssiDQKCmVi8iQi8svEiHQ63Mkk0cZGbJEoapudfRNTLN64ycTBWaQGM2tKRJSqdFj8YQKVtdS2ddG5YSvt/ZtJ1Ldg9YRQGmyUaYyI9BYEWiMlOitSqweFM4jM5kNsclFqcCAyOijRmynRG99sSRgRmVOZCLFJhcyqRmHVoLbpMHmtRGpidPR1sHnHJnbs3EpPbycT48Mc2D/J3P4pzp8+wblTxzkwNsLI7kHaWhuZmh5jemacfSO7Gdqzk01b1tPZ1fYm4JxSIaJVUVxBF0aHEYvbgsPvwOqx4vA7aO9tp6t/HR097czMTfP7f/odVxYv8vDxfQ4fnaOtoxmL1YDBqKG2rpK6+io2bupjcnqMuaOzVNRXpJWmSGWEcEWYQNxPQ3s9lY0J6tqqCVX40djUOAJmWvoa2bCjh/a+Ftq6Wti8dQN7RnczPjPGzKEZxucm2Ty0lfp1TVQ0VVHZXE2oKkIwEcTsMmOw6mlsa2D33kEuXDzD//V//ys9fetQqssx2Y3sn5/hxv0bdG3oorqhil37Bhnas5P2jmYGdmzh3q3r/PMffss//u4rfv/V5+nA9Ftr09tg9dvyl2ePP+H180/58vULPn/5LP395svXL3j96hnXrl7m6JE5piZH2T8zwdkzJ7l86VwaKN7+vHD6OLduXuXWzavcvLHI+XOnefjJfR5+cp+7d25x+dIFjh87wuzB/eyfmeLA/mkOzc9yZuEUD+7f5cH9uxyan2XH9q1s3rSB9ev72LB1PZt3bGL7rpSla+fgNvYND3H0SMrO/vjB3fQu1+MHqSapmzcWubp4iauLl7h86RxXFy9x+1aq/vfWzatcXbzEpYtn09amkyeOpPcihvcNMTK8m717Btk5uI25w/vZO7ab4Yl9jEwOs3tkiJlDM8wdO8T2vYOY3DZ8yTAVb5ayq9uaqG5vTl1bE43rOqmsrydRX5eyK3V1Eq2vTdWuJmMYA16UDisKiwmDx4UnFiVaU011YyP1ra0k6muobmmkuiXVQuVLRvEmo6lq26o44aYanBURtAEXSo8NqdOUggiDkkKDgixNGauVIlbJhaxSlJKlKSNHX06uvpwsrZS1KjE5+nLyjQryjAoEVg0SrwVVxI0u6kXjdmD0evnO+bPnmByf4MSx4xyY2c/M1DTr+/pZ19HJlk2bWd/XT293D5s2bGR47z7mZ+c4cugwswcOpv1pU1MTjI+PMjs7z+zcIXYMDFHf3MaqrAL+5M9/xHd/8GP+85/9JG1n+v8LIr73F3/N93/4E3781z9HqlAze/AwR44c4ebVa1y5cJZnD+7x/JN7vHz0INXQ9AYi3ioJb21M36xyffXsadrW9E2I+GYQ+/XzZ2/Wrf/nAPHZi6fpYNIXr57z+ctnvH7+aVqNSCkRD3j16B6fP37Ay0cPePzgLndu3+Tk6VNs3DZAoKISf3UdvroGAg1NBJqa8TU10LtrkCPnzvLo2TMePHnMvcePmD91ktkTJxibmyPW0oIjWckaqZxshZJMuYwijQa5y4be50btsmJwW3GEvekKV3PIjT7sQuWzIrHrEFrVCK1qyhz6lKXJY8UacKGzm7A4rdTX11JTW0Fbez2bt3YzPLyTgYGN7BrcxvC+XZw6dpiaijgKmYiG2gr61rVQLinEZVMT8BjwOVRUxVxUxzzY9DKCXgvFhWtZufJ91mYtRSwVkFechcmlJ6s4E61FgzfiobhMwNrc1azKWklOYRZZBavRWRSUygrJKVqNsFxAZuFqPlz5Hh+ufI9V+atZW5TJmsLM1JL0mqUszVrBitxVrMhdxWpBFhkFa1iak8GHmct4d9WHvJPxHh+s/YjleStR2JRkibJR2lXUdddjDppYWZSBUFNCfVctSmM5WrMSm8eE2ignq2A1ecVrsbh0xKuD5BWvJiPzAzQmKTaPDrVJQnbRCn76y79kycpf8c5HP+PDNb9heeb7vLfyV7yz/O/5cM07LMt5l+VZv6ZAlEGhcBkFRR8iKFqCXLISi64AtznV1OQxFeIy5OPU5+GzCAjbS4k4RIRsQgKWYmoDSmoDSuqDKhpCahrDGhpC6vTVBZQ0hNQ0h7W0RvV0RA20hXW0BDU0+VWp11DqmmN6mmN6Kv1yHLpc5KKPKJdmIJOtQi5fg1qdjVFfgMUkwG4qxm4qJuCSEguoqIroqYp8o+41aqI2rKUqUE7cIyLiLCHsKCZgKcJjyMNnKiBkKybqFBNzSYi5pMRcUuJuGXG3jISnnISnnKBNhMskwGcuIeaTUxFSE/bK8LnEBDxlBHyyFEiYC9Gb8tGZ8tGbCzBYCjFYUs8s9mJsDhFmawlmawl2twS3X4E7oMTlV2D3yDA7JBgcYoxOCVZvOc6gBndYR7DSjDOsxhXREKqyEEhasPlV2ANawlVuere0U9eWpLo5QWtPAw0dtQQSXrxRF4nGKPaEFX1Mg9KvQO6TovDJUfhlSD1SRA4hpfZSxM5SxG4JJfZiCs1FCKxFiL1SVHE1IocQkbMYsbMUiVuI1CP51j6EKlye3o0o94sp90so94vfjNiVUR4UoYhJUcbkyCMy5MFyZH4pQkcpefpCCozFFFtFiF3SlJ3KX44yrECf1GGrNhNocOFKmjCG1Si9UspdYjRhJbYqK/ZqG0q/Ak1IjSlqxJa0ptuXPBVO3BV2PDUO/PVuQk0ego3udEjdU2PBXW3GEtNgiqjQ+MtQuEvRBqTYK3Q4qwxYEyqquwL4a4xYw0pMATlKmwSJvgSTV09FU5Kerb3071iPzWtDJBexOncVQlkJGVkrWJmdQZlWhlAhYk1hJkKFCI1Nh8FlorK5mq7NPThCLkweC56Yj9r2emrb6/HEfFh8NtxRL76oj9buVpo6m7B5bTx88pAvv/6S5s5mappraOlq4eSZkzx8/JD2nnbkOjlynRx/zE9VY1V6+6G+pS61ljy0g/OXznPu4jmCsUBafXD5ndQ21aQD141tDTS2NeCKuAlWhvDGffiTAWJ1CbQOQypLJshlbXEBueIS8svErCzII6OwEKXdTm3nOk5fuMjijZvsm5ymoqmFE2fOcuPOXXq3bscSjBCsqiNc00BdZw9NPeuJ1TZhcgeQG6xItSZEaj0So41inQmh3obc4Ufri6J0BZGY3Qj1NkqNVkr0Rop1OoRGPSKzHpFFTalZhdikQuc2YfRYcIRcRGpitPa1s3HHRvo399GxrpVt2zcxf+gAswenmZoc5fTxI8wfmGbnts0M7tzGjp1bubh4gfNXzjEzN83Qnp3pzEi8KobOrMXpc2Dz2jDYDTj8DoKJIInqOHWtdfRv7efwqcMcOXmY4wvHuP/4Hos3P6ZvfTfjkyM8ff6Yiqo4DqeFzVvWs2NgC8Mju7l95zpXr19h98gQVo8Vs8uczlvUttRS11pLz6ZuNg70s29qN1t2bsAXc6M1ywkk3DR11NDYXsvo1DBDw7vYO7aHmUMzTB6aZvvwTvp2bGD9zk30bOtHY9dTblAQro5ishupbqji3IUFxiaGOb1wnEeP7zMxOUKiIsr2Xdt49vop+w/vJ1GboG9TL5PTYxw6fJBTp4/x8N5tnj3+hId3b/H0TfnLW/XhsxdPefXsCV+8es4Xr57z+vmnXL18Ib0f8bZV8rMXT/ni1XM+e/GURw/vsfjxRY4dnWdsdC/jY/tYOH2cK5fPc+zoPBPjw8wenObQ/AFuXP+Y27euMT+3n2NH57m6eIlXL5/z4P5dFk6fZHJijJHhvcxMTzI/d5C52QMcPjTHmYVTnFk4xfjYCD3d6+hob6W/r4cNG/qZ3j/B+OQIu/cOMrR7gAP7J1m8dJ6H927z5MFdPrlzk7s3rnLv1nUeP7ibUk0WL3Lp8jkWr15i8eOLXLt6mZs3Frl96xq3b13j5o1Frl+7wrWrl9PbEHOzM4yP7WPvnkFGhnczMz2e+rs8NMPwxF6GJ/YxNj3K2PQoc0dnOXT8MHvHhwnEQqzr72ZkaoKpQ7OMHphmYHgPXZvWU9fewoZt29g0uJOuzZuoaGrEHY9ijQTR+9yUW01oPU6kZgMijQq52YjF58WfTKSbmlJNaa209XXTs2UjGwa307NtE5WtjdjDfsIN1ViifjReOxq/E5XXjtCsSY3Qqcv4SJTPCqmATJWUQrOKYqueQrOKTJWUFVIB+QZV+rnQoUfitiIPOtBE/RjiQcRGAyqHg++cPH6CsZFRTp04yYGZ/YwOj9DR1k57axvr+/rp6eqmr6eXwYGdTE9OMT87l1YupibHmZ6aYGpqgsnJcWZmDrD/wCw7BoaorG1gdXYhP/jhT9KbDn/0vb9KQ8S/Z2zu32Nn+uPv/Tk//NFP+cF/+SvisUqOHj3K4qXLaYh4q0J89umjtJ3pf7YRkYKCJ+nnb0Him5mIt/fFq5d8+frVtzIPL58+5tWzJ2mA+OLV8/RE/P8MJF48+YSXj+/x+tMHPH/8INW5/OAel68usmdiitrOTvzVdTgrq7ElKrBVVOKqqcVbX4e7tgZ7ZQX6UAC1z4PM6UBis1JqsSIwGMlRalhdVs7qMikrJSJy5XLEFkOKau0mjB4bnngQa8CFI+rDHvOjD7uQu02IbVqEVjXFNjWlNg0KrwW1x4I15MbqtuMOeGhoqKMiGaWltZbZ+XEOH57h0KFpDs3v58jhg/zj779mZM8ujBoFZp2KkNuKRSsj7DFRGXVSFbET9RporY3gNJaTDDmwmxUYdBJEohw0ujIsdg3esJ33V/yarILVKPUySsoKWZu9gsycVQiEuazNW4HeqqSwNJucotVIVSLyS7JZk7+SlTnLWZWzkrVFmWQKsllTmMmqgrWsFWSzVpDNqoK1ZBRkslqQw5riVHPT0pwMMgrWkCnMIVdSQGZpFu+teZ8sUSZ6rw6j30CxSoDcKiVQ5UOqESPXlqEylFOmLCWveC15xWspU5agNpaxJncpa3KXorPK0FqkSNUCisuyeXfpz/hozTu8m/FLfrH07/j1sr/n/TXv8MHad3gn4+e8k/EzPljzc1bnv0+xdBWS8jUUFH1IieBDDOpc3NZSHKZiglZB+iIOIQmPhAqflKRbTMRWTIVHQqW3jBqfjPqggsagkuawOn2NYRWNYRXNYTWtUS0dMR3rEgbWJQx0JY10xvU0h9U0hVQ0RtXUhRQErQI0kqUIcn9JcfH7FAs/QlyWgVyZiV6fj9lYhEVfiFlXgN9Zht9ZRsBRRsgloyqopbXCTlulg6aEiZYKA7URBZUBKRX+MuIeEWFH8RuAKCXmEhFziUh4pFT4ytMVtfVRPfUxA4mgHKe5ELshj6BbTEVERSKkIOyXEg2WEwxI8XrFOBzFWCwFGC35mG2FWOxFWOxFuN1ivN4y3G4xVqsAk6kIo1mAyVKM0SzAbC3FZCvFbBdhsouwOMuwuWW4/Eo8QTWBhBF3WIM7rCGYNOGPm3CFtISSdurbEvRtbqepo4rK+ii1zZW0dDbR0tlEc0cjjd11WONGtJEUQEjdpcg8Esq9YmTestRqtUeC2FWCwFpEvjGHAlM+JfYipEEZqrgSsasEkVOA0F6E0F6I2FVCuV+SXqqWB8rSV+6XUO6TfutV4hYg9QspD0qQBcTI/FKkvjJK7EJy9XkU2UoRusoo8yuQBpRIA3KkQRmKqBJtXIWtwojWL8cc1eKqsWJNGjAl9ZiTJpRBZTqr4ax14Wnw4qv34qv14K5y4ayw46114q93EmryEGnxEWry4Ktz4K214quz4W+wYUtq0fjLUHnFWOJK/A0W/A0WnFU6LHEl1qgCU0iO2i2mVFdItmQNWcK15EnysIedqO1aiqTFyI1KhAoRAlkJOcJcVBY1ycbKtNKQaKjAHnQi1ZWjtulQmNUozGr8FSFiDQlMPgtysxJr0E60Pk6yOfXZdZu68cR8uCIeZk/Ms2XXNmwBB5GaGNHaOA3rmri4eIlHnz6mpauVREMFDeuaiNfECcWDbNy2gUuLl3j24hnPXz5n8drHvP7sFbv27qK9u43qhioqapM0tjVQ31JHMBbA5rZic1sp00qw+i3E6uK09rVRv66JMl05H65ZTqYwn2U5a1mem83y/Hw+yslBpNWyZ2KCOw8+4eip02gcHt7LzmdpnoAipZbuLdu58+ATLl+/yZbdI4TrWki2rCNc14LRE6JMZ6FMZ0FmsFGmsyAxWijWGSg1WlG4fOgCEVSeAGUWN0JDKlQtNJgo1ukQ6FSUGFSUmlMnMsqRWdUYvBacEQ/+ihCJxkoa1jXR2tdOe28707NTHDt9lH3je1PbGVs30NLWSCjip7I6weDwIOcXz3P4VEptautqpbW7lfXb1tO1oYvGtgaqG6oIxYOEEyHqmmtp7miiq6eDrTu3MH4gtfY8Nj3KntHdXLl+mfVb+qmsTtC/oYfR8X34gx7iiTCHDh9kcmqUufn9fPnVaz774iUnz56gtqmGRHWcls5mahqr8Ud8mB1GXH4HPRs7GZ3ey/jUXlrWNRCOualujNPV20xnXytj0yPsHdvDvvG9jM6MMjg2RPfWPlr7O+jY3E2iuQpP3I8/GcQd9ZInyKWyroLPvnjJw0f3ePniU658fIHzFxY4dGSWY6eP0tW/jmhFhN0jQ2zY1Mfo+D6OnzjM3Xs3+fL1C+7fvsHlcws8uH2Dxw/ufmuN+m0ZzNv2yAtnTnH/9o1vFcO8/S7z6cP7XLt6OR02np4aY3pqjJMnjnDs6DxDu3awrrM13Zh14/rHnFk4we6hAQ7NH+DRw3tpq9Hix5c5fuwI83MHOXJ4nrnZA4yPjTA9NcGpk8c5eGCGvt5uOjvaGNy5g7HRYfbs3sXwyG5GRlO1rKN7hzh59BCP7t3m5aeP+PTeHR7eusGd64vcvXmN+/ducePmImfOneLk6WOcPX+ao8fmOX7sUDqv8VZ9uH7tSlo1uXTxbFppGRnezdjoXmamx5k9OM38of3sGx1iy7aN9K3vpn9DD7t2DzDVHU29AAAgAElEQVQ+OcbwxAhN7c3s2jfExMw023btZP3WzQyN7GN4cpztQ4McOHyYQ6dPMTZ7kNa+XuzhIGqXHaXDitRiRGY1ITJokRh16FwOXJEwgYokkeoq4nW11DY30tHbzZahnQzPTDJx6CBDk6O09HenFImaJBqvHbFJg9iiQ2o3UmJQkaeWkqeWkiEpJktZRrFJj8xjQ+FzI3GaKdRryFRIENstiB0mJA4r5V47qoAXbcSHPhrCFItgjUbQ+bx859SJk8weOMjCqdPMHZxl544B2lpa6Whrp7+3j97uHjZv3MTo8AizBw5ycP8BpienmJqYZGZ6ksmJMaamJpienmR6ej8HZ+fZNbSPipp6VmUV8IMf/oTv//Cn/Olf/i1//Cc/SkPEf/rBX/+HIeK7P/gx3//hT/jRT37G937wF7z7mw+ZnZ3lwpmzPLx3+39pZ/omGHwz8/BWbXjb0vTl61f/5r767HU67/D2vqlCfPHqOV9//oqvPnuZViS+aW16+ewRr55+wmcvPuHZkwc8uH+bO/duc+naInsnp6nt7CRc34Sjogp9OIImEEQfjmCIRNEE/MjdLtQ+Dwq3kzK7DYnNSpnDSbnbg9IXROUPUajTU6jXUqLXU2rSITHqEBvUKC06jB5bGiKsEW8qYO3QU2rTILCqKDQrENm1qN6Eqx1RH96wn8rqCtav76OjvZn+9Z0cOTbD7OwECwtHmJ+bYXxsL19//oobi5exGbWoZKUEXRaqYx4iXjNhr5H6pIeqiJ2ATUPEZcBv16BXlhDymTAZpMjlAhqbE7R0VJGRuYTMnOWUiHIpKslibeZyiktykStElEryMTu1FAizKBLlIJaXsDZvJdmCtWRkL2N17ioyC9aSKcgmU5BNtjCPPHEh2cI8VhdmklGQydqSPNYU5/JR9kreW72EJVnLWZqzgiVZy1iWt5wl2R+xNPcjluUtRWGTYwmZMQX0FCsL0NmURCuDqI1yikR5GGwqhNICPlzxKwpLM1mbt4zswgyEslyKy7IRKwqQ64TkCDJYuvY3LFn7Lr9Y+nf8/KO/5YPMd1mS8x6/XPEzfvbhT/jVir/hl0v/G1nFH1KmyEQoyaCkZAnl0lXolNloFVn4TAUELEWEbMVEHEIqfFJqw0pqAuUkXCJqg3Jqg3LqAqmr98up85VT65VR45HSEFLSEFLSGFTSFFLRFtHQEdPRlTTSU2mmr9pK+xuQaIioqPJJcelyUAg/QJD7S0pLlyCULKdMtgqVJgezWYDDIcJpF+G2iQi6ZfgcEpzGYuz6IgJmEZU+NXVhAzUhDS0VBupjKmrCcmojCmojihRMuMXE3WJiLhFxt5ikV0ZVQEFtWEtDzEBz0kxzhYWGSiMhjwSnuRCvvYSIT0rYW0bAIyboleB2CQn4ywgGpHg8Ihx2ATZbERZzPkZDDk67EJejFLu1GKM+D702D6OxEJOpCIOhAKNBgMkixGoXY3dLcbrLcXkVeANqAmEdLr/yDTwY0gpFdXOAlq5q6tsSVDdGqaiLEK8OU92YpLO3nY3b1tO7sZv6dTWYo3o0YTlynwSpuxSpu5Ry71vFIHVlnlKEDgHFtkKKbYWU2IsodgoodhYhcgooseVRZM6lyJxLia3gTZ1rKVKviHJ/ailb/mZJWxEoR+6XpSGi1FGA2F2AxC1A5C5G4imlzCuhxC4kS5eLwC5C6CpD7C1HEihHEpAiCkopC5UhC0nRhJXInWJUPhn6mAZNWIkmokIT0SDzytDHU6FvR40Td70HX70XT60bZ4UjZW1KmnFUmPDU2Ag0uPDVOd7YmvQ4K4346lPL1IawHHNMhataj6fWiCWuRO0TIbbkoQuWYY2qKbcKyRKvZGXRcrJLMykqL8ISsCHSSCguFyJSSRDISliWtYKM3JUUlhVRIi9FY9NhCzjwJQIY3WY0Nh2+ZBBH2I3RY0HnNCI1lFOsECIzyvEkfNR21tPc10qkJpa2N7X1d9Dc04o37qeyuRqj20x1ay2emA9/MsjRU8d4+uIZ4wcnqW6tpa23nVt3bvLFV1/w1ddfsnB+gQ1b16f+03zxHHfv32X38BC79g4yMj7M7KGDTEyPs2dkD6MTIxycP0jf9l5a+1ro2tzNwMhONgxuxhZ0srIwiyWZq3hvVQYfZa1FqFazYft2Pr5+nWOnF4jXN/Lumizey87n/ZwClhUJyZIqKNIYsEUSnDh3gSfPX3L28iI1HT2YAzHKDDZEaiPlRjsqq5tysxOp2Uap0YzE4kDlCaD1h1G4fIjNdkqNZsRmKyKTiWK9lgK1nEJNeWojwiRHqJch1EnROA2YA3Z0bhMapwFPMkDHxi4Gx3ezbe8ONu3aQlVLDY6QC6vfjtyopLismDKtjIqmKgbHhti6Zzut3a1UNVaRrEvSvK6Z+rZ6/BEfnqCbZE2Cjds2pPr852aYP3yQw0fn2LVvkAtXLzA8sY+tO7fw8Y0rbNy2gdr6KiKxIAOD2xjas5PqmiSbNvczMTnCseOHuHb9CteuX2Hr9k14Qx78ER+NbQ109nbQ0tlMbVM1fRu6WNfTwqatvazf1EVjSzWNLZVs2trN7r1bGdi1mS0Dm9g7toc943vo3dZP/bomEs1V2CNuJPpybGEXbRvXEa6JUSApQmfWcvDwAf7lX/+Jf/rnP3Dn9nVOnzrGxOQIhw4fZGximBJJMeFEiP3zM0xOj3H6zAlu3Fzk0cN7KXfEq+f89tUL/vF3X/Hbz1/xT3/4Lf/wu694+fQxjx/c5ekbV8Tt64vcvHqFF58+4vdffc7Xn7/i85fP+PzlM549/oS7N69x6uRRZqbHGR3Zw/jYPvbPTDA3O8Ouwe1UVyVobqpjfm4/ZxZOcPjQQUaGd7NrcDvHjs6z+PFFbly/yrOnT3jx/CnXry1y+tQJjh87wtzsAUaG97JxQz/7Z1IFPps2rmfX4EDa7rR7aJB9e3cxP7efc6dPcGHhJFfOn+H+9as8un2T+9evcmfxCtevXGTxYqpZ6fCRWUanRtJNXBOTI0xOjDAzPc6h+QOcWTjB4scXuX0rBR337t7kzMIJJidGGN43xNTkaFoV27tnkD17d7JraDvbd2xmy7aNDAxuY+/wEBNT4+w/OMP84TmGR/cxOLSLbTsH6O7tobaxgQ2bNnLw0DzDk5PsnZpkYGSY9o3r8SbjKOwW1G4H9ngESySINRrCW5Uk3pKqVI3X1xGsSOJPxKltbmT91s3sm55g+vAcY3P72Tm2j66tG6nvaifSWIMp6ElBhEmDymtPVcxWRXHWJFG4nah9HvShAKZoGHMsgikaRh8KoA34ULidyBw25C4H2oAPYySUPlM0jC7oxxQK8p2FU6c5c3qB0ydPcWhuno3rN9DR1k5newebN25i4/oNDA7sZP/0DIfm5pmamGR0eISJsXGmJsfZt3c3o6PDjI+PMjIyxuTUDNt37CIYTbB8dQ5/8uc/4k/+y9/w/R/+lD/63l/x3T9LAcR3/+xv/sMQ8f0f/pQ/+9Hf8Fc//jt+8tOf8aff/wsGBgZYvHSZR/fv8Oj2TR7fuZkOV7948pAXTx6msw1vdx++qUC8fv4sfW/rXd9CwzehIqVOPE2Dwdt7++zzl8/SSsQ3bU3pz7x4wusXj/j81SM+ffKAO3dvcO32dRauXGT7vuHUtHhNPfZkJdpgiHKXG4nNTonRRIFGTY5CTolBR4lBR7FBT4nRQKnFSrnbgz4Sx1pRjdhmR+Z2onC5EFsMlOrUlOqUyAwqZAYVJq8dW9iDJexB67NR7jYhdRsROrQUmhWIHTq0ISeGoDMNEU0tjYyNjTA+to/hkUGOHt/PxUunefjoNmfPnGBo13bWtTdRV51Aq5CiU5bhsxupjLhwGRUYFCX47SqiXgM+i4L6uJuaiAOvVYHXpSYWseN0aWjrqKK5NUmJOBu5shiRJJeColVkZy9HJhMgVwpRqEWYrCpyBWsQlRdRUlbI8jVLKJLksyZ/JfnCPPJKcskUZJNVnEOBJPXFobBMwFpBNqsFOWSVFrCqKJslWRkszclgTXE2qwWZfJi5lBUFGWQUrmR18So+yHwfqUmMyiFH7VRQWJ5LsTQfpb6M7MJVrMz6CLlWjKi8iJVZH6YhIq94NatyPmRN3kfkCDLILV5JXkkGS1b/mndX/YpfZ/widat/xTtrfsUvV/6cX674W365/K/5+49+zIdr/54C0TKkyiwk0pWUlCxBIlqOTpOLW5/7LZCo9JbREFFRH1ZS4ZGkISF9AcW3QKI+qKA+qKAhkFIpWr4BEp1xPd0VJloiGhqDSurDSiq9ZXiN+ZiVq9HKV6HT5aDS5aLS5aIzFGC1luBySfB5ZAQ95fgckjREGJU5GKWZODWFBC2pnENVUEbSJ6LCX0ZdVElDXE1NWE7SW0bCI/kWRFT65dSEVNRFNDTEdDQk9NRXGklGVQQ8Ytz2YhyWQhyWQpzWIjyOEmymfPxuEWG/FLdLiM2Uj8Wcj91cgN1cgM1UiM1UiMWQj1Gbg1mfh92aynU4bKVYzULsNjEupxSXpxyPW47XryIY1hGOGfGG1ASiOpw+BWaHhEjSSld/Db0bmqlvjtHd30RHVwOtHfW0dTbQ2d1Ka0cjsUQYs9uAPqhEFZQi94kp94qQeUqReUqRelOXAgIhUr+IMl8pIncxpS4BQncxIq8QmU+I2F1AiS2PElsepY4CRM5CxK5iRE7B/4AJnxS5X47cL6fcV47UI6XMLUbiKkLiKUTkLKTUUYTELfwWROQYCskxFZFnKSLfUUKxV0RpSIokLEUalqKPaTCEVKj95ch9UlRBObqYBmPSiLHShNQnQxFSYkiYsFbbcdQ4cVTascWtmCOpILUxrMaWMOCutuKqMmGOqjGGlVhiGpxVhm/lIcwxBfqQFKVHiNReiMCQidiWj8hUwFrJCt5Z+wt+kfFzMgpXUKQQsH10J51bemjqaUVhViM3qShRiFBZNOSW5iPTKdHZTRicFowuKyKVBJlejr8ihC3oxJsIYHCbMfoshGqjJFuq8FYEsATtWIN2nGE3sboELb1t9Gzto6qlhta+dhq7mtE5DAQrw+gcBqK1cSqbqzm+cIJHnz7m6s1rvHj9ksVrH7N7eIjqhio6etrZunML/Zv72LR9Izfv3OTGrRtcv3mdq9cXubx4mcn9k0wfnGbu8CyvP3vF9TvX6djYQcemdbT0t+GvCKG26RDr5AjkZWQWF9HctY5rt25x+MQJLL4Av85YzRphGXkyFR/mFbFMUEqWTEmJwYLU7kbp9mMIxejcuoPFW3f45MlTtu0ZQe3yIdFbKTc7Udm9qB0+lA435Q4HCpcHrT+I2utHanNQakyFqSUWGxKLhRKDjnyVlHy1hGKDjBJjOUU6CUK9DIlJgcSkoFQvQ2ZVY497qVrXQNuWbuR2LUKdlHx5CQK1GLFRjshQjkRfjsykpNysorKlhpr2eiqbq0k2VhKpiVHTXENlQyXd67vo6Glnx86tjE0MMzq2lwMHp5g/dIA9+3ZR01jN0YWjXPj4PB/fuMLX/8dXXFy8QFdPB8nKGDt3bWd8coRA0EN7RzPzhw5w6/Y17ty9wbnzp+nf0ENNXSV1DdW0tjfR3dtJa3sTNfUVbNu+kZHRXQzt3sb6Detoa6+nY109GzZ1snlzF7197Wzetp6tO7ewbv06YnUJfMkgvsoQeo+ZXJmALEkBYp2MXFEBK/NWs66vk9/942/5l3/9Jx49vs/Aji2Mjuxhz95BJqdGGRjcRmNzHcMT+1i4cJqz509zZfEi9x/c5tMnqWzDP//ht/w///Lf+T//4ff87ovX/OPvv+arz15y//YNbixe5sGdmzx+cDeVKX14n6/fgMYfvv6CL1495/mTh9y/fYOrly9w4vhhJsaHGd43xMT4MJMTqS/lQ7t20NnRwpbN65mbnWFkeDdbt2xg58BWJidGOHXyKEePzHHv7m0+ffKI+/fucGbhFEePHOLY0cNMjI+yvr+X9rYWhvftSVudDh6YYX7uIJMTY0yMj6ayD4sXefzJHR7evcntjy9x8+J5bl++yO3LF7lx6TxXL/2/pL1VdB12nudZuzunC1Nd3F2pTnWSSqVSSWzHLEsWw2Vm0GVmEDPLlmQQWrJMMtsySGaWmZmTSipYuAPde3ZmHz/7cG11qmd252EefudenaOjF738P+dLZzlz/DC7d21ldHyI/pE19I+uZXC0n4mt/wY/x45Oc+niOe7eucGTx/d59vQhVy6f59D0frZsHmfL5nEm9+5kemofe3ZvZ+OGUYaH1rBl83p279rG/gN7OHzkIAenJpmc3MPU1AHOnj3N4cPTzMzMcO/BfY4ePUpLWyvpdJqVvT0kqqqobWulvrODeH0trliE8kgQZzKGtzJFrKmeREsjVZ1t1K3sor6zg3RjA8m6WlL1dbR2d7J2ZIhNu7azbd8eNu/dyei2zaxeP0LXwGqqOlsIVKfQ+52o3eXYUxFSnc3U9nVRtbITf2UlgXQl/lQFvmQaXzJNIF1JqLKaaE0dzkgMqz+I1R/EFY3jiSdxhKOUB0JYgiFkDhvmaJhvHD92hPMzZzMtS5N7aG9to6WpmZamZkZH1jE8OMTmjZs4sG8/UwcOsm1iK5s3bmHHtu1sm9jK2OgI4+NjbNiwgXXrxhjfsIUVfWuwOX3MXbiMv3vlp3z7B6/y3Z+8xv/+nZ/yzR/+gm/+8DW+86N//l+DiB/8Ez989Vf8h1d+xnd/9Co/+8Ub/PAnP6e+vpHbN29x4ewZ7t64ysOb12ZB4sPHD/joyUM+fPJ4Ng/xcjjuJVR8/snHs/all9mHry9Zf93e9JLM/79A4iVAvISIlyDx2ccf8tknz/nw6QM+/vAhz54+4O69m7NKxIYd20k1NeFOprAlEhjCIWRuJ0VGPVlyKfPFAhYIS8mVSSlUKChSqyhSq8hTKslXqSjRGxGaM7AhdznR+DxI7RYkVj1qpxWdpxydy4LZa8cR9uKM+bGE3OhDTnQRFwqflVK7FrHTgDHqwRx2Ywt7cIa8NHe0cOjINGfOnmBqepLJfds5c/Y4ly6f48TxQ0wd3Iuj3IheI8Vh0eGy6TCpxfidOlIhO3G/mYhXR9ijJRWw4rcoaK+NM9bfQchjJBayEfCZCAUsWMsVFBQuxGJRIBLlkp87n/zc+WhVQsTiAsSSYqSKMpZmz0emFCCSFrNs+UL0VjUyjQipWohAVkyBIJ9cQR4l8jIkOhkClYhcYQF5khIKFELyZGXkycpQWDW44j5ccR9ap4H5eYv4IHchedJ8ckTLM0NB+fMplOVjcBswO00UluWTX5pDkTCP7NxFFJflIJYXsCT7PZbmzKFEuIz5We+wKOc93l3wK3759j/wQc57vLfkbd6c90vezfoN72f/lrcWvMFbC97g/Zx3mLf8XX675E0W5L3D3KzXWV4yB72lFL2xCEHZfBSyLEIBDT5zBiDCdgFheykVXjkNMS11ETVpr4Qqn4xqv5yagIK6kGpWcXh5LTE9rXED7S+sTJ1JE51J06ylqSWipdavoNovpy6kojqoIO4WEXUKiPqk+FwibLYyTKZCjPp8zMZCnNYyPHYRPqcEp6UUn0OMt1yISbUcVdkCtKLFOHSFBG1CIo4yovYSkm4hNVEVjSl9Ro0IyGeViAxIyEgFMiBRFdFQHdVSGdNSkTCQSpmJRXS4HAJMhjzM+lzsliI8DgF2UyF+p4CAS4jNmIdRnUW5IZeAS0gsICfgEeF3C3HbS7CZ87GZ83HbS3A5BDhsAlwOEW6XDK9H8eKU+H1qwlEj8aSVimoXDrccnbEUb0BHc1uS3tWNdK2oo6klTXNrFXUNSeqb0nR0N9Hd00pDWw3xyjC+pBudX4U2IEMdzJwqIEXuFyP1ChG5yyi1FyHxClGGZCiCUiReITK/GH1Cg73Ogi6hQBURIfcLkPrLUASEyIPCDID4BIhcpYjcZUg9YmR+KXKfFKlPgsQtQewSIvcLUPhLkXhKMqrECxVD4Cwjz5jLUk02S9TLWKxZRo4pnxJXGeKwHGVMjTquQeGXYU6YMCaMaCNqjCkD+oQOqU+GwC1GE9ViSBqxVpXjqHFk9izSVowxA/qgBmNYhyGsxpow4Koqx1lpxhzTYIyosMQ1uKstuKqNOCr1WJNqdCERKl8pan8ZhogEZaAMsasIobWAEmMuWZLFzMl7nzl5c8kqzUFuUWPylRNIh5mXvQCFWU2wIkJ3/0p0dgMmtwVb0Ikr4sEV9aK16TD7rKSaKnBG3ehdRhINKdItVejcepaL8hHohLjiXtItVbT0tmcef6kQlc3VNHY307G6C4PTlHnMttURrY5T19GALxHAGXCy5+BeDh45yNjmMdJ1Kdp72uju66SnfyUjG0dYNbSK1hWt9A320dnXSX1bPanaFPVt9QxvGGby0CT7Du/j2OljPP/4Q85dmmFk0yi9g6to6+kikIoQrExS39HKuUsXOTVzjrr2dt5fvpw5OctZXFpKnkzJMomMBSVClkmVCM02NL4Q5kgCUziOMRTDHEngq6xlZPNW7j56zLlLV6ht70Zl86B1+tF7Axj9IXT+IIZgGFM4itYXQFKeyUFkGpmcyOx2BGYjBRoFBRoZZSYNAouaEp0MkVlNvlLIUmEBBSoRer8dT2UUS8SDyKxGZFaTIy0hTyFAYlUjLdcgNCko0UnIlZcgNivxpoI4X/z/wpVRKuor6BvsY2R8mG27tzK6fpjR9cP0rV5Je0czeyd3cu/+LS5dOc/0sSlu3b/J5asX2HdgD5snNrB+wzoCIS99q1fS0dVKe2cLsXiIyX27OH7iMFeuXeTBwzvsP7iXhqZa6hqqaWyuo6GplvbOFuoba6ioSjK2YZg1a3voH1rFyLp+xjeMsHnLKJs2r2N0rJ/+gR7GN62juaMJf8yPK+IhXBUj2VRJsrWaVFsNIpOChQVLMXms1LXWsX3PNj7/8vc8ffaQ6UP72bR5PRNbN3Lx0jmOnzhMZ3cba/r76FrRzuGjU1y5dpFTp49x6+ZVvvzi9/z1j1/yf/2nv/Jf/+U/8ecvP+P5C0j49HfPuXbpPKeOHebKhXM8fXhvtp3py08/nm1x+uTDpzy4f5vrly8wc+4U52dOc+TwQQ5N72fq4OQsSBw+dIATxw9z6uRRpqf2MdC/ivVjw5w9c4L7927xu4+e8ujhXa5du8KlSxc4fHia3bt3cvjwNCdOHGNoaAC328maNavYsWPbbD7ixPGjHNg/yeTe3Vy8cJaZ0ye4dnmGuzeucOvqRa7NnOHazBlunj/HzYsz3L9+hbs3rjBz5jg7tm9maN1ahtcPsn5ijPEtY2yZ2MCO7Vs4sH8Pp08d4+aNjGLz/Nkjnj97xLmzJzl2dJr9+3azZ/f22duxfQsTWzawY/tmDk7tZXpqHwcO7mX/gT3s2DnBxMRmJif3MD19kIcP7/P06VMOHDjA6tWrWbFiBQ0NDXh8XkKJBCsG+lkzNkpVWwuJ5ga6hgfoGhkk1lSPryqNvypNoLqCSE0VsZpqUvV1NHd20tvfT2//GtaODLFu4zibdm1n58F9bD84ydDmcdpW99CwooNEcx22aACt1055LECksZpwQxX2WBhvPIE/nsIXS+KNJvBE4nhiCXyJFIFUBbGaOvzJNN54kmC6kkCqAkcogtnjw+j24kwmsSXjfOPSzBlmTp9g/56dHDowyejQILFQkJGBfrZs2MjY8AiTO/cyuXMvO7ZsZ9+uSXZO7GLnxA5279zF+Nh6hgeHGBoaYXh4HYNDozS3dWN3BXn91+/xk1/8iu/+5DW+9aN/4ts//mf+7ke/5Js/foPv/vQNvvejX/LKD1/ju3//C77z/Vf59is/59uv/JzvfP9Vvvv3v+Bb3/vHv/n5ez/4J1754Wt87wVE/G+v/Jzvv/o2P3j1Lb71w1f50c/fIBhJcvXqda5cusyDO7e5dfUSN69c5OGdmzx/dH/2PnrykCcP7vP4/j2ePnzAx8+fzda7fv7Jx7MKxcu2ppeDc39bAfvJbGvByxrXl9mIl7alT3/3nC9+/zu++uwTvvrsk9nQ0u+ePZ6Fi4+fP+HunVvcvHmTB48ecuHKZca2ThCqqsAY8CNz2ikpN7FULWO+XMQHChHvC4qQWoy4I2HKFHLKFHLkRgMWr4dihQyFxYTQoEVo1CGxGFG4rKi9dlQeG0p3OSqXFU88jCcawhUN4owGKY8FMIQ8KP12pG4LYqcJuduKOerHk47hCPvxxsKsHhrg7MVznJ05w+DwAJsnNrD/4F72Tu5g1+6tGI1KSktz0KhKSUadhL0mPDY51UknyYgJT7mYmqSdiEtP0l9OQyrIUE8LCb8Nr1WDWSPCbVWTCjsp10vRK0oxqYXIRHmUFS1FIliOQlKESFhMzvIlZC1biFhSjFBYgERSiMOhR6+XojNIyS9aSm7xMvQ2DRavFYFKyHJBPiUqIctlpRSqxSwVFrBUWIArGWJo2wbWbFqHvzpKZVst9oibQmkJxfIycoUFzFk6jwJxETqbiXBFEo3JQEFpIUUl+QiERZSUZFNcsgSpOIfCokUsXPwbluXOpaAsiw9y5vD63Dd4c8E7vJM1hzk5c3ln0dv8ev6veGfxW7y79G1+u+gt3lv4FnOW/JoluXNYkv1bcgvmoTeU4vFqMBpKUclzcZRLCdqEhJ1CfJZS7Lrl+C2lVIXU1McNVAZVpDxiKv0yaoNKagIKqnxSagJymmJaOtImmkJqGnwKWsNaeitt9FSU0xxUU+uV0RBQUu2VUR9UUR9WUxtUUh1UUBvOwETSK6M6oifsEOOzlBKyi4g4JfhsArzlZYRcElzmYvx2IS5rCTLBPLIWvMqyhb9AI1tM3K8k5igjZislaCrAb8on6RbRkjLSXl1Oc9pEZVhJXUJHfVJPVVxDVUSV+YxrSMV0hKNGwgkrHr8WoXgxC+a/RmHee6Iz1tIAACAASURBVNjNZQRdCqJeJVGvnKRPSTqYubhXTNBegsuST7kxm3JzzuxZzMspt+bhdJTgcQtwOgUEAkqiUR2hiBZfQI3bq8DlkeN0y/EH9Pj8OuwOJW3taVb1NtHWUsHaVR001Cbo7W1n9eoOele10dZVQ01TgnR9hHCVD2/KgStpRe2RI7KWIXVJUPgViD2STPOSR4LIL0MSVCALq5CHVCiCmXCzOqRGG1GjishQxWVoYgrkYSkSnwChtwx5UIwyKkfsLUMSEKEKy1FE5MgDEsR+UWZcLiRBGRKgCJYgD5RmgCIgROYTInKVUGYvQuwSovDLUAbkSNwixC5xRl0IqZEHFCjCWjRxI/oKK/oKM5qkAVVchyquQZPUoYgoMVTosdSYMVcYMFXosFYbsVQZ0Cc0mFNGtBEtcp8UVVCBKaXDUmFAHZZRZi9EFRKjCguRB0oRe/KR+QtQhUuQ+vIpsi4mz7iQMkcOc0p/TbZqEfPK3idHns384oX8auE7vL98AQsKs8kRFvJe1nwEajFWv51oTQJbyIHOaUDj1GLymnDGXbjjbow+E2qHBq1LR6AqSKAqSHnYhtqhwuQ3E62PUNleRbwxQawugTcRwBF2Y/HZ8Mb9OMNuLN5ymle2EklHMDvNBOIB/DE//oiP5q5mOla2U9tSQ9fqdtr6WmnvbaGhq57G7iZ6h/tYOdhDurGCaG2c6vZa2tZ0sWp9P0MTo/SOriHekEZt1+NOhGla2Unjig7qu9rYvGs7m3f+21W3NrO0rJiFxQUsEpSyVFDGUrGQXKWcIq02U79qcqBy+DEGE9iiFVjDKczBGNZwAmeiEqM/giOWZOr4Ce4/fsKxs+eI1TdhDkZwxFOUR5IY/RFUDi8Ssx2RsRyxyYbU4kBhcyPQmyhQqMmTKSlSqynV6SjV6SjWqClSKilUyiiQyylSKilRqylRqylUKSlQKlguFZEnl5CnkpCnFrFcWcpyZQn5GgHFOhGFKgEKuw5LwI4t6CSYDtPe087oxnVMbNvE2PgIA4Or6V7RzqrVK9mzdwcTWzdy9folLl05z85dW7ly9QJT0/toa2+iojJBJBpg85Zxdu/ZzvjGUeLJCJ3dbZw+e4LLVy8wc/kcR48fYvXgKhrbmqhtqqOpvZmu3m5au9qorKuiobWRNUOrae9sySyMD6xieN0AY+MjrBsbYvXaTHC8uqGS+pZa0nUp4rUJ6rsbqemsxxpxUqaXUCArxuAx07tuFXce3+be4zv83//Pv3Dg4B6aW+ro6Grl0pXzPH3+iFVrekikoiTTMWrqKjlydIqLl85x4+YV7t29yX/+T3/hT3/8gr/+8UuevXBl3Lt5jY+ePOTW1UvsnNjEpvXrOHfqOE8f3uPZo/s8ffKAv/7lD/zLf/k/+cNXn/H0yQOuXM20Gt2+dY2LF84ydXCSmzeuMHMuU5m6aeMYUwcnZ/chdmzfwvZtmzl96hj37t7k/r1bmfDyjcucOXeSY6ePcvzMMbbummDd2BCDw2upb6whmY6xZetGJvfvZvrQfo6fOMz5C2c4c/YER49Nc+b0ca5enOHSudOcO3Wc08ePcPLINCcOT3HiyDRnThzl+uULnDp5lJ07JhgdG2Js/TAbN6/PNH/1drGqbwXDQ2vZvWsbM+dOcevmVW5cvzxbUbtr51auXb3I40f3OHP6ONu3bZ4NkG/cMMrg0Gp27tnKnr072L13B4ePTjG5fzcbNo0zsW0LZ86d5vDRQ1y9fo09k3sZHB7i8NEj7N67h7auTpJ1tTT39tK4ciWBqir8lZXU9aykec1qkq0txBoaqO7sJNXURLqxie6+Naxc3c+KvjWMbdzC6IZx1g4Nsnqgn+HxMTZs3cLY1s0MjI/SOzJA98BqajtbCVen8aRjBGvSJFvqqe5qpWFFF+n6JuqaO6lt6iBV3Ui6poma5k6qmzpIVDeSqm3OfK9twhmK4wjGCKaq8ScqMXuD2EMx7NEY37hy8SznTh/j4L5d7Nq2hd7uDmorK1g/Msy6wSFWrexhw7pxNqwbZ2xoPds372DL+AQTG7awZdMEI0PDDA0MZyBiaIz+gRFq6tvQmuz8+rcL+IfXf8MrP32db//4Nb75AiL+7idv8J2fvckrP37jfwEifsnf/eh1vvvzt/n+q2/znZ/8kh/8wxv4Iymu37jDlUuXuXvzFjevXuH2tcs8vneb54/u8/TBXR6/SO8/uHObh3fvzELES+vSy12IT3/3EV999uksWLxUJb767NMXqsTHs1mHl4Hpr0PES/Xh6yrE13MRTx7c5+nDB3z45DGP79/j7u07PHv2jMdPn3D6wgzVrS1YQn5kDitCp4VlehVzZQLelZXxvriI+bk56CwmrC4HeSVFDK0fZfrUcTbu3IbV70ZtMyMxZ5YL1V47xrAXTcCJ1G1BYjMSrkoRrkgSSifwp+N40jFsyTDGqC+zaugwog26MEV8GHxOjB4H9pAPfzSMLxKip6+X+sYGVvau4PDRKZ49f8Su3VvxeKzodBL0WiHlJhkWnYByg4BkxERbY5CWWh/VCRvttXG8FjUNqSD+ci2C3EVE3Wb6VzTTWhOnoz5FQzpE0GFAXrocSUk2foeeeMCGQSNGIRUgEZdSWpKPSiVCrShDISvE5dDisKlRyAqRKYpQaoQodCJKZUUsK84mpyyPQpWARaW5LBLmU6yVYg678dcksEa9lGplLCzKId5QSf2KVgRqKYvylyFUSZmfvZjsguXEaypJ1NRhcXspEQsRiMrQG1RolAKkwuXo1MVYjCIkomxEklxEikIW5S3krfm/4TdL5jEvfzHvZ8/h/ax3mZv9Ph8sn8sHOe8xd8lvWJD1Lll5H7AsZw7LcuaQmzcXoWgZGlURElE2UlE2NosUt7EIn6UUl6EQqyoHt6GQlE9JXUxPdVgz++Cv8smo8Eio9EqoCchpiKhpjmlpi+hoDahpC2poj+ppj+ppCqmp9ysyCoRXlslS/A8gIu2VUOGVE7OLCZpLCZhK8JqKcRsKcRsK8ZpLcOoLcFtKcJqKMKiWIRPMQyb6ALM+l5BbRMhaRMJWRtxeRrS8hLhTQFVATlVISdovozqqpi6hozalpzqhpSapo77CSF2lkXTSSLrGQ7zKg8UuJyfvPRYtfANByXxcFhGJgI64R0nsRT1spipWlNmjsJXgKy/Aol9CuXkZdmsOjvLl2MrzsNvycTqKcLvK8PmkmeC1X4HLI8XpluHxKQmGdUTjZoIBPeUWKc2NCTraKulur2G4v4uutlr6ulsZWLOC/v5uele10NBWQao2SKjSgzdZjiNqwh6zoPGokJaLEdnFiF1SxG4ZQo8MkV+BLKxBGtGiiOpQRnQogxoUATXqgAZ1SI0iKMVaa8beUI46rkQSEKGMylFEZJnMhF+ILCRBEZGhiMiQBESIXoCGxCdA4MxD7ClE4S/NqBgvQEIdlKKLKDDE1FhSekwJfaY1yiND7pEhdUkos5VR4hJT5pMjCWuQx/QoEjoUCR3qhBZNUocoIEIRkaOKKVFH5WjjSsyVWixVBoxp7YsgtwKZX55RSgKyDOh4BJQ6Cimx5yELlKKJSVBGypAGChD7cil1ZpFvWUiW+j3KHDnMF/2WLMUCFksXoPaqUHu0LJcX8dqcXzEvbylGrw1nzEuwIoLcpEKokVAgLUJmkaNza5FZpIgMQqwhC/5KH864g/KwFbFRhFAvQGISo/focCddBKr8+Cq8uBJuwtVRvIkA4aoY3kQAd9SL1WdDZdHgifnwx/zoy/XE0tHZgG84ESIYCxCrjNLYWUd9Vw0rBrpZPbqKlr4Wajtraelro2NtF2s3DtI1uJJwfRKhUc68/MW8kzWX93LmMzdvEXMLc3k/P4ffLs/i7WWL+XXWotl7e9li5hbmskhQTK5SSpFORYlBg8CsR+awova60bj86DxhLKEk7lQtnnQd5ZE0Bl8YvTeENZxA7w2hcrjRuLy09K7i0vWbPHz6jNGt23EnM5ChcfmRl7uQmO2zACEvdyE22SjTmSlU6ihQaClU6ihU6siXa1gukbOspIyskhIWF5ewtLSMZQIhywRClgoELC4tZUFRIYtLi1giKmWppIilkgKypAXkKAvJ05RQppei9ZhxJ/xEaxLUdzZm1oPXDbB2YBV19VV0dbfR1d1GW3sTo2NDTGzdyINHd3n2/BFPnzzg0sVzbNo4xorudvZN7uL0meM8fHSXW7evsXnLOOs3rOPYicPcf3gns2B96Sxbd02QrknRsbKTjpWddPZ00b6ig6b2Zmoaa6moraSitnJ2NXn95nGGxoZZO9xP/8gAa4bW0rNmJbVNNYxuHGHLrs00r2zBm/TjTwdxRN1ILEpyxQUEKsMcOHGQz/70Kf/63/4Ll6+dJ5kIM75hhOnDB/jiT58zMLSGzu42OrpaWb9hHecvnGFqeh/3H9zm40+e89WXn/LHP3zOk8f3efQwk3v405efcfXCOW5eucjpY4fZunE9O7du5saVi3z+yUd88fvf8Zc/f8Wf//Qlf/jqMz79/Uc8ffaQu/ducuXqBU6dPsa5syfZv283hw8dYGhwDRvG1zE9tW92c2HXzq3s2rmVI4cPcuvmVZ4/e8STx/e5c/s6N25e4fCJQ0wdn+L4uePsnd7L3oN7mDp6kE3bNmaUpB1bmD58gBOnjnLy9DFOnznO0WPTHD5ykHNnT3Lh7Cnu3rjK04f3eHDnJpfPv1Anrl7kyeP7PH50j5lzp5jctyujEGzdyODQGto7mqmrr6KttZH+tX3s2b2ds2dOzNa7Hj0yxeTenWzetJ79+3bPWpheKi3j60dYuaKD0bFBduyeYMfOCbbvnGBy/242T2xgYKifsfFRxjeuZ93YCMdOHOfo8WPs3ruH/dNTbJ7YwuqhAXZOHWR81y46BwdJt7YSqqvFX12FLRZF63Hjr6ykoq2NSE0NnlicxrZOBtetZ+OmrezavY/N27ayZfs2Nk5sYXzzJjZv28q2PbvYtH0r/evXsWnXdsZ3bmVkYiODm8cZ3b6F9Tu30jc6RH1nB509q+ldPciqtevo7llDc0cPDa2d1DR3UtXUSn3bCho6uqlt6ybd2Ey4ohZPLIEjGMPqDeFNVBBIV/ONK5fPc/LEEaYOTjIyPEhDfS0rujtZP5axMnV1dLJm1VpW961hzaoBNm2YYNOGCbZsmmB8bANDA4MM9g8xMDBE/9phenrXEIlXUSyU8968LP7p1+/zw5+/xfd+9jrf+snrfPPH/8w3f/om3/2HX/HKj9/g+z/6ZQYK/h1EfOf7r/5PIeJ7//g23/zpm7zy81/zyj+8zvd/+hr+UJxbt+9z5dJlrly4yPWLF7lz/cq/gcPtG9y+dpnb1y5z8+oV7t26ydOHD/jds6d/k4f49Hcf8eWnv+ePX3zOH7/4/L+DiEw24nf/XevS11uavq5U/I8sTx8+eczzx49m62UfPrjH48cPefbhc+4+fMDA+Ci+VAyF3Yrca6fQamCOtIx3JSUslAsQGXUoTXqyiwuQ6TUMjI9y6+lDrty/zfFLM4Sr05gCblQuK8awF1syjD7sQem1ofM5CFVmACKQjOFLxXAlI1jjQXQhN0q/HYnLjMpnR+NzoPPYsfjdOCMBHD4POouJVEWSqppK1o2NsHvvDnbsnKBvVTdr1nRjtWbaluwWBemoncZqPxXRclJhE/UVLhoqvaxqr6MpHWVtZzNmhQibRsZAdysnD+xmYmQto2tWsHPjCBuHVlER9mBRS0j4HTRXxYn6bJi0Slx2MwatAotRhcUgRyktxKQTY7MqkEnyMJok6I0SCgU5LFo+n2XFWRRIi8iXFrFMlE+ZQYa3KkLTmk4qOupQ2HXkCPPJEeaTKyzA4rORJypkUf5SypRCPshewOL8pThDXvrXj1HX3oZUrSSvIAe1RoJKUYxMnIPfqSLo1mDUlaHWlCJTFbM4dwFvffA27y6dy4L8Jby7JAMQiwsWsKxkCUvzP2Bhzvtk5X1AQVkWy/M+oKQsC4EwC6FoGXJpLhJRNgppLjZLZngt4pQRtAlx6gtw6gsIO8Sk/QrSfgWNMQM1QTUpj5ikW0SFR0K1X05tUEldQElrVEdLSEODT0GNS0KdR0ZjUEVDQEmVR0raKaLKl2l3qgrIqQ4qqIuoqQ6rqPTLqPQpqPYrSbmlhCwl+AwFeE2F+C3FeC1FmfpZaxFeWwk+RxkBl5CgW0TQLSLkFhFzlJF2i6nwSEg4BETtpSRcwtlgdcBWTMhROntRn5hUWEEyJCfolRKJm7G5FZQIFpGb9z5i0VKkoiWYNQXUpcqpChtIB9QkfDJiHhFRt5CQu4ygoxivrRCTdhFWUxZOWz4eZxFuV8mLK8PjFsw2NzndmXN7FQRCWmIJM6kKO/6AHn/AyNrVrfSubKC9uYL+VW10tdWyuqeV1b1t9PS00NpeRaomRCjpxBO34YgYMfs1GP1atF41MpuEImMxhaZiBA4xEr8SSVCFIqpDFTegiRvRxI1oowY0ET2GqBFD3IAqrMRcYcBSaUQVzigNmqgSTVSJxCtE6hOhCEpRheUZNSIoReoTZc4vROwqQuEXoA9L0YblKP1ilH4x+qiS8goD6qAMbViBJqJAGZTOqhJynzSjmLhFlHjFCINyZDEN2pQRfYUZfdqALqVHGVWhCstRvmiH0kaVmFKZMTxdTIXELUHuk6MOqVEG5Eg9YkSuUsTuTBak1JaHPFCKNiZBESxB4FxOkXUx+aYF5BnnI3TkoQwIKTXlovKKkdpFmEJGNB4tS8pyEBvkmP026lc0U9vVSGVLDapyDSKdhCJ5EfPzP8Dg1WPw6pFZpHhSbkI1QZQ2BcWqIlR2JSXqYgrk+cgsUrQuDUqbAqVNgdFnwhFxZfYNapME0mFsAcdsANgT8+EKunAGnDS1N9LS2UyyKkGiMk4sHaWyoYKalkpq2qpp7W2htbeFVFOKVFOKxpXNtPS1Ea1LYvbbWC4t4teL3+P1ee/wztIP+CA/i/kFy5iTm817OVn8dtkSfrN0Ee9kLebd7KXMyc1mXv5y8uQSSnVq5DYLWo8Tg9+DJRzAkYjiqUhj9IcwB2M44hUEqhvwVdZhDSfQugOoHF6M/ggGXxiDL4gpEMYajuGrrGb9th08ePKUC1ev07iiD6Xdg9TiQGyyITbZkJjtmfpXnZlSrYlSrYlitYFCpY48mZocsYJlQgkL8wpYkJfHvNzMzc8vYn5+EfPyCpmTm8vi0hKyhKVkSQQslRSxWJTHEnEe2YoC8rWlSK1qDP5yfOkQlS01rBjoYd2mdYyMDtLT101nVyv79u/mwsWzHDt+iKnpfezes52ZC2c4dfoYt29dY3LXdtaPDDI4sJrr1y7x8MEdzp09ya7d29iwcZTJfbu4dHmGR0/u8+DRXU6ePsaa/j5CET91zfU0tDZS3VBDsipFqjpNdUMNqeo0gWiQ+pYGetb00j8yQHffClo6W+ns6WLl6p7ZbYqm9gaqGitxhJworWrKg3YMHjOLCpeitutwxjycvHSKP/zHr/j8j5+yZ98OujpbOHHyMDduXeXkuROs7O1ix66tDA6vZXL/bg4dPsC9+7e4cvUCf/7LV/y3//qv3L93i/Mzp7l+LbNAfeXCOc4cP8KJw1NM7tzG1o3rOXRgkkf3bvPnrz7nr3/8kn/9l//Il1/8ns8+/5iPfveUW7evcfPWVa5eu8jBqUl279rG6LpBdmzfwui6wVlYuHH9Mgf272HrxEYOHtjL+ZnTs/sQFy+c5dTJoxw5OsWBw/vZfXA3+w7vY8uuLWzfk9ne2Lh1A8PrMyHlQ0cOcubsCU6eOsrRY9McOLiX6UP7OT9zmicP7vLk/h0e3r3FvVvXuX39CnduXOXunRvcv3eLC+fPsGvnVoZH+hkdG2Jk3QArVnbQ2tZIV3cbG8bXcWD/Hs7PnObG9cvcvXODO7evc+H8Gaan9rF+bJjx9SNs3rSenTsmmJ7ax/Fjh2bbqPbs3sbeyR3s3DHB9h1b2L5jC8Mj/fSu6mFoZJChkUF27dnJ5evXmLl0kSMnjnNy5iwXr17h8UfP+eyvf2HvsSMkWxoxB32Ygj5ssTDemgribU2YQ34qO1ppXdVL04puOnt7WTM8zNaduzhx5ixDI8NsntjChk0bWTM4wMj6MfYdmuLIqRPsnj7AnkMHOXruNEfOnmLj7u20rVpJuqmOcFUKbzzGilVrWTu0jtHxLazfNMGqgREaWjtIVdeTrKolUlGNP57M2JwiMSxeP2prOTq7E3swjCuaxBVN8o3Ll2Y4cvgg01P7WL2ql+qqCoaHBhgeGmB0ZB0dbe10d66graWdzvYVjI6Ms2H9ZrZsmmD96DhDA4P0rxmgt3cVXZ09NDW343CHWJJTyLyFy3n9tx/w41+8zff/8U2+87M3+dZPXudbP/vV/y9EvASH/5md6fv/+Bb/x9//gu/97HV+8PM3+dHP/hlfMMatm/e4fPES506d5PLMGW5fu8zDOzd5eOcmt65e4tK508ycOs7l8zPcvn5tFiK+vgPx0sb0xy8+5w+ffzZbA/vSzpTZkPhbiPg6QLyseP33EPH1NqdMw9Pz2b/57OnjFyDxmHuPHnLk7Cmq25tROcqRu20UW43MkwqYIy1jqVpC2+Aqko21mLxOBjePc/D0cc7fvs62Q/s5fPEs1V2tOFMRdD4HxrAXU8SXgYKAE0cyjC8ZxReP4ImGcEaD2KIv7ExeGxKXGaXfjshmQOYwYw56sAY8WHwuElUVrFyzCpPFSH1jHenKFNF4iJ7eTlb2dFBREaEiGSIadOCyaQh5jKxeUceeiSFGVrdSn/ZRk/BSnwywbXSAtZ3NpAMutgyvYe/mMbaNDjC+toeO+gpWdzaxaXg14wO9dDdV01FfwcDKNsYG+ogF3TTWpYkEXYR85UQC5Zh0IgyqUkx6AQ6rEodNhVpbRlFZFsWiXFQmOUqzgmJFKb+c+yuyRPnIbFoERjnZ4gIWlWSzpDibxUXLmJP1AVnFORTLy1BaNBRJS1hWnIPMoECik7FqdIjmni4UOhU5eUtRqgVIxbmIBVmko+X4HEosulJMBiF6g4j8oqV8sOR9Psiez8L8xczLmcfC/PnklGVRKM2jSJxDXtlSCgXLEMjyyS1cgFRegFJViFyRj05Tgl5bil5TgtWUAYiUX0PKryHsyKxAR5ySF3sKMqr8Sqr8Sip9Cip80hdqhHQ2J9EUUtMc1lDnkZEsL6XSKaIhlAlap91iYrZSUi4RFT5pRnnwSakJKakMKkj5pFR65TREMovYMbuQgKmIqE1AzCUmbBcQspURsJUSdgqJB+RUxXVUJw2kI5mHfU0oY7Oq9EpJOoUkXEL4xjdmL2ArJmArxl9ehL+8iIhXRCqsIB6Q4nMJUKuWU1A8l8VL30SjziMWNqKRZyMr/YD6tJW6uImqiIZUQEbUJyLkLsPnLMZVno/dnI1Rl4EIR3keHmcRHncpPq+AgF9CKCjD7Rbhdovw+OSEIlqicRORmJFw1EA0biYWL2fFymp6VtQysLadjpZK6qrCDKzupLkhTUdrDY2NaSqqgoQSLkJpF8FKJ66ECZNficYlQ+tVI7VLyNXkka3MocRahsynRBZUI/YpkIbUKMJaVFE9mogeXcyIKWnJhJfTJhRBaWZwzidCF9VgSuuxVVlx1JUj90mRBySoggpUYXmmnSksRxNWoYkoMEUz2YPyhBZTVIUuKJ9VIcxJbaYpyi9B7hejCGT2JbRRJfqYFm1MgzQkRxiUIgopUERfQETKhDapQx1RYUjq0UU1qIMK1EEZxogGU1SNNqBA7hKh8CpRBTXownp0UR0qvxKZV4I6qMCQ0GCIqdBEpCj8AkTuAgT2XErt2ZSWL6PYshSxvYBS43LK9MtxxI140g78lR4CVX6kZhnlIQfBqgix+hRyiwq5WYlIJ0JqlJJVkkWZtpRIXRh71IZAV4bJb8QcMCExidG5taRaknhSbswBEya/Eb1Hh9qhwuDV40q4MfusaO0GAukwjrAbtVWLLxEgWZ8mWZ/GE/ZQ1VhFz5qVpGtSRJJhWrtaaGxrIFWbIloRobK5gpq2auK1MRINCdrXtFPTUYfSqmZ+3mLey5rHW4ve5Z2suSwozGZxSS5zli/mzfnvMjc3mzm52czNzWZuXg4Li/LJEpaSL5dQpFagsFnQuB1YQn7s8QiuZAxXKo63IomvqhKt24fOE8QcjOFMVOJMVGIKRNG4/KidPoz+CJZQHFs0gT2WxBZNYA3HMAcjBKvrOHL6LPceP2Hq+EnKQ3FExnKEBisCvYUynZkSjZEynRmB3kKp1kSRSk+eTM1yiXJWiVhaXMyCgkLm5xfMQsTc3ALez8ljuVRKrkxKjlzMUkkRi4S5LJXkk68tpcwixRS040z6idYlqetspHd4FeNbx9k8sYHR9cPs2DnBgYN7Mw/ePdvZ98Iac+TYNHsnd7Jp4xibx0c5ffwIhw5M8vj+HT58/piZc6c4emSKM6ePc+bsCS5eOsfTZw/5/acfcezEYXr6ujMB6heqQyQZxR8JEIyFiFckSFWnSValqGuup3dtH0Njw/Su7aNjZSfdfStYubqHzp4Odk7uoLmriYqmSmI1cWQmBUXyEoQ6CbniApr72th/8iCf/uUz/vqvf+HMhVOs3zjClolxpg/tY9ee7Rw8coALl86xYdMYldUpzl88y5mzJ7h77yYffvSEjz95zofPH3PwwN7ZR/DDu7e4e/MaR6f2M71vD5M7t3Fgz05mTp/g2aP7/OnLz/jrH7/kz3/6kk8+fs4XX/6eJ08fcPjIQY4cneLsuZPsndzJ2jW9NNRXs3ViI2dOH+fD54+5e+cGZ04f58D+PRya3s/MuVNcu3pxdtX66JEpDh7Yy97JnRw4vJ+J3RNs3L6R3oFeVg30sW7DCF29nTS1NzK8boDJ/bs5dvzQrAJx1yUx2gAAIABJREFUcGqS6UP7M/mK2ze4eeUiM6dPcObEUS6eO82ta5e5eeMK165e5OSJI2yd2Miq1Svp6m6jo7OFjs4W+gdWsXXbJo4cPsjZMyc4P3Oas2dOzK5pX740w+FDB5jYsoGtExvZvWsb01P7OHzoAMeOTnPh/Bnu3b3JqZNHODS9j717drB71za2bB5nbX/fLESs7F3B7v17OHvhPDNXLvH044/487/+Z55++jEz169w+toV1mwaJ1xXTaCmkkRLI77aSjQ+F2UmHQa/B6WjnPJIkO7BfvYfO8qegwfp7e+nurGRtQP9bNk6wdj4elrb2+jo6mTztq0vmp+2s+/QFFMnjzF9/CgbdmylobMNbyLz3otVV9DY3k579wr6h0fZsGWCgXXrqW9tJRhL4g2HiVRUEa3KOC5S9XXEa+sIplP4Ekn8yRT2UASj2883zp09zcED+9i/by99vStpqK9lbN0ovSt7GFg7SGN9E00NzVRX1lBb3UBfzxrWrh5kaGCY4cGRF4vWvTQ1tVBZUUsqXY3F5v0biPjpa+/w9z/PgMO3f/rGv0HET9/klR//M9/5wT/xre+/Ohum/nqw+mWo+mWg+rs/fG02WP3dn/4z/+H7/8h3f/xLfvKLX/Hqa28RCEa5dOkK58/NcPbkCS7PnOHu1cs8unWd+7euc+PyBc6dPMbRqf3MnD7FjSuXeXz/3uwS9UtF4mUD08s2ppf7EH/84nP+9OUX/OHzz/4GIl6CwdcB4mWI+t9bmV6qFp9/8hHPHz/g9x89ywSXPv6I58+e8OzZEx4+fsDdxw9ZNTqELRRA4bJRaFSzQFLKfGkpSxQipHYTAr2K8oifZEs9R6+e5+jV8+w/d4LVm8fwVMYxvJg9fzk2Inda0PqduCtiBNLxjAoRj+COh7HHghjDXtR+B1K3Bbm3HGF5pmNY67ahtplRl5uIpBL0Daxlw6ZxIrEga/v7+PiT59y/d5Pbt65SkQwhl5RQblQzOtTLri2j7Ng0xPTuzazqrCPhs9Lf3cTazmaOTe6iuSLB2OoezkzvZ/fGMcbX9rFxYDW9LQ3UxcO0VqUY7uliXd8KBrrbGentZn1/H13NtQyu6aK5PkVjVYS2+iSxgBWPVYHNKCQVd+D36jGZpWj1IoxWOVaXHr1NhVQvYVHhUkp1Ykp1YublL+Kdxe+xtCSbfGkRWaU5LHtxRfIS1DYtRdJickqXI9XLyBcVorToMHlslMky43hGswy5NBexYAnpmIWIV4PHLiXs1REOmDAYxQhEyykqzWZ5URbZpUvJLl1Kvng5AnUJMl0ZEk0JYmURUnUJRWVLkSkKkUiXIxQtQ60pxmQWYzaKsJoleKwiQi4Zcb864/93yYk4JURdUiJOCQFrGQmPlJqIlpqIlkqfgpQ7sx1RF1JRF1TQGFFT75eTdgmp9IhpiKhpiKip8IhJOMpIe8VU+CQk3UJibgFxT+YzaCsibCmaBZOItZiAuYCovZS4M2MZ8lsK8VsKMw1SjlKibiFRn3hWFagKyEl5xCRcwkwQPCD/G4jgG9/AbynEZczFoc/BbcrDZy3EblyOXrmE4sJ3EQoWIBEtwueU0FTrxl1eikq0gKRfTkVIRSogI+aXEPEKCbhLcTvysVmyMRuWYDYswWrKxm7NxWUvwO0qwe8TEgkrSMQ1+P0yfD4pgZCaWMJMPGkhFNETimQgoqU1zsBgKz0ralnd10xrc5q6mgj9qztpqE3Q0VpDfX2SVIWfWIWPisYIla1RQjVOrCENWrccfUCNwiUlT5tLtnIZxZbijL0nqETgFiPySpEHFChDmTVpdUSDLqrDmDBiTBjRhFVIXRJkXgm2inLi3VGS3Ql8TR4M0cwjXhfWoo2o0YW16KIa9BEd+qiG8rgBS1SDJazCGFJiCmce+eaYBktci7PGiiWlRxtVoApJUYalmRxGWI46okAaliIOihH6xEgCUhSRzBidOqJC+aKtSeOXo/MrsER1uJJWnAkTlpAOjVeBNW7BEDVijpqwJM2UJ8wY4zrKk0acNVbCzR6saT1qnxh1SEx5SoOtSosxKkXhKUXnlaD3yLAE1fjSduINIZr76uke7ETv0qO0KnHFXCQa0xi8RixBK3qPDqPPQIm6GFvETqoljSvhxhK0kmpJ4037UJQrsUcdKG0qVHY1inIlQr2IYlUJxaoShHoREpMUe9iJ0W0hWBHB6rejMKnwxv0k6lLEahKzdaOdPR1EkmHiFTE6VrZTUZsBDFfQSagiTGVzFdWtNdR3N9LS14Yt6OTt+b/lrfnv8l7WfD7Iz+KD/Czey17M24s/4LdZC5mbm5XZgCjKZ2lxITliASVKORKzAZ3TjtHvwRkN40xE8aUSGXBIJXCn4ngSMVyJBDqvF43Li9btw+gPZYLSHj9atw+9N4A1HMMeS+JKVuBMpCmPxP/mdwy+MHVdPZy5eJnbDx6yat161A7PLEAUqfQUqw2z3/PlGvJkavJkavLlKnKFYrJLBSwqegkSRcx7ARDvZeeyuDST41giKmWRMJ9FwlyWK0uQOFTow1YSLVXUrmymo38FfevWMLRphE07NrFj11Z27NrKzPnTTE3vY3LfLk6eOsqNm1e4e+8mR45Ns33HFo5OH+DaxRm++vRjLpw5yYPbN/js4w8z9pj7t3n86B7Pnj7kzu3rXL9xmYuXzjE6NkRVdYrG5jpWrFo5a2GqaawlVZ0mGAsRTcWoa66nr38VA+sG6R8ZoLOni/qWBupbGmhsa6KxrYH9R/ZT31ZHoi5JQ1cjoaoI1oANk9eCWC9FYVHx6NMn3Hl2lzv/L2HvFdV2nuB79tm9d+9MT+eZTtWxci5XlQMmZxBCgAJIKOecIyCRc8ZgY2Nsg7MNOOKIE86pnHMod1VXV3dP75lzH/Zh9/GzD7I107N3zzz8jnQkHR3BA/w/+qYHN9gxu43xiVFm53Zw9doF9u6fZfvMNqY2b6Czu42WtkZOnj7O13/8koeP7vL8y8ecWTzBmdMLLBw/zOKZE+zcsYXFk8d5+vAe8/vmODq/n5PHDnNh8RR3blzjxdNH/Pnbr/nXv/6Jb/74gseP7vHk6QMuXznPlq2bkg1Xe3czsX4Nba2NRCMBZnZv58rl8zx6eJfFMyc4eeJoahX6xhdXkr+/Kxe4cP4MZxdPJp0vB/dwYH4vm3dMs27jWjp62+ns62Bs3Sh9A910drcxvm6MmbmdHDq8n0OH93N84TDHjh/i8KH9HDs6z+zObRyb38+ZE8c4vXCUU8ePcGHxFNeuXuTmjavc+OIKZxdPMjO7g5FVA3R2tTI41MvU9CR79u7m9KnjnDm9wPFjyfc8u3iS27euc+3qRY4eOciB/XMpGDp8aD+zMzuYnkq2MZ08cZRzZxY4dGCOuV3b2bZ1irXjowwO9TI0MsjYmlH2Hz7A4sWzzOzfS+dQP03dHQyuW8367ZuZ2L6ZkQ3raVs1RKK/h67xMcZ3bGVo80YciToKa2WsLC+lUCZGbjVhDfpTQ3PtA/0MrR2nubmZsbExVq9eTXtnB929PWzeuoXZPXNs2rKZNRPr6Broo7u/j7UbJ9mwZZrB8TG6B/vpGxmivbuLlo52uvr6GR1fw+j4Wtq6OgnV1+MNB4kmErT3dtM3Nkr/6lUMrFlNz6ohQo0JVBYzRrcXsUrDd44eOcSeuRm2bpmmt6eLjrZ2RkdW0dneQW93H3XRepobW4jXJ6iPJejp6qe7s4/e7j4G+vrp7e6hraUdvz+I2WTHZnej1JjJzCvhwyUr+c07H/Mvv36XH732Ft//5dtJNeIlRPzgZ2/y/X/+Hf/049/8HUS8gof/CiL+8ce/5ns//S0//Nnvee237/L+R0txOX0cOXSUk8eOcv7UKa6cX+T2lYvcvXaZO19c5YvLFzh9/Aj7Z3dx4ugRLp5d5M6NL3h8P9na9OzRQ148fcLXXz5P1by+UiG++cML/vqnb/jLN398mZ14mlp6/I8qxDd/eM6fvvoyZV1KNTL9p9f/8cUznj68x4unj/j26xe8+PIZz54+5snjh9y6dYNHz54ye2Afzb096H1uCuVSVlSUsqyilGXlxeRIyimUiylTVVMoFyO16tGG3GhDbsoNSsoNSqpMGuROMxq/E7XPQa3bitrnwBrxp6xM9oD37yBCYksGq3PllZRqaijXJfclpDoVRo8DfzRMqC7M9RtXOH7iCHv27ubO3RvcuX2dZ08f4LIbiNcFCHpsnD99jIX5Pawd6eHYvl0c2LWZrniEwbYER+d2sXXdarwmHdNrVrFh1SDrBnuZnd7Azg3r2DQ2zKquNvqa43TUR0gEPHTUR1jV1cZodzuDXU2sGeqgozFEW4OP9rifmM9I0KHErBHidypx2mqwmqsxGGXUKMooq8iluDybUmkRK4tW8nlBGp9mL+XjjE/5KH1J6vaDtI/5YMVHFFQWkSXIQVRbidauo7CiiOW5K8gszebTzKXJzYmCNLIKVlBRlU9R8XLKBcsJ+9REfWp89mqiPg31IRNOmwKVXEhVRT75hSvJLU4nvWgFWaXpFFXlUy4rokxSgKAyj9KKXMTVxUhqSigVplNQuJTKqlyUKiEGXRVOey1OYyUeiwSfTYbHUoVdL8RcW4ROlotanIGxJhevsZy4r5bGQC31TilhS1KhSHhlxF1iGj1SEm4JMZuIqLWcmKOCOntFCh7qnJXEHBX4LQLchiLchiLsmjxMikxstTl4NIX49cmAtEdXlAxLG0pwawvRSVeil6Wjl6Wjk65EK0lDK1uJsSYTS20ODk0BDlUebm1hMgDulvwdQFiVuVhqc9DXZKASL0dZtQxl1TIkwk8QFr6PtHI5XoeUgKsal0VExCcn4pXh0BVjUeUSdlYScorwO8rxOgS4HaXYbEUYjdloteno1FnoNdkYdbmY9HmYjIXYrKW4XZX4fVICATkulxSbQ4rDlQxWW+0S/EENjc1OVo220NrmZ/VoO53tYZoSPoYHW2lvidHb1cjAQBtdPXGa2sLUt/iJdwSo7wzgiZvRemqQO6QpiCiuLSC3JocCVQFlxjJEtgqqnGIkbilSjwypR5YCCZlbRrWnmjK9AKW/FqW/liprJbqIloaRekK9QapdMqwJC4aYHlVAmQQJlwyZU4rMKaXGIUVhkyC3ipFbxaicUgz+WkwRDeaoFlNMjalBizJQjcQlosohpNIpRGQXUG4rRWgXUOmuoNxVTrlDmFQ83EmVQhlUoAkrqXGKkTvE6H1KPA1Wou0+Ym0Bws1egs0egu0BHAkHtjoLzkYH7kYntgYzjrgFb5uDYIcbc50GXUCOPaEn2ush3OvE1qBF5apCpi8jlHAwvK6TvrE2Rtf3s33/FjbsnCCjJIP3lr1HRkkGWqcWrVuD1q2hpLqYCrUIiV6MI+bEFrGjdmrwxL30ru3D1+inWFZCkbQYrVuHxqWl2lRDuVJEuVKEzFiN2qlB606OpBk9FvzxEPaQC7PXmlIhgokkQDS0NtDYliDe0kD3QBfdA10Eon6ijVFcQSdGtwl31EO0JYYt5ECilZErLGBJxucsL8jk85cA8Xl+BksLsllelEtWeQlFskqyy0rJLS9LwoOiBplei9puxez3Yg8H8TbU4amP4a6L4oyGkxDh92LwuNC73WhcSatSUpFIgoHMZKXGYkfl9KD3BTH4Qxj8IXTeAEqHO1nrqjdRqU0Gp8tVeiR6CwPjE9y4c5eT584TamqjuFpJbqUsBQ7ZIgnZIglZ5WIyhVVkCitILxKwIr+QJdk5fJSRyUcZ2XyYnsV7aRm8uyKdT3JyWFqYzESsLC8mWyKgTCtF7Tfjag7RPNxJ3/oRJnZsZGpmCxt3TrFx20Y2b93E1u3TbNw0wczsDi5cXOTuvZucPHWMPXt3MzI6yPrJce7cuMYfv3zKX7/5inOnFnh45ybffvUlTx/e4+ypBW5dv8I3f3zBvbs3mZ3ZwarRQeKJGB6vg3DET+9QH23d7bT3dNAz2EtjWxPugIdANEhHbyerJ9bQPzJAU3szgWgQu8eBw+ukrrGersEu1mxYTawpmoKIeHcj4ZYoBo+Jgsoi1mxey/M/f8n8wkEWzh6npbOJ9q5mtmzdyMbpCeYOzGJxmvEHPTS1xFm3fg1Hjs1z6fI5/vyXP3L9i8tcvXaRs4sn2bJ5I+vWjjGxbjUH9sxw8thhjs7vT8HDf/wy869/+Ya//PmPfPPHF9y6fZ3FsyfZu2+GTVPr2bZ9mk3Tk7S2N9FQH2Ggv5vLl85x/dolrl29mFIebt64yhfXL6fWn1+pEScWjjA7s4Op6Un27p9NWZdau1po7WphZM0wvf1ddPd2MLV5A/sOzHH4yAEOvbQ1nVk8wfFjh5K5hZ3bOH7oABcWT3H98gVuf3GVuzevc/nSORaOH+bkiaOcWDjCvv2zbNi4jvG1o0xv3pCq+T1zeoEzpxc4dfIY586eSjVH3bt7k3NnT3Hq5LFU+9SRwwfYu2c3U5vWs2FyLdumN7Jw+AB7dm1jx+ZNTK5dzUBPJ/19XYyOjjC8aojde2c4fOIoe47MM7ljC9HWRlQ2E576CLGuVgx+D7V2C4LaGgqkVVQYNKh9LqosetJEpawoKyazUkihLFlAIKqVE0zEGVw7Tt/YKE1NTQwPD7N+/XomJyfZND3Fzt272L5zB5MbN9A30E+8uYl4cxM9A/0MjAzT0ddD7+AA6zZMMr5+gsHRIXoG+ukb7mdodBWDo0N0D/bT0ddFNNFAY3sz9W3N+OvDRJriNHa14muIojDpEKvU5AiEfGfPnj3Mzs6yevVqWlpa6Ozspr29k7a2DhKJJsLhKF1dPXR399Le3klf3wBtbR00N7fS0dZOZ3sHjfEmrFY7MqmCWqUWaY2GjNxi3n7/c375xvv85LW3+dFrb/GD195JqhE/f+u/hIj/XO/6v4KI7/7zr/nF6x/w01+/w+/f/pD0rHzcLj87tu3k0P59XFpc5Mr5Ra5eOMu1i+e4cfky1y9eZOHIYXZv38aRgwc4c2KB65cvcf/2rb8DiS+fPE7BxKvzKiPxyob0CgaePbqfWnR88fRRctTlD89TEPH/N0j3CjReKRVPH957WS/2kBs3rnP/4T2u3LjK3qOHaBnooUqvIVdaSba0gmVlRbyfk8aysgKWleYjsen5vDSPPEUVaZUllGhrEBqVyBxGlD47ap8DbcCFOeLDGgtgDXpTAGH1uZPtTB47cqeZKosWoVFJlqycYpUMoVaBxKDG4HFQ195M/6phRtasork1wbqJMY4eO8gXNy4zsW6M7dumcDvMSKuEGNQKLp85yfO7tzm4exv7tk2ze9N6tq8f5/yxQ8xs3kBzNEDYYaErHmOgtZGJoT42jg6xfrifkbZmVne1s6a7g85YmLDVRGvIz/qBXjaPjzDcmWCoK05LnYfGkI2gQ4nXIqPeo8GmK8ehr8Rrq8btqEGvEyEszyQzewkrsz4ms3AZn2d9xnsr3ufDtA9JK0wjS5DF8vykzeiz7M/4YMUH5AhzyK/IR+vU4om5Ka8RklmcQY4wh/TiTDJKMkgrWEZGwVLyipaSk/sxFcI0/C459UEdfns1QYeCiFeL21KNSVWBQlJMcWEaOfkryCxcQU5JOkWiXEpEORSWZVIgyKC4PBuFWoRcVY6oKodSYToSaQGKWgEGo4RgyETIrcTvqMFjleIyi7HpRRiVRaik2cgr0zHXFuE1iajzyIn7ldS5awjbJUSdMuo91S9D0klICFnKcGsLMNdmYVfm4DYUEbCWEXaICDtE+KwCPOYSPC8zBTZ1Lg5VLk5lLm5tASFLGVG7iKBZgFdfhEdXiKZyKTrxcvSSFejEy9FULkVZ+TnaqmVopSswVGdgqM7Ars5/uQdRgVNbmIIIr7GUgEWI31yGW1+MU1+Ey1CMQ1eISZ2L2yKkPlRLfVCB2yLEaxPR4K8m5pHg1BVQ75cS9VTgd5bhtpVgsxVhsuSiM2Si1q7EoM/DYizAaizCaizCZCzGbCrBahZit4rw+xU4nRLM1iosNjFGcyUWm4S6BgtDI3GGViWINdjo7WugtS1IU8JHf2+C5sYAPV0NDAy0MDDUSldfgobWAIEGW8rOpHZLkDvEiE1ChLpiSlT55CmyyarOIFeRTZGmgHJzGRXWciptIiqs5S8bkgQvH69AoCul2i5D7VOhDWgwRY3Y4zaMEQM1jmr87T7scRvagAa5swaZTfp3p9ZejcapQO9RYQpqsEb02OoNOOImnE0WNGEF1e4qKu1lSN0VSL0iqlxllNmLKbMXI/WLkfiqkHgqELtFyDxVqII1mBr0OJssmCI6rBE9voSTRHeUzqFGOgeb6BpqpmesndbhJiJdYYItPoLtfgItHuwNZlwNFgLtLgItjuRnqTfia7URanfgSOjR+2tQ2iupkBfijVjYvGsdew/tYGHxIGcuLzA7v4Os0nRWFi6noDIPjUOF0qpA69ZQpRWh82txNDgJt0VQOdTkVeZTLCtBblFQqamiWFaCWCfB6DdRqakirzKfImkxVVoxcosCtVODwWfEGnBgD7nwx0O4ol4izTESXU0E4iHinY3E2+JEG6PUN9VR31RHV38nbd2tRBrCDK4eJJKI4Ay78TcE8cR8lMsr+TRzKcty0ymoKCVPJGB5fjafZK9keVEuORVCciqEZJSVkFZSSGWtEolaQ43egNpqw+j2YA+GcEWieOvqCcQT+OobcEWi2AJBLD4/Jo8Xg8uNzuVC7/VR63BQY7WmTrXFQq3DgdbrTdmXlA43cqsDqdFGlc6cyj+Uq/SU1KgokMgpkMhRWJ3MzR/mi9t3mDkwj9RgSQFEbqWMvKpqciqkrCwVsbSgmM+z81mSkcX7aRm8tyKd91dk8f6KLN5LS4LEZ/n5pJcJyJVWUlBTRVFtFSJDDSqfCVvch685Qn1vMz1rBhiZHGNk/SjD48OsHl/FuvVr2L5jM8cXDnPj5lXOXzjD9OYN7D8wx5Fj83z19XNOHj3E49s3+fLBPe5dv8q//fVb/uff/sK//fVbvrhykeePH/CHZ485u3iS8TWraGttpK21kd6eDlaNDtLe00ZzVzNNnU0k2hOE42ECdQES7QkGxgaSK9p97UQbo3jCHowOI3qbnobWBia3TNLe18bE1vXMnzrEroO7CSZClIhLqVKKCcSDPPv2OYdOH2Z65xSzB2dItDYwvX0Ti+dPsm5yNZGGME6fg46uVlrbm+gf7OHy1QucPXeKW7ev8/jJfV784SnzB/cSiwax20xMT01y7vQJzp5aYPHkce7evP7v1yRfPeevf/mGb//0VbKG9cFtLlxcZHZuJxOT40xt3sDM3E4mN66juTXBQH83O3ds4dnTh1y9coFzZ09x7uwpLl86l7IJHT1ykPmDezl2dJ4jhw+wfds0Y6ND9PZ1smPXVian17N2wzht3cmfYWCol/bOFlrbm9i6bYr5Q/tSdvuTJ45y7uyp1IX/hTMnuXzuDFcvnuP2F1dTmdTz506zfds0WzZvfDkKt57tOzazb/8sh48c4OixeY4em09BxpnTC1y5fJ67d25w7+5Nrl+7xNnFkynV5PCh/Rya38fePbtTWxj7ZndxcM9udm2dYtvUBtasGqKztYnhoT42bFjP6OpVNLY1EWusx1cXIdraiNHrRGJQYw55kVsNiPUqJAY1QnUNBbIKihQSRHolJepq0itLqXaa8LUlmNo/w77TxxnbspG+8VGmZnYwd3Se3bt3smvXDubmZti3bw+zs7vZtGkDY2OrGBoaYNeuHew/uI/9B/cxuXE9LW3NROMxunu7WL9hguktU2ycWs/4ujWMjA4yNDbMyJphhsaG6RnsJtHWRKwphivgQW/To3eYsQUc2PwuDE4b2aUCPlmZwXd27drF3Nxe+voGqK+P097embr1+QJ4vX56e/sZHl5FX98A/f2DNDY2E4vVp5atG+NNGAwmygQViCokCMqlLF2Zw+tvf8LPfvcOP/rFmymI+N4v3uIff/4W3/3ZG/zgZ2/yg3/5fQoi/jNA/FcQ8b2f/pbXP1jKr974gLfeX0JhSTluT4DJiQ3snZnl0uIil86e5sLp05w/c5rL589x6dxZjhycZ8umjczv28uJo0e4dO4st7+4zsO7d3h8/x5PHtxPBZ5fDc79x3rXr798/nJb4n7ywv/lXPzTh/dSf3heKQ+v6lxfQcYraPj26xepHMXXXz7lyycPeXDn5kub05c8fvSA27dv8oevX/Dg2RM27tiK3u2kTCmnVFFNmrCEAoWYz0vzSBMV81F+BhmSMlZKyyjWy1laUUS120yt347cbaHCpKbaqscY8mCN+DF4HLgjQZwhP/aAF0vA8/9RIoRGZQoitB47rliIeFcbW3bt4OrNa1y+eoEnT+9z/sJpFk4cZniol0jYh9NmJOhxsHZ4gLvXLvO3r15w7+pljs7NMDE0wNqBHo7M7mTNQDediRhb1o7R01jPwr5ZLhw/zEhnKxNDfUwO9jHS1sxIWzNDLY20R4K0BH1010XorAuypqeZVZ31dDV4aQqasavLsanLaPTr8Bgr8JrEhN21+F1ytKpSKkQZFBYtIztvCSsyPuT9Ze/w3rL3+GjlR3yW/RnL85ezomAFy/OXszR3KTnCHN5d+i4ri1aisqkoEOXzcdpH5AiyWZK5hJUl6awoWk5OWTrl1YVUSPIoFaYhEWdhNoqIhw14rVLcJgleiwynQYJVU4GuWoBIkEVByUoKhNmUVhUglBZTWpGbAgiRtAipvJTq2jLEsgLEsgKqa4qRygpRqcvx+fUEnArcFikOYxUusxivTYbHKsVjkeA2V2LXC/GZq4g4a6jzyIm5a4i5qom5qqlzy4i6xfhtZSkw0NWsRFr2EQrRp5hV2Th1BXjMJfisAnxWAX5bGSGniKCjHJ9VgFOdh0WeiV2Zk1It/MYSHKokYOjEyzFI0zDXZGCRZ2L8oRu8AAAgAElEQVSRZ2KqTscgTUMnXo6xJhNjTSY2VV5ye8JYmrI/eY2lWJW5uPXF+M1lyWMVEnFVUeeVEvNIaPBXYzcU4dQXEXJUEHZWEnFWUOcRE3NXEQ9KCXlEuCxFGHXZqFQrqFF8jrh6CWLJEkzGAuyWYpxWAQ5LabLW1VCEXps8DocYi0WEyVKJ1S7BbBVjc8hobHaydqKDtk4/Le1egiEDXd0x2lvDhAJmujvraWjw0tFRR09fI529DQTjTnQuOTVmETXWcmrsFcis5ZSp8ymQZ1NUm01OTSbLRZ+yXPQ5GbIVZEpXklWzkhx5FjmKDLJrMslRJCEjX5mL0l9LuU5ItV2Gr82Lu9mF2FyFxCLG2+pJQYTap0JmkyKxiJHZpNQ4qpHbqzEF9DhjVvyNLnwJJ856K/aYEUfcgqfZhj1hQhupRRWsQRurRVenpCZQRYWjFKG1iGq/GNlLiKhyCBHby1G4xRijGlyNFnxNDvyNDqKtflp66+joS9DaXU97byM9I+20DCaIdoQINHvxN7uxx8xo3LXovLU46834m+14EhbccTOOOgNarwyxoYQKbSEyo5Cmzgjx5gBbd05wcvEgZy4eZ/e+raydGqVAmE22IINSaRGVKhFphcspqS5EaqhCH9AhMUmR6KUUSopIL80gvTSDDEEmmWVZlCmEaFxaJHopK0vSWV64gmpTDd6ED2edC51Hj85txFPnxx3z4Yx4MHosBBNhIs0xzF4r0ZY6vBEv9S311DXG0Ft0mOxGPEE3Lr+Tjv4OvBEvsdZ6Ooe7qWtrQKyWkVGcmzrL87NJL84nr0pIqVxGqVxGkUyMSF1Lrd2C1u5A73Rh9vpS8OCJ1eGtq8dX34C3rh5XJIrVH0jBg8HlRu90oXU6UTud1FgtyMxmaqxWFHY7CrsdlcuFIZAEiFq7C5nJSpXOSKXWRIXGiFCpQ6DQpCAir6qavKrqFEy4Y3GOnDzN9Vu36R1dg7BWS6FUQXG1knxxDWkl5XySXcCSjBw+XpkEiPdWpPNBWjYfpefycVY+H2flk1ZSRm5VFcW1ckqUMgrkFRTIyynTShBbapGZlSidemxhF8HGCHVtDTR3NdM/2MPYmhGOHD3I4SMH2H9gjh07t7Bpaj3Xrl/i1JkFrly9wKF9czy9e5uvHj/k+f27/OWPf+Dezev86Q/PuXfrC/7n//lXLp49zeqxYZoa60nEk40+q8eG2bZ9moFV/fSt6qOpswl3yI3VYyXUEKJzoJORtSN0DnQSSURSz8lUMgRVAkxOE/1rBgk1hulfM8DckT3sXzhAvDNBfnkBWruOvcf28fCrR+w9vIeZA7vpH+2jo7eNdRvH6R3oJNYQwh/xMb19Cl/Azd79s2zdPs3snl08ffaQGzevcvPWNc4snmB6apId2zenKkuvXTrPzWuXuXbpPE8f3vv3LzxfPOXbP33Fiy+fcOPmVRbPnuTEyaNs2TbF6OphprdsZM++GaY2b2BwuI+9+2Y4euQgDx/c4cTCEeYP7mX+4N7UhfeRwwfYuWMLW7dsYm52J3vmdjG1aT2rx4YZe/l+E5vWMTm9nt6hHnr6OhlbM5JSIjZNrU9mIA7sYc/cLo4eOcjZxZNcOH+GKxfOcu7UQrI0585N7t68zu0vrnL7i6ucP3eaQ/P7OLB/jumpSTZNrWf+0D4uXFxk8exJjh0/xNFj81y7epGrVy7wxfXL3L1zg/v3biWbo64mcxWvgOX4sUPMze5k08YJNkyuZW52J2dOHGPfzA5mt06zc8sUa0eH6WprZu34KLt27WB8ci3BujD7js3z4l+/5c6XT2gc6KZCV4s+4KJMVU1aYS55IgFltTKqrXosUT+RnjY61q6ib2od/dMTGMJenPEIXWtX4WuqR2JQ464Ls3pqMgUNU1Mb2bNnlv3797Jjxza2bdvC3r1zHD16mFu3bnD3/h3mDx9k7cQ4I6PDDI0M0tXTyfoNa9m8dRObt25KVg+vHmJwdICu/k7iLQ1EEhG8ES+uoAtnwInBZUKqqUYgFVIqLienRMCnGVl8Z+fO3Uyun6K/b5jmpnbq6xqJhOsJBqIEg2Hi8Ub6+wcZH1/HyMgoLS1tRCIxwuEoDXX1jAwN093Zg15vRCKuQaszIalW89mKLN54Zwk/fu11fvjzN/jRa0lw+N4v3uKHv/mA7//y7eRWxL/8ju/+5Df8jx++xn/73s/53777U/73f/oZ//37v+D/+MEv+R8/fI1/+NGvXi5dv5a0MP3L7/jhz9/gx798i9+++ylvf7SMX/3+HdQ6M9FYnJGhVSyePsOp4wscOXiAc6fPcOvGTY4fPcbw4BBdHd1MrF3H7u3bOLh3D8cPH+LSubOpytVH9+6+HJNL2phe5SFeDc09e/SQB3eSXcr/ER5e2Zle5SBeWZz+sxLx6vnnzx7y/NlDXrw6L6Hi+eMHPH2SDFm/ePGcx08fcfDYIZp7Oqm1GBDKpZQoJCwXFLCyvJiMKgGZ4jIypUKy5BXkKsXkKMVUOvRIHAakdgMyhxGFw0St04zKaUHntOKJhvDGwtgDXlQ2EzKTNrkjYdUhNCop1ckpVsnIr65EbjWgtBrpW7OK7bO7OX56gTt3v+Bf//Vr7ty5ys2blzh8cJaB3jacFh2JWICtG8Y5d+Iw02tHGeluozHoZbCtiZN7Z+lrjrN4dD9zWzcQD7pobwixbWKM8f5O1vS0sXvDOOO97awf7KbR62Cir5OR1gQDjXUMNERpCTiZ6G9hXV8j/U1eog4FTk05dlUpVnkh6qp0zPJCrKoSfDYJUZ8aq7mScuEKMtLfZVnaO3y68n0+WP4un6R/yGdZn/BJ+od8nr2Ez7OX8M5nb/Lxyg9IK1hGviiHYnEBOcIsluV9zgcr3uPtz97k3eXvsKzgM5bmfEJBeQZai5Sa2mKqKjPwuhREfWq8Nhlei4ywS0nMpcKpraJWlIOwaAX5hSvIyFtGYVk2gsoC8kvTyS9NRyQuoFJaRJWsCJlCgFReTHlVDuWV2ciVAix2Od6AHp+jloBLRcijIexTE/apCbhr8dlr8NpkRH1qYj4lUW8tYbecgENG0CYlZJcRccoIOKsIuavw2csxKLMRl31MWcE7SAUfo5SuQFedjlGVg9NUgs9ejt8hwmUuxazJwyBPXvxbanOwqfJw64vxGEqwq/MxK7IxK7JxqvPx6IpSmYeITUTwZSuTW1uIXZ2PUZGFRpq0OZkV2djV+an3fWV58hpL8ZvLCFiEyUC3MwkSXvNLuLEICNqEhB0i6l1VxD0SGnxiop4KQh4RPocAqykfjWYltarlKNQr0GgzsVlLcFoFOK0C7OYSTMZiDPrCFETI5TmYTRVYbBI0ujJMZgl19TY6u8K0dwTp6Y/S2OLC49cQjlnp6q4nnvBSX+9hzZpeGhsDtHfW0dIRwR0xU2sRI9ELEBtKqDKWIlDlUarORaDJp0ybj1BXiFBXQLm+iDJDIZ8Vf0C6eCnFmjzKTcWUmYop1uVRoMmlSJtHmV5ArVuBtd6CKWpEG9DganIS6PBjihrxtnpSSkSNoxqpVUK1XYbSU4vOr8EetWCPmHHErHgbnfiaXLjjVpwJK55mG45GM9ZGA5aEHkODGm2sFmWomhpfJTKPiEJNDlUOIXK/lBqPmBqPFH1YhTNhxdfkINDkxh934q13EE54iLdGaO6sp62zgaaOOiJtATwJB7aoCUvYgMGvweBX4WqwEOsK4GtyYA5pUTml1FgqqNKVIlDkIVDkUakuxRex0dQapWegiY2bx5jcPMbQ6i4aO6PI1CIqagWobXLkZik55Rl8nvcZ+VV5iI0Sqq01fJj+EZ/lLOPjjE9JK8pArJVRoRKTKcghU5BDWlEGxVIBxVIBlWoJjqgbZ8yDxqlH6zKgtGhQWjQ4wm689QEcIRfhpiiR5hhqqxZf1EesKUa4PoTNbcXld9Lc0UTPYDetPa20dLXR2tdJorMFR9BDpVJGTlkxOWXFFItFlMokVCgVSI065BYLCqsVlcOBwefDGg7jCEWw+AKYPD7swTDeugb8DQlckRgWXwCdw4XB5cHo9mLy+DC6vRjdXsxeP5ZAAI3LRa3DSrXFjMxsotpipsZqSSkSSqeTWocDqdFCuUqb2oAoq9VSJKtNwcOrCtdXoel0QQUFkhq6V63m+q3bLCyeI9DYSl5VNWkl5Xyclc+7KzJ557PlvLc0jffTMvhgZSYfpeeyJKuApQWlpJWUk1clJU8sJlcqpqBGQnGtlBJVFUW1IgrkQoqqhYgNcqqNtYjVMjQ2HbGmGF097bR3tpBorOPosXmmpie5e+8mp88ssG37NI+e3OfuvZucP3OS54/uc/XCWV48ecjVC2d59vAef/vzN1xYPMWZE8fYPL2BwYEe2tuaaGpuoLunndGxIUZGBxlbP0r7YActfa04Qk6CiRCuiJuWvlY6h7vwNwToGOrE3xCgSilGYazFFXETagwT70zgTwTZdWiG1dPjiDVSSiUCGrubaO9r49SFkxxfPMaZC6fYc3CWtRvW0NSeYPvMVjZt3cDImiEOLxzi9PlTHD9xhJm5nRw/cYSnzx/x/MvHnD13iqvXLjI7tzO1bL1w/DBXr1zgwZ2bfPnkIU+fJK8zXnz5hG/++II/f/t1cg/i8T3OXzjDxUtnOXhoH929HeiNGhrbEoxPriHe0kAo4md2bic3b1zl9KnjzM3uZG52J7t3bUuFuM+dPcWB/XPs2rk1lSvYPL2BbVunuHBxkYZEjI6uViY3rmPmpdrR3Jqgo7OFDRvXMTuzgwP751JAcGj/Ho4dOsCxQweY3zfHyaOHOHdqgasXz3Ht0nkunTvDpXPJcPTjR/e4e+dGUg05Ns/i2ZNcunyO02cWUkHtM6cXWDxzImVrenX/VcXr8WOHOHZ0npnd2xlfs4rBgR4m1q1mz9wuTh0/wtGDezm8Z4b9s7s4MLebA3tm2Ld3hr1755jdP8fk5o1M797GlXu3uPn4AXOHDxJqieOsD+FujGH2uymoFJJbXkpOhYAKXS2rtm1i29EDGMJeynW15EjKyaooJV8qIl9cTk6FAIlWmRyUbIrT1NLI4PAAU5s3sXDyOCdPn+Dw4XkePXrApUsXuHbtCvv37+XkyQU2bFjP9u1bWVw8zalTJ5iZ3cHE+jWMrRlhYnKc9RvWsnp8FU3tjRhtBkx2Iw3N9bhDbvQ2PdHGKP6YH6FEyMr8LFbk5vDx8jS+s2XzDgYHVtFQ34Tb5cdidmAy2jCb7MTjjfT09DE5uZGtW7czMTFJZ2c38XgjiUQTbS2tDA8O0drchsFgQq3S43T5qFWbWLoy5+8g4se/ept/+vmbfO8Xb/Gj337I93/5Nt/72Rt8/6e/53v/8jv+8ce/5r9//xf8t+/9PAUQ//CjX/GPP05mH16BxHd/8ht+8LPX+clrb/Oz377PWx+l8c6Slfzid+9SKVPS0T3A1i07OX/+IgvHTnBg30GOHDrKxYuXWTxzganpbXR09tLY2Myq4RFmd+7g6PxBFo4c5tK5s9y58QUP7tzmyYP7Ly1LT1KVr189f8aLp0948uD+y9ckFYhnj+7z5ZOHf2dV+l/tR7yyOb0ap3v65D5Pn9zn2eN7PH10l6cP7vL43m0e37vNw7u3ePLgPl/94UtevHjOpSsXmdq+lYb2FjR2M+UKGWW1MorlYrLFQlaUF7GiopjMGhHFejlCq4ZyqwaRTZuqaZXbjShsRpRWIyqrEX99FH99FGfIj9ZppcaSHKOrNGsQ6BUUKCWsrCihyqTBk4ihcVho7OngzMXzrJ5Yw7Hj82zePEFbWwOnTh3m3/72DTevX6Au5EEtF+O26PDadIScJswqGdsmxpheM8zZQ3up89jwmlV0xIM0hl30tsQY620hEXTQWedn6/gQc1NrmRrtY9NwD2u6mhnvbGKoMUpffZDBRJiRlhB9DS6avFp82nIssnzM0hxMkmz04nTClgo8BiFugxCfTYLXIUWrLkFYuoyMzPdZmfMpH654jw+XvsP7y97hrSWv8+7nb/Hhivf4YPm7FFXlszzvc97+9A1+/+FveHfp2yzJ/JjPspewJOtD3k97h6V5S3h/2Zt8kvYOZeIcKqQ5lIsyMJsq8buSSoHLLMFjluLQV2KsKUYjLkAlLUYiKyEzfznZhWmUS5JKRG5xGsVlydXr4rIMBKJsROJcJDVF1NSWUqsWotFXojOK8blV+D1qQh4NUb+e+pCJhoiReNhIQ8hAXUBHXUBLzKdOQYTfLiXorCbslhN0Swh4qnBby9EpsxALP0VY/B6Vgk+oES/FaRLgMifXqb02IW6LELuhCKMqD50iE5umELMyB6u6AKe+CKe+BKs6D7MimWXwGAQEzWVEbVXJJianlJijkrClAp9JkApM66rT0VWnpyDCqS1MnVeWppBNRNBaTsgmIvJyS8JrKcVrSYa9A9YyIraXmQ6niHpXBSF7GUFHGV57KXZLIUZjLgZTNmZLATZ7MTZrCXZzCRZDIQZNLiplNiplNhpVPnptCSajCJtVjMUmwWqX4g/oaG7x0trmpyHuIFpvpj5hI1JnIdZgo7nFTzTmIJHws379EPFGP9EGF+6QCZO7Fr27Bq1XhtwmokyTR7EymxJVDiWqnJcwkUeZNj91BJo8RIYiqsylVFhKEZqLEVlLEbtFyP1Sql0yJBYxEouYarsMfUhHuDtEoMOP3FmDPqTDENZjjBgwRY0YIwb0IR3agCZpgXKr0HnUmIMGXPV23HE7zvokRPhaXRijGnQhJUpvdXJN21pGhSX5WSqtAhQ+KYaIMplbCCnRBBSYo1q8jXYCLS7iPVGaeuto6Y/T1henpSdOY3uMhpYwsWY/3rgDvU+JwibDGFAnwaPFhavBgiWsw+BXIbeKqdKVUqktoUpXilgvQG6tRO+ppa4lQM9QC+29cVq66ugaaGLVRB9dQ81U1AoQKUpR2eWo7HKKxAWsKFpOdnkOpQohZUoR2cI8CsUl5FcWkS3MI6sslxWF6SzLTyNTkMPK4kxyRQUIaspR2jQ4om5sYSdGnwV7xIXFb8cd8xFpqSPUFMVb5yeYCONvCGJ0mwnHwwTrg8QSUVq7kiNz7T1tdPV3MjA2QPdgL8097YQSMUxuG9V6NRJNLQqTDp3TitpuRe92YgoEMAeDGP1+jH4/llAIRyyGLRDC6g+mFmW9dQ346uM4w1EsvgB6pzsFEQaXB53Dhc7hSj7u8aB0WKm2GBEbtFTq1FTpdUiMBiRGIxKjEY3Hg8rlotpsQ6jUUFytTMFDuqAitfuQV1VNbqWMbJGEjLJK0krKWV5UxrJCAWUKNdvn9nLli5tsm91DsVTBhxm5vJeWxYcrMnh/2UreW5HORxnZLM0rIb1E9DIzUUVOhZjsigoyKyrIqkqOzuXKhORIS5MBa7UEqamWGpOSGkMtZq+Vtt42Nk1Psnt2Bxs3TXDp8jkuXFzk3v1bnDx1jGPHD6UqXm9eu8yzl6NrD+/e4typBR7cucmje7c5NL+PVSMDdHW20tXZSv9AN4NDvawZX8W6idUMDvfR2JGgd6yPNVPjNHY30TPay8D4IGumxukY6qS1v43O4S6CiRBWv41gIoS3zodYJSG7LBepvobWoQ4kWhnL89MQVpfjjnpoaK1n9uAMdx7e4vrtq2yf2cqO2W20djXT2tXMhs3r2bVnB7P7Zzhy4jDTWzayfecW7t6/xf2Hd7h67SLf/vlrjh0/xPTmDUnlZOsUJ08ka21fqQ/37t7k5o2r/O1fv+X/+b//L54/e5Tagdi+YzN9A8mhvFVjQ3h8SQBePTHGxi0bCEX8jK0e5sD+ObZs3sjEutVs2zrFvr0znDt7iiuXz3Ni4UhKObhw/gyH5vexdnyUteOjHJzfS/9ANxOT42zeuomNU+tZv2Etm6Yn2bxlI5um1jM9NZlSIA4f2s/BvbPsm93F3pmdzO3azpEDezlxZJ6zpxa4fH6Ra5fOc+PqJe7c/oKHD+5w+9Z1rlw+z/kLZ7hy9QJXrl7gzOIJDh85wIGDe9gwuZZNGyfYvm06tQcxf3AvJxaOcOH8GfbM7Uq1Mh08sIfDh/anrE83rl7i9PHDnD15jCvnF7l1/QrXr13ixMmjbN2+hVXjo2yb2cGu+T2cunKBr//8Jx59+YynX73g27/9lZbhPvrWrEJjN1Nj0KC2m6nQKFA4TFhjAcRmLcsFBZSqqinXyMmTlCMzaWke6mV8yyaGJ9eydfsW1qwfZ2ZuN6vHx4jWRVi3fi1Hjh3m4MH9HDy4n927dzIzs4uZmV0cOLCPHTu2MTk5webNUxw+ciA1lDe7Zxc7d29j+84tTG3ewNDYIP0jfawaH6Gxo5FIIkJLdwvukJvKmkrEcilLszL54PNlfGfT1DZaWrtwe4LoDVZqlTrUGgNGk432jh5Gx9ayddsOtm7bwarR1TS3tBFvTNDe3k53Zxc9Xd3EInWYTBa8niBNze1Y7D5WZhfyxjtL+Mmv3uBHv3iTn/w6aWX6wWvv8OPffcQPXnuH7//8TX7ws9f5/k9/zz/982/5hx/96u/Uh+/+5Dd89ye/+TuI+Kd//i0//uVb/Oy37/Ortz/jjY9W8M4n6bz+3udk5BbT2NLJ9NZdnD13iT1zB5id2cepk2e5eesec/sOEY4lMNm9xJvaiYYjbN64gaPzBzly8ADnz5xOZSMe3r3Dkwf3ef74UQomnj16mHru4d07PH147++yEF89f5KCiFfnVWYiWen6ZWpmPpl/uMfjx7d58vAOjx/c5tHdmzy8c4MHt29w/9YXPH1wN6lgfPmMhw/vc/7iObbu2kZDSxO1Rh2VyhrKFTJK5RJKFBKKlFKKNdWUGBSUmVWIbFoq7DqkdgM1L1UIpcOMxmFBYzenIMIVDqB325M+PbMWob6WIrWMQpWUCpOaIoWESm0t1qCXYGM9tx/e597j+2zdtolLl05z/Mg+5nZvYWrDGKPDXdhMShxGJWaVDL28Al11OSGHnoPbN3Lx2H5mNq6m3mfBqKggHrLTELTR317HlnVDTAx3snGkm+3rhjmxZxur2hvYONBBT8zHzNoR9m1Yw2RPK6vb6uivd9Hq1xK1SPFpBDjkBVhl2TjkOXjVhcn9AZMAh6YIi7IQs7oIXW0BVcJlZGe9R07BUpakvccHn77B+5+9wbtLfs+bH/6atz76De9/9gavf/Rr3vnsdT5c8Q4fLH+bNz/9Ha9/8hve/PR3vLf8LV7/5DcsyfqA95e9yduf/IblWR+QmfsJ2XlLkEjzMOgrMOkrcZikuMwybFoRBkUJenkxRnU5BkM1WbnLWL7yY0qFuZSWZ5NTsIyCkpWIxAUUlq4kr2g5xWUrkSlKUOkqUKiFVNeWolALcdgUOO21eJxJmAj6tIQDemIBA3UhPdGANnl8GoIuBT57NV6bDJ+9moCrGo+jCqdDhMNSjlFbgFqRg0qeiV5dgMVQTMAlxe+swmtPgobDJMSqL8aiKcakzsesLsKgzMWoLMCiLcSiKUZfm4OhJhdTbS5OnQCPQYDfXEHIVknIJiZgEeEzifAYBFhUuZjUuVhUuZiVOS+BJA+Xrujv4CHmqCTmqCRqryBiS7ZLRRyVBOxCAnYhIXs5IXs5UbvoJURUJq1VlqRS4bEKcFlLcdpKcThL8Xgr8AfE2G0CbKZiDJp81Ios5NWZKGqy0KqLMOoFOB0yzKYK9EYRLo+ChriD5hYv0ZgNl1uJx68i0mAi1mChLm6npTVAU7OPtvYIq9d0E47a8QSMmJxK9I4ajF4Fen8NNdZySpTZFCoyKVJmUFybQYkyk1JVFgJ1NgJ1NmWaHGQ2AVK7AImtFJGliDJTASJrMVKvCGWoGk1YidhWRblRSJW1En1UR3QgQrAnkApS1/oU6CJazA0mLHEzhpgedVCF0iOnxiZD6VJgDOmx11ux1VkwR4zY6k14W5w44hasdXoMIRVqv5xajwy5qwqFW4zCLUbtl2OKaLDEdJgiyeNqsBBo8RBu99MyGKd9pInO0VZaBxLUd4QJJzwEG1z44y4MXiUadzUatxy9T4HBX4vGXY3KKUXllKJ0SJAahVRoilPwoPPKscf0BJtdRFp89K5qo3OwiabuKPGOEE29dYSbveSKMkgvWUaxNB+hooTSmhJEqgqUNg1al4Faq5pMQS455QUIakQIakRkleWRUZpDXkUReRVFSPVyxNpqdG4TvkQId70fW9iFI+rBVefDHnJR35Eg3tVEsDGSyjY4w25cEQ+BugCBugANzfX0DHan/jH3j/QxPD5MS1cb4cYGbH4PGqsJlcWM3unA4vPiCAWxhUI4o1GcdfU4YnVYwxHMwRCWUBhbJIo1EMIWDGMPRXCEo9hDEayBECavH73Lg87pRud0o3W4UFntKEwW5EYzCpMFpdVKtVmH2KhGpFUgVNdQrq5FpFFSodW8PFoqdbqXAJFsWUpWtdaSLfr3wHRWuTgFD8sKBXyWV8ynuUV8llecum/wBJg/tsCl61/Q0jtAdrmYZbmFfJqZy0fpuXyWU0RGaRV5FTXkVFSTKawio0xEelkZy0tLWS4oIk1YxEpRIWnleawQ5lIoK6O4phyhohKxWobOYSDWFGN83VjywmhuJ6dOH+fO3Rucv3CG+UP7uHP3BoeOHEitHt++dZ1vv36RrHb9f9l6q+g2EDRbt5/OmR5oKuqiVFUqjHbsmEm2TCLLILKYGS1LZrYTQxxmcNBhpkpSgaqkwpyUg8XQMz1r3XvPwzx/90GJeuqc87CXbEtafvCLP+1/7/1qqOzI4f1s2LiG5SuW0NffRU9vB4sG+1g81M/S5SOsXruCpatGGVk5jMljpt6mJdLWwOi6pXQs7mRo1TBb9ozRN9pPa38bnqgXi8+KyWNGopSSV5ZPoViATFtNaU0Fb0/+K6n5aVTUVGIL2NlzeDcvvn/Gtz88Z/+h3axav4Km9u+bZJMAACAASURBVBhGh4GuRZ0sXTPKpWsX2Xd4L+FYiGgszIlTR3n57TNefPOUx1/f5979Wxw7fojx3dvZuWOMUyePcvvWNV48n+CXH77l77/+lFyh/n/+37/z8y/fs3PXVjZuWsvRYwfZtGU9a9evYvfenezcu4MVa5cTbW5g7aY1rNm4GoNJy/ju7Xx2+ji7dm5l44Y1yTrU06eOJfXVlUvJZeuxLRtYvWoZWzav58TJI6xes5w9+3Zx8tRRjhw9wIGDezh0eB/ju7axZvVytm3dlHA0zp/li/NnOXf6BGdPHefiuc/46osL3Ln+FXdvXOX+7Rs8unebrx/c5fH9O9y/d4s7t6/z1ZVLXP7yAhcvneP8hTPJsbpDhxMVs3v37GRsywa2bF7Pvr27kq1Pr4fnbt74istfXuD0qWMcObw/CRGXv7zAl1+c5/pXl7h25SJXv7yYdDx27d7OilXL6VnUy2cXznLy0lkuXfuK2/fvYY8EWL1jC7/8x7/TMtCDpyFAvUmHJ+SjZ3iAcEcca9jDik1rOfn5GSIdTeTLysgTCxHIKzF4bfQtH2LDrjE27BpjbOcWlq5ZyqKRARqaIvgjPqLNDXT2dbBj11aWLB1ieMliduzaSv+iHrZu28SGjWsYGh5INlTt3beLg4f2sv/AbraMbWDDprVseTWyuH7LOkZXLqG5o4mm9jitPa0Y7AZE1SL0ViOiWjn5ZaX8bvXqzTQ2tuN0+TGZHWh1ZkxmBz5/mJEly9mwcYxd43vYuGkL/QOLiTe10N7ZwdDIMP29fbS3tuH3BnC7vXR19jG6dCW+YIycwtIkRPz53Sm8OWkGf3hvGn98fzp/+Xguf3x/On/46xT++M5k/vhOwpH4/Z8/SALE7//8wW8A4vXP/+2tj3nzg+n8dfIc3p+exrtTU/l0bjZz0guZNnchFqef3sWj7Nx9gN6BYTZv3cXJzy4yvvcIvlAz+UIJ5TI1/kgTXq+fdatWcvzwIc6eOsn1K5eT50yP7t1l4uGDZMj6xZMJnjx6yOP79/7b0vTDpMvw2oX47/rfq19//PYFP3zzPOFCTDzg6ZOHPH16P+FCTDzg2eP7PH10j+cP7/PswT1ePn7IyyePEwN437zg+fOnXLtxle07d9Dd34fV7UTvsKKxmVA5zCgcJqps+kSewaal2muh2muhzm1B5bGh9TkwBtzYQj6ckQDBxgZ8jRHckSBmvxuNy4rcqqfSoEpChMyqo0QpR1yvwORzobIYWLJyOSfOnGTV6qUsXbqI4cXdHDu8hy8unGR8+3rCHguDPU0E7Dqcxjosahl+q4rhzgY2L+8nbFcRsilpDBhojliw1EsJOFWsHGxn27pBdq4bYe1wO3s3LmP/5mVcOb6XfRuWsGFxB4sa3fSHXazoaGAw5qTdqyJmkxO3SIkaRQTqiwnpSmi2S/DWF9FgrSRiE2FRFqCUpFFduQBx6VwEhbPIL5pPauZMZqd+mlyJnrtwGlPmfMiMlE+YvmAyk+d+yKSZ7/Lx7PeZljaZOdkzmJc7i7k5M3l/xtvMyZ5OWsFc0grmsrBgLnPSPiElfSqlFZmJgThpLmqFEJtBhstcjUVbiaamiGpxLvX1MnIL0khNn0luQRq5hankFqYirMhBIi+mQpJPYUk6gtJ0ZDUC6tTlVNUWU6sqw2CpxqiXYbfW4fdoCXh1eJxqnLZaPLY6fA4lEZ+OiL+eBl89IbcqETK3VSdyE85a3E45DocMu1WC1SzCahbhsEnxuKoJeurwOavxOuR47VW4rdKkPJbEo6leiF5ThE4lwKgRoFcJ0NTmUl9XgFFVhF1fgUtfjscoxm8W4zdJ8ZvFeA1i3IYK7AYhLnMpXnMZLkMJdm0Rdm3iNOo1QDQ4pUmI+O8gEXVIaPRV0eirIuatIu6T0+yV0+SpSup1Ha3fVo7XVo7HWYHHLcLvkxIMyHFay7CbhZj1xejU+WhUBejqBVjNIlyOKrweBSajCINJTCiip6PTT2ubh1DYjNOjoiFmJhI3EY4aaWyy0tffyMiSdgYWNdPZ3YA3aMITNuMK6jH7VWjdNdTZREiMJZTVF1CizqZEnZ2EiNcgIarPR1Sfj8wgoMoiRG4vo8pZjtReishaQqWtBJG9jFpvNTUeeaKyNVCHJqjG0WHD2+1B26BJNDF5q5PPq/xKlIG6RNWrtw61V4EuqMEas+BotmOOmtAHtJgiOlwtNgyh+qSMARV6nwqtR4HamWh2UjvrMAa0OGNWAu0uor0hmhc30joUp224ic6RFjqGm2ldnDhd8re48cTteOIOfM3OBED4atB6q1HYxcgMQqT6EhQ2KYZAHXVWCTWWCmotYurdNdijegLtDqK9PuIDQbxNDsIdPgKtbsIdPswBHXJ9JTVGMQXiTCSacqT1lUjqxVQba9C5jViCDlQ2LWW1EgSyUrJK8xDISimvE1NcVUaVrhaty0i1QYGr0Ycl6CDQGqGhK44z6sXXHKKxpxlPPIDZZ6Opt5V4TwveWAB/PIgr4sERchHtiNHQ0kBHf0dyG2JguJ81G1ezesMq+oYGCMWiuCNBbH4PFq8Lq9+HPRjAFvBj8XlxRCK4olFcsTiuWBxHtBFbpAF7QxRnYwxnJIojmoAHczCEwe1F7XCidbiod7kxuL1o3QmAqLNYqdYZkGp1yLV6qvR6ZEYNUoMSsS4hiU6DRKdBVK+hQq2iSC6nuKaG4uo6iqpqKK5WvhqO01AoU5BRKko6DgsEZaQUCpmXX8zcPAFzcotIKy5ngaAsqUJpDd3Do1y7dYeT587jjjSSLawgXVDOwuIKsstk5FbIySqXkV4ieuVolJNaUkKqsJi0smIWVhaRIRKQISokR1REVkUC+qrqa9A5DLiCLlrbmxgaWcTn5z/j4qVz3Lt/iwsXz3Ls+CEmnjzk6PFDnDh1lKvXvuTqtS/59ptnXL5yMfFP79UvWLd+VWL9eeMaunraaWmL0z3QRUdXK/G2GJ19HQwsGWBg2SJiXXGsfhsaaz3eRh99o/2s3baODTs3Eu9uItQSpqE9SktfK/agg+ySHKbMm8q8Vy2AH6dMJa0oA7WtHoPLyLqxtTx5+TUXr5xn3cZVHDyyl2WrR1m5bjk9g910Lepkx77tjKwcxulzUFUnY/nKUZ6/fMKdezf5/MIZbt2+xtVrX3L02MHkuvP9e7f4/rsX/PvffuI///ZzQn//lR9/+IbnLyY4fGQ/jbEwXd1t7D+4h6PHD3Hk2EGOnTjM8jXL2Da+FYvTzPj+XYRjIbx+F7v37OD4sUPs2b2DA/t3c/LEEc6eOclXVy5x4fwZ7t29yeNH97hw/gxbNq9n9aplbFi/mq1jG9k9vp2jxw7y+YUzyfzGuc9PM757O9u2bmL3+HY+P3eaK5cvcufGVW5du8K1y5e4efUyXz+4m7jyePKY716V17x48pgnj+7z6N5tbt74iiuXL3LxwtlEVuP4IfYf2M2evTvZs3dncr16186t7Nm9g4MH9nDi+GHOnT2V3Ip4+OAOE18/4Mrlixw5vD8JGVcuX+TWzavcunmVI0f3c+z4QfbtH2f9htUsGuyjs6+D3sV9DIwsZsvu7Vy8+iX//p9/Z9fBfcjqlcR6Orh26yZ6l42BkcUsXbWMDWMbOXfxc+48vMfE86dc+upL9h09xL1HD2jsaiWtOJdcUQlyvRJL0EWsu5X+ZUP0DPZw+osznPz8JJHmCN6Il47+DtwBFya7kVhrIytXL+Pk6WOsWrOcZa9aycZ3b082Xp06fYxLly5w4eJZDhzYx46dY+zYtZ2xbZvYumsboyuX0NKZaJdr6mhBZ9VRIRNRV6/EaLdSq9Pyu8WLl+FyhbDb/djtfgxGGxari3AkzvIVa9i2fZz9Bw6xddsOhoaX0NHZTd9AP8tWLKe/t4/meBMBX5BoNMaSkeWsWLkWt6+BjFxBEiL+8t5U3v54Fn/6YAZ//nAmb06ez58+mMEf3020Nv3pvSmJMbo3J/E///x+Uv/0lw/4p798wP/88/v8jz+9xz/95QP+7Z1PeOujhAvx/swM3p2ezidzs5k6P5tJ01Ix2IMEGtvxheMotWaa2ntp7VyMTKFnXmYR2SUSpCozNRozPT19jG3cwJED+5MQcffmDe7cuJ6sfX0NEc8nvmbi4QMe37/HxMMHPH386P/IQrzW69am1/WtP3zzPAkPySanp4+Y+Po+ExN3eTZxj2cT93gx8ZBvJx7x3dcJ/fz8GT+9eMbPL5/zy/eJetkfvv+Wu3ducfbsZ2zfuYNlq1bS3ttNsCWGNeJH7bWj9NrQhFwoQ07qAnYUHmui5tXvxBrx4403EG5rItjYkAxX20I+9D4ntQ4TUouWSpOaOq+VLGkZMrMWnddBRZ0cX7yBSFOMYDTEtq2beDbxgJ9/eM6VL86yb3wzWzetxGfXEnTriXj0qKsFhF0aRIIFxDz16KsFaCS5uPRiAk4FjSE9Nr0Uq05E1Kujt8XNykXNDHcGWTXQzOcHNnP56C6undzN5sEOeoJm+gJWFkfs9AUNtDpqiVuktNplNFslhLUlhOqLiVnKCWqLiDskxJ1SPLpi9LVZqKszqRWnUylMITNnJmmZM5iT8gkLsmciFOeSL0wnJXsGGYXz+Hj2e8xIm8y87BnMWjiFj+e+zwcz3+HTlEnMyZ7O1JSPmZb6CXOzZpBTupCCskxSs2YwZ8EU8opSSc+aycKs6eTmzUEsyqJeVYZOWYa4dCGZ6VMpKckkJy+V7FdKz5pFdv58BKWZFJYsRFiRTUFxGgWlaVRU5VMpL6BElIWkVoDOWk2dohyTuZag30Q4aMLj0mAxVWM1VWO3VONzq/F7NIQ89QQ9KnzOOjz2msSJlb0GjztRW2qzyrCYJZhNYswmMRazBKtZgs0ixW6V4bJW4bbJ/wEgr6TXllGvFqBRFaNVFqGuLUQhz0FdW4hRU4LHKsdnq8JvryFkryZkr00+Bm1yrLriRDDaUobTJPwHRJjLiLik/zhfeuU+xJ2ypBqdUhp9VUT9cuKB6oReBarj7sTCdtQhIWQTvVqqLsdtK8eVVCVmfXFSJp0Ao16IxVSO0y7D56nF61Fgt8lxe9Q0t7jo6g7T3OIh0mAlHDUTjVsIRvUEowYamix0dIdYNNRMV0+UUMSGN2jCGTBg99Vj8inRumuosVRQoS2kRJX7CiIyKVVnUabJpkKTTWV9DuL6XETaXMS6PCTGQuR2IXJXGTKHEJFNQJm5gFJTIRWWUiSOSlRBBYpgYvVZFa7DENOhCNYkWp2cIqR2MRJH5W/G52o88sQ4XUiJIapPVsEq3bVo/SqsjUZMQR3GgBaDvx6DV4XBq0k0Ofl1WAN67BEz3iYn8b4G+pZ3MrxuEcPrFtG/soeeZZ10LGmheXEjDT1BfO0e3C1ObDETxpAerV+FLlBHrUOESC+gQluI3FqONlCDKaLGGFGicEpRe6swhJS4WkyEe91EB3yEe9142+2o3UqqLVWU1BRSUpNPTmU6OZULkGiFlCmKqDHLUFhrXq1Sq6kzqpCoqikSl5NZXIDabkCsrkKsrqK8Tpx0H5xRL+aAHXvEjTXkxB3zYw050XvMNHTF6RzpxdsUxBZ00tzXRrynBX9TiFBLBF8sgC8WoH1RJ/0j/QyvGGZo6SB9g70MLxtizcbVjCwfprE1jicUwNMQwRttwB9rxNsYwxNtxBVpwBmO4I7G8Maa8DS14o634Io144jGk7KGo1jCUUyBMBqXF8WrilaN04PeF0Tn8VPv9qF2uKm12JHpjIg0OsQaHWJtPZX1dYi01Uj0CqpMauRmLVKDmnJVHSW1NZQqFJQplZTUKCiQyskTy8mXVJNVLmOBoOI3TsP8gpLfaF5+MalFpUmASCsuJ72k4jcnTtdv3WF8/yEkKj2ZQhHpgkoWFJaTUlhGSmHZKzgRMl8gIKVEQHp5CZniYrKlQrKlxRTIhGRXFiKsrqDersfb6CfaGqW7t4MlS4eStaDXrl/m4aO73H9wm19+/YH7D+9w/+EdvvvhJRe/+JzPz3/G6LJhNm1ex5lzpxgaWUSstZHGeAS9RYfL76RnsIf2njbsPjtmlxlXxJPIOMQ8eGIe6h311JnqcEVd+Jp8WINWfE0+REoReRV5lFSVkF2azZSUKczKmEWRpIgiaQlF8lJK5GVMSZmG0qTixv3rPP1mgtXrltPW2URPfweHju5jeNkgTZ1x+oZ7cYZdWNxm1HoV8bYY23eOcfvuDX7+9QcePLrL0WMHGd+9nbGtGzly9AA3rl/h5Ysn/O3XH/nPv//Kf/zyIz9995JnTx/z/MUEJ08dpX+gm57eDjZtXseRYwc5+/lpjp0+ytZdYwwM97N6wypsXhvrxtZRKa9k0cgAu8a3sW/vLnbt3PqbT+kf3L+d3IW4c/s6n587zfZtmxnbsoF9e3dx6OBejh45kPyb3Lt/i2vXL3Pq9DH27R/n5IkjyezG6zXqOzeucvvaFW5fu8K9m9d4dPcWt69d4dHdWzy+f4e7N69x46tEaPx1nezlLy9w9sxJDh/Zz+49O9i2fTMbN61lxcpRRpYsZnTJIOO7tiVXqA/s383xY4c4//lnfPnFee7fu8WF82c4sH8347u2sXs84eqsW7uS4ZFFLFs5wpZtG9i6fTNDI4sIRgO4Ay5irXF6Fvdx8fplnn/zksvXr6K2GkkryEHnsPL8m5c8+eYFL795wffff8svv/7Cjz//xOVrV1izeT2OsBeD18buw/u5//ghI6uWkV1WiEBShsZmINjUQGNHM/1LF7HryB6e/PCM89cuMrJmlBWbVjG0fAi7z47VY6VvsJf1W9axa99O4s1RQhE/g8MDDA0PcPjwQU6fOsG1a9e4c+cWly5d4uTJ4xw6cpid4zs4cuwo23ZsZXTFcgaGF9Hd34c74EFaLaewtIRajQaTw8HvOjsHMZvduFwh/P5GrFYvDqePeFM7I0uWs2VsBwcOHmbX+B5WrV7L0PAShkaGGV22lIGBAdpb24g3NtHV1cOK5WsYHlmGyeohPbuQydPm88YHn/LG+9N455PZ/GXSLN74aDZvfZrCnybN5I0PZ/LmpBm8OWkGf35/Kv/2zif8/o0P/68g8fs3PuRf3vqIP78/NelCTJqTzUfzC5icks+fPpjBpBnpOALNWLxRFuYJKSiVki+UsDCvjFkL8pmZlk+WUE6t0YunoY0NGzZxcO8eThw5zGcnjnPl0kVuXv2KOzeuvzpXStS9Pvv6MU8fP0q6FK+rYF+fM70OTL92Hl63MT19dY70Ogfx7OuHfP3gLk8e3efF00c8eniHR49uMfHoNk+/vsvLxw/4duIR30885vuJx/z07Ck/P3/2D5j49lv+9tOP/Pz9d7x88YzHDx9x+fJljh4/xvY94yxZt4pwTxv6iBel344q7EpCRJ3bQr3XjjnkxROLEGqNE2xqTEKEIxLAGHAnBumsOqQ2HXKnkXKdghq7EZleTb3Dwti+caItTdjcduKxCB2tMXq7mhnobWOgp5lFvU1EfCYO7dlALGhEW1eMxyxHKcvFa5Khq85HJcrEpa/Eqqsk5FXhsydObCJuNc1hA4PtftojJpZ2hjiwaYRNQ22cP7CJgxtG2L60izVdDbQ7NXR51bQ5a2hzVNHmkNFik9BoKqXBUELUKKTZVkmjuYyAvgSPLnFrb9cWoZYtpEwwm5TUj8jMncO8BZ8yN3UyhWUZFJVnklU4n2JxDlXqcuRaEXKtiPIaARklqUxPn8wn8z7goznvMS97JpPnfsgncz5gXvZMsopSSc+by/zMGcxLn0Za9mxS0qcyP/VTsrJnUlmehVyaR2lxKumpk5k//1MysuZSXJqDQJhNZu5csvPnk1OQwvy0qWTlzSU7fx6FZemUSXMRirMpKE1DKM6mSimkvCKH2roybBYFXrcOl0OF1VyDSS/DqJNiM8tx2mrxO1UEXGp8zjrctmpc5iocZhkWsxSTRYrRJMNgEmMySjGbJFgtcmzWKmxmOQ6rHI+tDq+jFr9Did9Rh8+uwOuoxWKUYNBXoNOWodUIUSmKqKvJR6ssxmoQEXQpCLoUhFwKwm4lYbeSBpeSqFtFxKPApCnEphfgNAlxGEtw6AS4DCUEbJU0euXJHESDXZzYkXDLaXYnVq5jrsQGRNgjJeqVJVwJT6Kd6fXCdpNHTqNTStBaic9SjstcisNUhlVfgkknQKfOx1BfiEknSICEoRSruSLhQrjrcDpq8LgVNEQttHf4aG3zEWmwEggaCUfNuANqnD5FEiKCESPRuIN4sxdfwEQgYsXoUKIwiFHbZBj9dag9ckR6Afk1aRSpsxBoMhGqEiDxGiJEmgRISLR5iHV5iPT5VBryqTAVUGZOSGgpQuwop9JaRpVbQo0vsUqtaVBSH1VR5ZZQZiqhwlKK2F6BzCVG7kkMxck9UuQeKTKXFLkrsWCt8NcmMhZOORqvAkvUgDNmxRY2YvJrMXo0mH1avA02Glp9NHdHaelppKm3kc6hNgZX9bFk3WIGVvbQOthErK+Bhp4g/g4v7hYnjmYr1pgJdUCFxCJGqC6kylqO0i1G5ZFQbStDZi6hxl6JxidHH6oj2OMg3Oci0u+mYcBDpM+Dr8OGLlCH1FxGlngh2VVZzC2axezCaWSKF1BtFWNu0CJUFlCpLqHOUo3Oo0VhUVMkLmV+TgYpOdnkCEuoM9ej95ixR9zoPWaqdLXUmdWYA3YsQQeeeABfcwh3zI/Ba8HgtRDpjNG6uBN/S5jGriY6BrvpGOymua+N5t5W4t3NNPe20rukn2VrlzG4bJDhZUOsWLuc5WuW0T3QRTgWwhXw4A0HkwDha4ziijTgbojii8UJtbQmAKIxjrOxCXtDDOsrYNB7A+g8/t8MxFWbrFQZzNSYbdS7fZiCETQuLxqXF7UzkWuoMphfBaS1VGrUlKmqqdBUIdbVITOqqDLVI9YpKVXUUCSXUqpQUKpQIJDXJnYdKhJaKBQzv6CUtOLy/8Nt+O+w8FoLhZVJxyK9pCL5HqsvxInPznLt5m26B5eQX1lNSn4p8wtKSS0qfwUoxcwrKiZVWMzCCiFZ4tIkRORJiskVCyivE6N3mYi0Rekb7mPdhtXsfvWJ84WLZ7l+4wo//vQtL14+4dvvnnP/4R2u3/yKk6ePceDQXo6fPEJrexOd3W0Mji7GF/biDXkwO0zU1tdidplp6mwiGAuiMmuo0dWhMCox+60YvUYMHgON3Y20DLTQPtiOI+Kg3lFPljCL+bnzKZIUUWOoIb8yn8nzJjMlZQopBaksKM4kXZhNRkk2eRUFHPrsMC9/esGa9SsIR/1097XT2BTGYjcQbY7Q1t2Cwa7H3eBJ5CciXvYd3stPv3zPjz9/x1fXvuTYicMcPLSXPXt3smz5CAcP7eXunRv/cCH+/iv//vMPfPftc148n+De/Vus37CatvYmtm7bxOnPjnPoyH6OnTjM4ROH2Lx9E/uP7GPj1g2sWL+CpWuWYvPaOHT8YGLIb984O3eMJbcUznx2Itls9DoTcfTIAdatXcmK5UvYuGENhw7u5fKXieD2V1e/4MLFsxw9dpBDh/dx5mzCybh+7TK3r3/FtcuXuHb5Erevf8WD2ze4e+Mq1y9f4qtL57lx5Qvu37rO3ZvX+OqLC8lsxM0bX3Hzxld8deUS586e4tjxQxw8tJet2zYxPLKI9o5mWtvidHe1Mbi4j+XLRli3diW7dm7l2NGDHDm8n107t9LX20lzU5RoQ5DurjZWrVzKtq2b2LF9C9u2b2bLjk3sPjTOtvGtdC/uxu6xobfpcQe9RFtiHDp+hKs3rlNvM+FpDBPrbsfTGObk52f5//7X/+K//uu/+OmnHzl69AhLlo6wdNUyehb3EW5ppKGjiUh7nA3bt3DnwT027xijolZKeY0ElUmLpyFA90gfrgYvg6tGOPXFGT6/dpGt+7azeMUQa7etZ2x8jJ37d7Ju81ouXrnA8pWjhBsCtHU009PXyejoCGtWrWbfvn2cOXOGU6dOcfx4AiK279zB2LatrFm3lqHRJXT399HS0Y7b76NSKmH2/HnMX7gQoUjE7xqbulFrbTg9DUQa23B5I3j8Edq7+hkaXc66TWNs2zWemMVes5rRFctZunIFK1atpL+/n66OTjrbu1i8eIhlS1fR07sIvclJnqA8CRFvfjCddz+dy5sfz+HNj+fw9pRU/vzRLP46eR7vfjqXdz+dm3Aq3pvCv7z1Eb9/48MkPPzzm5P417c/5g9/TTQ8vfXRTD6YlsKkWRl8nFLIh3PzmLxAwD//dSofzlxImbweoUTF1HmZpOWVMm1+FlPmZDI3U0B6kYR8sRqlLUy0YzFd3f3s3DrGiSOHOXHkMJc+P8e9WzdfnSo95sWTiSQ8vD5hevLoYVL/e6j69Rr1s68f8uTR/d8899pue3z/TiI0/fV9Hj+6y+PHt3ny+E4CIr6+xzcT95NOxHePHvHDkwl+fPqE7558zXfPnvHTd9/y8/ffJRa1X3zDk0ePefDgAXce3Of0pfOMbl6Hpz2OKuBAHXGjDDlR+x2o/Q50fiemoCexEdEQJBBP2On2gBdLwIPWY0dm1lJpUFFpUpMhLU2GsiVaJa2Lelm7fQv+hjDxtibWrlnBqeOHOHF0H/09rUQCdhb3NeN3alk21EbIrUFfV4Jamo1LX069LAtjbS7VpXNRyxaiUxZh0paiUxRjM1TgMkkJOKppj5jwmaUMt3rZubqHw1tGObhhkDVdEQbCJnq8errcGrrcKrq9SrpdNbTZJLRYRLRaK2mxVNBoKqHFXkFIX4hTmYNTnYtdlYemKh2xYAaF2Z8yY/pbCIRp5BTMZU7KR2TkzCQ1axozUyaRUTiH0bV9WLxq0gpnMytjMvmiDMRqIfmSTGZmTCEldzZZJWnkV+SQXpjK7IwZpOTOJa0ghVkLPmVh7lyy8uaSmTuHzJyZpcexPAAAIABJREFU5BfMo7QkHWFJKvm5c0hJmcKC9JkUCjIoLc8jtzCVrLx55Bamkpk7l4yc2eQUzCdfuABBRQaCigyKyhdSXJmJUJyNoDid0rIsZFUCNPUSbBYFVnMdWo2I2upilLVCdBoRFqMMh7UGp7kaq16Ksb4crbqUmloBdSohqvpKNLpKtDoJBqMUm6UWl1OB06bAZa/Da1fhcyjxOzWJRiiXlqBbg8etwO6swWKrwmySoNOWo1ELMRvEeJx1hLxqgh4VIbeKoEtJyK0i4lbT4NEQ9WnwWCvx2Cvw2SsTToGlDI+1nLBTQqNXTswjJ/rqhCnurqLVW0Ort4YWl5yYS0bYKSHokRLxVtHoldPoriLqkhG1y4hYJbR464i7qgnZJPitInyWSlymSmy6Ukz1xRi1Ra8AQohZL8RkKE06ER5XLU5HDeGQjrZ2L51dAeJNLrw+HXaHEpuzDrunDrWpAqurhkCDHo+/nkDYRGPcjddvxO03UG+upkZbgcIspt5VRa1dTHl9AYV1CylUZVKoWkixYiElygzKVJlUqLKoVGZRqc6mQpVF2SvAKK3PplSfi9CYR6kpnxJzIRX2MkotJa+G3yRIPWIUkVrq42pqgnIq7GVUOsoRuyqResTIvJLfSOSsRGQrR2yvoMolptolo8ZdlXQi9D4Neo8ag1uD1avDFTITjntp6ojQ3ttMe38Lje0Rws0BGjpCNHZFCLT4cESt2CJmTGEDhrAeXVCDyq+kzlNLlVOKyFJBuakEmVWIJa4k0GvBGK2l0pCPUJNDtaMcU6OS8ICTUL8DT4cFa1yLIaJE6ZEhVOeRVj6HKXmTSROnslCygPy6LMoNxehCClxtZsTGMvRBDTq/Fp1HT61JhUBSQUpONqm5eeSWClFadbhjfgKtEawhZxIU9B4zJr+Nhq440e4mAq0RPPEAgdYIwbYGIp0x2ga76FnST9uiTjqHeuge6aNjcRfdw70MLFtM/9JFLBpNaHTlEpatXkr/UB+ReBh3wIU76CUQjeKLxvBFY3giUZzhyKuq1hi+WBOOcAO2YBijP4TeG6De5UVpc1JrciDXWxHpDIh0BirqdZRrtJRrtIh0BmQmC9VWO1VmK3KLLfm1SGegTF1PiUJFsaIWoaKKUqWEMpWUcrWMCk0iW1dcU0WBTEyRXE6RXE6eWEZWuYiscsmrrIKcjFIJmWXi35w0vQaGjNLEKVJW+f/9Na+1IL+E/HIpHQPDXL15m+OfncPqbyC1KOFGJFwNAXML/+FEZFSWsLCyiPSKQnLFAoR1IurMaqwBB5G2KANLBhjbtilxivMqA/H02WMePb7H8ROHOXxkPytWLaV/UQ8tnc2s3bSGE2eO0zfYS2dfB5HmCCanCbvPjifswRXx4In6sPhs1BmU1BqUKExqJGoZcl0NJp8JuU5OlbYKjV1Dz2gPzgYneRV5BFoCOCIOfE0+zH4zGcUZfDznY1LyUiiQFJIjKmTqwlkUSorpXtLL1fvXGF29BKvDSHNbIy2tjUhlFfiCLgaG+9i6awuLly7CF/PjbfRx8vOTfP7FOZ4+/5qnz7/m8wtnOH3mBIeP7GdoeID1G1Zz9twpXjyf4NdffuDXX37gb7/+yC8/fMvLF094cP82p04fY/2G1Yk61aMH2H9wDzt2beXw0QOM79/F3kN7uHjlAgeO7ufwqcNs3rmZ8YPjfHb+NLvGt7Fl83q2jm3ks9PHk6NtE18/4O6dG9y7e5MvLn3Ozh1jDA8N0NPdTldnK0tHh9i/b5x9+xPau28X47u3s2vnVvbt3cXpU8cSuYML5zh/5hQXz33GzauXeXT3Fg/v3OTO9a+4dfUyD27f4OGdm1y/8gXnTp/g3OkTXLt8KblWffnLC4m62ZNHOHrsIFvGNtDb10lXdxtLlw3T2hIjFPTSEAkwumSQ3ePbOXJ4fzJMvWH9ahYv6qW5KUpba5yhwf5kxevJU0c5de4Ehz47zIZtG2jpa8PX4CPYHCbe1cqK9au5dfcO8fYWSmViugYH2HP0EJvHd7B6y0ZOnj3DlctfsHr5KD3d7axYOcrmsQ2MLB+mtb+d1oEOhlYvIdTawLJ1K5h49oR9h/cjqpMgqhZhsBsw+iwYfRbk+lokmipivc10DHWhdeqxhRzsOjzOkbNH2bp7jK27xxjbuZn2nlYcXhut7U20t7fS3dnFimXL2Ta2lR07drB3716OHDnC/v37WbJ0lL5Xq9atnR0EImH0ZhPFZaVMnz0LoUiEpKaG33n8MeTyeiz2ANFoG15vA8FQI339Q6xZu5HNW7azectWVq1ey7LlK1m9dg2btmxmbGyM3u4eujo66enqZnh4CUtGV9DW2YfJ6qFSquTj6am8+eE03pw0g3c/nc/bH8/hrU/m886nqbzx0Vzem7aA92ek8uH0VN6ZMpc3PpzOv7776qzpzQ/5/Rsf8vu3P+KP737KHz+YypuTZvDOlLl8NDONT+Zm82laEX+ZnMqnaUW88ck83puxkL9MmsUHM9KZlyVkyrwscoQyUgvKeXdqKnOyhGjdMSyhdkqr1EilVSzu62Xvrp3s3z3OudOneHz/Hi+eTDDx8EEyB/Ho3l0e3r2T3JF4Ha5+8igRrv7vVa4vnjzm6eMHTDy8l/z+NVRMPLzHxKvmpcf377zKQtzj+ZOHvJi4nzxn+sdJ02N+fv6MX1++4OeXz/nx5Ut+/vZbfvz2G7579owfn73kyYNHPLz/gIePH3HpxlU2791F++hiAt2t6MIe9BEvpnBC5pAXU9CDMeDG7HfjaQxjDXgwuO3oXDZqLXoqNIlK1xKlHJFeRaZISKW6llqjFm8sQlN3B2cvXeCnX37k5IkjnPvsOEcP7GGwr4N4g4eh3mbCXiN7tq4k5FSjqMzGpRdjrCnEY6hAKpiNTV2EQrwAvUqQgAhlEUZVMfVVuZgUAtpDetoDWoaanfSG9Wxf0sZA2MCSJjsjjVa6PWq6PWra7LV0eRS0OaqI6IQ0aAW0WCpotZYTMxTTYimjUS8gpC3Co8lHI06hJHsS2Qv+Sl7WR0z6+F+olGRTKcshNWMyc9I+4ePpb/GX9/+JD6a/zQfT32bSzL8yaeZfeWfKn/jzpH/m7U//yJTUD1lQOJvUvNloHUoi7UHkWimzFk4nJXduAiry5jI3bSq5hSkUl2WSXzSfzKxp5ObMoCh/FkWFc8nNm8O8lMmkZ8xAULKQvIIUMnPnUFKaiVhaSIEghaKSBeQLUsgtmkNhyQLKRNlUSHIRVmRSUZZJiWABwuI0auQCbOYaXPY6tOpypKJsJGUZ1Erz0ShLMWhFGLQiNMpS6qqLkFflI6kqSGQslKXUKsqpri2luraUOmUFmnoJdocau0ON067G5VDhdWkI+vREAyaiYRPBkAFPUIvLq8bmrMNglqE3SLDZawmHDISCekJ+XSL07U0o4tMRDZiIBfU0RXTEwxoa/UoinlqCTjkBRxVhh5wGVw1NfhXxV9sWzR4FrT4VrT4Fza46Gh1VRJzVhD1yGnw1xHy1CXlqiLpqiDjktPpUNLqrCdulhGwSgjYZAas0CRI2U0JWYxkmQ+mrc6ZKnHY5Xo8Cv09NS6ubRYtjDCyK09rmIxA0YrUp0RpluBu0SNRFyOuLsQWU+KJG4m0umtq8OL31mGy1aC1ytLYqNHYp1cYyypS5COqyKK3PJV+RRr4ijSJFOoK6dISKhZQqMyhXZlKuzKSkLj0BFtpcxKZCJLZixPZiyi2FCI155GuzKdIXIHJWIHJWIDAkwEIVVSRBosonReyqpMJeRrmtlEpHORK3CJlXgtwjReKoRGQtQ+qopNolQ+GWowuosTYaMQa0OBrMhFo9tPQ30jvcxsBoN4uWdDMw2k1jVwRHxIbWqUHr1GDw1qPzaNB6VGh9GjQeFSpPHXXOaqosEiTWxO/QNWiwt5kwRdV4O0z4uyyYGpUovSI0ASnWJg2uLhNyVwUyRxkVxmKKNXlJ5ValMbt4GvPKZ5FRtYA8RRZiWzlCbSFFqlz0YTWWmB59QItEL0VYU4pEI0dtNaK129DaHeidDpoHOmkb7MIcsCNSyVBa6zEH7JgD9mT+wd8SxhMP0NAVp32oG39LmFB7lBWbV9M7OkBjZ5y2gQ76RgfoWNxF/9JFLF2zlP6Rflp7Wlm+bjnrNq+lf6iPaHMDsdZGWjqbibU1EWltIdTSTKi5iWBzC4GmZryNidYliz+IxR/E8PosyelHbfeisLioNtiQac0JGKhTIqhVIKhVUFRTR1FNHYXV1RRWV1OmVlOh0yIy6KnUaynVqCiqqyFPLiNXLqZYKaWorpKi6koKaioR1IgQ1EgorJKQL5VQXFODQF5LvqSKzDIxmWVicirlSYjIrpCSVS4is7SC9JIy0otLSSsuZWFJGQuF5WSVJlqa0ooSeYmU/BJSCoUsKCwlXVBOhqCctAIhqblCymo07Nx3KNHitPcAxVVK5uUXMy+/iPmFhcwvLmJBaSFp5QWkluYxvySLkjoRKqcOd3OQSGeMeHcz/SP9bBhbz/6De9i2YwsXv/icB4/ucuTYQQaHB1i7aQ3xthihxiDtPW2sXLeCHXt20j3QxaqNqxheMUy8I44n7MHisxHtiBHraqLepqOyVozGpkPvNCKQlqB36jB6jdTbNDgbnMjrq5CoJQikAqq0VXjjXnSuxGu0Ti0lVSXkVeRRJCkiQ5jJpNmfMDNjDoNrRnjxt2/Yd2I/mQUZ5JXkkpGbjkqnoE5TQ3NHnJXrlrN60yqCsQDDK4bYunuML69c5PmLCW7dvsb5V9sX+w/sZmiwnzWrl7N/3zi3b13jb7/+yH/8+8/89N3L32xSje/axtJlw+zds5O7925y/sIZ1m1YzabN6zh24nAiX3H/JucvnuXEmeOs27yW5euWs+/wXuJtMfbu25VsNnq9WH3t6pc8mXjIjetX+Oz0cbZu28TiwT6GhgdYvWY5K1aOsnLVUnaNb+PI0QOMbd2YHINbvWoZ/X1d7NwxxtMnj7h+5Qu+OH+Wi+c+4+qXF7l17Qq3Xp003b15jWtfXuTLC+c4efQQe3dt5+jBfVy5dJ7bt64lnYgzn51I7oVsGdvA4sE+1q5bydlzp1i7ZgXLl42wccMa9uzewZrVy2ltiTE8NMDxY4fYv2+cdWtXMtDfTU93O4OL+1i1cik7d4xx9NgB9h/Zy7Y9W1m6ZpTeoV5GVo6waccmtu/dzotvXrJn/16KKoVUVkmxeF30jw6zavMG1m7dzI49O9m+bYyVS0dYuWKU8d3bOXRkPwePHWDvkb3s2LeD1WNr2bx7jPVb17Pn4B6ev3zOinUr8IQ9KHQKRDoZ8wVpZJRlMydvPu9Mf48pqdPJKMmmok5Ey0AbJy6c5ML1i4ysHOaz86fYsmMTFqeZWFMDjY0JdXV0snjxAENDQ6xdu5bdu3ezb98+No9tYenyZSxZOsrQyDCxpjh6o4GyinJS0hfyydRpTJs9j99JpQq8ngg+X5RoQyuN0Ta6Ovvp7xti3dpNbNwwxtjm7WxYt5HVK9ewY9tOjh44wr7x3Wxat5bBxQOsXb2GsbFtDA6N0trRi83bQGZRJW9PmslbH83mzQ/n8Nakubw1aS7vfDyfv36SwruTU3l3aiofzFrIx3OymDQnk79OSZw5/eG9afzre1N546PZ/OGD6fzbu1P5wwfTeXvyPD6YtZBP5mbzyfwcpizI5YNZabz16TzenDyX92Ys5OOUfKakC5i6sJiUIinvzsxgaloBMzOLySiW4W3qJlMo5dNZKRQVFdHSGGF82xZOHT3ElYufc/fGVR7eucnTR/eZeHA3Wbk68eAuX9+/w+N7t5M/f/71w6ReTDzixcQjXj55/Bu9mHjEs8cPeProPk8f3efZ4wfJ1yW+v//q/Q9/875vJxL65utHfPP1I759NsEPL5/xw8tnfPtsguePH/Pd4+c8u/81jx485vqNW1x/cJ/Tl7+gbXggCQqJZWofNr8Ls8+BOeDEGHJhCCYedV4bCpserceKTK+kqKoCkaaG0hox5XVSKmqlVNZIMTksmOxmrC4bO8d38N13iZapa19eZO+2MZYu6qMp7GWgPUZfa5Rr508Q91uxqSXoZAKcqgocyjI0ldloRJnY1aU4zWLEZSnIKhZgUgjQyXNwKAS0eZQMhA1s7Iuwpt3NaNTKSIOR0UYzQ1EjfQEN7c4aet1qOly1NFslxCyVxC3lxC3lNJmENBkFtJmFNBtKiKgL8ShzsSpyqBHPJ23B27zz3u+YMecNZsx5i0+m/ZH3P/1XPpn1FjMXfsKU1I94e8obvDv9bd6e8gZvfPIn3vj4D7wz5U9Mnv8+KXnTyC6dz9R5H5KSPQO1qZpIi5c6nZQ56VOZu3AaxaJccooWkJEzm9y8OUglOWiUJdRV5VKUM4WU2W+RkTWZnPwZ5OTPICN7Clm50xAI51NemU5ZRRpSWR61dcWIxNlkZH3KgtSPyMudiaBoHrk5M8hdOJWS/LlIStOoqsigujKDWnEGCmkWSlk2SnkOClkuNqMYnaYMpUJAXa0AQXEKpWUZlFVmUVaRg6ymBGFFDuVSAWpDDXKlCFldBVpzLWanBpfPgMunxxvQE2qwEG1MZAK8ERPWoBaLV409oMUZ0uPwa7F5tTg8Wtx+I16/CV/ATDBoJRSyvZKDSMhGNGCiMWD4PxTz64j5dcQDepr9epp8Opp9OuKeemJuNVGnigaHgiafjrivPqkmv5bmgI7W0CsFtDT5VcS8ChpcNYSdsqSCLhkNwToc9srECZNLhsslx2yuxGioxGqvIhoz09kVYGRJO8NLOmlq8eFw1eN06wjFnaidcqTmCuQWEcaAClfMiCtqwBXW4YsasXqV6O0yFMZyZFoBYk0h5ao8SmqzyJcvoLAujXxFKvmKVApfqUi5AIEqjWJ1OmW6LMr12VQYcqgw5VFhyqPSnE+FJZ9ycwFCYwElhkLKzMWI7GVUWIUU6wsQGhOnTnKvhLqgHEWomiqPGImzAplbRI1fRm2gCmWwBn1Mg6VZjzaipMYhpdouwRBS42mzEe7107QoQseSJnqWttOztJ22wSYau0IE2zwYIwbUARUanxJdUIM2oE5Cg8JZjdJVg9IlR+OtxRSpx91qJdzrJbY4RMtghHi/j7ahMI39HmxxLcaoAmuTBnVIRpkpn3xVOoWaDArVWeQpMsmUL2ChLJVM2QKyaxaSJppLhjQFibUMibWcPPlCZJZKbDETtbZqNJ56nHEP9oiLGqOSOpMOd2MD4fZWHJEQjrAXo8eGxmZA5zRjD3nwNAZxRnyYfQ4i7XHaFnXTOdRHc18HzX0d9CxZRN/SQToGe2ntbqezv5vewX76hgboHeynZ3EfA8OLWLxkkKWrlrFm41pWrltF32A/rV1ttHW309bdTry9GV+8gXB7M5H2ZlzRCJaAD2vQjyUQQO/1ofN40XsDmPwNmIIx9L4GFDYvIo2J4mo1Fap6yhTqZPBZqFQi1usRGXSU1isoUddSblAittQjtqgRGmopUEvJVpSTXVtGua6W0vpqBHUy8qpF5EgryZVJKKiuoqimhpxKCfmSavIl1WRXVJFdVkVOuZxMoZTUgjIyhOUsLBGysKiYBUUC0gqKSC38/yl7r6e2EnXbd/0D5+619urkiG1sAyZHEYRAIBBJICQkECggIZSRQIggcsYYsMEEY5xzxhHnHLrdwTm02726V9i5zql769QNdc55+d0H2azuvXbtW/dh1NQUmlPoTT99Y3wjc+kYK8wkSphBTFoGkWmiQLlcmojo1Exi0sQBpWQSJcgkIimDiKQMDJY6Lixe49HX39I1NEJCVg5hKcnEZKaTkJNOXHYKCbmpCAozKNArUNo0aJwGKh0GOjZ3sX33FPMHdnLvyzt8/4e3PPz6AecWz7JlcgtbpyeY3TfP4MQW9p86wtbpCSZ3TNE7PMi+IwfYc2gfo5PjTM1PYbQZqTRW4vV78TS7MdqqSc4QUKZXYfNYySwQI1MVoLfpyC0OAEVjez0N7fXobTpq6kyY3TXkKaRIlVLyVfmIZWKCo4NJkaayLmodwZHraen18/IPrzl24STRqXGsCl1DRqGYcEEkBeoi2oY66BhqR2fVYrTr6dvcxdBID0+eBhqaf3j9gpdPvuHujatcvXiOC2dOcvbkMR7cvsHr50949/oF/+1f/4l//cc/882j+0v9Fwf2zLN96yjnz53m6Tdf8fTJ18zvnGF4cz+LlwIFfQtnT3LtxmUWL59n2+QYnd1t+PyNeH0eJqe2cnbhJMcPH+D08SNcvXSeWzev8vDBHe7dv8WFiwscOLiHQ0f2c+HSWU6ePsboxBY2jw8zMx/oJugf6GZ4qI/hoT4OHdzLtauXuHf3Jq9fPePd96+Wmq8vXlhg8dI5vnx0j7dvAj/QPv7qAY8f3uP+vVvcvHFlqc36y0f3lkLVd+/c4Pq1Rb795ktevXzK7VvXuHhhgcuL51k4c4Kjxw5w/sJprl67yJ69c3gb67BYjTQ119PV7aetPTAN6uhsoX+gi8ntYxw6vJcLF89w4+ZlLl4+y76DO5nfM82R4wc4t7jAjbvX+PGn9/z5H/6Mt7kBR4MDZ70Lb6uP1q42mjtaGRwd5uipY2ydGGdubpbDhw9y5uxpzl04y5mzpzl2+jhHTh7l4LFDTM1NMzoxxo7dc7z94XvOXTrPwMgg7kYPOdo8EgoFRIhjCM+MZm18MJ+GLCMsJYKiShnpBZm0DrRx9tp5jl84ydEzR7l04xK79u+mq7+Toc2DdPW009DgoaHRTXdvFyOjm9m9e57Lly9x9uxZ9u3bx/79+zl+/Dj79h1gfHwbne1d1NV5qK6xkV+s4DeyojJ0WjMedzOtLd0M9I8yN7ObXXP72LNrP7t27mXf/H72zO1lz9xuFk6c4eqFyywcP8n87Axjo8PMz+1k774DDAyO4PG1Ua63EJUk5tOg8A/wEM2nq6P5fHUMy9bEsXxtLMuD41gVlsjqCAFro1NZG53KqvAkvtgYyyfrIvld0Cb+fk04v10dxt+tCuX3ayNYFhJHUGQya6NTWReTxprIJFaExvDJunA+DY5iWVgSa2NFBCdmsz5JQnBiNqtjhIQm57AxIYOY9FzS8uQkZOQQHB6F0VDN1NZRFs+d4e6Nq0seuxfffc2b50949+r5EkB8XLv6+tl3fP/y2RIM/FL/HiD+vyDil9f99O7Nr/TLa79/+Yx3r54H4OKHt/z8w1v++PZ7/vj6PX96+zN/eP8Tt+7d5/DCGcZ378TW4qXa48DscVLrdmJ2WDBaazA4zBjcVnRuM2UOPXJzFQqLjmKThrJaHbnlJWQrCqn1Oqlvb0Jj0lHrtuNtaaR/8wCtbS246+vYvXueRw/v87//2z/zf/7Xf+PHVy84d/wIO7aOsHdmgm0DXWwb7KDJZsBaVUKNIg9reQEmRTaqnCSUWXGUF6SgLctAlhdHpSIdl1GGoyqXen0BXXY13TY1Yw16tni0bPFoGWvQM+7TM+rV0l+nptMqZ6hOw6Crgl5nGV2OUjpsMtot+XTU5NBenY2/UkSTOhVPWQp1FenYNRno1KkUFcWQkR1KRMynhEb8nuDQ37Em9HdsjF5OWNI6NsSvY2XkClZGrmJFxEqWhy9jZfgXBEUsZ03kMtZEfMbaTZ+yJuwzgkI/JzZlExnSZGKSwwgOX0lEwgZSxHEI0iKIiF5NROQqxKJwKlVianRSVAUJpCasJDZ2GVFxy4hNXE2qKIT8wkSKipMRikIJ3fQJ6cJQ8vMSyM9LICV5PfExq0hPDSE3O46crFiKpYnoy3Mwa/NRF6dRnB2NMi+OCpkAdWEihdkRqOXJVKkyUJYKKVdnUaYWk50bH5hwZMSSlh6NJDcFUVYCUpmYqho1yio5xZpCKqqVGO2VWD3V2DwG7HVaXB4tLk8ldncFriYTJnclWqsarVWNwaHB5Kyk1q3DUW/C7jFS11CDx2vF67Pja3bS1OLC11RHi8+J32ujzWtdkr/Bgr/BQlu9eUntDbV0LqmGjnoT7R4j7R4jbe5q2tzV+OsM+OsCwNHm1tPuMdDRYKDNo8PvrqTZWY7PrgxMLqzFNFjkeGzF+OpVOB3F2GzFuFwKHA4FFksxDpea5tYaOjqd9PU3MDIagIievia8PiueBjP1fhuF+jxydNnIzAVU+6oCzcrNOmo85ZjdarRmGepqKfJKMbLKTGRVYoq0Ygoq08mpSCZTlYBIHbcEEiJ1HBnl8WRWJJBZkYBEm0yOLoVcfSpSQ9oSSAQkQqJLR6xNJ1ufQV6NhLwaCTnVYnKNWRRapEvAUOaRo6grRlFXjKq+FHWDApVbjspdiqa+DG1jOVWeMsqdCtSOUqrqVFR7K9F5NBgbddhaTNR1WKnrCLRamxur0ddXUuFRoaxTLGUqVC4FpbZilNZi1I5SdJ5ydJ5yjPUaan067K1GnG01uNpqcPpNOJqrqe+y4mirRuOSo7AUoHQWUmAWI1THk6qKQ1ieQHqFgPQKAWllApJLExCUJCKQx5Mij0dQEk2GOgVxRRpilRCFRUaNz4jOrUXvMWD2WfF0NNIy0E7rQA9NvZ009XbTOtCD3VePt7OF1v5OfN1+rF4XBoeZamcttfUOPG0+/ANddG8ZoHvLAL1jQwxObKF7ywC+zlY6+rroGexlYGSQodHhJXjYOrWN7TummNuzk+mdM4xOjNE90ENbdzutnX6a2prxNDVg97lxtNRj89Vjrndhrndj83mxNjZS7XZTYbFSaXNSaXejsXlQm+uQ660UVBiRqHTkqirIKSsnW6EiU6Egt6ICWbWeIqOWPJ2aHK2CvGoleSYVuUYFmVVFpKglJCnFJJZmIakqJbuilKxyOWJ1CZkqOWklMuJzJUSIRIEpw4fOh/isfBLEBSRmFZIolhGfmUesMJOYtHSiU4VEpaQRmZz6QUIik4Utyp+7AAAgAElEQVREpaQTlZJOZLKQCEEaEYL0XytRSHhCCmFxKYTEJRMSl0xofAqJGVL8vYM8fPyYs4uLaG1WIkXJRGUIiBYnEpstID4vhcSCNDakhhMnSSJXnY+ns56DC4dZvHmJmw9ucPvBLY6fPU5HfwcN7Y0MTY4yOLGFxh4/Vl8d3vZWhsdHmd09z/z+vWyZGKOjr4uWrhZqXbXozDqsbiv9W/qo87lwNTqRl5dgr7eRK8uhVFNMfmkuJeVFtPe34vLZcfns1HrMFJTlk1MiobhChrneTLggnBhhDOGCcD4N/ow0aRo5RRJu3L/BgyePKDdVsjxkNeuiNxIlikcgFWJtceHye8hX5eNscmD31DIy1s93Tx7x/Nk3fPPoPk8ePeC7h/f56s4tvrpziy9v3+Tx3dt8//IZP717w3/7l3/k/ZuXXD6/wIUzJ7l5dZEzJ44yMTbCt1895NG920uB5HNnT3F58TzPn33Lvbs32bd/15LdqLunHbPFSJ3HweBwH+cvnAkEkhdOceXiOe7eucGjh3f59psvA63gt65y595NTp05zsWrF7jz8DbHFo4xND6E0+tEUV5KndtOd1cbw0N9LJw5sQQPb9+8CNzn8UNuXL/M6VPHlnIUH8vx3rx+znfffsXXjx8urXJ99PDuEkTcu3uTWzevcvzYIY4fO8T5c6c5u3CSy4uBkrnLi+e5fmORBw9vc/vONeZ2TuGpd+Bw1tLgdWF3mDGatHR0tjC/a4bTZ45x5eoF7ty9zu0717h2/RJnFo6yd98Odu+Z4eixfZw5d4JHX93jX//tXzh/aQGHx057Txu9Q310D/TQ0ddFU3sL/u52tkyMMTk1wezcDIePHuLi4gWuXLvM2fMLnDpzkoVzZzh+8hi79swzNbOdnbvmePP2NRcuXWBufgeTUxN4hrxUefWIKySEZ0ayIiaIoNi1JOWmUGJQoDJVoLUbaB/qYngysFZ6en6W7XPTHDp+eGnr1vTsJL7mBrw+DwNDvWyfnmR+fo7Z2Vk2b97MxNZtHDpwkFMnTnPk0FG2jm2j3uOjxuKkqtrMb/S6WlRlWlpbuuns6GN8bDuH9h/j4L6j7Nm1n7nZXeya3c3enfs4tPcgl85e5NaVG5w/dYb52Rkmto2ye34Xu3bvpau7H6PFRa6snODwJD5ZvWlpCvFZUBRfBEWzfG0sK9bFsWJ9PGsiAkAQHCtkY0IGGxMyCI4VsjpCwLKQOD5ZF8kn6yL5bH00y0PjlwBibXQqa6JSWB4Sw+frA6/5fEMMKyNSWBeXwfokCRsEOayJyyQ4UUxocg7BsUJi0nNZERpDYmYusUmp+FtaObB7J9cXL3D/1nW+++ohr599twQQP759xbtXz3n97DtePvmGl0++4c3zJ0sg8B998f//AxEfgeDnH94GVpX98PZX9/rh9QvevnjKq6ff8urpt3z/8hl/+P41f/rxHX/+8Ud+eP6Gdy/e8ebN95y+cIG+rWM42lqosNdgqHdgbfRg9jjRW01UmQ3oHDUY6m1o6kyUWCtROYyonSZKzFXIzVXI9GrsrQ1cuHOVd//wE3XNDQxPjDI2OU73QA/1Xg8DA31cunieuzdv8P7NS35++5rHd2+xf26GmbFh5ifHODS3nd4WN7YqBbUaGVZ1EXZNEbaKfGqU2RjlmRgUYirkaahL06jV5eExy3EbCmiqKaHHWUGXVUW3uZR+m4rNdZWMew2MNeoYdlfQbVfQUSOj21xKr0VJn11Jj0NBp01GW20e7SbJEkQ0liXToEzBU55ObVkqirxIsrM2IpaEERX7GRtDf8ua9f+FtRt/y7rwzwgK/5yVYV/weehnLNu0nC/ClvFF2OesiFhGUNQKgiK+YHno7/g8+L+wPnI5a8K+IDh8JSHRawiP34hQIqBQmYu0JJNMSSIx8evYGPI5UeFfIMkIx6DJprZSQkl+LImJq0hJ20B6RhhCUSjpwhBSU9aTEB9EZMQXpArWIysQoFZmUpiXSFb6JjLTQhEK1pMQvRJVsRBXrZJGZwU6VRaluXFUyFIwlImoLEkhJ30jxXkx5GSEUVwkwKAvoKRUSHZuPHmFyeTkJpEuikKclUCqMBpJXiqqKhlFisD/X6SQUKGXU+OoxOqsxOoox+Eqx1lXgd1VjsWtwWBTUmUuRWdRUm1XY7SpMTs1gfWmbgPuehNen5XmZgd+fx1tbW78fg/t/jq6Wj6o2UlXs5POJgedTQ46fHY6fPal855mB70tzl+pp9lBh9dCe0NtADgaTPjrjfjrDbQ1VNPmNdDmNeBv0NPi0dJUV4HPVU6jswyvQ0WDU0mzV0O9W4XbXYbHo8LpVGK3l+L16ekb8NDd46a7x03fQDODw356+5tpbavD67PibqqlUCdFWpVFsUmKoaEcu99AbWMlxjoVNXVlaGoKUBlyP0CEiGJdJiWGLIoMYvL16WSUJyJSx/1Kv4SI7CrB34DEX5WORJdOVlU62VoR+SYJRbVSCs25FJpzkVnyKKqVUmIroNRRhNxeiMIpQ+WWo3DKkFnyULpKUDiLUbpKUNeVUuFRUuFRonaUorQWIzcXorQWo3Gq0Hk0GOp16D3agFXJqaLMWbp0fVmdHIVdRomlgDKbjCpPGRpnKZUuBTqPCmOjBmuLDmuLDrOvEmNDOXqXCotPh8lbgaI2nwJ9FgWmLHIMQlLKYpeUqkpAWJ6EqDwVoSqZ1FIBguI40kriSZZFkZgfSXppIkXVUkpri1BZlOg9OlpH/HSMdTO4fYSR2XF6x0do6PRjbajH7HHSO7aZoclR+saHqW9vQms1ojZWYfbYaeppo7W/E/9AF009bdS3N+Hr9i/BROdQL90fAGLz+AgjW7cwOhEIR87Mz7Jr/2527p1ny7ZROvu68He10d7Tgb+rjaa2ZhpaGnE11WP3ubF6Xdh9brydfpr7evC0t1Pb0IDaHNi0VGF1oTLbKTZYyK80kqepJq/KiEStRqJWk61SkaVSkqspp8BQSb5eg0SjQFJVSq4+IIm2mMyKAtLUOaSUZZNSlo3UoCBTVUSyTEKyLJcMRRE5FWXkVATuKywqIiknj/jMXOIz80gQ5wfgQSQlVpRLVFo2kalZRKSI2STIYJMgg7AkEWFJQjYJ0glNTCM0MY2QhFRCElLZGJ/2C6UQGi8gJC6BjbGJbIhJYENMAuvjEtkQl8zGBAHCvEL2HjnCw8dfkS6Tsj45mlBhDBGZCURlJxCfJyBMFElqkZDE3CRKdMXsObGHq3cX2bFvmrZeP1Pz2+ka7KRjqBNPm5dSbRkVtVrKDOXorSaa2lvYPjfN0NhmvK0+ap1Wqq3VdA12Mbx1mKn5KToHOpjdM4PNY0Vn1iKvkFFpKqfapiO/NJcMqZAaZzUl5UWUaoqpMJVTXCFDZVSRV5ZHSk4KqbmpBMeuZ0P8RoweExHJEew4MMvJS6ew1FtZvWkNG+PD2JgUzorwNQikQjJl2QgkqWhqqxjYOsjw2CCXr13g0Zd3uX3rKq+ffcfjB3e5fe0yjx/cXQKHH9++4vtXz5eymLevX2Hx/AJfP7rPnRtXWTh5jJs3rvBPf/6Zb796yPPvvubJ11/y8MEdnj75moeP7nJm4QRzO6eZmBxjYvs4rW1NNDS6mdg+zpEPK0JPHD/MsaMHuXhhgfv3bvHN14949foZP7x/w8tXT7n34Db3H97h5r0b7D6wC1+7j/qW+kBhmVJGc4uX3bt2cOzoQe7dvcn7H94sbXM6d/YUD+7f5vLieY4fO8TJE0e4e+cGb14/5/0Pb3j96hnvf3jD929f8vrVM16+eMKzp98sdTvcuX2dswsn2b1rBzvnpjl0cO9SC/XdOze4cf0y7398w6vXT7l2/RJbRgepb3DSP9DFzOwEo2NDTE1vZe++nezbP8/k9jGGN/exbWILe/bOceTofmZmt7JtYjNzOyc5fuIAlxbP8q//+s/88OP3HDl+AH2NjtbOFnqH+vB/mEI0d7Ti726nf2SQHTtn2T49yc5dc5xeOMXV61e4dPkip86c5NiJo5w6c5Ijxw6z78Be9u7fw8tXLzl15iSzczPMze+gbVsX9q46CqtLiMmKIyQlHIE0FZlOjs6px+SpJVeZT0lVKTWeWjz+ehw+Fwa7EV+7j+Nnj7N4c5Grt66wcPEM+4/sY3z7GKMTY+zZt5sdO2cZGd3M6Ogoe/bs4fz581y7do0jR47R1zuEqdaBtEjOb+pcPlRlWvr7tjA0OMrM9DxHD51kz/wB5mZ3Mb19B7tmd3Ng90GO7D+8BBGXFs5xYM9upqcmmZvdwfTMDtrae9DozaRlFbFyfTSfrIr4DyFiZXA8KzcksC4q9YMtKZ0wQRYRqTmEp0jYEC8iKDKZZSFxrAhLWJpWBMcKWRudyuoIASvCEvhk7SY+WbuJT4OjApARLQxYmQQ5bBDkEJIiDUBFXAbBsanEiqSExQtJzS6gqFTF1rFxzhw/wq2ri9y/dZ2nX3/5K6vST+/e8MPrF7x6+u3ShOLti6dLf/slBPxnMPHj21e/sj19fP6P77//lX7+4e2vXv/RQvVxAvLu1XN+eveGP/8hsKnpT+9/5u3rH3j95nsWrlymf/s2PH1d1DTXY2tvwtrcgMXrxuiyoLUaqbSbqPJYKK8zIrNWIjMHlF0pJ7dKQZ5WibPDx8X7N3j3Tz9z/dEd9h47yNapbZy5sMCbN6/47//9/+B//o//hzcvnnPp7Gn27ZhhtL+H/vZWNne30d3s4djuWbZv7sZWpcChV1Cnk+PSyqjTyWgwltJoUlBfLcdUmYOlugC7sQizJgezKpOG6iJ6XRoG6qrotigYclYw1qBna2M1I/WV9NmVdJqLaTMW0lqVT7uhgM6aIjrMBbSZ8vAbA1OIrmoJ3bosmstSaFSm4tOIMMsFSFJWERvxd0RG/BaRcAOxMSsI3fQpYRGfExK+nBXrf8dna3/H5xs+YeWmFXwRtozPQj7l042f8EXIJywL/T0rwz9jdfjnrI1YwYaoVQSHr2T5ut8TFLIcoUSAtCSLxPQYxDkCBCnhxMUHEx2xjPio5ZTkx1OtyqA4N5bkpLWkZ4SRnRVJhigMQdJaEhOCSEvdSHZmJPqqPHSVUkqL0xALw0hLCkYsDCMrLfA4NyOSSqUYm6EYszafapUYU3k2Zk02pnIx0oxQJKKNxEV8RlFBPGZjMYUFSeTlC9Dpi5CXpJMjCWQqBMmhCEUxFBRnkJUrIFMqIFuajLwsh0q9DF21DJ2hAJOxiFpzCTW1JVTopKh0uVRVF2CylmK2qzBaFBjNpZhqFTicVdS59TQ2mGhtttLud9HRVhdQq4sev4cev4dev5ue1jp6WuvobnH9Sj2tdfT63fS11dHv99DXVkdfq5u+Vhe9LXX0NDvo8jnobLTS4bXQ0Wj+IBMdjSbavUbavcZfQYW/QU+rV0trow5vfTkejwq3W43TGVjr6vUZ6Ox24G+z0dbupL3TQ3unB3+7G6/PisttxFKnQ2NRIDcVoDDloXUpMNWXU+0qw+RSYm2owORSUmmVoayWUKIXI9NlUqjPJE8nIrsqhcyKJDIrEsgoj/+VMisSEGsSyapM+huQ+KuE5BoyyNaKkOgyyDdJKLbmLwHDx8eljiJKbAXILHmU2ApQOGUUW/ORVmchtxdRbC2g2FpAqUNGWZ0clUtOqa2Yopp8FBYZZbYSyh1lVLrUaOsq0dZVUuXSUFlXTpmzBKWrGJW7FLWnFKWjGLm1gApXKcYmDZUuBRqXnEqXAq1HSXW9GoMn0A2hsZdQZiqkyqGkyllKsTGH3EoROXoREn0aIk0SKWWxCBTRJMqjEShiEaqSSVenIFSmkCJPQChPIKMskRRZLLmVInQNFZTWFiGtyEHn1tI44KN7Wx894wP4eltp7G6nY/MALb09WBrqGJ+bpn/rZrydLdS4bVRZqql21uJqaaC5tx3/QBctfR142nxYvS4cTR5a+jro37qZzZNjDI4Os2XbKFuntrFteoJt0xNMzm5nZn6W+X272L5jip7BXhpbffj8TTS3t9DQ7MXjq8fb0oi31YerqZ665sD79Y2P0Dc+Qn1HG3qHg/JaC5U2O5V2F2UWB0V6E7kaA7kaA/laEzkVanI05UjKVWSq5IjVgcLRTFUxaXIpmRWFiDUflU+WJh9xpZSsqjyyqwrJ1crJVBeQUpxDSnEO2eXFyGt0aD1OTE0NlBj0ZCkUCHLySMzOJSk7nwSxlKi0ADREpGSxKTmbTUlZhCaJCU3IJCRRRGiiiJCkdIJjkgmOS2F9bMqvjsExyQTHJrAuJob1MVEER0cTHB3NuphY1sfFsyE+gQ2JiayLi2NTagrnLl/C6LETFB/K+uQIwtJjCc+MJUwUSYgwjOSCVKIyokmSJGLzWegb76Z/tIfmrka6BjtxNrmo9ViotGiRaUqoshnQ2410DfcxNLaZzv5unA11VBl15BUXUKIuobW7FafXSUd/B5NzExw+dYgT547T0tVMfWsdnhYXlaZy5BUyVm1Yzqa4EOLTYogWRBCTGk2ZXklDZwPJkmQ2xm0kNCGUGFEsIYmhxIsTcPpdnLt5jlJdKZ+s+YTVEUGEp0URHB/K6qhgguND2RgfRnxGIurqclyNTrbPbOX5i2+5dvUSXz66x8un3/L1o/vcv32D5999zbvXge6qn99/z8sXgbWnlxfPc+xQYAXrl/fvLG1Q+vmnH/ju8SNuX7/CmxdPefL1l9y8cYXbt64trUM9feY4E5NjjG0doaevk8HhPk4vnODKtUssnDvFpcVzXDh/hhvXL3P33k1u3b7Gnbs3uHf/FtduXA5Yoa5c4MDR/TQ01yMrk2GpszAwOkBHbzuDQ73cuH6Zb75+xJPvHvP144ecO3uKUyePcvHCAnduX+fqlYtcOB+Yejx8cIfnz74NfLYPG6c+gsS771/x/duXPPnuMXduX2fx0jn279vFgf27lzoePoa/b9+6xq2bV/nq8X3u3L3OpcWzHD6yj917dnDs+EGOHN3PxOQo41s3MzY+zOjYEINDPbS1N9Hc0kBvXwcTk6PsmJtganqMXbunOXxkD89fPOVPf/4j+w/tZtv2UZrbm+jq76SloxW724HZYcHssOCod+HvamN+906mZrazbXIrO3fNcfb8AjduXefs+QV2793FwcMHOHTkIEePH+H4yWO8efuaU2dOMjk1weTUBHa/C73bSLG+FEmZlDx1PmUmFYa6aszeWkr1ZeQo8lAaVBjravB2+WjsbkKhVSIuzEZTU4W3w8f8gXnufHmHR9894uT5k+w9tI+zl86xcPEsh44cZO/+fRw6cphz585x595drl+/yd59B2jr6kVaVMJvHPYGKsp1bB4eZ2r7HAcPHOPUiQX27TnIzNQcs9M7ObjnACcOH+fkkRNcXLjArSvXuHL+IieOHGZuxwzbJyYZG98WgAidhaR0KSuCo34FEZ+ujvzrJCI4hhUbYlkTkcyaqBTWx6WzKTmbKKGUyLRcNiZksDY6dWnysD4unQ3xItbFpC1NKT5bH83vVoXx+6BwPt8Qw6rwgJVpQ6KEjcm5bEzOJTRZyqrIVEISswhJCKx4FUnlCDKlNPj8HD96jNvXLvPlvdt8df8Oz799vJR7+Ej171495+WTb3j+7WNePf12aULx76cQ/5n+PVR8fP7fA8THXxHev3nJD69fLOUvfvmef/rxHX/56T3/8Mef+eP7n3nx8i1vfvyRC7dv0jkxhqWzhSqvA4OvDlNjHbU+D6YGB5V2EyqLHqXNQKldS6FVQ7ZOQW61iixtKYWmCvJ0ZcjNVdR1NFHX1sjZ65eY3jPHwsWz/F//8//mf/2v/8GbN694+uRbHt69w/zMdgY72+lqbmSkt4ttQ7346+3snRpnYqgTv6uGZoee+mrlUibCpS3CrSvEpsnFWVNMvaMMW3UhmuJUtLJknJW5dFjLGHRr6XeoGXZXMtagZ8RdRb9NSUeNjHZTER3GIrqri+gxFNFpLKStWorfkIvfIKGrWkKPMYc+vYQWZQpNpSm0VmZSV56BKiccSWoQ4rS1KGQCpFlRpKeGkJK2kbjE9awPX8aa0GUER61mXUwQ62KCCIpZzfLwZXwW8gmfhf49yyM+Y23MClIk8WRIk0kRx7E+YhXB4avJKkhHWVWMpCgDQVok0bHBCJJDSRWsJyl2FYU50agKEhBELycxZiVxsasQJKxFLAqnKD8JuSwVWYGAwtx4VPJ0SgoE5GRGIkkPR5abgKpYiEwSjzAxmJT4YEQpGyktSMb6YbNVrS6PalUGRnUmuaIQpOIw0hKDEGeEolJkoCrLRFOZh9WmRi5LRSKOIjszmsSEdSQnhZAtSSA9M5pMScDylF+Ugrw0g1K5EHlJKsrSVMpVQirU6cgVqZQohajKxWj1eeirC6nS5aHT5lFtKKTOVYnHrcXXUE1rk5n2VjsdfgcdfgddrQ76Ourpa2/4T9Xf4Q2os4GBdm/gGn89fW0e+tsa6Gvz0NvqobvF9WGiYV9Sm7eWtsYa2n1m2n0mOppqfqXmhirq3eW4XGW46yrwuDXUe6poaNTT1GymqdlCW7uTjq56/O2BCUSdx4TDZcTm0lPj0VBll1Nll2NyqzE3lGN0Kqh2lGKpL8fWpKHao0BtyafYmE2BQYTUkL4EEFmVgRWvAZj4tT4+L9YIyK5KQaJNJUeX9itla4Vka0Vka0XkGsQUmnMpsRVQbM2n0JyL2lOKyi2n1FFEsTUfub2QsrrAF3+ZJQ+ZLR+ZLZ8ia15Alnxklvy/goWtOGBPsitQ25W/ksouR+mQUeYqQuUqQe0uRmEvQm7Lo8Ilx9hcjrFJg86rpLKuFLW9EKWlAHlNDiUGCUVaMTmqNGTaHIr1EnIqhGSWJZOpSSFLm4JIk0SaOp6k0ijiZBHEySICIWqlgPSyVNLLkhGrUigwZJJdnkaxKRdzsx65qYDccgn2Nhv+4VbaRzrwdjdja3Lh7fTTNz5C7+gWvJ1+uoYHaOlpx93ixdHoxtVUj6e1EU9rI+4WL40dLbT2duDv66S5u42mLj9t/V30bhlkYHwzo5PjTMxMMr1zhumdM0zMTLJ1ahtbp7YxMTPJ2OQ4PYO9tHb6aelopbHVh7PehauhjsZWH23d7Uu/TA5uHWHrjmkGto1ib2pEodeiNpvRWG1U2l0oa60UaPVkqTRkqTRkV1SRUVZCZnkJYnUJQmU+QmU+InU+6UopycViRGVSRKocMtS5iCtyyanMJ1cXkFRfRJa6gNzKYgoNZRSbylHUaFBbDWjrajF6Xbg726hyWBGXlBCbkUl0qpCYtIA9aWN8SsA5EJ/J+rgM1sYGVq2viU0LWI1jU1gTJSAoJpl1scmsjUthfXwya+MFBMcJWBcXR1BUGEHRG1gTHcq62AjWx8ewMTGOEEESockCguPjCElNYmR6gqbeDlbHhbAmKYyNwmg2iaOJzY1nfeoGQlJDiEgPJyErlqi0TSRmxeJqsTO8fQCP343ZXUOhqoCc0hxMbhNtw53sPLKLzdu3MLN3J+Y6G+XVVRidNVQ7TLT2tdHa10aJRo6l3kpLbyt9Y/1s27mV+jbP0j1bur24m+2k5yRTVCZFqZdTqM5DqpBg9ZqRKnP4PPhTfr/27wlJ3Mi6mLUsD12GRJHN6eun0Lt0rIpazWchn7NREMLvN3zKsvBVRAijWRkRREjCJsSybBJESXT0d3Duwhm+evyAZ0+/49rVS9y8cYXHXz3g5Ysn/OXPP/Hi+Xfcv3eL16+e8d2Tx4GOgzPHOXniSKAN+swJHjy8w9vvX/L8xXdcv7bI1SsXef0qkDG4vHieK5cvcPrMca5/AICdu2aZnZticLiP7oEu9h3ey7nFs1xcPMfC2ZOcPnOcS4vnuHZ9MVBgtniOxSsXWDh3iqvXFxncMkBjq5feoR56hnvoGuyie6iblo5meno7uHhhYakd+t7dm5xdOMmd29d5+eIJ9+7e5M7t69y5fZ0H92/z9eOHPHv6Da9ePg1kI968WLI0vXzxhO/fvuTpk6+5eeNKIK/xoQTv7MLJJQj5GP5+9PAuDx/d4cTJw+zaPcvuPTvYtXuW+V0zTM9sY/NIP/0DXbS1N9E/0MWOue3smNvO0HAvw5v7mNs5xdjYAKOj/UxNj3H+/Cn+/Oc/cWbhBFOz2xjdOsz4ti309HXirHdhddlw1ruw1dlxN3ro3zzAlrERpmen2D49yej4FuZ372TxyiWuXr/C0eNHmJ2bYcfOWfbu38OJU8f54f0PXL56mX0H9rJrzzz+wXYczS5MbjPWRjs2nwOd3UBZtRqFvgxhngiJPJcqu5aaBjPenkb6Jwdo6m3C3VaPIDsFk9vMyNQW9p3Yz9lr5zl9eYGd+3cyun2UA8cOcfjEEU6fO8vZixe4cOkiN+/e4d6D+5xfvEx7Tz9ao5nfWGrrsFpcjGzeyp7dBzl+7AxHDh1nfm4Pc7O7mJ/bw6mjJ7l09iIXzpxn8dwlbl6+ypXzFzl17Ci7ds6zbXyCLaPb6Ozqp1JvJS4lm5Xro5cyEUvTiFWRfLEmkmVro1gWHM2qsESCIpPZEC9iU3I2Eak5bErOZn1cOmuiUlgXk7YEEL+0OX0aHMXv10bw+6BwPlsXmEKsiUojOD6LDYkBK9PG5FzWxGSwOiqNyLRcQhNFrAtPIKtQQapYyvjkNCdPBCDi4Z2bfHnvNs+/fbxkZ/o4Nfj+5bNf2Yk+Pv8fhal/CQ4fLUr/mX45yfiPIOLj1ONjqPovP73/q37+iZ9++iNPXrzm9c8/ce7uLRqGelG5bcgdRlQeC1VuG0avi+oGOxqHKWBZMmnIr1GTY1SSY1SRa1IjrpKTX1NBnkGFVKtEUVNFVkkevm4/ZZVq9DUGDh4+wPPnT/mXf/kn/uWf/5HF8+fo7fDT62+mp7WJ3jYfIz3tbOltY+/0KFMj3fS3OGlx6rBVFKKTiSc0mUQAACAASURBVNDJ0jGXSagty8KoyMBuLKLBXoZVm0eFLIXqUiH2CgkNhkI6bSp6HCoGnOUM2NX0WpR0GItoMxTQZiykq6aYQXMpvdUy2rVSWqpyaNZm06IV468S064RMVCdR7tKRLMilZbyTLwVYiyqNAzKFAwVIsqKBMhyE8jJjESYEkpM7FpCNi1jXdgy1kesYmXYFwRFrmR93FrWJwYTnLCWtXFBrI0LIjguiFWhX7A2bDlBIV/wedBvWRu2kvxSCRa3EZNDR6YkiU0Rq4mMWk1i3FriIpdTKImlSi5ElLSW1MR1pArWkyEMJycrmrycOAqkCSiL09CWSyiSJiDNjCIrLYzcjEhURWlolVmU5gnIFGwkM3UTyXHryBFFYNYV4nWUY9ZKqZKnolemkysKQVEQj0aZTkrCalKTgzHXlOByarDUllKlzqIwN4687GjSkjcgTNlIdlYMSYINJKeEkCTYQHrGJnIkMeTlxlJUEI+qNJkqVRoaVSoqZSqlpQIUcgEqZSrqsnQq1BlUV+Vgq5Hh81TRVK+ltUFPW2M1HU01dDab6WqppavF+iuI6O/wMtDZyGCXj8EuH0PdTQz3NP+NBnqaGOzy/fW1HY0BuPDX09samGp8PLZ5rbQ3WujwWX+l9kYLbT4zXo+WercGd10F9Z4qfI0GWppNNDWb8TXV0NRsoavbQ29/E+2dnqU8hKfBgqexFqunkpo6FZb6Cjx+I+5WAzV1ZehtJeidpViaKtC7S1HUSikyZgV6HqrTydalIq5KJrsqZQkkfgkTH88zyhN/BRIfYUKiTQ2AiCZtyc6UrRWRo88k3yQh3yQhR59JsTWfYms+RbVSCmpyKKqVonDKKKsrQeGUUWT9K0gU1OYiNUrIM+UENjU5Ah0SclsxClvpkpQWOUqLPBDCthVSYpUit+VRas+nxCqlyCyh1CKl3CWj0iNH7SxCUSulxCSh2JiNrDorMJGpykRcKkCiFiFRBwAivUwQgAhdKplVyQjLE0hWxhAniyC2YBMJhdGkyBMQqdIQVwjJLk+jwJBJljoVaVUG5fZSpBoxeZpcvP0N9E30Ut/VgNXnpKGrifahPlr7u2nu6cY/0ENbfw+tvR1425txNdXjaHTjbvHS0tNO13AffaND9IwM0DnUi7+vk9beDjqHehncOsLodGD6sH3HFNM7Z5ic3c7Y5Dibx0cYHtvM5vERBrcMMbhlaCkv0TfcT/dAD/2bBxidGGNk6xYGtwyxeXyEqZ0z7Nizi6FtYzibfKhN1ZSZTJSZaygzm5EZDEgqNGQoyxCWKhCWKkguyVmCh1RFDmnKXDLK8xGXF5ChziWzXEpmeQ4STR5SbT6F1TJk1TIK9YXkVeUh1cooqi5Dbq5Abq6gtKYctVWHqdGOs8NH99ZhfP1dqGtNJGSK2BAbTVhiPJEpKWxMECxBxLoPELEmNu2DUlgTm8KqqESCYhMD4JAoYIMghQ0CQUDJCWxIiiBEsImwlCjC02KIFCYSLRIQI04jNkvIekEs6xKjcbR6OXjyKEGJYaxOCCE4dRPhWTFES2IRyJKJyY5mXeJaRCXpyKoKyCoRUWUrJ1chIVYYhbhIRFRyJGGJYci1ciw+K1tmtzC4bZhdh/dR19yAp7WRoYnNTO2Z4eSl0/SPD9I20M6W6VGsDTbcrZ5AvsFdg86qRWUoo3OwlUqTCnG+MHAsEpEjz6JUW4xUmUNSVgIxwij+btX/xpqoIJaFfIGqpoy5ozsw1FezKmolK6KWExS3mjXxa/gi/As+DfmcNbFr2ZQayZrIYELiwzA6a7j94BZ37t3m9u2b3Lh+lRMnjvHNt1/y5Nk3PH3+Lf/wT3/i2YvvuHp9kYeP7nLs+CHmdk4zOjbM4SP7efDwDl9/84j3P77lj3/6kQcP7yxlGH58/5Yf3r3m2dNvePjoLlevXeLO3Rvs2jPH0OZ+xraOsHVilKm57Rw8doB9h/dy4Oh+5uZn2Dk/w5GjBzh7/jTnLy5w5dolbt25zpVrl9i1f562bj9t3X4mZyeYmp9iZGKEpo4mKnTlbN22hSOH93N58TzffP2ILx/d4+aNK3z37Vc8e/oNt29d4/q1Ra5fW1wqsvsIDD++f8uT7x5z7+5Nbt+6FrBSvXzK0ydfc//eraWg9eXF80vdDvfv3eLVy6d89+1XAZD48i67ds/S29dBX38nA4PdbBkdZHbHJLv37GB2xyQDg90MDHYzt3OKPXvnmNw+xszsBMeOH2TbtmEmJjaz/8BO/vKXP/Ly5TNOnDzM2XMnOXnmKPsO7GbrxCgdvZ30DvWxeXyEjt5OmttbGBgZpN7rYWR0M5NTE/QP9jE4PMDBwwe4cu0yV69fYd+BvezYOcvMjmn27NvN9+/ecvX6FY4cO8yhIwc5ePww22a3BRY6jPTR3NlMuVFDujSDOFECyZJUEsUCsuTZiEuyEJdkoahWYvFZGdmxhbbhTnrH++nfNsjojnEmd0/TPz6Iq9mNpd6Gp7WR3uF+9h4+yMKlCyxcOM+lq1e4fvsWF69dY2xyGoPZym9qTDba/N0MDY5y+NBxThw/w66de5manGXPrr3s2bWXM8dPc+3SVa5eWuTa4mWuXVzk3MnTHDt0mD27djM1Oc3WbVP09g1TXmUmMkH0V4gICg9kI1Zv4tNVAX22OpzP1mxiRUggFxGakElEsoRwQTYh8Rmsi0olKFzAuqhUgqPTCI5OY01EMss3xvHZuig+XRsZUHAMX2wMlM6ti0n/G4gIihYSkpjFpqQs1kclEy/MIVemolxrYm73Po4eOcT1xQs8uH2Dr+7fWQpUv33xlD++/553r54v2Ynevni6NA14/+blUrj6h9cvfmVT+qXN6U8/vlvaqPTxy//H8z/9+O5vQOMjSPzS0vTzD2/5y0/v+cc//oF/+PnHv97rA0Tcuv+IW19/xZ5zp7H2tFHV7EHX6sHQ1oC2wYG+wYneY6XCbkRh0SEzV5JbrURUWYSwspj0qhKSFLmkqQpIU+Qh0cipdNYgN1Sg0JWj1lZgMFdjd9pwOGzMzkxx8+oVpie20dzgpqu5EX+DmwaHmbYGFzNjg2wdaGdiqIPx3iZanDrMZVJ0MhE1ymzslVKclXnYNLnYdPm4zCUY1VloilOxlGfh0OTg1OTQblHS61TT41DRbVHQbirGr8/Hr8+nvbqQLpOMAaOMbm0efo2E5koJbdVSOqrzaNfl0FIuolOTTVdFNh1qMS1lItwKITZFKha1EEtlFmVFKSgK0yiUJCBM2kjEphVsDPmc4JAvWBPyOcs3fMrykM9YFb6c4IR1bEoLI0wYxrrEQPB6bcRK1m1aQVRSGJl5aah0Cupb62jra8HdbEdamE5s/IZAP0RWLPFRK8gRhVNTIUFdnEZGcihScSyKIhGKIiFScSzZ6ZGoikU4apS4rSpMmjyKcxJITwhGFLeOoswYqkoyMFfkUVwoJCsjipzMgK3JbizGos+ntlKCXZ+HulhAiTSGeoeCbFEokeGfYa4pxm4rw25RYjMVoZIloyhIpCgnDoUshbJSEempISTEB5EuDCVbHEG+NAZ5UTyVZamYdJmYdWKqNelUV4nQlaejVQvRV4jQV2RSXZmFzVSA11VGc31lQG4NzW4NLR4trfU62rwG2r1GOptsdDQ76Gp10e2vo7fdQ19HPQNd3oB6mhjsbWaor4Xh/laG+1sZGmhlqM8fUHcLQ90tDHY1M9DZRH+H78PkInDs8XvobQ+op81NV6uLjmYHbT4brV4zjfUGmrwGfI0GGr3VNHqr8TUa8TXV0tRswddkpaPTQ3evD3+7G1+zHV+znaYWF00tDlwNOqyeChzeKrxtNdS3VmN2qzDY5RjdZRjrlWjsRchM2eR+sOlIDEKy9WmItSlk61L/BiR+KZE6gYzyRMQaAVmVyUsg8VHiijSkejF5hixytBlIqkRI9WKkejGSKhHZlenkGbIoMErIM2SRZ8hCZpYit36YVtgCKrDmLa2AzavNpciST4m9iBJ7YA2swiH/IAVKuwKFrTQwpbBIKa7JorgmC3mthBJzNoXVGRQYRMhMYoqMmUvnhdUZFBvFFBvFyKozKTKIkaiF5JRnkK1KQ6wKfB6JLh2JQUiWLpW0D+Hq5NJYkkqiSZLFkiJPILMsjRyNiFxNOgW6DLLVqeRq0pEZpGSr0imslFLX7qCx14u1yYalwU5jVzOdmwfo3DxA/9goW3dM07tlmPaBbur9PmwNLqz1TrztzfSPDTOxc5qxmQl6twzS1OXH296Mv6+TgfHNbN2xnek9c0s2pvHtWxnZuoX+zQP0Dfcv5SQ+wsL2HVNMzm5nYmaSqblpduyeY27PTnbsnF26fnLHFBOz2+kZGaCu1YfJ7UBda0JhMiLTacnVlCNWlZGhVJCuLEVUpiBZkUOaKg+hOp9UVS7pKinZVYVI9cVI9UUf4KGQ4mo5KpsKjUtDpbMClUVJqUmO2laByqpBWVuOwqym3FqJyWulsb+V7m2DtA52MDQ1RutgF0XlSiKTEwhPiiNSkMT6mBg2JKUTnJjB2vh01sSnEhSX/EFJBMUlsTImlqD4ONYlJbAxLYnQ9GQ2ZXyQKJ7IjGiiMiKJEccSmxVHXJaA+Oxk4iWpxEuEhKTFsTImhPRiKf8vX+8V1QaiZmueh3mYWbe7T6jgqnJOGGwwBpMzCAGSEIgghCQQyogcRBBBCJFzBmcMxhiwTTAG52yXY9musqtOnYon9em+0+Gefpw1s+765kFGXdWrux/2EhZI5lEf+99733/yiHiFlM1+e9ge5IG3wI/NflvYH+OFb5w32/w2E5MWRVV7JcUNFjL0qcTJovGPPkh0cjhpuanoSvJo6KyjbaiFhs4GxiYn6B3vp7W/ndML08wszjJwdIjBY0M4upvpGeulbaCdvoleKhrKaeqyU9FQTs94J7kWFS39DnTFGoSyOJTGLAQpMYjliaSqpUQkhaEwyMnQpRMsDOK9nb9BmJXA8JkRYtJi+cDjfbb4b2Xr4S28v/89Pjm0Ga8ITzYf3MwHHh/iE3kIv6gAkjLFTM5PcfPeDSanTrF8aYWpqSnu3bvD6y9f8fTlE67fucanzx8xvzjH8MQQ5y/O0T/YQ0lZIU3NDcwtnOXl6+d89fUbXrx8yp17N7lydZVXL5+5MwXffvMVv/36DXfu3mBtfYXlSxfp6mnH2drE4NgAU7OnWVy9yJm5adq6W+kZ7GZq5iQnJo8wc+405xfPMXd+hvnFc8wvnuP02VM0NNfR2dfO2LERnB0OLCVmbPYaugc6aXTYmJuf4fTkcZYWF3j96jlPHj/g9q1rvHj+mNu3rrF2eZnFi/NcvDDH+toKd+/c4NNH93j29BGvXj7jxfPH3L1zwz1q9+mjezy4f9vd0vTi+WP3TsXpyePcvnWNp08ecv3aGivLFxgfG6Srs4WhwR5mz55meWmBSysXWFk+z/mFs/T1djDQ38WJ4+MsLc5z9colVi9dZPHiHEuL89y+vc7165f44osX/PM//0+uX7vMyqULLC7Nc3b2NGtXLrGyusjs3FnOnJ3m1JlJuvq7qay1UlZVTnVtFQ5nE20drbS0Oenp62Zy6hSX11e5decm61fXODc/y7ETRzl24ihffvmWy+urzMyeYWb2DCurl5hbOMfxyVMMT4zQ1t3uypvIUwiJCyNSFI13yEEORvhyINSb/eEH8BccJkwSToYxk+LGMhRGFVKVDEO5mXK7lRyLhlRVOrpiI0pjDroiA/WtTQweHWX8xBFOzZzmwqVlVq6ssXrtGsXVVfwiR62jtaULZ3MH83MXWbx4iRPHJjk6cYKpyWlOHj/F+dkFrq9f4ebVa9y4cpX15UvMTc8wfWqSyZOnOTpxgtGxY7S29pKh0OLpG8rm3QdduxDvIOK9rV68v8WL97fs4/0t+/hgqydbPPzZ6ROKV2As3iHxeAXGsudQBDu8Q9h+INgVvPYJZYd3CFs8A9i025f3d3jzwU4fNu32ZdNefzZ7BbHjYLgr93A4jj0BAncmwiNIgE94Ajv2B7HVw5fULA0Z2RpqG5s5cXKKtZVlHt+/w8unn/L6+RP3KdOXrz/j+6+/dLcy/TSP8OM3v+Xbr97w1ecv3fWvGyDxU4j4/bdfu8Hhzz9+9zNtPL8BD3/47ndu/ceA9R+//4a///33/P3vv3fDxx+//4Y//fgDt+/co2tohMbeLix2G8mmPNLLLSiqi8goNZFXU0peZTG5pWaUhXoURXoyC7Qk6jIJy0oiXpuJJF9Ngj6LJL2C2OwUhKo0NGX5KMx5pKoyydao6Ojt5NLlFY4fO8KRiTEeP7jPs08f0Npgo91ej8NWSWN1GU5bBaM9Tgry5NQU6zk92klrbQEluSkUKEWU61KoNMio0KZQppVSoHHlIdSyCBTiYMyqeApUQgqVQhoLs2grU9FSrHBDRH2e2A0Sdo2YVm0yTepE6lRC7DoJ7UWZdJUqaLOk05QnpkwcTIM8jpYcEfUKAcWyMCyyEIwZoejkkRizkzDlSMnNFJIYc4gAv10cOridAz7b2ev1CQf8drPjwGY+9viArQc+YU/gbvYE7+HDAx/xP7b9D4Lj/AmMPEiSTICl3ICtuRprQzny3HT8Qg8SGuFHWIQvBmMW5SU5CGN8iAn1QJMRjTojhsCD2wgP3Ic0MZQ8pQRTXhp5ShG5WQloFIloFUkU6mSUmjIx5UjITo4gPSGILHEYObIYFJlCUiQRiASHSRUHo1HEU2xMpbY4m/oyJYV6CXFhu6kpVZAlC8HfZxNKRRwqRTwVZSoKdMnIxQFkigLJloVTaJBRVphFWnIIMVFeyDOiyM6KJic7Gq0qBnOegAK9EKM6CnV6IJa8OCx5cRTrEyk3Syg3SygzibEWyKgry8JWKqe2OIvqwkyslnSslnSqCjKoKVJQW6yipiyPmnI9tnIDdVbTz4Ciub4Up72SliYrrY4q2p01tLfWuiCitZ6O1nranTY3RGyARJu92v3v7pZ6ultsdDnr6HBU09JgxWErpaGqmLpKCzVWIw22fOptBVRZdZQW51JSlENZuRZrlZmycj01tQXU1hVjrba4AuK2ImrrSrFWW7DWGCguU1FYpnSNzVWq0RdnoC+TY6nJIbckncx8EUnaGOLU4cTmuOAhOjeUaFUwgtx/dxX+M5DYgIgNNyJOFfIThRGvjiLZkECKKckNEhtQkZAbg0AViVgXT6pZhNSYiFgXT7IhAanRFcBOLhAjsiQhMiciMicizk9CYhGRbBYhMSUhMblOnFLzpaQVpJJWkOZSvgxZvpQMi4gUQxxSfSypRgGpxncnWznhJOVGINFGu5Wsi0GqjUGiiSJBGYogK4SE7CgEiihiMkOJzAwmOjsMQY4LIKKUQf/ezpQVRHhmAKGyAMLSAomVRyBURpGiE5Kqj0eqjSfNmESGSYpILUCaI8JQoaV1uIXO8S5a+tupctRS0WijoaOF1r5eWnq7sHe0UmW3UVRVRkmNaySqpbeDzqFeuob7aOpswdpYS2ltJTZnI90j/YycmHABxsgAfcP99A710dnXhbOjBXtLE02tDtp7OtxOw+jRMY6eOsbIkVH3mdPA6CCdfV1MHB2nf7CP9p4O2rrbcbQ7qWyoodBajsVaRo7FTKZBi1ilQJCVTmxmOrHyDAQKOQJlFlFKMbE5EmJzpERmJxKtSESYK0WkTUGkTSFBLUacl4LcIievMo98mwlLnRmjVUteqRpNWR6aci06q4n82kJK7OVYW2uo6WigvtOOsSKfvmNDjE8dxWItIjIpDv/IYHxC/Nm235Md/gFs8wtki+9hNh/055ODvnxy0IdPDnrzie9+tvr7sCPQmz2hh/CM8sc7LhAfQRA+8QEcFPhzIGI/3pH78YnyfqeD+EQewjvCjwMR/hyI8GfTgR2877mV6fOzXL1zg0iZgK0Be/AW+BGaGsb7+99jx+GteEd74RfnS2x6NCGiIPYG7MQ/xheJMglNkQprcxn6Ui26kjyGTw0yNjWGvbOJpHQxpbZyrty7xtK1FWqddZTayjgxe5KukW4c3U0U1xRR2ViBxpJLQ3s9vRNdFNcWUFpXRJWjgqQMIWk5KeTkK0nXyAiI8edQxEESMoVs9vqEzV6fUNlcgaHKSIQ0kn0hnuw4vIMdQdvZEbKNHUHb2eK/ma2HtrAzYIfL9fbbRVBcENOLM8wtzTFzfoaZ+bPMn19gbmGey+urLCxfYP3WOhcvX2T24iwFpRbSFWmMHh1xuQCNtTz89B7f//gNDz+9x+27N7h5+xqXLi+xenmJZ88/5c0XL7l29TI3b13l+o11zs5OsbK6yOX1FcYmhpk6c4rL11ZZu36ZcxdmaW53YCnJf7fCPkT/SC9Hjo8yOXOS02dPMTM/zdmFMxw/fZRGZz3ODge9Q93Y7DXIVRnkF5s4ffYU9x/dZuH8LGOjg8zPzfDmi5c8eniXWzev8uXb13z66J6rhnV2mvm5Ga5dvcyTxw94+uQhD+7f5s7t6zx7+ojbt66xvrbC2uVlLq1cZPHiPOtrK+62phfPH7uh4fata1xZv8TJE0cYGe7H2dxAV2cLU6ePc+P6Gk+fPODtm5e8ffOSTx/dZfXSRW7fusrDB7e5d/cG9+7e4NHDO9y/d5Pr1y7z8OFN7t27xj/+45/5/e+/49rVVZaXFphfmOHkqSMcPTbGufkZFi7MM39+jvPLFzgzN8PQ+DAdvZ2Mjo/Q3OKgrsFGd28X0zNTLK0ssnblMtduXOX+w3tcurzCzOwZps6c5rdff8XV61dYuDDPhcXzTJ+eYm5ujrm5OU5PT3H85AmGJ0aw2etQ69XEiGPxizxMsDCEqORo0g0Z5JTkEi6NZE+QB4HCEIITIwiMCyFSHEOaJpMsg5IUZRpiuRSLtQiVKZc8i4GSmgqq7DbaB7qZnptl5coaoydP0Nbfwy/Ky6pob+vm5IkplhZXmTt3gSPjRxkZGuXYkeNMTU5zaXGJe7du8/DuPW5cWefShQtcPDfP7PQZjowfZXR4gpHRo9jt7aRm5LDvYAibtu/ng+0H2LTThw93ePPrzfv42w928Dfvb+fXH+/hw21e7DwQ/N9qu1cgWzz82bTTh/e2evGbLZ68t9WLTe8g4iOPw2z3jvh3eAgU4hmShFeoCI8gITt9I/AOE7LdK9DtQhRX1OJo6eTixSWuXl7l8f07vHr2mM+ePOKLz565P7y/efncvZC4kZHYgISN0PNG8HmjsWnDffjxm9/y3W/f8vtvv3ZDwD/88Uf+8ocf+NMP37q//+1Xb9w/s3HKtJF7+OP33/C7t5+7MxDf/fatuzXq999+zZ9//yNLy5cot9VTYKtGVVZIrCqTJLOG1EIdigoLIo0CmSEXXXkBxQ1VWOoqUJWaSM1XkWxWkqRXkFakJdmspqC5BnV5PunmXGR52WSbNJTUVHDv8QOefPaUf/lf/8y//fVfuXXzOk8ePuDxg7v0tTlpqq3AWV9Fc52Voc5m+lrrKdRmUVOsp9KsoqFMx6CjnCOdtbTXGCjRSKjQJtNalUeZPpXK/AzK9Kno5XHkyMKwKOOpNafTXKqipSSbemMqVlUClUoh9XlinOY02iwZtJvTadOlMFCiol4jYrDK1d5kVcXTXiinIU9MdXo0VamR1GXGYZPHUZYRhVUVT4laQG5KKPrMRIyqFBTSWLJSYgn03Ym/7w5SpTG8/+H/iX/QPvYe3MpO7y0civIhRBTK7sC9/N3u3/Dr3e8RGOOPsTgPS7kBc6mOgAg/5Lnp7Pffx4HDnnge2EFaRgIlpVpKi3KIDT9ARnIoOWmRZEhCCPXbQ5YsnixZPKa8NMYHnSTGHkavklJizkKrSCLcfzeyxCC0igRKdGlo0uPIzxGTlhBATJQfyeJwggN2E+y/nVD/7SgzIslKCSVbFkqJQUya+BByaRC2ShXRYXtIl4VibzCjSI9AkxGJURWLUSlAFLufuAgPkgQ+xEd7kZESgjFPhDorBp1agEWfhCEnBqM6ivycGIzKcIzKcCy50ZQaEqkwiyk1JFKgiaMoT0iFSYI1X0qlOYVKcwrVBWnUFrnG4Kz5aa42LlMmJeYsSoxySsxZlOWrsBZpXGBRaaS5vpROZzVdbXW0NVfT6qymq6Oero562lpqaHfaaHXU0OqooaOljp52Bz3tDjpbGmltstHhbHA5Fs4G2p022hx1tDpqcDbW0NxopaG2iLqafGqq8qmqNGCtMGKtMFJpNVFZaaa6uoDq6gL3GVNJmUvllflUVuVTaTVQadVRWa2nvFpHkVWDqUxBbkEaynwpqfoEpDohIq2AhLxohNpoBJpIItWhRCiCiM+NJEEThTA3EmFuJAJ1ODHZIUTKAwnPOEycKswtgTocgTqc+JwItzagILPIlUfYcB9EWgEJuTFubbgTG65EsiGBZFMicdoo4g2xJJnjEeUL3TAhtYhIKRAjzXdpI3idUZRGRlEa6QWpyPIlyEwJpBnjkRkEpOrjfuY8bMBEgjrMtbatCiVeGYIgO/idQhHlxpGojkOojCJOGfHuPCscwTvHJjI7kPCsw4RnBhCWcZjIzBDissJJVMYizolDqo0nOS+WrAIpGWYxCnMqWaYU0rRSCm351LXX4uh10DbQQUtfG43tLTS0OWnu7qJjsA9nZzsNTru7LWVwfJjhI6O0drdTVV9DfXMjtqZ6Gpx2Ovu7mTh5lONTJxk9Nk7PUB/9IwN09nXR0tlKU6sD+7vK167+bncmYuzYOKNHx+jo7aShuZF6RwONTjsNzY04W5twOBuprK2grslGZ383NY56dIUmzBVFqMx65MY8ZDo1Ek02SWoFCUo5wuxM4pWZxOUmE5+XTHBqNLGqRCIyYpHlyxFppCTlJpOkTiJBmUByrgRlYTaGyjwMlXnoKzQYrVr0VgNZ+QqyC5QU1xdR226jqqWaymYrtjYb7cPtjE8fedf7rwAAIABJREFUwd7ZxPSFM2gL9QREBbHbZy/b9+9hi88+PCND2BF4iE3e+9gd4sfuEF82+ezko4M78Yr2xzPaB89oH7xivNkf541X7AH2Re/DI2Iv+0J3E50Sil+MD76R3gTFB7IveD/7w3zxjwvGM8SHTV5bed/jEzyCvZmaO8P1ezcxVReQW5rHyKlhHL1NTC+cpryplP2RXnzi8zH7wjyIlkWSnCshQSFEbkgnXBRCblEOyvxsjsyMc/fFXcobK2nubUWaLSNDk8XC+gWOnj2Ora2eFJWMotoiHL0OBo4PUFpfTGl9McW2Quo7bJTUFZGeK0WulSGQRROaEEhcahThScEcjvElJiUSr2APQhODGD07gn2gkW2+W9kbtIcA4WE+8fmYPWG72Rq4mW1BW9jk8yFbfDezzW8rWw9uITQxhMETg5y+MM30/DRnL5ylwWl35WrKSmlw2rG3OlAa1EQlxdDQbqeosghnl5Oe4R5Gjo2wevUST18+4Yu3r/js1TOef/aEB4/ucv3GOtdvrPPd91/z/MVj5uZnuHX7Gmdnp5g/P8u1G+tcWJxnYWmeE1PHOTl9guKKIspryzEVmzCXmOka7KKp3c7E5Cid/a0cm55g7OQwYyeHGT0xxMyFKZo7GimvKaZ/tJs6RzXVDRX0DHVwfuUcCxdn6epuo8paRldnK5dXl7h/7xaPHt5170MsL513Q8FGnuH+vVvcuL7OzRtX+OzFE27fusbixXnmzp3hwvlzXFq5yOqlRVaWL7C8dJ61y8tcXl3i4oU55s65VrGnp05y/Ng4F87PsnZ5iVs3r3D/3k2ePL7PF5+/4OvffsHvvn7Dt998yds3L3n18imfv37OF5+/4MXzT7l/7yY3rq9x99Y6L58/4t/++q+8fvnE/fzFC+c4PXWc7p52xsaHmJw6xczsGWbnzjI7d5bpmSlOTp7g9PQkZ85OMzo+QlOza7dh4cI8Dx7d5/HTT7n34C5Pnj3mxq3rnDk7zctXL5mcOsXw6BBzC+e4dHGFCwsXOTM1w4ljxzl58iSnpyddpQ7HRpCp0kjOTkGQFk+iPAmZNgOxWkJkajSRqdGEiSPZfdiDfcH7CZdEIZSLybbkUlBTjK7USImtHIu1CHNFAcW1ZRRVlaErNFHb3MDs0gL9E6NU2ev5RX1dE6MjR5g9u8CF88tMnT7L+OgEE2NHOHtmlnNnZ1m5uMjNq9e4c+M6V1YvsTg3x/yZs8xOnWVi7BhD/WP09IxQWdmIUJTJLs8APtzm+rD/0a6DbNrpw2+2eLgg4oNt/OrjXXywbR+f7DnIJ3sO/Zf6aJfLzXhvqxe/3ryP32zx5P1t+/lo10E+2uPPxx5B7PCJfAcQ8XgEJeAVKnJDxF7/OA5FJHE4PIHDYfEo1EaanB2cODnF7Owct65d5cmDu7x69pjXz5/w9tULvv3qDb97+7n7tGnjvOmbL79wZx828go/rW3daFvacBN++N1Xbsfhp6dIG07Gxu7DhhuxkYPYeG4DSDbci4333HApvvnqS+7cvY+tuQVdSRGZ+QYkRg0Scx6xORlI9CrEuQrUxWaqWxpoHeqmtsOBpiyfFGM2UlM2eTXFZJeZSM/XINbIScyWUVRvRV9mocRWycqVVf70j3/mX//6L/z44/d8/vol62urLJ1f4MGdm0xOjNLZXM9wTxudzTbsVUW0NVRSW2Kg1JhNU6WRKks2LZV6zk10cPPiMc6f6KKzRk+JRkSFMY1SQypmZQK5skg06REU5CZiNaZSY0qj1pRKtVZChTqBKnUi9Xlimo2ptJnSaDXKaDPIsCkTaTLIcBRkUpkrps6YhrMwm2qViJ5CNdWZQmrS43FopFQphFjSI7HqJDgrc2muMqNTSGmuKeb4SDuNVfnIU2OJDvclLOQAW7f/mvDoQ3y88zccDN9PtllBSl4qeRUG/GID+PWWvyM0NgChNIa/+/D/widwPx9ue4/g6ACCog5jKdJS31iG3V6BUZdOeOBexAI/1LIo0pKCSYz2JydLzPSJQTqaqygwKGi1l6FXSYkJOUCmNJJkQQDpohASIr1RpUSRmxaLJVdCtjQceUYCWZmJyKRRhIfsI8B3C/GR+wn124IgfA/xYTsx5whQZ0SQK49CnhpKfLQXkgR/KoqzKNEnY1LGkiUJJOTQx4T6bUEk8EEs9CU3Ow6tWogiIwxFWiiK9EDkkkPkZARRoImhSBtHSV4cpVoBVaYkbIVSbJYUrCYxVWYJdUUyqvOlVOdLsRqllOvEFGoSyFcLyFcLKMhNdDVyKRMxKUWYciQUaFMpMWdSUajCWuJyKRx1JbQ7rDjtlTgaynE6rLQ6q2lprqKjpY52p83lSLTU0dnSSFernc6WRhdA/ETtzfW0Oeposde6IKKhGkdDOU31pTTUlVBXW4itppDa6gJqagqpqSmktraI2toiqmoKqLCaKaswU1puosJqwVptoarSREWlnvIKHUXlOZiKVWgLMlGZZWSZk5Hpk5DoExBp40nUxpGgi0OojUWgiSY2x3W6I/yJ4nMiiFOFEasMJVoR/DN4+ClAuKHjHTCoKjLR2dQoyzPIKpEhyxcTp4wgITcGYU40CbkxJOXFIdEL3w2zuWpg47RRCA2xJJoEiPJdp0wic6J7lC7Z7HIlUvLFyAqSSS+UuWpdC1JJN0tINyWSbhK6QeKnJ0wSbTSpRgEpBhdcbIBFsi7m3flTAkk5sSSoYolTRhKjCCM6O4wYZSgx6hBic1yP0SpXTiJWGUp8diQJqmjEOfEka+KRGRJJ0QlQFKaQbhKRZUpBbpSSppVSVGehqacRZ7+T9sFO2gc7ae3rprm7g6bODuwdrTR3tNHR10X/6CCD48P0DvfT3tuJs7MVR7urwrW5w9XgM3J0jJNnJjk1c5rxE0foHx2krbudRqedekcDjrZmVxe8005rVxtD48OcmDrJkZNHGRwboqO3k9auNndOoq27nbbuVhqa6ymvLqOyrpKaRhvmskKydTnuATy5Xk2mQYOqyEBOST4Ki5asfB3qYiOCHBGpFjnaOjPKcg0CVRLeAj9CpBFItKmoS9XILXIyjOlkFyjIKVSSnZ+J3JCO3JCOtjSPvBINBbUWGrrraR1uo7HHTlVzFRX2Cqqd1djabNQ6bazeusypuUlKbWXEJsUQFBeCV7gvXtH+bD28j994buajgzvZGeLJnnAv9kXtZ2fobnaF7WFPxB48ovbgFbuPg4n7CZYdRqCIIFwcSHxaNGpLFgGxh/AO2U9QfDAfe2whMC6E/cE+7Av2Zk+AFx/t38I2nx2cnpvi0bNPmV+ZZ3bxLI1d9Uyfn6Kpp5Edh7fz0YFN7AvzIEgUyHb/7ewO2MXBaB9Sc1NoHnBwZHaCyfMnObtylm//4XsqGqu4fOcKzr42hGmJyHLSae5rodpZjW+4L6YKE5nadKqaK0lIj6dztJ2i2gJK64upaCwmS5eGLDeZxEwBwfGHkWQnkpIjYdeh7STK47lwfZ7K1gq2H9rGTn+Xy+AZuo/9kV5sC9jKR4c+ZGvgZj459DHb/bexJ3AX3mFepORI6BhpY/DEIHWt9ZjLLaQq09AWGElTyYmTJCCRS4kWxeJ1+ADl9ZVU1lViKbNgLDIydmKM9RtrvPjcdcb0+OlD1q5cYmn5PHfu3nCHq58+e8T9B7d58dkTrt1YZ+3KJS5dXuLU6eOcX16gd6iHekcdxRVFdA50UttUS429huGjQ7R0O6l1VKEr0FBcVUBpTREtPQ5Gjg/S0uOgrLqItp5mOvpayDOpaelqYuLkCOMnhjkxOc7RY2M4muoZHOjh5o0rvHj+mKdPHrodiUcP73Lv7k1u37rG7VvXXOvT71yHq1dWuX3rGrduXuXSykXOTJ9i5swkFy/MsTB/lpMnjnB+YZarV1bd73H1yipXr6xy/doa16+tcWV9hevXLnPzxjp371zn2dOHvPniM96+ecnrV894/eqZGyp++P5rvv/ut3zx+Qvu37vJ+toy925f4ccfvuEf/vIn7t2+wq2bV7h2dZWV5fPMnZumf6Cbnt4Oenq6GB0fYW7hHOtX11hZXebsuRmmzpzm3PwsZ85O0z/Yh93R6M5F3Lh1nRcvn/PsxVNu3r7Byuoy333/LetX1pg4Os7YxChnTk1z4dx5VhcvsbhwnsmTp5iYmOD4yWNMnztD91A3JbWlrnpXezkVTVWoizSIVVISskQI5Ul4hhzAM+QAUSmxJOekoaswU99pp7m/le6xPvqODNI60EGNs45Cayk5Ji3GEgtNnS2cOjdDma2aX7S3dTN1+ixLi6vMz5/n+PGTHDtynOnTZ1i8cJGFuXkWF86zfmmF6+trXF5e4sLsLLOnpzl55ASD/SN0tvXS2NiGXl9MWJSI7Xv9+Hin909gwJv3tu7j7z7cyd9+uJ1ffbyL97d68P42T3de4j/Trz7xcOvXm/fx3lYvPtzhzce7ffl472E2e4aw41AMHkEJeAQlsC840Q0R+4ITOBCSxL7D0UQKZUQnpFBYUkVbew8L84ucPTPDgzu3efrwHq+ePXbnHjZOmN68fO4+V/rd28/d50ob2xE/3Yv46c7DxtcbDsJPsxAbLsWG67CRb9iACPcGxDvY+MsffuDvf/+9+/V/+cMP/MMff+T3337N29evuHPnHnMXl+kZG0VTWkSyLgexIZe4nAxkJg0Ki54ci5GCyhJqHPVUNNaQW2wiw6giIz8HdbERuVlDbrEJYaaUDK2SyYUZukf6GRgbYnn9Es9fv+Cf/uX/5sqVNY4eGWdifJS+rk7u377BWF83bfZahrqdNFaXUGJUM9zloLWujNjgAxTkpqJJj6NAKaK7roDTQ3YmOitpLFJQoBJSopVSnJeMURGPShpGljjAtVqtiKNIlUCxKp4ylRBrbhK2PImrkcmQQoshlRZDKr3FKpzGTFqKlJgyoinTJNNepacsR4o9X4lZHEVJajz2XBkOfSZ1eTKcxUqGHEUMtZZTX24kQxLDmeODfPboOrfXzzPYbUcmjqC8RMNB350EBHmyfe8m/o+/+QU5FhV1nfXITSqk6hRik6P4ZNcH/OaTXxIWF0yUMBIPn71k5ynQmNXk6RUUFudRVmYgLSUaYbQvGclh5OeIkSeHkyaJprQwj5YmK3MzR9HlpqPXpBMZ7EWBQU5VqYapY92cmmijQC/DrJGgyRKQLXM5GR0d9TQ7rQz02aks02DSSlFlxJCa6I8yLYyEiN2YcwTIUwKIj9xNZXEmWemh+Hl/iFYVT7kplYJcIbqsGJLjfUgTBaDMiCRVHIA6K4bsjEgUGWHkKWPRqqPISQ9GqwjDkhuNSRFGcW4MRTnRlOcJqDaLsOVLqDaLqDZJqCtIpcooptokodIopjAnDm16CNniQ8hFfmSJ/VGlhKBOCUeTFoUuKw6zWkShPpUys5yKwmwqi9TUV5lpri+mqb6URpvr0WmvoNVhdbkRrbW0t9TR3lJHm9NGm9NGR2sjXe1NtLc0vJOd9hY7rc0NtDjqabbbcDRW09JUjdNeSVNDJfaGMhpsLtlspdhspdTXl1NfX46tvozq2mIqqwqosFrcw3k1VRYqrSZKy3RYitXoLNmo8zNQGGWuD7MGCckGESJtAolaAUm6eLcStXE/cwo2MgtJeXFu5+A/cxN+6iokqKIQa+JQl2VgrtdgrtdgtOWQXSwjVh6KKDcWUW4sYk0cKfoE0s1iMi3JpJlEJBsSEGqjSdRHIzbF/0zJpkT3zkSyKZEUkwhZvoSMwhTkBa4xuTSTmAyzmExjImnGBFfr0rvwdLIuDok2llSjEKleQJI2hsS8aJK0MUgMAlLzE0kvSCZRE0dCroB4dTRxyghiVRHEqMOIzXGFq+PzIhBqI0nYeG1ePNI8IbK8JNJ0iWQaRaTrhWRbpGQYkpAbpWSZUsjUpVLWWISzr4mWPidtAx10jfTQNzJE92A/LV1dNLY009nbw9D4MEdPHWP8+ATdAz00tTpodNpxtDVT11RPU6uDzr4udwvT4NgQ7T0dNLU6cHa0uJ2Fzr4ueof66OjtpH9kwL0T0T8yQEtnK86OFnew2mavw2qrwlLi2iQoKC+gptlGTbONsroKCqxFaIsMKPQqjGX55FeVoC8zY6kuxdpaR6WzHlN1EWZ7EbJ8OVklatLzs9BY9URlxBGdFku4NJIUrQyRWoJIJSY5V4pMl0aaXkamSY4yPxttaR7GciOFNYVUNlVS21pLfUc9jR0N2DsbqWysoKrJSmtvM9MLkyyun6dvrBuhJBb/CD8OxwfgHXsQnzg/9kd7syfUg32RnhyI9WZv+B48InfjEbkbr5g97I/dg1fMbnwTvBDmRJNbkYW+TE1OvoJKewmZeWkkK0Sk5aYRLAgl26giWBCKd6gvPuEHOSwIwj/GD4/gvewP9yJEFMQhgS+e4fuoa6+jrr2OXcF78Aj3ZH+0N7tD9rIzaC/RabHEy4WU2Mup66znxMJJ+o72MTE1zo3HtwhPjOTsyjkmzhylqLaEFJWMCnsFI5MjyHVyUlTJZGrTybeaMFZokevTkOvTMFXqcA7YKWssQq5PIzYlEt9Ib3Yc3MrBiAOk5EgYmRmm1FHCr3b+ko+8NhGviGdX4C427d+Ev9APv8RDeEV7ciB2P3tDdrErcCe7A3biG+mN2qLg1MIJ6trrSFWnIpJLCEuIICA6mN2H9rHHzxOhLIlD4YfxDfWjvL4StV6NxqTB0dbEwtI8Dx7d5cXLp3z28inXb6wzefo4x46OcXl1ibdvXvHtd7/l6bNHPHn2iOVLF1m4cI6V1UWW15Y4uzBDZW0FVlslJVUlODoczC3NMXFqgv4jg/RN9FPf1oC53ERufg5ZWjlSRTJqkwpndxPmUgNKXRbGYh2WUiOpcgm2pipaux3UN9fgbGtgcKiXUyePcvvWNb768nP33sOXb1/z+esXPHv6yH2+dP3aGmuXl1lfW3HDwLnZabfrcHryOJOnjrEwf5azM6cZHupzh7Y3xueuXlll7fIy16+tuRatb1/jwd0bPH54h8+ePeK3b1/x/Tdf8vWXr3n14jHPHt/ns2ePeP3ZE968fs7bz1/w5vVzPn/5lFcvHvPZswf821//lS/fvOT2jcvcuLrKjaurrK8ts7y0wOBAD13dbbS1tdDf38vMzDRXr65z49Z11znahXkWly+yuHyRyalTtLQ5qaqx0t3bxcKFee4/vMf9h/e4ces6t+7c5J/++Z/47OULLi5dcAWrT06yMDPLpcUlVi4uMnnyFH19PQwM9XP89AmOnjqCvc2Oo9vJ8KlReicGsLU3YLYWkJqXTnxmIofjA4iURCHTpJGSk4pMk0axrZSOkS66x3s5MnOM0VPjNPe0UO2opaS2jOKaUqodtTi6Wmloc/CLnu4Bzs7Mc2llndnZOU6enOTsmVmWF1dYWVrm/PwCF+fnWFtZ5vr6Gmsry1w8d47Z09P0d/XR6uygweagtLSGzEwN/kGx7PDwZ/s+f7buO8zmvX5uiPjlRy6I+OVH2/nN5j38evNefr1533+pv/lwF3+7aTe//Hgvv9niyQfbD/DRroNs3uvHJx4BbDsQzu7DAjxDktzaHyZmf5gYr6AEDkensudgGAKRHJ2plNpaB46mVmamz7G6tMyzhw95/ukDXj9/4q5R3YCIDaD4KURsOAgbYeuNvYifug8bI3J//P6bn4Wm3VmGn2QkNl63ASbff/3lz/ISG19v5CX+8ocf+J9//gN/+uFbvn77hitrV7l68w4nZ89ibXGQW15MgjqL6EwpeZXFaIstKLS5ZGtUWEoKqLRVUVRTjq7UhKpQS+dYP12jLlmbbNg7nNx+fJ+Fd7d7j1884bsfvgX+N69efcapk8fp7enC0VDP9fVVLs7N0GavpbWxisGuZjrsVTTVFFFqzCZdFEaOLA6FJBxNShQFqkRKNCIK1QmU5CRRY0rDKI/Dok6iIEeENiMGuegwWeIATFmxVOilGDIiKFIKqNZKsBtlNJtkNBtTadWn0mpMZ7BST4tFSVuF1rU/YZZTX6ohJyUWTXIMjvxcKrKk1KpltFjU1Bvk1BjS6bMXMj3Rhq3cRLFJzbXlczy9t86ttQVOjfeQJokkTynB6ajE5+AOhKJwtu35iIAIP2Q56XiH+vLrre/xt5v+huBof9JVqUgykrDWV6Ix5VJUWUhVg5WcvCzyCzQUF2tJFAQjEQaTJg5Bkx5HXOh+FLIEKkpNtDttOBrKaagtptFWglohITMlBlulkfXl08xO9VNkTKfYlE6+VooiNYIceRzr6wscO9ZPS7OVHJWE9OQIEmJ9qClV0tNShDYrEmVqEDpVDCmJPtSWZVNqkREf5UlYwBbyMqPQKaLIz0lAlR6OIi2cjJQQ4qO9SJcGk5kaSro0GGVGOMqMUNIlvmRJD6FMOUSG0JMCVST5WWEUZEdQniegypBIlSERq8EFEhW6RMq1CRTlCjBmRaCWHiZDeIDkGE9EkXvJk4WiTQtDnxGBMTuGgtxESg2uEzdrUTbWQiVVJbnu7ERthYG6mnwaaouw15VgbyjFuQET/wEiujscdLbZ38lBR2sT7S122pyNbpjYOG9qtlfhaLRir6+gsa6curoy6urKsNut2O1WGuyVbpDYWN2usZVgs5VSW1uEtdpCaaWR/JI8tEUq1JYsFBY5GeZ0UoxSxFoRiXmJJOYlItImvNO/h51FWgFiXfzPnIJkQwJiXfx/q1RDIsnaeNLNYrKLZeSUZ2K05ZBTnolQGUmyNp5kbTxSnZCMfAnZxTKUJWlkWpKRmoQkamNIMsQgNsUjMQtdEGEQuPISpkT37yE1JpFuliAvcEFEpiWVDJOETKPoHUQkvYOIBKTaOCR5AiTaWCR5AsR5LggS5ka6HBFtjPukKilPQFKe0AUTebHv1rZdv5PIGOt+lJqEyEwJpBvFpBvFZOglpOuTyDAkIdMKyDJLSNMlIDdKUZhTyTZlUOUsx9HTiLO3mbaBDrpHexkYG6FvZIiugQHaeroYHh9jeGKE4YkR+kcG6OjtpNFpp6qumrKqcuodDbR0tjIwOuhuYOrq76ap1YHNXudWQ3Oje7m6e8AFJhMnjjB6dIz+d9mJjWB1Z18X9pYm13q1w0aBtYiqphoc3U6qmmqoaLBS0WDFVJaPrtiIuaKAgqpiimvLsDbVUNfWSG1LPRWNVZhq89+FoxUk62RkmrMQKhIRqSWIc5KJToslLjOexOwkRCoxEnUK0rxUssxKNKU6V/VjmQFLVSGWKgvFtmJqWmpo7nHQ0uekrtVG53AHR6fGaWyrY+T4IBOTo8jVaSTJBAQID+MZ5cXhBH8CJUHsC9vD3vA9+MR6sit0O54Ru/GI3Il3zF68BR4ciHZBRIo+gfIWC2OnB+gebqPWXkFrbzPO7iZKqoqpd9bRPdpDYVUR2UYV4YnheAXu40DIPg6Ge+ET5snByP34RB1gX5gHjV2N2Lvt7ItwOSBeMd7sDPHAK8qHNLMrNK4p1SFIiydTL0ciTyY3X0O+tYCkTDHGcjPtw52cW52noLoIY7kRbbGWvqM9VDutVDaVM3xqEEdfA0qzHIEsGrk+DYEsmmRlEhGiEA6G78c7zIvdfjsQZsQxNNlPbmkOH3i8z07/HRyI2M8W3y14RXhxIOoAhwS+eMf5sDdkF/vCPNh+aCtbfD5hl982ggT+WKqNtA+3kqXPJCjO9UEvKCGUPQH72BXgQZg4muD4cMwVBaRkyzCV5ePsctI91M3RU0f49vff8P2P3/DFm5c8e/6pe3xtaXGBe7eu8+rlM548fci162s8fvqQ6ZlJzl+cY2V1kcmZU/QN96Ix5DI0Pkj/WD99o32MnxzH2eWkptmGxpKHSC4iVhqLMDUegTSOVGUKiWkJGIq0pKtSURuyCY4OQJknx1ysp8RaQHGlBXtrHc62Bjo6nZxfmHV/yL9z+zqvXz3nd1+/5dXLZ9y7e5OHD+5w7+5Nrl29zJX1S1y/tsbl1SXm52YYHxtieuok52anOT15nKnTJ5ifm+Hc7DSnTh51D+HdvnWNmzeuuDMTl1eXuHnjCo/u3+KzZ494+/kLvnrzki+/+IwvXj3j2eP73L9znQd3b/Dw3k0e3L3B7Rvr3Lq+xoO7N3j+5AGvXjzm+2+/4l//5Z94cPcaN66ucHVtmatry1xeXWRpcZ6+3k5GRwYYHx9lbGyEY8eOMDs7w+raJTdIrKwus7h8kXPzs4xNjNLe6ap+3Rigu3r9CjduXefOvdv89d/+yvPPnnP/4T2ePHvM5cVlzp2Z5szkaRZmzzJ79gzHjk4wPj7KyckTLK1cYPz4GOMnxxk+MUptcwPWphqsTTUozTmIFGKChUFESqJI12YgVacQlhSOIFWIOj+Xkroymvta6BzuxtnbSnNPC/ZOB40dTbQNdFBUVUZ1Ux2/6O8f5PTpaZaWVpiZmWVqyuVArK1e5vKlVZYuLrJy8QJXL69y8+oa65eWOD97hjMnT9Lh7KSxrpnKMhs6XQEiUQY+fhHs8PBn1/5AtnkGsHmvH5t2HuA3WzzcEPF3m1wnTb/6aDe/+mjvf6lfbtrDrz7ay3ubPflw2wE+3nmQzbsPsXWvP1s9AtnhE8neQCH7Q5PdOhAmxSdMwv7gRAJiZITEpZCpMmN39lBdbaejvYeZ6XPcuXGTl0+e8PLpp7x99cKdR/jpqdLbVy/cAerfvf2cr9+8dgPEm5fP3edH/7GedSMQ/dOA9H90KP7843fun99432+/euMGjZ+2O/3hu9/9LGj9x++/4Yevv+bzF695cP8xswvnObu0yOmlC5hsVaTkKal0NpJrNqAzGSksLqC+3kZbh+svYuX1lRhKTFy4tMilK6tMzpx2hbYWF/jsi5d89fWXfPnbt/z5L3/i3/7tfwH/m//v//1/+PLtF8yePcPw0AALs2d48/IJd6+tcGykh8GuZs4cG2LRXzi7AAAgAElEQVTmxBDtDWVoFUnkyOLISAwmQ3CYHGkYRnkMpqxY8hUxFCqF5GcLKVAlYlEnYVYmYFDEYlDEUpCbSKUhBUNGBMWqeOqMqTgtmbRaMmjNT6fTnEFXgQKHKYs6s4IKXRrZyRHIU6Jot5dzdKANW5GebGEU5lQRVlUGJYpk8jMTsOUraK0xUVeeR501n3ZnDZcvnuHapTkWpifobbUhl8YgiPQlPtYfVbaExMRwduz+iODIwySlJqLQKYlLjsdYrEMojcNUomfl2iJ5Zg019moiBOFI0sUUlZqoayinpqaQpPgQUpLCyEgOIy9DQGKUL1XlJqRSIa8/+5SO1nqqKs001JWQlZlIWLAnzqYypif7sVXrSREFkZsdj1knJTs9gnx9MheXZjhypJfiwlzUSjHpyRGEB+2ipd5Ea4ORrOTDaDLDabHloVfHUqBPwqJPIk1ymPDAreiyYjAqBRRpxajSw0lJ8kcUf4jkxMMUFWRSWa5GkyMkIzWIlKSDiAX7yEj2RasIQSsPpiQnhuLsSEqUUVjz4qk2iqkyiKgyiKgxSajQJWHJjkYjC0Ip8SM7OQClNJDs5AAUSX4UKGMoUsZSohZQqhFSoRNjNUqpNqdRbZFjtWRSbEyjQJtKoSGD8gIl1pJcqst0VJZpqao0YasroslRQUtLjVttbfV0dDTS3m6no6Pp39XeTHubg7bWJjpam+hsaaLD2UCbs57W5jqcTbU4GqtpbKyiocFKU1MNDkct9qYaGhqrsNWXUVtXSm1dKXUN5W7IaGyyUmuvoLK+hMJaM8ZKHXnlGpTFSjIKMkkxpiLRJSPRJSPViknOE5GsTUSsE7qBQKIX/gwiNoLQ/50yLcmk6BNI0SeQakgkqzAFU10uhlq1GzCStS7YyLQkk10sQ1GUSrpZTLIxHpE+DokpDml+PNL8eCTGeJLfSWoS/uy9M8xisiwpKApSybKkkGlOJtMoJsOQRLo+iTRdAinaBFdOQROPRBNHslaIVCdEok9AohciNiQg0seTqBW4nJk8oUs6Vy2t2JRAcn4CUouQlIIEJGYByfnxyCxJZFhEyPOlZJmTkRuSydSLSNcnkpoXh9wkJk2XgMKUgrognZwCBXUd1Tj7mmgbaKV7qJvekV56hgboGRqgd3iYvpEhRiZcYDA4NkT3QA/N7U5qGmoptZZRWFZEVV01Ta0O96Bcz2AvLZ2tNDrt1DXV09rVRt9wP33D/bR2tdHW3c7wxAhHTx1j7Ni4u+q1d6iPvuF+Ono73U5HU1szHUNdWJtqqHLUUttST2ldBdXNNloG2rB3O7C11GEoMWIsNdHU5aBtoJ2KhkrKa8to7nSgLs5BWagiKVuCQJ5IpDQGaa4MoTyJ6NQ4EpUSUnUZyPOVpBnkiHNkJOZIkemzyC7UoDCqMJabXacwjVYqGlyP1nrX/9HQUk9HfztHT01Q01DF6LFBLq7OY2+uxdFZT2KWAH+hLwEJh/AX+rLDfwvb/DZzMGY/voL97A7cyo6AzewL3YlPrAfeUXvwFXgi0ydh66zk8s0lFi8vMDl9lFNnTjByZIjeoR7OXZjl8o3LLKzMs7S+SJ2zhoOhB9i+/xMOR/ngF+nFzoOuootdh3fS2GmnudfJrmAPNh3cwrbA3eyJ8OZDn60cjAsiICGMw4IQ/KIC8IsKwOOQJ3t9PdjhvYvQhAg8Aw8QnhRFUHwwAXGBpObKeG/n+6TlyTBZjZQ3ldDYU0dVSwXlTSWka1OJEIciTI9BIIsiPiMGnwgvPvb8gHBxMGn6VAKE/mw/tJVNnh/g+/8z9p5RbR542nee2Wd3ZtKmpBd3O+49tjE22Mb03iWBEEIFdQSSkIQKRYjewQZsXCkG05vBGPcaJ45jO04cJ47TZiYzuzvZ2Z3Zd3f2fd79PR8Us8me5znn/XAdId33uQ/oA+f+3f//dV1B65i/cR5vrn+DgPidvB22mTW7VvP8oud4Zv7TvLD01/xqwfO8tvxl1vqvJDwlGFeFjaycDKJF4WwN3sxb25azfPtKlvmvZHngGpbvXMvm3VuJTo1FY9ZxsPsQh7sPMzI1wvv3bvHg4X0eff4J165fYvbMFKcnxxgdPMn0xCg3Ll/g+uULjI4N0tl9lIGhPiqqvBw63sHAaD8dxw5S01iN1W2ld7iXloMtFJUXkWPPRaqVITcoSVOks2XPFrbsfZuVW5bjH+qHrTQfRa6MDHUaIkUqWRoxwdG7yLVqKS53UOi1Y3Xl0tBcwZHj7YyODTAxPszIcP9cQ/W9u+/z3ru+4rtTk6NMnRpjbHSQgf4TDA70Mjx0ks7jh2lsqKGluZ59LQ0caN/HsaMddHUeoavzCH29XQwPnWR0xHf9qVNjTJ0aY3JihMmJEc7OTnPl8nneuXaRu7dvcv/uLd65dpGZqTFGh/oYHepjbPgkl87PcOPqBd65dpELZ6c5fcoHClMTw0yODfKHb3/Lw4/vcX5mgunxQSbHBjk1PsT4SD9D/T3U11XRcbCVzs5jHDlyiLa2/Rw82E53dyeDg/30D55kcHiAweEBenq7OXjoAE0tjdQ31lHfWMfR40cYGRtm6vQpZmZP891333Hl2mVu3LzORw/uc/XiBUYHT9J97Ojc3zzQf4KBgZOMTYxy/uI5Dhw5SFNrMxV1VWTrtShzNHhqyqnZX4e7yo1YnUa0MBKJVowiV0G0MJo9UbuJE8UiNygwucy4vS48VSV4a7w4PU4cJQ4q6iuoaKqitL6cp2pr6zl48BADA0N0dnbT1dXD2MgoYyOjTJ+aYmJsnKnxMWanp5idnvT90kcPcbitjSpvNa6CYvQaE6mpEgIDI1mxZhuLV7zNsrV+zFu+mdeXbuClBSv55etLef6VhTz38jyef2U+z7/iM1k/++Ki/6t++eoyfv36cl58cyWvLFjD64vXM2/ZJhYsf5sFK7axZMNuVviFs2ZHLKv9Y1jtH8OaHbFzELHeL4JksQZ1jgNnYQUGQz5t+w8y1DfI2dMz3Hn33R8VyD16cH/upv7+B7e4ffP6j2Jff5jWdP+DWz+Kd/1hI/UPpxP/Pbr1v5fO/fD4k2nD7756/KNpxFePHs6ZuR/ev+uDkk8+4cHdj/j73/+R92/fYerCeYbPnKaqfT85bjt6mxm9KRd3USFlXg8lxYUUF7nxej0UlrrJd1iob6yjrW0/9fW1jI2NMD19ihs3rvHpp5/wu9/9ht/+5mt+881XfP7oU/78L3/iD7//HTOnpzh29DBVZR4Ge4/z6KP3uffeFaZGehjq7uD4gXr21xRR5jKQnRZJenwgwnA/xDH+KFP3oEkLIUcSRl5WJIVGMXkynydCnR6OXhqJKj2E9LjtJIZuQC0KIlcSjkMZj0eTQpk2hSptKnV6EbXGDOrsKnIkcYTvXIMhO5WWxhKS44PZ8fYqKousSBOi0aTGkytOQZsagzIpDKtGRLlbT6lLT0uDl7aWakYHu7hx5TRDvR2487UoxHGkxu6h1G0kNSmYnf7riIkLZk/wDl6d9zKBwbsZnBpm5uJpjvYeYmCij6ikcGJTYpAoM9gVGsj23X5kSAUUe2wUF1sRJoeTFLMLUWIQksQg4sL9+PTBbU6ePM6FC9PcunUVb4mdkiIzURE7qa8toqTQSGuLB6ddhVwagzBpF6Lk3STF+qFXJaDRSVFpxKSlxaJRCREk72X72wsRJ+8hyH8JoTuWYVLH4TKJyEjyR6+MQiUNJSpkLTFh6xHE+ZGetBNVZjji1N0kRPsRGbKRmKit5Jsl1FRZUMhiiIt8m/jozaTEbUGcsp3sjN2oxIEYxLsxiALJSduFSbKX3MwQcjL2YpQEY5KFY5ZHohQEIIhYT0rYWsTxfqjS95IjiyRPHoFZFk5+Vij5WeFz8GGWR2JRxGBWxGFRJ2KQxaKTxmLMTiFfn44tV4otV0q+KYs8oy9FyV6gw+U2UlhoorjYQkmJDY/HTmmpE6/3v2CiorzkR6qu8FBT7qG6opjKskLKS114SxwUF9spLLTOQURRsd0HEm4TDlceDlceTreJ4mI7xSW+p2pFZU5c3gIsxSZyXAbUDi1ZViUZpkxEOekI9CKEOiECbSqpqhRSVAkkq7/vWsiOIFYZ/qMpRLQ8dA4somQhP4KHCOleIqR7SVBGEK8IJ0kVRbI6GpEhAY07C407i2R1NJGSIKKlwXPnJKmiSFBGECsLJToryAcLqmDiNKHEqUKIzQ4lWhFMnCLEJ3kYcXLfpCFZFYVAE4dQG49AE4dAFUOKMup7kIggURZOXFaYDyQyQ4iWBBMtDSFWFkaMIpxYZQTRynAi5b7VrhDJHsIzQ4iQhhL5vUfD58UIJ04bRrwunFhNKPHaMBK1kaRoo0hVx5KaHU2qIoYUuQ9gErKCEapjSFFGkq5JJNOQitSQjru6gIpmL1UtldS21FLdVE1FXQ0VdTVUNzZS19JEXVMjLe372H+wldqmOlwlbnLz88gxG8mzmsh3WHF7CimvqZjrdCgp91BcVkJJuYf6lgZaO9rYd2A/VfXVVNRW0tzWQmtHG02tzVQ31FBZV0WRtxijJReFRolcrSBbp0Jl0GCw55Jt1qKzGzEX2yjwuiiuKaWsqYLiWg/uikJKajx4a0oprfZQUV9OTWMVpZUlWJ0WMnUZSPQZ7IkLIiBmN1tC/EjISmZn9C5W+a9lR8wuQgQRREsSichIIFwcT0xWCqlaCZJcBUqTBrVZh9aiR23SItMrEGdnIJank6EQYyu0YrDoKfK68VZ52N/RxLETh7AW5FLbXI6+QIU4R4hIl0JydjwBcdtZHbCcNQGr2ByynvV7VrN8+xJW7ljGpuB1bAhaw4agNURLwrGWmhid8nULfHj/A/r6e6hvrGF8coQzZ6e5//BDzlyY4cNP7vLO7at09nfgrXORpRUQnrCTaGEw/uHbWPL2UkyFFoanRtkUupWF25bz+qbF/Grla/x8wa/5xbJXeWX1An699FVWbl/PW5tXsertNby1cSVvrpjPonVLeXPlAjYEbObVt15j+ZYVbA3exurta5i/Zh7rA9YREOVPaPJekmUJKM0yZLmZpMgT2R2zg4BIP9YHrmbemtdYsmkBu2J3sCs+gGVbl7DSfznLti7hhbd+TUD8TlLUyQQmBOAfs53l/m+x6O1FLN68iBVblzFv9eu8tXkxO8K3ESMMJ8+lJzEzFr/QLazeuYplfstYs3c9C7cvZVngSlbuXsea7etJlqQi0ytoO36A6+9f5+ylWc5fnOWb337Jnbu3fDfjY8P0dR+nvaWRnmOHmZkcY2yon8amWuoaqqmo8pJvM9HU2sjJ4T5ODPRwrOcodfvqONx9mIr6CqoaqyiqKiHXYUKRk02uy4RIKUJtVRGeHEqMKApPfTF6u5b0bCEaSzbxwig0eQq81YVYXbk0tlZT3eilrrGMgeEerl+7yNnZaWbPTHH3zi0ef/6Qy5fO0dN9bM4AffhQO+1tLbS1NnP4UDvHjx2aS1c6fKid/fsaad3fNAcRx4520Huik1OTo5yenpiDlB9qcmKEMzOnuHb5HDevX+LqpbOcGh+iv7eTgb4uJscGmT09wZ333+H+3Vvcef8drlyc5dyZU1w8d5orF2d57+ZV/viPf8+1S7Ocn5ngzKkRZqbGODM9zvTkCGPDJzl4YD/Hjx2ip6eLnp4uurqOc+zYEQ4caKOpqYF9rS0c6zxKX38vx7uO0djcgLe8lNIyD+WVZTS1NM41Vw+NDPLdd3/knXdv8O6tm9y7f5f7d97n+uULTE+NMzoyQF9vlw+i+k4wOTnO7Lkz7G/bR0NLM+2HOij0lKDO0eMsKaH1UDvljWWYCnOR5UiR5UgRyAVs2bOFtdvWEJ4YhtKYjdltobDMTUmlryzQ6rZid9uobKiktrXeBxFebzn797cxODhMd3c3PT09TI5PMDI0zPTUJJMTY0xPjHNm6hTTE6MM9vXQdaSDI+3t1Fc14HaUoJTpiIpKYuvWIFas2caKdf6s27rn+1WmdT4/xKuLee7lBTz38rw5kPj/AxFPQOLl+at5ffF65r+1mcWrtrFkzQ6WbdrLSr8o1gXEs3ZnnA8gdsaxbkc0q/3C8duTiFSdT05+ETl5dtwuD53HepgaO8W56Rnu3bo1Nzl4eP/unEn6/ge3eO/6Fd67foUP3r0xl870f1pxejKh+O/+iCepSz/shfjv8a1PoOHbr7+Y8z/87qvH/O6rx3zz+LMfmayfTCueQMTnDx5w+51bfPv17zl79jz7Ozqob2+jpm0/FS0NmF0FtB48QFdXF0cOHqDa66W6vMwX03pgH97yEioryigrKaaqspye7k66u44zOjLEyPAg7737Dv/5H3/lz//yJ7784nN+/+1v+e1vvubunducnZ2htbmBxw8/ZHygi5ZaL5fOjPLp3XeYGu5iX3UhuSoh7rws7IZ0rNmpWJSJWJTx2DXJeEzp1DgVlFlkFGgF5MrjyVMkYJBFI03ZRVzwOsJ2LMMojcAsj6ZAEUdRdiJeTTI1eiGNRjFNFhmK2N0UmWSkJ+7l9Rf/joS4IFpaKmis8zI92sfZ4QHcORrUKXE4VFJ0GYmI44OoK7fwyb3L3Lg2w0DfUS5fmOKzB7c42dWGPjuNbEkCuep0GiocbN2wmHRRDApFGj9/+icotXKmz80wOTvJvYd3qWwsw+11EZkQwSvzXyYkOhhVTjYllcXojdkcPd5Ke3s9OlU6USHbiAndSvjONQQHrOXG1Vk+/ewjvGVumpqrKS0toLe3gxxjFkXFJpTyZHKNGRhzxJjyMhCm7iErMxKFLIocfQoanRSxJAGNJoM8o5TUpCCyxOHo5PFkS8JIi9tOoSWdjCR/hLFbMOkS0MojfACRsJ2QgLcIDVyOMH4H6Sm7ECbtIjJkIzu3v0Vq0m72NbsRp4Wwy38pESFrSI59m+S4TaTEbkQYsxGNcCe61B3ohbswiHajFgSgSNqOMmUnuvQg8rLC0aTvQZ4cgFywC11mGGZVHFZ9EgW6BOyqKJzZETiUkdgVEdjkkVhkkeRlhWOURmCUx5CrTMCmF1JkU1BSkE2hTUmRPZtStwGzRUGeRU6uWYYpX4HVrsXhysFVmIe7yERhcT7FHhslHgelXhdl5cVzjaOVFR5qq7zUVXqpqSylusJDZVkxZR43JcVOigoLcLksPpAotlNYZMNdZMFV6Js8uAutFBU7KC5xUlzqorDMjbPMha3MjsmTT67Hgr7EhLYoB61Lj9qhRePQoi5QobaqUOTLkFnTkeQLSTelIMhJmEtZSlBHkaCOIl4VOae47Ig52HiiOHkYyaoo0gwJCLSxpKijkeWLkOWLiJOFEp25lwRFOKmaGFI1MSQqI4jNCvFJHvx9UVwoidpwktRhJGSHEKfYS7w8hARFKAmKcB9AKCIQqKJJ1yUg1ieSrksgTR2HMNunJ4bmJFkUiVmRxGVFEJcVQUxWODFZ4UTLI4iWRxAljyBSFk64LIxwWRgxyihilFHfG7ejiNNGEa+LJF4XTrwunER9BEmGSJL10aTqon2TEFUMAmUsAmU0Ik0sAlUkmYYkxNp4pDkC5HlpyHMyKK5xUr2/gsrmCiobKqlsqPx+CtFATVMT1Y31NO77r/6GqvpqirzFc83SJpt5rgjuh8VwTyYOT9aSnMWuuTKpknIPRd5iPBWlVNVX09nbxYEjBykp96A16lDp1ZhsZvKsJuQaJRqrAU2BEWW+DrU9h3yPHUuJDa1VT7ZJTUmNhwPH2jl4rJXyWg/ltR72tzfgrShEKk8jQyVGliNDpBQRKYxiZ2QAwYkhRKbFkZCVysa929gStoOtkbvwj91LaFocKbpMJBY1MrMGrS0XmS6bNLkEoSyN5PRkYlNiSRAmkJaVhsGkR21QYXdbaWptoMjjpMTrRq1TUN1YTlGtE3dtAQWV+eR785DlSdgdt5ONu3w33mEpwfiFbmFr8GaCE/cQmhxCWEooWUYplfsqGR0fore3h3t3P+D06SmOHj3M6dNTzM7O8NGDe0xOjfHRJ3f58ptP+fDhe0yfH6ao3IJcl4rdm0uW0WcSjZUkcPbKeQprStgY5s+ygPU8vexlnlv2Ks8seomn57/A//j1z/jF/Fd4+pVf8vKC11m0ZimvLXuD59/4FT9/5WkWrF3Iiq0r+eX8X/HUs08xb/WbLN6wiHU71/L8m88QkhTEko0LSdcICUsJRmHKIl0rIEMvYmeUH8u3LmHj7rUs2jCPF5f9mo1B61mx/S12JwQSLNhLojKBXSm72RC6kT2CIFYFrGRvchARgnDCUkLZsHMdmwM3sDsqgMDQbYQlBrFp1zreXPUaK7a/xcawTQSk7mb53jXsyQxDWahDZ89BkZNNYVkhgxODjE+PMTV7igcP7/PRx3f56P4dXxzqmWlGB/o4fqCNqeFBblw4x+hAH+7CAg4dOcChIwcYGunn9LlpJmcmOHj0AJV1Fezr2EdHZwf7j7bRNdTDkb5j1Lc3kq7MIMsgx1RoorK1AmlOJonSBKR6CbIcKZlaMWqzkqT0WAz5aqoaSikqK+B4bwdHew7QcaSF4bE+Rkf6OTNziksXz/Leu9e5fu0Sx452UOYtprGhhqbGWhrqq2lsqKGttZlDHW0cOXyAY0c76O7yPX3vPH54bpWpu+sovSc6GRrsmzNfj44MMDjQy+BAL/0ne+jr7ZpLcbp84QwXzkwxPT7M5MgAZ06Nce3iWd65coFrF89y570b3Hv/JrduXOHi7DQXzkzx3vXLfHj7XT79+EN+/7vfcPncNBdnTzE7NcrM1BgzU2OcGh9iZLCXgf4TjAz3MzE+yqnJcSYmxujv76O1dR+lpSXU1tfQ0FRP+8E2Dh3poLa+Bqs9H3O+iWJPEWUVXuoaamlqaaTj8EH+8Pd/4NyFs1y+eolbt9/j44/u8MHtm1y+dJbRkX6OHuugrb2FAwfaOHLkEGfPn2NgaJDunl56TvRx4OAhCj2l5Jjy0RgNFFUV4230UNlSRsPBWrwNJYgUqYTEBCHKSiVNJsDszMVV4sBSYMJsN2F15lNU4qKqvhKTy0KGWspTDoeD5sYmhoeH6e05wcm+E0yfmmJsdJiJ8VHGRoc5NTbK9MQ4EyOD9J/ooufYYbqOHqGxpgmnvQRJhpKgoGjWbwxg9Xp/Nm7by/Y90by+dB0vL1zFr95YxnOvLOTZlxfw7Cvz5vTcSwt57qXF/1c9//KSOU/EC/NW8uqiDcx7awuLV/uzZH0AS98OZtWOKNYHJsxBxPqdMazbEc0av3DihCqyNBZyLW5yjBY6Dh7lZM8Jzp8+zc0rV/jw9ntza0NPpg8P7n3A3Vs3uXJ+ds4v8cNOiB8CwxMvw5P1px+uG/3QWP3N48/muh6e6AkkfPP4M779+ou5BKYn5uxHD+7PgcoPV6zmYmQ/fch3//hPnJ29iNXhpriqksMnT9La00nP2AiD0xOcPn+Wi5cvMTkxRs/xY5waG+Xdm9eYPDVKWXkJ+/c14yiwUVHupa62mvq6GiYmxhgeGuCrLx/zlz//M3/+l+/47o//wNdffc43Xz/m3//tz/z13//C148/4+qls3z28R0+/uAmp4b7qPE46WiqZLL3CDaNhNJ8NW6DBIc2jeI8CZUF2VTY5RQa07CqErHIEyhQp1KcJ6HYLMWcnYQsdTcZ8QHIUndjUcZjkcdhk8XhkCdQok6mKiedBpOUJls2zR4zamkSl2ZH6O1px+3O4979m9y+fZWGai8p0WHoJEJys9IQRgSREr6LCnces5Pd3Lg0wY0rZ+hob+Li2Qnu3b7GgeZKjGoJdlM27c3l1Fe6EAtjWL70DWprvRSXuqioLWfq7Glu3rnJb/7wNdWN5YTHhLJq/QriU2Kpa66hvqUWiVxMZY2H2bOTdHcfRK+VsNNvDVEh24gP34E8I4ECq4HWtib++h//QkNjJdPTQ8zMjHD69CBVVW6qK53oNGIEKaGoVSlIM6IpLTbidqiQZkQSE7MHf/916DRi9Np04qP8cOXL0MpicJjSsWiSKLSkkxy5Ea00DL0sDLkokPRkf7LSdpOeEkBi9NuIUwORS8LRKGJJS9lFyO41pCbs4PxMFyaDgD07lhC6+y2SYzYiiN+MVOCPVrwHjTAQg2AXOWlBGER7UCX5I43bgjzRD41oF3pxEMasUKzqWBw5ybhyUykwJGFSx2BUhOPUxuPWxOJSx+DIjsGqjPoeIiIxSiNQCIPIkUVTaM6kplhPeaGOIpsCT4Ga6tI8XAVq8i0yjAYJRoMEc56MApsWl8OA02nE5cqlsNBCcbGV0lKnbyJRUTQHEdU/UFV5CRXeIjwlLooKC3C7bDgd+bjc+RQWFfggotCKq8iKu9BKYZGNomIHhSUO3MUFOIsLsHsKsHsd2Mrs5JfZsVU4sJYXkP/9e3t5ge9YqRVTcR65Hj2GEjUatwKFPZNMcxriXAHpxlTSclIQGZIRGRIR6hMQ6hMQ6OIR6OJJ1caRqvX5EgSaONINSSTIIwhP202S0vfEPkQQQLwsnFR1LOKcZNIMCSQpo4iThRIvDyNJFUWiKpxkje8pf7ImkkRV+PexreEkKiPmICJFGYVQHYtYn0iGIQmxPpE0bTxp6gRE6gSEqvi5eNVkeTSJimgS5FEkKKOJV0QRr4giVulTvMrXhJ2giSNFn0iKPp4UfTyphniSDXEk6aNJ1EWRqI8gNSeW1JxYBPoYBNpYBNpYhOpYRKpYhNkxZOUkI9HFkW0WkWVIQZmXTrZJjCJXTHGNg8qWMkrrPHiqSqior6B+XyONB/bRsL+FqoY62o8cpLalluIK31O28rpyvDVebIU2NLka3F43rlIX9iI7efY8dCYdaqMaTa4GvVmPo8hJjtlIvsNKbVMdjfub8FR6Ka+p4MDRDg53HaW5fR8FRU40uRps7gIaWhuobKhEb81BZdEhN2uIlSQTkRqD1CAnx5XLXhEAACAASURBVJGL0ZmHq9zN/kP78NaUUlZTQuuhZlpa6zDl6xGJkxCmJ1JcXUKaIp3Q+DB2hu8kyyBHZdFiKspHY9UTLowhKDEMv8hA/CIDCRZGk6LJQKiXkqgQkqbKICkzhWRpKpm6LDI1UpIlScSnJSCUCchQSTC7TVQ2ltHR1Y7KqKCgxEphuZOBiRPke/KwlpnQF6hQWrKQ6NMJit/Fjgg/UhVJxGXEsjNyBzsjd5AoTSLTICXboqKsuZLhM6PMXjxL94kuek/28c67N5k6M8uBw0foHx5i7NQkM+fO8s0ffsvFa+fJtRtIkyWRbZSgNUsxOjSYivMorC/BVV9MW+dBrr17A0dlMfUH93G4r5PL71xjcvY0G4P8eXbeS7y45E2efe3X/OS5v+Wnv36an730LL+a/yJ/98LP+ckv/4bn3/wF/+MXP2He6vn8Yt7zPPv6M7y2/FWWblrCM6/9jNdXvMKi9fNZvX0FLy35NXEZ0USnRZCQGUtYSjBb9m5iV8xOwkVhbI/0Q6QVEi+PJzYrhk0hG9kc8TbbYvx4c9MbbAzbxPZIP4IT9xKcuJfV21exdscadoRtZ7XfclZsWcqyzYvZHulHojKBbTF+rA/byMqgNSQbBBjLTbR2ttM90M3A+ACTs5OcuTDDtRuX+ezRA26+e41rVy8yPjbE+PAAI/29jPT2cPv6VR588D7DJ08wPTHKo88/4Z2bV/nk4X1uvned4Ykh6lvqcHqcmApM1DTXcLD7EJ2D3XQOdtM/1o82T4sqJxtXuZPy5nLSlWkkS5JIV6ZR1VJJQ1st9uJ87IUWZGrJ3BrcmXOTzJyd4PK1s5y/MM35c6e59d4NpqfGOdTRNtcsfaB9H22tzT4/wb5Gjhw+MOd1eAIRJ/u6GRrsY3joJCf7uuk8fnjOaD09Nc7E+DCjIwMMDfZ9fyM/zOTECONjQ5yenuDKhbPcuHqBszOTPoCYHuf2zWt8/OFtbl69yMToAKcnRrh0fobrl875PBLnZrh+5TyXz81w+fwZvvvjP3D53DTnTo9zarSf0aE+hgdOcPLEcbqOdTB1aoyLF2Z558Y1rl+7wuzsDAMDJ2lt3Ye3vJSmlsa5Bvu2Q+007m/yRfjm+v63eKvKqG9poL6lgbrmer7+5muOdh9jZGyYS9cv88Htm9x85wqzZ04xONBLV/dRjh0/xMGD7TQ3N9LV0+0rJ+w8Tl19I4cOH2VkdJyOQ0ewu5zECGJJyIgjUyOhsqWM3rETeGpLCI0PYeOODYTEBKHJy8ZUkIdEmYFYLkZv1lNQaMftdSPTK9CYdTxVW1NFz/Fj9HR3MtjXy+nJMcaHh5ieGGVqfITTk2OcnhxjanyEiZFBhk6eoOvoITra2jl6qAu3sxyJWEVERAo7AyMJDIohIDiWjf57mbd8Ay8tWMGzry3i2TcW8+wbi/n5qwv425fn8dOX5/Hsy76Vpqd/vYCf/2o+P/v1fH7+wgKefmExz7y4hGdeXMKzr77FL99cxUuL1vP6W1uZv8qfRWsDWLQukDWB0azYEcHKJ2bq7RGs9ovg7V0J7IlMR66xYTQXkpGhpKa6ganJU4wPD3Dj8nlu37w2BwFP1pI+vnubWzeucv3Sea5dPMd716/MrS09gYwfAsX9Ox/w4MN7fPrxR3z6sS929eFH9/n84Sd89fkjvv3ma7795mt++9WXfPX5Ix5/+pDHnz7ky0ef8fXjz/nNl1/wmy+/4JsvHvPlo8949MkDPv34Iz578DGPPnnAl48+m7vel48+46O7d7h3+30effKAL774gvc/esClW7ep6zhE+b59tJ44QVvvCfZ3dWErL6XhQDv7j3TQcewQHYcPcvRYBwODJ5g5M8mly2fpH+xlemaKvv5eSiu9VNRWMnvpHN/9+Y/8L/5ffv/Hb/lP/oOPHtzjw/u3+bf/55/5X3/9C//+r3/id9885puvv+Tb3/2Grz77jEP7minON3O8uYHmIidmiYhaex7eXBVFegkluVK8+TJK8jNx5aXjMIrIz05CIwzHKInFrhZizIxDkRI0V0xnlERToE5FLwqnSJ+OWRpHrS2bA14zZfnZfHznKt999xv+8A9fcunKaR49/pATfYeRyYQosoQkxASTlhCJICaYiF1bSYsPQ5meQO/hFj64fo7+rg7yc9SMnuziw1vXOX5wH9mZIspLnAz1d7GvqZqK8hKiokO5fec9bt95z+ch6T7GyOQw//Yff+a9W1fJkKSiUGZwamqYoeETFBbZkGaJuHhphsePP+Zf//WPjI31khQfRpYkBUFyFHqNlKqqEhobK2ltrefbb7/gwIEmPvnkDiODXXxw6wof37uJWpFObOQenDY95UX5aOUiUuNCEKdEkRi3G4dNTX2NiwKzHLkkirjwLdiMaSjEIZjViRTli6lwZpEjC8cgC0UQvQFB9AZSozeya8dCpJl7seaLUGaFIxXvJUO0m+jQNQgT/Tg91obHmcne7fOJDFyKShSIPMWPbIE/uvQ9aFN2kyMKJU8chikjnPws3zTBnBmMQRSIXRmGXRWBXROJXReFTR+L3RBHvj6GPHUEVnUs1uwYLIoY8rIiMWSEoknbi04cRo4smrQYf+w6Ifur7ZQ7NVQXGaj15mHRpVHu1mPVpmFRCzHKUzBlC7EbpZg1GZi0GRQVGHxy5lLsyqOkMJ8yTwHl5S68XhclJQWUlbl/pNJSJ0XFdlxuG06XFXehHXdxAYXFTgqLnbgKC7C7bdgd+dgcZpyF+XMqKPLJXuyTtTgfh9dJQZkTu9eB3eugoMyJo9yFs8KNs8Lti88stWErzZ8zcOY49Ght2ajzFciMEuS5EhR5mSjyMpHnipEZ05HmCMjQC8gwihDqBKSoE0lRJyLQJpOsSiAmK5zQtD1ES8OIV0SRrI4jWR1DYnYM8YoIX7KSKpoEZeScWTlREUmSMupHSs6OJkUVg0CTgEiXRLohhQyjAEmu0KecZNINSaTpExFq4+ck0iWQpk/0eRie+Ci+Bx9fulM0idlRJKtjSNHEkKqNRaCLm/NspGhifOtL2ljfMW0sQl0cIn086TmJSHKSkOYkozIKyDGLUWqTUWqTMdnk6MwS1MYMHKUm3GVWvLU+k/CT1aDatgZaDu+n8WAzta11lDdWUFjp8x+Y3RZ0+XqydDJE8jQUOUr0VgOqPDVpinQyNVKfJ8GRR6ZGikAiQJurx2S3oM3VY3XZyXPkY7AY2H+0je7hE9S3N6Ix68jSyXyFd24zaouW/BIbBkcuUcJY1u3YSGDkbnZF7SEhPZGGA410DnZR21JDbUsNTa0NtB3aT8exA7R27KOqvoLCUheth1upbanF7DBj9xQg0yvQ2QwYnXlItFJ0Nh2pslSkOVlsD/PHP3w7ockhhKeGsTt2F6GCEPYk7iZKHEmMJJq9yUFEiSOIk8YSGLcTuUWGyq4kx61FbsrEUWVFahSTqkxEkJ1EYmYMiZlRaK0yrKVG4sSRCJVJiLJTyMrJIE0tIk2djtZhQG5Wk6wQsSsuGIvXQX1HM9YSJx0nOnGVl1FYWYHGbKGkphZLYTEdPScYnJqmb3KcPJedzbu3s9Z/A28HbWFbyFaC4vewMyYArcNAc+d+gpMjaDqwj46uo9g8hYg1CvI9xUycmWFs+hRLN63mZ6/8kqee/QmvLH2dn730DD995TmeevYn/O1Lz/D067/gb174GX/zws949s1f8bNXn+HFpa/wP1/8KS8ufYVn5z3HSv9VLNy4iOcX/IJlm5eyctsKVm9bydrtq1m/Yy2bdm9ma/A2toX5sz1iJ/GyRALjd+Mf48+G0I0s2b6UbTFbEeamIrNnkZGTTmR6BH4R29gYvJE136dKLd62lOU7V7J691re2rGCLeFbWBWwCr+Ibbwdspk0nQhziS81qaV9HxOnJ2k71E7/4EmGR4e4ceMaFy+eZ3xshP6TvfSf6OHC7Bk+vnOHu++9x80rV7j3/rsMdB1namyIzz/9yLdadG6a0vIisnUKSqs9KHRyWg7v43jfMcZnxhgY78dTUYzDbcXutLC/vYm2Q/txuK2otHIKSxx4K4pxFtoor/Kg0SuxOy30DXQzOT3KxOQwI6P9HOzYT3fP0bkSuGNHO9jX0kDr/iY6DrbS1tpMXW0lvSc6OXa0g0MdbXQeP8zJvu45b8TQYB9T4yNMjY8wPTHKmakJzs1McW5mijNTE5yeHGN6YpTrly/w3o2rXL14jnevX+GT79eALp07w+jgSZ/Por+XsdFBJkeH5l6nTvlWviYnRrgwe9rXhn1+1hcRe2qcC2en+dM//ZGbV89z7fIsl85Pc+7MKWZPT3BmZnLuxv5kXze9vT2Mj49y5colzpw5TU1NFcI0AbZCG7aSAkrryqhvb6SyoRKL00KuLRdHiQOnx4m3xkt5XTmeKg+Pv/ictiNtdJ/somewh/MXznDu/AynZyYZGxthZGSIoaEBOjuPsW9fMwcPttPVdZyWliasVisul4vOzk4mJibo6T9Be+cBnBVOYtPiiUyNJM9txlnhRm5UkioTkqZIR25QkKZIJ0YQS7IkBZlejtaiI9dhorK5mob9TTzVUFPJic6j9HUfZ7i/lzNTE0yMDH4PEwO+L3R8hFNjw4wPD9B/ooujHe3sa27hyOEe7NZSUlNlhIQk4L8znB27ItkeEM7qtwNYvPptXl28muffWMKzbyzm6TcW89NXF/C3ry7gp68u5LlXFvHcSwt55oWFPpB4YQFPv7jQBw8vLeWZV5bx3GvL+dX8dby85PtI17UBLN0YxJLNe1kfFM+qgCjWBEazISieDQGxrPOPJDBMSHK6jkxZHkqVGY3WSEvLfk5P+mK43rlyjru3rvPowYdzgPDg3gfce/9d3r12mWsXz3H1wtn/I0Q8WWd6cM8HED/UJ/c/5LMHH/PFZ5/y9ePP+d3XX80BwuNPH/L5w0/mIOKrzx/Nvf/is0/5/OEnPPrkwRxAPP70IV99/ogvPvt07hpPgOLxpw+5dft9hmZmaOzsJKe4GGtlJdbKSpR2K3qXE2W+CaunmOKaCsobqimrLaOkvJjS8iLKK4ooqyzB6synpKIUl6cQlUFDtlFLfVszl29d5cu//5q/8u/8/o+/49zFGXr7Orl7+wZ/+ac/8K9/+nv4z7/yz3/6jg8//JBTY+OUOpwU5ubS6vVSnpdLQVYGJlEKJVoZdQU51Dr0FJmyMKuTkWeEkZYYgEWViloYjjo1HG1aJKqUMDSiCPIyE8iVxrO/NB9FcjDmrCSUKSHo06I53ddOf3s1XruWw4dbuHX3Xc5dnMZVZEUmTycmNpSgID/cbjMnew4xOdpLW2M5kpRo0uLDECdGYNZIuf/uJcZPdpOdIaTOW8Sdm1e4ePoUHncBxw63M3vmFCd6jvPlV4/oHzxJ24FW/hf/H3c/vsdrC95Aa9Rw/6MPuHjxNCMjvVy/fp6LF0/T2lqPUpmB3Z5LX98xJicHmZ2d4IMPbiAWJ6PTycnL09DaWk9enoZLl2bo6urgwYMPGB3t4+HDu/zhd1/Q13MEWYaAAL9NRIftofvoAZpryug+3EZtWREWg4o8XTqp8buJj/RHq0hGIgghOcafbEkUBmU8Nn0qbnMaXrsUsyoGtzEZXcZujFnB5KmjCNg+n4yMPVjMAoSCHSTEbEIsDCAyeBW7/N4kRxGBIj2QsJ0LiQ9ajjJlB8rU7WhFAagFAagSd6EXBJMnjiBPHIY5I5R8aQhmyV6MaQGYpbvJVwZToAnHmROLyxiHLScOkyaSHGU4hqwwcjLD0YnDUAn3IksKRJ68C1VaGAZpDOr0cDz5MhrLzHMQUVOcg9OURblDi10tIl+egl4cQ44kjnxVGnlKAYasJPJ1mThMSpz5Ggrtegodxv/qmPDY53wTHo+D0lInHo+D4pKC703UVgocFgqcVhwuG063Hafbjs1lx+q0ke+wYikwU+AyU+DKm5PNbf6RHCUFFBT7cvZ9KsDucVBQ6sThdf1AThxeJ3ZPAdZiG5ZCMyZXHtp81Q+kRGNRoDJlkZ0n9UGFRYYkT0KaIQ2RXkiawQcVCYp4ojMjCBbsIUIcSpwsmiRVLCma+O+BwqdUdTwCTQJCbSJp+mTSDSk/0g+PiXNSkeQKycwTkZknQmpKQ5IrJMOYgvgHMJFuSEKckzz32ZOff3ieSJeAUBvvgxR1NAJtLCJ9PGmGBNIMCYj08Yj08YiNSXPKyE1GkpeC1CwgyyJEaRahNQrJM2eg0QtQ61IxW+XkmDMx5Elxe00UVdjxVDv/K+q1sZzy5kpKG8pwVRZidBrR2/WozCrkRjlSvZRMXSYSrQSxWozWqiXXlYverkeZp0Rr1WIrtWH1WNHZdNgKbUgUUjLkmRjMRnJsJsITI4lIiqKj5zA5BXnkOHJR5GajzFOhsepJykomICqQoPi9bAzYyMaAjSzd8Bartq5iY8BmYoUxmFxmJGpfyputyEJZrZfG1lqa2xrZd7DRBxTH2xiaGCHXaiImOYbmA83sP7QfrUWP1qLjSN9RjvQdxV3hQm6QkZKVRJQgAoNDg0CRREx6JDGSKHYl7iQg3p+wtGBis6JIVMYRnRlBYMIOdiXuJDIjjChJOInKOET6VATaZPYkB7I1fBPbQzch1QuxlRoxOjTYvCZ0dhXWUhMldUXUHqyj9mAdyQoRm4K2sS7wbeavW0pkWjxmjxOzx82RoT4cVeUkyTIJjI5BpFITmiwgPFVAaVMzsWIxizas5dXli1m0YSXLtqxi/rpF/HLhC2wM2sTepFAkOXLWBmxmyabVLN+6kVXbt7Ji29ts2r0bY0EB5y9fJjw5ntdXLuZvX3qGXy58iaeeeYpfLnyZxZtW8Mwbv+K5eS/wdy/7YOKpX/xP5q9bws9fe5annn2KXy16kXWBG/nZaz9n4cZFzFs3n1eWv86bK95k3soFzF+1kIVrFrN4/Vss27SSt7auYYXfWpZtWcW89Yt4Y+083tgwj+UBKwgS7SJBE0dcdjTrdq0hIHYnEWnh7E3dy+bwLSzbuYJ5by/klQ1vECQKYUu0H0u2LiEwLoD4jGj0BWokGhFCaRIGk56zl87RO9jHka6jnL94jumZKbxeDydOdNN/speB/j6GTvZxYfYMn33kW4N+9+pVLpyZ5saFc1yZPc3M5Ch11WUc7NhPdV05Nlc+FU2V5Dry2HdkP21HWmlqb8RZXIBcnYXNYcZbVkRhkYOKylLMFiOGHA21dZUc7Gilta2Zzq4jnOzv4URvJ2dmp5iYHGFwqI+h4ZP0nDjO1LQvpnV8bIie7mO0t7XQ0lxP6/4mWvc30dxUx+jIwFxk68m+bkaG++fK5CYnRjg3M8Wlc2e4duk81y9f4Nql81y5cJYrF85y9eI53rtxlY/u3ubBh3e4d/s97t95n88e3OfDD25x5cLZOb/EExP26MgAw0Mn5yYXT0zZZ2enOX9uhpnTk4yPDX0/YTjDP//Td9y/8x7Xr5zl6qUzXL10lquXznLl8jmuXD43Nznp7DzGxMQYMzPT9PR0UV7uJddkxO5xYC91UlxTSk1rPVUtNdg9jjl/ktygJNdhwu11U1xRzKPHj6huqmb/of0c7j7M6OgwU1OTTE35IGJwsJ+TJ3vp6eni6NHDHD7cQUNDHV6vB5fLgcmUi9mcR0NDHWMTo5y9fp6esV7yS2wkS1NJyxYjNyrJceTiqff6QhdcJsxF+ShysxEq0pDqZZgKLbjKC2lsbeZw11Geamyoo/dENyf7TjA8NMDM6SkmxkeZnppkaLCf4aEBRkeGGB8bYXhogJ7uTg4eaKO5sYme7kFcjjLS05XExgoJCU9gT0gsO3ZFsnbrLlZs9OfNt9bzy3nLeO7NJTz9xhJ++upCfvrqQp5+dRHPv7rY1x3x0mKefXERz7y0iGdfXszzr7zFL15dznOvLecXb6zkhYUbeHXZFhas2cnSjXtYudXXB7EhKJ5VgRGsCYxm494ENu2KY/OuOCIS5Sj0BYiletIlKko8FXR19XB6csJnprl6nvsf3OTxQ58X4kni0u2b17l+6TxXzs9y7eI5bt+8PudDeOJJeLLO9MmHd3j40X0+vneX+3c+4KO7d/jk/odzU4OvH3/ON1885ovPPp2bVDyZLvxQX33+iG++eMzXjz/nq88f/eizJ/Dx2YOPufv+Le6+f2vunGs3ruNpbETldCAx5aErKkRsNBAlESPSqElWZJEqk6Iw6jDazeTactEaNSi1chQqKVkK33gqMT2ViMQYolPikemyKaku40BXB11DPfSN9FJVX4G1wES2Kou2fXXcvHqed6+c4w+/+ZK//utfePTZQ6ZGR2ksL6OtqooT+/ZRY7NSoMikWK2g2qyj3KLGokhBlhpKRkoQ4pQgRIm7kCYHky2KwJiZiCwlhIQ9b5MeG4jHpKS9xonHpMSuS8eaLaLMrqYwJ4v2Gif/+OgDzk/20dZWh6vEQWhEEFu3b2L9hhVs2bqOkJAAhoZ6+Jfvfstf/vQt/Odf6OxoQilOIilyD1mCWI7sq+FQSz3FNhO9xw7y+cd3ODM+Qq5ORUd7CwP9PYyPDfHH7/6A3WEjJCyYs5fO4fYUkp6VwYNHH/P7P3zDw4d3uXHjAhcuTPPOOxc5f34KmSyNxMRISkudfPzxbe7evUl7eyMlJQXs3u2HzWZkfLwfqVRIdbVnDjouXJimv7+TpPgIdvhtJD4qBLlESK5Oic2k58TRA3z37VfUeAvRyjPoPFSPODWc+Eh/Spw6TDoReVoByoxILHoBFn0KRnUsJnUcyvTdmLKjkQl2oM8KwW5MJDp8LUlJ21Fnx5Am3EVq4nYU0hBS47cSHLCIXVteJyPJD3H8VjISt6JI3UG2MABjZgi69CAyoraQnbwbY1oYxrQQ8tKDyZeGYJOFYc0KxigOxJS1lwJ1JO7ceApzk7DlJGDSRJOjiMCdI8ChTcIsj0abthdFSiCKlEDUomD0GeEYsqIotWVRZMqkME+CxybHlZdBQY4Yi0aASy+mQCPCmBmHISMGi0pAnjIFXWYcBkUKuRoRJv33DdgWNQ67DpfDQJE7j5IiM4WFFoqK8ikqyqe42EpRUT5utxmH00yBw4TNbvLBhCufAlc++Q4LlgIzlgIz+Q4zdqcJuzN3TlaX6UeyFVqxFVqxuvOxuvOxFFrJL7JhLfYBxROYcJa5cZUX4ir3+SqcZQ4c3gIshWbMhbmY3EZynTqMDi05BRoMdjX6AjV6h4ZsmwqZWY40L5PMXAkZOWJEWiHJykTChCFEikOJl0WTqk4kTZ9KukGAUJtMiioBQXYCInUSYl0qmTkipMa0OWXmiMjQC5AYhGTmiMjKTUduykBhlnwvMXJTOrK8NLJyRUiNwh8pK1dEZo7gR5IYUhHrkknXJpGmjfetJmniSNclkGFIItOYgjQ3law8wZxkJiEykxCFJQ1lfjrZVjEqWwaa/Az0eWmYLBIMuenojWmY8mUYLVJMViVF5RYqG0vw1rrx1BXhbSihqKYIS7EFtUVLlkFOliGLLEMmUr0EsToNkVJAukqEVC9BmSdHkSsj26Qg26RAkSubk0QrRiAXIMwUkpmdiTZPizZPS57TjNltoaTGw8yVM9S01aG369kTs4cNOzewNXgbG3dtYMXW5azxX83CdQt4eelLvLj4JdbtXItf6HZ2hvsTlhTGjrDtiORCUrOSSJWmINNmkGPVke/OxeQworeoqG9pwGQzkyxKoaqhhoPHD86ZyAfG+znScxhPdRGe6iLclQ7KGj1U768gv9hEpj6d9YGr8YvYSmDcTnbG+OMXsZWNQevZHrmN6IxIRFoBIq2A6IxIhJpUYiRRqOxK0vUiEqQxpKlScFfaEKtS0VmzqWr1FbGlypKRG+UcH+mkc6SHNTs38Xcv/2/C3jMq6gTP+u/dnZmdbmO3IOaAOYM5oAKKIErOsagqKlFF5URVkTMGxIw5ACoqiooRxICKiiASzNptx+kw3bM7z+yzs+HzvEBrp3f3f/4v7vkdSurUO099uN97b39GTHNn4OihDJ86noV+3iwL9CNRKSUgJpLxHrOY4DmXeT6+TJw7Dxf3Cbh7eDJk/HimL1nIQr8VuEwcwW9dP8FlohtDp7jhNmUEA0YPxnXSCH7r2o9BY9wY4j4alwnjcJs0CXcPD640NVG+awdzVixh9vKFjJ41gSmLZjFs6hgW+C0jTi5k4vzpjPOYzDiPycz1XczE+dNQ2rUExocwYPRnjPOYwAK/xcxa7sFHv/sI10nDGDJhKAOHf8rA4Z8yaMRnDB45hE/HuDFk3HBc3UfiOmkk4z2nMGXJLNznT2TUnFFMWjYZD/9ZeAbMxjNgNitDl+Mfu4ZVkb54rvZkhvcsloZ4EShYT4g0nGhlLNZNNmQ2Wd++hzCUjbuKMdhVLFu1kOKNRVxqvMzV5ms0XL3IgUP7OXvuDJs3b0Sn01C+eSO1J45x9colrjddo7XlNq0tt7nZ1MjNxis0X71Ed8dDWm42Ur65lP0HdrNlx2Z0Vi16hwG5XoHMoCAlTYhcr0Br0WDNNJNbkIlSLSNdrSDDZsJo0pKZlcHhI/s5d76O+nOnudZ4iZu3mmi6foX7D+5w994tbt2+zs1bTVy+coFbt69z5fIFLl86z5m6Wg4d3MvOHRXs2L6FPZU7OLC/kksXz3GmrpaTtTXUnT7h/FJ/5fIFmhovO0HhSftDnrQ/5NH9uzy4e5u21js8brtP75MOnvc84UVvFy96u3j1rIdXz3ro6WynrfUODRfOUn/2lBMcPrQbnTp5jDN1tVy5fIFrVy86K2IbLpzl/Lk6Gq9dou3hXX7+6UeedXdw/24zrXeu87D1Nu0P7/Ko7R6P2u7RcOEsJ45XcepULVevXubkyRPk5mYjlaYikaUSEh1CSpoIe2Hm++2NzdgKHIhUqYQnRhIRH0GKLAWdVYc9z86LVy/ISJokdgAAIABJREFUyMkgvyyfit0VHDy4n9ra49TXn6Gu7hTHjlVTXX2UY8eqOXHiGMeP17B7905ycrJQKhWIxUIUChkZGRYKiws4erqain3b0doNCFWppJnSSbdqkenTnEvVhiwzRRWl2IuySJQJEKVLyC7Lo3TbBrbv2cnhmiN8tGP7Viexnqk79SuIOHXyBCdrj3Pq5AnOnjnthIh9eyvZvXMX1VW15OduRKEwIBQqiYoVsj4kFt81YcxdsorZi7wZP2M+Q8ZNZdCoifQfMYHfDx/P74ePp/+ICQwaPoHBwyYwcOgEZ/5h4LCJDB4+lU9HTGPgiKl8OnoGru5zGTl1Me5zVjJ1gR8zlwQya/l65viE4OEbzByfEGavCGK+TxirQpJIEOlR6rKJS5ITGytiT+VBzp09z5WGC3S03eN+y3V6Ox/y+cunPO/upKv9IR0P7vHgzi1amhtpaW7k3q1mnjx64Gxu+gASf9vG9Ky7i57Ox3R1tNP7pPNXkPDBjXj17KnTpXjz4jlfvn3Dl2/f8MXrV3zz7gvnydMH1+KL16/44vUr3r15zbPuLnqfdPKsu4vuxx10PmrjadcT2h/cp/78ORQWCzHKNJJ0WlKMBoKFAiKkIpLVSvyiQwmMDidWkoxMq0SuT0OiSkUsF5IiSSZJlECcKImg6DB8160hMCIYmVZJdkk+jqIs0i0aCsvyMVq0qNJlKORiCnNs7NtRzv7t5Vw9W8fL3i5+/O5r3vR2c+n0Sc5XV3HhyCE22czII0LJSBVgl6WQIU/GKI1DJY5EKghBmLgWQbw/qQnrSRdGkZEuRCeJIzl8DWpRNNWVm+i8c4WnD5vZW57Pns155JoUGOWJKAURZOmlFGbqKSrKQpImZu16P1atWYnn3OlMm+5OZOR6uh7fB/7CX//yE//84zu0CgHSpEiig1YjSQhHKYrDkCbh0K6tPLjdxMOW65QV5pIYE8GJmsOcO1PL5k2l/PjTd7Q/fkROXjaTZ0xhzTp//p3/4HDNIVTpMpKTo0lLE7F79xYeP26loqKUuXOns2DBLPz9V9LcfImCAgeHDu3m++/fcfPmFSoqSsnPt3P27HHsdgNKpZjt2zdSWppLSIg/YcH+rPRagO/yReys2EDHgxbqThyl9eY1blw5z64tZWzbWMSuinyiQ32Jj1yDTpmAIDYAuTCEuNCVCGJWo1NEIhME9O1AhC5CFLuSIJ8pxAXNQy70Iz52JUuWjGWtvwfxsStJjvchNcUfYcIqUuK9CQv06MsviNchjfdGHLUMQdhC0hJ9USWuQhS+DFX8anSCteiS/FDH+6BL9MEoWI1RuApDii8G0Wos8nU41GE41BGYVWGYlOGYVREUW4XkGxKdIGFMDcIsC8UoCUWTsg6jJJQCqwhLWgy5RiF5FjFGRRQWVSypMatxqBLJ1ggwSaJQCYLRpUagFoUjSw4iTRiKVBCEXBiGShqNNj0Zg1aIQSfCapaR5dCQ+T43kZnZBxRZWUbnLoTNbsBs0ZBh02PPsmDLNGO2GzFm6DHZjFgcpv/hRFizjL+SOdOEyWF0yvC/gMSvnQn7e4joAwlHkR1bQQbWPAvmXAPGbB2GLDXGbB3GbB26bC1qRzoKSxpSowSJIRWxLoUUtYAkZTyx0ihipBHEyiJJVMaSokkkRRNPojKWWFk4sZIIEuSRCFTxiLWJSPQppOqSEGuTEWkSEGmSEGsTSdUJkBoEyIwiZMYU51NqECAxJCLRJ5OqTyBVl/Srp0iTgEgbh1Adj1ATi0AVS7IqiqS0aBLTIvqalNRRCDWxiLQxpOoTkBjikRgSkRoTEOviSdXHITEkIjMlIjcLUFiSUVhSSDMnozYkoTcmozUko9EnoTMK0ZlFmG0KHPkG8srs2PIMmHL0mHMNpGekk5yWTJwkgUR5IrGp0SQpEhAok4iTxBCaGMz62EBCE4OJFkUSnhxKlDCCBFkcInUKKapkIlPC8Y/ww2f9CsLjwsgscFCwoYDwuDDCEsLJKcumYu9WKo/uprq+mrzNOcSmxrI61BefEG+WBixittcspi2azMylMxg+fRjDpwxj9spZLPFfjOfK2cz19mThqrmsCV+Nd5AXvkErCYkPJFUjxJitwZZnwpSjRWfWo9SqyMiy0XizifOXL7B973aKNxZRUl5Cc8t1Tp0/yaHqA1RUbsZg16LQpZKqEiJWpyA1ipFZJYSLQ1kd5UuoMJiQlCC8w1awIsSLZE0i4eJQggXrnTAhNgpRZ6tQZ6aRuzmT/M1ZzFw0BXWGEoEyCa8ALwaPGszspR5EiWJR2/UMHD2U37kOZIj7aD4Z7sInw10Y4j76/Rf+MbhNnoDrhAnM9vJi7KzZuE2ajIu7Ox/178/vXD9j9MwpuHtOZ8iEYbhMdGPYtOH0G9Uftykj+P2wAfzWtR+/GdKfgaOHMXjsCAaOGsXAUaPIKy3l3MWLjJgyBdeJ43GZMIaBo4fi7jmd8R7TGDl9AssCVzHEfSSfuQ/DbcpopiyaxXjPKQg0qSgy1CxZu4KlgStZE72WzE05DBg9mE/HuzBg9Gd87DKQj10G87HLYD5x/ZRPhrrQz20I/Ye5MGDEEAaOHsrE+dOZunQmkxZNYeqyKbgvHs9svxlEyIIp3J6LMkNOYKw/iwIW4hvlS5I2CW2+FnOpmUhZJMtDl+MdtpLAWH8seXoycvU4CkxoTAr2HKyk8WYTl5uusGPPTir37mbj5g0UFORRVlbCieM13L51g87H7XS0t/Hofiv3bt+iteU2PZ3tNNTX8bS7g1s3G9lduY2qY4eo2FmORJVKgiQRvzB/QhLCnGd90nQJWouG7IJMtAYVOn062Tl2iorz2F25nYuXznHzVhPXm69yu6WZK1cbuHrtInfu3uRR+306Hj/kwcO73LjZSPONa1xvuuKscj1xvIpDB/dy6OBeaqoPc7K2hosN9U6I+NCq9GEoruV2M+0P7tH9+JETFJ51d9L7pIOnXY+d4ND9+BGdjx7Q1dFGV0cbj+7f5e6tZlpuNHGmrtYZuv7Q3HSytobaE9WcOnmMy5fOc+3qRRqvXXI2PTVcOMudlht8//13/OmXP9LZdo9bzZe5ef0Sd29f59GDO7Q/aqX9UStVRw9yYH8ltbXHaWy8ypkzpykqKiAtTY5ULiEsNoyUNBGW3AzKtm9k8+4tZOTbCY4NZdq8GfgE+LA2dC1xKXEotAp6n/WSbkzHlmtj47aNbNtWwf79e53QUFV1hKNHD/e5ULXHaWg4T339GSord2E2G0lLk6PTadBo0kkRCVBbtQjSREQkRxMvSUJj02PIMpOiFBMcF4ZEK0dpVlNUUUpBeTGidAkyfRq5GwvIKetrpyvfvoWP9u2tpO70SU6dPEHd6ZNcuniB+rN1XGw4z+lTtZw4XuN0KepOn+RYTRVHDh/k8MFDVO4+QH5eGRZzFhqNBWGqkui4FPzXRTJ3iQ+eS1cxcfYiXN2n97kRIyfyybDxfDzCnQEjJzJ4xEQGD5vAILeJDHKb2AcQIybz2cjpDBk1g4EjpvLZmJm4Tewblps015fpi/yZvWw9HsuD8PAOYXFAFPNXhzFrWQBL10QSn6pFachBobETEpFIdHQy1VUnuHzxElcvNtDd2cb9luu86Ong85dPedb1mM62+zxqvcP9lpvcudHEvVvNPLx7m6dPOn5V/fohUP3h5+7HHU4X4kVvD29fvnBmH1709jhzDs+6u3jR28MXr1/x9Ref8/UXn/PuzWunW/H1F5//j7On18+f0dP5mO7HHXzx+hU/fPsNb1++4NH9Vq40XODQkcOYCgsIk0kIkYgJEgvxiYogVCwgWipmZWggQXFRJMiFpBnUqK1aVAYl0nQJSamJRCdFEZOSQJJcRKw4iaDYcKJS4pHp++r+YkXxFJblU7apiEyHhZLCHDYV5VCaY6d6z06u1NVy+exp/vzjH+Df/8oPn7/iSu0xKosL2WA1kq2Sk5mWikmUSLogGnlCOPHh/oQGehEVvgqJKILdWwrZlJ/B9rIcjlaWU7NvK+eOH6DzXhPff97Lm+4HNJw8zK5N+ahT48nQSEgMDyB6vS82gwKpNBmtQUVWdgbhEUEsXjSXaVMnELxuNRtKctlRUcJPf/ic173tbN9UyOmqvciSo/CaNx1xfBhpwkQO79nO1fOnqdq/C4tejUmr4sXTJ3z1xSuuXb3I6boTnKmv48Wr5zx93sudB3f54z//TFPzVaQyIYFrV7N+3RpiY8LJdFgQi5JIV8nwX+PDsZrDNFw4gyA5jsrd2/jh+6/58Ydv+MN3X/LwwR1ev3rKrp0VbK3YiFwmQiYVUnf6OE1XG+jtaud8XS0X6087myKOH9pPhk5N5/27tLXcZOeWAhKi/FFJY1HL+yRJCSIh0pfYsBXIhcFIUwJJl4SSmuiHQhhI8OoZRAZ6IozzJSHOl1mzXJnnOYo1q2cRErSQ5LhVCBP8kKYEoBAGYlCFI03wQxznjSh6BVFr55AYuhhx1DLSElajF63FmLoOTZIfitgVKGO8nLWv1tS1mFIDMEvXY1OFY1NGYlKGk6GOJdecgkMVgV0RhkUShFUeQp4+jjKbkEJTMlZFONnaODZlyci3CNlapKU8P50sfSJZ+kTEMT6YZZFkaRIxSCOQxq1BFu+PLDEQcUIA0uR1CGL9SI7xQ5i4FllqBEp5DCpFLDp1EhZzKhmWtPfuhJosh5bMTB0OhxaHQ4vdrsNq0+DIMpCdl0F2Xga2TCMWmw6Lre+U6UPdqy1Tjz3LgCO7L3htz7Vgz7VgcZgw241/AxImzJn/BRG2HEefcm3OG1h7ng1Hvh1Hvp280lxySjLJKrJjz7diy7NgyzNhy7OQkW/FnGPCkG1AY9ehsqpIM6ehMMmQGWRIdGJkBglirQCBKgGBKgGhug8QhOokBKp4hKpEUjXJyA1ilGYJKosMlUX6/nRKjEwvQm4QoTCmkmZKRWmWojRLSDNJSDOlojCKUZiEzqfcIEJuTEGmFyIzCPp+5/3rMoMAqS4FqT4ZiVaARJf0XgnOp1SfjFSfiMwgQGZIQmYQoDAJSDOLUFlFpGdIUNtSUdukaDNS0ZtS0BsFGMxiDGYxelMqpgw5GZlqzJnpKHQiRGkJJMriSJDGEiGIIDg+mBhxDDKDjBRlEnKDGJVFhkSbQrQwjHXRawiM8iM4bi0h8YFEJAeTokxAY0tDa1ciVCUSEh+If/hqVvp7EZkYRlRiJLMWTGfmwhnEpUajs/cN3ZlyDWgcSmQGCTGpEXgFLmHG0ilMWTCRaYsnMWLGcKZ5TcXDZw6Tl0xi9spZLFu/BE9fDybNH4/bJBcmzhvH3JWzWeDrwXwfD7zWLiI8KQixNpltO7aTX1hAVk5fk0tYRCiSNCl79lVSeWA3aq2SrHwHOfkO9h6qxGDVkVeSRX5JLtv3VeAotbL1UDmF2/JI1QtJUsYTnRqBT8gKFvnNxzt4OfN8PFgXF0CMJJJYaRRhgmCkRjFSo7ivFlIUyfCJQ0mSJTJ57mQGjhhM/2EDmbXYg0GjXJm1dB6fDHfBbfJ4/nHoEH7v5sK4OTOZNN+TGUsXMXSSO6NnzGDc7Nks8vNjyPjxDB4zhiHjxzNs8mTGzp7B4LHD+Ee3AQyfNoaxc9wZOsUN18lDGTxuCEMmDKP/qM8YNMaNAaPcGDRmOANGjuT3Q4ciUWtovHGDwo0bcXEfy0eD+vNRv9/Rb4Qrg8eOwGXCGEbPnMLY2dOYvGA2Uxd5MHWRBzOWzmPJ2pWsiV6Pf0wQUxfPxtNnIUFJ4Szy92LW8rm4TRlNP1cXPnFxdepjV1c+GTqUfm5u9HNz5e8/7Y/LhFG4z53CzBUezPKexRjPkcxdMwuFXcK2Q+WY84ykakWoHenYS20YCoyIDGJiFXGkZ6kJE4QSmxqNRCsib1M21hwD2/ds5vT5E7R3PaLh6kVOn6uj6kQ1BUX5ZNitHDx8gPsPW3nx4hldXZ20PbzP445HdHd1cvvWDS6cr+8LF9+6TsudZrZUbMCcoad4YyEFG/IRqcTEieOJFsUSJ0lAbdWgMqcjkCajMiix5WZgcZhwZGWwYWMx+/bv5mz9KW63NHOv9TYtd25w994tWu+3cLulmabrV7h5q4mbt5pobLrMtcZLXL12kRvN17h6pYFz9ac5fer4r1yAc/Wnf/V6/dlTXLp4jqbGvnzCo7ZWnnV38rznCS+fdvPmxVM+f/Wcty+f8ebFU1496+Hl024et93n3u0btNxoovnaZS6cPc2p49WcPFZFTfVhqqsOUXuimrNnTlJ/9pSzxenDax9anhounO07oWq8wrfffM3PP//E47b73LjWwMXzp2g4d5Kmqw3ca2mm7eFdOtrvs6dyBwcP7OH06ZNcv97I9euNVFcfJTc3G3maDJVOiUQlQZouxZJlYdP2TWzYugGZWoa3vzcr/Fawwm8Fa4LWEJUYRVd3FzK1DGu2lQ1bN1BevokdO7Zx4MA+qqqOOGtkjxw5xNGjh2loOM/Vq5e5evUyx4/XsGFDKWazEZ1Og9lqQmVQkaqWkiQTEJ4YSWDkekLjwxEohMj1ach0ClLVUuyFmeRvKkSTocOcY6WwvLgPfMo3ULaxlI+OHjnEufoznKw9Tu2JY5w/d5bTp/pqqU6dPMGxmiqOH6vmTN0pztSdckJE1ZGjbK3YSUlxOXm5pdhteej1NtLSjUTHi1ngtZp5S1czafYihrnP4NMxkxk4ahL9hrvz8Qh3Bo6a5ISID8Nyg4b3LVgPGTUDl9EzGTRyGi7jZjNiSt8mxLSFa5i9bB0ey4PxWB7EbK+1LPILZ75vCHOW+eOzLgahwki6IZtUuQG/gBASEoXU1BznUsNFrl+90mdl3bvN2xe9zurUxw9bab9/l4d3b3O/5SZt91p48uiBs/711dNu5wnThz2Ip086eNL+iO7HHTzv6f5VhuHl017nadOHnMOHbMM3777gm3df8NXnb53Q8bfuxNuXL5w5iTcvnvO06wlvX77g2y/f8fJpL+0P7nP/TgvNt29RUXWEELmElVEReEdHsDw8CO+IIFZFBrM+IZKAqGCihXFItXLUVi269yCRLEkiND4MUboMuSGdZIWYwKgQ1seEIUhLJSVNRFhsmPP+0aBPp6wwl435WeRZDJzYu5v6o4d40dnG/RtXuHnxHE9abvKw8Qr1B/ezuzAXdUIMuWo5uVoFOQYlDr0CvVKIUSuhojyf+jNHaWw4TWPDaZ7cv8XXb3r5+lUP71528f0XL/jpmzd8+aKLv/z8LUcqt2IzKCl0mIgKXkNc6FqS4kIJDgpg6fKFBAUHsGLlEoKDAli9agWrfZbivXwhRo2CR/dv0PngFp8/76TxfC1GpQjfJR7olWI2FmZTfWA3l+tPUnN4L8V5WeTYLfR2tfOXf/4j//KXf6Kj/QHffvs1/8l/8POf/sg3333Nv/Mf/Cf/Rk9vJ5cu1lN/9iQWs47oqFDKN5fyuOMBy5YuQKNWIBYl4bVsIco0Cf/0px+Bv/If//4vtD28S9XRA3zz9eekipNZv24NB/bv5uGDO/z847d0d7Zx5cJZmq9e5KfvvqLjwV2KsuyU5GSye8sm7jRd5a9//o4d5flIBBFEBK1EIY4iOTYAizaFneWZKEShKFPDMKkTUElDMSijiQlZSlTQYuIjV5AY74evz0xWLJvKkkXuBKzxRCIOJlWwjuRYX0SJaxDFryIqaDGyxDVoJSEkRSwlIWQJSWFLSApbhCRmOfJ4b2Qxy5HFLiM90Rtjih8G0RrMkrUYxGuxyILJVMdg18RhVsaQoUuk0CbFKg8hUxVOliqSHHU0JVYB5dlSii0pZCjCydHFU2BKpsQhZWuRltJMGQ5tPBnpMaTG+mJIDcGmjkUrDkUQvhJhtC/ypLVIkgKQJAWQFL2KmNDlxISvQJgYgDQ1BGlqCHJJOBpVXN/OhE6E2SjDalZgzVD+l6wqrLZ0snIMFBTZyS3IwJ5lwGhRYTCnY3y/Wm22pmOxachw6P4LJPKsOPKs/78QYc/N7NP7AR97nh1HvoPMgj7lluS87+fOJrvYQVaR/b9UmIk9z4Y1ry93Yco2Y3IY0dm16DLUqK3paCwq0kwy5FoxEq0IuVaMwphKuklOukmKyigj3SRFa05Dl5GG3qpCa1WgNac5X9dY5Ogsyl/9u86iRGORozHJ0FhlaM1y51NtkaI2SlGZUlEbpaSbJaQbJCiNYlT6VOdTZUol3ZiK0ihEqReRZkhxPlUGMUqjEJ1Vjt4ux+RQYc5WYc3WYM1VY83WYMlSYbXLMZqFmDOkZDgUmDPk2LPVZObq0ZilxIsiiE4OIThuHQERfqwKWYVfmB8RggiE6QJSNQKUZikaWxoyvYhYcQRBsQEExQYQnhREoiyGJHksqRoBGlsaOocKqU5IpCCEgIhVxIui3isGr9WLmLV4OktWL2SB91zmr5zDqtCVLPVfwKLV85i1dCrDprjgOnEQY2ePZMycUbhOdWHSssl4hSxjeagX/vFr8I9fw8yVM5i6ZDLL1i/BJ3wl/tGr8A7xYsFqT+av8sA7aBnrEwLIyslmU/lmduzaSdnGDYSGh2BzZHD56iXO1NdhNOvIznVQVXOYg0f2cvxkFVa7kewcGwnCGDy9ZiPSCsgoMpGgiMVr7WI8Vsxi4aq5rFi/jJXrl+G5cjZ+4T6sDvchUhjKqjBvwpKDWB8byIKV8xk3fTwjJo5k/ooFjJg0Gtdxw/Dy92GB91Lme3sxbuZ0BowajuuECfyjqyvDp0xhno8v0xcvZq63N5PmezJlwQKGTpzIqOnT+djNjUGjR/PJ8KEMneTOzGULmbp4NuM9JzNx/hQGj/+Uj0d8wtQl0/ho0G8YNNaV37oMoP9IF/5ucD9+6zKIfxw6hL8fPJh+w0ewNiKSc5cuce7SJSKSkug3wo1+I9zoP3IYg8eO4qOBHzNozEjcJo9niPtohk8dzyyvBUxeMBuvdauZtGAGnj59eY5pS+YwdfEsvEPX4DZ5LP2HutHfdQT9XIbzyZBhfOwyjE9c3eg3dBj93Nz4bPwYhriPZszsiXj6zGe+3zymLJ3MwoC5JGniSLcpSJLHk6JKxl6cQcn2IjKKraRZFSgscoLj1xOWFIJfqC9CRSKZhVauNJ/n3oNmHjxq4XLTJbbu2kZhWRE79uxk+UovCosLuNp4hWtNV/nii7d0dz/h3r073Lvbwo3mJo4cPsjGDaVsqdjI2fqTXLh0lk3vt0fseTZ0Vi3JcgGxojjipYmEJ0ciTk9FaVJhtBso2JBPbkkOecU5FJXks217OSdqq2lsusztlmYnSDxsu0dXdwedTx5x5+5NHrbd48HDuzTfuMat29dpbLpMU+Nlzp+rc7oBH77If8g9nKs/7Ryiu9hQz/WmK7TcbuZRWys93Y952vWY3icdTvfhec8TnnV30tXRRsfDVtpa79Byo6/itvFyA1ca+hpGTx2v5kT1EWqqD1NTfZjaE9XOzzx96vj/ChGXLp6j8dol3r59zc9//Inenk5uNV2h6fI5rlw8Q+OVc9y51cTjR6309jzmxfNuZ93s+fP1NDVd4+7dFm7cuM7Bg/txZNmxZlow2o3orDr0GXqs2VayCrMo2FBA8eZikiXJxAvjiUuJI0GUQFd3F3KNHHOmmbzSPMrLN1FRUe4csPvgRhw4sI99+/ZQU1Pl/NyLFy9w7Fg1R44cYs+e3WzYVEZ2UTYZ+XZnDmNdVBB+If6EJ0YSK4onJU1EfGoiaUYVjqIscsry2LSrnB0Hd7Fh6wa2V+5g7/49fHTixAnOnz/PiRMnqKmpoa6ujuPHjzufR48epaamhjNnznDmzBmOHj3K3r172bt3Lzu3V7Jl03ZKSzaTm1NEbl4xBcUbSdOYWOYbwNwlPkyavYDhE2by2dgpDBo9mf4jJtB/xAQG/i9OxH+HiE9Hz8BtgidjZ3oxdYEfc7zW47kiGM8VIXgsD8Jz5Xrme69noW8wK9dGEBQjJFmmRZpuQqbSE7AuFI3WSG3tKS5fvMTdWzfpefyI9vt3ePf6Oa+edtPb2c7jh610PLhH+/27tN+/+6szpg+uQ29nuzMT0fP4EZ1t9+nqaOdp1xNePu11Ni99aFj60NT0t0Hrrz5/y9dffO5sZPoAEH/rTnwIWb9+/ox3b17zorfHeTbV/uA+vU86+fzVS569eknJnj0EyyWsiInEKzwE76hQVseEsToqiBStlHBBNHGSBFLShMh0ctRWDTq7HoUhjWS5AJlehUyvIlkhJiolnhhRIokyITHCONaFr0MsF5KmlGDSp5OfZaM4K4OybDu7SovYXpTP0d1bObhjI2erD3Lv6gWObi9no83Moc1lbHZYcaRJ2bOhiCt1x3l46xo9na28e9vL11+/5IsvntJwtpaOBy386fuv+MuffuCnbz7nh28+5/svX/O8u51nnQ+52nCG/Tu3YDdr2bejnONH95MQGUxiTAQiYSILFnqyzGsRQcFriY+LJC42gojQdUSFr+PxwzvsrNhAWVEmG4qzUEmSyDSr2VKaS3lJDierDnBo7w7O1FZxaO8OinIzMenTuXKxnl9++o4//fIj8G989dU7fvjhD/zLv/6FV29e8v2Pf+Cnn7/nzdsXtD28S3dXO0eP7CcsdB27dlbw4w/fcOliPYLkOHZsL2dLeRktt69zvekyX3/1liuXz/PyRQ/3W2/zpLONWzcbOVZzmMr3WYzWOzc4sHcnL3o66Wxr5dXTLsrLijiyZxdtLTcpyrJz6cwpTlTvwWZWIkmOZPfWIpqvnGbrxiwM6QLM2hR2b82jvDSD/Mx05OJQNPJo4iO8iQ1bQXTIcuKiVxEctAT/NfNZ7jWVyLAVqBTRpCQEkBS7mojgpX37EWEr0CkiybGKUaUGIY5dTULoUiLWehC7fi7xIfNIDJ6HKGIhaQkr0ApWoUtZTXqiL+pkPzJMIOnhAAAgAElEQVQU4RSYUsgzifp2Q9ITyTGJscrDKDTGs8GWQrE5kXxDHIWmBHK0MVhkwWRr47DIwyi2iym2izGnRWJSRKCThKAUrEWbGoxJEYEkbhURAXNJCvdCmRKITBCAMM6X5FhfIoIWEbpuAQnR3qQK1r7Xuj6YkEWRpoghXZmIVi1A//7cSW8QozdIsFjTyMzWUVCUQV6BBatDjcYgQakWo9QIUWvFaPUS9EYZRrMCs031NzBhdGYjTHYdJrsOo92AydF35mTJMmPLtZGRk+GULdeGI99BVmEW2UXZ5BTnOEEirzT3V1CRU5zt/J284lxyinPILsjCkW/HnpOBLTejD2Ay+z7fYNdiyNBgsKv7Qt85RiyZBqxZ+j6HJVOH1a7HaFNjsmrQW1VYbDrMDi1Wux5Lpo4MhwGzQ4vFpsNk12DOUGO0qbDYNJgdaiw2DUabCpM1Hb01DZ1RgcYkQ2uQk26QoDX0gYfelIbOosCUoUSfocBgUaCzyjFa0zDY0rDY0zFnppORqcGarSEz10BmgZHcQgtZhSZyCsxk5xvJyddisUqxZaaRnafBka0mv9hMbqEZuUZAWFwgYXGBrI/xJyBiFYHRAYQlhRAjjiJGHEWyIg6hKoEUZTzRwlACo1azJsyb4LgAYkRhiNITSVbEEpcaQYI0CqEqAbE6iXhJJMFxa4kThhORsJ4EcTTB0f74h/sSEh/IysClzF0+E88VM5k0dwzTFk5kjtdUpiwcz/Ql7kxd5I7L5MGMXzSOcYvHMT9wHr6xPkQowlmT6MeEJe7MW+PB4nULWBAwl/lrPFgYMBev4MWsilrJ2thVBCauIUUkQCBMRihOobi0CGV6GikiAaWlxVy/3siFC+c4daqW69cb2X+gkgsNZ8nMymBL+Qbik6JZ7reUBT7zWOgzjwU+85i3woOFvvNZ5DufmYuns3jVAhb4zGPW4unMWDSNNWGrCEkIwmf9CmYumsb4Ge70cx3AqMljmDRnCu6zpjBxzjS8/Fcxda4n0aIUxkyfzqdjx/L7oW4MHjOWcbPnMMFzPsOnTMXF3Z3hU6YwbvZs+o8YwW+GDOY3Qwbz6bjR792LsYyeNYGxcyYyacFUZq/wZIbXTMbMGcuwacMZNNaF4dPG8g+f9WOI+8j3APEpA0YNZ8Co4fzdoEH8/eDBuE2chD0vn8YbN9i2Zw8TPT3pP2IELu7u/GbIYP5+8GAGjRnJR4P64zJhDJPmz2Ha4nl4ei/DZcIoQpJjCE6KJio1ibm+i/FYuZi//7Q//V1H0N91FP1cRtLPZSSfuPap39BR9HcbycARI+jn5sqwSWOYvmgW83zm4hvhQ4omEUOeBoleSKw4imhhBHKDBFuhhZyNWRRtLaB87yb2HaskWRrHslULKSjL4lJTPQ8e3eJY7UEOHqlkc0UZp8/UYjBp+7r7NxTR1fOYWy3NvHz9jJ6nT+ju7eTe/RauXG3g+IkqKrZuoqS0gK3bNpOdZ2ff4T3s2reD/VX7sGZbUOrTkGplJEgSCYxcR5IsmYLNhZRuK6OwvIjcDX2VycdOVbN9xxb279tN/dlTNF67xMWGehounOXWzSbaHt7jUVsr3V0dPGpr5dXLp7x6+ZSHD+7yqK2VmzcanXmI2hPVnD51nLNnTjqzCR/Olz6cEDU1Xu5bmb53m87HbTx/1k1PZzu9Tzro6Wynq6ON9gf3uH/nljNgfe3SBZquXORG45W+StfbN2htucnt5kYaLzf8Kg9xrv60cxn7xPEqak9UOz/7g16+fM4vv/zMq1fPedR2j5bma9y9eY37d5vpaLtDz5NHvHzWxZvXz/j87Yu+9ejaGk6cOMbZs3XcvNlMe3sb9+7d4eLlBk7UHaf2zAmOnaph176d2LIzkColqA3p5BXnYnKYsGZbMWeaUZvU9Dzt4dadWxytrWbD9r5V6w+DdCdOHudU3Umqao6y78Be9uyr5MCh/Vy+eomm5kZOnzlF3dnT3LjVzOWrl9hzcC+bt28ht6yQws2lFJWXYcrKQGXq244Jig5DmCZBIBcjUSswZlop2FRCxZ4d7Dq0l8qDe9m9v5LDRw/x0enTp2loaHACw8mTJ6mpqeHUqVNUVVVx6NAhqqurqa+v58yZMxw6dIjt27ezbds2du+sZFvFTkqLN5KdVUBx0UZ27NyLxZbLilVr8Vi0komz5jN8wkxcx07l0zFTGDByohMiPmQi/r8gYsjYWQyfNI8JHt7MWhrIPO9Q5vuEMXdlKJ4rglm+Noolq4LwWRdFVLKMFIWeFJkGeboBkzWT6JgEiopKOHe2nutXrziD0u337/Dlmxe87O2i5/EjHj9sdaqz7T69ne28etr9qy2IrvaHPHn0gO6ONp48esCj1jv0dD52Nia9fv6Ml097ed7T7QxR9z7p5OXTXj5/9fJXda4fTpn+uwvx+vkzZ/6hq6OdZ91dfXWuL1/wtOuJs9715dNebt5pQWQ0sk4iIkCYzJLQQFbHhBEjTyFcFIvSqkbr0KMypyNOT3VWcxkyjRgyjaRbNEQmxSJUSdE5zGhsRhKkKfiHr2dNaAChMaGI5ULCI4KQpQpQilPINGo4vHMrR7Zt4djubZw8sJsdG/I4UFFK87larp06xr2Gejqbr1FmN3Pt1DGe3GnmRWcbvR33+fxlDz99/yWPH7dy9Mh+ao8d4e7NJl72PuFZVwevn3Xzyw/f8uWbF1w6V8fubeVUH9rHzopN3Lh2idvXr3Kmtoatm0rZVFbItasXKS7JR5wqQCRORiRMZENZISZ9OnHRYZSXFaBITeZMbRVWo5KCTBObi7OpO3aQHRUlnKmtoiA7g2ybEZVMiFopJctu5vaNa/Cf/8q//OWf+NMvP/LLL3/kl1/+yF//+n9puHSBrdsrKCoqQJ2u4HrTZX768Vu6u9o5fGgv/+fPP/N//vwzf/zpO07WVpOuknHo4B56ujuoOnqAutPHuXC+jpcvevj87QuuN13m9q0mjh7Zz+FDe6k7fZyOtntcuVjPD9+849//5Z/55z9+z1dvX/Lzt1+xbUMJ1fv3ULWvksTYEJSyRNKliTx5eBP+88/84cunXDl/jPqTB3nzrI3bTWfYs70IqTiStNRIkmL8SY4NIC5iFevXLmWF1yyWLp6Gz0oPBIlBiFNCCA1ciiDen6CABaQkBCBKCiRDL6AoW4VBFYckKZDo4CUkRC4lKWIx8aELiF43h7h1HiSHzCU5eD4J6zwRRyxFHueLTRlNqUNBSaYSmzoZvSIea3oCyoTV5Gii2GgXUmCMx64Mw64MIzM9Ent6BKU2MSZFGOX5SopsIrSpwWSkx2BSRGDXxJGWHIBSsJbItfNYvWQC0esWkCZYizhhNdHBi0iJ9yVs3TzWB8whNnIZYsEaRMl+pCT4IU4OQCRYj1gUjFQShkIeiUoZgzo9AdV7GU0SHJnp5BeZyM03YclQkqYWkCqPQyyLRaFMIk2VjEqdglafisEkx2xTYXWosWXqMdk1GG3q99JisGsxOnSYMvXOsLXJYXI6FNZsK/Y8O5kFmWQX9UFCbkkueaW5FGzIdy4X9wFFLvnvNwlKNvWpeGMRBaX55BXnkluUTWaenZzCLPJKssgpcuDIs2LPtZCZn0FOkYOi0hwKS7IpKM4ir9BBTr6NrFwrmTkW52nWB3147UOlrS3T2HfS9f6U64NsmX1hc4tN45Q5Q405ow8yrHbtf70nW4ctS4stS4s9W4cjR09WXh8s5BVZsWVpceToyc43kVtoIb84g7wiK7mFFnLzTRQVW8iwycnMSSe/yEBOvp6SjXYKSjKQqBJZtc6LgFAfAqP8CIkPJFEeT5pZjtwoJVERi86hQmNTINMLSZBGEZ60nqiUEFI1yegcSpLkMUSlhLAu2o/AqNXESyJRWaTO9+RvcBCRsJ61Yb6sDfNlZeBSFnjPYfqCiSzwnsOSNXPxWD6NRas9mOc9k7Gz3ZgwdySe3tOYutSdsQvGMNV7KrPXzGbU/FHMWzsXv4TVTPaaxIQl7rhO/YwxniOZsnQi07wmM23ZJGZ7T8creDFrE/zw9l1Jdm4WJWXFHKk6zJGqw2zZWk5eXg579uymtvY4Dx60cupULc+fP6X2RDXN16+yb+8usrIzMNq0+IX6MnfpLGYvmYH79NGMmOSG+/TRjJoynLFTRjBvhQfu00fj6TWbeFEUWaV2QmICGT9jHJ+NcmHQ8E+ZMHMKS3yXM3KyO8MmjGXwiOFMmDWTmYsX83sXF0ZOm85vh7gwaPQ4+g0fxW8+c2XY5Gl87DaMz8aNY/ycOYyaPp3fu7nwmyEDGTh6GANHD2Xq4tnMWObBvFULmbpkGpMWTiYoeT1J6kQWr13ChHlTGTtnEh998g98Nn4Ev3UZwD98NoCPhw1hwKjhDBozkt+5uPA7F1f+4dPPWOjjS83JU5xtaCAlLY1/dB3KwFGj+LtBgxg+ZQof9evHoDEj+bvBAxgwyo0h7mNx95zJ2NnTGDHNnckLPFgXH8HQSeP4eJgr/d1GMmDoWPq7jqG/6xj6uY7p28IaOpYBw0YxaMQoPh09kjEzJjJ25gTGzR6Pf9QajHk6cjdn4ijOQGtPR26QoLWnk7cpm427SineWkBOiR2pWkiCMAqjTU1peT6HqyrJK7SRV2ijqDQHR7aVxOQ4/Px9KS4t4FZLM0+fd3Pn3i2evejhbuttmm82Un3sCFu2bmLr9nJ27NrqXKqWp0tx5NvRWbVkFjgQSJPRWbXkl+WRblFTuqWE/E0FbK2soGLvVvZW72P7gR3kFGdzuOYgh4/sp7rqkHMd+vixo1RXHeLypfPcvXOTtof36O7qoPXebXp7+sbvWm430/bwHrduNtFw4Sxn6mqdAPFhGO5DBuLDl/fLl85zo/kad1pucL+1xQkRL3q7ePPiKW9fPuN5zxMe3b9Ly40mbjZd5db1azRebqDlRtP/CFp3PnpAy40mGq9dcm5KfHA9Thyv4vixo04n4kNO4uGDVn74/g/0dD+h9d5tbt9q4u7NJtru3aTr8X1ePH3Mq+fdvHrezfNnXTx/1sX91hYar13i9OmTHD9ew9mzdU5n4MGDVrp7O2m5f5vrN65xuekSVSeOklOYTapCTEJKPHKNHEuWhcyCTIx2IwVlBdTW1fK4u5M3X7zh+Yvn1Byv5tCRg9SdPc2Z+jqqao6y/+A+9h3Y+36DpYYLF8/TeP0a5y7UU1VzlNNnTnHjzk2qamvYtLOCDdvL2bSzgqLyMjbv2sq2fbso2FSC3m7G4LCgtujRZhixF2STU1pA/sZiyndUUL59C9t2bOWjhoYGampqOHnyJPv376e2tpbDhw9TVVXF4cOH2bp1KzU1NZw9e5ZTp05x7NgxKisrqaysfA8R2yktLqN88zY2bawgv6CEDEcusUliFq/0Z9y0vq0I17FTGTRqEgNHTmTAyMl87DqeAW7jGeTm3peHGNoXqv505BQ+GzmdT0dMY9jEuYyetohJc32ZvWxdX/uSdyjzfcJZvDqSRT5BLF8TQrRAjiWrCI05C53ZQXZeMRJpGlqdgcrKSpquNXLv9i0e3LlFz+NHfPH8Ke9ePHO6C13tD+lsu9/nLrQ/5FnX41/lILraH/LgTt/7u9of8ry7s6/VqfMxT7ueOB2HV8+eOvXBnfjbzYe/bV/6+ovPf9Xk9O7Na968eM7znm5nFqKro53uxx2/ylf0dD6m90knvS+ec/j8eeR52awRJLImIRr/2HDWxUcgSBOhtenQ2zTobRoUOilStRidVYvRbkBnN2DJzSBenExCqoC6S+c4ce40OpuJBSuWsHLNSkQKEYeqD7ClYgMbSwuw6TXoFanU7N3FrfNn2V6YQ7Zexb7yYlouneGb55385dt3/PHtC3ru3uR6/Un+8t3XvHvaxcvODn757mu+ffeGh623aWq8xLGaIzRebqDjYSvPe57w5dtX/Omn7/ny7SsunD1N+YYSyjeUcOzoIS6dP8tXn7/m3ZuXtLXe4czJ47S13uF+awsd7Q84feo4mQ4ri+Z5IEiIRSEVUpiXiUYloyjfgUmbhiI1GashnZL8TDaWZGMxpFFWmI02XYpamYo2XYpckkJ93Qngr/zy8/f86//9M//217/wpLODnp4unj3rpaPjEdu2VRAXF8P+fbt52vuEn//4PY87HvJvf/0Lf/7nn/n6q8+Bf6P5+lUqtmxk+7ZyTtbWcPNGX63cg/t3ePP6Oc+fdfP8WTfvvnjt/I/x1cunvHvzktaWm7x+1sO3797y03df8+71C+5eb6Rq3x425OeSm2HhfN1xujrusnv7Bmpr9vOHr1/xw7eveHD3Gn/66R0vn7bRcuMCh/ZtITLcj3RFEhqlgLDglfj5zkOvFVO5q4zSYhsFeSZKi22o0hLw851H9ZFtVGzORq9JJk0WzbnTe9hZkUWmVUJk0DJS4taQELWcuPCFJEQuJiZoLkE+UwhfPY3E4PkkBs8nNdqL5JDFbMyUY1XGYk1PoHJTJiZVEtrUSCzyMHJ1MWRrosnWxSCP9yZLG41JGoJeGoxDG4tDG4s5LRKdNBS9LIw0wVoUyYFY0+OQJvgRF7yY2KBFrF4ygRB/D9TSEFJifYgPX0ZKvDcp8d6EBnoQts6TtNRAVNL1JMd6kxTnjShlLXExviQlrEGpiCRNEYkgORCRMAidNhFFWiwmcyoZNjmObDXpWgEiSSQqTTLJwlDkijgk0mhk8lhUmmTUWhHKdAFyVRJyVTIGS587YcnUYMns+6u+ya5xypppxpppxuIwYXGYsGaayciyYM/JwJFrI6+472ygoDSP4o2FTlgoLCsgvySPopLCX6mkrJiyjcVs3FzK5i0bKN1Y+N+UT9mmAjZsLmTD5kK2VGygfEsZm8tL2bipmA0biyjbUOhUcUkeJaX5lJTmU1pW4FRJaT7FJTkUFGb+Snn5dnLzbM6Fb7vD+H6sz0JObgZ5+XYKi7L6Bv9KsygoyviV8gutv1Jhsc2pohL7f5ONgsI+kMjO01FclkFJmYOisj6IECni8F23lITUCKQ6IRJtClKDiFRdCmKtgDSLFKEqEZVRglwrJEkSTUCoD0FRa0iWxuAXtIIR7kNY6b+YGEEopkw1KfI4jtTupabuICVbcinZkoujwESyLJqQWH9C4teyPGARHsums3LdIiZ6jmaxnyfhKWtZsX4By9cvYJbXJOavmsnUpe64zPyMYXPdGDF3GMM8hjJm4Sim+05l1urpTF4+gVHzhjN37RymLHNnzNzhLAz0ZMFaD2b9P7beOi7rQ+//P9/ffZ/Nbc6diTQoOnU6Y7M7wQ4UpbtDOqU7L7pFBClBpcHAAqS7u+ya7eZcnefvD8Z1u3Pff7wfcsnF44H/4OfJq7Z9i4LKVhSPH0bXSAcvf088fN2FD4klZYVcu3GFm7cqaG1rpKuznc6ONtpam7lWcYVzmRmcSU0mLjGKkz5OGJjpcEzzCLsP7mSzwgb2H9mNnpk2ajrHUdJQRFNfFWvnExiY6XA27wzahuqIz5mF6BxxZkqLITF3NuJysojPlWOGhDj/9eUMROfIMV1ckuniknwuIT154rJ8ITGbz8Vl+Vxclq9kZzNdSpp/iojwqagoM2Sl+EJKlC9lRJFZOo+5KxYiu0yOxRu/Y6X8ClbvWsU+jT0cN1Zih9J2Nu7fwnEjddbt2cI0iRlMk5jBDFkxPhX7ii+kRJkmPotPRGfyqago08TE+afILP41Ww5TW3tu3a4hPiWVb1ev5jNxCT4VFWOamDifS0hMnqQYn0tIMF1aApF5c5BZspBvVn7P7GWL+FpOln+KiPClxGy+kpzHl+JyfCYiw3QxOURkF/K11Dd8NlOSGeIySH4zn6+kxJBaMIeNuzezdudadisp4B/li465Jn7hvggSwgiKDiQwwo+409Ekn03A2cOe4xpHOHB4F5ExIRQU5xKbEE5YRABOJ21QUj7I+k2rWbdxFbv27iA+KZq+wS7aOptobKllZHyAszlp3Kq5QX7JBUIjgzlha46dsw3+Qd5o6qkjv38nqjoqWDtZERIVjK2LDQECf4IjgwgQ+BMaGUxgeABR8RFkXcik/HoZJVeLOZubTmxSNDnnMqi4Wk5Lcz3tbU20NNcLr6mxloH+bvp6O+nt6WCgv5uB/m462puprrrB5Uslk5sLV8uFy9Ln87L/xwL0V8Xq1KJ1bU0l9XXVtDTX09/XxcT4MA/vjvPgzhh3x4aFrUudrU20NzfQ3txAc30NDTVV1N+upK2pnv7uDob7e+jraqejpZFbNyuovHWN6qob3LxxlZLifLKz0sk4myrMS2RlppGXm8XoyBA9PZ1cv3aZWzcrqK66TkdzPf1dLQwPdP513YwM9jA40E1f7yQ8lZYUkJd3jvz8C5SUFFFZeZOOjjZ6e7t59PgePX2ddPe009LWSGl5EZnZ6UQnROHo6oCOoTYevu64+rhiZmOGrZs9vgJ/whMjuVCWz/j4GAWF+bi4OpN3IZfm1ibOpKeSdCqRhKR40jPSyMzOoLi0iCsVlyktL6GkrJiSsmLyCs5TUFZEbsF5si+cI/vCOdJzMkg4nUR0YiwxSXG4+3ri7HES70BfQiLD8A8NxDvQF3dfT+xcHIiMiyI2PoZ/XL58mQsXLpCTk0NycjIpKSkkJiaSlJREYmIioaGhpKenc/HiRc6fP09eXh5nzpwhLS2N1JTTnE5MIToyhoS4RKIi4wgIDMXHNwg9QzMU9h5l0ffrkJy3BPG53zFTZiFfySzgXzKL+EL8G76WXoCI9EK+llwobGf6Wvpb4TK15IJVzFmygW9XK/DDlsn2pdU7jrJm5zHWyR9j1abdHFbWxsTKiZOe/ti7eHLS3YfIqDi8ffwQCATk5eZw+9ZNGmpu09pQy2BPJ3cG+xnt7Wawp1NoT+puaxYqDVNWpjsjg4wO9NLb0UpHcwM97S2TrUx/hbF7OtqF1a7/F0RMPfj/p91paoxuKvswlX/4eCdibGhQqGhMjAxzZ3SEkYH+/2mBenCfkRcvyKiowCbQn2NmhuxVVUJR6xj6JwywdDTH0c2ak+622NibY2ZthI2jFdZOVlg5WuHg5oCDqxNm1haUXCljcHyYgrIijqgoYe9qz9D4IMNj/aScTkAQ4k9iTAQCP08SwoIoP5fF5bwcKkvz6a67ycPBTp5PDPDizjCv7o3y6t4oP94Z5v5gL2+e3OfZvQnG+rq5XFKAIMSfsCB/IkKDiIsKp/52JY/uTTDY28XNisucz8nkdFI8SXHRFPy1qlleXEBd9S06WhonWxUu5nHj6iXa25ro6mzl6pUyCvLziBKEkJedgZ+3G17uzqSeiichNgJ3Z1vcnGxwdbTG0lQfN2crQgI9EIT44uFqT5C/B7FRIbg623EqMYZnTx/w+28/8+GXd7x88ZQrl8u5VnGFzs52Xr9+yf37d2lsrKers5Wf3r3i6ZMHQln06ZMHPP/xMXcmRsg4m0poSACZGWeoqrxOT3c7NbdvMToywLu3L/nx2SOePnnAs6cPGRnu5+WLp7x6+Yz3b1/x9OE9Ht0d5/G9CZ7cv8Ozh/d48fA+dwb7qbleQd7ZNAZ72uDfHxjsacPHw4GCvEwGe1vo72rh/kQ/t29dIi46GC31IxRezKS1qYqbN8vQUDtIWIgH0ZF+NDfeoLOtlqpbpaSmRBLo70xspD/vXt3n/kQP7S03uFKeQ9XNQhxs9VFW2sE++TWYGx1FS3UHakrrUVZcg9rRdWgpTeYkNA6vRv3ACk5o7UJfaQuRvtYkhDjh72KKj6MRpjqKmGsfwsteAw/r47ieOIqt0X7sjfZjb3IYc+1dBLjp42B+hFAvM9xtNSbtSSo7MNM7gLXJUfTVFTBS34XKgTWoHFjDvq2LOH5wDXbmSlgZH8bW7Ch6GttRU1rPgV1LOLRnGbrq2zDR242+5g501bdhrL8XQ/29GBsexMxEEVNTRYyND2FqchQL8+OYmClh76iLk4sBbh6mnLBWR99IEQsrDTR19qGrfxAtnX1o6xzE0EgJYzNlDE2OYWB8HENTFUws1LGw1sbK0QhbF1Mc3Cxw8pj09rv52P9tU+KklyOu3k64+TgLIcI7wBPvAE98g7wJCPUjSBD4N9VBEBGGICKMsPBQwsJDEUSEEREVRlRMONGxEUTGhP3HhRAVG0p0XBjRcWHExUcSFx9JTGw40TECIVRERYcJX0fHCIiJDRfe/7wnhIjIIOGFRwQiCA8gTOBPSKivEDKE0BDiQ0ioL6FhfoQJ/AkL9yUs3JtQgRehAi9CwjwJCfMkONRDeP8JDh9DRUCQKyGh7oSEuuLla4tfoCN+Ac4EhLgSGuGFlaMRumaqOHicwMHLGlN7g8kBNFMVjmgf5JDaXo6q70dFR5GNO9ewcecq5A9sZenqBSxfu5hdh7Zi52qJsZUOLt72pOcmk5qdxIXSLDLOpxIW64+7vyMm1rqY2+ujZXycHzZ9xw+bvmPXkW1s2LUCDdNjqJsoYedtho2nCZoWx5izXJyZcz9n1sIZLFX4jm93LERu/Wxk10gzd8Mc5m+ex5y1MogtE0FmlSTSKyWQXSGB3Gpp5FZLM3eNDCsVlrJfSwEdY20s7MzxD/Mj8XQ8xZcKuVxRStmlYnJyMykoPE9LawNjo4MMDw3Q19tNR3sr3e1tjAz3U1Nfye3GW1yvvkJ+aR6pmcmcSk8gI/cMF0tyqaq/QWJqLJHxYWSdTyctO4Ws8+lYOZizesNKRKREEJ0tySdfTecf0/7JdDFRROfMRkR2NtPFxIX5gP+EiC+l5vGVzDw+E5fiS2kZpktJ8aWMJDNkJSbVBJHP+JecKCt2rEZ2+WyWblmCgvJOthzexEqF5azbt4qNB9Yjf2w3SgaqbDm0E+klcogtlGbWfEn+e9bn/GP6P5khK8EXUuJ8IjqT//r6az4VFWO61OT3sHqrPNnnL1BcfgkzO/a+vIkAACAASURBVAemS01+j9PExPlMfBIkPhMX/wtAxPhSRhKReXOY9Y0cM2SlJv9OQoYvJWbzhZgMn4nI8PksWb4Ul2OGuBxfzJJmuqgUYnLzmCkjjdSCuXy/cSXLNnzP6q2rUNZXxjPYg6yCTHwFPmgYqePi7UjG+TRikiI4cHQPK1YvIfFUNFnnzpBfdI6gUB8OKu5GQ/s4G7es5piKIj7+Hrh6OBETH0FaRgpRsQLyLmZzoeAcHb1tuHg4sU1hC9YOlhiY6rF202oOKR3AK9ATTWMtTGxNsbAzx9XnJLYuNgQJAvD0c8fB2YaklDhOpyVx7nwmxZcKKb1STF7BOaEF6tLlEmprKunqbKWnu52uzla6u9ro7mqjo72ZxoYaIWB0tDfT1tpIfV01N29c5crlUsrLiiguusiF8zmcy8kg91wmhQXnuXqlTPhwX1V5ndvVN2luqqOvt5OR4f5JK1PvZAPTyEAvIwO9DPV109/dQW9nm/Dqqm9RffMat65d4fat67Q21tHb2SbMUtTcvjUZLq+p5Hb1TSqullOQnycctbtUXixUR1pbmhgaGviobraAzpYGBrpbGRnsYmSw639BxLWKS5OL2UUFXL9eQXV1JW1tLQwPDzI6OizMiDQ01tDW3sTtmltcvXaJC/m5RMZFYOdsi76JHtpG2jh7OhOeGEl4YiSxqfGcL7vIxJ0Jzl/IIyYumqycTErLSyi7VEp+4UXiE+M4fSaFjKyz5F3IpbC4gOLSIvILL3Ih/zwXi/PJzM0i52Iu+aWFFJYXcy4/j9MZZzidcYaM3Cwi4qLwCwnAJ8gPv5AAfIP9CQoPISg8BDdvd1zdT+Ll484/yi9dobCohNQz6SQkJhMaFk54RBQRkdGEhArw9PIhPiGJjMxssrLPkZt3gbT0DDIyMjiblk722QxOn0ohLfUMsbHxBIeEExQcjqWNI0eVdfh+7Vak5y8TQsQMqYX8S2YR0yXm87X0AmZKLeBryYV8JT5/ciNCYj6is5chPX8V0t+uYd7yzSxZv5dV24+wVv4Y6xSOs1b+OOvkj7Fx5yFsHDzw8AnlpLsfTic98fENJD4xgdjYaPJycyaltduVNNZW09XaxPhQP/eGhhnu6v7b/kNPews97S30d7ULW5gmhicrYLtam+huaxaCxWBPJy31NcJg9ZTt6GNQGBnoZ2xokKG+XmE701S+4WML1Mfh6ynYuD8xzpMH94VwMaVoTCkUY0OD3H/8iPY7dwjPzkbH3o6jRnoc19dAzVATwxN6mJ3Qw8xCFxs7I6xsjLC0MsbO0QprB0us7C1xdHXCwckeY1MjrlRc5t7j++Tm5xF/KoFHPz7k/e8/09nTSmRUKAnxUbQ21NBaV8nN8iJ6m+p4cW+cxptXGOls5u3ju/z26ik/P3vEi3vjPB0f5snEMM/v3eHlg3u8fHSfkZ5Ocs6kkJIQw82rlygryicsKJDG2hrevHjOQE83mWlnCA8J5nRSIkUXL9De3ERnawt11VXcuHpF+PHl0hLKi4tobWxgoKeb6ps3uH7lMpdLi2htrCMuKhx/bw+0NZRxtLPE3EQfHU0V1FUUMdRTJ1IQIFykPns2mdLSC1y7Vkp2VhrlZYW8e/sC+I23b14wNNiLn683Dva25GRn8vLFjzy4f5fiogK6uzp4+eJHHj96wPm8czg62FFbU83w0ADVVbc4n3eO7KwMWluaePzoAS+eP6Ors52HD+7x64f3PHn8kKdPHnFnYoy21mae//iUF8+f8ebFc179+Iz3r1/z4e1b3r9+zc+vXvHvn9/z6+s3DHV2UX4xnxdPHvDz6+e8fPqQ3MxU0k4ncvVSIVlnT9PX3cLp5BhsbExxcDjB/fsjwAeev3hIWloily8XcvVSIV3tdfz2y2ua6m9ipK9GUkIozx6P89uH58BPXK/Ip+LKBfp66rGzMUBX+zBaagfZtnkJyse2onxkI0cOrEFZcR06KtvQPrYR7aMbMNfehZHaTrSPbsLTVpsoPxvcrHVws9Yh1MeOYC8r7EyO4GyhhJe9BpYG+3A5cQx706PoHt/KSVt1fE7qE+RljqWRIsa6+1A7upU925ehfHgTinvXoK28Ew2lLZjpHcDSSBF7C2WcrNQw0tqFgYY8hpoKKO1fxQGF7zi8Zxkqimsw1NqJucFe9DV3oKe1AxODPRgb7kdHSx4dLXmMDPZhZHQQHZ3d6OntxcL8OCesVLF31MHM4jgGRoc5Ya2Olt4+1DV3oay6g+Mq21HX3IW27n40dfahpbsfXYNDqOvsR9vgMIZmxzGzUsfCThcrRwPsXU1x8rDAyfUEzq6ToO/u5YCnjxPefi74+LsJzzfAHd8Ad/yDPAkM8SU0PJDwqBAiowVERk/6YiOiwomICicyWiAEiJj4j08gvNiEcOISI4hPiiQhMZL4hAji4sP/dvEJEcQnRJCUHP2/LjEpSvh1CYmRJCSFE58oID5RQGx8KDFxIUTFBBEZHUh4pP/fLiIq4G8XHulLeKQvgggfIVB8DBIfw8N/qhV+AS4Eh7gRGuaBj58jgcGu+Ae6EBjqRkSMH47uJ9intANdM1U0TZTZo7QD+SNbOay5D3WT4xha6+Dm54TxCV027VjH2s0/sGnHOjbtWIOmviqu3g7kFWZz+UYxTR11lF8rJCP3DBm5p4k7FYWOkRqrNi1l3bYf2Ll/E0oaBzimcxgFxa0oKG5FzVAJQ1utyXpbaw12H9vGiu2LkVo8kwWrZVm27VvWH17Hdzu/Q269HPM2zmPR1m9ZsGk+MiulEVsqyuLNCxFdNBPZH6T4bsu3zP5BijkrpFm/fzW71XYif2gnB1UOoGagiou3I9HJEVwsyeV8YS6ZuWe5XFFKe1czg0M99PRO/ja4v6+LztYmmhpraWtvpKO7hZ7+Dnr6O+jobqGxpZbahipu192irbOJ67euUFVzg5tVFaSmJ2NhZYKeoRY792xnx94daBrpsmW3PPOWLOJraSmmzfwaEdnZ/POrfzFNRJTPRcWFEPGZmMykAiEzHxG5hfxTRIwZMrLMkJFhurQEX0iJ8t8i0/kvkWl8NWcmSzZ/x+zvZViyeTHblTaz6dA6ViosZfPhtezVUOC4sTJH9I6xTXEny7b8wLfrvmPBmkXILpuHyDeTjU6fS87kUzER/t9XX/FPkVnMkJnDdMk5/H9fiSIyZwEmNvbcqLrN6YxMVm6RZ5qYJJ+KSvylSkgyTUycT0XF+ExcnC+lpflKVpYvpaUn1QpRcT6bJcEXYlJ8JSXH1zLzmCn7DRJzFzH72+VIzf0W2QWLkP5mAdLzv2HB8sUsX/8DazavYc22tfhH+RMcF4yxnTHmDmZEJgqISgrH1dsJPUMNbOzNiYwJ4czZJE5YG3NQaS8Hju5Bft82tA3VKSq9yJm0ZLx83YiMCeNiYS55F7M5m5PG6bOnSEpNIEgQgKaBBirayqzetIptu7eibaSFvYcDXiHe+Ar8MLMxRV1PDU09deEmjruHMxmZqeTmZVJUfIGi0ovkXsgiLSOFjOwznM/PmbQWtTULMwmdrU10tDTS1lRPU91taqtu0lhbTVtTPa2NdTTUVFF1o4IbVy9x7XKZsN61sOC8MBdRVlooVCiuXikTKhEd7c2MjgxwZ2KE0ZGBvwWrpzYiGmqqqKm8we1b17l96zo3Ky5z4+olbly9RPXNazTWVtPZ2kRvZxv93R10drTQUH+bylvXuFZxicuXSoQ5iOvXLgszHk+ePObx40c8evSQ3HOZf21IlNHT3sxwXwdjwz2MDk0CxJSdqb+vk77ezkllpqWJ9vZW6utrqauroampgYaGOuG//8b1K9TWVVFVfYMrFeXkXcghOjYCV6+TWNlboqGvwcFjB1Ez0MA/IpDM/GyyCnIYHR/D3ceDqPhoYhJjCYsSkJWXzfnCC6RmnCEpNZmMc5mczckgKy+b/JICMnOzSM04Q0FpIWezs8g8l8O5C+fJvXiBrNxznE5PIzn1NKfT0zibnUVcUiIh4QK8/f3w8vNFEBVJTEI8AaGBeHp74OPnyT+KS8ooLikj+dRpEpNO4ePrjyA8kvCIKHz9AnA56UZ4RBRJySmknD5DZlYOqWfSSU9PJzsrg/y8XPKyc8jNOUdy4ikEgggio+I46e6DoZk1m3buZ97iVcgu/B7xucsQk1uK2LzlzJJbiqjsIiFEiEgvYqbMIr6W/pZ/SS5ipvR3zP5uPd+u2sEPWw6xVv4YG3arsHGPKht2q7JO/ijbdh3F20+Aj38Ydo6u+PgGEhkVQ2pqCqlnkrl8qYTqqhu0NNTS1lTPQHcH98aGeTg6xlhvH/1d7cKMQ3dbM32dbcIGppH+HuGK9VTYeqS/h/GhfgZ7OieVib/2IYb7+4RL1B/XtH6cb+jv7hIO0019zRQ4fBzEHh8e4sGdCZ4+fCCsfR0dHGCor1donZoYGebOvbtUd/ZgFxTMjmPHOKChipapPnqmupha6GNprY+RkRq21gbY2Rhia2uCk7M1Ds42ODjZ4+HlTlJSAudysujp6WJ4dIjzF/NoamnkD36nsKyAytvXyc3LpKryGs+fPuD547s8GBvg2d1Rnt0d5d5QL3cHu/jxzig/P3/Mq0d3uTfUy9M7I/z50yt4/xN3B/p4MDpEd3MDEYF+5J09w8tH92lrrKPm5k2G+np5+ewpY0ODlBYWcDopkZyMs1wqKaakIJ/LpSVcLi0hKz2N8uIiTiXEExsZQVJcLE11tdwdG6W1sYGSgnzSTydzLjMdPy93YiMFyG/fhK6WKtoayuhqqWJ9wgg/75NkpidTlJ9DaekFBgc7GRzspK7uJlWV1xgbHeC3X3/i8aO7wt+qZGakk5mRzqXyUsZGh3n44B6jI0OMj43w9MkjXr96QUtzI2fTz9DW2sy9uxOMjQ7T29NFZ0cbb9+8gn//we+/fWB4aIAH9+/y/MenjI0O8/zHp4yODHH92lXuTIzx5PFDHt27y8TIMC11dTycmODD27f8+u4df/70M3z4lZ9+fM5E/wDPHt7l9/dv+fevP9PeVEekIIih/i6yM1Lp7GgmLzcTZydbwgXBdHa18PbdSz78+o6Hj+5S31BNTnY6Rfk5VN+q4KSTNXraKpSX5NHeUsvYcBe/f3jFg3v91N6+TFdXHdWVZaSfjUVNZT+rVsxn86bF7Nn1Awf2rea44gY0lbehfGgt2kqbcTlxDDOt3Vjo7MXdWpOMRD8uno2kPC+Z4txkbEyUJwFAfw9uNupYGh1CV3U7ztaqmOrux1T/AGYGBzHRP4Tykc2YGSpioL2fI4c3YG2ugrW5MuYGR9BRkUfz2HY0j21FQ2mbsH1KW3krxtq7ObpvJUf2rkBFcQ0qimsw1lHA1lwRIx0FtFW3oK+9HR3tHWiob0FdbTPaWtvR1pZHXX0bmpo7MDQ8gKHxIU5YKWNsqoixqSL2zrqYWBxFU0ceFfWtHFPZhKrGNtQ15SdPWwEtvT2oaCqgrrMHLf396BodQsdEEX1zJYwslTGxVsfa3hA7JxOcXC1w87IR5gH8g10JCPYgKNTrb7mFgGAvgsP8EUQGTyoLH4HE5McCImPCiIoVEBUrIDouXKg6TN3HIDEFDbFxAmLjBEKASEicBIyk5GiST8UIbwoi4hMiiE8UkJAU/jeIiEsI+xtE/Cc0fHyR0f7/Cx4+Bob/tDP9p/UpIMgVXz9HQkInrU3hkT6ECjwJFnggiPLB7qQZavpHMLPTw8BKC3WjY1i5mRGS4E9MWjjRpwVoG2uwVWEjqzesZPnq75CWk+So6iFS0pPxD/UmKy+DxNRYUtKTycg9Q1hUyP9U93rYY3vyBCd97DCz1cfczgC/CE+cfe3QMFZGx1yNTXvXsnHPKjbsnlx33qOyg0Nau5BX2sTSrQtZrrCMOevmILlCErn1cizYNB+5tXOQXiGFzEppZL6XRGyxCDLfS7Jg3Vy+WTOHhevnsUJ+Gev2rULFUAlDW10MbHSw97TB6qQFIdH+COKCSDoTR0XlJTq6W+juaaOldbIAYnioj56OVhrqbzM41ENDcw21dZV097UzNNxLY0stVyvKKC7Lp6Q0n2s3L3PlaimXK0rJL8glKlaAf4AXe/YpsGj5d+w/dpg1WzexestG5L5bzD8+m4boHDlmysj+DSI+E5fiExFJPp0lxZdS85g5ZwGfiEjypfRspomJ818zJy1I/5ITY9Z8cWZ/P4fZ38vw3eaFLN26iPlrZ7N060IOaO9C20YVVfNjmLmacszoOPLHFVi/bwPLti7n++0/sGb3WlbJr2XGbBFEvpFk1jezmS4twSezZvGpqBhfSMrwpZQcn4hI8rm4LKu2ypNyNpMbldUoHFZimqg0n4pK8Jm4FJ9LSDJdSpoZMpP2qxkyMnwuIcmnoqJMl5DgczExpotL8pXUZJj605lifC4ixUzpecwQlUZUZh6yCxYxS2Y2/xKbxQ9rV6KipYamsTbKBmpsPbgN+aMKuAe74xPmjY6JJg6uNqRlJHOxMIfz+VmcSo3jhJ0pW+Q3oKShiGeg26TTwMUWRycbMrLPUHqpkCvXyjifn4O7jysBoX5EJ0SSeCYBBzd7tAw12XVQAVs3O2xcbVHRU+WknyvBMSHYOFtzXF0JHX0N3D2cCY8IJj3tFHk5Zzn30WVnpZF3PosrV0upb6imva1JCA5TFqIpiGhpqKW9uYHO1iahxaip7jY1lTe4de0K16+Uc63ikhAWrlwu5fKlEsrLiigtKaC46CKXyouprrpBZ0cLgwM9DA32MtDfzdBgLyPD/cImppaGWqpvXuNqeQllRfmUFeVTXlxAxaVSbl27Ql31LVob64R7Ed3tLXS1NdPV2UpjQ41Q8ai8dY2bNyZbowb6exka7Ke2porHjx7S3FRPZ0fbXzWvV2lsuM1AdzvjQz3cGetnYrSP8ZF+JkYHGB3pZ2iwh7HRwUk7V283nZ3t1NRUU11dSUNDHfV1k6N4ddW3qKu+RUP9bZoaa6mrr+ba9ctcLMgjNDIELX1NjqodxcDcAG1TXdQNNTG1Myc4KpSBwQEMzYwwtjDB2d0FWyc77JztCQ4PITXjDPGnEsjKyyY14wwp6afJKzjPqbQUouKjyc3PI+d8HqfT04hNTCAmIZ7ElFMkp54m4VQyMQnxnM3O4nR6GnFJifgFBeLkehJvfz9CwgX4BPoSEhZIcJg//ygsKqGwqISk5BQSEpPx8PQmKDiUkFABPr7+ODq5EBQcSnhEFJFRMZxKSZ0EipQU8rKzKC28SElBPsVFBaSfSSMmJo7EpNP4Bwlwdvdlr6IqS1ZuZuH365m3dD1zl6xj3vLNzF22gbmLVyM2ezFfic9HRHqREDJEZy9DdPYyvvl+C8s27GHNTiXW71Jm4x5VtuzXYPM+DTbKK7FNXhE3twCcnDyxsXUiNjaenJwcLpzPJfdcJpXXr9LccJvejkmFYbS3m3tDw9wbGmWst0+YhehobhAGqof7uhkd6GV0oPdvCkVfZxv9Xe3C6+tsEw7BTVmOpobipkBioKdbCBFTKkJnawudrS10t7cJR+im1IqP25zuT4zz7NFDHt69I1Qk7o2PCdudRsfH6H/wmITzF9CzteWwhhqH1Y6gbaiOta0xjvYmeJy0xNfTDncXSxztzHB1tcPD0wW/AF9iYqKorark51evePboIc+ePubRw/vU1FRTXFrAubwsblZVUFVzg96+DibGhxgf6eXJ/TFePLnHnaEentwd4e5wL8/ujPP6yUOGutq5UV5Ca20171/+yEhPJ11N9dTfuEZhdiaBHi6cihbQ01xHV0MdowO91FdV0Xj7Nl0tLVRWVHAxJ4e8zEzOZ2URHRZGUkwMpxMSCPLxIcjHB0NtbWwtLIgRCOhpa6O/s5OG6mpKLl4kIjgYuxMnOGFqRFlRPi4OtuhoqLJz20YMdDUIDfIlPDSAhFgBZ1LiaGmp4fmLhwwPd1NRMTll//jRXX798I7BgW4K8vMoLSngSlkpP795DX/8zounT7g3Psb7t2+AP3n39jU/PntCW2szdybGePP6JT+9e8OHX37mp3dvePL4Ib//9oE///iN33/7wL27E5Og8PA+Y6PD/PrhPc+ePubmjWvcmRjj7ZtXvHnxnPHhIUouXmSwu5tf373j3x8+wPtf4I8/J+/Dr/D7B355+4rnjx9QX32LkABfhvq6KS0pYHCghwf3J8jMSsPCwozi0gLGJkb5k99o72yjuLSA2ppKXJztKCw4j6+POx7uzoyN9dHW2sD162V0dTVRWJjNtWvFPHk2QWPjLU6ficbf35XgYHc2bV7K9m3LUJBfwcF9azl2cAPKh9ajr7IdJ4vjuNuoY6V/AGON3ZyO9qD++nl6Wq7ScKsAxxMaaB7bisqR9Rhq7sbNUYfDe1diqn8AS2MljHQPoKG8AwvT4xgbKGKgexBNtT1YmCsTHOCAjaU6pnpH0FHdhbrSdgy19mGscxAt5Z1oq8ijp6GAkdYejh9cg9qRDeiqbkdLeRMmuruwMTs8aWnS2IKW+ka01Tejp7UNTY3NqKqsR0N9C/p6ChgY7MbC4gjm5orY2ChjYn4YE/PDnHQzwMZeFQOD3Whpb0VNbTPq6ltQ09yKivpmVDS2oa69Ew0deTR1FdAy2IuWwV409fegqb8HbYMD6BodwuSEKuZWWljb6+N40hR3b1t8ApwICHElWOBJeLQf4VEBCCL9CRH4EBjiSWCINyECPwSRwYTHCIQXEfsfFxf6HxdMRFwwkfEhRCWEEpsQRmx86N8uLiFMCAeJyRFCSEhMjhC+noKFqffHJYQQGx9MbHww0bGBRMUEEBHlJ1QZpi4iyo/IaH8io/2Jign46H0+CCK8CQv3IiTMg+C/oCAw2JXgUHfhhYR5EBLmQajAk1CBJ2HhXvj6OhES4kFgsBvhkb6TKobAk/BoX+xOmqFtooy+hTqqBkfRMlXBNcgR/2gvjOx02XFwM8vWfMeajas4rn4MI3MDNHTViUmMoqG1nuQziaRlncHexZYtOzez5+AuNmxdj6qWMjqG2rh4OGFqY4CSxiH2HVVg6+4NbNu/GQsnY5x8bNmjtBM9Ky12Km5h/a5VaJqpYO9rjYmTHtsOb2Dh+nnMWzMXieWSSCyXZPbqOcxdLYfM99LIfC/NN2vnIbFYjM2HNrLp4AaWblrEavkfWLd7Fev3rGaf2i6U9A9j4WqCva81flFe2HlZ4RXqikewCyHR/hSW59Ha3cjAcBfNbbXcrrlOZdU1qiqvUV9XRV9vJ23tTTQ21FDfcJuG+ttU377JlculXMzPJSszbXJh+EoZN25eJf9iLimnE3E96ciadSs5qnoMJU0V1m3fxDEtVfYrH2W6uAifzxLhk399NbmbICrOZ+JSTBOT5JNZ4nwyS5zPxGSYLjmHaaLSfCk9ezL4PPMrROfL8s2qRSxYu5Bv1y/kmzVzWLdvBcu3L0J88Vcs2fINGpZKGLvocsTgIOZuZqiZq3JEX5H9mvvYdHAjK+VXsEphJat3rWLJ5qXMX70Y2aULEFsgN9kANVOET2aJM0N6Ll9IyPGZ2GymicryhYQcIZGxhETG8IXEbD4RkeQTEUmmiU1mOr6QlPnrpJguJcuX0jL8c9bXfComwgwpKUTmzEFkthwzZecgLrcA2YVLmL1gCf8Sl0Vabj4r1m7gqLIKfkGBJKacwtXPk/2qh1ixYy17lQ/g4O2EgaUhhhaTWcQb1dfIzj1LUKgfzu6O7Du8h/1H9xESG0pIbCgmVsacSo2jqrqCts4GCkvyCI8KIiZewLn8TC4Un+N0VjJxp6Nx9XVG21SL3Ud2YWI7qXroW+mja67HSb/JJjcr+xMEBvmQnBRLdkYqhRfPkZ+bxbmMM+ScTaXgQg7XrpRSV1tJV2cLw0O9Qjhoa6qnq62Z/u4ORgZ6GRvqZ2JkkOH+HgZ6OoUP7lOKQV31LW5du/K3Abnr1y5TcbVcuEY9Zf8dGe7n/r1x7t8bZ3RkQBjQ7u/rEmYgGmqqqLx+lYpLpVy7XEbVjQrqqm8J/2xrqqe3s024KzFle2puqhM+vE+Mj/Dq1Que//iMkZEhnj59wpMnj3j29AkPH9wX5jzqaqv+Co3XM9zXxZ2RPu5NDHJ3fIA7Y4PcmxhmYnyIsdEBxseGGB7qY2RkiP7+Xhoa6qitvU1jYz21NdU019dQf7uSqhuT2YymxlraO5ppa2+iraOZcxdzOOnpgpWjFR7+Hlg4WqKkdZwDKoexcLCkf6AfF4+THD6miLm1BV7+3hiZG+Nw0hHfID9CI8OEMBEZF8WptBQiYiPxDwkg+cwpsvNyST2bTkxCPCHhAkLCBUTFxZJ0OoXT6WmcOpNKWmYGZ7OzCI+Ows7JEUtbGxxPumDnbI+b90ncfJwnlYjzF/I5nZpGTGw8Hp7eeHh64+3jh7ePHw6Ozvj6BeDnH0hAYDBx8YnExU9mJi7mnuNqWTEVl8q5cfUKeedySUlJIT0ti/DoOLz9Qjl8TJ2lq7aweOUmvl2xhW9XbGHxGnmWrNnBdyu3ITVvGTPEJhuaRGQXIzpnCZLzVjBn0ToWrd7Jqm2H2LBbRahCbD+kzbaD2mzedZxjqgZ4eATg4OiKm7s3GRlZFBRMetjycjNprKuiu6OZkf5uRgd6GOvtY7yvn9GefoY6u+htbxdCxFSt6+hA79+2IaasTVMB6/amerpamxjo7vhbE9NUvmFqrfrjvYgpQOjv7qKjpZnWxgZaGxuEweyp90zdlBXq8f17PLgzIQSTB3cmeHz/HvfGx+gb6Cctv4iI9AzsvH04qKKM/H55jE108HSzw8HGEEGgC2EBzng6W+JkZ4a3hxNhoQGcOpVEQf4F2hoa+OPdT/z08iU/v3lNX1cnMdGRODrZkp6RSvmVYm7X3WJwqIeJO8NMTAzw9NEEr54/5PG9UYb7uhgb7OXxxBgj/d2U5OcRFRZEzRUfrwAAIABJREFUztlU+ttbKL2QS+2NCmJDgvBxsSctLor40ECiAnw4n5ZCbvoZAr29iREIuFRUxLXyci4XF1NRVsaloiJSExM5m5LCqbg4Ary88HB2xlRfH193dy4XF9Pb3s75rCwSo6NJjo3F08UFNSUl7KwshOMz1TevEeTvhZuLPTGRoeTlnKWh9iY9PS30D3QwNNzN9etlZGamcCo5jpzsdCqullFcNPkDrrysiKS4WIrzL9JUV8vThw/4+c1rfv/lPb+8/4k/fv+V9z+/o621mXdvX/PTuzf8+OzJpPrAn/z07g1//vEbv7z/iV8/vOfpk0e8ef2Sp08eMTjQx5vXL3n08D5XLpfT093J8x+f8v7tG+6OjdLe2Mjju3f54/17/v3hA//++f0kPLz/hV9evuLfv77n/vgI98aG6WxpFLZRTI3yvH//E3fvTpCSeoqConx+//M37j+8R2RcFGYWpjg62uPibM/Z9NMcOrgXQVgQb988p7bmFoMD3VRXXQc+8Otvb+nsbqCh6RYX8jOIjg3mSkUhnl626BsocejAZrZvWcrWDQtRUdyMk5UaPk66OJopYa69B62jW/By0CXU1xpvFyPC/e3xdTPFTP8wSofWoaW8k6y0MFzsdVDcvxZdjd3oau3DxVEfK0s17O10MTU5zjGl7Whq7cfMVBktzX3oqu/DRFcRC8Nj+HtYIAiwx8VWBwvDo6gd3Yqe2i40j21FR2UHhpoKGGjIY6yjgJG2PFrKm9BS3YCG6nq0NTahp70VVZX1KB7+AeXjazHQl8fG5hguLpo4O2tx8qQOZieOYGR6EGdXHaxsj2FkvAttna2oa2xEXWMjqhqbOK66nmNq61HW2IiG7g409XaiaSCPhv5O1HXl0dBTQMtgN7rGB9A1Ooy+iRLGFiqcsNXC3sUQV09LvP3t8Q8+SXi0L5GxAUTFBRIRHUiIwIegUC+Cw3wJDfdHEB1KeEwYEbECIuPCiYqPICpBQGR82EcXQmR8yN8AIjoxhOjEEGITwoRA8H9BRNxfn/+/VYeQv11sfDAxcUFExUyqDBFRfsL7GB6iYwP/ugCiYwOIivEnKsafyOj/AYopqPgYGKZu6vOCCG+CgtwICfHAy8cBvwAX/AJcCAx1JyougJPeNqjpH8HISgt9S000jI+jYaqMotZ+1uz8gYUr5vLt8oWoaCpj52xLeIyA9Ow0Ms6d5XxhHucu5hAWFUpqxmmCBIHEJEbj5OZIWFQoOoba7Ffci7K2EpsV1rFx5xqOaR7G2NYAe08bvELdCY7142SgI87+9hjYaKNieJSthzay+cB6VmxfwrJti5FYIo74MglkVsoyb/03fLtxIYs2fcvyHctYu28NizYsRN9eF60TaqxRWMGqnd+zauf3rJb/AUWdAyzetIAtihs4pLsPPRstjBz0cPCxxiXAAY9gF7Lz06luuM7AcBcj430Mj/TQ1HybiqtlXCovIj0tRfizYvL/zCyuVVwS+sPP5WRQc/vWpPWptZGLF84RGhKAqYkBhxX3o2diwHFtNbbs3oGKrgb7lY/ylZTYX5YmGT4XE+NzscnA8jQxST4Tl5oEClFppolO2pu+njOP6VLSTJeWYN6K71ixYy1LNi9l3io5Fm2cz0qF71i0UY75a2WQV96Enr0amlbKHNTZjZq5CpqW6ujZ6WDkZICWlQa7VHewSmEFy7ctZfWuVSzesBSZpfOYOXcydzGZdZj8HmZIf8M00dn899eSTBOVZa+SGqkZ2XwpNY9PZ0kJA+CficnwqagEn4pK8KX0bMTmf8vspcv4Wk6aWd/IIDZvNiJzZBGZI4vE/PnILFyEzILv+GKmBBJzFrDvsBJObl4ECyIJj47Bw8cXVW1NNCz02HRoB7uU92PjYY+Nux0eQZ7k5GeTlpXKCWtTdh9QwMzKBHU9NXzCfBEkRbBy62oMLA25cq2E9o4Gobro6uGAgbEWpzOScPNxJjgqgIiEMCKTI9Cz0GWXogIaRuqccDmBrYctDp6OuPu54RPohYf3SU4lx5F19jQXcjLITU+l9EIuBTmZlJw/R/WNq/R2tDAy2MPwQDf9fZ2MDPQy0NNJX1e7cPRtCiLujA4xNtTPUF+3sIp1sHfywX9qv+HG9SvCzMOUElBbU0lHezNDg708fHCHu3dGGRsdZHxsiLt3RpkYH2ZwoIfOjhZ6O9smrXl/KRxTVa7N9TV0tjbR2lhHa2Md7c0NdLe3CNuZhvq6GejppK21kbraKjo7Wnn+/Ed6ejoZGhrgyZPH1NZUUXO7kmfPnjIxPipUQnp7Ov7KgLQx1NvJxHAv9yYGuTPWz52xQe7fGeHunREmxoe4MzHC3TujPHnyiEePHjA0NEB/fy+9vd20NDfS8VcbaMPtSiqvX51c0q6ppKr6BvWNNVy+Wsbl65covlJMQmoCdu4OmNiaYWpvgXuAF2MT47R2tOHk5oybtzupGWeIio8mPCaCE7aWOLk5ExoZRpAgGHcfD3wCffEN8sMn0BdBdDgZOdmcu3CezHM5RMfHCS1LoRHhxCcnkXAqmVNnUsnIySYx5RQnPdwxt7LEwtoKc2sL7JxtcHC14R+llyvIyr1ARk4ekbEJ+AaG4OTqgbu3H+7efljZOeLq6YOLuxduXr5ExiYQl5TCqZRUCi/kcuNKGZXXr1JbVUlpcQlZWVnk5eYTn3wa/6AIFI9rsHTVFpau2cqydfIsX6/Ayk37WbVlHys37mHh8g3ILVqD3KI1yCxciZjcUiTnreCbpZtYtmEP6xWU2LxPXQgROw7rsFNRj217VbF39CE0JBo/32BiY+PJv3CRvNwc8vNyKMrPpbujmYHeNkYHeoQQMdbbx0h3HwPtHQz19AjVhr7ONqFdaXyoX1jtOhWyHunvobejlZb6Gtoa6+jtaBXakT6+qVD0VDD6Y3VhaoV6So2Yaloa6OkW2p0GeroZ7u9jbGiQiZFh4bbEx81O48ND9Pb3ccLZDX1bBzSMTTmiroaqlgouLjYE+bngZm+Kv7s1AR42uNub42pvQaCPG5GCIOLiYsg4m0ZPcwuvHz3m3bMf6WlrIyUxgZjoSHx8PQiPCKHy9nX6Brv48eVj3rx9zrMf7/P48QT37g0zOtTL6+dPefLgLp3NzeRlZyAIDiA2UsCV8iJG+rspu5hHQU4mrrYn8HKyJTc1mUhfd2wMtDhpZU5sWAjebi4kxUZxtayYG1fKqbl1nabaaq6WFZOReoqCvBzOJCeQGBNJQnQEKQmx5Gam09HURF1lJfGR0QT5+OHn4YW9pSWG2tr4e3vQ1dbM/YlR7o2PcDEvC38fd6IiQ7l8qVjoWaxvqKSsPJ9TKbFERYfg7GSLgb4W1lZmWJ4wwdHBhtvVN4XDgYO9PXz46R38+Qfv307Cwh+//wr8ydMnj/jp3Rt+/uktTx4/5MMvP/Phl5959/Y18Ce/fnjPh19+5tnTx7z/+R0vX/zI2OgwE+Oj9PV2U1SYT+WtG/T39fD25QuePXrIneFhnj14wLsXL/j51Ss+vHrNb2/e8uvrN7x/8ZLhvm5ePXvMo3t3hTDb1dZKf18P53KyuHv3Lq9fv2Z0fIyOrk7e/PwTze1tZORkY2lthYGBHkGB/nR2tCEICyImOpzHj+7xx58f+P2P95SVF5KRmUL5pQI6Ohu5dLWI6LgwLhbm8PDJGLdrK0hLiyUkyBVTI2UUti1FR1WBUF9LgrzMMdXajYedJr7OegS4GmJppMi2dfNYv2I2invXcMJECX3d/ehr7aPgQhJXyjM4cmgjzg56BAU6EBfrg4mpMq5uFjg4GqGlfQhDE2WMTVRwcTLB1kILGzM1dNX2YmuujqezCc422jhZa6Gnvhs9tV0Ya+/FUHM3hpoKWOjuw1hDAa2jm1BXWo+q0mr0tDdjbLADLfX1HDm0nMMHlqJ8fA3aWluwtjmCu4c2Xl4GeHkZYG6piK7BrkmAMN2LgeEOtLQ3oa6xHg3NDahpbUJZfT3H1dahorEBZY2NqGhuQlVrM6pam1HW2oKqzjY09HeibbgHdZ09aOjuQ0v/AHrGiphaqmDtoIuTmwmunpb4BzsTGuFFVNwkSIRH+xES7kWIwIewiABCIoIIjQxGED2pNnwMD1PQMKVARMQFEhEXSGR8EFEJwZMgER9EdHwQUXGBwouODyImIZiYhOC/vY5NDCEuKfRvF58cRnxyKHFJIcQlhRCbGEx0fCCRsf5ExPgRGesvvIgYPyJi/AiP9hWeIMoHQZQXYZGehEV6EhrhQWiEByHh7oSEuxMscCMozJXA0JMEhp4kIMQF/2Bn/IKc8A90wc/PGT8/Z1xcLfHyccDX35mQcC9iE4Nx9bFlo/xKDiorcFh9LzsObmLltiUsXDWHpRsWsOPgZjT01QkODyEpNZnCsiIqbl0jPfss6dlnKa+4RMa5TKITYjjp6YogOhx3Hw+c3JyxdbIjNimGM9mphMYE4eLtSNzpaHKKsrFxs+SQ2n6cfOzZfmgzlq5mmDsbs09lF3Lfy7Bq5/cs27wY2eXSSCyRQOZ7Geaunsv8dfNZumUJa3avZtPBjWw6uJFFaxew69hO5I9sY8n6b/l29TcsXruAxWsX8P3mJazdv4ItR9ezV0seeeVt7FGXZ7+6AqpGSmiaKKOio4iRpTYunnZExoeQnZvK2azkvyxr0QjCgjiVnMi5nCwunM+lqDCfaxVXqK2pprGhjprbVVy/dpXGhjpuV1fS0txIaUkRSYnxREQIyMjLIOpUDJZOthxUPsKy9Sv5XPRr/t8XnzNDQpwvxMX5TFSUT0XF+FxCkhkyc4Q1r5+KSjBdcg4SCxcjMnceX82WZt6K71i5cx3Lti79y7olx7JtC1i0UY7Ve5agYamEhYcB2jbKqJgdQdNSHdOTxpieNMbc3RhrHwtUzY+ybt8qVios5/vty9mquI11ezYjuXgOn4j+i+lSUnwlK/cXJMzh01myfCIiw+ficqzZvpcbVbf5Umoe00RlmS45lxnSc/lSSo7PxWWZJib5/xP2lnFVJnq/936ec/a+Z889e9px1NExxsZuJAxsUZBukO7u7k4BAwRppRGQEunu7hLF1rEm9z3f8wJZ98w55/k8L/6fa3Et1gtiwfW9/r/gk6XLWbx2A6u2bWPDvu1sEt7O6m0b+GLFYj5d+i1L161jxYZNLF61hn1iEmgZmJGQkkFWfhEuHt5IySogJ6+MrrEhwqcPsUF4K2v3bEJRVwUnPxcsna2wcbbG3sWWjOw0MvNuom+ii4W9OYbWRmzaK4SWqTYlNaVU3CsmLT0BUzM9LK2MUFKV4dTZowSG+xIRG0LElVD0zXWw97TDzMEUz1BPbD1tsXKzwtzZnPCrEYL0pdCIQBITrpKceI2SvGwKb2VQX15KXVkJLVWVDHa2MTU6L9cZG+5jeKCbh9MTzIyPMDU6xMz4CJMjg4JS3gX/6OTIIBPDA0wMDzA22MdgTyedLY001s5Hvba3NQnu8re2NNDd1cboyAAz0+OMjw0xPNQ3738Y7GV8bIiJ8WGGBnvnTdwfZEkLSUzN9TU019fQ1lRPV1szAz2d9Ha20dXWTHd7i2Aj0t7cQGPtfNpTeVkx7e0t9PX1kJqSSFrqDbIy07ldkENxUT7lZcU0NtTQ39clMHUPDvQwNNjDYE8H40M9TI71MzHax+TYIDOTIwKI6Ghvpqe7nfHxUWZmppiamuDRo4c8f/6UB7MzjA/18+j+FDPjIwz39zDc30NzUx1l5cVU1dzlXnUFdyqKqaitoKW7hcLKYjyDvbFwtiYoJpSGlkZevHpJe3cnJRWlpGVmCJKWbJ3t0dS7iLWjLXYuDuibGqJvaoiThwsBYUEEhgdzLeE6qTczuJmdRfyNREIiwvH298Pd2wtXTw+8/f1wcnPF09eHgJBgnN3dMLW0wNDUBF0jPUysjbF0NONvd0rKSElNJzMrh6hLlwkKi8TBxR03L1/snd0wMrPExsEZKztH7JxcCYuKIeZqPAkJN8jPzuJe2R3qqu7S0lBP6Z0Ssm5lk5OTx7W4RILDLqGgrMWeA0fYd1AC4cNnED4iyaHjFzh8QgaxI2cQOXQK8aPnEJOQYvv+oyxfv4tvf9jJyi2ibBM5y/6TCoicVWXfCQX2n1TgyHkNjkppcuiUIm6eQYSGRBIWEklqchq38wvISE+lMC+b6spShge656evi5H+HsYHB5kcHmZyYJihnh4mh4cFRXLDfd1MDA8wNTrExPAAowO9f/FKjPT30N/VTntTPW2NdfS0t/zFz/DnjcMCTCyAwfjwEPcnJ5idmhSYrRc8Dn/2SvR3dzHU1yuIhJ0aG+XJwwe8ePKYR7P3Beemx8cYmxgnNikFLUtLzigooGGgi6OzHf4+rgR5O+PnZo2LlQFeDma42Zrg7mCBr5cz7m6OWNtaYGNjxd07d3g0OUV3UzM3rl0j+2YGU5PjVN0rp6OzharqciYmh3n95jnPXzzi8aP7vHw5x48vHvP44TQjA/NyreKCfCJDQ7gUHkJRfg6NdfeouVtKVnoyQV7uBHi4kpeeRHbSdeIjQ8lJjCftWixNVXe5W1JE5we/SlNtFS31NdTcLSMu9hIJV2O5U5BLZloyRXnZVJWXMNTbJUjZKikoICstjdybN4kMDsbZ1hZ3J3uCfL2IjQrnSnQkUWHBuLvYc+P6FUYGe3j54jHPns4x0N9FTHQ4/v7u+Pm5EXcthuhLYQQF+hAbE0GAvzd5uZkMD/UxOTrCq2dPBT/DZ4/m+P3nn/jp/VsezT1gcmJMIAdbAAX++Ddjo8PM3p/mj//6nZ9/eieQNy1Ind6++ZGpyXH6eru5U1xI5d1yOjva+PntG/7r11/4+fVrfnv3jt/ezW+Lnj54wMOpKZ5Mz/B8bo6pkRF62tq4GhPNyEA/XW2tpCcnUVdbTU93J+Pjo7S1tXDv3l3+/cfvlJTdYXRqviyvs7uD8PBQykrv8MvP7xkc6CMrMx1vLzdiYiMpKS3E2ESP8opiGptqsLUzw8zckJb2On77/T1d3c309bfT0lJDf08zeVmJGFyUxVBHmmBvCxwtVXGxVCHCxwQfB02s9OY7Hky1zqBwdv980pLWOezM1VBXOk5EsAND/XVoa10gL/8GvX0NFJfcIiraj+zsG3h62qKtrUBAgAvu7tZ4edhgZqSBjdlF9DRlcbMzJCrYmTB/W4K8LTHSlkJb5ThmetLoa5xGW0UCE53zaKsc/9DYLYKc7F6Mjc5gaXEBVRVRzp7ZwgXpXaioiqKiKoqOzkns7JRxc7uIh4cO+kaSKKmKo2twBhX1w2hoH0FZXRRF1YMoq4sKHssrzwOFtNxupBX2cEFhH9Lye5FS2Iu04j4uqAojpy6OnPpR5NSOIad2DAWNE6jqnEXbWAYTS2Us7TRxcjfGy9+akAj3Dxfn89Km4DBvQsL98A50xzfYE/9QbwLDfQmO9P+/jO9f55KPACZCwn0Ecqk/z8L5kHAfQiN8CYv0I+JSAJHRgURGf5BCxQQJIGIBJBYgIvySz/8BEIERHgSFueMf5kZAiCu+IS54+zvgGbAwdnj42wrGPcB6/uhvhZuvNS7eljh6mGHvZoK9sxH2zkbYORnj4GKKjYMhHj62836IKC8iLvtj7WLMblEh9ohtYfvBzewW38bB43vYe3QHew9vR+L8YUwsjQkMDiA3P4/G5gZy83O4nhhP/u08cvKySU5N4mrcFTy9PbCysSQgyJ/rifEkpyZxPTmem/lphF0NJjg2gNArQbgGOmPubIqiriy7D29H+MRexM4cYOvBTRw4vhvhU3uR1ZZC5Mx+1u1ZzcodK1i9ZxWrdq5kxbbv+GHParaKC7FVXIi1e9ewbs9qlm1azJrtK9gmsol9EjuRkBbnkORB1u1axf7T2zmqIIK8gRTi0gc4cGYP6/euYu+xnRw8uReFi9Io6ciiqCmNktYFNPWU0TPRxMPPiZtZySSnJODv70tISBBFRbepr6+lID+XrMyb3K0oo/JuOXfvljMxMUZS8nUSEq/h5GyHs6sDAaH+BEWHYOFsjdjJQ/yPTz/ib//8H3y1YimffLOIj778iv9cvJiPvlrEP75exCdLl/HVqh9YtGYdny1fyUffLOaL71awYtMmFq9ZxSdLvuS7jSvZJrqdHeJb2SKykc3CaxE+tZM9xzZz8MwOLloqY+tjir6dBuqmilh7meMS5IiBvQ6qxvIY2F/kgs5Zdh3ZzPYjQuw7uQddOx2MnEzZJr6b//eLT/jHoi/5fMX3fPTNEv7+5VL+4+v5aNZPl63hy+/Wcbeqll0iR/l48ffzsa1LVvHFd6vnQWLRvCTrX99+xxffr2TFtvWs37+VdXuFWLltAzsPi6Cor4OZkxMmdg7EJqZiaGHH0TPnED1ynH0ih9i0ZScbhXawR1iUL1ctZYvYblZuX4fwCTHMnawwszXD1MqEgGAfikrySb+VjKObPZ4BHgRHBRF+NYLMO9lcTrpCSGQQZpYGePu5Y2ljjKWNKbFXI/Dy98DZ0x5jC0N0TS8SdTUSExtDvEK88Q71IjgmBAd3ewLD/PEL9CIzJ52C29kUF+WRn5VBd3MDPS2NjHZ3MtbTxdRQPw/GR7g/McL02BAzkyPMzU4KAOL+xCiP7k/xcHqC6bFhZsZHmJuZZHZyjIfTE4LHY4N99Ha00tpQS2NtFU111QJ5UFtrI709HYKY8wU/wdjoIFOTo4yPDdHf10VXZytdna309nQIfBc9Ha0CuVRv5/yGYqCnk6G+bvq7OwTn+rvnX1N+p1DQRZGTfZOx0RG6utq5XZBDbs4tsrMyyM25RUX5He5WlFBbUykozuvt6aC7q43erlZ6u1oZHuj8YKruYXykn+kPRXNTkyMM9HfT29NBX18P3d2dtLW10N/fy+joMH293VRVlM5fd44MMjk6H+3e1dkqaP/uG+imtqmGpPQbxCfFUVZdxt26u8SnJxAQFUR8cgJ9Q/28ev2K8ckJOrs7CY+JJDUzneDIUORUlNA3NcbU2hLVi5ooaajh7OlO9LVrhEVHE34pmpir14i/kURyegbpmbdISkslODwMGycH9EwMkJK/gIySHEaWRljYW2BoYYi2kTbKOiqoG6iha6nN34oL8rmZnkF2ZhY3biTj4xuIvbMbbp5+mFrY4u7lj4GxBfZO7tjaOeHnH0x0zGVu3cqioqSUypISau9V0lzfQENNLSXFpRTk3aYgv5j0tEzkZJU5KnEKiWOnOXLkNLoG5lhbOyMnr4Kuth7mpha4OHtg6+DOWTl1Vm05wOL1e1m//zQ7JOTYcVSBfadV2HNSiSMy2pxWNuTwOXWkVXSxtnEkwM+f1BtJFOUXcDs3h9zMW5QVF9HWVM9wf48gBmwhHWlkoJ+xgQFBMVxfV6fAn7CQnjQ6OMDU2CgDPd0C+VFnawsdLc20NTXS09E+L2X6EPc62NM5L2/6IH1amD/LoSZHBpkZHxG88SaGBwRwMtjTSVtjHY0192hvqqe/q52h3i6mx4aZGB7g4fQEs5NjDPZ0cn9ilKcP79Pf30tueSluYaGoGxlgaG6Kn78XkSEB+Ls54mJpjIOxLm7WpgR6OeHsYImXtyuqWsooaCmhZ6qHj7c7hXnZhAb6cSstmYL8bIICfSkrLaKvq53WxjrevHzG21fPeTA9waunj3j55CEPpsZ58fghA90dlBbmczU6kvjL0aTduE5GciKFuVmUFuaTnpRA3b0KSgvzqSm7Q1PVXUZ6OqmrKKXxXsX8HYyJUV49e0x7c4PAFJVw7TLJCXGUFd8m7nI0zfU1ZN9Mo7LsDj0drfNxbR++T/fuFFGSl8Pl8FDszU0J8vLA1tSYyJBALoUFczsnk7Qb16m9V8Hzxw+ZHB2it7ODxtoqOlsaaKyppO5eOZfCQwjy8yYn+yYV5Xfo7u5kcnKcX375iYqych5Mz/B07hFTI2P89u4nfnv3EyMD/dTX1dBQX8vNjDR6e7p4NPeAwYE+6utqSE9Lobeni99+/Zl///4rr14+5+2bH/n9t1/4/bdfeP74IbNT43S2NlFZdocr0ZHkZd3kj99+5o/ffubfv7zn1bPHvHz6CP74nV/evWZydIjqilL443cezcxSe/ceXW3t5GVlU19dRV3VPXp7OqitqaS8rJgnTx8y92iGgcFujIy1MTLVwcLSkIBAb/p6O6mtqaS7q4221kaam+rw8XanrvYeF7XUsLE2n8+TjwrDwtyI6qoKSssKqa+roupe+Xzmd2U579+8YLC3BW9XSyyMlLE3VyXQzYDYICvsDc/jYaFApKcBke6GRHkYEeaih5+tFn72Ovg5GuJurY21iSrD/c1ERPhw5WokT1/M0dBcQ3BoANfiYjl96hjRkSFMjgxQmp/DlYhQzI30iAoPIv5KOH7utvi4WRAX601MuCNWJrKY6kuipXIYPc3j6F08hZOtBvZW6ijKHcHEWB4FpcMYml7Aw8cYKdmDyCiIoap5AkWVQ2hqn0ROURQrW2UMjKWwc1TH1kENTe2TGJpIo6p5DFm1Q5xXPICUwn5klA8ip3iAC/J7kJPfi4qqCMoqB5FV3IeUzG7Oy+5GWvEA0soHkVI5yHllES6oiXNBTRwZ9UPIahxGXuswKnrHuWh8Fn0LGQytFPAOtsEv2J7wS15cvhZOZHQwl2LDCQn3w8vXCd9AZ7z9HQkO8yYwxBt3L0e8AzzxD/HFL3R+/MP88A/3ISDCF79IbwIjfQiM9MEv2IeAIF8CgnwJDPYjMNiPoJD5rong0ADBMTg0gJCwQELDg/5i4J6XQfn/t6QpNoDIGH/BdiMkyoeQKB+CI73xD/fAJ8gFNz97nDyssHMzx9nTGkdPKxw9rbD3ssTOywxbLzNsvU2w9jbEwc8cS3c9LFz0sHY3xMbVCDN7nQ+RubqY2Gpi4aKDoa0GNh5GuAfb4xPhgm+EO2aOBmwT3sTiStcCAAAgAElEQVTKzcs4ILGXH7atQljiALLqMmzdu5lzcpIUFhfR3NxMY2MzlZWVZGZmEhkZSWRkJHFxcdTWVnPrVgZZWbcoKrpNckoC4RHB+Ph6YO1giYqBAuc0zgriR/ee2M22Q1vYKrqJ7eJCHJYSZbPwWnYd2cbOw0LsP7YDWS1JZLUkOSF/mB2HNrNsy2JOKkiw68gWhA6uY5vYRrSt1DgiLcLOw5tYs3MZG/ev4qTCIZSNpJBUO8q+E1sQElnNdvENiJzby3E5MQ6d38/eY1vZcWgj28U3sUVkPRLSoijoXEDbQh11YyUUdGRQN1bGzNkIZz8HgqOCcPN2xdPbjatxseTmZ9HV3UZ5eSm9vd3UN1TT09fJ3XtleAd4kpASz0VDLYQlDhAYE8juQ7tZvmklnyz+jI8Xf84nS77ko68/5z+++opPFi/ho68W8ffPv+ajrxbzzaq1LFr5A18uX8Wilav56OuvWbt9A3sO72P5xuV89PVHLN+4jA2717Fu12r2HNmB+FlhpNTOoKQni6KuDNoW6th5W+Lga42J43xpoL61PgY2eqgYKKBmpIii/gUOntrJHoktKBvK4hhgi9h5cdbv2/RB0jQf+fqvZd/xyeLlLFq5jv/4fAkfL1rG3z9dTFLaTcSOneHvn3/D//zX13y5fA2fffs9f//8G75ctprFqzfw5bLVfL16DSt2bEHo8H72nj7M6j3b2H/yGKauTtj5+GDi5MQpWXk+W7KM//x6CUtWrmPJih/45IvFbNy6m7//63NWCm1iw+7trBJax1k5KawdbXHzcOXatSskJV/ncmwU/n5eGBrp4OXrRlxCDLdLc4m5HkVYTChnZc6goCqHg6s94dGhqGqpYGJpRGBYAJeuRBJ34xrBEYF4+XsSHBHIlWsxRMWE4entho2dJYk34khNSeRmRgo52Te5czuPmspyulqbGO7rnr/xOtTP1OjQ/LXIyKBAqjQ7NS64+J0aG2ZmYpTZqXEezkwyd3+KR7PTPJ2bZXZqnKmxYabGhhkb6hekOP05zamno5WhDxfTf5ZB/e8z3N8jSGQa7O2ir7eT3p4OQbRsX2+nIGq2q7OVwYFeJsZHGB0ZpKe7g96eToYG++jqbPtgoi6j4m4pjx/PUV5RQk7uLfILsikqzBMkRNXXVQkM4r2dbYLtRltzHYN9nbS319PSUkNPTwujI/1MfDBWj48NMjY6yMMH0/T2dFFdVTl/Y29shP6+Hnq6O2lpbqS6qpKC/Fx6e7oYHRlieHiQe/fuCgrpevq6aWlrJisnk+uJ8WTlZJKcmoSLmzMeQV5cSb5Gam46Zg4WdPV209zZRlpuFm7+Pjh5e+HmF4B3cCjewWG4+gbg6OmDT3AksXGJhEXGEnPlOtFX4oi/kUJcUhJXEuKJiI1G38IYWXV5jkudQEJKAmm188hpy3Je7RzSGudQNVJCSusckppn+VtpYT5ZH8zIKUmphISG4+bug6uHLxbWDnj5BmFmaYejiyf2Di74+AYSE3OZWxmZ3CuvoKK4hMqychpqammpb6bu3jxIFBYUkXUrFwM9Y2QuKHBO8gLycir4eAcSfekqPl7+OFpb4+Pmhp+PP+ZW9pyQUmLjnsOs3HGY9cJn2CahwM4Tyuw9o86u4wocktbiqMxFjkipYWDphKurO5GhIdxMTaG4IJ/CvFwKcrKpLCuls7VF4Fn4cwrSnz/+M0QsGKQXPmd8eIjh/j56OzvobG35C0R0tbXObxH+ZLQe6u0SyJ+GersEJu2xwT7BhmN6bFgAEH9e9w10d9BSX0N91V3am+oFKVELMDE3M8mTBzNMjw0zNzPJw+kJ2ttbMXGwQdFAFylVRbQNdfH0dCc8yA9vR3vMdTRxszTG2cIIfw8n7KxNsLA2QeWiMjrm+uia66N5UY2szHTS05LIyb5Jakoi/n5e5GfforG2iuG+bmbGR3j5ZI6nD+/zaGqC39++5t/v3jDW10N1RSnZGalkpadQWVrM7ZxMrl+JISUhjtxb6TTVVtHR3MDdkiLB1zUxPEBrQy39Xe1MjAzydG6Wl08fUV9dyeVLEUSGBpGVkUpfVzvN9TXkZ9+iuCCXsuLbdLQ0UlVRSltTPePDA4wN9lJXUUpDZTllBblcDg8hKsgfa2NDokOC8HB2ICo0iK7WJl4/f8Lk6AhtTY0U5edxOSqcjMR46spKGO7uEPyRHBsd5PGjWV68eMa7d28YGRkiNjqGirJyHs0+oKmmjuyUdJ49fMTk6AjNTQ3k5+Xg6uJEXm4292emGB8bofJuORPjo4yODAn8EW9evxL4JV48f8rPb3+kt7ONuftTpCTGczM1ib4P35dnjx7w8ukjnj9+SFdbM0/nZvntp7e8evaY7vaW+T/gw+M8n3vM07lHVJaV0tHSzKPZ+8w9nGFmepyZ6TE62ptISU2go7ORpORr+Ae6ceLkIZycrRkd6Wd6aoyE61e5Hn+FN69f8PrH58w9nGFifJjoS+HcLsghNCSAwtu5pCQn0N7WRHpaEiHB/qQnp9Dd3kZLfQ0j/Z3cTLqMu6MxYX7WRPhakhDlRICTJkFOWkR66BHlpsd1fwuSQ2y55muBl7k6vra6uFlo42ShQ29nHdHRQdg6WBIeHUZmXhY3UlO4ceMGxYVFVJaVMjM8wmR/H02VdynMy53P9r6ZSkSIN+GBzsTFehPkY4ae5nGMdE+ipyWBkd4ZdLVOYmGmhLWVOgb6cnj5WuEbYE1GdgzeAZaoaJ4iKNwBWydtZBXFuSAvivrFU5hbK2NhpYyljRLaemfQuHgCcysFlNSOIKN2hPNKYpxTEEFGSRRZpYPIyO9DXmEfKqoiKCkLI6+wD2nZPUjJ7eGCkjAyqqJcUBPnvKoYksoinFMR5byaCFLqosioiyCvJY6KngQaRqfRt5DBM9ASTz8LvP3t8AucT2i6FBvO1fgY4hIjCYvyxsnNAjcvG/yDPHH3csTZwwnvAK8PbdfzDdfeQV54hXjiFeqOd5gHvqHzvRPz8BDwASACP4BD0Ad4+OsxJCyYkLDA+WN4wPzWImLe9xASMT/B4Z4EhXngH+qOX4gbvqFu+IS44hXkjJufPfZeVti4mGLhbIyVkzEWzsaYORpi4qiPoYM2eg6a6NqroWOnio6dKtq2Khg4qGPipIWhrQaaJopoGiqiY6rMRTN5tMzl0bVWxsJNHzMXXTxDHbmSEoV7kCOrhL5jl9h2tuwT4oKqNJr6GsiryRF5JZKK6rt0dnbS3t5O6Z0ysrOzyc3OITMzk/zcPEpKirldkEd6eiqJCfGEhgViYW6M1kU1TIz1sXW2RELmEHtO7mST6Ho2iqxjs9gGNottQEhsA1vEN3Lg5C5Ezuxl15EtrN+7CglpUS5onOGQ5AEklY9z6LwwB0/vwdRFH307LYwcL6JprohriC2qxrLsP7mVA6e2cUJBFGUjKRQNJJGQPYDw6W2In9/NdvENCJ/ayaHz+xE5s5sDJ3dw8PQuxCT3Iya5nyPSIpxRPoaiviwqRgpIa0pyRvkEinpymDmZEJMYS+SVSCJjIwi7FMr1xGtUVpVTWlZEc0s9A0O93MxKJTgikJj4aC7FRbB532bW7fwBCzdzVm9fw5ffL+KjRZ/wyZIv+XTpN3z8zdf8c9Ei/vXtUj5ZvIyPFy3hk8XL+HL5Kj5ftpzPly3n6+9X8cm3X7Nmy2qE9q3n2zVf8Z/f/INVQt8htG89O0SEOCUrgZGtLjbu5jh4W2PnaYmTry2eIS64Bjhg7WaBmr4qxrZGuPq7YO5khIKODCKn9iB0YC2nFA5h5KiDsZM+q3au5JPvPuPjpZ/z5arv+Oe3i+YL7j5fxMdfLeXvny7im+/X8eniFcReu46eiQX/+mY5i1eu5++fLuKzb79nxfqtfPzVUr5e/gPiJ89z+KwUK3dtY7/kcU6qyLHuwC6+3bweIZEDrN65g29++IF/fPEVKzdvYf32PWzbK8L367by7XdrWb1uGyvWbmbVZiEWrfoesVPHUNHRQs/IcN6/lpOFt5cbpiYG2Fibczk2ktjLkSQkXaGmqRLPQDecvR3w8PdAy0ALLQMtXH1ccfZwIjQqhOvJ8SSmJhAQ5EtoeBBR0eFERIXi6+eJu4czQcF+XIuLJSPlBlkZqRTkZFJaVDAfRNNYx0BPp8AcvQAH9yfHmPrwP3LBb/j/BxGPZqd5eH+K169e8PrVS358+YKXz5/x4vlTXr14zvNnT3j5/BmvX73gzY+v+OndW35+/56f3r/jp/fveP/u7X/P27e8e/tGMG/fvObtm9e8+TBv37zm7ds3f5rXvH79I48fzfHgwX2mpiaYmppgdnaG2dkZpqcmGR0dZuTD5OVnkZ1zk9y8TArysym8nUtF+R0aG2ro6WgVGLPHPnhle7tamRgdoLe3lfb2erq6mujv62RosEcAE8NDfUxPjTE8NEBXZ7sgmXF0ZIiO9lba2lpobW2mtraa9vZW2ttbaWpqoKamiv7+XgYH++nsbGdsbIQHD+7T0FBHfPw1goMDCQ4OxMLJkqDoYK5nJGLpbE1iWjLTs/epaqonNScTQ0trlLS0uWhkSkB4DDHxqdi5+mJm60po5DXiE9O5dj2ZS7FxxCUmE3stjoCwEFz9vFHT10D89BGOSR/jjNJpzmlIckb1FEdlD3NQch/7Tu/mmOIRRGVE+FtZUQG3UlJIT0shNTmN6JjL+PgG4eQ637vgHxSOnaMbrh6+uLh64usXxOXLV8m6lU1N5T3Ki+5QUlhE7b0qOlpaaWtq5t7dKopuF1NWcpfgwDDMzaxRUdZAX8+EyIhY4q7dIDb6Ku7OLvh6euFg74Kcoga7RI6xfpc4G/afYJPoObYevsCu4wrsPqHILglZjstqcfyCOpIKWviFxhAcHErc5ViyMtIpys+jMC+X4oJ8airvCrYFfwaJ/70MbgESejraGerrFXQ2DPf3CSRGHS3NNNXV0lBTTX11FfXVVTTV1dLR0iwop/tzYlNfZ5tABrUAEJMjg0yNDv0FIEb6e3gwNc702DBDvV10NDfQ3lRPd1uzIBGqq7WJwZ5OHk5P8GxuVgATczOTdHd34h8Vhr6dNTLqyqhpa2BlZYGznRX2psZY6WvjYm6Ig6k+fu6OONqZY2ymz0VDLaxdbbF2tSUl7QYd7c0UF+Vz9Uo0STfiKS0pZGyon8cPZhju62bgwwX2yydzvH32hBcPZxnt7aa2fH4Vl5mWTPL1axRk3yI1MZ642EvkZWbQWHOPod4uulqbaKiuFBjWWxtqyc5I5XZOJr2dbQKImBgZpPxOIbmZGQz2dvHz2x/pamumqa6a7JtpjAz08vvP72iouUdzfQ311ZV0tzUz1NvF+FA/1RWlpCbGU3GnkJSEOLLSUwjw8qIwJ4fp8TFaGxuoqijnzu0C/L298Pdyx9vZgWAvVzwcrUm7Ec+9ijvcqyxlbHSA4ZF+eno7KCsvJivzJk6O9rg42NNcX0drfT2j/f38+v4djx89pLWlievx16ivq+H9uzf89P4tU5Pj/Pv3XxkdGaK/r4fpqQlmpicFQPHv33/l57c/Mj48wOsXT3k0O83Lp49IjLvC5UsRtDc30N3ewq/v3zA1Nszzxw/56c0r3r56zrNHDxjs7eLh1Aw/v37Nm5cvmLs/w4/Pn/H6xVP6+7p4/uwRP71/zYvnj1BRlSfjZjLwG03N1egbXKT4Tj7v3r4iPS2Ja1djeP7sEV2drbx7+4r/+vcvwO/8+ss7sjLTKSrMo7eng7DQQCrvlvLwwTRenq7YWVmTm3mLwZ5OpscGeHJ/mIriDAI9zIkJsiPS15xAJ20CHTUJddYmwlmP6wHWZEa7kxLmTIijAVFeVgQ6mxHgZkVTTTG389KJi4+d/93s7eT9bz9RWFhI6Z0SJkdHePPkKZP9fcyOzfenTE9N0N/VRkFOKjHh3vi6m2NvoYah9hnsLRVwsFLEzkqBi+rHUFY8ipKiBHKyRzAwViQhKYTSygzsnHU5JyOKvbMOmjqSaOtLoW8si6aOJJo6kljZaWBurcwFWRG0tM/g4qaHrqEU8urHkVY5hLSyOLLKYsgpiyCrsB9FpQOoqIqgqHQABcX9yMjv44LCPmRVRAQQcUFNnNMKBzirdBBJFWEkVYQ5ryyMtKoIshriyGsdRtPwLE5eRji6GWHvbIKdkwkOzlZEX44gIzOF5PQr3MpJIDTSG3NrXRxdrPENcMfF0xknd0ecvZxx9nLG1ccFN19XXP1dcAt0xi3QGY8AZ3wCvfAJ9MI3yAffIG98g+a3E37BvvgF+/zlvG+QNz6B3h9eM3/0CnDBK8AJnwAnvD6Mp78jHn4OuPnZ4+Jji5OvLY4+Nth7WWHtZoaZsxHGdnoY2OpgYK2NrpUmOpYaaJoro2Yih5KxNAqG55EzlOSC3mlk9c+gZHgOFUMpFLQlkdE4hYKmJGp6MhjYqKNnpYqlqz4+EU74RLgQl3qJrKIUPAIcWbFuCZJyJzklfRwrR0vcvF3xDvCisa2Jsnvl1DXUUlxSxI0bN4i7fo38/FzK75ZRUlLMndJC4uIvk5mdQW5eJslpCcRejiQsMogrVy+RmZ/KWZWTHDi7l81iG9gkup6thzezQ2IrOyW2suvYNoQOrmPj/jWCo9iZfVzQOIOk8nEUdaU5ekGUQ+eF0TRXRslAhouWqkiqnkDZ8AInFQ6x8/AmDpzcwQkFUaS1TnBSUZQ9xzax6+gGRCV3suPQRvZIbGGPxBZ2HdnM7qNCCJ/aifi5AxyWOoiY5H4OSx1ESuMsmuaqqJsqo6Ang76tDt7hnngEueMf5kfU5QjcvF2IuBRCbkEmVdXl1NXf415NOb4BnqhqKWNkpY+8ugyL1yxmz+FdHD5/hC+/X8R/fvsZ//zmMz5btpjPv1sqkDB9sniJoGzus6Xf8cV3K1i0ahUrNm1gzbYtrN25GdGTwhw8vocNu1azSmgZm/euZd2OlazfuYojkiLYuJth4WyEsZ0uhjba6FtpoWuhgbaZGhdN1TCw0kdZRwklbUU0jJQxtNNFRvMsuw9v4YScGH4xHpi7GfPDnjV8vPRf/OObT/h0+bd8tPhr/p/PPufvn37FohVr+XzJSj7+ail/++gzjMxtcPXy44ulq/jnl0tYvHI9i1as5avv1vDRF9+yYcd+VHVNOCIpzVerv2f51nXsPibOFrH9rNm9lTU7t7Bkw1pWbxVC9NQpzsjJs2j5SpauXovQrgPsETnC9+uE2LhrD7vERVm3cytymqooaKphbGFCZdVdyspKcHF14OatVIJD/EhJTaCkvJDktHh8gjxQ0JDFxceRoMggPPw9Ptwo8CI8Ooyoy5Fcjo8lMjaC4NCA+RjOAG8Cg3wJCQ0gOiaCpOTr83fdP9ygWwjkWGh1nhob5uHMJDMTo9yfHBNAxPT4CJOjQ3+ZqbFhpsdHBBDxYHpCABJP5h7w/t1bXr96ycOZKR7MTDIzOc7M5Ljg8dzsDE8fPeTpo4fMzc4wMTr0lxK5hRkd7GO4v4fB3i4Gejrp754vtFsosuvpbv9LM/bgQA893e20tTZSU32XstIiQUv2Qut0we0c8guy/zIFt3MEgSrVVRU0N9XR19XOcH+PYFMyOTLIyOC8fKm/v53u7ma6u5vp7Gimo72Jrs4W+no7GOjvZnioj4nxUSYnxpiZnuTJ4zmmJsdpbKijvLyUmpoqGhvrqampoqGhjsLCAvLzcyktvUN7eyslJcWUlBTT0tJEZ2c71dX3SE9PJTg4ELcAd/QtDbDzcMAz2Bs7dye6+3q5lZfDlaQEgqKicfT0RlpJlWOSUuiZWuPo4Ye1kxc2Dp54ewcTGXWZ6wkp3MzOI/ZaHI7urpjaWSOnocAp2bNIqUohqXIW0XMi7Dy6na2HtyAkvpH1wj+w99Qu9pzcyd/uFOSSkZREclIiaSnpxMUnEBgUjqOLJ44ungSGROLq4YunTyB+/sEEBYeTmJhEXk4+NZX3qCguoaSwiOq7lbQ1NdPe3EL1vRqKC+9w724NtzKyCQ+7hIW5DQ72rlyKukJY6CVCQyJxdXbD3taBi9r6HD15jk27RPhhuwhCImfYc1ye/aeU2HNcnp1HZdh/Ug45LVNk1Q2Q1zAg+moiV65cI/VGIjm3bnI7N4fbufNxnPXVVf8HRPy5DG5iZFjQ/vxnOdOCIXqor5fezg6629tobWygvrqK6rsVVN+toPZeJQ011bQ01NPb0SowZf85Lrb7g+t+ASKmx4YFW4cFgBju6xY0Yi+U3i2c7+1opa2xjoHuDkYHepkZH2F2cowHU+M8fXifZ3OzTE9P0jsxQnhCHGoGOmjoaGJhboq1mRF2Jka421hgo6+Fq5UJ3i52uH8okTG0MMDGzY5L1y4xMTnCk8cPGB7q425FCe1tTTx+NMvMxOh8/nJjnUCy9fLJHPz2C/V3y7kWFUFDZQUj/T1kpaeQlZ7C7ZxMUhLiSEmIoygvm6baKno7WmlvqqflQ9Ffzd0ybsRdIcDbgxB/H+5PjvHr+zf8+PwJr1885cH0BF1tzfR3d1B9t4zCvGxyMzNwcbDlVloyzx494P7kGK+ePebJw/u0NtQyNTrEw+kJWhtqyb2VTn3VXbIzUkm7cZ2cjAymRkYYHRwgIyWZsuIihvp6qa+uoq2xDunTEmjIn0dB6jQXJE9wRHQfR8T34+hgTUpqAhaWxqioKpCcdJ3kpOuEBwdQe6+CmooKairv8urZU148f8rDB/cZHRni6ZNHgi3Ds6ePefXyObP3p2mor6XkThG9PV28/vElr398yez9aV49ewx//A5//M6LJ3M8nZslJjIMOytzrsVewsvNmaqKUkFE3czEKO9fv4Q/fufX9294PjfH3Mwkr1885/3rl/z201seP5ihv6+LJ48f8OTxg/ks7vIiwsIDKSrOw8XVnuI7BTx+8oAHs1P09XYSGOBDeFgQNtbmTE+N8eb1C375+S3v3/1IfV0VWZnpuLs5kZZ6g5TkBAYHeigtKUTvojYxkRHMTo4xNdoP//WW9sZSYsLciA5x5HqUG9fCHIj2NeNKgCVRHkYE22kR5WpAuJM+wQ76hLub42mjg4O5JsG+jiRej6S6poznrx4zPjlCfWMdrq7OGBsZMD0+Br/+yoPxUd4+e0JvZxftbS1UlhYRdzkMe0tdLqqeRV9TEmtTBaxMZLGzUMTaTBFdzdOoKZ9AQ/0smurn0dWTx8JaE0s7TfSM5ZBTlkBV4zQyCocwNFFAXvko8koSnDy7B2MzJWwdL3JOShhl1eO4eRhhba+JgsYJZNWPIaNyFBnVw8ipiCOvIoqiighKavObCAUVYeSUhZFVEeaCiggXVESQUhHlvLIIp+T3c0ZRWAAR55QOcE7pAFIqB7mgJo6i1nGsnC5i7aCDnZMx9s6mOLpYE3s1iqzcNOISI7mVk0BcYiQOLmbYO1ni5GqDiaURjm4O2LrYYudqi4O7PU5e9jj52uPkaysYNz9n3H2d8fBz+b+Ou+/8824+Trh6O+Li5YCLlwPOnvY4e9rj4mWDs7eN4OjkNS9PcvCwxNbDAksXEyxcTTB3MRYYjHWtL6JtoYGmuSoaJsqomSigaiyPgqE0cvrz4CClc5LzOsc4o3GUk6qHOK4kygkFEc4qH0ZG4xRqejLomCrjHeJI9PUgYhNDiE+LIiEjloy8GxSU3OLKjUto6ilj52ZNbFw0PoFe2DnbkpiaQGXtPe7WVJKQksj15HgSUhK5lniV1FspJKXfwC/YFzdvFwzN9HH1csbF0wlrR3NsnS3RN9VGRuk8F5QlOXRehB0SW1l3YA3rhX9gy6FN7Dq+nYOS+zh0QYQLWmfZdOAHTsgfRkrjNPuP7UBBRwoLV0NUDGQRPbsP4VO7kZARY/+JnUjIiCF0cB1bRdexRWQtW0TWsll4DdsPrePAqW0cPLOd3RIb2Sb+A9sPrWXvsa3sPirEdvENbBFZyzax9ew+KsS+4zs4cHIXB0/v4eDpPRyXO4KSgRzaVhoYOujiFGBPeHwwFs6m2LvbEBzpj5OHHRGXQkhKjaOs/Db5BbeIS4jBxFwPMQlhtu0TYt3WNWw5sIWj5w+zQuh7Pl32pWAD8cXyZXy2bBkfff01//jiq//uiFi0mM+WzT+3fON6Nu3dyaZ929l79AAbd6/j+01L+HbNl6zZupytBzbww7YVbN67ljPyx7ByNUHbTA0lHZn5dC1dWRQuSqNmoICBtTbqBmqo6CqjZqCMjrkGdt6W6Ntock71GIb2mriHzfslxM6LsmrHD/xzyWf8z68+nS+O+3YpnyxayqeLV/CfXy/js2+/Z9GKtajpGBJzNZ6Pv1rKLpGjnFNQ55vv1/HRF9+yV/w4Z2RVOC2jzOY9+/hy+RK+XbuCU3LSGNpactHMiGPSkogcP4aavh7+kVF4BAVz9IwkIhInEDt+im37hNmxXwxVPQMUtLXYf+II4mdOoGZwkdBL4SRnpBB75RJJKQmUVhRRca+EhKRrxN24ik+QBxYOpngGumHraoWyljJ+oX7EJcfh6uPKpStRXE+OJyM7nasJV7gUE4F/oA9e3m6EhQeRlp7EnZLblJXPF6tVlBRRVVFKU101XW3NDPV1Mzk6xOzUOI9mp/+ydViYBWnS/w4QCxCxABIvnj3hl59/5s2Pr3gwPcHs1DgzE6OC1y9Ioh7OTM5vLGYmmR4fmVcY/CnlaWJkUHBuIVVpodyuo71ZYM7u6mwVQMTwUJ/AkN3ZMV+s2NhQMw8O+dkfGqdzuV2YS2FRHoVFeRQV53On5DYlpYWUlRYJUsqaGmvpamv+S3zt+FA/wwPdDPZ10tfXRn9/OwMDHfR0t9HaUk9Lcx0d7U2CJKeJ8VHuz0wxOTHG3MNZZqYn5yXQN9PJyrrF7dv5ZGSkUVFRRnZ2JllZt8jISKOysoLa2mpqaqrIz88lOfkGqanJxMRcwnJmUQoAACAASURBVMbGCr8If4Kig4mMu4R/ZCA+oQHcuVtK3+AANs5OGFnZ4BUUgqaBMXtEDyGjrElAeAwRlxPxDYrA22deFZSYkEJmVh6JN5IJiQjH098bdQNNzitf4KT8KQ6cEmHjwc2s2r2K1fvXsEFsI5sPb0JIfCP7z+zhbyW388hMTSUtNZmMtJtcT7hBSGgULu4+uLj7EBQahadPID7+IURGxRIZFcutW1nzkFBeQWVJCRUlpdwrr6C+uoaGmloqK+5RXHiH/NwCCvJuk56WSVBgGGGhUVy7mkBQYBghwRH4+gRia+eEroEpiqq6HD0rx3aRk+w8JImopCpHLmixW0KGvRLSnFHQxsrJFxtnb8xtnIhLSCEtJZWsjHRyM2+Rl5VJQU425XeKaaqrpaejXeCBWEg7+nMZ3MImYqivV+CHWIhmXZA5DfX10tPRTmtjAw011TTV1dLe3ER3exs9He2CjcECPHQ0N9DZ0iiAiNGB3r9AxIJhe8ErsZBmsGDsHh+a91n0d7XT2dIogIgFj8X9iVEez07zbG6WJ08eMTZ3nxvZmRhYmqGurYG1lQXebk54OdjhbGGCo5kBoT6uuNlb4mRvgZe3K8YWhlg6WFJWXcbco/s8ezrHq5dPGRzoEbzZ7tzOo7SogPam+vlyvukJXjx+yKOpCXLSUkiJu8qjqQmGersoKyqg4k4hOTfTSLgaS+6tdO6V3WGgu0PQ9N3V2kRxfg7R4SG4O9nj4+5CsJ83w/09/Pz2R16/eMqbl894/vghEyOD9Hd3kH0zjfrqSlob67gRf5VrsZdorq/h6dwsj2anmZkY5dHsfUG799tXL+npaKcwL5eQAH8uhYdRfqeYjpZmutpaaaip5lZaKknX47l+9Qom+joonj+NluJ5zA00kTx1iI1rv2Pt6iXs3LkJRUUpDgjv5PAREfz9PKkoL2Z0qJe25jpu52TS3tzA+PDQ/Gr25XN+ev+WX35+z4+vXvBgdoaZ6Ulm70/z80/v6O7qoOROEcNDA3R3dZB0I4GrV2Jprq9hYmSQn9/+yG8/vRXAhKaqEqaGekRHhJKenEh9dSWNtVU8mJ6AP37nj99+5vef3zE1OsRAdzv88TuPH04Lym7+69+/8PbNS37/7ScK8rPJzErn5q1UfHw96OvvwtzcFGMTfaanxpicGEFf7yLOTnYU5Gfz+sfngki9wYEeRob7SU1J5OqVaG4X5NDSXM/IcD9PnzzkZmraB+Bu49ncfWbH+8m9GU9NWTY3LvsR6GZCsJsxHpbqhLsZEepigLOhHP62WoS5GBDpYUakpyW+DgY4mWmioyqNlZk2KSlxzNwfZ2Z2Elt7KxSVZImKDOXFkzl+efsj/P4r7398wY/PX9Df18PtnEwign1xszfFxc6AQC8LLke44myjhYOVKuZG8pgayGFqpIS15UUc7PQxMVVDR18WGfmjXNS9wNnzIiiqnERH/wKa2lKcPS/M+QviiB/Zgqa2FG6eJsgqHOGwxDa09aQxMFVAQeMk8ponkVM7hozqYWSVxVBQFUNRTXR+VERQVBNFSV0MBXXReYBQEkZSUZizCgcEm4hzKqKcVxVDSkUUaVWxeY+E+jyYmNioYWWvjZuXNb6Bznj5OhFzJZyU9OtcvR5OZIwf0VeC5iVEQZ7YOVqgoqmEpZ05FvbmWDlaYutig727DfZeNjh4W+PgbY29lxVOXtY4edn+f46jpw2OnjY4eFhj726FnZsltq4W2LiYY+1sgp2bOTbuZti5m2Hjboa1mymWLsZYOBth5myIga02erYX0bXRQttqHhxUTJRQMVJA0VAeeV0pZPXOIaMribTuac5rn+CsjgRntI9yRvswx9XFOKKwH/ELuzkufxAF3bPo26pi7qyLlbMBHv62JN+6SnisH24+dvgEueAd6Ers1TAyclJISo3D1MqYkPAALl+N5nZRAf2DfdzMzCDq8iXCY8OJT4kjuzCbmPhoPPzdMbYy4thZCY5JHkFE4gCnpCWQOCvOkdOiyKic44Ky5PzHkqJsEdvMhoNrWS/8A0LiG9l1fDuiUsJIapxC2UQeXRsNDpzcxXn1U5xTO8nm/T8gdmYf51VPInxiFxv3r2Wr6CZ2Ht6K0MEN7D+xkx92rWDltqWs3f29AA62iK5h19GNHDi1DeHT29l7XIhdRzeyV2ILOw9tZKvIWraJrmPnoY3sOTrvvThwfCeip/dy8ORuhE/sQfysMOdUTqFhMn/H3thBHxd/R+zcLPEOdMXNx4GIS0FEXw7hVtYNomODcXG34ejxgwjtXMeOA0KInxDmhMwx1u9ay9erF/Hp0m/4dOm3fLZsGZ9/953AB/EfX37Nx4sW8/l33/HPRYv4bNkSPl36Dd8LrWXDHiG+F1rNvmP7OSIpysbda1i+YTFC+9axS2wLG3evYf/Rnajqy2Noo42SjgyyGudQN1TkoqkqagYKaJupYeVqiraZJuaOZli5mmPpYoLfJU8c/ayQ15HEyEELOZ3zHJYS5ZD0YbaJ7+azFYv522cf859LlvDl8u/57NvlfPLVEr5aupIvvl3Bf3z6NbsPiNHY3IqRpT1JN3MJj43nxDlZjpw6j5qOEXtEjvDpomX849Mv+GzRV+wW3ot3oC85hXkk3kzD0csdDQNdLJ3suZJ0AxtXF46fP8fWvfvZJSrGLlExdMwscA8MQsNYn73HxBA5dYTwa9H/i633isoyT/B1Z529z+wzPdXV011dudQqc86ogEQzIoLkHAQByQICknMUFJAkGSTnnDOCiICKoiTJoBgwhwrPuaD4umrPXPzXJyw/BS5e3uf9JdLyMjlrcxYnDycqasvJys/gWk4al6PCCAjzxzPQDVd/FwIjAjh7zpizNmcJiwzlSlwkdk62XImLJCUjmfSMFCKuXMLX34vLEaGkpiWSX5BNaVkhNbUVgpvjtqZ6OlqbuHXjOvdu9zD84J7g5v6PWYb/SZH4vwFiYnRI8HcWnj3lw/t3vHrxjCczkzyenhDYm+amxpmbGhco709mJpmZeMTU2Ijg/BE4lhSPJZD4oxrR13vzT0Hrgft3GBq8z8jwA0aGH/Bg4C69PV2Lq9Fd12lqrCU/L4uMaynkZF8jNy+T3LzMf9mYSvIpKy8SLGU3NdbS1Fj7p7G6O787TXq7O7jV1S6wMt2500Vvzw26b16nr7eLgfu3eTBwl7t3ehgZHmTs0QgD9/t5NDrM2KMRbnZ1UliYT05OFpmZ14iMDBf8ubq6kpaWJsHCdVNTA/n5ucTERBEWdpELFxxRU1PBP9QfBzcHvAJ8yMzPpqKuiqyCHIZHR8gpKMDS9jznHC6grmPAHlEJdu4V4+gJRc47e5KVW0JOdiH5ecUkJ6WTmJTGtYwsispKKa4sJSA8iBNq8ggfEWH9vk2sF9nIetH1rNy3ijWia9lyYCvbpLciLLuPf6urLKM4N5eC/FxysnKJib1KQGAoHt4BuHn6ERB8CS/fILz9gom7mkRMbAJFRSVUllcswkPVIkDUV9fQUFNLU109tdV1lJdWkHkti8L8IkpLKklMSCU66ipXImPx9vLH329R1XB288b+ggfnnDzRNbFBWlaNPdLyiB1XQ1JOky2ih5GWVeOsrQvhsSkkX8smMSmdiooqCvMLBDmIwtwcSgsLaKqrpbtzcU36jxCxNNY2+WhUsOHw8F6/QKFYqlR9NDQoaFYavH+P+3duCyxNXdfbudNzSzAct3SD3N3RRndHG7c62+nt6qDnxnV6blwX5CKWrExLkLA0aDc5OsSDu3303eyk72anwBq1lK9YyhHc67vFwJ1eQdvB5OgQszNTPJx4RENXJyFXwjltYoiJsRE+7s74uzpjbaRPZKA3iVdCcTpnjpW5EfbnrbGxs8DD34N7g/28//CayYlRBu7fob2tiZLifPLzsqipKOX+7zahiZFBPr19xfzMJFVFBVQVFTA9MsTHly+413eLypJCCnMySYyNoig3i9vdN7jdfYPZiUfcudUl+P5L8nMI8PbAxtwUV0d7HM5ZERUeRtf1Vp7OTfPy2RPGhh9y+1YX3Z3t1FWVU5ibxc2ONrqut1KQk0ltZRkv5ueYGhthbmpcsOh9/85tRh4+oLWxgcrSEpLjr5KenCSwrTXW1tDR2kJFSTGXQoJJS0okLzMNVzsLzmgpYqSlyDHpfUju38HRQ/vZvn0t+/ZtZfeeTZxSPI6fnxsBAR5cCQ+mojSPsaEBHs+MMz01Jqhv/fTxPT9/+gD8ys+fPjA3O83c7DQfP7yj/+5tWpobGRp8QHlZCV6e7lyJDGf4wT3u3+mlICeTkYf34ecP/PLhLRUlhXR3tjM/O8XDe3d4s7B4Mf75/Rv47WdePZ/n/esF7vZ0UVNeCL995PXCPEMP7tLZ3sTHD2/49PEtU5OPmJ4ao7fvJtk51+jr6yE6+gpaWhooKZ3idl83r14+o7qqjMiIMMJCg5iZHufTx7ckJcZxvb2ZyooS0lITqawoIf5qtOA9oyMPF+tuf/5Ed2c7o0P3iY++TFJMKOnxl7kU6IT3BVMu+dribKlNsIspET42+J83ICHkAplRPiRedCU+2JmEi27EXnTHxc6YMwYqnLM6w+XLgfT2dVFZVYKfvxddN9r59eM7Qcj89fN5nj2eY3xslI6WRhJiwnE9b471WR1szbVwsNbB6ZweViYqGOrKYmGsirmpBuZntbE7Z4SeviKWNno4Opvg6GyC9KGd6Bqc5KyFhgAsFJSkkFeURE3zKH6B57Gw1kZo3xqOyYpySvUAyloyKOscQ0nrEPJqkiioiqGkIY6KphhK6osVr6o6YqjrSaCmK84pzf2cVBPmuMo+ZJT3LqoQGvsXAUJb4vdw9QE0DI+hbSyHuv4xrBz0sHcywTfwAqHhPvgFunEpIojY+MtERAdyJTaItMxY/IPcCQzxJi0jgQvujqhpq2BqbYKZrQlWDuacu2CBrdvijb6tmwXnXM05/zsA2LtZCI6dq/l/O7YuZpxzPovNBVOsnUywdjLBwtEYSycTLC4sHnMnY8wcz2DiYIjx+UV40LXURNtSE01zddTMVFE1UUbJWJFTRgooGMpxXPcwx3UPclz3IEd1pTmqJ8kRfXGO6ItzWE8MKfW9iCnvQkJJCFldKYwdtHELscX3sjPeIU4EhLgSHhWA3XlT7BzMuRwZyKWIAMLCA7kSE4amjiq+AZ5U11bQ2dVORVU52blZpKQlEx0fQ1BkMBFJESTnJGHtYs1xZRn2HxVh7Y5ViB4RRkpWnEOnpJA+IYaYzD7Eju5DSHo720Q2sEN8M/vl9iEsu4e9MrsROrqTXYe3s/vIDsTlRZDROsyeQ9vZKraeLfvXsXrXcjbuXcVm4TX8uOVbtoisZZPIOraJb2Kj8FpWbP2en7Z/z3cb/skPm75i9a7lbBZdzU6pjew5tJVdBzawXXItO6TWIXRoE/uObmWT8ErWCS1n7e5lbBJeyXbxdeyW3sS+QzsQk9mD5AlhxGT2ICS9nd1S2zggL47KaQU0TVRR0pfH1tkSYysDTK1Oc97FEv9gVyJjgsjOTSQoxA2JA0Is++kLtgmtQ0nrJKfNdFA9rcw/lv8X//HVZ3z2zeJa82L+4Vv+86vv+M+vvuGv33zH3777gf/64Qf+zxd/54sV3/Plyu9ZL7SZzSJbWLl9Faf0TuIT5oaqgQJ7pXcgJLmNrcLrWbnlB4Qkt/3eLKWIvKYMijonMLDQ4oyNHlrGKmgYKWFgoYWhlT62btZYOplyxkYP54DzmNjrs+/wNg4riXFC6wjr9qxC5Lgouw7s46s1y/nfX/wXf/nmW/7971/w2Zff8c/vf+Lr5av53//5d/7x7Qp2i0ox8HCQuOQMtA3PYnbOETffYGwc3ZA+dpIf123hp/Vb2bVvPxIHpNE/rUdUzBXyCnIpr6mgqKwUDx9vtE/rY+/sxLFTJ9m0excr1q/jhKoK51ycCYm6goK2JiLHpDmoJIOjrxtV7XVcSY7Bzu08iVnJxCbHEp92FX0TPUKvXMQ7yAu/S76Ex1/G+oIVTt6OBIYGEBkbQURMOCGXg4lLiiUwNAAXNydc3S8QGOxHcmoC1TXlNDXXUd9QTV19lQAiOtsWB8+WnrQvQcQSJMxMPBKcJQCYmXgkyEcsgcO/AGKE1y8XeP/uLU9mp5kYHWJ6fJTp8VGB6vB4eoL52SmezEwKHAVLcLJkg5oaGxHAytLXMjo4sJhZ/F2ReNB/W2BbWqqAXWpyGh8bZmJ8hNGRh/Tf7aX7ZgedHa00NtRQUpxPXm4mhQU5JCVfFZyU1ATSryWTnXONwoIcSorzqaospay0kPLiAmory2iur6G1sY62xjramutoqK2gpqaEuroyGhsraWmuo72tkd6exZD1g4G7DD68x6PRYUaGB7nXf0ewhH27r4fKynKqqysXSxtSk0lOTiQ6+gpZWRk0NTX8CSAiIi4TGRlOZuY1Ll8OQ1NTHelj0phaL9a2+gT5kXQthftDD3n99i3VDQ1Y2Tlw1uoclrYO2Jy/gP4Zc+QU1ZFTVEddS5/IiBgK80uoqqilvLyS7NwcisvLuNHTRW17Pc7+rqic0URERoydB3ezSXIbP+1bzUrhNWw5tI3dR3YjdFSIf2uqraKyuJiy0mIyr2URFHwRVzdv3Dz98PQJxDfgIh7eAXh4B5CUnE7c1SRKSsooLS4RQER9dRW1lRXUV1fRXF9HXU0t5aVlAiWipqaOzMxsLoVF4ucbxAUnN7y8/XH38ueCuy8OLl5YnXdD18QGWRU9DsppcFheCzk1A8SOyGNkfp7LUfFk5xVTU1tPQ10j19vaqauqpLaygsrSksWQZXkZnW2tgqrU/xsiJh+NMjX2aLEideA+9273Cdaml5SJJQvUvdt9gtebHddpbWygvbmJnq4b3L7VTU/XDYFVp6Nl0R6zpEB0d7TR3lQvGLBbykQMD/QzdP+uoPFgCSKWoGPp/UubFZ2tTdztuUnfzcX8xcTIIBMjgzwaHGB2ZorZZ/OMPXlMS+d1LoWHYW1lwTkLU9wd7PBxPk9eylVSYi7jYm+FjfkZzhjp4RfoRXZBFiMTwyy8fCpo8lnyFd7q7mTk4X0eT08wMTLI2NADPr19xezEI8rycrjR3Mj85Di9He2kJV4lKS6aotws8rOucb25gd6uDkoLcgXg87D/NtNjI9RWlBIZFoKtpRl2VuZoqynj4mhPSkIcD/pvMzPxiDs9N6mpKCUzLZmCnEweDT1gbmqc4Qf3aKipJDMtma7rrdxob+H+nV7aWpvp6+mltLiE1OQU4mJiaW1uofdmFx2tLdzpucX87AwzE+O8fPaUNy+ekp2ewjmLswR4uOJqexYzfVV0VWWRlxFHTHgLO7atYvfu9Rw9up8Dh/YhIbWHCy42nDXXR0VFFjc3O3putjE7NcKj0UFBYPrD+7e8XHjOr7984tdfPvHm9UtePH/Ky4XnDA895HZfDw8f3OdG53Xqaqvp7emmqa6a3z69p7m+honRIQEc8NvPTI2NsPD0MTMTj/j14zs+vXstsCu9ffkcfv7A0P0+CnJSGOi/xdz0KCODd2lrrmFifJjffv3Awot5hocGBJKov78/cnJy+Pj4EBsbS1hoCEOD93m58JSJ8RG6b3Zwvb2ZxIRYAvy9udl1nYnxEcpKC4mJjuD+vdvMzU7y9s0C8DP89gujI0NUlRWTnZFCoI8bqYlXCA/2JNjbkeLMq/S2lpOXfImM2ACy44NJuuRKQWIo6RHeJIS4EBvgSGKoO3EXXQnzc8D8jBpaaifQ0JDHx+cCt261k5+XSca1ZH779J5Xz+f59PYVv318x6vnz/jt1595+fQxdZXFBHk7Y2uhz1kDZfTUj2GsJ784RmeohK+7DS5OZ7Ew0+G8nQn6+spoaB7Hzd0Cb59zaOvI4uB4BkcnY0zMNNDWO4m8ojRmltooqh7m4mUPoq8GcVJRGhWN46hpHUde9QinNI+ioH6Q44r7kTklgpzqfhRURZFT3sNJlb0oaoiiqiOBiq4kpzTFOakmiqyq8O9KhCiy6mKc1JJEQUcaFb1DaBrJYGCuyBlrVc5YquLoYYaTqzm+gRcIvOiOq6ctgSGeREQFExUXQnxyOOVV+QSGeOIb4E5DcxWxidGoaimjZ6LNaTM9jK0MMbM9g7mDMRaOxpg7nMHM4TTmjoaYOxpi5nAaM4fTnD1v8Kfzx8+Z2utjaq+PiZ0eJnZ6GNvqYmirIzinz2ljYKOFjrUG2lbqaFmqoWqqiLLJKRTPyHPSSI6TBrIc15dBRu8YMnrHOKQlySEtCQ5pSXBQW4wDWvuR1hZZPDr7EFfbxX6lnYid2sVRTTGM7DXxvuxIeGIAVxKDKa3MJi7+MiEhXuTlX6O5pYbGpiqqqkuJjYvEzf0ChUW5FBTlk56RRkJSPAlJ8eQXFpCYlsTF6FACovwJiPRDVuM4W4Q3sV18C+uFVnNU5RAiR/awQ3IL+w7tQlphP1Jy+xE/sY+DCmIcVpZE9MRehI7uZJv0ZjaKrWOl0Ap+2PYty7Z9y0+7lrFyxw+s2/MTG/atYqPwag7I70f6pCibhdcgeUKYg4qSHFU9iJS8GNvEN/HT9mWs3vUjG4VXs1l0Lev3rhTkHraKrWWD8AqBKiF0aBObhFeydvcyVu/8nvV7VrBx309sFlnFLsnN7D8mhPRJUfYfE0LkiBAH5MWR1z6OpokK+pbaGFjpoG2kgp6JOtqnlbFzNsPFw4a4xDCuZcZi53CGFav+yfKVX3BQZj+uvucxstDjoLw0X/70Jf/rv/7P4pjcl98Kzn9+9QOff7uMv323nL999wOff/cd//6Pz/lhw0p+3LKKbWLb2bp/E5tFNuAc5IB7sAPHVQ+wQegn1u1awapt3/PTlm8RObwTdSMFtEyUUDGQQ91IAUNrLYxstFE3UuCUjgzKeieRUz+Oia0RJranUdGXR9XwFCJHdrF29zJ0LVSwcjNlp9RWDqseQURGgu83ruHfv/wHn333Pf/r83/w+dc/8P/97Uu+/XEtu0WlOO/qTUDYFbp7b2NmY4+GvjGeAaEkZeShon2av3+znC+++5Gf1m/luLwScXFxxMZEci09mazMNKqqy6itrcbb14tTqoooaahgZW+Dk5c7F7w9cA/ywycsGAsne9bs3MTKnes5pCxDQEwoaUUZBMeEkpCdRF5VAc6+LuibGSApI0Vk4hVMbc9i5WRJWn4qnsEeeAS54+HrTsjlYCJjI0jLSiX2ahR+Ad64ul8g4solMrPSKC1b9Pa3tjTQ1tpIe1vT4qBZYy032lvout4qsMsODfT/ya60pB7MTo796eb/j3mJpTMzOcab16949+Y1M5NjAtBYsjct2Z0eT0/wZGaSualxHk9PCFSJmYlHTI+P/gkgllSO8ZHB/wYTww/uMTw0wMMH/QL70vDQgAAixseGfw8136Xn1o3FNfbfsxFLVa7xCTHEXY0iNu4KsXFXiE+IITUtkeysdPLzsijIzybjWgrXUhLJzVycDqgoKaS6rJi66jKKC7IpKMiguDibqqoiamvKqautoLmplo7rzfT13vx9JG+UocEH3L93l96ebrpudNDb001VVQU1NVUUFOSRk5NFTEwUQUEBBAb6k5aWQmVlOe3trbS1tZCenkpoaAixsdHExETh6uqMkZkxOoZ66J0xIPjyRVKzMrhxq5uR8XFu3b2LX3Aodk4u2Jx3wtL2PFZ2jlwMjyI6PhlHZw8c7C+QnJhCW0s7PT195BXkExUXS0VtJW0918kqy8E/OgSDc0YcUT/G7mP7WC+xiXXiG9kkvZVtUjsQOrxnESKqSkqoKC8lNTkNN3dPrG3O4+jsgZdvED7+Ibh5+uHq4UtKagZxV5MoLi6lIC+fuqpK6isrqakop7q8jIaaatqbm2isb6CirJza6jrKSsppaGgiL6+AkOBLeHr44ubqRXDIJewc3Djv7ImFnQvahuac0jREUcsIVd2zqOmfxdrBEz1jK8Ii4yguq6a4uJTqyioaaqqpr66ipaGe5vo6AUg01FQLWpn+2MC0BBFLw21LENF7s0uwEL00Anen5xZ3e3u4fatbkJvout5Oc30drY0NgrrXruvtXG9uoLWhlrbGOm5ebxXYm260NdNYU0nfzU7u3+4RhKuXIGKp7nWp5nXJ9rOkbNzuviEYZVl6vdXZzujD+wJr1PNn84xMjvNobpaJmWm6um8QEX6Js0b6uNjZkJ18lYrca1wND8bL2R7n89bo6WqQnHKVO/29DI8+5PGT6cVe4tpK7t7pYfDhPe7fu82L+Tlev3jK4L07TIwM8nR2isnRIfq7u+hua6GyMJ/IkCD8PN1IvhpDU20VGSmJRF0OxdvNGQ9nR0Ye3GNydIi7PTd52H+biuICYiMv43zeFjen8xjpaRN56SIRYSG0NtbxaOgBU2MjDNzto766gjs9N3n1fF5gc/r07jUTo0M8np741wVleIShh4NUVVRSXlpGWUkpA/f7mZ+dYeHpPA/v9dN1vZ2p0VEeDQ7Q1d5CSX42Ho7nMTPUIdTnAhcsDdCQP4zlGU3O6Cmxd9c6tm9dyZo132JpfZrzjmb4+rsgfVAYTU0FwsJ8KS/JZmp8kNt93bx5/ZKn848FMDEzPcmL50+BX3m58Jw3r1/y4f1b5p/MMTI8yLOnTwRbErOTYzx7PMPE6BDvXr3g/euFxSrd+TmePZ4R5CSeP5nl3asXvFl4Ru/NThaePmZ+doqZiYc01pZQkJtKccE12pprmBof5PWrZ8An5p/MkJ+XRV9fDw0Ndbi7u+Pm5sbRozJkZ2cTFxvN3Ts9/PzpHS+eP+HF8yfAz7Q011NeVkRnRytDg/fJuJZCZEQYvT1dvHr5jPfvXvHm9QvevnnF+NgoiXHRhAUH0NHSQGlBFi/mxmirL+VqRAA9bVUUZkSTGuVHTmIoOQkXKcuMJjbQCmqshQAAIABJREFUicwoP9IueZJ00Z0Qdysu+TviYK2HmbEmhgYqnLM2JCjIg/b2eq5EhgGf+OXDWz6+fQW/fOTd25d8/PCG4YG7pCZE43nhHG4OFtia6aGpeBh/93OEBTiSGBNEbXkmCbEXOWdtiLWlASoqMpiZa2FsooKmlgxKygcwt9AkOOQCmTmxGBgpIXNiP64eVigoHyQi2o/65hIcnM1xdLHA0t4IWcUDyKke5oSSNEdOinBYbi/HFUU5riTMEfldHFcQQk51H4paYijrSKCoJYG8+n7k1EWRUxcVQIScpgQKOtKo6h9Gx+QkZ6xVMT+vg42TIZ4B53HxsMHT9zwePuexdTDFy8+R8KgAsvIS8Q10JjsvhaTUaELC/EjPTCQ0IgT7C7ZoGKiibaSBwVltzljqYnxOXwAAZ85pYWitgaG1GobWGpy2UuW0lToGlioYWKqhb6HMaSv1//Z5A0sV9C1U0bNURddSFW0rVbQs1dCyVEHDXAVVs1OomCqibCqPgqEcckbHkTU4joz+EY7pHuWwzkEO6xxefNWW5KC2GAe1xZDWFkFKSxgpLWEktfYgqbUHCfXdiCpuY8/xzYjKbUfZ6DjOgdZEp10kLS+WtuvVJCVdIT//Gn19nZRXFFBYlMWNrjby8jNJToknJjYS/0A//AP9iI6NIvTSRdw9PQgIC+Bq5lWCYwPwuuTOAQVJNgmvZ9+R3WwSWcdR1YMY2uohISfMLuktCB/dxQ7JTeyQ3MC+I9vZcWATm8TXs2bfSlYKrWCt8CrWi65hvegaNoiuYZPYOvYc2s7qXcsRlRHiqKo0h06Jc1RZiv3HhNgpsQkxWWFkNY+iYnSKE1rH2HNoJ3sP72KX9Jbf7Uwb2X1gsbZ1y/417JDcgOjxHeyX3cmew5sRPrKdnZIb2CK6ms0iq9iw90fW71nBdrENiBzZxQH5/Ygc2YWErAgKOrJomqigYayMnoUWlk6mi0N07tbYOJrgHXQBB+ezRF8N4nKkN8flxJA4sJPd+9ahrCVLRkESeiaafL3qa75Y8QWff//P3zMP3/OXL7/nP/75HZ99vYzPv13BX7/5gb98+TX/WL6cv3z1D1bvWM+aXWvZLLKBVTtXsH7vSoJivXDyteGIogSb9q5im+g6toqsZYfYBo4pS6FvoY7OWRWU9U9wSkcGJT1ZTunIIKMizeFT4hxTOsAZG33UTiuy/8heRA7tRsdMdbH9Sm4vLkG2+Ed5InlyP0pGykicPMi361fx/37xBV/8tJq///AjXy5fxWdffMsxeRX8QyO5HJPI0ZPKFBSXkVtYSlxKJhcj49AztuA///ENy1Zv5PAJRWQUVMnKKyQ3J4us9BQaa6vo7mznRnsLRYW5BAb54uXjTtTVaKqbqknPzyIi4QpnbExR0lVlzwERVmxexSbR7awR2sgJ7VPY+TgRl5lAYm4KTr7OuAV5oHNWD+EDIviE+uIT6oujlwMm54zROqOJ1XlLkq8lkZF7jbikWBJS4wkI8iXscgihl4JJSomnqrqMtvYmbnZd53p7M02NtTQ31Qm2Gf44znan5yaD9+8KbEpLNqalm//ZyTHmZ6d4OjfN3NS4wHa0CAaTvHvzmtcvFwSAMT4yyOPpCZ49nuHp3LQARp7OTfPs8QyPpyd4PD3B8yezvHq+WAiy+DvtX9amP1ql/ieY+PP42x3BxsToyENGRx7yYOCuQIlob2tarCivXNyISEqMIzklnoTEWAFIxCcsVusuQURmRioJ8THERUWQkhBHTkYahblZlBXmUV1RTFF+FkVFWVRXF9PSUkNbawN1tRWUlxVSWpLP9fZmAUQ8fHCfgfv9dHa001Bfu/gwsa6GgoI8wsIuEh19hZCQIC5eDMbf35e0tBTq62tJTIwnIyOdmzdvcPPmDXJzs4mOvkJExGUuR0fg4OqErpE+zp6u+F8MxjvQn/jUVGKTkjC1tEFT7zRnzCwxNDVH2+AMQWERlFTWkph6jegrMSQnplBSVEpnZyd5BfkEhgYRn3KV7NJcEnOSiUiLwfWiB3rnDDmidRxheXG2HNzJSuF1rNm7DpHjovxbS30NNWVl1NVWU1pcRlR0LF7eAZyzv4CJmTVXYhK4FBFDcGgE8QkpxF1NIj09g5KiYqrKSqmvKqe2soyKkkIqSooXgaKqgoryUooKCikvLaOqqoaiohKuXk3Azy8AT09v/PyDcXLxxt7JC7NzFzAyt+OsjRN2zt44e4Xg4h1MRm4xVxPTSEvPoqamjubGJqrLy6ivrORWZzt3e3voaG2hvrqKxtoaujs7BBmHJTvTkiIxPT7G4+kpJkZHBFWufxyIu9vbQ+/NLgbv32NseEjw8cN7/fT39dJcX0dTXS29N7u4daOT+uoq7vbcZOj+XTpaGmmqreJe3y1udbZTUVxAXWUZXe0tgoalpWzDkp1p6P7iWnZ/bzf9vd3c67v131qeBu70CjIXA3d6mRgZZH5mkuePZ5h/MsfU3CzT8/Pc7O0hJCQIL0937K3NuRTgS3ZqPLGXAinNSeOinwcWJga4uzjQf6+X+aezTE2P0dxUx73+Pp48nubVy2c8ezrH3OwkT2YmeTo3LeiKfjw1zuzEI7rbWqgoyCMlNhpPJwdiIy+TGBtFaUEuUZdDOaOvg7L8CbzdnJmfmWRiZJDO1iZGHtxbbEvy9iDuSjjO521xOGeFlZkJYcEB1FdX0NnWTH/fLcGFauHpY94sPOPDm5c8mZnk1fN5ZifHeP96gadz04sWqBcLTIyNMzI0zPDgkGDjY3Jk0fL1/PEMEyOD3O/p5snEI1pqKrGzMOa8+VlCvF0I93XhgqUBVkbqmJ1WQU9DlkPSu9iyaTm7dq9F6sAejp+QxMHZAi8/RxSVZfDycaKsLIf29nrGHg3xaHSYp/OPBZAwNzvNLz9/5OOHdzx/Ng+//SLYhvj44Z1gwfrtm1f8+vEd7169YGbiEe9fL/Dq+TzN9TU01FTyaOgBC08fC54ALV3Ep8dH4befedB/m4TYSzjZm+Phaseliz74ebtQU1lEZ0cLDx/cJTsrneAgPyoqyvj06QNzc3M0NzfT0tJGQ0MD42OjVJQXs/BinvfvXvHrLx949/Yl42PDDD68R011OZUVJbi5OtHW2siDgbsM3L8Dv33i50/vePJ4loH7/bQ3NwmaPgYH7jAx8pCGymKuN1bS0VBOZWE6yVFBJF0JpCg9iqL0KNKi/Mi7GkxKqDuxAY6khnvh42iCo5UekaFueHvYkJURS15OItPTQzx5MsHrV8/45ed38NsnXr96zts3Cyy8eMKzuSlKC7II9XcnyNsJO3N97C30uBrhR25aFN3Xa7jRWkltZR6pyZE4OZjh6mZNSLAT/n7nMDVRwkD/BDq6JzC30CQkzAVXDwt09OXx8rXDwsYAJbVjeAc6czk6kKRr0bj7OqCseYIjJyQ4elKCoyfFOKqwnyMKwkjL7lhUG5T3cUJNBAUtcZT1pNE4fRh1g0Oo6B7klJYUx9X2I6Mqirz2ATSMT6Bvdgp9M0WMrFQxs9PFzFYHV59z+AU54+5th52jKaYWOtg5mhIa7kN2fhKh4T4EXfTCN8CV2PgI0jISKCzPxcHVloOyUqjqKqFzRh2dM6romauha6aMprECumaKaJudQtP0JJqm8midlUfdWA4VQxnUjeXQtVBE7cwJNE1PomFyEhVDGVQMj6NhIoeGyUlUjU+ganoSlbMnUTSWQ97wGApGsiibyqFoLIfs6SPI6B/hsK40B7WkOaAlsfiqLYm0lhSSGmIc1P7vCoSE9l4kNIUQU9+FtNZeJNV2I6MryZ5jm5DRkMT9oh2XE/xJzY7l0iU/rsZcJv5qFNfSk0hKjCUxIYac3GskJsUSE3dlsRs/MoyrCTE4e1xA11AHTz8vIuIiSC1IxjvSEz0bHQ6pHGDnge2sF17LRtH17Dy4FdETe9kns5O9x3aw5+jv4CC2io37V7JFYh17ZXaz+8gOtkptYp3IalYKreDHXctYJbSCNXt/WrQwCa9ml/QWtolvYLPwGvYfE+K42kGOKEliYKOD2hllZDWOcUBBEgk5UYSPCrFDcgsbhdcidHCbIHy9WXQ16/f+yDbxdWyXWM/6vT8iJLWJrSKr2SG2jl0SG9i09yd2iK1DWk4EGRVp9MzVOKl5hEPyEqjoy6NtoorxOX1s3SxRNTiFlqEyjh42+Ie6YXX+DH5BTiSkhmJjp4+qxhGOyO5DWGwzptZ6BF724rjiYT775jP+8tVn/PXbLxftS18uF5zPvl7GX79ZzuffLuPz777j78u+5/Pv/8nffvgH28QWcx9rhX5EzUQOW29TTlupo6Qni/ChHeyR3soGoZ/YKb4RTWNFFHWPI691FFm1g5zUPMLhU+IclN/PgZOiiMvsQVnvJPKaxzG00uWE2lG0jFXQNFFCRk2Kcx6m+IQ7Y+FizG7pHbiFerJTeh+fL/uOL1et4q/fL36Ny1ZvREhEnANHZVHR1OWkkhoHjsqSkZ1HT99dAi5eRlPPkOWr1iEkIo6imhbmNva4efvT2Hqd5vo6yovySL4aTVF+FpnpSeTmXCMpOY6s3HSu32yntqWG9IIMdE31EDsmwTbRHew7JMrKbWv4+4p/sPfQPk7bGOJ+0YOYjFh8wn3xDPPitI3hInjt28wuCSFcA905a2fGWTszTijJsk9iL/4hfnj7euDgZIe7pwtXosO5Eh1OQmIs9Q3V3Ll9i64b7TTUV1NeVkRFSSG1lWW0NNTS0dpET1eHYKfhjxWmS2ds+CFTYyM8mZkUPNRaUiOWsgyLAep3vFp4LlARBOrExCPmpsZ59niGhaePWXj6mOdPZpmfnWJualyQl1hSJ5YUiiWA+LNVavhPeYnRwQFB9mF4aIDBh/d4+KCfwYf3GBl+wNijIQYf3hOMw93q7hQoMGWlhSQmxOLl7YarmxO+fp7ExEZyLSOFtPQkUpLjSUmOp7Agh/S0JHIz06koWbQ1lRcXUFFcQEFuBtdSEygry6OlpYaOjka6brTRffM6Lc11lBTnUVdbya3uToaHHjI0+IC+3ltcb2+ltaWJ1pYmoqIiqaqqoKurk9bWZgoL83F3d+XKlQguXw4jKipyERYuh5Gdncn1621UV1eSnp5KTk4WV2JjuBIbg7u3F5q6Omjq6hEeFU1lbR2FpWWEhkfgExCIioY2cqeUMbe2RV1bDw0dfdKvZVNQUERLUzPRV6KIjY1l7sljGlobiY6P4mJ0GOaOlpzzcuCclz1GDqacMlZDWv0IWw/tYvmulawX2czq3ev4t9aGWuoqKqivq6GooJj4hCTCLl3Bxs6Jsxbn8PEPISD4ElcT00i/lk3YpUiio2PJz82jrqqSptoqaivLKC3Mo6yokPrqKupqqykrLaYgL5/S4hIqKxdVhKSkFEJCQvH19cc/IARvv4t4+Abj5OrHOQdXzjt74ht0iajYZJJSs6mta6awqIzS0nLaWlrpbGulvnLx/+zt6uBOzy1utLfR2tjA9Zbmf43A/Z5lWLIzjQ4+ZGZiXLD6vLQw3d/X+yfbUl/3TYYG7jMxOsKD/rvcvtXN8IMBHt7rp6O1hdbGBnpvdtF7s2txYK+1if7ebq43N9BYU0nPjet0tDRSVVok2HzouXFdoC4sNTkt3Zwv5R3+uDXxR4hYqovt7+1m6P5dQdXr09kpHk9PMTg8RH1zCyGhF9HS0sD5giOBfp5Eh4UQFRZIXlo8Pe0NtNZVEH7Rn4S4K/Tc6uTJ42nGxoe5f+82U5OPePXy2e83ZPM8nV/cJpifnWLo/l1mxkdZmJ9jfPghTVUV5KalkHY1lvjIcApzMinMyRQ0IkWEBuPmdJ746Eimx0Z4NDjAw/7bgp9JS30NeZnpOJ+3xcXBDn9vD+JjrtDe3CCQUydGh5gaG+HTu9d/klJnJh7x/MksL5894fWLpzx/srgQPTb6iOnJKeZnZ5geH2N24hFPZ6eYnxyjv/sGD3q66bvexvX6KjLjY3A9Z461kS7muqp42ZmRGhlIcmQA7vamOFgZYG6qgbycFIePCHPsuDiXI/xwdLHkelcdFVX5BAZ7EBDgRmzsZWprKpidmWLgfj811ZX0373N5MQYU5Pj/PrLJ169fMHjuZlFYPjlEx8/LK5cv3/3Bn77ZfGJ+q+fWHj6mEdDD6itLCM0yJ+w4ADiY67w/Mksv3x4y8LTx0yNjfDy2RNu3+ri9q0umuqqMTfWx9bqDNYWZ3CwsyA5IYqm+gqSk+LIuJZMXW0lF5zssba2xNrakpycHObn55mcnATg5cJzHs9N8erlM16/es6zp3P89utH3r5ZYHTkIR3XW7h7p4eS4nwmJ0aZm51kcmKUTx/f8ub1ooVr7NEIfd036em6wcDdO4se2LERBu70MHK/j+72elprimmqyic3LYaLvo74Oltx2ddhMRMReIEobztSLnkQ7muHr5Mp4cFO+LhZEhbiyqVQT96/fcybN09YWJjj/buXzD+ZAT7x4f0r3r59xuPpYcqKMvFzt+e8lRH2FgZ4XbDC3/0c4UGu3OttZbC/k8y0GJITw4mJCsLd4xzhl90JC3XC3k4PC3M1jAzlMTZR4YKzKcZnVVHTlME/+ALpWbGExwbif9Ed32BXappKqG8tx93XCQtbY5Q0ZJE4vAcpmb2cUJVAVkWMo8rCyKosKg4KWuKo6B9Ay+go2meOoWUkg8bpo5jaqqFnoYD2WXkMrdWwdNTD1sUYR09z3PztOGOhiYObJd7+jnj5OeDsbo2VrSE29mfw9nckMTWSgBA3TM31cfWwJyM7mZz8dOpbq3HxcsTczhQT69PoGquha7IIEaqnj3NK5zBapifRNlNAw0QOtTOyqBod55TeYU5oSiGrIYm8zkFO6R1G+fQxlAyOoqB7CAXdQygZHEX59DEU9A9zUv8IcgZHOK57kCOakhzVkkJW7xBHdQ9wQEN8ESC0JZHWFF88WhK/Q4QEUlpiSGmIIKG2DzE1IcTUhBBV38V+jd2Ia+xGTH0Xh3RFEFXcwWF1UY6pi2N+QZ+Y9FAi4gMJDffm0iU/oiJCuBQWRPjlEPx8PXB1c8Tbxw2rc2b4B3njF+iFq/sFvPw9sLKzxMjciLCoMFLz0rBwPouS0SlEZYXZIr6JtXtXs2r3T6wSWsHafYugsFl8LdukNrDz4GZ2HNjAVsm1bJVcy86DG9kqtahGLAHEip0/sHzH9yzf/h3Lt3/Hqp3L+H7jlyzf8g3r9vzEtv3rOXRKHD0LdcydjNG10ELJQIHDSgcQOy7CviO72SG5hbVCK1m2+Vu2iq1HQk4YCTlhNouuZc3uZeyU2sjew9vYLrGevQe2sEtiA7skNghA4oiiGKqnT6Koe5yTmkc4oX6IU9qygpYjBa3j6J7VQFlPHmtHU+xcLHBwtcLESpfAiy5kF8Th6mGBosoBFNUOIia1HQ29U1ieN0VEei9//fZvfPb13/iPL7/gs6+/57OvVvwLJL76gc++/p6/fvMDf/32W/7y1T/5/Pt/8t26ZeyW3sW6PatYv/dH9KxVcAywQPX0CcSOCbFFeA0HTooidkyI7fvXc0xZimPKUhxSEENSdh/HVQ9w4KQoUieEkdM4zCkdGfTM1dA318TWzYKjitIcUhDDyFYLj1AHLicFcNZRHwW945zSO0lSYSqHlI/zl2+/4v/5r7/z5aq17JU+ipKmPvYX3FBS10ZYXBpVLT28A0KobWyh//4DnD18UNbQ4cQpFfSMTJFVUMbDN5Cq+mZ6em+Tk3GNptpKCrKvkZoUR1REKDnZ6SSnXCUxJYaE1Ktc8HJA11QHvbO6aJtqo3NWi5Pa8ogeE+G4uizH1WXQMNHkQoAzKYWpBEQFcs7DliPKR/lq9df81/K/8+PmlRhaGhEaE0ZscgyRVyPw8HXDyNgAvwBvQkID8fR2I/hiAInJVyktK+Rmdwc3u67T0lxPRXkxxUV5VJYW0Vxfw82ONvq6b9Dd2S5YfL53u4fB+3cFjUyjvw/BTo+PCh4qPp2b/tON/+uXC3z88J4Xz+YF6sFS29Lc1DhP56Z5/mSWF/NzgvKUl8+e8PLZExaePhYo7kv/9hJc/DHU/cdw95LysRS6Hh4aYHhoUZEYfHiPwYf3BErE2KMhhocGuNffR//dXnpu3aC5qY6G+moqK0rIykwjKNiPoGA/wiNCSUlNICc3g/RryURHhRMS7E9SYhxJiXFkpaeQmZZMfMwVkq7GUJCdQXFBNtkZKZSX59PUVEVr66KFqetGG81NtZSVFlBeVkRrSwP9d28z+HCAu3f66LrRQWdHO103OqioKKO4uJDMzGu0tDRRVVVBZuY1kpISyMhIx93dldTUZHJzs0lJSaKkpIgbNzqoq6shMTGeS5ERJKWlUlJRjpefLx4+vvgGBpFbWETKtQzqm1uoqKmloqYeb/8g7J1ccPHwRlFVAzV1Tezt7SksLMTV1RUtHW0SkxPILsghqzCLyuZqXAPdMXeyQt/GEF2b0yicVkZYTgIhGWEklA6xQ2oPq3dvWISIxupqGupryc3OIy09g5TUTKxtHTGztMXN04/g0AhSr+WQnHKNoOAwwsMjiYuJpb66irbGOuqrKyjKy6akIJfG2irq62ooLiogNyeLwoI8ysrKKC0tJSMjgytXrhASEkpwyCUCgi/hHxSGp08wF1y9cPfyJzI6nsKichqb2ujq6qa5sYmWpmZu3ehctBXVVdPeVE9/b7dAFVhqTBq4e+dPOxBLtqaJ0RFmJyeYHh8ThKaX1qjv9NwSwMbd3h6GHwwwPT7GyMMH9Pf1Cpqcujs76Gxr5fatbm7f6qajtYWm2ip6blwXQERnaxOtDbU01lTS29UhCF3faGums7VJkJv447bE/zRS19/bLdiJuHOri4E7vTwaHBDsRMxNjjE9Psbg8BA3bvUQn5iAqakxTo7n8fVyJSI4gJjLwfR1NDHx8A4DfV0kxIRTUVrAvf5eFl7MMzL8gCePp3n96jkfP7wRVHq+fvWchaePFy8WU+O8e/mchfk5Hvbfpq2uhuLsTHJSkynKyqAgO4O8zHRaG2opK8yjqrSI9KR4qsuKmRwdEgDS0s+mu6ON/KxrZKUlCxqOOlqbBK0HD/pv86D/Nn3dN5iZeMTbl8959Xyen9+/YXZyjFfP55mZeMSr5/PMz07x6d1bns7N8nh6ihdPZnn17AkfFp7x8vEMYwN3GOi5QUddBbnJcfi72hHu60pR2lXiL/rhZGZAbtwlUiMDuezrREKEP8XZiYQGuaGteRJ5+YMYnlHHy8+RgGAPMrITuRQRQHtnPbFXLxEc4vP7U45b9N+9zeO5Gd68fsnkxBjjY6N8/PCO9+/eMDkxBr/9ws+fPvD61QIfP7xjdmaKVy8XNx/4+QO/fnzH/OwUhblZ2NtYYmF6BuPTelxLSeTty+e8ffmc/r5bgu//RnsLBTmZxEZe4qyRLiGBPjTWVdJ9o42y4jxKivPpvtlBX+9NOjtaSUq+yuEj0jg42PP+/Vt+/vkjExNj3O7rFljY4Gfev3vF/JMZxh4NMTX5iPGxYZ49nWPw4T3Gx4Z5MHCXifERgQrwy88fmZmeZGjwAfNP5nj7coHRwYf0dd9k+ME9nj+eYeBOD3dutvPwThetdSVEhnrhYmeM9wUzonztSQhyIsLDioSQC6RGLIJEkJcVnhdM0NOQQUlBmmtpUXR3N7GwMMevv33gzdsFXiw8YWFhhvHxe9RU5BIdEYDL+bNYmmjhYGWIvYUBhloKuNiZEhnqRVigK5GXfEhJCicq0p/wCG98vK3w8jDlnLUmZ02V0NY6gprGIXT1ZTkmuxcl1YMcPSGMmtZxTp9V44yFNs4+tjRcr6TjVjPVjeVU1ZYQEu6HkoYswtLbED2ygyOKoshpSyKrLsYJDXEUdCRRNzyMnqkshhbynDE/xWlzBczstThtrYKBpQpmDrrYu5ni4GGBrYspNhdMsbQ3ws3XnsCLbgSFuuMT4IS901ms7U7j4mFDfHI4iSlRnHeyJCIqmOKyXJJSY6lrqeJSVAhB4b7YuVihbaSCltEp9MxVUNY/hoLOQfQsFBehQVuaE9rSnNQ9iJzOAWQ0JJDRkOCEtjSyWlKc1D3ISd2DyGpJ/beP5fQPcUL/EDI60hzWEOewhjjHtKU4rC2JlJooB7TEkdLYj4SaCJLqokhpiSGtLY60tjhSWmJIqO1DXHUv+1V3C46YmhCSGkJIae7hsM5+9ivt5qCqKLJa0pjY6RAU4UHoFV8iogO5eNGby6H+BAZ6Ehbmj3+ABx6eTvj4umJpY4K51Rms7M2wtrfEzsUGQ7PTqBmoY2ZvjrmjOftlhNkstpEfdyxnxfZlrNr9E6uFVrJy93J+2rWMVULLWL1nORtEV7FdeiM7D25kx4EN7Dq0ib3HtrFXZjc7D21js8QGQUvTmn2L71+x43vW7F7Bt+u/YMXWb9kksoYtImsRPbobLVNlznvboG2mwSk9BQ6ekkLk6F72HtrNTsltbBRey6qdK1i960dEju1B8qQIW8XWs2HfKkSO7eawsjgHTomyQ2wde6Q3s+/gVrbvX8v2/Ws5piyBprEiSnqyaBoroqB9DFnVw+iba2JgoYWGkRL65loo6Z7EzPYM9q6WBIR64OHvQOBFF+JTLv7eRHYQPSMFZOTEUNY8gYqOIpt2buRv3/2TL5Z/x1+++oq/frOcv379479A4qsf+M+vFkfmPvvmG/6+7Fv+8vXnfL3mG3ZKbmO7xEYk5fdgcE4VVWNZRI/sYPO+lWzetxIZFUlOqB9AXGY3hxREkTqxl4PyIojL7Oa4qhRix3axS2IDchoHUTc6ibL+CTTPKKOiL4/oYSG0TZXxDHPEwdccY3stDinuZ9nmr5GWl8DC1ZrVuzeyVmgnh5WUMT3vgmdIOD6BYWjrGaGqocvlyFjyCstITMmgsKSC4ZGmpkaoAAAgAElEQVRRdPTPoKFtwMEjsmjrGREcGkF6Zh6XImK4HB6Jk70dOddSSE2IJsjfg/CwAMrK8khLjyckzAcTS0NsnS1x9LbHM8QNeS055LVl0THXxv2iC54X3bFyMePseROcfB0Ijg1C10IHiRPi/OPHv/P9hh/4+4p/sHr7WhQ0T5FdlEVWfgblNaWkpCdgY2tJfGIsqWmJBAT6cOlyCOUVxdzq7uR2XzddN9ppbKihvLiA4vwcAUTcaG+hu7Odmx1t9HR1CH73LgWrl578T4+PCmBg6Wb/ycwk87NTvHv7mk8fP7DwfF4QuJ6ZeCSwMC2Bwx/Pq+fzvFl4xtuXz3n36oUAJJ4/mf2TfXdm4hGTj4YFweo/DtkthbTHRwYFALF0/ggQ42PDDA3e515/H3fv9NDZ0UplRQmlJQUUFeZyLT2ZxKQ4kpKvkpgUR0pqAlnZ6eTmZXItPZm42Cv4+3lxKSyYpKsxpCTEkRwfS1lRPjevt9Jz8zoFuRmUleVRU1NCbW0pjQ3VtLc10txUS2VFMRXlxTTUV3Oru4sHA/f+f7beKrqqNMHf7ovP5j/TPd0909XlVOGFOyQhLiQkQAgJcSdGPMSJQELc3d3d3d1dIJAgwd2hqnq6n+/ikNPUzFy8a2WFTU5Yi3PWfvbPWJifZWR4kKHBfuHYXEVFGQUFeRQW5lNTU0VFRRlZWRlkZWWQl5dDUVEBVVUVVFaWU1xcSGVlOY2N9dTWVhMaFkFYeCQxsfF4efvi7XOJwKAQEpNSCAwKoa29k4XFawwMDtPS2k5KajqxcQmkZ2RxWk2d8zbWuLq7EBUTSXRCDObWFgSGB1NcVYzrJXd8Qi9h4XweHQt99G1N0Dmvj5LuCSRUZZBRk0fylDwHpI/wu/6udrpaWuju6qAgr5DcvAIqKutwdPbA0dmD0IhYElMySc/KJy4+majoeNLSMggNDqGxtob+rnZ6O9uoqyqnpqKUjpZG2ttaqKosp7SkiIryUmpqaqivr6eiooLMzEzi4xOJiYkjNi6JqOh4QkKjCAwKIzomgZKSMnp6+piamGZibJzB/gFhteroQK8wf7A0PyNcj56fnhJmG5avXf3N3sPytavcu32LB6t3WL25IlQpFmamBYNxkxPC6xdnZ4QQcXv5BlfnZoW5iPHhIWHr08zEOIO9PfR2tDI22MdgTyfdbc0M9nQy0N3BYE8n81PjwpD1UG8Xgz2djPT3MDE8IMxAfB4+XtuIWLM4zU2OMTE88JtcxVo70/3bK6zeXGFmbpal68s0Nzfj73cJZwd7LjhYE+TrRXZKHON97dy9PsfywhT1FUUMdLezeus6b148ZfXOitDf/svP7/j44Q0/f3zLzx/f8urZY0FV29NHfHj9QphtWJwcZ6irg6qiAkpzs6mrLKOxppKR/h5aG2rp72qnpryE8aF+nj+6z82lRSZHBpmfGmf56jydLY0M9Xbx8slD7n7KNyxfW6C9uYHw4ADCgwMozs+hs7WJu7eWhZLniycPuTY/w/z0BJOjQ8JsxIc3L/nbh7f845cPvH78gOuzU6zMT/HywR3eP7nHWHcrZZmJhHm5YKSmhLuFIWWp0ST4e+BurkeUjzPBbrZcMNPBxdqYuLBLlBSkEBHmi/wxUSzP67P/8E8cOLwDEzMdTqsrEZsQSm5+ChmZidxdvcnbN6/49ZePvHj+VJiNgL8LrEz8nVcvn/P2zSvurt7m9q0V3r55xauXz3nz+iWvnz8RNla8e/Wc3s42Ai774OXugoujHQGXfbg2P8PTh/dYmJkUZkaqyoqJiwpncWYSNyc7MlISeff6GfArLY01ZKQnkxAfTW9PB/19XSQmxXLRy41Ll73Iyc2gvb2V5JR4Bvq7ef3qGc+fPeLa1TlmZyZ+Y2t6+eIJr189497dW4yODNDX28mtm9d58fwx79+94uOHd7x88YynTx7xy88f+OX9ByZGRmmub2BuapIXjx5x//YKK9fmWVmc5vrcGMM9TRTnJhIV6EZGuBcl8f4k+juR4OdIUeIVUsPcueJhhv9FS+wtz2JupIqJoSplZVm8ffuYd++f8w/+Rl1jFYnJYSQlB+PsaIKl2VmszbS5YGtMZOBF/DztyU2NYqCjltH+Zkb7m7l5fZKhgWbiYq4QEuzKBUc97GzOcN7yFGamKujoyKCrI4+u/jGUT4pgYKyCymlx1HWVMD0vWEq+4GVNa28dz9495MbtJe4+uEVFXQnnncyQVhFjj/hPSKjs54SuNMo64qjoCiBC85wCRtYnMLdXw9pREysnTc7ZaWBoo4ah9RlM7LSwcNDH3N4AE2sdDC20cHSz4nKQx6cVaAFEuHtZ4+5lTUiEj6BNJykc/8CL5BWm0dHdREV1EZ39rdS3VhOfHsXlEE/M7Q3QM1PD4Lw6WmbKqBvLo29zihP6MihpS6CoJS4EhBP6MijrSnFCX4bjOpKcNJDlpIHs/4CI4/oCiDhleowTxvIo6klxTFdSCBGyOuLI6f4TItZAQkr3KJI6YkhoiyKtI4qMrhgyumKCLITuEaT1RJDVF0VeXwxFIylkzoqipC2JlvkpHD0tCAj3IiYhiNT0GKKiAoiLCyM2NpTsnBTy8tPJL8qkrLKAuJQoDM10MTlviKWDGSa2hpzUOoGksjgi8iJsPbSFnw5vZv3+H1i35zt+2Ps9Gw+uZ+PB9Ww4uI4f93/H5iPr2XzkB34S28Bu6Z/YK7udvbI/cfDYTsROHERRVx5JtaPCcLVQmRDZwPoD37Nx//dsPvgDB+V2c1T5EPskt3NIdjen9BQxsddH10qLs+c0OKmnzDENOaRPSSCuLMpR5SOIHT/MLvFtiCgeRFzlMAfldrNXajsiivuRO3MUJS1pROR3I6VyCCUNSeRURRE7thdFdQl0zNXQtTiDlYsxRjZanNRWRNPkNOfsDbB2FaxAm9oZ4ORpy6Xgi6RkxRGXGopfoAvBER74+tljaHIKbX0VNHVVMLHUQ03nFOu3buRfv/gzf/72G/71iy/5w1fr+MOXPwpA4q/fCSHiX7/4kn/961+FEPH9jnXsl97DfpmdKGpJcMZUkT1Sm9h+eB0HpbcjrrQf+dNiKKpLoKwpjaK6BKIKe1BUl0BK5RAqWjIckNrG+l1foqgugYaxMlIqh1DWlOXYGUkU1aVwuWyNR5Ad0qcOsUP0R/ZKbmWv1HbUjE6honeK73dtRNPclCuxcQTGpWDveQl3b38MjM1xv3iJguIKMrILKCmvob2rn+WVW8jIH2f9pm2cOatLclo2mTmFFJVWUVpRS0xsPMlJcVRXFBMXHYK9vQU+Pq7EJYTi5mmPloEati6WuPk64BfhTXJeHPE50aSXJOETfhFDG12iUkNJyI4mtSCBuOwowpND0TLXRPa0DD/u/oFvt33Hfsn9aBprcdHPk+6BTorL8iksySUuMYr8whyKSvJJSU0gKjqMktICpqbHuLo4y8hwvzBIXFdVTl1VOW1N9fR3dzDc38PIQK9Qhbg6N/0bgLh3e0UIBJ+rCQI4eMzPH98LFIhnT4RgsQYXa9alNbXhc4B48+Ipb18+E4LE5/Cw9hovnz4S/sy1wPWaLWpNAVnLTXyuQty4vvgbgFi9Iyg+WatZHR7qo7GhhuqqMkpLCkhPSyIhMYas7DQKCnMoKMyhrLyIhkbBIN3adZUVJTTWVlFfXUF9dQWDvV1MjgzS3dFMY10ljY3/PO1tjQz0dzE02ENfb4cwxD4+NsLVxXnm52aEEDE5McbExBitrc1cv36NpKQEGhrqKCzMp7a2mry8HMrLS0lKSqCioozR0WFqa6uJj48lPV0wjJmVnUt8QhL2Dk54eftiaWVNZlYOBYXF1NTW09PbT0NjM/5XAomMisHPP4Cg4FCGR8aoqqnmcqAfrl7uXPBwISkjhaiEGBKzUknMTia9MBP/qABc/dwxtTdDx0IfEwdTLFws0TLXRvqkHLKqSogpSgsgor2xkd6eLnKz80hKTqWyqh43T18uXwkhJj6FuMQ0QTYiJoGExFQKCopISkikvFgg5w30dtDaVEt9dQWtjYKxjqrKUspKi4UQ0dDQQHV1Nfn5+aSnp5OSkkZeXgFZWTmkpmSSnp5JWVkFvd2Cxp3F2Tmmx8cYGxpktL+f0f5+hvv7GOwVqBJX52YZHRz4XxWINZBYG5C7e+umsNp1DSLmp6eYHh9jfnqK28s3hICxdv3aXsTCzLQwSL0GLBMjw/R2djA60MvoQC+9Ha10tTbR39XOUG8XI/09wtG5yZFBxof6GRvsE9bArrUxzU2OCfMS1xdmuTo7JQSIucmx31ihrs5OcXNpUTg6t3pzhWvXrtE/MERERATnrSxwtLXB/9JFooKukJeeSGleGqs35nj95B53lxeZGh3k7s3rAsvPo/u8fvVMCA8f3r/m549v+fjhDY/vr7IwM8mt61d5dPc2K9cWuDY3zd0bS8yNjVBTUkReWgpNtVV0tzUz0N1BXWUZ5UX5JMZE0tpQK2yRWvt3ttTXUJKfw9zkGHeWl+jvaqesKJ/p8RGG+roJC7qCv68X+dkZNNRUMjs5Rl9XO9PjIwz399De3EBeVrrgScBQP4/u3eHX9294fn+VubFhqotySYwIJiM2nNKsFIrT4gj3ccHX0ZwQdzvcLXXxtNQj1N0GLytd/OxMcTTUwEpLFUud01jpqWOgoUJkqC9tzVVc9ndHVe0YX3/3Z6zszTCxNMDG3pyi0hzCIgNoaBT0Sb95/ZL/+tsvwqzDmhrxX3/7Rbgd8ejhfX7++B74O7/+8lGYmfjw5iVLC7OMDw+wsrTI+PAANRWlNNRUUlaUT15WOnlZ6bQ21jE7OUZnaxOpiXEE+vkSFxVOaX4+gz2dn4oCBKueRXnZlJYUMDQoCPm1tTZy2c8LL283UlLjSUmNJzsnndi4SJqbBO/VkeF+8nIzaWtt5PatG9y+dYNHD+/y4vljoYWpt6eDwYEeHty/w8sXT3jz+jkf3r/m11/e8/HDO96/e8PTx08YHhyhp72b28srPH34iBdPHvPo3h1uXV/k1o1Zbl6fYrC3kdLcBEqSg6nNCCcl0IUwdwuyoy6SHuFOgIcp0QGOpMT6Eh/lxQUHYxISg+nvb6Wzq4nh0QHMLA2RkTuE1XktLM3UsTLXwNnOiJgwb/raKultrWB2tIPR3gamRtqYHG6lvCSVyHBvggJc8fQww8lBExvLE9jaqHLe8hTnzh3H1lYDe0dtrGzPYmCsgqmlGudsNLFy1MPURhvdc6ex87CkoqGY8ZlRJqfHiE2KxsbZCh0zDSSURRBT2of4if3Ia4hyTFMUZR1x1AxlBc1L1gIl4pytGrZuBth4GGLloo+pvTbG5zUxtdHF0sEYWxdLrB3N8PJzJjDUC79AN7wuOeLqaYVfoAsZOdGER/sRGOJDWKQ/OfkpNLZU09BcRVpOEum5yYTFBRIa64+ztw16ZqponVNB21wFdWN51IzlOGuujIqhLMd0JDiuL42KoSyKupLIaYohe1b0N98/ri/NcX1pThjJccJIDiU9KZT0JFAxlOa4viQK2mLIaokgryOGvI4YUlpHUDCQQE7vKNLaIkhqHREqD+JnDyGmfgAZ7aPI6YtzzEiKY0ZSyBtIIKt3FDm9o8jri6NkIImCtjhnjI9zMegCOUUplJTnkJEVT3i4HykpUWRkxJGZGU9VTSGNzRU0t1XT2dNIYXk2Juf1OWt8BlXdE0goi7JLdAe7xXewU2wHG/b+wIa9P7Dl4Ea2HtrEpv3r+WH3t5+qVgXNSttENrL18Hp+OrJBOOa2R3IrhxV2c/TkIRR15ZE4LcY++d3C1eqfjm5mi8gGNhxcx4Z937FNZCMiivuROHEESZUjKGvJcdb0FKcNVNAwVUPvvC7G9kboWulwUk8ZGVVJAUgcF0FaVRxRpUMcVtiPiOJBDsjuYufRLeyV2o7Y8YOo6SqgpCbOaR15jKzUMT6vgamNJtbOxti6mmJqo42rrw2WjkYYWJzFyEoLa2dTfALdcPN1IiQmkODoACLiggiL8ccv0I2QSE/Co7ywdzJE+ZQEphbauHo5oW2kxfcb1/N///sf+LcvvuRfv/haABFfreP3X37/v0DEX/i//vhv/On7v7BXch97JXexfu+37Jf9CYmT+9kmuo7th9chIr8b2VMiiCvtR1xpP7KnRJBSOYT0icMoqksgc/IIyprS7Diynm+3/hlFdQnUjY5zRG4X6kYqWDobYWitiZqBIgrqYhyS284+qS3sOrqJg3K7kTopzgE5EbYc2o2SpibiyifZtO8I32zegZzSCfyDQimrqqWqrpGiskoqaupJTs9iYHAIReWT/PmLrzitoUVETDyRsQnEJqZQUlFNZlYO3T3tVFYV4X/FC2MTHSysDDC3MkDfSAMtA1V8At2ITQulpD6P2IxwPAKdOe9mioufA3YXrXD1tSM6JZis4iQSsqNILUjAL8oH9yuunNI9wcY9GzG0NiQyOYq61lqGx/opKc0nKzuN9IxkurrbSE6JJzDIj+ycdPr6u5iZ/SwHUVNJXVW5cJV6uK+b6bFhoU16ZmJUWO36+RbEmiVpzca0dqP/8tkTfvn4gY/v3/Hi6SMhOHwOGmvZhzWVYc1+/O7Vc+FZszWtQcTaa6xBxIsnD3+jfjx9eE941iDi7q1lVpavCSFi+cZVbt+6weqdFVbvrHDn9jIPH6yysnyNpWvzzM5MCMPlDfXV5GSn4+Z+geiYcEpKC6iprRCOztXWVFBaUiCswp0YGaSvq52WhloGejqZHBmkr7uNjtYGmpqqqK0tpba2lNaWeoYGe5gYH2JyYpjZmQkmxoeZnBhjYX6WxYU5ZmemmJ2Z4trVBaGd6ebNZTIy0qirqyE7O5OamipKS4vJz88lJyeLsrIS8vNzCQ8PJTY2mvLyUurqaqirb6a+oYWExFRiYhMxMjYjIjKW6po6bt1eZWh4lLDwSEJCw3F0csbzojfRMXH4XfGnvbuLroEeQuMisbpgTUJWEsW1peRWFOAdfInAmBDCEiK4HOaPvYcDRjYmmNidw9bDHvuLjlg6n0fqhAL7JcX43WBPJy11dQwO9JGfW0BAYDD5BaX4B4YRl5hGZEwifgGhxCakkpGZS1JyOsXFpdRUVVNSkEtLfTW9Xa10tTfR2lhHW1M9zU111NVWUlVZTnVVBbW1tUKIKCwsJCcnh9zcXKqqqqgsr6C8tILa6hp6u3uEqsLc1CQLM9PMTIwzMTQkhIg19WFualKoJHzexnR9cUG4UH3j6qIQED7fhljLP6y9xu3lGzxYvSPciVi9ucLK0jVhLmJsaJCxoUHhyNxa5evU6JAwVN3Z0khPewuDPZ0M93Uz1NslzETMjI8IgWJssE8IH1OjQ8xPjbM0P/M/IGJ+apzpsWEmhgcYH+pnbnKMlWsL3Lu1LFQiHjx4QGNjMxZm5pxWPYmFqQl+vp4EXPIiLT6S1royHt6+xsPb17m9NMdIfzerK0vcWV4ShpXXIOL9u1d8eP+ad29fcmfluqC1YbCPlWsLPLhzk9WV69yYm2Goq4Pq4kIKM9Mpys2isaaSqtIiaspLyExJJCI4gKrSIuGQ3qO7t+lpb+HSRXdiI0KprSilKDeL5rpqSgvzhI0QtZVlVJYWUVdVTmpiHBkpidRVldPR0khxfg5JcdHYWpnj5e5CeHAAZYV5jPR00lxTRnpcJC42ZhifVcXeRAdPWzMcTLS57GCOh4UuV5zMCfewJsTVkkvn9XA3USfA3oRgZ2ts9dSx0VXH2cKQ49JH0NVUoSA3hbiEUP78n/+CorIUlwK9KCjLISE5iuAwPwZHegkK9cfT0x1/v0sUFxUwMT5KS3MjEeGh5OVmc+/uHR4/esCjh/dpb2thdmaKx48e0NfbzfjYCM+ePub96xe8fPpIuBK6Jh2/fPqIxdkpBnu7yEhJpDg/h8baKkID/bns7UnAZR8SYiIpzS9kuLeX/u4ucjLSiY+Ooigvm8WFGW5cX2RsdJC3b57T0lqPuYUxQcF+ZGYl4eHpTFCwH+VlRVhamBIVGUppSQGrd1Z4+GCVmytLQnvTwwerXF9aoKmxlu6uNkF714snQvXqb78Kch5PHz/h1sptFuYWubN8m1/e/czLJy94/fwFr58/4/GDO1ydHaevq5GWhlLa6gqpzIigJj2M9BB3Ai4YkhTgSEa4OxE+VmTF+5AQ4Y6X2zkuultw3lqfoBAfcgvSSUyLR0dfnTNn5bFz0MXFyRBnRyP8vGzISgmhra6QhopsEiMvk5cWSV5GFM21+TTW5RMS7IqdrS6WFmo4OqhjbiKPrc1JLC2UMTU9hoPDWewdtXF00cPTxwIHF0PU9Y6hoa+Iub0eFg76yJ4UR8fkDJl5GTS2NREaFYLjRQdM7YwQUTjAfpmdiB7fg4zaYWTPHEJRU5QTepKcNZJH55wSBueOo3tOCQtHLZx8zfAJdeZSuDs+Qa54XXHhor8rnn4uXLzsQnisYEwuPPryp3C1Bb5XHEjNjCAixp/QCD8KSzIpq8wjJT2OpNQYHFxt8PJzxeOyM/7hF3H2Po+O6UnUjRTRNj/OWVN5ThtJo2F2HCU9KWQ0RFDQFkfZQAZlAxmO6Uggr3VUCBJKelIo6kqipCf1m2sUtMU4ri/JcX1J5LVEkdE8gpy2KPI6Yshpi3LMUBJ5fXGktUWQ+gQQEpqHOapxENEz+5E8K4KsjjgKhtIoGApC1jK6YgKA0JdGTlMMTYsTWLuZEp8RTmVNIaVleeTnpxMTE0JqajSZ2Qlk5SRSVVtEXWMZtc3lNHXUkFWUyhkDVSSURRFTPMxPhzezbue3bBXZwubDm9h0aCM/7v6ebUe2sFNsG5sPbOD7Hd/w3Y6vWL/3ezYd+JHNB9ezcf/3bDqwjm0iG4UgcUh+F0dPHkL8lAiHlPazU2qbsJlpq9gmtopuZIvIBraLbmLLoR/ZJrKRPZLbkD4pira5GrqW6sidluSknjK6VjqYO5th4mDMKX0VRBUPs1NsG1sPbUJUSVAxu1tiOwdk97BPegfbRDayXVRwg6ymq8AhyW0ckd6BjulJnC6a437ZhgteVlg5GWJqo41PkDNOF89j4WCIlZMx1s6mXLhog62LJS7eTnhfESyTh3xSu4LDLxIe5YObpxXqWko4uljgG3ARHWMd1m/dzL/8x3/y71+u44/f/CiwMwkB4mshQPzbl1/yb19+we+/+gtfbvqW7SI7WLfzW77b8Vf2y2xnn8xWtomuY8Pur9i09xv2S/7EEbldSBw/IIQJfasznNCWRUVLhpM6cmw79AM/7PiC42elOKUrzyGZHZjY6XDOQQ8lDUl2iW5kv/RWZE8fQVx5H3sktqBteYb90nvYLXkAefUTyKiq8sXGLfx53SYklE7hdTmA9u4+CkrKSUrLpLy6jou+fiifUqO+sQlfvyto6Rli6+iM1yV/8ovLyC0sIaegmNLKCnLzswiPCsQ/0BtHN1us7UzRMlDD0s4IZy9b4tLDcLp4HiNrHcSO7ReOAJpfMMTVzw5Xb2v8QjzwCXDBxceW2IwIErKjCUkI4pTuCfSt9IlKiSSrMJOK2jKSkmOJiQ4jOyuNhvpqurrbiE+IJiExhu6edqamx+jobKGutpK6WsG2QWdrE31d7YwO9jEzPiK8v5gZHxGqEGtVrGtnzca09vT/yYO7AoD4+SPv3rwW3uCvQcZaVnENDj4HiM8tTO9fv+Dty2e8fv5ECBxrwPA5rKzBwueZiTWI+Dx4fevmPy1NK8vXuHN7mburN1m9s8LtWze4u3pTCBlrIDE1OUpfbycV5cUEBF4mKTmO0rJCqqrLKK8opqxcsCFRXVVGY0MNA/3dzE9PMNTXTV1VOZ2tTdxcWuT5k/t0tDZQW1tKcXE2RUVZ1FSX0dXZwuhIP5MTwyzMTwstz2vgsHxjiZXl66wsX6e6upL8/FyqqiqoqqqgvLyUzMx04uNjycxMp6SkiLq6GqqrK0lIiCMw8AppaSnU1lZTU1NFR2cvLa2dtLR2EhefjIurJ/YOziSnpFFVXUtjUwslpeWUV1SRkppOSWk5+QVFeFz0JDM3h5DYCE4baKJjpo9PyGVCEyLIryoiJD6cs8ba2LrZY3XBGnsPB9wuu+Pg6cg5OzMc3Oy5EhmIpokeRxXl+N1Ifw9NNTWMjQ5TUlTKBWdXEpPSiU1IJTktm4TkDOFydX5BCVnZ+RQXl9LUIMhB1FeV0dpUS3dHM31d7fR0tNLe1iSQ0Wqrqa+roaGhjvr6WiorKyksLKSgoICSkhJBDWxTI11t7cJg9OerzUvzM8xPjTM+1M9wX7dQDZiamGRibFwIAWth6rWNh+uLC9y4usjdWze5f+e2sJFpbaF6dnKC0cEB4WjcrRv/XD9eO8vXrrIwM83s5IQQHqbHxwS2qsEBRgb6mZ0YZai3i77ONno7WoWWptGBXga6Oxjq7RK0SH160659f+3Pxj69sdeC1oszk0IVYmF6gtmJUcaH+hkd6GV2YpTbN64Jm5LurCxza+UmnZ3d+F/2w8f7Ipe9vQi64ssV34sU5qRx8+oUD29fY258kK7mWgY727iztMijT1Vrr549FtqZBJWdr3j39iWrN28IJM/+HhamJ7izvMTizCSttdUUZWWQnZxIUlQE0WHB5KSnEB8VTldrE7UVpVSWFNLV2sTD1VvcWJzj2cN7FOZk4uftSVFuFlWlRbQ11gl/h3evngufoMdGhuHpeoHz5qYkx8cIZcTM1CQuujlzVu0Up5QV0TyjipmRPuYGukRc8aUoPZmwS56Yaalha6RFfKA3pSlRpAT7EOpug7PxGdw+HTvNY9hpHsPytCy+1iakh10h0ssdVytT9E4r42BlTFx0CPoGZzl0eDc7dm/GwFSP2KRoLrg7omOohddlT2wdrAThpqgICgvySIiPxeycCbExUSzfWOL60lV6ex5DEpkAACAASURBVLoYHRkiKjIcRwc7QoID8XB3xcf7Il2d7Ty8e5tfP7wVftj++uEtP797zc/vXvP04T3u3lpm+tOHfWdrE5GhQRTlZZOZmkRcVDg9bV3MT07z9OEjXj17Sn11FW1NjTx+dO/Th+sC83OT1NVX4uPrhqGRFqdOK3Ba7TgXnG0IDvLDxtoCby93QkMCqK4q48nj+4INCP4G//iVF88fc31pgeamOpoaa2lsqGH1zgo/f3zL3379wLu3LwUWrRcveXDvIQ/vP+Lt6w/8+vPfefXiLS+fv+Ltyxc8fXiPybFBykuyKchLor48i/K0MCqSg8iLvEigsxGRXpakhTkT629DYVoAIZdtsDI5hZ21DmfUFbB3PEdWbgo1jVVk5aZw+YojTs4G2NtqYWN1Fk8XE4L9HfB1t+Si8zliwy5SmheHm6MxLvaGpKcE43XRCiPDEzg56mFlqYK+jhjWlkqYGMuioyPBuXOK6BnKYWh6HDMrNYzMTnJGVw6Fk4eROLYPHXNVlDSk0dA/ibu3G/UtDSSlJ+J22R0DK112if0ksJ0o70X2rCgKZ8VQ1hFH1VAGLZNjaJsqomt8jLOGcuiaqWDtboBvmAuhiX7EpIYQlxZOVFIoITFXCI8NJjM/maKyDLLzE4iOD8DTxxY3L0sCw9wws9LF+5ILBcVZ1DdVEhR6mcCQS/gGXCQsJoCIhGCiU4LxDXbB0kkHE3sNjGxPo2eljL7NCdTMlJDXFkdC7RCymmKoGMlxyvQYJ00UUDGSQ1pDBHltcaFVSVFPiuMGMgLLkrY4CtpinNCXQsVQGkVdceS1RFHUFSgIivoSKOpLoKB7VAgRa0fi7CHENQ4irn4YKU1RZHXEkdE+KshR6IijbCjLaTMldG3P4B3mTESiPznFyeQXppGWFkdZcR4FuRkkJ0eTkRVPRlYsJRVZFJdnklucSkFZBuHxARw9dpgtB9azR3IHW45s4oe937NZZBNf7/yKb3Z8xfo969h25Cd2iu1gy0EBVKzfs45N+9ez5dAGNuxbJ6wk3SW+9VPF63YOyu1GRPkghxT3ceDYXvbK7WK3zA52SP7EdomtbBffwrajm9khtpnNBwW7DwfldiOpcoRTeoponlPlpK4Sp/RVOGOshoapOif1TiB1UpJ9UnuFysh20S3sk97FAdk97JHcwQ6xzeyW+Il90jvYL7OTI9I7+HHbX9iw469IHz+IvvlprJ0NMbPT5YyeEjqmqti7m2Fmp4+ZncAqp66vwlmDU+ibaWFgpo+lvQX6ptrYu1gJFtEDXfAPdMHF3QL7C+fw8LbH1skaBRVF1m3axJ+++Y7/+HYTf/pmoyD78NdvPgMIwejc77/6it9/9Ve+3ryeH3ZuZMPejfxlw5/ZIbYVmdOi/CSyjg37v+T7bf/J+l1fsl/yJw7L7kT+tBhKGpLInhLB4oK+EBiUNaXZeuB7th/+kdP6xzilK4+k8kF0Lc4gpXKE7Yd/ZKfIBsSV9yGuvI8jCjtRUBfH8ZI1Ww9t4ieRXYgdl2Xdzp38y1+/5stNO1HWMMDDx4+Onn7yikoJiYgmKS0TOycXlE6okpyaTmpGFnKKypift8X+givm5205b+dIYmoG0fFxpGQmExx5hYS0KLwD3DGx1OPkWSVMrfXQMj2DiqYCh2X2slNkEzuObET6pCimjjp4hV7AM9CB6KQAouL88LjkwDlbPTyuOOMT4oFf5CV0LbSJTY8huzSL+LQ4ohMi8fB0JjTkCjUVpfR0tNJQX01GZgpV1WVMTY8xONBDdVUZVZWlNNRXMzIgeIo+OznG3Cd79cTwAKMDvYz09zA+PMDc1PhvlIi10bfPAeLFk0f88vNH3r5+ydOH94TQ8Ln68Lllac3C9Pbls/8BFv/dwvTf7VBr7U+P768KIWPt+jVweXj3tiAXcXuZmytLwizE3dWbwizfzZUlYd5vrbVpbnaSmelxRob7aW6qo7yimNKyQopL8ikuyaeoOI/SskKaGmvp7+tieKiPudlJbt24xtTYMBUlhZQXFzA22Mfqrev0dbdRX19OUVEW+fnpVFYU097WyPBQrxAiFhdmmJmeZHxshJnpSa5dXRDamvr6eqivryUnJ4v29laamhooKiogKSmB+PhYkpMTqagoo62thfb2VtraWqiqqiAjI42EhDjm5q/R2dVHV3c/2TkF5BeUEBkVR2xcAq5uHuTk5tM/MERRcSnVNXX09vdR39hAb38fLR3tuFzyxDvCHwdvZ0QUxFHVV8f5sjtmDpacMTjLCc1TqOqoYW5rhk+AN5eCfHHycMTR1R4vfy8cvdzRNjPld+ODgzTUVDM1MUl5eSVWVtZERMYKMhCJaeQXlQu3InJyCyktq6KktJKSkjIaG+qoqRBQW0d7M0OD/Qz099LV2U5HeytNjfU0NdbT2FhPfX0t5eXlFBQUUFRURFVFpXBXYnJ0hPnpKW4sznH7xjXhU+zFmUlmxkcY6e9hoLuDsaFBQSZhapqxkVGuzs3+ZiDuc4hYvnaVJw/uC2tdlxbmWZydYXF2hqmxUQZ6uoWQsLJ0jUf37vJg9Q4PVu8IA9hzU5PC4bqrc7NMj48xMtDP6OAAMxPjwk2INeWht6OVwZ5OJoYHGOnvETY0re0/rGUn1hSLNdvTWrh6DRzWIGJuckwIEXNT49y/vcKzR/d5fO/OJ4XlFsvXlhjs7ePG1UXmpsYZ7Oukqb6CW8sLXF+c4M7KPCvXZmlrrGV8qI+F6QlePX3ExzcvefHkIe/fveLnj2+FYdmfP77l8f1VpsaGmRoV5FAmhgeEY3EBl7wI9PHC3cEWp/MWXPZ0xsHKlNbaKpqrK2iuq6K+qozZiRHGh/porKnEwdqS5LhoQX6kt4unD+7y7tVz4f7Du1fPGe7vITw4AFkZCY4rydNQXy0MhtXXVREWdAUfTzcszxnjZGeNg7UlVob6XPFwITkiiGh/by5dsCXE8wJRPq742pnjbmbAFSdL7HROYadzCgf9UzgbnyHM/TyXbA254mBGfW4y1VlJdNeW0FlfSmZCOJmpUYQF+xIaeonMrCTsHC0xNNHFycUO14vO6BhqYWVjRnlZESXF+eTlZhIZEUJI8BWqKksZHOihrrYSO1srmhpraWmuJzDgMlmZqcTHRaGtpY6XuwtXZyd5dHeFm0sLrK4scffmdaZGB1m+Os/71y+4vjjH4uwU926v8PDubabGhrl3e4WRgV4G+zpprm1kYXqevi6BfejZo4f8+uEtL1884cb1RdrbGiktyScrK4mUlBgUFaXQ0VGjs7ORoMDLJMRHk5qSQH5eFiPD/XS0N3P71g3+9usH3r55wccPb3j7RtDgNDM9Tl9vJ/l5WUxPjfHwwSrwN16/eiawav0Dfvn4Mx/efeSXj7/y6ulLXj55xetnr3j59Bn3bi0zMdxPfVUJBTnJ5KfHUJoaQXFCIEXx/oS6mRPsZkpikANR/tbkp14m1M8aXw9TLE1VUVeTRVv7BM6u1oyM9jM5NURScjCeHmZc9rHF18saf29bAnztcXcyISrEAzcHI0KuOOLmZIirowFODrqcMzmBjfVZzM1PYmWpgp6WOPbWqlieU0JPRxpj42OcOSOGhqYkZlZq6Bkrc87qDFpGSsipHMYrwAH3y3ZYO5lg7WBFVX0lYbGhWF+wRN9SB9FjBzlybB97pX5CWVeaE/oynDZW4Oy54+hanhQsUZse56zRMc7ZaXDeWRcHTxNcfc9zJcKLpKxo8kvTKarIISDMl5SsOIrLsimpyCIzN/5TuNqSi74OmFpo433JhdiEcGrqy7gS5IN/oDcR0UF4+7vRP9pJU0cVabmxBES443nFBmsXfUxszmDhrIOhvTqnTBSQ0xRDQVucE58yDipGchwzkEZKUxR5PUmOGUhzzEAaRUMZVIzkUDaU5ZieOPIaR1DWO8pxfXEUtEWQ0zyMvI6YAB4MJDimJ46srsDaJKUpirSWGNJaYkhpiiJ5VgQpdTFkzoojqymBtIYo0hpHUdCRRO2cCrq2GoQlXyGvKo38sjTqm0tpaqmksrKQxrpKcrNSSU+PJzs3iYzsBPKLU0nNjiUqIYiIhECcvG05IL2Hb7b9lW0im9l0aAM/7F/HVrEtfLv7K9Yf/JHvd3/HpkMb+enwZn7c94Nw7G3jfsHXmw78yJZDP7JLfCsH5XZzSF7g698vs5ND8ns4oLCHg4r7OKy0n4PH9rJXdifbxbewVVRgg9qw7zs2H/wB8eOHUNGWR15NCnk1CXTNNbDxsEDD5DQntJWRUpHgkMwB9orvZo/Ebg5I7+Gg7L5PN90SHDsr+6m16QchRGw9vJ4te75h/fYv+GnfdxyW2o7CKVHOGh5Hy/gkSmqSHJXfh46pKvrmGhhaanL8jAzrt3/NfrEdGFlq4+LthN45bTb89B2Hju7Cwc0CvxAP/ALdsHU04VKgO07uNqhqqrJl53b+9NU3/Onrdfz7V+v5//78W3hYC1T//suv+cPXX/KHr7/gz+u+4KfD2zggs5f1e7/loNxuJE4c4rud/8HmQ9+y9dB3iCntQVlTmiMKOz81SykjpyqKmoECh2V3InvqMJLKB9mw+68ckNqGnqUqOuaqnDFU4qSOHCLH9rBbfDN7PilEB+V2Iq0qhpW7Gbo2OmzYvxnxE7KIKsnx+6++4osfN7Bl3xHEFZQJjogmKCwcFw9Pzts5oqGth7q2PkGhUfQNjrBy6w6Wto5s272Pzdt3YWRujupZdVTPqmNmY0ZxdQFRScHEpoZhameA3ClJjqnJYOZkhLyaFCd0FNE8p4aihjTHNWU5a3qKpPxoUoqi8Qp2wj/UncCIi7h626JlrIqmiRpnjU9zMdAdryAPolIiiU6OIDohkpT0BFJS46koL2J6fIT+7g5yczJIz0imvq6Kgf5uoee/o72Znu52hvt7mBgZZG5qnNlP9ug1F8T4UD9Dfd1MjQ3/Zh9iDSLWAtLPHz/g5w/v+fj+ndBy9PblMz68efkbSPg8+7BmX3r78hmvnj0W7kL8d3Xj8f1VYe5hLf/4uY3pc/j43CK1pkis5R7WRuY+h4g1G9PStXkhaMxMjzM1Ocr42BBdna00N9VRUV5MSXE+lRUl1NVWUl9XRVtrI4MDgsr5hZlJblydZ3p8hJqKUgo/uSiG+7qYnRqmu7uZuuoSKioKaGyopq+3g6nJERYX/rmiPT83w+BAH4MDfUyMj9LT3Ul5WQltbS3U19eSl5dDYWE+LS1NZGdnUliYT3BwIElJCdTWVlNdXUleXg7V1ZU0NTVQWlpMbm4215ZW6B8YorGpjfqGJhqb2mhsaiElNR07e0fsHZyIihbYm4aGR1m8dpWrS9cYHR+jpbMVNz8vLlxyI7UoE1V9dTbu3oKZgyUZxdm4+LpxWvcM6gZn0TXRwcLOHN8r3kTEhnElxA9Hd0dcfb2wc3fjdwM9vbS3ttHS1ExTUwvW1rbExSUQG5dEfkEJuXlFBAWHk5aezZWgcFIzcgkIjqCgsJSOzl7S0jOpq2ugqamF4eFRBgeHGRwcpLm5maamJsrLy6koK6ehTrByXVRQSHFhEQ01tQz399HT0c7s5AS3l28Iw9F3VpaF4efRwQH6u7sYGxpkdnJCWMu6BhALM9PcuLrIzetLXJufEwapV28KbqoerN4RWpOuzs0KA9V9XZ3Cn7X2927duM7t5RvcvL4kVCLWQOLa/JwQQKbGRlmYmRbmJfq7u+hsbaGztYXezg6G+nqFeY2psVGh/am1sYHG2hrBMF9zs8Da1NvN1NAA12cFDU0z4yPMjI+wND/D6GAfN67OMz89wfjYEPfv3OTZ04eCefjbt3n3+DlvHjzhxd2HvHv6jDfPn3Br+SqLi5Pcu7fM7TtLzMyOsnRtjuGhXmYmRrl57Rr88guvnjzh53dv+fDmNb9+eM+vH97z4c1rPr59w7NH95mfnqCxrpLpiWFuLV9lZnKE3KxUfL1c8HZ3xtXRGjc7Mxws9Qm+5EJOchQZ8WHkpEZTV55PY1URoQG+6GupY2tlTk1FKU8fPuDG9Wt8ePOan9+9pbezg87mZmYmxnny4D6LC3MUFxdSVVXBo0cPqKurISEhjsXFeSbGR6mvriLI34+4iAguWFsRdsmHADdnKrLSaS0rJj7AjyhvD/wcbLA6q8YFY30yw4NJDw0k9KIraZHBpEUGkxDsR2V2EiVJIcT7OxLn50RSkBveDkb4u1lhqnsSeyt9nOxM8PFyIDY2mKioIBwcrfH1u4iTsz2xCZE0NdbQ1lxHZloi6SnxpCTGkJWeRFJ8FNUVxSQnRFNZVkhWehJlxXkE+HlTUVpAWnIcXm6OjHQ3EXDRkdKcZMb72gnx8yTQ14OhrnYmRwaorSglPiqcxtoqbt24xshwH329HczOjDMw0EFPey9dHd001NVTU1VNZ2sLo4N9LM5OcX91hccP7vDk4SrPn9zn0f3bJMVF4+3hyq8f3vP04QNW79xicWGOsdFhbq7c4PGjB9y/t8qL50+FgfFff/nI0yePePjgHoMDfXR3ddDa0sToyAAf377i3avn8I+/8V8/f+Tl0yfwX3/nH7/+jfcvX/P66Uv4O/zXhw88uLlMVVE++RlJtNVXkhwVTHpkANlRAaRHXibA3QJ/V1MiLlsT5H2O2DBHIoNs8XYx4IKNNicVj6B+UgZnBwv6OlsZH+pD88xxUhMjqKnIpSgvmdBATzxcrIiJ9CXoygUcbbTxu2SNs5MuNudPY2WpgrGRDGbnFDA0kMHWUg2rc6q4OOhha6mOnrYCetoK6GjKoaUpi7GRCja2ujg4GmLnaIC9kyGW1lqYmp/BylYPPRN11PVOYWylh945DY7I7meXyFYOy+1hv9QOjmtJc9bsJPo2GpwxVULH8hRGdhpomqmga3kSY6vTOHmaYOOsz3knfYKiPMnIj6WwNI3q+kKi44KJiQ8hITmCkvI8cgvSiYwJJiY+jOAwP3wvuxIU4kNtfQk1dcVU1xZx0duJuIRQYhNCiYgOoLWjlrSsGEIjL+EX6Ib3ZSdMLbSwdjLC7ZI1dl6mnHPS5rTxMaTUjqCoJ42alQonzBVRPqfAcVN5FI2lhXkFWV0xZHREkdM+gpzGfpT1RFExEkdB5zAyWgeQ0xNFweAocgaC66S0RQShak0xpLWOIq8t8akOVhaJU0eR05BFVl0G+bOyqBqcQNtSA0cfW6IzwknKiqaqoYi2rhrqG8vIyUkiJMSXoCveJMaFExsbSl5+OqUV+aRmxBKdGEp2YSqpuQm4+19gn+QuNu1fz6YDP7JVZDMbDq1nw6H1rD+ygXX7vhfUse79hnV7v+G7PV/z3ae16R/2fcv6A99/Wppezy7xzRyQFYy7HT2+HwmVg0idOoKo0j5EVQ4gc1oUJS1pFDSkEFU6wG6J7ewQ2cK6HV8joSyCwmkpjmvIcdb4NErqshw7JYWZgxEWTuc4Z2+Mjpkmhuf1OCS9F3k1ac4an0ZeTRpJFVHEjx9BTPEAR+T3CsPVu8S3Cipfd/+VXUd+YPOeL9m672skju1DRvkQYnK7kT8pwkGJ7ZzUlEPLWBVVbUVUtRU5a3gSJTVp9ohsxdrZFDG5/Wzbvx5ldVkCo7y4EuGF8XltrBxNuBTmjdWF8xyVl+KPX3/F//PHP/Onb9fzl3Vb+T//+R1//OZH/uU/v+b//OUb/vTtev7w1Xf8v//xH/zx2y/5cddGfjqyif0y29ktuZEdR3/kuI4kuyUFo3nbRTcgorQb0eO7ETm2i4Py2ziisBNRxV0cUdjJPqnNbDuyjj0SG9kttoGtB79hz9GNyKoe4oSmJPJqR9gtvoEdR39kt+QmjhzfxxbRjShoK6BxXht7fzcOK0vx1+3r+XLLev78/bfsERVD+YwGrj6XcfH0JiEtCS9/L+SVjyEhJ4enrz+xKVkkpxfQNTDByq1V9h6RYJ+oOOIK8kgpy7NP4gDyp+VRN1bF0dsK50vnsbigj6rBMVR05dA9fwZdW01UTVSQUBVFQUuGE3pKWLmbkZgXQ0phPJfCPHG5ZI+rnx2XIzxwvmTDWZOTHFOTRvGMDFqmZ3Bwt8brigel1YUUlOYRnxRNY1MtE5Mj1NdVkZgQQ0J8LJUVZYJa/eYmOltbhMO7bU2N9HS0MzU2KqypHxsSbFv0dnYw3N/HxMiwsExmZekad1aWeXTvLs8ePeTJg/vcv3ObV8+f8+svv/Dm5QtePXsqPK+f/xMk/rt96e3LZ0KQePPi6f/Yh1hbpl4LTT9YvSWsc18DjbV9ibXzv1XM/vcV65vXrwrrYNcWs9c2L1aWFllamGVydIihvm6G+3toa66juaFauPFRUphDY10lfd1tjAz2MD81xo3FWW4uLTA7MUJbYy1VpYW0N9UxPTbE8rUp5meGuXF1krHhLhZmxxgd6mZhdoLZqVGmJkdZvbPC0yePeP7sCTdv3mRwcJCWlhYqKiooLi6mpKSE6elpysrKKC4upqysjMzMTOHXGRkZZGVlkZ2dTXJyMsXFxbS3t9Pc3ExPTx/19fXcuXOXzs5O8vIKKCwspLS0lJiYGPz9/bG3t8fV1ZXMzEy6u7vJz89ncHCQq0uL5JcWoqqjxgnNU2zctZm9YvvZdWQP551tSM1Jxc7FjtNap7kSdoWA8AAMzQ3xCfAhKTOJqIQYwmNj8fC5zO9ampqprqyiubGJkZExLl/2Jz4+kaysHCqr6sjNKyIqOp7omASCw6KJjEkkKDSKtMw8cgtKiUtMIys7n7LyamrrmujpHaSpqYXGxmaKi0vJysohJyubirJyqioqKSkqpqqsnPZmgQrR3d4mXJlemJkWqggTI8NMjAwz1NfLUF/vb27cF2amhf/556enfrMJcXv5Bg/vrnJnZVloUfrcyjQ/PcXk6AjD/X1COLh14zr379zmweod7qwss7QwL8xarLUxLc7OsLQwz9W5WRZnZ4QKiLDutb2NrrZWejs7GOjpZri/j5GBfiZHR5gaG2Wor5e2pkYaaqppbWygp6Od8f5ehrs7Ge/vZWFiTNjItKZOTIwMcnVumonxYcbHhrh39xavXz3j2VOBnPjs9j1erD7g52cv+PXNKx7cucnV+SlW797g17+/Y3pulJLyPJqaaxkbH2Rl6Rr3bt/i1ZNnvH76nHevXvL25Qt+fveWX96/4+PbN/z64T2vnz9haWGW9pZ6hge66e1qpbKskNioYLw8nPBwtcfDxQY/T1suOpkS6OVAuJ8rnk4WuNia4Otuh99FR9wczuNsb0V8VNgnj+MTXr96wcz0JGlJiSTFRtHWWMed5SXBjejfPrJ69ybv3r/i2fNHODjaoKevRWRECN1dbRTkZOLr6Yb7BQeMtDRwtjLDxlCbrOgwqrLTyI0OpyItiar0ZOpzMkgNvkJpcjw5sRHkJ8XQ3VBFY0UhQT5u2Jpq42J+hovW6nhYquNupc55/eNYG53ESF2OhEgfZER3cvK4BD6e9pSV/f+EvWV4lveCrzuf9j4z01lrzazVrra0SKGlUJwEQtyFkIQE4u7u7u7u7u7EQxISAsQ9hODu7lLarvt8SPMuOnvPOR+eK4H3zXPlA+/F/35+Vk5UVBAGhtoc0T5MZlYKQUFe5GQmkZ2RSFF+BjmZSVSVF5Cfk0pRfgZjZ04QGuTN+Mggft4uWJkbEOjnTm1VMQ01xWQkBBPoYUlVQQr9bbWkRAeRHhdOR1MN9eUlJMVG0VJfw+zEKKeG+qgsK6SkJIfmhkqamqo4PXyG6ckZzi4srjzhONHHwPFORk6dYHbqDB/evuDj+1c8uX8bfvuZl48fU5STw8TpEd69es3Du3cEbVKXL11gcWGOVy+fA7/x6y8/89uvH+Efv/Lm9Utev3ohaJiYn5vh+rVLK/85PL4neFL07tVL3r58wYtHT/j59Vv4FX559ZZHN2/x7tkTBjvbqcjPoiQ7jcayAgqSo0kO9SEpzItwb2sifK3JiHUnM8mD4pwA/D30CPY2wd/DFH0taSwMNKgqzGJpapSmqnLam+uZODPIqRM9dLfXk5MRS3S4N4F+9rg4GpAU70NGWiCe7nqYmcphaCCOnq4I1lYK2NsdwtVhpf3JyUYHV3t9bK2OYGV+GEszDawtNLG1OYq3lwV+/rYEBNoTEGiPs4sRRsaq6BupYudihpq2IjomGhwxUmWP2FaEpHYgryHJNpFN/LBnLcraMhw1V0PhqAR6tocJTPAkNMUXvxhnXH3N8PK3wM3bFDdvU/xDHIiI9SQ9O4aqunwaW8upayyjpDyPlrY6OrpbqaguoaSskOy8dOLiw0lMjmB69jRFJZmUludQVpFLQJA7AUHu+AW4UlGVT2p6DN6+TgQEuZOWEUtyahQJKWF4Bzlg5qSDvrUa2taqqBnLoWIsyyHLFXg4aK2IipUCShYyKJj9cxhOzvAACgYHUNQV5pDxAdRNxVAy3IesnhByhvtXAMLowMp7jVY2ImT0xAWqg6KeNCqGCijoyKNhdhhdax3MXc1wDXTGNdAZ7zAPYlMjiEkKo7K+mObWKopKMsnNTaagII3ignRKS7MpryiguaWGrt5W6horyClKI68sk+ziNMISg9ktuZ1Nezawae96Not8z3fCG1YukY18s2cFINbu+Yq1e77i291f8s2uv/PNrr+zfs/XbBT+lh+E1/KD8Fq2iGxgu/j37JHewl6ZrQjLbWOf/Ha2iW1ip+Rm9ivuRFpDBFkNMUSV9rJXege7JbexU3QL0qqiyBwSR1VHEVtXMywcDNE318LR0wp3fyccPKzxCXHHI8AZhcPSyGtIIasmwR6J7eyT242Iwl4OKO5BWHaHwB61ae9K89OmHV+wbd9aftj1JT/s+pJ9UlvZL/0Tu0W/R0x+J/ultyMqtwtpFRHUdRXRNlFDRUsGZU1pDCy1sHDUY/u+DXzz/X8hqypCQIwH/tHu6FsdxcrVnMDYMl7J2wAAIABJREFUQPQsDdm2fy//9c23/Omrb/nPb77jL19v4t8/X8ufvtzAv32+hn//fC1//uo7/vTVOv7188/505q/8dXmL/lJdCO7pDeyX/lH5LWF0TSXZ8Puv7N53wYOKO9lp9T37JTaxFbRdWwS+orvhb9my4G1/HRgHVv2f8suyU3sldnMHqnv2SP1PaJK25E7vA85NSH2y2/lgNJ2toquY6/cFtRMlThsqYGmjTbyeoeQOKLEX39Yz399v46fRPejon2EmJQ00nJyyC0sISsvl/K6MoKi/NE10eWwzlFScvKITsrAytEbTR0LRsYnMbZ2wsrFjQ0/beV//fUzvtu1EXUjVSTVRFDUEkXpqCjqRrLo2alh6KiJjp06Og6aGLrqoGZ2EHldGRR05DBxNSIwzgf/GG/cg5zwCnclJjOU6KxQvCNcsHA1xNRBHzNHAxw9rQiO9iM2OZLM/FRKygvo7DnG7NwkAyd6ycxKJSI8mNrKin8O/HZ1Cs4eq7tZU2OjLMxMC+rsV1+bGhsVWLlXH9revHqFOzeu8+jeXZ4+fMCTB/d5+vABH3/+wPs3bwRnhVfPngquty+fCWxNq9mIF08eCmxNqxmIVTVidUzuU3hYBYhP4eFToPh0iO6/qxer8HDlwjnB9SlIXD6/xIWlBYHScvXiMgszk4yeGuLUYD8t9dXUlBdTXpRHbUUJ3W3NnBnqZ2r0FNNjpzk7O8nywgwXl+Y5OzvJ6PAJhvq6GT89xPnFaS4tz3Dx3CRL82MsL06wODfOucUpFucmWZybFCgh42MjnBoeYm5ujkuXLrG8vMzY2Bi9vb20trYyOTlJY2MjfX19DA0NkZ2djZ+fH8nJyRQWFtLe3s6xY8coKyujrq6O9vZ2qquraWpqYnBwkNnZWYaHh2lsbKS+vp6ioiIKCwvJyMggIyODnJwcAgMDaW1tpampidzcXGbmZqlvacDYyhgtfS3sXO3QM9VDSEyIHcI7sHK0oqGtgeqmamqaawiKDOKA9AFUtVSJS40jLiWBwNAwXDy8+Ze+3uO0NrfQ3NjEwtw8NVUrjUm1tfXU1zVTkF9CZlYeiUlpJKdlExQaRXBYNMFh0cQnpZOSnkNySgZ5+cXkF5TQ0ztAdXUt7e2dFBeXkpubT0lRMc2NTXS0tdPS1Ex7SysDvccF/+gXZ2cEh/yrFy9wafkc42dOM9h3nJMD/YyfOc3ZuVnBe5YXFwTvXZydEbx2+fwyd25c5+HdO9y8eoUbVy4L7reqWqxmHOanp7h68QI3rlzm9vVr3L99i3u3bgoUkYWZaa5fvsTy4oLgg3j5/DJXL14QBLhX1YrJ0RFODw1ycqCfU4MnOHNyiNFTw5weGmRmYpyzc7PMTk4wfGKAvu4uBvuOr7RMjawoEdNnTnF2akWBmBo9zcz4CEtz04IO56nJURbmp7l39ybPnj4UQMTTO/f5+PINH1++Yml+hqHBPq7fuMTrN0+4eOUsTa01JCRHUVFZzPCpAWYnJ3h8/x5P7z/kt/c//48Q8erZYy6fX6K1qZYzwwMMDx6nuaGa4oJMIkL9sLM2wd7aiEBPG/zdzAn1tifEyw5nawMcLHTxdrLE182G/s4WinLTaaqthF/f8+7Vcy6fXyIvKxMFaQn83V3oaW7k/Nw0izMTJESHE+DrQU9nKxnpSZwaHiAnOw0/bze625rJy0wlIyGW7MR4kqNCyYwPw8XKgIRgL2L93UgJ9qY0JYb82GBaijIIdbYkxNkSPwdT/J3NCfd1JMjLFnP9QyhL7cBEQxQfGw08LdRxMz+Ep80RHEzVMNGSpSAzEnGhzWhrKmBvbUB0dCA+Pi44Olnh6eNKbFwEQUFeZKTGkJedREFuChGhPqSnRJOWHEVSfBh9PS0U5KbQ39tKbFQgwQHuxEUHERHqQ39PE8HedoT42hId7Ea4vwuhPs7kJMdQlJ1KRKA3IT6e1FWW0tpQQ35WGoU5GVSVF1BfVUJrUyXLiwvMTk5w9feg16P7N7h76zLLZ6fp62nhRF8H79885df3r3l45wZ8/MijO3d4ePsu927dZmFmmksXz/PLxw88f/aEe3dv8/LFM54/eyJY1f7w/i3Pnj7m2dPHLMzPMjszxdjoGRYXZnj59BEf378SSNG/vH/H6+fPePn4KR/fvOPX1+/g51+5d/UalxbnaautZri3g4byIgbaGmmrKiIrNoSsuCASQ12J8rclJ9GbvHRfslO8iA62wcVGA1szNdzs9fFysaC3rZ7x4X6KszO4fmmJty8e8ejudc6c7CE82IOQABecHQwJ8LUhNMieuBh3PN0NcHLQxNFBHQtzOWyslbCyUMHdSR97S21szLRwsTPAyd4Aa4sjWJppYm1xBBcnY7w9rXBzN8fVzQxPLytc3cyws9fH0cWY2sZiIuKCCInyw9PfEU1dFfTMNDGx0UVYeif6VkewcjPCys0IM2d9TJ30MLLXxsHXkshUfwIjnXDzNsXL35KIWHciYj0Ji3YnLimYtKxo0rNjKSrNIi0zgZLyPBpbasktyCQ5LZ7ktHjsHSzIykmkoamc/MI0GprKaWyuIDE5AmdXK0LCvPEPdCMw2IOgEE+SUiJJz4yjrCKXpmMVJGaEYe1uyFGzg2hbqaFhqrCiFJjIomqlhIqVAsqW8ihZyKFgJiOACHkjcRQNRVExEEHdVAwNM0mUjQ4gp7cfGf39yBis1LeuLFJLIWcgiZSOKJJaKxYmRT1pVI2VOGqhiaG9ASZOxjj42ROSEER0eiQJ2bHklmZQ21xOa1c9tfUl5BemUVycSU1NEY2N5XR01HOsrZ7qmhLKKgsoLMkmJSuOuLRIopJC8Qn3ZLfkdjbuXv8HiNggtJ4N+7/jmz0r6sN/h4hvd3/Jhr1rBBDx4/71bBHZwE+iG9kutomdEj8Iru3im9kpueV3m44I0moHEFMWYp/cbvbJ7UZYeidy6hLIa0ihaXQINz97PAIccfS0wS/ME0dPG/TMjhAaG4BnoAtaxmqoHJVHWlUMEbm9bDuwmT1S2xGW3cFuya1s3reBDbvWsGHXGjbtXcvG7Z+zbd9atgmvZ8f+7zggux1xhV1IKO5F6bAEe8W3ICa/G0UNSQytjmDtYszBI7LIHDyAqd1Ki9M+qW1s2Pp3FDXE8YlwISzJDwtnY5x87XEPdkdOXZGvv9/Af675hr+t28hf1mzgsy9WtiE++2Idn/39W8H3K0Hrr/mPrz7nT9/8eaWZSmUHirr70bSQRc1YmnU7P2eHxI8o6cggorQL0YO7OKCyE2GFn9grtwVhhZ8QltvKHunNqGhLIH9YBOlDQsioCaOsJYriYRHEFXewS3wTwnJbWb/rC4TktqFtq4m5hxkyRxT4UXQH//XDGr7+6Xv+9v061I318IkIITgmmvjUZJrb2qmqryY5O4Ho5DASMxIwMDNC6bAGf/lyDd9s/Invtuzl9OgETR3HiU7J5CdhIf7XXz/jr+u/QFlHCZnDEhjba2Jgu7Lirm+vjoapPFJa+xDTEEJGWxRFAxkktQ6gZaWOe6QzvlFuOPrZYO9liZO/Ld4RLjgF2mDpZoKdtyU+4e54h7nhG+pBREIwYTFB+Id6k1eYxcT0CNMz4xSX5BMXG0lebiYDvT2CM0VvZwcjwyeZGhtl/MxpJkdHBE6L1fPH5OiIoNly9Wx0+/o1gY37/u1bPHlwn+ePH/H88SM+vHvHLx8/8vblC969esmbF8//ABGvnz8R2Ise3r0lyEusZiTevHgqgIxVFWIVHO7evPYHgFhVF1YBYXUT4lOr0ypErN5nVYm4enFZ0E54afksl88vceXCOZYX51ian+H82XmuXTrPjSsXOX92nqmxM5weGhC4BArzMmlprGH09CALsxOCa35mnPmZcQEUzEyOMDE6zPTEGc7OTzA/fZrzZ8eZmzrFjStnOTs/wc1r5zm3OMOFc/MszE9zavgEJSVFJCUlUF1dzfDwMENDw3R39zIwMEBTUxN9fX2UlZXR19fHyMgIRUVFeHl5ERcXR2VlJX19fTQ3N5Ofn09lZSUdHR20tLRw/PhxlpaWOHnyJFeuXOHevXtcvnyZ5uZmqquraWxspLCwkJqaGhITE8nOzqaiooLy8nLaOzu4ee8Wxwf7aG5vYXxmgsm5KaobarB1ssPK3pqK2kpGJkfpPXGc5IwUDmmqoaiqhE+gL1Z2tsgrq2Dn5Mq/TIyNM3RikNLiEk6dHObk4BCtrW3U1tavAERGLhmZueTkFpKRXYB/UDge3gEYm1nj4x9CRHQCIaGR+AeEEB2TQHlFDTk5eTQ0NFFeXklxcSlVFZW0tR6jq6OT1uYWWhub6Gg9xkBvD5OjI4Kn+qsWpYWZ6ZVJ+bYVi8b0+Bjnzy4K1IYLS2cFP7M4O8O5hXmBJHfnxnUe3LktgIHVPMPy4gJn52aZm5oUKAsP797h7s0b3Lx6hWuXLnLt0kVBQ9P1y5e4c+O6YD9i1fb06e9w+fwy5xbmmR4fY/TUMGdODnHm5BAjwycFELGa41gNc6++PjFyhvnxUebGRlicHOf83D8zEFOjp1fqXafGmZ+eYH5uigvnz3L71jXu3b3J3Ts3uH/vFg/v3ln5QL98zuzcJF3dxzh3YYGrN85T31pNTVMFdS1VTEyeYXJqhP6eTp4+fMCzB4/4+fVbfn77RmBn+vntG96+fMGHN6959ug+58/O01Rfxdn5Ke7fuc61y8tcOj9Pb1cLcdEhJMQEE+RlS5ivHZH+zgS6W+Nub4K7vQmeDua42ZowPXKCxqoSzgwc597NqyzOTBLk501IgC+xEaHYGOqiKimCgqgQh5WkOSgnRmSQF62NFViZ6XL5/CzHmiox0dUg2McFD3sLksIDaSjOpTQjgZ7mcrwcjXCz0kFbRQxnUy1CXS2w01HG0/wIwY7GeFsdxcdGBxdzdUyPymJtrIyXky5e9tqYHhbDxVQZZxMVnM1V8XXQxc1aEx01cYx15FGW3YPo/h/ZtvVb9PQOYW1tiJ6+JgHBXuQXZBATE0R0pC/JCeEUF6bi5+2Ej5cdQf5uxEb7U16SzenhLvy8ncjJiiMpPozoSF/MTbTxdrfBxkyLtHh/UmL8cbExxNXGmAh/D1JiwynITGaop5PeY83UlhZRXpBFQ2UxtWV5VBZl0VxThLeHM+EhvhxrrmF64iQn+lsZ6Gvh1MlOjrVUMDczzIm+Nq5fWuL+rWu8evqI396/h9/g8f0H3Lh+leGTg9y/d4cP79/y5vVLrl65RN/xHm5cv8ovHz8IYOL1qxecW1pkYX6W0ZHTTE+N8fr5E/7xyzuBjP3+9Svev34Fv/zGz6/f8vLBY/j1Nz6+esHMyClO93VxfXmOnpZaeltrGGyrpzovlYaSDPKSgogJtKcwLYj89AAiAs3xcDiCq/0RQv1sSIn1xdJYk+qSHKbODHJ+fpI3zx/yy/tn3Lt1kbHTveRlxdHRWklokDOebuZEhLoQFuyApfkhDPVlMTWWx9hQFmdHLXy8jHFzMMDPwwpXe0PcHIxwdzHF0U4fJ3sD7Kx18PKwJMDPHk8vK1xcTfH0ssLbxwY/f3sio31paK6gpCqP3IJ0YpPDCQj2wD/UHTcfB3RMNBCV3UtonC/pBfF4h7ni5GuDf4wHEclBuAbaEhrrgZu3KcERTuQURlNQmkhhWRI5BfFExvoRGetPZW0+JeU51DaU09bZTFZuGtFx4aSkx+Hu4UBOXjJhEb5ExwZRWV1AQ1M5TS2VVNcWUVaRS1iEL9m5SRQWZ1DfWEZFVT7H2mvp6KknJjkQG1cDdCwOoWejgaaZimB5WtFYBmVzeRTNZVEwk0HOROp3ZeGfEKFqJIq6qRhq5pKoGIsip7cfKV3hlQyE/gFkDSWQNZRARk8cSe0VgFAylOWojTombgZYeZjjFOCIW4grgfEBpBenUlxXQHVzGcd6G+kf7qKqtojk1CjSMmLJz08lPT2WnJwkWlurOdZWT3FJDnmFGeQVZhCbHE5QlC8RCcHEZUazS2KbACJ+2L9pBSA+gYhVJWLd3q8FILF2z1d8J/QN3+9fJ1AhfhJdsTVtE934T4AQ28R+xd3sU9iFqIrQyrL0IREOKO5BSGYnQjI72SOxDYXDUmgYHMTAWhtnbxvc/R3wCnIlMjGEqKRQdEw0CYnxx8rJlIPaCogr7Wen6FZ2HNjCDrEt7JL4id2SW9kp/qOgcvYn0e/ZLr6ZLXvXsFtsI/uktnJAdrvAzqSiJcURIxVEZHZw1Pgg+haaaJuoYWR9lMP6ykgq7UNBXQJ7D1MklYT4fscaxOR3Y2yvTVCsD1auplg4m2LnZYeEsjSfr/+Gz774O39Zs5KH+OyL9fzH31dUiNXBuX/727d89vdv+fPX3/AfX33O//78/+G73d8gpSGEioEoSnoiiB/ayTbx75A4tB+Fo1IIyW1DUl0IRR1xFHXEkdUSQVJdiANKO9gjvRlZ9X2IK+/igMJ2xJV3IaWymwNyPyEk+QN7xDchJL2VrSIbUNGRxcLdBHNXMzbv38rGvT+y5qcNrN3+A4rahzF1tMXey4WYpDgycjNpaKpndn6K/uEuwuL8Mbc3QVZFlm3Ce/jPr75hw4+72LxDhLmlC4xML6BpYMqa739gzeaNfP7dVygcUUTTRO335Xc1DOzUUTOUQVFHDGVDKeS0xdivugthlV1IaIpg42dGTHYYIYm+eIU74xflhmeoI9YeJhjYH0XXSgtbLwu8w9ywdjND11QLY2s9HN1tCYkKoK2zmZn5CZqa64iIDCE1JYGO9hYGens4OdBPf083A709ggbJ2ckJwYPZ1Yzop62V1y5d5ObVK9y7dZMHd24LsqMP794RQMTrF8/55eNH3r16xZsXzwUA8fLpE14+ffI7SDzm2aP7AoXh0b3bf9iJWG1hevLgruDgv7psvWpn+r9BxKrd6f9WNbva1PTpXsSNKxe5cuEcF88tcv7sPMuLcywvznH+7Dxn56Y5OzfNxXOLAuBYmp9henyEgeOdNNVXUVddRl9PuwAQZqdGObc4I4CJxblJFmYnmJ44w5nhAc4MDzA+MsjwiU6mxgaYnRzm4rlpZiZPszA7xuTYKWYmRxgfO03bsSYKCvJITk6kqKiIxsZGamrqaGpqoaOjg6qqKpqamkhNTaW0tFRga6qsrCQhIYGKigq6u7tpa2ujoqKCsrIyKisrKS8vZ2JigrGxMXJzc2lvb2d2dpaZmRnGxsYYHx+noaGB2tpa8vPzqa+vp7CwkJSUFNrb20nLSOdYeyt9Q/3MLM5y4tQgc0vz1DTWEpccj39IAEf1tYmMiyKvOJ+C0kISUhMJiQzFL9ifo3q66BoakZiawb+sZAQmqamopLO9g8GBE3R1dNPc2EJ3dy8VFVWEhkURGRWHp5cfPr6BRMck4B8Qgou7D+5e/nj7BGBmbk1oWBTpGTnk5ORRXV1LU1MLlZXVlJWUUl1ZRV1NLbXVNTTU1HKsqZm+7i5mJycE2w0LM9OMnznNieO9dLUd4+RAP5OjIwLr0pUL5/9wiF+l7CsXzgu2HW5evcLdmze4fvmS4PC+mmtYmJkW1MJeWj7Hw7t3BKCw+gH79MN179ZN7ty4zrVLFwW/38LMtOCey4sLLM7OMDMxzsTIGSZGVmpox8+cZuz0KYZPDAieDqwua0+MnGHs9KmVNqqJMQFAXFyYEzRRrY7TrX4Als8tCMJD9+7e5PGjezx6eJdnz56wtHyWy1cvsXh+gfySXFw8nbB2NMfQXBevADcy81MZGz/FueV5RoYHVyrXnj3j3YsXfHz3lvevX/Hz2zd8ePOaNy+e8+7VS54+vMfy4hy1VaWMnDrBjasXuHntIs8e3+H80gwFuWlkp8dhY6KJl6MRvi6meNgb4Ou8okoEetrh6WBOclQwTdXFdDTVUJqXQV1ZMRnJ8TRUl9PZXEtSqC/ORkfJiQslKdSHIypSuFgZkBwdQKivE3Vl2XS3VBIT5EGIlwMh7nakhPnSVJhJUognJdkx2JqpY2WkgqLYFuyNVAl1NcXV5BD2eooE2GtjrS2JnZ4MLmaKWOlJ42CmgIedGlYGUjgYymOjK42ziQpOZgdxtdAgyN0YXxdjlGV2Ii26FS0NaTQ1ZNHXV0NdXRZxyb3YO5oRHumHra0hhvqH8HS3prY6j7iYAJwcjHGwMyI60of83ETycuLROaqMm4s5cTEB+Ps6UFGWha2lLi52eiTF+BAR5IKfhw2ZSRHkZ8SRFhtGaU4qp/u6aK4qpbmqlGO1ZRSkJxAf5kt6XCjF2QmUFqcTEuRKaLAb2ZlRFBcmUVeTS1FBIm4upmRlRFNZns2t6xdoa6knNNCPzmOt/PbzRx7cucvbN6+4dvUyL54/5drVy1w4f45rVy8zeKKf6akJ3r55xT9++4UP79/y8ef33Ll9k/v37nDt6sqi9cO7t7h66RwP797it5/f8fblC968WMlB8PHXlXzE23fw8QP3rl3m7ZP7TJ8eoDAjkbrSHBpLcqjJT6Orvpji9HDiwpypKYmnsjCKYG8TQvws8HU3xMNRn0BvW7xdLbl7bZnXT+5x89IS/PKCty/vcfv6EtcuzXK8q54zJzuJCHXD38f298C1PdYWGliYqWJtqY6JkRLOjjr4+1ji52FFbno0cRE+hPg5EezvjJ+XHcH+zni4WBDg50hstB9x8YFERfsSGeVDULArAYHOREb6UlCYSWdPC41NNeQVZlBUnE18UjiuHva4+Tjg4eeEX4gbTh5W+Id74BvqhpGtzopdIcab6GQ/QqNciE3yISUzmOSMEApKEykqSyU6PoD84lS6jjfS2FJJW2c9/YNdlFUWkJ6VSE5+Gv4BHsTEhlJVXUxKaiz1DRVMTp2mrDyfgRNdFJfkkJ6RQENjJUnJ0aRnJFBXX05zS83Koq6rKQaWh9G11EDPRoMjFqqoW6hw0EQBSe0DKJjIoGAis6ImGEkiZyAhuBQMxFAxEueQsRiHTKU4aCyBvL6IACJWAEISGQMJ5AykUTKURdNSDXNPY3yi3YjMCCUoLoCEnAQySjLIq8qjsrmCiqZyiqsLKKsrpqgij4TkKIKCvYlPiCA/P520tJV8UkVFARWVhRSXrABW87FacorSiEuLJK8sk8buuv/RzrQKEev2fMN6oTWsF1rDur1fs27v16wXWsOmfWvZfGADm/etY5vYSrXrNrFN7BD/nr0yWxGS/YldkpsFEPHPHQhRDiiuKBH75fewX3YPSlqyHDXVwNTBABcfe7yD3QiI8CY8PojY1AiUNGSxdbVAx0QTJS1ZxJX2s1t8G/tkdiOmvA9h2V3sFP+R7aI//KEhavfvtqW94ps5ILsdUbkd7Jf+CXGFXSgdlkBNRw4FdQn0LTTRNFBBQlEY+UMSaOgqo3pEHqXDUjj7WHJYX5E9Yj+yX3o7B7XliUwJxiPYGWs3C5z9XVE5qs76rVv47Isv+bfPv+I//r6eP325AhKrEPHZF+tWIOKLdfz567X86esv+dcvPmPdjjUIK/yEmOoOlPREkFTfzQGVncgcFuOA8l52S29BQm0vSroSKOlKIKcpguShvRxQ2oGQ7BaEZbYgIr8N2UNCAhVCSmU3Eko7kTkojLTKPpSPyGLvZUlwgj8uAU7sEN/JPrkD7JYUZuOuLewUFcLK2Y6kzCSSM5I43t/N2eU5OntaSMmOxivYCTs3S8xsTfl87Rr+95//E2FxWTwDIrh0/Q5zSxfZuleEf/m3z/h8wzrW/rSJg7pqHNRVRFhmCzLqe1DRE1sZlTSX54iNMor6Eggp/YSw0nbUTBXwi3MhNieUwHgPItL8Sc6PJDzZnyNmh9AwOoiWqRpW7qa4BjhgYq+Pjokmlo4mePq7Ul1Xytz8io0pKTGWsNBACvJzaWlupK25if6eboFbY9VyfWHp7Ep74ycPRG9evSJonrx17So3r17hyYP7PHlwn8f37/H4/j0e3r0jsDN9/PCBD+/e/a44PBNYmVYBYuXPj/+gRKzWk3/a1PTfrUyfDsj9T1amT5WI+7dvCO79aT7i8f07AuC4de0yVy8uc2n5LBeWFjh/dl5QXXvx3OIfQGL1fUvzM4yPnOREXxfHu9sYGuhhaKCH/t4ORk6d4NziDEsL0yyfneXCuXmWFqaZGB1msL+boYEeRk7109pUSW9XE5Njg5w+2cOpoZWQdU93G7097fT2dBAXG01MTMzvKkAVDb/XrHZ29VBTU0NBQQHl5eUkJSWRmZlJVlYWTU1NDA8PExcXR2ZmJjU1NfT29nL8+HEqKytJS0sjOTmZxsZGwe5ac3MzfX191NbWMjY2xuTkJMnJyZw4cYL8/Hxqamro6Oj4faMtn8DgICKjI0jJTKWsupyO3k6WL5+n83gXOYW5RMZF4R3gQ1h0OGXV5TS0NtLU1kxhWREOro4c1dPFyc2dtKxc/mVpfo6psXEG+/rp6ujkWEsrPV29dLZ3UVBQRFZWDuFh0eQXlBCfkEJUdDzxCSnY2jkRGBKJi7sP/gEh2No5kZySQUFhKTU1dTQ3t9La2kZZWQVZGZmkp6aRk5VNSVExTXX1dLd3MHpqWPCEf3X87dTgCYHP7+zcLJeWz3H98iVB2Hl1D+LTfMKNK5e5e/OGQE1YrXRdvefCzDRL83MCWe/s3KzAynTt0kWuXrwg2Ie4c+M6d2/eEFyrFqfVQPbMxDizkxOCrMPs5ITg72cmxgVy4sjwSfq6uxjo7flDVuLMySFODZ7g5EC/QIVYnp3m/NyMwM40OjzI6cF+LiwtsLw4x4XzZwVdyE8e3+fVy6fcvnOdZ6+fc2pqlKbuFoprS3EP9EBV+yCyB6WQUhJH8ZAs5rbGVNeU8eDhPyvUXj99yvuXKyHqVXB4+/LF7z7HFzx9eI/zZ+eprymnsa6SgeOd9Pd2MDl2kt6uFhxszTh8SA4zPVX8XM3wczXD1UaXYE9bkiJ8iA8GpjkmAAAgAElEQVT3ISLAlfK8VHJTYgnzdeN4exPjQ300VZeSEBFKTnIMbqa6yO/5AV9rfbyt9VCT2oO2ihhqMns5qiyKu7UuNQVJlGfGEOhsRqCjCYH2xpQmhpEe7kVSpAcBnmZEBNhioCWBi7k6Qa5GJPhb42Ksgr+9FjY6EriYKBDkpIWPnRqedofwslfF1kgae0MZzDRFsTdWwsZAHnMdWYLcjSnLi8bdQQ9JkR/xcjcjNsobEyMN1DVkMDQ+TGCwGy4uFrg4mWJqrI6bkxnlpWkkxgbiaG+AhYkWYSGu+HvbE+jvgK2lLob6B0lLCiMlKZiyojSC/B2ICnchMsQRDycjQvwcKMlLIic1mqhADzITIinKTKIgNZ6G0nzaqooozUigMCWa0ox4chJCqK/LITnJjwB/a+xsj6ClKcHRI1IYGSpxREsaXW1FHOwMyc6Ix9vDEWN9HYL8fFmcnYNfV9a0nz19zM8f3nHl8kXm52a4fOkCU5PjzM1Oc/fOLV69fC4Y1Hvx/Cm//fqRjz+/B37j5tVLDA30cOXCOfj1Z/7x8WdePHnMozv3VhSPX3/j3bMnvHx4j8WpER7dvERLdRGZCeEUZsZRkpVATX4anXVFFKVFkBbrQ3N1BpWFMYT7W+Fkc5ggbwsyk4Mpzo0n1N+Z0wPtzE+c5tXj2/CP19y4Ms/poQ4mR/uoLM0kJSEEdxdTkuIDCPSzJyLUBT9vKyLDXImJ9MDL3YxAP1uiI9xJSwihp62a0vxk0hNDSY4PJtDXkSA/J9yczAgNdiMuxp+oaF9CwzwIj/AiJNSdsHBPkpLCyMlJofd4B91dx2hqrqWnt52y8nzi4sMpKs0hJT2OvMI03DztcHCzIiYpjKKqbDqON1NSnU1qbgRp2aHEJfvi6WeBrZMevkF2xCcHEZcUSEFJKjUNRWTnJVNcls2xjjrqmyqpqS+jqrYEL29nsnNS6O5ppbQsj7b2Bk4OH6eltZaW1lpKSnOJiQ0lNy+NkFBfgkN8yMtPJzsnhdiEUEJjfHD0MsfARovDxioo68qiaqzAYStVlE0VUDCWQ95YGjmjf0KEvKEk8oYrzUtKBqIcNDyAyu8NTQoGB5DR2Y+MnhgKJtIomKwoGqqmimjbamDta05ggjcpxXEU1GaTWZpOYW0hORU5pOQlk5STSHRqFEFR/gRH+uMb4E50XCjxCREkJkVRVJRFRUUB+fnpZGYmUlCYSVJyNCnpcZRW5FNZX0xFQzElNflkFKf+fwarv927lvV7v2WD8Dd8t2/l6+r3mw9sYKv4JsEmhIjSLoTktrFfYQeSh4SRUtuHqPIKQOxT2IXYQWFkNcVRPCKDvKYUcoclUdCSRlFThoPaChwxUcfSxQSfEHciE0MIjw/CL8wT31APRGWFUddRwdBSR2BnkteQ4qC2AvKaUogp72O35Fa2i67Uu64Gq38S/Z6dIhvZJrweIYkfEZHZhrDkFqRVhNAyVEbH9BAqWjIoakiiqCGJsqY0h44qoG2sjomNLmZ2+viGuWJmr4OUsjASinuROSRGQnYUUamh+EZ44R8dyFFTfX7cs5s/f7WGf/3blyu2pb+vWJpWNiJWMhGrlqY/fbWOv3zzNX9d/wXbRLewXWIjQvKbMXY+jJaFErJaIoir7vs9JL4FMdXdyGjuR/zQHvYrbGO/wjZElXcifnA3Eiq7Oagjib6lKgZWh9AykkfliBjy6vuQVxNBQV0CY2sdXPztiUoNxy3AFSlVGeTUFNghsosDshI4+7oSmxJLYVk+jS21dPW2UlKaS15RCslZEfiGOWJsrYO5vQlfb1zLhi0/IamgimdABL2DZxifnmPt5h386cuv+a+137Bx1xb0bYwxczJB11IVlSMiyB0WQt1YmsNmcshoCrFXcSt7FbciemgPZh56xOYGk1wcSUxWIEl5YSRlh+Eb6Yye1WEMbLUxdTLA0c8G9yAnbNzNcfKyJSYpjNKKfAaH++gf6CElNYHgID/y87Lo6mynv6+Xwb7jAqfDpeVz3Lx6RfCg9e7NGzy4c1vgtFjdy7p78wb3b6+4GF48eczThw/+ABEP7tzm9csX/PrxI6+ercDDp0rEKkC8ffniD3mI/74XsboPsdrg9Gm4etWW9P8XrP7vSsWnNbCP79/5gxKxamm6eG5RcN2+foVrl86zvDjHwswkS/MzXDy3yIWlBZbmZ5idGmVidJjR04OcGR5gsL+b/t4Oxs4MceHcPMtnZ7m4vMDlC2dZPjsrgI7hweNMT5yiqryA5oZyxs70c6KvjdHTA3S2NTB8sp/Tpwbp7upAX18XQ0NDQkJCSE/PpLa2nuqaOppbjpGenk5SUhK5ublkZmZSVVVFeXk5HR0d9Pf3U11dTXZ2NvHx8eTk5FBXV0dVVRV1dXUMDQ3R2tpKXV0dJ0+eZHFxkWvXrtHT00NXVxelpaVERUVRXl5OS0sLbW1tNDY2MjAwQGVlJeHh4WRmZ5BfUoCDqyM+gb6ERIbS3tNBd38PHb2dTM1P09XXzdT8NBOzk5w4NUhVfTUevp54+vrg5OZOcnrWihIxfuY089NTDPT20NV2jPHRsd8zDJ1kZ+fi5eWDp6c3Xt7++PgGUlffTGJSGhnZBfgFhhEWHk1MbCKFRWW0tHbQ2tpGS8sx6uoaKCoqIT01jbSUVPJycqmqqKS9pZW+7p6VmtS5WSZHR5geHxPkC4ZPDDA/PcWl5XOCQ/6qLWm1RenapYu/L/UuCwBgVaq7ceWyQMZbnJ0R2Jc+zTdcv3xJYIH6FCBuX78m8AveunZVcN/F2RmBFWp1L2JqbJTp8TFmJycEOYtVa9PwiQE6j7UK2pj6e7oFsuOJ470M9fcJIOLczBRL0ys1sDPjI4JBuovnFjm3MMvFC0uCLuQnj+9z/dol2jtbCYoNx97HlYO66uyR2sd+uQOoaKugpKmIsMQudI01sXOxoLKqiDdvV5oUTg4c59aVK7x8/JgPb17/we/44sljXj9/xqN7tzk7N83pk/00N1TT09lKTWUJtVXFVJblY2NphJa6Aonh3tQUJJGfHIqfkwleDiYEe9oS4GaFn4sVvs6WDLTXM3umn8GuFtKiQ6kuyiY1Jhwl0T0ckRJi/4a/obzne1RFtqIuvgNTDWm0Ffahe1AUG30VEkNcyIjwxM9Gjyh3S+K8banPjOFMexW1hYlUlyRRkR+HjYkqNvrK+NjrUJMdjrORMo76clgcFsFeVwo3MyVs9CQw09qPnYEEruaKmGrux0htHyZaohio78NYSxwrfQXS4rwJ9DJHTVkYZQUhzIwPYaCngquzCe4eVgSHuK08lfZ3ICTQAS8XM4ID7HF3NMbBVgdzQzU8XE1wtNYlItQFZ1t9DPWU8HW3JDrCHTODQzjZ6+HnbYGXuwmB3tbEhHkQ6u+IvaUuvi7WlOem0FxZQE9DBW1VRbSW59HfXEVvQyml6VEkBruRlxOKl4c+6of2Iiu9GfVDezEzUcLK6hCmJiro6SoQEeZOQlwQ5ibaBPh70dXZzuOHj7h25Srv373h/bs3/PrLz7x/94YH9+9ybmmRsdEzjI6c5uGDe7x7+5rXr17wy8cPPHv6WPDeXz5+4M6Nq5xbmBX4VH/98J6nDx/QWl/P1MgIrx4+4pfXL7lx4RzH6isZ7GqhqbKAurJsUmICqcxPpTQ7kdLseJKjvEmL9aEsL5qUWC+CvC0ID7DFw1GfiCAnKopSKCtKo72lkpT4SNpbqrl6cYaG2jx8PK2Ii/YhMy2cxDh/wkNcCQ1yJiM1jLTkEIIDHAkPcSU8xBUfTyuSEwKprcylrCCFwZ5myvJTqSzKoKYil8hQLyJCPAkJcCU02J2wEA+8vOxwd7cmJMSD2NhAUlMjKSxMJz4uktSUBIrzc2ior6a9rZmW5jra25o4OdzP+MRp+vo7yC/IYOjUcWYXxqmoK6K0Ip+cohSyi+NIyQnFL8wRS0cdzOyOYO2sh7OXBf5hLkQmBJCcFUVcShgZeQkUlmdSVlNAe28T3cdbKCvPp/VYHbV1ZeTkplJRWUhObiqTU6cZnximf6CTlNRYcvPSVg5O+elU15SQm5dGZ08TDccqCIv3w9RBnyNmhzioL4+ygTzq5qqoW6uiaCKPgrGcACYUjKRRNJZBxXhlK0JBTxRF3f0oGYhz0FgKJSMJZHVWdh8OmitwyFIFVQtlNK3UMXbVxzXEkZBEf2KzIkjKjSWrNJ3s0ixi0qIJjPQjJCaQkJhAfIM98Q50x83TgYTkKLKyk0lLjye/IIPyipVq15ycFGpqS0lKjiYwxJuI6CAy85Mpry8iLS8RB29b9krv5Aehjfwg/B1bRDezaf/GlUv0e9YKreM74XVs3LeeTfs3sHHfejbuW8/3It+xRex7tkn+iJDcDsRV9yGpJsIB5b2IKQshd1gceU0JJA7uQ1xVBHFVEWQOS6Cip4CagTIHdRVQ0VHgoK4iykfkUNNTxtBGDwdvW/zCPIlODiM6OQK/MG9ScxPQMzuCtvFhPANd0Lc6iqKmDLJqEihpySKjLo64yn5BJmKn5Ba2i29m64FNK9Wzv9e87hH7ETH53YjJ70ZDTwE7dzMcvSzRNdNAXk2cw3oqmNjoomWgiq7pYRw9rXDwsCQg0gMDSy32S+9EVG4Pu8S24hvhjn+UF4HRAQTEBKFyVJ0132/iz1+t4c9fr+ffP1/Lv/71W/705Xf8Zc0G/v2Lr/m3v33Ln77csAIXf/+Wv65bx/rtmxCWE0JYfjsHVHZg7n6UQ0YySGkII6K0ix0SP65YwhR2IKEqxH6FHeyS3MxuqR85oLATyYNCKGuKo22igqGVBtomKmjoyqKhK4u6jgwHNaXQM9PEN9QDV18HgqMDsHIyR8voCKY2psirypNVmEVxRRGdx9sZGR8iIzuBlLRIklLCiYz1o6Ihm/TCSBw8LThqpMHm3VsQkZFGQe0wOsbWHDW0pKP7OJ99/g1rf9zK39avR0ReGp/IIAJi/HD2N0fXXBGloyKo6ImhqHMAMdUdiKjuRFb7ADJHRbD2MyIszZvITD+iMvwITnDD2dcUEwctnP2t8Qp3xT/KC79IT7yCXLF1tcDJw46ohDA6ultpPlZPUnIcAYE+5Ofl0N/Xy+zkxEo+89JFbt+4zt2bN3lw9w6PH9zn7s2b3L5xnScPH/Di6ROePX7E4wf3eXTvHo/u3+PZo0e8evaMNy9f8PbVS14+e8rzJ495/uQxzx494snDh/z84T3v374RKBCrAPH88SOePXq4UpDy9Mn/sTj9qY3p04D1/6RKfKo4rNqbPq16/bSJafVaXch++vCe4B43r14StC8tL85xbmGWpfkZQaj6wtIC5xZmWV6cE1ieFmYmmZw4w8T4aUZHTjJyZoiRM0OMjQ4zPTXK3OwEC/NTLC5MszA/xdTkCEODx+ntaWfwRC/j4yfp7mhisL+dqfFhZiZPMzszztTkCPNzU5xdnGV8fJRDhw6iqqqKnYM97h5eFBaVUFPbSFl5JampqWRlZVFQUEBmZibNzc10dnYyMDBAbW0tAwMD1NXVERsbS2hoKGlpaRQVFdHe3s758+eZmZmht7eX2tpa6uvrmZiY4OTJk5SUlFBcXExqaiqRkZGUl5czOTlJRUUFzc3NdHd3U1BQgJ2DPZXVVRSXllBbX0doeBgNTY0MDZ/kxNAgQ8MnqW9soK2jncGTQ3R0dVJeWUFOXi65+XmkZWVTXl3Hv1y5cF5wgB/o7eHMySGuXblKaXEJOVm5REfGEBeXQHJyKhXlNUTHJNB6rBNfvyBKK2oJjYglLDyaouJyCovK6OkdoL6+kaqqGsrLKyksLCY/N4+SomLqampXlI6OTo53dTM/PcXY6VP0dLQz1N/H8uKC4CB+69pVQYB6VUFYmJkWWJduX7/Gw7t3BEHn1a+rNa3nzy5y7dJFQZh61R+4uvtw48plAaGvSn6r3396r9VMxOrC9aqNanV0bnp8jLmpSRZnZ1icnWF6fExQ+XqsqVHQxnS8q5OutmN0t7cx0NvDqcETLE6OszQ9ydL0JIuTK4vWq7P0S3PTnFuY5ezcNJcvLXP92iVu3rjCvbs3OTnUj3+gD2oGR1A31UZRVw0ZTUUUdVRQPKqEqKIIwtJ7EJMRRkdfnbj4cGZnRxk7M0RCTCTnFxb48OoVv354z4c3rwVWpqcPH/D88SPu3rzG7OQYU+OnaaitoKWxhtSkWGIig6gozSM/J5XaygIy4oJoq86lJCMKd2tdbI018bAzwsfJjGBPWyL9XQl0t6WnuZKxE53kJkTgZKFPtJ8bRxTEUdu/FT2ZvWiIbEVp90Y0xLdjfEgcO10lHA1VcTM7jL+dHoEOBoQ4GpEe6EysuyUhtvpUpUfQ31pKX1sFFfkJmB1VxOyIHBEelswMNBHmaoyX+WEc9OSx15XDzUwFFxMlLI6KYn7kAHYG0riaqeBuoYqdkTz2xgoEuOhhelQSXyc93O11sDFVw9ZCg1B/e/S05XF20CcsxBV3VzP0dJQw0lEkwNsCO3NNdLWk0NOUwdVBF0ujQ5gbqRDgaYm1mRqGR+XRPiyBjoYUvh6m5KaFkZUaRESwPdpHJNFSE8Xf05L0xGCSonyJCfIgLsSLkvR4WsrzyEsIJysmkN7aYuryEon0tCIpyImwUHM8PY6ip3sARYXNqB7chpamMAYG0tjYqBMSbE9FeSpLiyNMTAyRlBiDtZUZPd2dvHz+gqdPHvHh/VvevnnFzx/e8esvP/Pzh3e8fvWCa1cvc/fOLZ4/e8LdO7e4fesGszNTgqGcifFRHt69Bb98gF8+MHpqiKcPH/Dw7h38PT2Ji4jg2vIS/3j3mqvL85w83sZARwPdLZU0VuYQ4mNPWU4SKVEBRPg54ediQWyIK0nRnvi6meDrZkKQtyXerqaEBTiRlhBCbWUeA73N+Ho6/H7ZEhLohIujESGBTmSmhZObFU1FaRpx0T4kxQWRlhRGVJgXibGBRIf74Gxvgr+3AykJoRRlJ9LWUEZWciTH6ks5NdhBfnYChblJVJZmERzoSkiQG76+jgQHu5OeHk1eXhKZmbFkZSXQ3d5KVloqJQW5tDU3UFZaSEV5MV2dx2htqaeyqoSa2nKiY0LIL8igqDSH4DBfMrKTyC1IJaswnqgkb+zcDLFzMyQw0gWPAGtMbY5i5aiPrYsJwVFeJKSHk5YTR3isP2ExfpTX5tPYVs3QqePk5aczMXmKjs4m+vo7KCvPp76hgpnZUXp6j1FalkdNbSk1taWUluUxcKKLispCBgY7aGwtxz/MDXMHfew8Lf5fut4qrs4D0dvd5+J83zd7n7HOdDrtVFKJNk0lAiS4u7u7uy7cXRbu7u4QLDgJhCSEBOLuIZ42TduZ2c+5oGtNsvf+Lt4frPUuYN0A7/P+DSd/WwzstVA1V0TZTAF1WzXU7FRQtVVG1VYZdTsV1O2U0LJTRtteBSVTSZSNJcTL1WpWciiZHULZSg5tJzX03XTQd9bCyEUPO18LvMPdCIrxITDaGx+BOwkZsaTlJpOcnUBabjJldcVUN5YjLMokKSMOYX46FdVF1DdU0NRcTWdXEx2djfT3tzM3N87QcDcdnY2UVxWSnBZLZHwIabmJpOclERjtxz6Fb9i+/wu2H/icXYd2sFXyC7ZKfsEXB7fyyf4tYoDYKvmZ+Ngm9Tlfymxnj/wuvpHbhaTad0ip72Wv4mbAWUbzADKaB9ivuAdFA1kU9GVQMVZA00IVTbNN9UBeRxp5HWlkNaTQtdDAPciFoBh/giJ9iUwMJSkrnri0aIqr83D1dcDU1oCEjGhsPSzQMlXFwFobSxcTpFT3IaW6We96QGmz3nX3oW3slPycHRKfISH/Jbv3b2G/7JfIqu1DVm0fxjaa+Ia54h/uTmCkJxaOBti5mWNub8BBxb1oGSnjG+qGu78DWUVJOHhacEh5Lyq6Mnwnsxu/CE9C44NIyU0mMDqEfXJS/O8//oHfvvc+727Zxr//+WP+1x8+5E8fbeedjz7n3999n9/86cPNdqa/fsa///kj3t3yGTsPbG5eyOlKIaOzFx0beXZLf8o+5V3sU9rNJ3veR1pzLxpm8hg5aKJvq4aGmTzqpnLoWCihb62KuYM2jl6mOHiaYGavhZWTLj4h9gjivAiN9iI6OZSalnLi0qKJTY3C1sUGr0BPMvMziYqPpLWrhbrGKkrK82jvqkeYl0RCUijBoe4kpoaSkR9JRmEUPqFOyKpKsOO7nUgqyCKjos7XB6SRVdXm2PFlvtwnxZf7Jfjzli2YO9uTWpiNlZsFroHWuPqbYOOmi7aFDIr6B5DV3Yuk+ld8rbgNXQcVHILNcQ62wMHPBPcQK2w89dG3VMDUXh0dCxXsfawIiPJGkBhEZGIoIdH+RCUIyC/NobGllpy8DEJCA8jLz+bE8hLn1s9y7fJlXn3/Pa9++IHnT5/y7MkTXjx/xo8/fM+r71/y6vvv+fsvP/P61Ste//iKn378kZ9+/JGfX//Iz69f88tPP/H3n3/m7z9vWpZ+fPUDr1+9En/9j7/eXBQpDy+ePObZo423LE+P7v/LVvRmM5MIIJ5u3H9rjO5NJeL+7RtiaLh789p/W8oWfT/RON2bi9WirQqRCrJx7zZ3blzl6sVzYsXh5NJRlo/Ns7QwK17lvrC2ysX1M1y5sM6FtVVOn1hibvYIM9PjTE2OMj01xtLiHKdXjrN8fIHpqTFOnVzk+NI8C/NTTE2OMjzUS19vB8NDvUxNjnJ+7SRXLp5mbfU416+si/chlhbnWTq+wNzcDAoKcigqK2FobISWti4JiclUVNaSI8yjoaGJ3t5e2tvbEQqFNDY2ilWIoqIiOjo6GBgYENueqqqqKCgoICsri4qKCnp6eujt7SUnJ4fMzEz6+vqYmZkhOzub4eFhCgoKKC0tJSQkhOPHjzM8PEx4eDhlZWUMDAwwPHKY8soK4hMTKC4tobq2hvbODtbOrXNm7Sx1DfVk5WQTKggjPTODuIR4AoICSUpJJigkmJSMbDJy8vi3axfPcfncWc6eWhbbbI7NzbIwM01LUzMDff1EhkcRGxtPRUUVKSlpxMUl4OMbSHFZNbEJqSgpq5OWnk1DYytDw2OUlpaTmZnN0NBhWlvbqa6sorqyioa6etpb2xjq6+fI6Ji4pUh0iOxAogoykYLwJiT811VqkfJw/fIl8XnR69dOr4g9gmdXTnFxfY17t27y6P497t68wY0rl8WBI1HF2bVLF9/KXIjOi5SMNx+L6mJFKoTovS/MTDPY28OR0REOD/TT09HOYG8PEyOHGe7vY7C3R1zxujw3w/LcDKeOznP21LJ4eO78mRXOrpxgZXmRu3dusL52miuXz3Pn9nXW105TWVeBqas1EjoKqFjoIqOnxH4VSVSN1ZBSkeAryR24+diRV5hObV0ZMzOjRIUHU1qUy/1b1/nl1Uv+85efefHkMfz9F358+YKnGw95cOc2K8uLrK9uyndTE4c5sTT/a8VoGTmZSUyODzI7OcS5E9P0NxcT5e9IhK89AS5mBLtbkiTwZLC1nNPzI1w4Mc3a4gSFqTG4WegT5ulAoLMV5moy2GlIY67wLVbK+3DWk0VXagdO+nLY68ngbKRAsJMBgQ56+FhqEGynS5SbKcE2OviZqBJqb0iVMImepgpig9zIjg0mM8KfwgQBy6NdJPo7EmCrj7+NLj6WWlioHyA52JEARz30FL8m2N0QXzt1PK2UcTNXwMNGhWB3QwQ+Zvg66WFrqkCYnzXJMV7EhLkQEeKIo40mkSEuBPnY4Gyri576AUz1pLE1UcbCUA4txW+Rk9yK8qFd6Knvx1xPFgNNCUx1pLE1U8bFWgtBgC3ZSUHkpofSUp9DepI/Yf62uNnrIghwICbYHX9XSwrToqgSplCSHkNamA9JwW7kxviTF+dPWpgbqaHOhAYZEx5qhp21DA62cmhq7MLRQQkD/X1ERzqSnxfF1GQ7d+6u88MPD7h37xrJKfGUlhZz69YNXv3wkr//8hM/vX7Fs6ePef7sCb/8/Jqff/qRZ08f8/TJI54/e8LGw/tcOL/O9NQR+vt66O/rYXRkmJtXL/Hgzk1ePn3CrWtXeXDnNicWj3Hy2DFWl5fhH7/w84unDHQ2k5EYSXiAK56OJoT6OuDjaoqHnRECX0e8HU1xtzUkIdKLlFg/wvztCQ9ywsPJCD8PC8ICnPBysyLQ14nIMG+C/FyJjfTHwcaAiDB3QoOciYn0JjE2iNGhNh7dv0xZUTqlhenERQUQ7O9CVlo0tZUFpCZG4OvpQGigB9GhviREBlFblkdrXRm9nQ30djZQUZJDd3sdVeV55OUkEx0dREKCgPLyXOrqSsjPTyMtLY4CYRYtdXVMjo2Kbw4sLczS3tZETnY6He1NdLQ3kV+QTWGRkPyCTAoKsxgZ7WPu6Dg1zYVkFsYSEuNBRkEMEYm+GFqpYmavg4GlGtYuhkQk+hOe4Iebvx0egQ74CdyITAqisDyL+qZKCgpz6O5pY25+kjNnT3L9xiVaWutZXJrjwsWztHc00dxSx7HFWQaHepiaHqN/oIuS0lyE+alEJQTjE+KKj8Adl0AHtCzVUDZRxMLbFF1nHdRsVFGzUUXHWRMtO1UUTKRRMJFGw0YRVQsZlM0OoWR6cPOjmTRqVvIYuOtiG2KFpY8Z7pEuCNJDsfG2wEvgRkJ2NNXNJaQKE2jurCevWEhpVTFzizNcu32Fk6eXaO1opKBYSJYwjaGRPuYXpujobKagMIfsnDRKywpoa29kcWmGqekR5o9N0j/USV5JJmGxgXgEOBOeFMohdQk+/3YLu6S2iZWIbVJb+fC7j8R2pi17P+LTfR/z2f5P+ELiU7ZJfc7OQ1vZJb2NQ5r7+U5hN/uVv0bRQBp5HSm+k/uSvfK7kdeRQkFf5i2IUDNWQlbrIDKaUijoymBgrYudpzWBUQHEpmCFhsUAACAASURBVMcQmxpFREIY0ckRJGcnUFSVi4KGNDYu5lg4GOPka4uaoSKaJioY2uigbqKEhqkyOpaqGNhqom6myEGNfexV/Ip9SnvYK70TGdW9yGsc4KDSNyhqHcTC0QD3AHvc/O2ISgrBJ8QVe3cLfEJcUdKSxdLR5NdmKGeCorwIjfVln8xudu//ArdAx8360dgASuqKMbE3Z8uX2/lff/gj7/xtC+98uJX/9YcP+D/vfMwf/7aV373/Cb97/yN++96WX8PWn/P79z/jjx9u4Z2PP+BrmW9QN1NEwUCCbxW2cUjrGxQMJJBQ/Zr9yl9j7KiFjpUyupbKmDvr4uBjhoOPGU7eZrgHWOMRaEN4gg/+AidcfMzxCLAmVRhBbWsBacJogqN8cPd3IiYlkoiEMJLSE6htqqawrIC8ghxS0hNISY2npDSX3v4WevoaKSxOIzktjPScCKqbc4hJ88PaRR99cw127fuS37zze/7y8ad8vPVLrBxcOTw2wV8/3YaVixs+4WHYejljYGuCgY0eHoE2WDhpomUig4qhJIr6Esjq7kXB4ABqZtKYumqhYSGLvO4+DqrvQUbzG/QtFTC3V0fTWBoLZyOM7fQIjPAiMjGY+PQoopMFhEQGUFNfRnZOGukZyVSUl7IwP8vGg4e8+uEHXjx/zqMHDzl3ZpXrly+xce8ujx/cF9uXHt69I77of7rxkJdPn/yPFa3PHz/i6cbDt+BA9PpXL57z+vuXvHjymI17d7l/+5Y4hP3o/j027t0Vh59F2YX/yXb0ZiD6TWXhzUanN8+/WfEqskmJwOHNwblnjx6Ig933b98Q25ZOLh3l2Nw0c1MTTI4dZn76iFiVWFleZGV5kbO/Nl8uLc5xeLiPudkjHF+aZ2J8mBPLR7l8aZ3ZmQlmZyZoa21gdGSAwYFuamvK6e5qZeRwP4MD3UxNHWZ5eY4L58/w4P4t7ty+xuSREfoHullbO8Py8jLGpibIyMqjoKiMk5snaVlCHF09cHZxIycnl9TUVLKzswkPDyc7O5vBwUHW19cZHR2lqKiI5uZmOjo6aG9vp66ujoyMDIRCIYODg5w4cYIjR45w8uRJioqKcHNzE6sbvr6+1NTUUFhYSFJSEhUVFTQ0NJCTk0N5eTkDAwOcXV+jqKSY2Pg4soU5hISFUl5ZweHREU6fWaW7t4eunm5Gx8cYPzJBQ1MjGVmZxMTFEhYuwNM3ACc3T/7tyvk1RCDxZkB4dvIIne0d9Hb3EBkeRWJ8EhUVVaSlZZCRkUVScirVNY0kp2VjZ+9MaloWOcICiksqKCoqobe3n46OLpqbW6mv3dyKaG5s2hye6+vn8MAgI4MDbzUaiaxGp44viUHi4voaVy9eEGci3mwauHrxAlcvXuDKhfNixUIEDtcvX+L0iWVxs9LqyRNcWDvL3Zs32Lh3l3u3boqBQfT6W9euvjVM9yY0iOxUokyG6LEobC3anlg+dpTjRxeYHBt9awBmanyMmSMTDPf30d/dxfTEOAtHxpmfGOPo5AQnF+ZYWznBxbVV8Xr1xfUzrJ48zr27N7lx/TIP7t/m0cY9Hj64w/TCFA6B7sgYqSFrqIqkpixSGtLo2+ptBvSU9yOjtJ/UzGjGJvrIzU1DUe4gVeVF/PD8CU8e3uPvr3/k51c/wH/+k5dPn4i7oUVdyqPDfXS1NzE63Mfk+DA9nU3k5aQyMtTNwswwRZmxZMcHkB7tR4UwntggF1wttYkNcuH+5ZOsL41ze32R+sJ07AyUEcaH0lldQJirNU4GKrjqK+KkLY2N6gEctA9hpymFq5EivjZaZEd54merjZOhPLHeVggjPAiw1sLbRAWBrR4ueoqEudpSlpVEYog3qaG+NOVn0pyfSX1OKvkxIaSHeBPmZEmctwPOhqrY6Mjj72REqLsV/k6GWGodwN1CEXdzBax1DuBsIk+knwUJIY6EepkR4GqIwMeK+HBXyvNjSYn2JjbUBWcbLUz1ZDDXl8FE8wCGansxVNuLvsq3aCt8hZb8bnQU92CpdwhDtb2YaB7AUu8QlnqHcLFUJcDVEF9XAwQBtggCbEmO8iI7KYiWaiEtFdlE+TsT6mlLcVo0lTnx5MYFkRDoRLrAnZxoLxID7Ql3N8ZA9yv0tL/E1Og7HO1kcbCVw8NdA2cnFZKT3Kmvz6C9rYjBoSYmJnrZeHSbl98/4fGTBxw9Os/NG9f4/uVz/vmPX/j+5XMePrjHxsP7PHm8weNHD3nyeIOXL57xw/cvePrkEbduXufypQtcvXKJ27ducOPXfY8fX77gxpXL9Hd3sXryBOdXV3ly/z53r17m8tnTTI8OUFmUSVZSODFhbrjZ6+NgqYmDmRYBblZ4O5oS6G6Nv4cFrnZ6BHhZEexrS2ZyCAFeNgT5OZGVFkV9dQG5WfF4u9sR5OdMSUEqJYXJZKZGkpYkIDs9mrqqPBbnR7h0bpnqciEjg2001BSTGBtKWlIkyfECBEE+xEYEkxIbRmZSFNUlQsryM6gsFVJTkU9WWiwFv1b3drXXMTTUQX9/K21tNVRU5FFcnEVtbSmlhXk0VFXR29lBQ001zfV1jAz20d7WRG1NBWWlBQwP9XJ4pJ+x8SF6eltpbqlh+HAPPf0tCIuTyCyMJT0/mvAEH5y8zdC3UEbLWAELRz0sHPXwE7jgJ3DB1c+awEh3opIDScyKJK8knYLibGLjImhorGZ27gjdPW309nVQXlHE4FAP0zPjTM+Mc2RyhBs3LzMyOkBTcy2HR/oZPtxDdm4y6dmxRCeG4C/wwDXAAQc/W0xcjVExV8bYzQh9Vz20HDTRsFNHx14TfWctdBzUUbdWQstGCQ1reTSs5dG0UUDTVgl9Zw1sgi3xTvQgriCasLQQ4oRRRKSGkl6YRKowjrqWCjr7WxEWZlNcUUhtQyU19RUUl+WTV5hNRXUJ7V3N1DZU0t7VTFt7I/UNVdTWVVBckkdmVgpZ2ak0NFbS2lbH4bE+mttqScmKIyDcGxcfe4Ji/JHWkPxvELHj0HY+3vcJn0psKg9vKhHbD37BTult7JbdwVdyO5FU+46DGvuQ1jrAQY197FP4im9ldyGh/A3yOlIc1DiAooEsqiaKKBnKoWKogI6lBoZ2uhjY6mDpYoZniBuhcSGExYcSkxJJdlEG5fUl1LZW0TnYgiAuCHn1Q7j5OeIf6YWc5kEcvK3Rs9RE10oDI3tdbDxNcfSzwtLDGC1LFZQMZVA2kuWg0jccUv4WJW0p1PRl0DBUwMbVhNBYX2JSQ4lNFeAX5o6DhyX65hooacni6GlDWm4i9u5WhMcHEpcuQMdUBTV9OTFA+Ap8iEqJRsNYm493buU/3v0L7378OX/+eDv//uct/MefP+d3f/1CDBG/++un/P79z/n9+1s3P36whd//7X3ktBUxdNBF00KRg5pfo2gogYaFHEqGh1AylEHFSBodK2VMHbVx8rPAM9QeOy8TLJ10cfI2w9HLFHsPYywddRDEeVFQkUJeWRJpuZEERbjjF+ZORn4yVU3llNUVk5mbTlZeBpnZafgFeuHh6UxEZBB5BWn09DUyOT1AR3cV5VVZ1DYJ8QuzwzPYCgdPE6ycjNknu58/fvAef/l4C+9++BmZwgIycwuQ19BFz8ISHQszZLWU0bM2xMrNAnmNA2gby2FgqYKagRQSSl+xT3Ez56FoKIGy8UEk1b9CyUACC1dt7D0NsHTWwsJBAwsHTTQMFbB0McEz0OnXnIoV/qGeJKZEU9dYRVFxHlXVZZxeOcXLFy94+eIFd27e4tK581y79K+KVlGz0p0b18UBalFd65OHD3i68VA8ECc6RAAhClaL4ODJwwc8f/xIDBrPHm2IA9ii4+HdO7+O+L498Hb7+pW3Wpf+b+1Kb1a1/k/NSyL4eLPx6b8eIoXi/u0bXL98gQtrq5xdOcHpE0ucOn6Mk0tHmZ8+wtHZKc6cWubC2ipnTi2zvnqKS+fOsr56ionxYaYmR5mdmWBpcU5sW5qeGmNifJj+vk5qqssY6O+iv6+ThvoqBvq7GDncT29PO/PzE5w/v8LplePMz01yYvkok1NjVFVVkJ2dSWt7G2YW5hgYGiOvoIS8shrW9k5o6OhjZmWLr68/fn5+JCcnk5qaSmtrK8vLy9y5c4fFxUWKi4spKiqioqKC9vZ2BgYG6O/vZ2JigjNnztDf309NTQ2Li4usrq4iFApxc3MjKSmJyMhIoqOjqayspK2tjdHRUQYHB6mpqaGnp4f5+XlGxkbJzc8jOjYGLx9v3D09KCgqpKSslHMXztM/OMDg8BBzC/OcOr3CsaVFjkxN0jfQT21dA1FxiegYGPNv185tQsTVC+usn96sGRW1JIkuhDPTMxBm51BbXUOeMJeysgoqq2oIDBLg7OZNULCAwqIyGhpbycsvJjIymtzcfDIysmhqamFoYJCmhkZyc4QU5OXT09HJ0dk5ejraGR3ahInxw8OcOr7EhbWznD6xzNLCPBfX18Q5hzchQqREvAkRonC2aEDuTZvTpXPr4pVr0S7Em5mKy+fPiZ8XPXdxfU3cdiD6maL3I1qAvHRunbXTK+KGpvnpKfHA3NHZGY6MjogBSaTuHB7oF0PE7NgIM6OHmRsf5eTCHOfPrHD1wjqXz53l3K++vsX5GXGw+s7t69y4vtmMM70whZWXA9KGqsgaqqJkooGutR5mTiYoaUmzZ982zKx0qKjKJTk5ku3bP0FZSZZrVy/w+seXfP/sMf/46bV4pVoUqnq68fBf0uCpJZrqq8jJTKG6opjDg11UlOZRW1VMeXEmsSEelOfEUJoVRWyQE/5ORsQGOhLmaUl3XR6Pr68w2FiEn50hRkr7CHQ0IdLLFhstOZwMlPAx0yDIWpdAKx0CrHSIdLfAQV8eWx0Zgp2NcTBQINjJiFAXEwLt9Amy0cPdUBlXPQVC7Y2IcLMnNdSPkqQYkvw8yQwNIFcQTJSzPfWZyUS5O9BeLGRtZozLizMsj/VTV5CBg7E2RmpSmKl+h7PxIbwtlXE1lcPLSpkYXzOyIt3IifWkJC2I3ER/chP9qRRGkRbtRVyIE552OljqyeBpq46lriS6irsxUvsWW0NpHEzksNSVxFj9O5zMFLDSk8Ja/yB2RjLYGkrjYqGEj4MWnrbquFmr4+GgjZ+zIZ52OkQHOJATH0BcoAsJwW6kCbwoSRWQHe1DuKcZcX5WZEe7khHhRJy/BS728mirbcdIdw86mjvR1dqNkf632FjL4u9nRHS0CwH+VqSkhpCaFkFJWQ5HJke4ffcGDzfucuvmdZ49fcyrH17y5PEG9+7e5snjDX7+6Ufgn7x88UycmfjH33/mp9ev+P7lc3HY+vX3m+G6KxfOMzI4wFBfL/PTU1xeX+fm5cucXJhjuKeN7pYa8jJjKc6Jp74ik5RYH3LTwyjIiiIpyg8vJ1ME/k5Eh7gTFexGeWEKzbX5dHdUUpSXTElBKq2NZQz2N9NYX0xudhKtTZUU5ibTUFNAVVkOqYkCcrPiyUqLJi0pnImRHipLhawszzIzMUxWajyRof4E+3ng4+5IZKg/kcG+CNMSqK8oQpiWQEJ0GBnJsSTHRZCWGE11RSFd7Q309bXR29tKd3czDQ0VVFQUUFtTTnG+kNrKCob7++jpaKepsZa62krSUhOJjQmnprac/oEucWYhIzuJ7NxUqutKKS7LIacokbS8KBIyQ7Fw1MHKWQ/PIFsMLFWwdTPEylkPF18LnLzNcPO3Ii49mJLaTGrbimntqeH8pVWOTI6ycHSGCxfX6Oxqpau7jda2RopL8rl67SIXLq5R31DN3PwUp1aOc3ZthQsX1xgY7Gb+2CSjE330DLVR1VRKZnEa2RUZxAijMfM0Q9dBFzNPU0w9TNCy1UTNUhU9R230HbXRsFJC01oRDSsF1K03cxKatioYuGjjFGpPSFogcXkxJBbGE5MViUeIG+HxwcQmh5NdkE5RqZDAEF9i4iJJS08iOyedisoSurrb6Ovvoq29id6+Tto7mmlqrqO3r5Ox8WFa2xrJzEolPiGK3Lx0ikuEVNeVEp8UiZOHDTYu5lg7b168y2kfYuvez9gltY0dUtv4QuJzdkrv2ASIQ9v+ZW/6NSuxVfILth/cxq5DO9gts4vdh3YgqbaPQ5oSfC37JTsPfMG3sruR1pBAQVcaJQN5dK210LbUQE5HGgVdGYzs9bBys8DU0RhXfxcCowIIjArALcAVn2BvEtLjyS0RIizJoqKhmFRhApLye/EL8yQyJRQ1Q0UMbXQ4oPAt8jqHNn+O/uYhpyuFgv4htCxVMHfbzDLs2vsZB+T2oKh1EAn5r5HXkMTR04rQGD9ScmIJi/UnOMoPa+dfL1IFXpTWFuET4k5CRiTpeQm4+dnj5GVNVGo40WkRBEUH4hbgzjeH9orrXd/52xZ+//5n/Me7n/Lvf/qM//3Hj/iPv3zIb/+6aWX6wwdf8IcPtvG7v24O0f3m3XfZJbGHg+oSSKp9w1cyn7NXaQeHtL5FWmsfcroSmDnrY+VmhL61OrqWqpjYaqGsc5ADcrtR0pbCxFoTB3dTbJwNiUoMoLo+j7yiJBJTQ4mI96O0oYDDs/009tSRW5opztLkFWYTGOSDg6M16RkJNDZXcGSqn9NrRxk43ExGTjQpOWF4BlsRHONKcLQnnoFOSCpK8bv3/swf3/8bv3/vAwaGRzC1tkdV35A9khJ8JbWfLyW/RkZLloOqkpvwpSuNiu4hdM0UMXXUxcxFFxNnHYydNTF10cXYWRM7H2N8wh3wCLLC2FYVZe39yKp+i66ZKrauZpjY6GNqa4CbjxOhUYFkZKcgzM+kqrqMwaFeNh4+4MXzZ9y6dp1rly5z/eJVbl25Jr7wF0HAgzu331IMNnMLD8Uw8eLJY7Ea8fzxo/8GB48f3BdnHkTnRRZnEVQ83XjI/du3uHXt6ls5g6sXz3Hz6iWxJWnj3m1uXbsstik9un9HrCSIAEEEGCIoeNMC9eLJBvduXX8LIkTqhUjp2Lh3m9vXr4jbls6unGDt9Elxveup48dYnJ/h1PFjYsAQ7UasnjxOb0874xPDtHc00dvXwbnzq5w4eYyu7laGD/fR29dBVnYqtXUVHB7pp6e3nfaOJjo6mxkdG2R8bIhrVy9w8dIaY+NDDAz20NHZQkFBHonJCcTExWJobIRPQCD+wWEECyJJycjG3csfZ3cvMUSkpqYiFArp7e1lYWGB9fV1JicnaW9vp6Kigra2Nqanp5menmZqaoq5uTmmpqYYHR1lfHycjo4OpqenWV5eJjAwkKCgIAoLCxEIBDQ2NtLb20tnZyeVlZXk5ORQVVVFa2srtbX1pKdnEhYWjqGhMe7uniQmJmNpaU1jYzM9PX00NjZTXV1LVVUNTU0tjIyMMTk5TVd3Lwkp6WjqGvBvNy6c49L6GS6urYrtNJfOrXN25RTH5mY5fnSBxvoGKssrqK+to7y0jNraeqqra4mNS8LG3gVvnwD8A0IoK6+mtKyKxMRkMjOzKS+vpLKymqKCQjLS0inIy6ejrZ2x4cMcHhiku72N/u4ucVXZyvJx8UW5KEQtAoU37UwiFeDN7QYRRLxZv3rjymVxSFr0OhGpvwkN1y9fEo+uiNoMRGHuN61Tl8+fEzdEiRQK0fLjyaXFtypdF2ammRofY356ipkjE+K5+TeHYRanJ5mfGGN+YowT87OcP7PC9UvnuXbxHBfXVrl68RxnV05w6eI6Vy6f5+GDO9y6eZVLF9epbqhC3VwXCS05ZPWV0bMzxNLVHGM7A5Q0DiEpvQcdPUUaGkooKxMSEuJFXl468AtPnzzk77/8KJ6237h3V3z3YfOPxGat2sVzqxybn2Kgt4OO1gZ6u5rJzkikqryArrZq2moKyE8JReBtTZCbGQkhLmTG+OJupUVJRgR9dfm4mKiiL/8t5qqSGCvuw1xVEkd9RUKdTMgO8yTWwwo/C21sNA/ha62Lvb48fnb6uFtpYqYmicDdHB8bXRwNFAh2MMLTWBVHbTmS/RwpihfgZ2VMfmQImcG++JkbEmZvSYitOVnB/mSFBTLeXMfRgS5OTgxx9dQSR0cHiA/1J8DZCkcDOWw1v8PDWI44X3PSgmyJ9DAi2suMzAhX8ZEc7EikpznhnmbkJ/pTkBRAlI8lwc46uJjIYqm5FweDg/jaqhHoqIWXlTLOxjK4msphrb0fG50D2OlJYqNzACcjaTwsFHE0ksZaRxIPaw2C3UzxddDH01ILbzs9BO4WpId7Eu1jS3q4B7H+NvjZaxHopE2UrzFx/mYkBFsQ4K2Lsd7XGGjvQUt1B+oq2/By1yA0xAxBmBXR0U4YmchhYCiPiZkGnt4OZGQn0TfYxZVrF3ny5BGPNh5w/94d7t65xcMH93jx/CmvfngpHpr75efX/P2Xn/jH33/ml59f8+qHlzx7+phHGw9+3YZ4Dv/5T86cOsnU+Bhdba1cPHuWezevcfvyBeYmhmmsKiI5NoiMhBBK82LJzxTQUJlOSqwfAn8n/N2tiA5xpyg7jtyMKPKzYpgc6aS9uZzO1ko6WiopKUijrCST1uZyOlprmD4ySElBBvXVBVSWCqmtzKOztYacjHiiBH7UVxdRWphJW1Ml48O9jA52U1GcS3iwL0G+7iTGCIgVBNJYVcLUSD9N1aUkxYaTmRJHaUE25UVCivIzKS3Koagom5qaEvr72+ntbaW6upiiQiEdLY20Nzdt3hjo66Kvt5OB/i6am2ppbWtg+HAf3T0tFBRmERUbSnCYL5ExISSlxhCbHEZyTiTZxfHEZ4Tg5m9FVLI/KcIIXHwtcPO3+tedWCdd7NyNEMR7U1CZSn1HMS3d1YxPDnHy1BLLJ45x8dI6k1NjrJ9bZePRPVZOLzM6NsTGo3ucWjnO4ZEBausqGRjs4fTqCa5eu8Cx4zO0tNdQWV9MQUUOofFBBMb44x/jh7GLEboOutj42+AicMbSxwIde2207TYzDmYeRujYqW2qETaKYojQd9bCMcSOoBR/IjIFJOXHE54chmeIG1EJoaTlJJAlTCEjO4XQsECSkuPIzklHmJtJaVkhPb0dzC9Mc+LkIrNzk2JwqKmtoLGplvqGaurqq2hrb6S4JI+y8nwqqouIiRfg6e+Mb6gHbn6OuAU6o2wgz06Jbew+tEMMETsObedTic/YJr2dbVJb2Sa1VQwT26S2suPQdnbL7OIr2S/ZKbmVvYpfc1DjABKqe5FQ/g5ZLSnUTZTQtlBD11oLAztdtCzUxRBhYKuDtbslVm4W+Ef4ERQdiE+YN04+jrh4O+MX6ktodAgh0YF4B3vg4GGNkZUuZnaGhMT54xXqip6lJka2uth4mmPmbIimmRJSqt+JdyL2Ke1BQf8QsmoH2LX3MyQVvkFNX459MrvZJ7Mbc3sDgqN8iE4OJSzWn8TMGDLyk0nIiEYQF0RBRS4JGdFkFqSQVZhMcJQPwVE+JAnjSStIJiYtGlt3Oz7c/im//+Av/Pa9v/L7v37060r1F/zh/R385k+f8PsPtvDOR5/y7ic7eO/Tr/jLJ3t458Mdvy5Zv8efP/2AnRI7OKDyzeaInMquTUXC4CAa5gqYO+tj4qCDgo4UspoHMLBUQ8tYAUUtSYysNbBzNSanKJHYlGC8Au0Jj/YmLimIjJxohMVJ5FZkUN5STHpxMqHxQTh72+Hq7UhQqB/mFkYkJEbS3dPC6HgvY0f6OXp8guqmItz9bLD3MMbUXh1nX1MCIz0Jiw1E3VCTv3zyIe998ikq2rrMLhxly67dfLb7K/6f/+//8P++8xt2SuxCTkcWdRNlLBwMUdeTQ8dYGd8wV+KzIhEk+eMe4oBzkC1mrga4h9rhFmSDhYsOls7aWLvqomsqxyGlTfAztNRC21gNz0AXohPD8Q/1Ji4xioTkGJpb6pmbnWTj/n1e//iKW9euc/v6De7duMO9G7d48nBDDBAiS5Po//j3z57y+vuXvHz6RKxGiJ778eULvn/2lCcPH4jPicBBdDx7tCGue33x5LG4oelNiBBdkF8+v8bNq5fEFqQXTzb4/tnjt3YhNu7dFoetn27cF8PAf80/iGxLL58+EucjRBamjXu3xW1OIuuUCCJE2xAX18+IB+curK2yfGye40fnOHX8GCcWFzi5dJSTS0eZm52kva2R1rYGMjKTSU1LYGCwm5nZCXp62+nuaaOruxVhbgaVVSV0dDbT3tFEZ1cLPb3tTE6NMj42xKmTiywcnaa7p43aukqystNITE6gqKSQuIR4jIxN8fQNIDw6jvjkNApLK0hJzyE7r5AcYR5CoZDa2lpqamoYGhri8OHDzMzMMDw8TEtLC3l5ebS2tjI7O8vo6CjT09OcPn2a2dlZTp06xdWrV+nv76eiooKVlRVqa2vJyMigoKCAsrIy+vv76e7upquri66uLhobG2lpaaG+vp6IiCjCwsIJCwvHy8uH2Nh4oqJicHR0pqOji9OnzzA+foTq6lqSklJITEymqqqG1tZ2SkrLiYlN3ISIa+fOcmVtlStrq5xbPcXlc2e5fuk8F86eZnbyCCeXFhkdGqa5voG6mloa6xtoamikpKSM2rom4pPSSU7JwNXNi/SMHAqLyigqKqGmpm4zVF1WQW6OkIy0dMpLyxgaGGR64ggjg0McHuhnZHCAybFRTp9YFrcgrZ48wZ0b18V3/UXH5fPn3tqHOHPqpFh9EG1AnFxaFNuiRIuN66unOXdmlasXL4hlvscP7r/Vmfxm/dmdG9e5fvmSWH0QKRr/NZchei/nzqyysnyc2ckjzE1NsjAzLR6CmRofY6ivl/7urrcqX5ePHeX04lGOz05zdHKC47PTrJ5Y4tL6Ga6cX+PSr3R/5cI6Fy+sceH8WTFEHF9awMfPE0U9FaS05JDWVsDQ3ggTe0PU9BQxNtfEL8CJ3LxEKstzyBemMNDbQkxMKPfuXeP1Ty+5f+8W66ungvBttwAAIABJREFUuXfrpriVSfQH5+7Na5w7s8LS0RmWjs6IR1n6ulsoLcqhtamaztYqMuKCSRK4E+ppSYSvLckCd0oyIsiK8mGis4pABwNcjJWx05XFVGkfLoZKhDmb4GWugbuJGsl+jgTZG+JjoYuPlQ7Z0f7UFSYx0V1HWpQ3JmoHsdSRIdLHnjSBB57m2jjqKRBkZ4zA0YQkXwfsNKQJtjYkK9iTJC9nYl3tENiZ429hRISrHcmB3lRnpzDV28HtC2u8enyfhckR/FyscDdRxkbtG5x1JUjwNSU3woUEH3PCHHWIcjMk0EadIActwlwM8LPRIMRJj+QgOxIDbHAxksPDWA5nfUmc9CRwN5bGx0IBb3N5PE1l8TSVxdtcHlfDg3iayuJnpYSXmRyeprK4Gh7ETOVrzFS+xUFfmgB7XSK8zPEwV8dMTQJXExVCXU2J9LIixtcWgYcpAY46+NipYGcsiY3ePlwspTHV24uh1h50NXZjYSyBntYe0pPdCQ4yw9pKDhsbJQKCbHBy0UdLVwYbO0PiEiMoKS9gamaCpaVjLB5b4MTyEpcunufhg3u8fPGM718+Fzcy/fzTj/z0+hU///Sj+PEP37/g+bMnnD97hh+eP+PVi+fcu3WTuqpKutpaGR8e4OTiApfOrLB6fJbGqgLSE0MI87fHzV6XWIELhdkR5GdGUpoXT2ttAdXF6Qx01dFUU0BOWhRPN64z2NvEkdFuRoY6qSgVUlWeR29XIy1NZbQ0VpCXnURGSjQVxbk83bjJo3s3KMrNICM5lsqSPPKzUwkN8KKuspizpxYZ6GkmKy2WjJRoUuIjyc9MpqelkZnRYXpbmxBmpFCQk0FTbSUVxfmkJsVSVpxHY0M13V2tDA320NnRTE11GTXVZXR3tdHcVEdfbyd9vR0MDnQzONRDfUMVdfXlNDZVUV5VSFllAQVl2aRkxREc4Yurtz3uvvZEJgVQ3pxPVmkCmSXxFNZmEJkagF+kC36RLjj7W2LlZoCJgwYmDhrYehriG+GIIMmbiER/yqsKWT+3ysrpZc6cPUVvXyfNLfWMjg0xOTXGqZXjrK2fZnpmgta2Rtram5ibn6KhsYae3nZmZsdobquloq6E9LwUXPyccQtyISQxGJdQVyx9LLH2s8YxxBG3CDccg+yx9DLH2scSlzAHzD0NMXHTw9BVZ/Nw0cPM0xinUEf8E/2IzonCN8oLb4EnGUWp1DRVUFVbQkVlMR2dzaSnJVFaUsDgQA8nTyyyevoEU5NjdHa10tRcR0GhkJ7eDo5MjjJxZISJIyP09XdRWl5EelYyBYU5VFYV0dnTTGNLNQ1tVbT1NZJbmklkigB1E2V2H9zJHpld7Dy4nc8PfMaOQ9vZcuBTth7axo5D29l+cBvbpLay/eA2dkrvYLfcl3yr+DV7lb9FUm0fUur7UdCXQddGExNHfUwc9TFzNsTawwwTJ0P0bLTRNFdD21IDY3tDbD2t8Qx1JzgukMjkCAIi/fEJ88U/IoCQqGBCooKJSowkJScRQVwI/gIvIhND2XNgJxrGypjY6yOrIYWZoyEWrptDZHrW6shpS7JHZgfbD3zKLqkv2COzA1U9WSQVvkFFVwZjG22UtWWQU5PE2tmEiIQgfEM9CIsNJCYlnIqGYnGIPT0vhdjUCLKL0sguSiEqKYT49AgyilLJKEolPFGAjpku73/xMe98+Df+9NEnvPO3zeD0X7bs5sOt+3j3ky9577NtfLB1Ox9t/4ZPdu7n4+0H+ODz73j3k5388cOP+e0Hf+KL7z5HXu8g6uayyOru5ZDWNygbSaNlqYSi7kGU9aXFoXA1fRmUdQ6iaSCHg7spiRkCOvpryciJxt7ZCA8fa6Li/MgUxpCeG0N4SiAeAhf8ojyxcjVFz0wTKwcTbOzNcHSxpqq6mMmpwwwMd9DQXEFLVw1peXHYupli526CkbUatm6GhMb4kVmQhpWLDX/9dAu/ffc9PHz9yS8u5Td/epcPvvicD7d/yt92fIyCnjyK+nJYupmgoCaFrbMpCWkRCEvSiM2IwD3IERtPc2y9LDB1MsAl0BZzZ32U9Q9iYquBm58lDq6GGFqoYWSlTXh8MPGpkeQUppGSlUCgwJe8wmyaW+oYOTzAqZPL3L5+g9evfuT+rbvcvX6b+zfvcufaDR7evcf927fEu1ZPHj4Q5x9evXjOz782LD3dePjfIOKH58/E4PD29sO/BuXEw3O/NjR9/+ypGC7u374lXoG+ff2KGCCeP37I988e8+rFU/GGhEiZEOUYXjzZEKsLonzDs0cP3rIqiZqcREDx4smG2L4kymGI9iEurK1yYW2Vy+fXxNdMl86d5dql8+KQ9ZlTy5w+scTK8iInFheYnhqnva2Rmtpy8vKziIuPJDkljpbWekZGB2hpraeuvpLqmjIam2ooKMyhpDSfwyP9TE6NcmRyhFMrS4yND1FYlEtySjw5wgySU+IJFYQQGx9HpjAXGwdHAkPDSUhJJzg8Gr9gAf4h4eTkF1FSWk5TUxNHjhxhcnKSlZUV5ufnWVxcZG5ujsnJSUpLS2loaODw4cN0dnYyOTnJ+vo6s7OzLCwscPToUa5evUp3dzdVVVX09vbS09NDcnIymZmZFBcXU1hYSHd3N3Nzc4yOjjIwMEBnZyclJWVix1Bubj7Jyal4enpTUFDEuXMXePz4KTdu3GJpaZnW1nYKC4spLS0nNzefoOBQgkPCUVbX4t8unz3NzYvnuHv1EtcunuP6pfNcv3Se82dWmJ088uvK8gyDvX10tncw2D/AYP8ATU0tlJVXU9fYxsDgCHn5xQhzC4mLTyYrK4eamjqSk1MpK6ugubGJuppaykvLaKir5/DAIHNT04wODTI7eYSV5ePiHuOV5eMsLcy/tQkhUgBENiLR/sObCoQoR7GyfJyL62vcvHpFDBoi2Lh0bp1b166Kf+luXr3y1iiL6JzI7vSmdUpUNfsmOIg+P3/2DGdOnRRblkRbF1PjY0yMHKano522pkaG+nrFzUynji9x5vgiJxfmODZ1hGNTR1g+OsfqiSXOrZ7iwq/Li1cvnuPc+iprZ1e4d/cm165e5NjRWWzsLJHXVkReXwVlQxWs3a0xtNRhz75tGJuqU1ScRk1VLgtzw8zNDDE/M4K1tTEdnY2cv3CG23euceP6Vf7x02uebjwUZ1E2dzkuMDs5Ls5E1FaVUl1RzEBvG4115dRUFhEZ5o2rtT6pkV4kCdyJD3FB4GVFXlIwpWnh1AjjiPOzw8NcnQBbPVyNlDFV2oeTvgIuegrYqh/EXFkKBz0l7HSUCPewprk0m+OTvZxfnkKYEoaHjQHO5ppE+TuTHumLr40RttryeFvqE+5iia2aFCFW2oRY6RLvZklWgCtB5jr4GGqQ4utMtKstYc42hLrYIkyIYm6kn/KCbOIiQwjzc8bXShN/MwV8TeQItlUj1deS3AgXMgNtiXI1IM7ThABrNcId9Qlz1CPCyQA3Qzls1faj/t1HWCjtxkplD44ae3HSOYCjxl6sVb/GXu1bnHUl8DQ4hKu+FCHWqsR6GBLnZoDAUQs/U3kslb/CXusApsrfYKL4LS7GiliqSaIptRNbHRlcTVQIdjZG4GFKlI85MYGWhHkZYG2wF22FzzFS34WB5jdYm0hhpLMXeytZjHS/JTXRFUsLGWRkPsfVVZekFH9MzJXQ1pPFw8eO1IxYSqsLfw2sTjM1OcHU5ARLi0dZO7vK9WtXeP7sCfznP/jPf/5dDA4iiPjl59fi2td//PRaDN8vnjzmxOIxxg8Ps3piicf3b/Pj00fw03POnphldKCJwuxogn0sqS1PYm6ijbGBOqZH21hdmuDU0VHuXj/L8sIo1eVCXj69zdrpBU6fmOHk8RlGh7vo7WqktamSqgohPZ0NVBTnUltRxFBvJ//86SXXLp5FmJFEdVkBFcW59HU2k52WQGdLHasnjjLc30ZLQzntzVXkZiYz3N3BYGcb/e0tDHS0Ul9VRkt9NaODvTTWVFBZVkhbcx3tbY00N9XS1FhDTXUZtTXldHY0U19XRVVlCa0t9TQ21VBXX0lZeT4RkUH4+LtRWpGPMD+Vkqo88koyiUkS4Bvsjk+QC6m5sRTVCqlqKyI4zpOwRB9iM0PwDLUnKNaDgGg33INtsfMywc7LCDsvIyxcdLD1NMTZ3xx7D1PCIgLEd+dnZo8wOTVGX38Xg0O9HD02y4WLa5w8tcSVqxe4cHGNpeMLHJkcJSpaQHlFMUPDvYyM99M70E5ydgI2LpY4+GyuSFt4WmLta4uWrRYq5ioYuxnjEGiHja8VZu4mmLmbYO1rjpmHAcbueph6GmDhbYq1nwVOoY54RnsQniEgMM6PiBQBFQ2bzUs9/W309LbT0dnMyROLjI8NMzF+mDOrJ7ly+TynTi4xvzDN8eWjDA33idWIzq5W+ge6GR0borO7jeq6clJS4xHmptHcVkt7VyODY91MHRujra+RkvrCtyBi16EdYiVCBBFfSHwu3o4QnftKfjf7VL5DQn0/KsYKKOjLoG6mjIW7CU7+tjj4WmPnbYmTvy3eER44Bdjj4GeLR5grAdF+BMcFEpUWQUp+EnEZsWKICIsXEJUYSXicgIT0eAor86hoKKWpq5bS2gKkFPahaqCAjLokijoyKOrIoG6ihIqhPNIa+/laegc7JD7ja9mdSKnvRV7vIGb2elg4GmDvYY6Lrw327haY2enj4GFJWKw/IdH+pAoTiEwMJac4ncTMOEprixCWZBEU6U9ydhyZBUnEpYWTlhtPZnEaUanhOPk4c0hFhg+3f8qfP/7oLYh479Ov+GSHFO9//jV/+XQr7332Be9/vpsPvviG9z/7lr98soc/fbSdP364hd/97c988tUW5HQPoWOjhJzefiTUdiOnK4GSwUFkNQ8go7EfRS1JFDQlkJD/CinFrzGyVMc7yIHM/DjSc2NwdjfD3tmI6Hh/UjLCiU8O/v/pesvgOMxEXfP82q26dc89M0lmMhPmxOHEjh0zy2JmZrWYscXMzMwWoyXZkixmi5lZZrbjZDJz5tkfSvc6Obs/vrIltVuyXVJ9b7/wYO9mioGdFtK6EhjYaSGjKcGJS0dQ1VXA1EKf0Ah/UlJjqa67LCbL513OJCDaGz2BJtpmqngG2uMT6kxYnD+JmXEYW5tz4PvvOPDdQRqamnHyEPLN0eN8+t23nLh0mvNKF1A3VeGEzGHktCUwFuiSnBZNRV0pMSnh2LhYYOFkjMDVFCM7PTRMVdARqCOrIYGU2lkE9nq4eFvg5G6Ch58t6bnxNF2vo6ymcJ+2HuhBTHwY1TVlXGttYmJ8lMWFOTZWVnn86BEP7t5nZ22LnbUtNpZWuHfr9u+6DCLH4MXTJ+IjShc8vHvnd47CyyXrl1kQL4PlRK7Gy5wI0czrgzu3f1d8fjmSJBIFzx8/EMeXRCA60dyriGYtchlEcSVRVOnlMvXL9OuX151WFmZZmJlkbmqcxdkp1pcX2FpbZmNlkZWFWZbnZxgZ6GVseICVhVkx1Xp2cozhoT7q6yopryimqbmOgsJsPL1cSEmNp/16CxWVJeQXZJGQGE1qWgLpGUnk5mVwuayQqurLDAx2Mz4xTG9fB6lpibh7OBMRGUJqajLhkRH4+vsRl5SMrqERlrYOBIdHIfQPxsbRFTtndyJi4gkNi6CoqIi+vj6Gh4dZX19nfHycwcFBurq6WF1dpampiWvXrjE0NERbWxvd3d309PSQn59Pc3OzuB9RVlZGVFQUtbW1lJeXk5ubS3Z2Njk5OaSmplJXV0dXVxcNDQ1cvXqV3t5eVlfXqa6uJTAwmJCQMHx8/BAIrKipqWN2dp6trR02NraYn1+kvb2DoqIScnPzSUhIwtXNAxNTAToGxvzH6uwUe2vL3NlaZ3t5ka2lBbbXllmZn2FqbJSBnm4Ge3vo6+rkels7PV3d9PX00tvbT3VNA1da2rnSdI2y8moys/Lw8Q0kJSWN+vpGCguLyc7OJTM9g8L8Aupqamm9eo22lqs01TdwrekKY8NDLMxMszg7w+LsjLik/HKpWcSGELEd5qYmmbgxIp5tXZiZFkeZ5qYmxYUjUVdC5EYszs6IXQXRpKto5lWEghc5EaIOxh9FhIhSLSJli772+ekpMZV6oKeblsYGsevQVF9HTUU5V+pqaW1uorOtlZGBfiaHBpgY7Ge0r4eRni5G+nsYHx4Qx8o2Vha5e3OHrc1VdrbXefjgDlubq6ytLhISFsgFRQkuqUojpSaFmb0p8qqSvPXeK2hoStPeWs2/fn0A//2EsRud+AqdMDXVZWx8gL2bm/zyj2f7rzo/esj4yDDtV1tobW7an54dv0FPRxtlJflcLs6jubGGpoZqivIz8PdxIyo8ADcnCyL8nPGy08daX56S9HDSo4R42xvg72CIl5U2HhYaaF46gpWGBA56suhJHsFA+iguenJEuwnwEuiSGOCOttRZ9BUvEuPvTlVhKg1luaTGBpCfGo3Q0QwrQ3X8XfZp1f72Zjgba+Nppo2x5BH8zRQJEqjhqn0JR/WLmMuexF5NknR/FxKEDtTmJJGfGEFGXCjLU0PYmuujIHueMD8XfK21CbFSw9dEHnd9SfxMFYh21iPe1Zhwex3C7LRx1pPE20QBZz1JfEwVsdM8j4vOJcxkf8RY6iBGUt9hKn0Qc/nDmMkcwlDyW0ylDyJQ/BFT6YMYXPoGS4UfcdY5j4v2eZx1zmOjfBydc19iKP0DBtJHMJI9jqO+HOaK59C8eBgrLSkMFU5jpSOJu0ANbwdt/Jy18HZUw1zvFCrSX6AifQA1ucMYap1GX/00ZgYXsTSRIiTAHCMDCbS0TqOnd5HAYDtMzJVw97JEU1cOSZkzxKVEsbQ6x/TMOF2d17nSWM+1q830dHcyPDTA/NwMuztb/PziOS9+esaLn57x84vnYlfip+dPefb0MY/u3WVqbJQ7e7uMDQ9RV1VJdHgYNwZ6uXdzm5vrKyzP3OBq/WWyUsLw97TAykQRP08TinPDSUv0IzXen7yMKIZ6rrA6P0JzXTGZqVGUl2Qy3N9OS2MFTQ3lNNSWUlddTFF+GllZcXS2NzIxMsDYUB/d7de4fvUKGcnxBPsJuVyYS1NdFePDvfR3tdLffZWu9kaaG8rpam9kqK+NtuY6HuxtMzk0QFtjPb1t16ituExlaRGDPZ1cu1JPeUkh1eWlFBXmkp2VRl5uJrk5GeTlZlJeVkxtXQVFxblk56QRFu5PcIgPCclRxMSHEZ8UTvHlbGKTw4lJCkMY4Iybrz3h8QFkF6fQO9pGUU0OESkBmNhroWOhhMBFH2c/SzxD7HHxt8IzxBZLVz0ELrpYOOugK1DEyFYNK3c9zOy08A3wIDQsED9/IXn5WTQ117OwOMPU9BjXWpuYm59idm6Snd0N7t2/xcLiDL19nYRHBBOfEM31jqtMzY4xNTtGZUMFwdEBOPk6YeluhZ6dPlrWOsjoyXFa+TRnVc8ioyuNopEC8roySGtJoC5QRtFYGnljKdQsFdF31MHIRR9jVyNM3ExwDXXDN9qH2MxYsorSCQzzp7JmH8qXk51GeUkhtZVl9PV2sjA/zfjYMK3XmujsaGV+boqWq4309HbQ19/F4FAv0zPjjNwYoKaukuy8dIKCfYmOCSGvMIOs3BTSchLIKkolLi2S2Iwoziue5sCRT/jqxAHxxOvnJw/wwY8f8smJT/nw8Ifi88nRT/ji1BcclDjIcdljnFY8xQXls0iqX0RORxplQwW0LdQxcTDA0s0MK3dzPEJdcQ9xwS3YFbdgV7xCPfCJEOId7o1niCfOPk7Ye9rhKHTCI9ATrwBP3Hxc8QrwJCjKn4SMWHJLM4hJCUfHRB0rVzPMHY0wdzRCzVARSzdT9Kw0uah8iq+Pf8qnh9/n+7NfckbhGBJqZ9AzV8Pd3x53f3tcfGwIiPBCGOSCk5ct/uFC/MOFRCWF4hsqxD/ch8BIPyITw4hMDMPR0w4nL1sCIrzxDHDBP1yIX6Q3Zg7GKOkoc1rqLB989Sl/fe9dXn37XV57+yP+9MZHvPbO5/z9g4O89s7nvPL2+7zy9ru88tbH/PnNT/nzGwf4098/409vfMR/vfEOr3/4Lm989iZHJA4ip3ceCfUTXFQ7hoL+JRT0JLigeIJj579HSVsKK2djBI6GOHtbExbrS3CUEBtnE/RMVZFVPIuJhSZe3nY4u1pgZaOPup4Mh85/yTHZQygZyqBqpICSrixmtob4+LsTER1EbEI4OflpFJXmUFiWTVZRKj7hHhhYaaNpooyT0Aq/cHeCo/0IjAjA1NYKLWMjYpJT2Nrdo6SmjpS8fNSN9DgpeQY5HXmUjeTRMFfAyc+azPxkSsvzyS7Yn5l1FjrgGeyGR7AbNp4CVAwVMLbXQ91IEVVDWYSBDsSmBJGUFkpBWTqN1yqpbiojNjkSQ3NdbOzNycxJpq6+kvbrV9ncWGNzY43t9Q3u3rrNT8+es7Wywc7yBpvLq9zZuymOMInEw8/Pnv5utv2P7sLLokEkGP7/jkh0vByBEpWy9z/24H8A5USxpAd3bv6OGSESA08f3uPZo/s8e3RfLDpEAkIEmfvjatPLAuTJg7vcu7XL3ta6WCyIXIittWV2N9fYWltmdXGOseEBuq+3cmOwj42VRbFzsTAzyY2RARrqqyguyaO5pZ76hioiIoNJTIqhvqGK8opiUlLjCQsPJCk5loLCbIpL8khNSyAhMZrGK/uu8+jYIE3N9URFhxERFU5KWjIJSYnExscRm5iEmpY2ckqqGJiYY2AqwMremZDIeErKqklKTqW6upqOjg6am5uZmppieHiY3t5e2tvbmZycpLOzk7GxMRYWFujr66O7u5ve3l5qampobW1lYmKCiooKcnJyyM3Npa6ujry8PPr7+1lfX2dlZUVcvJ6fn2d4eJiFhQXu3LnDzs4eTVeukZyUTkR4DJkZuaSlZtHbM8jc7BLra9ssL60zO7NIT/cAVZV1XC6tJD+vmOiYBCwENtg6uvAf60tz7K2tsLO+wtrcDGuLc9zcWmdvc3+pqKu9jZ6O6/s5/94+erq6GRoYZHF+gd7eflrbOrl8uZze3n6Gh29QVFRCRUUVV69epflKC7XVNVRVVFJfW0dLUzNt11rp7exiZGCQzrZWcVxoZKCfseGh313YRV2EtaVFceRofXlJHB8a7u9j4sbI73DvL8eXRCtKIrdAVMYWuR4iwNz2+pq4F3Fnb5dbO9tsrq78DxHxRwr2y5EnkQASsSLaWpppbW6it7NDPAHZ0thAS2MDrc1N+5O2Q/1MjAwyMTLI+PCA+O3ZiVEWZyb3/y+2N9hcXWJva52bezvMTI+zvbVBUUk+SrqqSGsrcEbuPDpm2lyUOc3f3vwTjo5mvHh+mycPttlen+GX5/eIjQrE0dGSuflJ7tzfY3NrlTu3dxkfGaa6vIyBnm7GR4ZpaWygq/0aPR1tVFwuJDkhmsK8TCrLikhNisba2gRPN3tMDFQJ8XEgWGiDg6k6lXkJlGREkZ8YwuXMSByNlNG49COBDsY4GytjrHSW1BBXUoJdcDZWpjA+kL7Gch5vL5ES5ku0nxstFQW0VBdRmB5LRWEa67Mj2JvpYKGnQmlGPLWFGTSWZJMbH4a25Am8TJQwlzmMj7EczprnMZM8jJ+pEqHW2gQKtIhytqC5MI32ygISgoWM9rYSGxlAdIQ/bg6mRHkJiHDQJchKnUBLFbxN5HDTl8DXTIEoZx1i3fSJctYh3sMQF+3zCI2k8TWVI9RGDYH8ETz0L+GocQpblWPYq53AQfMUDpqncNQ6jbPOefzMFXHSOo+d2mns1c9gq3wSe7VT2KudwFT6IBbyP2KneR4rlbNYKJ9G/uhnyB//HDczFewN5RBoSeBurbY/O2shh42ZFMZ6p1GR/xY5yc9QlPwODcXDmOpexFTvPM62KghMpZC89AVycgfR0zuPgZEU3//wHgJbLZTUJDh76Sh+IZ5EJYQRGxeBn68nQYE+lF0uYnxsmNWVBZYWZ5mfm+LWzW3u3rnFo4f3efHTM/756y/8+7//yX//61f+9c9/8OD+Xf756y9srCyTn5eDtZWAyooyejrayEpP4nJhNsH+7vi4W+Nqb0CAlwWhvpa42KgRE2JHVnIgoX72WBorkxobQEKEN36etnS11tDX0UBdeR6JsUHERvpRmJvEQM81Rkc6aGq8TNu1arramqgoyaOyKJ/y4lzSk2LwcrXH3cmG/KwUaiuK6elooqaigOT4MApykmmsLaX7+hUWZkbgX7+wMj9Ne0sjrU31JMZE4OPlTEl+NqVFucTHhHO5OI8rjTW0NNfT2FBDSXE+OdnpFBflUd9QTVX1ZcrKi4iKDsYv0JPwqEACgj0JCvMkLjEMTz9HvP2dcHATEBThQ0VdMfUtlfQMtRMc7bN/+Yv0xElohaOXJeEJ/viGueEb5kZsWjAuPlZYOhlgbK2Jso4k2iaKCBx1MbHSxsXdDjd3J5xd7HFytsNL6Mbk1CjLK/Pk5GbQ3XOdmdkJbowOMjo2RFd3OwODPRSX5BMU7EdTcz0Dwz1Mzo0zMjFEZUMF3qFCTBxNsfKyxcjJGBM3E7RstJDQusgppZNIaF1E3kAWeQNZlEzkkNa/iIy+JBpWqpi6GyEQWmDuaYaJmwkWHuboWGrj4GtPbGY0JrbG+IYKSctJIjktlqLSPGLiIgkM9iMuIZqcvExy87PIzs0gNz+LiqrLNLU00N3bwfTMOEvLc/T2dVJyuZCc/AzCo4JJy0ygtqmSwoo8whJCcQ1wxtjBCHN3C07IneTDQx/w2fHP+Oz4fgfii1Of88nRj/n85IH98vTJL/jq1Jd8d+5bjkge5rTiKaQ0JJDXleGcwimU9OVQM1ZCVksSZT05LF1M8Qhyxi3ICUtXC5z9HHHxd8LGwwo7Lzvcg9xx9nGcvL33AAAgAElEQVTCxNYYI2tD7Dxs8QoW4hvuh1+oLz7B3nj6e+DivU+vdvLZB4zJakihaaKCrYcAGXUJzsufQt9aCzVjRc4rnuK7U5/z9cnPOSLxHafkjnFK7keOnTuImZ0eFvaGmNroERztQ3h8AO5+TgREeOMd7I5ngAvCIA88f1uHMhTo4ehph727FUaWurj52mPnZoGT0AoHoRVqhgrIa8mgrKvEF4e/5a1PPubvH37Mm598yV/f+5y/vvclf3v/W159+1P++v7H/OW9D3j1nY/485sf88obn/Lqm5/x2luf8pd3PuT//O11/u9X/hfvfvkmJ6R+4KzCj8honUHLQh4NEzlkNS/w4/nvMbHRIbMkmdLaXIqqsohIDEBJWwoFzUuo6smioS+PsaUWGjqySEgfR07pHOdlj6JiKIuutTqyWhdR0ZfD1EaP8NhA2nuaab5WR05+GhnZSaRkJZCcGU94fBCu/k7YuFtg426BhoEi7j72BEX44OXngamVOS5eHvQPD3Pz9m36xkbZvnebumtXcPVzQxjqgbaFOp4hjmSVppCRl0RohD/egR6ExQQRHr/fzbBytcDaTYCrvwMp+fH4RXpiINDAzceWxIwwktMjSMmIpOByFtGJ4fgFCjE208fN3ZHSywV0drVx984eN/d22N3ZYndzi1u7e/zy4mfu7O6xs7bF3sYWm6sr3NzeEkeVfnryWAyP/fnZU/HvXzx9wk9PHouFg2i+9WXX4eXlJpHQePLgvjgW9Y+fnovZEaLHvHj6iJ+ePOSnJw/FYkIkKJ4+vPe7y//L7xe9LVphEhWmRdOuIhFx9+aO+H0P7twUi5aHd29xc3uDe7d22d1cEy9EiSZnt9dXWF2co/t6K1ev1DPQ08na0jybq0vixcuB/u79n9uxYSQkx5BXmEVyWjwJyTHkFmSSW5CJs5s9Gdkp1NSWE58UTVx8JIVFOcQnRBEY5ENBYTZd3e00tzSQmBRLcGgQfgG+eHh54uPni5u7JwYmptg7uODiIcTQRICZwJao2CRqG1pobW2nv79fTJHu6elheHiYyclJxsfHWVhYYHZ2lvX1daampqisrKS0tJTu7m7Gx8fp7OxkamqKsrIy+vr6KCoqorKykqamJsbHx5mdnWVxcZGRkRFmZ2dZW1tjZmaGpaUl1tbWWF1dZ2Nji3t3H9HfP8jw0Bitre10dvSysrLGxvoOy8urzM8tMzQ0Ql3tFQoKikhMSMXXJ5CAkHB0DU34j/npCRanp9lYWWZ3fV18gRfFfKbGRunv7qK/u4uJGyPMTIxzY3CArvY2RkduMDpyg7ZrrRTmF5CbnUNDXT19Pb0MDvRRV1VNTUU5tZUVtDQ20NvZwfjIMDMT4+LnEfEbRJf9/TjN/0ugFokIkWuwsjAvhtSNDPSLY00iN0HkaKwvLzE9PiYWACJHQwSqExWndzc3uLO3y/b6mvibUlQcur27I6ZfL83Nit0K0ed5+WMiFoVoTran47q4XN3a3PS7PkRPx/XfLu2DjA73MTk6zNLsFCvzMyxOjrM4Mcna7Bz3d3bZXVnl/s4uexv7ywzL83M8ffyE2it1aFsbcVZDhoMXjnFK5ixnpM/yv/7z/yIqMoTdrVVuba/z8OYOj2/vEewnpKqylEeP73FjbIj5hWlGbwzuW3u/QVmmx29QW1lGYUEOVxprSUtNxNHBhgB/IVcaa0hPj0fPQBUDAzXc3KzwdLXEUFuW+HAhIT4OxAZ7MD3QyspYD36O5jiZauFpbUiohy2mmrLkpUSwMtVPVJAba3NDPNldoaepmiA3O4pSY8lPiiIh2JvkMD9ig4WUZiQQ7eeO0M6cO6uzjFxvovtKFWaailhpKWCtfhFbjTPYq5/BUf0szhrncFa/gL3yGazkTmKjeAFHLTkywnyID/QkJTqIhZkR+rpbkZU8ibW+PMGOhngJVPeL1S46BNmronXhU7zNJAi0lsHd8AwuOifwMb5AkECGAHMp/I0lCDCRwkXrFO66p/ExlcBO4wieZhfws5HBTPkQDgYXMZQ/hrX6RdyMFLHXlETn3NdYKx3Dx/giuuc/xl7tBH4WCtiqnUTuyLvIH/sAbclvMVc/jbtACU97dYy1z2NvrYyC3CGUlI7w3Xevc1HyKy5Jf4X0+QNYmVzCXiCPotRX2ApksLeWx0D/DCdPvo+R0SU0tM5y8Mh7fHPoHX44+hmKGpdQ05HDwtaA8EgfAoPdycyOw93TDoGVAbn5KQwNdzM3P87Va41U15QzMT4iplfzb+Df8OL5Tzy4d5/V1VWePHrM7u4uly+XkJAQh4e7My3N9bRdrSU+NhAvdwGWxooECc1xtJDHwVSaMKEJ0QH2NJSmEu5nh42JKm62+pRmx7M5P0Jfey2X85IpzIwjMzGMnLQommtLGBtsY7C7ifrKPC4XpFCan0x6XCgZSWEE+zrh7WZFYlQAXs6WRIf7UF2eS1lpJsGBboQGeZGfk0xZSTYtVyoZG+kmOsKfpIQQYqP9sbU2wNbOEA83K0JDvfDxcSQmJojy8jyuXav/bRKwlastjRQXFZCWlkJ+fi5NzfU0XqkhIzOR2PgQgkI8EFjp4u5pg9DPkcBgd3wD3JhfmtwvQ08OU1iSS3hUMIkp0UTHhZKWmUB5VRHxSZF4CJ2IjAn+DUqXQFllIVGxIdg7WRIc5ktsQjjhUYE4u9gRFOhLgL83CfHRlJcV09XZxsz0OIMDPdRUl5OelkRWZir8+1cqykvIzEihp/s6kVGhDA71cufeTbZvbTE1P0FlQwWB0UG4+LugaqyGqpka6hZqqFqoIGcozUWdC5zXOscFnbNI6J1HWaCEjJE0kvpSKAtUMPe2wD3GA78Uf/xTA9C110HVQhUlUyW0bbWx9BLgEGCPjY815i5mmDiaYuJgjp6VIdoWeqgba+Ls50pJbSmXa0qpbKigo7edzr7r1DVW0XK1gcqqUuLiIykoziGvOIfMggwSshKJzY4jICkEY3cBigJNtF2NOSh/nHeOfMQnJ7/gs5Ofc+DEAb49+w0HjnzCgcMf8dWJ/ajTN6e+4PuzX3NM6jCX1M+jaaaKqaMhGsbK6FpooGuhhYaxKtrGaphY62PpaIqVkxmOnnYERgcQGh9CRFI4AidLtE11EAZ64eBuj4G5Pq7eLnj6e+Ds5YSnvwd+ob5iEWHpYo6BjQ7HJQ5zXvE0MpqXOHz+e05KH+WE1I+ckjnGjxcPcUHpDJdUz3Ho7LccOvsNp2WPc1TiELqmGmgaKqFvroWdmyX65lp4Brhg6yrgguxp3Hwd8fB3RklLFmVtOUys9dEz08Ta2Xyfjmynj5uPNVbO+ti46aFtKsNFhcOoG8uiZarKV0e/4Z3PPuXVdz7gjY++4uNvjvLRd8d487PveOXdT3nlbZFL8QF/eedj/vr2p7z2xie8+sZH/Plv7/Gnv73Jf/71VT448AHHzx/mwPfvI61yCimloxy/+BUnpQ6ibCCDMMyZnIpUssuS8Q53wchWC01TRaLSgnD2s8bMUQ89SzXUjeUxstVCz1KN09JHUdaTReBghKWjMU5e1pTVFDK/OsnwRC/FFbnUXCkjNNofKwdTLO1NENgZY2FvTGhsAPUtleQVpuEhdMA3wAO/QE8Cgn3wELowOTXB5NQ4/YM9TM6M0t55ldLy/H0uS0YMKekxNFytIqsghcvVBWQXphKTFEZkfDDCIBccPa3wCXEjONoHnxA3fEPdcXAT4OZtR1RiIBFxAcQmhBIXH0lcbCTBQX74+XqRnpZEf18XO9v7YycjA/3sbm7w6N5dttZWefzwIc+ePOb54ydiAJzoPHv0kF+eP+PXFz/xy2+wuGePHvLi6RN+ef6Mn589FceSXjx9si8Knj/l+bMnPH3yiMePHohZQaJenGhgQ/Q40TLfk8cPefxo/0L/RxEhgsqJBIQo3vTs0X1ePH3Ei6ePxOVqketwZ29bDJ67s7ctfrxoiv7O3ra4byEiVe9trbOxvsytm9tsb60xOzPBzPQ462tLbKwvMzc7SW9Ph/gMDvQwPTXG4sIMU5Oj9A9009l3nfS8NOJSY8kpziY8JpSI2DDchC54B3jhF+xDSmYS8UnRCGzNCQ7zp6K6lNSMRDKyU6iuKaeoqICsrAzKyy/T1tZGSUkJDg4OyMjIoK9viIOjMxERUdjaOaCuoYO1jQOeXr5kZebR0dFBe9s1Wq+10NzUSG1NFfV1NfR0dzI/N8PS4jybG2ssLswxNNhPe9s1GupraW5qZHCgj4H+Xm6MDDEzPUlb61Xm52a4e+cWPd2dzExPsrG+yvbWBosLc8zPzbC2uszY6Agd19sYHhxifHSM5cUlXjz/mfXVNQrzi7hcUsqN4VH6enqpKNt/8b++toGGunpqq+vISEvHz8cfDw8vouIS8fAJ4D9Er9pvr6+JCzMvF4xXFubFESNRt2B6fExcJB4bHmJ6fIyBnm6u1NVSXV5GU30dXe1tv1smGujpZuLGiNgVENGoX148etlxEImCl2NFokL17OSE2I0QsSBELImXgXN/LESLxIjIZVhZmOfO3i4P797h5vbW7xyK9eUlbu1si/sRoucRfT0iorVItIi6GSI3ZLC3h4Gebvq6Oulqb6Oj9do+G+K3udfB3i7GRocYvTGwT1WcnmB1dprl6UmWJ6fE59b6Bj/df8Td3Zvc3t1jd3uHRw8eUt1YyyUdZb6VPM4RmTOcVriIgpYS7338LokJMfvfoFsbPLy5S11ZKYkxkfR2tjM/N8X2zjpr60vU1lSI1w2qy0u5XJRPU30Nl0sLiYoMJSI8mJzsNBITomlsrMQvwA0FJQmkZc9yuTyX+NhAPNwsSY4JIizAlcz4MDbnR9maHSXGzw0d2YuEC51oKMsjOzmCzIRwFmeHuDHYztzUAP1tDcwMdJAY4oO/szU+DgIivF3wdbRER16C7LgwnMz08LI1Y7j9Cg82F0kM8UFPURI9hQsonfoKXYnvECgcxVH9LO46Egh1JfHUlsRF4xIOKhexU5Ek2d+VWB9XKvLTyEiM5HprE1fqLuNqqYOR0lkcDOTws9MmKcCSeD8TXI0vYKr4DfY6PxJgJUmglSSOWkewUvgOJ42juGmewEb+e8ykv0Gg8B3u+qexVT+EtdYPWGn/iMqFj9GS+Q4T5TNYaUqjceEwepeOIjRSxE1fAkvF77FX/xELuUO46J7DQfMMZgpHsNc5R4C9BlE+JsQGCtBVO46thRwGehdQVz+BovIxvvz2dU6f/5xzkl9jonsOGzMpLAwvoK5wEE2Vw1w89yEnjr/N2XMfoqFxHD0jCc5c+IIfjn3Id0c/Qkb5DPoW6kTE+2Ntr4+Luzn+QU7Y2hthaq6Ju6cNIWFexMQFU1CYSVJyLLk56cxMj7MwP0t1VQVLC4v88x+/wr/h0aNH/PLLLzx//pzFxXk6u9vJyk6jqrqEiAg/vDyssbJQx9FKA0dLZVytFRHaKiO0VSHUU0BFbiwpEZ6ECa0JcLUgLtSdtoYiqoqSqchPprwgmdLcJPLSoslICCU7OYKSvCRqy3MozIwhPz2K5Gg/wvyc8HIxJzLYjdz0aCKC3IkO9yE+OoDM9GgS4oIID/Gmu6OJwb42kuLDSE4OJzDQjcBAN1xcLbAQaOPmboGvnz0+vnaEhnkSEOBKdHQgRUVZXG9vYXZmgqnJca5dbaapqYmkpCTi4mKoqCzdZzRkJxAc6omXtx2+/k4EBLmRlRNPZnYCjx7f5dbtbUZuDJCRmUJObgY1tRW0X7/K3PwUm1urtF+/SkVlKSO/bY7nF2RTUVlKQ2MNhUW5xMZFEhEZQnFJPjXV5VRWlJKTnU5dbSUjw/1MTtxgZLifqsrL4tJ3W2szjx7eZXZmgpbmBjLSk8nKTmNlbZlHTx6yuLZAW1crSZmJuHq74OBlj7a5NnrWuqiaqaBsooiKuSKK5gpIG11C0uAisiZSSOpcQtlMCXVLdVTMldG21cba1wqnECfsAmzRd9RH2UwJeSN5FE0UUDFXQc9BFwMnA1TMVZDWlUdSWx55fRUEHraYOAvQttDDM0RITFoscamxJKTHi1kSrdebxbOLmTmpJGckEpcRj3uQJ5aedtiHumHsY4OspQZSAnW+Vz7JW0c/5oOTn/PJyS/49NinfHPySz774SM+++EjvvjxE748+jFfHv2Uz498zFfHPuPYpR9Q1JHB0FoHc0cjnIU2+IR47Md9Qjzx8HXCysEUXWNNQmNCSMtNJTkrCd8QHwT2Frh6uxAUGYiptQkWdub4BHsTGhNCSHQw4XFhBEYE4OzlhJWLJS5+jjj62qJrqYm6iTJK+nKcUziFtIYEGqYqqJsoc07hFBeUzqCgK4O8jjRqxkroWmqiYqiAqq4Ctq4CfEM9EQa5oaaniJ2bJdbO5kgpXcDS0ZSgKF9sXQUYWepiZKm7D7Wz1sfMVh8TK20EDjqoGUigrHcaCaWDnJT8HE0zGUzsdTh05jAfff0Vr3/wCX//8Eve/fIH3v3yB17/5Cteefdj/vzWO7z69jv85a0Pfjuf8NqbH/Pa3z7k1dff43//+XX+67XXef+TDzhx7kcOHfsSObUzSMkf4ZTE16gYSKGgK4mJvQ6BcUJiMkIITvAhISeCipYiWnpriUoPxl5ogZGdNurG8qibKKBmJMcFhVOo68qjZaCCh68TVQ2ldPRdpbgil8KybAZGu2hqqyU40hddY3W0DFQwFuhiaW+Cd6AbqRmxZGUnU1iURVNzDZlZSVhZm2BqqsfGxhrdPe20tjVSXJJDekYC+QUZVFWX0HK1jmutDTReqaKqtpii8iySMmKISggiLiWCyPhAfIM98PJ3wt7VkuBIb6ISQjCx1EFDT0nsfIRHBRIWGkhaUiJlxUVca7rC1Ngoe1ub3NzeEi9T3rt1k8f373FrZ5sH9+7y6y+/iAdQRC6CyF345fkz/vHTc7FgEPUZRM6E6Ige9+KnZ+Jo6pPHD3ny+KFYQIhEw/NnT8Tn/0tEvHyePbov7i48vHvrd+6D6PeP7t3m9u4WOxurLM5OsTAzyfL8jHge9ub2hlhIPLx7SxyTEq04PX14j3u3dtlYWWRtdZHVlQVWVxbYWF9mb3eTWze32VhfZn5uitEbgwwO9NDV2UZnRysjw/3MzU6yMD/N1PQY6XlplDWUk3M5F88gLzT01TG3NcPK0ZL4tDjCokPwDvDCwsYMJXUFvPw8qKoto7Akl4LiHHx8hCQlJZCbm01KShLx8fGkp6eTlpZGZGQk7u6e6OkZYGRksr9+5BtEUmIa8XHJFBYWc3N3j+WlBW6MDNFxvY2G+lqqqypobmqkt6dLLCCmJseZm51mempCHDm+fWuPudlp5manWVyYo+N6G+NjN1hdWaKzo52lxXnu3L7J3u42a6vLrK+tsLO9yfLSAjPTkywtzrO2ssrWxiaPHjxka2OTjvbrtF69xtXmFrIyMsnOzMLX2wehpxeF+QU01NUTFxOLv68fmZnZhEfHIbB15D9mJyeYmRhnc3VFvFp0e3eH27s77G5uiKnOogUkUe9gaW6WmYlxMZiut7NDTLwWuRYid0HURxBd4kUXcdGFXnRJf7nYLGJCiPoLotlZURdhb2tTLCzmp6fEzycSDKJLvoj3IHIkREf0ue/dusmje3e5s7crdilEwmFva5O9rU12NtbFDoSo4C3iU4j+fiJxJQLVjQz0i92Swd4euq+309vZwejQIBM3RhgZ6N1/9X9ihNmJUeYmx1iZmWJtboblqWlmb4zy9M5d7m5tszw7z8LMLLdv3mJhYYGmlmbsPZw5oXiJT058yzH58xyVOs3bn76Llr4mTVfqaL/axM31VW6ur1KSk8VwXzeP799hZXmeufkpbozuf4OtLMwyNjzAlbpq2q820dPRRmZGCna2lvh4u3O9vQUfb3e0tZVRUrpEUlIEWTmJbO8u8fzJbawEujRUFhHi60JBajyPb66xOTNGUqgvoZ7OlGUl0XmlhsWJATqaahjub2V6vJ/2q9Vcb6zgel0ZLhYGeNmakRMfTveVKqb62hnvvsZ/P75NdlwYUicOcbWyiKzYUKrz08lPisLDygD1899jIHUIa+VTuGhJ4KEjhZeOFB6aUrhpSWGndB5/M21C7E2pykoiMcSHhPAActKTSYwKwlRTFvlTX2OrJ4eTiSKRXiYEOmrgY6OIo/4ZdKUOYCjzJQKVwzhqncRe7QQC+R+wVjqGi/Z50vzMsNU8iZXajzgZnMZa5xh68l+hKnEAY/VT6Mufwt/BBKGlHmbKF3DQkcZJ9yLm8ocwVzqEg/Y5nA0k8DSTw81UFjdzOXztNXG3VsFY8zQKl77FyUYVGanvkZU9xMnTB/j2+7fQ1pXA3EoFoYM2eirHOPjlK5z44e9oKP+AqeF55GS/5vyFj5GS+gp17dMcP/0JR058zLFzX3FR9hinLh3CwFyVsCgv/IMcMLVQRc9QAQ1tKbR05LC01MPFxYqsrAT6+6/T39fJ3u4mE+MjeLg7M9DTzd07t3j86AEPH9zbL1u/eM4vv7zg4aO7PHx0l6fP7lFamk2gvzMqiqfxdjXG1kweG+NLBLpokRhsRWKIC5mx/gS6CQj1sSMmyJ24EE9KsuJIjvYjJsSLrKRwqooyqS7NJiMxnBBfF0L9XEmKCSA7OYzMxBAyE0MI8LTBy8Wc5Fh/EqL88HazwtfLnthIP3y9HQgL8SQuOojKsjxSkyIJCfSkoaGM5uYKYmMDsbM3wtpGHxtbA1zdBHh62ZCSEkF4uDexscGUleUzONDNxvoyqytL9Pf10NraSnFxMXl5OTQ119PW3kxObioxccHk5CWSk5dIbHwQ2blJJCRGMjs3wc7uBlVVFYSHh1JbV8mt2zs8eHiHqekxVlYXePjoLlvba4yODTE41EtdfRXVNeXU1FbQ0FhDcUk+UdFhpKQm0FBfTWNDDWWXi6ivq+JqSyNdnW2srS5y+9YOxUV5VFeVsbw0x829LZ4/e8TtWzs0NtSwuDTL8xfPWNlcpa2rlfbuNhqu1ZOYkYAwxAsLZwtMHYzRslBH1VgJVTNllE0UkdKVQFLnInKGspxROo2SsSJq5urI6EqjZKyMiYsx5u4WaFpqcElTEgVDeczdLbASWqIh0ETNXBUNgSYSGpfQsNBGz9YYGU15ZLUU0DTTwdDGGHuhI45CJ7wCPPEN8SEg1A/fAC/iEqNITosnJjacyxVFxCRGkZCViL3QESUjdYzcLDD1tkHJRgcFG22Oqp/jneOf8uGpL8Qi4usTX/wmIH4TDr+5EV8c+5SvThzgpOxRtMzVsPe2xtTREEsXU2w9rHD0tsMr0J2ACF+CovwJiPClqKKQmORo4lJjiUmOJiQ6mMCIAJw8HbGwM8fG2RpPfw98Q3zwDfHBP8wPDz937N3scBQ6oG6kgo5AA1NHQwxtdTFzMsLMyQgtczVMHAywE1qhaaaKhqkK5s7GWHtYYOtliaOvLXZCKxQ1ZTCx1sfWVYCFvTES8mexsDfGM8AFZ6EdAgcTIhKC8Q8XYudmiZWTGTYuFjgL7bBxMUNBXQIlrQtckP+B8/Lfcuzipxw89R4XlI4gq3lBLCJee/dD/vzmR7z63gFee/9z/vzOJ/zpnff505tv88pbb/PqW+//dj7mlTc/4s9/+4A/vf4u/+cvb/LKG2/x93ff5NCJ7zhx4QekVU5xUe4w56QPIq1yBn1LTXzD3IhJDyMqOYiAaCHxGeEUVmeTXhCPnacADUMFlHRlkFW7wAWFU5yTOcbRc99x/OxBnFytSEyJJCE5gpT0GPIK08gvSie3IJXKmiLCIv2wsDLAxFwHG3tTXNxt8PF3JTzKn+SUGIpLciivKCQlNRZ7BwHpGUmsrCySnZNCRGQgTs7WBAYJyclNpbAoi8YrVXR2XaWisojKmhIycxKJT4okJj6EyJhgwqP88Q3wwM7RHA+hE0GhQkLC/TAT6GFqoU94lD/xSZHEJ0RQkJ9NRWkJrc1NTNwYYWNlmb2tTXHCQZR82NlYZ29rkwd3bvOvX3/lxdOnPLp393cF6pe7ECIXQlScFvUafn3xE//8+YXYrRB13l4WCCLh8NPzp2JR8ccjEhGi+NIfuxGiLsTL7xMJiDt72+K40czEKCMDvQz39zAzMcr89AQzE6MszU2L40oi8SDqVNy/vcfe1jqbq0usriwwOXFDHMO9dXObne11lhZnmZ2ZYH5uionx/ehST/d1hof6mJ2ZYGF+mumZcRIzEsgpzyMsKQLPECFBMcHEZcRjZmOKjbM1SuoKBIT6kZAcg6GJLqYWhhSX5FFXX0lGZjIODnZERIRRXFxIRkYaPj5CIiPDKS8vp7a2lurqauzs7NDW1sXGxo7wsGhCgiMIDAglIyOL9tY26utquFxaTElxIZdLi6mqLOdKYz1trVfp7+thYX6W+bkZbowMMTE+ysL8LCvLi2ysr3Lr5i5bm/sDOX293Qz09zIyPMj19lZ2tjfZ3tpgeWmBtdVl9na3ubm3I47Ira4ssby4xMbaOtubW6ytrLI4v8DE2DjNV5pIS0klPjYOR3sHDPT0cXV2IToyikD/AISeXkRHx+IfHIaZlS3/MTMxzujQoDjaI3IgXp4/FZGd/1hQ3t3cYGpsVExlHujpZmZiXFxs3lhZZn15SRxPEqlsEZ9BdKEXXcg3V1f+h3BZWZj/nTsgcitu7WyLeQ4rC/Pi5xIxHETuxcSNEUaHBpmfnhI/RvTn97Y2xYJJFGO6f/uWmJ/wx3+Hl0vYos8rWoCaGhsVOy3z01MM9/cx1NfL6NAgQ329YmdmcvTGb2tS+wCUuemxfbDcxCjL05Osz8+yPDXN5OAQawsLPLh1i6cPH3Hvzl3m5uaIT05CS0+XMzIX+eL0YWSM1Pjq1CHe/fJD3vv8A4IjgvDydCUmIpQnd26xu7rM+vws935bPZibnSQsPIjYuL1WbxIAACAASURBVEhWVxZov9pEWXEBhblZlBTkkpYUj4uzPTbW5iQmRGNlZUx0dDBZWUkIBPpkZycyMzfCwEA7e9tL9HQ00Xe9hVA/d57e2eX+1go/37lJbkIUzmbGpMeEUZiWxFDnVRqrSslKjqYwJ43mhnIGr1+hpiADFwsDIn1cCfNyItDVllBPR/ycrNhdmKCpLB83SyPGuq4SF+hFXKAXNQUZhLvbYq8thZ3aWexVz+KseREvHSk8tSVx15DEVVMSoZ4yHnrKOGgr0F1zGaGNGdXFOfR1thEV7I2LQBdbPXm8rHRwMFTEx04HT0tlvG1USPA3x9taCVdTadxNpPGzVsHfSgU3QxmcdKRwM5TBUfcSrkZSBDio42Epi63+afyd1Ij0NUXooI2NoSJeNkbkRAcT5eWAucoF7PWk8LVSwtVIEmutsxgr/oiZ2inM1U9jrHICB1NZnAXK6KicQEPpKKryP3L2xCecPP4Rp05+horySfx8LbFz0CYzTki4jwXK0geRPPspGkpHCPIzxtpCGslLBzh58n0UlH/gyPH3OHbmEy5IHeSSwjGOnP4cVd1LyCie4ODh93nr3f/NRckfuHDpENJyJzAyVkVDQwYdHQUSEsJIT4+nqama7o5rBAd4MzLYw+3dLfj3P/nvf/3Ck8cPuX1rB/79L57/9Jiff3nK6uoso8Nd1FbmYaAlhZ2FKq626tibyRLjZ0Z6tAuRvnZEBTrj7WxKhL8jaTEBZCQEU5ARTUKEL8nRASRG+xMb5kNEoAchvi5EBnmSEhtMXnosRVnxpMUFkp0cRoCnDb4eViTH+uPnaYuLnTGujuZEhgoxNlTF1tqAAF9XUhIj8BU64e/jQl1dKS0t1Xh7O2FpqYezswX6BkoILHXwD3AmISGEpKQwKiuLGBrqYn5uiuWl/VeGujqvU19fz+DgIENDA3R1t9PV3UZDYyWll/OorS/leucVKqsLyc1LIy8/k9GxIdY3lmlru0Z9fS237+xy89Y2k1P79vryyjy3bu+wvrHMwuIMY+P7S0XVNeWkpSdRV19FV3c7+QXZJCXHkZwUR0V5CS3NDfT2dNBQX01RYe5vkYh10tOSCAzwYW11kTu3d7l7Z4+fnj/m5t4Wt+/ssrWzSVp2OpZ2AoIjgsguyiIuNZaoxEhS81Pwj/QjIMYP73AvbD2t0bXSQtlQAUV9ORT15VDSU0DVUBlFXUXktGTQMtPC0tUCgYsAbXNN1IzUkNeWRcNEA1VDZSSUJVA3VsXKzQpDG0O0zHRwD/LExs0Wa1cb/CL8CYwOQhjija2LDZ7+HoTHhJKYEktQqB/hUcEkpcYRExtOVm4auUXZlDdWEBQXgpalPtr2hmjaGyBroY6WmymntS/x/okDfHL6Sz47/RWfn/ycr09/xZdHP+O7U1/x9W88iK9Pfs5XJw7w7ekvOS1/HHVTFSzdzHD2t8fWyxITeyP0BNoYWRvi5O1IZGIYGQWp5Jbk4CJ0FseUAiMC8An2xtJBgDDQCydPRzz83HH3dRMfO1dbrBwtcfVxwtpNgIGNDiYOBmiZq2HpZoZroCPKBvLI60ijYqiAtIYECroy6FpqomupiZqxEjoCDSxcTHD3c8La2RxdUw2MLHVR0pLF2tkcVx8HPPz3uQkOHtaY2RqiqquAhoHyby6EIVpGymjoy+//HFA7wSWlw5yW/pIfz3/MSelvuaB4giPnj/LJt9/wytvv87//+i7/+fr7/OcbH/Bfb33Aq+98wH+98RZ/fvNtXnnzPV59631eefMD/vzGh/zp9ff5r7++w2tvvs9f3n6XV/72Gt8c/hoZlQso60igbiiJtqksZja6RCQEklucSkJGJDFJIaTmxpGQFoFXoDOq2rJIK59HTuUiGgaK6JmooW2sgoqWDDJK5zEy1cJMoIeljRFePk4kJEeQnBZNbEIoiSmRFJVmkVuQSnpWPAnJEUREBxAS7kN0XDCpGbFkZCaSmhZHSKgviUlRpGcksLQ0x9zcFOkZCYRHBBAc4kNWdjKNV6pobqmlta2R6x3N1DdUUFFdTF5hBiVlBZSW55OWmURqRjzpWclExgSTW5BJQnIUSalxRMWGEB0XTmrGfu4+MyuF3p4Orl+7yvVrVxnu7xPzrZbmZsUjMiLA7d7WJo8f3OfXf/zCT0+fimfZRXOuIiEhmm/9Y3n652dP+efPL/jXLz+LhYbIifijiBAJCVG86Y9iQuxavOQy/PGIHATR5f/lKNL2+grrywvi9aSejjb6uq7T0dpCS2Md/d0drC3Nc//2HtvrK+xtrYufd2djlbWl+f1fVxeZnhpjZLififERFuanWVmeZ3FhhtmZCeZmJ5meGmP0xiDDQ33cGBlg9MYgA/3dtLa34BPmi2eIkICYINKLM4lKicbF1xUFdXnMbc1wE7qQmZdOclo86hpKqKjKk5uXwfX2FrKyU3H3cMbR0Z6EhDguXy4hPj6W6OhIiouLqaqqorW1leDgYJycXHB39yQoMAw3Vy9SUzIZGhqhurKK/LwckhLjSUqMpyA/lyuN9fT1djM2OsKNkSFu7u1w/94dccn+5t4O21sbbKyv8uD+XfZ2t9nZ3mR87Aa9Pftri91dHTy4f5eZ6UlGbwyzurLE3Tu3uH1r7/8h7K2i4zrztN++O2d9a6Yh30x30p10qDsMTpzYcczMLMu20JLFzMzMzMzMzIylklQqMTPbssxOMt2/cyFXjTJnZs3Fu2qptLVrl7RK+/+8D7H1cJMHm+uMjQ4j6utnZmqaibFxhgeHmJ6cYmRomJamZmqqqomKiMTX2wdrSytsrW3w9fbB090Da0srzM3N0TMyRd/EnN9IPA99gm7p8L84O/OrAVqya797iJbsyEuMyRJD8fCASDqs705AkpxTYmKWJBtJGqklUiHJa+z+AM1OTvxK5jQ7OSEFE5KvZybGGR0UM9ArZLC/T8pcCDrapR9QiXRqfnqK9eUlHm1u/CrqdXfLo0TKJLnW2ckJluZmpTsFEmZjRDyAhM2RgIjdcqautlbamhppqKmmtbFhV6FeD8OiXkbFfYyK+xkZ6GNCLGJqSMyISER/90579/zcDF1dXSQkJWJpa8Nl2Zt8uW8v+04e4tj183xy6Bv2njzAmevn+eHoD5iaG6GtpYa5sQGzo8MsTU3AP39ha32FqbFh1teWSEyKpbSskKnJUVqa68nOSsPYSI9rVy+gqHAbA30tfH1duXLlDFeunKGkJIfy8lwaG8vJzIxndnaYf/zjKfCKpdlxXj56QIivOy1VFfy0vQn/8TMlman4OjngaWeFl70tcaEBhPh4khgVQniQH2H+nsQG+RAf5IWzmR6uFgbcl72CnaEm/k5W3L5wAhN1RWry03G3MqKlPJ/SjARM1BXRuHsdczU5jOUvo3v9GNpXDmNy+wz2ilewV7yC1Z3zmN0+i96Vk2hcPEakozmbYwMUJkUT6OZAd3MDzVWlZMeF4mmth5uFNi7m6qjInMRE9QZm6jew0b6FgeJ5XE2UcDKUR1P2FOoyp7DXU8DNRA0zVRnsdOWxUL+Jo9FdHEzucO/WARRu7MfDQZP0eB8y4oLwdjSnLDOR7rpS0sO9sNNTQEfuJGZqF9FTPIPclX3IXviOW+f3InN+L7r3L+FgoYKJniz2lircuPgDznZaGOrIYqh3F38fSxLjvFFXu4aJ5i2CPUxwtlZD+fYx9n/zFrdv/oDavdOoqpzmyJEP4De/ka5Dxz/jksxhVLRvEJXkTXyKHyrqVzh64kt09O9w4dJ+bsmeQkf3LmfP/cClC4c5fXI/F84dws7aiKrSfPIyk+kXtPHi8SbrS3Nsba7w8uk224824J8/83h7k59ePWVlZYbSokwmRgQE+dhw+9phLAzuYmeyw0LYGt7Gxvgeob4OxIZ6EBPiTpifM+H+LiRE+BIZ5EF0iBcRge64O1hgrK+GjYU+4cFeJMeHERvpR3piKMHedgR52eJgoY2LnQG+7paYGahiY6aFtbkO2upyyNw4g6mxOnbWRmRnxFNdkU+gnyvFxdm0tFQRHu5LQIALMTEBODiY4OBgQkCAC15edoSGelJZWcj4+ID0ptXW2kx52U5UnkAgoKGhjpKSIgQ9HYyOiWlrb6S4JIfikhzKK4pISo6luaWe2blJpqYmGBsbY2ZmiqfPHjEyKqauvoq29iZm5yZZ31hmdW2R9Y1lJiZHaGltIC4+CidnO5KSd4x8pWWFlJUXkZuTQVFhLkWFubS2NNDUWEtRYS7NTXX09XZTVJhLZEQIDx+s8erlUzbWl3m0tcHPPz1nbHyIh482KCovJDgiiNSsFCpqy8kpzCYqPpKY5GhikqMpqSmkurmCpNfGZXtPOyyczNG31OOejjK3VWS5Jned6/LXkFG6xU3FG8go3UL23i0MrY1Q1FRATk2e+/qq6FvueAj8IwNw9nXBw9+dkOhg/MP8SMtNpaS6mJjkaCLiw0nLTiElM4nAEF98/D3wDfAkKjaM+KRoQsIDSEyJpbSqmLLaUgKjg9Ay10XRUIWrarc4o3SFW0bKnJA/x4eHPuXvRz7ns6Nf8fmRz/n62Fd8+eOnfHfiG/Yc/4rPj3zGxz/8nb99/wEf7f87Xx75gn1nv+fo5UMo6iqgYngPNRN11I3V0TDRwMDGAGdfJ4JiAjG2MkJdTw0tQ01uyt1A4b481k5W2Dhb4x/mh4O7PW6+rrh4O0tN1SbWxhiY6++wGn4OaJqocuf+TU5eOYKsynX0rbS4rXoDeQ1Z7unKv/Zk3EbNUBkt0/vcN1BC20wNWw8LbFxMMbc3QF1fCQMLTfTNNfAMdMLBwxJDSy3s3Mwxs9NHz0wdJQ2Jf+I28vdluKV4hTsq17h06wSnruzjwMlP2HvkPb4/9gE/nv2SszePcvr6Wfb8eIC//O1Tfv+X9183U3/IG+98yL+/9zd+9+e3+f1f3uEPb++Uzv3h7Q92jnvzXX77p7f5/Z/f5vd/fot//eMf2Hv4O+TUb3FX/Tp6VqpYOOpgZqOHX4gH0XHBhMcGkpmTSElVHmGRfiip3eG+hjzmtoa4uNvg7GmLb4ArIVF+BIV64enjiLefKzr6aqhrKeMf5El6ViJ+gR44ulgTER1EUmoMOflplJTnkVeYQWxCOMFhvkTGBJOaEU9uXgbZOWnExUdSUppPWXkha2srtLQ0kJ6RRF5+JsUledIGY0FPOx2dzVRWlVBTW05RaR6pGYlkZqeRk59BcmoC2XnplFUUk1eYRWx8FAnJMZSWF1FWWURBUS7ZeemkpO2EMlSUl1JWVEhtZYU0Xn23d1MyL62vLPPi2bMdAPH0CRuvW6olRXGSJur/GtMqMVfv9kHsNkhLwIMEQPzX9b+BCAnjIFn/FVTsjmh9tLkm7XlYnJ1ifnqCEXE/go5W2prqaWmopby4gNzMNOqrK5gcHWJlYfZXRusHa8tSJmNydAjxQC+jI2KGBvsR9nTS19vNxPgwM9PjjI6I6e8T0N8noEfQQWdHC22tjTQ21FBaUkBaRjLhiRHo2xjh5O9KTEYc9/XVuCR7mauyVzC2MkJDVw0HZxsCAr1x93DC3MwQG2sz/LzdcHN1wNHJFm0ddZxd7ElNSyQxMZ7k5ESKigooLMyntraWqKgofHz8cHJywdvbFzs7B/LyChgZGaOooJCM9FRiY6KIiY4kOyuDluZGxkaHWVqcZ2F+dkd2NDXB9qOHbG6s0d3VQWdHG+trK6yuLEnBxdDgAB3trTt+h64OHm09QNTfS19vDzPTk2ysr7K+tiIFiDPTkwwPDjE7PcPggJjeHiFTE5OMDo/Q3dlFf28fpcUlZGdmkZ6aRllJKTVV1aQkJRPoH0B4eDhu7t6ERsb8/0GEZHf+wdqqdIDePUTvLmKbn55ic3WFtaVFaczpwsw0i7MzUnOzBEjsHv4l/Q6jg2IpGJAsyWtIgIckVnV3O7XEiL1bWjQxMsxAr1Ca8iQZ5gd6hdLyOQmDIjFQP3+8zcbKsvQaJf6I9eUlKfiRgJnp8TEpiJiZGGd4QMT89JTUVC2JfpVca2drC421NTTUVFNfXUVTXS0dLc0IuzoRCXsQv45xHRYJGRX3MzkyyNSQmGFRL4O9O96T5aUFJifHSUhK5IbsLfYc2Mexi2f5+uB+vj91mK+P/cB3pw9yVuYi3x3dj46xDhZWpnh7udFcX0N9VTlrczPwHz/x5HU0Gv/8hRfPH/PTz895sLmKoLud4qI8tDTv88P+b7l+/TwmJjrEx4fj7e1MZKQ/zc2VBAS4MT09SHNzJWJxF/CKJw/XefZokxAfT+LCghkRClidnuTn7S16mhupKczHTEcLX2dHclOTcLW1IiEilIzkeBIig2mpLKY8KwkXc33sDDUx01QmPSqIjOhgzh/6jtsXTtBUmouXrSk+9uZE+bpKvROGSjIY3LmA1pXDaF0+hNndc9jfu4at/CVMb57C4PpJbJVvonX5BIqnD9JamMVAUzX5STG421niYm2GoL6caF8nsmODKEyOQP7yMfSUrmOjr4ie8lVMNWSxN7qHs5kaVjqKmKjdxUZPBV97M6J8nPGxM8ZCSx4d5cvYGMpjqHkNjXvnCPK2oDQvjshAN4oyk1ibHYMX2/zHoxXKsmJQuHqI+3dOoCxzhNtXf0DuxmHu3TmJpspFjHVvYah9E+W7Jwn2scTBUo2JwSaS47ywNFLCzVGPxBhPrM1UkL96FGWZEyjLnEDm0n4O7v0r509+jpLcUbS1LnH16t5fgYjvD77P+Sv7Uda8inewNZGxbtxROM2+Hz/k1t0T7P3+Xe7Kn8HIRJHbd85wR/YsN64dR+2eDDYWOsRF+VNdnkNdeS6D/R388myLrfVFnm5t8HhrnV9ePeXFiy1+evGIn19u0d1Zy+riKNmpoajcPbPzO7p/GVczRZzMlIgLdSMrKZTU2AACPW3wdrYgMtCNpOhAYkK9iQ7xIikumMhQH5zsTHFxMCcy1IeocD+83KwJ9XfG390KPzdL/N2tCPFzwM3BCHXlm6gr38TCRJN7CteRu3OJ0GB3MtNiCQ3ypKo8j15BM1VVRbS21pKeHo+/vyve3o64uFjg6GiKnZ0RiYmhxMYGUlycSX9/J4PiXtrbmigrLSY9LYXS0mIKCvJISkogLS2FltaG1xGrQto7miguyZMWvbW2NTI8PEhz805k3/j4OMPDO2xDR2cLXd1tDI8MsLg0y8rqAnPzU8zOTTI0LKK4JB9HJ1v8A7xpbWtkQNyLeLCPvt5uOtqbqawooaO9mb7ebnoEHUxNjrK4MMPM9A7l//zZNkuLs2ysL7O+tsSzp49YXplHPNRPTWM1ZdWllFWX0tLZTH1LHe4+bsjfkyMkMpjiikI6hR20drVQ01hNdUMVReWFpGalEBDqh5e/B+4+rjh7OGJkboCiqjyKqvLoGGqhqaeOpZ05fsE+xCRGERUfgX+IL4Fh/sQlxyAe7qOju4Wc/Awqa0rpF/cg7O+itaORkvICklLjcHF3ICQ8gPyibDKyU/D2c8fVw5G8wiwKSvNIzUrGM9gLQ1tj1M21UDa+j6y+Irf0FDglf54Pf/yEvx/6jM+Pfc0XR7/gyyNf8NkPH7P3+B6+OvoFnx7aiX792/4P+eTAx3x+aCex6YvDn/Pdib0cuXSYy/JXuKsph5KOEvf07qFtro2poyk3FWWQV5Xjvo4q93VUMTDXl0a4hkQH4xnggW+ID85eTpjbmWFhb46tiw2eAR7EpETiFeqOvZcVRra6qOgpoGV6H1MHA0zs9XH2s8PUwQB9Ky3u6cqjpH0XbTM1tEzvo2aojK6FBmp6ipjbG6BtrMp9XQVUdeTxCHDE0dMKQ0st7mndRU71JhoGytxVucHZq8e4cOMkZ64c5fTlIxw7/wM/ntzDycvfc/T8Vxw88wmHz33G/lOfcfLqQS7fvcq+44d556PP+cOf3+f3b33Ab996l9+9+Q6/fesdfvv2O/zunb++jnp9nzfe+XAHSLz1Hr978x1+99Zf+O2bf+KNv/yRAyd/REb5OmdvHMfEQQsXXysCQzyJiQ8jLz+Tmvoy6uoryS1IJzQsACdXG3Jy06lvqqSispj4pB02Lyc/jbz8TLLzUvH2cyUpNYaM7CSi40IJCPbCydUGUwt9TMz1cHC2kgYRhEUGEBLuR1CoDzHxYWTmJFNXX0l9QxWVVSU0NdfS1t7E6uoyySnxpKYlUFZeSGtbAxWVxdKW4uqaMiqrShgeEdEv6qGqppysnHTSMpLJyEqlsDiP0vIicvOzKC0vora+it5+AR1drXR2t9Hd00FOXiYRkSGEhgQRExFOXlYmHS3Nv5J870ip53m8/YhXL1/y4tlTHr72bq4szEv9qxsry2xtrEtjV3cDit3MxO4l9VL8NwBCChB2eST+JznT7vhWSTfE7ijX3TInSUu1JIJ1bmqcns42uttb6OlsQ9jVTnN9DdXlJXS1NTM3Nc7s5JjUuL0wM8ni7BTPH2+xtjRPZ2sTdbWViPp7mBgfRjzQy4BIyOTECFOTowyK+6T9Wn293bS3NdHYUEN1VRkF+dkkpyaQkpeKjqU+5i5WBMQGo2agjoaRJgr35bl47Ty2DpaER+10RAQF+uBga4GlmSFR4UEU5mWSmpJARGQIsXGRpKYlkpyc+Bo8VFNaWkx5eTmRkZG4u3tiZWVDYGAwdnYOREXFEBERQXxsHDnZmVRVltPUWE97WwuC7k76envo7xMyNDhAd1cH7W0tiPp76RUKKCstprKijPGxEaYmxxkZHmRkeJChwQG6Ottpbmqgv0/IyvIiA6IdH+Pc7DQL87MsLc7zeHuLZ08fs7K8yOjwCEPiQVqbW2hvbWNqYpKpiUn6hL0M9Ivo6RYg6uunvbWNqopKKssrqCgrp7K8goaGBkpKyymtrNmRMwk62hkS9TM/PcXKwjzry0s8WFuVDvsSRkBiPJaAC4mPYGJkmBHxALOTE2ysLEuHcImZWQImdkuXJAyE5JyLszPSD8XKwrx0sB8bGkQk7JGmOkmAhGRJwIhkiO/t7pIeKwEps5MTUsP1zMQ4i7Mz0qbmtaVFqVxK4oGQeDB2m6h3+zkkca4S9kOyJCBisL+P9uYmKkqKKSnIp6qsdCfStbsLQUf761SpbkbF/Yh7dx7nJseYGh1C1NOFSCBgYmSYXqGA5eVFpuZmScpI46qcLIcunuGLw/u5onyb83eu8/kPXyOvoYSmsTZa+prExkexsb5TPb9T+rXE061NlmanWJ6fYWNlkRfPH7O5scKzZ09obKwnLz8LI2M9Thw/xLVr59DQUCIkxIuKijyuXDmBt6ct1ZW5tLdUMzMp5pdXj3n+ZJPBPgE66qp4uToxMz7C84eb8I9f+OXpY+rLS3EwM0VB5gYBHm5UFxdia2qMh7MD1WXFzI4O8WR1noXhXqL93EgJ96exJAdxez0Jwd4c2/s5mnI3SAr1JS8xEj3l2ySF+qIlf5PchAgc9NWxUr2FyZ3zGN86i6X8ZawVrmB+5wIWdy9if+8GmheP4qKpgObV04Q5WaMnL4OFpipqsjdJCg+mOC2O1Ah/StLjyEuMwNfBHE8bY7ztTInwdiIuxAt7U22cLPRIiQokJsgTHeW7KMpcxcZYh9SoEEQd9VTkJeFiq42xzm1szFWwNFHm/Mnv0Va9Q1x4IEtT47x6tAH/eMbm/DAe9npoq17l6rnvuXF5P7euHUL93iUcbTRwsddGX0sGedkTeDjqkxDpzthAI4FeFshc/BHlO2dwd9DD1U6HaF8H1O+e58aZfdy6/CP37pzkntwJNFTPcvfOIW7c/O5XIOK7H//KweMfc/DUpxy/8DV3FU9x8eo+jp/8HNk7xzh89GOUVS5y6eI+Tp38mhNHv+D6lcNoqtzERE8JHTVZEqJ8iA72ICUuiNG+TmJCffF1cyAnPZGZ8UHgFdubyzx/vAY8o7u9Gh83C0x17mKmfRttxbPY6MoQ4mFEYUYkaXHBRAS44uloRpC3I+kJYaTFhxIT6k1RXiqFuSkkxATj7mKNq5M1oUHeREcEEhLgToCXHYmRPlJJU3piMIHetliZaKCrfhcTg/tYmWljZaFDQlwQ5SXZ3L93myB/N6YnBujoaKCwMJOsrCRCQ71xdrbE39+VsDAvQkM9KSxMJTExlPT0WCoqCigtySctNYHYmAjCQgNJTIghNiaC5KQ4sjJTKSrMpamxlr7ebkT9PXS0NyPq76W9rYXGhjrEogF6ugX0CfsZHR5hYX6WkuJ8CvKzGRT3IR7opay0kPq6KubnplhdWeDhgzXWVhcpLysiIT6a5qY6RkfE0hulxFi4sjzP7MwEfb3diAd6EfX3MDU5ysL8NPNzUzTUVzMgEkp7ZpaW56ipr6C4opCK2jJSs5JJTU+isDiPpJR4EpPjyMhKJTs3g7KKUroEnUxMjDE3N8PExBhisYihkQHEQ/30DwjpErRTVVNOWkYyEVGhBIcGUF5Zgnion+nZCcYnR+gStJOVk05JWSHrmyvMzk0wMzvOgFjI1PQoj7Y3ePnqCXPzk6SkJxAeFUxcYhTi4T7WNpdobqvHP8gbZw9HsgsyyS3IJCM3jcSMBDyCPDGwM8TY2QwjFzPu6CtxSeUanx39ii+O7+GbM9+z5+Qevjr6JZ/u/4g9x7/ms8Of7aQ2Hfmcz45+wZfHvuTrE1/zzcm97D39Pd+f2ce+s/s5fPkY5+5c5JriTa4ryXBL9Q4KWkpoGGliZGmIoYUB7n5uBEYEYGpjgoG5Ps5eTti72eEV6ImTpyNGloaY2Zri7OVEcFQQydkJJObEkVqQQGhCAH6Rnjj52qJtpoaOuTpmjoZYu5nhEeyMk68tNu7muPjbY+dpKY0otXExxd7dAi0jFdT0FLmtfE1aOKekcRtZpavckLuIpuE97ty7ziWZ06hoy6Ggdotrd85z4sJBTl0+xD1tGVT1bqKohx0D7wAAIABJREFUeYk7qmc5cWUfF26d4uKtS+w9dIC33vuI3//pXd546/0dMPGnd/iXP77JH97+K7//67v84d33Xq8PXnsl3uV3f36bN95+h39989/40wdvs//kAY5eOMS3h7/EI8SBzKJEBoZ6EPS0I+huR9DTTnNTHeUVRTQ11jI0vKNpn5oepa21kfSMJDLSk8nMSiE9LYms7FRyclMpK8+ntCyP1LQ4PL2c0NJWQU1dERtbU+6rKaCto4qtnRmBQV5ERgURHRNCZlYSNbWl9Aja6Whvoq62gsqKYhbmZ5memiA5KZaszBSqKktobqqlva2RttYG2lob6O5qZXpqlJevnrD1aIPFxXmEQgGNjfU0NtZTU1NFUVEB+fm5zM5OIxaLGBwcoK9PyOjoMCJRH1FREejr6xIWGkxCTDQFOdm0NNT/p99zYZ4nj7d5/uwZj7cfsfnap7q+vMTm6sqvJNfry0s8XF/7VVLTf8dMSPodJDKo54+3fyVd+q+A4vH21v9qrJaACEnXg6RwTgImXj7d5sWTRzx99OBXXoa5qXHmpycQ9+1spg6JehnsF9Lf00WfoFPqiVicnZKyGysLs6wtzfNoc42JkUEqS4uoqiylu6uNsdFBJidGGB8bYmx0kOEhEf19Aqnxemiwn+6uNhobaqgoLyYrM5WYuEjMHMxR1lPFxNEcl0B3VHRV0THTRVlDiVtyN0lKjaOsvJDkpFjycjPoFbTT191OQ3U5iTERFBXmkpWZSmpKAhnpyWRlppKTnU52VgZZmenExkTh6+OFh5s7Lk7OpKWk4+XhTWJ8Er7ePsTFxFJdVcHQ4AAT46NSSVJdbTXVVRX0CLoYEPXR3dUhNVQLe7ql/oihwQH6envoEXTRKxTQ0d5Ka0sTov5ehofEdHd1SCVQ83MzrK4ssfVwk/W1FRbmZxkcENPZ3kF1ZRUNdfWI+voRiwbo7REiFg0w0C9ifnYOsWiA4sIicrNzqKmqpq2lla6uLppb2qisquE3o4NiRMIexoeHpBSaxBshkf/slhpJTD4rC/NSL4IEGUvSnKbHx1hZmGd0UCwFIBLAsPscu+VNknSoR5sb0tce7O9DJOyhv0fAQK9Qyj5IAMbk6Ih0aJekPUkSnCTMw9LcrDSqVUITri8v/cr3IGEYJIbq3UyHBADtlmBJ0qnGhgalxXOS/gjJNTfX11GYm0NORjrlxUUIuzoZEvUj6Gh/DSg6GBsUIerpZGSgj8WZSWbGRxB2ttHb3cX01AQL87PMzE0zu7hAY1c76sb6HLhwii8O70fH1hQ9axMOnDrETcVblFSX4BPoTWNzHVsP1/np1TNePXvM4swka4tz9HS0Mjk6xNLcNA8frPHs6SOePXvC0JCYbkE7FpbG/PDDHm7ePI+pqTYJCSFYWOigq6uMk4MJ4aGe+Hg6MDUuYmpczIunW6wtzuHt5szIQB9b6ys8f7jJ5uI8/OMXstOSMdHRwtnaEltTY0J8vIgJD6GhuoKejlY6G+uYG+7n5cYCsQEeuJjrkxYZSFlmIq4WBlw8so8Qd3sCnK25eGQfesq3KUyJwUZfHWM1BQIdLHDRU8FWRQZz+StYyF3C/O5FLOQu4aWnRLyzKUluVrhpKxFkY0igrRkG8reQv3QWA2UFglwcMVZTwsvBHFMNJeSvXaA0I4m4YF/MddTIiI9grF9AZUE2DeVFbK3O8+rRBi01lYT5eePv7kJOSiJN1aUkRwXi5mCE1v1r3LxyEAcrLXLTI0mOCcHGVJ+spAS6mxuYGOxhZkxImL89d2WOY2WuipHBXe7ePoH83VPYWqvh4qSLke5tNFWvEOxjRUVhPLkpwdgY30Nd4SKOpvfxczLC2VydxGA3jO/LoqVwCcUbx1C+fYq713/EQOsaGqpnOXXy71IAoax2hr373+ab/X/hx2MfcfT055w48yVySqe5dfsoCkpnUFY5T2CwNSbGCoQG22FmrMSta4c5dfQLzA0U0FK5TrCXNQHuFiRH+uJkoY/CzQvoq8nj7mCBu4MFUWG+uDlZUlGSCTwjKSYAVbnL6Kvd5P6dM7iYq+JuoYKLuSo+zib4u9sQH+5DSkwgmUkR5KbFkBQdSFy4L5mpMaQnR5GaGEFachTZGYlkpsUTGeaPh4s1KXFB1JVlkhDhTUyIO9mp4WQkhZCfGUtKXBDW5jq4O1sQHelLoL8z3h72KCvcJCs9juSEcJqbavHydCE6OpiYmBCsrQ0xM9PCxEQDGxsDEhNDCQ52JyLCh8TEcIKDvXFxtsPdzZEAfy/Cw4KIiQ4jJzudvNxMMjNSqKutpEfQQV1tJUWF+dTWVDEg6qOmupKZqWm2tx4xMzXL3MwsiwtzNNRXk5+XRUlxPsVFeZSWFNDW2siASMjS4izigV4pkCgpzico0JfEhBgE3e3Sm6cEtPT1dkufHx8borOjhY72Zhbmp+nuaqO/T8DWw3WGh0SIBoSUVRbR0tnEyuYSHT1t+Pp7YWJmSFCIP9OzE8zNzdDQUEdRUQE9Pd2sr67xcPMBq8srrC6vsLGxxvLKPNMz44xPDDMxOcKAuJfiknwCg3wRD/axvDLPwuIMyyvzLK/MU15RTGJSLIKeDmamxxgbFTM3O8Grl0/YerjGwvwU2483WVmdZ/3BMg+31/knP7OwPENpRSFZuWmU15QyODZATX0FXT1t9A/1klWYibG9MWYu5lh723FL8y6yWnf45sz37D23nx8vHeL7c9/zzYk9fPbDx3xzYg+fHvqUz45+wRfHv+Kzo1/wycFP+OjAR3x68HO+PPo135z4lj3Hv+HgxSNcV5FBy1wXE0dzLN1ssPNywC3AnaTMRFy8nbF0sMDezQ5TGxPMbE3R0FdHz1QXr0BPQqKD8Q7ywivQE88AD5w8HbF3t8Et0Bn3ICc0TVTRNlPjnq48xy8d4qLsGW4oXua8zCnMHA3xDHHBLdARj2BnrN3M0DK9j5bpfZy9bdA1VUNRXRZnbxtsXExRVJfl3LXjaBmpcFP+Euevn0BW6SrHz//IiQsH0TfXQFVHnpMXD3H19jkuy55Gw1AOFd0b3FE9i4zSSY5e3MtF2dOcu3GePQf28eZ7H/LGW+/z5rsf85cPPuGt9//Gv/31Pd54510piHjjvfd5470P+f1f3+cPb78nBRH/59//wJsfvsN3x/ax9/C3fHv4awqqs1h5MCMFDo21VXR1tjIzsQOGF2YmGRkeYGlumrnZSbrbW6isKKGhppLSkgIyU5PIy82kta2B+oYKMjITCQzyws3dHgdHS9w9HIiKDsbAUBN7Bwupp6GkNJec3FSqa0oYGu5lYnyIocE+eoU799unT58wIBLSUF9FU2MN9XWVZGelUlFeRK+wk6HBPjbWl/jHf7zkyeOHTE1NsL6+yvz8LGKxiJ6ebioqykhPTyU/P5eqqgoyMtKorCynv7+X6elJ+vqEZGSkERsbTXF+HnVVlQi7OhkfHmJ5fo7Hjx7x8sULnjx+zNbmhpRh2N06/XB9jaW5WencJWEiJG3SkqZpSZ+DpH1aIn96tv2In54/kxqo/6co1/8t4nV3EpOkFE7SYL21sSqNft1+sC6VIc1OjjE/PcHi603N+ekJJkYGGewXMtgvZGJkkMXZKTZWFtnaWGVxdoqluWkpszE9PkJzfQ0lBbl0dbbSK+xifGyIpcVZFuand0zTA70MD4mkrMToyE6cfUN9NQX52cREh+Pl446rvxta5rooaCujbqyJqt79HW+TpxOxSdHk5WeSk5uOt5crGelJ9As6qCwpIDs5gcyUBPy9PbCxNsfWxoK42EiKi/KIj4siwN+XmOhIMtJTycpMp7S4hLycXBrqGgkLCae0uIzc7BwcHeyIi42mtKSIstJi8nKzKS0poquznfGxEUT9vXS0t9Lc1ICov5fZmSmGBgcQdHciHthJCRR0d9La0kRnRxstzY20tjTR3yeUshIry4s83t5ic2NN+jdcmJ/dYTGGhunu7KKhrp66mlpqq2uoqaqmtbkFUV8/fcJehIIeRH39Ut9ETVU1ZSWl9HQLEAr76Ojs5jfz01P0dncxPjwkZRAk0qPdXghJGtPc1CQbK8tS6ZFEhiSJhZXs5u82Pkt0fhKmY21pcSeybH1NmgK1e5Df3UrdJ+hmoFcoLY/bTfeNDQ3SJ+imp7NDCjYk3RHT42PS65EAFcl72q03lCQ6SYDS9PiY1ES+29S0sbLMwsy0NIlJwqZImJzx4SGEXZ0019cxPCCitbGB4vw8KRMhicMVCXvo6eygrakeYWcbo+I+pkaHmB4bZmJYTF93B/09AuZmp1lcmOPJs8cMjo5Q196ClZsT5+7eZM/xgxy6fJrTNy6ia65Pak4q6TlpBAb7MTDYJ5UxSExMna1NtDc3IBJ2SynCR1sbvHz5nAdbm1TVlKNvpM3RYz9w6/YlkpLCsHcwwtRYDV1tBVydzVBWvI6q0i1aGyvoaK7l5ZMtWmqq6KhvYHF6msebm7x68oTHm5vw88+UFhZgZ2HB1fPnMTc0pLq0lL6uLlbm5mitqcVcV4f2mjIE9eUsjvSRGROCu5URFdnJZEQHY6apTJCrLco3LnBq/9ekRgRQk5+Oo4kO4V5OpIf54W2qhY+JBmF2RmhePoaj+h0CzDTxNlQl0cuGrCA3/Cy08TbVwkZDGSt1ZYxUFIj28STc0w11ORlCfVxxtTIhPy2RUC834kIDKM3OpLa0iKWpcZ5srLK9tsyD1UX45RX842d+efEUfn7J9uYaY4P9JEYFsbE0hrGuPDbmqtiYqVGYHY+/hwNJ0aEM9/ZgY2JIbloCORmxlOYnclvmOCnJ/mysD+PspIeC/FliIt3Q1bqFib4cynJncbbRJDLQDn8XI5wt1DDVksVaT55AF2MstO+go3CVUHcrCpKDMbh/HdkrBznwzZ9RkT+J/O1DHD3yHmfOfsKPh9/j9IUvuHrzB74/+C4Hj3/MNdlDyNw5zNGTn3D46MccO/EZR458hIzMIUyM7mJuqsB9pQuoyp/jytnvULl7Bnc7XSJ8bIgPdibMywozLQVcrQ2xMlDD0kAdB3M9VOSuYWGojqi7kX+8eEBaQgi692VRk7+AttIl7AwV8HfQxclUFVdLbTztjUmM9CEzMYRQXyfC/JzJSAojJy0KP3dbkuKCqSzNobo8D293O1ITI8hKjyPAxxE3BxM8HIyJD/ciMtCFIB87gn3tiYvwQSxsojg/hYSYQBLigsjPTaQwLxULUx1krp/DwdaEwABvEuKjKC3Nxd7enISEMKKj/XF1tURB8SqGRqqYmmkQGuZBYmIofn4uhIX5kZGRQExMCHm5GaSnxxMfF0lLcx1dnS3kZKdRUpxPRXkxBfm5VJSX0ifsZWRoGKGgh/HRMdZX11iYm2difJTWlgaSEmMJCw2kuCiPqclRNjdWWJifpq62ks2NFWn2+djoICnJ8URGhJCdlUZjQw29wi5mpseZGB+mR9BBX2+3dCeupbme1pYG+nq76RV2MSASIuzppLqqjOaWeto6m1jdWGRlfYHYhEiaWxtwcLIlLT2JFy+fsLX1gNnZaYQ93fQKBczNzLK+usb66hpbDx4yOzPF9qOHPNhc5+GDDSYnxlhbXaavt4fGhjo6O9ooKy1G1N/L5sYaL188Y3ZmitKSIupqK9l6uMbTJw/ZWF9ifW2RsVExnR3NjE8Msba+iLC/i4rqEkorCimvKiYrN42C4hya2htoF7QyOjHI3OIUWblp2DnbYOtug4mDCeqmGsjpKKJuoYGS0T2OXj/OZ4e+4NvT37Ln5B4+OfAxe45/zY+Xf+SL41/xtwMf8dHBT/jy6Nd8ffwbvjn5Pd+d+YEP937E8eunOH79DCdvnuPC7ctomGrjFx2IjYcd3qE++IX6ommggYrWPQwtDLBytMTC3pxLNy9y5vJpLt28yN17d9A10cHezQ6fYG+Co4IIiwsmIiEY31A3zOz00TfXwNhaB1UdeZQ172DpaIS+uQanLx/ByskYW1czrJ1N8A52ISIhEEdPKzwCHQiM8sTZxxobVxNs3UyRu3+D4xcOIKt8hVtKlzlydh/X7p5D1+w+528c56bCRS7KnOTanfOclznF6WvHOHj2G7458je+PfQ+B05+xvGLezl1+RCHT//IR198xnt//5S3/vo3/vDHtzlx9jJffruPP3/wN97++FP+3z/+id/9+W3+/PeP+f1f3uFf/vQWb7z9V/7lj3/i3/76Dv/PG7/lo68/Y9+x/XxzcA9Gtvo0d9cgFHcwKO5lfHiIpZkZtjbWefJgZ0B+uLq6s5k4v6NIGBGJEHZ10tncTEtDPc21tTTUVFJRXkRObjr+AV6YmhlgbWNGeEQQiUkxhEcE4ermQFJyLC2t9YyNDzK/MMXi0gyLSzPML0wxPCRianKMrYcP2N5+xKC4n+qqMirKi6muKiMnO53urjaWl+Z4tLXB0ydbUhZ/fGyIwcEBCgoKKC0tZXBwUNoI3NjYSHl5OcnJydTU1NDd3Y1AIKC9vZ3y8nJycnIoKCigoaaaPkE3c1NTbD98yKuXL3n54jnbWw9ZX16SdkFIAISEZZB4HCTAQQIWHm1u8GBtVQoUJFGvEvmS5PuPNjd2vBKvGYYXz5/y4vl/pjVJQMPWw01evnjGzz+95NnTx9IOCUmvxKtnj6Xeh93maUmi0ubqEs+2H/LT8ye8fLotTWh6uL4iLZIbHxbTXF9DWVE+XW3NrC8vsP1gXSp7WluaZ2luWtoxMSLuRyTsZkS8w1SNjw0xMz3O/NwUC/M7oHNqcpSJ8WHm56YQ9fcwPjYk/X+YmBBDXGwkIWGBeAR54h8diLmzJca2JhhYGWJuZ0ZEbBhR8RFk56ThH+BFXGwE4WGBxEaEUFaYS3JcFIE+HliaGeLt5UpwkC+2NubcU5ZHUeEORoa6ODnakhAfS21NFUmJ8TQ11jM4IKa8tIz62jqyMjKxs7UmJjqS2JgoPNxdpR0RA6I+JifG6BUKpKlL4oF+BsUiBN2d9AoFjI+NMDQ4QGdHG40NdbQ0N9LZ0Sbtj+jqbGd5aUGaovjs6WNevnjG0yfbrCwvMjY6zMLcPEJBDy1NzXS2d9DS1ExZSSnVlVUIBT2IRQMIBT10dXTS3dmFUNBDn7AXsWiA0eERJsenGBkZ4zeToyO0NjYgEvZIB/ipsVHGhgZ/lag0MTL8K7CxtrQo9QtIPAOSxCKJ9EkSjbr7+fnpKdaWFnm4vsaDtVWW5+d+1U4tOeeIeOBXHQwSpmF3B4SwqxNhV6cUaEhAx4h4gLmpSVYXF1hZmP8VYNi9/qfY1omRYUYHxdJEKMm5luZmmRgZlgKM6fGx10lL3cxMjEsZCInPpCAnm5KCfGoqymlpqKe7fYdl2Om36KZf0MnIQO9/Fs0NihC0tyDs6NgBZksLrK2tMLe0iF9IEJomBpyWucoP509y/Np5ZJXlyCnOobmjCQdXe2ztrRD2dtHcVEd/n4Dl+RmW52eYGhtmc3WJn54/4ecXT/nnzy95tLXBs2dPWFpZJDY+im+++5ILF0/i4maJrp4Sjk5GGOgp4mCnj4uTKTpa8ni72+DubMXizBhTo4NsLMyxPDXN2sICj9bX2Vpb49Wzp/DPf9An6EZFUYFgfz8cra0J9vWlJC+P9sZGpgaHcLW2Ij0mjCBXW8Tt9YR6OKBw9SxuloZ42pigqySLhbYKV44fwNfBgpbyfFzM9fG2M0PcXk9FViJaMhcJsTPGw0idUHsj5E/ux0HzLp7G9wm01iXU3ogQR2M8TXXwtTZEV+4m7haGpIQHUpyRQl5qHPoaSuSlJlBZlENBWgoVBbnUl5dSW1rM+EA/j9dXeb79kJ+ePX79uM2Th+u8eLwFP//M9NgwESHedDSVERvuTly4K75uZqTE+FNTnENOchxjfUKSosJJiw9nbKib2qpsaiozuHRxP2mpgSQm+GBleZ+i/Bj8PM3Q17qFgaYMFgbyKN44xsVjX6GrdBkzTVn0lS7ibKyCm7kqoe5WqN0+S7SfHVa6ctgYynPjwl6++OhfOHXs72jeP8OVy19z/fr3mFkqcOzUpxw+/gnnrnzHvkMfcPj4J+z78V0OH/2YQ0c+Ys+eNzlw4H1uXDuA3K2jyN08hp2ZCqa6dzBSv4mXvS6JIc7E+NthoX0HFzNNfBxMiPZ3JjHcl6QIP/LTYqkvy6WpupDU+GDy0qIJcLPCTEsOO0NlbPQVsNS8jZulBn5OJgS6WxMb7E50sBt+Lhb4uloRE+JJSlwQmcnh5KRGk58RR1pSOBkp0WSnx5GWFEmwvwuB3va42OjjYqOPrakG3q7mRIe6ExvuTU1ZFsKueoRd9WSmR7O6PE5yQjiWZrrIXD+HjaUBEREBBAd7s7GxQFtbDUVFaSQlhxIW7omfvz02tro4OBoSFOxMWLgnHh42BAW5kZoaTUpKFGVlOWRlJZCQEEZray19fR2UlxVSVlr4WtpUT0tz42sJUy893QIGxSIW5xdYW11memqMyooS0lITqa2pkMYP7gw3o1JGYmZ6nMWFGUaGB0hJjsfF2Z7kpDhyczIoLsqjrraSmupyaSeEJKmku6uNpsZahD2d9Aq7EPX3MDTYL00zmZoeZXhsANGgkNSMRGrqKvHwcsXL243gEH/CwoMoryimvb2Vuroaurs62Np6wM8/vWT5dWrI5uY6XZ3tTE6OMzwkZmRkiKnJccSvb3hZWRkUFuRRUlJEZ0cbDx9uMjE+SlFxHi2t9axvLPFoe4OZ2XHa2hspryiipDSfmPgIfPw9XhfyBRAeFYy7lzN2jjuJTbEJkVIte0xsOC7uDjh52e+Yvq31uWeggp6NLvfN1Dhz+yzfnvqO/Rf2s+/8Pr45sYcfLv7AvvP7+PLE13x86FM+PfI5e058y3dn9rH39H6+PbWPH84d5OZ9WW7ev4OcjjK6VgY4B7jhFe6LgpYS0akx+AR7Y25nRmxKDPlleTh5OnJfRxVZxVucv3YOA3N9/MP8CI4KIiQ6mKTMRHKKs8kpyaS4Oo+allLyytIJi/MnNNaPiIRAPAOdMLXVQ0njNhdvnkLXVA2PAEesnIxx9LTC0tEIFW05nLyt0DBUwtxBn8AoT1x8bTCx1cHQShM1fQUuy57m+IUD3FW9joGlBtflzqOsdRsFdRlUdeU4fe0Eh87u5+jF/Vy8fZQz1/bz/dGPOHDycy7LnubyrQv837f+nW/3H+SbfYf4/sdjaOoZsXf/j/yfN/6Nf3/3ff71zT/z57/vFM/9/i/v8O6nn/Gn9z/g/77zNr9980988PknXLh5hXs6qlg7WdHUVc/K1jxdPS3MTIzy5MEDXmxvs7m8vLMB9csvvHz8mOnRUcYHBxkRiRjo6aG3s5Oe9na6W1vpbN7pX6qsKCE5JY7YuAjyC7KorimjtKyAktJ8amrLqawqoau7lanpUVbXFljfWGJ1bYHZuQlGx8TMzEzy5MljHj7cRNDdLi1j9PZyw9bGgsqKEsQDvawsz7O0OMvkxAgjwwN0d7VRU11JdVUFmZmZFBQU0Nvby9zcHLOzswwMDNDc3MzGxgYzMzNUVFQQGRlJamoqVVVVlJWVkZmeQZ9AwPrKCi9fvODFs2dsbW5K2YbtB5u/apnencQkiXOVeCAkgOH5422pZEnCNkjiXiW9EY9esxvPth/9tyzD7oSm58+e8Orlc169fC499qdXL3j18jlPn2zzy8tnPH/8nylN2w/W2Vxd+lXz9OOHG7+SNUnW9oN1NlYWWVmYZbBfSHN9DX2CTmkB3fBAH4P9QpbmpllZmJX+nMQrMT0+wsz0OHOzk1LJ5uzMBDPT49JNF/HAjodNUkQn7OkkOyttR3KUk46bryuO3k6oaqugqq2CuZ0ZQeEBFJblk5OfQUtrPVnZqRQX5ZKTnYa3hzPJCdEU5mSgo6mKkrws2lr3MTHWQ0P9HvJysujqaODibI+7mxMJ8bEUFeZTU13J3Ow0I0PDZKZnkJqcQlhIKP5+PoSFBhMRHkpUZDhdne10dbYj6u+VxrBKIl4lsa5Tk+PS1CWJ1KmjvZVeoYChwQHGRoeZnBhjbnaa9bUVHm09kIK+B5vrrCwvMj01sSOhGhunt0eIoKub/t4+2lvbKC0uoby0jI62djrbO6goK6ekqJjG+gY62tppamikubEJoaCHooJiWpvbdsrmqsvL6GxtkUp2JkdHGB4QSdOXHqytMj89JU0fkrAJkuFc4jGQ7PpL/A27QYgkulVi0F5fXmJpblbqMRgdFEt9DsMDIumOfX+PgP4eAT2dHfR2d0k7H0YHxXS2tkgbryXD/ECvkImRYSk7IlkS1kTyHiXH7AYRu/sjJB0SEtmU5L3svt7J0RHEfb2IhD3MT08xPCCSMg693V0U5+dRWVoiLZprrq+jranxtfG7j2FRLyMDOxGvE8Nixgf66WxppKtl52/xaOsBKytLzC8uYOfkiK6ZMdpmRpy+fplT1y9w6sIZ5JTv0tbRTG19FSamBvgHeBMdFUZZaSFdna001FdTXlzAYL9Q+oH+5eUzHj5YQyTuZ3hihLqGakIj/FFWvY2ntx2HDn+JotIlThz/Gl2dO5gaqdBQU0BFYTq2Znq0N1RRU1KIWNDF0tQEjzZW4Z+/SOnNIVEvsTERdLQ3wz9/Ji8rnfTkBIrzsinJz6Ghooy4kCD62xqIDfCgoTibhGBvjNUUcLcyItTDARWZS9y+cAJnMz2qclPpqi3FxVwfM01lyrOSyE+MwFZbGWt1OTRvnkPxwiEs1WRx0lfm/rUT+NnokRTghKelFhbq8niY66IjL4PhvbsYqynhbmNGZVEOWanxdDbW0dPRQldTA+tL8xTl5FBWUEB8ZCQ1ZWV0NDcwMz7C9LAY/vlqZ/3jZ/jpZ/jpJV3N1WQnRxAd4oSfqwm2JiqY6ykSF+JNcUYSVfnZ1JUWkBIdQmZyOInR3gT6WWNROmxgAAAgAElEQVRppkJuVjjTE52EBNpRWZJAdJgTirInMdO7S0ygPXKXf+TgV39BR/4czibKmKhcxl5PDm8rNUpSQtG6cw4VmZNY6twmOsAGJdmjnDz8IUcPvselc19yS+YHrl79HnMrRY6c+JTT57/l1t0T6Bnd5dKVfRw78RlHj3/K0eOfcvjw3zlx7FPOHP+cQ/vfx8ZMCRsTRQzVruFmqUaQqxHOJsq4mN7D21qb9HB3UsLdifV3wt/ZnCA3KzLjQynOTiAtLpiYEE+yksIJ93XEzUqHYDczglxNcDdXx9dBn0hfexJD3YkLciHI0wpfR2NcrPRwttTF29mMMD9HQnwcCfV1wsfNiuKcJGLDfPBytsTGVBszPRWcrHQJ8LDG3d4IZ1t9PJ1NCfFzorwwFUFHLWtL4xTmJzM10YeNpQHWFvoE+btRWZaLv787d+5co6enmdLSTDy9bAgKdiYxKYjSshSyc6IoKIynoDCe5JQQgkNc8PN3JCDg/6PrvYLbyvMszd6HnZiIediJnt6O7Yqeiu3uMtldVdmV3ilTPuW9SEk0oui999577z0peu+d6L13IAECIAl670XZNF397QN17yprdh9uALwASQASwP/5/845nx8xMQGUFqeTkx1HZno0bS2VDA900t7SQG9nG4O9XXS3t9HT0U5PRztDfb1IxkZPslDSaXY315hXyGhprKOhphKFVML2+goKqYTx4QEUUgmNtVVkp6fQ29nGvEKGUjZF27MGstNTxGBh87N6ujpbaW97RlVlKTXV5fT3dTElGWN6apz2tmeMjgyILSVKhZS52RlmlTJUC0o6Olvo7mmno7OFSckog0O99PZ18jQnAx8/T8KjggmPDMHLx53EpFiUczMcHO7Q1dNO9tN0evo6GRru4z/5mVevn9M/2MPAYA8tbU2UVxQTGx9FaloiEVGhRMeEMz45wsrqAg1NtVTXlSNTSJDKJ2ntaCIrJ42o2DBCIwKxtjMnMMQXZzd7LKxNcHK1E4nCdo5WeHi7kJqWQH5BNhmZyWRkp5CcFotfiBeOnnZoGWmib62Lhskjzt49x0fnPuaT7z/howsf8eHZD/n8yud8cvEz/v3sR/zh2z/xx+8+5PNLX3D27jkuql3m/L3v+fLiN2iZ6qBjocdt7XtcVbuBtskTnHxdsXSxwTfcj9rmGroGO5HOTbO4sUB7Xxu5JTlkFWQSlRhJfWsd3UNdFFUWkpaTSnldGQ1t9ZTWFlHVUMLAWAcTsgGKKrKxcjDigfYtdAwfYGiuzX2N69xSu8SlG6cxt9VHW18NMxs97FzMcPGywdnHEnsPU2xcjfAMsscv3IUnpupcvPkNtx5eRO3xNdR1rmPnboKrnzXqOtdR17nOxZvfcPryF1y4dZaLt89wT+caOub3uKd9gW8u/pHTVz5C7fENzl85zZ8/+4j/+t/+O7fvaZCVU8z576/xf/z3v+PfP/2CX/3zb/nVb37HP/7uA/7r3/4dv/rNb/n24iU+/+4MX549w5krl7F2tCc6MZaA8AACQv1oaKljblmOVD7J8/0dXh4c8ProiLfHx7w6PORga4v1xUVRRCinp1FMTaGcnha/lktOLMsLKiX9fV309XayuDDL1uYq8pkppqfGWVlWsbgwy8b6Mgf72xwd7nJ0uMve7iYryyo2Nlb54e1btjc3xBKW2soKfDzccXGwJy4qkpGBfpQyKSqlAsnYKAM93Qz0dNPffeJb7+vtFv3p8hkpy0sLzM0qRA/7gmqOrs52CvJzKS8robenm8GBfkZGhlHIZ3j54gUvjo85eFfmIoDl3hcL/1+HwIMQQHNvXhzz89s3Jxald2Lh9fHzX3wt5COE6cbz/T2RESE0Mb3fxvTyxf9bASuIi7dvXvGff/mZv/zHT/zw9jU/v331C3Hw4nBPbFASGpWOD3Z5fXwo3v4+dG5lYY7N1SWW5pVMT4wyr5CJk4rZmWkWZuXsbq6xtqRibUnF4pwCpWxKpFu/LyBU8wqx0lUmnUSpkIpB6pHhk9zN8FCf2GjX2FRLUnoCEfHhmFmboGf8BFcvZ7Jy0mhqqaO8qpj6hiqGR/qorCqhqDCHzIxkwkIDCAv2w9hABwtTPUwMH+Pp5khsVCiRYYHERIaQkhBLTEQoKQmxlBcXIBkbZWl+jr6uTgpynpIcn0B4cAgB/r6EhQaTmpJEWWkxqvlZpiQTDA32MzI8iGRynFmlnKVFFfNzSmaVcmaVcqYkE+J0QgDRqeZnWVtdZmtznYP9XV4cH7G/tyMG5Pd2t1lfW2F5aYEF1RyzSrmYf5ialIjWpvraOupqaunu7GJaMkVTQyOV5RV0dXQy2D/As8YmaqtraGtppaOlFemk5AQ211BTTX93l1ijurq4IL5x5hVysYFpdkbGnHxGrH8VRIEAiRPqT4VzKqVCzDoc7GyLQWxh8iAEkt8HqyzMKpmeGGe4v4++rk5GBwcYHRygv7uL4f4+0dYkn54SF++bqysim2FiZFh8479fDfv+VETIPAhh7/dZFoLPcH97i4OdbVYWVMwr5KIoEYSH0FAlULOFqYQwcVBIp2l71kRHSzMdLc20NDbwrL6O1qbGd8+r70Q4yCTIpybEdqbR3m6Ge3tZmj2B3R0e7LGzs4NcqWB4fIyOwT50TAy5dv8WsUlx+Pp70dvXycBgDxmZKbi6OWJpYYJCPo10eoJnTXVkp6fQ3FDL7Mw0W2vLJ+PFNy9YXl2hrPqkTcLF3Q47RzMuXP6KwBBn0tJD0Xh0icfa13ikfpHs9GjCA9xIig6mJCeLioJcWutqmBkfRT41wd7mGr2dbXR3tZGdlUZEeDDHz/dZUCkJ9PUiLzuD0YFeDnc2qSkpoiIvh+7GavKSogj1cCA1IoAgV1ui/dxIiwxE48ZFrn33Ob4OFuQnRyMd6CAjOpiH184T4m5PhKcTQY6W5MYG42muS6yvA7PDbTyN8aU0LRwvKx3ig5ywenIPS537GD66QYCjFd52ZjibGWDw6B6udhbsbC6xt7kKP7/laHeLn9+8pLK4GH1tbcoLC3manoKNuQk2Joa42VuyuzYPf3nF2+fb8NOP7K0s09lYRWq0P7EhzgS4GuNjr4erhRbWuuqEuNrhYW2KifYDTB6rcfvyN0QE2mNudI/UBF+SYr3oai3GzvIRCZFuBPtYonnvDN4OTyhOD8H6yTVufPcHdG+fwvbJdWx1ruCofwtH/RvE+9tjqH6eC1/8Bs1bXxHqZYK14XVMdC9x8fRvOX/6N5w/9zu+/PLXGBhc5+btr7mnfhYtnatY22mj/vAcd++f4tadb7h5+0vu3TmFxsOzPNG8iJb6Gbyd9YgPccDPUQ9PK02CXQyJ9bEiJdiRKE9zQl1MyE8IICXE9cRW9TSe7PhgYoI8qC/PobOpnORIf5LCvChMiyInPoichADy4gOI8bEhMcSFvORgst7Zo1LDvYj0tcfLzgBfF1OyEkLISgqlMCOGgswYWuuKqS7NojArnqQof3xczHG21sPOTBsnK128Xc1xczDCwUoPPw8bivNTUcqGWV6c5tWLTVqaKvFytyMi1IfiggxkshFSU6NRqSTk5SehoXmNxzo3sLHVwcvHnOhYD57mRlBYHE9OXhRZ2ZEkJQcSFe1NTKwvSYn+JMT7kpIUTElRGrVVhTTUljHQ24FCKqHtWQNdba10trYwNtTPnFzK2FA/Az2dLMzKUUglTE+MnhDrpRJUyhnmFTJmZ6aZnZmmpbGOuKhwSgpymRgZRCmbYmZqAplknN3NNaYkY0yMDzOrlLGgUjIy3E9HezN9vZ2MDPcjn5kSG0yk0xP09nQgmRwVw4dj40M0PaujvqGauvoqKipLaG1rorevU2xDyspJoaa+jK6BNroG2ugf7aagLAddY23UNO6hY/AYF09nJqTj/MSPrO+s0T3QRWpWCl7+nhiaGWDjaE1sUgz1zXVMyiZoaKnHO8CLhPR4EjMSCI8LIyoxEt8QH8ztzLBztcXJ3QEvfw+Cw/wJCPYhINiHoFA/3L2cCQkPoK6+ksyMZHKeppOXm0llVQkFhVkkJEcRlRCGs7cDepY6qOvd58Ld83x55Ss+vfQpH134iD+f/zOfXvqUT7//nD+f+5g/ffchH537mDN3znLP4D461noY2Bli5myJc4CbmIEITYggMiUG/8hA7D0dCYsNZXp2iimlhJLqYspqSymrLSUzP4P03DTySnOpbKggp/gp/mF++AR7E58WR2RCBPbuNphanwgDJw8rwmP9sXMx44nRQ5w9rYlPDSe3OA0PPwdOnfuURzp3cPOxIyohiLSncSSmR6JjooaTtwUWjnqY2D7G2ccSLcO7nLnyOeo619HQv42u2QM8g+zxDLLH3EEXWzdjDK000TS4h427JboWj7mqdoGvLv6JL85+wDcX/8ip7z/ky7N/5sz3p/j8my/400ef8ljXBFNTW/7u//wV//CrX/O//e//hb//9T/xj7/7gP/2P/6e//nb36Opb0h4QjxPCwvJKymis7+Xzr4uiiuKiEuOJTs3nc6+duYW5KytL/H6+JDnu7viNGJ7dRXZxAQzk5NsLC2xtrDAqkrFyvw8qyoVawsL4rmTTbZdDva32d/bYn9vS7y+ubHC8tI8s0oZy0vzJ1yUrTV2ttfZ2V7n6HCfN29e8+r4WCxeWV9eorWpkWD/E4r0SYPiuNj42N3exlBfr9hKuTg3y+LCPCvLi0inJUxOjKFUzDA02E9VZTmVFWVUVpTT0d7GxMQ4W1ubHB4esLG+xtLSIs+fH7Lybq31fjj6fcq0wH94nwEhnH8/NC3Qqn949fJ/OSeEqoX7C9mIg53tX2Qc/ppYLdz2/OiAg/1dDg/2eHF8dCIefvqBn3/6gbcvn3N8sPsLGJxwKQiL93MRQuha4EUszinEkPXakuoXpOrt9RUWZuUsq2ZFQTE9McrIwEl2ZnVxnuWledZWF1lfW2JBpWRKMsbwUB9Dg72MjgzQ19vJQH8342NDdLQ309PdTlVlKU2NtbR3NFNVXUpJeQExseF4erkQHOJHbkEWtXUVFJfkUVtXwdj44LvPlqfk5GZgaPSEy1fOo631gNzsFEKDvMlKT6Kr/Rn1NeVkZySTlXZyZKen0NHShEwySV1VJcX5eZQVFRIZGoa/tw8O9rZERoRRVlrMs6YGsdK1p7uTwoI8ETa3trrM/JySocF+Otpb6e3pYmx0mFmlnMWFedG2tL+3w97uNgf7uxwd7ouAufW1FZYWVSwtqlhbXRbZEnLZDNOSKWTTUhQzcsZHx+hoa6e1uYW+nl4G+weorqyiIC+f2uoaWp41n9TS5hdQmF9AbWUVLY1NJyKisbaGgZ5ucaKws7HOxsoy48NDYgvRyoJKbCzaXF0RrT6CdUmAtQnnF+dmxYYkgf4ssBdmZ2RMjY8hGRsV61cFq5Pwfe/vArx/fwHmNjU+hlImFS1LU+Nj9HZ2MDLQL95HyGK83w4lWLUEMSLkLJbm58TQ9eHujoiWFyYYwvMTAk2HuzviY52eOKlknRwdobezg97ODmZnZAz29tDV1sqz+jrqqiqpq6qkqa6WtmdNdLY+Y04uZV4pZW5mmgXlDMtKOdMjQ0wODLI4I2drZYWjnR2UshmeHx5xcHBAe3cXTm6uOHu4UFJyUhXX1FhLYUEOjQ01TE+N09XZyvLSPJ0dLbS1ngBcxob6kU+f8Ck2lhfY291kcHiI5MxUTCyNcfV2xMnNAmt7PcwsNXBxM8TdzQgzUzW0Hl3mzs3TGD6+T2ZSFBV5OaRERRDq7UluWjKZKQnUVpQQ6OeJn68H+nrauLk7srQ8h1Q2weTEMLKpMWZlEtqf1RPu70OQpwuJYQEUpsYS4+9OakQAXramBLrY8OTeNdSvnOXyN58Q7uVEWmQgXXVl7KhkpIT7Y6HzgOG2eia6mkgO9aIwMZy6ghQGm8v5YXcBlaQLd2sdPG31cbfWJcjNCt0H1/B3siI1OojoAC/sTPWwNNGjo6ORrfUl/vLTa/jLT/z4+gVvnj/Hw8mJ+vJSlpVyJga7yU2Nw0RHnfaGUl7tLsKPz+GHN5RkZhLs4URmbCDpUZ5E+1gS6KCHl6U2rsaPMLh7GX87My5+8SF3Ln7FzYufY218H0crTTwc9TDVu4WXs8E7joIm1ga3Mda6jLe9NpFepphpnEfz6ufo3PgCo/vf4ah7BQ/ju3ib38Pd4hGPrn6GvcEtHl7/FAezO8QEmWOkcx6tB19z69qfuXrlTwQEmJGfH8GVa5/zb3/4B4xM1XF2M+a7M3/gntpptB5f4dadb7jy/Sfcv/stjjZaxEe4EhloR3aCH3GBDiQEOJAf709pcghlKcGkhziT4GtDSUoIGeHupId7UJOXRGZsIAlhPgy01VKUGU9ShB9l2fG01xRQlhlDTqwfuTF+xPraEuNjQ3acLxkRHiSFulCQGER2nB+xAQ7EBTmREuFFTLALiaHuZCYEEh3oSklOAqVPEwj3dyI3LZLIQBdcbPTxdbUg0NsWa1NNTPTUcbY1JC0pnNLCdCbHu1lamGJ1SU5YsBfWFvokxYcxPNyJRNLH69c7VFXn8kT3Frfvfoum9iU0tC7wUOMcFlbquLob4uVjRmCwHf6BNnh4meLhZUpoiD0B/laEhTqSEO9LTnYcFWXZNNaV093RTHd7C/3dHfR3dyCdHGNxTsHwQDftLQ1MT46wNK9k9x0EcmFWjnx68iRc+q4ffW1JJfanyyTjzCtkzCtk7G9vMCeX0tLcQFtrE5MTIywtzqGQTzMxPsyUZAzp9AQy6SRdna0oFVJxZ66vt5PhoT4G+rsZGx1mcmKMzo4WqipLyX6aRk5uBtm56RQUZ1NeVUhZTQGd/c1UNZXi4mOLlZMxcZmRFNbkEZUUjrmdGfZudoTFhtLR387sspKuwU7qW+to72uja7CT/LI8wuPC8AzwQN9MDy19TSydrTC0NUbTWJuHeo9w8nHGM9gLMwdz7Dzs8Qr0xMnTEZ9AL/yDvImOCye3IIuc/EyKinPp6W2noryI0pJ8cnMyKC7Jo6Awi/yiLOoaKyiuzMc1wAkjOwPUDdS48fgm59XP8+3tb/n61im+ufkNn1/6gk8ufMoXFz/nwt3zPDB8iLGjCXbejrgEuOEW5HFyGehJSFwYSU9TCIgKwtjKGCNLI8pqS6lrqSUuNVZsXnL1ccHYygjPAA/cfF1x8nTE3M4MYysj7N3s8A7ywtrJCjXtu1jaG2Nmo4dPkAuR8YG4+djh4GZBUIQX0YnBBEV4ERDmgY2TCR5+DsSlhGHrbIqtsykGZlrYuBphaqeDjasRtm7GmNrpYOdugr2HKRr6t8XD0kkfQytNzOyf4BFoh0egHa5+tpjam6D25C7nbpzi4p1v0Da+ham9BlpGN7l0+zTnr5zmd3/4PR6evug8MeSf/+n3/I+//b/41T/8mt/+7gP+79/+K//60af83T/8IzoGxjS0tDM6NcXGzi6zCyqm5TNMSMaprq0gMzuNxqZaFLMyDg53+OnnNxzsbPLmxRHP93dQKWeYmZoQF4gq5Qxba8uiN35lYY7VxXnWlxfYWFlkfXmBBZWSg/1tXr44ZG93k+2tNXZ3NlhemmdyYoSJ8WGUCilLi3MsL82ztDjH6soCL18ec7C/K+Y7t9fXmBgZprq8jOL8PFqbGsX1xtjQIIO9PYwNDbI4NyvmOOfkM4yNDtLZ0UJFeTEd7c0oFTJk0ilmZqSsra2yu7vD7s4Wa6vLjI0O0drSRF9vJxPjw++C4yelL0KGQRAIwiFMJAQx8f55gQMhhKYFy5OQj3jz4vh/ERWC3UkIWB8e7J2Qp99NHf46E/F+iFqAlAm73G/fvOLV8wOR/bCzsSpmIV4e7fPDq2N+fP1CzE0c7m6JYuNgZ5OttWUOdjbF6lah4Wl1cZ7VxXn2tzeYHB2iv7tDrHydmZqgt7NN/JzcWF9mb3eTg/1tNjdWUMinGR0ZoL+vi/6+LjEzMSUZo6G+mu6utpM8WFcbgwM9NDXWUFNdRn5eFkmJMeQ8TafpWS31dZXk5WeJfIiM7BRSMxLx8nXD0sYUcytjQkL9efasmqL8TMqKc6irLqEgN5Os9CRKCnOoriimqa4a6eQY48MDZKYmUVFSTFVZKc72dni5uRIVGU5mRhqNDXV0drQxP6dEMnnCIaquqhAtTBvrq6wsLzI6MkTzs0b6ertFy9L21oaYVRGalwThsLgwz9ysApl0Cpl0igXVHNtbG+xsb54IiZVV5mfnmJHKmJHKkE5NMzE2zvjoGJKJSVqbW6itrqG8tIyaqmraW9vo6eqmtbmFmqpqntU30FRTd2JnamlsYKivV9y139lYZ2djnZkpCRMjw+Jif3J0RGwREKw9QiZCEBKCRWleIWd8eEjMLAgAuHmF/BcNR+9XsgqLfqH1SMgxLM7NipMLoX1JqFMVbhvu76O7vY3RwQFRRAiTEyFrIdCs32c7COwIQShtrq6wt7XJ0d4ue1ubYi+zkAPZWFlmb2uTty9fiPW2Cum0ODEZ6Ommo6WZmSkJIwP9dLW1Ul9dRXV5GfXVVbQ0NtD2rInWpnqkk2PMK6UsKGdQKWSszCqYm5YgHRlFOSlhd2WV3ZVVZiankE5KUM3NExgYiL2jA7HxMSTExxIZEUJXZytVlaVUVZaKXsDAAB8sLUxITUlgoKdTDFmPDvahmJ5kcWGW45cviIyPPtkxNNfljtolHmhe5bHuTdQenkfn8RUc7B+j+/gGXu4WuNqZEObvTk5yIjVFBWQlxFFfXkJ7Qy2L83I625rIeZqOsYkeoWEB7Oyu86y5jt6edmJjwkmJj+bMN1+QEReDcnKEjOhQClNjeVaWR3F6PMlhfhSlxfHg6jn8naxwtTDg5tmvKEyNpb26mK66MjprSwlwtqatqojJnmYSgr2w0XtEpK8jlbkJPE0OYaizkugQJ+zNNHG2eYK3oynutoaY6qjjZmOMifYDooO88fZwJCIigIL8bLq7WllZmOOHV8eM9PVRVpiHnsZD2utqWFZIaKkuQu/hdSx17+FurUOgqyXJEWG4W1oQH+RFbkIwPraP8bZ+iIvRbUwfnMfNQB0H3XvEeDkQ6WGHh5UuFk9uY/7kOram93G0fIiNiRqWerfRf3gBE+0rGGlcwMfhMb52mjgY3EDr+mcYq53G5vH32GpfxMXgGr6WaiT6muBto4md/nXcLdQwfnQaE61z2JncwEjnPGaGl3micYaP/v3v+e7Ub7EwV+exzg3OnvsYLZ2b6Bne59bt79DWucrd+6f59tQHfP3Fb7h2+TMsje4RFWRPVX4cuYknU4PS1FBai1MpTgyiODGAmqxIOsvTqcmKJCfGizhfW6K8rEmP9KEoPZrclCjCfJyoKkinpiCVvORwKjPjKUmNICXIjbQQN1KCHcmK9iA1zJl4f3vSwtzIivIiNdSV+CAnksPciAlwIDXSk+r8JBJC3KgrTac0KwY3GwPiw71IiPAmOtiNvPQocjOi8Pe0xtfdmshgd4L8nCnKS2FkqI21lRn+8tMxG6uzpKdEExLoQWCgK8Ul6fT0NhAX74+h8V109W+gq38NDe1zPNQ8g/aTi+gZXkVX/xo6ulfQ1b+Grv4NtHUu4eCghanpHexstfDyNCUtJZS6mnxKi7IoyE2nobaChppKWpvqGRnsYWpimP6eVvp7WlHIxtlaX2JnY1WsR1xfXkClnGFjZZHXx4f8+PoFW2vLjA31s7Iwx8bKImtLKl4e7TMxcuLvLS7Ko6mxlsGBHkZHBpieGkc1r2BBpUQmnWRosJcFlZL5ObkIXOpob6a97RnNzxrp7emivq6K8rIiKiqLeZqTTkR0EDFJEWTlpxAU5Y1vqBvBcb5EpYaQW5VOZWsRuVWZtA62kl9dSMdQJxnFWeRV5FPVWkNqXho5FXmkF2RQ39VIXEY8PhF+xGXE4xHihZGNMcb2pli4WmPuboO+jRFW7ra4BLrjFuRBQEwQnsFeBEUG4hXoiZe/B2mZSXT3tTM40ktp2cnuYUVpAfU15RQX5VJeVkhNTQlV1cXU1ZdTUJZDeHwQFs6maBg95J7uXb5/cJEz985wRu0c397+lq+ufs3nFz7jzM3TaJg8wsLN8qQm1tMeZ39XHH2dcQ/0ICAqiICoIIIig7B2suaJ8RMCIwLJLswiqyCT5KwkYpKjSc5KwjfEBxNrYwIjAnDxdsbWxQYTa2OMLA0xtTHBwt78RFRYG6Clp45/qDuR8YEYmmtz9+FVnD2tSUiLICzGj5AoH8Ji/AgM98TCzgAbJxMe6dzBxcuG0GhfXP2ssXYxRNvoHo/0bmHuoIuTtwUGlhpcvvMdV+6e5uq9M+iYqKGucx0DSw2MrLXQNLjDPa1r6Jg+5q7WHe5qX0fT+A6P9K9xW+Ms2kZ3cPaxJjU7ETUNdR7r6KOppcsDdS00NXS4ePESH3zwb/zq1//Ev3zwR/7450+IT05DtbyCRDaDRCalubWFsopS2jpaqauvIis7jarqMhRKKc+P93n75gUH+9snTUzTk6KAEP6PL8zK2dlYFYXExsoiW2vL7G6uiS1AuzsbbG+tsbW5ysb6MgsqJTMyiWhnmZudES0vCyols0oZ83Ny3rx5zfrakliqIp+eYnx4SLQqvZ9dfH+TU7BkD/f3UVtZQW1lGc3NDajmZzk83GdjY42JiTEaG2qprionNyeTutpK2lqbGB7qY211kaPDXTY3VlhQKcWw9MujQ35681qkSf/15OH/7/jx9atf5ByERibB4vTj61e/sEG9en4khrRfHJ4Ig+Pnh2LW4acf3/LjD29Em9MPb1+LokKwxGxurLG7s3XCG3gnIjZXl8QK1t3NNY72tnn1/CR4/fr4kKO9bfa21jna2xYnE4KgWFmYY2leyd7WOjsbq6iUMyzNKzna22ZZNUtPRyttzxqYmZpgqK+blsY60cDllZgAACAASURBVNIkiMbdnQ1WVxaYkUkYGe4XLW5TkjGGBntpbKghNyeTttaTdq+mxlr6ejvp626jqryIotwscrPTaKqvoq+3g6LCHCIjgiktK6CsvJDyqmJcPRx5oq+FgakeWroaePu5U1SUTXNjFQ21ZeTnpFFc8JT2lgYG+zrp6WxhoKeTsaF++rraaaipZLi/j4qSYhxtbYiNjKCjvZWiwnxqqitpb2thcmKM9rYWRoYHUSpm2N3ZYkE1x9ysgpXlRRYX5pFJp5ifU3Kwv8vqypIYnD482GN3Z4utzXXRtiQICfmMFIVcxurKEvt7J8J2ZXmR3e0dVpdXmFUokctmUMzImVUoUcoVKGbkYi6iv7eP3u4eRodHkE1LmZqUMNg/wNLsPLIJCX+jlEnpbm8Tlfa8Qi62Ec0r5GIeQbAXCVC6ZdU8MsmkuNs+2NvD9MS4CHibGBlmbGhQFAnvjwcF7sP48BCjgwOMDQ2KRGkBSCcs7gW/oiAABDEjiAnp5AQTI8MM9vYw3N/H9MS4GMZ+f/ogiIf3DyGHIUwiBGbF+6JBEDLvW7g2V1c4Ptj/BTxPAMlNjY/R1daKdHKC8eEhejs7aKqrpb66iuaGejpamulsbaG9uZG+3k7kMyc2BqVUwrJSzrJSjnxsnMn+AQba2lmQzfBiZ5+dtQ3evHhJQV4+jvYOREWG4+RoT1pSPOXFBVSVFYv+wBn5FOMTwzg62FCQ/5QpyRivXh7x+viQrbVlXhzs8vxoj6Pj54RGh6Nvokd8ajR31C6ho38XYzM1DE3vonb/NFaWD3lw/zyRwa5EBrgT7OVMemw00uFBhrta6W6pp/NZLesrc6wuKWlpqcXewYKM7CQWV5TY2plhZ2fG3btXyc1MRv3ONayNdIkJ9iM9KoRgNzvig7xICvWlKjeNqtw00qOC6K4vp62qiGA3OypzUmkqzUU52svi1DBRvq6UZycT6uGAi5UBsQHuBLhZUVWYjLeLCZZG6tRXZuFs8wQLI3Xc7AxPoGT+biRG+ONha05daR7REYHk5WeQk5tBZlYKdbWVbK+voKv1CMMn2pTmZtNWV0ljeR5lWYmkRnoT42+Hk6k6Jho3ULt0AVNNDZKCffC21sNI7Sy2OpdwNbyBi/5NTO+ew99Sh0BbI1KD3XE11cDeSA0ve2287LWx0r+Fq5UGRo++x0TzMrr3zxLg+ITCZD+CnZ+gf+8UGpf/jKPuFVwMrmGjdR5H3e9xenKZYLsHOBndwsXkFhrXP0b33lc8uvEJV878C9rqX6Oh9iVqtz7jwrl/5YvPfo2T4xNCw1wwNdPA0lqXopJ0omO8CAxy4LH2NU5/90euXf6Mx5qXMTe4i6uNDrlJQTSWpJKfEEBaqCvFiUHU58TR+DSOrFAXCmI8yY3xICvSnbRQV/LiA2gqyaAyN4lIX0fSowKpL8qiICWamAAXcmODKU4JJzPcm+xIb7KjPMiOcuNptDtpoc4kBdqTEelGeoQrkZ6WxPnZkRTqQlFaKLUFieQnB5OXHEx6lBcBLmaE+zri726FhcEDIgNdaK4roLWhiNL8FEL9nSnMTaakII3kxFAS44OJiQygsa6U6op8fDwdyM6OJzEphOqaHIKCHXmocRFtnSvcufcNOnqXMDG/zWPdCzzR/57Hut9zT/3kvIWVOvpG19DTu4yWxlnMTO5gbfmQsGAnyoszKMhJIT87lbysNPKy0qirLKW3o4We9ia62+sZH+5CKRtFMT3B1NgwSqmErdUltlaXWFDOsL6k4oeXz3l1tP+Lc9tryxzubHL87o9vT3c7Lc0N4kSis6MFyeSouGCSz0yJfekLKiVKhVScVHZ1tqJSKhgfHhJbnMYnhmhuqScnP5341GjM7Ayx9bDALdABJ39rTJ300LPVwNxNH6dAG3yivLH1tiM6PZqQpFByKnJILUrDyc8JHcsneId7k1OVS3hyOA5+J4FnfVsD3ILciEyPwiPKj+DUSBwD3TB1tcLc3Qa3YE/CkiLwDPbCP8yPpMxEKuvKaXh2QgEuKc0n+2kaEZHBZGck01RfRWlRLsVFuTQ1VVFVXUxefgaxCeGERvujY6bFVfXLfH//IqdufMPpu6e5pHWFiw8vcu72WT4/9zlnrp9B11IXW09bzJzMMHe0wMXPFQsnS2xdbHD0cMTayRr/ED+8A7zQNzHA3ceN1KcpomUpPi0OzwAPbJytMTA/qYr0CfbG3c8NG2drdE2eoK6txoPH6idgOidzzG0NcfKw4onRQ85d/pr7Gtdx97XH098RY0sdTK110XhyFz0TDexczEhIiyDtaRx2LmZcu3MebaN76Jk/5Ny1Lzl37UusnA0wsNTgu0ufcvHmN3z09e/54syfUHt8jduPvkff4hEPntzg8p3vuHDjFDceXOfq/Svce3wDAxsNbN31CYlzpW+sif/gJRLpCNOyKZYW11hb3cbF2ZPQkEjmlPPY2Njx+w/+yL/87g881tGntq6JufkFJianqG9soLy8lL6+Hurqash5mkFhQQ4T46PiLrdqfpb1tSXGx4YYGx1kfW2Jw4MdlpfmWVyYZXdnQ7QnCbvNR4e7HD/f5/j5PkeHu/z89hVHe9tsr6+wsbLIvEL2LnMkESd8gqdesAmuryzy9s1r1pZU7G1sIJuYQDIywqpKxcbSErKJCaTj46wtLKCcnmZBoWBBoUA6Pk5/ZyfNdXVUlZRQnJ+HckbK0eE+r14cs7qkoqm+ivycDGoqS+jpbGF8pJ+WploaaiuQSkbZ31lnbXme5QUlL4/2efPiWAw9//j6FT+/fSOKhx9fv/pfpg/vh6p/fP2Kn968FnMOfz3J+OscxZsXxxzu7ogg4ZdHh2J4+u2bV2KA+u2bV2LQ+u2bV78gVx/s77KzvcnuztaJJezFkSgQhGrXg51Njva2xfyD8O+zubokTp6E6ZOQc1ApZ0Rr07Jqls3VJZE1MT48QFdbM5KxYXo6Wulub2FjZZG9rfWTOuCVBebn5KJg6O/rYqC/m6HBXro6W8nNySQ6KoyU5Hh6utspKswlLzfr5GeODlJbUUJFQS6FOZnUlBdTU1mCv58nlhbGJCbFUFFZTHhUMJpPHmFiaXRitfR0JDs/k5KSHLpaG6ivKqG0IJvhvg5Uiilkk6NMjQ0xOTJIX2cbY4N9TI+P0NfRQU56OvGRkVSXlzE+NkJ5WQm1NVV0drQhmRwXidUCy0E1P8v8nJLVlSW2NtfZ2lxnb3ebF8dHrK4ssbmxJnIglhZVrK4ssbqyxNKiiu2tDTbWV1laVInIgK3NdVZXlsR2puXFJeZn55DLZsSJhCAUhgeHGBoYFNuZRoaGGR0eYXx0jImxcRRTUiaGRvgblVIhhv4EDoKQY5iTz4gL/tHBAXo62hno6RbFgjABaHvWRHd7G5OjI8inp0R2w8TIMDLJpBiYlkkmxfFgf3cXQ329jAz0MzU+JoqXzdUVllXzYr2qwGEQGp4EYNv7FqKRgX5GBweYGh8T25uE7Mbq4sIvKNkCPE+YUCzOzYo5EKGuVuBYrC0tMq+Qi7Yq4ecIHIz3wXd9XZ3iazjY2yNmNob6eulsbREnEJ2tLaJPurWlEen0hNiTrFLIWJ1TMjM2zmBHJ8XZTxnu6mZ+egbltIxl1QKzM3KCAgIpKsyntLCApLho6qsr2FpbBn7mYH8b+JmN9WVxASF8KL8+PuSHV8fwnz+f7BK8fUVkXAS//7d/wcnVhu6+Zh7r3cPCWgstnavcVz+L2v1zGBvc49LZT6gozKDkaSr56UkkhAfR195EReFTSguyWV6Q8/MPx4yP9+Pubk9WdjKvXh8QGupNcIA7F858wdPUWHpa6/B0sCQ7IYqSrBTCfV0w1bqPr7MVeUlRWOg9oqehgoG2OnobK4n0d8PWQIvclGhmhrpoqy0h2s8NKwNNAlztifD3QEftOj7OViRG+jEx1EaQjwOh/s7kZsSQnR5NU3UhKbHBTI/28mJvg7HeDuorihjsa0ciGWJlUUFokC/JCdFsbyxTXpSHhYEubrYWhPu5kxwZQHZcKDmJwUT42JAQ7ExzRTb9TfX4Ojlg9OgO1779GDu9u5g+vICx2ll8rTUxf3gJF0N1arJicDPR4MGlL3A1e8D9yx+jeftrXK00iPSzwsFUDVcrDaz1b1D+NIyWsgScjG9jpH4aS+0LRLrr42OthqPBVYLsHuFhcgtXw+s46l5G7+ZnOOhfwfTRaYwefoud8TVufP9vPLz7JVe//xOfffKPXDj/IaUlyQQFO2NkpIGBkSaR0QE8ay6jsiobf187tDSuoa97F3sbHTydjYkIdCQ1xpe85FCexvvTWJJKd00uxSmhpIe6kxjgQLyvJUWJvgQ76eFqok5+QgDlGRHEBTqSGulNSXoUqZHeFKaEU5oRTby/EzE+tmRHepMa7Ep6uDtpYW4Up4RQmhZGbpwf5RkRVGSFkxTsQGaUOyVpwTQUJJId50tOgj9BrqakhLtTX5xCepw/mUlBuNrp4eduTkVhEsO9DcgmumiuK6KztZqYCF/8fR3JzU7C38cZdxdbWp/VkJYcRUxMEJaWutTWFZCYFMTde2fR0b2OnsFNnuaG4eNvgrnVPSys72NkepM7979CS+cCFlbqaOlcQFf3Inp63+Nor4GJ8V3srLWIj/UjPTmcsuJsCp6mkfc0ldbGWoYHOulorqOtuZaRgXaG+zpoa6qjpaGWrtZnTAwPMDczzfK8ku21ZY73d/jxHedld2OV5XklK6pZ9rfWWZ5X8nxvm/XlBRRSCaODJyClzo4WcRIhmRpjVilDJp1kfk7Ogkp50jKzvMBwfw8jA71IJycoKyqktDCPyooSWpobKCsvpKg0j6iEMPzCPDG3N+CRwX0MrB9j5W7KY/MH3Na5iobpfW4/vsV1jWtomGjyyFgDc1cLHplqYeBgjK6tAc7BbriEuGPiYo61tx1mLubo2ejjHemDX4w/Bg6m2Ae6YuFhi7GzBSaO5li52+IV5oOTjzORCRFk5KVT01hFcUUhCckxZGQmk5efRUxsOCnJcdTVVpCSHEdUVBDFxU8pryigoDCL9Kx4AiN9eKB3nzPXv+P0jVN8c/1rLmteRsNSg0cWj7j68Aqfnf2Mry5+hYaRBmZOZuhZ6WFsb4p3qA9eId5Ep8YQEhfKA92H3NO4h76ZPrYutpRUl1DbXEN0cgSegW5o6D3g+5vnuaF2lScm2sSmRmHtbIGztwNOXvaY2hqha/oYIyt9rJzMsXGxRMtAjcdGD9A31cTV147wWH8cPa2wtDckKMqb4Ehv3PzsT6YViUHEJIVQ1VSMX4gbZnb6WLgYcE/nGvefXMfARgtN43ucu/k1n539Ex9/9298fvqPfHLqX7lw42s++vr3nL78GX/+6nf88bN/5vPTH/Lh5//Kl2c+4dbDSzh6mZNVGEv1szwKytNISAkjLTOJ7JwsysoqkEzKyMstorysmtHhMerqGvDw9MbQyIy6+kZkMwqmpNOMjI2SkZFGUVEBdXU1ZGSkkZ+XzdBgrwi8EkpZhgZ7mZ+Tc7C/zfOjPTHb8Pxoj+Pn+zw/2hOvv3xxyKuXR7x8cVJPvr+3xfryAtvrK2Kt6PryAguzcpbmleJCdGttmXmFDOnkGErZFIf7u7x59YLdzTXWFxfZXF5ma2WFtYUFVHI5yulpFpVK8dzG0hKzUimtDQ1kJieTGh9PW1PTu1al12xvrbGkmkUuPdkpn5keZ3N1icV5OTLJOIvzctaXF9jbPpmgrCzOsr688M7u80q0IAmWpfdFhSAeBNbD+1mHn9685ue3b0Qi9Y+vX/EfP7z9xfTh/e85Pthne32NlQUVW2urvDg8+IVwECYOf82CEBaie7vb4o63YIN68+KIF4d7Ynj67cvn4qRBEAq7m2sn+QXVLDsbq2KT0/72xol1bWWBZdXsCWF6epLVxXmx1nV2ZprB3i5GBnpZVs2ikEqYk0t59fxABOcuLswimRylr7eTzo4WerrbGRnuRzI5SmdHCzHR4Xh5upLzNAOZdJKiwtyT0peeTiZHBqirLKW2ooTCnEyepicTHxOOieETHms/JCTYDzd3RwwMdbCyNcPcyhhnD0fKa0qpqS9joLeN9me1pCVGk5ORxNTYANPjg/R2tDArk7CgnGFsqJ/FWTlzcik5mRlEhoZQWVpCR0sz3V0d1NVW09vTxcjwIAuqOebnlOxsb4qTB2HSINji1tdWRDEhCAahbUmYUgiiYWV5kdWVJZaXFkQxItibxsdOpgpzylnR0jQ5PsHYyCjDg0P09/YxOjzCQF8/o8MjosCYHJ9ALpthc32DObmC2Rk5f9PX1UlXW6soHuTTU+JuvGD7ERbqM1MSMVwsZCVmpiQM9vYwPjwk1qZOjY8xOjjAvELO1PgYa0uL7G1tisJApVTQ3d5GZ2uLGIB+3yallEnF3yXwFwT+gzCBEMREf3cX/d1dooiQSSZ/EdTeWltlZ2Od1cUFsTpWeBzvTxKExqX3Rcb7IDnBIiUIB+F5CBMNofJVsFe9L6Z6OzvEvMTk6IjY0jQy0C8KL0GkKKenmRgaYqCri7zMTPo7O5keGxNfm662VprqaunpaBfF187GutjQ8NOb1+KHkQCeEQJVR3u78PNP8J9/4dXzA3768RXVVaWoqd8kIjKQhsZKzC31cPe2xcRMC3NLHfQN1Hn04Crmxpq4O5oS4uuMcnKA+oo8SguyUcjG2d9ZZU4hob6mmJSEcKLD/fDxsKe9uZr9jXlSYoNxsTbCwUyXgvQ4dO5exc5Qm6r8LPxc7YgO8KLkaSoNpfnYmeqRFh1KbmocoV4uqF2/SICrPYMdTbTVlOHtZH0iQJ6m4uVoQ0FWCh72VkSH+JGTloBCMsKaSk5FcS6xESEM9XedZE5m5fzw6piDnW34y3/w46tj5mUTjA90MNrTSl97E0vKaTydbOhuqSfQw5mPPvgn3O3Meax2k2BPB+xMdAh0t8PV2oiM+AhU0xJe7e8wNdJHaU4a6XGhGGndxVJXDYsnd3Ey0cTbWo/MSC+8rZ8Q5GREiIsJZRmhOBjfR/3mV1gZ3SHY2wx7c3V8HHXwcdQh2t8Sf2ddbHSvE+tnTqirHoZqp/CxeYCn+T18rR/gbHgDT90rOGqew/bRacwfnOLxjY9wML2BtvrX3Lj0J25c+5TLlz7G1ESdsvIsNDRu86tf/S3aWg/p7Ghha2sJlWqaxsZysrMTiYz0x9PdmvBQT55mxFL4NIFntYUMdzcy0tNEa00BRZmxpMcGkh7tS0akG1GepkR6mRLtY06UtxnZMe4UpwaQEOxAUrADJRmh5CX4khnlTrSPJVHeZmREupAc5kpaTAB56TFkJoaQHudPWXYstQWJFCQGkhTsQFFSAAVJvhQmB5Cf6Ed6hCuJgY6kR3lSkhVBdnIANSUJ5KWHEBvmjIejPg6WmmQkBdHbXsXi3AT72wvExwQTExl0Aqnz96Kzo5miwhyaGmuory8nJyeVhIQwwsK8sLHVx9TsIQFBtri4GfBQ4wIubnoYGt/intq3PNQ4h7WtJg8encXSRg0T85sYG9/gwaOz6Olex97xCd5eFqSmRZCaHE5aWgzFBVnU15fT3FhDY0M1w/09LM0rUSlnaKqrZqCnk4aaSjpampBPT/LmxZEYTlyaV6KQSsQ/rsuqWVTKGdYW51mdU7C9vIBKIUUyPkR/XydV1aXU1JYjkY4xOydjaXmOpeU51lYX2NlcYWlOjmSon7G+HrqfNdPd2kpteTkl+Tm0P2ugrqqcsdFB6uorKa8qJjouFJ8gDyLiggiJ8cfa2Qw9M22MbHXRMn7EZbUL6Fvromv9BA1zTSy8rNC00eGWwT0eWD3muu5dNG10MXY1x9DRDI8IX0ISwzF1ssDAxojHZk94bPYEMycLPEK8CEsIJywhXASzpWQmkVOYTVZeBnmF2RSV5pGelUxIqD/xCRFkZCYSFx9OWGQAiSnRJKZHk5IVR2ltATklGZy78S2X1S5wX/cWlx9c4LbuTa5oXELN6D7fXjvFh6f+nVNXv+WRsQamzmZ4RXgTkRZJYGwgzv7O+Eb64hnq+W5KYYGRnQm2nvYExwcTlRqOjbslmkYP0bV4jK2HFY4+dti4W2LhbIq9lw3Ofg54h3lgbGeAoY0eVq7maBo9xMBaBwtnY9yDHHH1s+WJuQZ65hp4BDsRmRRIYIw3rn62BMX6YO6gj6aRGm7+dkQkBxES64Othzl2PqaoG9zgyoMzXH14lvN3vuabKx/z2fk/8uGp3/LHL/+Z33/yP/n4uw84dfljPv7uAz78+jd8ff5Dzl//CnWN63j62hMa6U1cUjBpWTG4eFhhbqVPTGwo2U/TiYmJwtzcHCsrG6ytbYmKiqEgvwSJZJrd/T3Gpyfo7Ouid6iPZy1NJKcmERwaQHRsBE9zMqisKiUnN5O+/i4O9rfFqtSJ8WFxXbC3tSlmDV8cHoiWnveDxMLl8cE+e1ubbK2dWJ0Od7fEcK+wEy68T4TphEwyjkIqObHJ7O/y9vUrjg92xYyjYJkWcpFba6vsbm5wfLCPwNFqrK0hJyuT/t5etjY32d/dZWdjA4VU8m7zcOYd/+pkfbSsmn23QTn/ztmw+q6wZUMUDS+OjzjY3xVzBkITktCUtLO9ycH+rtiWJCzwhevvTxLeFwJCvmF/b4ftrQ02N9ZEm8vqyhI725vvuAEvePnikNevnvPTj6959fKIjfVlMTuyv7fF1uYqqysLrK0usrO9zvOjvRNXw6vn/PTmJQc7m7w82ufH1y94fXzIf/70Fv7jR/a21lmaV4qA28nRIWSScbGVaU4uRSGfRjI1hlIhRaGUIpNOsra6yNbmKpMTI4yPDTE+NnRi+1bI2FhZPLG4rS6xujgvCkalbIrx4QGRdq1SzqCQSkTxODLQy0BPJ0N93YwO9jE+PHByjPTT39NKeUku+TlplJfkEhcdgqmRDpoP71BRmkdwgCe6jx9gaqRDUnwE1dXFNDZW0tFaT3tzNU11pdRWFjA62EFP5zO62htpqq9ioLeDvq52hgZ7WV9eYmR4kNynORQXFlFbXUNTQyNNjfXU153whFqam5DPSFldWWJleZH1tRVRuB0d7rO1uc7y0gIry4tsbqyxvbWBTDrFrFKOan4WpWKGKcmE2BS2oJpDPiNlRjaNTDqFdFqCdFqCTDrF9NQkkxNjzM8pRer12OgwQ4P99PZ00dvTxUB/L5MTYyjeVXar5mfFfMbW5roY9p6cGONvOltbqK2sEOnOgv1H8AoKcDUhhyD4AwW6s5BfECpThWmDYCeak8+wtrTI2tKiuBAXYGz93V3i/Zbm58QqVqF9SSGdFq1Rgt1JANGNDQ0y1NfLUF8v48NDyCSTogAQWqEEISFYkYSKVwEq935WQhAY74uMqfEx8fcIExPBZiU8RuFxCq+J8KGkUirE102ooh0dHEA6OUF/dxe9nR2i1UugcQtiRphg1FVVMjk6wuLcLMcH+2yurtDT0U5/d9f/w9ZbdUmSoGea+gFzOXdzdna1K2lGaknd6u6CrMqsSuaMxGBmZmZmZmbMYGZm9mBmZk6uqmcvIs0U1aMLO1nu5R7mftyP2/d+LzE9Psbu5gbH+3u8Pzvl108f4ctnfvv8SYx7EwzyR3u7Ig362+dP8OXz5cbg9IDZKQnv3x+xt7fGwuIk5RUFxCaEY2ljiJ6BKs+e30ZHRwFF+Wc42RmTGh+MvbkOdeV5LM2PMTLSS+HbDMJDfImPDiIzNQZvFxue3f8JbaXXtNWW0FpdiNKrh7hbGeJiroevvRlPf/4WX2crcpKjsDPWRebZXTJiwzHRVsJQTYGYYC+MNZSwM9UhyN2R2pIcGssKKMxMoL7kLf1t9dSVFlCal01mfCwRAb40VJQy0NHGUFcHKfExvM1Kp6Whng+np+xsrLO1dtneyJdfuDg+4HBjmcXxfrobqmipLKa9rhxfF1tyU2KxMtRCVuoB//6P/xNbE12aq4qJDwsk3M+TiYFuJN1tnO1t8+nihPenh2wsz5IYFYK2igwe9mY4mutiqauIpa48CcHOOJoo42KigoOhHEHOBqi9vsmTO/+OuuI9DLSkkH5+jVeP/8Kze/+O7NNvUX51HVdLZXwctPC0UsbNXIEwN33czORxNpbBy0qZIKPXmL++hsGLb7BRv4v2m+/Rlf8JqQd/QPb197x6cQ1zMyW8vK3x8XFAW1uZp08e4ORoT1JiPGurC2xtLTE5OURxcc5lI7OHA17uDsREBlBVlkdnaxVtTeUU56eSHBNEkI8Dfh42RAa6EONvR7iHMTG+FmREOpEb50levBcZkS5E+5gT6mZIeoQzySH2JIc7khhkS1yQDVnRbsSHOBEe6EpaUiTpCWFEBbkTG+xOerQ3WbE+ZEV7kBriQEqwPSmhDqSEXsqcov2sifK1ITrABjc7TaKDbQjxMcff3QQvZwM8HPUJ9bcnPNCZ7fUZ4D2TYwM0N1SSkZqAj6cLnR0tXJwf09RYS0d789fNVT9tbXXExARhbaOHuYUGZuaqOLno4xdgjar6E3T0XqGr/xpV9SfIyN386pm4g4b2Y2Tkf0JF7TGm5oqYmCrj4mpKXHwgycnhpKbGkpWVRF1tJaMjg0xOjDHQ30tLQy1Dfd001lYRGRpES0OtOBQJZsTl+RkmRy/ZSiEffWFmkpX5GaaGB5gbkzA5Mkh/TzuVFcWkpSeSX5RD/1A3swuTjIwPMjI6wOLCNFvrS6wtzjIzMoSkq4PZkVHa6+ppKK8gJS6O4rc5NNfXiDritPRLo2H/UDe9A53UNldSUlVAaXUhFQ3FBMf5YeligoqhAvK6MsjoyqJlr4d1gD3aTgZIGyvzXEcGdRtdDN3M0bExxNbXicC4EFwC3DCwMsTIxhhLZyucfJzxCfMlKCaYkOhggiID8fB1Iyg8gLDoEPyCffDydcPbPedjZwAAIABJREFUzx1PH1ec3eyJig4mMSmK+KRI4pMiScqIITU7noz8ZIqq8kjNT+D6g+/49s5/cEvqOjeeXuOR3D1+evYDd17e5PaLW/z09Gfuv3mAtKYMGmaamLmYY+Nli5mLOS5BrjgFOGPpboWFmyWO/k7YeNle+iZczdAwvgQC9l5WuPjbY+NujpGtLgbW2pg6GODib497kBMu/vYo68mhbqSElaspshqvuCP1E7IaL1HSlUHbTBVDG230rTRRN1JEWU8WFX057r34GVsPcxKyowiK9UHLVIUf73/DzSc/YOlijJqpHM+U7vFA5mceyt7k+pO/8qef/zf/9uM/8L+++Z/88cY/8W8//gM/3P8T917+yL2XP/JI+mdeyN/l2ZvbKKm9RFX9DZHRfoRFeGNkoomxiQ6ubg5kZadSXFzIwsIcFRUVqKiooKioTG1tPZsbu8zOLXB2ccrb4jxMLI0xsTTGP9CHmLhIEpPjyMxOIyc3g/KKYsrKi5icGmV3ZwPJcD8T45KvrNgyh7s7nBzss7+9xcHO9u9Sha6ajIXrlwAkjvYuDbpCk/FVILG9viKm/izOTrE0N83GyuLXFuQdPn/6yPHBrujhFCLnhXSkk4N9MdZe8G+uLC2yv7fH1uYmS/NzXJwcs7+9xeLsjLiA3d/eYm9rU1xc7m1tiu9LAEuHuzucHR1eMgVfYzj393Y4Pjr4XVfDxfkpe7vbYirS1U4HoWlaKIm7yiIIsiMh0nN1ZUkcSne2N8VzXZ7nkLPTQxEUnBzvs7W5yurKAqsrC+xsr4upVvt7Wxzsb4ule+8uTuC3L6Js6eLkUAyEEOKr25sbGBnsY315gZ6OVtqbG0QPTH1dFcOSfioqSy4N9zPj7OxusLq2yNzspCjFHBzoYaCnk+H+HiZGhpiZGGVm/DLRUmi/np+eYHSon3HJIIuzU+J989MTTI4OMzLYx8hgHxMjQ+Ltwb5O6usqaWuro66ujPz8DMLD/dHTU0NF8Q32NqY01VcQGuSNhakeQf4elBflUlmWT111CeMjPTTWltDXVU93ex19XY2Ul+RRV11CdUUxrU21DA70IBnuZ2lxnva2FrKysqisrKSxsZH6+npKiguprCijtqaKvt5uEThsrK+KjMNVSdP62gq7O1usr60wMz3JxPgovT1dtLY00dPdyeTEGLMzU0iGB2lva6G+rob+vh4RTIyNSpicGGN+buZ3puvhoQExlrih/tIr19hQR1dnu1h8t7Q4z9LiPCvLiywtzjM7M8Xc7DSjI8P8XX11FSkJ8YwODYqD8NVN/fT4mDhYCwBhYkTC1tqq6GG4WiQn+BaEBKWrvoX+7i7RJzHQ0y16JYQI1avm6eH+PiQD/eLjr4II4XUIka7T42NiUZzAFAiD/NUIN6EpWwAYgvRJABSCV+Lqex/u76OrrZWejnZGBgdEFuIqUzE1Nsri7Mx/CSKE5m0BbE2OjtDd3kZrYwOjQ4Oi+VwAKEIzuNCLITRmH+3tMjU2Sl1VJRMjEi5Ojn+njfzy4b14fH7/TjRdCUbxqxFwZ0eH7G9vEB0RTHCANxfnR0xOSBiW9BEY5EVXbwst7XX4B3gQHOqFjY0R9+9+j52VPlvLk/S31XJ+sMb+zjLLy9P0dbdQUfqWytJccjLi0VaR4X/89//Go5vf4WxliJ7KGxRfPsDFXA9dhZe4muuhLSuFqYY88aHepIT74+tsSX1RNsmR/gS52mKpr0psgAfhvs5Y6aqSFhNEakQADmY6BLvZcbQxT1V+FulxkdQV51OUlcpAexP9rc2M9/UwMzLEwsQoDdUVtNZWU11WzNHODvz2hc8XF5wf7bE6M0pTxVt8nCyxMdLE2lADDztTAtxsMdZUQE1WCuU3T0iPCycywBN3O3Oig7xprysnNSacX9+fcLq3wcnuOh9P9ynNTUNfTZYgD3vSYoKw0lPCQOk5iYFOOBsrY68nh7maFKYqT1F8+h1q0rcw1JRCTe4OanJ30Fd5jLGGFIaqj3CzUiHAUQcPSxVcjOUJctQlwF4bbys1nA1l8bFSI8hEBnPpGxi8+h47rUfoyt5AU+46zx/+K7qaj9HXfYG7mxGeXlYYG6tjbq7PyxdP8fRwo6H+slegob6Kgf4uiovyyM5Kpbg4h4zUOMqKcyktyKano5725iqK3qaQkxpNQqQ/UcGeZCQEk5cYQE6sFymhTqRHOJOb4Et6lDsx/jbE+NsQ5mlGjL8NoR7mhHpZEO1nS6SfDdlxvqRE+5CfGU9naw2Tw510N1dQlBlLWpTXV+mSOwmBNsT4WhDuYUyomyERPmbEBloT5WtFsIcJbnaaJEa6EB/hSkyoE6F+Nvi4muJip4eWygskA63Ae/jlHfs76wz1dZOXlU5NdSXnZyeMjUpob2uitaWBttYGSkpyiYoKwMPDBjt7Qzw8LcnMiiAs3BVt3VcEhzrg4WWKls4LvH1NUdN8iLzSzyir3UNJ9S56Bm8wt1TG3EKNwCAn0tIjSUmJID4+nJSUGGprKr4Wyk3Q19vNuGSQrbVl5qbGaW9uoL+7Q9zSCVKB3c01luamxQ3b8vzMZeHS3DSrs1NMSwYZ7uuitqqUsNAA3NwdiU+KprahkonpEeqbqmlta2BudoK15TnWl+ZYmhpnsLONGckIdaVldLY0kpYYR2JMJJWlRdTVVlBbU05pWQFj40Ns7iwjGesjtyiTiLgQwuICiUwMIacsneq2MrLL04lIC0XBUJHrL29i6WeLf1oICubqvDZQQMveAEM3cxQN1VA0VMPE0RwTBzOsXW2w93TAxc/18vB2xtnLCTdfVzwDPEjJTCItO4XkjEQiYsPwDfDE08eVoFA/YuIjiI4JISY2lNSMeDJzkknKiCE5M5b0t0mk5MQTnRbGT4+u8c3tP/Hz0x+4/uR77rz6me/u/4VrD77lmzt/5c7LuzyQfshjuSfI6yqgY6WLvq0BBnaGmLmYY+pshralDqrGaqgaqyGrLYeMliwaZuqoGSqjZqiIoo4MMuovkVF/iYK2NIo6MshrvUFBWxp1IyUMrLVR0JZGRV8eG3dz7L2scPazw8hWBz1LDQxttDG200XVQJ6Hr2/z06PvuSN1g9vPruPsZ0vK2zh0LdR5+Po2j97c4Zubf+SO1A1ktF/ws9Q1vrn7R767/x/ivzcef8v1R9/wh+/+P249u4aelRoOPhYY22giq/aM20++50/f/SPf/vAHpGUfExsfgqm5DjKyz4lPiKCyqoS29kYmJ8eZnZ2mra2N8PBwQkLCyM19y8T4DKdnF0zPTpFTkI2XvyeBYQGkpCWSkpZIYlIsKakJlFcU09beRE93O0uLlx6IEckAc7OTHB/tsbOxLiYJCelCVzsQ/hZECNp+wUx8NRFIMOYKqWaLs5cyIqGsbG9rnd3NNTZWFnl3fsa78zP2d7bZ2Vhnb2tTLHc7PTxgc3WFualJejs7GB0e4vBgn/fvLjjc22N9eYmDnW1++fhBTG8UymiF6FQhbUmQIwmgR4iNF97b+dkJR4f77O/tiCbnqx0Nhwd7v2sbFtgG4b8FE/TVONb9vR3W11bEwXN+boaF+VmxfEwAKZfnO+Ds9FBkiISStpXly/hUofV5d2dDjNA9Otzl7PSQ9+9OeXdxwubGCnu7m2JC1sb6MqMjgxQV5pH/NpuQYH/KSgtZXJhhYX6awYEeMWo6vyCHpuY6hob7mJgcYXJqlGHJJXCYnBgRX4MQaz0zMcri7BRri3OXTOzXtC4hBnZuapz15QW2vjIVS3PTzE2N/+fzluZZnp9hXDJIb1cr9XWVVFcXU1iYRWpqLH5+bpiZ6eHv705ray0tLTUUFWUTExNCcnI0bc01jI31MzTURW9vM90d9cxPDyIZaKeqLI8gfw/SU2JpbqhmZfEyclYy3M/k5DgNDXUUFBTQ1NRES0sb9fX1ZGVeXot6e7ouzfmH+5epYV+7HARJ09zstAgitrc2WF5aYHxshLFRCS3NjZSWFFFVWU5nRxudHW0UFeYTFRlOXm42ba3NYildW2szA/29LMzPsrmxxuTEGKMjwwwN9tPT3UlTYz2VFWWUl5VQXVVBfV0NvT1dIrOxtDgvFuCNjUpYXJhjZnqSv6utrCA8OEhMJBCG+e31NY72dsVhWhiwhVQlIU1pY2VZZC3Wl5fY29pkZmL8spCltoaejnY6W1toqqsVOxQEwCJ0UcxOTrA8PyeauCUD/aJRe6ivl76uTlH6MzY8JBa8jQwOiAlNgo9CMHALkqarIGJ7fU0sxBP6H4TjahSsUDa3NDfL1Nio2IQtGLyvFvIJx1WGQpBjCX4JAdgIkikhtUlgOgSplgBqJkYkDPR0i9Kyva1Nzo+PmB4fo6GmmrmpSREoCD+sVw1Xwg/xx4tzUdJ0lRY+PTxgfXmJ0EA/nJ1sWVmeJyDQm/CIINraG6ltqKSts4F374/Y2l4mJyeFO3euoar4iv3tBc721xnsamJ+ZpStrSX2d1bp6WwiMzUGDxdrHt3+gf/x3/8barJSeDlacOMv/8yjn79BT/EV7laGmGsqYKj8BjcLfcy05Ij1dyMlwoeEoMtOgbyEcGwNVfGxMyU10pdoXxcKUiNJDffDVFMWEzVZ3iZF4u9khZ+LNVmx4Qy1N9LXXEvl20wK0pLoqK8iJtiPycEeEsNDyUqKZ25MQlpcNH1tzXw6O6C9toSaonRykiLwc7HCREsBOxMtlF49Quruj2grvcZIUwF/N1vy0xOIDfEl0MMRDflX+LnaMT82xJeLIy72t1icGGKwox5Hc10czXXxsjPCRk8RDel7RHpaYqcvg4X6c4yVHqLx8ga6cnfwd9LH2VoNNelb2BjKEuBqSIS3BfbGsvg56RDiakCQsx7+dloEOeriZChLlKcp3paqOBvK4qL1DHvV+5jK38JU8Taar69hrP4AFdkbWJrK4OFmiI+3OY5ORnh62pKWFoezkx3JSQl8+vieivJiCgty6Opspaa6jPa2RkYk/RS+zaK6opCc9ER62hsZGehiqK+VyeFuuporKcpJoSg7gdqCRFpKUilMCiIxxJmceD+y43xJCHYmIcSF1EhP4oKcCHAxw8PegGAva0J9bKktSaOzsYyFySGOdtfht/f88m6fwfZq0mL9iAt0JCXchaRgB6J9zPGz18LVUhlfR22i/C2JD7EjKsiWcH8r0hN8SYv3ISHSHX8PC7xczIiL8CIqxIOoMF+62xqoKi+ip7Plq9RgjqHBftF4NjkxxuLCHHu7myzMT9HX10ZdXQkZGTGEhLpTVJxCYVEyZeVpLC4Nkvs2ChW1J3h4GRGb4Iq1nSLaes9Q03yImsZjZOXvICN3B2cXE4JD3PD0tMXT057IyMDLKNLcTCrKS2ltaWJxdoqhvm7GhgcYGx6gvLhALJ0TmmBPD/fEzPSFmUlWF+fEi+b60hyjg70M9nVSV1tBcJAvzi52RMaEkpufSf9QNwXFudQ3VDE7N8Hi3CTLC9OsLsww0tvFQEcbDdUVTEgGaW2sIzYyjNAQf1KS4ygtK6C8oojqulLqmyopqykiOTOeoCh/IhKCSStIpne8g+qOchLyYonKCMfcw4KnKlIomath4m2JY5g7uk7GaDsYomtviJyeMnLaihjbm+Lg44S9pwP2ng7YuNli5mCOsZUR5nZmOHo44BXoSWpWMvEpsUTFRxASGYSXrxsu7g74BXoRnxRNQmIk0TEhZGQnkZufTkxSGNGJocSnRxES409AtDePpe9x79VNXig/4bH8fR7J3ePm8+vceXmTv9z6M08VnvFU4Rn33zxAXlcBPRt9DO2NsPKwRt/WAD0bfVSN1ZDTkUdaU4Yn8k95LPcEBT15FLSlkdV4xSvlZ8iov0TbTA1jOz2UdGW5/ewGWqaqKGhLi/erGynxRvU5SrqymDsZYWKvh427GRbORijqSHNH6gbX7v6F7+/8mWt3/4KM+gueyt5HSVeGl0pP0LPUwNrNlMfSd1HQfoOykSwPZG5x8/kPPJS9zQvVxygZyqBtoYKGqSKmjroo60sjrf6Mp3J3+e7mv/GHv/49f7n+z9y4+1d++OlPWFrrERrug6m5DgGBnvT0tiIZ6WdmdpxhST8TE2P09vYSHx9PWloGeXn59PYMMjk5TVdPJyWVxaTnpJGalUJ8YgxBIf6EhAaQmBRLdU05A4M9YlrS+tqSOIhubqyILPrn9+/4eHHOh/Mz8foltDD/rbn47OiQo71d9rY2RYCws7HKzsYq2+srbK0ti7GwQvHZ9voKa0vzzE6OMTrUz+zkOMeHB3z88IGz42MxIUnwDcxPTzE1PsbG2hqnJ8ccHuyzu7nJ0d6uyCgc7++Jca9Xu6UOdrY5OzoUr81CY/TJwb6YjCSkKZ2eHHF4sMfB/q5oXhakTOdnJyJjIAAGwcNw1csgsA/C8/Z2t1leWmB6auJ3vQCbG2sc7O+KDMZlKtMJF+fHbG2uMj42zNBgL9NTY6wsz7O6ssCIZICpyVGWl+bY2lxlf29LZCLevzuF3z6LBX67OxtsbqywsjxPWWkherqaeHm64uriQFFhHrMzE8xMjzM02EtXZysN9dXExUeRX5BDYVEeVdVljI0PM78wzYhkgOGhPqanxhgbHWK4v4fh/p5L3+iVkInN1SXx815ZuJSOCSV3wndhdXGOpblp1pcXxITK0aF+2psbaG9rpKAgk4SECFJTY8nPz6C8PJ/u7mbW1+eprCyks6uJpuZqCouyqaouprOridaOemrryujvaSY5PgR9bSXsrY2IDPOnsa6c1qZaOtsamZwYYWiwl7GxETo726mpqaGqqoq3bwsoKCggOzOLzo42FhfmROna2uoykxNjTE6MMTU5LsqXVpYXmZmeZHJijJnpSeZmp0VJ0fjYCMNDA/T39dDS3EhJcSEZ6amUFBfS1tpMV2c7VZXllBQX0trSJF7zxkYljEiGRCaipbmRqspykR2prqqgsaGOnu5ORkeGmZ2ZYn5uRgQRQgHe39VUlBMfHSVu9oUB+WBnW5TDCDp/QfIjGeint7NDHN6FwXpzdYXF2RmxnKWhplqUHAk+AEHqJJirhGF7cXZGZCgEz4PAYPR1ddLb2cFATzcjgwOMS4aZHB0RZUSCTEmQOQmb/7/VOq4uLojshFCGNz0+xsSIROyzENKY/lbOJZxPGPQF87YAGCZGJL/zTgjgRjjmpiZFKdXMxLj4XoR264kRCYuzM2LZXm9nB6NDg6wtLbKzsc670xO219cY7O1hfnqK4/293wEGISLuy4f3Iu0rbEeEopn3Z6fwyxfOj48YHRqkpLiQAH9vbt/6mcAgXwqL8pCMDtLQVMvc4hQd3S3ExIaTlBiDtPQzgv08OD/eYm1+krlJCecnu5yc7DA1PoiPpxPa6nJYmemiIvuc2z/+BV8Xa8J8XdBVfs3Nb/+VSB9nvGxN0JJ5hpGKNI7GGmjLPsZE+TUORqqEOFtioSWLg74qsf5OuJvpYKEli6eFHrnxQeTHh2Kg9BxjpVc4m2phpaOInaEGfvYWjHQ0sCDpITMmhNgAL4LcHUkKD8TN2pSSrDSig3wZ6myhuigP+RdPqC7KoaEsl/bqPCQdNQS6WqLy6j4KUreReXobW2NNZJ7e5tof/xEnK33212bJT48jMsAdmef3UJOVwsZYh8WJIfjlPfOjvcyP9hIf5EliqCem6m9wMFZG681dfKy1MVV5ioHcXQzkbqMm9T22Oq/wttHETPslCs9+wNVClShfKxKD7HEzVyHQSZ8Ef1uSgxxID3Mhwd8WfxttcqM8CbLXw9lAHgf1J9iqP8JQ9md03lxH+fk36CrfRvHND9hbK2Fno05IsCMuruZERvrTUF9FR3szlRVlrK2ssjA/S3fXZeb01OQoS4uzzM9NUVr49rLnoLGWyZFBluem2Flf5Pxgi6VpCXXlhbxNi6U4I4qO6hyq38aTGeNDeVYsLRXZ1BSkUpwVR31pDkXZCWTEhxET7EV6QhgpscHMT/Tz5eKAXz6c8/H8+LIB/NMpfS1VRAc5E+ljQ1qkG7F+1kR4muDrqIm7tTLe9uqEeBkSFWBOZKAVPi6GeDoZ4O6gh6+7OQ5WOng6m1NVkslATyPV5W/p7WjCz9uN5voavnx4zy8fP3BycMj7s3M21taZnBhjdWWJi/Pjrxu5JaamhmlpqaKjo46+viaGJW2srI6yfzBHWUUK6ppSGBrLYmIug5rmfeSVbvFa5kfUNZ9gYqaAqbkSfv72BAW7EhTkRnx8KCUludTXVVJXW0FLcz0D/d3sbKwyNSahpaGW7PQUEmOj2N/e4PP7czHSVdiwrizMiuVLi7NTjEsGGRnooa2xlt6uVrq7WsnLzSA2LuKySyE/k+a2erLz0qmqLmVwqIf+nnbGJP1sLM+zNDvJYE8nQ71djA31szg3yducdOxsLQgO8iUrO5m3+RlkZCeRmhFPanY8mW+TeVuWRV1bJX0T3dS0l+Pga4OSgTwKerKomKryRkeGe7IPUDJXwz7QGRUzDZ6rv+aNlixyespomevi5OdCWFIEtu52WLlYY25nhqmNCeZ2Zji42+Mb5E1YdAi+Qd64ejnj4u6Au5czrh6O2DtZ4+Jqj3+AFympscTFh5OZkyyCiJikMBIzY4hICMY/yotXys+48+Innis95o3mC6S1XiKl/JinCo94KPMAFSNl5HRkearwBEV9BfRt9TBxMsbOxxY1E1Veqb3kzsvbPJF/jJKBIjJa0jyQvs8D6ftom6mhaaKCjPpLHry6zcPXd1DSlcXUwUCUNl2a0lXxDnPDO8wNcycjDKy10TRRQVlPVmQhFHWkuffiZ249/ZEnMvd4oyrFU9n7vFB8jIm9HhrGShhYa2FgrcXNJz8gq/ESTQtVFA1kUTSQRU73DY9k7nJL6jq3pK5z/dF3/HDvr/yvP/893/z0b7xWesIb5afcefojPz34ltuPruHubUtQiCc+fs68LUijpbWW8ooCenrbWVicZnRsiNW1Rfr7e/H29iQqKorq6mpGR8dpaWmhuraK9MwUIqJCiYwOIy4hmriEaBISY0hNS6S46C1NjbWMjw2zMD/N3tY6v3x8x8eLU/a3N0QAIVyz/qtF2H8FIo739zjY2RblS0IHweHulpjIJDAPQnKTuIHubKOno5XB3i4O9/b49PEjnz9+5N3X9KKttVUO9/Z4f3HBxdkZB7u7Iti5yoIc7++JHRM7G+tiLL7gpRDaogWG5fz4SIxgFQDIxvqquF0+Otzn+OiAg/1dEVScnhyJUaufPr7n08f3IgtxNTlJKIMTnr+2uszc7LSoqT8/OxFZjncXZyIIEczquzsbzM5MMDkxwvLSHNtba2xvrTE3O8n83JTY/H10uMvF+TEf3p/x/t0pnz+94/27U/Z2NxkfG0Yy3M/K8jwN9dXo62nh6uJAaEgADfXVLMxP09nRQkZ6MslJcSQlxvI2P5vcvEzyC3Jobqmno7OFnNwMsrPSGB7q+09fRF83koFeJkeHWZydYmt1ib2v4PAqeLwal30pXdsWF0cCQ7GyMItkoJfWxjraW+qprSqlprKErvYmJickLC3OMDU9Sk9vO/kF2TQ019DR3UJNfQXxKbE4uTvg7udGRl4KmZnxqKtIc+unbwjyd6Ons4mZyWHqaiuoqixhRDJAd1cHo6OjjIyM0NbWQV5ePlHRseTl5VFfW8fiwpwIBLc215memhB9DZLhQZYW59naXGdpcV4c+KenJsQIV8FkvbK8yMT4KAP9vfT2dInMQ3dXB22tzSKzMDjQx/TUBNNTE8zOTDE1Oc7E+CgjkiF6ujtpbKijrraahvpaqqsqKC8rEZdeQoO2AGbGRiWMj43wd3VVlZQVFTIzMf67dKPN1RUmR0fEwVqQ54wODYoxrYuzM+LQvLGyzPL8HE11tVSWllxGBzY3Mdjbw9jwEAM93bQ1NdLV1sq4ZFg0JU+MSMRh/ao/YHJ0RPQMCHnNV8HD1XhWYeifGJGIBXlC8pKQwrQ8P8fCzLRojl5ZmBcTo4S/PzMx/ju/RG9nB4O9PYwMDoiv86rxWpA1CUBEYCQEVkM4BFO3UIy3vb72uwK9ccmwyMYI7Ex3e5vYjtnd3kZ3e5t4ntXFBd6dnohshBAPJ6QznB0dcrCzLZ7zb+vux4aHSE1MoLSkiKzMdGJionB3dyU7N4uyimL0DXWwtDZDz0AbWwdLHJ1s0NfTpL6mnAlJH8M9bcxNSjg92ubwcJPJsQGcHSzRVpfD290OXTU5bv3wZ3xdrHG00EdL4QWPfv6GgpRoEoK9sNZVwd1SDxOVl6i/vI2+7BM8LbVIC/HA2VgFE6UX5MX5U5uTgOrzm7y5/S0eFppEuluj8PhH7HQUCHExx1ZXAStNebws9UkL9aajPA8rHUVSwnyJ9HbCz8GcxpIc+puqCPK4jIXdW5mmr7mW+9f/QqCrJWFeVlTnJeLnZIKdkQrKL+/x8PqfUJV+xMsHN5B5epvMxDBmR7spyUmmrbaE7JQoFF89QubJPWKCPDnfXeF4cx5Jex2etoZUZMeRGOKCn50e1lqvcDNVxkzlMYbydzCQu43e659wN5XHUus5GtK30Vd4QLCLITG+VkR5WxDuYUpyiCMpwY5khLtSkhJEaogT8T625Mf64GOphauRIp4m8thoPEb9+TU0X/+A4vPvkH32Vx7e/hfsrVRwdtAlKdGflNRwcnKSyMvNoKG+mrycXHq6ujk+OmBtdVmkuA8P9pifm6K9uYHF2SkOdzZZW5xlfWmOs8NdPhwfsLu2wGh/Jy3VJZRmxVFXkMLbxLBLBikxgv7WapYmBlieGmJ1ZpTxwU4kve00VJfSUl9JblYymysL8Nvny5Sw82P45RNfzvZpry0mMsCRYDczAl0MCXTSx89Jh0BXXUK9jQj1NsLPXRcvZ008nbWxt1DDVF8eW3NNQv0dcXc0xdZMh9CnJOWPAAAgAElEQVRANyJCvJkZH2J3Y4Xq8pJLw99vv35NnZvm5OAQfoOzk0vtsXAhvjg/5svnd3z+fMYvv1xwdrbDzs4Ci0sjdHZVUVySjL2jDsam8hibSePupYu3nzF6hi8ws1DAL8AKS2s11NSfY2SsjLuHFXFxIRQWZtDW2sDw0OUmrrys6DK9ZW6a1sY6EmOjKCvKZ2lumunxEVHXu7GyyO7mGpurS2IR09LcNFNjEkaGemmsq6SitIDiojxS0xKIi48kKzeNssoiSisKyc5Lp6Q0n6rqUoqL8miqr2J2apS15TkGujvo72mnqryIifHLi5+XtzN+/u7EJUaQV5BBYXkOWfkpBEX54urrgEewK/5RPvjHeGPpZoqiniwqRopIKT3hseITnig95ebLW+g7GPBKQ5rHCs94pvwCDTNNzF2ssHKzwcbDDmd/Vxy8HLF1t8PG2RobZ2sc3O1x9XHBy98Dn0AvvAM8cfVyxt3LmYBgH0IjAgkK9SMo2JfQsADi4sOJiw8nJT2O1Ix4ohO/GqvTIolJCSco1pfXKlL8x0//yk9PrvFKXQoFfRleazznkdw9nik+RVrzMmXqsdwjZLSk0bbUwsjBEHNXM95ovObuqzv85dafufbgex7JPuSR7EMeyz1CXleOZ3IPUdSRQddCA20zNZT15JDTfI281hsUdWSQ1XiFjPpLNIyVcfSxwdnPDu8wN6LTwnAPcuKNqhTPFR7xVPY+91/e5Lvb/8F/XP8Dd5//hJqhAnKar7B0McbJ14aXSk94InOP1yrP+OMP/8wfvv1Hbjy9xu2XP/FY/j4/S/3IP/3l7/l///h/8c3tP3FL6jrP5B5wR+oGr5WeoGmkiIyqFFKy9zGw1CAkyofk1Ci8fBwJCHKnb6CVyqoiUlJjWVicZmp6lJXVBeYXpmltbSYhIY6srCzKy8tpbGymrq6O1PQUYuOjiImLJCMrlZKyQsorSygpLaCwKI+c7HSys9KQDPdfJjB9bS0+3N3iy4cLUYp7dWsveCL+9j6Bbb+63RckfycHu2KJmRAnKpir15bm2V5fYXt9hcXZKUaH+hns7WK4v4fN1RWOD/b5/PEjXz5/4sP797x/d8GHd+84PjwQWYWrPQtXm6KvggdBKi2U1f5tqtJVeZNQ+CZslNdWl0VJk/A7JMiahKFfABBXfRHC44USOEEatbmxxsryIttbG+zubF3G0J6fiszHyfHhV7nUjihpOjrc5WB/m6PDXY6P9jg63OXocFdkGQ4Pdrg4P+bTxws+fbzgw/sz9ve2RFnTzPQ4kuF+trfWGBrsxdPDBVcXB2JjIqiuKmNqcpT6uirc3Zzw8/Uk/202JaUF9PZ1srQ8x+TUKDm5GTg62RIWGkh/Xxfzc1OXyXJffS1CuIQQcy2ARaE7ROieON7f4WBnk5ODXXY2VsWywvXlhd+ByYHeDsYk/ZeJWasLzM6MMzszzvjEMK0djbwtzKa0qpi8ohzC48JwcLdHzUAdOQ15tI01CI8IwNJMF3sbY3o6G1iYHaOvu4Xiojw62i8H99LSYpqammhra6OuroGsrBySklNp7+hienKKs9Njvnz+yOHBHstLC6IJemF+lqnJcdHQLJibBfAgfMaCR2FudlqUJ41IhhiRDP2OaRgdGWZxYY7trQ22NtdZXloQGQ7BmC0U3TU11tNQX0ttTRUlxYUUFrwVZVfjYyNMTY6LIGdsVMLftTY20N/dJW7IBeO0MMwO9/cxNjwkDvaSgX5GBgeYHh8TN+mCpn+or5e6qkpqKysYGRygtbGBrrZWsTuitrKCuqpK+ro6xUMAEIJESjjPVVAhDPDCY682Ul/1NAhgZaivVwQbQlGeADgESdHV5uqJEYnobxD+n1Aq09/dJbIiV9OlBBBxtcBOAGDL83OsLS2KjMXGyjLT42NiWd3Oxrr4PgVgIgCP2ckJJAP9dLe3sbIwz/L8HMnxcQT7+9He3MTCzDR7W5vwy5ffyZmEH973Z5cJRFtrq2IDt/Cjtb68xMSIhILcHGwszHGwsycvJ5ednR2mpyeZmBrHwEgfeRUFVDSVeSPzEntHG2TlXqMg/4b4mHA6Wxo43Fxjc2Xh0rDaXE1LYxWRYf7YWRliZqTJw1vXuPfTtyi+eoSngzn6qtLoKr/Gw9qI0swEYv3dsNFWxFFfEaUnP2Ik/wRLjVdYqL7ExVgZbwstYrytSQ5wwtdGBwddeTzM1fG10sHLUpNoDyu8LbVxN1XHTkcBX2t9DOWfYa+ryI1/+3+w1VHC28oAL0t9on2dWJsYYKC5ihA3W7ztTCnPTqYyJ5nClHBC3M0IcDBEX+kpxmovUHtznzcPf8DeWBXZZ7dQenUfU10looLcyUgKIz0xlIRIf5wsDfByMMfRRIf0qCDmhjppLs3FWleJ1FAPavPiCXYywsdaExcjOey1nmOt9gQzpbtYKN3D01QWXxsNDJUe4WKsSJSnOaEuJnhZahLpYUG4mxmRHhbkRHtTkRGBk6Eifta6ZIS64WWuiZO+AsFOenhZKaOvcA/V1z+i8Pwa8i9/4OHtf8HWQgk/bwsy0sIZGmqju7uZ7KxU8t9m09DQwPr6Or9++UU8vnz+yPnZCYsLc4xLhllbmue3T++ZnxpnZX6Gz+9O+XJ+wvujfd4d7rGzPMdQRx3V+SkkhfoQ6mFPfJAXrdVFHK0vwudzfvtwyuHOBoc7m0yNXTJ1OdmZLM7OfA0C+MivHy/g18/sr81T8TaNhDAvonxtsTOUw9lMGSczBfyctEiKsCU12oFALz2c7RRxtFXByUYHextdAn0dyUiJINDXEVtLPVwdLTDQVqUoP5OJ0UFGh/rhy0c2Vpbp6+qkqqycualpzk5OuTg75+zklHfnF/z65Rc+f/rAh/cX/PLlAx/en/Lp0ymfPh1ydLxKW3s5eW9jMTVXQk3jKWpqd3FwVMLHxwBLS3k8PQ1JTvLFy9MUYyMFzExU8fGyJTUpkuqKfIYHulmYnWBseICmumqy0pKpKiumrqqc5PgYivNzqa+uoKejlaO9beanJ8QL587GqpirPjs5xtSYhOkJCa0t9aSnJRIWGkBAoDc+vu5Ex4RRVl5IeUURDY3VtLTWU1NbTknxW2pryunv62RqcoSezhZ6utsoKX5Ld3czbW11pKbFYWtnhpevE6ERvoTHBhIU4YO9uwW6pmoo6cqiqCNzCR4MFTCw00XTXA0ZrdcYOxrhHOiEvq0eivoKvFR9hZqJOhZulniHexMcH4pnsBe27nbYezrg5nvpg3Bwt8fWxQZbJ2vsXWxx9nDE1cuZwBBfAoJ9CA7zJzImlITEaJKSY0lIjCYuPpK4+HBS0+JITIkmJj6M8NhAAsK88ApyxT/cC/cgJ+Q0X/Pd3T9zS+o6L9We8VLtGc+UHnHvzS3uvb7L9cc/cuPJde6/ucdzZSlUjJTRs9FFy0KTl6oveCz3iFvPb3Ln5W0eyV72TbxUfYGRgyFmjoYYWGujY64ushJqhoqoGymhZaqKmqEiaoaKaJqoiDInNUNFnHxt0bXQwDXAHlsPc4xsddAwVkJB+w2KOtLoWWpg426GoY02Muov+OnR99x4+B2P3tzh+zt/5l+++QduPvmBP17/A3+99SfuvPiZx7L3eSRzD3kdaaxcTXENcMDFxxZHTyucvKwxtNTiufQDXsk9xsnDirScOOITw/D1dSUhIYLOzkaKi/Koqizh6HCHhfnLBKXNjRVGJEMUFeaTkZZOdWUVhfkFJCcnk52bRWZ2GhlZqWTlpJObl3kpTakspbGhhpLifHKy05mdHOPTuzNRmre+vPA1EvT3PQZX25UFZuKqDFdgKoT7zo72OdzdYndzjd3NNbbWlsXwgauD487GqihxEXTyQpqSYHzeWFkWl5pC2IvglRDkSIJ/493pCcf7e6KfYn97SwQSe1ubollcMGmL8qXDA9Efsb+9xeLCnDjsC8DhqoTp4vyU9+/OReZASG+6Kl8SIlcPD/Z+Vza2urLE9NQEkxNjLC8tiCzE/t4Oe7vbX1mMPY6P9jg7PeTdxQnnZ0diN4fAOpyfHYmMxbuLE96/OxWBw4eP51y8O+HwaJfpmUv528LiDE3NddjaWWJsok9JaQHFJfkkJceRkZlCbl4mxSX5ZGWnkZQcR35BzqVvpreDuvoqqqrL6OpsZWx0iKXFWZYWL7sjBC/Y+lcp0/7Wusg6HO1tiwb78+MDEazuba2zubokfhc2VhZFv8z0+AirCzPMT42xvjLPxuoCoyMDDA/1MjY+RO9AJ7mF2RSU5xOeGIGZkwX61oboWOghoyHHw1cPSE2Lw9fLETdnG2oqi+jr7aCzo5mM9GRSkuPJzEwnMzOdjIwMwiMjCAuPJCo6lrT0bEZGx9lc3+Dia3v6/NyMKGGamZ5kaXFe/H6srS6zsb4qxr0eHx2IoFMojxNSuITPfnlpQUxR2lhf5ehwXzTfXwWfQiGdACSGBvvpaG+luamB5qYGamuqqK2poq21mf6+HoaHBhgbvfT1DQ32MzE+yt/1dnYwNTYqNkmPDg2KW/q5qUnam5toqKlGMtAvDurCUN3a2CAyDuXFRTTW1ojynJ6OduqqKmmsrREH/6qyUmoqyunv7hI7J4TN/9jwkMgqCIBBSD4SolJHBgdE1uBq/4RgihY2+ELrpHC7t7OD6fExVhcXRCAhRLMKg76QwjAxImFpbpadjXUmR0fEcwqszPrykpg6JQAK4RD+luDDEBiLjZVlJkYkojRseX6OgZ5u8XUIzxGYkuH+PvE1z01NEuzvh4uDPYO9PaKuUkhgugoihPtODw/Y29rk3emJaOY63N1hZWGe/u4uMlKSsbOy5M2r18THx7O5uUlrexum5ia4+3hg7WBDRm4mhcVvMTTWw9BIFyVlOYwNtFlbnuPdyQF8+cDp0TZxcWH4ejnj7mKLqaEGL5/d5f7P3xHg6YiarBQu1kb4uVhRV5JNgLMVhirSOJloY6YqjZ2OHGbKUthpy6D69AYyd/6Ki6EStlrS6Ly+i6HcIxz15LHVkibB145gB0M8TNXws9YhI9QNVyNlbDTf4GmmgYniUwxkH6H0+Do6b+5jqy2Ps6EqxsovKEuPIsTNGhs9ZVzMtHG31CMzwo9QVzNcTVVxMFDASusN5uqvMFB+hpmGNOU5cWQlhJAU4YO7vQmFWfEUZMeTnhhKfIQfgR722BhpYqWryqt710kO86WjKp+K7DjexgfRVpaOj7U2Afba2Gu9xEH7BXZaTzFRuI2l8j2c9F4Q5WGCrsxd3EyVifI0JzHAgVgfG8rTw8mM8MDPVpfytAhqsmN5+fN/oCfzmJQgN0IcTLHTUSDYzZj4YFscTBVRfPEDMlLXMNR+jvybn7A2U0Jd5RneHpbMTPXT0dFAWWkBnR0tbGxssL29zdnJKZ8/fuL48Ih35xfAr5etpV+p+I/nJwz2dLI4Mwm/fYFP7/nt/Tn8+plfzo/YXZ6iqTSP7Lgw0mPCSI0KoaY4l63FGfh0Dr995vRgl/Pjo8vUt7l5CvMLWF5cgl++8PndGb++O+Pj8R7dTdVE+Llexr7G+uJmqYaDsQKWeq/wsFMlJdaRnFRPwoNMcXNSxcVJE3sbbdxczIkM9SQ1MRRfTzuC/d0oK8whNyOJ5oZq1lfmxab22MgIqspKKcx7y9TYOHs7u3x495535xe8v3gHv8GXT5+5OD8FfuXXXz7y8eMJp6fb7O4uUlWdQ0CgPdKyt9HSkUJL6yGaWvfQ1X2CltZDLC3lcXLSQl/vNQb60liYqeNob0RUhA+VZXl0tNbR1lxHR0sjAz2ddLU109pYx3B/D1FhwQT4eFJdXsLm6hIzE6PMT0+wPD8jGkQXZiYZGx4Q4wx7uttobKohMyOZyKgQIiKD8fF1xz/Ai9y8DFrbGsSY15HRAXp62+nqbqWnu42hwR4kw33MzIwwNNRFT28rHZ2NFJVmo6T6Bj0TDYwsdJBXf4Wc2kt0LTTQMlXludJjpBQfoWKswGv1F3iEuaJjpYmcjjTOgU4kvk0gJisaDRM1NE01sXa1wtnXCScfRxy8HLFyscbRw4GgyECcPB1xcLfHxvlS0mRuY4q9iy3eAZ6ERgUTHRdOXGIUCckxJKXGkZaeSHZOGtk5aWRmpZCZlURxSS6ZOclEx4USHhuIu68jZnaG2LlZYupggJqhIs+VHiOt8YI3mi+4L31bPB7LPeCbO3/l2oPveSz3iOfKUijqK6Bhpo6stgw3pX7mh4fXuPbge54qPEHZUInnylLceHKdm1I/o6Qri7KeHNpmapg6GGBir4+WqSqaJioYWGvzWkWKO1I/8UzuIW6BjvhFeuIV6kpUaii2HhboWqhj52mBrYc5uhbq6JirYelijL6VJs8VHvFK+Sm6FupIyT/kzzf+lT98+4/845/+b/71u3/im5t/RM9aC00zVYzs9XDwtcE1yBHnAHuMbHV5ofiEZ9L3efD8Jnef3uDes5+QU3mBu689qdmxZGQnUF1TQmpqLLm5qfT2tjIxPszgQDejIwPs7W4wPTXG6soCA/29tLU2k5meQWpyCpHhEWRlplNckk9xaQHllSXUNVTT0tpAU3Md1VVlFBe9pa21kdqaCrbWlnl3eiQOewIY/luW4RIYHP4fjcvCBl8AGf8pCdoSjdQCU7cwM3mZXrYwK3oiBBC+tbYsPvayhO4yNVIIWhHmCcFDKcSjC8yHkG746d2F6MsQfBB7W5vi7cvkqJ3f+Td2NzdEwCLIoATpkmCevjg/FZOYvnz++DsQcdX/IMTCnhwfin0OB/u74tC4urLEyvIiI5Ih+nq7mZocF3/ThKH1MuHpRGQbDg922N3ZYHVlgbXVRfZ2N8XOjncXJ7y7OOHs9PB3vR2HR7sMDvVSWVVKaVkhrW2NzC9M093TTkCgDxGRIZSUFuDj64GHpwsFhbmUlReRX5BDaloifv5eODnbkZmVytj4MINDvTQ2XcrfhKSorc3Lz21zdUlsLT/c2eTkaxnd8f7O/9FTcXq4J5bZCR6y9eUFttdXfme+P9zZQNLfzfBAN8sL08xMjyEZ6ae7p42y6hKy8zNJzk0hPDECrzAfjB3MeKH8mleq0lg4WeLn7054iDeRYf6UFedSU11GR3sTb/OyiIuPoqDgLYWF+UTFRKNnoI+Wti4Ojs6EhUfT3NLG5uYme7vbzM1O09PdyeBAnwgiBL+B0EotgD/hOyPcFlimi/NT8bshSOGE79DF+am4HBPAgwAohfSnxYU5FuZnmRgfFZOaOjva6GhvpbenC8nwICOSIYYG+xmRDDE9NUFXZ/tlxKsAGoSBWpDZCMBCKJprbWwQN/FLc7MM9vbQ2thAY20NTXW1NNRUix6IgZ5uGmtrGB0apL25SYxhbaqrpamuVmQLhC28cAh/+2ryUXtzE9XlZdRVVYp9EP3dXfR2doi3h/v7xEMwZ3e3t9FcX0dXW6toir6avCT4KIQfEsHw3N/dxezkBLubG78rqBN8HwJYWJiZFs3lQiyucL/AjCzPzzE1NioavYVeCqF/Y3l+TqRABfAyMzFOTUW5yMJUl5eRmZpCcf5b+ro6WZqb5XB3R9RoCuDh8/t3YjfE+fERv3z8AL98YWVhXkyDmB4fo7G2huH+PrLT0/Dx8qa4uJi4uDjSMzOoa6jFwtYSXSM9ymsriU2Kwc3DGRNTA3R0NdBUU6S7oxl+/cTB9jobq3M0NFQQGxWMp5s9upoK3LrxV+IjAthdm8PTwRxTHWVykiIoSI8lLtADaz1V0iL8MVOVxkLtFdYar9F9cw+N5zeRu/ctAbZ6uBmroPDge0IcjfAy1yDcxZRwF1PcTVQJdTImLdiFCFcznHTkCLHXw89CCz3pu5gqPUPx4TUsVF/goKeAi5EKAXYGvI31J9TVgrQwT5yN1fCzMyTAwRhLjVfY6UpjpvoMI+XHuJqq4mymxv/P1lv+1rWv2Zr1J7Ra6la3bumWVLdVt+qoTtWBOrXPxmSH45Dj2I7ZMTMzMzMzM3PMzMzMy8wYh/fTH7znPN517wfLiewsL0dTc/7ed4xnDB87Q9KjfeluLKO5Ko+clEhcbAyJCvakvCANX08HbEx1cbLQx8lUF/nHtwn1sCc/MYzV8S7e7yyQEuJCvJ8dVprPcdJ9haeJAkF26pir3MPTWJZQR03SQx0JczXGzVSNstRQ0kJdyY7yojA+kIK4APztDciNDSA72o+f//j/8eib3+NlqU+CnwsB9qY422gSHWqPn7sJ5oayGOvIIP/yR9wcdbEwVuSV9C283a2pry1ifKSXudmJawn66orz83P4+gufP36CX4BfEKVyIQaYT++pLitmdWH2OtXq/AQ+XsGHd/Dhgo/Hu3B5zERvO1WFOSxPjZIQHkRdaTFfLs/4fHUBv3wWH6J1b2tpb21jb2f3OrJ4fYWjLQmTA93Eh/mSGR9KaowvqZGehPtY4GWvjZ7KA+xN5XC1UyXEz4TEWCccbJTQ03mO3Kt7ODiYoKutQGJ8MKVFmZQWZTI7NQy/vOf95Qlbkmv4sjA3S0xNmxwd4f3FOSvLi3z6+J7Dgz3Oz07gF3j/7orL8wu+fP7Ixw+XXJwfcXS0xcHBKvkFCWhpy6Ct+xK1N48wM3uFrs4D1NVuo/HmHrraTzDQk8bU+DWWZir4+9gSE+FDeLAHpYUZ1FeX0tZYQ1VpIUO9nYwO9jEzMXrNNwz1Mzl6rZrMTIyK0ODp4R5b6yvi9nRkoJeWhlo62pspLsmjsCSXxKQY3NwdsbE1x8/fk6zsVKqqS2luqWNdssTc/CTjE0O0tTfS3ddOQ2MNQ8O99PS20tFVz+HxBpvbi4xN9NLQXImjiyV6JuqEx/pj5252DfgqPkROUxppdSmeKj9ATvslOlaavNaXR1FPHiMHfRx97bHxsMLQVh8dc01M7IyxdDTD0tEMGxdLPPzdCYoMxMvfA0s7c1F5cPN2wdPPXVQgEpJjqKmroKK6hOy8dOITooiLjyQrM4XiolyKi3LJz8skNy+NqOhgPLydcPN0wDvQFb8QD7yD3fAMdCE5Lw4LZ2NkNV6gqCuLvI4Md17+xE/PvuOp8iOeqzzh9vMfuSfzM49fP+D+qzu8VH+Ogq4cD2TvIqXwkLsvb/NI/j7PVZ7wRPERz5SleKUhjbTaM6SVn6BpooqBtTZapmpom6ljZKuLlqka0spPkJK7j6GNDh7BzvhFehIc54dfpCf2XtcDzgulx6gZKGBsp4trgD2BMd64+NuhY66Oqv5r7kvfQkruHj8//Z6/3P537r34CR1zdcydDNE2U8PKzQJtc00sXcywdrNAy/QNsuovefD8Zx48/5k3+srcevgdlvbGKKq/wsRKj+zCVJo7aymvyiciMpD+vk4mJ4YZGx1gf2/zmgmaHufkeF/sBjg82GFhfpqS4kI83F2xtrLAxdkRJ2c7UlITqKuvprauipLifEpLCnhbU0Fjw1txe7y7uc758QEn+ztIlhfEQkXhGSYA1YK16WZa0/+OKTg7Ovx1s3+d0CRZWRQ98IJSt//rpvpgZ1NkItaXF9jf3uD0cI+zo30OdrbZ3dwQS2VvWp13NiTi+xOsScJwI9iFhXJcIaxlbWkRycoyOxsSDna2xUQmYcAQIl4FleK/9kK8uzzn08f3fP70QWyRfn91KarEgiKxt7vNxfkpnz6+58P7d5yfnbC/t8P21gYbkjXm52YYHhoQD4Y3D5KfPr5nQ7LGh/fvONjfZm11ka3NNbY215ifm0KyviwW+u1sS/j44ZK11UX297b4+uUDZ6eHHOxvMz83RUlpAe0dzXj7uGNqZkhrWyPHJ/uMjA6QmZWKt4875RXFdPe0U1pWSHpGMvkF2SSnxOPm7oSVtRmubo7U1lWxubVGfUMNg0O97O9t/Rp0Mcv62pJoRxPuicd727w7PRLtnkJjtsCPrS8vMDs5JqoQm2vL4gArWN52NtbYXF1iYXpC7JRYXJhhcWmWkdEBKt6WE5sUg1uAB77h/uhbGfFY/hn6NsbIaSriFeJNbEI4FRUFlJUWkJ+XSX1dFbVvK4hPiMbb25OqqipS09Pw9PLBwtKa5zJyfPP9T2Tk5DMzO8/09DQ93Z0UFuSRlZkupiJ1d3Wwt7stDgtCud/uzhZrq8scHuzBL19E5UpQsQTr203b25fPH/n86YNoWRaurYP9XbHhekOyJrZcL8zPMjw0QHtbi8hOCI3YXZ3tYtrTxPgoE+Oj12D18vwcu5sb4oZ8YWZatBYJW/vx4SFqKspFpmF0cIDWxgZqqyqpLC2htqqSloZ6sUxtenyMgZ5uttbXRI5CsBYJSUQC13DTjiTYgm5GuNZVV1GYm0NRXq5YsiZEuwpDw8hAP8P9fWIZnWCfEmBnIaJ2ZWGezbVV9revkxbOjg7Z29oUeQrB+iTEtt5kQIRkJoFzEOBsIWtasCIJyogwXAj2KaEHQ+jC2Jasc7i7w86GhI3VFbFwbrC3h8LcHDpbW2h4W0NnawuToyOsLy+JculNcEsApoWbr3CDvTg55vP7Kw52trk6P2N1cYHczAxqqyqpLi+jsCCPqopKmpqayCvIJzwyjOSMFLwDfJCSfspdqbu8kH2Ou48bzq4OqKkroqjwitysVNaX5oBPfP10wcBAB4lx4bg6WWOkp4bM8/sUZCZyebSFp4M5jhb61JZk4WypT3pUIAnBXqSG+xHr44S1pixS3/wzig++QUfmLoavHxFgq4fG81s46L6mOCGQ+tw46nJisdeRx0LtBcEOhvjb6FKTGUWEsxF+lhpEuZrgqCOLseIjDOTv426ihouhMs6GKtjrKhDtaU1WhBeNRak4Gqpio6OArbY8dtpy2Gm/QvPFTzgbKeJupo69viKGSs+I8XMkKy6I+rIcWmuLyU6KJDLIA28XGyxNdfB0ssLZwggHY22s9dSJ9nMlNz6MCC972iuyifd3IPxxwWQAACAASURBVNrLigh3U7wt1TBVvIed5jP8rJRJ9bcgJ8KB/FhPMsJdqcyIIMHfnswID3KivcmP9SfGx5bUUA9yYvxJDvLATEMeHVkpnE11cDXXI8rHGRdHPeJi3PFyN+HFs78i9+ontNWf4GSrhYr8A3S1ZHn14i65WYlcnO6xtDjL9tYGAKenp1ycnXN8eMSHq/fwyxdOT47Y2d7k7OiQT1cX1xag1SUOdzbh83t+ubrgy+UZvL/k08URV0e7nO9t8su7U5anRslOisVQQ4WakkL4eMXC9AQfL8+4OjtGsrIsDsHXEY4HrC3O0tn0lrTYMOLDfIkOdCXI04ogNzNSo9zwtNPA01ELRytFbMzksDR9haX5axzt1bG1eYOziwlGRuro6Cji7W1PcUE6k2O9XF0c8vnDGZLVBeATZ8d77G1J4Osnjva22Zasw9frZJEP7y9+9f1u8/H9Bz5//MTH9x/gly+/bu6OOTra4uhoneKSFHT0ZNDSeYGmjhR6uo/Q1rqHluY9dLQfoKfzFGPDl9jZvMHL3YSEWB8KcuMoLUwlPzuB2qpCulrrGe7rYnSgh5KCXFob6xjq62Z2cuzXgqpZVhfnONzd4sPlGe8vTjk52BW9vSMDvTTWVvO2poL8omxyCzIpLsunvKqY7Jw0omPCiIuPJC8/k+ycNEbHBlhYnKaru5XOnlYamt9SWJJLRnYSOfkppGXE0tBUQXNbDS3tb4lNDkVW6Sl65uqk5MYQnRaKlbspMhpPear8gBdqj3mu+oiXb54goyWNoqECmubq6Fhpomelg7GdAWaOxlg6mmDjYom5rTG2zpb4BnsSFB6Ah68bLp5OePq54+Bqh6efO/4hvgSFBxCXHENecQ4l5QXkFmQSFOp33Qvh7UpQsC8J8VGkpSYQHxdJeFggwSE+uHs44ORqg2+AO9GJoaRmx5OWl0haXiIp+fEERHtj42mOsYMeb8xUkFZ/ykP5uzx6fY870rf47tE33H7+I3ekb/Hjk+94/PoBcloySCk85J7MzzxVeoyCrhzSas/4/vFfufXsB5T0X2Nor4eSjpwY8fpM4RHSyk/QtdDA0ccG9yAn3AIdcfG3x9rNDB3zN2gYq2Bsp4eliwmmDgZYuhhj72WJrYc5Zo4G6Fq8QVpZir/c/nf++c//yB++/53YC3Hn2Q9IK0uhbqjIa82X3HvxE08VpHih/IxHr+7zw8NvuffiZ/StdPAOdsPe3QpdUw1kVV4gq/QcIwsdMvOTKanKo/xtIcNjvaytLjA7M8783CT7e5tcnB+xv7eJZH2Zrc01pqfGWFmeF+0t42MjZKSn4uLsiJmpMSGhAaSmJVJWXsTb2kqam+pob2uiob6G0pKC60z/qXHWlubZ397gYHuDjZVFttaWOdnf+Q00LViVBLuSYGsSDvCnhweiJUhgDPa2JL+xrWyuLYv9ALub6yJcLXxtb0vC2dE+58cHHO//TUEQrL/C8/xwd0c86N+Eo28mSQkqw97WptiZJZwvbrIUwvcJKYk37UwC+HxTbbjZ+wBfRVuTsHU+PjpgfW2F05Mj8aApQNX7ezuijWlsdJjdnS3xEHlzKLk4P2Vvd5vJiREqK0qoqS5neWlOjHs9Otzl4vyYs9NDNjdW+frlA/BZ7JWYnZkgKTGW8IhgOjpbyMpOw8hYj8ysVE7PDllcmiUjM4W4+CiKivOYnhmnrLyI6JhwMjJTiImNoLAol9i4SLy83UjPSGZyapSm5jpGRgeuW6xXF9nZllx3VNyI793bknB2uMeHi1Oxl0IYCjZWl35jfVqamxb7dfa3Nzg52BU/zo72OT/aZ/9XpWpn43qI6uvtpKAwBx8/T8KiQ1HRUuGJ3DNeqshi5WpLUm4qboGeuAV4UFFdQn19BVmZKcREh1GQn0Vefhbu7q5oar6hvrGByekpYmLj+cMf/8z/+J+/4/EzaeqaWhkaHqWqqoq83GyCAv1JSU6kvu4tPd2dbEjWOD874WB/V+xk2NxYFxUGYaAUrG2nJ0ecn538L9fRtS33b0OE0B8iWV9ldmaKudlp1laXRb7iJlcxPDTAwvwsszNTYuv14EAf/X09TE9NMDkxxujIEMtLC/ydMDkLfMDY0CCDvT0i2NzX1UlHSzNFebkI/MT48BBNdbVie3JbU6PYvHwz+UiY8IVhYWJkmLrqKqrLy8TEJSGmVRgqBFZAUDGu7Qd5lBUVUl9TTVdbq8g8CGlR48ND4s8XVAbhffxXDkIouBG2Gntbm+JhX7AWCarC7uYGa0uLv2E2hNcQWIPrvOq/vYYQ5yq8lmB7Em5QAli9v73F148fOD08EJOqdjYkjA4OUFNRzshAP9XlZUyMDHN+fMTXjx/Em5dwIxWSIs6ODsVtzsXJMUd7u6KdSbjhLs3NUpCTzcLMNGlJiUSEh5IQH8vIyBALS/MEBgdg42hLbkkuFvYW/O6Pv+OF/AvsnG0wtzJGQ1MFUxN9Wptq2N9a5dP7U75+uqCtrY7igkyqyguICvPlycOfCPN3593xNjXFWbx8dIuMuBBUZB5ha/AGD2sjnEy08bLUx930DYoPvkHxwTeYKj/F1UgFVyMVlB99S4CtHvE+tnRVZFKdEUlTQSK5Ud6YKD3B10qbglg/ErytsHnzjChXI9wMX6P76g522q/ws9bC1UiJYCcjvCw1CXIwIjvSm7r8BKy0ZLHTU8BBTxFPszcE2mijK30HD1N17HUVsNdXREnqRzytDTDXUiLIw46c5Cj62+oZ62+nNC+D2IggYkL9yU2JJSbIExsjTRzMdHCzNEBF+h5JIe4UJAcT72+Pn602BgoPcNSXJdxVn0B7TfwsVSlJ8qEwwY+ChAA6q7KI97enMDGI0tQwsqJ8SQ71INbfhYbiDLreltBUlktmdBDZcWHYGWpiqqGIrp4cAUG2pKUGY2aqhJLifZRe38PEUBFvD3PUVZ7x03f/ho+nA1Pj1/nb62srAFxeXrK7ff1ggq/AV9ZWlxke6mNjdYkvH96xMD3B3uYaK/PTbK8v8/HsmK9Xp/DLB355fwZfrrg83GN7ZZG5sWGmhvrJSoonMTKMmZFBWmurWZ6e4OPZMYc7G3y8POXL+wu21pYY6e+mrb6KisJMkqMCKciIJSHMi+ykQOJDnIgOsMHeXJEgL2OcrFTwdNbG2vw1r15+h6GhDLb2WhgaqWJta0BWTjxlFdl4eNiQmRlLU1MlQ0MddLU3sCVZZHVpGr5+oDAng9KCHL68v+Tq4pjPn95xeXHM+dkR+3tbouT/+eMn3l9d/ppocsCXL+e8u9olJzcaVXUptHSeYWmjhLrabbQ076Kv9xhDgyfo6z7DyEAaR3stgvxtSIzzJS87hv7uerraapgc7WGor5Wp0X5a6mtorK2mpaGWhrdV1NdU0tHSyGBvl9iufnV+Ikr0u5vrTI+P0N/dQV11BakpCcQmRJKZl05ReQEl5QVUVZdS31BNVWUJWZkptLbUU11VSnlFEdk5aVTWlOId4Im7jyuR8aFExQaRlhVDQUkaqZnRFJSkERDujoL6C1x8bXDytSEo3hsHX0uk1aW4L3uLZ+oPkdaU4vkbKaQ1nqNlrYmFmylGDvoY2upj6WKGvbsVts7m2DqYY+dogaePM6ER/gSH+ePp44q3nzthkUG4ebvgG+RNeEwoSekJ5BdlU1SaR1pmEuFRwXh6uVwPEIE+xESHkZIcR2JCNKEh/nh6OOPh6Yiziw3uXo5ERAeRnptIXkkGOSXpZBWlEpEcTHCcH07+tmhbqCOrJc1zVSkeyN3hhyd/5Qepb/n+8V+5I32LezI/c/v5jzxRfISCrhzy2q+QefMCKYWH3H91h9vPf+T28x95qf4cVSMl5LRkkHsjzRsjZXQtNNA0ue6MMLHXxzPEhYjkYDyCnXH0scHRxwZTBwNU9RUwsNbG2c8OO09LnHxt8Al3wyPYCT1LDV4oPebRqzu8UHrMa82XSCtLIffmBbLqz3kif5/bT77j23t/5i+3/50//fiv/Ntff89f73zD9/e/Q0VXGTM7Y6ydLfAN9cLMzhh1HWXsXa0xstAjPDaYxpYaxiYHmF0YZ3tvjfm5SZrqahjo6WRhZpLu9hb6uztYnJ1ibKhfLAYbG+pnYmSQsaF+OloaqS4vobgoj6bmOppb6mlprqe9rYmR4X6Wl643/kJu//z0BCu/JursSFbZWlvmaGuDq7O/DQk3wWNhsLg4ORZhZsG+JJTBCcyEcDDclqyKHITQBbC5tixunYVAgoOdTS5Pjzg/Pvj1YPo3IHp3c+M3w4PwfL1poxJiZy9Pr2NhheZs4byxPD8nLvuO9nbF57EwRAig9dHe7rVasb8rtlV/eP/uNwf+y4szPn64ErfQJ8eHYifEzvYmnz994POnD1y9u+D87IS93W1mZ6bo6e4UbSZdne3s7myxvrbC0eE+nz99EJWMosJ83N2cSE6Ko7WlgZXlec5ODzk82GFDssLW5hpfPr9nZXmeD+8v2NmWMDE+zM62hP6+LlJTEq65htQE0jNTCA0PIisnnYGhXlrbm2jraMY/0IeColwys9Ooqa2ksrqMrJx0mlsbKCkrJDjEH30DbaxtzKl5W0FbexNLy3Ni4Z1QdnczaetgZ5Pzo32uzo65PD0SoXrhOhCuufXlBXGIFaKxN1aXxJSmg51NMVlUGABHR4ZobmogOTkRe0c7ZGRf8vDpI17Ky6CiqYalvTW2bo4ERoWSkp1CRmYyFeVFlJTmk52TRkJiDPYO1mhra2JuaYZ/YACt7W1o6Ojyf/7f/y+/+7c/YuPgTEJyBuERMSQmJuLs5ICVpTkV5aUszM8yNzvNhmSNleVFdrY3mZ+bYWpynPW1Fc5Oj3/TSn55cSZ2hPxXfkYYJIQ/n50es7UpYXZmisGBPjo72picGBNbqJeXFhgdGWKgv5fhoQHGx0ZYW13+TazrQH8vQ4P9Ygv2yPDgdU/E+vISkpVlMba1s7WFvq5O1pYWaaqrpTg/j6K8XEoLC5idnBD7GAS7Und7G8P9fb+xBgkFLJOjI+IBfnZygp6OdpLiYokMDaGmopzm+jp6Otp/k8IkFLJNjY3S1dZKW1Mj7c1N9HV1il8X4KeVhXlxSBG2/UIXhMAYCKyDAIcLXMO2ZF1kDoSCNwESF4rthBvM+vKSyFAIvIRQKiNAzAKoLQwPgmVJuEgFSHp5fk5s0hY8oMJGZG9rk7mpSYb6ellZmGewt4eVhXlxiyEoDMKgIGw1hB4IYfMhNGQe7++JNqfNtVUGero52NkmKy2VwAA/AgP9yS/MoaKqnPiUOCwdLDGzNUNGUYY7j3/m29t/5bncMyxtTLG0Mebhw1v4+7syOdbP2vIM3d3N1NWVs7Y8w4d3xwz0NKOvrUyApyMrs6PMDHfx+vl9At1tkZW6jar0deGcmYYC5upyuBipEuVugY7MPQzkH+JmrIaN5itcjVQJsjegOCGIitQw8mP8GKovJDXIBcPXj8gM8yAn0otgO130ZG7hbaaChcpjtKRv4WasjJuxMt5WGtjqyOFirIKDniJeVtqEupqh/OQHDBSl0JN7iJe5BvFellirSWOtJo2p8jPcTTXRk3+K7a+2q6gAd/xd7GipKWd3fZHl6QnGh/porCqnvryIyoJMLPU0cLU2wsZIEzNNRdyt9Ynxc8TP0ZDkYGcsNV5iqfGCOB8LSpJ88LVWI8BOi5LUIIqSgsiN9aUqK4qGwiRKMyJIDvWgpiCJ7Phg+horGe9qZLC9jo66Mrrqq4gL9sXOVI/gcDdCI1xJSg1C3+A1ikqPMDNVwdJMjfAQV9SUnuPpakVwgDtR4UG0tjSwv7fD1dUHvn79yrvLc8ZGB6mrraGx4S19vZ2Mjw3R391BZVkhhjoaeLk6kpuRQnNdJXPjg5zsrvHueJfPl8fw6T1fP1yyODnG7OgQfP3E8vQEsaFBrMyO09Naz3BXKyfb66zNjnG0uUxfax2JEYHEh/mTEO5HckwQWUnhFGfHkRzlTVFmBOkxXnjZa+Nm9wY7MwV01B/iYK2GlYUSD+7/gXsP/oiSqhQKSk+xtTciJi6QppYKtLUV0NSU5+HD73n48EdyMhNoqC2lrqaU6YlBbC2MyEyJg18+8PXTBXx5x/HxNmenB+xsS9jf24JfvvDl0+df/aO7HOxvcXV1yP7BMvkFcVhYqaKt9xR19bu8Ub+NjvZ9jI2eYWryAgP9p+jrPsPKQgkPN0NcHPVwdjCkKC+J4f4WFmaGGehpZqC7lfrqUgZ6Ounraqe1sY7Wxjr6utoZ7u9hYWaS8+MDsSTr4uSQnY01sXm1r6ud3JwMHFztCAj3JzIunJDIIOIToqisKmGgv4ux0QHGRgeoriolLz+T8qpi2ruaCQoPwMzWFGdvB9x9HYlJCCI2MRgnDyvCYn1JzonGxFaHl6qPeSx/Bx1rdXSs1Xmiep/7r2/xVO0Bz9Qf8kT1Ia/15dCy1sTMxRgrdzPsPK1x9LTBysEEQxNNrKyN8Q/wIDIqiMAgL/wDvIiMCSUhOYaY+AixAyItO4XymlIKinMICvXDw9uF4DB/wiOCiIuPJD0tkeysVDLSk4iPiyQsNIAAfy+iY0KIjAoiNiGcrNwUCsuzyS1OJykrlpiUcAJjfHD2s0PTTJUnCg+4K3OLh/J3ufPyJ/768D/48cl3/PziJx7J3xetSvLar1A1UkLFUJF7Mj/zXOUJCrpyvFB9yh3pW0gpPBQHDGnlJ2iZqmHnaYmznx1Wrqai0uDka4uliwm6FhrYuJvjGuCAlaspLv72eIa4oG+lxb0XP/H9g7/wpx//lX//7l/4/sFfeKX2DGVdOV4oPebOsx94LHtXTFn69+/+hX/+8z9yS+pbVPVfo2+ph5mDKZrGGviG+xAaG4SztwPh8SHYuFjiFeBGWEwQkfGhVNaVkl+UydziBDPzY3R0NlNfV01FSSHtzQ20NdVTXlwgFh72drZRnJ9DfnYGJQW5NNZW09XWTGtjHVVlxRTn59DSXE9Xdxv9fV3093UxMtzP0uIsh7tbnB8fiNvhzdUlcYjYkaxytrfDh4tT3p38TWW4qTDcPLQLDMTN7xEWZlfnJxzsbIoHRyHqc2VhlrWleU4OdsVUpsXZKbYlq5wfH4hDxNHervisFLoibvY67G1tivYjYVknvKeTg33RuiQwDgJbsb68xNb62m/iaAUrk/BxuLsjFsoJoPMvXz8DX/n44UrcREvWV9nZ3mRrUyKm6szNTnNxfsqGZI0NyZoYAdrZ0UZxUQHVVRUMDfazuDDH8dEBmxvrYhqPwFW0t7VgZWlKRXkxC/PTSNaX2dxYZWlxlrnZSTY3VtneWuf05DqxTrK+zPbWOpL1ZZqb6qhvqKG9o5mYuEgSk+Pw9fciLSOZNckyI2ODVFSVEhEVSnllCZHRYRSV5NPUUk9dQw0jY4OkpCVia2eJlrY6pmaGFBTm0NHZgmRjhQ3JCkuLs6IidrCzyfH+jqggXBwfcPlrS/b58QFX5yd8urrgYGeTydEhBno6xe6dqbFhZifHmJsaFz8LDebCklmysszW+ppY8jY6OkxtbQ2JifHExscQlxBLemYaReXFRMRGUlJVRmVtBdU15RTkZ5Gbl0FzSx1t7U2EhAZgZGKIu6cbmdlZ1NU38qf//Jb/9g//yJ+/+Q4zK1s0tA0IDYsiJSUFPV1t3N1cGB0Z4uz0mPW1FTH16GZz9U0W4uz0mE8f34s2tZsN5oLidHOYEOxNuztbzExPMtDfKyYtra4ssbmxztzsNP19PXR2tIl8hlAmNzkxJnJRHe2tImA9PTXB7MwUf7e2tCjGuQ729oi2pNXFBZrqasnJSKcgJ5u66ioRFh4dHKDhbY0IVQ/0dIuswc3Du6BqdLQ0093eRmtjAykJ8cREhPO2soLO1hYGerpF7kJIQhJsRTdtSsKBXwCtbxbgCayDcDEIoPbk6Mhvolf/K9cggNwCSH6zSG9ualJsjL7ZdL2xuiJ6IdeWFllfXhKtTDfTm4ShQ9hOCH5swe4k8B+CL3NtaVG0jgmD1PT4mLjZENgJYTsiDBX/u5ubcEM82NmGz5+4PD0RuZeRgX6a6+uoKC/F1MyQ0IhAdPQ0cXJ3wN3PDWsnK2RUXvHPf/qf/Hj/Ox6/fICljTGuHrY8efIz5ubaFBek09xQgY+PC8XF2WxvLLE0P0FXWy1xUYFEh/iQEBlISnQQkQHu+DhZICt1G11FaeICPXAw0sROVwXLN7IkBzpjrSmP7J3/wEL9FW4m6kS6W5Ma7Ep3VR6Z4Z40FqQQaG+I5RtZ0kPdifNxINHfETdjZUyUH+KgK4ee7F2MFB7iY6mBlaYMkR4W2OrI4WysgpvZG2J97ciJ8cXeSBlrXUXM37zEzUCZQCsdHDXl0Ze5j6H8E2y0XmOmJou+0ksSg7xJjggiNSqMka4OjrY2ONra4N3pEetL88yM9jPU3UqghzPBXs44WRpg+EYeU20lwr3t8Xc0ITchABcTVez05UgMsKMk2R8f6zeEuhhQnhFKYUowYZ4WNJenMdZZRXq0N/nJobwtTicjLoTc1CgqC9Lpaqxmc3GKkd52KgqziQ7xw8bZmIBwVwpLUzCz1EBW7j5eHpYYGyihpvwUa3Nt+rsbqK0qJCzYj/6+rmug6uCIDx8+sLMtob2tkZTkeGKiwygsyKa3p532lnpSk6Jpqq0gKtSfkvxM/Lwc0VaVw8fVmpzUWLZXZ+HTFSsLs1SVFvK2ooTjvQ1mxgfJSIxmfWGCj6d7nGwtcbm/TkddKdV5qQS7W+Ng9IZof2fiQz0J9rYjOyWEwqwI8lJDSIx0IyfRl/gQBwI9TdBSfoDci2+Rf/kjmupPUVV5xE+3fs+tO3/kjaYsxuYaaOjIExXnj6OzKeaW2kTF+FFVk09paSbV1fnYWhki8+IBOhoKFOQkc7i7yserI06PNjk+3gTeA5+Az78WKB2ysrxId1cbq6uz/PLLOYtLQwQG26Gu8Rgl1dsoq/yAttY99HXuYWr0FEvTl5gbv8RY/wXmRnLYWqhiqCOD7hsZXO2NKS9Io66igIHORoZ72ujrbKa7vYWGt1UU5GSSn53B28oyOloamZsa593ZMUd726wuznGws8m7s2Mx43ywt4v2tiZcPJ2wc7XF08+d4IhAHByt0dJWw9vLleamWtpaG2hrbSAtPZHElFhyCzLJK87B2csJAwtdVLXkUNaUQcdYBX0zdcJifekZbSGrOAEp+Tvclf4BGQ0p5LSf8Uz9IU/VHvBQ+Tb3FH7kseo95PRlUTB4jbalBuYuxli6mGFio4+JuQ4WVvp4eTsTFxdGamos0TEhxMSGk5uXQUl5AflF2bytr6S0opCyyiKq3paRkZ2Cj78H3j5uxMSGEx4RREJiNJkZyWSkJ5EUH0VcdBhJ8VGkpsRTWVVEWXk+5VWF1NSVUVFbRE5RGjEp4YTE+BOWGIipgwFPFR9yX+Y2UooPeKL0kLsyt/jhyV/58em3PJC7w1PlR7x88wxlw9e8MVNB1VgRJQN5nqk85pXmC/HvL98847XuK1SMFHil+ULsgDB1MMDYTg8NYxVU9F6LaUzuQU5oGKugZqAogukm9vroWmhwS+o7/vnP/8i/fvNP/PDwP8WGamllKRS1X/H09QO+f/AX7jz7gRdKj5F784Knrx/wUOZnVPTkcfC2wt7TgbiMeDwDPMSUK6Gkz9zGlJDIIJzcHfAP8qakvICM7BTGJocoLsunvqGahvoamupqqK0qp666gpGBXjFXv7ezjaqyYprqahjs62R2apSp8SF6OluorS6jrDiPstJC2tuaRNuToAQIAOzpwS6HO5vsba6zt7nOvmSNw00J5/u7XJ0dc3H0t/Qi4Tl2k3+4mWokPPdugthfP16xv73Bwswka0vzbK2vMD0+wuhgH5KVRRGkFoaK/e0NLk+PeHd2zMnB7m9SoYTXFCzBh7s7rCzMs7W+Jg4AguIv9DBtS9Y5Ozrkw+UFFyfHbEvWxSFCiHoVGA5BfRBKfC9PT0RrkaA6fHj/jrPTYw72dznY36WjvZWR4UHRtrS8tEBzUwMpyYkU5OeSkZ7K25oqcVM9MjwoJukszM+KB0u4XhgJfnqh9XhosJfhoT6GBntZmJ9mZ1vC7MwE01NjnJ8dierE+toSy0vXXUL1ddVUVZZSVV1GbFwkSiqvUXujjKKyPCFhgXz8fMXl1RntnS2UV5aQnZtBVU05Lm6OePm4U9/4ltj4KELDgwgM8iU2LlIsJmxta2RhcYaZ6XEmxoeRrC+zt7vJxcmhaO28ODnk7HCPk/0d0YZ0vL/D5ekRW+srDPV109HSKC5kJkYGmZkYZW5qXLQ2CUrE4cEe21sb7O5s/QZUFv6v9/d2WF1dZmhogJGRIWZmpigpKaKhqZ78whwSEmMoLsmjvqGGtvYmyiuK8fJ2w9rWiujYGGITk8jKy+eH23f5h//xT3zzw23uSz3nvtRzElLS8fT0xEBfl4ryUpYW59ncWGd7a4PRkSF2d7bE9yOoDQf7u+xsb3JyfCgOmsL18+7y/H8ZJL58/igyNgJkvb21IbIy42MjLMzPsry0wPTUhGhXEuDpifFR5manRXtcb08Xba3NtLU209PdydBgPyPDg/zdwsy0mBo0NTZKc30dNRXlDPR009JQT0VJsZiyJCgPfV2ddLW10lRXS01FOa2NDYwODogKwdzUJGNDgwz19VJRUkxyfBx5WZnUVlVSXlxEcX6eCEoLg8Nwf5/IUwjqhdCQPTLQLzZR3zxkC+zCzWhV4ffo7+4SD/FCrOq2ZF2cPhdnZ0QeQfh3wuf56Smmx8eYGBkWIStBgVlZmGdbsi6qBsLwMDs5IcLhgjoiqCWC31IYOm4OFYKvUlBuBKvWQE833e1tYjTsTUBLuDndjI+7GSd3cXLMp6t31wk7lxecHh6wPD/HycG+GHfb091OE2Gn9QAAIABJREFUYJAPM/MTxKfEkpmXTlNnI5uH69R31nHn6c/ckbrFvae3+OHWfyAj/whdXSU8PGxwcTLDw82K9PRY8vPTaWmsJis9gdzMBBJjQ/BxtcVIWwUfZyvS40LxcjAj0N0WUw0FXC30cbc0wFpXGSfDNzjoKRNgZ4T0T3/CSkOOOB8H3E01qc6MpSQpjMxwb6I9bTF4/QRvS13yYgJwN9XEz0YPN2NlXI0VcNJ/jbnqU6w1pPG10cJe7zWpIS54WmpiqCSFmbo0UV7WFKaEEORqiq2+Mr62egRa6+GkLY+ztgK2ajIYyz9B75UUpsqyaMg8QUv2BZ52VtQWF3K0IeHr5Tu+Xr6DL194d3IC7y/ZWVugp7We0rwM0mLDUJV9go2RJlkJYVjrq+DvaIKDgRJ+dnpkRngQ5KiPmdpT4gNsSY/yJDXCnfggR6ryY9ma7yc+zJ3O+hKKsmKJC7suaCvITKSmNJfDrVXWl2YY6m0nPioEJS0ZFDSkCY/zIyTCHR3917i5m2NtqYWVmRbO9iY0vC2ip72RuppypsdH2NvdZmNji62tLcbHhhgbHWBwoJu3NeXk5WZQU1PCQG8bA71tjA/1UJCTzPnxFgszg6TGhRAf4UdkkAdzU4PAJ3Y21khOiCYjNQF++cDGyhzpCREsjPfx6XSHE8k888PtFKdGkB7pQ3KwC7HetsT52RPgbkZsmAvVJUnkpYdQmhtFRoI3hWlBRAfY4GytjrriXfQ0n6MofxdDg9eEhLpiYKzMvUffIqvwGAWVZ6i8eYmFjS46eor8/X//P9AzUCYuIYi8vCSSk8OxttTl51t/xsZCl5qKXLYls3z5dMzF2RZ7e8uMjnYzOtrLQH8XjQ1v6epsp6uzlbTUBCorCxkb66KgMB5tXWleyn7La6Xv0dC8g67uPfS072Ko9wgz42dYmr7CwkQGS5PX2FqoYm/1Bj8PC4J9HcnPjKUwK4nxgQ5Getvpaq2nq7WJqrJikuKiiQwNIiEmkpyMVDpaGtnbkvDLp/filvX8+ID15QWqyorJSEmkoDAHv1BfvEK8iYgPJz0nlYTkGHx83fH38yQ5KZaG+mqqq0rx8/ckINiHiNgw0nJTsfOwx9TeBBMbXdR15TG308Pewxx7D3OS82LJKkvC2EEHKcU7PFW+x0PFn3miep8XWo94qHyb+4o/IaP7DEVjBVTMVNCz18XSzRQTe0OMLHRw87QjKSWS5ORoUlNjyclJobg4m7LSArGzoqm1jvKqYrHLIjounPCo4Os0pqQYoqJDCQn1JzYugvS0RDIzkslMSyQ3K5XKskIaG2ro/rVN9m19ORXVRWQVpFwnNAU44+Rli0+4O2oGivz8/Aceyd1FRuM5UooP+F7qG/7z/p+49fx7nqtKIaPxHAU9WfTttDF00EXDXBV1U2W0rd4gqyXNC7UnyOvIoGqsiI61BlqW6rzSfIGagSKaJqpoGKugrCuPgtYr1AwU0TF/g4G1NsZ2emLkq5KOHPelb3P7yffcefYjf7n9B/7j1r/x559+z33pWzyRv8939/+D20++Q0b1KdLKUijryiGj+hQZ1aeo6MnzxkgJFT151A0V0bfSRMdMF1d/N5w8HXHxdhZ7NoLCA9A20MTAVI+AUD8iY0KJjgsnLTOJ3oFO4hKjWFic5m1lGa2NdTS8raKno5WN1SUkK4tiqdf0+Mi1LWl2gonRAXo6W2huqKGl8S2dbY3093UxNjrI0uIsO9sSTn5NzDnY2WRbssrJ/g5Hu1scbG+wvyXhaGuD4+1Nzvd3OT/a5+zg+nklqOmCjUhQH4TDu2Bj+q9DxMd35xz/epg83N1idXGOtqbr9DOh5X1jdYm9LYmojry/OOX9xXU8rBAje5O7uMkpCnzETZhbsBML0LTwjD052BeXkevLS6I1SuAoLk9PxIXhNXP2jtOTIz59fC/aSfd2t0VodXVlifa2FkZHhtjcWGdxYY6B/l6qKstJSownPy+Hyooyero7kayvcnx0wIZkjbnZaSTrq6L1aW11mV++fuby4owNyRpHh/vMTE8yNHgd37uyPM/kxAjTU2OiGrG2usiGZIXtrXWWl+aYmhxleWmOtzUVZGel0dbaSGpaIlY25qioKWJuaYKmtjoWVqaMjg/x/uMl27sb1De+JScvk+zcDByd7fD29aCiqpS4hGiCQwNITomnsamWuvpq6htqqKuvZnximMmJEVaW59ncWOXwYId3v1qXrnm2VTZWFtn81Zp0c2gVOiDGhvqZnRwTbUxCut3W+op4LRzubonRputrK2xI1lhdWWJ9bYWV5UVRDViYnxV7F3o7O8jOyqCkuJCM9GTS0pPIyEwmINAHbx93CgpzqKt7S2JyEu6eHtg7uxAWFY2OgTH/z9//A4+eveSbH27z092HKKlpcOfOHeztbFhZXmRrU8Lc7DS7O1uigiRA94IKIVjbzk6PRcZBiAS+OD8VB4qbNqabqsS7y3NOjg9FRWtwoE+83gYH+ujt6WJwoI/JiTFmZ6bo7+thYX6WtdVlVleWxMK7rs52+nq7GRkevB4ihIO2kDDU0dJMeXERTXW14sAggNSCWjA5OkJfVycVJcWUFRVSV11FR0szvZ0djA0NMjY0SGdrC+3NTWSmphAbGUFuZgY1FeViilNtVSXtzU30dnaIPRPCoVtIaFpZmGdydERMTRKGCaHP4eYAIWz4hZSFkYF+1pYW2d3cELcZe1ubon9xaW5WtE1NjAyLnRj93V2ijUoo3xMSqyZGhsX86MPdnd+oDkLngzBQTIwMi63VNweIzbVVcXDZWl+7bq5cWxXhdgFoH+ztobezg8nRETZWV8QhQhiIhOHhYGeb/e0tcXi4mbMtgNUfLi+QrCzz5cN70X410N9NS2s9U7MjVNSWMDk/SnVTBRX1pQRGB/DDw2958Pxn1HRfo6Ypi46BMubm2iQkBpOfm0B1ZS7z86N0dDQw2NdOUX4GGSnR+Hk54mxjgpezNSnRQYT7uWJjpEFxZjzuVoYYqsoS4eWIp7UBriZaqDy9RYCDMarPbuNra0BWlC82OgqUpUWSFeVLRoQ3b6Tvoiv/GH97IzwstAl1tSDQ3hBXIxVcDBWx05XFzVQFY+UnuBir4GerS1qYGzkxvnhb6xDsZkZsgAM5cYFkxfgT7m1LQ2ESMW6WeOor42OiQbC1PkZyUnib65Ho506AoxXuFsb4OdvTWl3J7soy53v7fLq84svVB3758InPVxecHe5yfrTH8d4GO2sLpCdEEBngTkyQB6+f3MLDRg8Pa22M1Z8T7GxMiKsRbuaqeFlrEB/kSLiPFfkpQbRUZbCzOEharB+d9SVkJYVSUZBKY3UhqXFhpCSEMzrQxenRLmfHe3S2NZJflcXtJ9/x/PUDwmJ9cfO0IDzCg9hoPzJTI4kK9qQkN5m+zmbmZ64Bx6XFeZaWVtjY2GBDsszoaC+9va309bXR0dFAS8tbGusqqCjN4Xh/nb6ues6PNzg9XGdxaoD2xjKSYwOZHO2ipbmO/r4uYmPCSU6I5sPFEVmp8ZjoqlGQHkdRRgylmdFkx/lRkhJCdpQXWZGeJAfY42OtibeDHtkpgVQUxpGe4EtGgi8ZCd7EBNriYqmCjYkCRjovcHPUxcVRD1NjVTy9bHB1t0RG/iE//vwn/uUP/52XCg8Ii/XG1tGAf/n93/Mv//rf+B//9H9x5+5fePjoO/R0FDA2VMXJzojIUE9aGkrp723gcH+Z/oEmdHWVUFR8gZ6uBsZGulRVlrIwP01/XychIV7Y2OqjrfMKDa0nWFi/RkPnHi9l/oC29h20NW6jrXEHA92HGOs/w9TwBTbmSrjYa+PnaUZaQgAFWXGUFaRQV1FAR2MV9ZXFlBfl0FxXQ0dLIx0tjTTXv6WkIJfYyDDiosKpKClkZ2ON2ckx+rraGerrZri/h9LCPAJ9vXBwtMHD353Y9DgKKwp421jNyPgAO7sSJOtLDPR30d7WSO3bCoqKc2ntaKRvuIeM/HRM7c0wsjEkKimYxIwI8srTiM8IR8dUmedKD1DWe4WsxjMeyt/iscLP3H/9I09U7/JK7ykvtB7xTOMBSqZyKFuooG2njbGLEWbORpg5GuPsaUtCUjgVFXmkJEaRk5lEeUku1dXFVFWWUFZeSGVVCXX1VaRlJpGVm0Z8UjS+AZ6EhPqTnZNGQWE2Scmxoo2pqDCHivIiaqvLaKyrorWpltaWepqaqqmoLCQ7L5W4xAh8g92xcTLDwEIbPTNNTB0MeKX2nJ+f/8BD2Ts8UXrIz9I/8s2DP/Of9//ED0/+KqoLyoavMXTQxdBBF00LNfTttFE1VkTdVBkjRz2MHPV4pfmCR6/voagvdz1sGKuga6GBtpk66oZK6FpoYOFsjKmDAW+MlLn34hav1J6jbqiEorYsd5//xDd3/sQtqe+QkruPjrk6Pzz8T76992deKD1GUfsV+laaGNnqIKv+HBnVp0jJ3eOx7F1k1Z+jZqCAhrEyWqaq6Fq8wSvQC2cvZ+zd7HHydMLZyxnvIG8CQv1xcnfExtGatOxUYuOjiIgKJSs7jabmOjIyU1hemb8uNJ2cZH1xke21NY73tkXV4OPlGftbEs6P9vlwccLV2RGHOxtsrCywPDfFwuwEc7OTzM5cf15ZnmdnY01Myjnc3eJod4vjvW1Od//2cba3w8nO9WBxsnfNCtxU028e6A92tsVYVGFxJnAJgp3p4uRQbKyWrCwy0NPJyEAvR3vbIhchdAcc7m5xtLctdgoIw4HQPr21viamNq4uLnCwsy0yGAIgfRPGFtQG4b0KC8r15SW2Jesc7+9xdX7Glw/vxUFC6Jr4+vGDqEB8/fKJ87MTpibHaWqsp72thanJcRYX5liYn2VyYoz6urfU1dYwONDH/NwM768uxS21kPIkRL++uzzny+ePwFd2d7bYkKwxOTFGa0sTE+Oj4rDR2dHC7MwEO9sSNjdWkawvc3K8z+HBDtNTY79RBLa31hkdGWB0ZIC21kbcPZyJiYukpbOZwbEBPHzdea0iT35JHnvHu4xMDtPe00bF23J8Ar2JT4kjPSeNiNhwisoLySvIJiMzhda2RqpryqmqLqO2roqBwR4G+rvFn3mwf90DsS1ZZX56gsnRIeanxllbnEOysnhtl/u1/0GysvibdmoBvBfK5472tjk52OVgZ5PNtWXmZqeZm51mfW3lt+VtC/OidX5ydERM+Bztvz4fVpQUExMRSoC/N/EJUWJUbVJKIrX1b6l+W0NxaQklFZWUVlbh4ePPP/3u99x5+ISf7j7kzsNn3Hv4FFlZWQoL8tjb3eb05Eh8D0KZnADLC7a13Z0tsRfk8GBPVKhOjg9/A1gLKU0X56ciGyGoGSfHh6Jlqreni/6+Hrq7OqirraG8rISa6kra21ro7+uhpblRLKqbmhxnZXmRmelJ+nq7RfC6u6uDvxO8/IuzM6wvLzHU1ysOBTdB5a62VjGGdHl+jqa6WkoK8iktLKCmolwskutqa6WztYWKkmKa6+soysulqqyUztYWWhsbaGtqpLO15TdKhJCqJFiMBNuNoCrcVCmEDb9QHieoBwLbcLMMTjikCzafjdUVkVUQvl+wQC3MTNPV1kpNRTnV5WXU11SL6klPRztjQ4OsLi6InkbJyjKba6siRC4U4Qmt0kKsrMBECNGva0uLrCzMMzs5Id50JkaG2dmQiH0SKwvzDPf3iWC60CAucBNCQpMAZQu/pxD5Kki0785O2dmQwC9fRV7leH/veohZWWBhcZrRiX6GJ/vZPpQQmRhGaGwQ5k4m/OX2n3gk/TMKb15ibW+IjYMRrxWkyMyKYVMyjWRtis7OeiYmBjg/2aW2uoRgfzeszHRxsTUlLtwfD3szgjwdkH7wAxZ6qgS52mBvpElcgDtxAa7oyT/l5c//gbX2a/QVnpAQ4ExmpA/e1nqkhLiTEeFNiIs5Pjb6OBmpYaenRLS3HYmBLlhpyWKrJYupshRmak/xs9VG7dmPWLyRJsrLisRARxIDnYjxsaU0I4IoX1uCXMzJjPYj0teezqpswhyMCbbUIchKjzg3KwxkpGjMS2VzfJCBxmp8bK3wsLWkv7mZq+NDuPoIX+Hjxftfl0df4dN7diQrfLw85f3pPucHG7S+LSMmxBNfB3McTNQxVHmBruJjYnxs8LXVJcBRj7RIN7LjfInwtaYyL4bliTYWxjvISQ4hKymUxEgfKgrTKcpOxM/LkZaGCrYky3y8OuPy7JD9HQmNfbUo6clj7WJMR389MQn+hEd4EBnuRbC/M13NVcyO9bAyP8ne9jqXp0esri4zP7/IxbtLzk4PmJ0d/f/ZeqvmutI1W7P+SUdHdEdUHKqqXXvXruR0ptPMtthilpZwiZmZmZmZmWGJWUvMzGBJloxPXyjnPN51+kIha4UtWVb4m9943zGewczMKFtbS8jlI9TUlJCdEU96SjR93Q1kpUWTGBtEVVk2m8sTTA53kJsezaDstn25tKyQvNwMujpb2N9aITrcjxBvF3xdrbE31STcW0pOjC8TnZXkRXsRYKtHrIcZ8X7WNJalUF+RSlZyAOUFseSlBZIQ4YyXvTaJkU4Ee5vjaKOBm6MB/n42vHj2C9/98D/RM1DhtdIDfENcePrmN1S1n5NflsJLhbs8f/0b//HdP/PDz/8TbZ03WFrpovH2Obrab7CUaKGp9hxHW2NKilKpqsgkNy+Ox49/QV9fjfBwf4KDfBkfG+Ld+REH+1skJ0fi4GiKpvYTXr7+gbeav6Ku/SsSs8fo6PyKjubPaGv8go7mr+ho/I6h7gOk5sp4OBvi6WJMiJ8daQkhpCeGUl9RQEpsKOkJUZQVZtPR3MCgrJuhvh6a62tIjI3C2twUS4kxoYF+NNVVMz0+Qnd7C4W5WXS2NjE+PEB2egompgaERAeTWZpNfVsdTe0NNLXW0dPbzvjYIDPyceTTY8zOTDAtHxNFRGJ2EnYe9uhItHHxsSW/LI1WWS0NnRXEZoZiZKPFK83HPFC4w93XP/Jc4z4vdR+iYPgUNYs3KJm+4KX+IxRNXqJgqoi6pTpaVppom6tj7mhKUIQPqekxZGTEEeTvQWFeOo115ZQV55CXmyFuI7KyU8nITiEjO4XUjEQSkmNITokjNy+D8ooiqmvKqKosobKimJrqMpqbaulqb6KjtYG66jKKCnPIz08nJTWWsMgAvHxdkDqaYWSug76ZFoYWOuiaa6Co/ZLHyvd4qHiXP97c4c6Ln7jz4ifuKfzGX+78L56oPeC1znMU9F6iY6WBtqU66hIVTBwNkHpZYGSvh7mrCbY+Vuhaa/JK+xmK+q9uxYWdAeaOxhhYaaNpooqpnYGYhVDVV+D3Zz9z9/kv/Pr4B+4+/4VX6k95o3mbpXij+Zynyve59/JXjKQ6uAU6oGuujoLWc3TN1dGz0EBJ5yXaEjUsnU1w8rXBwdsaa1cJls4m2LibY+VghbOXM95B3pjbmmPjbEN8WjzBEUHoGukQFh2KrpEOT549JC4hmpbWBrp72ukf6PnTa77D9fk5n66uODs44OxwD758hM8f2N9av+14OTnk8vSQd8f7nB7scLC9ztbqIssLcqbHR1hanGV/b+u2+fjk8B+4/WeHtxuHq+NDLo8OuDw64N3BHsfbm+ysr3CytyeKCOGyLlzYha2AMCQTMn7vTo6/6UR6x+XZsRi8FS6bm6tLosXl4/sLbi7POdjZZGlOzsrCrGhrEgZxghtgY2VZvO8IxCXBfiTkH4VfH+3tsrOxLg7whO2EQGsSBpinhwfcXF7w+eaazzfXfLp+z+eb69uyTb5w8e6Mrc11MRTd2FBHe1sLoyNDFBXm09nRxtLiPCvLi2I4+ttGa+FieHJ8KFJ7Li/OOTzYY2tzXZw+z85Mk5aaTFJiPNNTE0yMj9Lf101XZyuLCzO8vzoX0a5CR8PIcD9Tk6MMD/WRl5tJa0sDszOTpKYkILWxoKSskOyCLFIykwkKD8RcakZIZDBD44NMzk7QP9JHYloCXv6eBIT6Y2Yt4eGzB0isTKlprKaquoxeWSeVVaXU1FbQ3FJPR2cL1VVljAz3i10Vws9udLCP4f5eFuST7P2ZddlYWRRFhLBp2NtaF18TwthCg7UgOrfWlsXm5ZXlRZFOtLgwJ1Yb9HS032aFu7oY7Omhtryc2vJywgMDsbO2wNHBBhtbC3T1NDGVGBIWEUpyahLJqSkUFBWSkZNLenYO1naOvFJU4cc7f/D0lSKPXygitXOmurqaw4M9lpcWxC3C1OQ4x0cH7O/tsLO9KZYHCs3UG+urov1qe2uD/b0dcSMhiInLi3NxE/H1yyc+f/ogIl/fnZ+yvLRAd1cHst5uZL3dtDQ3kpebTWxMFPFxMeTmZFFZUUZ5WYkoLqoqy0XR0dnRJoaz42Kj+afD3R3xH0yY1Pd1d7EwI2djZZmzo0NWFxcYHRxgenyMQVkvfd1dbK2tUpCTTWlhAU11tRTl5dJcX0dTXS193V20NjYwMtDPUJ+Mno52lufnGB8eYmNlmXn5NG1Njci6OsUyuLGhQdEOtDAjFyf7fd1djA0Niv/BBWTr8uwsK/IZthYW2VxYZG12jsXJKUZ7ZUwMD7C7scrZ4d7t2mttkY3VBebk4yzNT7O8IGdkQIastYPl6XlmRsbZXVlnuLuHrsYmWmqqyEpKICspnt7WJga6WpgY7GFndZbdtTnmJgZYmZ9ianKciYkJZmdn6evro7u7m9HRUcZGh1mYnxWT7ZOjQ0yNDbO2NI98YpQhWRfz0+OiVUvAuwoWLiEwLmwdttZWRQEihMC+DU8LnlFhHXx98Y6P76+4Oj8TeyPevzv/B5LUcH8fS9OTzI6NsLk4z0hvNxnJCdRVlhEe5I+uhhpKr1+QHB/D5sYKoyMD5OdlsbqywPLS3O0FdG6SpWU5lZWFlJXlEeLvia6GMoEezkQF+uBjJ+XxT9/z4D/+youff8TZQJ8oVxf8zM2Rd3fSVlPFrz/9J1JzI4rzMkiMCiIq2JsgTwdSY4OI8XfD294UX3sTpAaKeEv1KEwMJN7PDmdTNewMlAj3skZH4Q/aKjOpy4tH5eH3mKg+IsrLmsQAB/ztDHCVqBLuJiHQTh93iRqd5cnEeFvhZ2eInclbnM31KcyIx9XOnMS4SBYXZhgeHqSiqpK8gnw2t7c4PL49wPn6kevL01sP/ecPfP14DZ9uODva5+ryjK9fPjAnH6e6opC+rhZszHTxdjbHQfKWjGgvEoNsSQmyoyQ1CB8HCV6OlsSHelOZn0p7dT7d9cU0lqaTlxRCVV4S8aGeJEX4kxwTRH9nM3y94dPNBdeXp6wsL6KjrYmOtiYB/r4kJyWQlBiPu5sLwUEBtLY0sba6LKLevnz+KIb5jo8OeH/9jpPTAw6Pdjg43GRjY4HxcRn9vS3097awsjhJZ1st1mbGBPl6MtjTw+byMlen50wMD5CXE09yUgARYe4kJQTi5SElKsIbb3cpEqO3uNmZ4utsQYSPA/H+DsR4SolxsyQ/1I36rEg6ylMJ97Ig2s+OwtRQYgJcSInxJ8DdjvjoAGor8ygoSMHNQ4ry26eoaL3g1/t/44XKPTQNX1HTkElKmh+mZgrYOWih+vY+mtpP+Mu//9/89vu/YWKqTnJKGNbWBrx4cRcFhafExoYSFxeGk4sF9k76KKrd5dnrX3j49Gfyi7KZkk/yFXh3ccXh8RE1dZVY20pQUX+Ctv4z1HXuoqD2d1Q0f0BF62dUtX9FWeNHXin/Bwpq36FjdA9rOwWcXDWwtlYkJsaF9JRA3JwlJEUHUpyTgnxkkM/XFxxsr9LT2UBFaQ4pSaF4eUiRmKpgbqZGZIQLebmRdHaUkJsdQ0iQM6nJ4eTlJJCVnkBaWgx5eSmkZ8aQmBxGRVUuuflJ1DeWUFtfREtbJQ1NpaSkRVJTV0hJWSZJKeEEBLkSGe2HsakGcfGB5OQlUFiSTGpuBOUN2Zg6anFf4Qde6j3gpd4Dnmjd5aXRE1Qs3/Bc5wkv9Z6hbaOFgsEbDC30MLM2xdnDERtHa+JTYskuyKSgNI/wmFAS0+JpbKunprGKtOwUkjMSiYqPIDIu/DYTUV1GakIMkWGBZKYlUlSYQ25OOnm5GVRWlVBbV0FlTSl1jVW0dzXT1N5AQWkeCenxRKVEklwQj0uwA7Y+Vtj7STF20MfAVgeJsxH6NtqY2OujqPuSHx/+nd+e/yRahaxcTHmidI9///Vf+Jcf/ztPVR9y9+WvKOm9RkHnJRqmqhjZ6mFib4CtlxUOvjaYOhiibqKCpkQNCxdTXIMcsXaxwsnHEUdvByR2phhY6mNkbYihlQGaxho8VXrCM+Wn/PDH9xhY6qNhpM5P93/kjcZr/uW7/8W9l78jsTdGz0IbQ2s9tCQa/PXXv2BkY4C1myVa5ppInEwxtjfC0NYAM2cJ+lI9jO2N8IvxJTDIF30DbYyM9VB7q4Svnydm5sbY2lmhp6+FkbEeDo42lJUXUVVdRk1tBVPTY5SUFnB4tMvm6oo4KReeH18+3Igb7MPdHS7PTvn4/krErgoXfGFyv7GyLG7YhUK1g51t0f8vYMkFEtL+9hZHe7uicPivGQhhSPetZVeY/p8d3VqQPr6/4vriHXz5LGYWrs7PxKziwc62OKTb2VgXrcyCRUnYEJwdHbK5usLp4QF8/sTp4QHT42Mi6XFnY53Ls1OO9nZFu7RgKd7f3uJgf5vDg53/7d1/d8LV5Rkfbi45Od5nb3eT6/fv+PL5ho8frtjaXOXjhyuOj/a4fv+ODzfvRcrN8dEBQ4P95OVmi75zB3tbvL08RDvL8dEBgwN9yKcnbzsiLs/h6ydOTw4YGe5nRj7B4EAv5RXFDI/0Mz4xzOHRLjcfrxgc7iMoxB9nVwdSMpMZmRymv1/G2NgIW5vrt6V1f9q1bk7PONvd4/3xCSM7gShhAAAgAElEQVR9fTRUVd3i+0eHKSrMp7m5kfLKMgqKcolPiSM0KgQrO0scXO2xcZSSX5LH3PIsY9OjJGck4eHrjruPG45uDhhKDMgrzmVKPk5dfRW5ORk0N9XR3tZEZUUJ3V1tJCXGkp2VxtrqIiPD/ezubHB8tIest5PRkQGODndZXVlgY2mFRfksKwuLbK9vsL68wu7mlog73dxYu7X3XL/j7PyIi8tTzs6P2NhcZmlpmuHuFpanBjlYm2VvdYb1uSmWZ8ZZkE8wJ78lck5PTdDf309XTzedXTIqaurxDw7j1WsFJGZGWFtJSEtPxFpqhqOzHeaWptg42uLg6oi9qzNpOVm4+vny2+NHfH/3D54oKmHt4kZJTR1V1bUsLCz82Sq9ys76CqsLM2yuzLE8N8nZ8R7bW2vMyKdYWFxmcHSCwUk5xTXNlNS30tvTxUC/jJvrKz7cvOfocF/MSpydHvP50weR9CX8nnfnp2xvbbC4MEdLawOTU6OUlhYTGhqMjY01pqbGhISEEBoaSmlpKenp6cTExJGVlUNzcyttbR3U1zXT3NROXX0jCYnJ/NPe1qbo4ReajoWyte31Nc6ODsX1jrAh6O/pZnl+DllXJxUlxTTW1tDe3ERvZweFuTm0NjYwL5+msrSE7vY2JkaGOTs6FC/FEyPDNNRU09PRTldbKz0d7QzKehnu72NQ1ousq5OejnaxMG64v08MbQtCY21hgc2FRQ7W1tleWmZtdo7laTnTQ8NMjgyyujDLxvICV2fHHB9sszg3xfzMBPLJEUaHZEyMDDI5PMrc5AzD3TI2l1cZk/XRVFNDXmoagT6eeDjY4WIvpSAjld6OWzExNdrPiKyDqtJChocGaGpqoq6ujpqaGhobG6murqakuJDBgT4WF+ZYXVkSqQBC6+zYoAz5+G2+pKOlmYHeHhFZK5AdhJWq0C0hvC4QmgQhIUxyvkXgCZMPAS8n+DaFleze1iYLM3L211fZWlpga2mBgc52ivOymZ+eoLOlkdiIUPq6O259sXPTbG2usr62xMcPV39y9bdY31hic2uJiooCHB2tKM7LoLIkD18XezzsrfFzsOXJzz+g+/I53//z/8OT7/6GicIrTF69oLW4kI76KpLjIvBxd8TNyYqy/HSqS7Jws5UQ4uNIfKg3Vvoq2Bio3RbARXtTmhpKgIMxllov8XcywUDlIY6mGlTnxXGyNkVTUTIuEnWCnU1xt9AkJdiZOF9bQpyN8bPVJc7bmiR/O9zM1IjxsSUjyhdPW2MGu+qZnxykojiXpsZa5uZmWFtb4fD4gK/AwcEeN9cXnJ7sA7dC4suH22kYn244Pz7g5HifDzeXHO1vsbY8w9bqPPERfiREeOMu1SUzxpu0cBdyot2pzokkKcKHwox4qgrSSI8NJszLjtRIX2oKkqgrSiE7PphgT1uSIvwJ8XWmuiSPi5M9vny84vL8FvmXm5NFXW01qytLZGWm4+nhRnBQALExUXR2tLGxviqGrL5++SRSHW455J+4uDzl8GiX83dHXF4esbIyTVN9GalJkZib6uBoZ4axngYvHt/HxkJCVEgIHk5O+Lg7o6f1hufPfuTH7/6Ze3f/xt3f/obERB0HGyOszXWIDvYgyMOOQFcr4vwcyQzzIDvUnfQAJ5J8bShMDCTSR0p8kBPp0b5YGapha6aDs40JQX7O5OcmEhnpi76hKk9e/Ia+5C0GZmr4R7iSmBlCSkYguvpPUVL5HS2dJ7i6m/Dk6Q88ffYjllbaDA23kZubiIuLJSUlWczOjrG1tcTGxgKR0X7cvf8X7j3+K2+1n6Kp+wYXdztuPl6xtbPNV+D6ww3NrQ3Y2EtQUnuEqsZ9FNV+QkHt7+ib3uet7h3U9X5HRfMnXqv8HQW179A2/ANLm9fYO6nh4aFHYKAVXu4S/LxtaKktpqu5mvmJUWorSujtaKK1qZKE2BBio/2IjfbD090SL08LXF2MiI/zoiA/lqyMSNJSQsnLSSAzPZqM1DgKCtLo7W2ms7uOpJRwfPwccXW3Jr8whfLKHMorc6ipK6SoJJ2yimz8A13wD3ShtDyL9s4anF0tkdoYEBLmQUCQC2Y2OkQl++EZboe2hSL3VH7ilf5DlCUv0HZ4y1upCneV7nBX6Q4qEmXUTVWxsJdgZm2KrZOU6IRIcouyyS3KJiI2DO8AT+qaayitKiYjN43wmFD8gn0IjQomMi6c4DB/0pLjKC24FRM1lSVUlBdRXVVKVWUJpWUFNDRW0y1rZ2i0j86eVnKLsomMCyc6KYrU/BScA+zRt9FGy+ItWhZvxdyCiaMBhna6qJso81j5Hn+/+xf+fvcv/Pr4e3HS//DN79x59hO/Pv0RFQMFHind47XWc56qPuSZ2iNeaT5D1VARXUtN9K21UTNS4pnaI+69/o3fX/zCnWc/YWYvwdbdBjsPW8zsJRhaGaBvocdbAzWeqzxD10wHVT0VdM10sHGTYmYvwcTGGCtnS0xsjFE3UsXMwQRDaz3MHU1x8nNAWU8REzsjdMy1UNB9g5K+IgY2+kicTDGw0cfSzQJ7XztMHIzx9HIVC7scHG0IDPLFwtIUK2szTEwN8PH1oLyimLX1JSanRhmfGGZhcYbqmnIWl2Y5PTz4B2zpt+3K+9tbbK2tis+PbzuJhMK1b7sbhEGWYKe9vngnTueFzyk8r4Sp/rfPL+E1IQPxLa3pW2uTkPf7fHPNzeWF+He8ubwQRYwQcha2DEIWQYCTCMQlgagkYNcFsuTGyjLyiXHxNaFDShjiCTkJocvg+v07jg53OT874uR4n/dXt23QfP3I4cEOR4e78PUje7ubzM9N09vTwdbmqhjmnZuVU5Cfi5nEhOioCDY3bi+OKcmJxMfFsLO9KYaiBfvNh5v3HO/fWn021pcZHOglMyOFAH9vMrNS6R/oYf9gm/WNZY5PDxifHCEkLJCMrFTkC9N09XUyODzA4GA/S4vztyJlf4/D3R3ODg4439tnY36BiaFbOM5Qn4ye7k4KC/IYGRliSj6JldQcZw8n3H3ciIgNx87ZFjdvV8KiQ6mqr6S5o4ms/EyiE6Iws5agoqGMq5cLwxNDdHS1Ut9QTXZWGtlZaTQ21NDR3kx7WxNxsZGUlxUhnx6nT9bF6soCB/vbjI0OMj42JFKklmZmmJucZmVhkZ2NTbbXN9jZ2GR/77b35+ry3S0Sd2+Tvf0trm8uuLg8ZX5BTn9fFwNdTazKhzlYm2VzYYrVuUnWl2ZYmZczMTLI/NwM6+urbGxsMDM7T0VNPa6ePiiqqvPL73exsrLA1c0BQyNdzCxMSEyOIzgihLTsdAxMDXHz8SI+NRl7D3deqChjZC0lODaOsIQkQmLiSEhMRiaT/e++hvUV1pfm2N1YYWN5ls21Rebnbgvf5heWmJpdIDIxBQ1Dcwys7ElLTaa0pIj5uRlxGyV0QQhFdEK3hPDM/7YvYmx8iMamWpqbG4mICMPCwgwHBzvMzc2xtLTE2toab29voqJiSE5OJSkphfDwSGKiEygprqCmtp7wiKjbTIRgufk2aLy/vSUGi5bn55BPjLO5usL68pJoFZJPjFNSkE9hbg5NdbV0traQkZJMaWEB48ND9Pd0izmDgd4emuvr6G5vo6Olmd7ODhpra6ivrqKprpb25iaa6+uoKiulrKiQytIS2pubaGtqZKhPxuzUJFNjo0yNjd7mFKamWJ+bZ291jc2FRZan5azPzbM6M8vM+Dgz4+Msz8/w+eaK3c21W3TivJzpqTE6O1oYHx5gbGiYjZVVFqZn2FhZZaC7l9bGBsoLC8lISSbU3x+Fl8/w9XCluaGalvpqsjOSyUpNpKutmcqKMtra2qitrSUhIYH09HRyc3NJTUmirrYa+fQky0sLLM/PsDw/w97WbYX7/PQ48vFhhvv7kHV1MjY0yPL8nEh+WpqbFTs0FmbkYp5ib2tTPKSFA/pbZJxAkPhWRJweHoiHujDpOdrbZWNlmZHebnZWlrg43GdqaICi3CymRocYHZBRVVokEi3m56Y5Pzvi+v07Tk8O2NpcZXVlga3tVY5P9tjf2yQrM4Wi3HQqinOpKc6hID2BCG9XHv74HzgZ6fHkh7/y9Pu/ovH4D55//zdCXWwpy01jfKAT+aiMsvx06krzONtdYWakB6mpFilRAUT4ORHoaoWFrgKGak+xM1bB1lAVJ4kmLpY6uFrpYmusjrtUnxAPG5pLMzBVf4GrpRYh7hZEe9vgb29EUpATGREexPnaYqLykMQAB7KjfYj0tiPCx4HuxnL48h6+3pCZlkhmRgpb22vs7m0CX3h/dc7HD1d8/fSerx+u4OtHvtxccf3uFD5/4PLsmJODXT7fXPHx+h0f3p8yPtRLYlQAcWHe2JuqE+VrS7SPFdFe5iQEONBeW0hNcRYlWQmkxQQRF+RGZmwgJWmR5CXciooQLztaq4uIDfMhKzmWBfkY8JGvn94DX+hob2VwoA/4QnFRAUGB/mRlppOUGM/w0AAH+7t8+ngjiojPnz5wc311u1XhCx8/XHF5ccrHD5fANQcHGzTVlxES6IHm29fo66igqvAclTcviAoNpLwon5iQIKKCfQnysUNqqY7yq9948Mdf+ftf/19eP/8dY30VbCz18XWR4mJthJuVEZHeDhQlhFCTGU1pUgg5kV7E+zsQH+REdrw/NQVJ+Lta4eVkQWyYDxEh3pQVZ1FQkEZ0bBCunlKcPaUoqj9FQeMpzxR+58df/htPn3+Htu4z7t77N9w9Jfj4SikoTCS/IImm5lJksiZyc5OJjAwkKSkKRwcphQXZWFob8vOd/4Ga1kPuPvwbT1/+RmxCOPuHO+wd7LN/eMD8/DwdnS2kpsfg7WeLhfQtimo/8VLp39E3vY+u8X10jR6gofcbyho/oqrxE/rGD5DaKODgqIqdrQpWFspoqT8iJTGIouxEqoqzGevroTAng7bGamamBm/tY6kRFOQlEhPlTXJSAO5uEtxcTfFwNyM02IWUpGCSE0OJCPMiITaMsrIchoY6qa0vwsvHHiupAbb2JgQEuRIbH0R9YwmJyWH4BTiTkBRKdm4CNXWFDI10ML84SnVtAUFBbmRmx1JQlEJMciARiT7oWilz780P/PLy77wxeIKq+Wv0HbVQs1Dkgepdnms9RdtaC2N7I6wczZHaWeDq4UhFdQnFZflkZKfg5etGQLAPRaV5xCVGERkTioe3C4Ymuji72ZOYEktUdCglxXl0tDYg626jqb6K6qpS2lob6O5po629kda2Brq6W2nrbKKoNE8UJx6+bngGuqFrqYmy4RveGithaKODlZsE1yAHHP1s0LPSxMReHzUjRR4p/cF39/7K3ec/80LtET8//E/+486/cvflrzxQuIumRI0X6k9Q1H2Fsv4blPReo6z/Bm1zdbTN1dEwVUXFQAFl/TeoGSmhZqSEsv4b1A3fYmCpj5m9BImdKWb2EqycLTF3MMPAUh9bdxu0TbXwCHLH3MEMXTMdbN1tMLQyuN1e2BsjdbPEydcec0dTpO5WKOspoqSrgIq+EuZOEgyl+uLHUncr/KN9CUkKJiojEl8/T5xd7LF3kGLvIMXJ2Q57Bykeni4EBvlSWVXK4tIsW9trNLfUMzzSz+TUKD29HcwvyDk52Bcv1mdHh+xubojkQ+EucLi7I2YRhFJToXBN2AoIxafCJVSwHQlDya21VdGOK1zqhU2FYM8VRILwZ78tobs4PRFzCEd7u+L25PLsVNwsCBjzva3NfyAsCRsQYZMhfA8fri75dP1ezEQIIujD1SVX52didlHYPAgYVyHj+P7dOSfHtwWe786PxXbnL59vuH5/O6A5PNjh4t0JH25ucdHy6XEWF2aYGB/+c5t/wox8Ck8PN9RUlbG1sSbA35f8vByxs6C4qICF+VnGRofZ2d7k8GCPy4vz2/P70w2XZ8fs720xOjKAuZkxL188oa6+iuubC65vLpD1dXFxdcaUfJy0jGTqGqpJyUzGy9+TiqpyamurmZwYu+2r+HPIeLq/z8neHgdbW6wtLDA5OsKgrJfpqQkmJ8YYGxshKyeT4NAAAoJ8SUlLpKunnYSkWIJC/IlLiKappZ7S8iKKSwsoLi1AYm7M3Xt38PHzZHt3g7aOZvoHeqiuKiMmOpy83ExKSwooLsqjID+bxYUZ5NPjTIwPs7G+LBbfzc9N35LA1pZYnZ9naWZGpGgJ4lcgGx3s795ag/Z3OTjY4/j4kLW1FSYmxpgYH2ZmbIDZ0T7kw71MDcuYmxhiZV7O1p85i4F+GV1dXTQ0NJGUnIqekSm//H6Pxy/eYGXrgIGJMY7OdvgH+uHo5kRkXBSpmRn4BwdhZC7BOzCQ8NhYXHx90Dc3w9zOATe/AOzcPDA2tyIiMpqOjg7k05O3CN6NVTbXFjna3bztZ1q4beyeGB+lsKiE8uo6XHz8MbVxxsbVh9iYKKoqyxkZHuT46IDLi3M21ldFlO/uzpbYeC2IjG9FxebWKlXVZRQW5uPr642RkQG2tlLMzMwwMzPD0dERZ2dnHBycsLNzwMHBCRsbO1xdPImOiicoOBRXNw/+SWigFtS20JEgUIj2tjbFDgSBiSxgUWcmJ8RGaSH3IBCbqsvL6GprRdbVyaCsl87WFmoqyqksLSEvK5OyokIKcrIpzM2hsrSEhppq6qoqKS8uory4iPrqKjFfIWwpZF2dDPXJmJmcuM1rzM+zv7bO1uISa7NzHG1ucbK3x/ribUHc8f4O58cHLMxMMTLcz+rKAjPyCVpbGmhtaWJ1eYWPNx843N1jYmycytIyKssrKMzNIysznbqqanJzsshIScbF2ZHs9DRqqispyMmmpbmRxsZGenp6KC0tJSwsjLy8PMrLy0lKjKe0pIiO9lYmxm9JF0IBzu7mGmuLs8xO3mJkhQK7g51tMfQ81CcTNzpDfTIxcL6zsS4esMKa99s3YQUsBKuFw1Qo9RG2SwKNa7Crg4ONNa6OD1mfn6Wptoq5qXFWF2aZmRhlYWbqlsv855r2/OyIg/1tdnc2bhst3x2xubWCrLeDyopiWuoriYsMRtZeT15qHKFeLvzyl/+G2pM/UH14B+U/fkb7+R88/e5fMVB4ip+LFF8XKWOyVj6c7VKRn0ZlQTqrs8MkRwfQVlNEWkwQtqbaaLx5gJmuEoHuUjJiAqgpSOHFvR+J8HPBVWpMYrgvge62JIZ64iDRwl2qj5+ThAAnM5wkmvjYGxLla0uIixmWWi9JDXUj1NWcKC8pzmZapEX5MTPSA1/fszw3iarSK0KC/YiKDCEvN5PlBTnnJ/t8uXnH+dEOfL21NvHxGr5+4uxon52NVfh0A3zk84dL+rtbyUuPJT7cBwsDJYJczUgKciIr0p2ChABmRzrJSYkk0t+VgrQomsqyqClIoTA5jLQIb0I8bIgJcGFmuIvMhHCyU2KQjw+Kn//rl080NzVQW1PFxbszaqorKS8robyshJLiQubnZrh4dwZfP4tCQigcEt5/+fwR+MLXLx/49PGK4+Nthgc6KMpPIy87CU83W549ukNUqD/y8UGmx4aQjwxSlJ1MQqQnXs5G6Gs8QfHFr7x++gv6Oq+xlxrh4WJFVLAnUYEexAR5khzmS2Z0AAUJwZSlRFCZHk1tfhLp0b4EulqQGO5NuL8LKdFB9Hc20tlSx9ryDPKZUbp7WigqzSIxPRodI1WeKd7nbz/+D/548De0dV7w+92/8K//9n/x/Q//HUWl+9jaGREfH4ynpy0yWQv19eXY21vQ1FhDWmoCDfVVJKdG8fDJd9y59y/cf/KfPH7+K281FcnJz+DTl4/U1FWztLTAzOwEtfVFBIY4YmqhyFvt39HU/RVzmxfoGN1Dx/A+6rp3UFL/QRQRllavsLFRxlaqioHeUwz1XtLTWUVsmA/FOSl0NdUz0t/DYG87B7srdHXUUFqcTn5uAtGRXiQlBBIZ4YaXpwVSay28Pa0JC3HH19seLw8bQoM8yc1NpqurgcbmMuITQwgMdsMvwBlbexPsHSXkFSSTkBSKgZEaEnNtwiK8iYz2IzjUg5y8RBqaSgkKciMm7tbSlJ4Xh3eIIy/V7/NQ6Vc0LRRQM3vNK4PHKJq85LnOE17pvkDbWhMdqTYG1nr4BnsSnxRNXmEWLe0NFJflk5aZREh4AJExoVjZmGFuZYLUzgILa1NMzAzwD/KmuCyf6poyWprraG6oprmhms62Rnp72hno72ZwqJfhkT6qqkuprikjvyibyJhQ3LxdsHO2QWJlgpaROq+1nqOs/xotMzVRNFi5STC200NR9yVqRoqoGiqgrP+a31/8jJLOSzRNVPjl0Xc8VvyD31/8wiOle+KW4aXGUzQlamiZvUXPSgs9Ky10LTXRlKihYaqKnpUWFi6m2HpZYeNhjaqeCgaW+pg7mGHpZIGNmxT3QDcCowMISwjFO9QLGzcpYQmhWLtYYWCpj4OXvSgmAqJ98Qp1JzQhCFO727K+t0aqKOq8wVCqz2/PfsU30hv/aF+C4gKoaCkjIiUMlwAnOsc6yMhMITbuVkzExkWSnBJPdU05jU219Mo6qauvYm5+mtGxQerqq9jYXGF2bor+gR46u1pZW1oU6YWnhwfsbW2Kdlrh+SIAO4S8nXABF0TEt1uM/e0t8Y4gIE2319fEIlWBtiQIAsHeJIiIb7/e9cU7kcT07uRYHGp+K2q+fvzwDxYrwVIldD0IeUdBJAnig08f4fMnvny4EYXL55trUTx8G6wWMhpCF5SQWbw6P+PTx/fs7W7C14/cXF/c+vf3t2lprqe/r5ux0UH297a4vDhlaXGWleV54JP48fzcDGOjw3i4u6Kmqoy/nw9xsdEkJyWIvP6G+lqmJsfpk/WwurLE+dkJX7984tPHG+QTo7flf9XlTE6MUFSYi5urI7FxkTg52xEY5EtcfBQBQb40NtfR3dtBQVEufcMyOmUdjI6PMDs/w9GfYWzRJr29zcbSEitzc2yvriKfGKeytISK8lLk8ilOzo6ZmZNT11BNbHwUXT3tLK8u0NbRjIubI1Ex4ZSWF1HfWENLWyPtnS0Ehwago6eJm4czE1Oj9A30kJwUR15uJlmZqdTVVpKdlUZuTgaNDTVMT42xMC9nbXWRo8Ndrt+/4/zsiMWFGTEMvr22zPrSvFhsKPy8d7Y3xQDxwf4ux8eHHB0dsLm5zujoKP39t+H0/a01pkf66OtoYkjWxWDvN509fb20t7cTHROHxMyCZ68UePj0BU9evuHuw6fcf/IcC1tbwmOjyS8txtLOBhVNdQzNTHn04gXKGhoovn2Lgpoaanq66JuboWtqhoaBEcZWUtx9fUlNT0MmkzExPop8Wugsm2RnfYXtjWUOdjZZXJijsbGRsPBIbB1deKmoipKGHuoGpuRkZzI+NsKMfEoMXQsZD6Ff4mB/l6PDfQ72d/+PIPb+wTbjE8PExETh7++Lq6szpqbGODs7I5VKCQ0Nxd3dHRMTCQYGRlhb22Bra4+drRMe7j64uXvi7uHFPwlUJQEpOjY0KIanhUNAKGMTCEjjw0P0dnYwOToi9kD0dXcxMTLMzOQEvZ0dVJWVUldVSW1lBRMjw4wM9Iv2pOL8PApzc4iJCCc1MYHi/Dzqq6tobWygu72N4f4+ZiYnRDLTQG+P2DMxKOsVRc726irHu7vsbWyws7bG5ckJV6enbCwtMTU2yu7mhliIsbuzxc72JlNTE7S1tVBWVsLk5CSrq6sMDw5RV1dHUkIi8fHxhAaHkJWVRVVFNRkZWfj5+KOgoER0ZAzNza3U1dRTVlbB/Pw8dXV1JCQkkJeXx+joKA0NDURHRVBfV0NNdSX9fb2igFhfXmB7fYWd9WVW5uVi9mN5fk4kPRzu7jA5OkJZUSHV5WVioH15fk4UEcLB+u3hK1AihNWywLQWRIew4hXwsnPTU8yMDjMzOkxPSxND3Z30dbWzv7XO1dkxl6dHXJ2fsLW2zPurc3Ete3iww9LiLDfXF2xurDA3O0VSYgwR4UEMyTrwcLbFzd4CBwsjPOzMeHP/Z+5/979QfvQTj77/n+i9uY+LyVvcLXQoTI0kwM0GDzsJLVUFTPa3MdbbzLishYQwH/JSYwjzdcHfzZbclGiKMhMI8XYiJzmK3RU5LlIT3O3MCPJ0oLYkm8ONeTztzXGxNsbGRAtrIw2K06OpKUjB39kCb3tTYvwcyYz2w8FEHRs9BUzVnpAV5Y2LuTahnrbw8Qy+XNLVXI2JviYOtuaoqyrgZGtBb0cTh1tL8OGc+clhTg92eH9+fCsiDveYm54Qfaqfbi5Ymp2gu6WGxAh/9FSf4WKuTUaEB22lyUx2VTHW20hGQigRfi7kJIVRnh1PUUo4hclhlKRFEu3rQKSvI0Od9cSH+ZIWH87EsAz4yLvTA+ALI8ODDA32s7+3Q2dHG/19veTmZNEn62FleZGry3eijUngRQsi4vLdBV8/f4Gv3D6Ybi44O95hdnqI9pZqCnIScbIzxVKizUBvCzurs8xPDnO0vUprTTHpcb54Ohqgq/YATeV7uDsakxTjR2FuEmVF6RTlpVKSm0phRiKZ8WGkRgSQFRtCeWYCDUXpNBSlkx7tj7+zBRlxITRW5NPXVs/R9irba0ucn+yzvrHE1PQo3bJWapsr8QvxQOpszivlR6i8fYy7hyUvXt5BRfURikoPMTZWx8BAFXd3W6qrC6mvL6eyshAnRxs62puJjAjB3c0Jbx8X3L2sCAi1x9HNhLdaL1FRe4G+gRbaOup0dLawt7vJ8fE2AwOthEe4IbVVx9zqDfoG91B++x3q2rcha+W3P/BG+e+oqP6Anv49JJIXmJu/QmqliprKXfx9pDTUFBAX7kttWR4NFaW0N9Ux0NOGfHKAkaF2aqryyMqIJiTIGWdHEzzdLfFws0BiooaDnTG2UgMszXVwsDPBTmqCp6c9oaHe1DWUUl6Zh5ePI5vEyYgAACAASURBVLb2EiTmukhtTQgJ88bV3QZtXWVU1F5gaKyBkYkm9o7mBAZ7EBHlj1RqjL6hKipqT3ml8pDHb+6goP0YNeNXKBk85625Is+0HvBS9ylPNB6gbPgGXWtNlPTfoGuuRVJGHDX1FXTL2ikuy6ewJJfsvHQSU2JxdrPnxesn6OhrYGiii429JYkpsZRXFVNRXUJNbTn5eZlUlBbQ2lLPyHAfE+ND9Mk6qW+ooqQ0n9S0BLJz0khKjcPTxxWJhREGxjroGeugY6KJmoEyJrb6mNoZoGagKAaXha4GBa0XaEveom+pxcu3T9AxU0fXXIPfnv6Eqr4Cbw1V0DBWQ9dcizeaL3mi9BA1A2WUdN6gZaqOgZUupnZGmDmY/MObsY0BuuZaWNhLcPZ2wDvYA3d/Fxw8bHHyssc31Ivw+BDs3W1w8rLHzc8ZOzcp9u42uPg4Yutqjb27Df6Rfli7WOHo7YCKrjISO1OsnC3RM9fFytkSJx9HknIScfV3wcHLnpK6YiKTI1DUUkDHXAcvbzeCQ/wJDvGnpLSAsvIiurrbqG+oprmlnsmpUZZX5unr76altYHNrVUGBnuR9XUh6+tiXj7N1tqqeMEWcgmXZ6fipF8AdAhbB2HzcEtHOhcbmP/rM+js6FC0Cgm407OjQ1FECNjy/2rH/ZbAJPQ2CF/j2+K3g51t+PpFDCsLGwTh7fTwgJ2NdY739/5hqPatLUvoUro6P+PT9Xv2tjaZmZwQ84ifrt9zdnTI6OAANRXldLa2sDQ3K6JdLy9O+fL5hg83l4wM9xMXG0lnRwuVFSVMT41xfLRHV2cr5WVFFBfl0d/XzdrqIutrS+xsr7MwP0tiQhyBAX5ERoQRHhZCcVEBfbIe2ttaxLN9ZXlRxI0e7N+W1J2eHLE4O83k6BCpKQkkJsQQHOSHmcQIB0cbtLTfoqOrgaubI5XVZaxtLLO6voSsv5u+YRmLawts7WxydHLI2dkJa6vL4gB5fXGRyeFhRvr6GBsYYFDWS2VpCclJCdTUVDExNc7axiqLy3PU1lfRN9BDZ3cbWTnpuHk4k5ufRUtbIwNDMqbk4wyPDlBeWUJmdhohYYEUFOVSUlaIpYUpAf7epCTHk5+XhbeXGwX52YyPDdHb04F8epzNjRWOj/Z4d37M0eGuSIza+5MUtrE8j3xyhPGRfublk8xOjTM1Ofpn4/X2LZ1qc5ONjQ1WVlYYGhqho6OLwf4BJkYG6etqo7Olga62ZrrbW2hpbqS+roa6ujoyMzNJTcsgKi4RPWMzFFQ1MLO2w8zaAQt7J8xs7UnIyELX1Iyf7z3grz/+zF9++J5Hr95w59FDfvr9d7775RfuP32KgUSC1NERM6kUawcHfAMDyCvIp7u7m/bWNlqaG/8seu5kZnIM+cQolaUlBAX64+fnR1NzK6GRMbxRUeeNijqahiakp6UwOzPN4sIcK8uLbG6sMTszzdLivEjh2t7aYGtzXSwtFJCwJ8eHHBzucHS8R1lZCVlZGRQW5uPl5YGdnR1OTk44OjoSGBhIREQU4eGRBAWF4OLihq2NI+5u3nh5++LrF8A/DfT20NfdRV93F7KuTrEbQSAHfVscNzEyjHxinNHBATpbW8RwdH9PN9PjY2J/RGNtDa2NDXS0NFOYm8PEyDADvT20NzfR2thATUU5pYUF+Hp6iPhXwb4kIE2FFeTc9BRjQ4MMynpFsSL+R19d5XB7m931dbZXVzna2WF9eYlBWS9NjfU0NtRRX1fD3MwsFxfnbG9vMz4+Tm9vL7W1tdTV1dHa3kZzczNVNdUEBwdjJbXGykpKfUMTfX0DxMUnEx+XTFBwBFGR8QQGhVNeVkNuTiElJWWUlpZSW1tLR0cHY2NjNDY2kpOdyeBAH22tzQwN9rOzscr58QEHO5sc7W1zfrTHwfa66MncWlsVV73CZX9Q1ktTXS1DfTIWZ2fYWFnmYGdbPBCvzs/+jwmOcHgLYkTYRAgHp+BzFbZIzdWVNFdXkpuaTFtdDX1d7azMz7C/tX7L997dor66gq3NVc5ODzk53md+bpqe7nZ2dza4vDhld2eDvd1NBmSdDPd1ExrghbGOKnYW+phoKWKs+RqVp7+g9uxnnv38L5ioPiI72ptobymBzub0NpbSXJ5NZnwwBWkx1JVk0VJVQFpMEJkJ4QR5OuBqY0pLbSkXR1tMjw1QXVZAZUke02MDlORn0lhVQl9HE3y9Yay/g7z0ePLTYokJ9qIwI56J/nbGZS3UFGXgaW9GsKc9ZtoK6Lz6nQB7Q4IcTAhwMCbCy5aClAiONuZYmOhnRNZGY1URrXVl/P1f/5nEqCCuTnbYWpZTlJ1MZlIMnS0N8PkDn68vWZBPcri7xft3p+xurbIyL2dqTEZGfBgmWm9wkGgQH+RETU4Mg03F1Bank50cQWq0P+nR/mRE+ZKXEExeQjBJIe4EuVgQ7e/IUFst8eE+BHs5U1uWx+nBFny9RfjNyKeYn5thc2NNZFunp6XQ29PF4sIc785P+fTxRkQJClOsr5+/8Pmj8Pbpti310w1nx3tMjPZRW1VIcnwIDjbG1Fbm8e5kk8vjTS6OtthYnKKrqZzawkTykv2J8rfFw96A+AgPctOj6W6vYWVhgp6OehpqiinKTiUjPoLMhEgK0mIpTIkhJz6MQBcp0YHupEQFUFuSzf7aPKd7G9xcnHJ1fsLB/jbHJ/ucnR8xPTtOQWkeNk6Wt5cyF0vuPfgeqY0BbxTuo6j4CFtbY8zMdNHXV0NLSxkbGwkmxnqUFOeRm5NOVWUpJcX5jI4M8f76HNlAA6NT7cQlBaKh8xpnV2u0dVRRUn6Fja0FS4szXF8fs7k1Q25OFE5OOpiZvURb6w5vFP6Grt5dNHV/Q13jZ1RUv0dD81eMjJ5gbv4Kc/M3GBm8RFfrKeUlqQT5OZESG0xzTQnDve10tdYzNtRFR2sN/bIm2loqKC5MITbaDwszLfR0XmNjrYuhviJ2NoZIrfTwdJcSFeGDq5MVXu52hIX5UFldQHVtER5e9hibaqGprYizqzXJqVGER/ph52CGtq4y1jbGuHnYkpgcQWJyBNGxQTg5WfLq1QN+/PnfePDkJ378/d95/OYOjxR/4+cnf+OV9iPuq9xBzUTh1jZkqoyW2VtU9JXwDvWitKqYrt42RsYHKCkvoFvWzuCIjOa2ejx9XNHR1yA4zJ+E5BhSMxKpbaikorqElPRbcVCQn0VnRzNjowN0d7VSVVlCXm4GUdGhuLk7EhkVgn+AF3aO1hiZ6qFnqIWhiS4GxjpoGbzFyFIXE1t99CTqaJmqYelgjLWrGRJ7QyT2hmgYq2DmYIShtQ5KOq/QNFFFSecVvz/7GSWdVzj7OeDoY4ejjx3WrhZoSzQwsTVEy1QdMwcTTGwNkdgbY2JriL6lDnoW2hhJ9ZHYGyOxN8bGxQrPQDeCowPwD/fB0dMOK0dzbF2tcfV1wlRqhKOnHSbWhti6WuMV5I6jpx1ufs44etqhb6GHjkQbe0878b2rvwuO3g74RfiSkpdMZnEG8ZlxmDuY8VzpCdqmWviEeBIQ5U9pWSFd3W2MjA6wtb3G7NwUyyvzTE6NMjc/zcnpAds76wwN99HS2kBLawP5Bdk0NtUyO3NrYz7a2xW3Cu/fnfPp+j1fP37g0/V7bi4vxGeHQEQShMTnm2uuL979AyFQ2DoIHUiCRVeAgfzXfML/X0u18LGw+RCedd/2RAgCQbDqfrp+f0s7+vyJzzfXnB8fiQhWwd774epStPd+myv8dP0evn7h8uyU1cUFdjbWxe9V+NqzU5O0NNTT39PN1tqqOJg7OtwFPrGzvU52VhoO9lKGh/pYW10Urb8T48OiLWd+bpqx0UGmp8Y4PNihva0FTw83IsJDqa+robWlieGhAWbkt9CWxYU5NtZXOT05Ersi1laX2du97TioKCmktDAPVxcHYqLDkU+Ps7+3xfyCnMqqUmztrAgNC8TLx53U9CRMJIZYWEk4Oj9kfWeN1fUV1jZWWVlZ4v/j6r2C20zTe09f7NbW3pzdU+uzPraPvcd2HU/0jD3j7sk9uXumu6ezWmp1K0vMmQRzjmDOORPMIEESDCABMOcE5gSQBHPOmaKk316gv88aX6BYpCiKLKre732ef/iNjuro7jItk9s1Gopyc2mqraVKXk6Luom21mYSE+Px9vbE0dmBqJhIxiZ0TE6P0d3bQb1KSVRMOOUVJbS0aeju7aCzu43J6TH6BrpRNdXR3dtBviyHmLhIPL1ccXdzxt/Pi5jocKKjpEhcHGior2F2ZoLeng5GRwZZXppnd2eD3Z0N1teWxFrhjfUljPpJNlfm0c+MMj4ywOzUKIN9nbS2qNEN9zMxPsqScYHl5WXm5gzodKO0tnTSrG1naEhHX283I7oBejraqVJUUFOtoLe3l/HxcfoHhujp7UdepSS/uJzYpDRqGtQsrm7S2NpNclYBDh6+BEXH8uVTS771wzd44xe/4o1f/JJ///lb/NtPfsb7H3/GM2trJF5eeAcG4h8aiqu3J7aODji5SiiTl9Pc3ExVpYJKeQXqBhXtzVrTXblFS6Esn+ioCKRSKSMjY5SVV+ATEIyrhy/2Lu5kZ2UwNqpjbXVZrIAVOBIL83qMi/MihVs/N8Py0iKHB3tiVuT84pid3Q1mZqZoaKijtbUZhaICHx8fUlNTSUhIQC6Xo1ZraWxUU15eQWJiMiHB4URGxJKalkFiUoopEyG0BAm2JsPMNEvzBrGyVNiYj+uGRdryyOCASJ3uamtlqK+X2ioF9TXVKBWVdLQ0I8vNITIslOnxMfTTU3S2tlBbpSAnI50AH29iIsKR5eZQJS9HUV6GRtXAzMS4GCTe395iamxU5EgM9vbQ390lDjOCP9FomMdomGdRb6C3s4uK0jIK8vKR5RegVqvR6UaZnJxkbGyCru5eausaKCuvoK6hnqZmLTW1SrLycvEPCMLJ1Q07e2eUDU3UKBuorK4nKTmD9z/8nDfffIt//eFPsbf34Ne//iPvvvs+UqmU9vZ2WlpaUKlUqNVqsc/ZBK1qZ2FumpODXQ52Njne3+Hy5IDDnQ1xM/O6eiDA4WYnJxjo6UY/PSVKxEKrhLAFEjIRr6sRrx/UwoEr5CiEWjqjQc/o0CCleTloamuQy/LpadEy3NfN/Mwkq4sGVhcNGA2zlBfLmJ2Z4Oz0kP29LUZHBpmeGmN1ZZG+3m7UTfUs6mcwzE5QVyUnyNcdiZ0ZPq42RPi7Yn7vY57eeZe7H7yFt/19XMw/IzXCDRfzz/C0+pJQd2viAiWkRvoQ6eeMr5MZ/q42+Dhb4mL9mIzESAoyExnobuXVzRlX50cY52fo6WyhtCgPeamMmopSyovy0U+NwasrRge70fW2M9DZTHZKDN0tDXBxyMH6IlmJEVg+vI2r5UN87R4gdXtGlJc1rma38bG9j9VXH+JqdR9fFysu9la4OtyAl2f4SmxIjwtjYqCdgvQ4EiKD8HF1ICEijIWpcU4PdjBMT7BmnGd3c43lxTk2VxbZ2zKiriklMsCNmEBXMqJ9KEwKoVqWSFl2PPmp0RSmRVGSaVIgKnMTKE4JI87fkXAvO9Kj/ehV15CfHkO4vwdFOSmMDHTx8spEp+zr7WZwoA/93AzDQwP09XajrKlC3aRCPzfD8dGBaGMSoEYvbq55efMCXsLLqxe8uLqGVy/h5ortjWX6u1pQKoqoLMshLsofVU0R+5sGrk830U/0U5KTTFyoJ9H+9iSGOpMW6UmUvwNFOTGUFqQw0KNhf3uJ3a1lZieGaWmqRykvoqa8kPL8LGJC/HG0eESAuz05yVHkpcYQFeTNaG8HR1vrnB3uwauXotUKXjI5PUZ6ThrO7o7ISvNRqWvIK0hFoSjA398FZ2dLgoI8eP/93/Hs2T0S4qOoUpShalCyubHC+dkRiwsG8XDVG6aY1Q9RUJLIz3/1fRxcnjG/OMbDx7d5+vQuMlk6xvkJVpenaNFWEuhnw6MHf+DRw99ha/k+EpdbWFm+i7nFH3jy+Hc8uP8rnjx+GxvrD3Gwu4WdzS2sLD4lLNiRZrWcpLhg6iplDHRqWJwZY3FugqG+VlR1cmprimhSySktziAnK5a0lHBcXczx93XETWKBNNST8DAvykoyUTdWkJoUSVFBOmp1Ne3tKtrbVcTHh+HmZouV1UOSkyNRqSpZW9NTWpqDjc1jHB3NcXQ0JzTUm4QEKRUVBYSG+mJp+QALqwd4+ztx66v3+fzB+3z64D3++PlveO/O7/j1Rz/jntUdHtjc5bH9fR7Z3Oeh9T2KFTK6etsY1vWhG+mnp7ed2bkJNjaXmZwaQVFVRmRUKIqqMjq7WtA2q6ioLEFWmENRcR6KqjIG+rsYGuyho11LaZmMhMRoQsMC8PF1x0ViT3SMFA9PF6ysn2HvYIWvnwf+Qd5I3B0xt32Chd1jzO0f8sj8C+xczYmMDyIk2hdbiRlmdg94ZHkXG5dn3Hn4MbfufcB9yy/44uln3LO4g6XLU9yDJLgFuuAX4U1kihTvMA8Conxx8LIlMNoPZ18H7DyseWL3kLvPbnPP4i7Wrha4B0nwkXpi42IaJHxCPPEL88YryF1UH/ylPgSE+xKREIa7v4TACD/i02NMA0BcCHFp0Vg4meMe6EZcRixB0YEkZMQSmSglOjmC5OwEkrMTcPNzITQmiNjUKHyDPSmqLMC4bmB+bY6tzVWOj/Y4OtwVPeMb68usriyyvbWGfm6KEd0Aw0N9DA/1UatUIC8vplapYGx0iLUlI4e7O+LG/3XFQWj4E9gGwvvCxf7m8kK01e5srLOyuIBhZpqpsVFGhwYZ7u8T7w4CsFV4RgnPLOEy/ro16nU14XVFQvg+BPqzQIcWKtxft0AJasfrLVCvtxcKz1BBpXh+cc7u5gYLc7PsbKyLw9LBzrbYcihYr4Rn7enhAVubq2I16ohugO6uNsbHTLC0rs5WwqXBNKpqefXymsuLE44Od5maHKW1RY2isozICCmqhjr0czP09XYzNqoT4WICXXh/b4fjowMO9ndF6JewcW7TNjEy2Ed/X5fYYnR2esje/hZLy/O0tWvJy8+iUV1PdGwE777/Ds4SB6rqFPQMdjO/bKCrpx1VY63p1aBEUVlGSkIsEkc7EmIiKS+WoRvopb1Ni5e3G1bWZjx6cp/g0ACyctJpa9fS1d1GZ1crFZWlNLc0UVpWSFJyHDXKSlpa1bS0qqmtq0Lb3EhhUR7ZOel4+7gTFhpIQnw0JcUFVMhLKC7Kp61VQ3lZEfV11UxNjrJkNLCzvc7W5iorywssGQ0sLsxh0E9hmNGxtWZAP6NDN9jF+EgfHa1q6uuqGejvpquzHcOcHqNxGZ1uFK2mjSpFHbXKRro6+xgdHWV4eBCtWkNBQQFpaWkUyIpQ1taj0rSQlScjMTWDuqZm6tUt1Gs7qFY14x8WjVdwOJYu7rj4BREUk8Qbv/odb73zPm/+6jf8z29+h1/94V2s7J1Iycwhv6iY2MQkAkKCsXNyxMnFmcTkJKqqqmhubqWiQoFCoaC1uYW2llZU9Q3k5eTiJnElNDQUR0dn0tMzaVJrUWua6esfprndNGhMTY5zfHQgWpZ49YJXL284PjoQadzLS4tMTY4zNTnO2uqyyJO4uDzBuGRgfX2VsbERenq6aG9vJTMzk9TUVJRKpek+26imtrYepbKO4uJS0tOySUvNoqW1k3J5FX+xuboihqXnpiZF3oHAMhAGCv30lAhfW9TPMa4zEfxmJycY6uult7ODmsoK+ro66e3sYLC3h4jQEBxtbcSAsEbVQImsgISYaGwtLSiRFaBtVIl5CW2jitlJk7dNCHi1atS0atTi4DCuG2Z2coKFuVmRE2E0zLM0v4B+egZ1YxM5WdlkZGTQ0NDI7Kyenp4+ysoVqBq1KGtVxCekEBoWSXZ+AWlZmUg83Hn07Cl+QcHUqhrJlRVT16ihvFJJfmEZ77z7Mf/b//Ff+M73fsT/+ua/8eSZI5/dvs9/+8u/5ve//71Yh6VSqdBqtdTV1qDVNKFRN1JdVUlvZ5uYh9jdXONkf5vtNdOgtLm68meWo8vTEw52tsXch3DQC7KvEDYTDlVhaHhdlXh9iHg9qLa/vSUyMfq6OqkskqGqqiQxMpzygjy625pZX1pgd2MV/dQ4x/s7NNbV0KxtZHRkkLHRIYaH+jg/O0I/N0W4NJThIVM1783lGUuGGaLCAqgszuHqeJOdlRlcrO5j++hTnn3xR7qaSkiNcCNZKsH6/nu4PP0Ml6e3sH/0GR7W94nydyHK3wVvJws8HS3wdLYmMyWOnPREhvq7ePnikp3tdYYGe2mor0FZU4VSIacwLxdvdwnd7S1cXxxzeXLI3uYqe5urTOj62Fpa4Pnp/tc5hguyU+LwdbHGzfwOSQEOBDs/wc3sc9zM72Dz1Z/IjQ/Gw/YReUlSeHnK6baRy4N16uQFOFs9wtvZigB3R/IzkpD6+1BfWc7U8ADDfd2sLOi5Ojvm+cUpF8f7vLw6oVNbR0K4P1GBrsSHuJEi9aIoNYKKvCRyk8Mpy46nviyTipx4CpLCKEuPQJETS3ZsIGkRPlTkJZGXEkV2UiQNVSU0KSuY0PWxs71JZ0cbA/29GBfnaWnWoKiUMzTYT0d7Kwvzes5Oj3n18ubPLuTXVxdcX17BC9MQwQ3w6iXX5ycsGqbp62ymVVNNZmokUVJvJPaPGOhq4HjXSEFWHIGe9vg4mxPqYUGY+zPigpzITw7BONXPyvwo2yt69jaXOdjdYHlxjtHhPvq72ujvaqO5XklaXDQutuZkJEbSrq6mpV5BqJ8HY/093Fycmi4Yx4cm0urZCeeXZyyvLqFt15CckUSxvJD0rGQ8PJ1YXzcwMTFIeXkB+fnpZGcn09GuRT83ycX5MXDD8tI8L1+YMiHClmZldYEKRR5llVnEJgaTlBaOl48DTRoFGk0VNVUyBvubKS/OwM3lCY/vvYuD9S08Xb7Cxux9Hnz5Flbmf8Ds2ds8fPBrvvryFzy4/xvMnr6HpflHmD39kKePPiAh1pe0JCl11UX0tjUyPtiJpk5BZ0sjtdUllBZlkRAXTEFeEonxIWRlxKAbaqOkKI2wEA/cXa0ICpAQFCChtDiDakUBIYEe5OckExzsSW5uMnJ5Pk5OFtjYPCYmJpje3mZ6erRsbMyj1SoJCvLA29sJe/tnhIZ6k5ISRV1dOdnZyRQUZJCdk0JYhB8f3noHR09LHDws+OV7P+KT++/y1ns/4tbjj/ji6Wc8srnPfbMv+OLR5xRXFNCoqUPbrEJZW0lrm5q6+ipaWpuoqi5HUVVGSWkBxSX5NKhqqK1TkJefibK2kpHRAYaGe5mdm6BBVUNObjo5uemkpScSEuqPj6+7ibwdHkRoWAAxseFkZaeSm5dBUnIsUdFhRMaE4OXrTHhsAFFxgUhj/AmL9MFeYo6ZzX08A53xDXXDL8ydLx59wp2HH/OV+W0+vf+BSJm+Z3GXh9b3cPCyJSo1HL8IbwKifLF2tcA/0oek3Hhi0iMJjPbDM8QNzxA3/CN98I/0wTvMAxsXS2xcLLF3s8HF2xGPAFf8wrwJiw0mJiWSiIQwpHEh+IR4EhDuS2xqFNK4EEJjgsgrzcZX6kNApD/BMUF4h3qRkpNIREIY/lIf7FytiU2N4pn1I+wl1mTL0imrkFFSKaNvsIP13WWODnfZ3lpjcWGOudlJ5mYn0c9NMTGuY3CgB+Oino72ZrQaFS3NTcgKcmhv0zI+NmwaPr6u9PzPF3lhkHh5fSWqAIIyIDynhIpU4WK/u7nBqnFRdC8szM2KdwnhmX60t/tnwWwhryd87Pr87M8GCaEZSmh62t3cEMOzm6srLM0bRGVBcC4IlifhZxEaCoXWJ+HrCeUjws9wfX4m5kCEn1f4u4IlSxgohByFsBnf291kbdXI1uYqpSUyWpqb6OvtJCszFXVTPUeHu2LwWghZT0+N0dHeSn5eDi3NGiYnxtDPzYj126cnR2JAWPC7r60ui153/dwMe1vrLM3PsWQ0MG+YYW3VyNXlqdi4Nzo2RI2yknqVkqAQfx4+voeNnSVObo6UV5VRWCbD1smGT299hJW1GSHB/kRFhhEW5I+nqzPJ8TG0qFUsLswxrOuntKwQtVZFQKg/d+7dRtVYS2NTHdrmRsrKi2hQKcnLzyInN4PUtETKyosolxejbW6ksamOsvIisrLT0DY3Ui4vprKilIb6Glqam2hUmYYYeXkxnh4SmrWN6OemMC7qRRje4sIcqyuLLC7MMdDfxdRYH6vGSUaHu2hrrqO7Q0NjvQJlTSW64X70s3MsG5eYmJj6uppUS3VVPQX5JWRl5pGSkkZoaCgRERFkZGSQkJiMj68/wdJICorLeGxmyZ8+/gxHV0+c3Ly49dVjfvrrd/j2v/2Ix5b2fOMHP+bOE0s+e/CM7/7oZ7x/6y5v/uo32Lt5EpeWgby6ltbubhTKWhJSkgkMDuLh40dYWltQXlFGXV0Dra3tVFXVUFfXQFdXD1qtlsKCInx9fZFI3IiMjMbOzoGEhCQ2N7cZGBxmYmIK49KKWNV6fnbC5sYaBv0sZ6fHIj/k/OyEy4szdne2mBgfpb+vRxwkdne22Npew7hkYG1thefPr5ienqSxsYGamhqsra1JSkoiLy+PgoJC8vNlFBWVkJ8vIzMjl9wcGZUKJSWlFSZOhIBsnxwdEbcHMxPjIqtBPz0lAtVGhwaZHB35M3ja2pKRtSUji/o5McswOTpCcUE+8dFRYui6prJCzEo0KGtQN9TTptWgqlXSVF/HUF8vw/19jA4NivC1Vo2akcEBkRwt1K9NjOjY2thkbmYW48Iiq8srDA0M09Skob7elFmQFZQwPWOguaWDgqJysnILaevsQ1Ys54mZNb995w98ce8r/v3HPyEyNo4n5lYmBaKuiXnjGinpbMz6xAAAIABJREFUeTx8YsW3vvsGf/c/v8V/+b//B3/7d9/i//qvf8f3f/ATPr91l2fPnpGQkIBCoSAuLo7U1FSGhwYYHhpgemqC4aEBOlu1DPf3sLe1boLjrC9zsL0u2oqmx8fYXF0R5VrhUDca9KKvdHdzQzzwhM3L6xKxoFScHR2KB+7rPlXB5iTUuw719dJcX4uyvJTq0mIUxYVUy0sZHx5gd2OV5fk5jva2aapXkpQYS2CAD+Zmj7G3s6K6Sm6yNk1N0qbV0NfVycHOJke7m/R3taCtr2Skr4X5yX4iAiWY3fsAy4cfIrG9S35KIIXpIdg8eB/nJ59Sk59AstQdi7t/ojI/GZU8l9ToILycLPGW2JKdlkCxzFQBd3K8b7LwTE/S1KSio6ODsVEdI8M6mrVq2lqbWZif/XrTdAKvbrg6P+JgewNePedod5OXVydcnR6yZhgnNcydwsQAUkIkBDs/wd38Nmafv0N2tC/BrpY8+vRtWmtL4PkBnO+SHBVEmK8E/cQgwz0tKIryiA0NICkqnKqSQlrVKipKCtFPm4Yqw/Q4NxdHcHVEp7qG6CAPwn0ciQ9ypTAlHFlqJPLcRErSY6jKT6KhOJ2SVCmFSSGUpUdQmR1DhLc9JZmx9LXUUZSVSHSoN5XFOQx2aZkYH2VEN8SScYHrqwuODvfRDQ/S0d6KbnjQtJnAtNEXCKZCyPrlzQteXr3gaPfQpEhcX3GwvcHM+BDZ6XGEBbmTFBOIl8QcX1dLdD1N7KxMkZcWiYvNIxKk3kR4WpMY5Iyn7VcUZ0SwbZzg4miNF+f7nB/tcH6yz8aKUWwlGx3qp7mxnqzUJOytzHB1smRhTkdhdjKynDSOdjdZmp9je93U9X12csrW1han5yd0dLWjaqpj/3AHvXGWJm097R1aLi8PuTg/Ap4zNjrI+NgQpycHLBkNX/9/ueH4aI/dHRMVVJBz29o1hIV7k5UXj8TNknsPPsbC8ksio3wJCXIlOtIbWV48WSmhONp8gZP1HVwd7mJv/hFu9ne49/nPeXT/l9z/8ufYWf0Je+sPsDZ/H4un7/Hg7ttYPfuExGgfMpPDyEyNZKBHQ6tGSWVZHlmp8WSlxlNUkI6vtwM5WXHERgdQLMtAP6OjrbmOqYleyoqzCQv2QhriTZC/G6HB7iQnhpGSJKWiLA+tVolCUUxgoCcODhY4OFgQFydlcLCTvb01urubaWqqQS6XUVaWj7e3C9bWTygszKKxsZryskLy89NJz0jAP8idxxZ3MbO/j7XLEz578AFP7e/zh09/w3ufv427vyOhMQFYO5rj6uVCdW0FGm0D5fIiYuMiCA0LwNrGDHcPZ2qUFZTLi8gvyKJ/oIvOrhYKZNmUlsloa9fQ0dlMc0sjScmxRMdICZMGEhoWgDQ8iNi4CHLzMlBUlVGjrCAjM5m4+EjyC7KorpEjrygmvyCL3Lw04hOlZOUmkZOXTFRsMN6+zrh7OeDt54JXgITconTiUyNx9rLDxdsed39nHNytsXa14Iunn+Ps5UBwVACxqVGEx4cSGOFHcFQA0ckRJGTEEpUUTlxaNMnZCUjjQgiLDSY4KgA7V2sc3G3x9HfF1dsJJ3c77CXW2Dpb4uhmi1+IF9GJ4fiFeBEeG4JvsCcefhKiEqTEJkcSEhlAeHwo1hIbPIO98A/zIzkrifA4KV6BnmQXZJJfnEtoZDDhUSFk5qRSWV1GfYMpf6I3TLG2ucT01Bi64X5GRwZZMhrY3lpjdWUR/dwUM9PjaNQNdHW20qiqpUJeQmdHC8tL82xvrZlUi9csQUI4+fTwQBwieHEjhqYFXoRwiRb4DEK+YX15SWwXFC7zr0PiXv+6r+cTXg9sCxd/4fX6wkx41gl1r4JNSrgnCM1MQnhbaGY6OdhnfXlJVFKEEPXp4QHX52cmRsTNc24uLzjc3RHtWkL24uLkWFRRhEWc+CzdXOXocJe93U30c1Ps7mwwNNjL8FAfuzsbHB/t0dnRQq1SgW64n9WVRdZWjejnphgdGUSjbiQiPIyM9FSmpyY4Otzn4vyUFzfXnJ4ciaFYIQgrVHju7+1wsL/LycEup4ems02kO+9vM6efoqVVTUVlKcpaBU2aBgoKc1ldX2JnbxNtuwZNm5qQiCDuPf4SJ4kdThI7AgK9iQgPpqqihJ7OFnSDPXR3NDM02INxSU9XdyuJKbHcufc5cckxqBpr6R/opn+gG41WRU9vB/UNNaSkJlBbV4WsMBd5RQlN6no6OluoVJQREhpAmDSIqmo51VVyFJVlyMuLqa+rplnbSFlpIbExEUjDgmhqrEM33M/c7CTTU2PMzU6yZDQwMa5Do66nVaOkuiKfnk41C/oxOtuaqCyX0dqiNtXSr6zS09VNbW09xcWlhARH8PiROR9/9DnvvfshT5+ZExAYTHBIGH7+gfj5B/LkqRkf37qDpa0DH3xyi8/ufMlv//A+//TN7/KzX/2Ob3z3X/n7f/oG//DN7/HGW7/nzV++zfd//At+8LNf8dHtezh7+ZKeU0BTSzsKZT1NzS10dfcSHBqCpaUlrq4uSCTOlJeXUlNTi0JRTVZmHlWKWirk1URGxeDrE4i5uSWWFrbcvfsV3t6+yGRFzMzMcXl5zeb6Fru7pqals9NjLs5PRZDc0eG+CKITAHOnJ0fs7W6zMK9nYnyUudlpk0qxvYZhfoaNjTV2d7cxGhdYXJyns7OTsLAwLC0t8fDwID09k8LCYoqLS8nNzSc1JRNlTQPK2kby8otNSoRQlTY1NsrY8BCToyOM64bFtiaBaC1sGYQhY2djnVXjIvrpKabHx5gcHWFseAjdQL8YuM7LyqS6Qk5zUyOqWiVtWg2tGjWNdbW0qJvo7+6ip6OdjpZm+ro6RTr0/vYWRoOeNq1GtFFNj4+xqJ8Th4ipiUlWl1c4OjhkcXGRrq4e+vsHGR4eoa6+ieISObUNGpT1aopKq8jJLyUjuxBnVz/+8q/+B9//4Zvcf/yEu/cfkJaVTVxSKr6BIUREJ5Celc/tu4/4b//9/+Ov/uaf+Mf/9T3e/uMnvPunz/nd25/w/R/8BHt7R6RSKWVlZchkMlxcXIiJiWF2Zoq52WmMi/OmWjTdIIaZya8bBAycHuywubIoXuhnJyfYWlvl8vREDIi9XpknBNOEQ/V1BUI4yIUhQqi2e/0wF+rrdjbW0U9PMdDTTZtWQ2WRjJLcbHJSkkiNjSY/K53utmaM+hmWDLMYDbNsrBjRDfeTk52OjbU5H334HvZ2VlQpytlaW2dva/s/NlWnRxzvbbG5pGdxZgRdtxY/NxucLO9y+4NfYP34YxIj3YkKdsTd9ksefvpbClPD0FblEuHrQKSfMz1aJUszOsoK0kiOi6BYlkVhXjb1ddXs7+/y8uUNhoV5unq6mZiYYGVlha2NTZYWjSwvLXJ0aAImvby+Yn97A16ZvP5bq0tcnR6yuqhnd2OFxSkdE92N1BcmEetrh+TpZ5h//jZ+dvdxePgxeXEBBDibER3gTH9zDQ0VBWwsTLIwPQTPT+hrb6K+ooRwfy+SI8Npb2pgZ2WJjeVFOls09HW1Mzc59nUd7BWXR1vsrsxRVZRJbJAbGVEBxId4kJ8cTmlGNJW5CShyYilJlaLIiUVdnklVbhzZ0b4kh3mSEuGL1NcFHxdr0uLD6dTWMTE+yrxhjoP9XZ5fX3JxfsrmxhqLCwaMi/O8uLkW/8xUU3sqqhGH+wfwEs4OT1mY08Orl4wM9DCh66OiNJu0JCljg83cu/1HqkszOd6eh1fHVJdm4mb/lKyEUMqyooj2sSM20InxnkZenm5zc7bDi8tjbq5OuTg55GBnk4P9bTY3VhgbNg3UNRVlJESHExsZSJU8jzufvUd0RBCdbRqWF/Ts7W6bGqNevWJhYQHj8iL6+TkmpkY5OTvkBc85vTjk/OKIk+M9bp6fc/P8nNWVBTTqenF4uLo8FVs9Ls6Pubw44fn1OZsba+TlZ2Jh9YB7jz7h7T/8lK/uf4Sd/SNc3cyxsfqSQD87ctPDSY3zRZYVTqCnOc/u/YFnd9/m3ic/x8P+cx7f+yX3v/wpthbvYfH0jzx9+A7WZh/hZHuX8CBn5EWpJMUEkpUWTXVFPqWFmahqy5kc6UdRno+LkxmlxRkMDbSQkiSltCiL5cUpWjRK6mpKmZseobQoi9SkSArz06gszyc60o9Afxd6uhpZXTXQ1aUlOzuZoCAvsrKSCAnxoaWlAa22DrlcRk5OCvHx4chkmcjlMvLy0qioKEStVlJWKqO6qpwGVQ35BRn4BbrhG+xKeGwAvmGuSHxtsZE8xdr5Kd6BroREBuAf5ElCcgwabQPyimIiIkOwtjHj6bMH2DtYkV+QRV9/J1XV5YyND6GsrSQg0Bt3D2fKygsZGR2gsamWyKhQgsP88Q/yxs3dCU8vCWnpiWibVfT0tqPW1NPWrhEHkhplBY1NtSZVQ1lJba2c6upSampKKC7OIiEpHGmEH9GxwSSlRJKUGkVldRH5JZkER/gSGOFDWGwgwVF+hMYH4SP1xCvIHVdfZ5y9HPAMdBNtRhEJYfiFeeMv9SEkOpDIRCm+oV74hXkTEO6Lk6e96fNjgvEN9kTi5YiDqw1WDmY8tXrIQ7OveGj2FVEJUkIiA7Cwe8oXD25h42SBu68LHn4SAsJ88A7ywsVXgp3EFom3C/5hfiSkx1NQkkdCahzZeekUFOWg0TYwPjHM1PQokxM6xseGGBzo/rpDfpx5wwxbm6scHuywv7fF5sYKqyuLIgRt3jDDiG6AecOMaA1ZXVn8MxDp65Wqr4esBWuxcJHeWltleWGehblZVhYXxNfSvEGkPQs8qP/ctiRc0F8fEF4fIITBQmhcElQSYTEmZCgEC5XAdFhemBebeV4nSAtMiJODfXGhJqgTwvB0fX7Gy+srMUtxuLsjfj9Cc5R+eordzQ24ec758ZGpsGVslM2NFY4Od9HPTbG8NI9Wo+LkeJ/FhTmaGusolOWSlZlKeVkR/X1dLMzPsrK8wOTECM3aRgb6e6lSVNDSrGF9bUXs8r+6POf87IT9vR2ODvc5PTkSt8vHRwccHx1wcmyqFj8/PmBleYGF+Vn2djdNzU8Ls2i0KlrbNAwO9dLQWIumuRGJmxOyojyq6hTEJsUg8XQmIlZKUWk+aZlJJCbFoG1WMT42xNLCLHU1FagaalDWVqLRNhCXGEWQNICk9ARU2nry8rOorqlgdm6S8QkdDSol1TUV5ORmEBUtJb8gm+qaChqb6qirr6a4pIDYuEiioqXk5GaQnZWGqkGJuqme0hIZxUX5VMhLKC8rorRExkB/N7MzExj00wz0d9PS3ERLcxMadQN1tQoqSnPJy0qkobYc3WAXalU15SUFNNTX0NnRQndXB9WKKhISkjAzs+BHb/6M7/3LD3nv3Y949tSSp8/McZG4ERQciq2dA5/duo2FpTU2Ds78/o/vY2Fjj6unD5/evst3/vWHfOPb3+dffvAG//6jn/OnTz7H2smdz758xM9++zbvfPgJnn5B5MiKKZErKKtU0NzegaqpkQpFJb6+vjg5ORAaGkxAgB/x8fFoNM2MjIzRrG2nrb0baXg0z8ys+OreYx4/McfWxpG42CTa27qZn19kd3uP/d09drd34BVcnJ9ydXnO1eU5F+enXJyfitWugpX55PiQ05MjMVcjAJBXV5bEtra1tRWOjg44PNzn7OwEg8FAfn4+T58+xcLCAg8PL/z9A4mLSyA1NR1pWBRRkXEkJWcQHZPIX6wtGcUhYmx4SMwfTIzoRClyZmKcmYlxEbayvb6G0aBnb2uT5YV5cZsuZBTmZ2cY1w3T2dpCUX4eNZUVaFQNNDc1MtTXi27AlPgX3raom2jVqBkdGhSpzavGRabHx+hqaxUhbJOjI0yOjojsCVV9AwaDgfn5eQYGBhgYGKK9o4v6BjXNLR2UlilITsvFwdkTMytnktLysXX05L0P7/Lt77/Bv/zrG1jaOvDeh5/w8a073PriK97/6FMcXTy48+VDwiJiMbey599/9BZ//w/fJCwiHllxJXaOnvzx/Y9JSEgiKCgIHx8f4uLikMlkDAwMsLG+Skd7K8NDA4zohpifnWJnY5WRwT6mx0fg5pI1o0FkcMxOTrCxsiwetIKUKgTbhHC0IPsK2yFBwhWGCYH0ubW2itGg/7MOcOF3PNTXS1N9HbVVCmrlZTQoKijOySItLoaivGzatU1MjQ5j1M+I+PipyVGxQu7WZx9h9uwRC/OzbK9vcHVmejDsb29xsL3B1ekhx3sbzM+OsLs2j8Wj21g++hybp7fxkVjgav8A84cfkZcaSmq4N5ZffoCH9X2y40MIdrchNToI/VgfvDJVpLa3qKgoNXkkNzbWuL6+ZHN7i8UlI+vrmxweHnN5fsHl+QXnp2dcnl/w4uqSl9dXnB0dmur8Xt1werALr25oqqvB/PF9fCV2zOva0bVUYfnFu9z701tInn5GqOQZQU6PSQh0pig1Ajfre+QlSYkO8mCsrxVZVhLt6jqmR/rRjw1RXVKAqlJOXloyhokxrk6PWNLrOdzZZHJkiMuTAy6Pdrg63oaXZ8jSY4kJcKc4I4bs+BDKsuNRFqaKWYjcWH+yo7zJjfGlMjuG6rx4EoLd8HUyI9jTgWAvJ9Liwxno1DAzPcn+3o6YeXh+fcmrlzdcX11weLDHknFBHBpMcDnT263N9a9VCdhYWmJrZQVe3SAN8qFVo+Rkd5n0xDAig1wJ8LBBUZzO6e4iF3sr9DbXkpUQTnZiOLJkKZE+DrQpS3hxsgU3J/D8BJ5fwM0Vl6dHwEsuL84YG9XRpm0yQReNBoZ62/H1csLB7jE/fuO7ZKTGMabr5+hwV9yoHBzscXNzzSteUiYvReLmRKO6ntGJIUbGB7l5ccHx0S68uub4aBfj4hytLU0YF+c4Od6DV9esrxk5Pdnn+GiXZq2KosJcqhTlDA33MjE1QK4sGWvbBzg6P8PW7j7ePtakJAfQ211NdlowceGu5KQEEOZtgcOzj7G+/x73PvoFrlafYfXkbb78/E3u3/4Ztz58gy8+/Rm25h/jLXlCcowvsux4okO9SU2UUpCTTG1VMVXyAtq0tcRHB+PqYkF2ZiyV5fkU5qehVlVTr5STnhJLQ23F1/WnNdQr5ajq5LS31JOWHIWbxJLS4gwMs2N0d2gozM8gOSESTWMNxbIsRoa6UVaVEh8TRmiQN1HhgdQoSlhamGbRMElXu5rJsQE0jbUMDfYwMztOa1sjKekxRMQFkpQRRVJGFN6BLoRG+eIX4oHE3RbfAHfi4iORFebSUG+6zHt6uOAqcSAuNoK83AwUlaUoayqoq1WYeBz2Vjg72aJR14u/n7TUBMIjgomKleLq5YK51RNcPZwoKZcxPqVjZnacnt52urpb6epupburla7OFro6W+ho19Le0kSLpo56pZza6hLKirPJykowWbsqC1DWlVGlLKFUnkdBaRZB4T74BLnhL/XCM1CCV6g7rgHOeAa6YW77hLsPP+eZ9SO8AtwIlPri6u2Ehd1T/EK8CAr3Iyw6CFdvJ5w97HHxdMDC7ikung54eDvj6GKNg7MVXr4SQsP9CQ33xzfAHXcvJ2zszXBxs0Pibo9foAdJqTHEJoTjJLHh3pMvCI0OwdzRElsXW9x83XD1kuAd4EVsfBTyylJkhbkUFpmIvoI/fGttmd3NNTZWjKaSjv0dzo8POD8+4OLkkIuTQ04OdtnbWuf0cI/r85M/e//0cE+ElAlZOeGifnFyLC6phAXhon5OXCAaDXqxaGVqbFTkF60aF8WXMEC8nnkQmAyCCiEMKv85C/F67kHICwoKhMB7EELZq8ZFsQBG4FAIir2gMghh7+cX56wtmZQXXtyI1uCTg324eS5mH7h5LmYsdjc3mJuaFP/9y9MTbi4v2FxdYXZygt7ODpETsWQ00N/XRYC/N4WyXKYmRxno70bVoKSluYnhoT4mJ0aYnZlgyWhAPzdFR3uzuGwUwtPC5lgYFgRLinBRvLw4Ey+LlxdnXJ+f8PzilIP9bTErsLZqZH5hlmFdPxqtitm5SZpb1czMTfLlvTvYOVhTpiglITWeoopCOgc6GB4fpG+wi4rKEtSaehO/pVVNlaKMmmo5uXkZ1CgryMnPoLyqFG27mpjEKGLjIqmsKGV6aoz2Ni2yghwUlWWUFBeQmBBDo6qW0ZFBpiZHGRzoYWiwF91wPwP93fT2dNDaoiYjPRkfb3dSkuPp7+tiZnqc9jYtyppKDPpplowGDPppujpbqZCXUCjLpUJeQn1dFcX5maQlRlNSmI1apaRGUUZ1ZSlNjXWom+pRN6mQl5eSl5dHZGQ0FhZWPHlsjjQsisqKGnz9Aigtk5ObV4CrmwfePn4kJqUQGBTC4yfPCAoOxdPLh1+89Su+9S/f4403f8q9R4+5d/8xlrYOJKVlEh4dh5uXL97+QWTk5FNZo6RGWUddQz2VVQpyc3ORyWRUV1WiaqhDo25E3aRCVd/A/PwiS8Y1apQqqqrr8fULxsM7ADNLB56YWZNfUIJuZIKV5Q2Ojk54fnXD8f4Bx/sm4OL11QXXVxcijfrm+RWXF2dsbqwxPTXB/t6O2MZ0cnzI7s4WK8tGjIvzLC8tsrW9ht4wzeLiPKury6IS0dbWRnh4OE5OTri6uhIYGIxE4oaDg5OJGSHxxM83CFc3bzy9/PmLpXkD+9tbLM0bGBkcQDfQz/T4mHhxX1syikOBfnpK9AwKYSqhDlbAxwvy4dTYKKpaJRWlJbRpNXS2ttCqUTPc3yeGtw0z04wNm8jNQjPU7OSEqDSMDg0y1NcrbjdGBgfo6+qkr6uTlmYNHR0dqNVquru7mZqZRjcyRnNLG/UNapT1amwd3PjeD3/C93/4cx48scHGwYt3P/iCP7x/m3/+9g/58JPbhEfH8dmtL/jpW7/mr//m7wkMDaezq5+S8ioqKpXMG9fIzSvio0/vYG5hS0l5FUHB4Xj7BDA4OIxOp6OyspKcnBxSU1OJiIigplrB5sYa6iaVyYO2tMDJwS766QnmpsZ5dX3OmtEg1udOjo5gNOjZ394SLU2CKvF6Ld3rm6LXvZkHO9sibE44cJcX5tlYWWZ9eUmspNteX0M30I+qVkl1hZyhrg5mRoZpb1JRXpBHrUJOZ4uG4b5uDF9/r2tLpjCTcVHP1OQoqgYl3V1twA3X5xdcnp79xybraJ+T/R0OdzY43Fnj/GCLYB8JvhIbfCU2PPriAywe3uLuJ7/HxeYBUf4uuFh8hdTbAXV1Ifmp0cRJfchMimB+apjVxVlGB7upq6mgvq6a2ZkptrY22NraYH9/n9PTU87OTAPE1cUl56dnnByZHoSvnpvCwsf7e3BzxcXxATy/xKif4Z3fvIXE5hmpkX4MaipIk3pgceePuJvdwe7en0iXuuNn/5C4QAmedg8J9XYiXupHZLA3jjZmlMqyuT47YHKwh4VxHVf7u9SVl3JxsAfXlxzv7mKcm2N3Y9WkhFxf8Px0n5uTXSIC3AnxciLE3Z64YHeSw70oy4xBnhNDeUYkFVnRZEd5E+dnT0FCEGXpEWRE+REf4kZShD+Jkf6U56dhmBxiZdkoqgv/OTx9fnbCxrqpZ/rocP9rFoSp6lVQJi5PDtnfWqelqYHYiFAalGWMDLYxM9ZNcmwQ8eHeuNo9oqYsi5MdI7L0WII8HKgqyiJB6oe3vRkFKRFc7izDyzNuzvbg1RUvr01DxPPrSzGHYNBPMzk6zPrKgmmwOtkjMtyH+199xE9//F18fJyZmhpmdcUEFjo9OeLVqxe8evWCjq52LK3N+MnP3uRXv/05j57ew9PHlbXVRZ5fn3F+dsiSUY9uuA94Djzn5YtLDg+2ubo84cXNBeqmOpwcbfDyciY7K5Xnz0+4vDpifGqAlLQoPvjwHd780Xf55Vs/4Patd0iO8yQ8yI7bn/yeP/72TW59+FueffUB7tZ38He8j8PTD4gONsfJ5n3MHvyG2x//mG/989/x3//q/+Fv/vr/5e/+9q/xcXekrCCN0EAPoqR+NNVXkJuZQGZqDBWluYSHeZGSJCU5IZyy4my6OzRom5Qo5MXUKMq4/9VdvvnNb/DNb/wz//SP/8DtWx9TLMugIC+J+toSk/+3qhTzZ48we/YQRwdrggN9CQ32p0VTj7w0n4RYKRVlBXR3aJgaH0Q32EVVRRHapjp6OlqZHjddbjTaBlLS4wiPCiAqIZSYpFBCo3yJS5ESGu6Lu4cj0vAgCvKzkJcXIy8vpryskKBAH3Jz0qlVVlJSnE9qSjwx0VIUlaUU5GehqCxleKiXyQkdqoYaCmU5ZGelmmxMEUHYOllj52hFclo82tZG+ga76O3roH+gi67uVoZ1fUyMDzOi62dosIf+vk46WtWo6qooyE6lvDibyrI8KsvzqaspRaOpQaOpQVlXRnlFPqXyPILCffD0dyEwwgfPQAlOPvbYSizwCfLA0c0Wa0dzHN1scfd1wdXbCUc3WxxcbXDzccYvxIvQqEDcfJyReDni4SfBwdUG32BPAkO88fKV4OUrITwqiNSMeDKyk0hMiSYqNhQ3T0e8/VwJDPEmNiGcnPw00rMS8fF347HFfaSxUiR+bsQkxyCNleIT6E10QhSyojyGdP309HbQ2dHC2OgQq8Z5NleXONzZ5OL4gLPDPY72tnl+ccrN5RknB7vsb2+IFpejvW2O9rY5Pz7g9Ou67ucXp5wd7XO4u/W1SrgtbviFbIGgQAg2pY2VZREyKwwRgrVYuB/8Z2icYDsShocXV5d/pkAIw4qgPryuPAgvAaYqWKeEYUbIbgrspFXjIpurK2ysLIvfi5CJEOzAp4cHohLx8vpKbHoSatD7u7uYn53h4uSY9eUlNldXGNcNU1ulYGNlWRy0Tg8PRG5WV1srY6NDwA28es7kxAijI4OkpSYSHORHb09mLPAxAAAgAElEQVQHqyuLLC/Ns2Q0MDszwejIIDPT48zNTjI02MvCvEl1PdjfZXdny2ThPD0W3xcGCKGa+/n1pXhxfH59yenhHjeXZ5yfHbG6svgfILaVBRYW55ieGWd9Y5nyihISk+OIT4whLSOZtu5W8opyychPR9XSQPdAJx29bajUtZSVF+IqccDZyZaOdi2DA93UN1STnZeOX7APoZHBxKbEYONohbePO7VKhThAVCnKaVTVUloiQ6NuoKO9Gf3cFIsLc0xPjbFkNLC/tyU2Lc1Mj6NqUFJSXEBvT4f48empMRbmZ8V7x9zspDiUycuLqVKUo26qR9OgRF5cQFVFCWqVkqZ6pakidWqMEd0Ae7vb1CqrycrKorGxkd7eXurqGkhJScPfP5D0jCzaO7qorWsgPSOL0jI5efkygoJDCQkLpbi4lLBwKXfu3OXBo4cEB4dSXFxMRkYGqampVFVVoVKpqK2tRS6Xi686ZS1dne10d3ZRIS+juqoS3fAgrS1aSkuKUDep6OnqxmhcZmJ8hvSMXByd3Lh77ylBodFkZBdSUFRBa2svc3ojHe09DPQNsrW2zu76OmcHBxxsbYmZB2GIeHFzbSKZ7+1gXJxnd2dLVLOExdzO9ibrayusriyxumYaOJeWFtnYWGNzc52dnS1mZmZQKpXIZDLS0tJIS8vA29uXp0/NsLKywc3Vi9iYROzsXZC4evEXAol6fnaGqbFR5qYmRbicAG9ZNS6Kl/qFuVnWlowsL8yLn2s06MWaUkH+E6pjO1qaRXp1V1sr47phZibGRcViZXGBzdUVDDPT9HZ2iB770aFBMVwtBLtb1E1oVA3oBvpNbQZjYxSXltCk1tLT209JaQW1KjXVtY2YWdrxX//yb/n7f/wO//v/+Zf887/8iD9++CW/fudTvvNvv+Anv/gDRUWVFBXLiYlOJCAwjO98+/ukpmXR1tpFk7oFraaN2bkFlpfWqVQo8XD3oa2921T9mpJGWloahYWFODs7I5VKGRsbMwVjZPkMDvTRrFWztrrM9voKu5trbK0tszQ/x97mKmtGUx5ibHhIbMUS2BzH+3siBfTi5FiUlwWo3OmhaRIV8hGCvUnY3Oxvb4kbGyFTIXg852dn6OloR91Qj2FijLV5PQMdbZQX5CEvltFYW01Xq5ap0WEW9TMs6mfYWF/mYH+b7a01drbXOTneN1E5X8Hl6Znol70+PeVwZ5PjvW1uLk64PjsiPiqUmLAAWlQ1PLjzEb/+6Q/4xZvf473f/ASJ9SNcrB4SH+ZDYVY8fq62BHo4EBcewGCXlpGBLnraNWib6mhv0zA+NoxBP83y0jx7u9u8eH7D9eUV15dX3Fw/5+byiosTkzzOyxe8ur4wEaVvrrk5PebVxSlcXxAnDcHLyRaplxP5iaG01hTi4/AQl6e3CHZ5ho/tfb56/xekSL3IiPHH08GMqCBPvNzsKMzPwDA7wcy4juGuVka62qgqLEDq681ARxvby0aOdnYwTE2xvb72dTbjOa8uj9lfWyAvNYZGRRHpUUEESCwJcbOiMjuOusJkKjOjqcmLIyfah8RAJ4qTQ8iM9CYnLojCtAjiw3yQ+kuoKc1lZ3mW/b0dLs5PTaHpr1sZhBC1wIMw6Ge5vDgDXrK2uszkxBhDg/1MTY5yuLOBrr8TraqGAB8XpnQ9NDdUUKcooKm2iORofwoyouH/p+s9o9q6873f8+a+ueve5zlnZs6kx0nstJlMzbRMZpLJJBk7PY7T3B33DsbGpvdeTO+Y3nsXHQQSkgBJCDWK6L13jLHx576QtY9zznO11l5LQkLaCGnv//f3bdvLhPu5EB3kyZ3wICQ15ZRlp+LnYktXWwM82ITNFe6vLcPD+2yuLsHDB8AO83MzzE9PwM42PLjH2GAfJr2a+ekhcrPjsbl+hn37/kZQkAeLi5P09uloaq5jYnKE7fubTM+Mc/T4IQ4d+Q4nF3uO/XCIoBA/4u9EMjkxzMOdLbbvrbO8NMvU1BCwxdCQEYmkngcP1mlurubKlTO8886fOHz4AKGhPvj5uTE+bmJs3IRGK+ef7/+dp59+gp/+9H/zs5/9Oz/9yf9i7we/5Ve/fJGnnvgpT/78P3ju6Z/z3NM/58LRzwlzs8bP/iwhXudxvvENdlZfceDzt/jPn/5vjl9w4nZwIH/58x95/dWX2fvBe/z5j2/y7t/fxsPVjrKiTIoL0tF2yUhNjsDf15GIUF/aZY306FUo2sTIJWLKiwt46aUXOX78GLExMZz84QQvvbiL0qJMpK0iGutLcHG6xUsvvsArL+/h5T27eXnPbl5/7VVeeXkPv//db0lKjOVvb7/FJx/v46svP+ejff9CVFFMU72Ixroq2lqa6JRLaW6qIzcvg7jECM5fPMlbb/+Zv/7tL/z93b9y6coZbof4EhYeQF5uBtUVpZQXF1Gcn0N2VioZ6UlUVZaQkhxPXGwE5WWFiKpKaZM2Y9B30dujpb9Pj7i5jsSEaO4kxpCVmUJsXAQ2tlexdbhOcHggJZVFiCUNNDTX0Cyuo6OzDXVXOzq9Gm23knaFBEWbGJmkibrqcvKy00iIDqUwK4W6iiLqRaXmraaMiooCcvPSKCjMJLcgHTuXG1y0PouLjyNOXvbccLrG1ZuXuGR9AWvbq9i73MLdxxU3bxfsnG9yw94GW4frXLK+wC0nW7wDPHHxdMLL34OgsAB8Ar2Iio/AL9ADVw97nFxv4unjTECwF0EhPgQEe+EX6EFQiA/efq54eDvh4e2El68LXr4u3HK4xsnzx7B1ssUzwJOI+Aisblrh4GpPY2sDrdJmCotyqa2pRNxcT79Rx/KcmemdHx9lfnyUqaEBJkeHWJqbZnl+hvHhAYb6e8xAY26alYVZNleXuLexyt21ZbbWVwSwsTg7xdb6yo86HOanp35kTLaACUsBmaXs7fHtv5fIWSb8FtnRw+17PNi6KzDqj0uULCDCkvBkeS2Lf8/CAFhK3iyKiF69TvBo9up1DJv6BT+GZaA5PjwkpC1ZYmctrzc7OcHa0qLA7u/c26JTLqPfaODu2qowyBvs6yU3M4OxoUFBImx5n1TtCmIjI6ivEzFg6sGg13B3c5W+Xj29PTpSUxJJSU5gwNQjeFYsi+KRYRNjo4MMDfYxPDRgNrhOTTA2OsziwhybG2usLC8yNzstyFUeLwp9HEQ82Nrg3sYqc7OTDA32MTE+zMryPPML0wwM9rK8Ms/m3VXk7VIuXTlPaHgwUTHhJGckERQWSGB4AMnZiSRnJmBjd5WI6GDq6isQi2uor694JBfMJSc3FW8/MyMXHOGPo6cdXv4eXLW6SGJCDOVlRZQU5yOXtSKXtVJSnI+srQWVUsGAqQdTv1EABpaEpZFhE709OubnpliYn2Zk2MTgQK/weAuA6DFqBSWEQi6hrraKstJCSksKqCguICs1idzMNEoL8ygrKkQqbkbb3YVcJjUXAldXIZG0IJNJKSzMJzIykrCwMKKioqiurkYkEtHWZm6mTk9PJy4ujuTkZGJioqgoKyc9PZWMtHTy83MRNzVTXlZCTXUVstYW1B1yVIo2xA211FSW0VBTRX11JTWVZTTWiqgoKaasqJA6URUtjQ0kJsTh4uyIr48XXh6e3Lplz53EVAoKy7h8xYYvvjrIkePnCQyJJSk9l/g7GVRU1pKakklhfhHtbTL6dDq2lpbZfiRvu7u5LoBLC1u1srzIzPTk//DUWDyBwmdufIiJyRHm52dZXl5kfX2V+/fvsbm5ycTEBAaDgdzcXCIiorC3d+TMmXNcvWqNo4MrwUFh2N50xMHBg3+TS1rp0WmFIjmL3tHCPIwNDTI+PESPTouqXYGqXUFXZ4ew8O3RaYXJgMVobYkntcTH6rrUQjSr5QA0Pz2FqcfIsKmfmYlxBvt6BW+EUiFH3dEu6CyN2m7aWsRkpaVSmJtjBhcGHc3NzXSqlOTlF+Ls4kZgSDjp2XlcvXaT5154mZ/8fBfPv/RLfvLUbna98lueeO51jp22xu92IrccfUlNzeXQweM4O3lQXlZNeFg0tTWNtEnbUSrVjIyMoVSqmZmZo6+vj/HxcZaXl5menkYkEpGTk0N1dTW2trbY2NiY+ybKyoiPixF6KvS6bgb7jPQZtIwPDzA2ZKLf0M34UD8dsjY6ZG2Codzi/ZgeHxMO4haT9erigjAZstCrloPx4wdiy2RpYWZaaKi2ADyLKa3faECpkGPSdTNo0CGpryUtPpa4yDDys9KRNNVj0KhYmJnE0K1mwNTzoy/60uIsdzdXH8mr7goU+MrcHGsLC9xdXWJrbZmH9zaJDAkkLy0FdrbJTk7k288/4eD+z/F2sSPEx5lDX+3F0+Ea2UlReDna4GZvRYifG5VFWYjKChDXV6Ht6mB8xMT01Bgz0+MszE+zsjxvRuB3zSZhHgIPdrh/d0vIMV9fmn+0eN2GnfuwfZf6ilJyU5OwvXwOP5cbhPs4EOZtT1ygCzdOf4fDxcPYnDzAiS/fo7ksk4qcRDzsrmJvcx7rS2fw9XGns0NGSUEud8JDKUhK4LanOw3lpfRrupgcNFFTXs6dmBgqSorRa7rMbMTDbVQyMSE+rpRlp5IaE0yg63X8HK5Ql59IY1EyubF+FCQEkhbmTm6sH+KSFHJi/ciNCyIvKZQA5xvcunKKosxEtpYmWV9bYX1thXtbmwIDsfNgW0hi2rq7QV+vEYNei0LehlrViUrZQUZ6KinJCYjKiki9E0mfQUlVWTa3fZ0JC3SlNP8OotJ0qkvSCfVzZG1miPnRXob1aqS1FazPTDDRZ0DV2sTW0izsbLG9uvTo7zTHy1n2B3ZYmptmqL+HEVMP/YYuFC211FcX4u/rwPkLB9m776+UlGSwuDxBXX0FXx34jNCwIAaH+sjNy+TGzWsc+PYLvj/8NR99+j4f7H2H0IgAYJutu6tsbpi9EZubi1RWFhITE0JQkBcVFQWkpsZhZXWOM2cOExzsiUhUSEiINwZDJ7193dTUlfCHP/6WA1/vB6C1tYUnfv4fHPr2PX75+vPs//JTACStLTz95M+4efEwHtYnCXS6wLWzH3Pj0qe42x3m8IF3+dlP/hetLWIAvvv2a5595in++tZfOPj997z7zt957rlnKC3MQNpSQ31tEfGxQVyzOomvlyONdWVUlhWSmXaH8uICstNTePLJJwgLCwMgNiaGPXteQtnRxNCABn8/F158YRf79v4LmUzG45f8/Hze+suf2b37JZ5+6kkOHTrIsaNH2bXreWyvWzNkMtKpkKBqV6BUyKmpNienFBXn8uJLL/D2397m8JFDvP32Wzz73DOEhQeQlZlCQ00VFSWF5GVkUFaYR321WfqQkZ5EWmoi9XVVDJiMDJiM9PXqMBo0FBXmkJwUR2FBNoUF2aQkx5OcFEdWdir+Qd6kZCZRVF5AZl46GdkpVNWU0d4hRdPdicGoQdPdiVTSRLXI/P5UlhWSl51GUlwUybHhlOVn0lJXiaRBRHNdJS0NIprqK6muLqFKVExxWS7W1y/yzeH9XLG9iLXdFS7anOO89RmOnjzM+StnueVki5e/B8HhgQSHB+Lu48p1u2vcdLyBm7cLgaH+uPu44uHrhneAJ3bON/H0c8fF3Y6b9tbY2F7mpr01Tq43cfWwx8PbCR9/N1w97LFztMHRxRY3Twec3W7h7HYLG9vLfH/sa+xd7HDzdcMn2IfrDtdx93GjTFSKqLqc+IRoMtKTKS3Mo6tDbu7umRhjYWKM1dlpVmamWJiZZGVhlqW5aSZGBhnsMzJs6mV6fITF2SnWlxfYWl9hY2WR9eUF7m2ssr68wMrCLPc2VhkdHBACOyznC8tti6Tn8bQ/yznEAgYsjMPjsqjHWfSde1tCspIFZDz++/89delxU/Tc1CSToyP06nWoO9pRd7QLQ07LZlE0WHwRFmBh6jEyMmAS7jNquwW2RatWCUZsQ7dGiEG3DJ4srLqpx0hUWCh9Bv2PpFYWSXBSfBz1dSL8fD0pLytifGyI0pICsjJTkUqazdHnA700NdZSXyfCoNcwPjbExPgw01Njj8zQY4yNDjMyPMjI8CDjYyPMz82wsrwoyJssi0QLE2GRNt3b2mR7c417G6vCuXlifJjVlQVWVheYnBolNy+ToGA/qqrLaWyuQ9ImplJURnpOGjWNIk5e+AEbByuSMuJJyoinQyVFo+tA0d5CQ0MlYWH+uHs44O3nip2jDUkZ8SSmxeLgcYvw2Ns4u9jj7uZEUWEubVIxUkkzyk457QopCrmE4aF+piZHGR0ZEIDByLCJkWETU5OjwmZJFOvvM9DfZ6BL3UFnh4z+PoNQLtel7qBdIaW+TkRhQQ6ZGSlkJCVxJyaGnIx0SgryycvKpLK0hMaGOspKi8nJzqS8rIS6uhoqKsooLy9FoZDR3d1FS0szEkkLOp0OvV5Pc3MzBQUF5OZmU1ZaTF1tNRXlpRQV5iNrk6CQSx6xUwW0tTTRq+uiX9uFQa1A1lyLuLaC9tYG2luaaKkVIa6vQd7ajKFbTVdnB3fiYrG9YcOtmzewunqZb7/+hkuXrhAcFEZLq5zo6CSCQ+OwtXPHxSMQOydvgkPjiI5LITkpg4qySjpkcsb6+tleXmJrcYGN9VWB7b+3tSn0PywtzgupXhYQsbgwJ4AJC5CYmZ1geWWelZUlodV7fn6WmZkZJiYmGB8fp6KigqSkFJydXTl27ASnT5/lyuVrXLe5xc2bLtjZufFv4oZ6lAo5SoUcjbJT6IHQqlVo1Soh0tWSAW3xS1h8Er16HUZtt/CFtsTFtrdJaW+TolWrGOzrFdoQLV0FCzPTQoxsn0GPVq2itakRhVQiNFVbdJhKhZyqslIiQ0NIiIk2729nO6XlZVRUi3B0deOHM2cJj44jJCKazw98x+///Da7dr/Bx59/xzsffsE7H3zJD+dsCQxLJi1PRGp2ObGxaVhb3eJOYhqm/hEmxmcYHBjFaOxFo9FiMg0yMjLCzMwMBoOOxcV5JJIWCgvzUak6EYlEiMVi8vLyqKmpobe3F4lEQkV5KY0NdVSUl1JeVkK/UYepR4+pR8/EyCDq9jb0XeYCvvY26Y9SqQzdGoHdmRobFYCExWj931OYLPSwJV3jcT2p5SQwPT4mAAnLQXugt4dBg46+7i7aW5rJT08lKjSYnPQU2sSNdHXI0WtULM/PMDc7ibJTjkqpYHFhhgf377KyPM+Drbuw8wDu32d7fZ2t1VV27t6F+/dhe5uR/n7Ki/IxGQxsLC/Qb9Aia2miua4aWVM9D+8uoZY3IirJ4caVM1w8dZiwAA9iwwKJi7xNaUEW0uZaxkdMbK4tsrm2yL3NFR7e3+TBlpkef7B1D+4/gPsPBIPc/Y0N7q6smIHD/XtsLMyyPj/DgFaDn4sTdyLCKMvNwPXmFeJDvbh+7jDxt92wu3iUr//1Ft62Z0kL90TVXI6srpj81Bj83O2xunyO48cOkZubzUBvD7L6WuS1IpQtzYz2GFiZmmR5epK6ykriIiI4feI4nq4uSJsbGDH10FpfRXxEIA0VhUwP6slPjiDY1YbKzGhqcuPJjw+gNjeOhrw41PX5tJalUZefQHFyOBmxAYR42GNz/hgJ4f5sLowLJ5n721sCC2FhIh7u3Gd9bQU3V2d8fbwIDwshPS0F2GFleZHrNldxdbhBbmYiJbmpRN32IsjHgYQoX0J8HQjwsCUuzAu9splBXTvsrMP9DVYmR+lTK2lvamBzfha2NnmwvsLO1gbsmFNO7t/bZmNtXfBh9Oq7iYkIJTEmAnFtBfXlBSTFBJOSGkFSaijRsQEYezuZWxilvqGSw0e+JTklnobmGo6eOEhMfAQe3i58vv9j9n3yT7488DGDIwZWVmYYHzfR0dGKXN5MR0crYWH+5OQk0dJSTVtbPampMXz22fu89davuHDhKO3tjWRnJ5j18wUZRMcG88qrL/H552aw0NIi5if/8f/y+Ud/4DdvvMRXj0BEa4uYp37+U/72p1/z+1++zG9/sZs3XnmWX//ief70+1f5x9u/4cmf/4Rnnvo5zz79JLuef5Zdzz9LWGgIABHh4Tz15BN88N47ONrZ8O47b/HGL1/lD2/+mr//7S98982XeLk7cc3qMu+9+w5v/u53PPP004Q/AhFRUZG88vIe+nuVLC2M8Pln+9j1/HOMjo4KwCEqKhKJRAJAYWEBu196keefe1YAF889+wyvv/YqocEB7P3wfT775BM+/+xT9u37Fx9++D7Hjx9hz8u7iYiMACAsLJRnn3uGzz77GGcnO/bt/ZB3/vY2f//rX9n3rw+5dvUKmWl3OH/mJHs/fJ+vD+znq/1f8MXnn3LL1oaq8iIk4nryc9IJ9PMkPCSAgtwMSgpzyEhPoriikEZpAzWNIlIyk0hOS6C2oYp2ZRsyeQtyRSst4nqqRWWUFOdRmJdJTmYKKQkxxEaEkJYQRWVBNq31VUgbq5E219IubaJDLqatrRFxSy2N4mqc3W5x5OT32DhYYeNgxYVrZ7l0/bzAQjh7OApgISYxipDIYJzcHXD1csbL3wP/2744utnj6GaPg6sdF66ew+rGFQKCvXD3csTRxRYXdzs8fZzx9HEWmIegEB/sna5ja2eFvdN1HF1s8Q1wxzfAnas3LhIUFoi7nzu+t31JzUklOSOJ6IQoyiuKkclbUava6epUMNzfw8L0hAAi1mamWZ02M74r8zOsLsyyPDfNzPgI40MmZsZHWJmfYXlumrurS6wtzgnXLbc3VxYZGTAxMzH+o+4Gy4LewjRYpvwWeazFX2eRAv2fmqwt5W+WGFhLLOvjyUaWHgdLxPzj5m3L/owODghR8u1tUjTKTro6O5C1tiBuqKetRfwj+bXFq2Hpt7KsYTTKTgzdGrpVSuSSVgGQiBvqGTb1C0M4i29iqL+P1qZG/L29kLW2MDs5IRTrDfT2CGuh3JwMMtKTkbW10CJuYG52Ehdne8LDgoVFfUN9NSXF+bRJxRgN3QyYegQ2YnpqQghgGR0ZEoY8FlZifW3F7H14xDxYps2WbXVxjs3VJebnpjD1G+nr1TM5McL8gjm+Myw8mD//5U0uXj5Hk7gemUJCdGwEp86f5KbjDWKTY7hmfxU3HyeSMxMoryokIzuJwCAv/PzdCQj0xMvbmYjoYHwD3HHysOO7owf44cIxPPxcCAj0IdDXi7KifCTNDUjFjei6lPQZtAKgnRgZpM+gRd0hx6jtMkfSmnoZGegTGJneHp0AMrTdKjo7ZBgN3Rj0GoyGbro1StqkYmprKqkoL6a0pICS4nwqioooySugqa4eSbOY8uISyotLqK+roaqynOKiAkRVFTSL62lqrqOhsQZ1VweDQ3309OpoETcxOjJER7uc0pIimpsaqK0RUVZUaG6zbm1GKm5Eo2zHoFVh0KjQqTsY6NEx0mvAqJLRp1aglbeglDSgbW+lWyFBJW2mu11Gc52INnEDZUX5XDx7ilMnT5CYEEdpSREtzWJqa+u5k5hKbl4xMTHJpKQXcDs8geCwROLuZJGdV05IeBxZmfk01DXSKVcwNzrG5vwcS+OjbG6sCV4Iy2djc2ONhflZs1xpdFgApRbw8DiImJgcYXFplqVH/sPV1WVWV5dZWFhgcXERk8mEWCympqaO8PBIrlyx4tYte2yu3eTQwWNcuHCNK1ds+bemulokzU3mVsL6Oro6OwS/guVLaOmLsMS6TowMszw/J6QiWMzBlkW/uqOd2qpKROVlGLo1rCzMMzY0KBi0LMDC1GPE1GNkbGiQbpWSkoJ8yooKaWsR09YiRtelod/Yg0LaRklRMUF+/gQFBFInqqairJyMrEz+8Je3+ONbf8XFwxMXD28uWdlwxeYmx0+f59vDP7D/m2McOXGJ81b2ePhF4ugeTFRCNsFhiXz44WdERsQhbpIwOjKJqW8Ak2mQ/l4TKpWKsZFRent7UXa2o9GoqautIr8gmwB/b3Jzs6mvqyEjI4P83Dz0ej3dXRpqq2vQdncxOzNFQ30tmRlpgqltoNfA1NgwspYmmmpFdMplAoBQd7SjVauElKuuzg4BSKwszAuyJku8q0Xn+XjHxONaUos+dXVxgYWZacEAZ0lqmhobZbDXQJ++G6NaSV1VOYkxkeRmpNLaWEdLQy1GbReLs1OCtnNjfZnZmQn6+wysriz8l+RqeVkAEavz82wuL8P2NmMDAxTl5GDUaBDX1fFgcxPu32dqxNyIfXd1ER5uMTnSz7WLJ/Fztycm1A+bq2fwdrejOC+D1sZqhvv1zE2PMTM5wsriDPe31ri7tmxuKd15CA92uLdhbhjdubcF9+6ZgcTiEhsLc2yvLjGg76YwPZVwfy/OHPmO/LQEmirz8XOx4dR3n3D8wF6Sw7yI9LEnxP0G5ZmxjGjlsDHD8uQAVcXZRNwO4HawP3l5OTzcvsugVo0oLwODXErs7SCG9FrY3oKH9+nT6dhYWaa6opTQQD9CAnwIC/DC38OJkuwU2FlneayP/OQwqnISKMuMIi8+kIbCJKqzY5CUp5MR4UltXgI5sf7EBjgTE+iKzdlDeNldZqxXaf57H2zDzgPztOruJg937vPg/j02N9ZQyNsIC71NZEQY1lZXcHN1ZmlxnonxUby93AgPCSAvM5mywmwaRcUUZiWSGBVIXloMwd4OJMcEkZUUwaCunZVxE2uTg4zq1RSlJiCuKmNhbIS7S/NsPZIxWT6XsMPU5Dhzs9MMDZooyMnEzckeXw8X4sKDiAsP4k70baIj/aipKWRszEhfn4q+vi4Ki7JwdLpJbl4GGp2S7Lx0svPSSUiK4btD+7GyPk+rpJ4mcRVeXg5IJLWUlmbT3FxFbm4q8fHh5OamUlFRQHV1CZcuneLIka8oKEgjONiTy5dPcODAXsLCvOlQtiBTNPLmH37zIxDxs5/+b04e+5jfvLGH77756hGIaOHpn1NqR3MAACAASURBVP+UD957l++//oonfvbvvPfu2+z/8hP+8OaveeI//4Onn/xP9u39gIPff8tvfv0GH+3dS35eHgAFBQV89uknPPnEf/LUkz/n9ddf5esD+/n2mwP87e23eOnFXezb+wEvvrCLX/7iF3z77Td8/NE+Qh+BkJjoKH71xi+QttTQ1FDKp5/u5cjhQwDo9Xr27H6JXbue59e/ekMADX/8w5ucOH5MuH30yBH+8Obv+cXrr/HqKy9z8OD3HDl8mMOHD/HCC7vYs2c3n332Kfn5+QDk5eWy76O9vPjiC+zZs5vf/+53fPftt3z//Xf84x/v8uILL/DrX73Biy++wJtv/p4TJ45z/Ngx3vvHu+x+6UU+eP89akRl1NdUkJedRmlRLqKKYqrKi6irraRCVEJFTRmi2nJqG6qQyJppV7bRLK6juCQPUVUpVZUliKpKqakuR1RRTEFuBqlJcSREh5OXlkxteSFtjXW0ieuQtzbR0daMXNpMc0MV+XmZVFYV4eRqx4mzR7jlZIuNgxXnrp7l4rUL3HC8jqOHA9ftrvHD+ROcuXgKO9dbuHg6YX3LCqsbV7juYIOzhyO2zjZmTfhtTxzd7PEKcMPDzwUHt5s4uN3EN9iTqIQwElJjSEiKIi4xgui40B8BitCIAGITwgkO9eWC1RluudzkhuMNbrncIiU7hbTsVKLiI5G2iRkY7EXbraKrU4HJqGN6bJjp4UEmBvoZ7+vH1K1hsNfAYK+ByZFBluemWZ6bZn5qnOW5ae5vrj2Scm6xvbHK6sKsACIWZyaZmxwTpMSWYZNF0jQyYMKo7RYW95Yh4siASUhcmpuaFLwNj/v0HmciLClKFp+BhYmwmLaHTf30Gw3C+mJ8eEhIU7IwIRZVg2XIKWttobK0hNzMDMqLi6gTVSAVN9Mhk9Apl6GQS5DLzJPwNqm5vVjZ2U59dSXVFeXIWptpqqtF1a4ws/eL5nOrXteNrLWFsVFzwlOXWkmHrM3cKTM4wPzcDBMjw4ibG6mvFtHYUEdCfDQ+3u5kZqTQIm7AaOimob4aZaecvl49oyMDtLY0Ul8nQtutEsoBV1cWmJ2ZYHJiDE2XisGBfkaGB6mtEVFSXEi3Rs301IQQ3/n/ByLu3900F/LqulHI2zAadMzPzTA1PYbeoCE84jbnLpwmPDKEnPwMSsoLuB0RREpmEnqTjt4RA3Gp0dxwsMbNxyy3S0qNxdntFmfOH8fJ2RZ7p+skJEXRKK6muDLf7B1ys+XoqYM4u9iRmXaH6soS6qrL6e/RmnuBOhUszprjuqfGhtFrVIgbaumUSxnoNdBn0NLVqaBX383E+DC9PTpkbS0YtV2MDw+gVLRRkJOJVt1Jn0GLXmMO5SjOz6G0MI+mumra21oRlVdQVlRMU109jfUNZKWlk3wnieKiAspKiwXWPT4uipraSrrUHWi7VWi7lWi7lfQbdbS3tdLe1opG2U57Wyuy1maUijbhtlHbhbFbRb+hmzZxA6ZeHSajDoNGSY9WjVHdSUdbCyqFlKE+IyOmXozdaiGYSNOlol2uwMvLC2trG9zdPblx4yaxsfH4+gVx6fI13N398QsM58YtN747fJojJy6QmJxDcVkd/v5h5OUWUV1VQ2VpGb1aLSszU9xbWWRjfVUw2t/b2hSi3BcX5hgaNAm+CEuy1+OSJrPUaYrVNXMq0/z87CMAMcfIyAhDQ0P09fXR0tJCfX0jycmpREXFUF5eSVRkHF98+TWHj/zADyfP8W8dsjYGenvQdalprq+jrUUsIHsLmLBoEGcmxoVUBUuEmsXb0KPTCulJw6Z+FmdnhPg3S9ujqcdIp1yGuqMdU4+Rfr2Rod5+hk0DqNo7qCgppbK0jFZxC/I2GdLWNgw6I4X5RcTHJ5KVkY2t7S3sbjpy4Kvv2P/Vtzzz7Au88avf4eHpi4OzB1esbUlISsfN04/wqER8g8LJyCklKS0fhdJAeHQyKRmFJKXm8NZbb5OdmUVzfQM1omr6jT0Y9QY65ebK9F69DqPB3E0hl0kpysslMyONwtwc5DIpXZ0dSFrFNNXVUpCfS3Z6Gh2yNsF0PjY0KJjRBnp7hAOyRtmJpLmJthYxdaIqFFKJsMjvNxro0WkFMGFJjliYmWZqbFTwQ1gAxX+PxLPQzLOTE4JszGJOs/wvFmamWZiZpt+oY6i/h36DlvrqSuKjI7gTF01VWTGtTfUYutVmT8TokJACMj0+wtTY8KPUj/8qKrJMoiyJG1vra8xPTzFs6kfcUE9rUyM797aE5IyH2/e4f3ddYBiiwwL55suPCQn04Prl0zhcv0BmUjTZ6fFUleZTU1GEqVfH8EAPqysL3N/eNJf3PEb1bm/d4/69bTOweLjDwy3zgn5papzV2SmSY8Nxs7/G5VOHcL5+geyEEPwcrLh09CtOfv0R188cIjbAFX9Ha4rSookP9qIyP41ho4qRHg1N1WWUF+WREBvB7MQI0/1apvo0pEUF01hZRJ+mky65lK21JVSKNqbGhtm5t8nM+AiFORl4ONoS6u+Jo80lwv092JgbRatooqYgneqCFJorcihKiyQl3JuyjBjigpzIjvEjLz6QaJ9bhHtc57aLFV43zpB02wWToYcHW/fYuXvPLOfa2YH722ytrz0qZ1SxODuFQi4hOiqMgEAf8guycXK2o7GhhrGhQVTtCvoMevr03Rg0KtqlYoqyU6kozKSyIJP81FjSooKID3KnqSiD2rw7lKdGkRUbQktdpdnv8PA+y0tzwH3WVhfp0WmoqSxDq+6kvrqS7PQU0pISyElPoSDb3EciKi4gLuw2ndImaiuLqS4vJDoiiJu21mRkJpOSmkBUbBhevm64ujlw8tRRomPCEFWVEhoSwNGjB3B2scbHz4Gr1iexd7zKF/v/xfcH9/PV/k+5cf0qsTERxMVGcv7MCUqLclF1SDhy8EuuXj7BoKkL06CG+KQQfvXr1/j0048EEPEf//7/cPrYV7zx2m6+++ZrQc703FNP0NrSIjATlsva2hrvv/cOzz7zBBJJ66MF+2GBFbBcpFIJL+x6jvfee5e1tbUf3XfW2otf/uI1Pvn4ox/dZ7keFRnBa6++jFHbTnlxFm//9U/85te/Eh53+qonzz/3HC/v2c2rr7zCa6++8iMAYbkcPnSQ3//ut+j1+h/9XKfT8ec//wmZrO1HP5fJ2nj11Vf44ovP/8c+n7PxYffulzh6zv5/3BcVGcnLe/ZgY30VUXkJdaIKGmtFiMpLKMjJJD0tCUlrI41NNTQ119ImE9PR2WY2VD9KYaqrraS5qRa5rAWFvJXGhmrKSguorCimpakWRZsYibgecUMtrY21tIkbkTbXI66voV5UTkNNFcp2KX6+nlhfu4Sdgy03HW/g6ObAkVNHOHvlLB5BXji4O3DJ9gonzh3H2uEapy//wJGzh7liexHPYA88Alxx8Xfkiu1FvELcCQj3JTQ2GP8wH647WmPvfhOvIHei7oQTnxZDQKgPwRH+hEYHEZUQRlRsCAHBXri423HL4RpWNhc4e/kkN51tsXW9ibufG/6hfuQWZZORm0ZYeDCtkiY62tvME9uBAQaMRgZ0esb6+pkeGKFX3YVG2Y6uS4mpR8/48ADjwwOMDPQxOTrE8vwMm6tLbK2vcHdtWTBbL85OMT89wfT4CEtz04LUaXZyjKmxYeanJ5idHGNkoE+I+LbIppbnZ1iamxZ8GFtry6wvzbO2OMfd1SXura+wsbzA2uIc60vzzE6MsjA9werCLJsri2wsL7A0O8XsxCjT4yPoupSC5GVk2CQUiy0uzLAwP42p3ygU6Jn6jWi7VbS2NJqLycpLqCwtojAng8zUJLLSkygsyKGispgqURmVVSWUlReRmpZIXHyUOZUtP8dswq0sQyFtQdLahN6gYXCgF2OP1ryQ7dGydXeNldUFtu9tMDDYa05VGjGh06rNU+3GWqSSZpoaa8nNycDF2Z6Y6HBCQwKpqixFVFVGt0aJTqsWol03N1ZYX1tibXWRzY0V5mYnMei1dHYo6Os1otd1CyW1I8ODzM5MsbG+KshU7m9vCfJV2GFtZZXNlQ1mxmfpVmpIjk9CrVSh69ai03Wj03UTHBJAbb0IiawZba+aRkktF23OkZgRQ71ERGxKFF4Bbtx0shFCBs5fPY2V7SW+P/Y1waG+FFXk4R/ijVeAG8mZCUTEhRAU7offbS/8AzxoahKh0SjQajswmXSYTDqGTEZGh/oYG+5H29VBu7SFssI8pM0NyFqaULfLaKwVUV9dSVengtameloa6xjqM7IwPUFeZhoVxQWo22V0K9vp12rQKGS01Fabw2CUncibG2moqUWj7kKr6SY/P5/w0DAK8vJpV8hQyNsQNzdSWVFGc1MdnR0yOmQStOpOeg0a2mUtyFubUCmk9GjVDPbq6dNr0Kra6eqQ0a1UYOhWo+6QC+skdYe5+b1Xr6Orq4t2lYaOLh2yzi5a5Z00t8opq6wlt6CU0oo6UtLzKCiuQt7RTV5hBQ3NMrz9QnBw9iIkPI4Tpy5y+txVrt1w5vQ5a775/ji2dq6EhMfh5OxBbFwSCYkpJCYm4e3tjZeHJ23SVnYebLOxviyYqh+Xu21urAldEUODJibGR5mdmTL3ijxK+1pcmGNifJTVlQWWl+ZYXloQ0sBWlheZn59nenqawcFBRCIRWdm53ElKoai4lNq6Burqm7l4yYqz5y5x8tQ5syeiW6UUko8sRuthUz+Dfb0M9fcJFN7IgEmgIWcmxulWKX8UB2spqxsfHhIWiwsz04LpydCtQdWuQKtWmePZTIMMGHsZ7OtHr+mmTlRNeXEJkhYpum49rWIJ5aUVxMclERgQQmxMIo4Oruz/8lv+8ue/88s3fsup0+f5195P+Ozzr4iOSyIuMRUXdx/8g8LILShH1q7BxdOfglIR1+1c+L/+73/n2k0nMrILSIiLF6RbrU2N6LrUdMplwvvQbzQI3o9OuYwOWRtdnR0oFXLBQ2LqMaJRdlKYm0NyQjzqjnYhTtWyaLckJhm13QItOzJgokPWJnRlDPX3Ce+TxSA2MTIsyJMs6RgrC/OCbMfCTlgSnCySJou52pLMZAEVlug9y/9vfHhAME93dSqoKCkkJyOVsqJ8airL6JBJGBnoEwDE0ty04O+YmRj9UcrG40VBFlBhoYAtMi1LzrbFiG2RRW1tLDPYb+Da5bPs/+wD7K6d46bVGTwcr5EUE0xeegIZyXFkpt1B2tLA0GAfiwszzC9Ms7q2yLYllWjnIdtb9x6ZvVdYnZ9nbnKMlZkpZscG6JA0khwbStadSKoK0rgT4sWJL9/n9Lef4HD5By4e2U+Q2w1CPR1IigzgtpcjNcVZsLnE5sIkRdmp3IkOpawwl7X5SRZHeqgtzODSD98T7OVIR0sD2s427q4uYjJqiY0MY3x4gO2NFfIyUynMSmF8QE9TVTHW545RkB7PoL4TUWE66XEhlOUkUpQRS1VeEplxgYR53iTEw4ZQt2u4Wp3Ax/YM4e7X8L1xioBbZ8lNz2RlbkGwH9zf2DBLyR7uPDId9rK9ufaoG2GUnNwMRNXliKrLGRk2PUr1mmFjZZWh/j662ttRKdqoLSumtryQ4qxkxKIiqnJTSI3wQVyaQV5sAGlh7tTkJ6FTK5ibneThzj3ubq6ydXeN2ppKEmOjyEpLRqvuRCpupLaqnMZaETKxmA6plM62NpQyGW31dYgKC0iJjSIyJJDgAG8C/L2IiLxNQmI0gbd9cfN0wj/Ai6TkOIwGDakpCVw4+wMBAW7YXD/F0ROf8cln7/L1tx+x7+N32bvvHzjY26Lp6iQs9DblZUX4e3vg5e5EZFgAKXeiKcpLxerKDxw++iUfffYOL770NF9++ZkAIp5+6uf8cGQ/f/jtrzh+9AgAbVIpu559WgAROdlZfHPgS2qqRQDk5mTz3DNPIX0EHI4fPcJH+/ZSUGCe6ufn5/GvD99n1/PPChKk705c49sT1qytrbG2tsZLL+6irrbW/Hy5ORw+dBCpVCKAiJf37EbWWkthbgrffPU5zz7zDKeueAgL+NHRUSLCw/nb22/z/HPP8uabv+foo/0HOHTwe373299wxdEsV6qrq+PY0SPU1dUBcNUpki+/+IKCgoJH+5zPl19+wS9ef42xsTEAjp235+g5O2Gf9+zejcFgBiR/+uMf+dMf/yA89ve/+y379n5IU101DTVVFOZmcScumvjoCJITYiksyKamupyOdil6nRq1SkFzU63AQMhlLbSI62kR16OQt6JWKVCrFCg7ZaiUcsTN9UglzXTKpageLTgMGhXGbjUGjYpOmQS9RkVESBDXb1gRFOyHj58nYdGhuPm68f3x77FxuoGjtzN+4QG4BbjjHujBGavTHD5ziOMXjnHW+gwXbc9xw/UaVg6XsXWzwcH7Ft6hHjh6O3De5hxW9ldx8LLndnQgMcmRBEcFEJEQSnxKNClZiUTFhuDsdgsH5xv4B3ni5evCpWvnOHvlDMExt/Hwdyc8LozIuHCCwgIoqygmOyed2ppK2qRmyU5Pdzfj/YMsjE+xMbvI0vg0s5NjTIwMMjZkYnJ0SNgszPfy/IzghdhaX2FlYVaI7R4fNhuzZyZGGR3sp0enoc+gZXp8RAAMlgHS0tw068sLrC3Ns7IwK2wW1sMCDOanxllbnGP10X2rC7OC5Gplfob5qXFGB/owaFQoFW3IZa30GLU/SjGyXLd0LwwO9ApgQtPViUIuoaO9zdzKLW+lsa6KnMwUYmPCSUlNoLgsn7zCLGITIknPSiY6Lhw/f08CAr2JCA8mIjSQxLhIykvyEVWVUVCYQ2NTLTp9F1etLlJSWkBfvwGtTs3QcD/rG8usbyxjMHajaJeiN2hoFtcTGhbE6VPHycxIoamxFp1WTWlJAZLWJuSyVhbmpzEaulF2yhkw9bC0OMv83BSzMxPMz00xMmwysx3tcgZMfQwO9COVtNDZoWB2ZoqlxXmz1+1ROejDnftsbqyxurLE9r27TE9O0dWhYX5qgdKCMmKj48jLyWdycpKWlmaSUhJwdnWgoDSP2uYqSmsKKKstxOe2Ox4BjhSLcggM88XZ057zV09z7soprly/gLOnmWU7euogvsGe5BRlYOdyA1vHawSF++Hh50LMnQjSs+6QX5iGUtmKWi2lo0NMb6+GwUEDwwMGJkb7MerU6DSdyFubSU2MIyUhlpaGWkxG3SNGqJrK0iJKCnKpKClEIRGj71KSn2Xur2oSVdLX3cWgQYdR2cmgTsuQ3nzdqFai1XQjkUiorq6mrKyMmpoaNBpz83e7QkZRYT5VleXoupSMDw9g6tGbEzJ1Xchbm+hStGLSqxkfMNJv6EYplyBraaSjrYVuVQddnQqk4kY6ZBK61ErqaqtJT0shOyuDikoR0XfScQuIwMregzNWdnz/w0U++fooH311mM+/O8GBQ6fZ98VBvj58BlefUKQKHSERSVjfcOWDfQf4/sgZLlnZcfqcNafOWuHo4o2Tqw9W1rbY3nTEP+A23j5+WFvbcPLkSTw8PGhoaGBmZooHD7b/K+r3MaZqY32V5aUF5udmBGP18tKCwFqsr60Icqbl+Rnzd/0RO7EwP8v83Axzc3PMz88zNjZGX18fivZOpG1yJFIZuXkFRMUlctXGlqPHTnL4yAkziFBIJSikZqPdsKmf2Ulzm7LFpGShHC16/bGhQSZHRwT50rCpX6i516pVmHqMTI2N8nD7HvPTU0JRnAVo9Oi05mKa/gEMXd0YtTp0XRpqKqvIzcyitroOrUZHbXUd/r4BuLp44uXpR3JSOjnZBZw7e5mzZy5xy86Z6zcd2ffJl/zl7X/g4u5DXmEZGdkFNLfKycwp5uo1O1KzCvjh7GUuXL3BH956l48+/xoP7wA62zuYGBlG1a6gpbEBhVQi+DK6VUqGTf2PJrpdgj9kqL+PbpUSvaaLPoOewb5ehk39KKQSqivK0XWpWZqbFZKtTD1GdF1qIWnK0K0RqNtulRKpuJlOuUx4Ly2MxejggEAvD/T2oGpX0K1SMj0+xtb6mpB6YdGhbq6u/MjAtrIwL4AICxB5vOHaHMs3iqlHL2gXtepOwTxZnJ+DuKGWXn230Do8OzkmAI/Rwf4fAQgLnW1hqiy54PfvbtJnMCcVPdy+J7SEri4ucG9rnZ0HW1hiOUVlBVw+cxR/t1vYXDiBh701Pq62+Hs4kJWaQFpyPNKWBpSdcnqMWuYXpllZXWBra5MHD7Z5+GCHhw92wLLt7CBtbiAvLYWKwmz2f/wBQd7O9Gnk3F+ZIvdOGH4OVoR63MLf0RrrU4dIjQwkys8NlxuXuHTiEG0NVcwM91JfXkBJbjqFWSm01FWyPDXM9KCeguRoHK+dx8/1Jh0tDZj0arY3VlhbnCUtKYGh/h54uI24vpqs5DgqCzJpq6skJymKm5dPYVS2kpkQRrifC1nxt0mLDqChNJ24YFfiAl2I9LEnIdCJIKcrhLtfozAxiJwYX+L87KguLuHe8grs7LC9vs69tTXY2WF6fISUxDi6OhWPuhrus/Ngi84OGWmpd9BpVaytLj5ig7bgwX0WZqbp1WpRSMRUFORSlp+JqCgbZWstZZmJhHvdor4olcwoH2J8byHKv4O4oYK11QW2763TpW7H1KujrbWROlEF4oZapOJGmutraG2qN0909HoGjEZ6urvRq9V0toiRNzYwoNdSVphHYlwkuTnpREWHkpWdSnjUbW6HBdDe0crM7ChjY/2kpyfg6+VMUJAHXx14n4NHPuLMuYOcOPkNh47sp6KykJ0HW9zbWhcafStKCokMC+Lw9/vxcLVDIa3HzvYyTk425OYn8dnnezl0+HsBRDz15H9y/NB+/vLH33Pq5A8AyOUy9rz0ApJWM4j45sAXPPGf/843B74EQNLayrNPPyEs+o8ePsSe3S8REREOQHRUJLt2PcvXB/YLC/6QkGBu3w4SQMXRo4eFBf8vf/Eau55/lqioSPPvR0fx2quv0G/oQt0uwd3Zzixhev45/vrWW4SFhQrPs7a2xhlrL/bsfolXX3lZeM4Xdu1i1/PP8fprr7Jn90vs27eXg99/R8Ej+VJERDh7du/+r32OjuL111/j5KP3YGxsjJiYaCIjI4TXOn78GPX19QDU19dz3saXf/7zPV599RVeevEFPtq3F0lzgyBHSEtKICstmbKifKoqS6ivq0LWJqazow1Zm5jGhmoa6kUCeGhuqqW1pQGVUo5B34XRoEGvMyc2yWWttCukdMrNm07dSZ++G32XEoVEjLi+BnWHnLSkBJyc7UjPSCYiKpSi8kKqGqqwumlFVHIMSTkpRCXH4OjthNdtb2xdb3LxxiW+OrKf9z75B//68kO+Of41Z6xPcvziEa7YXcQt0JlrjtacvPwDl2wvct3ZBu9gD0JjgwmM8CMyMQx3X2c8/FxwdruFvdN1Am97k5WbQnZeKlEJYdg62+Ds68SdjERikqLxDfImMTWe8soSKqtK6ewwy3M0yk6G+vuYGRszb8MjzI2OsbY0z/z0BFNjw8LxeW5qnPnpCZbmppmfnhBiX9eXF5ibGmewz4ipR8/YkIluVQe9+m76jTp6dBrBszc9PiJo2UcG+pidHBMYjJlHLML0+AhD/T3MTIwyNTaMqUfPUH+P0EExNmRifHiA0cF+Rgf7mRgZZGpsmPHhAfqNOrpVHahV7eh1XRj0GrrUHXSpOzDoNRj0GjRdnQwO9AogQqdVI5U0I6oqo6K82NzCnZtBaVE2eXlppKTGkV+QQU19OQXFWQSF+xEc4Y9/iDfXb17hytWzBAR6cudOFGnJseTnpKPtVjE8YkKpUnA7JICExBjm5qeYX5im32Skp1fH8so8s3OTKNqlyOStGHu0lJUXYWV9iePHDqGQS8xJhdxnaXEWuM+AqQe5rJWx0UEGTD1MTowIzdZzs5PMzkwwOjLA+NgIA6Y+pibHGR8bQaXsQKfVCIu/hflZoRvi/vaWYJzd3FhjoN9Ef6+J5DspnD19jsuXryKRtFFdXY1Wq6FTpeCK1UWapY2o9R04e9th62yNV4gr+w68z5HT32Bjd5VLV89w4tQhbty6SkCwF7EJ4cTEh3HtxiV8/N0oLsvFzdMBF3c7XD3sOXfxBxKTo6lvqkLcUoter8RgUGE0qpmZGWFqagi9To1Oq2KgT0+3up3W5joK8zKJiw6jtbkOg1ZFXXU5pYV53EmMJTsrjYL8bLo6FcxNjWPUdlGSn0N1eQkTwwOMD5no1aiZHx9l3NSHRiFjoEdPj8GITCZDLpej0WhQKpXI5XLapK2ImxtpbKijo11uZvOGTOg1KvQaFb26LjSdcnp1XWhV7bQ01FCYm0VeVjo1j1gqZWc7ZaXFZGdlkJ6WgkgkQqlU0tLSQn5+PikZ2XjfjuLQ6Sv868uDvP/Zt/zp3X387q/v89Y/P+Gtf35i9uJ++AUffPINF6wdcPEI5p1/fsbBo+d5f+9XfHvoFGcvXufCZVvsHL24HRaLs5svV61u4O7hy52kNDIys7G2tuHDDz/EwcEBuVzO7Ow0G4/1hTzeI7L+/5H1ntFNnvnW/nw5//c9513nTDkzSSYzCQkJgZSZybTMTCa9kQABDIReDKaaaoqxjY1x773Jvffee5Nsucmyui3LcpF7t+mEhOv/QeiZ5Byv9ayFLem2zNKS7n3/9r72nVVWV5aETI0lUG253+3VZZYWzdOHxdkpMwp6eZHFhTlmps0Wu5mZGRYWFjAYDIyMjCCWtCPt6KKishoPT28OHT3OQWsb9u0/zN59h/iJVNxKa2MDrY0NdEjE9KtVGPUDP0KPWsSBslcmTBqW5maFzePKwjyTY6P0q1VCy7WlMG5QpxWoCpYTdssJ/oBKg0omp1+tQSXvo7q8gtzMLKora+ju7KG2uo6bzq6cOX0edzdvkpPSaW6SEB0VT0ZmqWaRjQAAIABJREFUHuERIi5dccDTJ5Dzl65x/tI1UjNycffy54uvtnLg8Ak+27iVPQeP8e6Hn/POPz9m45Yd/PXdj/jg4y9oajDjZ6XiVtpbW4QOCpW8F1lnh/DcLd5NrVKBSt6LVNwqWLLk3V0MaNSYho2o++RoFH1Cc+bq4gIDGjUtDfW0NjbQr1YxPW5idMiAQtaDVqmgW9ou5FAsIsPCv7bwsZW9MmGCMT4yLFiafng9uHNb4HtbCnN+2NhpsT1ZMHVmBOy/3vxnJsYYMw6i7pPRXF9DbmYalaVFSJobkIqb6eloY2LUKHxwmYYNAsrPIh4sl2USYbE66bUabi8tmoPYT8t95qenGBsdYmpylNWlWe4szbA8M0pUsCd2p4/geOkUzlds8bxxmcgAT/IzEshOS0DSUs+ARolpzMjiwgwrqwvcu3fHbGt69C3fffv4qYB4wvzkJDqFgsrCfOrKitn+1acEermQnxaLQdWFQd5OV30JaZF+OJyzxvniSTJignG8eJJrZ49x4/JZYoJ9qC/LZ3xQzYOVOfLSEynLz+T+4hTpsaEEuF0n3NcVh4unCfP3JDctAbW8m7vL5nK728tz8O19JocHKM5Kxu+WI8WZCfT3thHq7UxNUQYhXjeICnAjPSYAUeAtyrJEJIZ5EOHlQKS3o7krwv8G4W52FCUGUZwUTELADZSdXazMTPHd/ftPg83fw5PHDGiURIUFU5CTiU7Vx5Chn4b6avQDGry93OjqlJhbnZ98L2CEv3t4j6mxYarLikiMDiUtPoLGinw6WyrJS4nk1tWTJIW5IQq4QWKoK2VZIlTydgyDWhS9nVSVF1FbVYqr83UunTtDTEQo4qZ62lub6O2SoteqGDcaGTMY0KvVKHt6GFDIaWuow6BT09nWSmtTLS3NdcSIwklLT6SptY7qulK+fXwHeMjYmJ6MjARio0O4dcsehxu27D2wiYgoH0ZNWrJyEtHq5MC3zM9NMT83RUiwPyGBPrSLGwny98DbwxlDv5x2cS3wkFFTP++//3esdmx7KiLE/Pzn/8W2r7/gi88/5vhxGwC6OjtZv26tYFfaYbWFZ371M3ZYmScYEomY55/7lXD73t3f8MJvnic0JBgAUUw0b7yxnt27dwkbfYlEjEQiRiwW0yaRsG3b18KG/9fPPcMLv31eEBGRkRGsf20dI4MajAMqXt/wGi+tWcPal1/ipTVrBIFw6rK3sP6G9a/x5huvC2u+/NIaXvjtb9j+1Jp0584d2tokjD8VBGFhoaxd+zLh4f8Kc69/bR3WR44Ia0qlUtrb22lva6OjQ8q2rVv55OOPBSFh+RLFxLB+/WucsDlKW0sjrY11NNZWUVdVTkNNJeKmehobqqmqLKG8rJDamnKaGmtobqql+enroLAgm8aGauS9naiUMjo7xLQ019EmaULWYz6N7u5qR9xUT2tjHfIuKWp5D+LGOvIy0yjIzkDS3EBZUT4BgT5UVJYQERVKSWUxXfJO0nLTyC7NJTU/nZS8NHzCfIlIjCQyKQpRWiy2V8+w0eoLPtr0IR9t+pD9J/aw8/B2ztqfxtnHkXP2Z7G2PYLt1TNccDiPo5s97v6uZgRmoBteAW44upp7JAJDvBHFhxMlCiE8KpCI2BB8Q704Z3+WMFEoMUnRiBKjycxLJzc/C22/CllvJxJxE+o+OZNjoyzNzLAwNcXMyCj3F5eYnTQJ+HCLxWh5fobF2SkWZia5vTTP/PQEs5MmFmenmJ00CaFWi2VpZmKMxdkpYfO/sjDL4uwUU6YRhga0gj3KIgBMwwbGjIOYhg3Cupbyu9lJk9BTYdmgLM1NCxOTMeMgQwNaVPKepxu1Tvrk3fTKOunpliLv7foRiaezQ0KvrBO1So5Wo0CpkCHv7aJP3o1a1YtU2oRK1Y1WJ0eu7KRLJkHc2URxZT6ilCjCRcGkZicSHOmPq7sj0bGh5BdkUFqaS319OY1NNdy7v4ppfBhHp2tI2pqZX5imu0fK5NQYDx/dZXJqjF55Fy2tDZRXFOMf4I3Vjq/53e9fx93NhYnxEeAxt1cXmZwY5bvHD9APaGhsqBFogkuLs6yuLDy1jsyzvDTH7MwEt1eXmZmeZGJ8jH6dhg5pG0qFnKnJcWZnprh/7w5Pvn8sBGYX5meZnDAxZNBTVVlOdWUVdXV1uLm54eDkSEJCAnkFufQpZdS31LL30G5yS7NoktZyzeUCh07vxTvMjR2HvubwyT3YO1/m4uUzXLx8hujYULLzUolPiiI+KYqI6CCCw3wRtzeQkh5HelYiAcFeWNvsJyU9js4eMX19HfT392EY1GIwqJmZGcVo1NLSXIe0vQW9TklLYw21VaU01VcRFuxHXnYakpZ6Wlvq0WmVdPdIqa2rJCo6jMaGGoHIlJ+dQV1VOeMjQ8xMjDHUr8FkHMQ4oEWnlJtztAolPT09KJVK5HI5VVVV5OTkUFlRRpukFa1GhXHILCAswtUiInTKXtR9MnSqPpS93UjETYibGmlpbqSyooyMjDQiwsIpLS2lrKyMtIx08vIKyC8oIi09k+SMHFx9Q/hq50H+/slmPvjSij+++yl/fPdT3v9iG+98+CVWe4/xyVc7+XTTLrbvOcrXVgf50zsfY3PqMnsPnmLH7iPs3GONww3Pp2QmVy5dccI/IJSIyFgiIkWEhIZz/vxFDh8+TGRkJDqdjtXVZe7fv/sjAWF5jdy9syo0nN+/d4epyXHGRodZWpwX8K+LC3NmoTE3bX6/WJgTsK+TEybGx8cZHx9naGgIvV5Pc4sYtUZHVXUtfv6B7D98lK07vuHwERsOHjpqpjO1NNTT0lBPc30dHRIxss4O2lqa6evpFk7dtUqFMImYn54STsHvriwzNzXJiGFQQL1aWM4W8pClTG1idORHVil5ZzcauQKjfhCtUkVzfQONtXV0tHfS0yWjpamVqIhojtucxtPDl9CQSFJTMklJziQ1LZvGJglxiWkEBEewZdsu3v/oc7Za7ebV9W+xdt0bXLriwKavd/Dfz/yGZ59fw4Y33+bLzdu55uDChYtXkLSKGdRpBZtVh0RMT4eUAY1a6LnokIgZ0KiFEjytUkFvl9kXNzk2Sk+HVPCVK2Q9qOS9An1qfnpKmCTIOjuEsLQlG6KQ9dAtbUcl70Wv1Qj2MEt5n16rEcSbVqnAqB8QCBn/M4Nw//Yqy/NzgmXpzvKSUERnwfBZqBoW+sX0+CimYQOjQ3qMep0gKHo62shOTyE/O0PwMkuaGxgxDAgfTOZTKDPZ487ykjCV+J/Tifu3VzH067i3usLjB/fh+++EKYleqzKXxFSUMDGi58HKDOF+t3C+fIaU6EB8b17F++YVwnxdiQzyor6qBOOgmrurC0xOjDA9NcbiwjT3763y+Nt/la08vHuP+7fNp/Lavj5W5mdoqa9m25ef4OvmyNK0kdWZEfjuDh11pYR53sDf5SpRvreIDfHmvM1+/Fzt8XV1IMjTBXW3hMkhLRWF2YjCAlDLpKi6xAzI2wn3dcXL6SpOdrZUFGYzPqRjaszIvZUFvn94lyeP7sHjhzy6vUBxVjIh3q6kx4YiqSpE2dFIclQAoZ4OJEf4kBUXTE5CKAVJYeTEBRF86woBLpdIj/AkKdiVGB8HChKCyIr2JsLjCnlpKTRUlDI9YjSjbJ88ZmV+mlFDP1NjxqeNx+UkxUeTkiiiQ9pKeloi8t5Obq8u8uT7x8JJ16N7txlQ95GVGk9cRBAZiVHkpYooyoonJykcJ7tjOF04TLD7ZZrK0pBJKpifGMIwoKS2oohgPw9C/L25dukciaJIZidGMep1mIYNAnLSghgeMw4xqNEwZxpF1iamu12MVimnu0NMSXEelVUlDI8NMj03xhMeYpocIiYuhGhREAlJEeTmJpOYGEZyagQ7vvkMewdbJqb0wH3gITx5xPTUGBHhQWzZ/AW7rLYQ4OvBSZuDHDuyl6qyXCQttdRUl+Hico1f/vKnvPTSC8IGeN26tWzY8Bq//92bnL8eCEBjYwPrfiAirLZv4blnfy6IiDaJmF8/90skTycVu3ft4DfPP0doqFlEhIeH8tprr2BltRWAsbExnn3ml/z6uWd47tlf8Zvnn+Pll9cIz+HNNzbw8ksvEhMdJWzoN2x4DZOxn8UZExvWr+OUnVkwFOTnCySml1/61xprXnyBl9a8+K/v17zImhdfQCo15x72HrvCb55/Xpg8hIaEsPbllwQiVFhYKGtffoktmzcD5unJyy+/xEsvrWHt2pd55ZW1rHv1Vaytj7B92zY2bFjPkTNOgr1qh9V2dmzfRoekBXFTPU111dRWllFVVkx1eQk52Wnm8HNFsSAeKiuKyc/LJCszhbLSAtrbmlGreumVdVBfV0l5WSGNDdX0dLcj7+0yB2jFzbS3NtHV1kqHuJn6qnKKcrMoyc+hsbaKmopSYkQRNDTWEBkdRkJqPFn5mYiSRdi72HPh2gVEySKiEqKIS40jMSOB4qoiwkSh2Dlc4vDJA3xl9QUHbPay58guztgd59zVUxw9a83eY3s4du4oNuePYXv5FJccznPygg1nr5zmlrczLh6OePm6EhrhT2CIN67ujtx0c8A70B3PQDc8A92wPn0I/3Af8opzCIkMoqA4hz5VDyq1HGmHGP2AxozFHDcxMzHO6OAgtxcWmBwbFsTCDzMPFkHxw6yDuaF6gaW5aeanJ4RrbmqcKdOIMDGYHh8VbpsYNQoTDss60+OjzE2Nszg7JRw8WQK0MxNjjI8MCetMmUaE32HZyKn7ZEjFzdRVlVNRXkxjQw093VL6dSpGhgcZMvTTJ++mtaUBaXsr3V3tgnBQKXvRaZUYBnUMGwdQq3vo6mlB0l6HuL2O5vZaqpvLKKzMIas0nYqGYpqktTS211DbXE5JeQ6p6SJKy3MwDuvoH1DRI+vAMNTPmMlIj6wDhVJGRGQIySnxmMaHGRk1YBjqZ3RsCMNQP/UN1WTnpFNeUfy0r2iakeFBJsZHmJ2ZYGF+Go26T5ikWH42NzspiInFhRnmZs3iYWR4CP2Ajl5ZN50d7ei0amZnpoQQ7MMH9wRE5/zcDLMzUwzq+8nJziQw0J+x8VEePX5IZ28X4rZWMnLT6VF0kZydwMkLNpy7eoorNy7g6u/EiUvWHL94mIOndnPd1RymDg7zJzImlMKSXIpK84hPiiEzJ5XSikIyc1KR9XVSWVNKa1sjJeUF+AZ4UttQiXZAydiogSGDjiFDP4q+buS9nTQ2VJORnkRLcx2trbUUFWWRn59OXl4aly/bEhjoSX19ORqNjJq6SpRqBW1SCRlZ6UgkrRQW5hMfH0tkRBiVFWUo+nqZmZ4UmsIN/Tomx0YZHTHS2tpKWVkZubm5pKWlkZycTHl5OYq+Xgb1/ahVCgb1Zru2Ua/DqDcXnkpbG2moqaSoMJ/KijJqqiuprq6koa6exsZGKioqyMrJJjU1neKSMhKTUvD09SM8IoaUjGzSsnLJyi/m+Pmr/PG9T1j39jv86f1P+cPfP+TdTzex5ZuDbNy+h63fHOL9z7bwzcHj7Nh3lM3b9rJzjzXHT9uxaesezl1y5JqjOzFx6aSkF+DjH0ZoRBwlpVVUVNZRUFiKo5Mzbm4e1NXVoVarUSqVjI4Oc+fOqoD6ffTwvjCFuHtnVSgpvHf3NsahQVTKPkxjI9y5vcK9u7dZXVkyZyCedsbMzkwJvRLTUxMMDw/T39+PTqdDoVDQK1cwMztPbV0DcfGJ2Du5sGX7To7ZnOKI9XF+ImluEjoKuqXtgu9f1tkhFLxYMKyWE/Ll+Tmh7MxifbJ0PljCwcpeGVJxK71dnUJhnKWG3nJJGpuRd3YzqOtHp1LT2dZOb1c3WrUOlUKNpLWN4sISrl11JCw0iqjIWEJDIsnPKyE4JJLTZy/hFxiGb0AoW7btYt/Bo9iev8ynX2zG2uY0V+xvsHbdG/zpr+/yk5/8Gy+9soGjx88QFBpFTm4hGpWa+ekphgf1dEvbaaipprWxAY2iD3l3F20tzdRXVwnCSqdSCnQpi1iyTF10KqVQWjNlGhPC6ZaeBktQ2mL/stzfXFrSLQTTLZMIC9pWKm6lq71NmOxYUK2WacQPiRi3lxaF5lBLPsIiJCwTgx+iYOemxpmZGMM0bECn6kPdJ8Oo19HX00leVjr52Rl0trXSr1YIPRezkybhRMqC5LuzvCSIyh9mI558+4hv798TWj8tt60szJvFSqeEmMggrl48Q3NNCdLGCmLDvOlsqiA9NgT/W/a4XDlDVIA7tSXZLM+MMqjtY3x4kAd3l1ldmuX26sLTkJGZmfzk+8fmkPET+PbuXVbn51ldmCUnPZmj+3bj6XKdquJsTAYlSxMG4sN8EAV4UJKVSEK4HynRQThePMl5m/2E+brh5XyNluoShtQyirJT8brpQFZyLJ2t9Xx/d5GC9DgiAzxJT4hEK+/k4Z1FVL1dqHq7mBgxwJNv+e7eMtOjg6TEhBId6EFGTDAl6XFM6RXEBLmREOpJXLA7WXHBNJRkkBzmSUa0H8G3ruBqd5xw9yukR3hSnh5Jc3EKRUkhpEd4EOZnJj5Jm+pZmZlkZFBHZUkBtRUl3FtZgO8e0NpUS1iwHx1tzRTkZzE2akCnVTAxPsy9u2ar07eP7mEc1FJZkkdyfDhF2cmUF6QR7u+Ky7XTuDmcwe70Pm5dP0lOcjBzw3LuzBng8Srf3lumR9qC3bmT7Nz6Jfu/sSIjOZ5p0zB3lheEkqtH924LKGILnWXcoOfR6jIL0xMY9TraJE20ihtYWp3jCQ8ZMKiQ9bURGRPIrj1bOGqzF+ebV8jLSyE3N5GMLBGBITc5cWofe/ZtoadXjN6goKamBH8/Tzw9buLkeBVnx6s4XLvELqtNWB/aTUZyLBXFuWSnp+Dr48H69Wv5xS9+io+PFwA6nZbY2Bji4+OEDfHJU8dZ99paQSRYWW3hV7/8L6ys/tUj8dyz/y0Ervfu2cWLLzxPSEjQ09sl7La+xBuvr0er1QBQW1tDcFAgQYEB1NbU8PyvnyU3NweAurpawsJChQB0VGQEr76ylr7uNiZHB9m3Zxd///vffhC8jiQsLJS6p5kKrVbLC7/9Db9+7llBRISGhPDHt98WRER+fj7h4WHCGqGhZhERFhYKQHt7O/uOXeW3v3ketVoNQH19HRHh4USEh1NXV8err7wiTDUOn3Jk27atjI+bJxsfffQh277eQk9HGx2SFuqqygXCSm2lGdva3FQr5Bxqa8rJzEgmIz2JwoJsZD1SYXNiQb1a7E+Kvm66OtuQPw1AqvtkSJrqKS3Ipbwon+a6ahprKqkqK6akIJfYuCiqqstITk0gOj6KwLAAHFwdcHJz4ob7DW753OLMpTMERgSSVZhJQXk+oTEh3PJx5fw1W/Zaf8MBm70csNnL4ZP72H3Yit3W37Bt31b22exl77E9WJ8+xMkLNuw/toeDx/dx3NYaR9dreHi74Oh8hetOdvj4uxEZE0xYTJA5gB3lz9krp7FzvEBsUgxRcRFEx4ZTUV0i+PAH9Vpz27FaxczEOEb9wFMUq0kolpufnmBybFjIRKwszP5oUz87aeLO8oIgLEYMA/SrFUIWYmhAK2A5x4yDjBkHBRHxQ8ExPz0hCJSZiTFhczY3Nc7spIlBnRqNwky+6WxrRd7dQV9PJ13tYqTiZsRN9VSVFZOdnkJOdjrFRXnU11XR2SERJg598m6huEypkNGvU6FUyGiTNFNTXU5hQQ5ZmSnExUfg6ePMjZtX8A/1JD49mrjMGCKSQglLCCY5LwFXf2d8QtzJLk4jKUOEu5cTicmR9A8oiBGF4+ziQFd3O4+/e8C9+6vMzU8h6+2koDCHmtoKRseG0OqUpGckExTsR2RUKHn5WXR0StCo+0hKjCUhPobREQPfPX7A6IiBDqkYlbIXlbKXqcmxp4JhhIX5aVaW55mbnWR6yoRhcEBAcQ4Z9AwZ9ExPTbC8tCDYTm6vLjM5YWJywiTgOocMelJSknBxdcY/xI+W9mYSUuMoqSzGavc2PAPdcLh1Bd9QD05eOMKWPRs5dfkY31hvY+OOj9l3fCf7j+3k5LljJKbEUlZZRF1jFY0ttdQ2VNIiaaChuYYWSQPdvVJqGyrpkXeg0sqRSJvRD2mZmDR3XowMDzI3O8mgXkuHtJXMjGS8vW5RUpxHW1sDJaW5pKfHEx0TgpubI6lpcdQ1lFJckkNYdCjlNRUUlBRTXFFCs0SMr78PN1ycyczOoKSsFLG4hdHRUSYmTKjVagYGdIwYh5HJZERGRhIeHo5IJCIxMZH8/Hy6uroYHTEyZNCj1ajQqJX09XQi62ynWyqhsrSI9KQ4MlISyc/LITAwkMuXL+Po6IhIJKKwqISs7FyiokVERYu45ujM4WMnuHTNgShRIgmpmYREivAJjiQ6OYuz9s7sPHyczbsP8vEmK77Ytptte4+waed+jp2x46DNWa45e3Lo+Dm++no3x05e5LK9Kydtr+DlF05qZhGJKbmI4jMor2qkta2H5pZ2OrvkKJRaUlLTKSoqwWg0YjQa0Wg0mEyjzM3N/GgSce/ubW6vLnN7dVmwv92/d4dho4E+uYxBfb9ga7Lc9+7KIktz00xNjjM1OS6ICKPRiFqtRqvVIpPJ6FOo0Gj7SUhMxs8/EJ+AYI6dPMPRYyc5dPgYP+mQiBka6BeaIS2CoV+tEnocLBtlixCwoEOX5szYM4s9yUIA6mpvoyAnm672NhSyHgY0akaHDEyZxoQm5cmxUdqbW2lvbkUh60WrVCHv7qGvR4ZWrUOn6UfcIqGqohovTz9CgiOIFSUSFhpFUWE59ted+bf/+1P2HznB5esu7NhzCP+QKGoaJYRGxOEXGMHO3QfYvnMvO77Zz/5Dx3jhxbV8sXEzDo4uVFfXotOYvfp6rUaYvjTUmNGrFvHU2SYRejS0SgVDA/2CZcsyIbBMV1TyXqGFu7erU0C4KmQ9ggiYHjcJDG6dSvmjSYalrM9iJ5N3d9FYW0NDTTUKWQ+jQwbGjEMCCu/xg/uCTenRvbs8uHP7aVh2WiirsxT43F1Z5sGd28I0wryZM4+ZTcMG9FoV6j4ZAxolClkX1eUlFOVl0y2VMDSgFU6UZybGhA+qxdkZAT9ryWb8UER89/DBj57T/PQUI4ZBZibG0an6KM7LwtPVkb1Wm3G/cQVX+/OIgj3prC/D0+Ecpw5sw9v5EiVZCfTL2xnu7yMrLZai3HS+//YOK4tT3FmZ5cFdC4Xk9lPcrfmamZg0T8L6ZORnpbH1q885d+ooN53sSIwOprooG383BxLDAynMSCTcz51UURhuDnZcOHGYfdu/IidZhFHTy2i/gpkxA8ruNrxdHQn2caOzuYbxQTUPl+cY1avJTk6gOC+LRFEUjbVVjBr6GR8epKW2nMqiHAozEsmIC6MgOZqchFC6GktJjfIjJyEUUeBNyjNFNBan4XblJLEBNwm8aYeD7SHcr54iIdiNiqxYClNCifJ1IDXSk6SoUEK8XaksyqGvU0x1SR5B3rcI9HGjt1MMTx7SWFNGSqIIpbyLgtwMvnt0l4baCuQ9Uh49vMuT7x+h1ympLMsnOT6c1LhQ6sqyKc9PIsTLkRMHv+bgzs84e8yKxEgPKosSGBvo4NFtE0szQyi7xcjaG6ksykIU5sf1S7bkpCcyMaLn/uoi3z24w/eP7vPw7uoPLHWLzE9PsTQ1wff37jAy2E9PRxsqpYzpGRNTs6PUNpSTlpPEcdvDHDyyC3dvBzy8HNj89UecOnWAG84XKKvIQq4Qk1+YQmx8MH1KKWPjA6hU3UxOGqmpKaG5uRp5j5R+TR+yrjb6ZO0M9SvpkYqZHBvlwZ3bSFrqefON9fzHf/wfAgL8f0QaGh8f59j5m7z1uzd4ae0LiJ+KhG3bN/Gzn/0H27dtAsxZimef+YUgMvbs3skzv/o5f/7T25jGxgCz5emVtWv44x9/L6xj+crOyuLZZ3/FH/7wFjqdTvh55NPOhuioKF5b9yrDei0L0+OkpyTyxuuvs8PK6n+VzTU01PPF55/xxusbWPfqq4I9CeDgwQMcPHFd+BvHx8c56xT2VLjU8cora3nvvX8KmYf29jaef/7XvPXWm0il7T/6Pfn5eax/bR3bt20TwtTmNU2cuuzNuldfwfH6NWSd7XS2tZpPn0sKaaqrprdLiqxHikYtR6vpo03SRE52GrGiCHKy02huqkWp6EHR102HtJW62goqK4ppqK+iva2Z7q42wUdv8fW3tzSSm5FKUW4W0tYmJE83rKWFecTGRREbF0V8oojEtASi4iLx8PMiNjkeUVIcN9xc2LFvB36hfpTVllFUWURoTAh+ob5cv2nPRfsLHLM9wjHbI+w5sosd+7dx8OQBdh3eyYET+9lns5djtkc4d/UM1qcPYX36ELaXTuLi4cgtDycuXbHlmsNFQsL9iE+KIjQ6kJjEMLyD3QiODuCSw3lcPByJig/D5ZYjMXERlJYVkJmVQll5ESmpCdRUl7MwP83szASrKwvMTppYmjOXzk2PjwoBa0tuwTRsYHxkiBHDAEa9jsmxYfPJ49Ms3KBOLVhZLWJkYWZSmExYrEyWnIXl0Gluatwc3r69xPLS3NPizzvcu7vC9JRJ6CyQtrdSX1dFVmYqUZGhREWGEh8XTWRECF6et8jMSCE9LYm01EQyM1IoLMihsqKEpsZaJOImmpvqzCJRq6S7q52qylJystOfPiYBUVwI/sG3uOl+Fadbl3F0u8yVmxc4d/0Up67acOziYT7d/iE7Dn3NxeunsTlzAJszB4iKDaCptQpHp6vk5GYwNz9FU3MdzS31+Pl7kZAoIiU1gbT0JFRqOWJJE55et7hkdw6Xm46EhQeRX5DNDSd7jtscISI8mIF+NQP9aupqK2luqqNP3o2sp0MoljONGVmYn2ZpcVboRzAODQpCYX7ObCv5Ic/Cq87VAAAgAElEQVTfEqoeN40yqO8X+iTaJK04OzuRlZ9JZkEGN71csDlrzSdffYz16UOcunicY7aHuOl3A3s3O/Yd38UXVh+x/cAmjp47gEewCzc8rmJ7/jhp6YmUlhVQU1uOrLcDrU6Brl9JR6cYhbKHXnknfYpu+gdUjI4ZGB0zMDI6yMTkCP06FWqVgvmFaYzDelrFjUREhnDu/CmSkmPp6GwhrzCD2Lhwc94iLoSM7AQycxLxDnSnvaeDyvparru4cMn+KuevXOHAkcOct7uMKCGehJRUSspKaWhsplUiRt6nRDfQj1yuoKWlBUdHR3x9fUlPT6eyspK6ujra2tro6e5EIm4xCwi5DElzA/XVFZQXF5AgiiI5Lprm+hra2tpISk7Fy9uX0LAIMjKziY5L5OIVe7bu+IYz5y+x/4gN1ifOYHv5GkeO2/Lltm/44uudbNt9kAPHz7J13xE+376bjTv28s3hE5y2c+D6LR9ueAZwzdkTG9vLWO21Zuf+Yxw7eRHfwCiS0wvwCYjkmqM7N90DuGDnhN1VF9IyC2hs6aCuvoWGRjHlFTVUVddSU1NHdXU1EomE8fFx7t27w/IPwtIWUWDJP1hoXg8f3GN6aoJ+nYaBfi1Tk+M/mkbcXTHnIibGxxg3jTIxPmaejo2MYDAYGBsbY2BggD6FipZWCalpGXh6+RAcHsUtTx+sj54wiwhJcxPDg3oWZqYZMw4JliSLfUbZK/tflqQp05hwmjio06KS99KvVgnflxUV4uvpQYdELEwiLGQnC6p0xDCIsqeXtqYWejo60Wt1qPsUyDq7UPapGBww0CntoqykHF+fQBwdXPD28ueWqydhodF8tWkbz/z6JV5Yu4E1r76Bk6sXk3MrhEbF8/af38XDO4i9B6z55bO/Zc3a9WzfuZd/vPsB//ff/5NNm7chEsWhVWuYmRgXpijDg3raW1voam9jaKBfOPWxTFcs5Xoqea+w4dco+oQwdF9PNwpZj7DRtwS15d1dgviyTGvuriwL/RgKWY8gwqbHTei1GiTNTei1Gprr66gsLaGnQyo8dnJslKW5Wb57+EBg81tCzBa7kqUfYnZygoWZae7fXhUmF5ZW6+nxUYYH+xkxDDA6pGdAo0SrlKPs7aa9tYnczDRqK8toa2lEIevCNGwQTqPMYb1lIQPxPwXEw7t3uLO8xPL8HMvzc0ITuoVE1dfTSXlRHkF+t3C8bMuNy2c4e3QPHo7ncbE7QYDrFWwP7yAp3JtgNweCPBzJTIigpjSXZFEoFcW5DKh7mZ4w8u2D2/DkEfdWlxjQqKmpqCQ9OYXo8AgCfHyRtrSQlhhHcV4W4UE+RIX6U1qYQUdLDdlJMcSHB5ARH0l6XARZidFEBXqh6hJje3Q/8eEBDPR1sjI9ytSIni5xA5fO2ODrdoPirGQeLE3z/f0VWusqOHPcmvAgP246XcfNxYnzp48TFRpIUkwYEf4eJIT74Xb1LAnBHqRF+lGYHElxehSlmTGkRfvSVV9EeaaIU/u2IPJ3ITnMk8CbdoR7Xiczxp+CpDACXC5hZ7ObKF8HEiODEIV401JbSmdrLblpcQR4OhMR6I2mr4uJET2pCdGkJceRm5VKQ20Ft5fniAwLpKWxBnjMuMlITmYS8THBpMaFkh4fSnl+EpkJQUQFumB3eg9H927k2rkDZCYFEhXsTHFONLMmFRpZK+L6UjpaqijLT6c4J4Wm6mJuz0/y/cPb3FtZ4LsHd3jy7QMe3TO/LswZngdmu9m33zJtGjGHOg3mpmNpRyt5hRnEp8Zw09OBtJw47K6d4r2P/sSefVvY+NU/2fL1h2ze8gGublcICnHnzNnDpGeKCArxRKnuJDk5hsBAT4qLs1EoOrl3e5GVxRmkkiYa6yrRaxSMDPbD4+9YnJ3jzso87q7X2bjxE95++/f87ndv8tFHH7Bnz27+8PYfePOtN9j09Uaeee6X/OdP/52f/vw/+OnP/52f/ew/+O9f/Cc//9n/4+c/+38886uf8+vnfsmzz/yCZ371c1584Tl+8/wzPP/rZ/jrX/7I73/3BuvWreUPf3iTtS+vYc2Lv2Xjxs/51S9/wbPP/JJXX3mZ9a+9ymvrXuEff/8bH3/0IWvXvsSG9et4bd0r/O6tNzEOaOhXyRE31pIUF8Obb7zOG69v4PUN63n3H//grTff4MUXfstbb77BDYdr7NphxYb1r/H6hvVs37aNV9a+zLpXX2HD+vV8+uknrF//Gi/89je8+MJvWbPmRda+/BJrXnyBNS++wHvv/ZM//vFtXn5pDa9vWM/al18y25u2bGb9+tdY9+qr/OXPf376HF7nrTffYMfT37dhw3rOn7VFo+ilp6MNcVM9dVXl1FWZWf06lZnGJOuRIm5toKQ4j/i4KMLDAklOiqWstICW5jo6pK1I21uoqS6jsCCbosIcqipLqKutQD+goburnd4uKYM6NUpZFzXlJdSUl9Db2U5XW6uQl0hMiuW6wxW8fNyJT4kjIzcdnyA/Tpw9xYGjh7jscBUbWxvcfN0QJYtIykyipLqY7KIsQqKDCY4Kws7xAmevnGav9TccPL6Pc/ZnOXrWmhMXj3P0rDVnr5zmuutVzl45zdkrpzl/5QwXrtpy6Yot9o6X8PF3Iy4xktSMeJJSRUTGBRMeF4RnoBs+IZ5cu2GH7aWTePu54+h8jZTUeELDAoiIDOGavR0RkSEM9KvRahRoNQohz2DJQqwszHJ7ad68MRg1Mj89weLsFOMjQ2gUvQxolMxNjbOyMCvYj6ZMIwKtaXxkSLAnmYYNwuTZsrYl+yCEpSdGmZ+bEpCsM9PjjI4YUCl7aW9roaqylMQEEdftL3Ps6CHsLp0jKNAXUUwEYaGBiGIiiI4KIyoylOioMGJFkSTEx5CakkB2VhqdHebCvfa2FrIyU/H388LP15PkpDjKygspLM4gvziVqPggLl4/za6DX7P9wGYOnN7DictHsbl0hGvudojSI7gVcIPNVp9y+oI1tY3F6IeUFJfkMaDX0NnVRlp6El7ebpw8dQyXm46UlhUi7RAzMTnK9Mw4YyYj0zPjaLQK2tpb0PWrmJ2ZoE/ezcjwIPNzUxiHBhg26hkZHqSmuhxpeytTk2PMzkwwbNQLGYlBvfZpoFzN/NwMy0sLzExPCv9eWpxndWWJ6akJTGMjdHd10NnRzkC/lonxMTo72rnp6kRDax0Nknri0mLYsX8b73zwZy45nMcnxB1nz+uctDvKBcczHDy1m798+Ht2HtyMzYVDBEV7UVKTS3JaLKVlBSSnxJGVnUq7tAWlSoZ+UIN+UINaI0fXr2RxaYap6TGMwwMYhnTI+7rQD2qR93YhETcxoNcg7RCTk5vBTVcnjljvJyFZRGlFPhHRQfgHeeJ0yx53X2fsrp/FO/AWkfERtHRJEaWm8PnWr3nv889458MPsNqzhwNHj/Ll1q24uLkTHRdPUFg4ETEiOjq70Q8O0dnVQ3dPL4GBgQQEBJCQkEBpaSk1NTXU1dVRW1NFSXEhLc2NtElakTQ3IGluEHDjdZWlrC7O0dDQQHFJGXn5hWTnFxApisfumgMHrW3Yf+QY9jdcOX3ejuNn7dh75AT//ORL/vreJ3z4xRbe/fRL3vl4I+9/uZW/f/oVf/3oCz77ehfb91mz48Axdh60YfehE+w/eoZPvrLixLmrXL/hyU33AKJi07hs78rZiw58bbWfbTsOcPLMZW55+FNcVou8T0NzSztl5dX0yhV0dHTR2NjIwMAA8/PzzMxMsbg4z53bK0IGwkJcWpif5e6dVUFEWDoj+nUaho0GYZq1tDgvvFdMTpgYHTEyMjzE2OgwJpOJiYkJtFotWq2Wrm4ZTc2tiCXtBAWH4urhzfUbNzl67CSHj9iYg9VScSvd0nY0ij5UcnPJigX7aslCaBR9DOq0wkbXcvJuwbvqtRq6pe1kpqYQExFOfnYWLQ31Qhh7eX4OnnzP0EA/bS3NzE9PcXdphcLsXFobm6ivrkEh62VQ149aqWFwwIBaqSEvJ5+kxDRiouPx8vQjN6cQ+2s3+OTTL/nlr9fw3Jr1/OT/+y/+8M4HiBIy+fjzrfzq+ZfILapg977DfPjJRv78l7/z3vsfk5Gew/vvfcz7739ITk4e/VqdMDkY1GnpkIifltz1oddqMOoHhPZoS2unpcPBgni12LwsU5zhQT2mYaMgxAZ1WkaHDEyMjgiX5f/wh8FzSxeHpf1bq1QIk4ymulpqKyuQdXYwOmRgdnKClYV5QRj8sDfCYm+yZCIsm/iVhXnhsvzM4lu1EJcGNEpU8h56u6R0tYupr64gJyNVGHsPD/YL/vYp0wiP7t0VJh0WcWJ5Xpag9+MH97m9tIhRP4BK3isU6w1olJTkZ+J+4wr7rb7ksu0Rgj2d8Lh+Fm+H88QH3SLU/RqRvk5E+bkQ4nWDML+bZCZFMtzfR1SYL4G+rhTkJDM7McyD20t8//Aey7OzqPsUhAeHUFJQSGeb2aY2qFNze3mO/JxU/LxdqassprO1niDvW8SGBzKqV5ORGENJbjqrcxMMqnspzknDz92Z7JQ4uiWNtNaU0tlcg6pLTHNVMaqedr67t8x395aRNpvZ9KreLno62jhlY822TV+QHBdNSmwEYb5u3LI/j93xA6RG+NJYnEZapA+pEd4kh3lSlBJBeaaIzBh/4oNuEXzrCqkR3vg7XyTCy4HUCG8KUsKJCXDB3vYgkb5ONJTnkZsajbKzmcyECGJDfUiICnhqrZIyN2WkMDeFqtJ8EmLMZAy9TklVeRFlxXlIJU2o+rrJz0ohMtSH2DBvkqP8KEgJRRR0g1CvK7jZH8fL6TR+bhcI9LrC2eM7OHdyN5reRtoaSslMDEfd08Lc2ABpsaGE+rmhV8ngyUNzHuTJtzy4vcyTR/eFnAxPME+KTCaWZ2dpa2mktqaC2ppyIiKD8Q/yJFwUzJ5DVuw+vI0vtnzAn999g7/+4w127P6cP/7lFT78+M98/Ok7vP/hnzh+ch8xsYFEiwJok9ayY8eXfPbZu9jaWuPj44JW1cP8zBiZaYlkZyRTXpSHVtHL7aVlhgb0TIwaWZqfYHp6mNLSHKJjQjh67DBHjx3G2dWJJkktobG+vPP+W/zpn+v53TtreOOPz2O18x3e/ccGNn7xN3ZYfYzVto/Y+vUHbPrqn3zy8Z9xcz3LmZN7+PSTf/D7363nb3/5A84OFyjJS8bV+RpODlfYsnkjf/j962za+DFx0cH4eLpge9KGjZ9/wpZNG9m9czvurs4EB/hRlJdNX7eUtuZ6hvrVDOu19KvkeHu4ceqEDVs2fcWmLzdid+EchTkZNNVWUlNRwoWzp/nsk4/YsukrztmeJiYyjNMnbNj9zU727N6F7ekT7LTaygkbazzdb+LlfpPNX23kg/f/yaeffISrixOlRblcvXyREzZH2WG1jV07tuPp5opK3kNFaTHBgf4cOrCf/fv2cOGcLZFhISh7u+nr6TSH5p/SuhSyLtR9MhQyM861sqKYivIiqipLyMxIJiTYj/CwQLIyU2hsqKapsYbamnLy8zIpyM9CIm6kq1NCeVkh4tZGerqlqOQ9qPtkaPpkqHq76ZS00FBdQXNdNfLuDloaanH3uMmFi7acOXuSmx4uXLp2kYtXL2H1zS4OHTuMzenj2F48i+NNJy5ft+Omhwv5JXnkFGYTmxRDeEwobt6uHDl+iK93bGb7nm3sOryTb47s4sCJ/dicP8YZu5PYXj7FGbuTnLE7id3184KdycffjcAQb6JEISSnxZKVm0JyZixBET4EhnsTlxJJZFwwt7ydcPe9iSgpksqaUkLCA/AL9CI6NpywiGASEkW0tDYwaNAJzcDz0xPcW11iZWFWQLfeWTZPKox6HTpVn3A4JOtsRyXvYXRIz9CAFr1WJVCWZibGBHrTxKiRxdkpludnWJqbFm6zWFvHjINMToxiGDR74sdGhzAODdCvU9Hd1U5lRQmVFSWIYiLw8ryFt5cbgQE+xESHExcbRUiwP44OVwkNCSAlOZ7ysiKqKksJCw3E18eDivJilAoZOq2SxoYaaqrLkfd20dhQQ2FBDt097RQWZZGTn0KjpJrASB+cPa/jFngTnwgvAmL8cPC0xy/KhyCRP/5RPtxwu4aHnwtllXmI2xsQxUYgljQxZBwgNy+T8opibro60dbegml8mNXbi4yODTE8Msj4xAgDeg3yvm565V30yMxThqnJMcZNw4yOGBg26hkdMYurudlJlpfmmJ4yPT2xl2McGsAwqEPR1/NUfAxxe3X5Kff/NosLc+byu6flYf06DUMGPTqtmiGDntWVJWamJ5GIW8gvyCYrP4PY1GiOnzvKhxvf473P/kZgpA8ZBclYnz7Axm0fsdfain98/CcOn9yDd+BNnNyvkJgeRYO4CnF7E41NtRQW5SJpa0ajVSDtENPZ1UafwpzJGdBrmJmdYHJqDLWmD7WmD8NQPyq1nK7udkpK8ykpzaexqYaq2jLCo4Jxdb9BYUkuXr6uWO35mtMXjmN9+hDB0QE4utnj6GbPLX83opLi8QgKZsfBQ+w6fISNVjv4dPPXvP33d3n77++yccs27Owd+dt7HxKXnIZmwEBmbgEKTT/pGVmcPXsWa2trRCIRlZWVNDY2UllZSawomuqqCurrauju6kDdJxMIbv1qBUP9anSqPjq7eigsrUCUkIyHjz9Xrzvj6umLk6sHew8dZc/BYxy0OcPuQzZsstrDrkPHOXfNmcs33Dl50Z6z9k7stTnFV7v2snXfIazPXODUpWscPGHLlm/28/mWHXy1fTebrPawZec+Dtuc4eJVJ06etWPbrv1s23mQTzdu54uvdrBrjzX2jrcoKa+jR6aktKwaWa+Srm4ZZWUVNDc3YzAYmJiYYG5uhokJE6srS8IkYmlxXuiDsPSLfPvoAUuL85jGRhgZHmJqclx4jS3MzwpAhXHTKAP9Wgb1/UxOmAWEwWCgp6eH/v5+mlvENDW3Ul5RRWhYBC5unpy0Pf+vYLUlJDxiGESrVNBYW4O4qRF1n1zISuhUSsHjb0GaWnCkls1ut7QdcVMjeVmZ5GZmCGuMDhkYHTIwMzHOneUlIWQ8PKhncmSM9MRk0pNTyMvKRt2nMHdGqHX0aweoKKskMjwKTw9fysuqiY6K46aLOy7O7ly75sLf/vkZP/m3/+T9z7bw7sdf8d5HX/Hbl17H5vQFHG96suHNt9nw5tt4ePqSlGzGw/r7B9LWJkWlUAq5BkvOoaWhHklzE/1qlVCiZ2nZNg0bGR0yMKjTCo+xdElMmcZ+hLy1iJK2lmYhTD0zMc7MxDiTY6OMjwwL6w1o1EJ43SI8ers6hRxGX083FoKWQtbD8KCeidERswhbWebRvbv/q3zOYlmylMr9UEz88JqdNAmWJkO/Rvig6ZZKaG2so6GmkoaaSgY0Zl+hBfVqGjY8/aBaYso0xuTYKFOmMYYH9YwZh1hZmOfh3TvcXVnm8YP7TI+b6GyTCCF1vVaDoqeT7JQ43B0vcXTfVs7b7OHW1dM4nj+C25WTRHo7EnjTjpy4INKj/PG5cRFv58sEejrSVl9Ga10ZmUnRKHvb4MlD7izN/Kg5OTs9g7qqasZHzIQrczbFSGZaIu6uTkSFB1BbUUR2WgLJMZE015SRkRhDTmo840M65ieG6RI3EB3ix9Xzp4gI9MbJzha/W44sThiZHNKi6mlndW4CnjxEp+whKTaKQa2SiVEj8TGR7Nq2Ga9bTqi726kvzSHK1xUH2yOkR3jTVZtHfX4CGTE+xPg5C4IixO0qYR72JAS7EeHlQEFSGMMKCbKmUuJD3Aj3diAmwJXs+BA0slYaKrLRK6WIQr0ozk7AzeEiWclRlBek0VJbSmFuCuVFOUiaapD3SJH3SCkuyDZvpkvyUfS0U1ORT2ZSJAVp0VTlJVCdF4vIz564AAcifa4S4n6REM/LhPle55T1Vv7x51fY9MlfObjjC/Zv/4IAt+skRvnjan+e9Lgw5k0G7i/Pcmd+Bh4/gO8ewZPHgv3OIiJW5+dpqqmhqa4aUUwEV65eIDDEl0v253j9D6/w0Zf/5M0/v8rfPvg9X3z9TzZufpeTtvtYt+FZvtz8Lm+8tYat2z8nIsqf7NwEbrhcQhQXxI4dX7Jv3zZsba05fHgXXu43KCvOYdJkJDUpFocrlyjNz6e9VYxRbybVTI0PMTlp4Ntvl4C73Lk3x8PHd1Hq+kjKiOO66yX2H9/C9kMfsv/0Zxw8/Rm79ryLjc1X3HS2wcfrHC43juHsdBQvj3P4el/Ewf4oTg42uLte4PpVG/w97clMjiArJZK68lwGNF20NJQS6OtCgI8z5cVZyLtbkXW0UpyXQaekEa2iG61CxrBey8z4CCajHpNRz/yUifkpE1NjRgbUfUhbG2msqaClvhppayMd4iaaaitR9HQg65DQUF1OU20l3e2tKGWd9KvkaFW9TJqMyLraKMzLpKw4j7LiPLIzkinKz6KitICm+irEzXU01VfRUFtBa1MtXdJWZF1tGPo1DA/2Mz4yJJxsT44NMzzYj16rorm+RiiVaqqrplsqEVCiAxolzU3mcHtpST5ZmSmEhQbg4e5CeFgghQX/P1nv+dV2gmbr/gH3y1nr3rlz7sycO6F7Okznqumu2JWjq8o5B2xjm2yTDCZnMDnnnDOIIARCRElIQkICSUiIKHLGqexy2VVdz/1A6dfd5374LVjLrIUtZPvd77v3sxvo6mylr7eLvt4umptqaaivYnRExrTZgE47JgRtZy0mrKZJoR9iSqdBLR9muL8XtWKE0cF+srLTiIoOw++uNzH3owmNCiH2fgI+d/2JTYwjMy+LlMxUAkPvce3WdYIjgkjOSCIyLoLapmqkQ71U1VeQlH6fN955jTMXT3HmykkhWO0V6Il/qA9+Id74h/oQEO6HX9Ad7oX7ExlzaGmKig0hOi6U+MRI7idHE5ccQVRCCNH3Q0nKiCUlK56E1CjikqNISI2hsCSXssoiWtobqK4rJyklgfTMFOoba2htb0I5MigMRmv2BSG7sLI4x4x5CqtpkukpPXNWs7AwshgNQtDdqNcK7byzFhNzVjO2aSPLC7MC4clxfViam2F6Ss+kToNRr8VqmkSnVaHTqrBMTzE3a8E4NSG0Ahv04/SIO5D0dCJqb6a4KI/UlPsUFeZSVlpISnICuTkZ9Ig76JV0UVlRQn5eFvl5WdTVVjIyLMNsMggXDYV8CO34GI0NNVRVlmLQa9CMj9LQXEFTaw0lVXkUVuZxN9IXNz9XPO+5c+b6Ge5G+VHWUMqYfoThMRnNHbWIe9sRdTXR2dWKpLeL+oZq8vKzhPD082+/ZndvE5VajlanYnllgYeP9liyzzGmGqVH0klrWyPL9nlWVxbZWF9mc2OFzY0VtjZXhTD1oWXJJmQ9HJebvd3NH2lNB3zz7GtevnguBGMdzcIPDvbY2lxnfs7GyvISy/ZFDHodGvUYba3N3AvyJyQyiI6+NoKiAjhy8lOOnTtCbmkGhZU5RN4P4c33/hu3O9fwD75NRV0BbR11RN8Ppqg0i6FRCYbJcQyTWoZHZOgm1EIGxzCpFcSCfXkek9mAYVIrXGMWl2ZZWLTR0dlCdk4KNbXlFBblEBMfQUx8BHmFWZTXlJKUEc9F53OcunScU1dOEhQTTHB8MH5h/sRl3CezuIio5BT++T9/hn94BKHxCfzmtde55ubBJ0eP89XJM3z0+Zf8609/TkpmDk1tHWgmJuns6eOmmydffPEVp0+fpri4GKlUSn9/P93d3TQ11jNjnWbabDwcjn98XzvE8t7m6iHy1WpjRKmmvrmNqLj7uHn64BMQzG2/QL48cYbTl65z1cULN+8AvPyDuRseR0JGPvkV9ZQ3tNPcI6W8qY20wlKiUzMJik7Awz+I89dd+OL0Ba7c9MA/JIrEjDwiE1Jxu+3PFWc3Tpy9zJ8/+Iw/v3+E9z8+ypGvzvLJ5yc5fuoi8YkZiHv6kfQOUFJaSVl5JenpmVRWVqJUKrHZbOzv7/Lob8vh9nbY2d7kwcGeIEAdHx8c7LG2uszK8hJbm+sc7O9ysL97mH9YWz7MuK6tsLQ4z7L9EDu8sLCAwWBAoVCgVCqR9EoZGh6ltU1EdEwcvgFBOLu4/1VEaJQKZL0SIdyrHBlmQqPGoB0XgtaOa8Kc1YJt2iz49x1DrsU4JdhVBqV91FdX0dJQj6SrE/24RhARu5sbzM9YkXR1kpuZgaynl8zkVOqqqpEPDWMyTDJnnWF1eQ2VUk1XRzfZmTmkp2Uj7u6jqrKO9LRs4mKTiI5O4uiZK/zylbeITy8gOjmHwPB4/uUnv+Lnv36Fc5ed+dkvf8urf3oL/7tBZGblUVlZTVVVDRazlQf7B38nCKwmo9AibZs2s7K4wMrigiCCVpcWsc/PCS3e9vk5oURtdWmRlcUFLMYpZswmgcD0v4uInY11IQ+xvmxncdbGjNmEUT/xd7aoGbOJ8TElypFh4ePY6IjwvRzWKEeg+bvn3wh5B0fp3MO9Xfa3t4TnbwWF43GgAbfXV4R6eatpUtjeKYYHmJoYx2I0MCzrE7Zc9nkbD3a3eProoZBvcWRddjc3hHK9lcUFIQ/hCJRvrq5gmzYzOiDlltNZzh37iFOfv8vN819y1+0ygW6XuON0Ao+LX5AR6UNLeToVWXFE+N0kJdKfyABPspIi6OtsYHl2kq1lG3z3jO+ePoCXhwPr9998w7hCgW3awotn37C/t/Oj72+JAZmElOR43G5do7QoF61azpBUQnd7M5LONsqL8mhvqkPUXI9mVEZRdiqXTh8lMymWutI8/NydqSnO4eGmnb31JZ4+3OP751/T1liL85WLtDXVIx+S0dJQS2JsJMV5Gbx8vE9jeR4xAV6UZcTRWZVLTU4ckvoCSlJCKUwMprU0jdrceOIDXIjwubXmEz4AACAASURBVEFhcjj1hSnU5CUyPtjJmLSNuqI02qvzqS/NJvrebQzKPrqbSyjJiqc8NxFpZy3F2fepKcmkrCCFWZOGgZ4WkuLDaGkoRyxqQj7Yy5C0B5mki77uNhYsk0yqBpGK6hjurEXd24isuZC8OB+qs8IpTgogxv8aiaEeZN4PJND7CmeOvct7r/+Kq2c+5+yRdwi540xmQghJkQH0tNbwl6cH8MO3h8Sov7zkxdPHvHz2hIOdbbbXN3j29VMe7R+wvrSEbmyMrvY2bjg7kXA/mk5xG+edTnPu6kmKq/N49a1fc8bpK85cPsK7H76Cl+8VPv7sj7z97m+5cOkor73xW+4F38Fo1mCaVjMw1ImT00lOnfqUGzfOcfnySTxcr5EQG4ZKMUR2egqhAQEM9fUxPXVIZRuTD/Lk4SbwlLW1GVQaGRVV+fQPSsgpzOKC0zmcPa5w684Fjl14hws3P+DYhde4dPUjXN1PEBXlxv373oSF3SQ8/BaJiT6kpQUQ4O9EVIQ7GamhpKeEUVaQQkttMc01RQz0tDHQJ0I/PsJAn4j66iIaaopRK/qZt07R3yNCJuniycEO9jkrcxYj22vL2Odm2Fq1s7Y0z+riLCsLNuatpsMLmEqOWj7EiKwXqbgDSWcb48oRFEP9tDbUUFNeTFNtJT0drcgHpQz296DTKBgdktL7Ywv0yGAfvWIRI4N9aNVyjIZxTJNaNGMjDA/0MjLYh2ZshMkJtTB4OkK5js22Y3jVKEcZGx1CPiRDJR9mamKcWYsJy49lYz1iEQ31VZSW5FNWWkB1VSm1NeXUVJdRXVVKU2ONQG6S9HTQIWpmTDnM/JyFWZtZ8KE7MI3GiXHMBh3GiXH0mjG0Y3LGRg97S1JS7xMWHoSv/x3ikmJJzkgi/n4CMXGxFBYXIersoKWtldDwEK5edyIhMZ6gkAB8/e+QlpGMpK+bto4mGppr+OTzD/jsq0/45OiHHDn9OWevneGW901uB3jg6e+Gh58rtwM88An0wvfebQKCvAkI8sYvwIvbPq543rmF551b+AR6EBzpS3hsAGExd4lPiSQ9N5GE1CjuhtwhKiGM+2mxZOVnkJqVTGxiNFn5GVTUllFcUUhrYx3jY3JhqbNmX2DNvsDirPWwh0GnOSzKmhhneWFWoCnNmKcwT04ItCRH+HlSp2FqYpz5mWmBwOTAwponJw5bnkcGUQwPoBwZpFfShVwxxNy8la3tNebmregm1MJ2u0fSSZ9UTG9fN/UN1RSX5NPcUk+/TIK4p4NJgxalYpi62kqSk+LJz8tC2idGo1YgHx2kr7cbnVaFWiWnva2JxoYa+nq7GR05bI0eGZUhG+phcESKbLSXngExcemxFFQVIh7qpl8po18pZVg1xMT0OBKZmOKyXGpqy6lvqKKmtgLdhJr8gmw+/exDomPCkSuG2NpeEwZnvWGcGZuZuXkrWp2KMdUoFquRldVFDPpxzCYD83NWoShvfc3O+tph6HhxwcayfV641uztbvL1kwdCr4SjQO7rJ4948e0hXdCBcl1fW2FzY41ps1Hg+qvGFKhVSnrEXTjfcCI2MZq6tmpCogK56XGNL09+RnNHPbLRXjLyUoiMCaawJJP8okxkQ91oxkeprCmktq6MHkk7KrUcy7QJ7bgag16HZdqEyTjJ0uI8qyt2pib1whBqm7GwtbnO1KQeUXsrvZIuusWtBIV4U1KaS3JKLFeunePsheNkF6ZT11JFRn46rr5uvPv5e7z7xfucuXaeW35uXLx1haDYcPzDwzjtdI2f/OZ3/Pb1N3nnsyP8/s23+ejLY/zkV7/ln//tp/zzv/2U0xeucNsvkJLyGhpbOoiKTeTMhcu89tobXL58mZqaGtra2mhoaKCrq4t+aS/2pQUBn+tYcjg27xvLh6QwvV7PmEqDpFdKcXkFGTn5VNU10tDaQU5hKZFxicQnp5ORX0pxVQNFlfWk5RYTk5RBWHwyUSkZpOQXk1ZYSmhCMtfc73Dy0jUu3XTHwz+IyIRUYpIySMzI425oNKcvXOXkuStccLrJlyfO8dpbH/HGnz/hz+99zmtvfsif3niPoyfO4+Lqxc1bHri4ehIVHUtGRhZdXV1YLBbsdjv7+7scHOzx4Mdnd+cwHL23uy3kIRykykcPD9jcWGN9bYXtrY3DMrndbbY214VOmLXVZcHKtGxfxGQyMTo6Sm9vL2KxmN6+fsZUGmrrGvD1u8v1W26cu+TEFSdnLl66eoh4LczNoa2pEY1SwejggIA71SgVKIaHUCvkTE9NsmCbETITjr4HR2GacmQYjVLBoLQPSVcno4MD6NQqLMYp7PNzggBZnLXRJ+4m0M8X1+s3yE3PpL25hZ7OLvolvfR0dtEnkdLR3olE3EtcTDwtzSK6OiV0iMTI+odJSc6kpKSG++n5/PqP79DY2U9qXjl/+vOn3A2N5W5wJL955XVSM3JpaBZRVl5NfkER7e0dVFfXUldTi806w6ROy4RGLVwUHHQk+/wcK4sLAqJ1e32N9WW7QKFyXBwcNi+HxWlCo8Zk0AvXCMfXOrIMjiHbMdTvbKyzurTIrGWaWcu0cGFYXVrEZNCjGB5iZECGtEeMcmSY9WX7/y9z8OLZU77/9rlQOOewMjlC1X/7/K2gOBzuN3h8sMvu5ppQOOQ4WasVI2iUo2hVClTyYUQtjUJt/PLC7I+0jg2hG8RB4NpeX2NlcQH9uEZ4LR3iyTZtZlKnZWx0hN6udrJTYgn1dcXn5nlcLn6Jj/MZ4oPcDgfpO1cJdr9IathtMiL9iPZ3IT0mkNh7nsQGe9PXUcfzBxtsLVv59vEOL57sw3fPefH0Mc8fP2baYGBrbR2++56vnzwS8HgzVhNtrY34+XoRHhwosKP7Jd3MThtRDsvo6xaRlZpIYVYKDZXFlOSmEx1yl9KcVCoLMinLTWN3bZ6v97Z5+ewxe5urtDXWkpmaxMiAVAgzVpcVERsWiKK/m/LcFBJDfClLi6I2Ow5pQ5GAaq3IiKK9PIPa3HgSg9wJ93amMDmc2vwk8u6HIKopQNHbQmtlLqWZceQkRRIf6ktlQSL5aRFEBrpSWZCIpL2Klpp8qoszaK8vYdakobO5krioe9RXFyGTdCAf7GWwT0x/Tyej/WJskxoMShkDHbUMiyoZ7aikqzKVkgRf6rPCqM4MISvKi4bCeCpz47h35yoezmc4d+wD4oI8iAl0oyQjltrCVPISI2mpKmDOqGF3ZY7VeQsrs1Ye7GzCy+c82j9geWGRna1tvn78hOdfPz3sZlGPkZObQU5uBuU1pdz2d6eqqZSzTsd49e1f8cXp9/nFH/6FG55nibnvS1CoCxnZkRw/+THHT3xOSVk2y6szWGa0SGXtBAV5cf36GQIC3Dl//kucr56lrbmGaeMED/e2GVcoaKmro0/cjUE7jkGn4snDTfT6UXx8b3DpynFOnvoCbx8PfPxuc/HKWZxuXsTT7xruvhdw9zvF+esfcNv3PD5+l4mI8iAx2Y/4+NvExXkRG+tJSIgzgXevkpTgT2lRIjWVWbQ3lCFuq2Ogpw2TToGst51JnRydeojOtlpyMhKoqyrEMK5AMdRHaUEOcxYjD3Y22NtcZXVxDpv5MM9hMx8WJlmmJpizGFm0TbNom8YyNYFqdJD+nk76ezqRD0rpbm+mOC+LnPRk8rPSKMnPpraihKryIjrbm+hoa6StuY7hgV60ajnjqlF0GgWTE2qsZgNzMybMUzq0arkgIGamD4XCjHmKWYsJ27RR2FTrx1VMaMawz9sEi6QD2jBjnkKrUjDQ10NbawOVFcXk52VSUpyHqL2JAZmEHrGIutoKOjtaGJBJ0GnHmNCp0KjlmIwT2GZM6CfUmE0GpiZ1GLRqdGoles0Yk1o1UzoNk1o1lik9UxPjaJSjpKYlEhp2j5CweySlJ5KRm0lldRV1DfU0NjchlvQg6uwgKCSYs+fPEBgUQJuoGe2Empa2Rhqb60jPSiY6LpzAYD9uedw4tJB88hYfH/uIs9fO4OxxFSeXS1y4fpbz185wy/M6zm5OON+6zA2XKzjfuozT9fNcvnqWK9fO4O59g7shXgRF+BAYdoewmEDiUyIJiwnE7Y4z/sHe3PZ3526wH7GJ0SRnJJKWnUJReQF1zTW0NdWjVoxgn7cJ4mHGPCVYUh1XZY1yFJNBx/zMtFAs6qDs2aaNGLRq9OMqwWo2azGxvDArUPjmrGbBlqaSD6McGWR4qB/t+Bij8kHGVKNodSpUajlyxRB9UjENjTVI+3uoqi6juCSfmtoK6uqraGtvYlQ+iGFSi9ViFLIOhQU5iLtFjClHGBmW0d7WxKxtmnGNEo1agWpsFElPJ+JuESPDMuSjg7S1NjIqH6BH0klTax09/WLqWmvRTGqYsOpp6WqhpauZRlEj7d2tlFUUk5WdSn1DNS2tDTQ21VJRWcJ15yscP/El6RnJtIuaEXW0MDgkZXhEhkI5jHl6EuuMiVH5IJ1dbcKjVAwzrlEyadAybZ5kxmpibtbC4oIN+9KcQC7a3dlge2uNhw92efL4gCePHUWrL4Wir2+fP4Mfvuf5N0/Z2T60mDx+9EC4REybjXR3dTA6MoSsv4+AQF8yctMoqsjDP9ibsJggTl04Rqe4hVGljNyCdMZUQyjHBmlqrqWvrwP9hBqFQsbwkJReSScDsl6sFjOThgl0Wg1Tk3qmzUY21lfZ3tpg1mblyeOH7O/tsLgwh23GwtCgjMaGOsTdIsor87h4+Rj3gr3w9nPlXog3QRF3Ka8tJjn7Ptc8rnPk7Jf88r9/zW/e/AMfHPuMry6e4quLp/CLCOHSLRf+j3/4R377+pv847//hN+98RYffHmU//dnv+R3r73J639+n9+88ie+OH6a37zyJyprGmloFhEUGkVM7H0CAu5RUVGBRqNBLBbT2dnJ9PSh939tdflwUF4/tOk5ShlnLYfN1Cr5MHK5nMGhEaT9A4h7eg+DzP2D9EgHaO3sQTokR67WodIZkY6oqGxoIyYpA0+/IK66eOETHIF/RAx3gsO57OrJkVPn+ezEWS7ecON2YChu3gF4+N4jMDwWN+8APvvqFJ99dYqzl67zxfGzHDl6jnc++IK33/2M9z78kj+/9ylvvfMxH318hC++PMG167dIS8+ks7ObmZkZ9vb2WFtbY2NjjfX1VXZ3toSW6fW1FVZX7Ozv7fDdy2+Bv/DyxXOePH4oUJd2d7aEOWhjfVUgqq2u2FlcmGN+zobVYkalUtHb20tRUdEhNlcsQdo/QE5uPm7unlx0us7p85e4fOU6Fy46HV4i2pub6Gpvo7e7i/bmJkEAaFVjQoeEo1zNIR4cg7RBO464Q0RbU6OAQzUZ9Kwv27HPzwkWlxmziUmdFvOkgcbaGs6ePMHbf3qdHlEniuERmusbGJYNMDo4RKeoC/mIgsb6JgLv3qOivIbmpnYqymuIjbmP05UbJCVlERCWwD/86y85fv4Gv3zlLW56BlDXKuY3r7zOP/3rfxIRnUBrWxca9QRSqYzC/CJqq2sY6JOikisY6pci6epkWNaPUT/BrGWalcUFttfX2FxdERqe97e32Fxd+bvLhKNV2iEAZi3TQm5kc3VFwJ9urCwLl4y9rU2BjPRwb1cohFuctf0d/co+P8f01CSD0j5ELc1UlpbQ1d7G4qzt74TC34oIR+Gcg1DksDM5qEj/u5g4/LVDFODu5hqLs3/12NqmjQKWsbe7A2lPF21N9YhaGukWtQoeQ0e/hkE7LlxlHMFvi3EKg3ac9WU73z79mod7uwIKV6NU0FBdToivB65XTnHH+SxXTnzIhS/eIdDlHJG3rxLnf4P4uzdJDfOiOjuW6rx4ksK9CfO5SVyID621RcilHcybxuH7p7z8+oDvvn4EL57Dd99hmpjAPr/ADy8Pka/ff/eC3d1tFhZtmMwGurrbqa+rEfB6/dIe5memD1noq0tUFOdzx/U60SF36e9uo6W2nKLMJAbFbdgmNXz3dJ8nu1s83t/+0UK1L7Ri8sN3zJinSL0fS3NNGeMjUqSiOpLDfClODqcqI5qx7jpE5elUZkTSWHCfstQwMqN8yYj0ISP6Lm0V2fS3V9JenUtrZS5ySTPDPS2UZN0nOSqQ3OQoQnyvkZ8WRm97GTHBbhRnxZAae5fa0gxk3Y1oRnupK8+lqbqYzuZq1PIB5IO9KIb6Mes0SNoa6e9ooL+1hp66QvobCumpzKAuI4S61EBassMQFcVRlhhAbU40JekRxN5zJyHCl3B/VyJ8blBXmMhodz2S5lJENQWoBrrQDEtoKC8g9O4dspIS0KkUPH24z/b6BsbJKWYsNh7sH/CXFy8x6g2srS4zMjqA/11vvjj+OacvHqegIpu3P32N1z74A+evH+XSzWNcvnkMZ49TRMTeJj45kF5pK9k5KfT0tvL0mz3aO2r46tgHfPrZmxQWpaDW9FNbW0hTfRlb64sc7G7w3fOnjCsUhAUG4u3pgXJkEJVigK6OWrKy4wgK9iQpKRz/u154erkQEOhLQKAvl5zOcMv9EvfC3LjleYKbHkcJi3InNMKd+ER/UjKCiL/vS2y8N3GxdwgNuYW/zxXux/mSmxVDRUkGjVUFNFUXM9Tbyfy0AZ16iNFBMQN9IkYGummqLaeqNB+ZpAuZpIvcjBQaqss52N6Al8/ZWrWzv7XO7sYqy/M2LFMTGCc0TOnUmA1aZqenWLRNszRrwT5nRa9RYjXq0ankSDrbaKmvprqsiJL8bEoLcigpzEEq6WR4oJeWxhqaG6oZkkmYGFei144xrhplSq/BZpliZnqSyQk1mrERxlWjGHQq9OMqYeictZgEEeHYaDsWEiaD7rD00GZhxjzF+Jicgb7DzofurjZaW+qprSmnvq4ScXc7I8P9jCmH0ajlaNRyjFM65manWZi3smyfwzZjQj46gEE/jn5Cg0GrxqjXMv1jLsJs0GHSazH/ODjb523k5WcRGxdJemYKecW5ZOVn0yXuZnhETnePGElfL4PDQxSXlhASFkxUTCRd4k5G5MPUNVRTWl6EqLOVnLxMsnMzuOnuzPlrZ/jizBG+OHOES7cu/kjF+Su96brrFc5dOcWps19x+txRzl44ztkLxzl/6SSXr57G2e0yrrev4uHjjJffTe7cdeHOXRfcvW/g7HYZZ4+r+IV4k5gZT355Dhn56cQmx5CRn05zZxPDsj76xJ0M9PVg0KqFa7JGOcqwrO/wOqPXMj2lF35GM+YpQfjNWc0YtGrUihEMWrXQZL26NI993sb8zDSLs1ZmLSamJsYFX7lWpUCpGD5ErTZU0y5qpk8qRtrfQ79MgqS3i6bmOhKT4ggKvkt8QjS1dYeUKdlALxN6DfMLM4yODNDcVEeHqAWNWsG4Rkm/tIe+3m4GB/owGfUMDvShUSuwzZgx6MfRaVVMTepQq+QYpyYwGfVIJGJEna2Ypo1MGHWoJzSk56UTGhVGfHIcEbGRBIcGctv7kK7UUF+LqL2ZZ988xmjSk5GZQnxCNN1ikeD7f/rskdBU3dBYQ1p6EtEx4eQXZDM03I/Fajx87/3YYeHosZixmlhanGVtdYn5OSsH+9s8eXzAo4d7PHv6iKdfP+TRwz2+fvJAuDo4Nsgvvv2Ghw/22VhfZWV5iVmblbnZGWwzFgx6HWqVkqFBGQX5udy4eZXUjEQ6ulsJiwwiOS2BeyH+1NZVkF+QRVV1KYMDvZhN+kNS1Ljy8O+h+dBtoFaMoFSMCt/HoNdh0Oswm6ZYW11mdcXO9tYGqyt2VlfsLMzPohpT0NrSRHZWBmGhgYRH+hEdG0BhaRo3XM8TFuVHYnoMCakxnL58gtfef53fv/Uqv3vzv3n943f4+MRX/PL1V/n1W6/z4YkTvP7hx/z7f/2OX/7+T/zqldc5cd6JM5ed+fzoaX7xm1f5l3//Of/1uz/ym9+/xtET58ktKKessoEbNzyJiIxDLleiVqvRarXIZDJUKhXr6+tsba6zbF9kZXnpcAO/vsL68iIWo+GwU2ZkAK1KwfDQAGKxmK6uLoZGhhmVK2kXdVJaVkFxeRUxCUnkFpVSUFpJZFwit/0C8Q0MISw6nvD4RPzCIrjq4cUXZ8/zyYlTHL94mUu3XLnq7omTmwc3PO/gdfceAeFRXL7pymtvv8eb737Ixas38PAOICwqieu37vDV8Qt8euQUb/75I3712z/ywYefcfuOP9ExCbS0tqNQjGGz2VhcPLwSLC0tsP03vQ7L9kXmZmdYti/y8MG+ICK+/+6FkLXZ3dkSns2NtUOR9WPvi0NEWKZNaNRjiMVi6urqCA8PJz09ncqqGnJy8wkIDOLGTRcuXLnG+ctX/yoixseU6Mc1jI2OCI9GqcBqMmLUT6BRKlCODKNTq4SyOUfg2EEWcvj3HdkBR27CgYh1DNhjoyP0ibtJio/jo/fe5d//+X/h5eJGQ00tTXX1lBYWMambQD2mITM9i7SUdJITU4iMiCU3p5DMjFwuXnDC3e0Orh6+vP/ZSf786QlKatr5xe/f4uJ1T3zuRfL2e58THBHH4JCCKaOFhfllNBotpcUl5GRl01hbh7RHgmJ4CHGHCElXJ2qFXECxOjIfDgvWzsY668t2QTis2Zf+Lmg9P2MV7FyOLg2HGHF8vrW2yqP9PZ49fsSj/T12NzdYX7YLdCvHReNvBZrJoGdkQEZrYwN94m4WZ20CWenJgwMeH+wLxBtHaPX510+EfISjJ8IhJHY3N9jd3BCExIPdLQH559gaWk2TwiZrQjOGpEvEQF8P0p4uGmoqKcjJpF/STWtjHc31dciHBllemBeIWw6r1criAgbtuCDG9OMaJF2dmCcNLNhmEItauHX5FJdOfExMoBthd67jeu4z7t48TZDrORICblGcFExxUjBtJWmM9dRTm59EfnIYWfHBJEbcJS0uFFF9GU8PNuCHb+AvL3n55CHfPXvGyvw8q0t2Xn7znO9ffscP3/+F58+fcXCwx8GDHRaXZpmxTrO+toJ2XI2svw+DVs3W2jJPH+7T1liLv6cbCZHB5GckMS4fYGd5FqtexZxRy4ONJXY3VpgxHYqGv7z4Bo1ylNLCPJ482CMqLJi0xDhsRh1mrYL2qkJuXz1NYWIodTnx1OXG0VGRQVNhIuKaHIoSg0gJ9aI4OZTC5HA6a/JZmJKjlrVRnp1AS0UO2hEJUlEduclRhPq6csflFC01mXQ05ON05iNuXPyClBh/SnISaKzMoawgBV+PawTcccHH/Tp5mcmU5GdSX1WGRNSEqLacptJcOioK6KzIobcqh9a8WIojvahLDqA1MxRpeRJVKYHkx/rRXp6BXNKIQiqis6GE8sxYeuryUUqaMCokbC9M8c3uEstWPSO97dSU5lOck4aouYGRASkmwyR7O7u8eP4SfoDHBw+wGE3MWKdpaq7jiy8/5ZXXf8stz+tkFCRy4vKXOHmc5Se//n/4+Ogb3PA8zXX3E5y5+CEFpYloJ4aR9IpIz4ynrCKXe8FeXL1+iqvXThIbF0jgPXeUY71src+j1yqwLxx69W2maXpEIkIC/ekSNZOXnURo8G3KK7LQTQyh0w2Tk5OCn68XdwN8iIuNJCjYn6ys+1RUZxEZ7UlKRiBhkV7ExPuRkR1JRnY4UTG3iYrxIiszlMKCGCLD3ElNCiI5IYTi/BTqKwqoLStguFfMnGkSq1HHhGYY/fgIGys2jBMqWuor6WhpoL+nE1FzPRnJCVim9Lx89oT9rXVePnvCk4NdVhYOrUyz01OYDVrMhsPshM08yaJtmrWlOWzmSfY2VznYXmfRNo1OJUcsaqG6rIjKkgJqq0rpFYuQdLdTWVZIdUWxcI1w5B/UymGMhnEsJj0GnQr5cD8DUjEDUjHyIRlalQKTQcf0j1t/x0bbYY10XCYcg6zD5jQyIBUK5oYG+xga7GNMOczUpJYZqxHbjImFeStTk1pBRCzb59hYt7O0aEM7rhREhMmgwzZtZN5qPrw+6DQYxlXoNWNYTZPMz0wTGxeJj68XKWmJFJUXUlZdTl+/FN2EgaGRYeRKBaZpMyqNmu6eLqprq8gvzONuoD8xcZFERIXS3dNBWUUx95PiCAy9S3RiFF6Bnty47YxXoCd3w3zx9HfjmtsVrty6iO+924dC4uIJzl86ySWnM1y+epZrNy7i4u7EdddLON08yzWX87h4OeF25xo3PS7j7HaZmx5OXHd3IjQ2iMTMeJKz75NZkEF+WR41zdVIBnsYGZDSJ+5kUCphUqcRrj4GrRqTQSdYzezzNpbmZpifmRZEhKMfYmriEAQxPaUXiE4bK0sszlpZXphlzb7Ags3ChGaMkQEpg1IJ0p4uOjtaSUlOIC8/i7b2Jnr7umluqaeisoSi4jwys1K5fcediMgQqqrLGBjsY0w1yuSUDtvsNBbrIbZ1XKNEqRhG2iemva2J9rYmRkcGsM2YkfVLGBqUMjWpw2oxMq5RMq5RMqYcobWlgW5RO73dXYxrVGi1GsbGDkvLikoKuePvTXBECLVNdYzrNCwvL7GyYmd3Z4vvv33O3tYma6tLwHfAd6ysLrKwaOPxkwM2NldY31hmyT6HQjlMu6hZuF4ox0ZYXllge2cdq8WIZXoKs8kgCBqHiFhfs7OyvPCjWHjMo4d7PHl8IJTNHRbPPRAsKY8fPeDhg302N9ZYWpxnfs4mYEqnzUYWF+Z4+GCfabORivJSEu/Ho9YoGBjuIyEphtKKQlJSE2hrb6SluY72tkaGh/qZn5k+bB+fmWbGNMnq4hyrs3Po1WqM+gl2tjexLy1gmT78d3h+zsbW5jprq8vs7+0wP2cTyvDq62pIT0shOiqCO7fdEHXW0NNXR31zEddvncbnniveAa5cdb3IsQtH+fWffsNPf/dz/vTh25xyvsLxq5f5p1/8gv/rpz/hf/7s5/z0d6/yxgef8q8/+zX/+etXuHDNBe/AexEzvwAAIABJREFUMILCY/ni+Fk+/fIk7338BZ8eOcHFKzc5dvICXx47S0pKDqNyNWazhZ6eHpqampDJZExOTmI2m4WSudUV+6FVZ97G1MQ4o4P9DMv6mFArmDFPMTjQT2dnJ01NTXR3d9PbK6WktJz4hERSUtOprKqjtLKGhKR0PH3u4nbbF/+gMNzv+HH07AXe+ewIb33yGW9/+jkffHWMo+cvcumWKzfv+ODuH4BPUCh3AoO56urBl6fPcez0eVy9fEhKz6amsZWyqmbuhcZx6uxVjp+6zNkL1zh28gJOV28SF59MaVkV/bJB5HIlBoMBk8mETqdjfn6Wra0N1laXhcFfP6FlfW2F715+y1++f8nTrx/zl+9f8s2zr3lwsMfO9qZwmXEErZfmZlhZnMO+tIBtxsK4RkV3VwdlZWVkZGQQFxdHZmYm6RlZ+Pj64+buiYurOyfPXuDcJae/iohBaR/jY0p6OjtQjgyzZl/CPGkQLg6O4O+ERo1+XCNs2/+WTjSp02LQjmOfn2NrbVUgED17/Ei4VsiHBukWtdNQU01xfh5J8XFcOHWGS2fOUV5cQltTM+nJKSzOzjGh1ePp7kVkeBTFhSXExSaSn1dMZUUtAXeDaWxoo7yqERevIF55+zO8g2M5duEGsal5XLnpxR/f+IDPj54mMyufltYOcnMKSUvLQD4ySnNjE6WFBUKh3LCsH8XwEFMTOoz6CaETwyEmHPkFB4HJUQTneH0cJCf7/BwzZtPfCS1H4Hh7fe3Hof0wi7C7ucHm6sphwHhCJ4gXB6lpcdbGwc62cKlw2KUcA/qj/T2+//a5UCL3zZO/MvgdLdGOa4UD+eoQEY4yukOq0qbQRLpmXxD+U3EMAdNTetSKEQalEnq7O2iqqyYmIpTSwjyqy0tIio+jpaFe6Mdw2MKWF+aFTg3btBm1Qk5aUiKXz58jMjSEfkkPqtFB6ktzCPK6RmLIbYI8ruB09F3cz3+G5/nPifS6RGqwGzkxPiQFudFZlU1reRaimjyay7NJivQnMSqA+xEBjEg7ebSzAt+/4GBjlZ21NWwmEyuLS3z79BmPHz7i+bNvgL/www/f8+2Lp2zvrGM2G5HL5dTVVjOmlP/oBz0MFU5OqCnJz8YyNUFZfiap8ZHsry3waGuZnpZqJG31DPR2I+sVY9Cq6WxrpiA/l7zcbJbmZkiMi2ZI2kNZfibp8RFU56Xif+sioZ5O5McF0lGWTlV6JOUpIUjq8qhIjyA7xp/y9EgyY/2pK0hmtKcBmaiG6sJUGsqyaCzPpTQ7kcKMBCICvPDzOENt6X1cr37J0U9e5exXb5ObEkZWUhi5qZEkx9wjxNcNH/frZCRGIW5roKe9EVFzPaV5GTSWFVCdm0JLUQY1mTE0ZcfQlBlGYZgrDSkBdGSFMViVSm95Mj2VGaxOyXm0amGos5HK3EQ6a3NpKkqiLi+BQVE1cwY5U8o+pKJ6+jsbaawqIf1+NMF3fXG6eI64qGjmZ+d48fwlXz9+Cn/5gX5JL6MjQ5SWFfLFl59yN8SH1q5GIhLukZwXz4fH3uLffvl/8/r7v+ajL//IV2f+zOkLH+DsegIPr+u4ezjzh1d/gYvbFVzdL+Ph5YS7x2Vy8+K5cPFLFpemeLC3SpeoEYNOxciAlPbGZnLT05F0iVAoZJSWZhIc4kVySiilZRnk5yeTmZlAWOg9CvJzaaytQdwtwmqewGhS0iOuRCyp5O49F0Ij75CaEUFmThTxif4kpwVRVpFEfWM22Vnh5GRHERd1l9LCNLpb6+lorEM9PMjMpJ4Z0wQLM8ZDVPHqAkuzZqTidiSdbQz3S+jtaqcwJ4PeLhHr9gV21lc42N5gf3OThZlpdtaX2VheYG1pjrWlOexzVmZMBqxGPXMWI0uzFnY3VtjdWGF1cZZ5qwmNYpiOlgYaqsspL8mnorSA0qJcCnIzqKksYWSwD5ViiC5RMwNSMSODfeg0CqxmA9PGCTRjIwzJJMj6uhkZkKJRjjKpO7wGaJSjwlbbMaxOTYwzqdNgNU0KRWSO3giddgylYogx5TCW6Um2t1Z5cLDN1uYK9qVZFhdmMBknMJv0zM9ZmJ+zYF+axb40y4z1cICbNk8KhKGlWStmgw6NYoSxkUHGRgaFMHdcfBTePp4kJMaSV5xLfUsDRrOJhUU749oJ1BotKo2aweEhZIMD1NTVUltfQ3pmGumZKQQG+RMRFcptbw/uJ8XR2tlMWW0pCZnxBMXcIyjmHoER/rj7unDD8xpuPreIS47CJ9CLGy5XuOFyBVeP67i4X8PN0xlvP1dcb1/nhvslrrte4JbnFTx8nPHwccbF6xrObpdx972Jf+gd/EN9CI0NIq0glZyybErqSuka6KZb1Ip8SCaEpx1CbtZiEoTAgs3C/Mw0c1azcFn4W1FhMRqEsPSsxcTS3AxzVjPmyQmBxGTQqpF0iaitLKOytIjy4gIK8rOpKC+mqDiPwqJc0jOSCY8IJio6jKzsNAoKc6ioLKGyqpRusQjl2AjKsRHkiiGGR2T09nWjVslRyIeorakgLTWRosJcWlsaGBqUYrUYWVywMSDrZVyjZHdnA51WRUZ6MulpSUh6Ount7kLS1c3Bzi5rK6sMDg7S3NrCqELOqELO+uYGj79+wtOnT3n27Bk7W9vsbGzy8pvnhy6Dgx30hnGsMyasMybsy/PYl+eFjIfeMM7wiAzZQC+j8kHUGgVTxgkmp3SMygeZsZqwzZiZtU0L+Zy5WQtLi7OHDeObqzz9+iEPH+yytrokUJscWFyHeHj08EDwqa+tLrO4MIfVYsa+tHBoLxlTMDWpZ2V5ialJPUrFKLYZCw8e7jI4JKW4JP8wd1JXxaRBy+rSPCMD0kMniM3G2uIiyzM2Vmyz7K+ts7WwzIzhcI472NlmeWFeyHna5+fYXF1heWFecI8My/oRtTRTV1VJVVkpbU2NDA32odZKycgOx+nGMY4c/TM+91wJDLvDDU8n3P3dePOjt/jX//op//mH3+AS4MdpZ2d++847/Py11/iP37/K7994h3/4l//gf/zj/+LIiXPcDY7E2fU21128kMhGyS+q5F5INDExyWRnF5OfX05YWBz9/XJU6gkGBobo7OxELBZjNBqx2+1YrVbm52xsrK8Kr6VBq6ZP3ElHaxO93R0M90sOr3i9PXR2tJOfl0NUVARBQUHcvHmTs2fP4nTtKq5uHlx0usqxU2c5ff4SXj7+BIdHccPVg/c+/owPvzrG56fPcvzSFU5cduLYhUucvOzEZRc3XHz8OH/tBlduuXH8/CWcXNzJKSylpUNMQ2sHbV0SissbiEvM4pabL64e/iSmZJNXWEFWdgEFhWVUVtXR0dlNW5sIqVSKWq1mbGwMvV7H5I/vg6FBGbL+PsY1KjbWV/9ORDguEft7O4J4WLYvsrgwd1huaLOwYLNgmTahVinpELVRVJhPUlISsbGxxMfHk5CQwL2gEG7eciU8IorQsAi+OnGaMxcuc8XJ+VBEdHd2MdQvIyszneryCsFu4kCfbq6uCO3JY6MjQnOzYzjUqsaEQLKjUM1h+VmctQn5CtWYAllvH7XVNdRUVCJqaaUkv5jqsiqyM3Pw8/HnfnwiYwoVsdEJuNx0Jysjl+zMPMrLqmlsaKUgv4TTp86TEJ/C+LgR0+waessymUXVvPr2x7zx3hFOX7rBR58f43/8n/+Tf/v3nxEQGEJYWAShoaGs2A/fVOIOkXBxkQ8NCt0OjszDyuICa/Yl4bKysrjAnNUi/LkdBXyOQLZDABi04+jHNczPWIVm6YOdbR7u7Qr9GA5R4vjccXlwYHON+gls02Ye7O4IYeUF2wxG/QQ6tYqx0REmdVo2V1fY397i8cG+cHV4tP/X7oa/Rb06QtYOEfFXIXFI3thcPfz9LM3NCiHvlcUFrCYj5skJxKJW6irLqKssxcfTlfioMOqryqguL6GjtYVhWb9AtpqfsbKzsS5coQ7zElN0tjVz/vQJ3nnzNe763KaushhJWy13bl4k2PsG0QHuRPjcIDXClzCvK0T5XKfgfhBtZZkEezoRf8+LMG8X4kJ8KMlKJDspiqykCGJCvCnJTaa3o5GNJRtP93fYXFmivbERg3ac755/yw8vv+Plty/gh+/59ttv+Pb5M55+/ZgHB3votBoqykuZsU4LYfkZ8xTry4uMyHox6ceR9/eSl56IUatkWqfC1+06aXHhpCfEIpN0UV1WhKeLMyUFuajkw9imjQxJe/j264eUF2RRX5ZPT0sVCUG3iQ9woyYrlvaSVIoSAsgM96K1KJnC+/fICPemKCmElFAvagvuI6rKpSQjmqK0aNqr8ylIiSQl0p/qwlQSI/wI9rlKUpQ3R97/PUfe/z1R99zw97hEbmok+emxBPu4kpcaS1jAbcRtdUi7WuloqqGvo42y/EwKkuPIiQunJDGa5EBP8iN9aUyPpDzWh47cSAarUunMj6U+NZSmnHiWJoZYNaqpyE6iIiuBvNgAqjOiKEq4R1akLyUpEaRF+uF94xw3Lx7n6tmvCLjjRnRYEOdOHcffzwe73Q7A8+fPefH8W7bWVukQtRAcdJea2nLkYwNE3w/H3fsGtwNc+OM7v8Hd5xpfnnqfgBAXLjgdwenGVxw7+T7HTnxCdEwIb73935w6c4Qz544QHHqbWy7ncXW7SElpOk+ebGKaUtLd0UBlWT5Z6UnER0dQUVLIwvwMszYzra3V+N11xdv3JuGRviSnRtLd00yvpJPdnQ3mZ6aZ0mswGsboaK0kLzuSkOBbePtcw8fvJtExfmRmRZOTG0NJWSI1dZlUVKVSVJhAVkYUIUGeFBek098joq9bhEYuxzCuYnpSh9mgoaejGZmkA8uUlindmEBaqikvpraihLrKMixTenbWV1i0Wdjf3GTDbufpw30e7m5ysL3Owfa6QG/aXFkUchTr9nksUxNMT+pYW5pjadaCclhGd3szKYmxZGckUlFaQHVFMeUl+bQ01iDr60bW141U0smAVMy4apRZq5GleSsWk56JcSXjqsO81NTEuGBjUsmHGRsdYlKnEawzjjzEgs0iYEVt08bDq6dlCuOUTsg5LMxbWVyYYW11kf29TabNBqYmtczazIKNacZqZGHeyvychdWVRZYWZ4Vg8eriHGaDDtXoEKMDUgZ6xagVIzzY3aJD1EJBYQ5FxXnk5mdRU1eNTj+BYWoS2cAQUlk/baJ2GpubGBgapE3UTkJiPDl52bh53CIhMZbq2gqyC7KoqaskKj6Shs5GcsqyiUuPJyIxHL8wX5y9rnPD8xre97y4nxGHX4g3N9yvctPjGm53bnLL8zouXs54+bng7nsTV+9rOHtc4ZrbBdx8buAT6IHbHWfOO53E3fsGvvc8iYgLIa8ki+zCdDx9XfHwdhOC1cOyPiEYPTUxLlwZTAad8NpbjAbBqro4a2V6Ss/4mPwQ5f2jP3x0ZACV/NDjrx9XoR0fQ9YrZnCgj57OdkqK80lLSiA15T65mWlkZ6WRk5tBbHwU4RHBhIYHERYeRHLqfUrLCimrKKazq43E5Hhi4yKprq1A3NNBl1hEb183wyMyxD0dSPvE1NdVUVdbyejIAErFMAr5EAvzMwzIeumVdKFRK5ixmhgc6KOstJBeSddhsdbeLv2SHkyGSfqlvXR3dmGzWXnx4gU7e9tsbW2xsbHGysoKe7vbrK+uYZ+f4+HePrubG1gtZqEPYmi4XyAUGSa1DA330ycV09rWSGtbI+KeDoaG+9HqVGh1KvplEmwzZgFvu7a6xNrqEqsri6wsLwjP3u4mK8sLmIx6Zm3TbG2u8vjRPi++fcre7rZAYnJYTDbWV7EvLQjXB416DI16jMWFOWZtVqR9Ejo72lGNKRgZHmRCr6Gvtwft+NiPl3U7ywuzWE2TrMzPY52aYm1xkf21dXZXVnmwscn+2jp7q2tsr67y9NFDVpcWhTnEsQjVaTUU5+fRUF9NVWUpHaIWrBYjSsUwpSUFlJTk4B90E5c7Z7nmdoKjZ9/noy/e4OiZjzlz6Su873kQFhvKR0c/4T9//1/4R4byyenT/OHdd/mP3/+Bf/rFL/nJr//Aq2++x2//+BZ3/O/h5RvAb//wJ/7w329QXl2HpHeA3r4BMtJzGR5SMjggZ3hISXOTiJFhJYWFxfT19TM1NcXykp0V+zLL9kPb+Pb6mnBhGZBJqautprqqgqamBqqqKsjMSKOyvIKaqmoiwiI5ceLU/0fVe363eaZ5mv0XbM9uT8/07nTv2Zru2a7q7eqyK7vsKrtsSy5ny4pUYJLEIOacc84555xzBAMYQBIgiESAAYEEwZypLNmWq679QOFt14f3gygcEeeIxHnu5/79rouLH33MhY8/4aNPP+OKzW3+9PlXfHzpMl9ev8nVO/bcuOPAFZs7XLp2k0vXbuLs5cs1e0c+unSZT65cw8bhHg6u7ty668Qlm9vcsL+Ls5cvV+/YY+vkSlF5NW3d/TS0diISz1Db0E5zWz9pmUX4+IcRHZ1Mamou0TGJhIXHUFlVR1V1Pamp6eTn59Pa2kp3dzfDw8MMDPRRV1tNV2c74vFRVMoFNsxrPH50xvevvuUvf37Fq+++4emTRxwd7guRpTWTAaNhFYN+5fUGQod8XkpPTxdFhfnExcUQFRVFXFwcDx48wMnJBZubt7F3uE9JaSX5BSVcunoDmzv2/zlEaDRaerv7aG5uZmpimi3LJjPTEpZ1S6iVKox6A8aVZWQzEibHRpHPzbKyqGJVq0YmmUQsOo8FSSbErBv0yGYkzEpmkM7OIZfNYzFvoFxQsLq6inRWxvDwCNWVNdTWNBISHElBfjmxMSl4eQZy764bbg98KSwoo6K8lp7uQZQKLdMTcyjli0yOz3Drhh01VfVI5xQcnT6jvLqFf/gf/8L/9r//A//H3/8jf/jjRT7/4jJ/91//gZ/++5sEBYUgGhqmrbWZTYsZ7aKSRaWccdEgI4MDqBfk7Fg2hMjPwc62gF61Fsd1apUQU7L+olkt3Gv6VcElYd0sWF9/sLPN6eEBR3u7PDo5FkrHh7s7AuHKSnyybjCsKFjr97NuQTSKBabF40yOjbIgnRMoUKeHB4L7wSp+e/HkMa9evhCQr49PTzje3xPEcz8cKKzDzIZpDePKKoblFdZW9Jj1Rg62dlDPzzPW30t3cwNRwb7ct71GXno8A52NxEaE0NJQi3FFh2RiTIiAWekOlg0TSoWMkuI8FIoZwsL8uHDhbVxcbMlMiyUvK5GMlGgSY0NIT4ggOSaEyqIsZsWDTIp6yE2LIz8jifaGKkJ8PGmsLCMhOhxnR1sSY8JIjAogPtIXD6fbhAd4sLas5MXDQ56c7r/Oi8+zub7Gq5cv4NV3PH/8hG9ffgPf/5nvv/mWo71d1vTLnB3to19aZNeyztyUmG2ziVWtmu62Zprrqhns6aSmvJjpcRFLinl6WhpxvHUVP5d75CRG01xVSlluBkFe7oz0drGslFNTUohqTkJrXQV5qXHUlWRRnptIbWEyJWmRzPY1UJYQREG0FyVxAXRXZFIQ609OlA/58QG0laXTU5NLflIQFVmxDDQX09tQQFLoA0pTw4j2tifU15nGyjxcHa5x7/YlclIiiQnxJCU6iLrSHGJDfCnPSyc1JpzUmHBKsjKYGOijraaK8txs5kaH0MulKMaH6a4qojg+jMHqPBqzYmjKiKSnIInRmlz6yjPpLE5D3F6NbKiDgfpyKtNjKYnypTzKhzhnG7IDnYlztyU1yIWg+9e59MGvufD2z7h15RNc7tvi6HCbxOQEjOZ1vgeevHjOi5dP2N3ZYGiwh/y8TNbWlnjy9JjJKREhob7YOVzjyrVPuW17mUuX/4TLgzukZUTj4eXIl19e4KOP3sXLy5no6GBCQrwICvLAx+c+rq53cHe3p6Iih6UlGYWFqdy9e50HD2z5+uuL+Ps/YGFBwqZlDd2Smrr6Sto6G+gb7KB/qJ39ow2evjjm4eM9vn11hkYzQ0NdIa1NxTTV5JAY5YGvx03cXW8QFvKAjLRwiguTKCtNpqw0mZLiRIoK4wmPcMPP/x7xCUFUVxcyPNxNWWkBI6Ih1Co5StkMS+p5FuYm2dkw8PLJCWuriyhlM2gWpMxOjjE7OUZ5Ub7wc3l6sMvp/j5PT085O9rn0cmhQNA52tvm1ctnfPv8CYe7W7x8+ojdTTNPzo452ttmy2xiSaM8jyI21ZIQG0Z4iDelRdnUVhWTkhhFfU0pU+Ih6mtKaW+pRzI5yuhQP8r5OSHyqF9aRPZa5KaQzaJRzDM3PcHE6DBz0xMsL6rYMOkFWpM1VmPN7FsPtmv6ZeFmfHPdyPbGGrubZiGru6RRsqJVn0eVVpcECtT2xprgNbBeguxtbbCmX0Y5P8fc9IRQJl7SKNkym84Jc+IRhgZ7GRzoOc/Wa1SIxWO0t7fT0FBHTV01VTWV1DXU0tLWTFR8NF7+3kTFR+Pg5EhReTGDY8PkFecTkxxDXkUBrgFulDdVUdpYTkBMEB4hXty8Z4N/pB/JuUnYutzB5t413INcuetpzxW7S1yxu8Rl26+443oLO7c7XLG9jIO7LU7e93HzcyE2ORLfYM9zQVdCOJlZSRSX5FBckkNBQQalpbnU1ZXR39fF2OgQszOTLMjn0GlVwq24Tqs639LolwS5mUa9gEo5j3x+lrnZKaYmxxgW9dPa0kBDYw3dXW10dLbQ0lxPZ1crGenJtLY1UlFeTExsBHGxkWRlp+Hj7U5jUy2Z2WnkFuUQHBpAdEIUpeVFRMZFEBYRTEllMcGhAbh5PyAgyJfaphompsZo7mhCu6RmdHyY+XkpItEQWVkZ5OZmI5XOotGomJmZxmBYRSabQ6VSsLioRqlcQCqdRSY7/3/Try7T3dXxeuiYZEYywZrJwOHBeSb+7OERlo1z/Oo5uvKcNjTQ38301AQq5QIatZLZmWnaWpvp7GhDqZCjUSsZHhqgo72Vzo42Wlua6OpsZ2pSjE6rYc1kEA5jK8s6tjY3OD464GB/VxB2Hezv8vjRGYcHe6yZDEjnZpiblWAy6jk63Ofk+JBHD0959ugx6wYj+9s77G5usaY3sLe1zY5lE7PRhH5pGfWCAp1ag2xmFvHIKC0NjUyLJ+hqaycxNo7urg7WDecbhJOD84tHjWKBh8dHAn3HsmbAYtLz6PiAl08e8uj44LxbtbfL3tY2u9s7yGXzyOelLOkW6WhvprAoFx9vd/wDvCivKGJqeozmlhoKi7LIy0/H7u5VPr36e9797A2+vP0eti5f8sW1d3n/k19xy+4LwqN9iEsM476bA//xq58SnhjJu59c5I23f8NPfvUL/vUXv+Cdi3/iH//5J7z9wUUS0zJ5/+JHuLi6UVFRQUlJEe2tbaxoFxkZHKK9uYVJ8QSyOSmyuXn6evqpr21ienIWk2GNzXUzW2tm9iwWdjc2WH/9WTAjmWJgYICKymqq6uopqqohODqO8JgE0lKziY6I587te9g6uGBj78R1Ryd+/eFHXLh+iz9evs4X9vf48PJN3rr4BR9duslnV2258Nl5Kfq+iwepmTnccbiHT0Aw2flF+AaG4Bccjpu3Pz6Bodx1ccfG9h5Xb9rj7hNEYFgMI1NSzNuHTE/L6e4exsMjgLfe+iMffvApt27a4+0VQE52IXW1TZSVVlFQUERhYTHl5ZXU1NRRX99IQ0MDRQWFVJSV09zYxNjIKEa9gedPn/H9d694+fwF37x4ydnJKbvbO2xZNtmybGIxb2AynJfkLRYz8/NSRkZGqK6tITw8HB8/XwICg/Hw9Mbx7n1u3bbn3n1X/PxDiItPwcs7gK8uXePuPVfu3Hbg9m1b/mZocBSFQsX6+gZHRyfs7OwxL5UxPDjEyLCImWkJCplUKFovSOeYn5liZmKMJbWCkYFeoZhsWTPR0dJMVUUlPV3dLOuWmBgXs7S0wuqqAYPBhEg0SmtLJxnpufj4hNDQ0MHQ0BT+/uG8+ebb/OQnb5KXW0p7Wx/tbX0Y9BbEo9MU5ZdxcviI5oZ2SgorkEzLGB6eJDgslh/96Cf8l//yD/zPf/4xXt4BdLT3kJNdwJtv/gJXV1fqa+sYGuzn7PSQNdMqCtks46JBejramRwbFXwWPzzAa1VKAQFrNho43N0RiEdWUpN1C2ElMK3pVwWnhml1he0NM2dHh+xvbwkbCSsC1bqFsOJglzRqljRqTKsrQjTISj2yRqeWFzWCt8M64FhJUlYjuFUsZy1YW/sRp4cHHO/vCZGqk4N9Dnd3XpfIt9kyb2A2rLO2asKsX8NiNLOpN6GTLyAZFTE+2E1xVjIB7nfJSAilviKP+KgQ2lvq2d00vz44vHaHLGkxGlaZl82hUs7T2dHM2toSly59RESED1VVedjbX8Hl/m3yslOQTIpY0SnoaG2gpDCHOYmYbYsJl3sOdLQ0Mjc9RUFONuXFRejUKjJTU7h++Su8XR0ozk0kPMCNjMRwdIoZvnt6zDdPT1mYm2Rr3cCLx+ebmO9ePIdX358XrV/BilZHc20tY0P9jAz0opqfw7ispbejla11IxLxKIM9nVSVFtHaUCsME7OT4ywq5qkpKSQ9KoTmsjyG2xoY7W6lvqyQ8rxMQn29CPf3Yd9ipCw/nZToEFJjg8iMD6UsJ4GWsky6q3PoLk2nOiWEyuRQimL8SA1yJT/Gj5aiFBoLk8iJ8SUz0ovi5BBaS9PorMwk1teRBH9HfOy/IMzXlcaKfBIj/An3e0BsiDdBnvcpzEikpbqEivwMbK9+hZeTAzOjg5zubKCelTA1NMD8xDi7Rj0PN82sKWVIB7tYGO5B1t9CQ1Y8vaWZ9Fdk0VmYylRbJRsLk5gV00x2NdFRXkB3eQHVsUGUh3qS6GRDlOMVIu5eIdjhEgWxftTnJxAT7Mqd65/yzltvYGd3HaVazvf8mZd/fsXxwzOePX/I+vrn6gTiAAAgAElEQVQyMzNjaLVy5PJpioqySE+Px8/PjQsXfs/Pf/5v3L17i8TESDIyEqirK6O2tpTCwkza2upIS4sjLi6M/Px0qquLqa8vpbAwndBQbzw97+Hqeofbt78iINCFiEhvfHzvUViUwshINyr1PBsWExNTYwyP9tPZ107vcCc7R2aOH28jV01Q31RIYlIA2VlhFOdFE+hzByfbTwkPuIunyw0C/e4RH+NLRmoIGemhpKYEkZwUQEpyIP4B94mJ9aWsPJOunkYmp0Q0NtUwONTLQH/3Of1ocQGFdIp1vZbjPQsbxv8kLGmV8+h1aqbGREjEoyzMSTAua9mzWDjZO8dvWt0Ae1sbrBtWhKy7NbJiNQ5b6Wv6pUWa62sI8vciKz2B4AB3YiIDSIgNwcfTmaT4CPq6WxANdtHT2cKUWMTY8ADK+TkBz2odEOZnp4XYy6JSLuBErfEi44oO44pOGBSsJV0rJchsXBVux62RG2sB2Ppera9fN6xgNq4K1KCDnU3ByHx2dM48X9GqBaKc1dC8uW7kcHcLhez8Zl0qmUS9IMNkPM95Ly1pWV1dZm5uhvrGOlLTU0jPTKOsolTwRiRnpBAQGkhgeDCp2enEJMXhHeLPzXu3ue54k5j0eAJjQrB3d8Q92BMXfxf8ovzwifDB5r4N9u62+ER44eR7D5v717G5f50b965x8cpHXHa4wte2X+Ma4EpgdAA+IZ4ER/rj7utCcJgvMfHnP9u1taU0N1TSVF9BR3MtA92tyOdnWdQoMOiXMK8bBA/B0eEue7ubrK5oWV3RsqRTC/0RxYIU6dw0kxOjiCdGGB0boqe3g67uNrp72qmoLCH+9XYhMyuV9o5mSkoLyM3LpKg4j+ycdDKzUunobCGvIJu07FSq6ivJLcohLTuVqPhIHJ0dSEpPpKi8kOCIIAJC/RkcHUCxuEBLZzMjEyI6uloZHh6kr6+HsrISamqqhAFhfl6KwbDK2poRpXIBkWiI7u5OhocHmZ6eRCweo6eni9UVLSfH+4IR2opY3dpc5+R4H51WxfHRHt+8fAq84mB/G8m0mMmJUSYnRlnUqOjv66G4qICS4kI62lsZHOhjbFTEvGwO7aKaedkcszPTKBbmBembZWOdrc0NzOsm1kwGTEY9lo119vd2ONjfFW7Ad7Y3USzMMzYqQiadZW93m+++fcnzZ0/O2fxGE6u6JY729jneP2Bva5vD3T3MRhNregOWtXXkc1I6W9sozi+gtbGJ4f4B1vQGlPNyejo6kUxMolEomZuWsGFa4+XTJ0Kn82hvmydnx0L2/Wh/i22Lif2dDTbXX19eLi0zNDBIfl4OA/29zM5NkZWdRmhYAMEhfnT1ttDe1Uh1XTFFpVk4ON/i48/+yDW7L/j81h+5cO3X/PGLn/PxtXe4cvsCDq5X8PJzxOHuVTy8HLltdw1XT2fSctO4cvMa//Kzn/Cjf/8xP33rN7z/2Rf87K23eesP73PD1pafvfFz7jndJS01maLCXKTTE4j6e6ivKqe3o5Whvl56OzuYFE+8Jnj2oZCr2TCaMa6sYlpe5tCyyeHmBqbXbojhoQF6e/vp7B2gpKYer+AIbjm5k5BZgFymY2/7DG/vUFw9Arlq78S/v/0eF23seOuLy7x58VP+cPkGf7xykz98eY0/fnGN9z65zLsXLnHho8s8cPOmuKgcby9/bt22JyIylorKWlrbuklIzsDO0RlbByfuu3hhe9eVX771LtdvO1Lf0kVr1wCTkzI6OwaIjEjAztYJtwfeREXGk5WZT31dC1WV526zuroGCgqKKC+vpKenj97efmpq6iguLKKmqpqujk4kU9OY19Z59uQpr779jpfPX/D44SMO9vaxmDcwr62zuWFhy7KJeW0do9GIyWRgSjJJbX0diclJBAYH4R8YwAM3D65dt+HKVRscHJ0IC48hMiqeoKAonJ29uHLlNg6OztjeceTOHTv+JjYmkZUVPXK5gqEhETKZnM0NC0MDgzQ1NNLd2cXU+JgglJsYHWFkoJexoX7EokHEokFkMxIWlQq2zOssSOcYGxllbGSU/t4+Bvr62d8/RCqdRyKZRatdor6umT/8/n2CAsORTMsYHZnmww8+5v/7t5/zL//8E3y8A2mob8XtgS8T4jn2dk9xd/PDxzuYzo4B3vjZbygtqeHg4BHdfSOEhMTw29++x3t/vEhuXjHLSwY62nsICgohOTmZ0uIShocGMK8bWNKpmRofQTIxRl9XJ6ND5+9fv6QTugtb5nV0apUQLdoyrwvbhCdnpxzu7rBhMgrRLqsDwWw0sG7QY1xZFjYFj09PBGLRs0cPhQP8wc620CHZ394SNhym1ZW/MmDrl3SChM5qB7dGzRaVCtYNeuE52Nnm7OhQGCKePXooRJqspCareM46RJw/e+xtbbO5ZmHDaGbDsI7FaGZjxcCabgnZpBjJ2CBttWXEhniTFOVPSW4ynS11zEyMcry3jcWkFwYis/GcMnVO5jIik04zMtKLo+MNrl79mNBQTy5e/B3Xr3xKekosc5IxTg632DQbWFTNs2ZYQqdZIDE2CsnEGFvmdaSSaeqqKtGpVfR1ddJcX0OonxuVRRlUFWcSEeiOZKyfvvZ6dCoZVaX5NFSXvzb7rvD07JhXz5/z4tEj/vLdK+RzUvw8PHC5a091WTH5WenCja9YNMiqVs3k6DA97S0MdHcwMzHGUG8XrQ21LCrmGe3rprEkj7hATyJ93KguyGJa1I9xUUF3cwMDHa2sr2goyk6msaKQ8vwUCtJiKM6MpaeukJKUULrKM6hIDqIuI4oELwfifRzJj/GlvSyNpEAnQlxtSA19QFFSEOXp4ZSnhxPhcYdQtxt42H7Kn977FSE+TsSFeRMV5M79O19z+8rHZCdF0lRZQFyoDx++/UtCvF1RzYo5tBgYaG9iWtTPokxCU3kxbZXF1OVnUZoSy2RHIyONZfSW52CRj1MSF8jiaCf7OhmjLVU0F2WhmxlHKxGTHxNGZVwojckRZPs6E2r7Nd0lacx112KUjSAZbKQwI5JQfxduXPmY4GBvnj57yKMnD5lXKlAvafju1XNevnzI2toSBwcWBgY6KCzMpK+vjdLSXLKykvDycqasLI++vjby89MpL8+nv7+dvr422lobKC7KpaG+isqKYry9HuDufo+IiAA8PO4SEeFHQUEaAQFu3Lz5BT4+9ykvz0YuF2OxrLBu1p9LpWQSBoZ76BnsYmC0h3HJEMWV2Ti73ebytQvcsPmIwAAH4qPcCQ+6S6ivHaF+9oT43SXI/z4Roa4kxPoQF+1FeIgT4WHOxMV6EhfrTXFJCo1NJTQ3V9Ld3UxrSz1j48P093UyJupFJZ9ieVGG2biIYUmFTnWObRWLBpidHGNuapyVRRUK6Qzr+mWePzrlyekRphUdx/s7wmHdivdUyaXolxY5OdhlVafheH8H44qOmclxZDNTGFd0aFULNNZVkp4SS1iwFzGRAWSkxhAdEUh4iC952Sm0NFZRX1NOT2cLY8MDGJa1bG+sYVjWClsF67ByfiBZYkmjRKtaYFEpR6OYFzYHW2YT2xtrQt7eujWxDg4/HB6sj3V78cNNxQ+HByue2ooptRKHrBEq9YIMnVrBltnEjmUd0UAvrY11yGamzuM9hmU0aiUajQqtVoNKpWBiYpy2thaqaiopryyjoraSjNxMSqvKyCvO5/odG67euo6L5wPue7ri6H4Pr1BfwpOiCEuMJDw5kuT8VNKKMkjMTcbBw4Fbzre473OfB4EPuOl0gy9vfc6lO19y6c6X3HS6ib27PZ/bfM5Vh6s4+zjh4GqLk7sjPkEeRMYEExMfRlpaHAUFGdRUFtHZVo9EPIxOJWN1RcuaaRXLhkkQn1kP0eZ1A0bDMkbDMgb90l9tJCTTYnq622lpbaC5pZ6a2gpq6yppbqmnsqqU7Jx0snPSKS7Jp6u7jYbGGrq62+jt6yQ7J114fUlZIcmpCRSXFpCRlUpoeBCx8VEkJMWSnZuBk8tdbO1v8cDdmSmJmDWzAZVmgUWdCpl8lunpSaRzM0xNipmRTKHTalhdWWJ5ScuayYB53YRBv4JiYZ4ZyRQatZK93W0h471mWkWnPd8wicdFQrxofGyYmupy5mUzrK/p2d2x8PjRCYcHO0IRWj4/S093J+VlJVRVljM02M/UpJjZmXN3wt7utkC+sb6X7S2LwON/9PCUp08ecXiwx9bmxvn243WBdXVliblZCQtyGf19PQwPDaBdVHN4sMdf/vyK7759yfqaUehTWsmP1i6pFZduhd6MDQ/R19WJRrEgAFjGRcP0dXWjki9wtLcrXGJacfT72+eF4oOdTZYWFRhWFjHpdQK+eXZKTGtLE9XVlcTFxZCUHIdoZICm5jo8vR4QER1CcVk+Wr2KofE+KuqKqKgrwtbpOr96+6d8fu0Cf/zyV3x2+10++OrXXPj6t1z4/NdcsvmQ4HA3vPzu4ephh63DDaITIknNSeWyzVV+9rtf8tPf/pLPba7z1gcX+F8/e5Mf//RNfvfee3zw4UVS0pIpKsynr7eT0cE+CrIzyElPoa+zjZ6Odno7O5iXypgYFzMxPolucYm1VRNalZpltZods5ldyzqrWjVSyTQzkikmJ6cpKqskKDwa94BQ7nr64+EfSVlZA73do3h4BPHplze4fd+d265e/O6zr3jjg4/42fsX+cWFj3n/0jU+uX6Hj7+24fJNRzy8Q4iKSqK1pZOmhmaKC0vIzc2noaGJYdEoo2OTdPcMUFlVR35xGaERsYRFxnHH/j6ZOYVMz8qRLWgpKqoiO6uIhPh0YqKTiYlOJC42mZTkTPJyi2lp7qC6qp6srBwyMrJobm5lYmKKtrYO4uISyM7MoqaqmpFhEbpFLYf7B7x49pyXz1/w5NFjTo6O2d3ewby2jnltnZ2tbQ729tnd3mFjY4Pl5WWmJNOUlJUSGh5GYFAI/gFB3Hd6wA2bO9ywseXuPVeiYxIJDonk3j13HBxcuXnTkTu2d7GzvYutrT1/c+P6bezsHPDzCyAzM5v+/kG0mkWmJiZpqKunqeFcGieZEDMuGqa9uYmO5gbGhvqRiEdRy6VC5OfcCryBRqVmUjxBZXkFSQmJ9PUNsLS0gkQyi1Q6j79fMJ98/AWJ8SlIpubQLa7g6xOEl7sfAf6h3Lh+h1s37XGwd6GwoIL2tj5++9v3+L/+zx9x4cLn5OWVsbGxz87+GXLlElKpGm/vYFwfeNHQ2IZlY4ee7gEmJ6cZHh6msb4B8fgoC/Lzm/Fx0SDzs9NMjI4wLR5nfnaGVZ2WHcuGIElb1WnPo1uvh4TtDbMQT7KWohekc+iXdMINvDXWZN0srOlXefboIWbjeSTM2nOwUp6sLoofRp22zOt/NcyYjQYBpTo/OyP4O+RzsywvaoT+iWXNJAw6D4+PhBiTtVxtHSKstmrrZuI8xnUuAdta32Rdv8baihHT8iqWVT1bRj0zYyMMdrXQWFFIXKgPSVH+VBVmMCnqY3ZyDNOKjm2zif3NzddD0Q57W9uCY0O/qmN8bIicnBR+/et/54svPuTy5Y/5/JMPaGms4vRom7+8esaj0wMenR7w5++ec3K4I5BVnj48Y8eywVBfL8nxccRGRjAy2EdpXhr1FXl0t1RRmJXArHgQ8VAXq1oFqnkJrQ01bK7pOTvc4+nZMS8fnzskvn36FNPyMqUFuaQnxRMRHEBaYhytDbUc7mxiMemZGhMx0N2BVilHsyDDYtKzMCehvCif9qZ6qosLmOrvJCXcn4RgXyL9PAjydGVhehy9Rsns+AjioR6aqouZGe2no6GU1OhA4kI8yI0PIjHQmdKkYPKjPKnPjCY/0puUQGcKYv0oSgzE/st3iXC/TXKwC1VZUZSmhhLlZUeIqw2JQfcIcrmKq8M1Ajzs8Xa5Q0yIJ8nRAUQEPCA1NojspEiCvZxwtr1KQrgftSW5tFSXkJMcQ11pHsMdTfQ2VNFalk9/XTkVqXE056dRkRJJT1k2BskgooZSVCNdaCcHaSnOpiAxCulIP3q5lPqCbPLD/KlOCCfF8y4lMQF8s7UMr055uKGhvTKHcF8n8jNjKcpLpqw4i7PTA548PeP49IiX3z7j8ZMTnjw5Qi6fZm5OTHt7PVNTIqTSCerqyggI8CAkxIfGxkrE4kF6eloYHu5GIhllaLCH1pZ6qipLyMvNxN/PE0eHO6SmxNPR3kR5eT4pKTHcu3eTd975Jdevf05hYTodHTW0t9cyMNCGQilFvjBLXWMVBcVZ1NSX0dbTQH1rOUFh7tjc/pSrNy7g6nKFQH87gv3sSI33JDPRB0/nKyRGexMe4kJokBORYS6EBd8nwNeO0KB7JMR7U1gQR2tLEU3NpdTXF9PYWE57ez0zsxNIpsfp6WxidKiTBamYHcsq22Y922Y9e5vrzE6O0VxXRV1lKTrVAgtzEjaMqzx/dMrjk0NWtWoOd7eE8vKafpmDnXOcoVU6tmHSc7S3zZJGiUouZWp8hL6udqbGRxjo7aC8JPf18OBPdIQ/EaF+BPq5ExsVTEVpHo11ldRVl9Hf3cGqTiPYqK3F2+2NNXYs62xvrLG5bhTKulbC2w8P/lbrsWFZy5bZxMPjA3Ys64KLYHPdKDzWocOyZhD+vGNZ52hvm0cnhzw+PeLsaJ81/bLggbBuSqxYWesQYVk770yMDPYJXgUrOOLk+BCDYZX5eakQnZFKZ+nq6aS0vASReITugR4aWhupb2nAxu4WH35ykSs3r+HgfJe4jARiMxLwCPYmOi2O3Mp8EnKSiMmIwz86EI8QD3wjfQmICcAjxAM7tzvccrbBzu0ODh52OHg44BHigaOnIw/8XQmPD+GeuwOXrn/Onbs2JKZEk5oWR3Z2MsXF2TTWlTM80IlaPoPFtPxXeXzLhklwE6yv6TEallEp55mXzQhyNsm0GPG4iLbWRooKc6mpraCquoz8gmwyMlPIyk4jJTWB5JR48vKzyMhMoaAwh/aOZiYmR5HKJNTVV9Hb10lrWyPxiTEkJscRGR1GeWUJKWmJBIX4k5gcxwcX3uO6zRUCgnxJTU9CqZZjXFvFbDGh0SoZF4tQqxQsL2kx6FdYXVlidWUJg35FOLBbD+86rYbpqQmmpyYEl8GCXIZ+Vcf2lpn9vS0O9rc5Ptpjd8eCRr3A2OgQGvUCuzuW857Ahgm1Ss7U5JggsLPm5CXTk+zv7XB4sMfhwZ5ASjrY3xW+fnpyxNnpMSfHh5yeHPHk8UNOT44EDKp53cTK8nm+fGpSzNioiO6uDlqaG5mblbC9ZWF7y8LDsxOeP3vC+ppREPiuaBeRSqYFqItyXib0Lbc3zKjk88hmJCwvaliQzglI9VXdEitanXA22d20vKYk6tGpFWyY9BhWFtGq5cxJxEgmRxns66SqvIjKimLKK4qJS4gmPiGazp5WxBMjxCZE4u7lQktXA+MSEZIFMf0jnVQ1FRMc7cNn1z/ijx//jjd//xM+vv4H/vD5G/zbb/6Jj6+9w817n3HD/lO8/e9jd/cqvgEP8PBzxc3bleyibG7ds+OOkwOfXb+Mo6c77378Kf/4//6YH//0Td55/32uXrtBUUkhaanJVJQXU5SbRX5WOtVlxXS3NTPU14tUMo1aqWJUNIJcNo9GpUan1rCoVLCi0WDW61nXL7/+zJtneHAI0fA4Ta1dJKbl4Ojqw0df2fDVdQeio1NJSsjmnXcu4ukbRmPXIC5+Ibx/6Rq//+xLvrJz5IOvr/LVLTtsXR5g7+JGdFwy/QMjaBdX0KgWqa6sorO9g+nJKSbGJxGJRhGJRlleMfLqO7Bs7pKckoFfYBhxiWkkp2WTkV1AV/cAoSExBAZEEBmRQGxMCn6+wXh6+BEeFkNyUga1NY20tnTS1zdAR0cXRUUlxMcnkpiYTH5+IdmZWTQ1NCKXzbO/uycMEI/OHnK4f8Dezi6bGxZMBiMmg5EtyyYHe/vsbG1jMplQKBRMTk9RVlFOVEw0IaHhuLl74uTsRlBwOL5+wdja3cP1gRcOjs5cuXIbOztnbG2duGFji73dPezsHPgbmxt3+N3v3uGTTz4jJCQMmUzO6vIKy7olBvsHaGpopLWxgbHhISZGR+hsbaGlvobejlak0xNMjJx/3Ww08OTslB3LBtLZOWamJcRERePi5ExOTh4qlQaNRsvAwBDOTm7ExSRSVlhKclwS48NjREXE8vav3yE9NYuk+DQCA8JwdHDlxg17goJiGBqR4OsbTnNbPyPjc+hNO5w8fIHetMW338LMjIJhkZiR0UmOjx5iMm4wOTnN9PQ0A339LMhlzMtmWFleZHZKjHxOwoJ0TrBu/5CqZBXjaVVKgTZkFchZf1lNqysCrtRsNAiF6zX9KsaVZXRqFfolHY9PTwTJ2g+t19bvZfVJWIcIKw729PBAeI31PS0qFcxMTjDY20NHSzMKmVTYVlhlddaegzXa9OTsVPBSWN0UP6Q2WQeK8+9vxrC8wopGi06pxrioZWN1mYmhAToaq6kuyiYpMoD89Bi6msqpKc1lpK8DjWyWoy0Lj/YP2LNYMC2votcuoVWp2TKvs27Qc7y/Q011Gf7+7jg52XLlymdc/OAdKsvyMekXOTve4fhgm0enB8B3/OXVCx6fHvHNs8d8/81LXj59wsnBPn1dnUSEBJMcH0NPaz29bXVkJkXR01pLVXEu3zw+Znp0gCWlFI1sFr1Gyc6aAaNWzcnOFrx8fv5eD/ZQS2dZVi4wOz7KWH8vPS1NbKwuo5iZprOxnsrCfI63NzGvLLGxuoxeo6KpqoKirAyyE+Ppa6ymMieF0owkovw9CfZ6wJZhiRdnx8gmx1HOTVJXnk9+WjwNFbnUlWRRV5JBQVIobWXp5Mf5UZoUTF12DC2FSWSGPaAkMYDkgHvYf/l7koPuE+tjR11+DOUZody/eoEg5+tkRHvh5XiJO1f/hPv9qzjZXiLMz4mMhGD83GwJ9b1PS00h/e01NFbmERvqRX5aLF2NFXQ3VVJflot8cojdFTXaKREnJh0Loi46S3NoK0pH3FpFZ2kWGnE/4o4GJP0dyMeHmB0ZZEUhZ1W5wFBLI8kBXqT5exLt6oBqpAdePeQvZ5v0NRSTFuWDu+M1IgPdyE6JIj87ifm5CY6PdoHvePHyMU8en2DQ65idmUCtmke7qECjllNUmENVZQkd7U0MD/UyPNTL5MQI8vkZxOPD9Pa009PdRnVVGfV1VRQV5pOdlUZjQx093e1kpCdje+cGkRHBfPbZh/j5etDQUEFOTgrJyZFCXMrd4z4hob74+bvj6eOEt58LETF+5BenUFiaQlJqELYOn+HqcoX4WA/CgxyICnEgPz2A3PRAUuJ9iA5zITTAkbDAu4QGnAvmIsOdSUnypbgojuamAlqbSxgZbmNoqIO+vjbE4sHzZ7SXno56BntbMBsXeXy6w/PHBzw9O2BRMUdHcz21FSWo5XOMDfUx2NPJ2FA/armUtdcdAePrtf26YUXwvhiWtYwND7AgnRGiQM8enbK/bWFseID+7g4aaitorCunpbGC6op8qsrzaGuuoa25hobaMlqbqpkSi6ivKae1sY7ZKTH6pUVhQLFuGaybAush32qFPTnYZW9rg6O9bc6O9jne32HLbMJsXOVgZ5OXTx/x7fMnvHjykCdnx5we7gnDhnW4sA4p1udwd0uwKG+Y9Az39yCbmRJiT1rVAhrFPPqlRSxrBtYNK2yZTRzv77Cq06CQzQqdjDX9MiajntWVJTQaFUrlAgsL80ils4gnxxkSDSKZnWZINEhadjoZuZn4Bvnh4OTIFZur3LlrR3xmIkk5KTzwdyc8MZLE7GQ8g71xD/TA5u5NnH1c8IvwJyDKH/dAN1x8nXHxdcbV3wlXfyfue93DN9wP71AfAiMCSMlOJiw2lPsP7hISHkBefiaVVSV0djQzIupnZmoMuXQa1cIcGqUM+fwsGvWCcLuuXVSi06oE5OiCfI4J8Qgd7c3U11XR3FRHW2sjdbWVFBbkkJAYQ2paIgmJMUTHhBMdE05oWCDhEcGkpSdRV19FfkE24okRxsUixsUimlvqaWisobmlnpa2RkrKComNjyI7N4O4hGiSUuKprC7j7n17omMjKC4toKqmHLlCyopeh9liYmZuip7eDtQqBRrFAuoFueCQMq4sCx1Fy5oJw/ISCpkU2YwE48qyQCA83N1Bu6hkw2zk+GiPw4MdNsxG9Ks6FuRzjIgG6O/rQr+q42B/m90dC4oFKaMjg6iU8ywvaViQy1AszLNpMQtbhMePzv0NVjnX4cEex0cHAmt/d2eL3Z0tDg/2hAHCZDyP8CoW5pmdmUYmnUWtUiAaHmRENMSaycDTJ4+EgeTs9BiDfgWNegHtohLFghTxuAiVcp6V5UWmJseQSSXCMDg6MiiUzvt6OxGPi1gzrXL42hVgXjcxL5sTSFYry+f43P29TZQKKSqljObmaurry2ltrSU2NpSsrCT6Bruob6mld6CTcYmI0opC/EK8SMlKoGuolZSceCJTQohMDMIzxJXffvAL/vWX/5MLX73Lbz58g3c+eZO3P/4Z7332S+56XeeBny03736BndM1vrz6EcGRviSkxeDh60ZVYxXxGckERoVz38uTy3ds+e37H/Iv//EGH378Oe9euMD7H1wgJS2Z1JQk4uOiyM9Kp6e9hdHBPvq72pmZnDinRY2LGRkWodUsIpPOMj87I/hqVrTnsfBVnRbZzCzS2TkW5Go6ugdIzsjD3tmL37z3Mb965yKff36d6soWqqqa8A+JwsUrgA8//5pPr90kKiMTJx8/rjk6YufsindAMAEhoeTlFTApnkC/tExvZxclBfkM9fXS391FS0MjkqlplrQ6Tk7OeP70BYuLOuLjE3G860x0TALuHj64uXsTFBxBTHQyvj4heHsF4esTgoe7L/5+Iecy5dJq2lq7GDIdiyIAACAASURBVB2ZYHZWSnd3L/Hxibi5eRATE0djYzNtLa1MjIsxGYwCgfLJo8ccHx6xv7snRJf0K6usLq9gXltne3MLk8GIUqlEIpmls6uHzKwcYmLjiYiMxdnFHWcXd1JSM4mIjOOGjS02N+2wuWnHpUs23LzpyK1bd7l9x/E/hwg727u88cbP+fu//+9cvXqdjY1N9nf3kM1JmZfK6O7sor25ibnpKYHc1N/VTltj3Tn9YnoCqWQay5pJuPlWLigYGRYREhSMr7cPra3tzM5KWVpaITU1nRvXbxPgF0h3aztVJWXIZ+YY6h3Ew8Wdod5hBvtFDA+N4+LsxT/90/+ivKqZjOwSwqOS6RkQk5ZVSm1jD7qVDcqrGmlr62N0VILBuMHQ8DjLSwZMxg16e/sRiUQM9PUzOzPN6MggSoUM+ZwElVyKTq1Cp1YJh3+rkduwvMSaflWIFlk3DVZx3ub6GmajQXisXQir8XpVp2V5UcPyoobj/T1WtIso52VCWXvLvC5sIqy3B1YpnfV7WClOVnHd7qaFdYMerUqJVDLN1PgYkgkxynkZCpkUlXyeNf2q4KXY3bRwenjwV06Jpw/PePn0iWC3tjonrL0Ns9HEilbH4oIS9fwCK0oVJt0ic+JRRL3ttNaUUpydQHN1HkNd9dSW5KKcm2RRJmHLuMq2yYBBs4hGKse0vMqmaZ3TwyOWNGpkMxJ6ezpISozh9q1rvP32L3jnrZ/z9Zd/wuPBXfp7Wnny8Ijvv33Gty8e8+ThEd+9eAp/ecWTs1P4y5+FZ3JslMbaKtTyGWRTIvIzEqgrz6ckN51Xz87oa28kPyOJ2fERRnq7MGrVrC9rOdnZ5GhrA9nkOC/Ojnl2csTh5gavnj5GLZ2lpqSIOfEYzdWVjA/0UV1cyIuzEzYNqyhmppFOjNPf3kppbjb5qcm0V5Uw3t1MbkIUPk72RAZ4M9zVSl1ZMb4PnOlorOa7p8c83NugMDMOp9tfU1+aSWl6FDE+jpQkhdCYF091RiT1ObGkBjlRnOBPcsA9otxvkRJ4n2DnqxQnBVCY5M+9Kx8S7edIctgDHK9+yNUv/oCLwyWc7b/C1+0WEYFOON78HE8nGwY6qqkvz6G3tYqIgAdEBrpRX5bLzGgvfa01rColyEZ66KzIQznaw2hLFfW5iSxLhni4voioqYKW4mwk/R1sLqnYX9PzaG8Hvv+OPfMaVQX5FCUn0FKYS3NRNk82DfD9Uw6MarLjg7G98idiQtwJ8XGivCANnWKao711+P458B0vnz3kyeMTdrbNPHp4xNnpAc+fPWR3Z4PGhmoUC3NYNoyYjMuMjgwgk06zs20WkJ+PH50gk84yOTFOZ3sHw0MDrCzrWNItMj01wYxkggX5HG2tDYyPDTMjEZ/LzfrayMlO48aNr7h+4yt8/FxITo0iJS2SwFB33LzsCQhxIT4lgPgkX+7YfYyry2WSE72Ii3IiOtSR/PQAyvLCSYn1IjHGk9iIB0SHORMb4UpijBtpib5kpAWSnxtBRXkypSVJDA820d/bSEdHHV1dDfR1NzEu6mZ0qJPRoU40Cgla1SzyuXF0KhkK6RQyyQSDPR1IxCOIRQOI+nvo62xDLBpE/doybN1ETIwOMzM5zqpOg06tYFw0iGRi7PXnnIIdyzoPjw843N3CbFxFNjtJa1M1Y6Ju5iQjqBUSdjaNHB9sol9WMTs9ypxETENtBX1d7chmplh5vf3Y29oQokjWGNHmulEYIh4eH/D49EgwxT4+PRIK4HtbGzw6OeQv373k1ctnfPPsMU8fngiDxuHulvDsWNaFocK61bDGl2QzUwz0dLIgnWHDpBeINEsaJabVJWGTYTauCrZa66bEeks7I5lCsTCPVqtBp1tkcVGNWq1kfl7K9MwUdQ21ZGZncP+BE3dd7hEWHU5iWhKefl54+XsTFhtGemEm0amxRKXEEBgdjEeQF4HRQTi4OXLb6Q4eQZ54hXgKA4SjuwPXHC5z1e4Kti52OHncx93PDTffB8SlxpJXnENeYRYt7Q10drUwLOpjRiJmXiZBtTCHWiFFtTCHXHqOR7Vu1+Xzs8zOTCKZFjM1OYZ4XMTkxCjjY8MMD/Ux0N/N4EAPPd3t1NZUkJuTQWRUqDA4hIYFEhsXKWwhmprr6OntoLKqlLHxYTo6W6irr6KuvorK1+Sl5tYGCovzGJ8Yob2zhfrGGkbHhykuLSArJ53M7DQSkmKJjA6jqaUe9aKC9Q0jizoVyyuLbFrMrGgXkUyImZueEi7sNtfXOD084MnZKcf7e5iNBuFgaL1k29/e4umTM44Od1+XqbeETsSSTs3gQA+dHS2Mjw0zOTGKWiUXkMA72xvsbG+wt7stDAlWBObpyREPz07YtJj/Cotpla5Zo0vWzYSVpGTtS2yY19jb3Rb+zmhY5fjoQOhCWA3COq0GpUKGWnVu7taoFzDolwQqVXdXGyrlPGOjQ9TXVTEjOf9Ma29roqmxluGhPsTjo2xtbqBdVNPcVEdxUR493e0oFTImxCIUC3MMDnbS29tKfHw48fHhVFYWkpgYSWFRFmWVBQyN9zAtE1PdXHYeoUsMoagqF88QV768+QnXHb/mT5c/4MNL7/He52/zi/f+g998+HN+9f5/8PbHb/DF7fd5EGiLa8Adrtp+zFXbT7nrdht3f2dyizPPMcgZiWTkZZFRmIet8z1c/Xy5+NUlLn71NfYP3IlPyeCGrS0ffHiRtIxUmpsaznG/TfWMDfUzNSZidLBPGCb7e/tQK1UsL2nPAQHjI8zPTgs4aa1KiX5llYlxMWazBZV6iYSEDBzueXDb3o3PvrbF5o4LIyMzjI3M0t8/xleXbxIZl4JoaoaAqBgCoqJJzMwmKTuL4spy2jra6evrYWp8DLVcypJagaivj76uTkGsOy0ex7iyzO7mFmcnp8xLZRQXlhAbHUdUVAx1dQ0MDI4glSlITcsiMCAMb68gPNz98fcLIyoynoT4VFKSM8nMyKO8rJq62iZKS8uJjY0nJCSMtLQM6uoa6O7uZUmrw2Qwsr+7x6Ozhzw8PTvHGO8fcHJ0zP7u3nl0ad3MmtHE5oaFna1tVpdXkEgkjIyMUVBYTHBIBGHh5xZw/4AQvLz9Xw88vly7fhtbu3vY2d/n+nU7rl2z5cqV2zjedfnPISInu4DIyGg++eQzfve7d/Dx8aOzvYO9nV2mJiYZ6OtndGgQrUopIFvHhvoZ6O5AKZvlZH+HLfO6cAN/enjA3MwsdTW1tDQ1ExIUTGVlNUqlmoGBId5//0N+99YfCAkKZW5yEu28nP62dga7e6ksLqWhup7e7gFmZ+aJi03G3d2f9q5hcgur+Nu/+7/50Y9/zt//j3/lb//b/8Pb7/6Jv/tv/8Tf/u1/58svr1NX30JZeQ3TU+fT5/j4BENDQ/R29zA40EdLcz0D/d1IJsZYVMpRzstQyedZXtQIh/cfGrmtmwPrIPFDV8QPyUnWLYS1+KxTq4TNxg8/BJc0akEYZ+0kWAeEva1NdjctwhBgWTNxuLsjRI6swrsfRqesyF2pZJq56Snh3/9h/OqHEaYnZ6d88+ypIKd7cnb8Ohpw+LqXYWR5UYtWoUIjV6BXa1hWLjAnHmViuJu22hLK81Nors6jriybxop8lhWzDLU3MzU0wKpSgUmrY2lBxf7mNt89e8Hzh4/RqTXUVVXS29lBUlw0Dva3+fmb/84v3/w3fvnmv3Hh/bf5/7l6r+C20/RO13d7sVWn9njPlk95d6vWa3vXY+/YY0/PeKZznA7qVrcyRYkKDBLFnHPOOeeccwBBgAEEM8EIgmAGATCAOWeKiv2cCwiw+1z8S6EkQixB1Pd+7+/3PIV56Zwe7fL6xRkvn5/Am0t4++rdQWAB3uiHieenJ2zoVuhsb2F9WcOiaoqu9maqSvORy7pZX5xna0VNaV4GqXERhPp5UJCehLS5gb52ESnRYbjaWNHaUA1vXrK3tkJdWTGTI4PMyPU4V+3MJAPSdtqbGjjb22Z/Xce4rA9BVTmdYiFVRflkJkSTGROGoredxpI8MmLDCfF2IzclnoqCXCID/ehsEZCTGktWYhT56THkpURRnBlLfKALQU6PCXEyJzvKi+QAR4IdHhLqYEashwVhjvcJcbpPhNsjvK1vEuhgSqjbY/zs7lOcFkqUrw2OltfJSw8lyPspzjYmBHo9ISPRn5RYX4K8nxHmb4/p9a+ID/ciyMuWRyZX8HCwoDQ3CXF9CUOdzbRV5lOTFUdbRQ51OQkUJ4azp1byZk/HsKQJYXk+431SDtaX4cUFvH3N64sLljVqejs6GO/tRTc9hWZ8lC31DDvaOSaHushLicLs1nc4WZth/egWafGhvD7f5efLIy7Pdtla1XJxvMvJ4Q5HhzvAKw4Ptjk53uP0ZB+tZo7lpQXG5UMsqKaZnhpnb3eD05N95maVLKj0MYbD/QNmp2eYUk6zu73D5cVzdra2mVJOMtDfy8jwIGOjg6yv6VheUr+LMBSSlBhLk6CWpqZqpFIhQyNdtEnqyS1MJiTCE0dXc2wc7+HpY4WzqxkB/taEhdji5/WQYN/HhPlb4Gp3nRC/J8SEOhEf4UpsuCMJUS6kJXmSmuBFbIQT8VEupCb7ERnmSllxCqWFqdRU5VFfU0xjXSmCulIG+1rp7xYx0COmR9qMSFCJRNxIR4uAXmkLHS0C6ipLGe7vNorlBro76Ja00CVpRdbbRWuzgMLcLMqLCxge6DVGigzugMnxUQb7uplSjLG9rmN1ScPC3CRjw72MDXcj62unv6eVScUQW+uL7G3rWF1WIaivoiA3gx5pO4p3Q8vqksZ4YJ+bmjCSlgzUJMOzubrMzsaqcTtyvL/D3tY6W2srHO1t8/rynLOjfY73d4zbBUMcy1AYNwwOhmiWIfaklI/o8aPtLciHZcYS9uykgvlppVGUtqFbYkW7wN7WunF7YuiEaFWzLGrVRtKORq1Co1YxPT1JZ2cHVVUVpGWkEhwaRERUONY2T3FwdSQ6IYa45HiSM1IIjgzFPzTQ+Ni52mHrYotngCdPHZ5i62JDQLg/AeH+uPu54errhKXdY26ZXcfU/A5Xb/3AvUd38Qn0Iig8gOSMRGobKimrLKKqtoyu7nYGZN0MDfYiG9B/qxgfZmZSzrRyzFiqXtSqUM1PM6mUMy7Xb9wHZb20tTbT093BoKwX2UAPndI2PXknPZmQYH8Ki3LJzEolKjqM8IhgEpNiSU6JJzklnty8TELDAomLjyI9I5mc3Awys1KpraukQ9qqNzYrRmgWNTI03E98QjTRMeFUVJbg6+dp3FZk56STnBJPdk46ssFepqYVzM1Psb6xwtnpIVrVLK3NAno7JUZIgHpu2hjLM8ThdjZW2dAtsbqkYXdzjYuTQ2Oh/PBgh4P9bbSaeeMzOiJjbnaS4SH95VVPdweK8RGUE2No1HOo5qfZWF81+hnW13TGm/2N9dV3XzO0ep6+ZsE4VBgGD8PmQr0wz9TkBAuqOaMh2bDROD050qNoD/d5fnHGq5eXxi2Han6WmVkliokRVAvTjCuGGRzqZXikn4bGarJz0ujukVBZVUJCYjQicSO1dRUUl+RRWJRDeUURdfVViFuaSEiMISY2nEZBDd09EsQtApJTYsjMSqKispDklBicXa1xcnlKcKgXCUnhxCWGYeNkSWpuHGl5ifiEu/PU0RwnX1vcg5z45PsPMHd8gK3XE76++TmfX/uYO09u8OWNT/n1h7/if//+r7hvc4Ovb33IQ9tb3Ht6DdMn13H0fYqjjw1hicHUNldR3lhBdEo8lvY2PLZ5yudXvuOG2QO+vnYdF78AKgRCxJIuohIS8PMPJCMrncqKMspKC+lqb6Gprhppq4huSSsDPfoL6+7OLv2/1Qk5I4O9SFqFNNZVImyqp6+3kwmFnJmpaVRzCwzKRsnJLcLJyYsHj214/+Nv+eizH0jLKkWlWqW2Roi5uQ32Tp6UVtTi6uWL+VMbbprdJzA8lLTsdCqqShE21dPV0UJPmxhJUx3tjfUszc0wMTqETrtgJF7pFtWo52ZZ1qiZm5okPzePqIhICvMLkLS1s7q6ztHRCVWVdbi5epMQn05aai4J8enEx6UQ4B+Kg70rbq7eONi7EBIcQWxsPIGBwfj6+pOSkvYOazvFxto6G2vrbG9usbezy86WHmO8ub7Bwd6+caBYX11jZWmZ9XckrunJKTo6OikpriA4JAIHRzfc3H3wDwglIDAMdw9fnlrbc8dE34t4bP6Uu6YPjVuI69dNefT4yb91IhTjU2xubtPU1ExiYjLR0bEUFRRSUlRMRVk5gga9U2F6QsHY0CDtYhGtwkb6OiWMD8tYmJlkbGiQ2UklE2OjqGam35Ve9CunzPQM4uMTKSurwMTElA8++AgL86ekpaQT5utHaXYWRZlZ7KzoUM/MUV1egXp2gbZWKT7egfzPv/176gWtVNaK+O9/84/8p7/4K/7rX/8jf/337/Ef/uP/w1/+97/hz//8L3n//c8JCAwjIjKOrs4+hofk9PUNIBQKaW4S0tYqpq62kuqqMqRtYuTDMqPfYHRQxsLsjHGIMAwFOxvrxo2B4ZBvoCEZhHEGPKvh90yOy42F7M1VHScH+8bitIECZcCv7m1tsqFbYXVpkQ3ditELsba8ZHwTrmg1Rh+EoSehmplmekJhjGLJenvokXYYi97quVlWtBpWlxaN0aa9rU2O9na5ODk2kpvOjvY5Odg19jwWF9TMTU0zo1AyJZejUioY6++hQ9SAuKGC3JRoEiJ8yUwMIcTHnjAfJ1qqi4n286A4IwWNUsHRxjraqWk2F1fYW91gY1nH8oKGGeUkcVGRDPR0I2is58svPuG7rz/n049+zwd/+GdiIoPY2dTx8+vnnB7tsrm2hGZ+hpyMVGaUE3q60s9vuTg5hp/fImyoZVoxyopmFlFjNWJBDV2tTVQV57I4p6Shspii7FQ8nWywt3xIQ3kBE4PdZCVGkBDqz+RwL7PyIWpLi6guLmB+Qs7CpAKpqInhnk42FtUMdUvZXNJwebTP4uwUVUX5DEjbaWmoJTMhmtyEKCT15VTmpFFXnEtsiD+i2grUUxNEBfnT2SKgobKQBeUIorpigjzscH1mpndhODzm3pUPCXR4QIjjIx5+/wF+T2/iY3Udj8dXcbj7JdFujwl1NsP+/jc4m/9AZpQ7feIykiPciAt2xNLsCibXPsHVzpRQPxv83C2ICLQnKtgZbxdznj68TkSAMzkp4fi4WOm7LJlxjMskaCZlSGuLGWmtRdklpFdQQWNBGjuaKVamRpDUlzM3JuPycAfevOTy9IiTPT1Y4OTomPPjE3jzlou9XdYW5pFJWxFWl5EUGURhRjzJ0QFkJYUTG+pFbloMvDzi5ekuWysqZF1tbK1qgVccH+3y5vVzXlye8urlOYcH2xwd7jAo66G7q51F7Tx7uxtcnB+hW9GwqJ3n5Ysz9nY3mZ6cQiGf4HD/iDev3hq/gJ4en7CkXTQeEH5++xr52AiZGSn09khZW11ieWkBrXYGjWYShbKf8socwiK88Amwx9XzCR7elji5mOFgb4K76338vB7i625GqJ85scFPCPc1x8PhLuGBz0iMdiUuwoGkGBeyUrxIjnUl0NecAJ/HJES7Eh5kT0lhAmXFKbQIKxAJyqmvLkDYUMpQfxutzVV0SRpZXFCyujSLckxGc0MVBdmpiAU15GelMdDdwczEGFPjI8h6pPR0tNJUX4NIUE9NRSmFuVk01lahlI+wuDDH7KTCaIje3Vwz3uqfHOyyrFGxtb7Muk7NonoSjWoC9bwC9bySdZ2a7Y0lljQzlJfkk5OZQm+nhN5OCcKGWhSjQ8Yok0EyN6McNx7aDduCrbUVYwH6aG+bw90t48Fwe13HycEuz0+PODva52Bn0yi81C2qjV2IxYU5Y0/CQGVaX1lkSjGGpKWZpvoa5MMyltTzzE4qGOjpRNbbxcLsFPvbG5wfH3C8v8P58YGxFL6knkc1M6kvpC/Ms7ykRbeyZMRzqt+hRVtbxTQ01FFWUcrs/Awpack8tHyEu48H2QU51DTWUlRejL2rIzZOdviHBuLs5cwzp2fYudrxxP4JTx2e4BPsjVegJw7u9ti5PePBk3vcfnCDJw4WOHs44uzhSHRCJIFh/kTGhFLXWIWguQ6huAFxi4Ce3o53du5hZqYVqBdm0KimmZtW0N/XZYzAzM1OMjM9YYw1KSfGUC/oexN6FryMDkkLdbWVFORnk5aaSFp6EknJcUTHhJOalkhpWSE5uRmEhgXi7eOOg6MNKakJhIQGGMlMhUW5SDpaGJMPMTTcz4Csh9a2ZhISY8jNy6SsvIiIyBCj3Vk5KWdyapzaukpkg71MTo2zvKJhZ3eD3c015MMyivKyEQnqOT3c43h/hxnlOGvLWl5enLK7ucaGbskYk1uYndJ3epoaEIsE1FSX0yJuYlw+zKJWxd7uJlrNPE2COr3zQj7M8FA/U5PjxniXan6ag/1tY2TJ8He/s73J0qIG1fwsuztbrK/pWNUts7G+auxCbG2uo1tZMjL593a32d3Z4vBgz7jR2N3Z4vL5Oft7O8Z+haELcXS4/25IWWZxScXo+CDy8SGaWxrJL8iitKKQnNx0ImNCSUmNJzYhkpjYcFrahZSWFVBQnEN+QRbpWcnU1JZTWJKLu4cT8UnRtLQ2UViSTVJyNHGJEfj5u9PQVEFUTCCePo7YO1piZW1GdGwQjq5WWNqZ4eT1DFOrWzxxfswzN0uu3P4T397+iismX2Ph9ABz5wd8ffsLPv3xQz6/9jGf/fQRPz76gbvWN/jO5DN+8/HfYuv5GK8wJ2w8zLFxt8Ta1YrKpgpqRLUUVhfjFRzAjfv3+NdPP+GLKz/w3sef8MUPP2Lj6kVhdS3FFTUUlpcj7eymqqaSgvxcBI21DPV1U11WTLeklZ6ONsRNAkZkA4yNjKIY15vZx4b7ETXVkZaaQGZGCu1tLSjk48jlCkZHFAz0D5OUlMWDB0948NiGL766xj//9hPcPUMJCYkhLDSWkJAYHBzd8PEN5K7ZA8wem+Ps7qZHOrc1093VTqekmZE+KYOdLUibauluaWJhYhz5QB8D3VIj3VEzp4fgyIeHWNFq6O2UEhcTS0lRMXU1tfR29zA4OMzQ4BhZmfmMDCsZl89QXSUgJjoRm2eOWJhbE+AfSkhwBF6efvj5BZCamk5FRRUNDQI6OjoZGxs3FqbXdKvsbu+ws7XNmm6VNd2q8fuGAUKr1rC8uMTy4hJjI6MIBELCw6JxcfXCwdENB0c37B1c8fYJxNXNm+s3TPjp2m1M7z3irulDvvn2KiYmj7CysufmzfvcNX34b0NET/cAx8en1NbW09vbj1yuQNY/QEe7hJqqasJCQhE21NPf3YW4ScBgXy/jwzJ6OtoYH5bpi6fyMX0Tvqeb0UEZ8tEx5KNjyPoHKCooJCsrh7i4BOztHQkJCaOuVkBdTT0DUgnKwQFaGurYX1+lTyplfGQUaWsHM9MqHphZ8PlX31EvaCU4PIH/+Of/jf/y3/4Xf/E/fsVf/tU/8J//4n/wn/7zXxIZmUh39xA+vkEEBUfQKe2lr3eQ3t5+FAoF87N6wkNri5D6uiqkbWKU8hF6pB3GTYSh1GQYFlQz08bokkEOZ3j2t7c4Pz4yHvYNMajpCQWK0REmxkaZnVSyv73Fi/Mzzo4OWVIvoJmf42Bnm4uTYw53d7g4OWZrbZXNVR17W5vGrcT6yvIvxC8Ge7bh1xoGkvGRYeMbtr+7C8XoiDGOZUDPGj4fQ87UQJh6ffmci5NDXr844/z4gJ2NVVaXFvWv+U5QszA5wcTQACN9UppqSijNSSY/PYbIQBfCfO1wfXqPELdnhHs6kBYZyObCNLq5KWZHRtDNq9jQLrO7vsnyggbF8Ciy3j4kLWJGhgfx8nTl2ZPHfPunT/jnf/zffP/t5xTmZTIhH0LUVEdiXCQZKYlkpCSilI/Bz285PTzg4uSY3c0NIkKCCQv042B7He38NGGBvkwMDVCUlU5hVgrZKXEUpCfg62KLg4UZqdFBFGcmUJgey0BrI2rlEAXpSeSnJVJdlItyqI/BzjY6RY0IKkuQNNXR1y6ip1WIsLqM2pJ8BjpaGOnpIDLAm7rifMZ7JFTlppIRHUpReiIJ4UGMD3Qz3NPJ04f3qS0roFciJC02jNrSLKID3fF2tCAlzBNr0x+wu/8DLubXSQxwIMz5ET5W1/G3voGX+Q/EeT0iLdCGeF8rQlzu4Wb1E1HeT5DU5xHsYYmbrSmWZnrUaEqsNwGeVpjd/hJvl0cU58SQEOmJ9aMbeDtb4u9uzU/ffIC7vTlpccFMjXYzIGlAVJpNa3k2mtEeZvrb6RPV0lZbSkttORf7W7y9OOXN5TlvX1zw9uULfTfl4jkXZ+dcnJyyv7nNmlrDgnKS0b4eWhqraawqoqY0l9y0GDISwynNS+F0T4dOrSQzIZLGikI2F1X8fHnC5fkRb15fAq/5+e1LXlyecXpyYCxIpqclMToi42B/m+UlNc8vTrh8fsrrV895fnHG8uIKu9sHnB6fcXp8xvHhCceHJ5wcHXN8eMTPb96yt7PLuHyUQVk/C6o51td070qoC6ysqBAIKujubiavIBk3D2v8gxypFxSSmRNOXUM2T6x+4u6dT3G2v4m1+XfYWHxLqPcDwnweEx1gTYDHQzwdTfB0uo2/x30CfczwcTPF1f4Gdk++x9XxNoE+T4iPcqcoJ4b6ymyqSzPJzYyjpCCV/OwE8rLiaRFW0iaqprI0C2lbIzPKIUSCSqRtjch6JHRLREjETch6pPR3SWisqSA7PYWSglwaa6sY6u/5RUdiQ7fE2rKWrbUVIzlpbVnL0d62ntyinWddp2ZaOcTM5DBrK/PsbC6zuaZlblpOt1RMq6iR+hq90EwpH6GvYvKV5wAAIABJREFUqwNpm5jJ8VHWVxaZGBtmfGSQGeU4ukU1m6t60dWyRsWGbukXHYndzTW21laMHYnj/R1OD/eMeNqttRVjJ8LgilhcmDN2LjZ0S+xsrBqpM/PTSmaU40xPyI3GZt2i2nhbvaSe/0URe3dzzbgl2dAtsbm6bARZGL6+G+IrWs0Cc3MzeivsQB9j46MIRU3k5GVjbfMUV3cXwqLDCQgJxtXTA2cPF+xdHDAzf8DdB6ZY2Vhi52zLU7sn+Ab5EJMYhbuPK7fv3cT0oQkunk74Bnnj6u6Et68Hvv5ehEeGkJWdRlFxHhWVJYhbmuiUtiEfG2JCMcrQYB/j8mFmZ5T0dHeQn5dFeVkRYpGAkeEBZmeUvzAmr+oWUc1PMzI8wMz0BMqJMWqqyyksyKG6qoyiwlxS0xIpLsknLT2JuPgoOqStFBXnGTGu5RXFxuGiqrqM0rJC6huq6eqWoNHO09vXSXVNOX39XYyMylBMjCLpaCEyKpTcvEzS0pMoKy8iMyuV+oZqFBOjTE6No9HOMzIqo6ujhQBfD/Ky09haX+Zwb5O97TVePj/h7HiP44Nt1nVaDvc22VpfRj0/xdy0gt6udsTCenKy00lJjic3JwOtZp7L56esry0bt471dVXU1VYiG+hhfm6KcfkwyokxdCta1tf0Zeh/T11aWV5Eo1axqlvm6HCfw4M9lBPjHOzvAm+5OD/l5PiQg/1ddrY32Vhf5WB/F93KEkuLGk6OD40S0+cXZ5yfnbC+puP46ICN9VWmp5QsatUsL2nRaOdpl4qRjfXSP9hJWk4S7l6OZOSlEJcYQVJGHOFRgUQnhlPbUE5VQxmZOcmExQTh4GyNX4gXFdVFJKbH8tD8Lla2jwkO86WwPJfcgnSqG0sJDvOmtDqfWyY/EBjuiZ2TORbP7hEQ4oaDuxV3za/xzY3Puf34J/wiPQiM88H06S0+vvJHPvn+fR7Y3cMtxJlv7/yJ96/8kRuW1/nq9pd8dv1THjrc4wfTP2HpZIpXuDMPbO9gYnWD+89M+N7kO566PiWtKIPHdpZ8ff0qH3/zNf/wu9/zm/c/5KOvvuGf/vV9TB4/ISAqBp/AUJw8PEjPyKJZLETY1EhrixBZTycdLc10tDQzKutjRjnB5LicwQEZfb3dtIuFTCpGkA300FBfTVRkOFVVFYjFYkSiFrq7+unrHyI9PZ979yywtnbCwcGLL7+8yscff4PJnYdERcaTnpZDfEIKWdn5pGdkkZyaQnllGQ0NdXR1ttMsqKVd1IBU3Ii0uQ6lrBuZVIy8r4fZ8TGWFuY43tvmaHeLnXUd6yvLyIeH0KrmqauqJCMtnbSUVPx8fHFxcsbd3RNLC2siI+KIj0sjOCjqHaUpBuun9nh5+uPrE4SjgytxsUnU1NQhErVQV9dAVVUNIlEL/f0yJieUzM/Osbezy+nxCWu6VbRqDRtr6+zt7LK7vWOkMa2vrrGo0aKQj9PW0kpFRRVenv74+ITg4xOCu7s/dnZuPHpkzZ07D7l+3RRTU3Nu3rzPjZt3uWv6kPtm5pjcfcAdEzNM7z3i+rXbuLt78mcV5TWMjsqpqqqhsrKagYFB+nv7GJINUlVRSVBAIOnJSTQ3NjDU38fkuNy4gdDOz6CZm2ZGOcHooIz+7i4GerqRj44ZZXX9vX2MjuoV5bm5+QgEQqYm5xgZGmV+cpLZ8TF62lpoaWqgKCcHcZOQLmk3c3MqlBMzREUnkJyWi19wJBZPnbjz4Al/909/5PcffcVDSxv+r//7/+Vv//bX3LhxjyZhKw8eWtIkEHN68pytrR22t/XrnJnpSbo62xE21evV5x1tDPb1MqUYN0aRDLZlg3F5YXbG2GEwOBVWlxZZ0WqM2FZDP0Krmkc1M23cBBiGj5ODfV6cn3G4u2OkNG2trXJxcsz58RF7W5tG8du/70oYMG+GrYNmfo6ttVV2NtbRquZRjI4wNjTIjHICpXyMgZ5uujskdLS2IG1rpa+rk6H+vncZvRX2t7e4PDs1DjWGQuPzs0OO9rbZ0C0ZX3dKLtfz6Je0zMhH6G4TUlmUQV1ZNrWlGcSFuxMV6ISnjSnez0yJ9LQhPTKA4XYh8u521PIxVufm2F3RsbWkfy6O9GKdznYJoyND5OdlEREagMWju9y89h0ff/AeZqa3uGdyA0e7p8RGhVJWlE9BTiYTY6PGXsTbly/YXl/D09WFx/fvMtAtZW9zDYsHpvi6OtFQUYpU3EhJbjqJEYF4OT7B0eo+8aHepEcFEu3vTF5SGFW5KdQUZiOuq0RcV8nEYC8DHS1U5GeRER9Fv0RMU1UppTnpVBXm0C6oZbhbwmBnG7Eh/lTmZVCTn4mkvpzmiiIaSvNJjQmnIj+Lkd4u2psaiI8IQtxQgdX9W8SEeBLkYYefyxMCnS1JDHbj0U+fYXHjC/zt7uNve4cg29vEej4kyuUemcHPyA61w+fJVdzMv8Pa5DPu//Q+ccH2BHs9JSHcjcQoD+ysbhDi+4wwf1uemf9EsI8NTTU5BHpZY2uhpzeZ3foGJ+t7tDaWERXkTnF2Ag1lOdQVpDIormWypwVJXSntdWX0twmZGRuEt694c3nOmxeXvH35grcvX/DqxUtePL/k+fkFz0/PODs6Znd9E51Gg3JsmHaRgLrKYkpy00mKDiYq2JuWxnLU0yNUFGYS5uvG+EA3vH3B67NjXl+eA695/eo5J8f7nJ8dcXK8j3xM//4oKy2ksCCHhvpq+no7uTg/5uWLcy6fn7K/t8OL5y959eItlxcvODo4Zn/3gPPTC35+8xZ+5t9uZ1ZX2Npc5+L8lIP9XeZmJxkZ7qeoKIuGhjIiIvzIz0/Gxu4hAUEuTM700y6tpkGQS0iwHV4ejwkLsMbD4Q5OT37Aw+Y6jhZXcH56FQfLK9hbfIfD0yu42P6Is81Vnpn/iUf3PsbT+Q4eTrdxtb+Dh7MZEcEOZCYHU5AVQ256NNnp0VSUZJKXFU9mahRpSeEU56cwNtTFsmYK1cwY3R1CqkrzyctMprQgh44WIbIeKa3CBsRNetRxQU4mDTWVvygOq+emjRGhGeU4st4u4xZhfWWR/Z11VpdVzM+MMTM5/O4ZZXZqjIFeCeUluVRXFNPR1oystwulfMQ4jMwox9le17G+sohWNcv8tNKIezXYow03yIYy9P62/ubZEFnaXtdxsLPJ5uqyMf60tbbyiyHCsNkwfBzDx1hd0hhf12BoXlLPG7ctBpyswRFxtLfNwc6mcTNi+PMYvECGx0AEmp5SIh8bQSgUIBQK6OvrQSBsJL8wD1d3F3z8vImMjsDNwx1HVxf8A/0Ij4kgNDyE0KgwklISSc1Kobi0gPCYMLx83XhqZ8WP16/w9fdf8dTGgojoEAKD/QiPDDFuAsrKi6ipraBRUEtnV7vxBl3/fh1ALBJQV1uJWCRgoL8bQWMtfb2dyAZ6aG8T0dPdgWp+mpVlDbMzStZWlxA21ZObk0FSYixenq4EBvhQUpyvv6kfldHX34W4pQlBUx3KSTmtbc00Cetpl4gRNNVRUVnCgKyHBfUsc/NTyMeHaZeIaW1rZmi4n7Z2EZ1d7RSX5FNaVkhDYw1JyXHk5WdRU1tBcUk+oWGBJCbFUlScR6OgFklHC7KBHmpryokID6KxrpLTk31eXZ6yu7PO0f4WO9trrOu0jAz3o12Y4fBgm8O9TVTzU7SKGqmpLqO+ropOads7W/MU6oVZVpY1bG7omFCMsqpbpKG+mqTEWLIyUxE21TM7o2RrU4+HnVQqfvFMTylZUM2xtrrC3u42upUl5udmOD874cXlBQf7u7x984o3r1+yu7PF3u4252cn7O/tsLuzxcsXz43dh7dvXvH84oyd7U22NteZUMjp7+tBPjZCf18Pko4WGoW1NLc3UlpdSHRiOM6e9sSlRBEWE0R4bDCp2YkUlOVQ21RJU2s90YnhePi5cPv+dbwD3bF3fUZpdSEpWQncuPsjdi7WVDWUUN1YSkCYF77B7oRG+3LH7Ecsbe5z694P3DO/jpnlTR48vc21+1e49+QWzn62BMZ4Y+9jzQ+m3/DV9U+59uB7nALssXR5zL9+9R4f/vABt5/e4bPrn/L5jS+wcjXnnvVNnrqaYWZzm5/MrvDZ1Y/4w5e/57vb32HuaIVvRAA3HpjwwVdf8rtPPuVXv/0dv/rt7/j17/7AX//9b/joT1f46sdr/PHjz/nqyhXSM7JoahbQIm5mUKZ3kRmGiOH+HpTyMf2FaW8fvT16OM6EfAixSEBaajJPnlgSFhZGaWk5La0dtLZJqaisw9cvmBs37mFr60pIcDQ2z5yxsrTDzzeYmuoGhE0tVFRUIRAIaRA0UlJSRHl5KUWFudTWVFBZVohYUENzXQWVBZm0C6qRNtcxOz7K+rJWv6Xf32F7bcX4dUU9N4u0TR+lb2tppb+3j9DgEN577/f89re/44P3P+HKdz9xz9Scx4+scXbyIsA/lIjwWOLjUggNiSI9LZvcnEJKSsqoqKiiurqWxsYm2tok9PT0oZqbZ3lxyfj/nFatMf6cQSy3uqJDq9agVEwwNjJKT1c3+bl5eHp6Y2Vpg6WlHXZ2Hri5+WFj48KdO/oC9d27j7l9+wE3btzjxs273DEx446JGTdu3uXmLVPumj7gnulDPDy8+LO+3kHE4laqq2uJiYlDJGqhRSSmu7OLmqpqIsLC8ff2Ii8r03gonZSPsLW6zPbaCstqfalYKR9D1ttDd4eEIdkg87NzqObmUSom0GqXmJtT0dYmob9fxsryOouaJbZXV1lSqRjs6cHV0YHI0DAmxxXs7eyzvKxjUjmLuEVCeVU97l6BWNu64BMYjoOLL8ERcdg7eRIYEs2XX37P73//MT9du80//J9/xtvLH/mYkpmZOVQqFZoFNbMzU4yNDupxdx1tdElaGR2UGQtbBv+CQci2uaozWqXXV5bZ29r8RfxobXmJrbXVX/QmDGVsw9bgaG/XGCcylMQMZCbD6+xvb/27OJHKOJz8+23CknqB2UklwwP9dEna6Wxvo0fagUjQSJeknRHZABNjowwP9NPaLKS2soLq8jKkba3MKCfY0K1wtLfLy4tzLs9OOdzV55CP93c4Odwxlg4NeETl2DBT46NopidZmFTQKxGRlx5LQUYsGQnB+Hs8IT7MlQhPS1zNf8LP9h4RHs/IjQmiIiuR/hYBI10SVlXznGzvcLK9w+uLCyNpamttlRZhI/Ex4cTHhFJTWYSr0zNsnppjZnqLIH8vUpNiSYqLpqwon8lxOVOKcQ53d9jb2uTV8wvaRM0E+/sxoxzn1cUpCdER+Lu7kJkYR35aIgXpSWQnRJEQ5kuYpwNZcUHkJ4aREORKWoQ3aVF+lGal0FBeREF6EuK6Stoaa8hJ1hueR3ulzI0P09cuYmKwF+20gtFeKTJpK8lRoSSFBzIibWFBPsBAaxPNVSWIaisozUmnpaEWWacED8dn+Hs4EOLtQmtjGd6OVtg8uklGlC+x/k48u/89lje/xPHBVVwefU+Q7W2SfS1J8npEWqAlofa3sPjx9zjc/5Intz/hyie/wtX6Jl6OD/BztyA8wIGUWF/y0sPxcHzIQ5NvCPd3ok9ST3ZyGP7uNuSkRJIaG0REgCtutubcufoVnaJaBqVCxntaOdtcZKKvndpiPYpWp57h+ckB/PyaNy8uef3yFW9evdY/r1/y6uUlr55f8PLinPPjEw5399jb2mRFu4B8ZIBuqZjmhioKc1MozE1hYqwPrWqCuckx1hfn4fIc3r7i4vhAfyu+uc7ykpaV5UWODvc5OT5kanKC2poqero78XB3xcHeltqaKl69vOT1qxdsba4zMjxoHBpeXr7ixfOXXJydc3nx3LgtWVtd4fnFmZHNfrC/zdTkOO1tIkTNDYQF+5CWHIWXlwM1NQV4etpy1/R7snNiqK7JIj0tiKhIF3y9LXGxu4291VVcra/j42CCj8NtHC2u4GD+DfaPv8bO4k/YWfwJm8df8sTsUx7d/RAX2x+xtbqC1cOvefr4Cp5OD0iI9KQgM5KSvARyM2Opq8qjrCiNwtxEivNTEDaUMqOUoZ4bY3igA2lbI23N9bQ119PSVEtXezNDffpthEGaWV5cQH52BrWVZUhamlHKRzjY2TTexhsKy3tb62zolvS3+9p5VhbnWF2eY12nYkkzhXpeiW5pnpnJUcTCWgZ6pexurRqttxcnh2yv61CMDhm9EQZHhEEwt6FbenchoTZuQgxl672tddZXFo0F52WNymiiNsScDPn3/e0N49Cws7H6i8/DMCRo5mfQzM/8wmK9u7n2bsugRquaNRa5Df2vs6N9Y2zGIN404K43V3VoVfNMKOQMDQ4gFglpbRXT3d1JXV0N2dmZ+Ph44e3rhV+AL86uLnj5eJOWlkZdQz0ikQiJtJ2BgT76ZX10drWTmp5EQKAPvv5eODnbYmP/hOAQP3Jy00lLTyInJ4v8vBwqK8poaxXTKZUYUaaLWjXysREj7aevt5uK8lJKigsRNjVSVlpIe5uI4aF+xkYHmZ1RsrS4gGJ8BGFTPdKOVoqL8sjLzSQpMRYry0c8fnSfnOx0FOMjTE6NIx8fZnpmgtm5SbZ31tGtLrKi07K4tMDk1Ditbc10drXT29dJX38XY/IhFBOjaLTzbG7omFTK6e/roqK8mGZhA8ND/VRX6TPtg7JelhYX0KjnmFTKaaivRiwSUFVZSl9vJ2WlBTQKauiUtiLpENPV2YZqYZrNjRWmZxQMD/XR2iZkQjHC+sYyW5s6NNo5I6GttqbCSJwqLsqjRdzExvoKmxs6RkdkDPR3k5+XRVRkKOlpSTQLG5iZnmBVt8iCaob2thZjuV45MY5qfhbdyhKrumXUC/P6yMz42C+iSPAWfn7DyfEhF+enxqHh7PSYly+ec3J8aKQwHR3us7O9iWp+FrFISJOggQ5JGxXlpfroV00ReWWZuPjY88zZkruPb2Ln9hTvYDcCI31w9rYjPD6ImJRwCitzcPNz5L7lHf742XvYu1vz8KkpydlxlNYWEBjpQ3VTGa3dQoqqcnni8BCvIGeeOj3E1s0CU4vr3H54FSuHe9x6cAVLe1NuPryKldND3IMccfK1wcTiBl/++AlfXf+Maw9+wN7blseOj/jm9tfcsrjJfRszPv/pMz6//hW3LW9xy/wnHtvf5Y7ldSycHvCdydf800f/yI9mP3HDwgQLp2d8e+sa7336Mb/58EN+8/6H/P1v/8Df/p9/4a/+7h/59e8/4LcffcI/vfcHPv7yS+obBHT1dNIh0Zfh+zoldLQ0I20VMdyv73/2dkoRCpqoq62mXSxkdLCf9rYWkhLjsbKyIiIymkaBiJ7+YUStUuwc3bh1+x4url6kp+WQnppFUkIqQoGYgb4hFjVLTIwrEQqaaRW3IZVKETU3IWxqpFnYgKCxltqqUlqaahHUllNRmE2vRMT8lJzdjVUWZmeMXq5Xzy/YWlulvLiEiLBwPNzcCQoIJiggmLq6BtLTM/nh6nV+unaLn67d4serN/H1CSEvt5SI8Hg8PfyIi00mP6+Eyoo6mgRiqqvqKSwsJi+vgPLySsTiVmSyISYmJtEsqFnTrbK5vsGiRotqbp5FjdZop9YsqJmbmUWpmGB8TE5/bx9VFZUE+gfw4MEjzO5bYmJijqWlEy4uflhbu3D1qgnffHOd27cfce3aXX76yYTrN0y4dfseN2+Zcu36Ha5dv8Ot26bcuX2PO3fu6oeI6upampvF5OTk0dLSRkNdPfm5eQgaGkmMTyDIz5eivFy6JO36krF6nk3dElury8xNKowm6/7uLtpEzXR2SFHI9Q35LmknUmkXXV09NDQIaG1tZ2pyDrVKg7hJSEZKMh2tbQgFTfR39zA4IGNkaJSzswuGBsfokPbQ2dVHVGwSFpbPSErNQtLZR1fvII4u3oRHJXL37mMSEjL44stv+e17f+R37/0Rm2cO5OTk0dzcjFIxwaJWjUY9x+zMv8mIlPKxX9CUtKp5IxrVIHAxdCAMw4Ch7Hy0t2s0VxsOx4ZyuVY1byRMGErShoHDULA2rNEN5ee15SW0qnkj3tVgxF5SL7Ci1TA5LqddLKKuqpKm+jqkba3G7Y98eAjN/JzRXdElaUckaGSwr5cl9YJxYLk4Oebi5PidM2KDy/Mjzo730C2qmZuaMMqd5iYVesHVQC9TYzJaGitJiPQnPT6E+HAvXGzvkRDqTGakE2Eu93Ezv4rTwx/xs7lPuJsNuXHhCMsLUU+Mc7C2yu7qCi+OjtHMzhoHtJqKUjramqkozaOyLJ9rV7/md//yaxxsnxAbFYqZ6S3CgvzpkbaztbaKem6WGeUEne1ttDYLSYyNoaKkGH5+y8uzM1Y0KlRKBRkJsfi7OZIYEUhuchQZcSGEedmREOJGbnwQ6VFeZMX6kh7pQ3psCHGhAXg6PCMpMoSC9CSKMlPISoxB2tzA1MgA/RIxs/IhtNMKusQCJgZ76RDWU1+Sh7K/g5bqYporiijPSWN6VMbM2CCdYiGtjXUkRoWQkxpLXWkeJTmJVOSl4G77kMrsOEQV2QS6mONseRO7+9/j8uh7whxNSQt4Qrq/Bam+j/F48CU2t97H7dHXWJt8xoPrH+JkfQtLsyuY3f4SJ+t7VJek4Of2lId3vsPf3ZrCzBgKMqKJCHAlwMMWN7vHZCSEIm2uoTwvFX83W5prislLjWFVNQFvz5F1CKkvy2dVM8vr56fw82ueX5wZh4e3r9/w9s0r/fPyOW9eXPD60kD4Onw3IK+jVc0yrRxjVNZNW3M9itFeVhfnkfVI0MxNwc+vePviAi4v4PVr3r58wc72Jpsba5yeHHF8dMCCao7RkSHG5aPk5mTh7uZCWmoyPd2djI4MUVFeirCpkd6eLuSjY2gWtOzvHnBxds7Lyxe8vHzB+ekZB/u7vxggjg53WV9bZkIxSqe0jQ6JGNWsktqqYqRSEaWl2eTkJOHj48Azm/v4+dsTFupMZlowMeEuOFrfwsXmFsEej4j0tSIuyIYgN1N8nW7iav09do+/4tmjL7Cz+BKXZ9/j6XAN+yffYmv5DbaW3+Fkc50AT0sSozzISw+lJDeWqpI0yorSyMuKQ9hQQn+3iBGZBPXcGJp5OUP9EjpaG5C2NtEtESFqrKa5oYqu9mZkPRL6ujrokrTSUFNJaWEe5cUF1FSU0tneYhSvaVWzxoO2blGNamaSyfFRVLNKRga7mVYOsbYyz8bqAhrVJAtzE0wrR+jrbjMOEbuba0aE7P72hlEOZxgEDFsBrWrWuHn4/w8Ehk6EVjXLlEKfZ54YG2ZibJjZSQUr2gWjSM7QYzjc3WJ/e8MYY9paW2F9ZdGIb/33MjvDZsMQnTIMEruba5wc7HJ6uMfp4Z5xiDja2zYCJ4729HCJ3c0NdItapqf0+M9JpYJx+Si9vd3U1FSRk5NFfHwsUTGRhEWEEhkZSXJyMo2NjYyNjTE7O4tWq2VlZQm1WkX/QDc1tRXk5WeRk5tBbl4GlVUltLQ20SFtRdSsB340CwW0tojeUcV6GRocYHpKiUatolMqobVFhHJiHI1axaCsH7FISIu42UhfGpT1ol6YZW11CY1ajw6Vjw0xqZTT3iaiRdyEpF1MfV0VNdXldHdJUE6MMTc/xcysks2tVZaW1SyoZ1ldW0K7qGJouJ8mYT25eZmUlhVSXlFMdU253u+gHGNza5XNDR3KiTFGhgeMkSHdipYJxSjqhVnOz454++YFe7ubLGpVyAZ6WF5Sk5uTQUx0OG3tzUzNKhhXDFPbUEldfSWDI32MK4bp7GlH2tlKV6+EmdkJlNNyZueU7B1usb2zxuKSis0NHV2d7dTVVpKUGEtebiZ9vZ3U11WRnpZkHFoGZb3MzU4aS9cLqhmmpxQ0CRoYlPUzOzPF3Ow0GrWKjfVVlpe0KCfGGejvpauzA93KEpfPzzk/O+H87IST40NevnjOi8sLLp+f8/zijBeXF7y4vGBvdxuNWsXM9CSrumXW13QoJ8apqa6ksaGO9rYWCgvyyM5JJ780m4yCZJ46mmPr+gRT81s8fGqKd7Ab4fFBPHO2xNnbDnt3a/zDvbBze8rtB9e4evtbIhNDCIjwJiTGn7C4QKKSQqlsLCGrKJnEzChSc+PwCnbi0TMTfMNcuW91k/tW17Gwu8t9q+vYuj3Gzt0SCwczHjwzwcz6Dnctb3LjwVV+NP2Oq6bf4+hrj3e4N05+Tli6WHHF5CoffvsJ3935gW/vfMftxz/xyM4EG08r3IKduGVxk49++JQfzK7zxY1vuWpmwqc/fs8/ffAB//D7P/AvH3zKr/7lX/mrv/sN/+vXv+O//s2veO/jT3n/ky/47R//SGlZBU3NAhrqa6koL6arXZ9QaRc1IevRJyvETQLycnJJiIsnKS4WkaCR5iYhISEhPHj4mIjIWBqaWhC1SrG2deKnGybcMTHj8SMrAv2DaKhrpLVZRG1lFWqVBt3yKgr5BC0iMS0iMR3tEiTtrfR0dzIyPEBfbyeSdjFdHS1I20V0SsTMTo1zsKs/C26u6vj51UuWNWpGZIOIhM24OrtgbW2Dm4s7sbHx2NraExoWha9fEN9d+ZEHDy24fsMEX58QamuELKhWqK4S4OsTRGREHNlZBXRK+xCL2hE0iqisrKaoqITS0nKam8XI5QqWl3UsarRsbWyyvLjExLiCiXEFqrl5VHPzzE7PsDCvYnhwiNHhEeZmZunskBIWEoqVhSXWT+0wNbHgzh0LHj60xcbGgydPXLh9+xHXr9/n7l0LfZTpxj1u3b6H6b1HmD2wMEaabt025caNW1y/fpM/G+gfprlZnyEzZK+kkg4qyytoqKsn0D+AkAB/ZL09DPX3saxRc7C9wd7mGsvqeWQ9nYibBLQ2C2kRNtFQU01zkxBZ/wCjwyOIm0WUl1eSl1dAYWExnZ3dTCqadGkHAAAgAElEQVRnGZSNkpeTT1pKKrXVddTU1NHb3cfJyRkKhZLh4VGGh0epr2/UN8lLK3lmbY+5xVNS07KYnlExMCQnJT2PkJAY0tPzsbN34cefbvHRh5/x5RffEBeXgFgsRresl7xsba6ytLhgFBAZDuiGMrVWNc/mqs5Ymjb4GQyG6A3dihHJuru5Yew5GDYWhl9v+LFqRi+C2dlYZ3FBxWBfL90dEpTysXdI1QXjRmNZozZ2Mg53d4yxqYXZGaYU4yjlY0Zj9fSEAqV8jM1VHYrREWS9PfR2Smmqr6OuqhKRoBFxk4D+7i6W1AtGU/Xz0xNeXpy/GyYOeXV5yunR9jtSSz9zUxMsLsyhnp1CNa1kfkKOXNZNWX464QFuFGcnUJwdh5fzY0I8LUgLsaEgxpkgu5s4mn2Lh9UtnB9fx9/RkpbqItYXplFPypmRj7C5pKWjpRlhfQ05Gak429vg6mRLWLAPfd1tpKfE8ptf/x221hZkZyQbC51nR/v6qMHykjE2V5ibg7e7G1Vl5bw4P+P88FB/OH31AvlAL1mJMYT6uJKbHEVhSjSR3g7EB7pQmhpGUVLQO3mbL5kxIQS6OeBha0VMoDcRvu5U5Wciqi6lqaKILe0cQ9IW+tuEjHS1UZKZTGVeBuU5aVQXZNFWW0pcoCddTbWUZafSKWpkeW6SjmYBdWXFxIT64+NqS2JEIH5uz8hKCMPHyZLUcC+CXKwI97YlyNUCHxtTIt0fkx1uT0mcG2VxLuSGPiXS8QYRzrfxefIDNqaf4f7sBg/vfMn3X/2WZxY3cLN7TGVhCi42D0mNDaKiIJXs5Aicnz3Aw96ShHA/Atzt8HG2JsDdgaaqYvolzUiaahBUFtHXLuRoe4WWxmpahQ2cHOzy6uUlACcnJ7x58zNv3rzhzRvDEPGCn18/h1fP+fmlvidxeaZ/P+1vb6BVzTI3rUAxNkBXh4jRoR4Odtfo6WyjtVnA5uoyL87P+PnFK16cX3BxfsrhwR4X56fAW85Oj5meUjI6MsT83Ax1tdVUV1UwNzvN8pKWTqmEuNhoqqsqGB0ZYko5ycK8iuXFJWO57OL8lNevXvD2zSvgLa9eXrC/t8Xe7gbPL47Z291gQjFCd1c7g/1dpCTGkJuVyg/ffYG3tzM9PS2kpkbi5+9IUkIgYmExDdUZJES6ER/uQkqkK9F+z4j6/7h6r+42zwRLt//A3JyLmTNrZnXN6epqV3XZLrvscrbLthyUs8QkSgyiKIoUc8455yDmnDOYcwBIghEECBDMOecokZIo6TkXMNBVc/EtaXGRCksU8O537/1sl4f4O97Dy+YujubXsHr4C5bGP2NvdgEvRy2CPB/g5aiFu4M2Ho738HExItDTjDA/a6ICHYgNc6MwO47s9BgSYgLIy4qnpjKXtqZyJkb7WZpTsDgrZ7C3ld6uZuTDPcgGexALW2ipF1BZkkdjbRUtDbU01VXT3txAX7eQtqZ6SgvzKMjJpKmumrqqCmoF5YjaWzTDbJ2tTfSLhWSmJVBckE5XZwPSoS5aGqsoys+gIDeNovwMRob7mZ1SuQTqAbeZCSWLs1PIhwc1bPZJpVwTodrZWOXs9DnvXp9q3IettWVNJ2FMLmWor4f+HhFDfT2aTsX89IQmBnWws8nJ0T772xsaEaFGvarpUGon4h9dCLXjoY4uqYXFwc4m+9sbHOxscry/o6FCHWxt/dOzvb7G8vyc5jVXTd7p7Gynrq6GqqpKmpsbqa+vpbKynJKSEiorq+ju7kapVDI1NcXc3Byzs9PI5TJksmEaGlQrwOqDeENjDbKRIWZmJ5CPSFFIh+nv6UYsEjIg7kEsEtIl6mRYMqgZLlMdaMSMyFRYy4X5WXZ3tpiaVDKqkDI9NcbuzgZHh7sa3On+3hbLS3OMKqT093XTKxbRKxYxOCCmv6+bzo4Wuro7qBSUIu4VMSwdoFPYSv9AD0JRG61tjXR0tlBckk91TQVNzXUIRW2MyCUoRqVMTimpr6uiob6a9rYmukTtKOTDLMxPs7W5CpyxtrrI9tYaU5NKBgfElBTn0yVqJy01kYrKEhpbaqlurKChuQrxkIj+oS5yizMJjwrkWVosldXF5BRlUFFVRHlNMV3iNrYP1zl5dcDxyT7D0gFN5KuuVkCVoIzxMTnTU2PMzkywsjzP5sYKW5urrK0uMjszweCAmNqaSooKcxFUljM40MfU5DijihFGZMNMjCtRjsrpFXfT3ydG3NPF4sIc21sbbKyvap5XL1W9rIP9XZ4fH/LurcqpPdjfZWlxnjGlAvmIFPmIlJ5uEaUlRVQJKqitqSI1JYmMzBTc/Z3wjfDA2PI+Fk6m3DG4zo17lzG1NcLO0xJ7LyuMLe9z1/AGV7TPc99Mhyva53nq/JiErGg++vrPPHV+jH+UF/5RXrj42+PsZ8dDqwc8tjPiqbMpOg9vYe5kzBWdn7lw5wd+vvEt+ma3ePhUF69gJx5a6HNH/ypGT/SwdX2KtdtTnjiocMThz8IIigvBxsMO3Uf3+PKnb/j0759zU/8Otx7cwdTWiIdW93EOsMfQUp9zN37kvPYlzt06z5cXv+fLiz/x8Q/f8YdPPuHf//Ix7330N/71vQ/5X//2Pn94/1N+98cP+ONfP+X9j//G+3/9K4lJKeTm51BSXEhZaSEN1ZWUFeZRkp9DfVUFzfV1lBUVkpjwjLCQULLS0hGUlVNRVomvTyAPTcxwcfUiJ7+EsqoGHppaYGTyBHcPHzw8vAgLCUXY1srIUD/tzU3U19bR2tyCqL2D7k4h3Z2q81lHeysD/b0MDvQh7ulCJOyguaWe9o5mBgbFjMgljI+rFu/7e/vo7+0jNzuHpoZmhodleHh4cfnKDSzMrSktE1Bd08CQdJSiUgH6BiZY2jhiZe1AWGgsmRkFDPSP0NnRS1lpFaUlAnKyC2mob6WkuILionIKC4spKCiirKyClpY2pNIR5uZUuNbd7R0mxycQdnQi7Oikp6ubjrZ22lpaGZHKGBoYRDEiRzYsJTc7B1OTR2jf1cLC3JpbN+5x57YRWncfoqdnipGRJWZmDpia2mBoaI62tgFaWg/Q1rnPAwMTHptZYvbECgNDE+7c1UVH5zcnQlBZi0jUTUtLG3V1DVRX19IlFNHc2ERudg6PHppg89RCM6A2qRxlbXGOzZVFlDIJ7U31lBcXUVFSTEVJMaWFBVQLqugWddFY34Cwo5Pq6loSE5PJyytgbGyCmekFaqobaG5uJTAwGDMzc4KCQoiLS6C1tZ2cnDxaWtqYn19kYmKKmZk5GhqaSEpKwdvbl4CAIObnFyktq6KiqpGsrCJsbV2JjnlGR2cPws4empvaycjIoq+vj72dXY4O91lemmN2ZoL15QUOdlRRoq21VVYW5jU7Eeqy3cLM9D8JBDU9Se0+qEfjJkYVTIwqmJ2c0Hxc7V6oF6k3V1cYV8gZ7BUzIhlibmpSM3Wv/lz11sT89JRmzG5mYpxxhVyDjP1HtOzi7AzKERk9wk66OztorK3hWWwMUWGhZKQkk5GSTHpyEp2tLUyMKliam+Vwd0ezEfHicO+3wtosw4NiOlob6O8RIR8eRNLXQ6+og8XJMRRDYiqLsogIciMxyp+YUFcsTbWwN7uDq9k1MkIsCLbXw/PJTdzM7mCuexFrg1s0lWYx2tvBoKgFcVsjDZVlJMfHUFVWTF1VBdERwcTHhGJsoIOHqx2pSTFYWZiSkhhLfEw4ddXlrC7Owbszjbhbmpvl9PgI5YgMUXsbc1Mq6tPZi1N49YrDzXU2FmYpzkrFzdaM1MhAClIiifV3IjHUlbK0cHLivEkLcyE1zJ2EYC+C3B2J8vckLSYML3tLSrNSGOxsRlgvYHlCTkNZAVkJUXTUVlCZl0FmfCSZ8ZF0N9XQUJRNtJ8bo71CaotzyU6KY1DURnl+DmnxMaQlROFqZ05RZhJ15Tn4OD0l2NOW+EAXnty7RqinNXGBjsT62pId5UZRvDvZ4TbkhVqR6GFEjIs+Ua76eD65hpPpVfydjfjpmz/xxce/w9X+IR4OT8hLiyHIy56yvGTiw30I83MmwN0Oa9P7eNibExPsg6Awi+ToEOrK8tlcmEbe342gMIey/Ezmp0bp6+pgTC7l5ekLlXh4C2dv3qmet2oR8VKF3X39HM5ewOtTeP2al8+Pf3O31licm2R+ZpzZKQUyiZihfhFH+1sszk4xIhlia22Vs9OXnBy+YHNlg/XVNc2g08ryogaRuLqyxPLSAlub68zPzbC9tcHC/CzjY6O0t7UwLBlkTKlgZ2ubna1tNtbWNYSdleVF1tdUB6m93U1evTzm7PULnh/vsbmxzOBAD6Ul+WRlpuBkZ42tpTl6Wrf54bsvuXH9EmVleeTlpZCQEEJYiDslhUnkpkeoqFfuFkT4WhPmZk64x2Pcnt7C3fIGrlY3cLO+jrvNDbwd7hDopkeI9wNCvA0J9DDAz90AP3cjfF2N8XU1IcjLgvAAO5LjAhCUZVFenE5ORizPYgPJSImks7WKwd5WZieHGZX1MD0+zNrSJPNToyiG++jvbqetsZrsjGTKiwsQlBUjKCumoqSQjJREwoMDCAnwJT35GbGRqlhgUV42rY11VFeUUpibhaC8iNioYJISwqmtKqJb2IigvICUxGgy0xIoL8lF2N5EfU0FDTUCqspLyMtKR1BWTEtDLeXFBTTVVdPV0Yp0sI9JpZyVhVn2ttY1t/4HO5ua7oTaGVCODGtcCHW/YlIpZ2FmUlN63lxd0hz8/1EQqDsSy/Mzml7E/PSEJjb1j50H9dftba1rfp397Q1eHO5xeqy6RDne3eVoZ4fD7W32N1VRyZWFeabHx1COyFQYTsUIPT1dDA72MzQ0wPT0JArFCFKphN7efnp6epFIJMjlcmQyGQqFgpERKV1dQsTibgoL88nKTqOsvIjSskIqKkvoH+hhbXVRszOk3hhS99+kw0NMjCuRj0gZUyoYkQ3T0y2iS9SJTCr5h0XncVZXFtjeWtPsJezubGiQp5KhPkYVUuQjEnq6O2lprqemuoKiwlwy0pNJeBaDnb0ViUlxiLraaWisoVJQSsKzGIpL8mnvaCYxKY6IyBDCI4J5lhhLTm4GMbER+Ad4k52VRnlZEZUVJTTUVzOqkLK5scLK8jwz0+Osry0x0N9DZUUJw5J+piaVrCzP09baSI+4k5LKImJTogiNDiQlJ5HM/FS8gz2wd7UmMNKP3OJMHD3t8PBzIbs4gyF5H1tH6+w93+LF2SFT02O8eH4AnLG4MMPggJi11UX297ZYWpzVjLV1idopKc4nIz2Z0JAA7GwtMX/yiIz0VDraW5maHNcMxsmkEoSd7VSUlyKTSpifm2Fvd1sjNNbXVtjZ3uTkxTFv37zm6HCf05PnvDl7xe7OFvNzM0xOjDEiG6azow1BZTkV5aUUFxVQXFRAeloK/n4+hIUH8dThMbYeT9E2vsWNe5f5+pfPuHD7J/Qe3eWxnTHaxrf45cYP/HrzR749/wX3zXS4ce8yzn522Hla8t5f/43HdsY8tHrAFe3zfP3LZ+ia3OG63kWu611E1+Q2F+/+yA39C/x0/Rt+vPoV5659jZWbCdYuj3D0eMoji/sYm+lh62qOV5ArXkGu+IV5ExofQkxqLA5ejmgZ6qBlpMvFO1f45tcfuKZ7m9sPtDB6oo+BuS5OvrbcfXiLX27/yt1Henx37Wf+9st3vP/t57z3+af86fMv+M8vvuT373/C//y3P/Gv//YBf3j/U/7y2Xf8j//v9/zHn//C3Xv3qKquJb8wj5zsTKoEZVSVFZOflU5WahKFOZmUFhZQmJtDTlY2eTm5tNQ3U1ZSTnmpgMRnaQQEhuHq4U9KZj4VNU34BoRi8NAUewcnQkNDiYwIIT0lAUFpIX1dHTTUVNPc2ESPUER/j5juzg5E7W309faoBL5cRleXkMbGevIL8yirKKezR0hHlwhRdxd1dXXU1zYg7u5FLO5jZERBR6eIuPgksnMKsLSyw8HFHXsnd/IKy3iWnMF9w0fY2Lvg5hmAg4NqcK6yoh6FfAqFfIKG+lZSkjPJSM8lKTGNpMQ0MjKyKCuroLNTxMiIgqmpGWZnVcjWzfUNpJJhjSBqb22jqaGRLqEI2bCUpYVFFucXaGlqJjgwCDPTxxg+MMDI8BG62sbo6T7m7h1jbly/j67uI8zMHHj82BY9PRNVH+IfOhEPDEwwMn6Mju59rly9iZaWDpcvX+VfPNx9aGpqoa9vgN7efrq7xbS1tFJXU0tZSSkebu48MjJUdR26RKr4j1zKqHSI/m4hXe0tCNta6e7soLO1hcbaGpobmxB399DW0opUMszgoITa2nqam1uZmJhiVDFBlaCOjMxcWtuEmshSdk4eoq4exOI+lMpx1tbWmJiYYEQqIyQomPDQMGqqqvH39cPb25fklEw6RP2UltbQ2trN1PQCL1+9Y2Z6AZl0lMLCYvr6+lhZUpXm1Mg79ZvU1toq68tLLM7OMDWm/KcOwszEuIa8NDc1qRERa0uLLM/PafYcpsaUmvl69Z6E2rU4OTrUuApqUtLh7o4m5rS1tqrpU8xOTmhG7tSFanVJWx2V+schPHXESY2nnRhV0NrYQF2VgOqKclKeJeDm5EhuZgYdLc1I+vtYmJnWrFTvb2+wtjzHyuIUMkkfXZ0tDPX1IB3sQ9TWTJ2gnLHhQSTiThqriokK8cDD4Qn2T/Ux0ruEtckNrB+cI9juNj4W14h0NcTPRg974xuY6VwkLsCV6vx0akvzaKutJDMpFkFpIadHe8Brers7KMxLp6I0j+HB7t8Onn3UCEoxvK9DfEw4ypFhXr04Ynt9TVXsPXnB65MXTI+P0d/TDe9gYWaWt69ew9kZx9ubLEwoqSrKJczXBU8bM+KD3Ql0NifM05LUMDdCXUwJdjLhWaAjMf5uxAX7khIVQk5iDEHujhSkJiCsFzDQ0cTpzhrTsgHKslPprKukq7Ga3KRYfBytSY4MJiMqmIRgbzpryumsq6QoM4We1gbqykvISUkkMymW/Ixn1JcXkJ0ciYO5IU+NtbAyvE12XCARPnZkxPiQEupKVpQbSf4WBNrcJdZZnzDb2wRb3cDf4joOhr9gpvM9NibX+Oqvv+Obv/2eRwbXcbM1IyHcD5vHD/ByfEp+WhwNFfl01Fdia2ZETnIsvi725KU+Y3RQzLRcwsTwEIPCDtrqqhG2NrK1rhr12tne5OzsjOPnJ7x5C2+AV2/f8frNGWdnZ7w5O/3NhXgOZ8dw9oJ3r044PT7i9PiI4/0ddjZXONjd4Gh/g43VOfb3NtneWmVne53ZmSnGlWPMzy6wvLjCwd4hL09OOT46YGV5kVHFCMpROUuL82ysr7K8tMDqyhJ7u9s8Pz7UHOjEPV3MzkxxeLDH8dGBhpiysb7KwvwsU5NKZNJBesUiZmcm2N1ZZ3dnncnJEdrb68nMTCQyMpC42AhyMlIpLchVUcDiIrF8+hgnJysCA90JDfXE092KsGAX/DyeYm2mhYOZDj6ODwl3tyDO3wpP67t4297Bz0GbQBcdgt30CHTXwd9VC18nLbydtPF00MbLQRdf5wd4ORng6WiIv7sZ4QF2xEV4USPIpq2pnPrqAlITw4gM9aSkIJWWhjIk/e2a/YiGmhJKCzOory5GNtTF/NQog31dGnqRQjqEWNRBc30NzfU19HULEbW3kJuZRkiAL1FhwaQlJRAfHUFCTCTlJfkUF2RSWpRJW3MVvd0ttDRWUV9TRrewGZlETHtLPdWVJZQWqlyPob4eDQ1pYnSEqvISairLaG9uQCEd0hzm1bsO6q6VuvOwsjDL9Pgo4wqZpguhjiSpUa5qwpI6OrWzsarpQqjL1upnfnpC071QE5fWlxc03Qj16N3hrur17mhvW7OUfXp8wOnhIScHBzzf2+NoRzW6ubm6wvL8nMplnprQZOMnJ8aQSAYZGxtlcLAfqVTCxNgkI1I5suERpJL/uvVTjMgRd/fQ2tJEeVkJVQIV5aW5qY7mpjokQ33Mz6le95dmZjSv72qst6S/T3VxpFQwMa5kWDKISNhBf59YdVOuVCAWd7O4MMP4mGpwq76uiuqqclqa6xka7GViXMGoQop0WHVbLxnqY0w5oukJ+Hi7k5GZgpe3G88SY6kUlJKWnkR8QjSPTI1wdrGntKyQyKhQIqNCiYgM0fxobWPBPX1tDaREUFZMR0sjk0o5U2MKxKIOqspLELW3MCIZYLC3mzG5lAFxFw01AuqrKxF1tZGRm0ZAlD/mdo/RM9HF0Ow+Nm4qARGZFEFcajSPbU1x93ehorGcmZVJDl7vc/hqjze8ZG9/S0N2Oz7aY2V5XnNR2NRYS15uJnm5mUSEB+Pq4oCXpyturo5YWT7B2sqctNRkGhvqNNQkdaleLSL6+8QszM9yeLDHzPQkE+NKNjfW2Nne5NXLE417evLimL3dbYYG+2lpbkQk7KCnW0RrSxNxsdEkJSZQWlJEQX4uIcGBPLV4gq2dJdbO5jx1foyW0U1+vPItX5z7BANzPR480cXoqT7nrn7H95e+5or2eW7qX8HE2gBTWyO8Ql25on2e9z9/j19v/silu7/8Ngx3g6s65/nsh4/47IePuKz9E1/+/DGXtM5xQ/9Xbj24gJGlNm5BNti5m2HwSBtzGxOcPGxw83HA1dsRjwBXQqKDiU+Nw8nTCeOnJly+cx0tAz3umRhwVes2N/V1uKl/Bx3D25hYG2DhZIqh1X0MLA3RfqzPV5d+4L2v/8p/fPkJ733+Kd9euszPt27zly/+zv/500f86YMveO/Dz/jPj7/k//nf/8pnX/8dv5AQmppbSc9MIzYmitycDKrKiikvyqe8KJ+KYpWAyE5PozC/gLqaWipLKkhNziAxPhV3Nx9cXHxwcQ8gKS2fjNxiQqPiCAyNIDQsAicnB7y9XCkvyaWloYL6qlIGxF2adEePsJOmulpE7W0MiHsRdQoRdnRSXFxMfn4+yakpZObmUVYtIKuggMLSMgRVNYSFRqn2HPyCSEvPxsc3EAdHN3LyS5ieWyYqNpHbWvd58PAJ943NuK3zABtHd1y9ArCwsMfLM5D8vDKUozMMDY6QkpxJWGg0sTGJpCRnkJNdQFVVDUJhF1LpiOZSfXZWhW2dm5mlo62d4sIi6mvraGpopLW5BaVilHHlmAoqJFdQmF9AoH8A3p5eONjZY2hgwqOHNjy4b4nW3YfcumnA3btG6OmZoq1txM2b97h5U5c7d1Rl6mvX73Dt+h1u3tLm2vXbXLh4latXr6viTFlZObS0qHoLtbX1DA5K6BZ1Mdg/gLi7h2pBFVbmT0hOiKe6opzZyQlkQ4O0NtbR0dTEYK9Yc1M/PT6myun/RndSjMiZGBtncnKasbEJpNIR+vsHEYm6aWvroLa2ntLScrKychgaGkapHGd8fBKlcpz5+UWWllaQSKTs7u4TGhrOjRu3iItLwNbWnr9//yNOzu60tXcxLFGwML/K+Ng08pEx9vYOGB+fpLiwBFGnUPNiPD4mZ252krWl+d9whP8VZVKvTatXqtVjc9PjY4wr5JrC9D/2GDZXV5ifnmJcIdcICfUBX01mUqNb1V2L/e0tzccOdrZV1vyE6s1wflKFR1yaUQ0jrc7PMzOhZEKuyh+vLajeIJdnZzXYV+ngAOMKOXNTk//0HyI+OgpHWxvSkhKpqxLQ2drCqEzK2tLibwN0G2xvLLO3vcLi3CRKuYSZCSWTSjndHa3UVJQw0NVGXUUBOakx+HlY4WRjiKuDEVaP72Dz5DoeVjexN/4Ze8NzpASaE+X5kGBHA8x1z/Po7q90VOWRmxyFoDCDouxU+no6WVqcoUcsxOyJCU8tHiMfGeL1q+f0dHcwMz3OUF8PAT6ejCtkHO1tw7szTo+P4Ow1vHvL65MXbKwsMyqTcrS3D+/gaG+fw90deHfG6uwUo4NiirOSsTTUIcTdDi+bh/g5PiLaywoPi3sEOhiTF+9PYog3GTEhJAR7kxYVRKSfBylRIWQ/i6a5qoyhrnbGh/vJTUmgJDsNcVsjTYJSvBxtcH5qip/9U7JiQqnMUbkXVUW5CApzKM3NIj0hluLsDLxd7OjraKS5qggfp6eYPbhFhJc9uQnBBLpakhTuSYS3FWHuZrg+vom51t/xs7xFkK0W3ubXcTI+j8H1z/jmo/+Xn775A99+9nuuXf6SC7/8DWPdGyRFBRLi7URCZCAv9taYHh1ic2kKYXM11maGJEeHkJEQTndLNUvjI/Q019JUWoSsR8jMiITDjWW2l1WI4Zcnrzg7e8vbd/Di5DVnZ285+6278O7ViWpw7vVzeP2bE3H2kpenKmF3enzA4e4WL452efnigL3tNfZ2N1hdWeDN2SmrK0tIBoc0ImJna5e9nV0NVlNdRlSPOR0e7HGwr3IQNzfWUMhlmkjB4cEeZ69falZj1Uz3+bkpZmcmGB+Ta1COCrmE+joBBflZlJbkU15WSElxHhXlRbQ3N1ArqKS1sY746AhcXewxMzPExcWKx490CQpwJizYidAAW/zczfB2NsHP+SEBzib4OxsQ4Hoffxc9/Jx1f3u08Xa4g7vNDZwsr+BqcxNXm9t42uvg52KAj6MBrrZ6eNkbEODxhORYX3LSIinNT6S9sYyyghSiQz0pL0hD1t9BT3st9ZX5lBdkUJSXSnlBBm1NAiTidvp7WlmYVrK9tsT22hKbKwvsrC+zujDD5KiKWnS4s4lyZJjO1ibEog7Eog6K8rJJjIumICeT1qZqWpsECNsbaG+ppaG2nK7OJpTyQSaUwzQ3VFMjKCU9+RmCsmLNHkNHS+NvY51iGmurKC8uoKWhVrNRsbIwy+bqkmavYlwhY2lumvXlBU0caWVhlvnpCeamxjViQL0Hod4FUHcq1JQpNblJ/SzNTWvEyT8O3anpTsf7O7w43FO5Dr/9/F/EMxsAACAASURBVNWLI14+P+T5wa4GNHF6eKih5akveTZXV5ibnWZ2ZophySDjY6N0dLTR1SWkpaWJ/j4xM1PTjMoVKIblSCXDyIYkTE1MMj89w4hUpgJCjKhWtHu6O2lvbkAy1Mfi7NRvXQ7VZdPCzDSTE6r3GWFnO1XlZVRWlNHZ0UZPtwiRsIP2thYkQwOsr61wcLDH9vYmws5WikvyycpMpag4j5zsdMIjgokIDyY9I5nWlgbEvSJGZEOMTyiQDPVRVJxHdFQY8QnR1DdUkZOfQXpWMsFh/jg42xCfGI2N/VPcPJ0oKS8gKTWetMwk4p5FERzmT3hUMIEhvoSE+tPUWEtTY61qwFXUTltro+rPUphLd08HilEp+wdb9PV3kZQch4+/B16+bmTmpJKS9QwnH0e0je9w8c6vXNW5xI17V9E10cLSxRyPIHdMrB6iZ6yNR4AreWXZdA8JmVubZmVnkf3nu7zjNW/OTjk63AfOOD05QiYdRNwjpKgwl5zsdBKfxeLibI+Tow2ZGcnU1VZSVqoqZDc11iLsbKevt4ehwX5GZCrhpnYkWluakAwNaITDzvamBu0Kbzk7PWF/e4vj/QOWFuepq60mLzebpsZ6+np7EPcICQ7xJzYukrr6KsorigkK9sP0sTGmT425on2ea/cuclnnV7769W98e/ELLFxMuaT9C5+d+5gLd3/SPNf1L3FR62cMLe/h4GvNpz/8hb/9+BFf/PwJ565/x/dXvua6/iU++OqPfPzd+1zW+oVfb/7Ah1/+kVsPLmH4VAdjKz1cfG2wdHqEnvFt9O7fwtHFmqBQH9x9nbFzscLd15ngSH9CooMxfGyAue0Tbt67zYVbl7iqdZNb97UxtHjEgydGmNo8wjXACaOnD3hk+wgzRwt+un2Rj7//kv/1/n/w3mef8MfPPuOqri76pmZ8de48f/roMz7+7Bv+9OGn/OXTL3j/47+hrW9AenYOFYJKMjMzycrKoK5WQE1lBU111QjbWmlvbqK0sICU5ERysrKpra6huryKvJxCQkMiuXjpOtdu6uDsHkBhaS1JmYWERMZj7+KBhbUdpmaPcXN1JD0lgZz0RApz0mhrqteQL7s7O6ivrqJHKELU3kFWRiYRERG4u7sTG5dAdk4eBSXFpOVk4eLlgZuPFx6evsTFJ+Hm7o25hTU2tvaYPn6ClbU9wSER1NU3ExuXSGhELBHRCdg5umFmaYujmw9PbZ0Jj4glNSWTkuJKJsZnGJEpyckuoLCgFEFlLVWCOrq7xUxMTDE9PYtMJqevb4ChoWENNGh0dBSBQEBKSgpFRUWUlJRQVVWFUjHK1MQkUskwdTW1pCanEBMVTVRkON6eXpiZmWNibI2O9iPu3DZCW/shOjom3Lr1gFu39NHWNkJX14gHD0y5/+AhN29pc/HSdS5fURXDb9y8y7Wrt7h9+y7/Ui2oordHrCpAN7dQV1NLU0Mjwo5OBvsHKC8to6SomIqycnq6uhkaGKSuppaebhED4l4mxsZZmJtnXDnGYP+Apsgx2D+gGcLY2dpmbmaWzvYOKssrqK2uoaGunvzsLHo62+gRdtJYW8PW5jqz0zMMDQ0jl48yO7dAWXkViSmZhEfFc1NLHxtHd8ws7bly/Q7+/oGMK8eYnZ5BKhlmRCpjfXWNUbmChbl5aioFtDc3aVCoE6MKTURpYlQ1CqL+mNpaVo/HqaNb0+Njmq9RuwDqEbe1pUXWlhb/SUioexbqeJR682F3c4PT4yPWl5dYWZhneX4O6UAvU8oRVmamWJqdZGVmitWFGVZnp5mbVDIzKmdUOsjo0AATCinL05OsLc6ysTDH6oKqpD01pqRH2MmkclRDcJL09xEXFYnNUwsqS0voaGnWDAGOSIbYWFnmeH+H54c7TCiHOdjdYEIpQymXsL4yT3VlCZlpCVRX5FNRkkl2RhTWT3V5oP8LNta3sTK/ipXFFRwsb2Bu8BNPH/yEt81tItwN8LfTws7oPE+0vyfI0Qg/RxPu3z5PUV4yW5sr1DRW094tIigiDA8vTw4PD1lfX2dmZobRUTmrK0vU1VazvbXG6fEBr0+OefPyBW9fnfDu7ZnGQl5dWeL1y1ecvXrNqxcnqkjNxipnxwfsrsyT+SyK5PBA0qODCXKxxtvWlNQQD9JCPYn2tCbW25aMCD/y40MpTY+nOi+VssxE/JxtqS7OY6hbSF5aCsPibmpKiynKykBQlE9yTCTh/j44WTzC29aMkuQocuLDKEyJpSBVJTbiw0MoyM4gKS6aiuJ8ejtaSYoKJdLPg0B3O/wcLLA20sLRzAA3K2MCnJ7g62DC0/uX0Lv8OWbaP+Frdw8/e31sTK5w+/Lf+Oazf+WjD/8HX3z+b/xy/hNu3P471y9+R1JMEM42ZrTUCzg53mNjdYGC3DSMDbQwN9UjLsKLqpIUmgSZNJdlUpkRT0tRDutyCfOD3cha69idm+bt4SGH2/u8PH6lsiHewtvTMzh9DS9fwhuV28PrV3D6krenp/D2HScnJ7x781bTRYAzdjfXVJ2b3/7tzk6fc7i7w9LiPHMzs6ytrHKwt8/62opGNKjJTGqH4eXpC05eHGuchp3tTY0rcXrynBfPjzh5cazhtquHntSxBOWonFHFCMOSfvr7uhkcECMdHkA6PMDggJi+3i76envo7+mmqa6asuI8OlrrKCvOIsDPkcy0CJKfBVBWGEdtxTNK88N4FmWHq91dnCxvEORpiL+HAX7uD/Bx1cfdQRsnyxvYm1/FxfoWPs56OFvdxMb0Ml4OurjZ3MXH6T4+Tvcx0/8ZF0ttAlzMiPJzIMLfgfzUKAQFKWQnhlGUlUBtWTbN1YVUFqbR215HQWYChRkJhPm7EhPsRW15LkkxIbQ3VDLU00a/qJmhng66Wutpqi6js6WBseFBZsYVLM9Ns/rbQXtidIT25ibystLpFwuprymjtqqMgV4R0xMKVQdiYZr9nXXmpsfo6mxR9aUUwwz0iigtyiU1KY7GOgHVFaU01AhoqBHQ29WJbKifqTEF2+srzE2NIx8eZFIp1xSvFdIhzdCbut+wPD/Dwswk0+OjGgGiFhiLs1Oaz1ELg42VRQ2pSd1PW56f0zjIGyvL7G5u/NOzs7HOzsY6x/t7nJ2e8PbVS169UOGLX7865dWL55pi/8H+Ljvbm5pI3ZhSoUF/jikV9Iq7EQk76BV3szQ3qxoalaveJ5RSKcMD/Uh6e+nr7mJCrrpYUkqlKqe+uZkBcQ/jIyqHeWZ6UlPqHR9X0tfbQ21tNW2tzSgUI9TX1yIWd9PVJaSrS8jExBjT05PIZMMolQoUo1Iqq8pobqmnrqFaVeQuK0TvnhYPHxkSFOyHo7MdMbERNLXUEx4RjJuHM7Z2loSEBxAZH4ql/WOu373IPaO72Lk8pbG9Gq8AF9x8HIiMD8Y70JUn1g8pqy4gMz+ZlKx4MvOTuf9QF3sHK6qqy1SDeIM9NLXWUS4oJjEtgfr2GqKSoykQ5JNbmYtHiAdBCcF4hHni6O+AuctjTOyMeGRniJHVfX6++QOXtX7lnqkW2gY3cPCwxsbFAv9QT0KjAwmLCSK7IJOegS6W1+Y5erHH27dnbGysAbC/v8urV6ccHOwRGhaIr58ncfGRhIUHkpwSj5X1YxKeRdLe0UBHZyOTU3Jmpsc1WFiZdJDJiVFGFVIqyotpbqpD3CNkYX5a43C8ffOS4yPVUvbx/h4nB0e8PHrO8uwiY3IFg719tLe1MNDfy6hSRnNLHdl56RSW55Kem4x3sBt2bpbom2hz4fZP3Da+yrX7F/j28uf8dOs79J7c4YL2OT7+/s98c+kzvjz/Cca2+lh7PeGW0RV+vfsDdx5e48q9X3n/u//g62uf8eGP7/Hxz+/z/vfv8cnPH/DN1S/45EeVwDh3/e/8fP17zt/6mVt6VzF5aoCN01OeWD9C30AHo4cP8Pb1IC4hmsAQX9w8HQiO9Cc8NhgHNyvc/Bz5+cr3XLx9gYeWxhhbmfDA3JAHT4ywcrPBwcsRR28nHpgZ4ODlxBXtm/z12y/58IvPee/jv/Knjz/hhwuX+PHiZX69fA19IxMeGD/igfEjXN08cHP3RO/efdLSM6lvbCAvL4+SkhKysrIoLMynqKCQ/j4V6bO2uoacrGwaGhro6Oigra2NlKRkYqJiiYmJw9bOiRu39XBw8SUpsxCv4BjcfEOxd/Pj3PmrfPDxp5iZmePp4UZebjbdnR2MyqS/AXUmqakUUFFWTkdbJ2kp6aQkpeLp6U1kZDRJSUlExUTj6++Dm7c73gFe+IcEEPsskeKSClJS03F2ccPOzg49HV0eGhsi7GxHOSqnSlBBV1cX09OzFBQW4+LhjV9gGPFJqaSkpSLs6mRQMsTomJKunm6ycrLJLyiioLCYktJy8guKEHX1ML+wxLB0hLr6RhqbWujqFtPY1EJjUwsJz5LIyc2nuraGuIR4klKSqa2tRS6XUVNTRWFhPmFhIfj6eFGQn01uThbOzs480H+Mnp4pWlrG3Lr1gGvX9Lh6VZvr13W5dUsfPT1j7tzRR1fXiKtX73L9xl3u6Rv9hnnV4eKFq1y/dpt/CQ8No7a6hvraOpobm6gsr6BaUEV7axvtrW2UFpdQVSnQYF+bGhopLiyiSyhCKhlmelIVU+hs76C2ugZhRycjUhljo0rkshHNAb+9tQ25bIS2llaaGhoZV6jKu4eba7x+ccTOuspG7u0SUVdTT3V1LTm5hQQFh2NhZY+ewSM++Pgr/vUPH6D/0JJ7hqa4urqjkA4zPz1Fb5cI5YiMo71dluZmmRpT0tslYrBXjGxoUOM0qCNCc1OTGldA3YlQU5qUIzINtlY5ItPEhdTL1Gra0u7mBltrq5rfTy0klCMy5MMS+rq7NB2LfxyR21xdYXdzgym5jJWZSXZXl9hZWWRzcY71+RmWpsaZVsiYkkuZVsiYHx9lZWaStblpVmYmmR8fZUopZ1Kh6mIM9fUyrpAzqRzV0J8qS0sICwqkpaGeEcmQZqhlRDL0G21qgaP9LZbmJ3h+uMPq0iwrizNsrS9RVVFIkL8byQmhFOYmEhfthauzMRaPr2Bo8ANPTH/Bwuw8jwzPYaj7LQZaX/Hk3t9xf3qVIEdtAmxv42Z6mUj3h1g+uMjdi1+RmRzB6OgQQyODjExNMre+RnV9A5NTMxwcHnNwdIhUKkUmkyEfkfL8+JCTo31enxxzdvqcl88PefH8SHOAPDzYY352jqODQ02E7O3LF5we7bExN8PUyBDZ8ZG4WDwkIdCLMA97EvxcCHe1JsrDhsQAF575OxPjZUdamA+5CeEUp8UTHeRNbUkR/cJ2ujtaGZPJqK2oIDo0lJL8HAqyM2iqquBZRDDhbnbkxASRHu5P7rNIqguzKclOI8jLHT9PNzxdHElJiKG5upJQH3ecLB7h52iJi7kR1kY6uFgYE+ppS2qEN2Gelpjdu4Th7R8wvnsO3atf4Gh+h/Pf/4lPP/zv/Pz9f/LTj3/mLx/+T778+g/cM7iArYUBiTEB1FcWsruxxNtXJ8AZ1ZVF6Otdw8nehLzMcLKS/MhLDqA0NYzSxHAUrfUcjMtpSItDVJLF7EA305IhthZX4AxeHJzAa+DNO3j1Gk5P4eQ5754f8+b4OW+OT3jz8hVvz95wevqCs1cqYXd8dKBSH29ewdvXLM5Osb+9wcvnh6qC/PoqW5vrnLw4hndv2Npc16zGHh8dqPCxr041pJPTk+e8PFUVsI8O93l+fKhhsZ+ePNfgFbe3NpidmUIhl6GQy5iaHGdxYY7pqQkmxpWqQ9rYqKY0KR0e+m18spbyshLSk58RGRZIXnYK5aWZFOQ8Q9Qh4OnjO/i4PyY61JZgv0e42N7B1uIyTjY38HLRwd1JF1d7XZxttXGx08HFVhs7i5uYP7yIyf2f8LDTxcXqLs6Wd7Azu46blRYeNjrYmFzB1VIbS8MbBDg9IdDVgpgAJ9Ki/UmN8iPrWThpscEICtKoKkwnNyWGZxH+xAR7UVmQTlyoD0lRgSRHB5GdFEVuSgxVRZn0tNbRWFlE+rNoUuIiEDU30FIjYKBHxNbqEoe7W8xMKBmRqA7zkn4xDbWVCMqL6OvpZHlhmp3NFTZWF1hdmmV9ZZ6ZyVHmZ8aZnlCgkA3S0lhDekoCxQXZ9AjbkfSLEbY10yNsZ6ivB/nwoAb9OjWmYFwh00Rahgd6UY4MMyaXIh8eZG5qnLWleTZXlzRYWLVoWJqb1ggJ9QK2GlP7X52HNY0jrMZuq19bt9fX/klE7G5ucLy/x5uXp7x7/UoVjfwNGfzq5QnPjw85OtzXCFY1pUflYI8yMz3J1KRqW2BwoA/J0ACS/j7kQ0NI+/sZ6O5muK+PMZmM8ZERRoeHaa6tpbW+nqaaGuoFAppqaujp6EA+NMTEqIKB/l4mJsYYH1fS1SWkvb0VmWyYxcV5lpcXOTjYQ6EYQSzuRi6X0dvbg1QqYWtrA7lchrCrHZlcwur6EuK+Lto7W8jNz0JPXxtTs4cEBPmSm59FZHQYT62eYGxiwMXLv2Jrb4VEPkhjezW+oW7EJIcS+SwInxBXkrNjCYjwxNbVHEdPKyKfBSFoLCYmOZTH1oY4eVmjZ3ybH379mqzcFBaWZ5hdmKS8upRWYTN1rbUkZj8jLCEUrzAvvCN9sHA15/sbP3BB7xK/6F1Ex0IHY0cjwlKC8IxwxtHPhlsGV/n+0lf8cPlrLtz4ESunxzi6W+PiZUdyWhxllQUUFOfQ3FbP4tIMe/tbvH79EoCjoyPGxkaBtywuzWJkfJ97+to8tXyMvYMV0TEhJCZF09hcSYewnmFZD7NzY0xNK5meGae1pYGKyhIG+nuYmBxlcEBMXX0Vy0tzLK/Mq9bAlTKODnc5OT1iY32Z46M9zl6cMj85zUB3Hy0NjYhFXayuLLG+sczgcC819eXEp0QSlRiKa4ADprZGPHYw5r65DjcMLnFJ/2e+vPQJ//nNv/OHz3/Hn77+PV9f+RvXjS6iY36Lc3e+5brRRS7f/4XPL3zMx+f+zHfXv+DH29/w+aW/8v659/jowp/5Uedbvrz+KR/99Gc+/vl9Pv7+A76/9g037l/hjuEt9Iy10TfR5fHTRzi62ePj54lfgDeurs4EBPgR/yyG+MRoQsL9CInyIyIuCP9wL5y8rLl7/xr3THUwtjRA30wfw6eGGFo+5ImjBZau1ug+1OPWPS1c/VSr1P/+wfv8j//9O/74wUd8/s333NG9j77hQ7T07mPn5Ex2fgGC6ipy8nIJDAzE2NiYlJQUqquryc3NpbS0lMLCQgQCAfX19YhEIoRCIWVlZZSUlNDU1IRAICAtLY1ffvoZE+OHhIVF4OMbiJHJE2wc3fEOiuKxjSum1i6cu3iTz77+gSvX7xASGklVVQ3Tk1N0CUVI+vsYV8gZlY0gKCunIK8QQYXK3SgqKCU/v5Dc3Hzi4+Px9/clKCSQlLRECktyKasoprC0jMTUDLKyc3FycebCr+cxf/KYorxsxKIORiQDCNuaqSgvJTIynLS0DKKiY4lPSiUm4Rn1jXUsLs+xub3G9OwEVTUCQsKCCQgKxNHZiYioSHr7+5iZnUco6qamtp7augbKyivJyc1H2NNHaaWAqLh4SioqKS6vwMHFGU9vLwqLi+jr60MqlTA0NEBXl5DcnCxyczJoaqwlLi4OQwOViLh714jbtw24dk2HK1e0uHvXAENDc/T1Tbh69S6XL9/mp58uc/3GXYwfmqGj+4C7Wve4cvkG167e4l96urrp7+1TFUy6umlqaKSyvILS4hIqysqpra6hsb6BirJymhoa6RZ1UVdTS11NLQN9/ZoSthqP1dPVzfCQRCMgenvElJWUEhcTS01VNbXVNUgGVSXLw51NNhZmWZqdYn1pHungAA011URHxmBra09QcDiOTm74BoRSUlmHlt5D/s97fyE8LhVXrwAiIqJoa2pEPixhRDKkQaWqHQG1q6AWEGqy0dSYkrWlRV4+P+Zob1eD9vvHorT6QD41pvynIrVagKi3I1YXFzS9BnX0SS1Chvp6WZqb1QzXqZ0PNf1pbW6G3dVlDjfX2V1dZn1+luXpSebHlUwrVA7F+vysKm6yvMjGwhzL05PMjY0yoZChlEqZVI5qRljU69ZqAVOUl4uovY356SnkwxLEIiFTY0pWFlSxgKX5KRZmJzQCYnluislRGSX5mdhammBrbkhuehRxkW74e5nhbKuN4f2/Y2H6K6ZGP2Jq9BMm93/g3q3P0Ln0IY91vsLL6iqBdndwf3yFAHtdjG9+h4n2ryRG+dJUX87EpII2YScrG+sMy6QMDw+ztrZGXl4eM1PTDA32a0qyr14cwdlLePuas9PnHB8dcHx0oEHtHR0csji/wIC4h+7ODro7WpmbVKpuzU8OEdVVYnz3KjG+bgS5WBPi9BRf60dEe9qSGOBCop8zoc4WZEcHkhkTTEZMCMnRIdQUFyLt7eb0aJ/To32UMgkpCbEUZWVQlJWBUjJAUWYKSUFeJAV5EOPtTKSPC6VZKeSmJPAsMoyk6AgCPFwxNzYgOtCfgvQkUqNDCfN0xEzvJrH+bnjbP8bK+A5+Do8J97LC5M7PXPjqPW6e+xCt8x+jfeGvfPXhf+ej//hvfPfZ7/jl+z/y3Ze/59wP/8nd29+iff0crvaPmFEO8vJ4l+O9LZYXpklPiiXIz5kgHxtqypJJCHUkLtCOjAgPsiO9Ge9sZE0ipjkvkYqUKLLjQgnz9WC4XwzvYHtzh+3NHV6fnPLu5Ut4dQovT3hzorrF5e07eMdvB/oX8PYNvHnFqxdHvHn5At6dsbW2jKi9heX5Gd69PuXtqxNNROn46EBzWNtYX2V7a4PTk+cqAcJbzl6/5PTkuUYoqHGKr16e8ObslebQp447bayvopDL6Ovt0RRP11aXmZme1CzEzs1OMz01wZhSgXR4iMGBPgYH+mhqrKc4P4eo8CDCQ3xJSggnLsqf1KQQbC3uYWeph4udPk42OjjZaOHvZUSwjwkutncJD7QkNtKB2HB7vF2NMDO+hKHeOSwfXcPT8QGttek0VaWQGu1KiOdj/F2McbPWxc1KB2dzbZwt7mNnqoerpRGFqVE0lGaSnxxBeW4yrdVFJEcFUJQRT1ZiJIUZCRRkJtBaV0qApyNPH90n2MuZQA9H4kL9aK0pY3ZMxshAN/UVpVQVF1Ccl01yfAz5WenIBvs0IAkVAW6d4YFehvq7kUsHmJ8ZZ31lnpXFGWanlEwoZTTVVzHQK2JqXM70hIKt9SXWlufoFrbS1anKu48rZDTX19DSUIt8eFATX1KXpgfEXbQ3N9DWVE9ftxDlyLCmXK1e1lZTnNRL02p63v89XqcuR/8XbWmbw90dDZJbjd9W/z3/bxHx/GBf9f179pqzU5UYVW+fqBeGj48O2NneZGV5UdOJUBdvpybHGR8bRT4iVX0P9YqZHh9D0t9Ha2MDQ329msukMfkI9dVVqmhSaQn11VUI21qR9PdpBkCHJYNIJIO0tjZTXl6KSNTJxsYaOztbjI7KGRoa0AiKN29e8+bNa8bGRhkfV7K2tsLm9hora4vIR6VkZKUS/yyGtIxkklIS6BYLaW1vokJQSnZuBlEx4cTGR+Hj54mwq50+iZiu/jZcfGyJT4sgNiWM2JQw9E3ucuHGj1y9+yu6RrcIi/MnKjEYY/N76BjeJDjah/T8Z5y79B3mNqZ4+LpR21RNd7/o/+frLYPyThds3/l8b92qW3PumTkzc/bsfbZ1997tnU4n6XggEIJLIFiABAIEd3d3d/fg7u7u7u6aEO/kdz/QvNP7nqr74V8pUm8F3goFz3rWWr9FZm46QZGBJGTFk5idgKHtM1T1VVDRU0ZeW4GH+kpcl7mOhukjIrPC8Yn2wMBWG13Lx2ibaaBjqoGpwzNsPSzwjfAgISMaA4un+Id6097bTHNbLbUN5UzNjrGxtcrewS6f+MgnPrK5vcGbd6/5yHtKy4swtzLmltA1bOwtyHqeQk5eGsVlOdTUl7C4MsnAcBct7Q3kFmRhZ29JbEIk3T1t9A12sbQ8y+zCJG3tjZRVFpGbl0ljSy07u+t84j3wnlevzyJwVWWl1FZW0d3VweTEGItLszQ0VpOZk0xguC86RprIqYhzQ+wywtI3UH4qh5SqKD+L/cht+at8c+sLvhf6ku/u/J2/XvoD16R+QkrzHlfEL/CD8Fd8L/Ql3wt9yQ/CX3Hh7tf8IPwV3935O9/c+RtfC3/BD2Jfc0vpKj+Kf8tXtz7nssQFJFTvoW+rg7SaOBoG6pjaGmHhYIqFrRk2jla4eDrh5e9JcGgA3r4ehEYEEp8UiV+IF9aOpljYGWHhYIjiozNalLaJFlqGj1DWUeaJiQ6aBk/O4kzmeqjqqqNpoIOmgQ6Xb9/ii++/4w9/+ZzvLl7hwuVraOsb4RsQSkBIOLGJSZRUVJKamYW1jR0uLi48efKEmJgYKioqyM/Pp7CwkIyMDHJycqioqKC0tJTMzEzi4uJITk6msLCQsrIy8vLyiAgLx8zEFDk5BSQkZXmqb0xQeCwh0cmYWDuj9sSAa0Li3BASQ8/AlPyCEnp6+pifnaOkqJju9jYWZ2dorK0jLiqahLhEigtLyMstwsc7ADdXL8LDI4mIiiQkLJjk1CQKinLJycsgOTWBmIRETCys8fH1x9PbC3NTMzLSU+npaKWkIFdAyUtNSSI8PJSenj6CQ8Lw8gskOy+fialJtnY2mZyeICc3G1t7O+wc7ElOTSEzO4vOrh5GxyaoqKwmLj6RtPRsEpPSiIyK43luIakZz/ELCsXOyRX/4DDsnFwRl5ZB4YES5hZWeHh6k5yaQn5+PsPDwzQ0NJCZmU5NdSXu7p48VNJARkYNaWnVX52Ih4iIyCApqYSa2lMkJBQQEhJHTEwWMTFZHiiq8viJHvIKykhJK/BAQRl5xFHdMwAAIABJREFUOSX+aWxklPbWNooKCmlvbTtbA2xqFhz4iwuLyM15TnlpGeOjYyzOL9De2kZxYRGlxSVkZ2bxPDuH6soqGusbaKirp7+376zMvLJKcWERJUXFxMXEEh0ZRXlpGa9engpExNLUOG2NdUyODDLY20NrYwMBfv5YmFmiqaFNzvMCqmsamV9aJyI6iX//z8+4J/GAwJBIsjOzaKqrFfQRXr84YXp8TBDdWZqbZXp8TNBpmBobPUP3TU6ws7EuKBkf7+9xuLvD9vqaoNw23N/H6OCA4N9ZX176356NlWWBeFiYmRZQPUYHBxgfHmJ5fo7ZyQl6OtoZ7O1hamyUpblZ9rY2mZ+eOls4XF9lf32VzcV5lqYmWJgYY2lqgtXZaY62NjjcXGdnZeks8jQ7zcrMFAsTY0wMDzDQ0y0QRt3tbUyOjgg6K7OTE3S2ttDT0c7W2iojA/20NjYI6E4LM9NMjAwyPTHMyGAPi3OTjA70UFrwnMSYMCwMtZGXuENkoAspsd74uhrgbKOOtYkcxrr30Xt8BwtjGYx0RXms/DOPZL9HX+UKDgb38TCVw8VQCudnsmgrXEdL7iZK4tcxeqpGXk4q+XnZTE1NsLq6TGdnO8ODQ8RERzI2euZCrK+tcHR4hmL88OYUfnnHx3evBUzu83Gfk6Nj9nZ2ef3ihMXZGTycHTA10GW4sx0+vuVgeRZvOzMcDHWwM3iMh5kuAXYmxHjZEe5qSYyHLYH2xhQlhpMU4o2PvTkRvu6U5KQzOzrEmxdHvDs9YXVhloriAiID/QnwcKWqKJ9wHw+CXKwJcjQnxM0Wb1sTUsIDCfdxIyU6jMKsdEK8PLAx1sfF2gwXS2O87cwoz04ixM2W5FAvwjys0VEWw1pfGX/7Zyjfv8SVL/47CsJfY6QuzN2Lv+PWd/+Da9/8d65//+/cufwHRG9+gbjQV0iIfIP8/Ssoy90hLS6Y8rwMeH/KQGcznk5WRIV4EOhlQW5aIDEBVkR4mpDga0Oitx0NGYmM1pXRUphCaVo4ZdnxhPu5UlNezKvTY/b3dwE4/pWHzsf38PFsJ+LTxw98+vQLnz79woc3p7w7Peb9qxM+fXjNL29OeXVyCJ8+MNDTSXd7C/vbG/DpA29PT9hYXxXQl84xlXu72xwe7PH2zSsBJvHd29cChOK7t68Ft8Xnz/lK7Hnxemd7k/GxEUG2eXhogP6+njMM7MgQM9OTgkPgeSxldGSIvt5uKsqLKczNJiTQB0c7cwL9XPH3dsDFwYSnmnI801bA1kwDG1N19B5LYKQrjYeDNn4eBvh5GmNvddYRsjZRIyLQjtK8GBoq0qgtTWZvbZijrXHaqrPISwkiPsQJD9un+Do8w9FEg2ePZAhwsSDU05YwLzvSo/1pq8qjt7mS5Eh/QrwcCPNzJj7Ml4RwP/Iz40lPCCMm1JfoEB+8HK0I8XYhLy2RgfYmpkf6aG+ooig7g/yMVAHVJD87g8qSQob6etnb2uTkYJ/N1RXmpsZZXZpld2uV/Z11NtcWmRofor2lnqryszHI7IxkGmoraGuuY2ZyhOmJYSpKC6goLaCkIJfO1iYBHaqno5WOlkbamurp6WhloKeTztYmGmoqqasqp725gdHBPoHIWJiZZHt9RSAKzglOq4tzgs7Dxsoiu5trHO5uCUrS569/cXjAy6OznZLzn+G/HY/77cfnOzmf3r+DD+/55e0bgSg9/547dzkPD/bY3Fhjbnb6132haaYmx5maHGd2ZkpATjqnxvV2dlBRUkxPRzv93V3UVVXSUFNNZWkJuVmZZKQkk5+TTVlRIRUlxdRUlNPUWH/mhBXk8fx5NpWV5QwNDbC8/F+I2ObmRubnZ5mfn2VsbISFhTlaW5spLy9ld3ebtY1lGpvrqKmrpK2jmaaWevIKcggI8sXe0YaAIF8ys9MoKSukoqqUvIIcbO2tKCjKpaA0D2dPW9R1FNHQfYiO0SOKqnJw8rJG8oEIGroPeaAuRWJmFO7+DojJ3kFE6iY/37nAEwM1pBTFuCl6jSfPHmNgqo+tiw3ufm4EhPtj5mCKiZ0xOmZPEHsgipD0bW5J3URWQwoxlXtYe1qQUZqKge1TRBVuIapwh6cWWvhGuJOSF0dAtDePjdQF8Z+IuBDae5sZnxpkanaEheUZpmbHWF5d4OjkkNPXL1nfXGFmbpLX717wkXcMjvSib6hDQLAXtQ3llFcVUt9UzvBYN/tH64yM99DUUUdcShRmNkb4BnuS/jyZlKwECstzqagrITY5kujEcOJTo8kvzaGspoiWrgbGZ4fp6e8gJTWB8LAgOrtamV+YZn5hmqraMh7rqKGgIoW2oQZSymLckbzGt9e+4MfbXyPy4AY/i/3IVzc+43uhL/nb1T9zUfRbRB7eQlT5NvdU7nD5/g/829//G3+/9he+uvEZF0W/5absFW7J/czl+z8IRMRFsW/4SuhzfhD7mq+EPufHe98irn4XZT15jJ2eIaV6H/Vnypg6GGHvboODqx0Orna4eDrh6eeOj78Htg6WOLvZ4h3oirWjKY+0FXmgLoXiI2luS1xDQkkUPQsd9Mx10TJ6whPjp8g/UkRKWRZd82coPVZB20QfRS1VRGWkkVVRRlhMElEJGWQVVXDz9iclPYfMnALSsp7j5uWNutZjlFTV8PHxQV1dHVtbW9LT06msrKSuro7U1FSCgoIICwsjNTWVtLQ0UlNTiY6OJjo6mvLycrq7u2lraSU5MQknJxds7RxwcfXC1cMXF09/nDwDkVHSQE1LF7kHKhiYmNPU2EZTUwvVlWdL0ueJkoqSUnKzssnJek5M1NlKtJOjG+pqWvh4BxAXn0hsfBxpGamkZSQTGh6Et68HJRWVhEfHERIaTlJKMoX5BURHRaCv8xgdrUfER0eQn5NJX28309OT7O7u4+cfiJObJ83tHTQ2N9Hb30N3bxeFxUWER0aQnplBT18vo2MTzM0vkpdfSEhoOBmZz8nNK8LD0xdbOydi45JwcvXB0cUTaztn9AxMkZF/iJikDLJyimeiStcAdw8vcnJyGR+fpLKyGh8fH5wdnRAVFUNaWgkRETnExB6goKCJnJwad+9Kc+eOBOLiDxARkeLOnftISSkiLi6PtMwDlB6qIyWtgLyCMirKj1BSVOWfqiuraG1uoaKsXNCLOBcVz7NzSIxPICUpmYG+fk6OjlmYm6e6sorszCxio2PIzjxDuhYVFJKfm0d9bR0Lc/O8f/uO4sIi0lJSqa2uIScrm5ioaKoqKtna2GSwt4fZiVH2t9YZ7utmuK+b3s4OairKiQyPoKSomPz8QuITUqita2Z4bJrGlk4eqGhiYmlPclo2ZSWlzE9PcbS3y9jQoKCnsDw/R3d72z8Ql84P9KODA0yMDLM0N8vm6orgl+rp8RGHuzusLS0yMTJMf3eXIA41NjQooCvtbKwLUK/nA3K/pSeNDp4d7vu7u9heX6O3s4OqstKz9/sraWl7fe2sbzE5xvLcNBvLC2wsL7A8N8381DhLs1OsL81zsL0hWAWfHhtmZnyE2YlRhnq7aG04o2WND5+5EWNDg4Kuxvki9nlh/HB3h7mpSQZ7e9haO1tZ7GxtYXp8hNnJMcaH+tlaXaKrtZEQf28CvVxwMNdHXvwWproPSYpyJ9jDCD+Xp/i7aaOrdgsbY2lszGQx0LnLU/UbmD4Rwt7gPq6mUnhbyBNop4qTvhR2utKYaohz68KfuPPT31GTv09EoCddrY0M9XVja2NBSIA/pSVF2Nla4+frTU52Jmuryxzs7/Li5IhXpy94dfqCt29enW0AvHvNu1envDx5wccPv/DL2zd8fPeW5rpqtNQeYqGvS3tdJftLM7RWFGChrY7tMy28LPSJ8rAj1tueADsj/G30cTLQIN7XmQAnS8x11IkJ9KaxopiNhdmz8vDH9+xvrbO3uUZhVjoZCbHUFheSGhWCu6UBfrbGxAW4E+XjTEZ0KEHujgR7uBDo4UyIpyt+zvb4uzjgbGaAu5URlTnJBDtZ4WSijZetHpa6ivjaPcXd4hES1/7Kza//BVWx79GS/BGFW59z/6f/RPSn3yF98zMkrv2ZOxd+h+jlP/JA7HvU5W6hqSBMlJ8TUQFuvNnfJCs+kmBPB8J9HQlwNSbEw4ikYBuivU1I8rcjxc+BZG9HBqryqctLIMrPjqq8RNrrS5gc7eL9m2NOjvd49/4Vr9+84OOnd8AH3n94zZu3L3nz7pQ370559foEPr3l9dEOL/c3OT3agXevz+hbn97T097M6uKcwE3aXl9hYnyU+bkZNjfW2N7aEBSjX744FgjE05cnZ0N3H94JRMR5xOn/e8jb2d7kxckRhwd7zM/NMDw0wEB/L60tTZSWFNHW2kx/Xw/jYyOCA+D5OvbC/CwzE6O0NNTSWFtFeko8YcE+FOSmU1WWS35OIv7eDhg/e4SOhiwWRurYW2pja6GJk7U2Xs6GeDob42r/DDcHA8IDHSl6HktLXR7VJalkJgVRmhdPW30++ekR5KaGkZkQSIi3DZG+9vg4GBHiYUNKhA8JIR5E+joSFeBGfloMhRlx2Jno4O9mS1JkANlJkeRnxvM8LY6oYG+CfVyICvYmyNOFpMgQakoK6W1toru5gcbKMipLCiktyKWmrIzh3l5GBvp/XblvYHl+geP9g1/jmJssL0wzMTrA9MQwywvTzEyO0FBbQVpyHKVFuZSX5FNTWUJ5ST6VZYVkZyTj4+lCkL8X4cEBVJeXUJSXQ152BpWlRRTmZlNdXsJATydjQ/1MjAwyMtBLT0crXW3NDPZ2/cMw3Xk86bfDcueF6q21ZYED8dvBuN+KiJODfYGYeHl0+A9i4nh/j+P9PQHQ4rci4sOb1wIR8fGX9wLH683rU06OD9nZ3hSsFy8uzDE7M8X83Axrq8tsbpzR/s5JTq2NZ1tJXW2t1FdXkZaUSFZaKq2NDdRWVlBTUU5bU6OAAFOY+5yc7EzCQoN5/jybzs52xsdHGR4epK+vh9HRYRYX5zk83GdlZYnNzXXy8p6TkpLEyMgQra3NNDbWk5KWSF5BDrPzUyyvLhASFoiuvjZ+Ad6Ehgfh7OqArr427p4u1DVUk5gcR0CQL739XTwvzEbHQAM9Uy0U1CSRUxEnKimYuLRwHj9TRV5VAlNbfaKSgnH2tuGPf/sPlDRk0DPV4q7kDSwdTUjKikdM/j6K6g+wcLJE7akqwlJCqOuqoaj5AGkVCYSkbnFX5hY3Ja6ipv8QbXMt9K11kNOQ4mfRi/wk9D33Hghh7mJEcm4sTb015FVmoW+pjcpjeZ6XpNE11EplYwkdfU0sbcwwOT9KS2cTA6P9HL48YPdoh+NXh7z9+Jqdwy32jnd49eGE2ORIjC2fkZgeS1lNAQNjXQyOd9PcWUtzZy355dlEJATj5GWL6hNFtA018AvzxNnbDn0zbcHIm3+4F2Fxgdi6WmDjYk5CRjSRiSGYWhsSER1CakYiOgZa6BhoYeFgjLi8COp6D7l5/wrCstcRfyjMhTtf8sWl/8Xfr/2Jv/z0e7659QVf3fiMb259wZfX/8oV8QtIPBLhtvxVLtz9muvSl7gl9zPCijcQVrzBDZnL/CzxI9ekfuKm7BVuyv/Mt0Jf8MXNP3NJ/DsuiX/HTdkriKkKcUf2GqKKQqjpP+SRgQraJloYWOth5WSOs7cDvqFehMYGYeVggo6BBo/1VNAxUEdVSx55NXHk1cSRU72P0mM5VJ8qYmJviImdMboW+ihrqyEkdY978pJoGjzh5v07qOlqYWxngZmDPTomxsipqKOpZ4ClnQsBodEYW9igpKaJlo4et4RF+fbCjzx+qktAQABKSkqoqakRFBQk6DskJyfj4uKCiYkJMTExlJSU0NTURGZmJr6+vmRlZdHY2Eh5aRn5uXlUVFTR0NhMXHwK2rqGaOoY4OLpzwMVTbT1TVDX1MHMypaG+hbq6hpoa2k9u+heW2FifJj0tBRKi0uIiohGSkIaHW19XJw90H9mjK9fEF7evljZWOPi6YqXvyeuXi74Bvlh7+yCjYMzNrb2BAQFUlJUTGREGHZW5hTl5dDR0sj68hnda2ZmiqqqGsIjogiLiiWvqJjM7Cye5+VSWV1FVXUtpWUVVFXXUt/QRHNLB7V1TQQEhhIYFEZcfApOzh4YGpnj6OSOh6cf2npmPDOxOusIyypx7aYI4lLySMo84NpNYUTvSWJiakljQyt9vUN4efqduTYSUtwTlUBWVhURETlEROSQkVFDXl4dMTF5hIQkuXtXGnl5VUREpLh/Xw4RESkkpeRRUdXkgaIq6o+eoPhABQX5h/xTT1c3A339NDU0CorVZSWlWFlYYvjMgLSUVOpr6+jv7WN6cor+3j6KCgrx8vAkNjqGspJSKsrKyUhLp6qikvXVNXa3dxjsHyA6MkrQgUhLSSU9NY2KsvKz2FN7K73t7extrjE60EtzXTXtzU1UlBSTnZnF1MQkHR1dhIVFEBQcjqWVPVvbB7h5+mFh7UBtXRMDff2C7YSpsdF/cAfO+wwLM9OsLS0KegtjQ4MCIfHbaNL2+ho7G+sCWsb89JSgQzA2NCjYgvhtdGlzdUVQlF6en2N5fk6w/TA7OcHe1iZ9XZ0019cJ4lE9He0CjF9XaxOjA72szM+wu7HK1uoSy3PTLM1OsbY4x97mGttry6zMz7AwPcHS7BQL0xP0drRSXpRPS0M9w/19TI2Nsjw/x+7mBrubG+xtbXK8vydY5D5/XysL82yvrzE9PkZHS/OvGxWzrMzPcLS7RXtTHd4udrjamGJjrMPjh1Lcv/Ed3g76hHoaE+JhQKi7LjqKV/C0VsbeTA4jbSEMtW5jbSiGk4kENvoi2OqJ4mYshdMzCXwtVQmwe4KuojDyQj9y9es/4etgzmhXCyszk7g62p1ZfolxhAT4Y2drTUpyIgvzswKE57nz8PrVSz68f8un92/OHIpP8ObVa/a3t/j47i2/vDllbLCXnKQErI30KE5PZLSjAUejp7ia6+NhpkuYixV+NgY4GWjgqK+KobI4Vk+UcHimidkTFQrTE1mZHOV0d5sPL094ebjHUG8XG8sL5KWnkJUUT3ZSLKFeLoR52BPqYkWktxMxfq5kx4WRHhVClK87TuaG5CfHkhkTRkZ0KKlh/kR4ORLqboOd3iNsdFWwNVDB5LE0Qc76xPmZY6wmjPzNz3h0/3v05C/zSOQrnkr9yBOpCzwU+gKZn/+E/M3PUL77Ncqi3/JQ7Ef0VO9RmhlJdW4yM71tBDhakZsQToibJYFOz3AxVSbe34wIN31S/G3IDnEj1smSkbpiOiuz8XEwIDXSk7XZPvh4DLyEj6ccHW3x4ZezjsWHj2959eYFr9+8ENj5Hz++4tObI4425vnwYo93xzvw6S1vjnd5fXJAZ0sDKwuzAjfpaG9bsOGwt7vNzvamIMp0cnwoiCcd7O/y8sUxv3x4JyhR/zZq8uLkiIP9XTbWVzk63BcsyG5trgsY7QP9vTQ11v9Dln18bITxsRFmpieZmZ5kbPTsNryztYmRwR7aW+qprSpmZLCLyZE++roaGRloJzM1Clc7E/w97EiODSTIxwEHK128XMywNtUmwMuOhCg/YsO9CfJxwNvVEnd7E5ysnmH8VBVHS31crAyI8HMhIy6EuBAvIrydCHK1oaEkk2h/Z0I8bCjJjCU1OhAXKwM87U1xszHC3c6UmuJsip8nM9bfSmF2MuUFmfi62eFsY0ZcSBDxocEUZKbRUlNJf3sLc2MjrC3OsTgzydbKCitzc4wNDf56GTLM2tIym6trv/68WGN2apTBvk6GB7qZHBtkfKSfvu42Olob6GxrJC8nndzsNHIyU8hKTyI9JZ74mHCyM5IpK8qnpaGWgudZFOZm09JQS1tTPb2dbQz0dAqK1XNT40yMDDLc38Pk6BArC7OCgvS543DejTinMG2uLgkExjmq9f9PRJwNaB4LXIkXhweC5+Rgn+P9PV6/ODkjjf3aifitE3Hexznv2Rwe7AloYJsba4Lv25PjQ0E368XhARsrywz0dNPd3iYAW5QXF1FdXkZWWip52VlUl5fR09HOUF8vHS3NlBcXkZ2VQWlpMTMzU+zsbDH6K5O+t7ebjo42SkqKiI6OpKmpgaamBp4+1cbc3JSamioSEuLw9vZEVf0h+gZPcXKxJyomHFd3JxycbAkK8UddQwUNLTWSUuKJigknIyuVppZ6PLxc8fR2o7WrmZzCNOzdLdA2VMfKyRgN3Yc81JTlruQNfr5zAV0TTX74+UuuCV/kzv2r3JW8gcxDMRw9rahrq8QvwpegmGACogK5evcacmqy3JUWRtv4CbJqUsipS3NX5g7mTkYkZEeTmp+AnsUTpFXuIyR1Aw1DFey8LXEOsMPJ3xZnP1s8Q5yx87TknrwQX1/8DH2zx5jYPEPX5DGRiSFUN5fR2l3P1MIY7T2tzK/Msne8w+7xJus7q7z6cMIvvGX7cB0nDzu0dNVJSIsiKSOG7IJU4lMjcXS3xi/MHe8wNzQMVVB6LMf1+5eRUBLFyt2Ux0bqSKmKISR1AylVMR5oymDpZoKDtzX2PlZ4hbqipqvENeFLaBtqYGSlh7DETcTlRZBWuc/Xl7/ghvgVvr/xd765/hnf3fyCz6/8gR+E/85lie/58uZf+On+mbsgqnyby/d/4MLdr7kqeVHgPijpy3Jb/ipiqkKIKt/mZ4kfuXD3ay7f/4FrUj9xRfwC3wp9wdfCX3BD7hJXJH/givgFbspe4brEJUQVb6NlrMZjk0foWehgYm+IpaMJlo5m2LhY4uBhjb27BTrG6jzUkEZWRRRxBSHkVO+hpqOAqrY8T8000TJUQ9dcGy2Dx6joqCOuKMP1e8I80FTh/gNppFXkMHO0RsfUEAnFB1wREkZCQQltQxMMTK2xcXTntsh9/uMPf+a7Hy/x1799xb/+x//k2q3bKCg+QEpKCmNjYzIyMqipqSEvL4/w8HA8PDywsrIiISGBwsJCOjo6KC0tJSwsjLy8PKqqquhs7yA35zn5+YVUVFQREhqJtq4hpha2hEXH4+DsxVN9Y4xMrfAPCKGoqITa2noW5uYZ7B9gemqCocFeIsJD8fP1xsrCGklJ6TP8qbY+pmZW+PkH4+bujbOLG7GJCSSkJhIYFkRkXBT2zi7oG5libmGFi5sr0ZFR5D7PprK0iJGBXhZmJs9ol20tpKen4u7uSWBQCMHhUbh6+pCV/Zyk5FQSk1JITEqhpLScqup6cp4XUFZeTV5+MTa2TtjZu+Dm7oPWY130n5ng6RmIpZU9iio6SMgoc19Kmas373HpZyGu3hDl8lVh7t6T5vLlWygpaZCelktqShZqqloIC4mh+EAVM1NrlJS0kJRU5u5dWe7elUVUVBYRERlERGS4d08OaWklbt26h5iYLAoKaujqGWFiasVD5UfIyCqipKh65kQ0NTRSWV5BYX4BRQWFlJWUUpCXzz0RURQVHlBdWcXczCyD/QM0NzbRWN9AZXkFgf4BFBcWUVtdQ0lRMTlZ2fR29/Di+ISZqWkS4uIpLT5DTdXV1FJVUUlVRSW93T00NTSysrzIytwc22vLTAwN0VRTw3B/HwM9Z6JmYW6e0dFxYmPjqa9vpKi4nIbGViwsbfHzD6a1rYuNtXX6ujqpr65icnSE5fk5psZG6e3sYHJ0hNHBgV9LxKsCgtJ53+F8xO28L3FOYjqnfPy2AzExMsxgbw89He30dLQLDufnaNtz4bK6uCC4AdtcXWF7fU3QV1iam2W4v4+OlmbBzWBTTQ09bW3MjI2xvrjI6vw8cxMTzE9OsrawwNbKCjtra2wuL7M6P8/64iLri4uMDw7SXFtLa2ODQOScC4iVhXleHh2ysbJMT0e74P2cl7vPx+2W5+fO/g+WF9lYWWZzZZG2xlriI4IIcHfA2fIZuqrS3P7xL5g8lsbLWgM/O02ivQ1xeCaFg6E07jZKOFrIYWskibWhGNZ6dzF9fBMj9asYqP6Mi6EU7sbyuBsrYvRQCIXb3yH581d4mj9lrLWWke4WPF0cyExJQE1ZgWB/H549fYKrixN5uTmMjo6yuHi2Fnp8dCAoWp8Tf169POXt6zfw6SN8+sjR7hZ8eMMvL47JTIjGUleLorQ4Ap2sBZ2ICDcbPM2fYq39EBttRYxVJdFTvI+jgRaWT9Wpys/i7cEOH0+PzmI8798wMzLI/PgIBempZMTFkJMcR4inM+lRQcT4ueJjZ0qgsxXxAZ7U5mVQlpFIXKAn7RWF9DdWUJoRT7CTFV6Wz/C2MiDBzwU/u2e4WWphoStNkLMuhUmexHsbYakhjK2mMGE2ajyT/hFHLREcNO/yVPw7Hot8g4XyLWzURdCXvYKpphgGaqLE+Ngw1lbJ0eIkZWlxpIf54G9vQJSnOaHOesT5mBDpqkdaoB3ZIS4kudvQmp9KXV4SzxMCqM9PhKNl+HjAzsIQr/dX4dMp718d8fGXN3z45Q1vfh1tg/d8+nDKq8NNpnpb6G8sY2d+jOnBDg43FpkY7GZqdJCR/m6W52fY21oXUJcO9nfZ2d5kbekMYXzeV9hYXxUgFHd3tgRC4mB/l6PDfcGB7jz6tLe7zebGGocHe5wcHwqExcryoiDW1NrSJBAMQ4P9tLe10N7WwkB/L4MDfXR1tlNSkHt2+G2sobWplvaWesZH+hke6Ka/p5WB7laGetupKs2n4HkKJQUZxET4ExXmS1dbLXVV+dRV5VNTkUtTXTETI53sbMyyszrN7FgP4QFuuNga42jxDD9XG1JjgkmOCsTX2YpAdzviQ70J9XYk3NeZhDAf3G2NsTPRIdjLETdbE3ycrSjLTSU+IoCe1lpyMuJpqCkmLyuFypI8nqcmERnoT3J0JPXlpWeXEv39zE2cEYEOd3cE6OepsVHmZqcFsa75ubNxt8W5SZbmp1hZnGF6Ypib6aihAAAgAElEQVSB3g4mRgfYXFukrrqMsGA/YqNCyUhN4HlWKo11lbS31NPcUM3YUD9Dfd3UVZXT2lgnWK1enJ1ioKeTwd4uRgZ6GRvqF5CZluf/C7G9vrzA4uwUCzOTgo2Jc1zr+vLCP7gUx/s7AhFxvjr9+sUJL48OOT0+4u3pS968fCEQDafHR/8gLE4O9gUi4pzOdC4izuNy5x2Jd29fC/pX+3s77O1u8+LkSCBmX52+4P27N4JOz+LCnKC4f17kHx8bob6uhs6OtrPo09yMIMo3PzfD6MgQa+tLvDg9YmpmnMzsNHJyMxkY6qW+sQZ3TxdMzAwpryzB29cDCSkxLK3NCIsIJjQ8iIKiXFzcHUjLTMLdy5nAEF/SMpOIS4wiIzuF4DB/Gppr6OnvoKu3jYrqEsanholNiDx7fbgvdS0VOHhYomeqhYuPLTIPxbh+9ydUHsvj4GGJf7gHNi6mGFrqoG2ojpSiKLml6YzO9iGnIklKbjImDibomOmgoKmAwiN5lJ88xMTeEGVtRfzCPNHQfUhAhCedg01UNBag8kQOGeV7GNs8xTfCnaS8WHwi3bH3scLF3w6PYCd8wt0wdXjGPXkhrt+7zF++/QOfff9HhKRuIKYgjJyKOMbW+sg8lMTS0Yy1vWU+8JqjN/u8eH/A+PwQ5vZGPHqqjJWTKYmZMbj42GPvboWRlR5PDNR4Zv4EQztdhOSuc0vyKtKPxJDTkET6kRiiCne4IXmZu3K3kFQTRUjmBjqWGjj62WDna4GtlwW3pa4hpSrGXZkzp0VY9iY3xK9wUfhbvr3xNy7c+ZLLot/x5fU/87erf+Q74b8hoXkXGd37XJP/ifuP7iCseA1hxWvclL3E5fvf8e3tz/nrpf/k79f+xDWpH/n29udcFP2aK+Lf/8Pzo8hXfHv7c3689zXfCf9N0J/4UeQbhB5cR1zlLuqGSqjoPkDbTAMLZ2NsPSwwstVD00AdTQN19Cye4ORrg5aRMg8eiSOvIYaM2j3kNcRQ1ZVHTU+BR/oP0TRQRdNAHamH0ghLi3JV5BaXhW6irveYO9L3ePBYGRVdTb69eon/5z9/x//1r/+Dq0Ii3BKV5J70AyQVVLhyQ5jPvvyWr3+4yJffXeCPn/2Nv3zxN76/8AM3b97EwMCA3NxcmpqayM7OJjg4GHd3d8LDwykoKCA/P5/Ozk6BG1FfX09dXR2lpeU8f55HXV0DJSVlmFvY8FBZHQdHV+KSUvH08sfSyg5nFw8iImPJyyugsLCYsbEJ+vr6fqWjDRMbE4WrixMBAUGEh0cSHBSO/jMTrG0ciYlNJCElncznuTS1tVNQUkxASDDh0VE4u3ugrWeAhaU1Lm6uRIZH0FBfS09HK421VTTWVpGSEEtYaDC+vt4EBYXg7OKGs7sXDi7uRMUlkpSWSUJKOtHxSTS0tNPa0Ut4VDyRMYl4+wWjrWuMkakNbp4BWNm6YGphj6GJLbIKqsgpPuaOiCy378py/bYEd0RkuXZLnCtXRdE3tELf0AoDYxtcXf1xdfVFUfEREhIKGDwzx+CZOY8e6aGuro+CgiYiInLcuHGP27fFuXtXGhERGW7fFuPGDREUFNTQ1jbExNQKQyNzZGQVEbsvjaqKBmqqmvxT3vNcykpKBf2G/Nw8CvMLuHHtOm4urjQ3NrEwN8/ezi4TY+MUFxZRV1NLZ3sHne0dtDQ1U1VRSVlJKU0NjfR0dVNfW0dGWjoFefkUFxaRk5XNyNAwdTW1zExNMzo8wvrqGi8OD9hcORMTHU1N9Hd3nZXTpmcY7B9goG+QjIwsUlLSGBoaobqqnrT0bOITUhgYOFvj625vIzcrk5aGeno62pkeH6OztYW2pkaG+npZXVxge32NualJxoeHBM7E8vycgLp03mMY6uulv7uL3s4OQY9hqK+Xvq5OmupqqSgppraygv7uLhZmppkaGxWMzp2Lka21VbbX1wQuR19XJ72dHSzMTP8D3am+uorm2lo6m5sZ7u1lamSEiaEhRvr6mBkbY2NpiZW5OTaWls52IyYnWZyeZn1xkaWZGUb7++nv7hIUtl8eHbK7uSHohpyXyo/2dpmdnBBsWAz0dLO+vMSrk2M21tZZXV5hbWWV6fEx2hrrqC7JIzspmlBvRzQV7iF56zv0lEWwfiqN4zM50oOtSPQ1Qv/hNfyd1Al008LbURl7I3Gs9ESwM7iHla4whmpXcTGWwddSGX9LNRx0pFAR+h51kZ8Q+ur3qIvdIDMmhHu3r6LxUA4lOSn+/tc/8u2XX3D50kVMTYwIDw+nqKiIkeFBtjbXeXm0z/vXL/n47jUf350dAPgEp8dHvH/9Cj6+5+XhLkcba2wuTKOlIEWAszVx/h74OZgT6W5Leqg3oc7mOOirY6OlgONTZczU5fCyfIaxphL5ydG8Pdji/ck+p/s78PYVq7NT9LQ0khYTRaiPO+lxkQS6OZAU6ktcgDue1kb4OZgT5GJNY3E2DUVZ5MeHU52dTHqYD1Ge9pRnRNNUkI6zoSaB9sb42+ljq6+As6kiPjaP8LfTwNtMETd9STwNJPE3kcNbTwI7lRvYPLyGp44YPrpSOKkL46IlRpCJEg4GcribqxLpYcartQl4f0JrYSYOumpUpIWTFuJAQawrSX6mxHkYkh3qQEagI6le9uSEeZMZ7ktBYgjZEV5sj7XyaWeatsJEOsuz2Jjq58PJ9tkuxKd3fHz/io9vT/nw4oCthXHGOurJTwgm3tee6px4IrzsKUiPIyc5hp7Wel4e7vL6xZHAgViYnxUUU6fGhpkcHWJkeFDQWVhbXWZne1OAfd3e2mBjfZXNjTXBlsTG+io722cr15sbaxzs7wqK2vt7O4yPjVBdVUFOdiYZ6ak01NdSX1dDeVkJ+XnPqSgvFZSv+/vObsX7utoZ6O2guaGaxrpKujuaaW+pp6+7jcGeDvq72shOS6IoN4PDnQ3enB6wt7kKvOXViz1OT7bZ215hdXGCzZU5jvfXONheZW1+nNW5CfIzEwn388TfzZ6U6DDS48LxdLAm3MeNmCBPvB3NCfd1Ji81Gj8XKywMNIkJ9iIzIZxwP1eyU6LITIpiqLuZxtoSkuJCSYmPpLqsiIyEOPzcXEiICKOzsZ6Bri5629vPIkx9fQKww+nxEbubG4Ko18T4KMdHe+xtr7G8MM3K4gz7O+tsrS8xPtLPUH8XM5MjrC7NUlacR31NOZ1tjbQ21TIzOcLE6AAVpQX/m3AY6uump6P1H5CuQ33dAmdiamxYgHMdGegVEJnWlubZ3Vxjf3uD7fUVQYxpb2v9f3Mjzvcezi4UXvH6xQmvX5ycOQuvTnl5dMjJwT6vTo558/IFr1+ccHp8xIvDA16/OOGXt2/45e0b3p7+V9/mtyLi4y/v+fD+La9fveT1q5cCcXtOCjvY32V3Z4vjowPm52ZYXVlibXWZ8bERero7mZwYY2V5kdmZKVZXltjcWGN1ZUkgaJcW51lanGdqaoLZuUlm5iYpKsnHwcmWwGA/2jtbaO9sITwyhPDIECKiQlFRU8LS2gy/AG/MLIyJjo0gPTMFTx9XWjsaCYsMIjElls6eVuKToklMiaWptY7AEF+S0+JpbKnF0cWW0IhAtHU18Q3wpLA8l8Bwb3xD3dA3e4yUoijCEteRVb6Pu78DhZXZBEZ6Ye1sQnJ2DE1d1dS3V1DZWIS2oTr6Zo95ZqmPpaslYg/EUNNT4/KdS5g5GmPvZUNeZQ45xam4+dmTlBVNa28dTd1VuPrZom2giqTiXey9LDF3MeJn0Yv8ePtbFDSkUNdTQl1PCTEFIb786TMu3fmBa6KX+OH613x39UvuSF7j/oO73BC7wn25u8irSpFbmsnuizXm1ibJLc3E1dcBJy9btPTVeGqsxaOnyihrKWBoqYussgQPNWXReKbMJeHvuC1zlXtKd9A0UUHhiZQAo3pJ5HtuSF7mkdFDZDXFUdFXQOmpLEpPZXENscfO1wJFHRmE5W9wX0kISTVRLtz5WlCM/tOP/8HnV/7AN3c+57rsT9xSuMLth1f5Qewr/nrtD9zTuMPXN//K77/7Vz67/Hu+vP5n/vLT77hw90uuSl7gzxf/J9/c+owvfj6LQF0U/ZobMj9xU/YS16Uvcl36Ij+IfMnfrv+JH4S/4gfhr7ghcxkpzXuIq9xFVlMcxSeyaJtpYOlijLmTEZoGqig9lkPP4gmuAQ4Y2mojoyaCxMM7qOvLo2moiKquLOr68mgYPEDlqRx6Fo/RNddGTP4eV4Sv8d3Vi3z784880FRB9pESX17+nv/jX/6Z//Nf/xv/6+9f8n//+3/wxbcX+ed/+z1//OIb/vnffs9//ukL/vK3b/mX//g9f/jL51y5cZsbd4SQlpHj4sWLXL58GVdXV1paWmhpaSExMRFra2syMjJobm6msbGR2dlZxsbGKC0tpbGxkaKiIkpLy8nJyaW8vJL4+EQeKqkhI/sAWxtHXFzdUVXRwM7eGSdHN3x9AqmoqCIrK4eGhiaWl5eZGB+lsqKE4KAA4uJiKCwsJiUljbDwGPwDQnF28SQ5JZPYhFRCI2OIjE3A0tYONU0tbBwcsbJzxNjcCgdHZ1zcXAkLCSU9LYW0pHhys9JJjI0iMjSIpMR4AgL8yMnJxcXVHZ+AYCJjE/APDiMxNYPAkEjMLO1ISM4gIzsfPQNznuqbomdgjrWdKzb2Hjx5aoKSyhO0tI14omPGg4da3BKS4+pNca7dkuDCJSFuCctw/bYk129KYO/oi5WNB+aWrmhoGKCvb4GU1EOEhCQxMbLlgfwjnj41x8TEAQMDGx480EJISJLbt8UFfwoLSyAqKo26ug7q6jo8UFRFRlYRcQlZ1NQfo/xQHRXlR/xTemoaqckp5OY8Jz42Dn9fP7Izs5CSkOR5dg4NdfVsrK3z8uQFs9MzdLafjcnV19bR3dlFeWkZ/b19FOYX4O3phYebO0UFhSTExRMSFExcTCxxMbHU1dSysbbO9OQUL09esLv9X+ug5xZwb2cHXW2tVJeXsby0QH1tHfW1dXz65SO72ztUlFXi6OhMVFQM7959YH72v5ad97e3ODnYZ315idnJCeqqKhnu7xOMxJ0vgu5ubnC8v8fBzraAL37+DPb20FhbQ3tzE9PjY8xOTjDQ001nawvd7W10tbXS1tRId3sb48NDAvLSuWNxvilxhg0bYn15iZWFebrb2xjs7WFuapLRwQF6OztorK2hqqyUxtoayouLqKkop7G2hpaGegZ7e+hsbRH0Lc7f44vDA+anpxgdHKCipJjF2Rl2NzeYmRgXfB1Lc7N0trawvrwkcFP2t7eYGhsVfJ7ezg5Gh0eYmpphfm6ZlZU1xkZG2V5foSQ/C38PB9JigijPicPNTIsHwt+hLXcNb3MVIp2fkuBtgKuhLEnBJoR6PMHTRglHE0ms9EQweXwLY62bmD+5g4HKNZz0pQix08LL5CH6Mj+jeucblG98jfTlv3Px89/h7WhBe105nU01WJoYoK/zmBvXr6KiokJeXh4VFRW0trayvbXB4e4Wp8cH8Ok9x/s7Z7/sT1+d5Zx/+cDbl8e8eXHIh5MjXu1vUZASxxNFKaJ9XHEx08PDTJfcmCDSQjwIc7HAVEUSb9MneJho46CvgbeVEclhfvxysse74z345R1vjw843t5geXqC3NQE3GwtiAv2JzUqhBh/d3zszYnydiHU3Y5QFxvy4kIoSAgjNdiTgvhQkgJcqEiPJifKh9wof8pSwvC10sXD/DFmmhJ4WKgQ5WFAnJchYXYaeBvK4q59D1ctYewfXsNK/hLWCpdxVLmBi/odHJRvYP/wJo4qt7F8IkaQwxNSguwYqi9grqMWf0t94j3teB7uSVmSP6n+FsS46VMQ7UJ2qAOZQU5EOJhRmx5PTVYy5Wkx5Ef4UJ0YQG9eLCVhLgSaPsbXVJuMUD9y4iPprK/l1d4OvH3Bh901DmaGaS9MpTIljLwoT3KjfciI8CY1wp+2mmJ21xY43ttie32FtdVlwdrr7MwUiwtzgrGtvt5umhrraWluZHxshJXlRZYW51mYn2V1ZYn5uRmWlxZYW11mdWWJ5aUFlpcW2FhfZXdnSxA/OTrcZ3pqgsaGOp7nZBETHUlQoL9gObayoozUlCQK8nMZGx0WoGXXlxfYXF1iaW6a7vYWivJyKCnIpb66gvLiAuqqygW3558+vObVySGnL3/dv/jwmuOjXeAtv3x4zYujbV69OODd6yNOT/Z5ebjNL29esr+1wsrMJNMjfXQ01FKSm0HJ8yyaq0qpL31OhJ8L0YHuFKTH8jwlmsLMBGqKsynISqC+ooC+9noyk2Joa6ymqjSftMRoMlPiyE5Loqq0iLzMTMoKCmiqqaGrpYW5iQmW52fo6WhlYWaS0sI8mhprWVtdZH9vi6TEWJ4ZPGVsdJA3p0cCrOvJ4Q47mytsrC6wND/FxuqCoCexND/F1PgQU+NDLM5NMj0xTE/n2SJ2V1szXW3NAtzr9PgI48MDgr9rb274BzEx3N/D+PAAu5trLM1Ns7Y0z97WusBl2N/eEAiKo71tDne3ONjZ5Hh/h9PjA968POb1iyNOj89EwdvTl2f9hlenAsFwLiDevHzB29OXvDo55uXRIa9OjgX9qXM60znm9fz5LQ3sPEJ5fHTA4cEer05fCGJ3py9PaKivZaC/92xIsb+X4aEBhocGmJudpqW5ka7OdpqbGs5uJ7s7GRkeZG52mo31VaamJmhqrqOrt42yyjOaUHRcOJMzoxSX5ZOYEkt9UzV5hdmERwXzzOgp+oY6BIf5k5QaR3ZuOm6eDtg6mOPgbEVkTDBFpc9JSI6itCKf+KRIXNztyCvMxC/QA/8gT/oGO6iuK6Wzp5nG9lqyC1IJiPDE2tkEcXlhHqhLEZMSyszKKAkZkTwzf0JkYhDdwy2U1OTiH+6BkoYM+maPcfW1Q/OZBsnPk3ALdMY9yAUDaz38Ir1p62ukvL4A31A3fr5zgZ7hZtr76jCz1UPbQBVtA1WcfazRMlTF2c+WgGgvVHQU0DRSJSo9FHsfKyRV7vHVlc+5eu8nhGRu8NRCi4BYb+x9LHAJtKeht5rShnySc+MIjPEhMMab5+UZZJemERznR1ZJKjqmmuhZPOGpmRZqukrIqkkgpiCMsPRNbktd47rEJX669x235H7mktj3iKkKIfTgOrJPxJF5fB+hB9dR0pcVYFa1LFR5ZPoQMVUh7qsJI6p8G2HFG9ySvszl+z9wUfRbfrz3NT+IfMn/y9dbfVed4Nu350+4v3PPaS2jcHcJcXd3Je7u7u7u7p6QEHclCkmIEGIEh6qCory6+vS8D6ns2336jvuwx2CHQTLC03ftz5pzXZI5zXXFC0jqCqFqIYuajQKyJuLcVLvMWemjHBf5nNPCRzgp9DnHb37K8ZufclLoc0FoOGAnPuWc2DGuyJzhpuJFbqtcQUTtGjcULnBB4gRiGre4Ln+R8+InuSx9FmktYbQslAT7E7Zed/AKd8bUUQ8dC3XUjBVRMZTH1NEANWNFZLSEUTWWwsBWlTsuOli46XHHRQdTJy1MnXTQNFPC3MUYWy9LdC20uS0jzJlr5zh/4zLXJW5zTugKn509xn9+9hf+z6d/5r+PHDl4fXaU//7sKP/3J0f585en+euXp/jrl6c4fuYC12+LISoli5iUNJJSMoiLiyMpKUlMTAwDAwMMDw9TWlqKvr4+qampjI2NMTU1xdLSEo8ePaK3t5fOzk5aWlqor2+koaGJ7u5eyssrycsroLm5lbSUdHR1dXG0d6K6upa7bR3MzMwJ4OKurh6Gh4e529FCWXkRhYX5NDbWMzV1n+WVVVpaO/H2CcTF3Q9TcxuSUrNw9fTB2cMbexd3tA2M0dA1wMTcCis7R2xs7fH29SE5MYmE+FjioyMoKcilICeTqrJiamuqaG1tpqKiiqzsXJzcPAmNjMHSzgmjO1ZY2Drj5O6LrZMHlnYuWNm5Y2HjSmBoHBY2riiqGqCpa46dky/m1m7IK+sjIqGMiJQWIlIaXBdW5NptBYTFVLktpoSMgg4m5s7oGdggI6eFtKwmxqYO6Otboa5uzJ07ThgYWGNv742WlhlWVm4YG9shKiqPpKQyiorayMtroqdnhoaGATo6JmhoGHBLSIw75jbo6Zugpq6DlqYedrZO/Ed9bR2V5RUU5heQmpxCbnYOyYlJWFta0X2vi52tbd6+fsPG2jrTk1N03+sS1JiWHy4xPDjE5PiEoAZVU1VNW0sreTm5lBaX4OnuQUVZOc2NTfT39jHYP8DI0DDbT7Z49Wyf/Z1tZqcmaaipFsBps1OTvH35guWHSyzOL/Ds6T79vX2kp6YRFBBIQlwi208OGIRDk9IhD3E4HPdwfo6hvl4ezs+x/XiDrY11gU3jsDN7GCQOWYbNtVUWZu6zvLggYAwOg8bj1UfMTk0y2NvDcH8fc9NTgmXrf65A/fMC9v7ONs/3dnn08AHbjzd4vrfLg7lZ+ru7qCwtob25ia677VSUFFNaWEBrYwOjgwPcnxinpaGekYF+QVBZX1lmZnKCrY11+rruUVVWytLCvKCq9HR7i9HBAabHxxjo6Wa4v0+geu3v7hJAfoO9Paw8WKS/t4/1jS22914wMTlDX18fT/e2WHk4Q0NlIenxIeQkBJEc7IynhSrORlL4misQ72lEdbIn+VH2pIdZkRJuTqi7No6mojiYiODrII+foxLOd8QJcFQmyFGNKDc9Qu01cNeXxFH9NraKN9EVPoeO1A2CXG1oqykmMSIQFVlxLEyNyEhPpbe3l6GhIebn51lfX2d7+8nvqsZXfPXqGf/49aeDTyJ/+PFgzfrvv/HbT9/z95+/57ePH/j6+S4rUyP4O1nhbKpHsKsNke62FCWEkR8bSHFCEGkBTqT4OeBnrYevtQEpwZ5UZCXy69ev4O8/HVSafvmRd8/22F57yORAN/lpiSRHBJEUHkh1XhqJIT6khvmTFOJNaogX9bmJ3KvMpa82n5bCZIoTgmgrSKYiNYyGrFjuVWSRHuJGcoAjEW6GxPuakRVmS26ELZn+d0h00yLBUY0kB1UizCQIMrhNgN5tgg1FCTWSIEhflCB9ccKMpfGzVSHe14z2onim2irIDfci0NqQrCA36tIjyQlzpDk3jJHadCqSvMkNcyE/wovCSH8ac9PoKC+mKT+D8bpihkvTKPSxJNfdlDxvC7x15HHWUSLUyYbyjFT2Vx6yMTnMUE0RY1X5tGdF0Z4TSXNWGA3ZUdwtTWN57B6/fv2cf/z4nmc7m2yurfBoZUmwBLv15PEBj/BwgYWZg8rR6MgQM/en2FhfFahYn+7tCMDpr969EdSgnu3vsbP9hJ3tJzzd2+Hd29eCFdm93W0erSwxNTlOZ0c7NdWVdHd1CkJEbk4WVZXlbD5e54fvP/L2zSvm709SWphHSUEuJQW5NNZWMdTXTWtjHe3NDextPebty2dsP17jxx++5eefvjtgRP72Ex/evztgQ/7+M++/ecPbN8/59aeP8D+/8Lefv+PXnz7y95+/h3/8Df7nV3785h1v93d5sb3J1qMlHtwfY+heE+W5yTRV5DHS1UR7XSlNlQX03q2jr6OehspCFqaGWLg/RmdrPTnpidRVFlNVms+9tibevthneX6emfFxHs7OsrG8zIu9bcEn+rNT4wwN9jA/N019XSVJiTHExUbg6+dBZlYKBbkZdLQ18nDhPk93HvNif5tXz3fZebLG1PgQayuL7DxZY393k6c7jwWB4tHSPFPjQ0yODjE1Nsz48AATI4M8nJ9ha2OV1aVFJkeHBOrXB3P3WZydZnZqnPn7k8xMHkgddp9sCK4Q37x9xevnTwV613evngtCxKGZ6ceP7wUh4mCJ+iAs/PrjD/8SFn749oPgQvHz998JKk2HIeIff/uV337+6V/Cw/8OEYdB4lD/eshj/fD9R169fM7TvR2WHi6ytrrC7s4WDxYP6hHra4+Yn5uhob6Wu+2t3G1vZXCgj/m5GWbuTzE6MsRAfy+NTbXc675LXWMVMfERxCVGUViSS2ZOKulZyRQU59DT30lOfgbxSdFExYaRmBJLdl46uQWZNDTXUFlTTF5hBjn5aRSWZJOVm0JwmC/hUYH4+LtRUV1EYko0rh72pGbEU1yWS15hBkWlOUTGB5OQFkVjRxUBEZ5YO5sy/WCE+w9HyS5OwcXHFt9QN+LTI9AxUUVRUwpze0N0TFQJi/PHyFIb72A3ErMT0L+jRUp+IjNLE0wujODu74BPiCstXbUkZkYxtzxGa1cNGfnxhMX6klWYSFVzEelFifROdDAw3UVxXS7pJUnUd1XRM9lBbWcF+TVZFNRmk5gXQ2JeFLlVaURnhRKZFkRNRykOvpYo60ujZqiAmYMBniHOBMZ4Y+Vqip6FJpIqImibqWHjbo6thwUGVtrIa0khIn+TmzJXkNIUQUTtBsqmshg562Drb46OrRqqd+RRMpFBTOMWt5SuCKxJl6TOcE3uAjJ6YggpX0VaVxQJrdvcVrnCNblzXJY9c8ApSJ3krPgxzkkc44rcGW6oXuKm2mWuKp3nvMxJTkse4YzYl5wRPcI5sWNckDjBJalTXJQ8yVnRoxy78QlfXPkTFyROcEXmDNflz3NN7hzX5c8jpHyZ2ypXuKl4ETGNWwgpX+Wm4mWEVa8jrSWMvJ44CvpSKOhLYe1hioapIrJaYtj7WGDlboKI4nWUDeSw8TRDz1oVA3s1TBw1MbJXR89aCS1zOdRNZX5/yWHqqIeVuxk6FhrclhHi+MUTHDl7lOOXTnHkwkn+dPwz/vOzv/BfX3zGH48e5Q9HjvKHz4/xh8+P8cnxc/zXp8f48xcnOHXxOheuCnHq/GUuXL2JuLQcJ06e5tatW9jbH0DWAwMDFBUVkZGRgYeHBzExMYLNiOnpaZ48ecLY2BhtbW309PTQ19/uOeMAACAASURBVDdAWVkFHR33GBuboLf7QOCTGJ9AUEAg5cUlPFpe4enuPmuP1pmdnWdwcJiurh6ampoYHOqlorKY/PxcGhrqGBoeZWR0nNKyajw8/QgMicbG3g0v3xBUNXSRV9FAWUMbLX0jTCysMbe2w93bDz//QELCQkmIiyc6KoKYiFAKcjJJjI2ioqSQtNRkEhPjycsrID0jC31jM2wdXHHx9Mfojg26hpboGlqioKKLvLIOJuYOuHqGoGtojaKqASISysgo6KCtb4WyujHC4soIiytzQ0QFSXl9JOR0EJZUR1pOF1kFfWQVdVHRMOG2iCJiEqrIymujo2eJkpIeCgo6mJo6oKNjjqWlKxoaJujpWSIrq8mlS7cRFZUXgNXq6vrY2bmhp2eGjY0L1jaOWFrZo6yiiYysEmqqWmhq6PIfYyOj3Ovo5G5bO9WVVeRm56CproGWhiYTY+O8fvmKxfkFqioqqa+to6Gunoqy8oPZ8fa7dN7toKerm6aGRtpaWqmrqRV8n6KCQoICArnb1k56ahppKakMDQyyOL/A4/UNAZC8vrJMT2cHAz3dAnvRx2++ZvfJJqtLB2ufpYUFtDTUMzk6wvjwCF+/ec2Lp3uCK8D3H97z/t1bwR7E3PQU/d1dPJib/ZfNiK2NdV483ePdq5d8+OqdICQcXisOl62f7+0K9IGHSsTDADDQ083M5IQgnByyFE+3t3i2u/Mvr5f7T3myvsaz3R32d7aZm56is62VnIx0wf9ZbXUN3fe6mL0/w9KDh6wsLQt0ueOjY6yvrjEyNExaSirjo2NMTUzS39sn2LHY23rCw/k5SgryaW1sYGJkmP7urt+NLAM019cxOzXJ1NgoAz3dbD/eODBmNbUzPDFLVFwidk7OBAUFkJ+XSXlxBvGR3sSHuVKWGUZKiC2+1io46ogQaq9BSYwThZH25EbakRJqQZibLj52SgQ6qxPhq0eIpw4etgoEumni76hKkKMG/tbKuOqJ4aojiquWKFYK17FQE0dX9hYp4X54O1qgq6aAlpoyebnZtLa2kpGZTUJiMouLi7x8eVBJe/vyGR+/fgN//+XggeG77wU9599++h5++5lfP3zD3voyX+0+pjovDV05cXzszAhzsSI91JuCuCCyI7xID3QmM9iVIHsjgh3NiPN1JtbfjeXJYfjxA//48Vv46SOvdh7zcHqMhtJCchKjqchNp6Ywm/aasoNAEepLSpgvqSFeFMYHU5cdy1BdAc258eRFeFGeEERepAd16ZH0VmZTGO1LVqgLuRHOpAZakux/h/Qgc7ICzEn10iPDU488H0PSnNVIsJYn0lSKCBNJIkykiDCRItJMjhgLReL9jPG1UaYxJ5LH4/eoTY2kLi2GonAfMv2dqIz3oyE9kLGmbBqyQukqTaU6NYLKpCjqslMJd3enpSiPmZZqenLjKPWxINlShWhjeSLMlMn2d6E0LoKi+GgeT43RlptGhpc9jTFedKYFMNeYRXt2KI0ZIYw1FzHf10R3Qzl97Q1srh7sB8zcn2Jra4tnz57xaGWJ4aEBhvq6mR4fEdiTDgHone0n7O5s8fzZU8Ew3aHB6d3b1zzb3xPoNtfXHh0MO/1ef3r+7Cn7T3fZ3trk4YMFxsdGGBrs5+GDBRYX5ujv62F0ZIjtrc2DT4LXV5mZHCMuMozCnEzaGusED8MZKYnkZKTi6uJAfl4WjQ01jI4MUFVZSlFxHs0t9UxMjjA80sf4xACTU0Msr8zx5s1T3r9/xevXe7x+vce9u408XJji3eun/PrDe/jtR/7nl+94tb/F4vQoU4OdNJTn0dFQzv3hLgY6GrhbX8ZgVwuTQ10011XQfbeJnccr9He1kZ+TTk1lCTGRIXR1tDA7OUbfvbt0tbcwNTrE6tKi4GLwZGOFvd1NBgY6mZwYprgkBy9vZ1JSY8nLTyctPZ666jIeLtznycYKL/a3WVtZZKC3k96udorys5ieGGZhdpK1lUW2Hj/iycYKyw9mGR/pp+deG7NT40yPjzA21C/Qt+5srrO6tMjEyCA9ne0CU9ODufsszEwxNz3ByECv4FLycn9XwDy8fv5UsA1xGCIOdyG+e//Vv4WIw7BweHX48eO3/PDth3/hIf65zvTPIeLvvxxcIA7B6sPXPweJw1HDQ5D6559+4M3rlzxYnKe/r4e9vR12drZYW3vE9PQkGxtrLC8/ZHp6kq6uTurra2lpaWJoaID+/l5KS4tJTk4kLS2FvPwsKqpKCYsOQVNPnbziHFo7mwkM8ycxLZ7ohEjikmNIzUqmsCyflMwkUjKTKKsuobiikJLKIrLzUgmPCiQ8KpCY+DACQ7wJjwokINiLkHA/fAPc8Qv0QFtPFTtHC4JCfUhJjyM6LpTy2kJik8Np7KiiqCqbmJRQMguTcPCwRMNAESUtaW5LXcXc3hAVHVkcPCwJivJGXV8BV187bF3vEBztx8qTRUqq8giK8qW0OhctAyXSc+OpbS4lMimQ2rZS7vY3UFafR/9EO0XVGRRWpZOcE01yXizFdXmEJwURFOuLb5QHXuGuRGeE4Rxgh1OgDbY+5oK1ZkUDaaR1RZHWEkbNVA5ZbRGuSp5Bw1QRAxtNFPWk0DBVRFFPihvSl5HRFEdO+0Ahq6Qvi5K+HPI60shoSiCtIYaRg47gonDHwxBDJ20UjKS4oXAJEbUbXJe/yAWJU8joiaFmrsAtpSvcULiElI4IQspXuSh9inMSxzkt+iWnRb/knMRxLkid5KL0KS7JnOaWymWuK17gksxpzoof45TIF5wU/pxTIl9wWvQIR2/8hRNCn3JW7EsuSp3gkvRJzksc45Tw5xy/9QlX5c5wQ/E81+TPckHyOOfEj3JZ5hS3lA+uEjdkL3BN+hy35C8hrnYTMdUbiChfQ0rzNqomsshoiyCjLYK0ljA6VipomisiqnIdOV0J1EzluOOqj6mbPibOWhg6qKNnq4yerTIG9qoYO2liYKuKjqUyKoaySKmLclPqGmevn+HYhaMcOX+UPx77lP/zxV/5vz7/hP86+gV/Pn6cP355jD8cOc4fvzzFpyfO84fPT/DXL89w6uJ1Tl64xifHTvL5yTNcvHYTJWVVtLW18ff3p7i4mMXFRbq6uggNDcXa2pqioiJaWlro6+ujt7eXqakppqamaGpqoqGhgc573dTVNzM0NMLk5DSD/QP0dN6jrqqaqrJSWuvrmRobZX9nl5WlZSYmppifX2R84j7dPX3UN1STmZVCVk4mTS2Nv3+tiYjoBIzNrHB08cbYzA4dAwtkFNXRNjDDyt4Zv7BIwqLjcXb3Ijg8iuiYOGLj48jKyCQ7K4P05AQyU5MIDfQjPDiAzIw0SkqKSE5OpbSsgrCoWGzsXUhIycXM0glNXXNcPIIJi0rFyy8SQ1N7JGQ0EJFQQUxKDREJFcSlNJGS1eHmbUWuXJdBVEIdOVVTdIydUNe1QlxWG3FZbSTkdBCRUEFIVBFJWc2D7yOmhJKKAdq6FpiYOWJu6Yq0rCampg4oKOigqKiLjMz/q3bV17fAyysELS0j4uLSKC6uprn5Hv4BoWjrGGJuYYuJqSW6OoZoa+nzH63NLeTn5lFWUkpifALWllYY6huQnZnF/t5T9nZ2BSGgrqaW4cEhRodHBAN1h5eFex2ddN7tEIzVpaWkEugfQEpSMpXlFcTHxglsTVubTxgdHmF5cYHh/j76u7uoraygsbaGteUlQRVn/v40M5MT9HR2kBATzVBfL/P3pwWT5e9evWRrY53NtVV+/PgtH756J2AbpsfHWJydYWtjned7u4Ia0PLigmA34vXzZ4LLwebaKusryywvLrC2vCQAsg9tR892d3gwN8vIwAHQfLhFcTgut/FoRQBaf/P2wBzy5sVzXj3bF1SjVpceMjM5wcTIMI21NQz09dPW0kp9bR1jI6MMDw5RXlpGVUUlLU3NVFdWERwYREpSMm4urmSkpdPVeY+RoWGWHy4JAOnlxQUGe3soysulpqKciZFhxoeHmBwdYWxokL6uewI4fGxokLXlJXp6+igoraayoQ1lbT3OXLrEXz/9C+ISt/Fws8LLxZQADzOy4z0JdzfEx0oZdxNpYt0NyAmxIs3PlNrMAJKDLIh0NyA93JacRFfiwywJ8dYnyFsfdzslvOxVCHXVwd9OFTtNIWxUr+OuI4aHniSGMlcxURLB3/EOCmLXkbx9DQUZSfz9fHB3d8fZxY3snDxWV1dZWjrYwvj67Qt+/vA1z3ef8OGrd3z37Ud+/fGHg08kf/gI//MrP3/zFavz0zwYG2Cypw1LbRXsjTQJsDMl3teZxvxkEv0ciHW3JCfUlRg3S+K9HUgJ8iDY1YbyrCTuD3bzzYs9Xu9u8vzJGtuPHlCSmUxhWgItlcVkJ0RRU5hNdIAX8UFeZMUEkxMdSGaYBzlhHnQWJ9OSG0tOqDPZgU5kBDpSnxHBYE0OlUkhZAQ7kRZoQ4STDoHWqkQ765DqaUSahz6ZXvoU+ptQ4GtElqsmSbbKxFrIEWMuR6ylAvHWKiTZqRPhroOXpQLlSf6sDLbSkBFDZqA75THB9JZmkOlvR21KABMt+XSWxNNRkkxFajj50UGUpSQw0HaXr3d3+XZzmdmGQurDHIjUE8Vd7gLRZsoUhbrTnpdObUYy3zx+xERdMfVxvnTEe9IQZktjrDPduSE0pwdSnuBHU34C7ZV59LbUMTc1xvT4CA8W59nc3GRjY4PxsRHa21oY7u9hfeUhDxbnebyxJhiC+98a1kMG4hC4fvniGbs7W2w+XmdjfVUAXR/+3Yvn+7x4vs/TvR2ebG4wc3+Kudn7PFpZYm93WxAyHm+sHXTUV5fp6WhjaX6G17/XmiZHh6guL6GpsRZfHw8CA3xwd3MiKTkWXz9PrKzNuGNuhJOzLVHRwRSVZFLfWEbb3VqGh+8xNTXAxEQfU1MDdHc2cre1ht6uZhbnxtjbWuHl/mPevtzm/bt9lmZHaK4qpL4sl6F7TYz2tNLf2cBYfwfTIz0M9tylqbacuakROlvraaqvoruzlaT4KFqbaunpaKOjpZG2xjp6O9uYHBtkbLiPjrZGaiqLqK0tJSoqgKycRNIyYgkJ86aoJJ3e/hbGJnrp6mphbWWRybFBZqZGqa8pJzjAm5LCHJobqgXWpsdrS4JrxNrKIvMzE9yfHGHlwTwP52cOuJLfmYedzXXWlh8wMznGYG8X/d2dLMxMsTg7zfz9SebvTzI21M/c9AQ7m+s8293iq9cv+Pbrt3z1+gXP97Z5vrfN25fP/iVAHNSXPvzbJeKfQ8QhA3EYIA7DxD9zEv8cIv53gPj/ChH/PJD4zdfv2HrymOGhASrKS5mYGGN29j7j46N0dt7l3r0OGhvrqa+vpb29lbq6GsrKSmhubqSmpoqUlCRiYqKIi4shMzuN2IRI/EN80TfRJSs/g5LKIly9nAmOCMTMygRdI23cvF2IT4klJDKImMQoquorKCovICUzidAIf8ytjLhjaYizmy2uHvZk5iQfeP8TI/DydaH1bj09/Xepb6qkvqmSqtoSIqKDKCzPJijCC2tnUwHjoKAhyS2Jy2gaKiGpeFuwZO0X5o65vSFmtgcbAu7+DlQ3l9A30klAsAci4tcwtzWisbUce1dz5pcnaGyvJCo5iKZ7VUQmBeIR6EB0SiABkW7Ye5hhbKeNrceB/UdFXx5dcw2s3M2w9riDhasJslpiyOtJIq11UDsSUr6KkPKBgei2yjVE1G4grnYTSfVbGNlrom4qh5D8JSRUhZBUu42Y8k207qiib62FuYsx9j5W2HpZYuJggKaZKspG8pi7GaFjq4a0rijqFooIq17npuJlTgod4ZLUGS5Lnz0IC5KnuS5/ETVzBWT0xLggcYqbipcR0bjOLZXL3FC6yG21q4hq3kBc+xZSesLIGoohrn2LWyqXuSh9itOiX3JS+CBEnBb9kjNiX3JD8TzXFc5xXeEc1+TPcl3hHLeULyKqcQ0J7Ztckz+LkMolhFQucVnmFOfEj3JJ+iQ3FM9zW+UKl8RPcVniNMJKV1HQl0DFWAZlI2n0bdVx8LdAxVgGczcD7rjqo2muiLqZPCZOOpg666JoIImpmz5GzjroO2iia6eKvp0qRo7q3HHTwcrLAC1zeWS0hBCSv4So0g3ktaSQURfnhuRVTl07xR+Pfcp/HvmE/zzyGX84/iV/PnaCP355jD8dPc0nJ8/zyfFzfHn2CkfPXOGTo2f5y5GTfH7iHF+eOc+RE6cxMjYlPDycjIwMOjs7uXv3Lr29vVhaWmJjY0NtbS1xcXFUVVVRV1dHbm4uJSUlFBQUUFJSQlNzO23tB1eI7u5emusbaG1soLa8nIbqCsYHB2lraODh/Byz92dobW6jtbWduvpmmppbCQkNICDQm5i4SIpKCqlrqKe+oYXcglKCw2Lx9AnFwzsECxtXrOzc8QuOxC84Eq/AcKycXHFy8yQsKpaY2Hh8/f1wcXLGydEeJztrHGwsSYiJJD46gsKCPCoqyoiLS6CouJT07DwSkjNIzy7BwsYdNS1TTC2cMbN0QU3LDGl5bcSl1bktpoSUrA6SMtqISqhzS1iJ85ckuXBZCjFJLXSMnTA0d0dV24LbEmpcu63AVSF5hEQVkVHQwfiOE2papgiLKqKkYoDpHScsrd0xMrHntogCWlpmCAvLIyGhgpqaEbq6B4NzhoZWpKbmk5NTgr29O/n55czPPyI6JhETU0vsHVwFYLWykjr/cfjQ2tzYRHxsHHo6ulSUlfPk8SZvX79hamKSyvIKcrNzqCyvYHR4hLVHq6yvrvF8/xmPlld4sLDI3MwsUxOTbKyt09fTi4ebO77ePiTExVOYX0BdTS1LDx6yMDfP7P0ZeroOKjclBfkU5uaQlZZKfnaWQFs6OzXJSF8f06OjzEyMkpYYx+zkGCP9PawszvFib5sPX70TXCoO4eGFmfuCxdBDDuJQuXpoZzqsNj3f22Vv6wnbjzcED/kP5mYFIeKwonQ4Wrc4OyPYjlhdesjD+TnBKN3hzzsEub9+85qv37zm5f5TgQnq/sQ4M5MTbDxa4f7EOH09vTTWN1BcWERLUzP1tXWkp6ZRVFBIY30DLU3NpCanEBkegbenFw8WFtlYW6epofGg5vX7LsT0+JigqtRYW8O99jYGerp5OD9HS0M9LQ31jA0NMjM5IWA82ts7mFpYobCmieti0py6dIU/ffpnzl08ha6uIjqaEpgbyuHrpIu55m18rJQJddQkPcicVF8TMgIsqErxJdnfnHBXA5KCLEmPdiQuxJJgPyNC/I1xd1DFzV6ZAFctAhzUcdIXw1bjFu56orjrSmClchszZRGMlEQx11bCVEeVM8eP8Nmnf0VERAQVVXXuz8zR29tLcnIi48NDPN15zM7aCntP1g8uRd9+FFQZfv3h48GF4u1rFidHqC3IYqq3nRBXO6z1VPG3NcHX2oh7lblkhnmQ6u9IbpgbUS7mJPk5U5IUQW58GAnB3sQG+fBm7wkvttaZ6O9itKeD0qwUKvMyKEqNJcTTmbToUAJc7YnydSUzOojC+FCywj3JDHalsziZzoJ4iqPcyPK3IyfIkZasSAZrsqhOCSHVzw43Qxms1W5irXwdTwNJIm3VSHTWIs1dh1xvA4r8TcjzNiDdWYtEWxUSbdVIctAgxVGHFEcd/OxUSQ22Jj/KnYGaPGbaa8kIcKM8Jpj27ASSPCxZ6avh2ydTLPbW0FqUzEx3I4MNldyrrTkciOZ/vn7JcFUm3mo38ZI/R4yJBF6qN7ibHc18VyPDTdW8W1+krySNjrQg+lLcqQ8yoS3eidpoB0rC7LibG8GDgWZmB1rpba1hpLeDb96+YmN9lYmJCYaHhxkfG2Hm/pRgqXjz8bpAwbq2uiJQsG5vbbL15LGgznRoyHn96oUgCGw+XufZ/h6vX73g7ZtXvHr5nBfP9wVQ9utXLwTmnCebG+xsP2F97RFTk+MMDfYzOjLE+tISe5ub7G9t8e27d2w/3mBueoo3r5/z/Xfvebyxwt2OZmJiwykpzSU1LQFPH2esbE1xdLEkKy+B2sZiKmrySMuKIa8gmdr6IuobS6iuLWB09B6dnXU0N5bS3lpJX08TYyOdzM8OsbY8zcOZYe7Wl1FTnEVHQzk97fV0t9Ux3NPG9HgfvZ0tDHS3M9h3j7LiPNpb6pmfmaDnXhtN9VW0NNbQ2lRLc0M1jXXl9NxrYXZ6hIGBToqLM8nOTqS8PJvi0gx8/Z1wcDIjOtafzNw4cvOTKC/PZ3Z6jK6OFtqa60hLjsPF0YbaqlJWHs6xtrLIo6V51h89YHtzle3NVR6vLQkuHVsbq2xtrPJk/ZFA5XoIVS8tzDI62MdAzz1mJse4PzHK7NQ4D+dnWJydZvvxGs/3tnm6vSmoMD3b3eLp9ib7O08ES9Yfv3n3bwHi8PXP3MMvP3x/YFz6vdr08/ff/VuI+OHbD/z2808CJuKwwvT/FyIOweoP77/m5YtnbD5eZ3JijNqaKtrbW+nuvse9ex2/d57LyMvLITs7k5KSIvLzc4mLi6GwMJ/y8lKqqiqoq6shNTWZiKhQMnNSKSzPJSMvhbScJHyCPDC3NcHDzwV7V2viU6MJjQ4kIS2GpIw40nKSSM6MxzvQHVdvR1zcbTA208bWwYyAYA8Cgj0oLssmLjGM1IxYMrITyC9KZ2C4k9KKXILDvHHztMPF3QZNfWVUtGTQNlZBSkkYbWMVzGz1UdWVQ15dAg0DRUJj/SiqyiYhIxIrJxMsHY2JSAgkPT+B/NJ0fANckZIRIj4xhL3na/QPtlFWlYONswnaRkoYW2vj6GWJqqEsZo56GNlqEZLgg53XHTxDHTFzOLD/uAY4cMfRCENbHSxcTdC1VEPHQhUlQxlktEUQ07glqBYdfvJ/UfIkoqpXkdG5jbS2ENdkziCrK4y2pTIy2iIoGUphaK+NmYsBdr5WOAbYYu5qiraFBlrm6hjY6aBloYKhvSYqxjKomcpxW/EK0lrC3JK/hJDCZZSNpFEzlUNY6SrCSlfRsVIRvJfUPggKYlo3EVK9cqBYVbvKDaWLXFe8wC2Vy1yWPs0FiROcFT3OGZFjnBU9zjmxY5wXP8l58eMIq13hlvJFwaXhrNiXnJc4JggPN5UuIKZ5HSldIUQ1rnFT6QI3lS4cBAvly1yTPoewwjWUDaUwc9bF1tsUGy8THP0t8I50wsxFD01zRTTM5dCxVsLAXg19O1V0rJUwtNfEwFELbTs1VC0UUDCRRFZfFBk9EeT0hJHTE0ZE6RK3FS4iqX4DDTN5jGy10LmjhpymJCIKt/ni/DH+fOoo/33sCH84/iV/OHac/z56jL8cP8sXZy9z5Ow1jl24yRenL/GHz0/wx8+O8eXpi5y5cp3zV67j6ORCeno6aWlp5ObmkpSURGVlJWZmZtja2hIQEMClS5ewtbUlPT0dOzs7bGxsCA8PJysrC3kFFfQNTIiJiaO6upbujk76uu4x0N3J5vID5sZH6WhpZGlhnr6eXqIioomIiCIzK4+Gxmb6B3vo7jsYYczNzyEuKZG0rFxSM3LxD4rEwyeUkIhEnNz8cXLzx8U7GGsnD3RNLFHR0UfX0AQHF3c8vXwwMjFGTkYWTQ01XB3tCPb3ITczjc62ZqIiw3FxcSItLYPklDQsbR2obWglKa0QLQNrrtyS4dptOS7flOb0RVEuXpdGSFyVK7fkEBJX54aIChevy3L+qjSnzktw9pI0whLayKgYIqmoxy0JVa4KK3DllgwXrkkgLquJhZ0XVnaeGJraI6uog6qmEZo6pkhIqyAhrYKYpBJSUmpISKigqmqIqqohioraSEgoIS6uiJWVC5WVjVhZOdHe3svCwipR0QkYGZujrWOIsYkFBvomiAhL8B9329oZHx1jbmaWzrsd5GbnsLezy4OFRdZX1+jp6qahrp7qyiqKC4toa2llfnaOpQcPeb7/jBfPnrO/95RnT/d/NyotUFtdg7enF5HhEUSEhVNdWUVVRSXLD5d4/fIVa49WmZuZpaQgn6y0VOqrq2israG+uoqBnm5673XSWFvD/bExpkZGGB3oJTMlkUcP5tlYeXhQW/nHb3z3/hs211aZGhtlbXlJsL9wGBi2NtYF14LNtVWebm/x5sVzvnr9iq/fvBZcCg43FB6vPmJ5cUGgi33xdE9gX9p+vMH6yjKPHj5gfWVZsAi9MHOfteUlQTB5sr4m+JmHGxKHJqfx4SGmx8d4ur3FyoNFgemqq/MeQwODzM/O8Wh5hbVHqwwNDJKfm0dkeAQlRcUCC9bDxQdMjI2z9mhVsPswNjRIf3cXy4sLdLa1MjLQL7BWJcREU5SXS0drCwM93cxNTzF/f/rgrDe/hHdEHMcuXuXYhYt8ceJLLl4/i5GRGiaGCrjaaxHua4qVrjChrjpEuGgR466Lv7kc8e4G5ATbkhViT5ynKT42avg5aRMXbktClAPB/qYE+5vi7qSGp70q/o7qeFsp4mUqi7ueKDbK17BSuY2pkjCa4pcpTI6gq7kGTxcHrl29jIqaKrZ2TtQ0NJORmU11dTWPN9aYmxpjdfE+v/100IX+8fsfBA8Pv/7wkb/9+JHXO1tM9HfRWJLHaGcThUnRBLvaEO5qjZ2uMtWZsZQlhxLvaU1euDup/o5khnmQFeFDYXIEiUHeRPq4MNTRzM7qQ1pryqkrLaAgNZ685FhiAzzISYokIzaS6CBvEkP8SArxJicqgNxwL7JD3OgqSqS7KJ76lECKwl0ojnClIS2UtpxoSuP8SPSywlDqEibSF7FSuIqHrjhRNqqku+uT72tMvq8xhX7GFPmbkO9tRJaHHtmehuT5mJDrZUqGhxE+Nso0FISTFuJAYbQv25P9tGSnUBQeQNAdHfJD3bhXmEB7QRwt+TEM1BfyYXeV+f5OGsvLePX6K3792995+WSVwigvXJUuwZ2VGgAAIABJREFUEWFwmxRbRfy0hbjfXMD27ADrUwMsDrSR4WdLSZAlnbE2dESbM5TtTUmgGbWxLqz0VjDTWUlCgDOR/m70d7aws3lwMVhZWeHRo0c82dzg6d4Or58/5e3LZzx/9pS93W22njwWQNSHRqbXr17w/puvBDacfw4QG+urrK0e+LeXlx4IQOznz54K/v2L5/u8ffOKD++/5u2bVzzeWOPB4jyzM9P0dN+joryU2YkJXj19ysbyMs93dgSXSP7xN77/7hue7m+xvvGQoeFu7s+NUVSag4+/Cx7eDsQnh5KWFU1WXiwxCYEEh7uRmR1LdV0uBUUpxCcFkpwSRll5OnU1+ZQWp1BemkFrcwnNjSWUFKTQe7eOu/VlNFcV0lxVSENlIfUVBXS01jA52kNbYzVDvR2Mj/Qz1N/F7PQYvV3tdLQ10lBbQWVZIZVl+bQ2VXPvbiNjwz3s766xsbFIeXk2ycnh5OYlEBDkgqW1HpHRvlTX5VJZm0NZRRYFBRmsPJxjZmqUtuY6crNSiY0KpaWxhoXZSeZnJpifmWBhdpKF2UkezE8LOIlne08E69LPdg9g+afbm+xsrvNk/RHrKw+ZHh9hdLBPwEHMTU+wtvyArY1VPnz1hq/fvOTZ7habaytsrq2w/XhNwEkcXiK+e/8VP333gV9++PhvIeIwPBxyEb/9/JMAsv7lh+8FXMQP334QhIi//fTjwVr1jz/8G1h9+P6Qh/j47XsB2P/yxTPW1x6xvPSA+bkZOjvaaWtrobKynLy8HEpKisjKyqCmpoqGhjpqaqrIzEwnNTWZlpYmqqsrKSzMp7KynISEOMIjQygsyye/NJvU7ER8gz1x8rDDJ8iDyPhQMvJSiIgLISUrgcLyXMJjg3Fws8Ha0RwdIw20DNTw8nUiKNSL7LxkisuySUqNIjUjlrjEMJJSo6iqLSI0whdnN2tM7ujg5mmHk6sVoRG+uPk4ICkvhL27Bfp3NNC/o4GuqRrK2jIoa8tg7WyKjokqrr52yKiIYut6B/9wD5KzY+gcaCY9N57QcB8SEsJobCyl7W41gcFuuHlYo6Ihib6ZGtYuJlg4GuLgY0FCTgRWbsb4Rrkhpy2Ogq4kVq6mWLma4RPujs4ddaTURVEzVkRc5RZKhjJIqB+EhxsKl7gqe5abypcEzIGw+jWuyp1BVvcgRNyUP4+GuRwG9mpIax2EiTuuhigZyiCqIoSCvgzGDgZYut/Bws2MO67G3HE1xMrTGF1rVRT0JRBVuY6ykTQqxjIoGkiibCSNkqEUVp7GOAdZY2CngYmTDtZeJmhYKnFF5gynRI5w7NannLj9OSduf84X1/7MF9f+zLFbn3JB4sTvr1NckDjFObGDQHFa+CinhY9y/NYnnBL+nNMiXwgqTIdfOyd+lGvyZxFWu4K41g1E1K9yS/mi4HpxReYMF0VPIKJ4/YBdcNLB0t0QUycd9KxV0byjgLSWMBdET3BV+jQiKleQ1hZCWlsIMbVrqN6RRdlMAXkjGSS0Rbmtdp2bihe5KnuWK1InuSh+DGHFi4irXkVBTxQ1E2lUDKSQ1xZH3VgeEwcDzty8wOcXTvPHE0f576NH+cOx4/zx+Ck+OXmeI+eucPT8Df705Vn++MVJPjt5gc+On+XzE+e4LiqBrpEphUUllJWVUVhYSHBwMOnp6WRkZBAaGoqXlxe6urpcu3YNW1tbQkJC0NPTw9bWlqioKNzdPbl0+TomphZkZGRRWV7B3ZZmuu+2UlNSSGNlGf0dbUwO9vFkbYXWxgbsbe1wc/OgqLicru5e2u4209V7l7udrZSUFZOVl0tNQzO1Da0kp+ViZGaHs3sAZpZO6BhYoK5nhr6ZLVqGd3Dy9MfN0w8LG3v09A1RUVNFT0eXwAA/CnOzKMzNIjM1iaqyYry9PPDy8qCuroHqmjqc3DwpqazFJyAaSXltTp4X4tptOcRktBASV+XidWmOnxXi1AUxLlyT4cwlCU6eF+X8FVkuXJXjyk0lxGX0uXJbngs3pDl/XYprIorcFFXk/FVxRKTUsLD3xNE1ADNLF6Tk1JFX1kFZTZ9rNyW4ekMcYTF5pKTUMDCwxtU1EAMDa+TlNVFTM0BGRg0xMQVkZFQoLq7mH/+A6upmDI3uoKaug5y8CkHBERjomxwoXg8h6cOH2ftT07x785aFuXnmZ+dYnF9gYmycnq5uert7BFWmw5Dx/cfvePHsOXs7u0xNTFJUUIibiyvxsXGEhYTi6+1DTla2YN16bmaWr999xeT4BN7uHuRkZDI+PETvvU6qy8uoq6qkICeb5Pg4hnq7uD8+QvfdVvKz0rnX3MiD6UnePN3h+e4W3394z/O9XZYXF3iyviZ4CDhcpz40JR1WjV492+ebt2/48NU7vv36K969esmrZ/sCC9LGoxWWFxdYWpjn0cMHAtvR/s72v1iSDq8Zc9NTLC3MC94f6lYPa1OHjMTzvV22NtYZ6utlbGiQ/Z1tHj18wEBfP+ura6wsLbM4v8Dao1We7u6xufGY9tY2DPUNELktjK+3D6PDIyQlJJIQF09TQyNTE5OC3+nB3CyToyPMTU/R3tzE4uwM48NDRIeHEezvR05GOqODA0yMDDPc33cwjjQ7T0B0IjdkVfjrqQv86dgxPj1xBCHJGzg638HBXo+wQGtSYp25oy2Er60KPhZyBNkq46B5kyArZdL9rCiJ8iQr1IkAex28HbSJi3AgJcGdkGBzIsKt8XTVxN1BFT8nTbytlXA3kcZJW4g78hdRFzqGv5UWdrryBLtaUVmQyehAD709XVTVVNPbN0RlbQPdPX28ePGCZ/t7LNyfYP/JKvz2I7/9/BPffzz4JPLvv/zMz9994KtXz3g0e5/2ukpaygvpqCmhLj+D/MQI4nyc8Lc1ITPcm7LkUCKcTMkJdaU8MZjylDDCXS1JDvUiMyqYssxE/F3saCjNZ/BuE1tLc5TnpJGTGE1aZCDpsSHkJceTlxpHbsKB5jU12J28CC+yQ1xoz43hbm4Ud3PCqU30oSTSjdxgJzL97Uj1syPG1QwrxVu460oRYKZIqKUKCU7a5PmZURJkToGfCZmuOuR5GVLgZ0KBnwlFAeYUB9uQ729BuqcRruay1OQEE+V+B08TdcpiwyiMCCTVy5lkD3v6y7NozoyiLN6fyrRQloY7+NvbffaW5rk/MsTG7gt+BZ5uP6I+J5qCQDOS7eUIMRQixlaJ3HAnWktTWZ3uY7yjisxgO0pCLagN1qMhWJdsZ0Xqo2wZLo6gMy+C3DA3UkM9KMtJpqW2nPHhAZ5sbvDhwwfev38v0LW+e/Wcd68OgsKhcend29d8eP/1v6xYf3j/tcDF/+L5Ps/299h/usvTvR32drdZXJhjY32V/ae7ggvE2zevePF8XwC7bj15LAgq+093efP6JZuP1xkZHmTx/izPd/bY39rh3YtXvHi6dyAq2N9hoL+Lnd3HPFpdoLGlmua2avIK00jKiCI40hs3X1siYrwJCHXE3duKkEhXCkqSKSpPJiE5iNAIV8LC3cnIDCczK4qwcFfCQlzJzoqgsjyD8pJUctOjKS9Io7Ioi4rCTKpLcqgrz6expozO1noaqktpbahiemKYpcUZHi7cpyA3g5zsNJqbapmfGaOzvYGRwS5mpgYZH+lmc32RublRIiN9yciKJTjUHWNTdaxsdYlLCiSnMJas/Ggyc6LJyUmi514bjXWVJCdEExcdRmxUKFnpSbQ21TIxOsDc/XEWZieZnR7jwfw0O0/WePtqn6/ePOfF0x1BeHi2uyV4v/14jcery8xNTzA1NszSwiyzU+MCg9Ojhwu8ffmMrY1VHq8us7m2wu6TDUEoebm/K2Aivv/wNb/88JG//fQ9v/zw8d9CxGFQ+OWH7/nbTz8KQsQ/V5x+/PgtH7/5mu8/vD8IDz/9eBA8fgeo/3d4OOQf3r559S+DhWOjw4wMDzI5MUZnRzvFxYXExkYTHR1JQUEeKSlJdHV1Mjo6TGNjPWVlJZSVldDf30t+fi7R0ZHk5eUQHx9LbHwUgWH+BEb6YedmjZmtMQERviRlxROTEkl0cgSOnnZkFqbR2FFHXFo0fmHepOYmkZydQFRSONFxwWTlJlFRXUBeYRoh4T7Y2Jvi5euEu5c93n7O+Ae5o6GtgL6RuuASYe9kjqmVPjpGKqjrKyCtLIKWkTIKGpJ4BTkTlRSMoYUWZrb6KGsfjL5lFCRS315BXlk6OSWpGFtoY26ug621ARpqUri7W5OdHY+RiToBIa7EJAfjF+6Gg6cF7sH2BMV5YeVhhJWnMTpWKuhZqaNvqYmmoRKqBgooaEujYiiPrqUGWhYqaFmocFHsJGIat7gkdYrjQp8hpnUTOSMxRLRvIG8sfvCJveIFZHSEkNC4jqyuMMrGkoir3UReTxwDOy3k9SRR0JfBzteKmOwIorPCcQqwR89GC+cgW+64GqJjpYasjjgqxnKomymiY6WGmqkCN+UuI6crga2POTbed1A0kEbjjhLmbkaomStwWfo0J25/zrFbn3JG7CjnxY9zWvgIZ0SOcVn6LJekznBF5hzXpC9wSfwMZ4SOcfLGEU7eOMLpW0c4dvOvnBH9nEvSx7kie5LLMie4LHOCa/Knual0TvDna/KnuSR9nAuSR7kkfZyLUsc4K/YlF0SOHwQuA0kU9MSR0RJGSkMIEaWrXJU8wxWpU1yXPYusrjC3lS5xS+kSCkYSiGvdQErnNiLqQtxUvcE1+ctclT+wSl2VP8cV2dNcljmBmNplbsqf4YbMGYTkL3Bb7gK35S6hqCWKobUOZ4Uv8/mlM79fIY7x55On+Mups3x66gKfn7nEX49f4JMT/w9Z7xVWdZroa+67uZiZMzPnnNln793d1VWlpWUAUUGC5JxzzjkHyUlyBiVJFCSDCREk56TkDCIZBQyoGCt3V79zQbnO7jkX/2c962FdcMGz+H7fL7xnOHZGAmFxWU6el0BEUhYzByeSrmbxoLmVtrY2+vr6uHXrFvfu3SMrK4u6ujpqa2sJCAggNjaWlJQUUlNTSUhIICcnh8LCQoKCQjAztybjSjZNTc3cqrtJ24MmJh4N0dnUQMudW8yPPuLZ6jLPNlYZ6OkmOTGJiIjL3Ciroqb2Jk3NDTS33aeto5nGB/e5VX+Xujv3yMi8hqOLN5a2bji4+GJq44a2kQ2mNi74h8ViYe9ORFwKdbcbiE1MwcPTGw8vTy5HRFJaUkxtZRlX05IpKcyjKC+H7Kyr1NRU0dnZzfDDkcM4U2YuBib2SMrpcFZcBZELyhw5Ic5XR89x6qwC4jI6HDstjdB5JU6eUeSEsAJnL2giKqmDqKQO0gomnJVURkRCCeELCpyTUuGCrAanReUQEVdAWcsER49A7Fx9UVDRRUFFFx19M+QUNZCWU0VOUQs9PSssLV0JC0vE2zsMc3NHHBy8MDW1R05Og9OnRSkurmRsbA5TU1u0tA2wd3BFXUMXA0MzzEytCA4K51+6O7vYXN9g5+kzhgeHmJmapr+3j+HBIbo7uw7J0cMPedDYxNTEJEsLiwz2DzDYP8Di/ALv3h4IehA3a+uws3Pgr3/9Bnd3T65ezSI0NJzExGSmJ6dobnpAcWERv/z0M20trQRcCuTu3XssL6/QdL+RK+kZ5OVeIy/3Gvl5uVTeKD38p765xuzEKPdqq1mYGOPg+Q4/fTzgh3fv2Hu6LWA7PBocYHp8jHev9/n8/p2AHr29vsbu9hYvd3d4ubvDi51ngmdrbVUwyTo/PcXk6AiPBgcY6utluL+P6fExHs/PCaJO0+NjzE1NsjQ3K+hC/OduxJdi9pfC9fb6mqAA3vagie72Np5tbvB4/nDZam5mltFHI/R299DV0cnAwBCzs/MMDT0kLS0Df/9AAgODuXv3HktLy3h6+WBoYEpubh4zMzNsb2/zfHePtdUnDPT3UnmjlMHeLnIzM8hISSQ1MY6racnMTR1OzHZ1ttPT3UnWtTyUDSz4798JcUxMiqNnziKhII2tsyURkT5YmCrh56ZPpJ8JiqL/joWmEK4mksT5GOJrKUeUmx65kR6UJAZQnBJIZownSeFOJF52ISHGmdjLDkRH2BF0yYjQABNC/Ixwt1bEVlcUO11RbLTPYaRwAmvNC9jqyBDkbIazmS7mOhrkXUmnv7uL7u5exiemWF3boKuri96erkOS7YsdfvvxsAvx/uAdP306FBGf3r5l+8ljBtpaqMjPITshioK0OMqyU6jMTiYl2Iui5AiyovwpTg4jJ8KTvCgfKjIiuJWfTGKAK3nJkdzITuFuZRFp0WHEBPnS3XiH397vkxoVSsGVBNpuV5IQ4ktmYiTXs1MovpJAQrAnmRF+lKVGUBofyIPCZO5cjaS5MJ76q+GUxHiS5GlGuJ0ucW6mxLubEWCmTKKHKZkBNqR4mZDubUx+qB1FYXZk+ZkSb69GurseWX6m5PibkxdiS0GoIzkBNiR5GBHuY0JimCMe5uoEOxpzMzuVh3dryArxIzvYm7LEUGZaanm9OMydvGRqryXR31DD1twoLzZXeP7yBWNTk0w+7GKwqZLcMDsCTSSJc9IgJ9yB+zfSuF+Vy/rsID31NyiI9aIywY3KSDNux9nQeNWPsmgXbsR5cSsrkq6bRTwZ7WJysIOywhyWF2Z5vrfDm9ev2No6dBFevXzOp3dvDvkRT7cFh/v3797y6eN79l+9YP/VCz5/+iAgWL/efynoRnyZ1/yymPOl+Prp43sB0frN61c8e7olANCtPHnM+tqKQIR8IVivLD1mZ2OLT2/f8cO7D3w8eMeHt29YmJ/m9q1qurtaqb9XS1CwD94+LgSH+VBeVUjt7RIycxOpvlnE1ZxYouP9yciKpqgkndSMMKJifci4EkF4hDsJ8ZdITQkmIf4SYcHOBPjZEh7iQmJcANFh3lxJjiArNZq8qwncqiym6U4VN6tKqSjJp/x6HrdryhgZ7OXurWru1lVRcO0KlWWF9HW3sL4yT131dWoqi7h3t5wbJVm0tdykrf02gUHOOLuY4O5liYe3FX4BdlwKtCcq3peCkhRKyq7S1lbPzZvlJCZexs3NDh8fFzw8HHBzsyM3N52GuzV0dzQx0NtGT+cDhge6WV6cYmd77XDN6Q9Y3NryItvrK7zY2eb5sy221p7wZHGO0eEBhvt7mJkY/ae1pp6OVuanJ+hub+HRYB9PFud4/mzrcBJ4e0PAjnj/5hU/fDjg1x8//S8i4ufPH/6pTP3Tp48CN+KLuPjiVPxnEfEl9vTTp4/88vOP/PLzj/+0xvRFRPz042fevH7F6soyW5vrLC8v0dbaTFPTfbq7O6mvv0N2dibp6anU1lYzOTlOU9N9FhfnWViY49atOm7dqqOwMJ+amipSUhPIzLxCa1sT+fnXiIwKw8PXjayCTGJTYoiMj6DgRj4FZdeITY3Czc+ZuLRoQqL9CY8LIjjqEvHpUWQWpBEcdQlnbzucXK3w9nPG198VN8/D9wbGGkRGBxIY4oW5lT5+wW7YO5viF+yGuq48huaauPvaIyV/DjUdOTQNldA2VsHNzx5bVzNyr2eQWZCCnJoEcmoSaBgoEpMSRtdQM3mlV8m4lkhsajgBYZ7ExAURHx+CnZ0R9o7GuHlYk3Y1mivZcaTnxHC1IIm4q+FEJAfgHmKHc6A16mbyGDpoom2phIq+HEq6sghLnkBBVwZVIwXElc+hZCjDRU0x1CyUcA2zR89BAzENEYxdtbHxN0XZXAZZQ3GMnDT+uDEXQc3s8Lbczs8EUxdd5PUksPYyxdbHHPdQRwLjffCN8sTO1woLdxNsfSyx8jzsBujbaWLirINvlDs23iaYuRqgYa6ApoUyHmEOWLgbIaYsxAUVkT8EigJWnkZIaIpwWv47vpf+BmHF44gofs9J6W8P4XJKJzgm8TUnLh7hpPRRjkl8zdHzf+Zb0T9zQuIbhOW/57jUV5yS/Roh+aOckv2a41JfcUzyT5yU+QZhhSN/dCVOcEbxGCekv+KE9Nd/CInDAraUxjm0LBTRsVLmosY5zsp9j4TqGaQ1zyOhegYJdWGktc9h4qKFpqU88oYSKJlcREz9NPKGEohrinJW7RxnFIURVjjFWZXTiKoLCdwOEfnv+Obsv/K18H/nvMJxlA3EUdARQ1zhBMKS3yMkdfbQiTjyzeEl5Pcn+eqEEF8dP81Xx4X5H18fR0xaGXU9MxTVdJCSU8LI3IrkjEzuN7cwMjZKU1MTZWVljI2Nsbq6yvj4OKOjozQ0NFBRUUFFRQUxMTFUVVUxNjbG7du3qaiooKHhkFLd0z3Aw4cjDPQdXqKODvUz2NnOztoTdtdXebqyzML0BFtrqzwcGqaqqoaGew+oq7tFd28XDY13qW+4y4OWZhqbmqmoucnlqHh0DczR1jNFU8cYbX0LzKyciUlM53ZDCwGhUSSmXOFufSMlpWVUVFRx584d7t65RXdXG6PDA3S2PqC9uZHJiRFampu4ffsm3d299PYNEJ+QQlLqVXSM7DgnocpxoYsInVfgjJgSIheUOX1OkW+/l+B7YVnOiqtxRkyF02eVOSeuiYiYOqfPKiMipo6olCoXpNU5I6bA6XOynJdUOYw0iclxTlIJNS1TnNwuYWzuhIqGIUqqekhKq6Cspo+hiS3m5s4oKuri6OhLQEA0dnYemJs7oq1tiry8Jn5+oXh5BeLufgkdHRN8fANxcfXCwNAMNXUddLQNMTWx4l9mpicFMYLHSwv09/XQ1dnO4EAf83MzvH/3lvW1FRbmZ2lrbWZosJ+e7k5u36pj7OEw+8/3aKi/R2pyCtnZuVyUluf//n/+XwKDwsjJLcDN3ZvklAzGxibYXN9gbGSUwd4e1tc3GXo0wfzyBiOT89g6uOLi7kPk5VgiImOorq6lvbWDpYVFQa51dWme+alxtpYXebr+hKWZGRZnZxju72O4v4/N1RVe7u7w/NlTPrx9w8eDtwKH4PWL53x6dyDIyX54+4attVX2n++xNDfL5OgIW2urzEyM09nawtTYqGBu9cnigmCOdnZygtHhIabGRlmcX2B2eobZ6RmePF5mbWWVx4tLzM/OMTczy8ryE8ZHx1icX+D1q31mp2d4vLjEw6FhxkZGKb1eQk9XN3NzC3R393Lr1h0Cg8Jw9/DBxtaRO/ceUHi9nKy860TFp5J5rZjopAzELypzTlwGn4AQxqbnmFt6THNrC2NjI0yMP6L+dg0ZyfF0tzVyoyiX5cUZhvq76OxoYWTkIe3trVwrKuFfj59FWFGHfzt2hv/656+wd3EgLMwXG1NVEkKciPA0INhZnXBXdcxVjmOpIUSktx6elvJYap4lPdSVoqQgcmJ9uRrtwfXMMHJT/bgcbEFYoCn+3nr4eeni6qCMj7sWznaKGGqdxdJIEnvTi+irncTWSBxPK2UCHfXxttBC76IottrqFKalUpJ7jZLCIoaGhujo6mRnZ4f5+Vlevtg7dCHef+DHDz/w4/vP/Pj+I/z9d1bmZhjp6SIzIQZfBytqC7IYbLxFSog3WVH+XIsNID8+iLRAF6Kdjci/7E5VRiRlGZfJTwjl1vUsCtJi6Xlwm/SYcLJTYnnU/YDZRz1kxoXzoLaU/qZbJEf4kpscQXZiCPkpERQkh5MX7U9pUig3M6KoTg6hPOYSt9JCuZ8ZyfVIN6oS/Ihz0Sfe1YDsYHvi3Q1I8zMnwcOQaGct0n1NyQ6yJtXbmDgXHeJd9Ul0N+SyvSZpPmbUpQdTlexPhp8lqT7meDjoYm2kSIiHBTF+juQnhDLafIvciEsUxQZxKzOOxoI0Bm6X0F1bSGlyGMXJoYy13eLtxiwbcw8Z6WrgWlIYOXEB5ET7cSM9kqLkMBorcmipK6a5tojh5jqqc+Ppqs6hMNKF6kR3ymJdqUgJpCAhiObKa4x31rOzNM5kXyuTgx2MD/WwvrzA5uohYGvn2TZ7e3u8fPlSkDE/2H8l6A69f/P6nzLsH96+Yf/5noDE/mpvl5e7O7x5+YLP79/x208/CiY4f/3lp38SFT98/si7gzd8eH8gANM93d5kY32VZ0+32NpcZ3ZmivnpGZ4/3ePDm/e83N1jc3WNpxuHi2ovdp6xsfKE2ZkJxsceMjoySEf7A8rLirmSkUxqaiwVlcUkJEUQHOpNxGU/4uKDSEgMIizcDTdXY+zttLA0U8bRTpuwYEcSo325HOJKsI89oX6OxIR74e5oTEKUP1Wl2RRkJVFVco3m+joKs9O5V1tFR+M9xod6mBwZoKPpLtcLrpKfk0pF6TXu1N2g4U4l1eV5NN2rpKbqGnduF3L1ShhRMR5EXHYlOtYLd08TXNxN8PSxJK8wmbpb12nvvMuNylxSMi6Tm5eMuaU2bh7WePs6YO9oQnZuEjk5KTQ13aSxsY47dyoYHOxkZKSHwb52ZqceMTk2LFheWpiZZGPlMc+fbfF0Y1XAipidHGNuapzh/h7aHtyntamBvq52Rob6aW9uZGJkmN3tDT683Wf/+Q5ba0/YWnvCy92nvNp7xseD1wLx8OPHd/zyw0d++eEjP3w4EEDnfvz4js/v3/Lx4LUg/vTbT58FXYovXIkfP77j1x8/8euPn/jx47vDYYZ3B3z88A74nd///hs//fiZv//9N969e8uLF3tsbKyxv/+S/sE+AgP9KSjK5+btOqpqKknLSOdSgD/VtTW83H/Fzt4zxiZG6exuo6LqBvUNt6mqKSczO4OU9ARyrmWSm59JcmoCvpe8CI4I4nJcJLFJMeQW5qCopoCzhyNmNka4+zrjG+ROeIw/Hn4OeAc4Y2ari4W9Pma22lg56nMp0BNzK0NMzPUwszQgINgTF3cbPPwccPKwwsnDCu9gZ0ystTGy1kJNXwY1fRkkFc+gb6FOTFIoVg4muPs6Ep96meyCdGKSwjGx0UdKUQw9M01yiq9wvbYQUwcjfMI8cQ90ITI5DA+sLXtvAAAgAElEQVR/RzwvOeId6ERsSigm1pp4BTjiG+pMRl4cniH2eIU64eRviY6VMiZOmmhbK2LurouiocThAVdDDANbbeR1LqJirIC2lToqxgqYuRph5KiHirECDpes8AhzwshF7xCi5qyLtq06UhqiaJjJY2ivhneYI07+lvhGOBOW7HfoePhb4hFqT2xmKL5RrjgFWKFrr4m8oTT6jtqomsiioC+JsaMGbsG2eEc44BZsi52PMWYuuujbqqBno4qmuRxiSqeRUBVCQU8CNRNpzF31MHHR4pzySUSUv0dI4TtOyR0RPEIK3yGk8B1/Pf9vAoFxWv67Q4EhewRh+WMIKRzjG7H/4JjUVwgpHOOc6knOq53mjNJxTsoe4fjFv3JW5SRnlI7/0QP55o8FqKOcUfqec8on0bSUR8FAHGHZo4ipnOK80gmOi/+FswrHOa90AhH5Y8jonEfLSgFdW2WUjaWQUBfmnOL3nFU6hZD8acS0LnBBQ4zvJL7luNRRzqqc5ozCCS6oCyOhLoyw7BFOiP+Fs3LfoaAriqqRJLLqZxCR/p6zF88hJi/Nf/vLnzl9QZxvTpziz0ePI3TuAgqqmkjLKeMXEEpm1jWCAsOwt3ckOTmZ5uYmuro6uFd/h5t1NTwcHhScMaenJuhobyU9LYU7t29SV1vN/YZ6hgb7GXk0TG9P16GLPHUY/V6Ym2dpYVHAA9vd3mJ3c5On6ys8395ma+UwQbI4O8Ngbw/37tbTdL/xcMimb4Dq6lry8grIzy+kuuoml6PiUFJUw8TUCgtLOxQU1bCydsDB0Y3wiBhKSispKa2kr3eI5qYWairKqamupL+vi4WZSabGHzLyaIDJiUdMT43S/KCB239cKPT1DbCwsISRoRnmVvao6VhwQVaLI6ck+E5IChEJFU6LKnBM+CJnxJWRUTH8n5ElUWVOiMgjJKrMOUkNTp9XQkxSBTFJFURE5Tl3QREJaXXOiilwWkQaMUkVFJUN8POPQlffBjUNE/QMbJBT0MHQ2B4TMycMDGwwMLBBWVkfAwMbLC2d8fAIJCQkFlVVfXR1TXFy8sLJyQtLS0ds7Zwxt7BF38AUcwtbDA0tMTKy4l8GB/oEkJyhwX7aWpvpaG+lr7ebrc11gaW7t/uM5ceLLC3OMzw0wP2GemYnJ5geH+N6UTHx8fEkJaahpq7Nf/zlW9Q09bhRUcvV7HzyC64zO7fAxtom7a1ttDY10tDQyJ37rcyuPCMtu4j/47/9CUlZZYxMrYiOSWBicpaFhSUW5ubZWFnl6cY668uLrC8vsv1kicdzU0yNjDAzMc7U2KgAOPfTp4+CWdbd7S1Bf+HLAeTD2zeCg8rm6orAqdheX2Nna5P1J8uHbf5HDxnu72Ni5NEf06J7gqWlx/Nzh/2HlVVmp2cEDs3i/AIjDx/R3dlFZ3sH3Z1dTI5PMDQwyN7OLi/2nvP+4B0v9p4zOT5BUkIifX0DPH/+kt29FzxZ2cDK2h5rO2cmZxapu9uET0AY4VHJSCtpoa5nRvmtJoIik9A2sSYuPYvpx0+4c/8BAw+HmV+co6O9meqKEupvVnKzqpSluVF+/PSG7q5WOtqb2dpeY3xyAnt3L74+exE1S3dOSijw/dkLZOfmUFqcjZmuHH72OgQ5amKpegoPUwkC7BTQlfkGax0R4oMs8LFVw8tSneRgJ3JifclN8KU4PZCrcW5cDjQlMsiMMH9jgvwM8HLVwN9HHzsreWQkv0JB5ijaqqdRkP4zpjrCWOmcw0rjPK56Ctiry2IqK4WVhhqOpqaUFhTQ0tLCvfsNdPV0MzYxzt7OLr//7e98fPuBzZUNPh98hN/h1w8fWZ6Z4u3OU+5VlWJroMWV6GBuFV4lPcKH1BB38uICyY25RLyPNWF2WmSFOFKbeZl71zO4VZBKTUEa2QkRFFxJoCAjiSAvZ5IvB9J0s4yynFQq8zKozk+nqbqI0ux48lPDKEgOpTAplMK4ICpTIqhLj6Y8Poi8IDfKYy5xOzWUynhfapMDKIhwITvIlswgG1J8jEnw0CfaWYsYF21SfU3IDrEhwcMQHyNpbJWECbFSJcZZjzhXAzIu2ZDsZU6siyHpftYoSZ/G3cGACF97XMzVsdGRJT8+iLrsBDJDPahOu0x3ZR59NYW0lWcxcr+ciowIeu8Usz3VzcP7ZfTfKaapLIuSjGiq89N5ujjB1tIk7fdquJ6dQuutcgabamipymPtUQsN+XEURLpSluRPRWYsLXUlPB7r5/FYPz0PblOWl8H9unImH/axtfqYp5uHhPi93Wc8f/6cly9f8ubNGw4ODnj3el8gJN6/eS3Y+P948JZ3r/d5++ol+8/3BA7i6xfPefd6XxBH/PjhHT//9MP/Agn7cpv8JQ718sXeP8HqvpStVxafsL22xc7mM/a2d/nw9gB+/wf8A/jb3+Efv/8RffnALz985MPbfTZXl5mbGmdmYpSB/i4am+5y53YNlZWFZGTEcDnKj9BgV/x8rUmK9yM2ypPQADu83YzxdTMjxM+O8EsOBPnYkBDlQ3igE2kJwRTmJFBblkfb/Vqa6+u4U32D+ppKhrramRjupbulgcbbldy/VUF5USYpsSGkJV2m6V4NDwdaeTjQQkF+AulpwURHuZOS4kd5ZQYxcV64uBni42uNh7cVxSVXedByk6bWm2TnJeHibUl4lDfW9nqERnpzOdaf6NgAomMDuH23jN7+B9y/X0tVVRGdnfcZHu6kq72Bns4HdHc0M9DTyaPBPiZHH7K8MMv2+grb6yusPl5genyEx/MzPFmcY2rsEX1d7bQ3N9L24D7tzY0M9HQyOznGs801Xu4+ZWdrnY2Vx4KC9s7WOgf7LwRi4adP7/8XV+LQkfifALr/TLT+Qrj+/P6tYOXpy+d/+HDA/vM93r56ye7OUz59fM9vv/586IB9eMf29iZtbS1UV1dyv6mBto5WUtKSCQkL5lKwPzeqyriSeZWklGSul5Zw734DN2/XUVNXTc61TNw8nCm5UYSLmyN5hdmERgQSGhFIQXEu2deuHL6/HIKDqyOGZkbYOdti7WCFnLIMUQnh+Aa5ExrlT1j0JUxtdNAxVkZRQxw9U2UMLJSxcdEnNMIfK1sTtHRVMDTRxtnNmpBwX5w9rbFxMkFBUxJNI0WMbTQRlxfC1FEbNSMZTBy0MLXTJiMngYHhDla3F6m5U4a+qebh9GtmHOJy5zC1NSAw0hczR2MuKJxH10ILM0djAqL8iE4Lx8xOHw1DBaycDXD2scTJzwpDW00cfc3xDLHHxssYCzd9dK2V0LKQR05PDAUDceT0RFExuYiokjDaVuoYO+mjbCSPkqEcWpZqaFqoYmCvg76dNpoWqigayCKnexElQznUzZRRN1NGxVgOc2ddVA2lcfQ1xy/SBTsvE4LjvHALtsXYUQv/GHfCUy7hH+uBR5gDhs7ayBtKoWmtjL6jJqau2hg5qKNtqYC6qQxaFvJoWyqgZCCBuMqhcFDUF0fZUBIzF21svY0wsFNF3VSGswrHOSH9NSdlv+WU3BFOyx/llNwRvpf+mu8k/8IR8T9x/OJfOaN0nPNqpzijdJxTckcO+RCy33JC5htOyR3lpOwhWO6U3CEvQljxOGcUjiOseBwJTRHOqpzkpPS3HJP6Kyelv+WM0vdcUBdGSvsckhpnUDAQR1LjDDI655HVFeWi1llUTC4ipyeGtPY5FA0lUDKSRMFAHGVjKdTNZZHXv4CI4klOy51CSEmYM4rCnJQ5wWm5E5yUOc5xyW8OIXYyRzgp9TXC0ke4qHEGTTMZtC1kUNA6x3np46gZqCN04TxHhU6jY2rCeYmLfHPsBArKGoRGxBAQGIqX9yUiwiLJycqmovQGd2/W0Xy/nsb62/R0d9Ld1cH01ATrays8XlpgdmaK3p4uSq4X0dHeyvjYCLMzU4yOPGR6akKw3LcwPytYp/wSG/9y+fMF8ru1tsqrvV1e7e2yODtDR0szjfV36e/uYnZ6hts375Cdlcf14jIu+QXh5xtIcFA4OtoGJCakkpSYhqeHL6EhkQT4hxATnUBpSQU3SisZ6BukuryCmrIyWhrvMTc1zsbqEotzk0yMP2RqcoSJ8YcM9HcxMvKQ6elJNje3efp0Bw11HUTFpBA6L8fxM9J8c+ICJ8/JIS6nzVlJVY6fkUb4ghLictqcFlXg5Dk5Tp6T45jwRU6dl0dEQoWT5+SQV9RDQUkfyYvqiIkrc0FChfNiikhIqaGpbYGjsz+RUeno6tugrGqEhpY54pKqqKqboKltgYqKwR/iwRUHBx/MzBzQ1z9cadLUNEZdXR8ZGRVkZFTQ1TXFxtYJewdXrKwdMDG1QlfXHG1tU/6lrbWZ3p4uWpqbaLh3l67OdmamJ1lbfcLC/Cxjo49obXnA8uNFnm5vsrmxxvzcDCOPDpd++ro6uX3zFtXV1eTnFXPJPxhbB1cCQyLJyi2kqvYOVdU3WVvfZPfZHo0N97lZXUV0dCznxGWwdvJCUkaV//3/+jcsbZxxcfch91ohff3DLC+vMD05xfLC4uEfxeoya48X2FpeZOPJIquLiyzMTLO5usK71/uCfOy71/s83Vhnc3WF1ceHBeQvTsKXWNPu9pZguvVLAfrJ4gJba4eCZWLkEcP9fYwODwnAcV+AdCtLi2yvr7G89JiZqWlmp2dYWlhkcnxCMHv7pU+yvrpGdWUVvd09rK2ssr25xc7TZwwNDFJTU8fE5Cyv37xndGyKgcERfP1DSEy5wtTsErn5pYhLK/LdSRH+9PUx1HWMyC2uJOxyEgbm9txubGN4cprgiChGJyf48Ok9c7OT1FSWUl6az8aTeabHhpieeMTzvW1e7z+nrf0BFVWVJKRm8H/+6SgnJFX584mzHBU6R35xETPTY6TGh2CmdREz9fNoSx/BSlOE5GALgpzU8LdXJifeBTczWaw0xPC10iTC3ZiEQGuy4zzJjHcnPtSK6GBTIgOMCAswJMhHn6gwS9wcVZCT+guK0t+io34KVYUjmOidwVTrDCYqwrgZKOFtqoWFiixqEue55OpMd3sbjY2NzC8usLaxzub2FkMDg/T19PJoeIThwYdsr2/AP+CXT584eL7LP374xEDrfcy1VAjzdCArOojc+GAue1qTG+dPQUIQSZfsiHE3JSPAlusJ/lRnx1Gdk0BufDB5yVHEhfpwLS2WUB9nrAzU8Xa0IDfpMm23KyjPSaa+7BpVeSl/3OIHUZAQTFF8MGWJoZQnhJIf5klhhDcl0b5UxPlRlxZKWbwP1amBXI/zIjPElsIoZy47auBrfBFvQ0kumcoQ56ZLlJM2tspC6It9jaeeFMGWKoRaq5HsZU52sCNpvlYkuJvg4ahPbkY4hRmRXI29RLCLKeGuZnRU5VGRFklxTACDtYU05iXTXJzO67lBqq9E0FicwuiDcpb773G3IImGkivkJYZSnpPM6tQwi+MDFGamEBfmz93KIoZabtNUmUdlZgx5Mb4UxBxGwDpulTDW/YDZoU4eddznxrV0rqXFUn39GkPdrexurfF853Ct7OWLQxdif3+fN2/e8O7dodvwRUh8ERGf3x/eEL95+YLN1RWWF+aZnZxgfnpKwHj5IirWVp8wNzvN9NQEmxtr/PD5I/zj7/z6y0+CNZ0Xz3fZ3to4nHRdWWZxYY6F+Vk2N9Z4t3/AL59/5tcff+LD2wNev3jJx4NDl+PLgs/hd8p7/v7Lj/zt5x/48HZf0OnY293m6fYae7tbbG8/YXykl872O7S31NLcWM6t6mxKChJIifclNMCWSx5m+LmbEuBlQZCPDSGX7IkOcyczNYKstEia7lTwqK+FW5Ul1NeW09fWzEhfN90tDdSVF3Orspi2+ze5XVVEekI4Ab4u3Km7wdzUIDMTfZRezyApMYDQEEciwp3JuBqGp7cZVrYauHqYYudoQHnlNXr6mqiqK2LgYStZBclcL8sityCF0ooccgtSuF6aRUiYF82tt3g40klLyx2qqopoablDf38rD+7f4mbNDVqa6untPLTvZyZGWZqbZv3JEpury2yuLjM7Ocbq4wW211dYf7LE4uwUEyPDDPZ20dn6gJGhfpbmptlae8Lm6jLrT5bYWnsiWHh6trnG21fP/4kP8UXQ/f+f/ywkPr17w8eD1wLq9fs3rzjYfyEg3n9xL9693ufTuwOebm/y5vUr/v63X/n08T27u8+Ym5uht7eb0tLrBIUEEpcQS2V1Ba3tLaRnZZCelUF5ZRm1N2u4decmtTdruHm7jtqbNaSmJ+HgZEtIWCCh4UFU15UTFHqJvMJsrhVkERMfTnxSNPomegRHhODp54FPgDdu3q6ER4dSeOMaFnZGmNkY4Oxpja6JCmq6sihqiKNpIIeMigjaxnLoGqhjaqGPh7cD4Zf98fZzJiIqAB0jFXSNVVHRlcHB0wIXX6vDx98Gt0A7dC2VUdAUR1NfkebOe3z8+Q21d8tR0pAhuyAdr0BXzkqext7diq+//xNGtvoo6sghJHmK8KRQQhOCiUmPwNrZBAdPC7yCHAiN9cHGwwRzZ32M7TUxddTGysMQQ3sNwcFbxeTiHwffC2hYyCGuegYVYzmsvUxRNJBG2UgWM1cDZHUkUDKUQclQBnUzRbQsVQRzr6om8hg6aGPjbYa+tSqmjtpYuxty6bIrrkE2RKYF4BXuyOX0QGIyQ3ENtsXR3xKvCCf8E7zwiHRC114dNQsFFA0lkNe/8MeN+1GEZY8iqXFG0K04I/cd4mpCiKmcQs1MBj07FZSNpZDWPsdx8b9wTPLwOS71leD5TuLPHLnwH3wr9u8IK3yHqNopxDWFOa96kjOKxxCSP8ppuSOclPkGUdXTiCh+j7DsUU7JHOGM3HecUTiOiPwxhOS+47T0t3wv9TVCMkcQUxNCzUwGY1dtbH2NcfA3w8JDDxsfI1RNpZFQF0b8j884Bphjf8kURUMJpLXPCYSFnp0KWlYKiKsJcUTsL1zQOM95VRFOy51AREkIUVURTkof44zscZQMLyKmdBpRxROIq5xGXlcMLTM5tC3kUNaX4KLaeZR0lDlxTgihC+dR0FRDVEoKFS0tXDy8yS8upbOrj+sl5RQXXuf+vQbaHjTzoOEePR2tTIwM09fbzcPhwUNXYWGOx0uHcNKx0Ud0d3X8EQ/qoLOjjfq7t+nqbGdjfZUXz3dZfrwoSJ3sbm+xu70lYHFtra2ysfKEpxvrbK+vsTQ3y8jQIGMPh1mYmWZ6fOyQKdHaQX19A7W1N0lLy+D69VLq6xvIyLhKQUERnp7eeHv7Ulxcwp079TQ3t9Lc3EphYTEVZZVMjY0zMjBAX1c7XW3NdLY10d/Tzsz0GFubK6w8WWD58Ryrq09YX1/l+fOXvHr1Gj1dI44dP82pszIIiSkifEEJSQVdlLUtkFY2QExGE2llA85fVOfEWVlOnJXl1Hl5TpyVRURCBTEZTc6IK6OkYoi8oh5i4sqcPS+PuKQq50QVOC18kXOiCiSl5JGQlIuWjiUyctooKOkjLCKDhJQaMnLayMpqoq1tjrPzJVxdA7CyckFNzQBJSSU0NY0xMLBAWVkbbW1j9PTMUNfQxcraAQ9PP4yMLTAzc0BPz4J/ud9QT093J+1tLXR3dbDwR1zk7Zt9pqcmGBrsp7XlwaHye3o4yzg/N8PD4UGeLC4w0NPN/XsNNDY2Ultzm6TkdOIS0yivusmNiloetHbR2tbF9tMdXr96Q19PL3dv1pGemsZJoXP8b//lX/kv//VPfHPsND6XgrlWUMLE5Czz84vMzcwzPDjEwsw0b16+4N3+C/a2N3i2uszmyqG7MDMxztryY8Gk36u9XXa2NllZWhSUmg9Jx68E9OeNlScszs7w+f07DvZf8Wxzg5mJccYeDgumWuemJhl7OMzDgX5Ghw9/h9XHS4L+xNLcLIvzC8zNzApciL6eXu7drWdoYJAXe8/ZefqMnafPuFFSSl1NrWAad3pyip6ePsbGp+nqHaKq+haxCak0t3VjZGqFkIgYfgGhxMSnERYZj7KGHqZWDrh6+aOha4ynTxDZ+SXkFd8g5UoWppZW3Kq/y8zMDBMTY3S0N9PW3MD4wwF+/PCat/t7PBrqZWZ6nNW1x9y/fw83bz+EJRT492Nn+PejJ/kf3xzBycOD3edPWV6cwNFaFxtjJQJcDHE0ksbZWIpwd23i/U3IjLQhJdAcbzNF7HWlMFcSxlFfgvgAC/JTvMmMdSI60IhwX31iQsyICjIh4bId/p66GGqdwUBTBD1NIQx1zmBuIIqNgTgOBlK4GyrjaayBr6URgc52ZCUlMNDTSWVlOW8O3vIP4MnqCrnZOcRERVNbXcfooxGG+g4nfn/+9B5++4lfP71l+mEvdibaBLraEBvgxo2r0fja6JAe7kFhYjDpwc5Eu5kQ525MeqAD+bF+FCQEEePnyI2sRJLC/MiKj+BaWiwh3k6Y66oQ6evCUGs9dUVXKc6IpSovhbzEUPLiQyhNjaI0OZLr8SEURweSE+xBXXo0xVF+5Ed4cOtqBNmhTpTEe5Mf405OpDMVqZeIctLEz0Qab0NJ3HXFiHbWIs5NH1tlIfRE/4qHriQhVqpE2GmSGWhPTVoIJbE+JLibEOJnQ1qcL+E+NgS4GONvr4+R/FnSApxJ9bWj6LIv/dX5VCaF0l9zjbfzA9zJukxTYTJdFVmsDN6nNCWEsozLJId4UF92je3HU+ysLtDX3sTtqlKu56TT31rP7HA7EZ42BDuZUJIaTnlmNPfK82isvk55bhrFWUnEh/mRl5FIVUk+3S0NvHmxw9v9vUNX4c2heHj79u2hgPhwSBH+IiS+UOQ/vTt0KPaf7/FkcYGpscP4Y19XJ48GB5idnGB5YZ7Vx0uMj43Q2dFG84NGhgb7WX68yPbWBpsba4Kp2K3NdcEN18L8IZtiaXGe1/sv+fz+A//49Xf4B/z8+Qdev3jJ6xcv+fz+HX/7+Sf4229/5OffC262vwDRDmNaazxemuPJ8gJrawvMTT9ksP8BLU1V1FblUFeZSWZaMCnxvlzLjOBKUgABXuZ4ORsSEehAZLALsRGeXLsaQ3piCDU3rjHU3cTdmjKa7tTQ0XiPzqYGRvo7WZmfZGV+nN62BgqykogM9SUpNoKa8mL6upoYe9hJb3cDDfU3uHolAv9Ltri5m+LtY4W7lzl+AQ6ERXjT29/E3MIj2rrqGRrvpKX7LrW3r9PUWkdFTT5XsuPIzE4gMNidyuoC+gaa6etr4c6dCurrq2hqusmt2jJKi3Npvl/PYO+hjb+2vCh4voiB5YVZttaesPd0k72nmzzdWBUUrvu62hnu7+Hx/Azb6yuCmdgvfYiNlcfsPd3kYP+FwIH4+fOHP/gQh07D337+gV9++PgHeO5A8Prx4DXv37zi9YtdAfH6zcs9DvZfCIrah07GR37/9Rdevtjj4O1r/vbbLxy8fc3KyjJDQwPU1FRx795dsnOzSE5NoqAon/7BPu421lNWXU5NXTWV1RVcLy2mpq6apuZGbpSXEpcQTXRsJB5erlTVlJObn0lEVAj5RTmERgQSFhlAdFwEAaH+hF4OITohivSsVOycbfAL9sLS3hQnDxs09BSwdjJCz1QVZS1J5NXEMDBXRUVHAnt3I4JCfbkcE0RZZQHVdSWkX40nISUcKwcjvPyd8I/w4HJSEO7+tvhHuGHnZUZgjBe2nsZYuRlh5WBEenYilTdLBJGm6xV5GFrqoKAhjYmNPolZcWiZqiOvJYO9ty361rpYuJihZ62Fso40xjbaOHlb4BFgh4WLAc6XrHH0NcfcWRc7H1N0rJTRt1VBy0L+cDnJSBJlY0nk9MRQNJBCyVAGTQtlVE3kMXHWw8rThIuaYpxXFEJS/TyaFspomCshpnwGUSVhjBwPuwvBiX4ERLujYnARQ1t1Yq+EoGx4Ea9wR0ISfbDxMsY/1gO3EDtCknxxCbJBz0EDFTM5RBRPomB0kXPKJxFVPc0F1dOIqp4+jP7YKGHtbYhjkCUWHnroOaghoS7MeZVTiCqf5JTMEUTkj/Gt6H9wUuYbjkt9xZEL/8HX5/8H34j+G99J/JmTMt8gJH9UICIuaAhxXvUkIkrHOav8PSJKxw9/pnxYfj6rcFxQgj6vdAJh2aN8L/EVQjJHEJY9iqjySeT1L6BlpYC2tSLKxlICYaBtrYicnhiyuqLI6ooipyeGqqk0UpoiaFrKI6ZyCmHZo0hpiiCjc55zit8jIn+Mi1pnD2NLmmcRURJCXFOUizriCMmdQETueyTURFDUl0RO5wIyWqLIap9HSU8SFQNJlPWlUNSRxtLZCn0LY/TMTZDXUEVNRwcrBwc8ff25ebeB5SfrzMwuMj05w9DAIA8a7tPR0szCzCS72xsMDvQxMz3J/NwMM9OTLMzPsjA/y+zMFIsLcwLxUFlRRm1NFW2tzUyMjwq6dV+Avl/EwubqimCZ8/H8HLOTEwz399He/IC+rk6eLC6ws7XJ2MNhKivKyEhLp7u7m+rqWm7fvk1lZTUJCQkUFhaTnJxMbm4eBQUFtLa209vbS1dXD01NTRQUFFFcWERnawsP+/qYmRhlfnqCpfkpNlaX2Hm2wYvnT9l/tcurlzvs7Dxla2uD3d3nfPjwCSdHN86IiHFWXIlzUmqcEVfmjLgy5y+qI3xBidOiCkgq6HJWUpXvRWQ4eU4O4QtKCF9Q4oKsFjIqhoeuxXl5JKTUEBNXRvSCEtKyWgKxoKtvQ2b2DULDk5FX1ENcUhVpWS2EzkhzTlQBcUlVZGQ0UFDQwcTEASMjO+zsPLCwcEJcXAE1NQPk5NRQUdHBzMwOLS0jlJQ1iIlNorLqJkHBEdjaumNkZHMoIkYeDQtso82NNTY31liYn6W15YFgjeLJ8hKvXj5nd+cpuztPmZ2ZYvXxEt3tbeRm51BSUkJLcwfF18vIyLxGR/cAoxOzjE/NMxpV6AcAACAASURBVDu3xNb2M/ZfvmZxfoHO1ha6OjrJyStGU88EVQ19JC7K4+ziSXtHL3u7rzg4eM/ayjp9PYfQtJe7O/ztp8/88P4tzzZWmZ0YZXN1hY6WZob6enn94jkH+68EubgvWer953sCWumrvV221lZZXphnYuQRMxPjPNvcYG5qkv7uLsEi08LMtCBHNzI0SH93F+OPHrKytCgoYs9OTrD6ZIWFuXkB/6K9tY3a6hqa7jcyOT7B061tHi8ukZOVjZuLK1UVlYL409zcAu1d/bh5B5BfVE7VzXskpmVxTlyGv357gv/2r39BQ9uAguIyblTUcv9BOzcqarG2c8baxhFzK3sU1TQRk5IhMiaW8ekpZmZmGB8fZXVliYO3L+nvaT8UDxOj9HW1Mz72kLHxhyQlJRAcHkF5XT1eQZFoGVvw1+MnEZORo7W7k529bcrLC7E218HXzYxQb3PczBXws1Uk0l2TCBdVSpNcSfG3wNNUFmPZ41ionCbUSZPcOBeuxTsTF2BAuKcWyeEWxAeZERtsRrCnLg7mF7HUF0NN/iha6icw1juLjZEE1joSWKiK4WqkQpSXA6nhAfS23Gfl8Rz37t9hemGGnb1n1NRVcyUjjcKCPAb6+tne3KKvp5fWpkYmR4Y5eLUHv/3A1uMZPOxMifJ3ITHEg7tlmXhaahLta0tOrC9JAQ74masSbK1OgrclOZe9yIn247K3HZXXUslJCqckM4kb2SnUFGaSHhXEZT9X7lUUUpadRFVeGjcLrlCcEkVpeiy38tKoyUygJCGUotggCi77UZ4UxpUAJ1L9Hai5GklqoD2pgbakBNuRH+dBUaw7MS7aRDqoE26nSoC5HMneRmQG2eBvJo++2NcEmCmS5mtBqo85VwPsqE4NpioliDRfK8L9bbmS6EeotyWGKufwtdHCSV+OIBsd0vxsKU8MpOvGVUpj/Fhqr2W+pYqm/FgGqnPorrhKR9lVqjOjqMyM4WqkDzMDrfDrB/j7Txy82uPV7ja3ayp41NcBv/9EX9Nt8lMuU5AcTmlmHOW5adytLKKu9Bq3ywvIT0/kblUJ/R0P2F5Z4OPbV3x8dzhy8AXa9eH9AR8/fuTTp08CkvCX/tIXQvzB/iv2n+8J5pEXZ2eYHB1hdHiIkaFBAW9ldOQhI48OXx8OD9LW2kzDvbv09XbzZHmJxYU5pqcmGBzoo7Ojjc6ONvr7epidmWLn2Tb8/Xf+8dvf+O2nn/nlhx/57aef+e2nn/nhw3vevnrJrz9+4tO7N7zae8b2+gqLc5MMD3TT1txAY/1tejs7eNBwj/bmRvp72ulub6CxvoKKG5lcTQ8nPSmA8CB7IkMcyUwLJCcjmOgwR8L8bUmM8qQgJ5qM1FBKitLIuhJF9pU4Wpvq6OtsZqC7lY7m+3S3PWBu8hH7e1s821yio+UuBbkpXEmNobbiOnXVpTTcraGz7R6T472Mj3bR2FRNTm489g4GhEd4EhLuzrWCJNo777KwNEJHTwMP2m5xvTKHlu67ZOcl0d3fSGNLHXcaKrhemsWN8lyyc1Noba9neLiT+voqioqyKSjI5HphNiVFOVSVldDa1MDMxCgbK48FDsLK0jybq8s821xj7+kmL3a22d3eYHt9hSeLc4w/GqKno5VHg32sLS/y4g/Q39ryooARsbO1Lph6/dKL+M9C4ouI+PHjOz683RfMwX6JLh3sv2D/+Q4H+y842H/B6xe7vH31nM/v3/LbT5/5/ddDl+kfv/3K+3dv+fjhHZ8/fWDn2TZzczO0tbWQkpJEVtZVSm5cp6OrnYqqckpuXKegpJDr5SUUlxRxLT+X9CtpXC8tpqHxLkXX80lJS+R6aSE5eVcpKsnDL8CLkPAA7J0s8fJ1IS4xEp9LbkjJSeDu4yqgUKdlppCQFoOzpz1aBioEhHniE3TYaVBQv4CKthSXwpzwD3cmqzCeuttlxCWGE5sQhvclR7wvOeLoao6ThxUxySFcCnfH2ceasDhfAi97EJ0egrmzPrqWykgoi3Be6iQWdgY4eVghKnUaHRNVXH3tsHAw5Gp+MuKK5/AKccXcyQhdK01CEgJQNVLE2EEfeR1pvIKcsHI2wtHLHFc/axx8LNCxUEHTVB5FXQmsPAzRtlQSiAhLT33UzWXRsJBFyUgSFWMZVIzlkNIQxcRZD6cAmz8mWcURVRJGSkMUZSNZ1M0U0bFWwznQlssZIQQn+mHtZYqTnwVmTjrIaIniFmyL4yULQpN8sfYyxsRZBwP7/4+v93yqOk3UtedPeE/V2XvPmZ7p6em2zYGcc84555wzEiQHRURUQEARBVGRIEEkiaig5BwkI4pEiWLutnvmej/QrL2nTtX58BQFCyktylq/+7nDpY2OtQrGrrpI6YhwQvkQSiYyyBlIoOeggY6dCkpm0sjoiaBqKYeVjxEu4bZYeBmgZCaNnIEYUnrC/Cz5N36W/p6DMj/wk+RfOSL/k0BEHJL+nv0S3/Gz+F84IPlXjsn/iKjqQSQ1jyKicgAJjSNIaOzOpgor70dU9SBiaocQVt6PiNIBhBX3I6y4X3DjL6m+e/svrLgfac3jyGoLoWQgjo6VIob2amhbKiCjdYKjMv9AQU8UWW0hhBX3o2QgjpqJNOKqhxFW3M/Pon/hkOT3SKgdQd1UBm1LBeR1RTghv4/jcj8hrn6EE8oH0LZVRsVMDnVLRbQslZDWEkZaS5hjcj8jqy2Cor4EaiayaFkoomOhgqapPMr60shrSSKhJIm4oiTHJUU4IiaMhZ0d+qammFhY8+jpM1qfddDW3k1vdx/tz9t40vSIjme7rmXn8xZ6e7qYmZ7k5ew0oyND9Pf10NPdSX9fDxPjL5gYf8Hj5iaqqypoethAa8sTWp4+pr+vh4U3r5keHxNM67+cmhRM+k+MjjA+MrzLjGhs4PnTJ/R17Ubfu9qe76YbqispK71Lf38v9+7d4+HDBsrLy0lNTaGmpobS0rs8f/6c1tan9PX10dvbTVdXFx0dbbS07PYznj15zNjgIKuL83x8t8mvX97z7esHdt6ts7I8z9bmKh/eb7K9vcnW1gYbG1t8/vwVf79gjhwVRl5ZHwU1EyTkdDgupsIxUWUOHpfjsJACUgp6iEhpcFhIgaMiSghLqiMqrYm8qjHqutYoaZghJKKIorIByqpGSEipIyKmjJiEKuqaZjg4+XMqOhU7B1/EJFQRFVdBRk4bYVElxCXVkJHTRkZGA1lZTVRVDZGX18bCwglXV3+UlHRQVdXH2NgaIyMrrK2dsbJywss7gNKyKh42PSUu/jTGxra7cab6ugc8bm7iYWM9j5ubBG/IjQ11lJYUU1/3gPq6B9TV1tDd1cHw0IDAThofGabz+TNys3PIzMykvKyKs6nphIZHU1ZRw4P6Rzxp7WB4ZJyJyWlWllaZmZrm8cNGuju7qKtv4k5JBVk517Cxd8HZxZOW1nb6+wd5+3adlzOzdHd2MdTXy+riAltvl1l8NSsoWA/391FbXcXDulpB72H+5SzLb+Z5v7XJzuaGAPy2vb7G7OQEXW3PedL0kIYHNRTmX6PjWSsdz1rp7ezg3cY6W2tvGR8ZFky+drU95/HDRtpanjIxOsKbuZfMTIwz2NvD1MQk/b19dLZ30NvdQ3dnF48eNlFRfo+S4ruCsvXtoluYm5px4Xw6QwODDPYP8Px5O+5egWgZWpKVW0hJxQNiEs+ioKqNqIQ8xma2ZFy+yvmLl7lXVcvtknIuZWRz/UYR2Tl5JCSeQc/IlO9++IlTsXEMj43zav41k5Pju6XR4X5GBnp5WFdDV1vrbmZvdpKFN3NUVVUw8mKUhZU1Wtq7iU1K4aiYJAeFRHH3D+TG3WKGx0fw8HRGTuY4zjY6hPuac9JVmzhvHeI81Mg6ZUN2jAvR7vr4WSjgbSZNsJ0yKcFmZMTakxJqSriHOkmhJsQFGpF00pLYQDP8nNXxsFHCSPsYKoo/YKR/HBsjcQwUD2Mge5gge0OSgz0JcrXh+uV0yktuEn4qBCNzQ3z8PPHy8iD7ciZ1tTWsre6CyJYW39DX20lVWTFdzx/Dbx8Z6n5KqLcjaQknyUwOp6HsKuEeFsT425AR709SkB0nHbSJdNQl3suCM0GOJAc5E+/vyM2MZO7dyOLejSyunk/iXkEO+RfPkHIqiLqSAm5cOk3e+QTKr17kyplo8s/GUXI5jaK0JLLjQsmMDiIzOoCUQGdiPa05E+TItbPhXIj2JDHIjuRQO3KSfbkU4Ui0sxYBZrK4aJ3AXvUwkQ7qZIQ7khZkja+RLDHOepwPsuV8kC3ZpzyoupxA+aUYzvhYEuJjTqS/NbFB9gQ5G5AQaI+XqRJm8kc442tDQWIw5ReiuRbtzYu6m1RfjKb6YjTPiy7SdC2FqpxESjLiKM6I51l1Eb9tLfDPj+t82NiNgSy8mmVl+Q0Lr2b59dMOiy8naHtUS35mKsX5mdy/e4PmmlLamu4z1NlC3/NmXvS382ZmjI/bb/m4vQsK+/hhR7Cc9H5nmw8fPvDx4+6Czp5w2Bs92Iszra8sszT/+v9itYyPDO9OFLe38az1KY0NdTTU1wrytc2PHjI02C+gXI+PjQpI2cV3btHYUCdwJXY2t/i0855fPn3mt6+/8NvXX/j68QPvt3ZL33sl4enxUUYGeulqb6H5YS33K0spK75FZVkpJbdvUV1WRm1VOSW3r3H9ajq5l09z8Xwk4cH2hAXZEOhjhp+nMZEhdqQm+XExNYRzp4PITD9F1qU4bt64SPGtyxRcu0RlWQGtzfXU3y+nqqyYJw/r6Hr+mLanD3n8sJpHDZU8arjHw7p7VJbfpvjWDUruFHL7Zh41VcXcr7rF48f3aX1WS3RMAOfSo7lwKZH+wVY+fl6lt/8pUXFBxCQEcyY9huu3LxMc5kFx2TUqa25T21jGlbx07tzNIyv7HJXVd2hurqG4OJ9z5xJJSYkj93I6N2/kcj41maIb12hpfsjY8AATo0OMDvYxMTrE3PSEQEDsiYI3czMCITHY28Vwfw+vZ6dYW15g4dWswMXYA87tcSP23qR/+/pJ4D7siYk9x2FjdUnQgdheX2VteUEwFbuxuvRvRe1vXz7Cb7u/629fPvP50we+fvkkmP8dHOynvLyUoqJC0tPTOHc+lWdtrTxpeUxN7X2uFeaTnHqauIRYLlxKJys7k1t3inj8tImHj+q5c7eI28U3qWu8T37BFSKiQolNOEXwSV8ys8/j4++Gt58rgWG++IV4YW5jSlVdOdnXMnDysMHT35kLl88Qe/okQRGeBEW44xvihH+YE1cK00hIDSX+bAjhpwJw8bDCxcMKCxs9HF3N0TdWxS/UleS0KDKvncMj0AFDK3VUdKWQ0RBBQuU4upbKWLoa4h5gj6m1Lmo6cvgEueAb6sb1Ozmcy0ziQk4KJQ9uoaAtTXJGPAa2OhwQ+wkRxeOomyijZqyEhrESqnqyGNtoYu1iiG+EK6HxvkSeDsAtyAYLN33MXfWw8tDH0F4NQ0d1dGyUMHXVwtJTHwV9CbQsVVA0kMYl2A63UAekNEVQNJBGy1JF4EKYuxniH+PJqdRQ/KI9MHXRR8VYBk1zBRR1xTF11iH+Qjh6NqpYeRjiFmqHupk8WpZKyOqIIq55AgktIUzd9QlK8sE51BZdRw00bBRRs5JH1VIODRtFdB3V0LRVQkzrGH8X/TPfnfjf/CD2f/ivI/+fgP3wk+RfOa5ygEPyPwqEw2GZv3Nc4addYaByAFHVgwIhIaV1DHH1w5xQ3MdxhZ8QUTmAmNqh3e9TPigQEiJKBxBTOYS05nEU9cVQMZJEXlcERX0x1EykMbBTxdrTAAc/U2y9jbB018PMRRtNcznEVA6hZCCOipEkYiqHkNI4hrjqYY7J/oiFmy6+p5ywcNMViA4pjWMck/0ReX1RzDz0kNcXRULjKBLqxxFSPIiykTSSGieQ1hRC1VgGYwcdbL123StDG20UdaQRUzzBCenjyKjJsV/oIAeEjhCbnEhKejqJZ1J43NrG3ZJ7FN68Q1lJOTXV9ym/W8KtghvcKsinMP8q9XUP6OpsZ2L8BUOD/bQ8fUzzo4d0tD9ncKCP4aEB+vt66O3poreni67Odjran9PT3cnw0AC9nR0M9fUKFjH/50Lmi6FBwQT/3td7OztofdxMe2sLw/19DA320/y4kdraGmrrqmloqONRcwNPnz6mu6ednp4uRkYHmJ9/xfrGCu/ebbG1vcba2ipvV5f5/H6Hz+/esbO5xubbZbY3Vvjwbp2PH7Z4v7PB+50NPn3cZm1tldXVZV6+fMXy8iq+PoEcPHQcNS0zNPVtUdIwQ1JeFwk5HUSkNBCV1kRR3RR5VWNEpTURk9FCSkEPaUV9VLUt0TNxQsvADhk5bRSVDZCV10FR2QAjE0dMzJxRVTdBVl4HKxtPlFQMOS4kL3AfJKTUkZbVQkFJHwkJFWRlNVFQ0EFaWh1NTWNMTe1RUzNASUkHJSUt5OXVUVTURFvbWBBlcnL2QFvHEB0dM3R1zflTxb0y7twuorDgOqUlxQIxUVdbQ2NDHXW1NZSWFHM9P4/aB/d52FjP8NAArS1PeDUzzezkBPerqsnMzORsynnsHVxQUNbA3Mqe+KSzVNU08Ki5hWfP25kcn9qFpbU8pfVpC40PH/Pk6XNuFNwiIjIGDXUdiopu097eyfr6JuMvxhh/McbKwhvebazzamqKoZ4eRgd6mRzdXVTq7eygp6OdseEhVhbe8HZpUVC4WV1cYHp8TFCg7nz+jIrSkj/KPVXcuVlIc2MD/d1dzL+c5ZdPH/m0846FV3MCyvVATzfPnjymvbWF0cEBZicnmBgdob+7i56ubro6Ounu7GJkaJiZqWnGRl/Q+rSFynsVDA8OsbK0THdnFzcLChkZGmZpYZGJsXHKyyuwc/bkz/84TMLZTFo6BzGydOS7Hw+jb2LF3Xs1ND9to/J+PXOvFhgeGafi3n0ePnxEW1sHc3OvmZiZ4+adEm7eKWZ0YpLl1RW23m3S19dDbW0NlRXl5F3NpehmAZ0dbQwO7P7HedTUyOLiGwYGhuju6SMn7zoqmrr84/AJDotLo2NuzcWreZRU3sPWwRJFeSFMdaXwsJAn0lWNtBAjcmNsyY5xItnXmFh3XcIdVAiwkCHeS5usaDsuhFuQ4KtHgr8+Mb76pMc6cSbCDi97ZTxslHC2UUBP+zD6esewMBTFUPUYxkrHCXYwJN7fGXdrfXxdrDmdGElQsDfqWsp4+7lTeDOfifERNt8u8/XLJz68fwf/+p2tzbf0djyjpuIu89MjVJXcICrIg8zUU6THB1Kan0a4pxmR3mZcTgrgTKgjcV6mxHuYEOdpTpy3FZHuFiQHu3Ih2p+aomxqirK5mXWWioLLZJ0+xYWECDoeVnMrJ52iy2ncv5FLTmIUl6JPkn82jtykU5wL8yElxJOzJz1I8nMgNcyDSzG+nI/yIjPBjzPhzpyLcicryZdzobbEueniriuCgdh3GIr/FW9DCZK8jEkPsSXB3YhYF32SPE1I8bXgSow3D2+kUX/tLOeD7EkMd8LPWZekcCcKM6K5GOvNSUc9XHSlORdkx+VwN/LjfciP8eJRXgoF0V7cTQ6kPiuO6ovRPLhymsLUcArTTvHLyhT8/pHfPmzw25cPfPv1K2NjYwCsv12ju6uDkYFepl4M0dpUS8fTBp43PaC+opjmB/foa3/Km5kxXk+Nsjg7xdLrWT788VD34f07gYB4v7PN+/fv+fjxv6nCe4XqLx/eC+Y4N9+uCnKuS/OvBZcBa8tLvJ6dYfLFKC3ND7mRl0tG+jkqy+4yOtjH0vwc2+u7LgL/+o35l9P0d3fQWHufkts3Gejp5P3WOguv5ujp6GR6fIKttbf/Nhf67ctn+Oe33b/79gbvt9d4t7nK5toSq0uvmZ/bvTV/3NBAdVkZ5UW3KMi9zJm4cMKD3Ajxc8Dfy5yoMGdOnXTA38sEZ3s1AryMOJfsS0ZaCKfjvYmJcONqzmkyL8ZTcieHB1W3uV2YTWXpLYpvXiM38wKP6msY7Gmj6/ljutoeMTbcxVBfK48aKqkou0NeThZ5OVlkXEjlypVLZGSkcP/+XXp6ntDUXEVj0z0e1JUwPTfI1MsB7pbn4+VnT0CIK0nnThEY7oahqRrO7hZ4+dnjH+yCj58jwaEeXMlL50ZhFiUlN7h16yq5uenk5V2i5E4+90qLuJB2hpvX83jS1MDoYB9jwwMM9/cIeg577Iil+TkWX79kZeE1a8sLginXuekJAWPi1cwkU2MjTIwOMTPx4t8+n5ueYGtthW9fPvLb19142cd3mwJxsCcWPr7b5NPOFptvlwXOx9L83L85G5tvl/n6cYd//rpLrv78focvnz/y6y9fmJmeZKC/l87OdrKyMigouE5FRTnZuZe5/6CaxqYG6hpquVVym5xruQSFBRKbFENyahIZOZeoqLlHQ3M9t0puciHrPIV3blB0t5DzmWfJK8yh4M41rhZk4+HnREikH4Fh3uTkX8Ld15msq+k4ultjbquPtqEyeqaqOHtZ4eRpTuqlWNIy4/EPc+J0egQOHsbomSliaKpOcJgHkTH+nDkXRcLpMIJOupN+OZm0zETsPUwxsFRDVk0YC0c9pNWFsXIzwtbTFI8QB8Li/IlOPonfSXeyr18gLDaA0+mxhMYF4ORri465Ojrm6th4WuAe4oxflDdqJspomqshoSqClKoIqnqyaBkrYOVsgK2nKRHJgfhGOGNkp4GVhyEOfuZYuuth4qSJlpUCZm46mLhoYuSkgYK+BGqmcujZquEYYIm9nzmKBpIoGkhi4W6ApYchBvYaaFkqoWWphKqJLPJ64igbSaNro8pxuZ+x8tDHzscYpwBz1MxkOK6wD1HVQ0hrn0DfUR1rX2OsfY2xCzDD3Ntgl8xsrYCsoRhCaoeQNhJD0UIGSQMRDint4yeZ7/lJ5nt+lvsBeTMplK3kENE+xnH1Q/ws9wN/Ef4P9sn+nR8lvuMn0T+zX+wvHJb6nuNyPyKksA9hxZ8RUtjHCfmfkNY8hpTGUUSVD3BM9h8cl/sRcdVDSGse2z3qx5DVPIG8tjCymicEnyvri6NhIoOakRTK+uIo6YmhrC+OmpEUWmZyaJvLo20uL6BJy+uKoGOliIGdKuqmMuhaK6FmIo1flDOhiV54nLRFy0IeKY1jqJlIY+Gmi4OfKQp6Ipi4aCKteQwlAzHUTWWQ0TqBiZM2BnbqWLoZYelmhLmLEcYOeuiYq6GoI4Ow3FEOiv6MqLwI2qY6SCpLcVxKiPCYSNKzMsjMyeV06jmyc66Qdv4CGRczuZyZRXJ8AhGhIcREhpEUF01OdhalJcV0d3XQ29NFdVUFlRXlPH3SLHAd+nq7eTE6zOBAH50dbXS0P6evt5vhoQGePXlMd3sbIwP9gqn9idERgYjYcyjGhofo6Winu72N4f6+/57sH+ihv6+TleU3zL+eYXioj4nxYV7OTvLp4zafP+3w+dM73m2v8257je2tNbY2V3m3vc7mxirrK8tsLC+ztbbCh+0NPn/Y4vOHLT593Obrl/e839lga3OVmZkppqcn6e3tZ3JympDgcKSkFVBUNURFywIZJQOB0yAmo4WkvC6q2pZo6tsiq2woEBCS8rooaZihbWiPuq414pJqiIgpc0JYATUNU/wDYwiPPIOltYdAKJwQVkBYVAlRcRWBkJCV10FJZdd9kJPTQlZWEy0tMzQ1jVFR0UNDwwhZWXUkJBTQ1DREVVUXAwML/ANC8fTyx8bWicCgMOztPXFw8OJPuTmXuZKbzc3CGzyoqRYAderrHlBYcJ3r+XncLLxBZUU5kxNjTE2Os7K8uBt9mp5iZKCfynsVZGVlcSE9k4jIGPSNzBERlyEm/jStbd1UVj2grLyCp49baHnydNfBaO+gt7efisoaMrNyuXu3FBkZORITk+np6WNubo7Z6RmmJiZZXVxgZ3ODlfl5ZsbGeDHYR39XO53Pnwk6DmPDQ2ysrvD5/Q5v5l4yMtAviCMN9vYwMTrC00dNlNy+RW11Fb2dHfR3d9H5/BlTYy8EKzF7H/ca/1NjLwQcir2Y09jwEP3dXTxpfiyYcN1zHaYnd4XSs5ZW5mZfMjs9Q3lpGeWlZbx6OcfY6AvW364xPPICU0sn3PzDedwxSENLNyckFPj+52OY2zjR0t7Lk9YOZuYW6Ojs5V7FfYqLSygouMmD+zUMDw8zODTC519/Z3ruFSvrG/T09fKk5Slnz57Fw8ONs2dSqLlfxePmJiYnxgR0377eburrHnC/qpqGhgYqKmtwcPXku31H+I8fD/OfPx3hf//jAO2Dw1Q8qMLSUh9dNRECHLXwNpMkxEaKRE8NsqPtifPQIdJBlRBrWfxMxUn00iEvzomsUzZkRtlyJsiYBH9Dcs94kxJuh5XOCcy1T+BiJY+NhTRamocw0RXGzkgKK01RXI0UCXezINTdCg8HU67mplHXcI+CwiuUlhUxPNLHwusZ3i694fdfvvLP33/h26+f2Vxb4sPWKlUlhTRUF3Pr2iWigty4mHSSKH87zsV442Wthp+91u7DfKg9YY46xLkbc9rflrRQZ04HOpB+yocQRyOupUZRU5hJVUEmTytvcyv7HLmp8btORMZZJrpbaC4t4urpWNLCA8lJjORyfDhnQ704HeTOmRA3MmIDKLwYR8GFaOL8bclI9ON8jCcZiX5kJHhzOsCCc4EWRNir4aEnio+RJKHWSkTYaxDtrEOolSqR9lqk+FqQ4mtBqr8NJemnaLx+jqKUUKIDrfGy0yDYRZ+z4S64GMkR72NJZrQHyT4WpAfbcTVmd1q2+HQwRXE+3I7zpeLsScrTwqjOSqA0M547l+L4tj7L7+9W+P3zFvzrN96+fcvv/4T1jS0GBofp7e1ldnaW5aUFFl+/ZHXhFSO97TQ9qKC17Osr2QAAIABJREFUqZae549ZeT3NzPgQqwuv2Hq7xLuNt7zfWhdEmd5tb/Jue5OdnR0+vv9vENjHd9t8fr+7+7+3rrbHetlYXRGUqfcmOddXlnkz95KutlaKblwj80Ia1fdKmRgd2uWIrC7x8d0mi69f0lT/gIrSYgrzr5KTeZGRgV74129svl3+YyzhFSsLb3i/tSlgCmytrbCy8JoP2xu75926QES8XZ7fFRHjI4z3D/C4to7yWzcpvJJNZloS58+c4lxyGEmxPpxNCiAqzJFAXxOC/c2IjXDkdJwHSTFuRIc7EXPKg5I7l4mK8OLi+RhqKm+Rm3WWO4V5VJXdprnhAaMDPcxODDPS38noYAevZkaYGuuhrbWR2vv3yLyQJuDB5F/L4eLFFIqLb9DwsJKVt3NMTvfT8KiCwtvZBIS44hPgSNBJd06nRnC7/Co+wY44uBijZ6SItr4CuoZKhJz0IOKULzlX0rhwKYnc3DRKSvK5f/8uTU3VPG1+QGNdJTdvXOV+RRldba1MjY0w+WL430TE8ptXrC7Os7LwWkC2Xn7ziuU3rwRRp7npCcGfnRgdYmx4gMkXw8xNTzA9PsqLoX6mxkZYX1kURJr2StN7cLuFV7NsrC4J+hLrK4v/xq94MzfD3PQEr2Ymebv0hk87W/z29RP8/htba2/ZebfrlvV0d/Lk8SMaGuoICwsVMCBi4qK5kpdLXUMtd+7e5mx6KpevZpObn0NiSgL+IX4EhQWSeuEsV67nkpFzkeTURCJjw4k/E03yuXhqm6rJyE3HJ8iD7GsXiYgNJijch/gzEZy7lIiBmQZaBkpo6MtjaqODg7spVo76WDsZkHoplpBTnpyQ/BENA2nk1YVQ0hLFyEyd6PgArO0N8A92wc3LGv9gFxLORuDsZYWumTIahnK4+Frh7GOJW5Addl5muAfbo2upirmDPhdzz+IR4IiKjixWTsb4hnsQczYCWw8LZNTFUdCVQUJVBFktSZQM5DFxMsTGyxI1YyXUDBWQVhFGQvEop5IC8TrpRGC0J6aO2th7m2LtaYSDnzl6NsoY2KmiZaXwRxFYFmHl/aibyaOgL4GJsw6mLrpYexlj7qaPooEklh6GKOhLoGmhiI61Cro2qlh6GOISbIOVpxEqxjLIaguha62EtqUCps5amLpqY+KihXuYLcbOmpi46WDgpIGE1nEUjSWR1hfhJ8m/IqR2iKNKPyOuJ4SEvjDCWkc5oPAjP0r/jQMKP3JC4zCiOsc5pnYQCX1hjqsf4rj6IX6S+Z7/PPa/+F78//A34f/kgORfOSD+HfvF/sJ+sb9wQPw7Dkt9z1GZHzgu9yMSaocRVz2EkMI+jkj/XSAslAzEUDYUR15bGDUjKXQsFNAyk0NZXxxZzRPIaBxHTksIBR0R5LSEkNE4jqTqESRUDguOpOoRZLROoGUhj5KBuCDy5BxowZnLUZzPSyAw1k3gWnictMUn0hFHfzPcQqwJP+2LprksXuF2eEfYk1l4huvlmUSlBpJwMYKwZD9izoXhFeaMnrUmIorH+PHY3/jrgf/iu/1/5rv9f+aHw39HQkkcPQt97D0dCI8NJyg8hNsld7ldUkpS8hliYuOJj00gLiaeqPAIoiPCiQgNwdPViQvpaRQWXKe7q4OB/l5KS4q5fevm7rNJdSXVVRXU1dbQ/Oghj5oaqawop/jOLR7UVNPR/lwQU5oYHRFcFL+cmmRmYpzp8TH6ujoFz2oP62p51FAv6NT1dbUzOzPBwpuXTE6M8HZ1gfW1Jd6uLvDbt8+sLM8LxMDOu3U+fdzmy+edP8TFOzY3Vvj140e+7Oz8Ab58z8edDTbeLrK+tsT7nQ2Wl16zuDDH5OQ48/OvGB0d49WreRLiT6OppY+BiQP6ps4oaZgJ3AZFdVO0DOywsPNBQ88GKQU9RKU1EZJQ45ioMmIyWsipGCGtqI+UjCZyCrqIiqtwXEgeGTltFJT0ERVXEXQfjhyTQUJKHXFJNY6dkBNEmRSU9NHWNkdWVhNxcWUsLV0xNbVHUVEbHR0zJCSUkJJSwtjYGjExOUREZAgKDicmNgl3D1+iohMIDY0lLCyeP+Vfu8rlrAzKSu8yOTHG2IsR6mprBA+fOdlZ2Nla09ryZLeM+GGH6akJZmemeLexTsezVlqfthAVFUVsTCJa2vrcLauioOguWTnXaH7axs2iYsrvVVJf20BDXT3V98ppf95GfX0jly5l8uRJC9OTM4QGn8THy5vxF2O8ejnHUF8/o4MDTL4YZWZinJmJcUGcofP5M540PRSQofcWVdZXllldXGBuekpQlu541ipwE4b7+xjo6aapvo6ZiXHGhocEC07Lb+ZZW15i+c08E6MjvBgaFEQn9qyzF0ODAsjck+bHNNTV01jfQEdbOy9GRhkbfSHoPUyMjTMzNU1HWzv3q6p5/KiZ563PeNjQyOMnLdQ2tpJ2+ToRCefIyr9D+uV8DMztOX3uEsXl95l++YaS8mrKyqtIPp2Kv38gfn4BXM29wsDAAE9bntHS+pzWZ21U339A48NH3K/ZhaYEhQRz//4DRkdHefN6fndTeXDgD/r2BL2dbcxOTvCwoREHR1dik1LRs3Bkn7AM3x8V57/2H8M1+CSzS4tkZJ7HRE+BmCAboj318DIUws9EmPRQc+I9dQmzVSLURo5IeyWinVSIdVIh2kmFKzGOZERYc/GUHVeSvUiNdMDRWBI9pYPYm0rh5aaJgc4xjDSO4WaugKuxPLZakribqRHibo6hlhTBAY54edsSEuJBbm46k2MDTI4OsrY0z6edLT7tbPGvb1/5+mGb4b4Oym5dIzM1nuRTgfi6mJIa48eVtFOEe5oR4WFCoKMWp0PsSI9y43SANVGuxiT5WpMW6kxygD1pYW6kR3gQ6W5B/e0c6u7kUF98lbL8i+SdT6C58hZ38zKou3uDe1cuUnXlEimBnkS72XElOYqUEE8C7Iy4EO3PxVh/8lIjyUsN50y4KzH+VmQk+pGXFkpapBNpITakh1gT765HpIM6vsZS+JvKkORlTJSTNs4awoJi9Rkfc3KiPLl5JoSbZ0K4nhjA6TAncs+G4GuniY+1OiddDOBPf4I//Ym8BD9yoty5nuBLXpQHpWdPUnMxiopzYVSmhnEtyp1bZ0K5mhhIRmwAq5O98NtHdtYW4V//ZHt7m89ffuHLt3+yufOR1bfrbL97z/v379nc3J1OnXoxxOhAD0O9nUyMDPDm5RQbKwvs/JFPf/8/nIj3O9sCIvUelXqvB/Hx3TbvtzYF3aU9N+J/Fq33Ok97r7/bWKflUSNF16/SVHefuup7dD57wtrSPC8Ge3kx2MvoQA+VpXfIyUgnxN+boutX2V5bZnN1kU/vNgWuxs7mBkvzr3k5Nc7KwmteDPXT19XOi+E+utpbWJyf5dvXDywvzDI9McT83ARTL4ZYmJni0f1qHlZVUFKQR37WOUoKs8jLSuJCykniI905E+9NYrQrbg4auDpqEBJgjpebLt5uBsRGeZKTnUTelVQuXYgjNzuV0rvXqKspp/lhDQ/r7zM20k9baxNPHtUyOzXE7NQQT5qruX3zCvdKb/O4uZHKilLu3C6kseEBWZnpVFSW0Nb+mO2dZVY35giP8qPwdjblNUWEnPIkMTWcvKJ0Mq4mExLljl+wPX7B9tg5GeLoasKpGF9Sz0eRfjGB7NxU7hRfoebBHWpqiqmouMn9qls0/eGEVJbd5dmTR4Juw9TY7hv0Hsl6aX5OMN26F13aWF0SCIzXs1OCjkTn8xZGBnoFy0zjI4MCJ2JteUEQXdpzLhZfv2T+5TQf323y5cM7/vXtK5/fb9Pf3UF/dwfD/T0M9/cwPT7K7OQY4yODzL+c5v3W+h+9ive7s9/vtlheWqC97RmPm5u4f7+K1NQUQkODSUtL5XJOFndLiyksKqC6pooLWRfxDfIjPDacmOQYUi+l4hXohbWTFR7+7gRFBHKtKI/gUwF4B3sQmRBGQmo0AeHeeAe7cTImkJMxgRhbaqNjrIyqjgzKWlKo6cqiZSiProkSeqbKqGhLomUki7axHKq6EihoCKOkJYqqrhhqeuLYORni5G6Mp68NPgH2OLgYY2CijIa+LDrGilg5G+DkbYGVswGmdtpYuBigZ6WGlpkS9t7m+IS6YGyjjbWLMWr6cihoS+HsZ4uTrw2WbibIakkgqyWBhKow0lriqJspo2KsgKyOJEr6sqgayGNkrYWNqxGufta4Bdlh7W6MracxQTEeOAdaoWejipKBOOqmu/OiKiZSKBtLoGkph7yeOIoGkmhZKmHkqIWujSqaFopYuBvgF+2GU6AV5m766NupC15T0JdAWksYGW0RrLwMMHBQE6wpOQSY4Rlhj6m7LjJ6IohpHEVWXxQRjSMcUdyHiMYRxLSOcVT1AIeVf2a//D/YL/8PDint46jqAX6W+4G/iv4XfxP7Mz/L/cDfxP7MD5Lf8Q+pv/J3ib/wnch/8lfR/+JH6b9xRHEf/zjxHxwQ+wtHpf/OCbkfBUdI/ieEFfYhqrQfYYV9CMn/hKjSfqTUjyCjeQwp9SNIqB5CVvMEclpC/yYUxJUPIaZ0EFHFA4gqHkBc+RDC8j8jo3EcMaWDiCjsR8VAAmn1YxyW+B5RxQOoGUmhYSKDlpkcHiE2hMZ7YuNhgJqRFObO2jj7m+MWZEVAlAux54KJPhtIQJQLTv6m+EY64Oxvjra5PHZeJli66hOVEkJM6kn8IjyQURfjuPQhjkjs55j0EVQMlFA1VEZWU5oDIvvYL/wT8pq7JWs7VzukFGRw9/bCJ8AfI2NTTEzNUVfVwNbajiuXsym4lkdMZASBvj7kXc0l/9pVykrvUl/3gIb6WgEMd08otD1vpbXlCY+bm3jU1MiTx494/qyF7q4OutqeMzKw2819OTUpmOnfc6pfDO1yxIb7++jr6hSAg2cm/piRnp1k/vUMy0uvWXu7yMb68h9Ow5ogivTp4zYfP2zx4f2m4Hz8sMXHD1t8+/RJICJ+/fyBD+/Webs8z/raEl+/vGd56TVLi69YXHzDwsI8a2u7vYimh08IDArD1t4HDW0r1LUsMTB2QknVBGs7X1LPX+NUzHlUNcw5IaKMmKQG4lKaqGlaIKugj7ySIUdPKHBCWIFjJ+QEgkFUXAUhEUWB+3BcSF7wupCIouB79twIDQ0T5OW1MTNzwsTEAR2dXTdCUlIZNTUDJCUV0dU1RV5eHUlJRa5cvUH+9SJCQiMJC49GX9+StLRs/nT1Sg6ZGRcpuJFPdVUFt2/d5Hp+HjX3q2ioryUyIoxreVcYGuxncKCP9bVVwdTr6uICeTnZpKWeIy0tjXOpF9DS1qe2oZmauiaKSyspq6jhZlExz9s6aG56TG52DmcSE6itrqK+to5nLa28evma1eUVHjY00ljfwJvX8/R0dbP8Zv7fJrv2ys7D/X2MDPQzPjLMysIbNlZXBLeIeyTq2ckJQWejqryMwvxrlBXfofVx824UqaOdyRejAkjJ3s9ZXVxgZmKc4f4+HjXU8/RRE+2tLQLnorezg+72Nrrb23YjWfUNgn/HQF8/w4NDDPT109fTy72ycpoaHzI3+5KGunqqKiopKyklODCInJwrPG3rwcrZB/+TcdytrCfz6k2iEs9RXfeIsenX3C2rwss3CBdXT+zsnQkMCOXmzVtMTc3Q0dFFc/MTCgqLyL2Sx9W8fO7X1HKvoorevgFmZud49WqeiYkperv7diNXfxC59yBQAz29jI1NoKdvgq2TB0npOcScy8IrPBEJNX00zWy4lHeNts4WrM21cbFUJd7fnLQQC+LcNUn2NeRsoClnA4yIddMgzFKWk5bSxDmrctZHj0vB5lxLcOdytDPJgRacDrEhMcSWABcdHMxkcXVUw9leCVtjKfTk92Mgd5AAaw0S/O0IczfH28kQf09LfLysMTFSJfykF7XVd3cfdP/5DX77hZ2NVbbXlllfnKO1qYbM1HgSI/w5FxtMpJ8D0QH2xAXaEeFhQqSXMd6WigTZqZHob865ECfiPM2J9TAjNdiRzBhfriQFkxbmRoi9HrnJJylIj+NqSiTl1y5QkHGG2zlpXL+UQmFmKuW5Fyg4G0+4oyWh9iZkxYWSFuFNqLMpySEupEZ4ciHGh/NRXiSHOJAc4kBalCvnIpxJCrAgzsOAFD9T4t31iHHRJshCnmBLBZK9TYh00MRMeh8OqsfxN5En3s2QSyeduZ4YwJ1z4dw9H8n5KA9KrySTEe9LaoSrQEDsnYwIV/ITfMmOdCU/xouiBH9KTgdRmxFDWWoYlyPdyT8dQkVeGnxa5evWEvz+hc+fPvDx8yc+fPzKzqevbL3/xNb7T3z+8gu//vaNz58/s721wfrKIm+X51l584rF+VmWXr9kdXGenc01vn7cYXt9lZ3NNUGM6d32JttbG4KztfZWQI2ffznL9voav339wrcvnwXOwKedd2yvrwlW1/beKFYX53k9M8nN/CskREeQmZ5KVVkxDyrLqCy9w9OmesaH+8nPzeJsUhwpibE0Nzzg7eJrpseG2VhZoKtt93JhZmKcob5eairLuVdyh7r7lYyPDPJyeox7pbcpKsijpqqMmqoSHjc9YKi/g4Hu56y8nOFZYz3PG2vJzzrP6ZhgTscEcik1nOwLUSRGu5MU48HpOA/Cg6wIC7YiItQGbzcDggOtSDkTTGFBOjcLLpF5KYHsrBRu3cymouwWD6pL6e9p53FTHX3dz3hQXUp3x2PGR3toqCvl2dN6nj55SMndW9wszKex4QGTE6M8qK3iydOHjE8MsrI2z53Sa/gEOJKeEU9FbREXchKITPDF3t2AhNRgQqPdCIty41ScFwGh9nj5WxIZ7UXq+UjSL8WQcTmBa/nnuVOcQ2lZHpVVBTQ3VdDT1cyTR/U0N9bR+byF6fFRlt+8Ynp8lMHeLl7NTPJ6dorF1y9ZfP1SMN26x4TYWF1idnJMQK6ura6greXxbmRubIT5l9PMTLxgbnpi1/lanBc4FzMTL3g5Nc7m2136Of/8xuf322ysLjE1NkJNZTnV90ppa3lMe+sT+rt3o3ijg33MTU+w+XaZnc01Fl+/2o02vBhhfGyUzo426usekJWVgZubC0lJCVRW3uNeZTlZ2ZlU3a/kaesTbhYXcSouCgf33dvX2NOxmNuZo6KtjK2LDS7ezti5WePs7YC0sgTC0kfRNFRBw0AZSUURVHUVcPCwRNtICQ19WVR1pFDWFkNFWxI1PUnUdKVR05PEyEoVAwtl1PWlkFY+ioTCIeTVhdA0lELPTB5bJz0cXA1xdDPC2kEHYwsVjMxUsXM1xi/UGXMHXYysNVDSlkDdQBYHHws8Qx3xOulEeFIAdu5mSCkLIa5wDCVtKTSMldAyVUHVSAEdS3U0zVRQMZRHTFUIEeXjyOlKoWQoh7qZMmbOhjh4W+HoZYm9hynuAbb4Rrji5GeFhYse9t6mGDloYuGmj623EabOWsjri3JC8Wfk9UUwc9Pe5RcY7Ras9e3U0bNVEwgKez9zTJx1UDGWQUpzlxStb6eOpYchNt4m2PmZcFTuR9TNZXEKssD7lCMuIVaYuemgZCKFqPoRFI0lUbWUQ8ZAFCG1Q4hpHUNM6xiHlX/moOJPHFT8iZ/lfuAfUn/lB8nv+LvEX/i7xF/4SeZ7Dir+xE8y37NP9u/sk/27QEj8IPkdP8v9wBHFfUhrHkNYYR8Hxb/joPh3nJD7EXGVg4gpH0BYYR9iygcQUfwZYYV9AlEhoXoISbXDSKodRk5LCHltYeS0hJBWPyYQCeLKh5BSO4q6sTTS6sc4JP43hOT2IaZ0EDktIfStlVHWF0dM6SDiyoeQ0TiOmpEUlq66+EU64RZkhYaJDFZuergEWBAS50F4kg9OfmZom8tjYKOCW5AVfpFO2HkZoaAlhJDcfpT1JbFw0SMoxov48xFEp4Rh52mBk68tHsHOhMYHc/7KOYJjA1E1VMYvwhtjOwMUdeTQMFLHyNIQfTN95FUUUNFQx9LKBjNzS8RFJTh+9ATuzi5cTDvP1ezL3C4sIPXsGcLDQklKjOdWUSH3yku5W3yb8rIS7ldXCmJLI8OD9PV2C6JM01MTu9yhP7gQe9P7e5e7ewua/5MDNjs5wdz0lIAnsTQ/x9zLKeZfz7C4MMfK8jyrK29Ye7vI5sYK21tv/59nZ+stv3z4wG+fP/P7L5/59uUjXz+949P7TTbWl1lees3W5iory/MsLy+yvLzI+vomW1vveNj4GCdnD6xtvfDwjiQoNAkf/xgMjJ0wMXfDxz8GM0sPZOT1kJTRRk7RAClZHUwt3DEydUFbzxYhURXkFfUQl1QTiAYxCVVExJQ5LiTP0eOyCIkoclxInuNC8giJKCIqroK4pBqS0hpIy2qhp2eFpqYp3t5hODv7o6ysi7KyLoqK2igp6aCuro+mpiEaGgbY27tTVl7Ns+ddlN+7z42C29jbe5KUlM6fbt+6SXlZCc2PHtLYUEfRzQKKbhbQUF9Lxb0yystKmJocZ3JijLmXM8xMT9LX28342Cg1lRW4OzuRm51DSkoK2ZevcrOomJyrN0hITqWts4/4pLOEnozkQW09z1qec/1aPqcT4qm+V05VeRkzE+O8nt0tTe6VJ18MDfL86RM+bG8JXIWpsReCjd89S2p2ckJQwFx4NcfLqUnB1/e25Xs62nlQVUnJ7Vs0NzYIMnF7U657C057MLrp8TEBAfvxw0bBrORwfx89He08f/qEluZHPH3UJADJtTx5SndnF6PDI0yMjQumX1uftjAyNMzz1mc0Nz2io62dspJScrNzqK9v5F5VPT7Bp7Cyc6e67hHpmVdITElnZm6JhqZWTC1scfP0IznlPJevXKPmQQP1DY8YGZ1gfHySiooq8vNvcP1GEQWFtymrvM+5CxnEJ6dwo+gOr+eXePK0lbKye3R3drGy8Ia+rk4e1T/gxdAg86/e0N0ziJGpDVKKmvztgBAqhlaUP3xGRMoFfhYSwz3An7nXM5xOCsdYSxILTRH8rZU45aZNrJcuF8NtyIl24lyQCfHO6iS5aXEpyIwrp+zJj3WlINmLvHgPsuM8uHImkEsJvsSF2BEeYMmpUGtiI+wJctPDUPEgBtL7OOVixPlwV0KcDTFSFcJEV4qoCA/8vG0ouZlLa+N9fn+/xbuleZbnZth5u8y3D+9Yf/OSRzXlZJ6NIyM5its5qWQkBHM+yodTXhbE+VmR4GtBjJcRwbZqnHLV41KkB2dDnIl0NiTCyYDzJ124mhhIVrT37gSstxXpp3w4E+pO7e1cGssKuHcji/u3r1GWn8WdjLNkRAYQam/CSQdjTge7EudrR7CTEeHuplyK8+NCzK6ASAy05txJRxL9zQm2VcPXXJ6TNsokehqQ5GVIsrcRkQ7qRNirkext8m9iwNtAmhhnPc4F7JarC08HU5J+itsZ8ZRkJ3MpxpecpOD/S0SkhjpxPSWYvAQ/rsZ6cTXGk4J4X6ouRFGcEkJ+gj9Xk0NYHH4Gv27Ct/f8+mF3qWZtY51fv/2LD19+5fOvv/Pl2z/59Pkrnz59Yntza/cSYWWJ7a01Pr/fYXtrjZWFN8y/nmNleZGtzXU21t+ytbkuiDFtb238mxOxJyLmpqeYnZxgZeENH9/t3hC/39rk91++8mF7S7DU9GpmWrDU1N3+jKXXL7lbdAN7KzO8XB05mxRHYkwkedkZPG2qp/PZE65evkR8VDgRIQGUFxex9HqW5fmXfP2wzchAL08fNTLQ00l/dwf3Su5w5XIGZXeLmHgxyMhgD9UVJRTfyqeo4ArnUxM5lxJPUUEOVeVFXL2UxqXTcTSUFVF5O49rGadJOuVDVLATAR6mJEa7ExfpQkqCD8mxniTFehIV5oivhwlRka5kZsSQe+UMFy/FczY1kuzsVG7fvkJ5+S1qasp41tpMXW0VNTVlNDZWMzHRz8BAGwMDz7hz5xrZ2enERIeTk5vBg9pKXowNMjY+xOTUKC9fTzA2OYhfkAvufnY4e1lwKtGHMxfCSD4fSmCEI5aOmjh6GuIbZE1EjDvRCd6ERDgRfsqNc+kRFBSlU1CUzq3bmZSU5lJ+L4+Kynxqa27R1FhOx/Nmutpa6e1sY2pshOU3rwQ8iP859zo7OcbE6BCDvV30drYxOtjHq5lJxoYH6O1so76miprKctpbnwiciPmX08xOjgl6DQuvZpkaG2FkoJeJ0SHmX06zsbq023357ReW5ucY7O2ipfkhZcW3qCovoan+Ac2NdTx78oju9mcM9XUzMTokmKAdHxne5f5MjtPX203FvTIyMy5y9uwZzp07S35+HrW1NZRXlJGSeoa7pcVcycslr+Aa1XX3KbxbyN3KYjKvZuAd5IWWoSbmdma4+7ugrq+CpKIYOibqaBmpIqMijqKmFFpGyihryyAmfxRVHSnU9CRR15dCXV8CFR1xlLSEUdQUQVFTCHN7DfTNFVDQOIGQ1D8QkvoHMipHUNeXQNtYBnUdMXQMpTEwlcfYQgkre01cPE3xCLDGK8hWUHi2czfB1c8a/0hPwTl1OhR7b3NMHHRQM5LDwsUABx8LdCxU0LZQwdRJDxVjOTQtlNEwV0LbShUDJx107TXRtlXHwt0I1wB7XP1ssfcwxdHLHGd/a8yc9NAyU0DfWhVrTyNsvIyx8tDfZUVYKaBuLouOjSJGTupoWMihYCCGvL4oqqbSaFjIoWwsiZKRBGpm/z9X7xlU5ZqobfY3VVM19c1UzZzp06d75+02iwKSc2aRc85JcgYJkiQoQVHMiCCSlKTknDOC5KBEiYo57HR2p3PNDzbrOz0/3oIi1MuPVYv3fu5wKaBqIo2iwUmUDCV215ysFFExlkJK6xiiKgcwc9PBzE2Aqas2xs6aGLlqYeymjb6TOlo2iigYS6BiLoOU7nGOqP7AMfUDHFL+nm+l/8K30rvF6W/Ir8K1AAAgAElEQVQl/sz3Ul/wg8xXHFL4jsOK3/ODzFd8JfbvwiL13nVA7hsOKXy3S45WOYCakSSK2seRUjnIScUfkFY9hLzmMeQ1jyGncRRZ9SPIqh9BRu0w0qqHkFY9hKz6ERS1j6OkJ4ac1u4ak4yWCBJqhxFV2o+o0n4k1A4jq30cDVNZ5HVEOSb3HWLKBxBXOYic4ARGDhoILBXRMpXDyE4dMydtoePgEWyDo48pdp5GRCb74ehjiomDJnaeRjj5mmHuLMDYXgMbDwPc/a2x9zDGO9geG1cjzOx1UNQ6iaquLCa2OoTFB5B6NZHgGD8cvKxJzkog4WIMlm6mBJzxwd7TCp9wD1z9nTB3NMPI0hArRyuOih7Dwsaam7ducznrKk4OzshIyWJpasb5pGRKi4voamulq7Od0gclVFaU0d3VQWdHGw8ryykqvCc81N5bUcq/m0v+3VwqK8poa22mp7uT3s4O4bPaQE+3MNq0trwk7MXujXPsMST2hjrWVxZ3+1hrS2xvrLC9scKLzVVebj3nzc7v0+RvX/Lh7Us+vtvh0/vdpcH/fv384QO//fgjP396z4c3O/z06S3/9fdf+etvP/Hm9TbPVxeYm51gaWmBjY01dnZe8/PPvzLQ/xhPL3/cT4WSfiGHzMt3CY84h7mlB7r6dphZuKOqboqMnA5qGmaoaZghr6iPj98ZQsKS8PSOxMTMFU1tc2TlBZwQU0LspIqw93BCTImjInKInVQRiggJKXVhT0JNwwRVdWM0NIzR0bEgLCyBgIBo1NT0hXEmgcAUFRUBMjIqyMmpYWfnRkxsIiX3K6ita+bhozqysnK4ePEmf+jv62FmepKtzXWWlxYYHRlmaLCfocF++vt6ePvmFWvPV1h4Ns/mxhpjT0aYn5vh8fAglzLSSU1OorG+gfv37zPyeJzOrj6iYxOZe7ZC5JkETMxtCAuPouR+KffuFnA58xKFd/NYWXjG5JNRXmysC+e5Xm1vsTg/x+zkBO9e7Qhdgenx3VjTzMQ4E6MjjI88Znp8jLmpSTafrwqBVHtfX372lInREZ4MDzH2eJiejnZ6OtpZmJtle32N9ZVlni8tsrO1yd9+/YVP797yYmOdFxvrDPf3UVn6gIaaamYmxoU22dzUJP3dXbQ1NQqnw/YWmZ6MjDI/O8f68zVebr9ge3OLjbV1Jscn6O7sovBeAbXVNUxPTlFTVU1uzh2Ghh4zPjVPcVkVqhp6hEcncP12PpU1TTwor0FEVBoDYwv2HThKTHwyg4/HGR2foaW9h/aOXvLvFWNsbEpGxkUa6lsoLikjr6CYKzeySUxJ51ZOPinnMvAPCMHLy4ecnBzmp2d2hdVALy821nm+tkVTaw9Kanp8uU+EQ+LyKOqakV3ykKr2Xv7tq2/Q0NXlfFoyN69lEORtg5lACjONE5x21yfSXYfzIRZkRTmQGWbD5XBb7sS5UpDkSX6CJ9cjHMiJ9yTnrA+3En25etafpDAXInysiA5x4FyCFzHhdgR7GOBuqoC7oSzRLgYk+VsT7maEkcpRjDREcbbRxlhXjivp8WQmn6H8zk0yYqK4f+c2r9aW4J+/8X5zheZHJeRlpXInM4ni66nkXYij+MpZzoU5k+BrSZyXCTfiTpHoY0qkkw6FF6IpvZbEjXh/En1tSA12Ij3UhfNBjlyO8iTUXpdoD3OiPa25ezGeuqKbVBdnU1uSR9mdq9zNSCDztA/JAS6cC3IlzteeMBdjwtxMiPIy53K8L1fP+pIS6kCCnzkZ4Y6kBllz2l4TXxMZgiwViffQJ8XXlIxga+Hc6/9fDASaKxPnZkiSlwXn/Wy4FnWKe+dCuREfTNGlOEouJ1J4OZ7MMz7C34k8ZUrqaVfuXYjiXnokeamh5CYGkpcUQGl6JNkxPhRnRHM7JYyNiR74zzfwz5/59eNrfv7pMzs7O/z1b//g59/+zl//CX/7+z95//49r1+9ZHNjjcmJUebnZnj5Yotffv6RX37+kXdvX/Nie3P3lGh7819ch3dvX/P61Utev3rJm9c7vHv7WliWfvdqh+31NdaWl3ixsc7Ht2+EkaU3L1/8/qa/LBQSg709VDwopuReLg9Li8m5cYXsa5cpLymgOP8OJfdy6etsZai3k7u3b5CSEENsZBgFudk8GepjaX6av/78idnJMWoellNVUUpPRyvd7S27JOXOFuZnxhno7WBkqJfJsUFaGqvIzEgmNjqU88lnuJAaT3J0MDGBnlxJieFhwQ0Kb6Zx52oiF1NCSIj04OwZD+Kj3EiO8yI+0oOzMV7ER3sSFmhP8tkAiouucDkrnrj4QFLOnSY7+yJ37lwmL+8GFRVF5N+9zYWMc3R0NFBV9YCeniamp4cZGGihqOg2yckxnA4PoryihN6+Dh6P9LP6fIHNF8959XaTwpIcbB2N8Q5yxM7NEDs3PYKjnQg540xgpB0uPgYERNgSEetCcnoA13PiSb8cRtL5AK7diif3Xiq599IpKMqkvPImj6pzKHlwlZs3Ekk9F0FVZQl9Xe2MDPYJnYiVhXlhIXphbprZyd2VuPGRIfq62mmqq6atqV4IqBvu76GloZaGmkfCh/3xkSGWns6yMDctdCOWn80xNzXO9PgoKwvzvN3Z5sObHSEAcOzxIC0NtTTX1whp2G1N9XS1NdPX1c7Y40Fh52J8ZOj3bfcxttae82J7k/GxUQoL8klKTODKlct0drZTUlJEWdkD8gvuknwuibNJCYSGh5CTf4eny/OU15RzLecqsckxxJ+Lw8XLGTNbU4Ii/XHwsEVZWw5TWwOsnEyxdjbDwsEQJS1pJBREEJiooGkgg46JHHpmCuiayqNpIIWqjjgqAjFUdcTRNZVHXU8CGZXDiMp8x0n5H1DQEEFFIIaS1gkEBtJC8WBhq4GBqQK6RruiRF1PCiNrTRw9zfELdyU0xpugMz54h7nhFepKQJQXxvYCws/6/+4eGGPlZoTAQhVDO220zVVQ1JdGz1YTczdD7HwscAi0wcTNAG0bdYyddDF10MfhlAX2HqZYuxhibC9A3UgedSNZzJx0cPK3xMxFF00zOdRNZDB21sLezxQrT3307FSw8NDD0FEDXVsVDBzUMXBQR9tKETVTGdRMZVAylBCKDGltEU4o70dC4wjaVorYeBth72eCsbMmAmtFDB3VsfU3wdbfBE1rhV2om9oBxDQPc0j5e76T+YIf5L/mW+m/8GfRf+MriT/xtfifOCj/LSdUD3JC/ZCQFH1Y/ju+Fv8T3538M99J/oX90l9xWPF7TqgeFBKlxdUOIa68H2UdUQSmsmgZS6OofRxp1UPIaRxFWUcUec1jKGofR0VXDGUdURS0RJDXPIaS4ASqeuKIqxxEVGk/xxX2cVxhH2LKB4RLTRJqhxFTPoCMlggyWrv9hxOKPyAi/z1a5vIILBXRtVTC3FmAkZ06RnbqWLnpYWSnjoGNKq4Bljh4m+Dka4aDtwm2pwyx8TDA3ssY1wBLPIPscDpljpqOLK7eNpjZCvAPc8few5zT8QGcvxzP7eJr6FtpYeNuTmxqJOGJwYQmBGDvbY2Y0jGUdWVx8bPD3MkII1t9IhPCOZ95DmcPJ5JSk3lY9Yiy8koy0i4QFBBMUnwCxfcK6G5v2z3InZ9lfm6GleVFVleWeDo/y+zMFMNDA9RUP6K5qYGHleXcycnmUuYFrl3N4l5+HoUF+dzJyaajpVnYi5idnPj9QHpJSLFeXVz4l89XFp7xfGnxv0GIl9hc+9dra32Zne013uxs8vbVFu/fvODju53dqfJPb/np025H7scPb3n74gUfXu2CLN+9esGn96/45cf3vH+3w8b6Ms9XF5ifm2RjY41Xr17y5s07/v73f/Ls6TJJyWncy3/Io+ou0i/k4OQShK6+HcqqxmgJrNDWsUZKRhtNbUt09e0wMnHmXOpNEhKzOOUVgbmlB7LyAsROqnDsuDyi4sqclFRD7KQKx0UVETmhwHFRRaHAkJLRRFXdGH1DO4xMHDEwskdLyxQrKzfCw89y+nQidnYe6OlZYGBghZWVC5qaBhgZWaGra4qLizfWNo5ERMZy7fptiorLuHQpm6ioJP7wdH6W7a0Ndl5uC5Hie1C5leVFoc07PzdDd1cHU5PjvNp5sVt+eVhJS0M9g/0DbGxs0NrSSWdXHx3dA/j4h3BcTAotHUPSMy5RUFjMlctXuXHtOn1dnWyvr/Hh9UvWlp6xODfN0vwMC7NTTI+NsDg7y6+fPjE3Ncnkk1EmRkeYm5oUtu33ys17QLn56Slhd2J9ZZm3Oy9ZfvZUGN/Zcw4mRkeEL6TnS4u83Nzg7//5Kz9/+sibly94sbFOb2cHhXfzqCx9wPz0lDA+MTc1SV9XJ62NDTTX19FcX0dPVzeD/QO7VO25eZ6vrLK9ucX25hZbG5t0tncQFxNLc2MTbS2tPJ2bZ2hgEAc7ex49qmZj8yUz80vcyS0g9PQZCkvKaWjuQFNggLauEefTs/ALPE1eYSmDo1O8+fgLxWVVaGgboikw4IsvvuLq1evsvHzL02fLPKxuoKyyhpLyakof1uAfFI7HKR9sbe0JDg6mKP8eHS3NDHR3MDX2hOHRaWKTMxGTUePfvtzPN4fFUdAyIjIpjcqGVkytbPnzV19y4OD3uDhaEBHsQYCnFdYG8tjoSnLKQp4odx3Sgq3IDLPherQTd896UpDozd34U2SF2vHgwmmKMsK5EOFKepQnlxKDSYnyJszPhiAvM5zMlbDVk8BFXxpvYzkiHQQkeZkR62mKtZY4bpbq6KqKoiR5gHAvJ3ztLQh1tsfDzIg7mRm8WHoK//iNH1+sMdJWz6O8G+ReSOR2ajR5GTGUZCVwPsiROA8TIp10yIpw5qynMTGuemRGeFBwMYa7qae5Ee/PvdQw7qWGcTPOh9tn/Tkf5EiMpyUpIW4kh7iTl3mW2vs5lOVep+jGRbJTojkf5Mq5IFcuRXuTEuJCvL8NicEOJIbYkRBgTUaUC+eDbYn1MCAt0JqceE9ux7iT6mdOgKkc4XZqnHERkB5kxTk/M+Lc9Uj0MvkXERFipcZpOy1CrDQ4bScgI8iBgvNhZMeFkp92hpLMRPJSo0kMdOZsgBMXzvgS6WlBRrQX2amnyYrzJzPGi2uxvuSlhlKXnUp5VgI5ySHkpEaQn5kAP73i3eYi/Ndvu0TfX37hw8fP/PjTL/znb7sRpvfv3vDm5RYv1ldYfDrNxPgT1tbW+Pz5M7/++nsM6sdPfPr4nndvX/PTj5/4/OkDH96/5fWr3bLyy801Xm1v8HZnW8hzefdqZ1fU/h5rerGxzs7WprDDs8eL2FhdYWdrk9nJCRpqHpEUF03ujcvUVpRw++pFinJvUlNeTHHeLcaHeni9uUJZYS5Z6clUlxUx0tdB/cMHlBXmMjk6xMvNNcYeD9Ld3sJQXze9Xa10tjUyOtzH1PhjeruamRwbZHJskOaGRzwovkNpSS53si8TfyaI87GhxAS4EXbKhnvXU8iIDyQ7M4aMpCDSzvqREO1OQrQ78ZEeBPtYERXmQnpyGKmJIVy/cpb6ugJy7qSTeSme2zkZ5ORcIiEhjJiYMLKzs7h8KZ3GhmpqasqYmBiitraUtLR4trcXGB5u535pHlevXaCru5mp6REGh3rY2Fzh9bstPv74mlt5VwiP8cPSUQcTGzWMbZVxDzTB3EkZSxdVEtJ8OJvuS1SCCzFJ7qRnhRB/zpOgMBsizjgTFulAWKQTsfGeZF6O5E7eOa7fPEtkhCv2djqcS4qhrqqSwd4ulp/NCZ2IlYV5oWMwNTbCxOgwE6PDDPZ20VxfQ0PNI6FD0NfVTkdLI62NdXS2NtHe3EBPRyszE094NjvF/PSEsBsxPz3Bwtw0W2srfHz7in/89gv8469sra3Q09FKQ80jmuqq6WhppLu9haa6arrbW4QOx96M7JPhASZGh5mZGN9dc5ndfS23tjSRe+c2N29ep7KynMLCe+Tn53Ez+wYXMjMICgnk6vUrPKqroq65lvhz8ZwK8sTN352US+cIjArA2NYIN39XrFwsMXUwwtbDClMHA/QstdC30kZVXwFNYxU8AhwQGMuiayqHrqkc2kbSqOmKo6x9AhWBKOp6J1HWFkVe/Rgn5X9AVOY7JBUPoKh5HCWtE8iqHkFdIIaJpTKWdhpo6UlwUuZ7JGT3oWUojY2LLkbW6uiaKaFvoYaVswGu/vb4R3oSGO2NZ4gLelbqRCTtkqb1rNTRtVJHy0wZHUs1TqqJoGmujJ6tJto26mhYqqBhqYKSsRxKxnIYOggQmKlhZq+HqZ0AfQs1tM2UUTOUQ8tUAWt3Q7QtlNAyV0TVSGqXeSAEpKlj5KSBsbMW+vZq6Ngoo2WpgJqpDAr64sjpiiKvJyYErcnqnBCC2VRNpLHxNsIvxhVlUyk0rRUwcNbAxF2AnqMaisYSHFP5ge+l/sIPMl9yWPE79sl9xfeyX3JI+XsOKH7L9/JfcVRtP/ulv+L47/cQ1zjCCeX9HFH4niNy33JA5mv2S37BAZmvEVHch5j64V0YnLbILrBN5SASSvtR1RFD31wBfXMF1PVOIqd2BFnVwyhoHENVRwxNA0kExjJoGUqhqiOGvPpRZFR2XQlxlYMc+/1+oioHkNMVRclQAlmdE7vUauX9yOqcQEFfHFUTacTVDiGiuG8X2Gcuv+sq2KqhqncSgakc9qcMsXQWYGCljJ2HAQ6eRvhHOBFx1pvAKBccvYwxd9TC1F4DM3ttHNzNcT1lTeK5SJLSo/H0d8LMRg8bF1NOBTgRFh+Aip4czr62nD4bhKGdDmpG8miYKCOtIYqCQAK3AAcMbXQwczQmt/g29x7kU15VRu9QH7X1dZRXVlCQX8i9uwU8LCunqa6e3s7d548no4+ZnBgTiocno4+ZnppgZnqSwYE+7uXncTfvDnm5ORQW5POwspymxnpamhupr6uhu32XOzE19kQYS99bDF2Ym2Xp6TyriwtCp3uPYr2xuvK72Nidkv7v1974w6vtDeH/qQ9vdvj8/o1waGOPS/NyfZ2X6+tCqOXLrefMTj1hoL+L3p52NjdWWHu+yNu3r3n//i07O6/5/PknlpfWKCwqZeflz4yOLRN1Jh2Brg0qaiZIyWijqGyIjp4tElKaqKqbYmzqgqt7KJev3MMvIBYVNRNOiO2Kh2PH5YWdiJOSakIBISquLBQXe1EmFTUjDI0dMLd0w9TcBSMjO9zcAvHwCCYgIJrQ0FhMTe1RUdHFwsIJPT0zvL2DsbR0xMHBA0Mjc2xsnfD1CyYmNhEHB89d2FxPd6dQCa4sL7K5scb21m4sobOjjbLS+3R1tjM8NEBvTxezM1M8eljBnZxsrl7K3H3QXn3OP//5TwYHRrC0skNOUY3IMwnY2LsQd/YcRcWlFJc8IDcnj/vFJUK1uLb0jKHeLiZGhnjc30NnSyNjwwNMPH5MX0fHvywiLT2dZ/P5qjB+tEef3ltiejozzebzVV6/2Obj2zesLi7wdGaa4f4+Bnq6GerrZbC3h5mJcSEDYnVxQciQ2N2FX2egp5uKB/epffRQCJjbWnvO6uICMxO728S9nR20NNTT290jdCKGBgbp7e6hv7eP4cEhRh+PMNg/QHxsHPeLS+hs72BzfYPlxSXOp5yjvraOyclpHo+Mk55xidi4RCan5imtqEZOUY2MzKuUVtSSfuk6lTVN5BWWknrxKrYu3kjJqSMiKo2amgYXMy7weHiM52tb1NY1U1lVT3VDGxev3OJhdRPVdc3U1DZSW13HQE8vzxefsr7wlJHBIWoaOnH1i8TU3otjUir8j//5RyydTlFe18z04grn0jP4w//2P9j3wzd88+UfUZI7gZONHp7OxhhpiONoKEmokwbnQ6y4Eu3MlQh7rp2253a0CwWJvhSfC6bwfAh5KcHcTY+g6GoS11MjSYjwIibUFScrNSz1JDFVO4qp4iFctcVJcDciM8SBBE8TjOT2422riZGGOJa6coS42xDgYEG0hzPRnm5U5N5moredlckR5oe6GWuvpyrvGjeSI7mTdoaSy4nknQ8nLcie835WnPOz4LyvBUmeRmRFOJPsb0fGaQ/SQpxJDXYiNzmIymsJVGTFUJQWxp2kQNJCnMlODiXe34mb56Ope3CH6qI71N/P42pCCFGupgTb65EUYMfFM55cjvPiQowHyWF2xPqakRZuT1aUC4leRiS46pIX50HN5QjyEzwJtVLGz1QWP1NZzvmZkRpgQaybLknepkQ6ahPlqEO4rSbBlqp4G8rionUSb0N50gLsKLsUQ1FqLDkJ4dyMCebqmUAuR/tzKS6A1EgvTp+y5EKMHxfjfInysSLilDmJgY5kJwfTU57NWGMxuakR3EwOJzMmiKm+ZjYXJvn142t+/fEjP/+0W6L+2z/+zs8//8z7d7sl6bcvN1mem2Bu8gnDQwMsLCzw6tUrPnzYhXX99p+/8J+//rzLg/i9UP3fRcTW2opwdnOPTL35fJXVxQVh92lq7IkwNrgXWdybXN6j0C/MTf8+qxpNelIs3q72hPh6cCk1kYvnEhjuaePXj6/p72iiOO8WrXUPeTo5wkBnM6UFd3hQmMvbvTf/zTXmpyeoflhK0b07DPV3sfRshuaGR0yND/F0dozHg12MDncxOdZPbdV90hIjifJ34bS3DaGnLCm4nkxCuBsJ4S7EhTqREOlGeqI/yXFexEW443/KnNgIT7KvppB3K52y+7d4WJnD/Qc3KC27TVX1Pe7evUp0dABnzoRSUHCbjvYmGhuqGR3tY25ujDt3rhAXF0Zh4U16exvJvJzC1evp5N/L5m7+LR6UFvLx0yt++vU9g487uZ5zkaxbqTh4GGPvro+9pw5eoWbYeqjjHW5C7HkPAqMscfTQwNZFGRcvbexcVTEyl0Df5CTWDspY2ili56iOb4AZMfHuxCZ44OlphL6eNN6nHCi/X0RfVztLT2fZWlthcX6G1cWnPB7oZbi/h5HBPiHR9cnwgNDt2XMk+rs7GOrrFv58Z2sTPR2tzE2Ns/R0lvnpCWYnx4QCYvnZHFtrK7zd2d7NIf/0ienxUTpbm4QiZO8epcUFNNZW0dpYx+hQPxurSyzMTTMy2Pf76tMso0OD9Pf1MDTYT1dnOxXlpeTl3SEnJ5sHD0pITT1H8rkkiu8XkXX1Mg+rKskvvkdkfCR+oX64+rnhGexFxNlIfMN9cPF1xivEEzsPWzSMVLF2s8DWwwIzR0McvW3wCnXD7pQlOubqaBvJoG0kjaaBJGq64ihpHUdRUwQlreOoCERREYihoCGChMJ+oYhQ1hZFTXdXYGjrS6Kkfgxphf3IKR9CTVsMfRN5LBy0cDxlhJm9NqZ2Wth7mOLqa42jtzUeQU54hrhgd8oCB28LnHytdiNMVuqYuxhgZC9Aw0wJSY0TaJrvwuCUjOWQ0ZVARlcCcY3jnNQ8gYaZEprGyuiYqqKqK42yQBItUyW0zZTRMJZD11IFNWNZVAylUdAV24WoaR1DTlcUdTMZdG2V0TCXQ81URsgp2HtwFlc7hKTmUeFHGcFxFA1OomYqg4a5HAr64oirHUTDSh51SzmUTaWQ0hHhsMK3fCfxH/wg8yXH1Q7wrcR/sF/2K6ELcUz9AEdUf+Cw2g9I6p/giML3yAiOo2OjjKmrAAMHdZQMJZDUPIqExhEOy37DMYXvhX+TmOpBRBT3cVj2Gw5Kfom2iQwa+hKo6oihqiOGmq44KgJR5NSOIKHwg1BA7IlEVR0xpJUPIirzLUckvkBS/Qgiyvs5rvQDElrHUDWRRt1CHiVDCU5qHkXVRBp5g5NIaBxBRlcUGcFxZPXEMHLS3I2FWaugb6mEvqUSFk7aOHgaYeGkjZmDJk7eJkSc9SYg0hmvEFtcfM2EgkPbRBZbVwNOR/txPj2eoFAvrmdnYOtsypmzocSnRHA2LRpTO10sXYwRVzzGV4f/iL6NJkb2Ar4/8QWSaseR1RTbfQ352HD6bDD17VUUlRcyPDbEysYqo2NPaG1vo762gdbmNjpaWmlpaBTGxJeXFhh5PMTgQB+DA320tjTR2FDHQH8v01MTFBbkU/qghIb6Wnq6O+np7qSttZn2thb6eruprqyg5mElzfV1Qkdijxuxl2jZm35dmJtl+dlTYSdia233wGN18Slrywv/K970u4jY2VrfZT/8LiD25r73xh12ttbZfv58dy10coypsRH6e9pprHtEc1MtQ4M9rK484+WLdT5//shPP33mxx9/5ueff+Xd208sLD5nY/0D9Y0DODoHIiOng5yCHuIS6kjLClBRM0FaVoCElCaKyobo6tvh7RuNprYlx44rcuCQNIePyiByQkEIkDspqcax4/IcFZET9iL2ytR7cSYdPWtMzV0wNXfBxcUfP79I7O29CAqKISPjOuHh8Xh4BOLnd5rExHSuXbuDv384p04F4Onlz+mIGC5n3SA94zImJnYYGdnwh7raaoaHBpicGOP56jIry4tCNXjzxjXycnPo6+2mt6eLyYkxKspLOZsQR/atG9y4ksVwfx8LT5/R2tpK7p17hIVHoa1rxLm0TG7nFtDc1k1rWxeNTS0UFRSTdj6Vxfk53u685MlQP93NDcyMPuZxTxftTfXMjI/yuL+H2oflDPb2sPR0no3VFeanp5idnGB7fY1P797z4c1bYSnzyfAQC3OzwgWX969fCcnTHS3NjA4NMju5y6eYGnvC9vqasBOxV7h5vrQodBv24HLjI49ZXVwQ0q9fbm6wtrzExOgIna0t9Hb3CMVDTVU1xYVFlJeW0drcwtDAIDNT0zwouU9KUjLlpWU8GRlleHCI/t4+qh4+Iu18Ko2NzSQnn+PCxUt0dfcTHHIaWwdXcvOLuV9RQ2VNE3ZOXhyXVMQv9Azhcee5llNMXXMnLS1tFOTfIz0tk6LiUjxO+eLq4Udyahaausa4evoTHBcoxloAACAASURBVBZFbl4BHW2dDPX1Mz81zsTQAAV5d7F3DcDQ1oevDkvzf/y/33JcSpXrd4q4X1FFXVMr3r4+7N+/Dw11Jf7yl/+Hv/zp/+LkiR/w9rDhdKATntaqBNiqEuOpz8VwO65GOJEVasf1cEfuxntRlBLErRhPHmTGMtJQTFfVPWKD3bAxVSPA0wo3Oy0cTOSx0RbDWk0EbwMZzvtacuW0M2e9THEzlMVeTxpNmYMYq5/EWFkSKw1FMkIDOXPKhfzMdB7evU3B1UxunU8g72IKVxJOcz7Ui9vJERReiCM3KYRrUae4EGTH9Sg3LgbYcCXMnrxEP/LTIriZGExGmCsxHmbEuhtzNdKN3ER/rkS4khm+G23KivElIcCZywmhXE+LpTL/Fk1ld8k+F0GCtxUBNlrEeJqTGePFlQQfLp7xICPKhcxoFy5E2HMn0ZtLYTaEmMqS7mVAZVog9+JPkeFvQaCFAqf0T3LOz4wLITbEuumS7GPGWU9jEj1NOeOsR6i1Ot6GsjhpiOEmkCTJy4Li9AhSfVy5FhFIfkoMOUkRZJ0JICHAmUgvG5IjTpF6xodzUV6EeVoS6W1JjK8Naac9qM2/xEhDMfkX47ieHEZDSTY5mSlsLEyzujDHL59/FwS//SbkRKyuLPHzx7e8eL5AV2MVzTUVPKwsZ3BwkNXVVV69esX79+/58ccf+fjxIzs7u5GlvU6E0MX4fd5zbXl33e31i23WV5ZZWXgmtJkfD/TTVFfL6NAgi/Nz7Gxt8vrFtjDWtLG6W9atLi3h6oVzXMlI4XJaEtcunufGpTQupMRTeOcGC9NPmBsfpv7hA+7n36avvZHVp1NMjfTzqKyIkYFeIdBsbmqcitIicm5d5cnjXl6/XKOtuYbVpVk+vtvi9ctVttaf7Rab6yu4eyuT4uwMLicEkRjuzuWkIOJDnAjyMOL2pShK8s5z92YiF1OCOBvtSVSIMxfOneZezkUK8q7QUFNC6f1blFfcprTsNiX3b1JYeJO8vCtUVBTx+HEPQ4M9PBkdpLu7mcnJYa5fz+Ds2QiSkyM5f/4MwaGnOBMbRFCIJynnY8gvvM361hLTc09Iu3AWN287QqI8iYj3IjrJi8gkNwKjrfEINiD8rB2nExxw9tHE3E4WExsJjCwlMLGWwsRKEoGBCFb2CljayWNpo4CdoyqePgb4BZri5qaDmakiXh72VFWU0tvZxtOZSdaWF4Sdg/bmBhprqxjq62Zuapz56QlhpKmloZa6qkq62poZGewTlqmfzU7xeKCXgZ5O5qbGWZibFjoRC3PTLM7PCBkSuyJ0h+31VVoaaqmvfkh3ewsdLY30dbXT2lhH+f0ioWDZEzpTYyP0dbUzPz3B8rOnDPb20N3VQVdnO1WPKqkoL6WyspyiogJyc3NISUniUlYm5ZVl3MnLIS0jlYiYSNx93bF0sMTU3gxbdxts3Kxx83clLC6U4JgAAqP9MLYzQEZdEi0TVYLO+BJ0xhcDawHSauLIqIujaSCFur4YKjrHURaIoCwQQUn7GIqaIsKTbCWt48iqHkFS8QAyKodREYihpnsSFYEYts5aqGqLICn/HZp6YpjbqGFkroiytigyKoexcTXA2duc0BhvQs54YethjrmTIZYuxuiYq2Phaoi8QAJlfRkEFqoILFTRMFFEUuMEEurHkRWcRMlABnkDaeT0pZDTl0JU7RgH5X5AVO0YshonUdGRQV5DDHkNMdQM5VA1kEVeWwxFnZPo2aghryMujOWomkj/3nMQR0FfDB0bJbQs5VExlkRGIIKk5hGktY+haCCOqonU7oKTkQTiagc5rrQPGYEImhZyaFnKo2wkgZKJJFI6RxHXPIiYxgGOq+5jv8xf+Ebij3wj8Ue+OPlvfCvzH3wt9e98J/tnDqp8yz6FL9mn8CVigqMo6IujYiiJiZMWHqG2nAqzw8JNFz0bFYwcNBBV2o+4ykHEVQ5yQvEHDkt/zQGJLzgg8QWHJL7EwEIRbX1JlDVEUFI/hpq2KOoCMRTVjiKtsB+BgRTa+pLCa+97knL7OCb11a4oUT3AcZUDiGkeQVrnBNJ6okhqiyCmeWR3YUr3BEcV9yGudRQJrWPIGohj5KKNrq0K8tonUNEVx9BaBXNHLQSmcmgYSmFqr4GzjykuvmZ4BtvgEWiFhZM2GoZSGFqrcDrBi7sl1yituEd5RRGno4J4VHOf8oeFjM0M0dj+CBdvW1R0ZFDUksTUURdtM2VEFQ+joHsSOR1xjivsR8dCGU0TRWzczci4cY6qpnJKqx7wqO4hbd3t9Pb30dzaQmtzG92dPQz09DL2eISnM7MszM2zuPCUvt5uWpobaWqs59HDCmqqH9HX283kxBhTk+N0dbbT3NRAR3srjQ11lBQXUlR4j+qqh3S2ttBcX0djbQ0tDfV0tDTT3d7GcH8fU2NPhAmWvbL13orTXprl6dQUi7OzrDx9ytriIutLS2yurPBibY2djQ0+vHrFx9ev+fTmDR9fv+bN9jZbq6usPH3Ks+lpZsbGGB0YoKOlkdpHFTyquE9TfRVjT4ZYX1tic2OFTx/f8Pnzx9+p1R95/nydudkFVp9vcfNGEQmJWegZ2CMhpYmElCai4qpIyWgjLqGOlIw2R47Jc1xUmaMiCsgr6iNyQgmxk2qIiqty5JgsR47JCkvUe9GmoyJywiiTjJw2cgo6SEprICOnjUDXCgsrd6xtPQkLS8DPLxInJ18iIpK4dCmbu3dLuX+/muTkTGJjU4iNTcHDw3+XWm3nTEhoJIVFpURExmJr6465uSN/6O3poqmulpbmRuZmp5mcGBMixnNu3+L6tSt0drQxOjJMQ30tAf6+PCi5T2V5BXl3cunv7aOhrp7GxmaKS8oIC4/C0ckNOydXBgZHaWpuJ+vKDaqra+ls7+B8yjm629vobm+jo7mBptoqJkeHGerdFRHD/T30tLfQ29lGT0c7z5cW2Vp7zuOBfjpamn/vS7zm8/vdacjt9TUmn4yysbrCrz9+5tcfPwuBcROjI1RVlNPV1srI4AA1DysZ6uvl3asd1paX2Fp7zszEuHCtqaOlmdbGBh4P9AvjU6+2t/j49g0f3rzm7c5LXm5uMDs5QXvr/1LY9bUNFOTfI/vmLaFY2NpcZ2pikpamZmqra6h+VEVFWTm11XWUl1aQmXmZioqH9PT0UV/fyNVrt+jq7KO8ooq4+CRCQiN4UF5Fa0cv+kaWSMgq4xlwGlsXb67kFHEl+x5ZV24QGBiMja0jmZeuoa6lh4GxFTdy7mFq5YC0ghoq6gKSU9Lo6uphsLeP4d5e2hrrSE/NIDIhAzOnQL46LM3+E/LsF5Hh6u0CHlRW4xMQjL2jA2eTErCyMUddQ4kDB7/jf/6f/ztqmgqcDvMk0NUIVxNp3IykOHNKj0vRTlyOdCQzzIGsCGduxnjTlHeRzSed/P3FM54ONJEa6Y2NvgIulhp42GphoSOGheZxPExkiXAUkBZozeXTTpwPtCLUSRsj5UNYap4k3MOCUBcLEvzcGHpUxtUzEeSmJ9F8P5fCrPPE+DiT4OdCapg3mZG+3EuPISvCi+z4AG7HBxDnYsSlEGcuhzmRE+PFldMuXIn05HKUN9fj/EgLdCTKWZ/MUEcKU8PJSfDnYpgzV2N8uBLrR1ZcIDeSTxPj50RpzmUa79+m9MZ5biUFkRRgR1KwA5divbkQ7U5GlBvZKf7cSPTmfIgVd1P8yIl1w1dflEhLeYrPepIf50ZBsg/Rztp4G0mREWxNVoSjUESk+JqT4GFMjIs+kQ4CQqzUOKUng5tAkmgnfW7GeJPq68Y5bxdSfFzICPchOyWalHAvnEw0cLHQJiHiFCkxvpwN9yAtxo/EEFeivKy5kRRG2c1z3EwM5u6FMzxpreRqSjQTA+182Nngw5sd4J/8/NNn/uu//sHiwlPGR4b46e0r1p9NUZ5/m4LsK1zPyqShoYHFxUXevn3Lp0+f+Pz5M69fv2Z1dZXtrQ1ev3rJxw+7Ze2Pb1+xs7UuLM3u2cubz1d3ncnlJaGDODE6wsbqCgtzs6wtLwkL19vra78fKIzRUF1J5YMCiu7m8LC0kNKiPPKyr5KXfZXLaUm01j3kcW87zTUVPHpQQG9bAwvTT1iZn2RkoIuXW89593qbl1vPefVinYHeDsqK7zEy0MXC7DjzU6O82lrl09sXvHu9zs72MrNTw7Q1V1H7qJDexvvcSDtNWow3cSH2nD/jhoedGoXZCdzPTaa2/BrXLkSQEufLuXh/bl1J5l7OJXJvXKC+uoT62hKqawq4nZPBxcwEiouzGRpqY2Vlhp2dNebmxlhfX+Cvf/3MzMxjrlxJpb+/levX0ygpuc3de9eIOhOAi5s1za1VjE8N0txWzeVr5/ANdMbO1RgdEwW8gqyxcdXG2VcPZ18dfE6bEpPqSnCsFTZuSpjYSWFiI4HA8AgGZiewsJFCx+AYlray2NkrYO+giL2DEs5uGnj66OHlrYuLiw6hwR40N1TT193G7NQTVpfmmZ8ZZ3F+hrqqSqoryxgd6md9ZZHVxadMjY0w0NNJa2MdNQ/L6etq353SnRwTchzGHg8KOwyzk2NCbsTyszkW52d4NjvFysK8EBy3vDBLxf0iSkvu0VJfQ0PtQ3raW2hrrqOrtYmRoV76OtsY6u9i5dkc46OD9Ha08mx2d8mlqbGexoY62tpaqKp6SENDHU1NDeTevUNM3BkKiwvo6Grn6q0rRMZGYetkg4fPKbyDvHHwdMTCyRxXPxecfZwIjAogIjEMG3dLHLysCYz2wcbdHEsXE8wcDVDRkUFGXRw1PTmUBZK7p9i6J1AWiKCicxw1PVFUdU+gqCmCrOph5NWPoqS1G19S0BBBUfO4sA8hp3YUZQ0RJBX3o6R+DD0zeQTGMsiqHkFBQwRDaxXsPYwxtNXAzF4HEwcdBOYqmDjuni6rGsqhba7CSZVjGNkL0LfRRFZLHHmBBOLKR5EVnERCVQRpLTFOqokgpnKUk2oiHJH9ge8lvuao3H4OS32PgkACDWMFVA2kUdaTRkbrBNLqIigbSKFuIsdJ1SMcV9iHvI4oaqYyyOuJIaV1FBmBCCrGksjpnkBU5cAuc0H2G8RUDyCtLYKc7glkBHvEZxFOqh9CSmtXYCganERKRwRp3eOc0NjPUaXvOaT4Nfuk/sIXov83X4n9kX0yf+YriT/xneyf+VryP/hW5j/Yp/A1X0n9O19K/omjavuRFBxjn+QXfCP2J0RVDiAjOI6k5lGUDCUwcdFGVvs4coITyGiJcFL5IMdkvuWI1NeckN+HtOohlLVPoKEripaeBJp6Yqhpi6KseRQl9WMoax5FU/ck6jonUNMWFf6chq4oKhoiyKgc4ojcNxxR+J6jivs4ovA9h+S+5ZDctxxR+J5jSj9wSO5bRJT3I6K8HwmtY4go7+eE6kF07FTRs1PF1EkTDUNJBKayGNmooGuugLmjFh6BVrj6mWPtqoudhwHGtmroWyoREuNOWd0dOoaqqG4qoba5ko6+Fm7nXyPrZgbXbmdyNfsiw+PdRMYF4eHviKquLCo6MkgoH2ef6Jcclz+IjLY4SgYyaJqqoGIgT3hCENlFNwg+E0RIVDCxybF09nXR0FRPU0sz3d3d9HR109fVzfT4BMvPFpid3D0Ufjw8SFtTI4UF+dy4fpXCgnzKSu9z53YOt29lE+Dnj4WZOZ6ensTFxZGSkkJWVhYlRcVUPXxExYP7lBYX8ai8jPrqKloa6unv7mJidESYYll+9pSlp/O/U62nmB0fZ2xoiKnRUeYmJlicnWX12TPWl5bYWF5m+/lzYVTp5fo6L9bW2FxdYnl+numxEYZ7e+ntaKW5tpau1iY6WxppqHlES301o8N9LD2bYXXlGc9XF3i1s8WzZ/MMDPTR1NTEpUtZhIdHkJqWib2jDy7uoegZ2COroIfYSTVERJWRlNZi/yFpjh1X5NBROaRlBYiIKiMuoc6ho3KIiqvy3Q8nOXxUhv0HJfjhwEmhK7EnIvYiTfKKOiip6CMtq4mcggA9A5vd+7oF4ukZioGBFdraJtjZeeDi4sulSzd59KgZd3c/bG1dsbd3JygokuDgKByd3AkIDKOsvAobWydsbV0xMbHhDwM9nTwZ6mdksI+utlb6u7sY7O2h9tFDaqqq6e/to7mxieLCIiIjIzl16hQtLW08elRN5cMaKh/WcOnyNWLjErmcdZ1Tnr5ERsVSXVNHS3MH+fkF9PUNsLG2zvDgEI31DXS2tjExOkJu9i3y7+TQ0lDP6uICg7099PV2M9jbw5PRxyw8m2dp8RnLSwvMzkzR29NFZ0cby0sLwD/Z2dpkZ2tTONH6119+5m+//sKr7S1hcXvp6Ty1jx7SVFfLs9kZni8t8uHNaz69e8ubV6+Zm5lleXGJyfEJOtraGejrF1KoJ8bGWV5cYntzi9c7r/jx02c+f/zE1MQkZQ/KuZx5lfKyKvp6h6iqqqGgoICKijKamhp4MjZMV1cHAwN9dHd3UlpaSmdnN4UF97mTc4+y8irizqZyO7eA0fEZ5p8u0djQSl1NPXU1tWReuEh/bx+1tfUYGpgiflIa/6BwYhNTOeUfjqSCBopqApxcPUm7kMXt3AJ8/EPw8Q+htqGVju4BOroHiD4Tj5u7F6EhEeTm3iU0OISoiEhKyx4yOrPKzfxHHJPU4E/fHOHLfSIoqOtR9qgWO2c3jolJkJSWhk9QEOYO9vzx66/48sB+/rx/H98d+AYbA0VCXfSwERzH1VSGU1Zy+Dmq4+ugToSXCSnhHnRU5LMz+5j3z8b49fkMSz213IzzISXQmkBnHdxtVXE1U8DbTpVITwPOBpmTGGxBfIA5Ya66BDkK8DBVJcTJGC9TbfzM9Ll77iwPLqXyICuJR7fOcTspmJQAe9JCXDkf5EyCtw0Zwa7knA0hK8KL9CAXMgJdSPN3ItXPkSvhnuSeDaXkQiwPMmO5fzGGW3H+ZAQ7cyPWm/xz4dyI8eVKpCcZwbuxp6xoH7KifYhwNSEj3JORpvs8upPBtaRgzp92Jz3iFCkhLiQFOZEe7s6FcDcunHbhZpwXWRHOXAq1I8ZRAz8DMTK8Dcg/686tWFfSg6w4ba9OnLseWRGOJHkbE2ihRISDFrGuBkQ6CIhx0SfGRR8vAzlslI4SYa9DcXoEsa5WeJtoEu9tT2KQO1G+jpjrKuHrZsnZM/6YG6rgYCHg5sWzJIR5kXsxgdPulhReTqT4cjwpgdZU3IinJjed7qp8dpYn4beP8F+/8fe//Qr8k+2tDcZHHjM1NsKzyTFGelpprCihvCCH+4X5TE9N8OH9W3ZebvPyxRa//vITv/7yE9tbG3z6+P5fIHPv3r7m5YstVleWePZ0jvGRx0Lq/OSTURbmZoXFtz3reWvtuRA29+HNaz68ec3G6srvHagpRoZ6aW9uoKH2ITWPyqgoLeJBcR6lRXm/C4xsSgqyaagpZbCrifGhLpbnxnj9YoXXL9f48OEl799ssbI4w/baIi+eLzA5PMDSzCSzTx7zbGqU7dVnvN5+zvbGEmsr8wwNdVBWcpsHdy6QlRzM5eQAUs64EhtqTWKUPVFBJoT5GxMTbkNClBNxka5cyYgiOSaQnCtplBfk0ttWR1dHDYNDLZSW3SEtLZacnEtUVRVRUHCDzMxk6uvL6elp4uLFJAYHWxkYaGF4uJ2GhjIKC2/S2FxBTFwwpyN9qa4t4eWbZVo7q/D2t+f0GU8cPAxx9jLGxccIew8Bli6qWLmq4OitzakQQ9xC9HD018LSWR4TGwksbSVxdlXE2VkBO2tpHO3kcLCVxcdTC89T2ri4quHpJcDOSQlDEyl8fB0oKLhNb28r09MjLCxMsbQ0w9zsBA31VVRW3GdosIf1tWU2N1aZn5ti7MkwY0+GmRgf4en8NLMzEzwZHaK/r4vhoT5mpsd59nSGudlJnj2dYWryCUuL8zxfXWR6aoz5uSlWVxaYmXjC4/5ummoraXxUwZ2bWdy8dIHCvFsU5tyiobqc7uYGHvd3MtDRyvjjPoa62lman2RlbprN1UVmZ6a4mX2Ly1eyyC+4x63bN7lf8YCHtZWkpCcTmxjDxWsXuZZzjeizUdg422DrYoNfqB8BkYHYedjjGuCKe5A79l622Lhb4uRji3eYO/6RnhhYaiKvIYaI1D7+P7beMyrKNN/a953piWfOmTmTuts2IjlDAUVRUEXOGckZyZIkIwhIUEmKiAEQkJwFCZIlI4IBE4o5tJ2nw/R0T5+Zd/7X+4GWc85a/w/3Kh4eaj0filrrvu6992+rC2URSpURmW7kGfQkCjh7GWNpp4OplSZSczUMTZQxtdLE3EYbsbESYmMlhIZy6Ihk0BPLbp52S83VMDJVQUskg8BIDl0jeYQmSkisNbFwFGFmL0RspYW+uToSe12M7fUwtBVgaCvA1MUASzcp5q5iXINssPUwRt9cHamdLhJbHbSMFNAxVkbdUA4NsRz6lhoILdRRE8uibiiH0EIdHVMV5HW2o6i3Ew0jeXRMVRCYKKJtvGED0pJu2JIkjjooG+xCRbz7RzBQ37QvyettQ064fSPMbKyIjM5W9uhuR9tcGT1rTTRMFFCVyKNsKIO6sSL6tpqYuImRuggR2mihaaqIqrEcKqYbp/kyom1s1/oz72v+gW2Cd9mt/wFbtf7ETr33kRXvRM5wJzKi7ezQfY/tOu+xTfdd/qT+O2SNdrJD+D7bdd5Fw1IJPVt1dKxVMXYTIjBTRNVgF2oGu9AzVkDfVAkdiRz6xoobmRVLFczsNTB30MbQQhFdyR50JbsRSeUQSffg5GaAq4cYW0ddDI3lMDRWwNJWA0trTfQlsigLt6Oovx1lg52oGcmgaSyHprEcakYyqIh3Iae7FRXxLoRWqhg76yJxFCC0UkVopYrUQYClsy4OHmKcvSXY7RVh4aCLpaMe9nsNcfUxJTbFn/A4D7IKYqluLKG9r4qTVXn0jTRR336as40nySk+SGF5LvviAohJDsPGyYTkgzGcOH0UsYkARw8btA3UUBepYGwvQd1AFXkdOQysRRjaGmHr6UBsRjzlNac4feEcJafLqG9pYG5pnoGhfto72xgdHWZuboalqwvcuX1r0270Vgm8MjLCzOQEU+MTTIyM0nexl4b6RurrG8jNzSMhPplD2XkcOVpK4ZESKk9Xc7F3gImxSRbm5lm5tszS4lXmp2eYmfzvaU3Xr85z89oit69f4+7NFW4tX2Vpborl2WluLC3w8M6dzQPkOzdv8PDOHdZWV3l4d5Xnjx7w8sk6qytLzI2PMjs2zLWZKW4szHJjYY6VuWmuTk2yND3Jytw01+anubEwy5MHd3m2vsbK1Xnu3b3Fwwd36e3tITMzg/DwUAICAig9Xkbu4ULiEg9h5eCLhrYJGrpm6AgtUVQ3RE5RiLKmBEUVA5Q0jFDTlG7+fpe8DjJyOsgo6iGnpIuyugGqmoYoqYlQVhehIZCgrWeCtp4JRib2GEisMLV0wtTSCYmpHa4egYSEx+PhHURoaAyODu6Ym9nh5RlIclImuTmF5OYcJSe7gPS0Q7jv9aG05CR1tU1Unauj/9IwRceO4+LsgVRihkCgy5bFmSsszU2zML3hQX4LERMjwyzMzTM5PkFXRyclRcWkpqZTUVHJzZurXL9xi+WVVdbWn9HY1IadvTPR++M5c7aGwcHLzMzMUVFRycTEFVauLdPc2ETR0WM01F/g7KlKXjx5ysz0FQYHLjF8eZDrK9fov9TLxPgoK8tLPH70kAdr91h/uMbDB/c3as6nrzAxPsq1pUUeP/rvwMzbUM2HL55vZiTe9jvMTE5wa2WZ60tXmb0yyd1bN3nz8sVGkPr1h6zdu8/Tx0+4ef0GlweH6Ghrp/pcFbU155kYG2d56RqrN2+xevMW6w8e8uTRYybHJzh1shJHBzcGB0ZZWb7F1NQMMzMz9Pf3cW15gemZCbp72lm5fpWlpUVaW1sZHLxM78UBRoYn6eoaYF9EAtYObkzPLfPi5RtWlm9Rfa6GscsbstzLp084V3kaa0sbiotLSU45SFTMASxsXHHyCCAyNomUg7nUXGiluaOX+MQMIqLjaW7rZmr2KuuPnjM4NEpUdByRUbF4e/mTlZVNRkYmfQMjjE1f58b9V/iHJbJHRY8PZJR5d4csBUVlpBzMRkFVAxsXN7z3heLo44OcQIc/ysryy61bkddQRaKjSKyfLaHuEqIDzQj2MCDI0wB/N33CfMxJifLmWFoszRXHaCrL48XiKMu9dXSXZ9JZnkFGlCvJ0S4kRTiRHOnIofi95CV7kh3vSkqYHdmxbmREOGGrK4O5xg4inMwItTclzMaCzCBPypJCqMmL4VT6PgpjPChJ8OdYvC8F0d6UJYVQV5DCiZRw8qN8yIv0JTfcm6wQd3JDvTm6P5CqnARq8xPpOplL18lczh6KoTQxmFMZkZzLjuVURiTlqWEcjfWjOCGQk2nhHI3142RaOEN1pVw4cYhTBQc4lhbGkZR9FKVGUJi4j/wYP/JjNt5TlODH4TBniuM8OBLpSKqXIYXhNpTGu1AU50ZepBPpARYkeRsTt1fMPhtNopz0yQ13IjPIjiQvM1J8LMgKtifOzRgfqSqB5lqk+lqTHxNAop8jSUGuxAc6E+XvQqifEweTI8nPSeJ4cTZF+Wkk7Q/C3caIQ7FB5CWEUnYwhspDscS6G9FxMo3Z7tNMdlbx9av78K9v+ez1U/7vf/2NH/72DWv3N4KoD+/eYnVxnpbqSooPpVGUnU5fVztLVxd4+eIZn3/2Cd98/SU//P07vv/uW778y+f/a6zrF59/ymeffsybD1/x7Olj1h+u8eDuHdbu3N4sk3zy8AHr9+9tqoP3Vm/x5uULvvvma37427d8+9WXm8VzH79+xYevn7P+8B43ri9xbWme5WvzXFuaY+bKY/dq1QAAIABJREFUMMODPZytKKXyRBE1Z4/TUFtJZVkhR3LSqD9XzsLMCC+f3Wd1dZF7t5f58OUj/vX91/z18zc8Wr3Jlx++4smdVZ7fv8vrJ2vcX11mcWacW9cXmJsbpb7mBCeOpFCaE0PF0QPkpPgRF2ZNaqwjiTH2HNhvR0yYNUV54RzO3EdRXjyVpTl0N1XT01zP1ekxRoa66eiopbLyGMXF2ZSU5FBQkE5mZjyHDh2grq6C1tZqjhw5yJkzxVy4UMngYDuDg+2cPFnI5ZEuausrOFtVSkdXHcs3pxgcaSMjO5rs/Fh899nhHmCGo6cB9u56OHoLcfYV4ewrwtFHD7cQMS5BIhy9BNi5qeO8VwNfXyEBvvr4euoQ4KWHt5sWwX6GBAcYERBgSESkJWFR1vgFmrMvdC8NDWeZnR3h3r1lHj++y71717l2bYa+vnb6ejuZnZngwdodXr54wvNnj3j44C4P1u6w/vAeT588ZP3hPVZvrXBtaZ7rK1dZu3+bx4/WWH94j2dP17l39xaP1u/z9MlDbq9e5+6dm6zdv83K0hwri7OMDfUy0N1KfXUlHY3n6e9po7W+ir6uFvo6mhgb6mV2fIiF6THGBno2oONiOyNDfXR3d5JzOJeMQ1kUHDtKWlY6OQW5lJ8t50jZEUoqSohLicM/IoCAyEC89/ngGeyFX7g//hF+uAa44uznjKOPPS7+TviEueMT5o7NXjP0TDTRMVJGUySPpv4eBGJ5dAzl0DHc2IQaW2vi4iHFxlGInbMIRzdDbJ30sXEUYmErQGgoh6GJ8saptqkKplaaWNgKMLXSRCRRQFu4C4GhAiJTNQwtNDEwU0dopoa+uTp6pqpoSxQRmCijb6mBgbUWQgt19CzUEdsKkDjoYWing52nCebOBmgZKaBnqoquiQrKervQNVFBaKaGlpECYistxFZaCKRK6BgrI7HVwdBaGw2jjWCwwEwJgZkS6hJZVMS7N5eSaCcaUjlUDWXQMlFAx1wZLRMFBGZKCK3UEJgpoWIkh46lOhJnfYxdDTByEqJvq43AQg0NEyUM7HUQ2QkQ2QkwsNdB7KCLyE6AlpkKSkayqJnIo2Qsi5zhLnYJP2Cb4F22Cd5ll/ADZMU70bBU3iyVUzKWRcNSGTVzRfYY7OA9rT+yVffPbBW+x7vaf2Cb7rto2api6KaHyEELXWtVNCWyqIt3oyWWQc9YYTOvYmqlibWjDhIrVSRWyhhaKCIylUNPKoOeVAYDY1mMzBRwcTfAyU0fS1sNDI3lMDKWw8JaDQtrNQxNFVHX34my/g5URDtRN5RBUyKLllRu47mGMohtNDCwVsfITgsTJ10k9troW6qib6mK1F4bB09DXH0luPoa4+Ahxt7dAGdvCZ6BVvjusyPnaDxlpw9R01TK+eYy2vuq6B6sZfHmKA2dZ8kuySA8JYT4rGj8Iz2xdjbBysmYwDBPrB2NcXK3wcbJDGNrI8ztTTAwF2HiYIL//gA89nkTFBtKUGw4FfXn6Bq5RP7xY2TkHeLE6ZMcLT1G6fES+vp7uXnzOtevLzM4cInWliaGB/pZnJ1hsK+X4YF+5ianWJpf4OrcPEuL17gyMUVLcwfFRcfJzing6LEy6hraaW67SNX5Js7Xt9LbP8zytZsszM0zNXmFyfEJJsbGmRgZZezyMGOXhxjs62Wwt5uRgT6mxoaZuzLO7NgwM6PDTI0NMzGyscYuDzEyOMDk8DDzV66wvDDL9avzjA31M9TXw0hfDzOjl5kbH2FyqJ/RSxeZGLzE+EAfU8ODzI6NMD0yxOzYCKsrSzy8u8qtlSVGRwa51NdNS0sTtbU1tLe3Mjk5zuPH6xyvOIWHTxhGZi6oahtvLjkVEXIqItQEJihpGKGqbYy6jikqWlLkVQ3YoyRkj5IQORURSmoi1LUlaOoYo64tQUMgQSA0RSi2RM/AAm09KQYSKyxsnTG3ccLcxgkP32AiYhKJiI4nPiEFf78QPNx9CQ/bT0Z6Noey8khNySTxQBqJB9I4nHuEe3fXWbv/mLraJtJSs1BT1WbLlnf49a9/wy9/+Uu2TI4McWX0MuOXB5gcHWFydISJkVGmJyYZGhikvbWN1tZ2KivPUFNTy+rqHZ4+fc76oyfcvvOA0+dq2Rcaybbtu7F3cKGtvZulpWVGRsbo6+tncHCjzbnq7DncXFxJOpBIkJ8/TfUXuHP7FjPTVxgfG+Ha0iI93Z2MjQ5zfeUaT5884uWLZ7x6+Zwnj9e5dfM6iwtzLMzPcnVxnsWFOW5cW9psol6YmWZ6Ypyby9d4eO8uK1cXuX3jOh0tzVxfusrCzDTd7W3cW73FJx++3gjWrD/i/t17PHq4zo2V64yPjtF4oYGSomKqz1VxsbuH6StT3Fi5zq0bN7l/9x63b63S23ORwvwjJCWmcanvMpf6hjh3rnpDtpu+wuLVWS719zA3P8XyyiI9PV3U1tYyNDTMQP8w9XXNeHgEYGPvjtTclmMlFSyv3KKk+ASlxWWMDA5xZWycscvDHD6UzZWJKfr6+iktq6DgaCm2jp50XhymsLSS/OIKBsZmGZ9dprS8ipyCYhpau1lcucXKzbsMXB7HzcMXS1sHHBxdaWntJDYuEf+gMGoau1lYeUBW3nE+kFHl93/eyW/+811c3X0oKT+FgqoGv333fVT1hGxXUuI9eQX+ICPHO39+jz/u2I6uliLRAY7E7XMiLXYvwV5iPB012Gunjp+zPslhruz3tiMr0p/G0sM8XxhhpO4EJQn+NJWlU54bxcnCWIqzw0mPcSUx1IbkcDsSgiwJ3WvAfh9j0vbZEeEswUlfES+JFs66yjjrqpIf6U9Jgj/VuVHUHt7P2UPh1OREczYrgsqMcKpzYmg4ksLZrP1UZkRSnZ1Ade4BTqZFUnIglOKEYBqOplKbn0hneQ7dFYc5nryPNH97iuIDaC7OoK4giXPZsRyJ8SU33J3SxGCOJ+/jWNzGKNhzRxI5X5JGycFIcuL8KM2IpDQjksK4AIoSQyhNDOZIrDeHgu0pO+DN8QQPsoPMKYy0pWi/E4XRTuSE2ZMb7kCqnxmBFqp4S+WJcRWTHepA/F4p+53FJHqakhPqxMFAe6IcxYTZConfa0JBrD9pwW7sczbFz94IL1spydEBFB5KpCA7kWMF6dSeLWH/Pg887aSEe9lRkBjOwQhvTufGc/5wDLnhTpw9HEN+QiC1Zbn87eNn8P1X/PP7v/L5xx/y2UdvePLgHuOX+6k9dZLSw5mbELG8MMu1pUXW7t/l888+4fvvvt0c9/pfP3zPN19/yddf/eV/gcSnn3zEmw9fbXy3fwy5ffLh683v5Nvit6X5OW4uX+PVs6ebzdVvc0mfvvmQLz75mK++/IzPPn3Dq5dPefZ0nTcfPueTj1/x+OFdFueuUF5SSH11JZcvdTE9PkRPax2lhYfISU+gIDeNs5UljI9f4v6da8xOXWZxapTby/OMXeqmu6mOtroqbi/N8Y9v/8LrZw8Z6G1l9HIPs7MjtDWdoyQviby0ME4eSaQsL4ZDSV5kJrqTHOdIVqoHKXEuVJYd4GCyH+kHAqivKmFiqIvulnpGBnroaq+nqOgQhYUZnDlTzNGjmURG+hEW5k1a2n5aW6uprT3JwEAbk5OX6O1torr6OH19zYyMdHP12hUWlybp6W2m9Phhqs8fp7GlkoM5+4mI8SAg3BGffdbs9TfG2dsABy897L10flzaWHtqYuOlhb2HFg5uGji5qePpKcDfWwd/TwHeblp4umjg66FHcIARIcGmxMQ6kJjiQWSMC1HRPvT2tnDjxhxra9d5/Pgu16/PMzk5RGdnI70XOxga7GVxYYbHj9Z4/eoZz589+rEp9jFvPnzB82ePWLt/m9VbK9y5fYPHj9Z48fwxz5894uWLJ5vA8fjRGvfu3uL26nWur1xl6sooV8Yvc3mgm67WC1yoPcNQXydjw320XKimq72Bvq4WWhpraG+qpa25lu62Bs5XVXDuVBkVJ0tpaWuk+EQJBUWFFBYfIS0rnYSUA6QeSiU9J52QqBC8Ar0IiAwkPCECr1Af7L0ccfZzxj3YHdcAVxx97HHwtsNznzvhB4IJSwjCwcsKgUQNfRN19KSqGwqEiSr6xkroGMohEO9BTyKPrZM+Vva6OLtL8Am0xsPXHGd3CRa2AgT6uzGQKmJkqoK5jTZ2ziIcXMVY2etiIFVEU3cHuhIlDC00MbbRQWyugUCqhJaRApqG8miI5VATy6Il3VAINIzkUTeSR8tYCYGpCgJTFdREe9CWKKIhlsPQWht9c3XktbehrLcLRZ0dqBvIomequgkUbyHCyEaAtrHSxjhSU0U0pHIo6u9ATveDzTCykmgnewTvoyGVQ8dc+UdrkjoCMyU0pBvwoSZVQEG0GznhTpTEe1AS70HRQAZtc1WMXQ1QNpRF01QZbXNV1KQKqEkV0DRVRk2qgJxoo/Dtf5bFyYi2oyCRQcVUHjVzRTQslVEylt2ECHULpU2IeF/7T3yg9+4mQMiIt6Mg2Y2WhRKaZgrI6W5FSbgddfFutA33IBBvhNel5mqYW2tt2JN+VCBEpnIYWSptAoWZjRr2rno47tXHykELY3OlDYgwkcfYXAlTC2WkFipo/9gLoSaWQcNIFm1jBXRMldAxVUJgorgRRv/xWmSljpGdNkZ22hg76mLuIsTKRQ9XX2N8Q23wD7fbUB0jnPAPc8AryBobFwNsXAxw97dk3/697E8KwHefI0GRblg6GeLgY41zgAM+ER54h+7FwFSAq48d8SlRpGTGk1OYgW+wO5r6aqgIFNEz1sU/yp/is2UcOVXEieoKzjTUcLSilLiMJPzDg7F0ssXQVIKlnRWlx0uoPl/F4cM5FB07QkvDBS71dDM+fJnmC/WMDA4xOz3DreWbzM8uMDSwsZdqamyj8EgJ/gH7CAqKJC0th4rTdZyraabkxDlOnq6jpb2X3r4hWlvbaW5upa+vn5GRMYYGBunu7KK9tY2mhka62lq53H+JydERxi4PMXCxi77OTgZ6NrrD+i/2MNB7kY6WZtqaGrnU083wpUv0d3fTcL6KproaOlsa6etq52JHK22N9bQ11tPT3sLIQB8zE6MsTk9vAMrEBAsz01ydm2X2yiRDg330X+phcWGGu3du8mDtDl9+9RnwT05WVGJl54GhqSsCkQ2q2qYoqBmxR0mEvKohqtqmyKsaoqQhRUXLBEV1CbLKBuxWELJbQcgeJRG7ZNSRUxCgoKSLvKIOisp6aGgZIdCToiM0xlBqjZOrL67ufljZumBm6YC5lSO2Dq64efgSvT+BAP8QfLwDiIyIIS01k6zMXA5mZHMwIxsnRzf0hYYYiCT8/j//zJYt7/DTn/yCLVve4Rc//ze2bPkJW7ZsYcvV2Smuzc8wP7WxGR+61EdbUzMXO7u4PDjEyOVhJiauMDY2weTkFDdu3NqwM13sJyPrMHvkVdixcw+//8O7ODq5cb62gY6OLqqqahgfn6S/f5C5mVka6i8QGR5BbnYOR/Ly6Wpr5/rKNaauTDA2Oszc7DTNTQ30X+rl2tIiTx6vb5ZSvXzxjBvXlzcbC29cX2ZxYSMjcbGzYzNY09fdxcrVRT758DXPHq0zPz1FR0vzJmQM9vVuQsSLJ495uPaA+3fvce/OXZYWrzI7PUNPVzc1VdWMDo9w+cd/8pVry1xfXuHa1SWmr0zR3dlF1dlqCguKSE7KoK21iwv1zdy6dZsXL14wPDzEhYbzdHd3Mjw8RHd3N6Oj48zOLDIxPs301ALlJ8/gHxRBdn4RWTkFXBocxdPLj6CgEJoamhkfHeP8uSoW5xeYmpqhuaWDyekFzlbXk5h2iGOlpzlxpo7MghJqGrspPVWDb0g0jq6+uLgHsD8hFQtbZ2ITUoiJT8bC2oHo2ERGJ6dpbeumqPQkGYeOcOhwKafONiI1s0dGQQ0ZOWUUVNQJDovE0y8QRw8vvEL2oSTU5z+27eQ9BWU+UNPi99t3oqGujLONFA8nKQnRewn0MsTdXg1Pe3XCPI2I9bPmRFYsudH+VGYfoKkkh/meekqSQzlzOI768kM0nT1M5bFEDoQ5EOgiZJ+7mChvKWF7DYhwM8BWbwe+FprsNVLBRmMXXhItAsz0OeBuRe3hGFqPJtJ2LInWo4m0Hk2ioTCBurxY6vITOH0wguNJQZQlBlOZEcnpzGhOZURyJiuWuoIk2sqyaDyWRmd5Dm1lWRyJ8SXJ25qjsX40F2fQWprJmaz95Ed5kRvuzomUUCoPRlG434ckP1sq8+JoPHmIkoORpIXvpTQjkrN5Bzh5MJrq/CQq0iMoT9vHsVgvKtODKE/0IjvInKPR9pQkuJETZktGoCX5Uc4cjnBkv4s+kY66JHhIiXLSJ8xWlwh7IQc8TMgMsiMzyIEUHyvS/W05HO5GVpg7B/zs8LHSx99Bwl5LEWmxweSkxZCTEUtiTBDFBekkRvuTHB1ATIALhSmRHI4PpqE0k5HaY6QHWHEkwZf0sL1k7g/gxd1l+Nf3/OXNK3749mu+//prHt2/Q09LIycK8qgoOEx9eQkNZ8p5dP8Od++ssv5wjU8/+WgTGr7721/5//71T/7+/d82x77+9Zuv/te0pi8+/3QDBD7/jG/+8sWGvfCjN7x69pTHDzZUio1m6ld88uHrTZXxrbXp49ev+OzTN3z+2Ue8+fAFz56u8/rVUz795DVP1u8xPzPB7OQwN5ZmuX19kfmpUQZ7WuhorKahuoLqM2VMTQxQXV3OqfKj1FaVM9jTxtDFdhrOnaLl/FmGL3ZQU1HG4tQo/PBXXj9fo6ezgbOVJZwoyeXc8TySIjxJifYiJzmIjHgPDkTYkxBlT3F+OMcOh3K6POnHPpQgSo+kUl9VRt3ZE7Q2VnGxq5GjRzMpLMzg9OkiCgrSSU6OpLAwg3PnSunqqufs2RKWliZYX7/BwEAb5eUFtLefZ2VlhtXb13jy9D4zs2NU1ZTT2l7D5ZFOCovSsXUS4bvPjn0xToTHO+MXbo69lw4WLio4eAvwCpVg466Bg7cAN1893Lx1cffUxtNTgJ+XgEBvXfw8dPDz0MHfS5/wfabsCzEjONSC/XFOBITYEBDowuBgJ/fuLXPv3jLr67e5c2eZhYVJ+vraudizsa5MjvLwwV0+fP2cZ0/XefL4Aa9ePt28fmtrerB2h2dP13n18ukmcDx8cJeHD+7y+NEaD9bu/AgQYwz099DaWkdfXztd7Q00NFTR291CZ2cjF2rP0N3dzMLsOJ2djbQ01nD6dBl1NZUUFGRRcuwwxUUFpKQlkpqZRsrBVFIz08jOzyE7P4fEjESiEqIIjgzGLzyAkJh9RCfvJ+5gAsm5qYQnhmPjboONuxXWey2x3muJrYc1jt42OHrbYO1miomDCBtXKRIrbYRSZcRmqpjaCjC1FaBvrIi63g7MbbQxtlDHzlmEd4AVHr7mOO01wsxaC23hLoSGcoiNlTCx1MDaQQ8HVzF2ziIsbAVIzdXQlSghMlVDZKqGwFABNdEe1A1k0RDLoW4gi5JwFyoiGVREMijr70ZBbyeKwl0oi2RQFcuyR+N91A1k0ZYoYuIgxMBSkz0a7yOruZXdau8ir70NVX0ZVPVlUNTZgYpwNzrGyugYK6Mm2oOScAcq4t0oG+xCTvcDZHW2oiTaibpEFnWJLPJ629AxV95UHyw9DDFyEKAg3I683jZkBdvYo7sdZUNZdCzVETvoInbQRd9WG6GNFkriPehaaSB20EXPWhMdS3UM7HUwsNdBYKGGqrHcpgrxVn1QkMggb7QbWfFOPtD+M7v1t222U79tnpYRbUfeaDfb9d5jp/5WNG1U0LRSZrvWn9ih9ScU9bezS/2PmzYmkYkSOoayCA3lkJqrYWKhjliqiKmdJiJTOfRNZJFaq2Bso4rYXAErBy28AkyxcRJgYqWCxFRhAx4sVTA2V0JqqoDEXBk9YwW0pPKbRXJvwUHfUm0jQ+Koi9RBB6mDDqbOQsxc9DfH5eqaKGFip42LjxS/MFv8w+3wD3MgKNKZ4CgXAsIdiYj3wnefPYERzsSlBhKfFoJnoC12bhKk1rq4Bjrgsc8VZ187nHxsMbUVY+dmTnxKFI3t58kuSCchNRqRVBdzexNyirIpOV1M/olCjlaWkJJ7kIyCbOw8XNEx0sdurwtiEyN2y8liIBWTnJpCVdVZCvLyqa46y+ToRhZ2emKSyvKTpCankZpykIMZ2aQkZxCz/wAJB1JJTEonNCKOyP2JhITFERGdRHxSFjEJmeyLTiYhOYcjxafIzM4nOyef0rKTNDW3093Vx4ULjZw6dZoTJ05wvrqWro5OxkZGGRkeorWxicryE5w+WcGF8zV0tDTTf7GHwb5eOltbaKg9z4XzNTTV1tJQU0NjbTWtDXW0XKilqa6G1oY6ejvbuHzpIpf7+hjs62VkcIj+i730dHTS191D/6VeLvdfYnTk8o/71UWePnnImw9f8PLFE16+eMInH7+moPAo1vaemNv6YGDsjJrADDkVMXIqYhTVJShpSJFVNkBBzQhFdQkKakbIKOqzU06XXfJ6yCjqo6pugIaWEeqahiipCFFW1UdTYIiuvgl6IlM0tMXY2Lvh4OyJtZ0rji5e2Dvtxc7RDW+/YPx8g/DxDsDPN4gA/xCcnfaioS7gN//2O7ZseYdf/uI3bNnyDv9ny882AeJ3v/0jW7a8w5YtP+Gdd37OO++8w5ZrC/MsLy4wPTHO5f5LnD1VQUZaOpkZB+lo62R0eIz29k6qq89z9EgJfr5BWNs4YGllh66+EbIKqmz9YCf/8ds/UFxygpnZRTIzD+Ht7cvp02e5c+ce164ucaSgkJKiYk6fqmR8eITV6zdYWV5iemqSkeEhRkcuc7qygva2FpauLvD61Qv+8sVnfPP1l7x+9YKlqwuMjlxmYnx0M7E/PLDRVfHWhjUyOMDK1UWePHzA0vwc9TXVzE9Pcf/26gY03LvLjWtLm6Nhnzx6zIP7a9xZvc3C3DxzM7NcHhyiraWVuZlZFucXWJxfYHZ6hpHLw3R1dNLa3EJvz0XGRsbp6b5ESXE59++tc//eOiMjY4yPjzM0NMTp06cYGBhgbm6O8fFx5ucXmZ1ZZGX5Fmv3HzM+McP6k9ecqKwmNiGF8/XNzC9c4/z5OsrLKzh/vo4bKzf56qtvWFxYZvHqCpPTC4xfmcM7IBTPgHBC9idj6eyN/d5ANPRN+N37MvzxAzl+++ddvLdTgS2/+C06Iik+gWEoqgkIi05geuEa9x8+586Dp6zefcT5+lb6hyaITUjh/e27kJNXJnp/LOWVp4lLTqat9xK9o2NkHD3GDlUNfvXedrar6/JHGTm27drNrp0foCD3PsEBdoQHWhC4V48gV11i/YwJddYnNdCBRF8HqvJTaT5+mNneBipyEqg/nk1VUQb1FYepLEzkQIgDAQ4iwtwlJARYEu9vQV6cB/42WkS5GRLhYkiUsyG54e7kR/lQnhJKU0E89TmR1OdE0nA4mgu5+7lwOIYLh2OoyYmmoTCBs5nhlCUGcjTGm7wodwpjvKg5nED/uaPUHE6g4WgqvacL6K44zJms/ZxICeVcdiy1+Yl0nMimPDWMgmhvTqSEUp0bz7nsWMqSQsiJ9KA4PYTaslRKMsLIiHCjPDOa80dTOZubwIWiDE5nRlOZGUFxvA+nMoKozAigIMqe/HBrUn0lRDvrEudhyOEoJ/KinUnwknDAW0qijylB1prE7pUQ5WxApJOI2L0SUv1tyAxxJCPInhQ/axK8rYhwNcHfVkysrwP+TqbEhrqTtD+AQ2lRHD2cQmSIByE+DhxMCCVjfwClWfFUHc2gtjiTpuJUavNiyY/xIcHHnvwDYUxdaufrN8/5/svP4V//5IsPX/Hk3h3Wri8z3N1JRcFhzhzNY7C1iZXFOe7eWeXli2d89unHfPXlF/zt22/44e/f8c9//MA///ED//XD9/z9+7/x/Xffbr6+BYtvv9oYjvDNX77gL59+sgkLb9fbosdnj9Z5eO8u92+vbo57frR2n1cvn/LRm5e8evmUB2t3ePjgLk+fPOT+nRvMTo2xsjjLyuIsywtTTI0N0tVcR+2ZctounGN0qJu+nlZam84zMdLL6FA3504WkZkcw5FDqYz0tNF49iRV5UVMXr7I6yf3eLR2g+WrV1iYHWdksIv+9jqO56Vy5GA02UnBJES6kbR/L3mZwVyoOsSJ4lhKj8Rw/kw2p44fJDUhiKTYQE4UHeJMxVEGL7VvQMypIk6ePMqxY9mcO3ecgYEORkd7aW+vo66ukpGRi8zNjdLYeI62tlo6Ourp6GhgbnaS588e8eLlEx49vs8nnz3nw4/WaeuqxifQDg9fcwJCrQmKssUzWIqViyrGdnuwdlPBxV/3R4jQxd1fH68AA7x99fDx1CHAR5d9/iIiAsWEB0nw99InNNgUP18j3L3ERMU4ERTqgImpDhcunOHmzXlu377Kgwe3ePr0PmtrNxkdvcRAfw+DAxeZn5vaVCLeWpVevXzKo/X73L+3yp3bN7h/b5XHj9Y2FYhXL5/y5PEDnjx+wONHazx5/ID791aZnhqnu6uN1pYLNDRUMTrex9hYH90Xm7hw4QwnTx2jpuYk/YMdvH69ztjEJTo66qmpraCjo56Ssjyys5PZHxPK/thICouPcKysiEN52RwpO0JZZRlZ+VlEJUThG+aHV4g3fuH++EUG4B3mjX+UPz7hPti42+Ds54i9ly3mzqYYWhugZ6KFjlQDoakWhtY6mNrpY2Cmjo6hAiITZSwc9HBwN8LaWR+p1QYYSM3VsLTTwcVDiqObIZZ2OkjMVNEW7kIkUUAkUUBsrITETBVzG21sHIXYuxjg6GaIia0uRpZa6EqUUNPbjZLuTlT1ZVAR7kZBsB15ne0o6O7YXHI625EVbENOZzuKwl0IzdQQWWigZaQggr5iAAAgAElEQVSw+bpb7V1UhLtRE+1BVnMrijo7UNTZgazmVhQE21ET7UFNtAcFwXZkNN9FUW87yvo7URLuQEm4A3XDPWhJ5dH6sQdBbKOJrpkyOqZKGDvqIrRQRU6wFTndD9A2UUZoqYHQUgM9C3WMnfSx8TLBxFmEplQRLWMljOx1MXczROooRPTjZCAdM1VUjDYK4uSNdm8qEXsMdrBbfxsfaP+ZP6r8lnfVf89Ova3IG+1GQSLDHoMdmwChYiqPjGgb8ka70HfSRuSghZz+NhSE29AykUdJuB09MyWkNpqY2mojMVPF2FwNCxttLKy0MDJRRmgsh5Z4FzqSPYgtlDEw28hFmNhq4B5ghoXdRrDazEodW0dd7J2FWNpqYWyugqHpRpu1tkQeTUNZtIzk0DFWRN9cFQNLdcRWGhjZaGHhIsLJ1wyPEFu8Qu3ZG2SNvZcx5s76eIXYEBHvSVxqABHxnoTHeZB4MITcYwcoLEslPi2ElEORxKYEERjhin+oK6H7vXHxskRqrcv+1DAcfW3xj/QhMimMyIR9JKbHcKaqnHM1FeTmH6ToRCHJGYkcPX6Ehq5GcopyiUqOIaMgi6jEeCRW5shrqKOoroq8qioqWhqYWlrh4eXJzMwcjx8/ZvrKzMZeamaBjpZWqirPERwYgqmJFapq2igoqqGiLkBdSx+hgQkW1k7YOnri4h6AlZ0HppYumNu5Y+Xgja2rP77BscSl5BARk0hCUjo5eUcpOX6KY0XHyczKJeNgNjm5eZw5XU1VVQ3V1ec5efIkh3PySEtJJTsrh5KiYi71dNPV1kprYwP1NdVUHC+jqLCAEyXF1Fado6XhAt3tbXS1tdLe3ET/xZ7N0eO9XZ2cr66lsvIMudmHOZieSWlxGVVVVbS1tDI2OszszBTXlha5ujjLjetLPH10n+Wrs8zPTJCdnY21rQdmlp7oiWxRUjVCTlGEiroUNU0TlNUkKKoYbl6rahijoCxGTlGEnKIIBWUxGlpGaAmkaGiLUVLVRVFFBzVN0Y9KhASBnhFWti7Y2LthZeuEs5sXtg6umJjbYG3vhKaGDrt3yfEf//57fvJ/fv4jHLzDz3/2a/79N/+5CQ4/e+dXm/feAsWWLT/hpz/9GT/5yU/+GyJmJifo7eqk4ngZB9MzyEhLp+58PWNjE/T09FJcXMrh3ELMTK2QSM2wtXNCW9eAwmNlREXHoaGpQ1V1HWXHK9DXN9g4UW9qYWxsgpmpaVqamrnY3cP56hpWr99gdOgyiwtzzExfYWb6CosLczRcqKP3YjeLC3OsP1zb3Jh8+PoliwtzXOzpor2thbbWZpoaLzA3dYUrY6ObH+zY5aHN9sLpiXG629t48eQx91Zv8fzxI77+4nPW79/j6frDjdn0j59wZ/U2t2+tboapF+cXGB66zOz0DFcXFlm9eYsbK9cZHR6hvbWN7s4uJsbGWVq8xtSVOfp6hxgaHGVwYAQ7OwdMTc05deo0QUFBtLS0MDU1xezsPNPTsywuLPP82Wtmphc5V1XHwtItSsrP0NDcwfiVOR4/ecHA4Ai+PoGUlZ2guvo88QmJDI9MUFp2koSkdC4NjqJrYIyCuh67lLT53VZZfrdVll//cQe/+eNO3pdR4U87FPiPP+1ku6w6Spr6KKrq8of3duATGMa99ecsLK8yMXOV5Rv3GJ+YYfX2GoNDo1haWiPQ1aGr+yIXGppw9/ahqrGB9v4BKusbMLRx4pdbd/D7Pcr829bdvLtLgX///Z94d+sf2Be8l8SYvcSGWBLuqU+Yqw7hjnoEWGhREBvI+SMZjDRXMdBwmvPHD1OWk0hp9gHK85MoyojasD75WBPrZ02MjzmhrobEepsQ7SHBw1gJNyN5DoU6U5TgR360Bx3HM7iQu5+q1CDqs8JpK4ijKTeGpvw4OoqSaTlygO7yTDrK0mktSaW+IJ7ytGCOxXtTmRlB2/GD1Bcm01ycQfvxQ1w4kkJVThxtZVn0nztKx4lsek7lUXkwior0jbD12UMxFMUHcDTWj8I4Pw7He1ORt5+yzAgKEgM4nRtPzZEUKg/Fcjo7jor0CMqSg8gKtudYnCfV2eFUZgSQG2LJXtE2PAx3k+Al4Wi8OzkRDsS6i4n3NCI1wJIEL2OSfS2IcNTHz0yNEBsBGUH2HIv35VCoMxGOBkS6SAmw0WOfoxEHgpwJdDUlwNWcmBAP8jPjyE7dj42ZEHcHY9Jig0nb78/hpHDOl+ZwOi+JluNZnM6KJNbDkig3CwqTIpi61M6//voF/OM7fvjyC/j+O/jnP/ji5XMuNV3gSFoyF44Xc3tumpGBPm7dvM6nn3zEX7/5iu+/+5Z//uMH/u8//4sf/v4d//ivv2/2RryFiP+pTrzNOfzl00/46NVLXj59shmsfrr+kNXrKzx7tM6nbz7cHK/8toX01bOnfPLxaz795MNNJeLtKfazx2vcXV1hZKCXprpqOprrWJgeY2ZskKqKUkoKsqg+U0btuQoa6s4yPNBJY91p8rOSyctIpCT3INXlR1m/ucT3n7/huy/eMDPWz4mSPMpL82moO0tDbSXDPc30t5xnuKuW+lP5FGRFUZwXS/mxA1RVpHP+TDY5GcGcOZnJuVM55ByMIDUhiPLiLLIPxtF4oZLm5mq6uhro7m6ku7uR4eEexsb6uHixmZaWGhobz9Hf387q6iJDQ100NJylouIYxcV5TF0Z49H6A968ec3X33zBl199zMNHt+jrbyYtK3LDIuNnjJOXCDt3baxd1bB0UcLcSQ5TBzmsXdWw3auFq5cOXn4ifH2F+HoLCPLRIyxQTHiAARHBUjxdtAgOkOLnK8U/yILSE8mcrMzBzl7C2bNlLC9P8+DBDVZXl7hzZ5m7d1cYHOxmYvwyVyZHuLY0z/17qzxYu8Od2ze4e+fmZhbixvUlbt1c3lQhnj97xNMnD3ny+AHrD+9tWpserd/nxvUlLvZ0UHWuktrzZ+m71MH81QmuXrvCyHgflWdKyM1Pp6a2gs6eRrp6Ghka6WFxaZKxyX4uNJ4lPTOBpJRo0g4eIDA0gMNH8igoKiQqLprA8EBCokLwDvLG1sUWa1cbLJ2t8A7zJTQhHDtPO7SMtNAz1cPS1RxnP0csXMwQW4nQt9BBZK6zkYUwVkUgVUFgqICeVBmRiTL6xhuTlszsBNi4iLB1NcDFQ4qZtRbmNto4uIqxdtDD2EIdA6kiWno7MTJVQWystAkTb4PX1g562LsY4OZnhb27MVJrAQJDBdQNZFE3kEVFuBs5rQ+Q19mOrPYHyAm2bfws2IaM1lZkBdtQFO7azEGoCHejZ6qKQKrEHo33URBsR07rA5T1dqGqL4Oy3i4UBNtR0t25+QxlvV3Iar+Psv7OTUvOW4DQNlZAUyKHjqkSYhtNhBaqqIllUBLuQE6wFUW97Rv3bAWIbQVoSBSQFWxD3Ugei71GWHlIEVlroSqWRdtEGZG1FgY22uiaq6FuJI+icBeyejtQluxBznDXpgLx1sb0VnXYJfyAHbrvs13nPXYJP0DOcBcKEpkNRUJ3KzJ6W9mt+z5KhrvQMJVHYKaI2EYDIzstdEwUEFuoYmy9EXQ3tdLEzEoTc2stzCw0MDJRRmC4Gy3xLnSlshiYK2FgpojQWA5jG3UcPQ0xt9XE0l4bOyc9XNwNcfOU4ORmgIWNJmJjJfSM//8hQmylsQkR9l7G+EY4ERSzl8D9bpsN1N5hDviE2BGXGsDBvGjSciJIzQ4n52gCBaUp5BUnERDuQlCkG2GxXhzICCU+NZTwWF+MrXQxsxdj6WKCuoEqB7LiKDt9jMT0GMpOHWXgcg+JKTFUnC6lvrGKS5d7GRztJzkzCQNzMRbO1rj6exIQEY69+15snZ3Z6+ODq5cXto5OBAXvIy+/kOnpWbq6ejhRVk5TQzO9nRdprm+i8sQp/HwCCQiORCy1RlldiKqmCEVVITJKAhQ1RKjpSJBRErBdTpNd8tooaxuha2SNkYUzVk5+OHvtIzA8jqi4ZOKSMoiKSyYkLIZ94ftJTDlIfsExjp+o5FB2HrFxiURGRhMbc4DU1HTy8wspKztBV0cnddVVlJeWcKwgn6z0NFITD1B4OJfz587SVF9Ha0sTPR2d9F7sZqC3j462dk6frCDnUDaFR4rJyz/GgcQ0EpPSKCo+zvHj5ZSVnaChoYHO9g4mJ8YYHRlkZHiA6ckRLtSeo7G+moPpGZiaOyMydEBN0wRZBX3klQxQ0zRBQ9sMNU0T5JUMUFI1QkVdirKaBHklA/bICzf/dvceDeSVtFFW00NZTQ81TRG6+lIMjMwRSywwlFoiNbVCX2yMhrYQZTVttu+W5Te/+wO//rff8tOf/IJ3fvpLfv6zX/PLX/yGn//s1/8DEjbWz9751SZE/M97v/rVv21YmbZsYUtl+QnKS0s4mp9HQlw8IUHBBAeGEBwYQmJiMmVlJzh39jwenr6kpmXi4xtIYFAoaelZuHn4Mjg8QUfnRRwcXbG0smPnLlmkUhMGBy9z9eo1ampqWV66xicffcztW6vMTE3zxSefsjAzy+LCHHOz0yxdXeDe3dsMDfYzPTW52Vz4ycdv+OTjNzxaf8CVyXFamhupq62hsaGettZmlubnNkPgQ5f6mL0yyaO1+7x48pj7t1e5vnSV548fbbZef/7xR5vFVR+/fsWLZ8+5sXKdm9dvsDi/wLWrSzxce7B5vTA3z4tnz3m8/oj+vku0NDUzMzXN3dt3WLl2nakrc8zMXqW3b5DV2/fx9gnAwtKaxqYWcg/nk5ScSmtbB3fuPuD+2iPWHjzmy6++ZWb2KnPz17i79pRb9x6xtv6M1x99zovXn/Dg8TPS0rOIiT2AvYMLYkNjwiNi8A8KIzM7n9aOi+QUFPOnbbKoCU3YKq/NL/6wk//4QJY/71Lmd1tl+e37e/jpb/7Ef27dg4mtG8GRiXgGhBN9IIOlWw9o7hqgf3iS9o6LtLV10NraTmpqKuamZvj6ejM1NcX45ATpWZmUnTpF+blq9qem4+ATxE4tXd5V1OB3u5V4T16LP+yQZZe8LGERfiTH+3LwwF4S95kT7KhJqL0OhTFejDWdpjA+lLyEcNqqyhnuaeJgQjgF6TFkxW00/iaGuXMoNoDchCAOBDkS4CAiIcCaSDcJJip/xNtMlbpjB+isPERNXgx1BbHUZIZSkxZMT1ESw5XZdBxJoCk/hq6SZNqKDlCfH0vjkQTaylJpP55GdV40RQe8OZLgzYmMEHrP5NFamsn5vAOUp4ZRlhRC47E0ek8X0FqaSVvZRs9ES8lB2sqyKE4IJCPQkYJob0qSQyhNC6E8O5xT2VGczIrgVPZ+KnNiKM+IojhpH/+Pt7eKripft32raq1attfey1dVYSHuPjOjMzM640Lc3d3dlThxokCCBIfgwSEQCBYSEiRoYQWUAVVQ/rsPqZprr3Z2u+c+3HMevpaMMTLnW1obv3//eu9NmRE0ZoaSG2RHYbgj7flh9FfEUp3ggrvBh3iZyFAY6UBjVgCFkQ6k+JiR6isiI8CKrCAb4t1NiHQU4CdWxd9CjTRfa1amBlKbEkBOsANpAbZEuZmR4i8h3k9CiKsYXycR+amRdDaVERW0Ajc7MwI9JWQlhJAY6klmtB91hSl0V+eyaVXZguk8MZjV1bmc3LmBrx7fhTdf8urpQ968eAY/fMd3X3zG8d27qCvMo6WsmPHRHXx6d54LZ09z5/YtXr38gu++fcv3333Djz98x48/fPc/qhC/AMVXr1/y6uUXvH39Sup1eHT/Hvfmb3Hj2sxCm+nEWe7fnuf5k8d89eUXfPPVa7578zU/fPOW79++4e3rVzx/9lRajPnw4/s8f/aYzz5dKAN6dP8ON2ausHPLRrrbmhka6GHL8AA9bY20rKygc1U969f0sKqpho1DPawb6KA0L4WizAQ29rdzf+4it6fPc/bIHvZvX8/R/dvYs3MjzfXlNNZVcHDvVsZ2j7C+dxUb+9voa62mriyVysI4CrNDqSiKYqC7nOrSeJrrMqkuS6K6IpWq8jQ6WisoK0pjoK+FzZvXcPDgDiYmjnLhwkkOH97NyMggGzb00dPTQmdnA2vWdDI+PsaZM4epry+jqamS+voKJs6Oc216hmvTM9y9M8/lS+fYsXMT/YOt5BUmEBG7gqAIe7yDRKzwE+Lqp4+zrzZ2HipYucjj5K2Hk4cO7j56+AYaERhoSICfHsG++kQFGRLmJyAqxAxPF03Cgy0IDrQiKsaVDZta2bN/mMbGMkZGBrl06TT37s1y+vRhDh7cxeTkKcbGRqVG9wXT+xkuTJ7l4oUJrlyeZPrqJSbPn+H8uXGuXJ6UrjjdvXOTG9dnmL02xdWpi1KomJm+zKmTR1m7po/WVY2sG+rn8LF9HD65j7Gjo+w+sJWVDWXkFqfT3dtCS2cdA2s7qaovISs3ifpVVWzcPMiWXespr8rHL8SL+JRYcktyKaosIjUnleikaGJTYolIisQ/MoCgmGCsnK2xXWFLWFIYkelRuAW7Y+pggo65NnrmOqgbKaNioICmiSp6Ik20TVRRN5RHTSiHrokiQvECQBiIlDAUK2Mu0cLKSQdLR21cvEWYS7SwsNfBydMUiasQka0mRhYq6BrLIjRXkka9mlipScfUWh1Ta3WcvS1w9DTHykmIoYX6v7wQxvKoGsigqL8EOZ2PkNddJIUIWZ2PkNdbjKqRLGrC5agayCCv/RFCKw1M7XRRN5RFSW8Ji5T+LFUd1A1lpUChY6aErkgZbVNFVIRLpeDwS5+CvqUKBtZq6FuqLESj/qxKaJjIIqfzAUqCxdIdf21z5X8ze9t6iXD0t8LWS4Spoz4Caw10LVQxlGhj4WaEhZsRQlst9CzVMLDTRk+y0KegaamEtrUK+nYaCB21MXTSQeiojZxwMcsFHyGj/yGyBotQMFqKovEy5ISLWab3Act0/4G8cBHy+h+iaLAIgY0qIiddzBy0EdlpIXbQQWynjZWdDhJHfWwkOphbqGFsqoiRmSJCsQIGYgWEFooYW6sgstPAwlEbKycdrJx0ENtrInET4OJpjIunMW7eprj7mGHnpIehmSLG1upSkDO01sREooO5owCx00Kilk+EM5Gp/sRnhxKS4IVboC0u/tZ4hTkSEONKQIQTCRmBpOdHkJQVTGJmEKm5EcSlBeIf7kxkgh++Ic7EpQbT0VdHe289mQUJiCVCwuL9iM+KIa0oje51XYyO7aSjdxVbd29i284RyquKaWiuZdOWYQ6fGGP3/l0kZyUjtDBCaGmKlrE+IoktYdFxFJZV0r9uPfsOHWFg3XrqG1oYXDPM4MAQtTUN9KweYNvWXdRW1xMTFU9IUDgSWyeCw5OwkHigI7RCQyBGUdMIBQ1DVHRMUdQ0QsfIGi0jG7QNbdAxkaBnZr8wpo4IzByQuPji4R+Ob0gMHv7hePtHEBGbTEpmPpk5haSk5xERnYBfYBjBIRHExaeQm1fEyromOju7GVq7jv7V3axqbKKytIz83DwK8vKpra6hvbWN/t4+2tra6F3dx6ZNm1jd1UN6eibhoRHExyVTvbKFusZ2CkuqKSyppKG5neKSClJS0ymvrKC7u5v164fYsnkDw0OD9HS1UldTztCa1WSkp+Lg5Iu5pQcCQ3spOKhriVHXEqOhbYG8kiFKqiaoqJuhrGaKvJIhsgoGyCkKUVA2QkVFD11dY4yMLDAxscLU1BpTU2uMjCzQFxjz0SIZ/vLXD/jTn//Bf/7XX/n1+7/nnXf/pST87+b993/Lu+/+Snr93nv//rn33luYd1oa6qkoKSYrLRVfbx+8PDyJCIskMjKahIQkMjKyqK6pZ8lSWQICQ0lITCUjM5eu7j7Wrd9Me1cfKamZyMop8Yf/+BMmpmLWr9/IqVPjnDs3ycTEeb747HOePHosjeO6OTvH7Rs3mb02zflzZzl54hiT5yfYM7qL8+fOcuP6LPfu3ubxo4+5c/sW58+dZeeObfT1rqavdzWbRzZyYP9ejh8e4+ypk5w4cpgTRw4zf32OLz99wbPHj5i/Psfp48e4eG6CB3duc31mmvu353nx9Im07O75J8+4fPESk+fOc+zIUU4cO87tWwteifFTp7l04SKfPn/BzNVpmhubqK6s4vTJUzz6+CFTU9NcvjTNmbMXOHN2ks+/eE1aeja+fkF0dfdx8NBhJs5dZPzMea5OzzE9c53bdx7w5OkLOrv62DSyneOnzjM3/4DJS9PsO3iUPfsPE5+UTmpGLjLySsjKKWNhbY+3XzDZecVk5hTSOzBEVHwqts5exGcWI/EI4S9LVfn7cg3+uVyN3/x5ER/Ja7JYUZs/fShLVHIOe8bGae9dT0l1E0Obd5NVWElNQytr122gvb2d3tU9WFmKiYwIY+zQAU6ePM61a9OcmTjL6P59DG/djsjOAX1LGz5QUudPy5X5h5IWf1yizl+XqyOrrkFAmA8JsV6U5QdTle1Hkr8pAVZqxLmZcmBtG+f3baG5OJuynGRaVpawqq6UwvRY4oNXELpCQlqENy3lWfQ3FlNfkEBmhDuuInXcRKr4WGpQEudJTZo/lck+rK5IpC7Vj/bMEHqyQ9m7qoBjfdVsqEiiKyeUgeIYegoj2VCXydqqFAarkhmsSqa7NJZVeWF0lsYy1JjNjs5yhlbm0lP6s2qQGUF7fhzt+XHUJAXSXZxEf0U6u7qq2dpaRk1SIEURK+goiGdtfTYDdel0VibSXZFMZ1kiTXnRNOVFsyo/Xmqsbs+PozjCjewAW2qSvOkpjaEtN4hIBy18xYqUx7uxMs2HrCArMgIsSPcXE+MqJNJJnyBrTSIdBYTYauNhLE+ApSZZgXbUpgRQnx5MRZIvOWFOFMd5Eu1lQZi7BWGe1rTX5rNzQw95KVFkJ0cQ5udEbKgHwZ52ZMYGUpQWQX9jMR0lafRUZDFQW8BgfSlP5y7z4+dPOX9kPy8f3ocfvuPB3DVGenuoyculsbiAbQO9zI2f4LN7t3n12XNev/qSb795w08/fv9vCgT8yLffvOGbt1/zzduv+fabN9Lrr796xauXX/D1yy+lXohflIjrM9OcPzPOsbFD3L89z625Wa7PTHNv/hYvP/uUH7/9hjevXi74mu7d4drMVaauXGL+1g2eP3vM558949njj3l47zYPbt9g+tJ5dm8bobmumuqSPFbVVdLf2cKa1W3s2rqB7VuGOXpoF9s2DLC2u5kDO9ezfbiHpsp8ijLiGB0ZZOrsUW7PTPLZk7s8+fgmd2/O8Oqzp3xy7wZdjZXkJkdSkZdEVWESOanBZKcE0tFUwMryFLrbSljTW0NeZig5mWFkZ4TT2VbJ2sFWDuzbzJ49mxkdHeHUqYOcO3eMLVvWsmZNJ0eOjNLX10pv7ypWriyhvr6MU6cOsnFjPxMTR1k/PMjkufNcuTTFxckL3L0zz5XLk2zevI72zpXEJwUSGbOC6MQVRCU6ExRpiZu/AHtPdRy81HD21cQr0JgVvgZ4+BjgHygkyF+In5c2gZ5ahPjoEuqrT3yYGG83bcKDLfDzEeHrb013bzUbN69mYuIwhw7t5NKl0wurQ2OjbN68jqmpc8zOXuLWzWvMzU5x6eI5zp45ybmJ00xducC1mSvMTF/m3MRpzk2c5urURe7fm+fJ4wfcu3tLChDnz41z6+YsN29c4+KFCcYO7aNndQetqxrZtn0TY0f3MrJjiLUbexka6aeoIofM/GRauxvILkwlPDaQzPxkMvOTKa7MJSUrjpKqPArLs6mqL6OqoZKc4hwyCzLJLspeAInUWHzD/ZC42yFxt0PkIELsJMbazRqxiwWWblaIXczRt9RDWSAvBQhdcw00jZRR0luGimA5OmZK6Jspo20si4ZgKdqGMohsNbF3N8LaWRdDC0WsnfQRmithZqOBk6cp9u5GWNjrYGKlhr6pPFrCZQjMFDC1Vkdspy1tQ9Y3lUfbUAYdYwWEYjUMLdTRNVFE1UAGVQMZ6Uu/gt5iZLU/RE7nIylELNf+EHm9xagZy2FgqY6GkRxLVf+GlokCJhKdhVQnsSqqBjKoCZdLTda/eCL+O0SoGclIDcE65oroipUQ2qhjbKeFsZ0WRhJNlASLUTZYgrZIAU1TOYwkmohdBOiYK2LpZoSJgx5CWy0MbDTRt1JH10IVIzsdrD1MMZRoo2mmiLa5slS10DRTRN1EHn0rdSR+5og9jTB00kHHRhUNC0XUzOWls1j77ygYLUVdrICqSA5Zg0Us0/sAecMlaJgrsFznH+hZKaMtVkDFaCn6lsoY/LxmJHE3XCiTczHAztkAZ3dj7B0FmJgpIRAux8BYDgNzefRFcuiaLkdfJIfITgMbV33E9poIRHKY2qgicRPgtMIQibMe9q4LQGHroIO+kSxiB13M7PUws9fD3FGAlasRtitMkXiYIfEww9HHAr8oV0ISvPAMdcDBW4xXmCMpBVFUNeXR2lNBU2cJRVXJxKX5E5PiT0ZBNGl5kUQkeJOSHUlKdiRZhfHUNpdQ3VhE+co8fENcyS5OIb0wjZVttQRF+ZNfnkN7TwtDI4OkpCdQW1/J4Lpexo4coL1zFRm56eSX5ZOYnkxgVCiBUeHEJqXiExhCZl4RrV09NK3qpHdwHZtGttPQuIq+/nVkZebR3dXPyKZt5GQXEh0VT3FBOXV1rbh5hyOy80TH2B5FbVOWKQtR1hWhaWiNko4ZyroiVPTMpaOmb4WuiQOmNp5YOvmiYWCOWOKKs2cgrt7B+IXGEpWYSVh0Im5eAVhLXHB288EvMIzQiFgiIuOIi0/5uY6glf7ePtavXcPa/gFam5pZWVNLU0MjLU3N1NfX09nZTVFRCeXllXSv7qestAo3dy+8vP2pqq6nua2P5rY+svLKiUvOJCO7iIjoBEJCIykuKaO1tZ2SkhLKy0qoripjZVU5a/q7OX3iMMlJCQQEx+C6Ii50PD4AACAASURBVAxbe3/EViswMHJAVWNhZUlF3eRnJcL0ZyXCDCVVExSUhT+vMxmjoSFAIDDD2NgSgcAMFRUdFi1ezu//8Cfeeed9fvf7//qXqvDf4OG3v/sD7/3qfX7969/8vJK0cP/dd3/Fe+/9Wnr9q1+9/z8CxO9+9wd+/evf8O677y4oETFR0QQHBhEVEbmgPqRlEhgYjJ2dA6EhkbSs6qCouBxlFQ2MTC3YvfcQa4dHKK+qI6+wjJj4FP74n3/hw4+WEhoWRVp6Np2d3Vy4cIkdO3Zx48YtXn7xJZ88ecqd+dvMXJ3myoWLTF28xNzsDKdPnWDtmgF279rBxNlxLl+6wNMnj3j86GOePH7IzRtzjJ8+yejunYwdOkBtTRXHjx1ZWIE6dZLxE8c5e+ok16au8PzJY968eskXL55z//Y8c9NXuXFthpuz17g1N8u9+Vs8un+Ph/fucvfWTekq0/ip0xzYt5AiNX/zFtdn5zhx7LgUIFZ3dUsTm/aO7uHO/G3m5+9w987HXJm6xs1bd3n0+BlR0Qkoq2iSlp7D1ek5Zq7dZHZunhMnz7J9xx7Onb/EmrXrCQ6JoKu7j47ufjKyC3BwXoGuwBgndx+8A8JIzsjDNyiMotIaElKzERiLsZQ4k5CcQUZ2AbkFpcQkppOYXYp7UBy//ZsMrgExJGSVsFhRm78vU+HPixR4/78+IDgmlf1HJzh86iJbdh+iuXMAJU0DLGydqG9ooqmpiaqKSqIiw+lob2Xnji3sGd3B8ROHOXBgH4ePHqG9p4eCiiqScgux9fBDQd+I/5JR5jf/VERG04Q/LVqGrbMtGWnhRIVIyI13JT3MhooUH0rifeiqzObU7k3cvjLBcG87wf7uhASsICc5hvLcFOKDvBg/sIMLx/ZxYnQTHTX5JAQ4EeVhQ6yXLW2lKbQVJ1CTHkR3ZSKtxdG0F0ayvSmPDRUpHOwsZ2dLAT35UQwUxzFYEs9gaQKbGjLpK42lvyKewapEWvNDacj0Z1VeCO2FkWxozJOuMrXlxdKSHUV7fhwN6WEUhLmxumTBgN2WF0tFnC+V8X7Up4XSkh1Fd3kSPdXJrG3MpDrVj6oUf2pSgymO8aIpJ4bm3FgKw91pSA+jISOE4ihXqpO96SmPpaMglMJwCSuMZUgNENNSEEpdlj9JvmZEuQmI8zAhwlmAj4UqflbqeIqUcDeRx99ai2RfK/IiXMiPdKUoxo0kHzH5UW6EuZoQ7yehvjiJ3MRgCjMi6Woso6O+hDXd9YT5OWEn1iM/NZLaklQqsmLprs5lZ98qVlflkxcTxObVqzgwso4tA918fv8Obz55yoWjRxju7GBLfx8tZcXsHlrD45mrfPfpC77+8jO+/eYNP3z/rVSJ4Kcf+OnH76X3v/3mjbQ74hcV4vPPXvDskye8ff2Kz58/k/ohrs9Mc3nyPBcmzjJ+4jjTly9JW0efPX7E92/f8NN33/LNV6/56ssveP3yFS+/+JLPPn3Oi+ef8OL5Jzz75AnPHn/M04f3efboATOXL3B+/ARr+7opy8umq7mBPVtHOHN0jOlL53n9+SecPrKX/s4mbs9MMtzTQk58GNvXddJWU0B+aiSb13Ry5exRZi6Oc+TgTm7MXOLRnevcnDrP6UO7aK8rpa40m/T4ILKSgynIjGRNby0Dq6tpqc9l47pmNq1vpbwkmYrSFAZ6G1jdVce+0c2cP3+SS5fOcODATrZuHWb37s1s3TpMT08rw8N9bNw4SFtbPRERAcTHh9Pf38Ho6BZOnjjM9ZlrbNu0ldEdO5m9OkVXZyvZ2ckkJYWRlhmBu6c5/sE2RCY4ERZri0eAAR4B+ngE6GLnpoKjuxbOHjp4eOrj5aWDv7cegd66BHpq4e+mTmywCU5WsqTEOuLurIvnChMqqlLJL0pk3XAn588fJTExnKmps9y9e42TJw9x9Og+9u7dxuTkKU4cH+PihQX14cLkWWl86/W5aeZmrzJ99RIXL0wwe22K+/fmpabr+VtzzF6b4tzEae7fm+fSxXOcPnWMbVs30d7WzJbNG9h/YDeHj+2htqmU6oZiOvuayC9NJzI+kMT0SNJy4ohLCSMtJ468kjRqm0qlz0OjfXF0t8EzwIOc4hyqG6spriomLCGc2PQ4HL2cMLQ2Rleki9hJjMhBhIpQmaXqS1ASKKJhoo6KUBkF3eXIaS9DTnspSvqyaBopoytSRV+sjp65CjrGCphJtDCXaGPlqIejhwnGVsqo6n2AvpksRlaqmNpqYONqgJu/BS6+5lg46mIgVkJfpIDQQlnaT2Am0cTKWR8LR10E5ooo6XyAUKyGlqEcGgbL0TFeWDGS1fwAOa0PF3wNpgqoCGVQ0FuMgt5i5HQXIavzkXSdSUWwDEXdxchrf4SS3hIpJAitNDCR6CCwUPu3U3Izez1MJDoIrTR+Bgl59MyVMLLRwNhWE32xMjpmChjbaiLxMMHYVhMtEzk0jJZjYKmKsa0mxraa2Lgb4Rluj76lGkIbTfQtF3optMwUMbDWQGijiZ6FKmaO+hhJtDFz1Cc40Qu/GDd0zJVRM5JdAAsXfQwctDBx1cfUTYCOjSpq5vIomciwROcfyAkXI2uwCHnDJaiYyaJovIzlgo+QN1yCukgeNRMZ1I1lENqoIXLSxcROEys3A1YEWuEZbIOjhwk2zgIsbLUwt9bAVKyCoakCRj8b3gXmimgYy6BpshxDGzXEDjqYSTQxslLF0FJFqiJZOuji4i3Cy98Kd29z7JwNsLLTwdJJH69ge8T2+ogkuhhZauDiY4m7vw2peZEEx6ygoDKF6BR/utc2sKqnioaOUjoGVpJRGENpbQYRCd7YuZlg725KaIwXGfmxZBbEkZgRRlRiINlFSVQ1FFJYnklRRRaVdYUkpkfi7udAQJQ/cRnxBEcFUVJdTHd/J1GxYcTERrB9x2a2bR+hqqYSvwBfUrPSqG2qY3D9EDUtjVQ01GNt74zEyQ0XDz8iYhOpbWyjpqGFI8fPMjF5hS3b93Lw0DEuXrzG9MwN9u8/Ru3KJmKik/EPisbaxR99sQvK+tYo6opREdigamCNisAKVQNr1IQ2qAiskNcWIaNujIKOORpGErRNHX5WKKywcPBAbL8Ca2dvAsLj8QuNxcphBSaWDrh4+GHr6I53QBhh0Yl4+gTiHxRObkEpDY2r6GjrpLuzi9aWVVSWV5CfW0BxYQl1dQ20trZTt7KJ1rYuGptaSc/KJzgkksCQSFIzcimtqqe5c4DsohqyCqtJyy3FOyCMFT4BBIVGscLbj+iYOPILC8jNzSY3L5POjlX0rG4nOysVPz8f0tIK8PAKx9LaA2NTezS0RCipGKCkYoi8oh7yigJU1AzR1rVAILRG38AGTW0zFJQMWLZck48WyfC3v3/Ef/zxL/zq17/nnXfel8677/3mf1Yc3n3nX/P/QY34f5+f15lWNbeQn5tHVUUlBXmFFBeXUlhYTHp6JqlpWaysayK/oAQTUzHmlhIKiivoX7Oe8Kh4NLQFyCupYyA0oau7j+07Rikrr6a1tZ2urtXs3buf27fv8uLZc27MXefShYsLHoPzk5w6dpxzE2c4M36KPaO7OH3qBDPTU8zNzvDJ08c8/Pg+M9NT7NyxjZzsTFbWVrNh/ZDUeH3q5HGuXJjkyoVJZq5clnoe3r5+xYunT7g1N8vdWzeZvz7H3PRVZq9OcefmDZ4+/JgXT58sREo++Jhr0zMcO3KUsYOHuDY9w+uXr/jq1Ws+vv+Ao4ePMLprNytraqUy1/at27g+O8fFixe5ees2N2/d5fqN20xdnSUlNQuRuTWubl7ExCaxffs+bt66x9Fjpzly9BSrewaQlVNCQVGVtvZu9h08Sk5+Ce6efiiqaGIksqZ3zQZ27DlE9+B6mtv6cHTzRlZJA009I0Ij4mlobqeqtpGI2GR61m0jp6IZfbETftEpFFa38Md/LudDOQ20DC34YLkqeqY2rGzp4cjpC5yYuIKDux9LFTT4yz+X4ObuQWpqKps2rmf3rh1Mnj/Dgf2jrFvbz/rhNYwdOsDevaP0rRmkf2iI9r5BknILcQ8MxVDigoGVB+/88SP+LiOPnYsDAYEuRATbER8qoSDJgw0dZTyaOc29y+Pcn7nA0b072b97K5cvn2VNfyfRIX6kxoRydO92ju3bwe3p8zy7N8fM2aNs6G6mJDmSjAhvUoPdyI7yIC3EkcxwJ1pL49nSUcy2VYUMlsQzXJXGYGkC/cVxbKhJZ6AkntVFMYw05tCZH05LdhCdhRG05odSl+5LSYwzqb5iymI96S1LZWhlLs1ZkZTFeFOTFEhjRjgrU4KpSw2hMSOchvQwKWCsTAmmIs6XhowQBmrTaC2OoiRuBZ2lcfTXpFOR6E9dRgTtRUlUxPnSmhtDZ1EczdnhtOVHMlCdTGdhBGVxzoQ56ZDka0ZliicrM/3IDrMlztOIeE9TYlcYEyTRJtRBD39rDdxN5PEyVyXK1ZjMYHtyw52pSfMj2VdMToQjUR5mxPlaU5EZRnVeHJsHWqjISaA0O56qolRGtwzQ3VJBmJ8T+RkRFKVFUJ4eRWqwJ/lxITQWZrKlr4MvH85z69IE85cm+f6zT3l+e56d69Yyun6Y1opSmkuLuH/1Mt++eM4Pb7/ixx++47tv3/LV65d89fol33/3DT/9+D3fffuWH77/VgoYv8DE61dfSmNfHz+4Lw05eHDnNnPTV7k2dYXZq1PS/+u56avSmNfv377hx2+/4afvvoWffoSfgB9/kq5PffP2a16/+pIvXjzn+ZOHzF29zMWJcS5OnGbPji2MrB3g5KH93Lx6mS+ePuL54wfw3Vd89/oznt6d5fNHt7g8fpBjoxu5euYAnXXF5CWFUZGXxJ7Naxg/PMrEiYOcPHKQo/t3cXPqPNcmT3Lu2F4mju5h63AXTdV5NNbksHfHIAPdtbQ1FrF2oJGtI90M9NaxbrCFndsGGNnYw/792zh58hAnThxk795tCz6CI3vZu3cb69b1sGZNN9u2refo0X1s2DBAU1M1XV3NbNq0htOnjjI3PcOxQ0e5NnWVLz99wckTR+jra6eoKI2gYBc8fSxxchPi5iXEO8gUryBD/MKMCY42xy/MGA8/Id5+xvj7GRPgKyTYV58wP33C/XQJ89UhJsgIHxcNQnxNcLLTID01gME1TXR213FifD9r1nTi5GTJxo39jI3tYuvWYfbt287evds4d+4Ex44e5PKlc8xMX+bazBWp5+EXo/TVqYtcvnSeWzdnpeklt+evc31umguTZxk/fZzb89e5NnOFw2P7Gdk0zMYN69i2dRMDg6upb6qgrCaPupZyahpLKCjLoLW7jo3bBunsa2L14CpWda2kqCKLzPxEIuIC8AtxJyTKB2cPCZEJEWQVZpGel05McgxO3s54hXhjaidCy0QLPXM95LXlkdORRWClj9DGAAU9eRarLkJORwZVoSJK+nIo6cuiYayMobU25o5CLJyFmDsKMLJSQ+ygi42zAAcPQ5y8jBFJ1NEzXY6BuTx6ZvKIHXSw9zDG3sMYWzchVs76mNioo2Oy0E+gL1LA0FIFkZ0WIjstTGzUMRAroWcmj6ZQFh1jBXRNFNEylJOqBoq6i5HT+hBF/SXIan+IvO4iVIQyKAtlkNdbjJLBMrRESuiZq6AiWLbwt7qLpSrGL9Gvpna6WDgLsV1hip2nCImHmfSk3M5ThMBCBX2xMkIrNcRO+jh4i3D0McfCWYDQSg1HH3Mcfcyl9518xdh7mWHpYoCJRAsDaw1peZ2GiTyqhsvRNFVYiKM1U8Ql0Aa/GDdcAm1w9LPEwdcCex8xLoE2mDkJUBfJI2+4BEXjZSiZyEgBQVUkh6LxMlRFciibLkfDQhEjZ13EnkaYugkQ2GuiZ6OGqvEyVA0XFAgjiQYGViqIHHVw8TXHzd8CSwddzGw0MLJQwUT8rzG3UsfaXhcziSYGVioL/gl7LSyd9BDZaWFkpYrQQhkzGw1MrdUxsVLDXKKFvYsQV0+zBf+LuzF2bgu+FpFEF3M7PSwdDfAJdcQn1JHErFAik3zJKo4jNi2Q4W3dnL0yxsTUYbrXNuDmZ01gpCu+oY7EpgZQUZdLdWMBKdmRhMZ4ER7nR0xyMBV1+XT1N7OyuYySqhzKa/PJKUohLiWC9Lw0IpIiFwoUU+PIzEklOzeDpuY62tqb2bVrB0VFBRSVFDK0fh279+1l7cb1VDfUERIbg8hKgpO7D+HRKZRW1TM4tJW27gF2jB5m++hBDh+bYHjjduoaO8ktKCciOgVbeze09UxRUjNA3dAWeR0LZLXMUdSzQtXAFiW9BWj4BRxUBFbomDmiZ+6MnrkzAgtXDCzdMBA7oW1ohZGlIwKRBE2hGCOxHc6egUQlZpJftpKi8lpSswpIycwnK7+U9Kx8ktOyFxIrk9OpqVlJR1s7XR2drKyppaigmMLCYvLzC8nIzKWktJLa+hbKq+qIiE3Gxs4VsY0jnr5hxCRnk5pTRlF1MyHRqRhb2CO2ccTexRN3Tz+i45JJSEknKzuX4tIS2tpW0d3dSWZWKl7e7gQGBpKZWYirexACoRUaWiYoqxqgqm6Ijp452roi6U8NLROUVAQslVHnr39fzu/+8E/e+/Wfef83/7EAD+/+5r8BxK//9/Dw/zdEbNuylcLCYoqLS8nMzKaysprenkGGhjdRVFzO4JphImMS0TMwoaWtm52jBxjeuJ133vkt//Fff+N3//FngkMiGBrexPD6ERqbWmltbWfz5q2cOjXOvXsPePHsOfM3bzE9dZXrs3PMXJni9PETjB06wPlzZ7kweY7Za9Ncn7vG9NUr3Lg+y5XLF7k+d42szHSUFOVpaW5k757dbN0ywoH9e3n2yQIo/NJ8+PHdO3zx4jlfv/ySF0+fcOfmDR7dv8fdWzeZvTrF9OVL3L5xnRdPn/Dq8894+dmn3L97j2vTMz+vBVzm/t17PHn0mGvTMxwZO8zYwUOMHTzEpg0b6Whrp6mhkW1btnLh/CR79+7l6LETnL90mUtXr3Hp6jXKKldibGbNEhkl/vqPJcTEZ3D91gMOHztDclo2YmsJHy1djoePL7v3HWTtuo0sWrwc34BwGpo7CYlIZOvoGFt2H6K1dx0xybkoaRqwWE6ND5fKI3Fwp3dgPe0dPYRGJVDX1kfH4Ahda7fQ0jOMb2gCsmr6RCXnYGG3AlkVPRQ1BAvfu2s/NQ2tOK/wxd07kOCIGBwcnfH196O5uZHu7k42j6xn29ZN7N+zg4MHRjly+ACjo7sYGdnIth3b6erto2xlPV2D6xjavoe8imZU9Mz5SFYBS4kVwaEeBAfY4bvClJRIN3qbSxjbMcTHN67Ad18zc3mSF5885NHje2zdOsz+3Vspyk4lNy2B/Iwkhns7Wd/XxeTxQxSlJ5KfFMXBLevYvLqZyswoUkNcyY/zobcul5U5EXSXJNCSFUpLVjgNaYGsLo5jqDaDjvwoesviWVuTSnNWMPVp/qzKCaU1N4TmrEAq491J97WgINyFluwouooSqU0OoirBf+GlvzCB+rRQSqI8KYvxpi41hIHKDNbX59OUGUFhuDvlcV4MN2XTXhzNyoxA1jVksaGlgPqsUKpTgqhNC5EW1HUUxtKWH017QRRdJTF0FEXQmBVAVqgNCd4mZIfZUpniSUG0I0m+ZsR7mhLvaUqUqyFxHqZEOBvgZa7MClMlgu30iPc0J8XPmrRAC7JCbciLcsLRaDnWesvIiHSnsSiZTT2NVOcn01yVR0FGNP0dtVQUpRAe6EJxbjwRAS5U5CSQlxDO/KXxnxWITvZuWsOj61e5fPoonz64w7efP2frQC8bujsY6milpbyEG5PnObBtC999/Qp++gF++kGqMnz7zRu+/+4baQrTLyrEV69f8uUXn0nVgk+ePl5ISPs5gen+7XmpYnj7xnVmr05x6fw56erhN1+95vu3b/j266/48dtv4Kcfefv1G9589TVvvvqar1695svPv+CTp4+lSWzHxw5w9OA+Th45xNi+Uc6fPMat6SvMXprkwc05Js+c5MsXj+Gnb+DHr3j59A5TZ8cYbKuiLCuKsqwYchODSY70pbOhnIGOBnaOrKW/u53B7lbuzl7k41tXuDJxhB0b+9i3fS2jWwboaa8mLyOK9lXldLRWMNjXyOaN3Wzb0sf2rYPs2rGO0V3rGRvbxf79O9i1a4Tduzdz7Nh+zp07wfHjB9ixYyPbtq1n48ZBxsZG2b17M0NDvezdu41Tp8aYPD/Orm3b2b1tFw/u3OX7t2948fQRE+NH6e9vIzjEnZhYbzx8xLh7GeMbZI6nvyErfPXxDjbCP9SUwBAxwSFiQoLNCQs2IzzQkKggQ+JCjUiMMCXES4eECHOCfYxxstMgNcWf5pZShtZ38/DJPN3dTYSF+bB79yYOH97NmjXdDA/3sX59PwcP7uLkicNMX70oLYt79PAeHz+4w/ytOanPYfrqJW7PX+fRw3tSE/Xt+etcuTzJ5PkzTJw9xZnxE4xsGqa3p5MtmzewYf1aOrtWkZWbRGJ6JHklaZRW55JVkER+aTrltflkFyYTkxRCWk4c6bnx5JemU1ieSVlNHpV1hUQnhpJVlE5BVSEJWYlEJEVi7+GAg6cjQishWiZa6FsKWK4lg4KePObOIszdRCgYyPOh6gco6MmiYqCAkr7s/wIRv7Q/WzjqYW6vg52bIS4+pkjcBIjt1RFJVDG2UkZDuBSxgw4OniZYOOpibq+NjasBYgcddExk0RAuRctIBqGFMiI7LYyt1aRgYSbRREV3CbomiugYK6CkvQh57Y+kPgcZ9X8gq/0hMpr/RFF/CVpmiqgZyyGnuwhFwdKFtSEbLVQEy5BR/4c0fUlO60PktD5E1UAGfbEqxrbaWDgvgJHIQR8zez0sXQzhnXf+bfTFyogcdHENsGJFsC0O3iKMbTUxs9fB0FodTWNZdEWK0msVwRLUjeXQNFVA01RB+ruBtQYiJwEWroaYOxuwItQeO29zLN2MsPU0wyXQhhWh9ghttdCxUkHJaBkKwiXIGyxGRvcDVE1lMXTQxshRB1tfEebuQowcdRDaa6Fvq462pTKaYkW0LRfWmLTM5DCwVsVIooGehRKGtupYuwuxdl8AOjOJplRVEJorITBTwEikhKm1Otqm8qgZyaBuKIOeuRJCKzUMLFUxECsjMFfC3F4HkZ02JlbqGFmoYumgh4u3OS7e5ti6CLFzM8Hd1xY7VzNcva3xCXYiIt4Xn2An/EJdKChPpX+4laaOClKyI3HzscHZ0xI3HxtikgOJTQkiKtGf+LQQMgsSSM2JISTaG79QN0KifPD0dyImKYTkzFhiksJITI8mvzSTrIIUwmICCI0JoaS6hMy8DEqrSlg7NEBLazPFxYULKziVVaSnp7Np8winz4xzeuIcO/ftY/eBA1TXN1Fa00hBeR0Z+ZXEp+URHJWCobkEgaktKtqG2Nh7oiMQIauog7yyDuraJmjoGKOubYKqrhlLVQ35SNWYZepmKOpZo2Jgi5K+Ncr61qga2KJhJEHP3BljazeMrd0wtV2BhaMPVs5+WDp5o2VogcDUGrHEFSuHFdg4eRIUmUhpVT0tHb1UrmymtrGNusZW2jp7GRoeYc3aDbS1d9PU3EZPTx893aupra4hJSmZ6OhYMjKyKCmuoLikgqbmdmrrW8kuKMMrMBIzCwcEptZY2K3A2TMYkY0rts4+WNq74+Duh3dQBJb2rljZOZGQmklBaQXF5RVU19XT2t5GWUU53r4+uLi5kpScSnhELFZWzujomKCjY4KmpiFqagKUlXWRkVFl6VJlPvpInr/9bSl//OM/ef/9P/HOO7//b/MvA/S777zPe+/+hnff/dW/+RikL/r/J6elqZnGxmY6O7tZtaqN4eENtHespqOzh7b2brJzCvj7B0sQGpuza89BQiNiEVs5oKVrxO//+BeCw6KZujr7s1O9ll2795GfX0hOTh4HDhziyJFjXJy8wPTUVU6fPMXunbvYuXUbu7ZtZ8vmTYyfPsnstWluXJ9lZnqKK5cvSjshTp08TktzI/5+PqxdMyBVLK5cvsjLLz/n9o3r3Jqb5ca1Geavz/H4wX3pesSTjx9ITzpnr05xbeoKd2/d5NNPnvLys0/5/Pkznjx6zI2561ycvMCF85NMXb7C5YuXmDhzlpPHT7B96za2b93GiWPHGT91mt07d3HqxEnmb95iYmKCPXv3c3l6hr0HD5Oelc/S5cq8885v+fsHy5FT1CIkPIHWjgG27TzI0IaFFulNW3cQFRdPeXUNIaGR2Du4kpFdRFv3AEdOX2Dm9kMqGzvpWjNCblkdYfEZWNp78MEyJazsXNi4eRd79h6iqraZ0Jg0IpKy8QyMwc7dn+WqekhcfGlsH8DM2glZFR2WyqlgKXEmNimDxLQchjZtpaK6kYLiCs6cn2Tz1i3sO7Cf4eF1jGxez4H9oxw5tJfBvi7WDqxm7Zo+RjYNMzq6i56+Xppa29i8Yzfbdu+je3CElS09KKhqoGOgTXZuEvEJAcTHeJOWEEBWSgSVRVnkZ6Xx9OF9Pr47z7NPHvHd918zfua4NLO9s62JY4f3U1lSSHFeNvMzU9y4fJEdw2t49fQBfPMlz+9Os3u4i6xYX9KjPKnOiaQiOYCm3Ag6ihNpzAmnqyyR7vIE6tODGahKobMohpbsEFqyQ2jKDKI22YfGDH9W5SyARWNmKG15sbTnx9GYEU59WijNWZG0ZEdRnxbKmuosaS9ETVIgq3Kiac6KpDU3hqG6bPprUuipiqe3Kok1dRn0VafRWZpAa0Ec1SlBUrN2ffpCk3ZNsi8rU/1ZlRdGV3kMNek+5IRLyIu0pyLZg+I4F7LDbMkMtiXFz4IkHzGp/lbEe5oRbKeDn5UmwXZ6hDoICJLokhZoTkm8MxUpnnhbqiARLCM5orTAUAAAIABJREFUyJ7a3Fj6mkvYNthKVUEKBWlRtNYVkZ8ZTVyEFz7uVrjam+DlbEl5bgrjY7sZaK9nfGw3/W11jB/aw+mDo+zfuok3L55yZmw/zZWl1ORlU5KZyvj+fXQ3NTC6YzsXL5zn8aOPefH8Ez7/7AVv3yyoEz98/63UZP3fzdZvvn4thYlH9+9x//Y8jx/c5+nDj6W9EM8eP+L+7XmuXrrI/PU5nj95zNcvv+S7N1/z/ds3UkXi27cL882bt7z9+g1fvXrNp89fSJOcbs1OMzt1iakL55g4dZyZC+c4e+ww/R2trF7VxP356/Djd3z14glfPLnD288e8vKTm+wYaqOtJofawkRqChLIjPWnMD2WurJchno6WNfTxdb1g3Q3V1OWl0h1cRqrVhaycbCVqpI06iqzWdPTRF11Pt3ttfR1N7JuoI0tI/1s2tDDyMZeDh3YytjYKNu3b2D9+n527NjIyZOHuHhxnPHxI+zfv4OtW4cZHOxiy5Yh+vra6e1t4+LFce7enePcxCkuT57n+OEjTF++wuTZM5w/e5JTxw8yOXmCbdvXEB7hjpePJR4+InwCxLh7G7DC14CAcDGh0daEhFgREmxJeLAF0WEWxIeLSIgQkRJtTmaCNdGBhqTH2xLmb0aAj4jYGA+y82JZO9TN9OwkiYnhhIf7Mjo6wtGje+jubqGrq5nh4T5Onz7MpYsT3LyxELv7i+fh/r15Zq9NSdOaZq9NcfPGNW7dnOXG9RlpbO/t+etMX70kXa/cuGEdfb1dDA700FBfQ31DNQXFGSSkRVBQkkZzRw31zWUUlGWQW5hManYsASHuxKWEkZgaTlJGFBk5cZTX5tPcVkVqdjxRSeFkFmeRmJ1ESl4qrn5uWDhbYWBpgMBCgJaZJoa2QkROZhjaClEzVUVRqICiUAElQ0WUBXIoC+RQFSqgZiiPprEiOmYLJ/wCCxWsXQwwtlbD2lkX+xVCTG2UEUlUkbjpIZKooiZYjJGVKhaOC6faZhJNLJ30sHDUxdBSBU3DZWgaLkNgrih9mdUQLkXTcNnCc6Es2kbyqOkvQ079nyzX+Kc0RUlRd/FCrKv+EtSMZNEVq6BmLMcyzX8ip7sIbfOFUjp57Y9YrvFPVA1kUBEsY5na35FR/weqBjLSiNdfuiJ+8UlomSj8LxAh8TBB7KSPjbsR1m6GmNppo20qj+DnBCJNY1n0xcpYOAuwchViaqeNuaMAQ1sttMwUURHKoGq4HA0TeSlU6IpVpKtNVu7G2HiYYiTRxtRBDwNrDXQtlVE0XIqs/kfI6H7AIo2/Im+wGF1rVfRs1FgR6YB7hD3OITZYehpjYKeJjpUKhg7aWHgYYeyghaGtOiInXcQu+ght1DCwVsXETnMh3tVZDxM7TYyt1TCyUsVArISOiSzaxsvRNZVDV6SIlpk8OmYK0mQlY1tNTG01MbHRQGSnjYWjHhb2uphLtJG4GuLma4G9uzHGlmpY2guRuJhi7WiEnasZLl5WeAc54uZjg5OHBbbOJjh5WODkYYG9m4ioRH9SsiNxXCHGJ9gJO1czYpIDySpMJDTGB2dPa3xDXEnNjqWkKoegCC/iUsLwD/XE0d0GpxW2+Id6EhLlh4ObLVGJUbT3ttPS0czQpnXsP7iPgoI8wkKDaWyoY6Cvn107dnL58mWOHj/G6P4D7D14iNGDB6mub0Jk44xAJEFDX4SSthFKmoYsVdJGUcsQVT1TZNX0kVMXoKxjjLpAhKKWIYsVNPlQVo1FClrIapkjoy1GXscSZYEtKga2qAol6IpcMLb1xNotGBv3IGxcA7B08sXK2Q9rF38s7L0xtnTGwd0PO1cfQqKTySmupqS6icb2Hjp711LT0MrKpnbWDo+wYWQ7Qxu2sHnLTtasXU9HZw+Dg2tpqKunvLSMvJxccrKyKSgooqSkjJLSSgpLKlndN0RZdQMh0cnYu/liYbcCsf0KzGxdMbJ0xMkjCC0DEWKJK0GRibh4BWDt6I5fcDhR8ckUV9RQ39JGc3sXFbX1pGXnERkfT1RCAqmZWTi7eKAvMEZZRRMVVS2WyyrxwYdL+dOf/8Gv3//Dv60n/du8+xve+9XvpODwq/d+y/vv/1bqcViAiP8L8PDLpKdnsnv3Hg4eHGPzyHaOHT1Fa1sXvX1rqG9qY+zoKQpLKgkOi6ate4CahlY8/UIwNLPi17/9IwrKGgwNb+LwkROcHj9HV3cfubn5HDlyjPHxs4yMbOHAvv1MXb7Crh07pWVzG9YNsWH9EIfHDkrXmOZmZ7h18zqz16aZvnqFUyePc/DAPjasH2LP6C7GDh1g4uw4d+/M8+UXnzF7dYq56atS78O9+Vt88ughzx4/4vGD+9ybv8XtG9elvogHd27z7PEjPnn0cKEt9+Ej5q7NcnHyApcvXuLShYscGTvM8Loh2lvb6OropLK8ggP79nPvzl0mzpzl7PgZbl6/wdWrV/n44WPyioqRVVRBXUsfC2tHFFV0kZXXRk5BBxuJB109Q8zM3eP4qfOcuzDF1LXrbNmxk4NHjrJl60727D3E9l0H2Ll3jPmPn7OqZwgNgRiBuT3xmcUMbNpF7aoe0vPKaFjVRWtHH+kZuZhbSvjPvy9hkbwaf/zbUuRUdQmJTsZUbI+Diw8mYlsU1XRwXeFDVW0jcYlpNLd2sX5kK+NnJnn64nOuzt6gcVUrVStr+X+oe6/wKu8D69dxnGRmznxJnDhuNAn13nvvvXeh3hvqEqqoA5KQQBKqqAsV1HsvgADRi4QoopliMDbG4JrEmfzOhew9X+ZkvudczMU5F/9nb737lS717PWu9Vtrb242NbWVTE+NcXPtCufPnuTm2hUunT/NiYVpTp1cYHFhhuXlk5y/eIHjvf00N3cxN7eMm7snsvJS7PJzIT4xhLyCVNLSYggJ8cFnlwd79+6lqqqK5uZmHj16SNfxduaXJvnsxRMePrjD3378AfiRs6dO8ubLl7z54gueP3rE37//lmf3Nrh3/TKfbtyAb1/y6Z3LHCpIIdrPnswYL0rSQ6kpSKQiJ5qj+5KoL4zjQII/9QWxVOdEUZURQlVGCOWpfhTHeVKZFsjRnEgq92w6GQ25cTQXJlGfE0thlBdJXpZkBDhQlhQkAKtrs2OozoyidV8KHcVpNBcm0bIvkersUCrS/WneF0vLvngq0kKozorY/Lwombq8OA6nh1OcGMD+BB/yY9zIjXKhJNmHuvwoDmcGsD/Jk6IEdwriXMmKsCM70p69UU6kBFqS4GtGkr8Fsd7GhDlrE+KgTbC9Fl6mClirCbHbUws/K1kiXLVI8DUlzFUfbys1wj0sOJSfSFvVPnJTo0iNCaAgM5YAb1u8PSwxNlBEV1MWTycL7C0MSN0dxoWTs5TkZTB6vJ0fXj2np6WO21fP8fWLx6xdOENpfjYV+wo53tLExROLDPd00lhXy+nlk7z47BmvvvyCz1885/VX/8lJ/MxE/OxO/Axef/nyc548/oTHD+7z+MF9Xnz6lC9ffMbLz57zzVev+O7Na158+pQnDx8Ial2fPHzA65df8Lc//wA//vUnN2LTCPnbX3/kx7/8lb/++S/88N33fPfmNW++fMnLZ894+ewZXzx7wv3b62ysXuPkzBRHqypob6jj+cP7/P37b3j55AFfv/iE//jmOXz3nPmhFsrz4mkoy+JgbjxZ8UEkhO/iaGUxY72dLE2NMzs2QG97LZnJIUQFu5AWH0x3WxV1lYXUHC6koaaUxroyujvqaD5aSWvTEcaGuxkeOEZvdzNz0yOMjfVxrKOZow3VdHW2MjszzunlRRYXphkbHaC+rorWlgYW5qfo6+2kqrKMifEhLl9a4eyZEzx+cJ/LKytcPX+eieEBujqaqak6yGBfOwN9zaSkhhEYbI+LhyEOLtrYOanj6qWDh48+Dq7q+Poa4e2lh5+3HmGBRsSGGRMXakRSuBF7os1Ii7UmOtiAuAgbKsqSqa0ppLH5MFPTwwwMdxMTE0RKSjSDg8dYWBijsfEIzc01jIwc58aNS9y7e5NHn9wVxJiePnnI3Y2bXLq4wvlzpwUxp1s3V1lbvcK1qxe5f+82jx/dZ/3GNS6cP8NAfw8T48MMDhynp7uD9rYm8nKz2JudRkPjISpr9lN+OJ8DB7MpLs2mvLKA0rIcMvbGsSc9mtqjBzne18TASDtdPQ20dByhuraYiBg/XHY5kpiVREJmImn56Vi7W6Ooq4iiriJqJupIa0qhZ6OLnr0ukloSbJPfiriGGFLakggp7UBcRRgZTXEUdCWR1RJDUlVIwBYo6YlhZKOyGUUyl0HfQhYV3R3omkli7aKOmb0SsurbkNXagZK+KJpmMuhYyqNjKY+ulQL6Nkoo6olsLiYbiKFlLou6iRQymtsRU/4QCdWPUdGVQEZ1B5JKW5FTF0ZWc6egnlVSdTtSGkJIa26yEfK6Ykio70BI4UPEVLehaCCJuPJWRBQ+QlJ1uwCWFlX8GHHlrSjrSyKmtEVwxJW3CnYo/pmIMLVXR8NICg0jKTSNpVHRE0NFTwxtU1lM7dWxcdPDxk0Pc0dNTOzUMLJTw9HHHBMHLTRM5NAwkcPARg1TR22M7TXRs1LBO8wRt0Ab7LxM2BXuhGuANfrWqli5GeAcYIWKiRRSOsJI6+5ERk8Ecc3tyOqLomYhJ3Ad1C3lMXDSwMxDD0tvQyy9DTH31MfUXRdtawU0LeUwdFTD2FkDLSt51M1lUDeVRk5HGBUjCZQMxFA1kkDTTAYNU2mUDcRQ0N2Jop6IoJFKQU8UBb3/rGn9OealZSKDvqUihtbKGNmoYOWkjYOHIRYOmmgZSaNvpoKeqTIG5qpoGsihY6yIhb0uu4IcCYxwxyvAHmcvC7wC7LFzNSY4ypOgSA9snA1JyoigqqGEA4dyiIjzx8xWFyMLLdx97AmO3EVAmCexyREUleaQmBaLl78bNk4WePi6kJGbSkZuKn2jfZQfOUxGTiYHK8ooKCokKCiI5MQkKg4d5tKFyzx7+pxLl64wMTnN6OQM49NzZOUV4uzti4SiFsIyaghJqiAkrcoOCWWEZdTYLqmMqLwmH+6UZYeUCuKK2kgq6yIqr4mwjBoSqnoo6lshpmyMiIoJUuoWyGpZI6NpiYymJcr6tmibu2Jg6YGNWyAuuyJw8AjCzM4TIytXjCxcMLRwIiOvmPiUTHIKS6huaKWxrZvO3mGOdQ9yqLKW4oMVtLQeo7mlY/OheEUNhYX7yMnJo6KiiqyMTKIjo4iJ2k1hfhGVFTWUFJeTX3CA/KIS0rMKCAjZjYm1K+oGlmgb26Fv6YyuuSNaRraYWDtjZu2Ih08QuwLC8PQNJjk9h6yCYnyCI4lOTCMtt4Cc/SWk5xWSnJVDSnYO0UkpePj4o6aly/YdIrz7h/f59//1roBj+MXbv+btX/7mH5wGgePw9q/55Tv/wju/+td/4jr8v3AeBFGm/8ETF5fAyZPLrKycp6uzl/GxaY42trK4tMziybMsnDjDxPQCiyfP0tjWTVVdM2bWjvz6/3qX3/3hA6RklSg9eJj1mxvcWL/D0cZW7t69D8DGxj1GR8dZnF/g5o11+nv7SN+TxsEDxUyNjbO0OM/yqRPcXF/j9q117t/b4PGjhwJH4vy5s8xMTzI9NcHY6DAL87NMToxx7eplHj96yKVzK1y/fImbq9e5tbYqgKcf3t3g7q2b/zBMdffWTR7e3eDJwweC1pcH9+5vgt6Xr3Dn1m3u3tlgaWGRgyWlBAcGUXKgGA83d2qra7i3cZeL5y9wZvk0a9dXuXLlClevrZKdl09IeAyHKmspLa9FXcuYrdul+WiLBFIyGuzyjaRg3yFOnbnE7buPOXnmHEvLZ+kbGmZgcJTWY91Mz53i1PmrNLT1oahlzDYJJX73kQgRiVmMLazQenyU/YdrSU7LQ0FVk48+3sGOnRKY2zghpaiJkIQC728Twycgkj99LISLpx+pmTmkZebS0NRORnY+NQ1NLJ04TWVVLUPD4zx5+hm9Q6Nk5hbQ2tXF0vIpzl88x/TMONNTo0yODXLnxhVurV7i5Pw00xPDzEyOsHxqkYsXzjI0MMjYyCRTE7M0NzZhY2uOqMRWbOxN8A5wx97FFjVtdZzdPXBwcSciJo6Cwn00NNazJyOJ4oMFvP7mJS+/fM7X37zi22+/5v79+zx9/IQfvvue1y+/5N7N2zy6fYevP/+M+2vXebB+jY3r56guzSMxwocYfwd2B9iRGb2LnHhfyrOjqS1K4EBqEIczI6jJi6UyK5wjmeEcyQzlaG40/ZWZDFVl05gbTe+hLFr3pdBUkEhTQSKVaeHkhbuTHexMYZQXOaGu1GbH0HUwk8EjBcy0lDNxtIS2/akcyQynozSJ4gQPmvfF0lmWQkmCL7nhLhxODaWvIpfm/SnU5cVRmRnJ4YxQipP8KNjtzv4ELw5nBFGSuouiBHeKEtzJiXYkNciCjDAbgYhIC7ElLcSWRD9zoj0MiHY3ItLVAC9TBcyVtmKm+C6GMv+OvfYOwl20CXfTw9NcGW8rDeL8HcncHcDB3GSyk8I5Up5LiJ8jPl7W+O6yxc5Gn7ycJGoqi8ncE8vx9gYKs1PoaavnycYap+fG+eHVc84uTDI70k9rbSXTg/2sXzzP6dlplqbG6evu4sbadUFU6cnjT/js+ad89+3XAsHwc5Tpu2+/5rtvv+bN61ebkaOH9/ni+TO+eP5MsFj9xfNnP/EMn3L7xhovPn3Kxs11zp1eFoxGvvr8xX8KiR//zo9/+ZvAifj5/Pnbb/jhm69588UXfPXiBd+/ecWzRw+4cekCS1MTjPf3cvnMMk/vbbA0Nc5QVxsDx47SeuQACyNtnJo4RkNZFmnR3qRFe1OaE0dJbjIj3c1MDR5ncXKM7tYGirLjaanbR11FHrHhHqTEBdJYc4CV5WnurF/g1OIES3OjDPa1M9TfyamlaeamR+jpbKW3u53+vi5amuupPnKIpsZaRob7mJ+bZGJ8iJ7udjqPtdDR3sTiwjSTE8M0Hq2hq7OVpcUZbt/adFlWL1/gwZ2brF25wOhQDweKssjOjGNPSgQlpZlERXvh7mWKl685fkFWBIXZ4B9siauHLuHhdvjvMsTXU4ewAEPiwk2IDzckIdSA5AhDMuJt2R1qxNEjady/fYpPHl5m495VNu7fYGJ6hO6eVjo7j9LX18b09CCdnU309LQyOTnI9evnefjgDo8+ucv9e7cFbsTq9cucPDHPyRPzXDh/huvXLnFz/TpXLp9n5ewprl29yJXL55meGmNpcZaF+WlGhvtpbqrfjFpOjNDS3EBN9WFm54dobq0kryCFlD2RJKWEk5AUSmpaFLn5yRyqKKD+aBmlZTlk7Y0nISmUvbmJVFXvJ7cwlaTMeGrb6iitPsiBymLsvOyQ0ZBBUV8JVWM1VI1VUDFSRk5fFmkdKWR0pZHVk0FcQ4ztCtsQUtiKhOpOZLXEkFLfiYjCR+yU/xAJlS3Ia+9E31IBbVMZtE0kUTcQRVlnO7pmklg5q2HhrIqi9g4kVD9GQvVjlA3ENp96m8uibSGHga0yqkYSqP7cGGQqjYapNEr6okiofoyQ3B9R1hFHSnkbsmpCaJvIo2WmgKzmTsHqtKjyFoGIkNIQQlxtO1KawsjriaNkKCVoXFLSk0DdWBZVQ2kUdMQEcPXPGxHS6kICTkLdWFZQS6ptKouBlRJ6Fgqo6oujrCuKtqmsIMajrCuKmoEEuubyGFgpoW0qi5qBBJrG0hhaK6NhIifYtFDQEcPARg1rd0NsPIywdjfE1tMY7zBHXAOscfK1wMRBCzUjGXQslFAzkUXTUh4lEynULeXRslFC3VIeHTsVjF210XdUR8lEChk9ESS0dqBgJIGBkwZWu4wwdNZE2VQaFRNJlIzE0bZWwNBRbdOZsJBFzey/iAhjSTTNZdEwk0FRXxRZbSFktYWQUNu6GWfSEkJGSwhFXVE0TWXRtVRE11IRbVNZgSNhYqeGjYsuDh6G2LsbYOtqIHAaAiPc2RXkiFeAPb4hzmTkxZG7P4XYlGBCor1IyYoifk8o+8oyyciLIyjSg5SsKHL2peLoYYG0kjCKGhI4uFkQFR9EZl4S+w7u5VB1MY3tNaRmJRIY7otfiDdJ6XG0dB6loaWO0spSugeO09TeTGlZCdHR0djZ2ZG+J43F+QWmJ2e4t3GflZXznD9/kbn5E1TVNmBuY4+RlS0yqnqIymuyU1YdYXkNtoorIqmmz1YpZcSUdZBQ1UNYQZNt0ip8JKHIR+IKfCAmzwdi8vxJXJEdCvoIKxkhpW6Bgq4tctrWSKqbIKVmgpyWGdKqhuiaO2Ll5IOxtRs6RnaY23kQFLnJPJRX1Qsch7LKOg6UVVFYXEbh/oPk5O/nYFkFxSXl5BfsJy9/H4WF+8jOzmHv3lzKyg6RuzeHxPgE9qSkcehQBXW1jRSXlJOdW0ReYTHm1i7omdqibmCJip45qvqWaJvaY+nsh5tvBF6+YcQk7CEofDf+IVFk5x8gt6iU4Kh4PP1DCYqMw9nLH2cvf3aFROITGoV3aCQuPoGY2Njzh/c/4J1f/4q3fvFL3n7nJzHwM6vw9i9451e/4Ze/eodfvvNr3n7nl/zi7Xd46+1f/ON9/42AEDQn/TMB8T8tJBITk+no6GRl5TydXb0cqa6nsamNxaVlpmaXyNxbQExcKvlFB5FT1uT9LcL8/k9beH+LMJY2jphb2VPf0MzajdssLJ7C3MKGgIAg6uuP0tHRuclHdPcwOz1DXU0tRQWFtDe3MDMxye1b66ycPc3q9aus31jl/r0N7t/bYGF+lvGxEYaHBgQ7Eu1tLfT3HRdsSpxYWuDsqZNcXDnLpXMr/Dyad/3yJW6trXJn/Qbr168Jcta3b6xx+8Ya927f4v6d29y9dZOnj59w59ZtgQvxc+f66VPLjI2Mkp2ZhYyUNJHhESwtLLJ88hTXr17jkwcPuXnzJgkpqRwoL6exrZMDZRXsLz1CXWMnvYMzhEfv4e1f/wErO0/25pfS1N5Dc8dxhiemmZhdIDQyiqbmdl58+Zqp2ZO47gpESdOY93dI8sdtEvxxhwxyWmbkFFfRMzJL5+AExWU1mFrZ8f4HW/nTh9tw9fJHUU0HNW1DHFy9f4KXoig6UEZ4VBxHG9tYOXeJhqMtXF+9ycjwBC4ubsjLK+Lh6UP63jwS0jPpGxlhbmmR+cU5BgaPMzM9xumT80yPDXD7+nke3LrOkwe3+fSTDW7duMratYusnFrizNJJZscnWZydorSkCEMTTSTlRdkpJcxWMSHEFBR5b7sQojJKyCmr4+LhTWJyAq4ejhyuKuHa2iXefPOKu/c3ePPNa/4OPH78lL//DR7ff8Sfv/mBTx8+4fOnz/j688+4u3aN4eMdFGWlkBjlT5ivPb7OhkT42BLqbUmopwVJIU4kBjqwJ9SJfQl+7E/woSTBl/2xnpQl+nLsQBKDhzJpzI3meHmmYGSuMT+B7rIsjh/aS93e3RREelKxJ4z6nFiO5sXTui+F/so8Bo8UMFRdyEzrQQaPZHIoxYeu8lQ6y1LICXMmxceSvHB3mgoSaShI4kj2bspSQ35yIjzIjXIhP9aNA8m7KIx3Y0+wJWkhVmRF2JESaE6inwl7gq3ZE2xNTrQLe6OcSQ2yJsbTkAgXfSJdDfC3VsNJVwJtsV9jq/EhnqZSBDuoE+1hwO5dFsT52RLmbkFuYijxIe7sy4rnyrlZ2o6WkZUeRYCfA+kZMQwMdFCyP5f6mkPUVJQSFx3EwPFW3nz+mNb6Cnra6tmfm0bfsWbG+ruoryin42gdbfU1XLu4QmV5GXOz09zduM3djdvcunmDZ58+4c8/fLdpEfAfgvO3H/8iEBFvXr/aHKf7+g3ff/2GP3/7DW++fMmzx4948vABt9ZWWZyd4ca1q1xcOSvYgTm5MM+927f45qtXAifiP378O3/984/85Ye/CqJNf/nue3745lv+9v33PL53j6cP73H/9jqXzyxzYnqSiYE+TkxP0tPaTHHeXo5WljHR38HK3BAbVxb57O4FLi72UZ4XS0l2DEcP5dDTXMlEXzvLsxOcXZyjv7OFsyeG6e+uoih3N5kpoexJCCYjOYz8vUm0NlYwMnCMieFexkd6mZkcYXFukpHB47Q0N9DUWMvgQA9trUc5UlVOfV0Vw0O9nFiaZWJ8iNaWBkZH+unuamNwoIfurja6u9qYmR7jwvnTPPv0E169+JSXz5/w9OFd7t1aY3ZqmK6OBqqr9lN5uICc3HgiIj1ITPbncGUWZRVpZOwNJWNvKAdK48nODCI63BZ/bz1C/Q2IDTMmNlSf2CBd4oJ1SIm2ICbEkJa6LB7cWeb1q4d8/vIRt+/eYPnsEsd722lvr6O4OIfm5iPU1h6iqamavr4Ozp07wZXL57h18zobd9YFrUynl5eYnBhhbnaS8+dOc/3aJW6sXeXsmZPMz02xfGqRhflpjnW0MD83xbmV5c2O9bojzM1OsjA//VPvehPHuuo5WJ5LWkYM6Zm7yciKJT4xhD3p0VRUFXGgJIuD5bnk5CWRmhbF7rhAUvZEUrQ/nYSUcNIL0mjsaaaoooi8sjzsve1R1ldGy0ITZUMl9G31UDdVQ95ADnkDORQM5ZHWkUJUQxQR1Z0IKWxFRHE7Iopb2amwRcATiCp+iLjyx2gYSaJvqYCWsQTKOkKoG+xE10wSA0spTOwVUdHbiYzmdsRVPkJKfSuqRhLoWimga6WAuokUqkYSaFvIoW2xCfCqGUuiaSaDsoEY4iofoaC5CVfLqQujrLMZo/p5aXq79Htslf4j0prCmy6E2nYk1HegYiyDupk88nriqBpKC8SDkp4EyvqSqBltNkvJau4U7ET8PDD3888/X5PT2CHI/ps5aGDprI2JnRo6ZnKC68a2quhbKqJmIIGKnhj6lopYOmtj666Pd5iUoKxhAAAgAElEQVQjjj7mWLsbYu9timuAteD87EAEx3nhH+2GV6gDTr4WgvtMnLTRtlZExUQKVVNpVE2lkdcXRdlYEi0rBdTMZLDZZYSRkwYqJlLI64uiYSGHsbMmho7qqJvLomAsjqyBCCrm0mjZKqJqIYOapSxqlrIoGIiiZrYpNFRMJAXv5fR2IqMjhJyOMAp6oqgaS6FuKoO6qQw6VoqYuWhj52WEvbcxBjYq6PwkIBy8jHDzNcdllynufhb4hTkRHOVJdGIQJRV55OxLJSUrhtiUUEor8ympyKO+9TC1zeU0d1aTXZjMnr2xRMT5C46usSoGZhrYu5rjF+KOl78Tju6WhEb7c6A8n5mlCYYn+4lPjcE32IuI3WHkFGbT2tlMUUkB5dXl1DU34B8cRFhEOP39/XR1dVFWWk5zYwuT41Ns3L7Lk8fPWVu9RVNzOw4u7giLSyGvroWksg7bpNT4SEyJ90UV+O3H4oip6PO+qAKiynrskNNki6w622TU2a6ghbiqAeIaRuxU0WOrrBYiKsaIKhkjqWaGrJYVspqWSKgYIaFogLSqITIqhihpmaKua4mmgRVmVq74B8eSlVtKeeVR0jLzSU3fS2xCKpExCUTGJBAQHIF/QCjhETHUVDewNzuftLQMcnLySN+TQXxsAqnJKeRk7yUpIZG8nFyqq2tpbW2nqrJ2cwvNNwg7RzfUtU3Q0DdH18weIxs3TO29sXYPwjcyhcSMIuqbj5FfVIKPf8hma1NyGj6BoVjYu+IdGI5HQDg6pjZoGlliZOuMtpkN6iZWGNo4YWhlzzv/8q+CL/S/+s07m0LinwHQ/835TyfiH8XD22+/xdtv/x/Ew/+0iCjIyycqIprGxmaKD5QRF59Cd88A5y+tMT13irSsIlQ1jVBU1eOtX/+WX/37e+ia2BCbkom7ty+xcUlcu77O5NQck1PzODq58+7v3yd2dxLubrsIDgqnrPQwR+sbKd5fQn1tHdOTU0yMj3L71jpzs9MsnzrBxQvnuHP7JjfX1+jr7aGluZG52WnBAN3ZM8ucWznDytnTnDl9iuvXrnDm5AnOnDzB4uwMk6MjTI6OCJ5YPry7wc3V69xZv8Gd9RusXb3C6pXL3L6xJmiEWb+xyr2Nu9zbuMvqtetcOHeeSxcucu3KVa5duUrl4QokxSVwdXahs+MYA339nFk+zZVLl5mamiIhKZE9mVkcPlLL3rx9pKTlcPBQHRcu3OR43xSSMqr8r99/RFBoDMcHR5k/ucLKpWtUN7Ti5RdC3/Ak5y6vkZ57AFEZNd76ze/ZKq7IB8Iy/Pv7O/nXP25D19yRovJaqhuP0dU3wrHjA7h7+7J9hwgfbhFC18AUHX0TDldU09TczuDQGA1HWzjWeZxnz7/gxvodVs5dYm7+BBcuXmVvTgHqGjqISEgjKiWLt38QQ2PjjE9OMDs7vTnVfuYUc5OjrJya5+6NK6xdOsvju+u8/uJTHt27ycb6dTbWV5kcHuXsiVMMHO/h5Il56hurkVeR5aMdW9giKsz724UQllbgQ2FJ/rRdhA+FRPjdex8gJC6KipYaUXGRdPS00328i4PlpczMzfL02aecO3eBsZFxHt9/xOuXX/L0wQMe3bvDnetXuLd+lbs3rtBYXUpaYhhRQW4kRfvh626OvrIoRmpiOBgo4GWlRcwuK1KCnEgLdiTMSZ9dpsrEeZqzL2bX5mBcQgDNRQl0lmbQuj+JnvJsJpuK6avIpSItZPOelAAaChIYbdzPYnc1ww1FHK/MZbq9jI7SJCrS/Rms2UtTYSwpPuZkBTuwb7cX5cnBHE4P50CCP1mhLiT5WpKwy5S0IBvyol3Yn+DFgURvEnaZkLDLhPwYV3IinUj2MyctyJq8aNefqmM9yAixI8pVjxB7DcKdtAl10MbfShk7zS04aO/A1VCMGE8Dkv2tiXQ1IsbLknh/B0oyogl2s+RATjylBalEhbjT3lhOWLArhfkpNDVUsCd5NxfPneT2+hU8XW04d3qOL198Qm5WEqWFWSTHh3O05jCDxzso2JtBXdUhBno7efbkAcc6WrhwfoVnnz7h8aOH3L+3wWfPPxW0L33/3TeCZqavXr3k8aOHPLh/l2efPuHN61d8+/orvn29OTr3+uVmW9Oj+/dYvXKZqbFRFmdnWF5a5OTCPHNTk5yYn+Pm6nWBG/EzUP3mq9d89eUrXn35BV98/hmfP/uU508ec//2OoPHuxgd6OXK2WUe3FzjxcP73L5yiXMnFuhpbaK5poq2ugpmR3rgr6/gz5/z41cP+Y+vP+GHlxucmTlOS1URAx31TPR38PLTh3zzxWfcvH6Rc6enOXNqjN7uOno6azhyuJCSfRnERPiyO9KPlIQIykvy6O9uY3psgKHeLlqP1tLSWEtPZysTowN0dbZSV32YhvojjI8Ncm7lFLMz4zQ31dHe1sjwUC+TE8O0tR6lr7eTCxdObT7lf3iLZ08e8OLZI+7cuMb66mXmZ0ZZmB3hWFsdDXUHqTqyj9KDWYyMtnPr9llGxltISPYnNsGHquocDpWlkproQZCvISF++sSEGBITpE9kgBYxAdpkJdrj56bK7jArWuoLuLl2igcPVpmeGWFwpIdjXfV0dNaSX7iH2vqDHDyYz/792VRXlzE9PczszDgXL5zh5vo1bt9a5eqV80xPjTLQ383U5AjXLp1n/frm/+WluWnGhvqZn5tidmaCttZGgdBobqlndGyAu/duMjo2QElpEQWFWaRnx1HVUEJVQwlZBUmk58aTV5RKxt444pJC2JufRHp2LOHRPoREeBEa6U1yWiQHy3PJzEvC0sWM3em7cQ9yxT/aFyM7A1QMlNCz0UVWezPKZOxogI6tNtI6UmyT38p2hW2IqYsiqSWBlLoYYspCCMtvRVj+Y8SUtiGuvB1RxY8Rkn0fRe2dGFgpoWkshbzmDrSMJdA0lkBVbye65jKo6ouhbCCGlPpWdir8CXkdYQztVNC3UUJOWwhlAzH0bZQEroSKoTi6VgroWMpvxml+amaSVtmOkNR7ArZBQmUbWyX/wEcSv0dWWwQlA0kk1LYjrSmMlqUSWhaKSKrvQN9WDR0rZZT1Nz+X1dyJqrEM8tqibJf9EzIamwJESU8CGa1Nh2Or9B/ZJvVHhGTfR9VQEg0jKbRMZNAykUFVXxwlHRG0TGQwtVfH2FYVp10mOHobY2SjgrGtKs4+pjj7mGJip4aZk44A2jZx0MLUURsjOw1MHbWx8TDCwkUPW09jAdBtYKOGhYsevpEu+EQ44+hnhqmzFob2amhZyCOvK4KCgdjmyJ2RBBIa21AykkDdXBZlY0kUDcVRM5NB21oRHRvFTbFgLI6KuTTqVnIom0mhaiGDupUcCsbiyOuLIKMjhKyuMIqGYigbS6BsLIGamTTa1gooG0qgZiKNqrEU8roiyOuKbA7pmcmhaSqLmZMWpvbq2HsaEhTlQkiMG16B1uwKsCZ0tyfFh/eSX7yHirp9JGdGEhjhya4gRwpKMthfnsWRo6UcOVpMRd0+AqM88PCzxcHTDO9AB/RMlfEJcsXV2xZ7V3OcPa3xD/Vgd1I4GdmJ7C3MoKevna6+Y+xOjCYwzJ/4lDhKKkqYXprmWN8x9pcVExUfi6WtDcHhEVRWVdPS2s7x3kH6B0a4fGWV+w+e8NXr75iZX2ZPRh5yypoIS8qzVUyW7ZLKfCCiwMeSKmyX1eC9nXLI6ZjzR2FZtslsiocditoIK2izVU6DrdJqfCStyscyanwsrYGinh3SGhabMLXqZp2rhIoRsurGKOlYoGlsj4qOOSo65pjZeRIcmUJK5n5iU3LwDYnFPywWT/9wTCwcMTS1w9UzEE/fYLx9Q4iJS2ZPWja+fkGEhkWxJzWTiPAYAvwCSYxPIj+/kJy9BRyprqeuvpmsnEJ2+QVjZeuCnrElqppGGFo4oGfugJGNG/aeQXiGxBO4O53YjH1k768gNDIRG3s3nN18CI2KJzwmkcQ92SRl5OMdGImZvRu6ZraYO3hi5eqNprENGkbWGNm4omtmzYdbt/HLX/0/m5N++au3+cUv3+Ktt/8PAuDtTSdiU0j84p87D//VhfjfX/8nT+aeVMKCgmmoO0pHew/19W3Mzp6mpW2AobElvANi+GCHNL/53cf89kNh/uUPWzBx9MTG1Yv3PvyI5ORklpfPUF/XRHvbcZISsogIS6Iw/xDysloY6tuQmZHP3OwJBgdGqauro7Awn8GBPvr7jrNy9jSXLp7n5IlFTi+fZOXsaWZnphjo7+XsmWXOnllmbnaaG2vXWVu9xtrqNZYW57l44Rxzs9NMT00wNTnOzPQk83MzgsXrnyNS6zdWefL4E4HjsXL2NOfPneXm+hqPPnnA5y+e8/mL59zduM3lSxe4cH6F8yvnOHv6DMsnT5G+Jw17WweK95fQdLSZxoYmCvOLiI6Mobh4P8eOtTM5PsX+ohLCQ3aTGJdGU20bnz9/RU11A2ZmFqRnZDG7uMS5y2tMzZ0mfHcmh+s6yS2pISY1nw+E5fhAWI6PRRX5w1Zx/u297Xy8U45/++NWfv/BDuzdfKmoaaS2sZWSQ5WUHqqkuKQcf/9AaqtriI6Moigvn4aaWqbHx5gYGeb61Wts3L7DjRs3WTl3idX1DU6evsjI5DxeARH82+/+hKmJJW0t7fT2HGd0cIjF2Rmmx8e4dPYspxZmOb00z9mTC9y8fplbq1e4tLLMjasXub12ldMnFlg+eYqFhSVmZ2dZWFhgcnKcQxXlODg58tG2rewQEeW9j7axZackOyQV2CquwIdicnwsqYSMpj4yqkqEx4aTvjeNuORY8gpyKS49QHFJEbU1lXz/9Vc8/eQ+L58/4cWjByxODPPJrVWe3b/NxtplRod66els5mjNYbra6ykryiA62B09JRFMNKSwNVREXvhddBW2Y2+kiIGyMDb68oR5WxPsYkKMmwlFUW4cSQ+jpTCOvsq99Fdl012RRX9NDn3VuZTu8ac0NZCuygz6Gwrprs6mv6GQ8fYSRpqKOFaeynR7KQdT/QXMQ8Fud/JjPEjxsaQ43oecMGcyg2yJczckwkGLohj3TcB6TzBFMZ7kRbhSHO9DRVoQFWlBHN6zWQebE+a4eW+8J3vD7Ilw1MTbWBp/c0V2u+nhb6WMh5E0gTaq7Am0JTXQljAnfSLcTMmK3sXhnDicjJSJD3KjODuO6CAXCjKiCfNxJDHKn2uXTjI21EVHSw0tRytpqCmjsryI6fE+ykvziQkPpCA3ne5jTQz2HeP48TZqasppaanlzu011lav8PDBvc261qePWb+xyrNPn/C3H//CD99/+w8cxMsvXvDg/l3Wb6wK2KeNO7cE7uO9u3e4u3GbjTu3WL1+lQvnV5ifm+HihXPcu3uHp08e8fTJIz59+pgvX37Od99+zV//8h2fPn3IzfVrbNy5waNP7nJj7QpTkyO0NNdTlJ/N0uw4PR1NVJYWcG5pmtVzS4z3tnFqZpTl+XHamo5QWphFZ2MVc2M9PLhxDv72JS8+uc7MUAftDWX0tFbT21FPX3czn9y/CfyVp4/u8cXnn/Lqy8948/oLnjy5y7kz8wz0tlFanE14sCepiWEU5SSRlRpFR1MFM8PdNFaV0N1czdx4P+PD3SzNTzA60E1XRzPTE8OcWpzj1OIcF1dOMzc7SUd7M+WHiqmuOcz4xADXVldYWz/HhQsnuLuxzvNnj/nk3h1url9jZWWJ8fFehoe7aGmppr29hv7+VgYH2xkePsbUdC8Dg60cqd5P0b5U9u9LIDbWmfAwSxJiHUjabUNCpBlxoUZE+GmTEG5CdIAhXo4qJMe4ce7kEH/5/jkvnm9w6fISJ5aHmTvRy5H6IuKSggiP3EVImBd9A+10djfS3nGUU8tzrK5e4Pz5k8zPjzM62svYcDeLc+NcPLvM1bMr3Flb58zSEgtTU8xNTdJzrI3ZmQnOnjnByVPzXL62wsPHd7h28xKtXY3Ep0bhFejM7rRwwpMDCIz1JjDWm+i0ENKLEthbkkrWgWT2H87GL9yVuNQQwmN9CIxwJ35PKA3NZaTlxWNkr4ehvR76tjroWGmiZaGOprka6qYqqBgrIKsthbSWOBLqIv9wxFSFEVESQlh+GyLy2xFTFEJcSRhxJWHEFHcgqrAdEfltKOlJoWYkh6qh9OYStMJmA5KilijqhpKCqlYplY+RVt2Cip4oitrCyKhtRUlnJ3oWm7WhBlaKaJlIo2WyuUWgZyG/+bv6kkiobBPA0R+L/54dMn8SsA7Cch8IOAYptR3Ia4uiZbG5iqxproCmuQIK+hIo6ImjYiyDipE00lo7kdHaiaKBpOC6uqkc8nriiCpvYavMewjJf4C46jZBzEnFQAo9KxXMnHSw8TDC0ccc1wBrTB210TCRQ91YFjMnHazdDTGwUUPHQgkjOw2M7TXRt1ZFVnMnGiZyKOlJYGSngbqxLBomcijqiiOtLoSSnoTgc0VdcTRM5NA0lcfKTQ9bLwOc/c0wddJA1UgCY0d1rD30UNQXRdlQHHndnaibSqNrrShwFbStFdCxUUTFXBoVSylUzCVRMZdE2UwCJVNxVEw2j5qZJBoW0miYS6FiLIaKsRjaVrIY2CthaK+KqrEUCnriqBnJCIbidC2VMbBUwcpZD68gOzwDbPAOssPRzYhdAbbYuxjgH+RAQmoQmbkxHDqSS3XTAfJLUoiM9yMoyo2opACSsyOITw/DeZc5Nq4GWLsbYumsjWeILWHxHjh5m+Ed6IR/qBcR0QFExgSyvySHzL0pHDp8gKqaQ9TWVVFRVU5adjrF5SWUHC4ndk8yMSmJ7AoJJD0/B3UDfWydnUnLziU4ejdpufn0j0/RPzZD/9gMC2cvk3OgAg0DawIikjC0duV9IWm2iiuyVVKVrZKqbJNSY7u0OjtkNNgho4GQrCbCclpsl1Znu+zmtR1ymgjJaiIkr4WQvBbCCtqIKRmwU16XnfK6iCsbIq5syE55XUQU9JBWN2WHjBbKupZYOPni4huJi28k9p4h2LgFYuMWiJm9L8b2PhhYuaGqb422sQOuPuF4B0ZjbOWEnZM3xma2OLv54B8Qyi7vAFKS0zl86AhF+0rJzishMb2AkOgUXHxCMXfYZC6Mrd0wtfVA29gOS2cfvILjCInNICJxL8G703H0DkPPwgkzGw+8/SJJ2pNPVkEZsSk5uHiHYGjhhJahNRb2nuia2KGsaYqyjim6pg6Y2Xlibu+FibUzW7YK/UP06O233/6H1//fnNDAADrb2hnoG2RkeJKLF9dpaOjiUEUzeYVViMtq89Zv3uOtX/+et371O9769W/RtnDAxS8IL18fJifHuXr1KuVllVQcruNQWR0FeYcw0nfg3d/u4I/v7iAttYCe7iHKDlaQnp5Oe3srp5YXmZ+b4dzKGYHDsHr9KjfX11i9fpXV61c5sbTAiaUF+vuO09PdydBgP3Oz04yODDEyPMjkxBizM1OCyNOZ06dYWpznxNICZ06fEgDbT5884tzKGYEIWb+xyp3bN/nk4V2++PwZX778nIcP7nHt6mXOnD7F7PQMQwODjI+O0d/bh42VLXY29kSGR5GWmk51VR2D/UNUVR6mvKyUydExcjPz0FHVJS8jn8tnr3B6aZkHG3dpa2vB3t6W4fExNu4/ZX75Mq2d08SnlRISn4uNRzgmDv64BsQiJK3ORyJySCrqICKrhqGFA5IKakTGJlPb2Erv0CiFxQfxCQhmfmGJ4cEh+nu6aayrZWZsjJG+PsYG+zh7cpFzp5d5/fJLHtx7yJnT51lYXKarbwRbl118tFMGDR1T9heVsDA1w9jAEDNjEywvLDA3McHFM2dYmplhaXaKUwuznD25yKmFWRZnJlg5tcj50ydYmJlkdm6Bqbl55uYXOX32DBcuXGB2dpa6ujoyMzNJSEhCXVsPYUl5RGRV+EhcgS1Sqnwko8W7O6X5WFSMbSI7kFGUxcPHkz3pqcTERnK44iDPnj/iwf3b3L29xrNH97l67hTHmmpZnp3g5ZMH8B9/5ZuvX/H0yUOOVBykqaGKmdFeTs4NMT3YTkywK/uyY3G308VAXQwtxR3IiryHiuxWTHUVMFITI9Rel3Q/KwoiXChL9qNlXzxdZXvoPJRG75FsBurzaC5JpLEkkWOVGTSVJnG0NJG+o/nMdB9ioD6P9vJUpo8dpConnL0RTqT4W1KS7Ev7wRSOZIbSkBdNScIuiuO9yQ11JNnLlH3R7uyP8aA03p/9MbsojvXlcEoI9XujacyLpSk/jqb8OCpSAylP8qMk3ou8cEeSvU2IdNAkylGLeHcDvEzkcdQWw91QhkgXfXZ7mhHmpE+kuxlpoa7E+dkT6WXFwaw4wjxtcDBRY0+0LymRvjhb6tPbUU9DTRkTIz0kxoYyOXqcy+dP0NRQQU9nIwmx4cTvDqOysoSqqlIuXFwmPSORnuNtdHW3MTY6yONHD3nz+hWfPLzP0yeP+PrNVwIB8XPF6w/ffyvYiHjz+hWvv/qS1199uTkM99kzHj96yM31Na5cvsiVyxe5dvUy169d4f69DZ4/e8o3X78WsBVfv/mK77/7hh//+j0vv3jGmzcv+Prrz3nz5gU//PAV3377khs3LjE42MXyiRm+e/05jzZWmRjsYryvneYjJexLj6euvIiaQ/sZ7u+grqKYlNgQDuSmcOn0DI9vX6K2LI+D+WlUlebS0VDB5bPzfP/mC77/5iWvv/wM/v5Xvv32a7777jv+/Ofv+fqbV3z+4ilPn97j8oWTdHfUkZO+m7zM3SRG+ZKXHkPzkRI66g8xeKyB+fHjHGuqZny4m9GBbgZ62pmbHmN5aZ5TiwucP3OaM6dPMD42xPGeDnr7OhgYOsbQyDHmFoY5f3GRB/dv8/KL5zx98pD7925x+fIZ5ufHmZsbYWiok/HxXtraajl8eB/NzUd+qpTtp77+EMUlWTQ2HyAzM5CwUCsiQs2JCjUjOtSE6GADQrzVCfJUIzLAgAAPbcIDzKk+lM7iTBfXLi/y4P5Flk4PUHk0l6g4L3Yn+hAT74+jqxnVtSWMTfRyvLedS5fPcOvWVU6cmGZ0tIfh4S4mxrqZmxpk7eJ57lxb4+bla1w4fZq1y5e5dO4M48MDTE+N0tvXycz8GGcvnWD5/AKdA63k7E8jJMYXjyAnItOCCUj0wS3cCYdAGzzCnAhJ8mN3RtjmSQ/F0ceSgEh3doU44RPsRNjuXRSUpBGR4IeGqTJalmpoW6mjaaGKmqkSSoZyyOtJI6sjiYy2BFKaYkhqiCKpISp4L662ExHlHYjICyEiL4SogvBPZwci8tsRkd/OTrltyKiLoaQrg7K+NHJaYkipCSOjIYK8tjgKOmKba9bq2xCRew9R+T+hoCWEnMZ2JJU/2nQufhINBlaK6JjJomchj6m9mmBLQl5bVMA1yGruRFRxs+ZVROEjtki8y1bJPwjalH4WEQY2apg762Jor4GKkTRKhlIoG0mjZiqHmqkcSoZSKOhLoGQoxU6ljxFX24601k6kNIURV9uOpIYQigaSaJgroGOhhJ6VCiYOWoJIkq2nMZau+pg56SCmtAVVQ2kMbdUFDoOdl4kgruQd5oiLvxXG9poY2Kihba6IubMudl4mgjiTpas+Vm4GAh5C1VAaXUtldCwUMLBSwtxRA2tXHfQtFVDSF0XdRAp1Eykk1bZg5qKFloUcmuayaFvKo2IiiaqpFNrWCpv8g7UsKpZSKJtJoGwmIRATKibiKBqKoG+vhJ6dIpoW0sjrCSGrsx0lQxHUzSTRMJPB1FkLXWsVgYCycNHbdFFcDfAIsME31JGQGA/8QxwxMFXE3kkfZzdj/IMc8A2wIyTShcAwR0J3e5KeF0N5TR7VTQcorswmqygeA0sVIhJ88Aq126zP3WWEb5QjwfHuZOyLJTo5mOSMWLJykklIjiS/IJOU1FgKCvdyoLiQqqoKenq7mZyeorG9lfDdu1HU0kRSWQlnn11k7yvCJzQEAwsrDCyssPPwYldoOLF7sigsO4KrXzgGVs6IKurygYgC6saOfCyuyrvbZBBR0GOLhMo/FRJCspuC4X8XFf/1bIoMTbZIqLFVUh1hOR12yusiJKvNTnldJFWNBeNyGiZOGNv7YOESiIVLIKaOfhjb+6Bn7Y22hScqho6Iq5ggq2aKmcMubF0D0TCwxtDCCUNTO3z8w0hIziQhcQ8F+QeorKhhb94BouKzcPOPxtjWE11zZ0zsvLB09sPEzgsdMycMrDYjTJbOflg6+2Hl4o+ls59AtFjYeeHgFoiXfzTeATHYufijZ+KApr41OkZ2qGqbo65ribquJWo6FqjrWqJn4oC1ow/u3sFISMry1ltv8atf/Ypf/OIXvPPOO/89z/D/5TM2MkpaajqT4zPMzy1z8GAN3d1jOLkEIC6lybsfiPGb/7WFX//2I7aJK/DO7/7EFnFZErP2cvHqFb799muuX79OQ30zlRW1NB3tora6AxMjB5QV9XF29CUvp4SszDyys/I4ceIEN26sMjY+xOnlk1y+dEHwpeFnoHpt9RpPnzxibfUaly6eZ2Z6ktaWJtpamznaUCfgI4YG+5maHBf8nXMrZ5ifm2FifJSJ8VEuXTzPtauXefTJAy5eOMfa6jXu3b3Dxp1b3Fxf497dW3z2/AmvvvxCsI596eJ5Zqam6enqZqCvn9Vr12ltbqO7s4fGhiYmxiZ58fwlF89foqO9lbHRYc6dPsPU6DQ1h2rJSsmm5lAtTx48ZmJklNbWZvLyclhaPsXJ0xfpHZnD1ikEURl9krPLaegYZWT2PHsPHOHjnQq89et3+d2fhNHQt6SwtIqKumZcvfwJjYpldvEkg6MTVFTXMDA4zMLCEi1NzVRXHaGzrZWWow3UVlVy5uQJHt7d4MsXn1NzpJri4lIOFJcREZ2IlJw6Du5+FBwop6PtGL3K9gMAACAASURBVFNj4/Qc62Sor5+hvn6Od3axvLTIifk5FmenOLU4x/T4CAPHuxgd6mVqfIjxkX6GBnvp6+ujt2+AwcFhxsfHmZmaZmZ6ksmJMUZH/2/q3isqq4NB287MfCuZ90sm3ZjESpPee++9SO+9F6kiHQURRRAVlCrSi/TeQUBBUFGx95KYmGI3JqZf3wHxmTczc/Sf/GsO7rVh7732Ws/ZvvfdehgZGSF7+w6SM7IIiozjMxEZ/s8Hn/O5hDLvfC7C+5+v4p0VH/L+Jx8jp6KElZ0tDq6O7MzL5c7dG9TXHSYnK53oyBCsTA1x3mhNTnoKE4PdPPjiNk8ffsvjR9+yMDfN7MwYxycGOFJfSmdDGZsjvchNjSI5yosIH1tc7bQx1BBHRXYVumobsDVUJMBGk2RfC3IindmX5E9dXgJN+1Kozd+8jD2JNOxLpq10K0cOZlCdn0BDUSpdVTvoPJRDU1Eq1fkJjDYV0lmRTUXOJnbGeXAgM5S2g5nU7IyjNDOM3XGelG+LoCp7E/u3+FOeGc6hrCiKkkIoSYugLCOKsowoyjMjqdgaRVlGBAdSQqjYGkFRUgAF8Z7kx3mwc5MLmUE2JHoaE+eqT4C1Gp4m8nibKRLuqEuclwUJPlYkBtiTHu5GnN9GsuMDqNidQaT3RsK8bNm2OYSS3ZkEe9oTG+pDyd6dZGcmsi09gc7WWloaKqkoLaSxrpzgAE96u1ro62ujr6+NoqLdeHo6UlV1kAPFhZQc3C9QIm7euMaTxw/55eefeP7siaDi9ddfXvHzqx//1tD0+txrYvHNg6+4dPE8C/NznD61wNUrl7h75xZPnzzi5Q/P+fWXV4La2NfP4M9fgf/Ez69e8NMPT3j2+Ftu37jMwtw0Pz77nns3L3OkroKs1Hjys1MoLdxBffk+Jvpa6Wg6TFvDIQ4W7KB4dxZVxXkcKtpF7cE8Kgqz2ZEcQ0ZCOG115Xz35TV+ev6Qp4++5tXLp/zx+8/8/PPP/PLLL39V1z7n1U/P+e23H/jizmX6uhqordxLVWk++/PSSUsIYUdaHKV7tlO+dwdNh4sZGWhndmaEqYlBBnrbGBvuY3ZmgtPzs1y5cI7T87NMjg4xOtT7Vx1sA9XVxbS31zA/P8701BhL505zZnGexdMnOHp0iLa2elpaDnPoUBEDA22Ul+8lNzedqqpiJif7GRrqoLJyP3v3ZVNTnU9qagAB/iYE+RkREWxGXKQFceEmhPhoEh1iSHKMLXFhFgR66RPgZUxkiAM5WbE01O+npDKHTVs88fK3IiUzjC2p4dg5GrNrdwZ9A620dzRy8tQxrl49x+LiLFNTg4yMdDEx1sXJuQmunz/HtXNLDHZ0Mj7Uz1d3b3H9ynk62pvZU5hLT28rJ04e5eS54xzpqiU1OwGfcDc8Q5zxjXLDM8IZ51A77HzMsHQ3ZKOvOZ4RjgTEuhMQ646TnyUWzno4eZtj72GCe4AN3iH2hMd54R5gh6KeDMpG8qibKaNupoyigSzSWuJIqIsiriby3wiElOYGJDXE2KAqjKjyesQUhBGVF0JEbj3CsusQkln9N4jKr0VKVRQ5rQ1/EYflRWt5bXGk1NYjrymEtOoahGU+RlTuE5R0RFHUFkFGbS2K2iIoaougYSSFprE0agYSaBhJoWehgI6ZHMq6YkirCyGuvEbQmLRBabWgTWmN5EeIyH8mWJ9+nWMwtFXH2s0QYwctlA2lUDeTR8tSadnm9BfUTOVQNJBERlsUaS0RJNTXI6ayBhGlVYK1axltUTRN5dE0lUfLTAFdS2XBPoaGiRzK+pLoW6ti6aIvIANmjjpYuuhj6aKPib0WNu5G2Hma4BJgjb23GU5+lth5muAaaIN7sB1OfpY4+loIWpxUDKTQMlPAeKMmelZKyGsKCbY1jG1VMHXUwMRBHaONqpg5aaJno4SivhiK+mKom0qjYiKJqqkUGhayKBtLoGEtj6qFDEqmkiiaSKBsJrX8t+GylUnDQna5sclECgU9UQFJ0TSTQcNUGgU9MVSMpDHeqImTnyXuwXbYe/+lHDjpYeOsj7O3Oa5e5hhbqBAY4kjcZn+2ZseQmhFBYmoIkQk+RMR7E5scSFxKEEFRrth7mGBiq4FvmCObtvhj62GIpYsuKTujySyIJzjBnfjMENwD7IneHMa23HQys5IpKt5DSel+qmsqaWisoaFhubZ1aGSY6M3xmFhZoaavh6y6BkHRMSRmbGVfWQUxSSmo6uqjqK2LuYMT1s4e2Lh4o2/pyMdrxfl4vQwi8tpsUDLg4/VyCMlqI6FixCpxZQGRWCOp+j8qEv+M1+f/E5qskVRnjaS6gEQIyWojIq/LBiUDxJUNBUd5bUs0TZ3Qs3JHx8IVDRNHNM1cUTF0QFbLChEFAyQUDdC3dMHC3gcNA2vUdM3RMbDE3SuQyOhEQsM2EbUpnk1R8Ti7+bLRJQB9SxeUdS1RM7DByMYdC0dfDKxcUdW3RtfcCW1TB9QMbFDQMkNe0xRFbXMUtMyQUTNCXdcSQ3Mn7F0DcfeNxMEtCGNLF3SM7NAxskNV2xxNfWu0DGzQ0LNCXdcSfVMH7F0D8QvahIKiKm+88QZvvvkmb7zxxv9eEtHcfISc7btoamyjrKQWD48QzC1dWLNOhhWfifHGv77LqnXSfPCpMG/8yz9441/eQkRGkZSs7Vy5dpmnTx9z+fJlRkcmGR05ykDfJEX7qtgUmcLePZVUVbYQHZXE3sIDdLT38OOPPzI9fZQzZ09y984t7n95j9u3bnDn9k2+/+4bHn7/Lfe/vCfApYvnBarEyPAgewsLqKmu4vixafp6uxka7BdYmBZPn+T4sWnBi+zrrYlLF88LvnBev3aFSxfPc37pLHfv3OC7b7/i8aPvefD1fW7dvM75pbMcnZiko62dgb5+Ll24yPGZWRZOnGSgb5Ab127y8sUrBvuHaGluZGR4kNvXb3D/zldcO3+dO1fvcm5hidbGIxw7OsXc3HHu3r1N39Agdg7uuPmG88kqOeJT8olK2E5c2k7C4zKRVTVgjZgCdm7++ATHEJ2YQWvPEO39Q5hY2pK6NZuvv3vE3MlF+oaG6RkYZHBojIHBYUpKyqgsr2B4cIjx4SFGBvpZWjxNZWkZiXHx1FbXMT4+SU1tE6UV1UweW2BgeIKKsko6jrQKUFlaRmVpGdMT48wfP8bM5Bjzx6cZ6uumtamegd4O+rrbaG6oprmpjp6eHnp7e+nr66O3p4vOjja6OtsZHxtZJnRj43R2dtI/PEZZVS0+odGk5+4le28ZK4Sl+Ne33+eDz1bx7ief8o93P+DDTz9FRFwCfWMjgkIC8ff3xdBAB3U1JVQUZUhOjKX0wF7qD1fQ3lzPzOQY3V1tLJ6cpa+zhd62etrqyziwO5OMuECiAxzYlhhI1uZAovztcDBVRVFiJXJiH2OhK02Ikz5pwbZsi3Bka7gDO+M8yE/0IS/Bi/xEH3bEubN7iw+FqQHs2uzF7i0+VOcn0FycRkl2BJ0V2TTsS6b7UA4DtXl0V2yneX8q9Xu2UJ0XL7AkZQbbUZUTTdeBrTTkbaZuZzxHClMoz9xEdU4CNTs2U5YRRVFSEPu3BLJ3sz/5sd4UJweyJ96bPQleFKcEcCA1kN2x7qT6WRDrsjw4F+NuTJynKYm+lqQE2ZMZ7sK2TV5kx/gQ62tHflokOZtDCXa1JMrPge1J4RwuyiUm2JOJ/jZqyvdjpKfK6GAHzfUV1FYdoKXxEFvTExjsa2d2ZozOziZKS/dSV1dBcLA3NTVlpCQnUHWojAvnz3H/y3vcvHGNh99/y8sfnvP82RN+/eUV8Ad//P4rP/34Ay+eP+XF86e8/OG5QJ34+dWP/PjyhcBOeOnieW7euMY3D77iyeOHPHv6WBDCfv7sCU+fPOLxo+959PC75Z2J+3e5fOkc55eW60RvXb/EucV5ls4scPfGFW5cPsf0+CCNh8vYk5tJWnwkWzYFsSc7nZbqMu5eu8DDr+5wZnaSjoYqmqsOUFaYw+7MeAq2bSYvPYHi3Azmxvt4cPsS186f5Pa1Czx/9C0PvrzL86fP+PHHV/zy6ue/lrgf8uLptywtHqeiJJ/EmEBSEkIpzE0hfXMoqbEhFOakUrQrk47GCuaPj3D29DFOzR/l6PgA4yO9zBwd5cSxKRZmZ5gYGaSn8widbQ0M9LbR09lIS1MFHW2HmRzvZmS4j7nZKWaPH2Xx9AlOnDhKX18bra01lJbuobu7ie7uJnp6mpmaGmRx8RiTk/00NFRQdXgfBfkpxES7E+BnRniwJTER1iRE2xITbkaQlzq+rkr4e2oQ7KtHiL8x/t7GeLro4+9jRXycN2GbXAiNdSYixp3E1CCiYn0Ji/Lm0OH9DAy109pWz/TMKFeunOXOnStcvHiS0dFuhgaOcGr+KNcvLbFwfJqG6kOcOTXHw2/v09ZWz/acdHJ2prNweprFC7McnR2iqHI3/lGe2HqY4hpoR1C8Jw7+ljgGW+EcZINTkCUuwba4h9vhEWaPS5AV1m7LAdeN7sbYuunjHmCDR5A1bn5W2HuYoKQvjbKRPGqmSqiZKqFoICsgDjLaEoiribBBVZgNqsJ/UyLEVIQQUVgrIBHCsutYL72GdVKfs07qc9ZLr2K99CqEZFYhprAOSVUhZDREUdSVRMVABgWd5aVoeY1lwiAiuwJxxc9Q0duAqr44ClrCgqPaX7kDZV0xVPQ2oGEkhYreBqRUlqtkX1eyiimuYp30CkTkPxO0KsloCGNgo4aRnQaymiJIqKxF01QeIzsNtMwU0LJQRN9OHYONGmiYK6BmKoeWpRIa5grI64kjorQKYcXPBQN1Un/ZnFRNZNE0V0DfWhVdS2UBmdC3VsXCWW/ZeuOsh4OPOXpWKmiaymPtZoh7sB0OPuZYuuhj7WaIib0W5k66AkXCO9wRK1cDbD2MMXXQFly3dNEXWJ/sPE1wC7LFylUPR28T/CMd8A61xdXfHCd/MwxslVHSF0PXSgFtS3lUjCTQtpTHxFEDPTtltKzkUTeXQU5PBBVzaVTMpVE2k0LRRAJ5ow3IGogipyciyEPI64uibCiOsqE46iZSaFvICXYklA2lkNddVpVeKySmDtrYe5jg5m+Ns7c5Ns76OLgaYe9iyKZYbwJDHAkJdyE82gMrR11cfCzwCbHHI8AGR09THD1N8Qi0xT/CGc8gO9yCbPEMtSMg2oWwLd5EpfoTGOeGo68FEfGBbN2RQlFZIXsP5lPfVE13TxtNzXXU1R+mubmR+sY6snN34ObjhW9YKF4hwVi6uBCTlkZMUgqb0zNJzNhKfGo6GTvz2Fd+mNiUbcio6qBlYou4ohYSKgaIKerymZgyq8RVEVXQ4+P1cn9TIv4rkVgrpYaQrCZCspp/IxGvr62VUkNUQU+gPgjJav83bFAyQEhWm3XSmogq6CGraY6yvi3K+rYo6FihqGeHrNZyNay4sjHSKsbombti6eCLrqk9JtYumNq44uIRiLdfKC4uPri4euHo5I6BsRVaRrbomjthYOWKobUbehbOaJnYo25oi6q+Ncq6lijpWCCvaYqsujFyGibIa5qioGWGgpYZhuZO2Dj64hcST2RcBsGRSTi6B2Ni5Yqeib1AlVDWNEVV2xx9UwdsHH1x943EPzgaFVXNv5GGf7Yz/a+yNGVl76SxsYPY2FS0tU0Rl1TljTfeZr2wHO++vxoNLTMMTWxR0zbE0c0LGwdnDEwtqKqtY2rmKNeuXeHkyZMcOFBC9eEG9u4pw0DPGmdHP/bvPURdTQe5OXvp7xthdHScO3fu0NPTxb0vlr9gfvPgK5bOnWHx9Ekefv8t/Pk7jx5+x9K5M1y6eJ7F0ye5fOkCZxZPcWbxFPV1NRxpaWJm+ihHJ8c5OjnO7PEZLpw/x/VrV7hw/hyzx2cYHxth6ugEfb3dzM0eY+ncGU6dnOfSxfOCZz/4+gsePVzORNy9sxy0PnvmNMemZxjsH2D66BS3btxkcvwotdV1dHV0c+nCZUaHJ+jr6efsmdPLtqhbt/nuq+95/v0Lvrr9NbOTc9QfrmNkYJBvv33AnTu36B8eYp2wJP/2fz9m1XplsvMqCYpK4dP10nyyWoJ/f/dzVq6RJDUrn+HxE7R2DtHc3kvpoRqKDlbQ2TvA5eu3GJ+aprSsgsHRCWrqWyjcX4KRsQXKKhq4urpTW13DvoJ88nbkoKmqQm52FsP9A4yPTlBX18CR1k4am9qoq2+mtrqO0YERjk9NMz48QmtTM11t7Zw4NsPs9BQTI8PMTk8x3N9Dd/sRxocHGOrrpqWhltamejraW+np7mSgv5fB3i662lrobG3m6NgwS+dO09fbzenTpzkxf5Kt23MxtbLjQGUtA5OzSKvp8Nb7K3nzvU946/0VvL9yDR98tpq33nmfN99+l5WrVvP+xx/xzrtv8/nnnyImup7oTeFkbUsjLTmBzLQt5O3K4UDxXro7WggL9Mbfw4GMxAi2bQ4jMdSDmAAH0qK9ifO3x9/JAD9HQzaaKGGpJ4OvgwHb430oyYqiKCOMbZEupAZvJCPMke3R7hSmBJG9yY1dCT7s3uxLZpgj6SH2lGyLpGlfGuU5MYw07qGjPIvDu+M5vDue6rx42ku20l6ylfLtyzamRC9TMoPtqM6NpbM4k+qcGPZv8edQVhSl6ZEcyorlUFYspemRFCUFUZwcTElaGKXp4ezf4i8gEa8H83IiHEn1syDR05hYDxOS/K3JCHUgM8yRjDBntka4kh3jw454f7bHBzDQeJDCzDg2+ToQ4mFNUW4y7TUHKMhOpqupimAfJ2LCfBjpbSEqzJc9edvYm5/N+HAXE6N99Pe0Mjbcw+zMGGWlRZiZGpCWmsiZxXmOzUz+LbNw/8t7PHr4Ha9+einYh/jl558Ea9Y/vHjGjy9f8MvPPwnIxY8vX/D0ySOBtenZ08e8/OG5gGz88OIZTx4/XF64vneHmzeucfnSBc4vnf2rle0Yl5bO8fUXd7h/5yYXz57m7Mk5ri2doaQwn+3pWyjevYOuplra6w/TfLiUoc4jHB8b5JcXj3j84B4np0cZbGtkur+d1qoDFGQmULknm61xIYx3NXH11DFuLM3z/d3rfHHtPFfPnuT7r7/k0bff8cPzl/z+62+8+uklPz5/wquXj7l36yKDvc3kbU8iIymSAwVb2bMjmaykyGVsjqRy/04aag7Q01XP1GQvx6aGODo+wMRoH4N9nbQ01tDaWEtbUx3tzbV0Hqmns7WWrrYaejvrGOxtXlbfjk0yNjrAwsI0S0sLzM9PMTMzSldXMw0NFUxM9LGwMMHc3CjT0wN0dzdQVlZAwZ6tpKeFsynShYhgO6LC7IgINici2IywAH183FTxdFbA2U4GHzd1okItiI6wIyzIiuBAa0JD7AmK2Eh0khfh0W4EhNoTFOZKYdF2xid7ODo9yJHWOhZOznDr1iWuXDnL/PwkfX1HaG89TF93MzNHh5meHGFybJBHj77iypWzbIoJIjTch7qmMkane2jtq+Hg4XxSc2Pxi3LBztsUBz8LfKIccQuzxXuTAz7RTnhE2OEWYoNbiDXOgZbY+5pg722Ce4g1G72MsfHQx8XPHLcAC2zd9LH3NELNWB5lAzmUDeRQMZRHQVcaKXUxZDTFUdKXZYOyEGJK6xFTWi9Ypt6gvEwg1suuEpAIIZm1rJNazVrJz1gr+ZmASAjLrkZEbg2iCqsRV16HrKYYyvrSKOhILOcJ1JaVCFG5TxBX/AwlHVGUdESR1xRCzUACNQMJdMzk0DWXFygSOmZyaBhJIaexXlCPKq68hg1Kq1kr9TGiCp8vW6W0xZBUXYe2uSI6FkpIqq5DRP4zFHXF0TSVR1lfEj0bVYzsNdGzURW8ECsZSC4P0/1VDSv9V0ZCTkcMZUMpwdibtqWSwKakZ6UisDXZeZrg5GeJg485G71M0bFYrnK1dNHHNdAGBx9zbNyN2OhlinuwnaDOVcNEDuONmmiYyGFoq46OhZIgc6FiIIWGiRwGNmo4+1vhHmyHqYMmphvVcfAywt7TEEdvY9xDrLHx0MfEQR3nAHPsfU2w9tDHwc8UpwBzTJw1BdsQSkbiyBmKoWwmhaqFDIomEsjoCCGhsUZAHpYbmERQ/EuFUDWSENTwqhpJYOthjI27kaCO1tXPisAoVyISfIhK9MM31AFXX0vcfSxxdDMmJNIVZw9TnNxNcPUyxyvQnrAYbyLifAkIdyUg0oWIBB9CYjxw87fGeKMm9t5m+EY64xXhiEeYPZEpAWxKC8I10I7cwiz2lhZQWVPOgfIi6htrGBjq5dChCsrKSthfXMTB0hLitySRum0bmbm7MLHbiLy2NrYeHlg7ueLk5UtixjbKaxsorWkkNiUTA0t7hKQUWSUmh4SSNutlNPhEWI4VQrIIy2mxVkqDT4QV/ht5+K8k4r+qEK/Pv75vvYwW66Q1WS2hxmoJNdZKaQjOvVYnXuO1OiGpaoyUmgnS6svr1iIKBkiomCwvXKuaoGnkgJHVcp7B1MYVM1s3bOw9sLZ3xcLaEStbZ6xsnTE0tUPb2A4DK1dM7DwxsHIVKA6K2uao6FkJ1IfXxEFJxwJlXUvUDW3RMrEnMDwR/9AE/EMT8AmKFRAIHSM7tA2XsxCyyvpIyGkhraiLmo4FJlau2LsG4uETio6u4d9Uh3/7t38TkIr/VSTiUHUL23P3omdgwz/eXskb//If/J83P+SjFUL8450VrForjs1GV/btL2FoeJzFM+fo7RugpfUIY2MjDA72Mzg4SEFBIXW1zQQFRvLGG//A1NiO1OQd7NheyMT4cZbOXWZwcJiJiQlOnJjl9OI89+7e5sHX97lw/hxjo8PMHp8RZCJOzB3n1Ml5Ll5YEgSiz51d5NjMFH293TQ11jM3e4zZ4zOcOjnPtauXuXP7JlcuX2Ru9pggaN3Z0cbE+CgnF04wNjrM+aWzy61MN69z/8s7fPvNfb7+6kuuXb3M+aWznF86y7kzZzk5v8DJ+QVOLZzk+MwszY0tHKqo4tj0cfp7h5g7foIv7t3hx5cvuHfrNl2t3RTu3Muhg1V0NHWyZ1cBbc0tnD9/jtOnT3L63Flc3P0QklBivZgGGvoObHQJYoOsOrLK+ghJKPHhZyKISiuTkLSNzr4RxqaOU364jqwdu0jNzCIoLBxjcwuUVdSQlldCVkkDOWVN1HWM8PINIiQ0ktOnzzA2Mkp2ZgYJMdE019cxOjhAx5FWUpKSKS4+SFNTCz09fbS2tDExPM7s9Ayz0zOcnl/g/JmznDoxz9jQIEN9vX8duxns7WJiZJCxoX76utrp62qnpaGWtuYGejpa6etqp72lkZaGWgZ6OjlxbIrh/r7lr8s3b9LQ2IyKhjbC4tLYuXghIqXEf3yyjn98uIp3V67nM2FJVglL8eFn63jngxW8/f5HvPvhR7zz/nt88NGHfPLpChyc7ElKTiBxSxxp6UlkZ2UwMz3B0pkFmmorSY4Lx8lSn3Bve5IiPEgMdiEz2of4wI2Ee5gR67eRcC8rglxNSQhxZFuMJ9V7k2mvyKGmMJmSnGj2ZoRSkBRAYUoQaSH2FKYEUb8nmUO5ceze7MvelCAO5cZRuSOW5uI0movT2J8RTPHWUAq2+FK1M5a6gkT2JPlRkOBNWoA1hYm+NBcm07YvjfLMcHZtcqNyWySHt8dzKCuWym0xVGyNpiQtTEAiqrJjKMsIW1YjErzIi3Fje7gDGYHWZARakx1mT7yXGSmBtmRFupAT7U72Jg+yotzZEe9PfnIoOQmB1BdvJznMk/ggV0I9bUiO8mFfTjJttQdprj5AbLgvlQd2k5edTG52Cg01pdRXl/DF7UvMHRuns62B0gN7OHt6lsaGavbt3U1UZAinT53gq/tfcOXyRb784q7AEvjw+28FQ3OvsxF//vEbf/7xG7/9+jO//vKK3379mT9+//VvWYlnTx8L8hSvlYtXP73kx5cvePH8KY8efseDr+9z7+5tbt64xrWrl3nw5Re8+uEFv736iacPv+e7r77g4YP7fH37BlfOnma8v4fSPflUHdjLzEg/Z2anWJo/xo3zi9y6fI6z8zN8e/cGizOTlBbkMtBSw/XFWbrrysnZEsmerZs5UrmPqd4jXJib5O6FRS6fmuX2hbP88eMLnnz3mB+e/8Tvv/7Bb7/+zC8/voDff+T3n5/yzf1rNNUcIDM5gswt4eRv30JB9hb2bE+iNH8rR6qLlxetS/Lo7qxleLCV/p4WRoe6mRzrp6+7jdbGWgZ72hgb7Gags4m2hgraGiro66hlrL+VqYlBenqOcOjQAVpb65icHGR2doLTp48zPT1CY2Ml4+O9jI93095eQ2NjORWVe8jK3kxstC8xUZ6EBG4kLNCO0EBL/D0NCPI1ICLYhJAAPTaFmuDnpUGQrx5hwab4eenh5alHUIAFwcFWRMS64B9hh4evBVFxnmTnJtI31MLM8SGGR7toOVLL5StnuXv3KpOTg3R01NPb20JfTyNtR6rYv38no+M9nDo1zfhkHwdLC4jfEkZyejTZeSnkFW0lLSeG6NQgopL9CNnsiWe4Hc6BlrgGW+EUZIFbmBVuYTY4Bppi72uCc5AZHmG2eEXa4hpkiU+kHRu9jbDz0sfWTQ8XPxOsXXSw9TBE1UgOOW3JvwbjpJDTlkRKXQxpjQ0o6csioSoiIA2vISy/BiG51ayT+VyQiVi2Mq0VKBCvISK3ZjlkLb8KYbnPkVBZj7y2OPLa4kir/9Wu9Jd96XVdqqK2CApawmibyqJuKPk3EvF6g0HbVBYlHVGk1YWQVF2Hgs4GFHXFkVBZK7A3SaisZYPSapT1JQWbD9LqQqgby2Jgo4aelQralkpoWSiiYiSNtKYw4qprkVBbh4TaOsSUV6NhJo+qsQxKBpIo6ImjqC+BksHyF3hlw2VrkaGtOsYbNdG3U4QqdwAAIABJREFUVv3bWJy2uSK2HsY4+lqw0csU442a6FoqC5QRfevldiZVQ2mk1NYjJLsSWU0RQXBa1VBaYI8yc9QRKBDhib5EJvnjEWJLULQLwTEueIfa4uJnhr2PMaaOGujbKGHioI69rwkWrjpYuOpg6qSJqqkUCgZiqJvLoGEhi6yBKIomEqiYS/+PJELJYAOK+mLLTVi6ImiayWDmpImtpwE27ga4BtoQEO3GppRANm+LIH1HLOk7YolNCcI/wvlvdiYjc2W8A2wJDHMiNMoNd39rbJwM8Ql2JCrBn9ikYDZnhJG0LZKwOC+cvM0Fio6xgxbuIQ5sSg3BM8wF9xAnthakkb1nK3n7cympPEBhcQFFB/bSfKSB/Pw8SkoOsL+4iKbWIyQkJePo5YmJjR3CMrIIy8khJCOHrLomydu2k717D54BYeiaWfPhqvX869sfIqGowSoxOcQVtVkpIs8aSVVE5LURkddmhZA8G5QM/qYq/E/4r/al/36PBmulNFgtocYaSXVBFuJ1HmKdtCbCcjqIKeojqqCHiLyu4H8JFSPEVUwQUTBASs0MOS0r5NTNUNWzRdfUEQ0DW0ysXDG3c8fCxg0TCweMze0xtdiIsZkt+sY2mNq6o2vuhIqeFUo6FqjoWQkUCHlNU9QMbFDUNkdOw0SA1+f1LV1w9gzF1skPc1sPDM2d0DKwQVHdGFllfeRUDBCX1URKQQdpRV0k5LTYIKOBrLI+usYbsbH3wNzChrfeektAHl7bmv7XISo2DW//KITEFPjwEyGk5DRZKyTFOmFpREVlUFHVQlZOma2Z27l8+SrfffcdExMT9PX1UFhYwO7du+jo6ODIkTYmJ2bw9PDjvXc/wcnRk7qaNrZm5nL82AIvnv/ErVt3GBsbY35+jkt/hZu/efAVt25eZ2b6KIMDfQwPDXB0cpyTCyc4v3SWL+7d4crliwIl4vKlC8xMH6Wvt5uTCyc4uXCCM4unuHTxvECxeG1jOjo5ztBgP5MTY4wMD1JTXcXi6ZOCFphbN6/y5Re3uXf3toCoLMzPCdqZpiaP0tPVTX/vAA11jcTHJlByoJT+3iEmx49y7eplLl08T3REJMF+IbQ1tJO2OR1/jwC6WjuZHB2jre0IAwN9FBbtR0JaibVi8rz3sThrxdQREldGeIM8H6xYz9vvfYrwBnn+/Z0VqKgbkJqRw9bsnQSFRuHlF0hp5WGKSsrxDQwhICQURzdPVq7dwLsr16Oma0pIZBw5O3bz7TeP+OH5C5YWT1NdWUH5gf3LNZcdHRTuzuNQWTmjg0P09fTS3tpBX08/w4MjzB0/wZf37nP39h2OTkzS39vH6MgQ/X09DPT3MjTYT39fF0ODvUyMDzMxMsixo+NMjQ0xMzHC7NQ4R0cHGertZGK4n4W5ZRvU8WPTXLp4nqdPnzIwMIC3jx/6xmZ88Mlq/vX/ruAfH63jP1aK8Ob7n/Pme5/y4SphPvpcmDfefId3PljBex+v5KOVnyIkJoqNgy1bszKJio7E19+H0NBgykqL6Wpv5uzJ4yzOTVKct5VAVyui/e0pyU2iKCuObTHexPrbEuVtiY+dNlbaEhirCGGnL0ValDOV+Zup2ZdC9d5kDu6IJnezD5lRLkS6GJAWYk9pVhSHdyVQkODL9ggXChP9OZgeRnVePJU7Y9gW5URRZgh5CV6UbAunckc0uzd7syvGnW2h9lTlRNO6P436XQkUJQWwM8qVhrzNNOQlU565SaBIlKSFkRftyc4od/YlBlCaHkpxciD7tviyJ8GLXdGu5EQ4snOTC4WbX+9OLBOI3Zt9ydvsT26cD7sSg9ifuYnK3akcyNlMxiY/Du5MpamigJ1pm8jLiGOyv4Wc9Di6W6o4OtLBruwt5GUnEx7gRlX5Pk7PH2VqbID25lq6O1qor6nk4rlF6qsPsS09hdqqCr55sGwFfL398MOLZ/zw4hmvfnr5N+Lwmgz89OMPgnzEa4Xi1U8v+eHFMx49/I7vv/uGp08eCZ7zWo34+dWPgvuePX3M0yePePrkEffv3uPpw0d888V9zi4ssLRwggd3bvH06/t8ee0KXU21NFWVMTnQzcVTcxwd6qe7pZH5qQm+unWdpYU5zp2YYWluhuMjfZydGeX4QCclOzLYtzWJhuI8CtLiKN+1jb7GQww21zDZc4TbS6d4/s3X/PDkBS+e/cgfP/8Ov/3Ozy+f89vPz+G3F/zy4lvuXDlNa91BclKjyc2IJiMukMRwT/K3xrFvZzIFeamUHsyls72Kro4a6g4X091ez/yxCRaOTzLYdYSh7lYGu47Q01JLfcV+DhXvpqXmIMM9zfT3tFBbW/pXrWoBHR2NDA93Mz8/xbFjY4yM9DA9PcTwcDstLYeorTtAUfEOUtM2ER3lTWiQI0G+1oT42xDib4WvuwGBPgZEhpgTEqiPr6c6Lo7y+Hpp4eeni4uzKt5eumyKsiVi00aCImxx8jbE08+SXXuSqG08wOzCKGMT3fT0tdDT28qFi6e5dGmR/v526urKaGyspKOtmq6uenJyUzhUU0TzkUMkp0cTFOZB7p4MsvOScPO3JirRj6hkP8ITvQmMdcE70h6PcGtcgixx8DfGykMHB39DnAJNsfPRw9pTF3s/A9xCLfGMsMI9xBKvcCvsvPRx8DXA2F4FB18Dwcqyop4U4irCiCquQ0ZTHAVdaWQ0xZFSFxOQCwlVEUQV1/1V47qM9bKrWCfzOUIyaxGWXfdPWIOw7BpBJkJEbs1yW5PCaoTlPkdUYTVSasLIaoohpSaMkvYGNAxlUNWTRFlHHBVdCeQ1lsmFnrkSavpSyyNyRrIo64ijrCMuuF9WTQhx5XVIqKxHxUAGdWN5ZDREkVQVQkpNGDHFNX+zUCnrS6NqKIuOhQqGtpoYb9RG2UBGsLYtrSGKpJowG5TXsUF5HZJqwkipiyCpJoykmjDSGqIo6kmhbaGCmZM+tp5mWDgb4OhrhUuALTbuJpg66GLqoIuRnRY6FiroW6tj5qiHqYMu2ubKqBnJoWupipmjHhbOBkirCyGhshZhuU+R0xJF1VBaoEJomsqjbiyLkp4E6say6FmpYGCjhrWbIc7+Vth7m+ATthEXPzMcvY2xc9fH0lUHex9j3IKtcPQzxdhBfTkLYSSBipEEUlrrkNZeL8hGKBtLomQkgaKhOIqG4igYbEBe/z8XqOV0lleplfXF0TSVxcJRC7cAS3zCNuIdaodPqAMBkW74hDrh5m+LV7ADwdGeBEW64+5ni5WDPg7uZjh6mGNirUlQpDvhsT4ERbpj52KMf5gbobG+xKeFsWVrFGFxXjh4mgrqbl9bxey8zIlKCcUj3AV1UxU2+thQWFFAyvZkdu/Po+5IHWVVpWRuyyBr+za8fLxJTk2hvOIQB8sr8PILZJWIGB+tWouYvCKSKmp8LiaJtoklQZFxWNq78uk6cVaLySCuoI6orBryGoaChemP1kkjpqjLWik1Vkuo8N4qyb9Ug/8p5/Cf+GdV4n8iF/8cpl4vo8UGJQPktS2R17ZEUtUYEXldRBX0EFPUR0Re97+pEtLq5mxQMhLYnBS1LFHTt0Pf0gUDK1fsXANw9ArGxskHYytnTKxdMLNywtjcHkMLR4ytXdE03ihQFwyt3TCycUfd0BZpVUNU9KwEViZZdWOkVQ2RVNZHXtMUdUNbFNWNkVMxQE7FACUNExTVjZFR0kNcVlNAIGSU9JBXNURBzQgVLTP0TOyxdfLD0zcMSys73nzzTYEa8dZbb/3/Twj+v0BOxYCVq8R54413+Md/fIqiqgGuHoFsTspkT2ExGZnZhIVGcfToNE8fP+Hhd98zPTVJeVkJO3ZsZ9++QiorKwkICMDDw4uPP/qU999bgbqaDvV1rQwNjrN07hL373/NzZs3efjwIVeuXOL69assnTsjWKUe6O9lYnyUsdFh+nq7GejvZencGe7dvc2Vyxe5fesG584ucvXKJc4vneWr+19wfuksS+fOcO7sIufOLnL61AIL83OcWTzFlcsXOX5smuPHpjk2M0XrkWZ25uZwYu44N29c48L5c9y6eZX7X97hzu2bnFw4wfDQAN1dHXS0tdPS1MyR5hYuXbjIsenjjI9OUFtdx4GigxwoKqW+toHzS2c5s3iK/XsKyc8toLW+jbL95RwsLKGxpoHh/gEmJ8e5d+8OHT3dKChr8ek6SdaJqiMsoYGKhglikkqsXCXKRyvXs3q9JO9/vAZ9I0s0dYwRFZchNiGZx89+5MH3j5mcmaWtqxd3bz8UVDUxsXVljbginwpJoaRpSH7hQRbPnGdycoquznbKiopoqj1MR0sjdVUVjA8O0lhdTceRFk6dmGOwf4iRoVEmxiZZOnuep4+fcfP6Lbo7uxjsH2Du+CxDg/2MDA8yMjxIe1szfb2dy4uzk2NcXlrkzMIsp+ZmBMdjk6PMTU9w7tQJZqcnuX39Cgvzc1y9col7d28zNzdHeXk5alq6vP3RWt56fx1vrxDi7RVCvPXe5/zHJ+v4eJUY765Yw/99bwXvr/iMt9//iPdWrEBIXAz/kAC8/Hxx9/bC3d2drG2ZdHe1MT87xaOvb/P0wW12pcdSmpfO3GAz1YWZJARsJNzNlKQwZ5LDXXCzUEVF7EN0ZD8lxFWf7AQvdqcFcXBHNBW7EziQHcXejFByYjxIC7Fn+yY39iQFsCvGk91x3tTsiKenLIeB6l2U79hEuLMOO+KWNx1KtoVTV5BI5Y5ociKdyQpzoHZXPA35iRQnB5Id6kC6vzU1O5ZtTHvi/SmI86M0PZLi5GC2BTuQ5mdDbqQbhQk+7N3sS1GyP6UZIZSkB7M/yY/9SX4cSA2kOCOMnXFebN/kxu7NvuRvCWRnvC87NweyNz2S0twt7M+KoyA9hqKcJGZH2qg5kEtWYjj5WYnkpscz0FFHf2cdtZV7qT9UxP7d2zg23s/S4nGqyoro7zrCQG8H4yP9zB+fZk9eLhEhgbS3NHL92hXBkNzTJ4/gz9/59ZdXPHn8kD//+I0/fv+VZ08f8+UXd7l755agaem1OvGaWLxeu7596wZf3f+CZ08fC8jGH7//ujxY9+fv/PLzTwJb1MsfnvPku8c8+OJrLp1dYnZ8gpnRYRaPTXNh4QQX5o8zNdBDU2UptSVFNB4qpTh/Fzu2pVNxsIj+rnYO7tnNwtEJXnzzNVdOz3NmeoxLc0cZbKyipXQvFbsyObR7G9lx4exKiqGvrpLB5hoGmmq5uniKn5695PnTl/z5yx/wJ/z56yt+++kZf/z0hFfPv+bJg+vMTnZSWriVgwVp5KZGsD0plJ7Ggwx2HGLX9ljKSncw1F9Pf08d5QfzqK7cx2hfGxOD3Qx1t1J/qITyfXlUFuVTWriDPTlplO7ZTlt9GYcP7aOwMIeUlBjy8rZSVXWQhoZD9PW10dXVTF9fGwMDbXR01FNfX0pJaR7pGZsIDXMjLNSZ6DA3IoId2BTmRGTIRgK8jPHz0sPXSwdnBwV8vbRwdVUiMNCAsDBTvL10CPA3JDTMAlcPHfxCLHHzNyU0yoX9Jduori9iZm6I8ckeJqcGOHZ8nBPzU8zOTjA62ktDQwV5eVspLNhGa+th6hpKiUsMIX1bHInpUYRs8mZzWjjRSQFEbfEhbLMXyTsi2bI9HK9wGyzctLD21GWjryHWntrYeuviEmyKR7glToHGWHloYeaihqmzKiZOKriHmOMeYo6tpw7OAcYY2MoLCMRriCisRUhuNbJaEqgYygvUCBlNceR1pJBS/88tiPWyq/4O6TUCIvHP7UyviYSI3Bo2KK5ng9KyGiEivwoJlfVIqQkjqSqEvIYIavpSqOpJoqglhryGCBKKq5FWWYe2iTzaJvLomSuhZSyHkvYGFDRFUdGVQEFTFHGFVYgqrEZMcQ3y2uIo60sjqSqEhMp6ZDREkVBZj5KeFAo6EijoSAhIhIqBDGpGcmiaKiKnLY6EqhCSasIo6EqioCuJlLoIUuoiKOhKom2hgoapIiqGsijqSaFsIIOulRrW7ia4BNph52mGe7A97sH2WLoYom+tjpGdFqYOuhhv1Gajlzna5soo6UmhZaaErqUq6sbyaJkpYeaoJ1Alluta9TFz1MEtyBYbdyNBGNvARg0Tey0sXfQxddDG1sMYvygXwhO9CY5xxcnHBFs3PYxtVVA1ksDQTgVrdz20LeSwcNVBy0IOdVNpNM2XLUyKhhtQMhJHVlcYDQs5lIwkkNVd3pdQNZVG3VwWZUMJZLWFkVRfi7yuKOrG0hj+NRjn6m+Bk48p1i66eARuJDDKneBoT/wjXAmO9iQqMYDgKA+cPC1w97PFwd0M7yAHohMDKaveQ0FxFpk7EpYXqPdtJS41nIiEAOLTwgiN9Rb8TrcgW+y9zdC30SAkwZ+EbTG4BjuRlpdKaWMZgTGBuAd6kJadRmtPK43tjSRnpBAduwkTM1Oiojexp3Afbl6+mFjaoKKzHJyWUdfkIyFRxJXU0DA04+NVIny6Thw5VV3E5FRZKy6HiIwqq0RlEZFdXqFeKSKPjIYJn4kpIqlqiJii/l8v9H/PPPxX/E85iX8OXb+ud10vs2yRet3GJK1uiqiCHuLKhoIaWCFZbUFz02tyIaFigrCcHpKqxijoWKGgaYGavh3Gth6YO/hgYOGEsbUrGnpWyKrooahhhJquOep6FuiZbkTDwBotE3uMbNyxdQvC0TscK2d/NI03IqVigJSKAZLK+sioGaGgZYachgniirpIKOkhp2GCgpoRUgo6bJDREFiWXisPssr6SCvqCq5p6lvj7BlK9OZtpG4rYOv2AoxNLP72Mv6/lkQIiavywUoxPlktwQcr1uMbGMXh2hYqquroHxhZXvOrruPKpcvcunadW9eucvfmDeqrD1OQn0dFRRkFBQVkZWUhJ6fAv/3rW3zw/grU1bQ50tJJY8MRzp29yPXrN7l+/Tp37tzhxIlZTp6cF3zpHhrsF4ShR4YHGRzo40hLEzXVVRybmRL4ra9eucSd2zf54t4dls6dESgB55fOcvbMaU6dnGdhfo7F0ye5eGFJQEymjk4wPDRAZ0cbfb3dLMzPcfPGNY7NTHLxwtnll9vZYwz09zI9NUlnewf5ebsJCwlleHBIEKqeO36CibFJDhSVkrdzN9NTk/T39dDb2UVTbTNJsckkxSYzPjDBjcvXWVw4yalTC5w8Oc/M3Cwl5TWsXCvBBmk9wqIz6RmYpqKqiYqqJhK2bEVCRpUPVqyluqGVgxU1hEbFc6i2kZkTp7h66x5TswtU1jQQm5jCJ2tECI5JRlJZF2kVXYrKa2lu7aF/YISJiaMMDfaTnZ5Oe3MDEwO9TA0PMNDdwehALzcuX+CL27e4c+suE2NT3Lh2m6uXb3Dl0tXlwHjTEYYGBhno62f66BTDQwNMjI8Ktj0uXlji9PwsE8P9ZKclsmdXDmODvVxeWuT84gJHx4a5tHSG0/OzXD5/VrBG/rrG8/q1KwSHhPHWu5/y9sci/Ms/PuGNf1/BR6s28OEqUd56/zPe+3Qd/3j/Ez5atZZ3Pl7Jm+++z4erPmflmlV8sHIln3y+CrENEvj4+JGft5v549M8+eYLvr17jTPTwxzITSEx2IWczUEkBGwk2MkQPzsdwt1M0Zb5DAPFtVjpSeDrqEPKJlcy4jxJiXAmNymA8l2bqcxLZFeCH7lxPtTkJVGcHkFhUjDVu7ZQlBzK/uQgqvPiaSpKpSQ7gqq8OHbEuJESaE3TvhQqd0ST6GVKfrwX+fFeHEgL5mBqMDsinNkR4UxupAsVW6Op27mFAylh5IS7sTvGi+LkYAoT/Ni1yYPdMR5khzqQG+VMSXowlVkRFKcEUJwSQNX2KIrSQynNiqJkWyT7UoPZlxZGSVY0RVuj2Z0UQnF2PLuSw9gaE0Drob0sTvfRVr2fHSmbSI4OID8rkbb6EiqLczk5M0BBTgrlRbuYGOykqbqUkv35HD86wrlTJ7h2cYnL55fYv6eAlMTNHDs6ybOnjwVE4PWL/S8//8Svv7wSDM09efyQM4unBCT/xNxxHj38Dv78nVc/veTRw++4d/c2Fy8sCQj/zRvX+PWXV/z+2y+8/OE5r356yR+///q3nMXzZ0/4/dVv/Pnz7zx98B0/fP+Q7+7e4faFJb66fpkz02OMdbZwaH8+eZnJbNkUxv68XCaG+znSUEv5gf3MT03y4vtvePbgKx7cvMqd86e5c26BJ7cvc/PUMUaaqyjfmcHOxEj2pMdzeM8ORtvruTI/zd1LS5w/fYZvvvyW31/9xs8vf+Dhgy+5fnkR/nzJi0f3uH9rkc7mgxwsSCMl2otD+7dSkp/C3uw4Wqry2ZObQEdrKYM9hzl3cpSFYwMMdNUzN9FPS3UZxbu3c6SmnNqSfdSXFVFVvJvyvbk0Vu5n17ZEkreEk5YWw96929m3L5fS0r3U1pZz8MBeDhQXkpubSVPTIbq7m2hoKKOru46y8jyCQ5yIifYgOcGPuAg3wvxtCfa1ICTAgtBAc4L8jPD10cPLSxMvby38A/QJDjEmMMgQP389AgKNCA6zwC/EEmcfI1K3hlPTuJfq+iIO1xXTN9DC7Ilxjs9OMDU9Qn9/O5OTg+TnZ5GVlURkuDeVlXtJyYgmKTOaxvZD7ChIJWZLEMlZUdi5GREQ5URQtAvhCR7YeRkSluiOo58xLoEmBMY64BVhgXuoKT5RVriHmvL/qHuvsCjzBO27392d7ZnpMG23qc2A5FRUkaqKXOScc84ZkaiAIEHAhCBKUkBARQEDUTAgyYAimEO3ObSduyfu7O67v++ApqZ7Zt/zbw7uC3ie56Dg4uB/P3fyDDfHM9wc12ApLkESfKKscAmW4hVpSWCCPWGpLoSmOP8DiVDRW4eSzmrWqC9HWbAWPRNNtI1VMZYJUddXQlmwFkXtVazTXME6zRUoaM0HptdprkBNpIyKnhJKOutYp7maNeqfsk5zJcqCdWgYKMufU9D+lPWCVfKA9UJTk9RaFyMLTYRSFTT116KiuwIV3RVoiNYglKpg5WSIiY0AQ3MNRCaqciKhZbAONb1VKGh/ioL2pyjrrUbTSAl1AwV5/kJHooKq6G+hbl2pKjoSFbTFymiLlRGYqKEtVsbM0RBbTzOMrQVoGCqipr8ObbEyulJVOfkwkunKW6VsPc0IT/YnekMwmUXJRKUF4ehrhZWrRP43dQmwwTPUEXtvC2w9zZC5SZHaidA0UkJFuAYzR0NCEnyw9TTBM9Qez1B7XAJkOPlZyq1Odl6mcgJh7S6Rtz5J7fRw8DHHJ8IBa1dDbN2NsPcUY+dhjJWbAWZOevJBPhNHAUY2mvOWJLP1iGRqGNpqIrRSRctEAX1rDTmR0DGbX58WWaqhLVZAR6KIinAFUjtdtI3WomO8DgtHITIXAxy8pLj4mRMY4UZKZiQR8b5kFyQRHOVBXGowLUdqiYj3JTMvgar9pXQPtNHWVU/BtgxSc6JJ3xxHclYkmQXJ5BSlERzjTWSSPwExHkhs58PZLkHWeIQ6srk8g8ytaSTkxGLpZkXZ3m1sKMjAyEqCi58bEYkx7G3YR+KGZIq3leHm5YmBoTGOTi7YODijraePjaMrti5eBEbFo6itx1otIWvUdVHWMUBZyxBlLUPWaxqgpGWAoqY+ihoG89AyRFHL8P9JEhaqWheIxN8UBjFKulJWqorkexGr1Q1YLzBBUUfCKjX9n54Xy9WInysSC9fWC8zkNqYFLCgTC1gvMENHYo+RzAMDSzfENvNBaYm1O7pim3kbkqEMXSMrDEztMbP1wN49CFffCFz9o4lMziVzy3bS88oJiErDwtEXoYk9OsbWaBvJfkEkNA0sUdUzRUVggprQDD0jGSsVtDGQ2mFk6oDQeH5de72GITr6FqjrSjE0scc/NJGK3Y1ExmfiFRCDtaMvTm7++AeE8M477/Cb3/zmny9M/XP8+/sr+D/vLuGDT9aiqmlIQEgsx7pPMzl1lSdPnjEzM8PE2Dg3rs9wYWSY/lMnuTw2Rv+p+a2G1tZmjh8/zujoKAkJSchkNvj6BBISHEFUZBy9vf3cvn2Xt2+/4vXr11y/fp1Llybp6jrGmaEBek+flBOJocF+RoaH6Os9RXtbK40Ndeyp2sXRIx3cujnL82dPePTwPvfv3ZFbnO7euSUPW165PCUPWb96+Zy+3lOc6Omip/s43V3HaG05SFNjPf19p7l39zZPnzxi5voV+b7E6IVzTE2Oc/HCKIP9Awz09dN76jTnz15gYmySsdFxLk1eZqDvDJXl29m1czsHmhroO3mKgVODVFXsoapiD5cvXuHB7ft8dv8Bd+/eZmJijGuzNxifuk5gRBLLVwuobejmwvgNPn/6ltlbn+HpG4aqpj62jl6cu3iV11/9wNWZe/T0j9DQ3MGu2kZCY5LQ1pdgaCrDyTsIbSNLlq7TQMfIgrrmIwydG2f04iTDw2fpOt5JY20tY+eGuXLxPKc6D9PTeZgbVy/x6unn3L99ixfPXvL86StevfiCm7N3mL5yjd5TfRw7epzzZy/QWN/AyZ4TXDh3nsMdbfSePsmrl885f26Em3PXaTvYQGvTPi4MD3Dt0jj3bs7w7POH3JyZZvbGNNOXpuRDYrduzjJ77QozVy9xc2aaiIgI3vnXD/hgiSIfLFHk3d+t4P3Fa3n3o0/5l/cW8+GyNfzrbz/mnX/7Lf/+wSe8v3gZ7/5uEe99soRPlq/k/UWL+XSVAmrq2ojFUsrLtvHk4T3+9N1brlwYICshhMq8VDaEe5Ac5EScrzUeFgK8rARYCRUx1VmJzEgBJ3N1ovwsyYz3JCvWg7xkP3ZsjqVmawrH6krYlRtDRqgT27Mi6diVR1VuLAWx3vMWosww2nZn01CWwpGazbRuz6B2SxyHdmRSlOjFlhg3dmwMpizZl6rscLkSURLvRXmyH7szIjmwdQMHtm5gf15SR9yFAAAgAElEQVQiB7am0lq2kYPFaTSXbKAyNYDyZD8q0/ypzgmnoTCepq2J1BXEsndTJLtzo6jOi6UmP05OIuqK0zi4fROHdhewt3gj27JjqchNoq22nPOn2znVsZ+yTSmkRPiwKS2Kmu0FdByooq6qmLyMeEryNtBSv4dthTn0dh3m+ef3eP75Q65dmuDK5ASne7o5cfwYn92/x48/fMdf/vxH/vOvf5FnGRYO+Qvfz964TkP9fo4fO8qtm7N88eYVf/7TH/jizSvevH7J82dPePrkcx5//ojbt+a4euUSN2au8dmjB/JcxX/+9S/851//Im93WshcfPf2G/76h7/w529/gD//Bf70B/7nh2/56zdvmB0f4cyxNvZXbmVXyWaqthUyeX6IL1484fXzJ3zz9jX891/h//4Xn92+yczEGPevX2Gsv5tzPUe4PHiCjpoKqguzKEmPoygtht0FWfQeamBubIQ7V6d4fOc+X7x4A/8Db1485exgL+0t+2k/WE3D3hL2VxWQmRxAUrgz8SEOdB4sp6dtJ6W5kSRHONHdUUV/TyP11VvoOVLL9EQfc1fOcvfaGMda6zhUX81gzxGONO2juXYHnc37OLh3O7tKNlFSkE5xUQa7dhfRcbiOurodlJXlUVm5lbr91QwOnKK1tZ7GxhqamqppPbSXzmMNbCvPIjTciazMMIo2xVKYE01+ZhibMoLI3ujHxlQvEhOciI6xJSzcguBwU0LDzAkLNyM0zJTQMFNi4+xI2eBBQpoX4QmupGWGUttQQnNbNU0tezjdd4Sz53sZOdtHz4kjXLlykdHRIXJyUsjNTWVbaS4VFfnsb9xBTUMlh7sbSUwPIyU7gvTNMWzMjyZ2gz+puWEERDniEWRBblkCqZuCSN4URFK2L5Eb3AhKsCckyZGAOFu8IizwjZYRnOhAUII93pGWOAWKcQmW4h5mhlekJX6xNgQlOsgPu+ZOBmgZqaBnoonITBtDSwH65jqo6K1DV6KOsmCtfDxugRCs01yBovZ8fet6XQVU9JRQFa7/CYqoChVR11+PpqEKaiJFFLXnrUwLNiNV0Vo0DBXRM523MLkHWKOpvxYrJ0MkMh1WKX+EjasYgXg9usZKCKUqGFloIpHpIJHp/M3KJFgpP5SvF6ySW6bWai5jvWAVWsbr5bapnyshqqK16EpVMbTSQWonQt9CC3UDBRR/WtzWkajIFQypnQipnQgrV4ncoiRzk+ISYIOjrxW6UlX0LbQQ2+j9Azlz9reWW5dcA21xCbDB2d8az1BHQhN9icsIk29HSO30EJqpoW+hgYGlJsbWOli7S3D0tZDbekzshVi6GGHvbfZTNawVbgGW2HuKsXQSInPRx95HipO/GXbeEixcRJi7iDB10sPYVgt9KzX0LFXkEFgoo2K4Cl1zZfQsVdGUKqAlUUBgpoyW8ToUdZZibK2FpYsBxlYa2HmICUvwICbNj+hUX7xD7IlK9KeoPIsjPU3sqCniQHs1x041U747n4qqAorKs8gtTCGzIBG/cBdMbUWExnmTV5pOdEowvqFuuPraIbYUYm5vhJmjIVrG6xGYqWLuYkhYsj/2PjJcghyJSo+kYHsR4SnRuAZ54+jnTlL2BiwcrPEK8MHa0ZbI2BgCQ0OwtLJGSyBCXVuAf0gE5btrCYiMw9HLH2WBIRpGpixT0GC99k8EQmOeRMjJg4YBCur6rNOYx/8r8/D3Yeq/34hQ1JGgrGeKgrb4pyC1sdwSpagjkRMCFaHFPzQ1LSgOf08gFipf1fSt0DC0RkVogZaxLToSe/l1bSMZqnqmqIvMUReZoymyQNfIGiNzZywdvHH0DMPdP4aYtDyCYzfiFhCDzCUAscwNgcQWVT1TFLWMUdUzRVXPFA19i1+QCk0DSwQSW8TmThiZOqCsaYSxmSP6ElsUVEWIxDbyDITQ2JrA8GRSMgpx84lARcsYkdgG38Ao4hNSePfdd/n1r3/9DwfzfypC8dEninyyVJlFSxTwDYikuraJJ09f8cXbb7h37wFPnjzh6eMn82//r88wPDDI6Z4TNNXVkxifwJ49e7h69Srj4+PExsZSXFzM4OAZiotLaWw8wN2797l79z6PHz/m9u3bHDp0iK6uLubm5uSL1BPjFzk7cob+vtP0nj7JiZ4ujhxup72tlfq6fXR3HePWzVlePH/Kwwf3GB8bpet4JwP9vVw4f1YewL5397a8zvXK5SkOd7TRfLCJ48eOcu7sMH29pzh4oJGjRzq4NDXB3Ow1xsfOc3bkjHxrYub6NNenr3Ht6jTjF8foPt7FmcFhpiYuMTw0woVzowz2D1NZvp2K8jKOHzvK5YlJLo1dpv1ABx0HDzN39SZ3Zm9z//YdJibGOHt2mEdPHvPs5VecHLyIhq4Vh4+f5+rMQ27ff8G9R68JiUjGxSOYyIQMEtPzyMwrIbewktC4VKwcPBBKrfAIjCA+PRd7D39U9SQsU9Dkg2UKrFyvTc6WbZzsH+Hc+TFOnDhF88Em6mtqGO4/zZWJixzrOERneyt352b48vUr3r56zZtXX/Ddt7/n/r3PePjgMXOzdzhy+Dg5OZtISkqhqekgBw4c4PTp03R1dTExMcGBAwfw9/elpbmRi2eHmLt2mccP7nJpfJSpsQs8/vwRz5894fnzp9y+eYtHD+8zffUyI8NDXLs8yczVS0xPjZGbncM7//JrPly8jkXLlHjv41V8uGQtHyxew28XreTDJatRVNfj395bxG8XLWPpaiV+/dE8mVi6RoF3f/cx7320lN98uJhfv/cRJiZmlJcU09tzjNOdh6jYksXRht0EuVgQ4WFFnJ8d/vZigpykRHrKcDbRItTNBG8bAd42AkJcxST4W7M5wYeitCAyo9woSPKjriyd7Gh3cmM9qc5PYGdONDUFiRSn+JMX60FTeRpVeVHUlyZzuCqX5op0arfEkehtyvb0IHZnhcl3KGo3RbM11oPiOE8qUvzZlhRIfUEyrWWZtJVn01GZTXPJBpqKUmivyKJ2UzT782Kp3RzF3k2R1G+Jm1cgcsIpinWjJj9OTiJq8uOo2jyP2q0bOLh9E7sLUijaEE5DZT7Ne0roaqlm4FgTlQXpJId7k7cxiorCDbQ37KK8IJ2CrES2bclgR3Eeu8sLGT87wPTEeU53H6Oj5QAXR0a4ee0aM5evMnvtOs+fPeH1qxd8/dVb+Qjc9999w6OH97k0NcFAfy+nTvbQefQwU5PjvP3itbza9fWrF/LQ9J//9Af5psTXX73l2dPHPP78EX/9jz/zpz/+nj/98fd8/dVbHty/y727t3n29DEvnj/lj9/9ntdPn/Py0Wf8148/8Jcv3/Dq7hxfP77DN09u03uojsadW9lZmE1yVCBtTfsYuzDMq5dPgf/i5Ytn8D//xbdvX3Pn+lWuXhihbnsxu7bkMNzVxv6yPHbmpVNdlE1jZSEHd5ZyrKmGC6eOMjncx5fPnvP1F2/50/ffM35+mMa9u+g8VEdpfhrJMV5EBdkTF2ZParQTcSHW1O/MpG3/FrZs9Cfa34y2+kJ6j1azpyydup2bGTjWxPDJdsb6u+huq6d+dxlDPR2MnO6k91grEyOnOdV5kB0lubQ07OJIxz7215VTV7+dnTuLqKwspLZ2J22HDnBxdISR4X5aWupob2/g1Ol2TpxsYW9tMZnZ4RQVxVO4KYrS/DjKC+Mp3RJLXk4waamexMbZEx5lTUi4JYHhZgSFmhMcbk5QmBmBoaZExFiTkOpKZLwzEYluhMe4Ubk7l7Yj+2jt2MfgmS4Gz/TQ2LSX7TtKGBjooaurnezsZNLSYmio20F/fyeNzVXs3lfGzr1bKSjdSG5REtHJfqRvimRzcRKF5WkERDiQlBnAnsZCNpfEkpIbSHiCI5EpLsRs8CQs0ZmwRGdCE5zwi7YlOMGJsGRX/KJtcQs1xzXEDJdgU1yCTXENM8cr2hr/BAeCk1zng70WupjYGWLuKMbMwRgDC10UtVehrq8kD0YrC9aipLNaTiKUdFajKlRgrcYq1usqoK6vgraxBtrGamgaqqBhoIyGgTLrNFegbTyvAChof8oajaVoGCqiK1VFVbQWkYk6EpkAiUyA2EoXkYk6ArEKxpY6mNgIEVvpYmorwsrJGBtXKTJnMSY2QoRSNbQMFFEVKqCovYq1Gp/+Agv7FCp661DXV0LTUBlNQ2U0DNajaaiMtrEquhJ1RGbaaBmpoCNWw9TeCLdABwKivQiK9SEwxpuU3Di8Ql2w87TEPcgRv0gPAqK9cPG3w8hKD3NHMTbu5th5Wv4DifAMcUZio4+dpyWuAfY4+ljj5GuDi78dVi4mCEzU5CqD1E5PHvi2cjXGwtkQW08TuRohttHF2FpHTiRkbmKsXA1x9jXD1t0IcwcBZva6mDsLkbkbInM3xNJVH5mHETIPIyxc9ZHY68j3H4RWqhjaaiKyVMPYVhcTR5E8QG7lLsYlQIbMTYytmwQ7dynWLsZ4h9gTGutBZKIP8RuC8AqyJS0jkpLyXE70thOfHEJ+UTq7a0rYWpHLwLluGttriE0LxSvYCY9AB/n/ma2HxU/EVYChpQgTOyPE1vNkzclPhkuQNVHpgYSm+BMQ70NMRiQpeansbq7FJdgHbRMjROamaBoKWbRqOSITMZr6eojEYlIzM9lUUERIRDR1jS1sLiwjIj4VLQMTtAxMWKaggZLAmJVqAhQ1DFBSN0BJ3QgldQMU1A1/gbXqBqz9u+alv8fCVsRqdQO5AiFfq/6poenvlYp1WsY/hbT/piwskIif5x5+jp/bmBZUiIWF6wVCsZCV0DK2RU3fCl1jO3SMbNExskXX2A49iQMG5k6IrTyQ2nhgbOUqJw0qAhM0DSzRNpKhLjJnvY4EFYGJXHXQNLBEQ98CVT1TNA0s0ZPaoaimj8TCGQ2BCRoCE9R0JKjpSDCxcpWThbiUTWwp3YPY3Elud7JzCcDK1o3UtAwWLVrEr371q384mP9TbUVIzZ3Q1JYg1Lcgv3AbRzt7GJ+4zOjFcR4/fszs7HzgeGR4iNM9J5i8OMbM1Wk6jxyltLSUuro6rl+/zs2bNykuLqaiooKxsTGOHz/O1avXuH//Ps+fP+fmzZtcv36dpqYmMjIyOH/+PLduzvLo4X1uzt3g7MgZuruO0dF+iEOtzbS3tdJ2qIUDTQ2c6OmSE46B/l5aWw6ya+d2Tp86wdBgP6MXzjF99TL3793h0cP7XL92lZHhIXq6j9N1vJOR4SG53amv9xRdxzt/2pG4yMz1K5w/N0Jf7ymGBvu5OHqem7Nz3Ll1m4a6erqPdzHQNyjPD5wdPseFc2NcnrrC9NXL84eoL95yZ/Yup4/30t8zwIObD7k7d4fXz18wMTHG7ds3+fN//pXXb7/n5oMXWNoGEJO8hb8C1+c+48atx2Tlb8PIzJ5VStosWq7ICiUtVirp8NEKJRavUWO5oiaWTj54hsWhYWSBisiENWpCFq1Q4oPFawiPTuFU3xkujE5w6lQvRzoOM3p2hKmL55m7doULw4OcPzPA7dkbfP7gPm/ffMGzp6/44x/+g6dPXvL5Z8/YW1NHWGgUERFRZGRkUV/fSHNzKy0tLUxMTHDr1i2cnZ2JiAijv+80E6PnuHppjNuz1+WWstnZ2XlSOTnB8+cvmZubo7+/n472Q1ydGufG9GWuTIzS0tTIosWf8uGS1fzmg6X86v3FfLJsHSsU1Fm8UonfLvqUX72/mPc+XoGShgBNoTEfLlnJO//nXd759w/5YPEq/vW3H/PB4lUsWrqKxctWoaamgZuTI4U5mTTsqaRxVynBrjLiA10I9bDE316Mj70xiYFOhLmZE+wiIcLTlHg/GXG+ViQF2rIlJYCCZH+ivczRWP5v5Cf60rJrE9VFyRSlBrJzcyytuzdTnhVBSWoA9aXJFCZ5UZDgQdWmSLZnhrA1yZu0ACt2Z4VRlR1OSaI3tXkxNBUlUZboQ3GcJ9uSfCmI9GB7Wig1ObHUFyTTVJRCTU40VZkRNBWlUJHiz44N8/Wu+/KiOViSTEtZKg2F8ezJDqN2SwJVm6KpzoulvjiF/VtT2ZUbQ0VWNLs2J1BdtIGyrBhOH6rlaMNODuwppru1hor8DeQkhbGnPJe92/PYWZzNwb3l7N1RRPP+HVRXFDJy+jiXRodpb6pnV0UZxzoOcW9ujldPnvDozj1u3Zjl4d07PHxwj+fPnvDD99/y5z/9gefPnjA40Ef1nt2kpiRxqLWZ+/fuyEPSP/7wnTwsvWB7Wmhx+ut//Jkfvv+WL9684vWrF/JQ9h//8CNvXr9kbnZmvvjgyiWmxi5ybvAMV0bHeXbvLt++eMatiQv0tTXS11bP8LEDNO3YQl1lPiU5SVhJdMlKjWV7eRGHO1poPXSA8+fP8vrVC14/f8LduevcuXaJkZPHONpYw+n2RnpaaqnaksmOzRs4tLeC7uZ99LTsp7ejif5j7dyavsLXX7zh+ecPOXGsnb07ixk720NzXRkbEr2JDbVjS04IW3OCSY93oigrgOKcIDbGOZASaUt2vCv7tqVRuTmGvdsyONq4naZdRbTt307fkYPU7y6jfncZRw7WcuRgLUMnO+jrOUTNziLaW6vp7zvErt35bC3eSElJDvv27eDw4YMc7mihv+8E584OcuhQA+3tDdQ37KC8IpfSbelk50aSnuZLdqof+RsDKMgOJifdj6Q4Z0JDLAkIlOIbNA//EFOCIywJj7EhNMIK/2Ap/kEmBEdY4h9qRWSSO8ERTpRWZtDSXkNz2176Bjrp6mkjMyuFY8fbaG9vIiEhgs2bNzA6OsClyTOMjJygZn85WytySc6IoKKqgPTcWMp25ZK4MYStlRsprcwgLs2PmroimjoqSc8JITzBmaAIGxI2epGY4Ut4kguRKW5EJLviE2mNf4wdIYnO+EbZ4B5mgUe4JZ4RVnhGWOEeYYlrmDlOwSY4Bpojc5MithZhYmeIvrkO+uY6GFnpoa6vhLq+0k9qwxqUdFajqL1KbmVaqG79OYnQMlJHy0gVDQNl1ERKqAoV5WREw1ARJd2VcpVgIVwtkQnQNVbGyskYPYkqehJVbFylGFvq4OBpjpO3JXbupli7SJA5i7FxlWLtIsHMTh+xlS5qIkW5UqKks1r+ORegJlJE21gVgVQDHbEaOmI1BFINhKZa6JloInM1xc7TEu8wV6JSQ4hNDyc0wZ+wxABi08OJ2xhBZEowMRvCCE3wR+ZqisRGH9cAeyKSg9AwWI+xTIi1m9kvCITITHt+qdtUC6mtAdZuZjj6WOMR7IRHsBPWbmaIzDWx8TDFyc8SJz9LPELsCE30JiDGbb6RyE2MmaM+Vq7GWLkaY+ogwsBSE5G5OsbWOpg7ibBwFMrtTJZOQkQWKuiaKGJkrYGlqz6WbgZymDkLMbTVRGChjEimhthBB5mHBEs3Yxz9LXENtsHBzwKPMHtCE70JjHUnYWMIyVnhpOZEkpYbhX+4E15BtiRlhBKV5Et4tA/pWbFU7tpCXFIwsYlBePjYkl2QQmJ6BBGJATh5y3DwtCQiMYCEzCj8Ij0wdxQjMtPBzEGKtasMj2BXJDYGmNob4RvlRnCiFwU7MkncFE1Z7VY2V+TgFeGNoa0JKgYC1mhpoWZoiLpIiLHMHBdfL4RSYyQWFhzp7uZYzyly84ooLt+FmcyBNcraKGoKsXL2QVXfBAWBEWu1DFinZoCC6t+wTu2XWKOmz5qf7UD8PRZyD58q68nVBRWhGesFJihoi1mraSR/TlFH8ovQ9QoVIStVDVitPj8693Mrk5Ku6T80Mi1kIn6+KbFwT9PIRh7G1jK2RWjmjK7UAT2JAwKxPTpGtmgZWKMhsppXMgTmqArMWadhiKqeqbx5SV1kjrKuFGVdKWpCMwzMndAV28jzEQvWpgUlQlPPFFVtMSZWrnIrk7NnKL7B8RRX1JKVV07e1l0kpRegZyTD2MwRLaEZpjI37Jy8iY1LYsmSJb8gDguDc/9UUFAS8OGHK/DyCqG29gCHWo9w7FgXt2/f5uXLl0xMjHFu5Cz7a/eRlrKBttZ27ty6y/mzFxgdHeX8+fNMTk4yPj7O0aNHOXz48Pw2wKVJ7t27x5s3b/jyyy+ZnZ3l/v37XLx4kfLyclpbW5m9cV2+Ej0yPPQLK9OBpgaOdR6hsmIb+/ftZWpynKtXLnHyRDcneroYHxvl0tQEszeuc2PmGmMXL3D+3AiXL01yc+4Gt27Oytubpq9elvuyr1+7ytjFCwwN9nNmqI9LU2OcPnWCvt5TjI+NMj42yvXpa1y5dJlLk1P0nZ6vQu3vHeD82QsM9g8xMXaJ1y/fzL8N/cOPfPn6DbPTcwycGGTgxCAzl25waWyKqbFxenq6mJwc58tvv+Hpiy/p7juPodQVdYEVdQe75BLXe5+s4eMVyixdo84KRW0+XK7Ibz5Zy4cr17NCRcivl67lg5UqLFqrxjvvLWWZsg7vLlo5nx9YuobQqAR6B0YYGByhq6uH7uNd3Jmb5crkBGPnz3HuzBAToxe4NXeTRw8e8vL5C/77v+Dbb37P9NVZxscuU1RYypaCYur2N7GtbDsNDU2cO3eBw4cPMzExQWdnJ1FRUZw+fZoH9+9y68Y1rk6NM3ttmvv37nDt2jUmpy4zMXmJE719jJwd5fyFiwwMDFBTXUXfyW6uTo1zaew8fSe7MTE1R1lDh0+WruS9jxazaPFKlq9WYulKBd77aCnvvv8xS1cqsGKNKiIjC9y9QxAamvOr3yzmX37zCe/+bgUfLldk2Ro1Plqykt99tJj1ikrYyyxIjAohIcyX+CBPMuODcbYQYmusiYlAEXuJNn6OEsx11uAt0yMv3o/qLSnztagbwti6IZQtKUEYqy5BJlxH1ZZkug9uZ2/xBmq2prGnMIWKnCiqCxNo3JZK6QZ/CpO8KE8PZHO0CzkRjmxN8mZbih87NgZTkujNvvxYWkrTqEjxZ2usB0Ux7mwKdaEw2ouiGG8qUoLZmxtDTU40e7IiaSpKYW9uFFWZYdRujuJgSTJNWxOpygplR3og1Tnh1OTHUZ4eTFlaINV5sTSUprOvKIWq/CSq8pOoLclgT9EGJvqO0NtRx/7t+TTXlFKRv4EdhRm01lXQ3lhJyeYkGquLOdxURUfjHtobqxk7c5r+nqMcqK2mrbGe6bFxnn/2mCcPHvH5vUe8fPqMt69e8uXbN/JGpa++/IJbN2fpPX2SA00NZGak03ywiTu3b8pbnBa2IhbyDgtDcj98/y3ffvMVX759w1dffsF3334N//Pf8lrY3//4Pc+fPeHB/bvMXJ/m7NAgbQcOcP/GLN+/fsXFgdM07SzjeEMVx+t3smNTEjs3J7OrIJWtWXH4uFhQUphJUVE2xSV5BIf5U9ewn87OI4xdPMfIUC/NDXupr66koWob9TuKOXO8hf0VBWzNiKUsJ5F95fl0t9Yy3N1O37FWHszN8J9/+j0Pbs8weraX4x31jPR3cKRlJznpAWxIcGPTRh+SImWkx9pTnONHfroHsQFiwjz0ifU1ISPCifRwZ/aXZXD2eCPHG3fQVlvJyIk2Lp3rpXZ7EXW7y2ioqeDA/u10dx6guWkndfu20dK6m91VBeyvK+fAgT0cOlRHe3sTrS2NPxUgnOXQoQaamqopLNpIeIQbsfGeJKf6kpLkSWaKB9nJHqQnuhIfZUtooCm+fsb4+EvxCzbDN8gUv1BzgqOsCY+zJyzaloBQMwKCzQmJtCY81pHYNG9iEr3JK0qkfMdmdlUXc6SziZZD+2luqaOru4OSkjyKinLp6jrEN9+8YGjgGE1NVeyv307lri3kFW4gMTWE6Hg/+s50UFCcStbmaPILE8nIjaC5bQe79m4iIcWbmCQ3ktK8yc4PJyLRjbgNPoTGu+AeaE5QjCPZRTEkbwrB3keMU6ApLsHmuIfL8Iy0wTPSBrcwKxxDzHEMNMdIpovYSg8TG3009ZXQNVZF5izFwEwbdaECGiJFVHTXoKS1EiWtlajorkFFdw3rtVehoPEp6voqaBqq/UQg1FHXX4+aSEkOgVSDNerLWau5TJ4pWKOxFBXhGmRuUiwdjXAPsMXERoi9hxnOPlZYu0jwC3fB2kWCrZsJprYiDM21EFvpInMW4+Bpjo2rFHN7A/TNdRCaaqFtrIqK3rpfZDfWaa7AwEIXkZk26vpKrFFfzmq1ZfKDv5mDMQ6eljh6WeER6IBfuBueQY44elnhHmBPaJwvEYkBWDlJ0DfVQiITYukoxtnHGt8wV/zC3QiJ9yM6LZTotFAiU4IJSwzAxd8Oc0cxMldTfCPccQ9yxC3QAY9gJ5x8bTC1N0JoqvWTEjG/YG3vbYZroDWBse54hzvKMxCWLkbYeEix9zaTXzOxF2LuZIDMzQgzewF2Hsa4+M0rEkbWGvJVaXNnIca2WvJQtYmjALGDDiKZGkIrVYzstDB10kdsJ8DW2xS/mPlhN5cAGc4+Frj5ywiOcSc2LZCMvFjySlKJSfEnKsmXbbs3sb2mgJr95RzpbORIZyPNrTW0H60nKS2cLWVZWDtJ0TVWJTTOF79ID2w9LIjZEEZKbhyeYS64BDrgF+GLmb0ppvYS9M11EdvqY+k6T2yS86IJSvRh49ZUyusrSN+ajdjeEiWhLqoGhqwXirBxc8XR2wuhVIKGSEhqRja3H3zGtsrd6OmLWb5aCQUVLfSlMkQmNohlzqjqm6CkJ2Glmh5rVESsVTaQY42K6Jf4exKhLvwFFLTFchKxkH9Q1jOVkwg1fQtWqxvIcxKfKuvJFYvl6wX/K4lYCE+vF5j9w/jc36sRC61JRhZuSGSeaIvt/rYhIbT42bOWqAitUBXJUBHJUBXJUBVZomVo9YtNiIXsg1jmhq17MNaugfKmpgVL08KOhNDEHn2JLZ98qoyCqgiBoRUGUjv0JbZ4BcRwdmyGrLxy4lI2Ye3oi4qWMXgDqG0AACAASURBVPoSWwykdkgsnHFw8SUuPhkFBYVfHMj/N1Xi//cIDIxFZulMQX4pbYeO0tN9mv7+fl68eMHdu7e5fHmKRw8e0tPVTXRkDFkZ2XS0HeXUiT7OnBnh+vXrTE5O0tnZyfHjxxkcHOTZsyd88cVrvv/+W/7whx+5desWn332GZ999hlDQ0P09vZy/PhxZq7PHz6vXrnE1OQ4z54+5vmzJ4yPzbcLnTzRTfPBJk70dHH3zi1ev3rB82dPePz5Ix4+uMftW3M8fHCPudkZzp0d5szQgJxsjI+NMjU5zq2bs9y/d4c7t2/y9MnnfPP1lzx5/BnjY6N0dx3lcEcrRYUFtLe1cvvWHLM3rnNr7iazM/N7EanJKURHxtDTdYLLU1cYPX+R8YtTTIxNyuti79++w53Zu1wdn+b84AWmLlzi4tlRjrZ30NHRxvHjnVyavsr0zB2SNuazaKn6TxWvBjh7h6FtYCEnEb/+eA0frVBh8Tot/v3jNby/QplFazX4tyVr+e0KVT5W0ubdZev57XIl1qjpoWNgioWNE6np2XR1n+Lo0WP0njrNyJlhRs+OMHttmvEL5zk7NMhAXz/jF8d48+o13333A1++/ZavvvyeB/cf03X8FCnJ6VSU72RwYIQjh4/T1zfA5OQlhoaGmJmZoaamhhMnTjA6OsrVq1d5/Pkjrl+7zPTVy4yPj3OorYPjJ05zdnScip1VePsHUVRaTuexLnJycqjavZOL589wefQcQ70n2LhxI46ubugIRaxVUuGjxcv43cfLWLJ8NZ8sX4O+2ByRsRkfL13LejU9YhOz8AuKZfkqVd5btJqPVqjwmyUKLF6lyvufrOT93y1lxYpVqCopYi4xxMfZhqQIf6ID3TETquBhI8bLToypnjI2RhoE2Btjp69EhKsp+0s20r6nkJrCVPYUpnBgxyb2Fm/AUrgWDytdsmK92J4XT0ddKU07N1FTkkpdWRr1pcnsL06koSyFfYXxFCf7kBfjOk8oIpzYluLH1nhPqrLDaSxMZHtaIKUJ3myJcqUiJZjtaaGUJsxbm/bmxlCXnyDfijhYnDJvacqPobk0hX150ZQkeLI1zp3dmSHsK0xk24Yg8mM92Jrky67cGGoLk6neksLuvETKMqOpLc3kXHcLPS01NO4uoqN+OweryzjSuJOOpp10tuxm/64tFGTGcLipiv07i+hub6StoYaTnW2c6jzM2d4+Zi9d5vN7D3h8/yEPb9/n3q3b/PGHH+U1rV99+QU3525w/twI584OMzkxRn3dPo4cbufa9BW5WrGgNiwoEwsB6gVVYiFI/fNrf/rj7/nu26/ldc8XR8/T3tLM4ZYWLgz2c/ncCDVlhWTHh1FbnM2+4gwKEgNorNxEVWEapbnxxEd4kBgbSFiYFzW1lRzqOMjU5UnGJsb56qu3vHzxhCPtzVSU5rF9ay7V5QXsKMzgaMNuejvqqNtRQNmmFA7tq2Ssv4uLgz383z//wFevn3OkrYHDh/ZzorOR5oZt7K7YSEqcCxuTXMlKdiHAVYe0GCtKN/uxNceLjFhrsuPsyYlyZGOoLTmRLjRVZnG2s47uxp101JYz3NXK5NAJmvfvoPdYKwMnOqjdU0rdvgpam6vYU13IgeZKDrZsZ2DwCBcu9HLuXC+Dgyc4eqSNUye7OH2qi337dnHw4Hy168aMCBKTfUlO9WXzphDys/zZlOrOhjh7YiNkRIVbEhEpIzLGnugEJ4KjrAmKlBESbUNYrB2hUTYER8zfT0jxJCrBjcAoexLTAkjZGExcUiAl5bm0H66n/XAj/QM9bM7LoKAgi7t3Z5iaOsvJk4fJzU6koiKfyh0FFGzdyOFjjaRnxZK1KZHa+nIyc2LJyo0hb0sChcUp7K7JIz0rlIQUb1LS/cnMCSZ5gw/hsc5kFkQSnuiGg5cxG/MjaO7cRX5lCqaOOjgHzde+2vtLsfOTYOsrxsbHGJmvMdbeYgQmahiYaSO1FqFjpIKRhS7OPtYYWwpQ0lqJhkgRNb11cvKgprcOdaECqoK1rNdehaGlCAMLISIzAboSLbmVSctIFV2JBur680RiflxOEU0jJYxkuvKKVRtXKU7elngE2uHiK8PFV4Z7gC3WLhIkMgHWLhJMbUWIrXQxsRFi7SLBxlWKqa0IkYk62saqaBuroq6vxDrNFaxUWcI6zRWo6yvJLUsC6fznWK22jNVqy1DXV5IrLjJnKZaOYmTOUpy8ZbgH2OPia4O9hwW2bmboSdTRNlTG0FwHMztDTGz0sXE1xTfMldA4X5KyY4hND8c7zBUbd3PMHcUYWgowtBQgczXFyEoPoakWhpYCLJ2lyFxNMXcUY+dpiW+EO05+82HqhVpXa3cJNh5SrFyNsfc2w8ZDKt+0sHI1lo+62XqaYOYoxMJRiIWjHhaOelg6CTF3FmLqKEBsq4WhTB2B2Xp0TBQRWqggttPGyE4LoZUqIpkaEsd5G5PUQYixrS42XvPNUN7hjviEOhCbFkhwjDsxqQEkZ4aRV5JKZn4cSRmhbC5OITc/ibT0KKqqS9hXV8nGzFjyi9Lx8LHF2kmKq48NgVGelOzMIyEzSv47ewQ7Ye4swTvCHVt3G1T1VBBIdAmJ9ye7JJ2oDcH4xriyqSKdirpi0otSyCzLwtLDFi2pITomJkSkbcQvJhb34GAik5MIT4gnv6yUqekZnrx8Q1RsEpo6IkTGZhib22FgYstqVQFL1qqxRFGDVRoiVqgKWKUkYvXPoSz8JVRFrP7JrrRSVcRKNb1fYCHfsEpNn7WaRijpSuXh6YVMxDIlXfm9ZUq6KGiLEZo5oi22+QUpUNI1lQ/NLagNazXF8p8X1Ak1fSs0jWzQFtuhK7ZBT2qHiY035vZ+CEwc0TSyQcvYVr52PU9ILOZJhL41agY2cugY2cprWxcsSgttTbbuwZjYeqIrtkFZVyq3Oy0QiQUS4egeLF+jtrTzQktohldADHlbd2Fu44GNkx9Gpg6sVdZDS2iGpZ0Xbj4RuHkFk74xG5FI9IsD+cJmxMLXfwpoqBmgrKiNo507ZSUVnD7Zy/T0NPfv3+Xp08fcuXOLZ8+eMTk5SXX1XtI3ZJGTnU931ylu3JhjfHySsbExLl68SH9/L1VVuxgbG+XHH7/n1q05pqYmmJqa4NWrF0xOTlJTU0Nzcyv79+9ncmJM/mbxyuUp3rx+yTdff8n9e3eYm52hr/cU58+NMH31MnOzMzx6eJ9vvv6Sly+eMTF+kZtzN+TPTk6McfXKJe7eucW16Sv09Z5iZHiI2RvX5bsQL1884/vvvuHZ08eMj43S0d5C3f4aggL9ycnOlGcsrl6+wvjFMeJiYln88Scs+WQpBXlbmJ2Z4/NHj7k+Pcu5kfNMTowxe+M6c9dnePzgCQ9uPmSk7yzDvSOcP3OOkcEhTpzopr+/l9MD/ZRVVCGSWPPOr5azUlGfdapGiKT2LF6lzruLVrNMQZuligIUtKVoSexQ0DXh18uV+bfFCnyqacR7qzV558MV6Fi4EpdbTHLWFgpLt1NcvovS8p10dZ+it7efq5evMHb+HB2tLZzp76Oj9RDnzgzP5zkGz/DmzVu+fPstz56+5vixk6SlZmJn60xKcjpth47Qe3qQzqPdDA0N09FxhKGhYS5dusLw8DBv3rxhbm6O27dvMzjQR1NjPR1t7Zw6dYrdVdU0tbTR0tGJqZUtn65RxNTSmq3FpcTGxlJaspWzZ/q4eGaAod4T7Nu3l8DgIEQG+qioqrN02ad8sGgxS5avZumna1BS0UZsIkNL15jVazVZr6bPspWq/O6Ttahqi1mqKOC3S9ezZK0m7y1eza/fX8LHnyxj2ZKlCHU08XVzIDEikGBPBxzMDQjxciAlyg+ZWBdzvfWkBDrhJlHHXyZke1Y0HdVFHNlbzJF9JRyr38boqYPkJQdgLliNVGclaZFuNO8tpH1/Cc1Vm6kqiGN7dii1RfE0lKWwtyCWXTnhlKT4UhDnTnaIHRVpARTFebAtxY/q7Ah2pgezOyNUHqzen5fInqzon2pe42ksTKY6O4odG0IojvOkKMad0kQvdmeGUJMbQe3mKJq2JtKxPYPG0jSq82IpTQ1ga5IvlZkR7N2SRE1hKjs3xbMlJYSWqkJ6Du6haVcRzTWlnD5cx6mOejoP7OZQfSX1VVtob9xBVnII+3cWUVORT2N1BTWVxQz2dHJtbJTb09e4f2OWZ/cf8eTuA+amb3Dt8hX+9OPv5dsNr1+9YG52Rl5QcPnSJGeGBhga7Ofe3du8fvVCbnn66ssv5I1OC8Hphd2IBXvTQh7ih++/5btvv5YPQs7euM6ZoQEa9tVyuvsY/d3HeTBzlYfXJ5nqP85A+z4OVObSVJnF0f2lNGzPoTI/ibRYH6wthTg6mtE3cJyvvn3Dd3/4ns+ePuG7H77l62++4MHdOSZGB6mv2kZRdjKVhRmc6W7l8c0Jboz309Wyl2MteznXe4TRoW5uTo/T09nGls3pbEyNZM/2zZQWJrEx2ZvoMCsyU10pzQskOtCI3FRHtmZ6UJztTnGWJ9XFEZRv9KMs2Zfq3GhaKrI5vKeQg9vzaajM53DdThp2lnCgtpKew42c7mph9/Yt5G9OoaJyEwVbkmk6WEFz6w7ODB9jcmqImZkJpqfH6enupL2tmeaD9dTVVdHR0cj+ukoKChPJzA4lKdWL9A2eFGT6kJXoSFKkJfGRViQnOJKa5k5Sqgdxya5EJbgQFu9EeIIz4QnOhMU4EBxuQ0S0A7GJbgRF2GHlJCA1I4S4ZF98AuzZtj2PQ+37aW2rY2vxZmr27mB4+DRzc1dob29gz55tZKTHUFCQzub8NDKy4uk8fpAduwqp3FFA2sYIEhID2VKYQnFpGntqCigpSyMuwYtNeVGkZwSRmxtObLw72XnRlFflkFUQw8bNkRw4sosDR3aRkB2MS6AFbiEyXIIssfc3xdpbjJmHAVJXIRIXPUychZjY6yOUamBoroOBmTa88w4OnpboGquyTn05yjqrURcqoGOkgrahMhoiRdSFCmgbKqMnUcfMQYqJnRhjmcFPREIDXYkGeiZa6JvP241M7Y2Q2olQ1luNhqEiDj6WeIU5YeUqwd7DAolMSHRKMJaOYqTWInzDXNE2VMbSUSy3wti6mWHtYoKVkwQTG31EJppoGaxHSWcNWkaq6JnMExgVPQU0DVUQmelgLBOhrr8ePRMthKbaaBqqyO8ZWuohNNUmONqHgAhPvINdcPOzx8XHFhsXM0RSLRQ1VqJvoo2OoSoGpjpYO5vi7u9AUJQ33sEumNkaoWmogqGlHmYOYuw8rXANcMDazRyprSEWTlLcAh1xDXDAxd8eB29rZK5mmDtKkLma4eAtw87LXN7IJLEVYOogwtRBhKWLES4BMrmNSWIrwMLZEHtvMxx8zLFwNsRIpomZvQATW22kNlqY2Gpj4qCLxE4bAys1BKZK6Jkro2eujKG1BiaOArmdSeygg72/KVbuYnwinLB2l2DhbEhMehAZhQlszItlW9VmdtQWUtO0jfKqzezYu4XSnTnEpQUSFO6Mh481Flb6hIR5sqUog5i4QILDPXH3tsXe1YLkjdFkFaSSlBFNQLQ3fpGe+EV6YudphYOvDXEZMZg6mOLs70xQXBBbdmxmd1PlfBtTSTKbKzcStTGEsNQgvKP9EFoZI7a3wdHfH++oWEwcXbDz8iIpK5Mde/dRe6CZg22HKSguQ1Ogj5GJFfbOPqgLjPlkxXqWK2rONy1pG7JCTY8VqgJWKOixUkGPVYrCeSiJ5Fi9Xp9VKkJWqQhZsQBVwS+wUlXEWk0jlPVM0TC0QtNIhqrIXB6kXr5ewAoVIQaWLkjtvOSZCUMrV4RmjnIC8XMSsUbDWE4cfk4iFtSJn69WqwhMUBeZY2DmgtjKAy1jW9QNZHJFQkVohYrQCuWfsF7PkvV6ligJLFESWCCUOqJjbC3PQiwsVKvqmbJOw1DexqSsK5VXuy4ErQUSW5w8QsjbuouohCz8QxOJSsgiMDwZ/9BEbJz8sLD1REFVhJGpA9aOvviHJmJk6oCnfzTxyVmkpG5EKpX+r+Thn0qR+N37y1jy8UrsrJ043N7J5PgUr1694vXrlzx69IgbN25w+/Ztnj9/zuuXbzjY1EpkeAwHmloZPnOegYEhhofPcuTIEQ4caKS6uorR0fOcP3+WM2cG6e46xrOnj7k2fYXdO3dRW7OXg03NNNY3cPrkKW7fmuP69DWGzwwyNTH/dv/G9fl9iNmZG1yamuDy1Lwl6fLUJeZmZ3j82ec8ffI5d+ZmefvqJV+9ec2d2zeZvTbNo4d3efb0MQ8f3GP66mXu3b3N/Xt35PWvc7MzTF+9zPDQGVJSUqiuriY9PZ2KigrOnDnDyZ4T1NbsJSIsHD1dIYrrlPjdBx/h6uLJ/0fdWUZHea97u9272+pojLi7zSQTT2YmE3d3d/eQEHd3FwiBhAQIwd2hpS2lhVKh7kaFUupyvR9SsnfPOWu9H9/zzlr3mjXzrOdZ8/F/zf2TSxev8PZb73PyxDlOnzrPkSPHOHbsGPv3HeDMyQsc2HeM1qZumuo7GBmcoL9vmOKSMkYmJmnp7EVN15T1ijqskTdASUuIkyyUhx5V4KHHFdEwEvHQ44o88NCT6JjZ4xeVxlpVPTbpW/C4khb/2qjK39YqYeHkTtvwVibn9tHaNcDoxDb6h8eorWtidscujh49zuXLTzM+OkZocAjuMg8M9AzpbO/i6tVrnD93mU8/+YJbr79NXX0Lzs7ubNyowqZNWnR29bOwuI+h4Qn2LR9mbn43ff3DLO7eR0dnLxcuXubW62/y8Sef8dJLL3P69GkqKyspKytjYnKarr5Bdi8f4uiZS7j5h6FnKkRJU4fYhFTS0jPp7+/n2NHD7N+7yJED+5iYmsTDxxv5TcpsVFRinZwiazbIs26jEo+ukWOTqg5aumZo6piyScUA+U26f4wecsr6KGmb868N6sipG7Jukzbr5dWRU1TlsceeQEVZCW83KZlJMeSlxpEcGYC/xJYIHxdsTTSQCnRxNlYhTGzO5tQwBmrzmO6oYGminSM7B1je2sWh2R72TLQQ6WWFj6M+ZelBVGaH0Lo5menuMlqLYqlM8achJ5z67DCq04PoKounpSiK/GgpZQmedJTEUpsZRG1aAO0FK/6G0ap0+ssSqU7yp7ckmb7SFDoLYhnZksFUfR6Dm1PpyI+iNSec9vwIWnJCacwMoj0/YjXqdaRqxQcx1pC96o0Yqs1iW0c52zoqGKovoHNzJsfmR1gY66SrppDp3gYOz4+zb2aYnrpSpvvqaChLY7K3lpbKHJorchnpaqCqOIvRnlamh3p5+vRJ3n7lJu+8+jI3nnmWY/uWObCwyJULF/jpu3t89eVtbn/+6aoc6dZrr6yWQd567RUuX7rAzZeu8+Ybt/j0k4+4+83XfPbpx/z268//Y/Hc/YjY+wVz3927y71vv+HLLz5f7Zt44dpVDi3vY9vEKEtzs7z32nXef+0FrpzYx7G5UWZ6a9k10sREezkjrSV01efTWJVDVLgHpWUZPP/CJd5691Vef+cWd3/4lt/5hS++/IQ7X3/OD/e+5PlnznH22BLPXzrJ2SN7efb8Md555XneuPEMT585zNGleZZ2TlNVmk9PeyOLc1PUVObT2VxOS30eJXkRVBRHUpYTSHdTKjmJUhpKQ2ndHE7r5nCqc32ozvKiryyazvxwRqpSmajNYrqxiLmeGibbKuirKWDv1n72zY7Q1VROT1sVvd11NDSW0thcTkFxEg2NhfT21bC8f4YTJ5Y4d+4I586eYG7nNsbHBjl54jCXL5zkzKll2ls3U5AfTU1NGmVlUeTm+FGQ5UVGvAvxkbYkxTqTneVNXmEQGbn+xKd6kpDpQ1K2H6l5gaQXBJOU4UdEnCuhkS6ER0uIjJdh7aRLeVUaOYXR+Ie40NJRwfBoB1099TQ2V3Lh0nFu3nyWfft2smfPdoaGOthcmsPQQAuN9SU0t2ymqbmcmtpCquvyaW4rp66xiIqqTOoaC5jc2klTawkFRbF09VSwuTyZxoY8yspT6R9pYHCyhY6BLexaHuPsM/upbM1FFmRDanEkPlEu+MQ44xsrwSfGGY9oZ1zD7XEJFuHsb4VPhCvmtvqYWOv8SdOvbaKMhqEiqnpyGAo0EToaY2lviKFAE30LdSxsDbGXCnH0sMPB3RYbqRVCZwvM7U0wtzdaPag7e9lhaKWNnqUGtjILnL1F2LiaI/a1JSzJDzd/J0JifQiN88U9wBkHmRCxly3eIVL8wt1w83fCPcAZN38nxF622IjNETgYYWlviMDBCBMbfZw8bfEKleEWKMbBXYS12AIrF/MVeYxUgIO7CBupAGORHsYiPWxdhYh9HHDxtic6OYTIpEB8Q92wk1piYbvyXEs7I4yEWuiYqGIrsSA42ofgGG+k3g44uVvj5CZCYG+Mqa0BIsmKMVji64hXqAxXf2ecPG1x9XcmMMaHqNRQIpKD8Q5zQ+rnhCzABVd/Zxw9RFg4GuDkJVyNdXXyEq6WzLn4WOPgYYnY1wpZoC2yQFskPkLs3c2wlRphIzHEXmaM2NsSmb81Ll4WCMV6mNprYO6ohVCstyplcvKxxMVPiEhmhLmLDi5+QsJTfXDyEpJdnkxCZhhBcV7Ud5TTM9pEaU025XXZFFSk0NhVTlVTPk1d5bT1bSG/PImM3EhyCmPJzI0hIERGXFIwmblxBIa6kZ2fQN9IGy1dNeSVpRMc7YNvqBu+oR7IfF0Ijw8id3MWGcWpxGfHMrUwQd90F+klSXiFy3ALdiYiPQi3UBfcQiWEJAViIRbiFxeCf1w08bm5WLqIcfDyJiQ+kYSsbHLLKwiMjMHVxx9HmQdGljaEx6VgaGGLjrEQVT1z1AwsUdQyZqOmIRs0DFHUNUNB3WQVJJQ0LFD6LyChqGWGopYZ8vdH2+RPo6hjgaapHaZ2bliJfRG6+GBs44qmqd2q8drQWkJwfDaRqYUY27iySU+Alpn9Hx0Sf5Yy3W+w/s9txP1r94HiT/4JQ2s0jEQYWYkxshKjYiD6Q1Zlt9p2rWFij7rpymiYOaBp7oim2UoalKaxDVomtqubhvsGahORFHM7N3TM7FeBwcLeHSMr8ep3FvbuSDxCsLRxxcxKjJGFI96BsXgFxKCqbY7AVobYPRgLkZS4lAI8/KJIz63AJyiOnKIagsISiY5LRmgl4oEH/sI///UIDz744Co8/F/TmR78XwAP90dNVZt//fNxlDep4+cbxKlTZ3jumascObTiATh6+AhPXbrMB++9zztvvMl7b77Lrtl5mhtb2LFzgVOnz7P/wCG275glJSWJnp4uFnbt4OSJIxw6uI/33nqdV26sxHsO9HRz4cxppkbGmBwd4+L5C5w5c4bt23ewuLjIwsJuxsbGOHr0ONeuXePFF29w+PBh6uoamJubY2lpmWeffZaPP/6UN269zju3bvHB22/w+ss3eP2Vl7h+9Rluf/oB7755iw/ffYuXr1/j+7tfc/3Fa5w4fpQ9i7upqaomMTERb29fSsu2EBQaQ1JSFpcuP8vz127w/NXrnDl9geHhUaqr6vH08EV5kzpr1sqRkJDB4uIBJrfuYmR8ltm5vUzPzHH63NOMTc5iY++KtY0rfkGxqGqasGGTDhtUdFHQMERJ2xR5DRPWKxuxUcMCFQMR65T1eUxOnSfkNFA3sMRB5oemgYC/P7YBOyd3ntyghLqOASrqOlhY2ZCcksH4xFaOHjvBjh1zzM/P09nZSWVlFV3dvdTWNbFzYQ9HT5xleGyawJBI1m5QJDwiFgdHCRPj27j50mt8cfsOrW3dyCtr4u4XRmbBZlJzSsgtrKRnYJIdC/uYnl0gNCqB+JQsMrILqKlv4dab7/Hp7TvMzu1m6+wce/buo6q6lp6BYZYOHmV+6RDbFpbZf/ISPmHxyGsYYmTtgJahJWI3L6ZmdrB9dicLCwucPnuG9p5+PAKCUdE25KFH1rBOXgUlNR3++s/HWaugzuNrlZBT0kJb3wI9IyHK6gZ/lPIZYmhhi9jLHw1jcx7bqMQaRVWUNPRQUNFAXkkNFVV1dLV1CPbzJjrIl6RQX+ICZER7O5AWKsPXwRA3Kx38HE3ICPOgpTSV7qosOirSmemp5Py+Cc4tjbJnvJGJljxqs4PZnOJNRaoXJQnudJbGsaN9M73FqTRmRtBWGE9nSRJ12WGUpfixOS2A4kRPWktjacwPozYzkO7SWFpygmnMDGKmKY+5tjI682Joy45koDSZ/pIkJmoymarLpiMvko68SNpzw+nMj6S3OJq+khh6i6PpLY6mvzSWwcoUtrcXsrWtkNH6LMYb8xhtyGWkPo+J1jLmB5uYG2hkbrCVhZEOdg60sa2nidn+dvaM9zLaXE5jURIdldl0VeUz2FxJX2MltaU5TPR3sHW0n9nJYd586Rr75mY4urTA0s5t9DTXcfXSea4+fYm7X33Jl599yleff8a3X3/FN19+wQ/f3uWDd97m2acuc/HsGS6dO8sLzz3LKzeu89rNl3jj1Vd476034fdf+e3Xn/n1l5/g919XPRD34eG3X39ebcO+L3X66svbfzTcn2L/0gLd7XWcOrybN28+w42nTvD08T0cnR/l2K4xhpvLGGmvoLEym8qiVJLjg6mpLeTlV6/yxdcf8vNv9/jxl7t8+Mnb/PzbPT6//QHffnub77+7wzd3bvPrT/f49usvuPPFZ9z5/HPufP4539y+zbuvv8nZ48fZPbuNk4eW2L+4g9a6zYwPtNFaX0xFURIttbnUlSZTmRfBQGMe/fVZ9G5JprcikfrMQPrL42hI8aAj25++ojCGy2OZqstgtq2Qrc2FDFVnM9VeyXBzGS2VOXQ0lbFzdpiFxUm6e+sprcimpCyT3v4mRsa6GZ/sY+/enSwu7GBsvTbzFQAAIABJREFUuI+h/i52bp9gqK+VloYyGmrzqKpMJT83hKw0T7LTvUhPdiMxwZWoSEeSktwoLoukpDKOnNII8spjKKpKJKcsmpyyaJJzgwiKkuAf4khwhJjAMGdik7zx9LMhKFxMUnogaZlhVNflMzzWSndvPceO7eHixaOcPr2f+fkpersa2VyaQ0VZLr2ddWwpTae2IpOSwgTq6/KoqMygtaOcsoo0coviqKjOYfe+bczOjzI43EZLSyUpiREU5acxv2OCPUuzTG8f5NipvZx7+jBt/VVEpPgQEOeKV5QzPjHOeMU64hHtiGu4CGmwNeJAIZIgK2TBK/8+20rMsLTX/2/pQrpmqmgbq2BqrYfA3hhjoQ56ZuqYWOli7WSBncQKaycLLO3MsBVb4+Jhj5ObLVJvJzwDXXHzc8ZMpI+zhwhbiQUSbzsk3nYkZkUSEuuDm78Tzh5Wq14IzyBn3PwdcA9wxM3fAVdfOwQOBngEOiF0NETqY0twjCc2YlOsnIxwdBPg7u+Ci4ctdhIBHgFifEJkSLzscfVxRObrhIuHLTYuFti4WOAos8ZeKsTZ3YbY1DDq2ytJK0zAP9odW1cBZvYrxmsjkRbGIl3MHfSxkwmxdxdg5WKGkWgl7cnQWnNVomThYISN1BKp38pmQRbgjJOnzcp9blaY2OhhINRC4GSCk6fNajJRYIz3igQq0BmBizEWToYIxSZYiY3+iHB1xtJJFytnPRzcTLBzNcLaRQ8LOzVspfrI/AQIHDVxcDNB4KKLyNUQkashJnbqWEn0cQ0U4eBphomdOnbuJnhHOBGe4kVWeSwhSR6kFIZTXLtS8hYa60d4nB9ZxUlsaSiisaOSutZyiirSqazPJ6swntTcCOLSAknNDaN3tI6Rra2k5YWTlBVMdLIPWUWxpOVFEpsSRHicDy3d1ZRV55KeG09BWQbBkb5EJ4ZTUJZDa3cjnX3t7D++xMiOfjrGm/AIl+DoI0JHqIaLvx0hyQFYOJvi5OOILNgNZx8pXuEBZJcX09zfi6OnJ1pmZiTnFVFc00BcZi6mIgc0DM2wk3rgIPNB08gSeXU9FDT0UdAyQFHbECUdo5XRNkFRyxhlXUs2qBqyQdkARS0zNulYIKdujLyGCSp6AuTUjZFTN0ZRywwVPQHKupYoaK6cY5S0zdEwsUfb3AldSxf0hRL0BGK0zZ1QMRAhp2mOk1cE6cX1ZJQ0YOHozZObDFAxEKEvlKCsb73aQq1iIGKTnhWb9KxQNbT5k7H6v5qq/3MjoWYkQt3EGg1T0cqY2KJh+u80KHkts1Up1f0tiJ7AeRVi9Czs0bd0QNvUBgOBI0ZWzkh8wohNL8Q9MBoNIys0ja3RMbNF19wOXXM79C0dMLOVYu3ihYPEDy0DKyxEUsTuwZhZiTE0d8DcWoKmvhATgTOOUn/iUgqobe4nu7Aar4AYgiNTiUnOReTkhr6JBQ88+Dce/Ns/+etDf181Vv/lwQd48IF/z78P7X9ZmQf/F0XASiUeBAaE8tBf/0lcbBInT5xlfucuJsenGB+d4OD+Q1x79jnOnTrN3oVFLp49x7EDh5jfPkf/wAhzi3s5cfI0U1unqaioYGJijH1Li5w/d4o3b93k4w/e5vOP3uf4of0s7drF6aNHOXP4GPt37+XUidPs2rXI4OAwMzOzTE5OMzo6zunTZ3n22avk5uYTGhpOQ0MT6emZ7N69l2vXXuSZZ57jw/c/4K1XX+Xz99/li08+5MtPP+LimRMcXFpkbnaa08ePcP70Cd549eZqLOyJY8eZGBvH19cfeQVl9P7oZejuG2fnrn1ceeYa77z7ITdfeo2KzdXMbp8nNiYRE2NL5OSVMTIS4OjiSVpWKZPbdnPpynWee+E1uvsnENpLV5qW5dR4ZJ0KTypq8YSCNk8q6vDkJgPWqhjxuKIBj8jp8piiARvUTdmgash6FT0e+MeTqBtYEpeai0DkgrySBvlF5RQVl5NfUERpcRk7ts/y9MULXDx7hhOHD7BzZpqlxQUWds0xODhITl4ubu7eNLd3ceTkeU6df5rC0hrsnT1ISc9DYO1IbU0T1198hYa6ZoKCI0hMzaNoSxOpeeXYu/ri7hdB58AU0zv3kltShZquKWrahjiI3bn20i3eePsjPr19h8PHTtPQ3MHRk2c4c+EyC0sHiEvNJi49j7zN9STmlWPu6IahyAUrZw/k1fXQN7NieGLryj1nz3P05Ck6BobJKCzDSGjPP56U42+PrufhNQo8KafKk3Kq/P2xDSiq66NrKEBZ3YA1G1RYu1GV9fLqrJFXwTMwBEOhFRtU1ZFT12STpj5yKlrIKaqzSVkdRcVNyMQuRAX4EeEtJUhiRairkDgfGwKcDBHpyiEVaJMYKKG+MJGuLdm0lafSV5PFTE8lyxPNHNvRycmdXUw259KYF0x5kozCSEda8sI4MtbGwZE25tq30FOeSnNeDM0FsVRnh1KY6EVJijeNhZE0FYRTnxtCR1EUdRl+VCV40JEXwfbmAgZKkxksS2G0MoOhzclM1+cw21LI0OZkeotj6ciLoDHdn4Y0P9pyQugvjWW4IpGhzQn0lMUxVpfBWEMWw7UZDFZn0FuRQm9lOuNNxWzrqmbPWDu7RzqZ7qxla1cDS5P97J8eYX6og9GmMqqzomkpSaNtczb1xRlUF6RTWZjFxGAnz148zQdvvsLd2x/x6rWnefvla1y9eIptQz2M97Vz7OAy77zxOne/+hJ++xV++Zlffvgefv+Nn7//jtuffMzdr77k69uf89F77/LJB+/z1eef8f7bb3H1ytOrJuv7W4j7ca4//fg9/P4r3927y48/fAf8xm+//vjHsz7li08/4u03XuH5Zy+yvGeG8yf3cf2ZM7xw8SivPnOGly8f46kjC5zcu43u+mK2FKZSXphMWJAbBYXJXL12nu9/+opvf/iMz758h59+ucOXX3/IDz/e4Ycf7wA/89OP9/j27lfc+/YbfvvlV/jlV767c497X3/Ld3fu8eUnn/HFh+/z1ss3ePGZiyxsH2f7xAA9bVV0NJTTVJ1LQ1kGNYUJdFXl0FgYS2tBHCPVmXQVxjBYnkhPfjD9RcH0FYbQUxDCcHkssy157Buq5sBYE9NtpWztrmawtZzuljJGhpoZG++kb6CZrr4G+gfbGJ8YoKOzkarqUjo7Gxke7mZsuI+Z6RGmx/uYHu9mZqKLyZFGuloLqSyLpiDbj7xsH1KS3UlP9yU9y5/i8hhaOvJp6i6guiWb2vY80gvDCImT4hlsh1uACJmvFd7B9vgFOyL1sCQxLYCIWHeCwsXEJftSujmVusYCGppLaOus5Nz5/Rw+sout2/rp72+mr6eB+tpiCvNSKcxNoq4ik47GQgqyIygpjKO5qYDcgmjCo9ypaypmbu8UZ586wsyOMTp7Gunv66S9rZG57Vt5+cbznDt7gv0Hd3H81H7ml6ZJL4hFGmhDUII7MTn+yCLskEXY4BouQhJqhSRYgDjIElmICPdQe0LjPJH62CJ0NPxzi7WREhqGiji4WmFqrYeOiSp6ZuqYWhtg5WiOo8wGNz8xMl8JQgcLhA4WiD2dcPeX/AEQYhxcRdiKLbF2MsMv3A2Jtx3RKcG4+jrgHSLFQSYkMModn1AJXsEueIeIkXjbYO1sjMDBABuxKTI/eyTeNoTF+5BRGIetxAxVvQ04ugkQuZjgFSTFK0iKZ6CEgAhPAiI8V+HBXipE4mWPo8wajwAxMSmhxKSEEhTlTUxKKKU1ucSkhyGSmqEnUEMkNcPOzRI9gRra5spYS0xR0l232ithbKONobUmlk6GSP3t8YtyQySxwMrFDJHEYjXu1dXfCUcPESKJBWqGiuiYqyGSWOAW6LIKGvZuVhiLdLGRCRC4mOLsY4NbsDP27haIpCZYS4zRE2zCK8QBmb81zu5mOMgMETpqYmmvjq1ED4GjJuZ2K0lMZg6amNpr4Boows7dBD2hErIgG9yCbZEF2eAaKCIk0Z0tbXm0DFbQPlJFbWcpCenhhMcGkpAWQX5pOjlFKSSkRRCdFERUYiC5JUkkZYaTmBlCVJIvQVFSkrNDyCuLIyEjgKgUbzyD7UkriKC4Kp3s4jgCwmXEp4URFOlJbHIoyZmxlFUU0NHdxPjUMJevnGfH3AwVtaWEJvnh4C1EHGCLOMCe4CRfqjo34xEmwyfKG/cQL9xDvPGPCSW7vJiajhaC42PZoK6KjasrYYmpRKZk4R4UgY65NQpaBqgbWaBmaM46FS02quuyUV0XOQ095DVXYGJ1NI1Q0DRmk86K90FJ2xxFLTMUNFfOJU8oaKOqL0Td0Bo1AysUNE1XzjKKOqgZWGFh705gbDYiaSDyWhY8Kq+DvJYFpnYeuPhE4RaUgNg3GgtHbzRNHVAx+HdDtZKukHWqxqtwcB8i7m8m/tMrcb87QtXQZnVLseJ1sF3ppjASriRNGa9Ite5/VjEUYGwrQd3EGmUDSzTNbNA0s2GTvgXKBpZoW9ixSccMJW1TVPQsEHuHEpdRRFJOGYHRqWib2qzCg56FPYZCJwwEjuia26FpbI2agQBlTVPMrSUI7dywF/si8QjB2NIJAzN7AsOTiU3OJygihZSsMjLyKvHwi8LMSoyusQ1quuZY2ruiaWS+kjj5l7/xwIN/4y8P/ZUHH3iAh/764P8AEfcB4qGV+X8ND/fHRuTI8NA4He09nDl9ga3TsxQVFFNXU8/46ARHDx/j1suvcGBpH+PDI+zasZODe/exuHOB0ZFJhobHmd+1yMTUJIuLi5w+fZJDB/exd88urj37NFevXOaj997lzInjHN1/kJ1bZzh5+DjXr77IKzdf5fr1lzhy5BjV1bX4+QVQXl7BiROn2L17LxkZWejrGzIyMsbOnfMcP36Ss2fPc+HCJT7+8CNuf/Ixd25/yheffMid25/y2s3rXD5/hj27djK3fWa1c+Lqs8/x1KXLnDt3gYMHD1NdXUthURmmFjbYOrrR0z/B7Oxujh87w8kTZ9m+bScV5ZX0dPUyMTHFQP8IEZFxBAVFUVZRx7FTl9m97xhffQdXX3qLwIgk/vG4PNqG1qjrC3jwXxtZr2LAYxu1eXijFo/K6/GYgj4Py+nyzw3aPKpgwHo1Mx7dqMYT8uoo65jiGRRNWm4pOQUV9A1OcOb8U+zZu5/DR46xd/cSe3evlHwt79nNpTNnuHDmNNPjK/G3J0+epLu3h8CgMBJTM4iITSYxLQffwChCIhJJzyqkua2XA/uPcujgcWqq6hEIbXGW+qGiY87jcmpsUNHFSeZLXWsvTW39SNz82aCohrqWPslp2bz5zofMbJ9neGSC/IISIiJjkXn64CLzxDcoDAepJ9Ep2XgERa/KsIJiUolKycXFMwCvwHC27Zhn79Iye/fuZX7XIpMzOymrbsTA3Jr1Suo8tl6Rv/zrCTYqa/PIWkX+9dhGNihooKJhyCY1fTYoaLBmgwpPrlfl8Q3KKGnq8JicPI/JKaCsq4+eqRBVHSPkFNXZsFGJtWs2YmVhTlSQP+G+rkT5OJMR7k60hwhfOwOcTFSQWGoR7m7DluxoJjsqWRhtZn6ojpmeSma7N3NirpunlkeZ6SiiKT+EihRPckNt2ZzgRl9xInMdFRweb2NppIm5niqm24rpqkyhMiOIkiQvqrODaS6MXJmcMGrS/KiM86Ai1p3tzQVsbypirq2MrfX5DJYnMboljcnaLPpLE+gvjae7MJqWrCCaMgLoLY5ma0MWM005jFen0lMWx0Bl0h9biBwGqtLpKImnvyqTmc5Kdo+2sTzVzcJIB9Odtcz2tXBgZoyD28dZGOlivLWCxsJktvbUc2DHGDODHfS31jDS3cK+Xdv54I3X4OfveeOVlYPyxVNH2LdrG4sz48yMD3Lp7CmuP3+VTz54n99//ol7d77mzhe34fffVmDi11/g99/g11/4/u43/PTdPfjlZ+58cZtXblznqy++5Mcff+T+6/fffuGnH79fjX/llx/h91/g91+4+/XnvPP6q7z12k3eeOUGV58+z+H9u5ifHWXrWBcLM8Mc27ONV585w+03rnH11F5effoYCxPdjHTUkJEQjNRZQGNTGW++fZ1ff/+GV29dY3HPDM88c5Y7dz4GfuSrrz7m3r0v+PmHu/zy47f8/P23K7/ht9/48e5dvrl9m+/v3OWnO99w9/NPuHXjKrduXOXssWV2TA3RXFtMR0M5mwsT6agpoKYwgaaSFFpKEujenMpIdSY9xQkMVyQzUBLB2JZYJqsTGa2IZagshrGqFLa3FjDXW8lkeyk7h5qY7K2lo7GYpvoiGhqL6eiqYXy6l6mt/WzfMUb/YBt1DeU0N2+hp6eJof4OJkZ7OLx/jmOH59i/e4KR/moqSmPITPUgLVFKWrIrqSkelJdHU9+UTm1TGiWbY4lMkuEdYktQjJiUvGACo13wCLLFM9gO/3BnYlN9ycgNIyk9gKh4T7LyI8kuiKKyNpOh8UaaO0ooKk2iua2UnbuG6B9qpHJLNpVbcunqqKatpYKSolRyMqNoayiiKDuSLWXJ1FVnUV6WQkZ2BA3NJQyPt7FtxxCT2/oor8yntaOWI4eXOXxoH0cPLnP5wmleeflFrl67yHPXLrLn4Cy5Zcl4hjvhFeGMLNQGSegf8BBqhThEiCRYgGuoFR7hdnhHOhOV7IeLpzVmNjqYirSR+thiYae3mtRkLxViLNTBSKD9x6HcETuJFXYSK2S+Llg5WiKwN8fNT0p4fAh+YZ44u9vh4CrCXmqNrdgSW7ElYi9bgmO88QwSY+8qwMrJBIm3HZFJ/niHiHH1tcMj0AkXT+vVqFdHNwH+ETICo9wJi/dB7CVCUfNJbCVm5JYlExjljq3YEp8QGdHJIYTG+iHzdcJRtiI3knjZ4+bnjIuHLZ6BEmJTw4hJCcU72BWvICmRSYE4eoiwlphi4WiA0MUYOzfLlc2D2GS1dO7+WEtMcQ1wIDDWk5AEHwJiPPCP8sTV3wlbVwE2UkucPG1w9rLFWmyOsUj3T2BmYqOHlYsZrv5OuAeJcfG2wydShpmDPnpCdezcBfhFuRGW5INXmAsWjnpIvK1x8jBH5muNX5gTvqGOSLwsETnrIXDURuwtQF7rUezcTHHxEaJlJo+NqzFSfxG2MhMCY2X4R0vJ2ZzA1t0DzB0Yp7G3nNTCSLLKEsgsSCA9N57E9Egi4wMJifYmLNaXiHh/wmJ98QuV4hnghGegA76hLngF2eMVZE9YnDspOaH4hDkhcNAjINKVuPQQYlOC8A2R4B0kwdXbHt9gGd2DrXT2t3L+6dPcePkqDc1VOLrY4h/qjSzIhcSCaNzDxGRVpJFfk01AnC/ekV64h3pgLbVjeHaS/aePE5uZjtDFCX2hEAcPD8rqGxE4STAWOaJpIkBR25D1qtqs2aTBWmVN1qtqr84GNZ3VuQ8WG9X0WaOkjZK2+Z+2Dqr6K9Gu61UM0Da14wkFbZ5Q0EbPwhEzW9lKb4SuJcbWK3GqZvaeWIn9sZYEIHD2xczeExNbd0ztPDC0dmWDuimPK+qtbh7ktSzYoG76J/mSsr41yvrWf5Iy/aeMSVnfGiVd4eqsAIdwNTFK2cDyT3M/PUrZYMUMLqdljLy2CSqGAjTNbFA1EiKnZbwKCQqaxhgKnXDyCEIk9sbIyhlFLRO0TEQ4uAUQHJtOYHQq9jJ/9Czs0TIRoWdhj5W9O3omthhZOCK0c8PMSoyljSu+wfGk51ZQXt2Op380AWFJuHqFYSp0wdbZG2sHD4T2MqydPdA1E65AxIMP8cADD/HAXx78/w8i5OWUyckuYHb7PPV1zUSEx9BY30R3Zw/LS/tZXtrP9eevceLIUQ7uW2bHthmmR8fpbu+gv2+Y2romikvKGBoZZv/+/ezZs8joyACtLQ1cuXSeWy/f4OXrL3L25AnGBoY4uv8gp4+e5NbN17jx4kvs2DHH2NgE5eUVaGhooa6uSVVVDQcOHGLnznkiI6NxcnKhra2D7u5edu/ey1NPXeGtN97k848/4psvPuOt117m1s3rvPfW63zx6Se8dvMldi/uYmnPXg4s7+fGi9e5evUaR44c48CBQ+zff5DzF55ieGwb4VGJZGcX09HZR011Ay1NrWSmZ7FrboH9e5aZntzK1qntDA+N09baTVVVE4ePnWV6+25mFw8RmZSNnLI+axS00De3R9PYhjVKujwqr8Wj8jo8Iqe9AhGKBjymaMCjCvo8qWyCvJaAf67dxBPy6viExjGxfZGZnUvMzO3h1NlLLO49wMz2OY4fP8nhg4dY3LXAtskJdmzbytnjx7lw5jQH9u9jz+4Fzpw5w8TUJH7+wQhEdqhqGRCTmE5NQydefuEsHzzB8VMXOX3qAsePnWF56SDDI5PYunihpmeJuoElippGrFVQxzckhsltC+xePoKjiwwNTT18fAPx8Q5gc3kVzc2tONo7YWEhwN0ngIj4VEqrGgiNS8XcToqS9kq3hYqeOXLqBihpGaKgpoPUw4eh4VEGBgaY3b6N48ePMzIxjXdQBP96ciPrFNVQ0tDjkbXyPCmnymPrN7FOTo2/P7yOx9cqoaVnjra+Bevk1NigoIWOsZBH1m3kb088yaMb5VHRNULP1BpVHRM2KKqxdoMiGzcoYmpoRGJkOFnxkVTmJNJank6ctx0ySw1cBVrY6Csi0lMgxFVIa1kKu8db2TPezGR7KcsTzZxdHOL0fC8DVSk05obSURpFVYoXFYnuzHWUMtdRzu7+apZHGpjv28JIfQ79VekM1mdTmRFAY2EkAzVpDFan0V4QRXtBFF2FMTRnhjBamcFcWxlLfTXMNhcztDmZwfIkhitS6CuJZ6QyhYmaDMarUxmuSGSiJm0VIDrywugtj6erJIbB6jQmm/Po35JGZ2kCE80lLE+0c3F5huXpXnb0NzM/3MmeiQEWRnvZNdLD3slBuqryqStIZv/sKG9fv8LTpw+xsG2MndOjzM1McfzQMs89dYHl3fO88OxTPH32FEf2LXD2yH5uPHeZvbt2sn16inOnTvLx++/xwTtv88kH7/PLD9/z/d1v4Pff+Om7e9y78zU/f/8d/PIzP3//HffufM23X3/FZ599xt27d/n555/56aefVs3W39z5im++/Jx7d77kx2+/5rcf7/HLva/45vMP+eTd13nm3HEmh7rYMTXA7GQ/3c2VTPS1cHDnOC9dPsa3H9zkpYuHmOmrZ6p3xVCeFOWLp8yW6i15zMwMcfTobl5//UUWF7cxPdHPd3c/44d7X/LR+2/w4Xuv8+E7t/j2q0/56N3X+eLD9/jl2zv8eu8bfrzzJd9/dZs7n37Ee6/f5LXrz/HytStcPHWIpfkpWupK6G+voau5lL6mMuqKk2guTWW0qZip1hJ6K1Joy49msCKJ7qJwxrbEsrUuhdGqeLoLI+koCKe3LIHh2iy2dm1m+0AtQ22baarOpmZLDpVbsqmtL6a7v4He/kYmp/uYnO5b2U501dHb28hgfzNDA83s2jHK3Gw/owM1bClLICvNm5wMb0ry/SktCqa8LIKysigysv2ITpAQEuGIZ5AVPqF2RKd64R/phF+EI6HxbgTHuuIZaItPiAMxiV4kpvmTVxxLTWMubd3l9A3X0jtUQ9mWVPKLYmntKKWyOoPSzcnk5sVQUBhPXW0utTU5lJelsKUyg+a6XHIzQulsKaauOovcnCi2VGWx78AMUzO9NLZuZuvsEFu3j7DvwDwnTh5kYdcsp08c5t13Xuezz9/nxZeusO/wPE3dVcSkBuEf64p/rCuSIKv/BhHSECGyMGu8Ih3wj5EQFO2GjdgUU5E2dlJz3PwdELmYYGlviL2rABMrXcxtDHBwtcIjQIzU2wlrJwtEzpZIvZ2wcrTE0s4Mma+E0NggPAKk2IqFOLiKcPVxxk4iWJEbSS0JivZC5GKGs4cIB5mQiMQAopID8A2T4uprh9hLtJrE5OgmwD3AkYBINyIS/ZD62GJuq4vE24aY1CCCYzwxs9FB4mWPs7sNLh622IotcfVxJDTWD48AMXYSAW5+zngGSvAP9yA42gefEBlObiKsncywcjLBxEYPR08rpP72OHgIcfYW4RkqRuJnh7mDPk5eK6ZwoYsxAmej1cZqZ28RIqkZ7kFi3IPEyAKcEfvYI/axR+rniMTX4b/Jw8zsDHD2ssU/yhP/KE88Q6QEJ/gQnOBDULw3PpEyZIGOq+PiY42LpzUSb2t8Q10IjnYjNjWA6GQ/XH1EOLlZIPUR4eRliXuwI8Y26pjZ6+AZ6ohXmAuZpbEU12bSN9XExHwfzf0VNPdvYc+xbfRONhOXHkTPcDMTMwP0jbRR21xOa08NvSMtlGzJJiDcnYh4X0KiPfEJccY/XEJUkjexqX4kZ4dQvCWN3LJE4tJDyCtPIyk7Cv8wN0KivcksSKCpo4qOviZuvn6Nk+ePcuHKGTr6WqhurGB8ahB7qQ1iP0f847wJSwkmLieawPgAXIOk+ET5kpiXQnxOKkMzU7QNDaBubIyKgQH+UTHkVWwhOC6JDWo6PKmkzhOKaqxV1mStsiZPKqmzVlkTOQ091qlosU5Fa/Xa/c/rVbXZoKrHOmVdNqoZsVHNiHXK+qxT1kdew2TVUP3PtSrIa5hgK/UnLqOE3PJGolIKEDp5oaBpiqmdB0IXP+zcQrBxDcJIJEPFQISCtiVKukLWq5mgrG+NlpkjqoYrQSjr1UzYpGeFlpnjKhDc30L8V6hQ0hWiqCNAUUeAgrYlCtqWKOoI/rjv37Gz/zU16j5EKOiYomIoQMNUhJqxFZv0LVAxFKBtYYeRjRiR2Bu3gCiMrV1QMxCgYWSFopYJGkZWGAgcCYxOJTm3nJyyOiKTc7GV+q6Ch6mNBB0jETpGIpxlgQSEJeHpH01EXBYFZQ3kl9aTmF6Mlb07CWlF5BTVEJWQQ3BkKnomtmxU1sXFMwh9RgGqAAAgAElEQVQLO2ceeOhhHnjoH3+CiL/+5X+SM/0vhYh//P1RrK3smNm2k507FkhJzqChrpGBvkGW9uxj2/QMJ44cZd/uPRw7dJjd87sYHxymdksV9bVN5OcV4+npzdTUFFNTU7S3tzI2Osjczhmev3qFN15/hZ0z29hSXkZESCgH9u5nx9QOxgbHObj/EP39g0xNbaW+vhFdXX3WrFlHaGg4fX0DTE5Oc+XKs/j4+JGamk59fSNbt84wP7/A22++xWs3X+Kj997lxavPcfbkCc6cOM7Fs+e4/sKLnDpxkt7uPhYWdnPkyDHOn7vMyRNnOX7iDFeeeZ7jJ84wNDRFUVEljU3tNDe109LUztapbaTEJ9NUV8+lM+c4ffwEp06cZtvWHWRl5uHm7kNkZCIqGoYoa5rywL/W8a81KijrWrJGSZeH12mwVsmAR+V1VuRL8no8Iq/H40qGPK5kxMOKBjymbMx6dXPWb9Jlo7I2ngER7Fk+zo1X3mH38hFGJ7axa2GJvXv2MzMzy9jIKIcOHOTMiePs2TXPwX1LnDhymLNnTrF3zyJHjx6lu7cHa5E9uoYmePgGc/HKNXoHp8gpqOCFG7d46pkXObD/KIsL+zh7+gLHT5xlascSWSU1uHgGsV5Zh4fXKBARn87C0iF2Lx9h2+wutlTVUV1dS1xMLFeeeprXX7vF1Ng4bW0dDIxOU17XioPMBx0zG7RMrDG2dkbg6Ia6gTlGQnu0DM1RUFZDILSmsLCQzIw0yosLaKivpb65DSNzIf96fC2PrtnAegVlNiqp8ugaOTYoqrFRUZO/P7yOhx+XQ1XTCE1dCzYoaKGgrIeRpR1WDhJ0zS3ZpG2AoqYe8qq6rFPUYL28OgqbNFFUUMXEyJjUhFjK89JpLM+muTSNCJk1UnM1ZEJt7PSVsNRYi4uZGmmhUjorM5hoK2G4MZ+FwRoObW1n1+AWKlJ9KIyW0pgbSlmCB0VREua7SpnrKGV3/xYOjjeyb6ye2Z4yxptzGW3MpijOjdrsYLrKEmnOj6IiwYfatCA68mNozgqnNSuCqdpcdnVsZra5mKm6bCZqMpmoyWS6Pofp+mx2thUx117I1oYsxqpSGCyPpy0nhMo4NzqKomjIClqJj63Loqsske7yJOb6ajm+Y4Arh+c4sK2fnQMtzA93sjDay/bBDrYPdLIw0U9ndQlN5Xkc3rWVz999lVs3rnLs4D4OLi2ya8cMl8+fYf/eRbZPT3Dy2EFOHjnAuZOHObR3nucvX2BhxwyTw8NcPnuWT957j1svvcSNq1d559YtPn73Xfj1V3757jt+vneP33/8kd9++IHv79zhu6+/5sd7366Aww8/8c3de3z55Zfc/ebrFbP1d3e5+9Vt7n19m88/eIu3X73Oay9c4c0bz/DZO6+smKjPHObo8hyHl3Yw3t/C1qEOdk/1c2JxipcvHubC8nYm2iqZ6NhCR1U+4b5iPKUi3GU2eHg40NxcwbNPn+HS+ROMD3fxzOVTHD24yKlj+3jztRdYmt/K7h2TTI/0sLBthAvHl3nhqdPcfO4CN5+7wPOXTnP9ykVevvo0x5cXWNg2xtHlOXrbq+lvr2Gsv57u+mL6GosYaChirLmE0YZ8espT6S5JoLMwis6CUHqKQ+krjaCzIJjmzEDa8kIZrclgZ28l23u3MN5RTuuWbBqrsuhpq6SzvZLauiKqagqoqS2ks6uG4ZE2enrraW7ZTFd3LZPjHWyd7mSgt4aujlKqKpPJzgxYAYjCIIoL/MnOcCc3x4/ERBkBwdaERNqTketPap4/EYmuBMe5EJ/pR3ymHyl5wcRn+hEaKyMlJ4TWrlImtrXRO1rHlsYcKuqzKK1OIz7Fl6h4D/JLYqluyCYjJ5S8omhy8yPJK4iiuDSe/MJo8goi2FKZSk1FGu1NhbQ3FpOZFkpVZTZ19YUMDLUwONzKxNY+zl06wuFje5mdm2B2xyT7lndx9eol3njjJfYuzTE9M0xdy2biM8LxCZXgGy3BL0aKJMgKaZgNklArpCFCxEGWiAMEuAZb4xnmgG+kGP8I6WpTtMzPHqmPLVZORhhbaa8kIAm0sXI0xcHVCjuJAGsnC2zFQlw87HHzExMSE4jIWYiptRG2Ymuc3e2QeDki83VB4uWI2NMOiZc9IbE+OLpZ4RPqisTbjti0UBKzIgmL9yE4xhOPQCdsJWZYOxsj9hKt+iJCYr0QOhqib6GKzM+ehMwwvEPEmIq0sXIyQurtgMTLHs9ACVaOpoiczfEP98A72BW/MHc8AsREJAQSmxpGQIQnbn7OSL0dsBVbYijQxNZVgEhqhsTPjsBYT3wjZTh4CLGVWSALdEToYozU3x6vMAkOHkIMrTXRE6ghcDbCxWdl6xAU60NCdhThSYGrUiVbV8F/gwhrsTnuQeLVxmoHd2sELsYExHoSnxNBcIIPHiEuSPzssHcXIHQxJjDKk4BID/xCZThIBQRFepJdlERwlBe+Ia64Bzgi9rLC0U2Apf0KZK30OwQyPttN90gjde0l5JYl4+prQ0ZhHCcuLrF99yhB0R54+DtTXJHN7OI4L7zyFF98+wHP37xEXWspHv6OhMZ4ERrjhZufLfZSU9z97YhM9CE9P4qiylQiEwIIivQkPjWcjLwEQqN9iU4Mpm+kjVffus6bH77K1ZtPM7ptgOziNOwkVgxMdHPszAEE9qYExPiRU5lNanEKYSnhmDlYYu/hxMKRvTz32nWS8rLQF1qia2mJjVSGb0QULt7+2Mk8eVROeQUeNmmzdpM2Tyho8Li8+ur7IxtUWKOk9adZu0mbdco6bFDVY6OaPsq65mxQNWSjmhGbdCxQ0DTlcXktHpfXQkHTFDUDK2T+0XgGx6NjtvIHqXdoIrHpxfiEJRGeXIi9eyhqRrbIa1msypHuA4CcpvmqDGmDuikbNcxQNbRhk54Va5QN/wsUrIDEfaj4T4D4z+v/Nl3b/NGobYmKngXKuuYo65qjomeBqr4lqvqWaBhZoaRtyiYdM9QMBChqmbBeRQ9dczskPmE4ugfiH5mMma0UeQ0jVPQs0LOwx8kjCK+QOGrbB8kqqcEjKAYjK2e0TEQYCBwxtnbBUOiEyNGTrIIqEtKKVqNbI+OzSc+toG9kls7+aZxcA3ByDcBCJEVTX4iZlRhjSyc8/COReIdg5STlr/98/P9viLC1caJqSx0Xzj/Fe+9+RGhIJHY29oyPTrAwv8jO2TkO7z/AzNQ02yan2D2/i+2T03S2tlFSVI6Huw9aWjoMDg4yPDzMxMQY58+d4p23X+fDD97h2vPPsXt+jv7uHuqr6pid3sHE4ATbJmY4evgYFy9e5vTps+TnF2JpKcTV1Y2EhCQyM7Pp6Oji9OmzdHR00djYzNLSSg/CzMws77zzDm/cep1bL9/k/OlTHDlwkMW5ebo6ujl04DBnz1xkdvs8zU3tpKVmMTk1w8VLVzh85ARnz13i+ImzLO07RE/vEC3NHTg6iMlIy2RiZJSOphZG+gY4tLTM7p3zHD1whOWl/URHxaOtpY+2jiEb5NX56yMbWbtJDzk1U56Q1+VxuRX/wxNK+jyuuLJ9eFhOl4f/8EE8omTIP+R0+YecLo8p6PKkggZaeuZUVLdw4Ohplg+f5P9Q95Zvcd8JH27Xt5bGIQmBEEhIkCDBHQYdGGRwd3d3d3d3JzgBAoEQd2sjTbN1327btbb7rJzdvc8LNlz77HPOH7Avvhc/ZuYa5sW84P59bHpuianpBVbOrTM/v8js7DzDg0MszM1zaWOdqxc3efTgPm/eu8uVyxdZW11hfX2dxuYmzMytMLO0ISw6kaW1i9jYu1Hb2MX65nWe/epjHj96h/NrF7m0eZWh4QkGxhdIza8kJDYNr+AYhM5eRCZkMDwxy4VL11lYXGF9/QILc/O89+5zvvr8M568+ZDnjx9z785dLt96wNj8GsY2zihpGaNlYoOqvil65rbYiT05pqyB0NEFH19/AgMDqSgvpaqsmJ72ZjpaGmlqbsXDNwA7J1cUlNV45Y097DsozWu7JNi1X4pd+6TZI3GE3ftl2LH7EG/skWavpBySUgrsk5JHSUOXo8qnOCR/EokjCuw9JMdOia3MxMHD8kgekEZZUQVvV1dSosNIiwwgzNMGByMV7A2UMFY5jIWGPEK9kziZqOIvMiA9zIXG/GgG6rLoKU9hoaec+e4yCmNdSfQWkBfhSHqgDSUJ3gzVZ7M8UMODi3Pg67t1Skp4dHODrqo00gNtqUjypirFn8xgESneVuSHOVMV70N1gi8t6aEMlSYzWpHGcFkKo5Up9BXF0pUXyXB5Er2F0fQVxdBfHE1vYSQdOSE0p/tTn+xNbaInFQke5Ic70JAeSE9xLHUZwXQUxnO2r5aNyS5Wxzo4N9rOTE8T/Y1l9DWUM97ZwFRPKxPdzbRVFtJcWcDscC/vP7nPu28/4s6Nqzx58z4P7t/l/r07rCyf5dLGOgszZ5gaG+bS+jnmJ0a5eXGD95494dG9e/z+N7/hu2+/5cGtW6wvL3P76lW++vRTfvjd7+Af/4B//IN//uUv/O2HH+Bvf+Off/kLf/j2G/75z3/y93/AX//2d/7617/yj7//jb/+5X/44pMPeXjnBu+8dZdr60vMjfUz2F7HcFstlxbH+fjxLb7+8DE3Ly5xdX2emeFORju39hVGWsqZ72tgrree6a6arYB1ZQ4+YgF2ljoY65/CQE+F6EhfairyaaoupbmmhJmxPqZGeuhqrOCtWxdpriokKymcjLgQijPjqSvJoL44nebybLrri+msL2Wyr4P1xSl6W2rpb6vl9qVzDHTV0ViZQ2leHFV5CYy0l9Nbm0ttThQ16WF0FMYzUJZKWaw7FXFiqpPE1Kd50JThS1OGP83ZwXSXxm1DRGtZMsUZYVQVJzLYXU1fdw2lZRlkZEYSG+dHTm40Tc2FtHeUUVefS2tbCf19NXR2lGwDRESYPT7exgT5mxAZZkFEqBn+/ob4+ZsQHi4kJt6Z5AwvsvIDiU5xxSfUGu8wa/wi7IlN96GmLZuh6UYGJhpo7y+nrjmHvOIYMgoicfe3xsXHAjc/S2xE2rj7WBCb5E1otBNhUU5ExjoTHuVAdJyY1AxfklK9iE0Qk57uS1FBNPk5keRmRZKcFEBObiylZWnUNRRRWZ1LVV0BMwvD9A60UttQyszcCE/evsut25epqSsmITmC9Nx4krOi8I9wReQlQOhpgrWH4bYSYf4vgDB1VsfEQR1zZ01s3Ayw9zTF2dsSXbNTqOoew8rREBMbLQwtNVDVVdhqYlI/irqeIrqm6hhaaGEpMsXe1RprR3MMBNqI3IQYWxlgZKmPhb0ZliJTLEWmmAuN0DU9jZmtPo4eNttBapG7JR6BjvhHuOPqZ7+9E2HpYICOqQr6AjXsXM1w8rLaDlkrnj6ChUgfr2BHLB0M0BeoIbDXwyvYETsXC+xdLfELc8dcaIC++WkcPWywc7HAJ8QVFx97vIK22pd0TdXRNFTBwt4Ia0dTDC22FpJN7HSwdjFB5GWJtYvJtiJh5yHAxtV0274kdDfH0EYTfSsNzB30Ebqbo2+pidjPnpB4P7zDXLEWm21V2lppYWClhaWTCbz00rZC4RHsjIOXDaeNVTildwIZZUm0BaoY2+lg5qCPo481zn62mAj1UDNQxMRGZwvEbA3Q0FXGL8SD8tpCwmIC8AlyIaMwAStHQwwtNQiJ9SIhM4yweB/KG3JZv7ZAQWUazt7WhMR64extjX+EK+EJvviFu2ArNkPkaoGLlx2hMT40dVayuDZJ91AT5XU5dA81cP7yHOc2p+kbayQ5OwyvIHv8wpwIjfUgINyVtJw4AsK88A50pXe4ndGpQZo7a1k4N8Wvf/sJG9fOEZMSTnZxGnFpkViKTAmK8kXX9DQGVroIHC2JzohD00wHS7ENNm72mDvaMLO2THF9NfuPHuHAsWM4+fiRlFuIobUdP3ptN69LSvOzNyR5bb8Mew4fZ8/h47y2X2YbHN44cJRf7DrIzoNy/+vsljrGXmkFJGS3MhEvgtVSxzVQ0RGgpGXGATlVJGRVOK5myAE5VY6rGaKsbc4xVQPkT+lzStcCTWMh6gbW6FqIOaklQEZJD3k1Y05qCZBTNeLgcU32yaoidUKb/UfV2COjgoSc+jYYvHhMUl4DSXmN/wUT/w4P/65Q/PuStcJpMxROby1O//9BxBFFTSSPKnNYQZ39RxTZJ3MSHTM7/CKScAuIQk3fAiUtE2xd/LAR+2Ju746BpSPapkIsHDyxdvbBzi0AE1sXlLVNkVXSQlnbFDM7N+zdAxG6+uMTFEdkfDZm1i4ckFFCXUeAV0AM6bmVNLYP4+QejNxJLeQVtTmurIuCih6qWmZo6Frg6hOGkZUjpw3N+PEvXueln/z8v9fO1N83QnlZNe1t3fz6y2+4dPEa9bUNDPQNsjh/ltnpOdaWV1iYmaWvq5szY+MMdvfS391Dfm4Rp5TVUVfVoLqyio62ds4uznPr5nXef+9X3Lp5nYnxUabPTLG0uMzE8CS1FfVUllQzd2aBC+uXWF4+R3NzK25uHgiF9gQEBJGQkER//yDDw6MkJCTh7u5JeHgkS0srLC4usbx8jps3b/L+u+/x6K2HLJ9dYmZqloG+QRITUulo31reXlvdpLSsGv+AUEpKq5ibX6azZ5DCkkqq65ppa++hsqqeyopavL38qa6sobezi8LsXGrLyykrKGD+zBkWZ+fIycrFxFhAcVE5lVX1BIXGYSny/lfrgDI/ev0wOw4qskv6FD/fI8dPd8ny2oGTvLz/OK9KnmCX9Cn2HFFn5+FT7DikzK7DSuySPIqugTmLyxvMzC+Tk1/C9MwiZ5fW6Ojspa2tg42NTa5fvcbN6zd488FDPv7wI7759Zc8enCfR2895PatG6yvr9PZ3YWjkytidy/CohNJSs/F0cWX8OgU7j54yrWbD7h/7xG3bz1g+swcK+c2SEgvRFnblGOndAiITKKospGiykaaO/qYP7vK1PQ8MzNz1NfW8Zcfvuc3n33G++885dvPP+VX7zxn5cJVcquakVPTY+dBOWSVNHH1C8XFOxhTaxH6xmbk5hUwNjbG2OgwKwszTI30cf7sDAvTEywunaWzt4/G1g4iYuI5qaLG/oOHkTgow45d+7cVib2SsryyQ4JfvibBzr0y7JSQ5eWdkvzstd28skuCXQdlt1oojiiy99Ax9krKsf/AUSQkZJCVOYqu5mnC/D1JCPPBU2iEi0ATV8FpTE5JY615DLGJGj42eiQFOlOdHUtXdS7n54a4sjLJo5trfPLsPg+vnefR7ct8+PwR7z97kw/feYt3H92EkpKt8wIiEhNhaYn20iRaskOZbMiipzieslhPGlJDGChNYag8jdGqTKbqcpiqy6G/KIG+wnjGq9Pozo+iKS2QgZJ4uvMjaUoLoDHVl46cELrzw2nNDKQlI4COnBCKI8TkBNrRmBFCX+nWXe6BynTWRppZHmrm7GAzq2MdnB3qYKyjloGmSsY6G5kb6mJhvI/WmlL6OxoYH+ji5pVN3rx3m2tXL/Pk8Vs8ffqUwcFBurs7uXvnFvfv3eKt+3d48tY9bl+7xDuPH/L1F5/y6Qfv8ufvfs/vfvMlb927zebaCpfWV/nqs63Cg7/+8Ef+n//5nu9++zXf/fZr/v7nH/jbn77j269+zbfffsvv//Adf/zjH7fOH37HF59/yrVLFxjs6aCnuYa2mmJ66ssYaCqnqyqX/voiFvobWZ3o5vK5Ka5fWOTGxiLLk70sj3ZwfqKH+d56FvsbaC1KZq63ntHWCsqzY4kP9yLI35FAf2dcxVaUF2QQHxZIR30FF5ZmuHVxhUsrM7x54wL9rdXUlWRQW5hMbWEypZnRZMX6UpQaSmNJMs2lGQy01bKxMMXZiSHW5se5d/U8w90NDHRUU5gVRW1hMkOtpXRUZNBakkRXaQr9VemMN+RRmx5AZaIrlUli6tK8aM8Ppqsogtb8cNoKIuksiae3Op2m4gTKMiOoK01hoLOS9pZiCvLiSU8NIzrKjfS0IJqb8hgarKWnu5zurlIa6rNISfEhKsoRf39z3N108HDXwd/PmPBwCxIS7EhPdyUqWkhKqhvJae4kpLqSlO5JQqYXeeVRtA0WU9qQRHJeAOGJbviECXH0NMLZ2wSvAEvcfMywctDGxkkXB3djnL3MEHub4xVsjX+oEHdfU/xCrLeXrsOi7UlJ9yAp1Y3YREeS09xJSvQhId6bjPRQcnOiSEkNpae3njPT/dTWFxERHUB3XzNL56a5eOUcN+9c5PrtdZbOTVNVV0BeUQq5xalEJgRg72aOqb025k462PmY4h5u+y8lQheBizZmzpqYOWphKdZF5GGCs48Av3BnDC01UFA7vA0Qdq5mGFpqoqwlj6KGHOp6ipja6OHkaYtHgBhnL3vMhUZoG6ujZ6aNhb0Z7v4ueAa6Yedita1C6JlpYuVgspVVcDTGxdcOC5EhoXG+iNwtMbfTR1+ggamtLuZ2+pjb6WPtZIKDhxX2bhbby9lOXjak5sXiH+GOpYPRdt2rvZsF3sEumNroYetsjpmtPp6BziRnx2y3NIm97bCwN0JDXwlFDTk0DVW2sxICO0OsnE2xc7dE6GaBucgQM3sD7NwtEfvZ4+Iv2rYdvXjO1lWAg5cN1mIzDKy0tluZXgSmnXyEhCcFkloQT0ZxEtZiM0Se1ti6CgiI9qKwJpvotFD0LTW3hvL0jyNwMsTZX4h3hAu+Ee5YOpmgaaKKsa0ep7QVUNNVwtTKEGuRgOrGclY3l6hprKK0upCZ5TGml0cQuVsSFu/H5TtrdA41Ut6Qz/23r1NYlUlIrA+1baWI3C2xcxXg5i8iNS+WxKxIPPwdCAh3JzzOj8KKDJo6y0nMCMM7yJG03GjqWoupbiqgvq2EyoY8iirTaeosp3OgjqLKTIYmephaGKe5s54HT+5w/uIqeSVZZBamUVSVT11bNX5h3py7ssTc+WnM7I1x8XfCylmAqdAEGxc7zB1tcA/xxTXIm8GZSSaXz+ISEMARZWWOq5/GLzKWwJgELBzd2CV1lFf2HkbyqBIv75Hilb2HeV3iCDskZXltvww7JGW31Yb/BIhdh+TZc/g4ErKK/2pmUkNCVmUbIl4Mrsmf0kdR0xQdMxHqBtbslVZkh6Q8JzSMOW1kyzFVA2ROaqGoabptM5JR0uOYuglHlPX/l+KwT1aVfbKqHDh2GqkT2kjKa7BbWpl9sqpIK+puQ8S/w8S/25b+XX34d4g4rmHKcQ3jbYg4rKCO1HE1pI6rcVhBfRsiDsqfQlnbdDsU7R4YTU3bAPmVzdiIfRGIPHD0CiEwOpW0giqCYtIwsHREVU/AUWVtdksd56iyNqp6Ak4bWWNo5YSDZzDeofH4hieioWuBrMJpZI6po2NkS1BECiVVbeQU1eEVEIOimiGnNE1R1jDezkNoGVhzStMUQ4EIAwsRmkbm/OyVndtKxI9/+hN+/NKP/rsgIjUli7jYJB4/esYH73/Clcs32Ny4yIX1TZbPrjA8OML89Ax3b95icXaOqfEJ2hubmRod58zoJPZCEeWlFcxOzzA2Osza6gprqyvcu3ubCxvnWVlaZn52gYW5JYZ6R5iZmKO7tZ/RoUlmZxa5fv0mHR1dmJkJcHISU1JSRmNjMxcuXGRsbIK5uQXy8grIzMxmbW2dwcFh+vsHOXNmmquXr/Dg3n3Wzp2nt2eQkuIKnBzdyEjPJzU1n8jIZMrKGmhp6SM7r5Tmtl46ewZx8/RDz9CM6JhEysprqKttpquzj/nZBVaXlkmOjSc/M5Ol2Vk2z69xZfMily9eYXJihu+/+zNvP3uP1Y3rFFS1oSNwYe8RNSTlNXlV8gQvvSbFz/fI8dq/gtQv7z/OjkNKSMhrInVSj0MndDmooIvMCR1U1PUxMBYQl5iGuaUQsYsno2NnGJ+Y5uq1WwwPjzI+PsnI0DDra+d56+GbvP3kKc8eP+LqxU1Wzy1z6eIFbty4wcbmBWJiE/ELCiU+JYvwmCR8A6Owc/Rk6dwmF6/cZvXcBYICw+np6icvvwRTa2cMLB3xC0+gfWCSqcXzdPSP09Y9yOT0AqtrFxgbm6CkqJh7t27y/PFjPv/ofd579oTPPvmUyflVlHTNUDW0JDg2jZMaesgpqiGnqMZpXUPyC4oYGRnZGvC7cZVfPX2L65urPLi+ydXNVTY2zjOzsMjwyBjd/QO4efkidUSO4ydPsWf/IV7fLcmrO/ezY/ch9kgcYde+I7y28xCv7pZi9wE5dh+QZZ+UPAeOnuSgnDISh0+yW1KePRJbEHHggCx790hycL8EuWkpzIwP0ttWR1dTObNjfSxPj3BxdZGHt6/x6P4t3n7rHveuXeDy6hxXzy+wPjfEzfU57m4uMtpSzEB9HpMd5VSlBlCTEUBxtNP/ke3x9YWeHqqSvGjLDmOqKYfWnAjyQp1oz4nmTH0eo5XZTNTmcLathInqTFrSQ2nLDGesKpXu/Cia04MYq0qlvziW+mRfquLcaM8OpisvjJoED4rCRJREOJLha02qlwW1KQF0FcZSmxZCX2UGy/2NjLeUsjndx9JIO4sjnaxMDjDd305vcxWT/W1cXl1gYrCbzbVlNteWefTgLk+fPOLiv75P169fZ3Nzk4aGBoaHBlheWuTBnZusn1viwuoSt65e5LMP3+OD52/z3W+/5ne/+ZIPnr/Nxrkl2hrrGB/q54fff8tXn33Mx+895/OP3ufLTz7k84/e54uPP+Crzz/hhx9+4Lsfvuebb77h888+4csvPuPLTz/i8YM7rC/NMt7bQmtFPo3FGbSXZ9FcmExbcQqjTcXM9dYz0dPAuZlhHl49x/rMABdnBrm7eobpzirGW0pZn+ikvy6PhoJE+ppKKMiIJiMphKG+Jno761iZGaOuOJ+x7o/gZcYAACAASURBVFZWZ8ZZOjPID19/woPLqzSVZdFamU1tQQLFaWFkRHuRHuVJY1E84x2ljHaUszo1xINr69y/ep5LK9MMdzeQlxbNUFct5QUJtFTn0FyeTlVuDNPd1ZwbaWW4LpfRujy6SxOoy/KnOMGR3Cg7iuPEVKf60pATTGdpLAN1GbSVJtJUnEBVbgw1JYk012RRXphISmIQSYn+ZGaEkJEeRHVVKh0dBTQ2ZlJfn05ubiju7oZ4eRnh62dMZIQNqSmupKQ4ExlpRXi4OXFxdgSHCAgKFuAfZE5skjPFFVHklIYRmeRKYIwIR29DhG462LsbIHTVw0yoioVIAyd3Q5w9jDCxViU01pXweHfcAyzwDLLC2dsIkYvO9tp1cJQNYdFCIuLsiEtyIiLGhtBISxKSXRCJtKirzSQzI4ygACfy8hNZXZ1mbKKb7t4mOrsb6B9qZ25xnKfv3Ofxs9vMLAwzPtXLxOwA6bnxJGZF4hsmxs7DDJGPBXY+pghcdDEXa2HtbbjV0OSuh6WrDlYuegg9jHDxs8QzyJ7UvGhsxSYoqB3GwEIdfYEabv5b/+yf1JDFQKCJkaU2QrEAz0BnxN4iTG0MMLbSQyi2xNbZCqHYGpGbEKHYGhsnAS4+Drj6OiKwM8Yz0BlHDxucvGwwt9PHM8gJN38RLr52GFic3oYHG2dTnL1tEfsIsXE23Q5f65iqEhjliZu/CFVdBRw8rHDzF2Em1CO7JBllzWNoGqoQHO2Dd7ALYm87vINdsHIwwTvYBYGdIep6iqhobeUnPAKccPYSYmKti4a+EkGxPlg6mWBorY2Dlw2uAQ5bWYUAB+KzIrdzDuaiLeBw8LLBLdARJx8hVs6mVLWWkJgTjcjTGhOhHl6hLpTU59E91krPeBsh8X44+9qhZaqKjYs52WWpZBQn4RPuRkC0F2YO+hjb6WDjZkZGaSI9421klaZgLTbH2FYPGycBRpb62DnZ4hfsw+zZaT749D2Wzy+xcfk8bz2/w+U7azh4WOEZ5MTYXB8dgw3Ud5RT01pCfUc5mkbKeAU7Y+1kQkFlBhWNBYzO9jI83Y2DmyXBUV54BTrh7iciOimAkGhPnDws8QwQERrjhVegA8lZEbR0VzI02c7Z8xOMz/aQkZfA0EQff/3nn/nj//yev/M3Zs9O4xvkTVhsKKGxQSxtLPDgnfvMn58juywDIxt9jGz0MbY1QM/SAIGTLbWd7QzNThOdnkpORQVCd3dklU8hdPMio7iczJIqZBTV+Mnr+3l5jxT7j5zkjQNy7Dwoz57DCuyQlOV1iSPblqUXUPGfILHrkDx7pRX+pUCoIXPy9Hadq4SsCnulFbeBQlHTFE1jITsPHt+ud5U6roHMSS2OqRogq6SDhKwKhxS02C2tzB4ZFY4o6yOvZozUCW32HjnF3iOn2C2tjIScOhJy6uw6rMQeGZVtSHihRLx4/sX5d2XihTrx/x261v1XCFxju2XphXXp39UImZOnUdExw8TWBUMrJ/QEIjyDYymt72RoegXv0HhOaBiiaWyDqp4A6RMaHFfTR/qEBoqaxqjqCVDVE6CsbYqmsQ1mdm4IRB4YWDqiqW+FhdAdfVN7vANj6R2eo6KuCzNrF9R1BKhpm2Pj4I3KaROkjp5CVcsMbUMbDMxEWNi5YWorRl9gwytv7OMnv3yVl176KT/52U/58Us/+u+yM925/ZDn77zPV7/+lo31S/R0D7C0uExPVy+V5VWMjYxz/fIV7ty4yeb5deanZxjpG6CnrYOR/mHmzsxy/dI17ty4yeTEGMtLizx7+wkb62sM9PWztHiW6TMzjI1MMj4yxcjgGUaHZujvGWX13AZXr15nbW2d2tp6JienaGxsZmHhLLdu3eHatRv09w/i6upOaWk5/f2DtLS0UVJSRmJiMsvLyzx9+pSZmTkG+kcoLCjDwECAhoYxqqoGaGubk5VTwfjkMkurl5mcWaG1a4DMvCKEIjG6uqZERsXT1dlPbU0jqytrDA0MkhyfQFZaOmfn5rl9/QYfvfshn3z0Kd/98X/40w9/44cf/k5X3/gWuaubcfy0gF/sledVyRP8dJcsO6WUeXnfMV6TPL5N4XKqRijrWqFw2gx5NVNUdAToGVtw4qQKxxWUUNfQJjAglLa2DoaGRpiYOLOtCM3NzFJTVc3C3DyrK+eYGBtnZWmZmekzjI+NsLGxwdnlJRqb2kjPzkNBWQNzaxFi9wDUtYxJzcjnybMPGBmexNXFCycHF5SU1VE4pYtHUAynDS3JKa2job2fqsZOls9f4szMIjOzi6SmplNbXcfM1DRffvoJ773zjAtrq6ysrNI/MUdYcg6njazwi0gkNC4Vz4AwWjq6GRza+lzP3n7Cb774lM8/eo/3336T954+5J2Ht7h/4xJPHj9kbf08a2trnJmeorWtg8CgEPYdkOLl13bx2hv72bP/MHslZfnFq3t5dbcUr+6W4se/3MtBWSVe3yvNTglZ9h9W4ICMEvsOKbBj7xF27ZNF4sAxpKVPsH/fQeRkjjA9Oc61fwWDxwfa6W4spyAxlJQgd2K8HPC20Cba1YpAoSF+Qj2S/EWkBDpSnRnK0lAdS0N11OdGUpMVRlNBDDkRjv8XIF56CUpK+OjteywP1DJSkcxMUy4jlWnUJQfQnBHKdGMe822lDJSmsNReynR9LmOV6QwUJ9JbGMNETToTNem0Z4fRnr1V89qZG0ptoid1SV7UJXmR7m1OaaQTuUEOlMd4Up3kR0t2OKN1OUy3lzHbUcXSYBNr450sDLYwN9jGeFcjo91NXD2/wOM7V7l0bp53nzxg9ewcEyODzM/NcH7tHBcvXuTy5aucX7/A0PAoAwMD1NfVMDN9hssXzrOyOMfq2TlG+zq4e/USf/vu9/zmkw+ZGx/hyvlzPH/rAReWF9lYWuDJvdt89fEHfPD2Y56/9YCP3nnKFx+8y//87hv+9Iff8v0fv+Obb77Z+vn1V3zywbv85fvf87fvf8ubNy8x3d/GQFM5/fVFdJZnUpMZRVdpChPNRfRV59BZW0hPUwVnx7u5sjTO2ng3cz11LPU1cG6wmYmmEtbG2jnTUcVgSwlluXG01OQz2NvI3WvnubmxQmt5CWOdzYx3tbA42suls1N8/uwBv/3oKZvzw3RWZtFSkkJLaRK1eZE05EfTVprIdG8VswOtrM+OcXVtntsXl5kd6aK9tpCxvkbODDfTUV9AT0MBI+3lTHdXc6a9gqH6PEbq8zjTWkBNtj8V6Z5kRdqTE2FPTYY/rYURtBVF0VmeSGtJAu0VqfTU51FREEtFYTydLYXUVmVSXpJIeWkCYyO1VFUkkpHmS2a6H4kJLsTHiwkINCMq2o7IKFuCgs3x8dUnMMiE6BhbwiMs8fbRIyTUgsAgc3wDTPHyN0bsoYONWA0bZw3sPXSw99BB5KmLpZMGdu66+ITaIvYxxV6si2+wDR6BlkSleJKaH0JksgcuvmbYirVw8jLEO8SCwAgrwuPsiIi3JyjKgsBwc8JirImMFxIZb09aRgDJqQGkpYeSmBREYVEK8/MjNDSUMTM7xuzcOE+e3ufazQ36BttY2Zjlxv0LdPTXU1iRQVFlJhWNBfhHuGIlNsTB1xJ7XzPsfEy3VAgXbdzCbPAIt8XBzxQnPwHeofZEJvqQVRRLSW0W7gH2yCpKoGeuirWTEV7Bjjh4WHHaUAltY1WsHEywc7HAI8AJgZ0x+uZauPg4YGKtj4O7HUFR/pgLTXD1dcba0RyPADFWDmYkZEQTGutHaKwfYh8hFiJDHDysSMiMwNJha7TN1EYPsbcdYXH+RCYG4Rvqhr2rJWa2+hhZaqOoIYeOiRqGFlqo6pxAYGeInpkGmYVJOHsJsXU2J6MgEUuRMWq6J/EP9yAkxhextx3WjqacNlBGQ18JA4Emdi4WiL3tsHOxwMrBBBsnM2xcBOhZaGIi1MfM3hD3IGcMrXXQs9DE0FoHGxcBHsFivEJdMRHqY+tqgdhPhL2HNRnFyQTF+iB0s8DO3RILR2PsPayISQ/DytmU1IJ4mvtqcQ1wQFeggZWzKYk50bgFOiL2sycwxhtbdwvCU4LwiXQnIjWYu2/f4Pqbl/AIdsXByw7fUC+ikyMIiQyivqWWL77+nD/86ff88NfvObexzIWryyytT1Fak0NxVRaeAY4kZkQQnxZGdVMRMcnB2LsI0DZSwd5FQGJGBH6hriRnRRES7U1MciA2jkYER3mQW5KEjaMRju4WePjbExjhRlisN0WV6cQkB+IXKubs+TO8+ewmbz67yermPA+f3OfRs7e4/+genX0dJKQnkFmQSW5JLul5aYzMjnL78S2iU6M4euoo+lb6GAuNUTNU4/jpk2gYGxKenMwpfX1+vns3Ekfl2XlIBgMrIQ3dg3iGRCGnos2PX9vHGwfkOHRMlTcOyPHL3dLsOnSM1/YfYc9hBXYelGev9Al+vvMgB+VP8fKew1vNjwfk2Cdzkt1Sx9l16BgH5U9xQE6FXYeOsevQMXZLnWC31An2SityQE6VwwqnOaxwemvPSlqRvdKKSB49xQE5VQ7IqSJ9QhM5FT2kT2iyT0aJHQdPsEdGhX2yquyWVmanlCJ7ZFTYf1SN/UfVkJBT375+8fu/Kw7/CQ//qUb85+tfXG+BhdZWKFz6JIfkTiElr4qihhF7pRRQUNVH9qQmkkeUsHLwIjm7DFtnXw7JnULLyAah2A99cxGmQld0ze1R0jJBVkkLWSUtjqvpc0xVjyOKmhxX0+eAnApyKjpomwrRNbdHx8wOgcgDe/dAvANjMTR3IDQ6nZyiOjz9oxHYuqGmbY60vBqG5g6Y27iiriNA5pg6qlpm2Dr64OYTgWdAFP4Ridg4u3NAWp6XfvRTfvyTX/Cjn/yYH730Ej/76Y//eyDi/r1HvPPsPe7eecj01DxlpVX0dPVSX9tAZ3sX87MLXL98hSubF1lZPMvM5BmmRseZGBphdGCEi+c3uXfrNtcvX+Hs4jx379ziyy8+48b1q4wOj9DT1UtHWzfjI1P0dY/Q3TFMY10nA71jdHX20dnZTX19I3V1DYyPT9LW1sHg4DCbm5eYmpqhvb0TP78AsrNzaWlpo7a2noaGJoqLS6mpqWFwcJgzk7N0dvUTHh6PuroBkhLH+MXLkhw5qo6XXxRZeVXUNfUyOrnE/NIF6lu6sLJzxMjUmpSUHLq7h+lo76Wrs4+Otk7qKmuJj45hanyC61dv8MlHn/L9d3/m22/+SP/AKEVFVYRHp9ExNEt8Tg0nta34xV55frnvGFIndJFRMuBViWPsllbmxzukUNW1RlnbnFf3yrFb6gSSR08ho6CBgqIq0jKy6OoYEhAQRENDE/Pzi0xPzzI/v8j46ASrK2tsblxgcX6BxfkFLqxvsDA3z8rSMrMzUwwN9nPu3Dm6e3tITsnAwsYOBWUNhI5unNYxxVbkTm5BOR3dQ8REJ+Ll6U9EWDSnNfVw8Q5F7BuOsbUT7gGRWDu44+wZSGpWAQWl1UTGJBIeEUNJcQXr6xfYOL/Ozes3WFo8y+raBTIKK9AwtCQ2vYDskmqu3X2LDz79kneev8vz58+5fGmTRw/u8vlH7/Hbrz7nD7/5jG8+/5AvPnzOh796wvvP3+bhw/vcv3+fzc1N1tbW6e7pw9XNi9M6+uyTPMye/YeRlDrGG3ukeGP/EfYclOdnr0rw8huHeG3PYd7Yf4S9B48jKa3I3oMneGOfHLv2yrH/4DEkDspxSEqWAxIHMTPSJz8jiYyEUFyEBngI9QkUGRNkZ4SvlS6+Vrr4WOrgqKeEo6ESIU4mJPmLyI3yZLy1kPXJVoYacuiqSGGwPpuu0gSq07z/D0Scac3nybUVvvroOb/+8Dlvbs5zdbqbuZZ8phvzmGrIZbQmg96SBAaKExmrTGextZiZhrztUPVYVSpjVak0pQVQGetOU5ofdUleNKf7U5fkRYaPgIoYF/JDnKiI9aIq0ZeWrEjG6vOZ66pkoa+etfFOlkc7GGmrpr2qkI66EubGenl0+xLvPb7HnasXeHD7OssLs0xOjLG4MMfm5ib379/n6dvv8NajJ6xvbHLp0iUuX9rk1rXLnJ2bprejhcWpUe5e2+TDZ0949/Gb3Lt2mbNTE1zbWOOjd57y+O4t7l69xEfvPOXXH73P0/t3eHjzGk/u3ebDZ0/4f77/A/zzb/z5+6016r//5U98//tv+ejdZ7z39CHPHtzk6to8S2PddFbm0FSQRH9NLkO1OQzV5rA21MDDjSkai9NoLM1kuLWCc+NdrAy3MtVaznBNHj2l6XSXpDHRWkZbSRq1BQmMddXw8NYqn3/4Fv/48zd8+s4jHl7ZYKyzmcmeFoZaa+mpL+PRtTXWpvpoK8uksTCRiY4KxtpLaCyIoSzNn4IET6qyI2iryGW6v43zMyPcu7LK1bUZxnoa6G+vorOpiK7GInobCxntqGC2r56prir6a3LpLE6loyyJxsJwqnN8yY5xICNcSFmqN/W5oTTmR9JRlkBzURwdlSkMtRbRWpVBU2UGXc2FlBcmkpUeQllJPJ3tBWRnBhAXIyY1xYPEBGeSkl2IiLQhOESAn78xbu6aODmr4uauiX+AEYFBJvgHmBATa09YuDW+Aaa4+xjg7K6NndtpHD31cA8yQ+imhaWTGuYiVZx8jAiKdiQgUoRPkDWBUQ6Ifc2ITvMgKScQv0ghdq46OHjo4uZvgnugMR7+RgRGWBIeZ0dIjBVBEQJCo62IiLMlIs6O3MIIsnLCycqOJCU1lLAwL/LyUsjNTWVqapinbz/gvfefMrswxuBoO5PzA9S1FhOdFICt2ATfMDGJuZEExHjgEiTEKdAKc7EO5m46WHrqY+9rgkeEENcQKxx8zPAMFhIa705SVigFFclUNRcQlRzAacOTCOz1cPCwwDvECScvGyxEhlg5mGzZfhxMcPSw2R6Uc/K0w8ZJgFeQO4YWephYG+Li44Szlz3B0X6k5MQTkxKOb6gbFvZGiNwt8Y9wxzfMFd8wVwT2Bjh4WOEd7EJAhCcJGZGk5cXjFSRGQ1+JE2qyaBurYi40wECgiaXIGKFYgLLmMawdTckqSsbURo/gaB+cPG0R2BniE+KKZ6Az5kID7FwssBQZY+9qiaXIGAt7I+xcLHDzc8AnxJWACE+Coryxc7fauuPvIsDRW4hniAtiPxECB2OOKB3C0skU1wBHwhID8Yv0xDvMDWuxOXoWmkSlhuIf5YlboCPhSYF4BDvjF+lBQLQX5iJDbF0FxGdFEhzni8jTGkNrbZx97XANcEDkaY2pnT4Bsd6EpwQRnOBHZFoIeZWZBMX6YmSjj0+4J7GpURRW5pGek0ppVTHzy7PMnp3m7pt3WNlYZPPaCt1DTeSVpuLqY0dkQgCRCQFk5McTnbRV4WonNsfeRYBviAvBUV7kl6VRWpNDel4MIdGeePjbk5wVQWZBHGIvaxzdLXBwE+DuZ0dojBelNVn0DDdS01zI1OIQKxdmWFidoHuwlcKyfOKS4xE62uLo6oBXoBcxyTEMTgyyfPEchdVF5FTk4RbkgYWTFQJHS5R0T3HguBR7jkggo6SElMJJ9h05ipTCSQ7In0DL1ILguBScfYOROq7KGweO8vKew+yQPMrOg/K8tv8Ir0vIsVdakZ+8LsEOyaO8cUAOCVklfrlbin0yWwO2+48oslvqOL/YdYhf7DqE9AmN7erSHZJHOaygvr1IfeiYOocVTiN9QpNDx9TZf0SZXYcUOHRMnSOK2hxR1ObQMXUkj576X1sSL+xKe2RUeOPQSXZKKW4/9sK2tE9WdVuZeGF1+k/14T9B4sX5z9e/uN66MauJjIImx0/pse/wCZQ1TZBR0OD4KT1OqBlwUt0QPTN7/MOT8A9P4vgpPU5pm6Ghb4m1ozemNi6oG1iipGWCgroBx9X0ty1QRxQ1UdIy4YSG4XbO4riaPio6ZhhYOmLt7IOVkzfmNq54+EWRml2Oo1sQxhZOSEorInNMnZ37j2Jp54GatjkHjyhzXFkXW0cffILi8A9NJCw2HRtnb4ys7JA8LMdLP/opP/rxz3npXyNz/1VKRGNDG6Mjk1zcvMrS2VWSEtPoaOtkdHiM6TMzTIxNMtw/wHD/AAszs2yeX2d1cYnxwWE6mtq4snGJqxcvsTAzy9m5WR49uM/HH33ApYsXGB0eoaGuke6ufkZHztDa0kNbSz+R4SkEBUQTF5uEUGiPQGBJfn4hExNn6OzsJi+vgNraelZWVunq6iEoKITw8Ejq6xtpaWljcnJqa5iuq4eu7l4WFleob+pE7OaPlo4FB6WU+PnLB1FRM8PW3g9tPRtkFU5jKBCRkl1MWW0zvkER6BhYYGXrRFllA6NjUzTUtzLQP0JzYwvJiSlMjp/h3PIq62ubPLj/mJu37uPtF4qyqi4CoSvNvZNklDRx9JQhe2RUeGW/PMdVjTl2yohX98ny6j5ZZJV0UNO15KVf7uHgUVVsnX05fEwNSalj7N13AGdnZ+prG6iurKK+to6VpWXu3bnLs6dvc255hZvXbzA0sKVGLM4v/EvZmeL+3Xtcu3qZ/r4eLl68yJnpKWLjkhBYC4mKTyUqPhUnVz/8gqLJzCmmsqaZ+LgUgoMiKMgrJie3iNKaFuIzCvEMisbK0RMP/3BSc0oQCMXoGgmwFDqhqWOIgbGAmPgUnMXuuLl7k5aeTWNLJ3WtvZTWtVLX3kdrzxDT82dpaW3nypUrrK2usHn+HJfWz3H3xhU+ev6Yrz/7gK8/+4BvPv+Q3/3mC9558hZPn7zJs7efcPv2TTY3N5k8M01VdT21dU2oqGmxc89Bdu2T5vVdB/nFDkn2HJTn9T0y/OxVCV7ZKcVru6XZJXGM/VKK7D2oyBv75Ni5Xx6JQwrs2SfLEdnj7N65B+UTx4gO8cPXRYiWkgxCIxV8bPSIdrEk3NEML3NNnA1UsNc+gUjnJJ7mmmSGuZIR6kJ/XQ5XFvpZGKijqzKdzoo0OssTKU1wpSLB5f+AxFRtKvNNWdxfm+ajp/f4+pP3+OqDp7xzY41z/TWM12Uw1ZTHUGkyPfmxDJUmM1GdyWBpAgMl8YxWpjBUlkhjqj+lkWIqY12pT/amLSuIqjg30r3NqYhxoTzGk9okf2qTAmnJimS0Lo/Zzgpmu2tYGmqhoyKb7toiWivyaakqYLyvlQsrszy8dYl3336Tp2/e4/nTR7zz7ClXLl9kYGCA/v5+lpbPcfnKNe7evcvNmzd5++ljnrx5n41zZxkf2KqAvba+wkfvPGVldoql6UnWz85z/cJ53n/6iM/ee87n7/+Kbz77mHcfv8ml1WXevHWd33zyIT98+xv+8afv+P6br/j911/yzZef8sWHz/n4V0947/E97l5eZX1hgvXZUWYHWrmyOMriQBNN+Ql0laawMd7GnbODXJrpobe+iMbSTJpLMxhtrWCxv5H5rhpG6wroK0+nNS+O3op0OkrTGGsr5+PHN/j6k8d8/Pwen7//iD9/+yX/85vPuHR2hgvzE4x2NNBRXcRkdwPFqRHkxweRHe1Nc3EyXdUZdJQn01uTQWNhFDW5UdTkJTI31MnFxUme3Nrg8e0LzI12MthRyVhvHW21ebRX5zLYUsJc/1bYu682l4bcOGqywqjND6E804f0SBFJQdbkxblSnu5HdXYIraVxtJUm0lObwXR/DaNdZYz317A41cFQbxWdLYW0N+XR0ZxLToY/SXGupCS7ExfrQGyMiPAwK3z9jHB1O43I+RQi51M4iNVxdNFA7K6Fm5cuYeFWBASa4ulrgKu3Lk5uWlsQ4aWDW6Axdu7amNkrI3TTITBGRGyaJ7FpnkTGi/ELt0XkqU9IkhMRya44eOlhLlLB0Vsfj0AzHDy1cfTSwTvUjLBYIWGxQoIirQiKtCI0esvilJDiTWKKPzn5MVRUZxEXF0RcXAilpbnMzkzw5OlDnr3zJnOL46xdmKN7qAnvECf8I8Q4+lhiJTbGK8wZtyARXhFOuIYKMXXSwtxNB1tfY5wCBTgHWWDrYYStuyG+4Q7EpgaQlrW1RpySG0Vkkj86pipYiPQR+9jgGeSAk5cNHoGOuPqKMBcaYONkhrXjVmBaKLbEwd0WsbcINz8xKlqKmAtNELkJiU2NIDIxhKyiVLyD3bB1NkdDXwmxj5DIpEBC43yxd7PA2skEVz97fEPdCI31IyEjkujkEIRiAYoacpxQk0XPTIMTarLbIegXCkJiZhTB0T64+ztiLjRAy+gURpba2/kHE2tdPAOdcfGxx8nTFidPWxzcrRG5WeHkaYuLj/12c5Ou4DTmIiOcfOxw8rHDwEobGxcBxrZ6HJDfi7GtHtZic5x97XENcCQo1he3QCcMrLSxc7ciNMEf/yhPYtLDcPEX4RrgsJ2T0DFXJz4rkp7xNtoGGwiJ90NXoLF99C01cfAR4hXuho2bBbqWmlg4mhAS709YYjA65pr4hXkSnx5FeGwwCWkx5JVkERDmQ1B4APZiK0TO5oicTQmN9MBWZEhOQTyllRmMT3XR3F5GU1sp3v4ibEWG2Dka4+Zlw9RcH2NnOmnpKCc9L4bMwhjyyhIJj/ciMTOEjIJowmK9cfezwzNARGCEGynZ0YTG+FBUmUlmQQL2YgtsHQU0NNdQWV2Gm7crSemJVDdVU91UzbnLa1y4eRG/iAB0BQZYOtng4CNG00wX6VPy7JE7wGuH9rP/6FFe+sWr7DhwmOPqWhw6royJ0AmP4Eh2HJDhJ6/v540DR9krfYIdkkd5Za/0NkzskDzKbqkT7DqkwC93S7NDUp6f7jjIK3uP8MreI+yWOrE9DrdDUp7dUifYc/gkr0vIIX1CE3N7z+16VwlZlW21QUJWhT2HT/LGgWNIHdfYhgjJo6e2/94L69OLytY3Dp3kNcnjvHHo5DY0vHHoJHtkVLbPC9vTHhmVbaD4T4j4d9XixXu/iDy7mQAAIABJREFUAIn9R9W2ryXlNTikcJp9hxWRU9LmkNwpVHXMOSCrzJETp5FX1kFGQQPZk5oERqYg9g5D9qQmQrEfCqr66JgIMbVxwczObTs0/WKxWubkaSSPKiN1XA3Jo8ocU9VDw9AKRU1jjihqomtuT1BMGumF1bj5RCCwdUNT3wppeTUOHtmyVGvqW2Fo7oCOkS2qWmYoqRshsHUjLCaD6MRcfIPj8fCPRNvEBl0zKw4fPcGPfv4yP/3Zy9vB6p//7Cf/PRDhIHIhLjaJifFpVpbPk5dbxNjIOF0d3WxuXGRxfquZqb+7h7Nz89y6dp0rG5vMjE/SXNvI1QuXubB2njNj4yzNz3Hz6hXu3b3N6so5mhtb6O7s4+ziKkGBkagoaWNiJMTU2B5ba1eUldRRUDhJaGg4IyNjDA2NkJCQRHx8IqOj4zQ3t1JbW09OTh6pqelUV9eSmZlNc3MrbW0dTExO0dc/THZeMRbWDsjKqXLosDL7JE/y+k45pGU10TcRc1LVhFd2SvPKTilO61vgHRSFo7svRxRU+dnLu/EJiGRwZIrGxk66uwbIysyjva2bqclZqqvq8fUJwssriMiYZMwsHVDXMsbJIwh1A2tM7b23WgXkT/PqXjl2HVJA/pQ+B2SVOXhUhT0HjvHz1ySRPqZKVGI2UXGZ6BnZEBoRT0hIGNmZWZSVlBITFU1+bh7nV9e4cukyi/MLnF1YpKaqmuTEJAb7B+jp6mZkaJhrV66yuXGBmekz/L/UvWdU1HmC9+v0dNJWERGQnHPOGYpY5FQUmSLnnDOCkpMIAiKIIiKiSFQEFcx2G1pt7dbO3XZPT9yZnX1273P3pvN5XtAyPTu759x39+6L36mizp+iqnj1qW86MznB1NQUx46PUFJaSXR8InVNbeQWVZCeXUJTSy+HWnvIL6okJ7uQutomujp6OdjURlpWMYlZxYTHpeEqDCU5qwhJej5ahpYEhMcSmZCOibUzarqmqOqYoKSui4qmPpl5JSRm5KGsZYSVowA9U2uu37rHzVt3yM/P58zkBBtXr3Dv5nVuXrvCzbVl7q5f4dHdDT55/BFffvYJ33/9BS+fP+XjB/d5+ughL54/486t24yNjdHff5TlS6skJKWjoKyBlIwye+XU2PaeNO9LKSAlq4GUrAbbpZTYsUeZ3fs0kVHQQ0bBgD1yukjL6yGrpMfefeqoquqyV1oOFWVFvAXO+LjZYGWkisBShwB7AxJ9HYnzsiXAWpdAW33CnU0JdTQm2N6QksRgypJDGWmv4MbcGJfP9DPcWkZ7ZSYHi+KpzwyhKTvoHyDiXGcJs70VLByp43xXBatjHby8e5nffv2C33//Bd9++ogb548x1VnJ0cp0BirSGG8q5FTz387ogRzGGnPoLoqlLVdEf4WEkfp02nJF1CYK6SmOobc0if7KNPrK0xiszWGqq46zfQc52d3AeO8BJgc7Ge46QFNlPkfaD3BvY4Vvv/yEzz99xOcvPuburetcX73MpYV5Lpw/x8LcPPfv3+f580+59+F9bt26xcb6NT599jH3b61z/fI8G5fnuHjmBNeWLvDk3k1ODh9lYmSIa8sLvHr6mD//9AN/+vF7/vzTD/zrn37Pp48fcHVpnhePPuKffvOav/7+J/7tn/7Aj1+/5C8/fcsPXzznztoCG5cu8PmjOzy5tcrC5HEunjzK/Ml+Vs4McXagmeHm8i0l4lRHNTNDLYx2NXC4qYLuukJOdNWzcqqfy+N9nO9rYqqrjtPt1fTX53G0qYSl0/38b7//nG8/u8/LJ7f45999Df/HX+F//pX/6y+/5d//9CO/efWEnz5/ysq5E0yP9DLa1cCh0jQ6qrPprs+hszqTzup06nKjqM6JYv5kP68e3OSrj2/z1dM7PLqxzHBPEz3N5UyN9dDXVkX3oTKGO2s4N9rF3PhhTvU2MtBYTG99Ls1VEg5WxlCRG0Jpuj8HiqNoq5TQVZvGYEsBJ7qrONlXy8XxLqaOtTA7cZjrlya4PDfG8txxpk51MzbcREdzAQdqUygrjSIjXYgkwZW4WCfi4h0RR1ojirImOt4JcYw9/kGmePsa4BdoQoTYhnCRFWFia0QxdoRF2uIbbo5PqCnCcHP8Iqxx8zckPMGN7LJIsoojyCgMJyUrkECxPX4R1kSmeRKT5oVfhDUeQSYERtkRFueAf4Ql4fGOxKV7kpEfSEZ+IMlZQpIyfUjL9iOrMJSC0niKyhOpb8ynr7+ZpqZy2tsbWVy4wO1b13n9w9f85qfv+Ozzp7z44hGD4z1EJPmTWhhFSkEkYQlCQhJ88Ap3IixZSESaHz6RTgRIBISmehOa5EmwxB1hhCNBsQIyC2MpqUmnqCyVorJUkrMiySiMx9nbEn+RgNjU0M3WowhPYlLC8A/3RODr8LMK4Yi7nzMR8SH4hnoSJPbFw98NzwABwZEBBIh8aWitJi41Ev9wbzwDXHH1sSNI7ENafjzRyaGk5ccTEi0kOMqH8Dh/RHGBJGfHkpgZjU+wG5aORlg5GePgbomDuyUmNrpESkIQhggQJwSTni+hrC4fRw8r/MM9cfK0JjDCGw9/J+wFFrj62OHsZYO7nyOh0X6IE4JJzIwmMTOa8NiATQvTFhA54eRjS0isP57BrjgL7TC208MrxA0nH1usXE2xdbfAX+xNQKQPHkEuRKWEk12WRlxGJMExfiTnxRGXISYmTURUShj+Yi9s3c0RSYLwCnElpzyN6uZSkvPiCIsPwFloizDcHQcvK5yFtrj4O+AX6Y1boBNeYQI8glwIivalpL6QzJI0MgqSiUmOwMbJDGtHUzz9XHByt8E/1IsgkTeSlDBKq9LIzo8nVOyOb6ATxRUpdB1uoH/4EBU12UhSQxBF+ZCQEkxNQz7zl04xPNpJbWMeHUfqKK5OI6ckgeTsCNr7aimtzSAtN4b65hKau6oprEgjMSMSUaw/g2PdjJ7uJzTSl7hkMacmx1hZXaa1q4Wm1kYmzk1w+fplHrx4xLV760SlxGLr7oQwIggLgRN71BRRNNBGTkcdKVUlZNU1kdfUZb+WHkq6hqjom6JtZoOqgRm/2rmXvcqbew57FLV5f68yH8iqbdmT3pNWYq+yPrv3a/PrXQpIK21uPsiqGf1dYNrZJxyv4FgcvUJxD4jCOyQOU3sv9irrs0teCymFTVvTm9+T1zBBTt14y870yx2JN1DyBkj2KBuyV3WzJGa3oj57lA23VIc3938JEW9A4s01/xk8vFEv3pz/SolQ1bdG09AOPTNHrJx8MLBwxsDCGU1DGzz8xZjZeWDn5k9FQwexKfn4hsaRklOOub0nxtZuGFq6IPCPwMpFiLGtAFN7D4xtBWga26KgZcJ+TWO8Q2Jw9ArG0SsY9wAxwrA4wuMzECVk4h0Sg4dvBIrqxuySUcPIwgU1HQsS04vxC4nD1SsUHSM7PP3EhEamEBguITw6jcj4LALDJXj6R2Dl7I2DhxB1HSO2vfP+39mZ/ltBRHFRBSnJGfh4+1NVWUd3Vx9LC8scOdzP7PmLXLm8ypXlS5w5NcHI4BATJ8aZmZxiemKSc6fP8uzhEz66fZcba9e4e/MG62urrK9dZePqNUZHxhgfm+Dc9EUMDSx47z1plJT0MDVxwszMCek9cigrq9LTc5jLl68wMTFJUlIK9fUHuH59g4cPHzMzc4Gurh5aW9uZnZ1jcnKKixfnmZm5wIXZOaZmZnF08WDbtu289e5etv16LzulNNklpc22t/cjr2zOfhVzZJWN2auog7y6AQaWDuiY2qCgacS7u+TRM7Wnuf0IXb3D5OSU4O8fTn5BKeMnJklOzkZLy4idUvv5QGo/O6Q3g70aBtbIqRujZeKAko4FUvLa7JLV5O2d8hhaumBq44aSpjEKKroYmtpRUFLLobY+8goraGk/zOSZGU6Nn6S+uoqCnGwKc3NoaWrk+NAg/X1HODY0TFtLK/19R0iIiydJksji/AILc/PMzc6zOL/A+IlRnj55zPT0NIPDQ7R39FDT0ERl3UFKqxo41NZHw8EuistqyS0op7qqgbLSajLSsinIL+VQey/B4gSsHD2wdfHGxSsYJU1j5NT0CY9Lw9jGFS3jTa+grJoBClomGNsKiEsvRMvYBnlVXcys7bGwsScgMJi6ujq++Pwlnz17zM1rV3j59AFfPH/M049us3FlkdXleW6tX+Wju7e4f/sGr1484+njD3n66CN+eP0N337zFYuLiwwPj3Bi/DQHDrahqWOInKIWBia2SMmp8+vtsrwnpYi0vBbbpVTYsUuZnXs1kZbXY6+8IVKyOuyR02Wfoj6y8trIy6uhpKiGooI8mioKOFkb4yuwwcVCCxc9BcROxoicjfE2VUVorkmgjR7+1rr4W+sS6WlNdqSQ/qZiLp85ypXpYc4cbaanvoCG/Dia8sXUpwdQJRFuAcRUazFL/bUsD9RxZbiRxYFaFvpruDTSwMrYIW7MDPJ4Y4HXX77g+88/4fbiNHPD7ZztqOREUx5DNemMHsj5WZEoYbA6lbZcEQOViYzUp9OaE05Ldthm3Wt5OoNVWRypSGeoLpeprjpOddbRV19IZ00uDUXpDHbUc2qom4tnRrm3scKTh7f4/MXH/OVPv+H3P37H1198ypOHH7KxvsbG+jUeP37Iw4cPWVraVLzu3L7Jt1++4vLCLKdH+rm+NMOdtQVePLjJ4rlJxgf7OD1ylBsri/zbn34L/8+/89ff/cA///Y1//7Pf+S7l5/w0Y2rPLx1nfVL81xbusi3nz3jTz98xR++e8lPnz9lfWGa+clhPr5xifurF5kYaOdYey0jHXVMDbRworOW4eZyzg40MzvSztxIO2tnh+ltKKazrpiO6jyOt9dwabyP+WOdjDeXM95czpnOWqZ6G1g9fZSPr8/yP354wcONBe6sXeTrTx/ww+dP+ctvvuJffvct/Ps/w//8M/zbn3jx4TW+fnaXxckhjrZVcqKvkZP9TXTX5VGTG01VdiR9jUV01xVyeXqMW8vn+OTeGi8+XGN+cpDZyaM8uLnI0a46OhqLOdxUxqn+Fs4d6+BkzwGGmzfVrJbqRNoakmmsjKWhNIr2miQ661Loqk3jaHM+E311nOitZvJoE4Pt5Qx2VnHqWAvDh+sY+vn0tBXT015C68FsyorEpCZ6ECm2RSy2QpLoQnSMHZGxDsQluhIZ54R/iAVefkb4BpgSGmZJcIgZQWHmhEXZEBZlg2+4Gd4hJniHmuIrskAQYEBIrCPxmUJE8W6ExbogjnPDJ8SSoGh7guL+dgKjbAiItN7KUoglbpvZiGx/knMCSM7yIyXbn5zicEqq4qltzKaxvZjmjnIaGkuory/m1KljfP7qOd98/TlPnzzk9p11Pnp0m8vXLnKwq4r04jgkuWGIkoXEZIYSHO+NZ5gj4Sm+hCX74BnpSHi6kKicQMJTvAlL9iI0wZP47BDK67OoPJBDbqGE9OxYMvLjKKxKx18kICYlhNS8GKKTg/EIcCQgwhMHd0u8Al2ISgxF4OuAh78LUYnheAa44iZ0xMHdlpCoQKKTxMSmRJFRkIx3kABTWwMcPWzwDXWnsDKLzKJEvIKcScmNJSRaiG+YgIiEQBIzo4lOEuEZ4IqRlS46JupYOBhjL7DCxsUc/3BvBL5OhMUEkp6fRHJ2PDHJEbj6OGDnZolngDOeAc64Ce23WppcfeywF1gQFuNPSJQvMcnhREpC8Axwxs7NHDehPSFRvptqhSQUSXYcVq7mWDib4ivyJi4jGs9gAaFxQbj5OyPJjiMlPxGRJJTwhBASc+LJq8wmtyKD0Dh/wuIDCIoWUtFURHRqOM5CW/zFXlvNT34Rnpg66GPpYoyZowGCAEccvKzwCROQVZ5GXlUOgkBXXP2dic+MIq8yk5qWcnLK0wmOFOIb6o61ozEunjZ4B7jg4euIMMiNiLgAuvrqOD19hNauSkoqkxEG2pORK0aSGoIkNYjsgljKqlOJSwokPMqd0qo0CkoTaGotoauvhsAIF0Ynuzk7N4x3kC1Rif70DjUxONZJRX0uablxJGVGUVSZSXyqiLKaPM4vnKa9t5HK+mIqqos4cWqEw/1d1DXVsLi6yKdffcrs5QU6B3qJTk3AVxSCd1gQCvo6vC2zh72aauxQlEdKTZW96lpoGFuipGuMjKo2SrrGSCmq89YuGeQ09JBR0eUDWVXe3i3Pe9KKW+1LexS12CmnznvSKuzer/1zRkIPGRUDfr1Lgd37tXl3jzI6Zk6U1ndweGSK+IwSDK0FKOlsbkPslNPcykPIqRtvZR/eBK3lNUz+Ts14Axr7VA3/9riyIfu1Lbeal36pOOxVNd6CgjfQ8Etb0y8Vhv/q/MeQ9S9bm9QNbTG2dkfX2H7r234n9yCEQTFkFdTg6ScmRJxMem4llvZeCINiCI1MwdNPjJ2LH+r6VijpmGHt6otnUBQ2bn6oG1qjomeBgZULNm5+aBjZoG5ojYswjNT8SgqqDpKcW06AOBE79wDUdCy26ltVtc2xcRJyZHgSgU84BmZOGFu6EhCWQGhkCo6CQMxtPbBxEiLwCScgPB5bN1+cvf1R1TL422L1r/7exvTfAiLGT0xyoOEQNtYOVFbUMtA/zPDgMY4fG2Vk+DgXZmZZmL3I2LERDnd1MzxwlNNj45weG2f9yjU+e/qCx/c/4tG9D/no7h0WZi8wf2GWtcsrXLwwx8jwGM2HOtDRMkVDwwRFBT3k5XSRldVARVkTZWVVjhwZYGbmAmfPnqOx8SBDQ8eYmbnA1avXOXHiJI2NBzl0qIW5uQWuXVtnZWWVmfOzrN+6zY0793Fy9eatd3ajqGrIjl2q7NytxQ4pHXZK6/HODnW2vSWL9H59VHWt2Keii7SiBu/slmXPfi1UdMzZ9qudFFY0cnXjAX0DY9Q3dhAqiqW5uZvktFxCRfGERybj6h2CkZUru+U0UNQ2R9/SdTOcpKjHWztkkVXRZ4+CJnqm9pjbuWHr6EnNgRaa23oZO3mWsZNn6e7p58LsIlNnZmg71Mzo8BA3rl1l9dIyJ0ePc+zoAGfPTPHsyVMO9/SytLBIWUkp7m4CTo2fZGlhkZnp8yzOL3D82Ajzc7OcO3eO6Zlz5OQWUlZVS8OhDsIi48nMLcPBxQdrO1diE9IoLqpA6BOIuakVKcmZNLZ0ERAei6d/OI7ufqjpmqOoZYyNq5B9qvrIqhkgpaTHfm1zBMFxaFu6oW3phrqJC3uU9VHS1MfKzpGGA000NTWxfv0q/+f//Fe+/+IFP3z1Gc8e3OHLFx/z8ukDbq+vsb62wt07t7h75xZrqyusXVrg5Scf89XLF3zzxUtePv+E69fWWFq6xPkLF6muOYC8ohrSsqpY2QnQ1LfmA2kV3t4pzy5ZdT7YvQkR26XUNuFBVh+pfXpIyeogo6CHnKIue2SUUVXTQllRCend27Ew0SbU3xUve0M8jFWJcjEl1tOKMEdDAqx18TZVx8tUnWB7Q3xtdMmM8KanLo8LxztZPTfC4kQ/Y931dNXk0JgbSW16EJ1FMTTniDjTUsRUazErQwe40FXG4pEalvqrWRyoZmm4jtUTB1k52cjZ3hKO1qVw/ughbi+d4/UXL/jNVy95eHWOuWOtjDXmMlidxnBtOv0VSRxIDaA9L4Ke4hjqk/1ozQlnqCaFI2VpDFRk0Fee9jNENHCyo5bOymwai1LpbSxnuKeJ0yN9XFk4y8vnD/jx+1d88fIpTx/f48vPPuE3333FP/3+J7798hX3793how/v8ezZMx4+/IjjI8N8eOcmX372CfPnTjN2pIvVuTPcvTLHxuIM7fWVTI0Nc399lU8f3ecvP33P//6XP/DH11/zf//rX/inH7/l00f3ubW6zPqleSaODTDa38PNK0s82Fjlo6uLvLi3ysbFSS6e6OPq+RPMjR+h/2A5/QfL6arOZfLIIU5219NZmcVIayUbF8Z4vHaeu4unOX+8h7NDHRw9WMbQoXLmhjuY7W9hsq2axcE2TrZUcHNmhG8+XOP5rUXur0xzfryX8cFWjvUdYuHsGJ8+vMXFyePcWVvgk7vXWJk5xe2V8zy5vcKt5bMMtFRx5FAFI911DBwqo6s2l4FDZVyeGmLiSDMrU6Ncu3ialx+t8+3zu6zOjnN6pJMzo91MHOugr62KnqZSRroaOHm4kcGWCo4eLGO0q5bWulQ6D2XQfiCFQzUJtNUm01ol4VBpPB3VKYy0lzHYXMTxrip6GvNpr8+lu6mQmpJEKgvjKc2LIT9DxIGaNGorJWSn+5Oa6EF0lD3R0bYkJrkSHWNHmNiacLEtYZH2hEY4EBrhQHikE7FxzkSIbQgRWRIaaU1YlA1BUdYERdkQEmtPSKw9/mIrAqPsCIi0xTvYAt8wa0QxLojiXRBJnAmMtSMozh5RsisRiS4Ex9gRHOOASOJKZKIAscSN6GQP4tN9Sc4MID03hMLyOKoPpJNbGkdDayG9AwcoLs/g4MEKVlbm+M2P3/LjD99yaXmeidObA3OjEwOU1eeQWhhFZJo/4lQ/QiXehCT4EJrkg6QgguBkbwQiO8RZ/sTmhxCW7IU43ZeYjEAyi2OoasylrCqT9MwYktI2g7M5pUkEij2ISwv7OVTthZOXFW6+drgJ7YmIDyIuNQJhiIAAkQ/ihM2AtZOnLS7ejrgJnYmUiMguzsDF2x4Hd2vchI54+LsQFuNPTkkqQZHeOHlZEZEQiJOXFQ4eFkQmBpOen4S7nzN6ZpoYWupgbm+EiY0+1s5meAW6ERLlj3+4N4ERQoIj/ZBkxCDwdcLF2x7PAFdsXEwxtdVDGCJAGCLA1ccOUVwgEfFBuAntcfdz3FqtfpPv2HwfXgRHCvEJ8yQhK5bAKD/8xUKiU8Vb8JCQFUt0qpiErFhi06NILUgiLiOawCg/IpNFxKaLCYwSblW+1rSUEZchxsnHBgcvK7xD3bD3tMRX5IGrnz1mjgZomihjaKONlasJPmHuiJNFtA20UFRXQFBMACn5CVQ3l1F2oJDUAgkR8UH4hLhiZKmJvZsJfqGuxKWEEpcSSlZhAhm5Ytp7Khmb6KKnv47CMglJ6SHESHyJivchPMqdvOI4MvMiKa5I4shQI6lZ4WQXRJOeE4EozovS2jQ6+2tJz48kLS+KqsZcag8WUd1YgHegM0WVmdz88ApjkwOERfkxOTPK7Y+u0tJ1gJLyPAaGDtN9uJ3mjoN8+Pg+T18+pbSuEp8Qfxy93bFyc0Lfzhp5HR32aWshraHOO/LyyOrosF/XgJ3yKshr6qOgbcheFS12K6ixfZ8i8pr67JRTY7uMMrvk1dmnqoe0kjbv71Xi/b1KW1kJeQ0TdsppsmOfOtJKeuyS18LRKxRnn3DKGjrJKKrD3iOYD2Q1eHePMtJKeuxR1GWnnOaWjemXOYdfgsMvLUyyakZ/Z3fao6iLnKY56saO6Fi4bVW6SqsYsVfV+B+Uhv9MYfiPIPEfsxG/HJp7M0CnrG+LqqE9WiYOaBjYYmDmhKm1AHFcJlEJ2TQ091FZ34GzRzCOgkB8AqPR1LfGzTsMAzMnrB19MLFyQ13fCg0Daxy9gvEJjcXGzW8r92DvEYizTyi2An8E/hEk5ZSRX9lEYGQSOmYOKOuabw7ZaZigZWCDrrE9u2TUKKlqpr33OAZmTpjbemw1MTm5B+EoCMTBLQALO0/sXPwIipBg6+aLwC8YLX3Tv0HEW7/67wcRtTWNDA+N0tbaxejxk7Q0d1CQV0hrcxsnRsc5f+4Cs+dmGD8+yqmxE1xaWGRj9Spry5d5eOsuLx5+zL0bt7h34xYbq6tMT0wwPXmG82enOX/uAkf7h/H3C0Fq1362b5fl/fdk+fU7+9DVsUJOVgkLCysWFpbY2LjJ5OQUo6MnOHlygqGhYzg6OlNWVsGJEyc5e/Yc09MzrK5eZWFhiYXFZWYXljk1dQ53n0B271VBUcWY3dLa/OpdZd56Vw1pWVP2yBkjo2iCpUMA9h7BKOmYsmu/Ktu27+Xt3Yrs3q/Ntl/tJjBcwszCVeaWrrG2fp+OniF8AyLwFIZi5+SDd2Akccn5RCflbwajDWxQM7Bh23t72b1PnQ+kVZBR0EFZywRVTRM8fEJoau5hfmmN5eVrPPvkJV99/Zpz07OMnzjNyqUrDBzu5fb6Vf7yxz/wxWef/lwne52PH3zEj999y4f37tPR1s7oyHF6u3tITJDQ09XNnTv3OHXqFGtXVpk+e4br169z685t2tq7aWpp50BzJw6uXrh6BCDwCiIkPIawiDiSkzJIS81GEp9MQ/0h8gor6Dw8yNTMEtlFVQiDo4lIyCC/vJEAcSLBsRnYeYcjCI4jPq8WG+8IVEyc2aFkhLGjEE0DM0bHxvnkk094+uQxz5884svPPuGffvqOL5494OO763x8/yYPbl/n9voatzeucffOLTY2Nrh8aYmhIz08un+Tz5495uMH91m9tMzZqUmuXFlj48YtGptaUdfSZ8duedS1TVDWNGXvfm3e36PCBzLq7JRSZftOJd7frcouGS2k9umxW0aX3TKbliYZOR32yqqipKyOqrIK8vuk0NHYj8DBjGAPWyIFloidjAl1MCBKYE6Cjz0h9oZ4mapvZiMcjcgS+9BSms54dwMLp44wf7KP0/2HGOuqpasileaCKPorUzhancZgRTKnmvJY6KtmurmA2c5izncWc/FwOcvHarl26hBrpw8yf6yaqZ5iZnqrOXmwiJG6HM71HeTFRzf5/tUnvHp8l5WpYYYbcuivSKIhxZ9DmSE0Z4VSFi2gOSuU3pJYhqqzGarO3rIzne0+sAURDQXJdNWXcHFymFdP7vHj18/56tUTvv/mU/7w2+/4zesv+euffscP33zBly9f8MVnzzezD8+fcfPGOqcnTjJxYow7N66zsXaZqfEhJoZ7WT57gsXJ47TXllBfksf4YB9ffvKY718GnCOdAAAgAElEQVQ95+Gt6zy+s8GrJw/40w/fcH99lZWL51iaOcP15TmmxoYZ7e/hwukTHD/cwYUT/SxPHuXCSA9nj7YyM9zBaEctg4fKOX+sk4XxPo4eLKOnNp+RtmqGWyoZaCpl8sgh1qZHeHRtjruXpjl7tJWT3Q2snDzCpeM9zPU3c3t6iLmBg9w9P8qDpTNcONbBwZJU+prLODnUxvG+ZiZH+3j20Tpnxo5wrK+F2dPH6GutY35qhLtX5/jmk3tMj/Yw1F7L0dZqehtL6azPp7Uql6Ot1Qy2VHG8s57TR9t4vLHI189u82B9nlurM6xfmmJ28ihDPQ30NJVuXd9VW0BvXRGjXbW0N6TT055DV3MW7Q2pdNSncrAinsbiWNqqkumpy6KzOp3+Q0W012bRWptJR0MOlYXxVBTEkZUcQkKkJ6UF0eRnh5IQ40p6shdxsU5ERdoRF+9IdIwdoRFWBIdZEh7lQKzEk7hEH6LiBCRI3IiKtiU80oaIWHsi4x0Ji7MnNNaesHhHQn6+9YuwxivEDH+RNUGRdoRFOxCZKCAi0YXwJGfCEp0ISXAgJMGRUIkTEYluiJMERCd7IYp3IzzOlehkHxLTA0jNDiGnMJqSyiRySmKpPJBFT38D2fkSRkYO8+mnj/nhuy/54rPnfP7qBcuX5pg4fZzpiyfp6K8nJiMQUYo3sTlBBMd7EhzvTUSaP6mlMURkBhCY6E5SqZiYvGBEqT7E5gSRlC8ipyye0toMcgslpKZHkZkbT0F5KnnlKYTFCknIEBEQ4Y5noAMCP3s8A52IlISQlBWzFVQOEvviFeiGs5cdjh42OHnaY+tqhTDEi7jUaBw9bHD1cSBA5ENwpN/fWRw9A51w9rbGwtFg87kTgwmJ8sfU1gANA2Wsnc22FAaBrxMxyRGExwZRVJVLSJQ/zl52hMUEYmyth4mNPs5edrj62OEf7klcagSuPnY4elgRnyYmJMoXKydj/MI88PB3QhgiIDZFRG5pGhkFiQRHCnH0sMLM0ZjIZBGHehupaakkMlmEtZsF7oGuiJPCSciKRSQJxS/Ch+Q8Ccl5EvzFQgKj/BAEOCGSBG/tSWQUJyHJjsbVzx4HLyuCY3yx87DAwtkIQxttjGx18BV5EBjlg0+YABdfe3Irs4nNiCU0PpjotEjKDhRTUJ2NX4QXXiGuWDkb4eRlgZuPNUlZIkprM2jpqSKnJIGsohhKq1Kobcymo7eSvOJYxLGeOLrpExbpRmaemOKKRCSpgcRIhKTniMgrjiWnMJrCsgSS0oPxDbUnNFpAZmE0iZmhBEe6U1KTTl5pMkERHviFCjjYUc3G3RUmpkcIjvChvbeR6YsT5JdmUttQyvjEMQqKs4hNiuTYiSGOnTxGQkYynoFC1I30UNTVZo+qKkoGBigbGyOjo4OCkQnyugbIaevxrrTspuqgqs0OWaXNLQhZJXbtV2W3ghp7lDTYp6aDnIYeUorqvCstz7vS8j8Dhgr7NU3ZKaeJrJoRLkIRwdFpHOoZoayhk6CoVOzcg5DXMGG7jBq792sjpaCDtJIeagY2f2djemNZklbS21I1FLTM2KdqiIyKwVZ24s3P8hqbA3JvdhzebEC8CVS/URL+K4j4zyxL/1m965utiDdr1m/+npaJA8bW7ngHRBEtyaG8tg1JWhG1TT1U1LXj7BGMu1BEbFIeIeJk/EPj0TGyQ1PfejPobOqAmzAcZ59QrF19MbFzx8LJG3uPQGzc/DCyccPNT4S5oxdmDp7YuPlh4eSNiZ07xrYC9CycUNOxYJ+iLua2HsQk5nL63CUkaUVo6Fmha2yPpb0X1o4+WDl44ygIROATjrWjD4bmzpjbuWNo5YybbxDGFna89d4O3uxE/GrbNt761X8jiIgUx9J8qJ2urh5iYyRERERSUlRKe2sHRw73Mz11jvkLs4wdG+Fo3xHOnZlife0qdzdu8smjj/n0yTNub9zg5vV1Vi9trkZfnDnP5MQZVleu0d7SzbZt7/HWtg+wsXEnLjYLJUVDtr8vh/ReeYyMzRk5Ps7KlWucnpxm7eoGvYePEhYexbvv7cTVzYsIcSzxCSmUV9RyZfU6F+eWODE+SVNzBymZ+VjZCXhn+z7eemcf26XU2Pb2ft7fpcHbO9SRUzFH08AJczshqvrWvLVTll3y6ihqm6Csa8mvdiigrG3BOx/II6eih52TF4kp2XT2HKWt8whl1QfQ0DHl1zv2IhCGkZZXueUXlFbSYdu7e9ivboSipgm/en8v8qr6KKjokpNfQf/gGDPn5/nm2x/5y5//B88/ecmjRx/z8KNHLC8ucXXlMh/dvs3rb77m+ZOPWZq7yJlTJ5k9N82zx5vXDBzp58zpSZaXFmg60EhVRSU1NTUsLy+zuLjMrVt3mLu4xPCxMa7fuEtdUxsmFo7IKmujrmeBirYxTm6+ePuG4O0dhIurJ77CINo7ehkeO825+ct0HhnBxtkH37BY7D0CUTe0xjMkjvisMsSpRaSXNmLi5Ls5X69lvilVqhtSVX+IH378iRcvXvC73/6Ge7c2Mw+vnj3k4/sbfP/qGU8+vMWNqytsXL3Cxvo1rly5wsW5BWZmLtDf08m15QVuXV/l0f07XF1Z5tjRAU6eGGdqaprzF+bx9g1ir6wyH0jtZ5e0MtLyWuzYo8p2KRV27VFjxy5l3t+9aWmSktVhl4zWJlDIaiEtq4Hsfg3k5JVRUVFDQ0MNhf0y6OuoIvJ3RxIowMtEDSvl3QTZ6pMb4YNE6IC3qTruRiqEOZmQFiygKj2SgcZizg+3M3OsnamjzcyNdjPdf4CjDdm05sfQlhdFdpA9fcUJzPVWc7m/gaXD1cx2FjPbU8zl4VpWTxxgebSaxeNVXB6rZ+FoHUsDBzjfVUl3fgwFIY40ZYq4MnWMzz++y7efPeWLJ/dYnhigozCatlwxFfHetOWK6SqOZaIxn/EDuQxWpHCsNpuzP+cF3kBEXUEqo0faeHR7jW9fPeXLlx/zx999z7/9yx95/e0r/vT7H3n97Rd899XnfPPFS549fsTtjXVmz01zpKeT5bkLPLx3i/lzpxnp62Coo4nxvhamhrupyU9juLuVnuYD3Ll6mRcP73HpwlmuL8/y0Y1Vri6e5+TQYSaP9XNpZpKblxc5NXiEox0tnDsxwkh3K5cmRzh7tJXj7TWc7DnA5JFDDLdUcqq3kdsLp3l+c4lb8xOsTY9wYaSLodZqxroPMD3cyVj3AW4uzXDn8iyLp4ZYnhjk8coF1qdGmO5pYHG4nZtnB7l7foTbF0a5fPoIDfkJ9DYUMNK9ud8wMdzD/Y1l7l1f5nBbHbOnRzh/aoi5M8d5+fg2v/nyGU9urfLJvTU+vDbPxYlBjvcepLOhhJ6mctqq82iuyKavuYq1ixPcvTrH7dVZvnx2lx+/+JiFs8cZOXyInqZSjjSX0ddYTGt5Ol01OYx2V3K4JY/B3hKOdhZzuCWPvuY8ehoy6azNYOBgAW0VKTQVSWirSqe+KIG64jiaqlOoKIihsjiOsvxYUuP9KCuMISPFj8hwO9KTfYiNcSIs1IKoaHtiYh0Rx9gjirQjTuJOamYgiam+iCKdiIiy38xDRNkSk+hCbLIbEXEOBEZa4yuywCvEhKBo258bmkwIj3MmNMYRryBTfMPNCY23JzJNgDjZBaHYAl+RBSKJM9GpnoQnuBCXtmmBCo1xJjLRi4RUPyRp/iRnhJCRG0HfscZNO1N7JXEJIUxNjfKH377mmy9e8vzJI7768iXHRgaIk4g5cqyd0TOHic4IRJzhs6kwZAYTEudNUJwXifkRSApEJBdHUnggjdicEOJzQkkriSarLJ6CyhRKqjPJKUggKy+B8uosDg8109ZbR05xInnlKfiLBHgGOuEv8iA4Ukh6vgRJRhSWjibYulvhEeSGgbUuRrb6mDuZYG5vgquPEw7utgh8XRDFBeMX5oWrj8M/5KTC4/wxsdXBycuKxKwoYlLCsHMzx8zOEHN7I5y97PDwd8EzYBNWEtKj8fB3ITpJhH+4NwEiH6ydzTCzMyRSEoajhw0+wW5EJYYSIPLCXmBBYmY0KTlxePg7UViZRYDICwsHw63XkF+eQUFFJkFiH8zs9HH0tiM6Vcz00hlOnDuOJDsOBy9bIhLD8A71ICDSl5i0SGLSIskoTiU+M4aw+GASc+IJjPIjPCGIqJRwMoqTSclPoKQ+n+AYP4ThHoiTQvEIcsHOwwKvEDfCEwIprsslKiUMkSTo5+rYSFLykqloKiUo2h9jOwNsBJaY2elj6WRIUKQ3SdmRSNJFxKYE4R1kT3isJ0FiAVlFMcQnBxAY5oi3vzVB4U4Ei1wIFjmTkBJIWXUKKZlhCLxNSUwLprAsAZ8AG3IKo8nIFSOK9iA02p0gsSv55RLK67PwD3ehqCr17/5vZbW5pGTHIEkXEy0JJa8kjfiUCPxC3ElOj+L83ClyC1IJEvlR2VBBdmkuQZFhWDjbo21uipKBAVIqqigYGLBHTRM5HX1MXTz4QFGNd6Xl2aOkgby6Hts+kGaHjDL71HR464N97FPTYbe8OjvlVdgho8y70vLskFFmt4IaUvs12LFPhd1yGptKxD4N1AxsiE7KJzqlgOTsClT1rdkurcpOOU12yWpuKgeqmzam9/eoIK2kxweyGkgp6CCrZrRlZ1LSsUDNwAZNY/stZeKN7UlaSY/d+7XZp2qImoHNVr5hr6oxuxT02KWgt7UFoahr/Q9KxH+0NL253a9hjryWGUraVijrWqKqZ4uqvvVWY9SbL2zf3NcwskPLxAFnrzBCo1MpLD9EcGQyxpYCTGwEJKaX4ugRhINbEIERiQiD4jCycsXYUoCxtRv6ps54B0Xj5B2GuaMXBlabTUyG1gL0LZ3Rt3TFwMoFFT0rlHXNUTe0RVXfEiUdC3TNHTF39MHAygV3vwjs3PyJSy1g/OwimYU1aBnZYi8IQMfEHjM7D1y8Q7F2FqJhYI2GgTU6JvYoaZkiraCNnJo+dgIhxlYOvLNj989g8Bbb/hMl4u9B4v9nENHbfZjJiTMcOdzHwcZD9HR1c2lpmWNDw4wdH2Xs+Cjnz83Q13uYnq5upqfOMj11lpVLl1lbXWFpcZ7lpQUW5i9yefkSp09N0NHWyamTZ7h+7RbnpucJDBDh6izEQxBER9sgmeml7N+vjbaeKXtlFRmfOMvC8lWE/mH4BYppbT+Kt1CEvIIuu/eosP0Ded56ew92Dt6cnppjdn6V/KJqzKxc2bdfm19vl2WXjBq7ZDTY9mtprB19Ude34b3dquzZr8M+VUMMrNwwthWwR1GL7TLK7FPVR17VFFUtW7b9WoYPpJTYLa3Ir9/dxbZt76Cmrk11TR3Xrm9QUVmLlq4R2gZmvLNzHyrapuxT1ectqf3sUtLmXRllpJV02Keiy779Wrz/wT6CgqKYPjvHwvxlfvvTH/nXf/k3/vj7P/Dj6x+4ffsm16+tsb52ldvXN7h1bZ2rl1ZYmp1j4fws8xfOM3d+hsWLs5wcPc6Rvl6urCwxffYMnR0tlJUWMjg4yIXZRW7cfsD5iytMTC0QnZiNlpEtanqWaBra8fZOebSMbNm+RxE5FR3UtA2xc3Sj78gQp6fOM3FujkPdA9S1HsbRKwgtcwfe2q2InpUbupauyKgZoW5sj6ahzZbCIvQX4ekZQGZmIU+fvuLjJy94/f1P/Pj6B549fsSdjavcur7Cow83+N33n3P/1jU21i5z79ZNLi0tM37iNMdHT3F6Ypq2g630d3dz78YNPn/xjGePH3Bx5izzc7NMTJxkenoaUUQkSqpabN8pw/s75H5WF3TZvnMTInZJq7B7rypSezWQ2qvBHhlNpGU1kJbVQEpGlb1yaigoa6Gspo28ohr79iuhqqaBubERYh83/GwMCXYywVlXAYnQgeqUCMoSggiy0ibERpeMQBeaMqPpq8hkoDqHo/X5nGyv4vxgM+eGDjLUXMRgYz6HK1IYrsvmyrFWrh3vYLmvnst99cx1ljHTVsB8TzErw1WsjlZzebSCS8PlXD9+gPWRJgaKoykXOVIW4UKajynZQXaMH8xjfqSd1bMjvP7iBa+/fMGtpWlGWsqpSQzmcHka/fnh9OWGcqI2ibG6dEYPZHO8KZ/W4iQOFafSWVfMYFcTXQdruXZpjlfPH/Pn3/+G377+hh+++5LX377ihx++5JNnj7h3e50b11Y5OzFOb0crgz1dbFxaZuRwD5PHjnKir53pkT7mx4/SWp5LW3URDeUFXJmfZeb0GDfXlvlw4worF88weqSdY70tdDZWcmF8iBN97dxcvsi12RmOd7XTWVXFWGcrV6ZGOd13kP7GEs4NtTMz1MZAYzGTfU2sTg3x4MoMT9fn+d2rh/zw/B6ffXidlx+tc2NphgvjQ5w/Ocr1xXlWLkxz+dxpbs5PM3u8j7GOWpbGelmdOMLD5Qle3Zrl0slOZo8309+Yw0hbMaPd1XQfrOLe9WUuXTjD2EAnq/PnGOw+xML0OF89f8Cj22vcv77Mv/7he/7tj6+5ujBNZ2MlU6P9DPccYmK4i77WGl48usnT++vcWLnIxuU5Pnt8j+9ePuXO2gIjh1toqc6l71AJfQdyqc8V0VIczXhPKQPN+XQ15nB6qJHO2gyG28vpO5BPc2kq3bW5tJan01QkobFYQlttOp2NmTTXp9JQGUdNWSy56UHkZ4VTlCeiICeM9DRfJAnuxMa4EBPtSGSUPXHxzkgS3UiQuJKY5E5ymjcp6T4kpniSkOROSqYQSaonOcWhZBUGE53oijje6W8B6zCzreMnsiA42pYIiTPRqe5ESJwQJTohSnAkLMGB8PjNI0pwQpTgREi0A2GxTojiXRBL3IlO9iI+3ZeEjAASUv3oPVLH2Zkh8gskNB+s4MtXz/j8xVPu3Vzn1YtnDPT3kJQcQ0FxBiW1ORTXZxKV4Ye/xAlhtD1BMe4kZIhIL4gjOUdMYpaI9IIYMoviSM2LIlAsIKdUQmpeFM1d1RRXZZCSHUVWYQINB4tp7aqkqj6bvKJEPPzscPGyJki0GYqOlIThK/LGV+SNd4gXosQwHH3s0bZQx8XfARt3KwT+bjh5OyJKCMc7xIuUvGTEiRE4C/8RIhy9bXD1s8c71I2w+AAik0OxcDbGyFYXYbgHjt42WLuZIZIEExoXgE+YO14hbuRWZGDrboGjtw2+Ik88glywcjXFO1RAeJw/wlA3AiI8CYv1I6s4CUlmJMIQAWV1+fgEu/3D64hKDEcY4oFfmBfuAQI8Qzypaa2hb6yP/Op8whLCcAtww9LVEp9wH6LToglLCKPiYAXpxen4hPuQVpSGV7AnkUliPAMEJKTHEhEfRmquhNzSDDILU/AL88LD34XgSCEJ6dHEJIczeKKXsrp83P0cScqKISoxnJySdGoOlhObIt78zEM98Q/1wMbZmKb2Klq668jIT8DR3QxXbyuEIY6k5kRj5aRLgMgVga8FASJXkrPDCYxwQxhiT1ZRHFlFMVQ0ZFNen0FdcyEpOSJsXQ1w9jIhONIdZy8zwmK8yClJICJeSGlNFo1t5QyOdf7d5xUQLiAlO4qkTDHldXl0DxzC3deeKEkwBSXJHBlsJTkzhtzSDJJzk7BwtkYQ6IuCvg6K+gbIausho6nHPi199usZs1/HCBl1ffYoarFbXp3d8upIyamzS06N3fvU2Smryi4ZNXbKqrJ3vzbv7VFgu5QSe5W02aeoyy45NaRkNZBR0mW7lApyqkbsVzVGUdMMKwchAl8x5rZeKGqaoahuyj5lA6Rktdglq8k+RX32q5sgp2yIlLz2VguTtJLe1k7Efk1TZFQMtpSI/ZqmvL9XlT2KulvKhJLOZj3sL4PYb0Ldb46cujHqhrbsUdRFRsVga7Dul7kKBS0zpBR0Nm3mqvpoGNiiqGmCnpkzipom6Jo6IKOki7ahLXomDiioG6JjbItXgJi0nArECTl4BEZjZuuDtqkjBuYCXH0jEAZLcPIOw9VbjItQhL1bCCZ2nhhZemBi54mJtRd6Fi44eoZj4uDNPnVTTB19cPGLQknP6ud62U2lRcfC5eclbhMUda3RMHFA09QZbXNnLJ19MbJxx849CM+gGKxd/dE0tkfDyG5rlE/DyG7LuaJt6shOOU0UtMyISs4lODoFA0sndEzt2PaeFNu2vcO2bW/z/vs7/l+AxFv/38PDmzN/cY7xsROMjhynqqKS2uoaVi5dZnlxieXFJWamz9HT1U1WRia11TUsLSyydmWVs2emOHnyBItLF7l8eZmBgSO0t7czNDTE0YFjjI2eYubcHF99+QOPHnzKwcYuggNjiIxIJjW5kOjoNBSUtQiPimNx5To5heUYmjqw7de7CQyR0NQ8QFpmFeLobIxMXXj/A0VMLFxo7RzixMQsxuZObNu2GzVNCz6QVmP3Pk3e362MiZU7Oib2W13BmoY27FPVR0pBC2NbN6xdhciq6bNLXgMvv3jUdez51duy7N6ryvvv70VFVQttLX2UlVWJiIhgYmKCyqoa3L19sbF3wd7Fk4i4dPap6LJbWYe3ZVXYpajFdhkVPtinwvs75ZFT0MTPL4zRYxM8evCEP//pr/z4+gdurG/aeNY31rh8aYkzpyZYvrjI+pVrXF+5ytVLK6xfWWN9bZVrV1Y4c+okwwP9tDQ3curkKBfOn+Xa1RVOjh+no6ODEyemWLh0g/nlGzQ092Fu7425ow86pi5IKxqgoGnBdhk19irqoG5giYyiJjmF5dy885BzFxeJSclkYPwMhTWNyGkZoWxgyV51I96RVkFaxQBtc2d2yqlvKhrqBsTEJHNqfJIPb3/E+uoGHz/+lNev/8Czp5+yduUqTx89/F/UvVVwHXae7+nuDtoxipmZmaUjZmbp6BwxMzMzWsyyLckW2rIlmWXFELNjx+F0oJM0pNMwPdM9d2an6+589kGJpnvm7t77uPPwq5KqzptKVf/P+RIvnz9m9/oWj965ya3rF3l0f5fbO9eZnpqgtaWTtvYeSkrq8PMLIyEuifKiMp49eswHL57z4XsvuHB+jempCaanJ0lPT0fg6o6FtQNWti6oa5ryymtSHPjJiR8auP4GIiRUOCqhwjHJvWXr41KqHJNU4oS0CtLyGsgr6yCjqI6knAryKlro6uoT7iUgzseZEEczBEYqxLhZkR/tS2mcP3ECE/xNVYiw0yXR05LSWB86cuPpyk+gpyiZ8cZCprvK6K/NZKQhl5m2EoYqMxivzeHCYAuXBpvZGmri4skazveVc76vlAuDJVyeqOTWQiOP1rrYmWrg2lgNI8WxFIbYkOFtTKKbPsXhzpxqydvLRlSnMddSyOpYO3e3V/jqk5f8/P13ubmxyEJTBsO5gczViJmsSmS0KoXR2kxa8hNoKkrm1GAn6/OTrMzPcG/3Gi+ePNhTit5/zueffsDduze4d+8mm5fWWTp3hvWlReYmxzjZuQcR8xNjjPd2snV2ntXZUZanBlmbOklPTT6DLZX0NdczMzLILz5+ydbqAk/uXOPp3essz40w0FbDYGsNnTXFLI72c311gftbG7QWFzLe1sZYayPn50a5ujLLufE+Tg22cWl+jA/eucY/fvMRv/v8BV+9uMdHj27x1XsPeO+dG9y/tsEHD27x8uEu7z+8w9uXt3h29w53rl7mwsIs67NjLA53caq3nvPjXVw7M8BCXyVLg7VcnGrh7ZUhBmpSqM0MoT4vnoneRmaGexnv72Ckp5ULZ+eYG+1ncXqELz54xqcvHvGHX37BVx8959m9HX71+YfcuLTKxaXTvPdwl2fvXKezsYTPXj6Af/9nbl+/xKcvn/Iv//B7fv3FJzy7c5P1U2MMNJXSVZ1Be6mQprwwWgtC6KsWMtldwlBbMStTHUx2VzDaWsrJhgLaS9LoKs+kozyd5uJkOirTGOooYrSnmPaGFKpKoykrDKe+WkxVhYjy4lhys0NJTfFGlOCKMN4FYbwLcfGOxAudiIt32FclRGIXxIkC4sXOJGd4k57jT0KqOxn5gaTl+hOV4Ei0yImgSEu8Q03wCTPFL8Icvwhz/CMtCIqxJiTejgixE+EJ9v8vtwcRUWIB0YmuxCa7I0zzIjErgLT8UDIKw8kqiKS+KZea2myaG4vYunSWZw/vcHFtiaubG3zx6Udc3Filr7+dju4GErNiSMgKJa0shvTqaCLSPAmJc0OYEoowJZSwWG+iEvzJKU6kqjGf6qaC/dXh9Lx4BsZaqW0pIqtQRHldDn0jzZRWpVFek0FaVgxOHuY4uFoQGu1LZEIYovR4UvNTCIwOwCvMi9i0WMLFoXhFuOMf64NLgAMhccFkFKUTnhBGdmkWcamxCNPjcfCyxS3wPx7wTj62WAlM8Qh2xtbdnHBRIK4BDmibqWFkq4uTjy2WLiaYORriFeq6Dwt+kZ7EpUVi626BZ4iAUGEAvhEemDoYIPB3wMxeB59QZzKLEsksSiSjUExcShjOXjb4h3sQkxj6XyAiPT+J+JQoIhPDiE2JIS49juD4YBy8HXDwdiAxN5GShhJi02LJr86nqq2K0sZSwsXh2HrYEhATQFpRGtEp0eQUZ+MV6IlviA8JqUIyC9OoaionpySTxMwEmrvr6B3pIK8skyhRKNnFKWQXpxAtDqGxs4ry2kJyitLIKkghPTeRvJIMEtPjiBGFEBjuSUl1NgmpEaTnJeDiZU1sYhAt3ZWkZMcQHueDm58VAREupOZGU1KTTni8FwERLpTUpFPZmMP86iiL6+O8+9Ft3v3oNhUN2Vg66uAdbE9hZQp9I800tJeSmhNLeV0OVY35jM/1/j10iQIQpYVTWJFGRr5wfztifmWcwrIkCspT8Q5yRpQVT2B0AIJAD/SszNCxskLBwAAZbT0kNfSR1NBHWsMASTU9jitockhKeb9l8KiUGkckVTkiqfrDl6F7J6Wgw+uH5XjrxBmqGMIAACAASURBVN5nXz0kw2EJFU7IavKT1yU4Iau9/+6RVzXGzScK/1AxusaOvPaWPFIKerx1QpXDEmpIK+pzXEaLVw/J8cYRRWRUDPfKYGQ09h/08pqmSCrrc0xeez8HoaRjwRsnlJFVN8bc0QdlXUvkNEwwsnFHzcAGFT0rFLXN9/MSf1sbK61quA8bR+W0OCavvb89oahtjoqOJQoaxmgYWHNEeg+MpJX10DW2R1Z5DxhUtE2RVNDCySOIvKJaQqLFOLsFIkorwMBCgKVTAKZ2PihqWRIuzMHFJxo9c1fkNcxR1bNF08gRTSNH1PTtUNWzRU3fDmUda2TVTDmmqI+irjVSaiZomjqjbuy4n7/QMHFCzcgBfWsP1I0dkdU0R8XADi0zF9SNHVE1tMfAxh1jey9sPUKwFASgamiLkp4VRnaeWLsFYe0WhJyWGfLa5qga2iKpaoielStRyflkljbi4huOkY0rJrauvPqWJAd+8vre6NxPXuPAgZ/+LyHiJ/9/hIixkVGmJia5tHGRtpZWykpKOXPqNBNj43R3dnHm1GmGB4eoKCunoqycyfEJdm7c5OrlK2xtXWJtbYWtrUssLs4zPj7O/Pw8586ucn79Ek8ev+DWzjt0dw5jZGBNUEAsImEW4aEijI1tcXTxQpycgSgpEyVVHVTUjDhw4C1U1ExpbR+l/+QpYuOzkZTW4tXXpbGx8yI5tYiRsXls7Dw5ekINFXUzFFWMeeOQPEel1Cgoa8LEyhVpRV0OvHIUHRN7BH4RaJnYoaRjiqSyDgdePYKUih5F5V1ECwswNnNDRkGHAwfe5OgxKWRlFFFVVScqKoqRkRE6u3qoa2qlqLSK0anTTJ1ZQ9fMnhOqehx4S5oTKrq8cUIRSSVtXjsoxTEJRTQ0DOho7eP99z7ixbvvMzczS01VNSPDg1y7vk1Pdydnz8xz48pVnj16zLuPn/D4/gMe3nuHW9dvcHH9PGury8xMT7Iwf5p7d2/z9u4Od++8zeXtTc6eXWJ8aoH+oTlGxs+RnFmOooYFumYCJJX2KtaOyOvyk8NyHDgoyWtHZdHQN2fy9Dk2r95icGwKcUY2G9dvUtXcgZKuMQpaxpg5e+8vNDp5h6KgYUyMOIuu3lHW17e5eX2Xpw+esb1xmbt3HvLus/d5/uwl77/3kg/fe8HO9W0uX1zl2cM73Lh6kcub5zl9apba2lri4hPx9AnGxs4TQxNbHB3cSRKn8vD+E86dW2Zzc5u1tTV6enrIzc8jMCiEgsJSMrILcBL4Iq+oy6uvS/PKqzJISGr/byHiuJQyx6WUkZRVQ1ZRC1klDaQV1JBV0kBVVR1Pe0syogLwstTFxVAZH3MtIpxMSPK2JdbFGKGrKQluJsQ46ZMV5EB3oZjBinT6SpKZbC7kdE8lA9UZjDUVsrM0xtmTDbQXJTLXUcVEUxErA/VcGG3i0kQzF8bqWRuuYmO8hpvzrTw4P8D1uRa2JuqYbsigUuhBkrsBqZ6mtKQGc7a9iHMdxZxqyWOho5jR6jRGa9OZaSlgrreG25f3Nig+fLjDrbNDLHT+8Jn6XDrL0umuLeDCmUnmJ4eYGx/k5pVNfv31l/zq6y/59qvPefLwLvPzU8zMjHByoJuR4X4W5qaZGR9huKeLiZP9DLS1MDc8wINrl7m+vsjS5EnODHfSW1vASHsNI11tXFo6yzvXL3P36iWWZke4sDjN+qkxWivy6W0oZ360l61zc9y6uMzG6WkeXN3m8fXrDDY38Pz+Hb74+D3ef3Kfp/du8cHTd/jt15/x1z//nn/+w2/4+tP3+eyDd/ndr7/hj9//mt9/9yv++P1v+MNvf80ff/cdf/z99/zxd9/zh++/43e/+RXfffs1n7z3lPWpHrbm+nh4cY5zJ2uYaSlgsb+Ki1Nt9FUk012WyOmBOoY7ahjtaeb2lfP7TU2/+OgZi1ODbJyd4ftffMyHT+7wh28/40+//oLfff0JX37whK8+fMru9ipTJ1tprs7j0e3L/OV33/DLLz7kq09e8Pn77/IPv/6a6xeWWZoapLe+iPoCIS1FsfRVieitiKG5IJT+xnQ6a9OZH65nbaaLyc5KTg80MNFeyUhzKUNNRXRVZdHfkMvMYA2zw9V0NqVRVRpNVVkMrS0Z1NWlUFYSR25uGGlpvojF7sTHuxAT44hYJCBB6ExMtC2REVbExtiRKBaQnOSGSOxCUroXiRleRAodEKa4EZ/sSlCkJWGxtgSEm+MbYkJAuDkBUXth68Boqz2IiLMlTGhPVIID0SJHYsROf3fRor2LT3YnPtmdhFRPkjJ9Sc8NIacoksLyOEqqxGTkRBASLmBmto+vv/6QR/d3WDl3iovnl3l75yoz02OUVxRQWplNfGooouww4rIDic3dszQl50ZQUJ5KXmky4vQIkrOiKanOpKw2m4x8IXFJwYjSwknPi6eps5zckiRyS5KoaS6kprmQvLJEyuuziErwx8XLEt9gV+KSwxGlxxMU5Y9PmDeOXg64B7rh7OOEk489ATF+BMT64BXuRnhCGDll2SRkCEnNTyGnPJPAGD9C4gNx9LbDwtkYe08rHL1tfthgcMPM0YCAaC+0zVQxdzLCM0SAo7cNli4mWLqY7FermjoY4BHssr8gHRTrS3RyGOGiICxdTBD4O2DtYox3iAsJ6ZGExPrgH+FOXEoYvqFumNrqERDh+XcPYnGGkKKqfIqrCyioyicoJpCY1Bi8w73xjfTFxt0GJT0lnP2ciUmNoaajhur2avqn+gkRhmDiYEKYKIwQYQixabFU1JeTkCokJTuZ9r42iqryyS3NIjQ2iORsMeX1ReSUpFNcnUdbXyMhMb5kFiZR01KKMDWS0Gh/xGmxFJRl0dRRQ1lNHuK0aJw9rDG21Ca7KInwOD8sHQyITQyhtqWIosp0IuJ9CYv1Ji45kKAoVzwCbAiOdiM83ovs4gS6Bmupbs7j5EQLG1fn+eb7D/n5t+8yONm6H54emmrjzPIY/aMtdPTX0thRRmJGJPllKZTVZiNOj2BhdYK5s8NECv3w8LejtCaLgHBXMvKFNLSXkpweSVSCPxHx/niFuuPg6YiTnzuymupompsjq6uLlKYOx1X3TkJVl+PK2hyVU+egpNJ/AYj/FUgcOq6EtKIuEnJavHJQGkl5bdR1LTkmrc4rB2U5IauNlYMvcYn5BIYnISGnw4FXJVBUN+W4jNY+REgp6CGjZICEnA4nZLWRUTFEUlEPSWV9ZNSM9tUFWXVjFLXN9+1MUioGGFq74R4Yi7GtB1Yu/sQk5+MVIvw7gJBSMdhXMH60ex+UVN23Sf0YzP5R6fhxbVpSQQtbF19CY5IJiU7C2skbz4AoYsRZ+0FkEytXWnvHWVi5jItPKMek1dE3d0JR2xxJJUP0zF0Jic0ku6QZM3tfjsrqoKBpgZq+HZpGjmgZO6Fh6IC6gT3qBvao6tmioGnBm1IaKOnZoG7siI6FKzIaZli4BKJp6oyBjSdKejZomDihoGOFlJoJqob2aJsLUDd2RMXADktBAEZ2nuhaClA3tkfV0BZjey+s3YIwsHFHTsuMI/LayGiYIK9tjqSqISYO3niHi7H1CEHf0hlTew+sXXx47bAUB1499B8B6/9OEFFRVs7UxOQ+KPy4SbBwZp7+3j6Wzp7j1Owcp+dOMTw4RH9vH1uXNrl1c4etrUvMzk5z7twis7PT9PT0MDExwdmzS1zc2ObixmVuv32focFJ3njtOAcOHOLN1yVxsPOiuLiW+flVJmfOkJNfRkx8Mkqqehw5pshxCVVq6npp7xwnMFjEsRNqvHVEgYioFDy9w/HyieCV105wXEoNGwdvlFRNMLFw4Y0j8iioGdE7NIc4rQiBTzjR4mwEfhHIaxpzTF6DA2+e4MBPD3FUToMjEtpYOwSha+CItLw2srLqyMgq8eorb+Lg4MT4+DjLy8ucv7DJ9tUdVta3uP3Ou9S19iOlpMtRJV1+JqnMIVk1fvqWNLJq+hyXUuX1gxJISyuztrzB0MlRmhtbmJnaU3u6uzqYnp5kfv40FzfOc//OXT587yUfv/8BH7x4j6cPH3H50iYzE5Ocmp1jemqCa1eu8vzdp1zauMjCmXnOnDrN0OAYNfUd1DT1kZFXg7NXOFLKe37Enx1V4biSEccUDVHWt/3hH90IPXMHGtr7qaprJzJORE5hCaVVtWQUFCNKyyGjsIK+sVmqmnvwCIzCyNoFF68Qqus72Hn7ARsX9/6eTx8/59OPP+e95x9weesauztv887de0yMDDNyso/bN6+ye/MKq0vzLMzPsbKywqXNKwyOTBMUFo+mvjX6xvYcl1TCzs6VldUNJqdOMTg6QX1zG2VV1Ti7uRMWFcvJ4QmKy2rRM7Ti2Alljh5X5tgJNY6dUOPICeX9+1uIOCapwjFJFU5I7zU7ScioIi2vgazS3skoqiMvr0iAuyONBWkEOpkS7GRCgJ0+QXa6xLmbIfI0oyDClQqhL5mB9qT6WtOQFkFXgYi2nDh6SpM51VlOa4GQnvI0Prh9iQeXz3KysYixripq8kWMdJRzaqCB5cl2Lsx2cXGuk825di5MNbEyWsvlM51cmm1lfayewaokCiOcqYrzZKo6jdXuMpY7SzjVmMN8Sz6jVSmM16Uz055Pb6WYttI45hrSubY4xKdP7/LVxy94uLPF1rlpxtqrme5v4/ziLNvnl7h/e4fnTx7y5Wcf8/Debd5//pTdG1eZmDhJa2stjQ3VTE8Ms760yOnpCSYHB1iYnqSjrobZkQHuXNnk8vJpzgz1MNPfRm99CYMt1WyePcWn7z7m8c4Vvnz/Gctzo4x0NzLd38ZQWy1tlQVcWTnN5eXTbJ6d5dLiHP/+T7/nd59/yuxAL0/v32Hl1DgnW6qZ6mvlzEgPF85M8OV7D/m3P/ySp7uXubg4waWFKVZmhpkb7GRxvJ/1U2O8vbnCjY0V1s9Mc3V1nqe3Nnm2u8Uvv/yUn798zKXZHhb7q1jsr+JsbyXn+qo4P97MfG8FU60FTHWUc3lphgc7W/zmiw/493/+Pf/03Vf84dvPWJ+fZLCjnltbq/z8vYf803df8YuPnvGX77/mi/cfc2lpjvG+FiYHWuhsKOTf/vRL/v1ffs+fv/+az957zG++/JiHu1c5Oz3ERG8jrRUZNOQL6alKYqI1i5GGRFqLwmkujaW2MIaxjkKurYwwP9jA5plBVie6me2pY6qrip6aHLpqcxjrqWC4p5TG6kQqi2OorxZTU5NEeZWIkvJ4CktiKCgIJyPDn4QEV6Ki7BEluJAgdCY2xo6YaFtECc6kp3mRke5Ncoo7cWIX4pIEBEdZEZXgSKTQAb9QU0KirfEPM8M/zIyA8D0FIiDKkoAoS4JirAkT2hMtciI20ZnYRGeEyQKEKa4kpLgSnyxAmORKXJKAOLErMWIB8YluiNO9Sc0MJD03hPziaEorxWTmRhIU6sz8wjCffPqEh+/c5N0n97ize5Uzp6dpa20gKzuZorIMknNiyC4XIcoLISbLl5hMf5JzoigoT6WgPJXMggTKarPpOllPS3clWYUiKupzqW0pormrguqmArIKRbT1VjMw1kpGvpDqlnzKG7LxDXPBO8QFYWokccmRhMYGYWxtgL2HHQ6e9niFeGJobYCdhzXZZRmkFoiJTg4jTBhKTHI0oswEohIjya3I+iErEIyNmyWO3jb4RXoi8HfAPcgZgb89zr62OPnYoGogj56lJm6BThja6GDuZIR7kPP+wNvfbje4BzkTGONDcJwfEeJgbN0tcPCyxjPICZ9QAeFCf1z97LB2Md7bo8hNwCvIBVuB2Q9r234kZycgTI0lvzyHvLJs8stz8A71IrM0E2c/Z8ydzbEUWKJnpUdATAAxqTEU1haSkJVAZWslomwR3uHe+Ef74+TrRGK2GFFaAv5hfsQlxVLZUEFuaRbiDCHB0QHklmaRUZDM5JkRGjtr6Bhopm+0ndrWMoqqsqlpKSUjL4nK+mIy85OJT4rEzceesBg/3H0dsHEyISLen7RcIa4+thRXZVFRn0tojBdBke5kFiTg7GWGX5gTgZECQmM9CI/3IrMwntbeCsrqMklIC6G8PovOkzVUNeWSXZxAbWsBHQPVlNSkk1UoorAijfq2Egor0ogU+hEe50NyVjTClFAy8oVU1OdSWpNFfVsJOcWJePjbUVKdSV5pMvHiINJyhbT21mHrboWjjzP6NqYoG+lzQlWN46oaHFXW4LDi3h1T0tq7H61Mkv/f9+ZRhb29I1lNDh5T5ISsJtqGtji5BxMSlYyBmQu+wQm4+0ajrGnOcRkt5FWNkVU23N9O+hEcJOV1MTQX4O4bjaW9D8fltPcsTz+sVsuqG+8rBzpmTlg4+eLoFUZUYi55FS1EiLKRVTdG19yZkLh0dM2d9yHjR2j4zxChpGOBlIoBh2U0kFIxQFnXcn+/wt4tEHU9CwbGTvPL7/7M7Ycv6RyYpGdohvWtW1y8eofHLz5n6+YD+sfO0D92hvD4TKRVDXH2iSAkLh11A3uOyupgaudDQ+c4zt5R6Fu4oaBpgY6pC4palihpW6GoZYm8hjnyGuYoalmiomuDqp7tD6N1VqgY2GFk542yvi3+0WlombmgaeqMpKoxSno2yGtbIqtpjoaJE3pW7uhYuKJn5Y65sx9aZk6oG9ujZeaEnpUrJg7e6Fu7IatpyptSauhaCtAyc0JR1xIjO0/0rd2QUjNCUtUQDSMbLJ19sBH47tmZ/gYifvrTV/77QERQQCBjI6MUFxaRn5tHokhMX08vayur+4/WuppaOtraGRsZZWxklDOnTtPf28fY2Ajj46PMzExRWlqMSCSira2NqakZhofGWV+7xPn1TcSidF579TAKcpq4uwZQkFfJxsZVnj57yfVbt2nr7CMlPY83DknyymsneOU1CYJDRXT1TJCeWYahsQNHjyvT0jZER9coEVHJaOlYcEJajeNSqnj6RhIZm4qiqgFvHpYlIDyB6qYeMgqqqWjoxsE9iONyeyuPh6RUOCqnwStH5PnJ6zJIyOlx4GcnOHDgEG+8cQIraweCg8JZWDjL2bNnmZub48bNt7m5e4/tq7usX7yOuZ07R6TVOKqki5q5I8eUtDlwUJKDEorIKGhz6IgMzs5e1FU3ERstpKqimvXV89y8foP1tRWmpyfZ2DjP1ubFvWXnnRvcu3ubJ48e8/jhI65ducri/AKT4xMszi9w49pNNs5f4PTcGVaX1xgbGSc0JApHgT8VdT0IvKI4LqvLERldZDUteVNSmzeltTlwSIETqkZYCgJw8Q3noIQiNgJvxOn5mFjaomdkjJWNNbmFRbR19dJzcoSl9YtcvHqLqsZOcoqrWVi6yMqFbdY3rrC8coFnT1/yzt2HbG9eZWpiltWzK2xe2GDh1BydLY2sLJ7h3u2b1NeUMzrYz/raCtdv7HDr9n0u77xDx8AUrn6xyKkZY2wpwMRaQHF5A83tA6TnFBEYFkPv4CjZBSX4BIZS3dBGeIwITV0zFJX1OXRYnkOHFZGV1/svAPEfIPEfEHFCWgUJGVUkZdWQUVRHTlkTGUV1pGXk8PdwprYwlUAXcyI9rQlzMcXfWotQe13C7bUpj/eirziBlsxwsoLsyAlzpioxgOrUYKpTQukrSaYyKZSGrHje3Vnnye4FBrurGeito6QombqaXJobi+jtqmR2rJ2LiyNcXh5nebyN4dYCzk21cm6qmctn+1kba6K3RMzJUjErnWWsd5Wz0JjLeGki0zXpTFQnM16XykRLJgP1yUx25zHbkMFASTx9RUKG6vLYXj7FJy+f8fnHH/Dy2UN2r22xc3WL95495tnTx7x4/ox7d2/zxeef8eD+Hc6cmaS+vpSG2jIWTk9ycW2JU1NjnJ4YY3t9laHOduZGT3Jh4RSLU4PMDXZxaqiL4Y4a+psq2d1Y5cWdXf7td79m99Ia20un6G0opyo3hVPDHazODbG9PMOT21d4eGubv/7pe/7y22/50zdf8fVHL/mH73/Dy8d3mBvpoaepko66UkZ7mrl/c5OvP36XF/d3uLx2hhvnz3J5+RTL00MsTQ2yNjfK7qVlts7NsjE/yY0L8zy6cZ5HV5a5f/kc337+ES8fvs3qUANrQ/XMtRUx21rIxmgrNxYGWRlqZKyllG8/fAx/+R1/+c2X/PWPv+KLFw94vLPF+qkxxrubuLJymg8f7vLP333FJ0/u8N3PX/LVy0dsnp3hZEs1PQ0lLE738m9/+iXffvqc//H7b/nrP37Hn379BY92L7N5dobJvgZaK9JpLRHTW53MYF0yfZXxdJZF016ZQF1JDP3N2VxbH2N5sp3NhZOsTXUz0lLCUHMJ7eXptFak099SQHdzHpXFcRTnRlBeGr8HEBVCCktjKSiJIb8ogsycIMTJnsTFORMX64Aw3glRvCOieEeSxQIyUj1JS3YnQehEtNCRGLEzwVFWxIidiRE7ExRpSXicHYERFgRGWOwpEeHm+0ARGmNDbKILojSPvTB2ojPxYmfik1xISBIgTBaQkOiKMMmVhER34sSuiJI8SM7wJT0riLSsIPIKIymrSqS8OgVRUgADJ+u5sHGK3d1NvvrqQ548ucu5c3O0ttbS3llHe3cNYfFeRKf4k1YaTVp5FLGZ/lQ25VLdVLBvNfnRptTRX0t+WQoj0110naynd7iJivpcCivS6B1uomeokZikIKraCsipSEIQYEtAtBexqRG4Bwlw8LRHz0KXsNhQXH0ECHycsHO1RpwRR/dQG/nlGcQmhSFMjydCFE6oMIikXBFBsf4kZMbtW5McvW3wDturOPUIdsbM0YDIxGBMHfQxczTAzNEQ1wBHtM3UMHM0xDvMDYG/A54hApx97bDzsMTcyYhQYcA+WITE+yPwd8DGzRx7d3P8I9zJLUsluyQZnxBXIoSBFFfnkJYnwjvYjdRcMfXtNYyfGqG4uoC8smzC40PwDHRD4OdCSl4ydu62WDiZYy2wQstEk0hxBA1d9bT2t5BemIYoM4G0gtT9zIc4S0T3SBfldWUEhPvj5uuKk4cjYXHBBET44hvqRUxiJDYu5iRnJ5CSIyItL5HS2jzC4wPIKkqmqaua/NJM8ksziYgLIDTal6AILzLzEwmK9MTMVhfvIGcy8kU0dpRRXJVBQmoY6XnxhMd7MXmmlxef3GV9+xSZhfF4BNjgGWhLXHIgydmRCHwsCI/3IjBSQFCUK6GxHgRGCgiMFBAe70WE0Bs3XxtiE4NISA0jRhxIZkEC+WUpFFdlUNtSRFVjPoUVabT2VHHp2jn6RprJLhKTkS+ktCaLgvJ02vvq6BpsxtVfgIufG8r62mhbmXNITp4jSqocVlTjLbm9Oyqnvneyav9HEPHWCWUU1Iz2tpEOy+HsEYJfiBD/0AQq6roIi0nH0FzAwWPKHDqugpSCHgePKfP6YQXkVY1RUDNBWdMcRXVTNPRscPWOJEaUi7tvNHJqxkgp6SOrboy8pinSqob7a9QqelboWbjg6h9NS98kSTkVaJk47EPBj2Hs/7wz8ePGxI/5CEVt8/1AtoKWGWoGNvt2JgsHL2KEacyeWeXm7kMGhmfIK6pmfHqRK7cesra5w9LGDT7/5T+y++ADqltPYmK799B3DYxHSs2EY3K6qBvYY+0ShF94Mj97SwF1A3tUdG147agykkqGSCkbIatmiryGOXLqZshrmKOkbYWavh0yGmYcktFCUtUYc+cAVA3tcQsS7o0H/9AMpWfljr61BzoWruhbe2Bg44mBjScWLoGoGNigqGuJvrUbloIANE0dkVY3Rk7LDGV9a+S1zTFz8kXXUoC8tjmapo6oGtqiqGuJqaMPZg6eOHqF7EHEq4f3IOKnr/73gwhrSysmxsZpbmyip6ubJHEiVRWVTI5P0NrcwkBfP+2tbfs/n5qd21cpBgb6qKuroaqqgpycLAoLC2lpaaGkpIzExGQ62ns4OTCKp0cAtjYuJAhTqa/tYHR4jrt3HvPu8/fZuX2PprZO9I3MOXJcFglpFY4cU0RV3YSKqnaCQhKQktHk0GE5mltPUlPfgZmlE+paxjg6+2Fq6cIJaTU8fMJx9QzhmKQKx2XViU3MJiOvir7R0xRVtWJm58FBSWUOSakgqazLgTekOHRcjdfeUsTA2AkzKwGqqvokp2TS0z3AxsYlVldX2dzc5oMPP2V9Y5v5sxcYnVxE19geExs3jijqYOsbjqUgACUdM147KouUnDoS0kqER8RioGdMcmIKl7eusHVpmwvr53n6+AlXr15maeksOzs3uHRpY98Sdnv3be7du8fbt3a5fvUal7eucHnrCm/fus3G+YusrVxg/vRZGutbsLdzRVndmJCYNCTk9Xn1iBInlI05KKPDz46pIadtg7SGBWbOQTj5RmNk58kJRW3kNQyxcfZBQVWbw0ePIBTGMTk5yfDIGLNzpzm7ss76xjanF5YpLqumtqGViuomGpva2b11j+vXdjm7sEx1ZR3BfkGcm1/g2vYWN69e4cn9uzy5f5frlzdpa6pn6dwi165d4+LWNS5sXefmvefMLW8TIsxFXtsaMwdv9CycUNAwRtPIGl0ze5y9g6hq7sLe1RfPgAgaWnoJiUhAQUUfCSk13jwky3EJVY5LqP4XePiPU+aohPK+CiEpq4aEjCpS8qrIKWvuKRJyCthZGhMf6o2XvTGBAlOCnY3xMFfG20wRLyMZxJ7GVIl9aMkMJzfcCbGXOYVxnjRmR1KXEUZXnpiugkQGqnK4sTrNpdUpmpqLqW0pobguj6zSVDJLUsgrSaOuoZipsW7WFiaYH+umr6mE7rYi+rtKWD7dw9biIPN91ZxpL+F8bw0r7SWstBYxW5nGfEMW03UpDFeJ6K+Ko708ktH2NJb7KhmuTqUjT0hhvB9F4lCG2qp5+9olvvniM77/7jd8+/UveP78GTs7N7hze5dvSlkZiwAAIABJREFUvv4K+L/51S9/weLiDE1NFbQ2VXNmbpxzZ2aZnRhhfXGe29eucGvrElfWV9lYPM3y7DhLsyOcmzzJRE8z3XWlrM9O8Mmj+7y7e52TTdW0VxZQW5BOfXE682PddNYWMtJdz/bqad69d51vP33B21c22Fpe5NdffMKffv9bfvXVp2yuLNLX3sipiSE+ffkU/q8/84dff8mt7fNcXDrNvRtbPLy1zbULZ7m4MMW5yZOcPz3O8sxJdi6cYefCGS6eHuT6uVEeb5/hzvk5fv7BU7764AnbM13MtRUx31nBYncV54dbWTrZyPbcIN9/+hz+51/407ef8c/ffcWvPnnO6uwIEz3NLI7301Nfxsb8JO/evsr19QV+9clzPnr0NlN9rYx21ZEjDmV5pp+1U8PMDLXzYGcT/udfePlwlw+f3Oada+ssjHfRVZVFS7GIlqJYmvIiaC0Io7sqntaqeBrKY+moSWLtVAer0+2sTHWwOtnFWFsZAw2F9Nbm0d9UyEhXBf3tRdRXJlNaGE1xYTQlFULySqLJyAslOd0fUYonwiR34hIExMQ7ExO7p0akJLqSLBaQJHIhMcGZhBh7osItiYi2JVLoQEC4+X4W4kdQ8As1JSjSksAIC/zDzPALNcU/zIywWFuESXuB7Bihw99dbIIjcSIn4kUuCMUCUtJ9SUr1Ji3Tn9yCMPIKI8ktiKC4LI66hgwKSoSkZYbT2JzH/MIgO7c2uHf/GpcuLXF2aYamlkqa2ytp7qogOtGfuPQgYjL8iM8OJK00ms7BWroHG2jtqaKutZiW7kq6BxuobyshsyCBsdkeSqozqW4qoLQmi+qmAqqbCsgrTSYs3of0YiHRaUG4BtnjF+mBb4QHJvaGmDmY4h7oRmhMCG6+rngEuBItjqCspojS6nyEyVGI02JJzk7ALcCVsIRgopLC961MxnZ6mNjr4x7kjF+kJ26BjniHuWLuZEhMShi6Fuo4eFntg4GxnR6mDgbYuJljbKeHnqUm6kZKGNroYOFsTEC0Ny5+9niGCAgXBRGTEk5AtDeOnpb4hArIKBRT3VKMKD2ayIQgckpSEaVHE5ccSVldIX2j3SxtLNIx0EpZXTHewR7om+tg42pNcGwQPmHexKXGEhIXjIaROoHRAUzMj5NRlE6EKBwTO2McvRwIiPLHI8idxGwx1a1VzC7OUFFfTkp2Mk4ejviFeWPvZoOjhx1BUf4IU6NxcLcmqyiVgops3PwcEPjYMTjZTUtPLVUNJaTliAmO9CZGFEJKVjzFldnklqSQWSAmqzCRxIw9VeDHx3tUgj9BUa7UtRWSnB1JQ0cxdW2FFFQkk5i51+KUkBZCQIQLYXGepOfHUttaQE1LPqL0ULyC7AiP96KkJp2U7Biauyooq80mpziR8rocWror6Ryo49z5aYqrMsgvSyExI5KK+lwmTvWxeX2Jlu5KBic66RxooH+sg1BhEF5hXpg6WKCgo4Givj5HlZQ5pqLOUWUNjiho7IGEtAqHpJQ5JLmXn/zRsvSf4eFHm9Prh+WQUzHg4DFFDM2dqW7spbiyFXffSIIiEjksoYaCmgmyyoYcldLgmLQmx2W0OCatiaS8LipaFiiomaCua42Nkz/uvtE4uYdibOmGlpE9x2S1kNMwQUXPCgUts/3A84+KgomdJx5BcSjpWHBISg1lXct92FDQMtv/7N/WxP5oazqhqMshKTWkVQ33w8Y/qhiF1e3klzfR1NZPWWUDLe0DXN+5z4MnH3Bj9yHtfeMkZZSQmFlGz+gZosT5qBjYoahrjbSGBbJaVhxTMsJSEERQdDr+ESnombtiIwjG0ilgPxMhp26GgqbFvvKgqGWJpJIhJxT0kVI2QtXQHml1U7TMXHALEqJm5IC2uWB/40LLzAVz5wAsXAIxsvNGz8p9Pw+hZ+WOsr41EioG+yChYmDDCWV9ZDRMUDW03f9dWd8adWN7Tijro2XmhE9EIoGxaQj8InDyDsXW1Y+fHTzBgVcO/ve0M5WXlrFx/gITY+OMDA1TWV7B6PAIk+MT5GRl09/bx+WtbbYubbK6vML5tXWWzy2xsrRMb08X+Xk5ZKZnUFJUTHNjE8WFRfj7BuDj5Ut9bRMrS+tUV9TT1txFc0M72RmFDPSOsnvrHuvnNzgzv0hTczv6Bqa88cYxXn/9OK+9doJXXjmGhIQKb74pxU9+chiBIICxsXnq6jqIjU1BlJRJdl45vgGRWNm6Iq+kja6hFfLKOugb27G8cZ35lS06+ido6hrB3i2QQxLKyKoa8OphWX52SJbDEhoceEUSbT1b1LXNkJFRobGpnYsb22xvX2F6epqrV6+zuraBi5s3ZpZO+AREo6Rhws8OyXJITht1CyfcguIwtnXjkKQS8so6mFrYExgUTqIohe7OHt65e5/3nr/4AQy2uX37Ns+fP+fBo4dcvnqFjUsXubFzk93d22xfvsrFi5tsb1/hxvVdNi9d4drVHdZWN1hd2aCttZvMtFzcBP7oGdmhpmvLK4eUkFYxRULZlJ8eVeXAQQV0bX2ITCujuHmQzPIW5LXN0TV3RE7DkDeOy3PomDTGxsYMnuzn4sZ5bt3c4cvPv+Drr79lfn6R7p4BTg6OIk5MJSpaSH1dM8ND44SFRhEYEIqvtx9ZaencvHqFe7du8e7Dh/z8o/e5t3uTt29eY/PSBmtra1y7fpOta7tce/sh1++9oL53Egv3MOT0bFE3dcLaLQgJFQP0rd1Izq2kpm2A8IQMDkkqYe/qT2lNG25eoRw6Ks+rb0py+LgiSioGvPq65P8WIo5JKiElp460vAYSMqpIyCojp6yJgqo2CoqqmBrp4mJrTKC7DSEe1sT42BLirE+UwIAIBy08DSQJslQgI9iG7DB7Ylz0SAu2pSErgpq0EHryE5lrLmW+t56FsXamJ7qoay0lqyKT3PpCEkpTSShKIz4nEXFOEmWVRXS1N9HdVEt1SQ7ZeUIKSxLp7alg+VQ/a1PdLPc3sNJVzXJrKWvtpSw1F7DeVcJUbTInK2Lpr4mjsTiYlvJwpluL6SlPobM4lZqseNrKMjk93M3FpdM8uHOLJw/e4ZtvfsFvf/sdv/3tb3n58iWffPIJ/+Of/8w3X3/ByGAnne3VDJ/s4MzcOKemxlheOMWNy5vsXr/CJy+e8fDtHbZWz7K5Ms/mymmWZocZ72uhs6aEzdMzfPrgHYab6uitK6cwOZa2inwWxntYPz1CTVEacyOdPNjZ5Pe//JTn93d4+eQu1zZW+cWn7/Ovf/lH/vov/8Q3n33M0wd3+fSDF/zrn/8B/v2vfPvlZ3z780948egu7z+9zzs3t9k4O8PamQnW5ka5vDLLynQ/OxtzbC0MszDUyNaZPm6vjXH1TC8750b5/P2nfPL0HisnG7k218fKUDNnumsZqStgZbidl7ev8K/ff8XPn93h1sYiL+9dY+5kG20VuVxemuHi/Dh9DaX84asP4K9/4o+/+JCv33/IZ09vc3tzietrc0z1N3J2so+tpWnqS7P5/OVDPntxn1tbK3z0+BY7F+dZGG5huLmQzvJEGvIjaCmIoKtSSGNZLE2V8TSXCxnrLubceDMTXeWsTHaxONLKRGcVU901TPbWMtpdSV9bIa31mdSUJ1JSEk9OUSQZheGk5AYjTvMlNtGVaKEz0XFOxMQ7IxILyEj3IT8ngOwMH9KT3EkRCUiKc0IYa09UrD2RQgf8w8wIj7MjPM4On2BjAiMs8A4yIiTSiuAIS4LCLQgMMyco3ILwGFviRS4kpXruKRBCR2Lj7ImNsycu3gFhgtNeC1SyO2lpvqSm+pCdHURpaQzl5UJKSmKpqhLT2pFLQUkchaUJ1DXmMHu6jzOLwwwMtzI43Eb/UCu1jcWU1uTQ0F5Kblki+dXJhCa6E57sSVV7NkXVadS2FNHRX0vvcBN9I837UFHfVsLJ8TZKqjNp662mpbuS4alOGtpLycgXkpgVRXhiAF6RArwi3fCOcMMr3A1bD2vMHEwJiArEK9ATYUo8iWki8kuzqaotISc/hcKSTJrbqknJEeHgZUtUUjjhohASMmOwcTNH4O+AnYclTj42+EV64B7khGeIC+7BDrgHO6BvrY6lizFOPrboW2lhbKeHsZ0e+lZaGNrooGOuvg8SxnZ62HlYYudhSagwgHBREFmlqYiz4xD42OHqa49PiCvJ2fHEJoUREOFJtDjsh7G7gB8UgCJaehr3KkgLM/EK9MTczoyAKH9S81OIEIUj8HMhKjGSwuoCKpsrKG8sI60glajESCydLfAM9kCcJSIuNZaskkzqO+to7GigqLKQ9Lw0QmNCCIsLJjQ2CHGGkJMTfcyvztIz3E52cRpeQa4ERXkjSo8mqyiZho5KohOCSUiJpLQ6l66BJqbnh+gZaqasNhdxehSFFWkkpIbh4GZKclY0hZUpuPpaEpngQ2isB+7+1gRFueLkaYqbnxVxyYGk58eSkhOFb6gjwdFu1LYWMDrbSXt/FSU16RRVpdLUVcrobCdVjfkMT3XTM9RM92AThRUZtPfV0T/axvLGKdp6a6lqLGR0ppfGjgrik8PoH21j8vRJ0vMSaO9voLW3AXsPOxx9nFE30kFRVxNpTU1OqKpxVFmNI0rqHJZX55Cs6j5AvCWhwGFJ5b/LPvxngDgqpcbBY4rIKOmhrGmKq3c4xZWtZOZXY2nvhbyqISpaFhw8psyBnx3n4DHlfRvTUSkNtA3tkVPZa2JS1bbEzMYTU2sPlDXNkVU2REXHEgkF3X1l4Mcl6x9tScfktbFw8kVa1ZBDUmr7TUrHFXTQMLLjoKTqfv3rcQWdfaD4UZmQUTNCz8IFfUsBls5+aJs6om3qSFXLAM8+/pZPfvE7rly/zcVLV1hb2+LW7YesXrjK3PwaRZXNRMSlExCRhKt/NLKa5kiqmWFk74eCgQPHVE0xFYSgb+2FvoUb6gb2HJHRxkYQjJSyEYckNZBWMUZK2WhfjZBWMeaEgj6HpbU4oaCPvIY5Jg6+GNp6YesRhl9UKpqmzkioGKGgs1dfq6xvi66lGzoWrvtB6x+XuRV0rFA3tueYoi5HFXSQ0zJDQccCJT0rlPSskNEwQUnPCgkVA9SM7DCwcUfLzAkH73DCRNl4h4uxcw/E0FqAhaMnh07Ic+Bnb/73DFZfu3KVB+/c59ziWbo7u2hpamZ2eoa8nFymJibp7+1jZWmZy1vbXLtylfXVNVqammlqaKSzo43xsRHGR8eoKCsnKyOT5MQkoiKiycvJp7qyjuVza7Q0tTM5NsvQwBiJCanMTJ7myeMXbG1dprW9jeqaOkrLqnBwdCU4OBoPjyD09Kw4cOAtFBV1kZRUxdXVfw8eROn09o4wOjpLVm4JFdUtFJfVExIuJCouhYNHZCgsbWBs6iyitAKUtUxITC/G3T8KWVUDFDVNOPCTt5BXN+KwhBqvvSXP4eNK/PS141hZObG5dZWtrctMT89y9uxZnj17zuDQGAd+dpCfvHKYiJhUCstbUdO15ZCcNgdek8DAxh15TWNePSKDjqE54uQMIqPiWDizyI1rN7myfZnNi5eYnZ5hdnqGR48e8eTZU3bv3uHS5W22r13nnUePefveOywtrzI9M8f8whLraxe5cX2X69d2GRudZnnpPHOzCzTWtePnF4GFtSdSiobIq1kgp27BgTcVOK5swkEZXVRNBTgGCPGLy6K+dxJpdWNeOybPISlljv+QD7CysmJ+bpb7d27zy198xcsX7/H5Zz9n69ImDx484sqVa5w+Pc/qygW+/OIbWpo7MDG2wNDAFIHAjaGTgzx/8pj3n7/Ly3ef8ejuXe7u3uLOrR1qqqqZmJxmY/Mqp85doLFriNTCWszdQjmiYoKsvi0yOtaomThy4E1pTJ39KWvqI6WgBhk1I6wFfkgoaGNiLeDNw7K88ZYMMgrae6OCirocfEv2/wgipOU1kFHQ3LM2ySghq6SB4v9D3XkGR3mY7dpJPsemCdTbqvfee++9rNpKq1313rsEqqhXEGoIoQJIAoQkECAQvZhmwOAK7iVx4iSuIdUpznV+yOgk5ztnzu9vZ56Zfd/9sbOzszvv9d7Pfd86Rgi09dAQqKAtkCfE24lAd2uE/vZEuJuS6GdJgrcxSV7GhNmoUBDjSkteNDnRLuTFetJanEhTbjyNaTFMNpdzqLeRvW3VjIx20D3cRmZ1LhmNJSRV55JcW0hiaTYxmVIS01PIyculICuLNEkSCSlCkrNiqd2Vz8HxLpam93F8qJ25rp0c76pjemcu8y3FLPVUMlaXwuBOMRNdOfQ2iGipiqSxIJm67AQ6KrPp2lnEeF8ry3NTnFmc5+rF83zx68/5zRe/4ubNm6yurrK2tsY333zDX//6Fz784D1mDx9kZmqYs6cXWFtd5szJBW7fuMKbjx5y+8ZVnrz+GvduXuPCykmur53l5qVVVpfnOTF7kMNjg9xdW2VudB/LMweY6O9iZqSfYweHODV/kLMLM8xPDXNsZpTfff4+3z/7LX/4+ld8/skTPv/kXT7/5H2+//Mf+e6r3/DVF7+Ef/0d/vUP/vDtV/zz+z/Dv/4B//oHf/vT7+Hvf+HrX3/K4zvXuH5uiZXZCZYPj3Jh8SCXlw6wONHNiQMdXDk2xOLYbo7tqePu8n6uHh3j1x8/5emDW5ya6GV5rJur8wc4OdbL2ZkRTk4N87sP3+BXTx9yfGIvHz56hcvLR2ityuf07DgnJvcxN9bHN5++A3/8Lf/89nPuX17h4uIhvv/yUz576x5n58e5duYol0/Nsqd9F9fPLfL2/et8+uQhX/3iCZ+9c5f7V5ZYObyHiZ5qeuvSaKtIpKUsgfadUrqbM2ivS6GnMZuZwXo6a7OYHW5j4UAPM3tbmBlqZby/gZ7dJbTsyqJ5VxYNtelUVUnILowipzyWgsoE8iviyS6KIDUnCEm6H9I0P7KyAykpjaamOoHKMiEl+WEU5gRTlB1MQW4wqRl+SDJ9iUpwIF7iRqzYhZBoK6ISHNa9EfEOCBMcESY4rj+PcyBO5EySxANJqjfpGb6kpnkjka4nQCVL3ElN8yYzK4Cc3GDS0wNIS/MnLy+c6uokamulVFYmsWtXGh3dxXT3V9LVV0Hj7gLaeyopr8kgryiZrr5dNLSVU1CeTl1zMc3dlcRKAxCm+BOS4E601IeC2mR2thazu7uGzoH6jTvKJdWZG3eUmzur2NlSwuhkL50D9Uwc3kv33kbyy1JIy08gShKMd5QroUmBBMX7E5MSjVAqxM7DHq8QbzwDPCiqLCQ1S0pyWhIl5XnUN1UzPNrLnn2d5JdnIc4WES4Koa6tmoR0IW6BjvhHeREo9EHfShPXAHscfaxxC3RAKA3B3FkfOy8zLFwM8I/yxNhOD7dAR+w8LdExF2BgrY2miSqGNjqYOhhg426OhbMxTr62JGXFERLnT2ZJCpJcEeb2Brj7OxAQ4bkBEE5e1j+2WVvjFeRKjDgCcYYIUWocccmxhApD8AzwwDPAg+RsMdmlWeSW5xCfGre+mpUcjau/Cw5e9khzJXgGe2BkY4hHkDvJ2WJiJELiU+Oo79hFUWUhccmxOHo44BngQWhMEAUVuTR27OL2azeZmh+na28rOSXpZBRI6Rho4tTaccrq8klME5KYEo1IGkVqtoikVCHNnTXs7q6jsCIDZy8rvIMcSJCG0dZbR2JaGPHSYAoqpFTsyiavLJmiqlQKKqSExXoSEe9NcXUaLd2VtPXVUFqbQUqOkLyyZLKKRGQWJlDVkEtrbzWde3bSN9RCSnY8WYXJ5Jak0LWnicKKDEYn+xk52EffUCs9gy3sG+9mam6EnsEW9k/vYXSyn33j3RRXZlPXUklDZz3xqQlYudqiZ2WGwMwYbUsrFPUM2ayqyRY1LbaoaLNVaT22dauiJjuUtZBT1fn/QoSGnhVq2ubomThgYuWGua0nju7BWNp7s0NJl5++rISmvi0aeja8tE19PfL131KYtivqoSQwRV3HCoGu9YZqIa9qxDZFXRQ1TDfMzjvUDNmmrIe8hsnGatLzzoh/9zwoapmhZeKAjIr+f8S1Pi+ue762ZGDlRmC0BK+QeETpxUQmZmFi50VkYhZ9o4fpG55m/vgp6ht2U1PTxNqlm6ysXqW9exgXrzAE+lZYOvujpGuNhqkr6sbObBWYs0PbGllde+R0bVHStUVeYIaipgWKmhZsVzFCXmCGio41ChrmqOhYIy8wQ1bNBEVNC9T0bNG3cMfFV0h4fBZmTgGYOvpj5RaCZ2giupbubFc3wcjOBxk1443Oi+e9F1pmLqga2G2cV9A2R0nXEg0TB1QNbNghMN44VtazQlHHAmN7743Xnic5Gdt7Y2jribGtOyq65pg7eLJdSZMXfvoyL/zkv/ivn73MT37ys/85ELFw7DiLCyc4e/oMo8MjDA3uo7uzi9HhEcbH9nPwwATLi0tcXLvA/OwcHW3tdLZ3cGh6hsWFE4yP7WdmaprqyipKioopKymlq6ObvQODjI8dYOHYCVZOnmb28FH2j05waHqWc2cvcOuVe5w9e5a9+waZODjF0PB++geGWFu7zsrKBWprdxMfn0pFRQMDA/tpauqkq2svVdW78PMPobauER//EBKTM+jo3ktmTjEBwVHEJ6YyODLFwL4JBNpmKGsaExgh4ujyGgPDMwh0LXnh57JskddERkEXLQM7XtykyE9/vp3Kynpee/Qmi4vL1NfXU15eyerqeU6eOouPfxhaOhYEhibQOzi9nk1s48MLW9T4qYwAGRVdfrZVEXMbJ6rrGhkZPcBHH3zM119+xcP7Dzh7+gyTEweZOzLLgwev8fC1x5y9eJGTq6ucv3yNlXMXOHn2PLPHTtDdv5fB4XGOHluita2bk6dWGR07SHfXXnq6B2lr7aWhoZOisgZ0TBzZpqCPnLopL8nrsV1gjoqBI+rGLijo2LBDwwKXgFgUdSx4SVYdXTN7Nu1QQ03LgLS0DM6fOc3ltfM8fnCfN157yPtP3uG9d97mnbfe5uk7T3j7zbc4cXyRh/dfQyRKQklJhcSkZI4dW+DalavcvXOLV+/d4fXHr62nM126TEZaOjExcYRHxBAdn0xMchZGNm7I61giMHdDRssKRSMHVE2cUTVxZKuaEdvUjXlhswqapusxbOoGNmyS1WSTrIAtshrrMXfymht+h/X0ped9EOspTVt3CNgmq/GjH2J9hen5OpOCig7yKpooqeugqWeCkZklurraCAQKGOmp4W5vQlywK8WSUErFAUgCLZH6mZPsY0xulBON2RG0FsXTlB9Hd00G0z11TDaXM15fzEhTOQcGmunorKO2rZqK7nqii1IQ7ypGWJ5DWE4qERlSErMySM3OJjM9i9TUVGKlccSnx5JVIKGpuZyD+7pY2N/HXH8Lk83lTDcWcbilmCOthUy35XGwPZuxtgwGGpNorYpioL6YmpwkmstzGGip5fjUfi6dXWbx6BEunjvDX//yJ7744gvu37/P4uIid26/wi9/8SnffvM1N29c4+b1yzx8cIsn7zzm/qu3+OiDd/nVLz/lF59+zMcfvs9nn3zEw/v3eO+dt/no/ac8fniPJ2894tU7N3jj4T0+e/cJj27d5NGdm9y+coHb1y7y5oM7fPHZB7z/9mtcWF3iyZv3+eq3v+BXn33IX//4LX//yzP+/Owbnn37JX969g2/+/wTvvvtL/n+j9/xtz//Af7xPfADP/zz7/Cvf/KPv/6Jv/3p93z/7Ct+99n7PL59mQuLR1g+PMq104d49eJR7qweYXV2L6cnu7gwu4frR4e4eKifO4sT3Fqe5qO3H/P2vRvM9jVz+uAgKxN7WT64j5tnj/P1p09ZnB7l+MEhDvS3cXFplobSHPqbazg80sf5hUNcXJplZqiH166f5+rKMQ6P9HF6/gB31pa4fX6R62ePMbGnlaUj4xybGmZ5foJHdy7x8NZ5PnzrFvcuL3Jsooe50Vam+uvo2ZnB7opkGisTadkppapASG9LLqM9lbRWZzDaUc3scBtTgy2M9eykr6WE3TtzaKhJY2dVCjurJVTVSkjJDSUpJ5jsshgKaxLJLokiuyiC7ILwdR9Cpj+ZWQHk5gRRkBtMQXYQBdlBFOYEk58XQlTceupSTNL6WpMoxYO4ZFei4x0Ii7YmNsGJ6Fh7YuIdEYndECW6EBNrT0ysPYlJ6+pDssT9xw4Kb1LTvJGmeCJOdidJ7EZ2dggZGYGUlsZSUhJDVZWYhoYMSkvjKSlPYGS8kdrGTHa15NDUVkR2QRzp+XFU1udQUptBRmEiyVlRZBaJECb7EZnoRWicG+mF0aQVCCmpSaett46WrmrKarPZtbuU6oYC8stS2N1dw96xdupby+gf3k1LVzX7p/upqs8nLMabqMQAIsSBeEY4E5MeSVC8P4Ex/gTFBqFnoY+TjzN+oX6I08XEJcWSlp1C70A7Pf1tTE4Pk5OfQn55BpklKYQlBFK6q4DssjSsXE1x9rMlLCEAt0AHAqK9cA+2x97bHJcAGyxdDdGzUsXa3RjXgHXPg6GNDpomqmibqWNgrY2hjQ66FhpYuZpiZKtLlDh0vRdCGkFkUghCSTjZZWnESyOxdDSisaOGlBwRVk6mZBRI6drbTnRiBBHxobj4OBItisIv1JdoURQh0cF4BngQFBlIe/9u8sqyKakppKW7kcLKPEKEgTh7O2DhYIqLjyP27jaECAOpaihHmi0mRhyFKDWOil2liNOTiIyPICVbSmKqiI6BVk6eXyQ9P4XJuQOU7ywipySdnJJ0aprK6Rhoor2/kdrmMgors35UmWqoay6lrXcXKdnxZBdJKChPRZweRUScLzFJQfQONRIvDSY5M5LU3GjGD/WQV5ZEQYWUyvocYsQBDI63IcmKorQ2g7qWQkYmu5hb2s/s4hijU91kFYnIKIhnd08VTZ3l9Aw2kVkgJiaateh7AAAgAElEQVQxlKb2GmobS2lsq6azv4m+fW1072mhd7CVmfn9dO9poaWzjr59bewd7SI1W0RxZTan1k7QO9JDjCQWcycrjOys0LYyR1FPnx1aurwop4KirjFbFDXZqqSFvECPbQoC5JS02CarxhZZDRTVjZBR0EZWWY/tijpskdVARdMUBTVDwoRSDM2dUVAzxMMvCp+gWEyt3TGz8UBBzZAdSvobI6tssDFyKoYbI69qtAESWgZ2aBnYoaplsZ7MJFhvqH4ev/rc4/DvrdTPVQk5gfGGwiCvYYKMiv5G58HznglFLTN0zZ3RNnUkLD4dYXIu/pFirFwC1nsZ/KNx9Y9Gz8IF39B4JKl5lJXVMTlzlLljJ8nOr8DU0gUNPSt0TOzRs3BZL7jVtWW7wIIdWrYoGbmgZOTGDi1bfiqjiZm9H9omzvx8uybK2lYYWHqgoGHOZnldVHSs2a5ihIVjABEJ2fiGiXHyjiIwKoVYSSHpxfWkF9cTm1qMk58QLTMXlHStUdC2RFbDjO3qJshrra892XlFoKBtiba5K+pGDqjo26Jh4sCLshobq0s7BMYbXgh1IzsExvYo61mhY+FCYlYZXmEiTB19UTeyQ07TFDmBIeoGVuhbOGJk6bgR8fqTF178nwUR05NTP5p3LzIyNExHWzvFhUUkJ4npaGtn395B9o+OMTI0zPjYfpYXl3j17j3ee/ouN65d59KFi9y8foORoWH27R1kYvwAh6YPMzQ4zNTBaQ4emGRm6hArJ09z/94D3nj8JhfXrnDwwCRnzqwwd3SWo8ePsbR8iouXrnHn7kOWl8/R2bmHiYk5CgoqkEqz8fD0w9rGEYGGDs4uHswfPUHdziYycwopq6yjobkTB2cvHJy9CAqLIzRShKyiNlZ2nuwZneH1p5/x7K+QllPBFnlN5NQMMLJww9rRF1lFbbZsVyEuTsL+8UmOHJljeHiY3Nx8RobH6ejs4/or9wkJE/HCCzJExGYio2iEqVMwCvp2yKgZ89OtSvx0iwJ+wZGM7J/k/NpFfvXLz/nXP3/gxrXrzExNc/P6Da5cuszRo+uJTzfvPmD+1Gkm544xOnWIps4eUjJzCYmMISpGhFiaQWBQOK1t3QwNjzO0bz9Tk0eYmT7K0tIqsaJMlDXMeOHnCqjp2LBD1ZhtqibsEJizWdkINUNHfiojYJOiDrLqBgRGJVJW24yhhQMa2kYUF5UzMX6Qo3PzXLt0mV//4pd88PQJ773zNt999SVP3n6HMyunuXblKm27W9HXN6Srq4e1C5f48OOPuH//PidPnuTVV1/l7t277Ns7xMjIGK27OxncN0pwWAwqAgPU9S1QN7JDRmCCnK4N8vr2aFh5oGriiMDUgW3qhmxR1uOF/5Jjm6oR21WM2Kqo/yNErJvGtvwY5Sojp7GhNGyX10JGTvM/AELm32BDQUXnP2Je1bQMEOgYra8zaepham6Gjq4GRvpauNqZEOptT1KIC2lhzkgCrZD4mhFpr06orRoJ3iZkRDhTJA6kuzabxbEOjvU2MFKbT191LpODrQzua6OmtYrcxjKCMuNJ2lm0ARHhGanEZWSQnJlNSmom4mQpogwJ4hwJaXlSsnKSKcqWUl+cxd76Cma66jnUXsPh9gqmW4uZaitgpquQia5c+hvENJWE01VTREtF7jpATI/y6O4Nbl65wPG5wzx98ja//+4bfvjhB548ecI777wF/MC333zF57/8jENT41RV5NDX08CRQyMMDbZzfH6Sq5fOcurEUSb3DzN9YIwjUxNcPXeGc8snmBkfYnZyhJGBDo5Nj7I8fYCJnlYO9rbRWlVIT30ZBwdaWZzZR8fOQnbX5bNybJyHN89x5sQUq0uHOTF7gKeP7sJff8/b929w4/wyr926wrMvfwX//B7++Tf+9v1f+NMfn/HHP/yev/7lT+tg8c/v+ct3v+PTp6/z6rVzXFmZ4+LSJLfPHeH+haPcPjvDtaVxri2McGl2H+em+5npqGKmu44Lx6f47S8/4fVbVzk61MVMXytzwz2sHDnAO/eucXXlGBeXZjl3fIajBwbZVZzFQEstvY1VHB7p49rp40zu7aS3sYrJvZ2sHpvm+pkFLi/PMbGnlQP9bRwZ38P0SC8TQ10M97Vw9NAI184v8uCVc1xdnWdhaoDZsQ4m9zYxObCLYwc76KjPoKMpi52lCfTvLmSkq4q2mkz6G4rY01TCSFct/btLad+ZS311KnUVEipLEyjIiyIjO5iU3FBSiyIpqk2isCaR9IIwMgvCyC2KJDUrEEmq9/pqUZoPGem+ZKb5kJnmQ1bq+rnYRGeixc7Eil2Il7iRIHXfgIhwoQ3xiS7EJjgRn+iCROpJssSDBJEzoh+PJVIPUlK9SEv32Zj0DN8NJSIjI5CYGEeSk73Izg6hoiKRnTtTqaxMorElm8lDHdQ2plNSJSa/QkS8NIDEjBCKa1MpqEkhNV+IMNkPUXoI4QmeRIt9CE/wWIeIvGgKKqTUNhVRuSuPosp0yutyyC4SU1SZzqFjo+wZbaOqPp/Wnlr6h3dz8MggxVUZRCX4E50UiL/QAwd/G0oaConPEGLmZIZLgAvugR4Y25rgF+pHckYyUXGRiFOTaGiuo72rif69ncSJwomID8Q7zA3XAAfi06KJkUbg5GuLT7gbEYlBuAU64BXmhJ2XGZauhjj6WmLtboypozZOflbYeVpg5miInqUm2mbq6JgL0LXQQN9KCwNrbYxsdbF2M8Mj2BmPYGd8IzxIyoojOSeB9CIJhZVZmNjoIs1OoKAiE0mWCEmWiPKdJbT2NpNRkEpQlD8e/u7YutiQII1HnJ7037ojGtp3UrGrlDiJEHd/F6yczDGw0EVBIIswKZKB0V72jPUhzhDR2tvM+KFRapuriBXHIEpJoKq+krTcVJIzE8kvzyExLZ4QYSBxkijs3Cxx8bEnszCFgopM/MM9sHY2wTvYhfBYP/LL0qhpLKZrz/pFfU7xespWeV0OAeGueAfbUVydhjDJn6T0UFJyoti7v4Xi6hTq20pITAsjOtFvoyMiThLEzt1FlNZmMDjeRkt3JQdn99DSXblRLtfUWU5pTdb6e9UXMz03xvziFNfvrLF29RSLp2fJL00nQRLJseUZbt2/TG1jKanZIvJL00nJSqCkJp/q5ioySrLwCvXF0M4cLUszlA0MeFlFhZ8rqiCjroOCjhEvblfhxe0qbJZV5efbFNmhoIGMnDpb5ARs2q7OzzYpoqBmiIqmKbLKemjoWaGhZ0VJVQvOnqHIqxpgYeeFnUsA+qaOGJg5sVVO8/8LEM/PPQcJVS0LVDTNUVAzZruyPjtUDNiuarABEbLqRsiqG7FDzZDtqgb/ARTPnz8/lhMYb/ggtinroaRtjpaJA4bW7li5BJCUWUqMJA8LJz/UDWwwsHIjLqUAZR0LtEwcMLX1wNreA2FcMlm5ZfgFRaOtb4WhhRNGVq68LKeJmqE9aob2KOjYsF1gwXZNG+T1HZHXd0ZGwxo5TUu2KuqzWV4XNb31puuXdmgho2yIs080Lr5CHL0iCRamESnKwdknGjf/WNLy62jsHCUpuxL/6BTMnAIQGDuirGeDir4tKvq2KOvZoGHihIGNF5qmzniFJWFo6426kQOaps5sUzVC19IVgbE96kZ2vKygjZaZE6oGNijpWm5EvupZuZGQUUK0JA91Izt0LV3Zrm6EnVcYXiGxuPhFYOvmj6mNywZE/I/zRFy7cnWjC2JkaBhpsgRHewdampo5PHOI06dWuLh2gYtrF7h7+w6ffvwJv/vNb/n8F7/k4/c/2Og3OHpklqNHZlk8dpxjs3McmpzilWvXuXLhIpfOr3H3lVu8+/Y7vPv2O1y9cIWZqekNc/HFi2vcunWLx4/eYvXsBUZHJujq7EdFWYsXXngJRQUBcrLK6OuZ4OLsQUtzOw9fe8zgvlEqq+pobGplcN8YXr5BaOsZo6K+bm62snMnODye2WNnOHfxNldvvU6cOIefvqzEyzICZJX1UNM258VNCmzeroiGph4urp7s3FnP8PAwi4vLjAyPU1ZeQ0n5Lrp7x9gio4Giuhkyikb8REaLFxUN2KRowM+2qbJFQQNHNx+Ky6sY3DfMtStX+fJ3vyEvN5u4mFhOLi1z5NAsy0unuXL1FfqHDyDJLcbG1QcNQws2ySnz823y7FDW4L82beeFn21GS9eEgsIyuroHGB2Z4NYr9zh+bJmOzj5MzZ3R0LFAoGuJKLUIB49Qtirqs03JgO3qJmibOCOvYYKlsz/axnYYWDoxuH+G/JIq5BTV8PENoqa6nju37/P6o7f4za9/yycffczrDx9wenmJ65cv8eDuHW5cv4owOpLY2FheffVVanfW0d7ZwWuPHzE0PEpT826Wlk8xtG+MgT1DLC2f4ebN+2TllqGqbYqargVmTn4ITJ1QM3VCzdwVOV0rtCwc0bF0RF7bBBkVXV7YpMgmeS1e3q7Fph3a6yOryeYdmmzesa5IbJHVYIucgC1ygg2AeA4P6x0ROv+RzqSsro+6ljHqWsYbEKFrZIGRuTU6BsaoqKqjpqqIpYke3o7mhLmZE+9tgTTImkRPIyLtNQizFRDprEOkiyEifzuaS1JYOtDL0mAr4w0l7N1ZyNGJXiYO9lGzu5ycugKi8iUkVuUhLMokLCuF8HQJsenpJKZlIE5ORZQoJiY5kcRMKSnZKUjTkkhOiCFNFE15ppjWsiyGG8uYaKtkuqOcybZixlsLGG3JZmCXhI6KOAZbd7I0M8b5pVmunF3i0d0bnJg/zMjgAG+/9QZ/+uMznj55mwPjYxydn4Uf1u/sP33rde7fvc7QYDsjQ21MTgwwMd7P4elRbt24yMnFowzt7WVmYj9X1la5c+MKy8fnmJs5wKHJYaYn9nF0aozlQ+McGe7n0L5eJvrbWDg4yNx4P+P9TTSUpZEvjWBpdoTj00N0N1Uw1N3ESP9uLq0c4+baSQbbdlGdK6G3sYrHd67xzz9/9+Ma0z+BH1h//MDfvv8Lf//LH/nXX5/x569/zUdv3efuxRWunjrCjbOz3L94gtevneTB2lFuLI5zaX6Ey0dHmeqsYWGkjdHmchanR/jkvSd88uR1bq4c5+j4Xub272V5doKzC4c4OXeQWxdXGOxspK4km476CiYGu1hbnuPNe9c4c3yG5uoi+lt3snh4nCcPX+HC4izjfa0szIzx6vXz7O1spL2xkuH+Vu7cPMcvPnyd7373IV9/8R5PX7/OxZXDjPc30ddUwljfTga7yxnoKqWtPovBjnL299Yy2FbBUEc1fU0ldNTl0lKdSX2ZhOpSEVUlcRTnh5Oe5kt8ogvJWQFklQop2ykhtywWcbov6Xkh5BVHbUBEcsp6W7VU4oEk2Z1ksRuSH1WEuGRXYiSuCJNdiJG4bqw0CRMciYy1Qxi3vsIUn+CEOMltvQU73olEkQuSZI91iMjwIS3Lj9RMX1IyfEjP9ie/KIKyyjiKSmOIinEgJt6ZzJwQqmol7GxIp7pOSk9/OXtHaiivSyK/Ip6CygTEWSEk5YSSWZaApCCa5LxIAmNdCEv0JCTWlVipP1EiL9LyoknNjaaoKpWq+vyNtuG23jpSsmORZArZN95JW2/dRvJOeV0OO1tKiJeEIskUklGYSEicH07+thTU5hCWEEh4Qhjl9WWU11dg7WqLUBRLWU0FqTmpZBZkkpolJT1XijQzCQc3KwIiPDF3MsI9yAnfCA+8w1wJiPYiONaXoBgfXANtsfMyQ99agK6lCubOupg762LmpIODjwVWriYY2eqiZ6mJgbU2+lZaaJmqoW2mjpGtLnaelkSJQzciXkPi/CmsyaGgOpvknASyi9Nw9rYjIUVIUVUuDe21FFbmUFxdwOTcAToHOtjZUocwMRoXb2cSUxMJjw3/bxBR11RFeq6U0OhA7F2tMbEywMzGiOBIfxJT4qioK6GwPJfgSH8Gx/qZXZghMSWOsJhQmjubqG2qITFVRE5JJiHCQMQZIqJE4UTEB5OSk0R+eRYZBVLipZHESSJIzxdTUpOLi7c1EXH+iFIiKa3JITUnDkmmkOSMaMJjfUjOjPyxjTqOeGkgEfGehMd5kFUUT3icB97Bdrj6WlCxK5vMwgTS8mJJz49jYLSF7sF6apryyS+XkJobg0+IPY6eJgRHuyFM8keaFUN5XR4HDw9z5+FVHrzxCh9//oSrt87x5MNHHD52gMz8ZAaGO7h2+zxVu4oQSaMIifJBmhnP5Nz+dd+MMAQ7T2d0LU1RNzVCTlubnysp8bKyGi/KqbBVVYeX5dSR1zBEScOAbQoCFFS12C4vQFZFlx1K6yPQtdxQIhzdgxGKMolOyMDOJQATKzfcfSOxcvBBTdscDT2rH9WL/7f6IK9qtGGyfg4SCmrGKKgZI6tsgIySHnJqRv+7s+H/MEU/n38HiH+PcH3e+/C8nVrLxAFLZ3+0TBwwsHLDxS8KJW1zdMyciJXmbzQ2K2qZYWTjQVhsCp4BUTi7B2Bt74W2kQ0qWibomzthYuOJqp4VOwSmyGmas0PDgq2qJmxWM2WbhgXbBFZsVTVFSdeWHarGyKqZoKRliYKGOWp6tlg4BuDmH4uDZwQmtj4YWnliYuuDpVMgXsEiQmMz8AtP3iiO07FwQ9PUGSVd6w31QWDsiJKuNTJqxmxTNSKztJGEjDKUdK0RGDuiY+HGi7Ia6Fi4oGHigKVrIJ6hCehYuCCvZYa5sz9mTn7oWbkRGJOCo28kCtrmGNp6om5kh1eYiICoJFz8IrBw9MLQwuF/LkQcOXSY2cNHODo3T19PL/m5eVSUlTN3ZJbVM2c5ubTM0olF1s6d5/VHj/n157/ij8/+wF///Bd+8/mvuHfrNtcuXWbt7Crnz5zlyPQMI4P7WJg/ytWLl7i8doGL585z8dx5Lqye48LqOS6dX+PypQucOb3MlasXWFxc4PTp01y7doOVU6vMHjnO0L79WJjbo6qiSXFRBc1NbewbHGVkZIwzZ1Y5fHiWxaWTHJiYprdvL8KYBEzMbXhp83bUNQ3QN7IkOk5KRk4pe4am6O7fj6N7MLrG9myT12HzjvUWSFkVXRRUdAgXikgSpxItjKWjo4s9e/awsLBId1c/ewdHaWjuRpSUjb1TIIpqFqhq26Fi4Iysjg0vyevxkqwGsmp6aBuYERkTz959gxw5PMO1q5fZWVdDeVkJa+cuMHdknsOH5pk7tkRWcQ06Zg688OJ2ZNX1UdU1Q8vYCifPQIytHNDUM0FZTYfYuCROnjrL5UvXmZmexdvLHyVFNXbsUENFzRBTSxf6h6bJKapDWcucbYq6KOtYYG7vg4tPOO39+5mcXaastpmJmXlKK2qxsXehZmcroREJTE8f5c233uXO7fucPb3KubOrnD9zmtPLS1y7dJE7t19hfP8oLU3NnD59mtbWVsoqyrl+6zZjB6exd3ajuKya0opaQsJj6e8f4eKVOwyOzJCSXYq7fxQ6Zg7ICIxQM3XCwMEXdXNHjGydMbZxREXHmG1KWmySFSCjpMcWeW22KehvgMQ6RKyDxOYdAjbtUGPTDrX/BhBySrrIK+shr6yLnJIOappGqGkaoaphiIrAAA1dY4zMbbGyd8XG0R0tQ3PUtfVR1xBgYWpAqI8ziaEeJAc7kRpiT4S9JnEu+qQGWpMSbEe4kyG+NjqkC30ZbCxlanclk7vL2N9azuxYJ6NDbVTuLCSvJh9xSQYJhRkI89KIyEgmOk1KfHoq4rQ0xMlSEkRJxCcnE5+cRKIkmZQ0KRnpUrLTJGSKY8lMiKC5PIehlgoODTQw3VPFWEshI025THUUM9dfxcLkMLcvnebmhdOsLBxm7dTS+sX+oSmuXrnEm2885tzqGW69st4N8f2fnvHJ+0+YnZ7gyZuvsnR8kunJAWamBpk7MsqevlZOLh5hZfk4a6unuHbxPDcuX+D86WWOHZnm6OEpjs5OsrI4z+ToAKN9rfQ2VtNWXcS+9noWpvYx1ttAc2UmzZWZ9DaVcGiknf17mhnuaWR3bTH7uhq5dnqB3VWFHOiqZ1eemM6afK6dPs5vP32PP//+a/7+lz/yj79/z7Nnz/jDH/7AH559xx+efcPf/vR7/vaHr/ntp+/x5OEr3L6wxNVTR7h+6gh3zx/jxqkZVqb2cGpygEvHxni0tsDjy0ssHehjT0MZr5w/BT/8DX74nn9+9wXvv36XmxdOc331JJfPLPKLp29w6fQJTs5OsXjkIFdOL3L5zCLTwwPMTgyzujDLicMTtO+s5PziPDfOnaJ/dz0dDdUcGOqlua6M6vIcWhrKWV6c4b2nD/j9t7/gh799wze/+ZDXbl/k5NGDHBrr5dD+bkYGdrGnu4Le1lL628vp313KQEsZe3aX016bS12hmNqiRKqK4qkoiqE4P5yc7EBSUr1IlLghTvclsyiK/Ip4UrKCiUt2Jz0vhIJSIZJ0P1Iz/JCm+SBOWfcsJIldSUxyQZToTKzIkVixC1FJTkQmOhKV5ERMkvP6iJyIjncgUmiLMMaO+DhHRAnOiBKcSYxzQpzggjjJjQSxC+I0T9Ky/EjJ8kWS5oU004fcgjBKq+KorksmUepFcooP2QXhVNdJ2dWUSUW1mIaWbJo7cymqTqCwSkRhTSIphRGI80NJLYlCnB9OUl4Y/jHOhCd5EZ7kRVJ6CDFiX3IK48gtWt9xr28to3JXHp0D9fQNtSDJFBKV4E/lrjxqGguJSQrCw9+WpLRIktIiCYp0J7dEQl55CnmVGbTtaeTQ4kESM+PJKEonoyiTxAwxDl5O5BTl0TXQQ2N7I43tjUSLonD3c8PJyx47N0sChT4YWGsTEuePs58dTr42RIlDCEsIwDPEGZ8IF6zdjdE2V0LHQhkTBy1MHbUxttfEzEkPSxdjDG10MLDWxsReHyNbXbRM1dAxF2DqYICznx2JmbGExgeQkC5EKAnfUCJ8wt0JivLFxcceSZaI2uYKmrt2UVydR3ZxBt2DHeSW5NDe10ZGfjp+ob5EJURhYW/x3yAiKTWe6IRwIuNCcfFywNrRnMBwXyQZiaTlSCiuzKespojIuFDKa4spry3GN9gTSwcLUnNSCIsJJSZJSHVjBcKkSCRZSWQVpZNXlkmI0B9nbztChP6k5SWRV5ZOfnkGhZVZxEvCSZBGEB7rR1Ja9MZ3lFmQiCRTSLw0mMgEH5Izw0nNjSZG7Ic4I4ysonhik/0Ji/XEO9iOEKE7oTEehMV6klsqJiElhPT8OPLLJew70M7hhRG6B+vJKUnCP9wJz0AbUrJjySpMZnx6kAvXVujoa6R/qJ3BsW4evX2HSzfOsHx2nmu3z/Pmu/epbSwlJSuBxrZq2nrqOTg7RkhsKD6RQZg726NipI+Cri7bNTTZrCpgh5Y+P5dX30hlUtIyRkZRgxc3ySGnKEBGVg1FVf0NcJBV1mOrnCYmVm6U17YxfGAeQ3NndIzssHcNJCBMhKW9NyqapqhomrJdUec/wOHf4eE5MPyfxwpqxiiqm6CoboK8ujGKGv87nlVZx2LD4/A8ben/BhT/DhVblXTZrmqAkrY5Cpqm6Fm4sF3VAHUDG5S0zcmvbKZneIYgoRQ9Cxdk1Y1Q0jbH1T8agaEtTl6hKGuZIqOkg46JPcbWbqgb2KCsY4GmsT3b1U3YITBlu8B8HSKUjXhZxZhtambIqJuzQ2COsrYV6vp2yCgboqRlSWhsBrGSQrRNnNE2ccbBMwK/8GRc/WKwcg7CyTsKr2AR7gFxKGhbomvpjoVLEMb2vhvgoKxng6qBHVpmLshpmqNmaE9SdiUJGWVomjqjoG2JwNhxQ2mQUTPEMzRhY5XpeRqTvJYZWmZO6Fi4YOESgKapI0q6lth6hhIglGLm4IW+pTO6ZvbrEPGzTRsRr/+jIOL5nv61K1e5dOEiJ44vcOL4AoemZzg2f5S5I7PMz85x+tQK9++9yi8+/Yxvvvqa7775li9//TuevPEOrz98jTcfPeb+nbssL5xgeO8gK0vLvPbqfa5duszqyilWV05x7vQKK0uLLC8cZ2lxgTu3b3D6zDLT05PMzMywsnKGe/fuc+f2fQ7NzOHvF4KhgRl1tY1MTR7m1MmzzM7Oc+3aDebm5lhcXmL13Bq9fQN4+/jh4emLkrKALTKKaOuZ4u4VTHlVIzW7OkjLKmWzjBovbVZFUd2ELbLrZqYXXpJFXlmbprYeTiyuMDK6n8nJaXbt2sWePYOMDI8zOXWEju59RAlTUNe0YIeiMQI9R3ZoWLNFzYIXNqvxwssKbFUUoCzQxicgkK6ebu7dvc3R+cM8fvSQe3dv8/67H/DG4zc5e2aNxZPneOW1p8SkFKGka4nOjz+yn2xRxMTWjch4KW7egWQXlDE5M8fy6VXSM3KwsLRGQ0OLoKAQ7Gxd0dY2RVvPnO7+/TS09KFrbM8WWQ3k1AxQ17GguqGT46cusrRykWu37vHg8ZtUVe8kOjaRospGvAKERMZIKSqto7Cwkt0tHXR1dHNi4Rg3rlzm4b3b3Lp+hSuX17hz+xU+/fRjbt9+heVTJ1k+c46T5y+yu7OXzr59xCamYOfkTU5+BRPTCzS09NHaPUJyZgnWrv4YO3hi7OiDias/dr4h2Lp7YufmgUDfiJ9t3sFWeY0f/1S1foQGbTb/myKxSVbAJlkBL8uuQ8RmGTW27hCwXV4LWUWdDYhQVNVHSc0ALT1zlNT02LpDle3yArQNzLCyd8XM2hGBngmqumao65qipKaBoYEewmA/skWRSEJcifc0J9bVkFhnA5K8zZEG2hPlYoaXhRaRHnYUiSMZrMnlSFcNY7vL2Le7nL72KhqbyiirKyQ+M4G4LDEx6WKiUxOJTU1GlCYlKVVKUrIYkUiENCWDBFEy0cJ4hDFxiMWJpKVLyEoXk5kaR0NNAf1tVRzc08ShvY0cGWhgcV8L5w92c/XIXs4cn2iDCRsAACAASURBVOHEof3MHRxhcW6SK6unefLGa3zywbu8evsmZ04uMndoijdeuw//+jvf//E7Xr15mdmJYa6cPcHB8R729DUwMdbL7MwwtVWFtO+u4/D0AZ6+/ZjXXr3D4rE5Dk0eYPnEPLOHDnLs2Ayrp08wNtTDvu5mhntaaK8tobupismhTg4M7qa/pYwDA42M9uzk8qkZepvKGO1p5PTcwfV1oPlpPnl0i8P99fRXZ9JTk8uRoQ6unFngg7cf8d2XX/Ds99/y7Nkz/vWvf20oEvzje/787W/53Wfv89nTRzy4eo5Ly3OcPz7DlcXDrBwaZrK3gYnuXSyMd/NgbYFzs6PMDrcz0d/M5J423n39Hr//5kueff0b/v7sSz5++gaP79zgtTvX+fyDJ3z05HXeeXiXezcucX75OG8+uM2br97iw3ce897rD7h5aZUThyf501df8M7Du5w9Mc/cwTGG+jqYGN1La3MN9fXlTE0Nc/36Od5//xFf/Oo9Hr92g/NnjrG6Ms/q8izHDo8yOdrByEA906PtTA63MthetR7921BKS2Um1QWJ1BYlUl2cQGl+FDmZ/qSmepCS5kZKhtd6E3RuGJn5ESRJfYkXu5NbFElxRdw6RGT5k5zmjUi6fsH/fGJFjkT/2EIdGm9HaNx6oVy0yBFhohMxIidi4h3XASLBiaREV5ISXUkWuSJNdCMlyR1JsgeRMTbEip1JTvciOcObpFQPRCnupGT6kVkQQnZBOImp3qRmBZKWG0xRWTzV9ankFQnJKYqmvjWTsl2J5FfEkloQSnSKB1EpHojzg0mviCEuO4CgBBfi0gOISw8gLS+a5MwwKmrTqd6VRW1zAV17GiityaKsNpvyuhyEiYFIMoW0dFVTVJmOOD2K4CgP0nLjSUqLJC45hKLKdNLzEmjurmVkqp/jK4fJK8v8jwvrUGEolQ21tA9009LTTs9wH6L0RBy9nbByscQ/ygefcHe0TFWJSAzC2s0UO08LIhKDCI7zxjXQlkhxII6+lpg4aGHhooe1uyEWLnoY2wvQt1bDxF4PfSst9K20MLbTw9hObwMobD0s8I3wIDYlkrjUKMTZ8UjzEvGL9CQ2JRL/KC9sXS0wsNAmKT2OvuFOapoqEWeIiBXHkFWYSVpuKnvH9tDY3khiaiLxknhMbUxx83Xb+JzJ6SLChEH4h3oTEvWfDdeSjEQy81MRSWPXlQdhECJpLGHCIIIi/MgsyECSmYwoJYGM/HS8gz3wDfUiISWWeGkMPiHueAe74RXkSkCEN9GJIcRJIgiK8sbR04oEaQSilHCCozzwC3XGL9SZoEh3Kutz2HegnRhxAOKMCLKLE8gvF5OcGUZhZTIlNSmk5kYTInQnRhxAUJQrKTlCapryN/wTO3cXkVmYQGSCD5mFCexqLSanJGkjBtbSQQ9JRhyzC1N89sUHzJ2Y5uzFZW7cvcTswhTitDj2T+1jfnGGq7fWGD4wQHZhKk3tdVTUFdHa20xYQiSeYf7oWpqyTaDKNnV1Nqup8ZKSKtsEOmxWXjdVb5IXIKOszcvblVHVMMQ3IJyQ8HgiY6TYuwaiJDBmq5wmMgra2LkEIM0sJTwmBQs7L9R1LDAwc8LU2h1NfWvUdSxQ0TT9sXzuv4PD/22eg4OSwBRlDTNUNM1R0V73RTwHg38HBSVtc1T1rFDSNkdOYMwONUN2qBluGKufm6mVdSzQNnVE09geOYExOmZO6Jo7ExCVjKN3OO17JohMzELLxGEjItbS2R9NY3vsPUPZJK+1Ych+rmboWXmgamDHNlUj5DTNN7wJ21SN2KJswGZlI7armyGvZYWSliUyyoZoGDpgZO2FlXMQMckFCMX5qOrasFVRHwNLDywcA9AwdEBBwxwNQwfM7P2w9whHYOy4oUBsUTZAVsMMbXNXNEyckFEzRkXfFk1TZ8ycAlA1sMPZPwZpfi3e4WK0zFwwcfBBRd8aK7cghNJ8TB19CU3IoKKpF0NbTxR1LNCzckPDxAEdCxdsPEJw9I3ENTAGAxsPDK1d0bNwwsjaBQt7d3760rb/mUrEhfNrnF89x+LCCc6snObA/nH2j45x/OgxDs8c4uLaBW6/cosb167z4NX7fPbJp/zi08944/HrfPflt/z+q+/49MOPeHT/ATevXuPapcscn5vn1vUbvPv2O9y+cZO1s2dYO3uG82dOc/LEAovHjrKytMDa+dOcXT3J/Qd3uHTpAgsLC5w9e45DM3O0t3VTWFBGTnYh4/snmZ46wuHDs8zPH+P27ducOHGCQ0cOs3r+HN09fXR29dDbtxdpSgbb5ZTRM7QgIjqJnv5RpOlFmFg4Y2Tqwn+9pMSLW1TZIquBvKoBm2VVMTKzp7m9m7n5BcYPHGR+fp79+/dz4sQSRw4fZW7+BM5u/kRGS9HWs+eFF+TYLKvPT2X02aFli4yaKVsUddAxtcE7IITC0jKmZib56MN3uXzpPJcvXeDjjz7g6TvvMjN1hDffeMriyTUcPCNQ1rfHxCEAEwc/5AVmyKjoo6pjjq2bP+7eIZRU1tLQ0kZWXj7pGVkMj45w6tQpVlbO0Nuzl7zcUsTiLDp7hqiqaUVN04RtsgI0Daz4+TZlSmuamD22QlvnAIunzvDRx58yPX2I0IgYFAQmxEmLcPaOYLuiDgItYyIiYxEKYxno6+ferVf4/NOPuH3jKu0tjZw9s8I3X3+53jlw6xVaewdIyy+ha3CU/LI6TKydySmoprSyidLKJty9w4kT52DvGoi2sd26uVrbBGUDS9xDoohOFJMgTsbJzZOfb5Jhu5w6MnLr6sLPt6r9J0Ts0GaznBab5TTWR17AS9tU2S6vhYKKPgoq+hsQoSIwQlPXAjklLVQ1DFHXMkZZfb1kTqBjhJqWAXKqOsipGaCsbYKiihYmRqYkCSMpTEkgO8afPKEPVeIQkjzNCLHSJNbdnJRgN5JDPJCE+ZETF8rIrkJOjbVysLOS3l0FjPQ1MLG/m66eBpLT44mRxBIjiSNWGk98qojEFDEiSQIJibHExgoJD40iOiKOGKGImFgRwtgY4kVxpKSLyc1Lo7m5ko7d1expr2Oyv5Hl/T1cOTLMtcPDXDg4wPzBIcb62zhyYIibl85w+8pF3nztVb798jd8/P5Tjh6ZYWpilKnxEb7+9ae8+8YDVo4d4trqIofGBxgfamdnTTa7m0oZGWynu3MX3R0N7Nvzv6h7z+Aq63ZvGx+9RWoS0nvvvffe+0pWstJ7r6QXQjohQAIEEiCQkAKkhxJaAkiTjiJiAVHxFhVUUBABUUSP90M0+73n3e/zee8P16w1k2tmzayZlfkf13n+fsdajh2d4tK5M+zu76VnWxczh6cYHOhhbHQ3vb1ddHa00lBdzNb1q2iqKmR5RgxFWdGsqS+ag4jR3nbaG4rYt6uLT987RWfLCkZ3bOLezesc3tVNa0E8tanBVKcKaC5OY2BzKx9cOsOzxw/5/fkv/PnqJQ8ePODOnTvc+/Zrnj95xO/PfubJg2/5/t+f8sGF05w7uo/TB8Z45/AER/bsYMe6WrqaKhjY0MD5g3vYu3MDQ9vW0d/Zwo4NTRyZ6OfMiUM8/OE+/PWSF7884sXjH3n5/Am/PnrIy+dPePnLYx7e/5ofv73Lpx9d5+7tm/z88Dv++vXpbIvUq9/ht+f8+ughr549gRfPuHnjGnc++4SjR/exe08v08f2ce36eb7+9jY/PPyK9957h8nJPUyO7WKwbxuNtWVs7VjF2qYSBre1MdS7nq41K9jUUsm6lctprsikoTyN2vJkqkuiKcwNJiPVncREB5JSHEhOdyUjN4C0rCBSMgKIS/IiNsmdnEIBhaWRfzsj3ImKd0IYY0tYlDXCGFvC/34fEmlJYKQl/hEW+AvNCYiwIFRkPQsSEdYIhFaECsyJiPx7CiG0IVpoQ2ykHfFRDsSK7PELMSIk0hJRgiPRfwNE5N8269gUN4SxjghjHUnNCSAl25+sgjBKqmZbpdLzgsguDievXEh2qZCEvADCkl3xj7UjONGJyEwvwlI9CIhzJD4vhNisQLKLoskpjqF5dTENLcspr85mS++6OeFcZkEcgeFuZC9PoGNbC3GpAoSxfngHORCdFEx0UjBZhfGUr8ylsi6fS++fYmRvP4eO7WVdx6r/OEA7eTpR19pEeV01RdVlVDfVkpCVhJOfC6aO5rgEOOEtcEPXQh1BXADGdrpYu5ni4m+Ha6Atjr6WhMb5Yulq+Pf6kiGWrvoY2Wmga6mIioEUuhbqc2tM2mZqGFhrY+FsjL2XFS7+9gREeuMn9ESUEkZ0mpDkvDhcAxwQpYSRmBODub0RFg7GJGbGsKq9noyCVLKWp5Oel0aQMJDlFYWs72qncU0jsSmxxKfF4+HvQUBYAMJYIYLIEDLzU0nNTsQ32BMXL4f/z5QiKSMODz8XkjLiSM1OJDDMF0d3W/KKs1jZXEN0UhTOXk6k5abSunEV+45OULayGHt3GwwtdcgrzWRNRzOpuQm4+zsQEO5JeGwg3iHOuPvNgoOdqzHWTga4+9lg5aiPMM6HvNJEEjPDSMsTkVkYRUpOOJEJ3sSmBhCV5It/mD2OniaIEv1JzhaSnC2kcW0Z8emhWDvrIYj2JCFDQFiMFz4h9gRFuBIc6UZSVvhsuLqllD3jvfTt6Wb32E5KqvKprC2mqq6E8OggPPycyMxPZu3GZi5dO8u/791mfWcrhWXZZBemsm5zK16hvth6uqJooMsiBVmWqqiwWEmJN6UVmC+jyHwpJRbKqrJERhVxeQ3EJJUwMLElJiYFgTAeJTVDJGQ1WSQx+/BMWlEXJ48QYpLyMLV2R1XbHCkFnbmJhLiMBnIqBsirGiKloPPfwsM/wCCtqI+Ugt4cOMgqGyKjZPBfIKFmjIyK4X+0LslrmqKsa4mqvjWq+tZzFuv/zkYtrWqImoENhtbuc/BgYOWGhZMfEYm5OHgJmPe6GMq6liyV00LNwIbQmAzEFXTwCoklSJTKG+IqqBk5oGXmhoyGGQo6VqgZOSCrac4SeV2WKuixUEaLBdKaLJLVZrGcDovldFiqoMcyFSPUDezRNHLEwTMcN/9orF2CcQ+Iwc0/Gjl1M5R1rNE0ckRJ2wo5dbM5oDCz98PeIwx1Y0e0zV3RNHVG1dAeQ1tvXANj8BIk4uQnmhXaKRnMtTUFx2SxdstuEnIqsfcWzsnkVm/uI215Dd5hCSTnV7HnwNt4hsahY+GCk18EibkV6Fu7Y+MRQnhiLgY2HshomGBg5YKWiR26ZvYYWTr+h7H69df/9b8HIv7JPWxoX09udg75uXn07uihe+s2enf0cGjqIG8fP8HU/gPsnZjk7eMnuHLpMpcvXuLWhzf5+ouvuH7lXc4cf5sTR6Y5d/I0k8OjXD1/kQPj4+zp62NXby8TQ0NMDA0x1N/P5MgeTkwfZv++Md4+Oc033/6bM2dOMTQ0xI4dvRQWlNDc1MrWLT2MDE9y6OA0Q3vGGB4e5ejRmTmIOHToEJOTk2zYsIHR0XH27jvIho2diGISycotpnVdJ63rOvHwCcPU0oXMnCr8AmMRW6aOrKIury+QZqm0MraOXqRm5ZGXX0R2Th719fV0dXXR0bGZivIVdGzaSrAghjfelMTSxhcJGX3mL1Xn/yzV4jVxTea9KcO8N8SRVNLEwzeQ+uYmjs4c4f1rV7j96cdMHdjHrZsf8+6V9/D1DqChvoXs3ArE5Q2QUrfCOSAOeR0bXhdTRkHLDHl1I1x8Baxdv5XO7l62bO+lc1s3QyPDDI8OMTExxp49e3j7+GnGx/YzPjbF+vVbyC2oQEpOHXEpZbT0zFkmo4qOgSXrO7Yxffw07127wZkz7zAyMkZ8Ujpm9n74CNNRM3JiqYwmMgrayClqIIqM5ezpM1w4e4ZTx6e5dvUCTfUrSE9L4uDUXt67dpnzly9R09KKjbsvniER2Lr5o6pjRlXdOta0d1Ne3YIoJpuwqAx0je3RNLTBwskbSzc/YrKX09LRRXlNDc0tTSQkJSIuIY2EhDyLxeQQk1Bh4RKlOYhYKKHOQgl1FkmqsUhyVhi4WEqVxctUkFXURUXDBGV1Y2QVdZFV1EVd2wxDUwc0dEzRN7ZBz8gaZXUD5FW0UNUyQE3bEAV1fZR0zFDRs0BFwxBbG0eSoiJJFgaSEeZDW1kmjVkiEj0t8DVWIdLFjJzIAHKiQ0gOCyA51Ju6rKhZI/LaCtprcuhuX8ng9nY6N66isDCdyOhQhNFhRMYKEcVFEBkbQUSUgFBBAMFBfrjYuxLoE0xURBxxsUlExsQSHi0iOima5IxEahsqaWmpZlNbPX0dLYxvbeNQ93r2b2plpHUlnWsbGNy2gYldPbxz4hDvHJ/m3KnjfPnZLT79+AYdba2M7u7nytlTfH/3cyZ397KlrYm+rjZ2dKxm57a11FRlsaIym1UNZfTv3ETXpjXUVJVSv7KSvWPD7Ny+leamOvr7dtC3s5vpo1PU11fS072RTeuaGNzRweZ19bTWl1BWkMCaxmJ6Njdy6sgeju/r4+Lxcb784ByfXj3JzvYmjo8NcnSoj6L4MLprc2kviqW1MJbOugIO7trCVzev8er549nVqzufMzMzw65du5iZPsKXn93i8YP7PPruLg/ufsEnVy9y9fQJLh+f5srbRzm5b4Th7o3s2tTKRM8GJno2sHNjE4Oda+hub6B38xrev3iCtw+Nc+vD93j2yxN++O4+jx58x6vfnvPs8Y88fvg9vz39mR/ufc2tD69z4ewpPr7+Hp/ceJ8fv/uWV78959WLZ7z45TH8+Qd/Pn/Kb09/5sF3X/Pk54c8ePgNFy6e4uCRSW58/C5f3/uCZy8e8f0Pd3n/+hWuvXeJ8+dOMbJnJ7t7N9NcU8i29c30bGphbW0xbfWltNYUsHpFLhuai2mpzaSmLJqS5QIK8/zIzfUiK8edzGx3cgtCSM8KIj0riJR0f+KSPUjLDiCnUEByhi8xya5ExDkQKrIiJNKSsGgbwuLsCI+xJTjKiqAoawJFVgT9fQmibAgVWRMabkmwwJzAIOO5dSZhqAXCEHNEYVZEh1kTIbDEL8SIgAhzwuLsiExyQpTsjCjZmagUV6JSXBEluSGMdya9IISMwlDSCwRkFIaRmBVAXlkk0SkeZCwPJqcsnIxSASnFwYiyPAlJciQk1ZmIbG+E6V6kFkcQlx1Eflk8ZSvTWbe+itqmfJaXptKxrYWK2jyqGwqprMsnIs6fvJJkWjesJDDcDQ9/W5w8zRHG+pGaE0VdSykNreUMjGxh+sQkh2fGuXjlFH17uv/j8Fyxsoq61iaWV5VSWF1KWmE2sRkJuAV7YuVui7W7Nd4CN0wd9AkUeWNgrYW9lyXGdro4+lriH+mOd5gjelYq6FgoYeVmgLmzNkZ2ahjYqKBmJIOFsxGWLiaY2OujZ6mJmaMhHsHOc/Dg7GeHjbs5/hFehMYGEBTli1ugI16hrsRnRREcGUBwZABhMSFkF2WQnJ1A49o66lpqiUuNJTYlhtScFHKKcggSBpGUmURWYRYFpcspriomKz+DkqpCiisLiE0WEREr+I/voHP7RtZ1rKZ/qIdPv/yYE2enaWytpaginz3jA0zNHGDy0AQrGquJTooiMiGciPgwEjJiaVhTS2JmDOGxwYTFBBGbGklEfDCegU54BjoRHheAT7AzPsGOuHhb4u5nQ3RyIE5epviHOSFK9EcQ7Y5XkDXewTb4hNgSInLBP8yeoAgn/AR2eAba4Ohpgr27EVZOuuSWJBCTEkRanghhnA/5ZUlUN+YjSvQnKimA8tpsqhryqG7Mp6I2j57BTupWVRGbHEFEbAh+IR5Y2BmhoaeEV4ALts7mNKxewfEzh5maniC/JJOUrDhKqvIJEQXi7OeBpasjiga6LFGSR1xNjSXKysyXUWSBnDKL5dVZqqiJuLwGS2XVWLBEBg0dU5ydvZGR12DpstmMn5SCDorqxiySUEZFywx718DZB5ziSiyRVMXMxgMdIzvEpNWRVzVEUd0YRXXj/194+AcW5FSMUFAzQUnDDAU1E2SVDf/rPmUD5NSM51aXVPSs0DV3xtDaHX1LV7RMHJDTMJmDCgUts7mphIyaEcq6lhhYuaFj5sQSWU10zZ3nmplM7b3ngtkJWaWk5FWiaWyPX3giBlZuqBnYzK4qKRujoGuLtIYl4srGSKqZMV9Ki9eWKCOuZMQiWW3mS6qzSEoTaRVjFLXNUdQ2R15zdoVJw9ABS6dAvEMSsHMXoG3ijJVzEA6e4ajp2yGnboaumSuGVp7oW7ijbeI8BxOBEWnIaJghoWyIhLIhsprmc1mHf9wRxva+yGqao2Phhra5K+GJ+Qjic7FyC8HBJ4KYjGKaN/bQO3oYL0E8GiYOmDv7k5BTTmJuBSYOPsRkFNPRO0poXBYuASIcfMLn7tMxc5g9g+iaoWdqy+tvLWXe62/y2rx/8cYbb/7vgYh9k3uprqzCx8ub1ata6Ny0mbWta+ZqXsdGRjn/zjnef+8aM0en2b6tm43rN7Bty1bGh0c4MnWQowcOcvXiJd6/PDuN6N7cxbEjRzlx5Ajjw0OM7trF0YNTHDt0iKHBAbo2ttPRvparVy5w4u2jnH3nJFu2dDIyMsL+/VOsrGng+LFTnD1zkcmJA2zc0ElPz07GxycZGxtj3759HDs2zcjICF1dXQwPDzM1NcXJU2fo3r6T9o1dNLWso3n1RvyCIlFWNyIjp5yevr307TmIpo41YpKqqGgYYmHrTEZ2Aata29mwsZO169qpq2+mZfU6klMySE7JxMrKCUlpdbT+zlP4h6Tg7CXiLUlt5i1QZKGkBgYWzrj7CRDFJNKyeg3Hj89w6+bHfPzRDe59+zUnT55kZuY4bu7eqKjoUFzegItvNMuUTbF2D0Pb3B1ZNVOWKenxxmJZEtILGRo7yNi+w2zd3kdZVQ1btnYzsXeSq++9y7lzF9g7OcXoyF5mZs5QU9dKbkEFmroWiMmosVBCETEZNeRUdSmprKVvcJhPbn7GsWMnGB+fpKauGY+gaBT17Fgoo4WYvDZyqvroGVuyYWMXU1OHZmHx0gUOTu1ndGSIa+9d5fanNzlx4gTbd/bh4OmHpZsf6oZW+AhisXLyRd/UEUf3YFw9Q7Gw8cDMyhUNfUscPQIIFcWTkJlH3Zp11La0sqa9jZ39fZSVVSAto8BSMSnmL5RE7O+2pcVisytNiyTUWbRMg8VS6iyR1mCJtAZLZdSRltdGTcsUfWM7dAysUVY3QkXDGAMTe+ycvBFGJWPr6IWsohaSsmqYWjngGxSOg6s3ihoGKGqaIKOizzIZVQz0TXCxs0NPWR5bHRWqM2LJi/Ql3NEQfwsN4rxsyA73JjHAFYGLFcEORoQ56LGpKpWtDXmsLk1lTVUOa2uLWVNfQVV5PiJRCJHRYYiihUTFRBAhCkMQFkSQnzd+Xp74ewUQ4i8gPFREpCgWUWwCMUlJJKYnk5qVworaCjo6VjMysJWJ/k6GNq1mYM1KBpqqGGysoK2xivHBbno2t7G7dytXz53kq89vce+rO1w+d5q1qxpob6nngyvnmN43QltjFVMjO1lTU8Lkrq1sXFtNS1MxG9pWUFeTT9fmFlZU5ZMYF05CjIB1LfWsa20gLlpIaVEe3Vs6ePfyOcqK8xkd6mPT+lWsbalmVV0J2ztbWFGaRmVhAlvaa/j8+mkuHh+HF9/x9ceXODq6k+OTg1w6uo++9as5M7mbbbWFrMqLoikvjp41Kzh3ZJJH39yB357z/MkjfvrxAV988QWfffYZ3313j3vffsWH169y5fwpblw9z/VL57n49nHOTh/hnelDHN87wr6Bbewf3Mrbk/0cG+tlZHs7xyf7Ob5vgKHt6zkwvIOdnWu5dOYoN96/yP173/Dr86f8+ccL+OsPfv1lNtz95KcH3PzwBu9eOs/5Mye5+M5p4CW8esGD776anUj89iu/PvqRv37/Ff76gy/vfMqTnx/y3fdfc/frL7j92cd8efcznj57xIvfnvLg4X2eP/sZ+IOXL37h2zufsHe4l6nRfiZ2d9O1roHuDU1sW9/Izq4WtqxfwdrGfGrK46goiaS6IpLq6kjKykLIL/T/GyICyMwJIj0rgNgEN2KTXEnN8CM5w5vYJFciYx0QiKwQiKwQxtohSnAkMt6R8JjZViZBrB1h0bZza0yCSGuCBeYEBJsQEmpGpGg2SB0ZZkWEwJIooQ0xEbYIw60ICjUjOMKCsGgbRAmOxCS7EJ/mTkK6JwnpnmTkBxOV7E5WYSg5JUKScwKITHRFGO9KYWUsSdmBZBdHkL48lKSCINJLw0kvDSepKIT0ciFJRSHE5QeRWS4iNiuQ/IoEqhtzWLuhipLKNPJKklnZXExUYhB5JcnUtZSSmBXB8op0GtZW4BPsiKuPFQFh7iyvyGRVWw3d/RtZtaaaQ9OjXL32Dre/uMHMqcOsWtfwn0/gs9Moq62ieGUFK1sbSchNITYrEb/IQHwj/fAQuGPhaoyWmRIO3laoGclh72WJlpkS7sH2JOVF4RZkg4aJHFpmCth4GGHpqo+Zkw6WrvoY2GjgGeKMV6gLjj7WmNjrYeNuRnC0HxFJoQRH++Hib4+Try0hMf7EZYrwj/BCmBiCk68topQwKuvLCBT6oWuqRUyKiOWV+dS2rKCqvpLGNQ2UVBezvKKQVW2rSM9Lp6ymjLUda1nX0c76ze00tTaQW5RJRnYKecVZ1DfVMHV4gnvf3+X5b4/56OZ1rl47z+df3uIvfuP5b0948fIJX979jDPn3mZkcohVa5tY3baKzds3sbJxBSGiQKobK1i5qpqkrHjCY4PxDnbDK8iVgHBv/CO88Alxxc3PHs8AB4LD3PANccLN15rwWG8cPU1Iz4+ibUst4fFeWDprY2qvjp2bPsGRLjh5GeMRYIlvqB0OHsZ4BdsREe9LxX7/tAAAIABJREFUeJwPwZFuuPlbkZ4fhZu/FU5epsSmhVBZl09TWwUp2SLiMwQ0rqlgeUU60UmhFJRmYO9qjrOnNXYuZrh622Lvao6VgxE2Tib4BLmQlhNHaXUeBaVZZBWksKVnIyk5iTh4O2PuYouiriaLZGVZKCfPAhkl5kspsVRRc1YuJ63CgmXyLJFSQkZZG5/AMDJzinBw9kHHwIYlkqosFFdCWlGX+UvkkVHSw8TKjQViiqjpWCAhq4mOkR0KakaIy2igbWiLipYZy+S0/q8AIaNkgLKmOWo6VqjrWqOqbYmCmsnchEJSUW+u4vWfqYKxrSfmjr4YWLmhYWSHnIYJGkZ26Fu6om5oi4SiLotlZvOWWiYORKcW4uQTziJpdSyd/dE1d0bd0BYjGw+kVAxw9A5jZOokSTnlLJXTYpG0Oouk1VmmpMfrYsosltdHXscGcWUT3pTURFzZmKWKhiyS1UVGw4JlKkaIKc6GpnVMXTBz8MHU3nsOdP6xUmsZOqJj6oKavh26Zq7YuoXi6CXEIzAWcwd/5DXMUdaxxsjaC02j2Xv9wpJJK6jGwskPMXltlqkYoaRnM5eFMHcORN3YEVVDe5T1bRFT1Efd2JFF0upoGtvjG5bA2i2DHHj7MqX1bXiGxmHtHox3WALK+tZUNm8kbXkNcVmlBEWnExqXRVlDOyGxmdh4hKCkZ4WOmQOKmiYoaZtgZOnIYjEZ5r+1+P+6zjTvfyJEbGjfSHPjKpobV7F/7wF6tveyaWMH+yb3sqN7OxNj43z+2ad88vGHjAzvoatzE5s6NrB1SyejI0NMHz3Mu5cu8uGN61y7cpmZ6SMMDQ6wdUsnhw/sZ8f2bewbH2NyYow9A/0MDvSxfUsXw0ODfPH5Lb68c5uffnzA7U9v0rlpM+vbNrB9Wy/HZ05y9fI1Thw7xc6eAXp37KR/Zx/9fb1MHdjH0SNTTEyMMTDQR2/vDqamppjcu59t3b2s79hCVU0DVnbuiEspY2HjTnbhCprXbmNL7ySO7mHIKenh7OJBRkYG69rWM3PsBFevvM/UwWna27uIT8pG38j676YfNSTltZm/RJG3xJWRVZ3dKVwipYWUggH/WiSLf3A0ZZV1NDas5vjMCaaPHOXG9Q/47NPb3L59m8tX3uXi1WvUNq3GwNSaiLgMXHyEKGmZ868lCrwlrsxiKVXk1Ax5faEUOsa25BRU0Ldrgo4tPbOB7bBo+neN0Lm1h7XrNjI0PMHu4QliEtPRMrQkIi4DSUUdJJV1WSKrzr/E5FHQMCZ7eTW9A2OcOXeZY8dPMTQ0Qk5BEaKkTMTkNVgiq4a4vBryGvqo65mwvGwFR2ZOcu78Fc6cvcC+vQe5cP4Kp06+w9o16xnoH0IgjEVR0wQ1AxvUDW1R1DZF29QeLSNb5NQNMLF2RsfAEiNzW/yCQomKi0cYJSI3P4f2DWvZtn0r23f0Mjy+l7r6VUhIyTN/oQTikkosEVNk/iLZWXGctCYLxVV4c7ECby1VYoGYMmLSmiiqm6KiYYyqhiGh4XGYWjgitkwRdS1jtHTNEIoSKCyuQt/Ikn+9JYZ/kJDI6CSycotJyyxAW98CRVUD1LRMUdUwJCM9l9qalXi7OaMgsRiRvzsFSRF4WWgR7mpGrLcVIldTkrytiHAwJMHDFJGjDnXpwYx1rKQ41o/ypHDWryxhXUMlRXkZRMdEEBQWjE+AP4GhAsLDIwgPCiHI3RsfR1d8vQMICAxFGBFNTEIysYkpxCYmkZmdRVlZCdu7Oxkf6ufg2ACjOzbSvXoF2xrLGFy3gsnNzXRvXMPu3i72jQzyxSfX+fbOLT589wI333+XzetaWVGynJ7N67n1/gW62hsZ7dvMzP4B6soz2bl1NZs21NLbs5bduzpoaiyguWE527qaWVmdTVSYO7ERPuzq7WB1fTkRof50d25kaGAnp2Zm2NbZwZYtbVSWZ9NYW8z2zhbyMyLp2dzIzGQv62rzuXnxKLcuzdDZXEFbbQnttRVM9m+H579w7+YNBja20rOuic3NK9m/q5eb712FP//g8cMH/PHyN168eMHTp0958uQxT5485ufHD/nu/l2+uP0hH9+YzX6cPjHD5MhuDu8d4cTBCQ6PD3BoaAfHx3dycm8fF44Mc2BgE+M72jgytJXuthrW15dweKIX/nwMfzzm9xeP+fPV7/z16iV//PqM358+5dWvv/Ld3W84MD7O1k0bODAxwofXLvHwuy/48/efgGc8/fE+vHrJX78+5dWzJzx7/CPPf/6Jf392i3t3v+TB/W/49OMb3P3qC3578ZwnPz/i0rl3+P7bb3hw/xu+/fdtzp48zL7xQQ4fGOHYkXFmDo9ycHKAPX0dtK0qo3llLvUr0qksjSUvK4SCnBBKl4dTkB9CVrYfyemes4HmFDdSM71JzfQmMckN0T9G6mh7YmIdSUh0JSnZnfgEF6KjnYiIckAU44RAaIMoxonYBDfCImwJCbMiMtKeiAg7wsNtiIy0JybGmbhYF2KinRBF2hMhtCX873WnOYdErCOiOEei4p0QxTkSGetAbJIriRle5BUJyCkKJTbFjegkF5Kz/EjODECU6ENeaTzltRmERLtSVpdGSmE4eVWxFKyIJ61ESGxOABklEQiTvSiqTaNkZRp55QlkFcWRmCGkpr6I6obZa/XGOtZ0NhEa7UtRTS6+AldcfG0IEHiQkBZJR9dq1rTXsaN3IzMnDrBrZIDhvcMcPXmUgZEBfIL8sHN3wis4AP8IAZnFeZQ31VDeVE1QTCiW7lY4h7hQuaaCuNwo1E0U8Ay1x9BWE3tvU3zCXbByM8Ivwo3AKE/MnPTQs1LDwsUAAxsNHHwsiM+OwDfcHfcgR2LTBFQ2FGDtYkhghDuOXub4hbnh6meLsY02nkGOeAU7EZ0chm+oG9bOJgjjghDGBWHhYEhIhB+u3vYECLwIDPPGK8CNyLgwMvJSyMxPZe/BCSYOjLH/8D7G94/RsWUju0d3cePmB3zwyXU2dW4gLTOJtPQkYuIjuXzlPI8e/8CvL37h1Z8v+O33Zzx6/ANf3rnNL09+5OXvz3ny88NZKeSTn/ju+28oKimgaVU9h48dYv/UJDMnj3L42EG292+hbGUxVX+br33CPHHytccvwodAkR9ufvYEhrrj6m6JIMKbUJEXwjgfolOCCIx0JiYjmOj0ICxctQkQueAVYkNojDu5pYn4hNjjJ3AkLj0U/0hXREkBlNbnkJApJDk/mpjUUFILYwmN9iY6XUBSdhTLa7IoqMggrzINX4EroqQg0nKj8Q1xIlTkhYe/Ld5BDti7meDkaYmzlxXWTkaEinxY0VhMSnY06zqaqK4vZu+hIWqaK3ANcMIlwI3FspLIqKkjJqeKuJwmYrJaiMlqISGvxSIpRRYtk0NaWQ1NQxP0TK3R0DVGVlFrrqZ1iaQ6SyTV/6s5SUpj7r24jBZaBnbIqRghIauNrLIhi5epzboeFPTmwEBCVnsOJGSVDVHXtWaZnA5aBnao61ojKa+LoropS6U0MDR3RU7NmGUKs5Wuksr6WDr7o2PmhJqBDRKKuqjoWaFuaIuKnhVKOha8Ka6Eko4F2qazB2lr10C29u8jvWAlsmqmzFsgh5q+HU7eEbgHxGDlHER6wUocPMORUNBnvrgqS2S0WSqrw2JpLRZLa7FUQQ8xRX0WyeoyX1KdxXI6yGlZoGo464eQUDb8u0rVCRsPARYuQVi4BGFk54OMqgmSCgYoaVqipmODnWsoJtbeiBIK0NC3R0HdHFU9W6RVZsVwi+V0kNEwQ07LgkWy2pg7+pKSU0agMBF1fSsWy8x6JdSMHNCx8MDQzg8JFRMUdGzQs/JA08gROQ0T9M2dMLX1QFbVABU9C8wdvbF09p1tWbJ1R9PYFhe/cAIjkwgSJbOuq4+SlatJyStnz74ZQmPSMHPwQtvUHlVdCxw9QwiPSUNWUQspWRXe+NcC5s17g8ULl/z3APHa3xDx2v8giMjOzGN0eIwzp86yo7uHgb5Benf0MDE2zumTp+jr3cmB/Xt55+xpZqaPMDK8h61bNrG9u4v9+yY5e+YUNz/5iC/vfM5HH37AqZMnmBgfZXCgj96e7fT2bOfYzFGmDuyjv6+XkeE9HDp4gGvvXeW7+1/z48Pv+Pabuxw5fJCyknLa1raza2CIt4+f5vPbX3L54rv07tjJ5o5N9GzfQX9fL4cO7uPUyWNcffciJ04cY3R0mLGxMbZ176CpuZX6plYKiyswt3FCWd0AcVl1/EPjyCyswd1fxLw3ZZBT1cfU1JyqylJGR0d5++1THJs5yfj4Qbq6+sjMLkNV0xRldWOUNc0Rk9Zk3uvivL5IjkWSKsx7fSnzXhPj9fmSLBFTIjQ8jo6ObrZ07WBkaJwrl65y6cJlPv30M94+eZqZt09z7vJ7BIZHI6euh4quGYKoFASi1DnZjLyaAZIKWihpGuPkGUze8ip29I1Q39yOmpYxBUXVjO89ymtvLEFFXY+S8pUIhNHMe2MhylpGKGgasUhaldeXyPPaEnmWKuigbmjNqvVbOXn+PfaM7GPj5m2MDE+QlJyOmZ0jUqqayKpps1hagTfFpFiwTJYgYQzFVXWsbtvE7uG9XLh8nc8//4a+vlHs7d3x9xdiYu6AgpoR9p6hWDj4oqxrjraxHaZ27lg6eWLv5kN6TgGZuQWUlVdS11DLqpYGNm9qZ/fuHkaGB5ncu5/tvYNUrmhESVWHpRIKSEjNeiBUNIyRktNCRkEHVe3ZJyr//FOdHdGaoKZphKWNMwHBEdg7eWJu5Yiymi7LpJWIS8xAFJOMi7sfOfmlRMelYmXrQlHpCrz9QnFy9UNLxwI9AxsiIhKpqFxJVdUKAvx9UZCWwMfZhrqyXKL8nQh1MSHKw5RYd2PiXA1IcjOiKMyJzAALalL82LO2jHVFSXRU5bOpvpzmiiIKstOJiAjH298PBzc3HF09cHfzxsfVhyAnHwJdfPHzCcQ3MITA0HDCIqNJSElneVEJ9fX1tK5eRXfXJnb3bmVisJuxng4GOprZua6GPRvr2LethcN7hzh2cJy3j+zn18c/8PLpT/zx7BHnj8/Q1baalpWVHBgZ4KOrZ2laUcC+Pd1s21BPz+ZGDoxtY2jPZsor0lnfvoKJ8a2UFiWQlSGguiyZ9KRAmmpy2LKhjrqqfFaU5jG9f5Lujg0M9vTQvqYF5s2jrr6Y1avKqavKZnNbDScODtLRXMLUnk52rq+ls7mMusIUGktzWVGQwbZ1q7hx8R3OH5vm90cPuPfZTT67fo2f73/L4x9+gL/+5MXzX/nj95f8+eefvHr1ilevXvIXL/nrz995+fsznj59yONHP/D40QO++PwW7797kasXTnP66F5Gdnayra2ertXV9LStZHp4K/t2rmfH2moGOxoY3trK2PZ1zEz28vH1txnY2c7dOzeAvy3Zf77i1W+/8cuPj3jw7X3ufv45p49Ps2PLJsaGern/9U1ePLvHRx+chV8fw+8v+Pn+t/z17Bd4+Ru8/I37X37Bw2/u8s2dO3xx8ybX373Kg/v3+OmHB3z/7T2ePv6Zh9/d5+t/f8bHN65y7swxDu4fZXykj6n9uxkf3kHH+jpaG0tpqMmmfkUWK8pTKMqNoDgvkoqiaIoLwskvCCYjx4eUDA/SsrzIzQskvyCYnNwA0jO8iY1zIjrGgegoe+JinUhMcCc5yZPkJE9Skr2Ij3cjIsKOqChHYmKcCQ21JCjIDIHAipAQC0JCLBAIrBAKbREKbQkLsyY01HLubxERs86I6OjZz4mMnoWJ2AQ34pPcyCkUkJbtR1p2AJl5gWTkB5NVGExmQQjxqT6k5IRTVJVGUVUKSVkCllcnk1ceS2F1HKV1yWSXRyFM9iCzNJLM0iiqV+eTUxFPSkEkWUVx5JUk07J2BcVV2aztaKCutYL6ddU0b6iloCoLzxAXHH1scPGxRRgTyOq1dewc2MLIWB+jY4OM7Buhfk0zk0cOsHbzelT1tLF2cSRAKCAxJw3PED9yKgoob6rCM8wLKw9LHALtSSlJwsbbDB0rZULjvLH3NsVL4EBEcgBuQTaExvkSnS5Ax0IFGw8T3AIdCIsPRJQiwD/CE/8ILyKTQ3HwNKO8LofIRH8MLFUQxvvj7GOJlrESdu5mOHha4OxjTVSSgKzlyRRWZGHpaIS9uwV6ZuoYW+pi62xOSlYcCWlRhEQEEJMUSUhEAF4BbkTFR7L34ATvfnCVQzMHOX76GFfev8wnn33M85fP+OnRD1RUlmBlbcbyojz+/dXnwB/AH/zw/bc8+flHHj96wP2v/z1rkf/jN54+/pGv73zGxx9c48EP9/jp0Q/c/foOvzx7zAcfXuPg4f1c//BdxvePsv/IBFt2bqamuYrE7ARsPaxQ0JFDz1KbgHBvnF0t8PV1pLQ8i7qmYrIK4/EPd8bSVZfgGHecA82x8zEiNM4T7zB7AoQuRCUH4u5ng7/ABRtXIwKj3EkpiCKvMgUvgRPuwfZ4CZxIyosivzITF387AkXeiFIE1K2tonZNJfmVmYTHBZCSLSIi3peopAACwp3xDLQhMTOMtR11+IU6Ex7jS2ZBHN39G9m5p4vu/o20bqhjfWcLaXnxOHpa4RHkjqSSLFJKqojLqiMuo8VCcTWWSGqyRFKVRcsUWLhMmqUyckgqqiClqI6YjAoLJRRZJvefsjgxaU2WSmnMvUrK6yIuo4WKlsUcVMirGrNUSgMZJQPEZbRmQ9IqRsirGqOkYYaUgh6LJGYfvqnpWCGtqM+8N6VYJKGKpr4tqtqW6Bg5ICarhZqeNWoGNhjZeGDm4IOuufNcuFpV3xp9S1feWKqAjJoRby1TQVXfGt+wBBS0zHhrmQrGNt4slNRATE4XKWUj5DXMUdK2YpmiAbpmrojL67FQUoOFkhosUzRAUslwDiAklWYD0/+Ep5cq6CGuZPC3xM0WJT0bpNRMEFcyQM3IAX1rT1QM7FDQsUJW05wFy9SRUjTExSuC9NwV5BY14OgRjr2bAHk1M/RMZycVMqomKOpao6Rng6VrMPLalshpWSChqIuJjTvaRjZoGdmiqmuBppEjMhpmBIgyUdC1RdnAgWWqpkgqzZq4DSxccfQMwdkrBBNbNxw9Q1A3tGaBpDIyagZYOvviFRKNX3g8rv5CdMwcSCuoJCatgLK6NRw6eYnk3DKUdc3RNLbFOzia8NgMKla0EBWXjr29O28tWMJr897g9dfe+G8mEH9DxGv/wyCiqqKGXQO7GR0e48iho/AXfPnFHT69eYv7395j9+Au1q1tZfOmjezeNcDUgX0c2D/BsZnDTIyPcuH8O9z79mt+efKY+/e+4b13r3D40BQjw3vo7dnO2Ogwp06eYHxshM7NHQzt2cWxmaNcvXKJzz+7ydd373Dp4nlWNTciioiiY8MmpvYf5uzp89z5/Cs+vfk5eyf20de7k+E9Qwzt2cXRI1NcuXyed945w6lTpzh89AhHp48xMLibhsYWsvOK8PYLxtnDDwMTW8Rk1DA0d0ZV25wFYoosllJHUcOA6OhoOjdv4PDhw5w+fZZjMycZGtpLS8tGgkPjeGuxHBLS6nO6+KUymkgrGyCrasBb4opIyGqzRFIVWUVdfAOE7No1zvFjp+ntGWD66Ammj57g448+5eKld5nYd4ih8QPomdoiraKLoZUzGvqWuPoImPfaIlS0TTGydGbe60tYIqWCmq45dU1tTB44Rl1TGyHhcRyaPkNcUjaKqnqoaOrTvHo9a9o60DYwQ0JOjXmvL0bX3AFdc0cUtU2ZL6HI60tkcfMPJ69kBWERcfgGhLK8sBRHJzfeXCqBjKoWsmrayKppo6ilj4KmHjbO3iio66NtZMWKulbe++A25y5eJ6+gGkUVXVTVjRGTVMEnOIrknBIcPYLQNbPH0SOI2JQc2ju3Mzg8zujeKYbH97Kzb4DtPd0MDPbSt7ObrVs66NrSQV//IOs7ttDa3oGBqSULlkqxZJkcr88XZ5GYHIvEFFDVNMHWxQ9Dc2feWCjDa/Ml0TGyw91XiKdPKOlZhVSuaCQnvxT/ICFauiYYm9mSkp5HcVkNLu5+lFXW4eMvwMdfQFHp7PdQXFZLuCgVXUNbvHwFeHsH4+jgipuLK7oaqjhZm9JYWUBufCiBDgaEOxuQ4GVGpL0WqZ6mlAhdKIt2ozTGjU3lyWxZkcXA6mo21hRRk59BSV4G/gHeOLq7YmZvh6mVLVbWDjjaOONt70mgmx/eXv54+wfhHywgIjqOvPxCGhqbaWtro23dGtatbqa9pZ7Odc0MdK5jd+dq+ttrGWyvYWRzIwfHBjh3fIrbH1zh2cNveXTvK269f4Udm9rp37qJrrbVfHDpDOePT7G2vpTpvYOsri1kx6YGdnQ2Ul6SQmVFOg21+ewZ3EB5SRIxIk9iI92pqUilc0MNjTV55KRFUZiVwHD/dta3NNG/bct/rH7UVOdSVZLKyEAHB8e6yU8KYdu6ao4MbWVNVQ7da2oY3bGJxrJ8VhRkMd7fw8dXLvD9ndv8++YNvv/yC/jzJS+fPeP358/gz7949fIPfv31V54+fcrPj3/i8aMHPH38Iy+ePeb3X2evRw/v89WdT7l+9Txnjk0xNdrPcO9mhravZ6xnAyPb1tDbXsuWlgp62lbSv7GBnvUN9G9axeTAZrZtaqSiNJ1Pblzkt2cP+erzW/DH7/DXX/z65CnvXbzMrRs3eP/KRfaN7WZkdzfnzx7k0vlDDO3q5NKpaV48+gFevYDfn3HvzmfcvX2TT65d5atPP5mV5P31B99/e5cH97/h1kcfcvuTj7lw9gzHjx7hxvtXePfyOc6fPc7hqXGGdm1nZGg7ewa62LShnnWrKmiuy2NVfT5NtTlUFsdRVhhNZXEMJYVCcnMCSM/wJCXVg9Q0T7Jz/MkvCCY3L4isbP+/hXAuJMS7kZToQWqKN+lpvqSn+pOW4kdKijcRUQ5ERM0CQFCoBQHBZoSEWREUakFImBWh4dYIhDYIhDaEhFkRLLAkWGBJaLj1HFwIhbOTi4io2YlGSkYAWfkhFJXFkF0QOtsglRtIdmE4OUVhpOUEE5/qR2FFEkXV6eRXJFK0IpXCqiRKa1MpXplIeUMqaUXhRKZ6UVSbQkl9GuVN2XMQkZIbSUCYK7tHuqlpKqF+dQUHjo0yvL+PhrYVrNpYh5/QEwdva2xdzYiMC6aypoC+XV3sHupm6/YNdGzZwNTMFEfePkJJdQma+trYujniFxZEQmYKodFCSusqiMmIw9rTBjMXUxLyYonNEaFpoYyRgybR6SF4hNjhHeaIKDUItyAbfIWuxGSE4eBjQVC0FzbuZviEuRGXGYlPmNvfjUshmNnrkFeWQlltLia2WghifHD1s8bQShOPQAeCRd7klKTgEeCIZ6AT2UUpiBJDSc6Ow83PEW1DVdR0FHDxssMrwAU3HyeCwv0QiIJITI+ld3AHl967wM/PH/Px7Y+4ev0KX35zhztff8EvL57w8Mfv2NGzFXUNZfLys/jp0Q/AHzx7+hj4g+/uf833333Dnds3efr4R54/ecSvvzzm4tlTXL14jo8+fJ+ffvyeV3+84MVvT/nt92d8cutDmlfXEyIMIiYpkvjUaKrry9myczN1q6vxCfPE1tWCYKEvqelRhIZ6kpYRRcvaKjZuXUXpyiwCo1wJjHJF31YF30gnotKCCUvwxS/MBStnA8xsdfEXuODqZ01KbhRhsb7Ye5hi72FKUnYkBRUZVDUW0T+6jYr6QurXVJJfnk5dawUd29fQ3LYSn1AXPAPsSM4WEhHvS3ZRHM1tFSRlhbO8Ih1hrB+R8QHkl6awqq2GE+8cpHxlPsERXiwvz6KoKgdzewM8gtxR0FRBTFaBZfKaSMhqM3/J7LR8kYQyS6WVEZdTRExWnsVSsiwQl2GhhDyLls16qt5aqoSYtCaS8rq8tVSJxcvUkJTXZYGYMrLKhnPThn9cEIrqpnNhamlF/bmzyT+rTcvkdFDSMMPS3hd9U2dMrDzQNXbE0t4XNR0rlkppIK2oj7q+DcbWHqgZ2GBg5Ya2qSMOXgJ0zZ3RNXdGQcuMeQukMbLxQFnXEmvXQJbKabFQSo2UvEo0jOwQl9fjtYXyzFsgh6OXEFu30Ln8wlsSaiyS0mSRlCZicrosUzRgkZQmry9W5C0JNSSVDFkgrYmYov4cRCyR10VcyQApNROk1U1ZIK3JAmlNpNRMkNU0Z7GcDotktRFXMmCJjDYScnqo6djg5BGOh180jh7hOHkKMbP1xdYlBFk1U2TVTJHXtkRW0xxDW28WyWpj4RKEsq4l6vpWxCTnIiGvhbK2GVLKRshpWaBt7o64sjGyWlYoGzhgbOONR1A0YTGZeAdHY+fqj517ACUrWvAXJuARJCIyKYf4zCK8QqLRNrVHx8yBwMgkwuIyMLR2xS88noqGdYiSczFz8CK7ZCXp+ZW4+Qlx8QjGwcUXbW1j5s17g/n/Wsj/mff6/x6IGOzfw+aOTmqqVzK0e5jbtz6jf2cfXZs7OXliVgrX1bmJjo3rGRzo4/ixaaaPHmRm+hBHDh/k8qUL/PvLL/jh+/vc/epLrr13lWMzR9m/b5J9eyc4euQQx2aOsnvXADu2b+PwoSneOXua48emuXL5PO+9e4nxsREKC/KIFIrY2rWNsZFJ9k4cYPrIcS5duMreiX0M9g+wZ9dutndvZWjPADPTR5iZmeHIkWnGJ/YyPrGfHT39rG5to3plI3GJaaRk5uMTGIasohavvSXOvH+JsUBcAX0zByJikujv72f66EEuXLjA55/f4dbNzzlwYIampnaCQ+PQN7ZH8v/1Q18spc7ri+T4PwulmS+mwHyxWePkG4ukkZbXIi1zOWOThzh85Dgn3j7LyVPnOHX6PGfOXaV3cITB0QMkZRezRFYdCXkt5NUMsLD3ZLGkMgnphcR8QhajAAAgAElEQVSm5CEuq46cqj7KWiYkpOSSnl2Mk5s/H978NxP7Z5BV1MLAxBZVTSN8A8LYur2PqNgU5r02H1kVHQKE8SyvbKKqqR0NIxsWS6uwWFKR+UtlWLhEioVLliEmLo2MrBKSiioYWTsgqaTOMkU1VPWMMbVzJjopC3s3PyLi0qhdtYEdgxNk5lehZWCDrLI++qaOGFu5IIhKQhibirGFHXHJmezcNcr4/kPMnDjD7pFxpo7MMD1znOHREXbu3MnI8B4G+nvo6tzI9u3baG3bQMeW7fTvGcXcxoFF4jIYmtmgqWuGhLQKlrZuCCKSCI5IxNLBCy1Da/TNHAgWJtHQuomubQMM7B5n74Fpdg78P9T951eVZ/6GjTupdlCK9N6l9957LxvY9N57h03vVZoIIiCICghYQASNPSZqojEmpreZJJOYyZhk0kxiMnP8XpCw1vN7/oHn++Ja+1rrXnvf99qvruM+P+d5zhIZnYSHdxCJKdnYOXpgZGpDuDCB7t4DeHgHkZFdREFxFbUN7UTFppGSUcJeQwf0DG2wc/RCTl4FBwcn3J2d8PN0JjsxkpI0IUGOhoQ66JHsY0G0ow6Z3mZk+ZlRFu1EToglonhvugpi2V+VTXNBKhVZiVQUZuPkbIelvTXGNtYYW9tiamGLpZktLlbOeDp54e3lj7d/EBHRcRSUlNPS2k5beyfNzc00NtRRU1lGRWE29eUFDHc2cGyoncM9dRxqr2SqW8TUSC9XV0/y9afv8fWnH/Dj159zfHyErsYaJof7mD9yiH9++CYLR0Y40F3P0uwYo/319LWV0dteRk9nJb3dNeRlx9DSWMjQQAP9+0SEBdrR313B+EgLOWnhRAs8yUqJZKS/g4aqEiYODP6/UlzGh9s4c2KUucleJvc301KRTkNJCklhnrRW5HL66AjDnY30tlRzaWmBt+/e4traMm+9dovPPniXX3/8ju+/+ZqvHn7Br49/4fffnmxEu/73jyc8efwjvz3+nl9//I7//PsLvvr8Yx5+9hHvvHGHy6unmJkYYmygnSMHOjl9ZIgLC4cZailjYayH1ZkR5sf7uHTqCI/+8RZffnCPucODHBrqYLC3idXlE7x09QLvvHGPPx4/hj/+yx+//sZ/vn7EudOnEZUVkZ2WQEdLFSdmRhgdbiUrPZzzp2f4/IMHPP7mKx59/glnF2c4Nj7K2YU5Pn77Td578Pp6ktPvv/Lz99/yyQfvcu/VW1w4t8LlC6vcuHaR5dPzrCzNc+nCMqcWppkY6+PQcDfjo10MdNfS2VxCd1sJnS2F1JQnUlYQRVlBJIW5IWRmeJOS6kp8ghMJic6kpLqTnuFFeoY3aelexCc4k5ziTnqaDxnpvmRl+pOV6U9Kkjexsa4kp3kTLrQjLMKGcKHdBjAIIm0JDbcmRGC1sf6CiMAQc4LDLAkNt0UodCQ83A6BwB6BwJawcAfChQ7EJHiSnO5Hdn44uYXhZOYL1hOZsoNJSPMhLsWHlNwQyhsyyS1LpKg6hbL6dEpqUymoiqeoJp7ciihiMn1JLgihuiOXnMpYkvIF5FcnkVUWR2xaMMnp4fT0N3Jq+SgTx4Y4tTbDS69done0A1FrKYFRPth5WmLjYkpChpCsvAR6+pvoG2ihrauGsSMjvPLGTfqG9iFqrMLF2wUrRysKyguIz0wkNFZAWX05zr5OWLtbomWmRo4oA99IN3Qt1TCy0yQi2R8nPwscfMwIjffGLcgGb4EzKQUx+AvdiU4Pxd7LEl1zdfwjPQmK9kGQEIRrgD2GVlr4hDpRUJlGYlYE9h6m+Ie7EhLtg46JCpZOhuwbbsUz0An1vQrIq0sSnRxGTUsFI5ODCONDcXCzwsRqL1EJYaTlJBGXEkVXfxvnLi5xeuUkh4+O89b7D/j5yU/8we/8we9ce/kqV25c5sFbrzM8MoiunibCKAEfffwe8DuP/v2QXx7/wPf/ecTPP/2Hh5//g5+//5ZHX33BV//8lOGBXqbGDnJk4hCzM9O8fP0K51bOcOrkCfoHevAP8CIsIojYhAjCIgIIEfghiA4mLCqAQIE3oUJ/EpIjqWsoIT09mqSUcApKUimtzCAxS0BwlDuh8Z7stVEhqSCC5HwhUWlBeAbZo6oni4W9PjHJoRRXZZFeEIuzlxVhsT5U1heQXhBPiNCbpOwo4lIFjB8f4vJLKxw7OU5HXz1nLy3QP9xBdFIIkfHrJmwHD2NCotzpHKghNNoD7yAHopOCiE0JoW+4hdqWUk6vzpCUKcQ7yInBg100dVVjaKmNk689KroabN0tiaS85p8woISk3Hpsq5i0ErtkFRCXkWOHlAzbJWQRk1Zit6w6YlLqPLVZGnFpDfYo7mWLmCKScjqo6Viya48mMkr6yKsaoaBmvNFALaOkv5G0JCWvu2GYXn+hqcr23Spo6dsSEJaEsaU7JlYeaOnbYu3oj4aeNcqaZkjIaiOraoianhUyaoYbo0vWroGY2HmhY+qIhKIuBlZuyKobsVVSZaOQztY9mPCEHMTltPjbVll2y+uRU9pMQmYFYjLabHp6N7vl9YhIyMfYxhsVXWt2y+ttNEs/L67M5l0qbJfS4LndKmzbo8lOOR22y2ixWVJt3Z8pr4ukiiHPiCvx3G4VtstosUNWm63SGhtRrJKK+ohJayEurYWajjWK6mboGDmhrmeLoYUH5nZ+yKqZIKGwd6P7QXmvDcp7bXANjMXIxoOCiiYWli9h5xaImp4Fe1SMUDdyQOZPeJBUNcHA1hdrl2DMHX0xtHRDRccMQwsnwuMzqGrswcjGDQ1Da8LiMiioaiYyKQc7jyBCY9MRxGdi7eqPvqUznsHRhMVl4BEUhbmjN3EZRbj4CDC398LAxB43r2BcXX15+pnNbN8qxt/+/zwR/5+GiO7OXuprG2isb6K5sYXU5DSqq0SMjR5ibmaWw+MTTB4e5+DIAY5OT7F67iwvXDjHnVdv8v577/D+e+/w7jtv8eDN+9x59fYGIJxbWebE3AxLZ05x+tTixv7Bm/f58ovPefutN7nz6k1uvnyd48emqa+robiwhIPDo3R39tLa3MHauRe4duUGczMnODI5xezxGY5MHWZhfoblpdNMTx9j6cw5Xrh4lWvXbzJ34hT9A8P0DY7Q0NxBWWUtJZU1OLn7oqSuS3JGHn6hQpS19Gnv6VtPOLq4xu3bt/ngg49468F7LC1doLv7APGJuUTHZ2Nq6cq2Xco8u02WzeKKGxCxQ0qFZ3fIsENKhc275Hh6qyTbJeQJCY9n+vgii6dXOX/xRV58+S4z82epqG4jLqWAwIgUnt4hy9bdyjy3XQZ1bVPMrFzJzq/CwcWfLTtkEJdUZpeUCoqq+mzatI2I6DQe/vsxwtgMNm/fg7G5E9X1HcQlZjB44BBtnf04ufsSGZ9OYGQ8ouYeDs+ewTcsFnkNA+RUddkiLoPYbll09U3Q0NQjMCSC2qY2xo7OUNPcSVlNE0mZhYRFJ1NY1URGYRWufgIsHLxx9Q3HzU+IgYUripqm7JRWR17dEFMrB8pEtXT09HFmZY0Ll68wOnGYU6eXWPkT7lZWVpiZmeHg8AgjB4bp6e6kuamB3t5e9o8com9klIHRcayd3bB0dKGwspriqnrCY5OpamijZ/8YCen5+AQLqahro651H4UVjQwcnOL43BLH55Y4NnuGE4vn6Ow5QHvXfgaGJvD0CcXDO4SE5BwysktITMmlu3eEqppWsnLLMDZ3wtrRH31TZ/SM7SkoqUNrrwnGJhY4Ozrh7GBNoIcjhalCorytCbHXJdnLlHRfc0oFDmR4GVIQYkFRhA1lkU40Z4TSkiWkLjOGiqx4SnJTcXSxxdzBGmNbG4xsbDGxtMXC0g5nW3d83P0QhAkJDQsnMyuHru597B8apqGxmfLycmprRIjKSyjJTUdUlM2BjnqOj/RwdKCZ8U4RhzsrmdjfydrJo9y8tMw3n38AT77n7Nw04wPd9LfWc+roBA9eucb0wV66GkqZGu7iyMF2hvfVsHBskBNHD9DZXEZjdR49beXUVWfTUJuNj6cZpxYOMntsgOhId2KEXjQ3FHFkYoD05Eiaqkv+HwBRVpxCf5eI0cEmpkbaOHdilPqSFJorsijNjCYvKZw2UT7N5fkMdtRzdeUUMxPDfPbh2/DHY/jfE37+4Rse//AdD7/8jK//9ZBff33Mwy//yb+++pJHXz3k268f8ssP3/K/xz/y2w+P+O6rz/j68w9567UbnJ0/wmhfKz1NlfQ1VzDUVsVop4jF8X1M9jWwMjPK+3eu8MX7r/HN5+/z1Sdv8drLL/DR23dYXT7BoeF93Lx+kYef/Z1/f/EF/3vyO3/89gR+/52fvnvEpbUl8rOTEAq8aWksZH9/LcUF8YiKM2ipLmbx6Djfffl3vvr0/fUejvFhZiZHaaqtYG35FN89eshvj7/nf78/5qP33+L+3Vf46P23NiDi3PIC16+ssbI0x+Hxfkb2dzC8v4WB7lraG4voaC7cgIiSvEhK8iIpyAmlID+Y7Bw/0tK9SEn1IDXNcx0g0nxITfUmOdmT9HRfMjICSE/3JyMjgOzsYDIyAkhM9CQ9K5CIKEdCw20RRNoTIrAhNNyWiChHQgQ2BIdZb6zAEEv8g8wJCLYgOMyasAg7klL8iInzQBjtToTQmZAwB/wDLfEPtiE0woHMvAjySqLIyo8kM19AXlkc6QUCUnLCKKpKoq6jkLzyJGrbC8ivTKCqOZuErEAyS8KJTvMiPsuPzJJwyhvSSCsQEJnkTVZJDBmFMWQWxdI72Mj8qUnu3r/OwvI0J5aPsHr1FN3DrRSIsvAKdcHRxxoHTwtiUsNIy4qmf6iV3v4mKkV5zC0e5stH/+DajReoqi9DWUORpvYGHn3/NfFpcZjZmhIeF4pfmCcO3tZomajgEmiLiYMuJg7a2HoaEx7vg4uvBY5epkQm+hGR4EtcehgVDXkERLgRFutDdEooxjY6eAU7ERjpiWegE07eVuiYqGBkrUlItBcFlWl4BDoQGuNLkSgLWbVdqOrKER4XiJGVDqq6cuxR3o2bnyMB4d4Mjfdx8PAgnX3NCOND6R3qYPBgL2FRQWTmp5KSlYC7jyvOHo7EJsXQ1dfJ62/d4+TyIn7BvmTlZ1JaVoiJqQGubo5kZacxdWScL778FPid//7xK7/9+hOf/uMjFmaPMTzYR311JW1N9fh7uZOZkkhrQy193R001lTR39OJqLyEyIhQaqrLaWttoLq6hOqaUkTVJVRWF9PQXElnTyOtHbXU1JWQnCwkMtIPvwAnAkPdEAi9CIx0xU/ghFuQDXJa4qQXxxKZEoS5sz66pqroW2gQnRhKQVkGRRVZ9B5opawqh/S8ODJz4zGy0EZFQxpTaz1MLLSZPzPNP7/6gHtv3eSFK2e4dvM8NQ3FRMQFkFOcSFKWgKgkfzwDbcgoiKakOp3UnChsXYwIinBnaKyT44vjzJycoH+kncmZYQ4e7idY6IOTtxXOfg5oG+9lyy6JDYjYIqaMhKw22yUU2S4hyzYJabZJSLFdcg87peQRk1ZCfM96WdzzO+SRVtBDQc0YMSl1FNVN0Dd1Rk7FEAlZbZQ1zVBUN0FSToedkmrsltFCTsUQGSX9DZCQVtBDScN0w/sgIauNtoHdBmBs362CjJI+ErLa6Bjar4OJhgm7ZLVQ0DJFUdsMdQObjc6GvxKYZNWNkFU3QtPIbgMm/uqU2C6txjZJdZR1rFDStsTA0gMZVWPkNczwD0/FyNoLeQ0zxGV12LJble1SGhsjTWIy2myTXFcZ/gKE7TJabJFSZ6u0xkbB218jTn9d/0ut2LZHEzEZbaQVDdi1RxslDXNUta1w8RZiYe+Phb0/SpoWyGuYoahlgamjPy4BMZg7BxIQlbGhRDh6hiCISSMlpxwTG3ds3UJRNbDD0jUUcUUDjOz98QhNxis4AVv3YGxcArFzCyREmExZXTtufhEYWLlg6x5IoDAZe89gJJV0kFTSwcknDFN7T+Q0DHEPFCJMzsUnLA4rFz+Mbd1R1jVD28iW8LhMwiKTiUnIJDw8jk1/e5an//bc/y2IqK1uwMnBGXNTCxLjk4iNjmPp9Bme/Pobt2/eYuHEPIcnxpg8PM7iwok/lYTL/PD9Nzz697/411df8sU/P+Pvn3zEO28/4JXbNzeUiANDg0weHmdqcoL5E7OsnjvLG/fv8Z/vvuFfX33J6/de5ebL15k/McvBkQP07etnbHScyvJqykur+PjDf3D/3gOWTi8zP3eCxfkFlpdOc+3qRVbPnWX04ATnVl7g/v33+OTv/+T8hSt09wzQ2rGPusa2PxOauskpLMXE0obsghIqauoJDIugvbuHyckJXrhwjtXVVVZXz3P50nXW1q4yMnIEYXQ6gaHxuHmFoa5rhbi0xp+jTPrskFJhyy4Ftkur8KyYLGIyqkgr67DpqS1s2y2HT7AQz4BwisoaOLlyher6LqIScpBVNWTrbmWe2aGAlKIez2yWxMktkIKSOkR1ndg4eKOqaYySmgF75LWQ2KOGtJwmNQ3dhEYksempHUjKqOPsHkRDyz6WVi4yfXSOmRNn2D88QXxKFkER8WQXVZFbVkNFXQfSippIyKmhoWOCjoEZuQXlNLZ0cnBsiqnjJ1hcWWP/oSmmT5ymZ/8Ycam52Lr5o2lohayqPlslldgmpYqyrgWKWhYbRTAa+laUVFZzYmGemblZTizMs7Z2jrW1c1y/fpXz51c5u3yGC2vnWT6zxMyx44wfmqBvXz8dbZ109/TSNzRCfnklCRnZBEVG09jZw9TcAqNTM9S2dDF+9ARrV15i39A4tS09rFy8wfzSBUSNnbR3D9G3f5xTSy9w5NhJ5k+ucu78dQ4fmWdf/yjlVU3sH54kXJiEs5s/bZ2DjE/OMTQyhaWNK5a2HoRFZeAVGI/mXhtyimrRNbZGXkUDHd29qKooYGqgTWSAG0JvGwKsNYmw0yLb35yKSEdy/I3J8jekJsmN6jg3OvMiaUwPoyE7loqsWDKTInFzt8fCyQpDGwv2WllgaGmNpY0jHu7+hAZFIIyMJSIyiozMbJqaW2lt66C4pIz8/HxEVRVUlRVTXpBFTcl6I/TkQBtTvQ0caq9ktKWEvuYKJva30ybK54P7N7l9cZmTRw8x1t9Fd2MlnfXlzB0eYml2gtbqAkb7G2mrzWVfazEnpvoQFacx2NPAxEgnbQ3F1FRlU1+Tg6+XJSdm9nNgsJ6EWB/SkkMoyI2hsa6ASIEHlcXpDPY0UF+TR60oh4HeWoZ661g5OcGF5Wkmhpppq82loyaf0pxYClIimTzQzfGxQQ72tnLryhrv3r/NzesX+fiDB/DHL/z047fA7/z+5DGPHn3Nr78+5qMP3+etB29w4+ollk/Os3Z6kXsvX+OfH77DN//8mPfv3+LSygnGBtrpqCumvbqAnroihtsqmNhXx9zBTpaODbE6N8aRA51M7O/kleurfP7BG7x64wJPHn/DPz56sP4c773FrRevcufll+G/8L8//uD3x4/5/fGP3L11nYqSTEICXMjLjqKsOIHgAFsqC9Moy02hqjCDIwf7uLA8z3tvvMLamTm6mmtJio2gXlTKrZeu8o+P3+P3X3/kkw/f4fW7t3jj3itcvbTGpQsrXL20xsXzS5xePM787GGOTg4x2NtEV0s5dZXrnoim2mwqCuMoyAqjODeC4vxwSkvCKSgM3hhfSkv3IjXNk6QkDxIT3UlN9SYjw4/UVF8SEjxITvYmNzeU/HwBGdlBZOYEExHluAEFwWHWGyDhF2hGWIQdgkh7BJH2hEXYbVwLFzoQGeVCXILPnwDhSlSMBxFCV4LC7AkWOBAZ405hWTxF5Qmk5wjILYqmsbOImpZcCisTqWnJo6W3nKrmHFr7KkgriKCsPpWwOFdi0r0JENqSkh9MYk4ACVmBJOWEEp3qT0xaABEJvjS0l7Gvr5F791/k9t3LrL6wwMUXlxkc66K+q4rUgnisXE1w9rPFI9CBsFg/CisyOHJ8mLGJPiqqcrj56kUevHubjz99wPK5edw87YhOjGDi6CgHDw/h5GGHnZslwsQQTO30sHUzRtdCGTsvE+y916EhOiUQP4ET3iH2RCUHEJceQnyGgKziBNILYvEMsicqef37Tt5WOHlb4ehphbu/A65+trgH2OLoZY5nkD2xaQICIz2pay8nSOiFroka8uqSKGhIIacmgaOnDRYOxmjoK2PnZklheTY3717jlddv8OD91+jsa0VNRwlnT3u8A91x93HF0c0eL39PvPw9iYoXIogKw9bJhtikGGJiI7G1s6S4JB9RdTl5+VnU1YuYPHyI82tn+ejDd7lwfgVReQkpCbEIBSEU5+eQn5XOUF8PB/r30VQrorayjM6WRtoa6+hsbWKgp4Oq8iLammuoqSmluDib1NRYwsJ8cHGxwtraEEtLfUKDPIkU+BEU5EZsfDBpWUKik4LwCXVAz1KFvVaqiNqKyS5PxtrNFBdfGyobilhcnuHI7BidPY00tVXiF+hGsMCTprZKElLCcfGwQs9QheMnxvj0i3f5Hz/x4d/f4NF/PmPp3CzJ6UICQlxJzoqkubuc3uFGopMDyCmJp7wui5RsIcGRHtQ0F1HTXMTR+UMUVWbS0l3N7KnDFJRl0DvcTnJONG6BjhjZmLBdSpLdsqqIS6uxRUyRHRKq7JZVZ6eUPNskpNkuKc1OaVnEpBXYKaXItt1/TjfsVtkAgR0SqsgqG6CmY7kOIbtVUNY0Q0HNGCl5XcSk1Nkto4WajuUGbPw13qRjaI+dSxB6xo4bv2do7oqKlvmfqogKOyXV0NCzRkHNGCUtM+TUjFDQMkVMVhM5DWOeFZNHXE6LHXvUUdQ2Q0XPEi1je7ZKqrBTRgMp5b08KybPdmk1tkqq8JyYEpu2yKCgac4zOxR4apschlaeqOhas0Naky27VdkqobYx1vTX2iG9DgF/dUD8tTZLqm2MOMlomG4Uzm2X0dqAC3EFvfW9vB4ScnqIS2uxa482CmqmeAXG4+Efi6tPFHKqJsiqmeDsIySjpJH04gZMHPxwD45fT2DStcDU1gOf4GiiknLZa+aIvoU7Mhqm7LXywsDWF4/QZFyDErD3EODoLSAoMhVhYg4RcRmEx2dg5eSLrXsgVi5+hMamk5hdSmhsOt6hsRjZuGFo7YqGoTXOvgJc/SMwtnXHzMELX0E8BlYu2LkFkpJTjm9gFFZ27tjYuLBp0zP8bdMzbHl+6/8diGhqaMXY0ITnnnkeEyNTUpJSmZuZ5fNPP+PFa9c5c+o0iwsn/jy8X+bSxQu8cOEcn3/2CZ98/CGff/YPvnr4BV89/IJ//P1j3rh/j2tXL7N67izTRyY5PDHG0P4BZo4f5fSpRS6cX+X9997hnbcfcPfOLW6+fJ2F+TkOjY7Q3zvA0OABSosraKhr5qMP/s6b99/m1su3uXr5CtNTR5ianGDl7GmmDk9yeOIoo6NHmJiY5fTpNSYmjlNX10Z9QyvVNY3UNDSTU1BMQko6O3btZscuSeKTUxgZG6dzXw9ra+e4+fJ1VlZWWFg4ydnlNVZXrzA5eYK0jBIMTR2xsPHYgIgdUmo8L6bAsztk2C2nyS55DTbtkEJKWQdJJW2e2i7FVgkFtuyW529bJVDVNiMsJh1bZ38cPcPQMXZAUn4vT22RZ9NTuzE0daCsspHWjgE6uodIySjEwcUXGQVNJPao8PRWSfTNHFDWMkZaURtbZ3/6h6cpKGukrKqFk2fOcWhskuWz57l87WU6ewY4Pn+GC1de4vDxBY7OnsHLT4C0nDqOrn74BUdQ09jO+JFZxqZmmDu5RO/+EXIKy9k3eJBDR05Q39aLrZs/6voWbN6tgLKuGXstXPAJT8HKLQxVQ0fEFQ1QN7CirErE7NxRls+eYu7EMc6cXmBtdZkL51e4cvkCF9dWWDm7xNq5VS6svcDSmXPMnzjF9JFZBoZGSczMwcnHDwMrG2LSMphbXmH06HF6hkaobm5jYHScU6sXOL64zNj0HKfOXmBieo7K2mZKq+o5fmKZF2++ztziOQYOHGb40FHqmrpJSMlFGJtGRHQKCSm5tHXtZ+DAYWoaOtk/MoW1vQd7jWxp7hxFmFCAmq4NFg6+aBlZs0dJAzUtXVRUlFCSl8Z8rxrhHtaEORoQYqlKurcxhYEWFAaakeVrQGOqJ5VCJ/YVRNKcEUpzbiyi7BjS4kJxcbPG0sECQztzTBzssHJxxcXTl8DACISRCURGRhEbG0t6ejoFBQUUFxdTUFCwvi8qoLy4gMqSAurK8umsKWGwpYrhlnIG6wvZJ8qhoTiNhtJ06gpTuP/SebprSznQUU9fk4h9DZVkxQrobxaxODnMcFcdfW0VFGVGUluWTE9zMZX5yYwPddLRUIaoNJ0jh/s4OT9KVWU6oqoMaqozyM+Loqw0kZBge5LiAxCGu1NZnExjdQ4VRUnkZUTSIMqmr7OK80tHmBrtpL4yk6LsaAY7aqgsTGGwo44Hd67x/v1bHDnYx9hgJ3deeoHx0X6amip55517fPPoIb8/eQz8zuPHP/Hkya/Af3ny2y88eP0uk4dGaKsRsb+jheXZo9y+vMbVc4scHe1jX3MVPQ2lDDRXMtRWxWRfA4vj+zg9PchQewU9dUWMdNczPtjBwvQo925d5esvP+azj9/lf7/9yP9++5mvv/iUi6tnuby2xs/ffcfvv/7KH7/9Ar//wg/fPOSF1QVqq/LIz4mmVpRBU30+lYUpHOxv5dj4AMfGBxg/0M3Nq+dYOXmU2vJ8murKqKks4MjhEVaW5rn10mUe3H+Fu6+8yL07N7n8wjnOnzvDhdUlzp45wbEjh5gc38/kWD/Dg210tZRTU55OdXkKtZVplORGkZe+DhFlRUJKiiMoKgwlLzeYrEx/0tN8SE7yID7enZgYFxISPEhP94guRFEAACAASURBVCc9PZDkZF9S0gLIzY8gJy+clLQAMrKDEAgdCAy1IjTCjtAIO8Ii7QmLtMc30IzwKEciop2IjHEmMsaZiGgnIqKdEMa6EB3vQXSsJ4IIF8IjXYmN9yEm3ofIaA9iE3xJzwmnuCKJytoMsotjKKhIpK23gurmXPLK4qlvL6Sxu4S2QRENPaXEZQeTWRZFWKIrYYmuhCa4EJ3mRVymL8HRTkSn+hGfHkR0sh9+YY509tdxYKSTg4d6uHXnEm+8fZPB0U7yK9LZd7AdH4EbZk57cQmwITwpgMyieDr76+gfaWXoYDsDB1o4OnOAdz94hftvvsTIWA8+AU7oG2lgYW1ASVUe0YkCnD1tiU+NwNnHGu8QR1x8LQgSuuEVYkNWcRzCJH/CYr0QxHkTlRxAfEYooTHeeATaUdmYT2RiACm5Mdh7mGPpZIiemRp+Ye44e9sQFuuHMCkYWzdTrJyNiEwMwjvEmYQMIZUNReiba6KmJ4+prQFGVnrYuVkipybFXjMd1Peq4OptT1pOAvGpQooqcqisKyUiNhRPf1eMLPZi72KLtYMlgWEBePp5oKatipG5IQGh/viH+BEmCCI0LBBvH3fiE6IpKs6jrLyIlOR4amsqqa2ppLysiPTkBCpKCqmtKqeprpqu1ib6uzsY2z9Ac3UVowN9NFZVICoupLezjZrSIjpbGhCVFVBTVUxTfSUtjSJqqgrJy04iNUlISmIkqUlCyoqzKC3NRFSTT2pmJHauxpjYaqO2VwYzp73EZgpIzBISEuVLem48IxMDnF4+wYGDfRQVZ1NSlk1DYxXXb5zn7r0bJKUIKSnLZvX8SeAx/+Un/ssP/PPL9/nPD19wZvk4uflJxCeHkZYbzf6xNurbiwmN9iAtT0iw0I2kzAh6DzSTkR9LaXUWMycnGJseZO3KKcaP7sfBzYKji2O07BPhHuSIqb0Z4rLSiO9RZKfk+mF9q7gCEnIa7JJRQlxGHnEZufXPPes+ie0SimwVV9owVW/bpcxWcSV2y2htHPq37VJGVdsCORXDjaWsaYaptSda+raY23qjpGG6kcJkae+7oUBo6dsiiM5EVduCnZJqbN6pgLaBHSZWHkjK6fD0NhlUdCwQk9XkWTF5dslrI62ij4ya4UZvxF4LF57fpYiClimbtkqzRUIZbRMHnhNXQN3Ahmd2KCCjaoy4rA4SCns3jNS75fXY9KwkEgp7kVDYyy45XbZJqvOcmBLPiSmxVUKNHdKabJVeH2l6dpfyBkg8L6G6ARJPiyn+md6kyRYpdSSUDTZAQkXXGvE92hiau2Ns6Ym6rg1KmhbIqhhjYu2Nxl479qgYIYjLJa2oHn9hOlKqRshrW7BH3QRDa3em589xfHEVFx8BKjpmbJVQQ0LZAE0TF8ISC3Hyj0XNyAlpZUMUtExR0bFAQ98KfTMHjKxdMLBwxtU/Aj1zR2zcAjB39EZZ1wxb90B0TO1x9Y8gNr0QR+9Q7DyCMLX3xMErBL/wBJx9BTh7h+EVFI2dky+Wtm44OHiwecsOnnnq+f9bSkR4mJDy0goa6hpxdXajoqySixde4JOPPuaF8xe4sHaeUycXGD04zJGpw5w+tci5lTO8/95bvHb3Ve6//hpvvvE6r9+7y6uv3OKV2ze58+ptXr93l5duXGdx4QSDA32cmJth5ewSZ5fP8Oort7jx4jVeu3ubV195mYX5Ofr79lFf20Brcxv5uUW0Nndw99XXee+dD/num//w8IsvmT0+Q19vDzPHj9Df309+Xgnh4QkIBPF0dAwyOTlLT88Q1TWNJCal4+kbQER0DHFJyZhb22BhY0tCSjIzc7McGBni1Ol5Lr6wytLSEvPzi4wdmqSra5Du7gPU1nejpGaIgoo+OyRU2bxT4c+yMxVMbNwpqW0nIjEL/6gkolJyUdAyYvNueZR1TXlqqxTiMupsk1BCSlEHTQNbdkqr8/xOJTaLKbPpGUl0jRzo6Brm7OpVmlp7GRiaYP/IFP7BUWwXl0VSRhVdY1ue3iqJ+B5Vtu6Sp1TUho2THzslVfD0Dae4TERZuYjJqeOsrl1iaXmNpZULnDl7npmFJfYfPExT+z4sbd3IKaikrXuApvZ9TEzPcXL5PLOLy3T17ae4opaR8WmOLZyltWcITX1LtkkqIqOmj7SKHuIKOngLkjFy8OXZ3WrI6FiRXlLNvoF+Rg8NcWRqjJnjU1y9tMZL1y9x/twZXr31Irdfus7yqZOcXFhkYf40h0bX/9+ioip8g8KxdHJHx8wCSSUVQmPjmV48RUtvPx39+2nvGySvrJJiUS3ltc2UiBoorqilsKya+JQsPHyDmV1Y4dDhWarrOxDGppGQkkttYxdpWcXoGVoREh5PZEwqze39ZOSUkp1fQUZOKX5BQrQNrRHE5GBq44earg07pdVR0TFjm6Q8EjIKKKkoIyUpjtIeMSJ9HEkJdiHKWZ9MH3OyvY0oDbUi28+QmgQXcvyNacsMpj4lkJbsKGpyYshKCMPe3hhzexPMnaxw8PHAMzgEv7AIQsNjiYpOICoqhszMTPLz88nMzCQ3N5fKykoqKirIzcmisrSI2spSmkUltFYX0VNXwkBjKX21BXRUZNBdnUtlZhSL4/t4+P5dJntbmB7qZqitlqayXNKjghlsE7GvsYypoTaqi5OoyI+jSZRBd1MRXQ2lVOSlICpM52B/KxVFKWRnCBkZbqEgP5amxgLKy5Joay0iNycSUUUqURFuZKYEIypLprO5hPxMIUkxfhwcbOLs4jht9QXMTvXTWpfP2P42KgtTaBIVcLC/lVevn+fjt+7w4oUzfPbhG9y5fZXi4kzefPNVvvnmC/75xd/5+fH3PHnyK7///hs///QDj3/+nk8/ep/l+Vm6m2rpbqjh2MgAa/PTXDh9nNmJ/Rwd6WZhcj9zh/axv7WSjsosuqtzmRxsYqCllH2NZUzsb+f08XHOLk6zvHCU0wvT3L11ncff/5v//voTj7//hp++e8TtG9dYWljgqy8+58mvv/DLD4/gjx/55cev+Oi9u1y5uMhAby2Jcf6U5MTTVlfC3NQBXn1xjdXTx3nlxfN8/M5dvv78fW6/dJH5mQmmJoYZHx2kt7uFq5fOcePaBV6/+zK3blzjzOIJTs4f58zJOQ6N9NPcUEF7s4gDA20MdNfTIMqltiKDuqp0inOiyEkNoThHSEVRDBUlf4GEYAMk0lK9SUjwIC7ODaHQkbS0APLywsnOFZCbH0F+YTSp6cEIIpxJzQwiNMKOwFArBEIHIqKdiI53IyrOlWCBDSHhtoRF2hMe5Uh4lCMCoQMCoQPhUY5ExriSnhlGfKIfMXHeJCQHEJfohzDGk5hEXzJyI8gtiqGuOY+K+kzKatOpbc0nqyiahIxgatryqWjOoXeskYqWbGIy/YnLXl9hia4k5gXhI7AkJT+Y4GgXAoVOxKT4k5wdjl+oM21dVRyeHKB/oJmbt19gZn6MqoZCEjIjic+IICotBDsvM1wCbMgsTaRjqIHDs0PklSVS11zAyoXjLK0c4d4bV9g/3EpdYyEh4Z5Y2RngG+BKcJg3XgEueAc6k12URGFFBq5+1oTH++AVbIdHkBXpBdH4hzsTGuNJbFowCZlhpBdEI4jzxcrZgOQcIZWN+QxN9JCcE42Z/V72qIgRlRSKjYspdu5meAU7YeNqQnh8AC6+Nrj526FtpEJiZhSBEV4YWGghrbQL31AP3P2d0DJUxcHDFm0jDexcLDC21MPYUg8HNytikiIRxguwdbbEzccJJ3cHgsMDcfVywdzGDANTfbT1tbC0s8DN2xVvH3di44S4uDqQl59FbJyQktICykoLKcjPprWlgbraKgpzs2isFdFUV015cQH7OlpprqumSVTJvtZmqooK6Glp4mB/Lw2V5bTUVNHRUEtbfRVdrfV0NtVQLyqlqbqEjpZqmmtKKc5Po7QwgxhhEHZ2RoRH+pKaLsQ30AEbZ0MUtSRIyo5EmBJKQUUmQ+N9nDw7y/L5UxybnaJ/fw8Hhvt5+eYV7r9xh7fefo233n6NySPDvHbvJl8/+pRffvuWn395xI8/f83jX//N/Tdf5uTpaVLShISEexIe5U1CRiiCWC+ikwNIzg5HEOtFS3cVxVUZ5JUmM780Sc/+Zlq6q5k7PUnXQCMefg6MTg8wPNmFs781JnbG7JaXQXyPImLSKkjKabFt17rasENSDrE9cojtkWWHpBzbJeTZLqHIDglltogpIq2gx24ZrY3ocil5XXbLaG0kNGnoWW/Ag5a+LYbmrrh4hWNk4bahUEjK6aCqbYGKljnP75Dn2W2yqGiZo6xpxqbnJDfuoaZjiZiUOs9slWGXrBa75bR5Vkx+o4FaScecZ3bKbSgT26RU2SmjsdEN8VfXg4KWKc/vUtwwUD8vrsxueT1U9WxQ0DRnm6T6hg9im6Q626U0EJfVQVrZEGllQ3bu0eLZneuA8JcaISavi7iC3gYwbNujydNiikiqGLJLcS9bpTX+HylO2sZOqGhbYescjIGZG1r69ugaO2Ns5YWdayhKmhbIqBrjHZKIkZ0P0mrGiMnrIiavi7rRep9FXlkDPsHRbJNQQn2vJfIa61GwFi4hbJfVxdQpCE1TV5y8IwlPyMHOLRhVXXP0zRxw8AwiMCKJ8IQsTO09ScwuJS6jCHUDK8wdvVHUNqGgqpmp+RVc/SOwcvHDyMYNKxc/DKxccPAKwc4tEH1zJ2wdfXB09cPQ0JJNm55h83Pb/m9BRHZmHilJqTg7uuDl4U1GWiZnTp3mziuvcu3KVa5ducqVyxe5fOkFls6cYnxslOPHprh96wYP3rzPgzfvc++1O9x59TZv3L/He+++zRv373HjxWtcuniBF69fZXxslMnD47z6yi2uX7vCxRfO8/dPPuLLLz7l7p1bXDi/ytTkBIfHJ+np2kd2Zh6N9S0cPzrH/XsPePvBO9y4/iJnl5bX32yvLjM2NkZgQBibN+/mqae2o6NjSlhYDHFxaXh5BxAeEUNCYiolpeVUiWqIEEYSEhZKVXUlw8NDzMxOc/zYFCcX51hcXGRy8gjjY1Pk5ZVRVFRNXkE1KhrGPLdVeh0gdimzXVIVPVMnRo8scvrCDeaWLzJweIb4nFKk1fWRUttLcFw69p6hbNoixR5VA3bJaiEusx7f9vSWPWzfrYJfYBz9Q+sz/YuLKxydOUlnz356Bw6um6Sf3s4eeQ12SikjIafBps0SSCpoo2fqwKZnxJCQ1yEpsxhlFU3s7Zw5t3KBpuZ2SsuqGB4ZY3XtIkeOneDg2BRHZxbYN3iQmMR0bJy9cfUJYfzoAssXrnPi1ApRsSmERydycOIoM/NncfEORl5NH7W95ijpmKJuYIWUqgGKuhbI6Zghq21OSEIufaPT9PTuY2bmMKcXj7Mwd4Tlk7NcXD3D9Uur3L5xlcvnz3FxbZWhwf0cnZ5laGgcT59Q9hrZoq5njpymLvK6+uxSUMHG3Ztjp89S2dyOT2gkeeXVRMan4uTpT3ZRBWU1TWTll1JSWYehmRU+gQLOXXqJutY+zO08MLF2xTMgkuikHKydfFDXMycps5iugTHScstx9AjCytEbz4BIfIKjeWarNEpaZmjq2yMhp7fe4Kmmz5bd67neEnvkkJXdg4q8FB7WRpSnRpDiY028qwGJzrrk+RlTFGpBZYwDNXEuNCX70ZEloD41hNKkYCpz48lIE+LqbY+vwA/XAC+cfLyJTkghKjaFmNgkUlPTSU5KID0thaLCfMrKyigpKaG4qIDSkiIaaqqoF5XTVl9Fb0s1vQ0VtJVn0ViUSnNJKk1FSZSlCjg62MTSkUHmhrtYONRPX10pBUkRtFbk0l1bzNRQBytzh5gd66a9OoeqoniaRVnUFafS01CKqDAVUXEabQ3FxEb5MjrSQW5eDLV1ubS2lVJdm0l2VjjdnaXU12ZSV5VGflY4pXkxiEqSqCpOZmq0k+LcWDKSQnjw2lWe/PQlt66fY3R/O0sLk+zf10hRTgJXzi/yv18f8fDzd/nko/ucPXuC1157mf/97zE//PgNP/z4DfA7P/z4Ld//5xHf/+cRX376CbevXWb15Bwnpw8zfaCP+YkDzB0e4uTRUWYO9TI93MVodx3HR7roqMyir76Ql9ZmObSvlqGOGg4PdXD57DzfPvyYf332AZNjgwzua+cfH77LN1/9kyc/fw9PHnPn5otcXD3LW6/f4bdfH/P4h2/hjx/572/f8sO3n/GvL99l+fQUCbEB1JZlc7C/lYHOOmrLspmdGmZm8gDXLpzml/98yQ/ffgH//YkvP/+I1+++zM0blzi3vMDSqVlWluY5t3SKF69cZGp8lNljk4wO91ErKmJitJ/RA1001RTSVJNPe2MRnS1F1FemU5QdSUFmOBVFMYjK4yjMDSMnI5CCnFBys0NITfYhPtaDhDhPkpJ8SEkOIDk1kMxsATl5kcQl+hEZ7UFKRjAJKb5Ex3sQFedOQIg1uYWRpGYGkZjqR2iEA4GhNgiETghj3RDGuiEQOiEQOhEd70FSmv+f0OBNelYEaZnhhEW4kZwRRmFZEtEJfpTXZVFRn01VYy5ltZlkl8STkhtJekE0+ZWJ1HQU0tBbSnZlPIIUT6IyfRBmeBOW5ExMljc+Ast1JULoTHSyL0VVyeSWJpCZG0NlTR7Xrq0wPNzF8sosB8d7qW4qJjUvlpTcKJLyonDwtcRT4ICorZDmvio6BmqYmO1jaLyViekeDo610TdYS1VNFjHxAXj42OLqaUVDSzm1jSXYuZjh4GaBi7c1IUJvgqM88Q6xRxDnjU+oA+n5UYTFeJJZGENbbxWVDTkkZoYRnRREVGIgdq7GZBclEB7rT3OXiNiUMPTN1FFQkyQ6MRQnbytCon0IiPDAxtWE0Gg/MguT8Atzx9BSm5qWCgoqstE318XV1wkbF0u8gtwxszPGL8wbPWMN/EM9cfGyIyTSD/9Qb7wD3UlMj8XFywHfIG9iEqNoaK3Hyd0RI3NDtPW1UNFUxsPXHT9/L+zsrSgsyqWisoTUtETKK4opLSmgtKSAutoqmpvqqCgpRFReQnF+DoW5WbQ31SMqK6alRkR9RRkNleW01dXQUVdLi6iKFlElnfW1dNSL6GisprOhmo7GaroaRXQ2iehqFNHVXE1naw3VlQVkZ8fj5GJOQVEKbl7WqOvJoWOiQn1HBR0DDcydOcJrb9/mzXfvc/P2De6/cZd/P3rIx5+8z+Ur57l67SIvvXyVr//9BQ+/+gcn5o9x+coqT37/kSd/fA885tKVs0xNH2BufoLs3ASCwtyJSQgkOTucYKEbvqEOpOZG0tFfzb6hJsKivUnLjebYwiiDo5209tSwsDxNSnY0ptZ6HF0co3ekCRsPI9wCndkhvYvN4hJIK2rz3HYZJOW02CmljJSCGs/uEGebhBRSCmrslFJkl4wau/as9x/9lai0Q0J1I3VJTEodcen1MjllTTNklQ0wMHPB2NIdRXUTlDXNEJNSZ4eEKmY2XqjrWrF9two6hvZY2PmgrmuFuq4VknI6PLVZeiMudvNOBZ7ZKsNWcSWUtMyQVNBFUkkPcTktdslro6hthpaxPTJqhvxt2x5U9CzZa+GCuoENkkp67FbQQVHbbMOIrWPijKGVJ2Iy2kgpGaCub8deczc271JBUlEfaWVD1PbaoqhlgaGVJzomzkgrG7Jpi8w6gEiqISavu2Gw3rZHk2d3KW/AxdNiimzaLrcBD9JqxshrWyAmr4uuqQuCmBzEpbWITiwkUJDKTilNLOz90TNxobnrEKEx2Zja+SKnZY6kiiG7lfTZo26CnJb5ulFcSRddY1t2y2kip2aAhoE9CTlVOPvH4ifMJDAmB01TV8zs/TB39MXIyh3f0DhKRC0cO7lKen4VUSl52HsGY2rvudENYe7oTUhMGvGZxWSX1uHsK8DROxRtEzuMbNywdPZlr4UTRlauGFm54uwehJefgMDACMTEJfnbpmf+b0FEhCCK5MQUwkIEhIdFUFdTz4nZOUSVVfT27OPkwiKv37vLJx9/yFsP3uDa1cvce+0Vfnn8A189/IL333uHe6/d4d5rdzYUiZsv3+DqlUtcOL/K2uoK42OjzM4c4/7rr22Yr9995y0++fh9br58nRcurLG4cILjR2fobO8iIy2b2uoGjk3Pcujg+hz9yYVFXr39yp/3eoVLly4hqm5ARkaNbduk2LlTGgkJeZJTMhmfmGZw/wiD+w/Q2tZBVbWItLQ0ent7uH79KjOz03T3tDN/4jhnTi9w+vRpjh+f5ej0LFVVjeTmluPrL0RDx5zt4go8vWUPErLabPrbTp7bKU/K/4+6s36OwsDfP/epQYFCEiDu7u7u7rqRlWyyycbd3ZUIIUCMAAnBEtzdipVSqlejvcq111Jvr3Ly+v6Qu8x8/4T74T07szuzM/vDzuyzz/O8nvwqRifmGZ7YR0hiBlv0LVizRRtVI2uM7D1QN7RF29SR5zaoL0eg1quz6tmNaOlZkSEqoH9wgl2TC+zZc5gTJy4wPj5DY0s3foER6BtZYufkzXoFNZ5fr4yylgnK2mY8u06ZzZom6Js7sUZBCxevMHz9gslIl5CfV4y+njFenn4MDY9y+9Y9DhxcZPv4BEOjOxgZm8TLPxRFVV2iU0TML51lZv4ou6b3o6NvhounP139I+QX16ChY4qmgQVKagao6Jrh5BOKnoUTehZOeEckUtLYRV3XKNKCcjq62llcnOfyhZMcX1rg5NIBLp8/xo2Lp7l+4RTnTh7j5NElhrcO0dHZS1FpDc5eIega26Nj5oCqkRXqJlYoahti7eFH2+A20nMKcfYJJi5NTEZWHtVNHbT2bEVeUoVQKiciNpkNm1SIS85gcGyGps4hlLVMsHL0xszWnfq2ASIThGxSN6SyoYt9h06RmC7DzNadTeqG6JrYUVLdSkxSJooqRugaO6Khb4+SugnPbVBl3RZttE2sUdiixpq1L6Kvo05kgDu18nRksT7kRrqRHWSLLMiS7GBzSuOdacsMZawig501UpozY5An+CNPD6dAnkJcQhBhccH4RQQQHBlOYmoGiUlpxMclI5VkIs0Uk5uTTWlJERVl5ZSWllJeVkJ1VQVdbc10tTbS29ZAf1stgy3V9DeW0VNdSGdlLrVZ8eSnBDPUkM/8WAfHd49wdXEP89u66a8robuqgG2ddRyeHub84m4O7x5iuKOCnpZCdm1toLVcRn2hmIaSTLqbimmpyUcijGbXjh4qqmUUFKfTN1hHVnY8aRkhpKUG0daSz3B/NS31OfS2lVAiT6Y0L5XtW5uQS+NpqJLxxsOr7N09zI6RTgrlGUQEuSGXJnPuxH72z46RI0mks7WS8bEe5ud3cfLkQe7cWV6E/vW3H/np5+/4579+4+nXX/DTj9/y68/f8cPTL/niybu8fPE0E8Pd9LVUs2uok7OL+1jct4vRrjpOL0xxcn4n413VLE5v5crxPdy7dIQHl49x+fg8F47t57P3X+ffv37HW4/vcvTQHO+99Yjrl85x8cwxPv/4A3798Vt+ePolH733Nr/+/D2//Pgdf/3kXd56fJdrl45z9eJRTh7dx8hgK0WyNK6dW+TmxWN0NpYxNtjOaH8rC7Pj/PnxPT56/3W+f/opv/3yLT99/ze++epTnrz/JtevnOXkscMcXzzEkQPz3Lt9gyMH5qmuKKans4mpnUP0dzcw2F1Pd2s5HU0ltDUUUFcuoUSeTHmBgKbqLGrKMyiUxyDLDCU3K5wcaRhiYTASUQg52VFkSiLIkcWSV7DsQOQVppAuCiMlLQiZPIGEFF9iEtxJFPgQHe+GOCuciBhnouKWi9Ep6f6kiYIQZoaSIQlZjjAJA8mQhJApiyYrJ47k1GCksniKSoUIpdEIhGFk5yWRV5xGaW0WpbVZFFVJyCvLIK9cSGldNtUt+VS35yMtTSazNIEEaRDhqe7EZ/qTkhNCotSPeIkPMWmelDVIKK2VkJgRhKxIQG1LEV199dQ3FnP96kn27dnO1NQwE1NDdPbWISvMoKAyk6ySdEKTffCOdCJVFkNSZhgieSwtfWX0jtQxe2CExrYC8osEVNZkI8qKIVUYTbo4lqq6AirrC/H0d8Q/1B13X3syZIkkiaJIFkcSGOWOtYs+sYIAgqJcSRKGrnxOoSwWcU4iBeUSiiqlRMT74u5nR11rKW29taRL4zG21CYyPhDvEGd8w1yJEYTgGeRIQIQnKeJYRDkp+IS4UlydR15ZNl5B7viFeRMriEIgSaJ3pIue4U46+5vx9HcmXhBJckYsouw0QqMD8Q50JyYpAlFWBuJsIXnFclJFAnwCvfHwdcfB1Z6AUH+srM0QilJJSIxBnpdNe0czefkyigrlNDXW0t/XRW1NBSUFcka39jO6tZ/i/Fxqykvoam2iq6mBtroamqsraa6upLW6iraaajrra+lraaKvtWHl+tsaGexoZKirmeHuFkZ72+hrr2fX9gGaGkqIjw8mMNgVSXYS8hIxqZJYzlxd4uqdc9y4f5mrty9y594t3v/wPb755mt++ukHfvrpB7759m98//23fP/DU9597y3Gtg8RHRNGULAvQ8N9LByYpbunhZAwbzq66rlx6yzS7BQSBWFI81Iorc1CnBtPdmEKCenBSOQJZOULqKiXkylPpqBcwo6ZrfQOt3Dw2CytPTWEx/qTXyFlYLwJGw8jXAOcUNJQZqOKOhr65ryooM5aRQ3WKqqhpKbD6o1KyzsRajqsVVRjo7Iu65W0V8bhXtyoxeqXNFaiTBu3GLBZ3RQdI4eVoTl9U+eVroSKlsVKf0LX2JFNaiaoalviFRCHT1DCyqbSquc3sVndlPVKuqzZoMkL69VR1bbEximATRqmeAXFY2DlxkY1oxWBoGfhgq65MzpmTrgHxqKqb42ihgm65sskp1VrNqNj5oR3aCImtj7oS9PDBQAAIABJREFUmbvxwkZttE2cl7GraqZ4BSdh5RzEagUdVq1RQVnHGi1jJzaqmrBBxRg1fbtlStMmPVQM7FZcBm1z1xU34r8jc2ZOATj7x6JiYIeRnQ/23pFYuYVg7xFOdJIMR/dwUsUlKKma4ugRgZ6pK/Vtoxw8do2AyHT0LdxX3AtFLQs26y4jX1X0rFDXt0JF2xQldSNUdMzxCEwgVVaBpLCR7rE5hqaOECGQr9CZrJ0DsHMLJCw2jeaeEWJSpHgGxxIQlUJwbBoRSWIE0kJSs4rIKa0nWrD8uqG1K/6RybgFRGHjFoCpvScOXiHomzthautBeHQqWbml5OWVoadvzHPPrP7fQrxGhseQEJeIp7sXElEmC/MHuHn9Bu2tbZSVlDIzNc2rDx/w188/5eOPPuTB/bu89ugB3337Fb/+/WeefPj+Sozp3t2XV5yGy5cucOb0SRb2z7Fzx3bm5/Zy/doVXr59k2tXL/Pg/l0+eP8dXr59nXNnT3NgYZ7xsR1UlleRmpJBYX4Je3bPcfjgEgvzBzh7+gx3br/Mqw8f8OjV+8t41zMX8Q+KRFVDn+dWb+CFFzZQVFzBxUvXmZs/yOLiUaandzM2NkZzYxOXLp7n17//zLWrl5memmB6aie7ZyaYnZ1l7945FvYfZnBwO1VVLXh6h7NJxQDFLXoYWbiRIixAw8CWVc8p8sIGNVR1LTC2dcfEzgMLJx82a5vykpoRa5X1eUFBky06FiioGrFGQYvn16mgqWtBdFwaHR1bmdi1h507djM9Ncep0xcoKa0iV16EWJrH+o3KrF63mS1q+mjoW2Jo4YSVky86JvY8v1EDe89QFNRM0Ta0RVFJBVVVdQz0DJGIMhkZGqW9vZ2d47s4f/4ib7zxFpNTs8wtHCEiNpk/rd6Iq184O3YfYunsNXILKjE0sWWzii7mVs54+0egoWOKnpE17n5hvP7uX2gf2EZEYjqD49N0DI7hHxGPrYcfBRXVFBYXsH9+lru3r3Hj6jluXT3Pa/du8vDla9y6fJarF5YpXVNTM+QVlhEWu4w30zB0QMvMCWVDK1SMrdikb4a+nSuxQhmuQVEY27rh4h9KRGI6CRlZiHOKSRbK8PANxs07EFsHdyLjUhBmFxMZL8LJIwQnjxCMLFwYm9hPcKQAdV1LlFQNCYtJx9kzFFNrd7ZomKCsaUpIVCpOHiH4B8czs3eJyvpeNA1tUFA3RFHDkOcVlPm/NRvYuGkzmprqOFibkp0STYUknr4SEWVJviS76JMX5US1wJteeRwz9dnsaymgNy+JckEI5ZkxVJcIyZenEhbph2+QN2HR4UTFRJOcmEJSQjKZwgyyxBnkyaSUlhRQUV5KZUUZ1VUVJMTHIUwTIE5PRZSaRHdTNYMtNWzrrmdrSyXtlXkM1+bQkp9CX2UmE91VnNg9zIUDE0z1NdFZmUtzcSZbW8qZHe3k0NQQczt7lkVEYz7b+2rY2VNDdU4y9cUieluKKc5NQSqOZttYByNj7UTF+lBRm01RqZCyChHpacFUV0joaS+mvkLC3oludg43kp8ZS35WAuWFGbQ1FHH08G4G+5tori9BKklEkBhGX1c9F88eZmtfE1EhbhTLM2hpKGXXjn72ze5g794J4A/++P1nvvv+a/7xz1/59e8/8v13X/Pxh3/m/bdf58O3X+PV21c4f2yB4wd2M9LTzI6hDg7NjjMz1sOVE/uZGW5noKGQ2eFW9o938/SjR/z9y/d5/9FNTh2a5fTiXq6eWWRq+yAT44OcOXGQPVPjDA+0c2RhD28/fsB3X33G5x+/xw/ffMk/fv+VH7/5kvfeesSJpXlmp7YxO7WN6V1bObs0z9zkKH9+9DIfvvmAYwf3MLtrhLvXz3Ph5CKnjx3i8rkTfPHZRzz922c8/dtnfPf0Cx7cvcnZU0e5de0yF86c5tSxRQ7M7WH/vhmmJ7YxurWTxYMzbBtspa+jakVENFZlUVmUTlVxOk3VWdSWZ1BWkERRbhxF8njysqORCsOQSiLIlycgz00gPy+JgiIB+YUpSLJiSU4NJl0SSV6xAIEwmKS0ANLEoSQI/IhP8cXRTR9XL2Mi49xJE4eSJg4lVRRCSkYQyemB/99JZbGIpVFkyePJKxaQmRNLSkYwQlk0hZVCqptzKa4WI86LQyANRySPJb8yg+J6KcX1UoQFccSI/QkVeBAicCUizYMEqR8Jmb4EJzoQnuRCTVsOQzuaSRIGk52XxNC2Ng4dmaGppZyTx+c5fnQfw8MdTE4P09xeQVpmHGL5cpwpThyKb7QLsaIgwgU+JEvDKW+RUdMmZ3SijZbOItLEYRSVixAIwxBkRBEnCCUw3JPQaF88/JwIi/PH0dMKsTyFRGEk+dVSUmVxJGSEERrrgU+gLT6BtgiEYRSUZpAlT0SYGUt+sRBBRgTirHgCQ90Ii/Jm7sAu9i3sxMnNAjsXM+zdLXDxsUUiTyUxIwo7N3OcvW0orMyloCIHFx9HgqL8CY4OIDNPxMz8NEunFzlx/jjzR+YoqsjF1tmcDGkyYlkqew/M0NBWg0+QB9GJ4QiEyQil6WTmSOgb6iUzR0KqSEBmjoQ0cSqC1ERiYiPo7mknRZCAj68HXd1ttLc1UVZaSGNDDU2NtVSVFdPV1sxgbxd1VeXUVpTSUF1Ba0MtbY11tNfX0lJTRWttNZ2N9csuRFMDA+1N9Lc1MtDayNb2ZoY7mxnrbWfnYDcTI32MD3VzcH6KiZ0DlJZm4+3rQKYsham9YzS0VXDj/kW+/+1r/slv3Hv1DiPbhhnYOsjS0hIPHjzgtz9+54efvufX33/jtz9+ZdfkTvQNddDW1SAyJpSsHDHBYb44udogL5Cwc3KYw0v7KC7Pxs3LmsgEP+rbi6huzqNzsIayumw6B2vIlCevlKq7Bus5fekIfSOtXL97jt37xwmO9CYs3o+9R8bwj3bGJ9wdPQsD1m9WZpO6Phu26KCgosfqDcooqGixVmnLcidCWZMXFVRRVF0eotM1dlxBu65X0kVT3xYtAzs09GwwNHfFyMINfVNnlFSN2axuurIf8d9V6zUbNNm4xQBtQ3ss7HwwtnT/z06F+oqbYeMUwMYtBitxKQs7H5Iz8jG29iAkJgM9C5eVuJKOmRNqBjZomzpi4xaEtWvgCtp1vbI+z2/UYO1mXdKyS0nNKkFZxxo3/zjs3MOwcg4iIjGLyKRsfEJTUNaxRs/cDT1zN2xcQ1BUN1spX6sb2LNuswHPKWizXtUYbXNXbD3DUTW05wUlXZT1bdmgbopHSBKugfG4ByeiamiPpqkziloWPK+4XOrOlNeSKi7h/1ar4OodjbVTEAbm7qjp2mJk6YlHYAKqera8oKSLgqY5m3WtVzYnVPWt2aK1jNLXMbHHwsEbM3s/LFyCGNx1kOCELGy9orByD8fVLxZX/2h8Q5PwDo7DytEbB88gJPIKwhKEFFa3kl/ZTFiCkJC4dCKSxHgExSCSl+PovfwnrINXCDZuAZjYeaCqb4mteyBufpHYuwcRFZdBbkElubkl6Okb/+8Vq8tKKsmWyrC3daC0uIyDC4c4efwERw4dZvf0DBfPX+Cdt9/kq799wbfffM1HTz7g9ccPeeft1/nr55/y+uNHXLp4nqNLRzh86ACHDi6weOQQJ44fZd/eWXaMjzE/t5eTJ45x4fxZzp87w+KRQyweOfSfrYljK52Lupp6khNT8HDzxsXJnfDQKGqrGxgf28GB/QscOXSY48eWuHH9MpcuXeDwkWOIpbmYmNux9iUlFJVUiI5JYGR0nIOHlrhw4RInTpzi0IGDNDc2sbR4mC/++hlLi4cZGd7K6VPHWNi/l+3btzM2Ns7I8Hba2vqoqGgiICiONetV0Te2Jzkjn4a2YVx8InlmrQqrXlBEQdUALSNbkiX5lNR1YGK3TDFYs1l3mVywUYMXNmiw+iU19IxsiUsU0tray8Su3czvO8ChA4vcvHGHgweW6O0bIjQsmsDASPQMLdDQMeX5F5XwDorhwNHzWDr6UN7YjSS/mjVKy/PxLypq4uDsgUgkobK8it3TM0zummB0eITZmd3cuf0y//j9nywtHWN6Zh9xyRk8u1aJdZu1SJbkU93ch7d/FJ4+oQjSs0nNkJGQIsHYwg5DMxsCQqOZ3nuAs5eusXvuAKM7JklOFxMRm0h+eRUHl47T39/PubOnefzwPq/cu8X929d5cOsKt6+c4+qFM9y9tewyHTq8SKpIip17AC4BMagaObHFyBElAys26VmyWd8KNRN7TBx80LN2wcDKBSsXXzyDojG1c8XUxgV3vzBcPAIJDIshMiYZOydvfIJjiUvJQtvQFhsnP0yt3TG2dKW1exvRiRK0DW3RMrDBySMEVW1zXtqkg5aBDc+vU2Gtgiaq6sZkycpw8Qhm1Z/Ws36zDhtU9XhugwpKGrqo6xuyRUUZ1S0KRAV6UCtPZ7KzmqaseDL8LJFHOlOe4E1log8NgkD6cxPoz1umNDXnJdNSKaW1Pp+YWH+CQjyJig4lOCiA9BQBWUIxkoxUMoVp5EjFlBTIiYuNwcvLExUVZVRUlFFVUUFNTRU1VRVUlbewtaOeqaEuxrrqaSnLYaReRkeRgGZ5AltrZSzt6uHE7mF2ddXQX1tIdbaA7uo8BpvLGO+tZXKomb6mIupLhHTWZLNnuImmQgFNpUJ6WgopyxdQIE+hs6uKQ4tTVNbmIssT0N1XS3GZiExpLBJxBK0NcsYG65gYbWZhqo/6MglFOYn0tlfS2VbOuTMHefzoBseP7qO8NJt8eQZ7Z8eYmdhKU30B5YUixra2UJSbzqH9kzx57zGnTxzk1vUL/OOPX4B/8PXTL/j3v37n7798z+NX73Hx3HEunTvKtfPHeXDrAo/vX+PiqSPsmRjmzpXT3Di3xNzEMFPDHUwPtdFenkVDQQYvn1ng6vE5LhzZzdLecc4tzXH/2hmunlmkqbqQXdv7OHfqMC/fOMuVC8e5eHaJe7cv8dqD2/ztsyf88dvf+dfvv/D7z9/y9ItPefLuW9y7dYVTRw/y50d3OTi7g/3T41w8cZhX71zl2MF9XD13gg/ffo2zJ46weGCOd99+zONX7/HKvVt8+fnHvP7qAx7cucWH7/6ZT558yMT4Nt55602++upL7t29za0bV7l1/RInlxaY2TXEyEAzfR0V9LaV0VSdTU2piJpSIVXF6f8Zn0ujrkJIWaGAbHEEoowQsjIjKS8TIs9PIkeegCQrmiRBEAmCQDJz4iksExIR605skjfxKb4rjyGRTsQkepGdF48oK5I0cSjJ6YEkpvqvXHyKLzGJXqQJQ8krTEGWn4hAGEKaOIzMnFgk8jgy8+LpGKikqEpEalYESeIQBNJw0mVRZBYlkV8rIqc6lTipP1Eib6JE3oSmOBOf6Ut6XihR6e4kZwZQ1iBh9sAwOcWpVNXJmdw9zJlzh6mvL2bH9l5OHp1j9/QIs7NjNLWUIS8Rk5YVS0pWDGEpvniE2RKa7IV/rDOxwgCkJQkkiQPJLUtGIo8lKMqZdEkk6VnR5JVKSBZGERjuiV+YO8HRfghlAgIivIlODcPJ1xbvCDfcAh3wDHWkqEpCdIIPJpaqWNhqEpPoS6oonFRhJAUlIuSF6YRFeRKfHIKVnT4ePra0dVXTO9iMg5sFts6mGFpq4ehpRZIwGt9QN7yDXRDKBOSVZeMb6oW1swVJwngqG8tIy0ylva+NgW39HD93jPTMJLwCXDC3NcQ32J29B2bIyhNjbmtMXEoUaWIBYdEhOLk7Is4WEREbTqpIwMj4MM0dTUTHhCMUpfLe+2/zxz/+Tq48CwdHG2prKmhuqqOkOJ+W5vqVKFN9dQVNddU01lRSX1VOQ3UFbY11dLU20d3cSG9rM4Od7Qy2t9LdWM/WzhYGO5rZ2r58o92tjPd3Mjncx/TYIIfnppib3cHC/C76+5vJyxPi5mFNQ0sZouxk5MVSqpsrqG2qRpqbSWJyEtIsGT09fczPL3Bk8SgXrlzmlVcfsnj8GMWlJUTERuLl44mKpjKxCZGkS1LR0VcjK0/MidOHyC3KJDktkuikIIIi3ekZrqe+vQhpfhJFVRKm5oYorZFR1ZhPe18Nbb3V9I+2Ud1UxKmLhzlych8CUSw+oU7sOTxKnCiQiOQgXPxc2aCsyosKyiio6LBZw4DVG5bdiXWblFFQVV/pRGjoW7JZ3RhNfdsV6pKGng3mtt4YWbihZ+KElYMfWgZ2KGuas15Jl/VKuqxV0OaF9eqsV9JdWbpe9ZwSL27UWulH/NdxeGaNMpvUTNDUt+X5dWqsU9Rh4xYD1HWtcfWORMvIHj0zZ9Zt0WONkvZycdjMaWWxWt/SdSXmpGXiwJ/WKrNaUQtH73BmD52hqmWAqGQZoXESEoWFaBg6EBwjIjolh9UKOjyzTh1lHWts3ULRNHLkRSU9dM1cUTew59n1Gsur1dqWKOvbom/tiY1HGFv0bFi9SQ9dS3d0Ld3ZqGGGhokTStqWvKCkyzoVI7TNXdEwcULP3I2QaBEmVl70j+xhYHQvBubu6Ju5oaxlRbq0fEVErFU2XBYOhvYrQ3YqelZs0TLF0SMId/8oFNUMyS1toaShD/fgZFQMHdGz9sbJPx43/zisXAJw8AjF3j0IaycfPIOiCYhIxi8iiYqmHgqrW4lNy8Y3PBGPoBiMbd0JjBZg5xGEvWcwRjZuGNm44eofuUxmCozGJyQed/8oJNkldPVto6NjAHcPn/+9ONPEzmmmJqZpaWpl9/QsO8d3sXVgkKOLS1y/eo03Hr/Oxx99yDdPv+Iff/zGLz//yMcfvc+bbzzi5o1rXL1yaaUY3dXZzujIEFOTu5ia3MXI8Fa2jQ5z/doVXn/8iJdv3+TC+bPM7p5m185xTp5Y4v6927z++BHXrl5mZmo3zY0tSCUy/H2DsLKwxdPdh+TEFPp7+5id2c3U5C7OnzvF48ePuHDxMrv37ae6rhlv/yDWrVdAV8+ImuoGTpw4xZVLVzl98gz75+ZpaWrm9PET/PrTz9y6dp3x0RGOHT3MyRNLHDhwgEOHjjA4MIJQKMPe3pPnV29CWd2YDUra2LsGE50oJTOvmhRxIeHxQmxc/LF09EHT0AY9M2f+b50K6zYbsEZRF2VdS0zsvFDTs8TFOxRRppym5g6mJnZz8ugxzp04wfHFIxw/eoJ9exc4cfwMdfXNFJdUoqZpgKqmEdb2Hty8/ybnr90nPk1G77bdeAUn8exGLZ7dqIWqrgXdfUMcPXqcM6dOMzI0TI40iwNz+7j/8m3ee/cdLl+8xM6dE5SUVuEXHImBuT2aRtYkifMQSAtxdA2gpW0rkzMLlFc1U13XipOrD+ZWjozvmmFyZh/Te+ZoaGmlu3+A/sEBtm0fY3znDqZ3z3D8+Elu3rzNq6885PHDV3j94T3u3rzKnauXeO3BHV6+cZVjx5aYnVvANyyaTbpmWHgGo2hgx3odKxQN7FDQtUJB1wpFPWvWqRmzWd8KHQsXjG3dcfIKxSc0DlMbN+xc/UlKzSYkIhEHZx8MTGxx94sgKkmCV1AsfmGJOHuH8dx6FZq7RymoaCYiQYSxtRtmdp68sEGN59aroGFgzXPrVVDWMiEwMBoVZW2eeX4DalqmbFDR5bkNKmzSMma1kipKmtooqqiwZcsmooJ9KctOp782n4bsZOrE0WSHOVOS4E1+mDO5gXa0CyOYqpUxXptDb5mY1jIRA+1lyKQJpKdGkZYSTUSwPxmJ8ciE6UiFaWRmCJCK0gkLCUJZeQuqqipEJebQPnKKbfsfsm3hVaITc1BTUUZDTZX9u4aZ2tpOR1U+o7VSektSaZBG01smZk9fHbN9DYw0ldBTlUu5JJH++iK2dVUxMdjI7m3t9DYV0FAqYltXOYONMpoLE2ksSqalUkRLrYyqcjGNTQWcv3SYyd3DiGQJ9G1tRF4goKAwjeamPGorJGwbqKVCnkxdcQYd9XlUFWcgzYgmUxTDyeNzXLiwxOHDe3j77VdYWJiktbWSmio5jfUFVJZJmZ0Y4PzJBToay9k3NcaH777G22+8wtOnn/HN0y/48YenfPvd34A/+ObpFzx5/01efXCD86ePcOHMYU4s7eOrzz/iybtv8M1fn/DmgxvMjPVx9eQCZw9O0Vmdx/RgEzdO7GN+excHJ7cyN97LwekRjsyOcXZxDx+9+5Dzpw+yf+8OpnYOMD7avbxKfe00f37zAV988gG//vQdf/z2d3785m8rC9SffPgeF8+c4MTBOS6fWuTo/j1Mjg5y7fxJrpw5ya1L53n38au8eu82V86f4YM/v8WNKxc5efQIb772kAd3XubN1x7xyZMnfPv0az75+GO++forzp46xv65GR6/ep/bNy/z2it3eOPxK7z/7lt88N5bPLx/k5vXzrJ3epjaMhHl+SmUypOoKEylplRIaUEKWaJwROmhZEmiqKvNIS9fgDwvhZy8ZNJFUQgzY8ktSCOrIJmoeE8EwmBik7wJj3ElJtGLdEkYGZnhZObEIC9KRpobS7okDIEwmFRRyIozkZweiFAagSw/gYzMcOKSfRBIQpHmxyPOjSE9K4Ku4WpyywQIpGFI8uMQF8aTnBVGVmkyTQNl5NcLScgJJjrTj0iJF8EpTiRm+ZNblUh2eRzVbVkUVKUxNTdAXXM+Pf11TM0Mc3hxlsbGcgZ6mjk4P8Wxpb3s27eDbdu7mV3YQWVTPrIyIQV1UsRFiUhLU4gTByEtTaayIwdpSQLVrTJiUn2JFvgikERQ3pBDz0gLotxkkkUxBMb4Ic4TUddRS16FnLQcAVGpEXiGu+ES6IC9lyWpkmgiYj2xc9bH0c2ImERfYpP8CApzJSbBn9yCNEIi3ImM9cPd2wYzK208fGxp6agiRRiDmY0eNi6mWDgYUtdWTkVDMVkFIoQyAa29DWQXZqKmp4ytiw0V9eUEhPsTER9OaU0JhRUFuPk4EBDmhZOHDQ5uVpRUFdDUUUdMUgS+wZ74Bftg62S9QmQSSjPIKZAxNLaVLLmU9IwUROI0to0N8eGTd/nk0yfMzc8uR5iK86mqLKWivJi6qnIaa6toqqumrqqcusoy+jrbaKippKWhlvbmBjqaG+hua6a/q53Bzjb621sY6mpdERKDHc2MdLUw3t/JxFAv02OD7JkYZdf2ASZ3DrFv3y7m5nYSExdIUVkWuUVijCx0sLQ3xdnDkeCIIMSZEmpr6+nq6KWzo5fC0gpcvb2RZMuobqwnQyLGPzQQfRMD9M30MTTTRyBOITI+lJiUSLZPDiEvzSKvJJPE9AgS08PYOt5K32gj1c157Njdx8TeQQorMimqlLJz9yD5ZcvRqrbeWroGG5meG6OupQwzex3aBsoJT/HCL9IDvwhf1A302bBFAwUVHV5UUGWdkjoblNVWRMR/BYa5nQe6xvYrcSZVbcsVcpK+qTOq2pbomzqjqGLEOkWdFVLTmg2arNmgyeqXNHhpkx7rFHV49kUVNqubrvQkNm4xQFPfdgUZ+8J6dRSUDVHWNEdRxYiNWwxYp6jDc+vVWL1Rk9WKWiioG6NmYIOyriUbVA1R0jRF29QRVX1rVitqoWvujKaxPWYOPjj7RtI1PEV+ZSvBMSI2qprg7BONqp4tm7UsV6JKShrmqBvYo6pny6pnFHH1i6WwqpO69lFMbH14SdmIZzZoruxD/Bfd+qf16isla1NHfwJjRehbe7JZ15pVq7egYeLEelVjVivooKxlRVZeHYXl7WgbOuLgHs5z6zSwdwujrXcX9h7hKOtYs07FCBUDO5T1bVHStlyONP3HiYhOEuMTEo9nYAyp0jJcA+Ox8YjAJzIDE8dAVI2cUFQ3w9LZH7+wZJy8QolNyWRg+wwOHsFEC6RUNvcizC0ju7iW+IwcgmPTCIwWYOHkg6N3KFEpmTh6h2LrHohXSBy27oHYeQTh7B2GjYs/0fFCCkpqKSiowNPLjz+tevZ/K84kFkrp6epl35459s7uY+vAEBM7d3Hx/AUuXbjI66895smH7/P5Z5/w04/f88P33/L+e29z7+4tjh9b4uyZUxxYmKevt5uW5ka2DvazfWyUwYE+du7Yzo7xMW5cv7oSdbp29TKHDi6wtHiYxSMHuHnjCndevsX5c2dWdgQG+oYoyCumqKCU0uIKCvIKaW5sYrB/gIldO7hy+TyvvvoKb7z5NjdevsPZi1do7+7D1MwKewcXenv72bVrkoMLhzhx7CSLh4+wfdsYl89f4F+//8GnH33Mnull0tTj117h1q1bnD9/ka2Do6SlSbG0dEZpsy6qmqasWrWO59epoalvi7y0iZae7WRkl6Cub4W5rSerVq1jvZIuuqZOhMdlEhiVQYIwD1FOGYnpMrJyS2nt6GXvnv2cPHqMU0ePcO7YIlfOn+HenbvcvnWPPbPzNNS3kJ6RyapnVhMdl8a9h29z99G7lNS24RuaRHiihFWrt6Csb8tzCtpYOvrQ2TNIT08fY6PbGN++jYGebl6+cZ0/v/kGn338EWdPn2F8fCe58kLCohOxdPBg3RYdIlKyyK9spbF1kLaOYfbsO0pUbCrqWoZExiSzbWwXe/ctUF3TwL598xw+fJiZmSnGto0wMjzAieOL3L59k9u37/D4tbf48P0nfPH5X/nrX57wyp2bXD17ipevX+bapfMcOLTA+OQMLv7BPKuojqa1OwrGDmwwtEfJyBEFfVte0rJEQdeGZzbqsFHrvwuTy4M4Jjbu+AbHE5kgJD45Ey+/SAKD43H3DsPEyg0tI1sSM3Jx9Y1ARcccDQNr1m/WQc/MEWNrN/TNnVi/WQcldSMU1ZYdHGVtM7aoGaKtZYTSRmXWrduEiroB65Q0eW6DCsq6ZqxX00NRUxcFVXUUlBTx93EnV5hIc1EWJRnR1EkTEQU6UBjjRX6YK/JAR7oksexukLOjRkZ7XhKN+cl0N+TRVJ1DbXlujyDZAAAgAElEQVQ2xblC0hMjSY+NJj02muyMVKTCVAJ8vdmkpISbbxjbFl6lffQ0kQkyVJSVUVNTJToph/bR02hpqJMUG8H8ziGG26rZVi+lryyVpuxohqoy2dFSxHCtnJH6QjrLsiiXJDLSXM7UQCN7t3eyf7KXvuZC2mtkLM4OsrUhi8aCOEoyQxAneVIgi6G4MIXBrQ3ceXCBscl+MuUCSiqkyOQpFBWLOHRwB4U5yZTmpVCem8RQWzGTQ83LJesKGV0d1Ty4d5n7969w6Mge/vjnD9y/f4XJqa10tFXS2V6x7HY0F3P/xlkOzG6nr7WGybEBTi4dAH7jww/e4fXHr/D5Xz/mj3/8wldffcLXX3/K+39+xJlTB7h8cYkrl47x7tuP+PNbr/Hag9u889pdbl08weWTB+lrKqOnrpDJ/gYO7upjaqCRo7uH2betgwMTg8yOdnL/yjH49/d88O59zpzYT09HDU11Reza3svUzkG2DXVw/fIpvvnbp/Dvf/LLD9/y7Zdf8rdPP+fdN97i4Z073L54noe3rnLv2kXmp3Zw7MA8186d5s1X7nHv+hXu377Bw7u3+eTJ+7xy9zY3r17h3bfe5M3XHvHj99/z29//zo/ff8d3T5/ylyfv8/qrD3h4/zZXL5zi9vVznDk6z9R4H53N5YwOtjIx1s3Rw3t4953HjA+3UvcfIVEiT6K8QEBpXjL5sjgK5ElUlItoaS6kpFREVa2M+qZ8CkpEFJSIln8YZUYSm+SDODuK+BRfouI9iE/xJbcwCXF2FOmSMIrK08kpSFxxJNIlYYizo5DIosnMiaGoPJ00cSjxKb6kS8KQyGMR5UQjyolGmh9Pc28J2cVJpMsikZUkIylKIF4chLgwnsaBYgqbhKQVRRGT5Uu4yIPQVBdiM33ILIlGXp1Ea38JwtxIugeqqGmU0ztQz9TMMHv27aSvr4WZiRH2TI9x7MgepqaG2Ts3zrU7ZxnY1kpWSSrZpQJkFWnk1QiJzwxEVplCXW8ewvxI5FWpyEqSkZWkkCgMRVogoLqlmJB4f8KTQvAIdiUmNZqskiyiUqNwC3EnODEE32gfvCO9cPK3xcbZEE8/K4LCnYmK9yYm0ZeAUEfcva3wDXQgONyN0sosUtIjiYz1o7g8Cw8fW0IivMgpFOHiZUNQlDcuPrZsHe9m9sAkwzv7aetrZHLfOIunD1HVVI6iqgK2LjY0tNcTFBlIRX058pJcLO2NUdFSJDEtmvTMJHIKpcwdmqW4Mh8nDzsEwmQCQv3wD/HDxNIYL39P4pJjqWuupau/k8SkWETiNIpL8hGJ09i7b4ZLl8+RnyejualuhdLU0dJIa2MdNRWltDc30NZYR3NdNW1N9TTVVdNQU0lzfc1ytKmpnt7WJoa6Oxhob1q5rZ0tK07ExFAvk6P9zE9t58j8NP3dTYyN9NDT00BMXCDO7pY4uVoRGR9KaVUxPYPdNLU0UlpaTl1tE0MD29i1c4ajJ87S0NrBwMgYsoICnD09cfX2xMjCBGtHW4wsjTCyNKSsrhhZkZSOgWbGpoaob68gNM4XeYmQ6uY8Smuz2Hd4nI+/fIODx6eoqJdTWiOjqbOc+rYSMuUChsa7KK6SUdNcTH6pFK9gB5p6iknJDsfOywwnH0c0jQzZpK6LktpylGmjsjYvbVFdERFrNm5BRdsYJ89gTKzc0Da0x8DMBSMLNyzsfLBy8ENT33alE7FeSZfn16nx0ia9FRHx4katFUDLmg2aqGhZYOcShKW978pzGno2aBnYoaRqzEub9Fbe87m1qiiqGC2/n5IOimrGKOtarvQe/ktj0jRexrrbuAWha+6Mk08E5o6+WLsGomXigKWzPwZWbijrWGNq54uOqQsqujYYWnliZO2FpVMgLykbser/FHjuJU2MbbzJK29Dw9ABDUMHNqqaoGXsxBY9G7bo2ZAqq6CmYxQrtxDMnQNJlBSjbe6KgqY5OhZuKOvbEhwvwckvBkNb72XCkoU7fqECwmMlrHp2E3omLphYe+PsFUXnwBQxyTloGTvxkrIRa5UNUdK2REnbki16NmiZuaBn4YKprQcO7oFMzx+je2gCbRNnDGy8eEnNDA1TVwzt/NA0c0PH1IXQeBHpWaX4hyfhFxpPZJIIGxd/ksR5SAursXT2JSgmFVv3QIxs3HD2DcfFLwK3gKiVeJOzbzjmjt5YOPlg7xmMX1gibn6RBIYm4B8cg6urL1bW9vxp1bOsXbPuf0dEmBpbEBcTj1goQZ6TR0dbJwcXDnDtylUuXbjIwwev8Nqjh7z26CEff/Qhn37yMffu3uLo0nIk6djRxZXew/axUSYndrJjfIz+vh6GhwZpbWlianIXM9OTLC0e5uaNaxw7uvgf4tM5bly/zOVLF7h08Tz75xaYmdrNiWOn2bN7jtbmDkaHt9PR1kl9bR09Xd0cOXyQN15/lcePH3H2/DmWThzn4OISe+b3U1RcSoZQTHt7J01NLQz0DXLk0CLHDh9l98QM+6b38MbDx7z7xjt0t3eQI8vitUcPePr0KU+ffsutm3fp7h7CycmH9RvUeUlRi9XrVNikZrL8hdWxxN49BEtHH4ysXLF3DUZDz4bA8DRsnIPxCU4mPC4TgaQIKydfxDmlFJRWMzI6zrlz57h59RIXTh/l3rXzfPrB29y9dZsTx05y4fwVRkfGUVXTJq+wjGMnL1HX1I2pjRvVLb28sEEDz+B4/KLSeUFJl1Vr1dmsbU5jUzt7Z/exc2w7E+PbObW0xEfvvcNXn3/Cn998g56uboKDQ3Fx9cTawQ01XXO26JiRWVTH4K55cgpraWwdoLN7G6YWjljbuVJW2UBbew/lZdXMzy8wv2+O+bm9bB8bZvvoIEX5MmYmx3j59nU+evIpX/3tO7768huefPARr7z8MkcW5pgcH2V2eieXLp7l6PFj7F04RGy6mA06Jmw2dUDJzAVFU1eUjJxR1LfnRXVzthg5sWaLMZt0bVmrbMyazfqs32TAqmcV8AqIIzEtB9/AWFzdQ0gWyAgOTyYwPJmoJAn27kF4B8ehY2KPmp4lW7RM2aRhjKmtB+b2XqxV0kJJ3Yj1m3VY9cxLKKoZ8pKiJqufW0dkSBRurt6oaRqga2KDooYhqxU1UNAyQknLABUdfda/tBEzI31CfVzJEcQgivQlPzGEzBBXsoKdyfCwROhmRmmEBw3JwdQkB1CZGkxjbiJV8iS6GgvobCqipiSbslwRWYlxpEdFkpmajEySQUigP5uUlBjd/5DIBBnKysooK29ZFhGqKqirqdI+ehqfwGiS4yI5PLOd6eFuOvPjqBOHUisMZbxRzq62Ena0lHBgtIPx9graSjIZqCugqyqHse5qDu0eZKijjNaqLA7v7mXvSDXNRXGUS0OJD7YkJsyO9NRA9syNcObCQXbMbKWqsRBJdhJZOUlUVGazc0cnhTnJFMoSSI/2ojovmZqCdBKjPOhtr2TbSAcXzy9y5cop7t6/ytBoN/J8Ideun+TShUWmJvopLkgjMz2CPTsGmR0fYO/OIeantrN4YC+PX73DpYtnePr1X/n+h6/54MN3WDq6wLXr57l48Tjj431cuLjIkyevc+vmFU6fOsblC6d5+/EDPn3vMVdOHaK9Op+umnxO7htjaXqQpelBTs+Nsb2jgkMT/eweauGjN27DP5/y7398xWd/eZ2xkTbKisX099Qy1N/MUH8LAz3N3L15md9//YV//eN3fvvpF7754mu++uxLfvvxZ7748AO+/stHHN6zm+rCfI7M7WV+epKF3dN8+NYb3Lx8mfffeovP//IxH73/Hl9+9jm//PAjP//wI7//9hv8+1/8/svPfPXXz/nrJx/x47df89brDzmysIcrF47z8OVLHNy3g87mcuoqZDRV59BSK+f6ldM8fHCLtrocakuFVBQIqCkVUlsmpqpUSHWFhKZGOf19NTQ05tPVW0PvQD2llVkUl2dSXJWFQBJBQIQjqZlhJIuCySpIQFaURF1bHqW1EmpacskvTyO7MJGM7EhSxCEIJKEIZVFkFyYiLxVQ1ZBJemYIaZJgcgrjycyPIaswjsKqNPIrBBTXCpEWxpGaE05abgTJWSHECv1IyQ5FVplCTl0q6aUxRGV6Ey7yIFEWQFJOIGnyELLL46jrkCPOi6a1q4Tqhly6+2o5cGiK6eltDA92sHhwlskdW5netZWhoXZ2Tgwwd3iS7VN9SIsFiAsSKG/NpWmgjMzSBKo6c+nZUYO4MBpRQRQCWQRRqX74RbngG+mKKE9AaEIAfpHeeIV5ES9KpLihjNCkCFyCXHELccc7xgeXUFfcQ5zxCXbEO8AGv2B7PP2ssHXSw8ndmLAoT5JSQ0lOCyNdHI0sL40MSRzxySFExfkjzkoiKT2KVHEcobF+2LiYI8pJZWCsm7GpIQ6fPMD4zDba+1u4ePMcNc3VJKYnMD03RUh0MIERAeQUyegf6cTYUhd7V0tiksLIzBUiECUSEOZDYLgvds42OLk7rHQhahqraWitJzgiiILSfKRZIvLyZSQlx1FUnEdFZQkpggRyc6SUlxXR3tZEfp6MjpZGmuqqKcrLobu9hd6OVsqL8ulsbaKutpL6uio6O1robm+hsbaKxpoKulob6W5ZpjP1tzWytbNlpQ8xNdLP9Nggk6P97J3cxvBAOwO9LQwPd9A/2EJdYxmVNYXUNldSXlOKLFdKQlI80dGxZElzGdm6ndOnLrB9YoaAiChcfPwIjokmIDICF18vLBxt8Aj0wcHLCQcvR0LigimtL2Hp/GGOnD1IbrmUomoZda3FNHWVEhjpQmtvBeeuHWZqbojWnirK63Jx9rIgU56MJDeF0ppcMuUCsvLTSBHGkCqNoagmg/yadNyD7XELcEXP3ITNmjpsUtdHQUUHJTU91m9WYd0mZZTUNVmrqIKmgQXuvpEYWbhh7xqMg1sIZjZeK0QlNR0rXtqkt3LPrFFmw2b9FXTrWgVtnlmjvIJs3aJhttKZ2KRmshKPWvWcEusUdVYG7dZs0OTZF1XYsFkfPRMnVHWtUNOzRlnXEiVNU9Zt0VvpPKgb2mLu6Iulsz8uflEERKWiYWSHvqUrRjYerFfWR93QFo/ABPIr2tG3cGeNoi565m6Y2vmib+HO2k36RKfkoG5gj7KONYFRGfzfWjU2qpqgoGa6gnhVMbAjp7yVloGJ5cK0dyTigjq0zV1XVqq1zFxIlpaSnluFlpkLyvq22LiGEBEvxdjSk6qGAZw8ItA3c0PP1BVjKy+sHAPZoGK8jJfVMFvpQ+haumPjEYaDVxjdQxNsn9pPfJoMExt3VHRt0LFwQ9fSE20LD1SNnNCz9sbQyvP/UXdW4VWeib5nKhSPEHd3d3d392TFdcXd3QPxEIeQBAnuTtEiBVpaCpQCLRVaOm2nMu10tzP7dy4yk/Ocm3O993qe92LdrIvvu3l/62/Ye4biFyYgPD6TtNwyAqMEOHuHkV5QRXFtO4bWrngExWDp7IudRxDBsWmYOXhhYOWCobXrSq2riZ3HSm7CKyiW+LQCKms7yMgpwccnBFc3r/99diZBYip5OQVYWVgTEhTO1r5+Fud3cfjgIY4dOcqpEyfZt3eJPbsXuXL5be7euc2hg0v09nSwd88u5nfuYG5mmvmdO1jatcjC/BwToyP0dHcizM4iIT6W6vIy2lqbObB3Dzfeucbu+Z0r69dHjxzixPGj3L55ixPHjjMzNcvB/YfYMTtHd2cfzY0tlJWUs6W3j0MHDnL92hWeP/uE58+fcuPWTT548CEnT5/i/MUL7D9wiOTkVEJDw6msrKYwv4iRoVGmxiaZ3jbFzpk5Pn7wmN9//o3xkVFSkpO4e/ddrly5wvDIGML8EmJiktEztEJR1QBRCRXWbJLjrY2yvLVRljfXS6NtZMMmSWVEpVVJyywnIDiJpJSiFanQxSuMzPxK1HRNEaTnMjoxzaXLy2Hy08ePcPXiWT688w4f3rvNo48esriwl/0HjtDS2oWSqhaPnryge8sYq17fgJmtOzZOfngExCKsaEFN3255uEVamw0SqlTVtnDmzDlGhobZPjPLjatXuHzhPE8efsSLZ08ZH9uGo6Mz1nbOSMgqs3qjNOaO3gTHZ6Fn4YKyuhHGZvYIBDkEhsRSUFxDXWMHxWW1bB0cZ9fu/WztH6avbyvNzc3s2D5DQ00lp08c5sWzJzx48JAnH3+6rKZs30l/bx/9vX3Mzkxx4vhRTp0+y4mzFzh27iKFdS2omdsjrmWKuI4VmzTMENMwR1zdnDWyuigY2COhaoa8jg1vbVbnzU2KKGtZISqjiam1J9aO/gSEJGBt64WRiSOWtp4YWTqjYWiFrIoeRtYu6Js5oKBpxFsbZZFQ0EZBzYh14oqsFZHnzY3LOQhRGXXWisgjLqWKqIgkmuo6KCqoYWRkhaOrH0raRojIqLJZUYu3RKXR0DdFVlEFKQlJ5KXEcTA3wt/Jhry4MJqEKRTFBZLkZkWCsymZnlZkelpQFOxAR24Ezdlh5MW601WZRmdlFnWFAlrLcylOjiEzOoTUmGDy0hMI9HFHYrM4Q7vuIikpgZSUJHaufti7+iMrswwS/4GIyNBAlrZPsHO8n5GGLFrzo2jOi2J7dxnjzYUM1GazuLWO3ooMpjrK6SxLIzfai5ZiAYfntjLRV01tQTxjPWUsTTZTJwyjoyqR7CRPgn1NCQuxZ9eeYbp6ly+eTW2lNLeWMzzayaHDO6iqyCItOZSkGB/KhLGE+lpRkBVJflY0FaWppKWEUd9QRESULy1tleQVphATF8CuPZPsPzDDzVtnWFwYQpAQSHVxJoUZCcxPDHDt3FE++/g+333zKbeuXeT9u+/w5+9/4/qVM7Q1V7E4N8bi3Cil+QKmRju5d/sinz79kLt3r/Pq5ad8dP8mzx/d5dWnH/Hg5nlGOmoZbC5juLWMk7u2cePUHma3NnJ4xyCdldmcPTjL7Wsn+e7VE/71x1+5dOEg40NtTAy309dRw2h/K/1dDSzMjHLp7Al++Ou3/POPP/jt5194+ugxTx485MF7d7h+4SwXTh5mYWYb85OjTAz0sn9+mqN7d3L2yH6efniPh/fe5cF77/LtV5/z9x9+4PfffuOXn37ip++/5Z9//oP/+vVn+O8/efH8Yz5+eB/+/JV7ty/z6P2bHF6apbu1nNryDBoqs2iozGBrVzWPH77PrrnhlWxEfUUajVWZVJelUFacRHlZMqNjbXR2VdE/1ExPXwPCgmRyCwSUVmYjyIwgLS+KqqYcqppy6OyvWtlzyMiPorw+g/zyRLIKoxFkBROX6kdcqh8pucHklcVSUptMcY2AjIJw8ktjyS6OIi7Nh4KqRJq6C8gpjSExK4CEnEBiMnwJE7gTJnAnJsuPxNwg4nICiBUGEJnri3ecHQECZzIqosisjCa5MARhdTwNXflUteQwMt1OW3c5PVvrOXFqL2PjvbS0VLB7fpzRrW30ddXR211Hd289ja0lbN81QlWzkNiMYIobs6loyyNU4EVqSQxVXQWEJHsRnOiBX7Q7jj7WBMX64h3mRl5FNgmZ8Rjbm6JnZYCmiQ5JOSm4+Lvj7OeGjqUBFq7WqBiqo2+tj6OnDdaOxrj72uMf5oarjw3ufnb4Bjrh4GKMk6sJTq5GJKeFIUgNJjEpgMSkADy9LPANsCc6KYiM/CSqGoqIS40kKMKHsLhA7j24zQdP3iNWEEl9ew3Tc5OkZCcTEOpHUkYikXHh1DRXs3f/IuMzYzi72bJx81riEiMIivBDkBqNrbM5ZpYGmFobUlZZxOz8NF++fMGXr77Ay8eTuIRYUtOSiI4JJ78gh7R0AUXFQsa2DTE2OsiuxTn279tNQnw0RcIcejvbqCorpqqsmIaaStqa6mlprqe6qozmpjpGhvsZGdhCQ00l5UVC6ipLaa2tor2halmZ6GhmtK+TycE+Zof72T42yJGlBcaHtzA/O05FqZC25irKy/OorSsjI1tAeVUx0XHh+Pr7EBQSjLOzK7o6hrg6eVJUWE5JeQ2xKelYO7uhY2KOoqY2anoGWDg5omdpipGtJaZ2ljj5uPDoxWO++fErHj6/z9GzB8grTqO4KpsTZ/aQV5hEc3sZbd3lbBlqoKm9mPAYD4IjXPDwtSRbGE9mfjzhcT4IS1NIy43D2sUQK3ddMkpjCYrzIjIlEksnW6SVVRGVVmSznBoS8qps2CzLRkkZJBVV2CAhjbKWAQ7ugahqm+PgFoK1oz+q2paISWuuQMDGzaqsE1Vik4Qaf3lLko2bVXl9rTSvrZFa2az6z1L1OlEl3toov5KFeGOdzEqw+o11MohJa7JWRBEjCzdMrT1R0bLA3jUYHRNHRKQ1eEtMcQUe1kmo8JaYIptkNFDQMkNZ1xIDKzesXAKQUFq29HgGx6Nr7kxuWRPOPtFoGjkiqbRcj7pWXJU1YiqsFVdF3cCewKgMVPVseUtUGVk1U1aLKCEur7die3pTTBkLlyDElQxYtVYaTVNnDG29UTW0R8PECRF5XbTNXTG290VcyQANEydWbZBDXns5Y/GXNTIoalgQGZ+HhLw+uiYuKGtZ4eQZyRqR5eyouLwecloWyGtbIqdlgYGNFy4BcbgHxlJa20F8WgEqOuZIqxqiaeSItLopSnp26Nv4YO0RgZ6VF/LaluiZu6Gsa4mKjjn+4UkER6diautBWFwGuSX1qBtao2/pipKOBUY2Hth7hmJq742Zgw96Fi4YWrvjHRqPnVsgwdGpWDn54h0cR35pIz1bJ8gRluPg7IWrmxevv/YWq/5/ELHqfxhEjAxP4O0VQFZmHuOj03S0dXP+7NucPH6Km+/c4sEHH3Lt0mWuXbrMnZs3uHLxAqeOHWbH9AR9Xe10tjYx0t/Hztkp5qYnmBgdYqS/j56OVhprKpkeH2V8aIiBvl4OLy1x/vQpju7fz9GDB9ixfYY7t9/lg/fvc+vGTa5evsKFc+fZvbiL6soqmhqa6d+ylerKKrbPzPLurdt8eP8Dvv7qJQ8ffMT333/PL7/8wsuXL3n27BkfffQR3Z1dREVEMjUxyeT4BCNDwxw+eIgL585z8vgJHj74iO++ecW7t25z5co1rly9TntHD0kpmQSERhMenYyTZzD+YQn4hcbzxnpJ3tokw3pxOdZulEJVywAXdz+S04RU1XRSVNKMrr4Nf3ldBBV1A/IKysnOKyKvsIjxyQmOHDvMpUsXuXnzHd67d4fjx45waN8Sd9+9w52791nYe4DIuCT0jC1x9wlibHKekGgBHv6R6BjZoaptTkVdD0mZpeiaOrFRUo21oiqISWtSWdvGwu79LO5aYu/SQaanZ7l8+SofP3rCs2efMjExhbdPADr6JkgrqCGpoIWZnSd6Fk7IqOoRG5NEbXUd+cISmpu7md25j5LqVtT0LAmJy6SopgP/8CTcfMPJFpYTEZ3A+LZpDh04zIVz53n/3n0WF3czNzfP2Ng4uxaXOHL0JIMjE+zad4iDJy4wv/8Y2+aW6BqdxcYrFDkdSzYqGiCtbcVGRQNElI0QVTFGTNkAEQUDNspqs15iueFKVEaTNzbIIqtsiL1rIObW7kjLa6OoaoC5tRuqmkZslFBAUVUPVR0TjM0dliv0JJSRVNBi9TpJVm+UZr2IPGtF5JGU1WSzrCZrNsiwSVwROTk11qzdhIqqFmqaetg7eaJvYoWimg6yShpsllFCUk4JGXkVFBRVUVFRQ1NTGwM9fcyNjUhPiKU0N43chHDCXS2JdjEhK8CW4jBHSiLs6MgOokbgQUmMMzUp/jTnRVGREkJpcihtJelkx/iQHe+Hh4MZEuKitAwex87FFylJCaQkJZahQkICB7cAhnffQ1FBgdDgQM6eOMrY4BZGuyoZaSujOjeaoeZCBhpyacyNZLarmOGadCaachlryqGnLJHhhhz2jDUx2V1OTU4kxamB9DRlUVcSS6kwjNQ4d+IjnQnyNaelKY+hwXoKC+IoKkykvCKT8Yluto12MTvdT2N9EZnpkaSnhNDWXEBGehjRUR5kZoTT1l5KY1MRTa0l7D80S4IgiLqmQrYONTM+1cXFyweZ2bGFnt5a2prKmRjqYWKoh51Tg3z5yQd88eQ+Z47sYqSniYGOGtpqhUxsaWTHcCsPbpykTphAa2kag22l9LaV8ejBdf71x1/57uUTHty5zOLMEH0t1Vw7e4TT++ZprypkpKuOD945S1dNPkcXR3n34kE6Gwo5vDTL1LY+rl04xncvn3D7yimmR7rZtqWZqcF2BjvrOTA/wdiWNt4+eYgvnn/M33/+kV9++pFvv/6Cu3duMDq6hZbGCrpaKpga7mCqv5nx3lrev3SEuxcO8tdP7nH7/BHOHFrk2YO7XL94ji+/+JznT59w9coFvv/hJb//42f++1+/88cfP/PZZ4959uRDvnzxmLu3LnHv9kXqK3OoKUunrjyV5toMmmrSWdgxxIMP7zC/fZDSwjjycsIQ5kZSKIxdeW9d3dVMz2xhZnaA7t4Gtg600thcRmx8CILUaMqr8+jtb6J7SwNDY500tBQjSAsjryjh32NxcUTGuZOaHURRRQLJmQGk5wZRXisgvyKWgso4skoiEGT7I8gNIDU/mIgUd4LjHIjJ8CZM4Ep4qjtxOX5EpnviF2tHcLILicJAEvIDicsPJiYvEJcQc8LTvEgqCKV+SxEV7dk095fTP91CWn4kA5MtlNVlUddazN4D0yzsmaC7t575HYOMDbQwOtRKSVEKQwPNjI510N1Xy8h4NxGJAaQI4ymozSW9JI2AhGBcwz2x9XdEz8EEaw87HLyd8QzxwcnXlaTsZHzDArFxdcDM3gZbN2eSczIxtLJEx9QE3+BgjCwsUNbURFRWBkUdDXTMDbF0scPJxwUnH2ccPGyxczHD3tGYiEh34uO8SEr0ITnJmzSBF6lJ7sRH2RIUYI63nzUxgmDKqorl5RwAACAASURBVHIorc4jIyeegrJMCoozufvhDYrL8vAL8eLi5bPcuncDQUoCReWFHDtxmLevXeTx48f8159/cPPmO4RHBaOnr05wmDeZ2fHEJgbh6m6Jm5cNIWHe7F6ao6OzhS39fQwODtLS0oK7hzOxMeFkZiRTkJ9NTnYa7W2NXHr7LO+/d5tzZ0/g5+tBSnI8nR3N5OVmUFNdRk93G/V1lZSXFdHX20lfbyc93e3UVJfT3dVGfXUFvZ1ttDfV09FcT097C4PdHWzr72N6ZJAdYyNs3zbC4swke+a3MzsxSntLPUX52aSnJREfF7US+o6MDCcgwA83NzecnJxQV9fE0dEZL08/vHyD8PANJjgiDj1TazQNzNA1s8bG3RtpNQ3UjIwwtbfDNyyYux++x29//sovv/2N9z64RXFpNvOLk7x79xK9vY10dFbT11NLe1sJ1VWZhATb4+5pjI2dBtX1mZTXpJGUGUxsmj9xaUF4hTmgaiyDf5w7tV0VhApCsPVwQM1QFzkNTdZLSiMio4iorBIbNsuyRnQzEgrK6JlZYm7vhIm1M/KqhiiomSCtqL/StrReTPn/USLWiymvZCDEZbRYvUFuJTTt6B7KZlltxKQ1WbNJgdUb5BCT1uT1tdKsE1Varnl9QxxZZUP0TJwQkVRns6w2Gno2bJBQ5fX1MojJa/PGJjnWS6qyUVodRW1zzBx8kFDSQ1rVcAUuVosqYO8ZirSqIcq6lojJa6Oia4O1SzDuAfFIKhnyxkYFpJSNVqpe121W+785URVj5NTNkFA0QF7DfCVgraJrw2vr5dgkrYWLbwy5pS24+sViaOWJiq4NUspGKOtYs+qNzciomqBuYI+kkiEbpTQxs/fDzT8OBXVzNklroW/hjryGOXrmbojIaCOlbISorA4bpTSRUjZCRdcGFV0bzB38iU4upLyxl6CYdFatFsfJLwaXgDg8QpJw8IlCy8wFR99oTB390TR1RknPBmV9W7RNHTG198beMxSfoDga2gbIKaxH19QJC3t/dIyd0TVzR0nbBivnEFR07RCR0iI6qYDAyFT0TZ2JFeRhYOZERV0XmbkVhEenYufoha2DOz6+gbz+xhr+8tob/5+L+2v/Pv8DAGLVKlZlZuQRFhrNgf1H+fN3OHXiLAs7d/Pk8Sf8/edf+eG77/n8+ae8ePaUp48fcfXtixw9uI8De3dRWpBHSX4u7Y2NTG8bYWH7NHsX5ji4dxdLizuZm55g3655dkxOMjs+zvmTJ7l97Rqnjx5lz8I8586c5cWnn/H0ySc8efwxnz57ztXLV9i5Y46erm462zuYn9vJ5PgEVy9f4dXX3/D86TM+/+wFH334gEcfPeSbl1/zzcuv+fjRY+7ducvk+ATC3DyGBgaZ276D+bmdnDx+glMnTrK0Zy+X377Es0+e8tFHj7h1+x77Dx9jZsciHb2DuPmGomNqg7aJLeoGlsipGyAqq4a8mgGvrRXjjbUixMQnMzo2RVfXAOmZpaSkleDkEoCOvgUGBhZkZuXR0trO1Mw0nZ3tnDp9jHvv3eb+/fc4cuQIFy68zeLibto7etg2vYPTl67SM7iNuJQsNkkqIiqtjJahNRnCCmyc/JBTMcDKwQ//UAFWDn6ISmmwXkwVcRkNImNT2XPgCAePnOTMhUssLO7l1OnzPP3kM+7euc/oyATpGTkkJmdgYeuMgro+umb2uPtH4R8Wx9LSfp4+/pi62iaW9h1my+Aktq4BhCTkom7igoapK2ZOy35IF59wbB296OreyvTkdro7l4Pu/Vu2cvr0Wd555yYXLl5h99IhWru2MrFjD9OLB8krb8QnLAG/qFQ0TR2RVjdmo6w2EipGiCrpI6piyGZVI8RVDBFV0FuGCEnV5X9EpNR5Y4MsMkp66Jk4oKlriYSMBrKKOtg7+2Dv7IOyhh5yyprIKmlgbO6AoqoeMgqabBKXR1ZRBzFJFdaLyPPWemk2iCqwUUyRTeJKKKjoY23nioKyBhLSCkjLKaOhbYCphS0KyhrIyKsgJauEtJwyMvIqyCmqoaCsgYq6Dtp6xhgZm2NpaUlggDcpcRGkxgSR4G9PhJMu6X7mdGQH0SBwpz7Jjep4V+pTfKlPC0AY5UxupBt1uVG0lMRTnBxAeqQbkuIiSEsuW5r8Q9NoGTzO8O572LsFICcnh4yMDDIy0nh7erB3cYGejnaGumsY7qykrTKLgeYCeqrSaS2MZrwlly3l8YzUpDBUJWCgKpm57mIObGtiuCGHivQQqnMjGWgvpLI4lvysYOIjHQnxsyDIx4ye9mKmxlqY3NZGY10O1ZXZjI20MzzYRk9XLXX1hdTWCUlJDSMtPYz8ggTa2kuprsmmq7tyGRK21NDeVU58kj8xib4sLo1x+MQcTe3FZORGUVGdzcH9O5ibGWFucoidU4P87eun/PWLh1w8vofxvgaEgmB66vNpKUmluSiJF++dY+dAHc3CWDorUmmuTufcyZ389rdn/PTtE/jje37+9lPuXjvH84/u8d2LTzi5b5GBjnqmBjuZHeni1MHt3Ll0mMXpLRzcPcPczAj7FiY5tGuG6aEutm1pZvdUP/t3jHBgbpTzhxc4e2CBSyf3c+H4Pu6/e4VnHz/k1Tcv+eOP37h5+xKDg+001AqZGWllW081PbXZ3Di5k6e3T/LTZ/e4cnQno5017J4Z4dK5k3z+4jPeufo2T558wM9/f8XPv/yV//rjZ/7442e+++5LvvnqOZ88fo9vvvyERx/eoKWugPqqDGpKkykvjKWyOJYiYThjo63cvXOVmzcu0tdTSXFRPIUFsRQVxlNULKC2TkhvXx0jo520tlfR2l5DXUMpGZlJFBRl0NBcQVdfAyPjPXT21lFUlkF6djQpmWEIi+MRFscTJ/AhIy+UgrI4kjP9yC4Io7ophYLKGDIKQkkRBhGb7kVchjfx2X6EJrkQGOdAXJYvIQIXAhMciUz3JDbbl7A0d8LTPYjM9CI42YWIdG8ShMGEpngQkuxOZIYfmWVxZJXHU9KUSWljFrkVSfQMN1BSm0lSRjjbZvvYsXuU/qFmFheGOHpolvHRNtrbSmhtLmF+YYT+wVaGt3WRXZBMcl4i0WnRBMQG4xjkhYWPM2aezlh6uRAUF0VAdDguvl7YujkTJUggKSsdYxtrdM1MSUxLo6qhARdPHwzNLLF2cEbXyBRbB1ccPLxR0tND2UgfdWND1Iz00DLWw8LeHL8QDxJTwknPiCQvN4oCYTQFuaHkZfiTlepJcqwDUWHWBIXYk5gSRkxCILaOxtg6GiNIi8TD24HUjDhsHczx8XdjbmGG4bF+QsICKS0v4vTZE/z1+2/4+y+/8/vvf/Djjz8Cf7Jr93bMLXVISYskv0hAYUkKefkCSsqyGJ8YpKa2gvHxcY4fP8nhw0dZ2rtIdVUpLs52hIUGIMzLJDsrlV2LO4A/ePb0EYcO7qWkWEhOdhrVVaWUFAspLcmnrbWB5qY6SksKyMlOp6O9ma7OVjo7WigpyFsOXDfU0tpQS1tjHV2tTfR3tjPS18P4wFYmhwaYGR9hfnaSHdMTjAxsoaejlZaGWgoLhCQmxJGaIiAtNZmYmBhsbW0xMTHB3Nyc1NRUUtMy8PNfburz8gvHOygKRQ0DZNV0kVbTQdPcCjtPX+S1tSmra+BP4PkXn/LXH77m51++p7a2lJ07Jxke7ub0if1MjvfS2lhKZloYLY0FpKcG4uSog5ePCdvnurl84wDTC33EpvkRLvAmvSgGbUslHAOsaeqvQ5CfhK2XA6ZO1shpqCOvqfV/QUJaEREpBWRU1NE0NEHb2AxlLQMk5LRWwtNvrpdlzSYFJOR0UNIwQ03HamWE7o11MryxTob1Ysqs3iDHm+tlEZPWRExac2VjQkJOBxklgxV70xvrZFi1ahPKmuZIK+qz6s3NrBdTRlRKY7mtSUKVjZJqrFotjoisJhJKerwlpoi2qSOxaYVYuwYiKqfFaxtkWC+pipaJA7rmzqxaK8kGKTVk1JYv6E7eUVS3DBKTUoSMqgmrRZR4Y6MCIjLarNusxnoJddQN7NmsoI+umSuyaqYoalmySVqLNWIqbJDUYJO0FrJqpmyS1sLUzhddM1fe3KTIahElFLUseW29HEraVhRWdeIZlIiRtRe2bqGExedi6RSIrpkrqnq2OHlHoWfuhrSKMQqaFisNUTKqJojJ6aJt4ox/RBrZxU1UtwySX92JurEjHiFJ2HtHIiKvi6VrMGpGDqgbO6Jv7YmOhRtqRg6oGtqjaeqMkZ0Plq7B2HmEEBSRTGvnMJnCGkysPDC08EDTwAl9C0+Mrf2QUTHH1i2c4KhsgiIzcPYMx9bZH0/fSLz8oggOFxAVl0lCUi7BYfGERyWSkpGNpJTcv9WG/ygP/8MhYmvvEMUF5dTVNLJ/6RAtTe3kZxfw8YPH/PLDz3z78mu+ffk1X734jBfPnnL/7m2WFncy0t/H+Mgwo4MD7JzdztGDBzh17CiXzp/j9jvXuf3Odd4+d5pzp45zeP9eDi7t5sKZk9y6foXzp0+we34nx44c5b2797h14yaPHz7i669ecuni28xt38Hc9h00NTQyPTnF2Mgoly6+zauvv+HD+x9w++Ytbt24yYVz5/nk4yf8/edf+PyzF9x99w4H9u2nvraOspJSdsxuX6k+HR0eYWLbOIcPHuL2zVt89NEjpqZ30NDcQWVNM+ExScir6bFqtQhrROVZtXYz6ySUWPX6BlatFkFMRgVdIwsaWjs5dvIcbZ1b6e+fIioqFW/vcKqqmujpHWBmdicTk9N09/Yws32a6zeucfHSBbZNjOPq7oYwv5DQsCjWrRfFxtGVgvJaIuJTUNUxQk5Vl6yCCpy9gnhtrRgyyrpIKWojrahLQFgS4bFZGJi5ICKpzuoNMji4+LJ76RBHj53m/IXLzO1YZGFhF/ff+4AjR47R3d1LV/cWahta0TexQk3XlJySahYOnGR8+27aWruYn1vgzt0PGB6bwdDCCd9wAXZeEfxlkxLrpLXRs/JAzcCG2ORcSsrrmF/Yy97d+xno7Sc5SUBsdAwDA0Ps33+QvUsHmZzZSXpOIV6BkcSn5mLp5I28uhEaRjbIqBkgo2aApLI+0urL6sN/IGKz6vK8/QYZrRVZdYOEKm9skEVaURcJOS02S6sjJqnKJnFFbB290De2QV3HCBVNfTbLKCGvrIOsohbK6gbIKmqhqmmClJwmG8UUEdmsjKiECqISKqhqmmJp64G5lSOaOoaIbpZBRFyatRvE0DM0Q0ZeBSVVLWQVVP+fI6eohpKqFpo6hugamqChpYmJqQHOdlaE+jiTEu5FSpAj2cG21CR5URppT22iO02pPrRkBtGQHkh+hBPCKFea8qKoy42gINGX5FAnvBxNkZIQQ0pSnJbB4wRFZiIpIYG0lBQKCgoERWathK3TkgXLFsGqXLrqhPTU59NekUZjfiy9lQImWvMYrE5hoCKRLaVx9FcmMtddzM6+ctqKYqhMDaSzMpnmimQKMoMpEUZQnBdOUowb0aH2dDTn09lSwNbeKob665ie7GV4sIX+gRZ6+xpobCohITGQ+oYC4hP8CI9wW1637iqnui6HlvYS0jLD6eqt4vrNE8zObaW8KoP45ABSs8LJEsbQ1FrC0p4puttruHr+KA/uXoX/+oGP71/j/XfO8sl7l6nKi6exJJWuqmwme6s4uThIe1kyW2oz2DXazINbJ2hvyKOjIY/x/gZ+++4z+Ncv/PPnV/Cvv/PH317xzbNHPLp3nSN7Zzm2bweLMwM8ef8azx/eYveOMbYNdNHbUs3W9jomBzqYG+1mpr+N4fYq9k5tZWl2gHfOHuTGhWPcuHiCl59+xLULJ7h84SS//fZ3fv3tZ65cOUtDrZBdM1vZO91LV3Umu8dauH58J+9d3M++qV7aq/Poba7k9jtXuH/vDjevX+K3337gz3/9zK+//pV//ON7fvvtB3799Xv+/tO3fPTBLd4+d5SDS7OU5guoKUunpjyVorxIygujKSuKJjPdn7q6DC5ePMrjx/e5cOEoVZVpFBYnUFQsoKw8g7rGArYOtNDSVkFltZCKGiFFpdnUNpTS2FJJc3sl26a2UF1fQEZOHMIiAYL0EIrKBWQJo5YbmIRhZBdEkJTuQ05hOBX1SWQXhxGf7k1chjeRyW7LJ9WDwDgHguIdScwNIC7HD/84ewITHInO9CYy04uwNHdCU93wT3AgLs+f1OIwBAXB+MXaEZvtT2JuEKmFkQiEYeRXCiisTqGsLovqZiHxyQF0b61h+/wQkzN9bJ/ZyqEDswz2NzE00ExfTz1T01sZ3dbD8LZu2nsbyS3PIiAmAPcQL1yCfTB1s0PfwQI7Xzd8woPxjwjFO9CfoIgwiirKaOvpQlNfH3lVVbwCAohJSsLS0RkDCyv0zCxQ0NBCx9AURU0dZDQ0UNLTQdVQHxUDHVT1NDG0MMDNx4nImEBi4wNJEgSSlhpEemogGWkB5GQEkJ26rEyUlKdT01RCblEqXgEuxCSF0TfUgbAkm4y8FKITw8kvzaG5o5HwmFCs7C3wC/ahqr6Cux+8C8BPP/2yAhHf/vULauuL8PS2JUcYT1FpKmkZ0RQWp5OTm0pqWhJjY2OcOXOOEydO8O2rr7l18xrCvCwiI0IoLhIiSIqjrraSBx++B//9B//88x+MDPeTl5tJa0sDxUVCiouEtDTXU1pSQHNTHbU1FdRUl1NZUUJP97I74T9B65UtiYZaupoa6GtrYbC7k+HebsaH+5neNszMxBgzE2NsnxpnatsIHe2tFBcVUJCfR0F+HtnZ2QgEAjo6Ojh79iyff/45x46fJCY2icgYAV5+4YTFpmDn6ouumS3iiupoGJsjraaFlZsbfmEReAf6k56Twbffv+Tvv/6NsvJ8Tpw8yNBIN3v2zLJv/yz1tQV0dpRRW5VFZnowcbEehEU4UFOXzvzefoanWrFy0UZJTxxNU1kc/EyxcNOntKkAgTAeCxcL3AI92awkh4isDBukZBCTV0RcVhlRaUUkFdSQV9dCVlUDESkF1ostty39Bww2blZFXtV4JR+xZpPCCjj8J2D9H+B4a6M860SVeHO9LH95SxIbpwDcfKJWWphWb5BjnagScipGrBNVYr2YMgZmLqjrWi9vUmiaoW3swNrNyihqm69YmpR0LHDxi8LIxoNVayTYIKXGRml1lHUtkVTWR0HLDHlNU17fKIuIjDar1sqsrFOvFVdFXF4PMTld1oipIKNqwl/WySKtYoyYnC5K2lbIa5gjLq+Hmr4dOSXNpObVoGnkiLi83kro+vUN8jh4RiCjasKqNyXwDUshNC4HfQt3DK08sXQKXIEKeQ1zVPVsUdSyxDtEgINnBKtFlFDWsWatuCpy6mYryoW2ifPKb/mGpWBo6428tiXmzoGIKxkgrmSAqqE94koGyGiYoaBjhYqBHSoGdijr26Jl5oKpoz/mzoEY23ri6h1OWVUrsYI87FyC0DV1Qk3XFi1jF2xcwzC28SW7uIW8khZ8Q5Pw9I/FziUAMys3fAKiSc8uIyuvkriEbGwdPDGzdMAvKBQJSdn/XRCxe3GJ3o4+UpMzqCiupKywFGFWHiePHuPJw0c8+/gJX3/xOQ8/uM+jD9/n4QfvMdjXjY+bG9PjE8xMTHJwaR9vnzvPO1eu8tH993n5+QteffUlN65e4cKZk5w4cpClXfPMzUyya+d2ds/vYHJsmKnJcfbtXd6luH3zFu/eus3+pX0s7JxncX6BoYFBhgeHKC8tY3hwiCuXLnP86DF2L+7iwL79LOyc5+D+A8sVo++9z/v33uPenbvMTE2Tl5NLV0cnA1v7GR4cYu/uPbx39x6PHz7i+tVrnD17nta2LqobWvALjuT1deJslFLmTREZ1ogrLIdr5TV5faM0q94UZbOCJqs3ShIYFsP+QyfZd/AECwsHSUjIJD01n/37j7P/wBF2zi9y5ux5Tp89w8KuRc6eP8eZc2c5cOQoDS3tzMwtUFRahbKaLm9tEEdVx4jCijqKKusprmpiYNt21PXM2CSpyBvrJbF18cMrIIb03AoKy1tJzixbXrFU0CYoNIaZuQX2HzjC/gOHmJqaYXZ2B2dOnWV2ejtberfS0tJGaFgU8krqWNq5sLj/OPc++pS9h09z9Nhpbr/7PvlFldg7++DkFYqOmROr1kgtbzmomyOrac4GCVWqm3o4fOwsiwt7mZ2YYXZyitzsHHKzcxgYGGJsbJzpqR0cPXaKptYuLGyd2SAmzToxWUSlVVHUMkbD0AodMwfkNY1ZJ62CuIo+IsoGiCkbrCgRayXVV3yaa8WUeHOjHJLy2ry5ftmWtFlanTfWbEZNyxiRzQooqumgqmWAmJQCG8XkkJBRRUlNH3llHaTltRDZrMS6TXJIyWkhJqnKBlEFNHQsMLd2Q03TAANjC4xMrVBQ1mD12k3IK6kjq6CKtp4x8krqK99l5FWWbU3KGqhp6qGtb4SOgSFGJsZoa6lhqKVEiIcNwoQAiuI8yQ2xJd3HhKIIh2WQSA+gJTuYqmQfqgS+dBTF01QQQ3d1KrW5MaREuOPhYIakhBhSkpuRkpRAVGQTfqFpK41NDu6BSEtJERkeRllRIVXCJJpK09hSn09NTjQlyQH0VSWzrSGboZpUxhsyGK5OZqgmmfGmTEbq0mkriKa9MIbh5jzqiuIoyAympiSe9sYs8jKCSYn3pLEmk/KiBDrbitk+3c3xo/MMD7YwMNjK0HA7Q8PtZGZFk5YeQWlZKrl5sVRVZ9HZU0lmThSVNVlMTHeTnBbC0oFJbtw+xc7FIeqa82npLCUyzovqujy6O2vIy0rg0J5ZWuqK2DHey/3bZ/nvX19y/fw+WioyEQqCaCtP5dSeUUZaC4lwN6alJJ67F3dz4cgUmUm+1BYlUJQdyeL0Fo4vzfL+O+fhv36Ef/7GL99+wZ8/v+Lh3WucObybual+Hr9/nXcuHefZwzucOrjIYFcjAx11bB/uZGJLI6OdNewc6aSnrpDe+iIOzY1xat92ju6Z5b13LvD0w9t89vRD9u2b54cfvubvv/zIwwf3OLo0y4G5QYZai+iuymSsvZTxriomumuY6m9mcWaETz5+xMkjB7h66QwvXjzi8y8/5ssvn/DTT1/z44/f8MMPL/n808fs37uTkoIMKkqyyEyOoLxQ8G+IiKY0P3r5MpoZSGFhJFVVyQwPN3L//m3OnT9CYXEC+UXxFJYIKKvMpHdLI01t5eQVppBXmIKwMJ3K2nzKq/OobSyis7eO4vJ0soXxlFVnkFeUgLA4HkF6IElpAaTnhpCaHURCqheZwhCEpRHEp3sSJXAjNt2LyGQ3wpNcCE92IzDOgeAEJwTCIHKr4whNdsU3xpbQZFeCBM4EJjkRnu5BdLYPcTl+5FTFUtmWSXCCE8n5oUSleSOsSCSrOIbm3lKEZYkkpAfT3F1GbZOQtu5ydiwMM7cwTE9vLe0dFbS0ljIy2s6evVM0tZSzdaiNjr4mhGVZhMeH4OTjjH9UELGZifhEBuEU6EVkajzhCbHUNjey//Ahjp05xfV3b7Hn4H50jY0xsbIiICwMF18fVHT0UNDQWj5a2uiYmCOhpIyUijLy2pqoGuqiYayPppEuuub6mNmaYuditawu2BtiY6uLvYMe3l5mhIU6EBnuRFCwIx4+dstjcoHu2LhY4hvsSbowhVhBJKm5AsJigvAL88bexRZdEx2sHSyxsDfHyd2B7oEuvvzyJcuff/HNqy+B33n11+d09dTR0V1Fe1clOXmJ1NQVEp8QQUpqIk1NDbS3t1NUVERRYT5Dg1vIzckgIjyYgvwcSksK6Ghv5vChff8egj1GT3c7ZaWFCPOyVrYjysuKqKutZHCgj8aGGvJyMykvK2JuxzQLO2YoLRTS/G81oq2xjvamerqaGuhpaWJLeysDXR2MDvQxPtzP+Mggk2PDzE5uY2ZijK1bemlsqKOstJjiogJKSkqorq7m4MGDfPLJJ7x48YLevq24ufvg5RuCX1A0Di6++IfFoWtmi6yaLhLKmjh4+1Pe2ExJTR2C7AwuXH2bf/Inl66ep6Gxkm9eveDrV8+Zn5/g0OGddLZX0dggJC87mmSBHw312RQUxZCQ7E1FXSoj023Epvlh52WEgo4osVlBuIVYk5QXTWJuDPbetiRkJ2Fib8k6STHEFRQRV1BCREqBdWLSrBeXQUxGCVFpRdaLy7FeTJFNEmorbUyK6qao6VihqG66skKtrGmOlIIe68WUV7Yi/gMR68WUUdOxWmlx0tCzwTswHv9QAaralqwVUUROxYjQ6AwSUovQNrRHUd0UR/dQ3PyisXUNQkbNiPWSqqx6bRMxqQVECvJQ1rXkTRH5ldD1myLy6Fm4YO7oi7ymKeslVRGV02KTtBarRZTYKKWJrJopCpoWiMvr8ZaoMhskNRCT02WtuOqK0vCWqDI2riHLlalWnpja+WJm74eiliWrRZSQUTUhPCGPwKgMxOR0V5auLZ0C0TRyxMzeD2uXYJR1rDG186Wsvg8ZVRNk1UyRUDRY2amQUTVBWccaKWUjJJUMEZXVQVLJEEUtyxXosHIOQl7bcsWqtF5aExUDOxR0rBBV0GOzsiFyWhYo69uipGezMnanY+GGrqU7agY2GFu5kJgixC80Hu/AWExtPdA1dULdwB5Lp0DShPXUtA7h6huFd3AcsYI8LOw9sXf2w8bBGxsHH7z8oggMjsfTJxQ7Rw98AoKRllH43wURvR09NFbXM9I/zOL2ebYNjrK1q4/R/kEO7N7LqSNHuHnlCjcuX+buzet8eO9dtg314+HkRF1lLd1tXexd2MOVC5e5c+Ndnjx8xMvPv+DLzz7l7XNnObRviZ2zU2wbHmBLTzuDW7sZGexja28Hiws7Wdqzl/Nnz/Hurdsc2LefyfEJ9uzazfjYNhbnF2hv9bUW3wAAIABJREFUbSMiLJyMtHTGx7YxOz3DttExZqdnOHPqNAs7l21RN9+5wfWr17hy6TJ9Pb0E+PnTWN9AX08v/Vu2sm/vEs+fPuPll19x9fIVDh48TEV1A2nZBZhYOLLqL2sRlVVjk4zaclOBuBKrNsggqabP2s2KrBGTY9Vf1hIWK2B2fi+NLd2Ym9mx5q2NqCppUlFew47tC5w6dYaHjz7m+IlTnL90meOnz3DxynUeP/uMx89ecPrCVarqW/HwDUbbwAwjc1vaewbYd/gkc4sHqaprR0xSCRMLR7z8Iqlr6qV/eJaWjkE6esbo7N2GvbM/PgHR5BWU09s3wL6lQywu7mZpzz6OHTnK0q7dK8+opKQMXT0jDIwtsHZwo3PrCEdOX+LOh5/w7vsPufPeY6ztvdA1tkfd0JZVa6SQVDNjk7w+cloWyGqaskZUHmFRNQuLS/T29LO1p5cd0zPsmN3Ovr1LXL96jWPHjrFz5wLnzl/i8JET1NS3YGBsgb6JFTaO7gRHJZGZX05kUhZm9h5IKuuyWdWAjYp6iCrpr0DEW5tVeX2jLG9skmP1JnneElFAXEaD19ZIsF5EHnllfdZtkmXtRinWbZJms4wSopLybBCTZpO4PAoqukjJqbNmgySbxBVZu1GGN9dKIiWnxbpNcry2WhwVDRM0dS3Q0jXB0sYR/6BwNHUMkZRRZLOUPArKGmjqGK5AhJyi2gpEyCmqoaymjbqWPuraephaWmFiYoSOpgrWRpoEuVmQHupCucCPBHdDMgMsyQu2pizGhZbsYFpzwmjMCKI1N4LG3Ej6G7PpqswgPzGQ9GhvspPCkNgshqTEctC6eeAYdq5+SEtLLduapKWRkpTA3taaxpJUWsoz6KsTUpkZgTDOi7aiGAarUumvFDDblsdsWx7TLTmM1qbSX57AcG0a403ZDDVkMtJVREtNGtXFcTRWJpOa4EVynAcN1Rk0VGfQ0iikoTab7s4qiguTSUuPIjLKh4KiVEorMohN8Cc1I4yYeB/SsyJo7Silpb2EiupMWjtKSUkPpbQijeGxViamu+nsqaS7r5qklCCSBMH09dSTGBvI6aO7mB3vYainnsN7J/jhq4fsmumjNCuaxrJUmstSOLBjCwdmu6nOjaS7Jo1P7pyguz6D+pIElmZ6yEsOIiPWl+KMaCYHOjhzaBf/+OFr+MeP8M9f+fHVC65fPMmBvbPcvnqGK+eO8Mt3n/Pw7jVO7Jtj3/Zhdk/1M9HbwFRvA0fmhjg428/U1gaG26vYPtzJzGA7u6aH+OzRPX757kvm56d4+vQDfvrbV3z1xXM+e/6Es0f3MNlTS3NxCo0FSfTULO9V3Hj7NC+ef8Kt61fo72plz/wMN29e5OKlE1y8eJynTz/gxx+/4ccfv+H+vRt0ttWTnZFAZXkOtZV5lBWnUpAXR05WGMKsUKIiHBEKI8jLj6SgKIbS8kS29Nfz0aP3aWkvJUcYTXZeDHlFCbR3V9HQUky2MJHUnFhSsmLJK04jvziN2sYiCkvTKS5Pp7w6m/KaTCpqs0hMDSA+2ZektABSsgIRZPiTmOZNem4QqdkBhMU7EZ3sTkKW7wpIRKZ6EJLoTJjAleT8YAobBERnehOU6ESIwAXfODt84+yIzvYhvTSCoAR7sisiaR8oIirFlbSCEEITnCirT6W6JYu2vjKKypPIyI2gqb2QodEW2rvKWTowzezcABVVuZRX5tDSVsH2uWH2H5yjokZIdV0x6bnJBET44uBuj4O7PSFxYcSkxuEZ4oNrgBcRiTGERkYwMDLMy2++5vnnL3j1/Xf0Dw+xcfNmNPX1cfD0wMDSYgUe5DQ0UdLTQ8vEDHEFRRS0NJFRV0ZCWR4pVUWUddTRszDA3NESezc77NysMbMxQNdQGV1DJazs9PHwscbTxxoHFzOMLA0xc7DAzdcVOw97nL2ccPZ1wSvQk+iUGKwcLdE110PPVBdrVxvC40MIiPLHycuesIRQampquH79Oq9efc0///UPvnr5nMtXT3L+4mFGt3XT2FxKWkY01bUFxMSGkpAYTVJSArGxsfj6+hIdFUFGejKCpDjS0wSkJCcQFRlKbk4G9XVVVJQXk5gQQ2VFCVWVpWRmpFBXW0lnRwsN9dW0tjSwb2kXp08dY37nLI0NNVRWlDDc30fzv2tgWxtq6WhuoKu1iZ6W5dPX1sLWjjYG+7rYNrSVqW0jTG0bWc5TDmyhp7uTluZGhHk5VFWW09DQQElJCTU1NdTX19Pa2kpQcCj6BiY4ungSEhmPm3cg7n5hyKnrIa+hj6GVI8k5BYzt2Mmrn37hpz/+wW///J0ff/0bZy6eYm5hhv/mdz746DbOrlZk/x/q3upLzvtA11UMwlZzNTMzMzODmpmZmZnVzAxqUJOkBnULWoy2hUbFcRI7iRMnDjjgmcnszOyT8+yLHvc5+0/IxW/Vt75Vq1atqpt664UnN57JqR5S00Lo76slNsaDnOwwCoqiiE30JLc4kpGZVrJLY/AJd0DVUMC5BHf8o53wDrMnJMEXG3dzolOjOBcbikBJFjE5WURlDiFzp0SlOCUqg5CEPEIS8pwWk0dUSg1JOR3kVIxQ1jRHy8AOHSMHlDXNkZDVxsLOB0t7X9R1rRESVzlyLE4KKyAmrXkIm3tbDCFxFUytPYmMz8U7MA4JWW1EBOqISWtiZOFGUUUbCWklSCvqY+XgR0JaCRoGtmgZ2WPlEkBofDYWTn6kF9Zi5RLASXElBMr6nJVWJzgmAyefcCSV9DCwckPHzAmBsj7HTkshq2aKqp4tZ6U0kVDQx8jaCwVNC4SltdAxdeGkmAqKWpbomrmiYeiAmJwu52KyUdK2Qk7dDK/gRPTM3dAydkJZxxohgQbHRZQQKBkiqWiArpkrUclFHDslg6qeLb6hKQiUDHH2iaKououIxAIMrTwxsvZCTd8Oj8B4QmJzsHULQUXX5sghUdSyRMvYCXkNc06Jq6Jl7ERKbg0xGWWoGNjhEhCLiYMf74opH0HupNRMkNU0R0HHCllN8yMwnpqRAzoWh5+DtZMPETGpuPmGEBCWgL17EGZ23uiYOWHm4EN+RTux6cUYW3sQEJ5EQnohXoERhEUl4+oZhKKqAcbmzvj4RZKclk9oRDz+waHIyStz7Edv/+uIiK6WDs63drJ7aZudzS0WZxbYXFlluLef4d5e+ru6GOrpYXNlhZ1L62xtrLI0N01uZgbuTm4kxSYz0D3I1Su73L91j2dPPuDVs+c8ffiIm/t7rC4tMj48wPT4CJc3Vtjfvcz25YtsrC5y4/r+kYD46PWHbK5vMD05xeb6BhNj4zTWNxAZHoG5qRnurm6UlZQyOjzCytIy21e2ePTgIQ/u3ee7P/6Jv3z3Z+7evsPw4BCpySnY2dhSWV5Bb3cPg/0DzE7P8PD+A14+f8G1vX1WVlYJDo1CoHC46SwkUOK4qBzHTkkcCojj4hx7W4RTAlWOvSvGSXEFJBQ0yS2pIa+oGm09U6ws7UmMT6G9tYuZqVlWli6ys3OVTz/7MatrG+zfPGDt8jaPP3jJL3/3HR98+Iay+ja8g6LxDorEOyCUSzvXefXJT3jw9AVDY/PE/A85urSyiaGxCyxe3GFn/z5zi5dZWN6ipWMIEwsXYuIzSEvPoaS0ko2NS2xuXub+3Xs8efSYxblZers6mZ6cIj83DwMDI9LSs5mcucAnn3/Je88/5erBQ6KTcujsnyQwLImzAjWEZLSQ17bk2HEpRBUPN5UNrNxQ0TLDLyiKuvoWhgdHuLKxyc39Pe7fvcedW7d58ugxd2/fOXofV65sM7+wTE/vIG2dvQyOTDK3tM7y+hY5xdU4e53D1N4TgboRwkr6iCrpI6FqhKiCHu+KKfOWkAzvCMvx9hkZTosrc1ZCmeNCMpwVU0THwAZ9YztOnZXinZNinBKW5J1TIpwRleLEGUkkpFUQFpfnrJgcwuKKh1OuQjLIK+sfxZnsnPywsHFHSVUHZTVtzK3sEZWQQUpWCQkpeeQU1Y7iSz+cH9wIOUU1FFU0UVHXQV3HAG0DYwyNjTC3MMbazAALA1X8HIwpSw4m45wjOefsSPczJ/ecNS1ZQfQUR9GaHUx9egB1WcE0FUTRXBhLQ2EcZZmRJEf5IC4mQmBYOm0j1xAVFUFMTBQJcXHk5eQIjszG1tkXCQlxTPQ1kRaIIyMQJ8rfhcr0c7TkRzHZkstsWx7TLTnMtmQz35bLWG0KA+VxTDdlMt2USXNuKMuj9Uz2VdJQGk9TVTLZyf6kJ/pQXhRHY00GnW3FjI80cWljmvGJTkpK04mK8ScjK4aCohQSkoPJLYhlZr6HxZUh6hrzmF3oZWi0mdGJNhqaC5iY7qS8Kp3IGC/8g+wpLEnk4voYxSUpzM/2ERnmwZ3r6/C//8xXn79PZ1MR26tjbFwYID8lmN7mQuaGG9iYPc9kbwUTPeVcXxvmwf4sa5PNDLTmMthWQEa0J/lJQZRkRNBcnk1FXgpzoz188/M3/PE3P+f7P3/Dn779BT/78Ue8fvaY3379Ba+f3mF/8wILI53MDraxPt3H1uIQq+OdjHdUsjTcyvbCIPsrE9zYmGVuqJ3m8mxePrrJP77/lq9/8RM++eQ5Tx8dcOf6Jgf7l/jizUd8/slLJnsa6KzMZHO2ny8+fcWvf/FzHhzssTDex8rMKOsrM7x8+YiV1RkaGsoYH+/l0aNbvHnzikf3b9LV3sBQfztjw+eZGOmiqjyD3KxIcrPCKSuJJz7WnfzCSLJzQ8nKCSGvIILi8gQePTlga2eFrNwIUjJDySmMpbm9jMbWEsrr8iisyCA9L47SmhxKK7OoayokNTOCovJkapvyKK1KobwmjZBIF+JT/EhMCyAhzZeENF9SsvxJywkkMd2HyCQ3olM8SMzxJy7Th6hUD6IzvIlM8yQi1YPEvEAyyiOIzPAiPM2D8DQP/OLs8Y93ICbXj7TSECKSnYjP8iS/IpKgKBuKquNILzhHRWMaheWxFJUn0NCaR2tXCbVNOfQPNTAw3Mi1m2vMLvRTWp5J72Azk7N97Oyv0j/cRm1zOfGp0bh4O2PpYIGpjSmeAZ5ExEfg4e+BrYstPkF+RCfEkJSSTN9AP/ce3Ofeg/v8/X/9J/NLi8grq6CqrY20ijJSykrIa2qhqKuLQFUVCWVlJJVVOSMtjbKuDrIaKkgoySGlqoiqnib6FsYY25hjZGOCpbMVBub6qOoqoaKjiKGlHrauFtg4WWBoYYCavhbGdla4+nli6WKHg6cLrgFehMZFEhwbineIL4ExwQRGBeEW5IFbgCu+Eb64+rtgaGuImZkZaWkp9PScp6+/i47ORhqbK6itL6Kjq4aUtEjCInxIy4glMMgL/wAv3D2cCQ0NJTIykrDQc/h4uxMc5EdWZirJSXEkJ8VRU11OUWEuxUV5pKUm0lBfTVVlKeVlRTQ11lJUmEttTQXVVWV0tDczOjLA/t42P37zMb/8xc/41Zc/Zbi/h4bqClrqa+hobqCrtYnzzY10tzTR197K0PlOhnq7mBkfZuXCoXsxPz3B6GAf57s6aG9rYXhogIX5WSYmJqirq6O6upqCggI6OztpaW3H0ckNZzdvnD38iElMx97ZByVNQyTk1LD38Ke4ppHR+Qv8/De/5c1XX/Kr333DX//+PZeuXsLdx/UwKtZeQ0iYD28+f8bW9iJu7qY0NuSRnxdJVU0aJWVx5BZGUNOUweLqAPXt+STlhOAb6YBnqBVR6T4Ex7sRnuyDjYcJTr62hMaHoG2qy2kJcYQkpTgrkEFYII+wQJGzkgqcEVfglMhhHOkH+rSErDZyKkaoaluiomWBvKrxkbiQVTZEXOawP/EDtVpYUg15VWME8rpIKehx4qw86rrWWNr7HgHpfmBQ/OBAaOjZ4BMUj6t3BCdEFDgXnYG+pStmDj5omzpi6eyPko4F4go6/OiMNFomDjh6h6Fj5oS2qSM+oYko6VhwQkwRCUVdjv1I9Ogf/3fOKnDslAzHTkhh7RJMz+gyBpYeSCoaoGPqgqqeLYZWnmgaOSKpaICCpgWnxFXRNHJEw9CBs1KaKOtYHzkZp8RVEZHRRlrFGAvHAIprzmNg6YGIjDb2HmGcldJESdsKI2svXHyjMbL2wtTOF1M7X2zdQhAoGR45ElrGThhZe6Fv4X7kmFg5B5FZ2oyWmQsqBnZomjpzQkL1CEr3A9n6kFlleiQq1IwcMLb3xc7jHIHh8UQnpOHiHYyrzzmsXXwxtHRB39IVIxsPIpPzcfELJyGjmNi0fMLj0sgtqSItu5CElFw8fMJw9QzBxy+SpNQ8AoIjcfX0QV5B5V9LRPS3d7GxfJG7Nw442LvGte1dDvaucXFhkYuLS/Sd7yY9OYmmulrOt7fR3dHO8sI8eVnZvHPsXdRVtImOiKelqZ2xkUnWLq6zt3uV7Stb7Gxf4fKlDRYvzLK9tcnrVx/w6uX73L69x+1b17h54xqvXrzkg/fe5/kHz3hw7z4rS8tcmF9g6cIiFWXlRISFE+DnT3BgEAlx8XS2dxwJiJ2tbW5ev8G3v/0d3/72d+xf3WN0eIS6mloK8vLJy8mls72DkaFhJscn2L6yxf2799jZ2mZiYorEtBzkVHU5dkIMSUUtTojJc1xUgZOSahyXVOVdCRWEZDT40RlphKRUOCUuj09INO5+oXj7hdDV0cOl1U1mJ2bobO9idnqOtbUNvvjpV3zw7BWffv5Tbt59yAevPuWrb75jdG4Vn9A45NWNOC2hgFdgBCsb26xdvsrVG3eZnL2Itb0Hto5eZOdXsLS6zfLaDptbN7i4cZXVzT3ik3NQ1zYjJDwOWzsn0tMzWV/dYHf7Ku8/fsLdg5sszExTU1GOv7cXvd097O1d4733X/Des9fsXLvN6uYeXQNTZBbW4Bkch7CMBsr6tojI63JSoImkqinC8vroWx+CU1S0TXF286W2ponVlTUe3LnL8/ee8uLZc+7cucfu9g7X9va5ef0Gu9s7rK+uMTs9R3/vAMvLF7l+4zaXtva4cvUmZbXNeAaEo2tmj4yWKaIqhogpGyClcUiTPC6uwltCMhwXVeDtMzIIS6lz4qwsZ8QUERJVwMLGg8TUArT0zNHQMUVGUZ3jZ8QQFcjz1nERTp2V4qSQADklbYRED6dchUQVUNEwQSCribyyPr6BMVjYuHNGWMCJ0yKIC+Q4cVoEYTEpZORVkJCSPypb///FxA/XCsoaKKppoWVkiqquAapaupiYmWJvZ4WFiTZ2JlqEelhTnBRMYYwXSb5mpPqZ0ZDmR29JNK2ZQVQleNBbkUhXaQJtJQl0lKdSmxtLXLAzImfPICEuysjaa8RERZCQEMcvJJXR9Q8ZXf8QW2dfxMXEEIiL4uLkgJmxIbJSEnSUptCUG8VibyUXB6qYa89nvCGD6aZMxutS6S+JYaw6mbHqZOrTA5jtLWdxvIm26lTON+dQW5pAQVYIGckBlBXGUpQfw9R4K7cPNtnZXaSmNp+MrBhy8xMpr84hryiRiBgfKmtzaOkop6gslcfvX6env57WjnISU87R3FZKe0cFLa2Hj6VlaezsLjI41MzYSBuZaeEU5MZxaX2Cp/e36WgqYnKokb6OMpKiPMhODmRhooWrayM0lCZSlR/J9nIfc0PVjLYX0FufQVNxHK0VqbRXZZKTEEhRWgTZiaHUFGexu77IjZ11fvrmQ/75j3/jn//9d3755U/44rPXvHh0wNzIeTprCxlsq2K2v5krc/1cvTDM4mATN9cm6KnNpSIjkt6GYl4+2OeDOzvc2llleXqI//Vv3/HrX37B3YMdbu1tsLsxz8b8EB89e8yXX3zGR88f8/VXP+Fnbz5idXaYrZVpPrh/necPb/L88QHPP7jD1FQfERH+REcH0dpay9TUEPPz4wwOdjEx2kdXex2D/S1UlGVSVpJKRXkyTY255GSHkZ0bSmZuCBk558jODyO/OIap2V4+ffOa8uoM4lMCyS6IobIxh+rmPFrOV1LfVkJOaRKNHYfCoqw6nbTscLILYiirTqe0KoXsgigi4zyOoHOR8W5EJ3qQmh1AanYASRm+pOYFEZHoSlymD9FpnkSmuBOX7Udsli9R6V7E5/gTnxdAWKo7oSluBCc64x1tQ2CiE3H5ASQWBBCd5kpUihPJWV5ExNtT05xCUUUMRRVxpGYGklMQSXd/JcNjTbR2lNLdV8fK2ji37myxtjFDfXMpo9O9bF9bY2t/nbKaIrIKM/EK9MTayRpdE12sHGxIz8kgv6QATz8P/M/5UVldRltHK+np6YyOjjIwMMDg8BA//fnPWFq9iJKaOmLS0mgZG6Gsc+hAiCkqIqaoiEBdHVltHdRNTVHQ0kRRSx1lHU00DPXQtTBB18IEdSM9FHXUUNbTQEFbFVkNJeQ0lVEz1EbXwgAtU32UdNWR01BHw8QIS2cndC3NsXJ1xN7bnciUBHwjgzF3ssIrzA9HX2fUjDVR0lPByN4UW09bDOwMcXV3w9HZgcDgALR01Qg85019UznhUQE0t1eSV5hGTn4KSalRhIT7E3jOFy8fd6JiogkLCyPA35cAf1/OBQeSEB9LbEwUaanJlJYUERkRRk11JdVVFVRVllNcVEB5WQk11ZUU5OeSnZVBW2sjC/PTPHp4l19//RV/+P03vHzxPi/ef0JDTeUhkK6hlvb/IVp3NNTR3dLEcHcXk4P9TI8NcWFmgtWlBdaWL7A4N83U2DCjI0OMjgxxbf8qDx/cY319ncHBQdbX15mbm+PKlSvsXt0nKDgMb/8gAoLDycwrwtHNB2UtA4Qk5FHUMMDE2pGalnbefPkLfvWH3/PxTz+nY6CbwKhgHD0cmF2aZGJuiJBwXx48uUb/YAu5BbGUlCYzOt5EeWUyCUneJKX5kZIVSHt3KbWtueRXJpJfmUBcpg+ZJWGUNaRSVJNMTGogbv52BEX64uHvzlkpCYQEkghJSnNWUg4hgQJnJBU5K1BBRPqQAfFD3+G4kBxnxJQRyOsir2qMgpoJJ4UVjijVErLaKGmYISmnw3EhuaP7ssqGR8/XM3FCUd30CDgnLqOFrLIhIgJ1hCXVUFAzQVbZEIG8LhoGtmgbOyAkpXa4hCinhZCUGm8JyaCobY6SjgWSSnqoG9oiUNbHwMoNMwcfjG09kVU35oSYIuLyeihqWR5Fj5R1rDG28SYkNofQuFzsPcI4IarMGUn1I2fh2AmpI6ZEdcsQEgr6nJZQO4orWToF4hmUgKKWJdomzrwtJI+SthVicoeixcze72gu9l1hRQRKhlg4BqBt4oyiliVSykZoGDogLK2FvIb5IUDO0AEjay9MbH2Q1zA/mqENTy5Ey8wFeW1L5LUtUTGwQ0rN5Ah09wOgTlbT/KgXoahrjZ6VB04+4cSn5RGXnI5XYBg2zt5YOnmjZWyDqb0nBlYueIfE4R4YRXZxHfEZhcSn5VHb0kVReS15xZW4eYXg7B6Mh1comTmlJKXmEJ+chqmZ1b9WnOl8Uyvzk9Nsrqxy8+o+u5euMDcxxcXFJRbn5ulsbcPV0YnYmCgaa+tYmJ/l1YuX1NXUIiUpi7GBOVHhcUfl7IG+YRbmLjA/O8fm+gYHN69zbf8qd+/c5OOPXnL71jUW5qdYW13k4OZ1fvqTL3j04CGPHz7i8zc/5tLGJgN9/WysrXN1Z5epickjVyIxPoGaqmo21zd49OAhn7/5MTtb22yub7C8uMSF+QW2r2yxsrTMQF8/bS2tNDc2kZWRSei5EHKzc7gwv8DBjZtsb+9y4eIl8kprEZFS4di7whwXlUNUTotj74hzSloDUSV9JFUMOCWhjKSSDuoGluSW1RISnUxCcga721f55ldf8+mHH7G8uERzYwt+fgEMDY/z/NUn7Fw7ID4lCytHT2LT8jG0dsU/Iglr10DeEZLm2FunCY9JomdwnJ1rt9m78YCg0DjUtIzJzC1jfHqZpdVt5pcuMTl7kfHpZeydfTAwsSUqNgU5eWVycvK4vHmFG9du8vThI7Y2N7i4eIGivFw2Vy+yf3WPa9duMDE5y8z8MjGJ6cQmZmHvFoCTTzjBcTmcEqhzWkoDEQUD3hVXQ1TREF1LdzKK6g43lJV0iIxJZmlxjev7B9y6foOPXr7iyZP3ePbsBdev32Rv9yr3797j3p277G3vMD89Q0Jc/OF3uXGJiclZbt97zKWd6+QUVyOtoou8rgXiasZIqBoho2WOQNWYExKqvCMsxwkxxcMJOlkt3j4lQEj8sNvg4BJAR/cYHj4h5BfXYO/ixQkhcSRklBCRUEAgq8a7p8QRFpfnnZMSR52IwxiU3JEQEZVURkhEChFxaSSlFVBQ1kBEXBpVDV3OigqQklVCIKN45D78EGv64VpBVRMlTX10zazRMTFHS08fIxNjzM2MsDDUxNZYk4KkUHKifYjyNCXKVY+yOHc68kJpSPGlJMqJ+rRA2gqiacmPoS43ktq8aPJTgnFzNENCXAQZGSlG1l4zuv6a1qF9AsIykJOVRSApSUBoOo1De4ysvcbJwQ45aUn66vKoSA1h5nw5C93lXBprYLolh6nmbGaasxgojWWoPJ7x2iTOF0cy3V3KxlwnbVUpdDdm01SVSlFOGEnRnpQVxtLckEtnRwmTU+e5srNARVUOaVnRdPc38smP36d3sJH65iIqarJJyQgnMTWEG7c3iYn3p6W9jOKyVBpbirmwOERdfT6jY+20tpUxMtpGf289nW3lNNUXEBXuzmBfHU/ubdFQlcVAVwV7l6eJDHYkNsyFofMVfPDgEveuL1NREE1nXRZLE820VyQydb6E0rQgilMCKM0IpTgtlLaqLMpy41idHebBwTZf/+xTvv/ud/z8i8/48qdv+Pd/+wu/+dXP+fiDh1xZnuLB/jpffvyUh3urLA23sj7exe6FQXYvDDLSWspkVzW9DcU8vLbB09vbbK1Ms7s5pFF2AAAgAElEQVS+wOefvAT+m//++1/52WcveXDzCvOjXcwNtbO1NMHr9x/y6GCHkY5qxrsbeP/uLl999pzPXz/lFz95zbP3b7O1tURlZT5FRRm0t9fT0dHAyEgPy8sz1NeUkpYcQ01lARVlWbQ0FVNXn0tTYz4ZWaGkZ547EhA5BeHkFkaRUxDJk/fusnllkbBoD1KzwsgtTaCgIpm23koaO8rILIqn+XwZXX3VZBdEkV0QQ3JGMDmF0VTUppOYFkBq1jlSMoOJSfQmKNyO0GgnkjP9SMrwJTnTj/yKaEJiHYlK9SAi2Y3wJNdD4ZDjT1S6F7FZvsTm+BGS7EpAnAOe4Za4hJgSlORMQmEQ8Xl++ISakJzlSU1zEoUV4ZTWxBKX4klGzjlKKhKprE2jd6CG7r4ahsfaGBlv59adLQ5uX+HawSXODzTT3lPPnUfXubA+R2lNCR5BXth5OODs405odDhZBTksrFxgfGaCsIhzREaF0tnVSk93B93nO/nN17/m+fPn3L59m0/ffMbi8hIaOrqoamujrKmJjJoq8ppaqBgYYGhvj76tLeJqapyVl0deUwNFLXVUdLVQN9BF08QALVNDtM2M0DI1xMzRFis3F2w93bHxcDs65s6OGNhYoaCjg6ymJlpmZijp6aFiYICEsiJmTg6YONggo6mEqZMlOpYGqBppoG9jhJG9KRau1tj52GNpbYWmthbmlma4e7pg72SNf5AnWbkppGclEh0XSmJKNB7eTvgGeBIdG0F8YhzpmRl4+XgTEx1JTHQkkRFhZGdlkJOdSXJSAgX5uRQV5lNWWkxJcSH5eTk0NtTR2FDHyPAgVy5v0tR4uMzU2tLAo4d3gf/Nb7/5FR3tzcxMjDLYe562xjo6mhvoaG447EbU19LT2szEQB+LUxOsLs6xsjDD0vzhQtMPnYgLC3P/Azgd4dr+VdbX15mfn+fFixc8ePCAhw8f8vjpE2LjEsgrKmV6bomO8/3EJKajqWeClp45UoqaiMkooaKjT3BULJmFxWSXFGPuYItnkC9FNSWsXrlI73AHHn5OhEZ6MzjazthkOymp5+gfrKG2PpPC4mgaWrKJTfYiMS2AxMwgolP9SMwOJjbDm6AYW0rrEsmvjCOnLA7PIHscPCzxC/VGSkUGUVkpTosLOH5WgneFBZwSl0dMVgNZVQPePSN7NOv6A41aTFoTaUV9ZJQMMDBzQUbJgHdOy3BKRBFpRf0j7oOYtCbiMlpkFdQRFpOFvKoxwpL/XzzqRycESMhqH7kaZyVUERJXQVxGC0k5HaSU9DkrOFxZOnZKgLymKab23ogr6HBSXAkRWU1EZDU5dkrASXGlo67EWWl1TkkoH8adpDR5V1iR0xJqyKmbcUZSHQVNC6xdgnnrjBzi8npIKOgfCQlRWR0kFPSRUjbijKQ6xjbe2LmH4heW+n+5FD+8lqya6dE0rJK2FZKKBqjq2XLslMzRXOxbZ+RQ07dDUcsSBU0LpFWMUdSyRFrFGCGBBlLKRmgaOWJs442mkSMiMtrIa5jjERhPUV03Z6Q1aeqdxic8FWl1U3Qs3FDSszlyIgSqxijr2x72IIwcEKgao6Rng6WzLynZxSRn5BAak4SDuy+OXsHomtlj7xmMqb0nTj6hh2wI9wCCohLJL6ujor6VhtZO8oorCY9OIyg0EW/fCNIyi0jPKqS4vApPL79/LRGxvrTC3pVtVi8scW17j4+ev+bG1essTM8z0j/M0MAw3V09bGxssLJ0kc3NTW7evMWf//xXCvKKcbRzpaGumerKOibGppmamGVna5eVpWWu719je+syG+urHNzcZ3trk+GhPqanxlhemufWwQ1uH9zi9ctXXNrYZHN9gyuXLjPYP8D7T9/j048/4fHDR1xcXmFkaJjx0THmZ+e4vHmJh/cfcOfWbZYuLDLYP8CVS5fZWFvnxrXrXNrYZGNtnc31DUaGhpGXlcPb04uJsXHaWlpJiIunpKSMyppGxmaXiEvNRc/cgXeEZTglociPzspy7KQkAlVD8qvbsXUPRkJRm4LKJlrOD5GdX0FVbROPHz7ir3/6I08e3OfC/ALVlTVkZ+cyOTVHe1cfxhZ2iEoqYuXojZ6ZI2EJWRTXdqKsb42ehROGpg6kZhSyvLrN2uYeC0sb9A9NUlhSTUNzF/FJmbR3DbC8eoXJmSUWljbw8Q/Fxt4NJVUddPWMSE3LYmlphYWFRXa3dxgaGGS4v48Pnjzm/t17rCwtU1VVg72DC6kZuRia2VBW1YyStgnW7sEUN/QjrWGBpKopb4koIySri6KuNWdltVHRs0Je3Qg1XXMMjK0oKCxjc/0KqytrXN+/wcef/Ji79x7x/nsvuH//IVd3dtnbvcr+zjYH1/aZHh9jbmaWixfX2L92wIXldSbnlhmbXSE8IRN1UweUjOwRqJscuhFqJgjL6RwuM0mp8Y6QLGcFarxzWgpxGQ2OvSWMpq4lEzOrjE4uMj2/RlffCPYuXpwWEXBSSICsohbHjp1CUuZwxem0sCxnROQRE6giIa2OiIQyp4XlOHVWhlNCEogL5Dh27F2UVLXILyqnqbWLyJhEtPWMUVDWQFZBleOnhDEwtkBdSx85RTWkZJUOnQhDczQMzVDTM0RD1wB9YxMsLc2xtDDB3EgHayNN4oLdKUsNJcrNmLRAKwbKE2jLCqY20YeicGfyQp1ICbCmLCWQhvxYSjPCKc+LxcpcH2kpSYIiMnBw90daWgppaSkCwzMZWXvNyNprwuILkBQTQSAhhryMFBqqSlTmJDLWVsZCby0XeqoYb8qlvzyRwYpEpurTmWnMZKQ8lvbcENpL42koiWN2sIbF8SYurwxQWRxLfIQbpQUxdLYVMzHeQm1dHh3nq8jOjaeoLJ3ewWYurE1Q2ZDH0sYEqTlReAbYUV2fR3N7Gb4B9vT01zM60UFQiAsHtzaZmOxibKSNrIxIKsszePHsFs0NhZQVp5CWHEJhXjwzk52MDTdTmB1NXUUGFUVJTI+1UF4Qx2hfDdvr49SUJlGeH0NtUQIzvZUMNeXRWpZIcogDDcUJ1BbEU54dTX1ZOr0tVTy5u8f3f/w133/3O/70+9/w/Z//yB9+/zt++vknvHhyh5GeJqYGWnn/9jaP9tdYHG1juruWmZ46Ls300lWVTVtZJosjHSyNd/Pi4TW++uw5//jr7/nqi0/525++hf/3H/zj+z/w5uVjDrYvcnFygP6WCpYneuhtKmOks5bx7gZmhtr58OkBV5anWJkd4tbNy9y8eZnp6UF6epqZmhpiff0ClzYv0n2+jdbWWgoLM6mtLWZ1dZrJqR7aOisYHWunsCiB9Mxz5OZHklcQRV5BFEVl8VTWpjEz18fzF48pKkskPsWfsupUiiuSKK1No2uwlurmPMrqMknJPEdYtCvpOWEUlMYRk+hNfIofuUXRJKYFkFscSUiUI+GxLqRkBRKX4k18qg+Z+edIzQsiKtmdc3GO+EfacC7Okah0LxLzAonP8Sc6w/uwTJ3gRECcA34xdnhFWeMdbUNYugcpxcFkFgcRlWBPTWMiJZWRZOYFUlgaRXyyN4WlcVRUpzF3oY+ZhX6GxztZWZ9iYXmMmYUhDu7s8uGbZyyuzfDw2T0ev3jAkxdP2L65R0BEKG6BvoQnxLJ3cIM7D+5z6/5tPv70NVvbm3z6yStevfyAly+ecefWbSoqKtjc3KRvoJ/F5SWs7R2QUlBAUV0dZV0d/CMiCUlIQN3UFBUjI3RsbDgpJYWovDSGVqYIlOSRVVPG0MYCTRMD9CzM0TU3I7eynN7JSZz8/DBxckLNxBQ5HV2MHZ2wcHNHRksbMWUVxFVUj+6JKCpi7OjI6PIF4vMykdZSRkRJGj07E1RNtVEz00Hf3hQZHUUMjY0wNDbC1NwMa1srHJxs8fRxJTounNyCTCKiQ/AL9MLJ1Y7AYD/sHGzJK8hnfXMDFzdXcrIzaWttJikxnpTkRDIz0sjKTCc2JoqiwnxKiguprCgjOyuDhvpaaqoraWyo4+ruNmurK7Q017O5cZErl9fZ3blMRXkxDfXVNNRUMjc1TmtDLR3NDUcLTX3trfS1t9Lf0cb08CCTIwPMjA+zODfNxcV5LsxOMTEyyPDQAGOjwwwPDdDT3UVDQwPl5eW0t7ezsbHB9vY2QyPDuLl7MjEzy/8DZOcVExQSjbWdKxJSiiip6yIpq4yCqibK2nooaemgqn/oFhnamKFvZYS5owW2rhZYOBjj5mtLz0ATqVlhZOdFk5DiR3JqADl5YVTVpZJTFEF4jBvp+eE0ni+mtj2PuHRvPIOMCQi1IjkniPzyBEJiPDC00sTGxRxXHxfOSojw7lkRpJXVOPb26cPYtLAsb5+R4pSIIj86IeDtU9JHXIgTZ+UREldBXtUYHSMHTpyV56SwAseOS2Jo7oqqtuURTE5GyYDqxj76RhY5KaxwtNikqG6KtqH9/wWi+2EC9mgWVlTx8IgrIadhwikJZU6KK3FaUgVZdeOjXqKwjAanJVUIT8yluLYTcQUdzghUESjrH4Lc1M04KaaCmJwuAiVDhKW1UNSyRFxeD2FpLURktDG188XSKZBjJ6VR07dDVc8WXTNXtE2cMbXzxc0/FmUda05LqCFQMuSMpDpSykZHcSZ1A3v0zN3QM3dDVc8WgZIhQgKNIw6FmJzuUcFaStnoaCFKTt0MMTldRGV10DZxxtzBH1k1U2RUTfAIjKeiZZDh+cuUNfUjq2mOgY0XYUkFKOnZIFA1RlzJABF5XeS0LDCy88HY3hdlfVtkNMxQ0bPAzTeE1Kw8IuJTiUnOxNjGFSNrFyydfdEyscPCyQdDa1eiU3JJzCqkvq2X+LQcUrPy8D8XiW9gNF5+kfgFRBMTn0F+USVZeYUkJKb+a4mIZ4+f8uOPPuP6zj4Pb9/nv/7jH/z1j3/h0sYW46NTpKZkEhwURnlFDfcfPOHO3YeMTc1SWVWHg70LNVX1DA+Osb56ienJOcZGJrm6s8fM1CwtTc08uHefF8+e8+jhfdpam5memmB3Z4vdnS3ef/re0Q/PjbV1ti5fYXlxidnpGX7z9a/5xZdf8enHn3D39h32dq9ycOMmN65dP4rPXFxeOZqA3d3e4eb1G3z68Se8//Q9ru3tc+XSZVZXLpKdmUVdTS0VZeV4e3phbWlFfHwiWblF9A5NUN3QRk5xNaFx6Th6hyCuoMVJwWG5aGRujY7BaQwsnXD3C6W1q5/eoQma2jp57+ljPv3kNU+fPGJ9fZ3Ll7d49foTRidm8fIPQUvPHF0TOywdfTCwcKaopoO8ihacfSNw9A7B0taDvMIqruwcUFhSS3lVI/ZOnrh7BZKWWUBqRj5dPcOMT11gYWmD+qZOjEytkJFXQ0VdByERSRISU9ne2efy5S2Wlla4urPL/tU9RoaGuXfnLisrq4SGRaGiroOesSXZRVWci0rC0tGHvKoO4rKrOXZGnjMyOpyW1uaklDoCVWPkNU0RKOohq2qAjLIuekbWuLr6EhWdQFdnL1f3brC4ssHgyCS37zzk3t1HrK8fircHd27z+P49tjY3mBgfpaSolNa2LqZmF2k7P0BqTgn2HoHo2bijYeGKrLYFkmqH+UMhGS3ePit7GCsTPZx5PXZMCAlZTUQlVTh2TIjI2AyefPAxFzeuMr1wEUMzG06LCDgjIsNJIQHS8hqcOiuFmECFs2IKCIkenlNnZXn3lOB/mBHyiAsUkFVQRVJaAf+gMB49fc7O3k02Lu8SHBrFWVEBcopq6OibICOvgoa2AfJK6mjrGSOQU0JKSRVZdU3U9AzRMTFHx9AETV099Az0sTA3xsHaFBdrI2L8nUgNcaUs0Z/GjGAKwhyoSvAiJ8iWwjAXMoLtKI7zojQlkNwEP8ryoinOiUJKUgxpaUlkZKQIDM9gZO01rcPXCAzPQCCQxN3VGQszE8JDQ4hKLsFQXwc1JQXKsxJYHGhmrruWkYZcussS6StLYLIhk9mmLMarkjhfGEFvTRpt5UlMdZezPNHM5cU+OhtzKMqOoLu9mKnxVtIzQ8jOiWFotJXq+gLi08Kobyujoj6f/dsbVNTnEpUYQHRSIMXlaRSWprC2OUVohAcj4+00NBexcGGQ2bk+8nPjSE4MpqggkTu3LjE23MpvfvUJ925fZnykjZ0r8zy6v0VlcSrjg028ev+A/q4qUuL8ee/BDv1dVWQkBZMa5097XS5XLvTx4s4aM73VFKUGM9VbTXdjPu3V2dSVpjEx0MLG4jgfPLzBb7/+gu+/+z2//+Zrvvrp53zx5hP2Lq9wdeMC86Pd9LZUMNHTyMZMP5uzA1wc62CwqZgLw+0Up0awOT/MzFA7yzOD/NffvuWPv/k5f/vDb/j6yy/442++4n//x1/4x19/z9dffMQH965x89ISw+11jHTWsrMyyeLYeYa76thamWS0u4G+9ho6Wyu5e3eX9fV5qqsLyc5Opre3jeWlOSYnhhkd7SU1NZbKykJm50fY2llmZKyT4dEO0jLDSE0PJj3zHNlZoWTnhlNQFENxeQLl1am8fPWUxeVxsvIjycqPpKg8kdKqFCoaMqmqzyQ1K4TMvHDiU/xIzTpHUnogEbHu5BRGUV6TSkyiN1kFYcQmexGX4k1yZgDRiR6ERDkSnehGfIYPyTkBRKd5EpboQniSK9EZ3sRm+RKZ5nnIi4h3JCDOAf9Y+yMR4RNjS0SmF+lloVTUx5Ge40t1QwKZeYFk5Z2j/XwRpZVJFJbE09JewshEB+f7GmhsLadvqJWeoXa6eloYmxmitaOWueUpfv+Xb/jPf/6d/+KfHDy6j5WLM86+Pjj7+hGfkU5IVBR+QYHEJ8bx5PF9/vPf/8Jf/vgtX335M3Z3d0lJSSE5NYXgkHMkpCRjbm2DgZkZ5g72OHp54hMahoOPD8r6+gjU1VHUN0DJwAAFbXWkVeSRVJRD28QQHXNjVA100DY1Qc1An5yKCrLKytAyNUdaUwsZLV2UDIyx8vDG1tsPDTNLFPQMEVZQRFZbBy0LS6Q0NNGysCCtpASfqHDi8zKx9/NE2UgXSw9HzN3sUTfTx8LdAU0tHXT0dNE3MMLIxBhLawvcPFwJiwglKSWRsIhQ3DxcsbKxxNPbAzsHeyKjo2hsasHDy5OwsDBysjNJiI8lMyONpMR4MjPSKMjPJTDAj6TEeIqLCsjOyqCpsZ7Wliba21qOYsorywvcvnWd3Z3L7O9t09baSG9PJy0NtQz399BSX0NPRysdzQ001VZxvrmR3rYWeloPmRHDfecZG+xlenyEmYlRxob6GejpYnCgj8mJMSbGRxkc6KOlpYWSkhLKysro6Oigrq6OiKhI0tIz2btxk5t37uPi4U1IeAwm5nbIKWqgpmmAvJImcsqayKioo6ChhaaxEYa21uhZmaFqpImdlwO2Hla4+zuRkBnB5b1lGloLSc0IJSLGjYAgG/wDLQmNdMQ32BJHN31iUnxp669gcLIJ32Bz3H0NSUjzpqAshsq6dJKyzmFhr4udmzkWDqYoqCtwVkqCEyJi/Oi0CKKyKrwrLM1pccUjwNy7Z2SPFpdOiSgiJK6CiECdt09JHy0snTgrj6a+7dHq0nEhOfRMnCir6SI9t5pjxyUREldBRskAbUN71HWtj7gQIgJ1RKU0kJTTObqWVzdBRFqDd0XkEZbRQFHbHHvPEOQ0TDgtqXLEjpBVN8bCyY+g6HSiUwsxc/DByMYDBS0zRGS0sXIOIqu4CWefKExsfXDwDEdERvsI9qakbYWiliXWLsFYOgUSk1qCuYM/Kro2KOtYHy0n/eA6iMhoH02zisnpHhWj1fTtUNG1Obp/RlKdE6LKSKsYo6pni5K2FUraVmgYOqBp5IiyjjVq+nbIqJogJNBATt0MI2svVPVsEZfXQ0XXBv+oDNyC4jG29+WkpBpKejaYOPghLKeDtrkryvq2yGlZIK1uiqKuNdrmruhbe6Jm5ICchgnufqHYOLpi7+ZDaEwK9h6ByKjqYWTjhrmjN3oWTli7+hOTko9fWDw5xdUkZuSRmVeCb1A4voHROLsH4+jsT+C5GFIz8klMzSAmNvFfS0R89+2f+NufvufR3cfsXr7KjWu3uHv7AXtXb1Jb14yktAJvHz+DkakVQ+OzxCZl4ODqjY6+CaZmVrS3d3L//kMuX95ifv4C9+8/ZHJymubmVsrKKnjw4BH37j1gf3+fubk56uvraWpq4uDggJ2tbfZ2r9LddZ64mFjycnKZHJ/g2t4+L5+/4IvPf8IXn/+Ezz75lC8+/wm/++a3fPmzn3P/7r0j52FoYJDurvNc2tjkxrXrPP/gGS+ePefVi5fcvH6DjbV1ujo6qa6sIjY6htjoGMpLy5ibW2Bre4+t3euMTi0wubDG3q1HLKzvYuHoxbG3zqBn5kjX0DQXt26QVVhJWGwqPYPjzC+uMjk1w2effcJ77z/i/fef8slnn3Lr9n0ube2RV1hBwLkY9IxsOXFWFnl1IzIKqukfX0TDyAY7jyCKq9vQM7AhN7ecq1fv0Nzcg5ubH2lpeVRXN+PvH8bc/DLVNY2EhEYxMDhGbV0zrm5eCItIoqKug76RObfuPuLZy49ZXlnnytZVLl5cIyMjCx8fP4qLSxkcGsPM3IZzYbFo6Jhi7eSDrpk9gVEpuATEYmDri5iSEfo2PmibuyIsp4OIjDay6sbIqBgip2aItJIOdk7emFk5o6Csha9vCPFJmfgGHkLr1i5f5eGTZ1y9us/s9AzLC/MM9HSzc/kSszNTRIZHERIaSVNrF5l5JRhZOiKnYYS+rQealm7I61ohUD8sMAnJaB0Vq48Ly3NGQoVjx8U5KSyHpIwGbx0XR03LlMraNh4+fc32/i0q61rIKSzH3fscx46dQlRSEYGsGmdE5DgtLMtpYTlOC8tx/LQUbx0X58QZaUQllTlxWoxjb5/kjLAECsoahEfFExYZR1RsEupa+khKKyAiLo2mjuGRiJCRV0FRRRMldW1kVNSRVdVAVdcAPTNLdE0t0NA1QM/IGBs7WxzsrTE10MLHyYLs2ECa8uOoywwhL9SB8lh3CkIdKY5wI9XXksxz9uRGu1GQ6EtFbjg5aYHkZoQiJSVOYHg6rcPXsHXxRVrq0JGQlpIiq6KPlTvf0jv/gJyqAXoXHiArLcDSxIDJ7kYWBlqY6KhguD6PkbocZppymW/JY7oujcGKRHoqkulryGa0vYjRrhLGeyqZGKihrjyFlvpsutpLqGvIZn5hgMmZbipqcnHytCQ1J4bUvFj6xtuJTQvFK9iJjMIEKhsKqG8rY+vqMmkZUZSWZzI51cPiwjC720tUl2eTnx1Pd0cND+7s8OTBPl+8ecZ//O0bPvvoCVc25rh5bZX//Lff0dddy8G1Da5szvD4wS7/+PvvaGkswt/HFi8XM2pKU3lwbRn++Uc+frLHVG8te6tjLE20szHXx0R/PQuTXUwOtrK+OMHHr57wb3/+ln/8+1/5/rs/8Offf8O3v/oZ33z1GXf2NpkbOc+F8V4mehrpbyplabST5bEuDi7Ns78+y/XLS9zeXeMnH77Ht7/4Md//8dd8+vI9vnzzCd/+8ku+++0v+du3v+ZPv/45b1484mD7Iq3VhZxvLOfu7kX212dZne7nwmgX490NzI11sTg3xJtP32NzfZbWpkqys5Pp6WlleWmO+/cOuHHzKgWFmXR0NjI1O8TejQ3GproZn+6htaOcvNxIsrNCyc0Oo7AgmpLiOIpL4ymrSGJjc5YPP/qAuqYc0rNDKK9Oobw6hbziGGoaMg8hcrlhZOaHklUQRlSCO8ER9uSXRlPVkEZ0ogdRCe7EpXgTm+xFbLIXMUmehMU4E5PkSU5pFCm5gcRl+hCZ4n54/qdUHRzvhG+kDb7RtvjF2B0JCe9oG7yirDmX4kpCfiCFFYfuQ3NHFhU1ieQWh1PTlEFReSKVdVnUNxfRPdTMyFQPg+PdnB9op66tmqLyAnIKswiLDKS9q5Gf/fILXn32iscvn5FfUY6WiSmeISE4+fpj5uCIh58fCirKyCnIHkZv/vkP/vrdt9y4cY0PP/6Im7cOKCopJuhcMFFxsYRGRmFqbU1UchJu/n7Ia2ohrqSEjoUF2ubmSCipIKqggKq+HifFhFHUUkfP3AQlbS20jI3QNbdASUeXxOxc/COjcfINxMDaHlUDM2TUddG1sMPI1hl1IzNMHVzQNrNCWk0LaTUNBCpqaJqY4RcZiYaJCfHZmbgHB6JmZIB7cCCOvt6oGOhg4+GCho4+uoZG6BqaoK1vgLG5BS7/h7q3DG7rQPS+XQ46ZmbJkoUGybLMzMzMzMzMMcR20GEGh5nTYJNSoE2TtlvuLe3u3d1nebt9tvt7P/jWM3fuvO/n937Q6IPOjDTSjM75nT+FhBKTkEhcUjJqrScqDy3e/gEEhYXj6euHh/diF312Th6ZmZkUFRRSUlRMZXkFWRmZVFVUsnnjJmKiosnJyqatpZW6mlr6enoZHR6hp6ubDXPr2bB+lg3r17Fj+xamJsfYuGGGzo4W1o4P09XWTN9/5SFmJ8eZHh9hqLdraSdiYrCficF+NqybYNPsFFs2zDK/cY6Ns9PMTU+wZfNG9u7ZxbatW5ibXUd/fz81NTVUVlbS0dFBQ8Pib9XQ1Mj7z58xNT1DaFgUhUXlCIQS7O0luKi8sLYTI3V2x9XTB7nGAwelHFulDJG7C3JvNQpPZ1x9nYnPiqGquYhTFw8xMNpIUmoQ6dkhFJTEUtuYwehEA10DZSSk+hGRoKW0No3W3lIqa1PIL46itDKB6EQPSiqTGJpsJj49CK9AV9y8FDhrlNg6CdB59RVWGJmga2rFi6uMWWVky8srzFima7W0Nr3a0H5pLG6Fng0GZqKltWpdIwfECm9MrKS8usoCCzslOq8a4aIJwdZRhc6rRljYKbEWuC4qFy8bLIHDa6steXWVBZpzNVgAACAASURBVCZWUvRNHXllpTmrjOxZYyrEQa7FTqrB2FaGJiAGU3sFOsuMeFXPihdXmbHc0BYTOzk+YUmsMLJDGxSHsa2M5Ya26LxihH9EOiGxOQgVPlgKVRjbKJbu/q8xE6Nn7oSlUIWeuRNB0VkYWcvRM3dC5yUDVhg6YGApZYWhw1JOYaWRAANLKcv07TC0kmFso8DUznkJMgytZOiailhpJGClkQCRsx8qn2ikqiCcXAPwCIjHJzQFlU80Yhd/7KWeWApV2Em0OMi80DN3YoWhA9Yid4LicrCVeWIqcEXPSoqNVIud3Is1lhJcfKKwk3thr/DGWuKBtcQDZ+9IAmOz8QhOxF7mgbtPCK4aHwIjEtD6h+PqFYyTizchcVk4yLU4yLWofMOJTMzBIyCSzIIK0nKLKSyrISktn+j4LPyC4vD2jSQuMYuS8jryi8vIzingxZde+d8DEX/8w194+ugDRobGKcovw883mNiYJKamNpKeVYiekTW6BpaY2oiITsphmb4F+hYCxEo1ScnpFBYWcvfuXW7cuMH169e5desOZ8+e59tvv+fhw8fMzq7njTce8PjRU4aHxhEKnCgqLKO6upatW7axfes2Ots76O3uYW5mlvnNWzhz6jTXr17jzq3bS9sO33/7HT/9+E/+/Mc/8eTRYy6cO8+hAwfZsW07B/cfWGomevP+A+7fe4M7t26zb89eDh04yM7tOxjo66evp5fDBw/x+vUbPHn0mCdP3ufLr77l/We/4tT5qxw8epqRqY04a/xYpm+GV2A0Ld3DbNi2j86+EfKKK+kfGmdqem5xD+L6FR6/94hPP/+MfwEHj5zA2y8UsUyNh3cYAok7kfHZTKzfyd13nnPk9DViUwuISspFKHPHwNiGwMBodu9e4MKFm/j4hBAYGMnQ0CQLC2c4dfoC7R29hIXHML52mh079zI1PYeH1oc1hiaExyQxs3Ebu/YvcPjoKdbNbWZwaIzUtCwkUiXrZjbQ0t6Djb0TsYlZxCTnovYJJyQug8jUQgxs5Bg7uCH1CEesCsTEwQU9KylmDkpsJe4IZBrsJWqkLj74hsQhUniw0sAKY3Mhr+maYWDhiKGVI6k5JVTUNtPZ1UdnZzfzm7dw9NBBzp06yevXbzA5OU1ZeTVdvSOUVDfj6hWMnVSNg4s3NkpvTB3dMHJwxkzohq6FE6+ssWSZwaLkqrPMmDXG9ry4zIiXlxlhaSvDxMIRIzN7HETOdPQO8/X3v+Pmvbdp6RjE3TMIMytHdF5YwbJVpry6wphlq8xYucaSFboWLFtlxgrdxeYmG3snVqw2QOPpR1xiGqERsWzeugsXlZZVa4ywshViaGKJrr4JljYCrO0c0XoHYGMvwtZBjL1Igq1QjLWjeEmNkKs9ULhrcXHX4qZW4eIsI8hbRVpMEA0FiQzW5dJVEk9VojdNqcHUJwWQ7iMhPVBOWYofjUXRtNekUZgdTH1VGp5aJSYmhhgbG2JiYoSpqQlxKWVsPPyIgY0XaBzYRmH1ANaWFqSlpiByFKCQiulrqWbHuhF2Tveza7KHneNt7BiqY0t3GRvaCljXnMNMZwmdFSm0lCYwPVDFRE8lo70VFGaGUVmSQFN9DhNTbUzP9lHXVEhLdzUBkVrCE/ypbCqkpDaH0rpcknOiWbt+gIHxdrbumaW4PIPewSbWzQwwNNzKxHgX85vX8vrVkxw9tI2LZw+xcHArw/3NvH71JF988oRL5w7z4O5lzp7cxw/ffMwff/c1B/du5v6dS3z39YfcvnmOm9dOM9jfTFZaNM21hUwMNPLw9hnOH97C8T2zfP/p2/zttx/z5s2T1JWmMDfRycbpHrbMDLN/x3ru37zEr7/5nL/+7jf88B9f8PUnz3jy1m1uXDzJrUsnuXZ2gY0T/Qy2VjI/1cv5Izs4MD/Ft5+8x9O3b/Pkwevw77/z9SdPefzmHR4/uMfnz5/yp998Dz//BP/6iT989xVvXD3Psb3zbJ0ZZXKgjcvH9nH+yA4Obp2mv7mU/uZS1q/t5NrlBT775BGbN44zNNDC+Hg/V66c4dTJBS5cPM216xfp6m5l89b1HDm2j+OnDrBp6ySzG0fZvW+O1pYC6mszFrcjGnNoacqlsSGb9rZCxseaeO+9t9i9Z47a+kxaO4toaMqhsjaN5tZ88oujyC2OpLw2mdrmTHKLI0lM96W0OpH61mxyiiJIyQogvzR6CR5yiiIWveElUTT3FJJRGLK0EZGU609iXgDxOX5EpXsSmqQmPM2DyAxPYnN8ic/zJyrbm9A0DeEZWuLz/KlsSiU7P4TewTLmtvQwOtVIU3sBhWVJNLSXUl6XR+dgE1t3b2D7/nn6Rnup62igvrWR8poywiOC6Olt569//xNfffc1Zy5doqSunui0DDyCQohMycDN15/S2nqkLkrEEhHT68Z5cO8GB/buICcni43zW9i7fx/xyUm4e2pJz86itrmZiLg4FBp3RM5KzOwcMLV3wF4mx8rJCUtHMVK1O1aOQnRNjRC7KLAWCTCytkKmVuHkpkLmriEqJQ17mQJtYBgSNw8cZC5YCKTYS12xlzpjJZbh5huI0tMXc6ETRrb2mAtFiFxVeIdFoNB6IXR2RaB0QaH1ws3XH4XWC4m7OzIPD5SuGtQePriqPZEq3HBRaQkKjSI8Kp6A4Ai8/YKJik2iqLSK6rpm2rv6yckvQemqISIylqKiEspKSikrKaW6sor62jrGR8d4+t77bN+6jYqycvp7+2hpaqanq5u1Y+N0tnfQ2d5BV2c7A/29jI0O0tXZyujIAN1dbczOTDIxOsTU+AijA73MTo4zMzHG1NjiNsS60WEmBvuZWzvG2uF+xgZ7GRvqZ3JsmOm1o0yvHWV2Zpotmzeyfm6G6akJhoaGaG5upr6+np6eHlpbW0nPzCA1PY1zly7S1NxKSWk5La1dKJ3VSKVuaLUBOMnc0HgH4hsagcrXH3uFAjMnRxzcnHEJ9EQT7ImjqwCPYHfiMiPYszDP3NZh0rLDSUrzJz07hKKyWMYmG5nd2EV1QyaJmYGk5oaRnhNGa2cRZRUJdPeW0tSWy+zGHvYdniW7IIqAcHdCY/3QBqhQ+2lYabSG1aZmvKpnwMtrjFluaIXOS2t4dZUFeiZCzGzkWNo7Y26rQM9EuGRjMrWWIXH2Re0Vgad/7OL69MsGSyrGSn1bdF424MVlJjg4adD4RC2pFzovrGGFng2rDOwwtZahUAUujc3pm4tYYWCLo7M3Tm5+vKpnxWpTATorTDCwcsLFKwylNoRlBjYY2Uh5abU5yw0XmxN1zYQsN7RF7RtDVHIReuZOvKJrvRh+fsUIYxsFSo8wJG6BaPzjMLVzJjgmGxuxhlXGQpYb2OPkGoC5gyvufrEIFT6Y2CpZYejAcgN7rEXuSzBhYCnFyFqOkbUcQysZ+hYSdE1FrDZxRNdUhEDujbM2HKkqCJk6GG1gAr5hqXgExOOsDUcg98Ze6olMHYxA7r1kf5K7h6Dyj8XcUYWFSI2hrQIDGznmjirWWEqWWpksxe6YO6owE7rh6OqPZ2gyQXE5BESl4eIRiMYrGP+wOBzlGhyk7oTGZpFeWIuVyA2hwgeh0gtnjxDkan8i4jPR+ocTFBZPdHwGMQnZBIUlERSSQGpGIZU1zRSVVZKXX8xry1b874GIs2cu0ds1iMbdG7FIibOzB85unkiVHvgGRuETHIs2MAoTOwn2MneMbJywcXLDWqQgJCKS7OxMWlqaGBsbYf36We7cucMPP/yGb775jlMnz1Ff18y2rbvYtnU32VkFWFs50NzUxfDQWrbNb+fcmbMc2LefwwcPsXvnLjZt2MjVy1e4f++NpfrX9x4/4fkHz/jhu+/57a9/w4fPnvPG3XscPbLA6ZOnFoPSJ05y8vgJXr9+g4fvvMvd23e4evkKD995l7cevLm0gn3uzFneuHuPb//jG/7xt7/zm9/8J+89ecax42dYN7eZ7IIy7EVyXly+hrikbPYcPMa23Qcpq6wjLT2H0ZEJ1q2b5fDhw5w4c5rHT9/ng48+5PaDBySlZ6NraM4qPUteXmaEnciNqfV7OHXhNnsOnaW1Z4zKhi40vuHovLAc/6BoiotrmZ7eQlNTDzExKdjZOdHRMcAXX3zPteu3OXN2MRQ9NLwILwtHjzMyOk5UXCKNHX2U1rSQU1zNxMwmNm3bw579R5ie3UT/0Di79x0mJjGdhJRc/ELjScwuJSGnAv/odCxEalaaOmJs74zCM3yp39lc4IyprRwDCzFeQbFo/CIJi8tErvZnjakDlgIllgIlRjZOrDITom8tQezshZmtGLmzGm+fAJobm7hx7Tp7duzkxLHjHDhwiL6hUcqqG4lJzkao1LLa3BELJ3fMnNwxsFNgYKfATOjGGkvJ4tCcoe2iCvHiGvRMFnMROi+sRtfAhtX6VgidXHEQOZNTWM5bjz7g+u0HVNd3YOMgw8JGjEiqwtJWuqg4rDTltZWm/5WFMGf5anNW6JqzbKUBNvYiqmqbaGnvwc3di/Wbti2Fq/WNzLETOGFkaoWFtQMaTz+a27qJiU/B0NQCQ1MzbBwE2IskWAnF2DktBq1lak8cFS7IXFSLNgM3BX4eziSGetJUmEhvRSrFURqKQlWURmhI1gpI8XYkN9KVyswA2quTqSyMorutgLbWAjw9XTA2NiAmuYQNhx8xvOEC3sExWFlaYGFujlQiwdLCHHMzUyzMzUiICqc0L4OZ4V62TQ1xcMMY+2b62TpYz7qmfMarUxmpTGF9TznJQUriA2TMDNUwN9xAY2UK0cEuVJUm0tKYR09fJQPDTXT21lDXWkpApJbUvFhOXjnC4HQ3JfV5NHZVsuvwZnqGm2nuqiIjJ5aqunz27N3A9Lp+3rx/hTOn9nH35jl2bp3m2oUFPnh0h5GBVkoKUtmzcyNP33uDIwd38LvffsHvfvMV8Hf++fff86c/fMfvf/s1hw7t4He/+YrTpw8xOz3MpXNHmB3v4dCOWQ5vn2aos4q+1hLOH9vG5dM7mRyqZ+/8GPt3TDE/O8R4fwtb1o3x+qUzfPz4IR+/94jb1y9z69oF3rl/i4f3X+f6hRNcOL6fI3s2MTXYyqbJAXZsXMvdq2f47Tef8t7bd/jq0+fw8z/YODPJnauX+M+vv+KT955w+tABHt27w89//T98+vQR69cOcnjXJg7smOPulVOcPDDP9pkhBlrK2DzexaGd6zhxdDvffP2Mndtn6OtpYH5+lu+++5y33r7H3n072bFznuq6crr72jl+6hBHTu7j0PFd9A63snayh672Elrqs2mqzqClPpvmuizqatJpacqlv7eC8+cOcf/+Dbq6imhoyqKsLI6KqiSKiqIoKYsjKy+UrIIQCsqiKKmKo6Qqjsr6ZCrqksgv/Z+A8Yu1KTM/lJLaJJJz/BfhIcePxBw/YrN8iM7wIjxFQ2iSmpDkRZCIy/VbrHotDSU2z4+IzEWForYtk9TsQKoa0pjb3MeOvZOMzXRSVptNdkkyBRXZ5JbnUN9WR3VrLal5meRWFNHa101rdztRkaGsn5ngh19/w9vvvsP12/fYuGsPPeNTeEVE4xkWg7OXH3FpGXgHBuIf6Ed6RhKNdeVERgaSkZVObnEhuYUFJGemE50YT1lNFZX19cSnpqLx8cHJ1QW5WoPC3QMLByH6llZYCkTYOUmxEDhgZm+Dg0yKsY01FgIH7CROWAlFhMUl0DU0gkjpgtjZDRMbe2xEEpyc3REpVJjaCLGTKLGVyDC1F2Bsa4+NkxSh0gWB3BWB3JW49BxsxHJsxHJcvfyxlzpj66TAWeuLTO2Js5snag8/XNXeSOQqnN088QuMICA4Co1nAH6BEUTHpVJaUc/YxBzvPn7OjVsPSEnPw88/hJiYOFKSkokMjyAyPIKMtHQy0zPYuH4Do8Mj1FRV093ZRVNDI10dnaybmmZ8dIyBvn4G+nsZHhpgcmKU0ZEBJtaOMNDfzfTUODOT42ycnWZ8qJ/J0SGmxoZZPz3B/Ow6poYHmRjsZ+vcDBMjA4z0dzMy0Mu6iTE2za1j8/oZ5mbXMTszzdTkWqYm1zIxMUFfXx+tra10dnZSW1tLfGICUrmM9OwsQsMiyMjMJjenCHe1F45COQKBDLWHH3JXDwQyJbZSOXZKJXYuCmzdlNi4ypB5u+DsqyQ+O5aM4iRG1vUwuq6D6oYc2ntKKSqLJyzKleh4DaWVCdQ2ZVPfkkt5fQbJGUHMbeilqSWPialWtmwfZvf+KabmOqmqz2RmyyBZxUm4+yoJjA7C0VnMalMTdFasZLWZBcsMzVmhZ7V0gS+QeGDl4MIKPRteXGbCa6stMTQXE5NUQHRiPiK511LN6yoDO15bbYmxpWSp7nWNsQBXj1AKy1vRMxFiai3D3FaBqbUMXSMH9E0dMbdVLMGHub1y8fy63Bg9CxErjRcLTXReM8QvIoWOoRmGprdS1TKAg1yLlchtqclJ5zVD1pg7IlUFYWglY6WRgJdWWaL0CCMwKhM37yiauiexl3piIXDj5dVWyNTBvLTKkjVm4sULeJ9oZOpgZOpgTGyVS1WxOstMMbCUYmKrXMpU6FtIloBCz9wJXVMRq4yFrDZxxMBSiqmdM1aOauylnoic/ZC4BS5BhY1Yg5WjGkel71KuQuTsh51Ei5WTBn3rX/awFotdrCUeSzczTQWuS+FqQ1sFuhZOGNs7ow6II72wlsSMIlzU/tiJXZG5+uIgdcc/PIWQ2By8gpMQyH0XrVhSD+ycVDi7B+Io16Bw9UGtDSYqLouwqDTCI1NJTMklv6iS3MISiorL0dM3/N8DEelpeUysnaOurg0LCwfMrRxReQTg5OyJf1gCYXGZqP0iMLZXoGshwshBgb3CG2fPIGoa6tm2fTN79+3k4KG9jIwM8eWXn3Pu3DkWFo5x+tR5dmzfS2xMEsFBUYSGxKCUexDgF8n6ua1cOHeR77/9jl999DFHDh2mtbmFzvYOLpw7zxt37/HwnXf58NlzHr7zLrdev7lkcfrg/ae8+/Y73Lh2nWMLRzl/9hyXLlzk0oWLnDh2nPv33uDDZ8/58vMv+I+vvubDZ8+5ffMWt2/e4tyZs7z3+Ak//fhPvv/2Oz589pzHD59w9crrtLR2Ym5lj56hBctWGxIZl8Lm7buprmsmO6eA+rpm5ue3MTo8wuDgIDv37mF68yb2LywQk5LGy8vXoG9sg56RHWsMbQmOTGduy0Eq67vxD01EIFVjbueEzgvLCQiJZWpmnunpLbS1DZCdXYqHhz8xMSnMzs5z9txlPv7VFzx6/JQPnn3MseOn2b5jFzt27ubwkaPsO7TA9n1HScouQc/UHhNrR9KyihkaX0fv0Fr2HDxGV/8oEfHplNd1UFrbgWdoIqaOLtjIPXnZwJYVJkLMHVWInP0QKr0wtVdgLVZhYiPDzskdz8AYpG6+uHqGoWu26J+0k3thaueMkZ2SVRZiBK5+eATGInbxxMDUGhMLa0JDwxfHAC9e4tjCcS5euMqhhZP0DEyQlF2CVB2AqaMLJiIVJiLV/4CIV9ZYLv5ZLTNmhYEtqwxs0NFZtdSupPPCKiQKDd7+EShVnuQUlvPuex9y9uJNPLxDiE3MorVzCFf3AKzt5azQteCl1wx5eZkRr600XYKI5asMCQmPYWxihpT0HHReeBVrO0dMLWyXNiOMzayxtnPENyCUkfFppmY20tbZh7NKg7GpCUKRI3IXV0QyJbZOCuzlLohcPRC5euDm5YvM2QWp1Akvd2cCNHLSo7xoL0mlKjmQRLUDhUEuZPtLyQyQkhLgRFqYgoaSGNrqU+nvLqKrs4TEhBBMTAzxDIjEKzAKMzNTzM3NiIqIQKNWoXZzIzcnm8HeHuqqysnNTCMjOZ7BjmZmRrrZMzPCvtlBtg83M9NayHhNOsNVKXSWxJMYICczQk1PbQajHaVM9lfTXp9Dd1sR62e6mVrXwdkLB5jfPU18Whg+oWpa+us4f/Mk5U2FxGVGUN1STE1rCa09Nbh4iJnbNMq69UPMzA5SV1/I5YsLnDqxh62b1jLU10RvezW759fR19XI6GAHQ/1tfPHpUz756PF/AcSP/PaHr/jmq1/x7def8OOPf+Tjj9/j22++4KOPnvDZpx8CP/LX33/DO3cvc/X0IXasH6W3pZSzC/NcPr2Tzeu6uHftKMf3r2fjdA8Tgy1MDLSzeXqU8wsHeXT/Lg/fvMebb9ziww8e8+zJ29y4fJZ7Ny5w79pZ9sxPMzfex0fvPeD1S6f46OlD/vKHX/P86SP+9uffc/HsKY7s2cVnT9/njWtXmR0d4cqpE/z8lz/x/WefsGfLeg7u2MTdq2f48OFdTh6YZ2aoja3Tfdw+f4C3bp3h+sUjfPzh2+zaMcvIUBvT0yPcvHmJW7evc+36JTbPb6CyuozktHim10+yfe8Wzl4+TvdgKzV1BfR1V9DdUkhbfQ6tddm01i2CRHtTHj3txUyPN/PB03c5fHATjY2ZFBdHU1WVRHZ2MKUVsRSWRpGU4UNShg8VdUl09hfT2p1PRV0SxZWxNLTl0NCWQ2F5LMmZ/mTkhZBbHElWQRipecGkFwSTXhRCWmEwyXkBxGb5EJmmJTxFQ3iKhpDkRZCIyfYhsyKS/IYEsmtiSC4JISE/gIzCRYtUZV06HQOVDKxtZnCynYbOCpLz4iisLiA6NYbg2FD8o0LwCQ8mLiOdnLJSkjLSkElFHNm/hzcfvMGRowt88c33PHjyjNG5LfhGJSBSeeITFUt4YjJ17W2kZaeTlplEamosfv4ehESGEhIbRVRCHFkFeYTHRpORl4NvcDBGFhYkZWSg8fFBrtYgU7ljL5EhkCkQy10wsbHDUanATiLCQuCAjViE2MUZA0sLDCysSMjIoqmrB2cPT2QqDXaOEqzsHZEo3ZDIXbEXSbEVSzG1F2BqL8BaLMHGSYqFUISlUIKNWI5M7YlC441M7Y1U5YXEzRM7iRvWImdEzlocnVxxkqkRS1UIxS5IFRrcPYLRaENwcfNDrvRC6xVGWEQKeYVVHD1xkUtX71JR3UJcfAopKWnk5eQu2XyLCgqJj40jMz2DkqJiqioqqauppa6mlraWVsZGRlk7Ns7QwCCDA330dHcyMtzP6MgAQ4O9dHa00N/XxehgH1PjI4wP9TM1Nsz0+AhzU2vZND3JxODiXsT87DomRwcZH+pjYnSIjbPTS4NzvwDEuulJJifGGRkZoaOjYylcPTk5SXdvDwlJiaRmZlBdU0dFZTUJ8SkEBYbjqQ0gKDASuVyNwEmJlVCMlViClVSKpVKOjUqJQOOCUCPFPUxDSVMx7SNNtA810tRdRkdvJWNTLXT0lJKaGUBckie5hRGUVCZR35JLXVs++SVxVNdmMDxUx8KxzVy7cZhLV/azfnMfReWJZBXFklOciJuXjKCYQFS+alaZGvKq3hoMbGxYaWKBnonDUm7B3FaBvqkjOq8a8dJyU4wsnIhLKSKroA4HJw06L+mjo6O71OD0iy3p5RVmGFk4sULPBpHci5yiBnSNHHh5hRlrjAXo6Oii86oRrh6hxKcW4x+ajI3QjeX6NuiZLbYvrTYVLN24M7VXEJteTF5FC2vMHdG3FC9al17URakNYbWpAAe5FiMbKUKFD3L3EGydPNC3kGAn0WIj1qBrKsJe6om1yJ0Vhg64eUfx4koLjKzlvLrGhuiU4qWcg6VQxQpDB/TMnbAQuGEtcsdOosXYRrFkh/p/g4hfVAldUxFG1vKlDYhfal2NbRQ4yLyQu4cgVPjgIPNC7RuD2jdm8dj/gghzRxUitwCELn7YSBfhwkKkXqp+lbgHow6IQ+Dsi66FE3ZyLyKS8mhoGyI6PguZqy9u2jDsJRrcfWKQu4cRFJ2DlaMGK0cNAqkXVkJX7MXuaHwiCIlIwdU9gMjYTBJTC0lOLSQuMYuU9DxyCoppaGxFJJb874EIExM74uMzKSypJT4pm6KyRsKiUhFI3EnMLEETEIO9zGPxC5Vo0LNT4OIbS3ljF+NTk+zbv5OnHzziP3/3PSdOLnD8+FHc3d05fvwkJ0+cJS+3GN3VxijlHsil7sTFZNLXM8Hpk1d49vQjvvjsc7775lt+9dHH7Nm1m7aWVuY3b+GNu/d4/sEzvvriS56+9z63b97i7Tff4qPnH/L+k/e4f+8NLl24yKEDB7l25epSTezhg4c4ffIU58+e49brN5dg5Jc9imtXrvKfv/kt33/7HQ/fenPJFnXgwCFqahsRiKWoPXzQ0XmFiuoGNmzeTkFhGbv3HODtt9/l2dMPOH/6DHNzc0QnxuMVEkzHwBAqX39e0zXCzFaMh28kUQl5NHeOs23PSQpKGpC7+GBkJsDEQoCplQPJabns3XuMsrImSkvrOXnyMv7+4SQmZrJlfifnzl/h9Zv3OHnqHF9+9S3/+bs/8NHHn3Dm7HkOLxzh/OVrHDt/DSMbMXrmDuiZ26FvZkdabikjUxsZW7eZrXuOUNvSQ3BMKqn5lYhV/uistsBe6Ye5WI2Vkwa5Jgh9cxHWjm7YSzR4+EehcA/AKygWMzsFemaOS+0H1hIPDO1ceM1QgJ61gpWWUgwFbrj5RREUk8ZqIyvkzmoKC0o5fnzRynT8+ElOn7nA/M69NHUOEpOWj5WTGn1bOUZCV4wd3TCwU2Bor8RCpEbPSsqrelZLELHa2IGV+tbovLQGPSM7zKyceHmZIS+9poeFjRhjCzt0Xl6B2tMfpZs3q/UtsHdUYmnrhFimwcxKvJSHWL7anFV6VugZ2WFkJsDcSoDCxZ2K6gYkclf0jczRMzTDwtqBZSv1sLQRsFrPGHMre1o7erly/TbDY1MMj01RWFpBWEQ4Gq07EoVyMVStVGErdUGg0CD38MXZyw+Zyh2lizP+Ph54u0mID3anvzafjuIk8gJdqYzSUhjqQnGEiowQGQkBIsqyIFKQuwAAIABJREFUAmiojKejJZvOzkJ6eyrw9XXHxMQIExMjfP28GR7pZ2pikuDgIGysbTAzM8PKygqJREJGWjpZaanUlRXTXlfOeGcDG4Za2TrUwsaeKtY15TNak0Z9ViiFCT40FcZSmRVKR3UGezcPcmZhMwd2T7JwaAOT0+2cOruXjv5a4tPCiEkNoa6zgqLaHIJifYlOCyMhO5rIxCBKqnKITgzm3KUF3njrGlNT/QwOtvLJxw959vQB48MdNFUXUl+Rx+zaPtKTozhz8jAnjx3gy8+e89M//sjFc8eBn/j5p7/xlz//nr/8+ff8/K9/8Ne//IFPP/uIb779gvfef8j5cyd59t6bXDp9iK1zo2yZGaS+IoOpkSbuXDvCZ8/v8vnzuxzdO8tYbx0T/c1M9LfS11LNuoEuju7dweXzZzh18ihXLp/nrfu3ufv6ZS6eXeDa+eO88fp5Th3Zw9efPOXh/de5dHbxc/39b3/i888+5o+/+w1v3LjGqYMHOL5vL9/86mP4+f/y6QfvcWz/Hi6fOcaZI3t5+/Zl3nz9PEd2rae/uZyZoRZO7Jnl7MI2Xr98lGMLOxgdbmduZoiZmTEmJgbZs3cH9x/cYe/+XUxOj1NYlk9XfweD473Mzk/S3t9EYWkafZ1l9LUV09mYR2ttFu31OXQ1F9DVXEBrQw79XSWcPrGHu7cu0dSQSVVFPJXlcZSXxlBaGk1lbRKFFZHkl4VT15pG92ApzZ25VNYnU9eSQV1LBtWNqZTXJpNXEkV2YTglVQkUV8aTmOVPVnEYWaXhS4vVMZnei1mINC3RGV5EpGsJTlIRlqohtSSUwqYkCpuSyKyKIqU4hPBEDVlFUVQ2ZlHTkktxdRoltVlUNBSSWpBEQlYivhEBqP09cQ/0xScijJCEBLzCwnBUKpA4OnBs/15mpyZJSEiiu2+YwbUzVLZ0kZRfjjo4iuCENJJz8+kYHCC/pIDGllq6uprIzknB098b34gQQuOiCY6JxFnrTkxqElHJSQgVcnyDgwkMD0fj7YfcVY1K6413QDDBYdHEJafh5u2Fq7cXEpUbzp5aZGoV5g72iBUKvAICMLO2Q8/YDHuRBLmLClNLG+wdnZDKnHF112IrlmAjcsJR4YxI6YKZnQB9cyss7MUIZa6s0DdH4qLFydkTeyc3nDUBOMo8MDR3xNbRFVuBEjuhM/aOLgidVIhlGmTO3shdfJC7+ODqHohfUBy+gbFovEKJTcwhI6ecoLBEfPzDCAgIIiggkKSERPJycsnLyaWooJDkxCRKi0uoqqikvLSMpoZG2lvbaGtppaujk66OTtpam+nr7WZosJfhoT4G+rsZHOhhbHSQ6bWjTI2PsHZ4gG2b1rN14xxTY8NMDQ+ybnTxeXpkiO62Jno7Whju72FqfIR1E2OMDfXT19tNT3cna8dHGR4aoK+vj/b2djo7O9m0aRNHjx7l8MIRqmoqKS4vo7dvgPSMLNQqLVKJM2KREi/PQBwcpAjFykX1x1WFlVSKkdgRK1c5sgBP/BJCEHmICYwPoG+qk8Hpbhq7SmlsWywWyC+OITs/jKq6VNDRAR0d8opjqG3No74lj+aWInbvmuLQwQ1Lr6OjQ1Z+JGofMTHJgfiGueMb4YXCQ85KEz30rcxYaWrMKlNzVhku1rqu1LdltaH9UpvSGmMBVg4u+AQl4KIJQUdHl1UGdhhbSlhtaM8LrxmzfI01diI1ZjZylulaLakXQqkW/9BkmjvH2bLzGJ7+sawysMNe7I7M1R+hVIuFnZLl+jasNnbAxE6+lIMwc1AiVQeg1IZgYOXEckNbLIQuCJVeKLUhuHqHExybuZShWGUsxN0vFnMHVyyFKswdXFmmb4e5gysvrDBfaleSqYMxtlGgs9xsad16uYE9lkIVNmLN0sicg8wL/4h03LyjsBSqsBC4LbUpmdgq/5ul6ZfQ9S/HGdsolhQNsYs/UlUQjkpfJG6BuPvF4qxddFsIFT6ofKJRaEKxk3th5aTBTOi2BA/61jL0rWUY2SmxFLtj5aTBxSeKyNRi/KIysJZ4YGzvjNjVl7ScCgpLG0nPrcbVIxSJSwCeAUmIXQJx0UYjcQ3BQqBGIPVBKFsc/PMNjic5vRh3z1D8guLIzK2ktLyZjOwSMrKLKKmoZnBoDA+t1/8eiLC3l+EXEIOltQS/oFj6h2dJziwlPbeSoKh0BApPjKzl6Fo44eQeikgVTFhyMbXtg4ytHefunRtcvHCat968x69//T3Pnz+ntq6BhaMnGV+7jrS0PKysRFhYCPFwD6K4sI4Txy7z4fPPeffdRzz/4BmffPwr7ty6ze6du9i1Yyfnz57jzu2bvPf4CV99+Tmf/OojHj96l09+9RHffvM1T99/sqhCHDvB+QtXOHBwgazsfLKy8xkYHGXP3oN0dfdzZOEEFy5e5cb12+zbd4Du7l42zG3kx7//k2dPP2Dj+g3cen3xfS5dukJhQSkqtSfDIxNExiSSl1fG5NQcuXnFnDl9gbfffpcnjx5z59Zt1q9fj6WdAIXGm7zyGkTOGlYYWmHt6ML0hr1s23OS2c0HSEwvxtRSjKGpAwbGNqg03tTUNpFfUMru3YcpKamjtbWXEycuMDY6xfDQWu7eecDlS9fZu3f/4njdx5/wyaefc//BW7zz7iPuP3iL++88oryhHZ3X9BG7eiNUeiB28cQjYLGvuLCqmeHpzRTXtJJZXItE5Y++tQxLsTvLTUQY2Dpj7qhC5RvJy7oWyDVBpOZW0NIzjsYvkmV6lhhbipG6+KD2CqOgopns4rpFWc4jhJyyJsyEbrxmaIu7fyTlDZ3YOyqJTUilo7OXrdt2cevWHe4/eIfrN+8xNrWeyoYOUnLLcJBrMXd0xdBejrFAuQgUDgqsnNQY/ldoa6WxLSY2EnReWMVKfWushUpeXWHMKj1LbBwUvLLcgJdeM+DV1ca8ttKIV1YZofPiaixtpby20oSXlxmycs1iBmLZKjN0DWwwNBVgYiHCwkaKrUCJQOyCgak1hWU16JtYsWylAYYm1ryybA2WNo7oG1ni4LgYpl6/aRvHT51ndGKaqek5uroXT55hoQGYW5phLRAgdnHHVuKGlcQNsbsf1lI35O5eqLWLIWu1QkBKhBfTPTX0VabRlR9HW3ooRWGuVMR5UBrvQUa4jOJkT4rSvamviKGrJYfhwRqGButpb62kvr6c9rZGhof6EDg4YG5ujrtaTUpeA4GBgRgaGmJibEJGeirpSfHkpMZTnptCV10RU901zPXWsba5gL7yVNY25lMQraW1IJbW4nhGW4rYONbMzfP7eP74OhvWddHXW8nxUzto6SintaeGoGgvMoqTqOusoKmrmtLaAuLSIqlqKiUiLojDJ3Zz8vwhrt86y+nzhxgaaePKtRMcP7Gb7s4aykszqCzPIjU5jIa6Igb7Wjl5bB8P377Nd//xKb//7Tf8+ruv+Plf/+Dnf/2DP//p9/zpj3/g73//Kz///H/597//zY8//sgP33/LpbPHOXl4J9Oj3Tx+6xofvHuTd+6d5dvP3+XPv/0IfvqBB9ePMj/VzfxULzvWDTHZ08hwaw1TA10cO7SPG1cucvP6Je7cvMqDO9c5e+wgR/Zu5d6NC1w6fYTNM2s5sn8nJ44c4KMP3uNvf/0jP//rJ777+gs+++gZ+7bNU1tazMzYMG/cuMbRfbvpaWlktK+Dy6eOcO7oXvZvneHE/q3MjXQwP9XLkR3ruHRyNwd2zbJ+3SBT4z0cP7qL61fOcvjwbk6fOsqVqxfYum0Tx08dYX77RibnxmjurCe3NIOSmnxSM6NoacyjozGP5ppMasuSaaxKp7Mpn7bGXKrLEmipz2Sgv5rHjx4wOlxPbXUSRQXhNDWkk58fSl1jGu3dBXT2FtHWU0Bjaw4lVQmU1ybTPVhOY3sutc2ZNLUXUNOYRV5xDGXVKZRVpxCd4klaQSgZxaFkFIWTnBtEbLoP0Wla4jK9SczxIT7Xh9BkF4ISFMTn+pBXG0NhQyKZFdEk5oeSURpNWkE4WSUxVLfkU9ZYQHZZGtmlWcRlJqLy0+LspUGu1eDi44VnaCi+kZG4+voikMtwEgs4fXyBUyeP09LWSnZ+ERkFxRRVN5CUW0hKUSkStRaPwCDcvL2IiIuie6CLvQd2kleYRUxqAhK1C85eGvyjwvAJDcInNAjvkGCsRY40dXRQ19KC1jcAkUxJRm4BBaWV+AaEovUNxMM/kPDEJIJiYvEODcNR4YzC3YPQqFjMrO2wsHVAKJEjUbrh5ReIrYMYoZMMe6EEoViOwk2DtaMTFg6OWApEmNuJsBJIsHFUYGojQqRwx0GiwtxOioW9DAcnNXYiN2yEbojkXgidVDiIXBE6qZAotEiVnohlHohlHsicvXGSa9F4heHpG4HWJxxf/2gCQmLxD4pG4xlAdnYuERER5OTkUFxcTEJcPLXVNaSnplGYX0BVRSUlRcV0dXTS291DfW0dLU3NdLZ30NbavAQPfb2ddHe1MTLcz9rxYSZGhxjs7WJydIijB/dxeN9uxof6Ge7rZm5qLbPjowz2dDLY08H4UN9imHrDLHPTE4wPDzA02M/oyBAd7a309nQxOjrK2NgYo6OjbNy4ke3btzM7O8vUukm6+/voHxwgPiGJqOhYAoPCcHF2x02lRSZ3RSiWYy+RI3JxW9zjUCqwUMiwcpYg93PDztWe+NwY5g9uoKqtCK9gJZl5EWTmhVNVl0pdU+Z/AwR0dGhozaexrYCm5kI2bBxm566p/3GMf7gz3qEKYlID8ApVYyezZqWJLhZCATorVrHC0AJdo8XdBn1TR1bq27JCzwY9EyEGZiL0TIS8tNwcO5Gal5abom/qyGurLXlppdlSjaudSI25rYIXl5kgkHgsKhk6ulTU9fDtb3+krKYLU1s5K/RscFR4YWguRuc1o0VoMXbgZV0L9C3FrDS251U9K7RBcUhU/qw0tueFlaZYCF3QWWGCXBO01MjkF5GCg1yL2NV3yXb0S+uRnUSLVBWEgaWUNWbipWYkWycPjKzliJz9FmFimekSDLy0yhITW+V/syStNnHEzN5l0SGh8MHWyQNLoWoJJn453shajqPSF5Gz31Jg+5eMhEITSk5pCzJ1MPZST1Q+0UjcApcG8fzC05B5hOIRnIhYFbiUezB3VC2BxS9QYSZ0Q+kVgatvNDZSLQY2cswclDg4aYiMz6aspgu1TyQB4el4BSYjdglE6RFBSGwepnauWAncUahDMLWVI3H2xTc4HpFci9zFm/TsMhqaeygpbyC/qJyahmbGxifw9PL5/4CI/589QsKSiInLxtM7ArU2BG+/WLwC4vAKiMM/NBUTawW6xmJsnTwRKvyQqkJw8YxC5upLeGgEG9ZN8ujNN9m5dRvHj57g5KlzCMVK0jKLCAiJx9M3AjMLERZWTkRGJjM6OsuN6/d488FDPv74Y7755mvu3r3NiRPHmJ/fzN69u3nrzfs8efwOTx4/5Pq1S7z/6B2ev/+YD58+4YdvvuLZ+w+5du0KR46d5vLNB6i8glhlaImzNpDUvHICIpLReWEVYqWWlOxSahu7aG7rZcv8Tu7cfsDDd55w++Y97t97wL59B1hYOMaunfvIzSlk08Zt/PH//INLl27ipQ1m7fgsa8fX0dc7xNGFkxw5cpSzZ8+zcdNWPL3D0Td1RKkOwl7sjrVQjamNkt6RTWzcscCm7QuovcJYoWuKQKSgqLiCtWsnaW5sobOzmz27D9DdM0hYaBRjo5NcPH+JTRs2c2zhKE8ePebGtetUV1bx1oM3+f77X/PNt9/z6PFTbt17wOTsRmLS8jGwdcIzLJ7ItHz0LIQ4ufkQn1mMNigGR2dvRC6LkuNijZqKFYZCTGxdWGMmwUyoZpWZCIGzL8b2Cly8QjCyEuPqFYzWPxxv/wgyc4rZMr+T6zfuMDU9R2VFLTU1dZw7f5nUjHxSMgrJzCshLjmT4LBYlK4a/ALD2DS/kxOnLzC/fQ/nr9xk886DDE2sJ7NgcZND18wBE4Eca6kKfWsJ1lIVJgI5IpU3BlaOvLLGDEelB37hccSl5yF398FWpOSVVUas0DdnlaEleiZCdF415OUVZhhbS3lpuSkvLTfF1FqyqFyYOBAcmYqFjZRlq8x4+VVDRE7uaLQhSJWerNC3ZI2JHUYWIlYZ2PDyMiN0DWwws3JCz8gWKxspuvoW+PuHM791F8kpGczObeDChQtcu3qRqrJcQgI8EDhYY21vh7VIhqlQgblYjYObP46qRZBQ+/ih0apQSGzISQ5idriW6a4ShqvS6M6LoTbJl7IYdyoT3WnI8KEh24fqDC/66pOozQ+loTSRwY5y+jtr6Wippqu1HlMTE2RSKQMbLrDxyGPKWtfR0L+VvvXnMTAwQOAgICM9lbysdDJT4kiJDaYgI5b2unx6G4tpK0ljtDqHiZo8WjKiqE8NY0NvDSe3T3Bm7xwXj21l9/worU35XL5ymPnt4/SONFHdUkhsZihl9Xk0tVZxZGEvY+P97Du4g7KaIvYe3s612+c4c+Uog5Od9K9tpaQ2i8qGPBo6iikqT6a+JY/p2R527JympbWUsvJMjixs58svP+D77z/jxx//yM///pHf/f7X/Pvf/+Knn37ir3/9O3/9y4/86c//4K9/+4l//vP/8sO3X3JiYRfD/S0c2r+RW1eP86unt3ny1iXeuXua33zxDvzze968dpSO6iyGmorZMtbOWEsFvTVFrB8b4Oq5E1w8tcDTd+/z5u0ri7mIk0d4/dIZ7ly7wK7NG3j89n0+++gDThw5yAdPHvKvH//Gl59+zIO7tzhzcoHdO7ZwaP8O+nva6WypY+1wL9cuneStO1e5f/MC29aPcePCUXZvWsvMaBtHds+yfm0n29aPsHl2mK3rx/n8w4fs2bqB3ds28sadG1y5fI6BwW5OnT3GtdcvcezMYXqH2ymqyKK6uYTYlCCyMkOpLE+ioS6TqopkykvjqKlKprE+g4a6dIoKIiktjebm62d4+PAe7e2F1NYmUl0dT3l5LN1dpQwM1dI/WENzWyENTbk0txXS1FpAdV0mpRXJjE200NCaT1l1KtUNWeSXxJFZGEVkohcJuYGkFIaSXhJFan4YcRn+xKR6EZeuJSnHi5QcD4KiBESmyMko8iW7LISGrnwaekqIyQgioyKW2NwgMsoTqO4qp6yllOSCdPyiwpBrtYhcVXiGhOHuH4hA4UxgdAxeIcF4hQZiLbInNSuFs+dPMT49RlN7M1UNNXT09XDv4ducuXqF4ppqQuNiCYiMICgiDA9fb7IKcsgvLqJnqO//Ye4to9tMzPztZCgTNDPJlmXLkiwZZJlJZmZmBpmZmRkCjpPYSRxmhxknk4HMTAc6bac00+62u/vvttstbHe37fV+8MTv9u37/b8f7vM8R3qsc3R0jvRcvn9AoaYUZy83PNW+eAX5ofL3ISg6Ak91ICp/P2pa2rCTOxEQHkVZbQN+oRF4BoQSm5SBWOFGTEo6GQXFBEZEY2nngKmNCEs7B6wdZCjcvTAT2iGUysnIL6W1q4/MvBI6+4Y4uHKCqPhURDIlQokSa7ELAntnBPbOWIoUmNlsxGoL7J2xEjljaeuEhVCBhVCBlcgZoYMbIqk7YoUnJgLJ5lHkoETkoETu4rtxdPaipr4DH/9wXFW++PmFEhQaQ2BgBFnZBdTU1qOpriI1PY2RsVE6OjpISkoiLi6O7OxsSkpKqKiooK6mlqaGRlqbW+hoa6eno5OejnYGejoZ7NuYof4uhvq7GB7oZnigm5HBHibHBlmYnWBhdoLxkX4G+zoZHuhmfKiPscFeBns6mJ0YYW5qnJGBXvq7Oxgb6mdyYoyJ8VG6Otvp7+uhv7+fvr4+RkdHmZ6eZmhoiIaGBmrr66itr6OopJj4xARCw8MIDo8gIDAIF5UnUoUL9jIFQqkjQqkj1lIZlmIHrB0dsXd1RhnsiYXckszyNKYOjpJRkkBZXRaaukwycsMorUwgMzfk7wBBU5dJVX0WldWZFBQn0NxW9nfXBEUrUAUKScwOxMnHFjM7Q7SM9djy1nb0TERYCF0RSd3RN7Zl5x4Ltu8y440dpmgb2iF08ETqHIiptStb3jJEx1iMrokDO/UE7NAXsGWbLjomtuibO6BtLGKbljk2EndiU4tYPHSGX/0eRmYOIVcFsWWbHjYSd4ysHdmuY8lb2uYYWEjQNRfzlpYlO/WFvLHbnO261pjYOKNrJtk8V3iEbRa/CWXeGFs78fouMwwsHTc7HbSM7dljZIextdNmvKqRQLGZtqRtIsZK7I6xtRNSZdBmwtJuQxE6FlJ0LWWbxW76Ajk6FlJ2m9iz00jEbhN7zOzd8ApNxic8FXOxCkMbJ6TuIbj4RWPt6I2WmQPa5hK0zSXIPEIRyLxQeEcQFJeDT3gq4cmFeIYk4RGciEQVjInIFbFSja2THzKVmpC4LIJjMxEpvDGydty4X1KpEUhUCCQqrBzcMLdzwcjacXNrYyJUYGwjx0LkgqWdKyExmSRklaGOTsc7OAmJqxpzkRKpMgiZWzAiuS8ihTdSt0AcnP2wV/jg7BmMWOZGfFImy0dO0NLeQ1l5NVnZ+TQ0Nm9AxLc36a+/toXXtm5h65aN46vz/+vw8GqcXPyxd1BhbGqPmaUje3QECOyU3zYdOqNvKsHAXI6eqQwdYwlSl2BConMJjUzFzlpEcVY2RTl5nFhdY2nfYYKCopDJvYiISScgNBEfdSza+gIMTUUkJOXR2NjN4sIy61du8PU3P+cnX/+Yjz76iE8//YTjx4+zsDDH5UsXePzoHnduX+fe3Zs8f/KQd57c573nj/nqe5/x2ScfcOHCOc5fuc788jF2GViy5bVd6JrboVLHEhKXhb6lhK07jTCwEGNl54SLKpDKyiZWV09z7epdrl25RW9vP2KxhOSkdM6cvsD42Aznz13hz/8N7737KctLa1y6eIOHD55x8sQGaNy4cYsf/vDHnDp9AZncGysbV6ISCgiLziM6oZiymh6mFteY3necibnD2Erd2LJ1BzJHF44dPcntm3dYWd7o0KisrOLwkWNMTc2wuLiPlx98yEfvf8BH77/Hhy/e5Sdf/YADiws8e/KUH/7wxzx5/Jz1qzdp7ejFzUeNq28oFlIlUs9gItOLSM6vIqWgmormfjyC49E134gzM7Z2YoeONfpmUrQM7TAXum60QwqcMJe44xedgVgZgECiZMvru/ALiePuo+fcvveYO3cfMj4+yaULF7mxfpWrly7y7OE9rl+5zJnTF7j/4Ckz8/tJy8zDzkGOjr4JDnIlEoUbg2Mz3Lr/lPXbjxmaXKSwoh6BvYJdehZIXH0wt3PCUqpEx9IeY5EcXSt77Fw3ohCtJE7omFqTVazh5qN3WDh0lGJNPfpm1ugYW/L6Dl22bNNn2x7Lzff25i5ztmzdw3YtC3brWRMSlUFYTAb6xrbEJeURHJqEgZEQZ1d/PH3DMRXIeGuPCW/tMkXHSLSZqW1gbI+BiQgbWydee3MPQqGUjMxcRoYnWF9fZ319neSkWNR+rsjEFpibGSKyt0PqqsLOyRMLqQozqQd2Sn8sxc44urnj4eWGl4eU+Ah3RjpLmOgoorcimY68SOpTA6lJ9qYu1ZvmbD/aCtR0lIRSl+VHfpwbFZkhdNbl0tVQSlttKSnx0RgZGtLQd5D6voOYGBtjbGSEoaEhxY2TJGbXoKOjQ3ZmFnm5meRkppCWHEN2ShQleUmU5iZRmBxGZ0EyI6UZtGfF05oVw3RLOYdH2jg00cHRxUGW5/torsvh2NEZRsdaqK7PJyM/loTMMBraKygsyvq7H8/0/CTuv3ODgycWaRtsYPrgMO3DtSi8RYTGexCbHsDYXBuTc+0kJgWSmBTIkZUZFhYHuXLlBF9//QW/+c0/8qt//Ufgv/nzn/+L3/zmt/z3fwF/hT/951/54x/+wp/+48/84MtPefboOvvmhxnsq2eop47LZ/ZzZnWGmZFGJns0nD08zq0z+zi20MtIcwndVdkM1hUy2lzBTH874z1tnF45wLVza1w7t8bPfvAZT+/d4MalMzy6dZ0nd27y3e+85OGdG9y/dZ2Vg/u5c32d//z9v/HNT37ApUun+PTjF/zgy0/YOz/B8v5pbl07x8O7l3l6b51LZw5zYHaI/TP9NGvyGGirYt9UN2vLk0wPt3Fgdojl+TGe3L3C9EgP+Vkp7FuY5vk7jzhy+ACrR5e4cfsyq8cPUFFbQH5ZGvkV6cQkqykoiqGqKpn6+gyqq1MoLY2lqCiCoqIoiooiyMwMID8/lMHBat577xEvXjxgZKSGhoZUqqoSaWkuoKdbQ1e3hqbmIlpaS+gfqKOnv4b6pgJKK1Lp7NFQVpVOqSYNTV02mXlRJGWFEpHkTUZpNBnlUWSUxJCUF0Zsqh/RKV4kZXqTWeBPbrEfsSlSolMkJGS4kFbgT21bDi29VeRWppJUEkVyeQw5tRmklaeiTgzDMzwIj+BgFF5+uPgG4eQdiNhZRVBMHApPL3zCgnBX+2FoZUpVYxX7j+wntySXvNI8apprSMxIZGxmgndfvsfUwgz1rY0EhAbj4edDeGw06vBQphYWmFpYoKRGQ35FMaFxkQRGhhCfkUpUcgKVjQ3YSCWU1tThEaAmMjGF9PwiFCoffIIiKK1uJKuwnMDwWCIT0nDzUWNmI8ZSJMVerkTu5o23Ohyxwg0DcxtsHBSEx6UQGB6LZ0AoiRl5xKbkYGYj2wQDgZ0LAjuXv4EGY0sJ5jZyBHYuWNu7bkiYvr3WRqxEJFNhZeeE1MUHe7kHErk7YpkbDo4qhPZOpGcVMjA8RXBwNCEhMbi4epBfUMrc/H4uX7nOn4GV48ewFtpQUFRITV0taydPMDo6Sm5uLqWlpZSUlFBWUkpFWTllJaWUlZRSX11DZ2sLQ33dfwMYrQa3AAAgAElEQVQPI4M9jA71MjrUy9hwH5Njg8zPjLMwO8Hk2ODm8+Mj/YyP9DPS383c5ChzU+MM9/fQ29nGYG8Xw0MDDPT30tXZzkB/L/39/bS3t9Pa2kpHRwctLS1UV1dTWaWhskpDfmEB8YkJhEVFEhYVSWBIKO7ePsiVShwUGxBhI5FhZe+AhcgeawcZ9s5O2Lk64BLkSn5NDsX1eYQm+lFWn0Fbdxl1zblU16eTmhlISoZ68/vt5JlFTl/YT1e/hoqaTKLifRgcbeHjz578v3KmonA81SL8IyVEp7kTnOCOlcSEHXp72KVngpGFIxKFGoncC3OBFAtrRwRCF3SM7Hlrlzk7tGzYo2fHW7uteHOXJW/sNOO17SboW0rQNbfD3E6BvqU9+uYOCMRuvLHDmMbOMX71e/gTsPfwWewVPij9Itmyw5BtOhYYWEnRs3Bgh76AXYY27NAX8LaOgN2GIrZpW/G2jgBdMwk79YV/k5Bk6+iDm18M3sFJyNyCsbRXYWbryjZtK97cY7HZQv3KBP1qQ7Bd13pTYrRd1/pvWqt3G4o2AMTMAR0LKXpWjugL5OhZOaJtLtmECD2rDf+tR3AiniFJOLgF4egZhrNvFFZST8zFqs2ReYRuRNZ7hG76GwxtnBA5+2Ml9cTeNXCzcdra0Rszeze0TESIXfzwDUvCQx2LQKJij7EtOmb2mNu5YCPzwFbuhdDRE0uxEmMbOYaCjS2Eqa0TZiJnjG3kuPpG4OYfhbXUHROhAhuZB/4RKQTHZuIVHI+lWImlWImVgxsSZQC2ci+cPYNRh26kqEXFJuHjH0xefgkVlTW0d/RQWFTCK8nS1q1b/wYitm75XwYR5ZWtJKcWIXX0wkqoQEvPCpHYHQuBAmNLOYbmMowt5eiZOLBb3w5LkTsKVThOygCePHqH73/2BccPH+Uv/w03rt9HIJAQoI4lIDgeuVJNbHI+UmdfHBw9KCyuo61ziLGxBU6fucgn3/mCL778Lu88f8H9hw84fvwE58+f5969e6yvX2b9yiVu37rBmdMnuXf3Jh++eIcP3n3G55+85NbN61y4co0TZy/T3D5AUWUDfmHxbN1pgEDsioOzDzv1LNmuY87bWiYI7V1ITs6loaGDzo4B+vtGCA+NwMrCkpKiUp4+fs6xlZPMTC7w7rOXfPLyu5QVV9Pe0svzp+/z8N5Tzp+9xEcffszvfvt7PvzgE2rqulC4BGIv8WR0+gjHz9xmauE4nQMLnL58H5VPOCrfMKJi08jJKeH0qQsc2LfEuVOnOXF8jczMbJqa27l9+y4vX37Mz7/5Gf/0i1/yh9/+G8+fPObpwwdcuXCe91+8xzff/JwL569w7PgpwqPi0TK0xNhGhpFQgba5mNjMUg6dXGdk7jDji6sbNfX2St7WtsDURoG2oS16Jvab2ktrBxU+4anYu6kxtVNiYO3Iljf24BUUzdU7z1g6ssYPfvQNX3/zj5w6dYb1y1dYv3iJB3du873PPuHpwwe88/x9Tpy+wNUbd9l/cIWE5Aw0NY20dPaja2RB7+AUV64/4OyV28zuXyEwMgkdUyGW9k6YCmXoW4oxFsnRt5ZgIXHFyFaGtVyFuZ0CM5EcZ69Aqlu6OXr2CoNTixw8egqRzIUtr29nt74527RM0TKyZet2Q3boWm2a07QMhOzUsaCypgM3z2ACQ+J58eGXfPLpjymrbEQkdman1sY6ecub2mx5S5cd2huNn2/uNGGPriU6BtZs32mEwsUbc3NbgoLDmZqc4969e4yOjuIoE5ORGoOftwsCK1N09XXQNTLF0EKIiVCGhb0TIrk7UhcPZE4KHCS2BPm7kp0SxOrePpYnm5jvLGWiPouhimT6SmNoyw2iIcOb5lx/ussjKE1Qkh7mSGGCLy0V6XTVFdPZUEF6UiwmRob0Ld4gJDj4W4gwxtDQiJ75ayRm12xsI4RC3FVueKiUuLs5k50SQ25aDCU5idTkp9BVnM5AaSbtOYk0ZcbQV5nDdEcVy2MdG6VrR+cZ7q1l7/wA4xMdNDQXE5ekJjYxkJKKTDq7mv4OIsbmBllcmeHcrZPcfn6NrvFmMkvjSc6PRNOcg2eghJLKJBaX+qnUZNBQn8fYSCsDffXU1RRSX1vEf/z+/wB/4t9/+6/AX/jPP/2RP/3xP/jj7/+D3/z6d/zmV7/jR1/9mNs3LnHx7ArTo50MdtfS3VzOyoFhzqzOcOnUIrMDtXRUZ3Joqp1bZ/ZxZKqL2Z4aDgy1MNFWxdHFCTrqytg3McSltSNcPXucf/jhF3z+wXPWz6xx+cxxvvP+M77/+SesrSzz8fvPOX7kIPvmpnh87xafvnyXk8cP8m+/+jk//+mXHF/Zx+3103zz1Xf4559/j6d3L7Oyf5xjByYZ7qyltiiNqb4GehtL2DfVzfx4F83V+RzaN85Pv/8x1y6coDA3ha72BkZGejh1aoWjxw7ywUfvcPbCMUo0OWQVJhKfEU58ehDFpbFUlsdRU5VEtSaR4sIIMtJ9SE32JiPdh8wMX/Jy1ZSVRlJbk8q77z7gk4/fZXS4jsb6TFqaC+jvq6Gnt5r6hnyamovoH6jbAIfKNJpai+nuq6a2KZ+65gJqm/LJyo8mKSuU+Ew1GaXRZGtiya9KJrM0luTsEOLS/EnO9CMz34/iymByS3xIyVGSmOlKdmkwde25NPdo0LSVUtSQQ0FjDpmadAITghF7yJF4qnDx9Ufi5olU5YPEzRu5uw/+EVHIlCrq2lsYnBpH5e+FV6AX2UXZBIQFkFOcw9LKMlUNNaTlZLC0ssydRw8Yn52mqqEO36BAlF5e+IeEUNfSwsLSEjWtTWia6mnr7yExK52iKg3BMdGooyLxDw9D5KjAXuFMeHwSsakZKFQ+ePiHkJFfSkZ+KdFJGcSn5eAfGo3E2R2JsztyN2+cPfzwDAjFRGCHxNkdU2t7rOxkuHj6o1D54OCkQmCvQOUbhlwZgI1YiZGFA7rGthiY2WNp64StRIWFUIHAzgWhgxs2YuUmYPxPiDC1lmJqLcXFMwgnpS8iBxcEto7IXbwJDoslNSOfiIgE3N39qatvYXHvQX79m99z9dotvvzqh/z2D79ncd9eomKiyc3Po62jncnJSUZGRtBoNBQVbXRItLe20dPVTVNDI9UVldRUVjDY2/U3M9TXzXB/D6ODfRsbhdEh5qbGWZiZZGZilImRQSZHhzY9E5MjA8xPjTE7OcZwfw89Ha30drbR091JR3sr7W0t9Pf10NfXR1NTE5WVlWg0Gqqrq6mqqqK4tISSslJy8/NITE4iMjaGqLhYQiIi8QnY+LwdXV2xk8qxtnPATCjCxFqIpZ0DtnJHnP2UJJek0DneRllTIZmliUSl+BIV70VReQJVdWnkF0dRXJ5AcXkCoRFKcvKjGBitZ2axm8a2Ytp7KrlwZZUf/vRj/vUPX/POyxtkFkYSnqAkMFpGSLwTmcVRyNxseVNrGzrGG5IlG7EHO7XMeGuHAXpGQmxESgzMpLy9x5K3dwvYoWXDLj0R9vIAdIzFbNcWYO/si4W9M0JHFa/vMsDcxomgiDR09IWsnb3F0/e+xEHhy5Zt+hgLHNExscNMuFEe98YeU7a8rc8uQxv2mNqxZbsB23WtN43J2ibizX6GV36FbdpW7DKwRST3xdUnCifPcEyFLuw2FGHr6IOxtROOqhAUHmEYWzuxXdcaLWP7zcSmV2Vzuw1FmNm6Ymgl35Qr6ZpJ2GVsxx5TMdrmkk0vgra5hD2mYnYZ27Fllyk7jUSYiFyxlHggVqrxj8rANyINK6knQoUvMo9Q9AVypO4huAXGIXUPwd41EAsH982EpVf+BhOR66Y8SddShkCiwlKsxMHVH5/QRELisvAKjkfs4oe5nQvWUnds5V7YOW1EtVqKlZiJnLGwd8Va6o6ehQM6ZvaIFN7IPYKRqdTYO/vioY6ltn2YjKJaolMLkSgDkLoFIlOp8QyKw9k7DN+QeDILKqhuaCO7oAyfwBACgsKJjE0gO7+I5vYOtmx9fVPStPXb2fI/5/82PLyapeXTDI/uxdM7HC09K4T2rphZOrJLyxJdYzE7dazRM3HA2t4dc6EbeqYyzIVuOCkDuHvnES9ffMjzx+/yb//6e06duoJ/YAx2EhWG5mJ81PGk51YRk5RHcmYpFdXt5BfWUFPXxdzcEsfXzrB24gx79x2ku2eAo6snOHHiFOfOXeDQoY0m6qGBQXKzc7h29Qp//a//5F//+Z/4l1/8I+++85wf/egnPHz0jEMraywdWWNx+TjFmmbKatpQ+UWgZ2aHnokIW7Er8cl5tHYM0tExRHNTF329w1SWa2hvbaO3u4+l/Qe5cukaB/Yeoq25i9ambkyNBIQFR3H31kOeP3uPxw+f8PjhI+7fvceTJ8+YmV8mLikXR2dfyqvacFIFc2RtnXvPvoOzZyhaBtbEJudT39hLU2sfx4+dZn5uH2dOneXggWXqapsIC4/myJFVPvvsC/7x5//A44eP+N7nn/H5Jx9zeu04D+7d59NPPuPTTz9n776DjE3OERIZj8zVG31LMTsMbXh9twlxGSUcOHaR8cVVesf3UVzVil9oAjYOrii9Q3D2UOPsoUbq4oO5QIqrdyhdY3txCYjCLTAGuYca35B46jsGySmu4tzlG9y4/YCbt+5xbf0665evcPHsGV48e8r1yxdYv3iBO3cfcu3mPQ6vnsBfHUZNfQsvPviE8Zm9dPWPMrNwiEs3HnDx+n0mF5aRuPrg4OKNOioZuUcgAokSEzsF+tYSjEVyDIVS9K0d2GVoxVvaJhhbi3Fw8WRwapHatl6c3H15Y6cOQokTW7ZuZ8vWXWzT2iile1vbjF26lhhbShA6uPG2lgl7dC1wUfmzcvwih1bPMLd4mGs3H5CRXcLr27TZrm2KrqkIS1snDM3FvL3HHC0DIVZCBZY2cqysHXFx80MmU5KdU0BZqYb9+/czMDCAtY0Ffr4eqNyccJCIsBYKENiKsJM44iB3QeqkRKpwQeHkgkRqh4ebjPycWMryY1k9MMTKQherE80s92vY31XCfGsugxXxNGX605IXwKAmjsoUL9JCZWRHuVNTEE9nbRGD7bVM9HdgamxEemoafQvXCQ4KIiU5md6F64wffoiNjRAbGxt0dHTR0dFBR0cbXR1tFDIH8jMSqC3NYbClmuGaUkZqiukrz6W7LJvB2mJmuuo4PNXLqaVJVveN09emoaE2n64ODdU1uUREehGbEEBhcSrVdWX0DXb9DUR88N0X3H1xkxtP15lfmaKwNgsnHzHx2aEkZAQTEqMiKV1NR3c5V68do1qTzeR4B5PjXdRW5zPY38wXn77Hf/3Hr4H/2jAz//tv+Muf/wR//Qu///ff8bOf/JRzp07y1Zcf8eGLe5w+to/lvSP0tpXT1VxER0Me8+NNnFweoaEkkcbiBOb6a1gabeXs0hh3Ti1xau8YV9aWmR3uokVTwvmjy1w9e5wzq0vcu3qRg3OTdDRWc/7ECj//yVc8unuTB7evc/7UcZ49vMvPfvw9fv7TL/nOyyfw1z/y9N46e6cHOX54jrtXT/PND17y+PZ5Di+MsLJ3jKHOKgZbKzg8N0BPQzEjHVW01BQwNdTK3pkB3nl4lTs3zlGYm0JWehyn1g7z+ecf8t3vveTTL95n6fAMhRUZpGRHEpsSRGZeBBUVcZSVhlNRHkmVJoaS4lDS0zxJSVaRneVPUWEo+XlBFBeFkZXpR0tTHi8/fMaHHz5lerKNhvochgbrGRpupLmlmKbmIgYG6+nuq6ayOpOu3irGJtsYnmihvaeSytossgtiSMkJJzE7mLhsNRllMZQ2ZFLRmEVBRSIZuWGkZPiRmuVNdqEfxRo1OSU+ZBb6UlobT217PpqWEsqbiylvKSGpOJHAhGBc1O5IPJUo1Wo8gsKQuHmjCgxD7umPpzoMe2dXfIJD6Rjs48KNq+SWFSJzlREWG0ZAWACxKbEcP3OCKzevUt/aSFNHC/MH9jE0Mcbw5Dh1LU04uroSEBqKyseHitpa9q0cITgmkuqWRjRN9aTl55FbVkpCZgYi+YYERurqhmdgMB4BQchcPVH5BpGUmU9JVQMq3yB8gyPxC4nCKzAMr8AwfIIiUEfEERGfisTZHVupMwbmNqh8g4hNyULi7I6RpS3WYidEMhUSJx9cPILxCojGOzAGF49gRFJ3TAUyxHIvbCUqLG2dMLeRY24j34QIgZ0LJgIJcjd/LGzliGQq7KVK/NRRuHsHI3PyxMNbjYubDy4uXkgkLvT0DtHa1s2nn32PsfFpfAICuXztKtduXEdTXcXw6Agtba2Mj4/T3t6+caNeXExrcwtHV1a5tn6VQweXaW1sIj87i97ODno72zanr2tD4vQKJiZGBpmZGGV+eoK5qXFmJ8eYmRjdnNmJERZnJpidHNvwQvR00t/dQXdXB+1tLbS2NNHT3Ul3dzeNjY1oNBqqqqqora2lrq6OwuIiCouLyMnLJTk1hdjEBKLj4wiLisY/KBivgACc3d0ROzphbeeAscAGAwsrTG1EWEslOPm6UtJSytDCIOXNRUzsH6BntIGKmnTae8oYHK2jZ6CCqbl2Dh8dp7QimeKyRMqqUimpTKZUk0ZFTSYPnlzhr/yWX/z6B3z/6/fpHa3FUy0iIEpKdJo7JbWpBEa6s8twD9t19Nips9HvsFPLjO27jb8N+rD91hexARBb3zLBROCCm08sOsZitmmZY2orx0amwthGym5DKyyEzvgFxiMQuuCqCiEsMgNTgRwfdTxva1uwQ9cKpU8EehYO6FtK0LeUIHbxw0buxS5jW3bo2WymHBkJFBhaydmpL9zcSuiaSdjyhh5v7rFA10yyKWl6c48FSt/ozV4GlX8sNlIvdEwdNiNZX4GJuUiJiY0zElc1jqoQZG7Bm43TOwxtN2VLWmYOm7PHVMxuE/tNoNhuIGSbnjV6Vo7YuQQgcvZHz8oRlTqeoLgcTESuSFTB2LkEYOcSgINbEEKFL+ZiFWb2bptbjldjJHTG0MYJfUsJIoU3Cs8QZCo1ju5BKP0iUQVE4+QVip2TD3ZOPji4+iNTqZGp1EiUAchUapy9w3Bw9cfC3nVzK/EKFhzdg0gvrMErOB6FZwgCiQoja0ckygDc/KOITi2kSNNCVGI21fUd5BZqUIfFIHN2JzQiluCwaAKCw3jtre0bILHlNba8tnVjXsHDa/8L4OHVrF97xPLhMyQm52Nr50pmdgVShTcSuReOTv4IhC4YmDmgbypG29COt/dYomMsRursS3x8OiXFlTQ3dVBT00J6VjGJqQUI7V2ROPkREpWBwj0YuSqI2OR81OHJ2EtV+AZGk5yWT1VtC3WNbUzN7qWzZ5Br1+9QXdNIeUUNff3DTIzPcPHiZQ4dOsLXX/8M/gqffedTfvrjn/DNT7/mOx9/wrX1q0xNzTAwOMqN2w/46LPvc/nafRycvNA3E7FLzwILaxkJKfl0dI/Q1NpHRUUjzU0dDA+OcO3yJU4dX2Nhep4Ht+/zzqPnjA9NUlGswdfDnyC/EK5fvsEnH3zMi6fvcv3KOmurR7lyaZ0LF69SUl6PlVCOl18E5jZyqht7iU8vQuzkjZXImbCYDJJTC+nsGeXK5Vvcu/uYh/eesnbsFPV1zXR193Ps2BonTpzi808/4+CBJZb2LvLR++9tyJs+fMntm3eYnppHU1VPTn4ZPoFhKFQBGFpK2aFng5GVjKCodLKK6mjqGievrAF1RBIJ6YUEhyeQnF5AQUkNZZom6pq6qahqpHdkhqaeMTxDEhBIVESn5lNR30VafgVK7yBOX7jKoZU1bt66x/Nn7/Lw/gPWL17gwxfvcu/mNW5eXefmrXt8+PHnrJ06j5WNPdEJady6/5SVtbM8ffERl28+5OqdJ/SNzqOOSkbpG0pJTSvxGYVEJGUTlZKHzFONoVCGlrkIQ6EMHUt7dhsJeEvbhLd1TNnylhYJmQVM7z9CXGouJgIxhhZC3tptgK6ZLW/sNuTNnUbs1DVHx9iGiPhM8opq2KlljI2dgje2a5GSXkB4VCIFxRpu3H5Ad98oASFRbHljF3sMrJC7+eMfGo/SIxihvSsGJiLe2mGInViJk6sP9vYKXJUeDA2PU1JWSlhEOCZmxphZGGMpMMNaKMDK2hJLy40RCATY2AhwlIkR2Vggl1iTkRJBf2c1jVXZzE+0cXi2i0Mj9RwaqGK5r4KlnhKmGzMZrIhlpCaR+fYcajL8yAhxJDXYifL0cNo1uYz3NrNvapjIEDUWZmakpqTQu3Cd3oXrpOTVY2tri66OLlmlnfTMX2Pt3i9Zu/dLErOr0dXRwcPNmfKCLDrqyujRFDNYW8pESzVTHXVMdzUwN9DKdG8T/c0VjPc209taRaMmn4mhNrraqsjLiqOxvpj9+yfQ1BRRVlvM5OIY9Z11jO8dYfX8EQ6e2sfjjx8wc2SCrvFm4rPDyS5PJCLBh4yCSBpaC5ie6+Tu7bN0t1fTWFtEW1M5xfnJHF9Z4NK5VfbOjfLo3lV+/NXn/J9fbMS+/u7X/8KXn3/MT37wXe7dvMLqoTkunj7E4nQ/Qz11tNblM9BZQWdjPsPd5Zw/OsXJ5SEOTLQy1FrMQEMh+4abuXR4hrvnjvD05jkunzxEZ305K3snubd+htV9U1xYO8zS7Bg3L5/myP4ZTh9dZuXAPCP9nfR1NrN/fvrbONirnF07wEfv3GOsr5nW2mKWF4a5uHaAFw/WuXb2CMf3j7F/oovx7moWR1rYP97O7EADMwMNTI+0MNBVxdxEF5+9fMza6iIjA60M9bdxbGUfv/3tL4E/8ujZDdq6qikuzyAhPZSE9FByi6KpqY2nqiKcqopw6qqjqSwLJz/Hj7xsX8qKQqmuiKYoT01pYRjlxRHUVCbQ1V7E+y8e8sXnH9LZUUFvTxVj46309FbT01vN9EwXC/sGmJjuoLGliInpDhaXhmjpLCMzL4rMvCjS8iKJywgkMs2XzLIYqlpyqWsvprwui7zib/sn8vxJzlRRUBZIfnkgeaXBVDSkUNteQEVTMSX1JSQVJKMK9cbBU4HCzxO3wEC8QiLwConCxScEuXsAYmcPZK6eOLp5EBaXQEJmGkPTE4wvTOMV4IPU2REXDyUuHkrKa6qY3bdIcmY6Lh4q/IKDqWpooLiykvkDB4hLTsPdxx93H388/f0pqKygqbuL+Ix0CioryCgoIq+sgqyiEmRKFdYOMixEYoytRJha2yOwd8TGQYGj0gt1RBwOTh44ewTgFxJDUGQingHhuHgGovQOwt0vFGePAORuvshcvQkMj8crMAKRTImj0gdnjwAMLewxs3bE3tETT/8oIuKyiE7MJSgiBQ+/SCROPtiIlZhZO2IhVCCSuuOg8EYkdcdK5IxPUAwD44sUa5oJikwmJiGT8en9dPWN4xsYSUBQJEmpOYSGxlJZ2UBWdgFOzipSUrPIyS3E2z+A4PAwIqIi6enrpbyygq6ebsbHx8nPzyc/P5+CggJ6uro5f/Yc9+/e4+jKKp2tbZQWFtDT0U53ewtdbc10tTXT09FKX1f75lZifHiAiZFBpsc3fA+vYOLV+fzUGAvT45tbirGhfsaG+hno30hoamttprOjjfb2dpqbm2loaKChoYH6+npqa2spKSmhuLiYnLxcUtPTSEhKJDY+jtDIKAKCQ/BTB6Hy8kbq5IpQLMVMIMTQzBIjKxss7O3QMtcjpyaXqg4NDioROeVpzBwYYGSymZrGbJraCujur2RwtI6JmVZaOopYOjzM1HwnpZoUcvKjKClPQVOby4Urq3z4yUNu3ju9+Q+V8AQleeVRFNckkZgVjqWdGW/u3ImuiTWvbzdgj64F2vpW6BhYs1PLjF26AgR2KqztPNmpLUQk88NRGcoeAxE7dK3YY2yDZ1AMIoUH0Sm5SBx90NUXEp9YwPZdZmRka/jNH2D56CXe3mOOibUcc1tntryhjcIzhOjUQnzDkjCzd0XbfCM69VVLtJ65dLPN+dVjuw1FaJuIMbZ2Ypu2FQaWjghl3uw2FG3KmoytnTASKDZlTFrG9pt/9yqi9dVr2yn8MLN1Rd9Cxm5DEdsNNkBil7Edu03s2WMq3gSI3Sb2m+W3b+vbsN1AiLa5BH2BHBORK9aO3oiVarxCk7FwcMfBLWjTM6Fl5sBuE3uMhM5/s93QtZT9jXna1NYJoaMnQkfPzQ2Do3sQHupYPNSxOHmFInULRKIMwNk7DFVANKqAaDyD4vANS8LZOwyRwntT1uQZFEdqfhWFVW2Mzh8hObeSyOR8QuOzsbB3RaIMwMLelcjkfMobuohNy6eiroPWnjEa2vvxCYoiOSOPxLQcvAOCeWvnHra8/gZbtr62AQ+vIGLrFra8/r8AHl7N+Yt3GJ88QFlFM4nJ+XT1TBIRk0FqZilDo/vJya9FYKdk224zRFJvgiIyCIrMxC84kei4dAoKKoiISMLNIxCZkzcOCm/26NtgK/HAyl6JscARE2s5tjJP7B09iYjLorq+m7ikXHz8w2lq7ePjT7/i/KVb3LzzlNLSGoqKNNTWNdPV2c/nn32fB/efcvHCOvOze8nLKWRyfIbrV28wPT7GgcUFVo+scPz4CY6vnWb/wRX6hybx8gvD2z8Sgb0zhqYi3L1DySvUUFRaS15eBZrKOqoqNaweWubTjz7m+ZOn3Lp6k/ffeY93Hj3n+uWbtDd14uPuy9FDq3zxyee88/gJD+7c5s6N66wcPsLaiTPkFZaRkV2El18YxuYi8krr0DG2QShV4ewehEjqjlThRW19N2fPXuOD9z/li0+/4qOXn/HwwVO++dkveP/9D9FoqtFUVDI8OMSHL97l1//yz/zs62+4f/ceIyNjJCWnk5yWS0BIFCKZkh06ZrytbcFufVukrgE4uqnxUsfR2D5Mflk9liIFuYUaahrbaeseZGJ2kfGpeZT2qFoAACAASURBVJYOHeX4yXNcunaH+eU1pG7+SJR+vL7bEIGDC81dQzi6eKCpaeTGzbv89Ouf8eDeQ54+fsKta1d59+kTvvnRD3j29DH3Hzzhxu0H3Ln/hKnZvYRGJVCqqWf95n1uP3jG0uppWrqHySuvR+kbipOnmoqGTnLL6ohJy6egphXv8ATslb4InTxxU0chcvHG2EbKNh1TjAQO6JgKeW2nLql5pew/cpKC8jpe266Frok15iIZb2kZskPHjN365uwxsCCvtIapuYM4uXkjUbjhHxzJ4dVT3L73mCfvvM/LT77gxOkLpGflE5OYjrGVPdu1TbEWu2ArVqJjYI2ekRBbsSvbdxohtFNgZyfHzz+I/IISlG7ubH39NcytLRA5iBE5iJHIHJDLZUgc7LEVWGBtbozI0hiRpSHeLg7Eh/uSHh+EpjiZY8sT3F4/xsXjcxwebWB1pI4jg1Us9ZQx35rLVEMak41pTDdnUZ3mT1aYgvRQF0pTQ2mtyGZ2sJVjB2Y4cWiB6PBwzExMMDU2wdTEBGMjY0T2CooaJli790sWTn1EbGwsNtbW9MxfQ2hjg0hoQ0FGKuV5mdQVZNNSkkuHppi2ikLaNEVM9rQw3ddGm6aQ3mYNSzNDnFnZy9O7lzm9upfe1ip626s5uXYATU0RdR21HD23yuSBcUYWhpg9MsP9D+5QUJvLyevHKGspIiEngpaBGsbnu6hqymNovJGlQ2PMTPWyODtIenI4dVX55GbGMjvZy+XzR5kY6eTYkQX+7Vff8Jf//DW//Pn3uXvtPNcun+LjF4+YGe1mbqKHxeleOpvL6OuopK+9jO6WIioLY+hpKeDEwUE+eHSWd26d4NBMJ+PtFYy0lLLQ18DZg1M8v3OR6+eOsjQzzNRAO/evnuX9Rzd5cP0il0+tcmHtME/vXePR7asc3jdLb0cT/V0tHDu8nz/8+hc8vXOFycEWTizPMdheTWNFDqdXZrm4doDJgUZWF4c5vzrPyYPjnFga4/TyBKMdlSyOtHBgspPJoSaOLk8wO97Js8frvHh2i0vnVijMT6a+poSlpRl+8pPPuP/wCvuXJxkebyMtO5yYlAAyc0PQVEahKQ/ZnLLiIApyfcnL9qUwLwBNWSRFeWrKisKp1STS1ZZHdUU8zfW5fPH5h3z4wTPmZnuZnOpgZLSZoeFG5uZ7WT4yweHVKapqsxkabWLpyDhN7SUkpgWRWxRHTkk8SVnBpOSFkV+VTF17MY2dpVTV51BckURxeRzl1XHkFqspqgihtCaC4ppoyhvSqO8uo6G7lopmDYGxYci8VUi93HEN3GhudlB6IfcIxMUnBIGDC9Ep2agjEohMTMFLHYxvaBBJ2RkMTI4wMDaEb5A/wZGhhMdGEhEXQ3JmOm7enshcnAgMCyMsJob41FSKK6pISM1AHRZJQEg43gFBRCQkUd3STHJ2Lrml5agjo/EJDsXBWUl4fBKegcG4+QYgd/PG1SsAb3U4Lp7+SF08UHoH4hscjVdgBMFRSYTFpuLsEYCVnRxzoRQTgRixwp3QmBSSs4oIiU7GxsEZocQFd79QLEWOSJ19sRI5o29qh76pHTZiJa6eIfgFx6MOT0bq7IudzAOR1B1HV388/CLxDoxB6RWK1NkXdUQStS19xKXmExqTRnp2CcXl9aRkFCJz8iQ6LpWu3hHGx+dpaekhJjYJuUJJdEwi0TEJhEZGERwehpePNxlZmfgHBhASFkp5eTm5ubkkJSWRnZ1NU0Mjk+MTTE9O0dXRSVNdPa2NTf+/ENHf3cFQ30YL9ehgHyMDvYwPDzAzMbq5jZifnmDv3DRzk6PMjH8rbfo24nV6fITRkaFNT0RHeystLS00NzfT3NxMY2Mj1dXVlJeXU1FRQUlJCTl5uaRlpJOQlEhMXCyhkVGoQ8MICA7Bw8cXuasKe5kCS6EdhmaWGFgIMLaxxtZZTONgC/vW9hOdEY53qBslNVn0DtXRN1xLfXMuHd9uJBb297J/eZBzlw5w/soyJ84uMrvQjY+/BFcPWzp6qhkYaf47eWdxdTxZJZGk5kUiVzmwbfd2DCwEbNc2ZqeWKbt1zNmja8lOrY1yOZlLAI6uQegaSTAXumFm44K+ucOGPMlMhItPCEbWEtRRyUTFZfH6m/ro6gsxNnWgvmmQ3/0Ryqo72fK6Dm/uNmWXvjXb9axwD4whObcSv/BkDKwd2W6wYZ5+5W3YoWfDm3sseHOPxWaRm4GlI2a2rliJ3dE2EbNTX8guA1ve1hFgYOmInrmUt3UEvKVliY6pAwaWjuwxstv0Przqc3h1nY3UC30LGYZWcnRMHTY3Ea8g4v87b2hbbgLE/5QhGdu64OwbhblYhY3cBwsH9824VlM7JToWUiwlHuhZOW7CiJ6VI4Y2TpiLVZvbCFu5F4YCGbrmYqyl7rj5RxEQmYo6Op3g2EycvEIRu/hh5+SD1C0QhWcITl6hqAKi8Y9IITAqDQ91LM7eYVhL3REpvFH6ReIZFEdcRgnNvZN0Ds8zPHtoU9okkKhQ+kUSGp9NTEo+Sdkl1LUPMDC+SEh0KhHx6aTnlZGRW8wOLT22vLGNLVu/BYnX3/gfEPG/KOL13LnrzM0tMza2wMK+FWbmDjM9e4iZucMcO7lOdX03dhIV5gIZWQW1zO5bY3bfGoPjBxibWuLQ6jn6hmYZHF0kLacCW4kHe/RtMBY4omVki4tXGE4eIViIXFC4BVHd2M/47BHSciqwsXMht7Cap+9+ysL+Y2hqO9DUtNLSPkBYZBJhYQl0dw8TFBSFSOSIp0cASldP4mKTqSirYmZ8hLmxYRZnJjlzYo3Z6Tmam9qpqm2hqr6VorI64pKy8faPRB2aQE6ehqqaDnp7xzm4tEJ3ZxfT4yO88/gRH3/wIQ/vPOC9Zy94/vhdntx/yrHDx8nPKuDY4aMbsq0nT3lw5zY31q8wNTnOyMgIIxOTNLV1EhQeTW5RBaXVzWx5SxuVbxih0els+7YhWeroSX19N+fOXefxw/c5d3adM6cv8MEHL/nhD37Ezeu3GB4c4ujKKv/0Dz/n2aOHfPadTzl/9gId7T0kp2QSFZ+KvVyFvpmIrdv10TIQomfigFjuh5XIlcLyFgZHFxkYmcdW7EpiSi4L+w5zePUE6zduc/jIMVZWj7F+9TpnLlzmyIkLzC+vEZ9RiJ3CA5+gGFy91Jhaiaiua+af/+XXfPTxd5iamObOrdt88Z1P+PKzT/nqy+9y/+493n3xkvc//oKrtx6wcOAImXklRMal0DM8zez+FbwCo5C7+VNS00pBZSPWUjds5R4U17RR1zFEQXU7fpGpqNSxeIclkZRfgSooGkuxC2/sMWbLdl126JmzXdcMfQs7fIOjqahrIyw2ldd36PLadh126Zlgau3AHgMztmzdRmBoNAsHjtDa1cfaqfO4efji5OpBcbmGQ4ePsnTwCIt7lxifnkNT14LUSYWZlRh1aBwhEclY2jiirWuJhZUUicyDLVu2I5W7UV3fxGtvbcdOIsXY3AxtfT0Mzc2xEArx8PGmoCCPloZaqssLyUuNIT02mEg/JxpK05kZaKA8O5ootTOXzyxx68pRVhcHOTnXzZnZdo6O1bHQUch0YyZTDRkMVSbQmhdCYbSSjGAF2ZEqSlNCqM2LZ7BVw+GFMc6s7OXQ/BwhgQGYGBnhIHWhrneJtXu/pLbnALb2ChQKBXK5Ah1tHXR0dNDT1cXFSUFRTg7F2ZmUZmVQkZtJZV4W2Qkx5CRGM9zRxKG5CUa7m2irKeHg7Ag3L6zx2XuPuH3pBHMjXWgK0hjsaqCusZyJfaOMLgxx8OQBFlfnKWsupnuyg/HlMaYOjVFYn0t6cTwT+we4+/QiT96/zt1H55lb7CMrI5rE2CAyUyPJSImgND+Zxel+6ipzmRrpYHnvGJ+9fMyTe5e5cm6F9bMr/OT7L/nLH/6FA7NDrB6Y4OD8EN0tpcyOtbA028P0cAMtNRnsnWqmvyWf+ZE65ofqmezRMNdXx3R3NTM9tRya7OH0oVkOzw2xd7SH0Y56Th6a5+6VU3zy/D53rpzm2rljPLp5kfMnDtPf0cCx5QVOruxnfmKAI/unOLI4znBXNXvHujgyP8jJg5N89fFDPn56nRNLY+wdbeXk0hgXj86xfmIvt84tM9FdzdJkJ2ePTDMz3sL4SCOHlka5vn6ckYEWmhtLKcxPpqwkg+TkcMbGujh7/ghXrp7gwKEJKmoySckMJa8okrw8X8qL/akqD0JTpqaiRE1ZoZqi3P+HufcKazxPzHTprq4cyDkIkYQIApFEEgKRETmLnHMWiCCCyDlVEYuCylVdOVdXd6Wuru6e6ZnpMNMTPMlhvV57vbaP95yzF744z3su6JI9x2ev7YvfIwQPXHDD/+X3fd8bTZk6gobqBJpqUmipS6e9MYspfRPDfVVUFScxPd7Fd99+xS9/+Q27e0ssLg0yN9/P0vIQG9tT7F5YNHQi1s9O0TvYQH5xItUNuZTVZVFQnkRpfQYt2jIGJ9oZntTQ099AS2cpLR1qOrrVNLalU9ucTIsmi5aefKpb82jqqaG1t42CqhIikxIIjlYSHK0kQB6Dh1SGSBpOkDyB0GgVIYok2vtGqGnWUFhRTXR8EvGqZFIy0ympKmNqYY7w6Cj8Q4LwlPjg6OqKt1SKl78/IZGRVNU3ERWbgCozh7jkNEIiFKTnFCANCSc+JZ3x+SUsHQWEK+OpbGzByUNMsDwa74BQ7F08iUlKJyEtB3lcCpLgCDz9gvH0C8YnMIzA8GjiU3MJDFcii0ogKj4NSbAcN+/AH6ZZpfjLFPgERhAcGUducTWJ6fk4i/wQeEhwEf//Ly/924K1f4gSSVA0voEKpLJYZPJkwqNTCY9ORSZPRpVdQmpOKb5BUSRlqKmu7yAgREFwmBJFbCo19W00tXaztLRBWFgMwSERJKdksLK6QU1tIwEhMmoaGsnMyiEuPpHyiirS0jPJysohLS0DtbqY0tJy6mrqaW5soamhmYa6Rjqa2xnQ9jLU38dgXy+6Xi26Xi2Dfb3oB3VM6EeYGhtlamyUseEhJvQjzE1NsjQ3y9LcLKuLC6yvLrE4M8HsxL+Cxv8XIt51I95BRHd3Nx0dHbS0tNDY2EhzczO1tbWUlZVRULB/E5GankZSsoqExGQUsXGEyaMIlIXjKw3CReSFjaMzlnZOWDk5Y+shIC43mdHlMeo1tbhKnIhODkHTV8PCqo6mtgIqa9Np6VCzsjbEk48vcXZvmoGRRnoGarh+a80AC5evrfPFV5/8O4goqU2iojGdsroM4tOisHex57ipKSaW9riK/LG2d8PMSoippZBTFi5Y2Hliai3C6JAVB084cPCEA6esXDlhIeSElTMHjW0wOmyC0RFTjIxOYG3ryUljJ6xsRBw+Zou3RE6YIg03r1CMjlhi4SDGVxaLV1A0ocp0AuXJOHgGYebkZfA6vHvQP2wi4JCxEya2npjYemLvFoilky+mdmJsXaSY2O4vOlk6+f47d8O7ydaTVu6Gm4gTlm6Y2XsZvi7wlBkWoN51Iv53APGuXP2u02Di4IW5wJejlq4cMnPG2lWKJDwJO48gxMGxOHmFIglPIiAqFXFwLIk5ldiLgjEX+CLwDtuPLznvu6jemaePWTgjEAcbHvylEYn4hycgT8whraAanxDln0SaRFI5IqkcWUwaKbkVxGcUI41IJFSZTrBChV9YvOFnJeeUk5RdRk3bAF2DM7T2jpNVXI80IhEXn1AkoXG4SUJx8PDHTRJKRFwawVGJKJIyiEnJQh6XwnEzG4wOHvkBIj7A6MAhjN5/f/988MF/PDy8O1qtnu7uYTo7dSyf3qGpVculK/dZWjlHl3aUtKxShO5SPH1CySuup6ljGE3/NHMrezx5/hU3779gae0CYzNrhEalcvikPYeNHRCKQ7AVSpApUvEKUODoHoDAPRAHF38E7oHYCnz3y0S27uSrG4hNzOHgUUuUCVkUlzZhai4gMDiGxkYNSmU6oaFKSkrqyMstobqyhenJOc6tnebeh5e4urvDlQvnWVlY5MzpTYaGx6lv6qSje4iO7iGq6jrJyqsgI6uU/MIatFo953YucvPDG3zy9BG//O5bfvHNt/z657/ip1/+hHs37/Pjt19x48pN1pbXuXXtJs8efcR3P/uat69f8fj+PW7d/JCbNz/k5u1bzMzOM7e0ys6FKwyOTqOuaECZnINMnsyhEzY4OPtgZHQCKxs3CgtrWFrYRNszxNqZLdbXN1k7vc7L56+4deMmZ7e2+e5nP+W7b7/mF9/9nBcvXrG2fpaWdi3BkXEcMrbhiKkddi6++IfEIXAPxsFl/3e7d/E+s4vbnN27gSwiDmmQnK2dC9x7+BE/++57bt+5x5Wr1/nkxXMuXr1Gu3YQ7cgMW+dvsLyxR2ZBOb4BoSQkpzMwPMpf/9e/4/z5i2ysrfOr73/JH3/7Z7x5+YJb16/xx9//gVdvvuTJJ5/y9sffML1wmoKSKjZ2L3Ph+r0fokde2Ai98AmOIjm7mMSsYlx8Qihv1DC+uElt5xAKVQHBMWmExmWSVVZPYHQyzl5BHLNw4riFI0ZHTDlsYouTyB91RQPldW1kFVYQHpNMiDwWZ5EvB46ZcPCEGV5+wWh1o9x99BGb5y6wtLqBpa0DZla2HD1pgrqojKvXbnL+wiUuX/mQ9a1dVJn5OAhF2As8Mbd25uhJGxycvAiPTKKkvAGBixgrW2ccnF3xD5KRnV+Atb0d1o6OWDo6c9zcCicXVzIy0ujtbmdMp2Gsr41ZXRtrE92cWxzg0/sXuLo1TU5SCJODzdSVZ1BXlMKllUFurAywN9XGYk8pcx1qlrqLGWvIoDUnkpxwN7IiPChOCKQiLZKydAVtFTks6LvZWZ1kZ3WZ3PRUbKys6BzZoqxxGHeRBHNzc+xs7bGwsMTMzJyQ4BACA4IIDQ6loqSU+spqqktLqSjMp6mqgo6GOkrzsinKzmBqqI+99RUmB7oZ6+1kZWqIC2fmeXn/Os/vXuX+pW2G2utYmOhnbWuO0YVhRheGadI20D/VQ2NvHb2T3ezePUf/TA9VnWUk5UazdHaKjd15Hnx8hcXTw1TV5vL65X0+fnKTns5amuuLObcxx97WAoPaJsrVady6us2rZze5fWWThzd3WZ0dZHasi88+ucOV3UUe3tzlq88ecmV3nqXpbs7M93F5Z4rpkQYmh+qYHW6gpVJFQ3ESw51lLAy27Lsy9Bo2ZnRszA2ztaBndqiTS+sLnF+fZ3lSx9/+8Xt+9PIx13bXGO5pYXq4l4mhHl48ucPlc2vMjevoa69jvL+V6zuLrM/q2F4c4dH1TX70/BZnl4Y5PaVlfaaP5bEuNmb72Zwb4P7lM2zODXDj3AI//ewB22ujTE90srI4yObaJGdWJxgd6aJHU8/wYAdTUwOUlmbRN9DK3MIw+vEuBkb2V2E6uoooKgqlsTaarrZkOltT6GxNQdOWTmtDClWl0dRVJNDVkktHUzZNNenMjrUzP9FFTamKqtIUNtcm+fWvv+PPfvsLLl9ZY219nPWNCXb25rlyfY0hfSva/joWTw/TN9SIuiyFitosCspTyC1JpLwxi67BGqaXBlk4M8rYVA/d/bW0a0po1xRS35JOaU0sjZosmrWFFFSnUVSfT0FVESHRCmTKOIIU8fhHxCAOjMQzIIKopCwyC6tR5ZQRJE8gIk5FQloOaXmF1Da1kl9SQoe2m85eDcERYbh4euDlL8FVLMYvOJi0nBxCo6JwELqhysyhsLSCwNBI6prbCQ6PQpmoQhoSjl9QKNnqcpIy8nB088I7IJQIZRIiSRDuPgG4evkj9g8hI7+EmuZO8kqqUCSkEiKPRRIcgauXP6U1LUQoUwgMVxIcGYe7TxBO7r44i/ywEYiwdfbEyd0XYysnxP6hpOeVkpxZSIg8HlevICztRdg5+xjgQeAuxcUz6AcDbhyBYfH4hygR+0XgKg5GKApE5BuGVBZLmEJFnCqP9Lxy/GUxyKKSKCqrRxocRUp6AflF1RQUVeIXEEZlZSNpaXmIvfzIyMxDPzpFRWUti6trnN7YJEYZR6G6mEi5grz8QjIysigtLaexsZnq6lrKSyuoqqimqaGZzvYuNG1ddLS0MqDtpb+nm75uDX3dGvp7uhnq72N0aJDxkWEmR/XoB3WMDg0yMzHO4uwMi7MzrCzMs3F6mfmpcSb1g4wN65ge17MwM8nCzCSTE2PoR4YYGhxgoL+X3t5ewy1Ee3s77e3tdHZ20tLSQm1tLSUlJRQUFJCdvQ8RKao0klNSiVLGEh6lIDgsEv8gGe5evtg6CbG0c8LCwQlXP29EMl9yKvJJL0rHSmhKeUMBy2fGGBhpRj/extxSL1NzGnr6q1jfHmNippPB0Wb0k+3/DhhWTk/+yfvsIiWFlQl0DpTT2lNGWX0+wfIAjA6+h6mVLW5iP06Y2HL4uBWmls6cNN93RRhbumNm48lJCzdOWAgxtnbD6LAZ5o4eGL1/HCexH+8ft8DCzgOj90w4aSLA1MKVDw5b8cExGyKVmdg5S7BwEGP03ilO2bhx2NQRB48AzBw8+cDEgVN2Hpg77MehbV2kuPlGYu7gbQAKYxuRoWBt7eyHkyjE4FtQJBVwzNzF4HOwdwvklLUHB085csTU2dCLeHebcfCUo2EF6l1529LJ938LD//2JsLaVYqJgxcfmDhhbC/GzGnfWWbjFoA4OJZDZs6GjoRPaALesngsnCUERafjKJZh6uiNg2eIoaxt4xaAqaM3Au8wvIKiScwqJau4nuiUfCITsknOKSc2TW3oQHgHxyAJjcM/PMHQeVCmFlLe2IO6uh2RVI6LTyge/pEIxMG4+0XgH56AMrUQZWohpfUasorrqWjSEihPxlcWy0lrVwTiYFx9ZaQVVJJf0UR0Si4BEXH4BEfhGyInTJnMSQs7jA4dxei9g/8KEe998J8PIgKkYaSm5tLXp2dhYY3u7kEqqlto79JRU99BZFQKAlcJTi6+JKTkkaeuJTu/iunFHS5ce0xBeQvruzfZvfqQirpuAkITOHzSFm+pHKEokNCoFGycvDhu6sgJMye29m4yvbhDU8cwMrkKS3sxlvbe2Ap8fwAMKaYWrgazsLdvGFHRaTS39tPQpKW1tZeWlj4213ZYnp5kdW6CO1cvc/XiBa5evMTS4ml2zl1kbXOP9e1LrK7v0dY1RHJaIT6ScKKV6eTmlrG+dpYv3n7Of/nzP/Kb73/Jm5ev+MNvfs+Xb77g9Sefcv/WQ/a2L7A8t8L22hY7G2d5fP8BHz16yMuPn3Ht6mWePHnE3/ztf+NXv/k1v/n9H/jn//Uv9A2Nk5ieT1f/OB3aMY6csuOkqSPHje2xsfPARxLO0tJZNjcv0tzUTn+/jju3bvPowUPevvmM5x9/wnfffMvf/s1/48dffsXLl6/pHRihpLKe/NJanMUBGB0xw95dSra6kfeP2CAUyZDHZrG1c5PPvvwFo5MrxCdnY2xmj358hotXbtA/pGdoWM/yymmG9SO0dWkoKKlCP73M5OxpZpfWUGXmMzO/wsMnn3D33iMe3H+CWl3MzvZZ3r75jL1zu9y7c5dnjx9xYe889x8949b9p2zuXCEuKQsHV2/aeoZYOLOLUpWLo4cfDu4SnD0DcZOE4uorQxwoJzatgMrmHvIqWwlUpBEUnUp4QjYeAVEIvGUIvYM5YeWMqa0b7x214LCJLeKACDLyK8jIr6CmuYfoxAzEkiCcXMWcNLNB6OFDaVUdAyPj3Hv4ERcuf0hrZzdlVbUkp6SjHx3n/oNH7J2/yLlze8zNL7K2tcPC8hpBskjMLB2wsXchIDiK6NhUauo7cHb1wT8wHElgGJZ2jijiElleXyc6IY6jxsY4uu/3MyxtHXBxExIVEUJxbgqt1QX0NhVRXxjPpLaSqxvjPL2xwc7KMBUFCeh7G+iszWOur4ZzU+3sTrSx3FvOck8ZG4O1TDTlUKcKoSDKkxy5J+o4KTVZ0dTmxlGTG4+mLp/ZoXZWp8aYGRlA4OiAtZUlVpaW2NnaEqOIoaOtk/KyaoKDZJiammFsbIKZmRlmZmZYWVqSmZZOdXkZ1eVlVJaWoM7Lpkydz7BWw8rsONPDvcwM9TLS08KMTsPVzSVe3L3KR9fOsTOnZ6SnkbWNWRY2p8mvzKK2q5JL9/aY25rmwr1zrF1eYXlvnrLWItLVSSzvTLO0Po5+uof8omTOX1rls7dPWD8zzasX93l4/worC3puXN2moSqX/EwlM3oNM3oNQz0NjOmamRpqY6y/gamhNgY1VUwNtbG9MsLty6e5uD3FmXktV3enuLI9zpCmiPaadDrrMtE05FKRF8NodzULI+2cXRhhZayH9Vkdk/3NXFyf5smNXb74+A63zp/h7pUtbl7Y4OLmImMD7cyN9vHZx/f57kev2FicoL2hjHFdB9O6Vq5sTrOzNMz502OsjGs4PdnD64eXuHfpNJr6Aib7G1ke1zA/0s71nUWmBlrYWhjmF199wvMnV1lZHqK1uYRXL+7A//PP9GmbqK0tpqgok76+Ns6eXWJkREN5ZQ5dPTU0tqjJzlNSXZtBRXk0lWURlJeEUVetpK05ldrKOCpLo2lryqCxNpW8zHDqKtNorMmiv7uS5to8ulpKaKjKprmhgJs3tvnd737JH/74a27e2mb77AxbOzNsnp1GP95BW2cZw+PtdGqrKCpXkauOR5UTRVldFl0D1fQM1dHZU8PUnA79WDdtnRUMj7bQ2VNCQWkMVY0pFFTEkFceR01HCUV1hUQlxxIUHY00UklAZDziwEiCFclExKYTEpVsmAb3kkYgi0ogLCqOtOx8MvMKadVoaGxvpamjDXV5OZ4SCUKRiOBwOR7eEoorqlk6s0FYlBInVxFZ+UXkqsuJiE6gpbMXdVkNEdEJhMpj8ZcpCAiL1r39XQAAIABJREFUITYlm6CIWFy9AvAOCMcnMAJ/mQI7oRjfoEgy8ssM/8Dw8A3GwdUbaWg0wZEJKBIyiU7MIio+AzuhN75BUXj6hWHt5Im9iw/eAZGY27lh7+KDndAbD999v4PYP5yg8AQKy5rwlIQj8g1DKAo0xJncvWUEhSfgG6jAJyAKd28ZIZFJ+AYqSExTk5xRTFltO5GxadgIxDR3DVLT0ImTizeqjEJqG7voHRhFoUzGyyuAoKBIIuVK4uJTCA2LYmZ2kS9/8jX1zS1kZedSUVmNKjWdktJycnLyyM8vJCsrh+5uLYX5airKKqmtrqOupp6G6no6W9vo6eyiV9NFf083A9oedL1ahvr70A/qGBseQterZXRo0HAr8Q4kluf3y9Rzk2PMjO/Hnt6tNs1O7s+7jgwPMjykQzfQZwCI7u7uPzmtzS3U19ZRXlqGWq2msLCQ/Px8srJzSc/IIj4hiUi5gqDQCIM3QuDqgZWtE+Y29gi8RYhC/PAJ88dRLCA+U8ngRA+9uiYm57QsLA8wPt3B+vYYS6d1zC318vZH99nanaJvqO7fQcTi8hjavmYmZvoZHG3dj/Y1ZZJXFktJTSojU90UlGZw9NRhTpgYY2nnhJmVAFdRACdNHbAVeGNi5WIQz5naemBq68FJSxcsHERYCjw5ZSPkuJUDRsdMOHTKlpPmQg6dsOPAUWsCwxKxFUp476gVB47bcMJCiNEhc05au2JqL0IgDuaQiQMnrV2xcPLihKUbQq8wXH0isHTyxczey9CTeBdtsnD0wc41wGCH9pRG4y6RYyWQGG4bTlq5G0rVR82EnLB0w9LJ13BrcczcBYksAb/QRIxtRDiJQgw3Ee/K1O9uJd55H07airBwlnDIzNmwsmTq6I2dRxAeAdEIvMMMn49JK8ZdqsDWPRB7UTCeQUps3QNx9gk3xJysXaXYi4LxlsWjUKlRFdQSm6Ymr7yZ0noN8sQcxIEKEjJLCFaoUKYW4uEfiYtPKO5+Ebj7RSD0lhEQmURqfhWFVW1kFtUh9JYhksrxCoo2wISTZxAe/pEEypMJVabjGRCFMrUQVV6lAUzEgQrc/cJw8PAnu6QO3eQygZHxePiFEqJIwDdEjp1QhNH7BzF6/9C/xpoOHsHowIF9kPiPhod3p6O9B612mOXlTdbXdxkYGKO2tp3isnrik7JQKFUEhMTg4OyNyDsEv8AogsPiaGgbYGb5PAOjqzz4+EvG57dIySyjpWuYsZk1bt79mN2Lt1nfvsLs4hYtXcNIg2NYXr/I9vk7aAfncHILQiiSERKZithPgam1OyfMnDly3I4Txk5Y2Lhh9N5Jjh63QRmXxdzCFvqxJfr7J5mZXqa0oICmqnLOn93k4yePefb0Y1ZX1lnb3GN77wq37j2joqaVkPB43MVBCF39sHcUI5PF0NHey4tPXvKP/+Mf+Mf//vd8+/V3/PLb7/nxlz/l1cefcm77ArMT84yNTDGpn2J4cITrl67x6MFDPnr0mN1zZ7l29TJv3rzm9evXPHn6jKq6RkwsbTluZsfozAqF5Y0YGZ3A0tYdGwcRRkbHcXWXYmvrzrlzVxjoH2Z+fpFnTz/iwt55Prx2nXt37nLvzl3u373H/fsP2T67x+zCGfJKaiipbUMgDuSEjRtHLFx474gNTm5BxCQW4B8SR3RCLhk55agyihC6+3PgkDFOQk88vf05dsoURycXJH5S0tIzKSguY2RsljZNP+5e/oh8/MnMKeTC5Q+5eu0mY+PTyOUKYmJiGdOPsrtzjiePHvOr73/Jq08+5vbt22yePY+nbyDW9m7YOLhjYi2gsqGDsfk1ohIzcRL5I/CU4uwVhNB7n7y9gqKQxaiITVMToszE2Sccd6kc37B4PAKi8AmNwysomqPmjhw6ZcsHJ6yxEngSEBFHQloBoYpkymrbqWzoICuvjLHpRRpaNTR3aCmprKWuuZ1vfv5r7j96xs+++57Pf/xTPnr2greff8m9+w8Zn5hCo+lhfn6RtfVtenXDBIZEIJGG4OLug7qkmktX72JsZo+NvRutHb20d/ehTFQRm6SiqKKC0KhIzOztsLAXYuvsgbO7J24e7niKXAgNEpORGE51QSL1RcnoWtRM9FTx9MYGD66scmZGy4fnFrhxbp6rKzouLfSwM9bCmq6WzaG6fYhozKU9V0FZrD+FCm8KoiUUJwRSlBhCfnwwRSnhVObG0lCWx0BHPa21FWSnJlOQlUlPZwddbe2kJKswNzfH3NwCuTyKqs5ZhlYeklXciotQiLWVNSnJKZQWl1BSVEx+Xg6l6nx02i5WZiaZGdUx0t1Gf3sd+q5GtuZGeHhxk0eXNzg7M4iuvZIRfRfDE1paumt5/vYxX/78DU29dfROdPGT337Jws4MGn0br3/yMR26JnQTnbRra+jpb+DazR3Onl2ira2K/t5mHty7zHffvGGwr4WIUDGa1nImhjsMADGt72Bxooe1+QEWJ3oY6q5muKeGubF2zsz3MTvagk5TwsRgLevzXWwsaJjS1VJdqKSpXEV/WxEr4xrGemrRd9XSWp7NaE89KxNadlfHeXZ7jxu7qzz+8ByXthbYXBzl9Mwwzx9c589//VP+5g/f86ufveXRzYvsrM2xtzHPgr6LrXkdqxPdbM4NsD7Tx6sHF/nrX3/JxtwArZVZTPQ1sDiq4crWHDd2l5nQtTDZ38rnL+/w9U8+pqujkraWUu7ePs+zpzfR9bdy8eImra3VVFUVsrm5yNLSBBUVuZSUZVJdl0d9kxrdUAPNTek0N6lorE2iuSmVjpYsKspjUedFUlGWSEN1BjVVaXS1FqHpKGdQ20BDbT7ajhoa6wpobythYb6fszvz/OGPv2Hn3AIDukYGR1qYXehnalZLbUMelXXZZOUriU8JITMvhrzSJJo1ZfQM1VHXpqasKot2TQ0joxomprUMj7ZRUZNGfWsWDZ25qKviSSuKJrcyA5U6FVmsgiBFDOFxaYTFpuEriyEoKomQqGQkITEERyQiDVUSGasiTpVFTEIKyenZFJVXoR0cpLmzk7xiNUUVFfiHhOAgdMMvSIZcGU9mXiG56lI8faU4uYoIDI0kMTWbmIRUymuaKK6oIyUjDy+JDGeRlBB5IlkF1UQnZuHhK8PRzQdHNwlBEbHEqXIIkcfjHRCOq1cAXtIwnNx9cRFL8QuJIiw6hThVHmm5ZWTkVxAiT8Q3KAoXcSB2Qm8cXH3xl8VgJ/RG4OGPpYMHts5e2Dp74egmQTs4w9kLtwmNSsHSXmToP1g7ihG4S7Fz9sFVHIxPQBSBYfEkpBYSryogJjEHn4AonEVSRJJQKhu6OHf5DqqMQjy8AunuG6W6voPUjHxS0nKRy+OJj09D4heE2MuPGGUio2PTjE/PUdvYRENjM+UVVRQUFtE/MEhTUwvJySqKikpITlaRm51HTlYuTQ3N9Gi0NNU20tPRTWdrG90d7fT3dBviTIN9+zGn4YF+Bvt6GR0aZHJUz4R+hMlRPfPTU4ZY0/zUODPjI38SZ5qfnmB8TM/wkM4AEVqt9t8BhEajoa2llfraOirKyilWFxkgIjs7l7T0zB8M1nGERu6DhK80CGc3EZY2jpha2XLc2hInX09C46PILstlfn0Oja6FhpZSGlrVtHYUU9eUw8h4C4P6RvQTrVy/tcba9hhbu1OcWR8xAERnZy1bZ5eZWxilvrGEmoYCquqzaO5QU9+RR01LLn36Rirq83Bys8HUyoT3Dx/D6L3D2DmJ8JKEYWHnwXuHzTlyygFzWxEmNu6Y23tywkKAlZMYV98QTlg7YnToGCb2Qo6aO/LeSVuMbd1x8AjghJULxy2FmDl4YubgaXAaGL1/CqG3jCNmTti6+nHQ2J7jlkLcfPdFtM7iUE5Yuhl8Ee+mWt9Fnd6Vo62d/bB1kWLp5GsoTp+wdOOomZCjZkJDjOkdUDi4BxmWmIKj0giOSjNI6lx9Igzzrsb2Yo5bu3PMyu1PokyufnLDDKydR5ABDPwikpHKVdiLgjll50lAVCq+YYl4BERjLwpGFBiDJDwJzyClwQlhLwpG4B2Gu1SBtywe/8gUrJx98AlREqxQoZ/bIC69iE7dNMW1nQjEwQbpnINHAI6iQBxFgYgDFYREpxKsUOEmCcfcUYzQW2aYixVJ5Th4BODsFYKrbxiRCdmEx2USHpdJYlYpqflVpOZXoUjOIzW/gkB5Iq6+MkIUSQi9AnHxDkAcEIYyOQOBh88PEHHwX28hPvjgPx9ErJ3ZYm/3MhcvXGN4aBxVahbR0UlIJCGIvKRk55WQlVuKg8ATOycRUUoVqoxCCsuaaGgfobCyg/7RJVQ5FbiKg0nNLKGsqpW2zgGuXL/PZ198w6Onr+ns0SN09cPKzp2DRy0xs/HA00+BjUCKp58C7wAljm5BmNt5ceSUAyfNhchjs3DxDMFLEo40OIbF1V16ddOMTaywtLTBR48es7q4wMLcPOvrm2yf3WN6bpmdvavcuveMnfM38ZJGYGIhwNjcCXdPKX4BETQ1dbOxscdf//Xf8Jd/+Zd887Nv+cPv/5JffPcrHj/6mM21HYaHJsnOKKRb08/0xDw93f0sL57m9Ok1drbPsr25xetXL3j27Clv377lzNoGjkI3jhmbk5pTzF/93T/Tqh3huIUjjm4SHFx9sRd44eMfhqmFI7JQOcvLq1y+eInf/dlvef7xJ9y7c5fHDx9x785dvnj7OXr9GKOTM3z+1bcsb+yhrm7F2tWPE3YiDpjul5kS0koJCE/EzE7EUVMnjA6Z4SIO5IPjlji7+WJiaY+5jRM2jkIsbRwJCYuivKqe+qZ2pueWaWzpJDAkAnsnV6QBMkb0Ezx89BFn1rbQavsoKFAzPjrGpQsXefr4Cb//7e/4/ue/4M2bt+zsXSUwXImHbzBWju6Y27kRIk8kKjGTxi4dxbXtxKUX4uEfjpmDB6aOYgTeMiThCchiMxAFxuDgGYKrnxxvWTyS8CQik3IJVqg4ZeOGjbM3Ns7eWDmJOWEhwNjKmaMmdsjj0iksr2f5zDnmVzYYnVpgeHyWptZuhkdnGBmbJjk1i6cfveAPf/wrbt+6z97uJXS6IbTaPoaH9UxNzXD/wSNu3b7Lyuo6AYEyDnxwFHcPb8oqG7C0EeDqKUERl0JgaCSh8hiCIqNwcHdDIgvipJUlprYOOAjdcRV5IXR1wcHeGqGTJVJfIbGRPtSVpqLrKKMyN5ZxbTWTfbWsjrVzbmGQiyvDPNqb5fKilq2RRnbGWrg41cnmYD0T9Xn0FCVSkxxKiVJKrtybvGhf1AnBFCXLyI2VkhblTWZcKC1V+ZyZHWF9YZyRvi4G+7spyMvF3NwcqVTK0MpDTl/7muquOeRyOVWdcwyvPMRF6IKlpRVqtZqioiIKC/KoKFEz2KthdXaKxSk9E/0ahrubGWyrZrq/hUunJ7l7bomtqT56m4pYWx3jwqU1hka7ePzsBtfv7pFVlExMagTnb5/lwavbRKdFcP3hRdbOL1HfUU7faAfJmdGkZSnJL1QxMtrN7OwQu7urPHp8jdbmMqorc9F21VFWmMJwXxM3Lq6xtTLO/Wtn+Z9/91t+9PIBnQ1q9D3VTA7UMT3YwPRgHeN9VfS15aHrLGRpopnBLjV1xfGMaqtYn9OyONpJf2spS2PdbM4PMdFbz8q4hu2FQe5fPsP5M5PcuXiGy5uznFsZY3qoky9f3Ofv/vwX/Nk3n/PVm6d89eYpX756xGfPbjM71M7cD6tL17Znubo9y29++pz/8Rc/Z0RTS0tFNoOaGoY09Vw5u8Te2gyzo93MDHfz85++5OufvqChUU1vXxMbG3PMzAwyOanjxYvH9Pd30tBQwebmIleunGV6WkdLSwVl5VkUFauoqMygs6OYrq59O3Vnp5rurmJqqtMpKoijvCyFgtxYiouSyMmMITNdQV5WPNmZscxN6djdWULX30Svtgb9aDs/+9kXTE33UVmVSW1DHpMzPcwtDlBRnYkqMxK5UkJkjC/ZBbFUNeWh0dXRO9hAaVU6JeXp1DUUMTjcyfLqOH26JtQliZRUJVFck0yWOobEHDlJuQkoUvdvIWTKBJSpeShVuQRGxhMak0KIIgnvIDmB4XH4hUQRHZdGRHQCUbGJJKZm0tDSTpe2l4aWVtKzcyiuqCa7oIiQCAVOriIkgTKCwuSIfAIIV8Qji1TiGxBKoiqX+ORsw9+ukopGgsP240Ly2AyS0kuIVxXsLyOl5OIpCScoIp7qpm6SM4uIUKaQmJ6PPC4VWVQCkmA5fiFR+AZFERAahyI+i5TMEnKL6ghTqHD3lhlmWQPD4nH2CMDDJxRbgTcOLhIE7lI8JeF4S+UkpBYaHBB2zvvyOU9JOO7eMty9ZfgFx+DlH2mIMwWFJ+AXHIObVwjyuHRC5Il4+oWRlKGmtrGLhJQcCoprGJ1cIregjI3tC/T0DDEwMEaXpo8YZSJh4Qpa2zR09+n45NUbNjZ3kIVGkpScRlV1PcVF5QwPjdHepqG9TcP87BJVFbWUFJVTVlJJdVkNjTUNtDU1o2nvoK+7B11vH4N9/eh6+wxnsK+f0aFhxkf0jA4NMzY8wszEJAszsyzMTLM4M/knnYjl+RlWFmaZnppAPzLEyPAgg7p+Q5zpXS9Co9HsG6tb22isb6CyvIKSomLUBYXk5eUZOh2q1HRi4xKIlMcQGibHP0iGm6c3tg7CfaePizPOfl4EKEKpaa/nyeundA+20z/Uhn6yk+q6LJJTZeSpleSplfT0VzEy3kJTeyHd/VVMz3bSqSllarqXW7fO8/vff8+Tp3eZnB5kfLIXnb6FvqE6tINVVDdmUN2cQ0VDDoHhnpjbGuMpkWBm7YiryB8nF19OmDkRryogOaMUS3sxx8wEmNmJMLXdjzMZHTPnpI0TRy1sOGRuyzF7Vw5YCjhi64ooVImxsxfW7v4csRJywNgec4E3jqJAQ5k3VlWInyyOoMhkXL1DDTcIx8xdOHDC3tCJOGwiwNRObFhrOm7haihEvytOG9uIsBJIDPbpY+YumNh6GkrTh00EGNuIDJ2Id+tNJ63cDXEnC2cJ1q5SLIV+Bph493rCxgNxcCxWLv7YugfiERCN0DcCKxd/zJx8OGkrQuAdxlFLV5x9wg3yuXfFa3epYt+DFRhj6FSYOflgLvDFUuiHnUcQngFReAfH4OITSmFVGzYuEnpG5mnuGSUgMsmwvGTr6oedmz9Wzj7Yu0tx9vrXZSeRVI6HfyRmDp5YOHkh9JYZYEISGkdmUR2l9RqiknIJikohRlVAVFIuiuQ8ckvqadWOkJpXRpwqj6QMNZGxKgQeEmISUhH5+O8DxHsf/OlK07ulpv9oeHh3Prx+m4sXrrG+dpbKijr8/YIJC4vBz0+GrYMr4fI4gkNjMLcS4OAsJkqpIjYxkwhlKvK43H3duXcEHj77D/pZOeXExKUhFksJkIaRk1NMSko2vr4y3D2lWFi5YGzqiEyejCIhnwMnHDl4wgEPXzmS4HjsXQIwtXbHUxJJVFw28tgsUjNLyMgp56uvf8tv//jf+fO//Ae++OJrrl65wfqZNVZXz7Cyus7S6gZLZ7bZ3LnC6e3LtGv1uIgDcXD2xtLWDQ9xAFW1bTx9+im/+c1f8I//9H/yT//H/+TT159z995jLl64xrNnn3Ju5zLFxdUE+EdQWdnIoG6c1jYNU5PzTE7NceHCJd6+fcuLT55z+dIFLly4QE5uPvYOzhw9ZYYyIYOB0VkqGrvoHpqisqGLpIwC2rp0JKfnYu/kTmxcMnfu3GN0RM/uzjluXP+Q1y/3V5B2ts9y69Ydqqr3H/Y///HPufvRp4TFZmAulHDQ0o2Tdl64S+QEyVOxFvgQEJ6IMqUAa4EP1gIvjhjbcviUDQcOm2Bq6YQ0OIrjxjYkp+VTUd1EkiqbkbFpLl29SXlVPY5CN6prGlhZXefqtZtcu36L+vpGSkrKOLN6mo8/esbbN5/xm1/9mm+//obnz19y4eotdGNzOLn7YmYrxEYg5qiZPRJZ9D5IaIaISy/E2SsIK2cvLIW+mDl5YeLgiZmTF45iGWZOPlgK/XDwDMHJKxR3qQJnrxCOmDlh5+KLUByEu2+owTxuIxAjkoTiIg7k/OXbnNnaY2p+lc1zl+juHSYrtxhXD19OGFtQXlHL//V//wu/+uXvePniDQ31LZSVVXD+/EUeP37Ky5evefHyNZcuXyU9IwdPsYRjx00wOnAMZ1cvgsOjOXTcFKMDh7FxFGLn4oaxtS0RcbGctLLETuCKrYMQGwcBDk6OCIUC3NwFiESOiEX2xEX5o20vpzIvnoKUMGrzY1nVt3Fre5Jb25Pc3Rrn/GwXm8MNnB1t5vxEOxu6OqYaC+gvSaFOFU5ZbAC54WLyonyoyYiiRZ1EbXYMeXEB5KeEU1eUyuJ4L5vLEwz2tDLQ046ToyPuIgmnr31NVnHrDzEmc0xMTDA1NSW7pI3iOh2mpqbEJyRSXFxMSUkRVZXl6Po0LM9NsDI7yvRwD6O9rfQ0FtNdX8DScDvXN6bYXRhkpKuS7dUJPn5yg+VFPQuLI2zvLNLWU0tafjz6+QGef/mEtv4GcsvT2b5yhi5dEzWtJWQWJHLv6TWm54e4eHWTX/76K/7hn/6Kja051EWpjOi7GB/t5tLeacaH2tlcnWRpqp+rO6v85us33Di/Tk9LKeN9dYz1VtLfVoheW8ryZAt6bSltNSr62vIY6Slha6mHZ3e2efFglzsXV9ldHeXB1U2+ffuE7YVBhjsrmRtqZXWim73TEyzou9g7PcGVrTlOzwxyfn2Wa+dWuH/tLK+e3uL5ow+5e22HmxfWOD3Vx9a8jiub0zy4us7NvSXefnSD73/0MSvTfbTXqtFp6tB11nJ6boQz83omRzTMjGh5+dEt5mZ0FBWn0dRURldXA1NTgywvT7O7u45e30djQzUdHQ3Mzo6yu3uG1dVpenoaqatXU1uXT1FxMoXqRNLTIohR+hMeKsbF1Rwzk/cwMz/IyeNGmJge4MAPoqIDRkYcPGhETWUhH147y9xMP81NhQzoGnn16gm7e2eoqs6itiGPxZUhxqc0VNVmk56jICktDFVmJGXVGbR0l6PR1dHVW01JRQadmlp6ehvRDXUwNaOjrbOC+qYCMvOiyFLHkF0SR3ZZCqoCFRFJMUgV0QTFJBKTmo1Slb1fpI5JIkSRgHdQBEERsUhDo4iMSUQWGU16TgGFpZW0dfVQWFJOYUkp2fkF2Du7oohLJDk9G7EkgIjoOFSZuUgCw4iMSUQRl0K4Ip48dRXp2cV4SWQEyqLJzC0nQqEiJjGP8Oh0AkITiFRmUtcyQF1LHxExaUQq00nPrSAoIh6/kGhSstSI/UNxFvnh4OqNlzTM4HEQ+0XgH6KkuLKVeFUBvoEKHF39sLQX4SkJx8LOA4G7FGtHsWGu1cMnlOSMYiKV6bh4BhmEc46ufvgFx2Dn7IO5rTveUjnh0ako4rPwCYgyRL1UWaUkZxahSMhEmZxDUEQ8cUlZpGUVkZ5djDwmhbTMAkbGZrlx4wGfffYTOrt6iY1LJjEpjcCgMDJy8snIyae8oobUtCzkUUpy89ToRyZYXFjl22++5+GDp4wMjVFTVY+2ux9d/zAdzZ1oO3voaG5H095Br6ab/h4tA9peBrS9BoAY6h9gdGiY0aFhhgd0jOgGmdCPMjs5xdzUJMtz0yxM70+7zk2Nc3ppvyuxtDjPxPiooRfR19f3J+VqjUazP/Pa2kZTQyNVFZWUFpdQVKimIC+fzMxsVKo0EpNSiFHGEREZTWiYnICQMLwkUgQuIqwdnHH28cHW0x1zgT0hMWEsb6/Q2d+CprcB/YSG5rZi8gpjKS5PIk+tZGS8hS5tOXlFsRQUKymrSKK9s5iiYhX37l3eh4jH93jx8gmv3zxmaq6fmsZsymtV5JdEk1uqpKopm+gkKcaWhzly6hRHT1lw6Jg5Ru8fx9FNwoVrD7l84yOyC+s4bOyA0XsnMDpijpm9G0fMbTlh7YiFwJWjNo6Yefhi7hOI0XFzjCwcsBQHYOLmi9FRc0yE3tiKAhB4yyip60IWk0Z2UT0CURBSWTwePuF4+ikQeoUZjNOmdmKOmDpjdNSGQ8ZO+5EjSzfD2tK7nsO7+dd3y0xHzYRYOPrgJArBSRRiiD+9E845egRzxNSZg6ccDZBx3MIVW/dAHMUynLxCsfMIwsYtwFCkfueHOG7tjoWzxOB8sBT6ccrOkyMWLoaPrV2lnLDxwMRh/5ni3bOER0A0tu6BBtmck1eo4XtO2XliLfTFyTMIeWIOAZFJ+MpiGVvYIigqhUMmDlg5+2D5b0DMWuiLtdDX4IYQByoIi80gKCoFN0k44kAFHv6RWDn7YOvqh5sknFBlOkU1HWQV15Nd0kBeeTNhsRlEp+RSWtfO8sYFGjsGSEzPJy23hFx1OSERMaRm5eEbEIzR+wd+WGb6NwDxn23itatDw8ryGh89fc71a7fo6x2ktKyaEFkkWdkFpKgyiY5NQZWeR0FRJRnZauKTsoiJzyQwPAVncSg2Aj9MrV1xdvMjITkbVUo2vj4BHDl4grSULK5fucXNGw9QqyuxsXfDxy8URWw60rAE3jtmyzFzF9x8I3EShXDcwhUzOxGRcVlExKYTGZeBT0AUlvYiymrbWTizy5OPP+fN51/z9Tffc/vOA4b0k3T06FjdusBPf/EHPvvqexbWzpOYUbSfNXX3x8HZGyehFzrdJG8/+wl/8Rd/y1c/+YarN25TXlFLelYhiYkZVNW2UVpaT1hkPObmAlw9/PDzC8PXX4ZaXUlZZR3TMwt88vwl3379DXvndsnIyMJZ6EqMMgFVZi79Q1OMza7Sq5+muVtHz+AEK5vn6dQOMjIxQ7gilsraBm7dusPO9lnevP6Ub7/+hi8//4IXnzzn+tUP+e67X9Cl6UUWGU0AAwcgAAAgAElEQVRX/yhtfaPYuksxFfhgLJBw3N4LoyNWGB0254NTdoYd46PmAg6ctMVPpiQgfL/AF6fKo6CsAWmokpikbBSx6RgdOMHY5Bw75y6wsLhKcUkFQ4OjXLlyjWfPPqGvbwCZLIyFhSXu3bnLtStX+cmPv+J3f/ZbXj5/watXn3Lv8Sc0tPdSWN6IJFiBqZ0rYUoViRlFJGYVo9XPEZ2SawAHa1c/zJy8sHKR4OYficA7DBMHH4ztxdi4BWAp9MPYfl+MY+fmjzw+G2uBD0dM7DF67wQnzJwwt3XHyz+SwPA4puc3ePH6xzS39bKxfYmmVi0HjxhjZ+eCmZkdGo2Ov/27f+T1q885c3qL0pIqBvqHubB3mUePnvD8+XMePXrE5OQ0o6PjBATKeO/9wzgIPDA2s8XG0RVLO2cEIi8OG5shFHsTLFfgKwvhmLkZjkI37OwFWNvY4eAowMXDHXcvD1xEQgQu9ri42NBUV8SYrpmGklR0LWrOjLby0aVFPrmyzK31YS4t9LA53MRSTyXL3ZWc7q1hsaOCifoCutVJNKRFUhzjT1GslPpsBR1lKTTkK1EnBlKRo0SdHklvWylL070Mapvo6azD2sqS0oZBShuGMDU1xd3dnfjEBORyOaampmRkZDC08hBTU1Ni4xIoKiqirKyEqspyujtbmBrVMTeuY0bfw3h/65/kfncWejm/NMDicDNj2gau7Z3hw0sbbK/P8uzpDYZGOknLUqIZaKKtt46W3jqK6/L53d/8ii+++5T4zGhmVkbR9DeztD7J/Okxfv6rL/lf//L39Opa6equZ25umNlpHf/w93/OF2+e8PTeVYb7WtD3tvH6o9t8dPcqNy+soesoY6irhLbqNJorkxjpKUGvLUbTmE5Pcyb97flsL2vZXddz6/ISz+7tsbs2zoi2ns35Ia5uzaDXVBnO0mgnQx0VLOg7WB7XcHZJz9xwB1NDbVzanuPRjV22lsbQtlXS3VSGrr2SjblBVid7GdHUomuvZE7fzdmVCRYn++hqKmekv5WVmSHWFse5fXWHc1uLXDx7mlvXz7G2NoN+rJfJSR16fR9bWyssL83S36ehr7eLmOhIPEUueHu6Ehbih6+XK9YWxzl+xIgDB36wmP7wavS+EYcOGfH+B/vvDx/509cTJw9y4MD+H6D09ATu3r3C2ulxWprVdPdUc/3Dc1y6vElrWwnNbcXML+no7K6kui4HdVkKZdUZlNdk0tCqRjvcSM9QA21dlf8vc+8VHdl5numi2Tkh51SogKpC5SoUKqGAQs4555xzzjkDDXTOid3sZufAbjbZbFIMYhCTJGsk2RaVLEuyJUuWg2bsGZ/j42cuwIak0fjczKxlX3xr77X3roUbrP//3+97A1W1OUxO97K8OsHs7DCTk720d1YzPNZKXXMuVU1Z1HcW0tBdRU5FHuZ4B+rIaLT2OOIy84nPyMXkSMIal0yEPQ65Lhy9yYYm3Iw9NpGi8irGpmZp6+qlur6JuKRU0rJyycjJR2+yYbRGEZ+ShSbcitkeR25RBSZbPGKZDpnSiDkygez8KnILa4iwJqAzOtBHxKDQ2FDootEYE1CHx6ONiCeroI68kiasjkzSciqIjM0kMi6DhPRCymrbiYxLIyY5m8i4NKwxKWgjYtEYY1Do7FuZQNEJOehMcYRIDUgUJnSmOAKEalSGaBQ6O3KNjWCJjgChmv1uQaRklZFdWEtEZDIytRUPv1AiIpPpHZ4nMjZza8qRml2OVGVBqrLgG6zAHJVK58AUmggH1pg0Khu6WD50ksraNhJT8ygsrSMts4C2zgFmZ1e5cuUWrzx6nfc/+IT5hVXMligSUtKJTUwhIzOX4pIKUtOySEpOp662ieGhceZml+jvG6auppHB/hE2Dh3lyMZxrEYbgz0DDPYMMNTXz3D/wFaNDAwyMTLK9PgEU2PjWyBicnSMydEx5qamWZqbZ3l+jiNfBs49F1SfOLLOuVPHOXH8KKsrS8zOTDE1Oc7o6OY04jmQ6Ovro6enh+7OLjpaWmmsraOmopLy0rI/BBHJqcT9HoiIMNnQ6SOQhCrwDhAgUCoJUoXhFypEpJbR2t/O4sYc1fWFFJWlUliSSE19Fn1D1TS25jE110pXXyn1rdm0dhZQXpnIQH8VRQWJfOPzd/nHf/g1P/vpj/ibX/2cv/n1Tzh/aZ3CknhSsgzkldooqYqjtTufzHwrvgIXDnq44eYdyEE3f9y9BQikOgrKG4mMzUQcFoElJh17QjYSlRmJ2oTWFoPMYCFIruKgQMgukZQDSh07hDKcfAUEGCNx8t40I3EOUeAt0xOisRKfXU5Ucj4h8ggs0RmIQo0kZZRhispEro/B1U++ZfP6HBi4+Mq2wMJ+TzG7XILZ4xaCs4906517gAIXXxm+Qh1yfQxyfQx+Ij2eQaotQfbvAxBXP/mWwNojULnllvT84P88VdpDoN7SRwTIIvCVGNjnvUnhfp4V4RmiwT1YhVuQcmvSEBRmxhyfi86eRkRsNlJDzJbl6/Nmpb/UiCw8lojYbGwJOYQoTIQoTPiKNAjCImjoGkNhjMFLoMRHqMYjKIyAUD1itXVL8yDTRyEIiyAqOR9HaiFh4ZuNT4UxBrHaSqDUgEhl2XqWXdpIVcsAQzPrDEytEZmYS5jeTmpOGVV17aRlFZOaVUB2QRlVtU2kZuSSnp2HLTqW7Tt24eT0Ai/s+DK9+nnI3H+mxOrR4TFOnzrPvbuvcPHCFY4cPsHK6mEmp+aZml7g0Pox5hbXmV/aYHntGEurR5maXaOytoNQlR2lMR6VIQaVzo44VI/FEsPI4AQXz7/I6MAYZ46f5e6Ne1y7cpOx0Wny88vJz68kMbWAALGO/Z5i/MUGfIW6raATNz8poWob+z2CCZRshuz4CZTsdfXHaacLB90Ckcj1XL52m67+UUIkarbtcUWutzG9eoLp5eMkZpbgFSTHxUfEHhc/fANlhIdHcejQCZ68+hZffO/HfP7N71DX3M72XQfx8AlBLNXi7i3Ey0eMXGUmSKBCGKpDq49CZ4wiOS0fa3QC5VX1rG8cY3Z6jqG+fswRFnp7Brl1+wEPXn3G1ZcfcPXWK2ycvsT6qYvkl9XR2jPEg1efcv/xazS2dVJQUsry8jLnzpzl3p27vPnGMz746vv88Ps/4MP3P+K1156yuHQIhTaCvNJaHKn5BCtMbHMLwVtqwsk5CNdgJe7BCkL1UShMcbj4hbLD2Z+9HgLSC2tZOnwBR3IBKTmVaCPikaps7HEORGOMw9NXTHlVPa88eo1bt+8zOjbF3bv3uX37LqdOnWFsbILTp8/yxhtv8vqT17h7+w6ff/oZP/7hj/jsk0/5ylfe4frth0wurHPuyh2Kq1oQqyKwxWegsyVQ3tjN3PppknPLcQ9WsNdLiGugHC+hGrkxhrisCgTKSDwEWtyClFuLhbO/nECpYdOLObkApxdccNrjwUGvENx9JTjtcGWvSwA+QWGUV7Zy4tRVquvaqW3oJCE5h937PPDyEnDggCfHj5/nN7/5J77/xV/S2zNEVWU9bzx9mzs3H3Dvzn3Onj3Lyy9f48UXX2R+fhGRWEawQIw0TIeLux/b9zjjGyTGRyBij6sHAxNTLB0+ipcgmH0e7vgHBBEcHEKIUEywSEyAUIifSEhgqAiBXIxQKqC4NItjG7McWRrk0uFxjkw2c+vIKI/OzfLowgLXDw9zdLie6aY85poLODJQy/nJTs5PdnJ8uIn5lmL6SpLpyIulvSCOlvwYKlMiyIlWUJ5tJTtOS2NZCgvjbSxMdDM21Ia3tyf5lV3kV3bj7u6GJFRCqFSKRCLBzc2Na2/9gqysLFxd3YiJjaOkpISqqgqqKstpaqxhqLed0cE2Thya+SPx4PNan2xhoquW06szPLh+nvPHl/ng7Ucc2ZghJc1OQUkqK0em6RtvY+PsCtceXOYvfvV9Vk7MY4010DHQSPtAPYvrE1x46Thrx2ZJTo/ipRtnOXFqhampPt5991X+7V//AfhvvPP0Pjcunea7n3/IW4/vsr4wynhPFQuj9Uz2l9HXkv0lcChgsD2H3uYMVqebOLrUycJEMzcur/LmoytcPDHHWE/DZobD5cO8dGqBI3O9nFoZZm6wkeOLgyyNtTHRU8P8cCsLI20sTXZxbGWU4ysTTPQ10dlYwkhXHf1t5Vw/u8bl4wsMdlQy0lXH+sIwKzP9TAy1beZYrM9x7vgKi7MjXDhzmMOH5jhxZInVpUkyM+NRacSoVBLkMhHBQb64uR5g964XeGGbE9ucNmv779XOF5zYv2cb27Y5sXOXE3v2bmfbC05/2KX635Szy96t76QyERuHlzhydI6hwXo6Osu5evU0b775iO6eKlo7ShmbbKOhuYCG5gLqmvPp6K2kvaeC7oEaZlcHmFzsoau3hrqGIoZHO1henWBpaYKZmSGGRtoZnWinZ7Ca2tY8GrtKqe+pIqUwHU2UDVVkDAZHMqkFJWQUluFIySQ2PRNbXCIKgxG9yYraEIHWaKaxrZPF1XVqGpqJT04jOi6RtKxc4pPT6OgdJDkjh5TMfOyxyYhkarRGG7boZFQ6K2KZDo0hEoMplpiEbGzRqdhj0tEYolBqI5Gq7KgMcWiMCcjUUVgd2SSklWCJziApowyR3EhkbCaJGUXEJOcSlZBBcVUTWYWVaCI2MxzU4Q7U4Q6EsnA0xhjCrYlYotMw2VOwOtK3RNJWRzq2mAxM9hTEYRH4h6gIEKoJVZrRGGMIVZrRm+PRRsRidaQTGZuJTG3FO1BOqNKMTG1FEKonTBuJUBa+qY/IKMIak0b30AylNW1Ex6UTFZtGZ+8YdU3drBw6zvlL1/n2t7/Pt7/9fVZWD3P95TscP3EWjdZITEIydx48or6hBT//YKId8TS3dJCSnEF2Vj7VVfVkZuRSV9PIQN8wrz95Bv8GCY5EkuNSGO4bYrh/E0gM9vZ9KbQeYGJklJmJSabGxpmbmmZuapqpsfGtycTCzCwLM9OsLsyysbIpqF5bmufIoRXOnDjKieNHObS2siWwHh8fZ2RkZIvW1NvbS1dXFz0dnbQ3t9BYW0dtZRUVZeWUFBWTm5tPRkYWaWkZJCWlEO2Ix2qLxmyxozeYkIQq8PANxE8sQazXo7FZkGjDKKwu5uTFY7R315KR46C4LJmW9iKGxxvoG6pmcraF8ekmBsZq6OorJSffQktLDodWx/jtP/ycf/1//5n/51/+iV/+zc/4b//0G/70zz9ldKKZspoEymrjKKqMpqE9g9LqeCwxSnbt382OvQfZ5+KFh08I3kEyfILlOO1026Q2ZZYwPL1GWn4FwzOrPHzzPQprGvCTSJGYLJiLSnE2mvG1RuNjisTfHIWTv5DdITKcXH3Z4y/hYICUQLkRa3w2IVIjucWNKNR2sgvr8Q7atGp9Loh29pFy0Dt0y5r199Onf3/i4BOixT1Agb/YQGCoEZnOgTEqA501hVBNFGGGWCyxOQTLTARJI/AKVm/RoXyFOnyFOtwDFOzzlvwBKPAM0eAl3DwP7PcJJVBuQmlORKSxbwXIOfvLt7IlfCWGLRG2X2g4svBYTHE5hOodmONzCXdkojQnEqyw4B682az0Cw1HY0shOq0EkcpCsNyIn1hL9+jilk2r3BCNR1AYEo0NL4Fyi6b0XD+htSYSKDWQmF1OTFrRlg3scwen52BCpo8iKjmfnLImMovryatoIbu0EYM9BanGSrgtDktUPAWl1cyvrNM7MEpdUyu5hSXkFRWTX1DEQRdnnLY5sX37Nl54wYntO35vXf+PBg/P686tu3zx59/nax9+zNkzFzl96jwb68c4euQkC4trnD13mcWVDYbHphmbXODYyQtcuPwyXX3j5Je3UFrXS3xqMRHWBHz8xbi7+5OXU8j40BiL0/O88epTHt9/xO2b97hw9kWWl9YZHJykpqETf5F2K4lwt4eQHc7+uAXIcPWX4uovJUQejrO3EFcfIe5+Yly8Q3D12aTNuPmKcNq2lwNegRz0FnDAOwSnnS74iLUEhOpx8QvFaYcr7v6huPmK8PARkZVVwurqMU6fusTrr73Fhx9/nVMXXyIxLQdfgYwwtQW5xoY9JoPY5HxKytsor+2kb2iOtt5x2rtHKKqsZ2B0mhOnL3Dy+ClOHD7O7PQCd+885Okbb3P/8RucuXCdG/df48L1u8ysHqVndIqJxTVef+erXLj2Mtdv3yMlI5OysjJuvnyDN15/ylvP3uS1V5/wvT/7c77+9W9y8eJlpmcWSc0qoK61l8TsUkQaO067vHAXGXA6EIiTsx87PQLxEKrwlmjZdtAPD4GS3R4C3ILCiMsoQRWRQGFVJ7UtI2Tk1+MZoESudWCLyWBgcIzz5y9y794D7t17wLNnb/H662/w8OEjFhaWeP3JU65dvc7d23f4+mef85Mf/wU/+8uf8tknn3L69Fleunmfr3z0TUZm1xibX6dzaJqopGxK6jqISs4lKjkXucGOZ4gK92AFPmL95rhSpMVLrOOgXxgH/cI44CvHJUCJS0AYe702R6BaSzJ1bcPscQ1iv0cwBzwF7D7ox363oM0AP30USrWVzOxy1tbPkptfjV+ADE+fEJydfQkICOXlaw/4y5/8ktdfe5vuriEOrRzjzafvMDO5QGJ8Ct3d3SwtLXD16lUGBoZoam6nobEVVw9/du11xdNPwH5Xb5x27cVfFMqJC5e4++priNUq/ENC8PMLICRYiFgcSrBIjHdwCB4CAf5SKUK1EqEiFLM9gtbmchYmOzm52MeV9QEenZnhjcuLPDw3y8mpZqab8phsyGGls4KToy1cWxri4fE5bq5NcGa8k+XOCqYbC+gpS6Qi2UCWVUK6SUhmbBjpDhklmVZ6W4uYHWtjeqKTwEA/QkMlHL/xDXJyshEKQxBJVbh7uOPm5oZQosDV1RVPTy9ycvMpKSmhpqaKivJSKsqLaKmvpL25gqWp3n8XRODkxNJQM4fGejizOsXhhRHee+M+7771kL7+Rnr6Gnjp9jk+/+4HnL56jJ/+5kd8+t0P6Rxp4eSLRzh64RAnXzzMuZeOcez8KlPLQxSUZbC6MU3/cCuLy2Okp8fy8kvn+OuffsE//ubn/I9//DV/89Mf8vF7b/Lu6/e5cHSKE8u9rE01MTNQwUhXPlMDpcwOb95P9pcx3lvC1FAtl09vArlDc70cX5ng6d1L3Dy/xu1zq7x4ZJqbZ5bZmOnm3Po4G7O9LI21MdpZycJIC/Nj7UwNNjE50MhwVzXDnbXMDrezMN7Bi6eXuXZug7mRDoY66pgZ6WSgo5aq4kwyk+zE2MNRh4Xg43kQN+fd7Nq1CQS2bXPCzX3f1oawZ+/2LdCwZ/dOtr+web9/3x5cD+xnz45tWyBi+5ffOTk5/UGK6c7du9i9dw87dm1n34G9/1swsW27Ezt376CmtpyFxWGWFvtpai5kYrKLr338Hm3tpTS3FdPSXkJDcwFdvVV09VczOdfF2HQ7I5OtHDoxxezqphPTwFALIyMdzMwMMT09zNzcCCsrEwwMb4bPFVenUNGYQ3VHOfE5yShtZjRRcZji04nPyCUlJx9HchqJmdk4klPRWS1YHQ5Mdjsqg4GsggJKKqpJycjGaLYTl5hGalo2SalZFJRWk5KZT0FpNaVVDRjMUegiIsnIKcViT0RndBCmtiBVRGCLTkVjiMYRn02kIx1zZDJGWxpKXTwKbRwiuYWIyHQy8+uxx+WgMcZhdaQTn1qIKSr5SxqliejETFKyi7HHp29pGURyI3pzPHpzPLHJ+aTlVJBdWEteSQNpORWESA2EaSORqa1IVRb8Q1T4BIUhVVlw8xGjDncQLNHh6i1CojCRXVi7BT4ChGpikvIw2VOIiEzeojo9D5vLyK8kMaMIodxASkYhOmMUFnsiJls8Kel5DI/NMju7yo0bDzh95iIjo1OUV9Rij4qjqraJfwX+Dbhz9xXEkjDsUXEUFpRRkF9KUWE51VUNdHf0U1JYQVN9G++89T5NtS1UllQx0P078DDY28dATy9Dff2MDg4xMTK6BSLmp2e2QMVzbcTs5AQz4yOszG/qIRZnp1iam+bIoRWOHF5ndWWJudlpZqYnmZiY2JpGPAcRnZ2ddLd30NbUvAUinlOa8nMLyMrIJj09k5SUNGJjEom0ObDaojGZI5HJ1Xj6BbHfywdfqRRZuB6vkEBsCXb6xrpZWpugub2MiekOFlf6OXRkhLMXF9k4NsLKej9DE3XUNKTT2VPI+Hg99+5c4Fe//CF//Vc/4Tvf/ia//cff8M///Hc8eOUlOnvKaWjJpKE1nfwyK5UNidQ0p1BQkYxQKuKAmxe+QWKc3QPY5xaAq4+Qgx4Cdu73wcVHRLBUT2Cohj/98S/470B2WRVugcFYM7NoWFpBkV+IuyUS13AzBzXh7Fdo8dZb8NJE4CpRs8dPjGugnBCFCZ0pgWCJgUCBBi9fGb4CLXpbKta4XJTGeIJlJlz95Ox2FbDXfTOM7rnm4TndyTNIhZ9Iv/VtYKgRidqOWBWJTOfAEptDVnETZfV9aMxJRCcXIVHbCQw1IlRYUYTHERGdibdAw14v8RYwOOgnwyUgDC+hdivT4Xmeg1uQEm+RDokumqAwMx4CNUFh5i1NhbO/HM8QDUFhZnT2NDwE6q2wObE2CrU1mbCIeEQaO8EKC94iHQd8pbgFyLY0DTNrp8mraMFXpEGstm7RkXyEanxFGkIUJqQ6O2pzPCpTHIKwCCQaG8boNEwxGSTnVpJZXL9lEesv0SEIiyA8KhVrfDZJORWk5FVhS8ghLqOEnJJ68oqqKS6rpn9onBOnL9DbN0xLayftHT0Mj4zR29tPUFAQTk5OvLDNiR3bt7Fzx+ba/8J/JhBx4sQpPvna59y5/YCN9WM8efUNXnn4hCevvsGbz97lzNlL9PQOMTe/wvrGcTYOn+DGzXtcvnqHI6eucuXWa7R0jGCxJWE02iktqWJ+donGmgZOHTnGzWvXefXBY95756ucPX2B+/ce8/rTr9DVO0aAWMMOZ3/2e4o3aTj7fdnnLsDVNxRhmIlg6SaPVKax4O4nZrezL26+IpQGO26+IgIkapx9RTjt89y87nRjr5eQ/T5ifEUa9nmGEJ2UiyMpBzevYLLzSmlt7aWmupGu7gEWV45w8tyL9A1NYzA5CBapeWGXO7boNAZGFqis7dzSY6RmllBe3UJr5xCHT5zj7IWXmJleZHnhEF995yNee/Imjx4/5dqNu1y//ZDHT99m5cgZohIyqG7qYnblMNdu3eOlm3cora6mtLyMsZFR3n72Jvdv3+G1V5/wlTff5osvfsBrT56RX1DKwPAU9c09FFW3kJRTwQFfKU77/HET6tnnI8MlMJSd7v447XTmgH8oXkI1aUV1ZJY2Yo3PJrOwhoaOYZo7RxkYWyFQpGOvWzBCuYXhyVW6eoe4eesO777zAR9/8nXe/+Bj7tx9yCuPXuPd9z5k/dBR3n3nA7763ke8+977/PhHP+V7X/yA+/cesbC8TlvvOJa4DNr6JimoaiEqMYeGrhFS8ipQm2PxCJLhI1TiFhTGAV/JVvBLoMKMa7CSA/4yfEINeIvDv5yqbI4nfYU6ZDoHMSmFOG3fBIKu3iK8A+VEJ+RQWNqINtyBOFSPRmOjb2CGlLQi9u73Yc8+b8RSLc7Ovly//oDvf/+nrK0dZ231CHOzy5gjbFRX1tHfO8ChQxtcuXKFkydPMz+/yNLyISLtsfgHhODhHYSzmy8HXDw3+bOhcqLjk+gbHkNvs+Lp709wcAhBQQICAkPwCwrBTyghUCpHoFAhVKuRaNRIFFI0WhlJcWZyU6wcm+3l0tooZ+d7uHJ4hIm2AjqKE5hpLebkZDvn5nq4sT7O00vrXF8Z49R4G+t9tSx0ldJTlkhBdBhJ+kDSTME4jMGkRsvJitdSmuOgt62MiaEW8rKT8fJ0RxqmpXvqDJNHH1PeNIaHpydubm6o1WqEEhVubm6EhYVRXlpGQ109FWXllBUVUltRSkN1ORWFmXQ1lf+7IOLoVB+jzZXM9TRxfn2WZ/eu8e7Te/R01LC+Mc3rb97lV//4l3z+3Q9486MnnLtxiq7xVhaOzbB4fIbJtSHWTs/x8qNLXL1zhobOCpq7qugcaGBuaYQLl47yi1/8iH/+r7/i73/1c/6///Fb/unvfsnPf/gFP//Bd3n/2S3OrA8x2lVCb1MOfS3ZLE41cP7IKMfX+lkab2ZurJELJ2Z4dOsMsyOtnD08x/1r57h56QTnNmZZGGnj5MoYp9cmOL0xxXhfPYfmhzi5Ps3a3CBrc4PMjXUzN9HD6uwQ44OtNFTkUlaQQklOIvFRepKijGjlwex2cmKXkxN7dzqxw8mJXdt/N0HYu2cTJOzYvrkJ7N61yXHdf2DX1gF/755dv5s+bHth6/557d35wtZkYt/enZuby/adODm9sDnyfn7/++K7bU7s3vu7v+Hq7oLTNid0eiXj490cOTpDQ2MhvX11fPe736Sru5KW9hLqm/Lp6K5gfKqdidlONo7NsLoxwdzSICfOLDG3NEh7dxXLhyaYWxhmYqqX/sEWJid7OXFygb7BOjr7qiiqSqWquYCm3nqSC9JRWq2obTHoo5NQmyKJiIrBYIsiKjEFe0ISBpud6Pgk7LEJxCSmYIqMRq7WEx2fjCUyhpj4FCKjE8nILqKls5+mtn7yi2tISMlFroog3BxDdn4FwlAdSq2NEIkWndFBRk45MqUZky2JSEc6WkMs6vB4JAobYVoHgtAIFLoYkjPLMUelEyTWozJEozHGoDPHEiLTozPH4hUowTtIhlhhJCIymUCRBv8QFYnpxSRllFBW00FJVRvFla2sHD5P38gC4dZE5BobgSINQWItgSINEoUJNx8xSn0UienFSFUWwrSRBEt0iOTGrUaJVGUhPbcSkdxIoEPvKTEAACAASURBVEhDsESHUBaOLWaTZpWaU0Z92wAKfSTCUB2FpXXcuPMqxeUNiEI1xMSnERWTzMPHz3jllTdIz8rHanNgdyTQ3TfKy7cecubMizx69IzS0lrSM3JJiE+nrraZ8rIaykqryUzLpadzgMqyWhrrWpkYnaGzpWtTE9HVt0VrGuwZ2JpGjAwMMjU2zvz0DAszs8xOTjEzMbkFImYmxhnu72FuapyluWlmJkaZmRhnZWGetdVllhbnmZ+b2QIRY2Ob2ojBwUF6enro6uikq62d1sYmGmpqqauqpqqikrKSUgryCsnOzCE1NZ3kpHRiYxKxR8Zgj4ol0h6LWhOOv0CMm78AgUKF2mrFXyLGFh9NQXk+V26cZ3F9gtHJDg6fmOTKy0d4+tZ1Flf76Owtobw6icxcE/lFVurrUxkfa+TZm3f4+OO3mJ8f5Wtfe4eVtWmEEg98A3aRmmmksTWLspoEaprSqGvJ+IN1VKU3I5Hr2esSgNMuT9x95bywz4e9bsGbzdF9HqyfucSxy9cJVKjRRcfiLJbiHxOLvKAQn/gE5AWFKAuK8IqOwSk4BP+YeNz1RtzUepxcvXEPVSGPiMZpt9vW/95BLxF6WyrRyUXI9TG4ByjY7y7C1UdGoDgcgXTTtel5AJ1HoHJreiBQWrd+q7el4uIrY7ergJAwC+H2dPS2VIxRGahNiex0DsJfbECosHLAS0JImGWL3uQeoNhKt3YPUBAgCUeosCJS2lAa4/EXG7ZyJRThcQRIwnEPUKA0bmZEiLWR+EuNHPQLxVukIyq18EuBtQJnfzl+oZuNy71eQnZ7CPEMUeEXGr7Z1BSqN0PktHbMsZkMTKxiictCIDPiL9HhI9h0txIrLYjVVnxD1PhLdMi0dhSGzd+FR6YQpo9GZYwlPDKFgopWBiZWyS5uICIqDYXBQajaRlPXOLOrpymu7iCrqJ788iaKKhtp6eynq3+UofFZmlq7mJiZZ2hskpbWdpaWVwkLC/vdnvCC0xaI2PGfSRNx4eIV5maXCTdYyMrM59TJ87z57B1+/rNf8rWPPuPVx0/56nsf8eEHn7Awt8xg/wivPHiVd97+gLfe/pRXn35Ad/c4aWkFNNS3c3TjJJMjU1w4fZ4XL1xkcnSMh3fv8eqjJ9y7c583n73D4SMnGB6bRWd0sNclgIMeQvY4+7PXJQDfYAUefqEIZeGESA14+IgRiLWIZeEcdAvigGsgHj5iXtjjyQHvELa7+uG00xnnAAm7XP03nx30wdVPRLg9kabOQbz9xagNFmoa2+kbHGNucY3Orn6u3bhPdV07Xr5CxFItu/d54OYhQGeIRqOz4xcgw2RJoLG5nxOnX+Tewzd45dWvcPfBU27desz6+lmOHbnIe+9+zGuvv8XFS1d5+MoT7tx/zOWrN4hPyiZMaUYcqmd0YpE7958wNbdIcnoa8/OznNjY4K3Hr/Hmk9f55IOPefTwCTdvPKC1Y5BgkZrswlr6x1eITyv70kVBwg7XEA76bY4YXX2EqMIjySiqpr57nIAwE82Dcywcvcjpy7c5fPwCkzOLJKdkUllVj0AUhmeAmDC9neySWq68fJe7Dx9z5+4rVNc1U15Vz9rGcW7eecjU7BJT86vcfvCEZ+98yCd/8qd874d/xbGzl6mu70CijNi0kgtWobMlsc9bRGJ2OalF1UTEpROsDCfMFI1Eb0NtTcRLqN7iLR70C8M5MIyDQQqcBWEEayLZ5SNkt1cI/vJw9nmLCJKFo46Iw2mbM57+cgJFOkLEBgpLmmnvnKB/cI4P3/8GeTnlyOUG/PzE7N7ngadPCG6eQbi4B3Dpyk0+/+Z3OHPhMleuXqOwuIiEhDh6ezq48uIlHr3yGg/uv8qd2w85feoC6Wk5qFUGkpMyEIpkKFV6UtOymJ1bYnllnd6+IbKyc8nKzsU/IAipTIW3TyD+QSI8fQIRydR4+AYjlqtQ6oyEKtQotTq0eh1qtRKDXk1achzdHc0cXZ3myPwg/fX5tJamUpsTw0R7OedXhzk938e9cyvcOTXH7ZOznJzuYLqtkMqUcNJMweRGSkjU+mDTh2BSB5KbYqW+IoO6kgyGu+tYmx2hMCedQH9/3N3ccHV1QSxVk1fRhShUTU5Z55bo2s3VFVO4keqyKmor6qgqrqKyqIrqkmqqSyvJTUmnvqyctrrqPwIRp2ZHWOxq4uTkIPO9zbzy4qmtd8ePzHD7znnuP7rCozdvMnt4jLbRJlrGGsioTKOgKYfYXDPto9X0z7bQN9VEy0AV/RPNpOZEc+veJe4+vMI//fdf8S//8vf802//ht/+/S/h3/4HH7zzJn/2Jx/z0oVVjq0OMNxdRmttBj0thUwM1jHRX0dvWwnHV8eYGGjm8ulDvH7/OqfW5zl5aIFbL57lzNE1Xrn7MhfPHWd1aZrFuXEOrcyytjzD+Egv7S215GYlk5wQhdmoRiwOwNvjAHv3bmPX9t/RjH7/+v9X/zcW623/y/X/qLY50d3bRGt7JYvLo9Q25PPpZx/w0vWzdPZU0thSSEV1Bstrw6yuj3P67Br9gy0sr05w+coplg9NMjDWwcR8P3NLwzS1ldLUXsziSj+r68Msrw1SWZdBc1cF3cMtNHTVk5Kfic5uR2ONIiImiYjoRIyRsSgNFhxJGZRUNxKdmI5CbyYhPRetyY4q3EqYzkSYzoTeZCcyJomktHwyc8uobemjrLadlOxSdOZYRGHhiBVGpGrz1qFcprb+QXibOtyBQmdHZYhGZ0pAZYhBrrEjUViQKDYn0c8Tog2WBOQaG+KwCCQKE0LZpnVrgFCNOCwCqcqCXGNHqXcg19jxE6jx9Jej1DtIza5kaf08yZnlhEiNyNSRKPUOxGFmhLIIxGFmktKKCFNbCVNb8QmQYTDFbdKCZeGo9VHIlGbikvIIECgRy8LxCwpDHxGLXGWhqq6L2sZektKKMFoS0IY7CAxRkZFTzvKh05RWNmGOTEAi15OSUcji2lHauwaxRMVjssag0EbQ1TfO6fPXKK1oJCe/grTMIpLTcikoqKK1tZfBwUny88spK62lsaGDxoY2mhrbaWxoo79nmO7Ovq3q6uimp6ufgb5BxkcnmJmaZXJ8iqmJaaYnp/6gpiYmmRyfYGx0mLHRYcbHRpiaHGduZpaFuXkW5uaZn51jcX6BpYVFFucXmJmaZmRomL6eXnq6uunp6qa1oYWO5nY627vo6uimtbmN6soaCvJLyMzIJSszj9SULOLiU4h2JGC1OTAa7ah1ZhTaCHyCpXgGSVAarajNFgJDRcgNCmYPzTG1Ok7nUCNTywO09JQyPtPKxSurTM62cfL0FK0dubR1ZVLTEEthiZW5pXYmZ9uobcimsaUQpSaIyppszl5apbGtiMm5DroHqsgpjKauLe+P1lL/YAV7nYXsdRaxc7+QHQcEOO3wwDVQzk7PADxEMkLNkbhL5HjK1LjI1QQmJLHXGom8rJycpSViRgZRNtUhrinFyaLHyaTDKVzDNqWMfRoVOwUh7PILIkChxlsoQ2OJwxybicoYS5g+mpjkYvxDdHgHaBBIzIQqovEO0qK1pCJUWNnuEsQebyGuwWGobIlYEvLwDFLhHqAgJMyCITKNyIR8QjVRWzawz8HBcxrTc3qUq5+cg14iXHwk7HIOwEegYp+7AO9gJW5+UoKl4YRHphCVmIfGFI/C4OCAp5DU3Cri0orRmOIxxWQQojbhFhSGn1RLenE99tQ8RBobXiIlniEqPIUKPENUeImU+Ep0+Mt0eIs0eAYrCAo1IFZaCFVuAoTR6Q0i43M288pkRkKkRryDlXgHKgiRR2zS9o2xyDV2QpWbxgrPTQ+eUxVTs8vRmeLIKqghM78apT4KvTmelKwy0nIqiIhMRhCqJ1RpRmV0YLQnk5xVQkv3KE1t/eQVV1JWXU9pZQ21dQ1YLJbfTah3bGP3js39Ztd/JhDR1NzByuphUlKzsFkdnD51gbt3HvKXP/krfvSDn/D2W+/x6qPXeevZV7h45gJrS8ucOHycoYFRurpGqKnr4tixC7z+2tsszK6wOL/CySMnuHPjJl954xkXz57js08+5dvf+i88fvyEU6fPUtOweWCNdKTh7S/loFsQzu7BWwFzXn6hiGXhOLsHExoWQWCIChcPAQECJX5BYew96MceZ3+2uwTgtM+LfT4hHPAT4fTCAfa4BxISZsDNX4xAqiM4VE1pZRPTC2sMjc/y5NnbvPfBJ7x86yFDo3Nk5pRSUlJHVEwqHh5BOLv5k5VVgskah4uLH0mpeSwtHeXkmSscPXqeiy/e4s6dJ1y+fIf1QxcoKW6msrKZ5ZUNrr98mwcPH3Hj5l2uvnQTudyAh4cAldLK7OwGV6/e5uixU4xNjPP06Wt8++tf59Gtu7z12jM+++hz7t1+THh4FMEhKkqr2+kYmGVwYp0gqRmnbe44+3wZRy8y4B2sxB6bjM2RSEVjF+Mrx0gqqKWgrpuKlgGGZ1aZnFmkqqqGhrp6Tp06RVNzO7FJGaTmlXP6xVt853s/5sOPv47WYEaq1OMvCGW/qzdSpR5bbCrJWUXUtPZw6OQlnrz9NV5+8JSY1DxCwgz4ijat1A76heEhULPPW4LUEE1WeQOdY3PEZRezyyMAgcqIJTELf6lhy1HBJUCJe4gab2k4ewNCORAsx0uqY7+fBNfgMFwCZPhLDThtc8ZHoCJYYsDVW0JkdCYanQOzNYUvvvfX/ObX/8yF8y9RVdVCWmYRYaoInN0DOODqh9POg3T0DnP+xWscOXmGydkZYuIcjE0M89nnH/HZ51/jnbff59bNhywurDM7s8LiwjqZGQXIZWqKiyo4euQk9+894s1n73D92i1mZuYoK6ugtLQc54PuOLt44u0Xgkyhx8dfiH+QBFcPf0LEcsRSJTKlBqXWgMYQgVpvRKXTYzCZccQnkJmVSn1FHkOdVSyNdTDaWcn8cDM3zq1w8/wqlw6PszhQx9GpNuZ6KphozqOrNIHyZC1lCWoyzQJshlAiNMHER2rIT4ukNDuetpoCJvpaGOtpZqy7HaVMikii5Npbv2Dy6GNWLrxDVmY2Li6urFx4G5FEiVgoorq0kszkLNLiMyjOqaCqqJ6WmnaKsoupLqmmpqzijza+G8dXeXFpmuWeFqbb6/4YZJxe4gd/8U1uPbpMXJaNIJUP8YUOqnrLCbWGkFIShSPbiMYuwpqswZEeTkyqkZrmQj76+lc4dW6NhZUxHj++xS9/+RP+9V9+y9/9+q/56lfe4Omrd/gvn7/FpbMLDHVX0NdZRndLES11eSxMdPPg1kWePrzO8UOzXDh+iEd3rnP3pUs8uHGNRzdf5sThNXq626mqLiMlNQGT2YBCKSUg0Ic9e3d8STHawc5d23jhS0HyH9R/9ML9fwFEpKbF0dRSTk9fA+2d1Zw5d5hPPn2fptYi6hrz6OypZG1jjOXVcVYPTTIw1Mr64XlOntpgeW2a8dl+xub7mFzoo7W3gs6+CuZXepld7GB6voOaxmxauisZmuihtb+NpOwMtFYbGmsUushYdGYH5ugk1EY7EfYEcoqrScosRG+JwRabitpoRxUeiUJvRWmwoTVFE2FPIDIuDUdSFrnF9WTmVxObnI/eHI9cY9sCCM+7+BKFCZnauqVdkGtsXx7+N799DjSeW6o+fxemjURliN6yW30OIgJFmi2HJf8QDVKVjYjIVByJ+cQmF2J1ZBKmjSJAqP2SEpVJsMSAn0CNLSYLnSkBkdxEfGox2nAH+ohY9BGxiKQGlNpItOEOTLYkomIzEUkNRMdloTPGoA13oNRGUlLRQmZuJY74bGITc4l0pKPS2VHroxDLwglTW7FFp+IfHEaQUIE9JhVrVBJjU8sUltWg0EagNdo4ee5FHjx+m+Onr1JV00F5ZSv5RdWkZRaRmprP1NQK7e395OeXU1XZSEV5PaUlVXR3DdDdNUBNdSOdbb10tffR1dFLd2fflyBimNHhMaYmphkZGmV0eIyxkVHGR8eYGBvfqvHRMUaHRxgZGmZ0eITJ8Qlmp2eYn53bAhHPa3Z6homxcQb7B+jp6t6cQnR00tHcTkdzO+2tHbS3dtDS1EptdR3FReXkZBeQk11IeloOCYlpxMQmYbcnYDY7NgNE9RYEYhU+wVIEUhXqCAuhWg3ewgByyvNZO72GLTECW5KB9AIHiZkmGtvyOXZqiievX+bo0QHqmuKpa4rl0LFuNo730dCSSWauBbMtFInMk/GZDu4+vMzx04ucOLvA7FIfg2MNNHcX/8E66RsYiquHiO17Atl7UMquA1J2HhThKzTgtMOVXV6B7A8SooyKRWi0kNfYjjopHXdLJPKiIoT5eeyOjsQ3PxvbaC/6vjb8ynNxig5nm02PV3I0utJ8wlKTUCUkEJ6cxMFAATKjHYnGjIufmL1uwSgMDkRyC2EqB0ECIyJZJIFCI54BapTGeMzx2QQqInATyBFqbTjt92OncxBaSzLJOdWk5NbgSCneMsh5Lsp29pHiGaTCM0iFi69sy+Y1SKzHKyAMoSwCr4AwAoRaPP3lJKSV0NYzRWxyIcmZ5UgUFoSyCPwEalSGGEz2NPyEGlSmGHwkalTWOMwJmXSNLyAzRuEjUSPWWfGRqPEUKnANknLQX4xbsAw/qRahxozcYMeekItUZUMbEU+wxEBj+yiW6AyEsgi8AxUESwz4h2gIEGqRqSMx2dOwx+Vgic7YdHSLySAqNhNbdBr6iFiMlgTsMRnojDEUlDQQFZuJSmcnr6iO7v5pouOyCBKqUeujUBmi0VuTSC+spbi6jYqGbgrKG8kvq6OqvpWM3EKa27uIiY3Hyel3U4jndNbt/9H7x+/X2bNXePz4TY4dO4cjJpGKyjquvXSTn/30F3zxxQ94//0PufnyLW6+fIPrV65y5eIFrly8xOz0ZihddW0nfX0T9PWOUl1Rz+ryOjdfusHTV5/w4Xtf5fGD+3z+2Se89+7bnDp1iv7BAfKKiqmobqB3cIa8ojos9hRs0Wlowx0EizQIQ/UEhqgQhuoRSQ3sdwnAadtBDrgG4uUXiru3CN9gBdv2++AlVLPHM4RtB/2Q6SMJlhsw2pOZWDzM0OQyLd3DtHQMMjm3Qn1LF9MLa5w8c5nBkWkKimtITi+ioqoNoyUekUSHyZbI5PQhLr90H6MpjiChCpXGRqQjDaXaisYQRXpmKYXFDSjCrLi5hnDggDepadkcOXqch6885slrz7j60k28vAS4uQUhkxo5dOgMH3/8JywtHyK/MI/vfe/P+NEX3+PPvvVtPv/oU1689BJzs6vIlUbcvEKwRKfROThHdfMAqvB4djsH4xeiwztYiae/nLzSem7cfoX0rHzcfEPwESqRG+PIqWqnsXeShY3TXL56g8XFZV6+dp3bN2+xuLBK3+AYU4sbfPiNP+OdDz7lo8++hd5kRyBW4eIRiK9AhlQdgURtYq97AJ5BUlaPXWRq5Tj5lc3IDXZc/SXklDXhLzUiUEbiFxqOl1BLTEYJqUXV9EwuEpNZSKjBhsxoRxOZQKDcuBUu4+yvwFcajodYx0FBGNs9gwlQmdjrI8IlSI6HQIm3SIO7vwzvYCXuvlJ8g1XExOchEOnZtceH7t4pHj58i8OHz1JcXE9eQQ02ewqungL8QhR4BYeiiYhieGqB42fOU15bS2xiAidOHeU7f/otPvzwfe7cfsDQ4CTjY3OcP3eVO7cfMjQ4js3qoKG+lW/9yXf5ylvvcfvWfV6+fpv+/kGMRhMVFVU01Leg1UUQFBRKcLAUoTAMldpAsECCWBJGmEKLVKYkTKFBrTFgCDcTYbIQYbJgCI9Ar9cS7zDR11bNmY1ZLhxbZGN+mAtHZrl9aYP16S4mOys5NtPFTFcZo825jDXmUJ9tpiBGTmpEEGaNAKtOgD1cQrpDS3l2LHVFKXTVFTE92E5XQzkKqQSdVsvKhbdxc3VDJBJz/MY3EIqVTB59TFSUHS9PT7w9vXBzc8fN1R2xMJTCnHLqKpooL6qkqbaZuqpq6qrLGOpvY+pLas+rL53nw1duc2i4h+WBzj8CEW+8fptv/MlXuXT9JK0D9STlx+LIiqSgPoeoDDNThwfom2mmc7yOwfkOShuz0VpCKa/LY+PEIsdOLTO3OMbGxjzHj6/x61/+jP/693/L3/7i5/zmlz/lr376Ha5d2WBssI6p8TZmx9sZHmjk4uk1vvutj3j2+BYzE/0UZCZiN+vRyUORCoMJ8vJg9wv/fkd/25eWqP/rs+3bt7Fjxwvs3LmdnTu3/8cv3v+HIEIo8qehqfTLjIcemlpL+cY3P+XEqWXau8oZnWhlaXVo0/N+spvxyR5OnFpjZXWW1fVZ5lbG6J9op2e4kfr2Ilq7ShidamZ4vIGpuXbauktp6ixnZKqP/skB0gty0dki0drsqC12lAYbkXFp6C0xqMIjScwoICO/HIsjGU1EFEqDbStBWm20b+Uz6MwO9JYYTPYUTPYUDJYElPoowrSRKL/coBU6O6FK89YUQa6x/UH+gkxtRaIwbQGH50FvEoUJkdyIUBa+BUCkKgsiuZEQqYEQqYEgsRY/gZIAoXbroOEbrEKmjiQyNpvohDzCrcl4+ssxR6WTXVhPUkYZOlMCMnUkOlMC0Ql5RFgTEYi16IwxBAnVSORGMnMrUWhsmCOTUenshJvjMVoSkMiNCMRaktKKyMqr2qJm2aLTkKssKDQ2dMZN1ymVLhKFxorB5MAcmUC4OYbouHSyC8qIsMUwvbDGL/72txw/fZXcwhrs0WnExGWRkJxDZU0r/f2TfPDBN7h+/R5NTV001LfT1tpLRXktTY3ttLZ0UVlRR2tTJ+0t3X8AIvp7hxgeHGFsZJyBvkEG+4cYHhxidHjkj4DEczDx/Pn05BSz0zPMTs8wMzXNzNTmFGNibJzhwSF6u3vobO+go62dzvYOejt66GzZBA/NjS20NLXSWN9EeVk1BfklpKflkJKcSXxCKo6YROz2BKzWWMJNUWgNViRyPSKpFu8gMRKVFrXZQoBUhEAlpm+mn9bBZuKzomjoLCMlx0ppVTLXbx3jwStnWdvoo6Mnm+r6OLoHCmjtyqGkIp7i8gTsDgX+Qfuw2sOobcile6CG9p4KmtoLGZtuob4ll8RMCzg5odDpcPEIZO+BAHbsDeKAm4w9zpsgwmmPHy+4+OIaJEYfE8/UxlEGlw9x+MUbXHjlNboOHcFUWk7OyAgZQ4OEZGWgq6/C0FyLZ2oswblpWJprSenv+J/svVd0Wwea5wlSFCWSYs4BJCIBEEQGCIAACOacc8455yAGBSrnbAUrS5Zly7Ity5Zs2S63y+WqcgV7XHGq3d3V3VPdc2p3zu7sVp+Z6e3t3z5QRNldXTMPu+fUzJx9+A5x7wVf770//MNHVl8X2tJi8tvbqe4fIEyWzLaoeALjRATFS9keFk90UgpRiWpUOjchkUoy8xrJLWolIExGhDAVk6uICFEqQXHJxMg2lIVkXQZ55W3Ys6uIlRg8uyU2VYivb7TeDGtvBrZDomQERUiIE2kJipCQKDMiS7FRWd/L4PgK/iGJhMUkY8soRa62kygzEi/W4R+SiFRtQ2FwoTC5UVmykBtcVLcPk6S24huWSEjCxntEtFRHgtJMYkoaCUozsXIDcc+Xx4kUVlJNOYzN7iO/rI280lZiknTES4zIU53ES4zEiQ3ES4xIU9LRpeWT5irDYCtEqXfhyCrz3HviRKkoNHakKgtKbTplNR0UV7bizqtibGYXZy/dJbe4nmihCkdWGWKVGZOriPzqdjIKq9Gn55JicpLmzqe8roXCsiqGxibJLyjCa4s3W7Z44eUt+Ebhxp/8GbI5n376YxobO8nOLiYnt4iR0SlOnzrPw9ce8fnn/4avvvqK7336XR69+Tq3r1/jygvneOnWdW5ev8H581dZXN5HWVkdBqOVjrZu7ty6y+M33uS9d57wrWfv8f3vfMKPf/QD3n77LV588UVOnz3DgSNHOXLiNG89+ZhXHr7HmQu3uHbrIVdvvsapczc4ff4mU3N7yC2sJTBUiK9/FGFRErb6RRIdr0BvziRRpidcqMLgKqKmYwSVJYvUtGx6xxe58+AJx85dp7C8GVdu+caOiBQTcpWRrPxS+gan6BmYZHHlINPze0hLzycoTEhUXDIagxO1zsHx0y/S2DqIw71BmYkSDdsCokmUaFBp7Ai8g3C4SsnOqiI1NY3KqnqOHT/Jq6894L1nH3D7zn1EohSCg+OJi1Wwb98pPv30x6ztWievIJfPPvsef/nVX/CTH3/J1YvXuHntLjMzqzhcRchVFqyuIqzuUhJkBpK1DgQ+YWwPSiA0Usy2gGhOnLnC977/Y5bX1kmUaxD4hbEjRkZFywADU8scO3uFffsPs399H2++9oC7d25x4cJFdu09yNr+4xw+dZGzl28xv7qfld2HKa5qIiJeSrRIRaJCT0ZBJZaMAmKlGsRqC/r0XDTWLPyikkhINhKepMYvUkqk2EBgrAK/SDFrR8/RPjJLTecg6QUV1HQO0tA7SnFDJ0pLBtFSHUKVlXjFRihqW7SMKIWBgIRkQsRqtoYnEi3XezItYXEKBF5BRCWkIFVZiYxREB4lJygkiaAQIWKxBrFUx46gOMKjJUTESBFsDSY4WkKqJQNnXjk9ozOcfOEyV27c5kc/+QnvfesZFy+/wKPHb3Hq5HkWF3Zx+dJNnr33MW89esqpk+fp6uyntqaJR2++wxuvP95QIXbto6WljZaWNvbsWefY0VMUFpWj0VhISJAhFMpRKDWIJQpE4mQkUiXJCjUKZSopah16g4U0qx2HMwOny43TmY7TbqahppiVuTGunDvCyuwQfW2V7F0cZWGkjQNLQ9w4tZtDC32sDNezMlxPZ0kaJWliCs0JWFJiyLbKybbKKcvW092QR3t1NgNNpRzdNUNDcRa6lGTCbnrBggAAIABJREFUQ0PomT7M+OoFXK4MVk894vazv2di9QJhoSGEhoQiFolp6VumpW+Z0JBQ8rOLqatooqO5i+mxGYb7B2isq2Sov4O9u2c5fnCZ+1fO8Pn7b3Nq1wLLY73fAIjHb9zhw/df5/0P3+CdD15jbm2Mlv46FvfP0D3RRkljPjcfXubh+3f57k8/4vFHD+gZbSGr2E5ZTR6F5dl09jSya/ci6+vLDA5089H77/Jvf/Ylv/7zX/LVL37CW6/fZveuMWoqs8jONOCwqlGrEkiWRKNWJhEWtJXtz/MJWwQCtm/Z+Lx57PscBnx8vP8AGgSCb0KDj8/GjfxPfsP+/3D8A7ZQWZ3H6HgXK2uT9PY3cuPWJT7+5AOW10aYXehlaWWEPetzLC2PcfjoGpeunGB11yxHju9l/fAyA5MdtPfVUNOST31LHt0DlYxMNLJ+YIqFlUE6e2sYmxlgdd8KLb1dWLMyMTgzMDgz0ZidOHNKSHPlobW4cOWWkldaizUj3wMPmwCxqUqkmhyojemkGOyodA5UOocHEDYhYlNhUGrTUWjsfzCb390EjE2w2ASIJLmBRJkeoVTnuZ4o05Mo03uWvm20K+kQJZtJlBmJFqqJjFchlBqQKNM8Y7TlU17bTXFlOyqdC7HCglxtJzZp4xfJBFEqUoWJwtJGisqaKK9uR5lqQ6owoTVmoNLYsdjzPLYnkUyP3pyJ3pxJRnY5rqwytMYMklPSSE5JQ6WxY7BkYrJmU1BSi0imwZlZhN7sIrugjJzCcvYdPkl9Sxe1jT3YXYWUlDVRUtZEflE1fYNTrK4e5M6dh3zxxS9paemhoryehfk1RoYn6WjvZXBgjPm5Zfp7hhnqH2NsZJKJsWmmJmaZntwEh0UPRCzOL7BzcYnV5RV2ra55AGHPrt3sWl1jdXnlG9c2z20CxOL8AjNTG8vlRodHPBAxNznL+NAYfT399PX0e2Cio72HxoZWCvJLKcgvJTunEFdGDg5HDunp2ZjSXGgNNhRqMypNGjFJcqKTJMh1esxuB6GJkTiL3JQ2FmN0a+keb2ZisYcTZ1d5/PQmR08uMjxWzeruHs5fXGZtvY9d64OMTDTS0l7E6EQrTncqUbG+WGxySqtc1DRmU9+Sy/hsM6PTjVTWuZmcHyU5NQX/4Ej8g+LwCxITHJGCX5AM30AR/qFiwhLkbAmKoH9qhnc++S6vPfuQmd0HePHVN/jZb/8DrfMLtC3tZOH8eQYOH6J6fpbUmkqMTfVkD/VTMjGGrrqceIcNkcuBvaaaws5OtDm5+ERFsSU8nOBEMSFCKeHCZMLjk9GaswkMlxKVkEq6uxqlNgORworettFctFmJuiNShjTVQUFlByZnCYFRcs+26wS5mQhhKuEJas/CubD4FM+EJ6gJCE1CoXFgcRRRWd9LeW03dS1DSJRpCARBFJS1kFfSRGi0nOTUdMzphQilBvRpuRvvRslGqtqGMGaUEpaYQkC0HFGqjcBYBWKNnWipAaHKQrIxk5S0bOQGN0lqK0lqO8m6DLTWfGzuCgbG13BkV1PVOEhuSQt6awFCmZl4idEzSclpKHVu9NYCtJY8lDo3jqwKXDkVWF1FRCUokaosRAtVSJRm0pyFpOid2DKKGZ1e48kH3+fc5ZfoG1lgcn4vtswSSuq6KKrrwuQqQm1xk2J0odDbcWQXk1tSRXvPAFl5hXh5+3iWy22q4lt9//TPD89Mz61RWlGPzZGNwWilorKOdIeb/QeOcOnSFT799FO+993v8OSdR9y+dY3jxw5y9Mh+9u9fZ3xilvhEOWazk6PHTvP6a484cugoq0s7uX39Gh+8+5Sff/lv+MmXX/Dzn/+Ur776iu//4DOefesj3v3gIx688YyHjz7k/KW7XLj8Epeu3ufiiy9z9oXbtHePY7BksdUvkpAIETKlmeh4BSnadGzOQoIjxXj7RxMhTKWouguVyU1EgoqCilaW9pzA4tqo2ItOVGKwZCKW6xEIAkgQqQiJSEKhTqOkooWSqrbnJCzCkVVBbXM/WnM2k/N7md15CH1aNgZrHmU1HcjVdgQ+IQRFSJArraztPsnM9G7Kyhro7hlk3/6DHD95gjt373H3pVfIzS3F3z+CiAgRU1PLnDy5sVX7ytXLvPHodd5//0Nu33qZ7q4B9u8/TlFpHf5Bsah0DjJyK1Fo7EiUZoRSHVv9IkiSarHYssjKLeP27Ve5eu0Wyyu7UevTSFToiZFo6RhZoHtklmOnX+DZ+x/x4JVXefXeSzx4+R5P3n7KjZt3efrBt7n/xlPMjhwsGQUcPfMiNa19iFNMFNe2M7/7CF/93f/O3K7DhApVxMj0CFUW1NYc4pQmtgQLn7ch2AlP0BCZqMHkKuLGK4+5fOcho/O72LnvOI3dI6wdOs3U8n4s7iIik9Qo9G4M6SVESw0ExCYTqzASIdGwI05OYKycaKkO7x0xyHUOwuIUbA8REhguZmtALFu3RxMWKSM8UkZImJit2yLw3xFLWISYgOB4QqOlhMbKiEpUU1TTRllDF239EwxMLlDd3MZbT5/x5S9/yY07dzl0+CjLO3dz7uwVzp29xN07r/DyvdfYvWs/DfUtmIxWLl+6xo3rd3jnnafcuHGLK1eu8ujRY44fP87MzBwlpVVUVzdTVl5Ddk4hljQHZks6KWodSSIZSpWGFLWOVI0OjVaPVmfAaLJgtdtwuJykO9JwZdgoLytkbLiHsqJMjFopTdWFtNUVMzXQwtmDSxxcGGB1tJmVkSY6yuyUpidTmi4jw5BIRbaOIqeKIqeK5rJ0avJNtJdncHRtnJG2StqrilBIk4gID6NtYIXbz/6e8dULSJM1hIWFIpWn0jN12HNeItMQGhJGZHgU2Rn5tDa0MzY4znD/AFVlxbQ0VrEwO8LMRC+3zh/n3Vduc+7gLmYHOlidGWbn1CBTw53MTw9w7+4lHjy8yVtP7jO1MER9azlrBxaYX5ugbbCRnvE2dh1Z4sPvP+Wj7z9lZnmUAyf20DvcTlVtCUs7p2nvaKKttZHmpjoKc3OwmU247DZUcgkxkTvY7ifYWKbmLcDXR8C2bc8zCl6/zyps9/Fi+7YtBAf4s+W5HLx929Z/FRp8fX3Yvt2X7dt9/1Ww+J9pvLwFpGqljE10MzjcSldPHf1DzXzxb37Iy69cY2S8jfGpTtb3L7B33zwvXDrG+ReOsLA0zoHDa+zcPU17Xx0NLcWUVWdQVGqlrNJBc1shq7tH2Lt/msbWMpo7q1nZt8To3CSZxUXo0p2Y3TmY0rNJzyoiPasIa0Y+9sxCrBn5GGyZ6K1utBaXBx42VYmvj8bk/oYCoTVnojVneuxMKXrnNyxLXwcIlc7xDfVBqrJ4FIjNSZBoPefixRpPIFqutpIkNxCbpCFerPOAQaLMSESc0gMTSq0TnSWHOJEWqcpKRV0PeSVNSJRpqHQuEiVadCY3kmQj+w6dY2xqFZXGjtmWiyTZiFhuIEWbjiurjMzcShpbB1GorSRJdVgdBag0dpJT0jDbcj1ZCXdOBaWVLTjcxZismUgVeqyOXMqrWzDb3YxMznPg6Gm0JjtNbYOUVrZQU9dFVU0HHd0jvHj9ZX7zm/+Nf/on+OCD79DQ0EFVZSMz0zsZGZ5koH+Unu5BGhva6OseYrBvlNHhCY8SMT05x+z0HPOzC56/i/MLLC/t/AYobKoNm/mI1eUVdq/tYu/uPezdvYc9u3Zv5CYWl5ibmWVqYmMvxPjoGGMjo38AEb3dfR6I6OzopbmpnarKeqqrGigtq96wNGUWkpGRj8XmRqO3ojGkI1XoEcpSiE6SEJYgxOLOQJgiRW5U0dDTQP90L0OzPUztHODo2RVOnV9jdLKJnoFyZhbauXxtP8dOLXD6/BoHj86yvDbE4WNLNLUWUVBsobmtkMaW/D9QaRta85jdOU5yqhK/oDD8g2Lx25GEf7AU34Ak/IMlGz8chsagtTq5fv8VDp89T/foOLVt3XzwvR/yD8DK0RPceP0Rf/1//gP/6z/DfwTe+/wL1s6e48RLL7Hz3Fls1TXoSkopHx4ho7kFS1U15YMDOKrKiVLJCZaIiJTLSUrRIk4xkJ5ZSmS8Cp0xB4M5D7uzjDiRnqAIGSp9JmZnEY68KoJjFCQprWQU1KO3FxKZqCEqSUu0SIcw2UKMWE+0SEdkouYbELH5OSRK5oFvgzXv+fvXINmF9VgcRcQmaUiQ6DHZCygoa3m+v6Udoy2f5fVTVLcMU1bfR2DUxt4Kk7OMpu4p1OY8YiUG5Fo3IpUNYbKVBLmZBHkayboMXPkN1LSOUFTdRVl9H4VVncSI9TR2TTIwuYu88jbkWhfxMhPxMhPCZAvSVAdqcw5GRzH27CoyCurJLKyjqWucysY+REoLck06cRIdIqWFOImOtIwSSmu7qGjoZWXfaZb2nKCysY+alkGcuVVYMspIz69GZcnCkFFATlkDmcU1FNc0U93UQUVtI+nu7OfbqgWedj2Bt4Ct27z/5M8Pz1TWtOLOLqGqtgWtNg11qgGjycrI6DinT5/lnXce8/6zd3n23ju8/fh1bt64wsmTB5mbn0IqU1JYUsne9UNcv3GHL7/8KT/4/mfcvPoip44d5YWzZ7hx/SrHjx3hrbfe5MdffM6NO7e5+OJVHrz+mGu3XuP8pbvMLe2nuX2Y8up2Kms7yc6vJixKwpZt4QQExxMUlkhAcDwRMTKkChMJolS2+EWyI0LMtpAkohO1JMotJGsdKHROzM4iLK5izOn5ZBfWkqJNJz4phZCIJILDExEIAoiI2ZDS/IKFRAvVbAuMR6l1kuYsRp+WS3isAp0lh4g4pWcE3iEItoQSFpNMRHQyQyM72bd+mhMnLnLq9AVOnT7LtRvXefruM569/xFzc6vY7TkeiLh+/R6vPXyDd5895cHDV3nnyTNef/0Jy8vrdHSPkJVXiV9IHJn51VgcBdQ09bF+5BxtXaO0dw0zOrHI4OAkp09d4OyZFzh79jxj49PIU/Ro0lxEJqmo6xiic2iaV15/m7fffsJ3v/0xH3/wHs+ePOY73/6E1994zP2Hj+kcmCBOmkqyzoYhPYfW/gku3X6NOw+fklVSh8yQjlBlQaZ3IlRZkBoySEixIvAJJVZhJihBhV+kHIFfDIlKM7Xtw7gKqihv7EJry6KuY5Catn6Ka9tI1qcTGC3GKyCabaFCJOp0VMYsYmR6goVKghIUhCSqiBRrCBWqkKTasOdUkJ5dQaxYi8AnDMHWcEIjpIRHydnmF4PAOxTf7ZFs2RZOWJQEgW/YRrtXhIitwfFYs8qo7xyltX+Sxq5htgZFYnJkcO/B6zx5/1v0DY2ysrqXleV1Dh44xvvP/oynTz7gxPGzTE/NYzbZGBmeYH3vQR4/fofvfe8zvv/9H/CjH33O2bNn2bVrD2PjM7S399PW3sPuPQfYubybpuYO1Kl6kkQyJFIFSpUGrc6A3mBCqzNsgITZRJrNSrrTQXqGC5d7AyjkMhGaFCnlRTlUFWdSU5LJwlgXy2Od7JroYHWsjZ7qTGpzDJS71FTkaGgqs1LoTMapj6PQLiMvTUxlVio7Rxp54eAiSyPtVBVlERkeRnZWJnKFlrDQDXiYWLvgUSQk8lRCQ0IJCw2jqmUMsUiMRCSlpryWtsZWhvsHaGmopaezhbXlWYb729i/Msf60iR7l6aZHelmZW6MtYUxejrqGR/tZGKij7W1ac6cO8wbj1/i8LE9NLRVMDzZS/94F9deusQL18/wzodv8uRbj5jeOcHq+hKmNB0SeSJWm4kEYQxeAgE7Avx+vyvBy5sgfz/PkjUvLwE+vgLPMjUvgQD/gK1s9RHgu837DwLJXgIBvr6++Pr6/lfVhX/N1uTtvQEb/8PbmQQbv2oFh2yno6ue1vYqOrpqae+s5uEbL/HZDz5hYrqL4bFW9qzPcezEbq7dOMuxE3tY2z3HvkM7mVkYormriub2MmobCygpd1BUaqW6LpO5xT4OHF6ko6eW+uZSpndOsLi2k7L6GrQ2O+aMTNJcOaS58kjPKvqGIqG1uDClZ6NLy0Brcf0BRGyqE/q0bA9EaExudJYsNCb3N1SIzc+basOmapGcavNYlb4OERKl2aNQJMr0iJKNJMkNCKU6hFIdEqXZo1jIUmxExqsIjpQSLVQjlBoQSg3IUmwYrHmoDW7ECgvRQjVqg5vC8layC+uxukrILW6kpKIFkUyPzuSmtXOU/OJ6lKk2kqQ6LPY8UrTpWOx5mKw5aI0Znla66HgFUoUJoVhDdLwCgyULvTkTtc5BVV0XXX2TVNZ2YLFnU1zeQG5hFTqTE6FEiVSpxZGZj868YdG1OQuorG6nuXWQvsEpJmdWOHbsArt3H2FxcTft7f2Mjc4yOjLD8NAERw6f9Fg+vw4R46NTTI7PMDUx+w2I+GN2pk1AWFpY9FzbvbaLfXvXObj/AAf3H2Dn4hILc/PMTE0zNTHJ5PiEByRGh0eYHptifGiMgb5B+nsHGOwfor93gI72Hpoa2+ho76Wrs5/mlk7KK2opKKggL6+MdFcuOuOG3StetJGJEKtS2R4WQbRYQrJRizkrnYX1Je6/fZ/1E2uMLw0yuzrI7Eof0wtdrO0dYf+hGU6cXuHshT0srw2xtDLAwSMLTM120dpRSmVNxh9ttuvsLWHX/gXURjX+wWH4B0Xj6xfHNr9EfPyEBEXIiE1SI/ANIiAkgtmlFe6+8hpT80s0tnXxs1/9Jb/7J/jdP/0z/+Ef/hP/4R/+M/8FePz+t0hz56K1u9A4MuiamaOkvZu08kqK+wfI6+ulYKCfzrUV2hemyGuuIbOuHHtpIanpDmKkCjRpbsJiZKTqMoiOU+PKrMKdXYPWkI3GlLMBz1I9lowyVMYsUi25RIt0bNkR78lChCeoPbshIoSphMQqPTamzXB1ZLyKwHAxEmUaSq0Toy2f8FgFSXITGlMWOUUNOLMrEXgFI1VZCY9VEJukQZZiIz27gtySNlJMuRjSS7BkVFDeMEi0yECEUEuKKRdxioNYiYkIoZbIRB3RIgPiFAf27BqqW0ZJMWVT3tBPcU03KmMWlU2D5JW3Yc2sQGvNR5hs8dTZKvRulIZM5FoXOlsBmUWN2LPKae2dIr+8hTiJjiSFGVmqHZUhg6hENbFiLWkZJSQmm1DqXThzq0g1Z+HKq6alb4qcijYae6fJLm/GVVRHXccQrf0T9IzO0TM6gzu/FEt6Bl5bt29srfby/kal95/6+eGZ+EQFqTobkzM7Wdl1gKnZJQ4eOsaVF6/x+O0n/PiLH/Gzn/2En//iSz77/ie8/fh17t27zpGjB7DY07GkZ1Df1M76vkN85zvf5caNG+zZvca9l+5w9cXL3Lp5nZmpac6fP8/rbzxibmknS6u7uXrrJbr7pyipaMHhLkEk0xMeLSVBlEpEjIxtAdH4+kfhFxhLrFCFSKYnLErC9h0xG8HqHTH4+Mcg2BZBSJSMkCgZAq9gUo2ZZBXUERaTTJLcRN/IEuFRcuISU0jRprPVL5JtAdEEhSWyPSgBn4B4wmJV+IWIiExIRay0keYqwzdQiN5agGBbNAJBCJEJqcRLjPiHivH2i8XHP454YSo11Z1cvHiDF6/e5Mixo7x47Sp37t7j0uVrXLp0k+Xl/cTHK1hY2MMn3/mM+6884JUH93n7yWMevP6Ysxeu09zWT6regcWey/agOIRSHeX1XZy5dJtXH73P6fPXuHrjHmfPXGRmeoETx06yf/0Aly9e4sKFi6wfOMr00h7iJBpipRoyi6p58OYTvvvd7/PVL3/Blz/6jDvXX+Ta5Su88cYjXrr/kN6RGRq7hskurceeU8bS+nGuvfyYvKo2tkeICE9SI9Y4sORU0jm+TLzSRrzShjG7ihCRjq1hGyHpeJkJi7uE8sZegmIkeO+IZEtgFAkKDUOzO3Hkl274LcVqVCY3KeZMSut66RpeIjxJzfbIRLaGxROaqCA4VopQYWDvkfPklTUilOrYFhiLf0gCMYkp+AXGItgSTEBwPH6BsfgHxREYuqFU+IUmsiNcSkCElNA4FQpTFjpHEbFyA2qLG5kmDU2ai7rWbroHRkizZ5BfUIpKqaWhvpU7t+/z0t1XOHTwGKMjk7gzcigqKuHevfu8//6HvPvuM1599VU++eQT3nvvPU6ePM2J42cYHpqgqbGdUyfPc+3qLfbvO4w7I4dEoQSRSEJyshKNRofBYMJoNGIymbBYNtQIqyMDV3YeGdk5iGRS4oUJ2Oxm8vOyKCnMoiDTRndzBWM9DaxMdrM81sl4ewVDTcU0FdlpLjHTVm6lKF1KujqCXLOQPEsihTYxLaVWDi31MzfYwHB7JXazjuioCBTPa19vP/t7WvuXNxSJ0A07U3l5+XOI2GhxkohlVFXU0t7awfzsHN1dHfT1dnLk8D6WF6dob6qhpjSX3o4mJka6mZscZuf8GCODXUyM9tDV1cT+/cs8eHCHH/zoY27cvMTkzCCzC+PUNVZQUlVAmtOIQiMlSR7PVv8thEYEIvDa2LwsEAgIDQ3+fcXptu34bfNni8AbH+/fb/D08hbgtbmE5/lCtW1+Phs3OK8NYNju74e/vz++2/zYqET9V16qvb3ZsmULPj4+bNnyPz4k/Ldmi8+GLJ6ZZaerp5G2jmqGR9t54dJR/vyrX3Dm/EGGx1qZXxz2QMT+gzs5c+4wJ87sY25phLbeWtq7N0CivimfxpZCOrsq2LV7nENHd7JzbYLewWaGpvpZWV+hta8bo9OBweHE7MjCaM/CmpGPzV2AwZaJLi0Do30jdK1Ly/CAxL9UJFIMdk9QWqlNR2fJwmjLRWNye8AgOdXmUSL+JURstittKhH/cjbzFJs5iE3I2LQ6iZKNJKeme+xMomQzYoUFodRAVEIKYTHJiBUWQqPlyFJspDmLkaXYECWbMdrySXMW09o5SqxQhTEtmySpDqFYg8NdQnpGMTUNPVTWduLKKkOushCToPTYlkQyPTKlGZM1B5XGTqreiVCsQZJsJC09H2NaFg53MRZ7Np29Y9Q0dKIzOamobSbVYMVsd1Na1YDDXYzdVUhP3xRFJQ3k5FeQk19BdnYp+fmVZGcXU1RURX/fGD3dwwwPTXDm9AscPnSCzo4+j51pEyI2LU2bdqa5mXkPRGwGqDdn83hh7veQsRmu3rd3nf3r+1iYm2d2esYDEJszNjLK8OAQ40NjjA2OMjw4wvDgCIP9Q/R09dLa0klDfQutLV10dvTR0tpFRWUdRUVVFBZWkpFViNHixJDmRKrUIlZqkaq1hCUk4r0jEKlOgzEjHaUllZbBdloHm5nfM8WeIwscPr3CnsPTHDw2zwcfvcaPvvgWP/jxB1y8cmRjN8pEKx2d5fT0/mED09dnYqaZvYd2ojSmsC04lMCIBILDxASGSNkekEhIuIzg8CSi4sWERcWya30fn//kp5w8ewGnO5dPvvtD/ss//hP/8f/4Hb/7h//ED3/wBRPjM8hlKkJCo4iKTSRRrmZ+z372XbhM/fgktvpGHB0dFE9PkTPcR/3sMH2rk0wdWKVusBut00lgTBzSVBMRccko1ekkJGlJTDIgV9pRa90kq9KRKWyY7EWIFFYCo+REJmoIi09hR6TseYukxAMTm1mIoOhkT1PT5nGCRE9IlMyTKdKas1FoHLjzaiiqaCNaqCZaqCbVmIk5vdCjXIREyTA5CskuaiFWYkKTVoDanEd+RSeBUQpixEZixEaiRQZixEZEqnRUxhyUhmxEqnTEKQ7U5jwUpixM7jJ0jiIKarpoG1rA5C4j1Zbv2ZYdKdaRmGJDYy9AbnATIdKSmGLDnldDfmUrrf3TqC1ZhMQlEyvVYXQWkp5bSWpaNkZnIdmljZhcRaTnVtLUM0FBVRsp5kyMzkJyKlqo7x4no7AWo7MQa1YJcp2NJKUBmcaMKT0TbZodL18/BFu2IPD2RuC95TlQ/OmfH57JL6ylrXOI3IJK5pd2c/LMJaqqG1jaucau3Xu5/+or/PCHn/HLf/tTPvrWM1595S5vvvEqt+9cJ0WrIyJWSENLO9PzS+zZu48TJ05w7cWr7FpbYdfaCmdPn6Guro629k4GR8fQGMzozFZKKutx55QjkumRqyxExsrxC4wlIkZGaKQYsdyAWufAa2sozsxSJmZ2oTG4EHgHERIhIjg8iS1+0egsOUQL1cQkpmKw5mFxFLEtMJ7QaDlCqYHS6k46e6YZGl3G4S5BobaSKNESHCklOCqZOLEBgSCErTs2gMI/VIx/qBjfQCHNXVNYnKVsD05CIAhBsC2asFgVoTFKtgbEsyNISFhYIkNDU9y89RIvv3KfN996g3v3X+bl+69x9+5rnDnzIsnJRiYmlrj38mu8fP9Vvvzp5zz94F3uvvKQV19/SkfPOCHRYoRSHZn51ThzK3jr2af85Ff/jpNnX+TE6Ytcunydk8fPsLSwk+nxCW5evcb1q9e4du0GN26/zNLuQ4iUJgIikzC78jl66sLG8rhHb/KDT7/Nk0ev88aD1/j44094651nvProPcYXdlPe2M3uI+eYWT3I2pELqK05KM2ZbI8QESUzYM2rZmTxEGJtBmESA0KNky3hEhJUdnSOInT2POLlBvzChaSYXXjviCRWlkJogoQwoRShUotPUDQC/3BC4mSoLVkU13TjyKtia3As2yKEeAVEbvRh+4WjT8/lL//uP5JX1khAqJCQKAk+/lFsDYgmIDgen+0RbN8RQ2CokK1+kQSGJyHYGk5AuAj/cAkC30iC4lLwj0pGqnOhdxajNGagNDpp7hll79EzjEzOY7Y6saQ5cDqyaGxoY++egzx98j43rt+hv2+YY0dPcfbseX75y1/xzjtP+fzzz3n33Xe5c+cOT58+5cqVK1y6eJWX7r7KieNnOXL4JOfPXeLdpx+wa20ds8mGQqFCqUwhJSWV1NRUtFoter0eo9GI0WTjAw/HAAAgAElEQVTBbHdidrpxZOYSlyQhQSTGlm7HYjGRl5tJXmY69RUFdDdVsjDWw8pkL8sTXazPDTLZXUdziZnmEjMlTjnZpgTKXMlUZqootInJt4gpd6fSVOpgoLmY0e564mOjSJZLqWkbRyoREx4WiixZQ8/0EY+dKSwsjLCw8Och61CkUjlDA8PsXz9Ae2sb9XU1HDq4zoH9u+nvaaetuYbhgW4WFydZWZplffcSqzvn6GpvoKgwB5NJTX1dJcXF2YhF8UTHhLBlc8Oyt4CAED+8fJ/DwNdakLb7b8PX1xfBc4AIDgzCS+CNl8CbkIANsBB4CfDe+hw4PAvXfPD28Xou/Xo/B5LnwPF8n4KXt8+Gz1QgwMvLiy1btuDt/cflYS8vLw9geHt74+3tjZfX/wT5CK8NkBCJ4xkc6qKxuYKJqV7Ov3CYP/v2Mz77wScs7hxheLSdg4eXuXL1FOv7F7l3/xovXjvNyu5pugYbae+uoqmtlLbOCgZHGpmb7+XsuX0cObbGhYtHWdg5wcBYD6v7VhmcGiU9JxOd3YbeuhGUNjtyMNg2MhJmRw7WjHxSDHZPkHpzNOaNMLZSZyVZY/GoDmqDC4ujgPTMUkz2PFL0To/KsBm03rQzbULFpprwL3MRX4eK5FQbYoUJidLssUQlSLTEJKYQL9YQJ9J6qmFjkzQeG9Nmjetmq8vmOVdOFWnOYpJT07FllJIk1eHKKiM5Jc3T0mSwZHHh8kuMTa0yOrlCRna5BxQUaisqjR2Hu4S8ojpM1hxPLaxYbsDuKsLqKCAuUYXDXczEzAqHjp3HZM1ErbNhdWZTUlmPItWIPSMXiz2XwtIGLly8Q11DD5k5pZSUN+ByFVBX10FLSw95eWXUPm9oam7qoKW5k/a2HsbHZhjsG2V4YJzR4Ylv5CI2chBLLMwtsji/9A2AWJzfsDctzM2zsnPZozYszM2zc3GJlZ3LrK2ssray6gGIibFxJsbGPUrE6PAIg/0DjPQPMzY4yujwGKPDYwz2D9Hd2UNzUzt1tU1UlNdSW9NEVXUDhUXl5OeXU1hYSWZOMWZrBhqjDZMtA1mqjgSZAqlGh09QCEKVirhkGba8DFLtevROPd3jnQzN9jCzMkTvaAPD02188dPv8Ju//xWP37nPg4c3ePmVFzl2co39B2apa8j+owCRnSOjf7CS5b3TSFJlbAsJJkooRSjSEROfin+giB3BIvwCogkJj0OmVPPlz3/BP/5f/ze/+vO/oK6+hRs37/LPwO9+9zv+83/+Rx4/ehupOBkfwVa0aiNBgeEkJCVjycihsruf5tk5snv7KJ6eYuLqZcYunqZiopv+PdMM75onu66C5DQTUTI5Zlcu0lQLErmZvMIGlCoHUlkaelMuQpEBociARGlDpnawPVREQIQU/3AJ20KSPGHq8AS1Jx+xqTwExyiITNR46l9DomQkSPSERsuRq+2482qYnN9HbfMgKfoMYpM0CKUGNKYszOmFJMqMRMar0Jiy0JqzySpsRm8vJtWST2SiDpEqHVtWNYVV3ci1buJlFpKUdjRpBTjz6rFn16A0ZJOosCFSpZNRUI/ClIXc4KZrbJnO0Z1IdS4sWRVEiLSewhi5wY2zsB6Tu4x4xUbGoqiui+mVQ8ztOkqKOZMYiRax2kpOWROl9d0ewHAV1CBKSUNnz2N4djeLe09QVNOBxV1CijmTzOJ6skoaaBuYond8EaMjF2GyBpMza6Pa2mDegAifbRsQ4ev7e1XiT/382Jyl1UNcuHybnWsHKa2op6W9j8ycQvKLy7hz9x4XL1/izLmz/Pvf/j1/+7d/zbP3n/DSvVscPHwAY5qd0Kg4Ll+7yYcff4ez5y7w9ttv8+r9Vzh7+gxHDh3m1o2b1NbWE7AjhESJnPhEKT5+wUiSdQQExxGXmIIy1UZ0vIIdIQkEhSUikumpb+6noKSB9YNnuXbrIQ/eeJ9YoQqBdxAC7yCi4xUEhycRHJ5EokTL+sGzXL72CifOXGN6fi9qnQNf/ygEXoHIFGl09kwTEad83u/rJCYxFb8QEduDk9gWlIhvoBDfQCHbghLxC9kINQVGyAiNUeIfKsZrewzbg5OISdIRJdSwPSgRb59wYmJklJXVcfLUGY4cO8rZ82d48dpVXnn1NV6694B7914nOVmPRmOhobGVW3du89HHH/DoyVvcuvca3/7sp1y8fp/CiiY6+qZo7Bwhv7yJD77zBT/+2V/hyirGmp7F6TMvcPjgEWYnp3jh9FluXbvOvbsv8f4Hf8b5yzc4fuEq7YPTG7/4Gx0Y0pycPHmat15/yAdP3+buzWucOnGSAwePsrZ+mOW9R8ivaKS8sZvu0XmqW/spru/G5C7BNyyRBKWZbZESTFnlOAob2RYhwzdKjiAwgXCpEaO7guqWYfzDkvDyi8IvNIFYiRq/sHi2BkUSGBWPf3gMPoERbA2KxjsgArnGRnRSCkkKM2ZnEdXNfWismQh8gwmMSsInMIrsklp+9tXfUVTZjF9IHD4BkRhs2YiVRoLDE/H2DSUwNIGtfhswERYjQ+AThm9QPFuDhIQnqBHsSMAvUk6MzIxvmAh9ej4C7x3obFl0DU8hVeiJTZDS0ztEf98wNdUN7Fs/xOO3nvLhBx9z7doN3n77CR9++BGffPIpv/zlL/n1r3/N06dPeeGF85w4cYxz585x6OAxLl28ytjoFOt7D/Lagze5feseN27c4uTJ0xQXlzI/v8j4+Dh6vR6VSoXL5cBg0GGxpmF1Z6Ox2jGmu9gRGoH3Nn/CoqIJj4zA5XKQm+miuqyIpupSeltqWZ4e4tDaLGtTg0z3NzPZVUpRupwso5CyjA14KLCKqM3R0VRopjJLy3BbKX2NhdQWZ9DTVktCXAxRURHIlVqPnWl89QISuZrQkBBa+pfR6w1Ut45T2TRKZEQkJqOZxvomOtraOX/uDHdu3+Tle7e5fOk8p08dZXFhhuKSPCorStBpVSQKY4kID/qjOxM8G5f/G7Wpm9Dwr8/vX4T/6DyHhj8+/x3cgP+E4+Pj7QnqtbXXMzDUzpFjuzh1Zh9nzh7k8y++z6/+/Gd8+5MPufziaQ4eXuHi5ePcvfci12+eY2l1gsnZPvoHm6lvKmR+YYCDhxaZnevjzNl1Ll0+xqEjqywuTzIxN0LvSA9zuxbILs1Fb0/D7HR71AeDLZM0Vx5prjyM9qwNu5LV7ZmvKxKbSkSqMcNTyZrmLCQjtxJbRvE3FIpNmPg6IGyqCpsh6c1GleRUm8e+tHlts/518ztftzkptU5EyeaNXnm5CbHCQpLcRJLchFRlRa62k6LPICYxFZO9gMHxFYoq2kiQ6ElzFlNV10VtYy/l1e1Y7HnkFNTQ0TPBybPX2XfoHKfP32T/4fO0dIygTLUhFGuwOgrILazF4S7B5ixELDeQlp6PxZ5Hqt5JSUULJms2vYMzjE4uMbOwG2dmEdn5FWhNdlJ0FroHxlBpzVjsuWTnV1Fb301OXhXprnwKimsoKKiitLSe4uJq6uraaGrspL6ubaORaXCcwYEx2lq7GR2aZKh/jMH+EcZHp1icX2Z1eTfLSysegJgYm2Tn4hK713YxPTnF9OQUKzuXmZ+dY25m1qNSbILF10PYm+emJ6c8OYiJsXHGRkYZ6OtnuG9DjRgaGGagb5CBvkFam9uoqW6gqbGN6qoGD0SUlFaRm1uK211AuisXa3oWqTozWpMVlcGMJEVDoiKVRGUKcXIFoUlJxChkuMsLUFrUpNpSqWguZmS+j9q2QsbneviLv/4J777/Ji+/cp1f/83P+PZ3nvDzf/s9Hrx2hYmpP6zErq6y0FCfTndXHmNjdczsHEaUIsE/PIxtQREkivXExKcSEZ1CSLiMbX6RePkEcODIcf7ir/+G3/3Df+Krv/gr5uaXaWxq46/+9t/x3R/8kKfvPmNkZIywkEgSE8T4+QYSGRHHjtBoAqISEARFEKzWEmqzss1sQNFUj32wk9zeBo7du8jZl69T3ddBqDgRldWG2uwgJFZCisaJzpi1ARCGHNJd5ahSXSRJTITHqrA4S4mXmfAPl3hUhuAYBeEJao8VaHuoiBixnh2RMhLkZsIT1BsAEaskTqQlWqgmMFyMO6+GVGMmO8JEpOgzCAhNIk6kRa62k55ZjjuvBnN6IXZ3GZX1vbT1TNE9tIxSl0WC1II0xUmsyIgurZCc4lYU2kxkahdxYhMihR1TeilprgrUxlx0aYVkFDTiyq9Da8slxZyJLbuc7NJG7DkVqExuxGorcTI9Uo0dsdqKzp5HVkkDjrwqNNYcrFllvPnup+w/fpHEZAO2zBKUegdxEg2tvROMzu4iWWtHY8kkLaOI9OwyHDnlZORXkV/eRFldJ6lmNxpLJnpbDhkFlTR2DTMyvZPOgQkKK+qwufNINVuJiE1A4OWzMVu34719+wZQ/HfwDBEIBAjyimo5evIi3/vhz7hy7S6NLd109Y7Q3NbNnr0HOH/hMgcPHeHylaucOnWKI0eOcPXqFQ4ePoTZ5mB7YChLK3v487/6Gz7/4qf82cef8PbbT3j5pftceuEy589vhIkXFlfR6C3PmwiiEfgEEytUERIhIiA4nq1+G/72TXnXmJZNXGIK+w+f5/HTT3j0zsc0tQ2RlVfFVr9IBIId+GwPJ1GiITu3kgNHzvPygydcvfmAy9deob17nKKyJo/1xW9HPBFxSvxDEhFKDWwLjP8GQGzdkcDWHQkekNgenIRfiIiAMAm+gUIEvlH4BgqJFelRaDNI0WcgV5jZsiWYoOAI+geGOHn6FDdv3+DlV+7z7U8+5eHrj+nuHsbfPwKhUM7k1BznX7jA8ZNHOHnuFD/+yS+YXd7P1OJebr78iI8/+xmXbj7AkVOOyuhArNQj8NpGVKyI/QeOcOTQUXo7u3jh9GnefO0hDx+8ztlzF2npGKS5Z5Ty5n4UJjfO3Aoqa9s4d/4SN65d5+D6XkoLC5BLk5HKlCSIFfiFxRMQIaRjaIaGrhHcRTXYcyoQqiyINXZUliwGZ/cytLAPR1E9QfFqwkV6AuJTiJCZkBoySM+tZFtwAsHREgIjRfiFxSNM1iBR69kaFI4wWY3enkFmUSUhsRIEW0OwZ5Xy0sNnvPH023zyw18wNr+L4BgxMeIUgmPERCUpOX3xFgPji0QJFQxN7qS4qoXIhGR8tofjtTWEkIgkwqLE+AVuWNt8d8QQFCVFIAhBsD0a32ARO2KUCPxi8Q0T4ReeRLLWzuzKQXYdOMX8znVKK+o3vLJl1QwOjPLWoyd88flP+bOPvsOTJ+/y5Zc/5e/+7t/zm9/8ht/+9rf86le/4tGjN7h8+SKrq8vU1dUxPT3LoYPHmJyY5cL5y3zy7e/xztvv8fDhG1y9ep0XXrjEo0ePuHnzJjU1NaSmpqDXa9Fo1KQ7HZhsTqzubNwFxSRr9TS2bah1XT3dtLW1YU0zU15cQEN1OXXlhfS01rK2MMHBtTlWZ0dYGKyjpdROZZaW+gIjDflGarK11OboqMk1UJWto7Ekna66AnqaylicGqC5oZLIiDDah1bpmT7iCViHhYUiTdZw6MoHHrBYO/0WA/MnECWJqK6qZm5mltXlFbo6OikpKUKlUiCTi4iLj8Jnq4Co6DC2+PzxhWtbvjbfgIA/cnP6r0GE4Ov///9DxP+r8fIW4Mqwsbwyy9HjezlwaJn9B5cYn+zm2IndfPuTD/nLv/pzvvzyR3zroyfcvfciL1w6xt4DC6zsnmJopI3O7lp27Z7kyNFlVtfGOXlqL0eOrHH69H4OH93N1OwQHX0tzK/OUVRTjM5m+gZEGO1ZpLnysGbke/IQm/MvrU2e1qbni+PUBpfHzqQ1Z3rsS5sAsKk0bKoRm3YnudrqgYnNa1KVBbnaSore+Q170yasbOYrpCoLGlMWKp0LqcrqgQi52o5UZUUoNRCTmOo5r9A4SNFnIFVZSTVmUlTRRkvHCOXV7dQ39zM4ukjPwAwzC+vcvf82VXVdDIwsMDq5QkfPBDkFNVgdBTjcJVjsechVFlQaOzqTG6nCRJJUR1ZeFZJkI6WVLRSVNVJc3kBeUTUVNa2YbVmY7W46eofp6B2mpLKewtIGMnMryM2vxplRTH5RNfVN3ZSU1JGbW05BQQXFxdVUVTZSX9dGU2M7ba3d9HQPMjiwUe86PTHP2soejh05yZlT5zl25CRrK7uYmZplenKG6ckZjwoxPTnF7PQMOxc31In52TmPCjE/O+c5/mMQMTo84slDDPT1MzG8sTV7MxMxPDhCV0c3jQ2ttLV2UV/XQm1NExWVdRSXVJKXV0ZWVhGOjDys6Vlo9BZ0RitqvRmpWkuSUoNQmUqsTElIYhLBQiFSowZNuolEtZihuQFWDy0wu3uUY+f38jf//itee+MeN29f5C9//RNeevkyR0+scvLUGqu7hjl8aIbV1T4mxuoZG6lmbKSa/u4CxoYqWd87xsTcAIHRwfgGhRAaI0IiN5OscqJIcREQlER4tJRktYGDR0/wV3/77/i73/4v/O3f/5Yz5y+jSNHR0tlDXnEZkbEJyFWpyOQpBPiHoEhOxcvLD7+QGAQ7whD4BxOo1qCsKEfX2oSyuYGYvEwsdf8Pe+8V3eaVZ/l+JAGSIEEQIAgCRCQIBjCCOedMijmKQRRJMecokhJJSaRyorJkWZIlK1g5Olu25VwOVV01VeVy2Z3cNTOu1dN37n24D3fdl999gAhLXdVdUzWzbvedOw//dYAP0BIkfDjn7LP/e+8ydp0/wsLRvWTXlqMwmVAHBuGh1OKlNCFy8yM1Yx3xCUUo/ULx8DIiUwSi0oThKtVTVtNJeHyeg2lQaMOQqoKQqoLw0YVjCEl0pFCvZUWoA2z4GiLxD4zFU2HCHJpIcUUr6blVBIQkoFAHU1C2npyiegKtSaRmV1BZ30V2YZ1Dc5RVUEtj2yCF5W1UNvSwrrablOwqrLZcQqIyMVvTUBuj0QUm4KuLQGOKxRKeRlBEJrrAOPSWREKjs8goqCE8IYvA8GRCY9OJTMjFEpWMNtCGyhRGUGQq7j56rDGZ2FLz6RtboKByPZuXDnDuyj2KKpvJKKzEHBpPiC0Ff1ME5vB4ouKzyS9vsB9EhMejNoTh5WfCGBRDQUUj3YObGZ/dQWZBJWU1rdS1dFPfuonGDT20bRqgtaOXmuY2mto6KFpXSVBYJM5uHj8CCZHo3xeI8PTR428Ioam1m5n5ZarrN3D46Fk2z29nfmGFE6fPcfDQMRaXVujs6iXaFk9CfAoRkTGotAG4yXwJtyVSsq6aouJyxidmuH3rPnduP+D6K7cZGZ5keGSSjRv7kCv1CM5e9nRGbx1SuR5BJEcssVucuUs1BIbEYYvPxl2qwVtpYnh8gUtXH/Dw9Q/54mff8uTjnz8VXptxFstISS+gp2eMHTsPceWV+1x55T7vvv8l51+6xQvnrzM8vpXq+o3IfQPQGMMRBCleShNObkrcZXrcvHS4eelwlWod5ealw12mx0NuxEP+VDvhYddgeCnNGIPiiI7NIT2zDL0+BLnCj8qqGoZGBhkZG6S3v4c9+/Zy+cp1Wlq6SErKwdVVRnfPALfu3Ob9D9/h19/+ii9//kuGxubYf/QFPv7yl7x861Vau0cwWWNRB4SRnldGZV0ztQ1t3L7zgNdffYPpySn2797FzuUVBvpHyMwpxFcXjEJnj303hCXT1DnE5ZsPuXztFouL25gen2B+do6WljZCw22o9EEEhMVhDo+nvW+ctPxyzBEJxGUUEZteSG1bL/O7V1lZfZHdxy5QXLeRiNQitNZE3P0seGiCURgi0AXH4qkMIMAaj8zPjODsSWpeKQ3tm7ClZNLc1cfSnoM0dw0QGpNKTXM3L16+y09+/jecunCDn/zsW9p7xhCcPBFL/fD2C0Bw8qS4cj3DU4u4e/tTVtOKQhNIak4ZDW29NLT10tTeT1xSLgZzJE5iOU5iBb7aEAR3FVI/u0e1k4c/LlIdWkscgpsvMj8zMUl5xCRk09kzSsuGbuITUsnJLuDI6gm+/e3f8rvf/Sc+/vhTvvzyp3z99Tf8wz/8A3/913/Nd999xwcfvM+jRw/4+OMPefToASMjI4yNjLN66BjHjpzk8dvv8/WvfsObr7/FvTv3uXn9FufOvsjtm7d49OAh+/buZmiwn+GhAfp6uxkeHqaju4/xmXlaO7rJLijm9IsXuPPgIY/fe5err1zj+PGjbGxvoTg/h/qqdTTXV7O+roKh7na2z0+xb2GIhbF2+lpKaa/JoaM6h6aSRNZlhFGWFk5NbixFqWE0V+XT3VbDxGAHu5e3EB0Vjkrli1Lp8xQ8PCOyXjrN0tFHxMTE4OnpSWpqKp6eUry95bi5SZDJ5Li4PONs9Mym3cvL03H9WcHyn0py/lNpz/9qAvS/BiL+VP1JkPH/DxDi6ipC6evNys4FDq3uZHHbJCu7ZlnaPsnitgl2rMxw8vQB3n3vdb7//m/49ttf8+jVWxw5sZt9h5YYGtnI8GgH+w8ssnpkmSOHd3B0dYWVlVlWV1c4fGQXW5em6BvZxNjsMGX1pSRmpZKQkU1cai6xKTnEp+U5tBGJGQXEpeY+1870zxmJ6ER7m9KaG9Nam9KaK9OaE9MaC7GWYB0ek+EAAs+CiTWAsMZUrGVEmEPjHa+vAZEwWzqB1gQS0kpITC8lOiGP4IhUQqPSsSXmExmXgzk00SGsjk0uJDlzncPOsqKuk6LyFgZG5tm9/xRjU9sYHl9gaGwrTa19LGw/SEZOOZExGWTlVVLT0ElL+yBdvZNs6p2kpr6d8qpmahu7qKrbSFRMGkGhsZiDoklIsbcppWaWYAmNwRafQWfPKPXrO1m/YRP9I1PEJ6WTmplHQXE1RaW1dPdOUlO3kcycUlIzCklNzae0tM7uPFfRQG1NM60tXTSvb6e+rpn2DZsYH5uhu7Of/p5hxkYmmZ6cZfP0PFMTmxkdHmOwf4iJsUmWFraxsGUr05NTzExNO8DDGkBYAxDTk1NMTUwyMzXt0EesMRRTE5P/IogY6R9mU2c3nRu77M5M7Z1P9RAdjs9bXlHraGfKyytzgAhbXDK2+CQiYhIIirRhDrdhDLOhsYQhN5px9fPDQ6smNCmWsKQoDrxwkNtvXWd+9zQTC0McPLaXv//dt/z8lz/h/KXjHD6yzIHDiyxtG6G3v45DB2c5fHCGrZs7GOqtZnyogcnheuYm2zh8YI7ZrSNIlVI8vH3w8TPh7WPBXxeDNSoXibcJd5kWudpEaWUtX3/3t/zwT/87f/39f+TOw9eJiEtBJJMj02gRXKWk55UwMDpNRe16Vk+cZXBinpT8UgJiU5BZrAhqf1xCrBhLigmqrSaioYbsDQ10zY4Tnp2Ck68cqVaHOTIGhdZCZFwWelM0EdHZ6E0xGAJiCbAkIPMNwhQcT0ZBDcXVG7HG5jhC5dZE0z66cNQBtqeOSAkYQ5NQGaOQqUMwWZPx0YWjMkahNkSQlFHG1h2r5Jc2ER6ThTYgmvjUYixhyRiD4rCEJRMek4U1OoMwWyY5RfXUNfdR3dhN/rr1TC/so3toK3FpxYTF5GAOS0KpDccYEo/eEo/OEoMhKIEAayLG4ET8zdFozbEYguOwxqRjDI1BZ44iICzO7rpmjbUHSgbZ3dhk6gAiYjMpqGgkp6iWwIgE0nLKae8ZIzAsnpKqJgpL64lPy8MYGIUxOAqZjwFfnQUfPzOGoEiCrPEEhsWSnF5EzfoOGlt6KCytpbC0lrqmDlo39lPfvJGyqgZKK2spq6iluLyanPwS4pJS0ehNz2ghnBFE4n9f7UxxqfnoTFbkvgaiYtNw8/Ql2BpLWGQiSal5bOwa4vjx89y79xbHjp0lIiKe1JQcxsbmad3YT11LF/XrO0lKz0UiVaLwUVNYUMZA/yhFhesw6IMQi71w9/TFzdMPZ1cfXCRq3GV63KUanMQKR2uS3DcAS2g8Pn6BiNx9EQQpaVllHD99mdfe+oRf//Y/cfXGa5gsNkSuPsTGpjI7t8jZFy9y48YDbt16xOVrd7h+6yEvnLvK1RsPuXn3LQ4fO0/zhn7M1jh05ih8NEE4uSmReOuQeNsBg7tM+wejHUDYRy+lCYm3AReJCg+5EY3eSog1gfDwBLzlKtQaLZHREdQ31jA4PMCxE8fp2tTH+uZ2Wls3IQjuBIeE09S8nraN62lqrsccbEVwkeDqqUBjCiUwLBaVMRRvjZnUvHXsOXyKwydfZMviTq5cvcGNG7fYubzCoQMHmZmaJjEpDYs1mrDYDEwRySgDYlAYo4lMKWDLykHOvnSVbdt30tvdR3lZBdG2eCzWaIIjkzCFxmEMjSEoKomiiibqN/SyaXiG6pZu0gurmNm2j+7ROeZ2HqGwZgOphTWoLTZEPgZcfQJw9THib47GRxuMrz4UN7k/uqAIphd3cvj0OWaWVrjwym0Wdu0nKimTlNwSphd3s3XlMIdPXeaFl27xwsWbFKxrQHCV4+qlRq42I7h44eNvISohC7najEITiIdCR3PHIP1j87xw8Sa/+8f/k1duvUqwNRaNLgh/XSiBIXEo/YORKIyIpXqcPPwRJBo8fEzog2JRqC1ojWFYI5MJDY/HZkvG3c2LzIxcjh87zZtvPOZXv/qa3/zmt/zX//p/8F/+y//G73//e7777jt+/etfcvfubW7ceIUvv/yc//Affs7q6iG6OjaxZ9d+zp19iXffecI7bz3m+NETHD96gpcvXubli5c4/+I57t+7w907t7hx/Ro3rl/jxPGj7Ny5k40dXRw5cZqJmTmGxsa5/+prvP7GW3zw0Yfcf/iAt99+kwsXzrFtaYHOjjYaairp7drI5OgQfZs6mOlrYWG0k6EN1bRV5rKpsYgN1TnUFyTSVJZGQ3Ea+clhrK8upKO5iqmxXj758B1eOHOcGFs0ISHBDvDQ1LUZtVqNSCR6pouGO+0AACAASURBVN/f6akewAVBcEIQnHF2FjnK1d3NoTnw9PJAoVDg7GyfWESiHye5vwQk/DcDCae/cBT+F4hYK4lEguAk0D+wiWPHD7CyawsLSxMcObaT3Xu3sHVxjPHJbiamejh+ci+P332Nb775Fb/57S95/a17zM2PMDndy+HVHRw/sZuLF45x+uQ+VldX2L17Czt3b2XfwR1sX9nC4Hgv6+pKyCrJISEjm/i0POJScx1aiJTsYpKzikjMKHguXG4tYO5ZMBERm0lUfDaRcVmE2dKJTsghIa2I+NRCB5hYa2myRqc9F0S3xjqsMQ9r1q9rIXSB1gQHiFh7zRQc+1RQbW97Co1KxxqdQUhkGubQRMyhiYREpmGNzsAanUFCWgmWsGSi4nNJyijDlphPVkEtVQ2byC9tYseuI6Sm56Py0xEWYSMzO5/0rELWt/WzrqqV6voOquo2UlnbTnl1G/nFtWi0Rjw8vfDw9MJfa0Lq5Y3MW4FcocRdIsVoCiI1s4TAkFgSUnLpGZhkefcqr7/9EW+++xHRMXEofHxR+qrwlvvg5SUnLaOIopJ6isvqWFfZRFFRNVVVzTQ2tlNdvZ7ammbWN21kfdMGmhrb6OrsY3JiluGBcYb6xxjsH6GvZ5De7gEG+oYZH51g8/QsszNzHNh3kJUdyw4GYo2ReBZAzExNMzk+wcTYOFMTk8xtnmVhy1bmZ+fYMjfP5ukZRxvTmsXrYP8Aw31Dz7kzDfQNsnFDBw31zbS2bKSleSM11Y2UlFZSXFLhABH2dqZs4pPTiEmwMxEhUfEERcT/CCIMFvyCrSgtgfiYjSjMatoGN/Dqhw+YWBpmeLaXkakBPvzkMX/7/ddcv32BN966xQvn9tE3UM/EeCvbl/o4cniWrZs76GgtZGygjuWt/exbHuPo4UV6+jfgq/VDqdHjrTTi7mlE7GHE1z8KicyMQh2Mh1KLnymIq/fu88lf/YKbr77Owq79GEKiMEfG4aUx4ir3R6YOIC69gNS8ddhScpEo9bj56jFEJ9I4NE7X1m20zC9QOjyKf3YOivg4qgd6KWpuwF3nj7OPD/rQCIKjExF5+CHzDSQkLI3o2DxUmjA0xmgS09eRnldLYmYZQdFpxGesQx+cgMTHjIcyEIU2zMEymMNT0ZhjMIenEhSVQWiM3W41vaAOS2Q6xtAkB1BIza7ATx9OoDWJyLgcMvNrCLNlEmhNIj61mJyiepIyyoiItWczlFZtIK+kkYj4HCobO0nMLMNTacRXH4bOEo2vPgxDcAxqUyQ6SzT6oFj8zZH4GSPQBESgCYhCbQjDPyAcjSmUgKAoQqOTiIxJJTgygcAQG2ZrDBq9PbC2qq6N5o5+YhOzCIqItyed64LILaxkec8h6ho3UFhWTXRsChqDBaPZisJPj8JXh6+/CaWfAZnSHz//AAKCI9AagpBIlXjKVHjLVXjJlLh5eCPx8EbiJcfNXYrgJELiIUMs8fhnAMIFJ7Hrvy9htSU8joi4NKITM8ktrCYkPBEPmT/m4BgCAqMxW2ykZ5axsXOU8bFFQkMSCDBFkZ5Zxsc/+RWf/ewb3nn/CzZ0DmI0h2OxROCnMqDy1eMkuCNx80EQPBGcvVH6BeMpMyGI1CjU9uAwFzclSrUFwckLnSkCW3w2giDFZLERFpWKvyGMzNwKcgtraGjuoais0W77KteTlJzBrp37uPzyK3z40U946eJVTp85z+DIJC0buqmqbyE9uwRrZCKZuWXoAsPJLKgkMj4TD4UOqXyt9Hh6a/H01uEhs7v+rLXKiNyVuHmqkfvaQY67VI2bpxpvpZHY+GxSUvKQeSufOsK4EhkdRnhkGLbYGARBhCCIcXKSIAhixK7ueCtkuErsgk83dw+cxR4IgtjetmQIxhIeh5evHrUxhJr1HQyMb2b12Atcu3mHU6dfYNeuXazsWKavb4DwqDjUxhACwpPwCYjCNzgRU0wOhogUyurbuXzzIadeuMDY6BRJiWko/XRoTKFYIpLQh8SgNUeQkJ7P/sOnuXr7VQ6fPE/P6CxJ2SVkFVeTW1ZHbVsvkUk5BNtS8fa3IDeE4KO34uFrxByWgD4wGg+5HoUmkKHJLbz+7ifcfvQWF67dYPfho2waHMcQFIngJMFDoaN3ZJbrd99mx57jLC0fIj45Bw+ZGpmPDk9vDV4KLWKJD4KzJ57eGkTuCizhcRiDozCFRLP70Em++4d/ZG5hF/FJmUREJ6LwNeDjZyY1s5TIuCy81UEo/EPw8DEhOMmQeBvwN4QRGZNOZvY6JBIlguBORnoO/f2D7Nixwvbty3zwwUf83d99zz/90z/x+9//nl//+td89dVXfPXVF1y4cI4TJ4/w0sUXuX3nOgsLWxgeHGHHtmVOnTjN/bsPuH3zDsePnuDFF85y785d3nrjTS5feplbN69z/94dHj28y6uP7nHp4jleOHOKkZERbty4xcLCEidOnOD+/ftcv36d69evc/fuXT744AM+//xzfvrTn/LGG6+xb+9uens20bFxA709m5gf3sT+xWmWZ4YZ62qmv62apnXZFKVEUJIRTWdDKXkp0VQUpFOUnUxBbgYHD+yht6cTnd4fkciF3Nxc5HI5giAgl8sprtnE/MG7zB+8i81mewZMuCByccdJED+9r0U4Oa05GDkjk8lwd/d4ZnP+r49/rMXp2VanPwdI/KXj/wIR9n+DRCJBEARSUhM4dvwAZ86usnVxnIWlcbYsjDK3ZdgBInbtmefQ6jI7d8/z4OENfvGLr/jlL/+Kx49f47NPn/DlFx/zs68+48l7b/L+u29w5841VnZt4eDqTo6d3M/s4gQtXQ3kFOeQmJlDQnq+o9bamZKzikjKLPwDAPFsxSRnP5cTYUvMJS2nnJyiWpIzSx1tTmvjGmthz/3JJy6lwAE+1tqT1tqYImIziYjNfE4vYY1OIyAkDmNQjKMFKiAkgYAQu9VraFQ6IZFphEalE59aTG5xg4OBSEgrISI2m+CIVMJsmXazj55xTAEWvLzkGAPDSU1LJyAoCoWPL/GJ6eQV1VJe3UZWXiUJKQXEJ+djjUjEXSKlsXOO8qZB3N098fHTsHTkEUtHXkWjN2IKCObWvbfp6p2gqKyO+cXdTG7exuMnn9PY1ILBaCKnuJYdx1+nuXsLHp5exCdkORKr11U2UVxcQ01NKxUVDfYqr6eqspHGhlY6O3oZ6B9lZHiS7s5+e0vT+AwzU3NMT84+lxOxeXqWfXv2s7Jjmc3TMw5gMD465mhdWmMh1hyYJscn2Dw94wAcW+e3MLd5lomxcUaHR55zaBodGGFm3G4pOzUxzcTYJJs6u1nf1Eb7BjtzUlVZT3FJBSWldlH1GohIzcglNTOH+OQ0ImMTCY1OICQqEVNYHP6WSHxMobiqtHibTKiCg/DQKSlrqeLRx6+ycnQ7i/vn2bl/ic7uVt585z4PXnuFy1dPs2f/LB1dFYwMN7G8fYBdK8PMjLfR11HB1NB6tm3uYffiMEcPLFJdV0ZASBD+RrsTk9GShLdvOGKPACRyC1KlBZXJiqefntbefvadPsvMym7SiitwVxnw1JiRaUPQhsThpjAgOEuRaQIR3BUoA8KQai0IIimCVIk2OpHKniHG9h6idXqetuk5OqZnSF+3Dk+tAW99IFI/E0pdCB5yI376SFKyKomOL8IcmkxyViUl1RscmgGFLpQQWxZaS9xzDISPLtwBHvTBCVgi0wmxZWFLKSYmtYTq5n6Sc6qwpRQTm1yIOTTR4dC01gZoDIrDU2EiOCKVyLgcYpMLHUA9NrnQYU7gp7eiNUegNoThqwtGZ44iONLOJOoCI+3hkOH236reEmVPmQ+MtJsjmMLQGCz4G4Mwmq0EBEdgCgxDrQ9E6WfAR21ArTUTGBpFdV0LIRGxWCPikKt0hEXG4yqRIZEqSEjOwNVNiourJ4KTq30v97SkXj4ILu7PXfuxRH+wnjo7uSJ2dcfZWfTjGvMMc+7k4oyL+Bmb13/z9eNpRcan07ihh9ySamISsqlp6CAuKRd/QxhKVSDuHv4Igjeubv7ExeaTnlZOSFAqYlcNYZHpNLT2MTW7QmZuOcWlDSxu30dpaR3OgicqpRGVyoxK/TQczF2HyFWHRBaIp9yCs9gXkbsvWmM4Mh8j6dnryC+uw0msIDouiyBrAoKTF+5SDUq1BVt8NjkF1Wj0VgRBQlx8Mlu3LvLSS5f4zdff8dbb7/Hrr7/l+o27HD/1Iovb9xARk4RCZcQamUhQhP20QWuOQHDyfAoUNHhI7aPEU42bpx9uEhViiS8eUg1OYjmCIMXFzQdXd1+cXRU4uXgjdlMiCJ64uHghCCJcxCJc3cXIfbwcX7rUS4GHpxxBcHt6g9lvCifRM5aUggh3iQxvHzVqfSDBkQkOCj+rsILuoSleunKTh6+9zUsXr3Dy1BkOHVpldm4Lm7fuoLa1m+T8KpSWOJRBSQTEF2CyZZFV1siO/cfZe+g4Y+MzFBatIyw6AXVAGDJNEL7GcPJKa9hz8BjXbj3g/qvvcvbCKyztOsTQ5BYiEjJRaC34B0bgb47E12jFTaFDpglEpgnERxuMt8pMeEwGsSl5xKbk8cLF6zz+6HOu3X3A1Tv3uffG23QODKM2BqHQBGAJT6CupZuZrXs4euZllnceIdKWguAiReLlh+AixVupx0uhxV2qQir3xxIaQ1FFAzKVAb0lgrZNQ/SPzRIcHsP4xGaGhifIzCzEHBRlp+RzK/DTW1GbIgkISUClC8NPG0JaVhnRMRmEhyeQnV1K8/oO9u45yMGDh9myZYFdu/bwi1/8ku+//x0///nP+cUvfsE333zDt99+y3/+z/+R999/lycfPObBwzu88eYjzp49w9HVIxw6cJgTx05y45WbPLz/iAf3HvLao1d5953H3Lx+g5cvXuLunVvcu3ubu3ducPPGVS6+9CL37t7kzOmTvPv4bXYv7+DK5UtcefkyZ8+e5ejRo1y5coXPPvuMJ0+e8LOf/YwffviBTz75hImJCRob17NjZZnRTRvYNj3K7q0z7JgeZqa/g66GcmoLMyjPSyEnKQq90gOL3hetyhuRIKDR+P3RjAO5XM7Rq18xf/AuOTk52Gw2dp5+i5iYGNaAxNpk5yr2RCzyeDoBOuPiIsbX18/BUAiC81OA8a9vwv8YgPhzQcR/H5Pxv0CEIDgjFotxchJQ+nqztG2Wiy+fZmn7FJPTvczOD7F1cYzpzf2MT3azbccUK7vmmJjqZcvCKIvbJjh4cAeHDi9z5tRBHj64zscfPub9997k3Xde4/vv/5YnT95mZfdWjp86wLHTB7ly4xIVdeUkZdnF1IkZBQ4gkZhRQGJGAUmZhQ7AEJea66hnQURscr4jOC4lq4yi8vUUrmsiJauMiNhMYpPziU8tJDG9mPjUQuJSCohPLSQ1ex3ZhTWUVrWSU1RLTFIegdaEp+xCqgNEBFoTiIzLcrAZa3qLQGsC1ug09IExDh1EaFQ6YbZM4lKKKChbT11zH6nZFVTUdZJb3EBMUgEJaSXEpxZTXrORlLQc1BotE9vPcuDCB3RO7OfYtZ9S0zaGj9IPs8WKJTic0DAbgUHh6PRmdHoznlIZWw8/IDk5FU+pjMXVRywdeYTWEIDMW0F0TAKPn3xJZnY+qenZpKVnExYeTWVtM35qDSHhcVx+5wcSMopR+euQenlT39hFeWULhSU1lKyrp7i4hvr6dpqbO2lp6aJ5fQdNje20tXayqaufnu5BOjt6aWvuoGtjL4P9I4wOTzxTY4yPTjA2Ms7c5nkHIHg2OG6NgZiZmnbkQIyNjDIxNs705JSj7WnN0WlyfMLh0DQ5PmEHEv3DDhCxZifb293H+qY22lo7aGxopaK8ltKyKioq6ygvr6egoJzMnGKycovIKSgmKS2dyNhErLZEQqOTMEckoAu24WeJxM3PgNhXTUCMDb9QM4uHVvj82y+4+/gWB1/Yy5FT++nua+Pi5TNs3znD0o5x9h6YY3JiA3t2T3D44AwLs53MTbSzY0s/SzPdzI93sn/HJJfPH2VgsJv03FwCgqLwlBkIjcxBrY/DRWLGWx2Jq3cArko9LnI/UorLmFreRUFjCz6WcPTh8eRXbSA+uwrBU4eHXxDuvoFItaEIEj8EiS8SbRAilQmZPhixUo/gIkVwkaIJjqaipYvpHXtILSpHpPDHw9eASKpGExBFoDWFuOQysvIbMVqSCIrIpKyui/jMUhSGMKLTiiis2YDWEoc6wOYImPMzRaMyRqELiicoKoPg6EwCwlIwWZMxhCRiDk8lMavCwUR4yI3ozDYCrUnkFjeQllNJoDXJYU4QEJKA0j8UL6UZX62VyLgcyms7qF3fS0ZeJaHRKWhMoZitcYTFpKA1R6ALDCcwLB61MQRdYCSGoEh0gZGo9EEoNIHI1SZ7h4PKiNTbF0+ZEolUgatEhourJ04iCU4iCS6unvYDXidXvOQqngMATq52bYLwh+Ut90UQ7CzCs9clHrLnrolErg6DEGfBvh4/q/V71g1QEIQf7cyfhs39uwIRWYXrePDmExraulFqg8gtsZ+AmAJjEZwVKH1DCDAnovILx0lQ4e1lQeEdjNTLjDU6C19tCG6eajxk/uiN4VjDkzAaw3F398Xd3RcXZzmeXnoUPkG4uhsQuRrsse6eJjy89FTWtrNlaT9jU9to3jBATEIOal0oqZmlqPyD8dXYUbrEyx9BJH/KGujw8PJDpVLTWN/Anj17eP31N7l16w5///3veO/9jzh68owdJUpkCE5uCC4SpEp/BLEnrl4q3KUqRG5yRG5yXF1/HJ3FMpydpQjOnri5Kew/PEHyR8vNTYkgeCAIItw9JM+hRk8vKYIgwtVNiiC4PQUTTxkIDxcE57UTQGcEQYSLqyciiTd6cyg5xVUUVTRw6fp9Pv3pr3n9nQ+4fP02B48cp69/kNa2dsqr64hJziYwMgmtNRFVaCLaqCw0ERloI9JJKqhhfvkA9159mx0792EKDEWq1BEUnYIuNBGpJoiWzgFevHCZUy9c4Mz5y1y6dpuFHXtobO10uKC4ydX4B0bgrTHj5WfCQ6nHyUOJn8mKxFtHcmYpLZ1DJGYUse/IGS6+cofzV69z8MRp2nsHqG3ZQFJmPnpLBFpzBLYke6rstt1HOHP2GlW1rUi9NXj76BC7K5B6a3Dz9MVbqUcQJOhMVvvnkPkhuMoQXGWIpb6kZhVw4aUr3Ln9kBMnz9La3kNTyyZs8VkYzFGYgmMRBCk6UwQavZXE5AJUKjOhobHs2LafG9fvcurkWQ4dWmX37r3cunWHv/qrv+I3v/kNX331Fd999x3ffvsN3333W7755mtu3rzOhx+9x527N7hz9wZnz57hzKnTHNp7kGOHjnL+zDmuvXyZ+7fv8PDuPR7evce1ly9x//Yt3n3rTV57cJ97t65z/oVTHNq3m+tXLnHq2Cr3b9/g5JFD3LlxjVcuv8yJ40fZvWuF1cMHWV1d5b333uPJBx/x4OGrvPHm21y8dJnZuQWGxsZZmhlnZriP8b4uuppqyE+JI9Tgi8rTGXdBQOok4CYIuArPi5m9vLwQu7n+ODkJAjVtE9S0TTw3OdhsNuYP3kUQBFxcxLg+Zc3EIimCIMZJEOPk5IJY7IaPjy9/7ibcRRAQCX8cSPxrYGItUO5fYjL+W+pHEPHHF4M/Xf9zgAix2O3p9+uESCxQU1vOvv3LbFkYY3Z+iO3L0+zaM8/clmFGxjqZ3zrCwtIEg8MbGZ/sZnK6l+XlzWzdOsbC/DiHDyxz4sgeThzZw+EDy7z11kP+7u/+mtfffMh7T97km2+/5vOvPqWqoZLk7FwH65CQnu8ACvFpeSSk2xOtn601ELHWzhSXUoA12p5cXVDWSO36bsqq28jMryItp5z80gaKytdTVL6erIJqEtKKiEspcLxWXttO4bomkjNLiYjNxBqdRmRclsP1KT61kOzCGgeQKChrJD23wuHapA+MITzGbrJhDLK3NxWUraexbZC65j7W1WykacMQReUtJKaXklNUT15JI7aETOQKXzrH9zGycApvuQ8KhS+JSSlcfucHJB5STAGBREXHIPNWIJMpiIqyEWCJxEsm5/I7PxAREUVsSgH7L3xAW98iWqMZg8lCT/8EBpMFhY8v1shEkrPL8JLJcZd44qvxp6VnK/sufEBsagFeMjkRtmRS0orIza9iU+8YSzv209c3QXV1Cz09I3R1DdK9aYiBfntadfuGTbS2dLCxvZvBvlEG+0bp7x2iv3eIwf4RxkYm2Tw9y9b5BYc2YmZqmh3btrNlbp6JsXGHwHpqYtJRz2ZBrGkj1liJzdMzDvZhbGTU0fo00j/M2OAog/1DjA6PMTO1maGB4aetTHY9RGVFHRWVddQ3tFBb20JxcRW5BesoLKmgtKyS1MwsouKSCItJwmpLJjAyEUNoLNrQGCLT8/AJsuITGIjUoKZjvJeTV8/wws2zrJ4/yPmrZ9h1YBuHjuzi0NFlXr56guVdk2zfNsS3v/2Yc2dXOHpwM+dOLnPu5AorW4bYszjB7YsneOvhdaamxygqW0dSWj56UzQBwal4KyNxl1lR+Eej1EchUZlRBUVQ0NjCxMoeTHFJeBqDMESnEJZYSE5JK0pjDAp9NFL/cASxCndVMGJVICIfE4LMH8HVGw9fI356K0q1BbV/MHJfE3VtPSTllCL1C0BtisQQHIcpOBEPrwCUqnBkylBU2igi4goIispAcJbhobFQVL+B+NxyfIyRDvZhTTS9Fs4WFJWBJTIddYANY2gSCm2Yw97Vyy8YL79gYpMLyS1uoK65j+iEPPSBMXgpzXirLBgssWgDogkISXBoIkzB8UTEZpNb3EBpVSuGoEjkagPefka8fLUIYi8EFwkuHj4Ibl4Ibt4IYk87G+PsjuAkse8F18ZnWIA/VW7uUlxE7ohd7fs9iYcM56cHwy4uYkQi+2OZTO64ZtcO/vG1z9XVHSdBQOwk4OYiQuTi9Nya5yp2QeTi9NyaJzjZTTBcRAIi8b/12vFMtW0a4rd//3ua2vux2lJJyiihsLQBozkGtb8VkViNjzKUuPhiNP7R6PSxmAzxJCaV4e6pRam24Ozqg0IZgFSmxcXFG602BGdnGa6uPsi9DXhJtUhlBtSacPz1NmITiunYNE1+UQMffvxz/q//G3756+9p3TCIi1hBRFQa5ZUtuHuoUfsHI3JVolCa8FYY8ZBqcBYpkCm0KJUq6mqrOX78ONeuXePkydO88cZbLK/sIjIqFkEQodYZ8fZRIzi7IZJ4IYjtN5CzWIoguOPkJHGUILgjCG5/UE5OEpydPXB29kAkkuLi4vn0vWvvF+HlLXPEkq/53Tu7uLHW0iR29UBw+jEga+2mcHP3sN9YTiLEHjL05lAKSmro7BklPbuEl1+5w4VL13ntzXf58KPPWNq2g5GREbp7+igsq8aWkktgZAq2zDJSS5sJTysjLLWEvMo2duw7waXr9xkcnUVrDkNlDEUXHIvSHE1YYi7b96xy4vQ5Tpw+x/7V45w5f5mmti7U+kA2DY5z8twVrLZk/AMjEMvU6IKi0AREILj5oNSFYAlLJCOvkqYNA6j0IYxML/DCxWtcvnmfnuFJAsNs6AKt9AxPcvjki0zNbmfr8n76h2d54fx1pud2UFXXhquHErHErpmRyLUIzlIkci1SpQF3b38EZ08kPjokPjrcZH44SxTkFpVz4fxldu3cx8T4DO0bu9mzZ5XlXQfp7hsnOjaN6JgMcvLLMQZEolDo8PJSMTI8zbuPP+SjJ59x//5Dbty4xa1bd3jy5EMuXbrEjRs3ePz4Md988w3/+I+/53e/+57PP/+M48eP8vHHH/Lkg8d89tknvPPOW6weOsyBfQc5f+YcF869xIWzL3L92is8vHuPVx8+4sbVKzx6eJ/XHz7g2tXL3HrlGi+ePcXBvXu4e/MVbl+/yhuP7nPt5Ze4dP4sL714lhfPnuHRw/t88fln7Ny5ky+//JIvv/oZ12/c4torN9i5aw/FJeUkpKQSqNUgFTnj6SLg7SbCVbADBi+RfZQ4Cbg5C3iI7Rt2sch+6qzWaO335zMnGsU1m/4ARAzMHWVg7ujT506sbbrdXKWsbaRdXMS4uro7QIRI5GqfIP9MJsLpj4x/SlT9zy1j/9zxx88i+gvHfwcT+H9XOSORPCOGFwmEWgMZHO5kYqqXoZGNLG6b4NDqDnbtmWd+6whL2yfZsjDGpp71DI1sZGSsk4OHt7N9xxRzmwc5uHeRPStzHNizwL5dWzh+dBf37l3nt9/+hr/6Dz/lxNkj9E/1UFBZREpOvgNExKflPcc8rAGJtfpDEJFDXGo+odEpxCTlUVHfTkvHMJX1HRRXNFNe205Dax/r2wdpaO2jqHw9ienFRCfkkJRRQk5RLdEJOcSm5NkZirQCUrLKyCyoJDmzlMj4TIormqlt3kRscj4RcRk0tPZRUtXsaGlKz62gdn035bXtxKcWkldSz8TsCtt3H2NwfIHR6e1MzK7Q3j1ObnEdGXmVFK5rwhwUjsTTi8vv/IDRHI6XlxwvmRxTQCDp6Zn4+flT1z7B6NJpFD6+yBVKFo48JC0tA6mXN5ff+QGplzetvQtcfucHWnsX0ZvCMFusaHUBuEs8Wd+9hf0XPmDpyCP2XfgAlb+OAEski6sPWVx9xPruLXh5eRObkElBSR1FJfV0bBpmbutOOrtHWLeugZaWLurr29jY3svE+Bwjw9O0NG+kpbmTwYExu71rzzD9PcMM9NmTq8dHp5ia2Mz0pL2tqbe772lb0162zm9hdHjEYfU6OT7hABFr7MIa0zA1McnYyKjj9dHhEYYGBhkdHmFibNyunxidZHRghO6uHgb7h9gyt5XpyVm6OnvZ0NZFXe16qirrqaltorm5k8bGdkpLaygorqSsop6KyjrSs/OIiksiRm0gGAAAIABJREFUIiaJsJgULJGJGK2xGMLjUAVF4B8RhSwgAENMJDpbCLGFaWRU5tAx2c3M8hxjWyeYX5nj5etnOXPuAKNjG3jh9DL/8DefcfroVq6c28Mb985xanWR3o1VrGwd5f7NC1y5eJrKykpiE1Kprm0nv6iBEGsm7l4WPORW3HxCEMR+yAIisWYXk9PWQde2FQKyC4iqbEAWmYB3cBwxuTUEJxYiSPXIjFFI9REoLDYEmT9O/hZ8IuJw0QbgpjUjUmgRXH3QaIKQybTIfAMwhcUjuCtx9lDjowlB5huE4KIk3JaHShuFq5cJqy2btPxaxAoD7iojkWn5uMj90QbFoDKEI9cEo/APwVcfhtoUiSYgCm2gDW2gDYV/CGGxWRiC4wiJTsffHI0mIApjSCwmi42o2Azau0aQ+Rjw0wZjDLQLk70UeqRynWNf4Obph+DsheDshbOrAsHJ4+nhsBuCkxjBSYyTqwcu7lLHc8HZ9Y8/dhLb24+ezuNOzq44u4hxEbnj7CJ2XBeJJQhOLnaNguCM0lfzz+Z/Z9yehpd6eEgd18RiN8f65+wscoAJJycXXB3tSgJiF9Fz65HYSXgOODxbIpcfLbmdnoKJf/v142kVlTVw+Nh5itc1EWRNwMcvEH9DGDpTBJ7eOjxlBjxlBhrW92EIsOEs9kWhDCQjq4LWDYOEhsYjkajw9tYhkahwFrxQqwJISsimrKSO9Y2d9PdOsHHjAGlpBSiVBqRSP7TaIBIScujtHWdxcR/19e0oFAbKyxupr+/Ay0uNRhOEVOpHUlIeJSW1qNUWXF3l+PoG4OLiicUSTH5+PnV1dWRlZWGxWFCr1UilP36h/+/VH1+k/8X3OAkIoqeAwtkZQeyOIHInOj6ZwbEZKmvW097Zz849h1lcWuHY8dPs3r2b/fv3cv7cGe7cucP07AK5hZVs6ptkZd9J4tIKCYpMpbSmnYWdRzlx7hXmdxwkLDYDTUAUCm0Y2pAEjOFppObVcP7KbVZPnGHvoaNcunaTk2cvUt/aibefkbZNQ7z5/ueYw+NRGawYgmPwVJnwVJnRBEYjkmnRWWJYV9eBjzYUQ3AMO/ef4tT5V7h881U6+sbIL64mv6SSDz/7Ke999Dn3H73N5et3eenlGxw8epra5k4i4zMRJD4IYjlib3+cpRpc5XpEciOCVIuzTIurXI+X2oyrXIuHUo/grqCsppnLV64zPj5JTU0d9++9yivXbnF49Tg3b93j1OkXObx6gksvX2NxaYXamkYmxme4f+9VPv7oJzx+/B6PHr3Go0ePuH37Nrdv3+bNN9/k8ePHvPvuu3z66af86le/4rvvvuPTTz/lzp07fPHFF3zxxU/4xS9+wRdffMGdO3e4evUqV16+zLlz57h14yYXL17k4f0HvPzyy3ZR9f373Lx+g5s3b3Lvzl1u3brBa49e5fXXHvHo4X0e3L/Lwwf3uHb1Mrt37mJycpJjx47x4YcfsrS0xMjICFVVVdhsNlQqFWLx09ONp6fxzk5rk4wTXlIP3FxFz23CnZ0EXJyf0QM4OSGRSJDL5c8FrMnlcnaefouBuaO0DOxwtDY9q5d4HkzY/6yzsx2YuLm54ebm9pww28XF5Y+Gsjk7O9vfJzwPDP5Qs/DfVn+5JuLZ3+lfMv5/vZwRu7r/yKA6C/iopDQ0r2N4vJOu3iZmtw4yu3WQQ0eX2bYyzZalcU69cJiBkY2MT/cwOLqBnXs2s7wyxeR4J1vnBti1bYL9OzczP9XH7uXN7N27wNalKcZmh+md7Kems5G00gISs/JJzCgiMaOIhPRCEtILHc+TMouJS80nPq2AhPRC4lLziUnOJSY5177xT83HlpJLSm4J1c1dtHYP0bJpmMGpBSa2rNDaPUL3yGba+8ZJyCgmNrWAmJR8TKFxxKUVkpZXQWpOGcGRCWQXVZNTXEVIVDIlVU1k5FewsXeUibllprYsU1TRRFFFA1ZbKtlFlVjCE7DakileV88L568xPr1IYIiNxpZNrG/robZxI5v6xukdnGLL0h4GRjYTl5RNW8cAK3uOYDRZiIyycfmdH5DJFBhNgaSnZ5GenkVsbDwqlYZNkwdo61vEx8cXvcHE5Xd+IDkllZzcPI5d+ym+Kj8Cg61cfucH5AolnlIZOXnrkEq9ae7eytKRR3h4euHm5sHSkVdp7VvE01NG06Y5mrrmcJd44qfRk1daQ1puKbWNGykpb6C9a4jewSmq69qob+ogr7CSjo5B6uo2UF/fTmNjO/39k/T1jdHXO0pP9zAD/eMMDY4z0D/KxPhmZqa3MDQ4xvDQOGNjE0xNzTA1NcPk5DSTk9NMT29m8+Y5Nk/POtqQ1nQNz9bM1GamJqYZH7W3SI0MjTpapSbGJpmdnGOge5ChgVGmJjYz0DdMX/cQfb3DrG/aSEV5PeXr6mhu7qS+vp2amlZqa9soLKmhtLyBguJK0rMKiUlMJyImifDYZMLikgmJTSQgOhZtWCQGmw19TDQ+1mBkwSb8YkIJy0khoTIfa14q4bnJ2HKSKK4rZsvSGC9fWuXahQO8dGwbF1a3sHe+m3NHF3n70UV2r4yzfccYu/fNsXVphqnpOVQqMzIvHdlZlURFZiFTBOHlG4pIEYizKoiAtGIy2vuJ29CNqbqJgKY2DC0bkZWUE1BdS2xTC9rkTAT/ANz1wYg0ZgRfHR4RMUgSkzDVVOKeloxgNCDojbhqzSjUFrwVRkSeKtzk/nj6GpD6mvBUGpFrLOgs0QRFJqMJiMBXH4qn0ohSF4IhNBaFLgilIYTErGL8DKFojWEYzJGYLNGYLNHoAyLQ6ENR+Qeh0Yfipw12PNYaw9DoQ5H7mpB4+eEikjzduLvh5OzKX8YG/4/Yt/3bzv9/6br376bUutCnKZfhGMxRT/UGUkTuvvhqgvCQaVH5BxMQFIOTWIGHTEtFzQbqG7tITs5H42dB4uaLQWclKSGXkqIaRoY2c+b0S8zNbmPb0m4O7D/G4UPHmZ9boqG+hcyMPFKSM9nQ1s3G9l4q1jUSFZmA1ENFWWkNbS09xMakIJf54+LsgUEXQmREPFIPFU6CO54SX4Sn/dhubm7I5XJEItG//X/mn1NOAoKL8BRIOCOI7QhZa7JQ29BGRXUTs7PbOHT4OHv3HOTw4SNcvPAS58+d5drLL3Hq5HGKSyoIi0ykuKyOytpWNPpQAkNiqWvuYXnvCWYW95OSU4HUL/DH6HmtFbUlnrH5XayeusC+w8e4duseO/cdoqiijoT0XCLi0njw5hM2b9uLIcSGh4+B4KgULFGpCCI5Xn7BqANsSJUWTCFJuMsNZBfXM7/tAKsnL3HmpRt0DUyRV1RFWlYx9x6+xZ37b7B1aYVty3vYve8wuUXlJKTn467QIrgqUOiCcVOaECQqOw3rqcPNNwiJOgjBTYngqUYQe+Pk6UtAWBzraluoqKzlpZcusby8k9dee4Ovv/6GK1euceXKNW7cuMWFCxc5fvwke/fu58SJU7z66ut88slnfPLJZ3z88af2VqEnTxyA4euvv+bx48dcv36dO3fu8Nprr/HkyRO++OILfvrTn/L999/z5MkT7t27xyuvvML169c5e/YsFy9e5MSJE+zevZu33nqLDz74gJWVlT8QSz9+/Jif/exnfP3113z66ae8//77vPnmm9y7d48zZ87Q19dHbGwsarUajUaDm5sbYrHYsRlfKxcXF8f9/uyGXSqVOlKeHRPU07TlZzfzrq6uSKVSxGLxHyQ15+TkUFyzCbPZjCD82NK01tb0BxOgkxMikQhXV1fc3Owp02uf+dm//3+alOf/qcrZkert6LV1EYhPDmNT33pa2ivoH26lZ2A9ew4scObcYXbu3cLyri1Mzw0yPLWJkekudu2dYWXnJPNzvSxtHWTb/AB7lyc5sGuWg3sX2L17C1sWpxmdG6NrrJey1jri83NIyi4gKbOYpMzi58BDUmYxyVklDlCx9np8WoEDQMSnFRCXnkdZXQsTW3awbe8qM0u7mF/ex+LuVYZnlmjuGiK9oIKUnHUkZBRjjUknIaOY1NxyIhOziE/LI7+slqiEDHKKq2jvGWFkeoHKhg3UtXRR1dhOVmEFVY3tTM7vcLAlzR39HDpxlp7BcWwJaTS1dbF64izbdu6nuqGVqvoWGlo66B+ZorG1k5aNPdQ3b2RgdJqewXH8dQaysnNYPPIIL5mCgKAoWnsXWTzyiLb+JVQqDYtHH1Hf0Iifnwa9wcjld37AEhRMS2sbO068jk6nJ6eknu3HXkelUtPTO87A4DRKpR9LR15l/aZ5PD1l/w977xke13lla55CFYAKyJnIgWAEiETknHPOOWcUqgqFnBlAAiQIEiAJ5ghGUcykmESKysGSZdndstV2u7t957b6memee2fu/H/nRwElkKJkud0ztrr1Yz0HFU6d8xx85zt7fXuvtZHKFFQ0j1DRMorJsobCLyQBqVRBQLBOuF7V2MnB4+eJS8omO7+C4vIGouLSKS6rJ7+omtradsrLG8nLq6C6upXy8kYqK5uprmqiqrKRpsZOWlu6qa9robmpA1V3L91KLRp1H73aQR1h6B+kt7efnp5etNo++voGXtAyrAixV4jDCnrU2hdIxEp36q4OJZMj2xgdGKNH3UdzYxua7j5GBidoauykIL+c6qomqquaaGvroaqqhZycMjIyioiJ1/XEiInPICwyCf/gSHwCQtngF8w6v614bvbHedNmXHx9cfHzY42vD9Yb12HtswGnkADWxkawLikKj7gw1iVFkFiRR2xuEjFJIcwfGGdmWzejygq2a6o5vrefyb561O0l9GiqmZkbZnBbN72jGs5duMoW30g8PfwoL2vBysYLI5kDNi4+SGy8EOzW4h6XTaJyiLieEdyrmjDLL0WUkYcQHolZRho2yQkYbvbB0HMdtj6BGLuuRVjjgnloKBsqStnS3ohfRxPi0CAEewcEWycEsTkmJg5Y2rojt3ZGar4GubUzVmu8cPDYhMvaLTh7b8HZy1fnFmnnjrWzN3Yu63WEw9oFl7U+2Dp4YLfGHVsHD6ztXDC3ckJmYo3E2AKRRIGBoRmCWI5goEAkUSA2Ml+uANEZzYjFhi88G356PvxIERQcT25+NSlpRUiMrJAp7LG29cDW3gu5iQOCoEAQFJiYOWK7XE8XFZNBTFwW3t4BWJitwdjQgsjwJPZMH+TC0jUWD5/i0MET7J9bZMf2acbHdrB71172zc6za2oPw0Pj9GqH2D93iPGxHVSU1xO8NQKF3AorS3vMzewQCUYYG5npBpuBHBOFJQbLLkciYUXx/m1GKBKJMDQ0/OsnFStlTatJhGCIkcyMsMgEyqsamZicYnRsO+Nj29m1a5qb129w9Mhh5g/M0t/fT2hELG5ePmzwCcbDewshEck0tGuZOXCco2euEpOSj4mNG+b2nlg5b8DCcR3O6wJxWRfM0LZZFo6dYWrPHIeOnaJ/ZIL1W7bi5LmB/LI6PvniK05fvsXA5Ay+wXE4evoSFJ2OtYuutlEkX4OlwwZsnDbjF5pE7+gMzZ0DqPu3ox3eSWlNGw7O3oRHp9DSrqa4rJbA4AjWrvdh85YgnD3WY2HvhiA1RzC2QGrljLG1GwZmjgimjghmTgiGVgimjkgsnLH18MXEzh2xiS2xKXlk5ZdSWVXHa6+9TkdHFzt37uJf//X/5LPPPuf+/QdcvHgZlUqDWt3D9PQeXn/9Bu+99wGfffY5H3/8M9588xn37t3jwYMHfPTRR/zzP/8z//Iv/8KzZ884c+YMS0tLLC0t8cYbb/Dxxx/z+PFjnjx5woULF7h27RoPHz7kwoUL7Nixg6tXr3Lr1i1UKhVnzpzh2LFjNDU10drayq1bt/RC7S+++ILPPvuMp0+fcuzYMXp6eigoKGDjxo3I5fIXxseKY84KVibbV413QfhuErGy7+oJWiwWY2RkhEwmWxbVfnvyTs1vZP7ip8xf/JT8Kg1DszeoaN/2yrG8kllYIRJSqRSpVPrKc/3pQfHXA5GBRJ+FMNBnRQXMrCSUVmbR1lVJ72Arnao6xrb1cP7SUY6c2Mf4tn62TQ3QoalH1d/E6EQX2t4G+nobGOxrQqusZud4N8cOTrFv7ziT2/voH+2hq19JRWsNcfnpbImJJCQ2idCYND1xWE0gQmPSCIpI0mciVgiEf2j8NxmK6BQyCqtQ9k8wMT3P8I5ZBrftQTO8g7r2HvzDE/DyCSYmNQ//8ATW+YURk5pHVHIOyTnFFFU2UtfcSXVDG288eZuf/eJL9h86TnVDG0FhMcQlZxIRm0xMYjph0Yms2xxAYVkNV67f5Q9f/xvXbtxnaHQbgyOT7Nm3wInTS9y5/5jpvQfo7NaybecMdY1t9PQNMzy2nYHhCZTqPtw9vIiJjWN84R5WVrZYW9tha+uAavwo+ZUqbGztmTn5FjGxcVhaWhMbF8/Byz/H0cmZ2o5J6pXbcVjjSINyJxPz97CytmXb9lmmZw7i5OzK5MJ9QqLTsba2w8LCij2n3yYgLAm53ISlJ1/jH5aIvYMLsYlZJKTn09jRw6kLr1Nc3kBdk5L07BIyc8vIzCmluq6duroOamvbKSqqobt7kIqKJhoblUxO7KZb2Ud7m5qOdg1Nje00NbbT1alB1d2rIxB9wwwMDNHfP4hW24dGo9VDq+nVOzkN9A3qsZKZWBFnv4pAdHUoGR0YQ9WhpqNNSUNdM/3aYQZ6RygqLKehvpWOdg1dnVr6+sZobOwkJ6eMlJQ8ouPSSc8qJjounYjoFILDEwgIjmFTQDjr/Lbi5ROAq48f7n6BOG/ZgoPPZmw3b2RNoB/u4cG4R4bgGBqIX04KwYXpNI1oyKsrJjh6CxcvLTK9TUVLZSq9bQVcOLqduV0axoea2btvkCNn9lDZWkhofAiNbV0kpRXivtYf/61xSM2csXPdjNjcBcHCFUGxBputscR39ZEzuZtgdT/uTa04NbRgX12NZ10lDtmpmIYG4xGXQFBWHk5BoSjWb8IjOZmA2ir8GqrJ3T6GS0YqgpMrdl6bsbd0w299CF5efjh5bsLeaS1WazywtnfH0sEda3t3rNboxMeGJjYYK2yQmtsjkVoiGJsjNrZAkJhiYGiCxFBX4i0xlCMWKxAZrJSBG/7RrUj04uLYT8+GHynU2lHOnL/G8VOXSM0oxGudH2ucvREEGWIjc9ZtDGRLQAQ19R20tPdQXtXMRp9gNm8JJWRrLM5OXgiCjAD/MI4dPctbz97j7JmLzO6dZ/euWdrblGSk5xAVFUNoSCR+fgF4ea7HydGNFZsrA5ExYoPVQhfd1kBk/MJrkWCkfy02MMbISKpXsBsaGn5nQPRXiRUSsbICaGiIINZZhG30CaJL1c/Q8ATa3iHGx7Zz+LDORnT/vjlGR4bo7e0lMS2HTQHheGzwx9rRk9KaNqZmF9kzf4KxnXMEx6SSX9FI79gu0gsqcV3vj394Ajkl9SycuMCJ81c4dOwUQ+PbOXX+Ek2dGoKjEpg/epY33/0ZkzMLDG7bQ3x6ERYOXti5+yAxc8TKaROWjhsxt1uHibUXobFZNHYOUlTRQmW9koz8SnyCohEbW7B2QwCWNk6YmNthLDdHEAwxt7InJj4FcxtH7Fy8MTSxQzBQIDa1R27niWBkg6G1uy4LIbXG2NoNmbULhmb22LispUs7wo7pOeb2H2R+/iD9/YPs3z/P3//9P/DBBx9x69YdFhePMjGxDZVKw/T0Hh4/1vWB+Pu//wd+/euvePvtd/XZhPv37/PFF1/wu9/9jufPn3PhwgUuXrzIsWPHePjwIV9++SX379/nzp07XLt2jXPnzjE3N8fMzAyzs7PcvXuXoaEhUlNTuXnzJvfv36ezs5OmpiaOHj3K4uIiPT09ZGdn4+/vj7Oz8yvHhEQiQaFQLJcs6V5LJBL9GH/VhPtDScTLBEQkEmFqaopUKv3WZ0OzN5i/+Cmp+Y3691bsX1cyFC//1oqbxEppk1Qq1WdSXnXslUzFT/hLQpeFEBvqyITE+Js5KTUzivrmErrUtbR2VlFZm8fAiJKFxWmmpsfYNjWAsrcJzWALmt56GpsKUHZVoFXX0tVSwvYJNUcPTTOze4TRcS19IxpaNe3kVhUTmpaAb3QUIbEp35uJWF3qFBieSGB4IlsjkwmP02kXIhKziEjMIimrlNK6dpqU/TR3D1BQ2UR4QiYxqXkERSXjExyD5+ZAQmJTSM4pJjQuldScIjrV/Zw6f4XegXH2HzrO46fv0abUsiUgjPScIuKTMolNyiAlPY/mDjXHTi7RrR1CrR3mzv3H3H/4lKMnzzA4NM7Q2CS37zzgl19+xd7ZeY6dOsvTZ++y/+AiZ89d4rUbtzlz9iKLx08RGLiVtd7rWHryNQXVauwd1lBYVMzCpc/w3eKHlZUN4/N3yatQ4ua1mTrVNGMH7mJmboFy9DAFVSosLa2pah2jvGkYSysbDh85y5Wrd/Hy8qZBuYOJ+Xs4urpT1TrOntNvY2JqjmJZhyGTmWBtu4aktHx8t0bRphpg8dRF0rNLaG7voaquHb+gKGITMqmqbaOxUanPPvT2jtPcrEKrHePUyQsMDU7S0qykrVVFe1u33v5V2dVDj6Yfbc+AvpxJo9GiVvegUmlQqTT6LMTqTMRA3yCD/UMM9g/pSURXh5LO9i4627tQdnajUqrRqHroalXSUN1Ij7qPlqZ2mhvaaW9RUlhQRnNTB40NOnR2aqmsbCQjo4jk5Fw9iYhPyiYuMYvI2DRCIhLZEhzNpoBwNgSEsSEoFE//INz9AnH02YL95k04+m/BNXQrLiFB2AX4sD4lhi05iVT2dVCprKezv4V33r/HiaNT9HSWkZ++lZaadIa1dRw9vJ2Fw9uZP76bqvZSNof6smlrCD7BMUhM7RDJbDCxc8fG3QeRuSNW6wIQLF2QbdyKT1EVUcpeNja24lBahWNNPR7NTbhWFmGZEoNJSCDeqSlEl5bhm5yKR2QUfrk5RDbVsbWmguwBLevT0zCwccDSxgV7mQNeVp7Y27jh6OaNq8cGrB1cMZSaIxhIMZJZYGHrhNjIdFmAbKwTJgvGCCJj3fvCt+M1QTBEZGCEWCJDYihDYihfLlPSVVkYiKWIJVLEEtny+69eFFt5nvzl58ef8IOwbededuzaR11jB9r+MZLTclm30R9Pbx8SU7Jp79Kybedetu3cS2uHBm3/GKUV9YSEx2EgkmFhbou1lSNbg8Lp7FDT0d5NQnwKgQEhWFrYIpXKEYlWAn3j5eDh5bo0XX2bXLbiNb/iQS9Zdg/Rfb6ihhcECUZGL650vmCH9WPAColYEbcaiHUkQiTBzd0bZbcWbe8Q8wtHuHjhKnfv3ufatessLS2xe/cUu2emCQiLYb1/OGt9Q3Bd70+reojJmQU0w9to7xlieNsM+w6d5MCRM/QMbaOmWUmXdoTDJy/w2u0HXLp2m9dv32f/oaM8e/dDLt+4x+TuffzNb/8bn/7qt+w/eo7sklpiUvIJCE/SZyIEmQPGFm6Y263D0MQZB3dfvDaHUdXQjXZoioz8SqzWeGHn6IWz+0YsbZxw89yIla0j9o5uFJZU0tymJDgiDjsXL+xd1yGzckKQWmFk7YzIdA1icycU9l4IYnNM7b0QDEywd99IRX07R05c4PS5S4yNb0epVHH48BHu33/AP//zv/D5519w+vRZduyY4s6de6jVPWg0Wu7de4Nf/vJveP78HW7dusO1a9e5ceMGN2/e5NatW7z11lv84he/4P333+f6dd11Pn/+POfOnePOnTvMzc0xOzvL5OQkpaWlbNq0iczMTPLz8xkbGyM3N5eysjLm5uZoa2vD0dERc3NzHB0dXxlEC4LOJUmhULyQNROLxX80wF5Z+V/9W38qiRAEATMzM2Qy2beOZ2Pv+q3v2ti7MjR7g51HHn3vua0mFJaWlpibm2NiYoJUKv3rzw7+l4OOREiMDPUkQmykm5M2+3lQXJ5BcXkGDS2llFZmUV6dy87pYY6d2s/C4jSq/hbUA82oeuppaCxEraqmv6+RrvYKJse6OXRgJ9PTo0zuGKZ/rI/ajiYScjLwj4smIDaO4JjkFwjEy0QiMiGLiPhMPaEIjUkjKjGb5KwSMguqyC9tJD23kpSsCooqWmjrHqa5c4Dsohoi4jP1Lk5bIxNJSM8lKCKOkOhEmrt66B2d4NyFq9x/+JTXr9+hs1tLWXkNrR0qevuGGRnfQWNTO/lF5WRm5VNcVs2evQeoqm2io1PNzVv3OXrsFE3NrQwNjnFg/iA7d0yzdOESJ46f4fGTp3z+819x6vRZLl+6xuMnT7l44Sqz+/ZTVlqJnb09Ht6+qCeOMnnwDXq2HWdrcAh29g7Y2trju8WPsQN3UY4uklXSTnZpBwqFKbXdu/H19UOhMKWsaZiAsCRMTS0YGZthYGg7DmuccHbzpKJZp4uoahvHyc0Dc3NLAsOTGduv00r4BUawJTCSospGiquaCI1JIS4pm6y8cpLS8snMLSM7r5yG5m40mhF9KVNjo5L6+k66uvoZHdlBY0MH1VVNtLZ009LcSXNTB50darqVWlTdOqzMwSuaiBUyMdg/RH/vwAt6iP7eAYYGhhkZGmWwf4g+bT8qpZrO9i462jrp6lCi7tag1fSi6lDT1tjOyNA4rc0dFBWU0t7aRUN9KwX5pRQVlpObU0RJSQ2ZmYUkJWWRnJxNRHQK8UnZJCTlEZeQQ2R0OlvDEvEJ0pGITUERbAqOxNMvGK/AYFz9A3Hw8cVu02bWbPHDyT8Ah0A/5Bu9cAjzJTg/mZSKHPYd28upC4fYPd1PX08t1WXJNNZk0tlWzNSuXoYmuxme6qVZ20BpaxVeAYEIYhkyO2ciUnNJK67GwnU9ElsX5K7rERw8EVw3YB+VxOayGrzLqnAprcS7oZktXZ1saqnBoygTh8QoPOJj8EnT7hbhAAAgAElEQVRKYm14BLa+vlj7+uARH4NTTAQukeFYb9iIIJYhEYyxFkwwEwwRC4YIYilyhcWy0FhXDWFopMDcyh6FiSWCSEcK9P0OxFJkcnMEQbIsUtbFaf9RxhQ/kYgfIeKSUomKTUJkKMXJ1QvvjT70DY5x7eYdJrbvJq+olH0HDrN77xxdql6q6hoprahFZGCEsZEJpiaW+gzBN0G+wXKQ/434UiKRvDKY0mUQjJdff9O8amWrq682/NbnK3XhK0HXahGnWCz+VjnIXx1WNBEGAsJyXbKuK6EEM3NrcnKLaG1TcuXqDd5+/j537zzgzJlzvPXWW5w5c4bZA/PEpefhExKLk/cW3DcF0dw9QP/ELvLK60jOKSarsJLIhDSSMvNp1/QyOTVD79AY84vHOXLyLE+ev8drN+8yv3icY6fP8/Ct93nrg0/5/Mvfc+P+U1SD27Bz24CtywbW+oSSW95MeaOK0LhcnNYGYWG/HkuHDZjZeSEY25CcWUppdTthsemY2bqhMHegoKSW5jYV+UWVJCRnEBYZR11jG0p1H4VlNRibWBGTkEleaS0yKycMTOywcFyHILXRaSGMLTBz8MTYYg35ZXUsvXaLU+evMDW9j+GRCebmDnDx4mVOnz7L48dvcunSFTo7lXR1dXPjxi0WFg6xuHiUN954yPPn73Dv3hvcunWH+/cf8OjRI54+fcrTp0/58MMP+fLLL/nss8+4ffs2586d48yZM/T39zMyMkJeXh5hYWF4enpiaWmJpaUlaWlpODg4YG9vj0gkws7OTl/Go1Ao9GNREAQMDQ0xNzfXZ8xW3wvfRYBXMhEr+7yKXPwQTcR3pYpXgvs/RlryqzQsPfma/CoNcXFxDM3eeGVG4mWslE0pFArMzMz0pOUnMvHXAgMMJGK9m5xI/A2JMDGXUFCSRl5RMq2dVWj6WqhpKKK7p4nF47McP72fdnUdLR3ldHZX09JehlpTy9BgC10dlfT2NDO/fwezs9vZuXsS7bCWotpKQpIT8I2MJCg+gZDYlO8tZwqLTScsNl3/nbDYdGKSc0nJLiWroIatEWmEx2YTGZ9LcmY52YW1xCbn4xeic10KikjAJyicgvJaBid3kJydR3ZxKSeWLrJr7xy7985x4uRZTpw8R1JyOmnpOdTWNVFeUcvCwSOMjG6jqbmdblUvrW1ddKt66dEOsHjkJItHTnD8+EnGxye5ePEyV69eY/v2nSwtXeT69ZucPXuex4/f5K233ubp07e4cOESu3fPMDY2QWNjM87OLjg4rMHJ2QVXNzecnF1wdHTCxdUNdw8vzMwsMDU1R64wQS43QSY3QSZXIJfrXktlChQKMxQmZpiZ2+h6EslNUCx3szY1tcDM3BJbW3scHBzxDwjBytoWMzNLzMwtCQlPID45h4T0fBIzCgiNSSE5vYDC0jr6h3dQUtFIT9842v4JJif3UFpaT01NG2VlDZSXN+pQVkdlRQNdnVr6+8Zob+vWN6NTq/peIBE9Pb309Q3Q3z+o00P09r9AInrUWnrUWvq0/Qz0DTI0MMzk+DZGhkbp7emju0v1QjZC3a1h765Z2ps6qKmqp6tDRWtzB3U1jdTVNlNWWk1hQRmZGXnk55eTmVlIZmYhOTklRMelExOfQVRMBuGRaQSHJhIQFItvQBQb/SPY4BfOev9Q1gWEsiE4knXBYTj5+mG3YRP2m31w9g/AOTgQxaa1uMYEsTUvifDcBMb2jlLRUEh+USKVVRkouyo4dHAbu3b3sX1XH2O7+tCMK8ksz6CwsRxLNzcEqRkum/yJyy6ktXcUx43+COZ2CNaOiBzcEWydMdkUiEdKFl45RXgWlLChsgafOh2BcM6IxSY8EMUGL+SuLhg7OiCYmyMYSRBM5QhmMgRjQwQjXUZAKkhwFllgLkiQvCK4NxAbYiiRYWgkxdZmDWbmlpgoLDAylum+JxLr4zyRgUSnqVpejPjTt6/GT6VNPzJs3zHFjp3TpGdkYWSsQCwxoqq6Hk1PL11KDYZGUl1HZsFAxzwFA0zNrL41+MRiQ6RS+QsBiW4F9KUDinSe5KsbXpmZmSESCS8FVt8Mou8aUCtB1o9ywIkEBInO8tVgeSVwdXbGe90mGhpbmV9Y5PqNOxw9doqlC1f48KNPuPra6+zZt8DQ9hnyqltw3hiAtfsGYtJzya2ow9FrEzIre6wd3fELjWB63zxXrt/i/KWrzOw7wOVrN/jgk8949Owd9i0sUlHbiLKnn7c/+jkP33qfvQvHKaluxj88AUcvH+xcNyKS2WC+xhs7dx8cPPyRmDojs3DH0mEDUgsXRDI7zGzcUVi6YG7njq3zOuRm9gyOTnHh8g0GhrcxMr6DguIKikqraGnvJiI6ARfPdaj7Rugfm2KtbwjmazwxtffA2NIJuY0r5mu8MJDbsnlrNJO793PmwmsMje5geGw7c/sP8v77H3L9+k1mZ+fQavsoLCwmIyOL9vZOVCoNe/bMcvjwEebnD3Lq1Blu3brDkydPefbsOc+fP+edd97RC6u/+uornj17xqlTpzh48CBarZaUlBTKysoIDg5mzZo1+iDd2toaQRAwNjb+lp5hdTZhhUy8PEa/L5A2NDTU77car5pcv49EvKyFeHl/mUyGkZHRt0qlVj738PBg55FHDM3eeCE7sUIkVp/H6tKnV523sbExCoUCU1NTPf7i9+B/dawqZRIMVukilhc3wiL9Ka/OpbG1HKWmkcrafIrKMhid7GH33lGUmgaq6/Noai2hsaWY1rYy+vpb0PQ0oelpYnp6lN0z44xuG6axq5WUvFz8Y2Lwi44hODGF8IR0wuMyCI/L0BOGldcR8Zl64hCZkEVUYjbRSTnEpuSRmFFESlYZEXE5pOXUkFPURFFFGyVVbSRnlhKbkkdRZTO9Izto7e6lf3wb+48cY/H0WZZev8b+o0dIy8lhbv88+fmFTO2cobNTSWpKJtnZuXR1qjlx4hSfffoFBw8e5uiRk1y58hoL84sMDAyxZ2aOAwcWWDp3gSOHF7nx+nU+/vAjfvmLL7h+7XX275tjasdOnr35lP/n//5f/OPv/4FzZ85yaOEgF5cusGHDBvz8/MjKysLTy4uExCTalSoCArfi6uZGalo6nl5rcXXzJDg0mpT0PCJjkgkNTyA+IYugrTEkpxbg6xdGQFAUmzYHYyyVU9Y4RFnTMDK5CT5bQtmwKYiEpBz6B3cyf/AMdQ2dpKQVkJCYTWBIPBt8golMyCAoIoF29SB79x+lsVVNY6uarLxyxiZn6FINotGMUFfXQXV1K01N3VRVtVBcXKsXVff1jjI0OElHu4qW5k59OZNa1asjEioNGo2Wvr4BBgaG6OvTlTitLmda7dK0gpGhUYYGhunT9tOj1ur1ESs4e+IMi/OHqSyvoqmhmYG+YcpKKiktqaS+rpnyshoK8kupqKyjpLSKkpIaSktrSUzJJj4pm8jIVMLDUggOTSI4NImtYUn4h8azOTAK7y2hbNwaweawGDaHxeAZEIKLjx/OW/xxD9yKW3AQzhGBbEyPIV9ZT0pVLvWaJjJL0tga4UNiahi5+Yn0DbYyNNbF+FQfmtEu6rprCUrayqYIfxRr1uDpG4C1qyeCRMrGrRFYuXghNrPBxmMjRvauCGa2CHauGHtuRHBfj+DiheDiieDoiGBqiKAwQJBJEIwNECQSBEMxglyOYCRGMJEjGIt174sNEIuMUAiGmAsSzAQDTCW6LPRKkzOxaLl8VqR7NpmZmOsyyXJTXYmqkW5hVvQdWQTdXP9N3Ley1S2SrTyPhJ8yDf/ZkJ6RhdfadTg5uyIxNEZkIEEqU7A6oJUYGiMIBhhL5cuM1EDHUE3MeDHz8M0Pv1IEutwoQ7RcwmNi8mLwJZXqAqAVgvEtAiLoBulqgvEyXlWD/dcKg2USYSiT6knEyrWWK0zpUmpQqXvZN7fA7ulZHj1+xsef/JzrN+4wv3iS6YUTdAxMEhCTguN6P9YFhJKQXYj7xi14bvbH3s2T+PQsrt26y/Ez5zl68hTXbt7i6vUbnLt4ieNnlugbHme9jz+a/mG++sd/Zs/8EUprWnSdHtf64rTWF4mJPUZma3DyDkAwtsbUzhtzh/XYOvtgbrcOwdgG57UBSOR2CBIL7F03EBqTRnh0CrWNXVy6eouTZy5x7sJVJrbvZmL7bmobWpGbWpGdV8yR4+dQ940Qk5zNOr8wDOS2OHj6IMhtsHL2xtDMnoHxXTx//2eM79hNVGwS9Q0t7No1zcmTp2ltbWdu7oC++/T09B4GB4cZHR1nfHySwcFh9uyZ5dGjJ/ziF7/kiy9+xVdf/ZaPP/6Y999/n48//pjf/OY3fP7555w5c4aRkRFGRkYoKSnB0dERFxcX/f9MoVC8krRaWlrqx9/qQH41WVhZhV/RPLxMuF8mFq/K3n1zH/xxTcTLGY7VTk0rgf3KMV5FIlZ0EKuPa2Pvys4jj14QWVtYWNA+OL/KBvabe/HlayUWi5HL5Zibm//F77//8hAJencmhakcQ2ODF5pheqx1Qq1to72rnvrmUuqaSqiszWfb1ADTs2OMTHRT05BPQ3MRtQ351Nbl0T/QysRkD6PjGia29TM2OYCqX0VRdRmRySn4R0YTGJdIWHImkUnZRCVm68uWIuIz9YRhBXGp+SRnlZCeV0F6XgWpOWU6y9WsMsJjs0lMLyc+tZSUrApyi+tJTC8mMaOIulYVFfWtnLn8Gm88e86F12/wy9/+HZ//5tf0jg1T19JEXX0j8fGJ7Nu3n7m5A6jVPTQ0NDE8PMrx4yc5duwEt27d4cGDR1y8eJmDBw+zfftORkbGmJjYxrkzZ7lwfonr117n7u07fPzhR9y+eYu7t+9w5dJl3nn+Nv/2f/wrn3z0MUvnznP/7j2evfkUb29vOvr26DQRBQUEBAaya2YPLi6uVLUMsvTka1LT0vEP2IqvXyCbffzw8t7A1uBIgraG47V2I2u9NxIVk8oaR1ccHFyQyUzwC0nA2s4BqUyBmbkNllZ2mFvYYmFpR1xCDhs2BWFr54jX2o24uHlh5+Csa7C2MYBt0weoqmtn3aYgCkvryC2sokPZT35RNbm55dTWtlNSUkdv7zhNTd1UVjbT3NRFXW0rDfXty/qDtmUtxABtrUpU3VqUXRqUShUqlUZv79rT06t7rdbqhdWD/UN6UbVG1UN3l0qfnVgRYK+4NWlUPai7NZw/dY5/+5d/ZW52P9mZObS3dtHU0EpdbRM52QWUFFdSkF9KdU0jFZV1lJfXU1ZWR2JKNgnJOcTEZBAVmU5kdAYxcdnEJeURFZdJUGgCG/zC8Q2Jxi8iji3hsazfGsHawGDWBoWwNigEt6BA7AI24Ry6hZpBJYXt1RQ1ldPR30FsagQxSSG0dNWQW5xKXUsZw9u1pBUmE5+bwNakUOzWOSO1ssbY0hoLexcsHVwxNrPBQGauEzCLZDrTEbEMQaJAMDZDMDRBMDJBkJsjSGUIUkMdeZAaIlLIEcRiBLEEIxMTDM1MdSRCYoCRhTmCgQGGYiOs5eYoBAPsjE2QCMv24AZiDIQX+xMYSQwRCQIKmRypkTFyqQwrC0t9bwMT+YuLXKLvzSx8/+c/4ceOVV2W/2T80IP8ufv/Z8Ufub45ufl0dCrp7FIzu2+eAweP8vX//j+4eOU6O2f2s+vAMXq37cF1cxDxOSUk55Xgtskfa2cPnL03Yevijn9YJJNT07x2846eRCwsHmH33lmKyqsJjYojK7+Y5+9/zJvvfsypC6+RlFmItaMnRuYOOHr5IBhbYeXojcLWA7mNO3JrT6SW7hibuerE1TYeGJs74+juw3rfcNzW+WPnsp7unhEuXr3D9N4Fduzax6mzFzl34SpXrt1i34HDZGblkZGTT5eql/KaJhIzCohMyiQgIlEvkLRyWktti5pHzz9i265ZIqITyMouoH9ghB07phgZGePo0eOcOHGKs2fPc/PmbY4cOcbs7BwzM3tpb++ksLCY1tZ2Tpw4xfvvf8inn/6cd955j1//+tf84Q9/4Pe//z0PHjygr6+P8PBw7O3tfxQr5atJiFQq/U5NxGqs1iyIxWKkUilyuVxPbFZ/7+V9V5c1CcI3OolXaSh+CGxsbF4gTqv//rEsBPyo8X3zj4GASCIwNKqlobmCxpZKxrf3cuDQLvbun2R0UsPO6QHalVXU1OfR0FxEa3sl3eoGBoa6aG6vpG9QxcBoHx3qLjKL8gmMisE3LIqAmCRC4tIJjEwiJjmX2JQ8ffYhLDadiPhMUrJLae7qJ7+sgRblAKU1beQU11LTrKKkupXc4noCg5NIz6qmuk5FbEI+yenFJKQUUFbVSmOrmpTMfOpbOjh57gJLV65xYHGRi9eu8vDZm9x7+ACVuoeiohIGBoZobW1nfv4g//AP/8Tdu/c5ceIUly9f5ebN2zx8+JgnT55y69YdTp8+y9zcAb1b3s8+/oT3332PJ48e89uv/o7/63/8T/72V3/D3dt3ePut53z2s0+5f/cen3/2c27fvMWN16/js9kH5eghlp58TXvvDBs2bqSgsAhPLy8WLn3G0pOvCQiOxt3DEw9PL8IjoggKCsbSygYrK1tiYuJwc/dEJjPB1XMzAWFJKBRm+IclIpXqSp5kMhP8QxPxC0nAWCrHzNwGY6kcqUyBf1girp6bkclNcHByJTQmBf/QWMKikvHfGo1vQASxiVnExGdQ36REqRygrKyBkpI6lMoB1OphqqpaaG3pprSkhpZmJZ0dPXS0q1Cr+uhoV6Hs6qFb2YNG3Yda3YNSqUKt7tE7NWk0OoIw2D/E0MAwvT19aFQ9+iyEulujF1ZrVD36TIVG1aP/XndHJ+dPn2HXzt1UllfpXZxKiitoae6gtKSSvNwiCgrLSEnNQtMzQGNTO2rtIBnZRaSnF5OUmE9cQg7ZuZXkFdQQm5hDYEg8azcHsSkgHL+wWHxDIvHaEoinbwAbQsLZEBKKu78fnuFBrIsOJiAlmoSSTIqaKqhoqaK4toicknQyC1PILk4jpySd1NwkQuKCcdvsgdRWgWAs0rkyilaEyavxcsNbmY5UGMh0pEIsQzAw1u1vINLHUhJBhJmJLssrNpRgZmOF2ESGIBHptZciQUAiCBgJBn+0qadIEDAzVWBhbqrvN2RhboqpifzH29PgJ/x/gJ9IxF8Of+T6btzkw9SuaYZHJtg5NcP+hSO8/9HnXLh8gzNLrzNz8CTTh08Tk1mIT3g8G4LCcV7vi8emABw81pGYkUd1cxvd2gEOHTvJ/UdvcvfBY1TafmobW4hNSmODbwDNHd3cvPeQqdkF9i4cJSW7GDNbFyzWeGJm746JjRtmdh5YOW/AyMIZQzMXFDZemNqsxdJhAwZye0JiMjmweJ66lh4cPTZj77qBTtUg26bm6BucYO/cYbZP7aGiuoGh0W0cP3We80uXGRwaY3BonOY2JZl5JazzDcbM1o3knFKm5o4Qk5zN+NQ+RiZ3Ud/UzqXXrvPkzec8efM5z5495969N/joo0/49a+/4quvfssnn3zKiROn6O3tJyMji/r6RqamdnPp0hWePHnK8+fv8Pjxm9y79wbbt2+nqqqKTZs2vWBJ+kPEzX8NWAn0JRIJcrkcmUymD75f5eb0MgwMDDAyMkIqlerLml7+bUH4phHdai2En5+uWdb3lTH9MVhYWGBsbPzKY/4oSxR/bPgBc3xFdQkDwxpqG0qZP7ybD3/2lMfPbjJ/eBfnLx1mfLuGkvI06psKGRjqpLWzivrmUlqV9fQO9dA32keTsoOknGwCo+MJjkshNCmLkLh00gsqCY/LwD80nsiELDLyKykob6RLO8bB4xfYM3+CnqEddGnH0A7vpF09TGNHL8lZJYTHZhIakU5ljZKW9kFqG1W0dPRTVtVKa2cvCanZxCal0dKpoqSyhrTsPHoGB3nzned88oufM7FjJ+UVVfT1DXDxwlU++OAjls5f5quvfsu1127y3nsf8E//+N91Zgxvvcfdu/e5cvl1zpw5x6mT5zh3bonzZ5d4/PAR7779Du+98y6//tsv+W//9Ad+8fPPeXD/DZ4+eZP3332PC+eXePPxEx6+8YBdO6fw9PRk26E3aBvYz+TB+zisWYObuwdlDX0oRw8vN5CzwtNzLRML91BPHGPswB1qlLuRyU1Qji5S0Tyit28NikjB1NSCpSdfI5ebYG2/hplTz/XdqSuaRzAxMWNLSLz+/T2n36aqdQwzc0s812/Ba1MgoZFJJKbmEZOQSXh0CnGJWZRWNFJT00ZOThk5OWXU1LRRU9NGdnYp3co+ykpraW7qolvZh6q7F426n84ONWpVH81N7Si7NPpGcxqNVu/UpFLpGsatODKtlCutkITuLhX9vQNoVD36JnMqpRqVUo1W06src9L0MDk6xvDgiN7dqaGukYryGno0/cwfOEx2Vj6tbUrq6ltITsmkuKSSU2cvUlxWS0BANKWljeyaPkRSSgEubpsJj0pms18YUXHp+AZEEBAWg39oNBsCt7IpKIzA6FhC4hLYEhVFRkUpCcW5RGUnE5Yax9b4MDYF++Lk7YyZgzlGpoZ6SBRiBJmAYCjobN3FAiul4KJVEAsSxIKhfitaxreJhgSJYIBUMMBIEDASBIwFERZyE8wVJjqnP1MTjEzkiIwNv9FfigQd8RD+OIEQCQLGRhIUcilSY0OMjSTIpEYYG0l+IhE/YTX+nJ1/SNfmVfiJRPwwLF8fmUJOR6eSLrWWwdEJdu6e5fqtBzx48h6nLtzg9OVbVDZ34+S9BS/fEOLSC3BZ54vn5kA2BobTrh7ktdsPuHDtNhdev8mdB0+48+AJLZ0q3NZuYN1mP/KKy5mZW+Dg0ZMMb9vNjj0HcF/vh2BkhrWzNzIrJ+xcNyIxscfCcR1i0zU6AmHnTVhsLr5bk7Bx3simwFh6h3fRM7iThnYtmwIiae3sZXB0ig5lL3WNHcQnpRObkMqumTlev3mPW7fvc3jxKIcXjzM4MkluQTme630xtXEmKbOQ7r4x3NZtwdzaGXtHD7T9I3zys8+5c/sNPvzwY371q7/l/fc/5O233+Vv//bX/M3ffMmzZ8+5cuU1pqf3cOLEKU6fPsupU2c4cGABjUZLYmIy1ta2CILBK0uTfmwr4Cu2sAqF4gXis1JKtOLM9KqGbytWqyu2rEZGRt9JnlYLqVPzG1l68jVxcXEIgi4jERcX9ydnJORyOXK5/JVi8L/0df0vgR9AIqxtLWhqraG8Kp+BESXzh3ezY/cg/cOdLB7dw/zBKWobi2hsLWNkQo12oA3tQDu7ZicZGh+gZ7CXyqZG4jIyCYpJIiwhk7DkHIJj0/EPT6C2RU1Ns4qgiCQSM4qYOXCck0vXGZrcw5HTV5iaXaSqUUnvyBSt3YOU13UQn1ZAWm45xeXNNLf2UlzaRH5hLQlJeQQGx9DYoiI1I5+o2CTyCstISElndHIH9x4+4sGTN7l28xbN7R0cXjzO3XsPefe9jzl0+BhDwxNcunyNR4/f4uGjpzx/+wOu37jD5SvXeePBE56//QF37z3kxMlzzO6bZ9++/Rw8eJizZ89z6dIVLl26wo0bt7h79z43btziwYNH/OY3f8fz5+9w5849Ll26QmlpGQ4Oazh4+efExMSy9ORrTEzNcHJ2YenJ12SVtLP7+FOkMgXK0UUqW8ewsbHHy8ubpSdfY2Vli6f3FhYufUZFyygVzSMoFKYEhCUxc/pt5ApTxvbf1XWllsqxsnXQOTLJTZg59Ry/kARkcl0GY+nJ11jb2pGQlkN0Uhb+W6PZGhZPWFQyfkFRhEclExaZRFJSDiUldVRUNJGXV0FubjllZQ2UldZSWdFAf98YA/3jy70hhvTaiOamdlTdWr0GYsXaVV/WpNbqg/8VErGSgejuUjE0MEyPWqu3eO1o66S1uY22lna6OpS0N7fQ3dGJVtNDd5eShrp6WptbvrGS7dbS1zvE/MIiA4OjFJdUEh2TiKpngPqmTtLSCigpqWNqaj+trRqSUvOIiU/D2W0dPgGhBEfEERwdR0B4FOv9Aljr48eGwCA2BgSxdosf1m4umDjYYGilwMBcithMikhuqCMKK0H7aujt3EU6HaRggEgwQLwKEsEAyTJBkCyLn1dDvAwjwQC5IGC6vJUKAlJBhKVUgblMgaFYp2+QmygwMpEjGBroji8WdH8vl4r/ECJhZCjGRCHDRCHDyFCM2EDAUGLwg/b9PvzF57+f8B+FP2fn72oj/j34iUD84GtkIBGzxd+PdmU3O3btpVszyMLh0zx+9jE79hxi575F6tp7SMouwSc4hoTMIjYERJBXXkeTspdHzz/i/NXbzB0+xbU7j+kfmyItt5SI+HQ8N/ph5+RBZV0Tl1+/xc17D9m5d569C0dJzyvDwt4NhY0LpnZuWDh4YWbngfkab0QKe2xcfDCxXUtoTA7ePlEYmzvj5OXP7MJpfvXVf+ejz78iMiELI7k1QaFxVFQ30aHspbVDxZ59Czx/9yPuv/GYkydPc/bsed2KUU4BTq5eWFg7YmKxhnW+wQSExeHo5o21nQvdmn4++vgzbt2+y4ULl/jyy9/w5pvPeP78Hd555z3+8If/jd/97vc8e/act956m2vXrtPR0UVSUgp2dg768WloaIxUKtc7ggmCoBf8GhkZvbBC/xcfBz8AK92nFQrF9+onvq9rtIGBwXeWNb2M9sF5dh559AKp8PDwoKJ9GzuPPPqTMhMSiUR/7qs1Hj82IvejxR8hEApTEwSRQHxSNLUN5VRUF5BfnEpGTiy5hUnsmBrg9RtnmT2wjb6hDl1fiZ4mJqaGGNrWz9jOMVrVneRVlJOQlUNYYjqBUSkExWYSlVJAdnEdFfWdVDZ0kZpTRkxyrl73EBieyNjOOXbsOUROcS1d2jFKqltJz6sgLjWfivpOwiNTCY1IJDktn5r6DgqKazi7YDEAACAASURBVMjJL2NkfIqB4W3kFZaRX1ROaWUNEzt2MTQ2ydi27fzs81/yr//zf3Hi9BIzs/McOnyc2f2HOH7iLHvnDnLj5j1u33vEzVv3OXF6iYOHjnH46CkWDh5lbHIKbe8QvX3DdCk1aHp6ObJ4gpu37nD2zAX27N3H5MROVOoeerWD3Lx1hw/e/4Tbd+5x+dI1oqNjcHJy1mUNFCbsOv4mGzZsorRhiJKGQbJK2hndfwe5XNfTYXT/HUbmbjMyd5vR/XewtLTBwsKa0f13mDn9NgqFKcZSOX4hCYztv4tsuaGcs9tGZHITpFI5RkZSfIPjmDn1HIXCFIXCVP89MwtLsgrKKKxoICg0jsCQWOKTc4iOzyA4LJ7ElFzKyhpoblbR2KikpqaNhoYuOjp6KS6qormpi6HBSWprWsjPK6GrU0Nf7zAadT9qVS/aHp0Tk1rdQ1dXN93darTaPgYHh/VOTAN9g/pyJnW35oVsRFeHEpVSrbd+XXFz6u8dQKtS09HSirKzi8H+AXrUGupr6ygtLaesrAK1qpf9cwdpa1eSmJRGR6ealNQsQiNiSc3IpaSkhpSUHOLjMxke3s6umQMUl1UTE5+Gr38wa1w9cXBxx9JuDRJTEwQjKYKxEYKhsc5RUSL6JjB/FWkw0JURicQGiMTL+iMD0apMwIsE4kUiIbyw1WUbvtkaCwImguglEmGAqbEME6kMQ7EEBEEPkaFEd44SAcFomVAsx2ErAf13bcUGOr2qmakChUKGsZEEA9GfRyB+IhH/qfDn7Lzi0LQaP5BMfOt3/j3bHze+dVO9/CAXC1jYWKPp62fXzBx1zZ2otKNMzRyiSz3C8La9lFQ36236NIPbSc4qQTO4nT3zJzi+9DqjU3N0aEfZt3iGnNI6rJzWYuHghbWzN67emzl+ZomZuQXGd+zm+LnLqPpHcfbajJmtC8YWazCzd0dh7UpCRjGbtsYhNl2DqZ03xhZurN0cyUb/OASpLU5e/py7fJdffPkHLl1/QHZRDTJTO+yd1lJUWsPC4ZMcOnKShcPHWbp0jcOLx1lYOMTVq1c5fvwkFZW1REQnEBIeg52TB4LIGCt7FyQyc+ISM7hw+XXu3nvI1avXePft93jj3n0+++xzHj16wsLCIXbsmKKwsBhHR2fMzS15mdyKRGLEYkMMDL4Zo+bm5j8asvBdkEgkyGQy5HI5xsbG/64yLJFIhEwme6HR3XchLi4OCwsLbOxdmb/4qa6ue1lUbWGhK6n4U44tl8sxMTHRn/dPJOL/R3wrM7zqnhEJGC8bPri4OVJdV0pmTiKpmdHkF6cQn7yVTmUtx0/OsbC4m+nZMXKKUmjpqmHPgZ00ddUzvHOUssZaknJySS0oIS6jkC1hCQTHZJNb1kpRVSsF5Y3kFNcSmZDFRv8IQmPSSM+rICmzmO6+CSZ2HSC/rIEOzQgF5Y2k5pQRGpNGak4ZjS066+gOZS9Nrd1kZBdRU99CU2sXLe3dVNU2UVZZR0/fMC3t3RSWVHLs1Fl+8avfcPPOAya272bu4DGm9y5w/vJ1ZvcvcvDoaRaPneXA4ROotcOoeodRa4dpaleRnlVIcEQcyWm51De1M75tF6OTOzh2/Ayv37rL8RNnmdixC23vEHVNrUzt2svkzt3snNpDu1JNdU0jm318iY9PYOHSZ5iamlOj3E1pwyDzFz/Fzs6BkoZBSuoHUSjMWHryNQoTM2QyE52eQaqzdfXx2cLu409ZevI1tmuckMlNKGscorRxCKlMsdxQTqeNcPXYhIvHpmWScQepVK7XS8yceo5UriAoLIb4tDyCwxOIiksnKS2f0MgkQiMSaWjuRqsdo6SkjoyMIurqOujq6qe+vpPysjrKSmvp7OihrVWXfejVDtGt1NLa0kWvdhCN+psMhFrdo4dGo33BlUmr6UWj6tGXNPX29Om7VHd3qfSftbW009TQTEtTK6rOLraPj9HZ3kFRQSHKzi4mxyfo7lZTXV1LTU0ddXUN5BeUkJtXREtrJ+UVNZRUVJOclk1hUTm5ecVs2RJCdEwi0TGJuLh6YmXriCCSIDKUIkgMEUTLK/cGL26lchmGxpJlkmCA2FCC2FCiN0x5OV4Rrco86P7+/iBbvAqSl2AkCMgFA2SCCKPl94zFEmTGUqRGxohFBi+QCFbu9+VMyAvlTcJ3b0XiZVG0gc4Ix8bOWm+I8825Gvy7tn/x+e8n/Efh37vjqwjEy0TijwUDr8pk/Cn4i1+8Pwt/lEQYCBgr5KRkZFJaUUttUwf1zWpSMkrIzK2kqq6T4PAE3Lx8UPeO8dkXv2NwYoaR7bNsnzmIi7c/NS0amroGqG7VEpGUh5N3AEbmrqzx8CE4KoHSqjq2BIWSX1LBnvkj7Jk/Qrt6kPVbQjCxdcXUzg1v3zAmdi9Q3qjCca0/xhZuSC3dySttJTalBDvXzUgtXIiMz2ZoYi/dfRMkZ5Vgbu2MkdyasMgE+ocmmdwxzfTeA1y6eoMHD9+kp6eXE8eO89qVaxw7doL5hUWm9x6gs7uP3KIKnD3W4+zhzejETp68+ZwPPviITz75lKOLR2hraSU2Nh5Pz7VIJEYvkAMzMwsUClMMDY0xNDRGIvmmf8kKxGLDbzV5W+my/JceF3/SGPp/2Tvv8KiqtYtPSy8ERaoiCEjvJb333nvvvfeEJIQ0EhIIvYfQO0gXkKKAAiKigg29YtfPe1EIvf2+PyZnmIQg3iv3Ysk8z3rOlDOnzZm999rv+67V6rUiSM3q6OgoIgq/lhak/JlEIlGkRCnXVPzafj1DMkksmIVIJE9vKqzfSmLBLGatOf1vHb+qqqpCalbZmftpX9e/BX6NRAiQiFDTkBETH4aLuw2jxg3Ayc0cFw9zEpNDyc6NJzUzisVNM4mMDyQpI4q62TVEJkeRUZyNk68nBjY22Hn6YusewDgTB4xtfAmOySYmKU9hLucZEIWtix9mtu7EpeYze9EqiqfWk543BWsnHzz8I7Fx9sXeLQBTGzfs3fwoKJ5KXmEpNXUzcfXwpf/AoQSFRpGUmkVN3UyWLl9NUmoWBcVTyMmfTHRcMo1zFrJi9QYKiqewZuMr7Dt0jEVNq/HyD8XcxomYxHTyisuxdfJgzERj9E2ssHZww90nCE+/EDx8g/HyDyUgNJq6hrlMrapTYHJZJZPLKplSMY3S8mqqa2cQEByBl28QvgHygeuzz3bD28eXsjm70dbugqOjC6sOfI+rfzLa2nqUNO7ExS8JFRV1qhYewDciHw0NbeztHen9wst079GLWWtOM3jIMEobdxIYU4ymppDCVIiamia1y47gH1VAn75DqG2tmejWoxerDnzPqImW9O47mNplRxhrYIOGpjaDho9l1ERTRo0zZqKhFRY2rljauhEelUxMfAYJCVlERibj7x9JYGA0KSl5lJXVkpdbgrOTFz7eweRkF1MxdRqTi8uJjUkiJjqRtNQskpPSSU1NV/hEZGXlkJqaTnJyKlkZ2Yr0JYEkCI7UOVm5JCemKEhEWko6ifFJxMXEk5KUSm52DovnL2DDmtXMmTWbadU1rF29hrWr1zB5cinR0bH4+wfi7x9IaFgU/gEhjBk7kW7P9aLXC/0QyQQTWxkqqlqK5+oaOvJiZ7EEsYqqfAZfJm2NPEgQqcoQq6kgVZcpBvpC/y0RiVvbMJli0koqlrWJOKiIpKiKZKhLVDv+D3aQ7t0RqZCK5BEJWauqklQqRVVdDTUNdblss6gtgdDR0JT3dwKRkEl+fd+t60lkYsVrdU01OYnQ1Wot0pb8Ljz19q8TTwq/ZxDfXlngUUTiUTfMrxGRx+HPfxO2b4SU/7yKpVSCpp4eg0eMwcbBE3fvMMZMsmLgkAkMH21EelYxIeEJ1Eyfy1tvf0h+cTU5RdUEhCXRtdfLvDzKmCHjzBg23oruL45Ct/cQXhxuTN6Ueiqnz6F6+ky8A0IIjYpj1sImZsxbQlxqLqMmmqLX6yV69BtKXFohjQtXkTV5Gl4hCfQfZoheryGk51Uz0cQFvZ6DUNHpzdDRxmzddYS5S9ZgZutOt5796d13MM5uvuTkl1JaXk1t/Sxmzl5Aw4zZxMfGMbNhBk1Ll7Ns2XJWrlrHuk1b2bB5O2vWb2Hr9j0sa17DzMZ5xMQmYmfnQP8XX0IqEqGrrYOmpvZD99kDk8OHIxGqquqoqqq3mhY+uH/aOzp3JLf6R4XyzL1gsqilpYW6unqbwXlH31MuzNbW1m5j0Pi48xc8JITIhOBm/Z8oNQnRFHV1dcW5dBKJ/wEeSSIetN+q6mqoqqsQGRNKflE6Tm7mBId7EBTmSnlFLnkFSQSEuLJizXxyi1OJiAsgJScR/8gAYtITsXZ1YbSRCYY2Tpg7emNg5YapnT/uAYk4uAXh4h2KV2A05nYejDO0JigymaLy6cSm5FFRNxcP/0gmmdornKttXfzwDIgiI7+MJU2rWLFmPctXrSW/uBQXD29iEpIJi4wjO6+YyWWV5ORPprZ+DqvWbqGuYS6ZOcU0NC5g/aYdrFr3CpkFU0jOKmKsgQW2Lj6MnGCCnasv4wwtcfcLw8bZG2MrJ6ydvAiNSSGnuIK8kipSsgtJSM2meEo1U2samFI1naq6RiprZ5JXXE5yRh6Obj5Y2Drj6RdCVn4JoVEJdH3mWVwDknAPSqV791706fMixTO2o6XVBT29bkSk1zJ48HD09LrxQr9hpBTPo3jGdvwiC+jRsze+Efm4+CXJ1Zj0rSmZuRN1DS38owsZrW+FmpqGIupQMnMHYwys5elLrRKwwvujJlqirq6J3rPdGT7OiJETTBg3yZwJBpbYO/sQk5BJyZRaAkNi8fUNJyenlNLSaaSm5pOXN4WFC1eyaGEzEeHxeHoEEBoS0yrrmkN6Wg5TyqoeIhHZ2blkZmaTk5NHYWGxImVJMI8TSERGWib5uQXExyaQnppBUUEx5WVTKS+bSuXUKubMmsvK5hV8+P4HzJk5g7raGo6+cYRDrx0kJiqaoUOHMmbMGJ5/vi/dunVHGDOIJaqIJapI1TRbVZHamaypqiNtnXASKwxgRQ/6YmWIRahJhUiABFWRBBWRDIlIqiiSlknUkIpVkSrVNKiKZKiJ5ClLIlEH21Wun1COFnQ4yBfLoyRSKSINdaTaWki0NBFJ5eclFcmjEToSdbppdEFbVRNp6/9acKn/dRIhbvNaqqaKqqaGwtdKTo5k/xE6ScRfCr+XRHQ0uO+IRHR007TvtH6/bfqfCe1JRPtohEQmRqwiQ6yqwcvDR9OtzwCGjDLC0NwVzWdeJDI+m4XLN7R2quUsat7IsDEmDBquT/fnhzDBxJ7ufYfSq/8IRbTAxSeS/LJ6lq3axtbte2hevYa9Bw6xfPU6wuOTcPULxdbNn659BqHb8yUGjTameeMeSmvmk1lUS/XMJhw8I+jz0jiCIjMxMHdH+5l+qOs+j5tPBJ988ROLV2wis2AK3Xr257ne/XBw9qJsag2Llq5gcdMK6hvnMK12OgV5+axsXsErW7exc+duDh9+nb2vvsbsOQuIiInHwNCUAQOHIBLJ0NbWlRMAkYguOrry6yUWI0QehHtJiDrIXc7l5OEBaXhAKGQy1Q49DP5sqTQdmS0KJox6enpoa2ujpqbWoVu88D0VFRXFesLnvyXNq1uPvooi6458In7z/0Asfqg4/M+gjvWnx2+IRAipGeMnjmFZ8wJWrllM49xq7J1NSc2MIjM3DlsXE2YvqqW4PJuwuECiUiKJzUggNCEGS1dXhk00ZMhEU8aZOaFv7Ym+lQ9G1j7YuPgzztAaC3tPPPwjcfUJIy41n+qGBVTUzaWgrBYjS2cs7D2xc/VXGM2FRKfSOHcZazdsZXr9DGJiEymfWk3DjNnMmDmHjMw80jLzyCsspWnFWtIyC4hLzKC2fg7LmtexedseahvmE5eai0dgBD6hMdi7+WFs5YSlgwfmdm7Yuvgw0cQGE2tnzGxdsbBxxc0rmISUXAomV1FYWklRWRWLl69iUdNqpjXMYnrjXGrqG8nILSQqPhlzK3vcvfzxDQiluLSC6toZGBmb0qWLHnpdn+WZZ7ujraOHuro2urrP8my3nmhq6qKmpknPXv3Q1u6KtnYXdHW7oqOrh6amjkKmVUdX7lCtqaWDhoYWGq1O1l2f6aFIf9LQ0EJLW5eevfryTLeeqKppoKamgbq6FuoamjzzbA/GGlgwYrwx4wwtMbFwZMwEU8ZONMPDJxT/oGjsnbwxt3LGzTOIpKQccvKnkJqaT2RkMtlZRSQlppOXW0J6Wg7xcSlkZuSRkpxJclIGuTmFZKTnkJaWQWpqOikpaWRkZFFWVk5j42yyMrIVUQbBE0JQXyounExJcSlVFdXMqJ/J9Np6igqKFa7Vudk5LF28BG8vD4YMHsRz3Z5RRAN0dXVb73GJIkItU1FDKlNvfa6huL+7PtNN6XN536HTRffh/4asdVZecHcXC9GABylGUpEEqVjWClUFmVARqaImUUVDooG6RBV1kQyZ8P/7NRKhvHzkQF+CSCZDoqWJiq4OYk0NRBJ5f6cqVkFVJEFDJOM5TT26qusoUqnU1DQeSyKUiZS4NVVLeK2qrqaUniX7j5ZPvf3rxJPC7/nyo4jCv3uDtP/eb13+udFRmLJt4ZEETa0uiEQqvDxyPMY2rgwea0zvgWMYrm9LTEYpY0ycEGn3JDg2k+TccrS790Pf3Il+Q8fxwsBR9HxxMDpde/N8/8G4ePoTGZPM4mWraVq+isWL5rG8aRHHjr3Bjj278QkJ55kXBqDb+2U0ew5Ct+8oNHoNZdBEW5ILaqlqXImjVzTdXhjBCwMnMFbfHlfvaLr1eJluPV5m6EhDImMzqa6bR05BOYamdmh37cHLw0eTkplDZW09dY2NLF25ktXr17Fs2TJWr15NU1MTxcXF2NnZ0bNnbwUB+Culrj0tCOpNmpoPu8kr7kOxGFVVVYVakvJ67X0l2hMWoaj6P7r/lYiMoBQlHIe2tvYj1+3E/wZtU95EREVFUN8wjeycdCJjQgkM98Q/wpXIpEAal0wntSCJ3PJcErKTSSvKIzo9neGGJujbODHMwJIJVu4Y2vlh4xmFk18cTl6hWDp4YO3kRVhsKoERCdQ2LmTm/CbyS6tJzCjA1sWH8UZW2Lv5YWTpiJNnIPVzltA4bwmNM+eSn5tHQlwic2bNZcuWbaxatYaE+BRy84qZXDKV+vq5RMelY27ljF9QNLGJWfgHx+AXGo+RjSs2bv4ERqfgHRKLjasfpnbuGFo4YO/mh5WdO9b2HoRGJZCSnoerhz9ungFk55WQmVNMVd0MZs5dwJSKaVTU1DFj9jw2bt2Of3AYRaXlTK+fwcZNWygsLmLVmtWcfPsUMxpnMq22FhdXD4yMrImPy2TUSAMM9G2Ijs3EyNiO8RPMGD7SiHGTLBk5xohxE80YO8mcSYb2DBo2kSHDJzHJxJ6hIyYxaNh4Bg+fwJCRkxgyfCLDx5ry0qBR9B88miHDxzPewAwHF18mmdrSt/8Qer84kAGDRzF81ETGTDBVYOxEM8brWzDJyBpDUzuMzR0wsXDEzMoZCxtXrO09cHD2wcMnlNCIRGIT0vHzDyE0JJKY6EQSE1JJSkwjMSGVuNgkYqITyMrMIzsrn6zMPNLTsklJziA1JZOszDzy8wtbfSPyycvLIzMzk7KyMhobG6mqqiIxMZHU1FSio6Px8vLC1NSUwYMH061bt9+Rcvo7xg/tawZEjysWVpq0ErWvCVBa93HRgHapTQ8dk2LCUYqGliZaOtryKINIbiInFolQlUjpptcVqbiDWoTH1EQ8cqncTrRez3932Ym/DJ76Afxt8ahcR4FMqKtqoKqmhVimwaARE3DxDWOkviV9Bo9nqL4Nw/Tt6TvKlD5DJ2HmEohbUALd+o0gt6yWKbWzGT3JgucHDGeikQX+QeEUFJYSEBjK5OIpLF64iMbpVRzat5NTJ4+zfecO/MIiGW1oRY9BY3hhpAki3X50eWk8oi4DEOn2Z/gkB4aOs0ZV5wVUtXvj5hlFZEw25laeePtHk5xeTFFpLTNmL6Gsso7xBmboPNOdgUNHEBkfT35JCZOnTqFqei2V02pwdnVh9OjRbQaMKioqj83n78Rvh7IXhLq6+iOvrUQiUci8/pZr/yR+n/bEQCKRoKKi0kYp6tciKH9VWFhYUFZWppDQfVpoTxzNzc2pq6sjLCyMxOQ4MgoSSSmIIbs0lZJpBUSkhBGdHktcdgqJudm4hYQyaPwkJlo5McrEFkN7H4ycArH1jcU1KAlrZz88/MPxDYkhKDIRn+Bops9eTN2sRYTGpOATHI2pjQu2Lj4kZhSQU1xBzYz5bN19kN37j7Bj+x5WrVjJqqaVbNvyCgf2vUZxcQmeHr5UV01n3fotTJ1ah19gFE6ufvgFRRMUFo+7dwjWTl54hcRi6uCGq38E81eso3HRSswd3JlkaotPcDRRcemUlNdRXdvI1Kp6CidXkJaWR2pqLmmZBaRk5lJYWs6M2fNonLuAkvJKktMz2LBxM+9/cJ71GzZx+PUjHD16lG3btjBr1kyqqyvZsmUTaWkZLFq8nD17jpCSkoeXVwi+/tHoG9pibumKhZUbTm5B2Dr6Ym7riZmNByZWHhiau2Js6Y6FnQ+TTBwYM8mKURMsGDPJirH61oyaYMGI8aaMGG/KkNGGGJjbY+XoiYm1M2P0TRk5wYjRk0wYZ2iOubULJhaOGJjYMsnIWl5MbWzDREMrxutbMMHAUu4XYeOKraMXDi6+OLn54+oZhId3EGHhMUS0IjQkkpDgCKKj4klPy6aosJTIiFji45IVUqv5ecUU5E8mP6+Y/PxC8vPzKSwsJCMjg6ioKEJCQvD19cXExIS+ffuio6ODlpYWampqyGSyNt43f7aI8f8CQn2Zmpqaoh8VieTtqra29mNFMzrRif8QT/0A/rYQt5ml6Cgi8aDuRE2rGy7eoTh6hzLS0Jbnh+nTd7gxaj1eRqf3MLoPHEt0egnR6cUsW7ed/Cm1DBw+kZeGjiUpPZea+kY2btlByZQqKqvqmDt3Povnz+H9d0+x/ZWtVFRWM97YjLHGNug+P5jnBk1A98XRaPYZjki3PyrPDeL5IZPo3m8Eal2eR+fZF+nTdyQDXx7P2PEWlE6p5/hbH7Bzz2GWLl9PTn4pqRm5WNs7YWhqgbW9A+Mm6dPnxb5o6Gg/kMBTuh4ymQx1dfW//CDxf3Z/KV1HFRUVtLS02nQmyh2xsnu1QDZ+LQLxJNKNOiIEQj2KcLwdeUg8LSIhPHbs2PHQZ83NzYrPf+/gv6ysDICysrKnfg8p//Z9+/Zl3rx5pKenM7WyjMmVuRTXZFPVWEZBRTbx2bFEpkaTWpRJSkEOTn5+jDAyxdDODX1bN0ydAzB2CMDCNRQ7rwgsnbyxsHfHxTuY8Lg0vIOiiErMJDwuDVefEFy8gzG0cMDRI4DEjAKqG+axeMUG1mzexYEjb3L0mFxo4dBrr1NdVcfsWfMpLipjWk0Dx46fYuWq9UytmEZ2XolcYSk+jdiEdCKik3Bw9SYqOYvErHwiEjOY17SKhrlLsXfzw9LBg7EGFnj7R9C0chP7D73Fnv1HefW149TWz8PDOwQf/zASUjOpqpvB4mUrycwtIDo+ibCoWNZv2ML+Awd5ZftO3jlzlq+++obq6mocHBwIDQ2lubmZ/ftf48y759i8eRepqfn4+IRh7+SNoYktVjYeWNt64u0fhYOLP+bW7nLYemJq7Y6RhRsGZi6MN7RnxDgLho0xY+R4S8bqWzNW35oxk6wYZ2jNBGNbjK1cMLdzw8jSkfFGVoyeZMaI8cYMHWOAqaUTxmb2GBjbYGBsg7GZPSbmDhib2WNoYouhiS0W1i44uvi2nnMEfoFRrYjAwdEVX19/oqNjSUhIIiYmjrCwCMLCIoiMjCYjI0vhCSF4RaSmpivWc3JywtjYmAEDBqCjo6P43wttS6fIwr8Pob5MaDuFSSMVFRU0NTV/s3BGJzrxb+CpH8DfFo8lEWIpCvUIsRrmdm7kltbg4hdB95dG8dyAMaj3HEyvlyfR5fkRuATEEZ5cSGJ2GWYOXozSt8DRI4ia6XMJj0li2vTZNK9az5ZXdrNk8XIO7N3DiWOvU1szDQdHV9S7PEfvgSPR6PES0mf70bX/GETqPVDtPogXRxrJHat1e9Glez+6PtcPXb3neaZbPwyM7JgxazFffPUT+w8eo3HOYsIi4+g/aAiaul2QqqmjpqUpL8hSESNWlSjMboTBorJjtEjUmRP/JNA+ZUldXV1xrdsTAyESIRANbW1tBakQZgOfdIf+KDIgvK9MaP4IpoDKj/b1HxcvXnxiJOKPBmEwp66uzsyZM1m6dCll5ZOJSQklMSeavPJMyutLya/IJ2NyFsl5aSTnZ+Po64uBtS2GNk6YOHpi6RqIqXMAJk7+WLgEYOHohZmtKx7+4UQlZuLsFYSxlRMW9u44eQZi5+qLvpkdjh4BBEUmUlBWw5SamWTklzF7wTL2HzjCWyfe4eSpd5k3fwkN9bOZXj+L6fWzmD1nITXTGigsKqOopJIpFXVk55UQm5BORkYBJVOq2HngEG+9+z5zljQRnZSBk6c/br7BxCRny9Os7D1onLuMg6+f4sDhE+zYc5jSqdNxdg8iOj4Dv+BIplTVMnveYkIjYklMyaSipo70jBxWrV7PP774mq++/paDBw8TExNHbm4+06dPZ8mSZZw5c5Y9e1+jpKSK5ORcUlLyCAyJxdsvHB+/KDy9w3H3DsPe2Q9re2/snPywcfLD1Nqd8Yb2raTBltETrRmrb8skEyf0TR3RN3XEyMIFc1tPrJ18MLVxY6KJHSMnmDB8nBEjxhvLMcaQcRPNGD/JnIkGlugbWWNgbIORqR2mFo6YWzljaeOKtZ07tg6e2Dt5Y+/kjYOzTyu8CA+LJjIyVeXAyQAAIABJREFUmujoWCIjo4mIiCI2Np60tAzy8wvJysohLi4Bb29fzMwsGD58JD179pbn44v+ffEKIQIhkI2n/b/4o0JICRU8hIS2UkdHR5EK1tm/duIJ4qkfwN8YQs7kI3SipSpoaeuhpq6DSKxGzxcHExqXziQLJ7R7DqTbS6PR6zeaHoMnod5zMHp9hzNgrBm9Bo2l37AJ9Bk4ksCoZKrq5zJk9ERMrRwor65nSfNa8gtKeO+dM2zfspXKqVXY2jmjodMd3R796DN4PJo9ByHt2pcXRxrRa/AEJLq90e35EoPH6PPS0NF06dabrt1eoEfvAQwZPgETczv8AiMYNXYSffoOQENHDxUNbblSRPsCMhWx3LXzEQNBqVT6p1FH+iOjo1QgIV1IQ0PjkWlNQictrCvUVDzpjvtxEQVlYtM+QvW0SYRnSKbi/dGjR7f5TJlE6OnpYWFhgYWFhcKgT/k95W0I6/Tv37/N+gKE74wePfqhYxO+/yQJjPKspfA8OjqavXv3Eh4ZgmegC95hrvhGeDBtThUVDVMpm15OeFIUiTkZ2Ht6YObozFgTK0ztPbDzCMLGIwQrtxBs3YOxcvQmIjaZ3KIphMckYWXviomlPY5uPjh7+GFiaY+RuS1e/qFEJ6RRVFZFalYBLp7+JGfkkV9UTmJKNtOmz2bF6k3U1s6ifuZ8SsunkZNfSkVlLaVlleTmFVNUPIXcvGL8/ENITcniwGtHOH32A069+z57DhxieuNcElIzCY6IwTsgDDfvQJzdAwgKiyezYCrRSTl4+Edi5+qPu28kldPmsGzFRgpKKohLzCA6LpUlTWtYtXYTySmZzJu/hGVNq/jwowucP/cJy5auYHnTKmpqaplWU8+K5jVMLi4nLDSWyZMrqaubTWJiJgEBEfgGRBISnoCPfwSePqG4e4fh4ROOs3sQlrYe6Js6MtHYHmMzd8wsvbC288XOMQBLG29MLdyxtPXE0TUQKzsv9I3tGDHGmMHDJzFslCGjx5sxXt+KiYZWjB5nzEQDc4xMbTA0sWaCvhnjJ5mib2SJqYU9+kaWGJnaYGbpgI29G06uPrh7BeLlG4K3XzD+fsGEhIQRGRlNVFQMQUEhODg4MW7cBAYOfFkhs92mUF8ik0ufSh+0JWKxWJFKKbz3a4Pcv0NK42+FWCxWpHopvy+04bq6uoq+VFmBr5NEdOIJ4qkfwN8Yv04iHqwjQyRTRyRWo/eAYej1eolnXhxC94Fj0ew9FI1eQ9DrNxKdPkPoMWgc0i59GDLOjBGTLEgvKKe6YQHjDC3pP2gUoVEJzF20nEVLV3D2zHusW7mW2Y3ziIpO4IX+w9Ds2ocXBo9Ft/fLSHR74xoYi761O32HjCUiMYPEjDyGjhrHMz360LVbL7r1eJ4uz/RAoqKJmmaXVo1tuc62SCxBJJMiVZfJiUN7BQqlayGTydDU1ERDQ6Mz1PqEIMzcdaTeJFzr32JQJ5PJUFNTU+QmP8nje9w6UqlUUfCtvO+nmc7U0tLSJqVJSGUSohHCQH706NG0tLR0SD5Onz6tWLd///6K7erp6T2UztS/f/82kQ6A5ubmh/YvPC5evNgh0fh3IVxvoehdJBIxbtw4du3aRWx8FFFJoYTE++Me5MSMRdOZsbCBmYsaiUqNJ6ukEK+QYHzDIzCydsDWww8HzyBs3QOxdPbH1j0Qr8BI4lOyKCytJCYxHZ/AcKzsXXH1CsAnMBxnDz8cXL3xDggjJjGdrPwSQiLjsXfxIjohjai4dJzc/AkMTSAtqxhnN3/ikzKJjEnGNyCczMxCtmzdyY6drzK9fhaZGXmEBEdQWFDC0aPHWd68kqXNKzh85A1OvnOWV3btpbS8Ghd3H5zcfYlPzsEnIJK41Hy8g2IwtXbH1TucmKQ8GuYsZ8OWV4lPzsHSxhVLG2fSswqJiU8jO1tOVkrLKtm95wBff/UDX3/1PRe/+IYPz3/KuQ8+pn76LFJTsoiMSKCoaCrTp8+huLiCpKQswiKTCI1IJCwyieCwePyD4/AJiMbFIxgbB28s7b2xdfbHxj4AW4dA7J0CsXXwx8zSA30jRwxNHbGw8cDCxgMDEwfGTrRg9HgzRo83Y9Q4U0aNkxdTjxyjz/hJphiaWGNoYs0kQwsFqTC3csTSxhlrO1fsnTxxcffD3SsQN88AHF28sXdwxd7OGX19Q/r3H0CXLl3byWdLHvLveViO+9H1VxKJROHbo6qq2uFAuRMPSERHbbjg/yNIZwuR5Y4U/TrRid+Bp34Af2O0VR76NRKhod0Vsao2Ys2u9Og3mJdGTESm9zzavQczcJw5Y8ycGTDalC59BvP8y+OISSuibm4T67bvp2H+cnzDYhkwbBzWTl4sal7Pp59/w5FDR2lesoK87CL8/MJ4od9QtJ99AY2uz6PZrS9qXfswbIIpg0YbMM7YiqjkDJy8fNDu2g2Z+gODHgESqRpd9J5BIlXpUIdaqtL2taqqTFEE1v7adEYingweNWsnlUrR1dVVzE49rphdiAoIqVD/y3OQSqWKfauqqj61wYTyAF45penixYucPn2agwcPtiERwsDf3jMae89oWlpaaGlpQSSSRxUADh48qNieoHLVnkTs2LFD8drCwkJBQEaPHo1nSCYAp0+fxsLCgqDEcsV2n+S5C4O4Ll26MGvWLBYvXURGXgoJGdH4RXozZXoJs5Y0MmPhTJJz0smeXEh0SjI5k0vxDoogKDoJz4AI7D0CsXbxxcU3jLjkTGLiU8jMKSQ7r5jyylpiE1KJjksmPild4Trt7RdMSnoOuQUlhEbEEhYZR1p2IUaWzkwytcfKwQdHjyBCIpKZPKWWnIJyUjPySU3NZcOG7Rw6eJQli5spyCsmKSGV/NwiGhtns3nzZva8updDhw7x9ukznDj5Ntt27mH+oiYml1UTEBJLREwqkysa8A2JY4KJPRYOvpjb+xAcnYaTZzBuXqHY2Hkxcowho8cZM8nQCh+fMKysnLC1dSW/oISjb5zgw/MXOPfBJ3z80ed8+83/sX7dFupqZzKtpoHSkgqqq6Yze85CautmUlAwheTkbGLi04iITlKQCW//CFw8AnF2D8LdOwwX9whs7AMws/TA2MwVA2MnJujbMdHQFkNTR3lRtrU7xuZOGJo6MMHAmhFjjBk+2ojR400YN9GEiZOM0TcwxdDIHGMTS0xMrTA2scTYxBIbWyfMLWzRNzBl5KjxDBg4lB49X0BTSw+JVIgwPGhnZDKZIg+/I4U3YUJDqLVSvrc0NDTQ1NT81bRJgcx2pjM9fF0edc2U5bslEomiXuJpH3Mn/lJ46gfwN0ZbCdP2JOLBQFqCSCxDTVsPkUyT/kPGoNP9RZ59cThdXhjCwDFmjDCwYaKlK70GjMTIxoPqxsU0rd/Btn1vUDdnKUUV9Yw1sODFl0fhGRBB/awFbNu6i9kz52Nhbs+IERPQ0etFrxeGIFLpQpee/Xmu72BEEg1EMi3UdLshksgQSSSoaGjKowwiCeoaWkikKg+Z9KiqqyFVkbRxvFRRk8iJhESEWNr2WgidjFDI2xlu/e9DiC607/RFogepT8qvBVfs/1Za0+NIjNABPq0BhPAQ0peCEssVZMAzJLMNiRDev3jxImVlZZSVlT0UqRDIQvtBf3sSITyEzwX1pv79+yv2ae8Zrfhc2E/7dKjfA2UPlejoaI4ef4OwmCCCo/3wCnUnKiWSqpnVlNSUEZuWSFRyHHHpKUydXkd0chop2YWERSfiGRCBZ0AEEfHpCjfpqurpFE4uZ9XqDaxet5mFi5rIzCkkNS2bmPgUwiNimTa9kfkLlpJfVEZpWSXFpVUUlNXiExKPvWsg7r6RNC5YQUXdXHIKypk1r4nGOYuJiEggMiKO6qrpTJ1SRXhoFD5evoQGh7Fr1y5Onz7F/v37ef/997l48SveOXOWo8dOMG16I0VlVTSv3sLO/ceITsphgok95vY+WDj4kpxdSn5JLSkZxTi7BuIXEENBcSVLl6/HwMAKW1t3vLyCCAiIoLSkguVNq/niH9/w1Zffc/jQMZYuWUFD/SxWrlhLVWUtRYVl1FTXU1hURkamXAEqLjGDmPg04hKzSEjOITo+g8DQOLz8wnH3DsHHPwFbB38MjJ2YZOiAkakLppaumFq6Ym7tjrW9N+bWbphYOGNs7sREQxvGTDBnoqENljau2Ng6YWpmjb6BKfoGphgZW2BgaMboMRMZPGQk3Z7rjY7us8hUNFEYyopVEUvUEEtUW1OTOm6rlclCR6Rf+F5Hk0WCqINyu9A5c/6fQ1dXV0Ec1NXV6dKly1M/pk78pfDUD+BvDIliMN6R/rRELJh+SRBJVBCJVRBJVOjdfzDPPj8AnR798QpPIDI5n37DJvDi0PH0GzqOoWNNWLlpF9tefZ35y9cza+FK4lJz6fPSMJ7p1Z9BIybwTI8XyMstJsg/jAnjjenVqz86ej3Q0OmOVE0PkVQLkVgDkVitdd/KaUqiJ4Onfv07Iah2PIoctA+VCzUSHakmKb9+0iRQmIUUaiR0dHQ6XOe/ea2UB/NC9EE5KtERiWhpaeHgwYNtIKQaCesoRyFEoseTCGW0j3486r3/FMLvLMw0i0QihgwZQk1tNUHhAfiGehGdHIGbryulVSVkFWZRXF5CfGoiCWkp5BQVkZyRTUxiKnGJaXj5hxIcEcfM2QuorZvJ2nWbWNG8hlf3HWTvngM0r1jDzh17aV6xhoqpNSQkppKclE59wyzmz1tMbl4RQYFh+PiHEZ2UQ3phFdHJeUQn51FVP5+6WUsoLpvGlMoGcvJLcfMMICo6gaLiKUSExxAVGUdYaBSVldXMmtnI/n17ee/sGT744ANOnDjF0WNvcujwUeYuWMqS5rWsXLuNullL8AuNx8bJD7+wRAIj00jNncKsBasoKa+nvGImZeUNHDl6mjeOn6GwsAI7Ow/c3PwIC4sjIz2X7a/s4ZOP/8G7Z85x8sQZtm7Zyb69r7Fx/SYWzFtIZcU0MjNyiYqMIzwihti4ZFJSs0hJzSIpNYeU9DxSM/JJSM4iOCwWd69AgkNTcHIJxMzClUkGtowZZ46xqRPOrkG4ugczycAGAyM7jE0dFapLBsY2TNC3YNxEE/QNTBkxciwv9H0Jva7Poa6h0xph6MhE9lHGsk+/DetExxDaQ5lMhq6uLs8++yw6OjqdE3SdeNJ46gfw94RY9GBg/ggSIRaJkEnlDYFEqoJIqopIrILOM9157vmXeGm43DvCxTeMwWMMCY5KISO/jJETzBijb868pWtZvnYr85etITmrCGNzB/oOGk6vF16mR+/+GBqYMWTQCLrqdUcm1UAs1kAk1UQkltdfiERqcuKiXOPwpAhEJ4l46hBmCoU0BCH/WFm5qb0mu3Lqwa/VKPw3Uo4EHwkhItFR4XhHcrRPCsqDeWGgr1wfoTx4F6IVFy9efOT2hLQkIc1JSI9qTyKEugrhc+VIhJDqpByJaL/+74EysRR+765du+IX4EtiWjxpeckkpMdTPLWIyumVVDdUk5SRQnRiLNNm1FPbUE9J+VRKp1bRMGsujXMXsKxpFQdeO8L7733IhQuf8+bxU3z++Rd89+3/8dFHn/DZhYscPvw6y5auYN68BSxd0szmzVtZ0byG/PxCPD18sbSyx9LBC8/AGGxdA7BzCySzYCollTOIiEnF2T2AguJKPLyDcHDwICo6gbDwGFJSM/H3C8HdzZu0tDRmNExn65ZNnDp1il279jBtWh0zG+eyZu1GKmvqyS2aQkhEIrYufrh6hmDj5IeZjQcZeVOJS8olPjmPgqJqQsITcPUIJDEll6am9VRUTMfPLwxfv2BiohNZuWIdn3/2FT/+cInz5z5l+yu72bp5G8feOM7rh99g0YLF5OYUkpKcQUJ8CqFhUWRlF5CTW0RyWjbhUYlExaaQlllAakY+kTHJhIan4OoejLWtF0YmDowdb85EfWvMLFwUcq0GxjaMm2jGsJET6D9wOD37vETXbn3Q7dodTa0uqKppyImDWIpEKndtlsrUEUuUicKjlk+/DevEoyG0g4JPhJ6eXoftZic68Tvx1A/g7wllEiF+NIkQi+RusSKxCJFMHomQqGkydNQ4AkKjcfMKZujISXTr2Z/84kreeOsdsvLKeHn4WFw9gyirrGNqTQPxKVn4BoQzcOhIRCI1xDIN1FS1kYhVeTCz9CBk/eC5cmfS2fj8laDcmQiFd1paWooaCeV1lQfmggu2hobGI2e1/hsDeYEkqKioKFKr2ude/zeLBpVJhFAMrTyAbx8BEEjCjh07FClNAuEQaheam5sfIg2Pei1sRyAJgoqTQESE7QvbfRLnrEwUlZ2C+w/oR1xyLGXVpRSVF1Ezo4bUrBRyi3JIzUqjdkYdrx7cx45dO9m4eROvbN/J8TdP8PEnF/jqy+/45pvvaGm5xtUrLVz45DN+/P4HrvzSwrdff8P33/7A6VNvs//VA7y6Zy+vbN1O09JlVFfWkJGWTkRYJP4BITi7B+HoHoyLVxixKXnkTq7GJzgWQ1MH7J19iIpLJzA0DgtrFxycvTAytcHRxRMXFx/MzG2Ii0tgyZIlvPnmm3z88cc0NTXj4+tPVXUd//zXZWrqZjLRwJyJBubYOXljZeuGp28E8cl5xCXlEhmbxtTqmWTmlODhLTdg8w0IZ8mSVazfsJXJJVMJDonEw92XxIRU1qzewNl3z/HagSOsaF7DW8dPcOGTT/nw3Hl27dhJ09LlLFq0hJqaWpKSUgiPiCEjM5f8gslkZReQlVtETv5kwiLjMLWwxdc3EhcXP5yd/XFx8cPBwQt390D8/CLw8gqif/+hPP/8QLp1ex5tnWdapcKFtl2ZCAgqXLLW9CPhP9Te4fl3OD534n8O5fZdaNv/G1Ldfxdwn1/F/ft3gXtKgHv37nH//n3587ut692TL2/dln/11v3b3OEWd7nOT5e/5Q63uXbnDrfuwZ17cOUa3LoLt+7DjXtwC/ny5l24fgfuIP/sNvLnV2/e4i7wy9Ub3AXu3JfvB+7B/dtwr/WNe3Dz2n24B3fvCL3ZbeAq0NK6vP3gHB/xED3tH+Zvi45IRCuRUEi8SgSp19Y/vUSMWEUVsYo6lrYOLFi8nNS0bPQNTBkwcCi5ecW8depdVq3eQHhUPEOHjcbO0Q1jE0v69n+ZF/oOQEVdB5FIBW2driiHpsViaWvUQWnZhjx0dhx/dQiSroIqivKgsX1EQtAgFwr2/pfHKURQdHV1H5J+/W/mTyuTCJFIThKEQmmR6GESoZziJDyam5vp379/GyKgp6eneC1EGZRJhJ6eXhsFppaWljYSs54hmW1UoHbs2PFEohDCtRaeKw9AVNVVcPN2pai8kJnzZ1JWXcbk8mJmzGlg0yubOXriGJ9c+JiPP/2ITz+7wKeffsrnn3/OpUuXuHr1Ot9/+x3ffPU1//y/n/jyi4t89823fPnFRc69/wEXPvmU98++x6kTJzn51gle2bqN6soqUpKSSU9NIy8nl5zsAsKjkvENiSMkOpXcydVkFkzF2smHcZMscfMKxdzahaCweJzc/PHwCWXMBFNGjDHE1NIJM0sH3D18KC6ZzKxZc1i9Zh3z5i8kPiGJisppnH7nPd4+8wHllbXU1M2kbGotmZmFVNbMYN7C5aRlFuDpF0JEbDJ+gREEBEdRMqWGtMw86htms2nzdlauWk9pWQXpadnERCcwvW4mr79+lP37DrFr1x7eP/sen316ga+//IpvvvqaLz6/yNkz77Fjxy4WLlxMVXUdUytqKCwqJTungNyCEvIKS4mOS8bZzZvIyGS8vIKwt3fH0NCSAQOG073H8+joPtuOLLRNQRJLZEhlqm3q0IS0xc5Z6r8O2hevC1Hmp31cf1Y8jkS0JRD32rT7d+/elT9pJRH3gVu373Pt+k3uArfu36Tl5mXucIcb9+5wB/jXL3D+o1/Y99rnZOctYtuODygqXcJX38FrRz5hSfMufroEjXNWsn3369wBPvz0az668A13gbvAzTtyEnHp8k3u3LnHzZs34T5cbbnJrevy47l+7Z4SSbjXSiQESnKHxz1ET/uH+dtCIBGtxcq/hUSIpXLJVJFEipGZOXPnzic7O5eMjCwaGmby2oEjvHXiNJUV0zAyNkevSzd0uzyLmurDSkoyFQ1EIhliiQyZTGhc2s40iRUStB3jt59v50zWHxkdScCqqamhp6f3kKu18nrKUQvl9Kf/1UyXUMvRkWLUH62zfBKSq4/bjp6e3hMtphauo3APtCGSEhFjJ42hcEohy1YtZ/bCuWzb9Qpfff81P1++xEeffMiXX37Bzz//i2vXWvjm6y85++47fPzReb7+8iu+uPAZ31z8kl/++S8u/+sSV3+5zD9/+JGvv7jIT9//wE/f/8CnH37Exc8+58ypt1m7chUNtXXUVlUzZXIJKUmpBAZGEhKRiE9AJE5u/rh5BePhE4q1vRcTDW3QN3PANyQOD/9IUnNKCYxIwsLekwnGtgwba4iljSNJaemUTalk2YrVrN24heKyqWRl51PfMEten7HrVV7dd5DmFWs5++55jh47yZq1m9iwcRsBwRFY2DqSlplHakYuYZFxhEbGUFpWwczGucyaPZ/Zc+axevVaFixYxKpVa3jzzTc5duxNTp8+zelTb/PJ+XN8ceFTPjl/jjOn3+Gdt0/z3nvvce7cOebOnU9FRRVFxWVUVdcxrbaBrOx8PDx9MTQyo2vXXqhr6KKmroOqmjYCaWhb1yDU3EkRS2RIZFKkKjKkKo9Wv+ssZP5roCOFLOXXT/v4/mz47eThHrdv3+TmzevcvXube/fucefOHe4D167f5D5wt3Xcfhe4evMGl69d58CRo7z/0edcuyWPLKzdeJywyKl8+z0UFa/jylXw9K5mybIzVFbvITNnOWXlG7nwOcxbuI85C3ZRVLqI+Yt38vrRT5m3YDPnPvo/bt2Fu/fh/n15EIJ78ufcgyuXbyiRBxQRCu6hRCyut6JjQiF62j/M3xeStiRCSFkSPyKdSSRSkk2V0OeF5ynML6Chvo4dW7exacNGEuLiefHFF9sM/gWDH21tXcRiKVKpCioyuWOoUIvRvkERi0RIxcr+Fe0JhAzxb8qL7VgfvDOy8cdCR3UEMpkMPT29NgXU7WcpVVVV0dDQQEND46l4OMhksjZh+vafPe3r+ldAezlOxX0gFvFsz25U1VexfutGlqxYxpLmpVxq+Zkff/qBo8ff4LPPPuXq1SvcvHGNf3x+gRNvHeed06f44sKn/PjtN1z+1yVafv6Fa5evcOvade7dus3dm7e4c+MmN1qu8s8ffuTyvy7x/dff8M7JU+zZsZO1K1dRP62W9NQMEpPSiU/KJjQiEWf3ACxt3bBx8MTW0QcLG3fc/SKIiM8kJCqN3JJpxKcX4eobwXhjByaZO2Dn7El8chrVdQ3sevUA+w4eoW7GLKbVNrBm7UZmzZ7P3HmLWN60ipUr1vJ/P17itQNHyMspJD4umYSUdNJzCli0dAXJ6Vn4BobgFxRKVHQ8Obn5TK+fwZq163njjWPs27ePLVu2sGvXLvbu3cvhw4c5efwYn354ngsffcjpE2/x1vE3OXvmXU6ePMnevXs5dOgINTW1eHj6MnGSES8NGIy6hg4CQZATh1ayIG6NOoilqKiqI0QcxFIJEpkUiUyqUM57XE2achF9J/68eJxh39M+vj8bHkcg7t+/q0D7iMR95AP4O3fvc/vOgyjBtz/8zAfnv6Sieh5bth2jvKqJt97+jlv3oHnVG0TGVDB/0avMX3yQt8/comnle0TFziavcC2z571B2dQt3LwDs+e/xopVJ1m24k2OHP2O2fP2UFSylMKSxcydt5NLv8D3P9zlX5fgxq1WUqE4jTvcuNnyMIlQEImbnSTij4nfRiIkgjyqqhiZqvRBByAR4+LsyOjhQ9DT1EQmEiFt/Y5MJEYiEtNFS7tDEztNdS15AyPsT0Dr/lTEItSkEqSt25SKJEiVyINYpNKORDyKJHSqe/zR8WsSikIBdXslpvbraGtrt1nnf9lBCURCXV29TT1EZyf5ZO6Njq6lTNbqQi8VUVFbxa59u6msrSKvOJ8jx1/n3IcfsGvPTt4+/Rbf//A1P/7wDZ98fI7PP/mQr/5xgR+//Yrb11u4fuUyVy79i6u//My1y79w58Z1uHObW9eucqPlCjevtnD1l5/5v+++5dMPz3Py+DH27tzByqZlzJrZyIyG2ZSWVlNUNJXsvBICQ6KxtnPFxSOQ8Og0wmLTiUspIDw+h7C4bFx8IrFxC2K0gT0ufhEYWzlgYGqJvYsH1dNnsnnbLlau2cjqNRtYs3YjU8ur8fEOICMtk3lz5vP9tz/w3rvvs37VOsrKypk8pYKlK1azZPlKUjNzKCmvJLewiLz8Qmqm1bFx0xaOHj8mjzqcPsWRI4fYs2cXBw8e4MCBfby6ayeHD+zn9YOvcXDfq+zauZ2mZUvITM/AzsaWfv1eQktLB5FIIp8AkqmjHEmWv34QaRAktlXV1RBJxPyqqEVrmy+VipHJJIqJKgHtXz8SnaIaf1i0j0S0/X07+95/Fw/XBiiPtuWpP3fv3eTWnZvc555i9Vu373Lj5m1F5OHmHbh9F6qql3Do8AVeeeUcsxr3c+rEDU6cvMGs2Ye4fhvSshs5/vaXrNmynxWbdvPhxX/y7oXv2XXwNMfe+QdnP/4X+1+/QEHZEpatOsqyFcdYsOx14pIaiUmYwe5Xv2Rq9Wb8A6fwzrvXmT33IEePfsurB85wB7h9/x4tN69wV+lY78PDROle+/PuJBF/EEgeWRMhEilJvKrIOwOZTCL3VhCL0NbVUZANVYkIDRUZalIJstbvqEnlUQSBVCjSo5SiCyJRK3GQyjsSiUT+3TbrK5YPRyF+G4lQJhMdkYrOhuxpov1MlUwme2ggLsipKncUAWTgAAAgAElEQVRCyvru6urq6OrqPhQJeNKD+EeRHcHPQiASjzPN68RvR/tUNrFYjKqqKurq6or2Kj0ngwMH95OVk8mMxgYOHn6Nb7//ht27d7Jr9yt8cO5dzp87y4fn3+PKpZ+40fILP//0A3dvXuP29WvcvNqiIA7Xr1xWEIj7t29x79ZNWn6+xE/ff8fXX/yDc2ff5fCB/WzbtJF1a9Yyf/5C6qY3MrViGnl5pSQkZ5GYkk18cg6BoXEEhycRFJGCd2Asdm7BmNv74OAVxuCxplg5++Do4Yd3QAjxSek0NM5j0dIVzJ6zkDlzF1JROY2szDzi45LJycqnuHAy//jsSz489xEnj53g3PvnOXf+I46dOMmuVw+wZsNGFixcTHVNLdt37GLV6rWs27Ceg4cPcejQa5w79z6ffPIRb799kvffP8uRI4d4ZdsW6mpriA4Pw9rKgn4vvqBoe9VV1RCLpYjF8kLnts7PgqLfA3doeS2b/DeRyFqfSx4NZZ8eiUQOsZBOK1aqw3scxP/hshP/dSi37+1JQyeJ+PfRlkQ8TCDgTit5uMc97nP77h1u3LzNnbty8nDrnnytufPW8a9L0NCwk6yM5YQEzqC0dBdVVQcoKNrE++flRdPf/wQtt+HGffjhCly5Jy91/uU2XLkDLXfh0nW4cReu3ZUvXz9+hXOfwPFTV7nUAnMXHWbfwa9ITJ3DnPmvE588i6073mbvwZOc+fATbt6/zx3k+2vLke61JRG/QiRET/uH+XtDySPiP2xcO3K5br/8T9Hxdv6TdKRHkY2nff078TioqqoqnGSV35dIJGhpaSkiAG3um1YVpf/2sbWXntXU1ERLS6szFeN/BJlMQq9ePdi3by9Llizi6NHXaWm5zJUrv3Dq5FusaG5ix/ZtnH33HX784TtarvzC5V8uceXyz9y4fpVrV68ocP1aC9evtXDj+lUFbt64xrWrV/jnTz/y+Wef8u6Z0xx94wh7du9k44Z1LFy4kMZZc5hW20BpWSUp6XkEh8Xi5RuGh08oto4+OHkGY+Psi7WT3NXayNqJiWa2uHgHYuvgSmJSOkXFU5g7bzGNs+ZTVVnHsqUrWbxoOfXTZzGjYQ4b1m/ljdffZM/uAxw6+Abvnz3P7l372L59J9t37mDbKzvYuHkT69evZ8uWLezbt4/jx4+zf/9+Dh06xPHjxzl+/Di7d+9mxowZhISEYGhoqCC9EtHDHiu/bqjY2Xb+FrQ3q+soovZrg2kVFRVFyqa2tjY6OjoKaGtro6GhgZqaWofbEWoQOprQkEgknW2U6NfTrf6I16fjGog73G+FcgTibiutEAqc79yHG3fg2h0oKV1GZlYTa1Z/zqYNP7Bl8w8sXvIeZ967y5WbcuWlH3+Gzy7C0hUfU1F9ksjordg7LWCsfgUjRk9m7IRy9I2rcPNagrffMorKXmfJ8n9w/lM5ofjlppxonP/iJv93BVZuPExJZTNV9Rv48MItqurWMaW6mXWbj3AHucqTXDxK6dyE8xWyszojEZ3oRCf+XaioqKCtrY2mpqaioxTco9XV1TtU/GhfxPffQvt9CBEJVVXVDjuhzoLRJwth4qJ2WjWHD73Gd99+zeVfLtFy5Re+/uoiTcuWsHfPLj7+6Dw/X/onN65f5fq1Fq62XKblyi+/iUTcuH6Vny/9k6++/IKPPzrPmXfe5ugbR9i7dzcbNmxgadMyptfPoKi4jNiEVHwDwvHwDsHTJxRn9yBcPIJx8Q4lOCqJ1JwikjLzCYmJJzAsCl+/YHy8AwkNiSIsNBp3Nx/S03JYs3ojzcvXMHfOIrZt3UXTslXs2X2Aw4eOsXHDNvbsPsDqVetpampmy5YtHDhwgGPHjnH27Fk++ugjTpw4wfbt22loaCA1NRULCwt69er10D2poqLSoSTx/4qE/9nxW1zuBTzO+VrZYVuIyApkQUtLC01NTUWbJ0D5cw0NDUW7I7RLgiv3o8jEo87n79JOtVeP+nXi/PTxMIkQog8PIhB3gdv35SlLAoF474MvWNq8mcs35AXTUypWU1u/l+Li7WzY+DU3b8Hlq3KSsWPPd0TGLGDU+GRUNTyQqgQgEkUiEsUjlqQhlqQhEqe2Pk9BJIpGTS0ZkSgUkcQfda0Aer8YiXfQLFZv+oR/XoVr9+HybZjfvI+1r7xN07oTpOcspmLaK8yYvZeVa1+n5foD0qMIODxU/9FJIjrRiU78m5BKpWhrayvkXIUaBMH5tKOi7KfZCQrHp6mp2eG5dA7OnhxUVaSIRSK8vTz4+KPz3Lp5nR9/+I5L//qJb7/5ii2bN3Lq5Ft8/903CtIgEISrLZcfSyKE9y7/convv/uGi198zqeffMR7Z8/w1lvymf31Gze0phFNJzuvmLjEDKLj0olLzCK/uJqcggryiirIyisjOauA7KIpFFdUU1RWQVp6NtFR8UwpqyQzIxdXF09ycwpZ3rSKxplz2f7Kbg4dfIOU5AyqKms5sP8wS5c0M2/uIsqnVDF5cilbt27lvffe48iR/2fvvsOjOs+8j9/TNWoI427HWRKS3Wy8SzabN6832U1I1tnUXbIpjmsW94axAVMFCCQQCFRnRo0qG1wAV8AF28LGNAMCTO8g1MtoNKORNH2+7x9njixkcHmTLMQ8XNfHEtJIOtLBmvM793M/93s4HA7uu+8+vvOd7zBo0KDz/lvT55x81otL5dwGBoTP8jH6Y/WPM5lMfUv09N3e9LDQv9Jwrt9xekVBn1lzrsCh95Xpu8hZLJZPvMHSP8xc6J/v/8b5018f+Lv5YlxupTdPh8NBotGPtkDtHyB6QmGt7yGqLV/q7IJi5wqOnPTR4dOqDM7KVzlSGyCYmPuwa2+c8ZNf4epr7yMl5V5E7kHkEcyGcVgsk0iyTMZqmYrZNBWTKTNheh+zcTpm01Ss1smIPILI/Zis9yKGW7n8qod46NE3ef8D6I5DrRteXn+S3Qche86bLH/mEDm5L+MoXceyp17va7gOR2IEg71oW732JJy7HCEX+sQoinJx058k+z9B2u32sx5zMd09s1gsfQ3hAwfqXYxPTn+trBYTSTYLN37zG+zYvg2f10NrSxOdHjf7933Iju3bqK+rpae7C5/Xg6ejnZ7uLsKhQN9SpU8KEf4uL91+H97ODlpbmmioP8OZ2lMcPXKIvR/u5s033+TFl1/iqadX4HSVkT1nPk9Omsbj4zIZ++R0brvrIX77h3u45fZ7+fXv7uJnI3/PfY+OZU5BMfMKSsidu4D5eYWsW/sm5WWLuPeeB3ls9Fgyp2aRkz2Xw4eOs3XLDsY+MYEZ07N5bd16FlYuZcb0bEaPHsP99z/I7bffzve//32GDBlyzp+RPpgxPT2d1NTUi/5u61+Tz3rXfuCQyoEX9ykpKWdVFGw22+c+T3qY6P95+/+9/3Io/Wtd6nM5zve9G43GT9zM40IJh4MfW8oUI0o0HiEYjfQtYWrvDBKMwPFTPsoWvUxWzmLavPDmhgO88e4BAoCnB043wt0PObj6S39AjCNJsY/GYpyAUaZjlGzMhtmYZBYGmYbIVAyGKRgMmRgM0zFIFgaZiUGyE2ZikllYTDNJsmWRZJuG0TgOkYcxmx4lOfVefvWbfPYcBn8EGjtg0VMHmTu/mpzcteza28uql3ay5rUPiMS0GRba0qYg0bgfbYcmFSIURfkc+j85WyyWvifbc/2Cv1BleP0CYeAe6Gazua96crGEmy8agwg2q5lB6ak8/9wzdHrcdPk68Xk97KrZwZHDB+lwtxEOBejyddLhbqPb7yMU7KW3x/+pIUKvVnT5OnG3t9LS3EhjQx2nTh7n0MH9vPfee6xbpzUxO5ylzJyVy7jxk3l0zCTGjJ3KqHtHM/I3d/Cf/307t9x+L/c9/DjZcwuY7yhlYmYW8/IKWLZ0OW++8Q5FhU7uHnU/I//rt9zy+9spLnKxedMHvPTiGpYsfgqno5y5uQu47da7uO7aL2Oz2TGZPn6hqS/L+KSLIL1/50Kfvy86/WaHHhT031/6xbw+VHPgMqRzGTiUr/9SpfP+/9Hvd6JetdB7LPTAcr4loZcKPdwN3EnqYvydHYmE+gJELBYhHA2d1QPR1RPWahNxOF7bzSvrdvHMyq3MzFlBTt5yiiqX05W4p19SsZnLr7odk+V2jIYHsVunYJDJiMzAJLMwm3IwGbMRmYFIJiKTEcMExDgeMU5AjJMQmYrItMRjZmiPkemJxz+JyESSbNMSFYqHsdofQky/Z+L0jfiC0OaDvUdhVu4LeLuhsQW6e7UKSk9Qq6yEIuFPWsmkQoSiKOc38Be7fgfvXE+cF3Itr/7EPvDt52v8Vv48+m9DPS1zCl2+TvxdXurOnGb3rp0cPnSAlubGvnDQ7ff1hYcuX+enhoj+zdWdHjftbS20tjRRd+Y0x44eZvfu3WzYsIFnn1tJicPFzFlzmDxlBlOm5TBrdgHzC8qYnDmb0U9M4bFxk3lyShZZs+cxeWYOD45+nD/ceiezc+axbOlyHCVlZM3IYdT/3Meo/7mPxYuqcDkruP22P/KjET/hyiuuZeDOcvpSF5vNRkpKysemew+88LzQ5+uLTr9Y13/uA5cW6WHh81YA9M838OM+6fN80lI1PVD0X/50qYaJpKQkMjIyyMjIICUl5aKsQOj0ABGNhrUhckQ/aqKOa1UIjw+ef3EjS5+uZmbO08zJewlH6QYaWrXwcOh0nO//aDzW5P/GZL6blKQpWA1ZWIxzEMlCZJZWZTDoYWAqIjMQ43QtOJwVIibTP0hYzDlYzLOxmmZjNs7CkAggZmMWSdZZmIxTMZvHIXIbf/O3j/HBHuiJwYbNTWTnPUu7T+vZOHbSw/rq7YSi2vcVikA4rEKEoiifU/8nQf2O/7nuGF0Md47O9fX7r3ceuPXrpbyM4M/FZjX3BYl//f6/cKb2FF2+To4cPsiB/Xs5feoELc2NdPk6CQZ6+ioQn7Wxun+I8HZ20OFuo621mYb6M5w4fpT9+/fy/vvvsWrVKkpLy5k9J4/pM3LIzp7PggVORj8+mT/e/Qi/+M/f8bNf/oZb7ribu+55gLvueYD7HnqUmbPmUF5eSVFRCdOnZ3H77Xfyt3/7DS677HIGDx5CUlIy/XeTMxrNZGRc1leFSElJOfvnkQgTn7brjL6k5pP+LV/o/5/+mvS/068vWdID3ic1NtOP3kzdv9Lw/3McemjU766fq2dD/7v+OP3mTP8ejEslTNjtdi677DIyMjL6dry6WJf8AcRiWhWCRAUiEovSG44RCGuN0ZE4rHppG7fdmcnzL+zj4dHl7D+o3eF/fX2UG4Y+gRjuID1tPFbTREQex2ychcgEtEAwGZGJiIzXXhqmIoashKmIYXLi5cAqRBYfhY7pWIxzsJnnYpTZiMzCKLMxyVxs5jlYLVOx2h8hY8go5hZupisCAWDvkTaemJTHhCkO7n0wmw4PRGLa93RWw7UKEYqifB7n6iXov4zoXE/QF/IiqP/uUCaTqW+Ncv+KhKpO/OlMxrO3l962dTO9PX5qT5/k9KkTeDs78HS04/N6zgoEPd1dhIK9n2k5U2+PH3+XF09He18lor6ulhPHj7Jnzy7efbealStX4nQ6yZqRwxNjJzBmzETGj8/kifHT+MPt9/LdfxnBiH//BQ89NpaxE6dy9wMPc88DD/PzX/yKH/xgBNdeez2DBg1GDwuDBw/pe73/28+e1aD9+7JYLB/rD+q/K5Bu4AyWT/u3q0LuZzNwqZDeID0w4A284WE0Gs8KEYj0XcympaX1/b4YuHGEXpXQb0qcr0ox8GufbxMK/f36sesViYv1QvrPTd9CXK/C2O120tLSSE9Pv+DHNhBAPP7R4IQ42gRqfRem03U+pmeXcaI2xsoX97F42Q6CYegOwFMrWrEnP4jI3aSnzEQPCjbzHEzGbOxJcxGZghj0ADEeMU7CYJqGGPQlTTM+UZJtLkm2uYmqxgy0pU0zEZmNSA4Ww3xEMhMViscQ+SMGy0hmzX2brjA0tMOeg52MfryQD3a6eW9THcuq3iESB29XXIUIRVEuLf2fsPUmR313FHWR9mf4+cpHAypTkpMYP+4JIIano50Od1vf8qaBOzF1+31nVSOCgR6CgR66/b6+LWL7BwlvZwftbS00NtRRe/okJ44f5djRw2x6fwNvv/UmK55eTm5uLuPHTeLBBx7lN7+5nX/7t5/w+9/fxc9//t/88Mc/50c3/5Kf/Ow/+d4PfsSXhg7DnJTCpw/J/DQX/hx8kX3WGxH6bnF6BaL/khj9Ah75KCzoVYD+b9MfbzKZSEpKIjU1lcsvv5whQ4acFS76L5H6U74vPXyca3ZFUlLSWSHoXPMu9OBxrorFp22x/b+1BfdnoW88kJyc3PezMJvNXHbZZRf82Abq/ycSiRCJxvuWM3X3QlNrmLETCnl4dAEzc17grXc6CIShYuFh0gbdidU8FqNkYrPMxihZpCUvQGQ8RsMs+qoKxukawxTEMA0xzdDINMQwE5Fs7aUhq2/Zk9ZsnYnIGESmYDXrS5mmYzZkYzPPxWqajdWcg8hE0uyzsZomk546lcuHTEHk1zw5cSPeLq2aMnnaMgqcL1Lgeo5FT73K3sPNRFQlQlGUS5V+0aAvI1FViD8P04Ap99//3k001J/B09FOW2sz/i7vOUOEHiSikVBfv4O3s6MvUOiD6PTqQ3NTAw31Z6g9fZLjx45w8MA+Ptyzi61bNrL+zXUsWbyQGdOm89hjj/PwQ4/xP3+8j1//+la++c1/5vrrh2FPHYLBbMdkS9bCg9mGGP7UAHFxXIRdivovB9IrjSkpKWddhIrIWRfZDJCamnre6sG5tli1Wq2kpaUxZMgQrrrqKq655po/udp6ripu/yWY/ZdXfdLXMhgMWCyWjzUo//9sgfu/zWg09t3g0XfT04PFhT62gaJ9U51jhKOBvqbqlpZu3n/vIIEALF22gdKK9QQjEAjBsmXNpKfdhsitGGQCybb5aEuPJmOQmYhMx2rNRmQiZssUrLZMTNZMRLSeB4NpKmbbVEzWKRjNmRjN0zGaZmE0zcJknorJMlFjnozROBWjaQpm85PYbBNISpqK1aLt5KRVJqZhNmYhMgmzZCIylhRbFnZ7JmJ8gOlZNXT5YduOdkbdP4UAUL5sHRs2nyISg/hZKeKjHarkQp8YRVGUv5T+T9T64LxPWo+ufHZ6eNCXNSXbbaxb+yqRcJBOj/tjIUJfsqQHCf19vT1+wqEA0UiIQG837vZW6s6cxt/lpb2thdrTJzl65BCHDu5n39497NzxAVu3bGLrlo1sqF7Pc8+uIHf2HO6/9wFu/vef8Tdf/homYxJ2+2AsljTEYEXEghjMCcZ+IeLC/xyVz/Bv7Rx34vWd4vSep/6PFTl7Ywj60RutP+1rWq3Wj21vbbPZPnO/wmdZuna+QYN6Y/jA5nC90qIvefqkSsS5XOjz2J9+7PrwUv1388XaExKKaxudhgjij7YSpZc4sGH9LhbMWsH6V07y4fYeqqreIRSBTe9DavJjmAwPJKoQ0zEacjAbshGZQoo9F5HxmIyTMJnHIHIHRuvdWGyjMRjHYDQ+idH4BGbbQ4hpFGK6D5H7MRqnITIBs+0JTLaHEPNDiGE0ZksmFttkxDwKMd6CmO/Eah+HyTgbkVxspnxEZmGWedhNeX3VCjHNwJYxBbH+hgUF7xEOwNp1HzAz71nGZz3DAw8vpqDwHcIRLUQFAj1oP4kgvcEO5EKfGEVRlL+U/ls3Go1G0tPTL8q7XH+N9BBhMRv7Xn9s9CNEIyHa21o+tpxJDxE6f5e3L1To/RNdvk5CwV5i0TAtzY3Unj7Z16itB4h3N7zDa+vWUFKcz/hxY/jRiB9w2eBBGMSIQYyYTXZs1lREbIjYMBhtWKwpGK12xGRVAeKv1MAL7oyMjL679AN3Ter/OH3ugH4hPvD95+tZGDhITl+7/0nH179Hov/bP8vE7IHv6z/HYuD2tGlpaQwePJi0tLRP3dGo/3C9i6kioR+L0WgkOTmZ9PR07Hb7RRkgRIRIFNo9MUIECeHDG+zA1x2iev2HlOS9xIwJT7Ngzmp8XXDkeJivfmUcIg9gkNHYLdMTDdQzEJmI3ZaN0TCZ9PQZpCSPY/acMyyp6uDpZztxlDbwlWGZGE2juO76yThLW1j6lIelz3TwLz9wkJw8laSkyYyftJuqZ7soW9zGH+54HbNlLBbbGB4d+zar1/p4amULt/3xFbSKQzEWmUd6sgOtvyKLZEsuyZYcLKkzELmDYTc+ytRpyyECoQCse2c/RYs2cs+Dy3B3QCQKgYBehQgSxw90Ixf6xCiKovylDNz/XR/2dKGP64vAZPyoCqFPr/7S9ddy8sQx6utq8Xk9fT0O51rSpFcg9CbrLl8nnR43zU0NnDp5nNaWJhob6jh+7AjbP9jKyuefZfKkCfxoxA/40vXXYhbBLIIpwSBGTAYzIhZELBjE2ve6JtEYbTBhMKolbX/tBg8e3Pd6/xkMycnJfc3PycnJDBo0iEGDBpGSknLWLm0Dl/v0b7oeOKRSr0r8JbZhPV/A6H88/Xd90ueQ6P0T6enpDB48mEGDBv1VVln15Uv6+bnQx3M+aJsyESVCS2czIcBRuZIPahqJRMHhepGaPbV0h8McPuXh2//8JBbTfaSnTkGb2zCOy4c4sJhmIDIas/lJxPAA114/nrYOaGiFVa+4affCuvVeUgb9ijWv99IThDWv99DcCYdOgMgd5OY20R2Cl15v5kQDuLsgNe1Bbrn1ZbqC8P7Obrbs8dPmg5/97AVEJmKTRO+FbSqGlGkYZBJGeYzrhk6galUj3XHo1YZwQ1SbVT09r5Lp815jTsEGsuc8SzQGsTiEY73E6CGCF7nQJ0ZRFOUvZeC6Z/0i42J+svpr0b8CYTYZSLbbMIjw4gur6Pb76PS46fS4zwoS/fm8HjrcbbQ0N9Le1kKk30TYTo+bmp3beWbF0zz80AN8+5+Gk5aafNZuUKZ+zCJYTFasZhtmUxJGg41k+yAs5mT6BwijyYLRZFEh4q/Ap9017998q08FHzRoEOnp6VitVlJSUvpuGgwcOvlpO8sNvHDXlw/1vynxWQbOfdbv80+pEvT/XvXm709q/L6YGqtFPmom719RuZiOTxf3axfX3T1eIokFPcWVr7N1j5uaQ50Ul6/EF4zTEegkBPh74MmJGxG5A1vSkwwZUoDIWOy2XEQmYzZNRgwPcN0Nj9EdAkf5UczJN7NpRzf7j4PI37PjQ9ixG4y2H5BX/CKBKFwx5AGeWuanvhnMKX/H3Q9lE4jCP/5DJo8+8haBCFz/1R/yrX/5BYEY3HHbi9hM47AapmC2ZCLWx5GUxxDzQ3z72/M53Qi+MHT2ak3i0Z4oQX+AEPDm1j0UL3mXJ6asYGnVVk6eDBEI6b0hvcTxIxf6xCiKovylDHxy1ndfUUua/gw/236MBsGeZMUgwn333k0kHKTD3Yano70vSOjLm/r3SuihIRIOUnfmNK+tW8PkSRP42U9/QmqK/aygovdf2JOspKfZsVuMmA1nVyIMYsQoFiymJM6uQPTbntUgmovgZ6ic3/mGWupVh8GDB/c14urLFPXNE/Q79ufbVvfzXrDrDc96WMnIyOjrUdArFPrX08NF/6rBZ5mKfa5j/LzHabVaSU9PZ8iQIdhstr7d6AZ+3ottydDAMHYxLbvSEQlDNEwg0EkkDm9vrCfX8Q53P+5iVtEqat1RgkCECB1dPbi9EAxD5bLjmJJuR+RB7NY8TDIPmykfk8zBYBjPdTc8hscPhY7jGG0/5f3tfvYfh5TL/pWde+HIURD5NsXlzxGMg8nwC55/pptgFO4fPY3nX32T3igM++rDjB/7DsEIjJ28gDmFTrrDcNcdz2KWh7S5FMbxSOo4JPkehn1zCm4fBGLg7dWmU0MQ4hG6ewL4gDag7Nl3cS6uJif3ZbZubSMYge5ghChBAnEPcqFPjKIoyl/SwCdNq9VKRkbGBT+uv3b6hX3/oXMGEa6/7hoaG+pob2vB3d6Kp6Mdb2dHX5Do7/SpE6xe9Tyj/ucuvjL0y33LovqHE5NRq3QM3A2qfxXCZjJiNdswGcwYRGMyJmE22TEZbRjEgh4iDCYjFtvFOxlXSfz7OseFpL5ESZ8loC81SktL+9gSpP4f139J0sCL1YHNx/rX1S/8z7WDkj4fRO9ZSE1N7auEZGRk9C0v0ukVAn0HooHfnz01lW9863sMufJLn/rz+Ma3vsfyt5v57R/Hf+z9/enBymq1fmzY3cVwp/9iCzKfhmg39HYAQXZ9eBhHeTV7j8OTs5/nWBu09oI/+tFWqPG4tkNTdxheXNdGyqBHsFkzE3McsrFIISITuPq6h+gOQ7HrJIOvvJV3NnXy4ZEYYvw2tY2waQukDPoBjoXPEYrDtVfeQ1lJPaEItHjitPlChGLwzb8dy5OPv0tvLzS0QAjo8MFdtz3DIPt4TMYpiGUCYr6XK78ymi01EIhCi0erQEAvxLro7PbiAza7YX8Ythz0MG3WUhYv2clvfpuF2wvhOEQIE1WVCEVRFEVRlAtj1KhRZ+27X11d/Yk3OUaMGAFAVlbWBT/2SwmxXiLdHqKhLk6daiJ3/st0x2DZS7t444MTBNBCA6FEX0EsRjgYojsK3gi8+mYnIiNJso7HIjMxyHzSUnJJHXIHXVEoch1B5Ads3RVh5744RtuPOHIC1r/jw57+XfIdz+P2wqCUe1i5AjydYE+/kfFTSghG4KtffpKxo3cQDMBXv/5bfvKLBwlG4K7bXkJkNEn2eRht0xDjLZSUfUggBh1+bVlWLA6EuyHcjRfYE4N/y3mdysPgBQ7u62TBgmoWLfmQpnYIxqE73Is32Ipc6BOjKIqiKIpyqRk6dCgA+fn5iAjDhw8HYMyYMQwdOpQRI0b0BYoRI0YwfPjws+aVcBkAACAASURBVELE8OHDGTp06Mc+54gRIz72duVPQzQGcYiGI8Tj8Fb1KcZnLqPq5c34AE8oMUuhJxEkQr0Q7yZOmK4I+EOwqOoISfY7SbKOxyjZiEzm6hseoSsC8wuPkJT6e97ZGGHXPrCn3MrmrdDeAXfdXciWHV4CYa2xesUy6OmBpJQR3PtgGYEQfOWGLMaNPkSgBy6/4hZu+v44AkH44+1vY5JJiMzCZp/K//3uNEIh6Alrh9kbhlgUiIaJAieAB145zXUzNzPy6QYaI3Bwj4/f/GYey54+TMXijfjDelYKIhf6xCiKoiiKolxqxowZA3DWBX9WVhYjRowgKysLgBEjRiAifVUKPUT4/f6+6sWoUaMQETIzM8+qauhvV/504RhE41obV68fenuhJwI+tLv1vYSJ6dsaBYGAFyI+iEeJAt6A1n+QOWMtIr/mstRcjDIFe9oDbNsFD4/ejsV+H5WL23luVQSL8WFu/vEz7NwFh0/A0dNw250rMcoYCubHWPcamG2/Y+Rvl3DoCAwZnMVtt2xn925tp6bv3lTAvv3wy5+/jkkmIzKDQakTWL3yGJEYhMMQjmhLmWJxreWjA5i8oYuhefuw5R3ka4X7qHHD6ROQO/dd8ks+wFmxgZP1IUJAkChyoU+MoiiKoijKpUYPCp/0vvOFCL16UV1djd/v7/uYkSNHIiLU1NRQXV19wb/HL4rOiJYNdnxwkueWv4WnHcqXrOXDOjcewJMoQgR70IJEpBti3RCDYFBb4dQd1rZR/dV/zcUiD5Jqy8JsehSD6SGs1smIPIzZ+ghm08NYjdOxm6chciupg0Yh5ltIyRiDyARExjL4smmI3K0NozM+TEryLEQeJzl5MkbLGEQewGydgMgTWE0TSbVM4sf/6iAUTgQHwsQJEyWGLxrHCzy1N8B3y0+QXlSPtbKV1NztON/vpTMAi58+xAtrGpiRs5qFT71NCOgKx5ALfWIURVEURVEuNX9KiNB7Ivp/jszMTGpqas7qr7jQ3+MXhQ9wh6HTC+9XHyc3ezm5+S/QBmxzxzkJNANdgL8XLUDEe+nu6IGodqc/FNHCRFMrfPmGMRhlNClJ0xGZhkHmY7eWIDIRkScxSC4i2RhkIgYZjRjuR4yPYbfnoAWJ8VjskxAZjZgmIjIRkzUTkcdIHZSN2TwTkbEYzeNJTR2DXW7hrTUdiVnTYeL4CETaCBGhHdjkg58v3Itl5m7E1YblKQ+m2Vv4fcUumoDS5R+yYvVByhe/z9zC1Xh7tN4IudAnRlEURVEU5VIzcuRIgL7qgYj0BYTPGyIG9ldUV1erEPFn5AHqu3pY/9Yenn1qI9OnLeV4K9T44KcznuPup9/n5XY4jbYsKESMaKxHq0R0a8ug4kAoHiQCvPRKPVbT7SRbJ2E1zUOkCIvBhdEwC4tlFiI5iMwhLbkAbcr0WJJSpmE0Z2E0zUJkPCbLNCy2bMQwDZFxGMyTSE6bichojMZckuzzMFieQOS3/O4XucR6IQD4CdJLG0G68QBHgVEvnebauTWYCs8gFR3IwmaSS/bzT/PfZ3MANh6O8vjkSt7e2Ej1+3XsO9RJZ7cKEYqiKIqiKBdETU0Nfr+frKws1qxZ0xcc9CbrNWvWkJ+fj9/vPytE1NTUkJWV1fd2PURUV1eTn5/f95gL/f19UbTRTXOgl5ysMsY+ks+KldtoBRbtg3+ctplhOVv4Ru67FB+Fw4mqREDrktCnsxGLBoFOfIF2QnGYOHk1IrciMg6TIQ+RuWjTrZ/QAoJlFlqAeBKjOROtAvEEKakLEJmaeOw0xDgde2oWIg8gMg6DaRoisxGZiC3tcZJS/otN1aeJh7UlWX6gGz8etGOduqWTa2bvIKWwluTFnUhFO+KsI738NEMLduI8CY3AO5uPs3l7K7PnrWb5s9uIRFWIUBRFURRFuSAyMjLIz8+nurqaNWvW9FUeRLTlSdXV1WRmZpKfn09+fj7Dhw+nurqaUaNGsWbNGqqqqvp2cBo5cmTf48eMGaMqEX9GPrS7+C11cV5ZuZOK5es5Focpm+CaWUf4UqWPQfOP8Te5W5l/MMZJoIko/lhickQUiAXp6W0ijp+eSASPH/79PxaQkjYOi3k2IjmJysKTiIxBjNquSqmpxVit2RjN0zEZZyOShciTJKfkYTTMQgxZiIxHjE8gMp7U9LloIWIKYr6H//jlHEIB7TB8oQgBoBuoB4oOxLhh9maS82uxlPkwuTowlbZjcjVjd55icOFeHtseph544709PP/iTl565RCvvnqYnh4VIhRFURRFURTlvDxhOHzCyyvPbmfsIwt4YtYCjgK/X+snaV49ssCDbUmUwcWnGV68japTAZoSd/3DEW05k1aWiNHd3UUUCMXh3c1RMi5/DJEJ2O1FGC25iEzGmjoDsWQiMgmtQpGFyCRspgVYTAswSQ7J9rzE+6djNk3FbJ2EVq2YgkFyMBgySRn0CG9tDBICosSIEyYEtIZgoxf+Pm8ng4rPYK7sQUpDmAv9WPM7SHK1Yy6pxZx/hJFveDgGHDjZwKJlb1FU8gblZe/h86oQoSiKoiiKoijnFYrD/v0dFM19heKiV9lxool9wA9WtSGFzUhlHCkLYna0cMX8Xfy4cjMr6iI0AB1xbYcmotDd1aMFiZCfrl4IRmHRojNYLY8hMhWTYR4W0zxEnkQMU0hOK0RkJmKapZFZiEzHJDMwSSYimSSZchCZiMk4BYtpBiJTSDLlYDGO5xe/XER3ELpC2lImTyiCB/jABz8tPkDq7H2YKzyIsxNxBUgri2PKc2NxtGGraMWQf5p/e6aOWuB0Sycrnt9C1qznKch/nVBQhQhFURRFURRFOS9i8HTVa4weU85zLxzi3V3NHAG+86wbKWrCWBVBipsxuRq5YlEDxhkbuGnJXtYGoBZt+1fiABFi9BDDS5wg4TCEAjDu4TexyiOkyjzsUoRIFgbjTETGIanTENtMJDUXU/I0RJ7ALKNJlgkkSyYGmYLZmIVIJkaZichEUi1TuCztUTZuCBCJQm8UPHFoADYE4Oalx0iasZXBy71IWbO2I9PCbqSgA1OZHyl1IyXN2Aoa+G7FUU4Bx8904Ch9ncLi9SxdsoVgrwoRiqIoiqIoinJewZ4oJ095ySt8nbFTnuPAySgngGvz9yHl7YirGfPiTsRRi9l5hsFVHtIL9vHjqgO84YcziSnPgViEKL1AJ+FIK9FIL0ShqxX+68cVGGQ0V6W5EMlGZBqSPAWRJxJViGloTdYTSDJNwmqYgkVmkmSZh8gMTKa5iGSSkpqNyJ3cd/ezxMMQiUMn0ASs74SfVh7kqoL9pC9pR2btRpZ5EVcL1goPUtyGsbIbKetAXK0kFzfzz6WHqAV2H6hjcuZS9h2IEYlANKJChKIoiqIoiqKcl88Ps3IXEojClppeli3fwOEY/J3rIJayZqS0CUNFK+byZqTwFLbFHpKdZxgycyO3PXOYU0Bjt9acHSZOINQOdEK8U7saj0BbI/zL/5mPyH2kps/FYJ2NGGZgkGzsMps0mYdV5mEwzUesCxDzfETmIZKLSCEiCxDLLMT4IH//z5NpcGtTthu6ejgFvNMLP3ft5MvZW7mqrBEpPEPS8l6ktAWTsw2rswMpbtdCRKkbQ2UHdlcz/+Dcy65ebTnUoqXvMmHSUh56aD7uDhUiFEVRFEVRFOW8fGEoXbKGdetPs+qlA7z77mEagG+5PkTyj5K0qB0pqse+2I24mpD5tSQv9nFtRSNXZ27g1so9fNCtLSdqBXqIEo37E/skhfF6g4Ri0NAGf/dPExHrfZisU7DZ8rDKfK6QQi6TBVgkD5E5iMxGzHmItQiD3YFIPmKahTVtApL6B17Z5KEDaAxpX3PxyRj/Z8E7DMvdxtV5hzEtOEPS4l6kuBUpdWNztmMtbsdQ7MZY7kNcLciiDiyuer7p2s0JoDMAc+evpKDoNXbsbMPTqUKEoiiKoiiKopxXF7D7WBePjS3j/vvz2P9hIyeDcFNZDemOY5hLm5DyNoyuZmyLfEiZDylyk1LRxZCSFi6fdYD/6zhK5Rk4ArQltozt6Q0Ti2mTrN2BEF1AawRG/GomScl3Y5IJpMgCjJKDyDSMko3VNBuTKRORcYiMRUwTEBmNzfYgYvp3nn7pEO3AGaAGGP9WA98o2MgV87aRNvcAV5R3YnB0IvNbtapDcTvJJR0kFbRhLunAUOZNhAg34jjNtxYe4Bhw8HQLhc5X2F7TyfwFK2ltVyFCURRFURRFUc6rLQrOp95my3YPWzY20FIfoB349fPHSM7bjcnViKGyE8k/g3mhD1kSQgo9SGkQS2kvqQ4/V5U08TdztzN+s5/diYv8zkSYCAJBgnTFvXRGQgTjkDXjLezyP6RbpiKWqRhTsrHa5mCQGRhlIkmWiSTZx2NOepiU9EexpN3KkhdraQZ2RaB4byc3l+7gmqyNpObVkOw6TbLLjb0iiJSGkNIApsoARqeH5KI27IXtWBwepNSDlLUhFS1IwVFGrKzjNHC8sZO33zvF2jeO8ejj+bg9KkQoiqIoiqIoynl5gNmuF1n+7HZWVG1k88ZDnInAratOkJ63C2tFB+LyIMVN2s5GpV1IZUjb+nVBJzK/hZSSFq4pa+KK2dv54ZK9LGqEfYnp1q09PqAXwj6IhCEC3T7YvKWHb/2fSUjK3YhpNFpzdS4W4xxsxqlYTA9hSrqTq786jrcOwlFgwXb4j4p9fLNwD+nTtnNZUT2DlnYg808jJV7EGUBKepCFEaTMixQ2YylqwVbShtHpQVwd2tTq8ibMeQe4db2Xo8DROj8VS6rZ8H4zZQvfwB9QIUJRFEVRFEVRzqsNKFyyjjfeOs5brx+ltPRFGoDM7WHSZn+A0dWGlHZhWdSFuNqRch9S3o3M92BeDFLqwVjmxlDSTIqjnsvyD3JD7iZufeEYy07FqAU8gD+qzaTrDUNPRKtSeOOwfG0zP7llKZZBT2BKnoDZMhaRu/jG18fzxLgXafDC+gNwr2MrvyzeyQ/LjvLzl0N895lurqvsQIoaMC7u1SoQJQHtZXkvUulDStswFDVidbZrQai0A+PCDqyl9aTl7uGx90PUA9VbjvHQ6BLuvn8B+w93E1C7MymKoiiKoijK+XUA+2v9PL/yAx55eAHbdrZQDzhOweVztmEu9SAVocTQtjaksAH7sl6kuAMp9SIVbqSyTXtZ6sbicJNa1Mrl+XXckHeUHy4+w7QaWNsNB4B6oD0xqK4b8AJu4IQXXtvazeLnT/DmBg9tbRCPQk8QWv1QH4HjwC5gM7AWmNYCNkc94urC6OhBHD2Iy69VIcrbkPJmjOXtiKMZqfAizlaktJEM12m+PHc3FafhVARyC1ZS1wjr3qjl1XX76VXD5hRFURRFUZQvuoyMDEaMGNEnIyPjM39sN3C8OcDjTxQyf/5LlC56mzPAy374enENNmcbUhFGit1aVaKkgaRKN8aiZsxlbqSyGVnUmggRXYizB1NJD9biLpKL3CTlHufawuN8w7Gfn1QdZMJ7LSw+2su65ig7u+BoCA53xTjhDdERT/RRxLVJ1P5EyDgZg50BeOYUPPJqK79ccpQfLznANysPYXfUIU4vlpIuLCVdiNOLlLmRimakohGpaNMCxaIupKwVi+MMQ/L3809523kvAM0xKF9SzdET8MqrJ3nq6fcIqUqEoiiKoiiK8kU3YsQIBv7Jz8//TB/bHdeGxYVCsO9gkLGZS3lmYxP7gO+V7iC54DTmiiBS5MZS6sbqasLiqMNWVI/d1YiU1yIVdUipG6NDu5C3lbRhd9SS7DxOWtkpBjnqSJlXR+qcOobMPcUVc/ZwVW41N857g+89uYLJC99lX4OXCEAYwiEtPOwNQNkx+M0LtQydv4lB2ZtIzt7N4PxjXOk4QXLhUazORiwON/YiD/YiDyanGylr1QJEZSNS0YqUtyKVnYirmTTHSa7N3cbvKg9wGjjlgcVVm8jOeZXnV+3H3QHRmAoRiqIoiqIoyhecHiJGjBiBiDBq1CgARo0a1feYoUOHfqxKMWLECOLE6AnCW28dYOGS97hl1GzePxZlRy9M29ZJRu6H2Mu8WBwebOVerK4WjEWnSS6pJ6nkDMayU0h5LSZnG5YSL7ZiD/aSVmzOU9hcx5HCQyS56hlc5uMKl48r8xu4dv4h/rFyL79+/hBv+aEusTVsYxRteZUP5rzp4wd5u7gqayum7G1YHEdJf9qNdVEnUtKG0dGKydmG0dWKxdlKclEbyUVtWB2tGF3NSHljohrRjpS2atUJZz1XlR1n2OwNzH/XRyvQ2AWvvn6Ihx5xMj/vVaJRCIZViFAURVEURVG+4AaGCBGhtraWNWvWICLk5+f3VSj8fj8jR45ERBJvCRIKhIlHobz8bRY43+D1bfU0A9V++JvcraQUnCHJ0Y6l1IPB2YoUN5Fc2oapuA5jaR1SVofJ1YjV0YqtxI21xIPJ4cHoasNS0YIUHiFp7g5uWLCJ/6jcwoy3TrCpXRtO1w4cDIQ4DHwAjN3cy9fn7uSq7ANcWXCG65e2kbbwDIbKY0jlKaS8CSnzIK5ubUemUi1I2Iu1EGEv0UKFlDYnKhJerUdiURfGklquc+7ju/nVbOoATwxmzn2KBx6Zw8KFG9i+vZ1IFMIqRCiKoiiKoihfdOcKEdXV1VRXVzN8+HAAxowZ0/f22tpaRBIhIuqFWIyaD07zhz9M4anntrOxpg5PKEI98KvlRxg09yD2oiYMjg6kuA1xtWMr92IoaUnc5W/G6GrG5GrG5HRjcngRpx9xdmF2tfP1l4LcfwqWJ4LC0cR062agFtgKTNnRwjcK3yclt4b08haSyzu1qdMFdYijDimrRZynkNIGpKIDKetBXF1av0NZK1ZHIkQUt2EracPkbNO2pHV4kVI/lsU9GAqOcVXeFm59Zg9NQE8ctuw4SenCl1i+YhMNDRCPQxwVIhRFURRFUZQ/k5tvvpmcnBxycnIYNmzYBT8e3SeFCH1pk/6+rKws0C6StRARaoWYNr8hGoFQFLp6gFgvXsBxHK5fsI+0okaMTi/i6ETKupBSf4I3McTNnbigd2tvc/qxlHiRnJN8bWknd+8FRw+siMLzvVDVDPMOwMiX6/hq8U6unLufy0vqsRbVIo46jItatc9X6kMqgoirB3H6MFV6MC/yaNvNljRpTd0LWzE63dhK3NiLNRaHRzvewk7E6cdU7sO04DDDSrbjOqktnwrHoScEkTi0t0NPLwQC6D+fC39iFUVRFEVRlL9+V199NTfeeCM33ngjqampF/x4dANDREZGRl9z9cD36UubRBIhIuaDYC/BHohEwdMJ8RgQ7qaXOPuA75Ts5sqiUySV+rRlRGUBxOnFUOFHXG5t69eyRIAo82oVAkcP1mI/lzl9DF5whivnH+bavN1ck7uNrxTuZljRfjKyt5NScBxbUSPJxZ0kObswuzq08FDRojVEO/1IaRRxRpCSXm3eQ0kz4mhBKj2J7WXbEJcWHKyJ5VQWhwdLiRerw6/9vbiewYV7+fHT+9gDtMa1qkMUaHMHica07zsShng8jlzok6ooiqIoiqIof0l6UKiqqiIrK4uamhr8fj9Dhw4lIyMDv99PTU0NWVlZ+P1+qqqqEEmEiHCQkL+HaBxCcYjEoLUpwKLiMnbvPkQz4DoA183aSXpJO+IKIq4AsrAbKT6DxVWL1XWqb5ckU4kfU3EIS1EYa1EIW5Efe7Gb5OJGkkvqsDvqsDnrsDkasTibsTja+pZAaTyJ6dJuLTA4/YgzMQPC0aP93dXVx+DoxFjSgZS0YXJ1YCrv0EJGQRPWEjeWohaGlLUwOH8PXynYSOEJbd7E+zVe6k9FIab1QMTjQAxiUQgFY8iFPqmKoiiKoiiK8pc0fPjwvuVL1dXVVFVVMXTo0L73Dx06lKqqKqqrq8nMzOzboam6uhqiYYhpQ91CQF19gLzcRezZepR4DE54tIvu/1p+guuKTpBa6kec3ciCJlKX92Jy1WNx1WNxtmJyeLQQUaLNirCUaEuaLA53305KWtUiUbEoSyyFcn3E6Dw3cXo1Lq+2XMqlzYQwFbaTWurHXtGLODu0CkVZG6aFHdjKO0grbeeyguNclbOJ3606yT5glxtmZD/HO68d4NiRJjrc3UQjaM0QCXKhT6qiKIqiKIqiXKyIdxML+4lEQsTjsGvnGaqWvEOgG/IKnqd6/xlOA2/G4SvZrzFk3kEGl/mQIjdS1ImUhhJ6tF6Jck+iN6IZY6kWMKzOeq1S4WzWgkRpIkiUu7VlUKX9tZ5Hc2LHJZ32doujDWuJB2tJL4aSbi2MLOpAlrQgxSewFNeTOnM/NxUfY2MMjkbh7Z2N5M5dxKMPTsBRUsnuXfsJBmJEI1olQoUIRVEURVEU5ZKhN36LfHyKdf/KRH+xaBvabOgw8QiEA7By5RbmLVjFzsM+anvhvQYvh4H5+/18ZdZ6ris6pjUvV4C4olrPQnkAqehCKhNTrCvqkbI6LK7axPIlLUiYXIkAUN72iSHC6Gr+SGnjAPXaS1czlvIOpLAVKezE4OxFXD4tyCxsR1xnuLysjq/nH6Jwr1ZReXObB2f5K8QisH3rLlaveoXWFs9ZVQgVIhRFURRFUZRLxujRo1m7di0i555irfdC9BenjUC4FS1BAFGtwXrr3ka8wMMznGRVrmJzQycngNFr9/C3ue9wQ7kXyfNqOyCVubUL9wqP1uxc4dECQqk2/M1e0kxycTM2R/NHIaKyDanQ+h5Mjn6cbkxONxZHm8apzX2wOlqxOpo1zkasjmZtG1enDynzaxOpy9xIsQcp6cJaFuCK8g6uyd3Gva81cwBtR6aX1+xn1bMbIQIFeeX4vMG+4BAMxFSIUBRFURRFUS4dN954I2vXrmX06NGIfHzHJn1r1+HDh/d9zPDhwwnRQSDugVgMIhDrjeHx9LL7RCPzl7zAc2/uY+GqTby2ZR/1cTgI3LZiJ9fM3MNVTj/2klYtGJTqy5Q8mkSvg8np1nZMcmiBQpvfoPdFJB6TaKo2Or0DeiHciVDRltCKKREqLE5tW1cpcSOLe5FF7YirEXF1Yy/pIW1eC9fM3MPvnjnAAaAJWLpqM9OnLaWq8m1mTClmzSvVhENaaAgF4/R0h1SIUBRFURRFUS4dV199NatXr6aoqAiRj4eIkSNH9oWIjIwMampqAOghSIQIsVAYuoMQDwJBuomTt3AFj0+tYM+RAKE4eKLagLhtwE/KDnNN9kEyChuxF2uTonVWR+Ii35UY+Fbm7gsVRqcXS4kXW1EXtmJtN6a+xurSBD2IlPd7vSwxi6IssQSqLLEcytWKLPYiZS2Is530ighXLmjnH3KPcFfVYfbEtMF2Va9uYubcFcxfsJ6cmaup2VEHiS1dBy5lisVUiFAURVEURVEuEXo1Yvjw4X0hoqamhurqavx+P/n5+YgIY8aM6QsUfrRdmbQr6h7ARyzioTcaptET4JU39hKMQWNjjEfHzWHZq1uoBbYDv36qjhvyDjOkoJ7BBY1kFDSTVtiKvVjbtlVKE83TFXr/g7aVq72oi7R8P6kFXVgciTkTfdWJxMeUez6uQn+f/rg2ZGErstiNlLZgL+/g6uJmrp+yjVFLj7I/Am5g7bs72b63hQLnWp6cspzDx7XvJ5wIENFIYjZGIkDEVSVCURRFURRFuRQMGzaMoqIiVq9e3ddU3X92RG1tLTU1NWRkZFBVVdXXJ9ENBCHx305NvBcSF9M9AThZ6yNzehnHa+MUVL7LzjP0BYk7Xm5n6Ny9XDf/BEPyG7EXeZESH1LWm9iONTFRurIFY2kj1uIWUku8pBV2Y5/fia2kFYuzEXNpE6bSFgxlbWc3XjuatYCxsBMp77eFa6UHKWvFUNGMOOqwFtZxTclpvjZnI/e/cIiTiR6IA8fCjB1fyQuvHuVEAyxbuZmTjWEi8Y+Cw7n+yIU+oYqiKIqiKIrylzRs2LC+pUzDhg1D5PzLmUaMGNE3tTojI4OeRHyI6iEi3q3dmg8DidkJz69eg6vyZU41QPb8N1n52mmq1uygCdgLTNocZPiCGq6a8yFXlnUghW4Mi0NIWReGJd1aIHDWYy5twlbajrmkHXOxT5smXdyCtaQBS0kTRmcTBmcL4mxFStuRUg/mpb2IqwNxdmCu8GIu9SBFTUhBI+aiBuyFJxlW1ca18/bz93M3M2e3j6PA6ShsO9jJH+8pYemygzzwSDnLV21j58FT9MYgEIRoSIUIRVEURVEU5RL1q1/9irVr15KTk3PeENH/7/rr1dXVhBLLmSJEiBPUbs9HEm8MQzwcIhyJsXXXSRa4XqVi2U5Gj61k6fL1bP7wFG3Anhis6YafVe3j8tmbSc4/QtqiTsThRorbNCVt2hTqssQyp4pOpMKLpdRDkqMdm6MDi0Nrsja4/BhcfqTUjzh8SKEHKXRjKe4gxeFhkMvHYFcnVxY38aUFh7hhejU/cWzlzV44CRwMwLuH/ZzogFGPrmbh07UsXvEBZYufJ0qQrh43xICoChGKoiiKoijKJezGG29k9erV3HnnnYh8NMVa340pIyOD6upqxowZg4hWmVizZg3xxLV0JPGSeOIveiUiFgPA0w2+KIydVMkzz2+j4Uwv7727h+l5lbSjLW/aDGTvDfKvS/eQPnMD15SeJK24lowKD2kLu7XJ044WrbdhYTtS1oLR0Y6luB1zSQfGkg4Mjk6kxKMp7sDs7CTJ5SbV0c7gkhYuK2wgbc5x0mYd4ro5e/mhcz/za+IcQQsQH7ZFWLf1BD+/YxbZji08kfUWBZU7OXSqhygQiniAXgLdaEFChQhFURRFURTlUnX11Vezdu1abrrpps/1cdpipshZQSIOWkUiFtMutGMQikAgBqvXvM+effXs21vPqFGTmVvwMktX76SpF+pC2laqNTFwHOrg+8Wvcf2cDaTPcUpd+QAAIABJREFU3Y0l7zjm4mbs5R2kLnSTXFaPqeQkVlcLllI35rJ2LOVujOXtmMtaMZe2YHHVk+ysJ8N1misdJ7i26CDXzq3h+pyt/PiZFnKOwAfAKaA+rjVRL3thD7+9cy4bd0cYn/0i+Yve4fX3jxDRA1IcIgGtCyQSiZw7QagQoSiKoiiKonyRDRs2jBtvvJE777yT1atXf+6PJ+6HeJh4XAsRwcRKpniiFBHoCmrJIgbBoPYYtzfE4qUvcvhoF8+t/pC5+Wt4YoKDnigca+qmIQwngH3A4jPwYLWH71Ts5/q8HVw+ZzuDZ2/jyrnbud55kLSCQyQXHk04QkrRYdKKDzG4eD9XFu/lirytXDdvI1+e+QbfKXyfx6s7WNYC76DNrDgaAQ/w1Ks7eXCsi31HYfK0F1hctYvqTfWcbvT3VVgivVFtiVZU6wHR+kBiKkQoiqIoiqIol5acnBzWrl3LokWL+pYyfR5EghANQyI89AA9RAgSJkrko+VNPVqZIhyCnrAWNjq6oaR0DRMmL2LO/DXs2B9l/IzVLHvpKPsbtd2R2oE6YFcvvNIQZcGOdu5/5Qg/XbSDfy7Zxjfyt/G1Bdv56vwtfC1vM3+3YDPDi7dwk2sLPy7bzKjV+3EeDLLeC7vDWqWjA/AmDmnVKx+QNfspHIvf5ZGJixk9oYrHn1xI9VuHtYMMA72hs8osEcAf8RChm7i2Zutj5EKfWEVRFEVR/nfddNNN3Hnnndx5553cfPPNF/x4FOUvSd+ZafXq1X1N1Z8HkYi2GxMxIsQIEEmEiAgRYtrshF7tyjvaoy1v0jOFuydKY1OQDRuOsaBoDXnFb5GZs44ZuW/gXLiVsRMW8uraGuqbAgQAH3A6rlUpDgI7gPUhWNf7/9i783gb6v+B4++ZK2RXSEUbSqnUYLjRhkpR4hIlUYQvopAWsnRlD3HtW/Z9ybVFlgjZ93WsIV/Jnn3mvn5/nPe57pW4/L518/A5Hs/HcWc7nzPvz5mZ97xnzoHJJ+C74zD9FMwLYDmwmdB9DjuA3edD858FVqzYwrBvxzB2+GRiuo4g7gJ06DKR3t/+yLipG1m68r+hhOFkAOfOw/kLofafiSMuDo6eOsU5znKeUyaJMAzDMAzj4q/2Nm/e3CQRxk3j/5NIEBfoDyagN1kH8eLvOU74i87x0ykfzp2D2KmLmTxlKd8OW8CwkUs5fBSafTGM1etOUeHNz9iw7Tybf4HYBXtYvQ9+3g17A9hP6BelDwD7g1D1Yn9c6HnxtgvsOQ6LNpykS98ZrN92mnMBtPqyN/t/Pcvh3+OIbtWTA3vP06v3eOb/uJEz+gVT58+F8wG9t+OS9scREBefNJjLmQzDMAzjpla/fn369+9PunTpkr0thvFPCicS0dHR1zTf//cRPjY/cfIsp07BgoUb+eWX84wctYgfftjJ8T+gXMXPmf/TQd6v15WWX42iUbN+jJ+2jm/HLKZ9l4nsPgBdY76jafNedPpmHCfOwuTpa4jpO52YvjNo9dUIuvWYypr1JzgXQIvovmzf8wdr1u9j2tTF9O01hhnTFoImDxfOJ2zhpVWGpD0kuQNqGIZhGMY/49FHHyU2NtZUH4yb1ttvv03z5s2vaZ7/7yMIAuLi4kLJRBycPgt+APN+3MJ5H2JnrKNLj8m8X7c9Hb+ZyNjvVvJ+/fas2XyccVNW8Fb1z+nacxLrthxj5PgFzJyzllPnof3XQ9j73ziWrvwvDRt3oVHjrqxac5ALAeze+weffdGBAYPGERfA2dMXc4QL50NZzR9/nL5yEvEXX+1qkgjDMAzDuMlER0df9Sxs+Ee5kruthvF3iI6Ovuabq///j1AScf68zwX/YiJxIYALcXDoCBz4HcZ/t4ips9YwdPRcPmvdi627TjFg6Eym/7COQsXKsnPvaUaO/4HFK7ZxDhgzaQ59B0+i3+BYvov9mdhpy7gQB2cvwInTofsyLsTByZOh3OD8WTh9KiDQNlw+gTBJhGEYhmEYCZQsWZLY2FgeffTRK06XPXv267r51DBuBOPGjbvqZ+BS/5skwo//6/Tps/GXOJ3zQ/dNnNObsY+dDn0D1Ir1e1m+dg879p7kbBxMmraQsz6s2bCLnb8cCn170hmY+cMSVqzZzslT4MfBsROh5Z0+F8eZCyFxCe/XiAu3IVSFOBtfokh487Q+TBJhGIZhGDefkiVLUqZMGbJnz066dOno378/9evXT/Z2GUZyio6Ovub7gf6/j3MJryVKcJB+wQ9d4vTHGT/+h+wuAIdPhhKJc8CJsxerCsf+gHP69asnzlzg1HmdJ4Ajx3zOng8lECdO+Rdv6gbOnrl40/TRo8fx/XB2EG5P+JVNEmEYhmEYN73o6GjGjRsX//3448aNI3v27MneLsMw/ln3338/+fPnv+y4/Pnzx4/PlClT/PTPPfdc/N8J/x+eR5eX/G/OMAzDMAzDMIwbSrI3wDAMwzAMwzCMG0uyN8AwDMMwDMMwjBtLsjfAMAzDMAzDMIwbS7I3wDAMwzAMwzCMG0uyN8AwDMMwDMMwjBtLsjfAMAzDMAzDMIwbS7I3wDAMwzAMwzCMG0uyN8AwDMMwDMMwjBtLsjfAMAzDMAzDMIwbS7I3wDAMwzAMwzCMG0uyN8AwDMMwDMMwjBtLsjfAMAzDMAzDMIwbS7I3wDAMwzAMwzCMG0uyN8AwDMMwDMMwjBtLsjfAMAzDMAzDMIwbS7I3wDAMwzAMwzCMG0uyN+CyLMsiIiLCMAzDMAzDMG5KlmUl+zH5DZdEGIZhGIZhGIbxr5XsDUgknHFlypSJ6tWrU65cOaKioihfvnySREVFUbZsWV599VVee+21m07p0qWpVq0alSu/RfnyFYiKqpgk5ctXoHz5qL9Q4QZQkXLlKlCrVk2iot6gXLnQsBteVILnqAR/JxhfrnwFKr5RiVrv1+D1clGJp73RVbiy18tH8VaVKtR4713Kli9/1en/VhWT6FqmvYKy5ctTvVo1qlatStmoqL+YrkKC52tQoQJRFSvwbs0aRFWsGP/35aaNSvD8vxF1FRUoF1WOGu/V4M0336R8VPkkzPP/U+F/pvwVJJzmCtNWKE/NmrV4440KVKiQeFzFf0qFa5z2f6BCVDkqVapIjZq1iIp6/X+23ESi/p2iyr1OlSpv8e57NSj/etmkz1v+CpIyzb9A+bJlqVa9OlWrViWqbNk/ja9wAwmt9yjeuETFvxBVrhw1a9Tg9ttvT3R8/C+T7A24bBKRO3duOnfuTP78+SlatCiRkZFJVrhwYQoVKnTTKVy4CPnyPUynTj14442ZOM5gnnpqOJGRw4mMHEFk5Cg1lsjIcURGjicychKRkRMpXHgyrjsZ1/0O152qZqiZuO5sXHcWrjtHzcN1F+C6P+K6P+G6i3Ddxbjuz2q5Wonrrlbrcd11uO4GXHeT2qq247o71G71C667Tx1QB3HdQ+qIOobrnqBQoRO8+OIZChc+RaFCZ3Hdc8pXcbgu16ewKgJupCqqngb3GfU8uMXBLQHuC6qUegXcMqqsKgdulHpDVQb3LfUOuFXBrQbuu6qmqg1uHShUByI/gBc/gYL1wW2oGqkm4H4MblNwP1PNwG0O7hfgtlLRqg247cBtC24HcDuC2wncLqobuN+A2x3cnqqP6gfuYDVUDQd3pBqjxoE7QU1WU8Cdqmao78Gdreaq+eAuCCn4Ezy9BEosh4I/g7sU3BXgLgd3FbirwV0D7npw14G7EdxN4G4Gdxu4W8HdDu4OtVvtBXcfuPvBPaB+A/cQuL+De0QdB/cEuCfBPaXOgnsO3PPg+orrV1gVASJVMX0uBbwEPA0Ux6c4PiU5zwuc40XO8jKnKMUpSnOSMpzgVY7zOkcoyxHK8ztRHKICv1GJA7zBAd5kP2+xjyrs5R12U5XdVGcn77KD99hOTbZSk23UZjN12MR/2Eg91lGP9TRgDQ1YzYesohHLacQKPmYpH/Mzn7CEz1jEZyyiOQtozgJaMJ9WzKEVc4lmNtHM4iu+px0zaMsMOjKVjkylM1PowmS6MJlvmMA3TKA7YxnIZPowjt6MoA8j6cdwBjCUAQxlsP4bwkCGMYBh9GckfRhJH0bTizHEMJYYJvAN4/mGSXRlMl34jq+ZSkdi6ch02jODtsykLbOIZhbRzKE1c2nFPFqygOb8yBf8xOcs4jMW8yk/8zE/05TlNGYFjVjJR6ymAatpyDrqs556bKAum6jDJuqwlffZSk08arCDd9nBu+zmHXbzDr/wNvt4i328xQEqcYBKHKQih4jiCO9yhHIcoSzHeI0TlOEEZTjFy5ziZc7wEud4gXO8oL2iOHE8BzyjimoveipBrwr3tGvsoXEu+OqcOuvCKXVCHXfhiDqkfnPhgNqnfnFht9qhtruwtRBsiwTvRdhUEDa6sM6F9S6sVitdWK5+VktcWKR+dGGBC/NcmOPCXBdmq+9dmKGmqu9cmKwmqLEujHFhtAtDXRjmwrcuDHZhkAsDVF8X+rjQ24UYF3q60N2Fb1zo5kIX1cmFji50cKGtC+1caONCtAtfutDKhZYFofXT8FUJ+LwgfOaGNHXhYxeauNBINVQfuFBP1VG1XKip3lXVXKiq3lKVXXhDRalyLpRVZdQrLrzsQikXXlAlXCjuwvMuPKOKuVBURaoiLhRWV9r5FiwIxYvDs88SV7Agca7LBdflvOtyznU5rU66Lidcl+OuyxF1SB10XQ6ovWqP67JLbXddPNdlm+uyRW1Q61yX1a7LGtdlpVrmuvysFqmFrsuPao6a7brMcl2+d12muS7TCxViapEixEZGEhsZyWQ1ITKS8ZGRjIuMZLQaWbQo3z7+OIu6duW+vHlNEnGtScT9999PtWrVEBFs2072dt0IbDsCEaFatf9w333dEWmKZTVHpBkizRFpqaIRaYPIV4i0R6QdIp0Q6YzI14h0UzGqFyJ9EemDyAA1CJEhajgiIxAZicgYNUFNQuQ7NU3NQGSWmqPmI7JALUJkMSI/I7JMrVJrEFmHyHpENqmtiHhqp9qDyF51QP2GyCFEfkfkqDqByElE/kDkjLqAiJ90to+kUKl8JLWP3Ooj6VQmdZuPZPGRrD6SXd3lIznVfT5yv4/k8pE86mGVz0ceU0+qgj7iqkgfKewjxXzkGVVclfSRF33kJR95Rb3qI6/5SFkfKa8q+kgl9ZZ6x0eq+Uh1H6mhavlIbR+p4yP1VAMfaegjjXzkUx/5xEeaqS98pJWK9pE2PvKVj7RXnVUXH+mmYlQvH+mrBqjBPjJEDVcjfWSMmqAm+ch3PjLFR6apmT4yS831kTk+Mt9HFqjFaqmPLPOR5T6ySq31kXU+st5HNqltPuL5yHYf2eUjO33kFx/Z6yP7fOSA+s1HDvnIYR85qk6qUz5yVl3wET+hC4h/Vp1C/JPqqDpMhH+IFP5vpPYPkNo/QBp/H+n8vaTzfyGTv4tM/i5u97eT1ffI6m8ju7+J7P5m7vbXk9NfR05/Lff7q7jfX0Uufzl5/GU86C/lYX8xD/uLedRfyGP+Ah735/OkP4cn/bkU9Gfh+rNw/ZlE+tOI9KfxtD+FZ/zveNafTHF/As/7E3jBH8uL/hhe8kfxij+CV/wRvOoP4TV/CGX9wZT3B1DeH0BFvy9v+H2p7Peiih9DFT+Gd/xvqOZ3o7rfhRp+Z2r4nantt6e2357/+G2p60dTz4+mod+Khn4rPvJb0NhvRmO/GZ/4n/CJ/ymf+x/T3G9Mc78xLf2GtPIb8qVfnzZ+Pdr4dWnv16a9X5uOfk06+zX42n+Pbn41uvnV6OFXIcavQk//Tfr4b9DHr0R/P4qBfnkG+eUY4r/GEP81hvulGeG/wkj/Zcb4LzLGf5HxfnEm+MWZ6D/Hd/7TfOc/zVT/Kab5TzHdL8IsvxDf+4WY4zvM9Z9knp+fBf5jLPAfY5H/CIv9h1niP8QyPw/L/Dys9O9nlX8/a/x7WefnYJ1/F5v8O9nk38kWPxuenwXPz8JOPxO7/Mzs9jOw10/HXj8dv/qpOeCn5qCfkkN+Cg75ERz1haO+cNwX/lBn1Hlf8H3BvyD4ZwT/rOD/IfgnBf+E4B9Vvwv+IcH/TfAPqH2Cv1fwfxH8nYK/S/A9tVXwN6n1gr9O8NcK/iq1XPCXCf7Pgr9YLVDzBX+O+l7wZwn+DMGfpqYI/neCP0nwJ6gxapTgjxD84YI/RA0S/AGqj+D3Ffxegh+juqmvBb+z4HcS/PbqK8FvI/hfCn5z9angfyL4TQW/sfpQ8BsKfgPBr6fqCH5twa8l+DVUNVVV8N9SlVRFwS+vXhP8V9Ur6kVVUvCLq2dUMcGPVK4qIPhPqsdUPsF/WPDzCn4elUvw7xf8+wQ/p7pL8LOrLCqz4GdS6dStgp9a8FMJfgplCb5c3RkRTotwSoQT6ogIh0X4XYSDar/aK8IuEXaLsF1tFWGTWi/COhHWiLBKLVVLRFgkwk8izFdzRZitZqipIkxRE9U4EcaIMFqEEWqoCENE+FaEAaqvCL1F6CVCd9VVhC4ifC1CR9VWhK9EiBahlQitRfgiIoJPRBjy3nvclSsXCY+P/2WSvQGJhFfSAw88QM2aNRERUqRIgW3bxlWkSHELIkLNmg3Ilas/Ii2JiGiDbYe1V52w7c7Y9tfYdjdsuyu23R3b7oFt98S2+2DbvbHt/mogtv0ttj0Y2x6mRmDbo9U4NQHbnoxtT8K2Y9U0bHsGtj0T256t5mDb89RCtQjbXqKWq5XY9mpsew22vV5txLY3Y9tbsG1P7cC2d2Hbu7HtvWo/tn1AHVJHsO2j2PYxbPukOo1tn8G2z2LbF1Qctk1iKVRKsG8FOzXY6VQGsDOrLCob2HeqHOoesO9XudWDYD8Mdl6wH1WPg/0E2E+CXVC5YBcBOxLsYupZsJ8D+3mwS6oXwS4F9stgl1Gvgf062OXArqAqgV0Z7DfBfltVA7s62O+CXVPVBrsO2P8Bu75qCPaHYH8EdhP1iWoGdisVDXYbsL8Cu73qpL4Gu5vqAXYM2D3B7qP6q4Fgf6uGqZFgj1bj1ESwJ6tYNQ3sGWDPBHu2mgv2PLDng71QLQZ7Cdg/g71crQJ7NdhrwF6vNoG9GewtYHtqJ9i7wN4N9l71K9gHwP4v2IfUEbCPgn0M7JPqNNhnwD4L9gUVBzYJxZGCC9zCBVJyjls5w62cJh0nScdJMnKczBwlM0fIwiGycIhs/Jc7OcCd/EoO9pKDvdzLbu5nF/ezk9x45MbjIbaQl808zCYeZT2Psp7HWcMTrOZJVlGQ5RRkOYX5mSIsIZLFFGMhxVjIs8znOebxPHMpyWxKMpuXmEkpZvIy0ylDLGWIpSyTeZ1JlGMiFRhHBcZRidFUZjRvMoK3GcbbDKMa31Kdb3mPgdSkPzXpT236UIc+/Iee1KcH9elBQ7rxId34iK9pQmea0IlPaM+ntOdz2tKcNjQnmpa0ohWt+JIvaENz2tCMdnxKOz6lIx/TmSZ0pjFd+ZCufEh3PiCG+sRQj97UoTd16Mf7DKAmA6jBYKozmOoMpSrDeZvhvMVoKjOKyoylIuOowHiimMTrTOJ1pvAqsZRhKqWZQSlmUIpZvMBsSvIDJZjHc8zjORbwNAspxiKeYglFWEIRllGI5RRkJQ6reYLVPME6HmM9j7KBR9isUfPIg0dudvAAu7iPXdzHXnKyl5zs5y4OkJ0DZOc3snKIrBzmNo6SiaNk0t6TnlOk4Qy3cobUnOcWLnALARGh3hdnwwV11oYzNpy24aQ6ZsNRG47YcEj914YDNvxqw16124ZdNuywwVNbbNhswyYb1qs1Nqy2YZUNy9UStciGhWq+DfNsmGPDbDXThhk2TLMhVk1WE2wYp0bZMNqGETYMU4Nt+NaGgTb0V31UTxtibOhhQzf1tQ2dbehoQxvV2oZWNrS0obn6zIZPbWhqQxP1kQ0f2tDAhvrqPzbUsaG2DTVVdVXNhrfVmzZUtuENGyqocja8bsNrNpRRpdSLNpRUz6lnbCimitgQaYNrQ0EbCtjwhA1P2vC4DY+qvDY8bMODNuRW96mcNuRQd6psNmRRmWzIbEMGG9LbkNaG1DbcasMtKoVNeEd7wbY5b9uctW1OqxO2zXHb5qhtc1gdVAdsm31qt9pp23hqi22z2bbZaNusV6ttm1W2zQrbZplapBbaNj+qOWqWbTNTTbVtptk239k2k9Q422a8bTPGthll24y0bYbaNsNsm29tm0G2zUDbpq9t08+26W3b9LJtYmyb7qqLbfO1bdPJtumg2qZIQUsRxtSpw925c5sk4nqSiBo1aiBiKhFJFa5E1KjxAQ880A+RFlhWG0KVh2hCFYd2iHTkYuWhq+qOSA9ClYfeqh8i/QlVHgaroYgMI1R9GKXGIjIOkfGEKg+TEJmCSCwiUwlVHmYgMlvNQWSeWoDIQkLVhyVqGSLLEVmJyGq1Xm1EZLMKVx92ILJLhasP+7lYgTikjhCqPhwjVH04ichpQtWHs4QqEBcQiUOExGyQCJAUIKlUGpC0IOlAMqrbQG4HyQJyh7oL5G6QHCD3qgdAcoHkBnlIPQKSD+QxkPyqgCoEUlg9BVIU5GmQZ1UJ9QLIS6q0ehWkLMjrIFGqIkglVUW9A1JN1VC1QGqD1AGppxqANAT5EKSxaqo+B2mpvgSJBmkD0k51BOkE0hmkq+oO0gMkBqS36q8GggxWQ0GGgYwAGaXGgowDmQAyScWqaSAz1Gw1B2SeWqgWgSxRy9UqkNUga0DWq00gm0G2gHhqJ8gukN0ge9WvIAdA/gtySB0BOQpyDOSkOg1yBuQsyAUVB0JCcdhcIIILpOAsqThDKk6ThpOk5STpOUZGjpKRI9zOIW7nEFn5L3dwgDv4lbvYy93sJSe7uZdd3MtOcuGRC488bOEhNpOXTeRjPflYz2OsIT+reYKVFGA5BVhOIX6mMEsozGKKspCiLOQZ5vMs83iWuZRgNiWYzYvM4CVmUIpplCaW0sTyGpMoyyReZwJRjCOKcbzBKCoxisqMoArDqMIw3mEw1RhMdQZQg/7UoD+16E1telOHntSjB/XoTgO60pCufMjXNKYTjelIU9rxCe34jK9oRjTN+JIWtKQlLWlNc6JpRjSf05ZPaMcndKAJnWhMJxrp0hryDfXpQT16UFdftTZ9qakteU9bV40hvM0wqjCcN/VdVGIMFRhHFOMpp++2LFN0DUzlZV0rLzFL19QPPM88XXsLdI3+RCRLdC0v0zW/gidZTX5Wk591GqENPMxmHmIzD7FNI7md+9jFveziHn7hbvZyN/u4kwPcwQGy8Zv2jMNk5igZOUoGTpCWk6TlFKk5QyrOkJLzRHCBCAKsUO+LE7igzgqcETgtcFIdEzgqcFjgkPqvwAGBXwX2qt0CuwR2CHhqs9oosF6tVisFlqslapHAQjVPzRGYrWaoaQKxAlMEJqkJAuMExgqMUsMFhgkMFRisBgj0F+gn0FvFCPQQ6C7QVXUW6CTQQSBatRJoKdBCoJn6VOATgY8FGqsPBRoKfCBQT9URqC3wvkANVU1VFaiiKqmKAlGqrHpVoLR6Sb0gUEI9q4oJFBV4SqCwKiRQQMARyK8eE8gn8IjAQyq3QC6BBwTuVTkE7ha4S+AOlUXgdoHbBDKqdAJpBdIIpFIpBCIEbCG8o70gwnkRzkqoInFaQtWI4yIclVBF4rBcrEgcEGGf2q12iuCpzWqjhKoS6+ViRWKFCMskVJVYpBaK8KOEqhJz1CwRZsrFqsRUEb4TYZJcrEqMk1BVYpQIIyVUlRgqwmARBokwUEJVib4Sqkr0FCFGhG/U1yJ0llBVor36KiKCFiKMrlXLJBHXwiQR188kEbswSQQmiTBJhEkiTBJhkgiTRPz7kohbxSQRYpKIv5VJIq6fSSJ2YZIITBJhkgiTRJgkwiQRJokwSYSYJOIfkOwNSMQkEdfPJBG7MEkEJokwSYRJIkwSYZIIk0SYJEJMEvEPSPYGJGKSiOtnkohdmCQCk0SYJMIkESaJMEmESSJMEiEmifgHJHsDEjFJxPUzScQuTBKBSSJMEmGSCJNEmCTCJBEmiRCTRPwDkr0BiZgk4vqZJGIXN3USURyTRNxkSUQ6k0TcpEnEgyaJMEmESSLEJBH/AsnegERMEnH9Lp9EhBOImyOJsO2bM4mwSkDETVqJsMaBdRMmEWk4SQaOkZEjN2US0eSmTSIeZDN5b94kYr59cyYRlW2oFHFjJxHX+xWvlsVRyzJJhEkiri68knLnzk3dunURufhjc5ZlGVcQ/rG5unUbkydPf0S+ICIiGssKa6c6YlmdsKzOWFZXLKsLlvUNltUdy4rBsnpjWb2wrH5qAJY1SA3BsoZiWcOwrJFqrBqPZU1U32FZU7CsWCxrupqlfsCy5qofsawFWNZPWNZitRTLWoZlrcCyVqm1agOWtUltVR6WtQPL2oll7cay9mBZ+7Cs/VjWr1jWQfU7lnUYyzqCZR1Xf2BZp7Cs01jWOeVjWUFiEQFWigArZYCVWqUNsNIFWBkCrEzq9gArS4CVNcDKrnKonAHWfSq3ejDAyqvyBViPBliPB1hPqAIBVsEAyw2wiqii6pkA+7kAeTrg9tcCqrQKkOcCIl4OsEoFWKXVawFW2QDr9QArSr0RYFUKsCoHWFXUOwFWtQCreoBVQ9UKsGoHWHUCrHqqQYDVMMD6MMBqrJqqzwOslurLACs6wGoTYLVTHVXnAKur6q5iAqxeAVbvAKufGhBgDVJD1fAAa6QaG2CN0edJAdbEAGuKmhpgTQ+wZgRYs9QPAdZctUD9FGAtVsvUigBrlVoXYK0NsDYEWJvUVrU9wNoRYO0MsPaofQHW/gDrQIB1UP0eYB0OsI4GWMfVHwHWqQDrdIB1TvkBVpCQT4rgHCmCc6QMzpA6OEXq4BQZguNYwXFKBScoGhwlVfA7WYODZAldy8dzAAAgAElEQVQOki04QPZgP9mD/eQI9pAj2MM9wU7uC3ZwX7CD3MFWcgdbeTDYRN5gIw8HG3g0WMujwToeD1bzRLCKJ4MVFAyWUTBYhhssoUiwmCLBTxQLFlAsWMAzwTyeC+byXDCHEsEsSgSzeDGYTqlgOqWCqZQOplA6mMJrwSTKBhMpF4wnKhhLVDCWN4KRVApGUjkYTpVgKFWCobwTDKZaMIh3gwHUCPpRI+hHraA3tYNe1AliqBd0p17QnYZBVxoGXfko+JoGQTsaBR34JGjHJ0E7Pgva0Cz4kmbBl7QIWtIyaEnroDnRQTOig89pG3xC2+ATOgRN6BQ0plPQiC5BQ7oEDekW1Kd7UI8eQV16BbXpFdSmb1CTfkEN+gfvMSioxqCgGkOCtxkaVGFY8BYjg0qMDCoxJqjA2CCKcUF5JgZlmRiU5bugDFOCMsQGrzA9eInpwUt8H5RkVlCS2UFx5gbPMjd4lh+DYiwIirEweIrFQREWB0VYGhRkWVCQ5YHDquAJVgVPsDZ4lLXBo6wPHmFjkIdfgoZsCx5ha5ALL3iAncF97AjuZU+Qgz1BDvYGd7E/yM7+IDsHgywcDLJwKLiNw0EmDgcZOR6k43iQjpPBrZwKUnMqSM25IAXnghRcCGyCwCLwLYJz6rRFcMoi+MMiOK6OWASHLYLfLYKD6leLYL9FsM8i2KN2WgQ7LILtFsFWtUltsAjWqlVqhUWwVC1WP1kECyyCHy2CHyyCufo8S01XUy2CKWqiGm8RjLUIxlgEI9Vwi2CoGqQGWAT9VC8VYxF0V10sgq4WQWeLoJNF0MEiiFatLIKWFkELi6CZ+tQi+MQi+NgiaKw+tAgaWgQNLIJ6qo5FUNsiqGUR1FDVLYJqFsE7FsHbEQQVhaDhIwRtyhC8JgQVUxBEWQSvWwRlLYJXLYLSqpR6wSIooZ5TT1sERVURVcgiKGgRFLAInlCPWwSPWgT5LIK8Ko9FkNsiyGUR3KdyWgQ5LIK7LYLsKqtFkMUiuN0iyKTSWwTpLIK0FkFqdYtFkMIiiLAIrJBzlsVZy+K0ZfGHOqYJxBHL4pD6r9pvWfyidqntlsVWtUmttyzWqpVqmWXxs/pJLbAs5lsW8yyLH9T3lsUMy2K6ZRGrJlsWEy2LCZbFWDXKshhpWYywLIaoQZbFQMtigGXRR/W0LGIsix6WRTf1tWXR2bLoaFm0syza2zZfpUhBCxHG1a9Pjjx5TBJxrUlEnjx5+OCDDxARIiIikr1dN4KIiBSICB980JTcuQci8gUXL2dqw8VKRLgK8TUi3VS4CtELkb6I9CFUgRiIyCBEhqjhiIzgYgViDCITVLgCMQWR6WomIrMIVSDmqh8JVR8Wkrj6sEKFqw/rENmgtqhtiGwnVH3Yg8huLlYe9hMZeZRbbjmIyO+IHCZUfTiuTnGx8nBeBYQqD5epPlxNuDKREuRWkNSEqhLpQDKAZFZZ1R0gd6qcKlyVeAAkD8iDIHkJVSUeAXlcPcnFqkSCioRVDKQIZH0VGnYFKQr2CyAlQUqpV0DKEKpIlONiRaKielO9DVKVUEXiXfU+F6sRddUHXKxGNFJXqkR8BdJehasQXUC6qRjVC6SvGsjFKsQQNUKNJlSB0EuZ7pwG+eeBTAr9UrVMV9+DzCJUgZgHMhfkR0LVh5+4WH1YRqj6sIJQ5WE1ocrDBpCNhCoP4erDDrVH7QPZT6j6cFD9DnKYUOXhBMhxkFNcrDycVwGhysOfqg9XEodFHKk4j3COClygBGcR/iADJ0jHCTJylMwcJjOHycpBsnKQ7PzKXeznLvaRkz3kZA/3sYMH2E4uPB5kCw+yhbxs5BE2kI/15Gc1j7OGJ1mh58aX6bnyJTzFTxRlIcVYwLPM5VnmUUJ/ufoFvqcU0ynFdEoTSxmm8BqTKccEXmcCFRhLRcbyBqN4kxH6y9VDqMoQqjGY9xjIuwzkffryPn2pTS/qEkNdYmhAN60bdKIrw2hOD5rQVn+1OlyJiNY6RKgS0UYrEe20EtGRJnSmEZ35iG40oBsN6E49YqhLT/5DX2rRh1r0j29JdW1dVYbzFiN4k5FUYiwVGENFxlOeibyuFYgyTKEM03iZ6ZSKr0DMogRz9Veq5/OM1nOKsljX6FIKsQKH5RRgNflZQ37W6i9Uh36lOhShbeRhO/dwmJbsIQ+7ycEv3M1+7mQ/d2q0s8ZXHg6TieOk5zjp+YM0nCY1p0nNeVJwnlvwsbVXXaXnxalA4LwKVyb+EDgucELgiIQqE78LHFS/CuyXi1WJPRKqSoQrE1vURoENAuvkYlVihVomsFhgaRpYWwQWCPxowVwJmS0wS2CmwHQ1RU2WUDVigoSqEeGKxAg1RA0SGCihikRf1UsuViO6qa8lVI3oKFevRDSVUCWikWoo0EBClYi6qpaqKfCuekdCVYi3Bd6yobxAEwe6VYWXBcpHwOsSqkCUEXhFoJQqqYrLnysQkRKqPrgSqj4UEHhC4HH1iMor8KBAHglVHsLVh3sEcgrcqbIJZJVQ9SGzyiChykM6gdQSuoQppVysPCRh5xonQiBCYFmcFeH8ww9z9t57OSkSSixEOCahqsRv6lcVrkrsEWGH2ibCFhWuSKyVi1WJpWqJhCoSP0moIvGjCHNFmK1myMWKxBQJVSQmysWKxBgJVSSGqyEifCuhikR/1VsuViO6qy4SqkZ0klAVooNcrERM/vBD7nnoIRIeH//LJHsDEgmvpLvvvpumTZuSP39+ihQpguu6SVawYEEcx7npFCxYiEceycunn7bg1Vf78uSTbShcuAOu2x7X7YDrdlJf47pdcN2uuO43uO43FCzYHcf5BsfpgeP0xHFicJzeqg+O008NwHEG4jiDcJxvcZzBOM5QNQzHGaFGqTE4zlg1QU3EcSarWDUVx5mG40zHcWaqWTjObDVXzcNx5uM4P+I4C9UiChRYzJNPLqZVq7U89dRSnnhiGQUKLMdxVuA4q9QaHGetWq824jibcJzNOM5WtQ3H8RIroAp6OIWUqwp7OEX0OVIV9XCKqWfVcx5OcVVSvejhvKReUaU9nFdVWVXOwymvKqpKHgUqe+R/w+PZGh5NO3s8XtmjwDsezjseTnX1nodTQ9XycN73cGp7OHU8nP94OPXUBx5OA/WRh/Ohh9NYNfFwmqpP1eceTjPVQrXycNqotqq9h9PRw+ng4XRWX3s4XdU3qoeH01P1Vn08nH5qoBrk4Qz2KPCtR77BHhXGezSa6ZF3iEfBkR7OaA9nlIczxsMZ6+GM83AmqEkezmQVq6ap6R7OTDXLw5nt4fzg4cxV89WPHs5CtcjDWezhLPFwlqrlaoWHs0qt8XDWejjrPJz1apPa7OFsVd6fFfC2UsDbSkFvM4W8TRTyNlHE28Bj3npqeRup4q3nCW8NRb1VRHqrKOqtoJi3nKe95TzrLeVZbynPe0so7i2muLeIF7yFlPQW8qL3Iy958ynlzecVby6veHMp4/1AGW82r3qzKOvNpKw3k3LedMp704jyplHRi6WiF0slbzKVvUlU9ibxljeBt7wJVPXGUdUbyzveGKp7o6jujeY9bwQ1vOHU9IZTyxtKLW8odbxvqeMN5j/eIOp5A6nnDeQDrx8feP1o6PXhI683H3m9aez1pLHXk4+9HjT1vqGp9w2fel35zOvGx14HhnrjaO/1opnXjhZeR1p57WnttaW115Zorw3RXhu+8r6krdeatl5rOngt6OC1oJPXnM5eMzp7zejqfUoX7zO6eZ/Q3WtKd68pPb3GxHiN6eV9RG/vI3p7H9LPa0BfrwEDvPoM9Oox0KvLYK8Og706DPFqMdSrxTDvfUZ4NRju1WCU9y6jvOqM9qox1qvKWK8q470qTPDeYqL3JpO9ykzyKjPFq0isV5GpXgWmeeWZ5pVnpvc6M72yfO+9xmyvDLO9MszxXmGu9wrzvJeZ773Acq81C72XWeiV5CevBIu951nsFWep9yxLvWdZ5j3Ncq8Yy71irPKeYpX3FKu9Iqz1CrPWK8x6z2W957LRK8QmtdUrwFavANu8Anieg7fNwduqNjt4m9R6tc7BW+vgrXHwVqkVDt5ytVQtVoscvIXqRwdvvoM3z8Gbq2arWQ7eTDXdwZvm4E0tgDclP9705/EWtsSb+BjepAJ4E5yQcQ7eWAdvjIM3So1Qwxy8oWqwg/etgzfIwRvo4A1w8PqpPg5ebxXj4PV08Ho4eN+oruprB6+zg9fJwWur2jh40aq1aungtXDwvnDwmqnPHLxPVVPVxMFr7OA1cvA+dPA+cvAaqA8cvHoF8Go/ite8HN7X9fDefRivdkG8Wg5eDfWeg1ddVVVvO3hvqcrqDQevoiqvyjl4ZVUZB+9VB6+0g/eKekm9oEo6eMXVcw7es6qYKurgPeXgRTp4hR28IvrsqkKqoINXQDkhWx2HLY7DZsdho+OwqWBB1ufNy8a6dVlftSqrH36YNQULstJxWKGWqiVqkeOwUP3oOMx3HOY5DnPVLPW94zBDTVWxjsN3aqIa7ziMdRzGOQ6j1UjHYbgaqr51HAarAaqf49DXcejjOPRSPQsVIsZ1iXFduquurksX1cl16ey6dCxShLb58zPk00+5I2dOk0Rcj/Tp03PHHXeQNWtWsmXLlmRZs2a9aWXLlo2MGTOQJUt6smXLSLZsGa4iPdmypSdr1oTSXaO0SZTmKm69Rqn/JH36VGTJcunwVEmU8vpluUa3J9FtSZMlc0oypte/M19BpmuUMYkyXEX6JEp3DdKmJFvalGROk5IMt4b+n/WvpLmKW69B6muQKolSJkWqeFn0OVPKVGROMCwk9RXdnsitf+m2P0lzWZnjpb2iTPHSJUnGeOkvK23KNKRPmY6MKTOQIWV6MqTMcEXpE8n4l9IleE6XMtNVpY2X+YrSJHLbn9x6WbdfVuqUGUid8vYEsvylVJeV9U9SXkmqJEp9DW69BmnUrbeTMnX6i3+HpU2idNco/VVkSKKMSZTpr2QjZcbbSJk+EykzZ7s4PHMS3ZZEtydRlmuU9dqlCsuWjVQZM5IqU6bQ/3V46iS6NQnSJFHaq0iXBOmzZbusDJfKmpWMd9xBmgwZkv1Y/IZNIgzDMAzDMAzD+LPwPbHJ2IbkXwlXWznG1W6oTpHoG6xs2yYiIuK6lpOwM0ZERMTfj5Lc7/FmdLl4hOOclPlFLGzbNnG9QVwam3B8wvH7/4jfPvwL3qfxZ5duw/8Xn9HwZz/hcpP7fRpK99MpUqRIdMxz8UtkkrqN//M2I+Ewy8T8Xyt8nJaUz+Xljo8THg8kPO4zSYRxTcKdyLZt7rrrLrJly/ancdeynBQpUpAjRw5uv/12RCS+syf3+7yZJFznqVKl4p577iFjxozx4/5qo3K5mCbc0WTIkIGUKVNe83KMfy7u4Zjcdttt5MyZMz5eCWN5PcuNiIggc+bM5rP8LxSOSUREBHfffTdZs2b907jriXfCYRkzZiRdunTJ/l6NizEKxzZdunTcc889pEmTJj7m17ONz5QpE/fddx+ZM2eOfw2zjf/3Sfj5jIiIIHXq1Ne8jITHfXfeeSd33HFHfKyTYRuf/CvVuD7hzvL666/z/fff07VrV/r27cuMGTMoWrRoommSspzq1asza9YsOnfuzODBg5k8eTKPPfZYkpdj/G+EN/5NmzZl+vTptGvXjtGjRzNixAjuvvvuJMUjPP7OO+8kJiaGHTt2cPDgQTZt2sSQIUN46N/9bQ83nXC87r33XkaPHs3QoUPp2LEj33//PQ0bNrzuWIV3Vm+//Ta//fYbd955p4n7v0g47pUrV2bWrFl06dKFAQMGEBsbS4ECBRJNk9Tlhae/5557aNq0Kf369aN79+48/vjj17w8438v/NlLnz49PXr0YMKECbRv357Y2Fg6d+4cn0xc7TMajuNjjz3GiBEj6N27N23atGHMmDFMmTIFx3FMvP9lElYPsmTJwtixY3nzzTfjxyVlGeH5S5Uqxffff0/37t3p3bs3M2bMoESJEskR8+Rfsca1C3e4evXqAfDSSy/Fj/vggw8SDbtShwovp0WLFpw/f55ChQrFj2vdujWnT5+OH2Y2Rn+/8I5j5MiRHDhwgJwJvpVh1KhRHDhwgBw5clwxHuHh+fLl49ChQ5w5c4b169dz6NAhwo/9+/eTK1cuE9d/gfD6v//++zl8+DAxMTHx4/LmzcuxY8fo06dPov5xLcvNkSMHBw8eJAiC+P5kYp78wtvejz76iAsXLlCsWLH4cU2aNOH8+fM888wzSY5XeJr06dPTtWtX9uzZQ3R0NA8++KBJGv8lwnFInTo1q1evZv78+fFnojNkyMDKlStZvHhxoorxlWLtui7Hjh2jZs2aiabv3r07cXFxuK6b5P5j/DOxv+2222jRogX79u0D4K233kIkaUlEeJoqVaoAUKFChfhx1apVSzTsH4z53/sCERERpEiR4k/XZiZcsVeb5tJrOy3rz9eQXilw4fnDwtcLhl/3Wlf2lcqN4bYlfJ3LvXb47yst52oHiQ899BBA/AHGLbfcEj9u8eLFHDp0iEyZMiXqwJdbjuu6ALRq1Sp+OeHx27dvZ8uWLfHXbpqd0d/7WREJnTUGqFSpEiISv0PJli0b586dIzY2NlH8Lu034f+vXr2amJgYUqdOjWVZpE2bliZNmnDy5EkABg0alOh1jeT1008/cejQofiDinDcwycFwjuHpMYrPN348eMBOHbsGPfcc89f9h3jn5PwLDJAly5dEAlte8Of4TVr1rB3794knZlOWH3YtGkT+/bt48EHH0w0zmy7k1/4M9m5c2cA8uXLh8jFz/rTTz8NQJs2bRJN/1fWr18fvz9IeG9EqlSpOHToEFOmTEnUB4zkY1kWb7/9Nv369ePTTz9lx44dAEmuRCSsVsfFxTFmzBhEJNEx7OzZszlz5sw/XXH+Z1fitbypyx1IXzr//+da4UuXk5Sdc/i1/u7gXOl1wu3s2bMnAOXKlYsfHj7Yb9GiBQD16tVLNM/lljNq1CgAihQp8qfl9O3b90+v8U/2mZtFwusZ165dy/nz57nvvvvihyXcSAAULFgwftzlYvree+/Ru3fvRNOEx3Xr1g2AlStXxieM5gAjeYRjUrJkSQBGjBgRPzw87oknngBg3rx5SY5V+PPboEEDpk6dypw5cwCuWsUy/tm4Dxw4EICSJUvGDw/HLnygWaVKlUTzXCrcH7JkyYLneZw4cYL7778fkcQnlozkFY7DXXfdxZkzZ9iwYUOiE3YiQubMmfn999/5/fffyZIlS6L4XrqcXLlyAdChQwdELn7mw+MXLVrEhg0bkv19GyFp06alQoUKpE+fHhHhhx9+SHSy8GrHVuH4dujQIdF2IXxCWkRo1KgRAE2aNEk0z9/sf7/QcKdPly4dTZo04auvvqJ169Y88sgjiCQ+8M+TJw+ff/45rVq1omXLltStWzf+JtLwSn3kkUfo0qULI0aMoF+/fgwdOpSYmJj4g97LJRLhv3PmzEmjRo348ssvadasGa1bt6Z169Z8+eWXfPXVV3z00Ufkz58/fr4rbXDD4z7++OM/Xa+acEP+xRdf0K1bN9q1a8eXX35J69atad68OdHR0URHR9O+fXu6dOlC69at42+iuzRpePDBB2nRokWiYQn/nyZNGrZv3w6QaL2G11n16tUBmDp16mXfV3g52bNn5/Dhwxw9ejRR9hrufM2aNQPg22+/TVJHN65POD4FChQAYOPGjYmqP+H13r9/fwA+++wzRP68kQgv5/PPPyd37tyJYhae9rnnngPA87z4DZpJIpJHODZdu3YFoGnTpvGxCsckR44cHD16lLNnz/LAAw8kivOV+tIDDzzAtm3buPfee1mwYIFJIv4lwnHNnDkzv/76K2fOnElUIQp/Ths2bAjAyJEjE/WVv4r38OHDAXjvvfcQCV0ycz2VduPvEY5reN88bty4+LgmPIm0YsUKAF599dXLxj0cz/z58wOwaNGi+OEJv+1n586dTJ8+PdE8RvK79IRg5cqVLxvnhML9I0WKFKxduxYg0aVq4XkrVqwIwNy5cxPN9zf7e1dWvnz5WLZsGQDr1q2Lz67DKzJNmjTkzp0bz/MYM2YMWbJkSVTSbdWqFQC9evUiX758ZMuWjVy5chEdHQ1Av379SJUq1V+usNSpU5MjRw5mzZoFwLJly3jhhRcoXbo0NWrUYNSoUZw6dYoVK1Zc8frT8LLvuOMOfN+nZ8+eiQIfnufxxx/n1KlTdO/enUqVKlGiRAmmTJkCwOjRoylevDhVqlShd+/enDlzhocffjjR/OENTcuWLQHIkydPovEJXwfg0KFD8TfbJjzYLFu2bPyBYvhbORKun/B0JUqUAGDbtm2kTZs2frpwO+rWrQvAzz//bMrif6Pw+n7//fcBmDNnTqJ1HR7fsWPH+L6UMI6XSpky5V+ewcqXLx8AS5YsSfb3fbMLx+inn34CoFq1avFxDY/LmDEjv/zyCwClS5e+YtwTxnnWrFk0atQIEWHlypUmifiXCMfuqaeeAmD37t3cdttt8f0hPP6dd94BYM2aNX95OWk4jkWLFo3f3t96661/mtbEO/mF4xqu7n/zzTeJhodjNH369CueKEr4bUx79uwBoFOnTommDe//n3/++USvYSR/HwjHOVyJSEoSEZ4nd+7cnDlzhtOnTyc6oRSe96WXXgJg7969ib5h829+X3/vChMR3njjDcKP2NjYRN9/G+70Q4YMoXr16ohcvD4wnEB88cUXiZYXfn733XcBGDBgwF+urPDy69evD1y81jDhmb48efKwceNGgPg2XLrRDS+ndevWABw4cIC77ror/nUTBrF169aISHxyE56nQYMGiYZ37NiRyMjI+NdLeIZq586dAHTu3Pmy7z28kfirHdCLL74IwPHjx+NL2wnfU/j91KxZEwhd2pIwSbh0R7Znzx4y6C8nmiTi7/ushEuVkydPThSzS/vf4sWLr7rMS+N06dmK8E7K7GCSR8IkIfx5L1++fHxMEt6EuW3bNuDi5Yl/VaZOuL0Ln40SEZYuXWqSiH+JS+992rhxY6ID//D4cuXKAfDbb79xxx13JOozly4rXKHs2rUrL774IkOHDmXatGm0bds2UaU6ud/7zSwcu/AJzfCVBpfu2ydOnAjwpxOVl4v7559/Hn9sNXnyZDJnzszDDz/M3r17ef/9903c/4WuJ4kIj3v++eeB0Mnj8Nf5J9xmPPPMMwCcO3eOvHnz/lPx//sWHn5jNWrUYMaMGSxatCh+QxceH97pDRs2jHfffTd+3vCZ9i1btsTfWBbesSYs+c6YMQOAF1544bKBCE/34YcfAhevH0yZMiUpUqSIvyYxd+7cHD58mFOnTv2pOhD+8N9zzz1Mmzbt/9o786AqqzeOHyHE2CUXdHCDyjYd0cxptGw0HVFzNC1zwRqZRAxLI9OKcrJya5zWQTRHEJVGxxtqMqY1LqAioKwuqIggCJKKkKAyIN/fH3eew3nf+14E63Lh59PMZ8J733vue89zznnPsx5s3LgRALBkyRL5nXTtwIEDZZgVPRhWrFgBoCFOjV4fPny4TH5TFapPPvkEMTExuHDhAsrLyw3DjCg7Py8vTxOSoh9st2/flslbRkrEokWLADS4RNVzBYQwlx4EgJKSEqsxmsx/N1fWrl0LANi+fbtGZiSviIgIAEBGRkaz8xmord27d+PWrVuaRcjev/9hhPq9S5cuKCsrA6D1NND7Tk5OOHPmDABg0aJFmvFg1F7v3r1x8eJF+RARgpWI1gTJLjQ0VM5lo9DFsWPHAgDKy8vRq1cvC7mpSua5c+cAmD3tn332GWbMmIGoqCjU1tbi7t27CAoKYrm3EpKTkw3nsr4QwpYtW+4rMwcHB/zwww+4e/cuALMF+uDBg1JxbKGYeKYZ6JWIpuRE0HsTJ04EABQXF2uK5ui9m/fu3UNAQMB9x89/hO0apx8WGhqKdevWoWfPnqisrAQAhISEQAghK5Fs3rwZwcHB8rNkcV25ciWEsJwM+nAbazH71pQItT3ajFGi8urVqzVt0f+XL1+OxYsXw9fXFwBw8eJFw1Ah/UZ8+fLlAIDw8HDNdxt9xsvLC0lJSfDy8sK3336rUT7UBJqgoCAAZve1GoakT9S8e/eu4VkP1A5ZMo4cOWJ479OmTQMAXL16lTedLTBXyNVN4UrWwtyysrIaDeOz1j6FPZDCzl4I+6GGSJISQWWZVSXC2dkZubm5AKyHOKhjZf/+/Vi8eDGEaFjbWIloPei94+np6YZeYPI2V1RUGHqT1fDE2tpa1NfXY+zYsRq5k7fj1q1beO6551j2rQCai/r9AMk9Pj4eAGT1ncaqNJJR1WQyobq6GvX19aiursbatWs1B5Ta+zczWrkJ8WBKBEURFBUVGRqPqboXgJYszW+7xumHzZkzB7/++iuEaAhtqq2txejRo+W1sbGxMiFMCCHzCEix0Hcw/XvYsGEAgJycHMNNlT5JjRQE9SFMbU2dOhVAQxUUtS1vb28kJyfLh/DOnTsNN2NqBaqmKBH6mPePPvoI69atgxACgwcPBmDOVyBlxcgToSoyeitWVVWVPFisMU/E8ePHDft3+vTpAMznCqgnYdp6oj1sUH9HRkYaPkBIXt988w0AIC0tTTPmGmtbHWO5ublYv369xXhgWh7VE1FaWgoAchOoKhGurq6yHCDlOOiVCBoLYWFhSExMlO1TG8ePHweAJh9WyNgOvSciKyvL0BNBG4br16/L545RXhuFMFy5ckXGQTs5Ocn3Dx48CMAybp6xDxSRYc0TQXuLxkpwq4VcDh8+jC+//BKenp6y2hcAJCYmakKd7f27GTO29ESMGDECAFBXV9eSBwXbrnFViSDXnBDmjTJgDpGh0KG4uDh5YIqjo6OcaGqMsJEgqJpNcXGxoebdHCWCkoyzsmDd+kIAAA5iSURBVLKkJUcNMaLPCtGwSU9NTbW6mbufEkGobukDBw7IPhGiYUGhXA1SlF5//XUA5lwFdXOvt2LduHFDk7uh75eQkBAAZpe6WiFKLRVKikxTT9JkHnyuUFnH+Ph4zTjXl3d7kHKfGzZswJ9//inbZTnaFzUHqqCgAIC2lLLqnaT3yaiiriFqFaezZ89Ki7Ozs7Ncx0iJoLAY9kDZD5IdHQ51+vRp6ZFX116q4qNf46kdum78+PEAtKG/augrFSHZu3evRRtMy0H9TlV5IiIiNOOB1vqEhAQADfmQ1vYLjo6OyMjIwB9//KH5fGhoKKqqqgBYerQZ+/NvlAiKMLl+/bphTsSYMWMAmI3HLXiYrO0aN1IiKGmaEsEyMjIghEB0dLRUIoRosJ5Y62D6Nx2UdunSJcNylXolwsgao1+Mk5OTNR3v4uKC48ePo3///nB2doanpye8vLyQmZkJwHoptqYqEWo/UTm/zp07o127dpg8eTIAs6dAHSwvvvgiAKCsrAw+Pj4Wg4k8FWfOnNE8oPTf+dprrwEAzp49q/HkqJ4RAEhKSrLLhHtY0Ifd7du3TyMzvadi06ZNhmPOWrvz589Henq6xVjgh4v9UGVLZR3VMwHUMsxXr14FAIwcOdJC7vR3YGAgamtrceHCBRQVFaGwsFD+//bt26ivr8fly5dRUVHRpGQ+xjborYb5+fmaohX6cKeTJ08aGqrotVGjRkllRF3D9QVIUlNTLUqJMy0v95iYGACWYdMkEyrHbM3rqK/kRyedOzk5acLY6uvrcefOHVnCntf61oG+xGtTlAj6TEBAAOrq6vDPP/9oykLrizHo1xQb/ybbNa5ujjdv3gwhGqoitW/fXlYpiIyMRExMjEaJoNhwa4dm6DvNmmW2KUoE/R0eHg4AMtyDFJ7g4GBcuXIFsbGxMJlMMJlM2Lp1q4xttGbhaaoSQSQmJiIpKQlxcXEwmUzYsWMHtm3bhhs3bgAAxo8fL6/t3r07bt68iZqaGo3GqX8AqRZtGmxqIvhTTz2F2tpai8Rpaufrr78G0FABizcdtp0r5OFKS0uT71HcqxBmj51+XpBcrVUUCwwMxKlTp2SFF9qgqhtVxj6QzLZv3w4AmD9/vkauQpiLPlRXVxs+OAghzEUdjhw5gqNHj+LIkSOSxMREVFZWor6+HsnJycjIyLBq+GBaTua9evVCdXU1KioqDItnUBEF1ZpstIY/88wzACxDTvUV9ijMjbEPJNePP/4YAOSeSF9EgYyTY8aMke+rMie5m0wm1NTUaM6aUscPhYS/8cYbsh179wFj6Yl48803DeVDc1id6506dUJJSQnu3buH/v37y/b0Z5CQd6qFnu+2a9zIE6F2SPfu3ZGXl4f6+nrU1NRgypQp8rOUn2AymSCE5cabNG4K/6BDmqwlVhspEepGytHREceOHQPQcHooCefEiRPSAujm5gZXV1e0b98evr6+MpZ56NChFt/fFCVCzccg67ObmxtcXFykZ4XyFtTj7YVo0GTJEqFWu6LY+bCwMMP+U+Pkc3JyUF9fr6lKRd+xadMmAE0rQ8Y8OGp8/M2bN1FaWqrZEND7hw4dAnD/pCmSU79+/ZCSkiKrgOnPG5k5c6bcmLJC0fLQvJw7dy4Abe14vbf10KFDzZYTXUsGD9qsslWydUCVetT5TGOCvI5UqtPaGu7s7CxLAKtlHen6OXPmAACio6Pl2LL3734Y0Se/qoZPNbTx77//xo0bN+57YvWOHTtQV1dnEa6sV0LVYg327gOmQU4UbWNNidCjVlcEgMDAQPk5NeweaLyKnw2wXePUKcHBwXIB0ycRDRo0COXl5QAa8h9oE0sPPjod2snJSVOWlazxxcXFViccXUtVnJYvX665DxIMVYOKioqCEA1eiHfeeUeG8hi5kunwL6oOZVT1iWJSyT1Jr6vtJCUlYebMmZrX6Pu6d+8uq7cMGTJEfpYqbyxcuBBCmHMqqO39+/ejurpabhqEMJ/evXnzZlm5hb6HBh4pCh06dJDvnTp1CkVFRZwP0QJQn69fv14jawpB8vb2RkVFhbQoqomVO3futMgf8vHxQWJiolRw3d3d0aFDB7i5ucHT0xOzZ8/G7t277f67H2bUkKWqqiqkpKRIGZLcg4ODAUCW6VTn7aZNm+QmgvJcCNVqSTkRXJ2pdaAmwgOQXng6ZVoIs+J3/fp1mRwrhECfPn0QFxcnzxyia+lMJVI4nJ2dZWjTjz/+CMB6GXSmZVBDSDMzM1FZWSllS3M9ICAAQEMZfHqeT58+HSaTCQMHDpTtUeQElYV2dnbGI488Ivcu0dHRqKqq0iTg2rsPHnZUA61eidCXbHd3d8fPP/+M1atXw9nZWb4+ZcoUAMDSpUvl2CGZm0wm1NXVaTzWLfC7bNe4GlefkJAAIbQLGL1Pcf/kdqPO7Nu3L4qLi1FQUCAtqfT5Ll264OTJk6iurtYc2GbtHuisBgrLcXBwgIuLCwYPHozff/8dALBmzRrNIXQODg44f/685oAnekDTfQQEBKC2tha3bt2yiD2kayj/Qx9KpXohioqKNPHqetcktbF161bNNYcOHUJpaalcKIRoKOMZGhoKIRoUoqioKNB/r7zyimzH1dUVZ86ckQnl9PsnTJgAANJDxA8f20LjpkePHqisrMSuXbs044Xc4KRU06YxIyMDgPkARHooubu7IyUlBXfu3MHp06dRVFSES5cuoaCgAMXFxaioqNAojixb+0F9P3/+fAANOVbt2rWDk5MTzp49K08w1yfYAcBPP/2kGSeEauFMS0tjJaIVQXJp37490tPTkZeXJ88PEqKhyMesWbPkdUKYqxgC5jrw6obSzc0NOTk5KC0tleEtQpiVjtraWsTGxrLcWwE0f+kcJ9oI0p5n69atGi+0EGYjIoU0q7mJ7u7uOH/+PPLz82VeJLU/ZMgQVFVV4e2339a8ztgX1TBcUlICAPjqq680MqJ1fOHChXKN13sj9+zZg/LychmiLIQ5nBWwHpVjQ2zXUa6urpg9ezaOHTuGCxcuICIiAr1799ZcQ52ybNkyjVuHFrvOnTtj48aNOHfuHKKiovDFF1/g+++/R05ODnbu3InHH38cQlgujqqFLywsDCdPnsSVK1eQm5uLLVu2ICYmBgkJCUhJScG2bdvwwgsvaO6nW7du+OWXX1BeXo7o6GhpzVXj0/v27YvvvvsO+fn5KCwsxL59++R1Qgj4+/sjPDwcmZmZKCkpQVpaGsLCwmSFFCHMic3Z2dk4d+4cPvjgA01sLPXFpEmTcODAARQWFiI/Px/Lli2TD4qOHTvit99+Q2pqKhYsWIAlS5YgKysLCxYskP2it3qVlZXhiSee0Ay0bt264a+//kJiYiLCwsKwdOlSnDp1Spbd5YdPy0D93K9fP6Snp2PXrl0ICQnBmjVrkJ2dLcPq1OpKtLE4fPiwtD6uWLECt2/fRlFREcrLy3Ht2jVJWVkZrl27hrS0NK4l3kqg/v/www+Rn5+PlStXIiQkBPv370d8fLxMkqP52rdvX/kQmjdvnuY9o3b37NmDkpISi/WFsb/Mu3TpgoSEBBw9ehTvv/8+IiIikJ2dLeWqruEU2lpQUCDL9aqGtfj4eJw4cQLvvfce5s6di9TUVERGRjb7YErGdtAaP27cOOTl5WHDhg149913ERsbi2PHjlkYTB999FFZrTIyMlLznq+vL/bt24fLly9j1apVmDdvHtasWYOkpCRMnjxZ832M/Zk5cyY+/fRT7N27FyUlJSgsLERubi5WrVqF8PBwTeTIuHHjUFdXh5qaGmn0pf2pi4sL4uLikJmZifDwcCxatAjZ2dn4/PPPIUSLz3PbNe7k5AQ/Pz907twZXl5e8PPzM9y0kMVdDfMRQmjc8Z06dcKoUaPw1ltvYezYsZo4wMYmiaurK/z9/fHYY4/Bw8MDXl5e8PX1Rc+ePTXaPn2f6krq2bMn3Nzc4OvrKxds9d69vb3Rp08feHl5wcPDAz4+PprrPD094e/vD29vb3h4eMDb2xv+/v6yD4QwLwKdOnWS1+orTLVr1w69evVC165d4enpCU9PT/Tu3VueDUG/vX///ggKCsKkSZOkdqrvFwcHB7z00kvy3Aj1O+jvQYMGISgoCBMmTJBWbV6EWha1rOvw4cMxa9YsjB49WoaU6U9Sd3Nzw6uvvqop+daxY0c5Xtzd3eHh4aHB09NTjiGmdUBy7dq1KyZPnowZM2ZovJv6yjpPPvkkhg0b1qT56ebmBi8vL57LrQz1+TVgwAAEBQVh4sSJci7r5eXo6IiXX34Zfn5+mrGgtvP0009j2rRpmDp1qlUjG2NfSB6urq4IDAxEUFAQhg4dahHKrBpDR4wYofFWqc/tZ599FtOnT0dQUBBGjhxpsT9gWgfdunVDnz594OPjI5/PHTt2RI8ePeDn52dRPfH555/HgAEDNG3o5/qMGTMwZcoUe54BZP+ObeyHq1YYPUYVaR4ENYmxrWFNiWrMKqn/m/q5qe0wtsfoHAdrsuayjf8/GM03a2PB6G+m7dGctdfI8NOUdniMtD6M5rU1GVpb4xu7np/dbZvG1vjm7PtaANt3hMq/aUctb9fcCiXW+Df33pQ2m/t+U+9ff01T++Z+iteD9jFjG9TyrY2ND728Ghvz/8V8ZGwHybOpc7WpbbK8Wze2WMPZEt26aepcN1rjG5M5z/XWSXOfx9aURCO521Hm9u9YhmEYhmEYhmHaFHa/AYZhGIZhGIZh2hZ2vwGGYRiGYRiGYdoWdr8BhmEYhmEYhmHaFna/AYZhGIZhGIZh2hZ2vwGGYRiGYRiGYdoWdr8BhmEYhmEYhmHaFna/AYZhGIZhGIZh2hZ2vwGGYRiGYRiGYdoWdr8BhmEYhmEYhmHaFna/AYZhGIZhGIZh2hD/A5HWOjLyUYd7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6" name="AutoShape 8" descr="data:image/png;base64,iVBORw0KGgoAAAANSUhEUgAAAxEAAALGCAYAAAA6KxxFAAAgAElEQVR4nOzdd1RXaZbofd5113rn3p4Zu7pCa5kDIkrOOQdBQRQxY8SEKKCgguScs+SooBhQzLEsc1bMkpMYUEut1D3Ovfe93/cPB65lmat6aKf3WeuzlBOeZ5/fD117n+c55ygoKCgghBBCCCGEEB+gxwMQQgghhBBCfFp6PAAhhBBCCCHEp6XHAxBCCCGEEEJ8Wno8ACGEEEIIIcSnpccDEEIIIYQQQnxaejwAIYQQQgghxKfllyvi4+N53fLqfn+r5fnz57S2tpKTk/PGoKurq3n27BkAz549o7y8HA8Pj9fG+T4xv0+fL38+NTU13f0DtLa2Ul5e3t3Huz6fZ8+eUVNTQ0BAwHt/UTk5Ob8450OHDr1x30OHDvH8+XOeP3/OqVOnXruPh4cH1dXV1NbW8vz587f2fejQoV/F/zH9dn1Hb1pePaf3OY+AgABqa2u726ipqenpf1BCCCGEEP8Ifr3Sw8OjOzGrra1948GnTp2is7PzF8d1LR4eHu9cHxAQ0L3+5XWdnZ0A3Yn5y6qrq3+VLNbU1PyqnTf5mD67dCXThw4d+sV55OTkdB//aruvi6u8vJznz58DEB8f/0Exvy3p7vpOnj9/TkBAAB4eHt0Fy6v7dXZ2vjbm1+mKtWt5XUL/Pv12fXdvWl4uqt6nPQ8PD54/f979OxoQEMDz589/8TsphBBCCCH+Jt688eUE7XUOHTr0q8TuTUnph6zvKjped8W7K6F9dX1X0fM+J/2hfXad67uKjK6k/H3Ou2vE530S3traWqqrq7vj7CqaXh1B6DqHl5P8rsT9TcXKu4qI133Hr3rffmtqal77+XUVcR/THvyyMC0vLwfo/ryEEEIIIcTfxJs3njp16ldJ2stqa2t/NSXn9ygi3mf9q/3m5OT8piLibeu7ktp3JdNdhcH7tPmubS97XUL8umO7vq+XE+2umN4U+7ti6JpCVVtb+8bpXu/b79uOf/kc37e91xWUXd+VjEYIIYQQQvxNvXnj25JnDw+P1yZqv0ex8LZEsCvBfP78+a+S0t9SRLytz64r3u8z9eh9z7tr25tGPt6n3VdHibpGQl4t+t6WVL8tvq6r+i8vb5oa9aH9vuzZs2e/OPZ92/vQ3zUhhBBCCPG7efsOr5syoqDwYprL66am/NYiomtqy/Pnz9+YtHcVEvDipuYPuUH5Y/rsuhr/MR/wmwqWrs/1bdOj3qRr1OXVWD8mqX6fhDsnJ+cX9528rnj72GQ+JyfnV8XQ+7bX9b28bzxCCCGEEOJ38/Yd3jQa8aFXtt+1/uWltrb2jVOousTHx9Pa2tp9zIc8ledD+3xXUvq65W3bPibml9XU1NDa2vqbP/v3ObeXdY1MvPrdf0y/L5/Lq4XU+7bXdZ/EyyMZXTF+7AiPEEIIIYR4L+/eqeum5ZcTtQ+dY/8+6z/kZuMu8fHx3Veku57m865jPrTPruVthc3LT1DqeqLQm847ICCg+8r+s2fPPmgkpeuJRL/HZ/+uba/TdYP5b+23y+uS/Q9pr+sxsPCiEOyKTx71KoQQQgjxN/XunV69qfVtU4h+SxGhoKDwziTwTUlpV1L+uiv0v7XPriLqXVOPXneOb0uku66kv0/ML8fyps/+dU+H6orhY+6JeNvvwm/tV0HhzcXox7b38u/Bx9y/IoQQQggh3tv77dg1dSg+Pv69rtr/lvVdfb3pnos3PeXnfRPiD+2z6x6Ed02R+dAi4kNiVlB4Uey87YV4r0ugf+vTmV71uu//Y/pVUFB44xOfPra999lHCCGEEEL8Lt5vx64E7fnz52+9Iv97FBEKCgrdbyp+3SNk33Tl/n0S/Y/pU0Hh/ya2b0tQP7SI6PpM3yfmnJycX33uXW/u7vq5a0rVyy+h6xrt+NCRozeprq7+VeL/Mf0qKLx+KtPHticvmhNCCCGE+E/1/jt3PcHoTdt/yxurX00OXy5aXn5DdNfy8pQqDw+P7pGEt12p/9g+u3Q9Faq1tfUX/Xh4ePzibcyv6+vVtj7krdVdCfLrllffHt31pmcPD4/u4173hum3fS9damtrqamp+cW9MG9q60P6VVB4URS8bfv7thcQEND9vbztxYhCCCGEEOJ39f47v88N1b91ebnNrnsVupaXb+rtejRo19LZ2fnOZPxj+3x5e3x8PDU1Nd3z9ruW1tZWTp069ati503Ls2fPqKmpea+bqt9UQMDri6aX36Xxavwf8lm8/Cjdzs7OdxZo79Nvl87Oznee+7va69pWW1sr90AIIYQQQvzn6vEAhBBCCCGEEJ+WHg9ACCGEEEII8Wnp8QCEEEIIIYQQn5YeD0AIIYQQQgjxaenxAIQQQgghhBCflh4PQAghhBBCCPFp6fEAhBBCCCGEEJ+WHg9ACCGEEEII8Wnp8QCEEEIIIYQQn5YeD0AIIYQQQgjxaenxAIQQQgghhBCflh4PQAghhBBCCPFp6fEAhBBCCCGEEJ+WHg9ACCGEEEII8Wnp8QCEEEIIIYQQn5YeD0AIIYQQQgjxaenxAIQQQgghhBCflh4PQAghhBBCCPFp6fEAhBBCCCGEEJ+WHg9ACCGEEEII8Wl5+w5lZWX4+/v3dJBCCPF3zdLSEoAjR478Yv2QIUOwtLRkyJAhfPbZZxw5cqR7v5f/rqCg0P2zpaXla9sMCgqia+nat2v/rm1BQUHdfXctCgoK7+xbCCGE+EBv38HBwYEDBw6gqanZ04EKIcTfrc8++6w7af/ss8+61+/ateuNif6rRcK7iohX2395/3cVEe/qWwghhPhA794pOTmZ5OTkng5UCCH+rnUl6keOHCEoKOgXIwefffbZr7Z/6EhE1/Jq210jHW/a/rrYZCRCCCHEb/TunTQ1NWU0Qggh3sPLyXtXkq6hoYGCgsIvEv2uZP/lRP9DpzO9Orrw6vau9t6nbyGEEOIDvd+OycnJlJWV9XSwQgjxSfjss88YMmTIG7e9POXpQ72p3S5dRcvfom8hhBDiP7zfjn379uXAgQM4ODj0dMBCCCGEEEKInvX+O/v7+1NVVUWvXr16OmghhBBCCCFEz3n/nXv16kVVVRVz5szp6aCFEEIIIYQQPefDDpgzZw5VVVX07du3pwMXQgghhBBC9IwPO6BXr17yAjohhBBCCCH+sX34Qf7+/vLeCCGEEEIIIf5xfdgBvXr1kqc0CSGEEEII8Y/tww6YM2eOvHhOCCGEEEKIf2wfdoCmpibJyckcOHCAqqoquTdCCCGEEEKIfzwfd2CvXr26RyX+Dk5CCCGEEEII8Z/n4w+eM2eO3GAthBBCCCHEP56PPzg5OVlePCeEEEIIIcQ/no8/ODk5Wd5gLYQQQgghxD+ejz/45fsiZFqTEEIIIYQQ/zB+eyOampocOHCAvn379vTJCCGEEEIIIf72fp+GysrK5N0RQgghhBBC/GP4fRpKTk6WIkIIIYQQQoh/DL9PQ8nJyfj7+zNnzpxuvXr16umTE0IIIYQQQvz+fp+GHBwcSE5O7n7s64EDB2SKkxBCCCGEEP81/W0a7tu3L8nJyd1PbpKbroUQQgghhPgv42/bgaamJmVlZRw4cECmOAkhhBBCCPFfw9++k5ffJyFTnIQQQgghhPjk/ed1JlOchBBCCCGE+C/hP79TmeIkhBBCCCHEJ61nOpYpTkIIIYQQQnyyejaAl6c4yfQmIYQQQgghPgk9HgAKCgqUlZXh4ODQ43EIIYQQQggh3qnHA0BBQQF/f//uqU1dL6yTkQkhhBBCCCH+LvV4AN369u2LpqYmc+bMoaysjDlz5vR4TEIIIYQQQohf6fEAXmvOnDkkJyf3eBxCCCGEEEKIX+nxAF5LU1OTqqqqHo9DCCGEEEII8Ss9HsBr9erViwMHDsijX4UQQgghhPj70+MBvJYUEUIIIYQQQvzd6vEAXsvBwUGmMwkhhBBCCPH3qccDeK3k5GT8/f17PA4hhBBCCCHEK7ZtKGfLhvWUFORSWpjH5k0VVG4qZ/eeanbvqebgob3s3rWdkuJ8EmMiWb3Ch6igQEoKctm7byd7D+0hrziXsOhQYpNiiE2KITA0gNXBq4iIDWd18Coi4yIoWlfItl1V7D6wi8qqjWTkpFFSmk9aejxZa5MpKc2luCSHwqK1bN+5mY677ZSuL6SwJJeKzevZd3gPW3dsoWhdIWsL17LYZxGpOXFs3VNOYnY03oGLUdQahKWzCXN9Z9JnxJcM0R7En4b+ET0HXUaZjWSAZn907LUZqDsIZZMR6FppYGCtxWCVvozQHsKXg3ph62KO2+xx9Bn2OUPV+jNKTxFtM1XMHQ0ZN82BibOcMbbTpe/wL9E3U8NrxTxUtIeiqjMMPVNVlNQGMFJzMCraQ1FU6ccgpT8zbFRfBg7/iq/6/wvKGoPQNhrJIKU/M1JzMBr6SgxS+jNDR36Nhr4SWobK6JqooKwxCGMrLcxsdVHWGMQQ5T6oaA9lpOZglvp5sGT5XMytdbCw0UXfWAV9YxV0DUcSHR/IjNnjMbfWwXXyaIzNNdDWH4HNaEP0jEahqjkE7xUeTJzigLGVBiM1BzJ7oRveKz0wtFBj4nQHMvJiiU8LYeJ0B6bOdsZ2rBFrInzwWTWfqbOdmTjdAeuxhpiP1mXCTEdGT7TA2F6bqfPHY2SnhY2LCVM8XAiI9sVxkhUObpZYjDWgj+JnfD38T/Qb8QW9h/0RRbU+9FP8I0oafdE0UmSUbn80jYeiaz6cYWpfYmqvgrbpEEzslbEZp4mx3QjMHVWwdlZDx3wgTpOMMR+tirGNEpaOqpjZj0TXbDCmdkqMm2KIvYsmNk5qjHHTxtXdGAdXTbRN+6Ki9wW6ZgNRNxyAovpXDNfojZbJMPSsRqJtroSW2Qj0rVUZqvk1xg5aDNceiM14Uxyn2qBtpYrtREtG6A/DwtkULQt1FLWHMEitP4PU+qOsPxxjBwNQUAAFBZau8WSB3zzc5k3AcpwZmuZqKOsPZ7jWMIaoDMbKwZKkzETCYkOp3LmJvPX5+KxZQWZxNjfb68jfWEzmugI27t1OVkUJdpPHYz5hLKYujli5WDNt0XRGT3IgIDaQ1MIMireUMW2hO+NmTMDO1REDWxOsXRxYExeOh68nPsErsZ/ohMOU8Yx1d8N6sjPmro5YTByDjZsT9lNccJo5iYnz3fFY4YW713wmzJnGpPkzmb98CTuO7MM/Yg1T5s8kb10ZJZUbOXvtKlcb6kktyAMFBcbNnI6T+zTGzJyGgdNodB1tMZ4wFiNXJ6ymuzHOcx5TfTxZ6O/PstUBLPb3x8PHh1lLlzJh9mzGTpuG27x5zF62rPtz3LhjZ/ffUVCgsKycdZWVFFaUk1tWSmZhAdGpKawKD8M/NIzAqGjWxMQRGB3LqugYloeF47Hcn4lz5+M0fSZO7u5Yu7nh4D6dcXNnM3r6VEzHjMHYwQFX95ks8V9JdGoaMWnpxKZnkFFYRFJubnf/y0KCCU9PITA5Hkf3yYw01UfbzoJhBur8ecQgNK0MGG6ggoqZFrq2Bhg5mmLiZIqVqzVjp435xbmsDFpNUEQISRkp5Bbns3VHFesry8krzsc/cCX+q/yo2FhOREQYly9fZO/e3ZSvL+N6zUX27tjG2RNHqbtxlXttzXz/uJO2xjo6Whppb6qnpf42bY11dHa08eBOK60NtTTV3qStsY77d1pprL3JkYP7OLRvN3daGvmff/2JH58+5umjB7Q01HLjyiVqb1zl9vUr1Fw4S1PdLTrvtlN/6zp3mppoun2buuvXuzXcvEl7YyOP7t7lu/v3+f7RIx52dNB55w4/PXnCz0+f8t39+zy+d4/OO3d48uABTx484G5LC423blF/4wbNtbW0NzbS1tBA461b1F2/Tv2NG7TW19PR3MydpibaGhp4evcej9rv0NHQSGt9Pffa23jysJMH9+/S3NRAa0sTNZcvUnvjOvfvtNN55w5POzt50nGXW5cuc/vqVZrqarnX3sbjB/d58rCTp48e8v13j/np2VP++uMP/O/n/wb/+3/xf/7nv/PXH3/gycNOOu92cP9OO/V1tzl/7gwnjh+l5vJF6utuc/vWDa5dreHa1RrutLdyt6OdjjtttLU209zUQFNjPY0NdTTU1XOnuZ1bV29z/uwlDh86ypbN21m3YRN5RaXEJKZQVLGR7fsOsHn7TqITkvH1X01kbAIlpeVs3rKdouJ1REXHExAYQmxcEsnpWUTExBMcHkVkbAJ+AUEsWLKMJSv88Q1Yw5IV/qxYE0xgRBTLVqzEe8VKQsOiSM/IpqCwlKKycsoqKtlUVc2OPfup2FxFenYe4fGJRCenkpabT2H5Bqr27OPo6dMc+/Y4N65c5dyZs1w8f4H79+/T1tbGqTOnOX32DHsO7KeorJSkjDRikhLwXxOA13If0vKyOXv5Im1tLezfv5fjx4+yrbqKq7euUVhWRGbeWo6dOcHlG1c4evo4125f59T50xw7cZT9B/dx9cplzp47ycXL5zh76TRHThxm1/4dFJTmsTY/k/ySXAJCVrFshReRceEkpScQHhNKSGQQiWnxrM3PJDMvlfyCTAqLM9lYWcqevds4/M0edu+poryihNy8TFJTkyktLWbz5s2UlZWRm1dASek6tm3fwb4D+9m5s5qdu7axa/d29u3fxTdHDnDi5LecOXuCc+dPcf7CaS5eOkvNlQtcvXaJK1cvcvHSWc6cPcGJU8fZtnMH6Tk5zFu8GOeJE3Gd7o7rdHdme3oRlZKG81R3bF0mYurogtmY8ThMmYXpWFcsxk0iIjmVnTurOXJoNyeOf8PGDWWszU6juCSPnLwscgqzKSgtZMP2zZRUVhAcF8WcpUuY7eXJIj8/lvj7scR3KeMnuWDjYMU4tzG4TnXCzskUczs9bMcaYetkgLm9FsbWapjZaWI71gg7J2MsRxtgZKmJoYUGhhYaGJiro2uigo7xKHRNVDAwV8fYSgtTGx1MbXTQM1VFTVcRDX0lDMzV0TNVRUV7KHomaqhoDWOcqy1T3ccxf/F0wqJWEhLmT0xcMOGRq8nKTiQycg3+/kspLc2lrCyPqPAgNpaXsGdnFQf37eTyhdPs2VlFZUUpO7Ztoih/LcUF2WwsL6G4IJu1Gcns31PNgnkzqawo5faNGn56+oiDO6u5dfkijzvaudPSyIUzJ/n26CEqNq4jLDqU+Z4eZOZmkJyaQEpaImfPnOD6tcscO3yAa5cvcOtaDTeu19De1sT3zx7zuLODm9cuceHsMa7VnKWm5gz79m3n6PF9eCyYjqaOMk4utiRlxDB2gg1WNnq4zx5HTFwgPss9GD3WFEdnc9aEr2De4uksW7mQaXNdcZ46hqySdFZF+tNXqQ+j9JXRNtfE2NiQzZsrgf+Pe/c6uHDhHOvXlxGfGMP8hXOJjAll74GdTJs1BR//ZSSkxeAyaSyLfOYzZbYbecU5XL5+kV37dzDfcx4ubs54+y3F1tEaZ9exuLg54zbNlbHjHTGzNsHW0RoHZ3vc506neH0hO3Zsp7AwH4WN60qoKC0iNTGOhPhoMrNSyS/IZt/+XVTv2MqevTvYvKmCnOwMUhJiiYsMIzEynKy0ZNZmp1O0rpCUzGQCQlZ3Fw8+/t74BazAy3cJKZnJVFZtpLSihOyCtWzYUsHm7ZvIzsugoDCb0rI8NlaWkp2TSmlZHpu3rOfQkX20trUQHBZAfFI0cckxJKUnsHn7Jso2lOLp60lqdgprIv0IivYjOG4V85a5M2BUH9RNRqJvp42K8Qj6jPiS/mp9UTJQZJD2QEaZjaSfel96Kf6RAZr9GajyNQbWWnzW7w/8v39SQNVAieGagxis0pdh6gPQMB6JosZAhqkPwNzREIsxRpg5GGA6Wp9x0xyYPncCcxdPxcRaG22jkQwc/hUDh3/F4BG9GaU1hKEjv6bf0M+7C4KBw7+i75A/MUprCBb2+gxQ/JIR6gPRNhqJrokK/YZ+zhDlPjhNtMFlsj0z5rmyyHsWpjY6DFHug5quIq7THKncXsKBo9UEhfni4zcfl4m2qGgMZsIke8a72REVF8AS79lY2xswcYoD5tY6jHezw8hMnfFudphZaaNjoIydkzHWjgaMdbVknucUzO10UNYYwIx541myfDbObtbom6kwYao9Fva6OI43x8HFjGGj+mDpqI+NkxEj9YYw22sKUWlBOE+zw8hOi4TsCHyCFrEmdgVGdlp8NeRf+XzgH+g34gsGq/ZhmEY/rJyNGKD0J4aq/BldM2X0LUahZjAIC0ctpnmMwX2hM3YuuuhZKKJm2BcN4/5omQ5E12II6kZfM1jln9E2GYyFgxq2zpoYWQ9H3aAvGob90LcYjJH1MCZMN2HcFEPGTdVnwgwjXN2NcZyohbHtUDSN+qKi15dRuv3QMRuO1VgdrMfpY2CjgrqxIurGijjPsGWcux1qxkpomCqjZjqCYdoDMLDXQcV4BAZ2umiaq6FqPBINM1W0LTXQs9H+RYKIggKmY4zQttRASXcYA1X70W9kH/qP7IO6oRpTZk2mfMt6SjeWcODEQTbv3kJQbCiLVizBJ9iPaQtnMmOJBxW7q9h0cDdTFs9j7KypWLg6YWBnyMS5boyfNYGA2ECS89NIyktl/MyJ2Iy3Z9wMV2zGj2a0mzML/ZbiFx7IIv9lmI+1ZdzMydi4OWE2wQETF3vMJjhgMd4BK9cxjJkxkYnz3anYXUV8bjous6bgNMMNO9ex+IasYrKHO+NmuJGal0tCVibrq7ay++iRX533y2ymu2Hk6oSN+2QmLF3ApKULWejvj++aIJYFBuK5ciXzfH1xmzcPp+nTcZs3D/clS1jg50d4YhJrS0p/0V5J+UYqtmzp/jmrqJCYtFRWR4TjFxLK6ohIAqJiWBURxaroGAJi4/ANjWCmlzcOk6dh6uSE/dSpuC7wYPYKX2b7eDN+1ixsx4/HcaIbk2bPITg2jvDEJMITk4hMTSU2MxP/yEhmeHriPNOd1YmxROdmMXvFUjRtzFAxN0TV0oDh+uqMNNZE2VgdVXNttK310LHRR9dOD0NHI6xcLHGc5MjkOVNZusKb+UsWsny1H6HR4awJDyYuOZ7ohBiiE2Lw8l1Kdu5aSteVsGFDOfv372XXrh1kZ2dx7JuDHNi9g5rzZ7h++QL1N6/x3YO73GluoLnuFo/u3eHBndbuguJOcwP32pq519bM3dYmrtdc7C4Q6m9dp/NuOz88ecQPTx7x8/dPaKy9yfWai9y+foXb169w9dJ5WhpqefzgLu3NDbTU1XGnqYl7ra201NVx7eJFLp89S3NtLT88fsyju3d52tnZXUT88Phx9/rH9+7x5MEDnnZ28rSzk8f37nGvtZX2xkbutrTwsKODtoYGmmtrabx1i+ba2u6+OpqbaW9s5EFLKw/b2rnX2kpbQwMtDfW0NNRz6+Z1Ll08z43rV7lSc4n25iaePX7Ej999x/Mff+Tnx9/RcO067Y2NdLS28KDjDp13O+i828HjB/f54cl3/PXHH/iff/1Lt3//y8/8208/8uPTJ3zX+YDOux00NtRx9cplLl+6wO1bN2hqrKeu9ha3b92gvu42d9pb6bjTRntbCy3NjbS1NtPe1kJ93W1qLl3mwunznD52hm+/OU7V1h3k5hSyNq+Q/OIyMnLyiUhIomTjJg4cOcbWHbuJikvEc5kvQcHhFBaVsbVqBxmZOQSHRBAUHE5IRDQhEdGER8cRl5TK6uAwFixZxoJlPnivCmDJCn+WBwYRFBXD6uAwwqPjiI5JIDEpjbXZ+RSvq2Djlm1U7djN9l172bh1O1l5hUQnpxKfnklmQRFFFRvZvHM3B48e5fDhw1w8e46Tx09w4dx5Ojo6aGxs5MSpk5w5d5Yde3aTnZ9HdGI8KVkZ5JUUUbS+jMod2/jmxDGqtm9l06aN7Nqzk7OXzrH/mwMUrismNDqcXYf3cfL8aU6eP825mgvs2LuTdeVlbN+xjUuXLnD+/FnOXHxRQFTv2cbGrRXEJEbhu9KbVUH+LFjiweJlC4lJjCJtbQoBIatYunwJ4TGhFK0roLJqAzn56RQUr2V9eSFbt29gz95qdu7ZxsbKdRQU5pCamkx+fi5FRUXk5OSQnZNHecVGdu7aw/6DB6iq2sKWrRvZvGUDVds2sWfvDo58e5BTp49x7vwpLl46y+Wa81y9dolr1y9z7fplaq5c4MLFM5w9f4byyo3Ep6YSEBpKQloaBaXrScrKJigqlrCEJGYvXobL9Fk4TJzCmCkzmeW1nJlLlzN+5gKWrgpgz55dHDuyjwvnT7FrZ9WLAiI3g8joMILC17AqaDVp2RkUVqwjYW06y1avYraXJ7O9vJi31ItJM6bgOM6B0U52uEwayzg3B6wcDDGx1sZytB5WjrpYOepi6aCDxWhtTG20MLRQQ8d4FJoGI9AyVEbbaCQ6xqO66ZupYWSpiZmtLsZWWhiYq6NtNBJ1veFoGSqjYzwKdb3hKKkNQNdYFSMLLca6WDFv4VR8/BYQEuFHemYcyalR5BWkEbDGBx+fRYSHB5Cfn0FKSgxR4UFUV1XSUHud3Tu2UlacR9XmCirWFZGVnkR5WSH791Rz/coFDh/Yzanj37CxvIScrFROHjvMmZPf0tZcx/GD+7nb9OL/xN3VVaSmJJCXv5a1ORn4BazAbdpE1m0s4/CRA5StK2LzpgounTtN3Y2r3Lx6mXvtLTx7+oinTx7S2tJAe0s9jzs7uHenkStXztLaWsvPP3/H3fuNLFjkjp6hGvaO5uSVZLJ1Zzkr/BdiO1qf6NgAfJZ7sMR7NvrGKtg7mWNipcOKNV4ERfmzwHceuhZaDFUfjKLmUPoq9aG/cl9SUpI4evQIz5494dGjTs6cOUVcXAyLPOczf+FcwiKDyM7LIC45hmmzpjDZ3ZWwmCBCYtYwbvJYxo53xNl1LHMXzqZ4fSHBEWtwm+bKEp/FzPech4OzPSfQoD8AACAASURBVBOnTmDBEg9MLI3QN9HFxc0ZFzdnohMi2bZtKwUFeSjs3bGNqsoK0pLiiY2JICw8CD9/H5JS4ikoymXTlg2UlBYQHxdFTEQoCTGRxEeFExsZRnxCNLn5a8lcm0ZYRDCrA/1ZFeBHYNAqomMjKFtfTH5hDvmFORSV5FNUkk/5hjLWlZeQmZ1Kbl4m8QkRJKfEkJoWx/ryQgqL1lJYkk1beytbt21i74GdpGYld//jL9tQwtzFc8guziSjKJmcdemsifFn0Yq5jNRX5I/9/8BAla/pN6o3/+1zBfTsdTBw0KO38leomI/inwf+gS+UPqef6tf0Gf4FA5R7M2jU1wwc2QcdczW+GPivKGoMRMN4JMPUBzBKT5Ehqv1QMxzBCO0hmDkYYGyni+VYY8ZMsELXRAVjKy0s7PUZOPwrlNQGMEDxS0ZpDUFZYxCaBiMwsdZm2pzxOE20YZK7E5ajDdAyVMbURoehI79miHIf1PWGM0DxSzQNRjB74WRcpzliYK6Ox5LpmNnqMly1P2q6ikye6UxU4hriUkNJTA3DY9FUDE3VmDjFgeDw5UyYZM9Ud2dmzZuImtZQxrpY4jLRFjWtoYx3s8Nj0VTmLpjMmlAfPH1nsSJwETrGyozSGoSWoRIjNQfiON4ce2cTZi90Q0NfEQt7XQYO/4IFS6ejbTQCUxstHF0tGDPRkomzxzJ9oSvO0+yY7+vO9IWuTJ43jhWhS5g6fzymDrooaQ9kkEpv9K3V0TAZga6lKj5Bixg93gSnSZa4TLXBfLQ2KnoD0LMYgf14A+xc9Bk9QR8LR3U0jPujot8HfathGNkqoW02AC3T/qjp90PfQhEDy+Go6fdDUe0zlDQ+R0W3Nyq6vTGxHY6l4ygsxyhj7qCEheMIzB2U0DTuw8AR/x0Vvb6oGQzE0HoUdi4G2LgYoGupzAidAShq9mW4Tn8Gq/fma6XP6TviCwapf80I/SFomKugaaGKos5gBqn3Y4Dq1wzVGshw3SEo6gx+bRLdW+kL+oz4kgGqX6OkNxQNUxVGT7AnKSue1OwU1m9ex6zFs4lMjmLGwllMm+/OjMWzcZjkxOjJLuRsKOGby6dZu6GY8fNnoGppgMFoY8ycLTF1smCW91zSSteSsS6H+f6ejJnugslYK2Z4zWXWsoWMnuxCcFI0CXkZzFy6APtJ47CeOLa7iDAdPxrT8aMxd3XEcborE+e7E5wUTWpxDvOWLyEgLpwlq31ZHrqaFWEBzFg8l5mLFrJoue9bi4cubl4LsJruhuM8dyYvX8LkZYtY4OfHiuAQ/MLC8A0OZvGqVUxZsADnme64zfdgppcX7kuWsHTVakLi4n/RXmlF5a/6iM/MICgmmlXhEayOiCQkPpHVkdGsjIomJCmZkKRUvAKDcZk5BxPHMeja2r4x3nFTp7F01WpWhUcQkpBAUFwcwYmJRGZmsDQ4CAvX8UyYP4eV8dGsiAnDym0cQ/U0GGmmi6qZHoM0lRhlqomquTaaljpoWuqgYamJjq0uJo7GWI+zxtXdjTme81m4dDEhUWEkpicTFhNBdEIMiWlJBIUH47tyOWtzsoiJiyYrO5PMtRmUrS8lPz+Xg3t3cerYERprb3Lt8gWuXDzHg4427rY1U3vjKreu1dBYe5O2pno6WpvovNvOk4f3eXS/gzstjd3Fw4OONn58+pgnD+/z8N4dHt67w/07rVyvucjl82e4XnORm1cvc+PKJVob6/iu8x6dd9t5/OA+7c1N1N28wY0rNVy7fIlrly9Re+M6LQ313G1r5dH9e91J+rPHj/iu8wEPOu7w5GEnHa0t3Yl/W1MjTXW13Lx6hZtXr9Bw+xZNdbU01t6msfY2LQ313Glp5m5bK+3NTbTW19NWW8eDllYetLdzp+lFHFcvXeT0qRN8++03HD16hJrLF3nQcYcfnnzHT0+e8O8//cRPjx7TcO3FSMq99jYe3rvL4wf3u0cjfnz6pHsU4vnPP/Hz98/4+ftn/PXHH/jLD9/z/XePefzgPs1NDdTevknt7Zu0NDfS2tJEQ30tDfW13QXD3Y522lqbaWqsp72thfv3Oqivu82pEyf5Zv9hjh0+yuGD31BWtp7IyGjCo2NIycgkKSOD1eFhxKWnsffwYepaWjh++gxxSckErgkmPSOLyk1b2LJ1G5s2b6WouJSUjExiE5NISEklJSOTsJgYFi5dytxFi/BavpwlfivwXr2KNVGRRMTFkb42m7XZueTmFZBfUERBSSml5RVs2LyFzdu2U7phA+k5OcQkJZGQlkZaXi7ZJcWUVG5ky44dbN++nd07d7F18xZ279zFuXPnOHHiBLv37uHI0W/ZvX8f5ZUbKSwtYf3GDWzYupnSDeUUriulpGI9KWmp+K30JzY+jpiEeBJTU1jsvZRFvsuITEkgaW0GOaVFZOXnEhEXQ2BIMJWbN3HsxHEOHznE9t3bqNxeScG6AtJy0vD09WSS+yQCwgJIzU7Fd7UvYbFhpOWkkVOcQ15pHoXrCykqL6JoXSFpa1PILsiisCSXgtI81leUUlm1kQ2V6ykqKSRzbQaZazNISUslKSWZnLxctm6rYt++fezdu5eK8nWsKyuhtKSI8vVlbKvawsED+zh18jgXzp/l6pXLXLtaw/VrV7hx/So3rl/l+rUrXL1ymZqaS5y/eIENmzdRUFLMlh3b2bl/P5t27qCiajvl27Yz29OLqfPmM9/blwW+/ngHhrA6Jp5VEXFEJ6exf/9ejn6zn0sXz3L020NU79jK+vISomOjCAxdw6o1gcSlJJFdUkx6QT4BkVHM9lzCeHd3xk2dgrmtJTYO1oxxccB5oiMO46wxs9XFyFITE2tN9MyUMbFRx9JBB3P7rgJCubtY0DVRQc9UFT1TVXRNVNA2Gtl9QVTfTK27gNAyVEbfTK27qOgetTBWxcLOABMLLabPGs/ipbNYvnIReQVppKa/yAkTEiPJzEwkKiqI0JAA0tMSSU+JJzEukjOnj7NzRxW5OZls3bKRstJCsjJT2btnB9Xbt7CtahPbt21mz+5qEuKjOfrtIWoun6epsZYnD+/T0VjPzUsXOLxvN8X5OWSkJ5OYFEtUTDirAvxwcRuHf6AfGzeV8+3RQxz99hDnT5/g1tXLXK+5SEtDLQ/u3+Hpk4d0PuigrbWBux0tPHv6kH9//hMNDdc5d/44O3dtISY2lE1by9i5ZzNbd24gPDaAGTNdcJlgw5btpYRG+rFqjRfzF0/D02cusxdMwchKGz0zddSNVFDRV8bIxpDhGor8S59/QcdCB2/vpZw+fZIffnhGZ+d9mpsbuXOnjZ27txMYtAqHsbYs9ppPTGIUPv7LWOA1l4nTXLBztiY1JwkvX09MrYyxH2uL65TxTJw6gYVe8wmNCsbL15PVwSuxH2vL5Blu2DpaYz3aEgdne4zMDYhOiKSqaguZmekolBTkUpCTRXJSHNk5GSSlxOPptRBvv2WkpCWycVM5ZeuLiYmNICx0DUlx0STFRRMXFU50TDhpGcmkZSS/qH5DAgiPDCE1PYni0gI2biqnoCiXgqJc8gtzSE5NICklnsLiPDZuKicxKYY1QX74r1xGRmYiFRuKWV9eSE5+Oo1N9VRuruDA4T2kZ6eSmZtOTuFadh/YSUJ6PKGxQeSsy2B15HLiMiMwdzSk74iv0DRT4b99psAog+H8S7//zuQFrngFe9JXpQ9fj+rNPw/8A4O0B/LnEV/SW/Fz/unz/4dBo75Gz1IDy7HGmDkYYDfeAmWdoagZjkDDeCR/HvIZXyt+wVeD/4iepQZD1frzeb8/oGM8CmWNQZja6DBjniv2zmaY2eoybFRflDUGYedkior2UAYofsm4SXa4TnNkwlQHtAyVUdcbzvS5EzCz1UVFeygG5uqo6w1nhPpANPSV6DPoj4yZYMWKQE+sHAzRNhqJ7VgTVgYvJS41lJS10awOWkpA8DJiE4NIy4rGP8ATa3sD/se/KmBho0v/wX9Cz2gUEybZY2alzVLfuVja6qFvrIKxuQbGVhrYO5ugrDEAbaMRTHIfw/S5LsyYN57xU+xYGbyEKbOciEleg+VoPSITVmNmq82sBRPRNRvFAu8ZTJrrTERKINMXujLTcxJhSauxcTFhpN4QHCdZMWGmI/N93ZmxaCKzlkxGz0qNPoqfoWqoiLrBUDSNFFHVG8ww1d4oafZB11wJHTNFhqp+gbbpEIxslFE1+Jrhmp+jZToQTZMBqBr0xshWCWMbZZQ0vqSf4v9gyKg/MlSlF/0U/4mBI/6Aim5v9MwHYek4ijFu2jhO1MJq7EiMbIaga94fLeN+6JoPQ9N4CDpmwzG1V8fUQRNtcyVG6AxgiFpvvhjyB/6l73+j/8iv+Frpcwao9maE/hB6K31Bf5U+aJirMEJ/WHchMUi9H4PU+9FvVO9fJKRfDvuML4d9Rr9RvRlpOByTMQaMnToa56ljmDpnEqtCVlKxtZySTaVYjbXG1mU03oHLcZs7FQsnG6wnjME7ZBUl1ZVUHdmL40w3VC0NMHQwQd1cCw0LbczHWREQH/KLfl1mT8LCxQ5zZ3uc3ScRlhpHYHwEs5YtxCvYH+e5U7GbNh6zCQ7dBYTVJCfGzJiIq8cMEvMz2bR/B3N8FuMXGURQfAQJOWlklOS+V+HwOmM8ZuK6bCFuXguY6+OD75og/MLC8AsLY1lQEDM8PXGZPYtJC+Yz18eHGZ6eePj44B0Q+M62U3JziEpJJjg2jjXRMYQmJOEXGs6yoGBWRkUTlJDMivAo3Jcsw2n6DPRs3lxEoKDAnCVezPf2YWVEBAGxsfiGh7EqIY7l0ZG4LvBA1cIEl3mzWBoWyJQl81G1MELRUANVMz0Ga41A2VgdFbMX34+WlS7aNjro2etj4miMuZMFY9ycmLVoHt7+voRGhxMZH82KAH+8fJfiu3I5ccnxZOWtJTE5gZS0ZIJDg8jNz6GopJB9+/Zw9NtDXLl4jtbGOmpvXOXKxXO0NNTS1lTPtcsXuHHlErevX6G5/jYdrU10tDZxp6WRu23NPLrfQXtzA1cunqP+1nWePLzPk4f3efzgLnfbmqm5cJbTx7/l3KnjXL10nlvXaqi7eY3WxjoedLTRebedv/74A22tzVy7fOnFlf8rLxKmrp8bbt+itaWJ9uYm7rS38vjBfe7dvcPdtlaePOzk++8e03m3gwcdd7qv7jfX11F/6yYtDfXU3bxB3c0bNNy+RXN9He3NL9pqaah/UVjcus2d+gY6mptpra/n5tUrnDt7mmPHvuXw4YPs37+Xa9eu8OD+iyLhu/v3+fnpU358+IiWujrqb9ygvbmJ7zof8NOzp/z8/TN+evaUH58+4cenT7pHH7qKiJ+/f8aPT5/w9NFDHt2/11001Nfd7h5p6Jqy1NrSRGtLE/fu3qHjThuNDXW0tjTx4P5dmhrrOXf2NJsrNnHiyHEa6hq5efM2hw59w5bt1azfWEl6Tg5ZRYWsDg8jPjWVUxcu0Nx+h70HD5GUnEpEZDQFhcV8c+Qol2uusm//QbJy84hPTiEtay05BYUkpqfj7e/PnIUL8fTxwcvfDy9/P1aGhhCTlERGdg7r1lewvXonW7Zuo6CklMycXHILi1i3YSOZeXnEJicTGh1NRFwcMakpJGZlkpaXS05REdXV1WzZtJnS4hI2lFewZ88edu7cSfXOHRw9foyKTZXkFxdRUFLMxi2b2bB1MzlFBaRkZZCes5bS8vUsW+7LsuUr8PBcRHBkJPOXLWFFcBDLgwMIiYslKjUR/5Bg1oSHEhIVxdbq7VTv2EXFpkoK1xWztnAtYTERrApZxdxFHrhOc8Vr+TLWRKwhJSuN4KhggiNDSc9NJ7+0kIy8DDJysyhaX0J8aiKZeWtZW5BDSlYaqWvTKSgrYv2mCtZXllNQUszanGwSk5NITE6iqKSYnbt3sWfPHjZv3kx+Xg55udnk5+VQWlLE1i2bOHhgH6dPneDihXPdBURXEXHzxrVuN25c4+btW5w8e4YzF85z6txZqnfvYtP27VTv3Utl9U6WBwYx39uH1WERhMYnEpmcSkZRCYUbKqnas48TJ47x7ZGDnD1zgmPHv+GbIwfYuXs76ZlphEWHk5mXQ1JGGlHJSYTFx+ETuIZJs+dg6eSEsa0NRhYm2DhY4ehih72TJRZ2Bpja6GBirYmRpToGFqMwtdXAYrQ2ZnaaGJiromsyEkMLDUxtdLqnL71aROgYj0LPVBVNgxGo6SqibTQSUxsdzO30MLbSwtxODwcXC2zHmGJpb4iRmQbOE2yYNc+N5SsXkbk2gZS0aJKSo4mOCSE9PZ7Y2FDWBPoTtGYloUGrSE2KZV1ZEevKiqgoL2VH9VbWryumoryUb48cpHr7FnbuqOLypXNsqChjU2U5t25e5dTJo/z1Lz/w/XcP4f/8L+puXOXgnp1sraxg+7bNxMVHsXjJAqbNmMzEqa5ERIVy8tRRmprr2F1dRXR4CHlZ6Vw6e4oLZ052T2fqfNDBvbut3YXEd08eULVtA7l56WzYWEJiUhTL/T1Z6DmLVcG+TJrhzBgnCyZNcWRl4BImTnHAeYI1sYlBrAr2xsnVlmlzXfHym4+prQEjdZXQMFJH11yHMW6O6FnpkZ+fS319Ld9994hnz57w3XeP+Ld/+ws7d29nqbcn09wn4b18Ca5TxhMRG8aGreuYvWAG4yaPJSIhlNKKYio2r2f67KlY2JrhPnc6lnbm+K70JjohEt+V3szycGeh13zGuDjg4GzPtFlTGDvekcXLFnLo0AGKigpQiI4KIzYmgpDQQKJiwgmJDMZj8TwWeS8iNSuFdRvLKCjNJy4hmqTkOHJzMsnKTCUxIYaVq5YTFBJAZHQYEVGhhIStISYukqzsdAqKcgkNDyIhKZaUtEQiokIJjwwhryCbwuI8IqPDmDLVFR/fJXjMn0VkVAipaQlsr95MSnoCJ04d48TJY5SuLyS3KJvsgixSs5Ip37SOMRMcMbLSZ1XEcvzDvJnlORUdczWGqPen/8jejNRXxNrFDDMnI6YuciMqM4yhOoP5lwF/4AvFPzFAvR9/HPjP9B/xZ4ap9mPgiD9jaKXJAu+ZJGRGMGP+RNT0hzN3yTQsHQ0ZpNwbVT1FRmoPQUV3GAOUvmKoSl+0DJUxstRERXsoYyZYMXqcOVqGyvQd8icGDv+Kz7/+HxhbaTHJ3Ymlfh7MXTyV6XMnoGM8qnvak4a+Emq6iji4WDBjnitWDobomapiZqtLaMxKYpKDcXCxwMBcHWtHI6bNGc/ocebYjjXBwckML585rM1LYPnKhSxfuZDJ08eiazgS+zEmJKaG4b3CAzMrbSZNG4OjszlKo/qhY6CMhY0urtNGo2kwHHtnE6bPdcFlsi26JiMZod4fZzdr1PWGYTlajyOnduG1Yg5zF08mLjWY2JQglq3yYOnKeUya64xfmBdzl03D2F4bvzAv1pYl4x++lMySRJym2qJurMRXQ/6V4VoD6K/8JUPUvkbFYBh9h/VioPJn9Fd68aeO2XBsnPUwtVdDRa8/WiaDMbBSQlW/H8ravTGwVkTXYggjdf+MhnF/DCyHM0LzKwYp/yuKap8zZNQf+XroPzFk1L+ibTIQDcOv0TTqi7GNIjZOapiNHo664Z9R0fsCHdMBmNiNQtd8ONqmihjZqGDmqIWhrSqj9AczWPXPDNfpT+/hvVDSGUTfEV/Qd+SXKBsMpbfSFwzTHoSa6UiU9IYyUK0v/Ub1ZqBaX4ZoDmCI5oDu0Yn+Kn34Wvmr7u1KekPRtdHEdoIlHt5zCI8PITIxjMrqCo5fPIGn3xKcp7kwxWMaY6aMY/xMNxymjsMvKpDwjAS8w1Zj6GSDlp0p6uZaaFnpYj7OCk1LHewnj/1VImwy1gpLFwecZrgxerILk+bPZNriuayICmK69wLGzJ6M6fjRGI+zw2yCA1aTnBg99cX9Eqvjw6k+doCI9ARCkmOY47MYNw93fMMCPrqIcJg7gzEeM5mwcC4zPD3x9PNnWWAgy0NC8AkJYbaPNxM95jF18SLm+Pow08uLBcuXs8R/5TvbziwqJD4zg/DEJNZEx+AXGs6SlatZ4OePd/CLq3j+kTEsXhXI7GXezPBc8s42py9cyBxvb5ZHhOMZvIb5AatYFBTI3JV+GI4djbadFWNnTcXdxxObyePRsDFGw9IQZSMNRhipoWKmhaalDjo2+ujZv2Bob4ChvRE6Znq4zpiMT4Afq8LWEBwZyqrgADx9vFi6wpvVwQHkFecTERtJYVkREVHhVGwsp7C4gIMH93Pu7EkunTvNzauXabh9o3u0oP7Wda5dvsDDe3dob26gqe4W9beuc/HsKU4e/Ya6m9f464/PuHz+DIf37+HMiaO0Ntb9x+jCXVoaajn2zUGOfXOQC2dOcvPqZZrqbtHWVE9rYx3tzQ086Gjj8aNO2ttbqau9xdWrNVw4f5aTJ49z+tQJzp8/y9kzp7h8+SJXr1zm1q0btDQ3Ul9fS+3tm9xpb6W5vo66mzeov3WT1sYGmuvruHGlhpoL57l2+RK3r1+j9sb17pGItqZG2poaaa6vo+H2Ldrr6mm9XUvDzZvcvnqVmgvnOXniGIcPH+Tgwf0cPLif27dv8uD+XTpaW7jf1sYPjx/z1ydP+f7RI5pu3+ZuWytPHz3kLz98z19++J6fnj3lhyffvRi5+I/7Ip7//NMvpjI9vHeXzrsd3GlvpaG+tnv6UnNTAy3NjS/ueaiv7S4auu7RaGyo4057K+1tLdTV3mL39l18e/AIly/WcPXqdc6du8C5S5e5dPUaJ86d49iZM2Tl5xMZH8+WHTu4Vd/Ates3qaraTlpaBuvWlXPkyFGOnzhFcUkZoWERREXHkpWbR2FpGbmFRYREROLp44O3vz+rgoPxCwxkZWgIcSkpJCWnUlJSRvWOXezZu58tW7dRUrqOvKJi8otLSM3MIjo+gaCICIIjI4mMjyc2OZnYtFQS09NZV76e4uJi8vLyKCkpobKyko0bN1K5eRO79uxm34H9lK4rI7+46EXyv3sX2fl5BEWE4b8mgIiYWAKCQ5i/2Ivw2FgWLPPBd00gC32XsyxwNUm5ucRlpOMXEkp4Qjxh0XGkZGURGhlDeHQMy/yW47liGVPmzGTukgV4r/Znka8X7gvmYevsQEBEKCGxEUSnJBKXnkR4QiyBkSGExkWTkJlGQGQEkclJxKalEhIbQ1B0FAmZGRRtqGBz9TbWVVZSUFJMWlYm6WuzKN9Qwa49u9myZQu5ubmkp6WQmZFGXm4269eVsqN6G98eOczZM6e4dPF8dwHx8kjEzRvXuHXzOrdu3eDKtRpqrl7myrUa9h3eT0FpIes3bqB69y7Wb9pEVn4+voEBBEVEkJabT2nlZjbv3kNl9U52HThATU0NJ08c49TJ43zzzSGOHDnM3v17SExOYtlyX6ISEvALDMRjqRcz5nvgPGUqpvaj0bOwxNjGGmtHa+ydrLEdY4mJlR6G5pqYWGtjZquNsbUads6G2IzVx9xeCyMrVfRM/2/RoG+m1n0P58tTmvRMVf9jJEMbLUNltAyVMTBX757epGeqioW9Pi6T7ZnsPg6r0UY4T7Bh4hRH5i2YTmjEqv+fsfeMqirf03WrT+/dtWMly5xQkJxzWOSck0TJUQTJSXKWJDkIkiRnEVFAFHOkFJWkmFNZalVZVtjdfe/p85wPlKu77u7u2x9+Y8y1GHPOscZajPF/5/s+75/M7ESyc5OJjgmjobGK2ppyAvy9SIiPoq+3g672ZhrqKunt6aCkuIDmpoMMDvQwPNTH+IlRpk6eYOb6ZWZvXmfm+mVqayq4fu0SX81c4fatr/jx/Xd88+Ipzx4uc2/+NpfPTdN66CAd7S1k56QTsjsQGztL5BSkKa8s5dr1S0xMjtHcUEdVWQlH+nt4vLzElQtnuTt/m3t355m7c5Mnj+/z5vVLLl85R0VlCUdHBznc2UxBURYGxtqIim9GQ1sJl132GJpr4exigYubJdb2BhiaqqOuLYtvoAs5hSkUlGaQmp1AclYcti5WiEhuZvXmL7D3sCP3QA62bjY8fHiff/u3/5dvv33Do0cPWFpa4PnzpxzuaCEw2I/iAwW0th/CzcsFE0sjdno6EJO0l4bDdfiGemHnbMOhtgbOXT6Dvokuds42RCdEYmimT1T8XkIjgrF1ssbBxY6CX7ECI3MD1LRVCAkP4uTJCY4cGeKjrOw0CvbnEBMXiZf/LrwCvfAN8SUyIZLMgkzySvLIyE0nIzed6toKDjXVU15WTE5uBlnZaUKhUF5ZSmFxPoXF+ZQcKCQ3P4vU9GTiEqJJSIolKyed8spS6htqSMvYh52DNQaGOri6OeLgaE1aehIHygppbjlIfFI09Y01TJ89RVhEMLmF2ezLSKKkoohDbQ0oaykRmxJFSIw/RrYCAiO9kVYTEwqIrbIb2J0QiHvoTtRMlHAP3YmYighrxVetxJgkvmS95Gq2y21CSVsKLSMlTO10sXI2IiU3Fnd/B1QEMti6mmJiK0DXTA1VXVnkNcQRld3IdpkNiMpuRFZFFE19BVZv+gvbpdYjqbAVaaVtSCmKCJW4g5s5bj52aBkoIiG/hS07ViMmsxE5VTEi4gLxCnRGQV0cSwcDsvYnEbLXGz1TNXRNVDGx1sHcTg81gSyGFprsCnDCf7c7hhaaKGlKEpMQQmFpOvHJYTS1VdLeXU9aVgwWNrqISqzD0cUMS1s9PH3sKSnPIj07FlnFbVjZ6aNvrIqzpwUiEqvRNVnJO36INMmrieLqbY2lgx6+ITspqsigrDYXI0sNEtPDiYjzJzk7Es9ABw4PNZCcF03HkUMMTnSSW55KS38dzX21pBclIKMhyjqxz/h048fC4xU2Yg265gqY2KmjYyqHskAMVT1xFLS2ISa/GlG5L1HTF0NReytSKutQ0hHB1EEZM0cVkIyMKAAAIABJREFUVPW3IamyGmmVdWgbS2JopYCKYBuisp8jJvcFilqb0DYWx9JJDR2THeiY7MDGZYWLMLaVQcdUFD1zSVT1RFHS2Y6yQAxtE1l0LZXQMJZhh9JG1mz/C59t+Zh/+vIjVm//hE82fsznIn9GRGEDa3Z8gajyVv647vfC+dP6f+KzrX9hncSXbJBas/Jbk17LBqk1bJZdzzbFzWyR28AGqTWIKGxCTluSjKJUzlw5Rf6BHOpba4hMjiIpOxkDGyP0rQ2xcrPDK8wPgY0RZS01FDVWoWqqi7qVIZICFZQMVYUiQk5XEWUjjf90IZxXXUpoYhRaFobsDPTCPdQPq13O7Nzti6mnI1q2JqhbGaJla4LAwRxDJytMXGwxdbWjsKGSht7DHOrvYHdSNAJrE2y9XP5HgsEh2A89Z7vfxoRC/bEJ9sUpNADXoCD8IiIIjIpid2IikRnpBCfE4xG2G++9EcIJS0hgT2Lif3mfzqFBWnq6qWtr5UB9HTmlB9iXm0dE0j5CY+MJTUgkLjuHjNJy0kvKiM/JZ29qGrHpmQRFRv23nyEiORmfiAjC0lIIz0zHLzEOn/gY/BLj8Izag5yBACmBOmYezljsckHL1gQVEwHSOkpI6SggLVAUij1lYxWUjH7LzHgEeJOUlUpKbga5RfnsP1BEYloyyRkp7IkKZ39pIVn52VTUVnKgvJRDzY1093ZxfHyMmeuXuXLhLFcunOXB3QXuzt/mxrXL3Fu4w9LcLW5cu8ytr65xd/42i3dmuXRumpMnjnHj2mXevnrB5PFRzp6a5PaN6zxaXuLR8hLLi3PMXLnIidEjXD5/hoXbN3m0vMSLJw/55sVTnjy4x4O7C7x88YRXr16ytLTA9etXuXr1MteuXeHixfOcPDnB6OgIJ06McfLkBFNTk1y8eJ6bN7/i6tXLwuPbt25yd35OGFX64DJ8iDEtzd0RuhBPHtwXOhEfBMcHsHthdpYb165y/twZJsaPc+zYUcbGRpmcHGdhYY4njx9yd2mBR8v3+ObZM358/YZ//eknvv3m1Qor8f13vP/uW969fcP3b17z/rtv+fmHd/zw7Vt+ef8D/8/ffuFffv6J9999y9tXX/P65Qtev3zByxfPePhgmcWFORYX5ri/fJdHD+/z4P49IRPxzauXvP7ma549fcz95bs8uH+PZ08f8/XL5zxYvMuVc5eYOnGS8eMTjI2d4NTpM1y6dp2L16/TPzJCe28vh3t6ODY+we078yzff8ilS1fo7e1neHiEqanTjBw9RnVNHfsLi6mrb+BQaxtVdfUcam2juKycxLQ0kjMyyC8pIXv/ftIL8imtqqKktIzKymqamlsZGh7h5NRpJk+eomdgkIbmFmobGimtqCR7/34y8/OFIiK/7AD7DxygvLKCmpoampqa6OjooKenh97eXrp7e+js7uLchfNMnT7FyenTTJ9fAYkPVFaQnJFGYloa8cmpVNU3UlXfSMPhDhKzstm7bx/JeXkcaGggOi2NPYmJBETsJTollejkFILCIvD0DSAqPglbVxd8dwfj5ueN7+5g9ibGERYbxZ64aALCd2PpZE9YbBRJWelEJMQSHh/DvpxMovclstPHm+CYGHbHJbA7LoGQ6BhComOJS8+gpLqWlp5uOvr6aOns5GDTIQ42HaKrp5vB4SFaWlooLCykqLCAA6XF1NfV0NXZzvGxUc6fO8O1q5e58dX1/1RAfBAR8/N3uHz5IucvnmPsxDFa2pqpbzpI71Afg0eHaGhpJL+okMS0FIoryjjc08XQsWN0HxmmpbOTY+MTzMzMcOH8Wc6fP8v4+HEmTo4zduIYeYX78QsKxMHVFSsHB4ysrdA2NkJOTQMJJWVUdPUws7fBwt4cMxsDdI01UNNZiSdpGcgjMFFAx1geIys1dE0VUdeTQlUggZpAFg09eeF8gKs/wNL/GRehZ6qGgbkGhhaav1nX2LmYYu9ijp6JOl5+TvgE7CQo1IvEfZEEBHngH+hOZFQogUFeQgHR2tJAS/NBCnIzaG2qZ6C/m/q6Kro62+jqbOPM9Enu3Z3n3NlTXL50jgvnp8nPyyItNYnJiTHOnzvNP//tR15/84JvXj3nzs0ZJsaO0nroIJkZKRxqqicxKRb/QB+cXRywtDajr7+L2VszjB4dor+7gyMDvYwO9XN64jizM1dZvDPL3aU57i8v8ujhPW7cvEZrWyPRcREcqChi5uYVGptrkFOUYJvYRjR1lDE018FxpyW2jsZ47LLFP9gVEwstdA1VMLHQpr23kdmFKyRnxCKrLI6+uQANfVXEZLfh6GFHSGQg0SlRLC7O87e//cz79+94+PA+s7M3OHfuDNm5GZhbmuDh5UJVbRlZ+RkYmumjpa/GLn83opP3ErMvkj1Ru/EP8SUiZg8BoX7EJkUTFBaAjaMVIeFBePq6E7wnEDNrE0LCgzhQVcKeqN1YO1iira9JefkBenq6+CguPor8gmwSkmJxdHXAzceN0MhQ9iZF4bPbj6DIEKKToikoyaexqZ6aukqKSwooKy+mpraCktKVGFTjoTrKK0ooKy+morKUvPwsCovyyC/Ipqq6jMZDdewvzCU6JoI94SGE7QnGP8AbL293vH08yM5JZ2Cwm4MN1RQU5TAyOsSLl88oKMqioq6UwrI84vZF4Ru8C1NbI/IPZGHqYICuhQa6FhorALTiFrbIrEfHQh0bD3NMnQyQUN2OpJoom6XXIaq4hc2y61kr9gVy2pLoW2lhYivA2csafQsNJBS3oqwjjaKWJDomKsioiiIwVcXOzQxJJRHEFbawVuRTRGU3smrTn5FW2oaM8nYU1MWRVRFlq/gaTKx1MLPVxdLBgM/X/YHP1/0BbUMlPP0dScqIxNRGgLuvPSVVOaTmxOLgZs5msS8xsdYhsyCRmOTdOLiZY2SphYq2NDLK25FTFRPC2B8iU4oaEiioiGFlp4+5tYDGlnKq6vaTnLYXEwstdkhtQEZBBFVNKdKzY8kvSqGtsxZrewPCo/xwdDHD1dsaM1sdrJ0MUNIUR1ppKwJjJaQUtyAisRpzOwE+wc4YmKtRWJ7OnhhffEN24hPsTERCAPHpe4RuQ0pBLLEZe9C31sDZ1xorVyMCo3bh4GWBpYsha0U/RUZDlC+2/IkvRf7CDqWNaBhKoW+piJaxNMqClQW9iPTnrNr8O7ZIfoqk8nrE5Fcjq74RTSMJBGYywsambTKfIaexBW0TGXTN5VHQEmG77OeIya9CTmMTqvrbEJhLoaIngpJgE5rGogjMJVAzEEFeaz0y6uuQ19yMskAUDUMpdEzlfoWqt7NVZjWrtv6RP6z5iH/68iP+uuGf+OOa/8Uf1v4v/rT+d/z+y3/gD2t/x0effsTvVn3E779cmT9v+D2rxT5lo/RqNkh9yXrJVayTWIlBbVPcyCaZNazZ8RnbFDeiaqhAQlYsUUl7yCpMJzU3mYjEcHTNBVi6WGPpYo2yvhqqhhqomeqQWJBGUmEGysZaCBxMkTfSQMNSBzl9JZSM1ZDTV0LFVAsVU63fLFLddvtQ2d5IXU8r+XVlOAd5oW1tjKmrHfrOVmjZmaJubSQcNStDtO1MMdhpTWRmEvH56aSW5hGdvY+w5Bj8o8Ow9nRGy8Lwv118781KY2dYEMbuzr953yVyN84RITiFBuDs749HcDCeISEEREcTlZlBeGoKvrHRBCTE4RO5F7/oKCKSk4lI/q/dj47BAdr6emns7KC2tYXimloyi4qJScsgLD6RkPgE4rJzyC6vIreyhtSiUhKycohNy2BvQhKhUTGEREYTFhnzm+vWtrZRUl9PXHY2gYnxBCYl4BMfg0vkHnbuDcM3PgqBvTVSAnUUjXXRsDJBw9oINTM9ZATKSAsUV4SEthwyOvLI6cmjaKj090IlMZLwhL3EpScQkxqHu687PsE+JGUkUVZbRkVtOQ0tB6lvqqOxtYGJ0+OcOXeKc2dPcWb6JKemxrk1O8PM9ctMn57kzu0b3Jqd4WB9NZMTYywurDwtu3njGteuXmT25nXm52a5cOYUj+/fFUablhfnuHNzhotnTzM1Psatr67x5ME9Xj59xNfPHvP65TMe3F1g8c4sL1884bvv3jK3cIcz56a5dOUi84tz3J67xeTUBB1d7QyPDDF0ZJDB4QHGJ09w/uI5Tp6a5NjxUU6dOsnJyXGuXb3M/NxtYVb8w0Jr9uZXLMzf4e7SAveX7wqf8j98sLzSvHR/mcf37nF/YYGF2Vlmrlxm6uQEw0MDDA8PMnbiGKfPnGJpaUHILjy8d1coPn7+/nsh5/C3H98LRcN/bGb6+Yd3/PL+ByEL8dO77/nh27d8/+b1SkvTq5e8eP6Uhw+Wubu0IHQjPvAQH1yIb1695OuXz3n08D53l1YiXm9ev+Lty1fM3ZhlduYr7t9bZnFxkXMXzjNwZJhDrS2kZmdSWlVB/aFGWtoPc2JinBuzN7ly5QrDw8MMDg4yNTXF1NQUfX19dHR10j84QHtnB2UV5VTV1VJWVUlGTjYZOdlU1tdSWV9LYVkplbU1NBxqpKamhtraWrq7uzl5aopzF84zduI4HV2dtHa0U9twkMLSErLycskqyCOvuJC84kJyCgsoqyjnYGMDXT3d9A300z84wLHjY5yYGGdweIihI8Ocu3CeazPXGZ+coKX9MA3NTRzu6qR3cIjUrFwaWtqpaWols6iEjMJivELD2JucQnRGJs7+AVi5e2DnsQu/PRGk5BUQGB6Jp28gYZEx+ISGEJGYwK7gIFz9fNnp443VTmcCIsLJKi7C1N4OZ28vHHd5YuZgj4uvD3HpaSRkZuAbtoeQ+AQ8d4fj6BuAq38gXqHhBEZGk5iVQ2FVNY0d7bR0dtJ8uI1DrS0c7mijvfMw1bVVZGdnkp+bR3FhEbXVNXS2dzA2eozzZ89x/eo1bn51g7nbd5i/M8fC3DyL8wvCWZibZ27uNuPjxzk+PsrgcB8DQ72MT44xOnaEg421ZBdkkZKZSkVtJUOjw4yOH2NsYpyugT4ampuYODXF2bNnOXPmDNPT03R3d9Pe2UFvfx9Zebn4BgZg7WiPkYUZajo6SKsoI6GogLyGOgJTEywc7TC2MkLPRBMtfRXUBR9YBUnU9aTQNpJDQ18SNV3xFQGhK4mmvgI6RsroGKqgbaCMvpm60GFQ15UTxps+xJ0MzDWEY2SphZWjIc6eVrh42eDkYYm5rT5WDiYEhuwiPDKQoFAv/ALdcfdwxN7BAlMzA+zsLQkJ9iNsdyAp+xKoKC8hNzONxNgo6utq6Ovroaeni/b2Ns6cOc21a1c4evQIg4P9jIwMEx4eRn5+Lu3tbdy5c4t//udfePbsCUuL8ywu3Ka76zBFhXmkpiUxNNxHRmYKu8OCCAkNICDQh/bDzSwt3mF+bpap8TFOnjjG4u2bfPvqBcuLCyzeuc3DB8u8ef2K5fuLjIwOUXewmqr6ShpbDzJ1dpKElDi2S4ggryqNtoE60nJiaOooYm1viKmlDtb2hsgqbsfARB0Pb3sS90WSlBJFSWU+FnZGePi6YGShh6jkNrT0NDA00ydwTwCvX7/i+fOnfPvtG968+YYLF84RHByIgpIs8ooyyCpI4uxqT2hEMOHRYVQdLCNuXxRKWvJ4B3vSPdBJXHIMKZnJ7PRwwt3bleb2QySmxhMSHkRCShxhkaFo6Wng4ulM3aEaElPjMbYwxMLWjKiovStgdUpqImUVJWQXZOG6ywVHd0ds3ezRNhFg7WKLb5g/2YXZtHa30tPXSVVNOdU15RwZGaC8ooSc3AyKSwqorDpAYVEeFZWltLYdoqGxlu6edrp72mluaaBgfw4pqYkUlxRQUVlKZlYqUdHhRMdEkJAYQ1CwH909h2luOUj/UDdHx4Z49vwpwyN9VB0sY+TEID5BnsgoSZBVmE5kYhhxGZEE7PXCL9wTCeVtSKmLoWWmirK+HKtEPkFaYwfa5mpsll7Huh2rEFXcwiqRT1gl8gmq+vJkF+/jQF0+wZHeyKqJ4RnohIKmBH9d83v8wtwJCPfEwcMC7xAXdM3UMLPXQ0RqHdrGyhhZa7NVfA1rNv8Ve1czjCy1WL3pL5jZ6qKoIcFW8TVsEl1FaKQPjYcrCQjzIDIhmJ27rLF3NUNOVQwZ5e1IKmxFXVcO76CduHjZIKcqhqyKKKo6MsJjYytt1HXlMLfTw9HdAu+gnTi4mWPnZIyxuSZ7YwJwdrOgsraA3sFmsvMTUdWUQkNHFhkFERRVd7BDagP2zib4B7viF+SCq6c1fqEu+IW6YGqjjYK6GPJqosipbkdNII2lgx4iEqtxdDcjMT2c6KRgKurz2RPji4q2JIpa4pjZC9jpZ4OCjgQaxgroW2tgYKOJsp40dp5miCpsxC/CnbAEf74U+QuaJoqo6MsgoyGKokAcZYEYmkZSqBtIYGClhI2rLlrG0kgorUNZIPrrAl8SWzcBjrsM0DKWREFrC8qCbUiprEPbRAYx+dWsEfmYDWJ/ZpP4n1m99XesF/0DOxS+RM1gO3qWMhjayKNlIoaizkYUtDegoL0BOc0NqOqJomMqi4GVMrrmCqjoSyCtvoXt8uvYLLWKz7f+gc+2fMyf1v4jf1zzv/jjun/k0y1/FLoJf1z3j/x5w+/5eM0/8NEnH/EPn33EXzd9zFrxz9kg9SUbpVezVvxz1kl8wQapL1mz4zPWS65CUV8aW08L4jOjiNkXQXHVflx9nNE1F+Cz25v0okxU9NXQtzFCxUCduNx9+MeEYuuzE4GtMXKG6mjaGKJsoo6ikSrqFtqommkKQV4NS100LHUR2BrjEuJFXu0BUkpy6RgbJDgxEj17c3TszZAx0EDRVICGjTHa9maoWRmibK6Hlq0JRq62OAXuIihhL/l1ZXiGB+Lg605o4n//5J6PPiK9ohTv2L3YBnhj4rETUy9XbIN8sAv1xzkiBOeIECx9PHD098PZ3x8nPz+890YQlZlBdFYmwcmJhOxLIjAulsC4WCJSUohMSfnNPdKy86g61EhjRzutvT209vbQ0ttDU3cX1c0tFFZVk5idS2hsPF57wgmJTyApv5D0kjKS8guJTc8kNX8/2UUl5JYcIC2v4O8+R2ZRMQ09PRTW1eG5Nxz7QH8c94RgHeSHZYAPdoE+2Af4YORij7yhDhLaqiib6aJlZYSqqQ5SOiuRJnF1KSQ0pJHVlUPZWOXv7mPpbI2bvwdR+2KITYtnV8AuIuIiiEmOoaK+guqDVQyM9FPTUE1Dy0GGRgc5cnSQkaODjJ8YZfToEGemT3J8bISB/m4unJ/mzPRJKspLODN9ksePlrm7NMftW1+xfG+B+8uLK0Li1g1+ef89P//wHQ/vLfLg7oIQ0r711TUW78zy9bPHfP3sMS+ePOTrZ49ZmrvF7RvXefH8Md9995Ynzx6zdG+R5Qf3ePj4AfOLc5y/eI7j42MMjwwxMNRPb38Po2NHmT57muPjYwwM9XP02Ahnz5xmcWGO58+eCJuNPrAES4vzzN25JYwKfQCWl+8tcX/57kpkaH6e5fl5lubucPP6NSYnTtDf38vQkUGmTp/k+lfXePLsMS9ePOPJ4xUo+/7SIsvz87x7/Zp3b98InYb//S//zL/+8rNQMHxoZ/rl/Q/CeNMH0fHzD+94/923vHn9ijevXwkdiQ8i4sXzp7z+5mvevvmGr18+5+uXz4VuxNLiPMv3lnj98gU/vPmWG1eucX76DLdnb3F79hbT09McOTpCd38fByorKKksJyMnm+S0VA41N3Ft5jpzc3NMT0/T2dnJ1NQUFy5cYHR0lM7OTjq6Omlpa6WqppqC4iJKysvIyMkmMzeHuqZGGlqbOVBdSVVdLX19fbS3r0SSOjo6GBlZqS49dnyMweEhOnq6Odh0iKIDpWTkZJOanUlGXg4ZeTmkZWWSlpVJUUkxNXW1VFZXUVldRVdPNyOjR+nq6ebchfPM3r7F2fPnaDjUyIHKCrr7+xibGGfgyAhtXb1MXbhM/oEKDrZ3Ut7YRHljEz4Re7Hz8sZ2lxcCK2v0LK2x9/Qiu+QAwVExWDvsRN/EHDtXd0zsbJFUVkLdQB9bN1csnBzxCgkmrSAfa5edeAQGELUvmeySYgoqytlfWUHZwXrqOzpILSrFLyoeBx9/XINC8Y+IJjAylsjkFNIK9lN9qJmG9sM0dxymsaWZppZDHGpupKziABlZ6eTk5FBYsJ+qikoOt7YxOnKUs9NnhCLig4BYWljk7uISdxeXWFpYFIqIxbsLXL56gd7+Lg53tDA43EdL2yEOlBdTd7Ca1s4WJqcnuHjtAifPTHLp+mVOnZuitbONkdEjnJo+zdmzZ5mYmKC8soLc/DzKKyuIS0rEw9uL2ORE3Lx3oaGrg7SiPMo62hhZW2BqZ4uhuTHaBupo6CqgoauAloEiagJp5NW3oaQlhpahLFqG0mgbySAwUVhxJ4yU0dRXQF0gL3Qu/r/NTLomqpjZ6mK700QoKlR1ZBAYq+DobkFwhBeBezxx8bLB0c2a0L3+RMaEkJ6VQHhkIK4edoTu9sPD0wlfP098fD3Iy80gKzOFsN1BFBfl09fVTkd7CxXlB+joOExJSRHt7W2Mjo6Qn59LYWEBw8ODFBTkERoaTF5eDsXFhTx+/JDZ2Rs8f/6UM2dOU1VdRl19FQcbasjJzeD09CSDQ7309XfR3tHCpYtnOX/uNPNzs9y5OcPU+BhLc7f43//8M+/evBK2ub188Yzl5bvcmL3OmYvTDI0O0tTRxMHWeuJSYjGxNELfRBdbZ0usHMzQ1lVFR08NTR1FlNUlsbDRw9nNEidXC5JS92JhbYCDswW2zuaoCxTR0lfD2cMeE0sjJGR3YGSqR2RcBI8ePeCnn97zt7/9zNTUJLW11YSGBrN7TzCR0eFY2piia6CFiqYS2vqauOxyxDd4F44edji42xIWGUpDSz2tnc1k5Kbh7O5IYmo8SWkJhEYE4+7tSnZBJtEJkbh4OpNbmE1mXjomlkY4uTmQlpZCe3sbH7V3tFBRdYCc/dmER+/BzsUOQ2tjLJysCIgIIi49gf1l+6k5VMPhjhZ6+jrp7Gqjqfkg+wtz2V+YS3FJATW1FbR3tDB8pJ/jJ44yPnFM+KW0tDbS2naIvv4uBgZ7aGltpLyihLS0FBIT40lJTSQrO439hbkcbKihraOJhqZaZm5cZWJqjOBwX3KL0rG0N8ba0ZTRk0M0HK5h9PQQ+wri0TJTRUpdDAnlbUIQ2t7TEk1jZTZLrkVGfQc7FLfy+aY/o2epyWqRT3Hxsyckyof80jRKq3MxsdbBf7c7Hn4OSCmKYGGvj7quHNZORsSnhqNloIi43GbE5TajpCnJzl3WwqoyK0dDVLSl2Sz2JVKKItg4G7NZ7Eu2iq9Bx0gZK0dD9EzVkFIUYcO2z9m4/Qsk5LewetNfUFAXR1NfAVUdGTz9HVETyCKvtgMHN3OsnYzw8HMQnu/qbYv/bnesHA3R0JNHXHoj6toyOLqYoaUrT1RcENn5iZSUZ+HpY8+W7auQVdzGlu2rkJTdzBdrPsbFwwpvfyeCdnuQmhONhb0uRpYaaOjJoqQpjqmNNqY22lg66KFvporAWEnITLh4WSGvJoqIxGpUdaVREUix088GEwcB8VkRQiGhaaIohKg/3fgxUmrbUNGXISI5CBkNURy9LdlfnY61iwB7Dz1s3QRYOGkIR9dcHln1zehbKmJgpYSq3g6UdLajaSSFtOpGxORXo2kkhba5HJJqG1kv/hfWiv2JtWJ/YvX2P7Be/E9sk/8CaY2NKAi2oGYkhqapBKqGoigItqCotxkVg+1oGK5A3Eo6oshriiCuvIHNUp+zUeJzNkutYovsaiTUtrBDeQvrxb9gveQqJNS3Ia0lznalLayXXMVG6dVslF7NarFP+dP63/Hxmn9g1fa/IqayhR2qW1kn8QVfin7CNsWNbJD6ktVinyKtJYaakSKKOjJ4+O9Ey1AVJ09bYtOjaOk7RGN3I3pWesjrKKFnbUhqSRaGjmYYOJojq6uCtJ4KAgdTlE3UUTPXQtVMEwVDFRQM1dCw1EXX3hg9BxO0rAzQszcVVrfa+7njHRmCZ3gglt47MXCxQd3WGEVzXVSsDNC0NRGOtr0ZRq626Dtb4bEnAK+9wVh77fz/FRDhWamEZ6WyOz0ZK19PDN2d0N1ph8kuF2yDfHDeE4Rb5G68YiJwCw3B2d8fR19fXEOC8YuOIjg5kfCMNCKzM/GJicIvOoqQ+Pi/u092UYnwuKH9MC093TR1d9HQ0U794ZXJKCohOjUd372ReO0JJzgukeiMbBLzVvaP2P1rf37m/iIKK6r+7h5x6RnkV1dT1dZGQmEBVj5eCFwcMfH2wNTHE2N3Z6y8PTD33ImmtSmy+lrIGWqiYWGArp0JcvoqyOopIytQQE5XEUVDJVRN1dC2+He3yMDGCENbYxy8nHAP8sTZ1wVn7514BHoSmbCX7MIsKg9WUHmwgoaWepoON3Lt5hWOjA5wYnyUmzeuMXvzOu2Hm2lpbuDO7Rs8eniPK5fPc/vWVzy4v8St2RkePrjLyxdPmLl+mevXLrF8b4WT+NDc9Pj+XR7eW+ThvUUW78xy49pllhfnuL80LxQRX129xIUzp1i4fZOvXz7l0aMHfP3NS97/9ANPnz/h2YunLCzN093bRXdvF0NHBunq6aSrp5Pj42OMT56gs7uD3v4eLl+9xJ3bszx8sMzzZ094+GCZ+bnb3Jq9wezNr7h5Y4br166w+Gsc6fGjB9xfvsvdpQXm7tzixlfXuTg9zcylS8xcucy506c4OjJMX18Pvf09DAz1c/nqJaZOn+Thr81Jr1++4Nmjhzx/uDLv3r7h5x/e8a+//My//vKzUDC8e/uGd2/f8M8//ci//PyTkIn424/vhczEu7dv+OnHH3j3/bcr0aT794QcxDevXvL9d2/59u3nfczFAAAgAElEQVRrXn/z9W+ciA/uyosnj/nx2+/57tVrXjx5yoPl+yzfvcfc3BznL15YgWwHB6iqq6W7t4cTE+P09/dz6tQpbt2cZXJ8giNDw0yfOs2Fc+cZHx9nYGCAnp4eDne009h0iOLSEtIy0knLyiQ7P4+C4iJaO9rpGxqkqq52RXQcbqfjcDv9/f2MjY0xOTnJ8fETjIwepfVwG1093eQV7ienIJ+0rEx2R4STnJZKRk42eb+2KjW1tdLR0835ixc4NX2a02emGRweoqevl6aWZsYnJ2hqaaa2vo6R0aNU19ZQdKCMI2Pj9BwZZfjEJJ3DI9S2tZNVcgC/yChC4hOwdHPHwM4efSsb3AKCCItLwMzBCSl5ZVQ0dVDQ0EJCUQEtI0PkNdTRNjbC2Maa8Pg4YlNTCI2OwiPAn4DwPWQXF7EvJ5vY1BSCI/dSWldPakExMRl5+EdE4xG0m4C9MYTFJxO1L5WUvHyyi0qobjpEc8dhqhvqKS4vobi8ZCVimJNJbm4ueXl5FBUVUVtbS29vLydPnuTq1avcvHmTxcVFZmZmuHPnDnfv3uXevXvMz89z8+ZN7t1bYvb2TY5NjNLR207vUA9d/Z3UHaqloracg831jJ04yrkL09yYvc7MzSucPnOSI6MD9PR10t3bQXVtFW3thzk+foLu3h72pSYTEbOXjNxMcvbnkpqVhneAD/qmhmjqaWNgZoKZjQVGFmYIjAXoGKqhZaCIuq4cyloSKGrsQFFTFFWBBJoGUghM5NAzU0DXVBFtoxXRoKghgaK6JMqa/y4cVLSlkVMVQ15tB9qGSlg6GODovlKB7x20E2dPKwTGKihpSqJjpIy1kxFOHpbsiQ7C2tEUN09H/AI9iYgKISjUhz3hwbi6ObInPJjyimKaDtXT0d5Cc9NBqqvKGOjp5NTUOI0N9eTn51JdXcnMzDXq62vZty+Jmpqqlfrbs9NkZWXg6enOxYvnmZu7zfPnT3n37jsKCwvIyEolOzeDhKRYQnYHkp2Tzp25m1y9coErl88LiyRePHnIk/t3uTd/m+WFO7x88pD3377m/du3fPPiJe++/5YnTx5xd3mJI2Mj5JXkYbXTBjt3BwIiggiOCCI6KYpdfh4cP3mMju5WnHfaUFiSRe7+fXj7O+PkakFcYjg73Wzw9N6JmaUBhiY6GBhrs2XbBqztzKmpryA7L53hI32MHh/myZNHnDgxxqFDDXh4uGFhYYaVlQUNh+pobKonOi4C34Bd5BfnYvIr/+LoZot/mA9OnvYEhQUQEbOHgpI8TkyNUXeohtCIYCJi9ghZCBtHK9KyU9jl58G+jCQ8fd0xtTJmp4cTRUX7V/aJ6O3rpKq6jMzsNILCArF2ssbSwZKdPq4kZCaRVZxDWW0ZB5vr6ehqo2+gm96+Tg63N9Pe0UJDYy119VW0d7RwYnyUCxfPcO78aSZPHmdicozRY8MMH+ln5OggY8dHGDk6SHtHC3X1VZSWFlNQkEdhYQEHyoqorimns6uNwSO9dPUeZnRsmBuz19kbF4p/6C6c3G1ISI3i2u2LjJ8fJedAGoW1uVi6mqBiII+4kgiGNjpslV6Pka0AI1sBovKb0TRWxsbNDEmV7WwUX80O+c1IKW/D0d2CzIJEWrvriIgLRFJhK+6+9hRXZgs3kZNX24Gy1kojgYzydrZJrmOb5DqkFEVQ1pJih+wmtoqvYZvkOrZLrUdCfgufrf2YreJrMLbSRlR6A4oaEpjaCJBU2Mpnaz9GUmEr5nZ6mNoIhOCRuZ2ekI/4wE3oGCmjZ7ryj65vpo6pjQApRRFWbfgTW8XXoKQmjrT8VqTktqCqKYWi6g6k5bciLb8VDR1ZFFTE+HLdH9HSlcdtlw2GpuoEh3li72xCYKg7Th7m7Nxliau3NV6BjsiriWLvaoK2oQKGFuoIjJVQE0gjrbRVWPWqbaiArMo2JJW2IK0igqSqCJomiljsNMDcWZ9Nkl+irCeNiYMASxdDlHSlUNKVYqvMWux3maOsJ42+tQYmDtqo6IqhqicqHA1DcbRNpNAwlPy1NUkMRe1tyKhtQlF7G+oGEihqb0NBSwQdU1kUBNvZobyOTVKfskHir8LZKPkXNkt/grTGRqQ1NiKjuQEZzQ1Iqa9DSn0dMlrrkNfZjLTqeiSV1yOpvAFJ5Q1sk1vNBvFPWCf2CRslPkdEfi1b5dYI25k2Sq9mu9ImJDXEkNGWYJviRrYrbUJMZYtQJKwV/5xtihuR15Vkh+pWxFS2sEVunVBsiKlsQVpLjM3SaxCYa2DhYIyVkyn1rVVcuHmWAweL2btvL5Yulth42GPjYU9MdiLGzhZoWOghsDXG2M0GTRtD1C20UTHVQMlYDUUjVZRNNFEz10HTSg8dW0PUzASom+uucBTm+hg4WmLj7YLVLmcMdlpj4b0TAzdbtB3N0XY0x9DVFhMPBwxdbdFxMMcvPhyHoF2YuzugbW3834oH592BuOwJxjU8BI/IMLxiIrAN8sHQ3QlNe0s07S3Rd3XA0s8Tl4gQ/BKiCYyLxTs8HOfAAOx9fdgZGoxvbDS7U/cRkZmOT0wUuyJXuIj/CYNR19bKwfbDHOrqpqW3j9L6BtILiwlNSGRX2B52hUUQEB1HWFIKUSlpvzk3q7D4766XkpdPXGYmacXFZFZVsDstBbsgf4y93DHwcMHC2x37AB9s/TwxcLZF2VQfOUNN5PU1kNNTRdFIHQVDNRT0lZHTVURWVw45PXmUDZRQM1ZFx1wXAxsjzJwssHK1wdHbGSefnZg5mKNuoEFUYiTxqXEUlu+npauZ1s5mSiuLaW4/RHtPG719nZw7e4rJiTH6ejuZnBhj9uZ1FuZvCaHCu0tzXLp4lsuXzrG4cJs7t29w+9ZXzN68zv2leaFguHDmFOenp37TxrRw+yYXz57m4tnTzM5c5c7NGe7O314BrB8t8/jxQ77+5iXv3n8vFBGLdxcYOjLI0JFB+gf76OzuoLu3i/7BPnr6uukb6OX0mVMsLs5z584tYUXqh6z48r0l4YZst2ZvCJuPPgiID5u5zVy/yrnTp7h8/hxXL15g+vQUIyPD9A/2cfTYCKemp5g6fZLxyRM8efKIJ08e8c2rlzx//Ig3L17w7vXKpnI///BOKBQ+RJrevX0j/NuHSNOH+dDQ9P67b3n/w/e8/+F73rx+xeNHD4S8w6uvX/D1y+e8/+F73r5Z2fzu5YtnPH3y6N8rYB/c57tXr3n39WvevnzF65df8/L5C5aXl7l05TJHj41SdKCU/KJCevp6uXr9GteuXePy5ctMnzpNe9thTk+d4vTUKU6dnOLkxCQnTpxgdHSUoaEh+gb6aT3cRnFpCclpqYRHRbInci8l5WX0DQ3SN9DP0NAQ/b199Hb30N/bx/DwMGNjY4yPj3NiYpzO7i76BwdobGmmsraG7Pw89sZEE5+cREZONokp+9iXnia85qnp08zc+IrzFy8wPHKEyuoqcvJyKS4t4WBjAwNDg5w+M83U6VOcGJ/k4tUZOvuGaOsdoOfoMcobDpGSv3/FQUxIxMrdAyt3D6GAiM/IwsLBGQVVTTQE+kgpKGDn5oqmnh6qugLMbW2xd3dDWlERRS1NLO3tMbSyREtfH0snR7wDAwmJisTKwQHv4FBiUtPxC4/CzS8Y79Aw9sQlk1ZQyIH6BhrbOympqaakpprSqhVHqPBAEdkFOaTnZJCalUZmdhbZuTkUFRVRd7Cevr4+JqdOcunSJa7NXOfGjRvcvDXL4uIicwvzLCwssHTvLrdv3+armzeYvnCGYyePMXzsCFNnT3L0xAj9R/ro6u9kbPIYwyMDnDl3itk7M1z76hJDI33UNVRR11BFR1cbbe2tHGysp6yinISkeHyD/IhLjmd/aSEZuem0dbWSmZeBh58H5nbmmFibYGBugLquOgrq8mgbKKNtqICmvhxqupKo6IijKtiBhr4k2kYyqOtJoGUo/RsnQsdIGV1jNfRNNVDWkkLLQBFDC82Vohd7faydjLB0MMDEWgd9M3VhcsLT3xE3Hzs8/R3xCnTG3ccBD19nAnZ7kZIeT2CIN+67nPD2cyMzK4V9KfH09XfS3XOYA6WFVFeV0dXZRvvhZtqaGqiqPEBaWsoKCzJxgrNnp8nPz6WiooyrVy/T1tbCjRszJCcn4uBgx+TkOK9fv+LZsyeMjo4QvncPOfuzCQoLJCQ8mPqGGma+usLkyePMz82ytHiHxTuzPL5/l6+fPuLF4wc8WJrn3vxtHi8v8fXTR7x7/ZZf3v8I/+ffePfuO+YX56isryYiIRpXP3fMHCzIKMyioGI/pjYmNB1uZP7eHc5fOM2ZsxP0DrRRWpFDYkoELh7WBO/2Jm9/Gm6ejiQkRxEZsxspWVE8vFxoaW3g9ZsX/Nv/+Rd+eP+WX/72A+Pjx8nJyWLv3nCcnR1pb2/j7NlpLlw6y/HxUQJDfAmPDMU/xJfOvnb2xoWhpa+GvZsNfru98Q/xxc7ZBgtbM6rqKxg5PkxsUjQuns64ebng4ulMRm4awXsCiU2KJiwyFE1ddRJT40lOTyQxMZ7a2mo+6untYGCwh9r6KkIjQrB2ssZ/tz/7y/ZTXFlMWW0Z1QeraGxtoKunneEj/RwZ7megv5vhoT56ezro6W5n5MgAZ89Mcf3aJa5eucD5c6e5fOmc0BKaPj3JieNHGRrsFarKuroayspKKSsrpaKijOqacg63N9M70ElbRxMPHt7n8pULNLXX4RPkzk5PGzLyEjl/fYq7z+coqMyidbCRoBhfrNxM2Sa7EY8gZ2zdzVEzUEBVV5Yd8puRVBLBxFbAVsm1bNrxJbIqolg5GrJNch0Hmw4Qmxgq5AgUVXegraeAqqYUWrryaOspsGX7KuydTdDRV2Tzti+QU9qOnZMxkgpbWS/yGao6MsiqiLJqw5+QUd6OqY0AFy8b0vPikVMVQ8dIGd8QV5Q0JdkmuQ57VzP8d7uzcfsXbNz+BbIqomyXWi8UHCbWOihpSmJkqUXgHk/cfOyQV9vBdqn1iMttRlR6w4orIr2R7eJr2S6+FhkFEWQURFBQEUNLVx5LWz3ik8MICHHDw9sOY3NNrO0NsLDRRUVDktTMaMam+qg8WEDsvlD2xgcgoyyCuNxGtkutxdHdDCcPcxzdzdDUl0NUeh3KWhKY2eqga6KMjOo2tkmvRV5bHBt3E1T0ZdgV6oypoy674/2wcjVC11INFX0ZxJW38MmGf0JGQxRp9e1Iq29ns9Qq5DU3I622FkmV1cior0NGbcOvezesNDMZWiujoismbE9SN5BERXfHrzWwO5DVFEFKbTPb5dewQfwT1ov/hU1Sn7JZ+jM2SPz1VwGxCRnNTchqbUZOexOyWhuR1liPhOoaJJTWIK64FknlDUipbERMcd1vnAgR+bWs3fEJq0T+wlqxlSjSeslViChsQkZbgs2ya9ksuxoRhXVsV9qAiMI6tsitQVR5I9Ja25HUEEFSQ4QdqpvZIreGzbKr2aG6GXG1LYgqbsJ7tztVjSV4BjjT2nMQr1APIveFY+liTnxWLEGxwejbGmDn40xAbCiWu+xRMtZAwVgDGX0VdBwMUTRVR8ZACQUTNZTNtFEw1kDRRBM1S11UzAUomWqjYKyNookO6laGwipXgYM5xu72WPq5YuHrgp6LNZr2pug4WSBwtEDT1gT7oF14x4bhHhH4Xy7cP4gEgbMt1gFeuEeF4RW3F8+YcGyDfDDycEbT3hI1GzM07S0xdHfCPsQPr5gIQpMSCYqNxS00BEsPdyx2eeAeHkbwviT2ZKThHx9LYGI8AbEx/yMRUdvaQk1LM7WtbdS1Haa+vZPi2nrisnPw3RuJS2AIbsG7/9Nzc0oPkLm/SPh6X3YuKXn57ElMJCYzk/yDdeTW1xKWmYalrxdyxgboOtli4uaMqbsTAntLlEz0kNFXR1pHBQlNeRQM1VA0UkfJUBV5PSWkdWSQ1pFBXiCHsoESSnqqqBtrYWRvipOvCz57/PAM8cJipxUaxlp4BHoSHBVCVGIkcSmxZOSnU3OomtLqEmoaqjgyMsCZs1O0d7TQ19/FqdMTHD9xlCtXL7CweJvFpTssLt3h0uVzzC/c4pvXL3j85D4Li7e5fu0Sj5aXuHbpPMePDjMy2MfJE8e4evEc87ducH9pnoXbN7l68RwzVy4y/2s3+vytGysNTU8e8PjxQ168eMY333zN/fv3uH//HgsLc0xOjjMxcYKBgT46O9sZGOhjcLCf9vY2xsZGmZu7zf3797hz5xa3b88yM3ONS5cucPnyRWZmrnHjxgzXr1/l1q2bzM/fYXFxJf4xO3uDGzdmuHr1MhfOn+X40RFOnjjOudOnOHd2muPHjzEw1M+x46OcvXSO4WNHGB0/xtPnT3j+/Cmvvn7Bs6crbUx/+/E9P37/Hb+8/4F/+fkn4esfvn0rbGb6jy1N/7Hm9cN8/91bfv7pPe9/+F5Y5frBeXjy+CE/vn/H2zffrNTa/rpz9Qex8Wj5Hl8/ecKbp894/fw5r1+u8BOPHz9k5sZ1Jk6O09RyiNr6GppaDtE/2MeRI0McOTLE1MkJrl29zM0bM5w/d4aTk+OcPnWSs2dOMzU1yYkTY4yNjXLk6DDNrU0UFu8nOjaKkPBQcgvz6BvuZ+LkOMePH+PY6AhHhgcZHOhbmcF+hocHGRkZpqunk7b2Vjq7OzjYWE9RWTFZ+dkkpCSSlp1OfkkRuUX7KS47wPDoUfqGBjl/+RJHj41S33CQiMi9lFWU097eztjYGMePH2dycpJ79+7x9NkLTp29QEtHN4NHx5g4e54D9QeJy8wkOS+PwKgoYtLTCY2LIyUvn6qmZibOnqemoYnE1AxC9uwlICSU5Iw0ktNSKSwrpaC4iOqGeg5UVtDa1cH+kmJikhIor66iobWZyNgY6poa6R8eor65mabObuLTMtkdHUdqbj7l9Y30joxy6uJlTl+4QGNbG4VlZWTm55JfUkRBaTHpudkkZ6SRkZNNenYO6dk5/F/K3jMoq0TN952qe8+Zmb27bXMiKDnnnHPOAgqCgApKVoIkRRDJkkVyzjmIIgpKEsmIsW1tbUPbOWuHHWZ+98NrM/vM9Dln7oenVtVirXoDVW89//VPZ9MzOVdYRF19I/1Dl5icusnc0jK3ZudZuXuPu/cesHh7lTt37/Pw8RPu3nvAxM1p5m8vM7kww+XRq0zPz9A71E9rdzuFF4opqSiluKyI8poy2rpbGLjcR0t7A+lZqUTFRnA8JpyI6HDiT8WReDqJkMhgQiKDyS/Jo627ldqmaqrqKziZmojXgb3YOFphZmOEobkumvqqqGjJoWOsjK6JEnqmyuiaKqBjIr8GIAwtFddAhIGFMgYWghZqXRMVdI1V0TVWXWul/t08beNsjOs+G/Z42+Gy15rAMB/cvGwxsdbGwl6fg8FenM44QXJ6LBExQQSG+hEeHUxaximiT4QTlxjN6TNJnC8tID0jhZraCvoHumlprqeq8gKFBXlkZpylvrqKwQEB4J2cnqJvoJ/4xAQysjJ5/vIF9x7cp6evl9OpKbi4uZKbd47Pv/yCV68/5fKVYRKSEomNiyE5PRlnT2dcPV1IzzzD/MIMo2NXuHH9qqB/5+E9Xj9/yvefv+a7zz7l008+5tlHD/nk8Yd8+snH/PbTW35985a//vIrr1+/5t6HDzlXnM/B0CB8jx4k8NhR0guzSEhLwtDCkNauZsZvXmdq+joLi9MUl+aQcS6F7sFWTqcncDTUn8aWSoavDnDn/iITk6NEHguhrb0R/v0vfPH5K1pbGhi5MsTdO8ssLMyRk5PFoUMBWFqa4+u7H3//A5RXlnJ1dJiM7DMcjwknNjGalPRkXDwdOHYiDGNrAywdzTgWG4Hnfnfcvdw4kRTD2ewz5BZmU1ZdytnsM7jtdSE44ghl1aUkpSTgtteF8KhQjp+IpKK2jKSkBPLycvmnnu52Ojta6OntoKOrlYracoouFFJYVkhhqcDUV1JeTE1dJe0dzQz0d3NxsJeB/m66u9oYHBDocq9dvczY6BUmJ8ZYXLjFvbsr3L2zzPLSHDenx7l29TKDAz309nTQ29NBf18XLS0tVFVVUVZWSmlpCefPF1NTW0F9UzW3V5f58NFDomLDiE+OwtnDGv+gfaRlJ5FXmkFR9TkiE4OJOxvFkZiDHD7uh4G1FsExh4hODmeH5Cb0zNVw22+HvoU6ZvZ67JLeyj4/ZxQ1JKioL2Twchvhxw/i5mmNb4AbW3f+GWNzDTJykjCz0qarr56c/NPIKYmioiGJhY0uyuoSKKqK4bzHAjNbXTZs/xfk1cSQUhRe6404GOyFrYsJ+/yc2Sa6DjNbXUKOB6CoIYGE/E5MbXQQltiEpoECDnvMcd1ng4K6OOJyO7BzNSUo3HetT+J4/FHCog+hoi2NlKIwJtbaGFpoIKuyC3NrHVQ0JDEwUUVdW4bAYG8CAj05HhvEgYN7CArZT3p2ImHHAohNCOHwUS+MzNRJz04kOPwAJ9OOk5p1goSUCIws1VHTlcbAXBVbFyO0DOWxdNDD09ceK0d9xOW2sUt6Myrakmjoy6KkLYGMqgiWroY4elli7qyPV6AroXGHOJkVg89Rd6TURBCR28JW8XVsEXufHVIb2Cq+DmHZzchqiqJrLoOaoSgq+sJoGO9GVX8XClo7UdYVQddcBhdvU/Qs5NExk0PfUhFl3d0o6+5G3VASGbUdqBpKomYkhZyWCDul17FF/F8Qkl2HqMIGdsq8j4zmduR1hFA22IW6iQTaFlJomIojq7UNYbk/v2MhdiCvKYyitijS6jsRld+IkMwGhGU3IiS3kW1S69gs9j6bxd5nk/j7bJZY9640bhtbJD9gs8R7bJVah7DCZkSVtiIkv4mdchsRVtiMlKYIwgqbEVPdgYS6ELuUt7FN+gNEFLdg7mIgALye1ihoSLLP3xUrV3Pc/Vyx3mPJ3kMe+EcEYOpshoGDKcdTT+AV6oeGlR4KJhoY77HGwssONWsdZAyVULbQRO3d3xRNNddAhLq1ARo2xmjamqBlZ4r2O+O00R47bP098TsRRuDJKJyDfNBztUbP1RpLb1fs/DzRtDPF5/hRDsVF/LeWeNejBzmYEM2hxBj2R4Vh4+eFubc7xp4ua2Oy1xUbPy9BxGtYKIeio/AND8PWxxtzT3dcDgUQEBtN8KkkDp2IIfhkImEn/1c/RGlN3f8RSBRVVVNQUUn5O5118rk8QhMS8Q3933+O0rp68ssryC4q4VR6JpFxCUSdPEXwP0ipojPOciInC59jEahYmKFuZYaeoy1GrvboOlihYm6IrKEG8gYaAtmZoSpKJoIULRUTdRSNlFA0UkLNRBUtC010rHSR0ZRHzVgTj4P7OBQZiIuPG6aO5li52WDnbo/7AQ/2eLvh4eNO5IkI6tvqSM1KISsvg46uVkauXqK7p52ZW5Ncv3GVxqZaJqeuM31znA8f3eP6jav0D3Tz4aN7fPnVa1ZuLzA7N83i0iwLt6YZ6u+hub6G7vYWJsausjx/i9uLc6wszPLhu2bWZ48/5OWzJ9xZXmDh1jQf3lvlxdPHvHzxCc+fP+PJ40esrCyxvLTA8vIis7ducvPmFGOjV+noaOPS0CATEze4OjLM7OwMz54+4f79uzx58hEvXnwiiIl99JCVlSUWF+dZXJxnaWlhDVCsrCytAYuZmWmuXx9lZGSYjpZmejraGb48xPj4da5evSJgPHo6GLg8SFt3O31D/Tx/+QkvXj0XRL2+fM53X33Jm++/WzNQ//rmpzUp0w/ffL0GLn6/5o8YiZ9//IFvv/mKX395y2+//rwmX3rz0w989+3XPP/k6Zqc6bPXr/j01QvB9/XJU0GnxMdP+PLVK75++YrPX7zg9YvnfPZScM2DB/eYW5ilqqaSppZGWttb6O7tore3m4aGOnp7urh3d1UQrXt7mbnZGWZuTjF76yazt24yOTnO2Ng1Bi720zfQS2t7C6Vl58nOz6G08gJd/d2MXLvC6LURQZrVOyDR29NFZ0cbzc2NNDTU0dBUz7n8XMoryygsLiCvOJ+S8vOcTD1FQnIisUkJRMZGE5eUyLnCAjJysqlvbqKxuYlz+Xk0NDUydPkSXV1dVFRU0N3dzYMHD/jiiy94/vw5gxcv0dnbx9zSbYauXiUlK4djiQkER8cQlXwS3+Bg9vj6EBp7gszCAoZHb1Dd2EhaZg5BIaF4H/DlaHgwoeFhRMYco6WtlZT0VAqKCrn36D7tnR1UN9SwevcOT55/TGNzE7NLc7z+/DOW76zy+NknNLa2UVpRSd/FIW5MTXP34Yd89PQZ0/Oz1DQ1kVtUwOn0NFIz0zmTlcGptFSSUk+/O5fJyTNniE9OJik1leyCAmqbm7l07RpTc3OMTU0xOTvL6OQk4zMzTNy6xciNG/RdukRVQwOVTY2cr6siszCP2rZmyuprqGlt4HR6KjGJJzidnkpqRgrnK0roGeyip7+DwpJzJJyMJSYhirSsMxSXFVHdUEV5zQWq6ivp6G2js6+dqoYyImND8fLbg7mtIfqmmhiYaWFgpoGusSrahspo6MuiZSSLjok8uqZy6JjIomMig66pLPrm8mueCAGAEKQwaeoroqajgKq2LCZWOmv7iK6JCvpmaljYC0p4Hd0t0NCXx8JeHw8fB3wO7cEvyJODwV4cCvEm4IgXx+NCCTjiS8Txo5xKiaOhuYbGllpa2xooKy+muqac1rZGSs8XUlyUx4XSEsounKevq5NrV6/Q29tLWvpZis+XUFldxcVLQzx6/JEgEWxslOSU0wQeCWL17h2++uZrOru7yCvIJ+nUSXov9pGVn4OLtxtOHk6cTE1ibmGGr7/6jOryUmYmb/Dk4T1ePXvCN5++5KuXz3n59DHPPnrIi48FDwDefPs9f337C7/89Ibnz5/z0dOPyS87z/4gf/b4e8JBNy0AACAASURBVGHuYs2xUzG4+rjjdWg/aTlnKLpQQHNLHdO3xhkbH+bjlw/JOJfCLqkd+Pi5c/iID9cnrvDj26/54stXpKQmcTYtmQf3b3P/3m2ujlzi1ctn/PbrG7q7OwkMPISX114aG+spL7+AgoIcySlJ/PbXn3n9xQuuXR8mOz8TV09nnD3siU6IJD4lFvs9Nji42mHvYoujmz0OrnYEBPlxJjOFqLhjWNlbEJMQxZ59riSejichOY6I6DDyinNJSI6j6EIB3d2dlJWV8k/zM1PcnLjOyvI8Dz+8y9zCDH0D3VTWVVB8voDi8wWUVZynobGGrs5WBno6GeztYrC3iyvDFxkbvcLE+CgT46OM37jGzelxVm8v8vijBywvzTF7a4ob168ycmWIkStDXB8bYXrqBrO3phgdHWVwcJDu7m5aW5upq6uhqbmO1bsrvHj5nOxzZwk/doQ9Xo54+7txOMSH8JjD7PV3xmW/ncADYSiPsoEcu5WEUNSRRkVfDoe9VmwT34CQ5Cb8g/fhf2QvQeG+6Bgo4hvgxqZt/8KevTZknTuFnJIosooiOLiYEhSyn6gTRziVGkVIhB9+h9w5X55NXFIYDi6mnEw5TlDIfjR0ZFHVlELTQAEx2e1s2P4vaOjL43vYnQ+2/k9MbXQIjznMqbMx6JmqrkW1rt/2zyhqSBAec5gDgR44eVji6G6BlqEicqq7UdKURE1XFhllUWRVdqGkKYmRpSa6JiprsiplLSmUNCUxtdEhINATDR1ZtPTkMTBRJSY+mINBewmN9MfvkDuBwd6kpp9gZKyXxORIKmryKSg5i6mlFj7+rlQ3FZFbnEJaTjxHInw4ELgHOVVRpBR3sltmC9JKQhhaqGFkqb6W2CQmuxV5tV1oGSugqieNioEM4so7MXHQQd9aHR0LFQxsNLBwMUBMaQfbJdezRex9dituZ5vEB2wRex9R+a2oGcmgYyaNmqEwaoai6JhLom0mgZqhKJrGEhjbKmFqr4a8ptAaU7BbbjOSSttR1NqNuMJWZDWFUTaUQFFfDDGVreyU/QARhY2IKm5kh8z7iKtuRVpzJ7I6O5HXE0bZaDdKhrsQU93AZrH/BzGFjeyW34CE0hakVbezW3EzO6TeZ6v4e2yXXMcmsT8hJLcRIdnNbNr9HhvF3kNIfgvCCtvZLLGObdIb2CzxHlsk30dIfhO7lLchJL+JbdIfsFVqHaJKW9ks8R6iSlsRU92BjPYuJNSFEFPdgbOPDaJy21HTk8fzgDMu+2wxstUlMjGE1LzT+IcdwMDOENu9dqiZaWLlaYuOnRG69sZo2xvjcngf1j6OaNjqIWOohKKZOsrm2sgbq6Noqom2vTEqFrpo2Rmj72yFnpMlWnamaNmZoudkidEeO6x89+AReRiv6KNY+rmj5WguABE+btj6e2Lh5YLz4f1Y7HP+b4EI7+hw9h0PxTMyGLfQQKwP7MPc2x3TfW6Y7nPD2NMFQ3cnAZDw3Yed7358w8M4FB2F+5FArLz2YuPjjUfwEfxjovCLPk5ATBRH4+MIS0wkLD6eyKQk0gsK/7fvobyxgQv1gimsqiG/ooqzxSXEZ2QSlnjqD++p6eqirquL8uZmSmpqySouISk94w+vDU0+SVBCHPYHfFAw1kfD2hxDFzsMXezQtDFDwUQbBUNNlIw1kdFTWot4VTFRR8lYkNCkZqKKhpk6Rg7GSGvKIKEmiZ6NPqbOZqiZqKOgo4CmqSZWLpaYOZji4GlPcPRRTp5NILsog8Dwg2TknmXsxlVujF/j8vAgk1PXqaouo+R8AfcfrHJ7dZGV2wsMDPbQ3FLP7Nw0d++tMHZ9hOmb4ywtzzFyaZDhi/2MXBpkYuwqs9MTLM7eXJMu3bu9xPL8LT68t8rTjx5yd2WRxdmb3F1Z5MN7q3z+6iXPnj7h7soys7duMjM5wfzcLR7evcOd1RVWlxbp7eli5NIQq7eXubuyLPA4fPyEO6srXL48xPz8LA8f3mdpaYGRkWEGBvoYHr7EjRtjzM3dYmFhjpWVJVZXV1hcnGdycpyRkWGGhgbp6Winp6Odgf5ehocvcfHiAK3tLdS3NNDU3kxNYy1t3e08efqYT14846svP+eLz1+veR5+N0r/I4j43UD9R36If5Q0vf3he77/7ht++/Vn/vqXX3n75kd++fkNf/vrb7x98yOfvX61FuX6e4rTJ88+Xiul+/T5J3z/2ed8/9nnfP1a0Or9+SsBm/Ho0UOWlxdpbW+hp6+b7u5OhoYGuXF9lK7OdtqaGrk5Mc7txYW1Mr7fC/7urK5w585tlpYWGBoaFHxXly/S2d1Ba3sLbR2tdPd2cfHSIJMTNxi9MsxQfx99XQImoquznZaWJurra6mpqSIrK4OKqnIKiwvIysmkpLSY1LQUEk8nkZJxlsSUZNKyM4lJjCc2IZ7kM6mUVpSTk59H30A/g0MXuXz5MqWlpXR3dvHg3n3Gr99gbGyMq6PXuDE1yf1HH1FQWkJUfDyJaSn4Hgkir/w8kQnxxKacpKy+jraeLi6OjFDTUE/phXLOZqSTcy4bFzdHEhLiqKopp7Awn+jYY+TkZK0dK6vLKCkpoqaukpGRYWbnb1JbW017eyvLy4v09XYzcuXyfxTA3b/L7TsrXL42TE1DPeXVgnK8szlZnEw/Q2JaCvGpyZw4fZKU7Kw1n8XxxATiUk6TUZBPeUM9zT3d1LS2cKGuloLyMnouX6Ln8iXS8/M4npjAgaNH2HcwAJ+jQfgEBRJ1MomEtDNklRQQcyqRoMgQ9gX4EHwsmJyiHNp622jrbuV8RQnnK4pp6WyitqmayoYKyuvKaOqqp+9yL83dDWScO0N49BHcvZ2wdjRG31R9bcnXNVF5F8cqi4q2JGp6ku/SlwRSJg0DCTQNJdEylkDPTO4dkFBC30wgZ9I3VUfXWB1tQ2V0jFSwdDDAycMSezczzGx115Kafm+uNrPVxWGPOfZuZmt7kOs+G7z8XPE9tBe/wP3Exh8n9ewpmtvqaWlvoLevk+6edmpqK6irryI3J4uC/HPU1VbT2FBHf3cXfb3ddHZ2MnLtKu6eHlRUVfL3f/83qmtrqKiq5O0vP1NQVEh6ZgZXR6+RV5BPdGwMcQnx7PXaR27hOU6mp2Dv4Yidqx11zbX8/OtPPP7oAfExx7m3ssjXr17wwxef8fabr3jz9Zd89+Vn/PD1F/zy0/fwl7/w7edfwr8B/w4vX75k9f49sory2XvYF0cfDxz2u+MXFoi8lhLymooEhQfR3tNGTm4GY+Mj9F/spK6lAk19ZeRUJMjITiHxVAwztyaYnZtiv7cHu0R34LN/L7k5GYxeucSP337F/dVlPnv5Cd999w2Li/NERR1DXl4WExMjVFWV2eftwdLKPDNzkySnJpJXnMvBI/74HvLC3tUaVy8nAsMP4urpTFDoYexdbFHXUSUo9DAHDvlg7WBJY1s9l65exMN7DweP+HM0PIjjJyKJewdg27pb6Oho4/TpU/zTwzsrPH30gKcfCRI7xq6PcHGoj8GhPsorS6msLqOxqZae7nYu9nVzsa+bob5uhgf7WJy9ydTkdcZGBRTQrZlJVpbnWb29yMryPCvL8yzMzzBzc4KZmxPM3ppiYX7mneRphunpaa5evcrQ0BC9vb20tDRxbfQKr19/SndfB0nJsSQlR+PiacfhEAE1ZmylhaqeLOpGikioiuLia4+DlzVbJTZg626OsMxW5DQlMHXQ52CoN2fzThKTFErwMX90DBSxstPn8FEv3DytiYw+jKj4JpzczNm734GjYb5ERB0iKGQ/IRF+7Nlrw9CVDjp6atHWV0DHQBElNXF2S25BXHobihoS6JupsWP3eqydjFBQF2fH7vW4edlSUpmDy15rFDUk1oCEpIIQKtrSHIk4QHJ6LPv8nPH0dURDXx55NTEUNSRQ1ZFBXG4HylpSyKuJIa0kgoK6OHaupnj5u6x5M5w8LAkM9mbPXhv0jJTR1lfA2FwDR1cz7J1NsLLTR1VTCjMrbfb7uZCWGU9JWRYnEkPJOncKN09rImIPUViWzolTobjus0JNVxoVbUmUNMURl9uGrIoIqjpSqOlKr42cqiiyKiJoGskjoyqChIoQQjKbEFPagbjyTjaK/onditsRV96JqPzWNeCwXXI92yXXI6u5G2V9aaTUdqBuKIay3g6UdHeirCeEsp7QmqxJSUfgg5BU3rJWSLdt958RkvyA3XKbEZLZwDaJPyOmshV53V3I6+5CSmMnYipbEVHYgJDcB8jpiCCvK4qU5jZ2KW9ATHUT0lrbEVfbyHaZP7FT8s/slPwzIjIfIKawCRG5DWyXfI9tEu+zU3o9H4j8T0QUNrNbaQdbJT5gm/QGJNRFkFDfxTbpDe/Slz5gm/QHCCts/kMQIaa6A0UDSSTUhdC1UcV2nyk61ip4HHQi+3wauSVnSUqLwdbVDH0rLfqvdVHfXYvzfkfs9tlj4mS6BiK0bQ1Rt9RFWl8ZK28nzPfZomVvgIKpGkrmGiiba6NoqomKhQ5adkaoWuph4m6Ljc8eTNzt0bY3Q9fRAhN3e0w9HdF1sUJ3jw2azhYo2RiibmeCobsdxp4O6Lla43jQC9sDHhi62mDq8V+L7P7zeEYG4x0djnd0OB4RR3EK9MPSxxNDdyf0XO3RcbZF28kGgz2OWHi5Y7nPU9BMHRvNgeOROAb4Yem1F3s/3zUgsT8ynMMx0USdSSUhPZ2YlJT/43soqCinuLrmvwV6QpOSSMzJJqeygqK6Oorr6yltEEihyhoa//CesJNJBBw/hsfRIKT1tJAz1EXN0hg9R2sMnG3RtjdDw9IQDUt95A1VUTBSQ8lIACSUjJUFbIS+AvK6cuhY6aJhpomsthyiirsQUxFHQU8RZX1lZDVlUTNQxdTehD2+bhw46ovfER+OHgskPDaEgtJcpmcm1kBEX38XGZlnKCjMZWl5jluzUwxfuSj4Lb/Yy9T0DW6MX2PoUj+Xhwdpaq6jpaGWsZHLrCzMMndzkitDA2v9EB/eW2Vpbobbi3M8/eghz96VK41eucT8zBQf3lvl1SfPePrRI1YW5lmam+XW1CRLc7M8//gJD+/eYXVpkaH+PkYuDXFneYn7q7e5d1vQDXF/9TZXhi+xsDDHw4f3mZ2doa+vh9bWZgYH+9fiGpeXF9eWu8XFecbGrjE0NMjFiwNcvXyJkUtDXBzsp6urg+bWJhqa6mlobaS5o4XishIa25p48vQxr16/5LvvvhFIkN55H/4zE/G71+F3n8Tff/uVv/36y1pz9e8A4neG4s1PP/DLz2/49Ze3/PLzG/7y2y/87a+/8fPbn/jm6y959vTJWjLT71GwTz9+zIvnz3j94jlffPKcb16+4ptXn/LFy5e8fvGcZ0+fsLq6wvT0JAtL81wdHaG+vpbm5kZuXB9lbPQqF/t6GRu5wtXLl5ifucn91dusLi1ya2aaudkZbt9e5uHD+0xM3ODatRFa21uorq1aM7W3dbTS09PF+I0xrl6+xEBPN11trbS3tdDZ0UZXVwfd3Z00NNRRXn6B9s42autrOJuRRmZ2Blk5mZw+m0JpVQWV9bVUN9YTm5RAXFIikdFRZORkk513jtb2NoHx9/JlqqqqqKuppaWpmbNn0uhs7+DKlStMz9xkcXmJrHO5pGdnUVBagt/RQHIvFBN9MoHEtBQKSktoaGuhpqGemrpaikqKSUlJJulkHGlnT1NQmEt3TzuVVReorikn9cwpIiJDaGtvorLqAmHhRwkJDaK4JJ/2jmZOJSeQn5dNcUEONeXnmRwb4cP7t1m4Nc31sRGujQ7TN9BLR1c7Xf3dtHZ3Ul5bTXZxAcnZ6cSdSeZYUhzxZ1KJS00h9nQyUSeTOJaYwPGkRGJPJxN/JpXQ2Bj8go/ieySIiqZGGru7CImJxsPvAFZuLli6uuLk48P+I0c4EHKUkBMxRJ86ybHEBALCjiKrpoyumSGHggMpKi+io7edxraGtfLd+NNxpOedobiygMbOOlp6GknPS8Ev0Au3fXZY2huusQR6psromSqjZSSLmq40qroSqOpKoK4vgYaBJBoGEqjpiaGquxtVPVHU9HdhaKmIvrk8uqYK6JoorUmZdIzU0DJQQstACWsnIzx8HHDfb4+tiwmmNjoYWWpiYK6OrYsJ1k5GOOwxx/ewOxGxgUTEBuId4IqlvSGePi4knI6lrLKEguJc2ruaaesUpHlmZJ4hIjKE3HOZFBbkUXq+mNLzxRQV5tPd3sb1sWuMjY2RlZNNRlYmHz15zPLtFdLSz9La3kZJ6XnS0s8yOHSR4ZErHA0JJi39LBlZmfgfDKCuuZ6AkEC8Dvtg7WpLwfl8nn7ymIz0VJIT47g+cpmHK0s8uXeH548e8vLxIwED8eIZ3331Ob/89CP89d/4289/4fWLl4yOjnJx+DIZBecIjT+OX8QRXPz2oWFuQOyZBHyP+FFSWcL3P35DbV0lhUW5DAx1MTw2gLOHLd7+7hQUZ+N/yBstbVVaWuu5f2+FUyfjcHSw4UTscUavXOLrzz/l4d3bggLRjz4kPv4Ew8OXyMnJQk5OBgkJMdQ0lMnMPst3P37F6I0rfPHtZ+SXnMPGyQJvf0+0jTWIjAvD228fnvvdCQjywyfAm2OxEez18UBNW4XMc+ks3J7jRFIM+/29MLUy5mh4EIWl+aSkJ5OUkkBHRxvFxYX809z0BBOjI8xM3mBx4RY3Zya4ONRHc0s9jU21tLY1MtDfzbWrl7lx7QrXRy4zdW2E2alxFmdvcnPiOuOjI0yPj7E8f4t7t5e4s7zA0twMH95b5eHd2zy4s8LdlUVuL86xOHuTW1PjTE7c4Pr161y+fIWLFy/S19fHlSvDfP75Z9y5u8r5skJy8s5yMNAbDT0lDMw0MLLUREVbGnGF7YLFVGoTTr52hMYHoWIoj5OXDbIa4kgqCaNvIfAhJKQc40xGHHlFZwiN9OdomC+JJyMwNdfkaJgv5tY6ZOaeJDP3JAeD9rLfzwUdA0VUNaXY5+NI0uljBAZ74+BiiqmlFmpa0hiYqCIltxNPX0eMLDXZKbYBVR0Zduxez8FgrzWW4XetoJGlJjrGymsJBv5H9tLaU0NUQjDeAa5rTY6iUltQ1JBATnU3MsqibNr5J+TVxLBxNiYs+hCxJ8OwczVFRlkUNV1ZjoT6EBSyH3tnE+SURBHatR4lNXHUtKSRVRTB3FqHQ0f2ERSyn3OFqTS2lpF8JnqteM4vyJ2g8P34BbmTkBJBUPh+pJWE2CW9GSNLdZS1JJBTFUVcbhsyysIoa0kgqbADEcmNSCkLISy1EQUdCaTURNgm8QHCspvZpSDwSQjJbGKn9EY2iv6JHVIb2CL2PsKym1HWl0bPSo3diptR1BZCXmsLUqob2a3wPmKK65BS3YiE0kZ2ya1DUnkL0qrbEJVdz3bxP7FTYh3bxd5j664/sU3ifTbt+ld2yKxHQm0nstq7kFDbjrD8BoTl1yOmsgVlQ3FUjCSQ0xVCVGk9okrrkdLchpTmNoQV1iEs/T5CUu8hIvMBu+U3Iiy7nu2SAhZCWHYjWyTeQ0huIyLyW9caq3er7GS3ijDCClsRVtjKdpn1bJP+ACH5TQgrbGan3Ea2y6xnh+wGdqtsR0Z7F7o2qsjq7MbQQRNXf1usPIw4kRbJ4Fg3SWkxZBedwX6PBYcj/fDwd2H/ES9C44IpaSjGwE4fC3drwk8dw+OIFxaeNiiba2PoaomOoxFa9gZo2OqhZq2DmpXe2qhb66NhY4i9nzuugT4YudmiammAjoM5Zp6OmHg4oO9mg7arFVoului522Lm5YyV7x4sfdww93bBxMMBS29XrH32YO+/Fwf/vRjvsfvD5drUxwPbgz54R4fjnxCNT2wkHmFB2Pp7Y7DHcQ1A6Djbou/mgImHCzb7vXD2O8C+0GD8o4+zLywEuwM+2Pr54HY0kANRx94t+4nEnE3jZFYWSZn/NYr1/8+cKSwh5kw6wQkJBERHc+hEDKHJJ4nPyiS1oICs8+cpqqqmoqn5D+/PunCB+IwMQhITsD/gja6DDQrGuqiYG6LvJPCbGLvYYOhkgbql7pqxWtVUY61sTslAERktaVSMVNGy0EbJQBkRBVFEFXehYqSKtrk2yvrKSKhIYGBjgJ27LSZ2xhhaG+C634WM/DTOVxZyNiOVC2XF1NZVUt9QTWNTLQ2NNdTVV61FF1bXlNPQWENffxetbY3U1lVSV19F2tnTXCgu4NJAL7PTE1y9fJH25gZ6Olq5ce0KC7emWV2a597tJZ5//BFPPrzP9avDDPR0cnPiOh89uMvD1VUerq5ye36eR3fvsrqwwOrCAq+ePmVlbo7ZyUkWbt7k3vLyWqv03aUlHq6u8vGjD7lxfZSJiRuMjAzT0FDHuXM5nDuXQ1VVBR0dbczOzrC4OM/q6grLy4uMj1+nt7ebtrYWOjvbGb0yzNSN64xeG6G9vZXK6gpq62to7Wqjs6+L/JICWjpb+eyL13z7/Te8ffsTP/7wHb+++WnNIP27J+Ifz/3ORPz9t1/XiuZ+j3ZdAxDff8dvv/7MTz8KGIm3b37k11/eriU2ffft17x6+XytbO53P8TvHRLPP37C80cPef3kMa+fPuHl08e8ePqYpx8/4t7928wvzAjSCa9dpqVV8HR2fu4mS4uzjF65RH93B9eGh7h+dZj5mSlWl+aZGB9loL+b0WvD3L93m4XFW1wZGaLkfAHZOenUN9bQ1tFMTV0ltXWV9Pd1cWmgl0sDvfR3d6wZV1tbGujqbKWru42WVoGBv7OrlaKSfAqKzlFVU05KeqrAb1BxgfzzxUQnxHHipEDidDLlNPnFRVwfv0FbRzsFBQUkJiaSl3uOkqJicjOzGOjrp7GhjosXB7g0PERjWxPVDTVk5ecQFR9Dak46AUcOcSg4kKCwo2Tn53A2I436xjry8nKJjYkiNuYYJ5NOUF5WzEB/FwX52XR3tdLT3ca53AwGB7opKc4j7sRxjh8LJTYmkob6KurrKulobeDs6QRqy4oY7u9kdHiAS/3d9Pe009vTTndPO/2DfXQP9NBzcYCeiwNUtzRzNj+PmORTRCYlEJGYyPFTp4hKTubYyZOEnDjB4WPH8A8Lwy80FI+AACxdXTG0teVMfj6lDQ0cjIhg/5Ej7PHzw9jRCWNnZ5x8fDF3dSU4Lo6o5JMkpKfhF3qE3QoyiCvJYGRtRlTSCRo7Guno7yC3OJew6FBiT0VRXl9CW18jta0VZBWm4XdkH+a2+lg6GLxLfZRDQ18gWdIzlkfbQApNPSm0DaTQMpJG21gGbWMZNA0lUdMTQ0VXBBVdEVT1RDG0VETPTA4tI1m0DOUFBXMmauiZCCRR5rYC6ZLLXmvs3cywcjTE2skIR3cLXPfZcCDQA/8je/E/shefQ3vw8nfB/8hejscfJTUzgZBjQZwryqG+qZqC4lxaOxqprivnbHoKhw77cex4GGfSkjmTepriogIa6xtorG+gt7OL3u4eRq5dpbq+jtnFBUoryvHy9SE2IZ7m9jbOFRYQdSKWmoZ6Kmqq2e93gNDICMKORXI67QwXRy7he/QgEQnHcfF2Iyg8iMzss0SEBwvUNj2dPFxZ4vnDB3zz8gVvvv6St99/w68/fc/ffn0Lf/8b/PpX7q/cZajvImVlFZTVVJFwNoWw+BgOhB/lUEwYBvYWVLXXEZ18gpDjIVy5eokb49cYn7jG2PgwY1MjXBzpY3TyCsmp8ew/4IGcvCSFRbn89S9v+erLT7nY182Lp495eGeF6Ruj/PDVV/DXv/L48SOePn3Cy5fPSU9Pw93dDVtba2zsLLn/8A4DQz08efYh16dGKS4rxNTaEGcPeyoaLtA52Mbc8i2OhAUSHhWKT4A3Lh5OHIuNwGmPA7pG2lg7WNLR20Z2fibR8cexcbTC1smarLwMEpLjqKmpoqGhjn9amJliYWaK+ZkpJifGuHxpYO3Ho629iZ7eDq6OXOLm9DjzM1PMTU+wujjHk4f3mLp+jVtT42tPrO4sL3Dv9hIP7qysAYhH9+8IssVXl1iam+HWzCSz0xPcmplm/PoNrly5IkiDGL7Exx8/4enTJ/QNdlHfVE1UbBhO7nY4udugY6SCpr4i0iqi6JmrYelijM0ec+z2WhEWdwQ1Q0VkVcXYs9+B05nxnE6Po6ymgNrmCxSUpJNXdIZTqdHUNZ3nRHwIcUlhnM44QXjMYUKOB+Dl74KppRaOrmaoa8vgG+BGfnEa0XFH8T7gTM9AI/GnIzGx1iY06uBas7SqjgyqOoI2x5DjAdS1XsB1n80aC+F72B3vAFfMbHUxs9VF10QFDx8HGtrLKbiQgaaBAiKSm/H0tcfURgddEyVkVUTYIf4BsmqiyKnvQkFTDANLNQws1dguto5Nwv+KgaUgelVKcSdyqrvZJvoeqjoybBX5M1qGiljY66KqI4O2kQJObua4eligb6yCg4sxKWdjyS9Nw8Bcdc374OFjx/H4ILbveh8J+e1o6MuuUZ5SijuRVhJCSVMcWRURZBWFUNOVZpfsFqTURNgo+idkNXcjJLOJXQrbEJXfyi6FbUiqCrNF7H2k1EQQVxFCSk0ECVVhtM2VkdEQQVRhA2IK6xGS+hNbd/8PRGXff8dCiCKtuo2Nwv8vu+U3slPyPTaL/AuiMhvZKbGOTcL/vOZb2CGzDmH5TexS2swOmXVs3P3P7JRdh5yOCLLawigZiKGgL4K42mZ2q2xESnMbYqqb2Cb1Z0QVNiAk8wFCMh8gLLuebVLvsXH3P7Nx97+yVfJ9RBW3sENmPdsk1yMkuxkhWUHXw3apDYgobkNUaSs75TayQ3YDwgqbEVHcsgYmdilvWzunaaGInK4YqiayaFkqYeKsQ21XGeHxR3D0sMLAQhNdUzX2H95DSPRB7DwsqWq9wPDkIBqmKljtMcMv/ADmwlUpGwAAIABJREFUrmZ4HtmLo68LyqbqKFtoomVvgK6TsQBM2BigaWuIho3BO4O1HvZ+7rgc3o+GjTESOsooW+hj4GKNjqMg2lXLxRJzbxesD7hjslfAThi622Hj647ZXieM3R3RdbJG284CXQcrjN0csPZ2xyHAG8cgf7xiwvGJjcQxyB9Tb3es/b1xDTmMZ2QweyOOYn/QB5O9rhh5OGPk4YyhuxP6bg4YuDpgf8Ab673uOPofWFvS3YIO43wogH1hIf/L8h556hQRiYn/Vybi/zb51TWczskn4uQp/KKOsTfkKF5hIRyNjyM67Qxx6ekk5+SQUVz8X+4tqqmhsb+f1qEhzjc2klNZRsDxCHRszf/wtbRtjFC30EPNTBtNSz307IzRtTVAzUxbwDgYqqCor4SspiwSapKIK4sjoSKBjIYMCjoKqBurI6clh5aJJrZ7bHDxdsbCyZy03BTOleTid9iXiOhwDgcFcPCwH6VlxTS3NpBfmEtzawN1DdVk52ZwNiOVmtoKKqsuUF5xnv6BbkEeekcLU5OC5KXpqRtMj48JuiQe3uPunWUeP7wnaH4dH+Pm9DgTY1e5cf0qC7emWVmYZf7mJCvzt7g9P8/zx495uLrKncVFPvnoI6bGxpgZH+eLly/569u3/Pj113z67BlPHjzg6Ycf8sWnr1hZWWJiapz29lby8nI5cyaFvLxcge6/t5upqQlmZqaZm7vF1NQE/f291NRWUF5+gbq6Gvr7epiamGR6epqunk7KKyuoqaumrVvwBLngfCE9g7389PZHfvntZ3755S3ff/8tb9/8yJufBPKl/wwifvdA/Prmpz8EED999+0aiPj73/7Cd99+zZdffMYP33/Lm59+4OuvBCV0v/shvv7qizUQ8fLFJ3z66gUvnj/jyYcCbfWnHz/m+ZNHfPL4Q148fczrT5/z+tPnvHj5lOWV+bWY9J7udkavDXNrZpJbU4L/xe3FOSavX2Pu5iSP7t9havI69XVVdLQ3s3p7kaXlOYYu9ZN7LpP0jFRaWgXpiqUXisgvyKG2poKe7nbGRi5zZfgi7W1NVFaUUl5WQnVVGReH+mhpbaCislSQnd9ST3NrA/2DPaScOU3cqQTae7spr60mpzCfs1mZZORkcywmmqxzuZw6nUxndxcdHR3U1tZSW1tLcWERtdU1jF69Run5Ylpbm2loqGPo8kUqqsoJOx5OVl42+SUFuHt5EBgSRNjxcM5fKCEhKZ6GhjpKS0vIyc4kMekE8QnRnEpOID4hmuqacvLyszidkkR4xFFOxB4nIz2FmOhITsQeo7qqjLnZKS4N9XNrZoKG2jK62+toqa+k4kIBDbVldLY10tbaQEtzPV1dHdQ31tHc3sbglcu09vVy5lwuoXGxhMXHcyQ2luC4OELiEzgSG0tAZCQHQkLwDQ7GNziYQ5GROHp5oWFiQkRiIinnzrHv8GEOhITgFRiIywE/9Gxs0be1Q0pDk8PHjhEcG0twbDS65mZIq6ogriCLvIYq9q6OHI+LJjUrlejEaA4E+pKUFk9xZR7peSkEhvvjecAZa2cTdI1VMTBXfxffqiAAAP8AIrQNpNA1lUPfXAF9cwX0zOTRNpZGXV9cwETo7kZNTwwtI2k0DCRR15dC20gBU0strB2NcXK1wnGPJc4e1uzxtsPNy3YNRPwOJKwcDbFzNcXJw5K9B5zwP7KXwDAfgsJ9BcewAySmnCAnL4NzBVkknIwl+1w6cYnRxMVHk3w6kZLzBTQ01lBZUUZTYz3dXR00NtRRX1tHVWU518ZG+eKrz5lfXODg4QDCIsK5NnaVL776krqGWrJysomOjSIjK5Ps3CxOp6YQnxhHeWUFx2KPsz/Qlz2+Hlg6WOLh7Y6VtRk52encmhpneLCPy73dTF0b4d7iPM8fPeTVsye8fDfPP3nKneUV+rv66O7soam5lYLSErwO+mHv6Ya5iy22+1yx9XTE1tMR/7CDxJ6MITjiCHs8nbGxt+DytSHqW6uJjA3FxMoACWkRtHRVMDHVJyMzlU+eP+bNT9/y269v+P7rL5gYu8qzxx/xxaeveHj3DvBv3Lw5RXNzI62tzRw7FoGbmwsHD/uxx8MFTy834hKjGRoZ5MHje6RlpSKrLImzpxPnSnKpaazCJ8CbtKxUIqLDcHSzJzDkEM7ujrh7uWFkbkBgyCFiEqLWTNinziTh6unMsdhImprrGBoa5J9uToyzcGuGpcV5xkav0tLcSHNTAxcH+xkc6GNxYY6HD+4x/y4RY2VhXtAOemWYuakpFmdmWF1a5N7tFe6v3ubBndW1uL47qys8uH+XB/fvsrS0wM3pSSYmbjA1Oc7N6UmGBi8y0NdPf28f9+/f4/PPP2N6epy+wS5Ky4sIDA3A2cMeEys9zO0N0DVVQ1hmG7IaEngFuBF3OgobJwtsnS05m5NCcGQg5ysL8fRxITc/jaraEuqbyok+EUrUiaNk5aZw7cYAUSeOYmShhZGVNqoGChhaaiEitRUvP1cOHPYkLimchFOReHo7kHUumaTUaKobz1NYno27jyPGdnrYe1qhY6SCgpoEIhJbOHbiKGeyEvE95EF4dCD55zM4duIoYVGH8T3kgZaBEkfC/WjurCYiJohrk4P0DrdiaKWOb9AeckqS2RfgRGT8Iaxd9Nkm8T7S6sIIyWxASU8MWU1htkm9x07ZDxCSW4+E2nYUdMSQ1xBFWkUYSaXtSCrtRE5dBBVdKTSNBOZnfQtlxGS3oqYniZuXNccTDmPnaoyS1m5kVYVQ1ZPE3t2YDTv/B1bOehjbqCOtvAMVHXE0DKTRNVVARnE7ohIfoKgmgrTCNnaJf4Catji7ZDexU2IdCjpiaJsrIqm6E1H5zUhr7EJcRQgR+a1IqomgaaaCsMJ2dkhvRkFfBiV9WZz226JpKo+0ujAicpvYpbAFCZUdiCtvR1x5O1JqQuyUXs8OqQ/YLrmO7ZLr2SG1ASGZTYjIbUFUfjNbxQXdENsk/sxWiX9lm+SfEJJdx26lTUipb0fVSAIl/d3I64ggqyWEtMYOJFS3sltpE8Ly69kqLTBF/9Fsk1qHqOIWhOU3sU1qHVsk3mO79AeIKm5BRG4TWyXfZ6fiZnYqbnx3/I8RVhDMJvH3EZLfgrqJAgq6kqibKKBppoSM5m4cvW3wDHDFw98Ft/12GFppkpIZi5uXNV4H7Bi43IilnRamthqo6IjjddCZkBMHsfEwxczZEB1LdRSM1NB3NMXIxQJ9R1P0nS3QtjdBxUIXdWsDVCwN0HO2wtDNHk07c5TMDVC0MEDF0ghlKwO0HEzQdDTBdK891r6CaFfzfc5Y7XfHzMMZt0A/7A94Y+TqiJaVOdrWVpi6uuDg44PLoQCcAv04daGQE3mZ2Pp7Y7HfA8fDBwTpSzER+ESH43r0IFa+ezHZ64qeqz1ajtboudpjvm8Pxm5O2Pnu/a/eivA/TlAKjYvj+Kk/9jX8d6a8uZmqtjaKqmpIzcsjMDYG3/AwPIMC2Xf0CIdjojmWcpqEzEySsrM5U/gf3ovM0lLOVVZyvrmJmp5umgcHae7vpa6jnYDw0D98PVUTfTTMjdCwNEbD0hhtGzN0bE1RNTNARlsFJT0V5LUVkddUWDvKqMkir6mAip4q0qoySCpLIa+pgI6ZLqb2Zti52+MfEkBcajx+wf447HNif6APaXlnKW+s4EJ9GQUX8snISyc8KpSTqYk0dzTS1FpHQXEu1XXltLU30tLaQHtHM52d7XR2tNHT08XkxA3u37/LvburTE9PMjU5ztDQIEMXB5icHGdhfpbp6UnGb4wxMT7KzYnrLM/dXAMTr58/5evPXnH/9hI3rg7z4M4qtxcXeP3iOZ+/esmj+w+4s7zC4uwcd1fv0NbRTt+7PoKMrEySU06RnHKKiqpyZucFrPj4xCjLS3OC8I9uwVPiy5cGGL5ykdW7d7gxPsnA4BBdPd00NrVQWnaBopJiSssuUFFVSVtHO68//5Tvf/yOt7+84ZfffuZvf/+Vb78TmKB/lzP9o+/hd7Dw29s3/8E6/EMM7M8//sBffn7Lv/3lt7WCun9svv7pu2/56btv17wXX77+lBdPP+bF04/XCqo+f/VyLe712eOPeHT/Hnfv3ObJ40c8e/qE2ytLTIxfp7yslK7Odi729XJ5cIC7K8ssz85yY2RkrU/j99bv5aUFSs8XczYtlUtDg1wZvkR9XQ21NVU0NzUINOWN9dTVVpORcZaY6OMUFRXQ2tIkkIddvUJDQx0ZGWfJzEwnJyeL2tpqSkqKyMvLpa2thfb2VoqKCigoyicu4QSnziRT21RHSfl54hJOUFhcQMSxcJJOJRKXcIKikkIGhwbo7u1iZvamIFlrepKGhjqyszNpa2uhoaGO5uZG8vPPUVRSSElpMbl5OXju8yDwyGGKSgopLi6kq6uDqqoKOjvbOXkykWNRkaTnnCUjK52omEj8D/pRVJJPbl4O8YmxZGScJSo6goAAP7Jz0nn16gXTN8c5dy6HzKw08gozKSzJobS8iKrqC9TVV64xMW2tzXR2tNHW1kZHTy/NnZ3kXygnOSubqORkDh2PIjTp/2PsLYPjyPM877m4u2dnu6fJJJMs2WJmZmZmtsgWMzMzMzOTZcmyLMsMbWZmN7jJzd1D28/e516UXTOzMxtxivhFZlVlgd5k5vf/pRz2JiURkZrBvowMvPftwy1kL+HJKaQWlxCTlYW9ry+Wrs5EJicSkZSAR0gQvhFhOPj44BexD7+IfTj5+mPv5YN/RCTee0PRMTNnl4w0EooKKKqroqCmgrS8HIqqKtg525OQmkh5TRlp2SlExOzFxcsOS3tjLOyMsLAzwNhS+015nCI6xoJR15cS+h80DWWEj+U1diGvLoqS1i4UNUWRVhZBTnk7KpriaOrKICGzBR0DeXQNlbC2NcDW0ZiQUE9cPa0JCPXA1dcOjwBHrJ1N8Alxxd7dAisnY1R0ZDG01MLERhcnL2t8QlzxDHTCI8CRwAgvImKCyS/KJjEplsKiXEHkf30VuXmZFBXnUV1TzuLBOdaPrVJbV0lbexPHjh8ReCX6eujqbuP8+bOcPLXO3bu3yc3L5MqVS3zy6TOOHj3C5NQodXU1rBw+yPHj69TVVxETE0V+QTbFxYWEhgXhG+RDfEocqelJaGiqkJmRIlDTXL/C0wd3+fTZYx7fu83ta5e5ceUiT5884MefvuXZ80csLApilCcmp5lZmKe+uYn80mJSsjKwcXXAysUGW3d7HLwcKaopprG7gfT8FLyDPTC1NsTT35Ub969j62LD3shg7F1s0dLXQNtAEzkFaaZmxvnx5+/4/NVLfvjhOz7/7BMuXjjPf/zlr3zz1ddcv3qNH3/6lsmpUVLTEhke6aevv4u5+SkUlGTZuWsb/oE+tLY38eMff+D/5zdKq0rYLS2GpoEmviG+jE2PUllXQWpWCgam+ugYahO2P5Sk9ESKygtx93HD2sEKN29XVo8dJip+P+U1ZeyP24eHrzuFRblMz4zzuxPH1wVpGmdPc2BhjoH+XiYnxji2vsazp4+5eOE8x9bXOHP6pPC4Cx+f49bN61y7cIEbly5x+/o17t26yYM7t3lw57bApHT7JhcvnOf6tSvcvXube/fucPPmdc6fP8va2ioHDx7g2NF1FhcOcPzYOl988QVH1w4zNj5E70AndY1VBIX7YWypj7KmLDYu5kTEBREWH0RsagSVjSVMzI0wMT1Ca0cjoxODFBTnkJwWT0V1EUfWl+jua6Wnvw1PH0fiEiMoKc+hq7cJJzcLkjOjGV8cwsheD2m13ShqSuEX4kZrdy0VNXl09tZT11SCq6c13v6OHD62QEZBIiEx/miaqKBnqYmJlQ6e/o7sltlGanYsTR1VJKbvp723nukDwyioSWBgJqiUt3Y0pqaphPrWcrwCnHD3tSc0ypfWvmpi00JJL4jGylkPM3strF30EVfchIzGDowdNTB21EBceROS6luR1xdjs9Q7bJN5H2V9SeS0xJBU3c5uJRH2KG9FUnW7cDaJ/h4NQxl0TBXQMpZDTU8SY2s1pJW3oaS9G1M7TTQMZVDW2YONqwEhUR7EpAYjLrsRJS1xpJW3IaOyHXmVHUjKbUZU/D0kZTahoi6GqtZulLTE2Sn1IdulP2S3koggcclSGW0LFUTlt6BppoSc9h5kdSTZLreF7XJbeG/nvyOlsQdVE0UMrLWQ09otlDu9TXHaJP4HYYrTTtlNbJfewFbJDxGR+EB4zObd7/4NREi+IwQR22XeQ0xxAxKqW1DUE0NWaweSaiLsVt7EbuVNiCluYIfs+4hI/YGtMh+yWeaDf5q3PgcxpS2IKmxiu+xHAgAhvwlJ1e1IqGxDVGETO5U3sV15IzuUNgsBxDaFjcKEprfldCqGsshoiqNuooCGqSI+Ee4k5cdy4/FlknJjcfK2QlFrDy4e5rh6mREd50Nsgh/G5gooq+/A0c0A72AbAsKd8Q93xtRRF9dAW+wDXTF1t0bVXBsNKz0sfByx9ncRggkNWxP0nK3Qd7FFzdoEOVNd5M30ULE2Rs3WGA07I9Rs9NFzscDU2x4jdzvMfZyxDfDC0scNr6gIHIL9MXV1QdfWBh0bGwwdHbHy9ME+MBBrf1/25WeSVFlMfFkB0UU5uOzbi2WAFyEZSfgmRuMeHY5jeBBWgd4YuDuiYW+JtpMNJt6umHu5YOHt+k833wkFuf9ChtRI/BtzdVj8v27N7pub/afnmvv7aejpoaajg/rOLmFyU2VrK8mFhezLSCcwLha/6ChCEhPYn5lBXF4u8fl5ZFVVklNTTXZ1FZmVFWRUlJNfX0dNTzfto6N0j44wNj/334KWvYlxGDrYIqurhYaFKdp2Vsgb6SFroIOOrTkapjoo66sir6mAnJYCsupySKvLIqchj5KeCgpaishoyCGvqYCyvioqeqqoG2ti42ZLUHQIvpEBBEaHsD8thpjMeKLSYkjMTSatIJ2YtFhCo/ayP2EfDa11VNVXUFpRyMBwDwOD3XT3tAsz1t/O8TfyovX1NZaWFjl+fJ21tVXOnDnFhQvnWV1dYX5+liNHDnPurICBfnzvFi+fPODTZ4/47PkTnty/w/1b13nx+AHPHj3k5tUr3Lt1k/u3b/H88RNePHnKmRMnWVw4wNr6UZYOr9A3NEhjawud3R20d7bR29/DyuohTp0+xuzcJKuHlzi0fICVQweYnBhmZLiP5UMHmJs/wPj0HCMTkwyMjNLe0UV1TR0NTY309vfR29/H+OQEz1485dPPP+Gbb7/mh5++509/+UUIIv5rB8RbAPHTd98KgcDfd0b8+O1roZ/i7/0Sf/n1F/76x1+FzMVbo/bP33/Hd19/xecvX/Dy6RM+ff6MT5495fnjRzx6eJ8nTx7x8sUzHj28z43rV7l/7w5Pnzzi9q0bPLp3l5WDiywtzAuMz1OTXLnwMU/v3+fONUEp36WLH3Pu7Gnu3b3N7Vs36OpsJy83m6HBfhbmZ2lva6G1pYmhwX7GRoeZnppganKczo42yspKaG5upKurg6GhAWEkb319Lfn5uZSUFDE9Pcn8/Czd3Z0MDPQxMTFGf38v7e2tdPV00treQklZMfGJcXR2d1BQlE9GVjqDwwN09XTSP9jH2MQol65c5OTpE6ysHqKjq522jla6uzvp6+uhsDCfyspy4e+pr6+loCCP4uJClpcP0tLSRFFRAdXVlZSVlTAzM0VRSSF1zfVU1FWRlJ5MfEoCSenJVNVXMzDUz/wBAVuSnZtFdnYmDQ11wlXbiooy6hqqKaksoqKuhLrmGlo7GunuaRekQw70MTTYz9DAIL29vfT1D9La3U1BRRVpBYUk5xWwPz2DuNwC9mXlEJGRRXBSCoFxcYSnphKTlU1ESioh8fHYeHlh5eZCSGw0roH+qBsbomdlga6lOdqmZhjb2qNjZoGchiZSSirsllNgp6Q0O6Uk2SMri4aeDlZ2trh4uuLl50tgaBDB4SEEhgZg62SNvas1ts7mGFnooKotj4KaFKrasugaq6KiLY2arqzQ66iuL4WemSIGFoJIVyXt3ShoiqGgsQslLXEUNcWQU9uJrOIOZBV3oKUnj7q2DGYWWri6W+LgZIqXjz0BQa64e9vi5mOHm589noEu2LmZ4+hpg4OHJR4BzngEOKJtrEZghBch+/1x9bXDL9STvVF+hEYHkpAWRW5BJnX1VdTWVVJXX0VXdxuNTbVU15TT198ljK5+CzBGRgfo6++ivKKYzq5WVg8v8eD+ba5dvcitm1d5+eIJ8BtXr1zgwf3btLU2cvrUMZ4/e8SZ08fp6+1koL+byYkRevs6aWyq5fjJoxQU5qCiqkBXWzOP79/hwe0bfP7iKXeuX+HR3Vs8fXiPu3ducOf2dZ6/eMy9B7dZXTtMe3cXrd3dlNdWk5ieioefD9aOtngH+hIeE46rjwtOno7Ep8dQUJFLfnkW0ckR2Lpa4OJjz8zSJAnp8UzNT3BobQlxqV2oaCphbWvByNggv/zxR/4PvwnOES+fA3D//n0+++wzBH+/cfHSOa5dv8TTZw958PAOXd1tZOWkk5GVSklZIc9fPuHHP/7AxWsXyMrPREpeEgl5CawcrYhOiMLO2RY3b1eKygtJyUwmPiWOhtZ6ImMi2B+3D1MrE+ycbalrriU4PAg3b1dau1oorykjNCyQrOxUfrd6+BBnz5xi/egRZmemmJocZ/2oYJXj3t3bHD92lCOrK1y9col7d29z5fJFrl65xNMnj3h05w4Pbt0SXiQe3LnNvVuCNtELH5/jyuWLnD93hhMnjgkvUG/p6cuXL3L06FEuXLjAd999x4sXz5mdm6SltYGK6hKqasvIzkslJDIAJw8b/EI8iEuJIDY1gsz8RFq76+nsaWZscoih0T6aWusYGu0jvyib8qpCSivy6eptorAkEydXKzx9HImKC6Z3sJnm9kpSs2OZWBjEwdua0Gh/3PzsCY7wZni8k+C9Htg5GLOwOMrK2ixaegrkFqeSW5qGnqUmaoaK1HZUYGFnhKmFLiXlORQUZ+DsZo2MvBhDo12kpMegoi6Di7sNqRmxSEjvwMrWCE8fR8T2iCAi+gEO7uZkFyVRWJGBhPxWrJ0M8NnrRNA+D6xd9JFR3YGS3m5cAy0xtldnm9R7SKpvQ1pzBxvE/43dSiLskt/ETtkNiMptZLeSCFJqO5BS24Gk6nbkNXYJThKaYohKf8QOyQ/QNJJFXmMXNq4GWDrp4uRngbmDNqZ2muxR2IKtmyGSiiKY2Wni4mOOrOoOlNR3YWSujKKaKJJym1HRFEdOeTvSyttQ0BRDVU8SGdUd7JLfhKLuHmG5nJK+NNukNyCpIY6U5m7EVXaia6OJmYsx1l7muAbYY2iribT6LkTlNrNDZqPQS7FdeoNwf5vUR2yV/JAte95nk/gf2LDrHT4S/Te27HlHACQk3hVut0m9xy75DexR3oKKgQQKOmJIq29nj/IWxBQ2Cn0PmyXeYavMh2yR/RARuY/+YbbJCmb7m9kq/QEiUu8jKrdRCNDElLYgprIZUZXN7FTewg6lzWxT2MhW+Q3C93+w698QUxZBXGkbygYy2HmZ4RPuQnN/NTXtZeRXZaFhrIyduxneIY6kZESyP86XsEhXDExkMbdWQUZhExa26jh6GuETYk98Rih+kW64BtriGuZNUGI4DkFuKJtqomahg5mHDfrOFiiaaqFlZ4yekznaDuYoW+gja6KFvJkOaramaDmao+1oipqNPjpOZhh52GDkZo2FjzN2gd5Y+rhhF+iLsZsT2nY2aNvZoGdnh4GDA5aenjjv3Yt3TBT78jOJLckjtiSPsOxUzHzd0XO1xychCq+4fXjGRuIRE4FjeBCmPm5oOVqj5WiNvpsD5l4umHn+c/JTeXsLUVnpwsetw8O0jYxQ2thIYm4uYfGJ+EdFY+fjg1voXlJLS2gbG6VzcoL6/j7qe3tpHhykub+fjpEROkZGaOjpobq1jerWNmrbO6jp6KC4sZGMCoG/ITQ5idDkJCLSUonKyiQ6O4vY3BwSCwtILi4iPj+P/ZkZRGVlklpaQkFdHa39fQxMTjC2MP8vQUR2VTmRacnY+nqhaWmGkqkhqhYmaFibo21jhoGtCWrGmshpKSCtIYeMhhxS6rLIaMghq6WAgo6S8HkZTXmk1GSQ1pBDz8oARz8XvMP9cQ/xxj3EG9cgT9wCPQmODmVfUhT+EYG4eLvgG+JLTWM1ecW55BVkMzTST2dXK9097SwvH2R1dYWTJ49z4cJ5Ll78mHPnznDu3BkuvDHofvzxOa5fv8rlyxdZWJhjbm6Gc+cEbdhHDh3k8vnTPH10l69eveTVJ8+5ff0Kt65d5qvPPxGuwD9/+ozHDx/xxeevePHsOQtz87S1tTF/YIGhsVGa29to6+pkeHyM4fExxiZGOXR4mWvXL3FoZZFDK4ucO3+KM6ePcWz9MHOzE5w8tc7A4DBDY5OMTU0zPD5Ba2cX1fUNguKv2RkmpiZZOrTMp59/wvOXz/jyy1d8991r/vTnn/n5l+/546//zD78/fz47Wu+/+ZrQTv1m9d/eP0N3339FT+8/uYfGIg///KzsPn6rTTq+2++Fn7OV59/xsunT3j68AGP79/j4d07wiK9V58LUq5u3rjG3Tu3ePzoAXdu32T18CGWDh7g8NJBThxdY3V5iZPrR7l68QKHFg9w+tQJDq8ss3r4EPfv3eGzT19yaPkgLc2NjI+NsHJoidaWJirKS2lpbqS/r4epyXEWD8yzMD9LYWE+ZWUlNDU10Nvbzfj4KHNzMwwM9FFSUkReXg7t7a2Mjg4zMNBHX18Pw8ODDA0N0N0tAAjllWWUV5aRlZNJWkYqpeUlHD95jNHxERaXDnD02Borq4c4ceo4E1PjTM1M0tPXzdDIIJWV5XR0tFFfX8vo6DCdne00NtaebcthAAAgAElEQVSTn59LfHwsV65coqOjjeTkRLq7O2lpaaKmpoqWlib2hoVw8PASYzMTRERH4uHrSU1jLdMLMxw+skJLWzPJqUmkpqdQVFRAaWkxnZ3tFBbmk5eXQ1l5EQXFOZRVFlHXWEVrWwOdXa309nTQ39fD4EAfAwMDdPf20N0/QHNHN7nlFaQUFJBUUEhMTg4hCcnsS89if0Y2+9KzSCsro7i5mcT8ApwCAgmOi8Pe1xdzZ0fcgwMxd3ZEXlsTfUsLzBzskVFTZ4+iElv3SLBhpygiYrsRk5VBQlEBKWUF9E2N0TLQQUVTFXkVOVQ0VdE30cPcxgxLO3O0DNRQ11VGSUMGBTUplDRkUNdVRNdYFUNzQaqjjrEy6noywiQmbWM5tN8sKKroSqCqJykwWr8JUFHVkUJRdTdScttRUBFHTUsaLR15nF0tMDHTxMPLFld3K1w9rTGzMcDNxwH/vd6ERwcRGOZLSKQfPkEeePo7ExIZQGF5NtGJkbj5OBCdGElKVhwJaTGU1RTR3ddOW3sTQ8N99PYJvBANjTX09nVSVl5Eb18nVdVlVFaVUllVyqGVRc6cPUF1TTlFxXnk5mQwPzfF7MwEvT0dXL1ygVefv+TY+irVVWUsLy1w984NPvv0OZcvnWftyCFu3bzKs6cPuXDxLFevXaSrpx0zcyP8A7z5/OUzvv/mS54+uMtnz5/w9MFdnj28xyfPHvPJy6d88eoTvv/hG548e8jhIytk5uZQUiHoSTm4coiZhXmqG2ooKC3ExdMZVy9nLGzN0DXWRFNfFSsHE6wcTFDXVcTMxoC8smySsxM4/fFJvvz2FaVVxSipK2Bkos/o+BB379/i9t0b/Od//saLF8/4j//4C/CfPHnySNC18/QBt25f409//pkXL59w5uwJ9oYGUl1bQU9fJ+WVJVy+eoFnnz7lky9esnrsMPYudohKimJgboCVvSWBoQHsi40kLTuV5IwkhsYHOXBoAQdXe1KzUqhuqCK3KIeUzGQiosMxtjAiMS2B/JI8qqpLiY3bx+9mZ6ZYOniAxQPzLC8tcub0SW7eEETxHV5Z5uyZU1y7epnr165w7epl4Ynu3t3bfPr0Kc8ePBCChzs3rnPt0kVOnTzO6uFDLMzPMv+mvGZpaZGlpUXm52eZmppgYmKMmZkZHj95wuPHj5iYGmdgsIe6hmqKy/IprSgkKzeFhOQoQsJ8CAr3YX9sEHEpEVTU5DE9N8z84iSTM6OsHl1+w0CUkJQaR0x8BOVVheQVptHT38L4VD8Z2QlERgfgH+xKV18DOkYq6Jqq8d7m/4+opFBSsmLIyksgPNKX4L0eTEz1srg4RltHNV4+9qRlxWBgpsFOyc0kZOwnJiUcE3MdsnKTWF6ZobgsGwmp7VjZGhG814uK6gJS02NITNlPc2sVeoZq2Nqb4BvgipuHLYoqkoRG+pCRH89O8Y+wcjTE3c8OZy8LlDT34OpnjaOXOTqmCth7GGNsr85O2Q3skt+AjMYO5LREEZXbKJy3QEJccQuSqtuR0RBFVm0nOyQ/QEl7N6p6khhZq+HkbYa6gTSGVqpYuxviudee/UkBGFiqIKW8DUmlreyW24S08jYMLJSRUdmOgupONHQlkVXahqTcZgEzoSjCVvF3UdLejZG1GuoG0uyU3cB26Q8RV9yKmIIIovJbeHfr/0JOVwolQzk+2PUuzkH2KBsqoGaqhKmDPqqGsuyU3cRGsXfZKPaukInYsOsdNon/gc2730NE4gNhutPf2Ih32bLnD/8AIrbseYetkn9gp+yHiClsRFFXHCW93chr70JSdSs7ZD5gy5532CT+ezbt+XchiHg7/wpE7JDbIPBFSAnM1nuUtyKhsg0xpS3sUt7EDqX/nomQ092NtNYutstsRE57D8r60hjba2Ngo8G7Iv+T3Yo72CmzBX0Lddz8bSitSiMw1AE9I2nsnXUwMpNH11AKVS0x7Nz0cfOzJCTKg/TieGw9TXEMdicsLYqgxHCsfBwwdrXE3NMWY3cBkFC3NkDLzhhNO1NUrQxRMNdF2coATQcL9FytMXS3RtvRBAM3K0y97THxsMXS10mQ5uTuiIm7M1q2lqhbWaBjb4u+vT26traYurriEByIf0IcKdWlJJQX4h4djmWAF8ZeLhh5OmMd5INHTASesZF4xkbiFhWGbYgfxl4u6DjboulghYGrncBfEeyLc2gAYemJFLc10DTUT21vF/szUgmI2U9ifj5dExP0T0+TXV5OVGo6KUXFeEaEY+3thX9MtJAhaB4eom1khKoOAVBoHRyke3yc9uFhGrt7qOvopLa9g6q2Nirb28mvryOpSMBIhKUkE56awv7MDKKzswhLeRMvm5tDTE42kelphKemCIBGRoYgCaqnm97xMWraWv8BQAzOTlPYUEtJcwNJRfk4BfmjbWeFlq0lmjYWKBnrYuhojpqZNnLaikhrKyCnrYiUljxS6rJIaMiiZqyJvL4KctqKyOoqIaetiJyesrCgzmOvD+Yu1li62eIS6IGLvzuuAR4ER+1lf3I0YdFhpOelM780R2tXC9W1FYxPjtDZ1crE5AjDw4MMDw8yNzfD8ePrwn6B06dPcu3aFW7dusHa2qqguOzAPAMDfUxPT3Ly5HFOnTzO1YvnuX3tErdvXObhvZs8fXiPm1cvceHsKa5fvsCLJ4/57NOXfPf6Wz777DOeP33G+fPnGejrp6+vj5aOdmoa6qmoqaauqZHWzg66+gTFaqfPnuLU6WMcXJpnfGJY0GM0OcLxY6tMT41yYHGW3r4BegdHGBgZpW9omLaublo6OhkaGebg8hLTszOcOnOan375kS++esXXX3/JN998xc+/fM+vf/zxH5iD/2qafitLerv/lq14Cwp+eP3NPxXRvQUTv/74Az+8/oYvP/uUb7/6kh9ef8PrL7/g0+fPhCDi8f17PHp4n2dPH/Pq80/59JMX3L93h/v37vDg/l2uX7vCoeWDHFtfY+XgIieOrrG2coi1lUPcuHKZtZVDHFtfY35uhgMLczy4f5dffv6Rx48ecGx9jVMnj3P71g0mxkcpKy2mpLiQhvpa+nq7WZif5dj6GvX1tZSUFFFfX0tPTxe9vd1MTo6zsDDH4GA/LS1NFBTkUV5eKohfHxmis7OdpqYG6utrSctIpb6xjryCXPIL8yirKGVhcZ65hVmmZ6dYWJynp6+bjq52GprqhS3mM3PTtHe2sbq6wokTx5iZmWJpaZGurg5qaqooKyuhrKyE+vpaEhLiqK6upKeni8nJcSory4mNjWZ5ZYljp4/T0tWGs4cLsUlxrBw9TEtnKzV11SQkxRMVs5+IfeGkpaWQnJxITk4WSUkJ5ORkkZ6RTElpAVXVpTS31NHd1SpcqR4eGmBkZIjR0VGGhkcZnpima2iE4vp6UoqKiM3NJSwlBc/wffhFxeIdGUVwfBI5NTVUdHQQm52DnY8vLkFB2Hh5oWlqjLqxIYq62shqqqNnYY6OmSkyaupsEd/N+1u3sVF0J6LSUsipq6Cso4m8hjISclJIyEsgJS+Jgqoc2gaamFmbCBkIfVNtVLQU2C2zg517trBHdidKGjLoGKlgaK4p7HDQMpRHRVtSKFFW1ZVAXl0UTSNZtE3k0TKUR11PBi1DeXRNlNDUlUNBRRxVTSk0dGTR1lXA3tEEZ1cLIvf7E5cQSnJaNCnpcSSmxxIcHkhEzF6CwgJIyUogNima+NRoYpOi2R8fjn+IL/vjw6mqr6CupYrqhkp6BrsYHOqlvaOZoWFBtH9bexPDI/3MzE7Q3FLP8qEDzM5NMj0zTv9AN7Nzk6wfW2VmdoK5+ak33pbTHF45yJPH97l+7RL37t6krbWRkeF+lpcWiI+LInRvIB3tzUyMD1NVWUppSQE9vR2kpSfh4eVKbV0lFy6eFXjBrl/hm1efcu/mNZ4/us/je7d5+vAeT5884NnThzx+cp8Tp9bp6GonMTWF2MQk8ooKmZyd4eDKIWYX52jrbsfZwwkzaxPsnG0wttRH31QbJw8bLO2NUdKQQc9EAzk1aZS1FbC0M8fJ3YGC0jwS0+LRN9RBQ0sVX38vKqpKKSoqYGhogOfPn7K4uMDAQJ/gnP0m4vvw6hJT02McWJyluqacqJhIfP29yMpJp7G5jnOXznLr/k0WludJTEtASVMJSQVJ4lPiSM5IIis/k4jocDx83YmIDicqfj9D44NUN1ShpK6IX7AvFbXlBIcHERQWiJK6IolpCVRWlVDfUMXvRoYHGR4aYGpynJMnjglPZBcvnOf0qRPceFMidHRtlZVDS3x8/iy3bl7n+rUrvHz8mCf37gkBxM2rV7h47ixH11ZZPDDPQH8vQ2/i6SYmxhgeHqSrq4OOjjZ6erpobm3h6vVrdPd0EZMYS35hDlU15RQU55CelUx80n5iEyIJi/QnfF8AGVmxVNTk0TfQzPLhWS5eOcPE9AjjU8MUlebR3FZLZFQIYZGBdHQ30dBcwfqJZVo7q0lK20dCSgRySmLEJ4djaqmNhp4CBmYa+Aa7EhUXTEVNHhH7/PDzc6K0NJPR4XZaWiooKknHL8iFyOgAymry8AlyITF9P0kp+0lNi6OurgxzCwNMTXUxtzDA2FiboGBvmpqqaGisJDMzkeqaEjIzE9E30GB0tJfc/BQMjdWoqivAP9AFMysd1LVlCQ7zQF5ZDHm13eSWpFBak4VngB0yqjsws9dBy1iOzbv+HWsXfTSNZNE0khUyAaLSH7Fd4n3EZDcirbIdKeVtSCiKCJkGA0sVdM0UUdWTxNhGnayyBCxd9TG0VUdeWxyPQBts3QzxDrEnMNIVKaWt2LjoY+GgjZTSVvbIbERGUbAVk9mAhMIWxOU2sUtmAxKKIsipiyKlvI0dMhvZJvURG8Te5feb/weSamIYO+ihaCCLupkyyoYKiKvsREJZlB0yG/lI9N95b9v/5sOdv2eT+B/YKPYuH+78/T/clG2T+kjIUAjYiQ/+JmmSePcf2Ijt0u8jKvcRu+Q3IKEigrT6dnYrbUZE4l0+Ev3fbBT7N0SkBH6ITdLvC2VMb8HEWxAhrizCbpWtiCltEZi33/g2JFW3s1tlq0CypLCRbQobhV4IUcXNiCpuZpfSFqQ1RRFXFrBDZk46mDhokVIQha2nMRIqOwQ9EYYKKGlLIaMqSlS8H94BVqhp7cLLzxw1rV2YWiphaqWCjYsuuqYKWDrpE50Wjr2XJebuVlh722Hn54h7mBfeUf5Y+9qj52CCsaslyuYCc7WGnZHA/2BniqadKTqOFhi42ryRPRlj7G6Npa8jZl72WPg4YunrgqGrDeZeLhi5OmLg7IiRqzP6Tg5o2Vqja2+Pmac75t6eROSmE1uSh1tUGJYBXtjt9ccm2BdDDyfco8NxiwrDdX8oblFhuEWF4RAWiLGXC+p2Fmg7WGLl74FjiB82/p44hwYQnZdBZWcbbWPDlLQ0EhQfg39UFKXNzXRPTlLc2EhURib70zMIjIvFIcAf170h7E1KJDY3h9LWln/JCrQODtLaP0Brv6CMrqajg9LmZnJra0guLmJfRjohiQkExccJGYm3oCEsJZmwlGQi0lKJSEslPDWF8ORkMkuLqW1vo7m3h8rmJhJzs3EPDiQoej+1ne20jQ5R2tJIZmUZKSWFBCfEYurqhJqZMVrWphg5W6NuoYe8vipy+qrI66sio6uMpKY8ezTkMHAwQ91CDyUjDRQM1VEx0ULFVBs1Mx00LPSw9XLE3scZ38hA/PcHY+vhgIO3M8m5qbT2t1NQXkBNcw0zB6ZpaK2nsrqMnr5Oamor6OntYG5uhrGxESYnx1lZWRbKTN9KmS5cOM/KyjIHDswzOzvN+PgoCwtzgmbomSlhetPFc6eFpuznzx7x/NkTnj97wrH1NVZXVwRR3utHGR8fp6GpkdLScvr6B2nr6qayvp7iynLKaqqoaainu7+P5SOH+PjKBU6dOcnyyhJTM+MsvDGDnz13kvmFaRaXDtDQ0kplXSNlVdWUVVVTVVdPY2sbfQP9jE9O0NHVycnTp/jrX//M69df8/r117x69Rlff/OKn3/5Xhjh+vcSpP9aKvcWGLwFGm/Bxdtm678HF7/88L1w/63v4fWXXwjZi1efvOT540c8fSiQej24f5cH9+/y4vlTPnn5nEcP7/Pg/l1u37rBubOnOX/uDFevXOLUyePcuH6V27ducOP6VT795AW3b93gyuWLrB05zKHlg9y6eZ2ffvyeH77/liePH3L71g1evnjG6uFD1FRXkpuTRUlxIXW11fT1dnNgYY7l5YM0NzdSVVVBc3MjbW0tjIwMcfjwIVZXV1haWqS5uZHa2mqG3txYNzc3Ul5eSnFxIfmFecQnxlFYXEBPXzcDQ/0cOLhAWUUpbR2tpKankFeQy9zCLMdOrHNweVHoefn44nlu377JpUsXhGC2pqaK0tJiCgvzyc/PpaOjjaysDA4fPkRNTRVxcTHk5GQxMTHG6tph9sdF0TvcT0VtJSmZqbR0tpJXnE9+YR7Ork7sj95HeGQYGRlpJCUlkJqaTGJiPEVFBaRnJFNRXkx9XSUd7c30d3cw0CMAESPDg4yNjTExOc3AyCg9I2M09/aRXVklABBpafhER+MVsR/HgGBMXdxxDtpLYn4ByYVFBETH4BEahqWrKyGxsXiFhmDp6oy+pQW65mYYWFkip6GOvKYGIrvF2Si6k83iO3lfZBObRLcjqSSLrLo8siqyqOqoYGimj6W9KZb2pphYGWBgpoO+qSbahoK4VTUdAZDYuO1dNmx9B3HprQJJ0xsmQkNfFmUtCVR1pIRpTcpaEmgayaNpJI+GvkDypGmgIIiDNVJGU1cOXUNltPUVMTXXwcrGkPBIf+ITI8jNTyGvMI2U9ARSMpMIjwojJjGKvZEhpGQmEZsUQ1xyDIVlBcQlx5BXnEtXfwfdA1109LbR3tNGVX0lpWWFDA71Ul5RTElpAQeXBMEJmVmpdHa1snL4IOvHVpmbn2JyalSYQHdgcZa+/i4K8rOpramgt6eDluZ6Di7O8ec//czZMyc4tr7KzPQ4NdXlFBXm0trSwMhwP0ODvdTVVpKSmsCNm1dwdLajsqqU8x+f5saVi/z8/Wv4P7/xzatP+eX714L54Vteff6Sa1cvcuLkURaX5gWRx5UVlFVVMzEzTd/QIKWVFVTWVRGTGIuRuSEqmkroGmkjISeGuPRONPWVkVeVZOeeLcgo7UZaWQIVHUVklSXR0FPByd2Bw+uHKCkvIDoukuC9AczMTXJwaZ57929x48Y1RkaG6Ohoo7+/l6LiPCYmRxgdG6SisoTGplra2ptITI7j4PICV69f4vrNK/zxP37lzIXTLK4c4NT5k+SX5ZOclUx2QRb7YiPx8HXH0c0BG0drQiKCCd23l5kD05y7dJaL1y5g62RDTWM1Q+ODZOVn4ujmgKGZAcEhfrR3NPG78bERhgb7mZ2Z4vy5M8JVkKNrq5x/0zr6lqlYO3KYc2dPc/nSBa5eucSDW7e4f/OmMP/79vVrXL14gVMnj7N25DBH11ZZOniA6elJBgb6qK2tJjs7k4yMNPIL80jLymRidpqhsWGS0pPJys8kuyCLuMQoomIjiNgfTHZeKoXFGWTnJpFXkEx5ZQ6d3XXMzo+wfHievsEuKmtKmV2Y5NDqArYO5jg4W+EX6EZxWTalFbnoGang5eeApa0+5ta67I8NwsbBCBklMSrrC4mKCyY9M4bW9ioWF8eorswlMtyH+tpCKsuziYkRvJ6cuo+xqR7cvW3x8XchvyCD+PhItLSUiI4Oxc7ODHd3ezQ0FFBRkUFNTY7Tp9fIyEggJyeFK1fOUliYSVNTFb/++i1DI514eNlycHmCnLxErG0NMLfWxcHFDFtHIyKj/WnqrKSyoQA3X2tsXYwwsFRDQnEbpnaamNppYmyjjp65Eso6e5BQFEFMdiOSSltR0BRDTV8KdQNpLBx1MLBUQVVPEjl1Uaxd9HEJsMLW0xhHX3M8QuwIS/AlsyiWmNRgPINscfG1wMZFH1tXAyEFau9igLaBjMBkrSmGtrEcMqo72CT6e0TE30VaZTsSiiKISHzAdukNfLjz97y79X+xQew97LwtCUsO5n3Rd3D0t0PNWBGRPR8JGYYte95nm9RHiMptRlRuM9ukPvqnG8G/AYiP3vgo/hlEvGUjtku/z+bd/8526fcRV9zEbqXN7JLfIAQXYkqbhCDiLZD4VyBij+o2xJVF2CkvYHvEFbewW0kEUYVNbJMVMBdb5QVg4i14EFMWQUxZRGjMltEQRcNEDiU9CUJiPdC1VEbFQIqtkh+ipCeFnrkKilriOLoZ4B9ii6WtGqaWShiZyaOltwcnd0P0zASrRe4Btth5WmBir4exsxn7M2NILEzBLdQTS29brHzs0LU3RlpXEWVz7b8Vzrlaou9qiY6jBTqOFui5WAjjYA1dLbH0dcTEwxZTTzssfV0EUaVuDph5OmPp44GVrzcW3p6Ye3lg5eODTYAfpj5uuEWFEZASh1tUGBb+nsJiOUMPJ5wjQ3CKCMYxPAjX/aH4vElssg3xQ9fFDl0na4zcHYTeCPsgHwITo0kuLiCvrpqqrnaSivIJio0lPDmZgro6arq6SC0uwTMsHK/ICNzDQnEPC/1/MlY39/YJi+ia+voobW6msLGBzMoKYnNzCE1OIig+jpDEBMJTU4jLyyUiLZWg+DgCYmMISUwgMj1NIHfKzCQ0Ppamnm66Roapbm2htrOdwtpqEnOzyS4vZXBhluahfkpaGsmtrSKzsoyYnEw8wvdi5u6IhacjOg6mqJrpoGiqhaKRBtL6KsjoKiOtr4K6hR4KJprI6asiZ6SOmrkumrZG6Nmbomdvir69KY5+rvjtC8I9xBvPEB9yKwqYXp5l7ew6VY1VlNeVU1JZTG5RDs2tDQyPDtDV3cbAYA9TUxMMDvYL05AOHVpicXGBgwcPcOTIYaEf4twbSeqxY0c5cuQwCwtzjI2NCNKdTqxz6fwZzp87xc0bV3jyWLC6/uzZE27cuMbcwiwTU5N09HRTXF5GcXkZVXX1dPcP0DUwQFlNDXklRZTVVNHR18PK2hEuXLnM6Y/PMD45RnNrE63tTYyOC9ICJ6dGaW1rpH+wTyBfamimuLyC/OISissrqKwVeCKaWpqprK7i2Inj/PbbX/n++2/56acf+OqrL/j6m1f88dcf+c+//uUfYlz/VancW/Dwln14u/32qy/55YfvhabstxKot0zE6y+/EPonfvruW354/Y1Q0vTs0UNePHksDB95+OAeT5884v69O9y5fZPr165w6uRxocz44OIC586eFizw3b/Lk8cPuX//Lnfv3OLsmVMcXlnmxPF1njx+yM8//cD3373m2dPH3LxxjbUjh2luaiA3J4u83Gzy83IoyM+lprqS2dlpGhvrKS0tpqmpgZGRIQ4ePMDa2iqrqyscPHiA+flZRkeH6enpoqOjjZaWJhob66mvr6WuoZbgvUEsLh1gZm6aiqpyYZdEfmEeldUVlFeWUVNXzcrqIWH3QkdXOxNT48LvGhoaYGhogIqKMsrLS6mvr6WtrUVYLFhcXIi3tyfNzY20tDSxtLRIdW0VKZmp1Lc20tDaSEdvJ3XN9fgE+hISGkxCUjzRsVHEJ8ZRUlJERkYaqanJxMZGU1xcSElxIfXVFbQ21dLT0Up/dwd9Xe309nQxMDDAyNgoU3PzdA8OUtfRSWFtrRBABKck4xUdhb1fIBbuXhg7ueK7P4bM8grCk1Ow8vDEzscXXUtLMkpKKG2sJ6Ugj7C4WLxCgnH09kLLxBhLZyd2SEny7pYNfLhDhA+3bUFMVgINIy00jDQxsTbGxMYQEysD9Ew0UNKQQUJuB1IKoiiqS6JjpIa2oSqa+gJJk4ySGJLyO5FREkNedY8gktVUVWCsfiNpUtWRQkVbEkWN3ajqSaOkLYGKtiQa+vJoGymhbaSEoakaZlY62DubYu9siqe3A/aOZkTFhBAU4klouC8he30JDPYjOSOJovJCquorySnMJjMvg6T0ROEKd1xyLMUVRZRUFhO6by+xSQJQEbEvlIzMFErLCsnOSaemtoL5hWlaWhtIS0+iuaWe8Ylhhob7qKwqpaGxhsamWoaG+zhx8igdnS0cP3aEosJcDi7O0d7WxM0bV7h44SxH11Z4+OAOR1aXGR0ZYGx0kIOLc0xNjtLe1kRtTQXlFcVUVJYgIydJWXkR9x/c5utXn/L88QMe3L7BJ08f8erlM+7dvMaFs6c4srrM5MQIwyP99A/20NzaREtHO+XVNbR0tLMvJhprezsC9gbi5u2OvYsdoftCcPdxRVpxD6IS25BTkWC3zA5klHajrquImMxODC31cPa0x8HNhsBQf/qGe6hvqmZyZpSunnY+vniW//jtT/z8y/fMvVH1lJeXEhwcSF5+lvD/iIjcS15+FoFBvkhIiROXEE1+YQ77osJp7mhieGKIj6+cZ+XoIRLSE1g/s86Vm5cprSrBzduVrv5OUjKTMbUyQddIBwtbc3KLcqioLae6oQpXLxf2RoZweH2F6oYqzG3McPdypqAwm9+NjgwxPjbCwvwsa0cOc+L4OkfXVlleWmRhfpax0WHGRodZXlrk1MnjnDt7mosXznPt6mXu3bjBg1u3eHTvrlDneefGda5cvsiFj8/x8fmznD1zijNnTnH06BH6+npISIjD3t4WAyN9ohPjKW+opbK+mvzSQoqriknMSMQn0Av/EF88fZzJyE6ivDKP/PxUCgpSqK8vZnS0kyNHFlhcnuHEuaMcP7vGgZVZ2nubUVSXxcbJDH1TTSJigklM3096bjwdfQ24eFuTVZhITHIorj42ePjYMT0/SFNLOZPTfTQ1ldHWUsHwYCvrq3MM9jYxMtRGQtxeRkY6KCpJp6qugIgof4zNtFFQlMTfzxMtTRU01C797awAACAASURBVJWIiY7AQF8LDXUlbKzNqKos4dTJo5w7e4JLF89y4vgR7t65Tk93G9XVxXz55QtOnlzh4MFJrl49g7+/K34BzuQXpqBnpIKZlQ4BIa60dFSSkR8vbKzWM1VFWUsCXVMFNA1lUNWVQPGN9+GtdEndQBoJlW1omyti42GER4gdbkE2GNioERzjibW7IbaexqQWxxCZHIBHiB1mTjoY2KihqCWOvoUyNq4GgvQn5W1YOeniEWCNvrkSSlrimNioo20sh6GlCoqaYohKfSiMYBURf489ytvZLr0BEYkPeEfkf6NmrIi5ixH/4/3fIaW+m23Sm/ho57tsk/qInbKb2Cb1EVv2vI+IxAeISHzAJvE//NNN4FvA8Y8gQlAOJyIhMFtv3v0uIhLvvUl0eh8RiffYJvUBu5VEkNcWR1F3D9LqO9mluJktUv/IQrwFBDvkBZIkQXSswFy9TUaQFPVWNrZDbgPb5f7uWIW/MRG7FAWRs1sk32Wn/EfsUd7CbqXN6FkoYOWijb6lImoGEuhaKqNhIoehlSqaxtLoGslgYauGvrEMBibSOLhoY2Qmj62TDnpm8ti7mRAR74+5kyHKerI4h7hQ119P41ATrqFuaNvo4BDoiH2gM2oWWmjb6qNhY4CuoynG7tYYeVij42SGloMJOk5mqFrqommti5mHDVY+Dhi5WGDsYoWFjzPm3k5oWJti5umMXbCfoGE6KADXiDA8o/YJolgjQ3CODBGap/XdHNB0sELfzUEoabIN8cMhLBDX/aH4JkYTmBqPe3Q4Fv6eGLk7oOtkja6TNSaeTtgEeuESEURAQgyRWWmkl5eQXl5CRFoqXpERRGdmUtneTkFdPYExsXiEh+EZEf7/nM7U0tdPa/8Azb191HV1UdLURHFjI/m1taQUFbE/PZ2wpCQiUlKIyhC0ZO9PTyciRcA87EtLIzozk9jsbOJycohKS6Ouq4veyUlaBgZoGxqiZ2KC2u5uMsrKqOnqon10lMb+fvJqasitrqa8tZX00lK8IsNwDg3A3McZHQdzVCwNkDfWQtpAHTkjTZQt9JEz0kTWSBM5I03kjLVQsdBHz9kKKz9XHPf6YOpii6WbPbZezjj6uRMat4+6zmYmDswwODVKVUMN1Y21ZORm0tDayOEjK6ytH2FtTRCp3dbWQktLE52d7YyMDDE9PSksGnvLPpw7d4bTp0+yurrCuXNnWF9fY3R0WAA85qY4f+4Ut25e5fq1S1z4+Bxra6ssLx9kbf0I33z7msNH15hZOEB7by/ltbWMTE2xcOgQvcPDlNbVkllUSE5pCZVNjQxMTnD6wnnOXb7I6PQkTe3NlFaV0drVRmtXG0NvLuBtHc109glMjc3dvTS0tb1hNCoprqyksraG2sYGauvrOHPuLL/99le+++41f/nzH/nxh+/49vWX/OmPPwmZiN/+/Kf/Ns711x9/4KfvvuWbL17x1eef8e1XX/LtV1/y9avP+fHb10LQ8f03X/Pjt6+FQOT7b77mr3/8Vfj+H799zesvv+CzF4KOiM9ePOfhg3vcvXNLYLB+wx7cvHGNmzeucfnSBS5e/Jje3m4KC/MpLy9lYmKM9eNHOXv2NI+fPuLunVtcuvgxK4eWmJ4SFHB99eUrfv3lJ54/e8KFj89x9swpxkaHqawoo6y0mLzcbJIS40lNSRJKhmprq4VJTMvLB1lfX+P48XVmZ6dZWVlmfHyUlpYm2tpaaG9vpaOjjfHxUYpLi6hrqGV6doqqmkqqa6vIycumoCifzu4OGpsbaOsQyIu6e7tobm1iYKif6toqCosLmJmb5tSZkywszjMxNS5sxJ5bmOXk6ROMTYySV5BLQJA/VTWVLC4dYHR8hKvXr9Dc2kRbdzvdg73UNNZSWFZEfEqCYBLjiEuIJTk1ibSMVCGIyM3NJjk5kdLSYurrauhqbWKgu4PRgV6G+3sY6Ommr7eb4eFhJqYmGZ+dpam7i6K6OlKKiglLSyMwKRGf2Djsg0PQtbFH39YBfVsHfCKjyCgrxz8qGm0zCwysbVE3NiYiKYnY9DQiExMIi4vFIygQO3c39MzN8NobyA7pPfzP99/hwx0ibJfYhZqBBtautpjamyGjIomChjRaBgJ5kq6xKup6cmjoy6NvpoaBmQbquvIoqkuipiOHgZkGJlY66JqooKwlhYa+PHqm/5eytwyS80rQNfvuQINJzCqpmJmZmZmZGbKYmZmZmVUglZiZbcuSJRnaKJmh3TBz7z77o1Q5du/cu7E/TpQyM0IRqsgInfd74dmce9U0UEBZSwpFDQkUNSSQVxNDVU8WRS1JNA0UNtkSdgYYWWhhZWeAp48jMfEhCDLjSU2LIzYujDRBPLFxYYRHBJCQGElzawM9fd2MjA3T2t5CQ1M9tfU1QrBhVU0lhcUFVFSVU1ZRSmZ2BtW1VQwOD9DV00lFZQlpqYl0d7Vx4fxpji3PMz83xcmNNY4tz7O4MMPoyAB9vZ1UlBeTEB9Ne1sTd25f58b1y2Skp9BQX83C/CbjpLamgqXFWZYWZ/nzx895/N7bfP/dV3z37Uvu3b3JzRtX+Pyzj3nv0UP6B7rx9HIlMNiP5WPzPHh4h5eff8LP33/Df/zyEz99+xXff/UlD+/c5MzGOmurS6wcW2BldZHZ+Sl6+ropLi2hpLSc5tYWevv7GB4dobe/h/zCTZEUEx9BcJg/VrYm2DlaYGSqhajEfmQVRJFXlUTfXAsXH3t8gjxw93Wmsb2W+ZVpuvvacfN0wtPHlYnpEeITomnvaGZ1bYnAIF8CAn3Iyc0gMMiH+IQoYayop7ed+IQozCyNiIoNw93LGX0jbTx83cgvyaW5o5HIuHBMrI2pbKigqLyQ7oEuymvK6B3qITYphiRBIvEpcTi6OaCqpYKHrzt5xbm4+7iRlZ9JfUsdaVmplNeU4eLuQHhUML/r6mxnbHSY6akJxkaHGRrsF4qK0ZEhpqcmNnsNC3MsLy1w6uQJrl+7wtsP7/Pk7bd5/t57fPz8mXBx4sm77/DwwT3u37sjLFZfu3aF27dvcu7cGUZGhqipqaKopJDUrAwik+KxdXPE2ced7KJs0nLScPN2wcndgfikSHLyBWRkxJOUFEFlZS7j492sLI+zujrF0GgPi2uzPHx8l4q6Elq7G8ktTiczPwUlDRkMzTXRNVbF3tUcKwcjjCw1iUoM5Kj0Xizs9QkMdae4PJP0zFjyC1Npa6lgbKSD0yfmGe5v4cOn91ldGic22h8bGwNcXS0JCfPEwkYPSxtD3NzsSE2Jp7KiGFcXe0yM9fDydCE5KZbUlHjKywq5eeMy42ODnD93ktmZce7fu8mx5TlWVxZ48OAGX3zxIRsbi5w8ucT6+hwNDWU4u1oQFOKOi4cVVnYGBId74O3vgKqODPJqYihqSAiLUHJqh5FU3IeMykGUtMVQN5BGVU8SRS1RFHTEsPMywT3YFv9oV1wDrdEyUyA5LxKPEDsM7NQxdtRCSu0QakYyeITYYWirjqKWKKZ2mjh4mhAc405WURwhMe6o6kqgoiOOkZUqSlqiyKkdxsRGHS0jWY6+ckBkVA8hrrAfaZXDwlWlbQf/xF6JHfzbjt8hryPF7177HbvFtnFQapMzIaclJhQdv3Ym9klsE14AtwTGPoltwtL1/05EbL13SGYHu45ulrAPyexAUVccFQMpxJT2sePoH39TrN5yE/bL7/yVGNiNqPI+oRNxUHo7R+R3I6q4VyguDv0357D8Dg7L7+CQ3HakNA4iqbo5LRsS54qpvRo2brpIKu/B0dcUBZ2jHJXbgbapDO4+pljYqSCruAtbRw1MLOTxDbTA2kELFx9TgiLd8Qp2wMXfDmU9WZxDXPCM8sLG1xYdW1107fQwdjHB3NMax2BXDJ1N0XMwQs/JDGN3a4xedSDUbQ3QtjdG194QfUdjrHwcsPJxQM/BBH1HU2GkScPaFGs/D5wjgrEN8sU20B/36Eg8Y6NxDA3GOsgHl+hQ/FLjcY0JE7oQ5n4e6LrYYezlglWgt9CJ8EmOJTA9Ce+kGBwjgjD1ckbH0QptB0sM3ewx9nDExNMJ57AgwjJSicnOILkon9icbPzj4whLSSG7spL82jqS8gvwj//vp1X/d6d7dIzW/gFq2zsoa2gkr6qKvJoacqqqSC0qEoqISIGAuOxswlNTic3KIqWwEEFJCalFRSTm5RGXnU1sVhYlDQ2UNDTQMTJC7+Qk9d3ddIyM0Dk+Tn5tLYKSEvJqaqhsb6e6s5OCujqSCwpIyM0ltaQYn/hI7EO8MXSzR9XKEBlDLST1VFEw1UPTzhQVS6NXEbRNkaFopo+2gzk2gV54xYXiEuyDjacTTv4eeEcE4hXqj094ICGxEYTERpCem0lFXRWC7HT6Rwa4cOk8cwubT7OmpyeZm5th8VWs5fjxNWH3YX5+lvn5WU6cWOf+/bucOXOK5eVFHjy4x/37d1leXmRxcZ6zZza4eOEMFy+c4cLFzfGMlbVjnDpzkofvvc3p8+do7mynqaODnNISEjMzGJqZZm59jfzKChKzMknNzaG0rpaGzg66R4ZZPrnBzNICeSVFxKcmI8hOp7KuiuiEGLILsqitr6KppZ7iihLySkqoaGiiqaOD2uZmiisrKa6spL65ia6+Xjq6Orl+8wZ///tf+fLLz/nrLz/zw/ff8vLFZ/z03df8x19/+c35+19+/g25ektE/PDN13z56SZR+qsvPufrL78QCoqtaNNXX3zONy++FBatv/vqJf/rH3/nlx9/EDoY3331kheffcoXn/yZF599yocfPOPp+4/56MPnfPjBM+H/m1uOw/HjaxQVFZCcnEheQS4TU+OcPL0hnEt9/mxTSJw6eYKB/l6mJsd5+v5jvvn6JW8/vM87bz8QdiR6e7pobWmiuqqC7KwMsjLTyc7OZGhogO7uTtLT08jOzqS3t5uTJ0/w4ME9zp07w4kT6/T19dDa2szQ0ABtbS00NzeysrI525qSlkx4ZBj9g32UV5ZR11DL8OgQg8MDrKwdo7W9ha6eTsYnxzh34SzdvV2UV5YhyEijubWJhaV5JqcnhP2J3v4emloaKSjKp7K6gqiYSMIiQhkdH+Heg7tcu3GVY6vL9I8McOz4CsWVpUTFR5ORm0lYdDhR8Zs9iNLyEopKCsnOzSI3NxuBIFUYl2poqKO9rYWxwT5mR4eZnxpnZmKU0VexqsnpKeaWFukdG6WyuYXM8goSCwoITt10IGwCg9Cys0fN1AI1E3Mk1bXQNLfCOzIKW28fVPQN0beywc7LC+/wcEzsbDG2tcHZ1wcbN1dMbG3QNjHG0sWBPaKHeX3vTnYd2c9ru95in9gBtE11MLQ2QMNAGSUtaRTVJYUXf1kVEVS0JdEzVUZdTw51XXlUtWVR0pBCXlUceVVxlDQlUdOVRUrxMCra0mgbKaFpoICqjgxqurJoGiigZaiItoky6voKwpVJT39H7FzMcPO0IzoumMiYQAqKM0gTxJOdk0qaIJ6Cwkxy8wR0dbcyOj7C0MggE1PjtLa30DfQS3NrE30DvXR0tdPW0Upx6Sabobq2iq6eTuob6yguLaKiqpyx0UGGBns5e2aD+/dusb62zNjoINNTY0xObEKO21obmZocpb2tiaLCXIaH+ujsaCE1JUEoLlpbGpieGuPe3Zvcv3eLZ0/f49NPPuThgzvcvnWN69cuce/uTT7/7GN+/OEbLl86R3ZOOimpCUTHRjAw2MO7jx7w8vNPeP7kEX/98Ts++eApP3z9go+fPeHxOw+4e+cGp06uM78wzfjkpljYOHWS5WOrtHW0MzUzzcLSItW1VWRmZxAWEUx0XDjhUcF4+brgF+iBjr4K+w9tx8BYA1dve1q66nDzc8QrwI3bD68zNNHHxNwIkzOjmJgb4OhiS+9AJ+vHj3Hx0llefvU568ePsbK6yNvv3GNtfYm8/ExU1RQwNtHD2cWOmNhw3L2c0dJVQ0dfg/CoYCLjwjEw1cPQTJ/ZpWn+k//gyUePaelspqy6lMCwAOKSY1/Fzrrw9PMgOT0JB1d7AkL9Sc8RkFecS0FpPjmF2eQW5VDdUEVEdAgW1ib8biuqNDjQR29PF5MTY0xPTTA02E9f7+bc2ejIEONjIxxbXtxkRdy9zYP7d3l0/z7v3tvkQ7z39kOevveI508e8/6T94RPWe7dvc21a1e4evUy586dYXJynN7ebsYnx2jt7iSzKB9zB2vkNZRx8XYhqzCLlIwkvPw9yC/KJCTcj5SUKFpaqmhsLKWmpoCBviZmZweZOzbF3Oo0yxtz1LVVEhYXSFhcIDIq4ohI7UVFRxZTWz0kFA/hE+qCvIY4QdFehCf44xfqSmJqOG1dNZRVZFNWkY2Xhw3zs4Ncu3SC3Mx4WhvLCPBxJEMQjbu7Ndra8pRX5jA83klhSSbT08MsLU1x6tQK6ekJ+Pq6EhTkxdzcGIODnZSX53P+/AlaW2upqiri7t2rdHY24uhoSUNDBcnJ0Zw8eYzV1RlOnlziyZN7zM4OExHli4GRKmJS+zA21+TQ0e28ueNfkFI8TFCkJ7YuJqjryeDqaYGatjgiUttR0hJFx0QeMbnd7Bb54+aFXkOEkAQvzF312CX2GloWirgG26Bno4qivsTmJfjVE/fD8ruEl2YJlQNIqR3igPib+IQ6cPXeSTIKY5FU3IeztxlmdprIqR3G3F4LaeUDqOpKYGqrgby6CIcltyGtchgJxQMcktwkVr+x7/e8uf8PvLn/D7y+99958+Cf2CO+nUPSe4TxpcOyuzkks0vYp9gSDP/chdgSEIdkdrFb9DXhxV5EbhcHpbdzWHYnkqoHUdARw9xZF3ltUSGYTkRul9Ch2HIi9shsEwqIrZ+/FhGH5HZyQGY7h+Q216+2WBZHFPewX2oHhxX2/hdYTn4XR5X2ckR+J/skXkdcZQ+HZN9CQmk3xrZKFNcmE5nsgbWrFuaOapg6aaBiKI6s+gFU9cXQN5FF11gSXUMJDE2lMDSVQcdAHDtnXbyDbfANccLWzZgYQRhWrqb4xXgTKQjDxMkQY0cD5A3k0LBUx9TNDH0HA3Ts9DDzsMAuwAmbQCdMPK3QczZBz9kEQzdz7AOdsfDc7FVYetqg72iKnoMJuo5mqFpuQukMXW2wDvDEIzYMt9hwbIJ9sfT3wS4kUMiEcIkOxS7UHxNv102QnJsDxl4uWAZ4YRXojX1YAJ4JUQRnphCcmYJnQhQO4YFYBXpi7OWEnqst+m52GLrZY+rljG2QL27RYQSnJRGVk0FCfh7RWZkEJycRnJxEfF4e2dXVpBT//wPPDc/O0TM2TkNXN8W1deRUVJBXVUV+dTXZ5eWk5OcTLRAQmphIUFwcyXl5pOTnk1ZYSEZJCZmlpQiKikjMySEmPZ3UomLKW9toHR6hZWiYup5eKts7KKirf7UTn0NyQSG5FVWUNTZT2dJGYU0dybn5hCQl4ZcYi0tkEGbebmjYmqFgaoCimT4athbou9iiaWeJgqkeimaGaDtYomVvhbKFITqONjiG+OEc5I1HqB/+MaGEJccQnhRDcFwEwTHhhMVH0dHXRXpuJiGRoVQ31HD67Ckamxvo7+9lbW2F27dvcuzYErdu3eDhw/ssLy9y+vRJOjvbGRzsZ3Cwn+npSc6ePc2dO7e4dOkCy8uLrK+vcvPmdW7dusGtWze4e/c2z58/5e7d25w6c5K79+/x9nuP6Ojro6y+jozCAtLy8xAUFJLyChqYmJNDaGIisYJ0MotLKG9sor6zg+rWFvIryknJySQtL5vUrAyS0lNIyUwjIy+LwrIiymsqqKyvpaS2hpyycnJKSyipraG2uZmapiYqa2sor65iZGyU69ev88tffuK7bzedgJ+//45vXnwO//d//mZN6a8//cg/fvkL//HXX/jLD9/z1Ref8+3LF3z31Uu+efElX376yW+K0lurTVvzr3/96Ud++OZrXn7+Gd++fMHffv6JH7/9Rtix2HI3fvz2G1589ikfPXvK+4/e5f1H7/L82fv8+eMP+fCDZ5tTrW8/4PHjR1y5comunk4amxsYHR9hZm6a5fVjXLh6kUvXL/Ps6Wav4tzZ0zQ11lNfV8PdO7f44ftveeftBwwN9nPi+BrXrl5mbfWYcHWor7ebstJiBIJUGhvrmZ6epL29FYEglcrKcqanJ5mdnebcuTOcOrXB0NAANTVVdHS0MTU1wcTEGIOD/UIxUFldwfGNdS5evsDAUD9VNZW0dbRSXVtFbn4O8YlxNLc20dPXTW5+DiVlxZSWl9A/2MfYxCgTU+PUNdTS1tFKXkGuUJj4+HnT2NzA5PQEfQO9dHZ3sLJ2jIametKyBNS3NFBQVkRqZhqJaUkkpCaSkJpIqiCF7NwsikoKKSzeXGMqLMynoaGOoaGBzX/D+Cgnjy2xMjvN/OQkEyPD9Pf2MTY2xszCIqPT01S1tJJXVUVC7maR2jc+EYeQUPSc3VAytURMVYOjSqooG5pg6+2HW2AwJvaOKOnqI6+lg4GVNab2DhjbWKOqp4uFowPaJsYckpTAMygQZV0dDklJ8oedb/HHXW/y1r6dvL7nTY7IHsXS2QJdUw1UdGSRU9l8cKiuJ4OOiTy6pgqbx0QFFW1pFDUkUNOVRVVHBlmVo8ipiqKmK4uCuvim86AuiYKaBEoaUqhqy6KmI4eajhwmNro4edkKORMefk7kFAloaK6isqaYqtoS6hor6Oltp6u7lfKKIsrKC+nuaWNqeozq2ioam5sYGhmmo6uTgqJCGpub6B8coKSslJy8XOobG+jq6aappZmqmmrh/PL45BjjY0NcuXyeixfOMDkx8qqPMsDy0hy3bl5lZnqcs2c2WF9bprKihNaWBmJjImior6ahvlpYlO5ob2Z0ZIDj68d4/8m73LxxhRPHV+jpbqezo4VzZ08yMtxPW2sjJcX5ZGakkpgUi3+ANy5ujmTnpHPu/Ck++/gDPvv4A158+jE/fvOSx2/f597Nazx/8og/f/yc27euce36JZ598IQvX37B/YcPuHb9JusnjjMyNkpvfx85edl4enuQlBJPZEwoPv4eaGgroaAshaTMYQ6K7MTAWAMPPyeKKnIIjw8itzid+tZKrBxMcPW2JyTcDyNTHcwsjVBRVyAsPJDpmTGePnuPmdkJPvjwfX786Vv+/o8fWVmdo66+nNq6MsorChCkJxAWGYCXrws6+mpo6apg42SBnIoUGnoqqOsqExjpx+jMCEPjg4THhGFuY0ZiWgKaeho4uTtS01jNjbvXuXD1PGbWpmgbaBEUHkh2QRb+IX4EhPqTkpFMdl46Cckx/O7SxfNcvXKJjRPrLC3OC+ffJifGqK2poq21mYH+XibGR1ldWebK5Yvcv3dnM8v59ts8uHWLKxfOc+7USS6cOc31y5tlsK1C9paIOH58jbm5GeFTromp8U3LuqeT6MRYrB1tcfN1Izopmqj4CAJC/di1900cXazJzE6kqamC3t5Gioo2Y01Lx8a59eAKyVkJOHnZ0tRVi7O3HRYOxsipiSOpKIKOiSq2rmYYWGpgbKONppEiqnqy2LqZ4hHoQFCEF/PLo0xO9zE00k5jYyl9PQ3MzQxQWZpFfnYiI0NtXDy/ysWL68TGB9HUVsHqiRkaWspoaCrn7Pk1VlfnmJoZ5KOPHnP2/Bq3bl1ifnGMyclBllemiIoKQktHEYEgnoamchISIoiKCuDSpVMMDLQxPT3Iyso0eXmpFBYLaG2vwsBEjV37/sTeg68TEOKKIDcOfTM1altKGJrsRFZFBFGpHbj7WBAc4YK6vhR7RP6IlNJ+HL1MScwMJT4rlMrWfKLSA9G2VELbUgk1E1lEXl2QRRR2c/jV5XdLRBxV2issD0urHMTVzxIjazXcA6wJjnbD0dMEY2s1sorisHTUQUVHHGNrNbSN5ZBS2s8BsTcQlduLpNJB3tz7r7yx519468AfOSp/AF0LdUwd9JHTluKNA39g15E3f7O+tBVT2pp0/WcRsfXZ1ut9EpsrTbuO/olDMjuQ0RBBxUAKFQMpFHXF0TJTQFr98G9Wq44q7OGg9Hb2S2/jkPx/LSrtld0udCUOyO4QioKDsjs4KLuDw/K7hCwOUcW9HJHfzV6JbUIRceDVipOo8j7ktERQ1BVFRH47Mpr7UdYVQUXvCAFR9jj66GFsp4ChjRxK+keQUN2LhNJuVPSOoGssiYaeCEpqe1FS24uZlSL6xlKYWqlgZKWMvpkKumbKhCcF4eRrS2J+LJHpoWhZqqFhpoqMrjSaVhqYuBqj72CAkYsJZh4WWHrbYu5pjaGbOQauZhh7WGLpbYtjkBP2AQ64h3vhEeGNjY8j5p62WHjaY+hqhYGL9St2hAtWgZ5YBnhh7ueBVYAv9qFBuESHCsvTDuGBmxElDyf03RwwcHfEyNNZ6EZsdScC05PwSozGKTIY+zA/LPzdMfZywsTbGTNvF8x9XLEO8MYhNACv2EiC05KIyc4iKjODwMQE/OJiCU1NJTYnh+Siwv+XUIjKzCAhN5f4nJz/VkgMTs/QOTxCY3cP+dXV5FZWklVWRmZpKenFxaTk5xObkUFESgpJubmkFRaSVVZGdnk5WWVlZJSUCAVFalExOVXVlDa3UNneQXVnl1BEpJeWkVpUTFJ+AWkFReSUV1JS30hJfSNZpeUk5OYRmp6GT2IM9iH+GLo5omFrgZq1GZp2lug522Hg6oCBqwO6TrZoO1hj4umCQ2gADqEBWHi74xzki6OfO84BnnhHBBKaEEV0WgLJ2QIyCnOoaaojPTcTQXY6g2NDXLpykYamenp6uoTMh+HhQc6fP8vGxnHGx0c5efIEs7PTrK4eY2Cgj9HRYebmZoSF6187FWfOnOLEiXWWlhY4deYkp8+e4uylc7z93iPuvvOQ8YV56jraKaqppqKlifLmZlIKCwlPTSUiLY2wlBQSdAlcswAAIABJREFUsrPJLa+gsrmFuo52KpoayS0rJTU3hzhBCrFpycSlJJGQlkRqloCMvCyyC3PJLswnLl1AdGoaCRnpZBUXUVZTQ1VDA7WNDTS0NNPZ2cmlS5f4y88/8t23mzOrX33xOZ9++Iy//vgd//HXX4Ssh1/PtG4Jgi2h8O3LF7z47FNefPYp3758Ifzsn3sSX376iXB96aNnT4WRpy1347uvXvL1l1/w+Z8/5qNnT4Xu/QfPn/LxRx/w7OkT7t29zeXLF7l48TyT0xN09XQyNTPJ+qnjjE6N0TPYy9rJde4/2owyPXr3bR7cv8vU5DjNTQ2cO3uan378nr//7ReuXL4o7DNunFhnbfUYc7PTjI0O0/PKfcjJyaK7u5O5uRk6O9upra2mr69HuJh04cI5FhfnhcXrkZEhuro6NqNQTfX09vcwMjbM+OQYUzOTDAz109reQntnGzV11RQWF5CRlU5RSSEzc9OsHV9leWWJ+sY6JqbGOb6xzsapE4yMDVNTVy18gp1fmEdXTye19TUUlxZRVlFKYnICoeEhOLk4kpqZRlVDDXklBaRmppEkSCZJkExiWhJp6alk5WRSVlFKUUkhFRVldHV1MDU1wdzczKYDtzDHzPgIU0MDTI+OMjEyTF9fH4PDQwyMjdHS20NBTc3m91UgwC8uDtfwSCx8fFG3skNKx4AjSqqIqaijYmSKuasHdp7eGNnao2pghKKOHjJq6qjo6aOkrYWKrg5K2lpIKCqgbqCPo5cnByTE2XZgP7/fvo039u1i1+F9vLH3LfYc3YuGkTo6JuqbIkJVFHm1o6hoS6JpKIOWkTRaRrKoaG86Dmq6sqhoS6OsJSWMLMmpiqKkKYmqjgwaegpCx0JVWxYNPQW0DJSQV5dCz0wTW2dzHN2tcfNxIDTan4zsZIrLcskrzCAnP4Paugo6OptpbWugr7+LwaFe6uo2I2oTU5O0dbRTW19HZ3cXxaUlJCQlUl5ZQX1jA82tLTS1NFNcWkJyagqpgjSaWppZWlpgfGxIGFnq7+vi2PI8p08dZ2lxltmZCa5dvcj5c6coKsyluCiPkuJ82tuayM4S4OHuTEF+NqUlBUIRce3qRRbmp2lprufUyXUW5qcpLysiO0tAUmIsuTkZJMRHk5aaSGJSLA2NNbS2NzE+McyxlQXObKxz58ZVHj24y90bV7l28RwPbt/g+ZNHPHv6Ho/fe5uP//ycr799wcuvX/Do8XssH1ulp6+X0vIyEpOTCAwOIDI6gvbOFnILMjExN8DIVAcFZSlkFUTZd3AbohL7OSiyE3VdRZS0ZDGx0sPUWh8NPSUSBdHkFqSjpavCgcN70DXQxNbOgv6BLoZH+llcmmVpeY4PP3rKhYsnOXV6lbr6crq6m7lw8SR19eXEJUaQkByFjr4aJuZ6GJjpYGiui5KGHKraisioSCKjIomJpTHeAV40dzQxPjNGTWM1LZ3N2LvY8eDRffqGe8nKz8Q7wAsdQ21snWzwCfTGzdsVB1d7snIFFBTn8Lvz585w/doVLl08z4nja8zPzTAyPEhPdyclxYU0NtQxONDH7MwU62srXHpFLr139zYfPH7Mw9u3uXj2DKeOr3P25AY3rlwWTsTeunmdixfOMT8/S0NDHVVVFSwszHHy5IlNsFBPNx19PVTUVpKRm0l2QRa5RTmkpicSlxhFUKgP0XGhZGYnkl8ooKgknYamUvoHWxgcbmN0up+iqlx0TTVw83NEz0wdbWMV1PUVOCK9DyllEXRMVTCy1sLAUgMzex0OSmxH20SRkFgfzGz00DJQ4uLVE+TmJ1NbX0RkpC/NjaUIUiOprc5nbKSDy5dP8OnnT+jqqaeiJo8bd87x4N1rLK9NcuPOOWbnR5ic7ef02RUqa/MZHO4gWRCJta0Rzu6WGJtqIS69H31DNRJTw4mJC0ZTW46gEE+8fR3Q0JJFVl4EZVUJlNQkUNOSQUFFFCU1cf7t9d9h62JCR38twVEeBEa5U9GYR2VjDnbO+phYquLkboydsz7q+lJ4B9vRPlDNxGIPla35pORHYedjio6VMro2qigaSG4WgqXeEi4JbcVwRBR2c0RxD0eV9m4ehT3oWamwX+wNJJX24x1iT2ZRHEraYuSXJ+MdbIeqlhj6JgqoaIpiZqeJlpEsYrJ7OSK1iz1HXme3yGtsP/BH9oluQ9VAHgtnIxR1ZPj9jv/B9kOvCadcfx1X+ufuwz8Li1/PvR6Q2iF0MQ5I7eCQzC4kVA4JI1Jb/AkxpQPIa4ujqCuJlJoIIvJ72Se9jV1Sb7JT8g12SLzOTsk32C39Fvtltgs7EVsuzRHFPUKa9paI2C+1g4Myuzgos2uTzq12EGVDKTRNZdEyk0NE5i10zKTRt5RDQnk72ibiaJuIom0iio65JCqGoshqHUBe8wCaJmIYmEmhoX8IRbVdyCvvQlF1Hwoqe1HXEUNVVwx9MxXcA2wpbSggqzSNtKJ4/GM8kNEWQ05XCilNMdTNlNGwVEPNXBVjFyNMXI0xcTPD1N0cc09LLLysMPexxsrHBgtPS+x8bPGJ8sY3zg/HQBesfe2x9XfGzMseS18XbAI9sA7wxMzXFVMfN6yCfXGKDsU9IQrflDh8U+LwTorBIz4S56gQbEP8flOwNvVxwzrIB7fYcKGI2ILQbYkIE29nzHxdsQzwwMLfHUs/T6wDvHGLDiMgNYGonCwiszMJSE7EIzoSz8hIfGJihByH5KJCojIzCElJJiwtlZjMzP+jIzE0M8vg9AzV7e0U19eTU1FBVlkZORUVZJeXk1pQQHxWFok5OQiKisguLye7vFwoHvKrqylraiKjrJzkoiJSS0ooaGigqquLqq4uSpqaya+to6C6lvSiEhKyckjOzSevoorS+kaKa+vJragisbiQqNxsAlKScIkIw9LXGyM3FwxdnTFyc0HPyQHbQH/coiJwDA3GNtAfh5Ag3KIi8IgOxy82As/QQNyD/fGLCiMyJYGELAGC/ByyigtIz80mUZBKSrqA5vY2VtfX6B8cYHJykrW1Nc6dO8Pc3AynTm0wMjLExMQY58+fFYqD+flZJibG6O7upKOjjYmJMU6ePMGZM6dYXT0mJBgPDg8xNTPNsdUVzl68wNXbt5laXqKxu4vM0mJSCgspbm6iuLmJyOxMPKIj8Y6LITw1lficHLLLyymqq6OwtpbM0lKSsrOIFaQRkZRIRHI8UckJxKYlE5+eSkJGGvHpycSmJROdmkJkaipx6QJS83LJKi6ioKyMytoamtpaaWpq4tKlS/z80+Yl/uWnn/L5Rx/xwaN3+PKTj/jbzz/xn3/7K//z738T9iG2oHF/+/mn35Siv/ric7764nPhtOv3X3/1G5bENy++5LOPP+L9R+/y4M5t7t26yYvPPuXn7zfFyj9++Qs/f/+d8O/64pM/89Gzpzx/8pjnTx5vOhNP3uPO7ZucPXua9fVV1k+s0dreQmNbE5Pz08wuzzM6Pc704iwrp4/z4P5d7ty+yaWL54UAudWVZT54/pTvv/uG7779miuXLzI3O82x5UXW11Y4trzI5MQY3V0dlJYWk5aWQmVlOTMzU8zPzzI8PMjIyBDT05Osra0IvwPT05NCUFt6ehoFBXl0dLUzt7D5QLCrp5ORsWHGJkbp6eump6+bsopShkYGOX/xHEMjg3R0tdPS1kxndwet7S1ML8wwOjVGWXU5jW1NNLQ2MjQ+TN9wP2sn1+ns66K8poKE1ERik+KITYojrzif+JQECsuKKKooIasgh9TMNJLTU0hOTyFJkIwgI42snEzqGmqprK6gvb2VpaUFNjaOMzc3w+joJpF6uLeXga4uhvv7GOjfjL919vbQ1t9HVUszqQUFRGdk4h+XiGtIOJbe/mjbOiKta8hhBVX2SsogqqCCgrY+6kZmaBiboqxngKy6JpLKqojKyiMiJcO2/fuQVFJEWlEReVVVHNzc0DA04PU9e/nDju3821tv8ub+3ewWOcjru7ex7cAOpFWl0DZWQ01PHgV1ceRUj6CoIYaaniQaBpJoGEgjp3oETQM5dE02F5jUdKXRMVZEXU8OaSURpBWPoKAmgZqOHBp6Cqhqy6OiJYe6riI6RmpoG2ugrq+CgZkOzp6b2XxPf1d8/D0ICQ8gOi6c6NgISkoLaGyqpbKqlP7+XuHMaGlpMZ2d7cI54KqqCqHbs7g4T3t7q/A7lpSUQGJiPBkZApqaGpibm2F6aoy15QWW5qaZnRxjY+0YVy+e4+bVSzy4c5PnTx7xzv07zEyMcuPKRcaG+pkeH6G6vIS8rHQyM1I3xx0unqW2poLWlgYaG2o4tjzPyxefcf3aJdZWl+juaiM3JwNBWhJxsZGboqQkn/mFadZPrHDm7AbHVhaYmxrn/OkNHt65yZ3rV3jv4T2+/OQjPnz6mBvXL/Pg/m3+/MkHPP/wfe7cu82ZM2cYGBhiYGCAiooKgoODiYqKoLAwn5bWBmpqy9HV08DB0RJlFRmUVCSRkTuCuqYcYpIHcPe1R8dEFRMrHawdjbF1NsfGyQxrO2MkZQ6jqiGPiroc6RnJ+Pp5IEhPIjDIh86uFsYnhjC3MMDC0pCo6GBi48KorCpiZLSXwZFufPzdsLYzxdhMl6wCAWY2Ruw6sA1JeVGOSB8iNjUK3yAfnD2caGpvpGewm9ikGHIKs8kpzMbE0hgHV3t0DLUxsTQWvs7My8A/xA9jCyOcPRxJz0njd1tU6Qf373L92hWOr68yPjZCT3cnVZXlm9nB0WEWF+ZYX1vh9KkNLl+6wI3rV7l6/jznNjZYP7YsBOLcunaV+/fu8M7bD7h44RzrayuMjAyRnZ1JeHgoTU0NLC7Ob37paqqprq+jrKKUwrIiqmrKKS4tICE5htCIQJJSY0hNj6ekPIfcgjSSUyNoaqtgdn6I1s5qzOwMcfV1wN7dCgsHY5y9bZBWPoquqRpKWtJomyijpC2FopYkFo4GmNhqoaAphrjCfuQ1RFHTk+eNnf9Gfmk6nr72uHhYsWvPH0lMDEVG5hC52QlMTvaysjZF72Az1fWFRCcGc+zEDGExfiSlR5FZkEhQmAe2LiY4uVmgZaiIb6AzhhYaKKlJICa7H0VVcWRVjnLwyHakFA+joSPHEfHdyCiIoKAixsHD2zgsuhN1bdlX02qKOLibo22khJ6pMhr6spjaaWLnboKpnSb2HsbklScTFe+NoYkiesbyZORGMTXfzfRyH619lVQ05hCS4IWupTJHlfYioX4IBX0JZHVEEVXZ/5sM/6+LxL8+e8XfQE7rKFrGchwQf5OjsruISQ1A3UB6E1TnZoS0wj609KVR0RTFO9gOOzdDJBUOICK5k/1ib3FAfBs7D73Ga7v+hTf3/4F94jvYI7qdP+3+V/aIbvtNmfqfBcKWcPjnz7dYEVv9iANSO9h19HXePPDvvHXw9+wVf4sj8nt/42AclN6JhMoh5LXFkVIT2bz8y206ELul3/rN1OteqbfYI/mm8Pew5dBsiYijCnsQkdvFUcX97JfawV6JbYgpH0TDTB5Dew20zOSQ0z6MvOYBzB3VMHdSQUl3P+oGh9E2EUXPXAIDa2nMnVTQs5ZFx1wSPUtpDMwl0DIUQU17P2ra+1FQ2Y2i6j5UtY6gqiuBibUm/hHuxGVE4h7kREiiL3be5kioiyCvJ4mkhiiKBrJI60iiaCSPrp0O+g56GLmYYOVjg0OQEw5BTlj42mDiZoaxoxGmziY4BzrhFeGJY6ALDgHOOAa7Y+HjgH2wB65RgThHBWEV6Il5gBdO0aF4p8ThkxpPaHYaIVmpBGUkE5SRLBQIW86EfVgA9mEBOEeF4JUYTWB6EsGZKfilxuOZEIVtiA+mPi4Yejhg4u28KSACPLAO8MYm0AefxBhCM1OJK8gjNj+XEEEqnjFRuIWF4RoaSkS6gPi8XFKKi0gsyCciXUBwctL/Z6xpdH6B8cUlusbGaOrro7K1lZKGBgpra8mvriarrAxBUREp+fkIiorILC0lo6SE9OJissrKKKqro6KlhYKGBtJKS0ktKaGwsZHa3l5qenqo7uyipqub6rYOCmvqEBQWk5JXQEZRCfmV1RTV1FFYU0dOTQ2CqgqSSooIz8rANyEOl4gwHEOCsAsKwNrPB5sAPzxjogjNEOCXGI9NgB9OocGECFKJy8kkNiOVuMw0UvKzSSvIISkng8RMAYmZArIK8sgqyCOvqJC2rk4uXr7EO4/e5fbt26ysrHD27GmmpiZYWJijoaGOnp4u4ZTn4GA/KyvLTEyM0dXVQXd3JzMzU0KOxNmzpzdFxekNLl6+xK17d7n39kMevPcuF27eoL6zg5T8XCLTU4nMSCeppIj4wnx8E+NxCgvBJSKMsLRU4rKzSS8uJqOkhOS8PGIzMohOTSE6NYWYtNTNn6lJm46EIIU4QQrRKfFEJMcTK0gjWiAgJi2VWEEacYI0krOzKKkop7m9jc7OTm7evClkP3z/8iVfffYZnzx9wsfPnvD9y5f87eeffrPQ9I9f/sL//Pvf+J9//5uwE7FFnf725QthV2IrxrT15x+++VpIpn763iPeuX+Pb158yV9++F5Y3v61y/Hy88/46NlTYZ/w4+fPePzeu9y6eZ1TpzZYXlmip6+b8poKGtqaWFhdYv30CaaW55hfX+b8jc2p9cuXLnBy4zirK8vMzU6zurLMg/t3+erll/zHP/7GZ5/+matXLjEzPbkZ4dk4zonja/S+okU3NTVQUVFGXV0NQ0MDrK+vsrFxXLjWNTo6TF9fDzMzU4yPj5Kfn0tcXAyFhfk0NjfQ3NokdBAWlxcYmxiltb2FweEBautraGxuYHF5gbXjq0JGRGt7CyNjw1Q31DA1P71Jnq6rorapjvScDCJiIxmeGKGuuZ7LN67w4NFDJmYnycrPprymgvScDHIKc8kpyiMjL4u0LAEpGamkZKSSliUgKyeT3PwcKqsrqGuoZWCgj6WlBRYX5xkc7Kejo42e7k6G+/vo6Wins6ONtrYW6poaae5sp7m3h4qWFqLSMwhPTcMvNgEH/yD07ZyR0zVCRFGN/VIK7BGVRExRFRl1bcSV1BCRlUdEVp7D0rLsFRVHUVMbaWVVDoiLIaWshLquLiZWVlg5OCAqJ8tbe/fz+p69/Pu27fxp10627d/Ha7u2s/3gTiSVpdAyUkfTUAVVbVkUNcRQ0hRHXV8KTcPNo6Ijjo6xIgbmquiZKqNnqoyhhRq6JpsFbHlVcZQ0pNDQU0DPRA0DMy0MzLQwNNfG1FofZ28H7NyscfFyIDDcl9DoQPxDvQkO8ycmPoLq2goyswWUVxRT31BNcXEh3d2dnH413bywMLf5e6urobW1WRiDbG1tJi0tBVdXZ9zdXQkI8CMhIY6iogLa21tZWJjjwoVzHF9Z4ta1y7z74C53blzl4tlTXD5/hkcP7/H1l59x5cJZLp8/w71b17l8/gyLs1OMDw+wfmyRualxqqvKaGmuZ3lpjrraSmamx7l96xo//fgt9+/doqy0kNGRAUaG+wkPCyLA35uG+mpmZyZYWp5jZHSA3v4uZmYn2Di5xsbaMU4dX+XezWt89PQxn3/8Ab/88C0fPXvClcvneXD/Nu+8e5/1Eyv0DfRSUFBAYWExY2NjtLa2kpGRwcjIEGtrKzQ11+HsYoeWtioWlobo6KqirauElo4i5pZ6aOooYmShhWegE/Gp4bj52OHh54S1oylmlnpIyYpgYq6Hjb0ZjU01pAkSSU6JY25+kstXzlFdU4aaujyOTlYMj/TQ1d3M6FgftXVllFbkc+X6OZZWZvANcEdORQoZJQmqG8uJjA/FzM4YBQ1ZisoL8A/xw8XTGd8gH+qaa2lsa8DI3JD0HAHzx+bYOHsCTz8PouIjCQoPxDdoE16akpGMT6AXYdEh/O7e3dvcu3tbWIQ+fWqD8bER2lqbaaivpaO9lZHhQeZmp1leWuD4+irnz53h2tXLnFxdZW1xkWML82ysrXL14gUe3r0jhNGdPrWx+fTj2BL19bUEBweSmBhPY2M91dWVDA4OMjw6QkdHG5XVFVRUlpBfmENaRhKp6YnkFWbQ1tmAIDMeKwcTPH3tCYnywcPHDntXc1R1FTC00SO/Kov0omT8Ij1xDXAgOM4XUYWDmNjrIaMuhqapItrmymibK+MebI+tpym/3/k7dC000DRUwjPQCXNbfYzNNUlKCeeQyHacXMypqMjBw8uW9ROz2DoaY26rT3RyCLKqYojLH2Lb/j+gbiCLrMpR9ou9RUS8PwkZYVg6GGBso4m9mxlSyoc4JL4TGVURJBUOsffoG+w78hZHpfciLncAJU1JZBVFkFYSQddEBVUdKRQ1xHDzt8HN3wZFLVFEpHegbS6Po685yvriHJHfiaaxNIVlybR1lpGQHIB3gA2FZckkZYa+EhxG6FgoIad1FBmtI0ioH2K3xBtsF3+NAwq7OKi4Wygets6BV4tDW6Tmw7I7EVfez2HZnSjoiHFQ4i32Hn0NbRN5FDSPIi6zCyX1I9g46qKqJYa5jQZW9tooa0kgJruX13f+D7bv+3f2HHmTPUfe5K19v+dPO/8vXt/7e3aKvMFese1CgfDrsyUWtorWW0JjK8q09Z6I3B52HnmN1/f9K3vE3kRa/QjK+tJIqBxij9ibiCsfRFRx/6sS9mZs6rDsbkTk9rBPcjtiqgcQUdknJE5vQeP2SW9jl/jr7JfeJuxDHJbfhYjcLiHY75DMDo4q7ueQ7G4Oye5GUk0EVUNpNEzkUNYVRVp1H7rmMpg5qGJmr4S5gyLmDopYOClgbCuNqYMC5k4qGNjKo28lg56lJHqmYmjoHxKKCCMzaQxMpDEwlcPUVgPPADsSMyPxCnVFzVARe18zDOzUN0F2+tIcVT6AnK4EUppiaFupY+Coh76DLoZOBlh6WeAY4ohzmDO2AbaYeZph7mqCiaMB1p5WuAa74BLijkeENx5RftgGumLp64RjuDdOkf5YB3lgGeyFU0ww7knRuMVHEpSRTIAgkQBBIkEZyYRmpxGcmYJvShwe8ZE4RQbjHBWCa0wYXonRQifCLzUer8RoHKICsQjyxMjHGWNfF8z93LDwd8c6yAf7sAB8k2IJyUghJi+H2PxcwjPTCUxJwicuDu/YWIKSEn8DhIvJziIkJRnvyMj/Yy9ieHaOwekZBqdn6JuYpGNomIaubiqbWyipq6e4to6imlryK6vIKSsnq6SUrJJScssrKKyuobS+gfLmZsrb28mpayC7tp6Stg5quvuo6e6jvneA9tEJmvuGqO/qo7KpnYLKOrKKK8gqriC/rGZTSNQ3kNfQQG5tLWnl5STk5xOWnk5wcjJ+CQmEpKTgGByMY2AgQSkpJOTnE5KWhk9MDN7RUcTnZpFakENORQmFtZXkV5WRWVJAdkkhBZVl5JcWk5adSX5xEQMjw1y6cpl333vExsYG3d3dzM3NMDQ0wNzcDAMDfUxPT9LV1UFHRxu9vd3MzEz9ZgJ2fX2VY8eWWF5e5PjxNY5vnODajetcunKZjTOnWTi2zNL6KgvH16lubSElP5/00lIEZaVE5WThm5iAe2w0rtGROEWEEZicTGRGBnHZOcRl5xCVnk5UejoJ2dmkFRaSmJNFXGY6MYJkotOS/uukJBKZkkBQTDQBMTEExkYTFBNNSGwMcYI0yqoq6e7fzLc/ePBAyGr4y3ff8dM33/DNZ5/w8bMnfPbhh/zwzdf859/+yv/6x9+FrsTW9OtW1+GXH38QLiz9GkT36xWnrfPdVy/5/M8f8/zJY2Gv4odvvuan774VRqa+ffmCTz78gK8++4zvXmz2Lr789BMev/cuV69cYmVlmcnpCWrraygoLaS4spS2ng7aB7oprCkjqzSfypY6mpsaGB0Z4uTGcS6cP8viwhzDQwOcP3eGn378nh++/5a//Pwjn37yMSc3jjMxPsq5s6e5d/c2Z8+cYm1tRRhbKysroba2WigUz549zfLyIhsbx5mZmRIueW1xIvLycsgryCUrJ5PM7IzNy/pQP43NDZRXlgmdidr6GqpqKpmYGn8VfxknJS2Z3Pwcapvq6B3qo6K2Eu8AHxLTkigsK6KkshRBdrrwveyCHEoqSymvqaC9p4Pk9JTNon1hLlkFOWTkZpKWJUCQnU52QQ5FJYWUlpdQXFpEc2sTQ0MDDA0N0NXVQWtrs3Bpaqts3tzcTENTI5X19dS2tVLX0UlRXR0RaQLCBQL84xKx8fZDxdgCEXlV9kkqckBSniNySshp6qKgrc8ROSX2ioqzT0yCvaLi7DgkwlEZOURl5ZGUl+eolBSG5uY4ursjISfHn3bsYtu+g2w7cIg/7drDH3fu4s29e3ht13be2reTI7KiaBioom2shrahMmq60qjqSKFlJIuuqRzaxjLomSm+eq2AiY06pjZaGJirYmCujom1NsaW2hiaa2JipYetszlOHjY4ulvj4GaDk4cdjh4ORMSHk5ErIDEtnoBQPwLD/MnOzaC1vYn5xRlq66uEAnN0dJiFhTlOnDjB3NwMw8ODNDbVUlScx/BIP6dOH6e2rpK4+CiamusoryhmfmGaGzevcOHiGRYWZ1hYnOHsuZPcun2NOzeu8s79O3z8/H0+//OHPHv8Lg/u3OTOjavcunaZ29evcGJ1mROry1SVFTM21M/50xu8++Auo4N93Lp5lYH+buGi0/Nnj7ly+TzvP3mXO7ev8/bDu3z04VNu3rhCUmIsiQkxHF8/xtzsJKNjg/QPdFNTV0lPbwen/x+23jK8yjtf9+91nf/ZM+0Uh7i7e0Lc3YlCIO7Jiru7uxL3EBJCgOJQCsWLuzttoS2U+syeffb5/F8sWDOz57z4Xs+z5ErerBe/z3N/7/v+/CCnjn/OscMHuHj2FE8f3OXJ/Tu8fvmMR/duc/vWNb5++ZQ7d2+wsDhHe2cbo6Oj9PT0MTc3R0NDAwkJCbSc8AiWAAAgAElEQVS0NNHQUIeHpwshoRtIS0/CwFATPX119A3VsLAywMfPGb8AN9x87LB2NsUv2I3oxE1k5CWib6qOjPxadPRVUFKVQVNHmc1bgjA00qK2roI7d6/z4uVjWtsa8PZ1IiDIg5i4TQSHelNSls3k9ADHTx7k2s3zPH52m5LyHMJjQ3HysOH8lZOcv3KSmJRwiqsL2Bgegm+gD8bmRgSHBaFvokdhWQHpOWnklwhLSq/cvMzQ+CBp2QJiEqMpKi8kKS2RuORYsgsy8d7gyUcXvjrHubOnOX3qS04cP8aB/XuZnBijrbWZzo42ero7GR4aYHZmisUd8+zZvcTRI4c4fepLvjh0iEOffca+3bs4cmA/50+f4ta1q9y7e5t7d29z9swp9n62m/n5OUZGhqisLCc3N5uMjDQiIrbQ0tLCzMwMi4sLjI+P0r+1m67uNjq6W+gf7KahuYqKuhI2RgRgbCEkt/D4EGKTNxO0xYeQ6EASs+NIK0yisCaHyJQw2gYaya1Ix8HbChM7PcydjMirSsPKzRh9K3U2xvlT312OracZshriyGlKIqsqhv9GD4wttAmL8MfSWh9dfSUio4MIjw5kQ7AbiWmROHhYIqmyFnktKbTNVFHQkUDDRAETGy1UDWUJi/UnvzodF18rdMxV0DVTRl5bHHGFZSjqSmJkpYGKgQwyqqtR05dhvb0+a6Q+wd5tPf6hLihqiKGsI4mprTZK2mLomiliZKuGka0airrr0LdSxsBWlfUuOqx30sbcRpNkwSaGx1ro7KlkU4Qn9u7G2LgYoGkki4aJHGomsqibyiGvJ85ateVIaq9BzkCCdeor/p8RpdJaa0Q+AEVdccSVlyGtvgo9SxWMrdVZI/MnoXFbRxxphU9x9jDFN9AOSzttzKzU8Quyx9FjPZIKyxGX+5S10h+zTm4ZUsqrEVdYwUrJP7NS+i9IKK9mtaywmXq13Ceskf+LaK3pn70Q4sorRADwYV3pw/sfjNgKOhLoWaph7W6ClZsxOuYqyGisRc1ITljqpiWGtPoapNXXoKgrifZ6ZYzstEXrTGvVliOuuQoZPTHkDSVR0JdAVmcd4qrLRSAhqb5SZMqWVF0hNGtrrkNBVxJVIznUjOXfqxRr0TSWxsRWFTN7VUztlTCzU8AryBRXfz1c/HSxcFLEykUZcydlLFw1sHF/P86qmNspYGopg4mFNC4eetg7a2PnrIt3kB2xKRupbCpkS2IoTr62WLobYmCrjoapIuomCkhqrEHXWh1Nc1VsfSxxDXXGfoMtVt6WQpDY6IJ3pDc+UT54bfHELdgZex9rnAOc8NnsjW/EBoLjNxKUEIb7Fn8cQ7xwjwjAMzoU98hgXCJD8IgNwycpGr+UWIJS40Wt1B/iW7fkpLEpM4WQtES8YrbgHRsuioENTU8SrUBtzEgmOCMB36RI3GM24RoVisuWIJzChOtPPnERbEiIJlSQSGR2JvGF+SQUFQhXmwqEE5GeRlhKMuFpAhLy80gpLiImO+vfwCE+K4vK1lYGpqYZn18QgcPA1DSD0zMMTE3TMzpGa/9WGrt7aOzuoamnl/rOLmra2qlsbqGyuYWatnYaurpp6Oqmvrubhv5Bqnv7qerpo7Z/gIb+QRq3DtE+Mk7f9Db6J2cZmJ5j68Qs7VtHqGntorSumYr6VqpbOqnp6qa6Wzjl7e0UNjaSXV1NRkUFaWVlxOXmEpebS3RWFlGZmSQVFpJZWUlyURHhqanEZ2WQkp9NTkUJRXVVlNRXU9FcT/vWXka3TfP5yRMMT44ztW2WU+fOcv7CV1y6cplDhw7x+eefc/r0SXbvXmL79m0cOLCP27dvcubMKebn5xgeHmTPnl2ilaW9e/ewf/9edu9e4siRQ1y+fJHTZ8/w4NFDXnz7DS9ffcvF61dZOriPgalJMkqKSMrPJ7e2hsyaKsLSBXjHROGXFE9AahK+cTH4RUcTkpBAeKqAyLR0otLTic/JIbO0lIKaGjJKikgtyCMxO524DKH6EJ8pIDEzjYSsNKIEgveTQpQghZjUFAR5udQ2NjA4OsLc3Bw3btzg2aOHfPviOb+8ecPv797x+9sfePnwPs8fPuTH77/jv/76B//37/8pmg9A8cEj8bfffhUBw4f0pX9ut/757Rt+/P47kVrx6uULnj58wJvXr/jh1bf88Opb3n73WgQlb797zdOHD3j94gU/vn4tin999PA+58+fZffuJUbHR+gf3kp1Qw2JaclsiY9iS2I0G7aE4LspkMiUOJIS42mor2V++zaOHD7Int1LTIyPsm/vHr5++Zx3P74RwcTtWzfYs3uJpZ07OHP6JDdvXOPQoQOcOPEFn322m8HBrbS2NtPR0cbc3CwXLpznyy+Pc+rUl+zevcTw8CBDQwMMDQ2IEpryC/MoLi2irKKUwuICUaRqeWUZ1bVVdPd2MTC0ldb2Fto72xCkp1JcWkR0bBSpaSlU1lURERuJICuNyLgo0nMy6BnoZd/h/ZRUlpKUlowgK4207HQKSgspLCuiobWRnMJcapvqKHyvRuSXFJCVn012QQ4llcJ+ipa2Zto72xgeHRKlSjU21tPQUEdLSxMtLU10vH+Y2dzaImxOb22lvrOD6vZ2kRciMiODwJh47Hz8UTexREpVG3FFLaRUtVHQNkTdyAx1IzOk1bRYIyvPahk5VsvIsUJSGklFZT5dK4a4rCzqurqkZGbS0NaGtaMjK8Ql+XjVWlZKyrFcXIZPxSRYKSHFMrF1/GXtKtbKiaFjrI2pjQGW9kaYWGmLjNVWTnqY22ti42Lw3iOhiYOHCU6e5lg7GWLrYoq7nx3uvvY4e1rj6m2PX7AHARu98Q0SAkTgJj8CwwJIykgkKz+D6IRIQrcEE5MYRVFJPjV1lRQU5VJYnEdnZztLS4scPXr4fYTzXnbu3EH/1m76+ruYmZ1gZnaCwqJcQkIDKCjMYdfuHbR3NHPo8D5u3b7GhYtn+eL4Ec6dP8Wt29e4d/cmTx7c5fb1Kzx9eI8fXn3Nty+e8uzRfWFXw81r/P7zj9y4cpHTJ45xaN8ejh7cx8kvjrJ7cZ6JkUFOfnlMlOg0Mz3O50cPUlNdzuTECN98/YyLF85y/twp5rfPUFZaSHtbE6dPHWfHwjZ2LM6xc2meyekxdi7Nc+r0ca5d+oq7N6/x7OE9nj+6z+uXz3j+6D63r1/hzu3rvHj+mAcP73DqzAn2H9zH6dOn2bFjJ0tLS0xMTNDb28u2bTMMDPSTX5DN4FAvc9un0NZRQUdXFUNjDdZb6OHobIGbpx1m1nr4hrjh4eeAqZUuwZt9iIwPxdnNGnklcbR0VTAw1kJPXx0HR0sam2poaa0nLz+Tnt52lnbPEp+4hYAgD3Z/NsfQSBfVtUVcvXGOo1/sZWi0m4NHdhG82Q9bZ3N8g9yxdTZHVVeBkIhAgsMCcfN2xcTCmPySPFIyktEx1CZkczA6htoYrTfEL8iXQ8cOsm3HLG7ergSHBRGbFPM+BtYLdx9XPrpx/Sq3b90QKREXvjrHsc+PsDA/x8T4qCjRYdvsNAvzcyJF4uCBfezftYvdCwvsnN/O/j27OfnFMS6eO8tX589y9swpvjp/lt27djIyMsTIyBBDQwPU19cSHx+Lt7cncTGxtLW0sm12mpnpSWZnJpjdNsn41DCjE4MMTfQzON7H3M5JOrY2szk2iNCYAOIE4bgFOBIc5Y9XiCtympLkVmRQXJdHTnk60YLNVDQXYeVqioO3FeXN+XiGOKJiIIWBtRqJOeHEZW5Ba70qbkFORAu24OxtQ1tPHRFxIaxa9yec3S3R0lMgJT2K0M0+JGdEY+u6Hp316miaqLBK7lOsPUyR1xVD1VAaac3VrJL90/udeG3EVZeLVAA5rbWsVviYtQqfsE75U6TVV6FqKI2Y/Keo6EphaKmOjqlwbUjTSJa/rP0IJT0xNE1lUTGSRFFfDEX9dZg4avAX6Y/QtVGiqa+MxrYiioqTGBptpqO7gvXWGsiprRJGrmquRVlfWJQmpbEKCfWVKBpLo22jioq5PBJaq/+RQvRPBWnyesL40g/JRJLqK9G1UEbFQApNU3lcNlgho7oSBY016Jso4OFtgYOzIUmpG/ELshdBhIT8MtT1ZFDWkkBGdS1i8stZJ7cMcYUVSCisQkx+OatlP2WV7Mei+QAT6xSXicrnxJSWs1bhUxE0yGuLi8roJFXWoKwni76lJkY2Ouiaq6NqII+CthQK2lLIa0kiqyGOvJYkynqyKOvJomogj4mdHq6BdsjqrENMY6XID/EBsBQNJFE0kERac7VopUlKYxWSqitEXREKOsJkKXktSdSM5NAyUxJCm5EUBpZKWLnoYGilgImdIuYOSviGmmPrroaDlyYW9nKYOypg7aaOrbc2Dt462HpoYuOsjJWjIjaOKtg6qeLmZYCjqy62Tjo4e6/HJ8iRWMFmrN3WY+FsgrGDFtoWSmiZK6JlroiaiSyO/hYY2mtj6WGC52Z3nIIcsPaxxMbXCqcQJzzDPYUgEeGNe4gLTv52uAe54rvFB6/NvvhGbMAnMhDHEE/cNvvjHOaLU5g/zps34LglEMfwIDzjtxCYHi9qog5IjiX4vUdic7aAzdkCwrJSCUiOJSA5lsCUOIIFCWzMSCYsK1X0naD0eDakxuCXHIV3QjjukaEiiPCNj8QnJpyAxBjC0gXEFuSRXFqMoKIMQXk5gvJyYnOyCUtJZmNSItFZmSQXFRKXm/NvEBElEFBUV0f7wCC9Y/9oru4aHvm3aR8YpKWv/19gorm3j5a+ftG1pa+flq1badw6ROPQCA2DwyKIaB0eo2t8iq7xKQZntjMyt4Px7TsZnpmnZ2SStv5hWnsGae0bon1wmLbhEdqGR2geGKS+t4/qzi4q2zuobO8gpbCInKpqYcRkSSmJefkIikvIrqwip6qK5LwckvOyEBTmklVWRH5VGWWNtSKIOH7mFNPzc8zvXOTo8S/YtWc3X546yYEDBzhx4gS3b9/k1KkvGR0dZnFxgatXL3P37m0OHtzPzMwUX3zxOfv2fcbS0iK7du1kz55d7N+/lxMnvuDSpQs8ff6MC5cuMrdjgaGxUepaWiisqqSuo53Sxnq2pKQQnZVJRFYGG+Jj8YqOxDs+Bp+EWDxiInHduBGf8HCC4uLYlJxMhEBATGYmSfn5CIqLSSsqIDkvh/isDGIzhOpDQlYaidnpJGSlkVpQIPxu4fvJy/2XdaYPSsSDO7d59ughb1+94rcf3vBfP//Et08e8frFC3758a0IIvivv8N//Z3//s+/ieDhQ4fEB0XiQ7ncB6j4nz0S33/7Dd998zUvnz75F9P1ux++F0HEux++55vnz3j24AHfPnvGd998LTR8v3jGlSuXWFjYTktbM/klBdS3NFBeW0lydhrRggSiUuPJqy5hdGGa6qoKmhrraW1pYnRkiEMH93Ps8yN8eeIL7t65JTKU//TuLS9fPOPQwf2MjQ6zuGOeUydPsLi4wP79e1laWmR2dpqJiTH6+noYGxvhxIkvuHjxK44fP8bevXvYu3cPu3btZHBwK319PSwsbKejq53a+hqqairJyskkMjqCnLxsautryMzOICMrnbKKUopLiygsLqCuoZaevm4mpyfo6etmc9QW4lMT6RveysLuRbq29lBSVUZlfTXFlaXUNteLQlcCNwWTXZhL/8iA0AdRkENOUR65xflk5mWRlJZMSkYqBaWF1DfW0drewuDwAL39PXR0tNHc3Eh9fS01NVXU1lZTX19La2srdXV11Dc2UNvcSGVTIzVtrZS1tCAoFSYyBcfH4+gfiJ61HYo6RkiraCOhqIW4gjpiiupIqmggqaTOOjllVkhKs0xckuViwlHS0mGlhBSq2tqERUUxNDHBviNHKKupwcDckv9YtoaVknKslJRjmbgkqySlWSkpwTKxNayREUdRQxH99TqY2wohwshCHXN7bSwddVlvp4Wloy6WjrpYO+uLIMLZywJXHxvc/ezw9HfE09+RDaFebIoMJGSLP/4hnoSGBxKXEkVaroDU7BQSUuOIS44hMy+DsupSiksLSBEksiHQn6KSQrq7uxkcHGR2dpaFhQW2b9/O0tIiNbUVJKfEUd9QRWNTDXHxkWwd6Ob+g1ucOv0FFy+d5dbtq9y+c43LV85z+cp57t67wf0Ht7hx/RIvnz7i1tVLPLp7i++/ecHXTx/x6sVTYejB77/w999/4eunj3h45yaP793m7JdfsGdxnqbaKsaGtjI+NsT+fbuZmhxlccccd+/c4OKFs9y4fpmXL55w9MgBzpw+QUd7M0ODfSztnOfI4f0cObyf4yeOsv/AHnbtWeTI0QNcuHiW+7dv8M3zJ3z39XOe3L/Dm1df8/jebW5cucjlS+e5euUC9+7f4sGju9y4dZ0LFy7wxRcn2L9/P1NTU0xPTzM7Oy30/zbWcODgHnr7OtDRVcXcwhBbe1MMjISKhMl6HbQMlNAwUEReVRxTK10CN3mRlB5Fdl4KbZ115BelsyUyiJHRPrp7Wrh77xobAjwpKc1nZHQrs3MjVFYXkJAUzlcXT/DsxV1u3bnIzt2z5BYICAr1ZnJmkN6hdsprC7FyMMXc1ghDCx2auxs4cvwQo1Mj7D30GW7erji5O7IhxJ+cwmw2RWxEkJWKlb0lRusNqW+pIyYxGk09DZLSEtHU00DTQAN3Pzc+unb1Mo8e3hdGy10Xqgg3rl/l1MkT7Nu7h8Ud88xv38aOhe3sWNguOvDPbZth/65d7Nu1yMG9n3Hyi2NcvnSBG9evcvHiV5w8eYIDB/axf79wF3JqZpKtg/1UVJWTIkgmOTmRyooyxsdGmN++jZnpSXYtLXL4yH6Wdi0wNjHMjqU5Dhzdx8LubYxM9TM6209taxkbo/1x9LLEzc8e7yAX3PzsGZjoorAmh6BIP3Ir0vEL88DQWpsVUh8jry2OjYcpKroSqBtIo2+uTEpOFHaelkiriVFYk8PgZDd5Zek4e1oTFhWA4XpNLGz0sbA3wMHdHL31ahhZaWHhbIy2mSqmjsKDqIOfORJqKxBTWSZKO1LUl0BWey0qRtIiU66yoRRKBpKomciiZiJMDFLWEUdC8VPUDaRR0hZDVU8SfQtFVPXFMbRRRVlfHD0rRcycNJHTXoGWuRzqZpK4BVsRkbqBrPwoyqsE+AXZoqknwXo7DXRN5ZBS+RQjaxVUDCTQtVBEc70ciobiKBtLomQkgaz+OpRMpETwoKAvgZKh1D/GQBJFfQmkNVdjYKvOKtk/oWEix2q5P+MZYk9UchB665XQNVXAwlYLSzttxmc6SRRsxMBcWXR4k1VZjbaRAromKihqSSKrshYFTQnkVNexUvLPIm/DWgWhIvHPMLFa7pN/gwhZzXUo6EiIlAVRSd17b4WkyhqhB0JljVC5UF2LhMpK5DQlUDWURV5LEgmVlagZKmDjYYq1lwlGDlqomsgiq/OP9S5JjVVIqK1AyUBSNHI665DVXIOs5hqU9CRQM5JBSVsMWbVVKGqtw9BSFTsPQ+w9jbBy0cHcUR1zBxWcvPXxCDBmY7QjNq7quPrr4eihgYOXJu6BxrgFGOHoo4uFozLGNtKst5XFzlUdF29d7F21cHDTxtHTCLcNFjj7mBMc7YOpgy7OG2xY76KHga06Jo7aWLgZYOdjRmRaCLbeppi5GOAe6ohLkB2OG6xxDrTFfZMrXls88NzsLrzf5I5HqHCVKTAuCK9wP2Ec7BZ/HII9cI8IwDbEA8sNblgGeWAR5IVFkBcuUaEEZyYTkBpPoCCJ0LQUEUB88D1EFWQRmZ9JRF4a4bmCf5kP73nFb8EnMQL/lGj8kqNwj9mEw+YA3CJC8EuIwDc+kqDkuPfm6jzSKkvJqions7KC9PIykgoLCE8TEJqYQFRmBkmFBcTn5f4bRMRlZpJdXi7yMrQODNAzPk7b4CAtW7fS3N9P+8Ag3SOjdA4N09TTS1VLK/XtnbT09dM9JASM1v6tNPf20bZ1gI7hYZoGB2kZHadlaJT6vgGaBobpmZqlb3obHaMTDM3OMzK3g4n5JSYXdjExv8TI7AKDE9von5hicHqWwdlZBqZn6ZucpGtkjI7hYTqGRugcGaG2o4vM8nKS8gvIrqykoK6ezPJysioqKWlqIr+6kuzyYjJKCsgsLSSnvJjcihJK66qpbWtm6+gwQxNj7Nm/jyNfHGPP3s94/PQJX546yfaFeS5duczd+3fYuUvYG7G4uMDZs6c5d+4MN29e5+DB/aL24g8Hyd2f7WJm2zS9/T1Mz22jpaOd/NJiqhvrKamtISU3h9SCPMIFycRkZrJFkEpoShKhqckEpybhnxCLe3QEbuFheG7ZwoboKDYmJQlX0zIzRclNcdnZpBbkkZyXQ0J2JgnZmSTlZIjmg6k6PicHQWE+mcVFZBYVklVcRFlNFc3tbYyMjXL16lXu3L7J04cP+P7rr3n33Xf8n99+4fXLZ7z74Xv++OVn/vs//yZSIT5AxD/7Iz6oEh+M1x+UiQ9Q8MuPb/+ljO5DCtP/9FB8MGp/6Iv45ulTXj1/LoKPb795yeVLFxgZGSIzO0NYlNZQQ0VdFdUt9QxOjbJ1aoTajiYqmmupra2muLiQuLgY0tJSGRkZ4tChA3z55XFuXL/Kzz/9yJsfvuPdj294+eIZxz4/wvTUBHPbZvhszy5R3OnIyBDDw4OitvJt22ZEPSEfygY/wMa2bTNMT08KE45276S2voaikkLyC/NITUuhpk6Y2pSYnEBOXjaV1RW0tDVTVFJIS1szSSmJtLa3UFRSSEVtJfO752loa6K2pZbJuWlGpkeIT00ktySXiroqNsdsxs3Hg+ikaDLyssgvy2dLTAQ5xTmkZqUhyE4nQZBEeGwkkfHRZORmUlFbSUNrI61dbZSUFZObn0NVTaVw1aSpnsbGejq6Ounu7aGhqZHK2hrKaqqEUcEtzVS3t5JbU0lMZiY+m7dgZO+Akq4hcuo6yKjqIKmgxRoZZVZKChWHlZJC9WGllIwIIlZJyvDnlatZKSGFlYOD0PDf2kpDWxs1TU0YW9nw8Zp1rJVVYqWkHJ+sFWO5hBSrpWRYKyuDtIoi4grSaBlqYmJtiKGFDgZmGpjZ6GJup4uptRbrbXVwcDfDxdsSB3cznL0s8A12wTfYBTcfO4I3ebE5cgOJKZFkZCeSLIgmNmEzWbmpNDTXUFZdQkllERVVpTS3NjAw1Mfo+BDdvR3U1FVSXV3J9PQk3d3d5OTkUFdXx+DgID09PXR3dzIyOkBvXwdz26bYf2A3Bw98xq2bV3jzwyseP7rLwwd3eHD/Fnfv3ODG9UtcvXKBG9cv8eC+MDL1+aP7nD91gmsXz/PqxVO++/o5P3z7knc/vObbF095+923fPviKVcunGN8bIh9e3dx5fJXzEyP09xUR3NLPcMjW5mcGmX/gT3s+WwnBw/t5avzp9mxsI07t6/z9cunlJYUMDTYx97Plti1tMDlS+c5+eUxdizOMTk1ytKuBc6fE3ozbl27zI3LF7hw5iTXLp7n0rnT3Lx6idvXr3Dl8lc8eHiHZ88fcfHiV5w7c5Z7d+5y4fxXzM3NcejAQWEf2vEjnP/qNG9/fE19QxVa2sooq8igpi6PhpY8gcGelFXmYe9qibuvPettDDG3NUBFSw4zawMiokOYmh1ibLKf5rZq5rZPsG1unOaWGppbanj67AFnz33Jxcsn8fZ1IjUthrn5MSKjQ8gvTMPTxxEbe1NCw/woLssmLiWCmqYyYpK24OJlR2T8JrILBUxvn+Txi4f8H/6LYyc/R1ZJBnOb9UTFR+Ll70l0QhSbIjYyNTfJoWMHefHqOW3drSipK5KSkYyukQ4a+hp8dOb0SW7dvM6D+3d59PA+9+/d4drVy5w5fZIjhw+ya2lR9IRj5+KCKOlhx8J2DuxZ4sCenZz4/DA3rl/mwcM73Lx9jXOXznLq/Elmd8zRN7yV0upyymoqKK2uJDkjjYSUZFIzhXX0hw4dYM+eXezYMc++fZ+xf/9+Tp06xdGjRzl37gzbF2Y5dfY4+UWZxCZsJjM3nsbWEmITQ3D3tiUqdiMDY91sjg6mrC4fR08ratrL0TRRwcrVFENrbdQNZAmO8MLWxRgNfVlcPS2oqM8lLCYQOTVJBLmJ5JVlklMioKqpGBdfGxIyIrB3W4+NqzFeQQ5IKa8kYLM7KrpSaBjKYO9thqz2WtGBW1J9Jeve79F/gAl1UzmUDaVET/U/9AgoGwp7GCSVliGjsgwdE1lMrFXRNpZBw0AC/fXy6FsooG0qg6mdChZOGhjbKqBnLouehTRaJpIo665mvYMaZvbqmNqpYWCpiJaJNGoG4miYSqNnpYi6iZTo3sRRA2MHdXQsFVAzkULVWBJVU2kUjaWR1RdHWncd8oaSqJjJoWQohbTWGrTMFZHTWYeUxioU9MRZLfdnTOy1SC2IxjPEHhnV1ShoimHpZEBTdwVbJ9r+7QAno7yKNVJ/RkF9HXJKq5BUWI6U3DKWr/tfLJf6D9YofMpK2Y9ZIfNnxJRXsFZxGatkP0ZMafm/rTjJqK5GXmMdCppiKGqJo6glzlrZP7NW9hOkVVYgp74WFV0JlHUkEZP/BAVNMdQNpNEwlENOfTXiCsuQUl6OopbQJG3mqIOGmTzS7+NZpd7Dg7jqP9quVQyk0LdSxdBGHS0zBVQMpFDSk0BFTww5teUYWSmgpr8WvfUy2LrpYGqrjLG1ImZ2Sji4aePhZ4xfsAW+QeZ4+pvg7meAu58BHv6G+Iaa4xFoiJOPNnYe6qx3kMfIWgpLJxVc/QywclXD3ksX701WuAabY+qsjo2PEW6h1pi5auMaYImNhyE2HobYe5vgt9kJUwdNXDZYYOttin+EG54bHXDaYImjvwWuQTZ4bXLEd4sLPlvc8I70wifGD9/YAIJSNxGaHoF7pB9WgcAsQXUAACAASURBVC44hnnjvMUPq2B3THydMPRxwGyDO7ab/HGJ2oR77BYC01IIECQTKEgmKC2ZkIxUwnIyCM/PJLIwm8j8dCLyUtmSk0xEXipRhanElqQTV5pOXGkGm7OTCE2PwzcpHNeoYBw2++MQvgG36BC84sMITIlhY1oCETkCkkryyKouJbemnNzKUjIrSsmrqSEuN5dNyclEZmSQUlxMSnHxv/z+QhISCEtKJjEvn9zqGoobm6hs76Chr5+24WFaBgep7+2lrquL5t4+OoeGae3tp6qphc6+AZq7e2lq76Kxs5uWnj7a+oQg0dDTQ8vgEO1jY7QNj9DQ109DXz8do2P0T07TPznNwPQsQ7NzjM7NM7GwyNTiEpM7djK2fYGRmTlmd+5ibGaGofEpxmZmGJnZxtYJoVLSOzbK0Mws1e2tVLa2UtPRRk5VFTnVFZQ0NZFXW0V9dyfFtTVkFheRVVJMYVUlZfV1VDU3UdsmPLCk5eTQ2tnFrr37WPpsLyMTkwyPT3DsyxO8fPUt127d5Mad24xNjFNSUsL4+DgL2+cZHx1jx/wCO+YXmJubY3JykpGxUUYmhOtR2xYXGN8+x+D0FM29PZQ3NpBbXkaUIIXQ2GiiMgREpKWwOTWJjUnxBCbE4B8rVJe8oyLwidqC95bNBMZEsiUlhdjsDBLzc0guzENQmE9aUYEQDN5PWoFQaRDk5ZJVXERueRkZJSUICgsR5OeRVpBPSk428elppGSmk1tYwOz8di5evsTd+3e4du0KTx4/FCY1/fyW169e8uzpY16/+oa//vEbf/z+K//9f/4O/De///aL6PrXP37jb3/9nT9+/5Vff/mJn3/6kd9+/Zk/fv+Vn3/68f3fe8ePb3/g++9e8frVN3z/3St+fPsDjx7e592Pb/jrH7/x5ofv+Pabl/zw/Wtev/qGJw/uc//mbb55+px3P7zh9dff8ODefa5ducrOHYuUlJRQWl5GYXERpZUVbB0e4tiXJ7h88zqHvvicgckxCkoLiUuOp6unk4GhrRSVFDI4PMDFyxe4d++O6H+9/e41b16/4ta1qywtzDPQ28NAbw9z22ZobW2mqKiAzs529u7dw6FDB1haWhR5X5aWFjl+/BgnTnzBzMwUY2MjLC4KCwt371mkqbmOmtoKOjpbqKouo6g4j47OFianRhGkJVFRWUJffxe7du/g82OHuHT5PF3dbRQU5dLS2UxTZyOFFYUUVRbSubWTtt5WCisKySnOJi41juAtQQRsCsA70IuY5BhqW2qoaa6huqmK+IxEEjKTiE6NJTo1loyiLOpa62jqaKGyvpr80kKKK0oor66israGmrpaahrqaWppprm9jaaODqobGymvraW0rpa88hIyi/IprquidWsPU0uLBEdHomdpibqhMSskZFkuLoO0ijYrJRVYK6fAKklplq2TYLmYBKulZFgjLctKCSk+XSvGp2vFWLZOHEVNbTZFx7IpOpaAsC1oGhqzTlaetXLyrJKVZYW0NMskpFguKc0qaVnWyskjpqDICkkJ1slJoqyripG1Meb2phhb6WFspcN6OwOcvaywdDDE3duGDcGuuHpa4e3vSHh0IJExoQjSY9kY5oeziw2ZWcmUVxQQtjmQlOQ4Guqr6OxqZWx8iIWF7XR1dZCWlkpZWQlTUxMsLi7Q093J4UMH2DY7zezMFBXlpWwMDaa5qYG+3m7GRofZt3cXl86f4+aNK9y/fYsnD4RJY4/v3+Hl0yc8uHOTC6dPc+PyBb48epQvPz/Mk3v3uHH5AlcvnOPaxfP88fOP7Ng2zXffvOA/f/+F3359x8uvhf6Du/dv0dndxtaRfvYf2UdTeyPldeXUNNewfeccvf1dlJQV0t3bwa49i/T2d9HT28HVaxc5d/4UVdVl7Nu/m+cvHnPo4F5mZyZYmJ9laec8E+OjbJ+b5eCBfZw7dZJrly5y/fIlLp47y9mTXwqTRi9d5OHdO3zzXKgYfv3yOU8eP+T+vTs8uHObOzeuc+n8OY4eOcSenYss7dzBoYN7OfnlMR4+uE1zUy3rxFZiYKiJoZEW9g4WBAZ5U1iURWJKNOFRwQSF+rI5IhBvP1d8N7ijo6+GroE6myOCGRrtpaG5iuKyXDx9nGlsqebXP97y9asnlFfnoqIhxaZwP7z8HDC10MbZ3RJPX3tcPKwI3uRFYWk6gswYQsK8iY4PxTfAGd8AZ4zNtIlPiuTM+eNcu3mJk2e+YHCkj7mFaQQZSYSFh+C3wZtNm0N4/PQRV65dJj0zjfrGOsYnx1jau4uU9DTMLC346KvzZ7l54xr3793h0cP7PLh/l6tXLnHyy+Ps3rWThfk5lnbuYN/ePSzt3MHijvn3MLGNowf2cvHsSW5dv8TtW1d59PgeD5894MyF08wuzjI8M05ZfRVhsRG4b/DGK2gDydkZVNbXkpWfTVNLPTuXhN0R8/Nz7N27l927d7O0tMTOnTs5fPgwBw7s48jR/QyP9BK6yRcHJ1Myc2Jo66ygrqGY6toiqmqL6B1qp7K+kOBwXzbGBqJpokJUahgmdnqIyX+KhaM+ZpaamJir4+VrQ0lFJnomalg4mBAc7k9sagRegc609zewKWYDBZUZ5JYJ0DFVwsbVGCVtMbSM5VDQXIu5oxbiyn9BRmM1ivoSKBtKCUvGdMVEDcey2mtRNZZBUV9C2Hb8oWtAXwIVI2nUjGSwctFF11QOLSNpNA2lkFdfgaLmKvTM5DC1UcXKWROPgPUEbLbFJ8QCF19D7D10sHJWx8ROEUtnTXQt5VAxXIeasTg6FrLoWcmjbS6DhqkkWuulUTeRQMNUEj0reQxtldC1lEPTTAoNMxnk9dchqy8uNBNrrUbOQAI1cwW0LZXRNFcUrmoZyyCnsw4lA0mk1VehqCuOs78lzv6WWLoa8R+rPyKjJJHcSgEGFmr/TzPrarH/zRrx/2Dl2v+FuPQnyCisYIXY/8cK6T8JoUHuE1bKfoy4ykrWKS1ntdwnSKisFEHEh/UmKeWVSKusQkZ1NbJqa5BSXs5q6f94DwxCgNA2kUfHVAFFrXVIq6xASVsIEqp6kqjoSqBpJIu2iTxaxnLoWaqgYiCFrOYaYdqSjhjy2uuQ0ViNtPoqxJQ+RUptpegzBR0xFHXFhR0ahpKo6K7G3FYJPRMJzKwVcPbUw9JeBQs7ZSztVXB018HBTRt7Vy3sXbVw9tTD3dcIrw2meAUY4+ylg6OHBk6emjh5amLlooyRtRT6llKY2Mlj5aGBrbc27qHmOAQYYeSkjLWPLm5h1lj7CcHByk0fa3cDnP3NCY31wt7bBJcNFpg6aGLvbYKjrxnO/ua4BVrhEWyDR7AN7kHWuAbZYBdgi32oE3YhzjiEueEe6Yf9RnfM/R2xCnHDJtQT8wAXTHydMPZzYn2ABzYb/XDYEoxTRCjeCbH4pyQSnCEgJDON4PQUQjMFbM5NJ6ooh+jCTCLzBUTmC4gqTCW6SEBMsYDoolSiClPYlJlASFosvknhuEWH4BgRgGNEAG6xoXglbiYoNZqQtFi2ZCYSV5hBelk+OdUlFNaUUVBTQXZlpbAE6j1EJBcVISgtJbGgAD76iLCUFILj4wlJSCA6K4uU4mLSy8vJrq4mv76OkpZmytvbqGxvp6KtjfrOLtq2DtDVP0hbdx9t3X20dPYIIaKtk4aOLho6uqjv7KK2s5PqNiGMNA8MiiCifWRUBA8fruPzO5jeuYvZXXuYWdrN5I6djM/NM7tjBxMzs4xPzzA9t52p7dsZmZqib2yU3tERBqYmae7toXWgn+6xERr6e2jo76FpoI+y1iZq29sorK4iq6SY3PIyyhvqqe9op31rPz0jw2wdHSU5I4PZ+QXuPXrMjl27aenoZGRikv2Hj3Dh2hWu3LrBuYsXOHH6FGfOnOH69etcu3KVfZ/t5fMjR9m+bY6JiQm2bZ9jYmqStq5OWrs7GZqeoLW/j77JcTqGB6lsbSa3spy4zHTCkhOIyhAQn5tFVIaATckJBMZG4RsdLoSHyM34hIexISqc0IRYItNTScjLJrkwj9TiAtKLC4V+iLxc0gsLyCopFk5xkRAgykrJqygnITOL2IwM4jPSScrOIikrk4SMdGHTdVEBja0tHDhymNt3b3HvwV1evHjGu3dv+f2Pn/nr337lyuWLPHxwj99+/Zl3P77hp3dvgf/mv/7+N/7+n3/l999+4Y/ff+Wvf/zG77/9IgKG3379mb/+8Ru//fozv/36M7/+8hM/vXvL2zff8+aH73j75nt+fPsDb998z9s33/P9d6/4+uVznj19zNMnj3j86AEP7t/lyYOHPH/4mO+/fcW7H97w6ptvuXPrNvNz28nJyaG/v5/S8jKycrJpaWtl36GDXLhymZPnz7L38EE6+7sprS7ns0P7uHD1IiOTo/QM9HL46CEePXnI61ffCKHnp3dC4/bNG5w9cYKFmRk6Wprp7emiurqSoqICenq6OHhwP8eOHRVdDxzYx8TEGDt2zIs2CyYmxhgc3Epvbzc9vR309XcxPLKVtvYm8guyKSsvorWtkdq6SqamxygrLyI9I4XpmXFmt03S29fJ7j2LlJYXkZWfQd9IL9t2ztI/2kdFfTlpuQLiUmOJS40lXhDH5pgwohIjCY/bQnJmEiXVxWQXZZFRlEl2aQ5RghhCojcRLYijuLaUxu5m6juaqWisoeq9ilNRUy2Eh7ZWWjs7aOlop7G9lcq6RoqrhQBR0dhAUXUFmUX55FcUU9PaQNtAL5sTYtA2NUFKRRVxRWXWySmzRkaZVVLyrJWRF/oY1omzXEyCVZLSrJaSYYW4JH9Zs45l68T5y5p1rJSQwtbVHc+AIFx8/JBVVWeZuASrZaRZKSPFCmlp4UjJsEpGjrVyCogpKCKhpIyUqiLKOpoYWBphZm+OqZ0JFg5m2LiYY25rgJ3LevyDXAnd7INfoAve/o74+rvg6e1AZHQIBUXppKbGkpAQQUxMGLGxm2ltqmVmcoTpqQm2z80yOjJEY0MdHe2t7N/3Gcc+P8LkxBi9PV3CPo3t29j72W7GRocpLSmisaGO6qoKdi/u4MTnR7l59YoopvjFk8e8fvGCN99+y4Nbtzhz/DhH9u3j4pkz3Ll8hcvnzvHywUMunzvH3RtXOfH5YS6cPcX48AD3b9/g4YM7PHp8j2cvHnP7wS127VtiZHqE3uFeFvYtcvjUURb2LXLy0mm+OPMF09un2DrSz/adcxw4tJd9B/Zw9vwpvvvhWw4d3sf8wixfnjzGkaMHmJocZWx0kJ7udnq62xkfHmJ+dobD+4UQcfXiBa5dusjlr87z1ZnTXL14gdvXr/HkwX2+ef5M1Db/4sljYc/Lw4c8f/iQx/fvcffmDa5c+IoLZ89w/twpLl44y5XL52mor0JOXhJnFztCQv2IT4jA0ckKH19XFnbOEBmziYTkKHIL0olPiiQxJRp3L0cCgr3ZEOSFICMBQUYCNfVl7D2wk9c/vOD2vau0dTbg7G7JpnA/rOwMcfe2xcbBGFMLbWwdTYhLCsPNy4bRyR5efHuPnXum0dJTwHi9JiFh3oRF+JOQHCUCid//9o7v337L4c/3M7t9ksSUWCyszDAw0sXQ2ABHZwcKiwtISklkfsd2fvntZ/qHBrGys+ejq1cuceP6Ve7euSVSIi58dY4jhw8yv30bizvmWZifY3HHPLt37RRFxe1Y2Mbp459z+9olnj66y8MHt3n46C4Pnt7n/OVzLO1fYmrHNqrbGohJS8bC2R5lHU08A/0pq6miqb2ZsYlhtu+YYWFxjpGxQVFdekdXO4tLO9h3YC/nvjpNZ08rhSWZaOjIIae0Bic3M2ITQ2htr6KiKp/ImFCmto+QU5RKnCCcDVu88Q51o7qtFEcfa1T1pLF2McLV04ItUX4UFCezbWEYAzMNZFTEUdSUITUnAd8QNzZFB+DkZU1kUijBET6skfkYY2tNjKw03j/FXoe1iwESKsvRNJUXJh8ZSSOvKyaCBQm1FaxW+BgFPXFhVKrqctYpf4q46nJR2o+c1lqcfEzRM5NHTU8cTUMpVHTWoqq7DmMrZayddbB20cLRywA3f1PcN5jh5m+Ms48Bdu7amDupYmKrjJqxJPI6q1E2EEPbXA4dC3m01suiaSaDtrkcasaSqBlLom0uh761ErqWCsLP18siq7sGad11SGqvQUxjJVI6a1FdL4++rTqG9pqIqSxD1VgGSfWVwvUsAynWKf4FWc01GNqo4+RnhYaJAn9e+xEOPhaMzfX+G0BIK61EXPoTjNeroakrw5/+8hH/++OPkJBfhqSScEVJQmUl6xSXiQzTq+U++Ze0JkmlFaK42H8eOfXVSCotQ1FrHRqGMqjpC1UiDUMZFDTXIq2yAnmNNShpi6GsI46qniRaxnLomCqgZSyHkp4EspprkFZfhYKOGMr6kijqiiOn9Y8kJmn1VaImbEVdcdSMZNA0lUfPXAG99TLYuWhiaiWPtaMart4G2Dpr4Oiug6O7DkFhtngHmOHsqYeThy6u3ga4+Rji7KmHg7smrl66uHhq4eKtjZuvrtAv4aSIsa0cRjayWLlrYeWuhb2fAXa++lh46OC+0YrgJE8C4t2ISQ8hKModOy9jzJ11cPY3x8bDEK9QO+y8jFnvpI2dlzHuQdZ4hdrhGWKLe5A1HsE2eG50wMLbHNtAeyx8rTD1Nsc+2BnHTW7YBDljHeSKxQZnzP2dMPNxwszfBYtAT6xDfLDd6Idt6Aacw8PwSYglOD2V0EwBgYIkAgVJhOWkEVOSR2xxNtGFmUQVZAhBoiCNyIIUwvOSRCpEsCAO36RIPGLDcI4MwTkyBPfYMLwTIwhMiSEoNZZNggQiswWkFueRU11GSX01pY21ZFdWkpCfR2RGOrE52aSWFJNeXiaa8DQBG5MSCU1MIDxNQFxuDokF+SQVFpBSXISgtIScmkqKGusoaW6gqqWZpp5uugcG6Bseprt/K529fbR2d9PY3k5VcxPlDfWU1tdR2lhPSUMDVR0dNPUJlYn67m6a+/vpGB6me2yM9qEhukZH2To5xfDsNlEi1OjcdkZn55icm2NiZpbJuTm2LS6ybXGRybk5hqanGJyaZGhmmp7REfomxxmYmaJ3YoyBmSn6Ziap7+umpa+XqpZmimqqKamrpbqlmYbODtq39gshZGyMupYWRiYmOfLFcY4eP8Hw+AT1zS3Mzi+wfWmRfUcOMTw+xvzORY4dO8axY8c4e/oM27fNMTYySndnF319fUzPzjAxNUl9cxNFFWWU1ddQUFVJQ1cndV0d5FaWk5SbTURKEpuS4onOTCOlKJ/Y7Aw2JsUTEBPJhugIAmIiRfcbE+MIFyQTl5MpVCBKCkkrLSKztJisshJScnNILywgp6yU/MoKCioryCsvI6e0hKySYlEDdkZRIemFBaTkZBOXJiAuJYnEtFTKqirZf/gQT5495smzx9y/f5eHD+/z9cun/PTuB+Hq7YXzfP/dK1Gr9e+//SKCh99+/Vn0+gMs/PrLTyKF4n/CxS8/v+Pnn37k3Y9vePvme35695avXz7n6ZNHfP3yOa++/VrUTP382RO+fvacR/fu8+zRY3549ZrvX3/Hw/sPWFhYICcnh5GRERobG8nMziJFkCqK6h2ZGGdgZJiEjBTs3J2ISIyhvLaSzLwsisqLmZ2b4dqNqzx6eJ/vv3vFz2/f8OrlC57cu8edy1c4efgICzMz1NZUkZ+fS3q6gNraapHB/ujRw5w7d0bUB7KwsJ2RkSH6+3uZnBxnamqC9vZWZrdN0tffRWtbI1XVZWRlp5Gbl0l9QzUdnS1MTY+RkppAW3sTSclxhEdsIjNLQE5uBkkp8aRlp9Lc1cTY7Cgt3c1kFmSQkZ9OVmEm8YI4CisKSM5MIiUrWQQVKVnJRCVGEp+RQFZJNpsTwwkIDyYmLZ78ykKKa0spqa2gorGG2uZ6ymoqKC4vo6Kmmqa2Vtq6OmlsbaGiroaSyhoKKqoorqmmvKGektoq8itKKa2rpLGrlcGZCbLLijCytmKNrBwyahqIK6jy8WpJ4QqTlKwwpvW94rBSQopVktIsF5PgL2vWCT0OElJ8snothhZW+G8MwzMgCFlVdVZJy7BKWopVstKskpVltZwca+QUWCuviJiCEmIKisiqqiOlrICsmjLqhpoYWQi7HSwczLB2Xo+7rz3eAc64vE+W9PCxY0OwGz5+znh42RMXH05rWx3NzdUUFGSQl5tBZUUx7S311FaV0tXZTlNjPbU1VfT2dDG/fRtTk+M01NdSkJ/LiePHOHvmFBe+OsdX589y+NABJifGRMmdRw7s5/D+fRw/eoRL589x//Yt/n+y3iq47gS9057dJPvNpNvdBlnMzMzMzMzMzMzMzJLFsszMzHa324xtZm7KJJNNvt08e3Hsk+7k4i3pnFOuUql8oef/oxdPHvP25Qs+vn3D//23/82V7y5xcK+gfOfciRNsXdnIuRMnOHboIEePHOD4sUOcOnmU7Ts2c/7CaQ4d3sfJ08e4cesqm7avsLxlicKKQtp622juaia3PJ/+yUHyKgqwcbbB2cOJkMhgEtMSKK8sYWFplh07t9DV3UZ7RzMrmxbZsX0zI8P9TE2OMjszSW9PB1OTo2xcmGf39m2cOXGcq99/x+3r1/5wD+7e4fGP93nx5DFvXjwXrta/fv5MUOV8+zYP79zh4T2BKnHv1k1uXPmB7y6d48L50/x4/xaZGcno6mlgY2uOsooMf/off8LIWJsDB3dSU1/G0GiPoECosYLlTbPkF2ViaqFPXGIE/kGeeHg7YWNvRlCoD1MzI2zftcLgSDdFpTnYOBiRlhWDnpEKjq7m+AW5YG1viJGZBo6u5mzePsvf/v0T+w9vpbq+kPLqXEwttdEzUsHcWhd7J0tc3O0IDvOlu6+ViekRAkN8+f7KBR4/+5GOrlYUleVQUVNGSkaSyekJTp89ha29DVk5mWzcshl9YyP+dOvmdeE43MMH97lz+yanT51gx/atLMzPsnPHNrZt3SzsoN66ZRMrG5c4fEhQhXX50lmuX7nEzVtX+P6Hixw5eZi9R/ay78QB5rdtpHWgi9SCHEwdbFgnLYGYvAyO7q5UN9YyMTPO2PQIcwsbaOtupaKqlLTsVBKS4hmeGGJhaZalzQvEJUbg4eeEmpY0ZrbaeAfYkFMQT2tnNXWNZSSlRlFanY9HgCN2bubYelhg52mJX6QHmibK2LgaEZHoR0S8L/HJQeQWxNM/3IKI5Nd4BrrgG+qBq68D8ekRGFvroGWkzF/W/E8UtSSRVFqLmr4MqnrSqOgKnmgraYthbKOOqqE0cjqiwkyElMZalA2l0DRXQMtCUZiN+PK5qPIqxFW/FVhnVFejZSKDvPoaVHXFMLRUQsdEBnV9cXRNZTGyUsLKWQMzexVM7ZSxdtHEyVsPF19BZaithxaaxlKoGIqjYiiOuokUygZiyOusQ9VIAgNbZaGdScdSHiN7VQztVP4TLIwlkdcTR85AAmldUcQ01iCmsQZZfXHUTOXQtFAU2q/EVL5BSmMtKgZSSKuvRUxpFXJa6zFx0EHVUBZx5dWYO+sTEOlGWLwPg1PteAbZo6YrjZ6pMrqGCsgorEZSdhVaerIYmAgqYMXkVyGltk5oXfqSgVgn95XAvqQugrS6CDKq65BWWYuU8hoklVYLoUJGdQ0yqmtQ1ZMUQIGWKPIaIihqiQpVCEUtURQ01yOjuuaz5WmtMBsjqboaMaVViCmtQkZjHXJa64UAIa8tioTKt8LPJVVXI62+Vrh+rWYggZWzhlB9sHPRwMlDBwc3LfxCLPAPtSQuxYPAcGsc3bWxclDBwk4JKwcVIWj4h5jh5a+Pi7cWTp4aOHqoY+ehhq2HBrYeGjh8roC1cNfA0kMTOz9DvKJsCUxxwz/JBX1rZSxcdISw4BJggbW7Po6+ppg4aGDmpIWtpyEuARa4Blri5GeGs785XmF2BMZ74BTsgFesFy7hLtgG2OIe6YlPYgBu0T44RnhgFeCMpb8zln6uWPi7YhXoiU2wN3ahvoKV6YgQXOOi8ElNxC89Gb/0ZIKy04kuySOpupSU6lISyvM/17pmEJGfLvwanpdGeF4aYbmpBGQm450ag1tiFK4J4Xgkx+CVGvM5uB1PaEYKMfmZZJQLIKK6tYXaznZKm5vJra0RwkNhYwNFTYJK0dLWFrKqKkkpKSYuL1cIGmllpWRUlH+GiAry62sobWmkur1VABGDAwyOjzO2YQOTM7NMbJhhaGKCzv5+alpbKK2rpaimWvDkv7OThp4emvr6/ts19vbS1NcntEn1jI3TPznF0IYZAVQsLjM1P8+G+QVml5dZ3LyZpS1bWNy8mZmVjWzYuMzU8hLjC/MMz83QPz3J4Mw0E8uLjG1cpG9qgonFBQamJukcHqJ9cIDWvl6aursEVqb+Pjr7+xmdnmZwdIyBkVEOHTsuBIntu/ewsGkjGxbnGRoTDH8ODw+ztLTEsSNH2TA1TW93D5PjE8zPzzMzN8v45AR9Q4M0tLVQVC1QBCqaGimsrSatqEBoZQpPSyajvISc6gqSi/KJzEwjJCWRsLRkorLSic7OIDo7g7jcLJIK80gvKyarsoyc6gohRBTWVpNfWUFhdZUAIBrqKauvo7immvyKcnLLSsktryCnooK8inJhJiKvvIz80mIKykpITk9jZesWbt25yeUr33Pp0gV+/PEeP//0nv//3//Gs6eP2bN7J9evXeHf/+1f+es//crbN6/48P4t//f//LsQGn5/X6xMX2xO//zX3/jt15//m7Xp44d3vH71gmdPH/P82ROhzenVy+c8fvSARw9/5OXTZzz+8QEP793n8Y8PePr4CY8ePGTfvn3U1NTQ39/PzMwMA0ODZOVkEx4dRfpnmKhpqCcpOw0rZzssnWyxdXPEzceDvOJ8ZuY2cO7CcQD/dQAAIABJREFUWR78eI+nTx7x6d1bfvv4kdePHnPtwkUuHD/BxdOnmZ6aoLW1mezsTPLzc+np6WJ+fpZt27Zw+PBBTp8+yfnzZ9m/fy/Dw4O0tDQxMjLE0tICc3MzjI0P0drWSH1DNR2dLXT3tNPS2kBNbQWlZYW0dzQzOzdFW3sTWdlp1NVX0dBYw+TUKBtmJ+ke6KR7qIvhqSG6h7qobKigrrWWxo4Gsouy6OhvJ6c4m8SMBMJiQwmJDiYyIYLQmBASs5OISYslPDmSyJQY4jITScpJISUvjbzyIqpb6qlraaCyvpry6ipqGupp7eygs7eHlo52ahsbqGtpobKpkcqmRqpbGqlpbaKhs42e0QGmlmbZfewQxXVV6FmYs15OFnFFZdZKy/KViAAiVosLgOELRHwrJsFqcUnhe9+KSSAiLctqcUkMLa2JT88kNDYeZW1dxBQUWScjzTo5GdYrKCCqqIiYorLgFJQQU1BERkUNCUU5JBTlUNBSQs9UTwgRZnaGBEV4kZIVQ0SMH87ulnj5ORAa6U10bBDpmXHUN1TQ3dNCS0sNTU1VjAz3sbJxnn27t3Fw304mJ8bYMD3J6MgQY6PDTE9NMNDfy4bpSS6cP8vjRw+EG2KHDx1g08oyKxuXmJvdwN49u3h47y4Xz57h6MEDXDx7hkf37wlLAt6/fiVoKXvyiB8uf0dbazPjYyOsbFziu0sX2LRpI9097ezeu4N9nwPOG7cu09TeSGJaAn7BvkQnRBEaFUJoTCgu3i7Yuthi7WSNpoEm6nrqmFmb4hvkQ1J6Iuk5aRSXFtDeKZgKSM9IprGplsmpUaYmR5kYH2b7tk1s3rTE/Nw0J44f5vD+fZw/fYrb16/x+Mf7PHv0ULgk//LpE14/f8br58/+ABBfluvfvXrJz+/e8enNG96/fsW7Vy95+/IFL5485sf7t7l18yo3rl/m4oXTjE8MERUdyvjEACGhvoSG+fHm7VNevX3C6XNHmVucZHZhgpHxPpJSYxga7WHL9iU2bV1gcsMw/kGe9PS3cfzUQeqbKtm1dwsd3U3kFCTh6WuPp689VnYGePoKZhCy8hKIiPHD0FQdb39HhsY6GBxtJ784VbBlZqmNjb0JIeF+ODhboWeogbmVIZ4+rqRlJjEyPsCrt89oaKpFTkGa9WIiGJkYIiYhSkCQPwpK8nyzehXOHi7YuzgI2pm+QMSDH+9x/doVjhw+yMrGJZaXFjiwfy8H9u9lz+6d7N+3R2hnunD+LN+fP8PZk8c4e/IY5y+c5vjJI2zcukzfyACNXa009bZTWFOGb0QIijoaSKsoIiIjiYyqChl5OXQOdFDXVk1Dax3ZRVkkpSfgG+KDpZ0FKdnJ9A33kF+eQ3CkL05e1lg7GWBkLWgoqG7Oo6qugIrqAhJTIgkI80LbWAUFDUmUdGVR0pUlNMEfDWMlNAzl0DFVQk1XGitHfUorM5hfHsUvxI3xuSGqm8uwcDCmqCobFR1ZNA2VUNGRxdBKE0MrTWRU17NW6s8oagn89t+I/T2GVuroW6uibiyLnNZ6YeBW3VgWHQslDGzUUDOSQVlfUmiTkdcWrB4r6UkI3tcQQVZ1DRoGkhhYKKKmJ46SlgiahpJCkDC1VcXWTRsnbwNsXLUwslbA2EYeazcNdM3lhEqDhqk0ygZiyGiuRklfFD1rRZT0RdG2kMPcRQs7b0PMnDXRMJVGQVcEeV0R5PXEUTCSQs5AQqhGSGitQ1ZHFBnt9cI8h1BVUFsj/PkFmYFvUTOSw8rNiL+s/x84eVtw/MJedh5axtbNGL9QZxw9zDCxUEfPSBEtPVnUtCQxMlPFxduS9bJfIam0mvWyX7FO+i9CQBCV+xoZ1XXIqa9HVu0/IeLL5+IK3yAmv0pYNyuvIYKKrgTSKquRUV2DopYocurrkNcQQUFzPQqa64WqhbjC18iorkFZR1wIEeLK3wgVBym1NchqClSXL/mHLyvVXwBDw0QOc0dNnLyMcPU2xNpRHXtXbexdtXHy0CMizoXIeFd8gy1x9tTH0l4VY0t59E2lMbKQw8FNh4AwK7wDjHD30cHRTQ0bZyVsXVSx99DEwVsbRx8d/KJtcfI3xMRZ7XMeQh87P0MsPXUwd9dCz0oJJz8zXAMtCYhxwSXAAlNHTcyctITVwObO2th6GmLnZYSNhwF2Xka4BVnhE+WMf5wn4RmhBCUH4hXtSVByICFpYfjEBeAe6Y1zqCcOIR7YB3tgE+SGTaAHtkGe2Id44xjmj2NEAI4RQThFBuMaE4ZXYjTBn/cjkqtKSKosJrYkj7CcTALTUwhMTyE4M42wnEzCc7OIzBfUwYbkZhKQmYxXagIeyTF4JMfhmRKLb3ICfqnxhKSnEp2XRUZZGYUNtVS1tFLT0UFpczNFTY2UtDRT2dlBTU83VV2dVHd3UdvbQ11frxAmkooKSSoqFKoQmZUV5NZWkVNTSUF9DZWtzbR8tgKNTk8zMTvL7OISG+YXGJ2epntwkNq2VsHT8LpaSuvraOzuoba9g5q2dhq6umnp66dtYJDm3j4aurpp6umlubdPeK39A3SPjjE8M8vU4jLjMzNMzs0xOTfHxOwso7MzjM3NMjYn+H5weoqR2RkGpibpmxgXKhGjC3OMzM8yu3kTU8tLTCwuMDY/x9D0FF3DQ3QMDtA1PETXwAAtXV3MLS2zuLKJuaVljp48xdmLlzhy4iSLm1do6mhjdnGB6blZuru7OXz4MOfPnmN8dIyZ6Q2sLG9keXmZ4dERWtvbqGmop7S6kpzSIiqbGimpqyWvopzC6iryqyuJz84kLiuD4vpaChtqyaosI6kwj7jcLOLyskkszCOlpJCUksL/zEB8ViD+K0QU19b84Uo+X1F1FYVVlZTU1VNSV09xbQ2F1VUUfAGJkiJyigrIyMlmx66dXLlyWbBrsX8v9+/d4Z9++4l/+9//zMsXz9i6ZRNnTp8U2pnev3vDT58+wH/8HyE4fFEZvigTf/uXvwrvCzT8/NNHfvn5E7/8/IlPH9/z/t0bnj97wts3r3j39jUvnj/lyeOHPHxwn9u3bnD5+0vcu3Wbpw8f8ezJU+7ducu9O3d5/PARJ06coK2tjYKCAlpbBSHg2vo6snKyyczOorSygvrmJiJT4nAP8sEnPBDfsEDCYyMpKi9mdHyEM+dO8+zpY148f8qnd2/5608/8fHFS+7+cIWzh49wZLfAtjI3N0NZWQmZmenU1dUwMNDH6OgwU1MTnD59koMH93PkyCEhTPT399LW1sLMzDQdnS2Mjg3S3dNOWXkRtXWV9A9009beRE5uBn39XbR3NBMU7EdqWiJNzXW0dzTT3dPOyuYlFjfNM7txhm17t7KyYyONHQ3kluSQW5JDel4alQ0VxKbEEBoTgn+YH6ExIUQnRRESHUxMWiwBUYFEpkYTm5FAVGosMWlxZBRlUVxTTkVjDTVNddQ211Pf3ERzexvt3V109HTT3t1Fa2cHDW1t1LW0UNfSQn1rMw2dbbT2dTI4Ncr08hyLOzbhEx6MjJoqUirKrJaSYZW4JCJySoJ8hKgEq9aLCe8bUXG+FZPgG1HxP1iZvhWTQE3PgLC4BDwCgpBX12SdjCzr5WQRVZRHXFkZCRUVpFTUkFRW/bw1oYi0siqSSvJIK8qjrKWMoYUhVk7mWDqaCatfswqSaGgpo6gsg5z8FLJykygtz6Gnr5mm5mo6Ohvp7+tkYnyITSsL7NyxmQN7d3Dp/CkG+nu5cP4sN29c4+CBfezauZ2jRw5x6eJ57t+7w+NHDzhz+qSgyevzg+TTp05w5vRJnj19zE/v3/H43j2uffcd17//ngd37/DiyWNevXzO61cvuH/vDtu2bWFpaYGurg4Wlxdobm1iYKifkclRlrcsMTI9QmRCJF6BXoTFhgm/d/RwxMbZhsCIQIIjgjCzNsXRzQEHV3vUtFVx8XQmOSOJnLxMEpPjiEuIJjk1gdDwIJJT4hkbH2Lf3p1s37aJpcVZtm1dYf/uHezduY0TRw5y7fIlrv9wmQd37/D6+TNhFfMXCPqSI/ry3hdw+PL5x7dvePPsGa+ePBGORT7+8T53blzn4oUznDh+mHNnT9DSXEdhUQ6JSTFU15QwOTXEiZMH+Ze//cwv//SeZy8fcOvuFTq6m2hpr+P8pZNcvXGJ+KRIZubHCQj2or6pksycZNIyE8gvyiQ5LZaW9jo8fRwxMdchITmCiOgAHJwt8PF3ob6pnNyCVGrqS6hrLKOzp5FrNy/S3ddMUKgXKekxWNka4R/kSWCIN9p6qkTGBOPh7UJ8UjRFpXkkpcZRWJxHdW0F2rpaiEmIslZkDbLyMkjLSjE6PoKimhLRCVH86cb1q9y4fpV7d2/z4/27XL1ymWNHD7Nr53ZOnzrBd5cucPHCOY4dPczOHdtYmJ9l4/Iihw7u5+TRQ1w8e4qLF85w7vwpLlw6y8ETB+ns7yY8IRo7T2ecfN2xcLZnrYwEonLSSCjKIamkSFx6CgNTg5Q1lBIRH46LnytBkYH4hvvh6OFASFwwTV31ZJakkZ6fgLmTIZZO+miayiOlsgpLJ13ScuJIzYjF098ZnyA3wR//+vKsl1+NvJYUhjbaSCgLht48g+wJj/MhPi2EyZkephYG6RlqwdnbDp8Qd7qGWmnurkFJSxp5dQmUtKSxdDJETV8OTSNFlHWkEZP/9vPT8LVoGMqhZaaEioGUIGj7X/7oVNaXRMVASmiRUdQVR8VACnVjWTRN5dEyU0DdQBoNA2l0TeXQNJRCUXMduqZyOHoa4hFggZOXESExLmQVR5BTGkVApB0mtkqYOyjjHWqFpZsO6iZSyGmvRc1YEm0LAVQo6YuiaiSBsoGg3cnaQw9HPxMs3XTQMJVGTnst0pprkNURRVZfHBk9MSS01iGuuVYwRKe5DjHVb5HSWPvf7EkKOmIo6IghrvwN6xVWoWIgg4WLAXpWahhZa+DkbYF7gC127ibYuhiRnhdDTII/KhriSMt/i6mlBnpGiqwW+Tu0DOXRNlFEWUsCaZW1yKqsQ1zhG9ZK/RlRua+FtqXfg8N62a9YL/sVIjL/iKic4GTV1iKvIYKY/FdCe5O8hgjSKquFYCGrthZpldWIK3yNhOIqgYrxO7vSlxzEl9yHpqk8+taqaJrKo2oojbK+JHJa61HQEcPITgOPICscPQ1x9tTH3lUbd19jHNx0cPbUJyrBjdBoR8xtlXFw08E/1JrwWGf8Q61xdNfFwU0HDz8jnD20cPfRwd1HB1cvLZy9tHH1EQzT2XlqEhhjh2uQCaZOapi5auAcZIqtrwGmrhpYeekSkxFAYm4oATEuwjyEoa0qZk5a2HsbY2SnhpmTFtbu+jj4mAiVCJcAC1wCLAiI9SQyI5SI1GCCEvwJSwkmMCkAnyhvvKJ88Yz0wSPKD/cIP1xCvXEM8sIuyBPHIC8cQ31wCvfDLtQb6yAPbEN8cIkOxi81noj8TEEzU3EB4blZBKQlC3YBUpIIykgjLDuHiLwcIvNziSrIJbxAkKfwz0rFJz0J77REfNKTBBCRkkhwWgpRudmklZSQX1tLRVMzVW1tlDQ1UdzcREVHOw0D/bSMDAuvfXyMzskJGgb6KWxsIKWkmISCfFJKikktLSG5uID08hJSSwrJLi+lrKmBlt4e+sbHGJ+ZYcPiIjMLi0zNzjEyMUnP0BCt3d3UdwiqIOs7O2jo6qaqpZXK5hbqO7toGxAMVXWPjtE7PiHYk+gfEEJFXUcnTT29QpAYmdnA5Nwc4zMzDIyN0TU8ROfQIJ1Dg7QP9NPc20PP2KgAIGY2MLWyzPDcDH1TE4wtzjOxuMDk0iIbVjYyt0WgYEwszDO5uCAIPc/O0t7by8SGGUHmYuMKS5s2M7OwyNKmzew6sI/y2moGR0cYHB2hr6+Pc+fOcfb0GcZGRtm4tMzi/ALLy8ts2rKZialJquvryCkqIK+kiNK6Wsoa6qloaqShq5OGni5yK8tJzs8lr6qCstYmipvqyautIrOilNTSIlJLi0gvLyGjopTcmkryaqvIrxME5XNrKsmtEViZiupqKKqpFsBBVSVFNdWU1dcJnxxXNjVS295BbXsH1a0tVHx+r6q5iaqGOsqrq+jo6uTMubPcvHldMKy2Zxd3bt/k44c3fPr4ll9+/sTVK5e5f+8Ob16/FNqafvv1Z3795SehVem3X3/mn377RWhl+r296ddffuLTx/d8eP9WeO/fveH9uze8evlcGLZ+/OgB9+/d4cf7d7l39zbXrv7A+dNnuH3zFi+fv+Dp4yc8/PEBz5485fz584yOjpKWlkZiYiK5+Xl0dHXSPzhAQ1Mj1bU1NLe3ERgXjqWbPTbujoQmRFHRWENHXxejU2Nc+v4i9+8J/kB6//Il758957e37/jt7TtuXrjExukN7Nq2ldHRYYqKCkhPTxVCxMBAH319PZ+LTvZy4sQxrl+/yrVrV9i4cYnm5kZaWppYWJxh2/ZNTE2PUVdfRXlFMXX1VbR3NDM80s/I6AD5BdlUVJZQVV1GTm4G4xPD1NRW0NXTzsjkED3D3fSO9NDe10ZOcTYR8eHEpcaSXZRFYkYCQZGBRMSHE5McTXpeGrklOcSmxBCdGkNUSjRxWQnEZSYSkx5PVkkOte31NHS2UFpXSWV9NbXN9TS3t9Ha2UFLRzvN7W3C19WNjdQ2N9PQ1kJTRxtNHS00drXS0ttB+0A39V0tmNhbIquhgqqhPmtkBBAhqqDC/1qz7nMTk7jwvhWT+MN9AYhvxSRYLyOHub0j2samSCoqs05KBnFFBcSVFZFQUUFCReV3AKGEqLwC62XkWC8rhYScDPJq8mgbaWNqa4SprRF6Zpqo68rjHehMTkESdU0l9A22MTE9wOz8KMsr0wyP9DA5NcTKxnm2blnm6JH9HD92kI2LMyzOTrNpZZndu3awcXmRkeFBZmemOXL4IDeuX+Xpk0fcu3ubY0cPc+L4UY4eOcQPl7/j1cvnPHxwn/evX/Hm2TPePn/O66dPefbgAU8fPhD8f3v3hg8f3nHy5HGSUhIJjwyjsq6K2aU5IuOjcfV2p7C8mKKaEqLT4nD2cyMgOpiM4mziMhJw8HLCw98DD38PmjqbyCnMprCsgM6+DgqL8ygqyaelrZG+gW4Gh/tIy0gmIMiXsopiBoZ6mZmd5PSZ4xw7epB9e3eyuDDD/Nw0y/MzHN6/h/u3b3D7+hXhfsyXFrVfP33k5w/vhffLxw/89P4dH9++Eaorv4eID69eCe53tc53blzn9Klj7N+3i6NH9lNWWoCzix05uek4OFoSGRVESKgvTc3V5BVmUFSaw43bl9mxexPVdaWkZsSjb6SJh7cTphb6mFroY2VrgrWdKWqaCphbGVJdV0p2XiqRMYFUVBeQnBZNflE6NvYm6Bup4xvgirefM1GxQew9sJWzF44SER3A9l3L1DaU4h/kTlCoF+lZiTi52hARHURgiDdJqXE0NNeQmBJLSXkBldVljE0MEx4Zhqm5CXoGuqwVWYOXjyfevl6o66ihrKEoqHj9Uu16/94drl+7wqWL57lw/iz3793h2tUf+P67i5w4fpRNK8vMbJgSBnL2797BuVPH+e7SOc6eO8nxk8fYsW8X3YO9pOZloqynxRoZCbTNTVHU1eZbCXG+Wi/CP65bi6WTPUU1xaQUpGBiZ4yqoSo2btY4+zvjGeyBd7gnmSUpFNRmk5wXi7GDDtbuhrgEWWPtro+SngQJaRGkZ8UTFhOAu68jytoySCiL8Od1f4eY8joU9WQQVVqDgo4EEYl+5JelkFUYz6ZtU7R0V3Pg2A4MLLQxstLFL8wTcfk1mNjoEpsahquvHS4+tihqSmFkpY2OiSqSiuuQVhFBVVcORS1JVkn8A1+L/z1rZP6CpOpa5LTEUNSVRN1YHn1rdVQNZVHWl0ZRVxJFXUlUDGRQM5JD3VgedWN5wZiclSpG1mpoGMqgqi+Orbs+wbGuBEQ5fW5nUsXV3wyvEGtM7JSRVP4LUir/iL6lHHbehmiby6OoK4qWmRx6VkqoG0ujrC+OurE02uby6FgoYGyvjqWrLubO2miby6Ogsx5pzTXI6Yr9IVgtqS2CjJ4Y0loiiKp8g5jKN/8NIsyddZFSW4Oc1noUdSXRsVBhtfSf0bVUxcbVCBnVdShqiSMmvwoJ+W8wMFfF0FQFZXUx1LWlUNWUQEpO0NBkbK6GkaU6WnqyyKmKIK+8DjHZr1kt9g+ISP0FcblViMutQkz2a8RkvxYCxBeIkFUTQVJpNXLq65FTXy+wRymv+Ww7k8LK2QAdUyUUNMWQVRNBVk0EKeU1QjvU7/MOspoiwtdKehLoWAgA8QtoyGisQ1JVMDinqCuOsa0qFg4a2Ltq4+ZjREiUAx5+Jrh4GRAcaS9UKDz8TIhL8SK7MJy4FC9cvQ2xclDD1lkdN29d/AJNCAyzwDfIBA9/Azz8DXDxNcDBWxf3QDNcAk2xctfGxlsPz3BbXIIscAoyJzzdh/icIMJTvLD3MSIi1RuvcFvsvA0xd9HCxlMfO29DrNx1sXDVxsZTH+cAMzxCrXELtsTZ3xyfCBeC4r0JSfAhOMGPsORAfKO98I5wJyQpGJ8oX3xi/PGLC8Y7OgC3MB8cgzxwCHDDPsANhxBP7EM9sQvxwC7YC/sQb9yiQwhITSA8J52QrHQC01PwS0nCLzmFgNQ0QjKzCM/JJyI3j7CcLCLycogozCOiMI+QvGxh41NgdoZw3TgoJYWwjAwS8wvIqaqmvFEAEZXt7ZS3NVPV2UbTYB/tY8N0jI/QOTFKz/QELcMD1PV2UdhQS0pxAYkFuaQUFwgDv7E5mcTmpJNWlEdhbSW1bc209nUzNDHG7OICcwvzTGyYZmhslJ6hATr7e2kfEFxbfw+tfb00dnVS39FOY1cnjV2dNHV3CXIV01P0T07QPzlBz9gobQP91Hd3UtfVQXN/L10jwwxOTTI+P8f4/Bz9E+N0Dg3SMThAW38fzT3dwoxG5/AQ/ZMTjMzO0NzbQ217GyOzM4zOzTI2P8fk0iLTG5eZWJgXZCHm55jbvInhyUkGxsYYmZhkeHyCmYVFRiYmaWhpZWRikjOXLjA8OU57dxfD42OsrKxw9OhRThw7zt7dezh04CB7dwsa846fPMGhI4eZW1qke7Cf1u5OcstKaeruonN4iJa+Xhq7uyhvbCCztJi0ogJKG+upaGmirLWJosY6cmsqyawoJbuqnNyaSkqaG4RX1FgnhImiuhpKGgSKT1FNtTAT8SUAW9feRm1bK/mVVRTX1lHeUE91SzMdfX2MbdjAhvk5pudmGRoZ5uTpU9y8eZ2LF8/zw+XvePH8Kf/y28/8x7//K//6t3/m44d3/PzTR969fc2nj+/527/8VQgCX3IRv7crfYGH3+cfPn18z7u3r3n96gWvX73g3dvXfPzwTggSz5894cXzp7x4/pTHjx5w7+5tbt28zt7dezh6+AjXr17jyZMnPHv2jMePH3P16lX27dtHW1sb5eXllJeXMzAwwMrKCovLSwwOD9HS1kpOdQn+ceE4+LoREh9J/8QwO/fvZveBPdx/cI+7d27x8ukTwdPS+z/y6cVL/vbhE89v3uHIrt30dnbQ0FBHZmY6KSlJ1NXVMDIyxMTEGOPjoywszHHo0AEOHNgnHBncu3c3Y2MjtLY2MzM7yeYty+zYuYVdu7exvHGexqZayiuKGRzqJT0jmc6uVioqS2hta6SuvoqW1gY2bV6iraOZitoyCsrzSUiPF4JCfFoc6XlplNaUEJMcTVhsKHGpsUQlRpKYkUBuSQ6JGQnEZcSTXZpDenEmqQUZZJXmUtZQQV1HA9Ut9ZTWCdasqxtraWhppqGlmdrGBqrqaqmsraGqrpaKmlqq6uqprq+jqqGOyvpqqhpqqGiqoqKpitiMJOw8ndG1NEVZX5e1srJ8JSHJKilZIUT8V2BYLS4pzEaIysrzrZgEop9bnJS0dBCTE2QdxOUVkVBSFICEosC+JCqvyHo5BUSk5QQtT+vFWSchxnopCSTkJVDWUELfVBsDMx20DVUxMNPCws5IWOU5Mt7D5m3z7Nq9mU2b59mzdzvLG+dY2TjPwvw0e/fs4MTxw+zcuonD+/fQ29lBdXkZvZ0dHDmwn+s/XOba5e+5ceUH7t26yXfnz3H88CFOHz/G9xfO8+DuHV4+fcKPd25z//YtPrx6xW/v3vPT27e8f/mSnz+8519++5U3r19y7doVcvKy8Q8JIDAsiLiUBFr7OqluqScwSjCYmJiXSlB8GJFpsfhFBxGblUhAdDCm9ub4hvsTlxpHYkYiwxNDdPW0s7yywMlTRxka7uPU6WNcvnKJcxdOMzk9RkNTLSubFrly9TvOnzvFtq0rLC3OsnvXNuY3TDK/YZIdW1Y4e/IYL58+4sWTh7x9+eIPq/K/B4mf3r8Tfv39aOTvYeLxvXs8vnfvDy1Nxw8fYuuWjczPTbN1yzJxsRHo6KoTGRWCnLw47h4O+Pi6oqOrSl1jBTr6akREB5GQHIWWrgr2TpaYWRpgYKyFlq4KhibaaOmqYGNvhou7HclpsRSWZBMU6sPpc4c5fGw3ZZV5xCeFY+tgiqWNIQ7OFgSGeGJupY+TqxWxCaE0t1XzH/wNdy97zCz1SM2Ipaa+jNiEcKztTPENcKegOIe4xChy8jPwD/ImLiGa3Pwstu3Yiq29DbLyMhibGqGhpY6xqQH2LrYYWegJIOLWzevcv3eHe3dvc/PGNeHr27ducOrkcY4fOyKs+tq4vMiundsFQettmzmwfzfHTxxm/8E9jE2PU9VQQ0ltBbUdTcRlpfGNpCjG9rYExcVg5mCPrLoaf16zGhE5KdSNtLD1tEVOSw5pdWl0LHTQNtfE2N4QLXM1YrMiyChNxjvCBXsfC8xd9TC018ApwBxje01cvW2JT40kuzAVfXMtxJXW8ReRv0dR9kq6AAAgAElEQVRUaS1K+nLI60ihbqKElZsR5c35NHaVExHvS1NbKXaupozO9NHSU8/ARDfB0X7Yu1tQVpdPY2cVLT21VDUVY+tqhrK2DN+K/RkFDUmUtWWQVl7PavG/oKgjjbS6YItATOlbROQF42niyqtR1JVEz0oNbXNlNEwUUDOS+8OpGMigbSKPia0GFo466JgqoGUsh4OXER5BVpjaq2PhpImOmSzapjKYO2pg7qiGtqkUWiaSmNipYuGig56VErqWihjZqaFtLo+8tgjK+uIY2akJ39M0lUXfWhlje3X0rJRQMZBARmstSoYCK5OktogwWC2rL1hrFlX5RrgV8QUg0otjickIQlZTBC0zBeS0xBCR/xoDGw10LFTQNVPG2ccSJW0JxBW+QUVbEns3E0ws1JGUXYWyuhimlhpY2Ghjba+HtNw3yCutRUL6K0TE/z+kZFchIfM1opJ/QUpxtRAihDAh/8f7YoUShKxFhABhZK2BqZ02WcUJ+IQ6oWumjKKWuPC+QMd6ha8QU1qFtPpaIURIqq5GQUcMbXNFNEzkUNKTQMVACh0LJXQslFDSk0BOaz2q+uIYWChg7aiOT5AF8aneBITZ4OJlgE+QBWY2Snj6m+Lua4yHnwme/qbYOmtiaC6Lua0ybj5GePsZExxmSUikNd4BRrh4auPirSMIX/vo4+xrhEeQOfY+Bjj4GuIeao29rzHOwRYkF0ew+8QSrUMVuIdYERTvinOAGbZeBli4auPoZ4JHqDXWHnro2yihb6OEpZsOzgFmuAVb4hJojmeoPX5RbgTEeBCS4ENYYgA+ke74RnkSnxONT4QX/rEBBCeGEBQfik+kP05BHtj6OmPt7YBDkBtOYV64RPjgEOaFTZAbdsFeuMeEEpiWiH9K/Gc1IYnAtHRCs3KJyC34fHkCoMjNJqIwj8iifMIL8wgryCU0P4fQ/BzCc7MJzkwnMDmZoJQUYrNzyCyvoKyhiZq2dpr7+6np7qC6q52G/h5aRwZpGx2ifWyYrskxKjtaKWttIq+2ipTiAmGAN620iIT8HMJSE4jMSCalIIf8qjJBqLKxnu7+PqbnZllcXmJ6ZgODoyP0Dg7QPdhPz9AAHYN9tA/00jM6IlAO+vtp6u6iorGBouoqalpb6B4dYWbTCjObVpjeuMzI7Aydo8M09/fSMtBH+/AgveNjjM3NMrW0yOjsDAOTE/RPjNM7NiqAiYF+OoYGaezuorm3h5a+XnLLy8gpK6VvYpzJpUXGF+YFVqYN03QODdLc0037QD/9E+M0trdT39rKrn372bx9B1V19QyMjLJ7/wG27tzFrgP72LhtC01trSxsXP68wLqVvbv3cOnCRb67eIlzZ86ye/duZuZmmZ2fY2XrFmaXBSCRW1bK0PQUE4sLNHZ3UdncRE1bK6X1dWSWFpNfXSkAifYWytuaKaivIbemkvy6aoo/B9q/fFbS3EBhQy0F9QKAKGtqoKKpkfLGBsobG6hqaaa+o52Gzg7q2tuobmmmubePlj7B776+o53W7m76RkYYGBmmu7+P7Tt3cOXaVZ4/f8rz50+F7UjvXj3nX//6K58+vufF86fCvMJvv/7MT58+8PzZkz80MP1XiPiyAv3lfvr0gbdvXglB4d3b1/z06QO//PyJJ48f8ujhj3z88I5PH99z7+5tzp87w5nTJ9m8somFhQUOHDjA3bt3efr0KQ8ePODOnTvcuHGDoaEhRkdH6e7upqmpifHxcXbv3s3c3Byl5WXY+brhFuqHg68b9l4uVLfUs+/IAc59d5437wS7E+9eveTt8+e8efyE5/fu8+j6TR5fvcHDGzfpbG2hqamBvLwc0tJSqKmpYmRkiA0bppibm2F8fJTl5UUWF+dZWVlmz55dLC8vMjY2wsLCHOMTw+zZu4M9e3ewtDzHwuIMQ8N9NDTW0NhUy8LiDJNTo3R1t1FYlMvS8hyTU6N097SzZ99O0nNSKa8rI680l4T0eDILMsgtySGnOJuy2lJSspOJSY4mMiECF29nXLydCY8LIzIhgriMeIpqismrKqCwpoSK5mpK68vJLs0lp7RAqERUN9ZS19RIXVMjNQ31VNRUU1JRTlFZKZW1AsWquLyM/JIC8ksKKK4qpqyhgsrmauw8nfEK9cfEwYa1CtJ8JSHBVxIS/KO4BOtk5VklJv4HcPg9QKyVlGatpDT/uFYEaWVVRKRlkVJSYbW4JAoaWkgrq34GCAWB6iAnzzoZOdZIybBGQprV4pKsFZNkvZQEotKSiMuJo6imgJ6JFkYWeuibamJua4i7ryNllXmMjPfQN9hG/1A7s3PjzM1PMDk1wujYANu3rbB1yzLTU2M0NtRQlJfN5OgQGxfmmd8wzdGDB7h36yZ3b97g5tUrXLv8PWdOHOfi2TOC+tZrV3ny4EeeP37E04cPePXsKR9eveLn12948/gJt69e5cbly7x48pjXr15w5PBB6hvrKCopJDQqjLySAha3rXDo9DEae9qwdLHDJzKIwMRwvKMDic9Pxd7fleSCdEqbKolKiSExO5m61jpKKoupb6yhp6+TsfEhFpdm2b5tEwf27+bZ80ccOLSXbTs2c/T4IQ4e2su27ZvYtnWFzZuW2LSyyNkzJ9izYytHD+7j5tXLXL54jkf37/DTewEQfHjzmk/v3vLLxw/CTZcvCsSnd2/59O6tcIn+07u3Qoh49+ol71++5M2zZzz+8T63rl0V5kN279r2+WdYpLamnKBgX5pb6tgwM0pIqC9Bwd60tdcTGRNMSLgfsgriOLna4Oxmi4m5Hs5utgQEe+Hu5Yh/kCdBoT64ezlibCYIQxuaaJOQHMWho7uoayxjeKybpNQoYhNCiUsMw8PbgZBwH/wC3YiKDcLC2oDQCF+i44KxtjPG1sGUpZVprly/yOSGYeYWJ1nZMo+Dsw0GxjrkFWZhYm5AUIg/KWmJ9A30UlFVjoaWOpraGoSEBePt64GZtQnege786cnjh9y7e5uLF85x/twZrl39QSC1njvDpYvnOXvmlKADd9cOlhbnmZ6aYH5uhi2bV1heWmD3rh0sLMwxvzjH1Nw0GXlZ+IYFE5OeTElDHcX1tdh5eSCqKI+spibr5OT405//wtdi6/ifq/4BSTUZVIxU+bs1f4+BnT5GDobI68ph52NNVmUamRXJGDnqIKsjjoqxDDrWKlS0F+Ab5YaiphQRcUE0tFVR0VCMpMp61sl+w7fSX2HmYoyVpxkqhvL4RLiw9+RWiqozqGzKp6O/lsiEALbsWWTr3iUKKjLRMlLGO9iF8PgAZFUl8Ax0QUVHHnV9JZS0ZJFSEsXMzhApJVFWi3+FnJo41i7G2LoZo2kkj46pEvoWqoINgs/ZCS1jBTSN5FHTl0FJWwJ5DVHkNURR1pFETV9GqFwIRtO+RddSGSc/C8ydtZFU/QYDGxXUjKSQ1VqDnPZaVI0k0DSTEbYvfQECCxcdXAMtMbBRQdNUFj0rJZT1xZHVXIuWmRzS6quxctPD1tMQJT0x9KyUkNVeh6KBJNK6oohrrkVccy0SWusEp74GUZVvEFH8CjUTWXStVZDTEUVU8WtkNUWENi1lfWnktcUxcdBBw0QBM3sd1PRlUNAUhKYVNcSQVVmHrqEC9s5GyCisxsJGGw8faxycjdDTl0dNXRwjY2W8/WwxNFJCUUUEXQN5Vq35E1Jy3yCvvA4pxdWISP0FCXkBmHyBFBnVdYjJr0JaZS06pko4eVugbaJITWsRMalBZBUnIK8hiqufNQ6eZuiZq7Ba4n+hoCmGnPr6P6gQX/IqKgZSaJjIoW2uiJ6Vyudl6nVomsqjZ6WCurEsakYyGFgpYeGggbOHIfYuuljaqePgqoeGrhjeAZa4+5jiF2yDuY0qRuYKuHoZ4xtkjbOHIS6eAuUiJNyG8Chb3Dz1sHFQxcvPGJ8gMzz8TAiItMM90AwnH0Ms3XQwslfFyEEN50BzUooiaOwvZXZbP6FJbniGWeHkb4yxgwq2XnrYeunh5G+Mnbc+lm5amDqpYeqkhpW7No5+RrgFm+MRak1ApAtB0W7CC4v3ITzZn+A4X3zC3YlOCyMqLYLI1EjCksIIjA3EJ9IfzzAf3MK8sQtwwjXcE48oH1wjffGMDSQoLZqInGTCc1IJz0knIieL0OxMAtNT8U9PJzAzE//0TLySkghKzyAkK4PQvGzCC3IJK8glvDCPqJJCYsqKicgTgER4Ziah6elEpmeQkJdPXkUV5Y1N1HYKnuzXdwsGohp7BXsKX66qrYXSxnpyKspIKyogvbiQjJIikvJyiExNJjgploj0JGIzU0nITievvITW7k5GJyfYMDvD4vISM3OzjI6PCSGib2SIkakJJmY3ML0g2HeYWVhkZGqKroEBmrq7aO3rFWQThgbpGRtlaMM0Y/NzjC3OC+1IXWMjdI0M0z44QGN3F/WdHXQMDTI8s4GR2Rl6x8foHhkmNS+XvPIyqpqbqG5ppmd0hKXt2zh2/hwnv7vEnmNHmVpeon9ygqHpKXpGR2gf6Kd3bJTmzk6GJibYd+gwiyubqGloZOOWrVy9eYvtu/cwtmGK0elJOnt7mFmY5/jx42zYsIHO9g727t7D4vwC+/fu4+zZs+zeu4cNszNs2bGdrbt30jXQR0tvD51Dg4IQ+NIiNa0tFNcKgu+CHYcKajraaOrrobZToBrVdHdQ19tFTXcHVZ1tlLc1U9xUT0F9DUWNdZS2NH4e0ROoD18AoqatldrPV9feRn1HO9XNrXQODtPQ1kZJVRX1ra3UtbRQVFZKSVkpS0tLvH37lqdPHnH/nuBp4fUfLvPXXz7xL78Jhtg+fngntBz9fuPh99DwRX34PUx8sT39819/49dffuL1qxfCAPWXfMRvv/7Mu7eCJeq3b17x6eN7nj97wsUL59i1czuTk5MMDAzQ19fHnj17ePToEffv3+fixYtcv36do0ePsm3bNpaWlti1axd79uzh9OnTnDp1itbWVqIzEvGNCsbZzwPfiCCCY8KJiIuiq7+bG7eu8+rlcyFEvHr4iKd37vL41m2e3LzN41u32btzB62tzZSVldDc3EhnZzsTE2Ns3rzCpk0bGR8fZWxsRGhxmpmZZuvWzSwtLTA0JGhlWtm0yIGDe9i+YzNz89NMbxhndGyQru42Nm9Zpqm5TtiUU1tXSXVNOTm5GVTVlBObFE1yVhI5xdmk56URmxJDSnYy2UVZJGclCbMQXoGe+Ib4EBYbKmhmyk4mOTeFwekh2oY6qGqtpbCmhNzyfLJLc8ktK6SgUrBmXVZTQWVtDZW1NZRXV1FSUS68qppqaupqyS8soLKuiqr6aooqiyisLsYvwh8rV1u8wwJQM9JDXE0RcVVV/pfoer6Vk+NbGVnWSsuwVlJa2ML0BSDWSckgIi2LmJwCEgpKSCmpIK2sKsg4KCojLq+ImJwCqyUl+FZCXPjv1khI862YJGtEJVknLsU6cSm+EVmLiLgYYtKiKKkrYmJlgIWdCfaulmjqK+PgZoVvgDvObrbY2Jvh4+9GSmo8hUU5lFcUUVNbTndXG4kJMfj7eREZEUJqYhxbV5Y4sm8fVy5eFD5R//HWLe5ev87l8+c5fvAgp44c4daVKzx78IBnDx7w8vFjPr5+zYdXr3jx6BEvHzzk8pmzfH/uHD9cuCBQLL67yKWL55lfnGNxeYHiihIS05NJzcukpbeDgupSYjOScAv2IbU0m+icJNzCfHAK8iA4IZyYzARq2urYc2wfW3ZvobOvg7qGasYnhtmxfTP79u7k/OkTPHxwl3PnT7Fn7w62bN3Itu2bWFyYYXCgh8mJEXbv2sb50ye4/Hks7uG92zx7eF+4iv3+1fM/gMLPH97z66ePwhX6399vP30SKhNfhiM/vn3D66dPBVauRw+5c+M6506dZN+unWxcnmdudorpqVEiwoPw9nGjqDiX0bE+JiYHKSvPJyMzkajYELR0VdA1UMfTxxlHF2ts7M3w9nMlMMQbVw97vHxd8PRxJjDEm7jECBJToolPiiQiOojsvFSc3WzJLUgnJj4M3wB30jIT8Ph/fL1lcJzngqadmh3ISZwYZIuZmVmyZDEzM0uWzCS0mJmZGSzZMlMcM1tmTszMTnJovv1mr/3RVudk5tT+eEpVXV2tUove673J0wEXdztc3O2wtjXF3skaBWUpTC30MTTRxtbegvWb0piZHefzb2/52//3C3d/uo6tvRU9/R0cOrIPSRlRpGUlMDLRx9ffh01bNrI1LwcTM2McnR1YmZaEnIoU9q7WfDW/D3H92hWOHT3Cvr27OXzoAKdPneDxowdcvTLH4UMHmJwYo7eni+6uDiE8TG+bpKW5kZycLJpbm9ixZ5bKplo8gv3RNDVEz8oCn4gwzB3t+Q+Rxfzb4sUskpbm6yUifPXNn5BSV0DLXBdJNRm+Ef8WRX0lDGz1kdORxtBOl01F6yhuysXM2QBxtSUslv8WgxUarNmagmeYE66+dgSEeZFVuJmtJRnYuFmgZqyEhJooSgby6Fhr4BvjSW5VOnVdZWwt3cjGnJVsyEwmPXcV/uEe+Ia6kVW4kdBYP5ZIfouSljRWDqZoGqqgb66FpOIyvlv2NZKKy/AMdPmDtScg0gPfMGdMbbUxXq6J8XJNISwIdgwWfRlAE0CDuoHsH46yvjSGNpqYO+p/uZuvhJ6VCmpGMkiofIeMxmJkNAQAoWIoLgQINWNJlA3EMHPQEoZodS0V0TSVRUFnGfLaS9Eyk0PLTA4TOw1UDCSw9TDC1sNIuGI9b2eatzL9M4hYprQAOR1RFPUlBENsyt8LW4wEOYKliCktRE5LDCk1EZS0JYRjcIpa4iwU/Ve0jRSwdTBEz0gRJTVR1LWlcHQ1IzrOFymJb9BQEyckyBkJyW/Q1pFBUUkEM3N11LUkMTJVQd9YCT0jRVR1pBCX+45l0t9gYKlGYJQ7kkqLMF6uiaqeNBKKC7FxMSYwyh2vYAdsXU1Y7myEiq4U3iGOWDkaCL9H5na6gu+N5lIhOKgaSqNiIIWKgRRqRjJCFUJBR0xY/6pqKC18nqqeJGa26pgvV8XWUQcndyOi4j0ICncgKS2A6ARPHN0MsXHQxsXThPAYV8KiXXBwNcDMWgUrW1XcPA1w89TD1UMfbz9TAkKs8fQ1wdnTEE9/c0LjnFnuoo2xjQrWbnpYOGtjZKdGYLwrpc1ZVLZl4xVug3uIFe4hVix318XWUx8zR3WM7VRw9DMRgoSFsybWbjrYeRvi6GeCk7853qEr8At3wj/CGf8IZ4KiPQhP8CUk3o+AaC8iU0KIXRVB3JoYIldGEhgbiHe4N55hPnhH+uAR6YlPnB/+iYH4xAXglxBEcFo04WsTCF+bRMjqJEJWpxCQmox3YjyeSfF4JyfjmZiIS0wMXglx+CYnErBaABIhG9YStmk9kembiM7cQmz6ZmK2bCJmwwYi164levUaEjZsZG2mIFSbW1lOXlUF+dWVFNZWC0Fi/mSVFrOlMJ+12ZlCgEhL30zCujWEJcXhHxdJSEIMYYmxRKcmsT59M6XVlbR1tNPZ3cXQyDD9gwN09XTT1tFOa2cHHX099I0MMTQxxvD4BGNT2xib2sbQ2Dhdff00d3bS2N4utCdVtTRT3dpCXUc7DT1dtAz0CfIMo8PUtLVS09YqBIni2hrBLkRbK5XNTeRXlJNbVsro9hnOXLnM3O1bHL9wnuHpbXQNDzGyfYbe8TEhdMzboSoaGyirr6Olq4umjg4GR8fo7h+goaWVPQcOcurceXoGBhmf2cb0rlkmZ6bZvX8fx48fZ2pqiqGBQU4cO87unbvo7uyir6+PA4cO8uOxo8zsnGVgbISeoQG2lpaQUZBPcU01FY0NbC0tobCqktr2NmraWsktL6OytZmWgT6a+nqoaG+hsKGWvNoqtlZXkF1ZRnZlGVkVpWSUFZNeWkRGWTFZpcVklhSx6cseREZhgQAmSorJKy+jqLqKsvo6sotKKK2tp7iyksy8PDJyc8nKzSMzO4vM7CwGBwd5+fKlEBDevHjOw/v3+PPnD3x691qYZZi3Ij1/9oSXL57x5vVL3r19LcxB/L8g4rdfP/Pp43tevnj2BxXiH8fnXr54xquXz3nz+iWPHv7M6VMn2LZtkpa2Vjq7u+js7GRkZISzZ8/y+PFj7t+/z9zcHNevX+fMmTMcPXqU8+fPc+bMGebm5jh7+gy11TVsLS8kMiWO8IRoAqNCiU2OJ23dKtasW01XTyc3rl/lyeOHAo/369e8efyEJ3fvcfvSHBdPnOT8uTP09fVQV1fDyMgQu3fvZMeOGSYnxxkfH6WlpYmRkSGGhwdpbm6kra2FqakJtm2bpKtLAAv9A91MbRtj+44ppmcmGBsforevk/aOZrbmZpJfkENB4VbyC3JIz9jIlvQNZGZtZmVaEpm56WzIXM/aLWtIXJVASHQw4XFhxK2MJTIhAmcvJ/xCfYlKjCRuZSyxKTHEp8axamMaG7duInl9CskbV5KyMY2k9SuJX51ITGoc0SnxxKYmsj59IxsyNrE5M4PNmRlsykhnU0Y6mzMzSM/OYuPmTTS1NNPY3EBVTSUllcXUttTS2tPCmoy1mNlbssLLEU0zfUQUZfhWSpxvJCVYrKDAQhlZFklK/VMFQkRKBhEpGSQVlZFSUhGeeYAQlZVnmYwci6Uk/wARSyQFKsQSMSkWi0rwzcIlfP39AkTERJGSl0RJXRFtQ3VMrQ1xdLfBN9idsJgAQiP88fZzJSjUh/Ss9XR0NjMxOUxDYzW1dRW0tjSwccMaEhNiSE6KIyUhlpGBXk4fPcrlc+e4dvEic2fPcvncOW7MzXH1wgXOHDvGxdOnuTE3x0+3bvH4/n1ePBIoEEKQuHefsz8e5fqlS7x9LvjdunPjOnfv3OLSpQscPnKI7Pwc0tatoriylOHpcQqrSlmXuYm0LesIig8jPC0W52BPzByt8I7wJ3XzajblbmFr8VbqW+oYHR/i9JnjPHp4n+fPHnH/9g3mzp/h7Mlj7Nm9g127tzO7c5rxiWF6utvp7elg755Zrl29xP3bN3j0012eP37A6+dPePviKe9ePuPdy2e8f/VcCBDzasPn9+/49eMHIUjML9C/f/1KuBHxj+1TH1+/5sOrV7x8+oR7t25y7tRJ9u/exeTECCPD/YyO9OPt5Yq+gRYr7KxISo5m/YZU0jPWUVaeT3buZiKig/AL9MDbzxUrGxMMjLWEFiZNHWXUNBWwsDZi/aY01m1MxdbeAncvR9ZvSsPC2ghXD3vWblhJaIQ/CspShEUG4ORqi7mVIS7udphbGeLp44y41BL0DDWob6pkdvcUWzLXERTqQ0d3Ey9eP+LG7Tk8fVw5dvIH/vy3z2zYvIbC4jwam+tYvXYVt+/e4tLli+QV5BIYHICBkS6O7ivQMlDhqzu3bwrD1NPbJtk+s41jR49w/doVzp45xdEff+DA/r3s3bOLXTt3MDM9JXzezPQUXZ3tNDU10dXTTVNbK6kb12Ht7ISqoT4LxEURUZRjsZwc/750Kf+2eDH/ISLCN0uX8e2ypUipymNsa4a8lhI6FnqoG6tjsFwPRT1ZFHSliUwNobAuG1tPczTNlBBVWoiOpSqBcT5EpgSTWbCBhNQo6toqqW+vwifcHVktScRUliKpLoaCvgwRaSEU1ecQlRpE6sYY1mclk1O0Hh1jRTwCHMkp3kxUUjDy6hJ4BTmTXbSJ5LVxBER4o6gph52bDS4+jihrK/zTITU1XVlEJL9BTPZ75FRFEZX5DkmFxUjIL0JCfhGyKstQ0pREVUcGFW1plDQlUVAXR05dDAUdCXQtVTG118XQRhN1Y3lhE5CCjhgSKt8hpyWCqqEkWmZy6FjKC3cg1E2k0DSVxdxRV9gQpWupjLqxLEp6Eix3M8LIVgMLJz00TOSwdjXE2tUQZX1JQThdYwlSmiJ/AAhJ7aWCgLXaIkS/bFrMLzhLqC0S3rWfzwnMh6r1rdUFIKG8GLMVOlg5GqBrpoyuiRJSioswNFXBwEQZR1czXDwsCQpzxdRCHSMDRZQV/hje1tCUREVVlMSUYOQUFyOjsAg1LUmMzdXQN1NBTnUpy6S/QUx2AXLqYshriKNvoY6yjjQi0t+Stime1I1xZBdvpH+inU1bVxGZFEjvWCsRiQG4+duxTPY7VriZoqwviYaJHHpWKuhaKqNpKo+akYww/C6ntQw1IxnhUvX88zVN5VHVk8TCThNNPQnMrFWxcdAhLNqV0CgXPHwtsXPWx85ZnxVOeji6GeHha4mLpynWdlpY2Khj66CNm4cRzs7a+AVaEJvgSlScK0FhK/ANtsYrwAIjKyUcvU2w8zAUgKO+OLYeRgTGuhIY60pu1Vo8Qq2x9zHCztsQM0d1rFy1sXTRwtJFS6hGzD9m7abDCi8DHHyNcfQz+ZK1WY5XiC2ewTZ4h9gTGOVKcLw3wfHeRCQHEb8miuRN8cSvjSUkIQjfSG98o/0ISggmODGI0NQQwtJCCUoJITA5mJDUCEJWxRCyKpagtDiC0hLwSY7GLTYcl9hI3OJjcIuPwSk6ApeocNxjo/BKjsc3NYmAtamEbFxDZMZGYnPSSczOICErncSMLcRv2UTSpk2kZmSwIWcr6QWF5JSXsrWihLyqMgpqKiisraSorkp4skoLBaN0edmsydrC2ux01mank7xxLVGpSfhEhOAXHUJwXARxq5PJzMumtrmenr5u+gZ66enporu7k87uDrp6Ouke6GFgdJCRqTHGZyYZmRhnfHKCyW1TjE1NMjQ2StdAHy1dHdS1t9DQ2UZ9Rys17c2C09FCfXc7Df1dNA32UN3eSk1HG1VtLRTV1QjutlcI9iqKaqrZkpdLW38f565d5fajh8zduMH2PXuoqKujrL6OvIpyCv7hor2gsoKKxgaaursEIfHWVlq6uugbGqarr5+2rm7Gt00zs1/Jql8AACAASURBVHMX3f0DTGyfZt8Phzh17ixnLpzn2LFj7N69m907d/HjD0c4euRHfjh0mKmpKQaHh9g+u4M9B/YzuWOG/tFhGtvbKaqooKiigsr635WJ9oF+ukaGqWhqpLa9jZaBPtqGBqjpaKOgpoqtFWXkVVUI8xDppUWklxaxubiAjYV5bC7IY0thPukFgrMlP0/Q0PQlXJ1TUkx+RTmVdY3UNLZQ29xMQVkZmzOzyC0sora+jrqGeoaHh3n48CGPHv4sHMJ6cO8un96+4t2r53z88E7YpDQPGu/evhZuPMxDxHwGYt6+NN/UNB+4ns9UzOch5gfn5tWH+aamJ48f8vjRA65cvsSBA/sYHB6irauTppZm2js72D67g+s3b/D06VNu377N48ePuXPnDlcvX+Hu7TvcuHadG9euM3f+Aj0dnazP2kxYfBRbcjLYkpNBaVUZ1Q01JK9MIq8glz27d3J57iKvnz8TWDK+eNcf3b7D3NmzHP3xByYmxmhpaaKrq0O4VD0zs43du3fS2trM8PCgUH3o6+thYKCPoaEBBgb6GB7pp6e3g96+TrZNj7Nn7yyzO6eZmBxhdGyQ5pZ6du8RXOjt3DVDU3MduXlZdHS2UF1bQVF5AWu3rCEhLZ6oxEiCIgMJjQkhbmUs8alxQvUhOimKyIQIAiMCCIwIICY5mpUbU0lYk0j82kRi0uIJT4oiND6cqJQYVm5YzYbsLWTl5whO7lYycrJJz84iIyeb7LxccgsLaGlrpaamhryCXOoaaunobae2pYaS6mLWZKzF3tsRC+flmDpYI6mhzJ8kRBFRUmShggLfSEqyUOJ3cFgqLSsIQsvIISorj6isPGJyCkJgEJESqBbz2YnvRcVZJCHO92KiwnanxaKSLFomwYLFy/j6u0UsWCTCgkULWbRUBEk5CRSV5dDQVmL5CjP8At1IXZdE0qo4wiID8PZzJSo2jMKSXPoHupiYHGZ25zSDQ71UVZYSGhJAXGw0lRVl9HV1cuXiBe5cu8bNy5e5ePo0J48c4dyJE9y6coV7N25w8/Jlbl25wu2rV7l/8yZPfvqJV0+e8ObZM2Gg+OqFC5w8coTbV6/y6skTbly5zJkTx5m7dIHLly/x448/sP/gPk6dOcnJc6e4ePUSM7t3MDQxQktvB70TA2wuzMQ7wp+A6GCS1qUQlRiFb4gv4TFhlJQV8sORA7x995JPH9/y9OFP3Ll+hXMnj7Fv1w5GRwaYnBplYnyYvt5Oens6mN2xjWtzF3j59BGvnj3m7ctnfHzzkk9vX/HxzUvev3rOx5fP/wAR8yrDvKVpHiJ++fCev/32K//5lz/z58+fhLmJv/zymb/++gsfX7/m3YsXPH34gFvXrnL6+DH27drJ1OQooyMDdHY0k5W5ia25GYRHBBEXH05UdDAJiZGEhfujpauCnqEGugbqqGrIo6gijaqGPCrqckjLiaKsJoukzFJWrU2ipr6MzJyNpKTFYWZpgIq6HOpaiqxZn0JJeZ4QHuISI3B0scHcyhBzK0NcPeyxd7JmzfoUIqKDyMjewKmzP7Jn/3bsnawJCPaid6CdgeEuvHzdqKgu4cDhPQyN9nHw8D5md83w6ZeP/Of//jsfP3/g/MVzlFWUkpm9BWMLQ3yCPPjq4oVz7N+3h6HBfibGRzlx/CjXr13h+rUrHDywjyM/HOLsmVPMtzjNNzXt27ubnbPbBV7JPbsZnZwgM28r7gG+aJuaoGFihLiaMl8tXMBXCxbwtagoXy9dyp+WLeN7cQn+JLKU/1jyPcp6GijpqmPptBwtMx3UjNTQs9JBUU8WAxttIlYGYuVqjKGtDkr6skioLmO5uwWZxZvIL88mOjmMioZimnrrcfRbgYTqMsRVl6FsqIC6mTIO/rb4RLoSnhJA3JowzFbokFuykcz8NWibKJO0Jpr1mal4BTnT3F1D93ALbn6O6JioI6kohru/CyExgShoyP5TiDC20kJJUxJlLSnU9eSE0DAPDMpaUihrSQnhQV5NDAV1cRS1JL9AgyRyWgKgUNaXRllfWtjipGYkhbqxNGpGUqga/r75oGetiK6lIjIaImiZKaBpKo+2uSIWTnqYOehgZKvBCk9TdC2V0bdWRVlfEkMbdYxXaApfW0pjCeJqixDTWCwMVf93iFDQE0dCbRGiyt8ho7VUCDjzICKuvAhdS1VkNUVR0JFARlWE5c5GQvuQjPISbJyMMLFQR1ldDEdXMxRUlrJQ5F8ws9QgItTtf7yfCXH+ONoboaomhqubBbb2Bhh+USSsHQxw8rRE30yFxeL/jqWDIUtlFqBvoY6jlzUKmhKExvniHmBPSKwPqRvjCI3zxSvYCQdPK+w9LDGy1kLLWAlDK3UUdSVRM5JB21xRCArzX5+6sSwKOmJCiJiv61U1lEbLTAF9C2Xs3Y3QNZLBxkGHFU56+AbZEhTuiIWNOhY26pgvV8PYQgl9Ezn0jGUxMlfE2k4LVy8z/IJsCAhajo+PCRHRDqSk+RCf6ElSqi+JK33wCbLCzs0AS3tNjG1UMLZRwcROg+VuBniF2RGV6kdaRgSuQRYsd9fF2k0HM0d1LF20sPXUZ4WXAdZuOkIVwsJZEytXbWw99bH3McLRzwQHL2PcAizxDLbBPdAa9wAbfCKcCIoT2JrCEgOIXhVG/Lpo4tZGEZESRkhCEMGJIYQmhxCSFEhYSjDhK0MISg4kIDEQ/8RAApJC8E8OJyA1Cv+VkXgmhOESHYxTdChu8ZG4J0ThEhuOS3QorjFhX+AiEo/kOPxWJxG2eR0x2ZuIzxTUxCZlppOctYXV2YI2n4zCIrJLiskqLSSnvJjcylLyq8v/ABHF9dXkVpaSW1lKdlkRGcX5ZJYUkFGcz/qtmQKQSEsgelUiietS2ZiTTnltJW3d7fT0ddPV00lLSxOtrc20dbTS2d0hhIihiRFGp8YYmxhndHzsD6dvaJC2rk7qW5upa2+hrr2F+q42Grrbqe9up66rjarOFio7mqlub6WqrYWyJkHoOqe0hOySYrJLiskpLaGsvo6RmWkOnzrJzL69jE1P097bS0lV1f/4vWnt7yO/opzqlma6R4apaGygurGRtp4euvsH6Orrp7t/gJ4BwTbF0Ng4fSNDzO7bw6WrV7hy4zo//vgjhw4d4vDBQ2yfnmF6ahs/3bvP1atX6e3vo7O7i+27djK5Y4bO/l6GJyfp7O+no6+P7sFBmrq7qG5pprGrk67hIZp6ugWWrZYmajraqGxtJr+6kryqCorra9laXSHMRMyrEumlRWwuEIDEPESkF+QLK17/ESIKyyrJKSimoKyMrUVFpGfn0NDSyuyunczu2sn09DS3b97i0rmzHD/yA2dPnuDyhfO8fPKQD29e8uGNIPw8X8P6/t0bPn/6INyC+MdWpn8GEfPh6n9UHd68fsnbN6+ENqlfPn/k7ZtX3Lt7m7t3bvH82ROePnnEjRvX2HdgPyUV5eTkbqWppZm+gX527Jxlbm6Ohw8fcvPmTS5fvszZ02e4duUq165c5crcZebOX2BiZJSG1kYqaivpHepjdGqM4dEhKqrKSUiKJz19MwMDfRz98Qfu3rnFwwc/8fThA2F//4N7d9m1cwezs9upq6th06YNFBUV0NnZztTUBEePHmFoaIDOznZGRoY4eHA/u3bN0tbWQkNDHYOD/cxsn2R4pJ/evk6Gv4x87dq9nR2z29g2Pc7szmlaWhvIzcuita2RwaFe2tqbaGquIzN7CzkFWcSnxglzDqExIUTEh5OQFk/ymiTC48IIiw0lNCZEuBMREO6PX6gv3qE+hMSFEhQXgm9EAO5BXniH+hKZHM3ajI1kFeVSUlVGcWUphaUl5BYWCAPVeUWFFJeWUF1dTXV1JXV1NbR1NFNaUUjyqkQ252yie7QH/+hA9KwNMbSzRN5Ag4Vy0ohrqbFAToZvJCVZIi3DMhk5oW1JUlFZeCQUlP5gdZqvfV2wVFR4FkmIs1BcTFgHu3CpOIuWSfDNQhH+19ffskRUAhExUb5bvAhxGTG0dNRZ4WBJbEI4q9clsmpDCqs2pJCSFkfSyhgyczbT2tHI0HAvvX0d5GzNIDcvi5UpCTg62JK6MpmpyXH2797FiR+P8Pj+fR7cucPNy4Il6Svnz3Pvxg0e3bvHw7t3eXj3Ls8fPuTVkyfCFerPb9/y9vlzHt27x4VTp7h7/Tpvnj3j8f37nDp2lJNHf+Ty3EUuz13k5o1r3L17m3v37rB//1527dnJzt2znL94jotXLzE0OUReRQHpBZnUdzZS01xDfEocQeGBbNy8jrLyIg4d3Mujh/e5d+s6p48d4cSRQxz/4SAH9uxkfGyIoeE+Bvq7GR0ZYN/enVy8cIaH9+/w8ukjXj9/wrtXz/n09hWf373m09tXfHj9gk+vXgjA4o0AHD69e8vn9++EkPDbp4/85ZfPf6h6nR+Zm9+MePHkMa+fPuX5w4fcv32LyxfOc/zID+zbtVO4RzEzPU5G+gZS0xIxtzDCx9eVkFBfMrM2kJ2zCVUNeSysjf6gQMwHqtU0FTA208XYTBcjUx2i40Lp6W+juCwXL1+XLz8DyQyOdFNclouBsRZ5hZms3bASH383PLydvtS2OtDUWoN/kCepqxOIiQ8jMiZYmLtY4WBJUKgPoRH++AV6UVpRSEV1CaYWhmRmb6G1vYmHjx9w595t2jpacXFzprS8hJOnj3H6wkkuXD3DV3t272R8bITJiTH279vDqZPHOX/uDOfOnubK5UtcunieC+fPcuH8WU6dPM6hg/vZu2cXe/fsYv/+/XR1ddE30E97dxcFZSVEJsWjpKPNn5aJsExJiQWSkiyQlORfFi3iq3//D76TkmapnAJf/a9/5d8XLeZ7MVFEpCWQU1dC3VADBS157Dxt0LXQQEJZBDtPK2zczFHWk0PfSgtZDSksnczYUrCR6OQwHDxsiE+LoqS+EHMnY/SstVA1VkLHRhtZPWli10USGOeFrac5a7OTiV0diqGVOso6kti6mmHvYUlIjC/LnUwpqsphS+5aDC11CI8PQl1fhaXSi1ko+j3fLV2Amq7aH+tO1STQN1NDWUsKeTUxpJVEWCT2H4jLLURKcQnKWlKoaEujpisrPOp6cmgZKqJtooyepQaKejJIqi1DVksCZQMZlPSlUdSXQMlAEk1zBdRMZFHQE0VWWwRlQwn0liujb6OCprkcakYyqBhIYWKnhY27MSZ2Wpg76mLlYoCupbJgUdtYFnltUTRM5NCxUBLacSTVFyOutuj3WledZUJrk4T6YsRUF6JkIImUxhIk1RcjrysmhAgtMwUsnfUxtddFz0qNxTJ/QtNUEXkNUWTVlqJhKIfZCh1S10cTGOGGvbMJbl7WmFlpYmiqgpGZKu5e1kRHeOLjYvmH9zQq3IPE+ADU1MVxcDTGxk7/97E6hYWoaEuiqiMlyFqYqaJlrIScuhiyaqKo6MpgZK2FX7gbbf11RCQGkFGwDle/FSx3NkFaZSnWTsZIqyxlidTXSKsLdh/ktJYhrb4EceXvhZYtRV1x5LSWCUfmFHXFkdcWRVJ1EUp6EpjYaGBsrYKmngQ2Djo4uhkJ4CB4BXbO+gSE2mNgKo+esSy6RjIYmMpjtUITJ3dj3H0scPc2w8fPAj8/M6KjnYmNdycmzo01G0JJWRWIvYs+Dh5GmNqoomEkhYaRFPrWyth6GOEX5UTs6kDcQyyw89bHxkMH5wATnANMWOGlh42HDmaOqpg7qf3hWDirY+WqiY2HQJFw8TPHM3g5nmG2uAZZ4RpojXe4PYGx7gQnehGc4ENIoi+hSQGEpwYTmRZGZFoY4SvDCE0OITjBn6BEP4KT/AlKDiAg0R/f+C8nKRjflBB8k8PwTAzBNTYA1/gQvFdG4bMqBq+USDwTInCPC8M5JgzH6CCcYsPwTIkmeEMaUZnriM/aRHzWBpKztrAyZwvr8nLYWLiVzKJCskoKyCopIKesiNyKEgqqyymqraS4roqS+mpKG2ooqa+mrLGWssZa4WOlDTXkV5WRXphLRkku6cVbySkroLyhmpauNjp6O2lpa6a+vpa2thba21vp6uqgt7+HvuF+AUSMDzM0Psz09DSTk5OMjQmAYnxyguHxMXoHB2jr6aKisY6q5gaq25qo62wVqBA9HdT3dVLf10ldbxcV7YKwdUFNFbmV5WSXlZBZVEh6QT7lDfVUtzRT09REaXU1XQMDjExNUd/8P5fh+ycnKK6p/gNEzNuZqusbaGhpZWhsnMHRMTp6eukdHGJgbISp2e2cuXCeuWtXOXr0KCdPnuTUiZNsm5yiubGJH384wuXLlzl24jh79u1lcHSE1u5OeoYGaOvpoW9khLHpaSa2b6d/dJT61lZqWlvoHBqkd3yM+s4OoSLR0NNFVVsLpY31lDbWU9XZRlFjHXm1VRQ11lHS3EBebZWg0am4UDg2tzkvly35eWQVFZJbViq0M1XWNZJfUk5haRl5RcVk5+XT0NLK2MQ4vb29HNx/gPt373H98hynjh1l7uxZ7ly7xqunj/jt03tB1/uLZ8Je+7dvBLWv/wgO/y8lYt7i9Onjez5+eMeH92+F8DB/fv3lE+/fveH+vTvCKtk3r1/y4MFP/HjsKIWlJaRnZ9HR0y20z+3fv58rV65w7Ngxjh49yuGDh7h04SK3r9/g6qU5zp8+w8zkFIePHOLAof1MTU9y/OQxDh8+SGVlOSUlRdTX19LT08X+/XuZm7vItWtXuHnjGg9+vs/TJ4949PBnLlw4x4ED+6iurmTt2tXCbERbWwu7d+9k165ZofKwf/9e9u3bQ19fD21tLQwNDTC7c5qdu2YYnximu6edvv4utk2PM7N9ktGxQY4eO0xLawP1DdU0t9TT3dNOb18n+QU5rF2/ii3Zm4hNiSE8LozopCjCYkOFakRIdDD+YX4ERwURER9ObEoMMcnRhMWG4hvig4ufK+6BHniH++IfFURAdDARSVGs3JjG+qzNbMjeQn5pIfmlhcJWpqzcrWTn5QohoqyshNraaqqqKigszqO4LJ/M3HSS1sSTvD6J9Vs3YmhrgqqJLlLayixWkGWZujLfyEixRFEQhv5HgJi3LEkoKCEuryhUH/4xM/F7/kGK70SXsVBcjEXLxPleRJTFopIsk5RFRFSKBYtEWCgiiqikBIuWLEZNQxlnVwdi4sPIL8oirzCdsJggElJjWLM+lYzsTdQ2VDI81s/wSD8trQ2sXrOSdetXkZyUQHJSAj3dnVy6eJ6LZ89w4cxpfrp1iyd37/H03n0e3rrNT9dv8PONmzy4eYsHN2/x9N59fnv7jv/8/Au/vH7Dr2/e8vdPn3n75ClXzp/n5JEj3L15g3evXvLs0UMunTvL2ZMnuDZ3iVvXrvL6+TNOnzrB4UMH2L9vj/AG9JXLl/j55/scOLKfI6eOsHPfLGXVpcQlRBMZHUZSSjwrUxMpKy1kx7YJbl+/wsP7d7h68RxHDuxlz/QU2yfHmJkcY2x0kO0zk5w5fZz7t2/w+Od7vPhyk+Djm5f88v4Nv318x28f3/Hn92/57d0bfnv3hl8/vOXX9++F9qX5rMO8pWlebfjz50/CoPXn9++ECsXbly948egRj+7d4+bVK5w/fYqjhw+xf/cuZndsY3rbOGOjA5ibGWJmbkhScixT24bJy88gKTmayKggvHxdCAj2wtPHmRUOlphbGaKjr4amjjJGpjooKEvh7uUorHZ193IkdXUC41ODrN+URmFJLjOzk7R1NuHgbEt+UQ5r1qfi5euGuZUxoRGB2DvZEBjiS+rqJFo7Gjl/6TTdfe3oG2nj5GqLlq4Kdo5WlFbkszljPaYWhlhYmyAlK4aUjDj6hjqYmBkTGR1BXEIsza1NlJaXEB4ZQmlVMWs2ruKryYkx+nq7GR8bYWpynJHhQfbs3snVK3P8dP8u165e5szpkxw7eoTDhw6wZ/dOZnfMMLtjhl27dtHV1UV3bw+FpSWkrFmFe5AfUirKSKoqs0BSkn8TEWGhjAyLZGX56rvv+ZdFi/leQoqvlyzle1EJ/uWbBXy7VAQRaTGMbUwxtDbAwXsFmiYqiCkuwT3IkciUEHTM1fEIdsUj2BV7TzucfZ1w9rbDJ8Sd1RmpFFTnomOpgYmDIeoWahg5GiKtI4mI8mKsPUzRtVJD11IVrzAndM2UKahMZ21GMk7ey6lqKqaoKofq5hJae+vYkrse8xVGqOoqISa3FAl5cZZILEZBXQEpRSnU9dRR11PDxEoPJ09rTJfroGuiIlQi1HRl0TJURF5NDGUtKTT05dEyVERDXx5VHRmBKqEpgayGOHLakijpy6JiKI+SvjRy2uLI6YiiZCCJipE0KkbSKOqLoagvhralAmZO2hjZqaNmIo2upTJKehIY2Wpg6ayPhokchjbqWLsaCu+gqxpKo6grjpqRjFC1UNQVKAySGgKAkNYVRVpX9A8QIaG+GDkdUYHtSWMJMlpLkVZfgrT6EjRN5bFyMcDJbzleYU6oGsqiqCuJjKoIyjqSGFlroKgljr6ZCpEJftg7m2C9Qg+L5droGSmipiXJlvRkhnrq8HIyx8PBFL76Ch83K0L9HfF0syQizB03d0vsHYywsdPHeoUe2kYKSMh/zzLpb5BVEeFfv/uKpTILkFRaIqje1ZNFUUsSN3873PztsHO3QElbCh1TFQytNAmN80VU7nuUdaTRNFJEVlNUaM0SjOd9h4TKQmFWQk7r9wYnBR0x5LSWCcPlRtZq6JrKYWAqL1QXrO20sHHQwdJWg4BQe5zcjbFx0MF8uRqWthrYOevj5G6Mk7sxDi76WNuo4uKiQ0CAFSEhtkREOZGU4kNwuAOmlkpoG0hi46yLg4cx5vaa2LoZ4B/tTFCcG05+Ftj7GOAcYMJyd20cfA1x8jfGxkMHex8DrN20hGe5uzZWrppYOKv/ASYcvAxx9jXDyd8cex/BjoRb0HI8wx3winAkMM4L/xgPfGM8CYj3ISwlWAgRIUmBBCf4EZzgR0iiP2ErgwhJCsQv3he/hAACk4PxSw7Cb2UoXklBeCQE4JkSiv+aaALWxeK3Jga/ldECq1NCOM6xITjHheKRHEXgumTCt6wmOXcLSVs3k5y1idSt6azLy2Jj4VYyivJIL8wlq6SA7NJCIUQU11VR2lBDWWMt5U11VLU2UtvRQl1nK7UdvysCNe3NlDbUUFBbRkF1KeUN1TT3tNM33E/PYC8dHW20tDTR29tNf38vQ0MDjIwMMTo+wsjkKCOTo4xNjDI9Pc3UxCSjo6OMjIwwMjbKyNgo/cNDdA300dbTRWOX4PNVtjRQ0dJAdXsztT0CS1PzUD/VXe2UNzdS2lhPSUMd+dWC3YOtZaUUVlUKcgZfRrHqW1vpHhykur7hnyoRxTXVVDU30dbfJ2h4qq+npqmJmoZGGlpaae/uobm9g8bWNnoHhxif2cbQxBh7Duzn+OlTf4CI2e076OnqZmbbNEeOHOHMubMcO3Gc8W1TdPT10Ds8SH1rKyNTU8zs3s22nTuFSkltWystvT30jo/R3NtDbXsbjd2CPEhdV4cwr1La0khOVTkZZcXkVJWztVpgcdqQm8PGPMFGxPzZkJPNpq05pOfnsfVLU1NTexe1Ta3UNDRS09BIY2sbg0MjjIyM0NLSwoljx3n14iW/fHjPmxfP+fX9e3778IHP717z998+8+vHD7x7+5pXL58LrUefP30Q7kT892D1vPIwn4mYH5ubB4v5dqf5itgXz5/y4f1bYaD64YOfePb0MY8fPeDmzescP3lCqFxt27GdA4cOsv/gAQ4ePMiRI0eEZ//efVy6cJEH9+5z/fIVzp48xez0DAe+DMENDfZz5cocDx/+zM6dO9i5cwfDw4PU19cyMTHGiRPHmJu7yJUrc1y7cZV79+7w8OHP/PzzfbZvn6asrITy8lLq6mooKMijoCCP9vZW4Wtt2zbJ8PAgo6PDzMxsEw6I7Zjdxv4Du5ndOU13TzutbY0MDPYwMjpAd087Tc11dPe08+PRQ/T1d5GXn01JaQGbNq9jc/oGVq5JJioxkuikKKKToggI98cn2Bu/UF+8Aj3xDfEhMCJAGLB29XHBydMRD393/CL8SV6fQuqWVaRsTCNqZSxRKTEkr1/JmvQNrEnfwObsdNK3ZpKdl8vWgnxyCwvILy6iuLyM8soKamuraWqsF7ZHrVmfSnrOZnqGOnjy7jED00NErYnH0M4SWT01lqgosFBRlm9kpVmqpoKovALi8orCoPS8dWmptKygovW/tTb99/PvC79nwbKlLFwqxreLRFiweBki4tIsE5dh8TJxvl+yDAkZaaRkpHFxcyQ2PorouFA2Z6xlw+ZUVq5NZO3mNDZuWcvmjPUUluRSU19BYVEuq1anEBUdRnhEMNFRERQXFbBv726OHT3CDwf2c+ncWW5dmuPBzVu8+PkBrx4+4tn9n3hw8xb3r13n3tVr/HzjJh9fvOSvHz7y6eUrPjx/wccXL3l0+w5njh3j0pkzXL88x/PHj/j07i2Pf/6J08ePcfzID1y9dJGH9wUA//PdOzy4d5f3L19y+/o1bszNceHMaQ4d3se2mQlq66tYtTqF1LQkamor6OxooSA/h56OVnZt38bNq3O8ePKQKxfOMjrQS11ZCTXlJUyNDbNzdprz507x9MkD3r589qW69TF/+eWjABw+vecvnz/w50/v+e3dG35584pf3rzi09tX/PnjRyEs/PbpoxAWPr17y68fP/D25QtePn3C459/4uH9e8JRupdPn/Dg3l3u3bjBjbk5zp8+xbEfDnNw7x72zAoG7qYmR5ndMYWD/XKW25izafNaprYNs2nzamxXmKOlrczyFWYYmmijraeKhrYSSqoyqKjLYW5liJevCy7udsjIi+HstoLAEG9U1OVQ1ZAnINiLguJszCyNKCkvYHRikDXrU7G1tyIhKjdpqQAAIABJREFUOYa4xCgiY0IJCPYhNiGSxJRY/AK9mN4xwYW5M+gaaFJTX4GdoxUrV8UjJbsMO0cr9h3cRVtnE9Fx4fgGeKKhpYqishwGRvroGeiSm7+Vv/3nX7n/8z0GhvqJjIugrbuFr2Z3zNDd1UFdbTVVleV0tLeyf98ebly/ys0b1zh96oTgj9XB/Rw/9iPHjh7h4IF97N41y/DwMGNjY2yf3UFW7lZ8goIwsbVBWVeH4PhYzJyckNbWQkJDHUVDA0QUFPnq2wX826IlSCip8K2IKP/2zfcsERdHWlEeIwsTbJyWY2xtgL65BpqGSsSnRZBZsAEXnxUERHiTuiEZJ09HTG2MWOFqRcKqaAqqc1mdkYqGqQpWbubY+CzHKdgRxyB7RNWWssLHEke/5dh5WVDSsJXUjTF4hziyMSeNgckOZvaOUVCRRWtvHel560heG4e1oxlaRurYuljjE+yNpoEGsiqyyKvJY25jib6ZHoHh3oTH+rPcwQQtAyUU1SURl12ErLIo0opLUdKQQlVbFnVdedR15VHRkkFBTQI5FTFkVEQRV1qCnLYkKobyqBjKo6gnhaKeFMoGMqgYyqKoL4G6qRwaZvKomciiY6WIqaMWhivUUDORRsNEDg0TOSEcqBvLomelgpGtxh8sOvPB4fnGISU9QVBaRnsZMnpiyOqLI60rioSWCGIai5H8kpeQUFskhAgJtUXCi2wlPQl0LZWRUFmMwXKNLxfjyzC11cbB04Ko5ABMbbXRN1PBzEYbEwt1TCzUsbE3IDDUBf9gJ1zdLDh+eIa+lgpsTTTQUhLF09mcTWtiCPSzx0BPnqBgZ+wdjNA3UkRdWwoZ5SWISH7NMulvkFdbhvFybRaKfc03S/4XMiqi2LqYs2pTIqW1eVg5GCOjIoqcmjhLJL9Fz0wdAwtN1PUV0DRUQklbCiU9KeS1RYVDc/Oh8fmFcVnNpcL61/mQtYyGCPLaomgayWJhJ1AW7Jz1CYt2xdHNCEtbDSxtNXDzNscn0AYHV0PhY9Z2Wiy318bexQB3bzPMLBSwt9fE1VUff39LwiMdCQqxxc3LFGd3I1w8TXDwMCIy0YutZWtJz0/DP8IZZ39rQhO9cQ+xICjeEXsfA+x9DHD0M2K5uzZuweY4B5hg66mLnbc+9j4GrPDSE8KEtZsWNh46WLvpfGlzMmC5uz4rvI1xDrTCNdgW58Dl+Md54hvjjk+0B36xXvgn+BGUHEhQcqDAypQcKACI5EAi0kIIWxmEf4Ivvgm+BK0Mwj8lkIC0UPzSQvBZGYRPWhhB62MI3BCD35po/NOiCEiLxTctBp/UaLzTovFdHUvg+kRCN68kOXcTiTkbSMpaz8qtm1ifn8mWklyySvK+nN+ViMKaCqHyUNFcT0VzPTXtzTR0t9PU20ljTwfNfV20DfbSOtBDQ3c7Fc21lDVWUtNWR/tgJwOj/fQN99I/0M3AYI/w49BwH6Njg4yODzE6PsTQ+CAjY4K/fWMjo4wMDTM8PMzgl22JnoF+Ovt76R0epGOwj8aeDmram6loaaCstYHytkYq2puo6+2iqrONqs42aro7qOloo6Ll912I+f2I/tFRugYEweh5COjs7xcCRMWXOtiy+joqmxqp72inuaebspoa6lpa6O4foHdwiJaOTuqammnp6KR/eISBsRHae7sZmRjnh2NHOXXqFEeOHGHfnr3MbJtmfHSMqYlJdu7cya49u9mxc5Ydu3cxuWOGjr4eugcHmdm9m8kdOxgYG2Ni+3ZGpqZo6u6irr2N5p5uGrs6heHx8sYGSuvryCkvZUNuDtmVZcJcRGZ5CZuK8knLSmdNVgbpRQVklxSTWVTI5rxcgSqRk01mYQFF1VWCAHltAzWNLZRX11BZW8fQ8Ch79u5n37597Nq1i7Onz/Dh3Xv4P//F///3v8F//Rf853/y27s3/P03wcXDp4/vharBp4/v/6A8zC9U/+O43DxY/PUvv/H3v/1FCA/zUPGPrzefkXj96oXQxvTk8UPu37vDtWtXuHB5jsPHBWH1PQf2c+HSRS7OXeLHY0c5ePAgFy5c4NSJk+yY2c7RIz9y8+o1Lp07z9njJzm8dz8/HBD8T961fYaLF87x6OHPnDt7mj17dtHW1kJVVQW9vd0cOLSf8xfPcf7iOU6dP82Va5f5+eFP3L9/l3379jAw0EdPTxdNTQ2UlhZTWlosbGqanp5ienqKjo42WlubmZgYY3Z2O2NjI0zPTAjtS8Mj/XR1t9HZ1Up7RzMtrQ1U15TT2FQrDFq3tTcxOjZIT28HxaUFRCdEEpUYSXxqHGGxobj6uODi7YxXoCduvq74hfriE+yNu58bjh4O2LmuEIatQ+JCSV6fwurMtaRsTMM/KghnX1eBpSkplqS1qazdvJ5NWVvIyc+joKSY4vIySisrKK+uoqqmmrq6GgoL8igo3EppWSF1jVWs27wG/1BvMgrTmf1hF9XdDXhGBKJlbYyCsT7iWmpI6Gghoa2JpPLvYen53MO86rBQTOKfLlkvWCrKtyLL+GbJUr4TEUFUWhpRKVkWLF7K198tZuFScUREpVi8TBxRSRlkFRXQ1dcTrAfnZuLn787K1Di25m+mo6+F5o5GKqpLyC/KoaS8gIrqEtIzNhIeEUxcfBR5+dl0d3Vw9swpXjx7zq0bNzlz4iRXLl7i/rXrPLx1mxc/P+Dd02e8e/qMVw8f8fTefR7fucuj23d4dv8n3j55yqeXr3j/7DnP7v/EzzducufaNT6/fStsLPrff/srf/78SWDtOXfuD7aox/fvC0LaFy5y8fRpbl68xNnjxzl96hiNTbWUlhUyPNTHju1TjI0O0tHSSGlhHqeOHeHy+TM8/ukuTx/c58eD+6itKCU/YwvVZcXs3z3LmdPH+fmnO7x5/Zy3L5/x+vkT3r9+wa8f3/Hrh7f89vEdf/34nj+/f8vn1y/5+PL3TMSfP37kr7/+wl9//YVfP37g/etXvHnxnHevXvLx7Rt++fCej2/f8Pr5M54/fiQMVj9//Iif7wpA6vjhwxzev4/9u3exb9dO9szuYHbHNrbPTDK7Y4qC/GyqqksZGx9kz94ZGpuqiIoOxt7BCnsna6GNydBEGzVNBYxMdfDxdyMsMgB7J2vcPB2IjAnGysaEVWuTSM9aj7mVIS3tdbR3NXPyzFGOnjhMflEOoRGBVFSXkJKWQG5BFjHxEUTFhjGxbYSQ8ADKq4rJyN7E6MQgw2P9XLx8mrs/XScuMYKM7A389tdPzMxOYmVjRnJqPH4B3vj4eWLvaEdndwf/h//ipwf3efTkIfWNdTS2NeDi6cxX+/buZnCgj5zsTPLztjIzPcXZM6eE+xBDg/3UVFdSV1vNQH8vU5PjjI0O09/XQ3d3J319PYyOj5Cdn0PqujWEJ8Ri4+bEupwstpQUErNmDTaenijq67NEXoHvpKT5WmQZX32zgK8XifDtIhEWi4mxVFKcxWIi6JnqoaQlj5OXPY6etqxNT2VL7npcfR0wtjYgPD6EFS62+IV5Y2FnSmCkDykbE7Fxs8JguR7hKcGkZiQTtSqc6NUR2HpboW6iRPKmGKrbi8kqWse6zCTcA1aQUbCOtC2JhMT4ErsqgvWZqdi4WVBUlUvcqlg8AlwxXWGGlb0lRstNcHB3wNbVARcvN4ytjHHxccTV1w41PUUkFJYgo7QMORUxNPUVUdeVR1VbFlVtWdS0ZFDWlEZFSwZ1XXl0jVUxtNJEz1IDXSs11E2UhPCgbaGClrmy0NakYSaPhpk8CnriKOiJomEmi6a5HMqGgrYgMwcdwWaDjij61qpoWyohryuGmoksKkbSwnYlJQNJtCwUMbBVRdlQChmtpcjriaOgL4GCvgSyOqJIfslJzCsPYirfC9UHceXvEVVcgJTyQuQ1lqKoJYqOsSJyqkuRVlqMd5ADG7NScPm/ZL1ldBTmwrXd932+8x5rKU6EECHu7u7u7gLEgUCEEOLu7u4hJMESJLgHihRooXiBQtFCKdD22PX9mGZOu54f98rKmslKfszK3Hv2vvZ2NyU0xgufYEdEJD/DzskQFw9Llon+DQnpxSiorMTITB1dfUXsrPTYO9lLmJ8j6opi+LpboqokRnHBZkKCnNHRksHAUBFNLWlWSi5gyfI/IS65ADklERRUBNyJvoU6BhaaaBopYmytg4mtDnJqq1gk9lfk1FahpC2NmMwSRKQXIqUoirzGKsH2h9pKAcehtARRuc8Rlfv8D6Nzy1Z/ipj8QqTUVyCrLY6U+gok1ZYjrSFwisQVFiGnthx9cwXUtFfiG2ondCMsbNWxddLBxFIZPWNZ9E3ksLBVx8JWHWMLJSxs1XH1MMbKTh0bOzWsbVXx9DYmJMIeFw997F10iYnzwtFNn+BoZzZkRLJpawwR8V64BVjg5GeBV5gdTr76RCS44hVqjl+kNf5RNjh66eLqZ4i1izrWLurYemhh76WDvZcO1h5aQlFh560rgKzdtLF21cHKXRcHX2PcQ6zwCLHBOdACnyhnfKNd8I1ywyvSBY9wJzwjnPFb40VQnA/BsT4ErPEkaJ03oYn+BMX54RPtgWeUB75r/fCPC8QvIQi/hCC84wPwSQrCb2MYvhtC8UwMxjshDL+kaAI3rCVo4zoCUv57AjfFErN1I9EZ64nJWE9s1iZSCraSWZZPTmUROZVFQhGRU15MflUZxXVVlDbUUN5UR3mTIEZU195CY1c7jV3tNPd00j7QS/tALy29HXQMddHW20pbbxvdQ930DHbT2d1GR1crPX2ddHS10tndRndvB90DPfQM9tI92EvXQA9dAz0MDA0yNDLM8MgYw6Mj9A+P0Ds4QGd/Px19PdS2tQpETFcnDT0d1Hd3UtXZQnlbMyXNDRQ11lHa3Ex1ZycNfX009PRQ39lB++AAIzunGJqcoLa5mZ6hIQZHx+jo7Ka7t4fWtg4am1pobu+gsb2dqgZBK1NdS4twrK6+o52e0RFaegXr2yMTE2zfuZPxqZ0Mb5+graub1s4O6poa6Rsa5PTZM1y5KqgVHR/bzujwCG0trdRUVdPb28vevXuZ3DnF+MQORsa309rZQd/ICNv37Katv4+q5iYGJ3YwMTNN+0A/1S2CWFNdexvljQ1sKykmPS9XwHyUFJGWn0tOdQU51WUU1NdQ3FTL1vISNuVsJbO4kMqWBrJLS8gqyicjL5eMvGzySkqoaWqgb2SEiT17GN0xwdjEJDUNjeTk5VJdU0drextNTU20t7czd/Ycz79/xj9+/Zl3P7zm47sf+fDjW14+fczPP73l7auXQsfg+6ff8frViz9EmeaFwccPP/1BSHx4/46fP77n118+Cp/788f3/PLzByED8fvWp3moeh6svnf3Nrdvf8PXN29w4sxpRneMM7VrJ+e/uMDZuXPsO7Cfw4cPC+pez5xloK+f7aNjHDtylBNHjnL25CnOnDjJsUOznD5+jNl9M+ya2MHRI4f44sIcBw/uZ3R0mNbWZgYH+zlwYB9n585w4tRx9h/cx/GTx7j+9TUePLjH3bu3uXr1Ctu3j1JYmE9VVQVdXR3U1FSRm5tNS0sTQ0MDdHa2U19fS3NzI319PYyMDLFjYpTt48PsmBgVVGwO9dLcUk9tXSX1DdX09XfR1t5EUXEezS31NDbVUlyST3VNOanpKUTHRhKbtJb49bH4hfpiamOCqY2JUDDYudpi62KDk6cjQZGBJKTEszFtPbFJAl7C1t2O4HWhxG5KIHhtGK7+7ngGexMeG01cShJJm9aTkrGZrLxt5JcIHIjCsiKBmCgtIq8gVxC1aq4jtyCL6rpyapsr2ZKTSmNnHU19TTQPtuC3NhhdOxO07ExRNNNF3caU1fqarFKWR0JRFlFZKZZJrWTRShE+FxVhgcgKFoisYKGYKIvE/9vWtEhUnIXLRPhs8TL+vnAJUrJyKKmpo6CiishKCRYsXsaiZSIsE13JkhViSKySQkZ2NSZmxjS1NNLcUo+PrzsZWzayY2KI4bF+Ontaqaouo7gkj/qGajo6WygtKyQ+YS3lZUUcOXxAGEm/fvUaX127zq2vb3Dv1m2+u3+fR3fv8t39+7x88oQfX77kx5cvhcDwyydPeHjnDk+//ZaPb9/y/ocfeHT3Lo/u3uWn16/59cN7+Nc/+fmnd8KL96tn3/P43j0e3LrFg1u3ODQzw+z0NBdOn+bJ3XtcOH2ac0ePcebYMY7O7qeqspSG+mr279vDzh1jdLU1c2B6N9/evcWD2zd59vhbPrx9zQ/Pn3Lq6CHaGutobahl144xrl66wP17t3j65CFPnzzk9fOn/PL+Rz6+e8OLp4+FTsT7N68EkaaXz3nz4nvevXgmiDn9xj58+PGt0K2cZx7mXYgnD7/l27t3uHn9GtcuX+LLi1/wxbmznD15gtnpafbv3cP0rp3s27Ob2X0zHJrdx6HZfcwenKajvYmNKYnk5GYyPNLD0HA32Tnp2Nmbo2ugjr6RJooqMkIRIbVaTLhWbWljTFhkAFa2Jtg6mHPw8F6++/5bTp87ys49O/ANcBdGj6RWr0RSRpyZA7t5+N09kjbEkbYlBQdnG6LXhmNtZ46ymjzpmZs4M3eCodE+zl04xdPn33Lo6AytHfWcPneUX//1gXvf3iIkPAAxieUYmuiyZl0Ubh7OREaHkVeQzfDoAM2tDWzclEzChnh8g3z4ZHBwkLa2Ntra2hgaGmJ6eprTp09z+fJlvvjiC3p6eigoKCA7O5ucnByqqqqoqKhg/foktmVvYXikn5GxQWrrq8jMEaxE+gT5EZ0YR1NPN4OTE/hHR7NEUpKlktIslpDkr0uX8/8t+Jy/LV76W5RJFEUtVUztLLF0tsYjyIvkjPVs2raZ6KQYvEO9UNCSZ/HKJTj7uhCVGImchiweQe4YWhsQFOWPpaMJBta6hKwLpKg2n+QtcWzOSiIuJRJNI0WyS9KobCrE0EKDoEhPNm9NIHlLHM4B9sRtjiE1fyOlDUUExPgRER+OV5gXFk6WaJvp4eLnRmhsFPYezgSticTG1QkHb1f8ogLQsdJGz0oPSeWVyKtLo6wpi6K6DKvlxVHTWo2SmiRKKhKoaEihoSOLpq4cqjqrhXEaQTuQgtBNUDNajbK+FNJqK1AzWi3cKJDXFjgP86C0joUSygarMXXSw8BWE2lNceR0VrJaWxwJ1WXo26kjqyuGrK4Y0jqiLFdcgLqlPPpOaixXXICcnjjyuhIo6K1CUV8SWW1xVqkuQ1xpsfDTdynV5UgqLmGl3EJEZT5jueTfEJX+FDk1EfSM5TEzV8fUTA0DQ0V8fG0JDnFhc+oa/AKcUNeUQd9QGbFVn/PZov/B3tkUY0tttA2VMTDTQEZehJUrF2JopEJosBv6ugo0NRSzNsafsBBXkhNDsbbUwsZKGy3NVejpymBupoLIij/x2aefYGGpiYTsYtz8bUjLScY7xBFzB32UtCVR1pFhueSnSCuLIi67CEMrTXTNlJFTl0BOXZwVUp8jqbgMCaVlSKmJIqG8nOWrP2f56s9ZqbSMVSorEFNaiqj8YkQUFiOquAQxpaWsVFnOKjURxFSXI6KwEFmtFWgYSWFgoYC+pQKGloqY2KhgbK2MnpkcembyaBhIYeukg72LHv5BtphZqmBpo4mZtSqObvqY2alh46KDV5AV/uH2BEY64hNig727Pj4hNoTFuuMTZouZgzrmjhp4h9rgFWKDqb0a/hG2RMS5ERBmQ0y8B+HRTri66xMUYgOffIKdgwaOrjq4eBng5G2AnYcuVu7aWLhrYemhjaWzBqZ2yngGmZOwOZD4TQFExLsTlejN2g3+uPiZ4hlmQ8AaZ4Ji3Qhc54pvtCPekQ54RdnjvdZJcNY4ExjrSWiiP+GJwYTEBhG4JpCQuHBCEiMJTojAJzYE77gQ/JLD8N0QjldSGP5JkfjERRCYvIao9GTCNyfgExeBd2w4wRvWEZoSR1RaEmszNxKfnUpibjob8zNJLc4ls+y/YHVORQn51eVC7qG0rprSumrBIFxjPfWtzTR1tNHa2UFbVyedvT10D/QwMNzDwHAXQ6N9DI/1MzzWz8BwD1097bR0NlPX0kBtcz1Vzf/lGuq722kZ6BEOvbUP9NPWN0D7QD/tg0O0DfTT3CsYf6vv7KKmo42qtjYqWpoob26mvLnxt6/NFNTVk1dTS055JXmV1RTV1JFbXkFZXQMDo+M0tLXR2tlF30A/QyPDDAwM0N3dKbxUDvT00t/bR2trK3UN9dQ2NlFZX0+FcG+ij7aBQbqGRugZGaNnZIzBsR1M7J5h3+wRdk3P0DfQz9SunVy8fInzX1xg78w0k5OT7Ny5k6GhIZqbmxkbGeX40WPsn9knvNT2Dw5Q1dzEwMQkDV3dVDa3UNbQSPvgEDPHjtPU00tFUzPFtXXkV1aRWVjEpm3ZbC0qJqu4hMSMNDblbyO7qpjq9mZqu5rJry4nrSCL7LIiqlvqKa2rpm9kgMr6WgrKiiguL6OmsZa9+/dx5MRxzp2f48y5sxyYPcjY2Aitra2UlhZTWVnO4GA/586d4c2b17x9+wPwb979+IZHDx/wn3//UwhBzwPVv69tnRcFv48t/X507v1PP/LLzx/+4E7MOxY/vv2B58+e8vjRtzz57hHPnz3l+TMBezH/u+Yff/DgATe+ucmhI4fZtWsXBw8eZHp6mt27d3P69GkePHjA6dOnBVG5oSGOHj3K5YuXuPTFRS5fvMSJ40c5eeIY7W0twhTBtatXOHH8KG2tzRQXFTA40Mfswf1cuXKJ0dFhxsfHmJnZy/79M1y4MMfjxw/57rtHnD17mqKiAnJytgmdh+TkRIqLC6mqqqClpYmxsRHhCN3ExDijY4NsHx8WNORsH2JouI+u7jbqG6opKS2guCRfeKldvyGBjs4WJqe2U15RTFV1GfGJ61i/MZGIqFCCI4KIiovCydMJEzszgteEYu1qi5OPC44ejviF+pGUksi6uBh8/b0ICPUnYl0EHkFeeIf6snZDLGvWr8M33J/QmFA2b91MZs4W4tfHkbAhnrStqWRmbSE7dytFJYUUlOaTV5xLZUMFk3t2kFO4jdrmSnKKttDR18TZi0cZ3NHFupQovCLcMXE1Rc1aCyNPc9TsdVCyVEdEeSXSWrKIKK9imYI4qzRlWSonzp9FFvL5qhUsll7JUqlVLBJfyd+XLOPvC5eyYNFyFny+lL/+bQHKKmpo6WijrqnBshXL+X9/+TMiYqJIr5Zh0ZLFGBkZ4eLixKZNGxkeHhSsiyeuo3+gm/aOZtLTUtiSsZnGhjqm9+5k59QEDfW1NDbUMTkxLoCcL5wX1K5+dZ07N2/w6P494eV4HhqeH09798Nr/vOPX+Gf/+DXD+/58fUrPr77kdfPn/Huh9c8uHObm9ev8fL7p1y9dJFv797i1bMn8J9/8vDebV48fcz5Mye5f/smX1+9zJ2bX3Hu1HEO7Z9mYmyY+7ducGj/NMcPHeD+7ZscP3yQMyeOcu7UcYEguH2TB3e+4f7tmzz77iFPHt7n7avn/OcfP3P7xnV2TWzn+OGD3L99k+8fC6JFv69l/fjuR355/xM/vfnhfw3I/fj6FW9fCOJKPzwTjMf9+PqVcKV6Psr04ukTITj9+vkznj56yN1vbnL9ymUuzp3j7MkTnDhymKOzB5nZPcXsvr0cnd3Podl9zEzvYs/uSfbsnmR6Zif9A104u9jg5+9OTX0ZTa011DWW4eJug5evE9Z2xtg6mBIe5Y+eoRrGZroYGGvhH+SJsZkuCsqr0dJVY118NN197Xz76B5f3fySQ0cOMHtkHwNDvVham6GhpYqpuRGOzna0tjdR11BNVEw4V65e5PKXX1DXUE1kdBgWVqbEJawlek0ERaV5OLjZYGShh4aeCpm5aTS21zI6OciGtERUtRVRUFuNiaURplbGxCWvY+f0JGOTI8Qlr8PRzR5vXw8cne34ZP4NY3p6mkOHDnHmzBmuXbvGnTt3uH37NkeOHGFgYID6+nrq6+vp7e2lqqqKkJAgNm1eT3lFES3tDQwM91DbVMO6xLX4/bZSmF9RTn1HO5EJiRhYWSOjpsEn/+8vfPI/f2KplBQLVixnkdgKJOSl0TM3wi88iPhNyUQmROPo7YxnsDfeob7EbYrHwcuRz0UXomOmS3hcGIbWBoSuC8HFz5nASD9CYgJJz0kht3QrSamxBEf7kVOUTvyGKGxdTIhJCGZrfgqRsQEkp0STX7YFr1BXnPzt2Fa+hfDEYLLLs4heH4mEkgTG9saUNVWwpTCLkHWRxKyPI3htFPGpG/EJD0bL3AANU23ElCWQUpdGWk0aBW1ZZFUlUVCWRE5RAmVVSVTVpdHQWo2WjhwaOrKoacmgqrMaVT0ZwX7E79p/5mNH8torkdUUQ81oNVKqy4VwtLTaCiHToG4si7qJAlrmysjrSKJro4683iq0LJXwinRiseynyOiKsUzhM+QMJJA1lEBGXwxFUymk9URRs5RF2VAaJT1J5LT+GOuRVFyCtPIyxFYvQFTmMyTkFiKjvAxZ1RUoaIihpS+DibkK2prS2Fnr4OJoREFeCs2NRcREeePoZIKY+GeIiH2Gqro0yupSyMiLoKwpy/rUOKJiQ1DVlsfe0QQvH3tc3S1xcbPAx9eePXuHSV4fzmcLPsHZ0YiQIGf8fK3x9rIgItQFZwd9Vkt9zvIVf0JbXw5tE0VMbLXQMVVCXmMli8T+zAqpz5BWFlTOLhL7M0rakihpS7JaVRRFrVVIK69ASVsSSZUVSKqKsEplBeKKSxFXXIqE8nIkVFewUmU5YkpLEVdehpjqcsRUlyOutoKV6iKIq4sI2qwUPkNZVxQDK0VM7FQxtVfD1F4NIysldExWo2EghZaRDHbOuljYquPgrIeJuRIe3hYEhjng5meGkY0y7oEWpOWuIzEtFDsPfcwc1HH1N8PR2wjqO7c2AAAgAElEQVQHL0MsnbUwtlXBzEEdOw997D0NsHTWwsFNBw8/E5zcdAkIsSY41BZ/f/M/ZOUdnbVxctPFzl0Ha1ctzFw1MHfTxNJDGxtXLSztVXHzMSI40h6fUCvc/E3wDDLHK9gCe089XPyM8Qi1xCvcGs8wK9xDLHALNsc1xBy3aCtcIq1wjbDBI8qJgDWeBMf6E7ouhJC1oUQlrSFq/VrCE6PxjwvFJzYE/+Qw/NeH45ccRtCGGAKTYghLiWNt5kai05MJSIzGNy6CkA3rCEuJIywljvBN8USnJxOXlUZy3lY2FmazuSiHjJJ8tpYUCGte58Hq4ppKSmqrqKgTiIiGlmaa29to7xTwWz19vfQN9DIy2s/IaC8jo70Mj/UyNNpH90AnrV0t1LfVU95QTWlDFcX11RTXV1PUWEdZaxNVnW3UdHdQ19VFbWcnNR0d1HZ2Ut/dTV1XFzUdHVS1zYuHFkoaGiisrSW/ulp4CmpqyKmqJbuyhvyqOnIrathaVMK2kjJqWtroH9lOe3cPze0dtHW009vby+BAHz3dnbQ3N9FcX0dVSRnDvf3sGB2jq6uLltZ26lpaqGpuora9jfbhYZr7BaKmtX+A1t4BWnr66R4YYWTHFNMHDjIwNMie6b3MXTjPgdmDDI0MMzY2xuTkJMPDw3R3dzPQ18/+mX3M7tvPpfMX2LtzF0NDQ3QND9EyMMDYnr1UtLRQUFVN/44JWvsHqO/soqKpmcLqGvIrq8gqLiElaxtpuXlkFhaRkp1FamEOOdUl1HQ2UdfdQmFdOam5maTlZJJdkk9HXxe79u1heHyEoe3D7JgcZ/feXcxdOMfchXNcuXKJGze+4tq1Lzlz5hQzM3vp7++lr6+HPXt28fDhA+DfPHhwj8ePH/Lrrz9z584tvv76Ot9//4Tvn34n3IP45ecPfPzwk5Bv+PWXj0Ie4vcQ9Twz8Xvoev457358w+tXL3j65DEPv73Pi+ff8/rVCyEn8erlc9788Er4nFu3bnHr1i1hte7Jkyc5efIkMzMz7Nu3j2vXrnHy5EmGh4dpbm5mdHSUM2fOcOnSJU6cOMG5s6c5feoE9XU1JMTHsi0rk51TE+ycmqCrs532thb6+3qYnBjn2NHDbB8bobeni8mJcY4fO8LVq1e4e/c2d+7c4saNr9izZxe5udkUFOTR3d1JZmYGlZXlNDbWU1FRRk1NlSDG9JvIGNs+xOBQL719nQwM9girXVtaGygtK2RLZir5BdmUVxSTX5AtdCfKK4rJzcti0+b1FBbnkV+YQ15xLiXVJSSmJeMb7k9UYgx+EQH4RQTg7ueOX6gfa+JjCAz2w93DmfDIEEKiQ4hKjCFuUwLrNsYRER9FWGwEMQkxxG2IIzAsgNTMzdQ111LdUEVOXhb5hTmUVRSTU5hNeV0Zjd1NjO0cJac4m/Rtm2hoq6KgZAt9Qy10DzXhF+6Ghasx5m7GGLoYYOhpjIaDFjouesgbyaNqpoKCkRKy+vLI6isiribJotUrWCIrxl9FFvGpyFI+Xb5M0Ma0TBBVWr5iJcuWiiIiIoKZmQlycqv505/+BwkJcRQU5Fi9WhpjY0O8vT1paWmiubmR7OwsEhLiSE3dRG1tNXFx60jflEJxfh49He3smtjB5PYxRgb62TWxg1PHjgpqXK9f496tb7h36xse3LnN00cPefn9U15+LxC386/PVy+f8+PbH/jl5w/8+stHPrx/J6w7nhe/L18844fXL/nw/h1PnzzmycP7ggrVF9+zZ2oH92/f5NH9Oxyd3c+l82c5dewwVWXFDPV1c3HuDFcvXaCprpob164wvWuSi3NnuH3jOo8f3OXBnW94cOcbnj95xIunj3l47zbPnzzi4b3b3L99k7nTJzh8YIZvvrrKm5fPePH08f8CoN+/ffMHGPrdD695//YNH358y09vfuCHF895+f1TYa3rfDPTvIMy70Q8fnCfh/fucvebm9z6+iu++vIKl87PcebEcY7OHmR23wz79+7hzImjnDp2mMOH9jO9V8BCTE6MsXd6ioOz00xMDuPmbo+njzMpqYlErQkiIjoAZU1ZtAxUMDTRxMvXiTWxodg6mBK1JgQffze2ZG2io7uJ2/duYGVrRmZWOlO7dtDW0Ux27lYiokKxsDIlMTmO9C2bkZWXxtrWAg0tVYxNDQgNDyI2fg2HjhygpKyQiqpSJneO8/Ov7+kb6Mbb14O4xDXoGmkTEhWAvas1yprymNkY4RXghoWdCcGR/lg5mCGjuIrQ6EByi7PYnLmBtKwUrnz9BSfnjnLm3Ek2p23kk8OHD3Py5ElOnTrFyZMnOX36NBcuXODLL7/kq6++4tKlSxw+fJjx8XGmpqY4duwYfX19REVFYGVtRlR0KBs3J5G4PhafQG8cXO1x8/HAJ8iP7JJiqluaSUxLxy8iElsPL5ZJyfCnhYtZJi3NUomV/H3pIlR0tfCPCCV0bSTuAd6YO1ijqqeJorYy0iqrsXCywsjGhMUrl6BmoI57oAcqeqo4+zoREOVPYHQAsSnryC/fxtaCNMLWBlJcnUdOSQYeAY5Yuxhj62ZK7Ppwsgo2kZASRUHlVpz97FAxVCBwrS8+kR54hrrj7O/I2pS1mDubE7gmmPT8TCIS1hCzPg6f8EDcg3zwDAlA28IQRT0VVuvIs1JZAjktOaRUJBCTWYaswkoUVaRQVJZAQ0sWPQMldPQUUNOSQVldEmUtadT0V6OsI4Wclrhwg2Ae3p2vFlXUXSWsU5VRF0FGXQRVQxkhJC2nJYGmqSJaZkoo6cugb6OBga0mlu4GZJalELDOAzldCVbriCKjK4ao6kIUjFehYi6DtK4I6qZyKOpLIqW+QtDCJL9QKCKklJYiIb8IcdnPWSn7OVKKS5BRXoa8uijq+tIYmSvj7WNDyoZI6mvziInyprG+gJ7eWtauC8TdwwpTcy1ExD5jqcjfWK0giqK6DOa2huiZaBC3PpqoGH/iE8OZ2jXA0Egb9o7G+Pg5sC42gKrqbGKivPHxssbH25KE+AA2Jofi4WqCiuIKJFZ9iqziCpR1pJBVE2Ol3GIWif2ZVQpLkVMXR1lHCk0jeWTVxNA1U8bIWgMDSzWMbTTRMlZA3UCWVcrLWam49LeWpuVIKC9HXHEpYkpLkVBdgYTqClapibBSXXDE1VYgrrYCCQ1BBExcaSEKumLomsuhb6kgrGLVNZVD23g1embyGFkpY++ih5W9Ju4+Znj6WRAS6UxQuCPG1sp4BFmSlB5GSlY0oevc8Aqxxj3QAgcvQxy9jTC2VUHPQh5zRw2sXXUwtVfDzEEde08DbJw0cPLQw95ZCy8/U/wCLP4XcOvkooODizbWLppYOgsEhJWnDrY++jh66WPnooWzpz7OnvpYOqlj7aKJg6ceNq5aOHjp4+xrhFuAKe6BZrgEmgqH7ZyDTHEMMcMu2AS7QFMcg63xDHPCL9qL4LUBhKwNZs3GdaxJiSUyOYaA+DB840KFIsI3KRT/pEj8EyII2bCGNVuSiclYT8iGdUJhEbohnsDEtfjHxxCcHEtM+iYSsjNJztvGhtxtpBcXkFksGCfLKi0W7ibMD7eV1NZQ0dhAXUsLTR0dtHZ20dHTS3f/AP2DA4yMDjA80sfQcC8Dwz30DXTT3tNGQ2sjVQ01FFaVk19VRk5FGdnlAvA3p7qCvLpa8uvrKGpooKCujvzaWgrqBN8XNzZS1NBAYX09hfX15NfWsq2igi0lJaQXFZFeVERGcTFbSkpILShmc34ReZXVbCstZ0NmFrnllXQNjTA4toOmtnbqm1uEo2Td3Z10drbT2dFGX1cnQz19nDpyjJNHBf+Ta+pqBavabYIIVe+OHTT29lLT0SEQOB1dVDS1UNPSTmffIBO7dtPa2cGOnVMcO3WS7TvG6e7tYcfkBFO7djI2Nsbo6Citra3s2LGDA/v2c/b0GWYPHGRwcFDAaXS0MzQ5QWVzE3nlZTR2d1FaXydkIHLKSskpKyW7tISN27aSnJkhrHBdn72F1MJt5FQWkVddwpbCbNZnbiY5PYWUrWkkbEyioKyI2qY6hrYPM3v4IF9cusDDhw948OAe169f5eZvw1b7988wNDRAfX0ttbXV9PR0cfr0SX755SMfP77n2bOn/Oc//+If//iFe/fu8PXX13n08AHPnz3l3Y9vhJWuL188480Pr/5XhOndj2+EEPW8KJjfk5gXE2/fvObVy+fCgbnXr14Im5vmtyPmRcSz75/w5MkTvv32W86dO8fhw4c5e/YsJ0+e5NChQ8zNzbFnzx62b9/O6Ogo27dvZ3p6mvPnzwubmw4e2Mexo4dpbmogLnYtVZXlTE6Ms3vXFNvHRjhyeJY9u3eyf980Rw7PcvTIIYYG+9k5NcG1q1c4efI4Fy9e4NKlL7hx4ytu3PiK5uZGkpMTGRsbYWRkiOrqShob64VxpnmBNjDQx8joAINDvQwMCjYjhob76OntoLGplorKErZmpbM5dQM1tRU0NNZQVl5EXX0V5RXF5ORupaaukpa2RkrLi9iSnUFGTgZrN8QSGB3M2o1xhMZGEBYXiW+4P8FRwcQmrSM0KoSAIF/i18eRnp1OYloy4XGReIf6CsVG7PpYtuRuIT0rjS3ZGeQW5VBYVkBldRmd3W309ndR3VBFbkkOWwoyKa4qYvPWTbj7OhMa4UtxeRa7Z0YpqcjCN8QFF387XALtsfG2wMbfGitfcyx9zLDwNMPM1QhzVxNMnAxRM1dHXl8JKU05lsuv5C8rFvLXZYv427JFfLpsKQuWLGfB4mUsXLSMRYuXIy4ujqSkBGJiIixa9DlLlixCSmoVmprqmJmZkJKygYmJcaqqKtiwIZmtW7eQmZlBXl4O27Ztpbm+ju3DQ+zbs5vdkxPsGB1hz9Qkxw8f4typk9y5eYOH9+7y3bcPBJWk3z3mzcsXwov182dPhZXGb98ISgZevhCMMM6/jueby55894hffv4A/Fvoyn14/5Zn3z/m4hfnGBnuZ++eKQ4emGb3rgmuXb1E9rYtjAz388WFs9z4+io3vr7K5UvnyUjfxOjIAAdn9nD4wAw3r3/Jm5fP+OnNK37+6S0/vPie61cuMnf6BAemdzM21E9/dweT20f46stL/PTmFe9+eMnHdz/yj48f+PXDez78+FboSPz05gfhnsMv73/6gzvx7LvHPH/yndCpmBcQ89zDgzu3heLh66tfcuPaVb6++iXXLl/i0vk5zp85zZkTxzl9/BhnThzlxJFZ9u/bw+TEGMNDfQwP9bFjYoTdeyZo72ggLNyfhOQ1RK0Jwd3LnqLSbSRvjsXT35mQcB9i1oWQvHEtXr5OxCVGE5sQRWlFPo0t1bR3NePgbMOFi+f44tIcdQ3VTO4cZ3C4TyC8C7JZvzERZ1cHGpvruH33JidOHeXEqaN4eLni7ulCXUM1IWGB5BVkY2Flin+gD57ebkTGhOIb5E1JVQEmVgYYWeiha6yJhZ0JptaGxG9Yi62zJVvz0tm0ZT3GlvqsVpIkfsNanr95wrdP7/If/klBUS6fnD17lhMnTnDo0CEOHDjA/v372bt3Lzt37mTPnj3Mzs5y8OBBod166tQphoeH2bw5BRVVBVzdHFgTG0lAsA/6JnpErYskMDyY4MhQ1mekU9nUSEJqGvaeXhja2CGjpsHnYiv55O9/538++5QVUhL4hAaxMTMdZx9PtE30sXVzxCPQB3FZSRavXIqIjBgyqrIo66pg5WKNo7cT+pYGBMUE4hXiiYmdMX4RvmwtSKOkJp/ohDAKK3PYtDURbWMVVPVkMbTSJDI+kK2FmwSuROEmQmMDCIkLYKn0Qpz87TB1NCYudR0xG2KITIpkzcZ1bM5NIz41iU3ZGSRlpOAbEYSRrSXLpcVZpSKNtqUOCjoKqOgpI6cmhYziSpTVZFBSlUZJZRUaWrJo68qjpiGNvLI4Ciorf6t5lUJVT0YI7MpqiiGjLoK4wiJWKS9FQUcCGXURFHVXCYfQVA1l0LFQQstMAQ0TOUwdddGxUEHPXIXANZ64BNhg42lKal4CG3NiCY7zQt9OHXldcaQ0lyOttRx1KznUzVcjqvQ5aiayyOtKsEp1GWKKi4Rw8SqFxUjIL0JWTUQQZ5L9HFHpTxGR+jtSikvQNVXAyd0YK2tt8nI2UFqcjp+PLWPb2+nprcXB0Ziqmjx09BRRVpVEQnoJckriyKtKIa8qxVKxBdi5WCCrKEZx6VYmpvqors0nPjGMnbsHiYsPIijYmbUxvsStC2DtGm+8vSxwdTIkOsKdqHA3TEyVMTBRxsnbAitnAwws1RBbvRA5dXFEZT5nqcTfUNWTQUZFBDX91RjbaGJiq4WhlToqutJIyC9hlfJyxOQXI66wBGk1UaTURFmptIyVSsuQVBdFUl1U4Er8JiLEVJcjorwUcbUVyGiJIaW+DAVdMdQMVgmPrrkcVk7aOHuboGsqh4mNKha26hiYymNhq46LpzFe/pY4ehph4aTJuo0BpOasxSfMFnNHDfwi7AlZ64q5owau/maYO2pgbKuCjZsutu56mNipYmyrgq27HrbOmjh76uPubYRPgDm+/uZ4eBn9QUS4eOjj4KaDtYsmVi6CjQg7XwMcA4xx9jHExcsANx8jHNx0sHBUw9FLH49AM+w9dHHxMxYeZ18jHHwNsfcxEBw/Q6z9DLDyN8DG3xiHADNcg+zwDHPBN8IL/0g/IpMiidoQTWRyDEGJYQTEh+CfGIxvYhBecf54xATgEROAf0IEkanxxGQkEbE5gfBN8USlJRGcHEtgYiz+8WsJTIwnbON61m5JJzFnGxvzcgULx4X5wrO1qJBtJcXklpeRV1FOUXUVpXW11DQ10dDWRnNnJ+3dPXT19dM7OMDAUC/9Q9309nfR1d9Je08bTR0tVDfWUlpXSW5FCdnlxWSV/nFROaO0hC1lpWyrqGBrWRmZpaVsLStjW0UFOVVV5FRVkV1ZKXw8rbCQTXl5bMzJISU3l835+aQWFLApL58N2TnkV9WQV1lNWm4+DV3dzBw5xuTMfqobG2np6KR/cIDB4SH6+3sZGhoQ1HZevMD5M2e59fUNzp+bY2hoiJqGeirra6lqbqK+U+CUFNXVkVdVRXF9PQVVArcjv7yKho4uugcHKa2soKuvl32zBxmb2MH2HeMcmD3I7r172L5jnPHxcWpqahgeHubgwYPM7J1mZu80/f391DQ00tkvaGlq7OqktLqarKJCmnu6Ka6tEQzm5Qr2HrKKBe5DQnoqSVvSSdqSSlzGJmLTNxCXtp7Y1GTiNicTn7qe9Rmb2Lwtg8SUZLYV5NDQ2sjw+AjT+/Zydu4Mt29/w+3b33D//l1u3brJ8eNHGRoaoL29laamBtraWhgeHqS+vpYDB/bx8eN7/vOff/HTTz8C/+bf//4nt29/I3Qi5t2F+ZrWt29eC7mHD+/f/cFtmBcaT757xNMnj4Wf4P6+7vXND6+EYuP3ta/zl7T5eNOLFy+4desWhw4dYmpqiqmpKfr6+ti+fTtXr15lamqK7u5uxsfHOXPmDHNzc5w+fZq5uTkuXrzI3j272L9vmob6WhLiYxkeGuDQ7AGOHJ7l4IF9nDl9koMH9nH0yCF27Zzk8KGDdHd1MNDfy9kzp/jyy8vcunWTO3duCWtgR0eH2bhxPW1tLczOHqCnp4uurg5GRobo7u6kq6uD8fExdu2aorevk9GxQaZ2jjO+Y4SOzhYqq0qpqCyhrr6KLZmpbExJEjTudDTT0dnC8Eg/OyZGmdm3m7yCbIrKC8kvySOnOIfN2Wn4RQZi7+WET7g/boGeBMaE4B3qS0BUEBk5GRSU5rMtJ5PcohwCwgVOhWewN+6BnoSvDSdlSwqpWakkbkqkd6iHvOJcMralU1ReSFlFMSVlhVTXVtDQWk9BeT617XUkpyYREO5PRXURyRtj6e5rpru/kcg1/oRFeRMVF4hXsBNmjgY4B9jgEe6EqYs+Dj4WmDroY+VqgrWbGbpWmuhZ6aBjpYukqgyfii7kr0sX8LclC1iwYikLly7j04WLWLhoGctXiGJoaIikpATy8rIYGuqjrq6KiooSJiZG2Npak5Ozjfr6WjIy0sjLy6G9vZXy8lJaWpqYnT3AiSOHhXWtRw4eYN+e3RydPcjZkyc4e/IEt77+inu3vuHR/Xt8//gRr559L2SDfv7pnbCC+OOHn/jh9Ush9D9fA/z0yWO+fXBPyPX865+/Av/m9q2b3Ln9DQf27+X83Gn27J7k0sU5Bvq76Whv5tDsPiorSjhx/DAvnj9h9uAMQ4O9XLl8gZHhfo4cPsDNG9d4/OAue6Z2cHBmDw/v3ebJw/vcu3WDb766ytzpEwz0dDIy0Et/dwfjI4McmN7N1UsX+PjuDfzrV96/fcOvH97zj48fhHD0/JmvY50Hp9++esn3jx/x+MF9njz8lhdPnwhFxDz/MO8+fPPVdaF4uH7lMtcuX+L6lcvcuHaVm9ev/U5UnOXS+bPMnTvFyRNHOHxoPwcPTHPg4F4Ozk7T2dVEWLg/61PiCAj2wsbehLzCLaxPjcPc1hBXD1sUVaQwMtVCQ1sBE3M94pNiKK8qxNbBnOy8THZMjXLm3EnCIoJJ3pBAXkE2ltZmePt6sDltIyFhgfgFeFNbX0Vjcx0nTx8jvzAHQ2M9cvO30dzawO69UxQU5bJKShwVNUW2bE0jJCwQM2sT9E21kVORRl1XGQMzHdx9ndEz0UJdV5nElFgGt/fi7utMQJgP1o7m6JtqY2FnQlh0CKfOHOfJ94/45MyZM0IBcfz4cU6dOsX+/fsZGRlhYGCAiYkJpqamGB8fZ2RkhI6ODvLy8khMjCc0LJA1ayOoqC6hs6eV1MzNTO6ZIDM3i7aeDjIL8mns6iQxLR1tUzNWyMiyUFyCJauk+MvSpfyfv/8NPQtzYlM24uznxaKVIqxUWI2VqyMm9pYsWSWCsp4Gq5SkWSEjho65PqYOFpjYm+Md7ktAlD8OXvZYu1oRFhtKQloseZXZRCdHEJ0cQVhcIOpGSkgqi6JtpkrQGh/S8jaQmp3E5pxkAqK9cA2wJ3lLHBuzEvGP8iEiIZS4TbEMTPRTUlfKxq0pFFQVUVhdTGr2FvwjgjG1s8TazY4FYgvRsdBBz0oPRW0F1PQU0dRXRkNbAQWlVaiqS6OuuRoVNUlWy61AcvVSZJREf1uvFhM4EeqiyKqJoKQtgbyGmNAFUNRaiaLWSjQMV6NuICM8mkayGFiqoG+hjIj0Auw9zDlz8TCdQ40kp8dQ2piLb5gzXmFOqBrKYOlugJ6VEvK64miay6Frq4yGmSxKBv9lISTVlrNKdZnw63zlqYT8IiTkF7FSbiFiqxcgJvMZcmoiWDrqEBrlhoW1FmvX+ePja0t4hAe2dnrEJwTT2V2Ll48dWjryBIS4oaQmyTLRvyMquQQVLTnkVaWQU5FEW18RPSMVIqJ8cPOwYnJnP6XlWTg4GmJmrk5sXCA6urJoakjg7GSAjbUm+nqrsbHWxM3dFCc3U6wc9TGyVMfD3xYTa000DeRYJbcEZS1JpBWXIyq1gFVyS9AylMfQQg1DCzX0TJWRUxdHQmkZ4gpLkFBahrSaqGD4T1UESVURpNXFkFQXFcSZfnMmxFSXs1xxMSLKAihdQmUxUqpLkdUUQUlPAm1TWSydtfEOtSUywRtTWzUcPAyxcdHF2FoFYwsl3H3MCAi1xzfUjsS0UIJj3fCOsMPJ3xRjBzUMbJUxddLA2EENex8jrNx1sXDVxtJNBwtXbcycNTF10sDMWRNzB1WsnDVw9TbEzccIDx9jvPxMcfc0xN3TEDcPA5zd9bBz0cLKWQMrF01sPHUFIsLPSPBzXoZ4+Jng7KmPvas23oHm+EfY4uJrhJu/CS6+Rjh46WPnoYuNmzY2btpYumkJuApPHSx99LDzM8Yx0BznQCtcAm1xDXLELcgF/2hfgmIDCU0IIzAhmID4IPwTA/GK88U1xguPNX54rvXHPyGc8E3riE5PJDo9kai0JKLTkwlKWkfI+gRCNyQTkpxMcFISESkpxGdlkVpURFphIekFecKTUZhPZrFASGSXlpBXUU5hdRXlDfVUtzRT1/6bkOjtpauvl+6BHrr6O+no7aStp4PW7nYa21upam6grLGW3PIytpWVsLWkSDCCVlDA5sL/noziYtJ/+zsyiouFYiKztFToPKQWFJCSm8uG7Gw2ZGcLRURaYSFZ5eWkFRZSVFdHSUMD+dXVDE3t5PjcBXYdPEBLVxe9w8NM7NrJ7plpdu3ZzfS+GeFF+vzcWc7PneXAgQMMj47Q3t1FZX0tub85MhmF+WzK2cbm3FwyCgvZnJvL+q1bySouoa6tg46+PgrLS2loa2Fqeg+798+w/9Ass0ePsH1ygv7hIfoG+imrKKdvoJ/Zw4cYHR0Vvhc0t7QJdye6BgaoqKklKz+flq4uKhobyCkrZf2WDJIzM8gozGdzbjZJW9JZs3kjoYnrWLdpPTEb44lIWktYQgxRSeuI3ZREUtpG1mdsYkvOVrYV5NDY1kRndwetrc2MjY1w5MghTp06wc2bX/P119c5duwIExPjTE1NsGvXFBMT40xO7qC6upLS0mJOnTrBu3dvefXqBS9fPufDh5/45z9/FbIOv69unQemf/3lozDiNM9FzHMSr14+FzIOr1+9EDIRv3cs3v8kaH569fK5sPJ1HrZ++uQxT757xKtXr3j48CFHjhxheHiY0dFR+vv76enpYdeuXczNzXHo0CGOHDnC3Nwcp06dYnZ2lhMnTnD58mVOnzrBzPQe8nKzCQ4KoLeni0OzB4SsxNy5M5w+dYIvLswxMjzIxI7tdHd10N3VwcED+wRw99fXuXfvDnNzZzlx4hj7988InYeurg5mZvayc+ckbW0ttLY209XVQVdXB0NDA7S2NdLb18nY9iHGtg/9QUQ0NNaQtS2DzPTDg2cAACAASURBVK1pFJfkU1VdRkdnC13dbTS31LNr9wTFpQVsy89iW34WBeUFpOakExAdjH9UEOuzNuEbFUhk8hrcg7yw83AgISWB4qpituZmkrAhnuCoYKISYwiNCcUv1I/UrFQGxwcZnRihoracyroKKusqGBkb5MDsDANDvVRUldLa1sjUrh0ERgSwIXMjwxNDpGzZiJunA8FhvrS212DnYEx4pA/BoR74Bjrh4GKKkaU6zl4W+IW7YGqrgYOrIWZWmljb62HtZISJrQ7WziZYupihrK/MpyKf8udFf+Evi//GQtGlLBMVYfHyZayUkERJRRlXV2c8PNxwdLRnzZpoCgvziYqKwM3NhczMDIqLC6mtraamporW1mb6+3uZmBjnzJlTXL16hRvXrnL10kUunZ/j4tw5rnxxgWuXL/HVl1f4+uqXXL10ka++vMLdb27y9NFDYePQ/Kf1841k8xzPndvf8NX1q9y+dZPvHj8Uiojvn37H40ffCt26Y0cPc/jQQTramzl+7BDj24c5dfIogwM9HNi/lwvnz5C1NZ1Ds/u4e+cmmVtSuXvnJo8f3efY0Vn27J7k1jdfsW/PTkoL86ipKGVm9xQzu6fYMTrEjtEhBnu7GOztYnrXJNO7JoXcxNVLF36LMglYiF/e/8Q/f/7Irx/e8/NP7/j5p3f/q6719fNnPPvuMQ/vCZbrHz+4z7PvHvPi6ROeffeYp48e8t23D4SP37v1DXe/ucmNa1e5fOE8c6dPceHsGa5euiioqL1ymcsXznPp/FkuXzjHFxfOcn7uNGdOH+fE8cMcPXaQI0cPMDk1goGhJjb2Znj6OGNla4STqxW6xurIq0rh5GqFjJwY6lryqGvJY2SqQ9KGdZRXFeLoYk1BsWC75OTpY8we3k9qegpqGsrYO9qwLSeTdXExBAT5kpGZirauBrb2VmhoqaKoLEdIWCDfPrpHR1crX924Smh4EGoayjg62zExtZ2Jqe3EJq1FS18DTz93Pl30N5Q1FPEO8MTB1Y7giEAU1eQxMjfA1smai1cvMDY5QmhUMK5ezvgGeZObv41LVy7wycmTJzl2TFDvd/36de7cucPFixeFNXkHDx5kZmaG8fFxWltbSUtLIyIigjVromlsqqWtvZHtE8OMT45QUlnMkZOHKakqY2RijOGpSWrbWvEICkZeU4slq6T48+KlLFq5iiWrpPhcVAwZVRXUDQ1YukqCT/7n//KnhZ8ioSjLcmkJpFUVcfB2RdvMADE5CYztzLB2s8PM0ZKQdeGYOZijbqiGtasVfhG++EZ4sWFrEonpcUQnR2DtZoaOuTrSquLIakli5WpCQsZatpWmE50cirOfLaoG8qTmbqC2o4KgNf6Y2BtSUldM20ArqTlp2LrbkZS+ns3ZaUTExeDm70VUwlqaelowd7bEJcAFtwBXRKWXo6AmjaqGLPKKEigorUJNQwYNLVmUVVchuXopK6UWIa0ogqyKONKKIihoCoSDgqY4StoSKGiKI6OyHBmV5cipi6JpJIuOqQIqupJoGsmipi+NnLoo2iby6Jopo6EvT9LmGMKjfVDTlcXD35b1GWsIjfEiPPb/J+st46rO8/7/+f2v69qasANEJATp7u7uFKS7uw/dHYogkmKQihKKiq3Y3TF2TM/s7uzk7j7/N46cnbmuG+/H4Zzz1aPcgM/z+4q3DwERrkSnb8LQVh1p1RXoWipiYKeKlpk8KkbSyGiIiUZWUxwZDTHWqQqzEWJyi1gh+WfEZD7+j71JbjHSisvRMdmAvbsRAUHObAxwxMRUlf6BVubPH6Krp4GgEA8MjVUxt9YlPjkUY3NNVDVlWSO9gmViHyMhsxIFNRlcPKzQNVTmo08+QEFJAmNTdWLiAjE1U8PcQoPIKB98fG3x8jTHy9McH29LYqK9CQt1xchYEQMTZbQMN6CsJYW+mQpWjvp4Bdjj4W+Lm681GvpybFCTYJ38clR1ZNAy3ICuiRI2zoaYWGuyZv0SJBSW/x+YkH4PE7Jaa1mjtAIxhWVIqq5GUkMcMeUVrFZajqTqamGLleISZNXFUDGQQtd8A8a2qti46eHiZ4aloxZWTtoYWirh4GFIYKgj6TlhBEe4YO2sI8xAeBmgb6OEpZsOpk4aaJnLoWUuh561Ihau2th46mPjqY+Fq7BB6bfPrV00sXBUw8lDD2tHdZGtycVDHw8fY+ydtbBx0sDcQRVzB1UhRLhqCUHCXQdnTyFkuHgZ4OQhVCw8/Ezw2mSBvYcuHgFmuPoZ4+Clj52HrmisPXSwctfGzE0TS08dbH2NsPc3wcHPFHtfM+y8LbH3scJ5oz0eIa54R3nhE+2Nb5wvvol+eMf54hbpQUBKMAEpwQSmhhCSGUVETgKRuUkikNiUEkdoRgoRWVmEpqcTmJRCcGo6cQWFZFVUk1VeTk55KdllJb8HiQrhRusFkKhqaaZ2cxuNW9tp7uxgc/d22nt76OrvZVvfdjp6ttPeu50tPV20dnXQ0LGZmi0tFNXVkF8rVCGyKsvIKC8jvayUtNIS0kqFMJBRWiqCgtyqKnKrqt6rDKWkl5SQVlwsAoj/rUQI6urIqaykqK6OkoYGShsb2bZrkKED++ka3EFHfx/b+vro2zXIyN5xJqYmmZiaZP/kBAem9nP27GkOHz7EwOAOmje3UdvcSEFFKWn5ecIFbe+/L3mVlQhqaiiorqaoro7a9nY6dwywbccADe1ttGzdwuDwHvYfnGbq8CHGDkzQv3OQrV3baG3fQkVNNW1bNnNw9hB7hoeEuYnREQYGBtne3cv0zCG29/VTVlVNbWMTJRWV1Le2UlJbQ2p+Hil5QgtTZkkRqYJ8ojLT8IkMISQxitCkaEISowhOiCQiOZaY9ESiU+IJi48iKSOFmMRYSstLKC0vISsrg9raavr6ehgZGeLKlUvcv3+XmzevMz9/lvn5sxw5Mktvbzc1NVXCXQYTezl69DBPnjzip59+4LvvvuHLLz/n119/5peff+THH74X2ZS+//tf+fWXn/j1l5/48YfvReCw0Lz04w/f/w4OFkLWC9ctgMRvA9jffP3l7ywiv92Q/fbtW7744gvOnTvH4OCgSO3v7u6msLCQEydO8ODBAx48eMCFCxe4cOECly9f5ty5c5w9e5aLF+aZmZ6kprqSnOxM9u0d4/KlC1y+dIGLF+a5dvUyVy5f5O6dW4wM72HHQB/DQ7vZMdDH/om93Lp1g7NnT3P9+lUuX77IkSOzTEzspa+vh/b2zVRXVzI6OszevWP09/fS07Od2tpqKirKGBjoY/OWZpqa60Q1roM7+0T7IVpaGygpFYgyEQ3vD+8trQ0UFefT3tHGwO5+appryCvJI7Mom5j0eAKigojJTKC0qZKo9DhSCzPZGLkJB29n0gWZ9OwUqoYtHS00bmkkNT+d4KhgIuIjyMjPoKy2jM6eDsb2j3Jo7iAHDu7nyNwhTp4+xtTMfgZ39bOlvYWyimK6B7dz+soZhvbtISI2jO6+rcydOEhuXhq9vVtobq4kMtIfK2tdnF3McPO0wD/QntgEf/w2WhMR7k5oiAuBmxzx8LbCztEAG2djzO0N0DRUYaX0Mv6y/M/8ccmfWLxqMUtWLuWjxYsQWyOOmoY6rq7O+Pn5kJgYz5YtbQwP76G1tZnKynJ6e7vp6+th+/ZtjI+PcuTILNPTk5w9e1qYY3kkzDjcuXGdm1eviELTC4fg508ec+/WTR7cuc3zJ4/56rN3otzAwt36d29fi+D27ZtXPP30MQ8f3OPZ0ye/axdbKAf44vN3PHp4n9lDM0zsG2f20BRzRw8xMryLwR29DO7oZd/eETo7NnPq5Bx3bl/n4oWzzB09xPVrl3j18imHZ6e5cP4MP/34d4Z2DtDfvY3x4d0cnplkev9ejh0+yNWL81y5cI4bVy5y48pFJveNMX/6BI/u3eb29St89lrYxPSPv37Hz//4nl9//IFffvgHv/74A7/++AP/+Ot3fP35Z7x58VyUb3j66KEoF/L6+TM+e/2KV8+e8vLpp7+bV8+eiuxfC61M1y5d5NqliyI1YgEiLp8/y/kzJzl54ihHDs9w6OAkB2cOcPDQAQ7NTjKwowslZVn0DDWwdTDHztEMB2cLjCx0MLHSQ1tPGTVNeeQVJZGVX4OmjjIGxlq4uNsRFRtCRHQIWblp7B4a5N/8yhdfvcPCyhRbeyumZvZTXlmCnYM1KmqKODjZYudgjYubI+aWJoSGBzEytofbd29QWl6Eu6cLf/nojxibGpAvyCE9M4X6llrqW2oxsTQiPScV30BvtA00Wbd+Le4+rnj4upGek8q+qXHuPb5DZ89W7F1sCY0KxsreAl19LdZJS/DB5cuXuXTpEufPn+fy5ctcv36d+fl5EUQcP35cJLf29fVRUlJCVlYWNTVV7N03wqHZSfaMDNLe2UpNYzWtW1uoaqihb9cAAyPDpOTmoKpvgJSSMuJyG/jDkmX8z+Kl/Ncni/lwxUo++OOf+OAPf+Qvy5exSExYkSYhL4e6kR465sZ4Bm3E3ssNHXNDnP08iEqNJyI5lpD4cHxCfJFWlmLtBgnUDFTZFLOR7NIMwpNDsXAxQ0lfHmm1tUirSbBWRQwFXVmcAuzwj/LC0s2EjZFeRKYEs0TiQwTV2fhHeBEU609wXCBpgmQqmyvQNNbC2tWW5NxUsktyiUyOJrdUQG5ZPvGZCXhu8iAkZhOLV3+Muq4iiirSrF23HC0dRZSUJNHW3oCWjjxyiuKsk12OtMJqZFXWIK0khqyKGBs01qKgKcl6VXFkVcSQU1uDvLoEcmprUNNfj46pEhqG8ti4GmHhqIeCpiQahvJoGsjj4GJKbGIQNXUCElJC2RTqQV5JKjUNBTS1l7NrrAtBZSq6Zops0FiDvqUi+tbKGNuqIqcpBAYp9dXIaq1hvbaECCIklZazVnEZK6Q/FNW6Sm5YKmppWqewDAWNNeQWxBMR7UNKehi1DQWcu3CIG3fOkJYVjaunFT4bnSgoTiMyNgB7Z1M0tBXQ0lVCYt1ylq74C+tkVyCnuAZldSkUVSXZoCzBWumlGJooo64lTVCwKza2uphbqOHqZoKXpzlursbY2+lgYqqMhrYMNg76OLqaoK4tg4GJMh4+1mwKdcPe2QhdQwVUNaWQkFqEnOJqpOWWIy23HCMzVXSMFZFSXI2StgxK2jJIK4khrbIGVYMNqBkrIq8tjaLeeiSVxRBXXImMpiQb9GSR1ljLWhUxkV1IQklohVLWlxbZzNQNZNE0kkPLZD0aRjIoaIhh5aSNu78FYXGeWDpqoaAhhoOXIcYOKuhZb0DHUg496w1YuWtj7aGDlrmsaI+DpZsWlm5aovcWxsFTDytnDVx8jbBwVMPaUR0PPxNsnTVxdNfFykENS3tVkWJh7aqFjZu2UE1wUhfamJy1cHDRxslNFzsXLVy8DPDwM8HBTQf3jaa4+Brh6CVsd3LyMcTFzxhnXyPsfQwwdVEXBrQ99bH21MfKQx8rD0NsvIyx8zbH1scSpwA7XIKdcA1xxjPCHb94bzYm+uMX70tYZigh6SEEpwUTkhZGeGY00bmJROckEZmVRHhGElFZ6URnZxOZmUloSjrhadnE5xWRVlJOZlkZmeUlZFWUkl35H1vTAlDkV1VQWFtNWVMDla3N1LS1UrdlM40dW2ne1knb9i5atm2lqWMrDVvbqW/fQs2WNipamihuqievppLc6gqyK8vIKBeCQ1JJEYnFhSQUCUguKiSluIjUkmIyysvIrCgnvayU5KJC4vPzSCoUkFT4n+v+zxQVkFZSSFpJIanFArJKiymqE6oIBVVllDfVUVpXTUVjHc3tm+noEQLP1q5ttG/rZObQNNMHp+gb6KWsupy84gIyC3PJKiqgoKoMQU2VCITyaiopamgQVco2dgurV5u2tVPd0kjd5ha6BvvZvnOA9t7t9O0apLa5kaqGOkqrK8nIyWbX8BCj+/YKVZz+PrZu3cr27ds5fPgw/TsGqKyuoq6pkaKyUirqaihvqCWvooScsiKySwtJFeSSXpRPYm4mgTERBMSEEpwQSWhCFOFJMcSlJ5FekE1mfjYpWWk0tjWRV5RP25ZWGprqyc7OpLy8lMaGOlpbmjh96gSPHt7n5YtnPHn8kEcP73Ph/DkGd/RTVVnOhfPn+Pyzt6KQ8y8//8gvP/8I//4nn3/2VgQA//j+byL1YEGB+G3r0k8//kOkSvx26dxC/etvZ6Gh6dtvvuLHH74X5SQWrFILEPH5Z29F5SUHDx6ku7ubsbExJiYmaG1tJScnh97eXm7evMndu3c5c+YMt2/f5s6dO5w6dYpTp05x7uxpTp08zt7xUQ7OTHH92hWeP/uU69euMH/uDGdOn2Tu6GGuXb3MzPQkA/29TE3up2tbB93bt3H69Elu3LjGnTu3uHPnFidPHmdwcID6+lqSkhIoKhLQ0FDHrl2DHDgwwfbt28jKyiAnJ4uurk5a2xqprimntq5SZFXq7ev6Xe6hQJDDtq52du/Zwc5d/YyO7WF0bA+T0xN09nRQ01xDYUUhmUVC23BUaiyhSZH4RQbiHeZPeEo0GyM34R8RSGl9OUMHRjh6+iiXb12mpLqEnKIcCisKqWqsIjkjCTdvV0KjQmhsa6BvoJvK6jJKygrZ3N7C0PBODh6aZPbwNPv2j3Hr/g2u3rnCvqlxdo/u5NTZY0xMjrFjsIe///1LJif2UFqYjre7NcGBzoQFuxAV7kZBbhRJsd7kpIdQXpRAXnYEIcHOuLoYYWmjjbG5BobmmihoyLJSchkfr/gLS1Yv5pNlH/PHj/7EyjWr0NTWwN3dleioCLq2dXBwZoqx0WH2T+zl6JFZ9u0d4+iRWcZGhzk2d4S7d26J5tMnj3j7RngIfvrooehg/PblCxFIPH/yWHRn/eXTT/nqs3eivQcLweq3b17x6uVzUe7hxfOnPHn8kGdPn/D2zStRfufzz96Ktq6fPXOKkyeOMT11gMmpfcJ2zqFBdu0eYHRsDx2dm8nJzeDa9Ut8+92XvHz1lMdP7gO/MjS8k/G9w/z08/fcv3eLS/NnOH38KAcnJxjZPciugV4m941x/sxJ7t68xt2b17hx5SLDu3Zw8dxpvvvqcz5/85Jff/yef/4kzEL89P3f+cdfv+P7777lx7//TdQq9e7VS+FCuLt3uHfrJvdu3RSB1rtXL0X7Hl4/f8bLp5/y4tMnvPj0ye9A4rcA8vj+PR7fv8eje3d5ePcOD+7c5uHdW9y6dpnz86c5fuwwh2enhSDxHiIam6owNdPDzdMBE3M9TC10sXUwxcBMC11jddQ05dE1UEVFfT2aOopYWBthZmmAp48zVbUlBAT50jvQxbUbl3n3+WvG9g5jYKRLcamAV2+e8+zFEwI2+WFhZYqDky2R0WGEhgdRWl6Em4cz4ZEhNDTVoqmthrevBylpiURGhzFzaJLtPZ2kZiUzODSAg6sd/+QXzl85R1J6AkrqCoivW42SugIWtmakZCZRVC4gKz8DA1M9ohMiqW2qJi0jmZa2Rj54+PAht27dYm5ujr179zI2Nsbo6Ci7du1i27ZtTExMcODAAcbGxhgZGaG3t5e+vj4OHZrh5Kk5Zg9P0TvQxeTMPk7NnyQrP5O2zi0cP3uSouoqopKTMHd0wtDaBkUdPT5eLc6HK1fzlxWr+MPiJXyyWoxFYuJ8tHIVn6wW48MVy1ksLsY6RQXWbpDHyNYS140+WDjbY+5kR0x6IjllAjbFhBCXEY+pvQn6lnroW+oRnhSCT5gX2uaaSCpJIKMuyZ9W/g9S6hLI6UgjpS6BkrEC67WlkNORJjYjHCtXE0obCmjsrCa9MImAKB8GxnqZPnGA+Mw41AxUcfJxpr69kaqWGvzCNpKWn4WzryvuAR6o6CiyMcwXsXUr8PJ1wthMG5n1YlhaGyAvL46enhLGpuqoackiI79KBBEyyuJIK61CQVMSBU1J1imsEIWCF6BCTm2NqH0oJNaHTVGe6JgqoWWsgJquLH6Bzly+eoLOrgZS0iIoqciisDSdbT0NbO6oonuwlciEjeiaKmDlrIeJrQZaJuuxdtVFSU8SSZUVSGuIsV5bgvXaEqIdCFIqK5FRW83q9Z+wXOovLF/7J2FLk/wSJDcsRUpxOetVVmFoqoK3vx0Z2VFk5sawpbOa6vp8cgoSiYoL4MKV41TVCbB3NkVLTwETcx38A93R0VfBwtoACamlqGmtR0FlLTYOhkTE+GNho4uphTqS0osxNVPDwdEQM3NVZGSXIC31CYYG8jjY62JmrspaqUXoGGzAx98Oa3s9LKy10NRdj6OLMR4+1mjqyKKmJc06mSUoqKxBRm45a6UXY2Sqgo7BBjQNFDC108XUThd1gw2oGyli4WyEjbsZ+jZaqBkrCgFUaTXyujKomiiyQU/2/4SXJZVWoqQng7a5MtrmiuiYKqBrpoi+hTJ2HgZYOmph7ayDgoYY2sbr0TdXwMnHGDNndQztlDCwVUTHUg4dSzksXDWx8dRFz3oD+jYK6FjKoW+jgKmTGqZOaujbKIieWziqYWavIsow2Hvo4h1kibWjOlbOGlg5qGHuoIqFoxo2rlrYeehi76mHtasWlk7qePgYY+uogZ2TJs7ueji66uDiZYCnv6kQMDx0sXUTKh62bto4eOmLMhKO3gaYOqlh5qqBuas2Zi5amDprYu6qg7WnAQ5+plh7GWPvZ459gCUOgVa4hTngH+9NcGoAQakBBKcFsSklkICkAAKSAghJCyMqJ46YvCSishOJzkkjOjuDyMwMIjIyiEjPIjorn/i8IpIExUIVoLyE7MoycqrKyasUZiSyy0rIKi0mr7IcQU0VJQ11lDQ3UNHSRMXmFmq2tL2vXBVCQ2VrMxUtTZQ1NVDUWEd+bRXZVeVkV5aRWVFKRnkJKWVFJJUISCjKJ06QT5wgl4SCfBIFeSQXFZJWWkR6WSkpxQLi8/OIykoXvS8EiQKSCgUkCvKIz88jLi+b6Kx0kgtzSRLkkZCfRVphASkFOSRkp5NakENyXhapBTlklQgQVJZRVF1BeUMtm7d1MLBnF81bWhjZN8rw3hGa21uprK+mqllYdVvZ0kBmSRGZJUUkFuQSk51BWnExxc1NFDU1klZaRGaJgKq2JgTV5WQU5VPRXE9Fcz01rU0Mjg1TWldNSW0VJVUVbAwJYvO2DsYn97O1axv1zU2Ul5czvGeI8fFxxsfH2dy+haqaarp7e6israGmqYGy+hpKaqvIKSsiOS+L9KJ80gvzCEuKIzghkrDkGCKSY4lOSyC9IJuKxhpatrbRsrWNbb1dlFSW0tPXTVf3Niory2ltbaattZnmpga6t2/j2NwRrl+7wo3rV7l/7w53bt/kxPE59o6P8tfvvhEFmuFfvHn9kiePHwL/Etk4fvn5R/79r1/55ecf+enHf/DLzz+K2mkW1IkFNWLB+vTbStffLqb77XXfffs1P/7wPd9+85Wo5earLz/n3dvXvH3zStiM8/XXPHjwgJmZGcbGxpicnBQG1rdvZ9++fbS3t3Py5EmOHDnCxMQEFy9e5OTJk+zbt48LFy5w7eplbt28zqWL53n08D53bt/kyeOHnDktDF2fPXOKI4cPcf/eHe7dvc3h2YNcvXKJgf5eOrZuoaGhjosXz3Pz5nXu3r3NvXt3OHbsKP39vWRkpBEbG01xcSEjI0OMjg5TWlpMVlYGZWUlFBYW0NLaQGNTLZu3NNM/0E3/QLdoeVhlVSmNTbXk5mUysKOH8b3DtLQ20NvXxcT+MXYPDdK3s5eGzQ2k56Wz8b2NKTEnheSCdHzCN2Lr5Yh7kDf2Xk5YudriEeiFb6g/UYlRlNWWISgXMHVkivmr87RtayMofBNh0aFU1lXQs6Ob0fEhevu3Mzy6m4kD42ze0kxZeRFj40O8fP2MC1fn6dvdS/dAFw+f3ufug5tUVpVw+dI52rc0M7q7n83NVaTEBREd6kmgtzVhAXYUZoUTHexEfLgblYXxFOVEERJgh7ODPuZmKhibqeLkZo6mviIS61exVHwRq9YtZ+Wa5SxdtQQ5JXls7Kzx9/dlaM8uLpw/x/FjR7l08Tw3rl/l4oV5rl65xNkzwgauG9evcuf2TV6+eMZn797w6ZNHPHsqPNy+fv7sd61Cvz0Av3r2VGTNefn0U1Fw+PH9e0KL0/sWsRfPn4qWIT5+9ICHD+7x+NEDETQvbHO/euUSM9OTXLwwz9zRw8yfP83xE0cYGd1N/0A3e4YGOXxkhitXL3Dz1lWev3jC/gPjXLt+iaNzh5jYP8aeoUEqq0oZGt7J6J6d7N7Rx/jwbs6dOs6dG1c5dewIe0f2MDE2TGtjHQM9XWxpaeTm1Uvw719F4etvv/yMX3/8Qbgw8ssvRJC0EKB+/uQxD+/e4fb1ayKb1+P790R5CFFD1fvv3W9VnN/amZ48uC/aWL0AJAt1ufdv3+Dm1UvMnzvF8WOHOThzgP0TY4yO7WZoeJDyCgHGJjr4BXjg6GKNnaMZOvoqyCmvw8BMC0sbQzR1FNHUUcTEXAdjM108vJ0IiwwkJHwjsQmRHDoyxZG5Q1RUlRKXEE1UTDiHDk/z9Pljvvvb1zQ21+Hr74WyqgJWNuaER4bg5eOOtq4GBka6mFkYU9dQTUlZIf07euju3ca+/WNs7dxMUHggvoHeVDdU8vk375i/fJZDczNU1pVj7WCJkroCSuoKWNlbkJAaR3RCJDaOVhhbGGLvYku+IId/8Qsf3Lhxg6tXrzIxMcHQ0BAzMzNMTEywb98+xsbGRF7NAwcOMDU1xeTkJHNzc1y5comz505y89YVLl87z/zF04zsGyZHkI25rSXltZW0dm3DO2gTGyMiqd28hYCoGP6wZBn/9cliPl4tzh+XLufPy1eK5uPV4iyXkmKFtDRLJSX4w9LFqBsb4ha4ET0rM9YqymHubE9Mi/2Q1QAAIABJREFURopQ+k6LJSolEkdvB7yCPAlLCsHGwwoVAyVkNKQRV1jFYulFrFJYwQr5ZUhpSqJupYa8/noU9Nfjvsme9IJYfIJdKK3LY3N3PZ4BTlQ1ldLSWU9zRwP+oT6o6qjQPbhd+MMudCNZgiwi4iNQ0VbGd5MnecVZrJFcQXhUAClp0QQGeuDhYYeBgQoKChKoqkujpiWLkto6lLVkkFVZg4TcctR0ZRGT+gRphZUEhrtj5aiPhOwS9M1UkFZYiY6xIqo6MqTmRNG8tQK/YGc09OXQMtyAtpECbVur2ba9iY2BrgSHeuHobEptfSFHjk8wvn8Hu0e2EZ8WgpmtNik54Th4GGNmp4mWsTwGNmoo6kth5KiFvK4kkqorhVuqFZagbCiDlNoqVsh+xCq5TxCTW8Tq9Z+wWvojEUxIK61AasMK/ENcCAh2wdnLgoAwN2xdjMgsSCBLkMjdh5c5de4Q5ta6mFnpEBAkDBcZm2mjqaPIBtV1aBsqI6MohoL6OjR15fHwscXCRhtdQwXWSi1CQ1sGFdU1yK5fyseffMBqsT+yfMV/sWr1H1BVk2St1CK0ddZjaaONn789gcEuWFpp4ehiTFx8AMpqa1FWkWCV+J+RXLeIDUpiSK5bRFxiILnFKTh4WKJtrIKVkzHem1xw8bfH2E4P3zAP3AIc0TJXQ1FPjrVKYmiYqbJeS/r/QISU6hpUjeRR0pdFw1QReS1JVA1lMbBUQdNIDiUdCRS116Cmtw4dEzkMLRUxtlXB0E4JfbsN6NnKo2sj93/G0EERI0cljJ2UMXJUwsBeAX27DejbbcDQQRFzRzXMHdWwctHE5n2Fq7mjmqhZSRSmdtEUXuOqha2bthAI3HSwddTA0VkbV3d9XD0NRCDh4KaDo7vQ5uTsqY+Dp55QifA2wMnbADt3HdFnmrtoYOasjrWHDjbeekJVwtsAe38TbHyEgWs7v/987R5ij3eEM56RznhGueEZ5YZvnA+bUjYRnBZMaHo4sfmJpJXnEJGZSERmMuHpKURkpBOZmUlsTj6JBUWkFBeTVVFKRlkhWRXCutesCmHjT1pJAbnVZeTVlFPcVEtpSz2CxmoE9VUUt9RR0lxHYUM1RY11FDfVI6ivEYWm8+uqyaosI74wj/TyQlLKBCSV5JNQlEucIJvYwmxiC3OJL8whqTCf+IIsEgpySS7OI7mogPiCLOLzc0gszCGlWCB6Pbk4j6TCfBIE2URnZxCRmUx8XiYJ+RkkF+aSWpxLeqmA9FIBmSXCSS/KJ70on5zyYorrqiiqFS7YK6quoLKpHkFlCbUttRSUFZBWkMHm7g5au9oZmhynvb+LxNxMfMODCUlOIDIzjcaeLjpGdgstYtnpJAlyyK4sIb+qjLisNJLysugY7KNr1wAx6ck0dGwmv7KU6JREknMyqdvcQmtXB1UNdRSXlyEQCOjq3Mbs7CzHjh1jz549NLU0U9dQT/PmNkoqyimtrqSmqYGS2ioSs9KJSU8mLT+HjKJ8skryqWiupWnbZrp29TE+s5/9h6eZmDnA5Ow0J8+dYubQNAcPTrPvfW3pjoE+xkaHRdacluZGbt+6wYvnT7l54xp3bt9kfGyE0ZEhUR3lQqD51cvnPHp4X5RJWAiV/vzTDyKIWLAm/fzTD6KcxG9bmhZ2RPzz159FdbC/bXBayFX8+stPIoD55usvRbamhd0Un717w4MHD7hy5Qpzc3McP36c6elpxsbGRPsiFn737t+/n0OHDonamvbu3cvhw4c5cXyOgzNTIoi4d/c2D+7f5f69O1w4f06Uibhw/hxXr1zi2tXL3Lh+lbNnTrFv7xidnVsZHx/lypVLPHhwj8uXL3Lq1AlmZw8yMjJEZmY6eXk5dHZuZc+eXdTV1ZCTk0VpaTG1tdXUN1TT0bmZltYGKqtKRbam9q2t1NRW0L61le6eTkbH9jA9s5/Zw9OcOn2M4yeOMLZ3mLaOVroGukjPSyddkEnL9s0U15URmhSJk78b7kHeOPq54hPqj52nI/7hAQRFBhEZF4G9ix2FZQKu3LzM8zfPuPvoDjmCbHp2dNPe0UZ9Yw35ghx27h5geGQXp88cZ8dAD81NdTx/9pjrNy5TWlGIh6+b0NrUu41r1y9x5uwJrlw+z/y5k9y7eZmpiT3kZcQQscmZje5mlOXHIEgLIsLfmnA/G2KDnEiL9iYiwIHG6hy83M0wNVPDzsEIPSMVtAxU+Gjpn1grK4a88npWrlmOiaUxcQnRjI2NsHd8lOmpA5w9c4p7d28L4eC9rejTJ4948vihSB1YWIq4oCAs3FV/9+qlSHVYuHP+4M5trl688N52I1yOduHsGW5evcKDO7eFd9Tff8bzZ5/yzddf8vDBPdFnL+QiFjJAz54+YWZ6kj27dzJ/7gyzh2Y4f+EMs4enOXhokqnpCbp7Otm1e4Ca2gq6ezpp39rKzMEDtG1uIiY2ggJBDuUVxZRXFLNjsJfRPTsZ2T3I1MQ4h6b2Mzc7w/7xETo2t7CtvY3NzQ0M7Rzg9PGjPLx7i68/f8svP/ydn77/K3/9+gv+/u03/O2br/n2yy/44u0b3rx4/jtb0s2rV0TB8xtXLnP/9i2ePnrI25cvRDshFsDq6aOHIiXi+ZPHPHlwX6Rk3L99i4d374igbWEh3ZsXT3nz4inPnj7i4YM73L51jcuX5pk7doiJ/aPk5adjaKSFs5stgcE++Ae6Y2SqhZmNAX5BHgQEeaKhrYCTqxUGxhoYmerg5etCVGwIXr4uVNeVU1NfgbWtBTFxkTS11HPi1BzllSVs7+lk7vhhSsuLyBfkoKGlirGpAZbWZtjYWaJvqIOGliruni7MHJqkt387puZGaOtq0NzawPTBA1TVVxISGcybL17z+vNXdPZ0sDHYn4jYcHwDfbCwNScqPhIvf08iYsPx9PPAxdMZVy8X7F3sSEiK5cjcIT44c+YMJ06cYHp6mqmpKY4ePcrU1JSopWmhNWJ2dpYzZ85w8eJFrl27xu3bNzl8ZIaZg/uZnNnHlo4WBod2UFVfiZGFCUtWLcNrUyCBkRG4+PkTHBuHd0gYWqbmLF27jv/30Sd88OcP+cOSZSwSl2D5OmlWy8qxSmY9i8Ql+J8lS/hw1SrWKSuipKeDmJwsH65agay6Mvbe7vhFBpFVnM2m6EAMrQ3wCPIgLisGOx9b1mvJsmz9clYprGSVwkrW68ogqbkWGV1plCyUkdGVRk5PFnXjDSTnRJJbmsreg7tp6qgivSCekBh/sgpTKasrZsdIH64+LihpKgobJAoyKa0pJb80D0s7czz9XXH1sMfJ1Ybq2iLKKvKIiwtBIEjH2lofPT0lDIxU0DFQREVDGm0jJTSNFJFWEmPt+qX4bHKkpaOSQ8fHqW4SEBLtTUp2JPZuJsSlBrNOfjm5xUnUtRZj42yIsZUGPpsc2bG7g+HRXoZGeujf0U55ZS7VtQXExAWyf3o307MjzBwepqw2B1MbLRw9zMgoiMY32IGgaA8MbdWR05bAytMIGU1xFA2kMXbSRslQBgW9dXwi8T+sll+E2AZh7au4/GLR3ggJucWsU1jGEvE/omeqjLGVBuZ2Oti7maBvpkJOUTLNW6sICvMiJiGIgGB3DEzUmJwZpbtvC2mZcVRUC1DTkWet7ArEpZegqCGFkto6TC21cHIzxc3LElMLdTR1ZFkj8Rc2KKzE1EwFTS0pdHRl0dBcx1rJT/D0siI4xA1DIyXs7PWJjvHD188OK2ttTExVcXE1xcPTElU1SRQUxZCSXoLkukXEJgQQFOFDSU0eTl7W2LmZ4+ZnzwZ1KZT15NGz1ETLVBU5DSkUdNcjry2DrKYUa5XFkdOWEQGEjqU661TE+Ujsj8hrS6NlroymqSJGdloERXvg4muBqb06BlZKGFgoomsqj47JenTMZNEyl0XLUgZtK1nR6FivF0GCro2c6OvfzgJYWDipY+6oJso6WDprYOKoioWTOrbuOti4aWPrrvOfeQ8Qdi5a2DlpYmmtjLWtKnYOGjg4CW1NC2Pvqi3KSdi4amHvoYuLr5EwI/EeUKxcNDG2VcLQWgEzZ3VsffSx9zPE1tcAW18DbHz0sXv/3MpLH1tfI1yDrfGKcMAr3AmvKBc8Il3xinbHL973/fixKTmYiKwYIjLjicxKIio7leicNGJzs0goyCe5SGghSi8VkFqcS1pJAZnlAjLKCkkpyhFVh+ZWlyForKSwqYa8ujLy6irIb6pE0FhNTl0F6eWFZNVUkFNdQWp5sbA6tryY1PJiEkrySCzOI75YCA8xggyiCzKJyk8juiCd6IJ04gozic1LIy4/ncTCLBILs4jNSyMmN5W4/HSSi3NEk1qaR1pZPikluf+5LjuFuNw0EgsySS7MJqUoR/hYkENyfjZJeVkk5maSnJ9Ncn420enJbIqNJCAqjOC4KGLSE4lMjqaxo5mB0UG29nXRvauf87eu0DnYQ35VGdFZqSTk5xCSkkh6ZSmC1gZ84qMIzUqloKGK2Jx0QpLjCE2JJyE/i4bOLXQM9lHWVEdGcQGpBTnEpCcTn5VGXkUJgupyCqvKqWlqIDc/j56eHubm5jhx4gQTExP09fXR0NRIYXERgqJCCoqLqKipprq+jsLyUspqqmjZuoUtXZ307B5g5uQRzly7wMnL5zh+/jSHTx/j8ImjnJo/zfWb1zh5+gSnT59kfv4sJ08c4/z8WW7dvM7lSxc4fuwoba3NHNi/j/v37ohg4dzZ05w8cYxvv/lKtEV6Icvw2bs3IhXhm6+/FIHEgmVpQY34568/i+xOC3mIBZhYeG3h7/3fSsXCLPx7FuBh4QC4ME+fPmV+fp7R0VH27t3L+Pg4Q0NCZae7u5uenh7Gx8eZm5tjbm6OsbExurq66OzspL+/n9GRIeaOHubC+XO8fvWCT5884u6dW3z+2Vtu37rBpYvnuXTxPNNTBzhy+BAz05Oi1+fPnWH37p0cODDBxYvnefDgHrdu3eDChXmOH59jauoAR47M0tTUQHNzI1NTB9izZxcFBXlUVJSxf/8+Rsf20L61lYbGGrZ2tNHXv53unk7RduqW1gYaGmtoaKyhfWsrndu20NBYQ35BNmnpSZSWF9HY1kB2QRZZgiw297STVyHAY5M3QfFheIf44R7ohbOfGy5+bjh7ORMQspGw6FBCo0KIS46leUsTlXUVtLQ3k5yRxNTsJLv27KCyuoysnHSyczMY2NHD/PnT7N41wP6JMR7cv83WjjZOnD7KvgOjnDpznC+//oxbt69x4uRR+PcvPHp4ly/evWRkdw9FuYkE+doSG+JKhL81uYm+5CX5kZvgT37SJspyoijMjKCtvgB/H2uMDBTR1VfExsEIC2sD5FVkWLLqYxYt/5gPF/+Z9Jw09u0f49jcEQ7OTDF5YIIjhw9x+dIFHj28LwKJx48eiGbhsP/q5XPRfPrwAS8+fcLzJ495dO/ue4vNHVHg+s6N65w+fowDe8fZOzLM1MQ+Th2b49G9u6Jt7S9fPOPG9as8efyQx48e8OUXn/H61QtRJuLVy+fcuH6VwR39dHa0M3/ujEjVGhndzezhaS5eOsfdezc5OneIw0dm2LtvhNNnjlNZVUpaehIlpQKamuuoq69CUJjL1o42xvcOMzqym9npAxzYOyqqcm2qq6a5vobyYgHN9TWM7tnJlQvnePvyGd9/9zU//+NvfP/d13z57rUIoN68eM6LT5/w6cMHIpXl04cPRHmRG1cuc/fmDVFb1ZsXz/nqs3d89dk7UWPTQmvTAog8ffRQVPW6sKxvoelqITPx5MFdHt+/w907N7hx/TLXrl7k8qV5Tp85xuEj0zQ2VWFgqMmmEF9CIwKwtjPGxFyYh1ivJImK+nrsncwxMtVCz1ANRRVZHJytMDTRJiU9jvqmahKSY4iICiUjK5WDs1OUV5Zwdv4UEwfGmTk0ycvXzzh+8ih7hnfy5t1L2jvaCNjkJ1osFxwaiN9Gb4pKCtje00l37zZu3LrKP//9M09ffUpReSGZeRl09nRw/so8lXUVOLja4+Bqj5W9JfYudoRFh5KZl0FEbDgbg/2xcbTGzNoUfUMdWjc38cGuXbsYHBxkYmKCI0eOiOTT06dPc+zYMWZnZ5mcnGR6epoTJ05w/vx5Tp48yfT0JDt39dO1vZ09I4MEBvvh5e+JjaM1Th4uSG+Q5U9LFhMQEY6htQ1y6hpoGJvi4O3LWgUl/r+PF/GHJSv48/LVfLhSnA9XivPxagmWSEiySFxCuNV60RI+ERdnydq1LJaQ4BNxcT4WW8WaDXJomxsTHBuCk48jyvrK2HjYEJMRRUDsRowcDBFTEmeF/HLEVcVRMVdmvZEcUnrSyBrLIa6xBmkdKdSMhNmC8rpcOvsamTi4h5yiZFKyYujesYWohBAi44NJzU7ExsmC9JxUmrc04r3Ri8a2egqKcoTrx/XV0dJWZvv2VurqSmisKyUuOgh1dVmsrfXxD3DG3tkEZXUpDMzV8Q1xxWuTE8FRPkTHBxIdH0hmbhzxySGkZ8dQ01CI/yYXSiuzCYvyJSouAG19BZTVpTC11EJeaQ0bg1yJiPKnoamc5tYK9gx3U9tYTEJKGPlFKbRsqaSlo5rWzhoc3E0ZPtDH0P5eknMisXLWw9bTGEnVlRg4aSGushwZHQkMHTRRMpRByVAGccWlwtpXxaWsVVyGhIJwj4SY3CLE5RcjobAUPSs1lLSlkNywHF0zZRw8zXDwNKO2pYS+3VuRU15LR08z/Tu3oqi6jpBwPx59eosjcweoqi2itDoPY0ttJOVWICm3gnXyK5FWWI2lrQ5uXpZ4+dmiqinFSrE/YGCsQFikB7oGcji7GJGaFoL46j8jJ7scNxdTAvwd0NaUwcFOn8T4QCzNNXBxMiY22o+NfvZkZ0YRvMkFVWUJrC21kJNfSUiED3EpYZhY6eDua8/GME/EpJcipSCGtrEKchpSrFVYjazGOlSNFFktt5w1CquQVluLpLI4axRXI6W2llVyy1E3VUFOS5oVMoux8zYnKN6XiJSNOPiYoW0qh6r+OtQMhKNrLo+lswYGtv8BAz1beTQtpFE3W4eGuRTaVkLA0LWRw8BeASNHJRE8mLqoYu6mLgIHcxcN4SZqFw2MHFUwdVLD0k1LVMfq4CUcew9d7F21sXPSxMZBHTsHDewcNLC1V8feURNHZ20cXXWEaoSLEDZsnTVFGYv/DRE2LjoYWiuhZyGHsYMKNt462PvpY+Ori5W3NuZeWlj66GDppYWZmyZWnjo4bTTDI8QG91BbfGJc8IpywTvaFb84L3xjPfGO8sQ3xodNSUGEpkYQnh5DVFYC0dmJokN3kiCH1OJ8UopySChIIyE/g5TiLFJL80guziK5OIeUkmwyKgRk1hSSWVNMWmU+aZUC0msEZFQXkVopIL4wh5SKQjKqSkgqK3ivMmQTX5xLfGkOUflpROSnEpGbQlheIqE5SYTmJhCWl0h4biJRecmEZycQnp1AVF4yUXnJhGXFE5oZR3h2AqGZcYRlxRORk0h0fgqxgjRiBWnwwQdEZMYTnh5LZGa88P+Wk0RMThKRmfGEpcYRkhzDxtgwAuMjCE2JJzwtkU0J0XhHBOMdGoxveDBhyTFkl+bRObidgbGdbB3YRkNHMzvG99DY2UZCbhoR6QnE5WbgERmMV2wYmzISsA/ZiH9KHFG56XhGBOETHUpoWgLeUSG4hwSQUpRH20A3oSnxRKUlEZ4sfEwpyCGlIIc0QS6FVeXkFubRN9DL4aOzHD46y/TBKfbt30tnVwf5gjxKy0soLi2ipq6a5tYmWje30N27ndHxEUb2jTJ95CAjk3tp6mijoKKYmqY6Wjs2U91QQ35xAYePzrJz9yD9/b2MjAwxNbmfUyePixponj95zOGZaQZ6upneP8Hj+/d4+/IF92/f4ubVK3zzxef8/I/vRVWQC9aHf/70I7/++APffP3l+777v/0uQL2gTCwoEgsWp4U2p4VZUDH+9c9f+Nc/f+Hnn37g73/77nfB6+++/Vq0J2Khpend29e8e/uahw8fcu3aNebm5pidnWVoaIju7m6Ghobo7+9n+/btzM7OcvfuXe7evcuJEycYGRmhv7+f3t5eBvp7uXhhnhvXr/L1V1/w+tULbt64xtdffcGN61dFCsSunTvYs3sngzv6uX3rBlevXOLu+wzEiRPHuHBhnnv37vDw4X1u3LjGpUsXuHBhniNHZtm5cwft7ZsZHBxgfHyUnp7ttLW10NvbzczBA7RvbaW5pZ7evi527upnbHyIif1j7NzV/34Pyw4RQMwenubEyaPs3NVPa1sjO3f109nVzu6hQZo2N9K8tZnhyVEEVUVYutjg6u+OV5APHoFeJKQnsCkskLiEaJJS4qmurcAnwJuW9ma29XbSs6Ob+MQYtmxtpaKqlMzsNAqL8mhsqhVaTEZ2s7W9lcuX5rl96xoN9dUM7uylt28bc8dmmZ7Zz/GTx/j8y8/eLyn8lVPHD5OeFIOzrSHONjrEhbni46hLdIAlhcl+xATYEeZtRWKoO5lJgWSnhuLpYYa5hQam5pqYW+uioa2AqrYiy8UXI71+LUoqG+gb6GZqZj8jw3sYG9rD1MQ+zp48wYM7t0VWpKePHoryDs+fPP5dzuH182e8e/WSp48eit5b8OsvePfv377FvVs3mZs9xOie3ewdGWbmwH5OHD3C/du3+Pu33/DwwT2ePH7IhfPneHD/Lm9ev+Sbr78UqRBXr1xiy+ZWmhrraWqsZ9fOHZw+dYK946MMD+3mzNkTnL94lhOn5rh15zrnzp9mZGwPxaUCgkICKCopYPP7ELuLmyPpmSm0bm6iq7uD0rJCDs4c4MjBKQb7ujk4OcGugV7qqysY3bOTzc0NHJyc4OrFeT57/YIf/vYtP/79O/769Rd89voFLz59JIKmhYzCQvZBpLS8f/3Rvbs8eXBfNC+ffsoXb9+I8iGfv3ktsjgtKBoLGYkFmFgIqy8oEW9fvuDzNy959+o5z5895tHDuzx6eJcnj+9z/8Etbty8TG9fB/oGGkisW4mzmy3efs4YmWoRnRhKcKT/e/VBSxSwdnazxcRcD0sbY+qbKklJT8DK1ozI6DB27h4gPDIEV3cnTMwM8Q/wYebQJIcOT1NSVkhichxXr1+idXMT3r4elJYXUVVTTkZWKmvWrmbFqqVY21qQnpnCxIFxdu3Zwa37t2lsa2KDigKJaUkMDu2koERARW0lvoF+xKckUNdcT0llKWra6qhqqWFoZoSRuTHZBTn4+nuho6fJB1VVVTQ0NLBr1y6mp6c5efIkJ06cYH5+npMnT3L8+HFmZmbYu3cvk5OTzM7OMjw8TFtbCxWVJeTkpjO2b4jmtnrCY8IwMNVnU3gwHn5erFkvS4agAGtXNyTkN/DRKjHUjUxYIiHJfy9awl9WiPHn5av5n8XL+X8fLea/Fy3jo1VrWCIhxeI1a/nvRUtYJC6Eh8USEqyQluaPy5bx34s/Yc0GWRR0lDCyMUTFQAU1IzVsvKzxjfTBMdAJSQ0plskvY5WKGApmikgZyCCuJYGE7jqWKa9gjZo4MmriyKmIExrjQ1N7Oa2dNdQ0F+Pp70hieiQjEzuJiAtindwanDzsiIqPIDkjkfauLcIw1nA/YZGBeHo54eRsTXNzJa2t1bQ0VuBoZ4qjvTGJiaFk58bjs9ERRQ0pdExV8I/wxDvIGXs3MwxN1dDUlcfMShtVTRkUVSVxdDXDxsEQMyttXDws0dCRQ1FVEl1DJWTkV6Glt4G4pGDG9g4yPNpPWUUOrp7W+Gx0wthck9BIH+LTwmjeWkX3ri1kCOIIjfPFL9QFZR1pDCxVUDNaj7yuJIrGsujYqaFqvgEp9dWsU1uFnM5aFPSlWKO4FAmlZaxV/M9IKCxFQkEIFpauhhjYaODsY0lhVQZVzQKyihIoqc4hNScGe1dzwmI2Ul1fSMf2Rsws9djS0cDWzkaUVGWQURDno6X/zfI1HyImtRgF9XUsE/8Lmrrr8fS1wd3bCktbHdQ0JdmgtAojUyWMTJXQN5DH188Gc1M11q75CAX5Vdha6yC9bjFaGtJkZ0YR4O+Av68dudkxBG9yITbaj/zcONxcTPF0t6C6Jp+4pBCiEoIIDPNCeoMYEutXoKgpg5yqJGLSS9E0UUFWTRJpFQl0rTSRVBZHxVABBd31SKlKIK0uhZz2ehT1FVAzUUZOSxoLVxOiM8Jw9LNCy0wJTdMNWLnoEBDpTFCMK47eRhhYCTMQJs4qmLmqYeaqhqGDItpWsmiYS6FpIY2O9XqRKrEADybOKqI/Y+GuIWxKctUSQYSZqwbGTqqYOKth4a6FrY8QIhy9DXB8vxPC0V0Xe2ctbB01hBWwLjoikFiAChsHdazthUHt/5+st4xqM8/jvufee3fHpU5xirsFh+BBEhKCu7sXK7RQp+7uFKdCaSkV2lJvgQoV6i0tdZfx2Znd/TwvMuTp3Pvid0LkXOeQkxf/z/X7yjBAiOUKOZO/3B5fqWI7IZLa4+5niauvCR6BlngH2+Alt8JDbomH3Bw3uRnuoRa4B1vgGqQAH78IJySxQiQxHoSk+CNNEiFLDiA0PYiwjGDkqUGEpAYTkRlOdE4MsXlxxOUl/jnJJBamkVaaQ3ZlITmTC8mclEdGeS7ZlQXkTyuhYHop+dNKyK6eSHb1RLKqisicUkj6lAIyqgrJmjqRrKkTSa8uIm3KRDKqy8ioLiN1cjGJ5QUklClgIakil7jSTOJKM4ktySC2JJ2Y4rSPJoX44lRiCpOIKUwivjiVuIkpRObFE5EbR1R+AqFZ0YRlxxCRG0dMYRJxE1P+IoOLykkgJieJuLwUYnOTicpKICwtBllCJJLYMILiwglOjCI0JZ7g5FgCo8PwDJEgDApEGOSPJDaMgIggpLEhZEzMZubiGmYtmUNBZQmSSDmqgQfWAAAgAElEQVQBETIksWHE5KYTGB+Jb0wokox4fBOiCMlNp2r5AqTJsXiGSUkuziO3qpzonDRictMpmjaZ9NJCEguyiUhPIjE3k+KpkymeOpmM4gIyJuZTPWsaazauZfvObeza3caevbvp3L+X5tYmlq9cxoIF85g1awZz59awbOliVq1cztbazWxrbaapqYEde9po27+HlZvWkl8+kYy8LIrKi5kyvYrZ82to3d7CwsULmDy5ghkzprFyxTKaGuvp2tfJmRPHGbp3l9fPn3Gwcy8tDfXKgq1H9we5fuUy7169VGbID+unh8Hilx++V0qRhiVMHxfM/fTj90p4GJY5fQwQw7GvH/soPi6se/H86V9kTsM9FK9ePleaWG/evMmdO3e4du0a/f397N27l7q6Otra2mhtbWXRokXs2LGDnp4eLly4oIxfb21VNJTXbtnEyRPHuHK5n8ePhhTXvHGNwXt36Dl7mt6eM1zqv0D7rp00NtTRtnM71waucG3gisI/cu0q58/30dNzhqtXL3P37m2uXr1Mf/8Fbt26waFDB+nr62H//k6amho4fLiL3t6z7Ny5naVLF9PQWMu69atYv2E1y1csZumyhezbv4eTp46ycdNa9u3fw8C1Sxw+coCNm9Zy4OBeLvb3sXvPTpavWEz5pGLWb1jNrvbtTKosZeGyBezo2EFucS5JOSmERIeQmJFIYXkhC5bOZ3LVJFLTEomKDqOktJDyihJmzJlOTmE2VTOmMKtmOkeOdrFuw2ryC3OoqCxlydIFlBQXkJebyaqVS+nrPU3XwU7q6zbT3LSVu/ducOFiL6fPHOfJs8fcunOT06dPcvhwF60tDRTkpuEoMCIuQkRJbhTVxXFkxXlRnCElQS5E6m1NuMSF9AQJUeE+REf6k5OXwOSpReQVpuHqrijp+mbUV6hpqOAf6MvR44fZt28v69etYVtTo/Jg/+LJY96+fKE0/X581/vxg/tKiBhunR6+E//xvHz6RDn95/ro2tdJa2MDTXVb2dnawv6OPfScOsnNgatc6r/Avbu36Tl7miuX+7lxfYAL5/vYuWMbhw8dpOvgfqqrJlMzeyaHDx3k3t3b9F88T8eedkUc8MG93Lx9javXLtF/+Tzbd7awdPki6hq20NRST9fh/UyumkR8YgyFE/PYuHkdeQXZVE+bzMlTRzl29BB1mzewaF4Nu3duY9f2Fprra+k9fYIDe3dzc+Ayg7dvMHTvNoO3b3Dj6iUune+l78xJzp48xsW+3v+JtR32KwynMX0sUxqWJw1LmoYbq9+/fsWHN6+VxvOXT5/w9OEQL58+UUbADkuYPgaOR/fvMnTvNrduDnDl8gUu9Z/jUv85+s6d5sTJI9Q3bGT5igUUleTgLXIjOk5ORnYCpZMLmDq7gumzKggM8iI0QkxyWjSlkwoIDPKhpDyfvfvbEDhY4S1yZ/vOFrqPHWLZisUEyQJxdnWgqaWenr7TnDh1lKXLF9G6vYmOznbCI0NYuHge5y/2UjapmJAwGY7OdmjpqGPvaMu0GVWcOHWU8MgQDM2MmGCoi4OrI5YCK+xdHKiaUU1qVhre/j5I5EGEx0RQWlmGh68n2vo66BhMIChESn5xAcWlhcjkEj6ZOnUqCxcupKGhQbk6PX78OCdOnKCrq4ujR4/S1dVFe3s77e3t7N27l8bGRhYtWsD8BTUkJceyaOk8+q+c42D3ARYuW0B+SSEunm6Y2NogDgtFx9QMNX0DPvn7P/lOTYMvx6rwzXg1/vbdKP4xUoVPR6vy2Rg1vhqvxQitCXynqcNXqhp8oTKesXr6fK2mzv8dMZLPx43jn6NH8+mYMagb6fHZ6C8wtTPB0sUSfWt91E3U0LfVw9LDChUTVVRMVRhjMg4dhwmMt1ZjnJUqag7ajDQdwxjTsWibqRAgdyU+LYSIeDGxKcEsWjmL4oocAoO9EEk8yC5MpaA0B0mIPzPmTCMuOYZ5i+fQ1rGDHbuamDptEosWzWbfvjamVZXQWLeOksIMosIl+HjZk5ISQUiYCCc3C+zdzJHHBJBdmkponBhdE1V0DVWwczIhUOqOpa0eo8Z9hp7ReKwE+phZ6aClOxpdQxVsHYzQMxqPq4c1ZZU55BUlI/S0RyLzwcfPFVl4AAWlGRSUZpBdmEx6fgIimRANgzF4S1zImJhEVmkSAg8zzJ30cfS1RhQuRNtGlZi8MALjfBhj+C0TBOqomYxC3XQ0aiajFPMnTGiajEbLdIxyRut8jYGtFgHhnmSVJiGPD8DJ1xqBm5nCOG44HlsnUzQnjCYgyJ2yinwWLpnFzNmVtHe0kJAWQVhcEM7eNhhYahIU5oOtswkTjMcpyvistAgO80Yic0VrwrcYGI9l3sIKImP8cPewIDY6EDdnU1TG/BO51J3SiSkIXczwFFpSVpzK6hWzCA4SUjoxhahwEX4+dkSFi7AwVSc8VEReUQpVM8spKs/Byt4EoY8jjkIbXLztiU4OQyhyQuBujZWLOZ4SIWaOJjj62GPnaYvAwwaBlx32Pg4Y2RujaaaBPFFK3uRsvIOF2HqY4SyyQeBhgoO3KZ5BdnhJbHH2McXNzwxRqAMCbz3sRHo4+Btg76ePnUjx3DHAENcgUxwDDHEKNMJFYoKLxARnsTEuEhPcpGa4B1sQEOqo9CUMdze4iC1wlVjiLrPBUy7AO8QO3xB7Rfv0n83UAUECAiUCJBIBAQHW+PiY4elpjLunMR5eJnj4mOLhY4q3nwWBUjtk4S5Iw5zxlwqUYOEvFSASC/AJsFEYr4Nt8Aq2xF1miofcHN9IazzCLfCKtMI7zAoPuTleciv8Ix2RRLshjhIijvVEFCXEP8YDSYIP0iR/xPG+BMaJkCT4E5YeQnhGKGHpochTgglOlhGaFkJcfjyppWlklGeTVppJakkG6WVZZE/JJ29qEdlTC8mYkkdSWQZxJalEFyURU5xCXGka8WXpxJelE1ueSWxZFpETMwgrSCWsIJWIonQiilIJL0whrDCJ0IJEQgviCc9XTFheHKF50YTkRhGSG0VoViTB6WEEp4cRkhmBPCMcSXIwgYlSJMnBBKeHIUsLVb4flh31P34aWXI4suRwghJDCYiV4RMRiFDmi4vEC6HMD+8wCaJIOd4RwXjKpbgFS3CXSXAPDsTBX4hQ6s2UhdNZumkFoQkRSKPlZBbnEJ+VhH+4FP/IYMLSExEnRSOKD0eSEU9QViKhBekUzZ1GaFYygYlRpJQVkjetksicNKTJsSQW5VAwrZKUknxCUuOJSE8ip7KUguoK0ksLySwppKpmOvOWLGDtpnXUtzSwbdd2du7aQev2FpqaGlgwfy4zpk+lZvZMli9exLpVK2mo3cK2hgY2b9pAa9s29h45QMvuHSxarTCGL1y+mHWb19O0vZmjx7tpbW1m5YplrF61gtbGBuXd1HNnz9B7+hS//PA9Vy5e4OTRbu7dusnjB/d5/fwZ927d5Mf37/jv7//ij19/gX//we+//Mz3b9/wx6+/8NtPP/4PEAyDxPDhf3gbMVwy97GBenjrMAwIH28chrcNw1GvH7///NkTpezo3r17DA4OKjcNp0+fpqOjgz179rBp0ybq6urYtm0b7e3t7N69m3379nHw4EHa29vZunUrG9avpaF+K8eOHuHY0SOc6+vh1s3rnD6lSG4619dDX+9ZTp08zrbWZk4cP8ql/gvKUrHr1we4dOmiEiIePnzAjRvXlNG5t2/f5MaNa5w8eZxjx7q5cuUSvb1naWvbQVNTA2vXrWT9htVs3rKeefNnU1VdQV39ZvZ0tDF/QQ3VUyvZ09HG7j9NzbVbN7KrfTtb6zaxes1y5s2dRViojKnVlRQW5ZKcmkD1zCriU+KISowiITWeieVFrFq/km07mtm9ZyczZ1RTXjaRuXNmkpmdxvadLZw8fYyTp4+xYtVSVq9dwdRpk5lSNYk9HW2cv6BoUz5y+ADdXfvZ07ado4cO8OzRAx4P3WXowR3u3b1JT+8pHj4e4tad29y7P8jWrVs4fOQA9fUbyEiLJCE2kNx0GTVT0yjKDCQ70YeECE/8PS0JEtkTJhXi7mZBkFTItBkl1DWtZdXaRYTFBGNiacQEQx1UVMeQmJzAtWtX6ek5Q9vO7Rw7fIjrVy7z9OEQr58/U3YbfP/2jfLgOizZGdb7D0PE25cvlPPu1UvevXr5l+dPhh5wc+Aqx48cpn3Hdjp3t9N35rRSnvPg/j2GHgxy5HAXXQf307l3Dw31W6mumsyC+XNZvGgB69etYf26NXTu3cP5c71K8Lh+fYBHj+/z+u0L+i+fp3P/HlavXcGkylJmz5lBxeQysnLSCY8MoWpqJTNmTaVwYh6zaqbTe+4MV65eZF/nbubNnsGKJQvp2tfB4QOdHD7Qybmzp7hy8RxD925zc+AyF/vOcvbkMU4dO8LJo4c5fqSL40cUpXrnzp7h0vlzXLt8iZsDV5VG6OFkpYeD9/5iMh/eTDy6P6gEiI+7M75/+0YJcsPvv335gjcvnivN2G9ePP/zO37OmxdPefpkiPuDt7l75wY3b1yl/1Ifp88cIy8/ndy8NJq3bSU5LZb4pHDKKwtIzY6nvnUTM2ZXUlyWQ2xCKCXlufiLvXB2EyAPE7Nu4wpy8jOwsDahdXsT779/w/mLvcyYNZXBB3eordvE/oN7mTFrKnv27mLNupVk52YQHhnCpMpSnj5/RP/l83j5uOPpLUQmlzB7zgx2tLXy5t1Ldu3egcYETexdHFDTVmf0+DFExkVx4uxJNm7dRGZeFqFRYbh6ujFGdSza+jpI5EEYmBqSnJHCuUvnmT1nBkkp8QqIWLJkCdu2bWPbtm10dnbS1dVFV1cXe/fu5eDBg8r0iJaWFpqamli9ejUzZkxj8pRyEhKjyS3I5NTZYxzsPkBDaz0ZeVnomxpiYGnBaA11Pvm/f2eMljZ/+/pbvhgzjq9VVPlmvAZfqmjy1XgtvhinoYSIMROMGG9ogoqBMZ+PU2WEljZfq6nzz9Fj+HzcOL5WU+MrVVVGaKjxzxGfM1Z7DHpWeli5WjFWbwyfjPg/jDNSQdNKG3VrTcaaj0fDTosxFiqMsVZF01mXkRbjGG02Gl0rdTz8bQmLDcDYShN/mRvZRQms3rSI7MJk9E21EEk8mL+0BqGPM7lF2bS2NVM2uYTWHY207WqmqXkLR4500ty8hYkF6WzdvIrczAQCRW4kJ4Yyd+4UoqLFmFhoYWSphbm9PjZuZqjrj8bS3gA9o/FMMBiHkZkGppbaWNrqKZOcHFzMFBIoV3O0dEdjaatHbmESKRmR+EuEbKpdxYbNKygsy2bVhiWk5cSRkhWDqa0ezl62eAQ4Yu9pRUx6GPkVmYgjvUnKi8LB2xJdK3WSi6LRtFJBmuSPu9yJEbpfYuKqh66NGprmY9GyGIe66WhUjUagavRnm/WfIKFpMhojOx2s3IyxdjPGRmiCmuEotEzHoWU0Dg2DMQiczTC21EEs82Th0hkkJEcQFRuMjq4K6VnxFJZlkpwdg7GNDn//+hMs7PSxc1WYytV1RzBO7Qs8fGwJj/IlJNwLoacFG7csJK8wjqRkGU4ORrg6mWBqNJ7gICGV5ZlEhYvw97UnLzuGnMwoSiemEOjniIebBXnZMaQkBmNjqY2xoSpBcm/Kq4oIi5GSU5RG+75t+AV54urjwKRpxQhFToiknngFueMpEWLpYo6xnSFGAgMcvO3wCvbG0M4IR5ETPiG+hKWEIo0T/+mNMMfARhMTe20EHia4BVgj9LfEzt0AK2ctLF01FYZqkR4CX92/zDBMDIODU6ARjgGG2Pvp4+BvgIvEBKHMnMAwJ0Vfg9gSYZAVbkFWuIgtcA6yxFVmjVCqAAtPqSLa1V8qIFBqhzjIDonUHrHYlsBAG/z8LPH2NsXDywQvHzP8xDaIZfb4BlgpOiciXJGGOSOS2ODlb4Gv2FrRTeFnhbe/NX5BtviFCPANtsIj2AyfCCskCfb4RFvhF2dLQKwdoigb/CJtEUc7Io12ISDCmYBoIT4RrvhGuhEY54UkQYR/jBe+ke74RrojSw4gOEVCcIoESYI/AbG+iOP9CEsPIS4/hoTCeJImJpM0MZnEoiSSS1JJn5RJakUmSWVpRBbEIc+KICgjFHlOJBGFcYQVxhFeFE94cRKRJekE5yURlBlHcE48YQXJhBclK+FBkhmBJDMMaWYYQRmhSNJDCEyV4p8swS9JTECCGN9YEb4xfoji/PCJFuEe7oFbiDvu4R74xQUoX/eJ8UUU6/8XgBBF+eMbGYBPRCBeYf64y31xlXrhGOCOvZ8bLhIfPOQBeIQG4SoLwDkoALdgCZ5hwXiFywiMleMV5k9ISiRxecn4h0sIjg1FHCElPCmKhNw0ZAmRyJJikCTH4BMbim9SJNK8FEIL0glIiiIyL53E0nySygoIz0pRXDc+ktypFeRMKSO1tICw9ESCk2OJzUknuSiX7IoSpsydReXMaqbVzGDh8sWsr91IfUsD9S0NNDbW09TUwLKli1k4dw4rly6hYfNm2lpaOLSng8Mde2nb1sr29h1s3dbIvOWLKJtayZQZ1QqQWLaINetW09fXo+h+6DpA18H9nO85y6Xz5zh39owyu/3540f0nDpJz6mTPLh7h3u3birvPH5485p///Yr//r5J/77+7/4/Zef+eHdWyVYDHsXfvzhg1Ka9PHmYRgihrsfhgHi93/9yh+//8Zvv/78l0jXD+/fKuf9uzd/AYzhzwyn61wbUES3Pnz4kIcPHzI4OMipU6dob2+ns7OT5uZmLl68SHd3N62trdTW1tLS0kJHRwcdHR3s2LGDLZs3smL5UlqaG1m9agX1dbUcPnSQpsZ6Tp44Rl/vWQ51HaD3zwPr8WPdnDh+lKdPHnHr5nWuXbvKwMAVenrOcOXKJV6/fsmTJ4+Usa8XLpyjt/esEjLu3LlFX18PnZ0dysbqlauWsmbtClauWsqcuTNZumwhW+s2sXnLetauW0ld/Wa21G6gsWkrBw7uZU9HG5s2r2PD+tW0bWumcetmmutrqZoyiZWrllLfWEt5RQmN2xrY2lRLx4E9XLpygZu3Bvjpx/dcuXxBcci8fIHevtO8ePWUC/19rFm3koioUJJTE6iqrmDb9ibOX+jhwdBdLl7o5dbNAdatWs6WDWvpPX2C8z2nadvexIHOdl69fEpb2w5Onz7Nhf6L3Lh1k3cf3nLi1FGOHT/I0mUzcXUxJsDHgvhIN8oLQygrCEEWYIuz3QS8XM1wdTLC3EITBydTSity2FK3hjWbVhAUIkZTVwNzGzP0DfUoKi5kcHCQq5evsG/PbnpPn2Lo3l0+vHnNj+/f8eHNa+Xh9cWTx7x48lgJER9r958/fvQXKc7wQXf4s88ePVRGnz5//Ihb1wa4f+e28vpD9xQG6iuX+9nbsZuug/vp2NPOls0bKSkuoqS4iEnlpexq20Hbzu107Gnn2NEjnD/Xy+tXCsnXsxePefTkAafPnmDl6mVMqiwlKSWe3PwsklMTkIdKiU+MYXLVJMorSkhJS2TdhtVcvHSOM2dPsGnjWhbPn0Pn7jau9p/nYt9Zzvec5vKFPp49esD9Oze52n+e3tMn6Dl1nL4zJ+k9fYKzJ49x5sRRek6d5HzPWWUJ3J0b17l/5zaP7g8q/Q3D39mwRGwYIh7cvcObF8//p4Bv2Kj99uUL5Xbiw5vXymbr4S3P6+fPePzgHo8f3OP+4G1u37rGjetXuHrlIj29JznSfYD0jAR09dRxdhOQnBaLPCwAdy8H5iyazq7OVhYumUV7RwtzF0wjKzeJpNQYJDIRYqkvhcXZiAK8cHV3JDo2goHrl3n+8glne0+xZNlC5KFSklLiKa8oYe782VROKSc+MYbwyBAWL11A3/mz9F8+z5WBfq4M9FNcWkhjcx33h+7y5t1LtmzdiJ2zPd+M+hZrexsmGOoiDpZw5ES3MvVv6aplxCbFERUfzfI1K5i7aB5p2em0tm2jf+AS6zeuQRos5pOMjAwqKipobGxUpkHs2rWLffv2sX//fjo7O9m1axfNzc3U1dWxbt06ampqKC4uIjklnonFeRQW51LftIXZ82eRNzEXVy8hY9TG4eDhjp65GZ+NHMV4XT1Ga+nw5VgVPhs1hr99PYLROoaM0DTgi3Fa/GOkKp+PVWeUtgFqRhZomFqgYmDM12qafDlelW/UNfhGXYPvNLX4SlWNv33zFV+M+Zq/f/d3RmmNQuAhwECgz1caX6NhoYmOrS6attqMt1JH23EC46xUGWOtirqjDt+aj2GkyUhGaX+FoaUqVo66SCM8sXU2Iiw2gEC5J75iN8xtDYlPjWTKjElsadxAYWk+tY2b2d7eSn3TFurqN3Dq1GH2dexA5O1KXlYi06tKSI4Pw8JEB0mgkIULpxES6ouW7mj0TBWpTDp/RryO0/gWbb2xGJlpoq03Fg2dURiaamBoqsEEAxXGa3yLgYk65ta6eIkcmTJtIsXlWcQnh7K7s5kNW1cxeXopU2dXkJAWRUSCHCtHU5w8bXD0sMbVzx5DGx3SixLJKktl1rIqPKXOuEsccfK3JSonBGM3PYycJ6Brp8E44xHo2mlg6qyLmYseerbqaFsqStWUJmvjkcoZbzASLTMVxup+i4bJWNQMR6FvrcFItS8YrfEVbt52rNqwiK7udhpa1mPvaE7ZpDxkchH6RhoYWWgjFDngJrLDyFqbkeM/R1N/DDpGY9HQG4mByXjsnIzwFNmQUxiL0NMCeZgnUrmQkFBPtDW/JTrCj9QkORqqXzLy20+IjQpgUmk68TFiliysoqN9KwW5cRTlJxAVLsLaQouczCj8fB3RnjCGxJRI4lIiSMqIYdWGJfhLvbB1sUBNdyzWTmZ4BbohDHDBysUcBy8BOmaaqBuOx8LZDEM7I6yFAiLSIpHGyTB1MsHexxZ3iTN61lq4Bdrj5GeFrbsx5k462Ljr4xpgiZfEGqHYHA+ZFS4Sk7+AhK3PBKw8tTBzU1PCg51IDxtvHay9tBH46uIUaIRQZo4o1EHhg/AzxSXQHBexBY5ic5wkFrhIrRBKrREGKdKTPAIt8Qm0wk9sQ6BEQFCQHTKZA3K5EzKZA4GBNkqTtUzuRFSMlwI4ZPZIgh0Qy+zxlwrwC7JVyptEgbb4BCh8EyK5LSK5NV4h5vhEWOAfb4N3lDl+cdYExgnwi7bFL9KWgEh7AsLsFWlOIY54BNvjFeJIYIwH0gQfxLGe+EcJ8Yt0IyDanaA4X2QJfkhifRRxsRGK10JTgghNkxOdE0V0XjQR2RFEZEcQkx9DTGEckXnRhGSHI06R4pckRpIeTHBeBPL8SEIKoggtiiOyJA1pfgJB2bFIc+IIyo4lID2CgPQIgnKi8EmU4pMowSdRgndiAJ7xfghjvBFGeuIargAF1xAXXOSuuIa44BzsgiDQFht/WwSBtjjJnLGX2GEbIMDG3xpBoB32EjscghxxCHJEGOyBMNgLN5knbjJPXKVeuEq9cJZ64yz1RhQjJyA+DN+oEFyk/tgF+uIY5I8wVIp7WBCe4YFEZscTFB9CREYsZTMrmbpwJgnZyazYvJrUomzEMaGIImVIU2PwSQjHOyGcsOIsosrziC3LI740j9CcFCLy08msKiO5vJDInDQSi/OIyk0nKjedkNR4ZEkxRGQmE52TRkpJPuU106mcPZVp82cwe8kcFq9azIba9TTvaGL7jmYaGmtpbKilbvMGdrY00r1vL2cOH+L8ieP0dB9h3+42NtVtZkPDFhYuX0xxRSmpWWmkZKYyfeY0WrY1c+DAPvr6eujtOcOZ0ye5cfUKt69f+7Mttpcn9+/z4tEj+k6d4sj+/Zw/c4arFy5w59o1nty/z7sXL/jXjz/y8/v3/PHzz/z2ww98//o1//n1V37/5ee/JC4NQ8Mfv/+mlCb9v4lNw+8Pf+bff/yL337963U+TnL68YcPyg3ExwlNw1Ga586d4+HDh7x48YL79+9z6NAhduzYwcmTJzlz5gznz59n37591NbWsmbNGjZs2MDWrVtpbm5m+/bt1NfVsnrVCpYvW0LFpDKqplQq7x5f6r/AhfN9yjvIJ08c41DXAQ51HWDowSADVy9z69YNLl/up6NjN/v27eXBg0FevHjG9esDXLt2lTNnTnHp0kXu3bvD4OBdbt++yd27t7l8uZ+uLkVk59p1K5WpTOvWr2LBwjms37Ca/Qc6ePhokGPHD9PUXEfrtkZ2trWyYeMaaubMYGp1JVUVZWzZsJbTx7tZsng+xSUFzJ0/m7nzZ9OyrZHrN6/y6MkDbt+5ztWBfl69fMqToUGuXjzHwKUL7Grfzv6De1m0ZD5ZOenExUcxfUYVtVs30tt3muvXLnPk8AG2bF7Pzh0tbN20nscP7nHnxgDN9bXcvNrP0OAtWlsa2L+/E4Bnz19yurePhUuXcPFqPzfvXKGhcQ2uLsbYCzTw8zagMCeQmdWJ+HtbYm2hgZuzKdaW2jg4mighYsPWVdS3biE0So6ltRk2AmuMjIyIiIjgyqWr3Lpxk9PHjzFw8SLPhob46d07fvvhB35+/54Pr17x5tkz3j5/zuunT3n5+LFyXjx6xPOHD3n6QCFzGvZHDG8gnj9+pNTtDx94nz16yNOHQ7x9+YLv377hydADrly8QP/F81y8cI6es6e5NnCFw4cO0thQR83smcypmUVzUwMXzvcxeO8Oz589Uf6eP7x/yy+//MR/+J0DR/YzqaocD1934lPiKJ9SRlFZIfKIYKbOqmbluhVMnlZJVn4mGbnpdHbt5djpo2zb0cySxfPZ2drE6ePdXO0/r2h/7jnN7etXGbx9Q9kjcezwQU4dO6KEh9PHu+k5dZzLF85z7fIlbl0b4N6tm0qPyDBofSwLG45wHTZeP7h7RwkDw9uIj2cYIIaL+YYhYngz9OLJY969es67V895+eIJT6qU1MYAACAASURBVJ8M8fjRfYYe3OXGzStcuNjDltq1hISK0dRRwdHFRlFEbKzJzHlVJKRFUT29jK0N61i/aTkFEzOYMXsKMfFhpGUmEBkjx97JhsAgEQsXz+P+0F1evn7GmZ6TbK3fzKYt61m4eB7yUCkBYhGZ2Wns3LWNvvNnqZ42GW9fDzy9hdTMncm8BTWUV5QoZX5OLvaYW5qQnpOBl583340ZQWJaEnv2d3DlxlW6Tx4lv7iA3KI8sgtyyC8uYNrs6eRNzCc+JYGM3EwmT5uCPFSKPFTKJ97evkRHx7J27Xq2bq1n06ZNNDU1sW/fPo4cOaL0Qwz3RNTW1rJgwQIqKsrZsnkjm7esJ78gm4klBURGhyH0dsPQzAAVTVW+VRmFhoEun40cwSdffcFXKir8Y9QoPh+nwmdjx/PpaFW+VNXhW3U9vtMyYJS2AWP0jBmppc+XqloIJTLG6Bnyj1Gj+XTcOP4xajSfqajwjboGfx85ks/HfssnX/yNT0d/gYmDOaYuFkwQGKDvbMo3+qNQtdVGxVodbVcDxtmqM9pqPCoCDb40/I5vDL5B21KVMTpf4uprhbWzPk5elojDPAkI8cTB3Yq84gziUyOZVF3C+trVrFi7jKbtDXTs20VRSR7TZ1Ry7vwp5s6dhkBgRlF+GmnJUbg4WiJ0sUEq9WHJkpn4iJwYq/ol1o5GGFhq/tkRoYg11TVWQ99UA20DFXQMx2NkoY2huRYWNnqYWurg5mmLivo3+IndWLh0BrPnTWb9puUcONTOgmVzqJhexsRJ+fgH+2ImMMbOzQoPfxfshZY4+9oRmSInNiuC4mm5zFs9g6SCSLzlzth5myEMdsRd7oSa+RgMHLUxdzdkrNF36NqoYWivhbGjDro2aqiZjGKs/jeM1f+GcQbf/jkjGKf3HXrWGqgZjUXHQhU1gzEYWGujrj8aociB6OQQwmODKCrPoqwiHztHcwQOZixfNR9nNxsMzDQZrf4147S/xcham3Ga3xAQ7EFwpC8G5mqYWmri6GqKoakqoVE+OAvNEYkdKCxOxstXgKuzKTmZUUyvLiA4SIidjS5mxqqYGauSnRHJgrkVLJhdTllhMmkJwWQkhRAp9yREIqSkKBljUw109MeRPzGVpIwoZOEBCJwt8JG4Y2xtwAQTLSydLDC1M0HbVIPAcD+s3SwxsNbF1t0aE0dTXAJcMXdR+HEkMWKM7PUxdzbC2c8Wc2cDbD1NsPcxxVFkpmycthZOQEX/czxkVjgFGiHwnoCdjy7OAUa4BBrjINLHxlMbRz8D7H31sPHUxsJNHQs3dWw8tXHyN8Rdao5IJkDob46TtxFOIhOcA8yUM1wE5y6xUnRM+Jnh6WeOj7+lEiRCQpwJC3MlNNQFsdgWT29TvHzMCJI5EBHjiTTEiUCpnQISJDaI5Q5Iwp0RhzkhljsoQEJig5fYApHMCr8QK3xCLPAKMcU73BzPUFNEUVb4RVvjG26Fb6gVPiGWeEjNcfE3wd7HBIGPMU5+FniFOBAY5U5AtBC/cFdEES54BTvgH+WGNM4bcawHojAXvEIcEIW5EBjjQVCcH6HpMiIywwhODUKarEh6CskKRZ4ZjDw7FP8kf3zi/RCnSwjOC0eeH0ZwQQShE6MJKYxHlhONJDOCgLRQPOIDsA91wyFMiHu8L8I4H9xjvXCP9UIY44lLlCuO4U44yO2xkwlwDLbHPsgWO4kN9kG2CMTWWPiaYuZtjLm3GTb+1lj4mGPiYYqxuwmmnmZY+lph42+Lrb8dLkFuOEuEOEuEuErcEUq98Qj2xTs0AJ9wMd6hAQTGhiJNjCQ4OZbInDRyp1ZQvWwBNetWEJmbRFBiKNG5icxcMZf122ppPbiLounlFEwtJTIjEaHMD2FIABG5KcizkpBkxJM2tYzcmZOJyE4loTibyJw0InNTSCsrJDonhcDYcELT4pAmRiNLikISH0lIaiwJhdnEF2QQlZ1KYlEWUxfOpmbZPGYurqF67jSWr1vOrn276OzaS+v2Jjr37WZ3+w4OH+ik5+Qxzp08Tu/xoxzd30lrY53C7zC9iqz8bDJyMykunUhpeQlTp1ezevVK2tvbuHDhHJf6L9Dbc4a7N2/w+MF9pYn0yf37/PLhAy8ePaLnxAl6T57kwe3bPBsa4tnQEN+/fs2/f/mFX7//Xvn44dUr/v2LouH2X7/9opQwDXsbfv/Xr/zy84/88P17/vj9N+Vr//n378B/4L//Vn7mY6nTsNxpuP367ZtXvH/3RtkG/OzpY2W06+NHQ9wfvMuli/3cunWLa9eucfHiRQ4fPkxXVxdXr17l0qVL7N+/n+3bt1NXV0d9fT319fXU1dUpItf3drBhwzrWrVtDdfUUcnKyyMrKoKiogIaGOl69fM6N6wN0HznEjesDPBy6z7HDhzh17ChD9+5y5XI/t27d4MyZU6xatYLFixdy6tQJ7t+/x8DAFQYGrvD48UNu3LjGzZvXGRi4wsmTxzlz5hQXLpzj+PGjdB/tUhqn129Yzbr1q6iZM4MlSxewt7OdhsZaVq9ZzpKlCunzrNnTWLZ8ETvbWjna3cXe9p107etgZ2sTS5csoKm5TrlRSEiNZ92G1Wzf2cKCRXNZtHgejQ21nOg+xLametq2NXPm7Ak69++hamoluflZ1MyZQduubXTs3UX30S6u37jCno42GhtqOXXyKGdOH+f+4G221m6kc287r58/4djhgxzY30FnZwd79+7l6PFjNDQ1Mn/hPJ69eMyHH19R17CakHAvDExG4OSqhdBzAklJPni6m2BiOBZbG220Nb/FwdEES2s9cgtSWbZyAavWLiOvIJtpM6ZSNqmcwMBArKysaG5s4dDBLn768P8Dw+unT3n34gU/vHnDT+/e8dO7d3z/+jXvXrzgzbNnvHn2jHcvXvDuxQtePXmilDc9HLzH88eP+P7tG3768P4vd9F//v4DTx8OcefGdQZv31KWqw3evsWN6wOKtKfHD5VG//ZdO1m7ZhWrVi5nW2szh7oOcPnSRWVi008/fs+///gXt25e5969O3QfO0Rt4xZqG7dQNWMKW7ZupOvwfjr376G5tYGp06dQNbWSyinlTKmuIEDqz579uzl/+RyLlsxn6ZIFnDlxlAN7d3Ng72669nVwYO9uLp3vZd+eXZzoPsTRQwc4fqSLvjMn6T/Xw5WL57h9/SqP7t9V/l9D9+4qY10/bpx+8+L5X0zSw0bpYdgY9jgMS8g+vHn9P/Aw3PL94c3r/4GIZ48e8OzRAx7cv8Od29e5dXOAG9ev0H+pjzNnjzNn7jTUtcYicLBA31QHSztjHNysMTTXISxGSnZeKjXzplFbv57u4weYPmsyxWV5zF0wi6ppFZw8c5TLAxdoaqnnh5/e8+DhPTo62/nhp/e8ff+Klm2NpGemILC3JjY+iuTUBAqKclm3YTXV0yYze84Mdu7ahtDdGRNTA1LTElm6bCFz59ZQOaWCtvadvPvxPdXTqli/ZQP/5T/8+NtPvP3hHcfPnCAjNxN7FwdCIkOZVFVBdEIMOYW5xCXHE5MYS1FxPiVlRXzi7xdEVGQcNbPnU1/XTFtbO/X1jbS1tdPd3c2OHTvYs6ed5uZG2tp2MH/+XObOraFz7x5aG5vY1tRMeXEJ1VWTmTd/NqXlE3FwtcNcYMYItZGM1VZB01iXf4z8kk/HjuCTb7/iSzVV/jZyJJ+OVeOz8dp8q6nPKD1TxhmYMkrfmG81dfl0vAbfaU3gSw0tvlTV4DNVdb5QVeXT8eP559ix/H30aD4fM4ZPR43g07Ej+EZrHKOMNVCx0kXT2RRDHxtUnfUx9LNC282QsbYaqDloM9p8HF9M+IpRxiMZbfAdGpbj0DAbg56tOrYeZpg66mFqr4+3VIgsMpD49BgOdu+ncVs9za0NLF2+iD0dbUwszad0UgHzFk4nKTWK2IRQMrKT8PJ1xdXdntCIIDJzkomMkaGhM0oBDCaqaBuOQd9MFUtHffSttNCz1MTGxQRNw7GExUuwdjZGRXsEjkIrTK310TXWQCoXsXrdYpYsq6GuYR25eWlk5iQTER9Bck46fkEBuPi64ezjirOPCwlZ8eRX5FBQmU1KfhyRKXKmLihndd1C1tQvIKUggqSCcERhblgKjdEXaGHuaoiNpxkmTnro2Wpi5DABTStVjJz1MHE1QMdWAw3L8ejYaqBjq4Ga+TjUTVVQMxmHvo0Oth4WOPjYYupoiI6ZOhpGqjj7OhASE4S63jjUJ6hg62SJSOLFpOoScorSUNFUmKnHanyNsZU25gI9rBwMmbVgMu4ie8ZpfsME4/G4eNkgDffGyFILV29rJMGeyMNFTJ9RwuyZZSQnhuDn60hWRjQ2FhOQS90xNxyPrbkGWclyCjIjiQn1ZuHMEqS+AqKDPclKCSE1LQQHZ2NU1L4gMTWMJStmE50YiqOHHS5ezjh5O+Mn92ecjgp6Vnq4i90wcTTGWmiOgUAXex9bAiL98ZZ74eArwD3IFTeJEzaeFtj5WGLrZYqNlxECHxMc/Mxw8DXF1ksfgbcBjn6KjghXsRkeQZYIxeY4+hoi8NTF3lsfZz9jXP2MsffUxcpJHQsHVWxdtXDy0kfoZ4JHgJkiVUlsgzTEiZAoIdIwZ/yCbBXJSUE2iGQCfP4slhseL7GV4tHfAonUntBQFyIihAqQCLIjUCJAGuJEeLQH8nBXgkKdlI3V4jAnAsOc8A9xwDfYBn+5AH+5jWJCrPCTW+IbbIGnzBRPmSn+ETZ4BZshlBjhLbdAHG2PJMYB/whbvEOscZdY4SAyxt7bGDeJJT5yB3xC7RGFOhEQ5YKP3AH/SGdkcV5I4z0QRwnxj3RGHCUkKNaToHgvgpJ8CEr0RZzgpfBVpIgITPZFFO+BX5I3gam+SDICCMoKIDAzgIAMPwIy/BWTLEacGoQ4NQhRkh/CWHdcopxxjnbCNdYJj0Q33BOdESY44RrngEu0A85R9jiHC3AOF+AUYoNLmADnUFvsZZbYy6xxChHgHGqPg8wOYYQQJ7kLArEDVn62WIoEWPnZYeXngJWvPdbedrgFeeAV4otQ4o6rvyveMm+kMcGEJUUgDpcwc3ENyzauZO6qxWxtb2Xn4U5WNm5i5sqFZFTkUTa3koLpxSQUpZBUmkXG5ALiitMJzY4jMCkMv3g5frEhBCaEI0uKIjQtjrjcNLLKCsgozGHmotnMWbqAZRtWULNsAZNrqqmaO4Ow5CjyKovxCvEnLDWOmJwkJPHhJE3MJKE4m6zKieRNKaV0xmQKq8qYtqiGmYvnsvvwPg4cP8yeA3vZsaeNHbt3sm3Xdna0bWfnzu00Nzeyds0q5s2bQ+XkMqZUTaJ8UjGFRbmUlU9UHkIXL5pHU+NWzpw+zq2bA9y9c4OhB3d59HCQh0P3ePpk6C+65eGoxuE7sC+ePFYeAH7+/gM/f/9BaZz88f07/vj1F6V8aViS9PNPPyi3DB/ev1VCw3/+/Tv//uNfSqgYjnsd3jYMS6KG/x7ePrx6+ZzHj4Z4/uwJTx4/5P7gXd6+ecWH92+5eeMaF873can/An29Zzlx/Ch9vWe5eeMaly/30919WGE+37GN2rotrF2/hrXr11DXsJWdu3ZQ11zPopWLqJxeSXJWMnkTc0lMSyAhKZazvac4d/4s9wdvc3/wNq+fP+HWtStcu3SBo137uXy+l7s3FcV8PT1naGlporOzg7t3b/PmzSvev3/Lo0dDDA7e5e7d21y6dJEzZ05x6tQJDh/u4vDhLvr6ejh1+hgrVi5h4aK5zJhZzYyZ1SxfsZjlKxbT0trAltoNlE8qZvmKxSxYOIeZs6Yyu2Y6FZWldOzdxfp1q9ixvZllSxVRsJMqS8nITUcaGkR6XjpTZ1VTObUCWZiUrJx0mlvqWb5sEdOnTeHA/g52trUqG6ln1Uxn3oIamlsbmFw1iZq5M2lsrmP9xjWcONmtiHhtrmPFyiVs3rKegWuXuDd4i/UbVtN9tIvFS+ZTVV3B4L1b3Lt7g8OH9nFv8DpHjneQWZCA0M8GJ19z9G3HY+yggZfEFv9AATaW6jjY62Ev0EdXZzQikTOzZ1exYuVili9fytKlS2lpaSE/vxAnJxeio2Pp7u7mxbPnvHr2lBdPHivlSMNm6dfPn/HTh/e8fv5MKWcaLlP78OY1L548Vpqsnz55xLOnj3n08AEP7t/j0cMHPHv6mOfPnvDg/j2ePH7Iw6H7XL92latXLnHn9k0eDt1n6MEgb9++5vnLZ9y6dUP5e6ut3Uxb2w66uw9z4XwfvT1nOH6sm7dvXinTi24OXOX4sW62bN3I5vpNrFi1lMPdB1m9Zjnr1q/i8KH9bK3dyI7tzTQ31dHS2kBcfBRFxfk0tzawZ/9uug7vp7fvNJs3KaRtG9avprGhln2du2nb2apIburax8kT3fT1nubihV4GrvZz984N7g/eZvDeLWUx3McpVh+b0Z8MPVBKG58MPWDo3l2l6fr540fKno13r14qgWFY1vSxtGzYazLsi3j17Cmvnj3l/esXf/ZVvOHDm5c8faJIanr+4hE//PyOydWlaOiOx9nDHnuhLfZCa3SM1XHzdWSCiRZWdhZk5qSyYfMaaus3Ulici6OLgLnzZxMgFnH95lX+yx90dLYze84M3n//hl9++5FffvuR//A7T188pLFlK9NmTmFydTll5UU0NW8lKzuNSRUlzF9Qw5y5MyksyGPunNnYCWyIj4th+tRpHD/WzaNHQ/yH37l85QJLli3k9p3rvHn3koeP7zOluoKZs6fh6S3ExcMZb38vAmUBtOxsZtLUScxaMIv4lDiSM5L4RB4cRWFBOXm5EynIL2H6tNksWbyC3bs7aG5upaamhtbWVurqalm9eiWNjfV0dR1g06YNrFq6kpb6VlYtXcnK5SuYO7eGqqmViKV+mNgYom2kgYqeKqr6GnypOop/jvmOf4wZydfamvxTRYVPx2vw2XhtvlCbwNea+nw3wYBvdfT5SnMCn6tp8aWGFp+rKQBCMQqI+PufEDFCS5tv1DX4WkOdb3Q0+NZAk+/MtBlnb4iWhyXGgQ6YiO3R8TRB1UEHNYEmY8zH8Y3et4zQ+4avtD5HzXIsmjbj0bJVRV+ghZrJGPRtdPCReyCJDCA4Kohlq5ewesNKlixbyJSqSdTWbmbVmuWs3bCUydOLKZtSiHeAG9KwQDxErpRWFiMS+yCPDMLTz4Wx6t+hbTgOA3MNdIzGom+ugr7FeFR0R+Ia4IC1qym2QnO0TVVxD3TCw98JHWNVMvOTqZ41iemzKmhs2cSKlQupq9/A9BmVZGSnEB4XTk5JAal5meSWFlJcVUpuWR75k/JIyI4lMNyX5LxYCiZnkFOegk+wM0HRngRFexKZKsYt0B5DgTbqxmMwsFWAhJHDBHRtNNAXaKFuoYKB4wSMXPTREWiiaa3GBDstdASainQrKy20zNUxstPD2c8eH7kHTiI7DG30GK83FjsPG+w9bRmvMxYTG0PM7UzQ0FclISOWpratZOYn4unvyCjVLxin+Q0G5hq4+Qjo6NqG0NeOf379CZr6Yxil+gXqugoQ0zNVIyU7mk1bl/P0+W0WL5mOn68jKUmhyGVefP7pJ5QUJZMYLcbWTJ3UOAlJkf7EyL2QeduSGOpNWpQ/KbEBTCyKIzlNjpOrKd6+DmTlJVBWkU/exBz8ZX6YC8zRMtZGx3TCnwc8T+y8BVgJzTF21MfGwxJPmRA3sTN23ja4ih1x9BNg7WGKo58VlkJDzFwnYOaqg5WHPtaeelgIdbAQ6mDloYuTyAhHX0PsvfWx99bHycdAOY7eClhw9TXCxVMfVy8D3H2N8Q4wRySxwi/IGqnUHolEgERqT3CIM8EhzgTJHJAEOyALdSYwWCFB8pZY4yW2wiNQIWsS+psj9FN4H2QyB0JCnJEGOyoiXsW2BMkdCY0UIgt3QRLiiF+wnaLt+s9H7yAbPMTm+Mtt8JNb/s+I/hz/UGt8gy3wCjbHJ8QSv3AbAiIFBMbYI4l1RhYnxD9c4esYjqgVii3xktkSGOmCf7gT4ihXZHEeyOI8kES7ERjpQmCkC5JoNySxQqQJnsgSvRAneCBJ9ESW4oMk2QvR/0fXe8Y1ga57u3P2nllr+oxdiijSe0tIB0LoHUIJCVWKBTuIoGABFRFR6Sr23rFgr9gL9t5FsHenrFmz3ndf50NMlrP2OR/uX0LIJ+pzPfe/pPkQmqkkdJA/YVkqQrL8Ccr0wz/DB/8MHwIzlASlqgjRBRKgU+KXLEehkSBLFiJPEeGbLkaeLkSWJkCe4oVM54ks2QupxhNZohfSBE98NF74aYX4aIRI1O6IYtwRx3ogivHCK9wDQYQAj1Av3II8cQsS4BEiRhAuQxjugyjcF99YFfIoP8QhMuRhCmJSYhhWOIzSikmUzS5naP4wisqKySsciTYnlYwR2WSOGUxSbjqJg1PJmzia/PJChkwYTmJeCkl56WhGZqLOSyUmL4WEERnE5GqJztKizk5BMziD1GFZ5I4axujCsRRPKmJM/kjq5tey5+BuNm7fyKyaWUyfPZ0FK5vJKxxJ+vAstIPTyBidS9LgVGIHacgpHE5hRSlZBcMZPbmIooopVM6voXxeJYvWr2DR2uU0Lm9m0epl1DTVMW3WDMpnTmNGVQUzZ1VQNm0qpaUTKZtaStH4fEYMH8LoUXlMK59sPEysXLGErS0bOXmijevXLnHv7k2edD3iSdcjHnfc59lT/cHKoFd+0vHIGMFo0IkbNOG/f/zAP375yC/v3vLu1UsjRHy+TTA0WP/+2y/GlKXPk5oMMbCGLon/r0SnzyHi3dvXdD5+xJOux8btw6OH93n54hlvXr/k0cP7XD7fro/ivH6Vy5cu6LcDN69z/fpVLlxoZ/funSxdupiZsyqorJrJ/IVNbG7ZROvenaxYu5KGpU0MLxyJ2F+Ko4cjQ0cOYWZ1Bes2rGb33lbevnnBg/u3uXbpPNcunafr4T0unznFvu1b2bR2Ffc+SZNWrFhGS8tmTp48zpkzp3j27AmvX7/k0qUL3Llzi+vXr3LixDH279/Lzp072LNnFydPHufQ4X0sbG6kpLTICIRl5ZOoq59LXf1cDhzcw+IlC1i3fhUrVy1lydKFNDbVMmFiIdVzKjlyeD9Vs2bQNL+OuTWzmVJWyryGueRPyKftdBtL1yxlVOEoMnMzKC0rYcLEQqaWldJ25ABPnnZw6XI7e/btZPHShYwvLmBKWSnbW1tYtmIx82qrKZ08gfkLG2haUE/Ltk3UN9ZQOnkCJ04dpetpB6fOnGTFquXAv1i9ZjnLli4E/uTE0f1cu3aWs+2Hmb+omoBwGfaCAbj52GElssDRxwZZuAfqRCV+vo64OJtiY9UTmcSZgjFDqKuromJGGZMnldDU0MiFC5cYMmQYqanpnDx5mtevX/P65au/mHUNZt4nHY943tVpbGF+8aTLeGNueK+hYfnZ0y46Hz/i1s3rnG8/S/u5M1y5fJGbN65x6+Z1Oh8/MkLEnds3uXnjGnfv3DI2VD992sX5i+1s3LyBebVzqaiYzty51Sxe3MzatavZvGkDBw/s4+CBfaxaudzYZXHz6hXmNzVQPn0KtU01LF+5hIOH91E5cxqVM6dxeP8eLpw9xYc3L3l07zbn209TME4vf29aUM/Bowfo6HxA+/nTHNi/m317d7J+3SrWrV3J1paNrFq5lM2b1nG07SCnTh7l7JkTnDt7ksuX2rlz+zodj+7xuOO+Md7WUBb3eSyuoXjP8NxQIGdIb3r84D7Puzp59eyp0Y/yn/Of8qa3L1/w+vkzozfi0b3bPLp3m8cP7tL16D73793i2vVLXLl6nqs3LrJgaQNSP28Ecg8CI/0xse5Nz/7dcPK2R6YSEx4TypSyUo6dOMKzF10cP9nGqDHDCYsIxtS8D/WNNbz78JrHXQ853HaAl6+f8fzlEx53PaR11zZWrV3GkWMHyBs5mMTkOCRSAT6+EkLDAsnKTmfN6uXU1c7h0CcgbKqrZ+a06ezduYtTJ49z+NA+9uxt5d79W7z/8Jqz505y6XI7VdUzycxKI3dIFvGJsUTEhqMM8iMkMhi1Jo6yyjL8Q/0pnDgON4ErXyQlpTNmTDFpablkZg4lIzMXrS6DqWUzqG9YQG1dAxs3baF8+jRGjBpJ0YRi6hsbaGpqorVlB2uWr2VB/XwWNy9i8uRS0jJ0iKReOHk64ujhQO+Bfenerxc9rcz54sdv+LJnN74x18PAt+YD+NpkAH/v218PE+YD+N5iIN9bDOS7fpb83cSMv/U15e8mZnxj1o9vzc35xsyMr/r04b969uRHCwt+6NeP7/v347sBZvzdsi9/t+rDjy4W9JXYYxPkhbnCHlOpFWYiS3q7mNDH2QRTFxN62Xenu81PmLn1xty9D+bufejvaoKJfQ+sPQbgEy7FydseeYCElEwt6dmp6FI1DM3Lpb5hHms3rKRo4mgSdJHk5KWjy0xgRP5Q/ILkaNM1+AX64OLlgJVDP3qZ/YTZwO44eljqk4e8LLB07IWnwhk7wUBcxHaMLR3OyOIh9LXqjoPHQJwFNgwakkLt/NnMqZlB6+5NLFhYy/QZk5hYUkBh8WjKPumRC6cUMX6qfoaMHUyMNhoXsSMhahXBcUoUoUJEKjfcZDbEZ4QQrVNh7d4XSZAnNp4DMLPvjZW7BY4SW+y8rbDy7I+NwBIHqR0e/m54BLjjILfHRmyNrcSGgUJLzN3MsBNaM9DdEntvO+RhMiI0YQTE+OMgtKO7xc/YeVoj9PPE3t2GAfb9sHOzxsppAGI/IcMLBlNSVkDWMC2qMCn9bXvz9U9fUF2v77cIj/MnLScBB/cBOLgPQK0NQzcojsTUSGbVTMVXJUCXGs3gIVqiopX4Kb0QetkSHxdIfKw/1bMmkqwORBsXSJY2nGGZcUQHiSgtyKF884jLqQAAIABJREFU/GAKRujIzVGTmR2Lf6AAe0dzBtr2xU8lJmdYFhmD0wmJDsba1QbfUD9CE0JxEjkw0HUAjmI7pCEivJTuSENESENEyMMkKGMUSEO98fJ3QRbmhZe/E64+1jjLLfFQ2iIIsMPTXw8THkprguO98Y1wRRRgiyjAFt8wZ/wj3fAJdUKsskEeaI9PsONfwCEkypOwGAERcd7Ex8uJjhYRESEgOlpEdKyEmDgpcYkKErVKfdv0ZxChivBAaYCJUFdCIwVExYiJi5cbASQ82puYeBmJWiXRCTIi1RIi4vRN1YbH0DgRwTFeRCWJiU4UEpUgICpBQGSSkOhkEbE6CepUGeGJAiKShIQmCQhUu6OKdSUo3oMIrYiYNAWJmSriUpREJMoIiPJCHuSELNCR4Fhv4tNUqFP9Uaf6E5+mMo461Z+4FCUxqUrCtQqi05TEpPsTmeqnnwx/ItKVBKcoCEv3IyTDj6B0X1QpcvySJSg0IhQaEb4aKUqND35qBbI4MZI4IdIEb+Rab3zSJPhlSJCkeCJJ8USmEyDVeiFLFiLVCJAn6UeR5IlS542fVoQ80Qup2gtZvABxrACvcA9cg1xxCXTDWeWGa6AXnqESvCMViKOUSKL9kUT5Io32QalWEZulZnjJKGY0VtKwYj7zVy0kf/I4Bo3KITYzichUNSHJ0Shig5BFB+CfGE6INoqU4ekMmTCcEWX5jJg6Du3oLFS6SHwSQ4jJ1RKZlURkpn4DkTwkk/ThOQwZM5yxRQVsaFnPytXL2Lx9E3Pr5zCvYS6t+1tZumYpM2tnUb+0iXmL69HkpBCpjSU5NxX/uBCSBqeSVTCMpCEZDMrPY+zUCUyvr2bizKlMq5nF9Hn6qVnYwNSKcsZNKKR4YhGlk0uYOLGY8ePHMW5cPsOG5lA1awatO1o4fuwwu3dtZ+2aFaxft4qdrVs5sH83J0+0cb79tL7868UTnj/rpPPxA1487zIevl4+fWKMwDTIGN6/fsXvHz/w+8cP/PHrL/+Odf104/jn778ZweC3Xz8atwcfP7wzltG9e/vaOIbXDX0S/1lC9zk8GPwPnY8fGRObDEBhaMt++qTTWJB1+9YN7t65xYP7d7l39zbXrl3h/Plzxsu6hqZ6mhcvpHnxQtasW826zetpXraIippKkjKT0WZqUWvV1C+oM35PL1+9wOOO+7x6+ZSO+3d4dO82d29c5fSxI2xdt4bd21s4dfI4Bw/up66uho0b13PsWBuHDh3g3r07dHU9NhbQnTp1gmPH2jh4cD+bNm1g7drV7NrVys5d21i3fhUTS8YzNn8kw/JyGVc4hk2b17GjtYXjJ45wpO0ABw/tZc/eVlq2bmTJ0oXMqCijcPxY6mrnsH/fLi5cPMve/buYOWs6lXNm0ryimb1H9lLfXE/G4AwyczOYXVNF6aRips+YyrGjhzh0eB/1DfMomVRM+fQpNM6vY+36VdQ31lBZNYOq6pksXNRE0YRx5I0Ywpj8kcyaXcGGTWvZ3LKBVWuWM72ijC1bN7J0WTM3bl7hH79/oP3cSc6fP0Fb226Wr2xk/MThKAIEuMnscJQMxMSlJxaeJlh5mRAaJSYw2AM3dwtEYntGjMygvn4WNfOqmD5tCkXjx1FZMZOD+w9QPrWM1StX8ecf/+Rf//yTD+/eG2+0DYk/z7s6jRBhSFgy3IAb3vt5hOvTJ508fHCPq1cu0X7uDJcvXeDe3dv6NuuOh7x4/pQnXY+NHz+4f5c7t29y984tHj28z7Wrl9m2rYXZs2dRVjaFxsZ6duzYxokTxzh79jTv3r3h/PlzHDy4nz17drFv3x5qauZSWzOXoqJCVqxayu4Du7h24zIdnQ84cfwIV69c4HlXB886H/HhzUu9B+X2dVasXML4onxWrVnOsdNHefLsMdeuX+LsmRNs2bye6tkzaWqsZf26VaxZvZzdu7Zz4vgR2s+d4srl81y7epFbN6/y6OFdujof6m/9P0GEIc713q2bxp4Mg8n687l784YRIjru3+PFky5eP3/2vzwRv7x7+5etxMe3b/jw5rVRKmbYRrx61sXzLn1fxNuXz3j54gn3H9zm4qWznDxzlJEFw7BxssTJy57ASH/M7Uwwse5Nf0dzrJ0tyR46iAOH9vKw4x6//Paej7++4/bdG2zdvpkZM8uZv7CB/+Ff/Ov//sHO3dvZf3APO3ZupWlBPcm6RJoW1lA9r4KSyUVUzCpHGaBgoI0Ffko5C5sbadm6kT17Wzly+CDNC+dz+Xw7jx/ch//zL375+J49u/WRy5u3rKd151ZOnT7G3Xs3SU3X4h/gS2h4EOmZKag1cSj85aRnpxGbGIOnxJMJUycwvqSQqTOm8IUubTCDBg1Hl5bDsGFj8Q+MwNlZQGb2UArHlzAodyijx4wjMjYOucIXsVxB3vCRLFm6nO1bd7J+7SaWLl5GQ0MTZWVlJGoSsLQdgKX9AJy9XelrZUaPASYM9HDmix+/4797/MyXfXrxtampESL+1seCv/ft/2n7YMl3/Sz51nwAX/buy1d9TPi7iRnfmlvwvYUF3/Xr9+9tRO/e/N3EhB8s+/OzrRXf2fbnG7t+dPOwxlzuQh+xHd87mdDbqz+m3gP4ybob3ay7YeZsQi+7bpi69KGXw8/8bP0dvex+or+rCQPcTBnoZoGjyJYf+n6L0M8TvxAFTu4OxMVHM2deFUuXL2JKeQmjxg3FP0RK9rA0lq9tJmtoOjl5mYwqGEFEbBhWDv0ZYGuKm9ABB/cBuIvs6G/bE2dBf6yc++CtdKeycRoRSUEMLcgiPj2KjDwtylApgZE+xGki2Ht4x/+KhayYOYUZlVOYNGMiWSMGEZcSS3KWBl2uhqjkcOTBEmzcB+AsssXLxwVH74F4+jjiFyEmJiWIgBgpFo49kQYLcZHaY+tliaPIBiepHXbeVth5W+Eid8Bd6YowyAthiAB3lRuuShfc/F1x9nXCVmKLg8geW4ENDiJ7RIHeBMaqUEb6Yi+w5SezH7D3siEgWklAhBJLBwsEcg9CYgLxkul9GyMLclFrw/AJFCJXeWHtZEbmEA39bXszpmgIw8ZkEharxMbZHFuXfkSoVaTlJJCSpaZn328omjCcMWOzKZ9WyOIl8/CRuzGxeDiuTubUzJlMVIiU1KRQ5lUWEx0kIkDmTKYmlJLRGaQmBpCaEkZmdixD8rQkasLw8LLFQ+BAVGwIsYnRSH3FWDtZ4ezthDRAgpevB4pQGdrBiYwqHY6bwhkniT3OUge8A7yQhYnwVLriJLXBVWGLONgdD6Udrj5WeKnsEYc4IQ5xQhhojzDQHnWGP6GJYnzC9R4BZYTrXyBCrLRGEeRAQJgrQRHuBIa7ERThTmi0FxFxeilSdLSIqChvoqNF+i1E1L8hICxKXy4XGO6BKsKDgEhPY8eDKsKDsCghUXESYtUyotVSo4E6Wi1FneRDeLQ+EjYiRkSkWkJsgpw4jQ/qZF/UyQoSUhSotRJiNSJiNSLiksXEp8nRDPJDl6MiLkWKOk1OjE5CSKIXgWp3guI9CE0SEJEkIjTem/BPHgtVpCeKIH0Ld6zWl8y8GBLS9JARp/MjLkVJ/CegSPgEE1E6X+IyA4jPDNSDRIovESm+hGkVBCRJCNEpCE5RoNLJ8NOIkX+SHsniBSgSxfiqpchjRIiiPBHFeCJPEOGTIsY3VYJPmgiR1h2R1h1JsieSZE9kyUJkyUJ8kr3xSfZGHOeCIskT32RvfDRCfDVilFopfslyZPEiPMM8cQ9xxy3YA/dgL7zCxHhHKhBF+eAdqUAYIUUR709wWgSRg2KJzU0iaaiOtJFZZI7JJXVYBkGJ4SjjQghNjSNIG40yKZyglBjCMtRk5g9m0NgcNMNSiM/VEJuTTGh6HJFZiaSPH0rSiEw0wzNJGZFD+sjBpA/PIXVYFlnDBzMifxQr1i5nxaqlHGjbz+4Du5i/uInymWUUlhZSVlnGzNpZLN+0ipKKyaTlDaJ4WglpeYPQ5KSQOWYw2eNGkDoyl5yCERSUlzB2chGF5SVMqiynfHYF1XVzmTJ9KiWTJlJePpXKygpmV1VSWzOXxYsWsm/vTo4c3s/59tPcvHGFSxfP0XbkAIcO7uXE8SOcOX2cUyePcvrUMW7dvMrrV/p/1I877vP8WacxpcaQ5f75Le6v79/xj18+8o9fPvLP337Vy5c+Fc/99uE9//ztV2NU6x//+I1fPr7n7ZtXetPob7/wrz//MMLE550QhkSmXz6+N37OYDh98/olr1+94PWrF7x5/ZLOx4+MvRFPuh4bS+gMz9++fMHt69f0t7s3runB4tED2tvPcvDgftauXc2sWfoNxPqN61i+chmLly5iTt1cJk+bQnKWjuDYUKrrq5ldN5uGhfVs3LqBA4f2cuPWVR4+uMOL512cOXGUo4f2c/zwAS63n+Hgzh20HdjLsaNHaGnZTF1dDYsXN3Pw4H7Onj1Ne/tZ2tvP8vjxI44cOcSGDevYt28PJ08eZ8uWTSxe3MzGjes5eeooGzetZWLJeIbl5TJ8xBCmlpUaU5s2blrLseOH2bd/F1u3bWLFyiU0NNawYGEDZeWT9MbajWtZtnwRBw7tZXtrCwXF+WQNyyI7L5u0nDRSslIIjwkjIyedgnGjGTU6j+KiAvILRjFhYiHFEwuZNGUipZMnUFM3h+q5s9i0ZT1bt29mQXMjM2aWs2RZM7X1c1m0ZAF79++ipm4OE0rGU1U9k6YF9dTUVnP9xiW6Oh9QUTGZ4cMHUTIpn8IJwymaPIqR43JIz0tCHi7A0ssMO9lALN1NEMhtEIgGYuvQm4hIBQ0NlSxcOI8JxQVMKi2mfGoZjfUNrFi2nJbNW+h61MGbFy/552+/8/71m78YoA3Sps9vxz+PHzUcYt++fGG8Oe949IDHHQ/pePSAjkcPeP7sCe/fvTGmib17+9oYN2xopza0vZ9vP8vuXa0sWdzMzIrpzJkzm5aWzVy+fJGOjod0dnZw4UI7d+/eZvv2rSxctICp5VNYunwJdQ21ZOdmkZymYf7iJi5fvcCRowdZtXIp+/ft4vL5s9y5cZWd27bQ3FRPbU01ZeWTyByUSkNTLdt2beX02RPcuHmFw4f2MatyOgX5o2hqrGXD+tVGiNi/bxenTx3j5o0rPLh/m8cd9+nqfMjjjvt6SdPtW38ZA0QYiuYMUicDbBjeZ+jaMHzdDZGtBm/E59KmzwHCEKNrmNfPn+ijgj+lNN29c4Nz7afYf2AX21o3k5qVjIW1Kc4CB/rb6SXe1m6WiFVC+tuZ46OSc+HSOf6Hf/Huw2vOXzzLydPHePfhNfcf3uHt+1c87LjH85dPuH7zChWV0xgxahjTK8pISIqjYPxI4pOiGFc0htIpxTi62KLRxbOlZQO371zncecDLlw8y/17dzhz+iQLGurJSNExe2YFJ44fZdv2zUa4P3BwD0ePHWLN2hUsaG4kOzeThKQ4hubl4qNSEBIZzLBRQ6maN4uyyjKCIoOIS4plVMFIvsgZWkBqeh6xCWlExiRjamGHaT9bhozIZ/CwMXzfrRf9B9ph4+hK916mWNo6kJCcgjpJS7xaw7IlKzl88AgNDU00NDRQMmkiAokQs4Fm2Hs4Y+FgRT9HK9x8JPxgbsLXfXvxZc8e/NCvH1+bWvC1iR4kvjG1/AtAfG1q8ReI+K5ff37or59vzMz4W9++fNWnD98P6E8fF0csRF70E3vQ19sZc7kbVoFCenhZ872TGeYiWwbK7Olm3Y3vzL+ll3U3ult+T2/77vxk9S0/D/yeXnbdMLHvgZljLyycTOnnaEJ/R3OC4wKITAhjoGN/ho4czJqNq1i+ZikJulhq588mJy8VmVJI3YJqJk+fSPawDORKKXXza/CWeyKQuhKbFI5/qAQPsT19LL7H2rkP1i59cRbZok6LRJ0WSenM8dQsrESXrcZT6kRkQhDzl+jjW/8TIsZPGMO4iaMYNCwVkb8nAl83whODCE8MQhbkjavEASdvGywc+uIhd8LJ2wa/CDFJWdHIgr0+laA5IArwxNPXFXeFMx4+LrjIHHEU2+Hu44I8TIK70g1BoBeCYAHCECHicDGyKBnyaDmSCAnuPm54+Hri6eeFUOWNPEyBLFSOg9CB7hbd6WdnjpXLQDxk7gxw7I+Dhy1uImecvOzJykujaNJoho7KxE1ox8+9v8bd2x7TAd2JSQyhfuFsklKjcRXY0svsB/pa/IxCJaR48hjiNGHYO1swc1Ype/dvob6xkhWrmsjIVDN3XhmR4T6Myktn/coGktWBDM6IITs1kqY5k8nUhKKLUzF+dAbpaRFokoPRpUQQEibH3dMGscwdX38R7t7OpGVryR6eiUjpjTRAQlCsCk8fdzx9XbFy749flAIPX1ecpQ4IVZ6IgwUIAzzw8nfBw88BYYALrj7WOEr74+ZrbYQHL5UtXipbwjVSAuMEKMKcEQfa/UXKJPK3Rqy0RhZghzLYyTiqUBdCojyJiPMmMlJIVJQ3cXFS1GoZEVHeBId6EBYh0PsZYsX6VKUIL30M66f5dxO1GyFRnoRHCwiL8iI43J2gMDeCw90JjfQ0PkZEC4iM9SZGLSYuQUp8kpzEZB8StHLUGjExCfptREySN/E6KckZvmiz/f8CERFJQiKShERrxURqvAmO80QV4UaYWkx0gr4FOzDcg5BYb7QZQeSMVBMVLyXMUJIXJyIqXkpUkpzYJAXRGgXqVH8Ss4LRZoeizgggSudLWLKc4EQJKrU3wUlSAjVSApIkKBNF+KgFyOMF+CR645ckxSdOhDxGhDRWiDxBhF+yDN9UCQqdCEmyJ2KNG2KNG5JkT+MmQq71xlcrwVcrQhTrjDzRAz+tCD+tCH+djKB0XwLTlPjrfBDHiPGO8sYrXIhXmDfCCCmiKDniaAXiaAWimM8mSo4oQoZPjB+hukjUOUmoszQEJoUTkBhGaGosYRnxxA5NIaVgMGmFQ0gZnU1mfg4ZY7MZVJBLev5gonM0hGfGoxuTTWnNDGYsnEvTumWsbt3Mxj3b2LxvB7sO7+Po6eMcPdXG2fZTtJ08wrlLZzl36Synz5/i+LnjLF+3nAXLFnDk7FHazh2jcGoxRWUTyB41mLShmUypnkbxrDIyCvJIHz2EoUVjyJ9STGF5CVNnz6CsagbTZs1gWuV0KqtmUldXw6LmBaxfvYq2gwe4dU0PBR2P7nH71jWuX7vEhfNnOHmijXNnT3LzxhXu3L7OtasXuXjhLHfv3ODN6+e8eN7Fwwd3eNyhN1IaNOSf39gabhf//P034xbi//zxD2Px3OcQYQCDX3/5YNwgGAykBlO1obXa4JcwbB4MiUwGc7Vh6/D61QvjJuL1qxdGU7VBJmXokOh8+IALZ89w7OgRrl29TFdnB48e3uf8+XO0tR1mzZpVlJRMoHx6GY3zG1ixajmr1qykfOY0xo7PR5upZeS4kdQuqGVKxRTmNcxlx57txkPd6VPHePjgDsePHGT96hU01c5l68Z17Nq2hVPHjnDr5nUOHTrAxo3rqaqqZNmyJRw71sa2bS20tm7n6tXLHDp0gA0b1rF16xba2g6zb98e1q9fy9q1q5ldPZNZVXo50pSpJeQNH0xRcQETS8YzZWoJ8xfU07pzK8uWL6KxqZbZ1TOpnlPJ6jXLqamtpmxqKQsXNLBgYQNTyydx4NBezl06y5yGOTQubmTQ0EEUlhaSmZuhB4nMFIYOy2HE8CFMnjKR+IQYUtO1TJ5awuKlC9m5ezu19XOZWzObqeWTqG+sYf3GNTTOr2PRkgUsWrKAJcua2bZjC9MryqhrnMviZQs4f+E0K1ctoaR0PMNH5CCVexATF0xcYgj5E4YxsWwsg0ZqEQd6YO09AHd/R6y9zHEUmOPoZkIf86/x8rahaMIIZlRMZnyhvsdi0fwFHD/SxrlTp2k/fYbf3n3glzfv+L//+AfvX740HmYNG4bnXZ1/uR03wMRvH97z+8cPxkOtAZCfdD3m1cvnRjh99fK5EWBfvXzO+3dvePniGS9fPOPVy+c8enifM6dPsmf3Tlp3bGPZomYaauZRXTmT2pq5rF61gj27d9LWdphjx9pYt2Et7RfOsWrNSsaXFDFkxFBaWreyc98uiidNoLaphj0Hd3P1+iW2bt/M/KY6GurnsWRhE1s3rWfvzu2sWraYFcsXs3HTWmpqq9ne2sLBowc4evwwJ08dZfu2zVTNmkFtTTW7dm5j86Z1Rknjrp3bOHmijRvXL/Pg/m2jjOnhgzvcvXPDKFX6XNJ079ZNI0QYthEd9+/x6N5dY3LT865O49fYYKY2SJUMsa/vX7/i49s3/7+f+/DmNX/8+oGPb1/x6lkXnQ/vce3qRY6fOML+A7vYe2AnGbkpuAmdEPsJsXe3wcLBjIEu/XERO2Ji2Rtrh4Fk52Zy595Nfv39A//Dv/jjz9/448/fOHRkP627tnHsxBFatm0ydjJMKBnPkmXNNDTVMq9xNg3NNTQuquXo6UPMqNT/TP9f/knXs0ccO36Y12+e8/LFE27euMLNG9dIS9Xh5GhP4bh8krUJeAncEIm9SE1LpnRSMUkaNRs2raWj8wFZORkEBCnRZWgJDAsgNjEGsUJESXkJ85rmkZaVSkxCNF8Mzy8lbdAIVGHxeAj9+LabCT37WiJXhRMYGsdX33fnx+5m/NDTFNP+Nljau2Lj6M43P3bnpx97kD92PEePHmfZ8pUsbF7MxMmTUKiUuEsE9LW0wMx2IBaOtjgIPTBztOM7s7588fNPn0zS/f4tZTL7t4zpa1MLvupjxld9TPiqjwl/62vKN2b9+N5Cv434xsxMb7A2NeEHK0tMPF2x8pFg6SPBTOqJidSNfr4e/OhqyQ/O/TDztsNG7oyZSz96DuyGqV0vLJz60M3qB3rY/YilVz8GCizoafUjPQb+gKWrObZeA5EFiUkaFE/uyCyk/iISUuPIGZZFUWkhWUPTmb+klnhtBOrkSOoWVFNSVkSCLhaRXEhKphZlsAIviQuxSeGExvjh6GFJ3/4/YOmg30YIfVxwFtkypiSPsIQAKuZNRqryZGThYKKTQpAphUh8vf4XRKQPSiY9J5ncUWl4KBwQKl0IjFUgCfTAUWiNlWs/nEW2uErscZM6MMDJFEWIiPRhySgjZITGqwhLCMDLzw0vPzcEfp54qzzxUnoi8PfAN9KHCG0oodowQpKDCUgMQpWoIiAxiEBNIIFJ+tfkEb4ExAUSqA5CGe2Pf4wKZbQ/bjI3+lr3pbt5N77p8TVmNqb0sexND7Of6WbyI3369yQsLhCB1JmAMDkhUX5Y2pngE+DN8LHZ1DRVkl+cx/3O6+SNyUKhEmLn0p/vuv03wZG+iBRuuAntiNeEsXrtQi5ePs7b9528e/+YtqOtJKiDGDk8nauX2ji8dyOTi/NIiPJh/OgMZk0diybaD5nAmhRdKD6+LgQECgmPkBMQKELh64mv0psETSTa1DjKZk5Ck5FAQno8KYOTUUb4EJUcSnC8iqB4FaJAgR4ggoQIVO54B3oiDRXgHehqhAiDJ0IQYGcc7yAHo6FaFuKo90UorfBWWiENtEMR4ogswE4vaQqwxzfQAb8gRyNEhMcKCQvzJDJSSFyclIQEBdGxEkLCPAkJ89SbphMURKulhEfrC+ZCIwV6gAh1xz/E1bjhCIny1E+EB8Hh7gSHuxMS4UF0nIjYeAnqRBkJCfpJTJSTnORDcrKC5BRfEnUy1BoxcUki1BoxCSkykjN8Scny14OFVkx0sojwRAFRySISMnxQp8kJjxcSFS8mXutHYoo/MYlyIuLExCTK0aQFkJoVSlS81CinCo8VEREnJipeSmySAnWyLwlpKnQ5YaQNjiApM4hYnR/hGjkhCRJUcUKCEsQEJUoISpSgShSjjPfGL8EbZaIIVZIM31gRvrEi/OIlKDUy/HUy/HRi5FoBYo0HkmR3JMnueoDQCVDoRCh0Ivx0Uvx0UhRJApQ6b1SpUvxTJKhS5ASl+xKUrocIn0Q5MrUMUbQEUbQESYwcuVqJb2IAfkmB+CUHIY71QRghRRrri39SEOGpkcRmxpOQoyEwIYzw1Fhis5JIGJpKythcMouHk10yitySUQwuGcGQCcPJzM8hfUwWGQVD0I4cRMrobEZMHUfuhFHkT5vAzKZ5LNm8xggRLftaaT24h/bL52i/fI6jp9q4ee8Gh44dZOmqJbRfbefpm6ds3L6R/Uf3c/HGRcpmT6N0Wik5owaTmp3K2NJxjJlSjGZ4Fqkjc8nOH05heQkTpk+msraaiupKymdOY/7CJrZu3cKB/Xs5vH8fxw8d4vK5czy4dYsrF87x4P5t3rx+btTvG1pfb928yrOnj+nqfMi9uzd59PAur1894/mzTu7dvcm9uzeNB7APb17z24f3fHz7xpig8uJJl7Ej4o9ff+HP338zQoRB4vR5A7VhE/Hq5XM+vH9r3FAY5j/jXz+PhjVImt69fc2rl8+Nh7nnz57w7GmX8bD3/t0bnj7p5O6dWzx8cI/zZ05z9uQJzref5fatG0a5yY0b14xm14UL59M4v4HqubNpWtDIkmWLmVY5nZrGWoqnFDN/6XymVU1j6syp7D6wizUbV9OybRPHjusbha9c1vshtm5az5SJRVSUTWbD6hWcPXmMtiOHOHToAHv27GLu3Grq62vZsWObsefjxIlj3L59k/Pnz7F16xZaWjaze/dO1q1bQ03NXEpKi5g+YyqbNq+jtm4OY/NHUjxhHIXjx1I1u4LmRU2sW7+KeTWzmVU1g6rZFcydV8XyFYuZO6+KQZmpjB6VR8XMctovnOF/+Bcr1i4nJimGQUMHMX7SeHJH5DJ52iTyi8YyZuwIqmZXMGXyRArHj2VGRRnZuZmMLRhF8+L57Nqzg6XLF7GguZGNm9exZFkzNXVzmF5RRm39XDZuXse+A7tZs24lo8d/4UgPAAAgAElEQVSOYPrMqWxqWceixU2Mzc8jPCKA6NgghgxLJyBESmxCMENHZ6DNikEa5ImVuzkD3ExxklrR36U3Vi69kCidcfO2ZoB1LyQKN4blZdHUWMPO1q3s3dnKuVOnef/yNTcuXeH9y9f86+MvvO7s4o9373ny8OFfTNUGiDB4HwyH3c+3EYYD7C/v3vLi+VPevnnFu7evefa0i8cdD41G/hfPn/L82ROjfK6rs4Pbt25w/FgbW1s2s27VShY3NbF0wQJWLVnChjWrad3awr69uzly5BDHjx/l2o2r7D20jy07WlizaR2bd7RQ29zI0tXLqZxbxZTpk6mcM5P6xhpWrVnOyRNt7Ni+hd07tnLu1HGOHNjLwb27ONp2kOMnjrBm7QqWLGumaVEjNXVz2LR5HevXrWLB/Hq2tmzk0MG9rFi+mEXNTWzcsIYjh/fTfu4Ut25eNf7OP7h/m0cP7/Lo4V1j4pIhwvXxA71P4nOYeHj3zl+K5wxxuO9evTRuKg2hCwYPimE+L+8zQMTnW4vHD+5y79Z1rl06z9mTx9i7p5VNm9exafNatrVuZvjYIQRF+KMK9yNzaBrOIgdcxI6Y2fbF1dsJd6Erfv4KPv76jt//+IXXb1/wj3/+ypt3L7lw6RxZORkMzculqnoms2ZXkDski207tnD8ZBtZORkkparJycuksGQsazevZO2GlcysmkbD/Bo2b13PsLxcFi2ez7Onjz9dytxkz+6dHNi/lyWLm9m8ZT0tWzeyavUy5sydRevOrezes4Pa+rnsO7Cblm2bOHh4H2cvniE9O43QqBCSUhJRhigZVaiP8V20vJkvckcWE52QiSwgEhtnb37o3Z8eptZ8092M77qb811PM3qYWvPVj71wcBczwMGd73uY8XOffvzcrTf+qmA2btrKylVrmFlZRfaQofgEBOAll/C3n36ku7kZPQdY0MuyP3ZCId369+eLH3/gq169+Ftfc/7Wx+IvcqZvzPrzt77mfNnblC979zXO3/qa8rWpqREgvjLpy//Tpxdf9jPlJ3sb+nq60VfoQTd3R753seUHVxu+cbDgB4d+dHMww8zdEmuhDf2cTDG36429YAC9rH+it/3P2IoHYu09gJ/7f0t3y++x9hqAvcgab5UnwfEqskdlMrQglxhdJAK5B34hCnRZGkKjVcypn8Hug9uorqugorqc0vJi/IP9MLc0JV4bg5vQAZ8AMcFRPti5WmDjbIqVU288pTY4C60Zlj+I0hnjWLCihskzx5M2OJHc4Wn4h0jxC5LiJnRAFaowAoRQ5oHYR0CcJoLUXDWuUmskgW4oQr1wlVrj5euE4FNbsr2X3m/hrXRHGSFDGihA4OtGUXk+I4vz8IvwQREqQx4ixzdcgX+MipDEYOIy1OiGaskYnUXyMC2xWQlEpkcTkRZDWEoEobpIQrQRhGkjScjRkjw0DXWWhoRBGmJS1YgCpPS1MaOfQz96WfZioLMl/R0s6DWgO/3sTTGz7UsPi5+R+nvxXY8vsbDtQ98B3TCz6snwghzGFA9j294NxGhCUesikCg9MR3YA3t3S6yczOlu+h2pWQk4uw8kKEzO6vXNbNiyjBGjBnH0+G7azx9mw7pmrl89yR+/PWX/zrXUz5lCTJic2FA5Sqkjmjh/RAIrBlr+hEziSEJiEEmaMATe9pia/4TM1wNNShQjC4YweEQmOSMySM6MJzwxhNwxWeRPHoO7jwsCfw+C4lWEJgUhDhbgHeiJONgTZ5k1oiA3vFQOePrbIQx0xDvIAe8gB8QhTigi3fEJd0ER5owsxNG4iTAAhG+YM4ogB+SB9ihUdvgE2KMMdjIe/IMi3I3G6qgobxISFGg0fsTHy42vGwzT4ZFC44RF6ROYQiK8/gIRYTECImKERMQIiYwREhXrTUKCDI3GB63WD12yH1qNL7pkP9J1/mSkq8jICCA1Q4k21YekFDlJKXKS03zQZfiRkuVPWKw7MVoxsToJ4QlehCd4oU6VkZjhQ5xOTmKKH8mpASTp/IlNkBMTLyNe40uiVkm8xpcknT+aFBWJWqXe6K2WGt+jSQsgMcUfXXYomYMj0WaFoE5REp3sQ0SijOB4MYHxIoISJcaNhCpRjH+CCP8EEapEKb6xIpRqCf6JMpQaGb4aMT7J3si1AhQ6ITKdAJlOgFzr/Rd48Ncp8NfJ8E+REJguJyhDgSpV+heIUKX4EpQWgDLZF3m8HGmcHHm8D35JKgJ0wQSlhhKVE0twWhiB2mBCU0KJTIsiKj2ahKxEUoalEpwQQmJ2EpocHbq8DHKLhpM2NpfkEZkMLR1DXukoxlUUUzSrhOKqUoqrJjNkwkgSBuuIy9bQsGYRC9YvZc3OLRw6d5xzty5z8mo7u9r2s2HHFsoqy2he0UzzimamVExhTNEYplVNo7p2NiPzRzC+pJCC4nyWr1nGsrXLaGndQvmscoonFTFoeDZDi0eRPjqXkZMKGFI0koKpRRRMHk9VQzVVtVXUN9awfccWLpw/w/XLF7hy/izX2s9y/fw5rpw9rY9HvHuL29evcO/WdZ53dfDmhb7E6dql83Q9us+LJ4/penSfjvt3ePm0kxdPHvPo3m3u375hlCR8fPvG6HkwGFRfPXvK//z5T/3G4ZeP/PHrL/zx6y9/gQjDRsHQRP3h/Vtev3rBu7evjb4Hw7bCsI34PM3p85K63379yJvXL3n6pJOuzg66Oju4dfM6Vy5f5P69O8akpps39KlI165eNpZkGfwQd+/c4uanSNU7d25x+PBBtm/fyqYtG5k1u5Kq6lnMrZnD+JIilq1eTsnUiTQvW8jc+jnUNtWw/+AeaurmMH9BPSdPHeXU6WOsWbuCNauXs2L5YmrnVFFdOYMNa1aybfMGli5ZRGvrdpYvX8rixc1s2LCO1tbttLUdZufOHZw5c4rHjx9x584t9u7dzZYtm9iwYR21tfMYP34cBw7uYdXqZSxY2EB9wzzq6ucyf0E9VbMrKJ4wjvkL6o1lc0uXNbOwuZHaujnU1s2hctZ0hg7JpnDcGBKT4pg9p5ILl86xoWU9uw/tZnbdbFr3t1I6rZST505w+cYlDh/Zz/kLZ1jU3KRPghw3mhkzy2laUM/U8kmUT5/Cth1bWLl6GQuaG5lbM5u5NbNpv3CGi5fbOXHqKPsO7Gbc+LGkZeiob5pHw/y5FIwfSYw6hIBgOaERSsKjVEgUbujSYxk0NBnfECHOwoG4yexwElvjLLXCQTQAG1cTpCpXgmMUeCtckCjcKCwezZ69Ozh96hinjh3l6KGDdNy9y72r1/j44iVvOrvovH2Hj8+f0fXggbGnwFAcZ/BH/Gc78ucHWYNfwrB1ePniGV2dHcZkJgO83rl9k3t3b3P3jj7S9eKFdk4cP8rO1u1sWLOarRvXsX/XDs6fPsG9W9d50vFAH1zQ+YCHj+5y/GQbrXt30NK6hRXrV7B840rKqqdTNnsaaUMyiE6MprSshJq6OWzcvI6rVy6wtWUjJ9oO8eDOTe7evMbVi+0cO3qIdetX0dhUy9TyScyoms70ijKWLF3I6lXLWLpkIVtbNrJxwxoaG2rYsH41e/e0cvjQPtrPneLG9cvcvHGFa1cvcu3qRa5fu6QPW/jUDWEolzNIGw3z8O4d498IQ/mcYbtjiMQ1yJbev35lTMd6+riDp487jNIyw/bB8H0yxOveuXGVG1cucuXCOdpPn6DtyAH27d/FwUN7OHbyMJVzp6NJiycw0p8ho3NQhEgJjQ9CESIlNUdL697tVM+dxe27N3jx6ikPHt2l88kjnjx7zNHjhzl24gg1dXPIHzea8ulTmFhaRF3DPFauXsaBQ3sZXTiM7GFpDBmZjcRXSFCEPwm6WBxdbImNjyQsMojSKcWcPXeSk6eOGo3vly+1888/fuX6jcu0nz/NufZTLFjYwLC8XBZ++r0ZX1zA+OICVq5exvRZ09i0bSO6DC3+wUq9T2lIJmpNHJ4iD75IyR6FX4gaoSKE3v3t+erHPljYudPD3IbuZtZ88V/fGZ/3MLfh+14W/GwykO+6m9Kjtxlu7gLWrN3IwiXLKSiayIj8fGITk+lmasIX33zLz6Ym/GRmxtc9e+KlVGLm4MCXPXvw9z59+LtJP77q3Y8ve5nzZS9zvupjxt/66h8NEPFfPXvzXz1789+9+vBVnz5GGdN/9+nNFz2780WfnnzV35wfHG352cWBbx2s+cpmAF/aWPCzqy3dnK34ekAPfrbui5WXLeb2pnQz/x4Lh76Y2PfgxwFf08ehB30cevCtyZf0GPgDAz0s6Odsgq3XQBy8bYhNiWLJ+mYqaqehyUrAynUA1s79CYvxZ3zpKM5eOs7xs4eYPH0iuswkFP4yBBJPCkvGolCJkPoJiFCrcPaywktqj7VzH9zFVnj7urKmZQnjJo1g6bomiqaOJjBKgdTPE4mvB7bOA4hUBxOvjSIowg9PsSs+AVIGDUlDGSolcVAEIpUTkclKQuLlCPwc8QkTIFS6YC8YoDdue1oiCfBC5O+JuV0fRP4CmlbUk5mXgTpdTXhSOEFxIYQlhhGXnoB2iI6MEVlkjckmeWgacYMSCEuJIVQXSXhqLBFpMURlxBOdmYA6S0PG6BxyC4czaOxgsscMJnVYBvJQX3oN7Iu5vTnf9v6W3gP0INHD4md6W/ZgoEt/uvf7CTOrngywN0Egd8He3ZKwOBXKUCm6rHhadq9DphLg7eOGg8dAfurzNQMdzehn0xt3sQNiPw+cPKxQKL1QKL1o2bGauPhghg1Pp6x8HKlpMRQVDqWhbgZjRqYzoSAXX4kTvhInkmL8mFCQzfiCLHJz1CSoA5BLnYgM9yE+IRgPT2vcPW3wVQqwGNgTF3cbxD6euArs8ZS64CVzxVXihKevK6FJQeRPHc3EyiIyR6eSkB1LdFoo0lBPhAEueKkc8FLZIwx0RBhojyDADnGIE77RnvhFuqEIc0YSZI/oE0DIguyRBdkjDdRvIaQqW2RKG3wC7PEPcSYgzBVVqAt+QY7Ex8uJiBAQFuZJfLyctLQgUlMDja8bGqnDwvS9ENHRImI+SZ9i4qT4quzxC3IkIMyV4EgPwqK8iPgEEFGx3kRHC4mPk6BJVKBL8kGX5ENqsh+ZOhXZGYGkZyhJSfcjOUVBklZGYrKURJ2MpBQ5mlQF4THuJKTISEpTEBbvSWC0C5FJQhLSFWjS/UhI9jFGyUbEiIiJl5Gk8ydJ509cogJtWiC69CC0aYHEa3yJipMQESMiLlGBJkVFvNaPlEEhZA6OJDUrVO+h0PkRnexDZJKc4HgxIUlSwpLlhGhkBCVK9NsItRA/tRDfOG+U8WL8E6X4JolQJHghT/TCVydEmS5BoRMiTxGi0Om9En46KcoU2SeIUOihIUPxF4gIzvAjJFNFULqSqMFhhGQEoUxWokhQ4JPohzJZRWBqMCGpYQRrgwlLDSM6I4rEbDWpQ3WMKR3FwlULOHT6IKUVJUyZNZm88SPIGpXDiAmjyRidQ1b+ECqb59LStoOVO9cypXYaGWOzSRisI2ZQIlEZ8STm6kgemo4uL5PRpYU0rlzEnhOHOHTuOJt2b2PBqiVUNVQzfmox1fXVTJ4xmUFDB5GWk0bOsGyq5s1iyvTJDB6ey/RZ01i5bgWbtm1k3IQCFq9YxJyGOUyqKmNi1VRmLZxHYfkExpQUMDQ/j5lzZ1JdO5t161dx+NA+zp06zvHDBzhxcD/X2s/ScfMGHbdvcvfGVZ4+fsjr5/oSsfu3b/Dgzk3u377B7etXuHHlIp0P7xlv/AxQ0fnw3qdUlPs8fdzBu1cvjRsHwz/7X969hX/9aYSLz28df//4wShnMkSzGlKWDO3SBr+EAR4MY/BPGBqqDWbrXz6+58Xzpzx6eJ+7d25x984tdu9qZfu2FtrPnaGrs4M7t29y7eplHty/y6OH942HlY5HD4ym6tu3bnD58kVOnz7JmjWrWLJkEfWNdRQU5lNZNZO5NXPIHprDjKoKJk+bxJqNq9l3eC+1TTU0zq9jw6a1nDl7ghMn29i8ZT3/L2nvGRWF2ajtupM3mvbGLkXFhkqX3vvA0DsMMzAwhV4EBBuKFVHEBogFVFRU7CKKFUEUFFREimDXGEvUxGh62/u7zo/JzE7O+611fpwfzwJc/kAWy/Xcz12uufNyKVldxNYtGylZWUhediY11ds41XCc/fv3ceHCeQoLl7Fz5w6amy9w8WIT79695c6dfrq6Ounq6uTKlVYVF+KvGdDly5cya1Y26zeUaATC0WMHqd5ZRWnZWg4f2c/+A3soWbOSHdWVnD5zgsYLZzhwcC9l5etYVVzI2nXFFK1YSmZGCnmzs1EmylR575IVnL90nqa2Jlqvt7K6dDX3n9yj//5tTp85Qd3xw8yZncOWrRspXr2CY8cP8+TpQ27c7GDPvl2cOnOCkrWrKC1fx/ETRzWXsasdrVTv2kbenBzyF85lZk4ac/NzqNiylvSZSoLDhASHCXH3ssVTaI+9qzmOHha4+9gxyUgLfVNd7L3MMbSZxGQzbUzsJ2PtYsAkIy1s3cyIlAaRNSuZvfurabtykf0H9nC5uYmB3h662zt40NvHz998y8uHD/g/P/zA/e5bPH3wQPPirS7rqgnK6j7E3wWGOsOvFhfq3sM3b17x9cvnmmnXp18+5t7dAW51dXK7r0dTvL7WcZWO9is0NzVSf/QIVy810999k29ePuP//PEr/J8/+f23n3jx8in9d3q5dLWFxpbzlG4ppWjDKhKykknJTSc2OR6PAAH+Yf4UFi+nYHE+JWtX0dPdSeeNdp5/+YiB3lvcutFB1/V2LrVc4NDhWk6cPMbGTaWUbFjNwkXz2VFdqSlSn6hX8Ty2bC7neN1hjh45QN2xQ1xsPs/Nzg5udV3n+rUrXGlroeViI43nT2tAc4/v3+PlV081ro2696Seb1ULBPUktFo8/P1nqXZ+1N0q9VE7nT+9f8cP373l9YvnPHlwn7u3+7h6+SKtFy/QevECbS1NtFxs5ELTWZovnuPylWZSZibg6G6Lq9CJ8JgQxAlRSBJFCILdsXIyR5Esw8nFHjsHa85fOMOl1maKVi2n4XQ9+/bXcPHSX7Gvjlbq6o+Qnpmiie6dPHWc1RsKCY70xcbJglBRIGnZSShT48mdk0X5pvXs3rsDZVI8MnksFZtKEUWF8eWTB8Cf7Nq5jZo91RStXEZkVCizcmdSsGg+Hp4ueAk9SM9M4dSZE1xoPkdgWAAmFsZkz84if/F88hbkUVBYQM6cbFWcabKJDVNn2GNg6cTwsfoMHqbDBEMrhgwfy7+1JjHog8/5QnsyOlNM+eDzMXw0VId/a01i8FBtBn82FAcXd+YvXEpi2kyipXJcBUImTjXkg08/5wttXT4eMZKPho3gC52xaE2dhs50A/49diyDhg5VRZbGjP/fozX2H+dfY7T5cLTWfzgRH+vq8pGONh9oj2GQzhg+GDeW/9Ibx6CxOgzS1ea/JunxmfE0RpobM9JsOkP0RvGh1ueM0tdiookeeoY6TDDSYdSUL9AyHImO8WjGGIxAy3Ak48y0mWQ+nknm47FwN8XJ3w5ldjzL1i9ibmEugRJfrNxnYGI3HQsHIyIkAShSYrnZ187bH1+zc982lhYtJjkjkSVFC5lhY4iDmxW6k4Zj52qGo8cMHD1NcfAwwdLBkOSZcVg5GuEb4oZEHore1NEoU2MIDPdSvYBnyHD3dcLCwQR7dxtyF2RTf+4YZZUlFBTn4hlig72XCb6RzrgH2iIMd8YvygMTe30cva2x9TDHzd8RcydT3ANccPd3IyZRgiJDjkgpRp6pRJauRJ6pJHVOJsl5aUQnxhIaF4EsO4kwhYig+Ejcw4V4RQUQqhSpQFiR/rgECbAVOhMml5C+IIdlZaso2rSGsPhIxhtNZPRkbbT0dRkzeQza+tqMna7DCL1hDB/3BROMxjHBaBzBkgBM7Y2IiA/FSWiPrYcVM+en4xcpxNJlBmYOxkw1n8wkEz2i5OHYC2wYMX4oo8cPIzBSJbBMLKex5+AOAkM98QlwoWzjyn/Ev9JSYrA0m0z+3BQkIh8igtxYuTSXYF9HIkI9sLeZhpODEW4uZsRKAwkN88DGzhAHJ1McXMwwMpvImHFfYGwxBcMZkwiO9EUsj8A9yJlweQiZC9KYv3IOGQtSCFcE4xbsgIOvhYYTYeExTbPOpHYh3EOtcBAaqHgQfsYqgnWAqSrGJDTAwWuaat7VazqeviaayJFPkAWB4baIpO6EhNjh7W2Ku7sBvr7mSKLdkcf7IBa5ERRgTYCfJQF+loQEqUrYURHOhIU5EBnuRHS0G0L/GfiHWBAcYUNwhA2BIZYEhVoREWGHWOyMn68JIcGWSKIckUncUMR6oIj1IEHqSWK8F0qFgIREbxISVYIiJtYZkcSRmDhX4hMEyBK9iFN6Io5TFbBDo201S07BUbYEhFgTEuFIlMSdmHhvpHIfYuK9NU5ErExIvNKPOIUvkjgvJHFexCl8iYn3JiLalZh4b+IUvkiVvojjvRArhMQm+iFW+miiTYGxrgTEuOArdiIg1pVQuYDgeA+EIgdcgixxCrbEPdIeYbwrPjIXPGLtcZfaIlA44Sq1xUvpjKvUHrNAA8wDjPCMdSE4yY8ApTeBSd74Kt0Qyl3wUbjiFeeCR4wjAqkrvgoBXnHueMa64i52xS3aBXexO15SL/wUfgQlBBObJiZA7MOsgkzWV67mSMM+2jqbONNUz/mmExQVLyJ3fiYr1xeytmI16bMzyF08m4pdmynfuYnSmgqyCmcToojAM1KIZ7gPgghf/CTBRCqi8Y0KJC5dwcGGY/Q9vsvF622cajnPnmMHmFUwl5TcdBKykpGlKYhJlCJJiCU+VU5GbgZzCuaQnJHE0qIlLFqygJK1q9hSWcGefbtobmnk+Kk6tu6tYuXG1cxZPp+cglyyFuQwa2Eui1YUULKhmMNHamluOsvV1mauX7nE44E+Xj5+wOPbvdzuvMb9/l4e3xvg4Z3bDPR0caf3Fnd6b3Gt7RKnjh+ls72NBwN9PHv8gEd3+7nf38tXj+7z+vlTXj378h9cCHVe+e/dCLUT8fd1JjVI6veff+LPP377RzRJXZBWz7vC//DrLz/xw/fv+OXnHzW8iF9+/pH3797yw/fv+O8/f9fA43784T1dN2+ws3o7hw7up6P9Cn293fT1dtPbc4vHjx5oJje/evqE+wP9qgvPTz/w8ME9bnV1MtDfR2fndU6erOf48WPU1Oxi89ZNrFhZyNz5c1ixspB15etZWrSMzVs3cvLUcfbs28XqNSu52tFKy+Um6k8cpfHCGfbV7mZf7W4OHtjL6uIVHK87TFnpWvbt3cWFxjO0t19h48YyKirK2bWrmvr6Ohobz/Hw4X0GBm7z5MkjBgZu09h4jpMn67lw4TwXLzZx6NABli9fypKlC6nZU82xukMcOXqANWtXsXjJAvbV7uZY3SG2bd9CwaL5lJat5dTpeg2xunzjepYtX8T5c6fYVFHKjupKFi1ZwIFD+1i+ahm7D+ym5mANx04dY8+hPdQe3kfVzkoOH9nP5i3lHNi/h8YLZ2jvaOXGzQ4OHz3A1qpNDNzt40r7ZY7WHeLMuQaOnzjK9c52zjWeZm/tbjaUrWVWXhZZORnMmT+Lyu1lFK7KJyhMgJObBZb2RhiZT8bBzQJT26k4eFpg5z4DMzt9DCz0MLGZjKntFExtp+DgOQNHgTlmdvpYOhlhaDGZvLkZHDyyh+aL52i8cIaWC42quM29+9y62s797lu8fPiAp/39POrr1VCn1b0edQ5fHVv66f07ze+rOq6ndiO+f/utZmpYHcV7+eIZDx/cY6C/j9t9PQz099HWeon2q21cammm/WqbJs7U0dbKjaut9N68Ru/Na7x++ZRff3rHm9fPGbjTw6mz9WzfXcXu2p3k5s9CrJQgTY0npyAXP1EgAdFBZORmkL94PrPnzqL9WhvXr11RdRce3eflV0+40d7GiWOHaThZR2nZWpYXLmbNumJy5mSzZFkB23eoGBEH9u/hwP49lG5Yw7q1xVTvqFT1KA7V0nXzGre6rmuWn25cv0rDyToaTtZx9fIlTe/h0b27vH39ij9++Zlff/yBH757+4+ytPrn+Hf3QT35rJ7RVR81X0JdxFbTvr9+9hV3+nrp7br518rTbY0L0dmhmqG9cvUSLZcaaWo5R1h0ECaWBjh42OLu60JqXhJeIR4Y2UxneckSYuUSbO2tcPNwJiwimLnz89i4qZSq7Vu43tlOWkYy5RUbmDs/j6rtW0hKUZKYrGDOvFyk8RKONOxn8cp8cuZnMH9pHhJZBMmZci5cPsvLb7/izduXLFqaz+bKciq2lNJxrY3zjafpvNnBiqKlzJufR8ulC6xdV8ycubNYt341R44e4NSZE3R2XePBo7v03+llwZJ88hfP5+tvX3K26QxnL56l8XIjiWkJLC1awqDpFo58Omo8X2hPYtDHw/loqDafjZ7Ap6P0GPTpKL7Qnsyno/T48N9afDRUhyHDx/LxiHF8PFyXoaO0GT5GB3dvP4LCRYSJYjCysGOEzgSG6ejx8fAxDB46io+GjeKTUWP4XHcs/x47jk+0tPhw5EiGjPn/JyKGjB/Lv8br8tH48QyeOIEPJoxn0PixfDhlMp8aTUfH3oqxthaMMJzE5xO1GD1Vl/HG45hgpMskk7F8Mf5jRuh/wRiDEYwxGIG20SiNiJg4YxxTrScRrggmbW4iS9YuYFFJPqFxAegZ62JorY93kCuxigjKt66lomo9X716zI+/v6O7v4tVa4vIXzIHM2sD7FwscBPaEpcYSfosGf7hLlg5TWO8/igmG+owzXQ8Vo5GjNcfhaOHBWebj1O2ZTXCQHfMrA2wdbVA32QC0bJItu3ZSv6yuWTkJeIoNMdOYIyLnwVWboYYWOshCGk+S14AACAASURBVHEiOiEEj0AnbD3MsfWwQBDs/o9Ldc6CbLLmZ6PITCRzXjbpc2aSmJ1Cxvxs8pbOY9biOWQtzEWek0xUUiyilDhCFdGIUuJQ5KYSlSwlKjme6GQZHqF++IhCCFfEkDwni+wlc/AMETJy4hhGTdJi9GRtRk0chba+NhOMx6M7TZvxBrqY2hshCHYnLjWGT0cPQWvyKIxtDRAEu5OUo8ReYIOO/himmk9GR38MI/WGIQwTEBEfyuLVC9GfMYkJ03UxszXEcMYUHN2t8fJ1JCY+9D86JEcO7WBzxSpys+UkKsJxczbF2mwi3m4WeDiZ4u1mgYujMUH+TohFPkSGCwgOccPZxZQ4WRiRIl8sbQ2wtDXAXWhPUoaMpJlyYlOj8YsWIowUEKEIJTIhFI9QFcDP2HEKLoE2OPjNwNrLEAuPaZi7T8FKMA07HyMc/VVdiL8fVz9j3PxNcP9LUHgGmOEZ8JdLEGqNX4iVZp0pLNqJsDAHTXQpNNSe6ChXxCI3wkLs8fe1ICzEntBgOyLCHImOciU63JmIYHsiQxwQRToRHGxNSLgN4VH2RIgcCI+yJzLSnqgoB8TRTkSE2xIjckIe445S6olS6qkREQlxAqSxLsTL3FEoBcgVnsRKXZDEOBErdUEqc0cc64wo1omoGEciJQ6ER9sRGm1LiMiGEJEdXr6m+AZaaYSEJM6LmHhvJHFemhiTWCogOtaTSLGbRmxI4rw0IkOW4I8sKYD4RFU3QpEeQlxKICK5N1FKIVGJPoQrvAiUuhEU506IzJNAqRtCkQNuIda4hVjiGWWHX7wLPjIXPKV2eMTZIVQ64xJrg0DhhEusHaa+0zH01Mcq0Az7ECus/E3xinPBK94JX6UbgckC/BMECGVu+CoEBCX74qf0xlfhhXecAC+pJ95xAnxkPvgp/AhUBhCTEoU0JZri0mWcbq7jZt8VLl89S8XmNeTOTmNl8SLmzMtkeVEB5VvXU1K2mpKy1awsXUXWghwik8UEKsLxiw3CRxKAd5Q/gghffCL9CZSEkJyXTtW+Hew8tJdDp+q40n2dvXUHmbN0AdkLZhOfoWT2svksWLWY9HlZJGQlM3NeNplzs5CnyJEly1i4dAGr1q5kS2UFm7duZN2GEo7VHWLgbh+XO1tpaDlN9YGdFK5bQc68bDLzMli4NJ91pavZs7eaC42nudHRyo2rl7nV3kbPtavc7erk+cN7fPXovkYg9HXdoPtGB903Orh6qVk1QXr5Ivdu9/Dy6WOePrzHo7v9PH/ykG+/fs53r1/+I7rw9yjId29e8+6bN/zP779pRMRvP/3Iz9+/10QZfv3xB80FTF2SVr/s/vjDe37/7Rd++P4dr1+95Pv336nAc/wP37//jldfv+Ddd9/y/NlTXr96yetXL/nmzSteff2CW12dnDndwKmGE5yor+NK22Vudl6n+9ZNHj28z1dPn2hiTmrw1aOH9zU7/r1/uRAtLc00NJygsfEcBw8foLyijDXrSli6fAl582eTv3gBtQf2cOz4YbZXV1KydhVH6w7RcrmJ5ovnOXW6nh3Vleyr3c2Rw/vZt3cXJ08cY++enTScrKOnu5OmpkZ2795JVdVW1q9fy759e7h4sYkvv3xMf38f33zzmgcP7nHu3BmOHDnE2bOnaWlppr6+jk2bNrJ5SzmbNpepLvYH91KxqZT8BXPYULqGyqpNHDl6gNUlRWys2MDJhjpOnznByYY66o4fZvuOrcyfl8eRw/u50HSWwqKlHDxcy8o1RRSWFLJy3UpWl65mY9VGyreUsedADVu2buTQ4VpOnjhGe0crXz17zJ17t7na0cqZcw1cab9Mc0sjR44dZNuOrezcvZ0dO6tYtXoFq9esZN2GElasXMaadcWsLyshd046CSliHF3NsbA3wNrRBGsXE7yDXXD1scXC0RArZ2OMrSdh7jANK2dDzB2mYe1ixAz7qRhbT8LaxQR3XwciY4LZUL6arp7r9N1WRW5uXutQOU0PHtDdcZWBrk6e9PfxqK+HJ/19fP3VE00ER/0qrn4xf/X8mabU+8N3bzVOmnp+9Peff+KP33/l229e89XTJ7x4/pWGjv7wwT36b6v4I1faLtN96yZ37/Rz7+4ArZdbOHiglsuXmrjT183rl0+5N9DD9Wtt3Oxs51b3dc43nWbl6uWUbd7A8tXLCIsNxyfMF2G4L95hPhhYG+Hs60qMIoaSDatZs65YxSY5fYI7A73caG/jYuNZLjWd5+jBWo7XHaZ843o2bynn4OFaikpWULA4n+07trK/toZTDcc1peoT9Ue50HiGxvOnudB4hjsDvTx8cIfbfbcY6O/hxvWrXGg8Q3PTOdpaLmrciPsD/bx+8fw/+A5/Fw9q6KS6oP7z9+95980bXj1/ppmI/vtRLz6puxRPHz3kdvctem52cve2KsrU3XmNm9eu0nPzOt23bnDt+hUutzbRfOk8yZlK9PR1mWY2hekz9EnNSyJMGszi1QvZvrcSZYocNw9npPESfPy8cHZ1ICd3Jjm5MzlzroHrne1caD5H29VLNF08T1ZOBtJ4CWbmxgSF+OMksCUoyhdRfBg+IZ7Yu1qSlz+Ts80N1B6pIScvk/yCOawrXc226i2Ulq2lemcVy5YvIjsnAwdHG7Zs3fjXLO0Nfvr5PVfbL/Pg0V1+/Pk93373mtNnT5KRk878RfPov3+bHTXbyZqTxdxFc6ms3kp8QhyDpphYoT3JgHFTTZAo0ximM5FPR47joy+0GKYzGc+ASLQmGDHowy8YqjWZIUN1+fAzbT78fDT/9cnnDNXSIVqmZHbBEjJy5zPdzJYPPx3BJyN0+OiL0QwersWQEdoMHj6aD4YN58PhIxg8ahQfa2szeLQuH40Zr+lFDNYep4kzqUXE/60T8bGuLoO1tflUbzyDx+nyr3HjGDxxAh9NmswHEyfy4WR9hkyfxngnB0ZbmvHplPEMGTeSkVN1mGCqh56xLlr6I/j3uCGMnDoUXZMxjDPTZoLFWCZb6zHFZgITLcdhYDcZa4EZPiIP5hbloMiJI1wRiHOAPSFSf+SpEtKyFaRlJ7CkKJ++e7e4/+UAf/AbLVdU8SYzawPCogNYsnIuKVnxKNOicRVaoD3xM6ztDbG0nY6Z5RSs7AyQysNIzYwjIS0W/1BPHDys8Qp0Y5rZJNx9nVi0qoDCdcuRp8tw9LYjUOyFe6AtdgJTbD3NcBRa4hXiSpg0gGhlOFHyUCL+L5fqvEWzSZ+dQdrsTOQZSShnppCVn0dmfi5x6QnEpipInZOFPDuVMLmEMGUMQfEixGkK0hfmkb4wjzkrF5M0N4cQeQzBMgl+MeGEysREp8Rh4+3EyCk6aOnroqWvy8hJo9Caqs1EEz3GGeiiZ6yLmZMR/lE+hMYGYWJniFeIB/ozJmHpMoOkHCVOQntcfB1RZMYz2XQC9gIbbNwtCY0NIjZZjDghCkGQJ9qTtTC1UcWMAsOFKFJiSZsp+8e/18nZjIePbtHSXI+psR5REUKsZkwhVRmJIjaIebMSUMQGER3mwcL5KQi9rYiV+hMR6YlUFoxfgAu+gS54eNsh9HcmLNKPoAgfMvNT8YnywtrTAs9QN/wlQpwD7LEWmOHoZ4lHqAMuQVbYCo2x8JjGDLfJWHjoY+01HTsfI1z8TXD2M8bRxxAHoQEuf828CsOs8Iu0xT9CdYIi7AiOtMcvxEoz8xoYboufjzlBAdZEhjshFrkRI/ZALHIjOtyZqFBHYkXuSCJdiYlyU30e4UJksD0RQXaIwh2IjnJGJHIkOtoJsdhZVZYWOxMtciQ6wp4YkRNxElfkMe4aF0IR60FCnIAkmTcxEidk8e4kKL1IUHohl3kgjXNVHZk7ESI7osQORMc4IY5zQRznQrTUmUiJAxFix7/EkS0hUU5ExXogkXkjVfoSl+CniifFehAV60GExI1QkWqVSf1n4WJXxPFeSJW+xCf6I09WCYiEzDBkacFIEnyJTQ0kJi0QUZIvoXIBITJPguQqMJ1Q4oRnuA2CCFuEEif8Za74yl3xindAIHPAJ8EJ7wQXfJLccBHbYOg1hclO4zESTMPcxxQTwXRsQ2bgFGWJV5wLAYle+Ck98YpzwTveXUXKTvIhIFGIf4JQIyh85UL8FD74y/1IyIknY24SC1fksfPAFo6fPkBN7VbKK1axaEkuu2q2sGbdchYtnceSooUsL1lCwYp8UnNTiFJEERgfSkhiFGEJUfjGBOIRJkQY4UeoNByRUkx8moK0vAwSMlPImpdLYnYaMUkyUmbPJEoZS3RKHDnL5rF4/QryCvPJzM8ha2EuKbnpRCskxKfKUaYpyZ6dRVHJCiq3baawaCmLFudTf/IYV2+0cfN2J9e6Ozh+po6NW8soKl7GqpJCNpSWULFxPXtqdnD00D7qjx3kzIljnD1ZR/vFCzy5c5tnjx/w/MlDHt3tp6fzGp3tbdzsuEJHawvN505z8thhblxt5enDe7z48hHPnzzk1bMveffma77/9rWmkPp3IJeaEfHju+/4n99/07xMqhkRaoHx0/t3GvdBLSTUxer3797y+2+/8N9//s5PP37PN29e8eb115qY008/fs+337zmxx/e882bV/z80w/89uvPmshSb88tLjZf4MD+ffT1dvP1y+fcvdPP9WvtXL3SyvVr7fT23NLAr/p6uxno7+PunX5u9/Vw7Vo7LS3NnDxZz82bN7jQ3Mj+g7UcOLSftevXsGDJQiqrqzh8ZD+1+2vYWLGB1SVFlJat5ey5Bs43nmbX7u1s2lxG1bbNVG3bzMFD+zhwcC91xw9zrO4Q5xtPc+rUSc6cOcXevTUsXJhPVdVWLl26yKNHD+jpuUV3dxd37w7Q19dDW9tlmpoaaWg4QW3tXmpqdlGxqZTNW8rZXbODEyePsW37FpYXLmbb9i3UHT/MjupKqrZtpuHUca62X9a4EXXHD6sy8pvKKFy+WOVOVGxgb+1urlxv41r3NbLnZhOXGMfiosXU7N9Nc2sT+w/sof6EKvZSVr6O3TU7WLOumPKKDew/uJfaA3tov9ZG+7U2tldXsnP3dkrL17F8xRLWl65hzbpiChbnU7A4n6xZ6cTEhxIS4YmlgyEzbPWxcjTC2sUIdz9b7L3MMXWYiqWrEYaWE7BxNcbCfhqG5nrYuhgzyWAM5nbTcRZY4S60R5EoYX1ZMffu3+bOQC9fPlHRkV+/eM7zJw81LtvD2z086u/l2YO7PHv8QOOmqQvWf2cRqKdE/y4i1HE8NedEHa1TF/Z7urvounmDW12d3Ls7QF9vt6aH09fbrSJN79jGzuoqGs+f5krbRU6fOs7+AzWsW1/MnLk5zJk/i8zsVIpKCpm9MA+vYG9cfd0QhvrgLwrEK1SINDmOJSuXcPDYAVouN9HYdJaWi400XTjL/j27OH7kIDXV2yhZWci+vbtoOHWcY3WHKNu4ntSZKSwomMeu3ds1PJgzp09w7mwD58+d4vSpelUx/WwD1zrauDPQy727t+ntuUlHeytX2lroaG+lo62Vvltd3L3dx5MH93n7+pUmzqgWC+qjFhHq/wPUk7pq50FNs77Xf5u7t/s0H/t7urnT18uDOwMM9PbQ2dFOZ0c7vV03NX2I2903udev+h57em9y7Xobbe0tBEf6Y2JpgJ2bNXrTxuIV4kFClpy9dbtJyJCzYMl8FAnx2DlY4+7pgoOTLQJvd8IiglEmyli3oYTLbRe51NrM/oN7mZc/m8KipYSGBzFh0jhcfO1xD3DCzcceGxczjK2mEaOMYsuOMtaUFSGShuMTJODgkX38N7+RlKqg9mANb797RfPFcyog3f4afvjxO65dv8Iff/7C16+e8e13r7lz7zZv372h4/oVlqxYjIunMxHicMJEoVg5WiEMElK+pYwdNdsZNFpvCtqTDBAERrBl134mGMzg4+G6DBmmwyQjK8JiEtCZZMJ/fTKKEbpT+eDT0QwZOo4PPhvFpyNGM9HAiEipjIBwMfZuPgzVnsCgT0YwZJgOg4fp8PGIsXwychxDRmjzwbCRfDh8BENGj+azsWP/ISKGaE9QrTXpjP+bkND5DxGhplZ/pKXFEB0dPtQawwda2gzWm8jHk6by0SR9/jVZn4/0pzHJzY3PDKYxaMwIBmkNZaS+LlOs9ZloNp7Px37Mv8d9wqhpwxg/Q4eJluOYbK2Hvu1EJlvrMcFiLNrTR+AZ5oy1wIycJekUb1mOJCOKT7Q/xDXADmPrKRSuXoi70BELO2PCxcHIkmKprN7CwWP78Q8V4hciICEtjrQcORJ5KIbmeuhNG05cUijO7hbYOZkw3Xgc7l42NJw9yMYtxWiNH4qbtx0+ISohkZqTwKz8TMq3l7Hr0E5ik2JIyU0kUhZCmDSAMGkAyplSchfNRJEpJTQ2gJikaOJSY5Clxf+HiMhZMIvMuVkkz8pAkhhPtDKeuFQlImU8wbGRhMRGEyGXIE5R4icOI0Aqwj82gvCEOGQ5qchnZZC1JJ+4melEJiqIz8ogMklGYKyIIGkU1gJnxptOYZzhBMYZTkBrqjY603WZaKKHtv4YRk8eziSz8Yw30CUxW4GbvzM27pa4+TsjSRQhSRRh4WyGs48DLr6OaE8ZjbWbBZNM9DQxpzWbi5Gny3AQ2GNsNQ3vIHcCw4UkZ8rJnZuKT4CqjO7iZsmatYuJiQ2ivLSQ6u0bCAvxJEbkjyjUk3nZSlLlEUhFvszOiic7PZqsDDEB/raEBDvjLbTG1EyP0HAvklJiWFG8gCXL80lMj0cQ4sEMFxOm2+irStYCc0ydDbFwN8Yt2A4nfysc/GZgKzTGSmCApedUzTKTnY8Rzn7GOPka4ehjiJOvEe4BpniHWuIfZUewxIkgkQMhYifCxc6EihzxD7XWlKr9QqwQepkSFGCNKNIFaYyAuFgvYsQexES5IY5wQRbjRZzYk3ixJzKJgNgoN0TBDoiCHZCEOSKLdSc22pnoCHuNaFB/HRFijSjcjugIeyQRDsREOhIX7YIi1oMkmTcpCb4kyDxJTPAmJdmX5CQfEhO8USoEqpPghSTGiZg4V2RKAcokIYpEb028KVLiRKjIkRCxC5Ex7kTGeSKO9yJa7k2MXKiKJil8iJZ7ExnjTnC0M6EiZ0LELqqJ1ygnImPciYr1IDpOQLTcm9hEP6TJAUiTA4hO9EWSGkB0ij+RiT4EKwQEyT01MDr/OJUb4St2wk/qTIDcjQCFCz4yJ4RylYgITPVEmOiKfYQlk13GoWeni7HXdBxCbXGJtMc6yBTHSAsEUmf8lJ4IZW64SxzwiHHGR+6Jn9IL/wRv/BP+V0hoxITMG1FSKNkF6eQtnsmGqtVs3VXG6g3L2L6rnJ17NrF9ZwUbNq0mLz+bhAw5CTOViBPFBEmCCJdHECQLIzRJRIgiAu8oX7zCfAiVhiNJiiUmUcUQmLNkHsqMZJQZyaTNziI0NoooZSzSjERE6TKiZyqQ5aWSsjCHlPlZyLKTiEtXaFzKxKxkkmcmM2tuDturK9latYn5+bOp2VPN+abTdPVc5+GTu/Tf7aG1rZnTZ+o5Xn+YY0cPsGtnFZsqNlC6rpianVU0nT/FlZYLdLRepL+7kyf37/DVo/t8+eAud/u6NW7EjauttF28QM2OKs411NN78zpPH97j9fOnfPf6Je+/ecXbVy80L7X/C396qbl0/fT+nWbW9e+0arVT8f3bb//BgFALAvWSkro8rT5qd+LPP37j119+4v27t/zPf//B9++/0zgZb15/zdcvn/P40QOudVzlQuM5Xr54xvfvv6Ovt5vG82c5f+4MHe1XuHdXBb766vEjHj96QG/PLW73qUrWXV2dnD7dwIkTx7l6tY2Wyxc5ffYUx0/UsbVqC1t3VHLp6mV21+xgX+1u1q4rpnDFEpYuK+DQ4VrV5XrtKio2lbKhdA1r1q6ismoTtftruNjSSMOp4yphcXA/58+fZdeuajIz0yktXc/Jk/UauFxDwwna2i7T3d3FtWvttLVdpq7uKKWl69m4sYyNFRuo2VPNyYY6TjbUUb2ziu07ttJw6jgXWxo5dbqe7Tu2srWygn21u6k7fpj6E0ep3llFwaL5LCqYr2E+zJ2fx5p1xVTv2cG2mm0Ubyhm4fKFLCtexr5De9m4tZwNpWvYtLmMw4dqKV69gpI1K1lZXMjmrRs5fPQA5RUbuNB8jivtl9lbu5s164pVALs1Kymv2MCSZQXkzcmhYHE+qRlKoiT+BIS44uBuhpWjAZZOBpg7q46x3RRMHaZi7W6CoeUEbN1MMLOZgvEMPfyDXXD1tMDZXXVcPa2Jk0VSWVXOky/v8/jRPZ48vk9/T/dfE6P3eXz/Dvf7e+jv7qS/+zoPBnq5daODWzeu03eriy8fPuDdN280rtnfo0zqC7C6AKx209S/p+/fveXunX5aL7fQdOE8Z8+cov74MQ4fOkBvzy3u3R3g2NHDbNlcwc7q7dTu28PRIwfYu28nu3Zvo7RsDWs3FDNvfi5SmZi0zCTmLMgjLlFKQLg/tu52hMWGE5skxS/Cn8j4KBasWMjiosVUVG7kemc79SePUbN7B5s3lbG5fAO1NTupKF3H7JyZFK1YSvXOKiqrNrGgYB4ZOels2lLOvtrdnD1zkjOnT3C87jAn6o+yb+8uKrdWULN7BydPHOPsmZOayeebnR20Xm7m8iVV/6C99TK9XTc1Yk39WKB+QPg75+GH795qBITaVVCLAzVH4v5Av8Zp6LnZqVl6+vLhA03E6f5AvyZCdX+gjzt93dzr71V1uR7epX+gh65b17jR1Y5IGo6BmT52btbEKKPxixQSJg0mfU4KYnkU68rXUHtgD47OdpiYGbK+dA0x0mimG+oTJ4shThbD0bpDGvhcQJAvInEEkaIw3DycsfO0xMhmKjYuZoRE++Libc80s0mY2xoxxXA8YydpIQz0JDY+mj21O5kzfxYxcSK2bd9Mx7VWKjaV0t7Ryh9//sLrNy94/OQ+3759Rcf1K5w518CKlctYX7qGI/WHudF9nUtXW1hatIQwcRgLli0gIycdn0AhgyZMN2KEzgT8w6IR+IcyYZoJH346guHaExk9Th9Dc3s+/HQUg/+txafDxjHogy8YqTOVj4fqMEx3HCPH6zHdworPR+vyhZYen40azyfDx/GvL7QZMnwsQ4br8vGIsXw8Uocho7UZMnoMQ0aPZvCYMXw0Sod/jVYtNH2so2JDfKyrpxESg7V1/zHz+v8WEWpy9Yda2nyiN4lPp0znY30DBk+ZzsdTDZng4sa/DY0YPHE8gydq8dmEUYw1ncAE84kMm/A5n+kOYdSUYYwz1kbPVJfxM3TQM9dlnJk22kajcAlxwMZHtQ0dlRJGWEIAovQwTN2mY+5mhHewCzoThhMhUVGrLe3NKFqzjLuPBjhSf4jlxYtxFzpi72rJNNPxuHrb4BXggFgegHeQPdGxgXh62ZKTm0jF5mJOnjlA8dpFGFtMIWNWAkFRvlg5mTFv+WwK1y8lv3A++YXzCZIEIcuQkbc4h9UVKyhYlU9itgJFZjzSFAkiRQQJM5XI02Wk5qaRMDNRIyCiFWKkyfHEpchQzkxDlp5MbFIiwZIo/KIikGemMjN/HnFpSUhSkwiIiSIiQU5kkoyIBDmhili8IsMIlcchzUwjXClDmplGdKqSiMR4opLjcfD1QM9Mn7HGE1XHcBwTTCcy1UqfsYa6jJo0jPFGOky1mIKekR6TzSbjFeqFoY0hnsGepOSlECGLIDgmmLHTx2LjYYPuNF0mmkzEM9gTxUwFSbOS8I30JW1OGkHRgQwfO4wJ03Wxc7Nkho0hxhZTMbeexgyrqciVUQi87VleOIe82cm4OJnh6WpJmkJERIA7BbNTcLU1ZHVhHnNy4oiL8cHfz5rQECdk8mAEXtY4uczA1d2KBQXZLFo8Fy9/V4ztDDGwnco06ynoW05iqvUkjB2nYy0w0xCrrb2MsBUaY+djgr2vMXY+/7vS5CA0wEFooIoyBZgiCDbHJ9yaAJE9QWJHAiLtCBE7ESFxIVTkSECYjaYb4RdiRWiwHeGhDogiXYiVeCKL8UIa7UFUqCOhATYoYr2RSQTIxQIUEi/iRR7EhjojDXMhXuRGgtSTWJEDkSGWRARbIAqzRhJpR3S4jebrqFArIkOtEIXbECNyQC51I0nhRUqCkPRkP9KT/UhL8iUlQUiSQuVIJCZ4k5gkRK7wJCHRm+QUX5LT/ElM8SVe4Yk41pnwaAeCox0JFrsQKnElROJKWIwboTFumo8SpQ8RcZ6E/lWUDo521nwMjnZWlajFLip2RIwbkXGeiOTeiBJ8ECX5IkryJSJBSLjSm2CFgIB4d3zjXPGRuuAndcUvxpHAOBeC5O4EyN3wlzvjK3fGV+mET4ITQqUzApkDtmHmTPOYyFTXSVj5m+EldsNX5o1HjLOmTK2OMqlEhCM+cneEMo9/iImAROH/HqUQ1zAnRGlRhMiDSMyTkzE/GVFCGMqZcaTPSSIlV0nmvBSkKRIiZGHEpkkJigvFPVRAYHwozmGeCGMDiUwWI89JIG/pXJatK6Rg5SJy5mVTtbuKQ/WH2LJrG6vL1zF32UJS82Yya/E8ZDmpiLOUBKXEEJQkJmqmHEl2AqJ0GeI0GfFZiYRJI0mZlUbWnCxiFDHMXzSP9RvXUbJ2FecbT9Pb08m9ez08etTPvXs93L7dSW/vdXp7r9PTc422tgscPbqP7dsrOHHiEHfu3OLLRwPcG7jF4wcDPHv8gNdPn/Dmqy/5+skjvrw7wJ1bN7nReonL589Sf3A/508cp/1iEwNdnbx8/JDvX3/Nj9+85u2rF7z75s1/HPWF4cd33/Hnr79oRIR6wvEfO/B/Xf7VL7pqEfHm9deansTbb9/w/fvv+OP3X/nxh/e8eP4Vr1+95I/ff+XB/bu8eP6VhkD99ts3fPX0iaYHcf/eUBOEawAAIABJREFUHV6+eKaJkVxpu6wRC7f7erh5rUP16nl3gP7bqh33B/fvcuvWTZqaGqmrO0p9fR3NLU1cam3hwKH9bKnczL5DtTRdbmb3LtVLbumGNSwqmM+y5YvYtXu7ZgFJHTfaWlnBps1l1J88Rlf3DTq7rqkWjCq3UFu7l5KSYuLjpRQVFbJtWyWHDx/k9OkGGhpOaJgQR44coqPjqqaIvWjRQvbV7mb7jq3U7KmmZk81O6orqdlTrVqE2l/D2XMNVG3bzLLli1i0OJ+SNSvZWllBxaZSlWNRtZltVZtV39+WchYtWUDOnGxmzZ/F0lVLWbluJQuXL2Rt2RrmLJjNosX5bN5STnPTOfbs3cn2HVs50VDHucbTHD9xlBUrl1GxuYxtO7ZStX0Lq9espGTtKgqLlqqEQ3oSGTNTWbKsgIysJELDvRAG2OEqtMDOzQhbNxNsPEwxdzbAzGk6RnZTsHAxxMhqIjauxtg4m+DqaUVObiKrVi8kJMwLD4EtQSFeJCRIaGg4wtMvH9B/u5vmpnM0NzXS0X6Fu3dU4L87t29xo6OV9rYmrlxu4typE5xtOEnz+XP0dt3kzcsXmiliteOgdiB+ev9OI5rVvZ+vXz7nzeuvVbyPpkbOnT3NpZZm6o4dYcP6tWzfVkn98WPs3lVNyepVbN2yiYaT9Zw7e5r9B/awcPE88ubOJDwqEJ8gAVHiEBQpcSRlKAgM98XT3w17dxsEAe7MWzKbvIU5OAnskShEbKwqZ9nKpaxcU8T5C2dYtXoFs/OyKStdy7FD+9lcvoHN5RtYX7KK0g1rKCtfx/YdW6k9sIeqnZVUbtvMsbpDnD1zkpMnjnGi/ij1x49QvaOSzZtUQvHsmZMaN2Kgv4dbXddpa73I+XOnqDt2iIbjdZpI06vnz/j95580a2z895+aNTZ1D+Kn9+94980bvn72FU8e3Ode/20e3Bng0b273B/op7+nWyMg+m51cX+gnwd3VDyKrx4/0vQkHtwZ+MtF7OF2t2pC+U6fajHqVvcNOm+2c6OrHXmyFDNrI7wCPZAoRBoR4RvhjTJdxpIVi8ielUntgT2kpCVSXFLEyuJCgkMDyF84l8ysNPbtr+H5y6fsqtlB/sK57NtfQ0RUKHoTx2LuZIyJ3XSmW07GzMEQA/NJGFlOwUlgq0pn2Jvh7GmPtaM5lTs3sXZDMaERgawvK2FVSSFiSSSi6HCyczKo2VPN6pIiilevIDQ8iMRkBZlZaUREhRIYFsCa0hJ27q0mOSOJEFEIM2fPZMGSfOKUUgZ5BYYQJpFi6ejCp8O10NLTZ6TuZD4drsNnI3QZ/O/RDPqvz/hsxDgGf67NoA+HMlJnKp8M02XwsBF8MnIU081t0JlsyFh9Uz4frce/vtDW9Cc+Gqrz1+e6fDx6LB+P0eJfI0YyaNgw/jVSm3+NHqead9WdpJl4/f8SEYO1tVW0ai0thmhp8cnYCQydbMDQaSZ8PtWIT6ea8JmBGVrW9gwzM0PbxoIRxlMZNHIIH2p/graRLqOnjWKo3mdoTRvJeBMdxpvoMM5MGz1zlZjQNRnDoBGDsPOzYorNBGx8LFDOjWN2cTaWQlMMHPUxtp6Cvas5+UvyKN+6ll2121m3cTWXrl5k78EaMnNTiU8UkzU7FWsnYyzsDfDwtWXu4jSiZf7MyksiXh7O+tLllG0sQpYQSUCIO1YOxuTMTUWRJsUnxBNhmABFZjy+4T6YO87AJ8IHr1AvKvdsZc2mErLmz0SRISdhZuJfpWklhetWkJqbRm5BHqm5aSgzExArJaTmppEyK42krDRS87IJFkcTk5jA7MWLSJ87G1lGGsm5OaTPnc3MgnyikxMQJScQkSAnRCYlUCrBPyYaxaws8gqXI0lLRZScQGSiAll2Jqn5eQjCAxhnMpnxplPQM5vCRLNJGNoZYeFmjoHtdCaajsPARl8jbHSm6mAnsMM90B2/KD/i0uLYuncrhjaGTDabzHSr6UyZMQV7L3sCxYGsLF/JotWLyCnIoaC4gAtXGwmKDsTKyQwD8ymMmzwGKwdT9A10cfW0JkYaQmKyhIJF2Ryv38Ou6jKk4kCWzMtkZoKEWWlSEqSBLJydSNHSmfh5mZOoDCI0yBGlIghpXADhEQIcnc2Il0ewZu0Klq5cgGeQG46+dpg6GTHFYiKG9lOxE1rh5G+DrbcZFu6GWHsZYedjgqP/DJwCzDTEakvPqdgKpmLvPR0nXyPcAs3wCrHAJ9wa3wgb/CJtEYZYEhhlT1i0E8GR9viHWmuOWkQEB9oQGmxHVIQzcWKVkIiJciMyxAFFrLfKhYj2RCHxQiHyJD7CDVmkO4kSAYkxHkijHIgOsiQyyAJxmA2xkfbERNghCrMmXuJMrMgBcaQd4kg7YqMdkcW6ooz3IFEuIDXRh5QEIYlyAcp4D5TxHiTIPDVCQqFUFa+Tkn1ITvFFkeiNVOaOSOJImMiewCh7AkVOKiER40bYX2Rq9QmLdSdQ5IR/pANB0c6ESFwJFrto/n7kXwIjONqZsFh3IuMFhMsEKop1gpDIRB9CE7wJTfAmJNGbALkHXhJHPKPtEUqcCJA6EypzJ0zpSaDcBT+ZE34KF5WIUDgikDngJVctMjlG2OAYZoOH2BU/qRA/uRB/hddfk65u+Mjd8YpzwV3igLvEQRNr8pF74qsQEJAoJDDJh6BkX4JT/AhO8UcyS0JiQTJxefFkF+WwsrKInGVZiJOjCJeHEKkMIyIxHG+REEGUN+EpYvwVYTiFe+Ih9sU9SoiPNAhxupTsJbmUbFnH1r1VbNpewar1K3nx7Qs6bnXw5MVT+h/fo+bofk42n+XslWaylswjKluJZE4KUbMSCEyWEJISQ+ysJKQ5SUQmxZKcl07Z9gp2HtzN2o1r2bpjC4fqDnLqzAnu3O3lqyf3efKwnyf3b/Pofh93bt+k60Yb19tbuNFxid7e67S2NnLq1FFaWs4yMNDFwEAXPT3XuH+nm9fPn/L2xTPeff2C714+59WXj3nQ18ON1ku0nD3N7c7r3LzSyrVLF7nVfoUnd/r57uVzfvr2Dd9/+5rvv/lGU0b9e3RB/QL5xy8/8+evv/Drjz9oVm7UkYfv336rgcKpnQb10s13b7/RrC79+cdv/PD9O54/e8rLF894/eolPd1dHDt6mIvNF+i/3cvTLx9rtvg7b1yjuamRW12dvPr6Bd+8ecWjh/fp6e7i7p1+Hj96wL27Awz099HR1krLhUZaL7fQf7tXJSC6Orl6tY1r19rZv38f+/fv4+KlZq53XuNo3RG2V29j78F9HDh6kMOHajl3toGKjRtYkD+HVcWFGjfg0OFaqrZtZs/endTur9Hk0c81nuZSazP1J4+xc+cOtm2rZNGihUilMSxfvpTS0vXs27eHxsZz1NbuZdeuag4dOsCpUye5fbuXixebWLgwn6VLF7Nz1zZWFC1lY8UGdtfsYPOWclYVF7KquJBdu7dTVr6O8o3rWb+hhMIVSyhYNJ+lywooK1/Hnr07efL4PqdP1XO8/ggHD9eyZFkBy1ctY+3GtWTNySJ9VjqzF85madESqnZWsnlLOafPnKDhZB27a3aw6S/BsKFsLStWLqNgcT7FJUWsWLmMxUsXsqFsLavXrGT23Flk5WSQlpFMSloiqelJBIX6EBImwMvPBm9/W+w9TLBxNcZOMANTx2lYuBox4y8xYWanj5WjAW4Ca4JCPFhYkEXjhWNcuHCc6upyKis3UFa2iu5b13ny+B7tVy9Tu283dceO0HThPPfu3ub5sycM9HfT2dnGlStNnD/XwNmGes6fPkXrxWb6e7p58/KFhrCuniFWAxP/HsVTR3bUv7+PHz2grfUSZ043cOZ0A0ePHKKqcgunGk5Qd+wI27dVcqK+ju5bN7nU0sy2qq3k5mWRN38WshQpbt5OePq6EhzpT7g4GKlSTIQkhMBIP1KyE0nPTSElO5GEDDlxSTH/D1/vFRVlum5td+/Vbdvddi/b2IoJUUCRICoZCqoIVeScigoUOYOAZEQQUERRMYOYc1bAgBHJGDGigmLC3HnttXZY139QWl+vvce/D+7xMt5RBwyog+d65j3nZO3m1ew6sI1lKytITk9i6bIy8gtzKF1cxJ7d2+m51k3z+SbaL1+ko+USba2XaDp7kgMH97B1+2a27trCwcP7aDqr9j40Nhyj/sQRjh45wM4dW9ixvY6jRw6wb+9Ojh87xIXzZ+jqbOX6tS7aWi/R2HCMA/t3s7W2hpMnjtPd3kZf731+ef9OE+H83//4O//8j39oLhH+DGNvB1/y/Inaj/K0v4+H9+5y6/o1rnd3cfPqFe7d6uHR/Xvcun5Ns87Ue+c2vXduc7fnJreuX6Pn2lWud3fQ3d5CV9tlrnS00tXZ+jFauZnOK634h3pjamGER4ArU/QnYmw1C5GnPWYOc5htaYR3gCehYUH88tsHrt3opmbzBg4fPcDO3dtIz0xl5iw9vH09yMlbQHZuJrv37uCf/CePBx6RnpmKtbMZdhJLTG0NMbTQR9doMnrGU5hna4K+iQ7zrGcTpgrGeJ4Bqzes4ETjEWrq1rNk2WLSMpJwdXPGdI4RZuamhMmCUSil+Ad4Y2YxB5GTPaFhQZSUFrFh83o2b6+lsKQAa3srfIJ9KF9RTkJqvLqx2jcolJjEFCZoT2OupS36hrMZP3k6Q78byfcjtBg6bDRDh41lxBhtRo6dync/TOC7Hyby9fDxjNXWYbS2NjPmWvD9uMl8+dcf+ezfhvHZ16P5bqwOQ4ZP0EDEkOHj+GrEj3w1YhRfjBjJ5z/88L8g4psJU/haazJDx6v9EV+N09KAxP+EiCFjxvD12B/5dtx4hk+exqjpsxg+zYCvp87gq6kGfKNnyI/zLBlhYsoka0vGmhrw2Q9f8NmYIfxoOIGxM8cyQmc442eMYZLheI0SoT1nIjrzJjN17iR0LaZgZK/PDNtp6FppYyDQxVXuhEOADVPnTkLsY8++I9s429zIxi3V5C3KwsNPwo6928gryiFY7s/y6nJ8gtyYOmMcS6oWkleciizKm6Wr8omND8PLR304NZ6tw4QpP2Bpa4R3oJgVa8pQxcswnKePjYslFqJ5WDla4uovQeAmICErgdTcNLxDffCR+rJoWTHrtm4grzSf3MX57Di0i+ziXLIW5agz3dMTSMtLZ/22jaypW0fl2pWk5mUh8fNFlZjAqppN5JYtxk8hIzQ6ktT8XBauWEbE/BRkSfEEx0bhF6HEL0JJaHwMuRXl5C5fhjwthZDEeALjoohITyWxIAvnAE8mGU1jppUJM62MmWlhwGyBKZYuFpjYGaP3J4D4NDrGOujP1aekqoRVm1cRkx6DpZMlNmIbJs2chLG1Mfpz9dGbo4eBuQG+cl8UCQq8w7w50nSEjKIMTG1mM1FvAtMNpzDb3IDYBCX+Qe74BYiRyrwJV/mze89G2jvOsGjhfLzFthzfW4fQYhaLcuOJDfdBFuzEovxYMuZLkYe54CqZh4+vPWEyD2wFs9HV1yIk1JfkjFhcfB0xd5qL3jz1ipyO6WRmWEzHwGo6BlY6mAj0mSOagZmzAZYSI6xcDbGUzMLMeYbaF+Goq4EIW9dZCD2McfSajZO3Kc4+cxC6GeHqZ4Z3oJXaA+E1RwMRYk9TJC4mSFxMcBXPxtvTnBB/O+QhIpShjihCRKhCnVAGi1AFiYgIdkQVIEThKyDc34HoUEciggQoA61R+FmiCLBCFWxLeKgdimAbwgIsiZA7oAi1JTTQUj0h1sjC7JDLBMhlApRhAsLDPj5l9hq4+OSRUMjtUSocUIYLNeZrmVygTnGS2uIeYIFrkDUeoXZ4yxzwkQvVEKAQ4SMX4ikVIAm0QhxgiadUgLfMAU+pAE+pAB+5EH+5CO+PqkWg0olglQu+ChGeMnu8FUJ8wh3xDBfhE+mMX6wEr0gnHMNsEIZaIZbZ4S6zxTdciG+EA+5KW8RyKyQqa8Qqa5wUFjirbJBECT6qDA44hdnjInfETS5GonRGohQhCrNBKLXGSW6Hs0KAKMwGh1ArzTsnuZ0GJD6pER7RYjxiXHFSOeOR4IM0S8mCqhxqTmymYnsl/nGBuCk9kM1XEJgQjFjmjihUjIvSA3upGAs/e6wDRQhDJNgHOOMc7IpfRCDKpAhi0uNIzkwiLTuVnMJsjp8+zqOn/bRd7+LuwENuPrpLQUUJQQkq/FLCCcmOIzgrFs/4MNyjQwhJiyQiK5HIzARyK4qo3rqe9ds2UrO9ho11G1i5Vr273nS2ka72Zm50t/L04R3eDQ7w+MFt2i41cfb0cS5fPM2tG51cv9JKc/MZLl48RWvbeS41n+HipdNcvdqq9kQ8esCLPrUi8fbZAC/7H/Hw1k1udXcy+LiP/ru3uXvtCvdvXOPZw17ePX/KL6/Vnojf3r//l53n/zn/+ON3DUR8Wnv66e0bzWrDp2K4nz680/gjfvrwTmOufvSwV2Oa/qRAPHv6hCOHD5KWmkxHeysXzp/l2tVu+vsecvPGNc6fa+LC+bO0tV7mxfOnvHv7mtevXmq6I/oePaD3/l0GnvRzt+cmzefP0XTmFN1dHZpDXn39cRob6zlwYB+nTjXS0naZjq52zp5vYteenazdtI51NevZt3cnNZvWsayijJzsDJaUl1CzaR1Hjh7gyNEDbN1Wy66PqUSrqldokl82bFrLsROHNaCwaNFCFAoZCxcWsHLlCo4cOUR7eyt1dbXs27eH9vZWOjrauHnzOocOHSAlJYmqquVULl9CXn4Wm2rWsWfvDlZXr6BwYS6FC3PZtn0zGzet1QBExbIyjT+jek0Va9au5Mjh/TSdaWTN2pUkJseRm59FZFwEUpWUgsUFlFaWUrGqgoqqpezct4Nt2zdz9NhB9uzezv4Du9m1extlS0rIyVtAZtZ8SkqLWF5VQUVlOUkp8Zr1JaksmLiEaBZkpxMVoyI0LAhPHzG+/s44SuYh9rBknt0MjC10mCOYge7ciRjb6jLXwZCZ5jrMsZmBqaUe7t4OhEg9SE4J5+b1Zl48u0dnexNHD+1kw9pK9u3exv492yleVEBCfDS7dm7nZGM9vQ/u8HLwqdovcf8G9+7foL39Ai0Xz3G1s4PeO7d5/uTxvzRUfwKI//r7v2u+v39us/7w5rUGel88f8qd2z2cOtnArp3bOXzoAK0tzTSdOcXtWze5c7uH3vt3OXWygfy8HJKTEkhOiSc+JRY/mS9CVwFeQe44e4owsTDEI8CV5AUJJKXHUVZZTGS8EjtHK5TRYVRvrOJi21kWlubhF+yLo0SEm4eY1PlJrF61nBXLl3LkwF46W5s1t/S3b12n+0o7NbXrSUtPZkX1cjq722hoPMbxY4c4fGgfu3ZuZcf2Og4f2sfRIwfYtrWWymXl7Nm9naNH1AlPLZcvcOniWU0E7J4d27l07qxmpendq8F/iXD+r7//uyaR7c+Ffa9fPOdpv7rxvq/3Pnd7bmrUh/u3b9HXe5+BvkeaJuxP6sOfQeL2jet0tjZrQOlTOlNHZwvdV9q43tNNQloM02ZOwcjMAFMrY8yFc5k5Tw8zhzm4+rqgjJJz/eYVPvz8lncfXvNf//wH/U8esn3nFpZXVaBUybAVWKGrr4MiPAyZIhRVpIKLzee4dPk8h07tZd22VcTMVyHxd8TATBct3THMtpyFlXAec62MiEuJIDDMl9UbVtB1tYVbd6+SlBpHRLQCdw8xSclx5OVnaczWnl6uiF2d8PHzJEQaiJePOzmF2dTt2MzZS00kpyfhG+LL4mWLyS7IYtOWjXxmJRAyRmsy3w4fhW+QDBd3Xz4fMozR46YydNhovh+hxYgx2gwfNZnJOkZM1J7F19+NY/hYbQzmWqJjZIKeqRmfDxvBVz+M57uxU/h29GQ++2aUOsVpxASGjlCvNX05fAxfDh/FlyNHMWTMGD4fOZa/jBnPkHGT+XrCFL6ZqM3XE6bw1fhJfPnjBIaM1+LLceP54sdxfDluPF9pTeArrQnqd2N+5KuxYxk2XosR2tMYpTuT77X1+UJLm3+bOI0hOjPQETox0nQu4y3MGDvXmL9MHMEPeuOZbmXAOAMthmv/ldG6Ixk/Ywxj9UczzmA0U0wnMM1sCtPNJ6NrMQV9q6noW01lhrUOJsJZ6FtNY+rcSeiZ6VC5djExSYqPvQ5z8A32ZGFpHscaj3Dv0R3OXDjFgpxUZhlPw8XNlsVLclm6vJDs/ATyFiazdPlCZApfrG1N1NKokzlShQ/zM+MpKsvFzMYEa5EZk/UmYOVoiVeIJ0ZWRpiLzHEP9iQxKw15XASqpBgyC3PILMwhOWs+latXcPpCEyfOnKBuVx0pC1JIykgiqzCLbXu3sbp2DUUVxaTmLCA+I52CslJySoqRRkWiSk6ksGIJ+UsWU1RVSUL+AtKK80lfXEhcbgYhidF4R8iIzcskviAHaXI8qsw0ZKmJyJLiUaTGY+fhzGTj6Vi72WMhtmWOw1zmicywEltjYmOErun/hoiZFgZMM9HFLciN0OhQ8pfk46/0Z+iooRhZGTFBfwJaeloYWRmhP1cfXVNdQiNDqFy/lMUrSghPlDNjjj7G5jMxMpuBvtFU3H2dEQjNCZJ6EJMgI2NBLMGh7iypyCdU6kGk0p8j+zazf/taAr2FhPo7opK5kpURTkFeNF7ulswxnYSjaDbBIRKCQ9xwdLQgPl5JRLQUoas1pgIjDCz0MLSagZ6ZDpMMx6NjOhETgT5GtroY2esy13EG5i6zsJTMwsrVUDMWLvr/utIkMcDB3QiRpwlO3qbYS2bh5jMPrwBL3LzmInZXdzm4es7Bxc0ET/d5mvHyMMPP04IgH2tC/e2QBdgTFeqMKkgNEZFB/xsiIgPsiAqyJTbUnjiZiASFE3EKR6LDHFCG2KKSCpCH2BAaYEFIgAVhwWqIkIXZESa1JTjIEmmQFWFSW5QKByIjnIiKdCYi0glVhKM6pUlmh0wuIExhj0LpgEzpoO6XCBch9puHOMAS1yBr3KV2eIQJcJfa4RpigyTYGt9wRzxC7fAItcNP6Uig0kmtUIQK1GtOMgcNgARHSQiOccVHKcIt1BZJiA3uYQLc5PZ4RzgRmOCOX6wE93Ahrgp7vCNEeMjt8I0Q4RcpxE1hg1huhVu4Wo1wUlghVtkiibDHWSFAGGKDfZA1olB7xGEiXOUiXMMdcZSp+yJcI0R4xrioY1/DHTRAoR47HGUCjTIhUTkiiXDGO9kXp2g3XKLckER5kl65gOKaUuKLEynbvJSg5FBCUsMITZMRlByGW6QPdkGOWPnZYxsowjbACRtfJxwCJLiEeODoL0HgLsTZV4y/PICg8GCWr6/iVt8djp45zu5j+zjZfIYFJbmEJUUQlKLCM16Kd7yMwGQlvrFh+ESFEp2VREn1UlZuXkPVptUsWrKIFdXLyS/MITxCzurqFVy80ET9kQNcPtvIk95b/P5+kBf992lvPkvH5XM86u3h8YO7POq9zfUr7bS2XKCz4zLtbZdob7vE9Wud3P1YQHf32hX6e+/y7vlTfnozyE+DL3jz4ikv+h7y5OF9Bnrv8eJJH++eP1UnM718zrvB5/zxy8//Etf4ZwPlp5vcTxDx/vUr3rx8oYnO/OSReP9ODRV/++M3TXTr+3dv+PD+La9fvaSzo43Wlmbu37tDe1sLtTUb2ba1ju6uDu7dvc22rXUc2L+Xrs52zp09w8UL5+i5eZ2Wy5cYeNLPwwf3udVzg0cPe3n39jVvXg9qlIs3L1/Qe/8u7W0tGvg4c/oku3fvZPXqlTQ1neb27R46uzs4f/EczS2X2L5zG4VFBSxeWkptzXrSM1LU3oLcTBaXLGTtulWcOl3P9h117Ny1lZra9SQmx7G8qoJly5ewdv1qSkqLOHm6np6eG5w4cYzy8lLk8jCysjKpqlpOY2M9XV0dNDScoL7+OM3NF2lsrOfs2TNs3lxDVFQE1dWrqFq5jJLFCzVdEWvXqX0SxSWFlC8pYe++nZruiJWrKlm/oZqqlctYvmIpNbXrOdl4nA3rq1lSXkJObiY5eQsIVYQgVUlRxanYumcrG7ZsYMfe7ezYtZXGk8epqV3P1i017Nu7k+076li4KJ/lVer1jKKSfIpK8tlQs4bCRbmsWFXBgrwMfAK9UERJSUiNw91XjLO7kBCFHx4+9ggcTRC5mWFiOY2ZcyYx21YPXdMJmNrNZI7AgGnGk5hnZ8g8m1nIwv2IT1SQmKjkSX8Pd3s6uXm1hXNnTtB44iD7dm9j394dZKSnEBUdzqaN6zl06AC379zg6bN+7vfeYmCgl8HBx9y5rT6E3r99S9NM/amn4MOb15rv7qeD8JuXLzS3529evuD1i+e8f/eGmzeu0d7WwrWr3Vy8cI49u3fS2HCC/r6H3L93hyePH3L6VCObataRn5eFQiklNS2RnLwFFBTnUVCaS1xqLKp4BWHhoSijwygqLaRq7TK27NxMQUkOYjdHPP1dqd2ygdNnT9Bw6hjuXmLMLOYQFaMiODSAiEgFGZmpeHm64uEuJjoqnMTYKDasr6bl8gV6bl3jyNEDlJYXs3RZGTWbN7Btay1bt6hN3tWrV7Bu7SpOn6rn/LnTrF+3muJFBezbu1MNDLu3c/pUPY0Nx9i1cyt79+zg7KmT3LvVo2mrfv/6lcZT8slX8uHNa02C2yfv1LPH/Ty6f4+ea1e5efUKN650c/vGdc3q0p89Evdu9XDz6hW629vobG2hs7WFjpbLtDVfoKvtMp2tzVztbOPW9SvqQs2bV7l95wb3H94mOy8DZzdHTM1NCJIHYi6YS1B4IJXrlrF1zxbaulvpe/yA5y+f8fvffuFR/0MGnvaxunoF1WuqEDkKmKozifiEaI4cO0hJaRGBwX6kZ6ZSWl5MemEqpSuLyCrOQJWkwDXABSsnc6xFZsw00cVo7kycxAJWrVnO+Ut40DokAAAgAElEQVRneP/hFf/9z7+zuHQhKakJZC5Io6AwB7kilMWlReTkZhIU7IezWERQiD+LSgopLS/m+MljlCwpZvP2WrILsggIC6CovIgFeZls272Vz2aYWDBpuiEzZ1syZuJ0Rmnp8P3oiQwbOZEvh41h6F/HMXaSPjNMrJhhYsUEHUN+nDyDybomGJpZM3OeJdqzTBiuNZkvh4/hi7+OZujIcXwzWoshP4zVjFqFGMPQkWMZOnIsQ0b/yOejxzB04iSGT9fnB109hmlPZejESXw9SZth2tP46zQ9hmlPY+jEKQydOJWhE6fy1QRt/m38JD4fM44vfhzH11paDJ8yhZFTp/NX7el8PUmHz8dP4rPxExg604BxttZMdLDlB1MDvtWdzNhZOmjP1kPbaBqjdcfw3ZTvmGQ8gXEzxzJa7we052gxxfhHJhmNwlSoj7GtLsa2uoi8bZD4i3DxFaI7WwcbF0vM7Y3RM5pAQJg7JUvzqKmr5m5vD//1z3/w6s0L/uuf/2D9hmoqlpXi7CIgOMSHbTs2sH3netLSo0lKjcFZYk+YIpDVayuJiVWSnpFIuCoU3wB3DE30MLedg5ntPAzNjdA3ncE0E11MBfPwkPnho5ShSEoif0kZ0akpxKQmUbNtC0frT3Dy9CkOHNhHQ8MJVq9ZxeYttezYu52KqqUEyQNJWZBCVkEeMalJhCrl5BQvJDknk4UVZRQsLSUxZz6R6ckoUmOJWpBMVE4qgfHh+MbIkaXHEFOQRmR2CqklBYQmRBGTPZ/w+Yn4RkiJmJ+AjbsQG4kAZz8JVs42WDlbMctiFnNsTZk6S5tZZgYagDB3tGaekxXDJ47CPcQLa7Ed9h4ibMQ2jJk6Bl1TXUZNGYXA1QaxnxO6s3WYZqyNi5eQ6EQ5eYsySUiLwMzGhFClLw4ulkw3mIiJmT5mNkaIPe1x9RYiiwggIS2CYLk3QVIPFEpfdu3ewOmT+8lMj8bfV0S4whsLMz2qlhcidjbH31eEr7cDTiIznERmhAS5YmI0FUtLQxJSwpFFBODsKWCWuR5TDLWYOnsS+uZq6NSz1GamnQ6G9tOYJdDByEEHUyc95jjrM0eki5mLHpbiGdi6G2LvZYKDpwlCD2MErrOwc5mJg4sB7r5m+AXZ4OljhrPECCexIe7upvj4mOPuboq7uyluEhM8JCYEeJmjChURr5AQr5AQHepIvFxMotKVhDAX4kKdiA1xRBVoj8LbmgSpIwkhDiRIhSTLnZivkpCqEpModyQqREB0mAPhoXbIQ2wIC7bWjDTIiuAgS+QKe6RyAcFSG03ZXLDUhpAwW0Jldrh7mRAqs0OmdMAn0Axvv7kEy2yRygX4BFviHmSJj9IBT5nan+Amt0MstcY5xBovlTqW1TXEBq8wIb5hInxCHJAqxIRHeBAQKiJA5UxQrJigWDH+UU74qIT4qIR4Ke1xC7PBUyHQjI9KiF+kI36RjprPeCjt8Qi3w1P10VQts8RJao6rwg6vGCck4QLcIkR4RDnhphBh72+BlecchIHWeKqccQoT/J/jInfATeWEa7gjTmECHKV2iBVCXOQOCKV2eCV6I452RRwlIXB+CGnL5pO/roCU8hRCU6WEpkqJyo7ES+WJg6893uFeeCo8EPkLcQ1zx8JbiKm7gDludph7CbHydsTWxxnHQFfcpN4ERIUSlR5N3tJ8yqvLWV23mt3Hd1O9ZRXyRAUhcWFELoglekECfhGBBKiCySnLZ+OuGjbvqePs5SYWlS2kbEkJi4oL2LRxLZtrN7Bv724unTvD8tJiDu/czsC9Ozx/cJ+n9+9y/8ZVXg/086z/Abe6O+m9fZOHd29x40onXW2t3LjSzcN7dz/e9N3n2cfEpcFnT9QJTE/6eP18gHevXvBu8DmvXzzl5UA/zx4/UqczPR/g57ev+O2ndxqI+HO2/qdVpU/vPqUyfWqi/ZTc9Ok299XzZwwODGhugf+8d/7+3RuNKfXggX2UlpZw/PhR3r9/y+PHfZw6dYqKigqWLa2g9XILjx485Ma163R1dHL2TBOtl5rZs2MnTSdP8fzJAK+ev+DNy0F+++ln3r1S3yTfu3eHK1e66Oxs5/z5s5w4cYz9+/dqyt8uX75Ec/NFTp1qZN++Paxbt0Zd9pauLlwrW1JCdk6G+iZ+8UIOHt7HytXLqdm8gT37dlK5YilLl5VRvnQxZUtK2FS7nsKiPI4cO8jxE4fZu28nBw/tZfmKpcjkIeTkZrJm7Upu9lzlTFMjZ5oaP2bfn+XAwT0cPLSX/IJssnMyWL5iKWvWrmRZZTlbt9Vy4OAeVq1eTvWaKvbu20l9w1EOHtpLTa26YbpoUT5l5cWsrl7Bppp17NyxhcaGY+zds4PikkLS0pNJzUwhLjUOZbyKoopita/nyD4qKsupqV3PmuoqOlvV60I1tesoLilgWWUZK6rKiUuMQKEKIb94AVVrl5KSGYM0wh93fyc8g5zxk3viLXXFxdcBBw9LrJ0MEbnNxdrJkNnWOsyx0WOurdpgbW5vjMDZjNnmM7B2mEd4ZAjbd9RQuDCLg4f20NHeTM6CNMqLC2k8cZjajWtobDjG7j3bSU6JJ68gmw0b13Dtehfnzp/mZs9V7ty+Qe/dmzy8f4s3L9Wxop8A4lNi2KcQgPevX2kKE3//+SdNwdmt69foaLnM5QvnaWu+RMvFCzRfusCli+c5f66JixfO0X2lnfu9t3n+4gmPnzzg6LGDVCwvI3NBKguL86ipW0/pkkXsO7iLE41HKF+6mPKKEg4e3seJxiOcOXuSM+caOX+xib0HdpK5II30BSmcv3CG8xdOU1O7Hi9vN5JT4iktW0RMbATRMSoE9taIHAWEyYIJDvEnIz2FsvJiTp9poKX1Iifqj5C5II3MBWmULylh44Z11KxfR1F+HukpyWzbXMvNq1douXiB2g3r2bGljuOHD3H5wnmudLTT1dZK++VmOltbuNrZwd07t3jc/4hnT5/w4vlT3r97w9/++I1ffv6gSUrre/SAx/2PePK4j8f9j+jve8jj/kcMPOmno+US17s7uHfrBo8f3ufl08cf/y+PeHBX3QNx5+Y1rna20dnaTEfLJdovX6Tl4jmazzfRfO4M7c3nudLewrWudq51tWuK8W72XCUyOhypMpRAaRDRibHEJscji1CQkplGUVkxDWcauXv/Di9fDfLrrz8zODioUUc72lup2bQBVbiCxSULaW27xN59O9mxayvFpYXII8KITI3ES+pBYUUh0hgpYl8XIpJUCF0FzDYzZq65CekZyezZu4MHD+/y6y/vuXP7Bg3HDlO7Ya06oKC8hJBgf9JSE8nNW0BiUiy+fp6kZ6SwdFkZMXGRVG9Q+18yczMoWVLMwsWFJM1PJD03ncXLFvOZqaUIocQPPSMLvh0xgeFjtfnmBy2++UGLv46ZwrCRE/lu1CS09U1xcg8kLCIJiXcoeibmGJrZYifxYI6dkO/HTeSzocP4ZvQ4vvtxAp99/R1fDh/FkB9Ga+arEWM0IDFk1FiGjNfia21tftDV43tdXYZpT+VrbW2+m67HSANDvpuuxzdTp/HVZB2GTJrKV5OmMWSiDv+mNYXPfpzAl+O1+HbyJL6fMoVhk6Yw5McJfD5mHJ+N1+KzKZMZOmsmfzWbwyhrM36Ya8S3+jp8rzOJ8TOmMd10BqOn/8iwycMYN2scI6b/wF+1v2Wi8VgmGY5hktEo5olmMtNCm9m2M1AmhBKs9EHkZoeJhSG2ThYcPLEDeZQfQoklmXlJ7Du4jWcvH/P2/StevnpBS0szV6504ePtjouzAw721mRkJFJdvZTypYUkpcYRFR9Bw6ljrNu4mp27tpCekYybuzNm5rMxmj2TGUZ66BvqMsd2LkJ3EVbONpgK5mEpEaBKS8ZXGc6SNWuo3lxH4eLFbNmxk+MnGqirq+N2zy221NVSVbWc48ePcrH5HMurKkhIjSOrMIuUzDQS0lJYWFrCzXt3ONd2meq6TZStWsbCylIS8zKQp8QQFCtnflkeyow4InKSCEiQE5KiQpoSTWhyFGFJUYTPj0eaGElIvIrwtBgCo8OwcrFF4C5ktu0cJAFu+Ml8mag3gWmztPlBazheYX5YudqjZ27IZOPpTJs7E3GwJ37KQKxcbMlenE1wZDDWLtaM1RmLmcMcnH1EuPg6YuNojtjTntzCVNZtqsROOJeyykK8A8XozNDCUjAbEzN9ZpvPQOIjRBrhr47kTVMRHheKV4ALcpUfhUXzWZAdz6Ej25hnpo+VtSFe3kL8A1wIDpSQlqLCwmwGfj6OWM6bQVxUCLaWhtjZGOPhJUQVHUyo0pd5tkZMMRjPDLNpzLScxjiDkehZamMgmIahw3SMHKZjIpquMVXPEeky12k6Zk66WLjoYyVRpzUJXGdhL1GPSGKIq/dcvP0t8fazwMfHHD8/S/z8LPHxMcfHxxxvbzM83EzxdJ1NgJc5ymAHYqRORAYLifAXEBviSEKYC/FSZ+KlziTKxMSGORMVKCAhRERyqJDkMEfSFC6khYtJVbqQKHckNkxIVIgAVbAt8iBrZMHWGpgIDbQkMMAc3wAz/IItCJT+vwjXQKk1fsEW+ASaESK3Q6q0R6q0/5jIpO6K8AlUd0V4BFvgo3TAI8wWcYglYqk1jiEWCIMscJUJ8ItwxlshJEAlJihcTKDUEVm4K5ERXgRJHQmIdME/xgW/aGe8I0R4R4jwi3bGJ9IRd4UAd5ktngoBXkp7DWD4qIT4hqufEpkVEoU17io7PCIEuCrscJZaIZbZ4KFywFVhrx65EKcQW2x95mHhboLAzxxXuRoG/q9xltnjGu6o9k7I7HEKEyBRipAoRTjKBIiUjjgoRDiGO+GZ4IUyN5zY4jiU2Ur84nwJTgjCP8YPRaqMxLxYYjIiCI7yxyvUFZcAZ6z9nJnr7chcTxHmPo5Y+Tph5S3CztcZUbAEn4gAguJC8FH5EhobQm5ZNiUrF5JakEhkmpLk3ETisxMIiQpBGiOlcEkBa+qq2bpnC/Wnj3Os/hCNp49z7uwpNm1cy7FD++m900PrpYvUbVzH3q2bObBjK3e6O3n77Am/vR7k7rVu+u/e5kXfQwZ67/HqST+DAwM87u3l4Z17PHnwiMGBZ7x98YLXL57y5uUz3g4+5+3gc83P71694P3rl/z20zsGnz2h906PJkbx2eNHvB18zoc3g/zt11/+RY34szfikxH1U/Hcn5tpP3kjfv/wgWd9fTx99Ig/fvqJv//+G29evuDl0wH1+sOvP/N04DHPnw3QdOYUAwOPuX27hxs3rvH4cR8bN25k3759NNY3cP7sOTra2um9d5+7t+9w+uQpFubls3bVajpb2/jp7Ts+vHnL+9dv+OXtewafPefF86fcv3+X7u5Ozp8/y8mTDVy8eJ5Lly5w5MghGhvruXDhHM3NFzl9+iR79uxi1aoq8vNzSUyMp6S0iKXLykidn0RSSjxSWTDRsRHkF+ZoCuiyczPJL8whNz9LnayVm0lyagKnmxo5dHgfJ0+doL7hKIULc/HwlDA/PZmy8mIaTx7n7LlTXGo+x7nzp7l1+zpHjx2kuKSQxKRY9SFw01p27tpK7eYNbNu+mbotm6hcvoQ1a1dSU7ueqpXLWLN2JWvXrWJ19QrWrlvF5rqNbN1Wy+a6jeTnZVG3aT1b6jaxsCiPqBgVYeFSIuIjSMlJI7s4l+VrlrNj73Z2793B0WMHaWw4xpWOVhrqj7J1Ww3Va1awctVSikpyiYwJIzJeTm7RfBaWZyOPDsIrVIKLrwPuIU74h3vgH+6Bl8wZtxAh1i7GOLiZYikywNRmmtpcbWvAHKuZmNsZYSeci6HJdGwEZiSnxVK1soKa2nWcPtPA5ebzbFy7msryxZQuKqRqRQUd7Ze5crVDsza1pKKUdRuqWViUx6rVy9m9fQsXz57maod6le9TydynUrRP/SWffBC/vH/Hf/ztD96/fsXtG9dpuXiB0w31nDxxnAtNZ7jQdIautlaudHfS1nqZttbL3LxxjUd993n85CEPH93l2vVOduzeQmXVEgoXZVNesYhdB7axeYe6W+TosYPsP7CbprMnedR3n0d99+nr76Wvv5dHffc5dHgfqgg5SytKKS1bROHCXKJjVGpQys9iw8Y1LKssx83dhYBAH+q2bKK4pJD1G6o5fuIw586f5sLFJrZsraF8SQkLsuaTuSCN1LREKspKqVpWQWFuDqmJCSwrL+P44UNcPNvEhaYzmguHp/19PLh7h662VtqaL9Fz7SpPHj3kzetB3r97o0lEe9z/iFeDL3j96iVPBx5rSiDv3rnF1Stdmr9RV2c71652c//2TR7eu01f7136H9xjoO8BLwb6ef6kjyePerlz8xo3r3bR3d7yL+3Unxqq2y6do6v1Ete72rl5pZObV7voudatDk+43UNxcRHRsVFk5mRTVrGUJSsqySrII0gmRRquwMHJkVVr1/D0+TMAPrx7zx+//Q7/+R/cuNJNR8tlzp46yf59u0hNSWDd+tXUba2hesMqikoLEfuLcQ92xyPEg9iMWGLSYpF4i/EN8kamkrJk6WIOHtrLrZ4b6oCHO7e5d6uH+z097N25g+bzTezYXkdhQQ6msw2JiY1AJg8hVBqIKkJOXEI0RcUFLF5awubttRSXL0IkFpJdkEV69nxWbVjFirUr+Ewo8cPexYcR43QYNnIiE3QMGT5Wm+9HT2b0BF1GaU1nxDgdJk03RuTqT2xKDmnZxUQmZRCfnoujlx/jp8/QAMLXo9SdEH/5foR6denj/E+Y+HLkGHV0q9YEvp44iSFaE/hirBZfjp/IMO1pjNQ34HsdfYZp6/LN5Gl8PUlHAxFfaKnViC/Ha/HNpIkMm6LNkPFafDZiDJ+NGMu/aU3mK119vjEy4ps5xgw3N2WkmQnf6E3li3Gj+OukcUwx1GX4lNF8rfUt42aNY5TeSIZPHcYEozFozRyJ1syRzLTQZqaFNjPmaePsY4+zjwNBKn9cfZ0wNp9JxapFLF9TzI79m7jYdoo7D6/zj3/+O3fu9XC8/gjHjh/i+InDWFrNY1llGSnJccyfH09t7WrKlxYSpgjG1UvM+k3VnGg8QkJiNOVLinFzd8bWzgLTeUbMs5qDrdAaiZ8rPlJfRF5OWIvtcA50RxofQ1BUFItXrmTZ2nUkzp9PRnYO1WvXsHfvXq5fvcarl4M0NZ1m4cICzp4/zcnT9RSXL0KqDCU9O4PC4kXEJiZQsXIF6zfXcKD+GPsbjhCZFs+quvUUVJYStSCRglVlhCZHoEiPxV3pT2C8HL8YOW5h/oTEq/AOD8HRzx1xkDeOPmJc/N0wtp6NsfVsbMR2ZBQtYEFRJu6Bboh9XQgID8DCyYZxMyYz2Xg6P+pPYqTOOLQMtJnrYM4UQx08Qz2JSInAX+nPTLOZ/KgzmhET/4qRpQH6JjrMsTQgIk5KYJgnWQUpJKRF4BXggpuPCON5eki8HHB0tcHJww6JjxCBiwXu/k6o4qX4hbjhJLFiUUkmMoUP6ZkxBIe6Y2isjbuHAJncm9joEHKzE3B2NMfb04EgPxeiVYFIg9ywNJ9JYLAbfkESPP2dcfYUYOZggt7cqWibaKE9Rws9S21m2U3DWKhurJ4j0sXCZSYWLjOZ56jHPEe1udpMNB1zR12snfWxkxggdDNC5G6MSGKIs7sJrp5z8PAxIyDYllCZkMAQOzx9zPDzs8Tb2ww3iQluLkb4us9FFmCnVhr8bFH52RETLCJe6kxcqBMJYS4kySXEy8XEhghJCBGR+hEg0sMlpIWLSVE4k6RwIuHjxCkciVE6EqNy0kyEQohcJiD4o/IQ+rEXIuxPykRgiBWRMWLCFPbqButwITKlA/5BFnj7zcUv2ALPIAt8FHZ4hlnjGmKBh9wOSZgNziHWeIaLCIpxxU/lRGCEhKBwMQGhIqQKMUqVO/4hQvxUTnhFinAPt8dVYYeHygHfGGd8o5zwUNojllrjJrfDSyXESyXEQ2mPu0KAd7iDGjRUdrir7PCOFhKYKMY/ToxnhBD3cPuPTyESuQDnUDtEQdbY+szDytMUO18znEPVqsL/Nc4yew00fAKLT1DhohQiCLNHFO6EOEqCe5wH/sl+hKQHE5QShE+MNwGx/rjJXUkqTKC4uoiodBW+Si+Co/zxDvfBPlCCha8TFt4iLH1EWHmLMPewx8pTiJ2fI/7RwchSFPiofFGlh1O1uZKiqnyUKWEk58UTkx6Fe7Ar4UkKiioLSS+YT3xGHLmLcigsyWf/od3cuHWFly8GuH/vFj3Xunlw9xYNxw6zpWYD9UcOcPzQHq63t/Dgzk0GHz/iWmcrD+/e0sSxfjJAv3v5ktfP1PDwfnCQdy9f8uuHt/zy/g2/vH/Dz+9e89PbV3x4M8hPb1/x87vX/PrhLU/7H3Lr+hVuXu3i0f07vHo+wNuPCsX/VCA+mU4/zScFYvDZU0251LtXg7x+8VztjXj3TvM7/f1X9eHt53dvNZn9L54/5UHvPR4/7uP8+bP09t6jra2Fnp4b9PTc4PrVa1w8f4GTDY10tnfw/Okzeu/d5/DBQ1QtX8HS8iU0nKjnyaM+3rwc5PWLl/zy/gN//PIrH96oDbG9vffo7GznyJFD7N+/l8uXL9Hd3UljYz1NTadpbb1MV1cH58+fZc+eXaxYUUlOThYJCXHsP7iHqlWVuHmICZOHkJyaQFZOBqvXVLFlWy2l5cWaFaZly5fQ0naJwqI88gtzaDp3iq3bajl9poGjxw6SkpqAh6eEhUV5lJYtYsvWGs6dP83DR/e4cLGJzq5WDhzcw6LiAnLzFlBatoh9B3ZzouEoh48e0EBLbn4WZUtKKFiYy8rVy6mt28j2nVs08cDrNlSzbPkSCgpzWL1qOTu3bmZL3SYqlpWRk7eApPmJpGWnsWjJIjZt20TVuiqq1qxgzcdVqYb6o1xoOkVry0U2122gpm4tFcsXE58ajTwymPjUSNJzkkjMiELiI8TB3RoHd2tc/IV4hYnxkktwl6ohwkZsgkAyGwuHWZgJZmLnNAdroQnzbGZhaW+CqZk+zhI7MjKT2LlrM1UrKzjT1MCJ+iPs2b2dLTUb2LN9C+UlRdRt3sjZppOcqD9CQlIskdHhxCVEExjsh4+vB/EJ0VQuKeVU/TFaL56j7/4dTbfJ4LOnPHvcr2lG/uOXnzUJQ//+268M9D36aOTtorO1ha62Vk2HwfXuLjo72uhob6Wt9TLdXR30P37A73/8zPsPr2hoPMqixQVULC9j89b1bNq8hsUVRYQqA1GqZBw4tJeWtks0t1zgyrVO7tzroffhXW7eusaFS2ep2byB3Pws5mekEB0bgau7C57ebrhIHFGGh5GYFEtWdjpBwX5k52TQ3nFZ3XrceIwdO7fQfaWdCxebKCsvJkwWTOaCNBaXqtvOFxXkU7KwkJzMDHIXZLJ21UqOHTrIxbNNdLW18uj+vX/pZ2hrvsSVjnb6H/Ty4c1r+vse8uRxHw9673HtajfdXR2aVLTe+3c1ANHV2a5Jrzp39gztbS1cv3aF2zeu0td7lxcD/Qw+e8LLp495MdDP44f31b0Pd3q4d+sGt65f4VpXO11tl+louaQxUl/taOFGdzu3rnVz58ZV7ty8xt2e6+qiv49N76Xli1m6vJLE1BS8AvzwCwkiWB7GutpNZGRnESqXkZOXS0dHB7//+ht//PY7//2Pv/O0v4/bN65Tf/QIZ5tOsqa6ik0165ArpfgEehEo9cfC0YKIlAjcAlwJVgURkxyNMkZBTmEWuQuzWVZZTkCgD4uKCnnzepD//Pe/qS9Jnjyh8fgxjhzYy4XzZzhRfwRbO0ti4yJRRcgJDQtC7OqEk4sQNw8xGTnplFeWsWHzeuJT4vD080AeIaN8RTnFS4v5zNxOzBS92fzw41TGaxswXtuA70ZN4vvRk/nq+x/5fOgIvvh2NMPHaqM1dRa6huYInL0JUSUQnbIAI0tb/vL9CP7y/QiGjdXiy+Gj+Mv3I/h2zPj/X4gY8sNovhgxms9GjOLz0WP4y+ixfDZyFJ8NH8VnI8YwZNxEvp2iw3dT9fhuqh7fTpnOt1Om882k6RqQ+HKiNp+PG8cQrQkMnTiJr8ZP4i9jJvCXHyfyxRQdhurN4AuDmXw7x5SRVub8MG82X02bwudjRzFkzEiGT/6Rb8YPZ+j4YUwymcIE4wmM1R/N5NlajJ8xijHTv2eiwSimz5mA3pzJTJ89ETMHE1RJMjwCnPEJcUURHYjYy5bK6hI6r1/izc/P+emPt9x7cIvW9ma2bK0hJjYCaxtzqlZW0Nh4mKNH93Lu3Anqtq7leMNhIuNULFpcwL6DuwgM8iElNR5PLwlm5rOZZayPjcACO5ENNiJr7MQCBG4OuPi7EhQpRRYXQ1FlJUUVy0jPK2BReTkLSxazdv06Hjx4QO2mGh48eEB//yNON52ireMym2rXk549n0VlRWTl5ZKUlkpsYgKHjh1l9/59ZBXksaiilKTs+ZStWkbF+pVUbFpJ5eZqFKnReCkDEQVIEId64qUMxi8yjJB4FW5h/ti6O2HvJcZGYo+BhTF6c2YwaeYUxP6u5C8pxCvEk4TMeAQSO5asWcLEmdpMMdFl+jwDTIUWjNWbyGTj6Uwy0GbCjMlMnDER/bn6GFsbo2uqy3STqZhYGyJwtcFCNA9ldDDK6GCKyrIJlnuTnpNAsNybEIUP3oFiwlT+JM6PxD/MA0sHU4zN9bEXW6KKlxKVIMNaYIKltSHevo6IXW3w8XPCyGQqs02n4ePrSGZ6NFmZsYQGu+EqtiYs2J1IpT8JMVLcJDbEJypwdLVhtuVMrEVzsXaex4y5OkwxHIee2WRmWGhjZDcNU3tdTO11mSfUxcrFABtnAyxF+lg7/7+xcZmBrXgm9pJZGohwcDFQg4SrMWL32Xj5WRAQYod/kNiz5TwAACAASURBVA3u3vPw97fC29sMV7ExYkcDvCSzCfW1Rulvh9zXRqNEfIKIuFAnEmVi4mQuxAQ7kBjqSKrcmQyVKxkqVw1EpIS7kBIhITlSPUnRrqTEupMS70FynDvx0RJiItTeB4VKhPwjKHwqmQtXiQiPVMe8ysOFyBX2KD4mNf358z7BlgQo7fGV2eIlsyEg0gn/KCf8IpwJjfdQpysphPgqnPCTOeIVJCAozAmpQoxXsC1eCiFuSgEuYWoFQyyzwTNCiGe4w0cYsfwXiHCT2+Eqs8Uz3AHfKCe8ohxwV9nhFeVAUJKE4CR3fKKd8FA54B3liHu4ELHMDudQOw1I2PmaYedrhkOApWZtyVlm/y/zZyXiz8qEWCHENdwRN5UTEpUjjuEixNGueMR74h7ngVecJ76JPvjG++IV44VPjC9ucldU6UoKq/IpXrmQvKXZzF+YjDQxDFGoKzb+zph7OWDuJcDc0w4zD1usvOyxD3DETeZBQGwAgXGBJBUmsGRjGemL0wiM8UeVJic6XUX8glhCo4ORxUlJXJCAIiaM5PREDh7bT3vXZR48vMPAk0f89usHBvoe0HOtm1P1x7h+pZ2b1zp5+vg+r148oe3yeTpaL9LV3syTj+Vwz/of8uJJH4MDA7x+9ox3L1/y0+vXfHj1incvX2pA4bef3vHzu9caNeL965f88v4Nr54PMND3gIf3bjPQ94D3r1/y+8/v+eX9G968fPYvwPA/o14/rTV9KpX65IX45f07TcrNu5cv+Y/ff+c///iD94NquPj53VteDDzhxpVuGuqP89OHd6xaVUVdXS2XLl2gra2Frq4Obt26ycDjJ5xsaGTHtu00nKjnSlc3Z880ceLYcfof9dF6uYUn/Y959fwFjx8+YvDZc37/+Rd+++ln3rx6zdOnT3j4sJfu7k6OHj3M7t07OX36JC0tzTQ0nODSpQt0dXVw9Wo3Fy+e58CBfaxfv5YlS8ooLFR7ATIWpCFxc0aulLKopJDlVRXqA/falWQsSGPFymVs3rKJdRuqaW65QEVlOUuXlbGxZh27dm/j3PnTnKg/Qn5BNnHxUWzdVkvt5g0cPrKfq9c6edR3n4bGY5w6Xc+J+iNs31FHWXkxhQtzqa3byI5dW9nzcc1i0ceVpKLiAjKz5lNbt1G9ItNwlAOH9rJj11Z27NpK3dYa1m2oZt/enezft4vNHxu3F+RlEhGrQhmjZH7OfEorS8kpylG3Iq+sYOXq5TQ0HuPwoX0cP3aQZSvKqVhZxvzsZALlfoQq/YlKUqKKlxESGYit2AJbV0vsPaxx9LPHOUCIk78Aka8tQi9rbMSm2LmYYik0xMbJBCd3K+yc5qhVCEczbARzScuIY9/+7Rw+sof0jGQWFeejDA8jJlrFquUVXGw6xbFD+7lw/gznzqrBbFPtes6cPcnJ0/VUraqkek0VGzauYdvmTZxuOM7Zk/XcuXGVFwNPGHz2lBcDT3j88AH9D3o1nohPcHzz6hVOHDnM6YZ67vbcpP9BL713btP/oJfbN65z40o3Z06fZNvWOmprNlJ/4hi3bl9n8NUzzp47yfoNq6msWsKe/TvYf2gnFcsXE52owt1XTExiNLFJMUhlwcQmxbB2/Wq27d7KkopSohOiKF+6mPlZaRQW5RGTGE1yagLBsiAU4WGYW87l/yPtvaKiMPS+Xd+9TaIxlhhjb9gQsYuK0pnK0Kt0GGDovYmCVCkqFpoiFrCLDbGhYEGxIKCCgKBSFOw9PdnZ+32+i5HZyXfOuToX/6XMzOKCJa555tcCAhU4uzjgH+DDibIjHD12iP0HSqi+epHC7fls3rKBmutXuFJdRV7+Zjw8XVgZF8WaxFXEJ6xkzao4tmRvYHtBPnt27eTcqXJuXK3mVs01pcJSe4vqi1WcLT/J+TOnqb1ew8PWFp52dtDb3aUChc6OR7Q0N6lG9prvN9LS3KQa3qu9dYOaa9Vcu3qF2ls3VNsZTXfqaG9povPhAx63tfCw9T6P21roaG+lo72VJx0P6XrUxuO2FtpbmmhvaVJWuTbdpfleA23379LefI+HLU08/OvzLfdpbW1m794S4tesZv2mjUTHrURiborARIJ3gB9HTp4gLTODyNgYbO3t8JB7Unb8BE+7n8D//gf+9z/877/+4MH9Js6cLlOVEmzYmIUi0Bs3Lxc0Fmvg7OtMTFI0MUnRhMWGkpyZhG+QDxIzEXJvd4wF+iQlJvD2zSv++OVnero6efPsGS2N92iov0Xbg/vsLi7Czd0JcwsTZUOTgzWLFs9HLBXg5OKAgVAfQ5EBvkEKpOYS7J3t8A70xj/MHwc3B/p9O3oK346ewvTZSxgzeRb/GPgd/xj4HV98M5KBw8bS78th9PtymMrqNHDYWL4cPIpBIybw9Xdj+Xb8FL4dP4UB343hH4O/U2UiBo4Y+7dMxP99/b8dxRcjRvHFqDEMGDWe/iPH0v+70fxjxGi+GDmBr8ZOZoia+uebyTeT1Rk0aQZfT1TCxEC16fSfOIn+Eyfx1SQ1Bk2erlQt1NTpP3ka/SZNod9kNQYtWsgIvWV8M382X06dxICJ4/h67Bi+GDGUr8cMZ+CYIUyaN43xsycxctp3TJqrhIjR6sOZoDmCMerDmKMzjYUGmpg7iXAPcGS+zixSsuOJXhOI+vwJWDlJ8fBz5OCxEnpfd/P8TS/7Du8hKjYMuxVW6OgvJTjMnydPH/Lu/XNevOrk3cdnNLc3sSo5Dq1lC4leFYl/kA9yHzeMBXpYWJrg5GqPl8IdW0drjKSGWDha4hcVQERiNFHJKwlPWM3m7UVEJsTjExJM1qZNrN+0mbT0tewuKebOnTuUlZVx7Vo13U+7KNlbzMqEOBLT1lBQlM+xE8dZuSqO8MgIqq5c5mjZCZw83IiMiyanqIDwVdFEJ60iaX0qLv4eCKwkLBbpYC13wMHXBYGNKfLwAOx93LDzdsXGwxEHb1fcg7yYtXQuGos1mThrMksFy5A5mDF41DcsNVrCkNGDEVmLmDR7KjOWzGaU+gSmac1insFiDCxFzFikwXiNSUycNZGh44aqwtTDJwxFbfZENJfMxNbdCkd3K5Iz4nDysMZAtBRTawELtWcREx+Co7sVusZaRMYF4qFYwYKlGsxfMpPlhgsRynSxdzHHxkHCvEXTMDHVIyRMTmi4F34BLqjPHIvURIfQMDkhoZ442EmwtjRGa+F0Av1dcHU2xz/ABSc3S8Rm+szWms7EGaOYMmc8s5fOYOZiNcbP+o7Zy6eyQG86iw1msNhgBtpGMzAUz8ZYPAcDkSaG4lnoS2ZhINVUWZiMpbMxkmhiJNHEWDobsdl8JOYLVEvVptaLsbTVxtx2KS4uRjg66mNjtRQL2QKsTRfhbKODl4MhcnsDlRLRl4UIcBYR4m5CkIcJgS5CQtzERHpKifE2JdrHVJmJ8JQQ4W1ChMKUQE8RgZ4iArzEBPlICfaTEeRrgv/nTQg/XynePiLVUrWbqz7uHoZ4yQXKnQgPI+VGhEKCh6cyeB0SaklwkDmecmMc3Qxw9Rbi6GGIvbsBbv5SXAKkOCokuAWbY6+CCGVbk6WTISs8JLj6mCnbm9yNkHnoqyBC7LJcuffw2ZYkdNLGxF0Pcy8jzOSGmLjrqaxKNn5iLBVGiF21EbtqY6lQPtb3OnMvI0zcDZC46iFxMcDEzQiJiwGGdtroWmmhY7kII0cd1Rk76WLspIvAWU91f4UMqYexSpWQyZW7ERK5EKlCgomvDImPFJmPCWa+ppj5mCH1lCLzNMHc2wwLuTlhqaEcvVjKmRunSMtNwk5hi8TVFH170Wd40GGpmQ7LLPQwsBMgcTXBwtsKU7kZdoH2eES64hrmhEuoI27hzriGOJOZn4Yi3AvfCG+CVwbg7utEVHwou/cXcej4PnpfdPPyVQ/3mxro7GjjScdDfvzwlt7uDtrb7tP2oIkXL7t53NHC8RMHOV9xiqvVVTTeq+Newy0e3L9He0sTXQ8f8LKnmx9fv+GXd+/55d17fnz3jhc93SpgePfqOb3dHTztfMSrZ0/54f0bXvY+USkPP7x/w28/feL3n3/g50/v+fTu9d+amH754dPfrq8T/of373j/+pXKe/7XvvhP797Cv//kf//1B29fvqC3u4uXvT20t7VSfeUSdxrquFh1gbS0FG7dukFJyW5u3rxO+6M2jh07wsXKKsqOn+DI4VKOHC7l5vUb3G9s4uqValqbW2ioq+fxw0c87X7Cy+cvVJ809ikW3d2d3L/fqMpDlJUd5+TJE1y8WKnKQ9y6dYMbN2qorFRm3EpKdrN1az6bN28kIMgXNw9n5N7uePl4kJ6ZSmFRARlZaazNSCE4NICklATyt+Zw4NBetu/YSlJKAus2ZJD3eWiqsamB23U32FaYR3RMODt2bmP/gRLq6m/S+qCJs+fKVbBRc/0KJ8uPEREZorSlrIwkbs1KsjZmsqOkiKyNmaxKjGNT3kY25mZTVLyd0hOHOVVRzpGyUnbt3UlR8XZ27d3Jnn27OVl+jKqLFVRWneNQ6X7WrkvDy0+Oh68Hq1NWsyF3AxkbM9hzsITsnA3kb82h9MgBdu4qZP2GdOLWxBISE4iDuy0yOxPsXC2x87DGbIUJElsRBmY6GFnqI7I1RmRnhNDWECMbA/QtddE318bQZAlG0iXoCRdiJF2C0FSHZYbz0dadi9RMn7BIP3Ly11F+6gj79u8mNW0N7h5OmJtJyc/bzNnyEzTW13K5soJT5cc5feoEBVtzuHL1Ip3dj3j/8Q23bl+n4U4tFy8pYeNs+QmuXarkxVOl8vD6+TNeP3/Gi56nvHrWqxpL/PHDe550PKb6YhX7S4o5c7KMh60t9HR10tHeRvfjR9yrr6O3u4u7d+rZXriV7A3rOFVexu26G1y9donKqrNkZKawKiGGrdtzKd67nYx1ybh6OSI2M8bDxx2RmQixqQgXLxc8fNwRyAToGeviLHcmOCIIa0dr7JxsydiYQeTKCCJXRSL39SQ4QlmZGxoWSFR0GDXXr3Ch8ix5+Zu5XXdDNTB4ofIs5aeOc7h0PxmZqazfkEFySgKpaYmsz0in4vQpGhvquX3jOrdqrnHndq1qpK/53l1u37hOzZXLKvWlL/DcdKeB9rZWHj9qp+1BC/V1tSq14cL5c1RVnud27U3uNNTReO+OCiz6luEfPWyj8+ED2pobqb1+lfNnyqk4fZJbNdV0tLfy+nkP3Y/bVXDR+fABPV2PVVanx20tPO1op/vRAzrbW3n8oFkFEc33G2lquodc7oGJqVSpNqxJwDc4EFunFXj6+hAYHkpSWiq5WwtwdHZi8dIlbM0voPryFZ52dqiG8/jf/9DU2EDpkQOcqzhFXsEWrB0siYgNw1BmwLxlc5HaSAiODUJkJmSFuwMrE2LIzlmPjZ0lmzav59LFSh4/aufli2d8+vieNy+eU1Vxjq0FObQ/bKGjs53eZ90EBfthbmFCVEw4a5JWYyDUx9nDieCIIARSY4SmQiQWEjbmb+RP/iQlKwWpjYx+Xw0ZzdffjmOsmiaDho+n3xdDGTR8PP8Y+N3fchFfDh7FwGFjVSDR7x+D6PflYP45ZASDRo5n8OiJfPntKPoN+lb12IDvxqhOGaxWnips/f1oBoway9ejJjBg1HjlgvWIMXz5/Xi+GDmBIZNmMERNnaFTNBg6RUMFEt9MVmfQlJkMnD6Tr6ZOY4DadL6ZptyJGDxtFv+cNJV+Y8bTb8JEBi5YwDDtpQyYPYsvp01hiPo0hk6ZzJffD2fIhJF8PXYY4zTVGDFtDEPGD2aM+kjGaoxkwuxRTJo9mvGfbU0LDTVwD7QjKimA2drTcPW3w8ZFioOHGbk71mNiY4SDuyVnKk/Q+riJouJCnFztEYgNWKA1h+K9O3jc0cKDtnv0PHvI2w/Pqaq+wLlLZ7FzssFAqIephYQLF89yofIMjk62hEcFsyohBi8/TwwlBuiL9LBytsYtwAPvUF+8Q4KJSognJnENSenpbMzJ5eCRo1yuvsKJk2XUNdRTfe0qx8uOceRYKWtSE8nMziI7ZyPbdhaya9cusrKyWLdhPbn5eeTm55GWmUHutjySM1LxDlDg5OWGb7g/+iZGCCzELJfo4x3ui1eYAoGVCfLwAEwdrbF2X4GNhyN2cmc8Q3yYPGcaM7Vmob5Ig8mzp6C+SINRaiMZP2Mcc7XnMGrqKKbOV/88SqfG8Cmjmak9lxlLZjNl3nS+nzIagaUAoZWQDds2sK5gHTpibSbMHMvwCUOxcjHH3XcFYTF+FO7ewnLDhdg4yjC3FREW40dwpA9L9ebhE+iKd4AL8xarozFPjdkLpzFp+ih0jbXQN17EMr25GAkWIxAtJSRMTkSUghWOMqbPGI2FpRFiyTJcnc2xsRKgrzsPRwcTzE31cXYxx8pOjJFkGfO1NVCfN5mps8ehNnsc0xdMQHOpGgv1Z7LUSANtw5ks01dH11AdoXguMtlCJCYLMBRqYCiehbFYUwUPhuJZGIg00BOoq6DB3HYpEvMFCEzmIDFfgJnNEiztl+HhIcLLS4qXpwQ3J0NcHfTxdDRC4SRA4SRAbqOHwsFIBRDBblIivS2IUFgS4WVKhFxGlNyEaB9TYhRmSpDwkRGhMCXS14wAD6HKzhTgJSZYYUKQrwkBPhL8vEQE+prg72ei+jNAIUXhowQMuacxcjdDggLNCAkwQ+5pjEIuJDzMmogQK7zkAjy9xXj5meAqF+DoYYibrwRnhQh7T2NW+Ihx8pVhJxdh7yXG3kuMtbsQZz9z5EE2OCikyNz0MJMbqtQIiasOMg99TD0NkLrpInJepnpM6qmP1E0XiYcSEKx9Rdj4CxE6L8FoxSJM5XpY+4ow9TTAxF0PC29jxC66iJx1EDvrY+JmhNhZH32bJSwzX4C22Xz07bXRt9fGwGEZBg7LMFyx/G9QIXYzROCspwpU99mapB7GyLxFSL1EmPhKkSpMEHtLkHpJMFXIkHnJELmJMHY0wiHYHksvCxwC7MksTGfLnk0ErPbDSm6BzMMMI0chOjb6LLfWQ9daHwN7QySuJlj5WuMQvAIbf2tcI11wiXLBwscch1AHfFZ74xrmhDzUjcR18cSmROEb4U1sYgRr0uNI35BCycGd1NZfp+HOLW7X1vD4USsdj9vo7emirbmRY0cPcvzkIQ4e28ueQ7vYe3g39+7X03Cvlqb7Suh48fwpL3uf8PblM3768JbfP37i57fv+OGVUo3oftSmDFI/7+FFTzfdj9vpetSmgog+leLnT+/5+dN7fvr4jh8/vFU93peB+CtI/N9g0dfO1JeF+O2nH1WNN//543fVuNe/fv2Fnz995NWzXro6H9Px+CHtba2Ul5dx4UIFZWXHWbcuk3XrMlmbkcbxsmNUnD3HyRNl3Ki5Tv3tOro6OnnU/pCdRTtIS0mloa6e1uYWnvc+45effub3X3/jw4cPPOnq5v79+1R/rnOtrDzPlSuXKCs7zoED+zhz5hQ3b15XBa6rqy9z+nQ5paWH2LVrBxs3biApSflpf181qpuHM+GRIWSuW8vajBS2FuaRuW4t6ZmpbN+xlfOVZ4lfE0doeBBJKQmUnz5B95PHPGi7T0trI3v27sLJ2Z7gEH/WrU/nxs2rnKs4xb79xZwsP8alyxeoOH+aivOniYoOw1PuSmBYAGHRocStWUnO1i1szM0mJSOZ/O157Cgpoqh4O/sO7+XoySMcPHqAvMJc0rJSSctKZf3mdeTkbaKwqICindvYtj2frI3K7nk3HzcCwgPIK8ojryhPBRE5eZso+py1CI0IJCQ6GFsPW0SWQsQ2YmT2EoRWxujLdFkm0UbPdDlGlvoIrA0xstRHz0JXCRCWeuiZLUNorovQdBlGUm0EsuUYSpayWGcOxmJt5D5OXKo+y+Wr57l56yr1DTdpf9hMbp6yxvTtmxe86n3Co9b7XDx/lsJteeTnbSYzK43qa5e4XX+Ty9VVnK04xa3aGq7VXOb2jWtcvVTJg6a7/P7TJ3q6OnnR85Q3L57z7tVLVRHALz984tO7t7zs7aGjvY3Ghnpamxrp6epUKRZ9bU4ve3t4/KidmmvVHDywj7xc5Up5bt4msjdmsjo+hrWZyaxeE4uDkxUiqQG2TpbEp6wkOj4a/zB//MP8cfV2xd7VHntXeyQWEqSWUtVjIdEhpGSlEBEXgU+QD85yZ8JjwggODWBbYZ7yE/LsTPYfKOFE2REuX6mk4vxpaq5f4eq1SyqQyMndSGpaIuvWp3NgfwmV587S1nyfrkcPaWyoVy13v37+jPevX/G0s0PVSPWi5ylPOzt42NrC/bt3uFt3m7rbt7h5o4aLVRcoO3GM/fv2sG9vCUdKD1F+8gQ3b9Rwp6GOB63NqoB13+/240fttDU3cq++litV5yk7epiyo4epvniBlsY7f1MhHre1/C14/eZFL6+ePeX5kw56Oh/S9fABjz5bn1qb7tLUeJc7d+pJSFiNu6cbHt5epGakE5eYQEhUBMkZa4lYGUNiagop6WsxNDZizry5HD9+nNu3anna2aFUI/79Jx8/vKPnaSfnKk5x9Phh4pNX4+0vJzY+GgMTfbT0FyEwN2ZL0WZsnKyxdrSi5MBuLlyuoPraJe41NXD16hXq65RB9CuXL3KlqpI7DXV8+PiGH358T1f3I56/eMr2ogLSM1OpuVHN7fqbxMbHMHuBJpErI4iIDSd/Rz4pWSlMnD4RmbUMn1BfLJ2s6TdviSEjxikXqPtUhqEjJ/Pl4FH06z+Er4aM5qshn/cf/mcQ/Qd9z6Dh4xnw7VjGTdOk/9Dv6TdgCANHjGXQyPH0GziUfgOGMGjkeL7+fhwDR4xV3f8rUHx+7Ivho+n/7Rj6fzeWL0aM+wwR6gxT02DY1FkMmzqLIZNnMXiSBkOmaDJkuiYD1TX4csZ0vpwynQFq0xk0ZSZfT53JV1M0+OcUdb6aNZuv5y9g0MIFfKWpwYAZ01QQMWjsKAaN/Z5vxgxj8pxpjFWfwLeThjNOYyxjZ45ivOZoxmuOZtqiiYzTGM60hePQM9VCEeWMgfkS1OaNRnPpVCycpOTs3EDY6gBk9iLCVgaypXAD3S87iF4djpFED80F6hSVbGVXyTaOlR3kUnUFW3fm0tBcT2B0EE6ejji6OZC9OYt12emcKCtldXwMhdvzKCjMUdbUOVphJDXEyNQYG3c7AmNCiE1KYENODhvz8li/ZRPRcSuJWRXH5rxcEpKT8AsK5NS5s5w6d5Ydxbsp2r2L1UnxRK6M4sLlSm7cuMGePXvYu3cvK1fF4eklJzA4iD37SrhZfwsXT1dc5G6kZKWQlbueLUW5xCStJCFjDdHJsYSuiiIsIQYnH3ds3FYgs7dEbG2KsbmIkWpjUF+kwawls5mkqYb6Ig3mLJ3NQt0FuCiclQNy89WZPH8GYgczbL2dmDx/BsMmj2TKZ0vTUsFStAy1iEqKYu+JvQTF+qMnXc6wcYMZNWUE87U1KDm8neBoBTIbAXqiJdg4m6JrrEVcYjiuXnZY2InxD/VEZKrH3IXTWLxMk+ka45CY6iGULmPOgin4BbkiNdPD3kmGi4cVe/YVMGv2RBYvmYnGrPHY2okxNdNnhb0UPZ25mMn00DdYgJObJfrCJcxfMhMt3TnMXzaTqbPHobFwErqi+SwXzEVPNBd9wWx0DTUwNp6FTLYQa0ttrC21EUpmYyzWRCDWxEg0CyOREigEktkIpf8FBgs7bUwsFyE2m6/ch7BZjMx2Cfb2OsjlEoICrAj2t8TfS4afh1SpNLhLUTgYqcLUwW5SwuVmxPhaExNgS4yvJdE+5kR5y4jylilBws+cGD9zovzMiVCYKq1M3lLlfbY0RQRaEB6gtDVFBFsSHmxJeJAFIQFmBPvJCFBIVUqFl5sh/j4Sgv1k+HmL8fcWE+xvSmiAGQEKpULh52+Ch6cRzm76ePiIcfUWYutqgINcgLNCgo2HEbaeQmw8BFi6GuKgkOIWaIGdtxiBwxKVatCnSJi462EiN0DmZYjQdfl/z10HiYceUi8DTL2NMFcIsAsUI3RegqHDQsy9DVSZCJmHPpY+AtW6tdTVEKmrIYIVOuhaabHcYiG6Vlp/g4c+gPirGiF2M1R93QcPfeqEVC5AIhci8zPBLMAUE18pJt5iZD4STL1NMJFLEDoLsPK1xMrXEqm7BFN3GZZeFlh5W2LtY4WllwUSNylCZxFCZxFiVwlSdwnmCkvsgu0w8zHDOsASm0ArbIKtcQi1wzbEBit/C6x8LXELcsY/ypu45AhCY/2QB7iSsi6B46dLOVtVTuGOXDbnruPAwRJu3rrKjZvVVFadpebaJXLyN5K6PomYlChSs1PYf2Ifj3vbqamv5mb9dd5+eMnLVz28eP6ENy96+fDmJe9ePuNZdwdPH7bx5HE7ne2tdD9u50nHQ552PqKn6zEverp59+o5P354y28/feK3nz7x648f+enjO354/+ZveYm/jm/9tZGpzwrS17X/xy8/8+OH96qNiN9//ol///4b//njd9Ubtk/v3vL8WY9ySfrzp5e1tTfJz8+lubmJrPWZaC9filAsICklkTPnTnO+4iwHD+yj7vYtam/d4Mzpck4cP6p67PnzXjo6HvHsWQ9v377m2bMeep/30NXVwc2b19m1awdFRYWqheh9+/awbVsBR44c5tq1ahoa6rhxo4aqqgucPXua8vIy9u/fS1ZWBmFhIQQE+RK/Jo4tuRuJjA4jIMgXV3cn1iStZv/BPazPzmRtRgq5+ZvZs2834ZEhREaHERUTTtWl87x81asa8Tp8aB/2dlYofDxJX5vMubPlHDq4V7XlcOnieUoP76f6ShW7dhbi7eNBxoZ0NuZvJDE9kaSMJFLXpZKQlkDGxgzlvkPOetZtWUdeUR7FB4sp2lPEhtwNZOdls3PPDjZt2cC6DRmkrk1iekyamwAAIABJREFU3aYstu3cSs7WLaSuSyUlK4WA8ABiEmJISIln++5Ctu8uZNfenWRkpeHi6YRvuB9SBxOMLYwR2YrRl+liYK6PsZURS0VL0DfTw8DKEH1LA5bJlrNMtvwzSBigZ7ockbk+YnM9hDJdhDJdjMXaGAq08fBaQW5BNlevVdLSeoeH7c086+3i558+cu3qJaqvVNHb08X7V89pbbzD9epLHCk9QM6WbA4c3EP7o1ZaHjRx5epFautu0HCnlsamBt6/fkFbcyM9nY94/0pZNdqnQPS1Mf364w98fPuGZ0+66XzYzsveHl4961WFi+/V19HSeI/Xz5/x08cPdD9WWnnu3W2g9PBBIsJD8fB0ISIyhOiYMBydbJH7uOHj50lAsDdrkleSviGFHXu2ERgRSPL6VDYUbMTaxZYFOouwcrZhhdwJaxdb5EHeZOWu52TlKYJjQwmNCycoJoTg2FDcfNwo3J7PqfLj1Fy7zOZN6yk/eYxbN69Rce4UtbdqePqkg86OdlpbGjlVfpyN2VlER4WpXtu3w9Da1EhrUyOvnvWq2tZ++viBFz1Pef38Ga+e9fK0s4PWpkZVS1P9rZtcrb5MVeV5TpWXcfTIYUoPH+Rk2XEuXaxU5UTq62q5d7eBxnt3VLmJvuduXL3M9epLXKk6T1XFGa5UnafuZg1Nd+povtdAT9djeroe86Tjocry1AcT714951n3Y548blOqEM2NyjxE010a792hoaGO5OREvHzkxKyKIz4pEWdPd1a4uSD3U+Dq5cna9VlUXKpi+66d2NrbkZOTQ2lpKfV1tdTeusGD1mYa6m/z8cMb3r57ScPd2zx43Mqeg8XoCXXRFS5D23Axi3TmY+9mw3i1sSzVXYwi0JuY1VHo6GljbikjLCyEEyeOcaq8jIT4VRRuK+DN65f8/sfP/Pnv3/jw6S3Xb17lwKG9nDx1nGvXr3D7bi3Xb9eQkBJPQHgAkasi8Qv1Y96SeWjpaGFsYkxM0kqKS/fQz1kexKLlQoaPmcp3Y6fRr/8Q+v3jGwYMHcOAoWPo99W3/GPgdwweMZGhIyfzxTcjlTmJwSPp98+vGThiLEPGTOKfQ0bQb8AQ+g/9ni+GjaTf18NUIPFXmPirOtH3dZ868dW3Y/lqxHi+HjWJb8ZNYfDEGQxT0+DbaZoqiPhm8meIUJ9N/6nT6T9tKv9Um8o/JqrRf5waA9RmMERjPsMXLGGsrj6DF2nx5ZzZDJg9i69nzmCA2kQGjh/LkAlj+XL4EAaN/hZ1LU1mLJrFhFmTUZs3hTHqo/l+6nAmzh7H1IWTGKE2mPn66nw/9RumLRyDxF6XmUsmMWPRJIzNdbHzsMDVzwFnhT0rUyMRWxiwrTiXs5dOsil/PWIzY7SWz8c32IvbDTVcu6Eca7F0sEBsJcHYxIi1G9Koqr5Az/MuzlWU09hUT9nJI2zIzsDVwxGxqRATKykyO1McPFcQtioC/9Bgcgu3krlxA5sL8ijZv4+NOVvI3LCetVmZZG/ZTNWVyxw6egT/4CBS0teyak0CqxPXsCk3hwcPHnDw4EHOnDnDunXrWJ0QT0LiGtZmpLEldzNr16WTtDaZHSVFVF2r4uzFs+w/up9TF8qpa6nnyOkTrC/YTEJmCn6Rwdh5OGG2wprFhtrMWKDB3OXzUV+kwYyFM1FfpMHQMUNYbKDFcuEyps6bysipYxmlPgEHX1f2lB9iysKZTJw7janzZ6A2dxraQm30TPRwD3Rn275teIV4oGWwALXZExk7fRTLjBYiMtdndWoUOgItps2egJWjCbmF6zl94SgOrhaMnjhMaV1ylDF34TSW6c1j1tzJiGW6TFUfjb7xItzkNjg4m6IIcMZQuBhj4RKcXS1YrjOHxUtmMktzApZWxhjozWe5tiZmMj2MBYtxdLXA1FrAomWaTJ4xmhnzJrLMeAE6wgXMXToFQ+kiBNKFGInmYmCkiVA4Gwuzxayw0cXBTg+ZbD5ik7kIxJoYfwYIkclcTMwXYmqphVg2D5mVlmpoTmqxUDk0Z62FyGIBQuEsHB31CQ60JjLUnrAAa0IUFoR5mxPqZUaIuwkRXuZEelsQLjcj0tuCWD8bYgJsifKz/AwSShtTpI+MWH8LVgZYEu1vQYTClHBfU8IUMkJ9TAhTKCEiMshSdbFhtkQEWxKokKLwFODlZoi3uxG+ciH+3mLkn8foFJ4CgnyVKoafl4hAhZTIECv8fST4+5ng6WGEm7sBXgopHj5iHN2NcfIS4eBhjKWzLlbOBpg56SFxWIaluxH2PhLMXA3QtZyHyHmZSj3oUx5MPZWgIHLTQeCyDCMXbQRuyxF7KncfTBXGmCqMsVQYYWC/AF2buZjK9bD1l2DqaYDYZfnnoLYAU08jTD0EmLgZYeywHF0rLfSsFyNYofM3cOiDBaGL/t9sTH3P9eUi+gBD4mmMobMeEh8xZgGmSBUSRB7GCN2NkHqKkXqKMfc2Y7nVMkQuQmwDbJB5mmKjsMYl1BkzDxNsFJZYyE3/a3vyMcfCxxwrfyscQh2wC7bBNdoZiVyM2FOExyp37EJtEbgZ4xzpjGeYKyFx/gRHK/APl7MqJZrs/Ew2b8tmQ04mGdmpBIf5EhUbRnpWCiX7dnL5aiUvXvdQfGAHPuE++EYriMtYxeYdmzl2/hip2SlkbEyn4uJZbtRe5VbtNe401NLa0khbcyNNd+poalBuRHQ/bqejvZVHD5rpetTGi55uPrx5qVIb+hSIX374wK8/fuTXHz+qMhHKAPabvy1W9ykQf21q6stI/PjhPe9evaS3u4s3L57zxy8/q17/sreHO7drqTh3hiOlh9i1s4jNmzeSl5ejHFw7ehhrWys058zCwdGe/Qf3UX+njsoLFWwtyKPsxDEOHtjHrp1FXKy6wL27Dfz22y+8f/+WBw9aaG1t5kF7K03NjXQ/7eJBeyuHjxxi06ZsCgryOHLkMOXlZezYsZ2cnM0cPLifixcrqaq6wLlzZzh9upzz589RXX2ZioqzbNtWwMqVMUTFhLM6YSVJKQlsLczj9NmTZK1PV7UyrVwVrbIvpaQlkpgcT2FRAWnpyVRfu8THD2+4Wn2RhvpbXDh/htiYCDZvWs++vbupOHeKK5crOXO6jNLD+6mvu8mZ02Vcuniey5cukJGp7I0/XHaY9Ox0wleGE7smlpWJK1mzdg3xqfEkpCUQFhtG1OooMjdlsj5nPWvWriE5M5mcwhzi1qxkVWIcUXGRxKyOJiUjmczsDDbmb2Tnvp0qO5O7txsbtqwnbs1KUjNTCI4IwmqFJfIQOSJbMUIbEUIbEUtFSzC2MsLC1Rwdk+WIHMSIV0gwthWgY6aLjpkuhtZGGNsKMLQwQGhmgNhMH5GpAWIzQ8Qm+phbSViTvJIr1y4QHKKg7ORhaq5d4nZtDS3N93j5oof//Pt3nj/t4sPrF9y/U8etmmquXK5ky+YNXKg8y93Ges6dP03bwxY6ux9Rc/0KNdev8NPHd3Q+fMDbF728ed7Du1cvVffx7RuVFe/Ni+c8bnvA/bt3VDWwfW+2G2pvcf/uHV70POXj2zf8+duvvH/3hppr1RTv3knOlk1krVtLwpo4UlITCA7xIzU9kdyCTRwsLeHy1fOcOHOE0vKD7Ni7g9C4cFwUbhiZChBZSvAN98c/MpDA6GDWbsrg+t2bXL97k+T1qfiG+7P7cAkbCjaSnp3OhuxMVq+K4fChfZw9c5J7d+u401BL4716Hj1s5WF7C83373KnoZYD+0so3l3E9kJlFe61q5d49KBVZc3qUwl/eP+Oj2/f8J8/fufDm9f0dnfR2tTI7RvXlXW2ly9xpaqSSxfOc+7sacpPnlABxLGjpZw5Xc7V6suq8caG+tvcuH6NygsVlJ04xqGD+9m3t4S9e4qpuXKRq5cquXj+LJXnTlNz5SJNd+pU9a693R08f9rF085HtDbd5faNa9TdrKGtuZHnT7vo6XxIZ3uLEiCa7tL6+fqUiNLSQyQkxlO0exdpmRmscHPBy98XVy9P5H4KrFfYszo5kd1795BfuI2qSxc5cuQI9XW11N2+RUP9be433aP1QRP/+vdvFO/fTe62HGydbXBXuDFn8Swmz5yAqa2UgAhfnNxXkLFhLVb2Fnj5eRIZHabcXnF2RF9fF4GxIVGR4dy4fo1Pnz6oaoBv3b6uXKYuKuCPP3+l5+VT/s2ffPjpPdt3F1JYXEh8ajy2zrYs0VuClo4W2sbLsXSyZu2mDPq5eoegJ7Sg/6DvGThsLP/8egRj1TRVuYj/r+s/eCRfDh3NF5+v/5BR9B8yin8OHvm3+3LYGL4eMYHBoyYzeNRkvh4xga++Hat8/eCRfDFk1N++zxfDxzJw5CQGjZnCMDUNhk6eyVA1Tb6dOoehU2czaNJMvpmsyeAZc+g3cTL/M3UKA2bM5JuZmnw7cy6j5moxYYkOk/WM+F5rKcMWLWbQvHl8OVOd/mqT+Of4MXwxeiRfjfyOfwz5mm9GfcuEmZPR0JrN1HnTGTllJCOnjWLy3EmM0xjNuFmjmDxvLNO1JjBdawJTF45j1vLJLBbOYa7eTObraWJgthy/aC+s3EwxstDF0duGwn155O3eRG7RRixXyBg1aThuCmdOXyij93U3h08ewDNQjtRORmJWEutz1nH81FGe9Hbwy6+f6Op+yL79u0nPSCYxZTWrk+Jwljth6WSFPMiL1Oy1rE6KJzUjnewtmynYXkjR7l3sLCmmYMd2NublsHVnERtyNpOSmU5CajKxq1cRtTKWNSnJZG/ZTHV1NeXl5axfv561a9eSnJpCWEQ4UTGReHp5ULK3mJytueQV5rI5fxNV1ZUUFW9nz8Ficgq3UF55lgvXLnH28gVWpyVi7mBNbNJqbFztmDF/JksMl2IoM2L+8gVMnqXGtPnTmDx7MiMmj2DU1FGMnDqWkTPGI7ST4R8XiomTJRPmTGWs+gSmLVBn+oLpTJk7hTnL5uCkcEIR7sW4GaMZN2M06gunYe9phdDSgPHqoxg1ZTgaC6bgpnDAw8+RsJX+pG9Yw8RpI1GbPor5WjMQipcxf+F0FmqpozlPDTMrI/RFi5k4/Xv0RYuJjgtAZLKcBYtnkL5uNS5ulizUmoGdvQRDo0UsWDgNmake2ss0MbcwxMPbHncvOxZqz2KxzhyMpNrM0ZrGPO3pzF06BW1DTQTShUjNFmNiuhh7ez18vEzx9zbH00WE7nI1DAymYyTUQPBZkRBKZiM2mYvEdD7GYk1kFouwsFmKzGIRQtlcRKbzMLFchKn1YtVehNMKfXw8JUQG27Emxp34MCfCvM3xdxIS5mlKhJc5oR4yYnytSYl0IynKjdhAG2L9rIj0kRHqKSbUU6zKQoT7yAiRS1R/71MkwhQyIv3NiQ22JjbMliAfKf5yEYHeEsIDzAkPMCfIR/pf65OPFG9XQzwcdfFxM8JfLvqvNeqzOqGQCwlQSAkNUWYlvH1EeHqLUQSaYe+qh62rHrbuhth4GGEjF2LpboSJky5ih2WIVyxF13IexvaLsZAbYeUtwMZPjJVCiNhlOSZyA0zkBki9lGfibYjMxwgzXwHmfkKsfI3RsZ6DtsUszLz0sQuQInZZjoHdIiSuOkjd9JX3WYmQuCibmkROeggddVXA0Fff+lfrkpm3GKGLPgJnvf8HZEjcjZB4GiPxEiCWGyPyNELgboDAzRChuxEiD2PEngLE7kJkXlLMFeaYepsi8ZAgdhVh4iHF3NsMUy8pMrkEUy8pFgpTrPwtlKpDoBXWAZZYBVpiGWCBuZ8ZFv7mWARZYhVijVWIMrxt72ONT4QnHoHOJK5bRURCMO4BTqzdnEJ0Qhi2LhYcOr6HsJggAsN9OX/pHGVnjrM5fyPrczNJ3ZLGyqw4QhJDCVoVSEh8MGHxIQTHBhEY6UdEXDjbdhZw+Oh+ikuKKD95jAetTTTfa+DEkUNUnjtNQ+0NLpw9RfO9Bnq7O/jzt5/55YcPqqxEX1vTD+/f8P71C14/7+H96xf8+uNHlX/849s3qmXaj2/f8PvPP/Gyt4ePb9/Q9eghPV2dKo91nxWkt7uL7q4O1UhXxbkzXDh/jqufrUN5eTmkpCSRkZXO0mVLEIoF6BjqkrQ2mZra65yvrMBL7sGRgwdIX5tKWmoyVy5f5PGjdp4/76Wl5T4XLlRw6cpFdpfsYs++Es5WnKHyShWXrl1m34G9ZGamc/Dgfo4dO0J+fi45OZs5fvwoFRVnKS09RFnZcfbt20Np6SHu3m2gsfEujZ/foGzalE1IWCAF23I5cfIoJXt3kbU+nVXxsezZt5uQsEDk3u5s255PbFwUbh7O7D+4h8vVVaSkJXK3sZ6TZUe5cP4MN29c5eaNqxwpPcDJsqMqYNi9aztlJ45wpPQAHY/bVOHhPSU7yc3bRGFxIfm7txKdGEt0YizhqyNRhPkRk7SS4NhQIuKj8A33xyvYh7BVESRkJJKYlUxc6mpiEmKIjo8mIS1BBRaKQB9i42PYsGU9ew6WsHVHgWrgylXuQkRcBHFJcXgFeOHk7UzQqmDM3MxZIlnKIqEW+hZGWLhbY+5mxXKZHmbO5rgGurHISAtjKwFLRdoYWwkwd7FguXg55rYmSE0NMTETEBrhT1hkANuK8ujp7eRazSXiV8fg6eFMZEQIx48dpulOHa+f9/DHLz/ytPMRDbeuc+TAXo6XHuTc2XLWr0snKTmeyosVdHQ9pPH+HfYdKCF2ZST1Dbd42fuERw+aef6kU9lc9lk9+/nTR969esmzJ92qUPXTzg4aG+qpv3WTB/ebeNrZQfnxY1yvvkJHexu93V3/zfu8fE7z/UaOHztCfl4OmVlpxCesxEfhQXpGMtmbs4iLj6Z473YKCjezuWADW3fnkZ2XTUBUEO7+njj7uCKzMyM2OY6I+CiiE2PZdaiY/ScOcuL8SbYU5ZK/eysmtqakb85k7Ya1rI6PpXh3ERerKrjTUEvH4za6ux7R3tbMg9Ym7t2tU/6+37/L9ZorXKyqoObaZe401NLU2MD71694+1L5c/j377/xv//6Q6UM9v0MOtrbaGu+z4P7Tapl6ZvXrnLxfAXFu3dy+NABjh45zNEjhzl75hTXa65yu/YmNdeqOXf2NBXnznD61EkO7N/Ltq355OflsHvXDqXl6fgRjh7az/kzytrg5nsNqhKHzocPePOil65Hbaqsw62aak6XHaPy3GkaG27zsKWRzvYWuh4+4GFLEy2Nd5SVsHW1XL9+jZSUJFbFx1F6/BjbdhTh7uNFYHioytaUuDaVNWkpJKamcOrcWS5UVVJWVsarl8/5+acfqLt9i3dvX/PzL5949uIpRcXbWW6wDG2DpQRFBmJqLcHJw56AMAXZuVlk56zHVe5MWkYSAcEKtuQqB0LDI8NwcXPGz09BQ0MdHR2P2LatgNCwQOJWx3Ch6hytbfdpedhMyYFi7rXc5dK1i9TU1XD+ynkePnlIYXEhuw+XEJ0Yi7u/JyMmjkRmZ4adxwr6ic1XYCS1YeQEdaXy8D+D+OKbkfT7Yuj/b4j4xzff88XQ0Qz8bjzfjJzENyMnqSDii6GjGfDtWNV9NWyM8vt8O4YB30/k69FqDJmkzuDJ6gxV02T4jHkMmzaHAZPUGTBRgwFTZ/HlTA0Gas5i2Ny5fD93IaPmLWLM/CWMX7SMiUt1Gb9Mj+FaixmoOYv+09ToP3Ec/ceO4ovvR/Dl8GF8M+pbvhr+NQNHfMP3k0ejNmcqU+dNZ7zGJEZNH83kuZMYP2sMY2Z+z2j14Xw/bSgjpn7DxDkj0dBWQ0N7OvP0NdEymofEzhgto3noSJfg6G1D9rYMktavQmChj4FEGztXS7yDPEnKTODyzSqK9m4jMDYYcydLDGVGeAbK2bazgMbWu/z4ywfevH3Ojp1byc3byJmKk2SsSyUg1I/o+Chyt+cQuyaGHbsKWbchi7UZ6azbmE1OQT47S4rZvX8vBTu2k1u4lfQN60hITSYhNZnE1BSS0lLJ3JBN7tZt7Nm3lz379rJp0yZ27t7Fho3ZRERFEhIWTECQPxFR4SQkxpO7LYfk9CT2HCwhLSuV1Mxk0rJSSFuXTnbBFqJWxbCtZAemdpZkF2xBYm2Ci8INMwdzZmlpMnOhBgt0FrLIYBFqc9QYOWUkyyTLmbl4Nt9PH8es5fOROlpgYCli1vL5TPs8BrjIYBHT5k9j2nylKmHvacNCvXnMWDCVsdNHEbY6EM8gFybMHI2BbDlJmXG4KRwQmulx485lTp47jMY8NSxshJhZGaNnsJBJaiMQSZYzY+Y4Fi2diYuXDQLZcmbMmYCFjQB3L1uE0mUYiZbg4CjDzMIQI2MtzMwNkJnqYWqmj8MKE3R05+LiZoXEVI8Fi9WZOXcyC5dpMHH698xZMhVto9ksWDYNPePZiGWLMDVfiqOjIb4+5gT4WCB3FWNsPFN5olmITeZiarEIM0stTMwWIDaZi1g2DzOrz0Fq6yWYWS3GzEb5p8R8AWZmC7GzW46LkyGergJ8PaWE+loS5WdNuI+FCiLC5UpVItLbgoQQR1aHOhKhMCfUQ0qYXEKkj4wYP3Oi/S2I9DUjRC4hwE2gBAgvqTJc7SEkSC4m1MeEqAALYoOtCfGVEegtIVhhQkSgBRGBFoT4ygjykaqe83FTDtb5eggI8BLjLxfhLxcR4CMhQCHFx1OAQi4k2N+UwABT5J7GuLoa4i4X4uCixwp3A1Z4CrD3NMbS1RATRx3E9toIbJcgXrEUgZ0Wpq66WMmNkLnoIHPTU65Rexlh6y/Byl+Mha8QmY8RUi8DxJ56iDx0EbrrYOVrjKHDQvRs56kyEVI3XQSOSz8rGkYqJULmbozU1VAFEYIVOghd9FUNTH0QYeykqwKFPoj4q0KhamzyNEbsYYTQw/C/91eA8BQgchMg9RRj6m2KzEuG2F2M0FWIxENpeZLJJZh4iTD1kmKuMMU6wBLbIGsVRFgGWPztzAMtsAiyxDLIBtsgW+wUNvhEeKp2I9I2JXL2Wjk7D23HK8SDfSdKyN21mdVrV7HjQBFbS7YRvjqChLR4wlaFEpQQjGKlH54RctzDPPCJ9MYvxhf/aH/8I/04VH6YjfnZrE6KIzM7ndKjBzl3/jQHDu4he2MWx0sPcq++lls11UobQMNtVeXihzcv6e3uUFkH+tqbnj/tUgWy379+pQqh/vnbr6o3Y5/evaXr0UPu1dfxpOMxdTdvUFVxjo72Nupu3qDzYTstjfc4dHA/hw8dYOeO7eTn5XDh/Dk+fHhHZ+djtm7NJywiFBs7a0xMpUxSm0jcmlUcKz+Os4cLTi6OpCQnsjo2hrTUZM6cLqe7q4NrV6+wb98eGhvvUtdwm5WrYnF1dyEzO4stBTnsObiXquqLbMrbzPYdhZSU7KagII+kpDUkJiawdWs+paWHOHLkMEePllJaeog9e4qpqrpAbe1NKivPc/FiJSdOHGPv/mJ2FRexJXcje/cXk5KWyK7iIgq25ZJXsEXVkhQeGUJC4irOnT/N1sI8klPXcKW6ihPHS7l86QJtD+7T87ST6zVXuHD+DLW3ajhVfpwTx0u5cb2aq9UXefvmBbduXuNU+XG2FuRQtGMryZnJRK2JwSNAjlewDz6hvngEyFGE+eEdokAe5I2TtwvOPq4ERAWxMmUVq9LiiUyIJjg2lMDoYOKS4kjOTGZ9znoiYsOJT17N2nVpbM7fRHbOBnaUFJGQEo+7t5tyIDVxJR6+HpivsMDK3RpzdwvEKyQI7ISYu1lhr3DE1MUCXTMDRLZibDxtWSxYgszRFJmDDB0TXZaJdFghd8BIbICJmQC/QG+K9+6goDCHHbu30dHZRtP9Bk4cP8zWgi0cPLCHtgf3edn7hI72VprvNSg/xb54gW25m6k4fZKr1RfZWpDD9qICjh4/zK7iItZmpHD0+GF2Fxexu7hIBcyP+0DizWtVnfDPnz7y52+/wn/+zad3b7lbd5s3L57z6EErNVcuc7rsBJXnznLt8iXaW5r54f071b/lZ71Pqb5yibVpKYQEB7ImcRUbN60ja10aKakJrMtOp3jvDmLiwoiMCcbdxxmZlRgbJxsk1ibYutnj7OOKg6cj2Vs3kbszn/zdW8nYksWqtHhWpcWTkJHIpsItmDlYEJkQTfjKcDZkZ7Jtay67dhZy4ngpdxpqefzoAY336rlxvZqH7S08fdLBk+7HtDTf497dOh62t/Di+VPev3vFhzevVdD0648/8Odvv/KvX3/hxw/vef38GU13Grh/945qM+Fy5QUqTp/i3Klyzp85TeWFCs6dPc2J40c5euQw5yvOUnvrBrW3bnCx6gLnzp7mVHkZR0oPsXdPMbt37WBPyW5VZuLqpUpuXL3Mg/v36Ol6zNPOR6r/c7oft6uC1M+edNLe0sSVqvOcOHKIitMnqb91naaG2s8g0Up7c6NyI+JuPc33G2lubuLOnXo2bs5mS34eedu2Epuw+v+Q9p5RTSD4v/7szsxOUccZx94ACxYQRaT3FnovIUBIQiD03qRJ7wgiVrCgKIjO2BALFkQFRQEVsGHDPurUnZltv/L8X0Szu/d3z733nP+L7wknCS/h5Mmnkbw6nYS0FOJSklSfy/wDRVSsrWZoZJi//v1vdHae5JsDbTx98pixsUc8fDzKyc4OajfUsFR3KZNnfY2pjQlVdWXs3reDjNwUGpo2ERUfgZG5AaHhISSnxePj54mHlyuKyHCycjKJjo5U/b8ZuN5PdU0FeQU5BAYLadq9nXMXz7J52yZyCrK5cLmbWw9usWXnFlKzUxGHiSlfX4lQJiI0Noy0vAx8JUKkMXI+sBR44uEvRc/EjhnqS/l4/FQ++WI6EybP/b9DxBcz+HjiDD76Yvq/3YcTpvHhhGn8YdwUPpwwjU++msXnk+cybooan0+ey6eTZvOnL/8XgPhimvL3v1IqEeNnzmfiuwyaBj+eAAAgAElEQVTEBA1tvliwnHEa2nw0W1N5Gov4ZMliPtVezBfaS/lKS5tJi5YyccESJi5YwoSFS5iopcO4JcosxCeaGoxboM4E9dmMmzmNz6d8xYTpX/KnLz/hg88+4OOJf2LavJkq+83sxbOZrjmDGYumM2vJdOYum8lM7alMXzqJ2TpTmbdqNnp2upi7m2Eo0GOV7QrmaE9jucUS7LzMCU0IIj47Am+JGz4h7jj7ORAQKqStfR/PfnjOuoY6hHIRfjIhhtZGJGQmsnZ9Fddu9PHDz6+59+AWGzetIzkljqMdBzlwsJWMnDRkkVLWb63jcMdBjrYr2yDWr1/Hth2NbN3RwM49Teze18KG7Q1s2N5ASU0VWUWFZBcXkVdSwpriYgpKyimrqqaqtoa1desoKCqkaU8z5dVVpGWuRh4ZRlR8NNV1a6laV039lvUkpMaz79tWjp44wtYdm6ndsJbSqjIamraxZftW6jbXs6FhEyOjt9m1bxdV66tw9nVhnvZ85i9bwAKdhcxdOheNZRportTEztseI3sz1JYvZM6y+Sw1WYGWqS6aBtos0F3EnKXqmAhMmLt0Lura6qhpqWHhZIqRrT5LVmkyS3M6Jg4GzFw0FQdfWzbvqWdNRSbiyABkUYEkZ8Wwq3UrknAhbl62uHhY4+JmxY6mejw8bHH3tMXYXIcVhotw9bHFysGQWfMm4eBuQWyiDCOzZTi5WeDpa4+p+XI8ve3w9XfEzcOasHAhNrb6mJqvQHvFPIzMdFisPZeF2rNRXzSNhTqzWKgzg2X66hiaaWJuo4WNYDkeXsbIZE5ERXgSEe6Oo+M/rUwOzstx9zLA08cIF3c97By0cXHXw8PbEG8/E3yFZggDLQkItsZXaIaLxypcXHTx8zMlONCaIKEFAd4miP0siBI7kCB3IyLAlrgQJ+IlzsSKHUmQupAe4U1KhBexUkeixPbESgUkhbuQEuFGssKVBLkTcTIHYqUCla0pPtSROJkD8aGOJIW7kB7tSUacNwmRrsS9yzgkx3mSHOdJ/LtsRHyUK4kx7sQonIgOd1S9Ly7SRfV6fIwrinABEWH2xEY5E61wQhJiRaDIlKBgcwKCLAiUWBMcKiBAZoen2BJnkQmOQiOcAoxVS9/OIhMc/A0xdlyCsfNSHAKMcBab4xFqg7vcRpmZCLVSKRMOMgscZMpqV8cQE+wCDXAQG6tC2k4h5jgEm+Iut8NdboebzB5Xqd3/AIn3q9Tv61xtA81V+Qgrocn/Hh7ev19ijW2wBbYhlthJrLCXWmMvtUYgU0KEvcQGW7EVAqktTnJHHGQC7EJssRXbYC8R4BjqgIPEXgkdEhtlvuJdu5NLuDPOYU44hjrhHOaCq8IN5zAXHEPfPSd3wyPCC5dgJ8JTZWSUpqBICyUiVU5qYRLRGQqiMxRkl2WiSA4jJiOGwppCpLFSQqJDqNhYQXiKAnGChMCEYILigwiKD1KBRGR6BLGro4nLjCMuI5bimhK+aT/AiTMdbN/dSFF5AXmF2exrbebksSO07N7JifbDXO29yNiDe6oGlJdPH/P6xdN/UyK+e/7kXb2rMg/xw+vvVP7wH9+85vWL56o9iCcPH3BzoJ++nkv0XuhmoO8KJ4+189PbN5w81s6mjfXUrK1i27YGzpzpVNqObo9w+PBBcvNySE1PYbmuDvomBiSlJ9O0dxcllaV89sXn+Al9OXP6BOnJCWzZUEf32U6u9vWwY/tW4uKjON99hvqN67B3sMHJ3ZGC8gLiUuNISE+g9WArbYfbqK2roby8lOzsTFJTk8nNzWbjxnqOHDlEd3cXHR3tDA3d4OTJ4zQ17aC5eRfbtzfS3LyLI0cOUVxaQGp6EvmFuexq3kFtXTUt+5opLVeuD1dWl7G2tpLcvCziEqI5ePgAiclxhIZJiIuPYl9rMw/v3eb3X5T1vWdPHefS+bP0X+lh25aNHDqwj8f379J/pYebA1c513mCnu5zHGjdQ+O2zZTVlBGdFocsNgxZbBhhCRHIYsPwlQgJkAfhJw3AJ8QfUVgw0WlxZJXkklueT0ZhFkk5qUQkR5OSm0ZO6RrWbljL6twM8kvyKCzOo6SskNLyIrY0bKSwrIDIuAhSs1PJLslVBjqDvHD0d0KWHIokUYpXqDfC8AD8w4QIfB2wcrfGyM4EH4kfPhI/zBwtMLU3QxYnJyA0EDehO4ESEcJAH9Izkjlxsp2j7QfZ27KL4aFB7t0d4Vj7ITqOHebB3Vvw3//BX/78Ez3d5zh94hh3R25y8dxpDrQ0c3fkJj/9+IbhoUH2te0hPCIUU3MjLK3NaG3bw7cH29i4qY6Bvl4udp3h/u1hfv3x7b+F/99D8O+//MxPb9/w4O4drl3u5cHdO9wc6OdE+1GGrw/StncPu7Zv42LXOb57/oy7I8N0nz/Hvta9NDZsobVFuUC+Y2cDO5saaGjcSOv+Zva0NuHqIcDK1gQHN1vsnK0wtzNHJBWRnptOanYq6bnpHDh6gC07txAeG07dljrySvOIiI8gMiGS9Nx0vEXehMWEESAWkp6WRG5mOgW5WTRu3sCVS92MPbjH6O1hhq/38/rFU9UGzPOxhzy+f5e3r57zj7/8Cv/1D1X+4f3f8NtXL3n94jn379zm2uVerly6SP+Vy1y73MvpE8fZt6eZXdu3caC1hZPH2uk+f46eSxfo7bnIlcs9qorX7vPnOHTwG1VGaV/rXtr2tXDk8EE6T53gfNdZLl44T0/3OYYGr/HiySNev3iqymS9b2Z6PvaQZ48fcO/WEP1Xeui90EVP9zm6Tp+k48hBTrYforf7LEMDVxl5t2UzcmNA2f40epeOjnbKK8to3LmDi5d76eq5SOOunUTExeDi5UFIRBhpa7LJLSqgaU8zfdeucrbrHNXVlbS1tfLy5XMGB/vpuXyBwuI84pJjcfF2IVgehL9UyJ7WHWzdVs/BI/to+6YZqTwYqTwYJ1d7lq/UIjhERElZIVExkcTGx7ClYTNVays5dOQgnWdO0dV9hsraCpIzkgiLkmNlb0n7yaOUVJdw4twJ+m700d7ZTmZRNtYutlg52yDwdCQsIQIDa2Oc/dxwFXrwweLlxpjZurFIx4gJk+cy/us5fDx+Kp9OnPF/hYiPJ0z/HwDxr/fB55P54/ipfDxxBp9Oms1nX89R3aeTZvPRhKkqS9NHX0zjwy9n8KfJc5gwawFfaixh0gIdJmgs5dO5S/hEbQkfz1nEH+do8sk8LcZrreBT7cV8or2QzxbP59N5Gvxp1mw+nDqTP0yezgeTp/HhrDl8PE+dcYsX8KWWJl8tnsdE9ZmMnz6ZzyeP59NJnzFuyud8OukT/jj+Qz6bMo7Zi9RYvGopS/S1UNOeh7qOBvNWaKCuq4baijmo6c5CQ28OCw01mKMzi2UW2uiYL0XPZjma+uqYuRjg6GeNSOGNV4gzAeFeiCOFuAU44uhjT1J2Ioc7j3Bh8BId3ScIT47E2s2W2PQ4bJ1t6Ohs57e//syhoweQh4VgZm5IZEwYm7auZ8PmdZRWFVNZW87e/c0cPLSfxoZNtOxtpqOjnf3ftLF73x6a21rZsL2BzU3bqdpQR1F1FcVrqymurGRNcTFrCksoKiunZn095dVVxCYmUFVbQ0Z2FgUlxUTGRRGdEENMYizrN9dz6NhB4pJjKasuZduuRrLyVpOWlUJWXjYtB1q5ev0a8SkJtB3cz8Nnj/nup+/ovtLNChNd1JaoM3/ZAvQtDZQ5iHlTWaK/hOXmK9AxXclCfS3mrVyM2vKFzFyqziwtDTR0FjBv+UKWmy5n+oLpLDddjrq2OtqGS9Ax1mLRygUsWaXJ+BmfomuxDBsPC7wl7viEuOPka4ebnwD/EA/ySjLQ1J6Lu7cd1esKSUmLJDRMSGZmHNGxEhZpzUbPZCkrDBex0ngJxlYr0Nabj6GpNuFRgVjarsLMShdHZzM8vGxx97TB3dMGH18BQcHu6OkvZrnuAuwExugZLmH2/K8xMF+G5vLZzJg3gWUGGqww0mC5oRorDdWxtF2Kn9CSyEhP4uP9ETjpYCPQUtmZHF1W4OKuh5OrLvaOy3Bx18PTxwi/AHNEIkuCg22QSgWEhNghElmqlIjAAEsCfE3xcdPHz82AUH8rokMcCfOzUrUyvR+aS5YrMxPRIQJipY7EhyovViogSmxLdIgdCXInUiPdVWCRFO6iumSFK6mR7qRGe5AY5UZCtBuJMe4kxXoog9Yx7iREK59PS/QhOc5TtS8RH+X6z/fHeZKY4ElsjBImkuI9iIlwRhJkQXCAKVKJNQEBZggDzREGWSEUW+MttsQ9yBxXkSkuASY4+BrgEWhGYLgDPlIb7Lz0EPgZ4Cu3IyDKCZdgM5zF5sp9iHetTe9BwklmiZtceU4SU+wCDRAEmeAqs8JVZoUgyEQFEe6hAhVIvM9HOAZbqcLSjhIblfJgJTTBws8IMx8DrANMVVWv/+t+hJ3YUgURKnh4Z22yC7HGVmyF/Ts4cAx1wEEmwF5ih12ILQKpssnJRmKNZbAFpgEmmAiNMQ0ww1JkgVWgJVaBlpj5m2MpssIm2BYrkS2mvhaY+Jhj6W+DXbCAiCwFaaUpCCP9WF2RTvHGIgKihIjjgwmKDcTOzx55ahgh8TI8pT44B7ohigomJjser1BvguNDCEoUE5IUQnBCMMFxYiVIpIUTvTqK0EQ5ZfVltLa30XxoL8U1JcRlxJOYlUR+WR4F+TkqO0FfzwWGBq9x75byG9/3dqb3I3Q/vH6pWrb+8c2rd1an17x99ZIXT8b4+fu3qp9/+eF7Xj59Qu+Fbupra9jZ2MDxo0fY07STXdu3MdB3hc316xm9d4dzZ0/T3d3F0NANurrO0tS0g5Z9e+nqPkdRSSF+Ql+KK0rY07aX/YcOYGBqSGpmGmvyc4mNiUDo40nTtq2c6zxB9/kznDt7ik2b19PVfYbo2AicPZxw83UjaXUS2YXZZBXnsK5hPbvbdlNRVU5lZTllZSUUFxdSXl7Kxo31tLTsob39CGfOdNLd3UVLyx4aG7eq2pvy8nIJD5dTV19DRmYq9RvXUVpexK7mHaytraS4tICtjZuoravmYs95KqpKCQ4RsXvPToQiX4xNDbCwNOHkiXZePn3Mz9+/Zvh6P0e+3U/n8XauXb7EN/v20n+lhxdPHnGq4ygn2g/T032OWzcH6TzeTkvrbkqqS5BEhyKJDkUcKUUWG4Y0Ro6dhwMu/u54BvngFexLYLiYmPR4csryKK4to3BtCWsqCohOiyM+M4mU3DQKq4tJy0mjqFwJD+WVJRSXFlBdU0FuYQ6JGYmsLswisziHiORoAiPEeIZ4kVqSRmxuHB5ST/zk/viHCXEOcMEjyANReBDGtib4S4WI5IGIpCJyinKISY4hJDyE4tIC0jKSqaws5+bQAK9evWBoeJD+a5dpP3qQfa3NDPRf4fdffuT3X37k2eMH3Ojvo/dCF6O3hxm7f5fhwWvc6O/j6ZOH3Lk9RElpASZmhujpryA5NYH2jsNsbdhI2/699PVcYPDqZXq7z/H25TNVVuc///ZX/v77b6qq19cvnvN87DF//fXP/PT2DV2nO1lXXcWOhq1Ulpawbctm7t0a4WpvD12nO9nf1kptTTVFhfls2byRfW17aN6zk4OH2tiwsZas3HTcPJ1w83TA0cWGgBBfvAPcyc7PIiUrhfTsNNJz08kvyaOptYm6TesICQ8hRC6msKKQ7PwsAmWBWNiaY+NkQ1J6InkFOdSsraBp21aOfLufvp4LPB97qFILXz0b4y9//on/+Otv/OXPP/Hq2RiP79/l1bMxfv3pe/722y/8+tOPvH31kudjj1XWpaHBAXovdNN1upP+K5cZ6LvClUsXOdVxjAOtLbTt3UPHkcNc7FICxNDN6zy4f48H9+9xa2SIq32XVW1N+9taadvXwrff7OfkiQ56ey6q6l5v3hjk+rUr3Bm+weP7dxm9PczIjQEe37/LiyePVGvW9++MMNDXy9lTx1WZib6eC7Qf+ob2g/u5cPaUKuN16+YgIzcGVMHqnJwsCory2b6riaPHOzh8/Bit3x6gbvNGsgvyECvkKBJicfJwIyIuhs2NDcQlxHPu3Bm2b29k166dPH78kJOdHUjCQpBFyohJjiEmLRYTO1PMrQzpOHmI1v27UERJiU+KJjQ8hNr1VdRvquXg4QNs2lKPsakRnWdOMTRyk9a2FrY0bOZizwUOHN7PmqJcMtesJjUzhYycdNx93Dh76Syp2anYOttSUl2CLEZOZHI0FfVViORBmNibo29lhL9MhKWzDR98PXMBS1aYMHXOIj74wzg+/2oWH34+mQ8/n/z/GyL+MG4Kfxw/lY++mM6fvpzJJ1/N4tNJs1X3P56bMpdxM+bxhZoSIL5aqMNn6ov5cNZC/jB7IR/OXcRnmjpM0TVDw8qeyUar+FJPmwlLF/LZPDU+mTWTj6fN4KOp0/nj1Gl8MnsO4xZo8OWShUzQVOeT2VP46OvxfPzl53z25ad8NeMLpqlNYtKciXw88SM+nPARX85UZiTm62iiY7qSpYbL0NDVZMaS2UxdNIVpS6cye/ks1FbOZcriKczVncs8PXVW2a9Ey3wRRs4rMXXWwyXQFlGkF6bO+hgLVuES4IBrgDN+Mj9SclNpbN1OWKKC6Iw4nP1dcRO6EywPYlPjBjZtXU//9SsIHKzJyk6jdl0loeEhVNWUsXd/MxevdHPp8nkuXeyibd8emnfvYP+BFlrbWmj5Zh8t3+ynobmJDTsbqW3YRM2WzdQ1bKWmfhMllWspq6qhZn09ZWvXUl5TTWxyImnZmcijIiitriR5dSrJq1PZsaeJY53HOX66g7AoOatzM2jau5OMnDSCpCIioyMoqyhlb+seGpu2ce5iF8N3RyipLsErwItFuovR0JrHEr2lxKbH4SPxYcKMCahpqaGuo8FcrXnM11vCfL0lzFk2n1laGszWnse85QtZrK+FmpYaGss0sPeyZ8GKBSxcMQ8jW32M7QzQMliMmZMRkenhGNrpoWuxDEWSDGO7VZjY6LFpRy2F5VmsKUxFT38xYok3iYlhGBsvo662CD8/J2ydTTC20WW+9iwWrVDD3G4Vy1YtQE1zKqtMtTC3XomxuQ4OTqYEBLoSEOiKwNEEK5tVePsKEApdsLY1wMpGH0dXCxZozcLOxZTFunPR1ldnse5sFq+cyeKVM1i6cib6FvNx8tAnWOpAeJQndo7LlNWu9kuVda92S7B10FbBxHtIEIksCfA3x9/XFJHQAnGQDSHBtri7r8LLyxB/X1MCfE3x9zRC6GGExMdcVfGqENoQE+xArNiReIkziTJX4kNdiZU6Ei11IEYmIEYmUFa5im2IktiRGOZMWpSHSn1IkDuRGOasHKALdSReKiBGYk9cpAtxUa7ER7upLiHGnYQYd+Kj3UiO9yIxVgkHilB7wmV2yramSBcSYtyJi3UjNs6NxARPkhK9iFI4ECwyQSwyIzLMAbHIjAChMT7+xvgEmOAdZIFnkDnOQmPsvVfhKTLDV2yFWOFEcLgjPsGWBMjtkcS6ExjljLfMBq9Q5fjce5XBUWyGIMgE+0BjnKVmeCpscJNbYhOwCmt/fVyklrjKrLATGeEitcZVZoOrVKlG/Ou5Su1wktr+G0S8tzRZ+htj7muoCl3/q+3p/SCdndgSgcQSgcwKh1Drd2erykfYiC2wD7VDILfHIcwRgdwB+1AB9qECBHIHBHIHbENtsRBbYOBrhK6HHivcV6LnuQp9LyP0vYxY5WaIoacJpj7mGHuascrFkJVO+hi6mmLmZYFrqHJ/IiBGSGb1arZ+s4WCDfmklKbgGOSIV5gXslQZftEighIlKLJj8YkU4SL1wi9aREB0IIFxgQQnBBMYF4gwWogwWkhwfAihKXLSSlZTtrGc8k0VJOenIIsPQ56oIDYzgcSsJAoKczny7X4G+noZe3CPn95+p/r28ofXykXrn79/zfffveDNy2e8fvFU9ahUJF4oF1ifPuHn79/y+sVzHo3e48HdO1zsOsfeXU2UFRWyZUM9vRe6udF/jUej97jYdY6hwQEuXeymt/eS6oN6TU0127c3cv5CFzeHb1BQWsjq3EyOnmhn/6EDJKYno29qSM2GdWzeuomE+GjWr61k5MYAQ4PXOLC/hZ07GtiydQMt+5pJSUskKT2RlKwUohKjlHmB/NVkleSSkptGRJSC7OxMKirKqKwsp6qqgg0b1tPUtIO9e5vZs2e3co/iTCfHjx+joWELpaXFVFaWs21bAy37mikoWkNmdrqyE35dFfmFudRvXEdB0Rq2Nm7i3PnTFJXkU1ldxo6mRnz8PPETerOurpr7o7cZGrzGQF8v9++McLHrDHuatnOu84RKobgzfIPmndvo6T7Ho9E7dJ/tZE/Tdo51HCarOIfAiBCkcWGEJiiIzUwkIScFH6mQgPBgHHxdcBa64y3xRxIrJz47mayyNeRVF7GmqpCI1Bgi02KJTIkhqzhHOTBXWUx5ZQmV1WVUrS2nsDiPlNXJJGcmk5aXQUx6PCFRMgIjxHhLfUgrSiV6dRSugS74yfwQR4kRhYuQx4USvzqBiHgF5bXlFFUWsbu1mfaTxyiuKKG6poobQ9c5evQwDQ0NnDjRwdjYGN9//4YnY4/ouXSBp48e8pc//8J//+PvPBq9x7OHD/nbn//Mo7t3uXrpEo9Hlc08168pbTynO4+TuyaT2PgoxJJA2jsO09q2h5LSAlr3NdN1+iTXr11haOAqP3z3QlUr/I+//A7//V/859/+yu+//MyPb17z5OEDfnj9HfdujdBx5DAn2o9yov0opzqOcejAfrpOd9J1upNznadoP3qYLZs3UliQR22NsiFq/4EWatdVkpObQWpGIv4ib7z9XHFwtiYuJYqK2hJyC3MQhQQQFaNgY8MGdu/ZSXVdFeWVJWTnZ5Gbl0Ve8Rpk8hB8AryVWySVxVRWlxEbH8XuXds51XGUocFrvHn5jL/++jM/f//63Zr8W/77H3+F//gbf/nzTzwfe6jKG7x6NsarZ2O8efmCR6P3GL19i7EH91Vg1NdzieHrgwxfH2Sg7wo93efpPnuGC+fOcuXSRW70X+P20E3u3rnFndsjDA/d4NrVK1y8cJ5zZ09z4vgxDh/6VmVdOnXyOH1Xerl9a5j7o3cZvXeHu3du8ezxA5U97fJFpTJxd+QmYw/ucfNdYP794zf79rKnabtKMe2/0sONa5e5daNfOTT3rp1p+Ho/Vy73cPbsaTZsWE/bgX0c6TjGjt27WFNcyJriQtbW11G2torS2moC5VIKykowNDelqKyUS709VFdXEhYWSkxMFC9ePCO/MBcTS2NEUhGZ+ZlEpURjbGuCrZ0ZKamxNDU3EBTih1whobyqmOaWnfT19/DLrz/SvLeJvsGr/PTbz7x8+4riihJC5BJ2tzbz6NlDvvvhFenZaQSIhWQVZGFuZ07DrgbWbliLUCZCJA/CM9CbsroKMotzEHg5IfBywtzRCid/N0wdLflATXMFy1ZZMHfhcj7405d8MUWNz76c+f+kRHw0Xmlb+l/h4eOJSpvTH8dPVVmb3j//r+AwYZoGX0yfx8QZ85kwcz7jZszj81nzVTWun2ss4aM5C/hg1gL+qLaITxcu40sdA9TMHVjq4slMSyOmGC/nSx1Nxi/UYLzaHMbPns342bMZN2sWn86exWdqs/lUbQYfzpzEB5PH8dHkz/lq1tfMXjCDhcvU0VgykynqXzJu6qd89vWnjJ86gQnTv2T8tInM0JyDmvZ8NHQXoaGrifrKeaitVGOWziymLJ6Mup466nrqzNKegbbFYtR0Z7HAYC7z9Wawym4pBvY6WLobEp4cgkjhi4bOHBx87FldmEnFxiq27G1EpAhGkRxJSLQUXaMVrDLVw9XDkdSMRELlYo6fOELf1UtkrE5m67aNRMcpOPOuIeW3X3/i5sBVmnfvYH19DTt37aDt0AH2fLufxpbdbGzaRv2OBjbs2M6mpp2s27iFovIqCkrKKa2qIT4jnZySQtLWZBObnEhASDA5hfkkr04lIzeT0upyjpxop/daD9n5WfiKfJBHhhIWFUpMYhRbG7eQV7AGRWQ4YQo5sUlxVNRUYuNgzeLli1lhuBwTO1MMrAyRRElxE7kxa9EslhosRWO5EiCWmqxgvt4S5uosYMGqpcqGpndqhMYyDXTNdXH0dURNS43FegvxCfEkMFzI/OUaaBktYr6uOgt01fEUuyIM9Way2kSW6WsSJPclPSuW7LwkvHwEZGTGEhDgiqbmTKwt9aioyGX91gqMrFcwT2smy40WobF4Ovpm2lgKDBj/9YeYW6/E2d0SEzMd5OFC4hJkWNvqY2mtx8pVmoSHi7C21sfISBtFZBDu3rZYCgyYOf9LlhnPZ+7SyczTmcqiVTPRMVJD33IBVk46OHkb4i40w8pJG1snJUhYCZQgYSPQwtltJR7ehri46CohQmiBn48J3u76+HgYEOBrSqC/OV5ehnh5GeLrbYzIzwyRjykBnsaIvZSDc+/H5t5bmRJlriqIiA91JizQmgixDTEywT+rXOX/VCfeQ0RimLMKIuJkDsSG2BEZbEOkXEC0womYd9Wu0QonFUjERbkq619jPYiNdCFcZodcYkNkmANxUa7ExboTrhAQrhAQHeNCXKwbCrkdwSITpEEWylG7MAfCpLaEhNgQKLbCP9gK7yALXIXGOPro4+lvgpfQVNnmJLFFKLYmJMIZSbQrnmJL/ELt8Auzx08hwEchwCvMDne5jQoonKVmeEXY4hFurdyL8NfHUWyGs8QC+0BjHMUWOIVY4hzy7yDxXpl4DwX/2sb0HiTeqxD/OyXivZ3JUaaEB0e5DY7yfwat3ysSArn9u3P4H2cvd8Be4YBlqA1GIjNW+hiwwmsVel76rPI0VJ6bIQYexhh5mGLgZttFeCMAACAASURBVMwqJyP0HA0xcDHB2N2c5fYrcJI4o8iJQJYRijwzjLAcBV4KH9zCPPGN8sc6wA4PhS/RRYlE5ScSkq5AtjoSaUY4ATEBBMYFEhQfRGBcIAExAYhiRYgTJMhS5EiTwxDFiBFFBROaqiA+P5Wkogxi1yQTlRbDtu1b+LathYP7WznVcZQnD0d58/IZf/vtF77/7gWvno3x/Xcv+PHNK968fMbLp49VFoMnD0d5+fQJL56McXdkmLsjw9wZHlI1vpw9dZK87CxCAkVUl5cxcuM6d0eG+cdffqf/ymUeP3pAb89Fbt8eUY2+DQ728/jxQ+6O3uHY8Xay83PYuqOBy/1XaNq7CzMbC7LyczC2NGV3azOnTxyjeUcjTdu20nuhi7HH93n0eJS+qz20HWihfst61hTlUl5bTkRSFKYCC7zFfkhj5Ag8HXF0diA0VEp2diZFRQWUlhZTW7uWxsatNDfvYu/eZnbu3M6OHduorq5ky5ZNnD17mqNHD7N+/TqKSvJZnZVGUko8CUmxFJcWUF5ZQklZIfGJMZRVFLN+Qy2l5UWc7Oygam05WTkZHDt+hO9eP+fxo1FuDlzlYtcZRt5VlTZt28rRgwcYGrzGneEb9HSfY9+eXVzsOsON/j4Of9PG9q2b2N28g9yyPGJWJxCzOoHE3FRyKvJZU1VIzOoEwpOjcPB1wSXAA0+xL/7yQGTx4cRnJ5NWmElaYSay+HBCExTI4xWkF2SSkJ5Aflk+hcV5FBStYcOmOvKK15CckURiVjJJ2SlEpcYSEhOKMCwQ/zAh8TlxKFLD8QzxwEfiQ6AikKDwQGQxUvyCfWnYtZVDxw5SWlVC3+BVrvb3UVRSSNPunfz9739ndHSUnTt3UlhYSEtLC7dv3+btm+/44fs3/Pc//q76wPr00UNejo1x/9YtLp07x8M7d7h+9TLXei/y8N5trl3tpaQ4n+KSfBq2bSY4RETHiaNs39nAN9/u48TJdm7dHOTerSH+8suP/PrjW/jv/+Lvv/+mqiB+X+F6d2SYJw8f8OThAwb6rnDs8CHOnznNwf1tXOw6x/kzp+k+e4b9LXupr62hIH8NuTlZFBXmU79+HRs2rqOktIDtO7YQIhEREOTL2nUVpGcmkpOXTk7hatJzkhGKfAmPCGXDpjpOnDrGgW/3kV+YS25eFpHR4WTlZFBcWkBpeRGl5UWUlBVStbacqrXllFcUc3B/K6dPHGOgr5dnjx/w8/evefn0MU8ejvLjm1fwH3/jv/7+F3754Q1PH93n0btdmBdPHjH24J5ydfrWCLdu3uDO8BA3+q/Re6Gb/iuXuX/nNrdu3lDuQfT2cP3aVUZv3+LZ40cq5eLe3dtcH+zn0sVuznedpfv8Oc6cPsXBbw+wq2kHhw99y5nTp+i/1sfovTs8GXvE0yePefzoAQ/uK3cgrl2+xOkTx+g4cpCzp46rwtUDfb10n+2k83g7+/bsYsO6tdTXVtO2dzeXzp9laPAa928PcW/kBiPX+7lx7YrKznR9sJ/Ll3s4fPggp8920jfQT+/VPjY0bCEpI43k1elIwuU4eXtQWb+OIJkEWycH4pOTSMtcjZGJIXPnziYhIY7S8hJWGethZG7ISuOVpOWksalpM8EKMbZ2ZtSuK0cSKqJ2fQVHjn3LmoIsgkKExCZEsmFTHY3bt9Cws5HOrtM07Gzk4pVLrNtYR0xiLIESEd2952k7uI8gaSAxyTFkFWRhZGmEhb0FbkIP4jISsHG1Q+DpSFJOKkk5qUSlxhK3OhFDO1OWm+nxgbWjN1orzVigpc/EqepMmjGfT76Yzh8+nfT/DBH/ChLvAeJ9VuL96+/vX0Fi3BQ1JkzTYPyMeSqI+HSGBp/NWshnczT5cMYC/jBjvtLCtECbzxevZJy2PpP0zJhhZsFkY10m6i1i/FJ1xs+fw0S1uUycM4cvZs9m/MyZfDx9Kn+cNokPpnzJh9O/4gu1acxarMZS3SWsNNJGx2ARi1aoobFkJnMWTmeK2mQmTPuCTyZ9zp++GseHX37GxNlfM2OJGhq6mmgaLWWR8RLU9dSZtnQakxZOYsriKXw5fyJzdWcxdfEkFhjMRdNoLvoOy7D00EfLZD4mTquw97VmmckSnPwc8A7xJSothqotNTj6ueAidEMoF1GxrpzopCj8Rd4sX6nFgW9auH3nJpd6urhzd4jf//YLO3c30nP1IrfvDfH08Sijd4Y4+K3Sc3ng2/0cPn6UnfuaaWzZrVQiGreyrmEr9du3UbthM3nFZWRk5ZGRk0fC6gxS1mSRXVpITGoS0igF6Xk5xKYlkpKTQV3DRjbu2ErrwVZ2t+2mrKaMjDUZRMQr8BV5Ex4RhkQiJjk1CU9vD2zsrHH38cDe2Q6BmwB9s1VYOVhiZGPMwuWaaK7URNdcF22TZSzSX4yWqS4rrAxYqK/FXJ0FLNTXQkN3EerL5rPMZAUGNgastFAGstW01FhhugxvsQfRaREsN13GXK2ZaJssYaXVchz97XEPckZdaxaOntYIJZ4s052PNMyfpBQFRibL2LSpki1bqjEz0SEgwJX03Dgy8hOwcDBgmvpEVplqYWihg+ayORhbrUDPcDGOrubYOhjhH+iCIjIQT287rG310Tdcgre3ACurVdjaGhIbLyN1dRQm1rrMXjiJ2YsnoaY1hXkrprHEcA4rzOejZ7UAQ2tNzARaWDkvx9xRuVj9frXazlnZyuTstlJpa3JajqenAf6+pvh7GyP0MkbkY0qQnzkiH1P8/Ezx9TXB/x1UCL2M8XXVJ9DdiFB/KxRCG6KDBCTKXEkJ81BVvcbJXIgPdSY8yIbwICsixDZES+3/WeX6DhbeW5neB6wTZA7ESwXESeyJkdgTKrYiTG5PeJhAuVIttyc6yoXYGDeio1yIinQmPs6D+DgPIhTKIbqoSGdiY9yUq9VhtgRJzJBIrVCEC4gMFxAqsSJMYqPKUigD127I5Q4Igy3wFBrhLjTCU2RCSKgDYpkAWbgzknAnJOFORCT6EJnki7/MluAoF4JjXBHHuxOc4EFQvDuiWFeE0c74RTriGmqBd6Qd3pF2SkuTyEi1NaEcrzNXgoTYGucQG1wktv92dkEWWAf8s+r1veIgEFv9s4XpX+794JxqsVpq9W9KhKPcDqcwe1wUDrgoHBDI7bEPtfvnvYMHu1ABdqECbBWOWIbZYy61wTTECpMgK4xEFhj4mqHvZYKRl5nyPMwxcjPD2MVcdSauZrjJ3TH0MMRe7IBHhBceEV64hnsgEDvhHuGNKDEY+xAnfOMCEaXK8IzyJzgjjPA1MXhHCQlJCkGaJEGaJEGSGIL4nbVJmhyKLEVOeEYEwUlSguIkBCeFIk6WI06WE5oeTUJOMoXFeWzZUMfWjeupqSxj764d7G9pZmjwGg/v3aav5wK3bg4yenuYwauX6T7bSffZTgb6erkzfIPR27d4eO8uA31XuNrbw9DgAC+ejPHd82d0ne4kJkKBs8Ce/JxsLl+8wOWLF1RWp9F7d3jz+hWPHz/kyZPHvHr1gmcvnvLw8QOu9vdx+Oghtu3azo1bN/n591+IiI0kKiGGHXua8AsS0rCzkba9u+nqPM79u8P8+vNb/vzL99x/cJue3vOc6Gxn647NSMLEiKQBBCvE+IcG4B8agI2HPca2pkRGR5CcnEhxcSF1dbWsXVtFQUEexcWFrFtXQ0xMFDU11TQ17WDt2ir27m2ms/MktbVrSU9PpXlvE5XVZTRu30J7x2HWb6ilrr6GiKgw4hKiSUqJp7S8iLr6Go4dP0JZRTFH2g/y8PEoA4N9XLt8iTtD17ly8TznT5/kZPthDrQ0c2h/K9+07uHYoW/ou9RNV+cJThw9xNmTHVw428np4+1sqK8luySXzNJc4rKSSMnPIKtsDRnF2STmphIYEYJHsA++sgCEYUEIw4IQR8tQpEQTszqB6Ix4ZEkRyOLDkUSHEp+ZRHhsOGk5ymra9NUplJYXkblmNQmp8USlxBC/OpHM4hyS89IRR0sRRQQQliQlNF6Kj8QLFz9nPAM9EEkDCAkXExkXwZqiXOrq17F+Qx19166wY8c2kpKSOHDgABcv9jA0NMKpU6dpaNjGkUOHuT4wSP/Vawxc62fkxk3W19Ry9OC33B0Z5sbVq3QcOsSBvXsZGx1VbkR0neFq70UyV6fi6uJASWkBVWvLSUqJ5/TZk1y41MWr757x8JFyC+XuyE1eP3/Ci7GH/PT2Da9fPOfFkzEG+q6wp2knDZs2cq7zFM/HHjM0OED/lcucP3Oa40ePcOjAfjqPd6ggor62hrKiQkqKC6msKKOstJjKijJq11WxtqaC9IwkIiJDSUlPYMPmdcQmKIiOCyMmKYKUzASiYyMoLStkX9se9uxtorSsEFmomKzsdKKiw8lYnUJaulIxLC0rZGdTI4cOH6D92CEOHtrPneEbjN2/y+vnT/j1x7f8/PY77o3cZGjgKi/GHvKff/2Nv/75J968eMrY/bs8fTjK25fP+O7ZmLLR6NYI926NcHOgX6U29PVc4uZAP8PXB1Wv379zmycPH/Dq2VNePXvK00cPeXjvLn1Xeum70svVvsuqbYWuc2foOHaUg98eYKD/KjdvDHLn9ggPH4wy9vihCiDu3b3NtcuX6DhykAOtezh0YB8njx2h90IXly+ep/N4O4e/aaNhUz2VpUWsq65g1/YGDn/TxtlTx+m90MXN/isMD15lePCaMhdxY4DR28pF7OHhm7S27mXnrh0cOHSQrosX2LJjG4XlpWxo2EJOYT4RiXGU19Vg6+TACoNVuHi44ycKQFtHCy8fT1LTUzA0NmDxskU4uAqYs2AOLt4uRCZHYWhrTFp6POvqKmjes40zZzsorSgkNz+TNQVZRETLEUsC2f9NKyfPnmJgaJD1m+vxFfkpc7OtzVjZWxKbFEPbwX0UlRdy9NRRnL2cCQgNxMDKCGdfV1ZZGCDwciImPZ7VRdkokqIIUoQoLYsBHhgLzPkgOT0PXX0LdPWtWKZrhuYyQybNmP9/gIjJfDx+sirP8H+CiH8FiT+On6qyNn08cQYffTWTD8ZP4Y9fTefDycqF6o+nqylvhjp/mqnBB1Pn8sEMdT5RX8T4RTqM01zOx/OW8qH6Yj7SWMgkXW0mLlNalb6Yp87Eeep8paHBxDlzGTdrJuNmTefj6ZP504yvmTR/FvNWLmK56XJWmS1npdFSluqps1RPHR1DTXQMNZm7ZBbjp47jsynjmDRnChNnf81Xc6cwfvYkPp3+BV/M/ZoZWmpo6C1EQ28+07WmM09fg1k6M5mrO4tJC75AQ28WarozWGAwFzXdGZh7GGLqrI+B/UpMnYwwdzFj2sLpOAmdCU+LRJooxzPECzNHC5r276JqfSVNe3eQV5hN/aZaRu/foqa2grPnTtJ+7BDdF8/x9PljLl7qoramgs4TR+GDD1TX2XWa7S27aGproWbrRsrX11FRv571jQ1s2LqN8rXryCssIzu/iIr1dawuWMOasmISVqeRmptFXnkJSRkpJGenM3R3hF2tzaytr2X7nu2sKc4nMiGS1OxUUjNTqK6pIFwhIzI6nISkWOThUlLSE3D1csZaYImRlT4aS+aibaDFVPUpLF65CFMHUybNncQykxWoa89jmckKFq3SQk17Pgt0FzNvuSY6prp4BHvj5O/KIr0lzNSczeJVSzGyMcTU3oSIhDAcvR2YozUbdR01Vlgsx9jBCM2VC5ihOYWIhFACpF5IFQGEKgIQOJuRkR2HTO7P+QsdnO06ijTUj4Vac1i/tYKiimy0Vs5jgdYslq1awELt2ZjZ6rFwyUz0DBcjlnljZaePi4cV4VGBmFuvxD/AGWcXc7y87RAGOBMQ6EpOfhKmNisxsNRm9uLJLNKbwyL92SwxnIu2iTrLzNTQMVdH30YTMyctjAWLMbKdj5HtQswdFyPwWImj10oc3HSxcViCnYM2rq4r8PY0RORngjTQhnCJPWHB9oQIzQn2tyDIz5wgP3MCfc3wddXHXbAcoasB8gAbosQOxEqdSQr3IDXSm2SFJ3EyF2KlzkpLk8yF8BA7pAHWyEVWRIbYEx/mQrLC/d0pg9ZREjsUwdaEBVoSHmyJItgahcQWscgMmdSGUJktkhArQmW2SnCIdiMq0hm5xEYFDREKR8Lk9igiHImIdCIsXIA0zBZRoAnCACNCZTbKcHWEI5FhDsqQdaA5ilB7oiJdkcns8fI1xNFtOW6++vgFmxMstScwxBaxTIBIbENAsDWhka7Io9zwEZmTlCUmISuY2MwgIjMCCE3xITDODb9IR7zD7fEItcE30h7fSHvcQy1xDDLF8V3Dk7PYXFXx6hRiibPECucQG5xCLJWVr2IlQFj4G2DmY4CFv4Fy/0HyLmwtscRZZoeT7F1uQmqlBAi5LW5hDrgpBAgklthL/2lrcpbb4xrhiGeUC16xbjjI7FQha3uJjQom7GT22EjtsJLZYRlqh3WoPTZyAXahjliKbTHxN0ffywSTdzYmQ3cTjNyU6oOpmxIgjF1MWemwChMvc1Y66eMfH4BnpDeWATaEr4nEO8aP4DQJHpE+uCm8cFH44BkTiDBZhjBZjjw7Bll6+DvFIZSQROm7oHUIwfFSAhOkeIT5EZIShiI7FklqOAGxUoKSwghNjyYiI5aUtESys9LJSE8mNSWBrVs2sKG+lu3btlBeUcyupm0cPnSAo0e+ZVvjZspKC1lbXc7+tr1c6D7L5YsXuHdrhLsjwzy8d5fvnj/j919+5vnYY/Y078LF2RFxcCBRkQrW1a7lyuUenow94tnTMd6++Y6xsUc8fTrGjz9+zy+//MSzZ08YfXCPe/fucP3mIE+fP2Hs6WPqN64nISmebbu2U1xRQnxKAjuaGhkavMaTR/d4/uQBA/2XefjgDj/8+B2nznRQWlWMf5Avts42OPu6EJUWQ15VAQ6+zmjoLCApV5kpy8zMoLKyXGVfqq6upLy8lK1bN7N162bq6+tYu7aKrVs3093dxe7dTWRkpHHs2FEePh5lTX42NeuqVBWvGzbVER0bQV19DTlrMtm0pZ66+hr2tOyiZV8z1waucOr0cUrLCjnXeYLe7nOcbD/M2ZMdnH+33HtwfyvftrWoYG2gr5fe7nP0X77ErRsDjFzvp3n3DgorCqnaVENmcQ55lYWU1lVQuLaE4toywpIi8ZeJCIqUII6WIVKICYqUIIsPR54YgTQu7J1iEUlwhITwBAXCECFRiZHEJceSmBZPdGwEUfERhMeGIw4LJjI5mrL6CkrWVyBPVOAr9cVf5oNIHoBnoAc2rta4+rggjZAQFR/Btl2NVNdU0LJvL817d9PR0c6xY0c5caKDAwcO0Lq3hesDgwzfHOLs6TMM9g9w5/YIZ0+f4eSJDnouXuLQgf3cGR7i5kA/Vy9d4tWTJ9y6fp2eri76L1/i2uVL9PVcIEQsIiNdGdDOzEqjeW8TJ08d487dYZ6/GOPliydc7evhzrByL+Vvv/2iWmV+3xZ25uQJTnUcY/T2Lf7++288vHeXocEBzp46SfPOHVy5dJHBq31cv3aVS+e7aG3ezca6ddSvX8e2xq1s2byRunU11NRWUlVdRnJKHHXrq6moLkEsFbE6O5XktFhSVieRm59JQmIM4QoZJaUFtLTupnZdFU7O9sTERpCXn03jts0079nJtwfbWFentEn1Xr7A47H7PLh/h4G+Xp48uMdvP33Pf/71N3747gU33tm1fvn+NX/980/8/PY7nj26z4M7Izx9OMr3r57z6ulj7t0aou9KLyPDN7nad5lj7Uc4dfI4d0eGefroIbeHbvL4vlJt/PHNa37+/i1vXr5g7MF97gwPqbITNwf6VSvWF86d5XTnSa5d7uX+6F0ePhjl3t3bjAzfZOjmdYaHbjAyfJObNwaVw3PvIOLg/lY6jhzkRPthOo4c5Jt9e9m+dRPV5SUU5+eytqKUvbt2cPibNmWd79FDXLnUzY1rlxm9dZOnD0d59m6U7tGo0io1dPM6ra172dKwmcbt29jdspfsvDXKXYg9u8ktKqC0tpqi6goy83IxMDNhlZEhrp4e6Ogtx9zGgryCNXgLfTC3MWPu/DnMXzqfZauWMVtzLi5CN/r6uvn117c8f/6AQ4f3UVKaT0PjRl6+fkr2mgwEjrZk52dRv+X/Y+y9o6JK0DxsZ6bjTLdtmzMiOSeRnKGIguRQUAUUOecsOeesICoYEDAhKoIiYEKCgphz6La7p2d6Qk/Y2d3Z3ef7o2x25pvvnP3+eM+9dYFThzqnTt2n3l9oZu7uLHuK81HSVELg4kBzRzOPXz2muqma/LJ88svyiUmLw1RgjqK2MruFnpjaW6Ckq4qpvQW27g54hfhh7SbAxMECCxcbLFxscPJ1ZVllRQNWlg5YW7uwbbsm6zYpskVOi599vIoPP1/PR8s38NEX6/l4xQY+XrGOj75YzcfLV/Ph8lX87Jer+GD5uqWI15/iXD9ZuYkPv1j/L50R/zjLvljLsuWrWLZhI7+SU2Klqjqr1bX5UkWDz2QV+XCjDB9t2saHG2VYLqvEBnVdNmro8cU2JX6xehPLvljLxxu38umWrXy2TZYvFRRZrajMiu3yfLxhE8tWruTjjetZ9snPWfarD5DXUULNQAV5LRk0DRSRUVzNDnNFtih9wXr55SjpbUHLWAV1AyU2KW3gwy8/5MNVH/H5xhWs2raOL2TW8Mm6FXyybgVfbtvAJrVtqJmroWyigILhdrbryyC7Yyvb9WWQN5BF0UgOHVtttG20UDSQZ5P6RrZobkXVRA0tS23UTNWJ2xNPSEooLgHOOHg5YGJvgrWLFdVNVUzfmeL69DWaWuqX3tD9/ccpLSlidGSYp08eUVFe/E8AwbJlnDk/yNG+4/SeHKChrYWGthbqW1upamigtLqakqoqyqrrqKxrpLK+noKyEjLycsgu2ENyZjoVdTWkZKSTnpvN8KVRegf62de1n7bOdsqrq/AXBTBxY5ITgycJFPmTV5BFWWUReQUZpGclkpgSSXisGIGLOUZWumjoK6KgsQ0dU02snC3Rt9iBgpYiyroqKGoooKqrhKG1ESZ2pqi+T2bSs9yJ2S5rNqltY7uWIkq6qmxVkSWzKBsvoRe5hTnkl+WzTUOOLRrb0DTXQUlfme2a2zGxN2K33y6Cwv1IyYojuyCVIIkvK9b+EnGkNLlJKPFiT1kGTq6WuHvbk5wWjYOLOUpqW9DUlV9KXNLdqYSi6iZMrLUxMFfH0EIDD397/INdiU0JJi4xEEWVtTjtMiUyNoDkrAjsXU1R2yHHRsWVyGtvRkFnE6qGMuhYKLDDRhF9O2VMnNSw8dDD0F4RA7vtGNkrYrFLFYtd6pg4KmLuqIKtqzo2TmrYOani6WNEoNAMX09DhD5GhAXZEC60JDvKhyh/AaGelkQHOhIV5Ii/uykeTvr4uBrhs9uYIF8rooKdSYz0IC3am7RIL1IjPEkJ9yAlxpe0+ABSYv2JD/cgQeJGapQXadGeJIW7ERZgRWyIAwmRzsSEOxAaZEGgvyFBASYEB5kTKDTDx9uAQD8TIkLtiAqzJyTIkpBACyIlApJiXYmUCJCE2kohIlyAUGRBYIgV4VGOREY4EBFqR6jIilCRFWHBNkRKBESHOxAZ4UCoyIqgQHMC/E3wDzAhQGiKn9AUbz8j3H0M8Q2ywl9sR0CwAP8gW/wCbQgS2xMe6UZsvDdZeRKKKxMoqk4kIVdMQLQLHqF2eEY44BftiH+UI/4RDviGCfAOtcU92ArXIHOchCY4Bhjj+N6YLRAaY+NngI1Q2nptL7bARmiEo0ia5OQktpSW3QWZvW/INsUuyATbIGmcrEAs7alwktjgGGaFc5gtzmG2OIRY4RJuz64wewRiqTTKMdQW51A7BGIrnCR22Il+8k9YYSeyxCrAFNsgS1zCHbAOtMAyyALrwJ/GCssACyz8zTH3s8DC1wILXyssfK0w87bAxMMcw13G6DsZoOdggL6TCaa7bdnpbIq9yInYknhCskNwCBbgEbMbvyQ/XKPccJK44hbljWdsEF6xIfgmRBCYGk1IZiyhWdIRpUUSkCTBNz6YgIRQApPCCEgIRZgoISg5/P1EIEqJRJIWQ3RGPCmZqWRkpJGZnUHunhyKyoupaaxlb9c+Dh3r4fDxI7Tv30ttUx31LQ3U1tdQUJRPe3srN29eZ/7ODE8f3ltql330cJGXL57w+tUz8gtyEIkDEAb64uvvRUlZIQ8f3+M//+tv/PaPv+Grd6/561//zIvnT3nz+iWvXj7nzeuXfPPN11Kt9eOHzM/fJicni4MHu5idnaaqqoK2thbKykqYGL/E6IUhHt2f58nDuzx9cp+3b57z9NkDzp4/RWxSNB7+7qjv1MDOTYChrTGGtsbIaSuiYayNe5AnBaWF1DXUUtdQy96OdhqbGygoyqesopTyyjI6uzo43t/LoZ6DtLQ1c7y/l0tjo5w5e1oaD3v4EI3NDSSlJJKaLo3mLq8so6aums6uDlramrlw8TzNrU3UN9bx8PEDFhbnaWiqp6amihvj45zu6+Pi2bPM3LzB/OwMZwdP07GvnXNDg0va8fv37nJv/g73F+Z5MD/P3M2bjF8a5cSpAVo62qhurKWmqY6S2gryK4rJKMghKjWekJhw/MNE+EmCEMeEIY4JQxgRjChaQnhSFKIoMaFxIYTEhiKU+Ek3CBFCgiPFiCKExCZFU15fQnpeGvHpMSRmJFBYXUBsehyRyVF4BHriJfTEP9gPX5EPkQkRJKUnkpiWQENTLfsP7KOisoTO/e2MXRnhm3dvePzoHg/uL3B34Q53Zqa5d/s2c7emuLe4wOLdeboP7aeioowTJ49z5cplTgz0MjF+iRvXJ/jq/3Uz/ObFc2ZnbnFr6gajI8OMXLxAe1sLx44eZmzsEl37Ozgx0MfzZ0/49Xff/bkJTAAAIABJREFUcHtuhiePH/KH3//A6+fP+PF30uP1iXEmLl9i7tYUP/7uB3797mv+/S9/5u3LF0xcvkRqYgK9h3tYvHObyxeHuXpljOryMjo72ug+tJ9DBzspKc6nrbWR+roqausqyc3LJCQ0CB9fD+ISoomKCWdPQQ51jVWER4YSGx/F+MQlLl8a4XDPIVpbmmhpbiQuNpr6uhoOHti/VKR4a+oGL54/5S9//pH/+e+/8+c//ZF3X79daoT/8Xc/8Pzxo6Um6ScP7vP161d89/VXS5Kl548fMXH5EtcnxrkyOsLlSyNMTd3gxKkBuro6GRjoY2rqBo8e3ufxowfSG//5O3z16iXvXr3i7uwsVy9f5vqVK9wYH2didJSF2Vs8vHuH+/NzzN68xuzNa9xfkHoUHi7Oc3/hNq+ePebNi6c8fXiPB3fv8HBxnvnZW1wbv8zIxXOcPHGc7kP7OdC1j57uLg4d7KS1pYHKihLqaivZ39nOiYFeBvqPsb+znX17Wzg3dJqHi/M8vjfP08V5Xj97zFcvn/HiyUNeP5fCy73FBQYHT9Pbd4yWtla6jx5h4vo1yqoqySmUwkRZTQVHB3oprizFTxSAq9duTK3N0dDTQlVbHQ9fT+paGohNjkdVWx0TKzOUNVVR1lSlsbOZP/72O/if/+SH79/x6vkjvvnqJT/+8bcMnDhGZk4q6VnJlNeU8vzNUx69fEjj3kZMBWbvo3zrOHLmGNXttehbGRAULcbJxwUfiT8+En8UdJXRs9yJtqU+ejaGKBtq4BDgiq2PE1ae9ujYGOAZ7ENQTDDL2pv2UVZcRWZGPqqqO9DRs8De2Ycv1sjy4efrpSDxxU+zlo++WM1Hn6/iw+Wr+MVnq/6pJ+IfIeL/q3juXyBi5Sp+vm0by1XV+FJDkxWqavxSXoEPt8jw83Ub+WDDZj7asIXPtm5npbwyX25T4OO1m/jFirX8YsVaPlqzmY/XbuGTDdv4bIs8y2UV+HybPJ9s3sIv1q3lZ6tX8vH6lfxq05fIasgip7kVGeV1qOrIsE15FdvVV6OotwFZjTUo7tiCnNYmFHS3Yminh4axCqtkV7J6+xpWy65j+aaVfLz2Cz5d/yWrtm9ii8Z2NmttZou2dAsho7sZ2R1b34OELNv1ZZHbKcd2famPYrPWZmR0ZFE0VEbVVB0VEzX0bHXZHeKGpasFyjuVMBYYk1qQyoHjB6lvq6OrZz+NbQ1kZEk/bBvqa/H38yE6PIxjRw9TW1f5LxDRc6SbnmNH6eo+RG1jAw0tzTTt3UtDWxvVjY2U1dRQUllDcWUlxeUV1DU10nnwALkF+cQmJpCcnkZ6dhb5xUX0HDtKY2sL7Z0d9J86SUNLM3FJiZw5N8TCg7t07G9n8cEdFh/McWaon8gYMdHxYlw8bbB3NcfJ0xoHd0usHI2xdDDB2NYIZV0ltqvLoWesi6H5DjT0VNAx0sTIxpAdljvRtdDHxNkSK3cBOlYGrFfeioaxHnrmhpgJrNAz0idrTzbpeelY7rJlq7Y8KkaaaJrroaSnhIq+Cqq6SqjpKWMpMMZb6EZeaSbeQbtZtXU5xnb6WO4yxUvsRmJKJBVV+QSKPImODUZVXQZZubVo6SmgpaeAktpm5JTWI6+2Aa2d8uwwUcHKYSceQgfc/W0JifBAVWM9Wju24R0gwNbZiIh4IVsU17BdbSOblVezVXUtcjobUTPahobZdjTNZdGzlcfYWQUzFzVMnJUwdVHGcrc6Fm7vHzspYeWmjqlAHid3bYTBlgQGmbPbRQvv3XpEiG2IC7UnWbSLOH8Hov0ExAgdiBE7Eyl2IjRQgNjfhkBfK0KD7IkNdyMlxpuseH9y4gPYkyAkL1FEepyQzKRgMhLFJEf5khLpTUasP+kxPqREuhMX6kiMxJEYiT2RYXaESWwJCbVEHGxOkMgUfz9jvL12EuhnQqREQEy4AxKRFaFBlkSG2hEb4Uh4sA0hQdItRXiEPaHhAoLD7QgNF0glT+99D8GBFoiF5tIRWRIstpI2WQea4x/wvxAhDDQjQGiKj78pfiJrfIOlEBEU4kCIxJmoGA9SU4Xk5ISSXxhFUVkce0qiicsQEhTjineYPe4htriKrPCPcMA/TIBvqC2ewda4iyzZHWSBm0g6u0TmOIvMsQ8wxtp3JzZ+BghEptiLpbDwU+KTc7AFTmJz7MVmCESmS78jCP7nsQs2w1Zsio3IBOsgYxyDpVsJF4lgyV/xk9zJXmSFU4gtdoEW/ySNWmq8FllhG2QpLagLssQ60AIboRXWgVb/cLTBOtAGG6ENVkJrrANssfCzloKFjzU7ncyx9HLExs+RoJQQSvaXkdmQjm+SJ75Jnvgl+eAe7cauiN24x/jiHS/GJ16CX2I0ganxiDPiCM6KJSQ7DlFGNMLkcPwTJfgnSghICiMgQYIwMYyg5AiCkiMQJ0UQnPy/EJGWk0FWTiaZeVlk5+eQW7SHgsoSKhprqG1rpKmzjZrWBkqqyiiqKKGitpKq+moOHOriypXLnBs6zc2r48xOXef54wdM37rO9K3r3JmfoaAwFx8/TyKiJKRmpdDU3siFS+e5NDHKxNQEz14/5fe//4FnTx/z1dvXPHn8kK/evubK2CW+efcVUzevY21lwUD/ca5OjtNQX0t9XQ3VVRX09/UydPYMJ/uOMTN1lelb17g9N8XzF4948vwBfSeO4unnjpGlITstDdhpbchm5a2o7FRns4oMSgbqeAR5Ex4TQVlFKdW1VdIb+7pqCoryqaqppL6xjtLyElramuk+fIieI92cHz7HseNHKasoJTI6gszsDPLyc8nISicuIZasnEyKS4tobG5g/4FOBofOcOz40aVIx1NnTnK09wjDIxeYn7/N+MgIly9c4P7CPO/evObli2dcvjTCgQP7uXDhHF9//Zavv37Li+dPWZi/zezUTe7MTHN3dpY7M9PMzE3Tsq+V4ooSWjvaqG2uJykjhajkONL2ZBEYHkxwdBgx6YlEpyUQHBtOSFwEofGR+EmEeAk9EUr8CI4KIjRGTGRiGPHpMcSnxxCdHEFaXjLZRRnkFGdS2VhGTnEmJTWFJGbGIZT4sctrF5Z2FngHeBERG05eUS77uztpaqknOzeDxqZazg6d4vGT+9y+M83M9A2Gzp7ixEAv+/a2cOTgfsZHh5m4PMLli+e5OjnG6Mh5Lo6c4979eUZGz9M/IC3ge/L4Pr9+91baHfD6BT/+8D3/8de/LOns3339lquT41w4P8T4lctLDdLDF84xfesm58+dZd/eNk6dHODJ44d89+07Hi7e5eXTJ3z16iU//Po7vvv6K37z7Tfcun5tqZn64rkh9mRnsbelmSOHDtJQU82J470cOXSQ/r6jdOxrpbGhhj15WRQW5BImEZOQGENJaQHFJfnExEZQXFpARVUpBUV5JCTFEhMXyeDQKV6/esHC/G0G+o+zt72V/r5ezpw+ycT4GJMTVxjoP86N61d5/uwJ//bXP/Nff/8P5u/MMXZ5lG/efcUff/gtX716ubQN/MkI/eje4pL06Kcgg4vnhug7eoSbVye5PjHO0Nkz9Bzppr6lgfZ9bVwcHWZ6eorx8TEujV5k6qY03vXFk8e8evKEqclJzp06xcWzZ7k5doXZq9d4eGeOu9NTLM7c4sndeR7fW+DBwm0e31vgzfMnvH35jDcvnvLkwSJ3b8+weGeW+wu3mbo2wbkzJzl0sJO97c00NdbS1tpIT3cXJwZ6OXWyjxMDvYxfGWXk4jmGzp7izOkBzpwe4ML5QSbGLzF36wYPFua4PzfNo0Xpc/+ULvfi+VPu37vLmTOnOHr0MIePHuHEqZNcuTrJ8KVRrk1P0dl9kD0lBaTlZJCYnkxiejJxKQn4i4VYCqwxsTJju7I8rl67SclKIyA4ECUNFXaaGmJgZkRSRgrfv33F3/70e/7zrz/y+MEC//P3f+OPf/gNz54/5Hd//J7SikJKq4oZONvPwNl+Rq6NcmFimKS8FNQMNNC3NkTVQAOVneqYOlqQWpiBtZsd6qY6mDhbYmBvirmrDea7bVE21sTEzQZjV2ssPO0xdDLHJdCd7PI8ll0fv8H87UXOnxslMjIR/8BwBE7e0p6I9xDx4efrpc3Sn69Zmg+Xr5FeW7GBj1Zs4IP355+u2szHX27k55+t+T8h4uebZPhcTYP1Ow1Zu2MnK9S1WK6kxi/llPhkmzy/klPi8+1KLJdT5vNtiny8XoZlX65n2Zfr+XDtFj5YtZFfrNzAz1dt5MO1W/h441Z+uUWWX26V4dMtm/n5mlUs+/JXrJbbjDAyiMScOMwE+ihqbEJthwwbFD5HxWArCnqb2a6zkTXbl7NabjmqRopsVt2A4g4F5HUV2Kouwzr5jazYtoblW1fzpew6VsuvY53qWtaprma92ho2aqxji/ZGtultQW7nduQN5Finuo41ymtYp7qOTZqbkNGRRU5fATUzDfTs9FE0UEBfsANVQyXUjVVw8nEgMTeeoppCIhPDSM9JJS07hazcNDy9d+Mf4E1ObgYd+1o50LWPK+Oj/wIRfQPHOdx7jOb2NhpbW2hqa6Vp796lbURZTQ2FldUUVVRQUVNLW8c+Bs+fo7y6ipKKcvKLiyipKGdPUSHZe/Joamul/9RJBs+fo7q+jszcHFIzMyivqeD5yyf8+JffsXBvhqs3LtO2r47rt0aJTBBh52KKpoEi+uYa7DDVQNdYA21jLdT0VdEz24GDhyP+IT6Y2BiiY6SJobUB+lYGqBtpoWSgjoK+Koo71TFytEBRTx1FHTVUdDXYriyPo5szdXsbsPF0RE5fBRUjTdRMtDEWGBMYFYjDbjtWrP8cS4Extk7m+Io9SMiIRm2nInsPNxOWHMw2tU3o6qsSERWEm7uAzOwEbOwM0TdQxcJGHzUtWXR3KqFvpIqc6noMLTQwt9PDzFYXb5EzNs47CQp1xdvPBg3drfgGOmDjZEh8WhhahkpsU1m/BBHyupvQMNmOtqUCOlby7LBTwMhJGQtXDcx2qWDqooyFmxrmrqpLEGHuooKJnRxO7tr4i8zx8zfGw12PiBBbclJ9yU7xITPCi+wYX9IjPIkOdCTM3w6JUECgjyXuLjsJEdoRLnYkLsyNpChP0qK9yYzxJS8+gPwEEZmxQrISg8lMCCIjJoC0aF8yov1Ij/ImOdyNlCg3okOlrdOhYqlvITJKQKjECv8gY3z9jPDxNSRQaEZEuFSCFCqyIlhojkRkRZREQESILSFBlohFloSFC4iMcUYSYY9QZEFkhIN0UyG2RhRgRoCPEQE+RggDTAkKNEcktpT2Rfi/fy5/Y/yEpvgHmuEfaIGnvxleAZb4Cq0JDLYnLMKVxERfsrKC2bMnnLQMEamZIhLThUSn+BKZ7ENYqg/iBHf8Ip3wDRPgI7HDK8RG2ogttsI92AqPEGs8Q22Wkp2cgsyw9TfE1t8QhyBT6dYhwAgnsfk/zU9A8VOE7E9A8VO5nXWQMVaBRlgKDbEIMEAQZPlP8bA2AWb/4qn4R2hwDLZBEGSJtb8pFn7G2IqssBZL42B/2khYiSylUbAhdtiKbLAW22ArssNGLEAgdsQuxAmHEGccQ3dh5eeAuYcAHQdDLH1tCMsLI7IgHL9kL0SZ/vgmeeIZ687uaE+84v3wTRTjlyTBPymKwNRYgtJiEGfGEJwVizgzhqDUSITJ4QQkSAhIkOAfH4owMQxxUsTShKREEZYeS0xmAhl5WeTkZZOdn0N2fg6Ze7JJz88moyCHzOI8MopyyS7NJ21PFum5mZRWlVHf0sDejnaOHj3M2cGTjF+6yMT4JaZuXuXEQC893V2cPNVHVnYakvBg8gtzaWxr4MDhLjp7OimvK6d1fyvTd24xe3uG27dnef36JQ8e3KO9vZWRkWGGh88TEiImOTmRwcHTREdHkpWVwejoRR4+vM+5c2fZu7eNi8NDzM1OMX9nhgf3F5idm6K37whZOelLcZjC8CDMHCzZorwNfWsjtM12YOsuzVoPj4mgoame2voaKqrKl45VNZVUVJVTWl5CfWMd3YcP0dnVwcDJfhqbG6ioKmdPQR6x8TGUlpdQ11BLXEIsewryyM7NoqGpnq6D+2ltb+HWzBST1yY43t/LqTMn6TnSTW/fMV69kpp2H8zP8/r5M6nB9cE9bs/NMDx8nvHJKzx78ZTXr1/y9MkjZqanuHl1ksU7t3nz7Bnv3rzm/sN7tHW2k19SQPPeFmqb60nOTCUxPZmiihLCE6KJz0gmr6yQ1LxMxDFhRKXGE5eZjJfYl92+bviIPBFHBhKRIJFuGzLjiE6OIDgqiIKKPMrrS0jOTiCnOJP88lz2lOUQFhdCQkYsmXkZePm4U1ZRzNHeHlLSEhGHBNLZtZdvvvuK2/MzPHvxmOcvn3DqzADdPV20tTfRvreZkuJ8OlqbGD1/lrGRCwye7OfM6QFOn+rn7NAppqav89e//YnXb54zMX6JP/z+N3zz9hXPHz/g27ev+NPvfsOf//D7pU3Wv//tr8zNTi+9hkNnzzA3O82b1y+5c3uWQwe7pJ0k+zsYuzzK61cv+Muff+THP/6eH377PT/+8fd89+07vnn3FTeuX+Xuwp0lo/DRIz0cPdLDkcPdHDrYxeCZUwyeOcVA/zG6D+2ntqaC1JQESssKqa4pp7mlnqbmOlLTEklNS6SltYGm5jqKSvJJz0whKyedCxeHWJi/zZPHD7l2dYL2thbKSos5cribc0ODzM1O8/rVC548fsiffvwDf//Pf+fN65dLUsC7C3doa23m5Il+pm5e587t2aXm92tXJ3hwf5FrVyc4NzTIoYNd9Pf1MtB/nOvXJjk3NMiBrk4qqsqpqCpnb0c7J0+f4OTJAfbubaO2porGhjomxy7z9OEDvv3qLQ8X7zJ56RKXL1zg2tgYU5OTTF0dZ/T8WSYvj/Dk/l1ePX3E4u0Z7t2Z5d3rF7x8+ohnj+6zeGeWqWsT3Ji8wo3JK1waPseJ40c5eKCD/Z3tdHa0cbjnAINnTjAxLu17WZif5e7CHFcnx5Za2y+cH+T6tXFuTV3j5tVx5qauMXNjkrtz00tRv4/uLfD40QNuz82wd28bdXU1HOw+RM+xo/SdPMHcwjxvv/uGtv0dFJQVUd/aSHVjLbHJ8aTnZhKTFIeVvQ2BoSKyC3JJykjB3dcTK3sb5FUVsXawRV1Xk7ScDG5dm+APv/kO/vNv3H/fUzE3O0Vf/1G+/fXX9Bw5yN/+6994+e4lMckxeIl8iE2Pxy3Ag72HO3H0dsbIzoRdAbvRMtVF00QHZz9XdKx2ommuxw5bI4ydLLBwt8PQyRxLDwG6toYYOVsg8HNhh60RSXtSWTZ9/RZzU7NcGbvKpdEJmlr3Y27tzEZZtSWA+OCzdXzw2bolT8RHn6/jo8/XSSVOX278J4j4qZH6Z79a/X9CxKfbFVmprct6fSNW6ejxhZoWK9S1WKGuzXIlNVaoaLJcSY1fbVfmYxk5Plgvw8/WbuJnazbzwbot/GL1Jj5YtXEJLH6xZgMfbdjCp5u38bmMDF/KbuPDtSvYqLSN3Io99J/vJSJBjLKWDJsVVqJqKMt61ZVsVFnJasXlrJH/AhmdTWzX2cpWjY0o71RAcYcCCnryyOvKIasjzxaNbaxT2shKuVVs1trEBvW1rFFeySrFFaxW+pL1amvYor0Z2R3S5KYN6htYr7aezVqb2aSxhY3qm5HTV0DXdge6NjqoGCsjryuLpasZu/ydEXjY4hPsLU2XCPLAxd2JiOhQnF3t8fXz4MzgAIv37jB8cYhjxw//C0QcONRFe2cHHQe66DjQRVvHPupaWiivraW4spKiigqKq2spraulrqmZuqZGjvYd50BPNycHz3D8xAB1TY2kZWWSlpVJVV0t5dVVFJeXkZ6dRVJaKmlZmTS1N3Pm7Elef/Wcb379lpnb1ykuy6G9ox4reyMcd1uipC2D+g4FlLS2o6gpi4aBOjom2uiY6GJkY4y9uwD1nWqo6CljZGeEoZ0J6qY6KBtqoGSgziY1WbbrKmO5S0BaUQ7mjja4+nqQkJlCU1crLoEeqJhooWaijeJONQxsDIjNjCUmJRJjawPWbl6B/S4rbF0sCI8PRlFHFgdPGzSMVdA2UaOwJAu/ADcEDmbY2BmjravA+o2fo6y+FUvbnewwVEFHXxF5tQ1o6suhqS+H1k55LBz00TNWJjBkF/lFcew0UcLN0xrPACfM7fQRhnmisVOBbWobkdXYgJL+VnQsFNG3U0PfTpWdAhWMndUwdVbF2EkRI0cFjJ0UMXFWWoIIM2dlBLs1cXLXZpeHLrtctfD1MSQ92YuiPDHJMa6E+doSJXQgWuREZKADYYH2hIkcCBM7EhokPY8McZZCRLg7KeEepIa5kx7mQXqEJ+nR/mTGCsmMFb6HB19SIzxJDncjIdSF5EhXIsR2iPxNEQWYIQm1ISzKjuCw9xDxfkMgDrYiKtJxCSJE/qYE+ZksbSNi3jdTh0nsiIp2QhJmh3+ACZJQW8KCbQgVWS31QwQKzQgWWyEJsyM4xJogkQX+ASZ4+xnh/Y8gIbLE09cUrwBLAkR2hIa5EBvrSXKyP+npQWRmiomK2k1E1G7Co3cTGe9JVIovUen+hCV7I45zxUdih4/ETpriFGqLl8QWz1AbPEKs8QixxjtCgHeEAA+JjbRrIshMCgmBplj7SnslfhqHIFOcgy3YFWqFs0RabieVNhljKzKRgsT7LYSNyASbIGOsA6SGbAsfI8y9DbHwMcLKz2Tp2k/GbWt/U+xFVuwKs8c51A67QAvMfY2wFVlhJZIChEWgORaB5liJLLENkSY6WYulEGEVZIu1yA4bsQOCUGccwnbhFLEbCx8B1r4OWPjY4hruTkR+BKG5ItxjXNgd7Yx3gjte8bvxjPfCO8H/PUSE4p8UQUByJIFpkYgyognOipVOxnuQSAxbAomfICI4OZLg5EhCU6MJz4gjNiuRtJyMpS1E5p5sUnIzSMhOJS4zmdiMJKLTEkjITiUhM4X0/GzKaiqoqq+mpq6alrZmLg4PMXjmBEcOH5TKUMqLKSjMpa6+iqSUeCKiJGTlpJNTkE1eUS55JXnEp8WTlptGx8F9DJzsZ25uhu+//47R0YtkZKRx4cI5JJIQhEJ/cnOzycrKIDExnuPHj1FfX0tLSxPl5aVcvjzK/J0Z5manuHN7mrdvXnD9xgR5e7LwF/qwy8MFdz93JDESLJ2sMbQxYZffblyFHoQlRxGZEkNSejLt+9qorK5gT0EetfU11DfWUVldQV5+7tL/2dnVQUFRPrX1NZRVlHKw+wAnTg0syZSSUhLx8fOmqKSQ5tYm6hpqKSjK53h/L+eHzzF0/ixHjh2m50g3J0+f4NyFIc6fH5Im3bx6xYsnj7l5dZKF+du8evWCG1PXGR65wMLiPA8fP2BxcYGbN64xc/OGNCHn5UtePXvKhYvnadnXSmFZEUXlxZRUlVFZX01NUx1lNRVkF+8hoyCHvLJCUnIzCIoKJTotgZQ9mQRFBePutxuvQHcCw/wJjw9d2kKExYUQEOqLKEJIfHoM/iE+hMWFkJGfSmVjGcXVBRw80kVmdhohEhHVtRWcPN3PwMnjXLg4xMzcFK/ePOeH33/PrZkbHDt+mKKS/KWEoe7DBzh5qo/pG1eZvj7J8NAZ+o72cOxoN8d6e7g0dpHXb1/w1bvX3HuwwNmhU7x+9YynD+9xZ2ZKagx+9pjxS6OMXR5lbnaaX3/3DV+9fc1vvv+O+TtzHDt6mPv37vL61QuuTo4z0H+cK2OXpL0kk+N8/dUb4L/5049/4OWLZ0vbjB9++z13bs/y+NEDLg6f59zQIP19vXR27GWg/zg3b1zj4vB59nfuo6y0kNqaCgryc0hMiFkyP3f3dNHS2kB9QzUVlSWUlBYQnxBNXEI0efnZlJYX0dd/dKmQrffYESorysjfk8vgmVOcPnWCmekpvnn3Fd//+lvgv/n3v/2VB/cXef7sCeNXLiMJDSY7K4MTJ/qZm51mZGSYo0d66H/fBj0w0Ed7Wwu5udlkZ2Vw/Pgxzpw+yeDgaQ4d7KKrq5OsrAyqaippbW9hb0c7R470MDh4moH+4+zb20bv4R4mxy5zb/4Os1M3GRseZvTcOSZGR7k2NsataxOMXTzP9fHLPHt4jzfPn7B4e4aF2Vs8fx/G8OjeAo/uLTBz8xpjIxe4eG6QkfNnGb0wxPCFs1wcHmJ05DxXxka4dvUKszM3Wbx7m0cPF7l29Qpjly9y5vQAx4520993lOELZxm/MsqVsRGujo1wffwSC7O3eHxvgYeL8zy6t8DC/G3Gx8eora0mMzuD1MwM4pOTSM/O4tTZQeYf3OPQsSPEpSQQkxRHUkYKaTkZXLk+weLj++SXFpKWk0FLRxs1TXV4BfgQHhtJcmYqIZESdvt4MDw2wg/fvWPi8ghfv37BndvT/O3f/sT8wiwHDnZw9fo4kzcnGL9+hemFaXr6evAW+5KUk4JHkDcx6fHEZSVgYGOEW6AHPhJ/rN3scAv0QMVIE8WdaqiZaKNuqoOxiyVuId54hPmha2uIjo0BrsFepBVlsqe6kGXDQ2cZOn2Gvr4Bblyfobd/EGc3P1ask5X6IZZv4MPPN0oh4ldSePj08w18vHy9tG36y41LcqaPv9zIr9Zs5ZOVm/5/QoQSy9W0WK6mw4fbFfm5jAIfyyvzqaI6H8oq8ImcKh9sk+dnG2VZtmErH2yR5yMZeWns6zqpjOmTdVv/BSQ+2biVz7Zu4wsZGdYrK7BdU5XwpChOXBigb/AIJdU5hMT4EhTny1adTWzfsZU1yitZp7wGJWNFViusRMVYic0aG9mkvpHNGpuQ1d2GioEiqoZKKOhtZ6vWZrbqbGGT5nrWq61ZAomVCl+wUuFLVip8iZKxErI7ZJHRlZFGwWpsYaX8alYrrmWr9jZcJoaPAAAgAElEQVS268miZqqCmpEyRvY7MXUywtTREI8gN/zDfPAI2IWOkSYWdiZExkuob6qkpb2OmvoKbtya5GD3fkrLi5YAYnT8Ei37WqlraqT76BE6uw/Str9jCSIKqyoprKqkuLqWktoayqqqKauqpPPgAS6MjnB+5CJnzg1RXl1FYWkJlbU1FJaWEB0fR1FZKXVNjYRHR9He2cGz1895+vwRj57e4+7924yOnWPwXB8nTh/BfpcFO001UdSUQddYDS0DVdT0FNE11cHAyhBd0x1oG+ugZ6aL8g5l9Cz0sN1ti4mDOSpGmigbaqBqqo26mR5yO1TRNNtJYHQocprKWDrb4SX2J6Mom/D0WNTNdVE21EDdVAc5LTm0TLRw9nQgLC4EZ3c7zG0N+Wj5zzCzM8TWzYIvN3+Gyk4FAsK9qa4rxs1dgDjEh+bWKsoqcjA21WLztpUYmWmhb6SKsvoWdI2UUNbawjalNWjs2I6WoQJGlpp4+duRmROJubUOJhaamNrosXbL5/iHeGC7yxQZ1Q3IqK1DXncTmqZy6Foro2uthK61AvoCRQztFTEUyGFgtx1DgRwmzkpYuKlh5aaOpasauwMMcfPRx3m3NvYOKuxy0SRSIiAh2gV/LwMkQlvEvpZIhLZES5yRBNktxb9GhDoSIrQhItiB+HBXUiLdSY9wJz1sN6mhrqSG7l4Ch4xoP7Ki/MiM9CUt3GOpkC4pYhdRIfaEBFoQFGhOcIgVIeG2BIdZERhqjpe/Eb4BJgSHvDdQRzkTEWpHSKAF4gAzwkXWS23W0eEOhIfYEhFuT3iYALHIEkmoLZJQW0JDbAgJtiYk2HrJPxEd40x4hD0hYXaIQqwJCDLHN8AEH6EJfkFm0ibrYDtCI5yJifcgOc2f9HQh6elCUpP9SE72JTJyF+FRuwiPdiU81g1J9C4Cwx3wew8OPhI7fMJt8YsU4BcpwDfCDi+JNbvF5uwKNMEvUoB/jAP+MQ54R9jiGWaNm8QS50BjrLx1sfXTx8Z3Bza+OxAEGOAoNsEl1ByXUHOcQ8wQiIyxF5sgCDbBPsR0aQTBJgiCzbDyN1oqpjPzMlhqurbwMfonoPgJIlzDHXCLcMQpxBZroRlWIgssROaYB5lhFmiKWaAZFiILrEOssZXYYh0sHSuxHVZiO6yDpeZrQZgTDmG7sAlwwF7kgnOoK15xPgSlC/FP8cY9xgX3GCe84t3wTnDHJ8EH73hffOKF+CWKpVKlpDBEaVGI0qIIzoghJDOWkMxYxOnRBCVHSGVMCWFL24fQ1GgkqdGEp8cSlZVAfE6y9MMzO53MvCwy8rJIzkknPiuF2IwkYjKTSMhNIy5b+jizMJfS6nLySwspqSxl/4FOjh7rprGplvyCHPL2ZJGWnkRGVir5hbnExkcRFhFCQmo8YdESxGEiUrJTyC3OJbc4l4racg71HOTWrZs8ffqYlpYmTpzop7GxHnd3NyYnx2lqaqCpqYGzZ89I9c29Rzl+/BgTE1cYHx/j6ZMH3LwxyZnTAwydPUVrWyORURISkmIprSrBS+iFi6cLgt0OJGQnk/m+LK2iuZrY9HjiUxJoaKqnvLKMPQV5FJcWUVxaRGV1BSVlxZRVlNLQVE91bRVxCbEUFOVTU1fN/gOd7O1op6aumvrGOpJTk4iKiSQpJZHK6grKK8uob6zjyLHDNDY3kJ6ZRk5eNvWNdVTXVtHY3MDw8Hm+efuGp/fv8+jeIg/uSku77t6d58ixw7TtbeXeg0UeP33EvXt3mb51k7u356QNynNzXDw3REtbM+U1FeQW5pGalUZuYR6tHW3sO9hJaXU5RRUlpOdmkpyTTlx6EsHRYYQnRBOdloA4JhRX7124+bjiE+RNaHQI8WlxJGUmEpsSQ0R8OHGpsUTEh5NVkEltSw2pOSl0dO/j9IVTHDzSRU1dJUePdTO/MMvTZw9ZWLzNyKULHDnWzbkLgxzpO0xNYzXlNdLeg6LyQnILczjaLzWYDw+d4erYKHdmpnh0b4HFu7cZff/3B7v3c+RYNwMnjzN8cYjnzx7x1avn0jjchdt0d0mL3wbPnOLe4gKvX70A/pu//PlHHj96wLWrEzx/9oTnz55w/dokUzev8/bNKxbvznPj+lW+/eZr7i7cYf7OHPfv3eW3v/k1P/7x9/zuh99wafQi58+dZXbmFr3HjtBQX7u0Jbh+bZITA320NDeSk5tBcUk+ZeVF1NVXUVVdRmFRHqVlhRw81MmJk8fpOrCP1rZGqmvKKa8oJm9PFtk56bTvbWbwzCmujF3i2tUJzg6epmt/ByMXL3D+3FlePH/K82dP+K+//wd//MPvePP6JS9fPOPokR4S4mPJyc5kcnKchcV5bty4xqGeg7S2NtNzpJtDhw5QWV1Bbm424ZFhREaG09TSSEtLE51dHRw4sJ/BwdPs399BT88hDh/upq+vl+vXr/LqlTS6dXLiCkNnz3BlTOqjuHxxmOGhs0yOXWZxbo5nDx7w+P5dHty9w+P7d3n59BGvnj3m8f27LMxNc2dmiru3Z3h8/y5PHiyyMDfN9YkxJi6PcG38MjevjnN1coybNyaZnbnJ7blbzM7cXJJEzkzf4NrVK4xfGeX8uTMM9B/jeO9hTp3sY+jsKc4NnWZ89AITl4aZnbq+tAlYvDMrla+dHyIiIozgUDGBwWLikhKpb23m4pXL3JidZvbuPIOj50nPz6b9UCcD505zYXyUm/Mz5FcUY2hlSlNnG1MLs1ydvcn843vcuDNNZVMtKbkZ5JUVcn/hNr9+9xb+5+/cXZhjYvwS//n3f2Ni8jId+9uZvnOLxLQEzGzN8PD3wMHDieySXHxD/EnISiIqNRY/iZDgWAl2ux3ILt+DnYcjuhY70TTRRclAAx0rA0ycrdgV5IlzoAdGTpZoWuhj5mqLKDaU2KxElg2dGmB46Cw9h7o50NXDsd4T5BdV8tmKDXy6YiMff7HxPURskELEZ+v55fKNfPrFpiWI+OB94/QnKzfx+bptfLpq8/8NEcvX8YmsMis09PhCXZefbZWCwbItcvxcRoFlG7fxgayS9PomWZZtkeOXShp8qbmD5Wo6fCKrzK82y/OrjbJ8sm4rv1i5gWUr1i1JnT7dJMMXMjKsU1BAeYc2cZnJnB0ZZOr2Ne4sXufGnTEC4wPYpLMZeQM5ZHS3sklzI5u1NvHBul+wRXsz8vpSWNiguo4NamvYprUROd0tyOluQVZ7EzI6m97Ll7Yht3Mb2/S2sFFjHasUV7Jc9nPWqqxlneo6NmttlsKEjiwb1DaxVnk961Q2sFVrC3I7ZJHV2oqOhSaGAn0M7HZg72mHo5cAXTMtopPD2FOWQ2CoH75BnvSdPsrFS2dpbKmmo6vtffLGESaujjN8+SKdh/ZLzTv5e2jv6qS1c9+SJ6KmtYWKxgaKqmrIrygnr7iY2sYG+k+d5Mb0LQ73HqN1317yi4s40NNNSUU5tY0N5BbkU1lbQ31zE3FJiRw/McDbb7/i0ZOH3FmYZWrmGgOnehmbGOZAdxue/s7YOJqwTXkDBhbaGFvro6GvioaBJnpmO9A21kXDQBM1Aw00jTWxdLFE4GWPtqU+MlrybNWWR1ZPie16KqiZ6rJOUQZ5PXV0zA3wCRESGBlC96mjeIT6oWqqjZKBOuqmOuhZ6GFgY4CprRGuPs7kFKbhJ/JAXl0GXWMNjO30WS+3irjsKKrbykjLjKOsIo/U9Bg69jfiF7ALPX1lZOTWsE1+LSYW2mjobMfGyRBdIyUU1DdiYK6OgaUGu7yscfOyRChyJkC0C2c3cxQ1tqCmux0Vne0YW+uxXWMzsuqbkNPejLqxHNqWimhbKqBlsR1dK6mh2shefgkizF1UsPPWwcFHD1sPLRw9dXDz0cfTzxBnVy3sBcr4eu5EIrJC6GNERKgjYqE1IUG2hIc44Odlgo2FIjYWinjtNsDX3Yggb3MiAwUkhEpjXtMkbqRLpMfsGF8yInzIiPAhO8aXrGgf0sJ3kxrmRmqkGykRrsSGORERIr3RD5XYSCEiwhpxuA3uPjvxEUohIiraifhoF2IjnYgMtSM82IZQoQWxYQ6kxLqREO1ClESwZJyOinQkJtqZqEhHIsLtiQi3JyrSkahoJ2l6U6QDkTHOREQ7IYmwRySxIUBs8R4gpObskHAnouM9SM0QkpEtIj1dSEKCFzFRbkRF7CI62k06ce5ExbkjiXRBGGKHf6gdwggH/CMF+EfZExDtQEC0A74RdniGWuEmMsNFaIxvhJ30Z7GO+EYJ8Im0wyvcBlexGQJffWz99LH20cPKWxcb3x3YBxnhKDbBQWSMINAQp1DzpXEINVsCCFuRETZBxghE0obrn4rpbIXm2ArNsfY3/aeuiZ+iY51D7XCLcMRFIpCarP8BIqRjjoXIAqtgK6xDrBGEOSAIc8BO4oidxBHb0P89F4S54BDigr3ICXuxI3ZBdtiJpGZur/hdBKR64hXvtuSN8IrzwivWF9+EQITJYQiTwxCnRy+BhDhdarQOzohBnBolNVEnhi95IMLSY5cAIjY3maQ9aSSmJ5OcmUpaTgYpuRkk5qQRn5O6NMn5mcRkJhGWGE1shjR2OikjhT3F+ezv7qK+sYY9BTlS2UZ6EpnZaeTlZ5OemUJwuBhhcAAxidEEh4sJEPuTmpNKWW0Z5XXl1DXXUlJWTFNLIxUVUjNyR8deKqsrKC0tpudIN+Xlpdy8dYOmpgbSMlKpqqrgzNnTTE6O09m5j5rqck4M9HJ28CQ93V1kZqXi4+tBoMifIHEAjq4O7DDZwW7f3TTtb6F+XyPNB9poPtBGSl4aKZmp1DXU0r6vjdb2FnLysolLiKW0vITG5gZq6qppaKonOzeLuIRYyivLOHb8KB3791FUUkhtfQ0tbc3UN9bRsX8fOXnZFJcWUVVTyeGjPcQlxFJTV01cQiwBgf5k5WQSnxhHcmoSo6MXWZibZeT8Oa6MjjA3O83s7DQ9PYdISUsmOzeLqemb3HuwyOLiArdu3WT+zhzPHj1kanKSwwcP0NBUT17RHlIyU0nOSCEjN5Oy6nJqmuqWACI9N5PErFRi0xKJToknNDaCgHAxAWGBeAd64+HvjpfQk6CwQMJiJf80Lp7OVNSXExodgpfQk7ySXMpqSwmPC6N5byMTV8c41ttDd08X5y8McmvmBr19R0jPTKGgKI/kjCQy8zKorKugsKyA6oYqqhqr6D3Vy/DlC9Jvne/Mcnv6JlfGRhgZPc+ly8MMnDxOc2sDre1NdB8+wPTMDd68fcHbNy+YHBvl2pVLFORmUViwh4nxMb779h1vXr8E/pvvf/0tL54/XYKEmekprk6OM33rJnOz01wcPs/oyDDPnj7m0uhFZmdu8fTJo6VNxovnTzl1coD+vl5uXL9KW2szJcWFNDc10N/XS39fL22tzTQ3N9LQWMPBQ5107m9nf9demlvqaW373+tNzXWcHTrFtevjjIye53jfEdram6iuKaeuvoqRixd4+OAe3337jsePHixtPc6fO8u7r9/yh9//wF//8idevnjGwvxtFuZvc2Kgj4MH9jM9PcXo5REGh85wsPsAtfU1FJcWUVRSSGFxAfmFe4iKiSQxOYGMrHRq62soLS+h6+B+evuOcXrwFBcunOP48WP09fVy7dokL1/+P4S9V1ScZ5qurY52O7Uky0oEEUXOOYeqAoqcM5UpKHLOOYOQkMhRCIQESAIkUM4B5eRsWQ5tt93uMNOzZ/dM/z37X2uv6z8omZ7eM2v/B8+qr1gfJ5zwXu/93Pf9Bb/97Te8+OwTnj19zKeffMTnLz7lxccf8ezRQx7eXefJg/t89PQpn3zwPo/vr294HZ49us+Hzx7z4uMP+Pj9pzy6d2djlenB+i3Wb17j/p2bPLx7m3u3b3Dr2mVuXL/M3fWbPHl8n2dPH/L0yYN/AIl7d29x6eJZlpcWWTq1wOmVk/8wN65e4NrFs9y+foX7d25y7/YNHty/w507t1hbO0NpeQnFpUWkSjJIl0kpqiijuLKcqIQ4svJzadvfxf33H/Pi2y85e+0i73/+MY8/fk5JbQVx6Ulcu3eL7//8B15+9zX/8re/8Nk3XxCblkiKIoNPf/OSj54/4dzZ03zzmy94+cWnXL12kYGhg+TkZdHYXEdJZTEHBvYTlRhFUEQQUSkxhMaHY2RtQlNPC4U1JdR2NCDLVeIp8sEjyAd7H2f8wgXsddJ2dvlECHAL9sHW1xlzDztcg32w8LTH0MEMHfM92Ho5sunMqQXWVk5x/NhRZmaOcvrMOc6cvYK7t4g3t+ryq1/r8NrbOvzyrd28/uZufvWWDm++o8ebW/R4/dUq049g8Kt3dXlnpyFvbNP7//dEvLODn+02YpudOzru/rxpbs+m3UZs0jXhpwbm/GSPGb8ys+NXZna8ZmrDL02sedvKifecvHjXwYN3LOx5Q8eYt3YZ8qude/jFNh02bd6p9Vq8u5tf7NBht4U17+jqYeXmQmNPB0tnl1hcnufS1TVuPrhCsiYFywAbtllsx8DVEEM3I3bZ7UbPXhddOx3MvUwxctmDru1Odlm9i67VNvRttqNvsx1dq23scdDB0EkPE1cD9robYepmiJGzPvp2uuja7Gar8Ra2m73HLsud6FjvRt9uD0ZOxhg6GqFnq4+Z+150bXR412Qr1j5WuAqdMHc1xVXgSECkD4nKWKLTwsgqUdHW20iaMpHuQ21curHG9LEJBkYPMTg2wMLSIrfu3ebJB0959Pwxa5cuMDA2wujhSYYnx+mf0M6h8TF6hwZp7ztIc083je3tHBjs5/T5s5y7comx6Sk6entobG9lYmaaqoY6Onp7KK2uJCs/F0W2mo7eHo6fOsHDZ4/4/IsXvPzyM27fvc7CyTnuPrjBzNwYElUifiI33P0dEMcE4h/ihZWTOdauNrj4uWLrbo+JrSl6FnswddqLm8gdD7E3Vl72WHjYYufnjJ2fM85CT/RsjPEUB+IVKsDY0Qo7bxccfN2w9XLEwsMOS2/t7xg7mRMQEUCiIhFheAB+wd7UtVSgzpPhI3LHyFKPt3e+jp75TsJTQkiUx+DqYUtKWjQRUUJCwwNwdDZDkyshKk6EubU+Di57sXMywc3XGgf3vRhb7sTCXh8XXysCQlyJiPUlNMITZVYiCSkhmFrrEhEnQn/vDkys9TB3MsLETh8TBz2sPIyw8zPFzs8EOz8jHPwNcQ8yxSvIBA+hEa5CQ3zDLQhJdEKc5Iww1o6gaFvE0XbEJLoSE+9CRLgtCfGuG+s/YWJ7oiNdSE70IS3Fn5goV8TBtsRGuiBLFxAf6UpqrNdG3GuBNJQSeQQVqmiq1LFUZydSpoyhTBlDpTqWSnUsZcooSlVRlGtiKMuOJi9TTJZCpFUNVEIUahHSTAFpCn8SUj1JlfqhygzagIi87DCtF0IqQCMVki0XkZcpJj87TGu0lgtfxba+in7NFpOpDiYrW0xefiT5BVFkZYuRKgTIVSLkaq0RO0MRSIrEl8QMb5IkWpDIkAeRnRtNUWkyRaXJaDRRyGRBZGQIkEpFKJVi5PJg5CqxVo3QRKJQh6HURJBVFEd6jphUTQgp2cEkqUUkqATEKQKIkfkRI/MjXhlIYqaQxEwhcYoA4pWBG2pFlMSH8AwvglLd/kGNCEp1IzDZGd94ey1MvFIjgqVeiKSerwDCHUGGJ8Eyf/xTvPBJdCcwzWcjgUmQ7osww+8ffhaY5oMg3ZcQuQCxQohIFkCAzB8/+d/HV+anHak/vlJ/RGptIV1QVuirCUekDkOYGUqQKpTANBHB8hASi5KQVGWQVp5MankiycUxRGvEJBbGkFaWRGpJshYiNImkFGQgKVUgKVUhq9BCREZpFpKybOTlOSgqclGW5fzj+lJ5LlmV+WRXFZBTU0RBQxkljRUU1ZRQWlNKaU0pRTUl5FcVkVtVSH5NMfn1pWRV5pNVmY+iUI08T0VWsQZ1UTYF5QUbt8rlNWVUVpdRUlmsfa6rICtPTUJ6AkERQcSnxRMRH0FYbBiSTAmqXBXKHCWFFYUkZ6QQn5JAZHQE5TUVZOdkcXDoEMOjQ0TERjI9c5jVC2sEi4MQhQZRVFLI8toKPb3ddHZ3cPjwJHNHZ6isLEcgCMDa2hI/Px/kShlypQw/oT/Onq7EJMVR21xPUUUJtW2NlNRWUFFXRVN7M20drYyOj7B4coHm1iayNGo6utrpHzzE2MQok4cnqK2vobW9hX37e1g+vcTw6BA9vd2sXlijuaOFuuZ6Zo7PMjt/lMmZKQZGB+nY10lLZyuVdVVMzkwxODZEfEoCKk0mI5Oj9PR2c2R6irGhQSZHRxgfG2F29gjDw4MUFOWj0mRyYuUk6/fu8PjxQ66/Mts+ffKIu7duMn98jqNHZ9i3v4eaumptOlRJAeU1FTS2NVHf0kBheTE9B3tp6+nYiA3XlOSTppIiy1GgzFEiycwgTZFKujKNVHkK8WlxxKbEkJAejzJHQXRSFJl5KroPdlFaU8LI4WFOrp5geGKQ3PxssrKVVFSW0NRcx/jkCKdXlzg0fJDiiiKqG6qobqiiqbOJmuYahiaHmDl5lLVr5zh9bkV7E33rOo/vr2sPjw/XuXvvFmfWlukfOURlXQV1DdUsLS/y4UfPNg6aHz57zNLicU6eWOCD95/xzW++4rNPP9YqOc+f8vTJI7784nNGR4YYGR7k1MlFrl65xNm1M1y+dIGPPnxfCwxfveC3333N5y8/4emzh1y/cZn1uzeZmZ1i+sgE7R3N1NZV0tBYw8TkCAuLc4yND7H/QDedXa3s6+1k5uhh+gf72N/XQ9+hXk4tLzJ1eIxD/fuZPjLB1WsXuXzpHPPHZ1lcmOPs2gprq8vMH5/l5o1rPLh/l/U7t7i7fpuPPnx/o5jtm998xd/+n3/n9z98zx9+/zu++vIl9+7e4fGjB6zfucXo6DBdPZ2093TQ3NFCTWMtReXF5BTmUlBaSFl1OZk5aipqK+ns7WJ67ggjk6OcPH2Kk6dPceLUIjMz08wcOczqmRU+eP8Z337zNV99+ZIvXr7g22++5uuvvuDbb77mN19/qfWaPLjP3Vs3uXHlMlcunOfypXNcu3qRa1cvcv3aJe7fu83HHz3ns08/1K4kffic+3dualeXVle4duk8d25cZf3mNe3B/95tHj5Y5/Gjezx+dI9HD+9urCc+f/aI9Ts3OLu2wqmT8xt+mePHZlhcmGNtdZlrl89x6fwZrl++wPrNa9y5ff0fIKKxuYGaumqS09MIj41Gka2mubMdVX4Ode0tfPDyEyaPHWHhzCkOjQ+RLE9neHqcmw/XySkt4KsfvuV/8b85eXaFBEkKpXWVdB7cR6I0lbr2Jk6vLNHQUMfq6mnKykr48suX5BfmUVRSiEqTSV1zPaNTY/QNHeLQyACJ0lSCo8PwCPTB2sWeyKRYPAW+mDlakyhPQ9fMEAMrU0wcLNnrZI2JgyWewf5Yejhi7GiFrpUJ9n7umDrbYORgiV+4CCt3BzY9vXeT1aVFlk/Mc+fWbZaWVzl6/CQh4Qm8s1WPNzbr8vo7urz2tg6/ekuHN97W5a1f6/PWVn1e27yLX/x65wYwvLFNj827jXnzPf3/K0D8CBGb3tnOVhtXjH2DedfenU26JmzSNeGXxla8vteWt62c2GzryttWTvxirw2/2GvDm9ZO2tlrw2s7DXhzpwFv7NBCxE9+vZNN72zXqhHbdHh7twHv7NLBwcubuvY25pcWuXjtAo+f3efizXOs3FilfrAFEw9zjN1NMXAxYvPeLTgI7Xl371b07Heja7cLPbsdGDjuxtRFh72uupg478bIcSe6ttvZbb2dnZbb2Gm5jd3W27Wt1S5GmLmbYuFpjrmHGXvs9XnXZCvbTN9D324Pho5G6Fjrom+nh5GTIbssd7LHXh9jBwNMnYzwFrsTGOWLu8iZJFUckanhZJdmoiyQ0bSvnv7x/dS1VbO/fx9D44OsnD3N7ft3uHb7OqsX1jh+6gSjhyc5cnyOsdlpBiYnODg2St/oCAdGhtk3NExX/yGae7pp7e5kduE4I1MTTB87Sm//QZo722loa6GxvZWSqgoKykqob20mv7SY0cOTFJaX0r6vm+m5I6yeXaHvUC9d+9o4e2GZ6dkxUqRxmFrp4RvkhjDcDycve8ztTQkIC0SqkZGiTEMYFYxzgBvuQR74RPjjFuy5YZC293fB3N0GUxcr7PxccAvy4z0TPRwDPLHxdsHEwZKAmGAMHc2x9nXEyssefVtjrN2tsfW0xdHTDmlWOhnKJBLSoggQe+MtdGO74RYMrXXZuucdZLlp9PV3EiBwJzxSgJePI82tFTx+epPcQjlWdobYOZng6WuHnasJrj5WmNvpoW/6Lu4Btjh5mhMa5YVvgC0isTtuXtYY7N1JZHwQAWJPTG30MXcyxthWDyM7Hcxd92DtZYK1txHW3obY+ujjJtIChFugAS7++niJ9xIU70BwgiMBUdZEp3kgirIhKMKayBhHomMcSUxwIyXBnagwW6KiXJBIhKjV4WRkCIiNdiM22o20JF/kaQLtqlNyINnpQeRKxRTJw7UKRHY8dblJVGTGUCQNo1AS+mrFKZIimZhiRRiV2TGUZUeSpwjWJi5JAjYgIl3hT2K6JxmKQBSvACI3RwsQOZkhqKUC5Km+FGeFkyMTkSUTkq8OJS8rFJU0EPmrkjpNThiqzCAUSiFZ2WIKCqPJL4pBrQklXR5AUro3qVI/0mT+JEt9iU/zJDbFnbhUDxLSvUiTBaLWRFJQnEhOfixSRTBJqX6kpvqTLhUikQhJSvUjMcWXDJkImUqMRBGMVBmCMicMeV44aTniDQUiRuZHrNx/Ax5+/B4t9SUyw5sYmZ9WncgOJjFTSKwygDCpN0GpbgiTXRCluCJMdsE33h6PKCsCkpwITHYmIMUFQZobwnR3hBIPROvlGVIAACAASURBVFJPRFJvgmX++CZ54BXvSkCqN0HSgA14+BEkQuQCgmWB+Kd44ZvkgSDdV/ue1B+BIpAA5T+OvyJgAyIEKhHCzCCCskIJzg4jODuCoKxwhJmhiJRiovPiCFdHEKWJJCY3msjsMBKKYkgrSyQ+P4rk4jgyKlJIL0slIT+B+JwEUgvTkZWrkFdkoajIQVKWTXqJmozSLOTlOSgr81CV56Io1SAvyUZZlrMBEJrqQnJriylsLKesuYrS+nJK68spri0lv6oITYUWGnJqisirK0FWpCavroTcqkIUhWqyS3PJKcsjMy8TZY4SVa4KTZGG4qpiNEUaNAXZ5JXmIVVLSUhPQBwtJiI+AlG4CHG0mMSMRCLiIxCECohLjUMoFhEcHoJEKUUQIqSxrYmG1kbKayrIK85neGKEvOJ8JEopgcECiitK6D20n6y8bMYOj3P06AzVVRU4OTlgampMWJiYoqICCosLEAULSUhNJDkjBWW2iszcLOJTE8kuyEGaKadzfzdN7c3kFeTS2t7CiVOL9B7YR2l5CX2HDnCwX5tac2x+jt4D+5ieOUxPbzdT05M0NjfQ1dPJxJFJ1LlZtHa1cXRhjsmZKWoaa+kbPEjf4EFOnVmiuaOFwbEhxqcnyFBIiIqPprhCe0NaVJhPV1srPd2dlJWVMDBwiAuXztO1v5vohBgmjkxy5eZVHjy6z7lzaywvneTa1cva9uSlk6yunubI7DTd+7ooLC5AkaWkpLKUpvZmquqrKaup4NjJecaPTFJeW0llUy2ldZVkFmgorColrzQPdX4mCo0cebaMNEUqsSkxRCdFkZAeT2iMGKlaQroyjZbuZo7MTzMxO055XRlt3S2snDlFa3sTE5MjnFpepO9QLy1tjbR0NtPZ20FpVQl5xbmU15VT21LL5PHDnDy3xPqzezz54DEffvCUqxfPcfnSOe7eu8WFi2uMjA3S0FpPcUURxRVF5BblMHP0MF9+9YJnTx/yw+++5Xfffs2XLz7hqy9f8vLzz3hw/y4P7t9l9cwKN29c4/KlC1y5fJEj01PMzkzz4P5dvvryJe8/f8rvf/ge+N/86//4M3/6px/4wx+/56OPn3Pj5hXWzq5w6fI5OjpbKCktIEOSQl19FZ1drYyNDzG/cJRTSwssLS8yMNhHa3sThwYO0HugmyOzU4yODzH5CiDmjh3h1u1rLCzO0X9oPyvLJ/jg/Sfcv3eb1TNLHJs7wpPHD/n6qy/49JOPePL44Ybi8K//48/8y5//if/421/567//hd//8D0ffvCcJ48f8uEHz7l+7QojI0PMHddCa3tPB/klBRSUFlLf0kB1Qw1ZedkbgQmdvV0sr61w8vQp1i6e5fS5M1y6cpGVlSUePrjHN7/5iu+/+3bj7/nVly/59puv+d33v+X7777l66++4IP3n/Hw7jr379zm8f17PH3yiAcP11m/e5Obt66yfucGT5884NNPPuDl55/w8vNPePrwHus3r3Hp3CprK6dYXT7JpXOr2qK4p4/4+CPtCtvjR/e4d/cW63ducO/uLR49vMuzpw959PAu169d0iZ2nV/l+LEZDh3sZWx0kNUzS1w4u8L5tWVuXbu8ASNPnj7g7t07nF5dQaaQklecT05RAVn5uZTXVjN+9AjZxQXEpaeQppLi6udJSEw4ZfVVxKUnYelki6fAF0F4MFHJcWhK8hmeHqe0rhI7dyfi0pNw8/eirr2JiooyZudmaG1tpqqmkq6eTqprq5CrFSytLiNVyRgaH6Zv6BD1rY1YOduxy0gPJ283jKz24ujlir9YiIO3O0Y2Zth7ueEa4IWVqyOWbvZYuTlh6+WMgZ0lLkIfbH3ccfD3wMzVAd+IIOy83PAM9mfTg1tXuHJ+lUvnVjm3dpar126wfOY8UmUeP3/9XbbvNsXYzIlNm95it74l+ka2vPn2bn797h5t7OvmXby+VYdfvavLG9v0eGOb3n8b8/rz/yPJadPb29n06538ZJcxbxhZ84apLb80tOSnenv5mb4ZvzCy5E1ze96ycOAdKyfefjVvWTrypoUDb5nZ8tN3dXhtmy6vv6fPL7fp8fOtOvx08y7tbNnJz7fsYLepBTsMjXnrvW1k5eey/vAu129e4dL1CyxdWUbTUIi5p/VG/Kq+gz4GDlo1wcBRl73uRuxx2MVu620YOu3CyHk3hg7bMXHezeY9r2PuZoS5mxH6NjsxctBFz3oH2023Ymivh67lLkwcDbH1tsLW2wpjByN0LHazx0Yfc1czDBwM2WG+k50WuzBxMcXUdS/6dnswc9mLm8gVpwBH/CP9iJFGk6pOJiUziQxNGsV1eXQcaqW6qYrO3g6On5znwtWLnFpd5vDcEQbHR+nu209FYx1l9TU0dXdxcFzbXN3Su4+Grm7a+w6wf3iIgckx9g0eoqOvl4HJMcZmpzk4Nkx3fx9s2kRHXy+FVeUUVVegLsxjdOYwTz75kPrWZqobaujqaUehknLgUA9z84fp7m0lLiUCX6E7qYoEAsTehESLcPZ2wMzBnPLGSh5++JTCmhLMnC3xjxYQJ48nUZWEnbcjVu62RKRG4+DrjJW7HW5CLzyC/DCw2Yudtwuewf6EpcYRI0/C0NEcMw8bthhuZ4+dCfbe9uwy3YWtqxVJ0njyS7NobK9GkZNBS089u03fY5fJNizd9uIr9iA41I8MaTz2jmbk5iuYnhmksFhFYmo4phY67DHehq2jMeZ2epjZ6mLlaICFvT72Hnvx8LfF3FoHcbgX0fEijM12omP4Ll4BTngJXPEWuuAa4IChtQ66Fu9h6qSLmesezN31sfTcg6nzDmw9duHsq4unyBhfsRn+YRYERlgRGG2DMNaO8CQX4jK8iE/zJDzKnohIO+LiXYiLdSY8zIaoWBfCoxyJjHEmPt6dxAQPYmNciItyJinGjZhQezLiPMlOF5IvF1OiDKdUFUGhTEx2SiB5GUGUZUZSnhlJfkYQ+RlBVKijqMqOoVgppkgVSr4yhBxlEDmZwWSpg1GqhKRKfEhIcUciD0SuECCTByLJ8EOS6qPtiJAJKVCJKVCJKVKHkasKQZWhjX7NfGWkTkn21K4u5YSRmS1GphSSJvn7utKP60upcn/SFAEkK/xJlPmSIPUhUeZLisyPNFkgUoUIdW4E+SXxqHMjtF4JaSAqTRhKtZgMmYCEZC9iE9xJzfBHlRWKUi0mXS4gQx1MUmYgiaoAkjIDiVf4EZXhSbTEi3iFHzFSb6IlXkRKPImSehEj9yFe5U9ytpDUnCBiFL5EybyJkHgSmuZGcJorQakuBKW6EJzmiiDFaWP8kh3wSbTDJ9EOv2QHAlJcCFMJEUn88Uv2xDvBbQMSgmWBWrVB4k+QNGBDfQhVihArhITIBQTJAxEqAwhUaSdA6Y+/IoAAZSBCtYhgTcgrFSKEoCzts0ClHWFmCCHqUKLyognLDicsO5zo/Bji8qOJzokgJjeSpOJ4korikFSmIq+SICnLQFoiQVmhILMqE1m5CkmJGmlpNtLSbGRlmo21JVV5LpkVeWSW56KuyNtQIPJrismvKSavuoi86iIKqgo3Jq+qgNyqArKr8smuyierOh91VR6yEjXK0mxyqwpQl2STni1BXZRFTVstZQ0VpKrSSVdLkGrk5JflkyRPoXf4AAnSJLxEPviHBiKOCyMiKQpxXBiB4UKEYUJCokIICg/B098baaacnoO9dPfto7W7nbqWBpSaTPxEAUQlxBAZH42PwI+AYAGqHDUdvV30jwzQ0dGGTCZBqZRTU1NFeXkpVVUVtHW0Ut9YR2NzAwND/QwOD5CZo0YUGkRWXjbtPR2UVZeTk6ehoCif7JwspqYnOTY/R0NTPfv7ejlwcD/1jXXMHT/K0WOzaHKzqayuYHrmME0tjZSWl1BeW0ljezOF5cX0DR1iYGyI5s5WRqbGaO5sZX5pkebOVupaGsgtzkedl026QkJ9ayP1LQ3U19XQ29W5ARFTUxOMjo8QGReFMltFW3c7fYMHefz0EXfu3ubBg3us37mlbVA+t8aFC+c4enSGoZFBmloaycxSkZufQ21THRW1ldS3NDC3eIzxI5PUNtdT19JATVMdRRUlVDfWUtlQSX5ZPi3dLVQ1VlFUWYQkU0J1UzUN7Q3UNNeQW5JLa08rmiINhRWFdB7opLmrmXtP7/HVb7/k/pN7LJ8+ycSRcQ4O9dHW3UpVfSUllcVUN1VTWlNKQXkBU3NTLJ9bZvLoJOevnef+k3us37nBtUvnuXB+dcOQfGp5kYHRfpo7msjKU5OZo6K5tYEPPnrGJ59+wIvPPuLB+i2uXDjLt998zYP7dzl5YoFjc7Pcu3uH333/W+aPz3Hp4nnWVk9z/twaN65f3fAX/AgQP/zuO27cvML1G5f45NP3+f0ffsvcsWlKSvPp7mmjpbWeispiBof6aGmtp39gP9dvXGJpeYHGphrUWXI6uloZGO1ncGyAqdlJpme0ZvPqmnIuXT7HjZtXWF7RmoIX5o9yauEYyyfmuXHlIp98oFVQnj19zL27d/jmN1/x4rNPeP/5U/793/4n//G3v/Iff/srf/j97/js0495//lTPnj/2cZK1tGjM6yePcP49AT9IwMMjA4yOTNFdUMNUpWM6bkj9I8McGi4n7HD4ywsLbK8tsKpM0usnD3N5auXePrkEe8/ecyLjz/ih99+y5/++Ht++N13G7G5//SnP/D1V19s9JW8//wpz5894emTR9y5fZM76zd4/PQBDx7d5dr1S1y/cZnHT+7z8NFdLl0+x+mVk1oV4eQCJ+fnWJyb4dLZMzy5v86zR/c3AOLO7evcuH6Z27eubfgh7t29xdUrF7h65QInFo8xPjbE3NHpDT/E6pklrQpx5Tz3793m8qVzHJmeYO7YEVZWljgyO01RSSF1zfUostXUtTShKSmktbebgckxIlMSsHF3JDVTytzKIref3md2aZ7m3g4yshXYuDuy01gPUXQo5U015FYUUVxXQVFtOaLoUELiIigoymd0aoyOrnbWH97l0vXLpMnSKSgt5M9/+RdSZekcXTxGb/8BfAR+2DjZ4eDmhKWTLV5CP/zFQXgJA/AIDMBLGICnIBAXf2+cfLxx8ffGwccLJz8vXAP98RAF4BEiwlMsxFMchEeIAM8gIb6hQVqIWL9xhTs3rnLl0mWuX7/J+MQR7Bw9eGerDrv0zNljbMev3t6F0V5HzKxcefvXury9Rfe/QMSP8/pWnf8WIn7x6v0NiNi8i5/sMuYtIxs2mzuy2dyRX5s58GszB7ZYOLHVxpWtNq5ssXZhs5Uzb1k48Ku9tvzS2IrXDMz42StPxmvb9Pjlu7r8bMtufrp5Fz/bspufb9XhV9v12WlswRYdPd7e+h5Obu40t7awvHyK8ekxdM31cX11E65nY8Bmg3cxcTHF2scKY2dD3tv7Lrq2O9G13Yme3Q7MPY2w8DLE0GEHuy03Y+uzl+2mm9G12o6+zU7e1n0NPesd2Hhb8J7JFkydjDCy38MeG130rXUwtDPAxNEYI3tD9K31MHbayx47IwwdTDBxNmOPnRG7LfUwsjfG3tcOc1czHPzs8Y/0Izw1jBhpNPGKOGT56eRX51JRX05jWwN9gwcZnRpj/MgkswtzjB85TFN3B41d7XQdOsC+oUEaujqpbm2he6CfA6Nj1La30XXoIINT4xwcG6Zn4CCHxkfonxil8+D+f0h80pQUUlpXTWVTPUvn1/jnv/6FK7duUFZdTnllGRVVpezb30VBcQ4l5XloCjOJiAsmJiWcVEUCLj6OeAV6UlBVxMDUEGtXLxCTHo9LoDtuwZ74hPni4OeIhas1ophgnP1dcfZ3Za+DBe4CLzxFfrgJfTBxsMTB1w15QRadI/txFnmhb2+CY6AbjoFu6FvqY+pgipOXPXZu1oREBqLITqexswY3P0ccfWzYY7mbPdY6+IS4o1Sn0dXTiCZXhjIzlYGhLmrqCikuz8LR1Rxre0PcvW2wdzPF1sUYezdTbJyNsHXTKhOGpttw87TAT+CMraMxplZ62LmYIYrwJ6tQgapQiou/PTrm2zFx0MPC3RBzd32svAyw9THA2W8PHgJDfEP24hdqvjH+kVqQEMc7EpPmQXyaJ5FxTkTGOJKQ6EZ8nAthodYIxVYEh9sSFulARIQD4WF2xEQ4khzrjiTJh/hQB9JjPVAl+5OVJiBHEkS+XEyeLGQDLAplWrgoU0VQqgynUBpCkSyYUmUolZoobWu1WkxeZggadTAqpRCJ1I/UNK+NKNYfOx4kKd5IkryQJ3mjTPFFIxWikQpRZWhjX1XSQLJVwagVIiQZfq+iWn1ISvUiIdWT+BSPv0+aJykyP1JVgaSrhaRlCkhRBpAk9yNR5kuS3I8UiT8pEn8yFELk2WLk2WLSlUJS5YGkKQRIMoNQZoeizA4lQyYgJd2PdGkgSmUwqqxQMlQCkpUBpKgCSVMLSVYGEC3xIiLNnch0DxKU/lqYkPsQI/chWuZNjNyHOKUfsUo/4lT+xCh8iZR6EZbuTnCaK6IU540JznAjOMONoHTXDZDwS3YgINUJYbo7YkUgIXLBxgTLAjdWl/xTvAiWBf4DQISpgjZAIlghIEDmS4DS/z+BhFaNCFQJEKpFCFSijZUmkVoLD8LMEIKzwwjTRBCZF024JoJwTQQxBbHEF8RsQERCYSwpxUlIKzNQVMmRVUiRl8nIrFKhrlajqlAjLc1CVqZBVqZBXp7zd3h4NVmV+WiqCzeUhcK6UgrrSimoLaGwpoSCmiIKaorIry4kr7oQTXUBWdV/BwhJkYokTQapOVLkxWrkBSrSsyVkl+VQ391Ix6FucisKyCrJobiujMHDw+wf6WNu+TgRSVEEx4gRRQUTFB1CUHQIAWECvIN88RX5IggV4OnvjUQlo6apjoKyIgrKihgcH6amqQ59EwM8/b3xFfoTHCHeSEgprS6nurGWmsZaenq7qawsp7m5kZGRIUZHhxkdHWZsYlRrJB3qZ3R8hOHRIapqKpHIMiiuKOFgv7Y4b2RsmP19vZRXljE8OsTo+Ah1DbVMHp5gaeUUBw7up/fAPrJzskhNT6G8soye3m727e+hvbON/NJCjp9aoLW7nerGWg4MHqStp4OhiRGOHJ9l7dI5ohNjqWqooetAD3UtDTS0NXFwuJ+p2cP0dHcyOjLEwsJx2tpaqKqppKSylIjYSORqBVX11ezvP8Djp4+4vX6L27dvcuPGNW7euMbVK5e4fv0q8/PHGB4dorO7g+raKppbm+jp7aa+pYHymgp6D+2nvrWRvJICWrvbOTB4kMb2Zmqb62lob9gwulfUVzA4MUjH/g7a9rXReaCThvYGlDlKNEUawmLDUGgUjM+MMzE7we2Ht/ngxQecuXiG3oFeqpu03UEVteWUVZdSUllMXmkeGaoMUmQpNLQ3MHJ4hPGZcVbOr3Dn7k3u37vNi88+4lD/fo7MTHJ7/QaDYwMMjQ9ydGEWTUE2olAhykwZiyePc+78GZ6//5iXn3+ivXQ9u0r/oT4OT01sRJ3++Z//xJPHD1m/c4sL58/y0Yfv84ff/45//qc/8u//9j/5f//X3/jhd9/x4P4drly9wB//9D0PH61z7PgRausqWDwxx77eDrq6WykuyePw9Bgdnc1cv3GJ1bUlTi3NU1VdSte+NiZnJhifHmNwbIB9B3tobW+ioqqUktICKipL6N3fxfzCUdZWl7VrOMdmuXvrOl+++IRvvvyczz79mH/58z/x+x++3/AhfPfbb/jrv/+FRw/v8/133240Pr/47BM++/Rj7t9bZ/XMCnNzsyytnGJ2/ijLayvMn1pgdv4os/NHmTk+y827t5g/tcDU7GGGxocZHBti4sgk86cWuHjtEg8e3Wd2ZpoTx49x9eIFPnr+jN98/eVG8eNXX77kxWef8PzZkw14+FHxefjgHjdvXufm7WucODXP8YWjXL56gdt3rnP6zCmOzk1zfH6W6cPj2vjWwxPMHz3CiWOzXDm/xodPH/H5Jx/y+P46d9dvcuP6ZS5fOseli2c3VIdzZ0+zMH+UmSOTjI0OsjB/lAf37/DJx+/z/vPHPH/2iMcP7nB+TQsUS6cWGBo+xMFD2uLI/sFDKLKUBIWH0N23n4m5GVKVMnLLihk/NoO6OJ+Y9ETqOpt58NFT/oP/zRc/fENjTxtxkmTUxbkcXV6gormWqNR4NGUFpKgkZJfmU9PeSEhcBEXlxaTLM6hprCWnMJcMhYTSqjJaOlsZnhghIFhATFIcPgI/nD1diYyPJjQ6HBdfD3yDhfgGB+Hk7YWVsxNWzk7YuLpg5eyEuaMD5o4OmNjaYGhjhYG1JUa21ux1ccTezxuPEBH+UeF4iAT4hoaw6crZZW5euaCNwLp8hRvX7zC/sEREdBI6e8zZoWPC5m172PKeAUYm9tg6eLJ5sy5vvLVzI+L1tS27N0DiR4D4sbX6P4PEfy6m+8k7O9i0VZef7jLkLQMLtpjb8561M+9ZO/OupSNbzO15y9iKt4yteMPQgtf3mPFzHWN+stOATe/psWmrdn3pl5t38YutOvxiqw4/36zLz36twy+2aKFii44JO40t2L7HhN17jPn1u9uJjIphaWmJkbFhrF1t0DHTIyYjjpYDLdT11BOcEMRWgy3sdTbGyH4PZq7G7HUzwchZH0MnPQyddNC13c52880YOehiYLeb3RbbMHLQxSPECd8Id6y9zNG12omF217MXEwwtNNH13IXRvaGWLiZY+xgxA7TneyxM8HYyRwTZwsM7E3ZbbmHXRb6GNibYu5uhYmzGWZuljgJXAmMFREhiSRaHkO8Io6kzGQSZUnkFOdoE0u62+nu28fhuSNMzM3Q3NNJbVszWSUFNPV0c2xlmYn5Y7T27aehp4emnm7a9vcyODXO8PQkh8ZHGDo8weDU+H+JjVUX5pFbVkxBZRmDU+M8++xjrq/fpr5FK6tXVJWizlaSX6ShvqmSpIw4xFEikmUJOHnZE5kQgaOHA5rSXEZnx5HnZCKKDsHJ3xXnQBfsve2x8bBB39IABy9HjG1M2GG485UB2w47dyfMHK2x9XDC1NGK6IxEPMR+uIv92GGhh7PQA0tPO94zfA8bDxucvR2wd7fB0t4EDz8nSmsLCBB7o2+xC12zHbgJnYhIDsHG3hRzyz0IRJ6UVeRy4tQ0KWmRePjYYWVniL2zKa6eVji478XG2WgDIiwc9+DkaY6zuwV+AU64eFjh4GLGXmsD9Ix34O7vRKoigX3DXYTECdCz3ImxvS7mbgaYuuhg4aGPvZ8R7gFGeAeZ4B9qjn+oOb5iM3zFZgRGWCGKtkUYZUNEkguxKe5EJ7gQl+imjTdN9SI2zhlxpD1xyZ4kJHsRFmaHUGBGeIgNidGupMZ5EB/qQFqMO/IkX5Qp/mSmBWobqFVh5CtDKcwMJVcqolAppiYvlkpNFLkZAvLSBVSoI6jIjqBYHUqBMphchQiNQkS2UoRaKUQhDyQ92QvpKzjIlASiSPNDluhFRpw76dGuqNMDUKX6IUnyIj3JE1m6H0qFELkskNQ0b+IS3YhJdCU2yY34FA8tSKR5EpfqQUyy2wZESLKDkGiCNw76CTJf4iXeJEv9SZL4kZDuQ3yGL6lKIZKsEFIUAmJSvQhPcCUu3YcUWQDJGX6kpPshkQtRq0PJyolAlilCkilElhWEPFeMVBNMksKf2AwvYtI9SVYLSFYLSMgMIFbpR7Tch0ipFxEST8IzPIhT+RP7So0Iz/BAnOpKcLIzwmQnBEmOhEo8CJV4ECJxR5TmgiDFCWGqMyKJG8FSL0LkAYRmBhGRLSYiW0xoZhBB8kAEEj8C0n0IVggIUQoJUQoRq0Qbz8EKrRLhJ/EmQO6NUBmAUBmAQOFPoNyPQHkAAkUgQqWAoEwRwergjQnJCiFME0FEbhSRedEbn7FF8cQVxROVF010ThSxeTGkFKcgqZCgqJKjKJejKNeqEFlVajIrtetMioq/g4O6Mp+sV2tLP64u/QgPRfVlFDeUU9xQTkl9OcV1ZRTWFmshoqaInJq/Q4S6Kg9VVR7pRSoScySk5slQlWnILM9BXaqhrKmCzoFuekYO0DHQw77RPloPdnJg7BBtfZ30Tw0hiAzCJ8QfX3EAgeFCRFHBBIYL8RR64xbggYfAC49AH3yCApDnZNLQ2UJVcx0ltRXklReRLE8np7SA2LRExLERpGfKKKgsobimnOKacmqa6igsLiI/P5+Kigp6enoYHx9nenqaqakpxsfHaWtro6Ojg/7+fgYHB+nq6qKrp5vh4WFGx8cYmxjl8JEpxiZGuXj5AhcunWd0fIS540c5Nj9Hc2sThcUFxMbHUFVTyf6+XmrqqjcSmPYd2s/+gT56DvaSlJFCfWsj80uLFJYXU15byZkLa2QX5NDc2criyknOXj7P0cVjTB+b4diJ4ywsHOfI9BRLSyc5dKhPCwB9+8gvKSBVlo6mMJf2fZ1cvHaJ06srnDy5yLlza9y/t87jRw+4c+cWZ8+usrBwnImJMfr69nOwv49DAwdp62ilrLqcrv3d1DbVkZ2vobS6nPrWRqoba2loayKnKI/C8mLUedkUlBUxOXuY7r59NLQ1MTEzxYHBgzS0NTE4PkxTRwt9Q4c4f/UiPQd7tcB3eJiGriY0pbmoCtRaz0y+GkmmhCRJEvFp8ciyZHT2dnB0YZaVs8ucu3yWq7eu8OmLj1hZPsHY6CAzs1OcWV3i2Pws9S115BRq6NjfQYYqAx+hDymSZPoO9XLr9jWePH3Ad7/9mj/98XcsLhxn7ugM33/3LU8eP2R/bw/DQwPcuX2Tr758uWGY/re//Ct//MMPG03MDx/cY/XMEleuXuDOvRucWDrOxOEROntaKa8qZuLwCBJ5KgXFOYyMDzA9O8HymROcXJ6nt6+LhuYaOrpbOHP+NBOzE8ydnOPEmRN07GtHScsr4AAAIABJREFUma1AKk9HIk0lK1vJgf3dzB6eYGTgILNT4zy6e5vffvWSrz7/lC9evuCPf/iBP/3x93z/3bcbqsSjh/dZWz3Nwwf3eHD/Ls+fPeHl55/x+YtPefL4IXdu3+T27ZuMTYwyNjHK6dUVFk8uMD1zmHMXznLx8gUWTswzNT3JkdlpZudmNkoPb9y6zpNnj/ngg+c8eXCf5w8f8umHH/DtV1/y/Te/4euXn/PxRx9sKB93129z69YNrl+/yoUL57h8+SI3blzj8uWL3H9yj7uP1ll/eIfb929x/eYVzqwtMzM7xfBIP5MTI4yODLAwN8PFs2e4uHaay+dWWb9xlQfrt7h9/Qo3b2jn2tWLnD93huWlRRbmj3Js7gizM1NMToxweGqMSxfP8vmLj/nyi8/4+KPnvPz8E7795gvurt/g/LkznDxxnPGJYeaOHWH17BlOLZ+ksa2JqoYaVi+ep669hbj0FHxChFi5OmJsa4m1mwPuAh/8w0Rkl+YzfWKOIyePcWBsgKmFWU6cW0FdnItXkD9FteUkyFJx9HHDP0yEIDKE6MR4iirKaOvpoqymipqmBqoa6mjr6cJPJMDV2xM7Fycs7W3x8PMhJDIcd19vrBzscPX2xE8kwt7FHRMLa0wsrDG3d8TCwQlze0f22jtg5+GJjZs7lq6uWLm54eDjg3dICMFxcUSmphInlRInlbJp4fAkF08v8+TePS6fu8Ta6gUWFpcpKq3BwdkHnT3mvPbmNvQMLTGzdMLDW4CurglvvL19I53pP4PE61t1Nr7/8pVn4v9UI7QQsZ2fbdfjZzv0eU3HhLcMzNhibMNmY0ve1DPjl7sM2LRVl03v7tZ+bt3Fps27tZ6Ht3ew6a33+Mk721+pG7v5+Zbd/HyzLj/frMsvt+rz+jYDNu82YctuY3SNrTDca817O/WIi09mbe0c58+f5/b9W8wsHGH98R1e/OYzPv/uBcsXlxBEBKJrvpsdxu+xc+97GNjqYeCwBx3rXejb6WLqaoypqzFbDN7E0F4HPesdWHvtJUEVRZwiAhehAw7+Nuzc+x7GDgaYuZhgZL8HI3tDzF3NtKtMtobsstiDob0FRg6W6FqZoGNpjImzJRYedhtdCebuVjgEOOMbHUhoagRhGRGEZ0QQmR6Ff2gA6nw1+wf6GBwfprtvH/sH+jgwMkhrbzeNPR00dLfTNzZK39goVW0tVLY2U9fVRU5FGXUd7ewfHqBvdIj9wwOMHJliYm6GocMT/wAROaVFZBbkIs/JoqCyjIHJMUamJqhtqmN2bobjC8dobK6jsaWW+qZqohLCkKnTCRD74u7vglegJz5Cb9LVEpp6WugZOIBbgAdWbjb4iH2wcrPCO8gLc0cLduhvJzohEit7C8SRISRmJBIcIcbVzxNjazP8QoWUN9WQoEjB0tN+I51Jz8YIUwdTzJ3N2WtrjKOnHU4eNrj7OpKqSKCxs4bg2EDe2fUrzJyN0TPfiY29KcrMVCqrC4iJC6G5tYJj8+NU1RVgYLIdKzsDrO0NteBgr4+dqwkO7nuxcNyDu58NCSmh5OZLSZPGEBLui52LBUbmugSIvZGoU6jvqiEoJgADG10MbHZhYLcbA7udmLroYOmhi5u/IT5CYwLFWojwE5vhF2qOKNqW0AQnAiOsCIlzIDLBmcgEZ+KS3UmT+CGVBZAh8SM+xQuZMgi5XERsjAvhITYkRLmQnuBFSqw7CWGOZMR5okzxR5EWgCpDQLYihDx1uNborAohVyGiQCWmXBNFaVYEhfJgShRiqjXRFCmCKZCJyM0IRCMJRCMTkKsKJj87lMKccLJkQjSKoI3VpVx5EFlpASgSvZHGeaBOD0CZ7o/0VZFcYoIb8QmuxMW7aD0eCdrkqaR0rVk6Id1LC0xJrkQkuZAg9SFZGUB6lmgDIhLlfsRmeBGd5kGyPJBUpZBEqT/RaV4kygNIzxGTrBYRnupBSKIL4nhnQuOciUn2QKIUocmLQqOJQKoQaIvvskNQacRkFUSQVRCBLCdEq3yohSSqAkjIDNDCgtKPSIUPYVJPxBla1SFK5k3UK6gIS3f/LxAhznBHnOFOiMSdoHRXRGkuBGe4ESL3JEzpR6hSQGhmEGHqYMQqEcEKAcEKAWKViDB1MEHywP8yIlnAq/EjUOZLoMJnAx4CZL4EyHwJlAf8J4AIIiQrhJCskP8WIqLyY4gpjCOuOIG4wkRi8uOJyY0lWhNHSnEaGaUSFOVylBVKFOUKVJUq1JWZZFVlaw/8NYVkVxeiqSkip7aY3LoS8upKyK8v3Zii+rL/AhEl9eVaiKgtJre2aAMgVFV5KCtzUVTkIC3NIrVAgbQ4k+yaAvLqtO9WttXQ3t9FVVcDTQc76Bo9QFlzFYpCNTGSBNTFGjxFPth5OuIu8EIUFUx4YiTBMWK8RD64+rvjFuCBX4iAoKhQ0lRS1IU5qAtzqG1rZHh6nMljR8hQy4lKjiM6JR5Frpqc0gJkGhUpigykmXJy8/PQaDQolUry8vLo7OxkaGiIgYEB+vv7aW9vZ9++fUxMTLC4uMji4iLHjx9ncXGRU6dOMb94nAuXznP2/Bo3bl3n2o2rLK2c4uTSCUbGhqmoKkednYlCJd8waeYV5HKwv4+TSyc4ONxP/+ggbT0ddPR2UdtcT2t3OxMzU5RWl3Ng8CBLaytU1FXRPzrIvScPOHZynsWVkxw7cZz1V50DZ8+ucvTYLEury1y9dY3e/gNIVDKSJalUN9ZqgWNpkeMLxzYg4t7dO5w5s8La2hnW1s5w8uQi09NTTEyMMTo+Qv/gITr2ddI/MkBbdzsFpYXklxZSUlWmNZV3tNDY3kxLVxuN7c109+1j9PA4TR0tNHe2cvLMEgvLJzb+t1XUVVFZX83swhwHh/spb6hGU5ZHVlnu/0fXewa1mabb2j2he6ZzO3S37W63M5icJUDkLAkQWRIgEYTIOeccTDA5BxuDjQkGZ5xzzjmnjjM9Oe2Zfb5dZ9f1/ZDNzNTe58eqlyqeoiShUul677XupescqSggr7KQjKIstBkJxCbFoohSkJGfwcyeaY6fOcaZcye5cOks84f3c/HSWWZ3TdLS3MCJk0eY3T1NSWUxxRVF1DbXcuL8CXKKc4iIjcA/2I+k9ES+/vYFZ8+dZGLHNu7dvcmB/XvZNTPFj7/+gVs3rzM+Nsr01E6+fvWCP//pD/zj73/j4YN73L93h9/99kd+/7vf/DMkfOMy+w/MkZKewOyeKXbvm2HP/l00tzYwPrGV4a39DAz30NzawMBwz8KZuIRoMrJTaGrbRM9wD4PbBpmYnaB/az+JaQl4+3ohV4aQm59F6+ZGnYe/p5Md27Zw/NABHt65ya+/fcUffvyBv//lz/z+d79ZeKxPnzxi/7497N+3hwvnz3L/3h2ePH7Ik8cPuXnjGqdOHmf+4H4O7N/L/MH9HD48z+Gjhzh9+iTHThxlfv4Au/fO0dXVQVZOJjU1VQyNDHLw4H7OXTjLnTu3eP7yGS9fPufx44d8+/IF3zx7xtfPn/HNi+d8+/KFrvjw8cOF1+30qRPs3bub6elJJia2s2vXNPv27WF61xTTu6c4d/Ucl29cYnbfLgaH+xgc7qN/oJvmloaFzUqH9u/h7MljHDmwl7mpCfbummJ+7xynjx/h3NmTXLl8nsuXznH82CFmpicY3TrElpEBens6GN06xMz0BCeOH+bWzasL4frHj+7x4vkj7t+7ybmzJ9mydZDGpjp27Bzj6PEjbJ/aQXh0JDlFeQyOj6JOiMNF6o27vwRzkZA1xhsxtbPC1dcLS0chq402YOfhRER8NJr0RKJTtPSNDSNwFZFVms/ozA4yS/KQhYcg8nJhxYZVKKNUZOTl4OPvi4ObC9HxcXT293L28kUS0lIQuTrj7OmOu9gbkaszRhZm6BkbYmBmwkZTU4QOzhhbWLPewBg9I1M2mltiaGmNsbUAU4EtFiIHLB0csXRywsrZGWsXF2xcXRG6uyN0d8dRLMZRLOatrT3dzM/OceHUGQ7vP8Tsrr3UN7Tg4e2P2DcYA2Mrln7+FSInT9y9/AgOi0Bo68jHi5fzy0XL/g0i3mQe/hUq3kDEm/D1m3WwP/noM3629At+snQFP1n6BW8v+4p3V6zll8tX85PFK3jrgyW89frcTz9exk8//pyff7RsARre+WT5QmP2LxZ9oQOJT77k7UUr+eXS1bz/+To+/HwdP//gc5asWMvS5aswNLEkIzOX6ak57t25z+NHD7j/4Da/+vU3nLt4irOXTnPv8R06BzpIyUlEKpdi5mjKBqv16NtuZL3NBtYL9Ngo2sga6zWst1rNoq/eY5XxMkxF+hgI1mLvbYWv0htHiS3LNixllfEXrDFdyVdGK1hntgZTe2MsncwxczTnc71VfGmiz0rTjSw3XM8qc0OMHKwxdrRhvY0R+ram6NuZYOpijUDihFOAB45B7rgGe+IZ6oOf3J/0vHQGtg6xY2Ynzd1tlNRWUFJbRXFNJZklBRTVVtLY00V9ZzuZpcWkFxeSX11NRkkRBVWVVDY3ULaplrJNtf8GDm2DvZQ31lHZ3EBWaSGpBTkk52WRkp9NeaPOJrV1fIyauurXLaq1NG2up6e/g4Q0DUJHK2wcLXGXuiBysyc6IYqhHSPsOXKAPUfmsXa0xdjWFM9ATzZa6mNktZGk9ARClEE0ba5nU3Mtre3N1NRVEhQSSE5hLpGxatoHuqloqkUc5scqsw24h4oxcXzdFWFrjLGtMc7eDnyxbhlr9L/gy7WfoWe6BmmwF1mlqWwwX43A3RJpmBeyIG8U4TLi4iOoayhlamYLp88eJD07DnNrPYzMVqNv9CVmgvUYWqzCwlYPoZMxJoJ1eEjtUMcGk5GlISFFhSzYExMrfVZtWI4kyJvqpgq8gzwwszdktcmXrDT8jBUGS1lttgx94Uo2WC3H1nUtzl4bcJcY4Co1wMlHDycfPdz9jRGHWOIZYIp3kDniADO8/U2QBpgTIrclItKRSJUTIXJdLiE6xg15mC2KECEatSvxUe5Ehdqj8LciRu5AnEr3ZT46wokYlcs/exnUziTEupEY44E20plElSs5WgmFif7kx/uSGe1FRpQn6WoP0qI8SI/2IjNOQm6yjIK0IDLjJAvK0IhJi/EmReVOgtKZ2DAHElS6CYVG7YpK6UBgkBViXxN8/HTPRRpkQaBCiCLKCbnakQC5AJ8gc7wCTPEONNNZuV6DhFzrRqjGhcAoB/wibPFTCAiLcSYywZNwrTsBahGyKBGhWldC4lzwU9npfo51JjTaCaXGFW2yhJTMAF1wO8qF1DR/4hN0OY+4RG8SU6UkpEnRZvgSn+1PgNoeWZQ9/tH2SKPtEEfZ4qkW4KGywTPCGkmkAGnEPyWJFCCOsMEn3BqfcGu8IqzxjrTBRyXARyXAWyXARy1EGmOPNM4R72iXhanCP+HAFR+NBxKt1wJU/G8w4RXjglecG15xLnhqnHGLdsA1yhG3aCc8Na74xHsgSfBBmijGN0mCJMEHcbxOkgTxgp3JPyOEoMwwgrPkBGcoCM5QEJQSSkBSCBHZatQ50WjyNWgLEoh/reTCJJKL00gpew0NZTmkleeSXp5LRkUemZX5ZFbmL9iX3iirNJes0twFiEgvySK9NIPk4jQSC1OIL0wmtiCRmPwEovLjkaerCUmJQJGmJjY3Hm1eIrHZWuJzE0grziShII3wlBjkiWoCY+QERIfhLfcjUB2KtastVi5CRD7OeAWKEYf4LkwjfMP8idCqcPB2JSI+mtq2RrZMjTOxd4bhndvIKs3HWeKBZ4AEX3kgwWoFIVFKglRywmIiiM9KIb+imO7+PhqbmygoKKCoqIiuri62bt1KX18fHR0d1NTU0NTUREtTM82NTXS0tTPQ18/WkS1s376duT2zXLh0njPnTi/AxIH5/ezYuZ2KqnIi1RHExsVQW1+ju7Ofn0NpeQltHa3s2beb5u421AmxZJfkk1deRGpeJlVNdVQ21lKxqYa4tETGZiZQxccQnRRH13Af3SP9zM7v5eT509y4cY1XL59z//5dDh89xImzJzl0/DD1LZtIz80kSBFCdmEuvUN9zO3fze69cxw+PM/RI4eYeV0mtnXLMGNjo+zYMc7MzBQzM1OM7xhjZOswXT2dtHe2Ud1QQ2lVGfXNDWzubKWhZROVr7McmfnZ5JcWUl5bSXlt5cKNsE2tTeQU5ZGcmboASOm5mZTXVpKRl0VUooaQuHDCU2LQ5qWQXKwL5iflppJTnk9Vcw0d/R20dLWwY3o7M7OTHD02z9VrF9m7b5Y9u2cYGuxl395Zto2N0DfQTVF5If7BfmQXZXP41GGaOproHOikvaeN3KIcLl05z/CIruTt5IkjTE1OsGtmiocP7vHi+VP+9tc/83/+8+/89//9L/74h9/x5PFDTp08zqmTx3ny+CHPnz3hwvmz7N+3h7nd0+ycHGN6djt5hRkMDHfRO9BOVm4Kza11tHU2Mjo+yMHDu5mcGWN2z07KKgsoLsulsqaYuqYaKuormNgzSWtPK/6h/rj7uBEZE0FpeREDQ71MT+1g2+gwE2NbOXboAHeuX+HF4wf8/vtv+cdf/sjf/vRH/uNvf+H3v/sNd+/c4tzZ05w6eZxD8weYP7ify5cu6FasPnrAyRPHmJ7aya6ZKfbumWPP7lldIPr7b3WTg9s3uXzpAq2tLURHqYiOVtPR3sr09CQXL5zj7t3bPHv6mG+//Zofvv9WZ1t6+oRXT57w9dOnfP30Ka+ePeXl0ye69vQ7tzlz+iQz05OMjAwxPDzIyNbhhdLEjt5OappqaOpuob2vnU1tm6is04XqN7c10dvXyZnTx9mze4a9s9Mc3DvH7OQOprZv4/CeOc4cP7KwkvXmjStcv3aJY0fn2T6+lZ7udjo7NlNZUUJfbyeTO8c5sH83ly+d487t69y8cYWbN65w+dJZrl45z8VLZ5nYOUZ9QzWd3W2MbB2mrqmeDUb61DU3kJCZhrOPJ95B/jhLvDCwsUAWIcdUZI2h0BwbNxECdwcMBGaIfFzRZCZRWFdOcLSS+q4Wrj2+w/DUGI29bUgVgVi72hOolhOVqCUuLZm61maiErXYujoxMLaVoe3bsHV1wt7FCRuRHTYiO8wF1hhbmmPv4oSDmwsbTU0xMrdio4kF+sbmGJhastHEAj0jM/TNLDGxscVEaIeZnQhzewcsRI6Y2okwEtiib2nNBnNL1ptZoGdhxVtDHZ3Mbt/J3OQuDu8/wqmT5ykvq8PIyIoItRYrgSN6BuYEhihRx8STmJpBcIiCRUuX8+7i5f9j6vAGJN75ZDnvLvlyYQXsv0LEzz78jJ+83qL01qLPeevjz/jJ4uX8/NMveefTL/npomW89cFS3d/7eBm/+GiZriH7o2X88uPlvP/xCt795LUWf8EvF3/JLxa9tjEt/op3P13DB8vWs/jLjfzs/c9YtGwty1fq4ecXSmNTGzvGpnjySPeGvXXtMl+/eMzTJ/d5+uwB33z/ggeP7/DD779n69QoAZEBrDLWZRWWG3zFFyarWG2jx0qzVRja6bHO/EvWmn3BGtMVfGnwKWvNvsDS2QQHsRBnXxHmjsasNvmSr4xWYGCjj5WzBQI3ayydbVhhsJ6vTI1YZWbMShND1liYom9ryQaBOStN9TCwt8TA3hwjZ2ssveyxETtiI3bE1tcF50BPgtVhxCbFUlFXRVtPB9XN9eRXFJNbVkxmUT55laXkV5VR39nO8OQEHSNDpBcXkpCTQ0VzI0U11ZQ31pFXWfo/LEy89RbVmxsp21RLQXU5OeXFpBflkVqQQ1ZpIfkVpWyf3MmefXs5fvIYW0aH6OnrpKGphpyiDDRJUQSFy/ANEaNNjWPb5ChPvn1B3+gQAcowBM72mDtYIg72wcLOlE+/WMTO6XF2ze6krLyQU6ePMjzUR32DLsMyvWuKodFhgpWhuIg90LMyZKXJOmwluoI6AztTVuitQBImoaW7kQ0ma7EQGvHV+mXYuVrj6eeCie1G1pqsZLnep/jKvUlOi0UVFUJgsA+bmioY39HPuQuHKS7PxDfADWPzNWwwWIGlnf7CJELoZIyxzVr8QtwoLs9ArpTiLXVE5GyBsaUeqzYsx8bRkrK6YvQs1rHKUPe/X2W8gpXGn7NRuBoz5w0YCFfi6LEBD7EB3v4mePoa4eC1HnuPtTi+BgmfYAu8As1w8zXExVsPN299vKRG+MrMCQyyQqG0Rx3lQpTahUiFCJVCRGyEMzFyB5QyayICBWiUTmjVbkSFO6IIERIWKiRMbkuYXIhSYUdUpAiVwhZ5oAXRcnuy4iXkJ/qREeVJbpyEPK2UPK2U3DgJORoJOVopeQl+FCTJyIz1ISPGm3S1J6lqD1Ij3UmKcCVe4URsmAPx4S66xxPpTGSEI0GhAiQyMySB5gTIBQsQIVc7Ilc7IlMKEQdb4BVgileAKX4KAbJwWwLUIl3AOdIO33AhUqUAqVJAsNqBUI0Lcq0bgTGO+Krs8FPbL1iOpJG2hGpdUaX4EJXsQ0yiN9pkCUmpfqSk+pGSLNXZsiIcUEc562Ai2YeEdF+ScwORqezwV9vhq7bFW6WDBzeVNa6RVrhFWCGOsEEaIcA3UoifyhZftU5SlRCpSohnuBXekTZIomwXIMRHLdRdY+xxixDhEuGAa6Qjbion3cYltTMuEQ44KuwWIOINSLyxN4njPJFoPZDGeyJOcEeidcNT44xXjAsesS6I49wRJ3jinyTBL1mKLFmKNFGMVKuDCN94Mb5JfvinBhGQFUZwlpLADDlB6XJCMsMJTVcSlKIgKldDVK6GuPxEEouTSS5JIbEoidTiFNLLs0gr+xeA+Bd4yKoqIKuqYGEC8SYHkVmSQ2aJDiayy3NfTyHSSSpKXQAIdZ4WVW4ckTkaAhLk+GtDCYyXo0hTE5kejSIxArlWQahWgTxRjTg8AB+lDF9VMMEaJYExcvwjgrD3dkLgbo+tpwOOPi64+nrgEyQhQquirKGCwe3D9I+PUL25gebedqYOzNE/PoJCo8LSUYidhxMBEaGEa6NQaFR4B/ni5udNRHw0VS31jExsY+fMNN29PTQ3N9PX18fU1BRzc3OMj4/T09NDb28vk5OTTE9OsWN8O3O7Zpk/cJAD+/Yzf+Ago6Nb2HdgL/sO7GX7xDgTkzvYd2AvO3Zup35THfGJWopKChnfMUZ3bxeNzZvo7O5YaK/uHOqle6SfmGQtda2NjO/aSU1LAzUtDWjTkwiLCicuLXGhnyEpO43OoV52zE1x78kDbt68zm9/+yNPnj3m0JF55vbvZuh1CLqgrIiUrLSFVvHugR56+3vYNq4rBhsZHqSzo42e7k5aW1vo7u5kZmaK3btn2TI6QldPJ1U1lTQ2b6Kjt5Ou/m7auttpamumoWUTtY11VDXUUPP6WttUT8PmRvbM72N0YoyUrDTikuPJKylgYtckB48dYmLX5MKUxEMmxi1YjFgVREiiisg0DREpMUSnxZFVmkttaz1bdmxhy/gI07t2Mj2j6/M4fuzQQkPx9WuX2H9gNxcuneXy1QtsmxilpLKY6sZqTl08RXtfOwOjA5w4e5yGlnpGx0aY2zPDteuX+O7blwurSf/w+9/yt7/+Gfhv/v4ff+Xbb17x6OF9Thw/yh9+/1v+6//7Tx4+uMf8wf1Mv250PnP2BDunx6muK6WmvozKmmKaNteyfecWJmfGmNs7SXtXE3sPzHD42D7aOhvRxKtISdfS0d1McWU+FfUVbOpsIiI2ApGbCE1iLPXNdXR2tzE1M7Hg5Z/ft5vjhw9y6ewpHt+7za9fveA333/Db374nu++/ZpbN68zNzvDwQP7uHTxPAf272VqcoKjRw5x+9YNHj96wKWL5zl29DBnz5zSdYpcucT9e3f47tuvuXH9KtevXeHE8aMU5OeiiY1mc0uT7nmePsn9e3f4+tWLhW1LL54/5fH9e7x49Ihvnz/nh1ev+P7lS148ecy9Wzc5d+ok8/v2Mj42SldnO+3trQwM9C3Yo3r6uimr1gXvS+rKKKwoJLckl/rmOraMjzC2fSud3W309nXS1dnK9tERDu6dY37vHEcO7OXSqRNcvXCWW9cuc+XyeS5dPMuZ08eZ3TVJd1cbDfXVNNRXs7llE8NDfYxuHWJy5zhnTh/n2tWLHD60n/GxLYxuHWR4qJc9e3dx/MRhJibHGRjqpW+4n9auNnqH++kbGSC7pJCG9s34BMuwdXcmLFaNvZcbAaowDARmrDXbiJGtBfrWJrj4eRGXlUxCbhpRqVoySvOoam2gZFMVOZVFCNwd8AsPxlHijiY1iZzSImKSE4jUxiIJDiApO4NwTTS2rk5Y29uiZ2zIRlNjrOyECB1FCB1F2IjsMLGywsjcCiNza0wsBZhYCthoYsFafSPWGpqw0dwKY4EtRjZCjGyEGFoLMLAWYGgjxFhoh4mt/YLe6qhvYmvvAOMj2zhy4CgHDxwlIz0fkcidtMwCRE6emFkKkQXJiU9IITMrh7T0TL5YtZb3luimDW8A4o3eQMR7S1fyi0UrdNDw/tJ/6474yUef8dNFn/HWok956+Ol/OSTT/npos/4+aLPeWfR57zz8We8/cFS3v5gKe+8t4RfvLeEX76/lPff/5QPP/ycDz5awQdLVvL+kq94b+lXvLtEBxC/WLKK9z5bz4fL9Vmy0oAPP13Nan0LfAOUVFZuYtvYTub3H+X2tTt89+IFv3r5nB9ePOP5o/u6wNGrZzx++oCb924wf2KeiAQVJvYWmDlbs87KgM8NVrLKSh89W0M2WK9B6GGOvvVqVhkvw9zRgPUWK1mutxQbN3P8wsXYelpjINiAka0+Fo5mWDqZY+1iidDDHmORLZZurgi9vRB4eWLh6oKxgx0bRUL07KwwcBCgL7LEwNEacw87rMSOWPo4YOnjgNDmcZakAAAgAElEQVTHCV+5DEWUgsSsVLJL8skqziO/opi8ylKScjMZmhjj4OnjjO6apqShjvzqSnIry0nOzye9uJCCqkrKNtX+PyGiuK5KBwxVZWSWFBCXkYI2M5WE7HS06Sk0t7Vy8vQpZmanKS4toL1zM+VVxWTkpZCQpiG3NIv2/s109Ldz8cYFpvfPsdpgPRtMjTC3s8bR24mgyEAcPOz4av0KKqpL6B/oIijQl717Zrh36zrNTfVcu3aFse3buH7nBmGRCkQezuhbGrLe2pD1AkO+NF6DnsAIPUs94jLjGNjWi5XInA8Wv8Mnn72HT4A7+eVZrDJcgbFQnxX6nyFwtSAg2Ae50h9tQiQ7p7Ywf3iGuT3jxCdHYmi6GlPLdazfuByBoxFGlqsxtVmHnYspZrYbUET5UVGTi9TPGYm/C/ZO5ljZmWBpa4yxtQG5pVk4eNux0WoDq4y/YIPlajYK12LmpI+1hyHmTusRua3D3WcjPjJTvPyMcfBaj63bauw91+EiNdABhJ+RzubktQFnj/W4eunhJTZE7GuCUmFPZIQjqkgnIhUiFMECQv0tCZWaEyo1RymzRi0XER3hhCJESGCAJUHB1oQq7FBEigiPEBEWZk1wgBlhgRbERTiQrvEkM9ablAhXsmK8yYuTUJjgR0G8L3kaKdmxYrJjxeRoJGREeZGm8iAtwp00lQcZKk/SVB4khrsQG+aARu6IMkhAaKA1oWFCghW6Bm7fMGv8FQJ8w6zxk9sgUwoJVokWti/Jwm2RhFrhK7fBT6EDBonCBrHcGrHcGkm4AD+VHTKVPf6RdrrA8+tsglhli0Rth3+sI87BpjqQ0LigjHNDrfUgLklMcpo/6RkBJCf4EBPphDJMSLjSnqhoF2K0HmhTxMRn+hGR5Ik8yZ2gBBf8NA54R9viESXATW2Du9oGabQdsih7AqJFBMY4EBjjQEC0CP9oe/yi7BCrhbozcY7I4hyRxtjjrRLgGWGNW4Q1TkpbhCE2WAVYYB1oib3cFsdwESKFHcIQG9yidIVyb+QW5YJHjBteGg/Ece5ItB74JnggS/LCP8kLvwQPJFo3pHEeSLQe+CeI8U+SIEuU6IAiXoxvvBhZopSAZJkOIjIVBGYp8U8PIyBNTliWGkWWmpDUSFTZGiKzYonNTSShKEX3ZT8/ieTCFNLKMnX2oteTiNSynIVJxJtpRHZFvs7CVJq7ABD/ChG6MHUqiYUpxOUnEp0XT2SOhvCsGBSZ0QQkKvDThuKvDSUkKRxlioqwxHCCNWEERAfjqwomIE5JWHIU/rFypJFB+EeF4hkqxU7sjJWLEBs3Oxx9XPCVy4hKiqGwupi+bQPsPrKXjuFeercN0Tc2TEtfByn5mTiJ3Re8yh4yMbLwEEKjwwmJUqLQqBaCjXWtjfQNDVJVU01TUxM7duxgdnaW2dlZJicn6e/vZ6Cvn92zc8wfOKjbfHj0GHt372Fsy1a2bR1lbGyUoZFBuno6qa2voaGxnsHhAXZOTbBn3276BnrZNq4709TSSGPzJmrqqikqKaSxeRM5pQUUVpXS0tNORmEOWcV5VDXVEZWoITYlnsDwUFTxMeSWFaJJTSBUraSutZHOoV4ePn/MlWuXefjwPrfv3uLIscMMbh3STQnqq8krL6K6uZ6CsiJUsWpKKkspLdeFyYeHBxkZGaK7q4PBgT5aNzfTuKme/v5eBgf7aWvbTFvbZkrKimlpbWbbxBhbt49S21hHfkkBlXVVtHRspq2ng97hfpraW+js7164lr/2krf1dFC9qZa8koJ/Ak1ZEXHJ8UQmxCBRB+MbG0ZIsprY/BTSynPJqiqgsK6UyqZqSmtKdSHpHaPsmNhGT3c7rU0N7Bwf5ej8fm5cv8ymxlruPbjN1euX6BvuZc/B3ew7so8f/vRr9h7bT2N7I71DPWTmZTA00s/9h3f4/R9+5LvvX3Ht6mVevnjGt9+84i9//iN//4+/8o+//41XL59z5fJF+vt6+M2Pv+JXP3zHttEt9HR3MrtrmvmD+zl6bJ7OnlYq6kqobaqkelM5eSVZZBemM7V7B9qUGAa29pCRl0JrdxN1zVUUV+Zj52xDbnEmxZX5JKQn4B0oRuBiizJaSWPrJlq7NtPW0cLEpM7Xf2h+H6ePH+HYoQNcOH2CFw/u8ZtvXvHti6d8/fwZ9+7e5sb1q5w6eZyrVy5x88Y1jh87spCD+PrVC7779muePnnE1SuXOH3qBGfPnOLqlUvcvn7t9Y1Y3ZalE0cO09PRzo5to1w6d5YzJ45z5sRxrl68wIsnj/ndr3/Fj99/x7NHD7lz4zpXzp3j3tVrPLpzh4e3b3P76lUunDrFvrlZto0MM7p1hL7ebgYG+hgd3cLI1mEGhwdo6dhMYXkx+ZWFFNWWkl9ZSH5lIR39HezaO8O28S1UVJVSXVNOS3MDk9u3cfzwQc4cP8Kls6e4efE8l8+d5sGdmwublXbPTTMy3E9TYx21NRU0NdYxsWMb20aH6e5qo6e7nZ0TY+ycGKOzYzN1tZU0t9RTUVnM4FAvJ08d5fjJI+zZN8vEzE4G/sWa5xPoT7gmmtDoSKydRXgF+ePg44GNmwgHsRuOEncsnIRYOAnxDJLiFx6Ms68nXsG+pBZlExSlQKFVI49TYWRrgYm9Ff4RIfSNbWFi7yyeAb5klRZy7PwZMgrzsHKww1RojaXIFhOBFRZCG2ydHLC0FbDByIANRgaY2dhgZi1cAAhTKyGGZlZsMDRlnZEp+maWrDc2Y52RKasNjVltaMxaY1M2mFmgb2mNoY0QfUtrDKwFvFVbUs5AVx9zU7McOniUxk2tODi6IRA4UV3XgqePDCuBCE8fP2I1CWRl51NdU4ehmeX/gIg3VqU3IPHe0pX8YvEyfvbRUn7ywWJ++uESfvbR0gW9vXgZP1v8OT/75DN+8tHShd+//dGn/OKjz/j5+0t45z2dfvn+Uj744DM++mgZixZ9waKlK/no01V8+NkqPvhUBxG/XPwl7y5ZxYefr+OTFXq8v2Q1i5etx1LgSk39ZmZ27WXf3nluXLvNuZNn+ebxE57du8OdK5d48eAe3754ysunj/ju25d88+0LXn3znKGxIVp6W+kdHyQuN5mNDhYsN1nLcpM1WHpassryK9ZZr8FYtJE15ivZYLkac0djjAR6mNgaomexDgMbfWxcrbB2s8HY3gQLV2vcg8V4BAfgp1IhT0ggLD4eSXg4Dv7+iPx9cQ0JQt/eljUCC9YKzTF0tsXc0wFTLzsM3WwwdLLCTxFAbGocuWWFpBfl6GCirIDcihJi05LoHBlgeOc4jT1d1La30jEyRG5lOZGJiRTUVJGan0d+VRlZJcX/AyASczPRZmWgTo4nvbiQ9KI8YlKSSS3IIbe8jKziAiprazh7/gyPnjxk59R2mloaqG2s4eDR/QyNDdK3pZepPZP85s+/YWB8CEuRgNUG63HydsM7QEpQZDCa5FicvZywEJjx1ZoVuHk6IZZ4Mja+hUeP7zF/aB/f/fAtz75+zs37t6ltqsfA0gRDGxPMHa3YKDBgtck6bD1sCY0JJSErnpDIQD5ftRQbR3NE7gLs3WzwCfbEV+7Noq8+ZJ35KszsjVFEBKCNV1NcksPcnh2cu3CU+cMzDI92kpalwVKgz0bjlTh5WmFhq4e1yAA3iQ0iN3OSMtXYOhhhKdAnRivH3sWSNfpfYC4wxMRmIxUNxWgzY7H3tGG92SqM7fSxcjHG2s0IG3dDrF31ETisxsVTH29fU7z8THH20kfktg5nL308fY3wkBrr8hLeerj66OPus1E3ufA1RiIzw1dmjizIijC5LXKFHUGBVviJjQnytyBSbk+wvwXKECHhYXYEB1kjC7AgNEyIOsZNZ+PRuBIaYE6A1IgopR3pWi/SYj1IVLmSHOlKgtKJVLU7WRofcrRSsjRiMmK8SXut9GivBWVpxAtnktUeC4HqQF8zfLwN8JWZE6ywJUhpizTUCnGwOdJQK3xkpnj76wLkSo0rqgRPQqMcFyBCGmaNT5gV3qGWeIXo2rylEUJkUSJkKnskChukEUJC4lwIjXfThZyjRQTFuyKN0gWgfSNtCYxyQJXoRUKWDG2qFHWMGwnxPkRFOCEPs0Wp0E11ojUexCZ4E5sqIbUglPjcQKIypCiSPAmIc8Y31gGfGHsk0fYEaZwJiXP5N70JWvtHifCPEhGkcSY03o0QrSv+sY54RwhwC7PAOdQCF6UdVv5mbHRfj77bOix8TXCQC3CNdMQ1UoST0vbf5BJhj5vKAc9o3dRBrHHBP9GT4DQJoRm+BKdJ8E/wRhrngTjWDV+tN37xPjqISBDjnyBBliglKMWf4LQgZClBCxYmWUoIAalhKLLURGTHIk9Xo0yLITw1GlWGBk2eLtgcm51AfE6SLghdnLmQhUh+HaJOew0T6eW55FQWkF2RT3ZZ3r8DRFke2RV5OhtTsW4KEZOfgCo3jojsWBSZ0cgzoghMUuKnDcVXE0xAgpzQ5AjkSREEa+UEakLxiQwgOCmSkMRI3MIkuAR6E6RR4hbkg6mTNTZudth7OyFVyIjLSKCwpoTatgaae1tpH+qienMdNa2bKKotJyU/k8iEGDwDJIi8XPAO8kWdpCFEpcAvLJAQlYKEzBRK6yrZ3NtB38gAPQP9lJaX0dbWxu7du5menmZiYoLJyUmGhobYv38/J0+e5OjhI+zbt4+9u/fQ19NLTVU1Lc2NtLZvpqGxns7uDvoH++ju7VpY7zq2fRub21oY3zHG5rYW+gf7GN4ytNCCW1VTSU5RHnKVksz8bCQBvrj7ejM4voWtk+Nkl+TjJZNQvbkBVXwM9u5OOPu4E5eWSEN7M8++ecHps6e4fPkiz58/5cat6zRvbiK7IIe65gYKKkuoaawjr6SAiOhIGhrrqWuoZfPm5oUtVI2b6hkaGqC3p4u6uhrq62upra1m0yZdEd+bkPXAlkH6hvupbayjoraS5vYWugd6KCwrorljM63d7Rw4Os/U7hmaulrpHunnH/wX91885sTFM3QO9VJRV8Xg6DDbdo5TVlNBXFoiqjQNATE6eFQmRZFamk1RfRkl9eUU15ZSv7mewa0DdHa30dndRnlFMalpiXS0tzC6bZiaukrGtm/l8o1LnL5wisnZnWyd2Mr49DhHzxzlwfMHHD51mINHD1DXUE1vfxc7do5x4OAefv+HH7l08Txfv3rBn/74+4W26j//6Q/85sdf8fDBPc6dPc3vfvsj8/MHKCsrYc+eOR4/fsjY9m0kJMURnxTLzN6dDG3ro6ymiJDIQNr6WqhqLCc8Tkn5pjKKa4soayglvzwLRXQw2rRoyuoKCVT6E6QMxNnLmQB5AIUVhTS3N9E/0sfs7mnmD+/n5KmjHDq8n7nZKXbN7OTk0UPcu3Wdpw/ucv/2DQ7NH+DqlUs8e/qYSxfPc+XCeW5du8qlc2d1U4pXL3l07y737t7mwf27C5uZ5g/u5/q1Kzx//IiXT59w9+YN7t68wbFD8+ybm+XOjetcu3SRMyeOMzc9xdSO7Zw6dpQnD+7z3auXvHr2lGePHvLNs2f88OoV3714weO7d7l24QLHDs2zc3yMrs52Dh7Yx8zMFNPTk+ycmmBoZJDOvi6a21soq6mgfFMliTkpZJXk0D82yNzBObaMj9Da3kxbezNj20bYsX2UfXMzzO/bzYE9s5w5cZRbVy9x/fIFnjy4y/lzp9ize2bBxtS4qZbmpnp6ezrYNjpMV2crVZWlVFWW0tRYR119FbU1FbR3tLD/wBzbd2xl954Zzl84zaUr57l6/RJHTh6ld6iPpIwUGjY3ok1PQqYIJjJBg8BVhH94GCEx4Zg52OAgdsNIYM4aU31cpJ74KoNwErtj7+2CQqMiPicZZVwkjhJX1hivJzYjHkcfFwyFphgLrfAK9EMeqyY2LYnB8VEi4mJYbaCHk7cH1o722Dk7Yy4QYGhujpmVNebWNphaWmEpEGJqJWCjiTkbDE3QNzbDwNQSfWNz1huboWdqgaGljU7WgoWJhJGNEEMbIQbWAoyFdpjZO/BWZ3sXFWWVjI3qGqsLC0pxcnbHXxZCQWEZQcEKvCU6kJAFycnMKaSotAqhgxtLvtzAJ8vW8f6Sr3jno9cZhY+X8fZHn/KzD5bw1ruf8O7iz/nJex/zsw8W8YtFS3jrl+/x848+4d0ln/LzDxf/r3r7A53e+XDJgn75v+jjz77k7Q8W8/FnX/HzD5fy7uIv+GTZOt56exGffL6G9z5azseLvyAxMZOZ6d1MTk5z+eIljh8+xJ1r13h6/z6P797l2d17vHzwkB+ePedXz1/w7ZOnvHj0iCcP7vPy5XN++O2vOHf9EgFRCkQyLyzFziw2XsVywVq+sF3LOgd9jFxMMHMxx9zJDAsHU6xEptg4WuIt80DPfAOm9qZ4hIgxdrFG6OeCb4wCTU42mqxsojIyUCamII6IQuQXiK3EH3t/GXZ+/thIxVj6eGLh44aJhwN6Llbou1pj6mWLnyqY2DQtManxRKfFk1tRRH5NKSmFWaQV55BVVkRLfzfDk9tJysti6uBeiuurKamrpbS+jvyKctIL8knJyyenrFSXlSgvITE/H21uFtHp6ahSk4hKSyM+O5PE7By0GekkZ+eSVVxEdUMNO6a3M3/sINunxtm6fZTNXW2UVFUwtH0bTV3tbJveSVxaIiIvFwxtzNhoZYQk1G9hh7uPzAczgRkWthZY2Vvh4K5bu6hNSaCls5XhHaM0d7dx/dEd6juaKW2owlxkg6WjDaYCIyztTXD2dsDL35Xi6jxyStJZY/AlRlZ6mAoMsHGxRB4bQm5lNoq4MFabruKz9Z9i42qFs4cjsiApOfkZ1G2qYvvOLfT0b6a8Kh9PsQh9oy8xtVyHvZMJNnYbMTBdgaVwDT5+dgQo3FlvtBwHdwsCFT6IPKzQM13FOqMvMbbeQKBSgk+AK8bWGzAV6mFitwELR31cfK3xDLQjMMINgcNahKLVOLtvROxrgbfEDFdXfTw8DPH3t8Tb2wQvL0Oc3Tbg6rURicwCd4kR9h5rcZUaIPRcg3ugCYEqOwIjbPEJMsNdshEvX0N8A8zwCzTH188EH7EB3j4bCQyyXLDtaGPdCfQxIMLPnLgwEfERziQonYgJs0cdZEtkkJCoUHvCg4WowuxJjPEmNd6XxFgfYtXuaFTuxEa4khInIT3BjziVO4pAIcF+VgTLLAkMsCRAZoHU1wRvqSFimQn+oVYEKYUEKgT4h1kQKLchUG5DsFKIIsoRVZwbaq074TEuhKgd/mUaYYs0TIB3qDXeodZIlLb4RYrwjxQRrHYiJNaVUI0bIbGuhMS6LrRLy9SOSMPtECuE+EbYExzrSniSD+pUKdEpUpLSA0hM8UebKCUmzpuYOG80iRKS0gNIzwsjpziCjHw5yTkhJGUHk5gVRGyaHwqNO/4RjsgTfQiJ8yYwxgM/lQuScEfESgckSgek4Y4oEiSEaLzwi3RGrBDhr3IhROOFTO2Ke7AAK6kRJl566LusZr3jSja6rsHS1wAnuRDvGCeclQLcVfb4xDojiXNFrHHCJ9YRscYJqdYFWYInsgRvAhJ9CEwS46f1xFut65Xwi/fBL/41OCT5EvgaHELSgwnNCCE0I4TwTCXKDAXyNAWhKWGEJsuRJ8tRJOvu+itTolCna4jK0KJOjyM6I5H4vHQS8jPQ5qaRWJRB/GuY+NdsxJtJxBuYeGNp+rf1riVZOoAoSUZbnER0gZaI7GiUmWrCs6JQ5cbiFxeELD4EWXwIAQmhBCXJCU1WEpwox18bjF98MLLEYLxUUnxU/ngr/fAJ90cSHoChvTn61iaYiqxx9nVHFhWKMkmNMkmNPEmFMklNblUhodEKJKF+uPp6IAnxxUXihqmtOeFxkQRFhiANkhKXEkdBecHCytHSmlIGtvTT1dNJW0crHV3tzMxOMzM7zbbxUeb2zDK9a4qDhw4wMztNc3Mjvf09jI2NMjIyRGpqMnkFudRvqqOqvpKWjmbaultpaKmnZ7Cb0R1b6ervpHeoh/6RPjZ3ttDZ10FLRzP1zXWUVpWgVCsICPRFoQxBFRVOek4aeaV5DG4fpq6tgZAoOakFGWwe7MBD5s16M308ZN5o0uPJLc9n/5GDXLt2hRfPnvPg3n0ePnzI3v37KKuqpK5xE41tm0lISSY2XktyehqFxUXU1dUxNDDIjvHtjAwNMzGxnW3jowwO6l6L3v4ehkYGGRweoLu3i9GxrQwOD7B77xwDQ/0LLdwH5vczsGWQ6oYaymsq2NzVRn5pIS097aiTNGSXFdDU00bf2DCzh/cxe3gfxy+c5u7j+9x6cIfp3TMkZ6QQHR9LZKwaTZKWoooSZvfvZlNrE1kFOZTXVlLVUEN8aiJxyfFU1FURlxxPQloSqdnppGSlkVdexNbJce48useJc6eo3lRLcWUpoxNjHD9zgu9+/J5HTx7S2r6ZyMhwcnOzGRoa4Py5M/z1L3/iH//5V/7+j7/w5z/9jv/+v/+H//jbn/jH3//Ck8f3+e1vfuAvf/0D9+7forO7je6BLk6cPc7k7knyKgpQa9UcOTbP0RPztHa1oIiSU1RTTOtgO6oUNer0GJTJ4VR1VlPXW49Y7oV7oAtxWdHI44IIiwkkLCIEcxsz/IP92LS5gb6BbraNb+HA/F7m9sxw6MgBDh05wLbxLbS2N3PtxmVu3LrKX//2R27cvMLkznFOnTzK9csXuHPjKo/v3ebZw3s8f3Sf717q3BkPbt/g1rXLTE/toL6uim1jI1y7folLl8/pNjY9uM+zRw+5fP4ck9vHmdk5wZkTxzl36iQ7to2yb26WKxfO8/LpE93mpdu3uH/7Fs8fP+LFo0d890IXrn549w43r+pW4+6e28VAfy+dne1MTO6gf7CPmdlp5g8fZHbfHFX11dS0NFBSX05lSzX9YwPsPbyH42eOcu7iKS6cP8Wxowc5eWyes6eOcv7Mcc6cPMLhQ/uYP7iHo8cOcvrUUW5cv8zVi+c4efQQs1MTDA/10dvTweBAD1u3DNLW3ow2PobMrFS6utvo7Gqlq6edyantzM5NMTTcx57dM+zbP8fU9A7OnT/FlWsX2blrgqm5SQorCnUdKNXFpOan0zc2TFRyLMl5GTR2tyIO8We1kT4xyQmok7TIoyPIKs0nrSADF6k7njJvnKWuKGKV5FUVUFCVT351PkqNgqK6IsITolEla5DHRiILD0EVr8HcToC5QICtkxNWdnZY24qwEtpjKbDD0kqIhaUAcwsB5hY2GJqa/ZsMTC3+Xa83NW0ws2CDmQV65pZstLTGyEaIidAOQytbTIUOvFVdXUt1dS1btowyMrKV5ubNODm7E6mKITMrH1c3b0zMbfhqjR72jh6oYxJJyczHWuTOijVGLPlCj/eXfMXbHy7j7Y8+1619/URnR/rg0xW8/dES3vlkMW/9/B3e+WQRH3z2Oe8t/ZS33n5nARb+X/pXiPjf9O6ipfz8g4/5YMly3v3kM979ZBnvL/4Sa1t3XDxkLFq6kjVrDCgvq2Fubg+7pme4cOYkZ04c5f6d6zy6d5eHd+/w4NYtHt64yZNbt3l59z7fP37Kjy9f8fLBQ54+fMCDR/fZe2g/7kFS9EWWmHs7YiNz4ytHIwzE1lgFOCDwd0Lk54yTrzMiT3tsHKxxE7tSv7mOlLxUPAJ98JL7IdMokGrCUGUnoc3LJbW4hPi8QoJi4nAJVOAkC8M1JBy30AhcQsNxCg5DFByMfbAMG38fTLwdMPAUYuZtj5PMk2CNkjBNJH6RoUQkxujgobyA9JJctFlp1La30NLfTUFNBX3jW6ltb6G0vo7qlmbS8gpIzM4hNb+AgpoaijdtIru6ioSCfGKyMglPTkKZlEhkcjKxmZlos7KIS88gMTOb9IJ8pvZMce32Fdp72nQfYiNDHD97mvyKcoIjI+gaHqKlp5vYtCQ8AyQ4id2xdLTB3MESG1chQkc7fPwlePj5sMHUAHM7a4yszegY7iWjOBdxiD8BEaEkF2QyMLGV8uZaUgqzsHKxY4P5RlauW47IyYrElGiCQiVk5ieTVZCCyF2AnukaTGwNUSWGU99ZS0lDET5h3qw1X4Oe9QYcfBwwsTQiVB7EzqntZOakEpegpm5TBTFxSozM1mBgsgojs9VYCfWwsFm/ABGuXua4+Fhg72aCwNkYKwcjVhssY43BCoys1mNio4eHryNWImMMLNdg42SEhf0GTG1X4+Blgq2bATbOeghdNuDoboCXxAL/AFtkMiG+Egv8pJa69ml/G4KDBPgFWCELERCktMdTZoLIaz0uUgOc/A1wlhniEmCEk78BjlJ9nKX6uPsZ4iMzwVNqgIdkIx4++nhJDAgKtiIq2oV4rRcJsR5oQm1JUjiQGulGaqTbAkREBduhCrbVNU9HOhMd6UpctCexMZ5Eqd2IinJHG+dDklaCNsqTCLkDgX6WiD0N8XLTx8fbAKmvCbIgK/wCLPAL1gFDmEqEIsqRUJUtgUprguU6BSkEhITbIlc7oHxdJKeIcsJfIcBfKUQWbo+/0g6JQohUaYt/pIjAKCcCIx0IUjkSGu2CQuNORLwXkQnehCfqFPS6cTr4DVho3ZEnehGRKiE63Y+UrFBSMkJITg8lISUAbVIA8ckyktNDScsKI7cwisxcJamZclIyQkjNlJOcHkxcooxIrYSQWB9C4sSExUuRJ/gSFi8lWONDULQXAWoP/CPdFhQU7YUqOYDYzDBUyQHIojyw8zfD2tcYM299TDw3YOq1HiupAXaBZjiGWuGqtMFTZYc4xvH1NicHxLEiJBoHpBpnpBpXpBp3fOM88NN6IonxwDPSGU+1C9I4L8SxnkjjvHUWpiRfAlMCCEwJQJaquyrS5YSnyYlIkxOepiQyLZzIjEjUGSrUmdFEpKhRZ8YRnalFnaElJjMJbT3F+NsAACAASURBVH46iQXZxOWloS1KR1uUTmJRxj83M/3LJOJfIeLf8hFFWaQVZ6ItTiGuJAlNceICRCgyVCgyVCgz1QsA8UaBiWEEJckJSAjFLz4Q/4QgAlJDEUf7IomRIYn0R6oKRBoRiJHIAjMHG6xc7BBJXfEMleIpl+Ioc+f/Z+2tguPO0yztmulpqq6q7mJsu8osZmbmlFKQrGROpZgty5JMsmSBLcliySJbkgWWmZmZqRi6Gge3Z3ZiZ3ef7yLdmq7YDy7muzjxj4zfPzIvMiIzn3zfc45vUjC+8YHEZSYRnRZHaEIE3mF++EUE4BcRQHhiJOZiK3kleaSL0skvsSNWiEhMS0AoyqCovJBt25uZmdu7CArTM1PML8xx+uwprt+8xv6DCwyPDLG9o53i0iJqateycfMGmluaKCopZH19Ldt3tlO+tozKdRV09OygZ7Cbbdubae9qY2hsEFuhlbV11Wxu3sSGxgb6d/Wxo3s7Q2ODbGpy/GPauGUDw7v6uXPvJrP7ZxieGkGmV3Dr6V3qWzdRUldBrDCRNX6ueAR7U7lhLTWba2npbOHAgQM8vP+Ae/fusXv3brq6d7Kzr5e6zRuxlxQhUSrIlIiQKOTojQaKiopobGykZ2c3HR0d9PTsZHtHO80tTTRtc0xWOnd20NPXTd9AL929OxdN1gND/Zw6c5IDh/YzMNRPd+9Ohsd30TfcT/dAD9bCPCzFdmQGFWqbgWRxBvbqEgpqytAXWKhqWEdn305aOtqo21SPvSCPmppqNm3aQG9vN21tjqnO1etXuHzjCma7hYKyIkfc7YvVLGtZAbp8M7HpSUQkx5KZK6aheTPTB+Y4fuE0LR1t1G6s48rNq/z9v/wDzz59yplzp+nu7mJ6epKhoQG2bNnEjetX+d//6z/4b3/+R+A/+O///t/47fff8M//9CeePL7PH37/G775+nPu3b/F+rq1GM06bty9Tv9oP1KdnLK6Str7dnDy9DGamjdjtRvZ0rqZQ+eO0D7YQYpcgECdSZI8hVSlAIFGQGBSAL5x3gQl+hEQ64nMkEO2NBOtXsXW5s3snZ1k3/5Z5hdmmNgzStv2bQwM9TI+NUZekY3O3g4mpse59/gu95/c4/rNK9y8dZUL508zNzvFvVvXefbwHn/67Xd8++kzPnt4n2f37nDyyEHOnjzG1SsXOHXyKBcunuHeg9tcv+GIf71+2aFTx44yv3eaIwf2c/3yJe7evMH927f47OkT/vjb7/mXf/h7/vD9b/js6ZNFkPjq+XOeP3z4n5OLs6cd04fpSSYmxpienmR0fIQDh/Y7Agemd7NnZpKp+b20dLSxsW0LI7NjnL56hiu3L3P52nnOXzjFpYtnuHH1AhdOH+fqpbPcuHqBixdOc/TYAeb372V+/172H3J0Z/ylhG96aoLJPWOMjw2za7if4aE+du8ZpXnbFrp7OpiZnaRvoJsdnW0MjwwwMjrI/Nw0+xdm2Tuzh66d2+nu6aCnr4uWtiYGRwfo6OtgemGa3rF+Wrrb2D7QibnExtrNtQgV2axwcyYoOoL1jZtIzspgtacLOUopazeto2htCX4R/pTWlmEqMtI/0Ye1zIRHsCsqqwJTsR6RToah2EJiVhqZuWJylHJWebjiHxqKb3DwIkD4+Yfg4xuEt08gXt4BeHkG4unl/wIe3P4TIjxe6AVEOHv74uzty5q/krOvP67+gbj5h+DmH4arXygvlZaWs3VrM319A/T1DdDa2k5oWBQWaz559mICg8JZ5eSOk6sXCclC8grKqanfQpZMyzInH95Z4sTLb37E3736ziJE/Oz19/jZ6+/xk1++xc/feJeAqBje/PVS/uYXr/K3r7zGy2+9zU9+9fp/GSJ+8trr/PjVX/GLN97jtbc/5Ccvv8kHS1ZTWb2Zteu28utfryYwMJKuzj7m5vYxNzPL6eNHuHrxHI/u3+L+vTuOIpWHD3h89y5PXoDEV4+f8P1nn/P951/w7NFD7t27w4Vrl6jfthmBSoxXfBju8UGEiBKIUCQTIUsiRBhLSHoMUcJ4wlOi8IsMJCg2FGORhc0dTZQ0rCUqM5nq1k3UbG8kx6rDWF5G6caNFK5vQGy0EJujIEGiIkmhI06iJF6uJk6WS5xMTrxCRpgoE5/UeNwTI/BKDMcjJpiY7FTSlWLixekkSYToS/IoXF+NptBGbp6JtU2bqNzSQG1LI2X166je3ICxuBBbRRn6fDsamxVDQT55leWOKURlGcp8GzlmPUK9mkyDBonZgNJuRZufhzY/D0NBPrbSIirXV3Lu8hmOnznG+Svn2LswT+/wIGVr1zIwOsr6xi1MzM1y/cFd1m2uZ5WXCxHJ0Yi0EoLjQwmLiSAhLYnhiRGkKjlVDevYsG0LHQPd7Dt2EK3dxFtL30dtN9K3ZxcbtzeRmCMgOCES9yAv3Hyc8PJ1or2jkR1dTQRF+BAQ5kVQlC8fLHub91e8Q7ZKyPrmdRTW5BMnjGG1z0o+WPM+7yx7B59AL4Z29bNrbIDAEF9s+QYaNtXg7rWKNa5LCAx1xzfQCf9gJ3wCVuHi+REevh/j5f8xK93ewdV3Kas9P2SN1xI+dnoHJ+9P8AhczXKXj3D3X83SNe+y3PVDQmK9CIh0wTd8FTFpvoTGu+EV8jGhcc4kpPmQlhWAIDOAtAw/0tP9EAh8SUvzIjsrALk8AlluJFKlI8EoQejhgIjUNcRleRApcCY0eRXhqWuIz3QnRexDmtgXQY4P8anOJKS5kJDiTEqqKznZfqhVkeh1sRg1MeRp4ihQOZSniMYoCUMjCkadHYxaFEJqnBMp8U4kx7uQFOdMXIwzCXGuZAkD0ajikYvDSU/yIj5yDQlRTiTFOZMU50xaqjvZOf5kZPmSkeWABHFuCDJNBDJNBKLcEIQSfzJFfmSK/MgQ+ZKe40OGyHGvKDcUqTqCdGkAGbLARVjIUkaSpY5GrI9HakxErI1GrI5CpIpEqv1PiJDqY8nWRpGpjkCkj0FqTkBqTkBkiEVkiEVmSUSVJ8BaKMJeJCG/WI69SII1X4w5LwuLXYTFnk1haS72Isni47xCKfYiCbYCCaa8HBSWdGRmAVJTGmJDCjm6pB8ChDIGoSYekTEFuS0DXZEYfamUXJsQoSaeeHkoMfIQomXBREoCCRf5EpbjQ2i2NyFZXsTIA4hXBpOkCSNZG/5/QESSxqFkbSSp+mgS1ZHEyEOIzQ0jSRu92Hydakok3ZqC0CZAaBOQZk1FYE5BnJ+NpCAHeYEIeZEM5YtIV1WxitxiDXJ7LrnFOtTFRnKLjGiKzegr7ZgqC9FV5KGrcPQ56CvzMFbnY1lbgLWm0JHatM5hvM6vLaFgfSmFdWUUvTBT51UVYK60o6+yoqs2/wAixPkKRHY5OXkysqySRWj4C0BkWsQIzSLSzVmkGYWk27JJ1qSRqhOSqswgVZlJilyIa5AnLoFeuIf44h8TTHByJP6JobiEebHCfw3LfVbxiftKvMP8WOPjwgqP1bj4ueEXEUCOSkx+ZeFiT4C9OI/k9CSCwgORKiWUVpXQ1LaVru5O9s5Os2dqNxN7xtk7O82BQ/uZ2zfL1uZGCosLsNmtaPUaSsqKKa8so6Z2LSVlxVRUldPYsoX6zXU0tzcxsnsX3QM7KSjNx1ZopbWjhaa2rXT07GD7znaq11cxs7CXvuFeJqbH2drayOFDC/T37WRHRyuz89PsmhhmdGac5OxUOoe7KamrwFZZQHJOGiKNFJFawtDkLlp72tHb9PQNDXLoyGEOHz9GTd168ooLsZUWkZwjRGbQkGvWo7IaMeTb0FlMyFVKLPY8GjZuYGtzEy1t29i0ZSP1G+rYtGUjjU1baGzaQtv2Vnr7e5ic3sPEnnFa2rbRN9DrSIA6c5LpmSmOHj/CmXOnGZscd7Qb93RSvaGWqo211DVvwlZeSGx6EiKNnNScDEQqGcY8Myq9erG9u6Ghju7uLs5fPMftu7fo6NrBlWuXefD0IV19O7l4/TJHTh1jeHKMnpEBBneP0DXUi0CaRapYSGpOBlqznoKyIoYnRmjrbGdtXQ0XLp3n2adPef78KXfu3GL//n3cv3+Xudm9tGxr4ovPP+V3v/ue3//xe/43/8E//vOf+P633/C733/H6TPHef7sERfOn8Zi1jO/by+t7c1Mz09RVFlEjkrM5vZGjpw+wo7ONgqL8lCoJDRsqWPHQAf51YXkvPD8RGfFkKERkihNYIXfcjwjXMlSCxySp1K5tpTJqXFOnjrK/gNz7FuYYWZ2koHBHnZ0tjG0q5+evi5yVTI0OiVavYraurUcP3mE777/muMnj9DXv5P+gW4+/+wp586e5PjhA8xP7+HujavcuHyBg/MznDt1nM8+feLoSHh0l1t3rnPm7AkOHdzPuVMnOX/6FGdPnuDqxQvcu3WT548f8Zuvv1qEhz//0z/y97//Hd999SWfPX3C4/v3uHfrJk8fPuDi2TMcWtjHwX3zLOybY252L4cPH+Ty5Yvs2TPB3NwMx04cZf/BBW7cvcns/jn6hvtpat9GzeZapg7s5cyL3yDHThxm/4E5Zvbu4dDBfZw7dZwrF85y7epFzp0/xf6D8+zeO8H41Bh7ZnYzsXuE3XtGmdwzxtT0BFPTE+zeM8ro2BBDw3309Hays3sH8/v2cur0MWZmJ5manuDI0QMcO3qQ+blpdk+MsGtkgE2b6ykpLaC8soTaurV09XWye3Y3ZTVldAx20TPaR0ltOblmNYZCM8XrykgTZeEfEYrebkaiURAYFcp7n3yEe6AnOruBps5m4tLjycrNJDg2iOjUKBp3bCE2PYrQhCAOnT3O+PwUCZmppMuyEYiz8Qj0Iyw+jtWeHngHBDvkH4SXXyDePoEvphD+eHj64eLhuQgOa9zdWePmiZO7F6s9vFjj6Y2rbwCuvgG4+AYtytUvGBd/h9yDInDxC+eloqISWlvb6e7upb9/EKs1j8ioOAoKS5HJ1axxcmfpstX4BYYhEEow24opKq8hS6xmlVsA7y515mevf8CPXnl7cZ3pZ6+/x8/feJ+XfvoKP37tTaQ6A/6R0bz23ge89LOX+dGrr/Haex/8/zKJ+Okv3+AXb7zHL9/5iJd+9AoJKdmM7Z5nYHgSNzc/MoQixkb3MD25lwPz+xyGqmuXuXP7Grdv3+Thw/t8/tlzvvnic759/ilfPX7CZ/cf8PzefX7zmSOG7NmzJ3z61WdcvHWVzpE+tCU20nUSCjdXoSg1Eq9IJzgjhqC0aEJSowlMisAvPhSvyCA8o4KQWrUU1leRJMumc2KQTT07kOebMVWUU1RfT3H9RoxllUis+WTqrKQoDUTnKEjM1ZKg0JCYqyYxV0m0XEJwVjoBGamEZKbiEx9JUFosaUoRQoOCDI0UTbEVY0URGSoZUrMOe00F9poKapo3o7KZsJQVIdFrEes0GIsL0dht5FpMKGxmFHkWJDYT2SYd6XoVaWoF6Vol2SYdcpsZpd2Kxm5DX5iPuaSAgvICajfULH6x3Xpwj4HRXZRWV7N7ZoYTFy/w1e9/x+EzJ7EU28lSSohKjcXJzwX/6ECUejXbdrRSu7GOwvJiGpo34xHog39EMDuH+9jYthW3QG8K15UzvjDN/jNH0RaY8Y8JxdnPDSePlciVWQizk0hIiyI02p9EQTSvv/8Krr6rUVrkZMjTCIz1Z7nHJ3yw6j2WOH/ESp8VOPs74xfsQ/9gDzt7d6BQSYiOC8XFfSVunitZ7byUsCgfgsLcCYnwJCjMFS+/FXj5L8PD92M+XvMm73/yCqs8PiA4xhOv4NW4+C5njdfHrPb4mJjUEDyD1uDs8zEhsR4Ex7oSHOtKYmYQ0alehCW4Ep3qRUp2AGmiIBLSvIhNdCMxxZ2EZDeiYleTmuqJSBqMVBlOjiKEDFkgMekuhCQsJ1rgTGyGK5ECZ2LSXUgWeZOpDEasCUesDCVTGkCWNIBsSQCZWT6kZ3iSneVLriIMjToKnTISmzoWe24MeYporLJITNJwDOJQNDkhqEUhBHi+RYjve4T6f0SAz3t4ub2Fj9d7xEY7IcoMIi3Bg+jQFUSHrkCY4oM4K5CsdF+yswLIVYSTneNPZo4/WWJ/cuRBiHNDyFEEI5T4k5btTXqWN8IcXzJEvgiyvUkRejimFpIARLmhpIscputMeSjZqggkujgUpiRU1lS09nRU5iTk+jjE6ijE6igkuhhEmigy5CEkZfuSoQwjWxuF2BCL2BiH2BiHyBCLxBSPzJSEwZqFJU+MvVBOfpGCvAIZljwxJmsORks2VrsES54Ys02EJU9MXoEMe6HccV++BH1+Drk2IWJDCpnqeDLV8Yj0ycgt6ajsWRjL5ViqlFirVZgqFKgLcxBbBWToEkhVxZBhiEdgdCjNEEeyNpIEVRiximCiZYHEK4NJUIX8ACL+Wqn6SFJ0EaTqo0kzxJCoDida5kh9SlBHkqiJIkUfj8CSTKZdQFZ+Opl2B0SkmZLJtmeQky9EWihCVixBUSJFXiJHXqRAVpSLNF+OokSDssSRlqQqMaGttKGvzENbbkVTZkFTbkJbYUZXacFYacVUZcNUZcNcnUdeTQH2dYUUrC+msK6EovXFjkjXShvGcgu6ShO6ajPaKhPqCgOKEg2SgtxFgMiySkg3Zi+uNWWYchxrTPpM0vQZJOvSEJiEJKpSSNFmkJKb7phESNJx8ndjmccaVnq74BbshU9kAO7hPqzwd2ap13I+9lzOEpdlOPm68s4n77PMbSWewd4ExYSgMCrR2HRExEfgGeCJJFeMTCXFaDNgsOqxFlioqq2kpW0bo+MjjI6PMLV3kqm9k/T299C2vZXaunVYbGbsBXkUFOWzbn0NZRWlFJUUUl5ZRkFRPhU15TS3N9GyYxtbtm1mQ2MDhWUF2Aqt1G+uo35zHRPT40zPT9Ha0cLk7B6a25vo7O1g+852unfuYGi4j8HhPhq21FNSWUzjjiba+3ZQVFOKuSwPa0U+7kFeCKRCUkUCtmzfSufQTmzFNlo6ttM/MkxTeyuGfBvFayspqa1GY7dQ19ZEWf068qvLyasoQW+3ojBosRTYqaytobp2HTs6t7O1udGRwNTRTtv2VjZu3sCmLRtp297Kzp4utrU2s7Oni0NHDjI4PMDe2enFYrJdo8Ps6NxO30AvuyZGqFq/lraeDvrHh2lo2YJEo6CkpgK1RY/iL228G+tp39FGd3cXZ86c4sGDe3z/u9/wL3/+Z06fPUVzSxPrN9YxNTfN9bs3ufXgDqOT41TW19Dc2cbg7hHEajlyvYriylKKK0po2LKBqblpdk2M0NG1g8NHD3HmzCl27RqisXEzCoWM9rYWrl65xG+//w74X46o0j98x//kP/js60/5/nffcuvOdY4eO8jIrgE2bljP+Ngw83PTVFWXYbYaiE2KQaqW0tjWSH1jPfYCK909Hewa6ae7r4OaDWup3riWqk1VBMQFEimIICQpmMB4PwLifIlIDUEgTURrV7BuUzlz81Ncu36Jo0cOMDo2xKHDC+xbmKGnt5PBoV7OXzhN30A3Wr0KvVFDY9MmamqrGB4ZYPfkGNXrq2jvauP02RP0D/ZgsRrYs3uUC2dO8sWzx1y7eI4bly/w/PEDvvrsGffu3uTmratcuXqBI0cPMD83w6VzZ7ly4TzXL1/i0yeP+eL5Mz5/9pQ//e63/P433/H3v/8dv/32G54+fMCdG9e5d+smd2/e4MaVy1w4c5qjBw+wf26WIwf2c/zYEYdeFMqNjY1w7NgRTp89xemzp7j/5AEju0ep39xAR08n7d3tHDl9hGOnj7Jv/yxnz53k7LmTzM9NMzc7xfFjhxxpXMcPMbdvL0Njg+wc3EnfSB+79uziwKF9LByYY+/sJBN7RhkZG2Ji9wizc1McOrzA6NgQs3NTnL9wmvMXTjO/by+zM5McOriP+blpxkaHGBzoYWx8mLb2Zuob1tHa3szOng4GRvqRqCQoDUoEkgzUVi1xGYkkZqWwvqkBTZ4eiUZJhlSEWC0nKDqMyKRYgmPCCYgKIkGYhFQnQ2VRU15XgbXUgsIop3esh7qm9QgVAq4+uMXY3CSx6UnEZSQTGhdNQGQYwTHRuPj64B0QjNcLgPD0DcDLO2ARIFw9fHH28P4BQKxx81wECCcvX9z8Av9q6uCQi38wzn5BOPuF4B4YhXtgFC9VVlbT0tLGzp099PUNEBoaTnpGNqVlVWQIRaxY6fxilSmayJhkBEIJ6dkygsLiWe7syzu/Xs3Lr3/IT197j5++9g4/efVtfvLq2/z8V+/x8uvv8tLf/JTwuBRikjPwCQnn4zUu/PjVX/HST19+AQtv/T/qL8/1f683eeWtd/npL9/g5dff5RdvvMePX/4VtRu2MjVzgKGh3SQlZmCzFjK1Z4bJ3VMcO3SYsyePcf/2DW7fusrN2ze4e/8Oz5494Zuvv+T3337Lb1+sMT25fYfn9+7z7eeOGvY7925z/e5NDp0+xsjcHvqnx2jsbUNdZCI8M4FgQQzhmUkEpsUSkBpDWHYy4VmppOtz8U+JJVyYgiLPQsf4EIayYmpbm7FWV6EuKUJdXIypai3GyhqktgJSVQaSFFoEGjOpKgPJKj0pah1JSg0JilwSVCrSDTpipdn4p8QSKxYisRuR55tRFFiQ5hlJkmWToZEjteoxVhRRvGEd6gIrhtICtEV5KGxGDKVF6IoLUOXbUORZUORZkNktiGxGhGYtySoZAp0DIiRmA3KbGXVBHrriAswlBaxtWEv3QBfXbl+lvauNPXunGR4bZW19PXsXFnj6xRc8+/JL2nt3Ysi3INEoSJcKEWklhCSEEZeSwK0Hd7h5/za7do+yYesmfIP9CY4JRyDOJDgugojkWBQmDQ0tW7j57D6HL5xEIM/mo9VLWe68jMraUgw2DZ+s/jVr3FcQFhfMx2t+jYvPGjIVQoJiAlnqtIR3P3mHD1d/yBLnJSxxXsJSpyVExUfQ0dXO+J5ddHa3I5YJWeOyDC9fJ9a4fIyr5zLcvZcTGOpGSIQ7voGrCQx1ISTCHa+gFTh5fYR/5Bpi0wJxD1jGRyvf4BPndwmL96Os1o7aIiEs3ofgGHeCYlwIiHIiJM6VwOjVRCS7EiPwJCnbl4RMb8IT1hAWu5KYRGdik1yIiF1BZMwK0jIdpWwpmZ4kZnoQlbaaiJSVxOe4E5PmAIkEoTupIh8yZAFky4PIkgWSKfFHrY9BqY1CKgsmM8uH7CxfFPJQdOoo9KoozLlR5CmisefGYM+NwaqIxiSNQJPjaJ1Oi3clK9WbrDQ/kuJciQhZRkTIMpLj3cgRBpKTHoAg3oOMZG9yxRHkSiPJzvBDmOGLVBKKWBJEtjhwsZn6Lx4IQY4PadneCDK9EOb4kiX2R5jjS1qmN6lCL9KzfRFKAkgXBSAQB5IhDSVLEYFYHYNMF4/CkIjCkEiuMQm5Jg6RKnrxTKqNIzM3glRxEFnKSITKSDJVUYj18cjNyeRaU5Gbk5EbktGasjBZpdgLVRQUa8gvUmPLz8WSJ8dsk2G2ybDkybHl55JfpP7BPWa7FJVFiNwsQGpMRWZKQ23PwlappLTBzNqtBVQ3FVCzrYiKpnys6zRI8zJIVceSooohQ59Iqj6WVH0sKboYkrXRJGkiSFSHk6AKI0EVRpLmh/prgEjShiAwRZJmjCDNEEWqPpJ4ZTARYj/CJX6LXooUfSwCSyLCvBSy8tMQ5qUs9kakmhIdgGETkJ0vRFyYhbhIhLRIjLhIgrhAiqxEiaJEhbRY5QCJChOaSjOqcj3KMh3KMh2qcj2qcj2acgPaCuOizNVWrDV52GvzyV9fgL02H+taG6ZKM/pyI7pKA9oqA5pKPapyreN1ChXk5EnItOSQps8gUZVCgjKZFK2AVF06iaoU4nOTSFSlkKhJIc2YsQgRf5lEpMmEuAR6sNx9Dau8XHAN8sQzzJc1gW4scV/Oe84f8aHLEpZ5rGKFx2reXfYBrgEe+Ib74x3qS4Ysk6zcHGKSYwiPCyc0KgSDVU9bZytytQxJrhhLvpnB4QH2H1xgdHyEru5OWttb2Lh5Ay1t2+jc2cGGTQ00tzQtmpIrqyuwF+SxYVMD1TVVVK6rYG1dNQarHoVGTvX6Kto6W2lub1qcQnQP7KRyXQUNW+pZOLyPqblJGlu2YCu00tHZxq6RAeYXZmjrbKWovJDimlJautto7GhmXVM92RoJ6bJMtHYDgdHBVNRX0d7dTs2GGkb2TDA2M4XGaiI5R0jFhvVs2bmd2pZGCuqqKa6vQZVvIVunRGrQYCjMo3pDHXVbN1NaXelYRerdSf9gHxN7xhkeGaKlbZujTbvFMalobmlie0c7Q7sGqaldu2gcr2tYz/DwIEeOHOLo8SOMT02wfmMdh08e5cCxQ1TW11C1fi1V69ciUytQ6dVs3LqJwWGHF2NwsJ/jx49y+/ZNzl88x8zcXvYfXKC8sgxJrpSq2mq2tjZx/OxJjpw6Rv/IID1DfXQN9aIy6yiqLmNraxMdXTu4duMqd+/f4ejxI5w4cYyzZ09z7+5t5udm2Dc/S8u2JgZ6unl49w7ffvkFv/vuW/7H//h3/vCPv+df/+e/cufxHRYO72P35BinTh+jZVsjGrUClVJG984dHDg4T1f3DnaNDrJl22YattQzNDbI0HAv4xPDbGvZgi3fRHJ6IlqLhtLaEpz8nHAJcCIgxo/w5FDCk4IISwxEqslkW+cm5g5OcurkEc6cPs7s1G72L8xy7+5NThw/7ChJGxng4qWzzO/bS2VVKd09HQwM9dLYtIl166upqCln/dZ6YgXxFFUWYco3MTE9zp//7Z+5e+cGI4N9DhP24wd899XnfP35c+7fu+VYY7p2kQsXz3D61Anu3rzBnRvXuXn1Co/u3V00WX/31Zd8/83X/OH73/DdV1/y8O6dxdWny+fPcebEcY4dOsjFJAWngwAAIABJREFUs2e4eeMad+/c4s7tm1w4f5bJyd20tm7jxIljnD9/lhu3rnPl2mV29nTR0bWDgZFBRveMMb8ww7Ublx1N1ftnuXLV0flw4vhhjhzez+lTxzh8ZD+7J8fYvrOd+sZ6ajbX0tCyieadrfSP9jO6Z4SJ6XF2TQzTN9zLrtFB5hdmOH32BJNT4xw5eoDz505x9MgB9k7vZn7vJPtmptg9OryY1rSwf5ax8WHGxoc5fvII+w/OMzw+hKXQgkwjw15RgFgjRW5UUte8AVOxlYLqYpQmPWqLkfyKYvIritnS3ozGaiAmLQ6BJIO49ATWbalFn29gz8IkozNjDOzu58Sl4+SaFCRkCghPisMvMpSwxFicfTzxCw/B1c+XoOgovAIC8PT3x8PXYaJ29/bDzcsXVw9fXNx9HBDh7sVKNw9Wunmy0s2T1R4OgHDyDsDVLxhXv2DH2lKAQy7+oTj7hbDaNxj3wGg8g2MdnojW1nZ6evpobW3Hzc0DvcFCZdU6kpLTWbnKhY+XryEkPAZ3r0CCQmMIjUrAOyCMj5a78OYHK3j1rSW89vZSXnnzQ378ylv83S/e5Ge/fJfX3v6Ql/7mpyxZ6UJ8WhYJ6ZkERcXy6tvv8Tc/e+3/FSD+vyHibV5+3QERP3n1TV5+/V3WuPmwa2yakZEpOjt6sVkLad7aysz0LPOzc5w5cZzrly/x6N5t7t65we27t7hx9yZ37t3myZNHfP25I7P4608/5cvHT3h65y5ff+poU7x58zqPnjzk0o0rTO2fpamjFXOJnfisVNzD/PGLDyciK5nwnDQipBkkaKXEqcVoqktJUEqIkWQhs9uo396Kubyc2m3bKGioQ5pnJV2jQW63oy0tR2orIMuYh9haSI65AKHehkBrQaAzI9CZSddbyLIVkFtcQqbZQLAwieD0ZNL1ucgKzIhsejINKgQaOWlKCRkaOapCK/oyBzyoC6zoiu0obEakZgOKPAvKfBu5hXkoi+zkFtsR55vJMGlI1sgRGFRkmrRkGbWILAaU+Tb0JYUYi/OpqK1gy7ZNjO4ZYf3GWjY3bWV09wQGm43ymhr6R0b4D+DCzWtsbGmksr6G+IxEguNDiUmLJSQ6hA1bN/Hk82d09HaRKEjG09+bvLJCtDYj7378IbbyQmaOLDB5YJZUaeZiHNpHq5fi6uOCUJzGgWPz1G2uwTfUi1fffpmopHCWrPqQlR4rcPV3wS/CF78IX1wCXFjhuQInPyf8InzJyBEwMjbEmfMnmNw7TldPG3UbqgkJ98HdaxUr1/waZ/eP8QtyISDEFU/flfgGrnYARYgT3iGr8A1fRWCUKyvc3uP9Zb9kuev7RCQGUL4+n4o6O/HpoQRGueIfuQbf8FUERK3CP3IlselehKe6EJHmSmSKC6EJqwmLX01siivxaa7EpboQFLmUBIErSRkOYIhLdyYm3YnYDGdSZD4IJf5kiP1IF/mSlu1NSqYngmxvhGI/cqSBqHTRqDVRyBWh5GT7kZPth0Ieil4TjVEVTZ4yhnxlLAWqOIo0CRRqE7HlxqATh5ErDEAjDsegjMWkSkQljUKSGYwkO4RcaSQaeQxaWQzyrFDEwiDkOWHIc8IQZQYhzgpELgtHJg9FKgsh5wVMZEr8yZT4O1aZXqwzZUsCEMmCEMmCyJIEIhT5k5HjR0aOH9nSEDKlwWRKQsmUhyNSRJKjjCJHHkGWNAyJMhpxbhQSZTQyXTxqSypamwC1JRWFKQmRJoYcdTQ56mikxkTU9nR0hZlo8jNQW4UYrVJsdjWFxQZKyswUl5ooLDaQX6gjv1CHNU+FvUC7eF5SZqaoxOg4y1ehNKajsmSgzctCXyTGWpFLQY2WknoTpRstFDeYKGgwYl2nQV0qIdOYTIIyimRNLJmWVNIMcf8HRPxlNSnNEOPwQWjDfwARKfowkrQhJGqCSTWE/wAqYuQBhGZ7EpLjSaTMYc5O1keRaopHYEkk3ZqEwJJIsjmeJFPcYmRsgj6OFHMS6XlpZBYIyS7KIqdYRGZ+DjlFEkTFcrILpYiKFcjK1cgrNMhKlMhLVShKHZCRW6ZCWaJGVaZGVapBVabGWGXEVG3EUmPBVmPButaCpdqEscKAvkKPtsIBD7mlauTFSuTFyh9ARLoxkyR1KknqVDJMWQjN2aRoBS+gQUCSNhWBSUiSOpU0rRCBOhOhRkSmSoR3hD9rfNxwDfDCO8If/5hg3MN9WOnnzDLfVazyd8LJ3w0nX4dXIDQhAt9wfzyCvIjPSCRdKiQtO41kYTJ+wb7YCq0Mjg6gt+goqSxmQ2MDHV07OHLsMCNju9iwqYG6hvU0bKxf9AgUlxbRtr2VHZ3bad/RRkvbNsory2htb2HDpgbW1lVTVF6I0WYgv8ROw5Z6trY2sqlp46IPom+4l5Yd22jtaGHLts3UblhHR88ODh47wOTUOJPTE8zOT9PV10lrVytjsxMYiyyMzIwzOD1CrDCR3vEBWnraSRAmsb2/g46+Dlq7Wjl4/DCDu8fIlEsQKiQUratCW5SH0m4mW6dEU2hDU2jDVFKArsBGrlmPrbSI2i0b2dS8lf5dA/QP9jEytoupvY4Enb6BXtp3tNG2vZWevm5Gx0fYsKmBsopSNm3ZyI7O7WzZupmOju0cPnSAy5cucOTIIfbtn2f35AQXrl5k4fB+dvR00tjaRE1DraOnYmcHA0P9tLe30tPdRW/PTnp7u9m7d4pzF85y4tRxHjy6z7ETR5mam6ZvuJ8//tOfuH7nBv0jgwxPjFDTUEtyRioZokz2zE4xM7eXubkZ/vSnP/Ddd9/w4P5dvv/Ntzx8cI/nz55w6eJ5jh09jEmnRZQp5Nypk/zTn/7Ikwf3+e67b/jm99/w4PNHzB9bQGvRsmXbZo6fPMK+hRnq62ro79vJn/74Wx49vofBqGH3nlG2Nm8mIzONdeurGRsfomZtOTXrKujobKWqpgy1QYlMK8Y31IvY1AiE0lTiBVGExQUilKbS0rGJ42cPsndujOmpcU4cOci1S+d5cOcm1y6dZ2J8F7uG+zl75gRXr1zg3PlTjI0PMzDYw9CufsorS9jWupXWjhaylCJW+TjT1NXChVuX+O6P37Hv0DyjY0OcOX2cRw/vcufGVe7fvsHXnz/n668+48H929y4eYWHD+7w+P69xWK4uzdvcPv6NW5cucy9Wzf56rNPHQlML5qo/xLrev3yJS6dO8vZkye4de0qTx4/5PmzJ9y+dYPz585w5PBBRkaGaW7eyvnzZ3n69DGnz55icnoPOzq3c/DwAfbOTjO0a5Bjxw9x4/plzp09yf6FWU6eOMLZMyc4dvQgx44f4sLFMywcmKOrr5Pq+mpMRRa0dgOmUhv5a4upbayjtaedoYkhBsYGaO1yhBu0tjfT/WKaMzM7ycK+GaanJpib3sPxwwc4dfQQhxfmOLx/ngP75zh0eIHJqXH2H5jj3IXTTE5PsH1nOwqdAkuhBYlWhkyvQGXVEpoQQao4HUOhGZFKRlntWmq3NJBfUUxzZxslNRWk5KThHerLai8nfMP9iUmLpbKhCqVZRUxarOO3U1ww73zya3714bv4hAcTHBeFe4AvQdERrPb0wCc0xAEQi1Gufrh6+Tq6Idx9cPZwQMQqdwc8rHB1gMQqT2+cvANw9gn8q9WlUFz8Q3ENCMN5URF4BsfiE5bES21t29m5s4fh4RHKyytJSEiipLSSyqp1+AeE8vEnq/hkhRPBYdEs+WQNa1y8cfMOxNUrgLc/WsHr733MG+9/wrtLVvHG+5/wk1ff5kcvv8HPf/UeP3n1TX78yhu8+tYHhEQn4hMciWdAGK+8+T6vvPn+fxkifvzam/zirff58Stv8Mb7SzFY8xmdmGZ0bJLunQM0bm5mcmwPCzP7OHHkKGdPnuD29Wvcu3uT+w9uc/vBHW4/uMPd+3d48OAeT5884vNnT/nq+XO+/vRTh7H64cPFPOXvv/+Oh48fsO/QAmvrarAX56M26kmTZBMtTCU6J514lZQkfS4Jhlyi1BIENiOZdjOailIkeTbMlRVUbdxMfk0NFU2N6CrKyDIZyTIZkeTZkdgKkOYVoygoI9uUT4bOSpraRKrKSLLSQIrKiNCQhzS/hGyrmTilhBChgBhZNllW/Q8mCClKGQJNLpm6XKRWPRKLDolFR5Y2l0yNAqFWgcikQWrVI7LoENn0iPONZNt0pBgUJGqlpBuVZJhUpOtzyTSokNlNaEvsGIptFFcVU1JewJatGxkZG2LP3mm6+/uorFlHde16dBYL6zdtYnx6kgvXLtHW00FSVgoCSTq5JiWBEYFExUeytbWR+0/ukV+Wz9sfvY3epicyOZqQuDBsZXZs5fkUri1hufsq4jISkRlyWeGxmpWuK3D2Xk3ZumJ29LVRVJWPk9cqvILccfZezbtL38IryB1bmZXBPQO0dG9DIEnD2dcJjyB3ImLDqKmv5tDxA0zO7iav2Eztxmp0FhVOHstZ474MJ49P8ApwwjNgNWs8luLqsxyvwDW4eH+Mi+9S1nh/gKvfxyx3fZflru+zyuMjXP1WkCFNRG0RERLrhU/oajyDl+ER9AmB0asJillDjMCT4MTVBMSvJChhFZEpLsQIXIlJcyEmzYX4DHf8I39NXLor8RluRKWsIi7dmfhMV+IzXUmVeDvWg+RBZMsCyXqxvpQjDUQkC0IiDUIqC0YhD0UuC0GS448kx59cWQhqeRgaWRhWRTQ2eTR5ylgKNAmLEa5mRSw6cQQ6aSRGVRwmVSJ6RRx6RQImTQpmbSp6ZSJGZRIqcTSSjBDEwhByxRGoFTGo5JHIZeGIRMGIxSGIZSFI5KGIFT+UQhWJXBnxA8lywxHLwsiWhiDJjUCsCEcki0CcG4VcFY9MHY80NxaRLAqZMg6FOgGVLhmtWYDemoExLxNjXiZ6eyYyXSJSXSJyQzIqiwBtnhBDQTbGwhyMhRLsRVoKS8yUlNsorcijuMxKUamFwhIzhSVmbPk67IUGCkvMFJVaFs8Kik3kF+sx2B0rTTp7Njp7Npr8bNT2LFT2LJT5WehKJMjsQkRWATl56WTbBKQZE0nRx5NmTESULyA7L5VMazIZ5sQXaUtxZJjjyTDHIzBGk6KLIFEdSqI69AcQkaAOIkkbTKLGcU3SBhOb60+YyIMwsSfRigCS9RGkGCJJNcUisMSTbk1AYIknxRJHiiWOaE0EMdpIYnVRxOmjSTTFkWxJItWWQlpeGgK7gMxCR6N1Rr7jKiqVIS7LJbtYhrRYgbTEcZWVypGX5CIvkTvAolSBpkKLtlKDrkqPsUqHscqAsUqHoVKPoVKPqlSDvFiJOF+GyC5FnC9DnC8j2yYm05JDhinrhd8hHZFdiqRAToYpi1RdugMwtKmkGTMckwp1OmkqIZlaMTlaKQHRwbgH+eATHkhIfDhhyVH4x4fgHu6De7gXvrEBBMSG4BXqS1RqLKEJEXgEeREcG0pUSgyRydEkC5NJyUxBY1TT1LaVobFBNm7dwMBIP22drWxrbWZ+YY7hkSG6ujsZHR+hp6+bzY2bqKyuQKNT09XdycBQP/2DfYxNjFJbt46Wtm3U1q2jqraS4oqiRfP0uoYaSiqLqVxXQd2m9bR2tNDYsoUNjQ1s2baZbdubWb+xlpmFvdx+cIvB4T5m56c5duIwXX2d9O7q5cy1c7T2bufM9fNs7dyGzJBLx2AXBVVFDh/ESB9DY4MsHN7HxPRuGho3orcaKaouY93mevQFFtQ2A6X11RTUlLGuaQNNXW1UNaxDqs1FoVVStX4trR1t7OjczvaOdnZ0bmdnTxd9A7309vfQubOD9h1tdHTtoKevm9b2FppbmpiemWJo1yDbWptpb2+lq3MHXZ072Lihnq6uDkbGdtHcvo31G+uYP7iPXS98Cv2DfRw7cZQ9eybYsb2N0ZFhhgb7qaurpbmliX3757l+8xpXrl1eTMjaNTrMpqbNGG0mRHIxuyZG2La9BYUml7pN9Zy5eJavvvqCx48e8K9//hf++Z/+gT/+9nv+57//d/7+97/jq88+5enDBzx//IiyokKMWg2Xzp3l2y+/4JsvPuff/u3P3H1+n90LU9jK7MQkx5BfYqe5pZHJqXEGh3p5+uQBv/3+G7784jl9vV1s3lSPTq+isCiPwaFeOrvasOebWVtTzoaNtVjtRmz5JqyFRnJ1UvKKzUTGh+IV4IatyERHbxvDo90cOjrP7NxuDuzby6Wzp/ji2WMe3L7B9MQoI4N9nDp2mNu3rvHs6UOuXD7P7NwUE7tHePj4HjNzU8zt20vtploE8kxKN1YzNDfOqevnOHj6MDUbajh6/BBPnz3k9q1r3Lp5ldu3rvHk8X2++PwZjx/d4+6dGzx+dI+Hd+9w+/o1Ht27y+fPnjoSl5495dsvv+A3X3/F88eP+PTJYz57+oSnDx9w+/o1Lp8/x7VLF7l78wbffP0lX794D06ePM74+Cj9/b2MjAwzPT3JyZPHef78KceOHWFsbITLly9y595t9s5OMzExxo3rV7l59criZOPM6ZNcOH+W8+fPcvbsaY6fPMb41AQbWxqxlhUgN2sQGZRITGpkFi15FQVUb1pH444mtmzfyrqN6yirKaOqtpKGjeuZmZ3k6LGDHD60wOzUbg7M7eXkkYOcPLifQ/tmObx/noV9M8zOTTE5Nc6hwwvMzE2xtXkzjS1bSBelY8gz0NLdRqpIQI5agrnEhsqqxVhkQWFQ4xsWyCoPZxIyUrCW5OMTGoBPaAB6uxlraR46u4FYQTwV9VVo8/S4B3ryicty3lv2PgFRkazy9CA4NoagmGj8I8LxCQ3BKziI1Z4euPn74ebvh6ufLy6+Pg6TtKc3zh7eL9aWfFjp4cVyNw+HXL1Y5eGYQjj7BeEWGI5bYPhfwUMErkFRuAVH4x4Wi29UMkFxQl7q6xtgeHiE8fHdaLV6TCYL5RVrKSmtJDQsGi/vAAKCIxAIRaxc44GTqw/OHn6scfPh9fc+5lfvLuXdJatYstKNd5es4me/fJcfvfwGL7/+Pj96+Vf86t1f89Lf/JRP1rjz7pIVLHPy4G9//kv+9ue//C9DxN+9+hZvfPgxP33tLZaucKanfxd9/buY2bvA2Mhuejt7OHLgIPvn5jl36iSnjh3l1rWr3Lh+mQcP73D30T0ePnvEs0+f8uzTpzx5/JDHjxwfHJ8/ecKXj5/w4NYtnj98yLVLF3n08D4PHtzj888/5erVy0xPTzM9s5ft3V0YiuykqRUIzVrSrTqiNVISjGpEZQVEKWVk5Vkwra0mW6/HXFJGdeNWatvbKdmyCV1FOWKblRyLFVl+ATJ7ESJLAQKNieRcPQkyDfESLdEiFVE5SuKkWlLVJgRGI5k2EzEKCeHiLDKMOjJMGmKl2SQoxCTIRKRrlcSLhYjNWrL0ShR2E2kKMdk6JRKLDpnNQI5ZS5pWTqpGhtCsJsOqIc2kJFErJc2kJN2oJEUrQ6CRI7EZ0BTnoS+yUr6uHEuegZKyQtp3tHDw6BHHruzObgpKSimpqqKpvZ2rt29y7soFiqrLiEiKIiQulMT0BLwDvJAqJezeO8HcgVkyxBm0d7djL7WzdNVSYgXxnLpyBrkhl+Xuq/CLDMRYZCE5J40lzh/jEeTJu0vfIiIhlK3bN+PsvZoVrp/g7u/Cr1d+gNqcS7wgBmOhgfljc4zNjpKYmcCHKz/AN9QLn2Bv2rtaUelzUelzKVtbRN3mGsz5ejz8XFjt9gkrXZbi7LkCF6/lrHZbirvfSnyDXXHzXYF7wDLWeH2Ei+9SVrp/yEr3D1nh9hHLXD4gIjGAqOQg3PyX4xm0itWeH7LC/R28QpbhEbQE95BfE5SwCt+YZQTGryQ6w4O4LE8iU5wIS1xFVKozAVFLfgAR8RkuJAhdiUt3JkHoiiDTi/Qsb7LE/sgVoajUkShVEUhlwWRn+ZKd5YtcEoRCGoxUFIAkx99RrJYTgEToi14UiiEnFKMkHFtuDIXaRIr1ydg1SViV8eTrUygwpJKnScGoTMCkSsamE2BSJaMURWHTCTDkJqLIjkCe9X+R9l5Rcd5ptnfP+c5Mt9vtduduu9vdtmVbAUkIRM6ZChQVgKIooKiiciYHIZIkEEICkREggiSQBIpECSQUUQLlnGxZlu1ud+4zc2bNuTjf77vAZqbXOd/czMVeVfVfxQWsl7Xe37ufZ+8w9JmxWPVistKjkEu8kct8SE4OIC0tlHRN+CI0aCNQZ4WjzgrHaBGiM8Si0UWh0UWRlR2NVh9DpjYadWYE6ZpI0jQRpGui0WTHozdKMFik6I2SRXAwLX422eSYbHIMFik6swStKQGtKYF0XTyZJjE6mxSdXYbWJkVrk2J0J2PLSye30Ex+kZOCYhf5RU5yC+y486y486zk5NuwOQ3YXUYcbhPOHPPSqzvPSm6hGWtuBkZnCllWGWqDGKVeSKpRjNomJcMhJytPSbIlAalJSGqOgqwSNepCJTJ7AiJjHGl5ClQ5siWYkFvjv4aHGBJNMUjN0f8pRAh0ixLpgxEbQojXBhKV7kNUhi+C7GASLdEkWqKR2uKR2QVLSnQIkDgFxFvjiLPEEmOKJsoQSaQ+gkh9BFGGaKKNMYjsCSS6ZUhz5EhcUhLdChT5ShT5SmS5ySjz0lB9rbR8NWn5atR5/y5tURbaoix0xVp0xVoMxTqMJdkYS7IxbNCTUaBB5U4nyaZEYU0h2Z5KikNFkk2J3LK4MB2THo8gS0ySTYnSmbY00iTOTiQuS4hYLyFWHY8gM4FMu5adXS2U11YhTknELzKYoNhwIsTRRIij8YsOZFWQJysDV7MmdB3RiXF4hfgQIY5mtb8ny71WEi8XEhwbykfrViCUCVGkKRgY6mfsxCg9A9109LQzMNSPPcdGS1szPb3dbNteR/+ePk7NztC9u4uSDcXk5Lmp2lTJ1MlJjh4/Qm//boYODFKyoZit22opr9xIWdUGbG4r9hwb7gIXNreVsqoNNHc00dzRtAQtTe2LEaEDQ/048xxs3VFL7fYajo0epnVXC9ub6rHmWCmuLmVLYy3Nu9uwFjgIig2lsn4TuWX5aCxaxmfGGRkd4cDh/UyfOUlPbzebtlRTsbkSd0EOJRUb2NqwDXOOnSyLntbdnTR2trC9uYENVRsxOyw4cp2UV26kalMltXU1S4vVldUV1NbV0NSyk6aWnWxvqOfo8SPU1tUsgUZjUwMVVeW0trewY0c9VZXl9HV30bCjnrq6WtrbW8kvzKOgtJDLC1c4eGSYis2VuHKcVFSVU1VZTkd7K2NHF0eMSkqKqK2rYXPNJnr7d9Oxq52t22rJL8yjvbON7v4ezl++wOHRIxwZO0ppxQbqGrZx685NLl+9xO9++wVffvGKf/nrX/iff/srnz5/xotnT/nTV7/jy89e8rvPX3Hj2lXsZhP79+7hf/+vf+Ph3Ts8ffiAf/3Xf+Hy7avUte9g5XoPJKlSlOkpxCfEYbEaaNxZz++/+oK//uUPNDftQCYVo8/WYDZlU1lVxvHRwzS37KCvv4vpmQkad26javNGpk9Psn94AINZQ3JqIvJkMbpsNT197UxNH+fM+ZPcfXCdM2eneXD7BtfnLnDj6iVOn5hg/54+Lp8/w8O7tzg0sp+LF85w4+Y12juaOTE9weSJMc5dOkv/nt1sqN5AfLKY6pY6NC4DrQOd1LVuJzk9meOTxzh3YZZrV+f4/NULXn32yRJQPHxwh4cP7nD3zg3OzExzYnyMm/PX+P2XX/Cnr37H3/70R/75L3/my89eLi1TP3v0kLs3bzB37iyz0ye5dmmO548f8eUXr3j58gWPHz/k/Pmz9PXtXroOjh8/ypUrl5idPcW9e3e4c+cWd+7cYnr6BFeuXOLatSs8unOHuTNnOD01xdlTM1w6f46F+atcu3aFU7MzHDwyTFt3ByWbyzHk2lBbs1FZdaRatCjNWaQa0tHa9Vjy7TiK3bhLcynbVMbOtkb69vVy5NgIp06f4OSJccaOHuLU1DgXZme4eGqaC7MzHB05wPDBQYZHhjg+epgzZ2cY2NtLaVkRO9sa0Rg1SJIl5G0swFWSw659Pezo3EnFtmoyLVo6B3rYMzLEsZPjnL16kVuP77Hv8AFGxo9y5fYC1+4tsOfQPuTpSQiTxATHhuIZ6MUHa1bwoedy3l21kvdXe+ATFopfRDieAf788oNlBMdEs9rX5/+AiG8iW5d7evHROi+We/07RLy/ei3LVnvx4TofVqz3x8MvCM+gCFYHhuMREMYq/1A8AiJYExKNZ1gsXhHxBMZJiUpU862ZmdMMDu6nt7efXbu6aWjYSe3W7ThdeQhFUlav8SYsMg6/wDDe+8ADT+9AVq714dfLVvKzX77Hj3/xaz7y8GKVpy/vL1/Df3/tTX769rv8wz99j9ff/AXf+d5Pee2Nn/HGD9/m+z/6Jet8Qnn9zV/wD//4ff7pjZ//p/r293/xfz37zptvLe5c/Phtvv/zX/PfX/8hEbFi+geGGOgfZPTYBD0d3ezZPcDRgyPMTExxcXb2awJedCJu3V7g3oO73H/ygMdPHy3q0QMePrjHo3t3eXz/Hi+fPePJvXvcWVjg9vWFRfvu8cOl7929fYcXL15y9foNdrS3kemwkmTRI7UYiNamI7IaEFkNJFiNyKyLToM+rxBnWQUFmzazpaODmp4uinbUk11ShCYvF7XLTbLFSorFgdqZizTbQqxKQ2RyOhGKDCIUGUSn6IhT64jP0pFoMSK3W0gw6RHoNCQYdaTYLahdDtIcFhRGHVKtGpkuHYUuA6kmDVmmEqkmlWRjFmq7kTSHCYVZi9SQ+XcQIbVqkZg1iHRpxGuUSLRqks06MpxmtE4TrnwntVuraetoZmfzDuavLzB9agalOp2SjeXUbKunuqaWzt4eDo0ewZbjIFIQicaYSUKSmPCYUJJUcs5dOsMG+ELYAAAgAElEQVTeAwPoTFm0dbVQuLGAletWIFaIODR5mO3tO1jutYJVPh7UtWyjc18XH3otZ5WPB++ueg+fMF88A9fh4bua4NgQ3n7vLUxOI4fGRqhtqKGzr4PG9gZaupopKMvnvRXv4h3oxVrfNYgVIoorisjfkIfBoePQ+EE2b6/CO8gT/3AffrP8bXxD15FlViOQRfPR2t+wxncFa3w/IjDKk+Xr3sEz4ENWev+Gld7vsdLrfd5d8RYxCaH4hXkSIQzAM+BD/CM8iErwwTPwXdb4/4r1Ee/jG/0+3pHv4hXxG3yi319yJQLjPyBY+BFBscuIlnoQL19LhGg5wVHvEh73AQKZBzLVemRyL1JVAWiywtFmRZCZEUqaKhB1WhCa9BAy1cGkKwOWlJbsR4rMG6V8PRkpAWQrQzCmhmJOC8eWEYVTE09utpg8k4x8sxy3XkKuUUquQY7bIMOhk+DQScgxysm3JOM2yLBkCslWx2LSCLHqJZh1QnSZMWjUkaSnRaBShZCeHo5GF/M1IESSqY0kKzuabGMc6swwUlSBqDPDyMqORaOLISMjirS0cPR6IdlGEUajBJNFhs2mwGyVYzZLyTYkYLWnYHem4nSnYXersDhSMFjk6IyJaI2JZOhEZBkkZJtlZJmlaEyJ6KxyrLlp5JToKSixUVjipnhDLkWlOUsw8Y1yC+y4ci043CYcbhOuXMvSZ6szC6NThc6uIMMkIU0vQqkXkpwtQK6LQ6aNJdWWSJJZTKJRsFT8lmgVIbWJSbSKyCxSklGQTFqunBSnBIXt790IVU4CClscYn344oJ1djBiQygJxjASjGFEqr0RG0KQ26KQmMKI1wYSlxVAvC6IeF0QCkc8EnMUImMUEksscocQhVOE1ClE4hQgcsQTZ4sh2hxNlCmKaHM0cbY44u3xxNvjETrEiF0SJDlSEnNlSHJkJLilSHIWwSI5N4WknOQlJeemkJavIr1QTWZxBtoSDZqiDDIL08kqzkS/QYuhTIeuRIOmIBNdqZ4EQyJKlwpNkRaxXkKiSUZmYRbJDiXxWUJiMuKITo8lTiMgwZCIxChFlJ1AbGY8Yr2EKHUMkmwpoqxE9DlGbt67xd0H95i/scDwkRF2tOxEopIhViYiSBETLAhjdYgna0LXEScXEi6KIkWrIs2QgWegF17B61kX5E22w4DZZaaipoLu/i4aWxvIL8nj2MRRXPlOrC4Lre0tNDY1sKu7k6PHj3BgeD9bajdTV7+VsYlRdnV3cm3hKqdmZ5YiXzdtqaa2rga704ZGn4m7wIXFacZkN7J1Ry279/TQ0dNO666WxRGl1gZKK0ooKS+mqX0nLZ3N1DVsZWdbI3UNW6nYXE6aRkXZpjLKasop3VyGOc9GvEJEQHQwUZJYIsXRJGWmsP/Ifnr37qaxaTv9e3YzNTnO4UPDDA3to7+/l/HJMU7OnMDmttMzsJvxkxP07l3cc6ir30pVVQXFxYVUVZbT3NRId/cuarZuYejAIBs2lrKru5ORw8OUlpUs/Q06uzo4OXOCgb397Oru5MT0FI+fPuLkySlamncyPDTIrs52zp8/y4sXH1NWvoEzF8/y6PljBob2LDr+bgenZmdwOmx0d3XS193FxPgovb097O7rYdOWakrLSpYW2A8fPcTo+HFsDitbt9Vy/uI5djY3kleQS1PLTqanTzA3d4Hnz54swcI3N8BPHz7gxrWrfPnZS+7dusnlC+dpb26is7WFv/3pj7x49pSF+au8ePkJu/Z2Y8q34eG7hjiZAFVmKhWbyxkbP8qrz1/wt7/+kT//6Svqtm4mValgU3U5Lc0NtLQ2MnNqihMz4+wfHqCts5FtOzbT3tHE/gN7qN1aTbwgiiytGpE4lpotlYxPHOXa/BzX5uf49OUzri9c5tb8FaZHj3H/+jw3L88xf+kCnz57zPzliwwNDnDl8gUmp0bp6ung8Oghjo4f4eCxg9Rur6FyWzWZTj1Kcybbe5rJsGpRGzMxu8wMHz3Iwo2rPH3yYClp6tjREaZPTnDt6hyXL51n9vRJ5s6d5dbCPB8/ecwXLz/ly89e8urFJ7z8+DmfPn/Gqxef8PThA24tzHP5wnnOnT7F3LmzPL5/jz/+4Ss+//wzbt++ycuXL+jp6SI/P5etW2s4cGCIffv2MD4+ysLCtaWUrJmZk0xMjHH69AyXL13k/sJ1Ls+e4dDQELevL3Dj2lUOHBhi+tRJDo8e4cCRYVp3d1LVUEuG3YBCpybDaSTJkIFCn06qIR1LoQN7kQtXaS7V2zdT21DL9qZ6Bob6OTkzueguHDrA8WOHmJkaZ2T/Pg4fGGTh8kXmzs0yfHCQqRNjXJw7y8TkcSZPjHFgeJDcohzkKjlCmZBUXRo6u56A6GBU+nT0LhPuDXmkaNJo6GimrXcXB44foqO/m6t3rnP0xBidAz0cnjxOTeM2VLoMosRxhMVHERoXiV94COsCffAJCcMnJIz1waF4B4WwLiiQtQH+rPbzxcPXh5XrvVnls57Vfr6s8fdjtZ8vK9d786HnWt5f7cEqH18+9PLiw3XerPL1Z01AEKt8/Vmx3p/lvgEs8/JhuV8ga0Ii8YqIxSdagJ8ggVBpEtHJ6cQlZyJQ6vjWxMQUXV09NDY2sX17A7W1dVRUbiZbb0aSmIR/QCgCsYywyDg+WrmOtV4BfLDSk5++/S5v/foDlq1Yi5dfCIFhMazxDuD7P36LH/38Hf7xuz/gtTd+tgQR3//RL/nBT95hjVcQP/jJO7z2xs/+ixDxNt/98du8/pNf8p03f4oyTcPQ/hH27Rnk6PARBrp3s6+3n6MHD3JqcpJLZ89y49pl7t++wb27N7l5a55bd25y9/4dHj5+wJMnj5YA4cmD+zx5cJ/nDx/y8PZt7iwscPf6Yq/E04cPeHz/3tdLRLe4d+c+c5eusOfAASrqtmItLUJXmE9GYS5yuwWFw4rCYUVuM6MwmUk2WUi3Osh0uMnfWktFWwsljTuwVGxEV1iA0mYlQZuFRKdF7XKjyctHaXUSlZKOv0hOcGIKEYoMwhRpxGZmkWAyIrfbkFpNSC1GlG4H2SVFWMvL0Bfloc/PwViUg31DIfYNhRhznWTa9KjN2sX5V7eVVEs2Mn0mSRYd6Xk2MgscqPKsCLLTEGpVxGuUiLJUyA0aVHbj4o5Fro3ijUV07mrhwtxZLl25wPz1BY6PjVJSWsa2hkYsDifu/AIqtmxi46YK5KlJhMaEkpyehDIzhci4cPQWHQu3r3Fp/iIWpwmPdStZ4bkcv1BfNMZM9hwcoL2/A78If9aH+pCUmYytyEFQXAgaSxa/eP8tfvXRO/iG+/Gex/us9luDMjOF3sHdDB8/SG1DDbv6O5k5P83C3XnseTY8vFfxgccygqOCWLluBYERAaRpVchUEnJLXVRvq6BpVwPWXBPLPN7FY/1HbNxSTEVtKYGRPry38ld4Ba7GP8ITr6CVBEV7sz7EgxXr3mOt33LipVG4iy0ERfkiUkSzfN1vCBf4UlLtIFkTx0frfo53yHt4hb3LuvBf4xP9AYGC5YQmeBAmWU1YggdhCSvxjfg1IfEfEileSbRoBdGiFcRLPBBK1yCUrCIjLQhtZhh6bSQ6TfgiNKgCyVKHkJ0Zjjk7Bm16KBmpgWSkBpKpCiJdGUCmKgidOhR9aijG1FBMqjAs6ghs6TG4sgS4shPIMSTi0IoW3+tl5OhluLOluPRS8owKCqwpOLMTsWWJMWeJsOoSsGjF6NJj0agi0KgjyVCFo1KGLoFEWkbo0n6EMi0Is01MVnY06ZpwNLoo9CYhBrMIs1mC1SrF6Uz6Wim4XErcTiVOZwoOWxI2azJmkxyzNQmrXYnVnoLZmozBIsdgVmCwyDFakjA7UrC6FiNZjbZk9PYkrLlqXEU68oosfwcN/1HfAEVOvg1njhm7y4jdZcTmNGCyatGZ0zA4VYvjS1YZ6ZZE1JZEVBYJSpMYhVFIilWCwiRCYohHpI9FpI9FaIhFoI8hThdF4tdFcYmmOMT6aMT6SJLsQrI3qHDVGihrdVOww4KlKoOs4iRUuSIU9hgkpvCvgSIEhT0apTueZGcsCnsMyc44UtwCkl1CpNYYEi3RSCyxSCyxJJhjFmWLQ+IUILDFEmuNJsYSQ4wlhlhrLHG2OGKtsYtn5jjirAKEDjFChxiBXUS8TYjALkLkEJNgTyDRLiXRLkXqkCFzylG4F8vslDkpqPJSUeUoUeUsLmtnFKjRFKaTnqciLUeJKkeFxCglxZmKOi8DiVFKokn29TiUBrk1iQRDIgKtCIFWhMQoRW5NQm5NQmqWk+JMRagTI8pKQJSRgKXQxvGpMWTpSWSasmjuaOXWndvESOMJjAkhOD6UwLgQggTBxChiWbb2IxLT5AiSxPiE+yNQiBAlJ5CUmYIlz4YyU0nNjhoKSvNx5Ttp62pl38G9FJTmk1+SR2//boYPHaStoxVXjpOikkL2HxxifHKMzq4O+gZ6uXjpAmMToxwbPcq+ob3U1tVQW1eDw2WnoDSfsqoNuAtc5BXn0rm7g5Fjw3Tu7qB2ew072xopKS/G7DCRX5JH7fbFcroNlaVs2lpNblEOFTUV9A310bmnC73TSIY5C2FyAh94LickPpw4uZAwQQQJSQnU79xGR087za2N9PZ1sad3N8dHRujr7mJ3TxdHjx7myJFDS4Vww4cOsruvh5aWJhobd7C9vo5tNVtoqq+np7ODzs52tm2v49CREZpadtI30EtbRytVmyo5dGSEawtXOXNulouXLnB87BgLN+a5tnCVqZOTjIwcpLWliYMHhjh9apr+/l56+3dzdPwYn7x6wVd//j3PX37M+MkJ2jpa2dm8CC1Dg3tpb2shL9fN7t3d7O7roax8A7n5OZRXbmR7Qz3tnW1srCijfsc2TkxPMXJ4GLfbSXl5GT09Xdy+fXPxJvbTF/zbv/wznz5/xmeffMxXX3zOx08e84fffsmfvvodN65d5fTJExw/fIjTp6b557/8eWn85u79O2xt3oarNBdLno3AiECKNxZx9/4t/ue//o2//Y8/8eKTp/zz//gzRw4fpLAgh+mTE/z1b3/kytWL9A50ceb8DB27W+jZ08n+4QHqtm+horKUum2bKa8oITfHjttlZf/QAFcun+fGzaucOTvNnbs3uHnjGneuX+PquTPcnb/KpXOznBw/zqXzZ7hy+QKnZ09y9twp9uzro6Z+C63drXT2dVJRV0VKVirC5AQsJS6kWSkEiyMJEUYQkxhHz94exiaOcebsDBcvnGFi/Bhjo0c4MzvN2TMznJgaY2Z6krmLZzl7aobrV6/w9OHiPuk3TdTfjDE9ebA4wXH65AnOzEx/vY96m0+ePuHVZ59y48YCn3/5itnZU5SWFtPU1EhPTxf19XV0dLRx4cI5btxY4P79u1y/Ps/Zs7OLyU1nTi+OME2d4OGNm9y7cYPb1xc4euQQfX27uXh1jut3b7L/2Ag1TfUUbynHUpyDNtdKhtNIqkWLrSwfjT0ba5ETR7Gbgspi6lrq2d7eQEtXC8NHDzJy+AATU6OMHNrPrs5WOjta2L+3n/Fjh5mdnuLQyH5Gjx9memaSof17qNu2hbaOZnb3dVG+aSPbW7ZjdplJN2YSLxfyzop3We3vSXBcGPEKEcEx4SSkyFDrNdQ172BLQx2btteSokkjRiJAqkoiShxHYFQooXHRxCaKiU4QEhgVzrpAP/zDI/EOCmG1jx/LPb340HMtK9d7szbAH++QYDx8fVjj74dnYACegQGsDfDHw9+X1X6+rPLz4SNvb5Z5evL+2rV8sG4dy719WOkfgE9UNGGJiQTEi/CPE+IXK8A3XkyAKJGQRAXh8hQiFEoEyixEKh3funz5KoOD+2lv71zSjoZmbHY3idJkomOEKFLUCMQy1q0PYt36ID5Y6cmPfv4Ov3l/OcFh0YRHxSNVpBIeJWTZR2v44U9+yXff+Anf/u6P+afXfsS3v/tjvvvGz3j9jbf4zXtreOPNX/Kd7/2cf/reL/5TffuNt/6vZ9/5/ttLEPFPb/6MH/z8HQqKN3L40HH2Dx5geN8QB/sHONg/wPihYc6emOTKhbPcWrjKvVvXub5wjbm5C8zPX+XWrRs8eHCPp08e8ezpY549XZzte/74EY/v3uX+zZvcWVjg3o0bPL57l6f37/Pozh3u3bjBw9t3uXbpMrOzs0xMTdI9MEBxdRX6PDfafDdKm4UUu4UUu5Ukqxm50YAsOxu5Xo/CYCAjNw9rdTWOTVVklxShznGSaNARn56GOCsTkSYTmUGPXG9ElKEhRqkmOjmdcJkKf5Hsa4gwI7c7kNttJDscaArysJZvxLWpCkNxPsbCPCzFebjLFgvoTLl2NFY96SYt2bk21HY9Cn06Ur0alUOPttBBRr6VZLuOSFUiEakSIpUS4tRyJDoVKSYNams2WTYDzjwH2+q3cHr2JLfvXOfEiRMM7h9iz95BevsGKK/eRE5BIWa7DYPViMVlI02bRqQgAklyAiKpAJEkjspNZezqaaOxdQciqYAYYRQxwihyS3Korquiuq6KgHB/IkSR+Ib7ochIIrcsj/yKItIMGaRmq4lXiPAKXk9IXBiukhzKt1ZSUllCpiETnUVH72Avc9cukpmdQZw4ll8v+xWr13uwxncVH61dRmhsECExgYgU8WgtmeSWujC7DQRHB+DpvxpxkoCUTAWhsUGs8l6Op/8qAiK8CIz0JihqPf7h3qz0+oCQGH8cBVZKqvJZ7bOSmIRwfELWsHzdb4gSB+As0mFwqvjNyh/iFfwu3uHv4R+zgmDBKkKEHoQIPQiMW4F/7AeEClYQJlxJuGAlMeJVJMi9Fm/AUwOQyb1ISlxHisybVIUPqQofVEm+pCsD0GeEY82OxZodizYthDSFL+okPzJSAshICUCTGoReHYpTF49bK8SVJcCtFZKjE5GnT6DQJKfIrCDfIKfQlESxJYViSwpFJiUFZiVFJiVFVhU5xiRyjEnkmVPItSpxGKQYNAKyM+IwZAkx60Vka+PJzo7DaBRiMAjQahfHlbT6OLKNAjKyolCrw8jIiECjiUKrjcFsTMDlSMJikmI2JmI2JmLUJ2DSSdDrEjBkidFliTCbFFgtydhtKhz2VOw2FTZHKg5nOs6cdHLyteQVaskv0uMu0GDPycDqUmFzp+PIySKnyIK70Iq70LpUVJhf6qSwzE1xeS7F5bkUbHCRU2TDkWfClmPA5NCSbckgy5hKmlFKqlFMqkGE0iAi1ShGaRKTbBAi08cjNwoXU5j0cYgNixLpY4nXRhGriUCoi0RmEZDqlqLKkZHiFJPqlqAtUWKtzsK9VY9tkwZdaQppuRKSHLFITOEIdEHEavyXlqslpvBFh8IQgcwSg8wWS6IlFpktniSniCSXBKlNiMgYg9AQjcgSh8QhQmCLX4KGbxyIOFscMZYYokxRxFpjFx0JpxChU4jAISDeHo/AIViCCIldSqJDhtQpR+5OQu5OQuFOIiknmZQ8JcqclMXEp68diowCNeo8FaocJTKLDKlZisKmIMmehNQsRWqWospRoS3RorApEGWLiFJHEZ4aTpQ6CoFWQIIhAYlRgsqVhkSfSFxaHMJ0MbkVBYydGEesTCQ0Phyj08qtO7dJy04nQhxNnEJAtCyOUHEYkdIoVvqsRpaeRIw0nhXrPQiMDsY7xAdHkYuNtRXUN9dTXFFMhi6dyi0VbN1RS4o6mfJNG2nvbmNiapxd3Z20d7bRN9BLe2cbre0t9A300r+nj8amBoYPHWRXdyedXR00NjVQWlZCbV3N4tPzihLqd25je1M92xrr6Ohpp2ege6m8s6WzmbziXKwuC6UVJUs7FBsqS9nWWMfgoUFyS3LZtG0T6cZM/CICECsTFyHCawXhoigiE2IIE0SQacikqqaSnt5dDA4NcGpmiunJMWYmx6iprqBmSxX7BvvpH+jh1OxJDh05SFdPB7u622nvaKZxZz11WzezrWYTO+u30tK4nbGx45w5N8ulK3OLMa17+5d+z13dnezq7qR/Tx/7Dw7Rsaud02dOcePWdU5MT3HgwBBtrc0c2D/I2Nhxmlp2Ur25ivlbCzz55CnPP/uE4WOH2HNgH337Fpuvv/rD73jw4B4H9g/idjs5OXOCmbOnqKmvJTNbg8lipKikkKpNlRSXFtHQsJ35+auMjByksWE7Z2ZPcWJqggvn/z1Z6C9/+D3XLs1x6fw55i9f4tqlOf78pz/wxeef8fzZE+avXeHFJ8/56qvf8qc//p5Xr17yu999ydMXz+jo7UBn17OtdTsllSVMnznJv/zr33j+8WO+/OIlf/rj75i/domJyeMcOTrM/MJlJqZG2ba9lqGRfQwdHqSjr5Wahk00tG6jrbOJ8ooSSjcU0NPdzq7OVnq6O5iaHGX+2iWef/yYO3dvcP3mAhfnznL44BAzk2PMnpzk+pU5Fq7McfPGNZ49fcjHnzxh+tQUxyaOUlJZQs6GPLr29ZCQKuVdj2XYS9wo9WrCxFF8uG4F0jQ5epuek7MnOHpshMOHDnD61Anmzs1yc/4Ks9NT9PV2cfjQAW7emuf5s0dcnbvIvVs3+fT5Mz7/9MXSMvU3EHHl4gWuXLzAtUtz3Lh2ldvXF3hw5zYvnj3ld7/9gsdPH/Hkk6d07GqnqWXn0v9TSUkRe/b0MzZ2nNHRY4yPHWdqcpzJiTEmxkc5OTHO6ZMnmDt1hrNT05yaPMHs9AynT5/m8tUrzN++yelLFxieOM6Wph3kVW/EWOAmy2Ul02Emw24if1MZ+VXF5JUXkluWT/nWSho6d7Kzq5ld/bs4NnGUmdMnmJgaZWj/HlpaG2lrb+LokWEmxo/R39dNddVGuna1MTg0QEtrI9Wbyqmt20xzayM72xop31JOQlICiSoZAoUIQZKYyIQYAmNCWOmzmvWhvkSKo9HZ9ZTVlGNwWgiJjWBdoA8xEgFRYgG+YcGs9PZk+TpPVq33xsNnPR4+6xdHlNb7sdrHnzW+/qz1C2C1nz8evn6sXO/Ncq91rAn0Z21QAGsCfVnp68UyTw/eWb2cd1ev4F3PVSz3W89yv/WsCvRjdXAAa0NCWB8dRXSSgiR9NilGIwkaDbGpqUSnpBKnUiPIyCQ+PYNY1WKnmSg9m29duXKNffuGaGvroKNjFx0du9hW34jBaEWSmIQ4QU6KKhOpIpXgsFh8/MNYudaHX7yzjOWrPEmQJiMQy8jKNpOkzCQwJJqf/PzXfO/Nn/Ha937Kd15fhIlvf/fHfPu1n/L9H/yKb7/2U/7xtZ/wnf8CRHznh2/z+k/e4b+9/iN+tWwlDU3tHBo5xv69+xjq7+fYgSGODu7j5NEjzM1Ms3DxPLfmr3B94QoXzp9lamqCK5fnuHF9nkf37vLs6WNePHv6d/oGFm7Pz3NnYYGHt2/z+O5dHt25w/2bN3l4+y6Xzl/g1NcX8JGjx6lvasJdUowpLwdbSQn6/DxUdisKk3ERIgx6pPpsErK1iLU6kux2km0WpEY9UmM2Qq2a+IxUpIYs5CYdUakKQqQSYpRKRBka4lRqwuUphMqSEWizkdnsKHNySXXnkp6Tj764BGv5RpyVlRTWbCGnciPusmLcG4pwluRhy3dhy3fhKMzBXpKLqdCFscCJdUMe7qoS7JVFaPJtyC0aFGYNkuw0ErSpKPTpKM1ZqK3ZZDqMGNxmiksL2Fq3id29uzg9e5Lp6WlOnjzJ/MINxiemODI6xpa6baRnaUhMkuIuzEVn0eEX6ovWqCEjS0VBcQ43bl/j9NmTVNdWsspzBWHRIWiNGgTSeEJjQgiMCOCX77+NX4Q/Hr6rWeXjgcFlJK+8kO0djWzcWsmagHV4h/gQFBNChCiKWGk8iSmJyFVyElMSqaytZOrUJAePHGD3nh5ihFH4h/khSRGx3PMD3vnwbVb7rCQ0NgihPA7/cB/ESQJ8Q72Jl8ZQWJ7H9tY6DA4dXoFrWRewhsBIH0JjA/D0X8VaPw/W+nmQpFawobqUxBQJQZGBeAWuxT/cm5AYXzwDlpOUIaRsSy7JmQJ8wz8iOHYVESIvwhPWEZnoTYzcl1iFHzHy9cTKvImRrCUy3oOo+JWIE71Qp4egzYpGlxlBljIQTWoQ2Wkh6NShGNLDMGujcZqE5NkTybVJsBvisehilqDCoovBbogn1yKm0CqnyCyj0CRdUrFFTok1mVJbCiVWJaW2VDbYVZTaUik2p1JoTCFfn0RetoJcQxJug4JcUzKFNhW51mTs+kQs2QnYDIm4bHIcFik2ixSnU47LpcBul2J1SHG4FZhtEgxmEUajEKNRiF6/CBxWcyJ5Oak4bEk4bEk4LQrsJhlWw6Jsehk2oxyrKQWbNfVriEjDYU/D5UzHnaMhN0+LO0dDTr6W3AId7rwsbE41JnsqRpsSo1WFPS8bq1uHxaXF6tbhzDeSW2ylYIODwjInRRtdFGxwkFNkwZFnwOrWYbRnojOnoTErybQrSLfLyHDI0biS0OakkJWnJDMnGbVTvgQRUpMQuUVMkk2Cwi5BZl50JxQ2EaluKeo8BWm5cpIdIuTWeBQ2ASlOMSlOIckOAQpbHHJrLHJbNDJrFFJLJInmCOS2aFJc8ShdIuTWWKTm6MWfdwiR2wWLIGFdTGQS6KOIyQojVhtObHY0sYYoRA4x8fZ4Yi3xiyBhFSxBxTejTQKH4P8XIkRfQ8Q3ALG4hJ2M4j+ARHLuoiOhLkgjoyid9EI16flppOWmIrPISHYkIzVLkRglJNmTUNgUKGwK1HlqUt2L3xFoBUSnRxObGYtQJ0RilCA1SxFmiYhRxxImDyNGGUdhdRGjJ8YQJScgTBKjSFdy9sI5HIUuhEliZBkKRMoEgoUhizn84mgCooOJEEfjHerLsjUfkqBMZOjYAXoP9KOz6LDl2tCZtNhzbBhtBlz5TqbPnOTQ8RHaO9vY2SOzwhwAACAASURBVNxI/54+dvf1ULWpkpqtW2htb2FL7WYKiwvo6tnFvqG9HD56iP49fVRWV7C5ZhN19VvZtLWa9u42evfupr27jZ1tjX+njp52yqo2UFa1geraKnKLcnAXuKip30JLZzNVW6tQ69SUbi6juLp0MTbSqiMlO40wcRTpJg0Gt5mqrVVMnl7Myt872E9r20727ull/tolJieOs72+lp1N2zk4MkRbVyuTMxO09bTR3d/F/kNDHDxygL6BHlrbdtLZ0cJAfw+D+/o5eHA/45NjDB86uDS2dGJ6iskTExwcOUD/nj6qNlXS0tZMa3sL9Tu20dWzi4G9/bR1tNLW1sL09AnKKzcyMLSHh88e8fGrF+xsb2bXnt3sGx5ie3MDthwHlVuqODx6hJnT00xOjnPz5nXOXTjL9Ts3OHT8MDvbFmNk9w3tpX9PHweG93Pq1DSzs6c4fGiYwX17mLt4nktzF3j08D5Xr1ziyYP73L99i6MjwxwZPsi506eYv3aFhw/ucf7cGc6dneXs2VlevXrJn/7yRz759GPu3LvN/PVrXLw6hy3XhlAmJE2bRmZ2BnX1Nfz5L7/nxSdP+X//9//iD7//khvXr3Lr9gJdPR1s2lKJ1WVBa8xiV38ntU1bMbj0ZJozyDSqUWUqqd5STv9AN7U1VcxMT3L1ykWuXL7A3MWzi0/kby5wfOwYvb09TI0d49K5WY6NHGD+8kXu37vF4yf3+fK3n/HVH77k869eMXx8mF17u5dakpf7eCDLTCavsoh1wesJignB5DSxrWkbQyODHD46zMkT41w8e5pH927z5MFdPnn6iHOnp+nuamdyapSXn33Mpy+f8/jRA148e8oXLz/ld5+/4ouXn/Lp82c8ffiAR/fuLjkP3zg9zx8/4smD+7x49pQvv3jF51++4vT5WVramjl95hSHjx6iubWJXbs6GBk5yPj4KEeOHOLI4RHGx45zYmqCyYmxJYg4NXmCk2MT3J6/zq2F64yNjdG7Z4DO3h4GDh2ga2gP1Q3bcG4sJlmvIcWQhbUkH1tpAflVpWzcWk1hZTFFVSXUNtXR1tdBW18HvYO9HJ08ysBQP82tjbR1NNO/ZzcHDu5j5tQUZ8+dYuTQfvr7uunr7aKtvYnWtp20tTexaUslZeWLDwc2bt6IxW2hZudWdHY9giQxH3mtRJQiwV7kQp6ehEAhQpgkJkwQQZxUREhsBPEyMQJ5AuJkOXHSBOKkiYiTkxAnJxElFuEfEY5XUCAfrPZkuac3Hut9WesXwBr/AFau91kaV3p39SqWea7hI++1fLB+Lcu81/ChjyceQb54RQSzKtCH1cF+rI8KJ1AUQ7BYQLBYQJRCijBDRZrDRpLJgESrQZiZgUiTiUSnRarPRqo3IM7Ukag18K3z5y+yZ88+Oju76Ozsorm5lc1b6tDqjKQo00lRpqNM05CWoUOcmEJgSDRr1wfy/vI1ePsGoVRnIktSYXXkkm20IU5M4t1lq3jzR2/x5o9+yffe/AXf/d4veP2Nt3jjzV/y7dd+yutvvM1rb7z1X4aIN372G7712g9Y4xNET98+hgaH2dPbx8H+ASZGhjk+OMip0WNcPXOa21cvcffGPNcXrizVq39Tz/7k3j0+efqEz54/5+XH/66nDx8sxZd9U5Ty4M5tHt69w8O7d7h9fYGrcxeZO3eWixfOcf7sOUZHR+np3U19YwONbW1srK3BWJBLisWEzJCNRK8lLiudqHQV0enpxGdlEZ2RRkymmkSDDnF2BrEZyYh0aWQX56BymhBlphEqSyAsUUJsSjIitRqBOoNYdSYJBgspzlzScvPJKijGXLYIEDlVVRRt2UJ+ZTnuDUW4SwpxFObgyHPhLsylsKwYR3EujtI83BsLyakswVFeSFa+DYUpE6EmhRSrFolOhTAzmcSsVBQ6NSnZ6aSZstDZ9ZRsKKSttZHmlgbGJ45x69Ytbt68yZ279xmfmGJnUws7m1rYUFGOzpRNUVkx2WYd3v7rSNOkIksSEREdxPTpcUYnDlFWUUhIuB8RcSFkGdMJjvQnJCqAdQFr8A31RiiPQ6aS8NG6D5GnKxibnaS8vhpzno3l3qsIjgsjShJLYHQw9kIn+4/sJ04SR1R8JGfnznDn3k1a25tISVUQGRfO+iBvoiVRrPbzIDA6gKRMBRGicIJjQ1gX5IVvuB/hwgiyHXqq6qs5ODbM0LH9pOnVLPdaQUCEL9HiCLyDPFnhuRyvgHUY7AaqtlYRFBnE8rXLCY8LIzQmhPD4ECIEwUQKg0jVSsm2q1jt8w7eIcvwi1iBX8Ry/GNWEZnog1AZglgVQoTIkxjJOuLF3sQJ1yIRe6NWBmPQxGHSxmHLisaqjcaWFY1ZE4kpPRxDetiSHPo4HPo43CYhuRYxTkM8Vm00Dn0cedYEco0Sco0S8g2LKjDKvpaCQlMSReZkiszJFJuUlJhTKTYpKTKmkJ+tIEcrw6WTYc0QY8kU4zYoyLOlkmNJwW6UYjMkYjfJMOtFGPUiLCYJZrN4CRgsloSl9yaTCJNp0bXITI8iKzMOoz4Bh1mO06LAbUnBbUnBaUrCaUoi16okz67CYVXhtKXhsqtx2tKWQMLtysCdo8FiTcVmT8PuUGNzqjHbUjGYk8k2KtAa5RjsaegsKrJMSnQWFSZnJva8bJwFBlyFRlyFRpwFBhz5eqw5WkzOTPQ2NdnWNLRWJWlWKUqrBJVditopJzMnmYycZNLdSaQ55aTapagcMtKccjJyktHkKUnPS0HtUpDikJJRkEyyIwGhLnKxaTojaGmkKS1XikAbglAXilgfvlgq9/UuxDfug9waiyonAXWejGSHCJklDrlVSLJTQoorkbQ8BWl5ySS5pEgsQiQWIQpnIjKnFJFViMiegMAmJNYUT4wpllhTPHGWRcWa44g1xxFniUdgEyKwCf/DecziuVWE0CZB7JAicclJdCsWXx2yRXfCIVscb8pTklqgQl2QRlq+itRcJam5SpQu5RIoSIwSlK7FM5lFtqQEQwLxWfFEp0cTpY4iJiOG2MxY4jRxhCaFEZ4SQZg8jKjkGBwlTg6NHiYqIQZRcgKZ+izGJsep2V6Lf2QgYaIIIhKiCBIEEyoOI1YmYE3AOvwiA1kf5sfK9R4UVhZT37YDR5ELs8tMzY4aCjcUUFCaz7bGOtq6Wtm0tZoNlaVs3VZLXf1WtjfUU1hcgNFsoGHnDkYOD9PS1syx0aMcOXaY1vaWxUjX8g0UlxbR1LKTQ0dG2NXbya7eTtq722hq30ljawNtXa20dbUuldCVb9pI+aaNVGwup6A0n43VZdRur2FjdRkbayswuEzEy4UIFCKcJTlkO42U1GykrK6SbW076D04wIkzJ7hx/wYHR4YY2NtLX383wyNDHBgeZGdbIz0D3QweGmTo8BCbdmyhsauZbR0N1DZvo2twN3sO7aOtp43ahloaWnbQt6+XkcMH6OzqWCqZOzhygCvXLjOwt5+Rw8NcmDvP5auXaGrZSVfPLsYnx9g7uFjm1tzaxNCBQfYfHKKgKJ+y8g3ceXiXM3PnmLtxlfLaatYGrqe5ux1rnpPEVAUVW6rIK86nqKQQs9XExooyhkb2MzSyn46eTvr29XN1/gq3795ibu4C9+/f5fatGzQ2bGds9BiTE2Ps3tXJ0ZFhvnj5Kb999Rl//tMfGBs9Rl9vDyPDB7h75xZffvk5s7On2Lt3gLNnZ7m2cJWPXzznxeef8vjjJxyfHMXmtqMz6/lg5TLCokPJK85lYmqUew9u82//61/4+Pljnj97xJPH9zl5Ypzjo4fRG7Vk6NIxu8yYnCY2bCnDUeJiQ+0GhClCPli7jBR1EvUNtXTuamHfYB9DgwOLEHLzOhfOn+Xs2bNMTE3S1tFOXf1WBvp7mJ2eYnL0KJ+/esFf/vx7/vq3P/L7P/6Wz377khdfvmDs9ARNPa1I1HJWh3izKtiLxKwU4lMlrAvyxmgzcGz0MBNTo4tOyfgxHt27zatPnvHx4wdcmJ1h/vJFnjy4y7Wrc1ybv8Sjx/e4c/cGrz77dCmt6tWLT3j14hM+efqEe7duMn/50tJu6fPHj/j80xf88Xe/5Q+//ZKXHz/n/r07XLl2mZFjh2jv7mB0amzpurh48Tz79u3h9OkZZmZOMjN9gumTU5wYH2P0yGFGjxxmcvQ4B/cOcnrqJM8fP+HSxTkam3ZSsKGEiq1b6BocoHxbDZbiPLJzHajM2ZjyXGyo3UTx5ko2bq2muKqMgrICquuq6ezrpG+oj66BLnb172L3vt1s2lpN5ZYKGlsb6O7vom+ghyPHRhibOEbfQA/9Az20tzWxoayIktICttXXULWpnNKyxRLJjZs3UlFTwdS5k/QP76Glt510kwZ7kYvK+k0oMpKJSYwjND6c91d/QEBkCCGxEcjSlMTLJCjS1UhVqcjSVKRqs1Bps0lIVhIcHYtXYDBr/QJZ5e3LR2u9WOaxlg/WerJyvQ/rgoLxDY/ALyoC/+hIfGPC8Y4MYW2oHx4hPqwJ82NdZCArAr1YEejF2vBA/AURhEjiCRDH4ieMJkAciyA9FUGmCkGmivj0NOLT0xBmZSA1ZpNss5Bqd6B2ufnWxYuXOHhwhKGhA+zdO0hLSxs1tfU4nLmYLU4MRhsZWQZszjyyjQ4iokV4+4eyynM9UbEiMrR6NDoTOfkl2F35JCnT8fYN4edvv8cbP3iL1773U/7pOz/htdd/zo9+8i7/8P+8yZs//DWvv/nL/xpE/OCXfO+nv+a/vf4jYhMUDAweoK9vgN6ubo7tP8D48AGO7tvD7Nhxbs5d4OHNBR7dvcWd29e5dvUy587Ocnt+nkc3b/HJg4d8+vQpnz1//ncg8cnTJzx5cJ97t25y+/oCd25c5/7txXzkR/fucvfmDe7cuM7N/4+19wyKe7/TfF13a8a79jrN3Bl7bY93drxeh3N8go4iCuTYTeqmu+mcc24ampwzSEgoohwAEUQWoIQklDMigySOpKOjE+xznMczW1v3fu6LPmbGs2+2au6Lp/7FDwooqrr69+H5fp/n3t2wXXfvAQ9v3+XyhYv0dvdw8mQ7u/buo7C6CmteDnK3kwy7mRSzjkS9hkS9jhSDiQSNhhSjjiynGaFRSaRUSFS2gBRdFuYiL67yEBKbgRSlhCyTHqnFTJJCwXpBGlslchI0BlINVmQOD8bcAtzFZfhKy3CGQrjycvHmhwgW5pNTkIs36MMb9BEI5RAoysNbGMSdH8CW60HlNJGhlyNQZSHQSkk3KkhQZJIgSydVJUGskyPWyZEZVBjsBqw2Awf2t3Li5BEmr03w6tUrVlZWeDw9y4WLE+zZu5/hkVE6urvgS1+CL32J/JIQgoxkEoXxpIuSiY7bzOmeExSX5REVG8H6Te+wKXIdiamxbIuLQJCZyJqIt4lK2srW+Agy5Wm8E/E2mcoMOoe6WReziY2xm/np2jd5Y/1bbEmM5Ocb3kYgSSU1K5UN2zYgkmWyvbWZvftbeTh1j5ZdzcQmRfPDn/0DWxI2I5CkkKURY3Dp2Za0lXci3uWtjW+zdts6ZPps/EUBksUpyPTZ7Dy4C2+Bn40xEWzYth6BKIXEtATei3iPtZvXYrCZKK4sRaKUsTZiPbEpsUQnRbM5JoL3Nr9DZGIEmfIUNse9x9b4d4gVrCU6eQ0bon/KusgfsyXpHeIzN5Ek2kRk4tsIMjcgzY5CLo9GJYvGoAr3Ntj1KdjU4cI4uyYmDBSaGKyqKMyKbRjkW7Coo7Coo7DrYnGbEnEZE7BqorFpY3AZEvEaBfhMQoLmNPKsGYRsYkK2MDzkWsTk26Xk26UU2uUUO5WUe7VU+HRU+HSUe7UU2OV4DZk4dWkErBIKPCryPEoCDgleuxivIysMEmYhNksqZnMyen08Ol0cRmMien08en08JlMSVqsAoz4JlSIapTwGjSoei16Aw5yOx5oVlkWM5wuICLqV5Hq15Ab05OUYyA3oCfi1+H0aAn4tOQFdeKzJo8LjVeP1afD4Nbi8KpweJXaPAotHjtEpRW+TYnRKsfs0uHN1uIMGXEEtzoAOV1CLK0ePM0eD3afB5lNi92mw5qiRWFPJsgnJsgmR2FNXgUHmTEfqSEObI0MTkKLNkaELZqPPlaPNkaH0isl2ZaAIiBA5UkgxxJCkC/dD/IsLISBBExFOZTJsC4PEF0vVadbw2FKaJQ6xMxmpR4jYmYzIkYLEnYrMl4HUm06sahuxqm1slm5gXca7bBStI0qxla2KLawVr0XoFJJkTyHRlkyiLZlkR9hdSHamkORIJtmZgsAtJNWbhtCTSopLQLIzhWTnF+NM7gyE7oxVgEj3iUn3hUeaMjwiMtzh5Wt5ngJlvgp1SPUvbkSuArlfTrYvG5lXhswrI9uXjTJHicwrI82SRpoljVRzKimGFJJ0ScSr41dhIloeTbI2BYFeSLohnRSlAJPPzOm+LqIFscSmxiPKzqKppZmDxw7xxrqfszZqPZviN7MxYRPbhJFsTtjGhpgItiZFkaEUIzcqsQUcbI7fityopHZ7LXafneKKIk50HudY+1Fa9uzAHXBRWlWCP8eHw2Wnoqp8tZ25eUcTXT2nmbhyie7eLto7T7HvwF72t+3jVMdJjp88xr4De8M6tJe9B/dw4Mh+du5tobymjKr6Sra3NtPY0kBlXQX5JSFy8gOEivMorymjfnsdReWFaE0alGY1Vr+djTERRMRvxVPgx18cpKi+DG9xDnuO7Wfk8hhXb1+lo6ed8soSWnfvoLurnYHBXpp3N6NzGvEU+AlW5BOsyEfvt5Jt12Iv9GHKdRKoKiCvthh7nhuFVYPOacRfHL547T24jzP9vZy7ME7/YB8n20/g8jgJFeRx8HAbh44c5HR3J4ePHqLjdDu3797i8cwU3b1dTFy5xLETR+kdPMOlyQmOdZzg4KmjdA71onOaKagu5drD25TUV6Iy63Dl+jA7rRSUFlJbX0NpeQkVtZUUlhVRUllKw45GOrs66O3r4fTpDm7cuMbliYvUVFfy4vkKv/r8l/Se7uTowTZuXZvkzo3rjI2OUFSYT+uuFjo7TnHx4nlu377J4cMHOXr8CI9npng484gbd29y9dY1rt+9yf4jbazbvIGIqC207t/FqY7jXL02wcsPVvh//t//yQev3uf3v/sVv/j0NbMzj2jdvYPK6jKMNgNltWXYc5wYXCbyKvMpbapAZs4mJiOWpKwkVEYlxRWFNO2oo6g4j/GxYR7cv82N65Ncu3aVcxfOc6KjnZxQHnang0MHD3BufITJq5f4/Fef8vqjl/z297/ig49fsvLhCgfbD9NysJVtghh+8NZ/R+0xESlO4vvv/AixUY7ZZWbk7ADzC9PMzjxiduYRi7OPebY4x8M7N7k4NsLVi+dYnH3Mi+dPmZudYn5hmucvn/FsZYmPP/qQ1y9frC5S/8mFmLp/L5yUdPvW6vjShy+e8/plGDqeLi7weOohg8MDHDjSRk1jLYdPHKGr5zSXLl/kxo1rDA8PMj4+ysTERa5cvsTY6AiDZ3oZ6jvD2PAQF8ZGuTR2jod373Hz+g0OHTpEqCCf4spymvbsoqypjpzKEhR2E8aAm9zqMsqb6ymsrcRfnE/NjgbKayspryunta2V46eP03a8jR17d1C7vZaC8gJqGqupaaymvKaM8poy2o4e4PzV8/SP9FFeU0ZxST57drfQvL2e8opidrVu58ixg+xv2xN+XR87QEl1CQdOHuTAyYPcmr7L4MUROoe62X/yINuSotgcv5WULCFxaQnhgt3YbcSlphCfJiBVKiEpM4OkzAxSpRLSpNkkpmeyLSGJTdGxrNsataoNkTFsio1ja2ISUSkColNTictIIypdyFZhIpuSYnkvbgtvRW7gpxFr+B8b3uad6E28ufU9fr4t3HO2KTWOiLR4NqcnsDUjXJYcm51JskaOUK9CYFCRZtYicVlQ+NwY8nIxFxTypYsXJ+joOE1XVw/Hj5+krq6B0rIqcoL5hPJL8AdCGC1OyqvqKSmvQ5guZePWWNZu2opIosBodZATKqSgpBxvIERmlpz4pHR++D9+zte/9V3+41f/b/7DX3yL//TVb/M33/7vfOlL/5mvf/Pv+PJXv/3vhoiv/PX3+Yuv/w0as5MTHV0cPniEw/v2ca6/j4H2k/QfP8aVs4PM3LnF09nHLM+FXywPH9wL25mPp3l/bp4Plpb58OkXAPFFudzLlWe8v/KUJ8uLLMzPMjvzmLnHU3/mRMzOPGJ26gEzj+4zN/WAxUdTzN27z72rk1wdP8fwmX76+vo4cbqDpv27CdRUoAn5kQZdSIIeRC43IpcbocmE0GwgzaonVp3FZnECkbJkNqZFk27Oxlrkw1MZwlkcRB9wITXrECgVbEzNICJTRmSWnCiJgr7RcR7PLzC7tMT88jILy8ssPllm+dlTnq4849nKM548fcKTp8s8ffaEZ+8/Y/nZE5aeLjG/vMDMwhxTc9NMzU0zvTDL9MIsU3PTPJ6bYXZxjvmlBeYW55lbnGdxeZGFxXlevXrJL3/5C37729/wxz/+kX/+53/mn/7pn/nDH/7A73//B37/hz/wyaefwrlzq5pfmGN6dprpmSlmZh6zsvKU6ekp7t2/w+PpKaamH/Fw6gHTM1NMzz7m7v074WLAR/d5MHWfh1MPmJ2fYXZhjht3bnLn/l3uPbrP7Xt3eDD1kDv373Lh8kV6+no4/cUb+szcDFOPH/Hxx695+uwJVyYv097VTu9AD8Pjw5zqOsWprlMcbz/GydOn6OjpZOzCGENjw0zenGT8UrjEqG+4n56BXgZHhzjdc5q+wT5Gxkfo7TvD6e4uBkeGGb9wnomrV7g8eZX20x2c6jzF2PkxBob76DrTyfDYIH2D3YyfG+L8xWFGzw/QN9xFT387Z4Y6GRjppn+kizODHQyf7WH8XD/nzw1wcXyAS+cHuHx+kMvnB1mcfcDS3AOW5h6yPP+IJwtTPFn8Fy3NP2Rh9j7zs/dZnHvA0sKjsOYfsjgX1tL8FE8WHvN0cZpnSzM8W5zm6cI0TxamebY4w9OFaZ4uzPBscZaV5TmeP5nn+ZMFnj9ZYGV5nqdLszxZmOHJ4gxPl2ZZXpxheXGa5cVplhYeszA/xfz8I+bnHzE395DZ2QfMzj5gbu4h8/NhLSxMsbj4mMXFxyzMP2Jh7hEL81MszE+xtPCYJ4szPFmaWf3eTxZnebo0x5OlWZ4szX2RIjLH8tIcS0uzLC3O/stzcZbFpVmWlub+TItLs8wvzTC3+Ji5hcfMLT5mYWmWheVZFpZmmV+aZm5xmvmlaeaXZsLPf/Xxpclxzk2OMj55lrHJEcYmRxifPMv4tfDZ+ORZRi8PM3p56AsNM3ZlmLHLw5ydGGT40gBDl/oYvtTP8MQAI5cHGbk8wPBEHwMXeuk7103/+W4GLvQwdKmXoUtnGJ7oZfjyGUav9jM+OcTY5DBjk8OMXg0/z18f4+Ktc5y/Mc7o5AjDE4OcvTLM8MQgfefP0H+hj+HLwwxfHWFwYojBiSEGLg8xdHWY4cmzjFwLa+jqMINXhhi4PMjglSGGJocZujrE4JVBBv5Mwwxc/nMNXhlm8MpIWJeHGb56lrFr44zfOMf49XOMXRtn9No449fGGZ4YZnhimHPXz3Hh5gXOXjnL+LVxzt84z8jlEcYmx1Y1enWUkcsjDF0aYvDiIAMXBhi+NMzQxWFGL48yOD5Ix5lOTp/pIjEzma2JkWyK3IzVZedkx0ne2vgOm+I3szU5koikzUSmRrFm6zoylGKUFg1mn43cshDeAj/+ohw6B7s40n6EUGmIA0f207SzEW/Qs3qZV2jlZIjSKSwu4PDRQxw83Maefbs5ejx8GWrvPMXAUD+9fT2c6jjJyfYTnB0b4dLliwwODzAw1E/r/l0cOLKfzt4ODh0/SGFZAbmFQaobqqhtqqGgNJ9QcV64iTrkp7iiiPySEE6fA4vTTIZChDvkxfFFl4496MJfmktpUyW7ju5l56Hd9J8f4vq963T0tNPYXEdBYS7lZUWUlBVSuaOaDJ2EDclbiUiLISoriUR1BuuFkcSp0si0K5E4NYjtKoS6LOLlqQg1IuR2DdaAg1BxPu2dpxg/P0ZDUz3FpUXYHFbsThuBoB+318Wefbupra+hpKyYo8ePcPXaFQ4ebqPjdDut+3ez79B+2rs7sLrtGJwWtA4TGruRlsN7qdrZgM5tQWnRkVdWSH5pIY07m2ndv5vGliZy8oPkFubRun83h44f5tiJoxw9foTdu3fR3n6Sa5NXGBke5MMXz/nFR695dOcOgz093J6cZOr+Pa5cvkT7qRPcuXOLlZWnzM/Pro5JTc8+Zvjs0Go8bO9QH8c6TlC9vZ6E9BRyikPcuXeTX/36F/zilx9x+9Y1lpfm+PyzT4D/xYevnnPr9jXGxoc5cuwgeouOwopC7DlOvIUBnPkepBYlseIE3o1cg1grprqpCnfAiUIlo6y8iM9++SkP7t+lp6eHiYkJevvOUF1fh0SuQKFR8+TJ0mpD88Tl87Qd3Muly+c5M3KG00Pd+IuDxKQn8LOIdxCqxaQZZKwXRhGREYe/IkTPQDcff/QBL1884+NXL3i2OMfy3DQPb17n8thZrp4b4/mTRX79y09YebbE7MwjXn6wwme/+pRPPv2QVx+84PXLF3z44jkfvL/CyvISCzPTPLp3l3u3bnLnxnWeLMzz6eswbCzPz62mKN29c4vu/h5qmupo2NHIic6T3Ll3m5u3b3D+4jmuXbvKyMgQk1cvM3n1MkOD/fT3dHNxfIy716/z4NYt7t26zS8++piZx9OcOHUSt9+H0WWnvKkOV36QQEUxep+TQEUxFTubqNzRSF5FCYGifHbsb2XH7haadzWx79Be9rTtpqq+ksq6CmoaqwkV51HZUEl1UzVFlUVUNVbRP9rPzXWJQAAAIABJREFUg4VHXLx2kbajB9i3v5Vz4yNcnbzEyNkBRs4OcHZsiJPtx2je1YQn14Mn18Oeo/vYd/wAwxOj7DvRRmFNCfagi7i0BNZsWcv6qI0IpWnYA27UFj0p4gzWR25hS3wcSZkZqEwW3LkhvKFCTC4vMq2BTLmKbbHJxCWnkyKSkJGtJF2uJFksIVIgYFN8fHgfYssm1kRvIUIQT2yWkMTsDGJlQiLFSUQIotkkiCQiLZaorGRiZULislNJVGci1GeToBSRopWSbtEgcZnI9lpR+O0oAw6UARfqHD+6vCBfunJlkt7ePoaHz9LZ2UV9fSM1NXVUVddTXlZNXqgIh9PLrtZ97N7ThlyhJSo2iW3RCWh1JpwuDzW19ZRV1RLICZGaISEzS86bb6/n29/9b3zzr7/Pf/rqt/nat77P9/7rG2GI+Ksf8Jdf+dt/32L1N77Hf/zWd/nyN7+NL7eIk53dHDp0hEP7DzAxOkL3sSOcOXGMybFh5u/f5ens47AT8fAe9+/d4d6tm7w/v8DLxSVePXnKh0+/AIinYaJ+ufKMlWdPePZ0mSfL4fjXpblZFmammZ8OA8XUo3s8vHuLqft3WJ6bZmVunoUHD3l86zaPb9/h9uQkD+7fDacWnR+j+cAenKX5aPM8aPMDKIN+5H4/qWYzCVoVcWoZEVkCNooSideKEDnUbMyIJVomwFmRS6ipkmyXkWSFiEyTjlS9AYHOTLxCTXRWNta8Ah7NzjGzsEhp03a0bg9GrxdHMAd/YYicghD+vAA5+UHyS8JLRfY8NwavBZXLgMSsJE2TRZomC7FRTrZNg8iQjdSiwhyw48h1Y/RY0DkMWD1WSkoL2NnSSH9fN6NnhxkdOcujR494/vwls7PzXLl6jYkrl1ddiD9JnJ2JTJGJSCxAqRSj02VjtekwmlQkCWJYv2UNKRkJCDITiUrYwlvr3yBVkkKqJIU31/6UNZveZc2W9/jh2z/i7S1r+NGan7AhLoL1MRvDP+OddzjScQx3rpfkzBTKa8u5O3WXsUtjHDh6gIPHD9J6YBfZOhmZynRcuS4UJgVaq4YsTRZiZRZau562Ewep3lHLgeNt5Jbmk6WSYnCa0Fp16GwGTC4LFo+NwrJi/PlBbG4HRocNo81CdVMD7oAXb14AtVGN2W2htKaYgop8fHkuzC49vhwruQVO/Hk2TE4lGrMUk1OBzafF5lMRzLdQUOSguNRFabGTyhI39ZUBtlcH2V4dxK1PxKVLwKVLwGNIwm8WkGNNJWhLI2hLw2tMRi/ZjCx1DZqsTTh08XhMydi1cZiyo/Cb0wnZxJR45FTnaKnN1VMT1FHp11LuVVPh01DqVlLiUlHm0VCdY6Qh30ZjgZ36fBs7Sr3UFzmoDlmozDVR5NOQ68gm1yEl36fEYUrDokvBqE3ArE/CoEtEq45Dp4nHqE9CKY9CkR2JWhmDyZCM1SzEakzBahDiMKdj1ibjNKcTcMjIcWbjt0vxWrPw22QEnQr8TiV+j5qgX0dOQEfAq8HrUeF2KXC7FHg9Kjxu5Z85Ej6/Fo9fgzugwerNxuDKQucQYXRLsAUUOIIqLL7wucqShtaeicEpxeCUondI8BZaqKgPUdGcT3FzHqGmILn1fnLrfOTW+8lr8JPXECC33k+gxo2/2kWw2k1ujYdQnZ/8ej+hOj+5tV58VXb8NU78NU58VXbcFVZc5Sa8lTb8NXZsRVrsJXqcpUbspQZsxVpspVpclSZ8NVZKW/Mo2J5DsM5NXqOP8t1FVO8vo6glhKfSga/aRagpSF5TEHelC1eFk5z6APnbQ4Sa88jfHqKwpYCyPaXUHKym9nAtVYeqKd1bSsHOAgKNOeQ0BcltziWnOYdAox9fgw9/ox9/ox9Pgx93fQBXnR9XbVju+gCehhy8jUG8dQFymvIoaCmiqLWUgp3F5LcUkt9SSGFLEf7qAIFqP3Vt9TQfbaKwuYCK3eU0H22ivLWMgqZ8CpryyW8MkVsbxF/lx1PuxlXqwlXqxF/txV3uJFSbi6vQicQoRevQkixJZl30Bt7Z/B7ZOgXXb93gp+veYGNcBFFp0cSLE0hXZ7BNEE2oqoBgeR5bkyNJEiVT0VTJ1PI0IxdGKK4qRqqUkK2WkSUV09BUT35hiJq6avLyc9nZ2sLp7k6OnThKfWMd+w7s5ezYCGfHRjjZfoI9+8IFal09pzlx6jidXR30nOnm2ImjnOo4SWdvB0dPHeH0mU5OdZ2keVcTdc3hoqr8khDeoGfViXAHXNg9NmQqKSq9ktKqErx5XkSqLIxuM2UNFeSW59O8v4Wyxkp2H91H51A3J3pP0TnYxd7De9ne2ozdZaaktIDDJw5iy3WR7dKxKT2WaFkKm8UJxCiErBVGEpWdQoQonnWpkawTRLIpPYYYqQChLguFU48p6MDqc+IP5VBSVYbeaiRYmI/T70auVaPUqzE5LKRLMhHLJXhz/RjsBnwhH7nFuRztOMr5yxeorKvC6XNRUlXGyd5ObH4XldvrCFUWkyROxexzULeziftzUwyMDnG84wTFFSU07Wxm175W8ksKqKitpKy6nF27dzIyOszZs8OcPz/OoYMHGBrs50jbAU4dO8r81BRXL1zg8b17qwWy58+PMzl5haUnizx69ICLExcYOzdKb18P5y9f4MqNqzx7ucL8kwXajh0irzgfkVLKweOHWVqe48NXz3myPM/nn33CR69f8rvffs7HH33Ai+dPuXlrkskbE+xp2028MA6JVkpUSjRysxKFVU2SNJltKdvIVGZQXl9Cc2s9gVwPzdvrWFyYZurRPY4cPkBlZTln+sNjP/5QDja/i2MdJ7h998ZqkVzPmdNU1ZTT0dOOO+QlRZJKukKEJceB0WdF4dDx1ra1vLFlDcnydJr3t/Ds/WV+8+tf8uLZMq+eP2NlaZ4Lo8PcuXqZpwuz/PbTj/n4g+c8f7rEp68/4J/++Dt+/Ztf8v7zJyw/mWd5KdxI/ael6j8BxIM7t3l4987qwvW/XrqeezzFjatXGBrs5+jxI1TUVtLb10NvXw9XJi9z/+E9bt++ydmzw/T2dHFufJSR4UEOH2qjbe8e+rq7mDh/jkvnxhkfOcujBw85f/48g8NDbN+1k0BRPtsP7CGnsgRrnh9nYS4lzXXk1ZTjLymgoLqcquYGjnWcYGdrCw1NtTQ01VJSVojH56SqppzDR9vY37Yn7DR1naS7v4vB0QHOXTlH92A3h08dpru/i2PHD4Vdvf4eBgZ76R/o4XR3OwcO7qVhRz2+kA+lWY3cqCQmNR6FWUuWPpskSRrxGSlEJceRkiFELJcgN6gxuqzYA17sAS9Glx13Xm5YuSGsXj8Kg4lMqRyRTIlcoydFJEEgliIQS0gSiYlLS2dLUhLrY2J4e9tmYjLTiM5MI06SjkCTTZZNGx5RN8iJV6YTkRZPpDiJRJU4vPuqzyZJnYXAkI3IrkVoVJJqCnefyXwOtHk+1Hk+FH4nEpeFdLMBsd3Kl27duMnI0DDtJ08xMjRMU0MjdTW1VFXVUFdTj83m4ODBw/T29rFv3wGKi0tJTU0nI0OERqOhpqaGlpYWckN52O1O9AYLiYI03l6zgb/57t/z1W98h2/89Q/4q//yQ77yze/zF1/9Nl/+2vf4y//8Xb78tf/yf6R/Cw9f+eb3+eq3/o6//Nq3+frf/B3Nu/az58Ahdu5speNUO13tpxjoOc2h3Ts513+GJzNTfPryfZ4uzHLnxuTqvN7y7CzPl5d5/fw5H714wQfvr6wuVf9pEehPUWVLc7Mszc2yPD+32sK4PD/D4uxj5h4/ZObRfWYf3Wf+8UMWZ6ZYnpsOn0094NHD+9y6dYOJK5cYOXeW02e6aDt5BF95CVKHjVS9lnSzgUSdiji1nGiVjM3SdGLUUqJVEuK1UmJUYrZmpZCgFpNmVJCokiB12Mg0m0jVGxDq9OGtebmCgfHzTC8uUtK8HbXXi70gH19ZMTllRQRKQvgLc8NjTKV5aAJ2ZE4DMqcBkVFJojSdRGl6eGzJpEZu0aJzW7D4naisetLkYkRqGQa7gdw8PwO9XVw6N869u7e5PnmNqYePuHbtGpcuXWJmbpb2zg6u3b7+ZxCRkZ1KdNwmZFkCYratQ6fOoq66CKfbQJIgitjkSLbGbuKtdT9nw7b1pElSURoUqwvW6yLWsjkmgp+s+TFrtq3hvcj3iE6N/t9gZVtKFG9vfhdbroudR/YgNSr4ecS7xGUmIdJKyDKIiRfH8IOffZ+NCRvYkhTB9376Xd7d+i7r4zawIXYTsRkJbIzdzI/XvsEb69/h7S3r2JIYjVSvZM3WDWyK24bRbUYoSydaEMuGmAhihHFECWJJyRIizE4jWhBDijSFbIMMuVlOtkFGTGokWms2KeIY9A45Jq+GRFE0G2LfJjJpHVJtCuLsGOSqRNTaZHTa8OXa58gi6JKR45Tit4vw2TJxGoVYNInY9Sn47SLyPDJCLilBuxi3QYhVlYBdE45udelS0EsikaasxSyNxasRUmCTUu5WUZtjoCnfSkOemZqAnmq/jnK3iiJHNvnWcEJTgUtOqV9DRVBPTb6VylwDpX4NhW4FeXYpObYsAlYxfoso3HD9RfyrXS/ErE3GqE4Mt13rUlDLo1alUUSjV8dh1SfjsmTgtYsxa5OxGYS4zCL8Dhk5LjlBt4Icl4KAU47XJcfvU+HzKrE7pdisYqz2LGwOCWarCKs964v4VylmqwidIRWdIRWLTYzTI8dgzURtTkNhEKAwCFBbMtE7JKvAoLBkoHNJ0bmyUVrFZJsyUNklGDwK9D4lpkIj6lwl2T4pMp8YmVdCljuDDFsaadYU5AEJImcaInsqMo+IbK+YLGc6YkcqMk8mElc6Irsw3CNhTCDVlEiqOR6hOZEUYyzxmm2rSjREIzDFIbDEk2yKJUEfhcAcQ6o1DolXiLZAiq5AjsyXgciZitiVhswnRp0nR50bHhFSBBRYSi3Yym0Y8vUYgircxWZCtV6Km/IoqM8lUOXDU+bGXerCWerEkGtA7lEiccuQOKVk2ESkWdJIt2cgzZGRnStHlitH7JcgdKSRYhMidIsQ5WQjDsrJ8EvD7dYhLeoCA9lBNSKnhDRLBlGSGJKUiSg9Skp2FrPzVAuF2wvQ5WjRBjQoPdmovHKUnmxkjiyybOmIrWlI7BlkuzLJdKSQYvri72KIJ04ZTZwilkhRJG9FvcMP3vkHfrTuJ9x+cAety8DauA3EiGNJkifzTvS7RKVFItaLSJYkkqUTEZsag9FtoLqpiubdzSQI4olLiEUkykCpVFJcWMSxI0c5sK+NlpYW9u7dTWV1GS27muk5c5p9B3Zz9Pgh6htrqG+swe11sL2lke7eTiqqStm9dyfHTx7h8NE2mrbXU1lXQdPORpp2NlJRW05ReSHlNWVUN1RRUVuOJ8eN2WHCYNWTKhKSnpWGy++kpLKYXft2hi8quV6qG6pobWulvK6ctuNtTNy+wtnLYxw5fZTqHTWU1pexff8OduzdTlFVPiXVxew8uIuozETeSYhgTeI2YuWpJKrERGTEsSktnnhlOttEybwZtY647HTejt1IjFhAijITiUmNLeRD7TKjdJhR2E3IbUbEBi2pKhlpagVig5pMnRKxQYlIr/jin1NiZFYFtgI7oZp8BscHuX7zKuPnz9LefYq+4TO0d5+ivKYMm9uK1WXh5OkT9A2f4dHsQ+aWZxkc7qOyuozB0QGGxgap21FHYVkBp8900jfQw+j4MIcO76euvoqiwjzyQzm0NNXT193JhdFhLo6N8PDOTT775DW//PwTXn3yAS9eP+fClfPs3d/KoSMHONPfze27Nzh3YZQXH6zwm999zvDZAYZG+ikqyae3rwv4X3z0wXN+/YuP+aff/Zo//u7XfP7pR3z4YoWXL57y+sPn3H9wiwdTt9jT1orRqUOqk+Av8lG3qxatXYPTb8bu0lPfWMbO1jomJka4MD7I+Nk+Pnr1jLNnz5Bf4MfhNlFUEeLkmRMc6z3GyORZJu5e4dDJQ7j8Tlr27OD6vessrCxQUldGqiydaGEcGrseq99OtCCW97auY+3mtZicJnbt28njmYd88vErPnj/adiFWJpnaW6a86PDPL5/h3/87a/4/a9+yR9+8zm/+exTPv/0Iz775DXvryzzZHmeD1895/n7T/jg5QofvnrO0ycL3Lt7k2uTEzx6eJf3V5b59a9+wYevnvP+yjLPni7y6OFdxkaHON15ktOdJ2lsrKej4xQXLpzj8uVL3LhxjQcP7nHzxrXVRer+vl462k9y+FAbp04e58rlS9y7ezt857h1m56ubiYmJrjz4D57D7URKCkgWF6MoyCIv7wIX0URvrJCvKUF5JQVEaospbimkoq6Kra3NFNdU05ZeRGNTbUcP3GYgcFeBgZ76epup/fMafr6uxkY7GVw6AxnRwcZPzfCyNmB8Od6Ohgd7qP3dDu9PZ3h5uqeDto7T9Gwo5EMqQitzYhAmsGmhEjis9KJzkhmTexWolOTyZRJyMqWkZElJkGYQowgCUGWGLFahVSnxR3Kw+RxozQZkRv0aM1mdCYzcrWOTImUVJkUgUxCTJqQ92IiwwlL2zazNi6atYnRbBImEK8Qk2nRIrLqSNZlE6/KIskgJ9NpIFqRRYxSQpJeTZrVSKrFQIJWSYJWicCkI9NhQep1IvO5ELltZDosiNw2xC4bIqcVmduBwuPiS/fv3qP/TB89Xd10nGqnZfsO6mpqaW5sYlfLTvKCuRxqO8jpjk4OHzxETVU1aqUKu9VGUWE+O1u2s2tXC+Xlpfh8ARRKNXHxyWzcEsl3/u6HfPWbf8tXvvU9vvG3f8+Xv/Fd/sNX/5Yvf+P7/OXXv/fvg4i/Cuuvv/v32F057NyznyOHT9DV1UVP52najx/h6L49jPX3Mv/wHq+eLvFkfoZHd2/x+MF9VpaXeLIwvzqv9+r5+6s5x08XF1Zr3P8UWfZvQSIcYzbH8vwMCzNTq2NNs1MPmHv8kIWZKRZnH7M4+5iZR/e5f/sGd29e4+7Na9y6doVLl89ztLuDQFUJEpuJTIueNJMeodmA0GIk3qAhRqskWqMgyaghQa8gRiUm2ZhNpl1Fsk6KyKwnTa8lRaMmWa0iTq4gNluOQGfk6p27PF5YQOZ2ovZ6MYVy8JQU4i8vwl+ch7swB22OA3NxAKXPSpI6i0yDAmdxEH95AUafnZzSfFwhP56CHEKVxeRVFGEPetA5zRjtZvILgtycvBwe7Zp6xEcfvubGteucOnWK0dFRWvfspq6hloYdjdjcFmKToknKiCc+NQqFWoQgKRKrUYFRK6W4wEds7CYiYzYgVYmIFUQREb2J5Iwk0iSpFFYUsDVuKz9792f88Cf/wJvvvcH6qHW8s+Utfvzej4hI2Pi/QcQ/vP0jfvDGfyMpOw1jjp0twhh++N5PeWPLGt7Y/A5qp4pgpZ/I1C28F/0Okanb+OmGn/BmxM/56Yaf8cbGt9ictI2Y9AS2CWKISIxiS3IMguxMDF4bQlkmEp0CsUbKtuRo1mxdx7tb1vJWxDtkqsWobBpUNg1JWUnEpscSnxlPsiQZqUFKhjIVvV2BxiLD4tGSJk9mS+J6ksQxiJRJaK0ipMpE1DoBBlMaZlM6bpuIoCebfJ+SPI+cHLeMgEuKxybCbkzFZckgxy0j5FWQ684mYBUTcmVT5FNR6FWSa5Pg1qViVyVjVSSSZxZTYJNSZJNRaJVS5pBT49NSn2OgLqCn1q+j0quhzKWkyCUPy6OkJKChLKijPEdHWUBLqV+zqvIcHeW5eipDxtVyOodWgFWVhF4eh14eh1mdhE0nwKiOx6CKQ6eIQSuPRq+MxaxNxGFKw23NxGFKCwOFTYLfIVuV1ybFbZMQ8Kvw56jx+5TYHFmYLBmYLBkYTGlo9QLM1nCPhNUuxmTJQGcQojUKMZrTsTjEGJ1Z6GxhkNBY0tE7JJg9cixeBRavAoNHgdGrxOhVonXKkFuykJlEyC1ZKB0yNEH1FylCEqSeLKSeLCRuMWJnJmJnJlKviAy7kFRLMhl2IZmOVNJtAtJtKYicqSTrYsNt1p5MFP4ssr0ispxpZNjDX5NijA9Hw1oSEVgSSTEnkGyKJ8EYR7whllRLAqnWOMQuIcpgFspgFlnuVDIdQkTOVKReEYqccEeD1CNFnavGVm7DVm7DmKfDmqvBFlThztPjLbISLPOQXxOkqK6AooZCAuU52AtcmPMsmPIsGHINqH1qFG45cm82llILqjwlIlcm6a4MsvwSJDkyMr0Skh3pJFiFpDgzyPTKyPLJkfgVSL1yxC4ZGVYxYosYnV9LoMpP3YFamo80kt+Qh6fMRVFzAfYiM8ZcLSpPNtmOLOROMQpX+Cl1pCFyJSMwbyPZGEWCNpLI7AgiZVvZnBnBG9Fv8mb0O8RkxdE12I2vNIDSrSZRnsza+PcQqgVsSlxPhiaVuMwo0pQpSPVialqq2XNoNyXVxRSXFoWXoUMhrGYLdZW1jPQPs7/1ADaLnUOH2hgc7uPK5CV6+7rIL8yloCgPp9tGTq6PwuIQpeVF7N67k4qqUhqb6yivLKGuoZqjxw/R2NKw2k5d3VBFbmEQX66XYEEO+SWhsFsc8pOTH8BkN+Lw2imtKiG/JERuYXD1e+7c28L21mb2tO3mzFAvXQNd1O2oo6K+nPK6Mqq2V9Owu5G6XbVUba9kx4HtHOk5TtPhPWS7TbyXFMnG1DhSDXIyzSpiZWlsFMYiUGURL01DZFSSohSTJMsgJjOFFLkIjduC2mNDajcithgQWwxhd1ynIlWnIdOkQ6BRkKZXkmFSkqqXkqxJJ1mTSrpJjNyhwOAyUlFfQev+XdQ11xIsyMHqsuANeqhuqKKyrmK1m6N1/y4OHmsjtzBIqDhvFaBa9uygs7cjDBUj/Vy7cYXBoTM0NdfR2XGC0bODnDs7xNzjhyzOPmZy4gIP79zkxvUrXLs9SWdfJzfv3aCjp52GHfXsP7yPh1P3mJmbYnr2EecujBLM9eFwWjBb9Jy/MEp3TwdLi7P84def8T//8Fv++fe/4Teffcpnn7zmw1fPmZt9xOS1SwyO9FDdWE5xdQH7T+wjWOYnNTsFg1uL2a2jsroAnU7K3tYGrl8d5+Hdq4wMdHJxvJ8bk+c4efIATreBtMwECiqCHOk6yO4TrTQf2U7/pQGqGispKi/kztQdJm5MsOPATrR2PSK1BN8XLeVRKTH8+K0fI1NJad7RwLnzZxkbHeLqlYu8/2SRF8+W+eiD58xPP+LFs2VWlhf45ccf8smHL/nsk9d8/OoFn3z4cvXs1fNnvHr+jNcv3+eDlys8f/8JT58ssLgww9SjcHDNzPRDVp4t8fLFMz54ucKL50+ZmX7IufERjh09yP59rRw6uI/jx44wPDTA5NXLXL92lZs3rnHn9k0uT1ykv6+XM73dHD1yiO6uTiavXubWzetcm7zCjeuT3Lp5nQvnznP86DH6BvoZGBmmrKYKs8+Fv6QAV1Eedft2UdrSQLCqFE9hHp7CPPIqSiirr6FuewPNzY3sbt3BoYP7OHXyKN1d7fR0d9DT3REukRsdouv0KU6dPEp/XzcXzo9y/txZhof6GOjvoavjOP29nXS1n6Cz4wTHTxzmdHc7A2cH2XtoP1afk4LqUpyhHBR2E4YcNyq3lQyjGp3XgVyrJSlZwLaYWOIFAuJSUli3bSvvbo4gIi6WDIWcLI0arc2KKzdIfnEJeYVFuD0+DEYzOpcNjcNCpk5JVHoKa+MjWRO7lTXxkayJj2RzRjLR0vRwz5deTqI+O9z9ZVIitOoQmHQkG7QIzQYyHVbSbWZSjOGzVIsRmc+NPOBF5nMjctrIsFsQu+xkuR1kOWxIHTa0AR9fevxoir7eMwz2D7B/7z5ad+6isb6Bvbv3UFtdQ1lJKQcPtHH86DGOHz3GrpaduJ0uSoqKaWyoY9/e3Rw4sI/m5kYCgSDC1HS2boshISWVv//RG3ztr77Dl7/+Hb76V9/nL772Hf6vr/wNf/n17/3/AhFf/vp3+Oa3/47oOAGNO3bR0d5NV1cXJ44cpW1vK2faTzIxOszMvduszM+Ex5ke3GVhZnrVXvuT6/By5Rkry0ursLA8P/dnIPGn88XZmVX9W4iYfniP6Yf3VmHiT0Ax/fAej+7dXu2pmJ16wIOHd7h4Y5KWQ/vxlRVjyctBYrOQolGRoFWRoFMTp1ESo5KTbNKSYtaQqM9GaFEicqhJ1klJN2hI1WkQ6rQItBqS1BoSVWr6z51nan6BspadiGwWMo1G5C4b9vxcfGWF+Ipysed5kTkN6PPcZLtNJChFyB0GSnbUUrGzAWueF1dBAHPAidnnwBXy487zY/bY0dlNGO1mmprrGB3q58rFc3SePMH9u/e4fGmC4eFhRkdHOXw0nJ1+4tRxiisK2bh1PbHJkazZ+CZSeRo6dRYeu5GE6M3YbDoUSjFWh56GHXVkyNJJSk8kWRyOQCuqKSE2JZa317/NT976GZuiNhGfHsemuPX8bN2PWRe1hkhB5CpAvBe9lp9t+DlvbX6XbWlxJEiFbEqO5L3YTayJ2ciPN7xJujqNwvoQCVnx/Hzzm8SL41gft443I37OG5ve5L+++Q/8POIdEsQpZOmzydIrkBpVyExqMtRS3t2yFr3LhL84iC3HiVCWToZSzObErahsGuRmJSqbhkRxIluTt7Iu+j3Wx6wlTSEkS5tJcmYMcr0IvV1BUkY0scLNZMiTEIiiyJTHodAK0JvSsdhEOOxZ+F1S8gMqCgNqCjwKctwyctwy/E4JbmsmPpuYPI+cfJ+SXHc2ObYsCr1KKkNGqvJNlOfoKHQrCDlkhBwySt1KyjwqShxyCiwSiiwSKlxKqr0aqr0a6nMM1H6hqqCeii+A4U9Q8q8hosSnptivpiSgoTRHS1lQR9AuIWAV4zah6rBKAAAgAElEQVSkrUKEQRGPWZ2EXS/Ea8/EZRFiNyZj1Sdi1SfjMAnx2ET4nRI8NhGeL9KZfHbpqrw2CR67hNwcDblBLQGfErtNjNmUjsmYhs4gRKkOOzgaXQoagwCNQYDWKERjFKIzpaIzp2FwiNHaM1Fb09HYMtA7xZi9Msx+JZaACltQg8mnwOhTYfKr0TjlZOnTyTJmIHfIkLmlXywFS/4MHiRu8SpQpFtTEZqTSLUkk2ZNWX1m2IVI3ZlocuVYSvRYSvSog9lkOdNJs6aQZk0h05GKyJlGpjONdLsQoSWZZGMCCcZ44g2x4bhYe/IXwJCJ1Jv5xZkQkTMNiScTmS/8u2S5RCgC2RiL9OjyNWR7JZiCCvReKQZPNpYcLf5SFwV1eZQ0FVPSVExBXSHB6hA51UFya/MIVPlxlbmwF9uwl9ko3VOCr96DoVAXXpbOVyEPKcn0SkixpSGwpyPySRF7s0lziMmwi1EEVOjzTRhCJtQ+NZaQGV+Fl9KWEqr3VpJXF8Rb7qZ4eyHOEiv6HDUyeyZSWwYaXzbGXDW6gAK5O5MMWwIJ2o3EKDayTbqejelr2CzayOa0jfw86k2ixbFsFm7hZO8prty8wvYD2zH5TWwVbGGbcCvJsgTUTgXC7BRkRgmhijz6z/UxNjHKjr3bKS0vYX/bPjo6Oqirq2N70w7Gzo4zPnyOjlOd3L59k6npB4yOD1NWUYzBpKWkrJDi0gJq66vQGzXojRoKi0MUFocoqyjG7XXgC7jZ2bqdwrICCssKyC8J4Q64UBtUSJUSdGYt3qAHtUFFIOSnrrkWf54PnVmL3WPD7rHhz/NRUVvOjt3b2bF7Ozv3trDv0F6adzXRsLOB46ePc7L7BPuO7KW8sYJgaS5FdSU07d/OzsOtNO7fTn3bLpyl+YgtOkRmLSqvHa3PQaZBRYw4lSyjBnPQizXPj7e0ALlZT4pURJZOhcHvQu12IDLrEWhUCLXq8HuRVo1QoyFNr0WgUSAya8l2GZE6tKQbZSSp04hXJJMoF5AkESCUZ6CyatHY9QikaSSKUtA5jeRXhdOnSurKaG1rpaS6hFBpCIvbQrAoGO4o2lHPnn276O7t5OLEOe7cu8ngcB8nTh7h2PFDtB3cy4WLY/Sd6eL6tcvcvHGVkeF+rl+5xLHjhyipLCZYFKSxpYHCsgK6+7vYsXs7A0Nn+PVvP2NwuA+Xx47FaiAtPYVAjodPf/GaD1+/4KPXL/nj737N//zH3/GPv/0Vn33yOnzp/ugD7j+4RU9fJ8OjZyirKcKT56SgKp9so4TY9GgMHh2ukB2NXkppeS7nzw8wMTHCkYO7qCzLo+f0UXq7jtHW1kJevpskQRQaixy9S4PaqSJGHIvcqsDqsdDR087V21cpqS5Ba9dTWl9OSX05El02721dx7rIDeisOgbO9nP7bjhd6d7dm6w8Czdb37t1nfnpR9y6doW5xw95ufKEP/zmcz54/ymfvv6AleUFXr98n88//YhXz5/x4YsVfvHRK16uPOGj1y9ZebbEwvw0iwszqw3XT58ssPJsadWxePniGbduTtLZcYK2A3s4fuwQvT2djI+d5crlS9y8cY1rk1eYuHSB8bGzDPSf4XRn+//H2nsFx5WgV5qa2dbMdE9Lo5ZGptUt06PuMmQVDehAEN67BJDee+99Jrz3IAxBwhKghSVA723RFIusovcskkWWb6PSaGb1sPOwG98+JInpliY2JmL18EfejLyZkS9A3u+ec/7D/NwMx44e5tpHH3L71g0+vv4RNz65vqRUnDh2nMXFRc5dOM+hY0epbqzHEfbT3NdN99g24u1NhJvrCNRWEqitJNpYS01rE3XtLTS2NTEw0MfoyFZ27dzOzPRu5uemWFyY5fChxSXFZOeOcWamd3Ph/GmufXSZC+dPc/LEEc6dPcnRI/s5feoo586e5MzpROHcgUMLnPngLIOj20jJSadMKaZUISFXXEaZXolAp6BQLUXtsqLQ6cjKzmXlmrWsTUlhU1YW6zPS2ZCVSWZxEWUKOeVKBRKtBo3VgtsfIF5TS1NzK61tHdhCPuxhP8aAG7nNSLlOSYlGRr5STLa0nExpGeniUtIkpeSoRBSZVZQ59JQ59JRa9aj9XhRuJwq3E7XPg9rnQe5yILFbkTpsyJx25C4HMqcdid2Kwu3EEA5ijkUwRkJI7FYMAT+/d+fWbU4cO74EEQN9/WzdMsjI0DB2q43mxiZ2TEwyOjzCjolJxkZGqYpX0ljfQGdHGxPbx5ie3svY2AhVVTUIRRJy84oQShWsWLOR//zjv+Hf/+Ff8IMf/YTv/fDP+bc/+FN+/w/+8l8FIr73H/+U//jHf0FmTjFbR8aZn9vP3Nwcfd097J4c58rZ09y4cpHHt2/w7P4dHt+7nQhAP7i/BAivnj9b2i7w2adPl5SHZ48f8fLZp0vnvWmqfvLg/lIu4unDezy+f2fJzvTPIeINNDy6d5uHd2/x6N5tHr/OZVy/doU7D+9y6tIFDp05zcyRQzQPDKAL+pE47EhcDkqtJgqMOgQOMyKvjTK7EaHbhMRtpNSspMysQ2gxIXHYkbmcSJwuDp85y51Hj4m2dyJ1uSm3mikzGJA6LJhDflxVEdyxAJagC4XHTIVVQ6lRgdiuQx924agKYgl70LgtGH12zAEntmACJIwuK0aXFX9lmJbOVtrbmtg3s5dffvU5Tx7cTfwTOH6Cubk54vE4dXV1eP0ejp04zI7d46ze8D5Jye+xKWsNQkkRJr0Cg1aGSa+gu7uZpuZqZBoR7pCLlNxNpBdmsD4zmXKlkFBtBLFWys/e/jveX7OS5IxkMorSSStMITlnHUlpK1m2flnCipS9nl+seYtVaWtYk7k+4QXdtJpVmetZnbWB99PWsHzTKjLLMpCaRazPXcearCQKZQWkFG4kKXMNa7LWsjx5Bcs2vE9yXiq5wkIqtDIcUR+WoIv0klxEWimuqJfZI/voHx9k2br32ZCdQrGslFWpSaTkp5Jbkcumgk1szNtIUvoqVqS8R2ZpOrnlWWzKWkOpKBeFroJSSR4CWR755elsSH+PMnHGEkQ47CLcTglBt5SoV0HMLSdkF+N3igm4JPidYrx2IUGnhLhfRWVATcQjJ+5J5BOiLhm1QS0d1Xa661y0V9loCump86gS2Qeflnq3ika3imavhmavhgaXkq6Ima6Yle64jc4qG+3x1yDiVxP3KKgP66kNaqnxqanyqaj0Kqn0KqnyqZbmzXcI2kS4zWVL1iansZiQS0zAVYHfWY7PUYbPUYHPUUHAJVkCo9+GiN+2NEW8KmJBLbGglqBHgcMmxGISYDYJMOiLUahyEUnSEUszEMszkalzUekL0ZpK0BiLURqL0NjKUFsFqCylqK0CtPZy9G4xJp8CS0CFLaRB55Fi8CpxRI1YgnrkFhFymxhDSIPcK0MVUqEOKZD5JIic5YhcFUg9ogRIeMWIXBUIHQkVQuwqQ+gSJJ47Sik1FyByClD4pWjCcvQxDZYaPe4WJ6EeH/q4Fk1UgSIkRx6UJNaiBsQIfSIErlIUQQlSXwViTzliT9nrx3JE7sSxIihBE1WgiSpQhqQog3LUkUSLtNhVhtorRu+XYglr8NRYiLQEiLeHibVGiTSHiXdUE22rJNYRJ95ZSaQtjL/RR6DJR6QjSG1/FfG+CIEOL9Y6M6qIEklQiiQgRxZRoYxqUMW0CL0yCo0llNkqMFdZCHVEiHXFMIWN6PxaVG4lrhonDQN1VPdU4qiyYQobMIQ0KFwSxFYBcqcQY1iNvcqINa7HGFEgsueTr0shV5lMhnwDacL15CoyKFDlkipIwRgyIbZI8NV4Gd09yqETB7n36B4Pnjxg4fA+Ore0E2uKUK4qo0hagCNkp2NLO2O7Rukf7qOpvZHW9hYGBgbo7+9nas80lz64zLmT5zly6Cjnz5/l2InDjG0fprG5joHBXmbm9jK4rZ9tw1sYHt3K2PZhJnaM0dreRFNLPfWNNUsgEa4M4fI7sTjNWF0WLE4zNreVSFWY9p42Nm/poaUzcbfZZDdidpiIVkdw+hzozFqcPgeeoBt/xEekKozT50CsEGF2mRmaGGJ4coj+sQE6B7toH+igc1s3DT1N6FwGNhVmkF5eQL5STLlBhUCnoEAhIlssIK2skJSiXGRWA00DPdT2tNM+2IfebUdm0mHyubAGvahcdkr1WnJkEnKkUgqUSgpVKgqUagqUSkp0GkRWI0qPDZXPisShpdQgoVBbRr66FKFVSVpZLunleeTLBWSLChFoxWi9ZjQeE429rbT0tROujxGpj6GyaLAHndh9dgLxAO2dLcztm+bS5fMcOXaQj65f4eDhRUbHttHUXMfE5CiXr1zgo2uXuXHzGrdvfczNW9e5eeMas3N7cfoctPe2s2V4gOaOJi5e/YD+bX3U1ldx8fJ5RseHEEnKOXrsIE3NdezYOc6XX73k//of/8Svfv01//Ddr/jv/+07/tt3v+brr17x9MkDrn/8IQePLDA0vpWqhiiju4awB23kCfPwVLpwxRwUSvIpU5ag0oqY2LGVqalxtmzpYPeOIXq7m9g+2s/AQDu9vS043QakCgE6m5Lc8iyyyzLJl+QhMohp6mzk6WdPqGqswhlwsn16klhjJRK9nHKViCJxCeVKIf3b+njxxXO++fYL7ty9wUdXL3Hto8scWpzn8P593Pr4I+7d+oRPH93n4d1bfP35Zzx/8pA7N65z5YNzPL5/h69eveDx/Tu8fPaE7371Da+eP+XVy2c8eXyfB/dv8/TJA15+9ukSPDx98oAnj+/z6uUzHj+6x6mTR5nau5OFfTOcP3eK69cSqsLVDy/z4ZVLnDt7mkMH9zM3O83c7DQL++Y4d/Y0169dXVpx+6Yo8OIH55mbnebAgQPs3ruHmX3zTO7dTW1bM9UtjXRu7aelvwdnNIg97McR9uOtjBBvrKOhrYXm9jZa2poZHx99rYgksg1HDu/nxPHDHD1ygAP759kxOcbszB5OHD/MBxfOcPrUsURD9aljXL92hUsXz3Lu7AnOnzvFiZNHmNgxxr6D85y7fIGuwV5WbVpHpiCfXHEZxWopKrcVbcCFPuTBV1eJLxLB5nIjksnJyMsjLT+P/PIycgSlbMjKZFNeLnnlZYg1agxOB+5gkEAkSiQaJxKN44wG8VXH8NbGcVaGMYe86LwOpDYDJToFeQoRGRLBEkSU2rSIvRYkPitilwlrNIQlHMASCuGIR3BVVmKPhTEFAmg9TlQOBxq3A43LhdbjxBQI4KqK4amuxhmPYw2HscdjCTvT5YuXWNy3wK4dO+nt2czk9gkG+vrRqjX09/YxMzXN4MAWtg1uZfvYOJ3tHbQ0NbNloI+Z6b0sLMyzc+ckAwODRGOVKFU6SspFpOcU8dOfvc1/+E8/5gc/+smSEvG9H/6Y3/+D/5+ZiD/+KT/8k7/iP/3ZT7E5A+w7cJiFfQeZmpqivrqGY4f2c/+T6zy5c5PnD+4uBaufPrjLs8ePlhSGzz5NlMy9WVH2zwvn/lcg8QYi3liY3sDDbwPEG0vTp4/u8+zxAz59dH9pHt69xY1PPuLhw/vcuHuT+08fc+fpEw6cOk3r4CDeujp0oSCaUACxx4k84EEd8SHzO5EF7MgCVirsegQmLVKHDU3AjzEawRCNce/JU+r7BhA73FRYbVTYLIitVuQuGzqvC2PAjcXvxOR3oPRaKNbLKNJKkLmMKL0WykxKSrVSJGYNKrsBrcuM0WNLjMuKM+Sloa2JbWND9G7uZHhrH1cvXeCLz55x5/ZNrl+7SlW8kpUrV5KXl4NUKmZ6dg/x6jCr1ixj/cYVVEjykchK0GgkiMqLCfqc7D8wx8TOUULxABXyCt5JWkZGURbZggK8lSFG904Srq9kZfI63luXxOqUdWzIWs/G3PVkFKeyOnUFP1v+t7y77l3WZKwhKT2JFZtW837KKt5eu5xlG1awKnM9b294n5+tfpsV6WvIrshhU1EK63PXkV6aRlpJOpuKUkkvzWBZ8nI25qeSlLGOFZtW88665WzI3YQ15CTUEKNcI6ZQXMK2HcNMH5zFG/fjiXlJK0jnT/7qP5OUuoa3V7/F6k2rWLlxBRtzE9911ab3Sc5Zx9qM1WTkbUCiKEZrFFMizKGoIpN8QRoZOUnINYUo1IXoDCVYzWXYTWUJm4+1Aq+pDJe2GKe5BLdVgMeSmIBDSMwnp8qnIOqSUOmVE3VJiDhEVHpkNMcMdNba6Km101VtpTmopTWspzWko8GrpNGtoNmrotmrosElp8WnpjWkozNmorPKQmeVhZa4kfqwlppAAhqiXgVxj4KIR5449quoCibUkkqvkmq/mtpgQqWoCWiIueX4LRU4jcW4TCW4LcV4baX47AL8jjJ8dgFeaxkeiwC/XUTAISbolBBySQm7FUS9KmI+dWL8GiJeFT67BKuhFKOmEJ2mAIU8G2HFJsoqUigXbqJCkoZInolUlYNEk4tYnUOFKguluRiluRiZuQiZuQiFpRS1vRydS4TBJ8UcVKFxidF7FNhjRixhHQq7CJVTgiVmwBDWYqkxYq0yoA4pUHgS4KD0SpB5xcjdImReMQqPGIVfitovQxmQofCIEbsqKLeVUmYtodxahthVgSakxlZnxtfuI7I5hKfVg7XOjK5Sj6Faj63Rjr3JhqHWjDKmQhfToI7Il7IYUq84kc0IiJH6hChDUgxVGsy1evSVKpQhKYqgGEVQgjIgRu4uRx+U46g24Wt04G/04mvw4GvwL4233rc0rko79qgFb62TcJsfW6UJe40JW7URbUSF1CtG5BEiDypQx3XIgwrEXgnFZgEF+iKkbhm+Ji9Vm6uo6q4k2OzHXmlF6ZJjCOqIdUSId0YxR/UoXBLUXvnrkaL1yzGG1ZgiGkwRFYawHLWvDKE9h3JTNgJTDmWGfJRuMbqACplVRLm2DJVDSaGkkAJxAf4aP42bG9k6McDBkweYXpzi1r1b3Lxzg+NnjrF7dhdGt4HmribmDs6yc2pHokNhZi+TOyc4duwYly5d4uqVq5w8foKFhXlGxraxbXgLY9uHOXRkP7PzU4xtH+bYicMcOLTAzt0TNLc2YLLocbptNDbX4fW7sDnMBGMBrC4LZoeJYCxAQ2s9bd2t9Ax0s2V4gIGhfraODjIw1I/NbaVQUEC5pAyVXokv7EVv0WF1WQhE/bgDLlRGFXqbHmfAiclpwl8VxF8VJFwXJdIQxxZ0UiovZ11mMss2rCApK4W1eRmsyU5jZfpGVmduYkN+FuvzMklKT0GsV9M3PkzX0Bbat/Sid9kwehy4YyF0LgdKp4NijYYMoZAMoZhcmYJ8hYo8uZo8uZIitRaBXo/QYkBo0VFmUlKsE1OkFVKoE5KlLCVFlEeGvJh0WRHrSzPJ11Sg8BgRWlXY4l6cVX5KFOWIdTKUFg3eygCR+hi753YzOz/F0WMHOXRwgd6+LrYNDdDV3cau3ROcOXuC4ZFBDh1e5PadTzhxKtHXcPb8KSYmR2nraEZn1hKvjzMw1E/H5nY2b+mhs7eD6to4nd1t7NozidGs48TJI0vbj1589pTnL57w8tUzfvmrr/jN33/LL7/9krv3brL/wDy9/d3UNVYRr43ijboolZVgdBsw+Uzki3LRujVo3Rp++vaPKSnLw+uzEQ67aWurY35+N52djfT0tNDV1URLSw0icQkev41glY9CUQGZpZn46wJ4Kj0cPHGA42eOsXnrZnbO7MRfFcTkseAIucgR5NG9bTPtA50cOXmYF18859XnibD3ieOHmd27i53bR9k/P8P92zd4+XoL05cvn/Pq+VNuffwRhxbnWZyb5tqVizx5cJeb16/y6aP7/MOvv+XLl895cP829+7e5OGDO3z6ekveo4d3uXf3Jvfu3uTunRs8uH+bj65e4vChRfYvznH+3KlE38T1D7l08QIfXrnElcsXOXP65JKF6cTxo1y5fJGbNz7m1MnjHDt6mNOnTnD40AEWF+Y5cvggJ04cY3Z+jp7+Pprb2+js20zfyDZGdk3SO7oN/2vrkr86hjPkxx30E62qpLWzg61D25iYGGd2JmFfOnRwgZMnjnDq5FEOH1pkau9Oxka3sX9xjjOnj3P+3CkO7J9nz+5J5uemOHXyKJcvnefsuRMsLM6wZ+8OJnaM0dvfzfS+KS58eJH+0a1syE4ltSibrIoSBDoF+oALSzyIJR7EWR3BXxknVl1DIBLFYLOhMpvQO+yoLGZKFTKKpGKEahUaqwWrz4s3HCYYjxOtqqayto7Wgc209PdQ19VGsK4KS9iH2mWlwqgmTyGiQCUhVykiVy2m2KhE5DSi8NtRhJyo/A4sYR+OSABPZYxAbSWRxnpC9dW441EsAQ+eythrG1gl7ngYdzyKtyqKKxbBGvTjjEYxB4P83sfXrvPh5SvMzcyyZ9du+jb3smvHTlqbW4iEwmwfG2dmapr+3j42d/cwMb6difHtbOkfYPeuHSzsm2PPnl2Mj4+yZ88UI6PjOF0+0rJyKRSI+dtfLF+CiDeZiO/98Md874f/ewDx/wURf/zjv+OP/vyvaG7bzIkz55mZ3sfIyAg18UounDnJo1sJBeLl4wd89ug+zx7d57Onj5bg4A1EvHz26VKr4levXi5tFPjnMPGmcfGNGnH/9o3fmTfw8EZxePH00VJg6c1rb6DiyYO7PHxwj5s3PubOnTvce/SQqzducODUafomJvHV1+Oqr0MbDqIJ+dFEg8j8TsReCyKPGYFFg8CkRe5yoAsFMcWimOKVHDxzhqPnLlBusVNusSJy2JA7nSjcdlROG2qXFZPXjjXkRuU2I3UaEFo1lBrkFOuklBrkiC0a5A4DErNmqRtCZdVjD7gJ18ZpaGuivaeNXTu3M7y1j+72Fuan93D92lVOnTxOQV4+yes3kJWVQUdnC1u39bMueSXrkleSX5SOSFaISFKE1apFIa1ArZIyMjpIfVM13Vu6UJrVrM3YQGpBFgKFCLPPwdTBeUxeJ5vys1m+djVp+VnkCLJJLdhIvjCH5Jx1LFv7Lqs3rWJV6iqS0pNYlbaGlalJrMncQEZpDhnleSzftJqfr13GurwUkvM3siL1fTYWJLOxIJl3NyxjY0EK+ZIClm98j2Ub3mdddjIpBWmszdpAalEmSpsWe8SN0qYlv6KQ5OwU3FFv4oe6PorcqCBHkMvbq99hRfL7rN60iuXr3yE5Zx2pBRtZm7E6oZykvM/alPcQy4uwuTSUiXLJF6QhVhVTJEilULARqSwXtSofg64Ik7oQq7YQl74El7YYu6oAh6kYl6UUt7kUl6kEn62ciEe6BA9xj4zaoJrGiI7agIq4W0qVV05bzEh/o5v+eheba+y0hfXUumTU2MT/Ex78GmrtEurccpoDGlqjBtrjJlorTTTFDDRG9cT9qkQ2wy0j6JTgt4t+ZyJOKXGPgmq/mvqwnvqwnmq/mrBDgtdUisNYgMtchMdagt9RtjRvIOK3AeINRIRcckIuOUGnjKhXRcglx22uwKgqQCvLQS3LRlSxiaLCNYgk6YhkGYgVWQiViSlXZlKmyEAgT0dpLkZlKUFhLUFuKUZmKk6AhLMCvVeC0a9A55Gi8yowBTXovArkNiFKhxhjQI2j2oSn0Y6r3ooxqkEXUmKMajBE1GgCcpReCZqAHG1QgTaowBBRY4ppMYS1qH0KtGENqoASuVeGzCNF4ZOj9Cd6E6ReKfYGO4ZKA6qIGk1Mi7nOgr3JgbHOgjquw1RtwlCpQxNRoQjIUIUUaKNq1BE5Mr8IoUuA1FeBMiRBERQj8ZYj9pQi8wtRBMVIPeWoghL0MRXGSh2GmB5L3Iyz1om/MYCjyomjyomrxo2jyo4lZMQU1OGqshFt9eOIGzBFNGh8siVwknrFSDwShO5E83SppZRiUykyjxxnrYN4Z5Sq7kqi7RGqeyqp7IrhrLaj82swR4xYoiZ0ARWGkAZLzICtMjHmqBZdQPE6EyFE5RWi8ZcjceQhsRchdZSicJRhDmlxxC3oPWriLVGUVjnZZdmUSBOLDSpU5RRJ8pHohWzIWUd2RRa+Sg+T0xN8+uJTlGYFzV1NXL99jbMfnOWT25/w7PkzXr78jGfPnnH79m2ePHnKd999x5dffcmJU8fZsWuCPVM7OXXmODNze5mdn+LGretMzeymqaUeg0mLyaKnqibG4LZ+auoqaWyuI1odIVwZoqq+ko7N7QyObGFwZAs9A92097TR3tOGL+zFZDcu2ZwiVWGCsQCxmij1LXVL7+3u76K6qZq61jp6Bnto722nqacFvdNItiBvqRNjxcbVJKWtI70kl5T8bDbkZ7E2J5OkrFTW5WaRWpJPlqCEzNJCSuRSGns62Dw8RGNPB+5o4m5uTWsLrkgYmc1GoUpDhlBMllhOvkJDkVpPkVpPscZAqc5EmcFEuclAmVFLiS5RXFqoEVKoE5EqKyJNWUKmSsBGcT7ry7LIUQoQmOUUaUVki4so00nQuozYQy6Gd43SPtBJ31BfYqPV1E5GR7YyPbWL8+dOcfnSeYZHBhPt26+DsfMLM1y8fJ6hkUE293Uxt3+W/m19DI1vo7KhEnfIjdVlwelz4A648ATdVNXEOH32BOcunKazu43zF07z6998w8FDC9y+8wn37t/i5atnfP7FC7746iUPH93l4OFF2jtbXjebm7F5rWhsasJ1IXQuHUnpSWwqSqFAmk9S5mpS8pPJzEkhIzMZk0lFdXWItrY62trr2bt3O5t726iqDuEN2Okf6sHut5AjyMYWsjE6NYrMJKNnsIep+b20dbciVAixeqwsHN+PWCslUB3i7NXzXL15lS++/ZzPv/yMm7eus39xjiMHFjh2aD+Lc9OcP32CDy+e59Sxw7x6/pS//+XXfPPFS25ev8qVD85x9dIFnj68x5cvn/Ps8QO+fPl8KUD+6OFdnj55wDwxh0IAACAASURBVGcvEqrE0ycPEhsrb17n3t2b3LxxjVs3r3P1w4uJNbTnTi21bycsQae5cvnikhJx+tQJLl28wO1bN3j86AEfXDjHsaOHE+td9y8wM72X+bkZDuxfYH5+lqGxUTp6e+jo7aFv2yADY8MM7djOlvER2vp68FdGCVXGiNZUUdfUSFdPNyMjI0xNTbG4MM/CvhkOHtjHoYMLLOybYc/uSXZMjrF3zw72zU+zuDC7BBEnjh9egocL509z8MA+jh47wPziNNOze1g8vMDMwjSHTx3m5MWz9AwPkCcqeZ0hkqD22HDWxgi21hPqaCTcWk+ophpvMITD58MdDOIMBXFFwkSbGmjb0k+4oY5QfS3BmmpCNdVUNTTQ1tPD1pFRJnbtZnxmD9t2TdA6sJlQfTWWsA+d14HcYaLCqKZQLaVII6PEoKTCrkfmtaIKOpcgQuuxYw16ccdCeKuiBF/bvjzxcAIi4mECtZWE6qoSikdlBF91DH91DE9lBG88hi0USigRZ0+fYX52jtHhEbYNbmVifDtV8Uo2d/ewdcsgQ1u3MTiwhS39A+yYmGRx3wJ7d+9hdmaKhX1z7Nw5ydjYCDMzc0zu2EUoHKewtJySChl/8/Nl/P4P/4zv/9Ff8v0fJXIRv/8Hf/mvokT80Z//jB/+yY+pqW/jyInTzEzvo6enh8G+fi6dP8P9T67z7P4dPn/6iFdPHvLiyUM+f/50ybr04ukTXjx9wmefPl2CiDcA8WYt2W8rFG9A4n8qEnf+xbwJUz95cJdnjx/w7PGDJQvTgzs3efrwHs8eP+Dpw3t88eJTnj26nwhuP3nKk6fPePjpC858+BFbdu6iprcXR20NxngUQyyM1OdA6DYhdJsQWDRUWA0o3E60wQC6UBBdOEJtbx93Hz8h0NSCyO5A7LQjcziQOa0o7BY07sSmJVc8gNZnQxdyovCYERgVFOukCK0aZC4jcocBpcuE0mFEZTegd1nwRANUt9TT0dtF/5bNjI0PceTwIufOnmBxYZZTJ4+zZaCP5A3rEJQWk5OdyfjYELFokGXL/46NKUkIynORK0vR6kVoNBLcDjPVVVFaWhtQqmWk56VToZSQnJPG+8lJbMhNbDKoamsis6SA5euTeDtpBWn5WRSKCkjLS6ZcXkxBeTbrMtayJi2Jt5LeYtn6ZSxb/x7vrF3GqrS1bCrMYG1WMr9Iepefr36HlalJrEhdyVtr32Z1RhKrM5L4xZq3WL7xPdKKMymWC1ievIL1ORvJFORQLBcgUFWQKywgozSbIlkpBcJC3l79Dis3riIldxMijRiLz0qprIR317zDhqz1rMtYy7J1b7M+aw2b8tezJn0FyTlrSEpZzso1vyAtIwm5WkCZKJfC0jSkymIKSlLYkPoOQlEmCnkOGlUeBmU+Fk0BbkMpPmMZXl0JfnsFAYcQn60cj0VA0FZBzP0/IaLKK6c+pKEpqk9AhENMzC6iIaCmq9pKX52T3loHHVEj9R4F9U4ZLT41HSE9HSE9DS459R4FjT4VjUENTSEt9SENtUE1NQEVNWEd8aCasFeOzyHCZSnDbizBpivCpivCZxPitVYQsAoJ2cXE3HJibjkRp5SgrQKfXYDPXoLXVozXVvz6uQC/vQK/vQKXqQSPRYDPJlwCioBDjN8uwmcTvv4cES59CSZVHgZVLnpVLgpZBuXliZI+hSYHpT4PuSEPiTYbkSYLsTYbsSH3dyBCZi5CaipEZi5CaS9D4xKidlagdYvQuCWonCJk1gqklnIUdhFqlxRLTIezxoy9yoghpMIYToCFo9qCIaTBFNFhjRuxxAxLx+46O546F/ZqG1K3DJlHjsKnROlXoQ5q0IS0aKN69HEjqpAGRSARRpb5lSiCalRhLcqoDmVUh6nagqnahD6uRxPRoIvpMFUb0FeqkflFlDuKKbUWUGLJR2DLR+gqRuQpQuQuQeQuQeItfz0VSDwiZD4ZqoAaXdiAOWbGEDJhjlpxVNmxV9owBfTovCpsYSOhBjeOmB5H3IA1rl8CJ7lPgswjRe6XY4jpkXmkyDxybFVWQm1BIm0hoi0h4m0RQi0Bqnsq8TV40HhVKFySpdEH1UsAYYnp0AVkKFwVyBxlKFwVqH0iNF4BUlsuMlsRcnspCpsAg1eJya9FbhIhM4pZvm4Z6zPXoTTKkOsl6O0awjUBfDE3AqUAS8CCO+4m3BDmi6+/5NqNa3z7q2/4x//+j9x9eJcPLn/A7uk9VNVV4XS72NzXy/jEdg4fPcL9B/d48dkLzl88x8zCNBeunOfwiUPMH5hjbv8so5MjBGMBhLIKjDYDvrCXeG0MqUqCwaqntauFgaF+xneOMTo5wpbhgaW74W3drXhDHixOM6F4kHhtjNqmGjo2tzMw1M/CoX30D/fT3ttOTXMNjR2NdA100drTSs9QL9MHZxnbM4nN7yI5J41Vm9axITeNddmbWLFpLcs3rOHddWtYuWkjG3JySM7NJik9ndVpm9iUl09+RTkijRZPNMLmbcM0dnXS2NlNa3c3dc1tBKprEGj0ZEsUpJWLyRIpKVQaKNGYKdPbEJrtCPRmyo1mhGYzQouJclPiZlWhRky+poICo4QcvZAUSQHJojxy1GXkayoo0ooQW1TYYh78tWEGxgcZ2jnC/KF5hieHGd4+RE9vJzPTuzm0OM+BfbPMze5lau/ORBh2forunnYWD8yzfXKUoZFBAlE/vrCXnsEeerf1MrF3gom9EzR1NlHTWE1VfSW9g5uJ18bo37KZr775nBcvP+XMuZO8fPWM//v/+R/cu3+LqeldfHLjI+7eu8nTZ4949Owhp84cp7WrBZffiT/mxxvxoLFpkejEVLVVEW2KklmaSXppGsWKItZkJZFenEq00o9IXILFqiUUdjO+fSsnzxzm5KlDdPY009pRT+/WLlq7GymTlVCmELBj3w4Onj2I0qxgan4vnqAbo81AqbgUX9TH3Sd30dh0TB+c5eu//5pX377iq199ycPH93jw8A5Hjxzg+OEDXDhzko+vXubBnZucO3WcHeMj3P7kGs+fPOSzTx/z+YtP+fLlc7798hW/+fYr/v6XX/Pdr77hv/7ml/zq6y948fQRn796vhSefvXyGQ8f3OGTj69y45OPeHD/NrdvfbwUtr720eUlG9Wli+c4dfLoEkS8yUNcuXyR+/fu8OjhfW7d/IR987OcPnWCDy6cWwpZLy7Mc+jgfsbHR+kd7KNjoIfOLZtp7++mtq2RyqZaWjZ3sHVsKLF+uLme/i19bN8+xq5dO9i7ZxfTU4lr19mZPcxM72bvnh3s3DHOjsmxpTD+5UvnmZ3Zw5HD+5fyEG8A6dzZk8zM7mHhwCz7Ds6x7+A8pz44xckLJ1k4vp+9i7M0dLeyqTCLtTmpZJQVUWFUI3dZ0AZcGCM+zCEv9R3tVNXVE4zH8UejuCNh3NEIseZG2rb0E2tupLaznfaBfgbGRhnavp1t4+P0b91GT/8AXdsGaN/SS21nK8G6KtzxMLZoAH3AhcJppkgjo0gjo9SoQuwwLnU8yLxWRHYDEqsWrceKOeDE4Hdg8jswBV1Ygi50XhtqhxGD34Et7MHgd2D02bFGvATqYkSb6og3NVLZ3JLIRBzcf4CF+X1s7u5hfHSM4W1DhIMhtm4ZpKGunsb6BkaGhhkfHWP3zl0cPXyExX0JMjx4YJF9++aYmtrD9PQswyNjVNc0YHf7KC6X8tOfvc2/+Q9/zL//w7/g+z/6Kf/uD3/Mv/vDn/yrQMQf/unf8IMf/TluX5SDR0+wf/Ew3d3dHN5/gOsfXuLex9d4/uAuXz57wudPHyVUiGdPlgLUn336dGneZCPe1Ld/9erlEkC8yUy8ev7sd3ITz5885PmTh0uw8Mau9PThvaV5/uQhL54+4tnjB0t/oM8eP+DR3Vs8u3uHV48e8uWnz3j14jn/9H/+E7/57jvuP33Gnv0H6duxg3hXF57GBpwNdWiiQeQBF/KAC4nbisRhQ+3zoAn4Uft9qPwBtKEwlz7+hLmjx5C5PUhcDsRWKyKrEYXdgt7nxBX146+NYov60AccqD0W5G4TEoeecrMKgVGBwKhAaFIhs+tROowozFrUFj2ekI+27nbGtg+zc9c442PbOHhgns6OZmamd7Owbw63y0FGeipqleI1RAQwGBRkZydTUJSK3iDCalWiUYowG9QM9PewubeTiR1jrE9bj78yzMqUtaTkZZBSkInMpCPSWIvaZmLVpg2kFuSQUZjDhoy1rN74HkJlKeXyYjbmJLMqZSX/5b2fsSJlBe8lr+CdtctYsXE1K1PX8PPV7/CzFb9g2YYVrNiUxPqcjbyz/l2WJS9nbfY6VqWv5sdv/yXvrn8Pb3UAgSqxS35N5npyKvIpUZTx3saV/PXyn5FamM7yde+RUZTJhqxkUvPTMLpNDO8aQu/U8f6G91ifmbAtvbv2LdZlJpGSt45Vm5azLnMVqzcuI6dgI8tW/C0p6avIK9pEVt56CkpSyS3cQG7ROiqEGchl2aiVuehV+Vi1hfgtFYRtYiLWxCrXmE9OyCXGZysnZBcS98iWIKLGr6TSIyPqFBNzSajxyKn3q2gIqKnzKWkJ6WiPGumMmWgLJ8ChO2qiO2paAonWkI6WoJZ6v4par4K4W0rEKSbgEBIPqokFVEvh7jf5jKBTQtApwW0uw64vxqrKx6ZOAFDAmrj4jzjFCdXBVozLXIDdkItNn4fDWIDbXIrXWoZJlYNVm4/TWPovQCJoExG0CPGbynFpi7GpE+tkXZYybMYStOpcZLJ0lNpcNKZC1JYi5MZ8FKYC1I5SDF4hClPRkqVJYixApM9DpM9DZipGaS9DYkoAhdJegdhUQoW+GIm5DKVDjMopQueVJeAhoETlkWAMKHHVWvDU2DCGtXhr7XjqHbirrViiJlxVNkItASo7IkTaQtiqrFhrbFiqregieuReBTKPHHVYi6nagtQrR/kaHBRBNRKvHIlXjjysQVtlwlhlxlRtwVBpQBvVYqwyYq0zY6jUvd7MJKXCWUKRKRuBLR+pvxRFqByJr4RyZz5CTwnlrhIE9mLKnaVIPBKkXilip4RyixCpXY7Ko8EUNmKOmNC4FcisFWjcMhxRIyJDEaaAEl+dDWeNGbVfhtwtwhg34G/zEeoMYqo0og/pcNY68Na7ccQteKocxNsiOCutBJv9OKvtaLwqND4FGp8CuVOMzFGBIaRC65ejcFUk2sFtpShcFWj9UkxRJfpABQpnESpnKSpHGQpbOVqXDK1DQbmqlOTsDeRX5JEnyEYgLcYRsBKs8uGLuKhsjGLyGKnpqCFQG0Dj0LB3YYrDp46w/8gi2/eM09jRiCfsIV5bSVN7MzUN9fjDISKxKMPbRzh++hgvP3/JB5cvsG106xIQzB+YY+fUDmYWpmnvacNoM2B1WXD5E+3XZoeJUDxIQ2s9W0cH2b5rnK6+TkLxIN6Qh3htbMna5Am6CcYC1LfU0d3fRe/gZtp72hJt1xND7JrdRbg6jNaiZcvoFvYsTtE+0EljdzP7TxymtqOJvIpi3lnzPv9l5Tu8s3YVq9M2kpybTXpxMRtyckhKTycpPZ1VqamsSk0lNb+AIrEEq9ePxeOjb3iUxs5uuvsHqW1qxe7xY3B5yBMpSC0TkVIiIlOooEChp1RrocLoQGL1kC/XUawxUGGyILZZEFoMlOqV5KuEZMkEZCoSKsQmcT6ZsmKKtCJyJMWU6STEW2sYnByiY0sXbZvb6B3cTCjiZ/feHZy/cJrjxw4xvXsHU7smmdo1yeLCLJt7OhgbH2JicpTxiRHmF2bYvms8UR5WHydSE6GqsYra9npq2upQGpRINVKm902xc2oHu2d2ceDofj579YyPrl/hxq3rXLh4lvMXTvP33/2Sa9evMDwyyM1b13n4+B6Pnj3k3uO77J7ZhdFhRK6TE6+PE6wJUSItxew3o3frsYftCLVCCqT5CNSl5Ilz0TnV1LVU4XSZqKuPMbC1m8tXzzG/uJeW9jpGJreyeGSO3q1dFFbkkZq7EZlBSv9YH1UtlUj1Mo6fOcbI2DZGxrYRrY6gtWi5dvsadR0NHD57lOdfPufzb17xy19/zb0Ht7lz+xP27J7kwL5Z7ty4zrPHD/jq1Qtuf3KNMyeO8tWrF9y5cZ1bH3/EP/3jd7x6/pSvXr3g5bMnvHz2hH/49bf819/8klfPn3L/9g2++vIlX3z+Yilc/cnHV7l08RxXP7zIrZvXuXXzOrdvfcytm9e59tFlLl86z6WL5/jwygd8dPUSF86f5crli3xw4RxnTp/ko6tXePzoAbdv3eDE8aNL+YgTxxPAsbgwz949u9g3P8uBA4scOHaIwe3D1LU3UdPaQENnC00dLbT1dNC3tZ/h7SPs2rOTubkZZmen2bN7Jzsmt7N7coKpXTvZvWuCXTu3M7V3J4cPLfLBhTNc/fAiFz84y+lTxzh54ginTx3jwvnTXL50nvPnTnHk8H4WF2ZZWJxlx+5xxneO0rutl6GJIYZ2jtAz1Ev3UD/1XS1kCvJJKcgkW1iKQKegWC2lQCWhVK+kTKtAaTISjMepa2mhsqmRmrZW2gcHaO7bTKi+lvruTmo726lubaG6tYWa1hbqWlqobWyipqERR9iPJx7G/3rzlKcygj3sR2E3UayWUqKRUaiWUqyVI3YY0YbcaMJuxC4TRTo5ZSbl0s1iiVWLyKxGZtejcptRuhIr/5UuEyq3GbFFQ5lejtSmwxR246mJYfK48cer+L1Prn/MpQ8uMjI0zOT2CbaPjTMxvp2GunraWlrp6eqmp6ub7s4uhrcNsTC/j0MHDjI3M8vM9F5OnjjG4uI+9uzZxcGDh5md20dXdx+VtQ1k5ZfyJ3/x1/zgRz/hBz/6Cf/2B3/K93/0U773wx/zb77/Z/9b8PA7LdW/BRE/+NFP+Kufr+D3/o/vU1gi4ujJM+zeNc3o6ChHDx7ik4+u8OTOLZ7evcXzB3d5+fgBr5494fPnT5csSm9UhU8fPeTF0yd88dkLvvni86V69jePX3z2Ygkg3mQpEl0RCbvSb4PEG1h4Aw+/fc7vnPfoPl89fcyXDx/y4v4Dnty7x4unz3n58hVff/MtL159zplLl9g8Po4hEkYXCWGoimKpiyemJorC40IfCmCtqsRaVYk2FEbscDJ98DALx0+Qo1BSpNdSotVSpFEgNukxBT24YwHsES/2mB+5w4BAJ6NEL0sAxOvSkTKzCqnTgNxhQGbV4Yr68cVDRKpjdGzupLm1gZ7N7Rw8OMvI8Ba2jw8xO7OH8+dO0dPdSW5OFhqFFLVcwpGD+6iK+cnL3sj69cvQacqxW5W47AaqYkGOHtnPkaP7cbgt9A/30bGli4zibERaORtz0ymWlmP2OdiYm0lyTgZrUjeSVZxHWl4KyZlrKCjPJk+Qyark9/n5ir/jrVW/YG36GlZvSmJ12hpWpiTx3oaVvLdxFStT1/B+ymreWfceSRnrSMpYlyiqy9nI22uX8dN3/4b3U1ZRKC1B7zGxOn0t76x/F4G6jNUZSaxKX83qjCRS8lPILM5idfIqjA4D0doIOSWZFJTnYnBoyShI4e+W/zUZBSmkZK8jqyiFTTlrWZX8Lqm561i+5uekZiaxau1brFr7FlkFG6mQF1AiyiY7fx1p2SsoK09Doy7AbEz4/c3qfLymMsI2MWGbmJqggqC9DJehAK+5GL+1FJ+lhKBVQNQppMYvpzagoCGgpDGoojmk/hfTGFDS4JVT75HR5JHT6lfRGdbRHTUwUGNjS4OTvlobLREt9X4FNX45MY8Yr7UMl7Ucl7Ucj11IwC0l7FMQ8SuJ+BSEPDICDjEhlxSfTYhdn7jQd2iLcBtKcemLcOjycOpz8ZoLCdpL8VuLcRnycOrz8VlKCNgEBGwC/JYyvKZSPEbB6/eW4NQV4zcLiDrF+M0C9JJ0tNJ0HKZiHJYSVIoMDIZ8ZKoMyqUbEcg2UizdQIksGZE+C51bQIUqA4UxH421GLkxH4kuD5mhIAEWtlIqNLlUaHIR6fKRWUrQuMToPFI0LjEqhxCjX4HIVIjYWIwxoMQSUqN0CNE4pbiqLFiCetzVduwREyqHHJ1bha/WTbQ5iLfGRXVvFd4WH/qoAYVPuaRISL1yhE4xQqeYCocIga0Cga2CcocIsUeGNKhCEdEidkuR+5VLKoQ2qkUbVaOPazHV6FAExa83NpVQZi9AYM9NwIO7EJG3mFJXIUJfOeKAiApvecKC5BEjckkotwuRuuTIPUo0fg3GiBFzxIguoEJiq0CgySPY4GDuxE6GpnqxVxnxt7jwNNqRuMToItoli5bGr0Yf0mGJmnBWWvFUOfBUO9H71JijeiwxA7pAAiJ0AdWSbUlkKUXlEaELyNAFZFgrNfibbXgazBjCcsSWXFTOYsSmPEqUGWidYoJ1TrQOBWszVrMuLQmjU4fTZ8fusdLa1czAUB9NHXU0dNSyZfsgla3VFElLKJKWINXLKFdWEKgOsXthLxN7J+je0k1nfycTeyeY3T/PxJ4dbB3dxtaxISb3TnLjzg2ePnvK199+zY07N5henGZyapKphSkOHD9A95ZuTE4TzoATvU2PRC2hrrWOreNbqWuupWNzO6F4EK1JQyDqX+qLiNVEiVZHaOlspru/i4bWekLxINHqCG3drQnb02A3tS01dPS1Mzw5RO9IP+0DndS1N+EIe+naNoDR4yC1IId3163mraQVJKWnsjEvh9Vpm0hKT+f95BRWp6azMTef9Vk5rNqURlpBEWKtHn+8Gnc4RlVTK9smdjKxe5qWzs3YPQEUJguZAjFpZVKyREry5ToKlUby5XqKVCbK9DZKtRYKVToKVRrKDAbKTQaKtXLyVcKEGqEqp1AjpFgtpEQjQmxWonUZ0TmNqCwaOvo66OztoKunnda2Rjb3dDA3tZsj+/exe2KM6d07WJybZtvWfgb6exgZHqSvv5v2jmYisSDtnS1YXRZ8YS+NHY1EaiJEG+J0be2he9tmbF4bnrCHaHWE9p42to4OEq2OMLlznLl900udFGPjQ8zM7mFufoptQwNc+OAMv/rNN1y7+RFDE0NYPVYkagmuoAtfZQCdQ0+oNkxdRy31nXX4qn1IjVIqNGWY/UbiLVHqu2oIVfrw+B1EK4P0DnQxNjHE0PhWJvdsZ/+xRQZG+hEphRgdBoKVAcwuE3afjarGSnbP7cIXcLN9cpT/l7X3Co47se88dWVXrfZkWbZXtlZaW7asNJrEYQATcmig0d3oRuecc07IORKROYAgGJADSQDMAczkgDkOwzBPVDiHPfvhru7tcw9N9s6ct2pd5Xv4VaP/VY0nPPQH37R47TKjUyPEa+KojCr6tvRx4MgBzl46w8XFC9y6c50jx+bpaG+ma10b506f4KvXL3j17Al/+PoL/vs//J7ffvGaTx+mcp5vnz+4c5ObV6/w8N5tfv/V5/zuy8/STZMvnz7m9atnPHv6iGdPH3Hn9vV0IPnypXN88uAOd26nQuwnjh/m5IkjLJw+ztEjc1y7epnnzx5z7uwCp0+dYOH0yXQ+4szCqfQ2xK7BAXYObGdu9kC6Bvb+vTs8eviAS5cuMDo9Tsf6bmqb6+ns66Jv83o6ejrp6u9mYHAHhw7NcerUCc6eOc2pk8dZOHGc8wunOXXsKLMz0+yfmeDwoYMsnD7OhfMLXDi/wPlzpzl/7jQXzi9w9sxJLl44w6WLZ1k4fTxV6zo1lmpxmp1maO8A/Zt72b57OwN7B+je0suO4Z0MTQ7T0NVKrkRAYXkpRUopApUMgUpGsVZOqUGF1KzDHvBT3dhIc2cnNa0ttPb1snnPEL07thFtqifW3ECgtgpfRQJ/MkGwIkkgmSBSUUG8uppEfQ3hmgrcsRD2kA9XLIQnEcEc8iJ3mMiTixEa1cgcJsocRuQeK5qgC7nPRolFQ7FRQaFORoFWml6nFlk1CAxy8tQSxDYt5W4T5W4TpRY1JabURpnKb0Pjd+KORghXVvOdjy9f4cSx4wwN7mLP0G72DO1m+9ZtNNY30N/bx4b+9fT19NLT1c3A9h0cmNnPkUOHOTCzn/GxEY4eOcTBg/uZnBzn2LETHDp8lO07dtHe1UtWfgk/+OFP+O4Pfsx3f/Bj/rf//MM3lqaf8Eff+6//YYj43//8v/H9H/6EjNW5nLlwmbHRKfbs2cORuXnu377xbyDi9bMnvH72JK0+vAWIt0Hrz1++SMPDN+fcv2l/egsQbyHim3Dw/4WH188/5dWzJ7x69uRbsPHsTT7j5YN7vL5/j1cPHvDik4c8fvAJly5dYd/4FPumplm4dIknL1/y5MULjp47S9fOAaw1FZirElgqozirK3FUJjHFoqj9PiR2B77aOm7ef8DIgVmyFUoKdBpKjUbKbCZ0XheOeIhAZZRAZRRb2IPaZUZqTVFpucuIxK6j1KJGZNWgCdgxhlwY/A58yTDeWJBIMkp3bxfdPR20tTfS19fOtq0bGBvdw8T4MGOje2mor0WvUyEuKUKvkdPb1YKkNA+puACVohiLSYbdqiTid+J1menrbmd6apSNW/oIJ4LINFLMXisFkiKWZq1AqCxD77LwweplLM9aRUZOJgKJgFW5K8gqWoWgLI/80ixW5a7gw5Xv8e6K37AyL4Pl2StYnr2CJWuX8ZsV76cD1u+tXsI7GSnb0tqSbDKFOWQKc1iak6qFXVm4BpG2DGfMQ760iCxRNlq3jlWC1WQUrmRl0SqyS7NZlrUcoawErUWDyqhEWC6gUJxHuU6MI2BmTf6KN7cMsbKIcl0puSWrWZmzhPeX/YKVWR+yKnsJq7KXsDZvGXklqygoXUOOYDmrs3+DWJqJTJ6FTluA/c1/2cPuciJOGRG7lJCjFJchH5smG7exgICthJCjlKhTTMIjpS6ioTaspjagpNonp9ItJeEQE7UKCZuLaU+aaE+aWDINfgAAIABJREFU6Eikbl3cRFfCnL7+agf9dS56axy0V5hpjumpj2pJ+GR4rAIs+kJMhkLMxiKcFiE+ZxmhN41KEZ+CREBNTcxITcyYUiZsEvwWEX6LCJ+5BJ9FgNdcQMAmIOQoIWAT4DHl4zUXEXKUpgDCLSHiLCNkF6c/7zOX4jeVEnFIqPApSHjK8ZlLcBgKcVmKcZiK0GmysdmK0Zvy0Rhy0ZrzUZpyKdOtRarPRGHORWMtwuQWYfNI0NmLURpTwWuNpRiNrQSLrxz9m/YmvbsMs1+JLaLFHtZii2gx++VYwypsIU0qgB1U40qkdiVMfjWOsCkFElUeIvUBwjU+vEk3nrgTd9JFvCOGp8GLKWFOQ4Q2rEPuVyJxSRE7yyj3KdIKhMynoNQhodghpsQpQeKSIvPKUAaVqMNq1OHUXoU+ocZUqcOQVKezEPKAKFUHGypFFS5DHZMhC4tRJspRJ5QoonIUITnyoIJynwKxswyJU4bMJUfpU6MPpYbfTFF9KkDuK6djawPz5yYZPbyLpk01NG6uIdkVwRDTY4jpcdU5cdU5cde4cFY5cFbYcSasOKIWbFETlrABR4UFZ6UVa9z4BiJ0aYhQeSRY41rc1Wbc1Wa8dRaCTQ5c1UZ0wTJKNGtQOYuwRVS4kwb8lVbCNV4ClW6cERvOoI3te7awZWATHT1tbNjaz+DeAZK1UfR2DUVSAWuLs/jl0l+TJcxBY9MiNyrwxv10b+llZHqEg0cPcuDIAfZO7GXH7p1sHdxOZ18X8eokg8ODeCNeQskQp86d4v4n99kxtIOrN67yyeNPuPvgLtNz00SrophdZmQaGSanidbuVhraGwjFgwSifoKxABW1SZI1CXxhL8maBFsGNpOojlPbVENDaz3xqhhOnwOH106iOk5HTzvJugSbd25i/kQqJN6wrolobZyOjT3smthHsCpBmU7F6qI8soRFSA06bKEAGoeNNQIBH2Vm8/6qNSzNymGtoITVhQKW5+SRJ5KgttoJVdWQqGuktaefTTuH6Nu6g8q6JqwuH0qTnSKljnyFniK1CZHRgcTsRmR0UmpwIDa5EJuclOjNCA0myqzW1KaRWUuJUYHQpESgkVCqlyHRl1NmkKN1GPBXhKhvq6ejp53G5jrWb+hhx/bNDA1s48DkGGdPHuPc8aPMTk/Q393Jnt072bSxj77+LjZvWc/6jb309ndRW1+FN+TB7DDhCXuIVEbwxHwkGyvp2dpH/44NdG3oYmDvAFsGNqchYnp2ij37djE4tIN4MkIw7CMc8eP1Oelc10pDYw07B7dx++4NZo8cpK61DqPDiNaixZcIEK2N40v4aepupqIpSVVLJcHKACafCU/cSUN3HS19jSQa4oTiARqaa1i/qYede3YwNj3CxMFxdo8N0b9jPfVtdazf1p96v7WPyoYKgokAG7av59nrT5md38+r188YHt1Da3sTVpcFb8TLlZtXuPPoDjWN1WwZSLWEJSuiBPxu9gzu4OHdW3zx8hn/8Luv+N2Xn6X3IT5/+YyvP3/Fl28A4/mThzx+cJeXTx/zh6+/SIPG202JL794xf17t/j4ygXOLJzg6JE5Tp86xqWLZzl39hSnTx3jyuXzzM3OsH9mIv3+9q1rLH58kfPnznDt6sdpC9Otm9c5dfI401MTjAzvZXpqgvm5g9y+dYOXL55x6+Z1zp1d4MTxo0xNTdDR00ljezMt69ro3dhH9/oe1nV3sn37Vg4e3M/NG9e4c/smd+/c4tbN69y+fo2bVxdZvHSRc2cXOHJ4ltOnjnHxwpnUbsibvMOZhRMsnD7Ojesfc/7caY4cnmX/zARTk6OMjuxhaNcOtm7byMH5aQZ2b2fb0DY2DWyio6+DrXu2s3dqlM5NvWQLC1DZDdhCPoxeJ5aAh2BdJaH6KuxhP5HqKkKJBOGqSmraWmnq7aa2s51wQy3eqiTWSBCD34PJ58EZDROsTIWxK+vrqWlqIlZblQYJR9iP0ePA5HNhD/txxEMYgm70ARcKtxWxRYfQrKHUokVgUpGnlVFklJOtlbBWXsJqRQm5Ggn5xnIKDeXk6qXkacsoNCsosajIN5YjMCkQuw2ogna0ITfh2mp8iSTfuXzxErMHDqbH5t42MbW1tLJ18xY2bdhIb3cPfT297No5yOyBgxw9fIS5g7OMDO9lbvYA+/dPMzk5ztGjxzl67ARDu4fp7OlndXYhf/LnP+I//el//RZE/HvtTP8riPjj7/0lP/rpL/j5rz5g9/AYR4+cZGZmhvMLZ7h36zqf3rvDswd3efHwPq/ehKpfPf0fzUxPHz1MA8TbgPXbGffff/VlGiK+qVqkbExP3vyOR//m3sLD2yGXz148TcPENyHi2aMHvLh/l1ef3OflJw94+skn3Ltzl9MLZ9kysItYXQPRxiYiLW1s3jfCiYsXePT8OQ+fPWV+4RTt27Zgr0xS19tNvK2VivZ2Yi0t7D96jFMXL1GgNZCrUpOnUVFqNKJw2zEGvBgD7tRYXMSH3mNF7TKjcptR+awoPGYkdh0lFhVCqxqlz4o+nIIIZ8SHyW3D6XPR1tFK57pW2jsaqKgK0tHRQGdnIz3d7WzZ3M/g9i10d7QiEwtpqK1g64ZuSgVZ2M0qgl4TXqeWyrgbt0WDVinCbtFiNqsxWzTk5K/mwxXvIlaIKFWKyCrORucw4Ai5WJm3mpXZK1mVvYaCknwy81dRpiyhVFZIXvFackuyWJG1lHeX/ZqPVn/AyrxVrMpfzbLsDN7N+IBfL3uXdzM+4IPVH/HB6o/IlRSypjibjII1LMtdyftrlvCr5b/h/TVLWFW0FmfchUgnRmlXEW9OIDGIWVmUQZ40F7PfiM6mJlkbJVIRQGtWIlEIKRDmIFOXUtUQo6Qsl5VZH1IkysJgU2ByKikSZ/LOkr/lgxW/YEnGr1mdt5S1Bcv5aPVv+HDVr1iVt4S1hR+xIuvXFItXUSD4CGHJMtTKHJzmlGXHaxLiNQlx6HIxK9diUqzBocvFbxYQtJYQsgmJOEQ0hDXUh9TUBZTU+ORUuMqI20VELCWETAIawxqaozra48Y0RLRH9LSGtDQH1HTGjGnAaE0YaU0YqYtoCDlKMWuy0KiyUamyUKuz0WvzsJqLcdpTy9o+ZxlRv5KahInGShu1cVM6wxBzlhO2iwnbSwhYC/FbCghYC/GZCnDpcvAY8ghaBcRcEqJOMVFnGRGHhLBdTMgmImgtJWARErSWEnZIiLllxNwygk4JbmsJDlMRZmMBTmcpZpsAo6UQo7UInaUAhTEHmS4TuTYTtTEXo12AxVGKwVaM3irA5BBic0uxemV4IhrsQQUWj+xbFbDuiB5XzIAjpMId1+ON67GFVDhDWjwJE+6IEYNHgSdqweLXE0x6aOyuo7GzBl/Ciy/mJtkcx1vnwVJhRhfRog6msgTqoAqpR0qpvZRiSzFSjxR1VJNqOXKJKTQXkW8uQmAXIrQJETmESFwipB4JMm8ZikA52pgyNTKXUKONKVCFZSiCb0fo3mQholLk0TLUSTmapAplTIEiJKc8IEfskiKwCCkwFlNiEaVgxiNHFVCiDWswJlIh8ZquGOu2NVLbHU9Zj94EyLVhDfqoDlPCiDlpwpqwYEtascUt2GNm7BEz1ogRRzyVE3kbnH7bvmRPGrHGtai9ZZijamxJLZa4Gks8ZWOyxNVo/GJ81QZ81TrC9XbizR4CNXY8STt1nZVsH97CxsENHFo4zJbBLSTrkgQTAVq7W7A4TRSJC8kqzmF5dgZ/+5ufkZG7CrG6jFKlGIvPRmVzNR0b1lHTVke8Pkl1ay31nY1Ut9aSaKgg0ZCyxth9dho7Guns7+T5y+e8+uwV5y6dY/fo7rRKUVFXgUQpQWvR4gw4iVXHsHltVNQmsXtsBGMB2rpaqW2qwe6xpUHhbXOTP+Kjsq6CpvZGOnra2bxjE/vG97J1zzYGRnayfmADLb2t1HU0EK2NYw240LssiDQKCmVi8iQi8svEiHQ63Mkk0cZGbJEoapudfRNTLN64ycTBWaQGM2tKRJSqdFj8YQKVtdS2ddG5YSvt/ZtJ1Ldg9YRQGmyUaYyI9BYEWiMlOitSqweFM4jM5kNsclFqcCAyOijRmynRG99sSRgRmVOZCLFJhcyqRmHVoLbpMHmtRGpidPR1sHnHJnbs3EpPbycT48Mc2D/J3P4pzp8+wblTxzkwNsLI7kHaWhuZmh5jemacfSO7Gdqzk01b1tPZ1fYm4JxSIaJVUVxBF0aHEYvbgsPvwOqx4vA7aO9tp6t/HR097czMTfP7f/odVxYv8vDxfQ4fnaOtoxmL1YDBqKG2rpK6+io2bupjcnqMuaOzVNRXpJWmSGWEcEWYQNxPQ3s9lY0J6tqqCVX40djUOAJmWvoa2bCjh/a+Ftq6Wti8dQN7RnczPjPGzKEZxucm2Ty0lfp1TVQ0VVHZXE2oKkIwEcTsMmOw6mlsa2D33kEuXDzD//V//ys9fetQqssx2Y3sn5/hxv0bdG3oorqhil37Bhnas5P2jmYGdmzh3q3r/PMffss//u4rfv/V5+nA9Ftr09tg9dvyl2ePP+H180/58vULPn/5LP395svXL3j96hnXrl7m6JE5piZH2T8zwdkzJ7l86VwaKN7+vHD6OLduXuXWzavcvLHI+XOnefjJfR5+cp+7d25x+dIFjh87wuzB/eyfmeLA/mkOzc9yZuEUD+7f5cH9uxyan2XH9q1s3rSB9ev72LB1PZt3bGL7rpSla+fgNvYND3H0SMrO/vjB3fQu1+MHqSapmzcWubp4iauLl7h86RxXFy9x+1aq/vfWzatcXbzEpYtn09amkyeOpPcihvcNMTK8m717Btk5uI25w/vZO7ab4Yl9jEwOs3tkiJlDM8wdO8T2vYOY3DZ8yTAVb5ayq9uaqG5vTl1bE43rOqmsrydRX5eyK3V1Eq2vTdWuJmMYA16UDisKiwmDx4UnFiVaU011YyP1ra0k6muobmmkuiXVQuVLRvEmo6lq26o44aYanBURtAEXSo8NqdOUggiDkkKDgixNGauVIlbJhaxSlJKlKSNHX06uvpwsrZS1KjE5+nLyjQryjAoEVg0SrwVVxI0u6kXjdmD0evnO+bPnmByf4MSx4xyY2c/M1DTr+/pZ19HJlk2bWd/XT293D5s2bGR47z7mZ+c4cugwswcOpv1pU1MTjI+PMjs7z+zcIXYMDFHf3MaqrAL+5M9/xHd/8GP+85/9JG1n+v8LIr73F3/N93/4E3781z9HqlAze/AwR44c4ebVa1y5cJZnD+7x/JN7vHz0INXQ9AYi3ioJb21M36xyffXsadrW9E2I+GYQ+/XzZ2/Wrf/nAPHZi6fpYNIXr57z+ctnvH7+aVqNSCkRD3j16B6fP37Ay0cPePzgLndu3+Tk6VNs3DZAoKISf3UdvroGAg1NBJqa8TU10LtrkCPnzvLo2TMePHnMvcePmD91ktkTJxibmyPW0oIjWckaqZxshZJMuYwijQa5y4be50btsmJwW3GEvekKV3PIjT7sQuWzIrHrEFrVCK1qyhz6lKXJY8UacKGzm7A4rdTX11JTW0Fbez2bt3YzPLyTgYGN7BrcxvC+XZw6dpiaijgKmYiG2gr61rVQLinEZVMT8BjwOVRUxVxUxzzY9DKCXgvFhWtZufJ91mYtRSwVkFechcmlJ6s4E61FgzfiobhMwNrc1azKWklOYRZZBavRWRSUygrJKVqNsFxAZuFqPlz5Hh+ufI9V+atZW5TJmsLM1JL0mqUszVrBitxVrMhdxWpBFhkFa1iak8GHmct4d9WHvJPxHh+s/YjleStR2JRkibJR2lXUdddjDppYWZSBUFNCfVctSmM5WrMSm8eE2ignq2A1ecVrsbh0xKuD5BWvJiPzAzQmKTaPDrVJQnbRCn76y79kycpf8c5HP+PDNb9heeb7vLfyV7yz/O/5cM07LMt5l+VZv6ZAlEGhcBkFRR8iKFqCXLISi64AtznV1OQxFeIy5OPU5+GzCAjbS4k4RIRsQgKWYmoDSmoDSuqDKhpCahrDGhpC6vTVBZQ0hNQ0h7W0RvV0RA20hXW0BDU0+VWp11DqmmN6mmN6Kv1yHLpc5KKPKJdmIJOtQi5fg1qdjVFfgMUkwG4qxm4qJuCSEguoqIroqYp8o+41aqI2rKUqUE7cIyLiLCHsKCZgKcJjyMNnKiBkKybqFBNzSYi5pMRcUuJuGXG3jISnnISnnKBNhMskwGcuIeaTUxFSE/bK8LnEBDxlBHyyFEiYC9Gb8tGZ8tGbCzBYCjFYUs8s9mJsDhFmawlmawl2twS3X4E7oMTlV2D3yDA7JBgcYoxOCVZvOc6gBndYR7DSjDOsxhXREKqyEEhasPlV2ANawlVuere0U9eWpLo5QWtPAw0dtQQSXrxRF4nGKPaEFX1Mg9KvQO6TovDJUfhlSD1SRA4hpfZSxM5SxG4JJfZiCs1FCKxFiL1SVHE1IocQkbMYsbMUiVuI1CP51j6EKlye3o0o94sp90so94vfjNiVUR4UoYhJUcbkyCMy5MFyZH4pQkcpefpCCozFFFtFiF3SlJ3KX44yrECf1GGrNhNocOFKmjCG1Si9UspdYjRhJbYqK/ZqG0q/Ak1IjSlqxJa0ptuXPBVO3BV2PDUO/PVuQk0ego3udEjdU2PBXW3GEtNgiqjQ+MtQuEvRBqTYK3Q4qwxYEyqquwL4a4xYw0pMATlKmwSJvgSTV09FU5Kerb3071iPzWtDJBexOncVQlkJGVkrWJmdQZlWhlAhYk1hJkKFCI1Nh8FlorK5mq7NPThCLkweC56Yj9r2emrb6/HEfFh8NtxRL76oj9buVpo6m7B5bTx88pAvv/6S5s5mappraOlq4eSZkzx8/JD2nnbkOjlynRx/zE9VY1V6+6G+pS61ljy0g/OXznPu4jmCsUBafXD5ndQ21aQD141tDTS2NeCKuAlWhvDGffiTAWJ1CbQOQypLJshlbXEBueIS8svErCzII6OwEKXdTm3nOk5fuMjijZvsm5ymoqmFE2fOcuPOXXq3bscSjBCsqiNc00BdZw9NPeuJ1TZhcgeQG6xItSZEaj0So41inQmh3obc4Ufri6J0BZGY3Qj1NkqNVkr0Rop1OoRGPSKzHpFFTalZhdikQuc2YfRYcIRcRGpitPa1s3HHRvo399GxrpVt2zcxf+gAswenmZoc5fTxI8wfmGbnts0M7tzGjp1bubh4gfNXzjEzN83Qnp3pzEi8KobOrMXpc2Dz2jDYDTj8DoKJIInqOHWtdfRv7efwqcMcOXmY4wvHuP/4Hos3P6ZvfTfjkyM8ff6Yiqo4DqeFzVvWs2NgC8Mju7l95zpXr19h98gQVo8Vs8uczlvUttRS11pLz6ZuNg70s29qN1t2bsAXc6M1ywkk3DR11NDYXsvo1DBDw7vYO7aHmUMzTB6aZvvwTvp2bGD9zk30bOtHY9dTblAQro5ishupbqji3IUFxiaGOb1wnEeP7zMxOUKiIsr2Xdt49vop+w/vJ1GboG9TL5PTYxw6fJBTp4/x8N5tnj3+hId3b/H0TfnLW/XhsxdPefXsCV+8es4Xr57z+vmnXL18Ib0f8bZV8rMXT/ni1XM+e/GURw/vsfjxRY4dnWdsdC/jY/tYOH2cK5fPc+zoPBPjw8wenObQ/AFuXP+Y27euMT+3n2NH57m6eIlXL5/z4P5dFk6fZHJijJHhvcxMTzI/d5C52QMcPjTHmYVTnFk4xfjYCD3d6+hob6W/r4cNG/qZ3j/B+OQIu/cOMrR7gAP7J1m8dJ6H927z5MFdPrlzk7s3rnLv1nUeP7ibUk0WL3Lp8jkWr15i8eOLXLt6mZs3Frl96xq3b13j5o1Frl+7wrWrl9PbEHOzM4yP7WPvnkFGhnczMz2e+rs8NMPwxF6GJ/YxNj3K2PQoc0dnOXT8MHvHhwnEQqzr72ZkaoKpQ7OMHphmYHgPXZvWU9fewoZt29g0uJOuzZuoaGrEHY9ijQTR+9yUW01oPU6kZgMijQq52YjF58WfTKSbmlJNaa209XXTs2UjGwa307NtE5WtjdjDfsIN1ViifjReOxq/E5XXjtCsSY3Qqcv4SJTPCqmATJWUQrOKYqueQrOKTJWUFVIB+QZV+rnQoUfitiIPOtBE/RjiQcRGAyqHg++cPH6CsZFRTp04yYGZ/YwOj9DR1k57axvr+/rp6eqmr6eXwYGdTE9OMT87l1YupibHmZ6aYGpqgsnJcWZmDrD/wCw7BoaorG1gdXYhP/jhT9KbDn/0vb9KQ8S/Z2zu32Nn+uPv/Tk//NFP+cF/+SvisUqOHj3K4qXLaYh4q0J89umjtJ3pf7YRkYKCJ+nnb0Him5mIt/fFq5d8+frVtzIPL58+5tWzJ2mA+OLV8/RE/P8MJF48+YSXj+/x+tMHPH/8INW5/OAel68usmdiitrOTvzVdTgrq7ElKrBVVOKqqcVbX4e7tgZ7ZQX6UAC1z4PM6UBis1JqsSIwGMlRalhdVs7qMikrJSJy5XLEFkOKau0mjB4bnngQa8CFI+rDHvOjD7uQu02IbVqEVjXFNjWlNg0KrwW1x4I15MbqtuMOeGhoqKMiGaWltZbZ+XEOH57h0KFpDs3v58jhg/zj779mZM8ujBoFZp2KkNuKRSsj7DFRGXVSFbET9RporY3gNJaTDDmwmxUYdBJEohw0ujIsdg3esJ33V/yarILVKPUySsoKWZu9gsycVQiEuazNW4HeqqSwNJucotVIVSLyS7JZk7+SlTnLWZWzkrVFmWQKsllTmMmqgrWsFWSzVpDNqoK1ZBRkslqQw5riVHPT0pwMMgrWkCnMIVdSQGZpFu+teZ8sUSZ6rw6j30CxSoDcKiVQ5UOqESPXlqEylFOmLCWveC15xWspU5agNpaxJncpa3KXorPK0FqkSNUCisuyeXfpz/hozTu8m/FLfrH07/j1sr/n/TXv8MHad3gn4+e8k/EzPljzc1bnv0+xdBWS8jUUFH1IieBDDOpc3NZSHKZiglZB+iIOIQmPhAqflKRbTMRWTIVHQqW3jBqfjPqggsagkuawOn2NYRWNYRXNYTWtUS0dMR3rEgbWJQx0JY10xvU0h9U0hVQ0RtXUhRQErQI0kqUIcn9JcfH7FAs/QlyWgVyZiV6fj9lYhEVfiFlXgN9Zht9ZRsBRRsgloyqopbXCTlulg6aEiZYKA7URBZUBKRX+MuIeEWFH8RuAKCXmEhFziUh4pFT4ytMVtfVRPfUxA4mgHKe5ELshj6BbTEVERSKkIOyXEg2WEwxI8XrFOBzFWCwFGC35mG2FWOxFWOxFuN1ivN4y3G4xVqsAk6kIo1mAyVKM0SzAbC3FZCvFbBdhsouwOMuwuWW4/Eo8QTWBhBF3WIM7rCGYNOGPm3CFtISSdurbEvRtbqepo4rK+ii1zZW0dDbR0tlEc0cjjd11WONGtJEUQEjdpcg8Esq9YmTestRqtUeC2FWCwFpEvjGHAlM+JfYipEEZqrgSsasEkVOA0F6E0F6I2FVCuV+SXqqWB8rSV+6XUO6TfutV4hYg9QspD0qQBcTI/FKkvjJK7EJy9XkU2UoRusoo8yuQBpRIA3KkQRmKqBJtXIWtwojWL8cc1eKqsWJNGjAl9ZiTJpRBZTqr4ax14Wnw4qv34qv14K5y4ayw46114q93EmryEGnxEWry4Ktz4K214quz4W+wYUtq0fjLUHnFWOJK/A0W/A0WnFU6LHEl1qgCU0iO2i2mVFdItmQNWcK15EnysIedqO1aiqTFyI1KhAoRAlkJOcJcVBY1ycbKtNKQaKjAHnQi1ZWjtulQmNUozGr8FSFiDQlMPgtysxJr0E60Pk6yOfXZdZu68cR8uCIeZk/Ms2XXNmwBB5GaGNHaOA3rmri4eIlHnz6mpauVREMFDeuaiNfECcWDbNy2gUuLl3j24hnPXz5n8drHvP7sFbv27qK9u43qhioqapM0tjVQ31JHMBbA5rZic1sp00qw+i3E6uK09rVRv66JMl05H65ZTqYwn2U5a1mem83y/Hw+yslBpNWyZ2KCOw8+4eip02gcHt7LzmdpnoAipZbuLdu58+ATLl+/yZbdI4TrWki2rCNc14LRE6JMZ6FMZ0FmsFGmsyAxWijWGSg1WlG4fOgCEVSeAGUWN0JDKlQtNJgo1ukQ6FSUGFSUmlMnMsqRWdUYvBacEQ/+ihCJxkoa1jXR2tdOe28707NTHDt9lH3je1PbGVs30NLWSCjip7I6weDwIOcXz3P4VEptautqpbW7lfXb1tO1oYvGtgaqG6oIxYOEEyHqmmtp7miiq6eDrTu3MH4gtfY8Nj3KntHdXLl+mfVb+qmsTtC/oYfR8X34gx7iiTCHDh9kcmqUufn9fPnVaz774iUnz56gtqmGRHWcls5mahqr8Ud8mB1GXH4HPRs7GZ3ey/jUXlrWNRCOualujNPV20xnXytj0yPsHdvDvvG9jM6MMjg2RPfWPlr7O+jY3E2iuQpP3I8/GcQd9ZInyKWyroLPvnjJw0f3ePniU658fIHzFxY4dGSWY6eP0tW/jmhFhN0jQ2zY1Mfo+D6OnzjM3Xs3+fL1C+7fvsHlcws8uH2Dxw/ufmuN+m0ZzNv2yAtnTnH/9o1vFcO8/S7z6cP7XLt6OR02np4aY3pqjJMnjnDs6DxDu3awrrM13Zh14/rHnFk4we6hAQ7NH+DRw3tpq9Hix5c5fuwI83MHOXJ4nrnZA4yPjTA9NcGpk8c5eGCGvt5uOjvaGNy5g7HRYfbs3sXwyG5GRlO1rKN7hzh59BCP7t3m5aeP+PTeHR7eusGd64vcvXmN+/ducePmImfOneLk6WOcPX+ao8fmOX7sUDqv8VZ9uH7tSlo1uXTxbFppGRnezdjoXmamx5k9OM38of3sGx1iy7aN9K3vpn9DD7t2DzDVHU29AAAgAElEQVQ+OcbwxAhN7c3s2jfExMw023btZP3WzQyN7GN4cpztQ4McOHyYQ6dPMTZ7kNa+XuzhIGqXHaXDitRiRGY1ITJokRh16FwOXJEwgYokkeoq4nW11DY30tHbzZahnQzPTDJx6CBDk6O09HenFImaJBqvHbFJg9iiQ2o3UmJQkaeWkqeWkiEpJktZRrFJj8xjQ+FzI3GaKdRryFRIENstiB0mJA4r5V47qoAXbcSHPhrCFItgjUbQ+bx859SJk8weOMjCqdPMHZxl544B2lpa6Whrp7+3j97uHjZv3MTo8AizBw5ycP8BpienmJqYZGZ6ksmJMaamJpienmR6ej8HZ+fZNbSPipp6VmUV8IMf/oTv//Cn/Olf/i1//Cc/SkPEf/rBX/+HIeK7P/gx3//hT/jRT37G937wF7z7mw+ZnZ3lwpmzPLx3+39pZ/omGHwz8/BWbXjb0vTl61f/5r767HU67/D2vqlCfPHqOV9//oqvPnuZViS+aW16+ewRr55+wmcvPuHZkwc8uH+bO/duc+naInsnp6nt7CRc34Sjogp9OIImEEQfjmCIRNEE/MjdLtQ+Dwq3kzK7DYnNSpnDSbnbg9IXROUPUajTU6jXUqLXU2rSITHqEBvUKC06jB5bGiKsEW8qYO3QU2rTILCqKDQrENm1qN6Eqx1RH96wn8rqCtav76OjvZn+9Z0cOTbD7OwECwtHmJ+bYXxsL19//oobi5exGbWoZKUEXRaqYx4iXjNhr5H6pIeqiJ2ATUPEZcBv16BXlhDymTAZpMjlAhqbE7R0VJGRuYTMnOWUiHIpKslibeZyiktykStElEryMTu1FAizKBLlIJaXsDZvJdmCtWRkL2N17ioyC9aSKcgmU5BNtjCPPHEh2cI8VhdmklGQydqSPNYU5/JR9kreW72EJVnLWZqzgiVZy1iWt5wl2R+xNPcjluUtRWGTYwmZMQX0FCsL0NmURCuDqI1yikR5GGwqhNICPlzxKwpLM1mbt4zswgyEslyKy7IRKwqQ64TkCDJYuvY3LFn7Lr9Y+nf8/KO/5YPMd1mS8x6/XPEzfvbhT/jVir/hl0v/G1nFH1KmyEQoyaCkZAnl0lXolNloFVn4TAUELEWEbMVEHEIqfFJqw0pqAuUkXCJqg3Jqg3LqAqmr98up85VT65VR45HSEFLSEFLSGFTSFFLRFtHQEdPRlTTSU2mmr9pK+xuQaIioqPJJcelyUAg/QJD7S0pLlyCULKdMtgqVJgezWYDDIcJpF+G2iQi6ZfgcEpzGYuz6IgJmEZU+NXVhAzUhDS0VBupjKmrCcmojCmojihRMuMXE3WJiLhFxt5ikV0ZVQEFtWEtDzEBz0kxzhYWGSiMhjwSnuRCvvYSIT0rYW0bAIyboleB2CQn4ywgGpHg8Ihx2ATZbERZzPkZDDk67EJejFLu1GKM+D702D6OxEJOpCIOhAKNBgMkixGoXY3dLcbrLcXkVeANqAmEdLr/yDTwY0gpFdXOAlq5q6tsSVDdGqaiLEK8OU92YpLO3nY3b1tO7sZv6dTWYo3o0YTlynwSpuxSpu5Ry71vFIHVlnlKEDgHFtkKKbYWU2IsodgoodhYhcgooseVRZM6lyJxLia3gTZ1rKVKviHJ/ailb/mZJWxEoR+6XpSGi1FGA2F2AxC1A5C5G4imlzCuhxC4kS5eLwC5C6CpD7C1HEihHEpAiCkopC5UhC0nRhJXInWJUPhn6mAZNWIkmokIT0SDzytDHU6FvR40Td70HX70XT60bZ4UjZW1KmnFUmPDU2Ag0uPDVOd7YmvQ4K4346lPL1IawHHNMhataj6fWiCWuRO0TIbbkoQuWYY2qKbcKyRKvZGXRcrJLMykqL8ISsCHSSCguFyJSSRDISliWtYKM3JUUlhVRIi9FY9NhCzjwJQIY3WY0Nh2+ZBBH2I3RY0HnNCI1lFOsECIzyvEkfNR21tPc10qkJpa2N7X1d9Dc04o37qeyuRqj20x1ay2emA9/MsjRU8d4+uIZ4wcnqW6tpa23nVt3bvLFV1/w1ddfsnB+gQ1b16f+03zxHHfv32X38BC79g4yMj7M7KGDTEyPs2dkD6MTIxycP0jf9l5a+1ro2tzNwMhONgxuxhZ0srIwiyWZq3hvVQYfZa1FqFazYft2Pr5+nWOnF4jXN/Lumizey87n/ZwClhUJyZIqKNIYsEUSnDh3gSfPX3L28iI1HT2YAzHKDDZEaiPlRjsqq5tysxOp2Uap0YzE4kDlCaD1h1G4fIjNdkqNZsRmKyKTiWK9lgK1nEJNeWojwiRHqJch1EnROA2YA3Z0bhMapwFPMkDHxi4Gx3ezbe8ONu3aQlVLDY6QC6vfjtyopLismDKtjIqmKgbHhti6Zzut3a1UNVaRrEvSvK6Z+rZ6/BEfnqCbZE2Cjds2pPr852aYP3yQw0fn2LVvkAtXLzA8sY+tO7fw8Y0rbNy2gdr6KiKxIAOD2xjas5PqmiSbNvczMTnCseOHuHb9CteuX2Hr9k14Qx78ER+NbQ109nbQ0tlMbVM1fRu6WNfTwqatvazf1EVjSzWNLZVs2trN7r1bGdi1mS0Dm9g7toc943vo3dZP/bomEs1V2CNuJPpybGEXbRvXEa6JUSApQmfWcvDwAf7lX/+Jf/rnP3Dn9nVOnzrGxOQIhw4fZGximBJJMeFEiP3zM0xOj3H6zAlu3Fzk0cN7KXfEq+f89tUL/vF3X/Hbz1/xT3/4Lf/wu694+fQxjx/c5ekbV8Tt64vcvHqFF58+4vdffc7Xn7/i85fP+PzlM549/oS7N69x6uRRZqbHGR3Zw/jYPvbPTDA3O8Ouwe1UVyVobqpjfm4/ZxZOcPjQQUaGd7NrcDvHjs6z+PFFbly/yrOnT3jx/CnXry1y+tQJjh87wtzsAUaG97JxQz/7Z1IFPps2rmfX4EDa7rR7aJB9e3cxP7efc6dPcGHhJFfOn+H+9as8un2T+9evcmfxCtevXGTxYqpZ6fCRWUanRtJNXBOTI0xOjDAzPc6h+QOcWTjB4scXuX0rBR337t7kzMIJJidGGN43xNTkaFoV27tnkD17d7JraDvbd2xmy7aNDAxuY+/wEBNT4+w/OMP84TmGR/cxOLSLbTsH6O7tobaxgQ2bNnLw0DzDk5PsnZpkYGSY9o3r8SbjKOwW1G4H9ngESySINRrCW5Uk3pKqVI3X1xGsSOJPxKltbmT91s3sm55g+vAcY3P72Tm2j66tG6nvaifSWIMp6ElBhEmDymtPVcxWRXHWJFG4nah9HvShAKZoGHMsgikaRh8KoA34ULidyBw25C4H2oAPYySUPlM0jC7oxxQK8p2FU6c5c3qB0ydPcWhuno3rN9DR1k5newebN25i4/oNDA7sZP/0DIfm5pmamGR0eISJsXGmJsfZt3c3o6PDjI+PMjIyxuTUDNt37CIYTbB8dQ5/8uc/4k/+y9/w/R/+lD/63l/x3T9LAcR3/+xv/sMQ8f0f/pQ/+9Hf8Fc//jt+8tOf8aff/wsGBgZYvHSZR/fv8Oj2TR7fuZkOV7948pAXTx6msw1vdx++qUC8fv4sfW/rXd9CwzehIqVOPE2Dwdt7++zzl8/SSsQ3bU3pz7x4wusXj/j81SM+ffKAO3dvcO32dRauXGT7vuHUtHhNPfZkJdpgiHKXG4nNTonRRIFGTY5CTolBR4lBR7FBT4nRQKnFSrnbgz4Sx1pRjdhmR+Z2onC5EFsMlOrUlOqUyAwqZAYVJq8dW9iDJexB67NR7jYhdRsROrQUmhWIHTq0ISeGoDMNEU0tjYyNjTA+to/hkUGOHt/PxUunefjoNmfPnGBo13bWtTdRV51Aq5CiU5bhsxupjLhwGRUYFCX47SqiXgM+i4L6uJuaiAOvVYHXpSYWseN0aWjrqKK5NUmJOBu5shiRJJeColVkZy9HJhMgVwpRqEWYrCpyBWsQlRdRUlbI8jVLKJLksyZ/JfnCPPJKcskUZJNVnEOBJPXFobBMwFpBNqsFOWSVFrCqKJslWRkszclgTXE2qwWZfJi5lBUFGWQUrmR18So+yHwfqUmMyiFH7VRQWJ5LsTQfpb6M7MJVrMz6CLlWjKi8iJVZH6YhIq94NatyPmRN3kfkCDLILV5JXkkGS1b/mndX/YpfZ/widat/xTtrfsUvV/6cX674W365/K/5+49+zIdr/54C0TKkyiwk0pWUlCxBIlqOTpOLW5/7LZCo9JbREFFRH1ZS4ZGkISF9AcW3QKI+qKA+qKAhkFIpWr4BEp1xPd0VJloiGhqDSurDSiq9ZXiN+ZiVq9HKV6HT5aDS5aLS5aIzFGC1luBySfB5ZAQ95fgckjREGJU5GKWZODWFBC2pnENVUEbSJ6LCX0ZdVElDXE1NWE7SW0bCI/kWRFT65dSEVNRFNDTEdDQk9NRXGklGVQQ8Ytz2YhyWQhyWQpzWIjyOEmymfPxuEWG/FLdLiM2Uj8Wcj91cgN1cgM1UiM1UiMWQj1Gbg1mfh92aynU4bKVYzULsNjEupxSXpxyPW47XryIY1hGOGfGG1ASiOpw+BWaHhEjSSld/Db0bmqlvjtHd30RHVwOtHfW0dTbQ2d1Ka0cjsUQYs9uAPqhEFZQi94kp94qQeUqReUqRelOXAgIhUr+IMl8pIncxpS4BQncxIq8QmU+I2F1AiS2PElsepY4CRM5CxK5iRE7B/4AJnxS5X47cL6fcV47UI6XMLUbiKkLiKUTkLKTUUYTELfwWROQYCskxFZFnKSLfUUKxV0RpSIokLEUalqKPaTCEVKj95ch9UlRBObqYBmPSiLHShNQnQxFSYkiYsFbbcdQ4cVTascWtmCOpILUxrMaWMOCutuKqMmGOqjGGlVhiGpxVhm/lIcwxBfqQFKVHiNReiMCQidiWj8hUwFrJCt5Z+wt+kfFzMgpXUKQQsH10J51bemjqaUVhViM3qShRiFBZNOSW5iPTKdHZTRicFowuKyKVBJlejr8ihC3oxJsIYHCbMfoshGqjJFuq8FYEsATtWIN2nGE3sboELb1t9Gzto6qlhta+dhq7mtE5DAQrw+gcBqK1cSqbqzm+cIJHnz7m6s1rvHj9ksVrH7N7eIjqhio6etrZunML/Zv72LR9Izfv3OTGrRtcv3mdq9cXubx4mcn9k0wfnGbu8CyvP3vF9TvX6djYQcemdbT0t+GvCKG26RDr5AjkZWQWF9HctY5rt25x+MQJLL4Av85YzRphGXkyFR/mFbFMUEqWTEmJwYLU7kbp9mMIxejcuoPFW3f45MlTtu0ZQe3yIdFbKTc7Udm9qB0+lA435Q4HCpcHrT+I2utHanNQakyFqSUWGxKLhRKDjnyVlHy1hGKDjBJjOUU6CUK9DIlJgcSkoFQvQ2ZVY497qVrXQNuWbuR2LUKdlHx5CQK1GLFRjshQjkRfjsykpNysorKlhpr2eiqbq0k2VhKpiVHTXENlQyXd67vo6Glnx86tjE0MMzq2lwMHp5g/dIA9+3ZR01jN0YWjXPj4PB/fuMLX/8dXXFy8QFdPB8nKGDt3bWd8coRA0EN7RzPzhw5w6/Y17ty9wbnzp+nf0ENNXSV1DdW0tjfR3dtJa3sTNfUVbNu+kZHRXQzt3sb6Detoa6+nY109GzZ1snlzF7197Wzetp6tO7ewbv06YnUJfMkgvsoQeo+ZXJmALEkBYp2MXFEBK/NWs66vk9/942/5l3/9Jx49vs/Aji2Mjuxhz95BJqdGGRjcRmNzHcMT+1i4cJqz509zZfEi9x/c5tMnqWzDP//ht/w///Lf+T//4ff87ovX/OPvv+arz15y//YNbixe5sGdmzx+cDeVKX14n6/fgMYfvv6CL1495/mTh9y/fYOrly9w4vhhJsaHGd43xMT4MJMTqS/lQ7t20NnRwpbN65mbnWFkeDdbt2xg58BWJidGOHXyKEePzHHv7m0+ffKI+/fucGbhFEePHOLY0cNMjI+yvr+X9rYWhvftSVudDh6YYX7uIJMTY0yMj6ayD4sXefzJHR7evcntjy9x8+J5bl++yO3LF7lx6TxXL/2/pL1VdB12nudZuzunC1Nd3F2pTnWSSqVSSWzHLEsWw2Vm0GVmEDPLlmQQWrJMMtsySGaWmZmTSipYuAPde3ZmHz/7cG11qmd252EefudenaOjF738P+dLZzlz/DC7d21ldHyI/pE19I+uZXC0n4mt/wY/x45Oc+niOe7eucGTx/d59vQhVy6f59D0frZsHmfL5nEm9+5kemofe3ZvZ+OGUYaH1rBl83p279rG/gN7OHzkIAenJpmc3MPU1AHOnj3N4cPTzMzMcO/BfY4ePUpLWyvpdJqVvT0kqqqobWulvrODeH0trliE8kgQZzKGtzJFrKmeREsjVZ1t1K3sor6zg3RjA8m6WlL1dbR2d7J2ZIhNu7azbd8eNu/dyei2zaxeP0LXwGqqOlsIVKfQ+52o3eXYUxFSnc3U9nVRtbITf2UlgXQl/lQFvmQaXzJNIF1JqLKaaE0dzkgMqz+I1R/EFY3jiSdxhKOUB0JYgiFkDhvmaJhvHD92hPMzZzMtS5N7aG9to6WpmZamZkZH1jE8OMTmjZs4sG8/UwcOsm1iK5s3bmHHtu1sm9jK2OgI4+NjbNiwgXXrxhjfsIUVfWuwOX3MXbiMv3vlp3z7B6/y3Z+8xv/+nZ/yzR/+gm/+8DW+86N//l+DiB/8Ez989Vf8h1d+xnd/9Co/+8Ub/PAnP6e+vpHbN29x4ewZ7t64ysOb12ZB4sPHD/joyUM+fPJ4Ng/xcjjuJVR8/snHs/all9mHry9Zf93e9JLM/79A4iVAvISIlyDx2ccf8tknz/nw6QM+/vAhz54+4O69m7NKxIYd20k1NeFOprAlEhjCIWRuJ0VGPVlyKfPFAhYIS8mVSSlUKChSqyhSq8hTKslXqSjRGxGaM7AhdznR+DxI7RYkVj1qpxWdpxydy4LZa8cR9uKM+bGE3OhDTnQRFwqflVK7FrHTgDHqwRx2Ywt7cIa8NHe0cOjINGfOnmBqepLJfds5c/Y4ly6f48TxQ0wd3Iuj3IheI8Vh0eGy6TCpxfidOlIhO3G/mYhXR9ijJRWw4rcoaK+NM9bfQchjJBayEfCZCAUsWMsVFBQuxGJRIBLlkp87n/zc+WhVQsTiAsSSYqSKMpZmz0emFCCSFrNs+UL0VjUyjQipWohAVkyBIJ9cQR4l8jIkOhkClYhcYQF5khIKFELyZGXkycpQWDW44j5ccR9ap4H5eYv4IHchedJ8ckTLM0NB+fMplOVjcBswO00UluWTX5pDkTCP7NxFFJflIJYXsCT7PZbmzKFEuIz5We+wKOc93l3wK3759j/wQc57vLfkbd6c90vezfoN72f/lrcWvMFbC97g/Zx3mLf8XX675E0W5L3D3KzXWV4yB72lFL2xCEHZfBSyLEIBDT5zBiDCdgFheykVXjkNMS11ETVpr4Qqn4xqv5yagIK6kGpWcXh5LTE9rXED7S+sTJ1JE51J06ylqSWipdavoNovpy6kojqoIO4WEXUKiPqk+FwibLYyTKZCjPp8zMZCnNYyPHYRPqcEp6UUn0OMt1yISbUcVdkCtKLFOHSFBG1CIo4yovYSkm4hNVEVjSl9Ro0IyGeViAxIyEgFMiBRFdFQHdVSGdNSkTCQSpmJRXS4HAJMhjzM+lzsliI8DgF2UyF+p4CAS4jNmIdRnUW5IZeAS0gsICfgEeF3C3HbS7CZ87GZ83HbS3A5BDhsAlwOEW6XDK9H8eKU+H1qwlEj8aSVimoXDrccnbEUb0BHc1uS3tWNdK2oo6klTXNrFXUNSeqb0nR0N9Hd00pDWw3xyjC+pBudX4U2IEMdzJwqIEXuFyP1ChG5yyi1FyHxClGGZCiCUiReITK/GH1Cg73Ogi6hQBURIfcLkPrLUASEyIPCDID4BIhcpYjcZUg9YmR+KXKfFKlPgsQtQewSIvcLUPhLkXhKMqrECxVD4Cwjz5jLUk02S9TLWKxZRo4pnxJXGeKwHGVMjTquQeGXYU6YMCaMaCNqjCkD+oQOqU+GwC1GE9ViSBqxVpXjqHFk9izSVowxA/qgBmNYhyGsxpow4Koqx1lpxhzTYIyosMQ1uKstuKqNOCr1WJNqdCERKl8pan8ZhogEZaAMsasIobWAEmMuWZLFzMl7nzl5c8kqzUFuUWPylRNIh5mXvQCFWU2wIkJ3/0p0dgMmtwVb0Ikr4sEV9aK16TD7rKSaKnBG3ehdRhINKdItVejcepaL8hHohLjiXtItVbT0tmcef6kQlc3VNHY307G6C4PTlHnMttURrY5T19GALxHAGXCy5+BeDh45yNjmMdJ1Kdp72uju66SnfyUjG0dYNbSK1hWt9A320dnXSX1bPanaFPVt9QxvGGby0CT7Du/j2OljPP/4Q85dmmFk0yi9g6to6+kikIoQrExS39HKuUsXOTVzjrr2dt5fvpw5OctZXFpKnkzJMomMBSVClkmVCM02NL4Q5kgCUziOMRTDHEngq6xlZPNW7j56zLlLV6ht70Zl86B1+tF7Axj9IXT+IIZgGFM4itYXQFKeyUFkGpmcyOx2BGYjBRoFBRoZZSYNAouaEp0MkVlNvlLIUmEBBSoRer8dT2UUS8SDyKxGZFaTIy0hTyFAYlUjLdcgNCko0UnIlZcgNivxpoI4X/z/wpVRKuor6BvsY2R8mG27tzK6fpjR9cP0rV5Je0czeyd3cu/+LS5dOc/0sSlu3b/J5asX2HdgD5snNrB+wzoCIS99q1fS0dVKe2cLsXiIyX27OH7iMFeuXeTBwzvsP7iXhqZa6hqqaWyuo6GplvbOFuoba6ioSjK2YZg1a3voH1rFyLp+xjeMsHnLKJs2r2N0rJ/+gR7GN62juaMJf8yPK+IhXBUj2VRJsrWaVFsNIpOChQVLMXms1LXWsX3PNj7/8vc8ffaQ6UP72bR5PRNbN3Lx0jmOnzhMZ3cba/r76FrRzuGjU1y5dpFTp49x6+ZVvvzi9/z1j1/yf/2nv/Jf/+U/8ecvP+P5C0j49HfPuXbpPKeOHebKhXM8fXhvtp3py08/nm1x+uTDpzy4f5vrly8wc+4U52dOc+TwQQ5N72fq4OQsSBw+dIATxw9z6uRRpqf2MdC/ivVjw5w9c4L7927xu4+e8ujhXa5du8KlSxc4fHia3bt3cvjwNCdOHGNoaAC328maNavYsWPbbD7ixPGjHNg/yeTe3Vy8cJaZ0ye4dnmGuzeucOvqRa7NnOHazBlunj/HzYsz3L9+hbs3rjBz5jg7tm9maN1ahtcPsn5ijPEtY2yZ2MCO7Vs4sH8Pp08d4+aNjGLz/Nkjnj97xLmzJzl2dJr9+3azZ/f22duxfQsTWzawY/tmDk7tZXpqHwcO7mX/gT3s2DnBxMRmJif3MD19kIcP7/P06VMOHDjA6tWrWbFiBQ0NDXh8XkKJBCsG+lkzNkpVWwuJ5ga6hgfoGhkk1lSPryqNvypNoLqCSE0VsZpqUvV1NHd20tvfT2//GtaODLFu4zibdm1n58F9bD84ydDmcdpW99CwooNEcx22aACt1055LECksZpwQxX2WBhvPIE/nsIXS+KNJvBE4nhiCXyJFIFUBbGaOvzJNN54kmC6kkCqAkcogtnjw+j24kwmsSXjfOPSzBlmTp9g/56dHDowyejQILFQkJGBfrZs2MjY8AiTO/cyuXMvO7ZsZ9+uSXZO7GLnxA5279zF+Nh6hgeHGBoaYXh4HYNDozS3dWN3BXn91+/xk1/8iu/+5DW+9aN/4ts//mf+7ke/5Js/foPv/vQNvvejX/LKD1/ju3//C77z/Vf59is/59uv/JzvfP9Vvvv3v+Bb3/vHv/n5ez/4J1754Wt87wVE/G+v/Jzvv/o2P3j1Lb71w1f50c/fIBhJcvXqda5cusyDO7e5dfUSN69c5OGdmzx/dH/2PnrykCcP7vP4/j2ePnzAx8+fzda7fv7Jx7MKxcu2ppeDc39bAfvJbGvByxrXl9mIl7alT3/3nC9+/zu++uwTvvrsk9nQ0u+ePZ6Fi4+fP+HunVvcvHmTB48ecuHKZca2ThCqqsAY8CNz2ikpN7FULWO+XMQHChHvC4qQWoy4I2HKFHLKFHLkRgMWr4dihQyFxYTQoEVo1CGxGFG4rKi9dlQeG0p3OSqXFU88jCcawhUN4owGKY8FMIQ8KP12pG4LYqcJuduKOerHk47hCPvxxsKsHhrg7MVznJ05w+DwAJsnNrD/4F72Tu5g1+6tGI1KSktz0KhKSUadhL0mPDY51UknyYgJT7mYmqSdiEtP0l9OQyrIUE8LCb8Nr1WDWSPCbVWTCjsp10vRK0oxqYXIRHmUFS1FIliOQlKESFhMzvIlZC1biFhSjFBYgERSiMOhR6+XojNIyS9aSm7xMvQ2DRavFYFKyHJBPiUqIctlpRSqxSwVFrBUWIArGWJo2wbWbFqHvzpKZVst9oibQmkJxfIycoUFzFk6jwJxETqbiXBFEo3JQEFpIUUl+QiERZSUZFNcsgSpOIfCokUsXPwbluXOpaAsiw9y5vD63Dd4c8E7vJM1hzk5c3ln0dv8ev6veGfxW7y79G1+u+gt3lv4FnOW/JoluXNYkv1bcgvmoTeU4vFqMBpKUclzcZRLCdqEhJ1CfJZS7Lrl+C2lVIXU1McNVAZVpDxiKv0yaoNKagIKqnxSagJymmJaOtImmkJqGnwKWsNaeitt9FSU0xxUU+uV0RBQUu2VUR9UUR9WUxtUUh1UUBvOwETSK6M6oifsEOOzlBKyi4g4JfhsArzlZYRcElzmYvx2IS5rCTLBPLIWvMqyhb9AI1tM3K8k5igjZislaCrAb8on6RbRkjLSXl1Oc9pEZVhJXUJHfVJPVVxDVUSV+YxrSMV0hKNGwgkrHr8WoXgxC+a/RmHee6Iz1tIAACAASURBVNjNZQRdCqJeJVGvnKRPSTqYubhXTNBegsuST7kxm3JzzuxZzMspt+bhdJTgcQtwOgUEAkqiUR2hiBZfQI3bq8DlkeN0y/EH9Pj8OuwOJW3taVb1NtHWUsHaVR001Cbo7W1n9eoOele10dZVQ01TgnR9hHCVD2/KgStpRe2RI7KWIXVJUPgViD2STPOSR4LIL0MSVCALq5CHVCiCmXCzOqRGG1GjishQxWVoYgrkYSkSnwChtwx5UIwyKkfsLUMSEKEKy1FE5MgDEsR+UWZcLiRBGRKgCJYgD5RmgCIgROYTInKVUGYvQuwSovDLUAbkSNwixC5xRl0IqZEHFCjCWjRxI/oKK/oKM5qkAVVchyquQZPUoYgoMVTosdSYMVcYMFXosFYbsVQZ0Cc0mFNGtBEtcp8UVVCBKaXDUmFAHZZRZi9EFRKjCguRB0oRe/KR+QtQhUuQ+vIpsi4mz7iQMkcOc0p/TbZqEfPK3idHns384oX8auE7vL98AQsKs8kRFvJe1nwEajFWv51oTQJbyIHOaUDj1GLymnDGXbjjbow+E2qHBq1LR6AqSKAqSHnYhtqhwuQ3E62PUNleRbwxQawugTcRwBF2Y/HZ8Mb9OMNuLN5ymle2EklHMDvNBOIB/DE//oiP5q5mOla2U9tSQ9fqdtr6WmnvbaGhq57G7iZ6h/tYOdhDurGCaG2c6vZa2tZ0sWp9P0MTo/SOriHekEZt1+NOhGla2Unjig7qu9rYvGs7m3f+21W3NrO0rJiFxQUsEpSyVFDGUrGQXKWcIq02U79qcqBy+DEGE9iiFVjDKczBGNZwAmeiEqM/giOWZOr4Ce4/fsKxs+eI1TdhDkZwxFOUR5IY/RFUDi8Ssx2RsRyxyYbU4kBhcyPQmyhQqMmTKSlSqynV6SjV6SjWqClSKilUyiiQyylSKilRqylRqylUKSlQKlguFZEnl5CnkpCnFrFcWcpyZQn5GgHFOhGFKgEKuw5LwI4t6CSYDtPe087oxnVMbNvE2PgIA4Or6V7RzqrVK9mzdwcTWzdy9folLl05z85dW7ly9QJT0/toa2+iojJBJBpg85Zxdu/ZzvjGUeLJCJ3dbZw+e4LLVy8wc/kcR48fYvXgKhrbmqhtqqOpvZmu3m5au9qorKuiobWRNUOrae9sySyMD6xieN0AY+MjrBsbYvXaTHC8uqGS+pZa0nUp4rUJ6rsbqemsxxpxUqaXUCArxuAx07tuFXce3+be4zv83//Pv3Dg4B6aW+ro6Grl0pXzPH3+iFVrekikoiTTMWrqKjlydIqLl85x4+YV7t29yX/+T3/hT3/8gr/+8UuevXBl3Lt5jY+ePOTW1UvsnNjEpvXrOHfqOE8f3uPZo/s8ffKAv/7lD/zLf/k/+cNXn/H0yQOuXM20Gt2+dY2LF84ydXCSmzeuMHMuU5m6aeMYUwcnZ/chdmzfwvZtmzl96hj37t7k/r1bmfDyjcucOXeSY6ePcvzMMbbummDd2BCDw2upb6whmY6xZetGJvfvZvrQfo6fOMz5C2c4c/YER49Nc+b0ca5enOHSudOcO3Wc08ePcPLINCcOT3HiyDRnThzl+uULnDp5lJ07JhgdG2Js/TAbN6/PNH/1drGqbwXDQ2vZvWsbM+dOcevmVW5cvzxbUbtr51auXb3I40f3OHP6ONu3bZ4NkG/cMMrg0Gp27tnKnr072L13B4ePTjG5fzcbNo0zsW0LZ86d5vDRQ1y9fo09k3sZHB7i8NEj7N67h7auTpJ1tTT39tK4ciWBqir8lZXU9aykec1qkq0txBoaqO7sJNXURLqxie6+Naxc3c+KvjWMbdzC6IZx1g4Nsnqgn+HxMTZs3cLY1s0MjI/SOzJA98BqajtbCVen8aRjBGvSJFvqqe5qpWFFF+n6JuqaO6lt6iBV3Ui6poma5k6qmzpIVDeSqm3OfK9twhmK4wjGCKaq8ScqMXuD2EMx7NEY37hy8SznTh/j4L5d7Nq2hd7uDmorK1g/Msy6wSFWrexhw7pxNqwbZ2xoPds372DL+AQTG7awZdMEI0PDDA0MZyBiaIz+gRFq6tvQmuz8+rcL+IfXf8MrP32db//4Nb75AiL+7idv8J2fvckrP37jfwEifsnf/eh1vvvzt/n+q2/znZ/8kh/8wxv4Iymu37jDlUuXuXvzFjevXuH2tcs8vneb54/u8/TBXR6/SO8/uHObh3fvzELES+vSy12IT3/3EV999uksWLxUJb767NMXqsTHs1mHl4Hpr0PES/Xh6yrE13MRTx7c5+nDB3z45DGP79/j7u07PHv2jMdPn3D6wgzVrS1YQn5kDitCp4VlehVzZQLelZXxvriI+bk56CwmrC4HeSVFDK0fZfrUcTbu3IbV70ZtMyMxZ5YL1V47xrAXTcCJ1G1BYjMSrkoRrkgSSifwp+N40jFsyTDGqC+zaugwog26MEV8GHxOjB4H9pAPfzSMLxKip6+X+sYGVvau4PDRKZ49f8Su3VvxeKzodBL0WiHlJhkWnYByg4BkxERbY5CWWh/VCRvttXG8FjUNqSD+ci2C3EVE3Wb6VzTTWhOnoz5FQzpE0GFAXrocSUk2foeeeMCGQSNGIRUgEZdSWpKPSiVCrShDISvE5dDisKlRyAqRKYpQaoQodCJKZUUsK84mpyyPQpWARaW5LBLmU6yVYg678dcksEa9lGplLCzKId5QSf2KVgRqKYvylyFUSZmfvZjsguXEaypJ1NRhcXspEQsRiMrQG1RolAKkwuXo1MVYjCIkomxEklxEikIW5S3krfm/4TdL5jEvfzHvZ8/h/ax3mZv9Ph8sn8sHOe8xd8lvWJD1Lll5H7AsZw7LcuaQmzcXoWgZGlURElE2UlE2NosUt7EIn6UUl6EQqyoHt6GQlE9JXUxPdVgz++Cv8smo8Eio9EqoCchpiKhpjmlpi+hoDahpC2poj+ppj+ppCqmp9ysyCoRXlslS/A8gIu2VUOGVE7OLCZpLCZhK8JqKcRsKcRsK8ZpLcOoLcFtKcJqKMKiWIRPMQyb6ALM+l5BbRMhaRMJWRtxeRrS8hLhTQFVATlVISdovozqqpi6hozalpzqhpSapo77CSF2lkXTSSLrGQ7zKg8UuJyfvPRYtfANByXxcFhGJgI64R0nsRT1spipWlNmjsJXgKy/Aol9CuXkZdmsOjvLl2MrzsNvycTqKcLvK8PmkmeC1X4HLI8XpluHxKQmGdUTjZoIBPeUWKc2NCTraKulur2G4v4uutlr6ulsZWLOC/v5uele10NBWQao2SKjSgzdZjiNqwh6zoPGokJaLEdnFiF1SxG4ZQo8MkV+BLKxBGtGiiOpQRnQogxoUATXqgAZ1SI0iKMVaa8beUI46rkQSEKGMylFEZJnMhF+ILCRBEZGhiMiQBESIXoCGxCdA4MxD7ClE4S/NqBgvQEIdlKKLKDDE1FhSekwJfaY1yiND7pEhdUkos5VR4hJT5pMjCWuQx/QoEjoUCR3qhBZNUocoIEIRkaOKKVFH5WjjSsyVWixVBoxp7YsgtwKZX55RSgKyDOh4BJQ6Cimx5yELlKKJSVBGypAGChD7cil1ZpFvWUiW+j3KHDnMF/2WLMUCFksXoPaqUHu0LJcX8dqcXzEvbylGrw1nzEuwIoLcpEKokVAgLUJmkaNza5FZpIgMQqwhC/5KH864g/KwFbFRhFAvQGISo/focCddBKr8+Cq8uBJuwtVRvIkA4aoY3kQAd9SL1WdDZdHgifnwx/zoy/XE0tHZgG84ESIYCxCrjNLYWUd9Vw0rBrpZPbqKlr4Wajtraelro2NtF2s3DtI1uJJwfRKhUc68/MW8kzWX93LmMzdvEXMLc3k/P4ffLs/i7WWL+XXWotl7e9li5hbmskhQTK5SSpFORYlBg8CsR+awova60bj86DxhLKEk7lQtnnQd5ZE0Bl8YvTeENZxA7w2hcrjRuLy09K7i0vWbPHz6jNGt23EnM5ChcfmRl7uQmO2zACEvdyE22SjTmSlU6ihQaClU6ihU6siXa1gukbOspIyskhIWF5ewtLSMZQIhywRClgoELC4tZUFRIYtLi1giKmWppIilkgKypAXkKAvJ05RQppei9ZhxJ/xEaxLUdzZm1oPXDbB2YBV19VV0dbfR1d1GW3sTo2NDTGzdyINHd3n2/BFPnzzg0sVzbNo4xorudvZN7uL0meM8fHSXW7evsXnLOOs3rOPYicPcf3gns2B96Sxbd02QrknRsbKTjpWddPZ00b6ig6b2Zmoaa6moraSitnJ2NXn95nGGxoZZO9xP/8gAa4bW0rNmJbVNNYxuHGHLrs00r2zBm/TjTwdxRN1ILEpyxQUEKsMcOHGQz/70Kf/63/4Ll6+dJ5kIM75hhOnDB/jiT58zMLSGzu42OrpaWb9hHecvnGFqeh/3H9zm40+e89WXn/LHP3zOk8f3efQwk3v405efcfXCOW5eucjpY4fZunE9O7du5saVi3z+yUd88fvf8Zc/f8Wf//Qlf/jqMz79/Uc8ffaQu/ducuXqBU6dPsa5syfZv283hw8dYGhwDRvG1zE9tW92c2HXzq3s2rmVI4cPcuvmVZ4/e8STx/e5c/s6N25e4fCJQ0wdn+L4uePsnd7L3oN7mDp6kE3bNmaUpB1bmD58gBOnjnLy9DFOnznO0WPTHD5ykHNnT3Lh7Cnu3rjK04f3eHDnJpfPv1Anrl7kyeP7PH50j5lzp5jctyujEGzdyODQGto7mqmrr6KttZH+tX3s2b2ds2dOzNa7Hj0yxeTenWzetJ79+3bPWpheKi3j60dYuaKD0bFBduyeYMfOCbbvnGBy/242T2xgYKifsfFRxjeuZ93YCMdOHOfo8WPs3ruH/dNTbJ7YwuqhAXZOHWR81y46BwdJt7YSqqvFX12FLRZF63Hjr6ykoq2NSE0NnlicxrZOBtetZ+OmrezavY/N27ayZfs2Nk5sYXzzJjZv28q2PbvYtH0r/evXsWnXdsZ3bmVkYiODm8cZ3b6F9Tu30jc6RH1nB509q+ldPciqtevo7llDc0cPDa2d1DR3UtXUSn3bCho6uqlt6ybd2Ey4ohZPLIEjGMPqDeFNVBBIV/ONK5fPc/LEEaYOTjIyPEhDfS0rujtZP5axMnV1dLJm1VpW961hzaoBNm2YYNOGCbZsmmB8bANDA4MM9g8xMDBE/9phenrXEIlXUSyU8968LP7p1+/zw5+/xfd+9jrf+snrfPPH/8w3f/om3/2HX/HKj9/g+z/6ZQYK/h1EfOf7r/5PIeJ7//g23/zpm7zy81/zyj+8zvd/+hr+UJxbt+9z5dJlrly4yPWLF7lz/cq/gcPtG9y+dpnb1y5z8+oV7t26ydOHD/jds6d/k4f49Hcf8eWnv+ePX3zOH7/4/L+DiEw24nf/XevS11uavq5U/I8sTx8+eczzx49m62UfPrjH48cPefbhc+4+fMDA+Ci+VAyF3Yrca6fQamCOtIx3JSUslAsQGXUoTXqyiwuQ6TUMjI9y6+lDrty/zfFLM4Sr05gCblQuK8awF1syjD7sQem1ofM5CFVmACKQjOFLxXAlI1jjQXQhN0q/HYnLjMpnR+NzoPPYsfjdOCMBHD4POouJVEWSqppK1o2NsHvvDnbsnKBvVTdr1nRjtWbaluwWBemoncZqPxXRclJhE/UVLhoqvaxqr6MpHWVtZzNmhQibRsZAdysnD+xmYmQto2tWsHPjCBuHVlER9mBRS0j4HTRXxYn6bJi0Slx2MwatAotRhcUgRyktxKQTY7MqkEnyMJok6I0SCgU5LFo+n2XFWRRIi8iXFrFMlE+ZQYa3KkLTmk4qOupQ2HXkCPPJEeaTKyzA4rORJypkUf5SypRCPshewOL8pThDXvrXj1HX3oZUrSSvIAe1RoJKUYxMnIPfqSLo1mDUlaHWlCJTFbM4dwFvffA27y6dy4L8Jby7JAMQiwsWsKxkCUvzP2Bhzvtk5X1AQVkWy/M+oKQsC4EwC6FoGXJpLhJRNgppLjZLZngt4pQRtAlx6gtw6gsIO8Sk/QrSfgWNMQM1QTUpj5ikW0SFR0K1X05tUEldQElrVEdLSEODT0GNS0KdR0ZjUEVDQEmVR0raKaLKl2l3qgrIqQ4qqIuoqQ6rqPTLqPQpqPYrSbmlhCwl+AwFeE2F+C3FeC1FmfpZaxFeWwk+RxkBl5CgW0TQLSLkFhFzlJF2i6nwSEg4BETtpSRcwtlgdcBWTMhROntRn5hUWEEyJCfolRKJm7G5FZQIFpGb9z5i0VKkoiWYNQXUpcqpChtIB9QkfDJiHhFRt5CQu4ygoxivrRCTdhFWUxZOWz4eZxFuV8mLK8PjFsw2NzndmXN7FQRCWmIJM6kKO/6AHn/AyNrVrfSubKC9uYL+VW10tdWyuqeV1b1t9PS00NpeRaomRCjpxBO34YgYMfs1GP1atF41MpuEImMxhaZiBA4xEr8SSVCFIqpDFTegiRvRxI1oowY0ET2GqBFD3IAqrMRcYcBSaUQVzigNmqgSTVSJxCtE6hOhCEpRheUZNSIoReoTZc4vROwqQuEXoA9L0YblKP1ilH4x+qiS8goD6qAMbViBJqJAGZTOqhJynzSjmLhFlHjFCINyZDEN2pQRfYUZfdqALqVHGVWhCstRvmiH0kaVmFKZMTxdTIXELUHuk6MOqVEG5Eg9YkSuUsTuTBak1JaHPFCKNiZBESxB4FxOkXUx+aYF5BnnI3TkoQwIKTXlovKKkdpFmEJGNB4tS8pyEBvkmP026lc0U9vVSGVLDapyDSKdhCJ5EfPzP8Dg1WPw6pFZpHhSbkI1QZQ2BcWqIlR2JSXqYgrk+cgsUrQuDUqbAqVNgdFnwhFxZfYNapME0mFsAcdsANgT8+EKunAGnDS1N9LS2UyyKkGiMk4sHaWyoYKalkpq2qpp7W2htbeFVFOKVFOKxpXNtPS1Ea1LYvbbWC4t4teL3+P1ee/wztIP+CA/i/kFy5iTm817OVn8dtkSfrN0Ee9kLebd7KXMyc1mXv5y8uQSSnVq5DYLWo8Tg9+DJRzAkYjiqUhj9IcwB2M44hUEqhvwVdZhDSfQugOoHF6M/ggGXxiDL4gpEMYajuGrrGb9th08ePKUC1ev07iiD6Xdg9TiQGyyITbZkJjtmfpXnZlSrYlSrYlitYFCpY48mZocsYJlQgkL8wpYkJfHvNzMzc8vYn5+EfPyCpmTm8vi0hKyhKVkSQQslRSxWJTHEnEe2YoC8rWlSK1qDP5yfOkQlS01rBjoYd2mdYyMDtLT101nVyv79u/mwsWzHDt+iKnpfezes52ZC2c4dfoYt29dY3LXdtaPDDI4sJrr1y7x8MEdzp09ya7d29iwcZTJfbu4dHmGR0/u8+DRXU6ePsaa/j5CET91zfU0tDZS3VBDsipFqjpNdUMNqeo0gWiQ+pYGetb00j8yQHffClo6W+ns6WLl6p7ZbYqm9gaqGitxhJworWrKg3YMHjOLCpeitutwxjycvHSKP/zHr/j8j5+yZ98OujpbOHHyMDduXeXkuROs7O1ix66tDA6vZXL/bg4dPsC9+7e4cvUCf/7LV/y3//qv3L93i/Mzp7l+LbNAfeXCOc4cP8KJw1NM7tzG1o3rOXRgkkf3bvPnrz7nr3/8kn/9l//Il1/8ns8+/5iPfveUW7evcfPWVa5eu8jBqUl279rG6LpBdmzfwui6wVlYuHH9Mgf272HrxEYOHtjL+ZnTs/sQFy+c5dTJoxw5OsWBw/vZfXA3+w7vY8uuLWzfk9ne2Lh1A8PrMyHlQ0cOcubsCU6eOsrRY9McOLiX6UP7OT9zmicP7vLk/h0e3r3FvVvXuX39CnduXOXunRvcv3eLC+fPsGvnVoZH+hkdG2Jk3QArVnbQ2tZIV3cbG8bXcWD/Hs7PnObG9cvcvXODO7evc+H8Gaan9rF+bJjx9SNs3rSenTsmmJ7ax/Fjh2bbqPbs3sbeyR3s3DHB9h1b2L5jC8Mj/fSu6mFoZJChkUF27dnJ5evXmLl0kSMnjnNy5iwXr17h8UfP+eyvf2HvsSMkWxoxB32Ygj5ssTDemgribU2YQ34qO1ppXdVL04puOnt7WTM8zNaduzhx5ixDI8NsntjChk0bWTM4wMj6MfYdmuLIqRPsnj7AnkMHOXruNEfOnmLj7u20rVpJuqmOcFUKbzzGilVrWTu0jtHxLazfNMGqgREaWjtIVdeTrKolUlGNP57M2JwiMSxeP2prOTq7E3swjCuaxBVN8o3Ll2Y4cvgg01P7WL2ql+qqCoaHBhgeGmB0ZB0dbe10d66graWdzvYVjI6Ms2H9ZrZsmmD96DhDA4P0rxmgt3cVXZ09NDW343CHWJJTyLyFy3n9tx/w41+8zff/8U2+87M3+dZPXudbP/vV/y9EvASH/5md6fv/+Bb/x9//gu/97HV+8PM3+dHP/hlfMMatm/e4fPES506d5PLMGW5fu8zDOzd5eOcmt65e4tK508ycOs7l8zPcvn5tFiK+vgPx0sb0xy8+5w+ffzZbA/vSzpTZkPhbiPg6QLyseP33EPH1NqdMw9Pz2b/57OnjFyDxmHuPHnLk7Cmq25tROcqRu20UW43MkwqYIy1jqVpC2+Aqko21mLxOBjePc/D0cc7fvs62Q/s5fPEs1V2tOFMRdD4HxrAXU8SXgYKAE0cyjC8ZxReP4ImGcEaD2KIv7ExeGxKXGaXfjshmQOYwYw56sAY8WHwuElUVrFyzCpPFSH1jHenKFNF4iJ7eTlb2dFBREaEiGSIadOCyaQh5jKxeUceeiSFGVrdSn/ZRk/BSnwywbXSAtZ3NpAMutgyvYe/mMbaNDjC+toeO+gpWdzaxaXg14wO9dDdV01FfwcDKNsYG+ogF3TTWpYkEXYR85UQC5Zh0IgyqUkx6AQ6rEodNhVpbRlFZFsWiXFQmOUqzgmJFKb+c+yuyRPnIbFoERjnZ4gIWlWSzpDibxUXLmJP1AVnFORTLy1BaNBRJS1hWnIPMoECik7FqdIjmni4UOhU5eUtRqgVIxbmIBVmko+X4HEosulJMBiF6g4j8oqV8sOR9Psiez8L8xczLmcfC/PnklGVRKM2jSJxDXtlSCgXLEMjyyS1cgFRegFJViFyRj05Tgl5bil5TgtWUAYiUX0PKryHsyKxAR5ySF3sKMqr8Sqr8Sip9Cip80hdqhHQ2J9EUUtMc1lDnkZEsL6XSKaIhlAlap91iYrZSUi4RFT5pRnnwSakJKakMKkj5pFR65TREMovYMbuQgKmIqE1AzCUmbBcQspURsJUSdgqJB+RUxXVUJw2kI5mHfU0oY7Oq9EpJOoUkXEL4xjdmL2ArJmArxl9ehL+8iIhXRCqsIB6Q4nMJUKuWU1A8l8VL30SjziMWNqKRZyMr/YD6tJW6uImqiIZUQEbUJyLkLsPnLMZVno/dnI1Rl4EIR3keHmcRHncpPq+AgF9CKCjD7Rbhdovw+OSEIlqicRORmJFw1EA0biYWL2fFymp6VtQysLadjpZK6qrCDKzupLkhTUdrDY2NaSqqgoQSLkJpF8FKJ66ECZNficYlQ+tVI7VLyNXkka3MocRahsynRBZUI/YpkIbUKMJaVFE9mogeXcyIKWnJhJfTJhRBaWZwzidCF9VgSuuxVVlx1JUj90mRBySoggpUYXmmnSksRxNWoYkoMEUz2YPyhBZTVIUuKJ9VIcxJbaYpyi9B7hejCGT2JbRRJfqYFm1MgzQkRxiUIgopUERfQETKhDapQx1RYUjq0UU1qIMK1EEZxogGU1SNNqBA7hKh8CpRBTXownp0UR0qvxKZV4I6qMCQ0GCIqdBEpCj8AkTuAgT2XErt2ZSWL6PYshSxvYBS43LK9MtxxI140g78lR4CVX6kZhnlIQfBqgix+hRyiwq5WYlIJ0JqlJJVkkWZtpRIXRh71IZAV4bJb8QcMCExidG5taRaknhSbswBEya/Eb1Hh9qhwuDV40q4MfusaO0GAukwjrAbtVWLLxEgWZ8mWZ/GE/ZQ1VhFz5qVpGtSRJJhWrtaaGxrIFWbIloRobK5gpq2auK1MRINCdrXtFPTUYfSqmZ+3mLey5rHW4ve5Z2suSwozGZxSS5zli/mzfnvMjc3mzm52czNzWZuXg4Li/LJEpaSL5dQpFagsFnQuB1YQn7s8QiuZAxXKo63IomvqhKt24fOE8QcjOFMVOJMVGIKRNG4/KidPoz+CJZQHFs0gT2WxBZNYA3HMAcjBKvrOHL6LPceP2Hq+EnKQ3FExnKEBisCvYUynZkSjZEynRmB3kKp1kSRSk+eTM1yiXJWiVhaXMyCgkLm5xfMQsTc3ALez8ljuVRKrkxKjlzMUkkRi4S5LJXkk68tpcwixRS040z6idYlqetspHd4FeNbx9k8sYHR9cPs2DnBgYN7Mw/ePdvZ98Iac+TYNHsnd7Jp4xibx0c5ffwIhw5M8vj+HT58/piZc6c4emSKM6ePc+bsCS5eOsfTZw/5/acfcezEYXr6ujMB6heqQyQZxR8JEIyFiFckSFWnSValqGuup3dtH0Njw/Su7aNjZSfdfStYubqHzp4Odk7uoLmriYqmSmI1cWQmBUXyEoQ6CbniApr72th/8iCf/uUz/vqvf+HMhVOs3zjClolxpg/tY9ee7Rw8coALl86xYdMYldUpzl88y5mzJ7h77yYffvSEjz95zofPH3PwwN7ZR/DDu7e4e/MaR6f2M71vD5M7t3Fgz05mTp/g2aP7/OnLz/jrH7/kz3/6kk8+fs4XX/6eJ08fcPjIQY4cneLsuZPsndzJ2jW9NNRXs3ViI2dOH+fD54+5e+cGZ04f58D+PRya3s/MuVNcu3pxdtX66JEpDh7Yy97JnRw4vJ+J3RNs3L6R3oFeVg30sW7DCF29nTS1NzK8boDJ/bs5dvzQrAJx1yUx2gAAIABJREFUcGqS6UP7M/mK2ze4eeUiM6dPcObEUS6eO82ta5e5eeMK165e5OSJI2yd2Miq1Svp6m6jo7OFjs4W+gdWsXXbJo4cPsjZMyc4P3Oas2dOzK5pX740w+FDB5jYsoGtExvZvWsb01P7OHzoAMeOTnPh/Bnu3b3JqZNHODS9j717drB71za2bB5nbX/fLESs7F3B7v17OHvhPDNXLvH044/487/+Z55++jEz169w+toV1mwaJ1xXTaCmkkRLI77aSjQ+F2UmHQa/B6WjnPJIkO7BfvYfO8qegwfp7e+nurGRtQP9bNk6wdj4elrb2+jo6mTztq0vmp+2s+/QFFMnjzF9/CgbdmylobMNbyLz3otVV9DY3k579wr6h0fZsGWCgXXrqW9tJRhL4g2HiVRUEa3KOC5S9XXEa+sIplP4Ekn8yRT2UASj2883zp09zcED+9i/by99vStpqK9lbN0ovSt7GFg7SGN9E00NzVRX1lBb3UBfzxrWrh5kaGCY4cGRF4vWvTQ1tVBZUUsqXY3F5v0biPjpa+/w9z/PgMO3f/rGv0HET9/klR//M9/5wT/xre+/Ohum/nqw+mWo+mWg+rs/fG02WP3dn/4z/+H7/8h3f/xLfvKLX/Hqa28RCEa5dOkK58/NcPbkCS7PnOHu1cs8unWd+7euc+PyBc6dPMbRqf3MnD7FjSuXeXz/3uwS9UtF4mUD08s2ppf7EH/84nP+9OUX/OHzz/4GIl6CwdcB4mWI+t9bmV6qFp9/8hHPHz/g9x89ywSXPv6I58+e8OzZEx4+fsDdxw9ZNTqELRRA4bJRaFSzQFLKfGkpSxQipHYTAr2K8oifZEs9R6+e5+jV8+w/d4LVm8fwVMYxvJg9fzk2Inda0PqduCtiBNLxjAoRj+COh7HHghjDXtR+B1K3Bbm3HGF5pmNY67ahtplRl5uIpBL0Daxlw6ZxIrEga/v7+PiT59y/d5Pbt65SkQwhl5RQblQzOtTLri2j7Ng0xPTuzazqrCPhs9Lf3cTazmaOTe6iuSLB2OoezkzvZ/fGMcbX9rFxYDW9LQ3UxcO0VqUY7uliXd8KBrrbGentZn1/H13NtQyu6aK5PkVjVYS2+iSxgBWPVYHNKCQVd+D36jGZpWj1IoxWOVaXHr1NhVQvYVHhUkp1Ykp1YublL+Kdxe+xtCSbfGkRWaU5LHtxRfIS1DYtRdJickqXI9XLyBcVorToMHlslMky43hGswy5NBexYAnpmIWIV4PHLiXs1REOmDAYxQhEyykqzWZ5URbZpUvJLl1Kvng5AnUJMl0ZEk0JYmURUnUJRWVLkSkKkUiXIxQtQ60pxmQWYzaKsJoleKwiQi4Zcb864/93yYk4JURdUiJOCQFrGQmPlJqIlpqIlkqfgpQ7sx1RF1JRF1TQGFFT75eTdgmp9IhpiKhpiKip8IhJOMpIe8VU+CQk3UJibgFxT+YzaCsibCmaBZOItZiAuYCovZS4M2MZ8lsK8VsKMw1SjlKibiFRn3hWFagKyEl5xCRcwkwQPCD/G4jgG9/AbynEZczFoc/BbcrDZy3EblyOXrmE4sJ3EQoWIBEtwueU0FTrxl1eikq0gKRfTkVIRSogI+aXEPEKCbhLcTvysVmyMRuWYDYswWrKxm7NxWUvwO0qwe8TEgkrSMQ1+P0yfD4pgZCaWMJMPGkhFNETimQgoqU1zsBgKz0ralnd10xrc5q6mgj9qztpqE3Q0VpDfX2SVIWfWIWPisYIla1RQjVOrCENWrccfUCNwiUlT5tLtnIZxZbijL0nqETgFiPySpEHFChDmTVpdUSDLqrDmDBiTBjRhFVIXRJkXgm2inLi3VGS3Ql8TR4M0cwjXhfWoo2o0YW16KIa9BEd+qiG8rgBS1SDJazCGFJiCmce+eaYBktci7PGiiWlRxtVoApJUYalmRxGWI46okAaliIOihH6xEgCUhSRzBidOqJC+aKtSeOXo/MrsER1uJJWnAkTlpAOjVeBNW7BEDVijpqwJM2UJ8wY4zrKk0acNVbCzR6saT1qnxh1SEx5SoOtSosxKkXhKUXnlaD3yLAE1fjSduINIZr76uke7ETv0qO0KnHFXCQa0xi8RixBK3qPDqPPQIm6GFvETqoljSvhxhK0kmpJ4037UJQrsUcdKG0qVHY1inIlQr2IYlUJxaoShHoREpMUe9iJ0W0hWBHB6rejMKnwxv0k6lLEahKzdaOdPR1EkmHiFTE6VrZTUZsBDFfQSagiTGVzFdWtNdR3N9LS14Yt6OTt+b/lrfnv8l7WfD7Iz+KD/Czey17M24s/4LdZC5mbm5XZgCjKZ2lxITliASVKORKzAZ3TjtHvwRkN40xE8aUSGXBIJXCn4ngSMVyJBDqvF43Li9btw+gPZYLSHj9atw+9N4A1HMMeS+JKVuBMpCmPxP/mdwy+MHVdPZy5eJnbDx6yat161A7PLEAUqfQUqw2z3/PlGvJkavJkavLlKnKFYrJLBSwqegkSRcx7ARDvZeeyuDST41giKmWRMJ9FwlyWK0uQOFTow1YSLVXUrmymo38FfevWMLRphE07NrFj11Z27NrKzPnTTE3vY3LfLk6eOsqNm1e4e+8mR45Ns33HFo5OH+DaxRm++vRjLpw5yYPbN/js4w8z9pj7t3n86B7Pnj7kzu3rXL9xmYuXzjE6NkRVdYrG5jpWrFo5a2GqaawlVZ0mGAsRTcWoa66nr38VA+sG6R8ZoLOni/qWBupbGmhsa6KxrYH9R/ZT31ZHoi5JQ1cjoaoI1oANk9eCWC9FYVHx6NMn3Hl2lzv/L2HvFdV2nuB79tm9d+9MT+eZTtWxci5XlQMmZxBCgAJIKOecIyCRc8ZgY2Nsg7MNOOKIE86pnHMod1VXV3dP75lzH/Zh9/GzD7I107N3zzz8jnQkHR3BA/w/+qYHN9gxu43xiVFm53Zw9doF9u6fZfvMNqY2b6Czu42WtkZOnj7O13/8koeP7vL8y8ecWTzBmdMLLBw/zOKZE+zcsYXFk8d5+vAe8/vmODq/n5PHDnNh8RR3blzjxdNH/Pnbr/nXv/6Jb/74gseP7vHk6QMuXznPlq2bkg1Xe3czsX4Nba2NRCMBZnZv58rl8zx6eJfFMyc4eeJoahX6xhdXkr+/Kxe4cP4MZxdPJp0vB/dwYH4vm3dMs27jWjp62+ns62Bs3Sh9A910drcxvm6MmbmdHDq8n0OH93N84TDHjh/i8KH9HDs6z+zObRyb38+ZE8c4vXCUU8ePcGHxFNeuXuTmjavc+OIKZxdPMjO7g5FVA3R2tTI41MvU9CR79u7m9KnjnDm9wPFjyfc8u3iS27euc+3qRY4eOciB/XMpGDp8aD+zMzuYnkq2MZ08cZRzZxY4dGCOuV3b2bZ1irXjowwO9TI0MsjYmlH2Hz7A4sWzzOzfS+dQP03dHQyuW8367ZuZ2L6ZkQ3raVs1RKK/h67xMcZ3bGVo80YciToKa2WsLC+lUCZGbjVhDfpTQ3PtA/0MrR2nubmZsbExVq9eTXtnB929PWzeuoXZPXNs2rKZNRPr6Broo7u/j7UbJ9mwZZrB8TG6B/vpGxmivbuLlo52uvr6GR1fw+j4Wtq6OgnV1+MNB4kmErT3dtM3Nkr/6lUMrFlNz6ohQo0JVBYzRrcXsUrDd44eOcSeuRm2bpmmt6eLjrZ2RkdW0dneQW93H3XRepobW4jXJ6iPJejp6qe7s4/e7j4G+vrp7e6hraUdvz+I2WTHZnej1JjJzCvhwyUr+c07H/Mvv36XH732Ft//5dtJNeIlRPzgZ2/y/X/+Hf/049/8HUS8gof/CiL+8ce/5ns//S0//Nnvee237/L+R0txOX0cOXSUk8eOcv7UKa6cX+T2lYvcvXaZO19c5YvLFzh9/Aj7Z3dx4ugRLp5d5M6NL3h8P9na9OzRQ148fcLXXz5P1by+UiG++cML/vqnb/jLN398mZ14mlp6/I8qxDd/eM6fvvoyZV1KNTL9p9f/8cUznj68x4unj/j26xe8+PIZz54+5snjh9y6dYNHz54ye2Afzb096H1uCuVSVlSUsqyilGXlxeRIyimUiylTVVMoFyO16tGG3GhDbsoNSsoNSqpMGuROMxq/E7XPQa3bitrnwBrxp6xM9oD37yBCYksGq3PllZRqaijXJfclpDoVRo8DfzRMqC7M9RtXOH7iCHv27ubO3RvcuX2dZ08f4LIbiNcFCHpsnD99jIX5Pawd6eHYvl0c2LWZrniEwbYER+d2sXXdarwmHdNrVrFh1SDrBnuZnd7Azg3r2DQ2zKquNvqa43TUR0gEPHTUR1jV1cZodzuDXU2sGeqgozFEW4OP9rifmM9I0KHErBHidypx2mqwmqsxGGXUKMooq8iluDybUmkRK4tW8nlBGp9mL+XjjE/5KH1J6vaDtI/5YMVHFFQWkSXIQVRbidauo7CiiOW5K8gszebTzKXJzYmCNLIKVlBRlU9R8XLKBcsJ+9REfWp89mqiPg31IRNOmwKVXEhVRT75hSvJLU4nvWgFWaXpFFXlUy4rokxSgKAyj9KKXMTVxUhqSigVplNQuJTKqlyUKiEGXRVOey1OYyUeiwSfTYbHUoVdL8RcW4ROlotanIGxJhevsZy4r5bGQC31TilhS1KhSHhlxF1iGj1SEm4JMZuIqLWcmKOCOntFCh7qnJXEHBX4LQLchiLchiLsmjxMikxstTl4NIX49cmAtEdXlAxLG0pwawvRSVeil6Wjl6Wjk65EK0lDK1uJsSYTS20ODk0BDlUebm1hMgDulvwdQFiVuVhqc9DXZKASL0dZtQxl1TIkwk8QFr6PtHI5XoeUgKsal0VExCcn4pXh0BVjUeUSdlYScorwO8rxOgS4HaXYbEUYjdloteno1FnoNdkYdbmY9HmYjIXYrKW4XZX4fVICATkulxSbQ4rDlQxWW+0S/EENjc1OVo220NrmZ/VoO53tYZoSPoYHW2lvidHb1cjAQBtdPXGa2sLUt/iJdwSo7wzgiZvRemqQO6QpiCiuLSC3JocCVQFlxjJEtgqqnGIkbilSjwypR5YCCZlbRrWnmjK9AKW/FqW/liprJbqIloaRekK9QapdMqwJC4aYHlVAmQQJlwyZU4rMKaXGIUVhkyC3ipFbxaicUgz+WkwRDeaoFlNMjalBizJQjcQlosohpNIpRGQXUG4rRWgXUOmuoNxVTrlDmFQ83EmVQhlUoAkrqXGKkTvE6H1KPA1Wou0+Ym0Bws1egs0egu0BHAkHtjoLzkYH7kYntgYzjrgFb5uDYIcbc50GXUCOPaEn2ush3OvE1qBF5apCpi8jlHAwvK6TvrE2Rtf3s33/FjbsnCCjJIP3lr1HRkkGWqcWrVuD1q2hpLqYCrUIiV6MI+bEFrGjdmrwxL30ru3D1+inWFZCkbQYrVuHxqWl2lRDuVJEuVKEzFiN2qlB606OpBk9FvzxEPaQC7PXmlIhgokkQDS0NtDYliDe0kD3QBfdA10Eon6ijVFcQSdGtwl31EO0JYYt5ECilZErLGBJxucsL8jk85cA8Xl+BksLsllelEtWeQlFskqyy0rJLS9LwoOiBplei9puxez3Yg8H8TbU4amP4a6L4oyGkxDh92LwuNC73WhcSatSUpFIgoHMZKXGYkfl9KD3BTH4Qxj8IXTeAEqHO1nrqjdRqU0Gp8tVeiR6CwPjE9y4c5eT584TamqjuFpJbqUsBQ7ZIgnZIglZ5WIyhVVkCitILxKwIr+QJdk5fJSRyUcZ2XyYnsV7aRm8uyKdT3JyWFqYzESsLC8mWyKgTCtF7Tfjag7RPNxJ3/oRJnZsZGpmCxt3TrFx20Y2b93E1u3TbNw0wczsDi5cXOTuvZucPHWMPXt3MzI6yPrJce7cuMYfv3zKX7/5inOnFnh45ybffvUlTx/e4+ypBW5dv8I3f3zBvbs3mZ3ZwarRQeKJGB6vg3DET+9QH23d7bT3dNAz2EtjWxPugIdANEhHbyerJ9bQPzJAU3szgWgQu8eBw+ukrrGersEu1mxYTawpmoKIeHcj4ZYoBo+Jgsoi1mxey/M/f8n8wkEWzh6npbOJ9q5mtmzdyMbpCeYOzGJxmvEHPTS1xFm3fg1Hjs1z6fI5/vyXP3L9i8tcvXaRs4sn2bJ5I+vWjjGxbjUH9sxw8thhjs7vT8HDf/wy869/+Ya//PmPfPPHF9y6fZ3FsyfZu2+GTVPr2bZ9mk3Tk7S2N9FQH2Ggv5vLl85x/dolrl29mFIebt64yhfXL6fWn1+pEScWjjA7s4Op6Un27p9NWZdau1po7WphZM0wvf1ddPd2MLV5A/sOzHH4yAEOvbQ1nVk8wfFjh5K5hZ3bOH7oABcWT3H98gVuf3GVuzevc/nSORaOH+bkiaOcWDjCvv2zbNi4jvG1o0xv3pCq+T1zeoEzpxc4dfIY586eSjVH3bt7k3NnT3Hq5LFU+9SRwwfYu2c3U5vWs2FyLdumN7Jw+AB7dm1jx+ZNTK5dzUBPJ/19XYyOjjC8aojde2c4fOIoe47MM7ljC9HWRlQ2E576CLGuVgx+D7V2C4LaGgqkVVQYNKh9LqosetJEpawoKyazUkihLFlAIKqVE0zEGVw7Tt/YKE1NTQwPD7N+/XomJyfZND3Fzt272L5zB5MbN9A30E+8uYl4cxM9A/0MjAzT0ddD7+AA6zZMMr5+gsHRIXoG+ukb7mdodBWDo0N0D/bT0ddFNNFAY3sz9W3N+OvDRJriNHa14muIojDpEKvU5AiEfGfPnj3Mzs6yevVqWlpa6Ozspr29k7a2DhKJJsLhKF1dPXR399Le3klf3wBtbR00N7fS0dZOZ3sHjfEmrFY7MqmCWqUWaY2GjNxi3n7/c375xvv85LW3+dFrb/GD195JqhE/f+u/hIj/XO/6v4KI7/7zr/nF6x/w01+/w+/f/pD0rHzcLj87tu3k0P59XFpc5Mr5Ra5eOMu1i+e4cfky1y9eZOHIYXZv38aRgwc4c2KB65cvcf/2rb8DiS+fPE7BxKvzKiPxyob0CgaePbqfWnR88fRRctTlD89TEPH/N0j3CjReKRVPH957WS/2kBs3rnP/4T2u3LjK3qOHaBnooUqvIVdaSba0gmVlRbyfk8aysgKWleYjsen5vDSPPEUVaZUllGhrEBqVyBxGlD47ap8DbcCFOeLDGgtgDXpTAGH1uZPtTB47cqeZKosWoVFJlqycYpUMoVaBxKDG4HFQ195M/6phRtasork1wbqJMY4eO8gXNy4zsW6M7dumcDvMSKuEGNQKLp85yfO7tzm4exv7tk2ze9N6tq8f5/yxQ8xs3kBzNEDYYaErHmOgtZGJoT42jg6xfrifkbZmVne1s6a7g85YmLDVRGvIz/qBXjaPjzDcmWCoK05LnYfGkI2gQ4nXIqPeo8GmK8ehr8Rrq8btqEGvEyEszyQzewkrsz4ms3AZn2d9xnsr3ufDtA9JK0wjS5DF8vykzeiz7M/4YMUH5AhzyK/IR+vU4om5Ka8RklmcQY4wh/TiTDJKMkgrWEZGwVLyipaSk/sxFcI0/C459UEdfns1QYeCiFeL21KNSVWBQlJMcWEaOfkryCxcQU5JOkWiXEpEORSWZVIgyKC4PBuFWoRcVY6oKodSYToSaQGKWgEGo4RgyETIrcTvqMFjleIyi7HpRRiVRaik2cgr0zHXFuE1iajzyIn7ldS5awjbJUSdMuo91S9D0klICFnKcGsLMNdmYVfm4DYUEbCWEXaICDtE+KwCPOYSPC8zBTZ1Lg5VLk5lLm5tASFLGVG7iKBZgFdfhEdXiKZyKTrxcvSSFejEy9FULkVZ+TnaqmVopSswVGdgqM7Ars5/uQdRgVNbmIIIr7GUgEWI31yGW1+MU1+Ey1CMQ1eISZ2L2yKkPlRLfVCB2yLEaxPR4K8m5pHg1BVQ75cS9VTgd5bhtpVgsxVhsuSiM2Si1q7EoM/DYizAaizCaizCZCzGbCrBahZit4rw+xU4nRLM1iosNjFGcyUWm4S6BgtDI3GGViWINdjo7WugtS1IU8JHf2+C5sYAPV0NDAy0MDDUSldfgobWAIEGW8rOpHZLkDvEiE1ChLpiSlT55CmyyarOIFeRTZGmgHJzGRXWciptIiqs5S8bkgQvH69AoCul2i5D7VOhDWgwRY3Y4zaMEQM1jmr87T7scRvagAa5swaZTfp3p9ZejcapQO9RYQpqsEb02OoNOOImnE0WNGEF1e4qKu1lSN0VSL0iqlxllNmLKbMXI/WLkfiqkHgqELtFyDxVqII1mBr0OJssmCI6rBE9voSTRHeUzqFGOgeb6BpqpmesndbhJiJdYYItPoLtfgItHuwNZlwNFgLtLgItjuRnqTfia7URanfgSOjR+2tQ2iupkBfijVjYvGsdew/tYGHxIGcuLzA7v4Os0nRWFi6noDIPjUOF0qpA69ZQpRWh82txNDgJt0VQOdTkVeZTLCtBblFQqamiWFaCWCfB6DdRqakirzKfImkxVVoxcosCtVODwWfEGnBgD7nwx0O4ol4izTESXU0E4iHinY3E2+JEG6PUN9VR31RHV38nbd2tRBrCDK4eJJKI4Ay78TcE8cR8lMsr+TRzKcty0ymoKCVPJGB5fjafZK9keVEuORVCciqEZJSVkFZSSGWtEolaQ43egNpqw+j2YA+GcEWieOvqCcQT+OobcEWi2AJBLD4/Jo8Xg8uNzuVC7/VR63BQY7WmTrXFQq3DgdbrTdmXlA43cqsDqdFGlc6cyj+Uq/SU1KgokMgpkMhRWJ3MzR/mi9t3mDkwj9RgSQFEbqWMvKpqciqkrCwVsbSgmM+z81mSkcX7aRm8tyKd91dk8f6KLN5LS4LEZ/n5pJcJyJVWUlBTRVFtFSJDDSqfCVvch685Qn1vMz1rBhiZHGNk/SjD48OsHl/FuvVr2L5jM8cXDnPj5lXOXzjD9OYN7D8wx5Fj83z19XNOHj3E49s3+fLBPe5dv8q//fVb/uff/sK//fVbvrhykeePH/CHZ485u3iS8TWraGttpK21kd6eDlaNDtLe00ZzVzNNnU0k2hOE42ECdQES7QkGxgaSK9p97UQbo3jCHowOI3qbnobWBia3TNLe18bE1vXMnzrEroO7CSZClIhLqVKKCcSDPPv2OYdOH2Z65xSzB2dItDYwvX0Ti+dPsm5yNZGGME6fg46uVlrbm+gf7OHy1QucPXeKW7ev8/jJfV784SnzB/cSiwax20xMT01y7vQJzp5aYPHkce7evP7v1yRfPeevf/mGb//0VbKG9cFtLlxcZHZuJxOT40xt3sDM3E4mN66juTXBQH83O3ds4dnTh1y9coFzZ09x7uwpLl86l7IJHT1ykPmDezl2dJ4jhw+wfds0Y6ND9PZ1smPXVian17N2wzht3cmfYWCol/bOFlrbm9i6bYr5Q/tSdvuTJ45y7uyp1IX/hTMnuXzuDFcvnuP2F1dTmdTz506zfds0WzZvfDkKt57tOzazb/8sh48c4OixeY4em09BxpnTC1y5fJ67d25w7+5Nrl+7xNnFkynV5PCh/Rya38fePbtTWxj7ZndxcM9udm2dYtvUBtasGqKztYnhoT42bFjP6OpVNLY1EWusx1cXIdraiNHrRGJQYw55kVsNiPUqJAY1QnUNBbIKihQSRHolJepq0itLqXaa8LUlmNo/w77TxxnbspG+8VGmZnYwd3Se3bt3smvXDubmZti3bw+zs7vZtGkDY2OrGBoaYNeuHew/uI/9B/cxuXE9LW3NROMxunu7WL9hguktU2ycWs/4ujWMjA4yNDbMyJphhsaG6RnsJtHWRKwphivgQW/To3eYsQUc2PwuDE4b2aUCPlmZwXd27drF3Nxe+voGqK+P097embr1+QJ4vX56e/sZHl5FX98A/f2DNDY2E4vVp5atG+NNGAwmygQViCokCMqlLF2Zw+tvf8LPfvcOP/rFmymI+N4v3uIff/4W3/3ZG/zgZ2/yg3/5fQoi/jNA/FcQ8b2f/pbXP1jKr974gLfeX0JhSTluT4DJiQ3snZnl0uIil86e5sLp05w/c5rL589x6dxZjhycZ8umjczv28uJo0e4dO4st7+4zsO7d3h8/x5PHtxPBZ5fDc79x3rXr798/nJb4n7ywv/lXPzTh/dSf3heKQ+v6lxfQcYraPj26xepHMXXXz7lyycPeXDn5kub05c8fvSA27dv8oevX/Dg2RM27tiK3u2kTCmnVFFNmrCEAoWYz0vzSBMV81F+BhmSMlZKyyjWy1laUUS120yt347cbaHCpKbaqscY8mCN+DF4HLgjQZwhP/aAF0vA8/9RIoRGZQoitB47rliIeFcbW3bt4OrNa1y+eoEnT+9z/sJpFk4cZniol0jYh9NmJOhxsHZ4gLvXLvO3r15w7+pljs7NMDE0wNqBHo7M7mTNQDediRhb1o7R01jPwr5ZLhw/zEhnKxNDfUwO9jHS1sxIWzNDLY20R4K0BH1010XorAuypqeZVZ31dDV4aQqasavLsanLaPTr8Bgr8JrEhN21+F1ytKpSKkQZFBYtIztvCSsyPuT9Ze/w3rL3+GjlR3yW/RnL85ezomAFy/OXszR3KTnCHN5d+i4ri1aisqkoEOXzcdpH5AiyWZK5hJUl6awoWk5OWTrl1YVUSPIoFaYhEWdhNoqIhw14rVLcJgleiwynQYJVU4GuWoBIkEVByUoKhNmUVhUglBZTWpGbAgiRtAipvJTq2jLEsgLEsgKqa4qRygpRqcvx+fUEnArcFikOYxUusxivTYbHKsVjkeA2V2LXC/GZq4g4a6jzyIm5a4i5qom5qqlzy4i6xfhtZSkw0NWsRFr2EQrRp5hV2Th1BXjMJfisAnxWAX5bGSGniKCjHJ9VgFOdh0WeiV2Zk1It/MYSHKokYOjEyzFI0zDXZGCRZ2L8oRu8AAAgAElEQVSRZ2KqTscgTUMnXo6xJhNjTSY2VV5ye8JYmrI/eY2lWJW5uPXF+M1lyWMVEnFVUeeVEvNIaPBXYzcU4dQXEXJUEHZWEnFWUOcRE3NXEQ9KCXlEuCxFGHXZqFQrqFF8jrh6CWLJEkzGAuyWYpxWAQ5LabLW1VCEXps8DocYi0WEyVKJ1S7BbBVjc8hobHaydqKDtk4/Le1egiEDXd0x2lvDhAJmujvraWjw0tFRR09fI529DQTjTnQuOTVmETXWcmrsFcis5ZSp8ymQZ1NUm01OTSbLRZ+yXPQ5GbIVZEpXklWzkhx5FjmKDLJrMslRJCEjX5mL0l9LuU5ItV2Gr82Lu9mF2FyFxCLG2+pJQYTap0JmkyKxiJHZpNQ4qpHbqzEF9DhjVvyNLnwJJ856K/aYEUfcgqfZhj1hQhupRRWsQRurRVenpCZQRYWjFKG1iGq/GNlLiKhyCBHby1G4xRijGlyNFnxNDvyNDqKtflp66+joS9DaXU97byM9I+20DCaIdoQINHvxN7uxx8xo3LXovLU46834m+14EhbccTOOOgNarwyxoYQKbSEyo5Cmzgjx5gBbd05wcvEgZy4eZ/e+raydGqVAmE22IINSaRGVKhFphcspqS5EaqhCH9AhMUmR6KUUSopIL80gvTSDDEEmmWVZlCmEaFxaJHopK0vSWV64gmpTDd6ED2edC51Hj85txFPnxx3z4Yx4MHosBBNhIs0xzF4r0ZY6vBEv9S311DXG0Ft0mOxGPEE3Lr+Tjv4OvBEvsdZ6Ooe7qWtrQKyWkVGcmzrL87NJL84nr0pIqVxGqVxGkUyMSF1Lrd2C1u5A73Rh9vpS8OCJ1eGtq8dX34C3rh5XJIrVH0jBg8HlRu90oXU6UTud1FgtyMxmaqxWFHY7CrsdlcuFIZAEiFq7C5nJSpXOSKXWRIXGiFCpQ6DQpCAir6qavKrqFEy4Y3GOnDzN9Vu36R1dg7BWS6FUQXG1knxxDWkl5XySXcCSjBw+XpkEiPdWpPNBWjYfpefycVY+H2flk1ZSRm5VFcW1ckqUMgrkFRTIyynTShBbapGZlSidemxhF8HGCHVtDTR3NdM/2MPYmhGOHD3I4SMH2H9gjh07t7Bpaj3Xrl/i1JkFrly9wKF9czy9e5uvHj/k+f27/OWPf+Dezev86Q/PuXfrC/7n//lXLp49zeqxYZoa60nEk40+q8eG2bZ9moFV/fSt6qOpswl3yI3VYyXUEKJzoJORtSN0DnQSSURSz8lUMgRVAkxOE/1rBgk1hulfM8DckT3sXzhAvDNBfnkBWruOvcf28fCrR+w9vIeZA7vpH+2jo7eNdRvH6R3oJNYQwh/xMb19Cl/Azd79s2zdPs3snl08ffaQGzevcvPWNc4snmB6apId2zenKkuvXTrPzWuXuXbpPE8f3vv3LzxfPOXbP33Fiy+fcOPmVRbPnuTEyaNs2TbF6OphprdsZM++GaY2b2BwuI+9+2Y4euQgDx/c4cTCEeYP7mX+4N7UhfeRwwfYuWMLW7dsYm52J3vmdjG1aT2rx4YZe/l+E5vWMTm9nt6hHnr6OhlbM5JSIjZNrU9mIA7sYc/cLo4eOcjZxZNcOH+GKxfOcu7UQrI0585N7t68zu0vrnL7i6ucP3eaQ/P7OLB/jumpSTZNrWf+0D4uXFxk8exJjh0/xNFj81y7epGrVy7wxfXL3L1zg/v3biWbo64mcxWvgOX4sUPMze5k08YJNkyuZW52J2dOHGPfzA5mt06zc8sUa0eH6WprZu34KLt27WB8ci3BujD7js3z4l+/5c6XT2gc6KZCV4s+4KJMVU1aYS55IgFltTKqrXosUT+RnjY61q6ib2od/dMTGMJenPEIXWtX4WuqR2JQ464Ls3pqMgUNU1Mb2bNnlv3797Jjxza2bdvC3r1zHD16mFu3bnD3/h3mDx9k7cQ4I6PDDI0M0tXTyfoNa9m8dRObt25KVg+vHmJwdICu/k7iLQ1EEhG8ES+uoAtnwInBZUKqqUYgFVIqLienRMCnGVl8Z+fO3Uyun6K/b5jmpnbq6xqJhOsJBqIEg2Hi8Ub6+wcZH1/HyMgoLS1tRCIxwuEoDXX1jAwN093Zg15vRCKuQaszIalW89mKLN54Zwk/fu11fvjzN/jRa0lw+N4v3uKHv/mA7//y7eRWxL/8ju/+5Df8jx++xn/73s/53777U/73f/oZ//37v+D/+MEv+R8/fI1/+NGvXi5dv5a0MP3L7/jhz9/gx798i9+++ylvf7SMX/3+HdQ6M9FYnJGhVSyePsOp4wscOXiAc6fPcOvGTY4fPcbw4BBdHd1MrF3H7u3bOLh3D8cPH+LSubOpytVH9+6+HJNL2phe5SFeDc09e/SQB3eSXcr/ER5e2Zle5SBeWZz+sxLx6vnnzx7y/NlDXrw6L6Hi+eMHPH2SDFm/ePGcx08fcfDYIZp7Oqm1GBDKpZQoJCwXFLCyvJiMKgGZ4jIypUKy5BXkKsXkKMVUOvRIHAakdgMyhxGFw0St04zKaUHntOKJhvDGwtgDXlQ2EzKTNrkjYdUhNCop1ckpVsnIr65EbjWgtBrpW7OK7bO7OX56gTt3v+Bf//Vr7ty5ys2blzh8cJaB3jacFh2JWICtG8Y5d+Iw02tHGeluozHoZbCtiZN7Z+lrjrN4dD9zWzcQD7pobwixbWKM8f5O1vS0sXvDOOO97awf7KbR62Cir5OR1gQDjXUMNERpCTiZ6G9hXV8j/U1eog4FTk05dlUpVnkh6qp0zPJCrKoSfDYJUZ8aq7mScuEKMtLfZVnaO3y68n0+WP4un6R/yGdZn/BJ+od8nr2Ez7OX8M5nb/Lxyg9IK1hGviiHYnEBOcIsluV9zgcr3uPtz97k3eXvsKzgM5bmfEJBeQZai5Sa2mKqKjPwuhREfWq8Nhlei4ywS0nMpcKpraJWlIOwaAX5hSvIyFtGYVk2gsoC8kvTyS9NRyQuoFJaRJWsCJlCgFReTHlVDuWV2ciVAix2Od6AHp+jloBLRcijIexTE/apCbhr8dlr8NpkRH1qYj4lUW8tYbecgENG0CYlZJcRccoIOKsIuavw2csxKLMRl31MWcE7SAUfo5SuQFedjlGVg9NUgs9ejt8hwmUuxazJwyBPXvxbanOwqfJw64vxGEqwq/MxK7IxK7JxqvPx6IpSmYeITUTwZSuTW1uIXZ2PUZGFRpq0OZkV2djV+an3fWV58hpL8ZvLCFiEyUC3MwkSXvNLuLEICNqEhB0i6l1VxD0SGnxiop4KQh4RPocAqykfjWYltarlKNQr0GgzsVlLcFoFOK0C7OYSTMZiDPrCFETI5TmYTRVYbBI0ujJMZgl19TY6u8K0dwTp6Y/S2OLC49cQjlnp6q4nnvBSX+9hzZpeGhsDtHfW0dIRwR0xU2sRI9ELEBtKqDKWIlDlUarORaDJp0ybj1BXiFBXQLm+iDJDIZ8Vf0C6eCnFmjzKTcWUmYop1uVRoMmlSJtHmV5ArVuBtd6CKWpEG9DganIS6PBjihrxtnpSSkSNoxqpVUK1XYbSU4vOr8EetWCPmHHErHgbnfiaXLjjVpwJK55mG45GM9ZGA5aEHkODGm2sFmWomhpfJTKPiEJNDlUOIXK/lBqPmBqPFH1YhTNhxdfkINDkxh934q13EE54iLdGaO6sp62zgaaOOiJtATwJB7aoCUvYgMGvweBX4WqwEOsK4GtyYA5pUTml1FgqqNKVIlDkIVDkUakuxRex0dQapWegiY2bx5jcPMbQ6i4aO6PI1CIqagWobXLkZik55Rl8nvcZ+VV5iI0Sqq01fJj+EZ/lLOPjjE9JK8pArJVRoRKTKcghU5BDWlEGxVIBxVIBlWoJjqgbZ8yDxqlH6zKgtGhQWjQ4wm689QEcIRfhpiiR5hhqqxZf1EesKUa4PoTNbcXld9Lc0UTPYDetPa20dLXR2tdJorMFR9BDpVJGTlkxOWXFFItFlMokVCgVSI065BYLCqsVlcOBwefDGg7jCEWw+AKYPD7swTDeugb8DQlckRgWXwCdw4XB5cHo9mLy+DC6vRjdXsxeP5ZAAI3LRa3DSrXFjMxsotpipsZqSSkSSqeTWocDqdFCuUqb2oAoq9VSJKtNwcOrCtdXoel0QQUFkhq6V63m+q3bLCyeI9DYSl5VNWkl5Xyclc+7KzJ557PlvLc0jffTMvhgZSYfpeeyJKuApQWlpJWUk1clJU8sJlcqpqBGQnGtlBJVFUW1IgrkQoqqhYgNcqqNtYjVMjQ2HbGmGF097bR3tpBorOPosXmmpie5e+8mp88ssG37NI+e3OfuvZucP3OS54/uc/XCWV48ecjVC2d59vAef/vzN1xYPMWZE8fYPL2BwYEe2tuaaGpuoLunndGxIUZGBxlbP0r7YActfa04Qk6CiRCuiJuWvlY6h7vwNwToGOrE3xCgSilGYazFFXETagwT70zgTwTZdWiG1dPjiDVSSiUCGrubaO9r49SFkxxfPMaZC6fYc3CWtRvW0NSeYPvMVjZt3cDImiEOLxzi9PlTHD9xhJm5nRw/cYSnzx/x/MvHnD13iqvXLjI7tzO1bL1w/DBXr1zgwZ2bfPnkIU+fJK8zXnz5hG/++II/f/t1cg/i8T3OXzjDxUtnOXhoH929HeiNGhrbEoxPriHe0kAo4md2bic3b1zl9KnjzM3uZG52J7t3bUuFuM+dPcWB/XPs2rk1lSvYPL2BbVunuHBxkYZEjI6uViY3rmPmpdrR3Jqgo7OFDRvXMTuzgwP751JAcGj/Ho4dOsCxQweY3zfHyaOHOHdqgasXz3Ht0nkunTvDpXPJcPTjR/e4e+dGUg05Ns/i2ZNcunyO02cWUkHtM6cXWDxzImVrenX/VcXr8WOHOHZ0npnd2xlfs4rBgR4m1q1mz9wuTh0/wtGDezm8Z4b9s7s4MLebA3tm2Ld3hr1755jdP8fk5o1M797GlXu3uPn4AXOHDxJqieOsD+FujGH2uymoFJJbXkpOhYAKXS2rtm1i29EDGMJeynW15EjKyaooJV8qIl9cTk6FAIlWmRyUbIrT1NLI4PAAU5s3sXDyOCdPn+Dw4XkePXrApUsXuHbtCvv37+XkyQU2bFjP9u1bWVw8zalTJ5iZ3cHE+jWMrRlhYnKc9RvWsnp8FU3tjRhtBkx2Iw3N9bhDbvQ2PdHGKP6YH6FEyMr8LFbk5vDx8jS+s2XzDgYHVtFQ34Tb5cdidmAy2jCb7MTjjfT09DE5uZGtW7czMTFJZ2c38XgjiUQTbS2tDA8O0drchsFgQq3S43T5qFWbWLoy5+8g4se/ept/+vmbfO8Xb/Gj337I93/5Nt/72Rt8/6e/53v/8jv+8ce/5r9//xf8t+/9PAUQ//CjX/GPP05mH16BxHd/8ht+8LPX+clrb/Oz377PWx+l8c6Slfzid+9SKVPS0T3A1i07OX/+IgvHTnBg30GOHDrKxYuXWTxzganpbXR09tLY2Myq4RFmd+7g6PxBFo4c5tK5s9y58QUP7tzmyYP7Ly1LT1KVr189f8aLp0948uD+y9ckFYhnj+7z5ZOHf2dV+l/tR7yyOb0ap3v65D5Pn9zn2eN7PH10l6cP7vL43m0e37vNw7u3ePLgPl/94UtevHjOpSsXmdq+lYb2FjR2M+UKGWW1MorlYrLFQlaUF7GiopjMGhHFejlCq4ZyqwaRTZuqaZXbjShsRpRWIyqrEX99FH99FGfIj9ZppcaSHKOrNGsQ6BUUKCWsrCihyqTBk4ihcVho7OngzMXzrJ5Yw7Hj82zePEFbWwOnTh3m3/72DTevX6Au5EEtF+O26PDadIScJswqGdsmxpheM8zZQ3up89jwmlV0xIM0hl30tsQY620hEXTQWedn6/gQc1NrmRrtY9NwD2u6mhnvbGKoMUpffZDBRJiRlhB9DS6avFp82nIssnzM0hxMkmz04nTClgo8BiFugxCfTYLXIUWrLkFYuoyMzPdZmfMpH654jw+XvsP7y97hrSWv8+7nb/Hhivf4YPm7FFXlszzvc97+9A1+/+FveHfp2yzJ/JjPspewJOtD3k97h6V5S3h/2Zt8kvYOZeIcKqQ5lIsyMJsq8buSSoHLLMFjluLQV2KsKUYjLkAlLUYiKyEzfznZhWmUS5JKRG5xGsVlydXr4rIMBKJsROJcJDVF1NSWUqsWotFXojOK8blV+D1qQh4NUb+e+pCJhoiReNhIQ8hAXUBHXUBLzKdOQYTfLiXorCbslhN0Swh4qnBby9EpsxALP0VY/B6Vgk+oES/FaRLgMifXqb02IW6LELuhCKMqD50iE5umELMyB6u6AKe+CKe+BKs6D7MimWXwGAQEzWVEbVXJJianlJijkrClAp9JkApM66rT0VWnpyDCqS1MnVeWppBNRNBaTsgmIvJyS8JrKcVrSYa9A9YyIraXmQ6niHpXBSF7GUFHGV57KXZLIUZjLgZTNmZLATZ7MTZrCXZzCRZDIQZNLiplNiplNhpVPnptCSajCJtVjMUmwWqX4g/oaG7x0trmpyHuIFpvpj5hI1JnIdZgo7nFTzTmIJHws379EPFGP9EGF+6QCZO7Fr27Bq1XhtwmokyTR7EymxJVDiWqnJcwkUeZNj91BJo8RIYiqsylVFhKEZqLEVlLEbtFyP1Sql0yJBYxEouYarsMfUhHuDtEoMOP3FmDPqTDENZjjBgwRY0YIwb0IR3agCZpgXKr0HnUmIMGXPV23HE7zvokRPhaXRijGnQhJUpvdXJN21pGhSX5WSqtAhQ+KYaIMplbCCnRBBSYo1q8jXYCLS7iPVGaeuto6Y/T1henpSdOY3uMhpYwsWY/3rgDvU+JwibDGFAnwaPFhavBgiWsw+BXIbeKqdKVUqktoUpXilgvQG6tRO+ppa4lQM9QC+29cVq66ugaaGLVRB9dQ81U1AoQKUpR2eWo7HKKxAWsKFpOdnkOpQohZUoR2cI8CsUl5FcWkS3MI6sslxWF6SzLTyNTkMPK4kxyRQUIaspR2jQ4om5sYSdGnwV7xIXFb8cd8xFpqSPUFMVb5yeYCONvCGJ0mwnHwwTrg8QSUVq7kiNz7T1tdPV3MjA2QPdgL8097YQSMUxuG9V6NRJNLQqTDp3TitpuRe92YgoEMAeDGP1+jH4/llAIRyyGLRDC6g+mFmW9dQ346uM4w1EsvgB6pzsFEQaXB53Dhc7hSj7u8aB0WKm2GBEbtFTq1FTpdUiMBiRGIxKjEY3Hg8rlotpsQ6jUUFytTMFDuqAitfuQV1VNbqWMbJGEjLJK0krKWV5UxrJCAWUKNdvn9nLli5tsm91DsVTBhxm5vJeWxYcrMnh/2UreW5HORxnZLM0rIb1E9DIzUUVOhZjsigoyKyrIqkqOzuXKhORIS5MBa7UEqamWGpOSGkMtZq+Vtt42Nk1Psnt2Bxs3TXDp8jkuXFzk3v1bnDx1jGPHD6UqXm9eu8yzl6NrD+/e4typBR7cucmje7c5NL+PVSMDdHW20tXZSv9AN4NDvawZX8W6idUMDvfR2JGgd6yPNVPjNHY30TPay8D4IGumxukY6qS1v43O4S6CiRBWv41gIoS3zodYJSG7LBepvobWoQ4kWhnL89MQVpfjjnpoaK1n9uAMdx7e4vrtq2yf2cqO2W20djXT2tXMhs3r2bVnB7P7Zzhy4jDTWzayfecW7t6/xf2Hd7h67SLf/vlrjh0/xPTmDUnlZOsUJ08ka21fqQ/37t7k5o2r/O1fv+X/+b//L54/e5Tagdi+YzN9A8mhvFVjQ3h8SQBePTHGxi0bCEX8jK0e5sD+ObZs3sjEutVs2zrFvr0znDt7iiuXz3Ni4UhKObhw/gyH5vexdnyUteOjHJzfS/9ANxOT42zeuomNU+tZv2Etm6Yn2bxlI5um1jM9NZlSIA4f2s/BvbPsm93F3pmdzO3azpEDezlxZJ6zpxa4fH6Ra5fOc+PqJe7c/oKHD+5w+9Z1rlw+z/kLZ7hy9QJXrl7gzOIJDh85wIGDe9gwuZZNGyfYvm06tQcxf3AvJxaOcOH8GfbM7Uq1Mh08sIfDh/anrE83rl7i9PHDnD15jCvnF7l1/QrXr13ixMmjbN2+hVXjo2yb2cGu+T2cunKBr//8Jx59+YynX73g27/9lZbhPvrWrEJjN1Nj0KC2m6nQKFA4TFhjAcRmLcsFBZSqqinXyMmTlCMzaWke6mV8yyaGJ9eydfsW1qwfZ2ZuN6vHx4jWRVi3fi1Hjh3m4MH9HDy4n927dzIzs4uZmV0cOLCPHTu2MTk5webNUxw+ciA1lDe7Zxc7d29j+84tTG3ewNDYIP0jfawaH6Gxo5FIIkJLdwvukJvKmkrEcilLszL54PNlfGfT1DZaWrtwe4LoDVZqlTrUGgNGk432jh5Gx9ayddsOtm7bwarR1TS3tBFvTNDe3k53Zxc9Xd3EInWYTBa8niBNze1Y7D5WZhfyxjtL+Mmv3uBHv3iTn/w6aWX6wWvv8OPffcQPXnuH7//8TX7ws9f5/k9/zz/982/5hx/96u/Uh+/+5Dd89ye/+TuI+Kd//i0//uVb/Oy37/Ortz/jjY9W8M4n6bz+3udk5BbT2NLJ9NZdnD13iT1zB5id2cepk2e5eesec/sOEY4lMNm9xJvaiYYjbN64gaPzBzly8ADnz5xOZSMe3r3Dkwf3ef74UQomnj16mHru4d07PH147++yEF89f5KCiFfnVWYiWen6ZWpmPpl/uMfjx7d58vAOjx/c5tHdmzy8c4MHt29w/9YXPH1wN6lgfPmMhw/vc/7iObbu2kZDSxO1Rh2VyhrKFTJK5RJKFBKKlFKKNdWUGBSUmVWIbFoq7DqkdgM1L1UIpcOMxmFBYzenIMIVDqB325M+PbMWob6WIrWMQpWUCpOaIoWESm0t1qCXYGM9tx/e597j+2zdtolLl05z/Mg+5nZvYWrDGKPDXdhMShxGJWaVDL28Al11OSGHnoPbN3Lx2H5mNq6m3mfBqKggHrLTELTR317HlnVDTAx3snGkm+3rhjmxZxur2hvYONBBT8zHzNoR9m1Yw2RPK6vb6uivd9Hq1xK1SPFpBDjkBVhl2TjkOXjVhcn9AZMAh6YIi7IQs7oIXW0BVcJlZGe9R07BUpakvccHn77B+5+9wbtLfs+bH/6atz76De9/9gavf/Rr3vnsdT5c8Q4fLH+bNz/9Ha9/8hve/PR3vLf8LV7/5DcsyfqA95e9yduf/IblWR+QmfsJ2XlLkEjzMOgrMOkrcZikuMwybFoRBkUJenkxRnU5BkM1WbnLWL7yY0qFuZSWZ5NTsIyCkpWIxAUUlq4kr2g5xWUrkSlKUOkqUKiFVNeWolALcdgUOO21eJxJmAj6tIQDemIBA3UhPdGANnl8GoIuBT57NV6bDJ+9moCrGo+jCqdDhMNSjlFbgFqRg0qeiV5dgMVQTMAlxe+swmtPgobDJMSqL8aiKcakzsesLsKgzMWoLMCiLcSiKUZfm4OhJhdTbS5OnQCPQYDfXEHIVknIJiZgEeEzifAYBFhUuZjUuVhUuZiVOS+BJA+Xrujv4CHmqCTmqCRqryBiS7ZLRRyVBOxCAnYhIXs5IXs5UbvoJURUJq1VlqRS4bEKcFlLcdpKcThL8Xgr8AfE2G0CbKZiDJp81Ios5NWZKGqy0KqLMOoFOB0yzKYK9EYRLo+ChriD5hYv0ZgNl1uJx68i0mAi1mChLm6npTVAU7OPtvYIq9d0E47a8QSMmJxK9I4ajF4Fen8NNdZySpTZFCoyKVJmUFybQYkyk1JVFgJ1NgJ1NmWaHGQ2AVK7AImtFJGliDJTASJrMVKvCGWoGk1YidhWRblRSJW1En1UR3QgQrAnkApS1/oU6CJazA0mLHEzhpgedVCF0iOnxiZD6VJgDOmx11ux1VkwR4zY6k14W5w44hasdXoMIRVqv5xajwy5qwqFW4zCLUbtl2OKaLDEdJgiyeNqsBBo8RBu99MyGKd9pInO0VZaBxLUd4QJJzwEG1z44y4MXiUadzUatxy9T4HBX4vGXY3KKUXllKJ0SJAahVRoilPwoPPKscf0BJtdRFp89K5qo3OwiabuKPGOEE29dYSbveSKMkgvWUaxNB+hooTSmhJEqgqUNg1al4Faq5pMQS455QUIakQIakRkleWRUZpDXkUReRVFSPVyxNpqdG4TvkQId70fW9iFI+rBVefDHnJR35Eg3tVEsDGSyjY4w25cEQ+BugCBugANzfX0DHan/jH3j/QxPD5MS1cb4cYGbH4PGqsJlcWM3unA4vPiCAWxhUI4o1GcdfU4YnVYwxHMwRCWUBhbJIo1EMIWDGMPRXCEo9hDEayBECavH73Lg87pRud0o3W4UFntKEwW5EYzCpMFpdVKtVmH2KhGpFUgVNdQrq5FpFFSodW8PFoqdbqXAJFsWUpWtdaSLfr3wHRWuTgFD8sKBXyWV8ynuUV8llecum/wBJg/tsCl61/Q0jtAdrmYZbmFfJqZy0fpuXyWU0RGaRV5FTXkVFSTKawio0xEelkZy0tLWS4oIk1YxEpRIWnleawQ5lIoK6O4phyhohKxWobOYSDWFGN83VjywmhuJ6dOH+fO3Rucv3CG+UP7uHP3BoeOHEitHt++dZ1vv36RrHb9f9l6q+g2EDRbt5/OmR5oKuqiVFUqjHbsmEm2TCLLILKYGS1LZrYTQxxmcNBhpkpSgaqkwpyUg8XQMz1r3XvPwzx/90GJeuqc87CXbEtafvCLP+1/7/1qqOzI4f1s2LiG5SuW0NffRU9vB4sG+1g81M/S5SOsXruCpatGGVk5jMljpt6mJdLWwOi6pXQs7mRo1TBb9ozRN9pPa38bnqgXi8+KyWNGopSSV5ZPoViATFtNaU0Fb0/+K6n5aVTUVGIL2NlzeDcvvn/Gtz88Z/+h3axav4Km9u+bZJMAACAASURBVBhGh4GuRZ0sXTPKpWsX2Xd4L+FYiGgszIlTR3n57TNefPOUx1/f5979Wxw7fojx3dvZuWOMUyePcvvWNV48n+CXH77l77/+lFyh/n/+37/z8y/fs3PXVjZuWsvRYwfZtGU9a9evYvfenezcu4MVa5cTbW5g7aY1rNm4GoNJy/ju7Xx2+ji7dm5l44Y1yTrU06eOJfXVlUvJZeuxLRtYvWoZWzav58TJI6xes5w9+3Zx8tRRjhw9wIGDezh0eB/ju7axZvVytm3dlHA0zp/li/NnOXf6BGdPHefiuc/46osL3Ln+FXdvXOX+7Rs8unebrx/c5fH9O9y/d4s7t6/z1ZVLXP7yAhcvneP8hTPJsbpDhxMVs3v37GRsywa2bF7Pvr27kq1Pr4fnbt74istfXuD0qWMcObw/CRGXv7zAl1+c5/pXl7h25SJXv7yYdDx27d7OilXL6VnUy2cXznLy0lkuXfuK2/fvYY8EWL1jC7/8x7/TMtCDpyFAvUmHJ+SjZ3iAcEcca9jDik1rOfn5GSIdTeTLysgTCxHIKzF4bfQtH2LDrjE27BpjbOcWlq5ZyqKRARqaIvgjPqLNDXT2dbBj11aWLB1ieMliduzaSv+iHrZu28SGjWsYGh5INlTt3beLg4f2sv/AbraMbWDDprVseTWyuH7LOkZXLqG5o4mm9jitPa0Y7AZE1SL0ViOiWjn5ZaX8bvXqzTQ2tuN0+TGZHWh1ZkxmBz5/mJEly9mwcYxd43vYuGkL/QOLiTe10N7ZwdDIMP29fbS3tuH3BnC7vXR19jG6dCW+YIycwtIkRPz53Sm8OWkGf3hvGn98fzp/+Xguf3x/On/46xT++M5k/vhOwpH4/Z8/SALE7//8wW8A4vXP/+2tj3nzg+n8dfIc3p+exrtTU/l0bjZz0guZNnchFqef3sWj7Nx9gN6BYTZv3cXJzy4yvvcIvlAz+UIJ5TI1/kgTXq+fdatWcvzwIc6eOsn1K5eT50yP7t1l4uGDZMj6xZMJnjx6yOP79/7b0vTDpMvw2oX47/rfq19//PYFP3zzPOFCTDzg6ZOHPH16P+FCTDzg2eP7PH10j+cP7/PswT1ePn7IyyePEwN437zg+fOnXLtxle07d9Dd34fV7UTvsKKxmVA5zCgcJqps+kSewaal2muh2muhzm1B5bGh9TkwBtzYQj6ckQDBxgZ8jRHckSBmvxuNy4rcqqfSoEpChMyqo0QpR1yvwORzobIYWLJyOSfOnGTV6qUsXbqI4cXdHDu8hy8unGR8+3rCHguDPU0E7Dqcxjosahl+q4rhzgY2L+8nbFcRsilpDBhojliw1EsJOFWsHGxn27pBdq4bYe1wO3s3LmP/5mVcOb6XfRuWsGFxB4sa3fSHXazoaGAw5qTdqyJmkxO3SIkaRQTqiwnpSmi2S/DWF9FgrSRiE2FRFqCUpFFduQBx6VwEhbPIL5pPauZMZqd+mlyJnrtwGlPmfMiMlE+YvmAyk+d+yKSZ7/Lx7PeZljaZOdkzmJc7i7k5M3l/xtvMyZ5OWsFc0grmsrBgLnPSPiElfSqlFZmJgThpLmqFEJtBhstcjUVbiaamiGpxLvX1MnIL0khNn0luQRq5hankFqYirMhBIi+mQpJPYUk6gtJ0ZDUC6tTlVNUWU6sqw2CpxqiXYbfW4fdoCXh1eJxqnLZaPLY6fA4lEZ+OiL+eBl89IbcqETK3VSdyE85a3E45DocMu1WC1SzCahbhsEnxuKoJeurwOavxOuR47VW4rdKkPJbEo6leiF5ThE4lwKgRoFcJ0NTmUl9XgFFVhF1fgUtfjscoxm8W4zdJ8ZvFeA1i3IYK7AYhLnMpXnMZLkMJdm0Rdm3iNOo1QDQ4pUmI+O8gEXVIaPRV0eirIuatIu6T0+yV0+SpSup1Ha3fVo7XVo7HWYHHLcLvkxIMyHFay7CbhZj1xejU+WhUBejqBVjNIlyOKrweBSajCINJTCiip6PTT2ubh1DYjNOjoiFmJhI3EY4aaWyy0tffyMiSdgYWNdPZ3YA3aMITNuMK6jH7VWjdNdTZREiMJZTVF1CizqZEnZ2EiNcgIarPR1Sfj8wgoMoiRG4vo8pZjtReishaQqWtBJG9jFpvNTUeeaKyNVCHJqjG0WHD2+1B26BJNDF5q5PPq/xKlIG6RNWrtw61V4EuqMEas+BotmOOmtAHtJgiOlwtNgyh+qSMARV6nwqtR4HamWh2UjvrMAa0OGNWAu0uor0hmhc30joUp224ic6RFjqGm2ldnDhd8re48cTteOIOfM3OBED4atB6q1HYxcgMQqT6EhQ2KYZAHXVWCTWWCmotYurdNdijegLtDqK9PuIDQbxNDsIdPgKtbsIdPswBHXJ9JTVGMQXiTCSacqT1lUjqxVQba9C5jViCDlQ2LWW1EgSyUrJK8xDISimvE1NcVUaVrhaty0i1QYGr0Ycl6CDQGqGhK44z6sXXHKKxpxlPPIDZZ6Opt5V4TwveWAB/PIgr4sERchHtiNHQ0kBHf0dyG2JguJ81G1ezesMq+oYGCMWiuCNBbH4PFq8Lq9+HPRjAFvBj8XlxRCK4olFcsTiuWBxHtBFbpAF7QxRnYwxnJIojmoAHczCEwe1F7XCidbiod7kxuL1o3QmAqLNYqdYZkGp1yLV6qvR6ZEYNUoMSsS4hiU6DRKdBVK+hQq2iSC6nuKaG4uo6iqpqKK5WvhqO01AoU5BRKko6DgsEZaQUCpmXX8zcPAFzcotIKy5ngaAsqUJpDd3Do1y7dYeT587jjjSSLawgXVDOwuIKsstk5FbIySqXkV4ieuVolJNaUkKqsJi0smIWVhaRIRKQISokR1REVkUC+qrqa9A5DLiCLlrbmxgaWcTn5z/j4qVz3Lt/iwsXz3Ls+CEmnjzk6PFDnDh1lKvXvuTqtS/59ptnXL5yMfFP79UvWLd+VWL9eeMaunraaWmL0z3QRUdXK/G2GJ19HQwsGWBg2SJiXXGsfhsaaz3eRh99o/2s3baODTs3Eu9uItQSpqE9SktfK/agg+ySHKbMm8q8Vy2AH6dMJa0oA7WtHoPLyLqxtTx5+TUXr5xn3cZVHDyyl2WrR1m5bjk9g910Lepkx77tjKwcxulzUFUnY/nKUZ6/fMKdezf5/MIZbt2+xtVrX3L02MHkuvP9e7f4/rsX/PvffuI///ZzQn//lR9/+IbnLyY4fGQ/jbEwXd1t7D+4h6PHD3Hk2EGOnTjM8jXL2Da+FYvTzPj+XYRjIbx+F7v37OD4sUPs2b2DA/t3c/LEEc6eOclXVy5x4fwZ7t29yeNH97hw/gxbNq9n9aplbFi/mq1jG9k9vp2jxw7y+YUzyfzGuc9PM757O9u2bmL3+HY+P3eaK5cvcufGVW5du8K1y5e4efUyXz+4m7jyePKY716V17x48pgnj+7z6N5tbt74iiuXL3LxwtlEVuP4IfYf2M2evTvZs3dncr16186t7Nm9g4MH9nDi+GHOnT2V3Ip4+OAOE18/4Mrlixw5vD8JGVcuX+TWzavcunmVI0f3c+z4QfbtH2f9htUsGuyjs6+D3sV9DIwsZsvu7Vy8+iX//p9/Z9fBfcjqlcR6Orh26yZ6l42BkcUsXbWMDWMbOXfxc+48vMfE86dc+upL9h09xL1HD2jsaiWtOJdcUQlyvRJL0EWsu5X+ZUP0DPZw+osznPz8JJHmCN6Il47+DtwBFya7kVhrIytXL+Pk6WOsWrOcZa9aycZ3b082Xp06fYxLly5w4eJZDhzYx46dY+zYtZ2xbZvYumsboyuX0NKZaJdr6mhBZ9VRIRNRV6/EaLdSq9Pyu8WLl+FyhbDb/djtfgxGGxari3AkzvIVa9i2fZz9Bw6xddsOhoaX0NHZTd9AP8tWLKe/t4/meBMBX5BoNMaSkeWsWLkWt6+BjFxBEiL+8t5U3v54Fn/6YAZ//nAmb06ez58+mMEf3020Nv3pvSmJMbo3J/E///x+Uv/0lw/4p798wP/88/v8jz+9xz/95QP+7Z1PeOujhAvx/swM3p2ezidzs5k6P5tJ01Ix2IMEGtvxheMotWaa2ntp7VyMTKFnXmYR2SUSpCozNRozPT19jG3cwJED+5MQcffmDe7cuJ6sfX0NEc8nvmbi4QMe37/HxMMHPH386P/IQrzW69am1/WtP3zzPAkPySanp4+Y+Po+ExN3eTZxj2cT93gx8ZBvJx7x3dcJ/fz8GT+9eMbPL5/zy/eJetkfvv+Wu3ducfbsZ2zfuYNlq1bS3ttNsCWGNeJH7bWj9NrQhFwoQ07qAnYUHmui5tXvxBrx4403EG5rItjYkAxX20I+9D4ntQ4TUouWSpOaOq+VLGkZMrMWnddBRZ0cX7yBSFOMYDTEtq2beDbxgJ9/eM6VL86yb3wzWzetxGfXEnTriXj0qKsFhF0aRIIFxDz16KsFaCS5uPRiAk4FjSE9Nr0Uq05E1Kujt8XNykXNDHcGWTXQzOcHNnP56C6undzN5sEOeoJm+gJWFkfs9AUNtDpqiVuktNplNFslhLUlhOqLiVnKCWqLiDskxJ1SPLpi9LVZqKszqRWnUylMITNnJmmZM5iT8gkLsmciFOeSL0wnJXsGGYXz+Hj2e8xIm8y87BnMWjiFj+e+zwcz3+HTlEnMyZ7O1JSPmZb6CXOzZpBTupCCskxSs2YwZ8EU8opSSc+aycKs6eTmzUEsyqJeVYZOWYa4dCGZ6VMpKckkJy+V7FdKz5pFdv58BKWZFJYsRFiRTUFxGgWlaVRU5VMpL6BElIWkVoDOWk2dohyTuZag30Q4aMLj0mAxVWM1VWO3VONzq/F7NIQ89QQ9KnzOOjz2msSJlb0GjztRW2qzyrCYJZhNYswmMRazBKtZgs0ixW6V4bJW4bbJ/wEgr6TXllGvFqBRFaNVFqGuLUQhz0FdW4hRU4LHKsdnq8JvryFkryZkr00+Bm1yrLriRDDaUobTJPwHRJjLiLik/zhfeuU+xJ2ypBqdUhp9VUT9cuKB6oReBarj7sTCdtQhIWQTvVqqLsdtK8eVVCVmfXFSJp0Ao16IxVSO0y7D56nF61Fgt8lxe9Q0t7jo6g7T3OIh0mAlHDUTjVsIRvUEowYamix0dIdYNNRMV0+UUMSGN2jCGTBg99Vj8inRumuosVRQoS2kRJX7CiIyKVVnUabJpkKTTWV9DuL6XETaXMS6PCTGQuR2IXJXGTKHEJFNQJm5gFJTIRWWUiSOSlRBBYpgYvVZFa7DENOhCNYkWp2cIqR2MRJH5W/G52o88sQ4XUiJIapPVsEq3bVo/SqsjUZMQR3GgBaDvx6DV4XBq0k0Ofl1WAN67BEz3iYn8b4G+pZ3MrxuEcPrFtG/soeeZZ10LGmheXEjDT1BfO0e3C1ObDETxpAerV+FLlBHrUOESC+gQluI3FqONlCDKaLGGFGicEpRe6swhJS4WkyEe91EB3yEe9142+2o3UqqLVWU1BRSUpNPTmU6OZULkGiFlCmKqDHLUFhrXq1Sq6kzqpCoqikSl5NZXIDabkCsrkKsrqK8Tpx0H5xRL+aAHXvEjTXkxB3zYw050XvMNHTF6RzpxdsUxBZ00tzXRrynBX9TiFBLBF8sgC8WoH1RJ/0j/QyvGGZo6SB9g70MLxtizcbVjCwfprE1jicUwNMQwRttwB9rxNsYwxNtxBVpwBmO4I7G8Maa8DS14o634Io144jGk7KGo1jCUUyBMBqXF8WrilaN04PeF0Tn8VPv9qF2uKm12JHpjIg0OsQaHWJtPZX1dYi01Uj0CqpMauRmLVKDmnJVHSW1NZQqFJQplZTUKCiQyskTy8mXVJNVLmOBoOI3TsP8gpLfaF5+MalFpUmASCsuJ72k4jcnTtdv3WF8/yEkKj2ZQhHpgkoWFJaTUlhGSmHZKzgRMl8gIKVEQHp5CZniYrKlQrKlxRTIhGRXFiKsrqDersfb6CfaGqW7t4MlS4eStaDXrl/m4aO73H9wm19+/YH7D+9w/+EdvvvhJRe/+JzPz3/G6LJhNm1ex5lzpxgaWUSstZHGeAS9RYfL76RnsIf2njbsPjtmlxlXxJPIOMQ8eGIe6h311JnqcEVd+Jp8WINWfE0+REoReRV5lFSVkF2azZSUKczKmEWRpIgiaQlF8lJK5GVMSZmG0qTixv3rPP1mgtXrltPW2URPfweHju5jeNkgTZ1x+oZ7cYZdWNxm1HoV8bYY23eOcfvuDX7+9QcePLrL0WMHGd+9nbGtGzly9AA3rl/h5Ysn/O3XH/nPv//Kf/zyIz9995JnTx/z/MUEJ08dpX+gm57eDjZtXseRYwc5+/lpjp0+ytZdYwwM97N6wypsXhvrxtZRKa9k0cgAu8a3sW/vLnbt3PqbT+kf3L+d3IW4c/s6n587zfZtmxnbsoF9e3dx6OBejh45kPyb3Lt/i2vXL3Pq9DH27R/n5IkjyezG6zXqOzeucvvaFW5fu8K9m9d4dPcWt69d4dHdWzy+f4e7N69x46tEaPx1nezlLy9w9sxJDh/Zz+49O9i2fTMbN61lxcpRRpYsZnTJIOO7tiVXqA/s383xY4c4//lnfPnFee7fu8WF82c4sH8347u2sXs84eqsW7uS4ZFFLFs5wpZtG9i6fTNDI4sIRgO4Ay5irXF6Fvdx8fplnn/zksvXr6K2GkkryEHnsPL8m5c8+eYFL795wffff8svv/7Cjz//xOVrV1izeT2OsBeD18buw/u5//ghI6uWkV1WiEBShsZmINjUQGNHM/1LF7HryB6e/PCM89cuMrJmlBWbVjG0fAi7z47VY6VvsJf1W9axa99O4s1RQhE/g8MDDA0PcPjwQU6fOsG1a9e4c+cWly5d4uTJ4xw6cpid4zs4cuwo23ZsZXTFcgaGF9Hd34c74EFaLaewtIRajQaTw8HvOjsHMZvduFwh/P5GrFYvDqePeFM7I0uWs2VsBwcOHmbX+B5WrV7L0PAShkaGGV22lIGBAdpb24g3NtHV1cOK5WsYHlmGyeohPbuQydPm88YHn/LG+9N455PZ/GXSLN74aDZvfZrCnybN5I0PZ/LmpBm8OWkGf35/Kv/2zif8/o0P/68g8fs3PuRf3vqIP78/NelCTJqTzUfzC5icks+fPpjBpBnpOALNWLxRFuYJKSiVki+UsDCvjFkL8pmZlk+WUE6t0YunoY0NGzZxcO8eThw5zGcnjnPl0kVuXv2KOzeuvzpXStS9Pvv6MU8fP0q6FK+rYF+fM70OTL92Hl63MT19dY70Ogfx7OuHfP3gLk8e3efF00c8eniHR49uMfHoNk+/vsvLxw/4duIR30885vuJx/z07Ck/P3/2D5j49lv+9tOP/Pz9d7x88YzHDx9x+fJljh4/xvY94yxZt4pwTxv6iBel344q7EpCRJ3bQr3XjjnkxROLEGqNE2xqTEKEIxLAGHAnBumsOqQ2HXKnkXKdghq7EZleTb3Dwti+caItTdjcduKxCB2tMXq7mhnobWOgp5lFvU1EfCYO7dlALGhEW1eMxyxHKcvFa5Khq85HJcrEpa/Eqqsk5FXhsydObCJuNc1hA4PtftojJpZ2hjiwaYRNQ22cP7CJgxtG2L60izVdDbQ7NXR51bQ5a2hzVNHmkNFik9BoKqXBUELUKKTZVkmjuYyAvgSPLnFrb9cWoZYtpEwwm5TUj8jMncO8BZ8yN3UyhWUZFJVnklU4n2JxDlXqcuRaEXKtiPIaARklqUxPn8wn8z7goznvMS97JpPnfsgncz5gXvZMsopSSc+by/zMGcxLn0Za9mxS0qcyP/VTsrJnUlmehVyaR2lxKumpk5k//1MysuZSXJqDQJhNZu5csvPnk1OQwvy0qWTlzSU7fx6FZemUSXMRirMpKE1DKM6mSimkvCKH2roybBYFXrcOl0OF1VyDSS/DqJNiM8tx2mrxO1UEXGp8zjrctmpc5iocZhkWsxSTRYrRJMNgEmMySjGbJFgtcmzWKmxmOQ6rHI+tDq+jFr9Did9Rh8+uwOuoxWKUYNBXoNOWodUIUSmKqKvJR6ssxmoQEXQpCLoUhFwKwm4lYbeSBpeSqFtFxKPApCnEphfgNAlxGEtw6AS4DCUEbJU0euXJHESDXZzYkXDLaXYnVq5jrsQGRNgjJeqVJVwJT6Kd6fXCdpNHTqNTStBaic9SjstcisNUhlVfgkknQKfOx1BfiEknSICEoRSruSLhQrjrcDpq8LgVNEQttHf4aG3zEWmwEggaCUfNuANqnD5FEiKCESPRuIN4sxdfwEQgYsXoUKIwiFHbZBj9dag9ckR6Afk1aRSpsxBoMhGqEiDxGiJEmgRISLR5iHV5iPT5VBryqTAVUGZOSGgpQuwop9JaRpVbQo0vsUqtaVBSH1VR5ZZQZiqhwlKK2F6BzCVG7kkMxck9UuQeKTKXFLkrsWCt8NcmMhZOORqvAkvUgDNmxRY2YvJrMXo0mH1avA02Glp9NHdHaelppKm3kc6hNgZX9bFk3WIGVvbQOthErK+Bhp4g/g4v7hYnjmYr1pgJdUCFxCJGqC6kylqO0i1G5ZFQbStDZi6hxl6JxidHH6oj2OMg3Oci0u+mYcBDpM+Dr8OGLlCH1FxGlngh2VVZzC2axezCaWSKF1BtFWNu0CJUFlCpLqHOUo3Oo0VhUVMkLmV+TgYpOdnkCEuoM9ej95ixR9zoPWaqdLXUmdWYA3YsQQeeeABfcwh3zI/Ba8HgtRDpjNG6uBN/S5jGriY6BrvpGOymua+N5t5W4t3NNPe20rukn2VrlzG4bJDhZUOsWLuc5WuW0T3QRTgWwhXw4A0HkwDha4ziijTgbojii8UJtbQmAKIxjrOxCXtDDOsrYNB7A+g8/t8MxFWbrFQZzNSYbdS7fZiCETQuLxqXF7UzkWuoMphfBaS1VGrUlKmqqdBUIdbVITOqqDLVI9YpKVXUUCSXUqpQUKpQIJDXJnYdKhJaKBQzv6CUtOLy/8Nt+O+w8FoLhZVJxyK9pCL5HqsvxInPznLt5m26B5eQX1lNSn4p8wtKSS0qfwUoxcwrKiZVWMzCCiFZ4tIkRORJiskVCyivE6N3mYi0Rekb7mPdhtXsfvWJ84WLZ7l+4wo//vQtL14+4dvvnnP/4R2u3/yKk6ePceDQXo6fPEJrexOd3W0Mji7GF/biDXkwO0zU1tdidplp6mwiGAuiMmuo0dWhMCox+60YvUYMHgON3Y20DLTQPtiOI+Kg3lFPljCL+bnzKZIUUWOoIb8yn8nzJjMlZQopBaksKM4kXZhNRkk2eRUFHPrsMC9/esGa9SsIR/1097XT2BTGYjcQbY7Q1t2Cwa7H3eBJ5CciXvYd3stPv3zPjz9/x1fXvuTYicMcPLSXPXt3smz5CAcP7eXunRv/cCH+/iv//vMPfPftc148n+De/Vus37CatvYmtm7bxOnPjnPoyH6OnTjM4ROH2Lx9E/uP7GPj1g2sWL+CpWuWYvPaOHT8YGLIb984O3eMJbcUznx2Itls9DoTcfTIAdatXcmK5UvYuGENhw7u5fKXieD2V1e/4MLFsxw9dpBDh/dx5mzCybh+7TK3r3/FtcuXuHb5Erevf8WD2ze4e+Mq1y9f4qtL57lx5Qvu37rO3ZvX+OqLC8lsxM0bX3Hzxld8deUS586e4tjxQxw8tJet2zYxPLKI9o5mWtvidHe1Mbi4j+XLRli3diW7dm7l2NGDHDm8n107t9LX20lzU5RoQ5DurjZWrVzKtq2b2LF9C9u2b2bLjk3sPjTOtvGtdC/uxu6xobfpcQe9RFtiHDp+hKs3rlNvM+FpDBPrbsfTGObk52f5//7X/+K//uu/+OmnHzl69AhLlo6wdNUyehb3EW5ppKGjiUh7nA3bt3DnwT027xijolZKeY0ElUmLpyFA90gfrgYvg6tGOPXFGT6/dpGt+7azeMUQa7etZ2x8jJ37d7Ju81ouXrnA8pWjhBsCtHU009PXyejoCGtWrWbfvn2cOXOGU6dOcfx4AiK279zB2LatrFm3lqHRJXT399HS0Y7b76NSKmH2/HnMX7gQoUjE7xqbulFrbTg9DUQa23B5I3j8Edq7+hkaXc66TWNs2zWemMVes5rRFctZunIFK1atpL+/n66OTjrbu1i8eIhlS1fR07sIvclJnqA8CRFvfjCddz+dy5sfz+HNj+fw9pRU/vzRLP46eR7vfjqXdz+dm3Aq3pvCv7z1Eb9/48MkPPzzm5P417c/5g9/TTQ8vfXRTD6YlsKkWRl8nFLIh3PzmLxAwD//dSofzlxImbweoUTF1HmZpOWVMm1+FlPmZDI3U0B6kYR8sRqlLUy0YzFd3f3s3DrGiSOHOXHkMJc+P8e9WzdfnSo95sWTiSQ8vD5hevLoYVL/e6j69Rr1s68f8uTR/d8899pue3z/TiI0/fV9Hj+6y+PHt3ny+E4CIr6+xzcT95NOxHePHvHDkwl+fPqE7558zXfPnvHTd9/y8/ffJRa1X3zDk0ePefDgAXce3Of0pfOMbl6Hpz2OKuBAHXGjDDlR+x2o/Q50fiemoCexEdEQJBBP2On2gBdLwIPWY0dm1lJpUFFpUpMhLU2GsiVaJa2Lelm7fQv+hjDxtibWrlnBqeOHOHF0H/09rUQCdhb3NeN3alk21EbIrUFfV4Jamo1LX069LAtjbS7VpXNRyxaiUxZh0paiUxRjM1TgMkkJOKppj5jwmaUMt3rZubqHw1tGObhhkDVdEQbCJnq8errcGrrcKrq9SrpdNbTZJLRYRLRaK2mxVNBoKqHFXkFIX4hTmYNTnYtdlYemKh2xYAaF2Z8yY/pbCIRp5BTMZU7KR2TkzCQ1axozUyaRUTiH0bV9WLxq0gpnMytjMvmiDMRqIfmSTGZmTCEldzZZJWnkV+SQXpjK7IwZpOTOJa0ghVkLPmVh7lyy8uaSmTuHzJyZpcexPAAAIABJREFU5BfMo7QkHWFJKvm5c0hJmcKC9JkUCjIoLc8jtzCVrLx55Bamkpk7l4yc2eQUzCdfuABBRQaCigyKyhdSXJmJUJyNoDid0rIsZFUCNPUSbBYFVnMdWo2I2upilLVCdBoRFqMMh7UGp7kaq16Ksb4crbqUmloBdSohqvpKNLpKtDoJBqMUm6UWl1OB06bAZa/Da1fhcyjxOzWJRiiXlqBbg8etwO6swWKrwmySoNOWo1ELMRvEeJx1hLxqgh4VIbeKoEtJyK0i4lbT4NEQ9WnwWCvx2Cvw2SsTToGlDI+1nLBTQqNXTswjJ/rqhCnurqLVW0Ort4YWl5yYS0bYKSHokRLxVtHoldPoriLqkhG1y4hYJbR464i7qgnZJPitInyWSlymSmy6Ukz1xRi1Ra8AQohZL8RkKE06ER5XLU5HDeGQjrZ2L51dAeJNLrw+HXaHEpuzDrunDrWpAqurhkCDHo+/nkDYRGPcjddvxO03UG+upkZbgcIspt5VRa1dTHl9AYV1CylUZVKoWkixYiElygzKVJlUqLKoVGZRqc6mQpVF2SvAKK3PplSfi9CYR6kpnxJzIRX2MkotJa+G3yRIPWIUkVrq42pqgnIq7GVUOsoRuyqResTIvJLfSOSsRGQrR2yvoMolptolo8ZdlXQi9D4Neo8ag1uD1avDFTITjntp6ojQ3ttMe38Lje0Rws0BGjpCNHZFCLT4cESt2CJmTGEDhrAeXVCDyq+kzlNLlVOKyFJBuakEmVWIJa4k0GvBGK2l0pCPUJNDtaMcU6OS8ICTUL8DT4cFa1yLIaJE6ZEhVOeRVj6HKXmTSROnslCygPy6LMoNxehCClxtZsTGMvRBDTq/Fp1HT61JhUBSQUpONqm5eeSWClFadbhjfgKtEawhZxIU9B4zJr+Nhq440e4mAq0RPPEAgdYIwbYGIp0x2ga76FnST9uiTjqHeuge6aNjcRfdw70MLFtM/9JFLBpNaHTlEpatXkr/UB+ReBh3wIU76CUQjeKLxvBFY3giUZzhyKuq1hi+WBOOcAO2YBijP4TeG6De5UVpc1JrciDXWxHpDIh0BirqdZRrtJRrtIh0BmQmC9VWO1VmK3KLLfm1SGegTF1PiUJFsaIWoaKKUqWEMpWUcrWMCk0iW1dcU0WBTEyRXE6RXE6eWEZWuYiscsmrrIKcjFIJmWXi35w0vQaGjNLEKVJW+f/9Na+1IL+E/HIpHQPDXL15m+OfncPqbyC1KOFGJFwNAXML/+FEZFSWsLCyiPSKQnLFAoR1IurMaqwBB5G2KANLBhjbtilxivMqA/H02WMePb7H8ROHOXxkPytWLaV/UQ8tnc2s3bSGE2eO0zfYS2dfB5HmCCanCbvPjifswRXx4In6sPhs1BmU1BqUKExqJGoZcl0NJp8JuU5OlbYKjV1Dz2gPzgYneRV5BFoCOCIOfE0+zH4zGcUZfDznY1LyUiiQFJIjKmTqwlkUSorpXtLL1fvXGF29BKvDSHNbIy2tjUhlFfiCLgaG+9i6awuLly7CF/PjbfRx8vOTfP7FOZ4+/5qnz7/m8wtnOH3mBIeP7GdoeID1G1Zz9twpXjyf4NdffuDXX37gb7/+yC8/fMvLF094cP82p04fY/2G1Yk61aMH2H9wDzt2beXw0QOM79/F3kN7uHjlAgeO7ufwqcNs3rmZ8YPjfHb+NLvGt7Fl83q2jm3ks9PHk6NtE18/4O6dG9y7e5MvLn3Ozh1jDA8N0NPdTldnK0tHh9i/b5x9+xPau28X47u3s2vnVvbt3cXpU8cSuYML5zh/5hQXz33GzauXeXT3Fg/v3OTO9a+4dfUyD27f4OGdm1y/8gXnTp/g3OkTXLt8KblWffnLC4m62ZNHOHrsIFvGNtDb10lXdxtLlw3T2hIjFPTSEAkwumSQ3ePbOXJ4fzJMvWH9ahYv6qW5KUpba5yhwf5kxevJU0c5de4Ehz47zIZtG2jpa8PX4CPYHCbe1cqK9au5dfcO8fYWSmViugYH2HP0EJvHd7B6y0ZOnj3DlctfsHr5KD3d7axYOcrmsQ2MLB+mtb+d1oEOhlYvIdTawLJ1K5h49oR9h/cjqpMgqhZhsBsw+iwYfRbk+lokmipivc10DHWhdeqxhRzsOjzOkbNH2bp7jK27xxjbuZn2nlYcXhut7U20t7fS3dnFimXL2Ta2lR07drB3716OHDnC/v37WbJ0lL5Xq9atnR0EImH0ZhPFZaVMnz0LoUiEpKaG33n8MeTyeiz2ANFoG15vA8FQI339Q6xZu5HNW7azectWVq1ey7LlK1m9dg2btmxmbGyM3u4eujo66enqZnh4CUtGV9DW2YfJ6qFSquTj6am8+eE03pw0g3c/nc/bH8/hrU/m886nqbzx0Vzem7aA92ek8uH0VN6ZMpc3PpzOv7776qzpzQ/5/Rsf8vu3P+KP737KHz+YypuTZvDOlLl8NDONT+Zm82laEX+ZnMqnaUW88ck83puxkL9MmsUHM9KZlyVkyrwscoQyUgvKeXdqKnOyhGjdMSyhdkqr1EilVSzu62Xvrp3s3z3OudOneHz/Hi+eTDDx8EEyB/Ho3l0e3r2T3JF4Ha5+8igRrv7vVa4vnjzm6eMHTDy8l/z+NVRMPLzHxKvmpcf377zKQtzj+ZOHvJi4nzxn+sdJ02N+fv6MX1++4OeXz/nx5Ut+/vZbfvz2G7579owfn73kyYNHPLz/gIePH3HpxlU2791F++hiAt2t6MIe9BEvpnBC5pAXU9CDMeDG7HfjaQxjDXgwuO3oXDZqLXoqNIlK1xKlHJFeRaZISKW6llqjFm8sQlN3B2cvXeCnX37k5IkjnPvsOEcP7GGwr4N4g4eh3mbCXiN7tq4k5FSjqMzGpRdjrCnEY6hAKpiNTV2EQrwAvUqQgAhlEUZVMfVVuZgUAtpDetoDWoaanfSG9Wxf0sZA2MCSJjsjjVa6PWq6PWra7LV0eRS0OaqI6IQ0aAW0WCpotZYTMxTTYimjUS8gpC3Co8lHI06hJHsS2Qv+Sl7WR0z6+F+olGRTKcshNWMyc9I+4ePpb/GX9/+JD6a/zQfT32bSzL8yaeZfeWfKn/jzpH/m7U//yJTUD1lQOJvUvNloHUoi7UHkWimzFk4nJXduAiry5jI3bSq5hSkUl2WSXzSfzKxp5ObMoCh/FkWFc8nNm8O8lMmkZ8xAULKQvIIUMnPnUFKaiVhaSIEghaKSBeQLUsgtmkNhyQLKRNlUSHIRVmRSUZZJiWABwuI0auQCbOYaXPY6tOpypKJsJGUZ1Erz0ShLMWhFGLQiNMpS6qqLkFflI6kqSGQslKXUKsqpri2luraUOmUFmnoJdocau0ON067G5VDhdWkI+vREAyaiYRPBkAFPUIvLq8bmrMNglqE3SLDZawmHDISCekJ+XSL07U0o4tMRDZiIBfU0RXTEwxoa/UoinlqCTjkBRxVhh5wGVw1NfhXxV9sWzR4FrT4VrT4Fza46Gh1VRJzVhD1yGnw1xHy1CXlqiLpqiDjktPpUNLqrCdulhGwSgjYZAas0CRI2U0JWYxkmQ+mrc6ZKnHY5Xo8Cv09NS6ubRYtjDCyK09rmIxA0YrUp0RpluBu0SNRFyOuLsQWU+KJG4m0umtq8OL31mGy1aC1ytLYqNHYp1cYyypS5COqyKK3PJV+RRr4ijSJFOoK6dISKhZQqMyhXZlKuzKSkLj0BFtpcxKZCJLZixPZiyi2FCI155GuzKdIXIHJWIHJWIDAkwEIVVSRBosonReyqpMJeRrmtlEpHORK3CJlXgtwjReKoRGQtQ+qopNolQ+GWowuosTYaMQa0OBrMhFo9tPQ30jvcxsBoN4uWdDMw2k1jVwRHxIbWqUHr1GDw1qPzaNB6VGh9GjQeFSpPHXXOaqosEiTWxO/QNWiwt5kwRdV4O0z4uyyYGpUovSI0ASnWJg2uLhNyVwUyRxkVxmKKNXlJ5ValMbt4GvPKZ5FRtYA8RRZiWzlCbSFFqlz0YTWWmB59QItEL0VYU4pEI0dtNaK129DaHeidDpoHOmkb7MIcsCNSyVBa6zEH7JgD9mT+wd8SxhMP0NAVp32oG39LmFB7lBWbV9M7OkBjZ5y2gQ76RgfoWNxF/9JFLF2zlP6Rflp7Wlm+bjnrNq+lf6iPaHMDsdZGWjqbibU1EWltIdTSTKi5iWBzC4GmZryNidYliz+IxR/E8PosyelHbfeisLioNtiQac0JGKhTIqhVIKhVUFRTR1FNHYXV1RRWV1OmVlOh0yIy6KnUaynVqCiqqyFPLiNXLqZYKaWorpKi6koKaioR1IgQ1EgorJKQL5VQXFODQF5LvqSKzDIxmWVicirlSYjIrpCSVS4is7SC9JIy0otLSSsuZWFJGQuF5WSVJlqa0ooSeYmU/BJSCoUsKCwlXVBOhqCctAIhqblCymo07Nx3KNHitPcAxVVK5uUXMy+/iPmFhcwvLmJBaSFp5QWkluYxvySLkjoRKqcOd3OQSGeMeHcz/SP9bBhbz/6De9i2YwsXv/icB4/ucuTYQQaHB1i7aQ3xthihxiDtPW2sXLeCHXt20j3QxaqNqxheMUy8I44n7MHisxHtiBHraqLepqOyVozGpkPvNCKQlqB36jB6jdTbNDgbnMjrq5CoJQikAqq0VXjjXnSuxGu0Ti0lVSXkVeRRJCkiQ5jJpNmfMDNjDoNrRnjxt2/Yd2I/mQUZ5JXkkpGbjkqnoE5TQ3NHnJXrlrN60yqCsQDDK4bYunuML69c5PmLCW7dvsb5V9sX+w/sZmiwnzWrl7N/3zi3b13jb7/+yH/8+8/89N3L32xSje/axtJlw+zds5O7925y/sIZ1m1YzabN6zh24nAiX3H/JucvnuXEmeOs27yW5euWs+/wXuJtMfbu25VsNnq9WH3t6pc8mXjIjetX+Oz0cbZu28TiwT6GhgdYvWY5K1aOsnLVUnaNb+PI0QOMbd2YHINbvWoZ/X1d7NwxxtMnj7h+5Qu+OH+Wi+c+4+qXF7l17Qq3Xp003b15jWtfXuTLC+c4efQQe3dt5+jBfVy5dJ7bt64lnYgzn51I7oVsGdvA4sE+1q5bydlzp1i7ZgXLl42wccMa9uzewZrVy2ltiTE8NMDxY4fYv2+cdWtXMtDfTU93O4OL+1i1cik7d4xx9NgB9h/Zy7Y9W1m6ZpTeoV5GVo6waccmtu/dzotvXrJn/16KKoVUVkmxeF30jw6zavMG1m7dzI49O9m+bYyVS0dYuWKU8d3bOXRkPwePHWDvkb3s2LeD1WNr2bx7jPVb17Pn4B6ev3zOinUr8IQ9KHQKRDoZ8wVpZJRlMydvPu9Mf48pqdPJKMmmok5Ey0AbJy6c5ML1i4ysHOaz86fYsmMTFqeZWFMDjY0JdXV0snjxAENDQ6xdu5bdu3ezb98+No9tYenyZSxZOsrQyDCxpjh6o4GyinJS0hfyydRpTJs9j99JpQq8ngg+X5RoQyuN0Ta6Ovvp7xti3dpNbNwwxtjm7WxYt5HVK9ewY9tOjh44wr7x3Wxat5bBxQOsXb2GsbFtDA6N0trRi83bQGZRJW9PmslbH83mzQ/n8Nakubw1aS7vfDyfv36SwruTU3l3aiofzFrIx3OymDQnk79OSZw5/eG9afzre1N546PZ/OGD6fzbu1P5wwfTeXvyPD6YtZBP5mbzyfwcpizI5YNZabz16TzenDyX92Ys5OOUfKakC5i6sJiUIinvzsxgaloBMzOLySiW4W3qJlMo5dNZKRQVFdHSGGF82xZOHT3ElYufc/fGVR7eucnTR/eZeHA3Wbk68eAuX9+/w+N7t5M/f/71w6ReTDzixcQjXj55/Bu9mHjEs8cPeProPk8f3efZ4wfJ1yW+v//q/Q9/875vJxL65utHfPP1I759NsEPL5/xw8tnfPtsguePH/Pd4+c8u/81jx485vqNW1x/cJ/Tl7+gbXggCQqJZWofNr8Ls8+BOeDEGHJhCCYedV4bCpserceKTK+kqKoCkaaG0hox5XVSKmqlVNZIMTksmOxmrC4bO8d38N13iZapa19eZO+2MZYu6qMp7GWgPUZfa5Rr508Q91uxqSXoZAKcqgocyjI0ldloRJnY1aU4zWLEZSnIKhZgUgjQyXNwKAS0eZQMhA1s7Iuwpt3NaNTKSIOR0UYzQ1EjfQEN7c4aet1qOly1NFslxCyVxC3lxC3lNJmENBkFtJmFNBtKiKgL8ShzsSpyqBHPJ23B27zz3u+YMecNZsx5i0+m/ZH3P/1XPpn1FjMXfsKU1I94e8obvDv9bd6e8gZvfPIn3vj4D7wz5U9Mnv8+KXnTyC6dz9R5H5KSPQO1qZpIi5c6nZQ56VOZu3AaxaJccooWkJEzm9y8OUglOWiUJdRV5VKUM4WU2W+RkTWZnPwZ5OTPICN7Clm50xAI51NemU5ZRRpSWR61dcWIxNlkZH3KgtSPyMudiaBoHrk5M8hdOJWS/LlIStOoqsigujKDWnEGCmkWSlk2SnkOClkuNqMYnaYMpUJAXa0AQXEKpWUZlFVmUVaRg6ymBGFFDuVSAWpDDXKlCFldBVpzLWanBpfPgMunxxvQE2qwEG1MZAK8ERPWoBaLV409oMUZ0uPwa7F5tTg8Wtx+I16/CV/ATDBoJRSyvZKDSMhGNGCiMWD4PxTz64j5dcQDepr9epp8Opp9OuKeemJuNVGnigaHgiafjrivPqkmv5bmgI7W0CsFtDT5VcS8ChpcNYSdsqSCLhkNwToc9srECZNLhsslx2yuxGioxGqvIhoz09kVYGRJO8NLOmlq8eFw1eN06wjFnaidcqTmCuQWEcaAClfMiCtqwBXW4YsasXqV6O0yFMZyZFoBYk0h5ao8SmqzyJcvoLAujXxFKvmKVApfqUi5AIEqjWJ1OmW6LMr12VQYcqgw5VFhyqPSnE+FJZ9ycwFCYwElhkLKzMWI7GVUWIUU6wsQGhOnTnKvhLqgHEWomiqPGImzAplbRI1fRm2gCmWwBn1Mg6VZjzaipMYhpdouwRBS42mzEe7107QoQseSJnqWttOztJ22wSYau0IE2zwYIwbUARUanxJdUIM2oE5Cg8JZjdJVg9IlR+OtxRSpx91qJdzrJbY4RMtghHi/j7ahMI39HmxxLcaoAmuTBnVIRpkpn3xVOoWaDArVWeQpMsmUL2ChLJVM2QKyaxaSJppLhjQFibUMibWcPPlCZJZKbDETtbZqNJ56nHEP9oiLGqOSOpMOd2MD4fZWHJEQjrAXo8eGxmZA5zRjD3nwNAZxRnyYfQ4i7XHaFnXTOdRHc18HzX0d9CxZRN/SQToGe2ntbqezv5vewX76hgboHeynZ3EfA8OLWLxkkKWrlrFm41pWrltF32A/rV1ttHW309bdTry9GV+8gXB7M5H2ZlzRCJaAD2vQjyUQQO/1ofN40XsDmPwNmIIx9L4GFDYvIo2J4mo1Fap6yhTqZPBZqFQi1usRGXSU1isoUddSblAittQjtqgRGmopUEvJVpSTXVtGua6W0vpqBHUy8qpF5EgryZVJKKiuoqimhpxKCfmSavIl1WRXVJFdVkVOuZxMoZTUgjIyhOUsLBGysKiYBUUC0gqKSC38/yl7r6e2EnXbd/0D5+619urkiG1sAyZHEYRAIBBJICQkECggIZSRQIggcsYYsMEEY5xzxhHnHLrdwTm02726V9i5zql769QNdc55+d0H2azuvXbtW/dh1NQUmlPoTT99Y3wjc+kYK8wkSphBTFoGkWmiQLlcmojo1Exi0sQBpWQSJcgkIimDiKQMDJY6Lixe49HX39I1NEJCVg5hKcnEZKaTkJNOXHYKCbmpCAozKNArUNo0aJwGKh0GOjZ3sX33FPMHdnLvyzt8/4e3PPz6AecWz7JlcgtbpyeY3TfP4MQW9p86wtbpCSZ3TNE7PMi+IwfYc2gfo5PjTM1PYbQZqTRW4vV78TS7MdqqSc4QUKZXYfNYySwQI1MVoLfpyC0OAEVjez0N7fXobTpq6kyY3TXkKaRIlVLyVfmIZWKCo4NJkaayLmodwZHraen18/IPrzl24STRqXGsCl1DRqGYcEEkBeoi2oY66BhqR2fVYrTr6dvcxdBID0+eBhqaf3j9gpdPvuHujatcvXiOC2dOcvbkMR7cvsHr50949/oF/+1f/4l//cc/882j+0v9Fwf2zLN96yjnz53m6Tdf8fTJ18zvnGF4cz+LlwIFfQtnT3LtxmUWL59n2+QYnd1t+PyNeH0eJqe2cnbhJMcPH+D08SNcvXSeWzev8vDBHe7dv8WFiwscOLiHQ0f2c+HSWU6ePsboxBY2jw8zMx/oJugf6GZ4qI/hoT4OHdzLtauXuHf3Jq9fPePd96+Wmq8vXlhg8dI5vnx0j7dvAj/QPv7qAY8f3uP+vVvcvHFlqc36y0f3lkLVd+/c4Pq1Rb795ktevXzK7VvXuHhhgcuL51k4c4Kjxw5w/sJprl67yJ69c3gb67BYjTQ119PV7aetPTAN6uhsoX+gi8ntYxw6vJcLF89w4+ZlLl4+y76DO5nfM82R4wc4t7jAjbvX+PGn9/z5H/6Mt7kBR4MDZ70Lb6uP1q42mjtaGRwd5uipY2ydGGdubpbDhw9y5uxpzl04y5mzpzl2+jhHTh7l4LFDTM1NMzoxxo7dc7z94XvOXTrPwMgg7kYPOdo8EgoFRIhjCM+MZm18MJ+GLCMsJYKiShnpBZm0DrRx9tp5jl84ydEzR7l04xK79u+mq7+Toc2DdPW009DgoaHRTXdvFyOjm9m9e57Lly9x9uxZ9u3bx/79+zl+/Dj79h1gfHwbne1d1NV5qK6xkV+s4DeyojJ0WjMedzOtLd0M9I8yN7ObXXP72LNrP7t27mXf/H72zO1lz9xuFk6c4eqFyywcP8n87Axjo8PMz+1k774DDAyO4PG1Ua63EJUk5tOg8A/wEM2nq6P5fHUMy9bEsXxtLMuD41gVlsjqCAFro1NZG53KqvAkvtgYyyfrIvld0Cb+fk04v10dxt+tCuX3ayNYFhJHUGQya6NTWReTxprIJFaExvDJunA+DY5iWVgSa2NFBCdmsz5JQnBiNqtjhIQm57AxIYOY9FzS8uQkZOQQHB6F0VDN1NZRFs+d4e6Nq0seuxfffc2b50949+r5EkB8XLv6+tl3fP/y2RIM/FL/HiD+vyDil9f99O7Nr/TLa79/+Yx3r54H4OKHt/z8w1v++PZ7/vj6PX96+zN/eP8Tt+7d5/DCGcZ378TW4qXa48DscVLrdmJ2WDBaazA4zBjcVnRuM2UOPXJzFQqLjmKThrJaHbnlJWQrCqn1Oqlvb0Jj0lHrtuNtaaR/8wCtbS246+vYvXueRw/v87//2z/zf/7Xf+PHVy84d/wIO7aOsHdmgm0DXWwb7KDJZsBaVUKNIg9reQEmRTaqnCSUWXGUF6SgLctAlhdHpSIdl1GGoyqXen0BXXY13TY1Yw16tni0bPFoGWvQM+7TM+rV0l+nptMqZ6hOw6Crgl5nGV2OUjpsMtot+XTU5NBenY2/UkSTOhVPWQp1FenYNRno1KkUFcWQkR1KRMynhEb8nuDQ37Em9HdsjF5OWNI6NsSvY2XkClZGrmJFxEqWhy9jZfgXBEUsZ03kMtZEfMbaTZ+yJuwzgkI/JzZlExnSZGKSwwgOX0lEwgZSxHEI0iKIiF5NROQqxKJwKlVianRSVAUJpCasJDZ2GVFxy4hNXE2qKIT8wkSKipMRikIJ3fQJ6cJQ8vMSyM9LICV5PfExq0hPDSE3O46crFiKpYnoy3Mwa/NRF6dRnB2NMi+OCpkAdWEihdkRqOXJVKkyUJYKKVdnUaYWk50bH5hwZMSSlh6NJDcFUVYCUpmYqho1yio5xZpCKqqVGO2VWD3V2DwG7HVaXB4tLk8ldncFriYTJnclWqsarVWNwaHB5Kyk1q3DUW/C7jFS11CDx2vF67Pja3bS1OLC11RHi8+J32ujzWtdkr/Bgr/BQlu9eUntDbV0LqmGjnoT7R4j7R4jbe5q2tzV+OsM+OsCwNHm1tPuMdDRYKDNo8PvrqTZWY7PrgxMLqzFNFjkeGzF+OpVOB3F2GzFuFwKHA4FFksxDpea5tYaOjqd9PU3MDIagIievia8PiueBjP1fhuF+jxydNnIzAVU+6oCzcrNOmo85ZjdarRmGepqKfJKMbLKTGRVYoq0Ygoq08mpSCZTlYBIHbcEEiJ1HBnl8WRWJJBZkYBEm0yOLoVcfSpSQ9oSSAQkQqJLR6xNJ1ufQV6NhLwaCTnVYnKNWRRapEvAUOaRo6grRlFXjKq+FHWDApVbjspdiqa+DG1jOVWeMsqdCtSOUqrqVFR7K9F5NBgbddhaTNR1WKnrCLRamxur0ddXUuFRoaxTLGUqVC4FpbZilNZi1I5SdJ5ydJ5yjPUaan067K1GnG01uNpqcPpNOJqrqe+y4mirRuOSo7AUoHQWUmAWI1THk6qKQ1ieQHqFgPQKAWllApJLExCUJCKQx5Mij0dQEk2GOgVxRRpilRCFRUaNz4jOrUXvMWD2WfF0NNIy0E7rQA9NvZ009XbTOtCD3VePt7OF1v5OfN1+rF4XBoeZamcttfUOPG0+/ANddG8ZoHvLAL1jQwxObKF7ywC+zlY6+rroGexlYGSQodHhJXjYOrWN7TummNuzk+mdM4xOjNE90ENbdzutnX6a2prxNDVg97lxtNRj89Vjrndhrndj83mxNjZS7XZTYbFSaXNSaXejsXlQm+uQ660UVBiRqHTkqirIKSsnW6EiU6Egt6ICWbWeIqOWPJ2aHK2CvGoleSYVuUYFmVVFpKglJCnFJJZmIakqJbuilKxyOWJ1CZkqOWklMuJzJUSIRIEpw4fOh/isfBLEBSRmFZIolhGfmUesMJOYtHSiU4VEpaQRmZz6QUIik4Utyp+7AAAgAElEQVREpaQTlZJOZLKQCEEaEYL0XytRSHhCCmFxKYTEJRMSl0xofAqJGVL8vYM8fPyYs4uLaG1WIkXJRGUIiBYnEpstID4vhcSCNDakhhMnSSJXnY+ns56DC4dZvHmJmw9ucPvBLY6fPU5HfwcN7Y0MTY4yOLGFxh4/Vl8d3vZWhsdHmd09z/z+vWyZGKOjr4uWrhZqXbXozDqsbiv9W/qo87lwNTqRl5dgr7eRK8uhVFNMfmkuJeVFtPe34vLZcfns1HrMFJTlk1MiobhChrneTLggnBhhDOGCcD4N/ow0aRo5RRJu3L/BgyePKDdVsjxkNeuiNxIlikcgFWJtceHye8hX5eNscmD31DIy1s93Tx7x/Nk3fPPoPk8ePeC7h/f56s4tvrpziy9v3+Tx3dt8//IZP717w3/7l3/k/ZuXXD6/wIUzJ7l5dZEzJ44yMTbCt1895NG920uB5HNnT3F58TzPn33Lvbs32bd/15LdqLunHbPFSJ3HweBwH+cvnAkEkhdOceXiOe7eucGjh3f59psvA63gt65y595NTp05zsWrF7jz8DbHFo4xND6E0+tEUV5KndtOd1cbw0N9LJw5sQQPb9+8CNzn8UNuXL/M6VPHlnIUH8vx3rx+znfffsXXjx8urXJ99PDuEkTcu3uTWzevcvzYIY4fO8T5c6c5u3CSy4uBkrnLi+e5fmORBw9vc/vONeZ2TuGpd+Bw1tLgdWF3mDGatHR0tjC/a4bTZ45x5eoF7ty9zu0717h2/RJnFo6yd98Odu+Z4eixfZw5d4JHX93jX//tXzh/aQGHx057Txu9Q310D/TQ0ddFU3sL/u52tkyMMTk1wezcDIePHuLi4gWuXLvM2fMLnDpzkoVzZzh+8hi79swzNbOdnbvmePP2NRcuXWBufgeTUxN4hrxUefWIKySEZ0ayIiaIoNi1JOWmUGJQoDJVoLUbaB/qYngysFZ6en6W7XPTHDp+eGnr1vTsJL7mBrw+DwNDvWyfnmR+fo7Z2Vk2b97MxNZtHDpwkFMnTnPk0FG2jm2j3uOjxuKkqtrMb/S6WlRlWlpbuuns6GN8bDuH9h/j4L6j7Nm1n7nZXeya3c3enfs4tPcgl85e5NaVG5w/dYb52Rkmto2ye34Xu3bvpau7H6PFRa6snODwJD5ZvWlpCvFZUBRfBEWzfG0sK9bFsWJ9PGsiAkAQHCtkY0IGGxMyCI4VsjpCwLKQOD5ZF8kn6yL5bH00y0PjlwBibXQqa6JSWB4Sw+frA6/5fEMMKyNSWBeXwfokCRsEOayJyyQ4UUxocg7BsUJi0nNZERpDYmYusUmp+FtaObB7J9cXL3D/1nW+++ohr599twQQP759xbtXz3n97DtePvmGl0++4c3zJ0sg8B998f//AxEfgeDnH94GVpX98PZX9/rh9QvevnjKq6ff8urpt3z/8hl/+P41f/rxHX/+8Ud+eP6Gdy/e8ebN95y+cIG+rWM42lqosNdgqHdgbfRg9jjRW01UmQ3oHDUY6m1o6kyUWCtROYyonSZKzFXIzVXI9GrsrQ1cuHOVd//wE3XNDQxPjDI2OU73QA/1Xg8DA31cunieuzdv8P7NS35++5rHd2+xf26GmbFh5ifHODS3nd4WN7YqBbUaGVZ1EXZNEbaKfGqU2RjlmRgUYirkaahL06jV5eExy3EbCmiqKaHHWUGXVUW3uZR+m4rNdZWMew2MNeoYdlfQbVfQUSOj21xKr0VJn11Jj0NBp01GW20e7SbJEkQ0liXToEzBU55ObVkqirxIsrM2IpaEERX7GRtDf8ua9f+FtRt/y7rwzwgK/5yVYV/weehnLNu0nC/ClvFF2OesiFhGUNQKgiK+YHno7/g8+L+wPnI5a8K+IDh8JSHRawiP34hQIqBQmYu0JJNMSSIx8evYGPI5UeFfIMkIx6DJprZSQkl+LImJq0hJ20B6RhhCUSjpwhBSU9aTEB9EZMQXpArWIysQoFZmUpiXSFb6JjLTQhEK1pMQvRJVsRBXrZJGZwU6VRaluXFUyFIwlImoLEkhJ30jxXkx5GSEUVwkwKAvoKRUSHZuPHmFyeTkJpEuikKclUCqMBpJXiqqKhlFisD/X6SQUKGXU+OoxOqsxOoox+Eqx1lXgd1VjsWtwWBTUmUuRWdRUm1XY7SpMTs1gfWmbgPuehNen5XmZgd+fx1tbW78fg/t/jq6Wj6o2UlXs5POJgedTQ46fHY6fPal855mB70tzl+pp9lBh9dCe0NtADgaTPjrjfjrDbQ1VNPmNdDmNeBv0NPi0dJUV4HPVU6jswyvQ0WDU0mzV0O9W4XbXYbHo8LpVGK3l+L16ekb8NDd46a7x03fQDODw356+5tpbavD67PibqqlUCdFWpVFsUmKoaEcu99AbWMlxjoVNXVlaGoKUBlyP0CEiGJdJiWGLIoMYvL16WSUJyJSx/1Kv4SI7CrB34DEX5WORJdOVlU62VoR+SYJRbVSCs25FJpzkVnyKKqVUmIroNRRhNxeiMIpQ+WWo3DKkFnyULpKUDiLUbpKUNeVUuFRUuFRonaUorQWIzcXorQWo3Gq0Hk0GOp16D3agFXJqaLMWbp0fVmdHIVdRomlgDKbjCpPGRpnKZUuBTqPCmOjBmuLDmuLDrOvEmNDOXqXCotPh8lbgaI2nwJ9FgWmLHIMQlLKYpeUqkpAWJ6EqDwVoSqZ1FIBguI40kriSZZFkZgfSXppIkXVUkpri1BZlOg9OlpH/HSMdTO4fYSR2XF6x0do6PRjbajH7HHSO7aZoclR+saHqW9vQms1ojZWYfbYaeppo7W/E/9AF009bdS3N+Hr9i/BROdQL90fAGLz+AgjW7cwOhEIR87Mz7Jr/2527p1ny7ZROvu68He10d7Tgb+rjaa2ZhpaGnE11WP3ubF6Xdh9brydfpr7evC0t1Pb0IDaHNi0VGF1oTLbKTZYyK80kqepJq/KiEStRqJWk61SkaVSkqspp8BQSb5eg0SjQFJVSq4+IIm2mMyKAtLUOaSUZZNSlo3UoCBTVUSyTEKyLJcMRRE5FWXkVATuKywqIiknj/jMXOIz80gQ5wfgQSQlVpRLVFo2kalZRKSI2STIYJMgg7AkEWFJQjYJ0glNTCM0MY2QhFRCElLZGJ/2C6UQGi8gJC6BjbGJbIhJYENMAuvjEtkQl8zGBAHCvEL2HjnCw8dfkS6Tsj45mlBhDBGZCURlJxCfJyBMFElqkZDE3CRKdMXsObGHq3cX2bFvmrZeP1Pz2+ka7KRjqBNPm5dSbRkVtVrKDOXorSaa2lvYPjfN0NhmvK0+ap1Wqq3VdA12Mbx1mKn5KToHOpjdM4PNY0Vn1iKvkFFpKqfapiO/NJcMqZAaZzUl5UWUaoqpMJVTXCFDZVSRV5ZHSk4KqbmpBMeuZ0P8RoweExHJEew4MMvJS6ew1FtZvWkNG+PD2JgUzorwNQikQjJl2QgkqWhqqxjYOsjw2CCXr13g0Zd3uX3rKq+ffcfjB3e5fe0yjx/cXQKHH9++4vtXz5eymLevX2Hx/AJfP7rPnRtXWTh5jJs3rvBPf/6Zb796yPPvvubJ11/y8MEdnj75moeP7nJm4QRzO6eZmBxjYvs4rW1NNDS6mdg+zpEPK0JPHD/MsaMHuXhhgfv3bvHN14949foZP7x/w8tXT7n34Db3H97h5r0b7D6wC1+7j/qW+kBhmVJGc4uX3bt2cOzoQe7dvcn7H94sbXM6d/YUD+7f5vLieY4fO8TJE0e4e+cGb14/5/0Pb3j96hnvf3jD929f8vrVM16+eMKzp98sdTvcuX2dswsn2b1rBzvnpjl0cO9SC/XdOze4cf0y7398w6vXT7l2/RJbRgepb3DSP9DFzOwEo2NDTE1vZe++nezbP8/k9jGGN/exbWILe/bOceTofmZmt7JtYjNzOyc5fuIAlxbP8q//+s/88OP3HDl+AH2NjtbOFnqH+vB/mEI0d7Ti726nf2SQHTtn2T49yc5dc5xeOMXV61e4dPkip86c5NiJo5w6c5Ijxw6z78Be9u7fw8tXLzl15iSzczPMze+gbVsX9q46CqtLiMmKIyQlHIE0FZlOjs6px+SpJVeZT0lVKTWeWjz+ehw+Fwa7EV+7j+Nnj7N4c5Grt66wcPEM+4/sY3z7GKMTY+zZt5sdO2cZGd3M6Ogoe/bs4fz581y7do0jR47R1zuEqdaBtEjOb+pcPlRlWvr7tjA0OMrM9DxHD51kz/wB5mZ3Mb19B7tmd3Ng90GO7D+8BBGXFs5xYM9upqcmmZvdwfTMDtrae9DozaRlFbFyfTSfrIr4DyFiZXA8KzcksC4q9YMtKZ0wQRYRqTmEp0jYEC8iKDKZZSFxrAhLWJpWBMcKWRudyuoIASvCEvhk7SY+WbuJT4OjApARLQxYmQQ5bBDkEJIiDUBFXAbBsanEiqSExQtJzS6gqFTF1rFxzhw/wq2ri9y/dZ2nX3/5K6vST+/e8MPrF7x6+u3ShOLti6dLf/slBPxnMPHj21e/sj19fP6P77//lX7+4e2vXv/RQvVxAvLu1XN+eveGP/8hsKnpT+9/5u3rH3j95nsWrlymf/s2PH1d1DTXY2tvwtrcgMXrxuiyoLUaqbSbqPJYKK8zIrNWIjMHlF0pJ7dKQZ5WibPDx8X7N3j3Tz9z/dEd9h47yNapbZy5sMCbN6/47//9/+B//o//hzcvnnPp7Gn27ZhhtL+H/vZWNne30d3s4djuWbZv7sZWpcChV1Cnk+PSyqjTyWgwltJoUlBfLcdUmYOlugC7sQizJgezKpOG6iJ6XRoG6qrotigYclYw1qBna2M1I/WV9NmVdJqLaTMW0lqVT7uhgM6aIjrMBbSZ8vAbA1OIrmoJ3bosmstSaFSm4tOIMMsFSFJWERvxd0RG/BaRcAOxMSsI3fQpYRGfExK+nBXrf8dna3/H5xs+YeWmFXwRtozPQj7l042f8EXIJywL/T0rwz9jdfjnrI1YwYaoVQSHr2T5ut8TFLIcoUSAtCSLxPQYxDkCBCnhxMUHEx2xjPio5ZTkx1OtyqA4N5bkpLWkZ4SRnRVJhigMQdJaEhOCSEvdSHZmJPqqPHSVUkqL0xALw0hLCkYsDCMrLfA4NyOSSqUYm6EYszafapUYU3k2Zk02pnIx0oxQJKKNxEV8RlFBPGZjMYUFSeTlC9Dpi5CXpJMjCWQqBMmhCEUxFBRnkJUrIFMqIFuajLwsh0q9DF21DJ2hAJOxiFpzCTW1JVTopKh0uVRVF2CylmK2qzBaFBjNpZhqFTicVdS59TQ2mGhtttLud9HRVhdQq4sev4cev4dev5ue1jp6WuvobnH9Sj2tdfT63fS11dHv99DXVkdfq5u+Vhe9LXX0NDvo8jnobLTS4bXQ0Wj+IBMdjSbavUbavcZfQYW/QU+rV0trow5vfTkejwq3W43TGVjr6vUZ6Ox24G+z0dbupL3TQ3unB3+7G6/PisttxFKnQ2NRIDcVoDDloXUpMNWXU+0qw+RSYm2owORSUmmVoayWUKIXI9NlUqjPJE8nIrsqhcyKJDIrEsgoj/+VMisSEGsSyapM+huQ+KuE5BoyyNaKkOgyyDdJKLbmLwHDx8eljiJKbAXILHmU2ApQOGUUW/ORVmchtxdRbC2g2FpAqUNGWZ0clUtOqa2Yopp8FBYZZbYSyh1lVLrUaOsq0dZVUuXSUFlXTpmzBKWrGJW7FLWnFKWjGLm1gApXKcYmDZUuBRqXnEqXAq1HSXW9GoMn0A2hsZdQZiqkyqGkyllKsTGH3EoROXoREn0aIk0SKWWxCBTRJMqjEShiEaqSSVenIFSmkCJPQChPIKMskRRZLLmVInQNFZTWFiGtyEHn1tI44KN7Wx894wP4eltp7G6nY/MALb09WBrqGJ+bpn/rZrydLdS4bVRZqql21uJqaaC5tx3/QBctfR142nxYvS4cTR5a+jro37qZzZNjDI4Os2XbKFuntrFteoJt0xNMzm5nZn6W+X272L5jip7BXhpbffj8TTS3t9DQ7MXjq8fb0oi31YerqZ665sD79Y2P0Dc+Qn1HG3qHg/JaC5U2O5V2F2UWB0V6E7kaA7kaA/laEzkVanI05UjKVWSq5IjVgcLRTFUxaXIpmRWFiDUflU+WJh9xpZSsqjyyqwrJ1crJVBeQUpxDSnEO2eXFyGt0aD1OTE0NlBj0ZCkUCHLySMzOJSk7nwSxlKi0ADREpGSxKTmbTUlZhCaJCU3IJCRRRGiiiJCkdIJjkgmOS2F9bMqvjsExyQTHJrAuJob1MVEER0cTHB3NuphY1sfFsyE+gQ2JiayLi2NTagrnLl/C6LETFB/K+uQIwtJjCc+MJUwUSYgwjOSCVKIyokmSJGLzWegb76Z/tIfmrka6BjtxNrmo9ViotGiRaUqoshnQ2410DfcxNLaZzv5unA11VBl15BUXUKIuobW7FafXSUd/B5NzExw+dYgT547T0tVMfWsdnhYXlaZy5BUyVm1Yzqa4EOLTYogWRBCTGk2ZXklDZwPJkmQ2xm0kNCGUGFEsIYmhxIsTcPpdnLt5jlJdKZ+s+YTVEUGEp0URHB/K6qhgguND2RgfRnxGIurqclyNTrbPbOX5i2+5dvUSXz66x8un3/L1o/vcv32D5999zbvXge6qn99/z8sXgbWnlxfPc+xQYAXrl/fvLG1Q+vmnH/ju8SNuX7/CmxdPefL1l9y8cYXbt64trUM9feY4E5NjjG0doaevk8HhPk4vnODKtUssnDvFpcVzXDh/hhvXL3P33k1u3b7Gnbs3uHf/FtduXA5Yoa5c4MDR/TQ01yMrk2GpszAwOkBHbzuDQ73cuH6Zb75+xJPvHvP144ecO3uKUyePcvHCAnduX+fqlYtcOB+Yejx8cIfnz74NfLYPG6c+gsS771/x/duXPPnuMXduX2fx0jn279vFgf27lzoePoa/b9+6xq2bV/nq8X3u3L3OpcWzHD6yj917dnDs+EGOHN3PxOQo41s3MzY+zOjYEINDPbS1N9Hc0kBvXwcTk6PsmJtganqMXbunOXxkD89fPOVPf/4j+w/tZtv2UZrbm+jq76SloxW724HZYcHssOCod+HvamN+906mZrazbXIrO3fNcfb8AjduXefs+QV2793FwcMHOHTkIEePH+H4yWO8efuaU2dOMjk1weTUBHa/C73bSLG+FEmZlDx1PmUmFYa6aszeWkr1ZeQo8lAaVBjravB2+WjsbkKhVSIuzEZTU4W3w8f8gXnufHmHR9894uT5k+w9tI+zl86xcPEsh44cZO/+fRw6cphz585x595drl+/yd59B2jr6kVaVMJvHPYGKsp1bB4eZ2r7HAcPHOPUiQX27TnIzNQcs9M7ObjnACcOH+fkkRNcXLjArSvXuHL+IieOHGZuxwzbJyYZG98WgAidhaR0KSuCo34FEZ+ujvzrJCI4hhUbYlkTkcyaqBTWx6WzKTmbKKGUyLRcNiZksDY6dWnysD4unQ3xItbFpC1NKT5bH83vVoXx+6BwPt8Qw6rwgJVpQ6KEjcm5bEzOJTRZyqrIVEISswhJCKx4FUnlCDKlNPj8HD96jNvXLvPlvdt8df8Oz799vJR7+Ej171495+WTb3j+7WNePf12aULx76cQ/5n+PVR8fP7fA8THXxHev3nJD69fLOUvfvmef/rxHX/56T3/8Mef+eP7n3nx8i1vfvyRC7dv0jkxhqWzhSqvA4OvDlNjHbU+D6YGB5V2EyqLHqXNQKldS6FVQ7ZOQW61iixtKYWmCvJ0ZcjNVdR1NFHX1sjZ65eY3jPHwsWz/F//8//mf/2v/8GbN694+uRbHt69w/zMdgY72+lqbmSkt4ttQ7346+3snRpnYqgTv6uGZoee+mrlUibCpS3CrSvEpsnFWVNMvaMMW3UhmuJUtLJknJW5dFjLGHRr6XeoGXZXMtagZ8RdRb9NSUeNjHZTER3GIrqri+gxFNFpLKStWorfkIvfIKGrWkKPMYc+vYQWZQpNpSm0VmZSV56BKiccSWoQ4rS1KGQCpFlRpKeGkJK2kbjE9awPX8aa0GUER61mXUwQ62KCCIpZzfLwZXwW8gmfhf49yyM+Y23MClIk8WRIk0kRx7E+YhXB4avJKkhHWVWMpCgDQVok0bHBCJJDSRWsJyl2FYU50agKEhBELycxZiVxsasQJKxFLAqnKD8JuSwVWYGAwtx4VPJ0SgoE5GRGIkkPR5abgKpYiEwSjzAxmJT4YEQpGyktSMb6YbNVrS6PalUGRnUmuaIQpOIw0hKDEGeEolJkoCrLRFOZh9WmRi5LRSKOIjszmsSEdSQnhZAtSSA9M5pMScDylF+Ugrw0g1K5EHlJKsrSVMpVQirU6cgVqZQohajKxWj1eeirC6nS5aHT5lFtKKTOVYnHrcXXUE1rk5n2VjsdfgcdfgddrQ76Ourpa2/4T9Xf4Q2os4GBdm/gGn89fW0e+tsa6Gvz0NvqobvF9WGiYV9Sm7eWtsYa2n1m2n0mOppqfqXmhirq3eW4XGW46yrwuDXUe6poaNTT1GymqdlCW7uTjq56/O2BCUSdx4TDZcTm0lPj0VBll1Nll2NyqzE3lGN0Kqh2lGKpL8fWpKHao0BtyafYmE2BQYTUkL4EEFmVgRWvAZj4tT4+L9YIyK5KQaJNJUeX9itla4Vka0Vka0XkGsQUmnMpsRVQbM2n0JyL2lOKyi2n1FFEsTUfub2QsrrAF3+ZJQ+ZLR+ZLZ8ia15Alnxklvy/goWtOGBPsitQ25W/ksouR+mQUeYqQuUqQe0uRmEvQm7Lo8Ilx9hcjrFJg86rpLKuFLW9EKWlAHlNDiUGCUVaMTmqNGTaHIr1EnIqhGSWJZOpSSFLm4JIk0SaOp6k0ijiZBHEySICIWqlgPSyVNLLkhGrUigwZJJdnkaxKRdzsx65qYDccgn2Nhv+4VbaRzrwdjdja3Lh7fTTNz5C7+gWvJ1+uoYHaOlpx93ixdHoxtVUj6e1EU9rI+4WL40dLbT2duDv66S5u42mLj9t/V30bhlkYHwzo5PjTMxMMr1zhumdM0zMTLJ1ahtbp7YxMTPJ2OQ4PYO9tHb6aelopbHVh7PehauhjsZWH23d7Uu/TA5uHWHrjmkGto1ib2pEodeiNpvRWG1U2l0oa60UaPVkqTRkqTRkV1SRUVZCZnkJYnUJQmU+QmU+InU+6UopycViRGVSRKocMtS5iCtyyanMJ1cXkFRfRJa6gNzKYgoNZRSbylHUaFBbDWjrajF6Xbg726hyWBGXlBCbkUl0qpCYtIA9aWN8SsA5EJ/J+rgM1sYGVq2viU0LWI1jU1gTJSAoJpl1scmsjUthfXwya+MFBMcJWBcXR1BUGEHRG1gTHcq62AjWx8ewMTGOEEESockCguPjCElNYmR6gqbeDlbHhbAmKYyNwmg2iaOJzY1nfeoGQlJDiEgPJyErlqi0TSRmxeJqsTO8fQCP343ZXUOhqoCc0hxMbhNtw53sPLKLzdu3MLN3J+Y6G+XVVRidNVQ7TLT2tdHa10aJRo6l3kpLbyt9Y/1s27mV+jbP0j1bur24m+2k5yRTVCZFqZdTqM5DqpBg9ZqRKnP4PPhTfr/27wlJ3Mi6mLUsD12GRJHN6eun0Lt0rIpazWchn7NREMLvN3zKsvBVRAijWRkRREjCJsSybBJESXT0d3Duwhm+evyAZ0+/49rVS9y8cYXHXz3g5Ysn/OXPP/Hi+Xfcv3eL16+e8d2Tx4GOgzPHOXniSKAN+swJHjy8w9vvX/L8xXdcv7bI1SsXef0qkDG4vHieK5cvcPrMca5/AICdu2aZnZticLiP7oEu9h3ey7nFs1xcPMfC2ZOcPnOcS4vnuHZ9MVBgtniOxSsXWDh3iqvXFxncMkBjq5feoR56hnvoGuyie6iblo5meno7uHhhYakd+t7dm5xdOMmd29d5+eIJ9+7e5M7t69y5fZ0H92/z9eOHPHv6Da9ePg1kI968WLI0vXzxhO/fvuTpk6+5eeNKIK/xoQTv7MLJJQj5GP5+9PAuDx/d4cTJw+zaPcvuPTvYtXuW+V0zTM9sY/NIP/0DXbS1N9E/0MWOue3smNvO0HAvw5v7mNs5xdjYAKOj/UxNj3H+/Cn+/Oc/cWbhBFOz2xjdOsz4ti309HXirHdhddlw1ruw1dlxN3ro3zzAlrERpmen2D49yej4FuZ372TxyiWuXr/C0eNHmJ2bYcfOWfbu38OJU8f54f0PXL56mX0H9rJrzzz+wXYczS5MbjPWRjs2nwOd3UBZtRqFvgxhngiJPJcqu5aaBjPenkb6Jwdo6m3C3VaPIDsFk9vMyNQW9p3Yz9lr5zl9eYGd+3cyun2UA8cOcfjEEU6fO8vZixe4cOkiN+/e4d6D+5xfvEx7Tz9ao5nfWGrrsFpcjGzeyp7dBzl+7AxHDh1nfm4Pc7O7mJ/bw6mjJ7l09iIXzpxn8dwlbl6+ypXzFzl17Ci7ds6zbXyCLaPb6Ozqp1JvJS4lm5Xro5cyEUvTiFWRfLEmkmVro1gWHM2qsESCIpPZEC9iU3I2Eak5bErOZn1cOmuiUlgXk7YEEL+0OX0aHMXv10bw+6BwPlsXmEKsiUojOD6LDYkBK9PG5FzWxGSwOiqNyLRcQhNFrAtPIKtQQapYyvjkNCdPBCDi4Z2bfHnvNs+/fbxkZ/o4Nfj+5bNf2Yk+Pv8fhal/CQ4fLUr/mX45yfiPIOLj1ONjqPovP73/q37+iZ9++iNPXrzm9c8/ce7uLRqGelG5bcgdRlQeC1VuG0avi+oGOxqHKWBZMmnIr1GTY1SSY1SRa1IjrpKTX1NBnkGFVKtEUVNFVkkevm4/ZZVq9DUGDh4+wPPnT/mXf/kn/uWf/5HF8+fo7fDT62+mp7WJ3jYfIz3tbOltY+/0KFMj3fS3OGlx6rBVFKKTiSc0mUQAACAASURBVNDJ0jGXSagty8KoyMBuLKLBXoZVm0eFLIXqUiH2CgkNhkI6bSp6HCoGnOUM2NX0WpR0GItoMxTQZiykq6aYQXMpvdUy2rVSWqpyaNZm06IV468S064RMVCdR7tKRLMilZbyTLwVYiyqNAzKFAwVIsqKBMhyE8jJjESYEkpM7FpCNi1jXdgy1kesYmXYFwRFrmR93FrWJwYTnLCWtXFBrI0LIjguiFWhX7A2bDlBIV/wedBvWRu2kvxSCRa3EZNDR6YkiU0Rq4mMWk1i3FriIpdTKImlSi5ElLSW1MR1pArWkyEMJycrmrycOAqkCSiL09CWSyiSJiDNjCIrLYzcjEhURWlolVmU5gnIFGwkM3UTyXHryBFFYNYV4nWUY9ZKqZKnolemkysKQVEQj0aZTkrCalKTgzHXlOByarDUllKlzqIwN4687GjSkjcgTNlIdlYMSYINJKeEkCTYQHrGJnIkMeTlxlJUEI+qNJkqVRoaVSoqZSqlpQIUcgEqZSrqsnQq1BlUV+Vgq5Hh81TRVK+ltUFPW2M1HU01dDab6WqppavF+iuI6O/wMtDZyGCXj8EuH0PdTQz3NP+NBnqaGOzy/fW1HY0BuPDX09samGp8PLZ5rbQ3WujwWX+l9kYLbT4zXo+WercGd10F9Z4qfI0GWppNNDWb8TXV0NRsoavbQ29/E+2dnqU8hKfBgqexFqunkpo6FZb6Cjx+I+5WAzV1ZehtJeidpViaKtC7S1HUSikyZgV6HqrTydalIq5KJrsqZQkkfgkTH88zyhN/BRIfYUKiTQ2AiCZtyc6UrRWRo88k3yQh3yQhR59JsTWfYms+RbVSCmpyKKqVonDKKKsrQeGUUWT9K0gU1OYiNUrIM+UENjU5Ah0SclsxClvpkpQWOUqLPBDCthVSYpUit+VRas+nxCqlyCyh1CKl3CWj0iNH7SxCUSulxCSh2JiNrDorMJGpykRcKkCiFiFRBwAivUwQgAhdKplVyQjLE0hWxhAniyC2YBMJhdGkyBMQqdIQVwjJLk+jwJBJljoVaVUG5fZSpBoxeZpcvP0N9E30Ut/VgNXnpKGrifahPlr7u2nu6cY/0ENbfw+tvR1425txNdXjaHTjbvHS0tNO13AffaND9IwM0DnUi7+vk9beDjqHehncOsLodGD6sH3HFNM7Z5ic3c7Y5Dibx0cYHtvM5vERBrcMMbhlaCkv0TfcT/dAD/2bBxidGGNk6xYGtwyxeXyEqZ0z7Nizi6FtYzibfKhN1ZSZTJSZaygzm5EZDEgqNGQoyxCWKhCWKkguyVmCh1RFDmnKXDLK8xGXF5ChziWzXEpmeQ4STR5SbT6F1TJk1TIK9YXkVeUh1cooqi5Dbq5Abq6gtKYctVWHqdGOs8NH99ZhfP1dqGtNJGSK2BAbTVhiPJEpKWxMECxBxLoPELEmNu2DUlgTm8KqqESCYhMD4JAoYIMghQ0CQUDJCWxIiiBEsImwlCjC02KIFCYSLRIQI04jNkvIekEs6xKjcbR6OXjyKEGJYaxOCCE4dRPhWTFES2IRyJKJyY5mXeJaRCXpyKoKyCoRUWUrJ1chIVYYhbhIRFRyJGGJYci1ciw+K1tmtzC4bZhdh/dR19yAp7WRoYnNTO2Z4eSl0/SPD9I20M6W6VGsDTbcrZ5AvsFdg86qRWUoo3OwlUqTCnG+MHAsEpEjz6JUW4xUmUNSVgIxwij+btX/xpqoIJaFfIGqpoy5ozsw1FezKmolK6KWExS3mjXxa/gi/As+DfmcNbFr2ZQayZrIYELiwzA6a7j94BZ37t3m9u2b3Lh+lRMnjvHNt1/y5Nk3PH3+Lf/wT3/i2YvvuHp9kYeP7nLs+CHmdk4zOjbM4SP7efDwDl9/84j3P77lj3/6kQcP7yxlGH58/5Yf3r3m2dNvePjoLlevXeLO3Rvs2jPH0OZ+xraOsHVilKm57Rw8doB9h/dy4Oh+5uZn2Dk/w5GjBzh7/jTnLy5w5dolbt25zpVrl9i1f562bj9t3X4mZyeYmp9iZGKEpo4mKnTlbN22hSOH93N58TzffP2ILx/d4+aNK3z37Vc8e/oNt29d4/q1Ra5fW1wqsvsIDD++f8uT7x5z7+5Nbt+6FrBSvXzK0ydfc//eraWg9eXF80vdDvfv3eLVy6d89+1XAZD48i67ds/S29dBX38nA4PdbBkdZHbHJLv37GB2xyQDg90MDHYzt3OKPXvnmNw+xszsBMeOH2TbtmEmJjaz/8BO/vKXP/Ly5TNOnDzM2XMnOXnmKPsO7GbrxCgdvZ30DvWxeXyEjt5OmttbGBgZpN7rYWR0M5NTE/QP9jE4PMDBwwe4cu0yV69fYd+BvezYOcvMjmn27NvN9+/ecvX6FY4cO8yhIwc5ePww22a3BRY6jPTR3NlMuVFDujSDOFECyZJUEsUCsuTZiEuyEJdkoahWYvFZGdmxhbbhTnrH++nfNsjojnEmd0/TPz6Iq9mNpd6Gp7WR3uF+9h4+yMKlCyxcOM+lq1e4fvsWF69dY2xyGoPZym9qTDba/N0MDY5y+NBxThw/w66de5manGXPrr3s2bWXM8dPc+3SVa5eWuTa4mWuXVzk3MnTHDt0mD27djM1Oc3WbVP09g1TXmUmMkH0V4gICg9kI1Zv4tNVAX22OpzP1mxiRUggFxGakElEsoRwQTYh8Rmsi0olKFzAuqhUgqPTCI5OY01EMss3xvHZuig+XRsZUHAMX2wMlM6ti0n/G4gIihYSkpjFpqQs1kclEy/MIVemolxrYm73Po4eOcT1xQs8uH2Dr+7fWQpUv33xlD++/553r54v2Ynevni6NA14/+blUrj6h9cvfmVT+qXN6U8/vlvaqPTxy//H8z/9+O5vQOMjSPzS0vTzD2/5y0/v+cc//oF/+PnHv97rA0Tcuv+IW19/xZ5zp7H2tFHV7EHX6sHQ1oC2wYG+wYneY6XCbkRh0SEzV5JbrURUWYSwspj0qhKSFLmkqQpIU+Qh0cipdNYgN1Sg0JWj1lZgMFdjd9pwOGzMzkxx8+oVpie20dzgpqu5EX+DmwaHmbYGFzNjg2wdaGdiqIPx3iZanDrMZVJ0MhE1ymzslVKclXnYNLnYdPm4zCUY1VloilOxlGfh0OTg1OTQblHS61TT41DRbVHQbirGr8/Hr8+nvbqQLpOMAaOMbm0efo2E5koJbdVSOqrzaNfl0FIuolOTTVdFNh1qMS1lItwKITZFKha1EEtlFmVFKSgK0yiUJCBM2kjEphVsDPmc4JAvWBPyOcs3fMrykM9YFb6c4IR1bEoLI0wYxrrEQPB6bcRK1m1aQVRSGJl5aah0Cupb62jra8HdbEdamE5s/IZAP0RWLPFRK8gRhVNTIUFdnEZGcihScSyKIhGKIiFScSzZ6ZGoikU4apS4rSpMmjyKcxJITwhGFLeOoswYqkoyMFfkUVwoJCsjipzMgK3JbizGos+ntlKCXZ+HulhAiTSGeoeCbFEokeGfYa4pxm4rw25RYjMVoZIloyhIpCgnDoUshbJSEempISTEB5EuDCVbHEG+NAZ5UTyVZamYdJmYdWKqNelUV4nQlaejVQvRV4jQV2RSXZmFzVSA11VGc31lQG4NzW4NLR4trfU62rwG2r1GOptsdDQ76Gp10e2vo7fdQ19HPQNd3oB6mhjsbWaor4Xh/laG+1sZGmhlqM8fUHcLQ90tDHY1M9DZRH+H78PkInDs8XvobQ+op81NV6uLjmYHbT4brV4zjfUGmrwGfI0GGr3VNHqr8TUa8TXV0tRswddkpaPTQ3evD3+7G1+zHV+znaYWF00tDlwNOqyeChzeKrxtNdS3VmN2qzDY5RjdZRjrlWjsRchM2eR+sOlIDEKy9WmItSlk61L/BiR+KZE6gYzyRMQaAVmVyUsg8VHiijSkejF5hixytBlIqkRI9WKkejGSKhHZlenkGbIoMErIM2SRZ8hCZpYit36YVtgCKrDmLa2AzavNpciST4m9iBJ7YA2swiH/IAVKuwKFrTQwpbBIKa7JorgmC3mthBJzNoXVGRQYRMhMYoqMmUvnhdUZFBvFFBvFyKozKTKIkaiF5JRnkK1KQ6wKfB6JLh2JQUiWLpW0D+Hq5NJYkkqiSZLFkiJPILMsjRyNiFxNOgW6DLLVqeRq0pEZpGSr0imslFLX7qCx14u1yYalwU5jVzOdmwfo3DxA/9goW3dM07tlmPaBbur9PmwNLqz1TrztzfSPDTOxc5qxmQl6twzS1OXH296Mv6+TgfHNbN2xnek9c0s2pvHtWxnZuoX+zQP0Dfcv5SQ+wsL2HVNMzm5nYmaSqblpduyeY27PTnbsnF26fnLHFBOz2+kZGaCu1YfJ7UBda0JhMiLTacnVlCNWlZGhVJCuLEVUpiBZkUOaKg+hOp9UVS7pKinZVYVI9cVI9UUf4KGQ4mo5KpsKjUtDpbMClUVJqUmO2laByqpBWVuOwqym3FqJyWulsb+V7m2DtA52MDQ1RutgF0XlSiKTEwhPiiNSkMT6mBg2JKUTnJjB2vh01sSnEhSX/EFJBMUlsTImlqD4ONYlJbAxLYnQ9GQ2ZXyQKJ7IjGiiMiKJEccSmxVHXJaA+Oxk4iWpxEuEhKTFsTImhPRiKf8vX+8V1QaiZmueh3mYWbe7T6jgqnJOGGwwBpMzCAGSEIgghCQQyogcRBBBCJFzBmcMxhiwTTAG52yXY9musqtOnYon9em+0+Gefpw1s+765kFGXdWrux/2EhZI5lEf+99733/yiHiFlM1+e9ge5IG3wI/NflvYH+OFb5w32/w2E5MWRVV7JcUNFjL0qcTJovGPPkh0cjhpuanoSvJo6KyjbaiFhs4GxiYn6B3vp7W/ndML08wszjJwdIjBY0M4upvpGeulbaCdvoleKhrKaeqyU9FQTs94J7kWFS39DnTFGoSyOJTGLAQpMYjliaSqpUQkhaEwyMnQpRMsDOK9nb9BmJXA8JkRYtJi+cDjfbb4b2Xr4S28v/89Pjm0Ga8ITzYf3MwHHh/iE3kIv6gAkjLFTM5PcfPeDSanTrF8aYWpqSnu3bvD6y9f8fTlE67fucanzx8xvzjH8MQQ5y/O0T/YQ0lZIU3NDcwtnOXl6+d89fUbXrx8yp17N7lydZVXL5+5MwXffvMVv/36DXfu3mBtfYXlSxfp6mnH2drE4NgAU7OnWVy9yJm5adq6W+kZ7GZq5iQnJo8wc+405xfPMXd+hvnFc8wvnuP02VM0NNfR2dfO2LERnB0OLCVmbPYaugc6aXTYmJuf4fTkcZYWF3j96jlPHj/g9q1rvHj+mNu3rrF2eZnFi/NcvDDH+toKd+/c4NNH93j29BGvXj7jxfPH3L1zwz1q9+mjezy4f9vd0vTi+WP3TsXpyePcvnWNp08ecv3aGivLFxgfG6Srs4WhwR5mz55meWmBSysXWFk+z/mFs/T1djDQ38WJ4+MsLc5z9colVi9dZPHiHEuL89y+vc7165f44osX/PM//0+uX7vMyqULLC7Nc3b2NGtXLrGyusjs3FnOnJ3m1JlJuvq7qay1UlZVTnVtFQ5nE20drbS0Oenp62Zy6hSX11e5decm61fXODc/y7ETRzl24ihffvmWy+urzMyeYWb2DCurl5hbOMfxyVMMT4zQ1t3uypvIUwiJCyNSFI13yEEORvhyINSb/eEH8BccJkwSToYxk+LGMhRGFVKVDEO5mXK7lRyLhlRVOrpiI0pjDroiA/WtTQweHWX8xBFOzZzmwqVlVq6ssXrtGsXVVfwiR62jtaULZ3MH83MXWbx4iRPHJjk6cYKpyWlOHj/F+dkFrq9f4ebVa9y4cpX15UvMTc8wfWqSyZOnOTpxgtGxY7S29pKh0OLpG8rm3QdduxDvIOK9rV68v8WL97fs4/0t+/hgqydbPPzZ6ROKV2As3iHxeAXGsudQBDu8Q9h+INgVvPYJZYd3CFs8A9i025f3d3jzwU4fNu32ZdNefzZ7BbHjYLgr93A4jj0BAncmwiNIgE94Ajv2B7HVw5fULA0Z2RpqG5s5cXKKtZVlHt+/w8unn/L6+RP3KdOXrz/j+6+/dLcy/TSP8OM3v+Xbr97w1ecv3fWvGyDxU4j4/bdfu8Hhzz9+9zNtPL8BD3/47ndu/ceA9R+//4a///33/P3vv3fDxx+//4Y//fgDt+/co2tohMbeLix2G8mmPNLLLSiqi8goNZFXU0peZTG5pWaUhXoURXoyC7Qk6jIJy0oiXpuJJF9Ngj6LJL2C2OwUhKo0NGX5KMx5pKoyydao6Ojt5NLlFY4fO8KRiTEeP7jPs08f0Npgo91ej8NWSWN1GU5bBaM9Tgry5NQU6zk92klrbQEluSkUKEWU61KoNMio0KZQppVSoHHlIdSyCBTiYMyqeApUQgqVQhoLs2grU9FSrHBDRH2e2A0Sdo2YVm0yTepE6lRC7DoJ7UWZdJUqaLOk05QnpkwcTIM8jpYcEfUKAcWyMCyyEIwZoejkkRizkzDlSMnNFJIYc4gAv10cOridAz7b2ev1CQf8drPjwGY+9viArQc+YU/gbvYE7+HDAx/xP7b9D4Lj/AmMPEiSTICl3ICtuRprQzny3HT8Qg8SGuFHWIQvBmMW5SU5CGN8iAn1QJMRjTojhsCD2wgP3Ic0MZQ8pQRTXhp5ShG5WQloFIloFUkU6mSUmjIx5UjITo4gPSGILHEYObIYFJlCUiQRiASHSRUHo1HEU2xMpbY4m/oyJYV6CXFhu6kpVZAlC8HfZxNKRRwqRTwVZSoKdMnIxQFkigLJloVTaJBRVphFWnIIMVFeyDOiyM6KJic7Gq0qBnOegAK9EKM6CnV6IJa8OCx5cRTrEyk3Syg3SygzibEWyKgry8JWKqe2OIvqwkyslnSslnSqCjKoKVJQW6yipiyPmnI9tnIDdVbTz4Ciub4Up72SliYrrY4q2p01tLfWuiCitZ6O1nranTY3RGyARJu92v3v7pZ6ultsdDnr6HBU09JgxWErpaGqmLpKCzVWIw22fOptBVRZdZQW51JSlENZuRZrlZmycj01tQXU1hVjrba4AuK2ImrrSrFWW7DWGCguU1FYpnSNzVWq0RdnoC+TY6nJIbckncx8EUnaGOLU4cTmuOAhOjeUaFUwgtx/dxX+M5DYgIgNNyJOFfIThRGvjiLZkECKKckNEhtQkZAbg0AViVgXT6pZhNSYiFgXT7IhAanRFcBOLhAjsiQhMiciMicizk9CYhGRbBYhMSUhMblOnFLzpaQVpJJWkOZSvgxZvpQMi4gUQxxSfSypRgGpxncnWznhJOVGINFGu5Wsi0GqjUGiiSJBGYogK4SE7CgEiihiMkOJzAwmOjsMQY4LIKKUQf/ezpQVRHhmAKGyAMLSAomVRyBURpGiE5Kqj0eqjSfNmESGSYpILUCaI8JQoaV1uIXO8S5a+tupctRS0WijoaOF1r5eWnq7sHe0UmW3UVRVRkmNaySqpbeDzqFeuob7aOpswdpYS2ltJTZnI90j/YycmHABxsgAfcP99A710dnXhbOjBXtLE02tDtp7OtxOw+jRMY6eOsbIkVH3mdPA6CCdfV1MHB2nf7CP9p4O2rrbcbQ7qWyoodBajsVaRo7FTKZBi1ilQJCVTmxmOrHyDAQKOQJlFlFKMbE5EmJzpERmJxKtSESYK0WkTUGkTSFBLUacl4LcIievMo98mwlLnRmjVUteqRpNWR6aci06q4n82kJK7OVYW2uo6WigvtOOsSKfvmNDjE8dxWItIjIpDv/IYHxC/Nm235Md/gFs8wtki+9hNh/055ODvnxy0IdPDnrzie9+tvr7sCPQmz2hh/CM8sc7LhAfQRA+8QEcFPhzIGI/3pH78YnyfqeD+EQewjvCjwMR/hyI8GfTgR2877mV6fOzXL1zg0iZgK0Be/AW+BGaGsb7+99jx+GteEd74RfnS2x6NCGiIPYG7MQ/xheJMglNkQprcxn6Ui26kjyGTw0yNjWGvbOJpHQxpbZyrty7xtK1FWqddZTayjgxe5KukW4c3U0U1xRR2ViBxpJLQ3s9vRNdFNcWUFpXRJWjgqQMIWk5KeTkK0nXyAiI8edQxEESMoVs9vqEzV6fUNlcgaHKSIQ0kn0hnuw4vIMdQdvZEbKNHUHb2eK/ma2HtrAzYIfL9fbbRVBcENOLM8wtzTFzfoaZ+bPMn19gbmGey+urLCxfYP3WOhcvX2T24iwFpRbSFWmMHh1xuQCNtTz89B7f//gNDz+9x+27N7h5+xqXLi+xenmJZ88/5c0XL7l29TI3b13l+o11zs5OsbK6yOX1FcYmhpk6c4rL11ZZu36ZcxdmaW53YCnJf7fCPkT/SC9Hjo8yOXOS02dPMTM/zdmFMxw/fZRGZz3ODge9Q93Y7DXIVRnkF5s4ffYU9x/dZuH8LGOjg8zPzfDmi5c8eniXWzev8uXb13z66J6rhnV2mvm5Ga5dvcyTxw94+uQhD+7f5s7t6zx7+ojbt66xvrbC2uVlLq1cZPHiPOtrK+62phfPH7uh4fata1xZv8TJE0cYGe7H2dxAV2cLU6ePc+P6Gk+fPODtm5e8ffOSTx/dZfXSRW7fusrDB7e5d/cG9+7e4NHDO9y/d5Pr1y7z8OFN7t27xj/+45/5/e+/49rVVZaXFphfmOHkqSMcPTbGufkZFi7MM39+jvPLFzgzN8PQ+DAdvZ2Mjo/Q3OKgrsFGd28X0zNTLK0ssnblMtduXOX+w3tcurzCzOwZps6c5rdff8XV61dYuDDPhcXzTJ+eYm5ujrm5OU5PT3H85AmGJ0aw2etQ69XEiGPxizxMsDCEqORo0g0Z5JTkEi6NZE+QB4HCEIITIwiMCyFSHEOaJpMsg5IUZRpiuRSLtQiVKZc8i4GSmgqq7DbaB7qZnptl5coaoydP0Nbfwy/Ky6pob+vm5IkplhZXmTt3gSPjRxkZGuXYkeNMTU5zaXGJe7du8/DuPW5cWefShQtcPDfP7PQZjowfZXR4gpHRo9jt7aRm5LDvYAibtu/ng+0H2LTThw93ePPrzfv42w928Dfvb+fXH+/hw21e7DwQ/N9qu1cgWzz82bTTh/e2evGbLZ68t9WLTe8g4iOPw2z3jvh3eAgU4hmShFeoCI8gITt9I/AOE7LdK9DtQhRX1OJo6eTixSWuXl7l8f07vHr2mM+ePOKLz565P7y/efncvZC4kZHYgISN0PNG8HmjsWnDffjxm9/y3W/f8vtvv3ZDwD/88Uf+8ocf+NMP37q//+1Xb9w/s3HKtJF7+OP33/C7t5+7MxDf/fatuzXq999+zZ9//yNLy5cot9VTYKtGVVZIrCqTJLOG1EIdigoLIo0CmSEXXXkBxQ1VWOoqUJWaSM1XkWxWkqRXkFakJdmspqC5BnV5PunmXGR52WSbNJTUVHDv8QOefPaUf/lf/8y//fVfuXXzOk8ePuDxg7v0tTlpqq3AWV9Fc52Voc5m+lrrKdRmUVOsp9KsoqFMx6CjnCOdtbTXGCjRSKjQJtNalUeZPpXK/AzK9Kno5XHkyMKwKOOpNafTXKqipSSbemMqVlUClUoh9XlinOY02iwZtJvTadOlMFCiol4jYrDK1d5kVcXTXiinIU9MdXo0VamR1GXGYZPHUZYRhVUVT4laQG5KKPrMRIyqFBTSWLJSYgn03Ym/7w5SpTG8/+H/iX/QPvYe3MpO7y0civIhRBTK7sC9/N3u3/Dr3e8RGOOPsTgPS7kBc6mOgAg/5Lnp7Pffx4HDnnge2EFaRgIlpVpKi3KIDT9ARnIoOWmRZEhCCPXbQ5YsnixZPKa8NMYHnSTGHkavklJizkKrSCLcfzeyxCC0igRKdGlo0uPIzxGTlhBATJQfyeJwggN2E+y/nVD/7SgzIslKCSVbFkqJQUya+BByaRC2ShXRYXtIl4VibzCjSI9AkxGJURWLUSlAFLufuAgPkgQ+xEd7kZESgjFPhDorBp1agEWfhCEnBqM6ivycGIzKcIzKcCy50ZQaEqkwiyk1JFKgiaMoT0iFSYI1X0qlOYVKcwrVBWnUFrnG4Kz5aa42LlMmJeYsSoxySsxZlOWrsBZpXGBRaaS5vpROZzVdbXW0NVfT6qymq6Oero562lpqaHfaaHXU0OqooaOljp52Bz3tDjpbGmltstHhbHA5Fs4G2p022hx1tDpqcDbW0NxopaG2iLqafGqq8qmqNGCtMGKtMFJpNVFZaaa6uoDq6gL3GVNJmUvllflUVuVTaTVQadVRWa2nvFpHkVWDqUxBbkEaynwpqfoEpDohIq2AhLxohNpoBJpIItWhRCiCiM+NJEEThTA3EmFuJAJ1ODHZIUTKAwnPOEycKswtgTocgTqc+JwItzagILPIlUfYcB9EWgEJuTFubbgTG65EsiGBZFMicdoo4g2xJJnjEeUL3TAhtYhIKRAjzXdpI3idUZRGRlEa6QWpyPIlyEwJpBnjkRkEpOrjfuY8bMBEgjrMtbatCiVeGYIgO/idQhHlxpGojkOojCJOGfHuPCscwTvHJjI7kPCsw4RnBhCWcZjIzBDissJJVMYizolDqo0nOS+WrAIpGWYxCnMqWaYU0rRSCm351LXX4uh10DbQQUtfG43tLTS0OWnu7qJjsA9nZzsNTru7LWVwfJjhI6O0drdTVV9DfXMjtqZ6Gpx2Ovu7mTh5lONTJxk9Nk7PUB/9IwN09nXR0tlKU6sD+7vK167+bncmYuzYOKNHx+jo7aShuZF6RwONTjsNzY04W5twOBuprK2grslGZ383NY56dIUmzBVFqMx65MY8ZDo1Ek02SWoFCUo5wuxM4pWZxOUmE5+XTHBqNLGqRCIyYpHlyxFppCTlJpOkTiJBmUByrgRlYTaGyjwMlXnoKzQYrVr0VgNZ+QqyC5QU1xdR226jqqWaymYrtjYb7cPtjE8fedf7rwAAIABJREFUwd7ZxPSFM2gL9QREBbHbZy/b9+9hi88+PCND2BF4iE3e+9gd4sfuEF82+ezko4M78Yr2xzPaB89oH7xivNkf541X7AH2Re/DI2Iv+0J3E50Sil+MD76R3gTFB7IveD/7w3zxjwvGM8SHTV5bed/jEzyCvZmaO8P1ezcxVReQW5rHyKlhHL1NTC+cpryplP2RXnzi8zH7wjyIlkWSnCshQSFEbkgnXBRCblEOyvxsjsyMc/fFXcobK2nubUWaLSNDk8XC+gWOnj2Ora2eFJWMotoiHL0OBo4PUFpfTGl9McW2Quo7bJTUFZGeK0WulSGQRROaEEhcahThScEcjvElJiUSr2APQhODGD07gn2gkW2+W9kbtIcA4WE+8fmYPWG72Rq4mW1BW9jk8yFbfDezzW8rWw9uITQxhMETg5y+MM30/DRnL5ylwWl35WrKSmlw2rG3OlAa1EQlxdDQbqeosghnl5Oe4R5Gjo2wevUST18+4Yu3r/js1TOef/aEB4/ucv3GOtdvrPPd91/z/MVj5uZnuHX7Gmdnp5g/P8u1G+tcWJxnYWmeE1PHOTl9guKKIspryzEVmzCXmOka7KKp3c7E5Cid/a0cm55g7OQwYyeHGT0xxMyFKZo7GimvKaZ/tJs6RzXVDRX0DHVwfuUcCxdn6epuo8paRldnK5dXl7h/7xaPHt5170MsL513Q8FGnuH+vVvcuL7OzRtX+OzFE27fusbixXnmzp3hwvlzXFq5yOqlRVaWL7C8dJ61y8tcXl3i4oU55s65VrGnp05y/Ng4F87PsnZ5iVs3r3D/3k2ePL7PF5+/4OvffsHvvn7Dt998yds3L3n18imfv37OF5+/4MXzT7l/7yY3rq9x99Y6L58/4t/++q+8fvnE/fzFC+c4PXWc7p52xsaHmJw6xczsGWbnzjI7d5bpmSlOTp7g9PQkZ85OMzo+QlOza7dh4cI8Dx7d5/HTT7n34C5Pnj3mxq3rnDk7zctXL5mcOsXw6BBzC+e4dHGFCwsXOTM1w4ljxzl58iSnpyddpQ7HRpCp0kjOTkGQFk+iPAmZNgOxWkJkajSRqdGEiSPZfdiDfcH7CZdEIZSLybbkUlBTjK7USImtHIu1CHNFAcW1ZRRVlaErNFHb3MDs0gL9E6NU2ev5RX1dE6MjR5g9u8CF88tMnT7L+OgEE2NHOHtmlnNnZ1m5uMjNq9e4c+M6V1YvsTg3x/yZs8xOnWVi7BhD/WP09IxQWdmIUJTJLs8APtzm+rD/0a6DbNrpw2+2eLgg4oNt/OrjXXywbR+f7DnIJ3sO/Zf6aJfLzXhvqxe/3ryP32zx5P1t+/lo10E+2uPPxx5B7PCJfAcQ8XgEJeAVKnJDxF7/OA5FJHE4PIHDYfEo1EaanB2cODnF7Owct65d5cmDu7x69pjXz5/w9tULvv3qDb97+7n7tGnjvOmbL79wZx828go/rW3daFvacBN++N1Xbsfhp6dIG07Gxu7DhhuxkYPYeG4DSDbci4333HApvvnqS+7cvY+tuQVdSRGZ+QYkRg0Scx6xORlI9CrEuQrUxWaqWxpoHeqmtsOBpiyfFGM2UlM2eTXFZJeZSM/XINbIScyWUVRvRV9mocRWycqVVf70j3/mX//6L/z44/d8/vol62urLJ1f4MGdm0xOjNLZXM9wTxudzTbsVUW0NVRSW2Kg1JhNU6WRKks2LZV6zk10cPPiMc6f6KKzRk+JRkSFMY1SQypmZQK5skg06REU5CZiNaZSY0qj1pRKtVZChTqBKnUi9Xlimo2ptJnSaDXKaDPIsCkTaTLIcBRkUpkrps6YhrMwm2qViJ5CNdWZQmrS43FopFQphFjSI7HqJDgrc2muMqNTSGmuKeb4SDuNVfnIU2OJDvclLOQAW7f/mvDoQ3y88zccDN9PtllBSl4qeRUG/GID+PWWvyM0NgChNIa/+/D/widwPx9ue4/g6ACCog5jKdJS31iG3V6BUZdOeOBexAI/1LIo0pKCSYz2JydLzPSJQTqaqygwKGi1l6FXSYkJOUCmNJJkQQDpohASIr1RpUSRmxaLJVdCtjQceUYCWZmJyKRRhIfsI8B3C/GR+wn124IgfA/xYTsx5whQZ0SQK49CnhpKfLQXkgR/KoqzKNEnY1LGkiUJJOTQx4T6bUEk8EEs9CU3Ow6tWogiIwxFWiiK9EDkkkPkZARRoImhSBtHSV4cpVoBVaYkbIVSbJYUrCYxVWYJdUUyqvOlVOdLsRqllOvEFGoSyFcLyFcLKMhNdDVyKRMxKUWYciQUaFMpMWdSUajCWuJyKRx1JbQ7rDjtlTgaynE6rLQ6q2lprqKjpY52p83lSLTU0dnSSFernc6WRhdA/ETtzfW0Oeposde6IKKhGkdDOU31pTTUlVBXW4itppDa6gJqagqpqSmktraI2toiqmoKqLCaKaswU1puosJqwVptoarSREWlnvIKHUXlOZiKVWgLMlGZZWSZk5Hpk5DoExBp40nUxpGgi0OojUWgiSY2x3W6I/yJ4nMiiFOFEasMJVoR/DN4+ClAuKHjHTCoKjLR2dQoyzPIKpEhyxcTp4wgITcGYU40CbkxJOXFIdEL3w2zuWpg47RRCA2xJJoEiPJdp0wic6J7lC7Z7HIlUvLFyAqSSS+UuWpdC1JJN0tINyWSbhK6QeKnJ0wSbTSpRgEpBhdcbIBFsi7m3flTAkk5sSSoYolTRhKjCCM6O4wYZSgx6hBic1yP0SpXTiJWGUp8diQJqmjEOfEka+KRGRJJ0QlQFKaQbhKRZUpBbpSSppVSVGehqacRZ7+T9sFO2gc7ae3rprm7g6bODuwdrTR3tNHR10X/6CCD48P0DvfT3tuJs7MVR7urwrW5w9XgM3J0jJNnJjk1c5rxE0foHx2krbudRqedekcDjrZmVxe8005rVxtD48OcmDrJkZNHGRwboqO3k9auNndOoq27nbbuVhqa6ymvLqOyrpKaRhvmskKydTnuATy5Xk2mQYOqyEBOST4Ki5asfB3qYiOCHBGpFjnaOjPKcg0CVRLeAj9CpBFItKmoS9XILXIyjOlkFyjIKVSSnZ+J3JCO3JCOtjSPvBINBbUWGrrraR1uo7HHTlVzFRX2Cqqd1djabNQ6bazeusypuUlKbWXEJsUQFBeCV7gvXtH+bD28j994buajgzvZGeLJnnAv9kXtZ2fobnaF7WFPxB48ovbgFbuPg4n7CZYdRqCIIFwcSHxaNGpLFgGxh/AO2U9QfDAfe2whMC6E/cE+7Av2Zk+AFx/t38I2nx2cnpvi0bNPmV+ZZ3bxLI1d9Uyfn6Kpp5Edh7fz0YFN7AvzIEgUyHb/7ewO2MXBaB9Sc1NoHnBwZHaCyfMnObtylm//4XsqGqu4fOcKzr42hGmJyHLSae5rodpZjW+4L6YKE5nadKqaK0lIj6dztJ2i2gJK64upaCwmS5eGLDeZxEwBwfGHkWQnkpIjYdeh7STK47lwfZ7K1gq2H9rGTn+Xy+AZuo/9kV5sC9jKR4c+ZGvgZj459DHb/bexJ3AX3mFepORI6BhpY/DEIHWt9ZjLLaQq09AWGElTyYmTJCCRS4kWxeJ1+ADl9ZVU1lViKbNgLDIydmKM9RtrvPjcdcb0+OlD1q5cYmn5PHfu3nCHq58+e8T9B7d58dkTrt1YZ+3KJS5dXuLU6eOcX16gd6iHekcdxRVFdA50UttUS429huGjQ7R0O6l1VKEr0FBcVUBpTREtPQ5Gjg/S0uOgrLqItp5mOvpayDOpaelqYuLkCOMnhjkxOc7RY2M4muoZHOjh5o0rvHj+mKdPHrodiUcP73Lv7k1u37rG7VvXXOvT71yHq1dWuX3rGrduXuXSykXOTJ9i5swkFy/MsTB/lpMnjnB+YZarV1bd73H1yipXr6xy/doa16+tcWV9hevXLnPzxjp371zn2dOHvPniM96+ecnrV894/eqZGyp++P5rvv/ut3zx+Qvu37vJ+toy925f4ccfvuEf/vIn7t2+wq2bV7h2dZWV5fPMnZumf6Cbnt4Oenq6GB0fYW7hHOtX11hZXebsuRmmzpzm3PwsZ85O0z/Yh93R6M5F3Lh1nRcvn/PsxVNu3r7Byuoy333/LetX1pg4Os7YxChnTk1z4dx5VhcvsbhwnsmTp5iYmOD4yWNMnztD91A3JbWlrnpXezkVTVWoizSIVVISskQI5Ul4hhzAM+QAUSmxJOekoaswU99pp7m/le6xPvqODNI60EGNs45Cayk5Ji3GEgtNnS2cOjdDma2aX7S3dTN1+ixLi6vMz5/n+PGTHDtynOnTZ1i8cJGFuXkWF86zfmmF6+trXF5e4sLsLLOnpzl55ASD/SN0tvXS2NiGXl9MWJSI7Xv9+Hin909gwJv3tu7j7z7cyd9+uJ1ffbyL97d68P42T3de4j/Trz7xcOvXm/fx3lYvPtzhzce7ffl472E2e4aw41AMHkEJeAQlsC840Q0R+4ITOBCSxL7D0UQKZUQnpFBYUkVbew8L84ucPTPDgzu3efrwHq+ePXbnHjZOmN68fO4+V/rd28/d50ob2xE/3Yv46c7DxtcbDsJPsxAbLsWG67CRb9iACPcGxDvY+MsffuDvf/+9+/V/+cMP/MMff+T3337N29evuHPnHnMXl+kZG0VTWkSyLgexIZe4nAxkJg0Ki54ci5GCyhJqHPVUNNaQW2wiw6giIz8HdbERuVlDbrEJYaaUDK2SyYUZukf6GRgbYnn9Es9fv+Cf/uX/5sqVNY4eGWdifJS+rk7u377BWF83bfZahrqdNFaXUGJUM9zloLWujNjgAxTkpqJJj6NAKaK7roDTQ3YmOitpLFJQoBJSopVSnJeMURGPShpGljjAtVqtiKNIlUCxKp4ylRBrbhK2PImrkcmQQoshlRZDKr3FKpzGTFqKlJgyoinTJNNepacsR4o9X4lZHEVJajz2XBkOfSZ1eTKcxUqGHEUMtZZTX24kQxLDmeODfPboOrfXzzPYbUcmjqC8RMNB350EBHmyfe8m/o+/+QU5FhV1nfXITSqk6hRik6P4ZNcH/OaTXxIWF0yUMBIPn71k5ynQmNXk6RUUFudRVmYgLSUaYbQvGclh5OeIkSeHkyaJprQwj5YmK3MzR9HlpqPXpBMZ7EWBQU5VqYapY92cmmijQC/DrJGgyRKQLXM5GR0d9TQ7rQz02aks02DSSlFlxJCa6I8yLYyEiN2YcwTIUwKIj9xNZXEmWemh+Hl/iFYVT7kplYJcIbqsGJLjfUgTBaDMiCRVHIA6K4bsjEgUGWHkKWPRqqPISQ9GqwjDkhuNSRFGcW4MRTnRlOcJqDaLsOVLqDaLqDZJqCtIpcooptokodIopjAnDm16CNniQ8hFfmSJ/VGlhKBOCUeTFoUuKw6zWkShPpUys5yKwmwqi9TUV5lpri+mqb6URpvr0WmvoNVhdbkRrbW0t9TR3lJHm9NGm9NGR2sjXe1NtLc0vJOd9hY7rc0NtDjqabbbcDRW09JUjdNeSVNDJfaGMhpsLtlspdhspdTXl1NfX46tvozq2mIqqwqosFrcw3k1VRYqrSZKy3RYitXoLNmo8zNQGGWuD7MGCckGESJtAolaAUm6eLcStXE/cwo2MgtJeXFu5+A/cxN+6iokqKIQa+JQl2VgrtdgrtdgtOWQXSwjVh6KKDcWUW4sYk0cKfoE0s1iMi3JpJlEJBsSEGqjSdRHIzbF/0zJpkT3zkSyKZEUkwhZvoSMwhTkBa4xuTSTmAyzmExjImnGBFfr0rvwdLIuDok2llSjEKleQJI2hsS8aJK0MUgMAlLzE0kvSCZRE0dCroB4dTRxyghiVRHEqMOIzXGFq+PzIhBqI0nYeG1ePNI8IbK8JNJ0iWQaRaTrhWRbpGQYkpAbpWSZUsjUpVLWWISzr4mWPidtAx10jfTQNzJE92A/LV1dNLY009nbw9D4MEdPHWP8+ATdAz00tTpodNpxtDVT11RPU6uDzr4udwvT4NgQ7T0dNLU6cHa0uJ2Fzr4ueof66OjtpH9kwL0T0T8yQEtnK86OFnew2mavw2qrwlLi2iQoKC+gptlGTbONsroKCqxFaIsMKPQqjGX55FeVoC8zY6kuxdpaR6WzHlN1EWZ7EbJ8OVklatLzs9BY9URlxBGdFku4NJIUrQyRWoJIJSY5V4pMl0aaXkamSY4yPxttaR7GciOFNYVUNlVS21pLfUc9jR0N2DsbqWysoKrJSmtvM9MLkyyun6dvrBuhJBb/CD8OxwfgHXsQnzg/9kd7syfUg32RnhyI9WZv+B48InfjEbkbr5g97I/dg1fMbnwTvBDmRJNbkYW+TE1OvoJKewmZeWkkK0Sk5aYRLAgl26giWBCKd6gvPuEHOSwIwj/GD4/gvewP9yJEFMQhgS+e4fuoa6+jrr2OXcF78Aj3ZH+0N7tD9rIzaC/RabHEy4WU2Mup66znxMJJ+o72MTE1zo3HtwhPjOTsyjkmzhylqLaEFJWMCnsFI5MjyHVyUlTJZGrTybeaMFZokevTkOvTMFXqcA7YKWssQq5PIzYlEt9Ib3Yc3MrBiAOk5EgYmRmm1FHCr3b+ko+8NhGviGdX4C427d+Ev9APv8RDeEV7ciB2P3tDdrErcCe7A3biG+mN2qLg1MIJ6trrSFWnIpJLCEuIICA6mN2H9rHHzxOhLIlD4YfxDfWjvL4StV6NxqTB0dbEwtI8Dx7d5cXLp3z28inXb6wzefo4x46OcXl1ibdvXvHtd7/l6bNHPHn2iOVLF1m4cI6V1UWW15Y4uzBDZW0FVlslJVUlODoczC3NMXFqgv4jg/RN9FPf1oC53ERufg5ZWjlSRTJqkwpndxPmUgNKXRbGYh2WUiOpcgm2pipaux3UN9fgbGtgcKiXUyePcvvWNb768nP33sOXb1/z+esXPHv6yH2+dP3aGmuXl1lfW3HDwLnZabfrcHryOJOnjrEwf5azM6cZHupzh7Y3xueuXlll7fIy16+tuRatb1/jwd0bPH54h8+ePeK3b1/x/Tdf8vWXr3n14jHPHt/ns2ePeP3ZE968fs7bz1/w5vVzPn/5lFcvHvPZswf821//lS/fvOT2jcvcuLrKjaurrK8ts7y0wOBAD13dbbS1tdDf38vMzDRXr65z49Z11znahXkWly+yuHyRyalTtLQ5qaqx0t3bxcKFee4/vMf9h/e4ces6t+7c5J/++Z/47OULLi5dcAWrT06yMDPLpcUlVi4uMnnyFH19PQwM9XP89AmOnjqCvc2Oo9vJ8KlReicGsLU3YLYWkJqXTnxmIofjA4iURCHTpJGSk4pMk0axrZSOkS66x3s5MnOM0VPjNPe0UO2opaS2jOKaUqodtTi6Wmloc/CLnu4Bzs7Mc2llndnZOU6enOTsmVmWF1dYWVrm/PwCF+fnWFtZ5vr6Gmsry1w8d47Z09P0d/XR6uygweagtLSGzEwN/kGx7PDwZ/s+f7buO8zmvX5uiPjlRy6I+OVH2/nN5j38evNefr1533+pv/lwF3+7aTe//Hgvv9niyQfbD/DRroNs3uvHJx4BbDsQzu7DAjxDktzaHyZmf5gYr6AEDkensudgGAKRHJ2plNpaB46mVmamz7G6tMyzhw95/ukDXj9/4q5R3YCIDaD4KURsOAgbYeuNvYifug8bI3J//P6bn4Wm3VmGn2QkNl63ASbff/3lz/ISG19v5CX+8ocf+J9//gN/+uFbvn77hitrV7l68w4nZ89ibXGQW15MgjqL6EwpeZXFaIstKLS5ZGtUWEoKqLRVUVRTjq7UhKpQS+dYP12jLlmbbNg7nNx+fJ+Fd7d7j1884bsfvgX+N69efcapk8fp7enC0VDP9fVVLs7N0GavpbWxisGuZjrsVTTVFFFqzCZdFEaOLA6FJBxNShQFqkRKNCIK1QmU5CRRY0rDKI/Dok6iIEeENiMGuegwWeIATFmxVOilGDIiKFIKqNZKsBtlNJtkNBtTadWn0mpMZ7BST4tFSVuF1rU/YZZTX6ohJyUWTXIMjvxcKrKk1KpltFjU1Bvk1BjS6bMXMj3Rhq3cRLFJzbXlczy9t86ttQVOjfeQJokkTynB6ajE5+AOhKJwtu35iIAIP2Q56XiH+vLrre/xt5v+huBof9JVqUgykrDWV6Ix5VJUWUhVg5WcvCzyCzQUF2tJFAQjEQaTJg5Bkx5HXOh+FLIEKkpNtDttOBrKaagtptFWglohITMlBlulkfXl08xO9VNkTKfYlE6+VooiNYIceRzr6wscO9ZPS7OVHJWE9OQIEmJ9qClV0tNShDYrEmVqEDpVDCmJPtSWZVNqkREf5UlYwBbyMqPQKaLIz0lAlR6OIi2cjJQQ4qO9SJcGk5kaSro0GGVGOMqMUNIlvmRJD6FMOUSG0JMCVST5WWEUZEdQniegypBIlSERq8EFEhW6RMq1CRTlCjBmRaCWHiZDeIDkGE9EkXvJk4WiTQtDnxGBMTuGgtxESg2uEzdrUTbWQiVVJbnu7ERthYG6mnwaaouw15VgbyjFuQET/wEiujscdLbZ38lBR2sT7S122pyNbpjYOG9qtlfhaLRir6+gsa6curoy6urKsNut2O1WGuyVbpDYWN2usZVgs5VSW1uEtdpCaaWR/JI8tEUq1JYsFBY5GeZ0UoxSxFoRiXmJJOYlItImvNO/h51FWgFiXfzPnIJkQwJiXfx/q1RDIsnaeNLNYrKLZeSUZ2K05ZBTnolQGUmyNp5kbTxSnZCMfAnZxTKUJWlkWpKRmoQkamNIMsQgNsUjMQtdEGEQuPISpkT37yE1JpFuliAvcEFEpiWVDJOETKPoHUQkvYOIBKTaOCR5AiTaWCR5AsR5LggS5ka6HBFtjPukKilPQFKe0AUTebHv1rZdv5PIGOt+lJqEyEwJpBvFpBvFZOglpOuTyDAkIdMKyDJLSNMlIDdKUZhTyTZlUOUsx9HTiLO3mbaBDrpHexkYG6FvZIiugQHaeroYHh9jeGKE4YkR+kcG6OjtpNFpp6qumrKqcuodDbR0tjIwOuhuYOrq76ap1YHNXudWQ3Oje7m6e8AFJhMnjjB6dIz+d9mJjWB1Z18X9pYm13q1w0aBtYiqphoc3U6qmmqoaLBS0WDFVJaPrtiIuaKAgqpiimvLsDbVUNfWSG1LPRWNVZhq89+FoxUk62RkmrMQKhIRqSWIc5KJToslLjOexOwkRCoxEnUK0rxUssxKNKU6V/VjmQFLVSGWKgvFtmJqWmpo7nHQ0uekrtVG53AHR6fGaWyrY+T4IBOTo8jVaSTJBAQID+MZ5cXhBH8CJUHsC9vD3vA9+MR6sit0O54Ru/GI3Il3zF68BR4ciHZBRIo+gfIWC2OnB+gebqPWXkFrbzPO7iZKqoqpd9bRPdpDYVUR2UYV4YnheAXu40DIPg6Ge+ET5snByP34RB1gX5gHjV2N2Lvt7ItwOSBeMd7sDPHAK8qHNLMrNK4p1SFIiydTL0ciTyY3X0O+tYCkTDHGcjPtw52cW52noLoIY7kRbbGWvqM9VDutVDaVM3xqEEdfA0qzHIEsGrk+DYEsmmRlEhGiEA6G78c7zIvdfjsQZsQxNNlPbmkOH3i8z07/HRyI2M8W3y14RXhxIOoAhwS+eMf5sDdkF/vCPNh+aCtbfD5hl982ggT+WKqNtA+3kqXPJCjO9UEvKCGUPQH72BXgQZg4muD4cMwVBaRkyzCV5ePsctI91M3RU0f49vff8P2P3/DFm5c8e/6pe3xtaXGBe7eu8+rlM548fci162s8fvqQ6ZlJzl+cY2V1kcmZU/QN96Ix5DI0Pkj/WD99o32MnxzH2eWkptmGxpKHSC4iVhqLMDUegTSOVGUKiWkJGIq0pKtSURuyCY4OQJknx1ysp8RaQHGlBXtrHc62Bjo6nZxfmHV/yL9z+zqvXz3nd1+/5dXLZ9y7e5OHD+5w7+5Nrl29zJX1S1y/tsbl1SXm52YYHxtieuok52anOT15nKnTJ5ifm+Hc7DSnTh51D+HdvnWNmzeuuDMTl1eXuHnjCo/u3+KzZ494+/kLvnrzki+/+IwvXj3j2eP73L9znQd3b/Dw3k0e3L3B7Rvr3Lq+xoO7N3j+5AGvXjzm+2+/4l//5Z94cPcaN66ucHVtmatry1xeXWRpcZ6+3k5GRwYYHx9lbGyEY8eOMDs7w+raJTdIrKwus7h8kXPzs4xNjNLe6ap+3Rigu3r9CjduXefOvdv89d/+yvPPnnP/4T2ePHvM5cVlzp2Z5szkaRZmzzJ79gzHjk4wPj7KyckTLK1cYPz4GOMnxxk+MUptcwPWphqsTTUozTmIFGKChUFESqJI12YgVacQlhSOIFWIOj+Xkroymvta6BzuxtnbSnNPC/ZOB40dTbQNdFBUVUZ1Ux2/6O8f5PTpaZaWVpiZmWVqyuVArK1e5vKlVZYuLrJy8QJXL69y8+oa65eWOD97hjMnT9Lh7KSxrpnKMhs6XQEiUQY+fhHs8PBn1/5AtnkGsHmvH5t2HuA3WzzcEPF3m1wnTb/6aDe/+mjvf6lfbtrDrz7ay3ubPflw2wE+3nmQzbsPsXWvP1s9AtnhE8neQCH7Q5PdOhAmxSdMwv7gRAJiZITEpZCpMmN39lBdbaejvYeZ6XPcuXGTl0+e8PLpp7x99cKdR/jpqdLbVy/cAerfvf2cr9+8dgPEm5fP3edH/7GedSMQ/dOA9H90KP7843fun99432+/euMGjZ+2O/3hu9/9LGj9x++/4Yevv+bzF695cP8xswvnObu0yOmlC5hsVaTkKal0NpJrNqAzGSksLqC+3kZbh+svYuX1lRhKTFy4tMilK6tMzpx2hbYWF/jsi5d89fWXfPnbt/z5L3/i3/7tfwH/m//v//1/+PLtF8yePcPw0AALs2d48/IJd6+tcGykh8GuZs4cG2LRXzi7AAAgAElEQVTmxBDtDWVoFUnkyOLISAwmQ3CYHGkYRnkMpqxY8hUxFCqF5GcLKVAlYlEnYVYmYFDEYlDEUpCbSKUhBUNGBMWqeOqMqTgtmbRaMmjNT6fTnEFXgQKHKYs6s4IKXRrZyRHIU6Jot5dzdKANW5GebGEU5lQRVlUGJYpk8jMTsOUraK0xUVeeR501n3ZnDZcvnuHapTkWpifobbUhl8YgiPQlPtYfVbaExMRwduz+iODIwySlJqLQKYlLjsdYrEMojcNUomfl2iJ5Zg019moiBOFI0sUUlZqoayinpqaQpPgQUpLCyEgOIy9DQGKUL1XlJqRSIa8/+5SO1nqqKs001JWQlZlIWLAnzqYypif7sVXrSREFkZsdj1knJTs9gnx9MheXZjhypJfiwlzUSjHpyRGEB+2ipd5Ea4ORrOTDaDLDabHloVfHUqBPwqJPIk1ymPDAreiyYjAqBRRpxajSw0lJ8kcUf4jkxMMUFWRSWa5GkyMkIzWIlKSDiAX7yEj2RasIQSsPpiQnhuLsSEqUUVjz4qk2iqkyiKgyiKgxSajQJWHJjkYjC0Ip8SM7OQClNJDs5AAUSX4UKGMoUsZSohZQqhFSoRNjNUqpNqdRbZFjtWRSbEyjQJtKoSGD8gIl1pJcqst0VJZpqao0YasroslRQUtLjVttbfV0dDTS3m6no6Pp39XeTHubg7bWJjpam+hsaaLD2UCbs57W5jqcTbU4GqtpbKyiocFKU1MNDkct9qYaGhqrsNWXUVtXSm1dKXUN5W7IaGyyUmuvoLK+hMJaM8ZKHXnlGpTFSjIKMkkxpiLRJSPRJSPViknOE5GsTUSsE7qBQKIX/gwiNoLQ/50yLcmk6BNI0SeQakgkqzAFU10uhlq1GzCStS7YyLQkk10sQ1GUSrpZTLIxHpE+DokpDml+PNL8eCTGeJLfSWoS/uy9M8xisiwpKApSybKkkGlOJtMoJsOQRLo+iTRdAinaBFdOQROPRBNHslaIVCdEok9AohciNiQg0seTqBW4nJk8oUs6Vy2t2JRAcn4CUouQlIIEJGYByfnxyCxJZFhEyPOlZJmTkRuSydSLSNcnkpoXh9wkJk2XgMKUgrognZwCBXUd1Tj7mmgbaKV7qJvekV56hgboGRqgd3iYvpEhRiZcYDA4NkT3QA/N7U5qGmoptZZRWFZEVV01Ta0O96Bcz2AvLZ2tNDrt1DXV09rVRt9wP33D/bR2tdHW3c7wxAhHTx1j7Ni4u+q1d6iPvuF+Ono73U5HU1szHUNdWJtqqHLUUttST2ldBdXNNloG2rB3O7C11GEoMWIsNdHU5aBtoJ2KhkrKa8to7nSgLs5BWagiKVuCQJ5IpDQGaa4MoTyJ6NQ4EpUSUnUZyPOVpBnkiHNkJOZIkemzyC7UoDCqMJabXacwjVYqGlyP1nrX/9HQUk9HfztHT01Q01DF6LFBLq7OY2+uxdFZT2KWAH+hLwEJh/AX+rLDfwvb/DZzMGY/voL97A7cyo6AzewL3YlPrAfeUXvwFXgi0ydh66zk8s0lFi8vMDl9lFNnTjByZIjeoR7OXZjl8o3LLKzMs7S+SJ2zhoOhB9i+/xMOR/ngF+nFzoOuootdh3fS2GmnudfJrmAPNh3cwrbA3eyJ8OZDn60cjAsiICGMw4IQ/KIC8IsKwOOQJ3t9PdjhvYvQhAg8Aw8QnhRFUHwwAXGBpObKeG/n+6TlyTBZjZQ3ldDYU0dVSwXlTSWka1OJEIciTI9BIIsiPiMGnwgvPvb8gHBxMGn6VAKE/mw/tJVNnh/g+/8z9p5RbR542nee2Wd3ZtKmpBd3O+49tjE22Mb03iWBEEIFdQSSkIQKRYjewQZsXCkG05vBGPcaJ45jO04cJ47TZiYzuzvZ2Z3Zd3f2fd79PR8Us8me5znn/XAdId33uQ/oA+f+3f//dV1B65i/cR5vrn+DgPidvB22mTW7VvP8oud4Zv7TvLD01/xqwfO8tvxl1vqvJDwlGFeFjaycDKJF4WwN3sxb25azfPtKlvmvZHngGpbvXMvm3VuJTo1FY9ZxsPsQh7sPMzI1wvv3bvHg4X0eff4J165fYvbMFKcnxxgdPMn0xCg3Ll/g+uULjI4N0tl9lIGhPiqqvBw63sHAaD8dxw5S01iN1W2ld7iXloMtFJUXkWPPRaqVITcoSVOks2XPFrbsfZuVW5bjH+qHrTQfRa6MDHUaIkUqWRoxwdG7yLVqKS53UOi1Y3Xl0tBcwZHj7YyODTAxPszIcP9cQ/W9u+/z3ru+4rtTk6NMnRpjbHSQgf4TDA70Mjx0ks7jh2lsqKGluZ59LQ0caN/HsaMddHUeoavzCH29XQwPnWR0xHf9qVNjTJ0aY3JihMmJEc7OTnPl8nneuXaRu7dvcv/uLd65dpGZqTFGh/oYHepjbPgkl87PcOPqBd65dpELZ6c5fcoHClMTw0yODfKHb3/Lw4/vcX5mgunxQSbHBjk1PsT4SD9D/T3U11XRcbCVzs5jHDlyiLa2/Rw82E53dyeDg/30D55kcHiAweEBenq7OXjoAE0tjdQ31lHfWMfR40cYGRtm6vQpZmZP891333Hl2mVu3LzORw/uc/XiBUYHT9J97Ojc3zzQf4KBgZOMTYxy/uI5Dhw5SFNrMxV1VWTrtShzNHhqyqnZX4e7yo1YnUa0MBKJVowiV0G0MJo9UbuJE8UiNygwucy4vS48VSV4a7w4PU4cJQ4q6iuoaKqitL6cp2pr6zl48BADA0N0dnbT1dXD2MgoYyOjTJ+aYmJsnKnxMWanp5idnvT90kcPcbitjSpvNa6CYvQaE6mpEgIDI1mxZhuLV7zNsrV+zFu+mdeXbuClBSv55etLef6VhTz38jyef2U+z7/iM1k/++Ki/6t++eoyfv36cl58cyWvLFjD64vXM2/ZJhYsf5sFK7axZMNuVviFs2ZHLKv9Y1jtH8OaHbFzELHeL4JksQZ1jgNnYQUGQz5t+w8y1DfI2dMz3Hn33R8VyD16cH/upv7+B7e4ffP6j2Jff5jWdP+DWz+Kd/1hI/UPpxP/Pbr1v5fO/fD4k2nD7756/KNpxFePHs6ZuR/ev+uDkk8+4cHdj/j73/+R92/fYerCeYbPnKaqfT85bjt6mxm9KRd3USFlXg8lxYUUF7nxej0UlrrJd1iob6yjrW0/9fW1jI2NMD19ihs3rvHpp5/wu9/9ht/+5mt+881XfP7oU/78L3/iD7//HTOnpzh29DBVZR4Ge4/z6KP3uffeFaZGehjq7uD4gXr21xRR5jKQnRZJenwgwnA/xDH+KFP3oEkLIUcSRl5WJIVGMXkynydCnR6OXhqJKj2E9LjtJIZuQC0KIlcSjkMZj0eTQpk2hSptKnV6EbXGDOrsKnIkcYTvXIMhO5WWxhKS44PZ8fYqKousSBOi0aTGkytOQZsagzIpDKtGRLlbT6lLT0uDl7aWakYHu7hx5TRDvR2487UoxHGkxu6h1G0kNSmYnf7riIkLZk/wDl6d9zKBwbsZnBpm5uJpjvYeYmCij6ikcGJTYpAoM9gVGsj23X5kSAUUe2wUF1sRJoeTFLMLUWIQksQg4sL9+PTBbU6ePM6FC9PcunUVb4mdkiIzURE7qa8toqTQSGuLB6ddhVwagzBpF6Lk3STF+qFXJaDRSVFpxKSlxaJRCREk72X72wsRJ+8hyH8JoTuWYVLH4TKJyEjyR6+MQiUNJSpkLTFh6xHE+ZGetBNVZjji1N0kRPsRGbKRmKit5Jsl1FRZUMhiiIt8m/jozaTEbUGcsp3sjN2oxIEYxLsxiALJSduFSbKX3MwQcjL2YpQEY5KFY5ZHohQEIIhYT0rYWsTxfqjS95IjiyRPHoFZFk5+Vij5WeFz8GGWR2JRxGBWxGFRJ2KQxaKTxmLMTiFfn44tV4otV0q+KYs8oy9FyV6gw+U2UlhoorjYQkmJDY/HTmmpE6/3v2CiorzkR6qu8FBT7qG6opjKskLKS114SxwUF9spLLTOQURRsd0HEm4TDlceDlceTreJ4mI7xSW+p2pFZU5c3gIsxSZyXAbUDi1ZViUZpkxEOekI9CKEOiECbSqpqhRSVAkkq7/vWsiOIFYZ/qMpRLQ8dA4somQhP4KHCOleIqR7SVBGEK8IJ0kVRbI6GpEhAY07C407i2R1NJGSIKKlwXPnJKmiSFBGECsLJToryAcLqmDiNKHEqUKIzQ4lWhFMnCLEJ3kYcXLfpCFZFYVAE4dQG49AE4dAFUOKMup7kIggURZOXFaYDyQyQ4iWBBMtDSFWFkaMIpxYZQTRynAi5b7VrhDJHsIzQ4iQhhL5vUfD58UIJ04bRrwunFhNKPHaMBK1kaRoo0hVx5KaHU2qIoYUuQ9gErKCEapjSFFGkq5JJNOQitSQjru6gIpmL1UtldS21FLdVE1FXQ0VdTVUNzZS19JEXVMjLe372H+wldqmOlwlbnLz88gxG8mzmsh3WHF7CimvqZjrdCgp91BcVkJJuYf6lgZaO9rYd2A/VfXVVNRW0tzWQmtHG02tzVQ31FBZV0WRtxijJReFRolcrSBbp0Jl0GCw55Jt1qKzGzEX2yjwuiiuKaWsqYLiWg/uikJKajx4a0oprfZQUV9OTWMVpZUlWJ0WMnUZSPQZ7IkLIiBmN1tC/EjISmZn9C5W+a9lR8wuQgQRREsSichIIFwcT0xWCqlaCZJcBUqTBrVZh9aiR23SItMrEGdnIJank6EQYyu0YrDoKfK68VZ52N/RxLETh7AW5FLbXI6+QIU4R4hIl0JydjwBcdtZHbCcNQGr2ByynvV7VrN8+xJW7ljGpuB1bAhaw4agNURLwrGWmhid8nULfHj/A/r6e6hvrGF8coQzZ6e5//BDzlyY4cNP7vLO7at09nfgrXORpRUQnrCTaGEw/uHbWPL2UkyFFoanRtkUupWF25bz+qbF/Grla/x8wa/5xbJXeWX1An699FVWbl/PW5tXsertNby1cSVvrpjPonVLeXPlAjYEbObVt15j+ZYVbA3exurta5i/Zh7rA9YREOVPaPJekmUJKM0yZLmZpMgT2R2zg4BIP9YHrmbemtdYsmkBu2J3sCs+gGVbl7DSfznLti7hhbd+TUD8TlLUyQQmBOAfs53l/m+x6O1FLN68iBVblzFv9eu8tXkxO8K3ESMMJ8+lJzEzFr/QLazeuYplfstYs3c9C7cvZVngSlbuXsea7etJlqQi0ytoO36A6+9f5+ylWc5fnOWb337Jnbu3fDfjY8P0dR+nvaWRnmOHmZkcY2yon8amWuoaqqmo8pJvM9HU2sjJ4T5ODPRwrOcodfvqONx9mIr6CqoaqyiqKiHXYUKRk02uy4RIKUJtVRGeHEqMKApPfTF6u5b0bCEaSzbxwig0eQq81YVYXbk0tlZT3eilrrGMgeEerl+7yNnZaWbPTHH3zi0ef/6Qy5fO0dN9bM4AffhQO+1tLbS1NnP4UDvHjx2aS1c6fKid/fsaad3fNAcRx4520Huik1OTo5yenpiDlB9qcmKEMzOnuHb5HDevX+LqpbOcGh+iv7eTgb4uJscGmT09wZ333+H+3Vvcef8drlyc5dyZU1w8d5orF2d57+ZV/viPf8+1S7Ocn5ngzKkRZqbGODM9zvTkCGPDJzl4YD/Hjx2ip6eLnp4uurqOc+zYEQ4caKOpqYF9rS0c6zxKX38vx7uO0djcgLe8lNIyD+WVZTS1NM41Vw+NDPLdd3/knXdv8O6tm9y7f5f7d97n+uULTE+NMzoyQF9vlw+i+k4wOTnO7Lkz7G/bR0NLM+2HOij0lKDO0eMsKaH1UDvljWWYCnOR5UiR5UgRyAVs2bOFtdvWEJ4YhtKYjdltobDMTUmlryzQ6rZid9uobKiktrXeBxFebzn797cxODhMd3c3PT09TI5PMDI0zPTUJJMTY0xPjHNm6hTTE6MM9vXQdaSDI+3t1Fc14HaUoJTpiIpKYuvWIFas2caKdf6s27rn+1WmdT4/xKuLee7lBTz38rw5kPj/AxFPQOLl+at5ffF65r+1mcWrtrFkzQ6WbdrLSr8o1gXEs3ZnnA8gdsaxbkc0q/3C8duTiFSdT05+ETl5dtwuD53HepgaO8W56Rnu3bo1Nzl4eP/unEn6/ge3eO/6Fd67foUP3r0xl870f1pxejKh+O/+iCepSz/shfjv8a1PoOHbr7+Y8z/87qvH/O6rx3zz+LMfmayfTCueQMTnDx5w+51bfPv17zl79jz7Ozqob2+jpm0/FS0NmF0FtB48QFdXF0cOHqDa66W6vMwX03pgH97yEioryigrKaaqspye7k66u44zOjLEyPAg7737Dv/5H3/lz//yJ7784nN+/+1v+e1vvubunducnZ2htbmBxw8/ZHygi5ZaL5fOjPLp3XeYGu5iX3UhuSoh7rws7IZ0rNmpWJSJWJTx2DXJeEzp1DgVlFlkFGgF5MrjyVMkYJBFI03ZRVzwOsJ2LMMojcAsj6ZAEUdRdiJeTTI1eiGNRjFNFhmK2N0UmWSkJ+7l9Rf/joS4IFpaKmis8zI92sfZ4QHcORrUKXE4VFJ0GYmI44OoK7fwyb3L3Lg2w0DfUS5fmOKzB7c42dWGPjuNbEkCuep0GiocbN2wmHRRDApFGj9/+icotXKmz80wOTvJvYd3qWwsw+11EZkQwSvzXyYkOhhVTjYllcXojdkcPd5Ke3s9OlU6USHbiAndSvjONQQHrOXG1Vk+/ewjvGVumpqrKS0toLe3gxxjFkXFJpTyZHKNGRhzxJjyMhCm7iErMxKFLIocfQoanRSxJAGNJoM8o5TUpCCyxOHo5PFkS8JIi9tOoSWdjCR/hLFbMOkS0MojfACRsJ2QgLcIDVyOMH4H6Sm7ECbtIjJkIzu3v0Vq0m72NbsRp4Wwy38pESFrSI59m+S4TaTEbkQYsxGNcCe61B3ohbswiHajFgSgSNqOMmUnuvQg8rLC0aTvQZ4cgFywC11mGGZVHFZ9EgW6BOyqKJzZETiUkdgVEdjkkVhkkeRlhWOURmCUx5CrTMCmF1JkU1BSkE2hTUmRPZtStwGzRUGeRU6uWYYpX4HVrsXhysFVmIe7yERhcT7FHhslHgelXhdl5cVzjaOVFR5qq7zUVXqpqSylusJDZVkxZR43JcVOigoLcLksPpAotlNYZMNdZMFV6Js8uAutFBU7KC5xUlzqorDMjbPMha3MjsmTT67Hgr7EhLYoB61Lj9qhRePQoi5QobaqUOTLkFnTkeQLSTelIMhJmEtZSlBHkaCOIl4VOae47Ig52HiiOHkYyaoo0gwJCLSxpKijkeWLkOWLiJOFEp25lwRFOKmaGFI1MSQqI4jNCvFJHvx9UVwoidpwktRhJGSHEKfYS7w8hARFKAmKcB9AKCIQqKJJ1yUg1ieSrksgTR2HMNunJ4bmJFkUiVmRxGVFEJcVQUxWODFZ4UTLI4iWRxAljyBSFk64LIxwWRgxyihilFHfG7ejiNNGEa+LJF4XTrwunER9BEmGSJL10aTqon2TEFUMAmUsAmU0Ik0sAlUkmYYkxNp4pDkC5HlpyHMyKK5xUr2/gsrmCiobKqlsqPx+CtFATVMT1Y31NO77r/6GqvpqirzFc83SJpt5rgjuh8VwTyYOT9aSnMWuuTKpknIPRd5iPBWlVNVX09nbxYEjBykp96A16lDp1ZhsZvKsJuQaJRqrAU2BEWW+DrU9h3yPHUuJDa1VT7ZJTUmNhwPH2jl4rJXyWg/ltR72tzfgrShEKk8jQyVGliNDpBQRKYxiZ2QAwYkhRKbFkZCVysa929gStoOtkbvwj91LaFocKbpMJBY1MrMGrS0XmS6bNLkEoSyN5PRkYlNiSRAmkJaVhsGkR21QYXdbaWptoMjjpMTrRq1TUN1YTlGtE3dtAQWV+eR785DlSdgdt5ONu3w33mEpwfiFbmFr8GaCE/cQmhxCWEooWUYplfsqGR0fore3h3t3P+D06SmOHj3M6dNTzM7O8NGDe0xOjfHRJ3f58ptP+fDhe0yfH6ao3IJcl4rdm0uW0WcSjZUkcPbKeQprStgY5s+ygPU8vexlnlv2Ks8seomn57/A//j1z/jF/Fd4+pVf8vKC11m0ZimvLXuD59/4FT9/5WkWrF3Iiq0r+eX8X/HUs08xb/WbLN6wiHU71/L8m88QkhTEko0LSdcICUsJRmHKIl0rIEMvYmeUH8u3LmHj7rUs2jCPF5f9mo1B61mx/S12JwQSLNhLojKBXSm72RC6kT2CIFYFrGRvchARgnDCUkLZsHMdmwM3sDsqgMDQbYQlBrFp1zreXPUaK7a/xcawTQSk7mb53jXsyQxDWahDZ89BkZNNYVkhgxODjE+PMTV7igcP7/PRx3f56P4dXxzqmWlGB/o4fqCNqeFBblw4x+hAH+7CAg4dOcChIwcYGunn9LlpJmcmOHj0AJV1Fezr2EdHZwf7j7bRNdTDkb5j1Lc3kq7MIMsgx1RoorK1AmlOJonSBKR6CbIcKZlaMWqzkqT0WAz5aqoaSikqK+B4bwdHew7QcaSF4bE+Rkf6OTNziksXz/Leu9e5fu0Sx452UOYtprGhhqbGWhrqq2lsqKGttZlDHW0cOXyAY0c76O7yPX3vPH54bpWpu+sovSc6GRrsmzNfj44MMDjQy+BAL/0ne+jr7ZpLcbp84QwXzkwxPT7M5MgAZ06Nce3iWd65coFrF89y570b3Hv/JrduXOHi7DQXzkzx3vXLfHj7XT79+EN+/7vfcPncNBdnTzE7NcrM1BgzU2OcGh9iZLCXgf4TjAz3MzE+yqnJcSYmxujv76O1dR+lpSXU1tfQ0FRP+8E2Dh3poLa+Bqs9H3O+iWJPEWUVXuoaamlqaaTj8EH+8Pd/4NyFs1y+eolbt9/j44/u8MHtm1y+dJbRkX6OHuugrb2FAwfaOHLkEGfPn2NgaJDunl56TvRx4OAhCj2l5Jjy0RgNFFUV4230UNlSRsPBWrwNJYgUqYTEBCHKSiVNJsDszMVV4sBSYMJsN2F15lNU4qKqvhKTy0KGWspTDoeD5sYmhoeH6e05wcm+E0yfmmJsdJiJ8VHGRoc5NTbK9MQ4EyOD9J/ooufYYbqOHqGxpgmnvQRJhpKgoGjWbwxg9Xp/Nm7by/Y90by+dB0vL1zFr95YxnOvLOTZlxfw7Cvz5vTcSwt57qXF/1c9//KSOU/EC/NW8uqiDcx7awuLV/uzZH0AS98OZtWOKNYHJsxBxPqdMazbEc0av3DihCqyNBZyLW5yjBY6Dh7lZM8Jzp8+zc0rV/jw9ntza0NPpg8P7n3A3Vs3uXJ+ds4v8cNOiB8CwxMvw5P1px+uG/3QWP3N48/muh6e6AkkfPP4M779+ou5BKYn5uxHD+7PgcoPV6zmYmQ/fch3//hPnJ29iNXhpriqksMnT9La00nP2AiD0xOcPn+Wi5cvMTkxRs/xY5waG+Xdm9eYPDVKWXkJ+/c14yiwUVHupa62mvq6GiYmxhgeGuCrLx/zlz//M3/+l+/47o//wNdffc43Xz/m3//tz/z13//C148/4+qls3z28R0+/uAmp4b7qPE46WiqZLL3CDaNhNJ8NW6DBIc2jeI8CZUF2VTY5RQa07CqErHIEyhQp1KcJ6HYLMWcnYQsdTcZ8QHIUndjUcZjkcdhk8XhkCdQok6mKiedBpOUJls2zR4zamkSl2ZH6O1px+3O4979m9y+fZWGai8p0WHoJEJys9IQRgSREr6LCnces5Pd3Lg0wY0rZ+hob+Li2Qnu3b7GgeZKjGoJdlM27c3l1Fe6EAtjWL70DWprvRSXuqioLWfq7Glu3rnJb/7wNdWN5YTHhLJq/QriU2Kpa66hvqUWiVxMZY2H2bOTdHcfRK+VsNNvDVEh24gP34E8I4ECq4HWtib++h//QkNjJdPTQ8zMjHD69CBVVW6qK53oNGIEKaGoVSlIM6IpLTbidqiQZkQSE7MHf/916DRi9Np04qP8cOXL0MpicJjSsWiSKLSkkxy5Ea00DL0sDLkokPRkf7LSdpOeEkBi9NuIUwORS8LRKGJJS9lFyO41pCbs4PxMFyaDgD07lhC6+y2SYzYiiN+MVOCPVrwHjTAQg2AXOWlBGER7UCX5I43bgjzRD41oF3pxEMasUKzqWBw5ybhyUykwJGFSx2BUhOPUxuPWxOJSx+DIjsGqjPoeIiIxSiNQCIPIkUVTaM6kplhPeaGOIpsCT4Ga6tI8XAVq8i0yjAYJRoMEc56MApsWl8OA02nE5cqlsNBCcbGV0lKnbyJRUTQHEdU/UFV5CRXeIjwlLooKC3C7bDgd+bjc+RQWFfggotCKq8iKu9BKYZGNomIHhSUO3MUFOIsLsHsKsHsd2Mrs5JfZsVU4sJYXkP/9e3t5ge9YqRVTcR65Hj2GEjUatwKFPZNMcxriXAHpxlTSclIQGZIRGRIR6hMQ6hMQ6OIR6OJJ1caRqvX5EgSaONINSSTIIwhP202S0vfEPkQQQLwsnFR1LOKcZNIMCSQpo4iThRIvDyNJFUWiKpxkje8pf7ImkkRV+PexreEkKiPmICJFGYVQHYtYn0iGIQmxPpE0bTxp6gRE6gSEqvi5eNVkeTSJimgS5FEkKKOJV0QRr4giVulTvMrXhJ2giSNFn0iKPp4UfTyphniSDXEk6aNJ1EWRqI8gNSeW1JxYBPoYBNpYBNpYhOpYRKpYhNkxZOUkI9HFkW0WkWVIQZmXTrZJjCJXTHGNg8qWMkrrPHiqSqior6B+XyONB/bRsL+FqoY62o8cpLalluIK31O28rpyvDVebIU2NLka3F43rlIX9iI7efY8dCYdaqMaTa4GvVmPo8hJjtlIvsNKbVMdjfub8FR6Ka+p4MDRDg53HaW5fR8FRU40uRps7gIaWhuobKhEb81BZdEhN2uIlSQTkRqD1CAnx5XLXhEAACAASURBVJGL0ZmHq9zN/kP78NaUUlZTQuuhZlpa6zDl6xGJkxCmJ1JcXUKaIp3Q+DB2hu8kyyBHZdFiKspHY9UTLowhKDEMv8hA/CIDCRZGk6LJQKiXkqgQkqbKICkzhWRpKpm6LDI1UpIlScSnJSCUCchQSTC7TVQ2ltHR1Y7KqKCgxEphuZOBiRPke/KwlpnQF6hQWrKQ6NMJit/Fjgg/UhVJxGXEsjNyBzsjd5AoTSLTICXboqKsuZLhM6PMXjxL94kuek/28c67N5k6M8uBw0foHx5i7NQkM+fO8s0ffsvFa+fJtRtIkyWRbZSgNUsxOjSYivMorC/BVV9MW+dBrr17A0dlMfUH93G4r5PL71xjcvY0G4P8eXbeS7y45E2efe3X/OS5v+Wnv36an730LL+a/yJ/98LP+ckv/4bn3/wF/+MXP2He6vn8Yt7zPPv6M7y2/FWWblrCM6/9jNdXvMKi9fNZvX0FLy35NXEZ0USnRZCQGUtYSjBb9m5iV8xOwkVhbI/0Q6QVEi+PJzYrhk0hG9kc8TbbYvx4c9MbbAzbxPZIP4IT9xKcuJfV21exdscadoRtZ7XfclZsWcqyzYvZHulHojKBbTF+rA/byMqgNSQbBBjLTbR2ttM90M3A+ACTs5OcuTDDtRuX+ezRA26+e41rVy8yPjbE+PAAI/29jPT2cPv6VR588D7DJ08wPTHKo88/4Z2bV/nk4X1uvned4Ykh6lvqcHqcmApM1DTXcLD7EJ2D3XQOdtM/1o82T4sqJxtXuZPy5nLSlWkkS5JIV6ZR1VJJQ1st9uJ87IUWZGrJ3BrcmXOTzJyd4PK1s5y/MM35c6e59d4NpqfGOdTRNtcsfaB9H22tzT4/wb5Gjhw+MOd1eAIRJ/u6GRrsY3joJCf7uuk8fnjOaD09Nc7E+DCjIwMMDfZ9fyM/zOTECONjQ5yenuDKhbPcuHqBszOTPoCYHuf2zWt8/OFtbl69yMToAKcnRrh0fobrl875PBLnZrh+5TyXz81w+fwZvvvjP3D53DTnTo9zarSf0aE+hgdOcPLEcbqOdTB1aoyLF2Z558Y1rl+7wuzsDAMDJ2lt3Ye3vJSmlsa5Bvu2Q+007m/yRfjm+v63eKvKqG9poL6lgbrmer7+5muOdh9jZGyYS9cv88Htm9x85wqzZ04xONBLV/dRjh0/xMGD7TQ3N9LV0+0rJ+w8Tl19I4cOH2VkdJyOQ0ewu5zECGJJyIgjUyOhsqWM3rETeGpLCI0PYeOODYTEBKHJy8ZUkIdEmYFYLkZv1lNQaMftdSPTK9CYdTxVW1NFz/Fj9HR3MtjXy+nJMcaHh5ieGGVqfITTk2OcnhxjanyEiZFBhk6eoOvoITra2jl6qAu3sxyJWEVERAo7AyMJDIohIDiWjf57mbd8Ay8tWMGzry3i2TcW8+wbi/n5qwv425fn8dOX5/Hsy76Vpqd/vYCf/2o+P/v1fH7+wgKefmExz7y4hGdeXMKzr77FL99cxUuL1vP6W1uZv8qfRWsDWLQukDWB0azYEcHKJ2bq7RGs9ovg7V0J7IlMR66xYTQXkpGhpKa6ganJU4wPD3Dj8nlu37w2BwFP1pI+vnubWzeucv3Sea5dPMd716/MrS09gYwfAsX9Ox/w4MN7fPrxR3z6sS929eFH9/n84Sd89fkjvv3ma7795mt++9WXfPX5Ix5/+pDHnz7ky0ef8fXjz/nNl1/wmy+/4JsvHvPlo8949MkDPv34Iz578DGPPnnAl48+m7vel48+46O7d7h3+30effKAL774gvc/esClW7ep6zhE+b59tJ44QVvvCfZ3dWErL6XhQDv7j3TQcewQHYcPcvRYBwODJ5g5M8mly2fpH+xlemaKvv5eSiu9VNRWMnvpHN/9+Y/8L/5ffv/Hb/lP/oOPHtzjw/u3+bf/55/5X3/9C//+r3/id9885puvv+Tb3/2Grz77jEP7minON3O8uYHmIidmiYhaex7eXBVFegkluVK8+TJK8jNx5aXjMIrIz05CIwzHKInFrhZizIxDkRI0V0xnlERToE5FLwqnSJ+OWRpHrS2bA14zZfnZfHznKt999xv+8A9fcunKaR49/pATfYeRyYQosoQkxASTlhCJICaYiF1bSYsPQ5meQO/hFj64fo7+rg7yc9SMnuziw1vXOX5wH9mZIspLnAz1d7GvqZqK8hKiokO5fec9bt95z+ch6T7GyOQw//Yff+a9W1fJkKSiUGZwamqYoeETFBbZkGaJuHhphsePP+Zf//WPjI31khQfRpYkBUFyFHqNlKqqEhobK2ltrefbb7/gwIEmPvnkDiODXXxw6wof37uJWpFObOQenDY95UX5aOUiUuNCEKdEkRi3G4dNTX2NiwKzHLkkirjwLdiMaSjEIZjViRTli6lwZpEjC8cgC0UQvQFB9AZSozeya8dCpJl7seaLUGaFIxXvJUO0m+jQNQgT/Tg91obHmcne7fOJDFyKShSIPMWPbIE/uvQ9aFN2kyMKJU8chikjnPws3zTBnBmMQRSIXRmGXRWBXROJXReFTR+L3RBHvj6GPHUEVnUs1uwYLIoY8rIiMWSEoknbi04cRo4smrQYf+w6Ifur7ZQ7NVQXGaj15mHRpVHu1mPVpmFRCzHKUzBlC7EbpZg1GZi0GRQVGHxy5lLsyqOkMJ8yTwHl5S68XhclJQWUlbl/pNJSJ0XFdlxuG06XFXehHXdxAYXFTgqLnbgKC7C7bdgd+dgcZpyF+XMqKPLJXuyTtTgfh9dJQZkTu9eB3eugoMyJo9yFs8KNs8Lti88stWErzZ8zcOY49Ght2ajzFciMEuS5EhR5mSjyMpHnipEZ05HmCMjQC8gwihDqBKSoE0lRJyLQJpOsSiAmK5zQtD1ES8OIV0SRrI4jWR1DYnYM8YoIX7KSKpoEZeScWTlREUmSMupHSs6OJkUVg0CTgEiXRLohhQyjAEmu0KecZNINSaTpExFq4+ck0iWQpk/0eRie+Ci+Bx9fulM0idlRJKtjSNHEkKqNRaCLm/NspGhifOtL2ljfMW0sQl0cIn086TmJSHKSkOYkozIKyDGLUWqTUWqTMdnk6MwS1MYMHKUm3GVWvLU+k/CT1aDatgZaDu+n8WAzta11lDdWUFjp8x+Y3RZ0+XqydDJE8jQUOUr0VgOqPDVpinQyNVKfJ8GRR6ZGikAiQJurx2S3oM3VY3XZyXPkY7AY2H+0je7hE9S3N6Ix68jSyXyFd24zaouW/BIbBkcuUcJY1u3YSGDkbnZF7SEhPZGGA410DnZR21JDbUsNTa0NtB3aT8exA7R27KOqvoLCUheth1upbanF7DBj9xQg0yvQ2QwYnXlItFJ0Nh2pslSkOVlsD/PHP3w7ockhhKeGsTt2F6GCEPYk7iZKHEmMJJq9yUFEiSOIk8YSGLcTuUWGyq4kx61FbsrEUWVFahSTqkxEkJ1EYmYMiZlRaK0yrKVG4sSRCJVJiLJTyMrJIE0tIk2djtZhQG5Wk6wQsSsuGIvXQX1HM9YSJx0nOnGVl1FYWYHGbKGkphZLYTEdPScYnJqmb3KcPJedzbu3s9Z/A28HbWFbyFaC4vewMyYArcNAc+d+gpMjaDqwj46uo9g8hYg1CvI9xUycmWFs+hRLN63mZ6/8kqee/QmvLH2dn730DD995TmeevYn/O1Lz/D067/gb174GX/zws949s1f8bNXn+HFpa/wP1/8KS8ufYVn5z3HSv9VLNy4iOcX/IJlm5eyctsKVm9bydrtq1m/Yy2bdm9ma/A2toX5sz1iJ/GyRALjd+Mf48+G0I0s2b6UbTFbEeamIrNnkZGTTmR6BH4R29gYvJE136dKLd62lOU7V7J691re2rGCLeFbWBWwCr+Ibbwdspk0nQhziS81qaV9HxOnJ2k71E7/4EmGR4e4ceMaFy+eZ3xshP6TvfSf6OHC7Bk+vnOHu++9x80rV7j3/rsMdB1namyIzz/9yLdadG6a0vIisnUKSqs9KHRyWg7v43jfMcZnxhgY78dTUYzDbcXutLC/vYm2Q/txuK2otHIKSxx4K4pxFtoor/Kg0SuxOy30DXQzOT3KxOQwI6P9HOzYT3fP0bkSuGNHO9jX0kDr/iY6DrbS1tpMXW0lvSc6OXa0g0MdbXQeP8zJvu45b8TQYB9T4yNMjY8wPTHKmakJzs1McW5mijNTE5yeHGN6YpTrly/w3o2rXL14jnevX+GT79eALp07w+jgSZ/Por+XsdFBJkeH5l6nTvlWviYnRrgwe9rXhn1+1hcRe2qcC2en+dM//ZGbV89z7fIsl85Pc+7MKWZPT3BmZnLuxv5kXze9vT2Mj49y5colzpw5TU1NFcI0AbZCG7aSAkrryqhvb6SyoRKL00KuLRdHiQOnx4m3xkt5XTmeKg+Pv/ictiNtdJ/somewh/MXznDu/AynZyYZGxthZGSIoaEBOjuPsW9fMwcPttPVdZyWliasVisul4vOzk4mJibo6T9Be+cBnBVOYtPiiUyNJM9txlnhRm5UkioTkqZIR25QkKZIJ0YQS7IkBZlejtaiI9dhorK5mob9TTzVUFPJic6j9HUfZ7i/lzNTE0yMDH4PEwO+L3R8hFNjw4wPD9B/ooujHe3sa27hyOEe7NZSUlNlhIQk4L8znB27ItkeEM7qtwNYvPptXl28muffWMKzbyzm6TcW89NXF/C3ry7gp68u5LlXFvHcSwt55oWFPpB4YQFPv7jQBw8vLeWZV5bx3GvL+dX8dby85PtI17UBLN0YxJLNe1kfFM+qgCjWBEazISieDQGxrPOPJDBMSHK6jkxZHkqVGY3WSEvLfk5P+mK43rlyjru3rvPowYdzgPDg3gfce/9d3r12mWsXz3H1wtn/I0Q8WWd6cM8HED/UJ/c/5LMHH/PFZ5/y9ePP+d3XX80BwuNPH/L5w0/mIOKrzx/Nvf/is0/5/OEnPPrkwRxAPP70IV99/ogvPvt07hpPgOLxpw+5dft9hmZmaOzsJKe4GGtlJdbKSpR2K3qXE2W+CaunmOKaCsobqimrLaOkvJjS8iLKK4ooqyzB6synpKIUl6cQlUFDtlFLfVszl29d5cu//5q/8u/8/o+/49zFGXr7Orl7+wZ/+ac/8K9/+nv4z7/yz3/6jg8//JBTY+OUOpwU5ubS6vVSnpdLQVYGJlEKJVoZdQU51Dr0FJmyMKuTkWeEkZYYgEWViloYjjo1HG1aJKqUMDSiCPIyE8iVxrO/NB9FcjDmrCSUKSHo06I53ddOf3s1XruWw4dbuHX3Xc5dnMZVZEUmTycmNpSgID/cbjMnew4xOdpLW2M5kpRo0uLDECdGYNZIuf/uJcZPdpOdIaTOW8Sdm1e4ePoUHncBxw63M3vmFCd6jvPlV4/oHzxJ24FW/hf/H3c/vsdrC95Aa9Rw/6MPuHjxNCMjvVy/fp6LF0/T2lqPUpmB3Z5LX98xJicHmZ2d4IMPbiAWJ6PTycnL09DaWk9enoZLl2bo6urgwYMPGB3t4+HDu/zhd1/Q13MEWYaAAL9NRIftofvoAZpryug+3EZtWREWg4o8XTqp8buJj/RHq0hGIgghOcafbEkUBmU8Nn0qbnMaXrsUsyoGtzEZXcZujFnB5KmjCNg+n4yMPVjMAoSCHSTEbEIsDCAyeBW7/N4kRxGBIj2QsJ0LiQ9ajjJlB8rU7WhFAagFAagSd6EXBJMnjiBPHIY5I5R8aQhmyV6MaQGYpbvJVwZToAnHmROLyxiHLScOkyaSHGU4hqwwcjLD0YnDUAn3IksKRJ68C1VaGAZpDOr0cDz5MhrLzHMQUVOcg9OURblDi10tIl+egl4cQ44kjnxVGnlKAYasJPJ1mThMSpz5Ggrtegodxv/qmPDY53wTHo+D0lInHo+D4pKC703UVgocFgqcVhwuG063Hafbjs1lx+q0ke+wYikwU+AyU+DKm5PNbf6RHCUFFBT7cvZ9KsDucVBQ6sThdf1AThxeJ3ZPAdZiG5ZCMyZXHtp81Q+kRGNRoDJlkZ0n9UGFRYYkT0KaIQ2RXkiawQcVCYp4ojMjCBbsIUIcSpwsmiRVLCma+O+BwqdUdTwCTQJCbSJp+mTSDSk/0g+PiXNSkeQKycwTkZknQmpKQ5IrJMOYgvgHMJFuSEKckzz32ZOff3ieSJeAUBvvgxR1NAJtLCJ9PGmGBNIMCYj08Yj08YiNSXPKyE1GkpeC1CwgyyJEaRahNQrJM2eg0QtQ61IxW+XkmDMx5Elxe00UVdjxVDv/K+q1sZzy5kpKG8pwVRZidBrR2/WozCrkRjlSvZRMXSYSrQSxWozWqiXXlYverkeZp0Rr1WIrtWH1WNHZdNgKbUgUUjLkmRjMRnJsJsITI4lIiqKj5zA5BXnkOHJR5GajzFOhsepJykomICqQoPi9bAzYyMaAjSzd8Bartq5iY8BmYoUxmFxmJGpfyputyEJZrZfG1lqa2xrZd7DRBxTH2xiaGCHXaiImOYbmA83sP7QfrUWP1qLjSN9RjvQdxV3hQm6QkZKVRJQgAoNDg0CRREx6JDGSKHYl7iQg3p+wtGBis6JIVMYRnRlBYMIOdiXuJDIjjChJOInKOET6VATaZPYkB7I1fBPbQzch1QuxlRoxOjTYvCZ0dhXWUhMldUXUHqyj9mAdyQoRm4K2sS7wbeavW0pkWjxmjxOzx82RoT4cVeUkyTIJjI5BpFITmiwgPFVAaVMzsWIxizas5dXli1m0YSXLtqxi/rpF/HLhC2wM2sTepFAkOXLWBmxmyabVLN+6kVXbt7Ji29ts2r0bY0EB5y9fJjw5ntdXLuZvX3qGXy58iaeeeYpfLnyZxZtW8Mwbv+K5eS/wdy/7YOKpX/xP5q9bws9fe5annn2KXy16kXWBG/nZaz9n4cZFzFs3n1eWv86bK95k3soFzF+1kIVrFrN4/Vss27SSt7auYYXfWpZtWcW89Yt4Y+083tgwj+UBKwgS7SJBE0dcdjTrdq0hIHYnEWnh7E3dy+bwLSzbuYJ5by/klQ1vECQKYUu0H0u2LiEwLoD4jGj0BWokGhFCaRIGk56zl87RO9jHka6jnL94jumZKbxeDydOdNN/speB/j6GTvZxYfYMn33kW4N+9+pVLpyZ5saFc1yZPc3M5Ch11WUc7NhPdV05Nlc+FU2V5Dry2HdkP21HWmlqb8RZXIBcnYXNYcZbVkRhkYOKylLMFiOGHA21dZUc7Gilta2Zzq4jnOzv4URvJ2dmp5iYHGFwqI+h4ZP0nDjO1LQvpnV8bIie7mO0t7XQ0lxP6/4mWvc30dxUx+jIwFxk68m+bkaG++fK5CYnRjg3M8Wlc2e4duk81y9f4Nql81y5cJYrF85y9eI53rtxlY/u3ubBh3e4d/s97t95n88e3OfDD25x5cLZOb/EExP26MgAw0Mn5yYXT0zZZ2enOX9uhpnTk4yPDX0/YTjDP//Td9y/8x7Xr5zl6qUzXL10lquXznLl8jmuXD43Nznp7DzGxMQYMzPT9PR0UV7uJddkxO5xYC91UlxTSk1rPVUtNdg9jjl/ktygJNdhwu11U1xRzKPHj6huqmb/of0c7j7M6OgwU1OTTE35IGJwsJ+TJ3vp6eni6NHDHD7cQUNDHV6vB5fLgcmUi9mcR0NDHWMTo5y9fp6esV7yS2wkS1NJyxYjNyrJceTiqff6QhdcJsxF+ShysxEq0pDqZZgKLbjKC2lsbeZw11Geamyoo/dENyf7TjA8NMDM6SkmxkeZnppkaLCf4aEBRkeGGB8bYXhogJ7uTg4eaKO5sYme7kFcjjLS05XExgoJCU9gT0gsO3ZFsnbrLlZs9OfNt9bzy3nLeO7NJTz9xhJ++upCfvrqQp5+dRHPv7rY1x3x0mKefXERz7y0iGdfXszzr7zFL15dznOvLecXb6zkhYUbeHXZFhas2cnSjXtYudXXB7EhKJ5VgRGsCYxm494ENu2KY/OuOCIS5Sj0BYiletIlKko8FXR19XB6csJnprl6nvsf3OTxQ58X4kni0u2b17l+6TxXzs9y7eI5bt+8PudDeOJJeLLO9MmHd3j40X0+vneX+3c+4KO7d/jk/odzU4OvH3/ON1885ovPPp2bVDyZLvxQX33+iG++eMzXjz/nq88f/eizJ/Dx2YOPufv+Le6+f2vunGs3ruNpbETldCAx5aErKkRsNBAlESPSqElWZJEqk6Iw6jDazeTactEaNSi1chQqKVkK33gqMT2ViMQYolPikemyKaku40BXB11DPfSN9FJVX4G1wES2Kou2fXXcvHqed6+c4w+/+ZK//utfePTZQ6ZGR2ksL6OtqooT+/ZRY7NSoMikWK2g2qyj3KLGokhBlhpKRkoQ4pQgRIm7kCYHky2KwJiZiCwlhIQ9b5MeG4jHpKS9xonHpMSuS8eaLaLMrqYwJ4v2Gif/+OgDzk/20dZWh6vEQWhEEFu3b2L9hhVs2bqOkJAAhoZ6+Jfvfstf/vQt/Odf6OxoQilOIilyD1mCWI7sq+FQSz3FNhO9xw7y+cd3ODM+Qq5ORUd7CwP9PYyPDfHH7/6A3WEjJCyYs5fO4fYUkp6VwYNHH/P7P3zDw4d3uXHjAhcuTPPOOxc5f34KmSyNxMRISkudfPzxbe7evUl7eyMlJQXs3u2HzWZkfLwfqVRIdbVnDjouXJimv7+TpPgIdvhtJD4qBLlESK5Oic2k58TRA3z37VfUeAvRyjPoPFSPODWc+Eh/Spw6TDoReVoByoxILHoBFn0KRnUsJnUcyvTdmLKjkQl2oM8KwW5MJDp8LUlJ21Fnx5Am3EVq4nYU0hBS47cSHLCIXVteJyPJD3H8VjISt6JI3UG2MABjZgi69CAyoraQnbwbY1oYxrQQ8tKDyZeGYJOFYc0KxigOxJS1lwJ1JO7ceApzk7DlJGDSRJOjiMCdI8ChTcIsj0abthdFSiCKlEDUomD0GeEYsqIotWVRZMqkME+CxybHlZdBQY4Yi0aASy+mQCPCmBmHISMGi0pAnjIFXWYcBkUKuRoRJv33DdgWNQ67DpfDQJE7j5IiM4WFFoqK8ikqyqe42EpRUT5utxmH00yBw4TNbvLBhCufAlc++Q4LlgIzlgIz+Q4zdqcJuzN3TlaX6UeyFVqxFVqxuvOxuvOxFFrJL7JhLfYBxROYcJa5cZUX4ir3+SqcZQ4c3gIshWbMhbmY3EZynTqMDi05BRoMdjX6AjV6h4ZsmwqZWY40L5PMXAkZOWJEWiHJykTChCFEikOJl0WTqk4kTZ9KukGAUJtMiioBQXYCInUSYl0qmTkipMa0OWXmiMjQC5AYhGTmiMjKTUduykBhlnwvMXJTOrK8NLJyRUiNwh8pK1dEZo7gR5IYUhHrkknXJpGmjfetJmniSNclkGFIItOYgjQ3law8wZxkJiEykxCFJQ1lfjrZVjEqWwaa/Az0eWmYLBIMuenojWmY8mUYLVJMViVF5RYqG0vw1rrx1BXhbSihqKYIS7EFtUVLlkFOliGLLEMmUr0EsToNkVJAukqEVC9BmSdHkSsj26Qg26RAkSubk0QrRiAXIMwUkpmdiTZPizZPS57TjNltoaTGw8yVM9S01aG369kTs4cNOzewNXgbG3dtYMXW5azxX83CdQt4eelLvLj4JdbtXItf6HZ2hvsTlhTGjrDtiORCUrOSSJWmINNmkGPVke/OxeQworeoqG9pwGQzkyxKoaqhhoPHD86ZyAfG+znScxhPdRGe6iLclQ7KGj1U768gv9hEpj6d9YGr8YvYSmDcTnbG+OMXsZWNQevZHrmN6IxIRFoBIq2A6IxIhJpUYiRRqOxK0vUiEqQxpKlScFfaEKtS0VmzqWr1FbGlypKRG+UcH+mkc6SHNTs38Xcv/2/C3jMq6gTP+u/dnZmdbmO3IOaAOYM5oAKKIErOsagqKlFF5URVkTMGxIw5ACoqiooRxICKiiASzNptx+kw3bM7z+yzs+HzvEBrp3f3f/4v7vkdSurUO099uN97b39GTHNn4OihDJ86noV+3iwL9CNRKSUgJpLxHrOY4DmXeT6+TJw7Dxf3Cbh7eDJk/HimL1nIQr8VuEwcwW9dP8FlohtDp7jhNmUEA0YPxnXSCH7r2o9BY9wY4j4alwnjcJs0CXcPD640NVG+awdzVixh9vKFjJ41gSmLZjFs6hgW+C0jTi5k4vzpjPOYzDiPycz1XczE+dNQ2rUExocwYPRnjPOYwAK/xcxa7sFHv/sI10nDGDJhKAOHf8rA4Z8yaMRnDB45hE/HuDFk3HBc3UfiOmkk4z2nMGXJLNznT2TUnFFMWjYZD/9ZeAbMxjNgNitDl+Mfu4ZVkb54rvZkhvcsloZ4EShYT4g0nGhlLNZNNmQ2Wd++hzCUjbuKMdhVLFu1kOKNRVxqvMzV5ms0XL3IgUP7OXvuDJs3b0Sn01C+eSO1J45x9colrjddo7XlNq0tt7nZ1MjNxis0X71Ed8dDWm42Ur65lP0HdrNlx2Z0Vi16hwG5XoHMoCAlTYhcr0Br0WDNNJNbkIlSLSNdrSDDZsJo0pKZlcHhI/s5d76O+nOnudZ4iZu3mmi6foX7D+5w994tbt2+zs1bTVy+coFbt69z5fIFLl86z5m6Wg4d3MvOHRXs2L6FPZU7OLC/kksXz3GmrpaTtTXUnT7h/FJ/5fIFmhovO0HhSftDnrQ/5NH9uzy4e5u21js8brtP75MOnvc84UVvFy96u3j1rIdXz3ro6WynrfUODRfOUn/2lBMcPrQbnTp5jDN1tVy5fIFrVy86K2IbLpzl/Lk6Gq9dou3hXX7+6UeedXdw/24zrXeu87D1Nu0P7/Ko7R6P2u7RcOEsJ45XcepULVevXubkyRPk5mYjlaYikaUSEh1CSpoIe2Hm++2NzdgKHIhUqYQnRhIRH0GKLAWdVYc9z86LVy/ISJokdgAAIABJREFUyMkgvyyfit0VHDy4n9ra49TXn6Gu7hTHjlVTXX2UY8eqOXHiGMeP17B7905ycrJQKhWIxUIUChkZGRYKiws4erqain3b0doNCFWppJnSSbdqkenTnEvVhiwzRRWl2IuySJQJEKVLyC7Lo3TbBrbv2cnhmiN8tGP7Viexnqk79SuIOHXyBCdrj3Pq5AnOnjnthIh9eyvZvXMX1VW15OduRKEwIBQqiYoVsj4kFt81YcxdsorZi7wZP2M+Q8ZNZdCoifQfMYHfDx/P74ePp/+ICQwaPoHBwyYwcOgEZ/5h4LCJDB4+lU9HTGPgiKl8OnoGru5zGTl1Me5zVjJ1gR8zlwQya/l65viE4OEbzByfEGavCGK+TxirQpJIEOlR6rKJS5ITGytiT+VBzp09z5WGC3S03eN+y3V6Ox/y+cunPO/upKv9IR0P7vHgzi1amhtpaW7k3q1mnjx64Gxu+gASf9vG9Ky7i57Ox3R1tNP7pPNXkPDBjXj17KnTpXjz4jlfvn3Dl2/f8MXrV3zz7gvnydMH1+KL16/44vUr3r15zbPuLnqfdPKsu4vuxx10PmrjadcT2h/cp/78ORQWCzHKNJJ0WlKMBoKFAiKkIpLVSvyiQwmMDidWkoxMq0SuT0OiSkUsF5IiSSZJlECcKImg6DB8160hMCIYmVZJdkk+jqIs0i0aCsvyMVq0qNJlKORiCnNs7NtRzv7t5Vw9W8fL3i5+/O5r3vR2c+n0Sc5XV3HhyCE22czII0LJSBVgl6WQIU/GKI1DJY5EKghBmLgWQbw/qQnrSRdGkZEuRCeJIzl8DWpRNNWVm+i8c4WnD5vZW57Pns155JoUGOWJKAURZOmlFGbqKSrKQpImZu16P1atWYnn3OlMm+5OZOR6uh7fB/7CX//yE//84zu0CgHSpEiig1YjSQhHKYrDkCbh0K6tPLjdxMOW65QV5pIYE8GJmsOcO1PL5k2l/PjTd7Q/fkROXjaTZ0xhzTp//p3/4HDNIVTpMpKTo0lLE7F79xYeP26loqKUuXOns2DBLPz9V9LcfImCAgeHDu3m++/fcfPmFSoqSsnPt3P27HHsdgNKpZjt2zdSWppLSIg/YcH+rPRagO/yReys2EDHgxbqThyl9eY1blw5z64tZWzbWMSuinyiQ32Jj1yDTpmAIDYAuTCEuNCVCGJWo1NEIhME9O1AhC5CFLuSIJ8pxAXNQy70Iz52JUuWjGWtvwfxsStJjvchNcUfYcIqUuK9CQv06MsviNchjfdGHLUMQdhC0hJ9USWuQhS+DFX8anSCteiS/FDH+6BL9MEoWI1RuApDii8G0Wos8nU41GE41BGYVWGYlOGYVREUW4XkGxKdIGFMDcIsC8UoCUWTsg6jJJQCqwhLWgy5RiF5FjFGRRQWVSypMatxqBLJ1ggwSaJQCYLRpUagFoUjSw4iTRiKVBCEXBiGShqNNj0Zg1aIQSfCapaR5dCQ+T43kZnZBxRZWUbnLoTNbsBs0ZBh02PPsmDLNGO2GzFm6DHZjFgcpv/hRFizjL+SOdOEyWF0yvC/gMSvnQn7e4joAwlHkR1bQQbWPAvmXAPGbB2GLDXGbB3GbB26bC1qRzoKSxpSowSJIRWxLoUUtYAkZTyx0ihipBHEyiJJVMaSokkkRRNPojKWWFk4sZIIEuSRCFTxiLWJSPQppOqSEGuTEWkSEGmSEGsTSdUJkBoEyIwiZMYU51NqECAxJCLRJ5OqTyBVl/Srp0iTgEgbh1Adj1ATi0AVS7IqiqS0aBLTIvqalNRRCDWxiLQxpOoTkBjikRgSkRoTEOviSdXHITEkIjMlIjcLUFiSUVhSSDMnozYkoTcmozUko9EnoTMK0ZlFmG0KHPkG8srs2PIMmHL0mHMNpGekk5yWTJwkgUR5IrGp0SQpEhAok4iTxBCaGMz62EBCE4OJFkUSnhxKlDCCBFkcInUKKapkIlPC8Y/ww2f9CsLjwsgscFCwoYDwuDDCEsLJKcumYu9WKo/uprq+mrzNOcSmxrI61BefEG+WBixittcspi2azMylMxg+fRjDpwxj9spZLPFfjOfK2cz19mThqrmsCV+Nd5AXvkErCYkPJFUjxJitwZZnwpSjRWfWo9SqyMiy0XizifOXL7B973aKNxZRUl5Cc8t1Tp0/yaHqA1RUbsZg16LQpZKqEiJWpyA1ipFZJYSLQ1kd5UuoMJiQlCC8w1awIsSLZE0i4eJQggXrnTAhNgpRZ6tQZ6aRuzmT/M1ZzFw0BXWGEoEyCa8ALwaPGszspR5EiWJR2/UMHD2U37kOZIj7aD4Z7sInw10Y4j76/Rf+MbhNnoDrhAnM9vJi7KzZuE2ajIu7Ox/178/vXD9j9MwpuHtOZ8iEYbhMdGPYtOH0G9Uftykj+P2wAfzWtR+/GdKfgaOHMXjsCAaOGsXAUaPIKy3l3MWLjJgyBdeJ43GZMIaBo4fi7jmd8R7TGDl9AssCVzHEfSSfuQ/DbcpopiyaxXjPKQg0qSgy1CxZu4KlgStZE72WzE05DBg9mE/HuzBg9Gd87DKQj10G87HLYD5x/ZRPhrrQz20I/Ye5MGDEEAaOHsrE+dOZunQmkxZNYeqyKbgvHs9svxlEyIIp3J6LMkNOYKw/iwIW4hvlS5I2CW2+FnOpmUhZJMtDl+MdtpLAWH8seXoycvU4CkxoTAr2HKyk8WYTl5uusGPPTir37mbj5g0UFORRVlbCieM13L51g87H7XS0t/Hofiv3bt+iteU2PZ3tNNTX8bS7g1s3G9lduY2qY4eo2FmORJVKgiQRvzB/QhLCnGd90nQJWouG7IJMtAYVOn062Tl2iorz2F25nYuXznHzVhPXm69yu6WZK1cbuHrtInfu3uRR+306Hj/kwcO73LjZSPONa1xvuuKscj1xvIpDB/dy6OBeaqoPc7K2hosN9U6I+NCq9GEoruV2M+0P7tH9+JETFJ51d9L7pIOnXY+d4ND9+BGdjx7Q1dFGV0cbj+7f5e6tZlpuNHGmrtYZuv7Q3HSytobaE9WcOnmMy5fOc+3qRRqvXXI2PTVcOMudlht8//13/OmXP9LZdo9bzZe5ef0Sd29f59GDO7Q/aqX9UStVRw9yYH8ltbXHaWy8ypkzpykqKiAtTY5ULiEsNoyUNBGW3AzKtm9k8+4tZOTbCY4NZdq8GfgE+LA2dC1xKXEotAp6n/WSbkzHlmtj47aNbNtWwf79e53QUFV1hKNHD/e5ULXHaWg4T339GSord2E2G0lLk6PTadBo0kkRCVBbtQjSREQkRxMvSUJj02PIMpOiFBMcF4ZEK0dpVlNUUUpBeTGidAkyfRq5GwvIKetrpyvfvoWP9u2tpO70SU6dPEHd6ZNcuniB+rN1XGw4z+lTtZw4XuN0KepOn+RYTRVHDh/k8MFDVO4+QH5eGRZzFhqNBWGqkui4FPzXRTJ3iQ+eS1cxcfYiXN2n97kRIyfyybDxfDzCnQEjJzJ4xEQGD5vAILeJDHKb2AcQIybz2cjpDBk1g4EjpvLZmJm4Tewblps015fpi/yZvWw9HsuD8PAOYXFAFPNXhzFrWQBL10QSn6pFachBobETEpFIdHQy1VUnuHzxElcvNtDd2cb9luu86Ong85dPedb1mM62+zxqvcP9lpvcudHEvVvNPLx7m6dPOn5V/fohUP3h5+7HHU4X4kVvD29fvnBmH1709jhzDs+6u3jR28MXr1/x9Ref8/UXn/PuzWunW/H1F5//j7On18+f0dP5mO7HHXzx+hU/fPsNb1++4NH9Vq40XODQkcOYCgsIk0kIkYgJEgvxiYogVCwgWipmZWggQXFRJMiFpBnUqK1aVAYl0nQJSamJRCdFEZOSQJJcRKw4iaDYcKJS4pHp++r+YkXxFJblU7apiEyHhZLCHDYV5VCaY6d6z06u1NVy+exp/vzjH+Df/8oPn7/iSu0xKosL2WA1kq2Sk5mWikmUSLogGnlCOPHh/oQGehEVvgqJKILdWwrZlJ/B9rIcjlaWU7NvK+eOH6DzXhPff97Lm+4HNJw8zK5N+ahT48nQSEgMDyB6vS82gwKpNBmtQUVWdgbhEUEsXjSXaVMnELxuNRtKctlRUcJPf/ic173tbN9UyOmqvciSo/CaNx1xfBhpwkQO79nO1fOnqdq/C4tejUmr4sXTJ3z1xSuuXb3I6boTnKmv48Wr5zx93sudB3f54z//TFPzVaQyIYFrV7N+3RpiY8LJdFgQi5JIV8nwX+PDsZrDNFw4gyA5jsrd2/jh+6/58Ydv+MN3X/LwwR1ev3rKrp0VbK3YiFwmQiYVUnf6OE1XG+jtaud8XS0X6087myKOH9pPhk5N5/27tLXcZOeWAhKi/FFJY1HL+yRJCSIh0pfYsBXIhcFIUwJJl4SSmuiHQhhI8OoZRAZ6IozzJSHOl1mzXJnnOYo1q2cRErSQ5LhVCBP8kKYEoBAGYlCFI03wQxznjSh6BVFr55AYuhhx1DLSElajF63FmLoOTZIfitgVKGO8nLWv1tS1mFIDMEvXY1OFY1NGYlKGk6GOJdecgkMVgV0RhkUShFUeQp4+jjKbkEJTMlZFONnaODZlyci3CNlapKU8P50sfSJZ+kTEMT6YZZFkaRIxSCOQxq1BFu+PLDEQcUIA0uR1CGL9SI7xQ5i4FllqBEp5DCpFLDp1EhZzKhmWtPfuhJosh5bMTB0OhxaHQ4vdrsNq0+DIMpCdl0F2Xga2TCMWmw6Lre+U6UPdqy1Tjz3LgCO7L3htz7Vgz7VgcZgw241/AxImzJn/BRG2HEefcm3OG1h7ng1Hvh1Hvp280lxySjLJKrJjz7diy7NgyzNhy7OQkW/FnGPCkG1AY9ehsqpIM6ehMMmQGWRIdGJkBglirQCBKgGBKgGhug8QhOokBKp4hKpEUjXJyA1ilGYJKosMlUX6/nRKjEwvQm4QoTCmkmZKRWmWojRLSDNJSDOlojCKUZiEzqfcIEJuTEGmFyIzCPp+5/3rMoMAqS4FqT4ZiVaARJf0XgnOp1SfjFSfiMwgQGZIQmYQoDAJSDOLUFlFpGdIUNtSUdukaDNS0ZtS0BsFGMxiDGYxelMqpgw5GZlqzJnpKHQiRGkJJMriSJDGEiGIIDg+mBhxDDKDjBRlEnKDGJVFhkSbQrQwjHXRawiM8iM4bi0h8YFEJAeTokxAY0tDa1ciVCUSEh+If/hqVvp7EZkYRlRiJLMWTGfmwhnEpUajs/cN3ZlyDWgcSmQGCTGpEXgFLmHG0ilMWTCRaYsnMWLGcKZ5TcXDZw6Tl0xi9spZLFu/BE9fDybNH4/bJBcmzhvH3JWzWeDrwXwfD7zWLiI8KQixNpltO7aTX1hAVk5fk0tYRCiSNCl79lVSeWA3aq2SrHwHOfkO9h6qxGDVkVeSRX5JLtv3VeAotbL1UDmF2/JI1QtJUsYTnRqBT8gKFvnNxzt4OfN8PFgXF0CMJJJYaRRhgmCkRjFSo7ivFlIUyfCJQ0mSJTJ57mQGjhhM/2EDmbXYg0GjXJm1dB6fDHfBbfJ4/nHoEH7v5sK4OTOZNN+TGUsXMXSSO6NnzGDc7Nks8vNjyPjxDB4zhiHjxzNs8mTGzp7B4LHD+Ee3AQyfNoaxc9wZOsUN18lDGTxuCEMmDKP/qM8YNMaNAaPcGDRmOANGjuT3Q4ciUWtovHGDwo0bcXEfy0eD+vNRv9/Rb4Qrg8eOwGXCGEbPnMLY2dOYvGA2Uxd5MHWRBzOWzmPJ2pWsiV6Pf0wQUxfPxtNnIUFJ4Szy92LW8rm4TRlNP1cXPnFxdepjV1c+GTqUfm5u9HNz5e8/7Y/LhFG4z53CzBUezPKexRjPkcxdMwuFXcK2Q+WY84ykakWoHenYS20YCoyIDGJiFXGkZ6kJE4QSmxqNRCsib1M21hwD2/ds5vT5E7R3PaLh6kVOn6uj6kQ1BUX5ZNitHDx8gPsPW3nx4hldXZ20PbzP445HdHd1cvvWDS6cr+8LF9+6TsudZrZUbMCcoad4YyEFG/IRqcTEieOJFsUSJ0lAbdWgMqcjkCajMiix5WZgcZhwZGWwYWMx+/bv5mz9KW63NHOv9TYtd25w994tWu+3cLulmabrV7h5q4mbt5pobLrMtcZLXL12kRvN17h6pYFz9ac5fer4r1yAc/Wnf/V6/dlTXLp4jqbGvnzCo7ZWnnV38rznCS+fdvPmxVM+f/Wcty+f8ebFU1496+Hl024et93n3u0btNxoovnaZS6cPc2p49WcPFZFTfVhqqsOUXuimrNnTlJ/9pSzxenDax9anhounO07oWq8wrfffM3PP//E47b73LjWwMXzp2g4d5Kmqw3ca2mm7eFdOtrvs6dyBwcP7OH06ZNcv97I9euNVFcfJTc3G3maDJVOiUQlQZouxZJlYdP2TWzYugGZWoa3vzcr/Fawwm8Fa4LWEJUYRVd3FzK1DGu2lQ1bN1BevokdO7Zx4MA+qqqOOGtkjxw5xNGjh2loOM/Vq5e5evUyx4/XsGFDKWazEZ1Og9lqQmVQkaqWkiQTEJ4YSWDkekLjwxEohMj1ach0ClLVUuyFmeRvKkSTocOcY6WwvLgPfMo3ULaxlI+OHjnEufoznKw9Tu2JY5w/d5bTp/pqqU6dPMGxmiqOH6vmTN0pztSdckJE1ZGjbK3YSUlxOXm5pdhteej1NtLSjUTHi1ngtZp5S1czafYihrnP4NMxkxk4ahL9hrvz8Qh3Bo6a5ISID8Nyg4b3LVgPGTUDl9EzGTRyGi7jZjNiSt8mxLSFa5i9bB0ey4PxWB7EbK+1LPILZ75vCHOW+eOzLgahwki6IZtUuQG/gBASEoXU1BznUsNFrl+90mdl3bvN2xe9zurUxw9bab9/l4d3b3O/5SZt91p48uiBs/711dNu5wnThz2Ip086eNL+iO7HHTzv6f5VhuHl017nadOHnMOHbMM3777gm3df8NXnb53Q8bfuxNuXL5w5iTcvnvO06wlvX77g2y/f8fJpL+0P7nP/TgvNt29RUXWEELmElVEReEdHsDw8CO+IIFZFBrM+IZKAqGCihXFItXLUVi269yCRLEkiND4MUboMuSGdZIWYwKgQ1seEIUhLJSVNRFhsmPP+0aBPp6wwl435WeRZDJzYu5v6o4d40dnG/RtXuHnxHE9abvKw8Qr1B/ezuzAXdUIMuWo5uVoFOQYlDr0CvVKIUSuhojyf+jNHaWw4TWPDaZ7cv8XXb3r5+lUP71528f0XL/jpmzd8+aKLv/z8LUcqt2IzKCl0mIgKXkNc6FqS4kIJDgpg6fKFBAUHsGLlEoKDAli9agWrfZbivXwhRo2CR/dv0PngFp8/76TxfC1GpQjfJR7olWI2FmZTfWA3l+tPUnN4L8V5WeTYLfR2tfOXf/4j//KXf6Kj/QHffvs1/8l/8POf/sg3333Nv/Mf/Cf/Rk9vJ5cu1lN/9iQWs47oqFDKN5fyuOMBy5YuQKNWIBYl4bVsIco0Cf/0px+Bv/If//4vtD28S9XRA3zz9eekipNZv24NB/bv5uGDO/z847d0d7Zx5cJZmq9e5KfvvqLjwV2KsuyU5GSye8sm7jRd5a9//o4d5flIBBFEBK1EIY4iOTYAizaFneWZKEShKFPDMKkTUElDMSijiQlZSlTQYuIjV5AY74evz0xWLJvKkkXuBKzxRCIOJlWwjuRYX0SJaxDFryIqaDGyxDVoJSEkRSwlIWQJSWFLSApbhCRmOfJ4b2Qxy5HFLiM90Rtjih8G0RrMkrUYxGuxyILJVMdg18RhVsaQoUuk0CbFKg8hUxVOliqSHHU0JVYB5dlSii0pZCjCydHFU2BKpsQhZWuRltJMGQ5tPBnpMaTG+mJIDcGmjkUrDkUQvhJhtC/ypLVIkgKQJAWQFL2KmNDlxISvQJgYgDQ1BGlqCHJJOBpVXN/OhE6E2SjDalZgzVD+l6wqrLZ0snIMFBTZyS3IwJ5lwGhRYTCnY3y/Wm22pmOxachw6P4LJPKsOPKs/78QYc/N7NP7AR97nh1HvoPMgj7lluS87+fOJrvYQVaR/b9UmIk9z4Y1ry93Yco2Y3IY0dm16DLUqK3paCwq0kwy5FoxEq0IuVaMwphKuklOukmKyigj3SRFa05Dl5GG3qpCa1WgNac5X9dY5Ogsyl/9u86iRGORozHJ0FhlaM1y51NtkaI2SlGZUlEbpaSbJaQbJCiNYlT6VOdTZUol3ZiK0ihEqReRZkhxPlUGMUqjEJ1Vjt4ux+RQYc5WYc3WYM1VY83WYMlSYbXLMZqFmDOkZDgUmDPk2LPVZObq0ZilxIsiiE4OIThuHQERfqwKWYVfmB8RggiE6QJSNQKUZikaWxoyvYhYcQRBsQEExQYQnhREoiyGJHksqRoBGlsaOocKqU5IpCCEgIhVxIui3isGr9WLmLV4OktWL2SB91zmr5zDqtCVLPVfwKLV85i1dCrDprjgOnEQY2ePZMycUbhOdWHSssl4hSxjeagX/vFr8I9fw8yVM5i6ZDLL1i/BJ3wl/tGr8A7xYsFqT+av8sA7aBnrEwLIyslmU/lmduzaSdnGDYSGh2BzZHD56iXO1NdhNOvIznVQVXOYg0f2cvxkFVa7kewcGwnCGDy9ZiPSCsgoMpGgiMVr7WI8Vsxi4aq5rFi/jJXrl+G5cjZ+4T6sDvchUhjKqjBvwpKDWB8byIKV8xk3fTwjJo5k/ooFjJg0Gtdxw/Dy92GB91Lme3sxbuZ0BowajuuECfyjqyvDp0xhno8v0xcvZq63N5PmezJlwQKGTpzIqOnT+djNjUGjR/PJ8KEMneTOzGULmbp4NuM9JzNx/hQGj/+Uj0d8wtQl0/ho0G8YNNaV37oMoP9IF/5ucD9+6zKIfxw6hL8fPJh+w0ewNiKSc5cuce7SJSKSkug3wo1+I9zoP3IYg8eO4qOBHzNozEjcJo9niPtohk8dzyyvBUxeMBuvdauZtGAGnj59eY5pS+YwdfEsvEPX4DZ5LP2HutHfdQT9XIbzyZBhfOwyjE9c3eg3dBj93Nz4bPwYhriPZszsiXj6zGe+3zymLJ3MwoC5JGniSLcpSJLHk6JKxl6cQcn2IjKKraRZFSgscoLj1xOWFIJfqC9CRSKZhVauNJ/n3oNmHjxq4XLTJbbu2kZhWRE79uxk+UovCosLuNp4hWtNV/nii7d0dz/h3r073Lvbwo3mJo4cPsjGDaVsqdjI2fqTXLh0lk3vt0fseTZ0Vi3JcgGxojjipYmEJ0ciTk9FaVJhtBso2JBPbkkOecU5FJXks217OSdqq2lsusztlmYnSDxsu0dXdwedTx5x5+5NHrbd48HDuzTfuMat29dpbLpMU+Nlzp+rc7oBH77If8g9nKs/7Ryiu9hQz/WmK7TcbuZRWys93Y952vWY3icdTvfhec8TnnV30tXRRsfDVtpa79Byo6/itvFyA1ca+hpGTx2v5kT1EWqqD1NTfZjaE9XOzzx96vj/ChGXLp6j8dol3r59zc9//Inenk5uNV2h6fI5rlw8Q+OVc9y51cTjR6309jzmxfNuZ93s+fP1NDVd4+7dFm7cuM7Bg/txZNmxZlow2o3orDr0GXqs2VayCrMo2FBA8eZikiXJxAvjiUuJI0GUQFd3F3KNHHOmmbzSPMrLN1FRUe4csPvgRhw4sI99+/ZQU1Pl/NyLFy9w7Fg1R44cYs+e3WzYVEZ2UTYZ+XZnDmNdVBB+If6EJ0YSK4onJU1EfGoiaUYVjqIscsry2LSrnB0Hd7Fh6wa2V+5g7/49fHTixAnOnz/PiRMnqKmpoa6ujuPHjzufR48epaamhjNnznDmzBmOHj3K3r172bt3Lzu3V7Jl03ZKSzaTm1NEbl4xBcUbSdOYWOYbwNwlPkyavYDhE2by2dgpDBo9mf4jJtB/xAQG/i9OxH+HiE9Hz8BtgidjZ3oxdYEfc7zW47kiGM8VIXgsD8Jz5Xrme69noW8wK9dGEBQjJFmmRZpuQqbSE7AuFI3WSG3tKS5fvMTdWzfpefyI9vt3ePf6Oa+edtPb2c7jh610PLhH+/27tN+/+6szpg+uQ29nuzMT0fP4EZ1t9+nqaOdp1xNePu11Ni99aFj60NT0t0Hrrz5/y9dffO5sZPoAEH/rTnwIWb9+/ox3b17zorfHeTbV/uA+vU86+fzVS569eknJnj0EyyWsiInEKzwE76hQVseEsToqiBStlHBBNHGSBFLShMh0ctRWDTq7HoUhjWS5AJlehUyvIlkhJiolnhhRIokyITHCONaFr0MsF5KmlGDSp5OfZaM4K4OybDu7SovYXpTP0d1bObhjI2erD3Lv6gWObi9no83Moc1lbHZYcaRJ2bOhiCt1x3l46xo9na28e9vL11+/5IsvntJwtpaOBy386fuv+MuffuCnbz7nh28+5/svX/O8u51nnQ+52nCG/Tu3YDdr2bejnONH95MQGUxiTAQiYSILFnqyzGsRQcFriY+LJC42gojQdUSFr+PxwzvsrNhAWVEmG4qzUEmSyDSr2VKaS3lJDierDnBo7w7O1FZxaO8OinIzMenTuXKxnl9++o4//fIj8G989dU7fvjhD/zLv/6FV29e8v2Pf+Cnn7/nzdsXtD28S3dXO0eP7CcsdB27dlbw4w/fcOliPYLkOHZsL2dLeRktt69zvekyX3/1liuXz/PyRQ/3W2/zpLONWzcbOVZzmMr3WYzWOzc4sHcnL3o66Wxr5dXTLsrLijiyZxdtLTcpyrJz6cwpTlTvwWZWIkmOZPfWIpqvnGbrxiwM6QLM2hR2b82jvDSD/Mx05OJQNPJo4iO8iQ1bQXTIcuKiVxEctAT/NfNZ7jWVyLAVqBTRpCQEkBS7mojgpX37EWEr0CkiybGKUaUGIY5dTULoUiLWehC7fi7xIfNIDJ6HKGIhaQkr0ApWoUtZTXqiL+pkPzJMIOnhAAAgAElEQVQU4RSYUsgzifp2Q9ITyTGJscrDKDTGs8GWQrE5kXxDHIWmBHK0MVhkwWRr47DIwyi2iym2izGnRWJSRKCThKAUrEWbGoxJEYEkbhURAXNJCvdCmRKITBCAMM6X5FhfIoIWEbpuAQnR3qQK1r7Xuj6YkEWRpoghXZmIVi1A//7cSW8QozdIsFjTyMzWUVCUQV6BBatDjcYgQakWo9QIUWvFaPUS9EYZRrMCs031NzBhdGYjTHYdJrsOo92AydF35mTJMmPLtZGRk+GULdeGI99BVmEW2UXZ5BTnOEEirzT3V1CRU5zt/J284lxyinPILsjCkW/HnpOBLTejD2Ay+z7fYNdiyNBgsKv7Qt85RiyZBqxZ+j6HJVOH1a7HaFNjsmrQW1VYbDrMDi1Wux5Lpo4MhwGzQ4vFpsNk12DOUGO0qbDYNJgdaiw2DUabCpM1Hb01DZ1RgcYkQ2uQk26QoDX0gYfelIbOosCUoUSfocBgUaCzyjFa0zDY0rDY0zFnppORqcGarSEz10BmgZHcQgtZhSZyCsxk5xvJyddisUqxZaaRnafBka0mv9hMbqEZuUZAWFwgYXGBrI/xJyBiFYHRAYQlhRAjjiJGHEWyIg6hKoEUZTzRwlACo1azJsyb4LgAYkRhiNITSVbEEpcaQYI0CqEqAbE6iXhJJMFxa4kThhORsJ4EcTTB0f74h/sSEh/IysClzF0+E88VM5k0dwzTFk5kjtdUpiwcz/Ql7kxd5I7L5MGMXzSOcYvHMT9wHr6xPkQowlmT6MeEJe7MW+PB4nULWBAwl/lrPFgYMBev4MWsilrJ2thVBCauIUUkQCBMRihOobi0CGV6GikiAaWlxVy/3siFC+c4daqW69cb2X+gkgsNZ8nMymBL+Qbik6JZ7reUBT7zWOgzjwU+85i3woOFvvNZ5DufmYuns3jVAhb4zGPW4unMWDSNNWGrCEkIwmf9CmYumsb4Ge70cx3AqMljmDRnCu6zpjBxzjS8/Fcxda4n0aIUxkyfzqdjx/L7oW4MHjOWcbPnMMFzPsOnTMXF3Z3hU6YwbvZs+o8YwW+GDOY3Qwbz6bjR792LsYyeNYGxcyYyacFUZq/wZIbXTMbMGcuwacMZNNaF4dPG8g+f9WOI+8j3APEpA0YNZ8Co4fzdoEH8/eDBuE2chD0vn8YbN9i2Zw8TPT3pP2IELu7u/GbIYP5+8GAGjRnJR4P64zJhDJPmz2Ha4nl4ei/DZcIoQpJjCE6KJio1ibm+i/FYuZi//7Q//V1H0N91FP1cRtLPZSSfuPap39BR9HcbycARI+jn5sqwSWOYvmgW83zm4hvhQ4omEUOeBoleSKw4imhhBHKDBFuhhZyNWRRtLaB87yb2HaskWRrHslULKSjL4lJTPQ8e3eJY7UEOHqlkc0UZp8/UYjBp+7r7NxTR1fOYWy3NvHz9jJ6nT+ju7eTe/RauXG3g+IkqKrZuoqS0gK3bNpOdZ2ff4T3s2reD/VX7sGZbUOrTkGplJEgSCYxcR5IsmYLNhZRuK6OwvIjcDX2VycdOVbN9xxb279tN/dlTNF67xMWGehounOXWzSbaHt7jUVsr3V0dPGpr5dXLp7x6+ZSHD+7yqK2VmzcanXmI2hPVnD51nLNnTjqzCR/Olz6cEDU1Xu5bmb53m87HbTx/1k1PZzu9Tzro6Wynq6ON9gf3uH/nljNgfe3SBZquXORG45W+StfbN2htucnt5kYaLzf8Kg9xrv60cxn7xPEqak9UOz/7g16+fM4vv/zMq1fPedR2j5bma9y9eY37d5vpaLtDz5NHvHzWxZvXz/j87Yu+9ejaGk6cOMbZs3XcvNlMe3sb9+7d4eLlBk7UHaf2zAmOnaph176d2LIzkColqA3p5BXnYnKYsGZbMWeaUZvU9Dzt4dadWxytrWbD9r5V6w+DdCdOHudU3Umqao6y78Be9uyr5MCh/Vy+eomm5kZOnzlF3dnT3LjVzOWrl9hzcC+bt28ht6yQws2lFJWXYcrKQGXq244Jig5DmCZBIBcjUSswZlop2FRCxZ4d7Dq0l8qDe9m9v5LDRw/x0enTp2loaHACw8mTJ6mpqeHUqVNUVVVx6NAhqqurqa+v58yZMxw6dIjt27ezbds2du+sZFvFTkqLN5KdVUBx0UZ27NyLxZbLilVr8Vi0komz5jN8wkxcx07l0zFTGDByohMiPmQi/r8gYsjYWQyfNI8JHt7MWhrIPO9Q5vuEMXdlKJ4rglm+Noolq4LwWRdFVLKMFIWeFJkGeboBkzWT6JgEiopKOHe2nutXrziD0u337/Dlmxe87O2i5/EjHj9sdaqz7T69ne28etr9qy2IrvaHPHn0gO6ONp48esCj1jv0dD52Nia9fv6Ml097ed7T7QxR9z7p5OXTXj5/9fJXda4fTpn+uwvx+vkzZ/6hq6OdZ91dfXWuL1/wtOuJs9715dNebt5pQWQ0sk4iIkCYzJLQQFbHhBEjTyFcFIvSqkbr0KMypyNOT3VWcxkyjRgyjaRbNEQmxSJUSdE5zGhsRhKkKfiHr2dNaAChMaGI5ULCI4KQpQpQilPINGo4vHMrR7Zt4djubZw8sJsdG/I4UFFK87larp06xr2Gejqbr1FmN3Pt1DGe3GnmRWcbvR33+fxlDz99/yWPH7dy9Mh+ao8d4e7NJl72PuFZVwevn3Xzyw/f8uWbF1w6V8fubeVUH9rHzopN3Lh2idvXr3Kmtoatm0rZVFbItasXKS7JR5wqQCRORiRMZENZISZ9OnHRYZSXFaBITeZMbRVWo5KCTBObi7OpO3aQHRUlnKmtoiA7g2ybEZVMiFopJctu5vaNa/Cf/8q//OWf+NMvP/LLL3/kl1/+yF//+n9puHSBrdsrKCoqQJ2u4HrTZX768Vu6u9o5fGgv/+fPP/N//vwzf/zpO07WVpOuknHo4B56ujuoOnqAutPHuXC+jpcvevj87QuuN13m9q0mjh7Zz+FDe6k7fZyOtntcuVjPD9+849//5Z/55z9+z1dvX/Lzt1+xbUMJ1fv3ULWvksTYEJSyRNKliTx5eBP+88/84cunXDl/jPqTB3nzrI3bTWfYs70IqTiStNRIkmL8SY4NIC5iFevXLmWF1yyWLp6Gz0oPBIlBiFNCCA1ciiDen6CABaQkBCBKCiRDL6AoW4VBFYckKZDo4CUkRC4lKWIx8aELiF43h7h1HiSHzCU5eD4J6zwRRyxFHueLTRlNqUNBSaYSmzoZvSIea3oCyoTV5Gii2GgXUmCMx64Mw64MIzM9Ent6BKU2MSZFGOX5SopsIrSpwWSkx2BSRGDXxJGWHIBSsJbItfNYvWQC0esWkCZYizhhNdHBi0iJ9yVs3TzWB8whNnIZYsEaRMl+pCT4IU4OQCRYj1gUjFQShkIeiUoZgzo9AdV7GU0SHJnp5BeZyM03YclQkqYWkCqPQyyLRaFMIk2VjEqdglafisEkx2xTYXWosWXqMdk1GG3q99JisGsxOnSYMvXOsLXJYXI6FNZsK/Y8O5kFmWQX9UFCbkkueaW5FGzIdy4X9wFFLvnvNwlKNvWpeGMRBaX55BXnkluUTWaenZzCLPJKssgpcuDIs2LPtZCZn0FOkYOi0hwKS7IpKM4ir9BBTr6NrFwrmTkW52nWB3147UOlrS3T2HfS9f6U64NsmX1hc4tN45Q5Q405ow8yrHbtf70nW4ctS4stS4s9W4cjR09WXh8s5BVZsWVpceToyc43kVtoIb84g7wiK7mFFnLzTRQVW8iwycnMSSe/yEBOvp6SjXYKSjKQqBJZtc6LgFAfAqP8CIkPJFEeT5pZjtwoJVERi86hQmNTINMLSZBGEZ60nqiUEFI1yegcSpLkMUSlhLAu2o/AqNXESyJRWaTO9+RvcBCRsJ61Yb6sDfNlZeBSFnjPYfqCiSzwnsOSNXPxWD6NRas9mOc9k7Gz3ZgwdySe3tOYutSdsQvGMNV7KrPXzGbU/FHMWzsXv4TVTPaaxIQl7rhO/YwxniOZsnQi07wmM23ZJGZ7T8creDFrE/zw9l1Jdm4WJWXFHKk6zJGqw2zZWk5eXg579uymtvY4Dx60cupULc+fP6X2RDXN16+yb+8usrIzMNq0+IX6MnfpLGYvmYH79NGMmOSG+/TRjJoynLFTRjBvhQfu00fj6TWbeFEUWaV2QmICGT9jHJ+NcmHQ8E+ZMHMKS3yXM3KyO8MmjGXwiOFMmDWTmYsX83sXF0ZOm85vh7gwaPQ4+g0fxW8+c2XY5Gl87DaMz8aNY/ycOYyaPp3fu7nwmyEDGTh6GANHD2Xq4tnMWObBvFULmbpkGpMWTiYoeT1J6kQWr13ChHlTGTtnEh998g98Nn4Ev3UZwD98NoCPhw1hwKjhDBozkt+5uPA7F1f+4dPPWOjjS83JU5xtaCAlLY1/dB3KwFGj+LtBgxg+ZQof9evHoDEj+bvBAxgwyo0h7mNx95zJ2NnTGDHNnckLPFgXH8HQSeP4eJgr/d1GMmDoWPq7jqG/6xj6uY7p28IaOpYBw0YxaMQoPh09kjEzJjJ25gTGzR6Pf9QajHk6cjdn4ijOQGtPR26QoLWnk7cpm427SineWkBOiR2pWkiCMAqjTU1peT6HqyrJK7SRV2ijqDQHR7aVxOQ4/Px9KS4t4FZLM0+fd3Pn3i2evejhbuttmm82Un3sCFu2bmLr9nJ27NrqXKqWp0tx5NvRWbVkFjgQSJPRWbXkl+WRblFTuqWE/E0FbK2soGLvVvZW72P7gR3kFGdzuOYgh4/sp7rqkHMd+vixo1RXHeLypfPcvXOTtof36O7qoPXebXp7+sbvWm430/bwHrduNtFw4Sxn6mqdAPFhGO5DBuLDl/fLl85zo/kad1pucL+1xQkRL3q7ePPiKW9fPuN5zxMe3b9Ly40mbjZd5db1azRebqDlRtP/CFp3PnpAy40mGq9dcm5KfHA9Thyv4vixo04n4kNO4uGDVn74/g/0dD+h9d5tbt9q4u7NJtru3aTr8X1ePH3Mq+fdvHrezfNnXTx/1sX91hYar13i9OmTHD9ew9mzdU5n4MGDVrp7O2m5f5vrN65xuekSVSeOklOYTapCTEJKPHKNHEuWhcyCTIx2IwVlBdTW1fK4u5M3X7zh+Yvn1Byv5tCRg9SdPc2Z+jqqao6y/+A+9h3Y+36DpYYLF8/TeP0a5y7UU1VzlNNnTnHjzk2qamvYtLOCDdvL2bSzgqLyMjbv2sq2fbso2FSC3m7G4LCgtujRZhixF2STU1pA/sZiyndUUL59C9t2bOWjhoYGampqOHnyJPv376e2tpbDhw9TVVXF4cOH2bp1KzU1NZw9e5ZTp05x7NgxKisrqaysfA8R2yktLqN88zY2bawgv6CEDEcusUliFq/0Z9y0vq0I17FTGTRqEgNHTmTAyMl87DqeAW7jGeTm3peHGNoXqv505BQ+GzmdT0dMY9jEuYyetohJc32ZvWxdX/uSdyjzfcJZvDqSRT5BLF8TQrRAjiWrCI05C53ZQXZeMRJpGlqdgcrKSpquNXLv9i0e3LlFz+NHfPH8Ke9ePHO6C13tD+lsu9/nLrQ/5FnX41/lILraH/LgTt/7u9of8ry7s6/VqfMxT7ueOB2HV8+eOvXBnfjbzYe/bV/6+ovPf9Xk9O7Na968eM7znm5nFqKro53uxx2/ylf0dD6m90knvS+ec/j8eeR52awRJLImIRr/2HDWxUcgSBOhtenQ2zTobRoUOilStRidVYvRbkBnN2DJzSBenExCqoC6S+c4ce40OpuJBSuWsHLNSkQKEYeqD7ClYgMbSwuw6TXoFanU7N3FrfNn2V6YQ7Zexb7yYlouneGb55385dt3/PHtC3ru3uR6/Un+8t3XvHvaxcvODn757mu+ffeGh623aWq8xLGaIzRebqDjYSvPe57w5dtX/Omn7/ny7SsunD1N+YYSyjeUcOzoIS6dP8tXn7/m3ZuXtLXe4czJ47S13uF+awsd7Q84feo4mQ4ri+Z5IEiIRSEVUpiXiUYloyjfgUmbhiI1GashnZL8TDaWZGMxpFFWmI02XYpamYo2XYpckkJ93Qngr/zy8/f86//9M//217/wpLODnp4unj3rpaPjEdu2VRAXF8P+fbt52vuEn//4PY87HvJvf/0Lf/7nn/n6q8+Bf6P5+lUqtmxk+7ZyTtbWcPNGX63cg/t3ePP6Oc+fdfP8WTfvvnjt/I/x1cunvHvzktaWm7x+1sO3797y03df8+71C+5eb6Rq3x425OeSm2HhfN1xujrusnv7Bmpr9vOHr1/xw7eveHD3Gn/66R0vn7bRcuMCh/ZtITLcj3RFEhqlgLDglfj5zkOvFVO5q4zSYhsFeSZKi22o0hLw851H9ZFtVGzORq9JJk0WzbnTe9hZkUWmVUJk0DJS4taQELWcuPCFJEQuJiZoLkE+UwhfPY3E4PkkBs8nNdqL5JDFbMyUY1XGYk1PoHJTJiZVEtrUSCzyMHJ1MWRrosnWxSCP9yZLG41JGoJeGoxDG4tDG4s5LRKdNBS9LIw0wVoUyYFY0+OQJvgRF7yY2KBFrF4ygRB/D9TSEFJifYgPX0ZKvDcp8d6EBnoQts6TtNRAVNL1JMd6kxTnjShlLXExviQlrEGpiCRNEYkgORCRMAidNhFFWiwmcyoZNjmObDXpWgEiSSQqTTLJwlDkijgk0mhk8lhUmmTUWhHKdAFyVRJyVTIGS587YcnUYMns+6u+ya5xypppxpppxuIwYXGYsGaayciyYM/JwJFrI6+472ygoDSP4o2FTlgoLCsgvySPopLCX6mkrJiyjcVs3FzK5i0bKN1Y+N+UT9mmAjZsLmTD5kK2VGygfEsZm8tL2bipmA0biyjbUOhUcUkeJaX5lJTmU1pW4FRJaT7FJTkUFGb+Snn5dnLzbM6Fb7vD+H6sz0JObgZ5+XYKi7L6Bv9KsygoyviV8gutv1Jhsc2pohL7f5ONgsI+kMjO01FclkFJmYOisj6IECni8F23lITUCKQ6IRJtClKDiFRdCmKtgDSLFKEqEZVRglwrJEkSTUCoD0FRa0iWxuAXtIIR7kNY6b+YGEEopkw1KfI4jtTupabuICVbcinZkoujwESyLJqQWH9C4teyPGARHsums3LdIiZ6jmaxnyfhKWtZsX4By9cvYJbXJOavmsnUpe64zPyMYXPdGDF3GMM8hjJm4Sim+05l1urpTF4+gVHzhjN37RymLHNnzNzhLAz0ZMFaD2b9P7beOi7rQ+//P9/ffZ/Nbc6diTQoOnU6Y7M7wQ4UpbtDOqU7L7pFBClBpcHAAqS7u+ya7eZcnefvD8Z1u3Pff7wfcsnF44H/4OfJq7Z9i4LKVhSPH0bXSAcvf088fN2FD4klZYVcu3GFm7cqaG1rpKuznc6ONtpam7lWcYVzmRmcSU0mLjGKkz5OGJjpcEzzCLsP7mSzwgb2H9mNnpk2ajrHUdJQRFNfFWvnExiY6XA27wzahuqIz5mF6BxxZkqLITF3NuJysojPlWOGhDj/9eUMROfIMV1ckuniknwuIT154rJ8ITGbz8Vl+Vxclq9kZzNdSpp/iojwqagoM2Sl+EJKlC9lRJFZOo+5KxYiu0yOxRu/Y6X8ClbvWsU+jT0cN1Zih9J2Nu7fwnEjddbt2cI0iRlMk5jBDFkxPhX7ii+kRJkmPotPRGfyqago08TE+afILP41Ww5TW3tu3a4hPiWVb1ev5jNxCT4VFWOamDifS0hMnqQYn0tIMF1aApF5c5BZspBvVn7P7GWL+FpOln+KiPClxGy+kpzHl+JyfCYiw3QxOURkF/K11Dd8NlOSGeIySH4zn6+kxJBaMIeNuzezdudadisp4B/li465Jn7hvggSwgiKDiQwwo+409Ekn03A2cOe4xpHOHB4F5ExIRQU5xKbEE5YRABOJ21QUj7I+k2rWbdxFbv27iA+KZq+wS7aOptobKllZHyAszlp3Kq5QX7JBUIjgzlha46dsw3+Qd5o6qkjv38nqjoqWDtZERIVjK2LDQECf4IjgwgQ+BMaGUxgeABR8RFkXcik/HoZJVeLOZubTmxSNDnnMqi4Wk5Lcz3tbU20NNcLr6mxloH+bvp6O+nt6WCgv5uB/m462puprrrB5Uslk5sLV8uFy9Ln87L/xwL0V8Xq1KJ1bU0l9XXVtDTX09/XxcT4MA/vjvPgzhh3x4aFrUudrU20NzfQ3txAc30NDTVV1N+upK2pnv7uDob7e+jraqejpZFbNyuovHWN6qob3LxxlZLifLKz0sk4myrMS2RlppGXm8XoyBA9PZ1cv3aZWzcrqK66TkdzPf1dLQwPdP513YwM9jA40E1f7yQ8lZYUkJd3jvz8C5SUFFFZeZOOjjZ6e7t59PgePX2ddPe009LWSGl5EZnZ6UQnROHo6oCOoTYevu64+rhiZmOGrZs9vgJ/whMjuVCWz/j4GAWF+bi4OpN3IZfm1ibOpKeSdCqRhKR40jPSyMzOoLi0iCsVlyktL6GkrJiSsmLyCs5TUFZEbsF5si+cI/vCOdJzMkg4nUR0YiwxSXG4+3ri7HES70BfQiLD8A8NxDvQF3dfT+xcHIiMiyI2PoZ/XL58mQsXLpCTk0NycjIpKSkkJiaSlJREYmIioaGhpKenc/HiRc6fP09eXh5nzpwhLS2N1JTTnE5MIToyhoS4RKIi4wgIDMXHNwg9QzMU9h5l0ffrkJy3BPG53zFTZiFfySzgXzKL+EL8G76WXoCI9EK+llwobGf6Wvpb4TK15IJVzFmygW9XK/DDlsn2pdU7jrJm5zHWyR9j1abdHFbWxsTKiZOe/ti7eHLS3YfIqDi8ffwQCATk5eZw+9ZNGmpu09pQy2BPJ3cG+xnt7Wawp1NoT+puaxYqDVNWpjsjg4wO9NLb0UpHcwM97S2TrUx/hbF7OtqF1a7/F0RMPfj/p91paoxuKvswlX/4eCdibGhQqGhMjAxzZ3SEkYH+/2mBenCfkRcvyKiowCbQn2NmhuxVVUJR6xj6JwywdDTH0c2ak+622NibY2ZthI2jFdZOVlg5WuHg5oCDqxNm1haUXCljcHyYgrIijqgoYe9qz9D4IMNj/aScTkAQ4k9iTAQCP08SwoIoP5fF5bwcKkvz6a67ycPBTp5PDPDizjCv7o3y6t4oP94Z5v5gL2+e3OfZvQnG+rq5XFKAIMSfsCB/IkKDiIsKp/52JY/uTTDY28XNisucz8nkdFI8SXHRFPy1qlleXEBd9S06WhonWxUu5nHj6iXa25ro6mzl6pUyCvLziBKEkJedgZ+3G17uzqSeiichNgJ3Z1vcnGxwdbTG0lQfN2crQgI9EIT44uFqT5C/B7FRIbg623EqMYZnTx/w+28/8+GXd7x88ZQrl8u5VnGFzs52Xr9+yf37d2lsrKers5Wf3r3i6ZMHQln06ZMHPP/xMXcmRsg4m0poSACZGWeoqrxOT3c7NbdvMToywLu3L/nx2SOePnnAs6cPGRnu5+WLp7x6+Yz3b1/x9OE9Ht0d5/G9CZ7cv8Ozh/d48fA+dwb7qbleQd7ZNAZ72uDfHxjsacPHw4GCvEwGe1vo72rh/kQ/t29dIi46GC31IxRezKS1qYqbN8vQUDtIWIgH0ZF+NDfeoLOtlqpbpaSmRBLo70xspD/vXt3n/kQP7S03uFKeQ9XNQhxs9VFW2sE++TWYGx1FS3UHakrrUVZcg9rRdWgpTeYkNA6vRv3ACk5o7UJfaQuRvtYkhDjh72KKj6MRpjqKmGsfwsteAw/r47ieOIqt0X7sjfZjb3IYc+1dBLjp42B+hFAvM9xtNSbtSSo7MNM7gLXJUfTVFTBS34XKgTWoHFjDvq2LOH5wDXbmSlgZH8bW7Ch6GttRU1rPgV1LOLRnGbrq2zDR242+5g501bdhrL8XQ/29GBsexMxEEVNTRYyND2FqchQL8+OYmClh76iLk4sBbh6mnLBWR99IEQsrDTR19qGrfxAtnX1o6xzE0EgJYzNlDE2OYWB8HENTFUws1LGw1sbK0QhbF1Mc3Cxw8pj09rv52P9tU+KklyOu3k64+TgLIcI7wBPvAE98g7wJCPUjSBD4N9VBEBGGICKMsPBQwsJDEUSEEREVRlRMONGxEUTGhP3HhRAVG0p0XBjRcWHExUcSFx9JTGw40TECIVRERYcJX0fHCIiJDRfe/7wnhIjIIOGFRwQiCA8gTOBPSKivEDKE0BDiQ0ioL6FhfoQJ/AkL9yUs3JtQgRehAi9CwjwJCfMkONRDeP8JDh9DRUCQKyGh7oSEuuLla4tfoCN+Ac4EhLgSGuGFlaMRumaqOHicwMHLGlN7g8kBNFMVjmgf5JDaXo6q70dFR5GNO9ewcecq5A9sZenqBSxfu5hdh7Zi52qJsZUOLt72pOcmk5qdxIXSLDLOpxIW64+7vyMm1rqY2+ujZXycHzZ9xw+bvmPXkW1s2LUCDdNjqJsoYedtho2nCZoWx5izXJyZcz9n1sIZLFX4jm93LERu/Wxk10gzd8Mc5m+ex5y1MogtE0FmlSTSKyWQXSGB3Gpp5FZLM3eNDCsVlrJfSwEdY20s7MzxD/Mj8XQ8xZcKuVxRStmlYnJyMykoPE9LawNjo4MMDw3Q19tNR3sr3e1tjAz3U1Nfye3GW1yvvkJ+aR6pmcmcSk8gI/cMF0tyqaq/QWJqLJHxYWSdTyctO4Ws8+lYOZizesNKRKREEJ0tySdfTecf0/7JdDFRROfMRkR2NtPFxIX5gP+EiC+l5vGVzDw+E5fiS2kZpktJ8aWMJDNkJSbVBJHP+JecKCt2rEZ2+WyWblmCgvJOthzexEqF5azbt4qNB9Yjf2w3SgaqbDm0E+klcogtlGbWfEn+e9bn/GP6P5khK8EXUuJ8IjqT//r6az4VFWO61OT3sHqrPNnnL1BcfgkzO/a+vIkAACAASURBVAemS01+j9PExPlMfBIkPhMX/wtAxPhSRhKReXOY9Y0cM2SlJv9OQoYvJWbzhZgMn4nI8PksWb4Ul2OGuBxfzJJmuqgUYnLzmCkjjdSCuXy/cSXLNnzP6q2rUNZXxjPYg6yCTHwFPmgYqePi7UjG+TRikiI4cHQPK1YvIfFUNFnnzpBfdI6gUB8OKu5GQ/s4G7es5piKIj7+Hrh6OBETH0FaRgpRsQLyLmZzoeAcHb1tuHg4sU1hC9YOlhiY6rF202oOKR3AK9ATTWMtTGxNsbAzx9XnJLYuNgQJAvD0c8fB2YaklDhOpyVx7nwmxZcKKb1STF7BOaEF6tLlEmprKunqbKWnu52uzla6u9ro7mqjo72ZxoYaIWB0tDfT1tpIfV01N29c5crlUsrLiiguusiF8zmcy8kg91wmhQXnuXqlTPhwX1V5ndvVN2luqqOvt5OR4f5JK1PvZAPTyEAvIwO9DPV109/dQW9nm/Dqqm9RffMat65d4fat67Q21tHb2SbMUtTcvjUZLq+p5Hb1TSqullOQnycctbtUXixUR1pbmhgaGviobraAzpYGBrpbGRnsYmSw639BxLWKS5OL2UUFXL9eQXV1JW1tLQwPDzI6OizMiDQ01tDW3sTtmltcvXaJC/m5RMZFYOdsi76JHtpG2jh7OhOeGEl4YiSxqfGcL7vIxJ0Jzl/IIyYumqycTErLSyi7VEp+4UXiE+M4fSaFjKyz5F3IpbC4gOLSIvILL3Ih/zwXi/PJzM0i52Iu+aWFFJYXcy4/j9MZZzidcYaM3Cwi4qLwCwnAJ8gPv5AAfIP9CQoPISg8BDdvd1zdT+Ll484/yi9dobCohNQz6SQkJhMaFk54RBQRkdGEhArw9PIhPiGJjMxssrLPkZt3gbT0DDIyMjiblk722QxOn0ohLfUMsbHxBIeEExQcjqWNI0eVdfh+7Vak5y8TQsQMqYX8S2YR0yXm87X0AmZKLeBryYV8JT5/ciNCYj6is5chPX8V0t+uYd7yzSxZv5dV24+wVv4Y6xSOs1b+OOvkj7Fx5yFsHDzw8AnlpLsfTic98fENJD4xgdjYaPJycyaltduVNNZW09XaxPhQP/eGhhnu6v7b/kNPews97S30d7ULW5gmhicrYLtam+huaxaCxWBPJy31NcJg9ZTt6GNQGBnoZ2xokKG+XmE701S+4WML1Mfh6ynYuD8xzpMH94VwMaVoTCkUY0OD3H/8iPY7dwjPzkbH3o6jRnoc19dAzVATwxN6mJ3Qw8xCFxs7I6xsjLC0MsbO0QprB0us7C1xdHXCwckeY1MjrlRc5t7j++Tm5xF/KoFHPz7k/e8/09nTSmRUKAnxUbQ21NBaV8nN8iJ6m+p4cW+cxptXGOls5u3ju/z26ik/P3vEi3vjPB0f5snEMM/v3eHlg3u8fHSfkZ5Ocs6kkJIQw82rlygryicsKJDG2hrevHjOQE83mWlnCA8J5nRSIkUXL9De3ERnawt11VXcuHpF+PHl0hLKi4tobWxgoKeb6ps3uH7lMpdLi2htrCMuKhx/bw+0NZRxtLPE3EQfHU0V1FUUMdRTJ1IQIFykPns2mdLSC1y7Vkp2VhrlZYW8e/sC+I23b14wNNiLn683Dva25GRn8vLFjzy4f5fiogK6uzp4+eJHHj96wPm8czg62FFbU83w0ADVVbc4n3eO7KwMWluaePzoAS+eP6Ors52HD+7x64f3PHn8kKdPHnFnYoy21mae//iUF8+f8ebFc179+Iz3r1/z4e1b3r9+zc+vXvHvn9/z6+s3DHV2UX4xnxdPHvDz6+e8fPqQ3MxU0k4ncvVSIVlnT9PX3cLp5BhsbExxcDjB/fsjwAeev3hIWloily8XcvVSIV3tdfz2y2ua6m9ipK9GUkIozx6P89uH58BPXK/Ip+LKBfp66rGzMUBX+zBaagfZtnkJyse2onxkI0cOrEFZcR06KtvQPrYR7aMbMNfehZHaTrSPbsLTVpsoPxvcrHVws9Yh1MeOYC8r7EyO4GyhhJe9BpYG+3A5cQx706PoHt/KSVt1fE7qE+RljqWRIsa6+1A7upU925ehfHgTinvXoK28Ew2lLZjpHcDSSBF7C2WcrNQw0tqFgYY8hpoKKO1fxQGF7zi8Zxkqimsw1NqJucFe9DV3oKe1AxODPRgb7kdHSx4dLXmMDPZhZHQQHZ3d6OntxcL8OCesVLF31MHM4jgGRoc5Ya2Olt4+1DV3oay6g+Mq21HX3IW27n40dfahpbsfXYNDqOvsR9vgMIZmxzGzUsfCThcrRwPsXU1x8rDAyfUEzq6ToO/u5YCnjxPefi74+LsJzzfAHd8Ad/yDPAkM8SU0PJDwqBAiowVERk/6YiOiwomICicyWiAEiJj4j08gvNiEcOISI4hPiiQhMZL4hAji4sP/dvEJEcQnRJCUHP2/LjEpSvh1CYmRJCSFE58oID5RQGx8KDFxIUTFBBEZHUh4pP/fLiIq4G8XHulLeKQvgggfIVB8DBIfw8N/qhV+AS4Eh7gRGuaBj58jgcGu+Ae6EBjqRkSMH47uJ9intANdM1U0TZTZo7QD+SNbOay5D3WT4xha6+Dm54TxCV027VjH2s0/sGnHOjbtWIOmviqu3g7kFWZz+UYxTR11lF8rJCP3DBm5p4k7FYWOkRqrNi1l3bYf2Ll/E0oaBzimcxgFxa0oKG5FzVAJQ1utyXpbaw12H9vGiu2LkVo8kwWrZVm27VvWH17Hdzu/Q269HPM2zmPR1m9ZsGk+MiulEVsqyuLNCxFdNBPZH6T4bsu3zP5BijkrpFm/fzW71XYif2gnB1UOoGagiou3I9HJEVwsyeV8YS6ZuWe5XFFKe1czg0M99PRO/ja4v6+LztYmmhpraWtvpKO7hZ7+Dnr6O+jobqGxpZbahipu192irbOJ67euUFVzg5tVFaSmJ2NhZYKeoRY792xnx94daBrpsmW3PPOWLOJraSmmzfwaEdnZ/POrfzFNRJTPRcWFEPGZmMykAiEzHxG5hfxTRIwZMrLMkJFhurQEX0iJ8t8i0/kvkWl8NWcmSzZ/x+zvZViyeTHblTaz6dA6ViosZfPhtezVUOC4sTJH9I6xTXEny7b8wLfrvmPBmkXILpuHyDeTjU6fS87kUzER/t9XX/FPkVnMkJnDdMk5/H9fiSIyZwEmNvbcqLrN6YxMVm6RZ5qYJJ+KSvylSkgyTUycT0XF+ExcnC+lpflKVpYvpaUn1QpRcT6bJcEXYlJ8JSXH1zLzmCn7DRJzFzH72+VIzf0W2QWLkP5mAdLzv2HB8sUsX/8DazavYc22tfhH+RMcF4yxnTHmDmZEJgqISgrH1dsJPUMNbOzNiYwJ4czZJE5YG3NQaS8Hju5Bft82tA3VKSq9yJm0ZLx83YiMCeNiYS55F7M5m5PG6bOnSEpNIEgQgKaBBirayqzetIptu7eibaSFvYcDXiHe+Ar8MLMxRV1PDU09deEmjruHMxmZqeTmZVJUfIGi0ovkXsgiLSOFjOwznM/PmbQWtTULMwmdrU10tDTS1lRPU91taqtu0lhbTVtTPa2NdTTUVFF1o4IbVy9x7XKZsN61sOC8MBdRVlooVCiuXikTKhEd7c2MjgxwZ2KE0ZGBvwWrpzYiGmqqqKm8we1b17l96zo3Ky5z4+olbly9RPXNazTWVtPZ2kRvZxv93R10drTQUH+bylvXuFZxicuXSoQ5iOvXLgszHk+ePObx40c8evSQ3HOZf21IlNHT3sxwXwdjwz2MDk0CxJSdqb+vk77ezkllpqWJ9vZW6utrqauroampgYaGOuG//8b1K9TWVVFVfYMrFeXkXcghOjYCV6+TWNlboqGvwcFjB1Ez0MA/IpDM/GyyCnIYHR/D3ceDqPhoYhJjCYsSkJWXzfnCC6RmnCEpNZmMc5mczckgKy+b/JICMnOzSM04Q0FpIWezs8g8l8O5C+fJvXiBrNxznE5PIzn1NKfT0zibnUVcUiIh4QK8/f3w8vNFEBVJTEI8AaGBeHp74OPnyT+KS8ooLikj+dRpEpNO4ePrjyA8kvCIKHz9AnA56UZ4RBRJySmknD5DZlYOqWfSSU9PJzsrg/y8XPKyc8jNOUdy4ikEgggio+I46e6DoZk1m3buZ97iVcgu/B7xucsQk1uK2LzlzJJbiqjsIiFEiEgvYqbMIr6W/pZ/SS5ipvR3zP5uPd+u2sEPWw6xVv4YG3arsHGPKht2q7JO/ijbdh3F20+Aj38Ydo6u+PgGEhkVQ2pqCqlnkrl8qYTqqhu0NNTS1lTPQHcH98aGeTg6xlhvH/1d7cKMQ3dbM32dbcIGppH+HuGK9VTYeqS/h/GhfgZ7OieVib/2IYb7+4RL1B/XtH6cb+jv7hIO0019zRQ4fBzEHh8e4sGdCZ4+fCCsfR0dHGCor1donZoYGebOvbtUd/ZgFxTMjmPHOKChipapPnqmupha6GNprY+RkRq21gbY2Rhia2uCk7M1Ds42ODjZ4+HlTlJSAudysujp6WJ4dIjzF/NoamnkD36nsKyAytvXyc3LpKryGs+fPuD547s8GBvg2d1Rnt0d5d5QL3cHu/jxzig/P3/Mq0d3uTfUy9M7I/z50yt4/xN3B/p4MDpEd3MDEYF+5J09w8tH92lrrKPm5k2G+np5+ewpY0ODlBYWcDopkZyMs1wqKaakIJ/LpSVcLi0hKz2N8uIiTiXEExsZQVJcLE11tdwdG6W1sYGSgnzSTydzLjMdPy93YiMFyG/fhK6WKtoayuhqqWJ9wgg/75NkpidTlJ9DaekFBgc7GRzspK7uJlWV1xgbHeC3X3/i8aO7wt+qZGakk5mRzqXyUsZGh3n44B6jI0OMj43w9MkjXr96QUtzI2fTz9DW2sy9uxOMjQ7T29NFZ0cbb9+8gn//we+/fWB4aIAH9+/y/MenjI0O8/zHp4yODHH92lXuTIzx5PFDHt27y8TIMC11dTycmODD27f8+u4df/70M3z4lZ9+fM5E/wDPHt7l9/dv+fevP9PeVEekIIih/i6yM1Lp7GgmLzcTZydbwgXBdHa18PbdSz78+o6Hj+5S31BNTnY6Rfk5VN+q4KSTNXraKpSX5NHeUsvYcBe/f3jFg3v91N6+TFdXHdWVZaSfjUVNZT+rVsxn86bF7Nn1Awf2rea44gY0lbehfGgt2kqbcTlxDDOt3Vjo7MXdWpOMRD8uno2kPC+Z4txkbEyUJwFAfw9uNupYGh1CV3U7ztaqmOrux1T/AGYGBzHRP4Tykc2YGSpioL2fI4c3YG2ugrW5MuYGR9BRkUfz2HY0j21FQ2mbsH1KW3krxtq7ObpvJUf2rkBFcQ0qimsw1lHA1lwRIx0FtFW3oK+9HR3tHWiob0FdbTPaWtvR1pZHXX0bmpo7MDQ8gKHxIU5YKWNsqoixqSL2zrqYWBxFU0ceFfWtHFPZhKrGNtQ15SdPWwEtvT2oaCqgrrMHLf396BodQsdEEX1zJYwslTGxVsfa3hA7JxOcXC1w87IR5gH8g10JCPYgKNTrb7mFgGAvgsP8EUQGTyoLH4HE5McCImPCiIoVEBUrIDouXKg6TN3HIDEFDbFxAmLjBEKASEicBIyk5GiST8UIbwoi4hMiiE8UkJAU/jeIiEsI+xtE/Cc0fHyR0f7/Cx4+Bob/tDP9p/UpIMgVXz9HQkInrU3hkT6ECjwJFnggiPLB7qQZavpHMLPTw8BKC3WjY1i5mRGS4E9MWjjRpwVoG2uwVWEjqzesZPnq75CWk+So6iFS0pPxD/UmKy+DxNRYUtKTycg9Q1hUyP9U93rYY3vyBCd97DCz1cfczgC/CE+cfe3QMFZGx1yNTXvXsnHPKjbsnlx33qOyg0Nau5BX2sTSrQtZrrCMOevmILlCErn1cizYNB+5tXOQXiGFzEppZL6XRGyxCDLfS7Jg3Vy+WTOHhevnsUJ+Gev2rULFUAlDW10MbHSw97TB6qQFIdH+COKCSDoTR0XlJTq6W+juaaOldbIAYnioj56OVhrqbzM41ENDcw21dZV097UzNNxLY0stVyvKKC7Lp6Q0n2s3L3PlaimXK0rJL8glKlaAf4AXe/YpsGj5d+w/dpg1WzexestG5L5bzD8+m4boHDlmysj+DSI+E5fiExFJPp0lxZdS85g5ZwGfiEjypfRspomJ818zJy1I/5ITY9Z8cWZ/P4fZ38vw3eaFLN26iPlrZ7N060IOaO9C20YVVfNjmLmacszoOPLHFVi/bwPLti7n++0/sGb3WlbJr2XGbBFEvpFk1jezmS4twSezZvGpqBhfSMrwpZQcn4hI8rm4LKu2ypNyNpMbldUoHFZimqg0n4pK8Jm4FJ9LSDJdSpoZMpP2qxkyMnwuIcmnoqJMl5DgczExpotL8pXUZJj605lifC4ixUzpecwQlUZUZh6yCxYxS2Y2/xKbxQ9rV6KipYamsTbKBmpsPbgN+aMKuAe74xPmjY6JJg6uNqRlJHOxMIfz+VmcSo3jhJ0pW+Q3oKShiGeg26TTwMUWRycbMrLPUHqpkCvXyjifn4O7jysBoX5EJ0SSeCYBBzd7tAw12XVQAVs3O2xcbVHRU+WknyvBMSHYOFtzXF0JHX0N3D2cCY8IJj3tFHk5Zzn30WVnpZF3PosrV0upb6imva1JCA5TFqIpiGhpqKW9uYHO1iahxaip7jY1lTe4de0K16+Uc63ikhAWrlwu5fKlEsrLiigtKaC46CKXyouprrpBZ0cLgwM9DA32MtDfzdBgLyPD/cImppaGWqpvXuNqeQllRfmUFeVTXlxAxaVSbl27Ql31LVob64R7Ed3tLXS1NdPV2UpjQ41Q8ai8dY2bNyZbowb6exka7Ke2porHjx7S3FRPZ0fbXzWvV2lsuM1AdzvjQz3cGetnYrSP8ZF+JkYHGB3pZ2iwh7HRwUk7V283nZ3t1NRUU11dSUNDHfV1k6N4ddW3qKu+RUP9bZoaa6mrr+ba9ctcLMgjNDIELX1NjqodxcDcAG1TXdQNNTG1Myc4KpSBwQEMzYwwtjDB2d0FWyc77JztCQ4PITXjDPGnEsjKyyY14wwp6afJKzjPqbQUouKjyc3PI+d8HqfT04hNTCAmIZ7ElFMkp54m4VQyMQnxnM3O4nR6GnFJifgFBeLkehJvfz9CwgX4BPoSEhZIcJg//ygsKqGwqISk5BQSEpPx8PQmKDiUkFABPr7+ODq5EBQcSnhEFJFRMZxKSZ0EipQU8rKzKC28SElBPsVFBaSfSSMmJo7EpNP4Bwlwdvdlr6IqS1ZuZuH365m3dD1zl6xj3vLNzF22gbmLVyM2ezFfic9HRHqREDJEZy9DdPYyvvl+C8s27GHNTiXW71Jm4x5VtuzXYPM+DTbKK7FNXhE3twCcnDyxsXUiNjaenJwcLpzPJfdcJpXXr9LccJvejkmFYbS3m3tDw9wbGmWst0+YhehobhAGqof7uhkd6GV0oPdvCkVfZxv9Xe3C6+tsEw7BTVmOpobipkBioKdbCBFTKkJnawudrS10t7cJR+im1IqP25zuT4zz7NFDHt69I1Qk7o2PCdudRsfH6H/wmITzF9CzteWwhhqH1Y6gbaiOta0xjvYmeJy0xNfTDncXSxztzHB1tcPD0wW/AF9iYqKorark51evePboIc+ePubRw/vU1FRTXFrAubwsblZVUFVzg96+DibGhxgf6eXJ/TFePLnHnaEentwd4e5wL8/ujPP6yUOGutq5UV5Ca20171/+yEhPJ11N9dTfuEZhdiaBHi6cihbQ01xHV0MdowO91FdV0Xj7Nl0tLVRWVHAxJ4e8zEzOZ2URHRZGUkwMpxMSCPLxIcjHB0NtbWwtLIgRCOhpa6O/s5OG6mpKLl4kIjgYuxMnOGFqRFlRPi4OtuhoqLJz20YMdDUIDfIlPDSAhFgBZ1LiaGmp4fmLhwwPd1NRMTll//jRXX798I7BgW4K8vMoLSngSlkpP795DX/8zounT7g3Psb7t2+AP3n39jU/PntCW2szdybGePP6JT+9e8OHX37mp3dvePL4Ib//9oE///iN33/7wL27E5Og8PA+Y6PD/PrhPc+ePubmjWvcmRjj7ZtXvHnxnPHhIUouXmSwu5tf373j3x8+wPtf4I8/J+/Dr/D7B355+4rnjx9QX32LkABfhvq6KS0pYHCghwf3J8jMSsPCwozi0gLGJkb5k99o72yjuLSA2ppKXJztKCw4j6+POx7uzoyN9dHW2sD162V0dTVRWJjNtWvFPHk2QWPjLU6ficbf35XgYHc2bV7K9m3LUJBfwcF9azl2cAPKh9ajr7IdJ4vjuNuoY6V/AGON3ZyO9qD++nl6Wq7ScKsAxxMaaB7bisqR9Rhq7sbNUYfDe1diqn8AS2MljHQPoKG8AwvT4xgbKGKgexBNtT1YmCsTHOCAjaU6pnpH0FHdhbrSdgy19mGscxAt5Z1oq8ijp6GAkdYejh9cg9qRDeiqbkdLeRMmuruwMTs8aWnS2IKW+ka01Tejp7UNTY3NqKqsR0N9C/p6ChgY7MbC4gjm5orY2ChjYn4YE/PDnHQzwMZeFQOD3Whpb0VNbTPq6ltQ09yKivpmVDS2oa69Ew0deTR1FdAy2IuWwV409fegqb8HbYMD6BodwuSEKuZWWljb6+N40hR3b1t8ApwICHElWOBJeLQf4VEBCCL9CRH4EBjiSWCINyECPwSRwYTHCIQXEfsfFxf6HxdMRFwwkfEhRCWEEpsQRmx86N8uLiFMCAeJyRFCSEhMjhC+noKFqffHJYQQGx9MbHww0bGBRMUEEBHlJ1QZpi4iyo/IaH8io/2Jign46H0+CCK8CQv3IiTMg+C/oCAw2JXgUHfhhYR5EBLmQajAk1CBJ2HhXvj6OhES4kFgsBvhkb6TKobAk/BoX+xOmqFtooy+hTqqBkfRMlXBNcgR/2gvjOx02XFwM8vWfMeajas4rn4MI3MDNHTViUmMoqG1nuQziaRlncHexZYtOzez5+AuNmxdj6qWMjqG2rh4OGFqY4CSxiH2HVVg6+4NbNu/GQsnY5x8bNmjtBM9Ky12Km5h/a5VaJqpYO9rjYmTHtsOb2Dh+nnMWzMXieWSSCyXZPbqOcxdLYfM99LIfC/NN2vnIbFYjM2HNrLp4AaWblrEavkfWLd7Fev3rGaf2i6U9A9j4WqCva81flFe2HlZ4RXqikewCyHR/hSW59Ha3cjAcBfNbbXcrrlOZdU1qiqvUV9XRV9vJ23tTTQ21FDfcJuG+ttU377JlculXMzPJSszbXJh+EoZN25eJf9iLimnE3E96ciadSs5qnoMJU0V1m3fxDEtVfYrH2W6uAifzxLhk399NbmbICrOZ+JSTBOT5JNZ4nwyS5zPxGSYLjmHaaLSfCk9ezL4PPMrROfL8s2qRSxYu5Bv1y/kmzVzWLdvBcu3L0J88Vcs2fINGpZKGLvocsTgIOZuZqiZq3JEX5H9mvvYdHAjK+VXsEphJat3rWLJ5qXMX70Y2aULEFsgN9kANVOET2aJM0N6Ll9IyPGZ2GymicryhYQcIZGxhETG8IXEbD4RkeQTEUmmiU1mOr6QlPnrpJguJcuX0jL8c9bXfComwgwpKUTmzEFkthwzZecgLrcA2YVLmL1gCf8Sl0Vabj4r1m7gqLIKfkGBJKacwtXPk/2qh1ixYy17lQ/g4O2EgaUhhhaTWcQb1dfIzj1LUKgfzu6O7Du8h/1H9xESG0pIbCgmVsacSo2jqrqCts4GCkvyCI8KIiZewLn8TC4Un+N0VjJxp6Nx9XVG21SL3Ud2YWI7qXroW+mja67HSb/JJjcr+xMEBvmQnBRLdkYqhRfPkZ+bxbmMM+ScTaXgQg7XrpRSV1tJV2cLw0O9Qjhoa6qnq62Z/u4ORgZ6GRvqZ2JkkOH+HgZ6OoUP7lOKQV31LW5du/K3Abnr1y5TcbVcuEY9Zf8dGe7n/r1x7t8bZ3RkQBjQ7u/rEmYgGmqqqLx+lYpLpVy7XEbVjQrqqm8J/2xrqqe3s024KzFle2puqhM+vE+Mj/Dq1Que//iMkZEhnj59wpMnj3j29AkPH9wX5jzqaqv+Co3XM9zXxZ2RPu5NDHJ3fIA7Y4PcmxhmYnyIsdEBxseGGB7qY2RkiP7+Xhoa6qitvU1jYz21NdU019dQf7uSqhuT2YymxlraO5ppa2+iraOZcxdzOOnpgpWjFR7+Hlg4WqKkdZwDKoexcLCkf6AfF4+THD6miLm1BV7+3hiZG+Nw0hHfID9CI8OEMBEZF8WptBQiYiPxDwkg+cwpsvNyST2bTkxCPCHhAkLCBUTFxZJ0OoXT6WmcOpNKWmYGZ7OzCI+Ows7JEUtbGxxPumDnbI+b90ncfJwnlYjzF/I5nZpGTGw8Hp7eeHh64+3jh7ePHw6Ozvj6BeDnH0hAYDBx8YnExU9mJi7mnuNqWTEVl8q5cfUKeedySUlJIT0ti/DoOLz9Qjl8TJ2lq7aweOUmvl2xhW9XbGHxGnmWrNnBdyu3ITVvGTPEJhuaRGQXIzpnCZLzVjBn0ToWrd7Jqm2H2LBbRahCbD+kzbaD2mzedZxjqgZ4eATg4OiKm7s3GRlZFBRMetjycjNprKuiu6OZkf5uRgd6GOvtY7yvn9GefoY6u+htbxdCxFSt6+hA79+2IaasTVMB6/amerpamxjo7vhbE9NUvmFqrfrjvYgpQOjv7qKjpZnWxgZaGxuEweyp90zdlBXq8f17PLgzIQSTB3cmeHz/HvfGx+gb6Cctv4iI9AzsvH04qKKM/H55jE108HSzw8HGEEGgC2EBzng6W+JkZ4a3hxNhoQGcOpVEQf4F2hoa+OPdT/z08iU/v3lNX1cnMdGRODrZkp6RSvmVYm7X3WJwqIeJO8NMTAzw9NEEr54/5PG9UYb7uhgb7OXxxBgj/d2U5OcRFRZEzRUfrwAAIABJREFUztlU+ttbKL2QS+2NCmJDgvBxsSctLor40ECiAnw4n5ZCbvoZAr29iREIuFRUxLXyci4XF1NRVsaloiJSExM5m5LCqbg4Ary88HB2xlRfH193dy4XF9Pb3s75rCwSo6NJjo3F08UFNSUl7KwshOMz1TevEeTvhZuLPTGRoeTlnKWh9iY9PS30D3QwNNzN9etlZGamcCo5jpzsdCqullFcNPkDrrysiKS4WIrzL9JUV8vThw/4+c1rfv/lPb+8/4k/fv+V9z+/o621mXdvX/PTuzf8+OzJpPrAn/z07g1//vEbv7z/iV8/vOfpk0e8ef2Sp08eMTjQx5vXL3n08D5XLpfT093J8x+f8v7tG+6OjdLe2Mjju3f54/17/v3hA//++f0kPLz/hV9evuLfv77n/vgI98aG6WxpFLZRTI3yvH//E3fvTpCSeoqConx+//M37j+8R2RcFGYWpjg62uPibM/Z9NMcOrgXQVgQb988p7bmFoMD3VRXXQc+8Otvb+nsbqCh6RYX8jOIjg3mSkUhnl626BsocejAZrZvWcrWDQtRUdyMk5UaPk66OJopYa69B62jW/By0CXU1xpvFyPC/e3xdTPFTP8wSofWoaW8k6y0MFzsdVDcvxZdjd3oau3DxVEfK0s17O10MTU5zjGl7Whq7cfMVBktzX3oqu/DRFcRC8Nj+HtYIAiwx8VWBwvDo6gd3Yqe2i40j21FR2UHhpoKGGjIY6yjgJG2PFrKm9BS3YCG6nq0NTahp70VVZX1KB7+AeXjazHQl8fG5hguLpo4O2tx8qQOZieOYGR6EGdXHaxsj2FkvAttna2oa2xEXWMjqhqbOK66nmNq61HW2IiG7g409XaiaSCPhv5O1HXl0dBTQMtgN7rGB9A1Ooy+iRLGFiqcsNXC3sUQV09LvP3t8Q8+SXi0L5GxAUTFBRIRHUiIwIegUC+Cw3wJDfdHEB1KeEwYEbECIuPCiYqPICpBQGR82EcXQmR8yN8AIjoxhOjEEGITwoRA8H9BRNxfn/+/VYeQv11sfDAxcUFExUyqDBFRfsL7GB6iYwP/ugCiYwOIivEnKsafyOj/AYopqPgYGKZu6vOCCG+CgtwICfHAy8cBvwAX/AJcCAx1JyougJPeNqjpH8HISgt9S000jI+jYaqMotZ+1uz8gYUr5vLt8oWoaCpj52xLeIyA9Ow0Ms6d5XxhHucu5hAWFUpqxmmCBIHEJEbj5OZIWFQoOoba7Ffci7K2EpsV1rFx5xqOaR7G2NYAe08bvELdCY7142SgI87+9hjYaKNieJSthzay+cB6VmxfwrJti5FYIo74MglkVsoyb/03fLtxIYs2fcvyHctYu28NizYsRN9eF60TaqxRWMGqnd+zauf3rJb/AUWdAyzetIAtihs4pLsPPRstjBz0cPCxxiXAAY9gF7Lz06luuM7AcBcj430Mj/TQ1HybiqtlXCovIj0tRfizYvL/zCyuVVwS+sPP5WRQc/vWpPWptZGLF84RGhKAqYkBhxX3o2diwHFtNbbs3oGKrgb7lY/ylZTYX5YmGT4XE+NzscnA8jQxST4Tl5oEClFppolO2pu+njOP6VLSTJeWYN6K71ixYy1LNi9l3io5Fm2cz0qF71i0UY75a2WQV96Enr0amlbKHNTZjZq5CpqW6ujZ6WDkZICWlQa7VHewSmEFy7ctZfWuVSzesBSZpfOYOXcydzGZdZj8HmZIf8M00dn899eSTBOVZa+SGqkZ2XwpNY9PZ0kJA+CficnwqagEn4pK8KX0bMTmf8vspcv4Wk6aWd/IIDZvNiJzZBGZI4vE/PnILFyEzILv+GKmBBJzFrDvsBJObl4ECyIJj47Bw8cXVW1NNCz02HRoB7uU92PjYY+Nux0eQZ7k5GeTlpXKCWtTdh9QwMzKBHU9NXzCfBEkRbBy62oMLA25cq2E9o4Gobro6uGAgbEWpzOScPNxJjgqgIiEMCKTI9Cz0GWXogIaRuqccDmBrYctDp6OuPu54RPohYf3SU4lx5F19jQXcjLITU+l9EIuBTmZlJw/R/WNq/R2tDAy2MPwQDf9fZ2MDPQy0NNJX1e7cPRtCiLujA4xNtTPUF+3sIp1sHfywX9qv+HG9SvCzMOUElBbU0lHezNDg708fHCHu3dGGRsdZHxsiLt3RpkYH2ZwoIfOjhZ6O9smrXl/KRxTVa7N9TV0tjbR2lhHa2Md7c0NdLe3CNuZhvq6GejppK21kbraKjo7Wnn+/Ed6ejoZGhrgyZPH1NZUUXO7kmfPnjIxPipUQnp7Ov7KgLQx1NvJxHAv9yYGuTPWz52xQe7fGeHunREmxoe4MzHC3TujPHnyiEePHjA0NEB/fy+9vd20NDfS8VcbaMPtSiqvX51c0q6ppKr6BvWNNVy+Wsbl65covlJMQmoCdu4OmNiaYWpvgXuAF2MT47R2tOHk5oybtzupGWeIio8mPCaCE7aWOLk5ExoZRpAgGHcfD3wCffEN8sMn0BdBdDgZOdmcu3CezHM5RMfHCS1LoRHhxCcnkXAqmVNnUsnIySYx5RQnPdwxt7LEwtoKc2sL7JxtcHC14R+llyvIyr1ARk4ekbEJ+AaG4OTqgbu3H+7efljZOeLq6YOLuxduXr5ExiYQl5TCqZRUCi/kcuNKGZXXr1JbVUlpcQlZWVnk5eYTn3wa/6AIFI9rsHTVFpau2cqydfIsX6/Ayk37WbVlHys37mHh8g3ILVqD3KI1yCxciZjcUiTnreCbpZtYtmEP6xWU2LxPXQgROw7rsFNRj217VbF39CE0JBo/32BiY+PJv3CRvNwc8vNyKMrPpbujmYHeNkYHeoQQMdbbx0h3HwPtHQz19AjVhr7ONqFdaXyoX1jtOhWyHunvobejlZb6Gtoa6+jtaBXakT6+qVD0VDD6Y3VhaoV6So2Yaloa6OkW2p0GeroZ7u9jbGiQiZFh4bbEx81O48ND9Pb3ccLZDX1bBzSMTTmiroaqlgouLjYE+bngZm+Kv7s1AR42uNub42pvQaCPG5GCIOLiYsg4m0ZPcwuvHz3m3bMf6WlrIyUxgZjoSHx8PQiPCKHy9nX6Brv48eVj3rx9zrMf7/P48QT37g0zOtTL6+dPefLgLp3NzeRlZyAIDiA2UsCV8iJG+rspu5hHQU4mrrYn8HKyJTc1mUhfd2wMtDhpZU5sWAjebi4kxUZxtayYG1fKqbl1nabaaq6WFZOReoqCvBzOJCeQGBNJQnQEKQmx5Gam09HURF1lJfGR0QT5+OHn4YW9pSWG2tr4e3vQ1dbM/YlR7o2PcDEvC38fd6IiQ7l8qVjoWaxvqKSsPJ9TKbFERYfg7GSLgb4W1lZmWJ4wwdHBhtvVN4XDgYO9PXz46R38+Qfv307Cwh+//wr8ydMnj/jp3Rt+/uktTx4/5MMvP/Phl5959/Y18Ce/fnjPh19+5tnTx7z/+R0vX/zI2OgwE+Oj9PV2U1SYT+WtG/T39fD25QuePXrIneFhnj14wLsXL/j51Ss+vHrNb2/e8uvrN7x/8ZLhvm5ePXvMo3t3hTDb1dZKf18P53KyuHv3Lq9fv2Z0fIyOrk7e/PwTze1tZORkY2lthYGBHkGB/nR2tCEICyImOpzHj+7xx58f+P2P95SVF5KRmUL5pQI6Ohu5dLWI6LgwLhbm8PDJGLdrK0hLiyUkyBVTI2UUti1FR1WBUF9LgrzMMdXajYedJr7OegS4GmJppMi2dfNYv2I2invXcMJECX3d/ehr7aPgQhJXyjM4cmgjzg56BAU6EBfrg4mpMq5uFjg4GqGlfQhDE2WMTVRwcTLB1kILGzM1dNX2YmuujqezCc422jhZa6Gnvhs9tV0Ya+/FUHM3hpoKWOjuw1hDAa2jm1BXWo+q0mr0tDdjbLADLfX1HDm0nMMHlqJ8fA3aWluwtjmCu4c2Xl4GeHkZYG6piK7BrkmAMN2LgeEOtLQ3oa6xHg3NDahpbUJZfT3H1dahorEBZY2NqGhuQlVrM6pam1HW2oKqzjY09HeibbgHdZ09aOjuQ0v/AHrGiphaqmDtoIuTmwmunpb4BzsTGuFFVNwkSIRH+xES7kWIwIewiABCIoIIjQxGED2pNnwMD1PQMKVARMQFEhEXSGR8EFEJwZMgER9EdHwQUXGBwouODyImIZiYhOC/vY5NDCEuKfRvF58cRnxyKHFJIcQlhRCbGEx0fCCRsf5ExPgRGesvvIgYPyJi/AiP9hWeIMoHQZQXYZGehEV6EhrhQWiEByHh7oSEuxMscCMozJXA0JMEhp4kIMQF/2Bn/IKc8A90wc/PGT8/Z1xcLfHyccDX35mQcC9iE4Nx9bFlo/xKDiorcFh9LzsObmLltiUsXDWHpRsWsOPgZjT01QkODyEpNZnCsiIqbl0jPfss6dlnKa+4RMa5TKITYjjp6YogOhx3Hw+c3JyxdbIjNimGM9mphMYE4eLtSNzpaHKKsrFxs+SQ2n6cfOzZfmgzlq5mmDsbs09lF3Lfy7Bq5/cs27wY2eXSSCyRQOZ7Geaunsv8dfNZumUJa3avZtPBjWw6uJFFaxew69hO5I9sY8n6b/l29TcsXruAxWsX8P3mJazdv4ItR9ezV0seeeVt7FGXZ7+6AqpGSmiaKKOio4iRpTYunnZExoeQnZvK2azkvyxr0QjCgjiVnMi5nCwunM+lqDCfaxVXqK2pprGhjprbVVy/dpXGhjpuV1fS0txIaUkRSYnxREQIyMjLIOpUDJZOthxUPsKy9Sv5XPRr/t8XnzNDQpwvxMX5TFSUT0XF+FxCkhkyc4Q1r5+KSjBdcg4SCxcjMnceX82WZt6K71i5cx3Lti79y7olx7JtC1i0UY7Ve5agYamEhYcB2jbKqJgdQdNSHdOTxpieNMbc3RhrHwtUzY+ybt8qVios5/vty9mquI11ezYjuXgOn4j+i+lSUnwlK/cXJMzh01myfCIiw+ficqzZvpcbVbf5Umoe00RlmS45lxnSc/lSSo7PxWWZJib5/xP2lnFVJnq/936ec/a+Z889e9px1NExxsZuJAxsUZBukO7u7k4BAwRppRGQEunu7hLF1rEm9z3f8wJZ98w55/k8L/6fa3Et1gtiwfW9/r/gk6XLWbx2A6u2bWPDvu1sEt7O6m0b+GLFYj5d+i1L161jxYZNLF61hn1iEmgZmJGQkkFWfhEuHt5IySogJ6+MrrEhwqcPsUF4K2v3bEJRVwUnPxcsna2wcbbG3sWWjOw0MvNuom+ii4W9OYbWRmzaK4SWqTYlNaVU3CsmLT0BUzM9LK2MUFKV4dTZowSG+xIRG0LElVD0zXWw97TDzMEUz1BPbD1tsXKzwtzZnPCrEYL0pdCIQBITrpKceI2SvGwKb2VQX15KXVkJLVWVDHa2MTU6L9cZG+5jeKCbh9MTzIyPMDU6xMz4CJMjg4JS3gX/6OTIIBPDA0wMDzA22MdgTyedLY001s5Hvba3NQnu8re2NNDd1cboyAAz0+OMjw0xPNQ3738Y7GV8bIiJ8WGGBnvnTdwfZEkLSUzN9TU019fQ1lRPV1szAz2d9Ha20dXWTHd7i2Aj0t7cQGPtfNpTeVkx7e0t9PX1kJqSSFrqDbIy07ldkENxUT7lZcU0NtTQ39clMHUPDvQwNNjDYE8H40M9TI71MzHax+TYIDOTIwKI6Ghvpqe7nfHxUWZmppiamuDRo4c8f/6UB7MzjA/18+j+FDPjIwz39zDc30NzUx1l5cVU1dzlXnUFdyqKqaitoKW7hcLKYjyDvbFwtiYoJpSGlkZevHpJe3cnJRWlpGVmCJKWbJ3t0dS7iLWjLXYuDuibGqJvaoiThwsBYUEEhgdzLeE6qTczuJmdRfyNREIiwvH298Pd2wtXTw+8/f1wcnPF09eHgJBgnN3dMLW0wNDUBF0jPUysjbF0NONvd0rKSElNJzMrh6hLlwkKi8TBxR03L1/snd0wMrPExsEZKztH7JxcCYuKIeZqPAkJN8jPzuJe2R3qqu7S0lBP6Z0Ssm5lk5OTx7W4RILDLqGgrMWeA0fYd1AC4cNnED4iyaHjFzh8QgaxI2cQOXQK8aPnEJOQYvv+oyxfv4tvf9jJyi2ibBM5y/6TCoicVWXfCQX2n1TgyHkNjkppcuiUIm6eQYSGRBIWEklqchq38wvISE+lMC+b6spShge656evi5H+HsYHB5kcHmZyYJihnh4mh4cFRXLDfd1MDA8wNTrExPAAowO9f/FKjPT30N/VTntTPW2NdfS0t/zFz/DnjcMCTCyAwfjwEPcnJ5idmhSYrRc8Dn/2SvR3dzHU1yuIhJ0aG+XJwwe8ePKYR7P3Beemx8cYmxgnNikFLUtLzigooGGgi6OzHf4+rgR5O+PnZo2LlQFeDma42Zrg7mCBr5cz7m6OWNtaYGNjxd07d3g0OUV3UzM3rl0j+2YGU5PjVN0rp6OzharqciYmh3n95jnPXzzi8aP7vHw5x48vHvP44TQjA/NyreKCfCJDQ7gUHkJRfg6NdfeouVtKVnoyQV7uBHi4kpeeRHbSdeIjQ8lJjCftWixNVXe5W1JE5we/SlNtFS31NdTcLSMu9hIJV2O5U5BLZloyRXnZVJWXMNTbJUjZKikoICstjdybN4kMDsbZ1hZ3J3uCfL2IjQrnSnQkUWHBuLvYc+P6FUYGe3j54jHPns4x0N9FTHQ4/v7u+Pm5EXcthuhLYQQF+hAbE0GAvzd5uZkMD/UxOTrCq2dPBT/DZ4/m+P3nn/jp/VsezT1gcmJMIAdbAAX++Ddjo8PM3p/mj//6nZ9/eieQNy1Ind6++ZGpyXH6eru5U1xI5d1yOjva+PntG/7r11/4+fVrfnv3jt/ezW+Lnj54wMOpKZ5Mz/B8bo6pkRF62tq4GhPNyEA/XW2tpCcnUVdbTU93J+Pjo7S1tXDv3l3+/cfvlJTdYXRqviyvs7uD8PBQykrv8MvP7xkc6CMrMx1vLzdiYiMpKS3E2ESP8opiGptqsLUzw8zckJb2On77/T1d3c309bfT0lJDf08zeVmJGFyUxVBHmmBvCxwtVXGxVCHCxwQfB02s9OY7Hky1zqBwdv980pLWOezM1VBXOk5EsAND/XVoa10gL/8GvX0NFJfcIiraj+zsG3h62qKtrUBAgAvu7tZ4edhgZqSBjdlF9DRlcbMzJCrYmTB/W4K8LTHSlkJb5ThmetLoa5xGW0UCE53zaKsc/9DYLYKc7F6Mjc5gaXEBVRVRzp7ZwgXpXaioiqKiKoqOzkns7JRxc7uIh4cO+kaSKKmKo2twBhX1w2hoH0FZXRRF1YMoq4sKHssrzwOFtNxupBX2cEFhH9Lye5FS2Iu04j4uqAojpy6OnPpR5NSOIad2DAWNE6jqnEXbWAYTS2Us7TRxcjfGy9+akAj3Dxfn89Km4DBvQsL98A50xzfYE/9QbwLDfQmO9P+/jO9f55KPACZCwn0Ecqk/z8L5kHAfQiN8CYv0I+JSAJHRgURGf5BCxQQJIGIBJBYgIvySz/8BEIERHgSFueMf5kZAiCu+IS54+zvgGbAwdnj42wrGPcB6/uhvhZuvNS7eljh6mGHvZoK9sxH2zkbYORnj4GKKjYMhHj62836IKC8iLvtj7WLMblEh9ohtYfvBzewW38bB43vYe3QHew9vR+L8YUwsjQkMDiA3P4/G5gZy83O4nhhP/u08cvKySU5N4mrcFTy9PbCysSQgyJ/rifEkpyZxPTmem/lphF0NJjg2gNArQbgGOmPubIqiriy7D29H+MRexM4cYOvBTRw4vhvhU3uR1ZZC5Mx+1u1ZzcodK1i9ZxWrdq5kxbbv+GHParaKC7FVXIi1e9ewbs9qlm1azJrtK9gmsol9EjuRkBbnkORB1u1axf7T2zmqIIK8gRTi0gc4cGYP6/euYu+xnRw8uReFi9Io6ciiqCmNktYFNPWU0TPRxMPPiZtZySSnJODv70tISBBFRbepr6+lID+XrMyb3K0oo/JuOXfvljMxMUZS8nUSEq/h5GyHs6sDAaH+BEWHYOFsjdjJQ/yPTz/ib//8H3y1YimffLOIj778iv9cvJiPvlrEP75exCdLl/HVqh9YtGYdny1fyUffLOaL71awYtMmFq9ZxSdLvuS7jSvZJrqdHeJb2SKykc3CaxE+tZM9xzZz8MwOLloqY+tjir6dBuqmilh7meMS5IiBvQ6qxvIY2F/kgs5Zdh3ZzPYjQuw7uQddOx2MnEzZJr6b//eLT/jHoi/5fMX3fPTNEv7+5VL+4+v5aNZPl63hy+/Wcbeqll0iR/l48ffzsa1LVvHFd6vnQWLRvCTrX99+xxffr2TFtvWs37+VdXuFWLltAzsPi6Cor4OZkxMmdg7EJqZiaGHH0TPnED1ynH0ih9i0ZScbhXawR1iUL1ctZYvYblZuX4fwCTHMnawwszXD1MqEgGAfikrySb+VjKObPZ4BHgRHBRF+NYLMO9lcTrpCSGQQZpYGePu5Y2ljjKWNKbFXI/Dy98DZ0x5jC0N0TS8SdTUSExtDvEK88Q71IjgmBAd3ewLD/PEL9CIzJ52C29kUF+WRn5VBd3MDPS2NjHZ3MtbTxdRQPw/GR7g/McL02BAzkyPMzU4KAOL+xCiP7k/xcHqC6bFhZsZHmJuZZHZyjIfTE4LHY4N99Ha00tpQS2NtFU111QJ5UFtrI709HYKY8wU/wdjoIFOTo4yPDdHf10VXZytdna309nQIfBc9Ha0CuVRv5/yGYqCnk6G+bvq7OwTn+rvnX1N+p1DQRZGTfZOx0RG6utq5XZBDbs4tsrMyyM25RUX5He5WlFBbUykozuvt6aC7q43erlZ6u1oZHuj8YKruYXykn+kPRXNTkyMM9HfT29NBX18P3d2dtLW10N/fy+joMH293VRVlM5fd44MMjk6H+3e1dkqaP/uG+imtqmGpPQbxCfFUVZdxt26u8SnJxAQFUR8cgJ9Q/28ev2K8ckJOrs7CY+JJDUzneDIUORUlNA3NcbU2hLVi5ooaajh7OlO9LVrhEVHE34pmpir14i/kURyegbpmbdISkslODwMGycH9EwMkJK/gIySHEaWRljYW2BoYYi2kTbKOiqoG6iha6nN34oL8rmZnkF2ZhY3biTj4xuIvbMbbp5+mFrY4u7lj4GxBfZO7tjaOeHnH0x0zGVu3cqioqSUypISau9V0lzfQENNLSXFpRTk3aYgv5j0tEzkZJU5KnEKiWOnOXLkNLoG5lhbOyMnr4Kuth7mpha4OHtg6+DOWTl1Vm05wOL1e1m//zQ7JOTYcVSBfadV2HNSiSMy2pxWNuTwOXWkVXSxtnEkwM+f1BtJFOUXcDs3h9zMW5QVF9HWVM9wf48gBmwhHWlkoJ+xgQFBMVxfV6fAn7CQnjQ6OMDU2CgDPd0C+VFnawsdLc20NTXS09E+L2X6EPc62NM5L2/6IH1amD/LoSZHBpkZHxG88SaGBwRwMtjTSVtjHY0192hvqqe/q52h3i6mx4aZGB7g4fQEs5NjDPZ0cn9ilKcP79Pf30tueSluYaGoGxlgaG6Kn78XkSEB+Ls54mJpjIOxLm7WpgR6OeHsYImXtyuqWsooaCmhZ6qHj7c7hXnZhAb6cSstmYL8bIICfSkrLaKvq53WxjrevHzG21fPeTA9waunj3j55CEPpsZ58fghA90dlBbmczU6kvjL0aTduE5GciKFuVmUFuaTnpRA3b0KSgvzqSm7Q1PVXUZ6OqmrKKXxXsX8HYyJUV49e0x7c4PAFJVw7TLJCXGUFd8m7nI0zfU1ZN9Mo7LsDj0drfNxbR++T/fuFFGSl8Pl8FDszU0J8vLA1tSYyJBALoUFczsnk7Qb16m9V8Hzxw+ZHB2it7ODxtoqOlsaaKyppO5eOZfCQwjy8yYn+yYV5Xfo7u5kcnKcX375iYqych5Mz/B07hFTI2P89u4nfnv3EyMD/dTX1dBQX8vNjDR6e7p4NPeAwYE+6utqSE9Lobeni99+/Zl///4rr14+5+2bH/n9t1/4/bdfeP74IbNT43S2NlFZdocr0ZHkZd3kj99+5o/ffubfv7zn1bPHvHz6CP74nV/evWZydIjqilL443cezcxSe/ceXW3t5GVlU19dRV3VPXp7OqitqaS8rJgnTx8y92iGgcFujIy1MTLVwcLSkIBAb/p6O6mtqaS7q4221kaam+rw8XanrvYeF7XUsLE2n8+TjwrDwtyI6qoKSssKqa+roupe+Xzmd2U579+8YLC3BW9XSyyMlLE3VyXQzYDYICvsDc/jYaFApKcBke6GRHkYEeaih5+tFn72Ovg5GuJurY21iSrD/c1ERPhw5WokT1/M0dBcQ3BoANfiYjl96hjRkSFMjgxQmp/DlYhQzI30iAoPIv5KOH7utvi4WRAX601MuCNWJrKY6kuipXIYPc3j6F08hZOtBvZW6ijKHcHEWB4FpcMYml7Aw8cYKdmDyCiIoap5AkWVQ2hqn0ROURQrW2UMjKWwc1TH1kENTe2TGJpIo6p5DFm1Q5xXPICUwn5klA8ip3iAC/J7kJPfi4qqCMoqB5FV3IeUzG7Oy+5GWvEA0soHkVI5yHllES6oiXNBTRwZ9UPIahxGXuswKnrHuWh8Fn0LGQytFPAOtsEv2J7wS15cvhZOZHQwl2LDCQn3w8vXCd9AZ7z9HQkO8yYwxBt3L0e8AzzxD/HFL3R+/MP88A/3ISDCF79IbwIjfQiM9MEv2IeAIF8CgnwJDPYjMNiPoJD5rong0ADBMTg0gJCwQELDg/5i4J6XQfn/t6QpNoDIGH/BdiMkyoeQKB+CI73xD/fAJ8gFNz97nDyssHMzx9nTGkdPKxw9rbD3ssTOywxbLzNsvU2w9jbEwc8cS3c9LFz0sHY3xMbVCDN7nQ+RubqY2Gpi4aKDoa0GNh5GuAfb4xPhgm+EO2aOBmwT3sTiStcCAAAgAElEQVTKzcs4ILGXH7atQljiALLqMmzdu5lzcpIUFhfR3NxMY2MzlZWVZGZmEhkZSWRkJHFxcdTWVnPrVgZZWbcoKrpNckoC4RHB+Ph6YO1giYqBAuc0zgriR/ee2M22Q1vYKrqJ7eJCHJYSZbPwWnYd2cbOw0LsP7YDWS1JZLUkOSF/mB2HNrNsy2JOKkiw68gWhA6uY5vYRrSt1DgiLcLOw5tYs3MZG/ev4qTCIZSNpJBUO8q+E1sQElnNdvENiJzby3E5MQ6d38/eY1vZcWgj28U3sUVkPRLSoijoXEDbQh11YyUUdGRQN1bGzNkIZz8HgqOCcPN2xdPbjatxseTmZ9HV3UZ5eSm9vd3UN1TT09fJ3XtleAd4kpASz0VDLYQlDhAYE8juQ7tZvmklnyz+jI8Xf84nS77ko68/5z+++opPFi/ho68W8ffPv+ajrxbzzaq1LFr5A18uX8Wilav56OuvWbt9A3sO72P5xuV89PVHLN+4jA2717Fu12r2HNmB+FlhpNTOoKQni6KuDNoW6th5W+Lga42J43xpoL61PgY2eqgYKKBmpIii/gUOntrJHoktKBvK4hhgi9h5cdbv2/RB0jQf+fqvZd/xyeLlLFq5jv/4fAkfL1rG3z9dTFLaTcSOneHvn3/D//zX13y5fA2fffs9f//8G75ctprFqzfw5bLVfL16DSt2bEHo8H72nj7M6j3b2H/yGKauTtj5+GDi5MQpWXk+W7KM//x6CUtWrmPJih/45IvFbNy6m7//63NWCm1iw+7trBJax1k5KawdbXHzcOXatSskJV/ncmwU/n5eGBrp4OXrRlxCDLdLc4m5HkVYTChnZc6goCqHg6s94dGhqGqpYGJpRGBYAJeuRBJ34xrBEYF4+XsSHBHIlWsxRMWE4entho2dJYk34khNSeRmRgo52Te5czuPmspyulqbGO7rnr/xOtTP1OjQ/LXIyKBAqjQ7NS64+J0aG2ZmYpTZqXEezkwyd3+KR7PTPJ2bZXZqnKmxYabGhhkb6hekOP05zamno5WhDxfTf5ZB/e8z3N8jSGQa7O2ir7eT3p4OQbRsX2+nIGq2q7OVwYFeJsZHGB0ZpKe7g96eToYG++jqbPtgoi6j4m4pjx/PUV5RQk7uLfILsikqzBMkRNXXVQkM4r2dbYLtRltzHYN9nbS319PSUkNPTwujI/1MfDBWj48NMjY6yMMH0/T2dFFdVTl/Y29shP6+Hnq6O2lpbqS6qpKC/Fx6e7oYHRlieHiQe/fuCgrpevq6aWlrJisnk+uJ8WTlZJKcmoSLmzMeQV5cSb5Gam46Zg4WdPV209zZRlpuFm7+Pjh5e+HmF4B3cCjewWG4+gbg6OmDT3AksXGJhEXGEnPlOtFX4oi/kUJcUhJXEuKJiI1G38IYWXV5jkudQEJKAmm188hpy3Je7RzSGudQNVJCSusckppn+VtpYT5ZH8zIKUmphISG4+bug6uHLxbWDnj5BmFmaYejiyf2Di74+AYSE3OZWxmZ3CuvoKK4hMqychpqammpb6bu3jxIFBYUkXUrFwM9Y2QuKHBO8gLycir4eAcSfekqPl7+OFpb4+Pmhp+PP+ZW9pyQUmLjnsOs3HGY9cJn2CahwM4Tyuw9o86u4wocktbiqMxFjkipYWDphKurO5GhIdxMTaG4IJ/CvFwKcrKpLCuls7VF4Fn4cwrSnz/+M0QsGKQXPmd8eIjh/j56OzvobG35C0R0tbXObxH+ZLQe6u0SyJ+GersEJu2xwT7BhmN6bFgAEH9e9w10d9BSX0N91V3am+oFKVELMDE3M8mTBzNMjw0zNzPJw+kJ2ttbMXGwQdFAFylVRbQNdfH0dCc8yA9vR3vMdTRxszTG2cIIfw8n7KxNsLA2QeWiMjrm+uia66N5UY2szHTS05LIyb5Jakoi/n5e5GfforG2iuG+bmbGR3j5ZI6nD+/zaGqC39++5t/v3jDW10N1RSnZGalkpadQWVrM7ZxMrl+JISUhjtxb6TTVVtHR3MDdkiLB1zUxPEBrQy39Xe1MjAzydG6Wl08fUV9dyeVLEUSGBpGVkUpfVzvN9TXkZ9+iuCCXsuLbdLQ0UlVRSltTPePDA4wN9lJXUUpDZTllBblcDg8hKsgfa2NDokOC8HB2ICo0iK7WJl4/f8Lk6AhtTY0U5edxOSqcjMR46spKGO7uEPyRHBsd5PGjWV68eMa7d28YGRkiNjqGirJyHs0+oKmmjuyUdJ49fMTk6AjNTQ3k5+Xg6uJEXm4292emGB8bofJuORPjo4yODAn8EW9evxL4JV48f8rPb3+kt7ONuftTpCTGczM1ib4P35dnjx7w8ukjnj9+SFdbM0/nZvntp7e8evaY7vaW+T/gw+M8n3vM07lHVJaV0tHSzKPZ+8w9nGFmepyZ6TE62ptISU2go7ORpORr+Ae6ceLkIZycrRkd6Wd6aoyE61e5Hn+FN69f8PrH58w9nGFifJjoS+HcLsghNCSAwtu5pCQn0N7WRHpaEiHB/qQnp9Dd3kZLfQ0j/Z3cTLqMu6MxYX7WRPhakhDlRICTJkFOWkR66BHlpsd1fwuSQ2y55muBl7k6vra6uFlo42ShQ29nHdHRQdg6WBIeHUZmXhY3UlO4ceMGxYVFVJaVMjM8wmR/H02VdynMy53P9r6ZSkSIN+GBzsTFehPkY4ae5nGMdE+ipyWBkd4ZdLVOYmGmhLWVOgb6cnj5WuEbYE1GdgzeAZaoaJ4iKNwBWydtZBXFuSAvivrFU5hbK2NhpYyljRLaemfQuHgCcysFlNSOIKN2hPNKYpxTEEFGSRRZpYPIyO9DXmEfKqoiKCkLI6+wD2nZPUjJ7eGCkjAyqqJcUBPnvKoYksoinFMR5byaCFLqosioiyCvJY6KngQaRqfRt5DBM9ASTz8LvP3t8AucT2i6FBvO1fgY4hIjCYvyxsnNAjcvG/yDPHH3csTZwwnvAK8PbdfzDdfeQV54hXjiFeqOd5gHvqHzvRPz8BDwASACP4BD0Ad4+OsxJCyYkLDA+WN4wPzWImLe9xASMT/B4Z4EhXngH+qOX4gbvqFu+IS44hXkjJufPfZeVti4mGLhbIyVkzEWzsaYORpi4qiPoYM2eg6a6NqroWOnio6dKtq2Khg4qGPipIWhrQaaJopoGiqiY6rMRTN5tMzl0bVWxsJNHzMXXTxDHbmSEoV7kCOrhL5jl9h2tuwT4oKqNJr6GsiryRF5JZKK6rt0dnbS3t5O6Z0ysrOzyc3OITMzk/zcPEpKirldkEd6eiqJCfGEhgViYW6M1kU1TIz1sXW2RELmEHtO7mST6Ho2iqxjs9gGNottQEhsA1vEN3Lg5C5Ezuxl15EtrN+7CglpUS5onOGQ5AEklY9z6LwwB0/vwdRFH307LYwcL6JprohriC2qxrLsP7mVA6e2cUJBFGUjKRQNJJGQPYDw6W2In9/NdvENCJ/ayaHz+xE5s5sDJ3dw8PQuxCT3Iya5nyPSIpxRPoaiviwqRgpIa0pyRvkEinpymDmZEJMYS+SVSCJjIwi7FMr1xGtUVpVTWlZEc0s9A0O93MxKJTgikJj4aC7FRbB532bW7fwBCzdzVm9fw5ffL+KjRZ/wyZIv+XTpN3z8zdf8c9Ei/vXtUj5ZvIyPFy3hk8XL+HL5Kj5ftpzPly3n6+9X8cm3X7Nmy2qE9q3n2zVf8Z/f/INVQt8htG89O0SEOCUrgZGtLjbu5jh4W2PnaYmTry2eIS64Bjhg7WaBmr4qxrZGuPq7YO5khIKODCKn9iB0YC2nFA5h5KiDsZM+q3au5JPvPuPjpZ/z5arv+Oe3i+YL7j5fxMdfLeXvny7im+/X8eniFcReu46eiQX/+mY5i1eu5++fLuKzb79nxfqtfPzVUr5e/gPiJ89z+KwUK3dtY7/kcU6qyLHuwC6+3bweIZEDrN65g29++IF/fPEVKzdvYf32PWzbK8L367by7XdrWb1uGyvWbmbVZiEWrfoesVPHUNHRQs/IcN6/lpOFt5cbpiYG2Fibczk2ktjLkSQkXaGmqRLPQDecvR3w8PdAy0ALLQMtXH1ccfZwIjQqhOvJ8SSmJhAQ5EtoeBBR0eFERIXi6+eJu4czQcF+XIuLJSPlBlkZqRTkZFJaVDAfRNNYx0BPp8AcvQAH9yfHmPrwP3LBb/j/BxGPZqd5eH+K169e8PrVS358+YKXz5/x4vlTXr14zvNnT3j5/BmvX73gzY+v+OndW35+/56f3r/jp/fveP/u7X/P27e8e/tGMG/fvObtm9e8+TBv37zm7ds3f5rXvH79I48fzfHgwX2mpiaYmppgdnaG2dkZpqcmGR0dZuTD5OVnkZ1zk9y8TArysym8nUtF+R0aG2ro6WgVGLPHPnhle7tamRgdoLe3lfb2erq6mujv62RosEcAE8NDfUxPjTE8NEBXZ7sgmXF0ZIiO9lba2lpobW2mtraa9vZW2ttbaWpqoKamiv7+XgYH++nsbGdsbIQHD+7T0FBHfPw1goMDCQ4OxMLJkqDoYK5nJGLpbE1iWjLTs/epaqonNScTQ0trlLS0uWhkSkB4DDHxqdi5+mJm60po5DXiE9O5dj2ZS7FxxCUmE3stjoCwEFz9vFHT10D89BGOSR/jjNJpzmlIckb1FEdlD3NQch/7Tu/mmOIRRGVE+FtZUQG3UlJIT0shNTmN6JjL+PgG4eQ637vgHxSOnaMbrh6+uLh64usXxOXLV8m6lU1N5T3Ki+5QUlhE7b0qOlpaaWtq5t7dKopuF1NWcpfgwDDMzaxRUdZAX8+EyIhY4q7dIDb6Ku7OLvh6euFg74Kcoga7RI6xfpc4G/afYJPoObYevsCu4wrsPqHILglZjstqcfyCOpIKWviFxhAcHErc5ViyMtIpys+jMC+X4oJ8airvCrYFfwaJ/70MbgESejraGerrFXQ2DPf3CSRGHS3NNNXV0lBTTX11FfXVVTTV1dLR0iwop/tzYlNfZ5tABrUAEJMjg0yNDv0FIEb6e3gwNc702DBDvV10NDfQ3lRPd1uzIBGqq7WJwZ5OHk5P8GxuVgATczOTdHd34h8Vhr6dNTLqyqhpa2BlZYGznRX2psZY6WvjYm6Ig6k+fu6OONqZY2ymz0VDLaxdbbF2tSUl7QYd7c0UF+Vz9Uo0STfiKS0pZGyon8cPZhju62bgwwX2yydzvH32hBcPZxnt7aa2fH4Vl5mWTPL1axRk3yI1MZ642EvkZWbQWHOPod4uulqbaKiuFBjWWxtqyc5I5XZOJr2dbQKImBgZpPxOIbmZGQz2dvHz2x/pamumqa6a7JtpjAz08vvP72iouUdzfQ311ZV0tzUz1NvF+FA/1RWlpCbGU3GnkJSEOLLSUwjw8qIwJ4fp8TFaGxuoqijnzu0C/L298Pdyx9vZgWAvVzwcrUm7Ec+9ijvcqyxlbHSA4ZF+eno7KCsvJivzJk6O9rg42NNcX0drfT2j/f38+v4djx89pLWlievx16ivq+H9uzf89P4tU5Pj/Pv3XxkdGaK/r4fpqQlmpicFQPHv33/l57c/Mj48wOsXT3k0O83Lp49IjLvC5UsRtDc30N3ewq/v3zA1Nszzxw/56c0r3r56zrNHDxjs7eLh1Aw/v37Nm5cvmLs/w4/Pn/H6xVP6+7p4/uwRP71/zYvnj1BRlSfjZjLwG03N1egbXKT4Tj7v3r4iPS2Ja1djeP7sEV2drbx7+4r/+vcvwO/8+ss7sjLTKSrMo7eng7DQQCrvlvLwwTRenq7YWVmTm3mLwZ5OpscGeHJ/mIriDAI9zIkJsiPS15xAJ20CHTUJddYmwlmP6wHWZEa7kxLmTIijAVFeVgQ6mxHgZkVTTTG389KJi4+d/93s7eT9bz9RWFhI6Z0SJkdHePPkKZP9fcyOzfenTE9N0N/VRkFOKjHh3vi6m2NvoYah9hnsLRVwsFLEzkqBi+rHUFY8ipKiBHKyRzAwViQhKYTSygzsnHU5JyOKvbMOmjqSaOtLoW8si6aOJJo6kljZaWBurcwFWRG0tM/g4qaHrqEU8urHkVY5hLSyOLLKYsgpiyCrsB9FpQOoqIqgqHQABcX9yMjv44LCPmRVRAQQcUFNnNMKBzirdBBJFWEkVYQ5ryyMtKoIshriyGsdRtPwLE5eRji6GWHvbIKdkwkOzlZEX44gIzOF5PQr3MpJIDTSG3NrXRxdrPENcMfF0xknd0ecvZxx9nLG1ccFN19XXP1dcAt0xi3QGY8AZ3wCvfAJ9MI3yAffIG98g+a3E37BvvgF+/zlvG+QNz6B3h9eM3/0CnDBK8AJnwAnvD6Mp78jHn4OuPnZ4+Jji5OvLY4+Nth7WWHtZoaZsxHGdnoY2OpgYK2NrpUmOpYaaJoro2Yih5KxNAqG55EzlOSC3mlk9c+gZHgOFUMpFLQlkdE4hYKmJGp6MhjYqKNnpYqlqz4+EU74RLgQl3qJrKIUPAIcWbFuCZJyJzklfRwrR0vcvF3xDvCisa2Jsnvl1DXUUlxSxI0bN4i7fo38/FzK75ZRUlLMndJC4uIvk5mdQW5eJslpCcRejiQsMogrVy+RmZ/KWZWTHDi7l81iG9gkup6thzezQ2IrOyW2suvYNoQOrmPj/jWCo9iZfVzQOIOk8nEUdaU5ekGUQ+eF0TRXRslAhouWqkiqnkDZ8AInFQ6x8/AmDpzcwQkFUaS1TnBSUZQ9xzax6+gGRCV3suPQRvZIbGGPxBZ2HdnM7qNCCJ/aifi5AxyWOoiY5H4OSx1ESuMsmuaqqJsqo6Ang76tDt7hnngEueMf5kfU5QjcvF2IuBRCbkEmVdXl1NXf415NOb4BnqhqKWNkpY+8ugyL1yxmz+FdHD5/hC+/X8R/fvsZ//zmMz5btpjPv1sqkDB9sniJoGzus6Xf8cV3K1i0ahUrNm1gzbYtrN25GdGTwhw8vocNu1azSmgZm/euZd2OlazfuYojkiLYuJth4WyEsZ0uhjba6FtpoWuhgbaZGhdN1TCw0kdZRwklbUU0jJQxtNNFRvMsuw9v4YScGH4xHpi7GfPDnjV8vPRf/OObT/h0+bd8tPhr/p/PPufvn37FohVr+XzJSj7+ail/++gzjMxtcPXy44ulq/jnl0tYvHI9i1as5avv1vDRF9+yYcd+VHVNOCIpzVerv2f51nXsPibOFrH9rNm9lTU7t7Bkw1pWbxVC9NQpzsjJs2j5SpauXovQrgPsETnC9+uE2LhrD7vERVm3cytymqooaKphbGFCZdVdyspKcHF14OatVIJD/EhJTaCkvJDktHh8gjxQ0JDFxceRoMggPPw9Ptwo8CI8Ooyoy5Fcjo8lMjaC4NCA+RjOAG8Cg3wJCQ0gOiaCpOTr83fdP9ygWwjkWGh1nhob5uHMJDMTo9yfHBNAxPT4CJOjQ3+ZqbFhpsdHBBDxYHpCABJP5h7w/t1bXr96ycOZKR7MTDIzOc7M5Ljg8dzsDE8fPeTpo4fMzc4wMTr0lxK5hRkd7GO4v4fB3i4Gejrp754vtFsosuvpbv9LM/bgQA893e20tTZSU32XstIiQUv2Qut0we0c8guy/zIFt3MEgSrVVRU0N9XR19XOcH+PYFMyOTLIyOC8fKm/v53u7ma6u5vp7Gimo72Jrs4W+no7GOjvZnioj4nxUSYnxpiZnuTJ4zmmJsdpbKijvLyUmpoqGhvrqampoqGhjsLCAvLzcyktvUN7eyslJcWUlBTT0tJEZ2c71dX3SE9PJTg4ELcAd/QtDbDzcMAz2Bs7dye6+3q5lZfDlaQEgqKicfT0RlpJlWOSUuiZWuPo4Ye1kxc2Dp54ewcTGXWZ6wkp3MzOI/ZaHI7urpjaWSOnocAp2bNIqUohqXIW0XMi7Dy6na2HtyAkvpH1wj+w99Qu9pzcyd/uFOSSkZREclIiaSnpxMUnEBgUjqOLJ44ungSGROLq4YunTyB+/sEEBYeTmJhEXk4+NZX3qCguoaSwiOq7lbQ1NdPe3EL1vRqKC+9w724NtzKyCQ+7hIW5DQ72rlyKukJY6CVCQyJxdXbD3taBi9r6HD15jk27RPhhuwhCImfYc1ye/aeU2HNcnp1HZdh/Ug45LVNk1Q2Q1zAg+moiV65cI/VGIjm3bnI7N4fbufNxnPXVVf8HRPy5DG5iZFjQ/vxnOdOCIXqor5fezg6629tobWygvrqK6rsVVN+toPZeJQ011bQ01NPb0SowZf85Lrb7g+t+ASKmx4YFW4cFgBju6xY0Yi+U3i2c7+1opa2xjoHuDkYHepkZH2F2cowHU+M8fXifZ3OzTE9P0jsxQnhCHGoGOmjoaGJhboq1mRF2Jka421hgo6+Fq5UJ3i52uH8okTG0MMDGzY5L1y4xMTnCk8cPGB7q425FCe1tTTx+NMvMxOh8/nJjnUCy9fLJHPz2C/V3y7kWFUFDZQUj/T1kpaeQlZ7C7ZxMUhLiSEmIoygvm6baKno7WmlvqqflQ9Ffzd0ybsRdIcDbgxB/H+5PjvHr+zf8+PwJr1885cH0BF1tzfR3d1B9t4zCvGxyMzNwcbDlVloyzx494P7kGK+ePebJw/u0NtQyNTrEw+kJWhtqyb2VTn3VXbIzUkm7cZ2cjAymRkYYHRwgIyWZsuIihvp6qa+uoq2xDunTEmjIn0dB6jQXJE9wRHQfR8T34+hgTUpqAhaWxqioKpCcdJ3kpOuEBwdQe6+CmooKairv8urZU148f8rDB/cZHRni6ZNHgi3Ds6ePefXyObP3p2mor6XkThG9PV28/vElr398yez9aV49ewx//A5//M6LJ3M8nZslJjIMOytzrsVewsvNmaqKUkFE3czEKO9fv4Q/fufX9294PjfH3Mwkr1885/3rl/z201seP5ihv6+LJ48f8OTxg/ks7vIiwsIDKSrOw8XVnuI7BTx+8oAHs1P09XYSGOBDeFgQNtbmTE+N8eb1C375+S3v3/1IfV0VWZnpuLs5kZZ6g5TkBAYHeigtKUTvojYxkRHMTo4xNdoP//WW9sZSYsLciA5x5HqUG9fCHIj2NeNKgCVRHkYE22kR5WpAuJM+wQ76hLub42mjg4O5JsG+jiRej6S6poznrx4zPjlCfWMdrq7OGBsZMD0+Br/+yoPxUd4+e0JvZxftbS1UlhYRdzkMe0tdLqqeRV9TEmtTBaxMZLGzUMTaTBFdzdOoKZ9AQ/0smurn0dWTx8JaE0s7TfSM5ZBTlkBV4zQyCocwNFFAXvko8koSnDy7B2MzJWwdL3JOShhl1eO4eRhhba+JgsYJZNWPIaNyFBnVw8ipiCOvIoqiighKavObCAUVYeSUhZFVEeaCiggXVESQUhHlvLIIp+T3c0ZRWAAR55QOcE7pAFIqB7mgJo6i1nGsnC5i7aCDnZMx9s6mOLpYE3s1iqzcNOISI7mVk0BcYiQOLmbYO1ni5GqDiaURjm4O2LrYYudqi4O7PU5e9jj52uPkaysYNz9n3H2d8fBz+b+Ou+/8824+Trh6O+Li5YCLlwPOnvY4e9rj4mWDs7eN4OjkNS9PcvCwxNbDAksXEyxcTTB3MRYYjHWtL6JtoYGmuSoaJsqomSigaiyPgqE0cvrz4CClc5LzOsc4o3GUk6qHOK4kygkFEc4qH0ZG4xRqejLomCrjHeJI9PUgYhNDiE+LIiEjloy8GxSU3OLKjUto6ilj52ZNbFw0PoFe2DnbkpiaQGXtPe7WVJKQksj15HgSUhK5lniV1FspJKXfwC/YFzdvFwzN9HH1csbF0wlrR3NsnS3RN9VGRuk8F5QlOXRehB0SW1l3YA3rhX9gy6FN7Dq+nYOS+zh0QYQLWmfZdOAHTsgfRkrjNPuP7UBBRwoLV0NUDGQRPbsP4VO7kZARY/+JnUjIiCF0cB1bRdexRWQtW0TWsll4DdsPrePAqW0cPLOd3RIb2Sb+A9sPrWXvsa3sPirEdvENbBFZyzax9ew+KsS+4zs4cHIXB0/v4eDpPRyXO4KSgRzaVhoYOujiFGBPeHwwFs6m2LvbEBzpj5OHHRGXQkhKjaOs/Db5BbeIS4jBxFwPMQlhtu0TYt3WNWw5sIWj5w+zQuh7Pl32pWAD8cXyZXy2bBkfff01//jiq//uiFi0mM+WzT+3fON6Nu3dyaZ929l79AAbd6/j+01L+HbNl6zZupytBzbww7YVbN67ljPyx7ByNUHbTA0lHZn5dC1dWRQuSqNmoICBtTbqBmqo6CqjZqCMjrkGdt6W6Ntock71GIb2mriHzfslxM6LsmrHD/xzyWf8z68+nS+O+3YpnyxayqeLV/CfXy/js2+/Z9GKtajpGBJzNZ6Pv1rKLpGjnFNQ55vv1/HRF9+yV/w4Z2RVOC2jzOY9+/hy+RK+XbuCU3LSGNpactHMiGPSkogcP4aavh7+kVF4BAVz9IwkIhInEDt+im37hNmxXwxVPQMUtLXYf+II4mdOoGZwkdBL4SRnpBB75RJJKQmUVhRRca+EhKRrxN24ik+QBxYOpngGumHraoWyljJ+oX7EJcfh6uPKpStRXE+OJyM7nasJV7gUE4F/oA9e3m6EhQeRlp7EnZLblJXPF6tVlBRRVVFKU101XW3NDPV1Mzk6xOzUOI9mp/+ydViYBWnS/w4QCxCxABIvnj3hl59/5s2Pr3gwPcHs1DgzE6OC1y9Ioh7OTM5vLGYmmR4fmVcY/CnlaWJkUHBuIVVpodyuo71ZYM7u6mwVQMTwUJ/AkN3ZMV+s2NhQMw8O+dkfGqdzuV2YS2FRHoVFeRQV53On5DYlpYWUlRYJUsqaGmvpamv+S3zt+FA/wwPdDPZ10tfXRn9/OwMDHfR0t9HaUk9Lcx0d7U2CJKeJ8VHuz0wxOTHG3MNZZqYn5yXQN9PJyrrF7dv5ZGSkUVFRRnZ2JllZt8jISKOysoLa2mpqaqrIz88lOfkGqanJxMRcwnJmUQoAACAASURBVMbGCr8If4Kig4mMu4R/ZCA+oQHcuVtK3+AANs5OGFnZ4BUUgqaBMXtEDyGjrElAeAwRlxPxDYrA22deFZSYkEJmVh6JN5IJiQjH098bdQNNzitf4KT8KQ6cEmHjwc2s2r2K1fvXsEFsI5sPb0JIfCP7z+zhbyW388hMTSUtNZmMtJtcT7hBSGgULu4+uLj7EBQahadPID7+IURGxRIZFcutW1nzkFBeQWVJCRUlpdwrr6C+uoaGmloqK+5RXHiH/NwCCvJuk56WSVBgGGGhUVy7mkBQYBghwRH4+gRia+eEroEpiqq6HD0rx3aRk+w8JImopCpHLmixW0KGvRLSnFHQxsrJFxtnb8xtnIhLSCEtJZWsjHRyM2+Rl5VJQU425XeKaaqrpaejXeCBWEg7+nMZ3MImYqivV+CHWIhmXZA5DfX10tPRTmtjAw011TTV1dLe3ER3exs9He2CjcECPHQ0N9DZ0iiAiNGB3r9AxIJhe8ErsZBmsGDsHh+a91n0d7XT2dIogIgFj8X9iVEez07zbG6WJ08eMTZ3nxvZmRhYmqGurYG1lQXebk54OdjhbGGCo5kBoT6uuNlb4mRvgZe3K8YWhlg6WFJWXcbco/s8ezrHq5dPGRzoEbzZ7tzOo7SogPam+vlyvukJXjx+yKOpCXLSUkiJu8qjqQmGersoKyqg4k4hOTfTSLgaS+6tdO6V3WGgu0PQ9N3V2kRxfg7R4SG4O9nj4+5CsJ83w/09/Pz2R16/eMqbl894/vghEyOD9Hd3kH0zjfrqSlob67gRf5VrsZdorq/h6dwsj2anmZkY5dHsfUG799tXL+npaKcwL5eQAH8uhYdRfqeYjpZmutpaaaip5lZaKknX47l+9Qom+joonj+NluJ5zA00kTx1iI1rv2Pt6iXs3LkJRUUpDgjv5PAREfz9PKkoL2Z0qJe25jpu52TS3tzA+PDQ/Gr25XN+ev+WX35+z4+vXvBgdoaZ6Ulm70/z80/v6O7qoOROEcNDA3R3dZB0I4GrV2Jprq9hYmSQn9/+yG8/vRXAhKaqEqaGekRHhJKenEh9dSWNtVU8mJ6AP37nj99+5vef3zE1OsRAdzv88TuPH04Lym7+69+/8PbNS37/7ScK8rPJzErn5q1UfHw96OvvwtzcFGMTfaanxpicGEFf7yLOTnYU5Gfz+sfngki9wYEeRob7SU1J5OqVaG4X5NDSXM/IcD9PnzzkZmraB+Bu49ncfWbH+8m9GU9NWTY3LvsR6GZCsJsxHpbqhLsZEepigLOhHP62WoS5GBDpYUakpyW+DgY4mWmioyqNlZk2KSlxzNwfZ2Z2Elt7KxSVZImKDOXFkzl+efsj/P4r7398wY/PX9Df18PtnEwign1xszfFxc6AQC8LLke44myjhYOVKuZG8pgayGFqpIS15UUc7PQxMVVDR18WGfmjXNS9wNnzIiiqnERH/wKa2lKcPS/M+QviiB/Zgqa2FG6eJsgqHOGwxDa09aQxMFVAQeMk8ponkVM7hozqYWSVxVBQFUNRTXR+VERQVBNFSV0MBXXReYBQEkZSUZizCgcEm4hzKqKcVxVDSkUUaVWxeY+E+jyYmNioYWWvjZuXNb6Bznj5OhFzJZyU9OtcvR5OZIwf0VeC5iVEQZ7YOVqgoqmEpZ05FvbmWDlaYutig727DfZeNjh4W+PgbY29lxVOXtY4edn+f46jpw2OnjY4eFhj726FnZsltq4W2LiYY+1sgp2bOTbuZti5m2Hjboa1mymWLsZYOBth5myIga02erYX0bXRQttqHhxUTJRQMVJA0VAeeV0pZPXOIaMribTuac5rn+CsjgRntI9yRvswx9XFOKKwH/ELuzkufxAF3bPo26pi7qyLlbMBHv62JN+6SnisH24+dvgEueAd6Ers1TAyclJISo3D1MqYkPAALl+N5nZRAf2DfdzMzCDq8iXCY8OJT4kjuzCbmPhoPPzdMbYy4thZCY5JHkFE4gCnpCWQOCvOkdOiyKic44Ky5PzHkqJsEdvMhoNrWS/8A0LiG9l1fDuiUsJIapxC2UQeXRsNDpzcxXn1U5xTO8nm/T8gdmYf51VPInxiFxv3r2Wr6CZ2Ht6K0MEN7D+xkx92rWDltqWs3f29AA62iK5h19GNHDi1DeHT29l7XIhdRzeyV2ILOw9tZKvIWraJrmPnoY3sOTrvvThwfCeip/dy8ORuhE/sQfysMOdUTqFhMn/H3thBHxd/R+zcLPEOdMXNx4GIS0FEXw7hVtYNomODcXG34ejxgwjtXMeOA0KInxDmhMwx1u9ay9erF/Hp0m/4dOm3fLZsGZ9/953AB/EfX37Nx4sW8/l33/HPRYv4bNkSPl36Dd8LrWXDHiG+F1rNvmP7OSIpysbda1i+YTFC+9axS2wLG3evYf/Rnajqy2Noo42SjgyyGudQN1TkoqkqagYKaJupYeVqiraZJuaOZli5mmPpYoLfJU8c/ayQ15HEyEELOZ3zHJYS5ZD0YbaJ7+azFYv522cf859LlvDl8u/57NvlfPLVEr5aupIvvl3Bf3z6NbsPiNHY3IqRpT1JN3MJj43nxDlZjpw6j5qOEXtEjvDpomX849Mv+GzRV+wW3ot3oC85hXkk3kzD0csdDQNdLJ3suZJ0AxtXF46fP8fWvfvZJSrGLlExdMwscA8MQsNYn73HxBA5dYTwa9H/i633isoyT/B1Z529z+wzPdXV011dudQqc86ogEQzIoLkHAQByQICknMUFJAkGSTnnDOCiICKoiTJoBgwhwrPuaD4umrPXPzXJyw/BS5e3uf9JdLyMjlrcxYnDycqasvJys/gWk4al6PCCAjzxzPQDVd/FwIjAjh7zpizNmcJiwzlSlwkdk62XImLJCUjmfSMFCKuXMLX34vLEaGkpiWSX5BNaVkhNbUVgpvjtqZ6OlqbuHXjOvdu9zD84J7g5v6PWYb/SZH4vwFiYnRI8HcWnj3lw/t3vHrxjCczkzyenhDYm+amxpmbGhco709mJpmZeMTU2Ijg/BE4lhSPJZD4oxrR13vzT0Hrgft3GBq8z8jwA0aGH/Bg4C69PV2Lq9Fd12lqrCU/L4uMaynkZF8jNy+T3LzMf9mYSvIpKy8SLGU3NdbS1Fj7p7G6O787TXq7O7jV1S6wMt2500Vvzw26b16nr7eLgfu3eTBwl7t3ehgZHmTs0QgD9/t5NDrM2KMRbnZ1UliYT05OFpmZ14iMDBf8ubq6kpaWJsHCdVNTA/n5ucTERBEWdpELFxxRU1PBP9QfBzcHvAJ8yMzPpqKuiqyCHIZHR8gpKMDS9jznHC6grmPAHlEJdu4V4+gJRc47e5KVW0JOdiH5ecUkJ6WTmJTGtYwsispKKa4sJSA8iBNq8ggfEWH9vk2sF9nIetH1rNy3ijWia9lyYCvbpLciLLuPf6urLKM4N5eC/FxysnKJib1KQGAoHt4BuHn6ERB8CS/fILz9gom7mkRMbAJFRSVUllcswkPVIkDUV9fQUFNLU109tdV1lJdWkHkti8L8IkpLKklMSCU66ipXImPx9vLH329R1XB288b+ggfnnDzRNbFBWlaNPdLyiB1XQ1JOky2ih5GWVeOsrQvhsSkkX8smMSmdiooqCvMLBDmIwtwcSgsLaKqrpbtzcU36jxCxNNY2+WhUsOHw8F6/QKFYqlR9NDQoaFYavH+P+3duCyxNXdfbudNzSzAct3SD3N3RRndHG7c62+nt6qDnxnV6blwX5CKWrExLkLA0aDc5OsSDu3303eyk72anwBq1lK9YyhHc67vFwJ1eQdvB5OgQszNTPJx4RENXJyFXwjltYoiJsRE+7s74uzpjbaRPZKA3iVdCcTpnjpW5EfbnrbGxs8DD34N7g/28//CayYlRBu7fob2tiZLifPLzsqipKOX+7zahiZFBPr19xfzMJFVFBVQVFTA9MsTHly+413eLypJCCnMySYyNoig3i9vdN7jdfYPZiUfcudUl+P5L8nMI8PbAxtwUV0d7HM5ZERUeRtf1Vp7OTfPy2RPGhh9y+1YX3Z3t1FWVU5ibxc2ONrqut1KQk0ltZRkv5ueYGhthbmpcsOh9/85tRh4+oLWxgcrSEpLjr5KenCSwrTXW1tDR2kJFSTGXQoJJS0okLzMNVzsLzmgpYqSlyDHpfUju38HRQ/vZvn0t+/ZtZfeeTZxSPI6fnxsBAR5cCQ+mojSPsaEBHs+MMz01Jqhv/fTxPT9/+gD8ys+fPjA3O83c7DQfP7yj/+5tWpobGRp8QHlZCV6e7lyJDGf4wT3u3+mlICeTkYf34ecP/PLhLRUlhXR3tjM/O8XDe3d4s7B4Mf75/Rv47WdePZ/n/esF7vZ0UVNeCL995PXCPEMP7tLZ3sTHD2/49PEtU5OPmJ4ao7fvJtk51+jr6yE6+gpaWhooKZ3idl83r14+o7qqjMiIMMJCg5iZHufTx7ckJcZxvb2ZyooS0lITqawoIf5qtOA9oyMPF+tuf/5Ed2c7o0P3iY++TFJMKOnxl7kU6IT3BVMu+dribKlNsIspET42+J83ICHkAplRPiRedCU+2JmEi27EXnTHxc6YMwYqnLM6w+XLgfT2dVFZVYKfvxddN9r59eM7Qcj89fN5nj2eY3xslI6WRhJiwnE9b471WR1szbVwsNbB6ZweViYqGOrKYmGsirmpBuZntbE7Z4SeviKWNno4Opvg6GyC9KGd6Bqc5KyFhgAsFJSkkFeURE3zKH6B57Gw1kZo3xqOyYpySvUAyloyKOscQ0nrEPJqkiioiqGkIY6KphhK6osVr6o6YqjrSaCmK84pzf2cVBPmuMo+ZJT3LqoQGvsXAUJb4vdw9QE0DI+hbSyHuv4xrBz0sHcywTfwAqHhPvgFunEpIojY+MtERAdyJTaItMxY/IPcCQzxJi0jgQvujqhpq2BqbYKZrQlWDuacu2CBrdvijb6tmwXnXM05/zsA2LtZCI6dq/l/O7YuZpxzPovNBVOsnUywdjLBwtEYSycTLC4sHnMnY8wcz2DiYIjx+UV40LXURNtSE01zddTMVFE1UUbJWJFTRgooGMpxXPcwx3UPclz3IEd1pTmqJ8kRfXGO6ItzWE8MKfW9iCnvQkJJCFldKYwdtHELscX3sjPeIU4EhLgSHhWA3XlT7BzMuRwZyKWIAMLCA7kSE4amjiq+AZ5U11bQ2dVORVU52blZpKQlEx0fQ1BkMBFJESTnJGHtYs1xZRn2HxVh7Y5ViB4RRkpWnEOnpJA+IYaYzD7Eju5DSHo720Q2sEN8M/vl9iEsu4e9MrsROrqTXYe3s/vIDsTlRZDROsyeQ9vZKraeLfvXsXrXcjbuXcVm4TX8uOVbtoisZZPIOraJb2Kj8FpWbP2en7Z/z3cb/skPm75i9a7lbBZdzU6pjew5tJVdBzawXXItO6TWIXRoE/uObmWT8ErWCS1n7e5lbBJeyXbxdeyW3sS+QzsQk9mD5AlhxGT2ICS9nd1S2zggL47KaQU0TVRR0pfH1tkSYysDTK1Oc97FEv9gVyJjgsjOTSQoxA2JA0Is++kLtgmtQ0nrJKfNdFA9rcw/lv8X//HVZ3z2zeJa82L+4Vv+86vv+M+vvuGv33zH3777gf/64Qf+zxd/54sV3/Plyu9ZL7SZzSJbWLl9Faf0TuIT5oaqgQJ7pXcgJLmNrcLrWbnlB4Qkt/3eLKWIvKYMijonMLDQ4oyNHlrGKmgYKWFgoYWhlT62btZYOplyxkYP54DzmNjrs+/wNg4riXFC6wjr9qxC5Lgouw7s46s1y/nfX/wXf/nmW/7971/w2Zff8c/vf+Lr5av53//5d/7x7Qp2i0ox8HCQuOQMtA3PYnbOETffYGwc3ZA+dpIf123hp/Vb2bVvPxIHpNE/rUdUzBXyCnIpr6mgqKwUDx9vtE/rY+/sxLFTJ9m0excr1q/jhKoK51ycCYm6goK2JiLHpDmoJIOjrxtV7XVcSY7Bzu08iVnJxCbHEp92FX0TPUKvXMQ7yAu/S76Ex1/G+oIVTt6OBIYGEBkbQURMOCGXg4lLiiUwNAAXNydc3S8QGOxHcmoC1TXlNDXXUd9QTV19lQAiOtsWB8+WnrQvQcQSJMxMPBKcJQCYmXgkyEcsgcO/AGKE1y8XeP/uLU9mp5kYHWJ6fJTp8VGB6vB4eoL52SmezEwKHAVLcLJkg5oaGxHAytLXMjo4sJhZ/F2ReNB/W2BbWqqAXWpyGh8bZmJ8hNGRh/Tf7aX7ZgedHa00NtRQUpxPXm4mhQU5JCVfFZyU1ATSryWTnXONwoIcSorzqaospay0kPLiAmory2iur6G1sY62xjramutoqK2gpqaEuroyGhsraWmuo72tkd6exZD1g4G7DD68x6PRYUaGB7nXf0ewhH27r4fKynKqqysXSxtSk0lOTiQ6+gpZWRk0NTX8CSAiIi4TGRlOZuY1Ll8OQ1NTHelj0phaL9a2+gT5kXQthftDD3n99i3VDQ1Y2Tlw1uoclrYO2Jy/gP4Zc+QU1ZFTVEddS5/IiBgK80uoqqilvLyS7NwcisvLuNHTRW17Pc7+rqic0URERoydB3ezSXIbP+1bzUrhNWw5tI3dR3YjdFSIf2uqraKyuJiy0mIyr2URFHwRVzdv3Dz98PQJxDfgIh7eAXh4B5CUnE7c1SRKSsooLS4RQER9dRW1lRXUV1fRXF9HXU0t5aVlAiWipqaOzMxsLoVF4ucbxAUnN7y8/XH38ueCuy8OLl5YnXdD18QGWRU9DsppcFheCzk1A8SOyGNkfp7LUfFk5xVTU1tPQ10j19vaqauqpLaygsrSksWQZXkZnW2tgqrU/xsiJh+NMjX2aLEideA+9273Cdaml5SJJQvUvdt9gtebHddpbWygvbmJnq4b3L7VTU/XDYFVp6Nl0R6zpEB0d7TR3lQvGLBbykQMD/QzdP+uoPFgCSKWoGPp/UubFZ2tTdztuUnfzcX8xcTIIBMjgzwaHGB2ZorZZ/OMPXlMS+d1LoWHYW1lwTkLU9wd7PBxPk9eylVSYi7jYm+FjfkZzhjp4RfoRXZBFiMTwyy8fCpo8lnyFd7q7mTk4X0eT08wMTLI2NADPr19xezEI8rycrjR3Mj85Di9He2kJV4lKS6aotws8rOucb25gd6uDkoLcgXg87D/NtNjI9RWlBIZFoKtpRl2VuZoqynj4mhPSkIcD/pvMzPxiDs9N6mpKCUzLZmCnEweDT1gbmqc4Qf3aKipJDMtma7rrdxob+H+nV7aWpvp6+mltLiE1OQU4mJiaW1uofdmFx2tLdzpucX87AwzE+O8fPaUNy+ekp2ewjmLswR4uOJqexYzfVV0VWWRlxFHTHgLO7atYvfu9Rw9up8Dh/YhIbWHCy42nDXXR0VFFjc3O3putjE7NcKj0UFBYPrD+7e8XHjOr7984tdfPvHm9UtePH/Ky4XnDA895HZfDw8f3OdG53Xqaqvp7emmqa6a3z69p7m+honRIQEc8NvPTI2NsPD0MTMTj/j14zs+vXstsCu9ffkcfv7A0P0+CnJSGOi/xdz0KCODd2lrrmFifJjffv3Awot5hocGBJKov78/cnJy+Pj4EBsbS1hoCEOD93m58JSJ8RG6b3Zwvb2ZxIRYAvy9udl1nYnxEcpKC4mJjuD+vdvMzU7y9s0C8DP89gujI0NUlRWTnZFCoI8bqYlXCA/2JNjbkeLMq/S2lpOXfImM2ACy44NJuuRKQWIo6RHeJIS4EBvgSGKoO3EXXQnzc8D8jBpaaifQ0JDHx+cCt261k5+XSca1ZH779J5Xz+f59PYVv318x6vnz/jt1595+fQxdZXFBHk7Y2uhz1kDZfTUj2GsJ784RmeohK+7DS5OZ7Ew0+G8nQn6+spoaB7Hzd0Cb59zaOvI4uB4BkcnY0zMNNDWO4m8ojRmltooqh7m4mUPoq8GcVJRGhWN46hpHUde9QinNI+ioH6Q44r7kTklgpzqfhRURZFT3sNJlb0oaoiiqiOBiq4kpzTFOakmiqyq8O9KhCiy6mKc1JJEQUcaFb1DaBrJYGCuyBlrVc5YquLoYYaTqzm+gRcIvOiOq6ctgSGeREQFExUXQnxyOOVV+QSGeOIb4E5DcxWxidGoaimjZ6LNaTM9jK0MMbM9g7mDMRaOxpg7nMHM4TTmjoaYOxpi5nAaM4fTnD1v8Kfzx8+Z2utjaq+PiZ0eJnZ6GNvqYmirIzinz2ljYKOFjrUG2lbqaFmqoWqqiLLJKRTPyHPSSI6TBrIc15dBRu8YMnrHOKQlySEtCQ5pSXBQW4wDWvuR1hZZPDr7EFfbxX6lnYid2sVRTTGM7DXxvuxIeGIAVxKDKa3MJi7+MiEhXuTlX6O5pYbGpiqqqkuJjYvEzf0ChUW5FBTlk56RRkJSPAlJ8eQXFpCYlsTF6FACovwJiPRDVuM4W4Q3sV18C+uFVnNU5RAiR/awQ3IL+w7tQlphP1Jy+xE/sY+DCmIcVpZE9MRehI7uZJv0ZjaKrWOl0Ap+2PYty7Z9y0+7lrFyxw+s2/MTG/atYqPwag7I70f6pCibhdcgeUKYg4qSHFU9iJS8GNvEN/HT9mWs3vUjG4VXs1l0Lev3rhTkHraKrWWD8AqBKiF0aBObhFeydvcyVu/8nvV7VrBx309sFlnFLsnN7D8mhPRJUfYfE0LkiBAH5MWR1z6OpokK+pbaGFjpoG2kgp6JOtqnlbFzNsPFw4a4xDCuZcZi53CGFav+yfKVX3BQZj+uvucxstDjoLw0X/70Jf/rv/7P4pjcl98Kzn9+9QOff7uMv323nL999wOff/cd//6Pz/lhw0p+3LKKbWLb2bp/E5tFNuAc5IB7sAPHVQ+wQegn1u1awapt3/PTlm8RObwTdSMFtEyUUDGQQ91IAUNrLYxstFE3UuCUjgzKeieRUz+Oia0RJranUdGXR9XwFCJHdrF29zJ0LVSwcjNlp9RWDqseQURGgu83ruHfv/wHn333Pf/r83/w+dc/8P/97Uu+/XEtu0WlOO/qTUDYFbp7b2NmY4+GvjGeAaEkZeShon2av3+znC+++5Gf1m/luLwScXFxxMZEci09mazMNKqqy6itrcbb14tTqoooaahgZW+Dk5c7F7w9cA/ywycsGAsne9bs3MTKnes5pCxDQEwoaUUZBMeEkpCdRF5VAc6+LuibGSApI0Vk4hVMbc9i5WRJWn4qnsEeeAS54+HrTsjlYCJjI0jLSiX2ahR+Ad64ul8g4solMrPSKC1b9Pa3tjTQ1tpIe1vT4qBZYy032lvout4qsMsODfT/ya60pB7MTo796eb/j3mJpTMzOcab16949+Y1M5NjAtBYsjct2Z0eT0/wZGaSualxHk9PCFSJmYlHTI+P/gkgllSO8ZHB/wYTww/uMTw0wMMH/QL70vDQgAAixseGfw8136Xn1o3FNfbfsxFLVa7xCTHEXY0iNu4KsXFXiE+IITUtkeysdPLzsijIzybjWgrXUhLJzVycDqgoKaS6rJi66jKKC7IpKMiguDibqqoiamvKqautoLmplo7rzfT13vx9JG+UocEH3L93l96ebrpudNDb001VVQU1NVUUFOSRk5NFTEwUQUEBBAb6k5aWQmVlOe3trbS1tZCenkpoaAixsdHExETh6uqMkZkxOoZ66J0xIPjyRVKzMrhxq5uR8XFu3b2LX3Aodk4u2Jx3wtL2PFZ2jlwMjyI6PhlHZw8c7C+QnJhCW0s7PT195BXkExUXS0VtJW0918kqy8E/OgSDc0YcUT/G7mP7WC+xiXXiG9kkvZVtUjsQOrxnESKqSkqoKC8lNTkNN3dPrG3O4+jsgZdvED7+Ibh5+uHq4UtKagZxV5MoLi6lIC+fuqpK6isrqakop7q8jIaaatqbm2isb6CirJza6jrKSsppaGgiL6+AkOBLeHr44ubqRXDIJewc3Djv7ImFnQvahuac0jREUcsIVd2zqOmfxdrBEz1jK8Ii4yguq6a4uJTqyioaaqqpr66ipaGe5vo6AUg01FQLWpn+2MC0BBFLw21LENF7s0uwEL00Anen5xZ3e3u4fatbkJvout5Oc30drY0NgrrXruvtXG9uoLWhlrbGOm5ebxXYm260NdNYU0nfzU7u3+4RhKuXIGKp7nWp5nXJ9rOkbNzuviEYZVl6vdXZzujD+wJr1PNn84xMjvNobpaJmWm6um8QEX6Js0b6uNjZkJ18lYrca1wND8bL2R7n89bo6WqQnHKVO/29DI8+5PGT6cVe4tpK7t7pYfDhPe7fu82L+Tlev3jK4L07TIwM8nR2isnRIfq7u+hua6GyMJ/IkCD8PN1IvhpDU20VGSmJRF0OxdvNGQ9nR0Ye3GNydIi7PTd52H+biuICYiMv43zeFjen8xjpaRN56SIRYSG0NtbxaOgBU2MjDNzto766gjs9N3n1fF5gc/r07jUTo0M8np741wVleIShh4NUVVRSXlpGWUkpA/f7mZ+dYeHpPA/v9dN1vZ2p0VEeDQ7Q1d5CSX42Ho7nMTPUIdTnAhcsDdCQP4zlGU3O6Cmxd9c6tm9dyZo132JpfZrzjmb4+rsgfVAYTU0FwsJ8KS/JZmp8kNt93bx5/ZKn848FMDEzPcmL50+BX3m58Jw3r1/y4f1b5p/MMTI8yLOnTwRbErOTYzx7PMPE6BDvXr3g/euFxSrd+TmePZ4R5CSeP5nl3asXvFl4Ru/NThaePmZ+doqZiYc01pZQkJtKccE12pprmBof5PWrZ8An5p/MkJ+XRV9fDw0Ndbi7u+Pm5sbRozJkZ2cTFxvN3Ts9/PzpHS+eP+HF8yfAz7Q011NeVkRnRytDg/fJuJZCZEQYvT1dvHr5jPfvXvHm9QvevnnF+NgoiXHRhAUH0NHSQGlBFi/mxmirL+VqRAA9bVUUZkSTGuVHTmIoOQkXKcuMJjbQCmqshQAAIABJREFUicwoP9IueZJ00Z0Qdysu+TviYK2HmbEmhgYqnLM2JCjIg/b2eq5EhgGf+OXDWz6+fQW/fOTd25d8/PCG4YG7pCZE43nhHG4OFtia6aGpeBh/93OEBTiSGBNEbXkmCbEXOWdtiLWlASoqMpiZa2FsooKmlgxKygcwt9AkOOQCmTmxGBgpIXNiP64eVigoHyQi2o/65hIcnM1xdLHA0t4IWcUDyKke5oSSNEdOinBYbi/HFUU5riTMEfldHFcQQk51H4paYijrSKCoJYG8+n7k1EWRUxcVQIScpgQKOtKo6h9Gx+QkZ6xVMT+vg42TIZ4B53HxsMHT9zwePuexdTDFy8+R8KgAsvIS8Q10JjsvhaTUaELC/EjPTCQ0IgT7C7ZoGKiibaSBwVltzljqYnxOXwAAZ85pYWitgaG1GobWGpy2UuW0lToGlioYWKqhb6HMaSv1//Z5A0sV9C1U0bNURddSFW0rVbQs1dCyVEHDXAVVs1OomCqibCqPgqEcckbHkTU4joz+EY7pHuWwzkEO6xxefNWW5KC2GAe1xZDWFkFKSxgpLWEktfYgqbUHCfXdiCpuY8/xzYjKbUfZ6DjOgdZEp10kLS+WtuvVJCVdIT//Gn19nZRXFFBYlMWNrjby8jNJToknJjYS/0A//AP9iI6NIvTSRdw9PQgIC+Bq5lWCYwPwuuTOAQVJNgmvZ9+R3WwSWcdR1YMY2uohISfMLuktCB/dxQ7JTeyQ3MC+I9vZcWATm8TXs2bfSlYKrWCt8CrWi65hvegaNoiuYZPYOvYc2s7qXcsRlRHiqKo0h06Jc1RZiv3HhNgpsQkxWWFkNY+iYnSKE1rH2HNoJ3sP72KX9Jbf7Uwb2X1gsbZ1y/417JDcgOjxHeyX3cmew5sRPrKdnZIb2CK6ms0iq9iw90fW71nBdrENiBzZxQH5/Ygc2YWErAgKOrJomqigYayMnoUWlk6mi0N07tbYOJrgHXQBB+ezRF8N4nKkN8flxJA4sJPd+9ahrCVLRkESeiaafL3qa75Y8QWff//P3zMP3/OXL7/nP/75HZ99vYzPv13BX7/5gb98+TX/WL6cv3z1D1bvWM+aXWvZLLKBVTtXsH7vSoJivXDyteGIogSb9q5im+g6toqsZYfYBo4pS6FvoY7OWRWU9U9wSkcGJT1ZTunIIKMizeFT4hxTOsAZG33UTiuy/8heRA7tRsdMdbH9Sm4vLkG2+Ed5InlyP0pGykicPMi361fx/37xBV/8tJq///AjXy5fxWdffMsxeRX8QyO5HJPI0ZPKFBSXkVtYSlxKJhcj49AztuA///ENy1Zv5PAJRWQUVMnKKyQ3J4us9BQaa6vo7mznRnsLRYW5BAb54uXjTtTVaKqbqknPzyIi4QpnbExR0lVlzwERVmxexSbR7awR2sgJ7VPY+TgRl5lAYm4KTr7OuAV5oHNWD+EDIviE+uIT6oujlwMm54zROqOJ1XlLkq8lkZF7jbikWBJS4wkI8iXscgihl4JJSomnqrqMtvYmbnZd53p7M02NtTQ31Qm2Gf44znan5yaD9+8KbEpLNqalm//ZyTHmZ6d4OjfN3NS4wHa0CAaTvHvzmtcvFwSAMT4yyOPpCZ49nuHp3LQARp7OTfPs8QyPpyd4PD3B8yezvHq+WAiy+DvtX9amP1ql/ieY+PP42x3BxsToyENGRx7yYOCuQIlob2tarCivXNyISEqMIzklnoTEWAFIxCcsVusuQURmRioJ8THERUWQkhBHTkYahblZlBXmUV1RTFF+FkVFWVRXF9PSUkNbawN1tRWUlxVSWpLP9fZmAUQ8fHCfgfv9dHa001Bfu/gwsa6GgoI8wsIuEh19hZCQIC5eDMbf35e0tBTq62tJTIwnIyOdmzdvcPPmDXJzs4mOvkJExGUuR0fg4OqErpE+zp6u+F8MxjvQn/jUVGKTkjC1tEFT7zRnzCwxNDVH2+AMQWERlFTWkph6jegrMSQnplBSVEpnZyd5BfkEhgYRn3KV7NJcEnOSiUiLwfWiB3rnDDmidRxheXG2HNzJSuF1rNm7DpHjovxbS30NNWVl1NVWU1pcRlR0LF7eAZyzv4CJmTVXYhK4FBFDcGgE8QkpxF1NIj09g5KiYqrKSqmvKqe2soyKkkIqSooXgaKqgoryUooKCikvLaOqqoaiohKuXk3Azy8AT09v/PyDcXLxxt7JC7NzFzAyt+OsjRN2zt44e4Xg4h1MRm4xVxPTSEvPoqamjubGJqrLy6ivrORWZzt3e3voaG2hvrqKxtoaujs7BBmHJTvTkiIxPT7G4+kpJkZHBFWufxyIu9vbQ+/NLgbv32NseEjw8cN7/fT39dJcX0dTXS29N7u4daOT+uoq7vbcZOj+XTpaGmmqreJe3y1udbZTUVxAXWUZXe0tgoalpWzDkp1p6P7iWnZ/bzf9vd3c67v131qeBu70CjIXA3d6mRgZZH5mkuePZ5h/MsfU3CzT8/Pc7O0hJCQIL0937K3NuRTgS3ZqPLGXAinNSeOinwcWJga4uzjQf6+X+aezTE2P0dxUx73+Pp48nubVy2c8ezrH3OwkT2YmeTo3LeiKfjw1zuzEI7rbWqgoyCMlNhpPJwdiIy+TGBtFaUEuUZdDOaOvg7L8CbzdnJmfmWRiZJDO1iZGHtxbbEvy9iDuSjjO521xOGeFlZkJYcEB1FdX0NnWTH/fLcGFauHpY94sPOPDm5c8mZnk1fN5ZifHeP96gadz04sWqBcLTIyNMzI0zPDgkGDjY3Jk0fL1/PEMEyOD3O/p5snEI1pqKrGzMOa8+VlCvF0I93XhgqUBVkbqmJ1WQU9DlkPSu9iyaTm7dq9F6sAejp+QxMHZAi8/RxSVZfDycaKsLIf29nrGHg3xaHSYp/OPBZAwNzvNLz9/5OOHdzx/Ng+//SLYhvj44Z1gwfrtm1f8+vEd7169YGbiEe9fL/Dq+TzN9TU01FTyaOgBC08fC54ALV3Ep8dH4befedB/m4TYSzjZm+Phaseliz74ebtQU1lEZ0cLDx/cJTsrneAgPyoqyvj06QNzc3M0NzfT0tJGQ0MD42OjVJQXs/BinvfvXvHrLx949/Yl42PDDD68R011OZUVJbi5OtHW2siDgbsM3L8Dv33i50/vePJ4loH7/bQ3NwmaPgYH7jAx8pCGymKuN1bS0VBOZWE6yVFBJF0JpCg9iqL0KNKi/Mi7GkxKqDuxAY6khnvh42iCo5UekaFueHvYkJURS15OItPTQzx5MsHrV8/45ed38NsnXr96zts3Cyy8eMKzuSlKC7II9XcnyNsJO3N97C30uBrhR25aFN3Xa7jRWkltZR6pyZE4OZjh6mZNSLAT/n7nMDVRwkD/BDq6JzC30CQkzAVXDwt09OXx8rXDwsYAJbVjeAc6czk6kKRr0bj7OqCseYIjJyQ4elKCoyfFOKqwnyMKwkjL7lhUG5T3cUJNBAUtcZT1pNE4fRh1g0Oo6B7klJYUx9X2I6Mqirz2ATSMT6Bvdgp9M0WMrFQxs9PFzFYHV59z+AU54+5th52jKaYWOtg5mhIa7kN2fhKh4T4EXfTCN8CV2PgI0jISKCzPxcHVloOyUqjqKqFzRh2dM6romauha6aMprECumaKaJudQtP0JJqm8midlUfdWA4VQxnUjeXQtVBE7cwJNE1PomFyEhVDGVQMj6NhIoeGyUlUjU+ganoSlbMnUTSWQ97wGApGsiibyqFoLIfs6SPI6B/hsK40B7WkOaAlsfiqLYm0lhSSGmIc1P7vCoSE9l4kNIUQU9+FtNZeJNV2I6MryZ5jm5DRkMT9oh2XE/xJzY7l0iU/rsZcJv5qFNfSk0hKjCUxIYac3GskJsUSE3dlsRs/MoyrCTE4e1xA11AHTz8vIuIiSC1IxjvSEz0bHQ6pHGDnge2sF17LRtH17Dy4FdETe9kns5O9x3aw5+jv4CC2io37V7JFYh17ZXaz+8gOtkptYp3IalYKreDHXctYJbSCNXt/WrQwCa9ml/QWtolvYLPwGvYfE+K42kGOKEliYKOD2hllZDWOcUBBEgk5UYSPCrFDcgsbhdcidHCbIHy9WXQ16/f+yDbxdWyXWM/6vT8iJLWJrSKr2SG2jl0SG9i09yd2iK1DWk4EGRVp9MzVOKl5hEPyEqjoy6NtoorxOX1s3SxRNTiFlqEyjh42+Ie6YXX+DH5BTiSkhmJjp4+qxhGOyO5DWGwzptZ6BF724rjiYT775jP+8tVn/PXbLxftS18uF5zPvl7GX79ZzuffLuPz777j78u+5/Pv/8nffvgH28QWcx9rhX5EzUQOW29TTlupo6Qni/ChHeyR3soGoZ/YKb4RTWNFFHWPI691FFm1g5zUPMLhU+IclN/PgZOiiMvsQVnvJPKaxzG00uWE2lG0jFXQNFFCRk2Kcx6m+IQ7Y+FizG7pHbiFerJTeh+fL/uOL1et4q/fL36Ny1ZvREhEnANHZVHR1OWkkhoHjsqSkZ1HT99dAi5eRlPPkOWr1iEkIo6imhbmNva4efvT2Hqd5vo6yovySL4aTVF+FpnpSeTmXCMpOY6s3HSu32yntqWG9IIMdE31EDsmwTbRHew7JMrKbWv4+4p/sPfQPk7bGOJ+0YOYjFh8wn3xDPPitI3hInjt28wuCSFcA905a2fGWTszTijJsk9iL/4hfnj7euDgZIe7pwtXosO5Eh1OQmIs9Q3V3Ll9i64b7TTUV1NeVkRFSSG1lWW0NNTS0dpET1eHYKfhjxWmS2ds+CFTYyM8mZkUPNRaUiOWsgyLAep3vFp4LlARBOrExCPmpsZ59niGhaePWXj6mOdPZpmfnWJualyQl1hSJ5YUiiWA+LNVavhPeYnRwQFB9mF4aIDBh/d4+KCfwYf3GBl+wNijIQYf3hOMw93q7hQoMGWlhSQmxOLl7YarmxO+fp7ExEZyLSOFtPQkUpLjSUmOp7Agh/S0JHIz06koWbQ1lRcXUFFcQEFuBtdSEygry6OlpYaOjka6brTRffM6Lc11lBTnUVdbya3uToaHHjI0+IC+3ltcb2+ltaWJ1pYmoqIiqaqqoKurk9bWZgoL83F3d+XKlQguXw4jKipyERYuh5Gdncn1621UV1eSnp5KTk4WV2JjuBIbg7u3F5q6Omjq6hEeFU1lbR2FpWWEhkfgExCIioY2cqeUMbe2RV1bDw0dfdKvZVNQUERLUzPRV6KIjY1l7sljGlobiY6P4mJ0GOaOlpzzcuCclz1GDqacMlZDWv0IWw/tYvmulawX2czq3ev4t9aGWuoqKqivq6GooJj4hCTCLl3Bxs6Jsxbn8PEPISD4ElcT00i/lk3YpUiio2PJz82jrqqSptoqaivLKC3Mo6yokPrqKupqqykrLaYgL5/S4hIqKxdVhKSkFEJCQvH19cc/IARvv4t4+Abj5OrHOQdXzjt74ht0iajYZJJSs6mta6awqIzS0nLaWlrpbGulvnLx/+zt6uBOzy1utLfR2tjA9Zbmf43A/Z5lWLIzjQ4+ZGZiXLD6vLQw3d/X+yfbUl/3TYYG7jMxOsKD/rvcvtXN8IMBHt7rp6O1hdbGBnpvdtF7s2txYK+1if7ebq43N9BYU0nPjet0tDRSVVok2HzouXFdoC4sNTkt3Zwv5R3+uDXxR4hYqovt7+1m6P5dQdXr09kpHk9PMTg8RH1zCyGhF9HS0sD5giOBfp5Eh4UQFRZIXlo8Pe0NtNZVEH7Rn4S4K/Tc6uTJ42nGxoe5f+82U5OPePXy2e83ZPM8nV/cJpifnWLo/l1mxkdZmJ9jfPghTVUV5KalkHY1lvjIcApzMinMyRQ0IkWEBuPmdJ746Eimx0Z4NDjAw/7bgp9JS30NeZnpOJ+3xcXBDn9vD+JjrtDe3CCQUydGh5gaG+HTu9d/klJnJh7x/MksL5894fWLpzx/srgQPTb6iOnJKeZnZ5geH2N24hFPZ6eYnxyjv/sGD3q66bvexvX6KjLjY3A9Z461kS7muqp42ZmRGhlIcmQA7vamOFgZYG6qgbycFIePCHPsuDiXI/xwdLHkelcdFVX5BAZ7EBDgRmzsZWprKpidmWLgfj811ZX0373N5MQYU5Pj/PrLJ169fMHjuZlFYPjlEx8/LK5cv3/3Bn77ZfGJ+q+fWHj6mEdDD6itLCM0yJ+w4ADiY67w/Mksv3x4y8LTx0yNjfDy2RNu3+ri9q0umuqqMTfWx9bqDNYWZ3CwsyA5IYqm+gqSk+LIuJZMXW0lF5zssba2xNrakpycHObn55mcnATg5cJzHs9N8erlM16/es6zp3P89utH3r5ZYHTkIR3XW7h7p4eS4nwmJ0aZm51kcmKUTx/f8ub1ooVr7NEIfd036em6wcDdO4se2LERBu70MHK/j+72elprimmqyic3LYaLvo74Oltx2ddhMRMReIEobztSLnkQ7muHr5Mp4cFO+LhZEhbiyqVQT96/fcybN09YWJjj/buXzD+ZAT7x4f0r3r59xuPpYcqKMvFzt+e8lRH2FgZ4XbDC3/0c4UGu3OttZbC/k8y0GJITw4mJCsLd4xzhl90JC3XC3k4PC3M1jAzlMTZR4YKzKcZnVVHTlME/+ALpWbGExwbif9Ed32BXappKqG8tx93XCQtbY5Q0ZJE4vAcpmb2cUJVAVkWMo8rCyKosKg4KWuKo6B9Ay+go2meOoWUkg8bpo5jaqqFnoYD2WXkMrdWwdNTD1sUYR09z3PztOGOhiYObJd7+jnj5OeDsbo2VrSE29mfw9nckMTWSgBA3TM31cfWwJyM7mZz8dOpbq3HxcsTczhQT69PoGquha7IIEaqnj3NK5zBapifRNlNAw0QOtTOyqBod55TeYU5oSiGrIYm8zkFO6R1G+fQxlAyOoqB7CAXdQygZHEX59DEU9A9zUv8IcgZHOK57kCOakhzVkkJW7xBHdQ9wQEN8ESC0JZHWFF88WhK/Q4QEUlpiSGmIIKG2DzE1IcTUhBBV38V+jd2Ia+xGTH0Xh3RFEFXcwWF1UY6pi2N+QZ+Y9FAi4gMJDffm0iU/oiJCuBQWRPjlEPx8PXB1c8Tbxw2rc2b4B3njF+iFq/sFvPw9sLKzxMjciLCoMFLz0rBwPouS0SlEZYXZIr6JtXtXs2r3T6wSWsHafYugsFl8LdukNrDz4GZ2HNjAVsm1bJVcy86DG9kqtahGLAHEip0/sHzH9yzf/h3Lt3/Hqp3L+H7jlyzf8g3r9vzEtv3rOXRKHD0LdcydjNG10ELJQIHDSgcQOy7CviO72SG5hbVCK1m2+Vu2iq1HQk4YCTlhNouuZc3uZeyU2sjew9vYLrGevQe2sEtiA7skNghA4oiiGKqnT6Koe5yTmkc4oX6IU9qygpYjBa3j6J7VQFlPHmtHU+xcLHBwtcLESpfAiy5kF8Th6mGBosoBFNUOIia1HQ29U1ieN0VEei9//fZvfPb13/iPL7/gs6+/57OvVvwLJL76gc++/p6/fvMDf/32W/7y1T/5/Pt/8t26ZeyW3sW6PatYv/dH9KxVcAywQPX0CcSOCbFFeA0HTooidkyI7fvXc0xZimPKUhxSEENSdh/HVQ9w4KQoUieEkdM4zCkdGfTM1dA318TWzYKjitIcUhDDyFYLj1AHLicFcNZRHwW945zSO0lSYSqHlI/zl2+/4v/5r7/z5aq17JU+ipKmPvYX3FBS10ZYXBpVLT28A0KobWyh//4DnD18UNbQ4cQpFfSMTJFVUMbDN5Cq+mZ6em+Tk3GNptpKCrKvkZoUR1REKDnZ6SSnXCUxJYaE1Ktc8HJA11QHvbO6aJtqo3NWi5Pa8ogeE+G4uizH1WXQMNHkQoAzKYWpBEQFcs7DliPKR/lq9df81/K/8+PmlRhaGhEaE0ZscgyRVyPw8HXDyNgAvwBvQkID8fR2I/hiAInJVyktK+Rmdwc3u67T0lxPRXkxxUV5VJYW0Vxfw82ONvq6b9Dd2S5YfL53u4fB+3cFjUyjvw/BTo+PCh4qPp2b/tON/+uXC3z88J4Xz+YF6sFS29Lc1DhP56Z5/mSWF/NzgvKUl8+e8PLZExaePhYo7kv/9hJc/DHU/cdw95LysRS6Hh4aYHhoUZEYfHiPwYf3BErE2KMhhocGuNffR//dXnpu3aC5qY6G+moqK0rIykwjKNiPoGA/wiNCSUlNICc3g/RryURHhRMS7E9SYhxJiXFkpaeQmZZMfMwVkq7GUJCdQXFBNtkZKZSX59PUVEVr66KFqetGG81NtZSVFlBeVkRrSwP9d28z+HCAu3f66LrRQWdHO103OqioKKO4uJDMzGu0tDRRVVVBZuY1kpISyMhIx93dldTUZHJzs0lJSaKkpIgbNzqoq6shMTGeS5ERJKWlUlJRjpefLx4+vvgGBpFbWETKtQzqm1uoqKmloqYeb/8g7J1ccPHwRlFVAzV1Tezt7SksLMTV1RUtHW0SkxPILsghqzCLyuZqXAPdMXeyQt/GEF2b0yicVkZYTgIhGWEklA6xQ2oPq3dvWISIxupqGupryc3OIy09g5TUTKxtHTGztMXN04/g0AhSr+WQnHKNoOAwwsMjiYuJpb66irbGOuqrKyjKy6akIJfG2irq62ooLiogNyeLwoI8ysrKKC0tJSMjgytXrhASEkpwyCUCgi/hHxSGp08wF1y9cPfyJzI6nsKichqb2ujq6qa5sYmWpmZu3ehctBXVVdPeVE9/b7dAFVhqTBq4e+dPOxBLtqaJ0RFmJyeYHh8ThKaX1qjv9NwSwMbd3h6GHwwwPT7GyMMH9Pf1Cpqcujs76Gxr5fatbm7f6qajtYWm2ip6blwXQERnaxOtDbU01lTS29UhCF3faGums7VJkJv447bE/zRS19/bLdiJuHOri4E7vTwaHBDsRMxNjjE9Psbg8BA3bvUQn5iAqakxTo7n8fVyJSI4gJjLwfR1NDHx8A4DfV0kxIRTUVrAvf5eFl7MMzL8gCePp3n96jkfP7wRVHq+fvWchaePFy8WU+O8e/mchfk5Hvbfpq2uhuLsTHJSkynKyqAgO4O8zHRaG2opK8yjqrSI9KR4qsuKmRwdEgDS0s+mu6ON/KxrZKUlCxqOOlqbBK0HD/pv86D/Nn3dN5iZeMTbl8959Xyen9+/YXZyjFfP55mZeMSr5/PMz07x6d1bns7N8nh6ihdPZnn17AkfFp7x8vEMYwN3GOi5QUddBbnJcfi72hHu60pR2lXiL/rhZGZAbtwlUiMDuezrREKEP8XZiYQGuaGteRJ5+YMYnlHHy8+RgGAPMrITuRQRQHtnPbFXLxEc4vP7U45b9N+9zeO5Gd68fsnkxBjjY6N8/PCO9+/eMDkxBr/9ws+fPvD61QIfP7xjdmaKVy8XNx/4+QO/fnzH/OwUhblZ2NtYYmF6BuPTelxLSeTty+e8ffmc/r5bgu//RnsLBTmZxEZe4qyRLiGBPjTWVdJ9o42y4jxKivPpvtlBX+9NOjtaSUq+yuEj0jg42PP+/Vt+/vkjExNj3O7rFljY4Gfev3vF/JMZxh4NMTX5iPGxYZ49nWPw4T3Gx4Z5MHCXifERgQrwy88fmZmeZGjwAfNP5nj7coHRwYf0dd9k+ME9nj+eYeBOD3dutvPwThetdSVEhnrhYmeM9wUzonztSQhyIsLDioSQC6RGLIJEkJcVnhdM0NOQQUlBmmtpUXR3N7GwMMevv33gzdsFXiw8YWFhhvHxe9RU5BIdEYDL+bNYmmjhYGWIvYUBhloKuNiZEhnqRVigK5GXfEhJCicq0p/wCG98vK3w8jDlnLUmZ02V0NY6gprGIXT1ZTkmuxcl1YMcPSGMmtZxTp9V44yFNs4+tjRcr6TjVjPVjeVU1ZYQEu6HkoYswtLbED2ygyOKoshpSyKrLsYJDXEUdCRRNzyMnqkshhbynDE/xWlzBczstThtrYKBpQpmDrrYu5ni4GGBrYspNhdMsbQ3ws3XnsCLbgSFuuMT4IS901ms7U7j4mFDfHI4iSlRnHeyJCIqmOKyXJJSY6lrqeJSVAhB4b7YuVihbaSCltEp9MxVUNY/hoLOQfQsFBehQVuaE9rSnNQ9iJzOAWQ0JJDRkOCEtjSyWlKc1D3ISd2DyGpJ/beP5fQPcUL/EDI60hzWEOewhjjHtKU4rC2JlJooB7TEkdLYj4SaCJLqokhpiSGtLY60tjhSWmJIqO1DXHUv+1V3C46YmhCSGkJIae7hsM5+9ivt5qCqKLJa0pjY6RAU4UHoFV8iogO5eNGby6H+BAZ6Ehbmj3+ABx6eTvj4umJpY4K51Rms7M2wtrfEzsUGQ7PTqBmoY2ZvjrmjOftlhNkstpEfdyxnxfZlrNr9E6uFVrJy93J+2rWMVULLWL1nORtEV7FdeiM7D25kx4EN7Dq0ib3HtrFXZjc7D21js8QGQUvTmn2L71+x43vW7F7Bt+u/YMXWb9kksoYtImsRPbobLVNlznvboG2mwSk9BQ6ekkLk6F72HtrNTsltbBRey6qdK1i960dEju1B8qQIW8XWs2HfKkSO7eawsjgHTomyQ2wde6Q3s+/gVrbvX8v2/Ws5piyBprEiSnqyaBoroqB9DFnVw+iba2JgoYWGkRL65loo6Z7EzPYM9q6WBIR64OHvQOBFF+JTLv7eRHYQPSMFZOTEUNY8gYqOIpt2buRv3/2TL5Z/x1+++oq/frOcv379479A4qsf+M+vFkfmPvvmG/6+7Fv+8vXnfL3mG3ZKbmO7xEYk5fdgcE4VVWNZRI/sYPO+lWzetxIZFUlOqB9AXGY3hxREkTqxl4PyIojL7Oa4qhRix3axS2IDchoHUTc6ibL+CTTPKKOiL4/oYSG0TZXxDHPEwdccY3stDinuZ9nmr5GWl8DC1ZrVuzeyVmgnh5WUMT3vgmdIOD6BYWjrGaGqocvlyFjyCstITMmgsKSC4ZGmpkaoAAAgAElEQVRRdPTPoKFtwMEjsmjrGREcGkF6Zh6XImK4HB6Jk70dOddSSE2IJsjfg/CwAMrK8khLjyckzAcTS0NsnS1x9LbHM8QNeS055LVl0THXxv2iC54X3bFyMePseROcfB0Ijg1C10IHiRPi/OPHv/P9hh/4+4p/sHr7WhQ0T5FdlEVWfgblNaWkpCdgY2tJfGIsqWmJBAT6cOlyCOUVxdzq7uR2XzddN9ppbKihvLiA4vwcAUTcaG+hu7Odmx1t9HR1CH73LgWrl578T4+PCmBg6Wb/ycwk87NTvHv7mk8fP7DwfF4QuJ6ZeCSwMC2Bwx/Pq+fzvFl4xtuXz3n36oUAJJ4/mf2TfXdm4hGTj4YFweo/DtkthbTHRwYFALF0/ggQ42PDDA3e515/H3fv9NDZ0UplRQmlJQUUFeZyLT2ZxKQ4kpKvkpgUR0pqAlnZ6eTmZXItPZm42Cv4+3lxKSyYpKsxpCTEkRwfS1lRPjevt9Jz8zoFuRmUleVRU1NCbW0pjQ3VtLc10txUS2VFMRXlxTTUV3Oru4sHA/f+f7beKrqqNMHf7ovP5j/TPd0909XlVOGFOyQhLiQkQAgJcSdGPMSJQELc3d3d3d1dIJAgwd2hqnq6n+/ikNPUzFy8a2WFTU5Yi3PWfvbPWJifZWR4kKHBfuHYXEVFGQUFeRQW5lNTU0VFRRlZWRlkZWWQl5dDUVEBVVUVVFaWU1xcSGVlOY2N9dTWVhMaFkFYeCQxsfF4efvi7XOJwKAQEpNSCAwKoa29k4XFawwMDtPS2k5KajqxcQmkZ2RxWk2d8zbWuLq7EBUTSXRCDObWFgSGB1NcVYzrJXd8Qi9h4XweHQt99G1N0Dmvj5LuCSRUZZBRk0fylDwHpI/wu/6udrpaWuju6qAgr5DcvAIqKutwdPbA0dmD0IhYElMySc/KJy4+majoeNLSMggNDqGxtob+rnZ6O9uoqyqnpqKUjpZG2ttaqKosp7SkiIryUmpqaqivr6eiooLMzEzi4xOJiYkjNi6JqOh4QkKjCAwKIzomgZKSMnp6+piamGZibJzB/gFhteroQK8wf7A0PyNcj56fnhJmG5avXf3N3sPytavcu32LB6t3WL25IlQpFmamBYNxkxPC6xdnZ4QQcXv5BlfnZoW5iPHhIWHr08zEOIO9PfR2tDI22MdgTyfdbc0M9nQy0N3BYE8n81PjwpD1UG8Xgz2djPT3MDE8IMxAfB4+XtuIWLM4zU2OMTE88JtcxVo70/3bK6zeXGFmbpal68s0Nzfj73cJZwd7LjhYE+TrRXZKHON97dy9PsfywhT1FUUMdLezeus6b148ZfXOitDf/svP7/j44Q0/f3zLzx/f8urZY0FV29NHfHj9QphtWJwcZ6irg6qiAkpzs6mrLKOxppKR/h5aG2rp72qnpryE8aF+nj+6z82lRSZHBpmfGmf56jydLY0M9Xbx8slD7n7KNyxfW6C9uYHw4ADCgwMozs+hs7WJu7eWhZLniycPuTY/w/z0BJOjQ8JsxIc3L/nbh7f845cPvH78gOuzU6zMT/HywR3eP7nHWHcrZZmJhHm5YKSmhLuFIWWp0ST4e+BurkeUjzPBbrZcMNPBxdqYuLBLlBSkEBHmi/wxUSzP67P/8E8cOLwDEzMdTqsrEZsQSm5+ChmZidxdvcnbN6/49ZePvHj+VJiNgL8LrEz8nVcvn/P2zSvurt7m9q0V3r55xauXz3nz+iWvnz8RNla8e/Wc3s42Ai774OXugoujHQGXfbg2P8PTh/dYmJkUZkaqyoqJiwpncWYSNyc7MlISeff6GfArLY01ZKQnkxAfTW9PB/19XSQmxXLRy41Ll73Iyc2gvb2V5JR4Bvq7ef3qGc+fPeLa1TlmZyZ+Y2t6+eIJr189497dW4yODNDX28mtm9d58fwx79+94uOHd7x88YynTx7xy88f+OX9ByZGRmmub2BuapIXjx5x//YKK9fmWVmc5vrcGMM9TRTnJhIV6EZGuBcl8f4k+juR4OdIUeIVUsPcueJhhv9FS+wtz2JupIqJoSplZVm8ffuYd++f8w/+Rl1jFYnJYSQlB+PsaIKl2VmszbS5YGtMZOBF/DztyU2NYqCjltH+Zkb7m7l5fZKhgWbiYq4QEuzKBUc97GzOcN7yFGamKujoyKCrI4+u/jGUT4pgYKyCymlx1HWVMD0vWEq+4GVNa28dz9495MbtJe4+uEVFXQnnncyQVhFjj/hPSKjs54SuNMo64qjoCiBC85wCRtYnMLdXw9pREysnTc7ZaWBoo4ah9RlM7LSwcNDH3N4AE2sdDC20cHSz4nKQx6cVaAFEuHtZ4+5lTUiEj6BNJykc/8CL5BWm0dHdREV1EZ39rdS3VhOfHsXlEE/M7Q3QM1PD4Lw6WmbKqBvLo29zihP6MihpS6CoJS4EhBP6MijrSnFCX4bjOpKcNJDlpIHs/4CI4/oCiDhleowTxvIo6klxTFdSCBGyOuLI6f4TItZAQkr3KJI6YkhoiyKtI4qMrhgyumKCLITuEaT1RJDVF0VeXwxFIylkzoqipC2JlvkpHD0tCAj3IiYhiNT0GKKiAoiLCyM2NpTsnBTy8tPJL8qkrLKAuJQoDM10MTlviKWDGSa2hpzUOoGksjgi8iJsPbSFnw5vZv3+H1i35zt+2Ps9Gw+uZ+PB9Ww4uI4f93/H5iPr2XzkB34S28Bu6Z/YK7udvbI/cfDYTsROHERRVx5JtaPCcLVQmRDZwPoD37Nx//dsPvgDB+V2c1T5EPskt3NIdjen9BQxsddH10qLs+c0OKmnzDENOaRPSSCuLMpR5SOIHT/MLvFtiCgeRFzlMAfldrNXajsiivuRO3MUJS1pROR3I6VyCCUNSeRURRE7thdFdQl0zNXQtTiDlYsxRjZanNRWRNPkNOfsDbB2FaxAm9oZ4ORpy6Xgi6RkxRGXGopfoAvBER74+tljaHIKbX0VNHVVMLHUQ03nFOu3buRfv/gzf/72G/71iy/5w1fr+MOXPwpA4q/fCSHiX7/4kn/961+FEPH9jnXsl97DfpmdKGpJcMZUkT1Sm9h+eB0HpbcjrrQf+dNiKKpLoKwpjaK6BKIKe1BUl0BK5RAqWjIckNrG+l1foqgugYaxMlIqh1DWlOXYGUkU1aVwuWyNR5Ad0qcOsUP0R/ZKbmWv1HbUjE6honeK73dtRNPclCuxcQTGpWDveQl3b38MjM1xv3iJguIKMrILKCmvob2rn+WVW8jIH2f9pm2cOatLclo2mTmFFJVWUVpRS0xsPMlJcVRXFBMXHYK9vQU+Pq7EJYTi5mmPloEati6WuPk64BfhTXJeHPE50aSXJOETfhFDG12iUkNJyI4mtSCBuOwowpND0TLXRPa0DD/u/oFvt33Hfsn9aBprcdHPk+6BTorL8iksySUuMYr8whyKSvJJSU0gKjqMktICpqbHuLo4y8hwvzBIXFdVTl1VOW1N9fR3dzDc38PIQK9Qhbg6N/0bgLh3e0UIBJ+rCQI4eMzPH98LFIhnT4RgsQYXa9alNbXhc4B48+Ipb18+E4LE5/Cw9hovnz4S/sy1wPWaLWpNAVnLTXyuQty4vvgbgFi9Iyg+WatZHR7qo7GhhuqqMkpLCkhPSyIhMYas7DQKCnMoKMyhrLyIhkbBIN3adZUVJTTWVlFfXUF9dQWDvV1MjgzS3dFMY10ljY3/PO1tjQz0dzE02ENfb4cwxD4+NsLVxXnm52aEEDE5McbExBitrc1cv36NpKQEGhrqKCzMp7a2mry8HMrLS0lKSqCioozR0WFqa6uJj48lPV0wjJmVnUt8QhL2Dk54eftiaWVNZlYOBYXF1NTW09PbT0NjM/5XAomMisHPP4Cg4FCGR8aoqqnmcqAfrl7uXPBwISkjhaiEGBKzUknMTia9MBP/qABc/dwxtTdDx0IfEwdTLFws0TLXRvqkHLKqSogpSgsgor2xkd6eLnKz80hKTqWyqh43T18uXwkhJj6FuMQ0QTYiJoGExFQKCopISkikvFgg5w30dtDaVEt9dQWtjYKxjqrKUspKi4UQ0dDQQHV1Nfn5+aSnp5OSkkZeXgFZWTmkpmSSnp5JWVkFvd2Cxp3F2Tmmx8cYGxpktL+f0f5+hvv7GOwVqBJX52YZHRz4XxWINZBYG5C7e+umsNp1DSLmp6eYHh9jfnqK28s3hICxdv3aXsTCzLQwSL0GLBMjw/R2djA60MvoQC+9Ha10tTbR39XOUG8XI/09wtG5yZFBxof6GRvsE9bArrUxzU2OCfMS1xdmuTo7JQSIucmx31ihrs5OcXNpUTg6t3pzhWvXrtE/MERERATnrSxwtLXB/9JFooKukJeeSGleGqs35nj95B53lxeZGh3k7s3rAsvPo/u8fvVMCA8f3r/m549v+fjhDY/vr7IwM8mt61d5dPc2K9cWuDY3zd0bS8yNjVBTUkReWgpNtVV0tzUz0N1BXWUZ5UX5JMZE0tpQK2yRWvt3ttTXUJKfw9zkGHeWl+jvaqesKJ/p8RGG+roJC7qCv68X+dkZNNRUMjs5Rl9XO9PjIwz399De3EBeVrrgScBQP4/u3eHX9294fn+VubFhqotySYwIJiM2nNKsFIrT4gj3ccHX0ZwQdzvcLXXxtNQj1N0GLytd/OxMcTTUwEpLFUud01jpqWOgoUJkqC9tzVVc9ndHVe0YX3/3Z6zszTCxNMDG3pyi0hzCIgNoaBT0Sb95/ZL/+tsvwqzDmhrxX3/7Rbgd8ejhfX7++B74O7/+8lGYmfjw5iVLC7OMDw+wsrTI+PAANRWlNNRUUlaUT15WOnlZ6bQ21jE7OUZnaxOpiXEE+vkSFxVOaX4+gz2dn4oCBKueRXnZlJYUMDQoCPm1tTZy2c8LL283UlLjSUmNJzsnndi4SJqbBO/VkeF+8nIzaWtt5PatG9y+dYNHD+/y4vljoYWpt6eDwYEeHty/w8sXT3jz+jkf3r/m11/e8/HDO96/e8PTx08YHhyhp72b28srPH34iBdPHvPo3h1uXV/k1o1Zbl6fYrC3kdLcBEqSg6nNCCcl0IUwdwuyoy6SHuFOgIcp0QGOpMT6Eh/lxQUHYxISg+nvb6Wzq4nh0QHMLA2RkTuE1XktLM3UsTLXwNnOiJgwb/raKultrWB2tIPR3gamRtqYHG6lvCSVyHBvggJc8fQww8lBExvLE9jaqHLe8hTnzh3H1lYDe0dtrGzPYmCsgqmlGudsNLFy1MPURhvdc6ex87CkoqGY8ZlRJqfHiE2KxsbZCh0zDSSURRBT2of4if3Ia4hyTFMUZR1x1AxlBc1L1gIl4pytGrZuBth4GGLloo+pvTbG5zUxtdHF0sEYWxdLrB3N8PJzJjDUC79AN7wuOeLqaYVfoAsZOdGER/sRGOJDWKQ/OfkpNLZU09BcRVpOEum5yYTFBRIa64+ztw16ZqponVNB21wFdWN51IzlOGuujIqhLMd0JDiuL42KoSyKupLIaYohe1b0N98/ri/NcX1pThjJccJIDiU9KZT0JFAxlOa4viQK2mLIaokgryOGvI4YUlpHUDCQQE7vKNLaIkhqHREqD+JnDyGmfgAZ7aPI6YtzzEiKY0ZSyBtIIKt3FDm9o8jri6NkIImCtjhnjI9zMegCOUUplJTnkJEVT3i4HykpUWRkxJGZGU9VTSGNzRU0t1XT2dNIYXk2Juf1OWt8BlXdE0goi7JLdAe7xXewU2wHG/b+wIa9P7Dl4Ea2HtrEpv3r+WH3t5+qVgXNSttENrL18Hp+OrJBOOa2R3IrhxV2c/TkIRR15ZE4LcY++d3C1eqfjm5mi8gGNhxcx4Z937FNZCMiivuROHEESZUjKGvJcdb0FKcNVNAwVUPvvC7G9kboWulwUk8ZGVVJAUgcF0FaVRxRpUMcVtiPiOJBDsjuYufRLeyV2o7Y8YOo6SqgpCbOaR15jKzUMT6vgamNJtbOxti6mmJqo42rrw2WjkYYWJzFyEoLa2dTfALdcPN1IiQmkODoACLiggiL8ccv0I2QSE/Co7ywdzJE+ZQEphbauHo5oW2kxfcb1/N///sf+LcvvuRfv/haABFfreP3X37/v0DEX/i//vhv/On7v7BXch97JXexfu+37Jf9CYmT+9kmuo7th9chIr8b2VMiiCvtR1xpP7KnRJBSOYT0icMoqksgc/IIyprS7Diynm+3/hlFdQnUjY5zRG4X6kYqWDobYWitiZqBIgrqYhyS284+qS3sOrqJg3K7kTopzgE5EbYc2o2SpibiyifZtO8I32zegZzSCfyDQimrqqWqrpGiskoqaupJTs9iYHAIReWT/PmLrzitoUVETDyRsQnEJqZQUlFNZlYO3T3tVFYV4X/FC2MTHSysDDC3MkDfSAMtA1V8At2ITQulpD6P2IxwPAKdOe9mioufA3YXrXD1tSM6JZis4iQSsqNILUjAL8oH9yuunNI9wcY9GzG0NiQyOYq61lqGx/opKc0nKzuN9IxkurrbSE6JJzDIj+ycdPr6u5iZ/SwHUVNJXVW5cJV6uK+b6bFhoU16ZmJUWO36+RbEmiVpzca0dqP/8tkTfvn4gY/v3/Hi6SMhOHwOGmvZhzWVYc1+/O7Vc+FZszWtQcTaa6xBxIsnD3+jfjx9eE941iDi7q1lVpavCSFi+cZVbt+6weqdFVbvrHDn9jIPH6yysnyNpWvzzM5MCMPlDfXV5GSn4+Z+geiYcEpKC6iprRCOztXWVFBaUiCswp0YGaSvq52WhloGejqZHBmkr7uNjtYGmpqqqK0tpba2lNaWeoYGe5gYH2JyYpjZmQkmxoeZnBhjYX6WxYU5ZmemmJ2Z4trVBaGd6ebNZTIy0qirqyE7O5OamipKS4vJz88lJyeLsrIS8vNzCQ8PJTY2mvLyUurqaqirb6a+oYWExFRiYhMxMjYjIjKW6po6bt1eZWh4lLDwSEJCw3F0csbzojfRMXH4XfGnvbuLroEeQuMisbpgTUJWEsW1peRWFOAdfInAmBDCEiK4HOaPvYcDRjYmmNidw9bDHvuLjlg6n0fqhAL7JcX43WBPJy11dQwO9JGfW0BAYDD5BaX4B4YRl5hGZEwifgGhxCakkpGZS1JyOsXFpdRUVVNSkEtLfTW9Xa10tTfR2lhHW1M9zU111NVWUlVZTnVVBbW1tUKIKCwsJCcnh9zcXKqqqqgsr6C8tILa6hp6u3uEqsLc1CQLM9PMTIwzMTQkhIg19WFualKoJHzexnR9cUG4UH3j6qIQED7fhljLP6y9xu3lGzxYvSPciVi9ucLK0jVhLmJsaJCxoUHhyNxa5evU6JAwVN3Z0khPewuDPZ0M93Uz1NslzETMjI8IgWJssE8IH1OjQ8xPjbM0P/M/IGJ+apzpsWEmhgcYH+pnbnKMlWsL3Lu1LFQiHjx4QGNjMxZm5pxWPYmFqQl+vp4EXPIiLT6S1royHt6+xsPb17m9NMdIfzerK0vcWV4ShpXXIOL9u1d8eP+ad29fcmfluqC1YbCPlWsLPLhzk9WV69yYm2Goq4Pq4kIKM9Mpys2isaaSqtIiaspLyExJJCI4gKrSIuGQ3qO7t+lpb+HSRXdiI0KprSilKDeL5rpqSgvzhI0QtZVlVJYWUVdVTmpiHBkpidRVldPR0khxfg5JcdHYWpnj5e5CeHAAZYV5jPR00lxTRnpcJC42ZhifVcXeRAdPWzMcTLS57GCOh4UuV5zMCfewJsTVkkvn9XA3USfA3oRgZ2ts9dSx0VXH2cKQ49JH0NVUoSA3hbiEUP78n/+CorIUlwK9KCjLISE5iuAwPwZHegkK9cfT0x1/v0sUFxUwMT5KS3MjEeGh5OVmc+/uHR4/esCjh/dpb2thdmaKx48e0NfbzfjYCM+ePub96xe8fPpIuBK6Jh2/fPqIxdkpBnu7yEhJpDg/h8baKkID/bns7UnAZR8SYiIpzS9kuLeX/u4ucjLSiY+Ooigvm8WFGW5cX2RsdJC3b57T0lqPuYUxQcF+ZGYl4eHpTFCwH+VlRVhamBIVGUppSQGrd1Z4+GCVmytLQnvTwwerXF9aoKmxlu6uNkF714snQvXqb78Kch5PHz/h1sptFuYWubN8m1/e/czLJy94/fwFr58/4/GDO1ydHaevq5GWhlLa6gqpzIigJj2M9BB3Ai4YkhTgSEa4OxE+VmTF+5AQ4Y6X2zkuultw3lqfoBAfcgvSSUyLR0dfnTNn5bFz0MXFyRBnRyP8vGzISgmhra6QhopsEiMvk5cWSV5GFM21+TTW5RMS7IqdrS6WFmo4OqhjbiKPrc1JLC2UMTU9hoPDWewdtXF00cPTxwIHF0PU9Y6hoa+Iub0eFg76yJ4UR8fkDJl5GTS2NREaFYLjRQdM7YwQUTjAfpmdiB7fg4zaYWTPHEJRU5QTepKcNZJH55wSBueOo3tOCQtHLZx8zfAJdeZSuDs+Qa54XXHhor8rnn4uXLzsQnisYEwuPPryp3C1Bb5XHEjNjCAixp/QCD8KSzIpq8wjJT2OpNQYHFxt8PJzxeOyM/7hF3H2Po+O6UnUjRTRNj/OWVN5ThtJo2F2HCU9KWQ0RFDQFkfZQAZlAxmO6Uggr3VUCBJKelIo6kqipCf1m2sUtMU4ri/JcX1J5LVEkdE8gpy2KPI6Yshpi3LMUBJ5fXGktUWQ+gQQEpqHOapxENEz+5E8K4KsjjgKhtIoGApC1jK6YgKA0JdGTlMMTYsTWLuZEp8RTmVNIaVleeTnpxMTE0JqajSZ2Qlk5SRSVVtEXWMZtc3lNHXUkFWUyhkDVSSURRFTPMxPhzezbue3bBXZwubDm9h0aCM/7v6ebUe2sFNsG5sPbOD7Hd/w3Y6vWL/3ezYd+JHNB9ezcf/3bDqwjm0iG4UgcUh+F0dPHkL8lAiHlPazU2qbsJlpq9gmtopuZIvIBraLbmLLoR/ZJrKRPZLbkD4pira5GrqW6sidluSknjK6VjqYO5th4mDMKX0VRBUPs1NsG1sPbUJUSVAxu1tiOwdk97BPegfbRDayXVRwg6ymq8AhyW0ckd6BjulJnC6a437ZhgteVlg5GWJqo41PkDNOF89j4WCIlZMx1s6mXLhog62LJS7eTnhfESyTh3xSu4LDLxIe5YObpxXqWko4uljgG3ARHWMd1m/dzL/8x3/y71+u44/f/CiwMwkB4mshQPzbl1/yb19+we+/+gtfbvqW7SI7WLfzW77b8Vf2y2xnn8xWtomuY8Pur9i09xv2S/7EEbldSBw/IIQJfasznNCWRUVLhpM6cmw79AM/7PiC42elOKUrzyGZHZjY6XDOQQ8lDUl2iW5kv/RWZE8fQVx5H3sktqBteYb90nvYLXkAefUTyKiq8sXGLfx53SYklE7hdTmA9u4+CkrKSUrLpLy6jou+fiifUqO+sQlfvyto6Rli6+iM1yV/8ovLyC0sIaegmNLKCnLzswiPCsQ/0BtHN1us7UzRMlDD0s4IZy9b4tLDcLp4HiNrHcSO7ReOAJpfMMTVzw5Xb2v8QjzwCXDBxceW2IwIErKjCUkI4pTuCfSt9IlKiSSrMJOK2jKSkmOJiQ4jOyuNhvpqurrbiE+IJiExhu6edqamx+jobKGutpK6WsG2QWdrE31d7YwO9jEzPiK8v5gZHxGqEGtVrGtnzca09vT/yYO7AoD4+SPv3rwW3uCvQcZaVnENDj4HiM8tTO9fv+Dty2e8fv5ECBxrwPA5rKzBwueZiTWI+Dx4fevmPy1NK8vXuHN7mburN1m9s8LtWze4u3pTCBlrIDE1OUpfbycV5cUEBF4mKTmO0rJCqqrLKK8opqxcsCFRXVVGY0MNA/3dzE9PMNTXTV1VOZ2tTdxcWuT5k/t0tDZQW1tKcXE2RUVZ1FSX0dXZwuhIP5MTwyzMTwstz2vgsHxjiZXl66wsX6e6upL8/FyqqiqoqqqgvLyUzMx04uNjycxMp6SkiLq6GqqrK0lIiCMw8AppaSnU1lZTU1NFR2cvLa2dtLR2EhefjIurJ/YOziSnpFFVXUtjUwslpeWUV1SRkppOSWk5+QVFeFz0JDM3h5DYCE4baKJjpo9PyGVCEyLIryoiJD6cs8ba2LrZY3XBGnsPB9wuu+Pg6cg5OzMc3Oy5EhmIpokeRxXl+N1Ifw9NNTWMjQ5TUlTKBWdXEpPSiU1IJTktm4TkDOFydX5BCVnZ+RQXl9LUIMhB1FeV0dpUS3dHM31d7fR0tNLe1iSQ0Wqrqa+roaGhjvr6WiorKyksLKSgoICSkhJBDWxTI11t7cJg9OerzUvzM8xPjTM+1M9wX7dQDZiamGRibFwIAWth6rWNh+uLC9y4usjdWze5f+e2sJFpbaF6dnKC0cEB4WjcrRv/XD9eO8vXrrIwM83s5IQQHqbHxwS2qsEBRgb6mZ0YZai3i77ONno7WoWWptGBXga6Oxjq7RK0SH160659f+3Pxj69sdeC1oszk0IVYmF6gtmJUcaH+hkd6GV2YpTbN64Jm5LurCxza+UmnZ3d+F/2w8f7Ipe9vQi64ssV34sU5qRx8+oUD29fY258kK7mWgY727iztMijT1Vrr549FtqZBJWdr3j39iWrN28IJM/+HhamJ7izvMTizCSttdUUZWWQnZxIUlQE0WHB5KSnEB8VTldrE7UVpVSWFNLV2sTD1VvcWJzj2cN7FOZk4uftSVFuFlWlRbQ11gl/h3evngufoMdGhuHpeoHz5qYkx8cIZcTM1CQuujlzVu0Up5QV0TyjipmRPuYGukRc8aUoPZmwS56Yaalha6RFfKA3pSlRpAT7EOpug7PxGdw+HTvNY9hpHsPytCy+1iakh10h0ssdVytT9E4r42BlTFx0CPoGZzl0eDc7dm/GwFSP2KRoLrg7omOohddlT2wdrAThpqgICgvySIiPxeycCbExUSzfWOL60lV6ex5DEpkAACAASURBVLoYHRkiKjIcRwc7QoID8XB3xcf7Il2d7Ty8e5tfP7wVftj++uEtP797zc/vXvP04T3u3lpm+tOHfWdrE5GhQRTlZZOZmkRcVDg9bV3MT07z9OEjXj17Sn11FW1NjTx+dO/Th+sC83OT1NVX4uPrhqGRFqdOK3Ba7TgXnG0IDvLDxtoCby93QkMCqK4q48nj+4INCP4G//iVF88fc31pgeamOpoaa2lsqGH1zgo/f3zL3379wLu3LwUWrRcveXDvIQ/vP+Lt6w/8+vPfefXiLS+fv+Ltyxc8fXiPybFBykuyKchLor48i/K0MCqSg8iLvEigsxGRXpakhTkT629DYVoAIZdtsDI5hZ21DmfUFbB3PEdWbgo1jVVk5aZw+YojTs4G2NtqYWN1Fk8XE4L9HfB1t+Si8zliwy5SmheHm6MxLvaGpKcE43XRCiPDEzg56mFlqYK+jhjWlkqYGMuioyPBuXOK6BnKYWh6HDMrNYzMTnJGVw6Fk4eROLYPHXNVlDSk0dA/ibu3G/UtDSSlJ+J22R0DK112if0ksJ0o70X2rCgKZ8VQ1hFH1VAGLZNjaJsqomt8jLOGcuiaqWDtboBvmAuhiX7EpIYQlxZOVFIoITFXCI8NJjM/maKyDLLzE4iOD8DTxxY3L0sCw9wws9LF+5ILBcVZ1DdVEhR6mcCQS/gGXCQsJoCIhGCiU4LxDXbB0kkHE3sNjGxPo2eljL7NCdTMlJDXFkdC7RCymmKoGMlxyvQYJ00UUDGSQ1pDBHltcaFVSVFPiuMGMgLLkrY4CtpinNCXQsVQGkVdceS1RFHUFSgIivoSKOpLoKB7VAgRa0fi7CHENQ4irn4YKU1RZHXEkdE+KshR6IijbCjLaTMldG3P4B3mTESiPznFyeQXppGWFkdZcR4FuRkkJ0eTkRVPRlYsJRVZFJdnklucSkFZBuHxARw9dpgtB9azR3IHW45s4oe937NZZBNf7/yKb3Z8xfo969h25Cd2iu1gy0EBVKzfs45N+9ez5dAGNuxbJ6wk3SW+9VPF63YOyu1GRPkghxT3ceDYXvbK7WK3zA52SP7EdomtbBffwrajm9khtpnNBwW7DwfldiOpcoRTeoponlPlpK4Sp/RVOGOshoapOif1TiB1UpJ9UnuFysh20S3sk97FAdk97JHcwQ6xzeyW+Il90jvYL7OTI9I7+HHbX9iw469IHz+IvvlprJ0NMbPT5YyeEjqmqti7m2Fmp4+ZncAqp66vwlmDU+ibaWFgpo+lvQX6ptrYu1gJFtEDXfAPdMHF3QL7C+fw8LbH1skaBRVF1m3axJ+++Y7/+HYTf/pmoyD78NdvPgMIwejc77/6it9/9Ve+3ryeH3ZuZMPejfxlw5/ZIbYVmdOi/CSyjg37v+T7bf/J+l1fsl/yJw7L7kT+tBhKGpLInhLB4oK+EBiUNaXZeuB7th/+kdP6xzilK4+k8kF0Lc4gpXKE7Yd/ZKfIBsSV9yGuvI8jCjtRUBfH8ZI1Ww9t4ieRXYgdl2Xdzp38y1+/5stNO1HWMMDDx4+Onn7yikoJiYgmKS0TOycXlE6okpyaTmpGFnKKypift8X+givm5205b+dIYmoG0fFxpGQmExx5hYS0KLwD3DGx1OPkWSVMrfXQMj2DiqYCh2X2slNkEzuObET6pCimjjp4hV7AM9CB6KQAouL88LjkwDlbPTyuOOMT4oFf5CV0LbSJTY8huzSL+LQ4ohMi8fB0JjTkCjUVpfR0tNJQX01GZgpV1WVMTY8xONBDdVUZVZWlNNRXMzIgeIo+OznG3Cd79cTwAKMDvYz09zA+PMDc1PhvlIi10bfPAeLFk0f88vNH3r5+ydOH94TQ8Ln68Lllac3C9Pbls/8BFv/dwvTf7VBr7U+P768KIWPt+jVweXj3tiAXcXuZmytLwizE3dWbwizfzZUlYd5vrbVpbnaSmelxRob7aW6qo7yimNKyQopL8ikuyaeoOI/SskKaGmvp7+tieKiPudlJbt24xtTYMBUlhZQXFzA22Mfqrev0dbdRX19OUVEW+fnpVFYU097WyPBQrxAiFhdmmJmeZHxshJnpSa5dXRDamvr6eqivryUnJ4v29laamhooKiogKSmB+PhYkpMTqagoo62thfb2VtraWqiqqiAjI42EhDjm5q/R2dVHV3c/2TkF5BeUEBkVR2xcAq5uHuTk5tM/MERRcSnVNXX09vdR39hAb38fLR3tuFzyxDvCHwdvZ0QUxFHVV8f5sjtmDpacMTjLCc1TqOqoYW5rhk+AN5eCfHHycMTR1R4vfy8cvdzRNjPld+ODgzTUVDM1MUl5eSVWVtZERMYKMhCJaeQXlQu3InJyCyktq6KktJKSkjIaG+qoqRBQW0d7M0OD/Qz099LV2U5HeytNjfU0NdbT2FhPfX0t5eXlFBQUUFRURFVFpXBXYnJ0hPnpKW4sznH7xjXhU+zFmUlmxkcY6e9hoLuDsaFBQSZhapqxkVGuzs3+ZiDuc4hYvnaVJw/uC2tdlxbmWZydYXF2hqmxUQZ6uoWQsLJ0jUf37vJg9Q4PVu8IA9hzU5PC4bqrc7NMj48xMtDP6OAAMxPjwk2INeWht6OVwZ5OJoYHGOnvETY0re0/rGUn1hSLNdvTWrh6DRzWIGJuckwIEXNT49y/vcKzR/d5fO/OJ4XlFsvXlhjs7ePG1UXmpsYZ7Oukqb6CW8sLXF+c4M7KPCvXZmlrrGV8qI+F6QlePX3ExzcvefHkIe/fveLnj2+FYdmfP77l8f1VpsaGmRoV5FAmhgeEY3EBl7wI9PHC3cEWp/MWXPZ0xsHKlNbaKpqrK2iuq6K+qozZiRHGh/porKnEwdqS5LhoQX6kt4unD+7y7tVz4f7Du1fPGe7vITw4AFkZCY4rydNQXy0MhtXXVREWdAUfTzcszxnjZGeNg7UlVob6XPFwITkiiGh/by5dsCXE8wJRPq742pnjbmbAFSdL7HROYadzCgf9UzgbnyHM/TyXbA254mBGfW4y1VlJdNeW0FlfSmZCOJmpUYQF+xIaeonMrCTsHC0xNNHFycUO14vO6BhqYWVjRnlZESXF+eTlZhIZEUJI8BWqKksZHOihrrYSO1srmhpraWmuJzDgMlmZqcTHRaGtpY6XuwtXZyd5dHeFm0sLrK4scffmdaZGB1m+Os/71y+4vjjH4uwU926v8PDubabGhrl3e4WRgV4G+zpprm1kYXqevi6BfejZo4f8+uEtL1884cb1RdrbGiktyScrK4mUlBgUFaXQ0VGjs7ORoMDLJMRHk5qSQH5eFiPD/XS0N3P71g3+9usH3r55wccPb3j7RtDgNDM9Tl9vJ/l5WUxPjfHwwSrwN16/eiawav0Dfvn4Mx/efeSXj7/y6ulLXj55xetnr3j59Bn3bi0zMdxPfVUJBTnJ5KfHUJoaQXFCIEXx/oS6mRPsZkpikANR/tbkp14m1M8aXw9TLE1VUVeTRVv7BM6u1oyM9jM5NURScjCeHmZc9rHF18saf29bAnztcXcyISrEAzcHI0KuOOLmZIirowFODrqcMzmBjfVZzM1PYmWpgp6WOPbWqlieU0JPRxpj42OcOSOGhqYkZlZq6Bkrc87qDFpGSsipHMYrwAH3y3ZYO5lg7WBFVX0lYbGhWF+wRN9SB9FjBzlybB97pX5CWVeaE/oynDZW4Oy54+hanhQsUZse56zRMc7ZaXDeWRcHTxNcfc9zJcKLpKxo8kvTKarIISDMl5SsOIrLsimpyCIzN/5TuNqSi74OmFpo433JhdiEcGrqy7gS5IN/oDcR0UF4+7vRP9pJU0cVabmxBES443nFBmsXfUxszmDhrIOhvTqnTBSQ0xRDQVucE58yDipGchwzkEZKUxR5PUmOGUhzzEAaRUMZVIzkUDaU5ZieOPIaR1DWO8pxfXEUtEWQ0zyMvI6YAB4MJDimJ46srsDaJKUpirSWGNJaYkhpiiJ5VgQpdTFkzoojqymBtIYo0hpHUdCRRO2cCrq2GoQlXyGvKo38sjTqm0tpaqmksrKQxrpKcrNSSU+PJzs3iYzsBPKLU0nNjiUqIYiIhECcvG05IL2Hb7b9lW0im9l0aAM/7F/HVrEtfLv7K9Yf/JHvd3/HpkMb+enwZn7c94Nw7G3jfsHXmw78yJZDP7JLfCsH5XZzSF7g698vs5ND8ns4oLCHg4r7OKy0n4PH9rJXdifbxbewVVRgg9qw7zs2H/wB8eOHUNGWR15NCnk1CXTNNbDxsEDD5DQntJWRUpHgkMwB9orvZo/Ebg5I7+Gg7L5PN90SHDsr+6m16QchRGw9vJ4te75h/fYv+GnfdxyW2o7CKVHOGh5Hy/gkSmqSHJXfh46pKvrmGhhaanL8jAzrt3/NfrEdGFlq4+LthN45bTb89B2Hju7Cwc0CvxAP/ALdsHU04VKgO07uNqhqqrJl53b+9NU3/Onrdfz7V+v5//78W3hYC1T//suv+cPXX/KHr7/gz+u+4KfD2zggs5f1e7/loNxuJE4c4rud/8HmQ9+y9dB3iCntQVlTmiMKOz81SykjpyqKmoECh2V3InvqMJLKB9mw+68ckNqGnqUqOuaqnDFU4qSOHCLH9rBbfDN7PilEB+V2Iq0qhpW7Gbo2OmzYvxnxE7KIKsnx+6++4osfN7Bl3xHEFZQJjogmKCwcFw9Pzts5oqGth7q2PkGhUfQNjrBy6w6Wto5s272Pzdt3YWRujupZdVTPqmNmY0ZxdQFRScHEpoZhameA3ClJjqnJYOZkhLyaFCd0FNE8p4aihjTHNWU5a3qKpPxoUoqi8Qp2wj/UncCIi7h626JlrIqmiRpnjU9zMdAdryAPolIiiU6OIDohkpT0BFJS46koL2J6fIT+7g5yczJIz0imvq6Kgf5uoee/o72Znu52hvt7mBgZZG5qnNlP9ug1F8T4UD9Dfd1MjQ3/Zh9iDSLWAtLPHz/g5w/v+fj+ndBy9PblMz68efkbSPg8+7BmX3r78hmvnj0W7kL8d3Xj8f1VYe5hLf/4uY3pc/j43CK1pkis5R7WRuY+h4g1G9PStXkhaMxMjzM1Ocr42BBdna00N9VRUV5MSXE+lRUl1NVWUl9XRVtrI4MDgsr5hZlJblydZ3p8hJqKUgo/uSiG+7qYnRqmu7uZuuoSKioKaGyopq+3g6nJERYX/rmiPT83w+BAH4MDfUyMj9LT3Ul5WQltbS3U19eSl5dDYWE+LS1NZGdnUliYT3BwIElJCdTWVlNdXUleXg7V1ZU0NTVQWlpMbm4215ZW6B8YorGpjfqGJhqb2mhsaiElNR07e0fsHZyIihbYm4aGR1m8dpWrS9cYHR+jpbMVNz8vLlxyI7UoE1V9dTbu3oKZgyUZxdm4+LpxWvcM6gZn0TXRwcLOHN8r3kTEhnElxA9Hd0dcfb2wc3fjdwM9vbS3ttHS1ExTUwvW1rbExSUQG5dEfkEJuXlFBAWHk5aezZWgcFIzcgkIjqCgsJSOzl7S0jOpq2ugqamF4eFRBgeHGRwcpLm5maamJsrLy6koK6ehTrByXVRQSHFhEQ01tQz399HT0c7s5AS3l28Iw9F3VpaF4efRwQH6u7sYGxpkdnJCWMu6BhALM9PcuLrIzetLXJufEwapV28KbqoerN4RWpOuzs0KA9V9XZ3Cn7X2927duM7t5RvcvL4kVCLWQOLa/JwQQKbGRlmYmRbmJfq7u+hsbaGztYXezg6G+nqFeY2psVGh/am1sYHG2hrBMF9zs8Da1NvN1NAA12cFDU0z4yPMjI+wND/D6GAfN67OMz89wfjYEPfv3OTZ04eCefjbt3n3+DlvHjzhxd2HvHv6jDfPn3Br+SqLi5Pcu7fM7TtLzMyOsnRtjuGhXmYmRrl57Rr88guvnjzh53dv+fDmNb9+eM+vH97z4c1rPr59w7NH95mfnqCxrpLpiWFuLV9lZnKE3KxUfL1c8HZ3xtXRGjc7Mxws9Qm+5EJOchQZ8WHkpEZTV55PY1URoQG+6GupY2tlTk1FKU8fPuDG9Wt8ePOan9+9pbezg87mZmYmxnny4D6LC3MUFxdSVVXBo0cPqKurISEhjsXFeSbGR6mvriLI34+4iAguWFsRdsmHADdnKrLSaS0rJj7AjyhvD/wcbLA6q8YFY30yw4NJDw0k9KIraZHBpEUGkxDsR2V2EiVJIcT7OxLn50RSkBveDkb4u1lhqnsSeyt9nOxM8PFyIDY2mKioIBwcrfH1u4iTsz2xCZE0NdbQ1lxHZloi6SnxpCTGkJWeRFJ8FNUVxSQnRFNZVkhWehJlxXkE+HlTUVpAWnIcXm6OjHQ3EXDRkdKcZMb72gnx8yTQ14OhrnYmRwaorSglPiqcxtoqbt24xshwH329HczOjDMw0EFPey9dHd001NVTU1VNZ2sLo4N9LM5OcX91hccP7vDk4SrPn9zn0f3bJMVF4+3hyq8f3vP04QNW79xicWGOsdFhbq7c4PGjB9y/t8qL50+FgfFff/nI0yePePjgHoMDfXR3ddDa0sToyAAf377i3avn8I+/8V8/f+Tl0yfwX3/nH7/+jfcvX/P66Uv4O/zXhw88uLlMVVE++RlJtNVXkhwVTHpkANlRAaRHXibA3QJ/V1MiLlsT5H2O2DBHIoNs8XYx4IKNNicVj6B+UgZnBwv6OlsZH+pD88xxUhMjqKnIpSgvmdBATzxcrIiJ9CXoygUcbbTxu2SNs5MuNudPY2WpgrGRDGbnFDA0kMHWUg2rc6q4OOhha6mOnrYCetoK6GjKoaUpi7GRCja2ujg4GmLnaIC9kyGW1lqYmp/BylYPPRN11PVOYWylh945DY7I7meXyFYOy+1hv9QOjmtJc9bsJPo2GpwxVULH8hRGdhpomqmga3kSY6vTOHmaYOOsz3knfYKiPMnIj6WwNI3q+kKi44KJiQ8hITmCkvI8cgvSiYwJJiY+jOAwP3wvuxIU4kNtfQk1dcVU1xZx0duJuIRQYhNCiYgOoLWjlrSsGEIjL+EX6Ib3ZSdMLbSwdjLC7ZI1dl6mnHPS5rTxMaTUjqCoJ42alQonzBVRPqfAcVN5FI2lhXkFWV0xZHREkdM+gpzGfpT1RFExEkdB5zAyWgeQ0xNFweAocgaC66S0RQShak0xpLWOIq8t8akOVhaJU0eR05BFVl0G+bOyqBqcQNtSA0cfW6IzwknKiqaqoYi2rhrqG8vIyUkiJMSXoCveJMaFExsbSl5+OqUV+aRmxBKdGEp2YSqpuQm4+19gn+QuNu1fz6YDP7JVZDMbDq1nw6H1rD+ygXX7vhfUse79hnV7v+G7PV/z3ae16R/2fcv6A99/Wppezy7xzRyQFYy7HT2+HwmVg0idOoKo0j5EVQ4gc1oUJS1pFDSkEFU6wG6J7ewQ2cK6HV8joSyCwmkpjmvIcdb4NErqshw7JYWZgxEWTuc4Z2+Mjpkmhuf1OCS9F3k1ac4an0ZeTRpJFVHEjx9BTPEAR+T3CsPVu8S3Cipfd/+VXUd+YPOeL9m672skju1DRvkQYnK7kT8pwkGJ7ZzUlEPLWBVVbUVUtRU5a3gSJTVp9ohsxdrZFDG5/Wzbvx5ldVkCo7y4EuGF8XltrBxNuBTmjdWF8xyVl+KPX3/F//PHP/Onb9fzl3Vb+T//+R1//OZH/uU/v+b//OUb/vTtev7w1Xf8v//xH/zx2y/5cddGfjqyif0y29ktuZEdR3/kuI4kuyUFo3nbRTcgorQb0eO7ETm2i4Py2ziisBNRxV0cUdjJPqnNbDuyjj0SG9kttoGtB79hz9GNyKoe4oSmJPJqR9gtvoEdR39kt+QmjhzfxxbRjShoK6BxXht7fzcOK0vx1+3r+XLLev78/bfsERVD+YwGrj6XcfH0JiEtCS9/L+SVjyEhJ4enrz+xKVkkpxfQNTDByq1V9h6RYJ+oOOIK8kgpy7NP4gDyp+VRN1bF0dsK50vnsbigj6rBMVR05dA9fwZdW01UTVSQUBVFQUuGE3pKWLmbkZgXQ0phPJfCPHG5ZI+rnx2XIzxwvmTDWZOTHFOTRvGMDFqmZ3Bwt8brigel1YUUlOYRnxRNY1MtE5Mj1NdVkZgQQ0J8LJUVZYJa/eYmOltbhMO7bU2N9HS0MzU2KqypHxsSbFv0dnYw3N/HxMiwsExmZekad1aWeXTvLs8ePeTJg/vcv3ObV8+f8+svv/Dm5QtePXsqPK+f/xMk/rt96e3LZ0KQePPi6f/Yh1hbpl4LTT9YvSWsc18DjbV9ibXzv1XM/vcV65vXrwrrYNcWs9c2L1aWFllamGVydIihvm6G+3toa66juaFauPFRUphDY10lfd1tjAz2MD81xo3FWW4uLTA7MUJbYy1VpYW0N9UxPTbE8rUp5meGuXF1krHhLhZmxxgd6mZhdoLZqVGmJkdZvbPC0yePeP7sCTdv3mRwcJCWlhYqKiooLi6mpKSE6elpysrKKC4upqysjMzMTOHXGRkZZGVlkZ2dTXJyMsXFxbS3t9Pc3ExPTx/19fXcuXOXzs5O8vIKKCwspLS0lJiYGPz9/bG3t8fV1ZXMzEy6u7vJz89ncHCQq0uL5JcWoqqjxgnNU2zctZm9YvvZdWQP551tSM1Jxc7FjtNap7kSdoWA8AAMzQ3xCfAhKTOJqIQYwmNj8fC5zO9ampqprqyiubGJkZExLl/2Jz4+kaysHCqr6sjNKyIqOp7omASCw6KJjEkkKDSKtMw8cgtKiUtMIys7n7LyamrrmujpHaSpqYXGxmaKi0vJysohJyubirJyqioqKSkqpqqsnPZmgQrR3d4mXJlemJkWqggTI8NMjAwz1NfLUF/vb27cF2amhf/556enfrMJcXv5Bg/vrnJnZVloUfrcyjQ/PcXk6AjD/X1COLh14zr379zmweod7qwss7QwL8xarLUxLc7OsLQwz9W5WRZnZ4QKiLDutb2NrrZWejs7GOjpZri/j5GBfiZHR5gaG2Wor5e2pkYaaqppbWygp6Od8f5ehrs7Ge/vZWFiTNjItKZOTIwMcnVumonxYcbHhrh39xavXz3j2VOBnPjs9j1erD7g52cv+PXNKx7cucnV+SlW797g17+/Y3pulJLyPJqaaxkbH2Rl6Rr3bt/i1ZNnvH76nHevXvL25Qt+fveWX96/4+PbN/z64T2vnz9haWGW9pZ6hge66e1qpbKskNioYLw8nPBwtcfDxQY/T1suOpkS6OVAuJ8rnk4WuNia4Otuh99FR9wczuNsb0V8VNgnj+MTXr96wcz0JGlJiSTFRtHWWMed5SXBjejfPrJ69ybv3r/i2fNHODjaoKevRWRECN1dbRTkZOLr6Yb7BQeMtDRwtjLDxlCbrOgwqrLTyI0OpyItiar0ZOpzMkgNvkJpcjw5sRHkJ8XQ3VBFY0UhQT5u2Jpq42J+hovW6nhYquNupc55/eNYG53ESF2OhEgfZER3cvK4BD6e9pSV/f+EvWV4lveCrzuf9j4z01lrzazVrra0SKGlUJwEQtyFkIQE4u7u7u7u7u7EQxISAsQ9hODu7lLarvt8SPMuOnvPOR+eK4H3zXPlA+/F/35+Vk5UVBAGhtoc0T5MZlYKQUFe5GQmkZ2RSFF+BjmZSVSVF5Cfk0pRfgZjZ04QGuTN+Mggft4uWJkbEOjnTm1VMQ01xWQkBBPoYUlVQQr9bbWkRAeRHhdOR1MN9eUlJMVG0VJfw+zEKKeG+qgsK6SkJIfmhkqamqo4PXyG6ckZzi4srjzhONHHwPFORk6dYHbqDB/evuDj+1c8uX8bfvuZl48fU5STw8TpEd69es3Du3cEbVKXL11gcWGOVy+fA7/x6y8/89uvH+Efv/Lm9Utev3ohaJiYn5vh+rVLK/85PL4neFL07tVL3r58wYtHT/j59Vv4FX559ZZHN2/x7tkTBjvbqcjPoiQ7jcayAgqSo0kO9SEpzItwb2sifK3JiHUnM8mD4pwA/D30CPY2wd/DFH0taSwMNKgqzGJpapSmqnLam+uZODPIqRM9dLfXk5MRS3S4N4F+9rg4GpAU70NGWiCe7nqYmcphaCCOnq4I1lYK2NsdwtVhpf3JyUYHV3t9bK2OYGV+GEszDawtNLG1OYq3lwV+/rYEBNoTEGiPs4sRRsaq6BupYudihpq2IjomGhwxUmWP2FaEpHYgryHJNpFN/LBnLcraMhw1V0PhqAR6tocJTPAkNMUXvxhnXH3N8PK3wM3bFDdvU/xDHIiI9SQ9O4aqunwaW8upayyjpDyPlrY6OrpbqaguoaSskOy8dOLiw0lMjmB69jRFJZmUludQVpFLQJA7AUHu+AW4UlGVT2p6DN6+TgQEuZOWEUtyahQJKWF4Bzlg5qSDvrUa2taqqBnLoWIsyyHLFXg4aK2IipUCShYyKJj9cxhOzvAACgYHUNQV5pDxAdRNxVAy3IesnhByhvtXAMLowMp7jVY2ImT0xAWqg6KeNCqGCijoyKNhdhhdax3MXc1wDXTGNdAZ7zAPYlMjiEkKo7K+mObWKopKMsnNTaagII3ignRKS7MpryiguaWGrt5W6horyClKI68sk+ziNMISg9ktuZ1Nezawae96Not8z3fCG1YukY18s2cFINbu+Yq1e77i291f8s2uv/PNrr+zfs/XbBT+lh+E1/KD8Fq2iGxgu/j37JHewl6ZrQjLbWOf/Ha2iW1ip+Rm9ivuRFpDBFkNMUSV9rJXege7JbexU3QL0qqiyBwSR1VHEVtXMywcDNE318LR0wp3fyccPKzxCXHHI8AZhcPSyGtIIasmwR6J7eyT242Iwl4OKO5BWHaHwB61ae9K89OmHV+wbd9aftj1JT/s+pJ9UlvZL/0Tu0W/R0x+J/ultyMqtwtpFRHUdRXRNlFDRUsGZU1pDCy1sHDUY/u+DXzz/X8hqypCQIwH/tHu6FsdxcrVnMDYMl7J2wAAIABJREFUQPQsDdm2fy//9c23/Omrb/nPb77jL19v4t8/X8ufvtzAv32+hn//fC1//uo7/vTVOv7188/505q/8dXmL/lJdCO7pDeyX/lH5LWF0TSXZ8Puv7N53wYOKO9lp9T37JTaxFbRdWwS+orvhb9my4G1/HRgHVv2f8suyU3sldnMHqnv2SP1PaJK25E7vA85NSH2y2/lgNJ2toquY6/cFtRMlThsqYGmjTbyeoeQOKLEX39Yz399v46fRPejon2EmJQ00nJyyC0sISsvl/K6MoKi/NE10eWwzlFScvKITsrAytEbTR0LRsYnMbZ2wsrFjQ0/beV//fUzvtu1EXUjVSTVRFDUEkXpqCjqRrLo2alh6KiJjp06Og6aGLrqoGZ2EHldGRR05DBxNSIwzgf/GG/cg5zwCnclJjOU6KxQvCNcsHA1xNRBHzNHAxw9rQiO9iM2OZLM/FRKygvo7DnG7NwkAyd6ycxKJSI8mNrKin8O/HZ1Cs4eq7tZU2OjLMxMC+rsV1+bGhsVWLlXH9revHqFOzeu8+jeXZ4+fMCTB/d5+vABH3/+wPs3bwRnhVfPngquty+fCWxNq9mIF08eCmxNqxmIVTVidUzuU3hYBYhP4eFToPh0iO6/qxer8HDlwjnB9SlIXD6/xIWlBYHScvXiMgszk4yeGuLUYD8t9dXUlBdTXpRHbUUJ3W3NnBnqZ2r0FNNjpzk7O8nywgwXl+Y5OzvJ6PAJhvq6GT89xPnFaS4tz3Dx3CRL82MsL06wODfOucUpFucmWZybFCgh42MjnBoeYm5ujkuXLrG8vMzY2Bi9vb20trYyOTlJY2MjfX19DA0NkZ2djZ+fH8nJyRQWFtLe3s6xY8coKyujrq6O9vZ2qquraWpqYnBwkNnZWYaHh2lsbKS+vp6ioiIKCwvJyMggIyODnJwcAgMDaW1tpampidzcXGbmZqlvacDYyhgtfS3sXO3QM9VDSEyIHcI7sHK0oqGtgeqmamqaawiKDOKA9AFUtVSJS40jLiWBwNAwXDy8+Ze+3uO0NrfQ3NjEwtw8NVUrjUm1tfXU1zVTkF9CZlYeiUlpJKdlExQaRXBYNMFh0cQnpZOSnkNySgZ5+cXkF5TQ0ztAdXUt7e2dFBeXkpubT0lRMc2NTXS0tdPS1Ex7SysDvccF/+gXZ2cEh/yrFy9wafkc42dOM9h3nJMD/YyfOc3ZuVnBe5YXFwTvXZydEbx2+fwyd25c5+HdO9y8eoUbVy4L7reqWqxmHOanp7h68QI3rlzm9vVr3L99i3u3bgoUkYWZaa5fvsTy4oLgg3j5/DJXL14QBLhX1YrJ0RFODw1ycqCfU4MnOHNyiNFTw5weGmRmYpyzc7PMTk4wfGKAvu4uBvuOr7RMjawoEdNnTnF2akWBmBo9zcz4CEtz04IO56nJURbmp7l39ybPnj4UQMTTO/f5+PINH1++Yml+hqHBPq7fuMTrN0+4eOUsTa01JCRHUVFZzPCpAWYnJ3h8/x5P7z/kt/c//48Q8erZYy6fX6K1qZYzwwMMDx6nuaGa4oJMIkL9sLM2wd7aiEBPG/zdzAn1tifEyw5nawMcLHTxdrLE182G/s4WinLTaaqthF/f8+7Vcy6fXyIvKxMFaQn83V3oaW7k/Nw0izMTJESHE+DrQU9nKxnpSZwaHiAnOw0/bze625rJy0wlIyGW7MR4kqNCyYwPw8XKgIRgL2L93UgJ9qY0JYb82GBaijIIdbYkxNkSPwdT/J3NCfd1JMjLFnP9QyhL7cBEQxQfGw08LdRxMz+Ep80RHEzVMNGSpSAzEnGhzWhrKmBvbUB0dCA+Pi44Olnh6eNKbFwEQUFeZKTGkJedREFuChGhPqSnRJOWHEVSfBh9PS0U5KbQ39tKbFQgwQHuxEUHERHqQ39PE8HedoT42hId7Ea4vwuhPs7kJMdQlJ1KRKA3IT6e1FWW0tpQQ35WGoU5GVSVF1BfVUJrUyXLiwvMTk5w9feg16P7N7h76zLLZ6fp62nhRF8H79885df3r3l45wZ8/MijO3d4ePsu927dZmFmmksXz/PLxw88f/aEe3dv8/LFM54/eyJY1f7w/i3Pnj7m2dPHLMzPMjszxdjoGRYXZnj59BEf378SSNG/vH/H6+fPePn4KR/fvOPX1+/g51+5d/UalxbnaautZri3g4byIgbaGmmrKiIrNoSsuCASQ12J8rclJ9GbvHRfslO8iA62wcVGA1szNdzs9fFysaC3rZ7x4X6KszO4fmmJty8e8ejudc6c7CE82IOQABecHQwJ8LUhNMieuBh3PN0NcHLQxNFBHQtzOWyslbCyUMHdSR97S21szLRwsTPAyd4Aa4sjWJppYm1xBBcnY7w9rXBzN8fVzQxPLytc3cyws9fH0cWY2sZiIuKCCInyw9PfEU1dFfTMNDGx0UVYeif6VkewcjPCys0IM2d9TJ30MLLXxsHXkshUfwIjnXDzNsXL35KIWHciYj0Ji3YnLimYtKxo0rNjKSrNIi0zgZLyPBpbasktyCQ5LZ7ktHjsHSzIykmkoamc/MI0GprKaWyuIDE5AmdXK0LCvPEPdCMw2IOgEE+SUiJJz4yjrCKXpmMVJGaEYe1uyFGzg2hbqaFhqrCiFJjIomqlhIqVAsqW8ihZyKFgJiOACHkjcRQNRVExEEHdVAwNM0mUjQ4gp7cfGf39yBis1LeuLFJLIWcgiZSOKJJaKxYmRT1pVI2VOGqhiaG9ASZOxjj42ROSEER0eiQJ2bHklmZQ21xOa1c9tfUl5BemUVycSU1NEY2N5XR01HOsrZ7qmhLKKgsoLMkmJSuOuLRIopJC8Qn3ZLfkdjbuXv8HiNggtJ4N+7/jmz0r6sN/h4hvd3/Jhr1rBBDx4/71bBHZwE+iG9kutomdEj8Iru3im9kpueV3m44I0moHEFMWYp/cbvbJ7UZYeidy6hLIa0ihaXQINz97PAIccfS0wS/ME0dPG/TMjhAaG4BnoAtaxmqoHJVHWlUMEbm9bDuwmT1S2xGW3cFuya1s3reBDbvWsGHXGjbtXcvG7Z+zbd9atgmvZ8f+7zggux1xhV1IKO5F6bAEe8W3ICa/G0UNSQytjmDtYszBI7LIHDyAqd1Ki9M+qW1s2Pp3FDXE8YlwISzJDwtnY5x87XEPdkdOXZGvv9/Af675hr+t28hf1mzgsy9WtiE++2Idn/39W8H3K0Hrr/mPrz7nT9/8eaWZSmUHirr70bSQRc1YmnU7P2eHxI8o6cggorQL0YO7OKCyE2GFn9grtwVhhZ8QltvKHunNqGhLIH9YBOlDQsioCaOsJYriYRHEFXewS3wTwnJbWb/rC4TktqFtq4m5hxkyRxT4UXQH//XDGr7+6Xv+9v061I318IkIITgmmvjUZJrb2qmqryY5O4Ho5DASMxIwMDNC6bAGf/lyDd9s/Invtuzl9OgETR3HiU7J5CdhIf7XXz/jr+u/QFlHCZnDEhjba2Jgu7Lirm+vjoapPFJa+xDTEEJGWxRFAxkktQ6gZaWOe6QzvlFuOPrZYO9liZO/Ld4RLjgF2mDpZoKdtyU+4e54h7nhG+pBREIwYTFB+Id6k1eYxcT0CNMz4xSX5BMXG0lebiYDvT2CM0VvZwcjwyeZGhtl/MxpJkdHBE6L1fPH5OiIoNly9Wx0+/o1gY37/u1bPHlwn+ePH/H88SM+vHvHLx8/8vblC969esmbF8//ABGvnz8R2Ise3r0lyEusZiTevHgqgIxVFWIVHO7evPYHgFhVF1YBYXUT4lOr0ypErN5nVYm4enFZ0E54afksl88vceXCOZYX51ian+H82XmuXTrPjSsXOX92nqmxM5weGhC4BArzMmlprGH09CALsxOCa35mnPmZcQEUzEyOMDE6zPTEGc7OTzA/fZrzZ8eZmzrFjStnOTs/wc1r5zm3OMOFc/MszE9zavgEJSVFJCUlUF1dzfDwMENDw3R39zIwMEBTUxN9fX2UlZXR19fHyMgIRUVFeHl5ERcXR2VlJX19fTQ3N5Ofn09lZSUdHR20tLRw/PhxlpaWOHnyJFeuXOHevXtcvnyZ5uZmqquraWxspLCwkJqaGhITE8nOzqaiooLy8nLaOzu4ee8Wxwf7aG5vYXxmgsm5KaobarB1ssPK3pqK2kpGJkfpPXGc5IwUDmmqoaiqhE+gL1Z2tsgrq2Dn5Mq/TIyNM3RikNLiEk6dHObk4BCtrW3U1tavAERGLhmZueTkFpKRXYB/UDge3gEYm1nj4x9CRHQCIaGR+AeEEB2TQHlFDTk5eTQ0NFFeXklxcSlVFZW0tR6jq6OT1uYWWhub6Gg9xkBvD5OjI4Kn+qsWpYWZ6ZVJ+bYVi8b0+Bjnzy4K1IYLS2cFP7M4O8O5hXmBJHfnxnUe3LktgIHVPMPy4gJn52aZm5oUKAsP797h7s0b3Lx6hWuXLnLt0kVBQ9P1y5e4c+O6YD9i1fb06e9w+fwy5xbmmR4fY/TUMGdODnHm5BAjwycFELGa41gNc6++PjFyhvnxUebGRlicHOf83D8zEFOjp1fqXafGmZ+eYH5uigvnz3L71jXu3b3J3Ts3uH/vFg/v3ln5QL98zuzcJF3dxzh3YYGrN85T31pNTVMFdS1VTEyeYXJqhP6eTp4+fMCzB4/4+fVbfn77RmBn+vntG96+fMGHN6959ug+58/O01Rfxdn5Ke7fuc61y8tcOj9Pb1cLcdEhJMQEE+RlS5ivHZH+zgS6W+Nub4K7vQmeDua42ZowPXKCxqoSzgwc597NqyzOTBLk501IgC+xEaHYGOqiKimCgqgQh5WkOSgnRmSQF62NFViZ6XL5/CzHmiox0dUg2McFD3sLksIDaSjOpTQjgZ7mcrwcjXCz0kFbRQxnUy1CXS2w01HG0/wIwY7GeFsdxcdGBxdzdUyPymJtrIyXky5e9tqYHhbDxVQZZxMVnM1V8XXQxc1aEx01cYx15FGW3YPo/h/ZtvVb9PQOYW1tiJ6+JgHBXuQXZBATE0R0pC/JCeEUF6bi5+2Ej5cdQf5uxEb7U16SzenhLvy8ncjJiiMpPozoSF/MTbTxdrfBxkyLtHh/UmL8cbExxNXGmAh/D1JiwynITGaop5PeY83UlhZRXpBFQ2UxtWV5VBZl0VxThLeHM+EhvhxrrmF64iQn+lsZ6Gvh1MlOjrVUMDczzIm+Nq5fWuL+rWu8evqI396/h9/g8f0H3Lh+leGTg9y/d4cP79/y5vVLrl65RN/xHm5cv8ovHz8IYOL1qxecW1pkYX6W0ZHTTE+N8fr5E/7xyzuBjP3+9Svev34Fv/zGz6/f8vLBY/j1Nz6+esHMyClO93VxfXmOnpZaeltrGGyrpzovlYaSDPKSgogJtKcwLYj89AAiAs3xcDiCq/0RQv1sSIn1xdJYk+qSHKbODHJ+fpI3zx/yy/tn3Lt1kbHTveRlxdHRWklokDOebuZEhLoQFuyApfkhDPVlMTWWx9hQFmdHLXy8jHFzMMDPwwpXe0PcHIxwdzHF0U4fJ3sD7Kx18PKwJMDPHk8vK1xcTfH0ssLbxwY/f3sio31paK6gpCqP3IJ0YpPDCQj2wD/UHTcfB3RMNBCV3UtonC/pBfF4h7ni5GuDf4wHEclBuAbaEhrrgZu3KcERTuQURlNQmkhhWRI5BfFExvoRGetPZW0+JeU51DaU09bZTFZuGtFx4aSkx+Hu4UBOXjJhEb5ExwZRWV1AQ1M5TS2VVNcWUVaRS1iEL9m5SRQWZ1DfWEZFVT7H2mvp6KknJjkQG1cDdCwOoWejgaaZimB5WtFYBmVzeRTNZVEwk0HOROp3ZeGfEKFqJIq6qRhq5pKoGIsip7cfKV3hlQyE/gFkDSWQNZRARk8cSe0VgFAylOWojTombgZYeZjjFOCIW4grgfEBpBenUlxXQHVzGcd6G+kf7qKqtojk1CjSMmLJz08lPT2WnJwkWlurOdZWT3FJDnmFGeQVZhCbHE5QlC8RCcHEZUazS2KbACJ+2L9pBSA+gYhVJWLd3q8FILF2z1d8J/QN3+9fJ1AhfhJdsTVtE934T4AQ28R+xd3sU9iFqIrQyrL0IREOKO5BSGYnQjI72SOxDYXDUmgYHMTAWhtnbxvc/R3wCnIlMjGEqKRQdEw0CYnxx8rJlIPaCogr7Wen6FZ2HNjCDrEt7JL4id2SW9kp/qOgcvYn0e/ZLr6ZLXvXsFtsI/uktnJAdrvAzqSiJcURIxVEZHZw1Pgg+haaaJuoYWR9lMP6ykgq7UNBXQJ7D1MklYT4fscaxOR3Y2yvTVCsD1auplg4m2LnZYeEsjSfr/+Gz774O39Zs5KH+OyL9fzH31dUiNXBuX/727d89vdv+fPX3/AfX33O//78/+G73d8gpSGEioEoSnoiiB/ayTbx75A4tB+Fo1IIyW1DUl0IRR1xFHXEkdUSQVJdiANKO9gjvRlZ9X2IK+/igMJ2xJV3IaWymwNyPyEk+QN7xDchJL2VrSIbUNGRxcLdBHNXMzbv38rGvT+y5qcNrN3+A4rahzF1tMXey4WYpDgycjNpaKpndn6K/uEuwuL8Mbc3QVZFlm3Ce/jPr75hw4+72LxDhLmlC4xML6BpYMqa739gzeaNfP7dVygcUUTTRO335Xc1DOzUUTOUQVFHDGVDKeS0xdivugthlV1IaIpg42dGTHYYIYm+eIU74xflhmeoI9YeJhjYH0XXSgtbLwu8w9ywdjND11QLY2s9HN1tCYkKoK2zmZn5CZqa64iIDCE1JYGO9hYGens4OdBPf083A709ggbJ2ckJwYPZ1Yzop62V1y5d5ObVK9y7dZMHd24LsqMP794RQMTrF8/55eNH3r16xZsXzwUA8fLpE14+ffI7SDzm2aP7AoXh0b3bf9iJWG1hevLgruDgv7psvWpn+r9BxKrd6f9WNbva1PTpXsSNKxe5cuEcF88tcv7sPMuLcywvznH+7Dxn56Y5OzfNxXOLAuBYmp9henyEgeOdNNVXUVddRl9PuwAQZqdGObc4I4CJxblJFmYnmJ44w5nhAc4MDzA+MsjwiU6mxgaYnRzm4rlpZiZPszA7xuTYKWYmRxgfO03bsSYKCvJITk6kqKiIxsZGamrqaGpqoaOjg6qqKpqamkhNTaW0tFRga6qsrCQhIYGKigq6u7tpa2ujoqKCsrIyKisrKS8vZ2JigrGxMXJzc2lvb2d2dpaZmRnGxsYYHx+noaGB2tpa8vPzqa+vp7CwkJSUFNrb20nLSOdYeyt9Q/3MLM5y4tQgc0vz1DTWEpccj39IAEf1tYmMiyKvOJ+C0kISUhMJiQzFL9ifo3q66BoakZiawb+sZAQmqamopLO9g8GBE3R1dNPc2EJ3dy8VFVWEhkURGRWHp5cfPr6BRMck4B8Qgou7D+5e/nj7BGBmbk1oWBTpGTnk5ORRXV1LU1MLlZXVlJWUUl1ZRV1NLbXVNTTU1HKsqZm+7i5mJycE2w0LM9OMnznNieO9dLUd4+RAP5OjIwLr0pUL5/9wiF+l7CsXzgu2HW5evcLdmze4fvmS4PC+mmtYmJkW1MJeWj7Hw7t3BKCw+gH79MN179ZN7ty4zrVLFwW/38LMtOCey4sLLM7OMDMxzsTIGSZGVmpox8+cZuz0KYZPDAieDqwua0+MnGHs9KmVNqqJMQFAXFyYEzRRrY7TrX4Als8tCMJD9+7e5PGjezx6eJdnz56wtHyWy1cvsXh+gfySXFw8nbB2NMfQXBevADcy81MZGz/FueV5RoYHVyrXnj3j3YsXfHz3lvevX/Hz2zd8ePOaNy+e8+7VS54+vMfy4hy1VaWMnDrBjasXuHntIs8e3+H80gwFuWlkp8dhY6KJl6MRvi6meNgb4Ou8okoEetrh6WBOclQwTdXFdDTVUJqXQV1ZMRnJ8TRUl9PZXEtSqC/ORkfJiQslKdSHIypSuFgZkBwdQKivE3Vl2XS3VBIT5EGIlwMh7nakhPnSVJhJUognJdkx2JqpY2WkgqLYFuyNVAl1NcXV5BD2eooE2GtjrS2JnZ4MLmaKWOlJ42CmgIedGlYGUjgYymOjK42ziQpOZgdxtdAgyN0YXxdjlGV2Ii26FS0NaTQ1ZNHXV0NdXRZxyb3YO5oRHumHra0hhvqH8HS3prY6j7iYAJwcjHGwMyI60of83ETycuLROaqMm4s5cTEB+Ps6UFGWha2lLi52eiTF+BAR5IKfhw2ZSRHkZ8SRFhtGaU4qp/u6aK4qpbmqlGO1ZRSkJxAf5kt6XCjF2QmUFqcTEuRKaLAb2ZlRFBcmUVeTS1FBIm4upmRlRFNZns2t6xdoa6knNNCPzmOt/PbzRx7cucvbN6+4dvUyL54/5drVy1w4f45rVy8zeKKf6akJ3r55xT9++4UP79/y8ef33Ll9k/v37nDt6sqi9cO7t7h66RwP797it5/f8fblC968WMlB8PHXlXzE23fw8QP3rl3m7ZP7TJ8eoDAjkbrSHBpLcqjJT6Orvpji9HDiwpypKYmnsjCKYG8TQvws8HU3xMNRn0BvW7xdLbl7bZnXT+5x89IS/PKCty/vcfv6EtcuzXK8q54zJzuJCHXD38f298C1PdYWGliYqWJtqY6JkRLOjjr4+1ji52FFbno0cRE+hPg5EezvjJ+XHcH+zni4WBDg50hstB9x8YFERfsSGeVDULArAYHOREb6UlCYSWdPC41NNeQVZlBUnE18UjiuHva4+Tjg4eeEX4gbTh5W+Id74BvqhpGtzopdIcab6GQ/QqNciE3yISUzmOSMEApKEykqSyU6PoD84lS6jjfS2FJJW2c9/YNdlFUWkJ6VSE5+Gv4BHsTEhlJVXUxKaiz1DRVMTp2mrDyfgRNdFJfkkJ6RQENjJUnJ0aRnJFBXX05zS83Koq6rKQaWh9G11EDPRoMjFqqoW6hw0EQBSe0DKJjIoGAis6ImGEkiZyAhuBQMxFAxEueQsRiHTKU4aCyBvL6IACJWAEISGQMJ5AykUTKURdNSDXNPY3yi3YjMCCUoLoCEnAQySjLIq8qjsrmCiqZyiqsLKKsrpqgij4TkKIKCvYlPiCA/P520tJV8UkVFARWVhRSXrABW87FacorSiEuLJK8sk8buuv/RzrQKEev2fMN6oTWsF1rDur1fs27v16wXWsOmfWvZfGADm/etY5vYSrXrNrFN7BD/nr0yWxGS/YldkpsFEPHPHQhRDiiuKBH75fewX3YPSlqyHDXVwNTBABcfe7yD3QiI8CY8PojY1AiUNGSxdbVAx0QTJS1ZxJX2s1t8G/tkdiOmvA9h2V3sFP+R7aI//KEhavfvtqW94ps5ILsdUbkd7Jf+CXGFXSgdlkBNRw4FdQn0LTTRNFBBQlEY+UMSaOgqo3pEHqXDUjj7WHJYX5E9Yj+yX3o7B7XliUwJxiPYGWs3C5z9XVE5qs76rVv47Isv+bfPv+I//r6eP325AhKrEPHZF+tWIOKLdfz567X86esv+dcvPmPdjjUIK/yEmOoOlPREkFTfzQGVncgcFuOA8l52S29BQm0vSroSKOlKIKcpguShvRxQ2oGQ7BaEZbYgIr8N2UNCAhVCSmU3Eko7kTkojLTKPpSPyGLvZUlwgj8uAU7sEN/JPrkD7JYUZuOuLewUFcLK2Y6kzCSSM5I43t/N2eU5OntaSMmOxivYCTs3S8xsTfl87Rr+95//E2FxWTwDIrh0/Q5zSxfZuleEf/m3z/h8wzrW/rSJg7pqHNRVRFhmCzLqe1DRE1sZlTSX54iNMor6Eggp/YSw0nbUTBXwi3MhNieUwHgPItL8Sc6PJDzZnyNmh9AwOoiWqRpW7qa4BjhgYq+Pjokmlo4mePq7Ul1Xytz8io0pKTGWsNBACvJzaWlupK25if6eboFbY9VyfWHp7Ep74ycPRG9evSJonrx17So3r17hyYP7PHlwn8f37/H4/j0e3r0jsDN9/PCBD+/e/a44PBNYmVYBYuXPj/+gRKzWk3/a1PTfrUyfDsj9T1amT5WI+7dvCO79aT7i8f07AuC4de0yVy8uc2n5LBeWFjh/dl5QXXvx3OIfQGL1fUvzM4yPnOREXxfHu9sYGuhhaKCH/t4ORk6d4NziDEsL0yyfneXCuXmWFqaZGB1msL+boYEeRk7109pUSW9XE5Njg5w+2cOpoZWQdU93G7097fT2dBAXG01MTMzvKkAVDb/XrHZ29VBTU0NBQQHl5eUkJSWRmZlJVlYWTU1NDA8PExcXR2ZmJjU1NfT29nL8+HEqKytJS0sjOTmZxsZGwe5ac3MzfX191NbWMjY2xuTkJMnJyZw4cYL8/Hxqamro6Oj4faMtn8DgICKjI0jJTKWsupyO3k6WL5+n83gXOYW5RMZF4R3gQ1h0OGXV5TS0NtLU1kxhWREOro4c1dPFyc2dtKxc/mVpfo6psXEG+/rp6ujkWEsrPV29dLZ3UVBQRFZWDuFh0eQXlBCfkEJUdDzxCSnY2jkRGBKJi7sP/gEh2No5kZySQUFhKTU1dTQ3t9La2kZZWQVZGZmkp6aRk5VNSVExTXX1dLd3MHpqWPCEf3X87dTgCYHP7+zcLJeWz3H98iVB2Hl1D+LTfMKNK5e5e/OGQE1YrXRdvefCzDRL83MCWe/s3KzAynTt0kWuXrwg2Ie4c+M6d2/eEFyrFqfVQPbMxDizkxOCrMPs5ITg72cmxgVy4sjwSfq6uxjo7flDVuLMySFODZ7g5EC/QIVYnp3m/NyMwM40OjzI6cF+LiwtsLw4x4XzZwVdyE8e3+fVy6fcvnOdZ6+fc2pqlKbuFoprS3EP9EBV+yCyB6WQUhJH8ZAs5rbGVNeU8eDhPyvUXj99yvuXKyHqVXB4+/LF7z7HFzx9eI/zZ+eprymnsa6SgeOd9Pd2MDl2kt6uFhxszTh8SA4zPVX8XM3wczXD1UaXYE9bkiJ8iA8GpjkmAAAgAElEQVT3ISLAlfK8VHJTYgnzdeN4exPjQ300VZeSEBFKTnIMbqa6yO/5AV9rfbyt9VCT2oO2ihhqMns5qiyKu7UuNQVJlGfGEOhsRqCjCYH2xpQmhpEe7kVSpAcBnmZEBNhioCWBi7k6Qa5GJPhb42Ksgr+9FjY6EriYKBDkpIWPnRqedofwslfF1kgae0MZzDRFsTdWwsZAHnMdWYLcjSnLi8bdQQ9JkR/xcjcjNsobEyMN1DVkMDQ+TGCwGy4uFrg4mWJqrI6bkxnlpWkkxgbiaG+AhYkWYSGu+HvbE+jvgK2lLob6B0lLCiMlKZiyojSC/B2ICnchMsQRDycjQvwcKMlLIic1mqhADzITIinKTKIgNZ6G0nzaqooozUigMCWa0ox4chJCqK/LITnJjwB/a+xsj6ClKcHRI1IYGSpxREsaXW1FHOwMyc6Ix9vDEWN9HYL8fFmcnYNfV9a0nz19zM8f3nHl8kXm52a4fOkCU5PjzM1Oc/fOLV69fC4Y1Hvx/Cm//fqRjz+/B37j5tVLDA30cOXCOfj1Z/7x8WdePHnMozv3VhSPX3/j3bMnvHx4j8WpER7dvERLdRGZCeEUZsZRkpVATX4anXVFFKVFkBbrQ3N1BpWFMYT7W+Fkc5ggbwsyk4Mpzo0n1N+Z0wPtzE+c5tXj2/CP19y4Ms/poQ4mR/uoLM0kJSEEdxdTkuIDCPSzJyLUBT9vKyLDXImJ9MDL3YxAP1uiI9xJSwihp62a0vxk0hNDSY4PJtDXkSA/J9yczAgNdiMuxp+oaF9CwzwIj/AiJNSdsHBPkpLCyMlJofd4B91dx2hqrqWnt52y8nzi4sMpKs0hJT2OvMI03DztcHCzIiYpjKKqbDqON1NSnU1qbgRp2aHEJfvi6WeBrZMevkF2xCcHEZcUSEFJKjUNRWTnJVNcls2xjjrqmyqpqS+jqrYEL29nsnNS6O5ppbQsj7b2Bk4OH6eltZaW1lpKSnOJiQ0lNy+NkFBfgkN8yMtPJzsnhdiEUEJjfHD0MsfARovDxioo68qiaqzAYStVlE0VUDCWQ95YGjmjf0KEvKEk8oYrzUtKBqIcNDyAyu8NTQoGB5DR2Y+MnhgKJtIomKwoGqqmimjbamDta05ggjcpxXEU1GaTWZpOYW0hORU5pOQlk5STSHRqFEFR/gRH+uMb4E50XCjxCREkJkVRVJRFRUUB+fnpZGYmUlCYSVJyNCnpcZRW5FNZX0xFQzElNflkFKf+fwarv927lvV7v2WD8Dd8t2/l6+r3mw9sYKv4JsEmhIjSLoTktrFfYQeSh4SRUtuHqPIKQOxT2IXYQWFkNcVRPCKDvKYUcoclUdCSRlFThoPaChwxUcfSxQSfEHciE0MIjw/CL8wT31APRGWFUddRwdBSR2BnkteQ4qC2AvKaUogp72O35Fa2i67Uu64Gq38S/Z6dIhvZJrweIYkfEZHZhrDkFqRVhNAyVEbH9BAqWjIoakiiqCGJsqY0h44qoG2sjomNLmZ2+viGuWJmr4OUsjASinuROSRGQnYUUamh+EZ44R8dyFFTfX7cs5s/f7WGf/3blyu2pb+vWJpWNiJWMhGrlqY/fbWOv3zzNX9d/wXbRLewXWIjQvKbMXY+jJaFErJaIoir7vs9JL4FMdXdyGjuR/zQHvYrbGO/wjZElXcifnA3Eiq7Oagjib6lKgZWh9AykkfliBjy6vuQVxNBQV0CY2sdXPztiUoNxy3AFSlVGeTUFNghsosDshI4+7oSmxJLYVk+jS21dPW2UlKaS15RCslZEfiGOWJsrYO5vQlfb1zLhi0/IamgimdABL2DZxifnmPt5h386cuv+a+137Bx1xb0bYwxczJB11IVlSMiyB0WQt1YmsNmcshoCrFXcSt7FbciemgPZh56xOYGk1wcSUxWIEl5YSRlh+Eb6Yye1WEMbLUxdTLA0c8G9yAnbNzNcfKyJSYpjNKKfAaH++gf6CElNYHgID/y87Lo6mynv6+Xwb7jAqfDpeVz3Lx6RfCg9e7NGzy4c1vgtFjdy7p78wb3b6+4GF48eczThw/+ABEP7tzm9csX/PrxI6+ercDDp0rEKkC8ffniD3mI/74XsboPsdrg9Gm4etWW9P8XrP7vSsWnNbCP79/5gxKxamm6eG5RcN2+foVrl86zvDjHwswkS/MzXDy3yIWlBZbmZ5idGmVidJjR04OcGR5gsL+b/t4Oxs4MceHcPMtnZ7m4vMDlC2dZPjsrgI7hweNMT5yiqryA5oZyxs70c6KvjdHTA3S2NTB8sp/Tpwbp7upAX18XQ0NDQkJCSE/PpLa2nuqaOppbjpGenk5SUhK5ublkZmZSVVVFeXk5HR0d9Pf3U11dTXZ2NvHx8eTk5FBXV0dVVRV1dXUMDQ3R2tpKXV0dJ0+eZHFxkWvXrtHT00NXVxelpaVERUVRXl5OS0sLbW1tNDY2MjAwQGVlJeHh4WRmZ5BfUoCDqyM+gb6ERIbS3tNBd38PHb2dTM1P09XXzdT8NBOzk5w4NUhVfTUevp54+vrg5OZOcnrWihIxfuY089NTDPT20NV2jPHRsd8zDJ1kZ+fi5eWDp6c3Xt7++PgGUlffTGJSGhnZBfgFhhEWHk1MbCKFRWW0tHbQ2tpGS8sx6uoaKCoqIT01jbSUVPJycqmqqKS9pZW+7p6VmtS5WSZHR5geHxPkC4ZPDDA/PcWl5XOCQ/6qLWm1RenapYu/L/UuCwBgVaq7ceWyQMZbnJ0R2Jc+zTdcv3xJYIH6FCBuX78m8AveunZVcN/F2RmBFWp1L2JqbJTp8TFmJycEOYtVa9PwiQE6j7UK2pj6e7oFsuOJ470M9fcJIOLczBRL0ys1sDPjI4JBuovnFjm3MMvFC0uCLuQnj+9z/dol2jtbCYoNx97HlYO66uyR2sd+uQOoaKugpKmIsMQudI01sXOxoLKqiDdvV5oUTg4c59aVK7x8/JgPb17/we/44sljXj9/xqN7tzk7N83pk/00N1TT09lKTWUJtVXFVJblY2NphJa6Aonh3tQUJJGfHIqfkwleDiYEe9oS4GaFn4sVvs6WDLTXM3umn8GuFtKiQ6kuyiY1Jhwl0T0ckRJi/4a/obzne1RFtqIuvgNTDWm0Ffahe1AUG30VEkNcyIjwxM9Gjyh3S+K8banPjOFMexW1hYlUlyRRkR+HjYkqNvrK+NjrUJMdjrORMo76clgcFsFeVwo3MyVs9CQw09qPnYEEruaKmGrux0htHyZaohio78NYSxwrfQXS4rwJ9DJHTVkYZQUhzIwPYaCngquzCe4eVgSHuK08lfZ3ICTQAS8XM4ID7HF3NMbBVgdzQzU8XE1wtNYlItQFZ1t9DPWU8HW3JDrCHTODQzjZ6+HnbYGXuwmB3tbEhHkQ6u+IvaUuvi7WlOem0FxZQE9DBW1VRbSW59HfXEVvQyml6VEkBruRlxOKl4c+6of2Iiu9GfVDezEzUcLK6hCmJiro6SoQEeZOQlwQ5ibaBPh70dXZzuOHj7h25Srv373h/bs3/PrLz7x/94YH9+9ybmmRsdEzjI6c5uGDe7x7+5rXr17wy8cPPHv6WPDeXz5+4M6Nq5xbmBX4VH/98J6nDx/QWl/P1MgIrx4+4pfXL7lx4RzH6isZ7GqhqbKAurJsUmICqcxPpTQ7kdLseJKjvEmL9aEsL5qUWC+CvC0ID7DFw1GfiCAnKopSKCtKo72lkpT4SNpbqrl6cYaG2jx8PK2Ii/YhMy2cxDh/wkNcCQ1yJiM1jLTkEIIDHAkPcSU8xBUfTyuSEwKprcylrCCFwZ5myvJTqSzKoKYil8hQLyJCPAkJcCU02J2wEA+8vOxwd7cmJMSD2NhAUlMjKSxMJz4uktSUBIrzc2ior6a9rZmW5jra25o4OdzP+MRp+vo7yC/IYOjUcWYXxqmoK6K0Ip+cohSyi+NIyQnFL8wRS0cdzOyOYO2sh7OXBf5hLkQmBJCcFUVcShgZeQkUlmdSVlNAe28T3cdbKCvPp/VYHbV1ZeTkplJRWUhObiqTU6cZnximf6CTlNRYcvPSVg5O+elU15SQm5dGZ08TDccqCIv3w9RBnyNmhzioL4+ygTzq5qqoW6uiaCKPgrGcACYUjKRRNJZBxXhlK0JBTxRF3f0oGYhz0FgKJSMJZHVWdh8OmitwyFIFVQtlNK3UMXbVxzXEkZBEf2KzIkjKjSWrNJ3s0ixi0qIJjPQjJCaQkJhAfIM98Q50x83TgYTkKLKyk0lLjye/IIPyipVq15ycFGpqS0lKjiYwxJuI6CAy85Mpry8iLS8RB29b9krv5Aehjfwg/B1bRDezaf/GlUv0e9YKreM74XVs3LeeTfs3sHHfejbuW8/3It+xRex7tkn+iJDcDsRV9yGpJsIB5b2IKQshd1gceU0JJA7uQ1xVBHFVEWQOS6Cip4CagTIHdRVQ0VHgoK4iykfkUNNTxtBGDwdvW/zCPIlODiM6OQK/MG9ScxPQMzuCtvFhPANd0Lc6iqKmDLJqEihpySKjLo64yn5BJmKn5Ba2i29m64FNK9Wzv9e87hH7ETH53YjJ70ZDTwE7dzMcvSzRNdNAXk2cw3oqmNjoomWgiq7pYRw9rXDwsCQg0gMDSy32S+9EVG4Pu8S24hvhjn+UF4HRAQTEBKFyVJ0132/iz1+t4c9fr+ffP1/Lv/71W/705Xf8Zc0G/v2Lr/m3v33Ln77csAIXf/+Wv65bx/rtmxCWE0JYfjsHVHZg7n6UQ0YySGkII6K0ix0SP65YwhR2IKEqxH6FHeyS3MxuqR85oLATyYNCKGuKo22igqGVBtomKmjoyqKhK4u6jgwHNaXQM9PEN9QDV18HgqMDsHIyR8voCKY2psirypNVmEVxRRGdx9sZGR8iIzuBlLRIklLCiYz1o6Ihm/TCSBw8LThqpMHm3VsQkZFGQe0wOsbWHDW0pKP7OJ99/g1rf9zK39avR0ReGp/IIAJi/HD2N0fXXBGloyKo6ImhqHMAMdUdiKjuRFb7ADJHRbD2MyIszZvITD+iMvwITnDD2dcUEwctnP2t8Qp3xT/KC79IT7yCXLF1tcDJw46ohDA6ultpPlZPUnIcAYE+5Ofl0N/Xy+zkxEo+89JFbt+4zt2bN3lw9w6PH9zn7s2b3L5xnScPH/Di6ROePX7E4wf3eXTvHo/u3+PZo0e8evaMNy9f8PbVS14+e8rzJ495/uQxzx494snDh/z84T3v374RKBCrAPH88SOePXq4UpDy9Mn/sTj9qY3p04D1/6RKfKo4rNqbPq16/bSJafVaXch++vCe4B43r14StC8tL85xbmGWpfkZQaj6wtIC5xZmWV6cE1ieFmYmmZw4w8T4aUZHTjJyZoiRM0OMjQ4zPTXK3OwEC/NTLC5MszA/xdTkCEODx+ntaWfwRC/j4yfp7mhisL+dqfFhZiZPMzszztTkCPNzU5xdnGV8fJRDhw6iqqqKnYM97h5eFBaVUFPbSFl5JampqWRlZVFQUEBmZibNzc10dnYyMDBAbW0tAwMD1NXVERsbS2hoKGlpaRQVFdHe3s758+eZmZmht7eX2tpa6uvrmZiY4OTJk5SUlFBcXExqaiqRkZGUl5czOTlJRUUFzc3NdHd3U1BQgJ2DPZXVVRSXllBbX0doeBgNTY0MDZ/kxNAgQ8MnqW9soK2jncGTQ3R0dVJeWUFOXi65+XmkZWVTXl3Hv1y5cF5wgB/o7eHMySGuXblKaXEJOVm5REfGEBeXQHJyKhXlNUTHJNB6rBNfvyBKK2oJjYglLDyaouJyCovK6OkdoL6+kaqqGsrLKyksLCY/N4+SomLqampXlI6OTo53dTM/PcXY6VP0dLQz1N/H8uKC4CB+69pVQYB6VUFYmJkWWJduX7/Gw7t3BEHn1a+rNa3nzy5y7dJFQZh61R+4uvtw48plAaGvSn6r3396r9VMxOrC9aqNanV0bnp8jLmpSRZnZ1icnWF6fExQ+XqsqVHQxnS8q5OutmN0t7cx0NvDqcETLE6OszQ9ydL0JIuTK4vWq7P0S3PTnFuY5ezcNJcvLXP92iVu3rjCvbs3OTnUj3+gD2oGR1A31UZRVw0ZTUUUdVRQPKqEqKIIwtJ7EJMRRkdfnbj4cGZnRxk7M0RCTCTnFxb48OoVv354z4c3rwVWpqcPH/D88SPu3rzG7OQYU+OnaaitoKWxhtSkWGIig6gozSM/J5XaygIy4oJoq86lJCMKd2tdbI018bAzwsfJjGBPWyL9XQl0t6WnuZKxE53kJkTgZKFPtJ8bRxTEUdu/FT2ZvWiIbEVp90Y0xLdjfEgcO10lHA1VcTM7jL+dHoEOBoQ4GpEe6EysuyUhtvpUpUfQ31pKX1sFFfkJmB1VxOyIHBEelswMNBHmaoyX+WEc9OSx15XDzUwFFxMlLI6KYn7kAHYG0riaqeBuoYqdkTz2xgoEuOhhelQSXyc93O11sDFVw9ZCg1B/e/S05XF20CcsxBV3VzP0dJQw0lEkwNsCO3NNdLWk0NOUwdVBF0ujQ5gbqRDgaYm1mRqGR+XRPiyBjoYUvh6m5KaFkZUaRESwPdpHJNFSE8Xf05L0xGCSonyJCfIgLsSLkvR4WsrzyEsIJysmkN7aYuryEon0tCIpyImwUHM8PY6ip3sARYXNqB7chpamMAYG0tjYqBMSbE9FeSpLiyNMTAyRlBiDtZUZPd2dvHz+gqdPHvHh/VvevnnFzx/e8esvP/Pzh3e8fvWCa1cvc/fOLZ4/e8LdO7e4fesGszNTgqGcifFRHt69Bb98gF8+MHpqiKcPH/Dw7h38PT2Ji4jg2vIS/3j3mqvL85w83sZARwPdLZU0VuYQ4mNPWU4SKVEBRPg54ediQWyIK0nRnvi6meDrZkKQtyXerqaEBTiRlhBCbWUeA73N+Ho6/H7ZEhLohIujESGBTmSmhZObFU1FaRpx0T4kxQWRlhRGVJgXibGBRIf74Gxvgr+3AykJoRRlJ9LWUEZWciTH6ks5NdhBfnYChblJVJZmERzoSkiQG76+jgQHu5OeHk1eXhKZmbFkZSXQ3d5KVloqJQW5tDU3UFZaSEV5MV2dx2htqaeyqoSa2nKiY0LIL8igqDSH4DBfMrKTyC1IJaswnqgkb+zcDLFzMyQw0gWPAGtMbY5i5aiPrYsJwVFeJKSHk5YTR3isP2ExfpTX5tPYVs3QqePk5aczMXmKjs4m+vo7KCvPp76hgpnZUXp6j1FalkdNbSk1taWUluUxcKKLispCBgY7aGwtxz/MDXMHfew8Lf5fut4qrs4D0dvd5+J83zd7n7HOdDrtVFKJNk0lAiS4u7u7uy7cXRbu7u4QLDgJhCSEBOLuIZ42TduZ2c+5oGtNsvf+Lt4frPUuYN0A7/P+DSd/WwzstVA1V0TZTAF1WzXU7FRQtVVG1VYZdTsV1O2U0LJTRtteBSVTSZSNJcTL1WpWciiZHULZSg5tJzX03XTQd9bCyEUPO18LvMPdCIrxITDaGx+BOwkZsaTlJpOcnUBabjJldcVUN5YjLMokKSMOYX46FdVF1DdU0NRcTWdXEx2djfT3tzM3N87QcDcdnY2UVxWSnBZLZHwIabmJpOclERjtxz6Fb9i+/wu2H/icXYd2sFXyC7ZKfsEXB7fyyf4tYoDYKvmZ+Ngm9Tlfymxnj/wuvpHbhaTad0ip72Wv4mbAWUbzADKaB9ivuAdFA1kU9GVQMVZA00IVTbNN9UBeRxp5HWlkNaTQtdDAPciFoBh/giJ9iUwMJSkrnri0aIqr83D1dcDU1oCEjGhsPSzQMlXFwFobSxcTpFT3IaW6We96QGmz3nX3oW3slPycHRKfISH/Jbv3b2G/7JfIqu1DVm0fxjaa+Ia54h/uTmCkJxaOBti5mWNub8BBxb1oGSnjG+qGu78DWUVJOHhacEh5Lyq6Mnwnsxu/CE9C44NIyU0mMDqEfXJS/O8//oHfvvc+727Zxr//+WP+1x8+5E8fbeedjz7n3999n9/86cPNdqa/fsa///kj3t3yGTsPbG5eyOlKIaOzFx0beXZLf8o+5V3sU9rNJ3veR1pzLxpm8hg5aKJvq4aGmTzqpnLoWCihb62KuYM2jl6mOHiaYGavhZWTLj4h9gjivAiN9iI6OZSalnLi0qKJTY3C1sUGr0BPMvMziYqPpLWrhbrGKkrK82jvqkeYl0RCUijBoe4kpoaSkR9JRmEUPqFOyKpKsOO7nUgqyCKjos7XB6SRVdXm2PFlvtwnxZf7Jfjzli2YO9uTWpiNlZsFroHWuPqbYOOmi7aFDIr6B5DV3Yuk+ld8rbgNXQcVHILNcQ62wMHPBPcQK2w89dG3VMDUXh0dCxXsfawIiPJGkBhEZGIoIdH+RCUIyC/NobGllpy8DEJCA8jLz+bE8hLn1s9y7fJlXn3/Pa9++IHnT5/y7MkTXjx/xo8/fM+r71/y6vvv+fsvP/P61Ste//iKn378kZ9+/JGfX//Iz69f88tPP/H3n3/m7z9vWpZ+fPUDr1+9En/9j7/eXBQpDy+ePObZo423LE+P7v/LVvRmM5MIIJ5u3H9rjO5NJeL+7RtiaLh789p/W8oWfT/RON2bi9WirQqRCrJx7zZ3blzl6sVzYsXh5NJRlo/Ns7QwK17lvrC2ysX1M1y5sM6FtVVOn1hibvYIM9PjTE2OMj01xtLiHKdXjrN8fIHpqTFOnVzk+NI8C/NTTE2OMjzUS19vB8NDvUxNjnJ+7SRXLp5mbfU416+si/chlhbnWTq+wNzcDAoKcigqK2FobISWti4JiclUVNaSI8yjoaGJ3t5e2tvbEQqFNDY2ilWIoqIiOjo6GBgYENueqqqqKCgoICsri4qKCnp6eujt7SUnJ4fMzEz6+vqYmZkhOzub4eFhCgoKKC0tJSQkhOPHjzM8PEx4eDhlZWUMDAwwPHKY8soK4hMTKC4tobq2hvbODtbOrXNm7Sx1DfVk5WQTKggjPTODuIR4AoICSUpJJigkmJSMbDJy8vi3axfPcfncWc6eWhbbbI7NzbIwM01LUzMDff1EhkcRGxtPRUUVKSlpxMUl4OMbSHFZNbEJqSgpq5OWnk1DYytDw2OUlpaTmZnN0NBhWlvbqa6sorqyioa6etpb2xjq6+fI6Ji4pUh0iOxAogoykYLwJiT811VqkfJw/fIl8XnR69dOr4g9gmdXTnFxfY17t27y6P497t68wY0rl8WBI1HF2bVLF9/KXIjOi5SMNx+L6mJFKoTovS/MTDPY28OR0REOD/TT09HOYG8PEyOHGe7vY7C3R1zxujw3w/LcDKeOznP21LJ4eO78mRXOrpxgZXmRu3dusL52miuXz3Pn9nXW105TWVeBqas1EjoKqFjoIqOnxH4VSVSN1ZBSkeAryR24+diRV5hObV0ZMzOjRIUHU1qUy/1b1/nl1Uv+85efefHkMfz9F358+YKnGw95cOc2K8uLrK9uyndTE4c5sTT/a8VoGTmZSUyODzI7OcS5E9P0NxcT5e9IhK89AS5mBLtbkiTwZLC1nNPzI1w4Mc3a4gSFqTG4WegT5ulAoLMV5moy2GlIY67wLVbK+3DWk0VXagdO+nLY68ngbKRAsJMBgQ56+FhqEGynS5SbKcE2OviZqBJqb0iVMImepgpig9zIjg0mM8KfwgQBy6NdJPo7EmCrj7+NLj6WWlioHyA52JEARz30FL8m2N0QXzt1PK2UcTNXwMNGhWB3QwQ+Zvg66WFrqkCYnzXJMV7EhLkQEeKIo40mkSEuBPnY4Gyri576AUz1pLE1UcbCUA4txW+Rk9yK8qFd6Knvx1xPFgNNCUx1pLE1U8bFWgtBgC3ZSUHkpofSUp9DepI/Yf62uNnrIghwICbYHX9XSwrToqgSplCSHkNamA9JwW7kxviTF+dPWpgbqaHOhAYZEx5qhp21DA62cmhq7MLRQQkD/X1ERzqSnxfF1GQ7d+6u88MPD7h37xrJKfGUlhZz69YNXv3wkr//8hM/vX7Fs6ePef7sCb/8/Jqff/qRZ08f8/TJI54/e8LGw/tcOL/O9NQR+vt66O/rYXRkmJtXL/Hgzk1ePn3CrWtXeXDnNicWj3Hy2DFWl5fhH7/w84unDHQ2k5EYSXiAK56OJoT6OuDjaoqHnRECX0e8HU1xtzUkIdKLlFg/wvztCQ9ywsPJCD8PC8ICnPBysyLQ14nIMG+C/FyJjfTHwcaAiDB3QoOciYn0JjE2iNGhNh7dv0xZUTqlhenERQUQ7O9CVlo0tZUFpCZG4OvpQGigB9GhviREBlFblkdrXRm9nQ30djZQUZJDd3sdVeV55OUkEx0dREKCgPLyXOrqSsjPTyMtLY4CYRYtdXVMjo2Kbw4sLczS3tZETnY6He1NdLQ3kV+QTWGRkPyCTAoKsxgZ7WPu6Dg1zYVkFsYSEuNBRkEMEYm+GFqpYmavg4GlGtYuhkQk+hOe4Iebvx0egQ74CdyITAqisDyL+qZKCgpz6O5pY25+kjNnT3L9xiVaWutZXJrjwsWztHc00dxSx7HFWQaHepiaHqN/oIuS0lyE+alEJQTjE+KKj8Adl0AHtCzVUDZRxMLbFF1nHdRsVFGzUUXHWRMtO1UUTKRRMJFGw0YRVQsZlM0OoWR6cPOjmTRqVvIYuOtiG2KFpY8Z7pEuCNJDsfG2wEvgRkJ2NNXNJaQKE2jurCevWEhpVTFzizNcu32Fk6eXaO1opKBYSJYwjaGRPuYXpujobKagMIfsnDRKywpoa29kcWmGqekR5o9N0j/USV5JJmGxgXgEOBOeFMohdQk+/3YLu6S2iZWIbVJb+fC7j8R2pi17P+LTfR/z2f5P+ELiU7ZJfc7OQ1vZJb2NQ5r7+U5hN/uVv0bRQBp5HSm+k/uSvfK7kdeRQkFf5i2IUDNWQlbrIDKaUijoymBgrYudpzWBUQHEpmCFhsUAACAASURBVMcQmxpFREIY0ckRJGcnUFSVi4KGNDYu5lg4GOPka4uaoSKaJioY2uigbqKEhqkyOpaqGNhqom6myEGNfexV/Ip9SnvYK70TGdW9yGsc4KDSNyhqHcTC0QD3AHvc/O2ISgrBJ8QVe3cLfEJcUdKSxdLR5NdmKGeCorwIjfVln8xudu//ArdAx8360dgASuqKMbE3Z8uX2/lff/gj7/xtC+98uJX/9YcP+D/vfMwf/7aV373/Cb97/yN++96WX8PWn/P79z/jjx9u4Z2PP+BrmW9QN1NEwUCCbxW2cUjrGxQMJJBQ/Zr9yl9j7KiFjpUyupbKmDvr4uBjhoOPGU7eZrgHWOMRaEN4gg/+AidcfMzxCLAmVRhBbWsBacJogqN8cPd3IiYlkoiEMJLSE6htqqawrIC8ghxS0hNISY2npDSX3v4WevoaKSxOIzktjPScCKqbc4hJ88PaRR99cw127fuS37zze/7y8ad8vPVLrBxcOTw2wV8/3YaVixs+4WHYejljYGuCgY0eHoE2WDhpomUig4qhJIr6Esjq7kXB4ABqZtKYumqhYSGLvO4+DqrvQUbzG/QtFTC3V0fTWBoLZyOM7fQIjPAiMjGY+PQoopMFhEQGUFNfRnZOGukZyVSUl7IwP8vGg4e8+uEHXjx/zqMHDzl3ZpXrly+xce8ujx/cF9uXHt69I77of7rxkJdPn/yPFa3PHz/i6cbDt+BA9PpXL57z+vuXvHjymI17d7l/+5Y4hP3o/j027t0Vh59F2YX/yXb0ZiD6TWXhzUanN8+/WfEqskmJwOHNwblnjx6Ig933b98Q25ZOLh3l2Nw0c1MTTI4dZn76iFiVWFleZGV5kbO/Nl8uLc5xeLiPudkjHF+aZ2J8mBPLR7l8aZ3ZmQlmZyZoa21gdGSAwYFuamvK6e5qZeRwP4MD3UxNHWZ5eY4L58/w4P4t7ty+xuSREfoHullbO8Py8jLGpibIyMqjoKiMk5snaVlCHF09cHZxIycnl9TUVLKzswkPDyc7O5vBwUHW19cZHR2lqKiI5uZmOjo6aG9vp66ujoyMDIRCIYODg5w4cYIjR45w8uRJioqKcHNzE6sbvr6+1NTUUFhYSFJSEhUVFTQ0NJCTk0N5eTkDAwOcXV+jqKSY2Pg4soU5hISFUl5ZweHREU6fWaW7t4eunm5Gx8cYPzJBQ1MjGVmZxMTFEhYuwNM3ACc3T/7tyvk1RCDxZkB4dvIIne0d9Hb3EBkeRWJ8EhUVVaSlZZCRkUVScirVNY0kp2VjZ+9MaloWOcICiksqKCoqobe3n46OLpqbW6mv3dyKaG5s2hye6+vn8MAgI4MDbzUaiaxGp44viUHi4voaVy9eEGci3mwauHrxAlcvXuDKhfNixUIEDtcvX+L0iWVxs9LqyRNcWDvL3Zs32Lh3l3u3boqBQfT6W9euvjVM9yY0iOxUokyG6LEobC3anlg+dpTjRxeYHBt9awBmanyMmSMTDPf30d/dxfTEOAtHxpmfGOPo5AQnF+ZYWznBxbVV8Xr1xfUzrJ48zr27N7lx/TIP7t/m0cY9Hj64w/TCFA6B7sgYqSFrqIqkpixSGtLo2+ptBvSU9yOjtJ/UzGjGJvrIzU1DUe4gVeVF/PD8CU8e3uPvr3/k51c/wH/+k5dPn4i7oUVdyqPDfXS1NzE63Mfk+DA9nU3k5aQyMtTNwswwRZmxZMcHkB7tR4UwntggF1wttYkNcuH+5ZOsL41ze32R+sJ07AyUEcaH0lldQJirNU4GKrjqK+KkLY2N6gEctA9hpymFq5EivjZaZEd54merjZOhPLHeVggjPAiw1sLbRAWBrR4ueoqEudpSlpVEYog3qaG+NOVn0pyfSX1OKvkxIaSHeBPmZEmctwPOhqrY6Mjj72REqLsV/k6GWGodwN1CEXdzBax1DuBsIk+knwUJIY6EepkR4GqIwMeK+HBXyvNjSYn2JjbUBWcbLUz1ZDDXl8FE8wCGansxVNuLvsq3aCt8hZb8bnQU92CpdwhDtb2YaB7AUu8QlnqHcLFUJcDVEF9XAwQBtggCbEmO8iI7KYiWaiEtFdlE+TsT6mlLcVo0lTnx5MYFkRDoRLrAnZxoLxID7Ql3N8ZA9yv0tL/E1Og7HO1kcbCVw8NdA2cnFZKT3Kmvz6C9rYjBoSYmJnrZeHSbl98/4fGTBxw9Os/NG9f4/uVz/vmPX/j+5XMePrjHxsP7PHm8weNHD3nyeIOXL57xw/cvePrkEbduXufypQtcvXKJ27ducOPXfY8fX77gxpXL9Hd3sXryBOdXV3ly/z53r17m8tnTTI8OUFmUSVZSODFhbrjZ6+NgqYmDmRYBblZ4O5oS6G6Nv4cFrnZ6BHhZEexrS2ZyCAFeNgT5OZGVFkV9dQG5WfF4u9sR5OdMSUEqJYXJZKZGkpYkIDs9mrqqPBbnR7h0bpnqciEjg2001BSTGBtKWlIkyfECBEE+xEYEkxIbRmZSFNUlQsryM6gsFVJTkU9WWiwFv1b3drXXMTTUQX9/K21tNVRU5FFcnEVtbSmlhXk0VFXR29lBQ001zfV1jAz20d7WRG1NBWWlBQwP9XJ4pJ+x8SF6eltpbqlh+HAPPf0tCIuTyCyMJT0/mvAEH5y8zdC3UEbLWAELRz0sHPXwE7jgJ3DB1c+awEh3opIDScyKJK8knYLibGLjImhorGZ27gjdPW309nVQXlHE4FAP0zPjTM+Mc2RyhBs3LzMyOkBTcy2HR/oZPtxDdm4y6dmxRCeG4C/wwDXAAQc/W0xcjVExV8bYzQh9Vz20HDTRsFNHx14TfWctdBzUUbdWQstGCQ1reTSs5dG0UUDTVgl9Zw1sgi3xTvQgriCasLQQ4oRRRKSGkl6YRKowjrqWCjr7WxEWZlNcUUhtQyU19RUUl+WTV5hNRXUJ7V3N1DZU0t7VTFt7I/UNVdTWVVBckkdmVgpZ2ak0NFbS2lbH4bE+mttqScmKIyDcGxcfe4Ji/JHWkPxvELHj0HY+3vcJn0psKg9vKhHbD37BTult7JbdwVdyO5FU+46DGvuQ1jrAQY197FP4im9ldyGh/A3yOlIc1DiAooEsqiaKKBnKoWKogI6lBoZ2uhjY6mDpYoZniBuhcSGExYcSkxJJdlEG5fUl1LZW0TnYgiAuCHn1Q7j5OeIf6YWc5kEcvK3Rs9RE10oDI3tdbDxNcfSzwtLDGC1LFZQMZVA2kuWg0jccUv4WJW0p1PRl0DBUwMbVhNBYX2JSQ4lNFeAX5o6DhyX65hooacni6GlDWm4i9u5WhMcHEpcuQMdUBTV9OTFA+Ap8iEqJRsNYm493buU/3v0L7378OX/+eDv//uct/MefP+d3f/1CDBG/++un/P79z/n9+1s3P36whd//7X3ktBUxdNBF00KRg5pfo2gogYaFHEqGh1AylEHFSBodK2VMHbVx8rPAM9QeOy8TLJ10cfI2w9HLFHsPYywddRDEeVFQkUJeWRJpuZEERbjjF+ZORn4yVU3llNUVk5mbTlZeBpnZafgFeuHh6UxEZBB5BWn09DUyOT1AR3cV5VVZ1DYJ8QuzwzPYCgdPE6ycjNknu58/fvAef/l4C+9++BmZwgIycwuQ19BFz8ISHQszZLWU0bM2xMrNAnmNA2gby2FgqYKagRQSSl+xT3Ez56FoKIGy8UEk1b9CyUACC1dt7D0NsHTWwsJBAwsHTTQMFbB0McEz0OnXnIoV/qGeJKZEU9dYRVFxHlXVZZxeOcXLFy94+eIFd27e4tK581y79K+KVlGz0p0b18UBalFd65OHD3i68VA8ECc6RAAhClaL4ODJwwc8f/xIDBrPHm2IA9ii4+HdO7+O+L498Hb7+pW3Wpf+b+1Kb1a1/k/NSyL4eLPx6b8eIoXi/u0bXL98gQtrq5xdOcHpE0ucOn6Mk0tHmZ8+wtHZKc6cWubC2ipnTi2zvnqKS+fOsr56ionxYaYmR5mdmWBpcU5sW5qeGmNifJj+vk5qqssY6O+iv6+ThvoqBvq7GDncT29PO/PzE5w/v8LplePMz01yYvkok1NjVFVVkJ2dSWt7G2YW5hgYGiOvoIS8shrW9k5o6OhjZmWLr68/fn5+JCcnk5qaSmtrK8vLy9y5c4fFxUWKi4spKiqioqKC9vZ2BgYG6O/vZ2JigjNnztDf309NTQ2Li4usrq4iFApxc3MjKSmJyMhIoqOjqayspK2tjdHRUQYHB6mpqaGnp4f5+XlGxkbJzc8jOjYGLx9v3D09KCgqpKSslHMXztM/OMDg8BBzC/OcOr3CsaVFjkxN0jfQT21dA1FxiegYGPNv185tQsTVC+usn96sGRW1JIkuhDPTMxBm51BbXUOeMJeysgoqq2oIDBLg7OZNULCAwqIyGhpbycsvJjIymtzcfDIysmhqamFoYJCmhkZyc4QU5OXT09HJ0dk5ejraGR3ahInxw8OcOr7EhbWznD6xzNLCPBfX18Q5hzchQqREvAkRonC2aEDuTZvTpXPr4pVr0S7Em5mKy+fPiZ8XPXdxfU3cdiD6maL3I1qAvHRunbXTK+KGpvnpKfHA3NHZGY6MjogBSaTuHB7oF0PE7NgIM6OHmRsf5eTCHOfPrHD1wjqXz53l3K++vsX5GXGw+s7t69y4vtmMM70whZWXA9KGqsgaqqJkooGutR5mTiYoaUmzZ982zKx0qKjKJTk5ku3bP0FZSZZrVy/w+seXfP/sMf/46bV4pVoUqnq68fBf0uCpJZrqq8jJTKG6opjDg11UlOZRW1VMeXEmsSEelOfEUJoVRWyQE/5ORsQGOhLmaUl3XR6Pr68w2FiEn50hRkr7CHQ0IdLLFhstOZwMlPAx0yDIWpdAKx0CrHSIdLfAQV8eWx0Zgp2NcTBQINjJiFAXEwLt9Amy0cPdUBlXPQVC7Y2IcLMnNdSPkqQYkvw8yQwNIFcQTJSzPfWZyUS5O9BeLGRtZozLizMsj/VTV5CBg7E2RmpSmKl+h7PxIbwtlXE1lcPLSpkYXzOyIt3IifWkJC2I3ER/chP9qRRGkRbtRVyIE552OljqyeBpq46lriS6irsxUvsWW0NpHEzksNSVxFj9O5zMFLDSk8Ja/yB2RjLYGkrjYqGEj4MWnrbquFmr4+GgjZ+zIZ52OkQHOJATH0BcoAsJwW6kCbwoSRWQHe1DuKcZcX5WZEe7khHhRJy/BS728mirbcdIdw86mjvR1dqNkf632FjL4u9nRHS0CwH+VqSkhpCaFkFJWQ5HJke4ffcGDzfucuvmdZ49fcyrH17y5PEG9+7e5snjDX7+6Ufgn7x88UycmfjH33/mp9ev+P7lc3HY+vX3m+G6KxfOMzI4wFBfL/PTU1xeX+fm5cucXJhjuKeN7pYa8jJjKc6Jp74ik5RYH3LTwyjIiiIpyg8vJ1ME/k5Eh7gTFexGeWEKzbX5dHdUUpSXTElBKq2NZQz2N9NYX0xudhKtTZUU5ibTUFNAVVkOqYkCcrPiyUqLJi0pnImRHipLhawszzIzMUxWajyRof4E+3ng4+5IZKg/kcG+CNMSqK8oQpiWQEJ0GBnJsSTHRZCWGE11RSFd7Q309bXR29tKd3czDQ0VVFQUUFtTTnG+kNrKCob7++jpaKepsZa62krSUhOJjQmnprac/oEucWYhIzuJ7NxUqutKKS7LIacokbS8KBIyQ7Fw1MHKWQ/PIFsMLFWwdTPEylkPF18LnLzNcPO3Ii49mJLaTGrbimntqeH8pVWOTI6ycHSGCxfX6Oxqpau7jda2RopL8rl67SIXLq5R31DN3PwUp1aOc3ZthQsX1xgY7Gb+2CSjE330DLVR1VRKZnEa2RUZxAijMfM0Q9dBFzNPU0w9TNCy1UTNUhU9R230HbXRsFJC01oRDSsF1K03cxKatioYuGjjFGpPSFogcXkxJBbGE5MViUeIG+HxwcQmh5NdkE5RqZDAEF9i4iJJS08iOyedisoSurrb6Ovvoq29id6+Tto7mmlqrqO3r5Ox8WFa2xrJzEolPiGK3Lx0ikuEVNeVEp8UiZOHDTYu5lg7b168y2kfYuvez9gltY0dUtv4QuJzdkrv2ASIQ9v+ZW/6NSuxVfILth/cxq5DO9gts4vdh3YgqbaPQ5oSfC37JTsPfMG3sruR1pBAQVcaJQN5dK210LbUQE5HGgVdGYzs9bBys8DU0RhXfxcCowIIjArALcAVn2BvEtLjyS0RIizJoqKhmFRhApLye/EL8yQyJRQ1Q0UMbXQ4oPAt8jqHNn+O/uYhpyuFgv4htCxVMHfbzDLs2vsZB+T2oKh1EAn5r5HXkMTR04rQGD9ScmIJi/UnOMoPa+dfL1IFXpTWFuET4k5CRiTpeQm4+dnj5GVNVGo40WkRBEUH4hbgzjeH9orrXd/52xZ+//5n/Me7n/Lvf/qM//3Hj/iPv3zIb/+6aWX6wwdf8IcPtvG7v24O0f3m3XfZJbGHg+oSSKp9w1cyn7NXaQeHtL5FWmsfcroSmDnrY+VmhL61OrqWqpjYaqGsc5ADcrtR0pbCxFoTB3dTbJwNiUoMoLo+j7yiJBJTQ4mI96O0oYDDs/009tSRW5opztLkFWYTGOSDg6M16RkJNDZXcGSqn9NrRxk43ExGTjQpOWF4BlsRHONKcLQnnoFOSCpK8bv3/swf3/8bv3/vAwaGRzC1tkdV35A9khJ8JbWfLyW/RkZLloOqkpvwpSuNiu4hdM0UMXXUxcxFFxNnHYydNTF10cXYWRM7H2N8wh3wCLLC2FYVZe39yKp+i66ZKrauZpjY6GNqa4CbjxOhUYFkZKcgzM+kqrqMwaFeNh4+4MXzZ9y6dp1rly5z/eJVbl25Jr7wF0HAgzu331IMNnMLD8Uw8eLJY7Ea8fzxo/8GB48f3BdnHkTnRRZnEVQ83XjI/du3uHXt6ls5g6sXz3Hz6iWxJWnj3m1uXbsstik9un9HrCSIAEEEGCIoeNMC9eLJBvduXX8LIkTqhUjp2Lh3m9vXr4jbls6unGDt9Elxveup48dYnJ/h1PFjYsAQ7UasnjxOb0874xPDtHc00dvXwbnzq5w4eYyu7laGD/fR29dBVnYqtXUVHB7pp6e3nfaOJjo6mxkdG2R8bIhrVy9w8dIaY+NDDAz20NHZQkFBHonJCcTExWJobIRPQCD+wWEECyJJycjG3csfZ3cvMUSkpqYiFArp7e1lYWGB9fV1JicnaW9vp6Kigra2Nqanp5menmZqaoq5uTmmpqYYHR1lfHycjo4OpqenWV5eJjAwkKCgIAoLCxEIBDQ2NtLb20tnZyeVlZXk5ORQVVVFa2srtbX1pKdnEhYWjqGhMe7uniQmJmNpaU1jYzM9PX00NjZTXV1LVVUNTU0tjIyMMTk5TVd3Lwkp6WjqGvBvNy6c49L6GS6urYrtNJfOrXN25RTH5mY5fnSBxvoGKssrqK+to7y0jNraeqqra4mNS8LG3gVvnwD8A0IoK6+mtKyKxMRkMjOzKS+vpLKymqKCQjLS0inIy6ejrZ2x4cMcHhiku72N/u4ucVXZyvJx8UW5KEQtAoU37UwiFeDN7QYRRLxZv3rjymVxSFr0OhGpvwkN1y9fEo+uiNoMRGHuN61Tl8+fEzdEiRQK0fLjyaXFtypdF2ammRofY356ipkjE+K5+TeHYRanJ5mfGGN+YowT87OcP7PC9UvnuXbxHBfXVrl68RxnV05w6eI6Vy6f5+GDO9y6eZVLF9epbqhC3VwXCS05ZPWV0bMzxNLVHGM7A5Q0DiEpvQcdPUUaGkooKxMSEuJFXl468AtPnzzk77/8KJ6237h3V3z3YfOPxGat2sVzqxybn2Kgt4OO1gZ6u5rJzkikqryArrZq2moKyE8JReBtTZCbGQkhLmTG+OJupUVJRgR9dfm4mKiiL/8t5qqSGCvuw1xVEkd9RUKdTMgO8yTWwwo/C21sNA/ha62Lvb48fnb6uFtpYqYmicDdHB8bXRwNFAh2MMLTWBVHbTmS/RwpihfgZ2VMfmQImcG++JkbEmZvSYitOVnB/mSFBTLeXMfRgS5OTgxx9dQSR0cHiA/1J8DZCkcDOWw1v8PDWI44X3PSgmyJ9DAi2suMzAhX8ZEc7EikpznhnmbkJ/pTkBRAlI8lwc46uJjIYqm5FweDg/jaqhHoqIWXlTLOxjK4msphrb0fG50D2OlJYqNzACcjaTwsFHE0ksZaRxIPaw2C3UzxddDH01ILbzs9BO4WpId7Eu1jS3q4B7H+NvjZaxHopE2UrzFx/mYkBFsQ4K2Lsd7XGGjvQUt1B+oq2/By1yA0xAxBmBXR0U4YmchhYCiPiZkGnt4OZGQn0TfYxZVrF3ny5BGPNh5w/94d7t65xcMH93jx/CmvfngpHpr75efX/P2Xn/jH33/ml59f8+qHlzx7+phHGw9+3YZ4Dv/5T86cOsnU+Bhdba1cPHuWezevcfvyBeYmhmmsKiI5NoiMhBBK82LJzxTQUJlOSqwfAn8n/N2tiA5xpyg7jtyMKPKzYpgc6aS9uZzO1ko6WiopKUijrCST1uZyOlprmD4ySElBBvXVBVSWCqmtzKOztYacjHiiBH7UVxdRWphJW1Ml48O9jA52U1GcS3iwL0G+7iTGCIgVBNJYVcLUSD9N1aUkxYaTmRJHaUE25UVCivIzKS3Koagom5qaEvr72+ntbaW6upiiQiEdLY20Nzdt3hjo66Kvt5OB/i6am2ppbWtg+HAf3T0tFBRmERUbSnCYL5ExISSlxhCbHEZyTiTZxfHEZ4Tg5m9FVLI/KcIIXHwtcPO3+tedWCdd7NyNEMR7U1CZSn1HMS3d1YxPDnHy1BLLJ45x8dI6k1NjrJ9bZePRPVZOLzM6NsTGo3ucWjnO4ZEBausqGRjs4fTqCa5eu8Cx4zO0tNdQWV9MQUUOofFBBMb44x/jh7GLEboOutj42+AicMbSxwIde2207TYzDmYeRujYqW2qETaKYojQd9bCMcSOoBR/IjIFJOXHE54chmeIG1EJoaTlJJAlTCEjO4XQsECSkuPIzklHmJtJaVkhPb0dzC9Mc+LkIrNzk2JwqKmtoLGplvqGaurqq2hrb6S4JI+y8nwqqouIiRfg6e+Mb6gHbn6OuAU6o2wgz06Jbew+tEMMETsObedTic/YJr2dbVJb2Sa1VQwT26S2suPQdnbL7OIr2S/ZKbmVvYpfc1DjABKqe5FQ/g5ZLSnUTZTQtlBD11oLAztdtCzUxRBhYKuDtbslVm4W+Ef4ERQdiE+YN04+jrh4O+MX6ktodAgh0YF4B3vg4GGNkZUuZnaGhMT54xXqip6lJka2uth4mmPmbIimmRJSqt+JdyL2Ke1BQf8QsmoH2LX3MyQVvkFNX459MrvZJ7Mbc3sDgqN8iE4OJSzWn8TMGDLyk0nIiEYQF0RBRS4JGdFkFqSQVZhMcJQPwVE+JAnjSStIJiYtGlt3Oz7c/im//+Av/Pa9v/L7v37060r1F/zh/R385k+f8PsPtvDOR5/y7ic7eO/Tr/jLJ3t458Mdvy5Zv8efP/2AnRI7OKDyzeaInMquTUXC4CAa5gqYO+tj4qCDgo4UspoHMLBUQ8tYAUUtSYysNbBzNSanKJHYlGC8Au0Jj/YmLimIjJxohMVJ5FZkUN5STHpxMqHxQTh72+Hq7UhQqB/mFkYkJEbS3dPC6HgvY0f6OXp8guqmItz9bLD3MMbUXh1nX1MCIz0Jiw1E3VCTv3zyIe998ikq2rrMLhxly67dfLb7K/6f/+//8P++8xt2SuxCTkcWdRNlLBwMUdeTQ8dYGd8wV+KzIhEk+eMe4oBzkC1mrga4h9rhFmSDhYsOls7aWLvqomsqxyGlTfAztNRC21gNz0AXohPD8Q/1Ji4xioTkGJpb6pmbnWTj/n1e//iKW9euc/v6De7duMO9G7d48nBDDBAiS5Po//j3z57y+vuXvHz6RKxGiJ778eULvn/2lCcPH4jPicBBdDx7tCGue33x5LG4oelNiBBdkF8+v8bNq5fEFqQXTzb4/tnjt3YhNu7dFoetn27cF8PAf80/iGxLL58+EucjRBamjXu3xW1OIuuUCCJE2xAX18+IB+curK2yfGye40fnOHX8GCcWFzi5dJSTS0eZm52kva2R1rYGMjKTSU1LYGCwm5nZCXp62+nuaaOruxVhbgaVVSV0dDbT3tFEZ1cLPb3tTE6NMj42xKmTiywcnaa7p43aukqystNITE6gqKSQuIR4jIxN8fQNIDw6jvjkNApLK0hJzyE7r5AcYR5CoZDa2lpqamoYGhri8OHDzMzMMDw8TEtLC3l5ebS2tjI7O8vo6CjT09OcPn2a2dlZTp06xdWrV+nv76eiooKVlRVqa2vJyMigoKCAsrIy+vv76e7upquri66uLhobG2lpaaG+vp6IiCjCwsIJCwvHy8uH2Nh4oqJicHR0pqOji9OnzzA+foTq6lqSklJITEymqqqG1tZ2SkrLiYlN3ISIa+fOcmVtlStrq5xbPcXlc2e5fuk8F86eZnbyCCeXFhkdGqa5voG6mloa6xtoamikpKSM2rom4pPSSU7JwNXNi/SMHAqLyigqKqGmpm4zVF1WQW6OkIy0dMpLyxgaGGR64ggjg0McHuhnZHCAybFRTp9YFrcgrZ48wZ0b18V3/UXH5fPn3tqHOHPqpFh9EG1AnFxaFNuiRIuN66unOXdmlasXL4hlvscP7r/Vmfxm/dmdG9e5fvmSWH0QKRr/NZchei/nzqyysnyc2ckjzE1NsjAzLR6CmRofY6ivl/7urrcqX5ePHeX04lGOz05zdHKC47PTrJ5Y4tL6Ga6cX+PSr3R/5cI6Fy+sceH8WTFEHF9awMfPE0U9FaS05JDWVsDQ3ggTe0PU9BQxNtfEL8CJ3LxEKstzyBemMNDbQkxMKPfuXeP1Ty+5f+8W66ungvBttwAAIABJREFUuXfrpriVSfQH5+7Na5w7s8LS0RmWjs6IR1n6ulsoLcqhtamaztYqMuKCSRK4E+ppSYSvLckCd0oyIsiK8mGis4pABwNcjJWx05XFVGkfLoZKhDmb4GWugbuJGsl+jgTZG+JjoYuPlQ7Z0f7UFSYx0V1HWpQ3JmoHsdSRIdLHnjSBB57m2jjqKRBkZ4zA0YQkXwfsNKQJtjYkK9iTJC9nYl3tENiZ429hRISrHcmB3lRnpzDV28HtC2u8enyfhckR/FyscDdRxkbtG5x1JUjwNSU3woUEH3PCHHWIcjMk0EadIActwlwM8LPRIMRJj+QgOxIDbHAxksPDWA5nfUmc9CRwN5bGx0IBb3N5PE1l8TSVxdtcHlfDg3iayuJnpYSXmRyeprK4Gh7ETOVrzFS+xUFfmgB7XSK8zPEwV8dMTQJXExVCXU2J9LIixtcWgYcpAY46+NipYGcsiY3ePlwspTHV24uh1h50NXZjYSyBntYe0pPdCQ4yw9pKDhsbJQKCbHBy0UdLVwYbO0PiEiMoKS9gamaCpaVjLB5b4MTyEpcunufhg3u8fPGM718+Fzcy/fzTj/z0+hU///Sj+PEP37/g+bMnnD97hh+eP+PVi+fcu3WTuqpKutpaGR8e4OTiApfOrLB6fJbGqgLSE0MI87fHzV6XWIELhdkR5GdGUpoXT2ttAdXF6Qx01dFUU0BOWhRPN64z2NvEkdFuRoY6qSgVUlWeR29XIy1NZbQ0VpCXnURGSjQVxbk83bjJo3s3KMrNICM5lsqSPPKzUwkN8KKuspizpxYZ6GkmKy2WjJRoUuIjyc9MpqelkZnRYXpbmxBmpFCQk0FTbSUVxfmkJsVSVpxHY0M13V2tDA320NnRTE11GTXVZXR3tdHcVEdfbyd9vR0MDnQzONRDfUMVdfXlNDZVUV5VSFllAQVl2aRkxREc4Yurtz3uvvZEJgVQ3pxPVmkCmSXxFNZmEJkagF+kC36RLjj7W2LlZoCJgwYmDhrYehriG+GIIMmbiER/yqsKWT+3ysrpZc6cPUVvXyfNLfWMjg0xOTXGqZXjrK2fZnpmgta2Rtram5ibn6KhsYae3nZmZsdobquloq6E9LwUXPyccQtyISQxGJdQVyx9LLH2s8YxxBG3CDccg+yx9DLH2scSlzAHzD0NMXHTw9BVZ/Nw0cPM0xinUEf8E/2IzonCN8oLb4EnGUWp1DRVUFVbQkVlMR2dzaSnJVFaUsDgQA8nTyyyevoEU5NjdHa10tRcR0GhkJ7eDo5MjjJxZISJIyP09XdRWl5EelYyBYU5VFYV0dnTTGNLNQ1tVbT1NZJbmklkigB1E2V2H9zJHpld7Dy4nc8PfMaOQ9vZcuBTth7axo5D29l+cBvbpLay/eA2dkrvYLfcl3yr+DV7lb9FUm0fUur7UdCXQddGExNHfUwc9TFzNsTawwwTJ0P0bLTRNFdD21IDY3tDbD2t8Qx1JzgukMjkCAIi/fEJ88U/IoCQqGBCooKJSowkJScRQVwI/gIvIhND2XNgJxrGypjY6yOrIYWZoyEWrptDZHrW6shpS7JHZgfbD3zKLqkv2COzA1U9WSQVvkFFVwZjG22UtWWQU5PE2tmEiIQgfEM9CIsNJCYlnIqGYnGIPT0vhdjUCLKL0sguSiEqKYT49AgyilLJKEolPFGAjpku73/xMe98+Df+9NEnvPO3zeD0X7bs5sOt+3j3ky9577NtfLB1Ox9t/4ZPdu7n4+0H+ODz73j3k5388cOP+e0Hf+KL7z5HXu8g6uayyOru5ZDWNygbSaNlqYSi7kGU9aXFoXA1fRmUdQ6iaSCHg7spiRkCOvpryciJxt7ZCA8fa6Li/MgUxpCeG0N4SiAeAhf8ojyxcjVFz0wTKwcTbOzNcHSxpqq6mMmpwwwMd9DQXEFLVw1peXHYupli526CkbUatm6GhMb4kVmQhpWLDX/9dAu/ffc9PHz9yS8u5Td/epcPvvicD7d/yt92fIyCnjyK+nJYupmgoCaFrbMpCWkRCEvSiM2IwD3IERtPc2y9LDB1MsAl0BZzZ32U9Q9iYquBm58lDq6GGFqoYWSlTXh8MPGpkeQUppGSlUCgwJe8wmyaW+oYOTzAqZPL3L5+g9evfuT+rbvcvX6b+zfvcufaDR7evcf927fEu1ZPHj4Q5x9evXjOz782LD3dePjfIOKH58/E4PD29sO/BuXEw3O/NjR9/+ypGC7u374lXoG+ff2KGCCeP37I988e8+rFU/GGhEiZEOUYXjzZEKsLonzDs0cP3rIqiZqcREDx4smG2L4kymGI9iEurK1yYW2Vy+fXxNdMl86d5dql8+KQ9ZlTy5w+scTK8iInFheYnhqnva2Rmtpy8vKziIuPJDkljpbWekZGB2hpraeuvpLqmjIam2ooKMyhpDSfwyP9TE6NcmRyhFMrS4yND1FYlEtySjw5wgySU+IJFYQQGx9HpjAXGwdHAkPDSUhJJzg8Gr9gAf4h4eTkF1FSWk5TUxNHjhxhcnKSlZUV5ufnWVxcZG5ujsnJSUpLS2loaODw4cN0dnYyOTnJ+vo6s7OzLCwscPToUa5evUp3dzdVVVX09vbS09NDcnIymZmZFBcXU1hYSHd3N3Nzc4yOjjIwMEBnZyclJWVix1Bubj7Jyal4enpTUFDEuXMXePz4KTdu3GJpaZnW1nYKC4spLS0nNzefoOBQgkPCUVbX4t8unz3NzYvnuHv1EtcunuP6pfNcv3Se82dWmJ088uvK8gyDvX10tncw2D/AYP8ATU0tlJVXU9fYxsDgCHn5xQhzC4mLTyYrK4eamjqSk1MpK6ugubGJuppaykvLaKir5/DAIHNT04wODTI7eYSV5ePiHuOV5eMsLcy/tQkhUgBENiLR/sObCoQoR7GyfJyL62vcvHpFDBoi2Lh0bp1b166Kf+luXr3y1iiL6JzI7vSmdUpUNfsmOIg+P3/2DGdOnRRblkRbF1PjY0yMHKano522pkaG+nrFzUynji9x5vgiJxfmODZ1hGNTR1g+OsfqiSXOrZ7iwq/Li1cvnuPc+iprZ1e4d/cm165e5NjRWWzsLJHXVkReXwVlQxWs3a0xtNRhz75tGJuqU1ScRk1VLgtzw8zNDDE/M4K1tTEdnY2cv3CG23euceP6Vf7x02uebjwUZ1E2dzkuMDs5Ls5E1FaVUl1RzEBvG4115dRUFhEZ5o2rtT6pkV4kCdyJD3FB4GVFXlIwpWnh1AjjiPOzw8NcnQBbPVyNlDFV2oeTvgIuegrYqh/EXFkKBz0l7HSUCPewprk0m+OTvZxfnkKYEoaHjQHO5ppE+TuTHumLr40RttryeFvqE+5iia2aFCFW2oRY6RLvZklWgCtB5jr4GGqQ4utMtKstYc42hLrYIkyIYm6kn/KCbOIiQwjzc8bXShN/MwV8TeQItlUj1deS3AgXMgNtiXI1IM7ThABrNcId9Qlz1CPCyQA3Qzls1faj/t1HWCjtxkplD44ae3HSOYCjxl6sVb/GXu1bnHUl8DQ4hKu+FCHWqsR6GBLnZoDAUQs/U3kslb/CXusApsrfYKL4LS7GiliqSaIptRNbHRlcTVQIdjZG4GFKlI85MYGWhHkZYG2wF22FzzFS34WB5jdYm0hhpLMXeytZjHS/JTXRFUsLGWRkPsfVVZekFH9MzJXQ1pPFw8eO1IxYSqsLfw2sTjM1OcHU5ARLi0dZO7vK9WtXeP7sCfznP/jPf/5dDA4iiPjl59fi2td//PRaDN8vnjzmxOIxxg8Ps3piicf3b/Pj00fw03POnphldKCJwuxogn0sqS1PYm6ijbGBOqZH21hdmuDU0VHuXj/L8sIo1eVCXj69zdrpBU6fmOHk8RlGh7vo7WqktamSqgohPZ0NVBTnUltRxFBvJ//86SXXLp5FmJFEdVkBFcW59HU2k52WQGdLHasnjjLc30ZLQzntzVXkZiYz3N3BYGcb/e0tDHS0Ul9VRkt9NaODvTTWVFBZVkhbcx3tbY00N9XS1FhDTXUZtTXldHY0U19XRVVlCa0t9TQ21VBXX0lZeT4RkUH4+LtRWpGPMD+Vkqo88koyiUkS4Bvsjk+QC6m5sRTVCqlqKyI4zpOwRB9iM0PwDLUnKNaDgGg33INtsfMywc7LCDsvIyxcdLD1NMTZ3xx7D1PCIgLEd+dnZo8wOTVGX38Xg0O9HD02y4WLa5w8tcSVqxe4cHGNpeMLHJkcJSpaQHlFMUPDvYyM99M70E5ydgI2LpY4+GyuSFt4WmLta4uWrRYq5ioYuxnjEGiHja8VZu4mmLmbYO1rjpmHAcbueph6GmDhbYq1nwVOoY54RnsQniEgMM6PiBQBFQ2bzUs9/W309LbT0dnMyROLjI8NMzF+mDOrJ7ly+TynTi4xvzDN8eWjDA33idWIzq5W+ge6GR0borO7jeq6clJS4xHmptHcVkt7VyODY91MHRujra+RkvrCtyBi16EdYiVCBBFfSHwu3o4QnftKfjf7VL5DQn0/KsYKKOjLoG6mjIW7CU7+tjj4WmPnbYmTvy3eER44Bdjj4GeLR5grAdF+BMcFEpUWQUp+EnEZsWKICIsXEJUYSXicgIT0eAor86hoKKWpq5bS2gKkFPahaqCAjLokijoyKOrIoG6ihIqhPNIa+/laegc7JD7ja9mdSKnvRV7vIGb2elg4GmDvYY6Lrw327haY2enj4GFJWKw/IdH+pAoTiEwMJac4ncTMOEprixCWZBEU6U9ydhyZBUnEpYWTlhtPZnEaUanhOPk4c0hFhg+3f8qfP/7oLYh479Ov+GSHFO9//jV/+XQr7332Be9/vpsPvviG9z/7lr98soc/fbSdP364hd/97c988tUW5HQPoWOjhJzefiTUdiOnK4GSwUFkNQ8go7EfRS1JFDQlkJD/CinFrzGyVMc7yIHM/DjSc2NwdjfD3tmI6Hh/UjLCiU8O/v/pesvgOMxEXfP82q26dc89M0lmMhPmxOHEjh0zy2JmZrWYscXMzMwWoyXZkixmi5lZZrbjZDJz5tkfSvc6Obs/vrIltVuyXVJ9b7/wYO9mioGdFtK6EhjYaSGjKcGJS0dQ1VXA1EKf0Ah/UlJjqa67LCbL513OJCDaGz2BJtpmqngG2uMT6kxYnD+JmXEYW5tz4PvvOPDdQRqamnHyEPLN0eN8+t23nLh0mvNKF1A3VeGEzGHktCUwFuiSnBZNRV0pMSnh2LhYYOFkjMDVFCM7PTRMVdARqCOrIYGU2lkE9nq4eFvg5G6Ch58t6bnxNF2vo6ymcJ+2HuhBTHwY1TVlXGttYmJ8lMWFOTZWVnn86BEP7t5nZ22LnbUtNpZWuHfr9u+6DCLH4MXTJ+IjShc8vHvnd47CyyXrl1kQL4PlRK7Gy5wI0czrgzu3f1d8fjmSJBIFzx8/EMeXRCA60dyriGYtchlEcSVRVOnlMvXL9OuX151WFmZZmJlkbmqcxdkp1pcX2FpbZmNlkZWFWZbnZxgZ6GVseICVhVkx1Xp2cozhoT7q6yopryimqbmOgsJsPL1cSEmNp/16CxWVJeQXZJGQGE1qWgLpGUnk5mVwuayQqurLDAx2Mz4xTG9fB6lpibh7OBMRGUJqajLhkRH4+vsRl5SMrqERlrYOBIdHIfQPxsbRFTtndyJi4gkNi6CoqIi+vj6Gh4dZX19nfHycwcFBurq6WF1dpampiWvXrjE0NERbWxvd3d309PSQn59Pc3OzuB9RVlZGVFQUtbW1lJeXk5ubS3Z2Njk5OaSmplJXV0dXVxcNDQ1cvXqV3t5eVlfXqa6uJTAwmJCQMHx8/BAIrKipqWN2dp6trR02NraYn1+kvb2DoqIScnPzSUhIwtXNAxNTAToGxvzH6uwUe2vL3NlaZ3t5ka2lBbbXllmZn2FqbJSBnm4Ge3vo6+rkels7PV3d9PX00tvbT3VNA1da2rnSdI2y8moys/Lw8Q0kJSWN+vpGCguLyc7OJTM9g8L8Aupqamm9eo22lqs01TdwrekKY8NDLMxMszg7w+LsjLik/HKpWcSGELEd5qYmmbgxIp5tXZiZFkeZ5qYmxYUjUVdC5EYszs6IXQXRpKto5lWEghc5EaIOxh9FhIhSLSJli772+ekpMZV6oKeblsYGsevQVF9HTUU5V+pqaW1uorOtlZGBfiaHBpgY7Ge0r4eRni5G+nsYHx4Qx8o2Vha5e3OHrc1VdrbXefjgDlubq6ytLhISFsgFRQkuqUojpSaFmb0p8qqSvPXeK2hoStPeWs2/fn0A//2EsRud+AqdMDXVZWx8gL2bm/zyj2f7rzo/esj4yDDtV1tobW7an54dv0FPRxtlJflcLs6jubGGpoZqivIz8PdxIyo8ADcnCyL8nPGy08daX56S9HDSo4R42xvg72CIl5U2HhYaaF46gpWGBA56suhJHsFA+iguenJEuwnwEuiSGOCOttRZ9BUvEuPvTlVhKg1luaTGBpCfGo3Q0QwrQ3X8XfZp1f72Zjgba+Nppo2x5BH8zRQJEqjhqn0JR/WLmMuexF5NknR/FxKEDtTmJJGfGEFGXCjLU0PYmuujIHueMD8XfK21CbFSw9dEHnd9SfxMFYh21iPe1Zhwex3C7LRx1pPE20QBZz1JfEwVsdM8j4vOJcxkf8RY6iBGUt9hKn0Qc/nDmMkcwlDyW0ylDyJQ/BFT6YMYXPoGS4UfcdY5j4v2eZx1zmOjfBydc19iKP0DBtJHMJI9jqO+HOaK59C8eBgrLSkMFU5jpSOJu0ANbwdt/Jy18HZUw1zvFCrSX6AifQA1ucMYap1GX/00ZgYXsTSRIiTAHCMDCbS0TqOnd5HAYDtMzJVw97JEU1cOSZkzxKVEsbQ6x/TMOF2d17nSWM+1q830dHcyPDTA/NwMuztb/PziOS9+esaLn57x84vnYlfip+dPefb0MY/u3WVqbJQ7e7uMDQ9RV1VJdHgYNwZ6uXdzm5vrKyzP3OBq/WWyUsLw97TAykQRP08TinPDSUv0IzXen7yMKIZ6rrA6P0JzXTGZqVGUl2Qy3N9OS2MFTQ3lNNSWUlddTFF+GllZcXS2NzIxMsDYUB/d7de4fvUKGcnxBPsJuVyYS1NdFePDvfR3tdLffZWu9kaaG8rpam9kqK+NtuY6HuxtMzk0QFtjPb1t16ituExlaRGDPZ1cu1JPeUkh1eWlFBXmkp2VRl5uJrk5GeTlZlJeVkxtXQVFxblk56QRFu5PcIgPCclRxMSHEZ8UTvHlbGKTw4lJCkMY4Iybrz3h8QFkF6fQO9pGUU0OESkBmNhroWOhhMBFH2c/SzxD7HHxt8IzxBZLVz0ELrpYOOugK1DEyFYNK3c9zOy08A3wIDQsED9/IXn5WTQ117OwOMPU9BjXWpuYm59idm6Snd0N7t2/xcLiDL19nYRHBBOfEM31jqtMzY4xNTtGZUMFwdEBOPk6YeluhZ6dPlrWOsjoyXFa+TRnVc8ioyuNopEC8roySGtJoC5QRtFYGnljKdQsFdF31MHIRR9jVyNM3ExwDXXDN9qH2MxYsorSCQzzp7JmH8qXk51GeUkhtZVl9PV2sjA/zfjYMK3XmujsaGV+boqWq4309HbQ19/F4FAv0zPjjNwYoKaukuy8dIKCfYmOCSGvMIOs3BTSchLIKkolLi2S2Iwoziue5sCRT/jqxAHxxOvnJw/wwY8f8smJT/nw8Ifi88nRT/ji1BcclDjIcdljnFY8xQXls0iqX0RORxplQwW0LdQxcTDA0s0MK3dzPEJdcQ9xwS3YFbdgV7xCPfCJEOId7o1niCfOPk7Ye9rhKHTCI9ATrwBP3Hxc8QrwJCjKn4SMWHJLM4hJCUfHRB0rVzPMHY0wdzRCzVARSzdT9Kw0uah8iq+Pf8qnh9/n+7NfckbhGBJqZ9AzV8Pd3x53f3tcfGwIiPBCGOSCk5ct/uFC/MOFRCWF4hsqxD/ch8BIPyITw4hMDMPR0w4nL1sCIrzxDHDBP1yIX6Q3Zg7GKOkoc1rqLB989Sl/fe9dXn37XV57+yP+9MZHvPbO5/z9g4O89s7nvPL2+7zy9ru88tbH/PnNT/nzGwf4098/409vfMR/vfEOr3/4Lm989iZHJA4ip3ceCfUTXFQ7hoL+JRT0JLigeIJj579HSVsKK2djBI6GOHtbExbrS3CUEBtnE/RMVZFVPIuJhSZe3nY4u1pgZaOPup4Mh85/yTHZQygZyqBqpICSrixmtob4+LsTER1EbEI4OflpFJXmUFiWTVZRKj7hHhhYaaNpooyT0Aq/cHeCo/0IjAjA1NYKLWMjYpJT2Nrdo6SmjpS8fNSN9DgpeQY5HXmUjeTRMFfAyc+azPxkSsvzyS7Yn5l1FjrgGeyGR7AbNp4CVAwVMLbXQ91IEVVDWYSBDsSmBJGUFkpBWTqN1yqpbiojNjkSQ3NdbOzNycxJpq6+kvbrV9ncWGNzY43t9Q3u3rrNT8+es7Wywc7yBpvLq9zZuymOMInEw8/Pnv5utv2P7sLLokEkGP7/jkh0vByBEpWy9z/24H8A5USxpAd3bv6OGSESA08f3uPZo/s8e3RfLDpEAkIEmfvjatPLAuTJg7vcu7XL3ta6WCyIXIittWV2N9fYWltmdXGOseEBuq+3cmOwj42VRbFzsTAzyY2RARrqqyguyaO5pZ76hioiIoNJTIqhvqGK8opiUlLjCQsPJCk5loLCbIpL8khNSyAhMZrGK/uu8+jYIE3N9URFhxERFU5KWjIJSYnExscRm5iEmpY2ckqqGJiYY2AqwMremZDIeErKqklKTqW6upqOjg6am5uZmppieHiY3t5e2tvbmZycpLOzk7GxMRYWFujr66O7u5ve3l5qampobW1lYmKCiooKcnJyyM3Npa6ujry8PPr7+1lfX2dlZUVcvJ6fn2d4eJiFhQXu3LnDzs4eTVeukZyUTkR4DJkZuaSlZtHbM8jc7BLra9ssL60zO7NIT/cAVZV1XC6tJD+vmOiYBCwENtg6uvAf60tz7K2tsLO+wtrcDGuLc9zcWmdvc3+pqKu9jZ6O6/s5/94+erq6GRoYZHF+gd7eflrbOrl8uZze3n6Gh29QVFRCRUUVV69epflKC7XVNVRVVFJfW0dLUzNt11rp7exiZGCQzrZWcVxoZKCfseGh313YRV2EtaVFceRofXlJHB8a7u9j4sbI73DvL8eXRCtKIrdAVMYWuR4iwNz2+pq4F3Fnb5dbO9tsrq78DxHxRwr2y5EnkQASsSLaWpppbW6it7NDPAHZ0thAS2MDrc1N+5O2Q/1MjAwyMTLI+PCA+O3ZiVEWZyb3/y+2N9hcXWJva52bezvMTI+zvbVBUUk+SrqqSGsrcEbuPDpm2lyUOc3f3vwTjo5mvHh+mycPttlen+GX5/eIjQrE0dGSuflJ7tzfY3NrlTu3dxkfGaa6vIyBnm7GR4ZpaWygq/0aPR1tVFwuJDkhmsK8TCrLikhNisba2gRPN3tMDFQJ8XEgWGiDg6k6lXkJlGREkZ8YwuXMSByNlNG49COBDsY4GytjrHSW1BBXUoJdcDZWpjA+kL7Gch5vL5ES5ku0nxstFQW0VBdRmB5LRWEa67Mj2JvpYKGnQmlGPLWFGTSWZJMbH4a25Am8TJQwlzmMj7EczprnMZM8jJ+pEqHW2gQKtIhytqC5MI32ygISgoWM9rYSGxlAdIQ/bg6mRHkJiHDQJchKnUBLFbxN5HDTl8DXTIEoZx1i3fSJctYh3sMQF+3zCI2k8TWVI9RGDYH8ETz0L+GocQpblWPYq53AQfMUDpqncNQ6jbPOefzMFXHSOo+d2mns1c9gq3wSe7VT2KudwFT6IBbyP2KneR4rlbNYKJ9G/uhnyB//HDczFewN5RBoSeBurbY/O2shh42ZFMZ6p1GR/xY5yc9QlPwODcXDmOpexFTvPM62KghMpZC89AVycgfR0zuPgZEU3//wHgJbLZTUJDh76Sh+IZ5EJYQRGxeBn68nQYE+lF0uYnxsmNWVBZYWZ5mfm+LWzW3u3rnFo4f3efHTM/756y/8+7//yX//61f+9c9/8OD+Xf756y9srCyTn5eDtZWAyooyejrayEpP4nJhNsH+7vi4W+Nqb0CAlwWhvpa42KgRE2JHVnIgoX72WBorkxobQEKEN36etnS11tDX0UBdeR6JsUHERvpRmJvEQM81Rkc6aGq8TNu1arramqgoyaOyKJ/y4lzSk2LwcrXH3cmG/KwUaiuK6elooqaigOT4MApykmmsLaX7+hUWZkbgX7+wMj9Ne0sjrU31JMZE4OPlTEl+NqVFucTHhHO5OI8rjTW0NNfT2FBDSXE+OdnpFBflUd9QTVX1ZcrKi4iKDsYv0JPwqEACgj0JCvMkLjEMTz9HvP2dcHATEBThQ0VdMfUtlfQMtRMc7bN/+Yv0xElohaOXJeEJ/viGueEb5kZsWjAuPlZYOhlgbK2Jso4k2iaKCBx1MbHSxsXdDjd3J5xd7HFytsNL6Mbk1CjLK/Pk5GbQ3XOdmdkJbowOMjo2RFd3OwODPRSX5BMU7EdTcz0Dwz1Mzo0zMjFEZUMF3qFCTBxNsfKyxcjJGBM3E7RstJDQusgppZNIaF1E3kAWeQNZlEzkkNa/iIy+JBpWqpi6GyEQWmDuaYaJmwkWHuboWGrj4GtPbGY0JrbG+IYKSctJIjktlqLSPGLiIgkM9iMuIZqcvExy87PIzs0gNz+LiqrLNLU00N3bwfTMOEvLc/T2dVJyuZCc/AzCo4JJy0ygtqmSwoo8whJCcQ1wxtjBCHN3C07IneTDQx/w2fHP+Oz4fgfii1Of88nRj/n85IH98vTJL/jq1Jd8d+5bjkge5rTiKaQ0JJDXleGcwimU9OVQM1ZCVksSZT05LF1M8Qhyxi3ICUtXC5z9HHHxd8LGwwo7Lzvcg9xx9nGcvL33AAAgAElEQVTCxNYYI2tD7Dxs8QoW4hvuh1+oLz7B3nj6e+DivU+vdvLZB4zJakihaaKCrYcAGXUJzsufQt9aCzVjRc4rnuK7U5/z9cnPOSLxHafkjnFK7keOnTuImZ0eFvaGmNroERztQ3h8AO5+TgREeOMd7I5ngAvCIA88f1uHMhTo4ehph727FUaWurj52mPnZoGT0AoHoRVqhgrIa8mgrKvEF4e/5a1PPubvH37Mm598yV/f+5y/vvclf3v/W159+1P++v7H/OW9D3j1nY/485sf88obn/Lqm5/x2luf8pd3PuT//O11/u9X/hfvfvkmJ6R+4KzCj8honUHLQh4NEzlkNS/w4/nvMbHRIbMkmdLaXIqqsohIDEBJWwoFzUuo6smioS+PsaUWGjqySEgfR07pHOdlj6JiKIuutTqyWhdR0ZfD1EaP8NhA2nuaab5WR05+GhnZSaRkJZCcGU94fBCu/k7YuFtg426BhoEi7j72BEX44OXngamVOS5eHvQPD3Pz9m36xkbZvnebumtXcPVzQxjqgbaFOp4hjmSVppCRl0RohD/egR6ExQQRHr/fzbBytcDaTYCrvwMp+fH4RXpiINDAzceWxIwwktMjSMmIpOByFtGJ4fgFCjE208fN3ZHSywV0drVx984eN/d22N3ZYndzi1u7e/zy4mfu7O6xs7bF3sYWm6sr3NzeEkeVfnryWAyP/fnZU/HvXzx9wk9PHouFg2i+9WXX4eXlJpHQePLgvjgW9Y+fnovZEaLHvHj6iJ+ePOSnJw/FYkIkKJ4+vPe7y//L7xe9LVphEhWmRdOuIhFx9+aO+H0P7twUi5aHd29xc3uDe7d22d1cEy9EiSZnt9dXWF2co/t6K1ev1DPQ08na0jybq0vixcuB/u79n9uxYSQkx5BXmEVyWjwJyTHkFmSSW5CJs5s9Gdkp1NSWE58UTVx8JIVFOcQnRBEY5ENBYTZd3e00tzSQmBRLcGgQfgG+eHh54uPni5u7JwYmptg7uODiIcTQRICZwJao2CRqG1pobW2nv79fTJHu6elheHiYyclJxsfHWVhYYHZ2lvX1daampqisrKS0tJTu7m7Gx8fp7OxkamqKsrIy+vr6KCoqorKykqamJsbHx5mdnWVxcZGRkRFmZ2dZW1tjZmaGpaUl1tbWWF1dZ2Nji3t3H9HfP8jw0Bitre10dvSysrLGxvoOy8urzM8tMzQ0Ql3tFQoKikhMSMXXJ5CAkHB0DU34j/npCRanp9lYWWZ3fV18gRfFfKbGRunv7qK/u4uJGyPMTIxzY3CArvY2RkduMDpyg7ZrrRTmF5CbnUNDXT19Pb0MDvRRV1VNTUU5tZUVtDQ20NvZwfjIMDMT4+LnEfEbRJf9/TjN/0ugFokIkWuwsjAvhtSNDPSLY00iN0HkaKwvLzE9PiYWACJHQwSqExWndzc3uLO3y/b6mvibUlQcur27I6ZfL83Nit0K0ed5+WMiFoVoTran47q4XN3a3PS7PkRPx/XfLu2DjA73MTk6zNLsFCvzMyxOjrM4Mcna7Bz3d3bZXVnl/s4uexv7ywzL83M8ffyE2it1aFsbcVZDhoMXjnFK5ixnpM/yv/7z/yIqMoTdrVVuba/z8OYOj2/vEewnpKqylEeP73FjbIj5hWlGbwzuW3u/QVmmx29QW1lGYUEOVxprSUtNxNHBhgB/IVcaa0hPj0fPQBUDAzXc3KzwdLXEUFuW+HAhIT4OxAZ7MD3QyspYD36O5jiZauFpbUiohy2mmrLkpUSwMtVPVJAba3NDPNldoaepmiA3O4pSY8lPiiIh2JvkMD9ig4WUZiQQ7eeO0M6cO6uzjFxvovtKFWaailhpKWCtfhFbjTPYq5/BUf0szhrncFa/gL3yGazkTmKjeAFHLTkywnyID/QkJTqIhZkR+rpbkZU8ibW+PMGOhngJVPeL1S46BNmronXhU7zNJAi0lsHd8AwuOifwMb5AkECGAHMp/I0lCDCRwkXrFO66p/ExlcBO4wieZhfws5HBTPkQDgYXMZQ/hrX6RdyMFLHXlETn3NdYKx3Dx/giuuc/xl7tBH4WCtiqnUTuyLvIH/sAbclvMVc/jbtACU97dYy1z2NvrYyC3CGUlI7w3Xevc1HyKy5Jf4X0+QNYmVzCXiCPotRX2ApksLeWx0D/DCdPvo+R0SU0tM5y8Mh7fHPoHX44+hmKGpdQ05HDwtaA8EgfAoPdycyOw93TDoGVAbn5KQwNdzM3P87Va41U15QzMT4iplfzb+Df8OL5Tzy4d5/V1VWePHrM7u4uly+XkJAQh4e7My3N9bRdrSU+NhAvdwGWxooECc1xtJDHwVSaMKEJ0QH2NJSmEu5nh42JKm62+pRmx7M5P0Jfey2X85IpzIwjMzGMnLQommtLGBtsY7C7ifrKPC4XpFCan0x6XCgZSWEE+zrh7WZFYlQAXs6WRIf7UF2eS1lpJsGBboQGeZGfk0xZSTYtVyoZG+kmOsKfpIQQYqP9sbU2wNbOEA83K0JDvfDxcSQmJojy8jyuXav/bRKwlastjRQXFZCWlkJ+fi5NzfU0XqkhIzOR2PgQgkI8EFjp4u5pg9DPkcBgd3wD3JhfmtwvQ08OU1iSS3hUMIkp0UTHhZKWmUB5VRHxSZF4CJ2IjAn+DUqXQFllIVGxIdg7WRIc5ktsQjjhUYE4u9gRFOhLgL83CfHRlJcV09XZxsz0OIMDPdRUl5OelkRWZir8+1cqykvIzEihp/s6kVGhDA71cufeTbZvbTE1P0FlQwWB0UG4+LugaqyGqpka6hZqqFqoIGcozUWdC5zXOscFnbNI6J1HWaCEjJE0kvpSKAtUMPe2wD3GA78Uf/xTA9C110HVQhUlUyW0bbWx9BLgEGCPjY815i5mmDiaYuJgjp6VIdoWeqgba+Ls50pJbSmXa0qpbKigo7edzr7r1DVW0XK1gcqqUuLiIykoziGvOIfMggwSshKJzY4jICkEY3cBigJNtF2NOSh/nHeOfMQnJ7/gs5Ofc+DEAb49+w0HjnzCgcMf8dWJ/ajTN6e+4PuzX3NM6jCX1M+jaaaKqaMhGsbK6FpooGuhhYaxKtrGaphY62PpaIqVkxmOnnYERgcQGh9CRFI4AidLtE11EAZ64eBuj4G5Pq7eLnj6e+Ds5YSnvwd+ob5iEWHpYo6BjQ7HJQ5zXvE0MpqXOHz+e05KH+WE1I+ckjnGjxcPcUHpDJdUz3Ho7LccOvsNp2WPc1TiELqmGmgaKqFvroWdmyX65lp4Brhg6yrgguxp3Hwd8fB3RklLFmVtOUys9dEz08Ta2Xyfjmynj5uPNVbO+ti46aFtKsNFhcOoG8uiZarKV0e/4Z3PPuXVdz7gjY++4uNvjvLRd8d487PveOXdT3nlbZFL8QF/eedj/vr2p7z2xie8+sZH/Plv7/Gnv73Jf/71VT448AHHzx/mwPfvI61yCimloxy/+BUnpQ6ibCCDMMyZnIpUssuS8Q53wchWC01TRaLSgnD2s8bMUQ89SzXUjeUxstVCz1KN09JHUdaTReBghKWjMU5e1pTVFDK/OsnwRC/FFbnUXCkjNNofKwdTLO1NENgZY2FvTGhsAPUtleQVpuEhdMA3wAO/QE8Cgn3wELowOTXB5NQ4/YM9TM6M0t55ldLy/H0uS0YMKekxNFytIqsghcvVBWQXphKTFEZkfDDCIBccPa3wCXEjONoHnxA3fEPdcXAT4OZtR1RiIBFxAcQmhBIXH0lcbCTBQX74+XqRnpZEf18XO9v7YycjA/3sbm7w6N5dttZWefzwIc+ePOb54ydiAJzoPHv0kF+eP+PXFz/xy2+wuGePHvLi6RN+ef6Mn589FceSXjx9si8Knj/l+bMnPH3yiMePHohZQaJenGhgQ/Q40TLfk8cPefxo/0L/RxEhgsqJBIQo3vTs0X1ePH3Ei6ePxOVqketwZ29bDJ67s7ctfrxoiv7O3ra4byEiVe9trbOxvsytm9tsb60xOzPBzPQ462tLbKwvMzc7SW9Ph/gMDvQwPTXG4sIMU5Oj9A9009l3nfS8NOJSY8kpziY8JpSI2DDchC54B3jhF+xDSmYS8UnRCGzNCQ7zp6K6lNSMRDKyU6iuKaeoqICsrAzKyy/T1tZGSUkJDg4OyMjIoK9viIOjMxERUdjaOaCuoYO1jQOeXr5kZebR0dFBe9s1Wq+10NzUSG1NFfV1NfR0dzI/N8PS4jybG2ssLswxNNhPe9s1GupraW5qZHCgj4H+Xm6MDDEzPUlb61Xm52a4e+cWPd2dzExPsrG+yvbWBosLc8zPzbC2uszY6Agd19sYHhxifHSM5cUlXjz/mfXVNQrzi7hcUsqN4VH6enqpKNt/8b++toGGunpqq+vISEvHz8cfDw8vouIS8fAJ4D9Er9pvr6+JCzMvF4xXFubFESNRt2B6fExcJB4bHmJ6fIyBnm6u1NVSXV5GU30dXe1tv1smGujpZuLGiNgVENGoX148etlxEImCl2NFokL17OSE2I0QsSBELImXgXN/LESLxIjIZVhZmOfO3i4P797h5vbW7xyK9eUlbu1si/sRoucRfT0iorVItIi6GSI3ZLC3h4Gebvq6Oulqb6Oj9do+G+K3udfB3i7GRocYvTGwT1WcnmB1dprl6UmWJ6fE59b6Bj/df8Td3Zvc3t1jd3uHRw8eUt1YyyUdZb6VPM4RmTOcVriIgpYS7338LokJMfvfoFsbPLy5S11ZKYkxkfR2tjM/N8X2zjpr60vU1lSI1w2qy0u5XJRPU30Nl0sLiYoMJSI8mJzsNBITomlsrMQvwA0FJQmkZc9yuTyX+NhAPNwsSY4JIizAlcz4MDbnR9maHSXGzw0d2YuEC51oKMsjOzmCzIRwFmeHuDHYztzUAP1tDcwMdJAY4oO/szU+DgIivF3wdbRER16C7LgwnMz08LI1Y7j9Cg82F0kM8UFPURI9hQsonfoKXYnvECgcxVH9LO46Egh1JfHUlsRF4xIOKhexU5Ek2d+VWB9XKvLTyEiM5HprE1fqLuNqqYOR0lkcDOTws9MmKcCSeD8TXI0vYKr4DfY6PxJgJUmglSSOWkewUvgOJ42juGmewEb+e8ykv0Gg8B3u+qexVT+EtdYPWGn/iMqFj9GS+Q4T5TNYaUqjceEwepeOIjRSxE1fAkvF77FX/xELuUO46J7DQfMMZgpHsNc5R4C9BlE+JsQGCtBVO46thRwGehdQVz+BovIxvvz2dU6f/5xzkl9jonsOGzMpLAwvoK5wEE2Vw1w89yEnjr/N2XMfoqFxHD0jCc5c+IIfjn3Id0c/Qkb5DPoW6kTE+2Ntr4+Luzn+QU7Y2hthaq6Ju6cNIWFexMQFU1CYSVJyLLk56cxMj7MwP0t1VQVLC4v88x+/wr/h0aNH/PLLLzx//pzFxXk6u9vJyk6jqrqEiAg/vDyssbJQx9FKA0dLZVytFRHaKiO0VSHUU0BFbiwpEZ6ECa0JcLUgLtSdtoYiqoqSqchPprwgmdLcJPLSoslICCU7OYKSvCRqy3MozIwhPz2K5Gg/wvyc8HIxJzLYjdz0aCKC3IkO9yE+OoDM9GgS4oIID/Gmu6OJwb42kuLDSE4OJzDQjcBAN1xcLbAQaOPmboGvnz0+vnaEhnkSEOBKdHQgRUVZXG9vYXZmgqnJca5dbaapqYmkpCTi4mKoqCzdZzRkJxAc6omXtx2+/k4EBLmRlRNPZnYCjx7f5dbtbUZuDJCRmUJObgY1tRW0X7/K3PwUm1urtF+/SkVlKSO/bY7nF2RTUVlKQ2MNhUW5xMZFEhEZQnFJPjXV5VRWlJKTnU5dbSUjw/1MTtxgZLifqsrL4tJ3W2szjx7eZXZmgpbmBjLSk8nKTmNlbZlHTx6yuLZAW1crSZmJuHq74OBlj7a5NnrWuqiaqaBsooiKuSKK5gpIG11C0uAisiZSSOpcQtlMCXVLdVTMldG21cba1wqnECfsAmzRd9RH2UwJeSN5FE0UUDFXQc9BFwMnA1TMVZDWlUdSWx55fRUEHraYOAvQttDDM0RITFoscamxJKTHi1kSrdebxbOLmTmpJGckEpcRj3uQJ5aedtiHumHsY4OspQZSAnW+Vz7JW0c/5oOTn/PJyS/49NinfHPySz774SM+++EjvvjxE748+jFfHv2Uz498zFfHPuPYpR9Q1JHB0FoHc0cjnIU2+IR47Md9Qjzx8HXCysEUXWNNQmNCSMtNJTkrCd8QHwT2Frh6uxAUGYiptQkWdub4BHsTGhNCSHQw4XFhBEYE4OzlhJWLJS5+jjj62qJrqYm6iTJK+nKcUziFtIYEGqYqqJsoc07hFBeUzqCgK4O8jjRqxkroWmqiYqiAqq4Ctq4CfEM9EQa5oaaniJ2bJdbO5kgpXcDS0ZSgKF9sXQUYWepiZKm7D7Wz1sfMVh8TK20EDjqoGUigrHcaCaWDnJT8HE0zGUzsdTh05jAfff0Vr3/wCX//8Eve/fIH3v3yB17/5Cteefdj/vzWO7z69jv85a0Pfjuf8NqbH/Pa3z7k1dff43//+XX+67XXef+TDzhx7kcOHfsSObUzSMkf4ZTE16gYSKGgK4mJvQ6BcUJiMkIITvAhISeCipYiWnpriUoPxl5ogZGdNurG8qibKKBmJMcFhVOo68qjZaCCh68TVQ2ldPRdpbgil8KybAZGu2hqqyU40hddY3W0DFQwFuhiaW+Cd6AbqRmxZGUnU1iURVNzDZlZSVhZm2BqqsfGxhrdPe20tjVSXJJDekYC+QUZVFWX0HK1jmutDTReqaKqtpii8iySMmKISggiLiWCyPhAfIM98PJ3wt7VkuBIb6ISQjCx1EFDT0nsfIRHBRIWGkhaUiJlxUVca7rC1Ngoe1ub3NzeEi9T3rt1k8f373FrZ5sH9+7y6y+/iAdQRC6CyF345fkz/vHTc7FgEPUZRM6E6Ige9+KnZ+Jo6pPHD3ny+KFYQIhEw/NnT8Tn/0tEvHyePbov7i48vHvrd+6D6PeP7t3m9u4WOxurLM5OsTAzyfL8jHge9ub2hlhIPLx7SxyTEq04PX14j3u3dtlYWWRtdZHVlQVWVxbYWF9mb3eTWze32VhfZn5uitEbgwwO9NDV2UZnRysjw/3MzU6yMD/N1PQY6XlplDWUk3M5F88gLzT01TG3NcPK0ZL4tDjCokPwDvDCwsYMJXUFvPw8qKoto7Akl4LiHHx8hCQlJZCbm01KShLx8fGkp6eTlpZGZGQk7u6e6OkZYGRksr9+5BtEUmIa8XHJFBYWc3N3j+WlBW6MDNFxvY2G+lqqqypobmqkt6dLLCCmJseZm51mempCHDm+fWuPudlp5manWVyYo+N6G+NjN1hdWaKzo52lxXnu3L7J3u42a6vLrK+tsLO9yfLSAjPTkywtzrO2ssrWxiaPHjxka2OTjvbrtF69xtXmFrIyMsnOzMLX2wehpxeF+QU01NUTFxOLv68fmZnZhEfHIbB15D9mJyeYmRhnc3VFvFp0e3eH27s77G5uiKnOogUkUe9gaW6WmYlxMZiut7NDTLwWuRYid0HURxBd4kUXcdGFXnRJf7nYLGJCiPoLotlZURdhb2tTLCzmp6fEzycSDKJLvoj3IHIkREf0ue/dusmje3e5s7crdilEwmFva5O9rU12NtbFDoSo4C3iU4j+fiJxJQLVjQz0i92Swd4euq+309vZwejQIBM3RhgZ6N1/9X9ihNmJUeYmx1iZmWJtboblqWlmb4zy9M5d7m5tszw7z8LMLLdv3mJhYYGmlmbsPZw5oXiJT058yzH58xyVOs3bn76Llr4mTVfqaL/axM31VW6ur1KSk8VwXzeP799hZXmeufkpbozuf4OtLMwyNjzAlbpq2q820dPRRmZGCna2lvh4u3O9vQUfb3e0tZVRUrpEUlIEWTmJbO8u8fzJbawEujRUFhHi60JBajyPb66xOTNGUqgvoZ7OlGUl0XmlhsWJATqaahjub2V6vJ/2q9Vcb6zgel0ZLhYGeNmakRMfTveVKqb62hnvvsZ/P75NdlwYUicOcbWyiKzYUKrz08lPisLDygD1899jIHUIa+VTuGhJ4KEjhZeOFB6aUrhpSWGndB5/M21C7E2pykoiMcSHhPAActKTSYwKwlRTFvlTX2OrJ4eTiSKRXiYEOmrgY6OIo/4ZdKUOYCjzJQKVwzhqncRe7QQC+R+wVjqGi/Z50vzMsNU8iZXajzgZnMZa5xh68l+hKnEAY/VT6Mufwt/BBKGlHmbKF3DQkcZJ9yLm8ocwVzqEg/Y5nA0k8DSTw81UFjdzOXztNXG3VsFY8zQKl77FyUYVGanvkZU9xMnTB/j2+7fQ1pXA3EoFoYM2eirHOPjlK5z44e9oKP+AqeF55GS/5vyFj5GS+gp17dMcP/0JR058zLFzX3FR9hinLh3CwFyVsCgv/IMcMLVQRc9QAQ1tKbR05LC01MPFxYqsrAT6+6/T39fJ3u4mE+MjeLg7M9DTzd07t3j86AEPH9zbL1u/eM4vv7zg4aO7PHx0l6fP7lFamk2gvzMqiqfxdjXG1kweG+NLBLpokRhsRWKIC5mx/gS6CQj1sSMmyJ24EE9KsuJIjvYjJsSLrKRwqooyqS7NJiMxnBBfF0L9XEmKCSA7OYzMxBAyE0MI8LTBy8Wc5Fh/EqL88HazwtfLnthIP3y9HQgL8SQuOojKsjxSkyIJCfSkoaGM5uYKYmMDsbM3wtpGHxtbA1zdBHh62ZCSEkF4uDexscGUleUzONDNxvoyqytL9Pf10NraSnFxMXl5OTQ119PW3kxObioxccHk5CWSk5dIbHwQ2blJJCRGMjs3wc7uBlVVFYSHh1JbV8mt2zs8eHiHqekxVlYXePjoLlvba4yODTE41EtdfRXVNeXU1FbQ0FhDcUk+UdFhpKQm0FBfTWNDDWWXi6ivq+JqSyNdnW2srS5y+9YOxUV5VFeVsbw0x829LZ4/e8TtWzs0NtSwuDTL8xfPWNlcpa2rlfbuNhqu1ZOYkYAwxAsLZwtMHYzRslBH1VgJVTNllE0UkdKVQFLnInKGspxROo2SsSJq5urI6EqjZKyMiYsx5u4WaFpqcElTEgVDeczdLbASWqIh0ETNXBUNgSYSGpfQsNBGz9YYGU15ZLUU0DTTwdDGGHuhI45CJ7wCPPEN8SEg1A/fAC/iEqNITosnJjacyxVFxCRGkZCViL3QESUjdYzcLDD1tkHJRgcFG22Oqp/jneOf8uGpL8Qi4usTX/wmIH4TDr+5EV8c+5SvThzgpOxRtMzVsPe2xtTREEsXU2w9rHD0tsMr0J2ACF+CovwJiPClqKKQmORo4lJjiUmOJiQ6mMCIAJw8HbGwM8fG2RpPfw98Q3zwDfHBP8wPDz937N3scBQ6oG6kgo5AA1NHQwxtdTFzMsLMyQgtczVMHAywE1qhaaaKhqkK5s7GWHtYYOtliaOvLXZCKxQ1ZTCx1sfWVYCFvTES8mexsDfGM8AFZ6EdAgcTIhKC8Q8XYudmiZWTGTYuFjgL7bBxMUNBXQIlrQtckP+B8/Lfcuzipxw89R4XlI4gq3lBLCJee/dD/vzmR7z63gFee/9z/vzOJ/zpnff505tv88pbb/PqW+//dj7mlTc/4s9/+4A/vf4u/+cvb/LKG2/x93ff5NCJ7zhx4QekVU5xUe4w56QPIq1yBn1LTXzD3IhJDyMqOYiAaCHxGeEUVmeTXhCPnacADUMFlHRlkFW7wAWFU5yTOcbRc99x/OxBnFytSEyJJCE5gpT0GPIK08gvSie3IJXKmiLCIv2wsDLAxFwHG3tTXNxt8PF3JTzKn+SUGIpLciivKCQlNRZ7BwHpGUmsrCySnZNCRGQgTs7WBAYJyclNpbAoi8YrVXR2XaWisojKmhIycxKJT4okJj6EyJhgwqP88Q3wwM7RHA+hE0GhQkLC/TAT6GFqoU94lD/xSZHEJ0RQkJ9NRWkJrc1NTNwYYWNlmb2tTXHCQZR82NlYZ29rkwd3bvOvX3/lxdOnPLp393cF6pe7ECIXQlScFvUafn3xE//8+YXYrRB13l4WCCLh8NPzp2JR8ccjEhGi+NIfuxGiLsTL7xMJiDt72+K40czEKCMDvQz39zAzMcr89AQzE6MszU2L40oi8SDqVNy/vcfe1jqbq0usriwwOXFDHMO9dXObne11lhZnmZ2ZYH5uionx/ehST/d1hof6mJ2ZYGF+mumZcRIzEsgpzyMsKQLPECFBMcHEZcRjZmOKjbM1SuoKBIT6kZAcg6GJLqYWhhSX5FFXX0lGZjIODnZERIRRXFxIRkYaPj5CIiPDKS8vp7a2lurqauzs7NDW1sXGxo7wsGhCgiMIDAglIyOL9tY26utquFxaTElxIZdLi6mqLOdKYz1trVfp7+thYX6W+bkZbowMMTE+ysL8LCvLi2ysr3Lr5i5bm/sDOX293Qz09zIyPMj19lZ2tjfZ3tpgeWmBtdVl9na3ubm3I47Ira4ssby4xMbaOtubW6ytrLI4v8DE2DjNV5pIS0klPjYOR3sHDPT0cXV2IToyikD/AISeXkRHx+IfHIaZlS3/MTMxzujQoDjaI3IgXp4/FZGd/1hQ3t3cYGpsVExlHujpZmZiXFxs3lhZZn15SRxPEqlsEZ9BdKEXXcg3V1f+h3BZWZj/nTsgcitu7WyLeQ4rC/Pi5xIxHETuxcSNEUaHBpmfnhI/RvTn97Y2xYJJFGO6f/uWmJ/wx3+Hl0vYos8rWoCaGhsVOy3z01MM9/cx1NfL6NAgQ329YmdmcvTGb2tS+wCUuemxfbDcxCjL05Osz8+yPDXN5OAQawsLPLh1i6cPH3Hvzl3m5uaIT05CS0+XMzIX+eL0YWSM1Pjq1CHe/fJD3vv8A4IjgvDydCUmIpQnd26xu7rM+vws935bPZibnSQsPIjYuL1WbxIAACAASURBVEhWVxZov9pEWXEBhblZlBTkkpYUj4uzPTbW5iQmRGNlZUx0dDBZWUkIBPpkZycyMzfCwEA7e9tL9HQ00Xe9hVA/d57e2eX+1go/37lJbkIUzmbGpMeEUZiWxFDnVRqrSslKjqYwJ43mhnIGr1+hpiADFwsDIn1cCfNyItDVllBPR/ycrNhdmKCpLB83SyPGuq4SF+hFXKAXNQUZhLvbYq8thZ3aWexVz+KseREvHSk8tSVx15DEVVMSoZ4yHnrKOGgr0F1zGaGNGdXFOfR1thEV7I2LQBdbPXm8rHRwMFTEx04HT0tlvG1USPA3x9taCVdTadxNpPGzVsHfSgU3QxmcdKRwM5TBUfcSrkZSBDio42Epi63+afyd1Ij0NUXooI2NoSJeNkbkRAcT5eWAucoF7PWk8LVSwtVIEmutsxgr/oiZ2inM1U9jrHICB1NZnAXK6KicQEPpKKryP3L2xCecPP4Rp05+horySfx8LbFz0CYzTki4jwXK0geRPPspGkpHCPIzxtpCGslLBzh58n0UlH/gyPH3OHbmEy5IHeSSwjGOnP4cVd1LyCie4ODh93nr3f/NRckfuHDpENJyJzAyVkVDQwYdHQUSEsJIT4+nqama7o5rBAd4MzLYw+3dLfj3P/nvf/3Ck8cPuX1rB/79L57/9Jiff3nK6uoso8Nd1FbmYaAlhZ2FKq626tibyRLjZ0Z6tAuRvnZEBTrj7WxKhL8jaTEBZCQEU5ARTUKEL8nRASRG+xMb5kNEoAchvi5EBnmSEhtMXnosRVnxpMUFkp0cRoCnDb4eViTH+uPnaYuLnTGujuZEhgoxNlTF1tqAAF9XUhIj8BU64e/jQl1dKS0t1Xh7O2FpqYezswX6BkoILHXwD3AmISGEpKQwKiuLGBrqYn5uiuWl/VeGujqvU19fz+DgIENDA3R1t9PV3UZDYyWll/OorS/leucVKqsLyc1LIy8/k9GxIdY3lmlru0Z9fS237+xy89Y2k1P79vryyjy3bu+wvrHMwuIMY+P7S0XVNeWkpSdRV19FV3c7+QXZJCXHkZwUR0V5CS3NDfT2dNBQX01RYe5vkYh10tOSCAzwYW11kTu3d7l7Z4+fnj/m5t4Wt+/ssrWzSVp2OpZ2AoIjgsguyiIuNZaoxEhS81Pwj/QjIMYP73AvbD2t0bXSQtlQAUV9ORT15VDSU0DVUBlFXUXktGTQMtPC0tUCgYsAbXNN1IzUkNeWRcNEA1VDZSSUJVA3VsXKzQpDG0O0zHRwD/LExs0Wa1cb/CL8CYwOQhjija2LDZ7+HoTHhJKYEktQqB/hUcEkpcYRExtOVm4auUXZlDdWEBQXgpalPtr2hmjaGyBroY6WmymntS/x/okDfHL6Sz47/RWfn/ycr09/xZdHP+O7U1/x9W88iK9Pfs5XJw7w7ekvOS1/HHVTFSzdzHD2t8fWyxITeyP0BNoYWRvi5O1IZGIYGQWp5Jbk4CJ0FseUAiMC8An2xtJBgDDQCydPRzz83HH3dRMfO1dbrBwtcfVxwtpNgIGNDiYOBmiZq2HpZoZroCPKBvLI60ijYqiAtIYECroy6FpqomupiZqxEjoCDSxcTHD3c8La2RxdUw2MLHVR0pLF2tkcVx8HPPz3uQkOHtaY2RqiqquAhoHyby6EIVpGymjoy+//HFA7wSWlw5yW/pIfz3/MSelvuaB4giPnj/LJt9/wytvv87//+i7/+fr7/OcbH/Bfb33Aq+98wH+98RZ/fvNtXnnzPV59631eefMD/vzGh/zp9ff5r7++w2tvvs9f3n6XV/72Gt8c/hoZlQso60igbiiJtqksZja6RCQEklucSkJGJDFJIaTmxpGQFoFXoDOq2rJIK59HTuUiGgaK6JmooW2sgoqWDDJK5zEy1cJMoIeljRFePk4kJEeQnBZNbEIoiSmRFJVmkVuQSnpWPAnJEUREBxAS7kN0XDCpGbFkZCaSmhZHSKgviUlRpGcksLQ0x9zcFOkZCYRHBBAc4kNWdjKNV6pobqmlta2R6x3N1DdUUFFdTF5hBiVlBZSW55OWmURqRjzpWclExgSTW5BJQnIUSalxRMWGEB0XTmrGfu4+MyuF3p4Orl+7yvVrVxnu7xPzrZbmZsUjMiLA7d7WJo8f3OfXf/zCT0+fimfZRXOuIiEhmm/9Y3n652dP+efPL/jXLz+LhYbIifijiBAJCVG86Y9iQuxavOQy/PGIHATR5f/lKNL2+grrywvi9aSejjb6uq7T0dpCS2Md/d0drC3Nc//2HtvrK+xtrYufd2djlbWl+f1fVxeZnhpjZLififERFuanWVmeZ3FhhtmZCeZmJ5meGmP0xiDDQ33cGBlg9MYgA/3dtLa34BPmi2eIkICYINKLM4lKicbF1xUFdXnMbc1wE7qQmZdOclo86hpKqKjKk5uXwfX2FrKyU3H3cMbR0Z6EhDguXy4hPj6W6OhIiouLqaqqorW1leDgYJycXHB39yQoMAw3Vy9SUzIZGhqhurKK/LwckhLjSUqMpyA/lyuN9fT1djM2OsKNkSFu7u1w/94dccn+5t4O21sbbKyv8uD+XfZ2t9nZ3mR87Aa9Pftri91dHTy4f5eZ6UlGbwyzurLE3Tu3uH1r7/8h7K2i4zrztN++O2d9a6Yh30x30p10qDsMTpzYcczMLMu20JLFzMzMzMzMzIylklQqMTPbssxOMt2/cyFXjTJnZs3Fu2qptLVrl7RK+/+8D7H1cJMHm+uMjQ4j6utnZmqaibFxhgeHmJ6cYmRomJamZmqqqomKiMTX2wdrSytsrW3w9fbB090Da0srzM3N0TMyRd/EnN9IPA99gm7p8L84O/OrAVqya797iJbsyEuMyRJD8fCASDqs705AkpxTYmKWJBtJGqklUiHJa+z+AM1OTvxK5jQ7OSEFE5KvZybGGR0UM9ArZLC/T8pcCDrapR9QiXRqfnqK9eUlHm1u/CrqdXfLo0TKJLnW2ckJluZmpTsFEmZjRDyAhM2RgIjdcqautlbamhppqKmmtbFhV6FeD8OiXkbFfYyK+xkZ6GNCLGJqSMyISER/90579/zcDF1dXSQkJWJpa8Nl2Zt8uW8v+04e4tj183xy6Bv2njzAmevn+eHoD5iaG6GtpYa5sQGzo8MsTU3AP39ha32FqbFh1teWSEyKpbSskKnJUVqa68nOSsPYSI9rVy+gqHAbA30tfH1duXLlDFeunKGkJIfy8lwaG8vJzIxndnaYf/zjKfCKpdlxXj56QIivOy1VFfy0vQn/8TMlman4OjngaWeFl70tcaEBhPh4khgVQniQH2H+nsQG+RAf5IWzmR6uFgbcl72CnaEm/k5W3L5wAhN1RWry03G3MqKlPJ/SjARM1BXRuHsdczU5jOUvo3v9GNpXDmNy+wz2ilewV7yC1Z3zmN0+i96Vk2hcPEakozmbYwMUJkUT6OZAd3MDzVWlZMeF4mmth5uFNi7m6qjInMRE9QZm6jew0b6FgeJ5XE2UcDKUR1P2FOoyp7DXU8DNRA0zVRnsdOWxUL+Jo9FdHEzucO/WARRu7MfDQZP0eB8y4oLwdjSnLDOR7rpS0sO9sNNTQEfuJGZqF9FTPIPclX3IXviOW+f3InN+L7r3L+FgoYKJniz2lircuPgDznZaGOrIYqh3F38fSxLjvFFXu4aJ5i2CPUxwtlZD+fYx9n/zFrdv/oDavdOoqpzmyJEP4De/ka5Dxz/jksxhVLRvEJXkTXyKHyrqVzh64kt09O9w4dJ+bsmeQkf3LmfP/cClC4c5fXI/F84dws7aiKrSfPIyk+kXtPHi8SbrS3Nsba7w8uk224824J8/83h7k59ePWVlZYbSokwmRgQE+dhw+9phLAzuYmeyw0LYGt7Gxvgeob4OxIZ6EBPiTpifM+H+LiRE+BIZ5EF0iBcRge64O1hgrK+GjYU+4cFeJMeHERvpR3piKMHedgR52eJgoY2LnQG+7paYGahiY6aFtbkO2upyyNw4g6mxOnbWRmRnxFNdkU+gnyvFxdm0tFQRHu5LQIALMTEBODiY4OBgQkCAC15edoSGelJZWcj4+ID0ptXW2kx52U5UnkAgoKGhjpKSIgQ9HYyOiWlrb6S4JIfikhzKK4pISo6luaWe2blJpqYmGBsbY2ZmiqfPHjEyKqauvoq29iZm5yZZ31hmdW2R9Y1lJiZHaGltIC4+CidnO5KSd4x8pWWFlJUXkZuTQVFhLkWFubS2NNDUWEtRYS7NTXX09XZTVJhLZEQIDx+s8erlUzbWl3m0tcHPPz1nbHyIh482KCovJDgiiNSsFCpqy8kpzCYqPpKY5GhikqMpqSmkurmCpNfGZXtPOyyczNG31OOejjK3VWS5Jned6/LXkFG6xU3FG8go3UL23i0MrY1Q1FRATk2e+/qq6FvueAj8IwNw9nXBw9+dkOhg/MP8SMtNpaS6mJjkaCLiw0nLTiElM4nAEF98/D3wDfAkKjaM+KRoQsIDSEyJpbSqmLLaUgKjg9Ay10XRUIWrarc4o3SFW0bKnJA/x4eHPuXvRz7ns6Nf8fmRz/n62Fd8+eOnfHfiG/Yc/4rPj3zGxz/8nb99/wEf7f87Xx75gn1nv+fo5UMo6iqgYngPNRN11I3V0TDRwMDGAGdfJ4JiAjG2MkJdTw0tQ01uyt1A4b481k5W2Dhb4x/mh4O7PW6+rrh4O0tN1SbWxhiY6++wGn4OaJqocuf+TU5eOYKsynX0rbS4rXoDeQ1Z7unKv/Zk3EbNUBkt0/vcN1BC20wNWw8LbFxMMbc3QF1fCQMLTfTNNfAMdMLBwxJDSy3s3Mwxs9NHz0wdJQ2Jf+I28vdluKV4hTsq17h06wSnruzjwMlP2HvkPb4/9gE/nv2SszePcvr6Wfb8eIC//O1Tfv+X9183U3/IG+98yL+/9zd+9+e3+f1f3uEPb++Uzv3h7Q92jnvzXX77p7f5/Z/f5vd/fot//eMf2Hv4O+TUb3FX/Tp6VqpYOOpgZqOHX4gH0XHBhMcGkpmTSElVHmGRfiip3eG+hjzmtoa4uNvg7GmLb4ArIVF+BIV64enjiLefKzr6aqhrKeMf5El6ViJ+gR44ulgTER1EUmoMOflplJTnkVeYQWxCOMFhvkTGBJOaEU9uXgbZOWnExUdSUppPWXkha2srtLQ0kJ6RRF5+JsUledIGY0FPOx2dzVRWlVBTW05RaR6pGYlkZqeRk59BcmoC2XnplFUUk1eYRWx8FAnJMZSWF1FWWURBUS7ZeemkpO2EMlSUl1JWVEhtZYU0Xn23d1MyL62vLPPi2bMdAPH0CRuvW6olRXGSJur/GtMqMVfv9kHsNkhLwIMEQPzX9b+BCAnjIFn/FVTsjmh9tLkm7XlYnJ1ifnqCEXE/go5W2prqaWmopby4gNzMNOqrK5gcHWJlYfZXRusHa8tSJmNydAjxQC+jI2KGBvsR9nTS19vNxPgwM9PjjI6I6e8T0N8noEfQQWdHC22tjTQ21FBaUkBaRjLhiRHo2xjh5O9KTEYc9/XVuCR7mauyVzC2MkJDVw0HZxsCAr1x93DC3MwQG2sz/LzdcHN1wNHJFm0ddZxd7ElNSyQxMZ7k5ESKigooLMyntraWqKgofHz8cHJywdvbFzs7B/LyChgZGaOooJCM9FRiY6KIiY4kOyuDluZGxkaHWVqcZ2F+dkd2NDXB9qOHbG6s0d3VQWdHG+trK6yuLEnBxdDgAB3trTt+h64OHm09QNTfS19vDzPTk2ysr7K+tiIFiDPTkwwPDjE7PcPggJjeHiFTE5OMDo/Q3dlFf28fpcUlZGdmkZ6aRllJKTVV1aQkJRPoH0B4eDhu7t6ERsb8/0GEZHf+wdqqdIDePUTvLmKbn55ic3WFtaVFaczpwsw0i7MzUnOzBEjsHv4l/Q6jg2IpGJAsyWtIgIckVnV3O7XEiL1bWjQxMsxAr1Ca8iQZ5gd6hdLyOQmDIjFQP3+8zcbKsvQaJf6I9eUlKfiRgJnp8TEpiJiZGGd4QMT89JTUVC2JfpVca2drC421NTTUVFNfXUVTXS0dLc0IuzoRCXsQv45xHRYJGRX3MzkyyNSQmGFRL4O9O96T5aUFJifHSUhK5IbsLfYc2Mexi2f5+uB+vj91mK+P/cB3pw9yVuYi3x3dj46xDhZWpnh7udFcX0N9VTlrczPwHz/x5HU0Gv/8hRfPH/PTz895sLmKoLud4qI8tDTv88P+b7l+/TwmJjrEx4fj7e1MZKQ/zc2VBAS4MT09SHNzJWJxF/CKJw/XefZokxAfT+LCghkRClidnuTn7S16mhupKczHTEcLX2dHclOTcLW1IiEilIzkeBIig2mpLKY8KwkXc33sDDUx01QmPSqIjOhgzh/6jtsXTtBUmouXrSk+9uZE+bpKvROGSjIY3LmA1pXDaF0+hNndc9jfu4at/CVMb57C4PpJbJVvonX5BIqnD9JamMVAUzX5STG421niYm2GoL6caF8nsmODKEyOQP7yMfSUrmOjr4ie8lVMNWSxN7qHs5kaVjqKmKjdxUZPBV97M6J8nPGxM8ZCSx4d5cvYGMpjqHkNjXvnCPK2oDQvjshAN4oyk1ibHYMX2/zHoxXKsmJQuHqI+3dOoCxzhNtXf0DuxmHu3TmJpspFjHVvYah9E+W7Jwn2scTBUo2JwSaS47ywNFLCzVGPxBhPrM1UkL96FGWZEyjLnEDm0n4O7v0r509+jpLcUbS1LnH16t5fgYjvD77P+Sv7Uda8inewNZGxbtxROM2+Hz/k1t0T7P3+Xe7Kn8HIRJHbd85wR/YsN64dR+2eDDYWOsRF+VNdnkNdeS6D/R388myLrfVFnm5t8HhrnV9ePeXFiy1+evGIn19u0d1Zy+riKNmpoajcPbPzO7p/GVczRZzMlIgLdSMrKZTU2AACPW3wdrYgMtCNpOhAYkK9iQ7xIikumMhQH5zsTHFxMCcy1IeocD+83KwJ9XfG390KPzdL/N2tCPFzwM3BCHXlm6gr38TCRJN7CteRu3OJ0GB3MtNiCQ3ypKo8j15BM1VVRbS21pKeHo+/vyve3o64uFjg6GiKnZ0RiYmhxMYGUlycSX9/J4PiXtrbmigrLSY9LYXS0mIKCvJISkogLS2FltaG1xGrQto7miguyZMWvbW2NTI8PEhz805k3/j4OMPDO2xDR2cLXd1tDI8MsLg0y8rqAnPzU8zOTTI0LKK4JB9HJ1v8A7xpbWtkQNyLeLCPvt5uOtqbqawooaO9mb7ebnoEHUxNjrK4MMPM9A7l//zZNkuLs2ysL7O+tsSzp49YXplHPNRPTWM1ZdWllFWX0tLZTH1LHe4+bsjfkyMkMpjiikI6hR20drVQ01hNdUMVReWFpGalEBDqh5e/B+4+rjh7OGJkboCiqjyKqvLoGGqhqaeOpZ05fsE+xCRGERUfgX+IL4Fh/sQlxyAe7qOju4Wc/Awqa0rpF/cg7O+itaORkvICklLjcHF3ICQ8gPyibDKyU/D2c8fVw5G8wiwKSvNIzUrGM9gLQ1tj1M21UDa+j6y+Irf0FDglf54Pf/yEvx/6jM+Pfc0XR7/gyyNf8NkPH7P3+B6+OvoFnx7aiX792/4P+eTAx3x+aCex6YvDn/Pdib0cuXSYy/JXuKsph5KOEvf07qFtro2poyk3FWWQV5Xjvo4q93VUMTDXl0a4hkQH4xnggW+ID85eTpjbmWFhb46tiw2eAR7EpETiFeqOvZcVRra6qOgpoGV6H1MHA0zs9XH2s8PUwQB9Ky3u6cqjpH0XbTM1tEzvo2aojK6FBmp6ipjbG6BtrMp9XQVUdeTxCHDE0dMKQ0st7mndRU71JhoGytxVucHZq8e4cOMkZ64c5fTlIxw7/wM/ntzDycvfc/T8Vxw88wmHz33G/lOfcfLqQS7fvcq+44d556PP+cOf3+f3b33Ab996l9+9+Q6/fesdfvv2O/zunb++jnp9nzfe+XAHSLz1Hr978x1+99Zf+O2bf+KNv/yRAyd/REb5OmdvHMfEQQsXXysCQzyJiQ8jLz+Tmvoy6uoryS1IJzQsACdXG3Jy06lvqqSispj4pB02Lyc/jbz8TLLzUvH2cyUpNYaM7CSi40IJCPbCydUGUwt9TMz1cHC2kgYRhEUGEBLuR1CoDzHxYWTmJFNXX0l9QxWVVSU0NdfS1t7E6uoyySnxpKYlUFZeSGtbAxWVxdKW4uqaMiqrShgeEdEv6qGqppysnHTSMpLJyEqlsDiP0vIicvOzKC0vora+it5+AR1drXR2t9Hd00FOXiYRkSGEhgQRExFOXlYmHS3Nv5J870ip53m8/YhXL1/y4tlTHr72bq4szEv9qxsry2xtrEtjV3cDit3MxO4l9VL8NwBCChB2eST+JznT7vhWSTfE7ijX3TInSUu1JIJ1bmqcns42uttb6OlsQ9jVTnN9DdXlJXS1NTM3Nc7s5JjUuL0wM8ni7BTPH2+xtjRPZ2sTdbWViPp7mBgfRjzQy4BIyOTECFOTowyK+6T9Wn293bS3NdHYUEN1VRkF+dkkpyaQkpeKjqU+5i5WBMQGo2agjoaRJgr35bl47Ty2DpaER+10RAQF+uBga4GlmSFR4UEU5mWSmpJARGQIsXGRpKYlkpyc+Bo8VFNaWkx5eTmRkZG4u3tiZWVDYGAwdnYOREXFEBERQXxsHDnZmVRVltPUWE97WwuC7k76envo7xMyNDhAd1cH7W0tiPp76RUKKCstprKijPGxEaYmxxkZHmRkeJChwQG6Ottpbmqgv0/IyvIiA6IdH+Pc7DQL87MsLc7zeHuLZ08fs7K8yOjwCEPiQVqbW2hvbWNqYpKpiUn6hL0M9Ivo6RYg6uunvbWNqopKKssrqCgrp7K8goaGBkpKyymtrNmRMwk62hkS9TM/PcXKwjzry0s8WFuVDvsSRkBiPJaAC4mPYGJkmBHxALOTE2ysLEuHcImZWQImdkuXJAyE5JyLszPSD8XKwrx0sB8bGkQk7JGmOkmAhGRJwIhkiO/t7pIeKwEps5MTUsP1zMQ4i7Mz0qbmtaVFqVxK4oGQeDB2m6h3+zkkca4S9kOyJCBisL+P9uYmKkqKKSnIp6qsdCfStbsLQUf761SpbkbF/Yh7dx7nJseYGh1C1NOFSCBgYmSYXqGA5eVFpuZmScpI46qcLIcunuGLw/u5onyb83eu8/kPXyOvoYSmsTZa+prExkexsb5TPb9T+rXE061NlmanWJ6fYWNlkRfPH7O5scKzZ09obKwnLz8LI2M9Thw/xLVr59DQUCIkxIuKijyuXDmBt6ct1ZW5tLdUMzMp5pdXj3n+ZJPBPgE66qp4uToxMz7C84eb8I9f+OXpY+rLS3EwM0VB5gYBHm5UFxdia2qMh7MD1WXFzI4O8WR1noXhXqL93EgJ96exJAdxez0Jwd4c2/s5mnI3SAr1JS8xEj3l2ySF+qIlf5PchAgc9NWxUr2FyZ3zGN86i6X8ZawVrmB+5wIWdy9if+8GmheP4qKpgObV04Q5WaMnL4OFpipqsjdJCg+mOC2O1Ah/StLjyEuMwNfBHE8bY7ztTInwdiIuxAt7U22cLPRIiQokJsgTHeW7KMpcxcZYh9SoEEQd9VTkJeFiq42xzm1szFWwNFHm/Mnv0Va9Q1x4IEtT47x6tAH/eMbm/DAe9npoq17l6rnvuXF5P7euHUL93iUcbTRwsddGX0sGedkTeDjqkxDpzthAI4FeFshc/BHlO2dwd9DD1U6HaF8H1O+e58aZfdy6/CP37pzkntwJNFTPcvfOIW7c/O5XIOK7H//KweMfc/DUpxy/8DV3FU9x8eo+jp/8HNk7xzh89GOUVS5y6eI+Tp38mhNHv+D6lcNoqtzERE8JHTVZEqJ8iA72ICUuiNG+TmJCffF1cyAnPZGZ8UHgFdubyzx/vAY8o7u9Gh83C0x17mKmfRttxbPY6MoQ4mFEYUYkaXHBRAS44uloRpC3I+kJYaTFhxIT6k1RXiqFuSkkxATj7mKNq5M1oUHeREcEEhLgToCXHYmRPlJJU3piMIHetliZaKCrfhcTg/tYmWljZaFDQlwQ5SXZ3L93myB/N6YnBujoaKCwMJOsrCRCQ71xdrbE39+VsDAvQkM9KSxMJTExlPT0WCoqCigtySctNYHYmAjCQgNJTIghNiaC5KQ4sjJTKSrMpamxlr7ebkT9PXS0NyPq76W9rYXGhjrEogF6ugX0CfsZHR5hYX6WkuJ8CvKzGRT3IR7opay0kPq6KubnplhdWeDhgzXWVhcpLysiIT6a5qY6RkfE0hulxFi4sjzP7MwEfb3diAd6EfX3MDU5ysL8NPNzUzTUVzMgEkp7ZpaW56ipr6C4opCK2jJSs5JJTU+isDiPpJR4EpPjyMhKJTs3g7KKUroEnUxMjDE3N8PExBhisYihkQHEQ/30DwjpErRTVVNOWkYyEVGhBIcGUF5Zgnion+nZCcYnR+gStJOVk05JWSHrmyvMzk0wMzvOgFjI1PQoj7Y3ePnqCXPzk6SkJxAeFUxcYhTi4T7WNpdobqvHP8gbZw9HsgsyyS3IJCM3jcSMBDyCPDGwM8TY2QwjFzPu6CtxSeUanx39ii+O7+GbM9+z5+Qevjr6JZ/u/4g9x7/ms8Of7aQ2Hfmcz45+wZfHvuTrE1/zzcm97D39Pd+f2ce+s/s5fPkY5+5c5JriTa4ryXBL9Q4KWkpoGGliZGmIoYUB7n5uBEYEYGpjgoG5Ps5eTti72eEV6ImTpyNGloaY2Zri7OVEcFQQydkJJObEkVqQQGhCAH6Rnjj52qJtpoaOuTpmjoZYu5nhEeyMk68tNu7muPjbY+dpKY0otXExxd7dAi0jFdT0FLmtfE1aOKekcRtZpavckLuIpuE97ty7ziWZ06hoy6Ggdotrd85z4sJBTl0+xD1tGVT1bqKohx0D7wAAIABJREFUeYk7qmc5cWUfF26d4uKtS+w9dIC33vuI3//pXd546/0dMPGnd/iXP77JH97+K7//67v84d33Xq8PXnsl3uV3f36bN95+h39989/40wdvs//kAY5eOMS3h7/EI8SBzKJEBoZ6EPS0I+huR9DTTnNTHeUVRTQ11jI0vKNpn5oepa21kfSMJDLSk8nMSiE9LYms7FRyclMpK8+ntCyP1LQ4PL2c0NJWQU1dERtbU+6rKaCto4qtnRmBQV5ERgURHRNCZlYSNbWl9Aja6Whvoq62gsqKYhbmZ5memiA5KZaszBSqKktobqqlva2RttYG2lob6O5qZXpqlJevnrD1aIPFxXmEQgGNjfU0NtZTU1NFUVEB+fm5zM5OIxaLGBwcoK9PyOjoMCJRH1FREejr6xIWGkxCTDQFOdm0NNT/p99zYZ4nj7d5/uwZj7cfsfnap7q+vMTm6sqvJNfry0s8XF/7VVLTf8dMSPodJDKo54+3fyVd+q+A4vH21v9qrJaACEnXg6RwTgImXj7d5sWTRzx99OBXXoa5qXHmpycQ9+1spg6JehnsF9Lf00WfoFPqiVicnZKyGysLs6wtzfNoc42JkUEqS4uoqiylu6uNsdFBJidGGB8bYmx0kOEhEf19Aqnxemiwn+6uNhobaqgoLyYrM5WYuEjMHMxR1lPFxNEcl0B3VHRV0THTRVlDiVtyN0lKjaOsvJDkpFjycjPoFbTT191OQ3U5iTERFBXmkpWZSmpKAhnpyWRlppKTnU52VgZZmenExkTh6+OFh5s7Lk7OpKWk4+XhTWJ8Er7ePsTFxFJdVcHQ4AAT46NSSVJdbTXVVRX0CLoYEPXR3dUhNVQLe7ql/oihwQH6envoEXTRKxTQ0d5Ka0sTov5ehofEdHd1SCVQ83MzrK4ssfVwk/W1FRbmZxkcENPZ3kF1ZRUNdfWI+voRiwbo7REiFg0w0C9ifnYOsWiA4sIicrNzqKmqpq2lla6uLppb2qisquE3o4NiRMIexoeHpBSaxBshkf/slhpJTD4rC/NSL4IEGUvSnKbHx1hZmGd0UCwFIBLAsPscu+VNknSoR5sb0tce7O9DJOyhv0fAQK9Qyj5IAMbk6Ih0aJekPUkSnCTMw9LcrDSqVUITri8v/cr3IGEYJIbq3UyHBADtlmBJ0qnGhgalxXOS/gjJNTfX11GYm0NORjrlxUUIuzoZEvUj6Gh/DSg6GBsUIerpZGSgj8WZSWbGRxB2ttHb3cX01AQL87PMzE0zu7hAY1c76sb6HLhwii8O70fH1hQ9axMOnDrETcVblFSX4BPoTWNzHVsP1/np1TNePXvM4swka4tz9HS0Mjk6xNLcNA8frPHs6SOePXvC0JCYbkE7FpbG/PDDHm7ePI+pqTYJCSFYWOigq6uMk4MJ4aGe+Hg6MDUuYmpczIunW6wtzuHt5szIQB9b6ys8f7jJ5uI8/OMXstOSMdHRwtnaEltTY0J8vIgJD6GhuoKejlY6G+uYG+7n5cYCsQEeuJjrkxYZSFlmIq4WBlw8so8Qd3sCnK25eGQfesq3KUyJwUZfHWM1BQIdLHDRU8FWRQZz+StYyF3C/O5FLOQu4aWnRLyzKUluVrhpKxFkY0igrRkG8reQv3QWA2UFglwcMVZTwsvBHFMNJeSvXaA0I4m4YF/MddTIiI9grF9AZUE2DeVFbK3O8+rRBi01lYT5eePv7kJOSiJN1aUkRwXi5mCE1v1r3LxyEAcrLXLTI0mOCcHGVJ+spAS6mxuYGOxhZkxImL89d2WOY2WuipHBXe7ePoH83VPYWqvh4qSLke5tNFWvEOxjRUVhPLkpwdgY30Nd4SKOpvfxczLC2VydxGA3jO/LoqVwCcUbx1C+fYq713/EQOsaGqpnOXXy71IAoax2hr373+ab/X/hx2MfcfT055w48yVySqe5dfsoCkpnUFY5T2CwNSbGCoQG22FmrMSta4c5dfQLzA0U0FK5TrCXNQHuFiRH+uJkoY/CzQvoq8nj7mCBu4MFUWG+uDlZUlGSCTwjKSYAVbnL6Kvd5P6dM7iYq+JuoYKLuSo+zib4u9sQH+5DSkwgmUkR5KbFkBQdSFy4L5mpMaQnR5GaGEFachTZGYlkpsUTGeaPh4s1KXFB1JVlkhDhTUyIO9mp4WQkhZCfGUtKXBDW5jq4O1sQHelLoL8z3h72KCvcJCs9juSEcJqbavHydCE6OpiYmBCsrQ0xM9PCxEQDGxsDEhNDCQ52JyLCh8TEcIKDvXFxtsPdzZEAfy/Cw4KIiQ4jJzudvNxMMjNSqKutpEfQQV1tJUWF+dTWVDEg6qOmupKZqWm2tx4xMzXL3MwsiwtzNNRXk5+XRUlxPsVFeZSWFNDW2siASMjS4izigV4pkCgpzico0JfEhBgE3e3Sm6cEtPT1dkufHx8borOjhY72Zhbmp+nuaqO/T8DWw3WGh0SIBoSUVRbR0tnEyuYSHT1t+Pp7YWJmSFCIP9OzE8zNzdDQUEdRUQE9Pd2sr67xcPMBq8srrC6vsLGxxvLKPNMz44xPDDMxOcKAuJfiknwCg3wRD/axvDLPwuIMyyvzLK/MU15RTGJSLIKeDmamxxgbFTM3O8Grl0/YerjGwvwU2483WVmdZ/3BMg+31/knP7OwPENpRSFZuWmU15QyODZATX0FXT1t9A/1klWYibG9MWYu5lh723FL8y6yWnf45sz37D23nx8vHeL7c9/zzYk9fPbDx3xzYg+fHvqUz45+wRfHv+Kzo1/wycFP+OjAR3x68HO+PPo135z4lj3Hv+HgxSNcV5FBy1wXE0dzLN1ssPNywC3AnaTMRFy8nbF0sMDezQ5TGxPMbE3R0FdHz1QXr0BPQqKD8Q7ywivQE88AD5w8HbF3t8Et0Bn3ICc0TVTRNlPjnq48xy8d4qLsGW4oXua8zCnMHA3xDHHBLdARj2BnrN3M0DK9j5bpfZy9bdA1VUNRXRZnbxtsXExRVJfl3LXjaBmpcFP+Euevn0BW6SrHz//IiQsH0TfXQFVHnpMXD3H19jkuy55Gw1AOFd0b3FE9i4zSSY5e3MtF2dOcu3GePQf28eZ7H/LGW+/z5rsf85cPPuGt9//Gv/31Pd54510piHjjvfd5470P+f1f3+cPb78nBRH/59//wJsfvsN3x/ax9/C3fHv4awqqs1h5MCMFDo21VXR1tjIzsQOGF2YmGRkeYGlumrnZSbrbW6isKKGhppLSkgIyU5PIy82kta2B+oYKMjITCQzyws3dHgdHS9w9HIiKDsbAUBN7Bwupp6GkNJec3FSqa0oYGu5lYnyIocE+eoU799unT58wIBLSUF9FU2MN9XWVZGelUlFeRK+wk6HBPjbWl/jHf7zkyeOHTE1NsL6+yvz8LGKxiJ6ebioqykhPTyU/P5eqqgoyMtKorCynv7+X6elJ+vqEZGSkERsbTXF+HnVVlQi7OhkfHmJ5fo7Hjx7x8sULnjx+zNbmhpRh2N06/XB9jaW5WencJWEiJG3SkqZpSZ+DpH1aIn96tv2In54/kxqo/6co1/8t4nV3EpOkFE7SYL21sSqNft1+sC6VIc1OjjE/PcHi603N+ekJJkYGGewXMtgvZGJkkMXZKTZWFtnaWGVxdoqluWkpszE9PkJzfQ0lBbl0dbbSK+xifGyIpcVZFuand0zTA70MD4mkrMToyE6cfUN9NQX52cREh+Pl446rvxta5rooaCujbqyJqt79HW+TpxOxSdHk5WeSk5uOt5crGelJ9As6qCwpIDs5gcyUBPy9PbCxNsfWxoK42EiKi/KIj4siwN+XmOhIMtJTycpMp7S4hLycXBrqGgkLCae0uIzc7BwcHeyIi42mtKSIstJi8nKzKS0poquznfGxEUT9vXS0t9Lc1ICov5fZmSmGBgcQdHciHthJCRR0d9La0kRnRxstzY20tjTR3yeUshIry4s83t5ic2NN+jdcmJ/dYTGGhunu7KKhrp66mlpqq2uoqaqmtbkFUV8/fcJehIIeRH39Ut9ETVU1ZSWl9HQLEAr76Ojs5jfz01P0dncxPjwkZRAk0qPdXghJGtPc1CQbK8tS6ZFEhiSJhZXs5u82Pkt0fhKmY21pcSeybH1NmgK1e5Df3UrdJ+hmoFcoLY/bTfeNDQ3SJ+imp7NDCjYk3RHT42PS65EAFcl72q03lCQ6SYDS9PiY1ES+29S0sbLMwsy0NIlJwqZImJzx4SGEXZ0019cxPCCitbGB4vw8KRMhicMVCXvo6eygrakeYWcbo+I+pkaHmB4bZmJYTF93B/09AuZmp1lcmOPJs8cMjo5Q196ClZsT5+7eZM/xgxy6fJrTNy6ia65Pak4q6TlpBAb7MTDYJ5UxSExMna1NtDc3IBJ2SynCR1sbvHz5nAdbm1TVlKNvpM3RYz9w6/YlkpLCsHcwwtRYDV1tBVydzVBWvI6q0i1aGyvoaK7l5ZMtWmqq6KhvYHF6msebm7x68oTHm5vw88+UFhZgZ2HB1fPnMTc0pLq0lL6uLlbm5mitqcVcV4f2mjIE9eUsjvSRGROCu5URFdnJZEQHY6apTJCrLco3LnBq/9ekRgRQk5+Oo4kO4V5OpIf54W2qhY+JBmF2RmhePoaj+h0CzDTxNlQl0cuGrCA3/Cy08TbVwkZDGSt1ZYxUFIj28STc0w11ORlCfVxxtTIhPy2RUC834kIDKM3OpLa0iKWpcZ5srLK9tsyD1UX45RX842d+efEUfn7J9uYaY4P9JEYFsbE0hrGuPDbmqtiYqVGYHY+/hwNJ0aEM9/ZgY2JIbloCORmxlOYnclvmOCnJ/mysD+PspIeC/FliIt3Q1bqFib4cynJncbbRJDLQDn8XI5wt1DDVksVaT55AF2MstO+go3CVUHcrCpKDMbh/HdkrBznwzZ9RkT+J/O1DHD3yHmfOfsKPh9/j9IUvuHrzB74/+C4Hj3/MNdlDyNw5zNGTn3D46MccO/EZR458hIzMIUyM7mJuqsB9pQuoyp/jytnvULl7Bnc7XSJ8bIgPdibMywozLQVcrQ2xMlDD0kAdB3M9VOSuYWGojqi7kX+8eEBaQgi692VRk7+AttIl7AwV8HfQxclUFVdLbTztjUmM9CEzMYRQXyfC/JzJSAojJy0KP3dbkuKCqSzNobo8D293O1ITI8hKjyPAxxE3BxM8HIyJD/ciMtCFIB87gn3tiYvwQSxsojg/hYSYQBLigsjPTaQwLxULUx1krp/DwdaEwABvEuKjKC3Nxd7enISEMKKj/XF1tURB8SqGRqqYmmkQGuZBYmIofn4uhIX5kZGRQExMCHm5GaSnxxMfF0lLcx1dnS3kZKdRUpxPRXkxBfm5VJSX0ifsZWRoGKGgh/HRMdZX11iYm2difJTWlgaSEmMJCw2kuCiPqclRNjdWWJifpq62ks2NFWn2+djoICnJ8URGhJCdlUZjQw29wi5mpseZGB+mR9BBX2+3dCeupbme1pYG+nq76RV2MSASIuzppLqqjOaWeto6m1jdWGRlfYHYhEiaWxtwcLIlLT2JFy+fsLX1gNnZaYQ93fQKBczNzLK+usb66hpbDx4yOzPF9qOHPNhc5+GDDSYnxlhbXaavt4fGhjo6O9ooKy1G1N/L5sYaL188Y3ZmitKSIupqK9l6uMbTJw/ZWF9ifW2RsVExnR3NjE8Msba+iLC/i4rqEkorCimvKiYrN42C4hya2htoF7QyOjHI3OIUWblp2DnbYOtug4mDCeqmGsjpKKJuoYGS0T2OXj/OZ4e+4NvT37Ln5B4+OfAxe45/zY+Xf+SL41/xtwMf8dHBT/jy6Nd8ffwbvjn5Pd+d+YEP937E8eunOH79DCdvnuPC7ctomGrjFx2IjYcd3qE++IX6ommggYrWPQwtDLBytMTC3pxLNy9y5vJpLt28yN17d9A10cHezQ6fYG+Co4IIiwsmIiEY31A3zOz00TfXwNhaB1UdeZQ172DpaIS+uQanLx/ByskYW1czrJ1N8A52ISIhEEdPKzwCHQiM8sTZxxobVxNs3UyRu3+D4xcOIKt8hVtKlzlydh/X7p5D1+w+528c56bCRS7KnOTanfOclznF6WvHOHj2G7458je+PfQ+B05+xvGLezl1+RCHT//IR198xnt//5S3/vo3/vDHtzlx9jJffruPP3/wN97++FP+3z/+id/9+W3+/PeP+f1f3uFf/vQWb7z9V/7lj3/i3/76Dv/PG7/lo68/Y9+x/XxzcA9Gtvo0d9cgFHcwKO5lfHiIpZkZtjbWefJgZ0B+uLq6s5k4v6NIGBGJEHZ10tncTEtDPc21tTTUVFJRXkRObjr+AV6YmhlgbWNGeEQQiUkxhEcE4ermQFJyLC2t9YyNDzK/MMXi0gyLSzPML0wxPCRianKMrYcP2N5+xKC4n+qqMirKi6muKiMnO53urjaWl+Z4tLXB0ydbUhZ/fGyIwcEBCgoKKC0tZXBwUNoI3NjYSHl5OcnJydTU1NDd3Y1AIKC9vZ3y8nJycnIoKCigoaaaPkE3c1NTbD98yKuXL3n54jnbWw9ZX16SdkFIAISEZZB4HCTAQQIWHm1u8GBtVQoUJFGvEvmS5PuPNjd2vBKvGYYXz5/y4vl/pjVJQMPWw01evnjGzz+95NnTx9IOCUmvxKtnj6Xeh93maUmi0ubqEs+2H/LT8ye8fLotTWh6uL4iLZIbHxbTXF9DWVE+XW3NrC8vsP1gXSp7WluaZ2luWtoxMSLuRyTsZkS8w1SNjw0xMz3O/NwUC/M7oHNqcpSJ8WHm56YQ9fcwPjYk/X+YmBBDXGwkIWGBeAR54h8diLmzJca2JhhYGWJuZ0ZEbBhR8RFk56ThH+BFXGwE4WGBxEaEUFaYS3JcFIE+HliaGeLt5UpwkC+2NubcU5ZHUeEORoa6ODnakhAfS21NFUmJ8TQ11jM4IKa8tIz62jqyMjKxs7UmJjqS2JgoPNxdpR0RA6I+JifG6BUKpKlL4oF+BsUiBN2d9AoFjI+NMDQ4QGdHG40NdbQ0N9LZ0Sbtj+jqbGd5aUGaovjs6WNevnjG0yfbrCwvMjY6zMLcPEJBDy1NzXS2d9DS1ExZSSnVlVUIBT2IRQMIBT10dXTS3dmFUNBDn7AXsWiA0eERJsenGBkZ4zeToyO0NjYgEvZIB/ipsVHGhgZ/lag0MTL8K7CxtrQo9QtIPAOSxCKJ9EkSjbr7+fnpKdaWFnm4vsaDtVWW5+d+1U4tOeeIeOBXHQwSpmF3B4SwqxNhV6cUaEhAx4h4gLmpSVYXF1hZmP8VYNi9/qfY1omRYUYHxdJEKMm5luZmmRgZlgKM6fGx10lL3cxMjEsZCInPpCAnm5KCfGoqymlpqKe7fYdl2Om36KZf0MnIQO9/Fs0NihC0tyDs6NgBZksLrK2tMLe0iF9IEJomBpyWucoP509y/Np5ZJXlyCnOobmjCQdXe2ztrRD2dtHcVEd/n4Dl+RmW52eYGhtmc3WJn54/4ecXT/nnzy95tLXBs2dPWFpZJDY+im+++5ILF0/i4maJrp4Sjk5GGOgp4mCnj4uTKTpa8ni72+DubMXizBhTo4NsLMyxPDXN2sICj9bX2Vpb49Wzp/DPf9An6EZFUYFgfz8cra0J9vWlJC+P9sZGpgaHcLW2Ij0mjCBXW8Tt9YR6OKBw9SxuloZ42pigqySLhbYKV44fwNfBgpbyfFzM9fG2M0PcXk9FViJaMhcJsTPGw0idUHsj5E/ux0HzLp7G9wm01iXU3ogQR2M8TXXwtTZEV+4m7haGpIQHUpyRQl5qHPoaSuSlJlBZlENBWgoVBbnUl5dSW1rM+EA/j9dXeb79kJ+ePX79uM2Th+u8eLwFP//M9NgwESHedDSVERvuTly4K75uZqTE+FNTnENOchxjfUKSosJJiw9nbKib2qpsaiozuHRxP2mpgSQm+GBleZ+i/Bj8PM3Q17qFgaYMFgbyKN44xsVjX6GrdBkzTVn0lS7ibKyCm7kqoe5WqN0+S7SfHVa6ctgYynPjwl6++OhfOHXs72jeP8OVy19z/fr3mFkqcOzUpxw+/gnnrnzHvkMfcPj4J+z78V0OH/2YQ0c+Ys+eNzlw4H1uXDuA3K2jyN08hp2ZCqa6dzBSv4mXvS6JIc7E+NthoX0HFzNNfBxMiPZ3JjHcl6QIP/LTYqkvy6WpupDU+GDy0qIJcLPCTEsOO0NlbPQVsNS8jZulBn5OJgS6WxMb7E50sBt+Lhb4uloRE+JJSlwQmcnh5KRGk58RR1pSOBkp0WSnx5GWFEmwvwuB3va42OjjYqOPrakG3q7mRIe6ExvuTU1ZFsKueoRd9WSmR7O6PE5yQjiWZrrIXD+HjaUBEREBBAd7s7GxQFtbDUVFaSQlhxIW7omfvz02tro4OBoSFOxMWLgnHh42BAW5kZoaTUpKFGVlOWRlJZCQEEZray19fR2UlxVSVlr4WtpUT0tz42sJUy893QIGxSIW5xdYW11memqMyooS0lITqa2pkMYP7gw3o1JGYmZ6nMWFGUaGB0hJjsfF2Z7kpDhyczIoLsqjrraSmupyaSeEJKmku6uNpsZahD2d9Aq7EPX3MDTYL00zmZoeZXhsANGgkNSMRGrqKvHwcsXL243gEH/CwoMoryimvb2Vuroaurs62Np6wM8/vWT5dWrI5uY6XZ3tTE6OMzwkZmRkiKnJccSvb3hZWRkUFuRRUlJEZ0cbDx9uMjE+SlFxHi2t9axvLPFoe4OZ2XHa2hspryiipDSfmPgIfPw9XhfyBRAeFYy7lzN2jjuJTbEJkVIte0xsOC7uDjh52e+Yvq31uWeggp6NLvfN1Dhz+yzfnvqO/Rf2s+/8Pr45sYcfLv7AvvP7+PLE13x86FM+PfI5e058y3dn9rH39H6+PbWPH84d5OZ9WW7ev4OcjjK6VgY4B7jhFe6LgpYS0akx+AR7Y25nRmxKDPlleTh5OnJfRxVZxVucv3YOA3N9/MP8CI4KIiQ6mKTMRHKKs8kpyaS4Oo+allLyytIJi/MnNNaPiIRAPAOdMLXVQ0njNhdvnkLXVA2PAEesnIxx9LTC0tEIFW05nLyt0DBUwtxBn8AoT1x8bTCx1cHQShM1fQUuy57m+IUD3FW9joGlBtflzqOsdRsFdRlUdeU4fe0Eh87u5+jF/Vy8fZQz1/bz/dGPOHDycy7LnubyrQv837f+nW/3H+SbfYf4/sdjaOoZsXf/j/yfN/6Nf3/3ff71zT/z57/vFM/9/i/v8O6nn/Gn9z/g/77zNr9980988PknXLh5hXs6qlg7WdHUVc/K1jxdPS3MTIzy5MEDXmxvs7m8vLMB9csvvHz8mOnRUcYHBxkRiRjo6aG3s5Oe9na6W1vpbN7pX6qsKCE5JY7YuAjyC7KorimjtKyAktJ8amrLqawqoau7lanpUVbXFljfWGJ1bYHZuQlGx8TMzEzy5MljHj7cRNDdLi1j9PZyw9bGgsqKEsQDvawsz7O0OMvkxAgjwwN0d7VRU11JdVUFmZmZFBQU0Nvby9zcHLOzswwMDNDc3MzGxgYzMzNUVFQQGRlJamoqVVVVlJWVkZmeQZ9AwPrKCi9fvODFs2dsbW5K2YbtB5u/apnencQkiXOVeCAkgOH5422pZEnCNkjiXiW9EY9esxvPth/9tyzD7oSm58+e8Orlc169fC499qdXL3j18jlPn2zzy8tnPH/8nylN2w/W2Vxd+lXz9OOHG7+SNUnW9oN1NlYWWVmYZbBfSHN9DX2CTmkB3fBAH4P9QpbmpllZmJX+nMQrMT0+wsz0OHOzk1LJ5uzMBDPT49JNF/HAjodNUkQn7OkkOyttR3KUk46bryuO3k6oaqugqq2CuZ0ZQeEBFJblk5OfQUtrPVnZqRQX5ZKTnYa3hzPJCdEU5mSgo6mKkrws2lr3MTHWQ0P9HvJysujqaODibI+7mxMJ8bEUFeZTU13J3Ow0I0PDZKZnkJqcQlhIKP5+PoSFBhMRHkpUZDhdne10dbYj6u+VxrBKIl4lsa5Tk+PS1CWJ1KmjvZVeoYChwQHGRoeZnBhjbnaa9bUVHm09kIK+B5vrrCwvMj01sSOhGhunt0eIoKub/t4+2lvbKC0uoby0jI62djrbO6goK6ekqJjG+gY62tppamikubEJoaCHooJiWpvbdsrmqsvL6GxtkUp2JkdHGB4QSdOXHqytMj89JU0fkrAJkuFc4jGQ7PpL/A27QYgkulVi0F5fXmJpblbqMRgdFEt9DsMDIumOfX+PgP4eAT2dHfR2d0k7H0YHxXS2tkgbryXD/ECvkImRYSk7IlkS1kTyHiXH7AYRu/sjJB0SEtmU5L3svt7J0RHEfb2IhD3MT08xPCCSMg693V0U5+dRWVoiLZprrq+jranxtfG7j2FRLyMDOxGvE8Nixgf66WxppKtl52/xaOsBKytLzC8uYOfkiK6ZMdpmRpy+fplT1y9w6sIZ5JTv0tbRTG19FSamBvgHeBMdFUZZaSFdna001FdTXlzAYL9Q+oH+5eUzHj5YQyTuZ3hihLqGakIj/FFWvY2ntx2HDn+JotIlThz/Gl2dO5gaqdBQU0BFYTq2Znq0N1RRU1KIWNDF0tQEjzZW4Z+/SOnNIVEvsTERdLQ3wz9/Ji8rnfTkBIrzsinJz6Ghooy4kCD62xqIDfCgoTibhGBvjNUUcLcyItTDARWZS9y+cAJnMz2qclPpqi3FxVwfM01lyrOSyE+MwFZbGWt1OTRvnkPxwiEs1WRx0lfm/rUT+NnokRTghKelFhbq8niY66IjL4PhvbsYqynhbmNGZVEOWanxdDbW0dPRQldTA+tL8xTl5FBWUEB8ZCQ1ZWV0NDcwMz7C9LAY/vlqZ/3jZ/jpZ/jpJV3N1WQnRxAd4oSfqwm2JiqY6ykSF+JNcUYSVfnZ1JUWkBIdQmZyOInR3gT6WWNROmxgAAAgAElEQVRppkJuVjjTE52EBNpRWZJAdJgTirInMdO7S0ygPXKXf+TgV39BR/4czibKmKhcxl5PDm8rNUpSQtG6cw4VmZNY6twmOsAGJdmjnDz8IUcPvselc19yS+YHrl79HnMrRY6c+JTT57/l1t0T6Bnd5dKVfRw78RlHj3/K0eOfcvjw3zlx7FPOHP+cQ/vfx8ZMCRsTRQzVruFmqUaQqxHOJsq4mN7D21qb9HB3UsLdifV3wt/ZnCA3KzLjQynOTiAtLpiYEE+yksIJ93XEzUqHYDczglxNcDdXx9dBn0hfexJD3YkLciHI0wpfR2NcrPRwttTF29mMMD9HQnwcCfV1wsfNiuKcJGLDfPBytsTGVBszPRWcrHQJ8LDG3d4IZ1t9PJ1NCfFzorwwFUFHLWtL4xTmJzM10YeNpQHWFvoE+btRWZaLv787d+5co6enmdLSTDy9bAgKdiYxKYjSshSyc6IoKIynoDCe5JQQgkNc8PN3JCDg/6PrvYLbyvMszd6HnZiIediJnt6O7Yqeiu3uMtldVdmV3ilTPuW9SEk0oui999577z0peu+d6L13IAECIAl670XZNF397QN17yprdh9uALwASQASwP/5/845nx8xMQGUFqeTkx1HZno0bS2VDA900t7SQG9nG4O9XXS3t9HT0U5PRztDfb1IxkZPslDSaXY315hXyGhprKOhphKFVML2+goKqYTx4QEUUgmNtVVkp6fQ29nGvEKGUjZF27MGstNTxGBh87N6ujpbaW97RlVlKTXV5fT3dTElGWN6apz2tmeMjgyILSVKhZS52RlmlTJUC0o6Olvo7mmno7OFSckog0O99PZ18jQnAx8/T8KjggmPDMHLx53EpFiUczMcHO7Q1dNO9tN0evo6GRru4z/5mVevn9M/2MPAYA8tbU2UVxQTGx9FaloiEVGhRMeEMz45wsrqAg1NtVTXlSNTSJDKJ2ntaCIrJ42o2DBCIwKxtjMnMMQXZzd7LKxNcHK1E4nCdo5WeHi7kJqWQH5BNhmZyWRkp5CcFotfiBeOnnZoGWmib62Lhskjzt49x0fnPuaT7z/howsf8eHZD/n8yud8cvEz/v3sR/zh2z/xx+8+5PNLX3D27jkuql3m/L3v+fLiN2iZ6qBjocdt7XtcVbuBtskTnHxdsXSxwTfcj9rmGroGO5HOTbO4sUB7Xxu5JTlkFWQSlRhJfWsd3UNdFFUWkpaTSnldGQ1t9ZTWFlHVUMLAWAcTsgGKKrKxcjDigfYtdAwfYGiuzX2N69xSu8SlG6cxt9VHW18NMxs97FzMcPGywdnHEnsPU2xcjfAMsscv3IUnpupcvPkNtx5eRO3xNdR1rmPnboKrnzXqOtdR17nOxZvfcPryF1y4dZaLt89wT+caOub3uKd9gW8u/pHTVz5C7fENzl85zZ8/+4j/+t/+O7fvaZCVU8z576/xf/z3v+PfP/2CX/3zb/nVb37HP/7uA/7r3/4dv/rNb/n24iU+/+4MX549w5krl7F2tCc6MZaA8AACQv1oaKljblmOVD7J8/0dXh4c8ProiLfHx7w6PORga4v1xUVRRCinp1FMTaGcnha/lktOLMsLKiX9fV309XayuDDL1uYq8pkppqfGWVlWsbgwy8b6Mgf72xwd7nJ0uMve7iYryyo2Nlb54e1btjc3xBKW2soKfDzccXGwJy4qkpGBfpQyKSqlAsnYKAM93Qz0dNPffeJb7+vtFv3p8hkpy0sLzM0qRA/7gmqOrs52CvJzKS8robenm8GBfkZGhlHIZ3j54gUvjo85eFfmIoDl3hcL/1+HwIMQQHNvXhzz89s3Jxald2Lh9fHzX3wt5COE6cbz/T2RESE0Mb3fxvTyxf9bASuIi7dvXvGff/mZv/zHT/zw9jU/v331C3Hw4nBPbFASGpWOD3Z5fXwo3v4+dG5lYY7N1SWW5pVMT4wyr5CJk4rZmWkWZuXsbq6xtqRibUnF4pwCpWxKpFu/LyBU8wqx0lUmnUSpkIpB6pHhk9zN8FCf2GjX2FRLUnoCEfHhmFmboGf8BFcvZ7Jy0mhqqaO8qpj6hiqGR/qorCqhqDCHzIxkwkIDCAv2w9hABwtTPUwMH+Pp5khsVCiRYYHERIaQkhBLTEQoKQmxlBcXIBkbZWl+jr6uTgpynpIcn0B4cAgB/r6EhQaTmpJEWWkxqvlZpiQTDA32MzI8iGRynFmlnKVFFfNzSmaVcmaVcqYkE+J0QgDRqeZnWVtdZmtznYP9XV4cH7G/tyMG5Pd2t1lfW2F5aYEF1RyzSrmYf5ialIjWpvraOupqaunu7GJaMkVTQyOV5RV0dXQy2D/As8YmaqtraGtppaOlFemk5AQ211BTTX93l1ijurq4IL5x5hVysYFpdkbGnHxGrH8VRIEAiRPqT4VzKqVCzDoc7GyLQWxh8iAEkt8HqyzMKpmeGGe4v4++rk5GBwcYHRygv7uL4f4+0dYkn54SF++bqysim2FiZFh8479fDfv+VETIPAhh7/dZFoLPcH97i4OdbVYWVMwr5KIoEYSH0FAlULOFqYQwcVBIp2l71kRHSzMdLc20NDbwrL6O1qbGd8+r70Q4yCTIpybEdqbR3m6Ge3tZmj2B3R0e7LGzs4NcqWB4fIyOwT50TAy5dv8WsUlx+Pp70dvXycBgDxmZKbi6OWJpYYJCPo10eoJnTXVkp6fQ3FDL7Mw0W2vLJ+PFNy9YXl2hrPqkTcLF3Q47RzMuXP6KwBBn0tJD0Xh0icfa13ikfpHs9GjCA9xIig6mJCeLioJcWutqmBkfRT41wd7mGr2dbXR3tZGdlUZEeDDHz/dZUCkJ9PUiLzuD0YFeDnc2qSkpoiIvh+7GavKSogj1cCA1IoAgV1ui/dxIiwxE48ZFrn33Ob4OFuQnRyMd6CAjOpiH184T4m5PhKcTQY6W5MYG42muS6yvA7PDbTyN8aU0LRwvKx3ig5ywenIPS537GD66QYCjFd52ZjibGWDw6B6udhbsbC6xt7kKP7/laHeLn9+8pLK4GH1tbcoLC3manoKNuQk2Joa42VuyuzYPf3nF2+fb8NOP7K0s09lYRWq0P7EhzgS4GuNjr4erhRbWuuqEuNrhYW2KifYDTB6rcfvyN0QE2mNudI/UBF+SYr3oai3GzvIRCZFuBPtYonnvDN4OTyhOD8H6yTVufPcHdG+fwvbJdWx1ruCofwtH/RvE+9tjqH6eC1/8Bs1bXxHqZYK14XVMdC9x8fRvOX/6N5w/9zu+/PLXGBhc5+btr7mnfhYtnatY22mj/vAcd++f4tadb7h5+0vu3TmFxsOzPNG8iJb6Gbyd9YgPccDPUQ9PK02CXQyJ9bEiJdiRKE9zQl1MyE8IICXE9cRW9TSe7PhgYoI8qC/PobOpnORIf5LCvChMiyInPoichADy4gOI8bEhMcSFvORgst7Zo1LDvYj0tcfLzgBfF1OyEkLISgqlMCOGgswYWuuKqS7NojArnqQof3xczHG21sPOTBsnK128Xc1xczDCwUoPPw8bivNTUcqGWV6c5tWLTVqaKvFytyMi1IfiggxkshFSU6NRqSTk5SehoXmNxzo3sLHVwcvHnOhYD57mRlBYHE9OXhRZ2ZEkJQcSFe1NTKwvSYn+JMT7kpIUTElRGrVVhTTUljHQ24FCKqHtWQNdba10trYwNtTPnFzK2FA/Az2dLMzKUUglTE+MnhDrpRJUyhnmFTJmZ6aZnZmmpbGOuKhwSgpymRgZRCmbYmZqAplknN3NNaYkY0yMDzOrlLGgUjIy3E9HezN9vZ2MDPcjn5kSG0yk0xP09nQgmRwVw4dj40M0PaujvqGauvoqKipLaG1rorevU2xDyspJoaa+jK6BNroG2ugf7aagLAddY23UNO6hY/AYF09nJqTj/MSPrO+s0T3QRWpWCl7+nhiaGWDjaE1sUgz1zXVMyiZoaKnHO8CLhPR4EjMSCI8LIyoxEt8QH8ztzLBztcXJ3QEvfw+Cw/wJCPYhINiHoFA/3L2cCQkPoK6+ksyMZHKeppOXm0llVQkFhVkkJEcRlRCGs7cDepY6qOvd58Ld83x55Ss+vfQpH134iD+f/zOfXvqUT7//nD+f+5g/ffchH537mDN3znLP4D461noY2Bli5myJc4CbmIEITYggMiUG/8hA7D0dCYsNZXp2iimlhJLqYspqSymrLSUzP4P03DTySnOpbKggp/gp/mF++AR7E58WR2RCBPbuNphanwgDJw8rwmP9sXMx44nRQ5w9rYlPDSe3OA0PPwdOnfuURzp3cPOxIyohiLSncSSmR6JjooaTtwUWjnqY2D7G2ccSLcO7nLnyOeo619HQv42u2QM8g+zxDLLH3EEXWzdjDK000TS4h427JboWj7mqdoGvLv6JL85+wDcX/8ip7z/ky7N/5sz3p/j8my/400ef8ljXBFNTW/7u//wV//CrX/O//e//hb//9T/xj7/7gP/2P/6e//nb36Opb0h4QjxPCwvJKymis7+Xzr4uiiuKiEuOJTs3nc6+duYW5KytL/H6+JDnu7viNGJ7dRXZxAQzk5NsLC2xtrDAqkrFyvw8qyoVawsL4rmTTbZdDva32d/bYn9vS7y+ubHC8tI8s0oZy0vzJ1yUrTV2ttfZ2V7n6HCfN29e8+r4WCxeWV9eorWpkWD/E4r0SYPiuNj42N3exlBfr9hKuTg3y+LCPCvLi0inJUxOjKFUzDA02E9VZTmVFWVUVpTT0d7GxMQ4W1ubHB4esLG+xtLSIs+fH7Lybq31fjj6fcq0wH94nwEhnH8/NC3Qqn949fJ/OSeEqoX7C9mIg53tX2Qc/ppYLdz2/OiAg/1dDg/2eHF8dCIefvqBn3/6gbcvn3N8sPsLGJxwKQiL93MRQuha4EUszinEkPXakuoXpOrt9RUWZuUsq2ZFQTE9McrIwEl2ZnVxnuWledZWF1lfW2JBpWRKMsbwUB9Dg72MjgzQ19vJQH8342NDdLQ309PdTlVlKU2NtbR3NFNVXUpJeQExseF4erkQHOJHbkEWtXUVFJfkUVtXwdj44LvPlqfk5GZgaPSEy1fOo631gNzsFEKDvMlKT6Kr/Rn1NeVkZySTlXZyZKen0NHShEwySV1VJcX5eZQVFRIZGoa/tw8O9rZERoRRVlrMs6YGsdK1p7uTwoI8ETa3trrM/JySocF+Otpb6e3pYmx0mFmlnMWFedG2tL+3w97uNgf7uxwd7ouAufW1FZYWVSwtqlhbXRbZEnLZDNOSKWTTUhQzcsZHx+hoa6e1uYW+nl4G+weorqyiIC+f2uoaWp41n9TS5hdQmF9AbWUVLY1NJyKisbaGgZ5ucaKws7HOxsoy48NDYgvRyoJKbCzaXF0RrT6CdUmAtQnnF+dmxYYkgf4ssBdmZ2RMjY8hGRsV61cFq5Pwfe/vArx/fwHmNjU+hlImFS1LU+Nj9HZ2MDLQL95HyGK83w4lWLUEMSLkLJbm58TQ9eHujoiWFyYYwvMTAk2HuzviY52eOKlknRwdobezg97ODmZnZAz29tDV1sqz+jrqqiqpq6qkqa6WtmdNdLY+Y04uZV4pZW5mmgXlDMtKOdMjQ0wODLI4I2drZYWjnR2UshmeHx5xcHBAe3cXTm6uOHu4UFJyUhXX1FhLYUEOjQ01TE+N09XZyvLSPJ0dLbS1ngBcxob6kU+f8Ck2lhfY291kcHiI5MxUTCyNcfV2xMnNAmt7PcwsNXBxM8TdzQgzUzW0Hl3mzs3TGD6+T2ZSFBV5OaRERRDq7UluWjKZKQnUVpQQ6OeJn68H+nrauLk7srQ8h1Q2weTEMLKpMWZlEtqf1RPu70OQpwuJYQEUpsYS4+9OakQAXramBLrY8OTeNdSvnOXyN58Q7uVEWmQgXXVl7KhkpIT7Y6HzgOG2eia6mkgO9aIwMZy6ghQGm8v5YXcBlaQLd2sdPG31cbfWJcjNCt0H1/B3siI1OojoAC/sTPWwNNGjo6ORrfUl/vLTa/jLT/z4+gVvnj/Hw8mJ+vJSlpVyJga7yU2Nw0RHnfaGUl7tLsKPz+GHN5RkZhLs4URmbCDpUZ5E+1gS6KCHl6U2rsaPMLh7GX87My5+8SF3Ln7FzYufY218H0crTTwc9TDVu4WXs8E7joIm1ga3Mda6jLe9NpFepphpnEfz6ufo3PgCo/vf4ah7BQ/ju3ib38Pd4hGPrn6GvcEtHl7/FAezO8QEmWOkcx6tB19z69qfuXrlTwQEmJGfH8GVa5/zb3/4B4xM1XF2M+a7M3/gntpptB5f4dadb7jy/Sfcv/stjjZaxEe4EhloR3aCH3GBDiQEOJAf709pcghlKcGkhziT4GtDSUoIGeHupId7UJOXRGZsIAlhPgy01VKUGU9ShB9l2fG01xRQlhlDTqwfuTF+xPraEuNjQ3acLxkRHiSFulCQGER2nB+xAQ7EBTmREuFFTLALiaHuZCYEEh3oSklOAqVPEwj3dyI3LZLIQBdcbPTxdbUg0NsWa1NNTPTUcbY1JC0pnNLCdCbHu1lamGJ1SU5YsBfWFvokxYcxPNyJRNLH69c7VFXn8kT3Frfvfoum9iU0tC7wUOMcFlbquLob4uVjRmCwHf6BNnh4meLhZUpoiD0B/laEhTqSEO9LTnYcFWXZNNaV093RTHd7C/3dHfR3dyCdHGNxTsHwQDftLQ1MT46wNK9k9x0EcmFWjnx68iRc+q4ffW1JJfanyyTjzCtkzCtk7G9vMCeX0tLcQFtrE5MTIywtzqGQTzMxPsyUZAzp9AQy6SRdna0oFVJxZ66vt5PhoT4G+rsZGx1mcmKMzo4WqipLyX6aRk5uBtm56RQUZ1NeVUhZTQGd/c1UNZXi4mOLlZMxcZmRFNbkEZUUjrmdGfZudoTFhtLR387sspKuwU7qW+to72uja7CT/LI8wuPC8AzwQN9MDy19TSydrTC0NUbTWJuHeo9w8nHGM9gLMwdz7Dzs8Qr0xMnTEZ9AL/yDvImOCye3IIuc/EyKinPp6W2noryI0pJ8cnMyKC7Jo6Awi/yiLOoaKyiuzMc1wAkjOwPUDdS48fgm59XP8+3tb/n61im+ufkNn1/6gk8ufMoXFz/nwt3zPDB8iLGjCXbejrgEuOEW5HFyGehJSFwYSU9TCIgKwtjKGCNLI8pqS6lrqSUuNVZsXnL1ccHYygjPAA/cfF1x8nTE3M4MYysj7N3s8A7ywtrJCjXtu1jaG2Nmo4dPkAuR8YG4+djh4GZBUIQX0YnBBEV4ERDmgY2TCR5+DsSlhGHrbIqtsykGZlrYuBphaqeDjasRtm7GmNrpYOdugr2HKRr6t8XD0kkfQytNzOyf4BFoh0egHa5+tpjam6D25C7nbpzi4p1v0Da+ham9BlpGN7l0+zTnr5zmd3/4PR6evug8MeSf/+n3/I+//b/41T/8mt/+7gP+79/+K//60af83T/8IzoGxjS0tDM6NcXGzi6zCyqm5TNMSMaprq0gMzuNxqZaFLMyDg53+OnnNxzsbPLmxRHP93dQKWeYmZoQF4gq5Qxba8uiN35lYY7VxXnWlxfYWFlkfXmBBZWSg/1tXr44ZG93k+2tNXZ3NlhemmdyYoSJ8WGUCilLi3MsL82ztDjH6soCL18ec7C/K+Y7t9fXmBgZprq8jOL8PFqbGsX1xtjQIIO9PYwNDbI4NyvmOOfkM4yNDtLZ0UJFeTEd7c0oFTJk0ilmZqSsra2yu7vD7s4Wa6vLjI0O0drSRF9vJxPjw++C4yelL0KGQRAIwiFMJAQx8f55gQMhhKYFy5OQj3jz4vh/ERWC3UkIWB8e7J2Qp99NHf46E/F+iFqAlAm73G/fvOLV8wOR/bCzsSpmIV4e7fPDq2N+fP1CzE0c7m6JYuNgZ5OttWUOdjbF6lah4Wl1cZ7VxXn2tzeYHB2iv7tDrHydmZqgt7NN/JzcWF9mb3eTg/1tNjdWUMinGR0ZoL+vi/6+LjEzMSUZo6G+mu6utpM8WFcbgwM9NDXWUFNdRn5eFkmJMeQ8TafpWS31dZXk5WeJfIiM7BRSMxLx8nXD0sYUcytjQkL9efasmqL8TMqKc6irLqEgN5Os9CRKCnOoriimqa4a6eQY48MDZKYmUVFSTFVZKc72dni5uRIVGU5mRhqNDXV0drQxP6dEMnnCIaquqhAtTBvrq6wsLzI6MkTzs0b6ertFy9L21oaYVRGalwThsLgwz9ysApl0Cpl0igXVHNtbG+xsb54IiZVV5mfnmJHKmJHKkE5NMzE2zvjoGJKJSVqbW6itrqG8tIyaqmraW9vo6eqmtbmFmqpqntU30FRTd2JnamlsYKivV9y139lYZ2djnZkpCRMjw+Jif3J0RGwREKw9QiZCEBKCRWleIWd8eEjMLAgAuHmF/BcNR+9XsgqLfqH1SMgxLM7NipMLoX1JqFMVbhvu76O7vY3RwQFRRAiTEyFrIdCs32c7COwIQShtrq6wt7XJ0d4ue1ubYi+zkAPZWFlmb2uTty9fiPW2Cum0ODEZ6Ommo6WZmSkJIwP9dLW1Ul9dRXV5GfXVVbQ0NtD2rInWpnqkk2PMK6UsKGdQKWSszCqYm5YgHRlFOSlhd2WV3ZVVZiankE5KUM3NExgYiL2jA7HxMSTExxIZEUJXZytVlaVUVZaKXsDAAB8sLUxITUlgoKdTDFmPDvahmJ5kcWGW45cviIyPPtkxNNfljtolHmhe5bHuTdQenkfn8RUc7B+j+/gGXu4WuNqZEObvTk5yIjVFBWQlxFFfXkJ7Qy2L83I625rIeZqOsYkeoWEB7Oyu86y5jt6edmJjwkmJj+bMN1+QEReDcnKEjOhQClNjeVaWR3F6PMlhfhSlxfHg6jn8naxwtTDg5tmvKEyNpb26mK66MjprSwlwtqatqojJnmYSgr2w0XtEpK8jlbkJPE0OYaizkugQJ+zNNHG2eYK3oynutoaY6qjjZmOMifYDooO88fZwJCIigIL8bLq7WllZmOOHV8eM9PVRVpiHnsZD2utqWFZIaKkuQu/hdSx17+FurUOgqyXJEWG4W1oQH+RFbkIwPraP8bZ+iIvRbUwfnMfNQB0H3XvEeDkQ6WGHh5UuFk9uY/7kOram93G0fIiNiRqWerfRf3gBE+0rGGlcwMfhMb52mjgY3EDr+mcYq53G5vH32GpfxMXgGr6WaiT6muBto4md/nXcLdQwfnQaE61z2JncwEjnPGaGl3micYaP/v3v+e7Ub7EwV+exzg3OnvsYLZ2b6Bne59bt79DWucrd+6f59tQHfP3Fb7h2+TMsje4RFWRPVX4cuYknU4PS1FBai1MpTgyiODGAmqxIOsvTqcmKJCfGizhfW6K8rEmP9KEoPZrclCjCfJyoKkinpiCVvORwKjPjKUmNICXIjbQQN1KCHcmK9iA1zJl4f3vSwtzIivIiNdSV+CAnksPciAlwIDXSk+r8JBJC3KgrTac0KwY3GwPiw71IiPAmOtiNvPQocjOi8Pe0xtfdmshgd4L8nCnKS2FkqI21lRn+8tMxG6uzpKdEExLoQWCgK8Ul6fT0NhAX74+h8V109W+gq38NDe1zPNQ8g/aTi+gZXkVX/xo6ulfQ1b+Grv4NtHUu4eCghanpHexstfDyNCUtJZS6mnxKi7IoyE2nobaChppKWpvqGRnsYWpimP6eVvp7WlHIxtlaX2JnY1WsR1xfXkClnGFjZZHXx4f8+PoFW2vLjA31s7Iwx8bKImtLKl4e7TMxcuLvLS7Ko6mxlsGBHkZHBpieGkc1r2BBpUQmnWRosJcFlZL5ObkIXOpob6a97RnNzxrp7emivq6K8rIiKiqLeZqTTkR0EDFJEWTlpxAU5Y1vqBvBcb5EpYaQW5VOZWsRuVWZtA62kl9dSMdQJxnFWeRV5FPVWkNqXho5FXmkF2RQ39VIXEY8PhF+xGXE4xHihZGNMcb2pli4WmPuboO+jRFW7ra4BLrjFuRBQEwQnsFeBEUG4hXoiZe/B2mZSXT3tTM40ktp2cnuYUVpAfU15RQX5VJeVkhNTQlV1cXU1ZdTUJZDeHwQFs6maBg95J7uXb5/cJEz985wRu0c397+lq+ufs3nFz7jzM3TaJg8wsLN8qQm1tMeZ39XHH2dcQ/0ICAqiICoIIIig7B2suaJ8RMCIwLJLswiqyCT5KwkYpKjSc5KwjfEBxNrYwIjAnDxdsbWxQYTa2OMLA0xtTHBwt78RFRYG6Clp45/qDuR8YEYmmtz9+FVnD2tSUiLICzGj5AoH8Ji/AgM98TCzgAbJxMe6dzBxcuG0GhfXP2ssXYxRNvoHo/0bmHuoIuTtwUGlhpcvvMdV+6e5uq9M+iYqKGucx0DSw2MrLXQNLjDPa1r6Jg+5q7WHe5qX0fT+A6P9K9xW+Ms2kZ3cPaxJjU7ETUNdR7r6KOppcsDdS00NXS4ePESH3zwb/zq1//Ev3zwR/7450+IT05DtbyCRDaDRCalubWFsopS2jpaqauvIis7jarqMhRKKc+P93n75gUH+9snTUzTk6KAEP6PL8zK2dlYFYXExsoiW2vL7G6uiS1AuzsbbG+tsbW5ysb6MgsqJTMyiWhnmZudES0vCyols0oZ83Ny3rx5zfrakliqIp+eYnx4SLQqvZ9dfH+TU7BkD/f3UVtZQW1lGc3NDajmZzk83GdjY42JiTEaG2qprionNyeTutpK2lqbGB7qY211kaPDXTY3VlhQKcWw9MujQ35681qkSf/15OH/7/jx9atf5ByERibB4vTj61e/sEG9en4khrRfHJ4Ig+Pnh2LW4acf3/LjD29Em9MPb1+LokKwxGxurLG7s3XCG3gnIjZXl8QK1t3NNY72tnn1/CR4/fr4kKO9bfa21jna2xYnE4KgWFmYY2leyd7WOjsbq6iUMyzNKzna22ZZNUtPRyttzxqYmZpgqK+blsY60cDllZgAACAASURBVNIkiMbdnQ1WVxaYkUkYGe4XLW5TkjGGBntpbKghNyeTttaTdq+mxlr6ejvp626jqryIotwscrPTaKqvoq+3g6LCHCIjgiktK6CsvJDyqmJcPRx5oq+FgakeWroaePu5U1SUTXNjFQ21ZeTnpFFc8JT2lgYG+zrp6WxhoKeTsaF++rraaaipZLi/j4qSYhxtbYiNjKCjvZWiwnxqqitpb2thcmKM9rYWRoYHUSpm2N3ZYkE1x9ysgpXlRRYX5pFJp5ifU3Kwv8vqypIYnD482GN3Z4utzXXRtiQICfmMFIVcxurKEvt7J8J2ZXmR3e0dVpdXmFUokctmUMzImVUoUcoVKGbkYi6iv7eP3u4eRodHkE1LmZqUMNg/wNLsPLIJCX+jlEnpbm8Tlfa8Qi62Ec0r5GIeQbAXCVC6ZdU8MsmkuNs+2NvD9MS4CHibGBlmbGhQFAnvjwcF7sP48BCjgwOMDQ2KRGkBSCcs7gW/oiAABDEjiAnp5AQTI8MM9vYw3N/H9MS4GMZ+f/ogiIf3DyGHIUwiBGbF+6JBEDLvW7g2V1c4Ptj/BTxPAMlNjY/R1daKdHKC8eEhejs7aKqrpb66iuaGejpamulsbaG9uZG+3k7kMyc2BqVUwrJSzrJSjnxsnMn+AQba2lmQzfBiZ5+dtQ3evHhJQV4+jvYOREWG4+RoT1pSPOXFBVSVFYv+wBn5FOMTwzg62FCQ/5QpyRivXh7x+viQrbVlXhzs8vxoj6Pj54RGh6Nvokd8ajR31C6ho38XYzM1DE3vonb/NFaWD3lw/zyRwa5EBrgT7OVMemw00uFBhrta6W6pp/NZLesrc6wuKWlpqcXewYKM7CQWV5TY2plhZ2fG3btXyc1MRv3ONayNdIkJ9iM9KoRgNzvig7xICvWlKjeNqtw00qOC6K4vp62qiGA3OypzUmkqzUU52svi1DBRvq6UZycT6uGAi5UBsQHuBLhZUVWYjLeLCZZG6tRXZuFs8wQLI3Xc7AxPoGT+biRG+ONha05daR7REYHk5WeQk5tBZlYKdbWVbK+voKv1CMMn2pTmZtNWV0ljeR5lWYmkRnoT42+Hk6k6Jho3ULt0AVNNDZKCffC21sNI7Sy2OpdwNbyBi/5NTO+ew99Sh0BbI1KD3XE11cDeSA0ve2287LWx0r+Fq5UGRo++x0TzMrr3zxLg+ITCZD+CnZ+gf+8UGpf/jKPuFVwMrmGjdR5H3e9xenKZYLsHOBndwsXkFhrXP0b33lc8uvEJV878C9rqX6Oh9iVqtz7jwrl/5YvPfo2T4xNCw1wwNdPA0lqXopJ0omO8CAxy4LH2NU5/90euXf6Mx5qXMTe4i6uNDrlJQTSWpJKfEEBaqCvFiUHU58TR+DSOrFAXCmI8yY3xICvSnbRQV/LiA2gqyaAyN4lIX0fSowKpL8qiICWamAAXcmODKU4JJzPcm+xIb7KjPMiOcuNptDtpoc4kBdqTEelGeoQrkZ6WxPnZkRTqQlFaKLUFieQnB5OXHEx6lBcBLmaE+zri726FhcEDIgNdaK4roLWhiNL8FEL9nSnMTaakII3kxFAS44OJiQygsa6U6op8fDwdyM6OJzEphOqaHIKCHXmocRFtnSvcufcNOnqXMDG/zWPdCzzR/57Hut9zT/3kvIWVOvpG19DTu4yWxlnMTO5gbfmQsGAnyoszKMhJIT87lbysNPKy0qirLKW3o4We9ia62+sZH+5CKRtFMT3B1NgwSqmErdUltlaXWFDOsL6k4oeXz3l1tP+Lc9tryxzubHL87o9vT3c7Lc0N4kSis6MFyeSouGCSz0yJfekLKiVKhVScVHZ1tqJSKhgfHhJbnMYnhmhuqScnP5341GjM7Ayx9bDALdABJ39rTJ300LPVwNxNH6dAG3yivLH1tiM6PZqQpFByKnJILUrDyc8JHcsneId7k1OVS3hyOA5+J4FnfVsD3ILciEyPwiPKj+DUSBwD3TB1tcLc3Qa3YE/CkiLwDPbCP8yPpMxEKuvKaXh2QgEuKc0n+2kaEZHBZGck01RfRWlRLsVFuTQ1VVFVXUxefgaxCeGERvujY6bFVfXLfH//IqdufMPpu6e5pHWFiw8vcu72WT4/9zlnrp9B11IXW09bzJzMMHe0wMXPFQsnS2xdbHD0cMTayRr/ED+8A7zQNzHA3ceN1KcpomUpPi0OzwAPbJytMTA/qYr0CfbG3c8NG2drdE2eoK6txoPH6idgOidzzG0NcfKw4onRQ85d/pr7Gtdx97XH098RY0sdTK110XhyFz0TDexczEhIiyDtaRx2LmZcu3MebaN76Jk/5Ny1Lzl37UusnA0wsNTgu0ufcvHmN3z09e/54syfUHt8jduPvkff4hEPntzg8p3vuHDjFDceXOfq/Svce3wDAxsNbN31CYlzpW+sif/gJRLpCNOyKZYW11hb3cbF2ZPQkEjmlPPY2Njx+w/+yL/87g881tGntq6JufkFJianqG9soLy8lL6+Hurqash5mkFhQQ4T46PiLrdqfpb1tSXGx4YYGx1kfW2Jw4MdlpfmWVyYZXdnQ7QnCbvNR4e7HD/f5/j5PkeHu/z89hVHe9tsr6+wsbLIvEL2LnMkESd8gqdesAmuryzy9s1r1pZU7G1sIJuYQDIywqpKxcbSErKJCaTj46wtLKCcnmZBoWBBoUA6Pk5/ZyfNdXVUlZRQnJ+HckbK0eE+r14cs7qkoqm+ivycDGoqS+jpbGF8pJ+WploaaiuQSkbZ31lnbXme5QUlL4/2efPiWAw9//j6FT+/fSOKhx9fv/pfpg/vh6p/fP2Kn968FnMOfz3J+OscxZsXxxzu7ogg4ZdHh2J4+u2bV2KA+u2bV2LQ+u2bV78gVx/s77KzvcnuztaJJezFkSgQhGrXg51Njva2xfyD8O+zubokTp6E6ZOQc1ApZ0Rr07Jqls3VJZE1MT48QFdbM5KxYXo6Wulub2FjZZG9rfWTOuCVBebn5KJg6O/rYqC/m6HBXro6W8nNySQ6KoyU5Hh6utspKswlLzfr5GeODlJbUUJFQS6FOZnUlBdTU1mCv58nlhbGJCbFUFFZTHhUMJpPHmFiaXRitfR0JDs/k5KSHLpaG6ivKqG0IJvhvg5Uiilkk6NMjQ0xOTJIX2cbY4N9TI+P0NfRQU56OvGRkVSXlzE+NkJ5WQm1NVV0drQhmRwXidUCy0E1P8v8nJLVlSW2NtfZ2lxnb3ebF8dHrK4ssbmxJnIglhZVrK4ssbqyxNKiiu2tDTbWV1laVInIgK3NdVZXlsR2puXFJeZn55DLZsSJhCAUhgeHGBoYFNuZRoaGGR0eYXx0jImxcRRTUiaGRvgblVIhhv4EDoKQY5iTz4gL/tHBAXo62hno6RbFgjABaHvWRHd7G5OjI8inp0R2w8TIMDLJpBiYlkkmxfFgf3cXQ329jAz0MzU+JoqXzdUVllXzYr2qwGEQGp4EYNv7FqKRgX5GBweYGh8T25uE7Mbq4sIvKNkCPE+YUCzOzYo5EKGuVuBYrC0tMq+Qi7Yq4ecIHIz3wXd9XZ3iazjY2yNmNob6eulsbREnEJ2tLaJPurWlEen0hNiTrFLIWJ1TMjM2zmBHJ8XZTxnu6mZ+egbltIxl1QKzM3KCAgIpKsyntLCApLho6qsr2FpbBn7mYH8b+JmN9WVxASF8KL8+PuSHV8fwnz+f7BK8fUVkXAS//7d/wcnVhu6+Zh7r3cPCWgstnavcVz+L2v1zGBvc49LZT6gozKDkaSr56UkkhAfR195EReFTSguyWV6Q8/MPx4yP9+Pubk9WdjKvXh8QGupNcIA7F858wdPUWHpa6/B0sCQ7IYqSrBTCfV0w1bqPr7MVeUlRWOg9oqehgoG2OnobK4n0d8PWQIvclGhmhrpoqy0h2s8NKwNNAlztifD3QEftOj7OViRG+jEx1EaQjwOh/s7kZsSQnR5NU3UhKbHBTI/28mJvg7HeDuorihjsa0ciGWJlUUFokC/JCdFsbyxTXpSHhYEubrYWhPu5kxwZQHZcKDmJwUT42JAQ7ExzRTb9TfX4Ojlg9OgO1779GDu9u5g+vICx2ll8rTUxf3gJF0N1arJicDPR4MGlL3A1e8D9yx+jeftrXK00iPSzwsFUDVcrDaz1b1D+NIyWsgScjG9jpH4aS+0LRLrr42OthqPBVYLsHuFhcgtXw+s46l5G7+ZnOOhfwfTRaYwefoud8TVufP9vPLz7JVe//xOfffKPXDj/IaUlyQQFO2NkpIGBkSaR0QE8ay6jsiobf187tDSuoa97F3sbHTydjYkIdCQ1xpe85FCexvvTWJJKd00uxSmhpIe6kxjgQLyvJUWJvgQ76eFqok5+QgDlGRHEBTqSGulNSXoUqZHeFKaEU5oRTby/EzE+tmRHepMa7Ep6uDtpYW4Up4RQmhZGbpwf5RkRVGSFkxTsQGaUOyVpwTQUJJId50tOgj9BrqakhLtTX5xCepw/mUlBuNrp4eduTkVhEsO9DcgmumiuK6KztZqYCF/8fR3JzU7C38cZdxdbWp/VkJYcRUxMEJaWutTWFZCYFMTde2fR0b2OnsFNnuaG4eNvgrnVPSys72NkepM7979CS+cCFlbqaOlcQFf3Inp63+Nor4GJ8V3srLWIj/UjPTmcsuJsCp6mkfc0ldbGWoYHOulorqOtuZaRgXaG+zpoa6qjpaGWrtZnTAwPMDczzfK8ku21ZY73d/jxHedld2OV5XklK6pZ9rfWWZ5X8nxvm/XlBRRSCaODJyClzo4WcRIhmRpjVilDJp1kfk7Ogkp50jKzvMBwfw8jA71IJycoKyqktDCPyooSWpobKCsvpKg0j6iEMPzCPDG3N+CRwX0MrB9j5W7KY/MH3Na5iobpfW4/vsV1jWtomGjyyFgDc1cLHplqYeBgjK6tAc7BbriEuGPiYo61tx1mLubo2ejjHemDX4w/Bg6m2Ae6YuFhi7GzBSaO5li52+IV5oOTjzORCRFk5KVT01hFcUUhCckxZGQmk5efRUxsOCnJcdTVVpCSHEdUVBDFxU8pryigoDCL9Kx4AiN9eKB3nzPXv+P0jVN8c/1rLmteRsNSg0cWj7j68Aqfnf2Mry5+hYaRBmZOZuhZ6WFsb4p3qA9eId5Ep8YQEhfKA92H3NO4h76ZPrYutpRUl1DbXEN0cgSegW5o6D3g+5vnuaF2lScm2sSmRmHtbIGztwNOXvaY2hqha/oYIyt9rJzMsXGxRMtAjcdGD9A31cTV147wWH8cPa2wtDckKMqb4Ehv3PzsT6YViUHEJIVQ1VSMX4gbZnb6WLgYcE/nGvefXMfARgtN43ucu/k1n539Ex9/9298fvqPfHLqX7lw42s++vr3nL78GX/+6nf88bN/5vPTH/Lh5//Kl2c+4dbDSzh6mZNVGEv1szwKytNISAkjLTOJ7JwsysoqkEzKyMstorysmtHhMerqGvDw9MbQyIy6+kZkMwqmpNOMjI2SkZFGUVEBdXU1ZGSkkZ+XzdBgrwi8EkpZhgZ7mZ+Tc7C/zfOjPTHb8Pxoj+Pn+zw/2hOvv3xxyKuXR7x8cVJPvr+3xfryAtvrK2Kt6PryAguzcpbmleJCdGttmXmFDOnkGErZFIf7u7x59YLdzTXWFxfZXF5ma2WFtYUFVHI5yulpFpVK8dzG0hKzUimtDQ1kJieTGh9PW1PTu1al12xvrbGkmkUuPdkpn5keZ3N1icV5OTLJOIvzctaXF9jbPpmgrCzOsr688M7u80q0IAmWpfdFhSAeBNbD+1mHn9685ue3b0Qi9Y+vX/EfP7z9xfTh/e85Pthne32NlQUVW2urvDg8+IVwECYOf82CEBaie7vb4o63YIN68+KIF4d7Ynj67cvn4qRBEAq7m2sn+QXVLDsbq2KT0/72xol1bWWBZdXsCWF6epLVxXmx1nV2ZprB3i5GBnpZVs2ikEqYk0t59fxABOcuLswimRylr7eTzo4WerrbGRnuRzI5SmdHCzHR4Xh5upLzNAOZdJKiwtyT0peeTiZHBqirLKW2ooTCnEyepicTHxOOieETHms/JCTYDzd3RwwMdbCyNcPcyhhnD0fKa0qpqS9joLeN9me1pCVGk5ORxNTYANPjg/R2tDArk7CgnGFsqJ/FWTlzcik5mRlEhoZQWVpCR0sz3V0d1NVW09vTxcjwIAuqOebnlOxsb4qTB2HSINji1tdWRDEhCAahbUmYUgiiYWV5kdWVJZaXFkQxItibxsdOpgpzylnR0jQ5PsHYyCjDg0P09/YxOjzCQF8/o8MjosCYHJ9ALpthc32DObmC2Rk5f9PX1UlXW6soHuTTU+JuvGD7ERbqM1MSMVwsZCVmpiQM9vYwPjwk1qZOjY8xOjjAvELO1PgYa0uL7G1tisJApVTQ3d5GZ2uLGIB+3yallEnF3yXwFwT+gzCBEMREf3cX/d1dooiQSSZ/EdTeWltlZ2Od1cUFsTpWeBzvTxKExqX3Rcb7IDnBIiUIB+F5CBMNofJVsFe9L6Z6OzvEvMTk6IjY0jQy0C8KL0GkKKenmRgaYqCri7zMTPo7O5keGxNfm662VprqaunpaBfF187GutjQ8NOb1+KHkQCeEQJVR3u78PNP8J9/4dXzA3768RXVVaWoqd8kIjKQhsZKzC31cPe2xcRMC3NLHfQN1Hn04Crmxpq4O5oS4uuMcnKA+oo8SguyUcjG2d9ZZU4hob6mmJSEcKLD/fDxsKe9uZr9jXlSYoNxsTbCwUyXgvQ4dO5exc5Qm6r8LPxc7YgO8KLkaSoNpfnYmeqRFh1KbmocoV4uqF2/SICrPYMdTbTVlOHtZH0iQJ6m4uVoQ0FWCh72VkSH+JGTloBCMsKaSk5FcS6xESEM9XedZE5m5fzw6piDnW34y3/w46tj5mUTjA90MNrTSl97E0vKaTydbOhuqSfQw5mPPvgn3O3Meax2k2BPB+xMdAh0t8PV2oiM+AhU0xJe7e8wNdJHaU4a6XGhGGndxVJXDYsnd3Ey0cTbWo/MSC+8rZ8Q5GREiIsJZRmhOBjfR/3mV1gZ3SHY2wx7c3V8HHXwcdQh2t8Sf2ddbHSvE+tnTqirHoZqp/CxeYCn+T18rR/gbHgDT90rOGqew/bRacwfnOLxjY9wML2BtvrX3Lj0J25c+5TLlz7G1ESdsvIsNDRu86tf/S3aWg/p7Ghha2sJlWqaxsZysrMTiYz0x9PdmvBQT55mxFL4NIFntYUMdzcy0tNEa00BRZmxpMcGkh7tS0akG1GepkR6mRLtY06UtxnZMe4UpwaQEOxAUrADJRmh5CX4khnlTrSPJVHeZmREupAc5kpaTAB56TFkJoaQHudPWXYstQWJFCQGkhTsQFFSAAVJvhQmB5Cf6Ed6hCuJgY6kR3lSkhVBdnIANSUJ5KWHEBvmjIejPg6WmmQkBdHbXsXi3AT72wvExwQTExl0Aqnz96Kzo5miwhyaGmuory8nJyeVhIQwwsK8sLHVx9TsIQFBtri4GfBQ4wIubnoYGt/intq3PNQ4h7WtJg8encXSRg0T85sYG9/gwaOz6Olex97xCd5eFqSmRZCaHE5aWgzFBVnU15fT3FhDY0M1w/09LM0rUSlnaKqrZqCnk4aaSjpampBPT/LmxZEYTlyaV6KQSsQ/rsuqWVTKGdYW51mdU7C9vIBKIUUyPkR/XydV1aXU1JYjkY4xOydjaXmOpeU51lYX2NlcYWlOjmSon7G+HrqfNdPd2kpteTkl+Tm0P2ugrqqcsdFB6uorKa8qJjouFJ8gDyLiggiJ8cfa2Qw9M22MbHXRMn7EZbUL6Fvromv9BA1zTSy8rNC00eGWwT0eWD3muu5dNG10MXY1x9DRDI8IX0ISwzF1ssDAxojHZk94bPYEMycLPEK8CEsIJywhXASzpWQmkVOYTVZeBnmF2RSV5pGelUxIqD/xCRFkZCYSFx9OWGQAiSnRJKZHk5IVR2ltATklGZy78S2X1S5wX/cWlx9c4LbuTa5oXELN6D7fXjvFh6f+nVNXv+WRsQamzmZ4RXgTkRZJYGwgzv7O+Eb64hnq+W5KYYGRnQm2nvYExwcTlRqOjbslmkYP0bV4jK2HFY4+dti4W2LhbIq9lw3Ofg54h3lgbGeAoY0eVq7maBo9xMBaBwtnY9yDHHH1s+WJuQZ65hp4BDsRmRRIYIw3rn62BMX6YO6gj6aRGm7+dkQkBxES64Othzl2PqaoG9zgyoMzXH14lvN3vuabKx/z2fk/8uGp3/LHL/+Z33/yP/n4uw84dfljPv7uAz78+jd8ff5Dzl//CnWN63j62hMa6U1cUjBpWTG4eFhhbqVPTGwo2U/TiYmJwtzcHCsrG6ytbYmKiqEgvwSJZJrd/T3Gpyfo7Ouid6iPZy1NJKcmERwaQHRsBE9zMqisKiUnN5O+/i4O9rfFqtSJ8WFxXbC3tSlmDV8cHoiWnveDxMLl8cE+e1ubbK2dWJ0Od7fEcK+wEy68T4TphEwyjkIqObHJ7O/y9vUrjg92xYyjYJkWcpFba6vsbm5wfLCPwNFqrK0hJyuT/t5etjY32d/dZWdjA4VU8m7zcOYd/+pkfbSsmn23QTn/ztmw+q6wZUMUDS+OjzjY3xVzBkITktCUtLO9ycH+rtiWJCzwhevvTxLeFwJCvmF/b4ftrQ02N9ZEm8vqyhI725vvuAEvePnikNevnvPTj6959fKIjfVlMTuyv7fF1uYqqysLrK0usrO9zvOjvRNXw6vn/PTmJQc7m7w82ufH1y94fXzIf/70Fv7jR/a21lmaV4qA28nRIWSScbGVaU4uRSGfRjI1hlIhRaGUIpNOsra6yNbmKpMTI4yPDTE+NnRi+1bI2FhZPLG4rS6xujgvCkalbIrx4QGRdq1SzqCQSkTxODLQy0BPJ0N93YwO9jE+PHByjPTT39NKeUku+TlplJfkEhcdgqmRDpoP71BRmkdwgCe6jx9gaqRDUnwE1dXFNDZW0tFaT3tzNU11pdRWFjA62EFP5zO62htpqq9ioLeDvq52hgZ7WV9eYmR4kNynORQXFlFbXUNTQyNNjfXU153whFqam5DPSFldWWJleZH1tRVRuB0d7rO1uc7y0gIry4tsbqyxvbWBTDrFrFKOan4WpWKGKcmE2BS2oJpDPiNlRjaNTDqFdFqCdFqCTDrF9NQkkxNjzM8pRer12OgwQ4P99PZ00dvTxUB/L5MTYyjeVXar5mfFfMbW5roY9p6cGONvOltbqK2sEOnOgv1H8AoKcDUhhyD4AwW6s5BfECpThWmDYCeak8+wtrTI2tKiuBAXYGz93V3i/Zbm58QqVqF9SSGdFq1Rgt1JANGNDQ0y1NfLUF8v48NDyCSTogAQWqEEISFYkYSKVwEq935WQhAY74uMqfEx8fcIExPBZiU8RuFxCq+J8KGkUirE102ooh0dHEA6OUF/dxe9nR2i1UugcQtiRphg1FVVMjk6wuLcLMcH+2yurtDT0U5/d9f/w9ZbdUmSoGea+gFzOXdzdna1K2lGaknd6u6CrMqsSuaMxGBmZmZmZmbMYGZm9mBmZk6uqmcvIs0U1aMLO1nu5R7mftyP2/d+LzE9Psbu5gbH+3u8Pzvl108f4ctnfvv8SYx7EwzyR3u7Ig362+dP8OXz5cbg9IDZKQnv3x+xt7fGwuIk5RUFxCaEY2ljiJ6BKs+e30ZHRwFF+Wc42RmTGh+MvbkOdeV5LM2PMTLSS+HbDMJDfImPDiIzNQZvFxue3f8JbaXXtNWW0FpdiNKrh7hbGeJiroevvRlPf/4WX2crcpKjsDPWRebZXTJiwzHRVsJQTYGYYC+MNZSwM9UhyN2R2pIcGssKKMxMoL7kLf1t9dSVFlCal01mfCwRAb40VJQy0NHGUFcHKfExvM1Kp6Whng+np+xsrLO1dtneyJdfuDg+4HBjmcXxfrobqmipLKa9rhxfF1tyU2KxMtRCVuoB//6P/xNbE12aq4qJDwsk3M+TiYFuJN1tnO1t8+nihPenh2wsz5IYFYK2igwe9mY4mutiqauIpa48CcHOOJoo42KigoOhHEHOBqi9vsmTO/+OuuI9DLSkkH5+jVeP/8Kze/+O7NNvUX51HVdLZXwctPC0UsbNXIEwN33czORxNpbBy0qZIKPXmL++hsGLb7BRv4v2m+/Rlf8JqQd/QPb197x6cQ1zMyW8vK3x8XFAW1uZp08e4ORoT1JiPGurC2xtLTE5OURxcc5lI7OHA17uDsREBlBVlkdnaxVtTeUU56eSHBNEkI8Dfh42RAa6EONvR7iHMTG+FmREOpEb50levBcZkS5E+5gT6mZIeoQzySH2JIc7khhkS1yQDVnRbsSHOBEe6EpaUiTpCWFEBbkTG+xOerQ3WbE+ZEV7kBriQEqwPSmhDqSEXsqcov2sifK1ITrABjc7TaKDbQjxMcff3QQvZwM8HPUJ9bcnPNCZ7fUZ4D2TYwM0N1SSkZqAj6cLnR0tXJwf09RYS0d789fNVT9tbXXExARhbaOHuYUGZuaqOLno4xdgjar6E3T0XqGr/xpV9SfIyN386pm4g4b2Y2Tkf0JF7TGm5oqYmCrj4mpKXHwgycnhpKbGkpWVRF1tJaMjg0xOjDHQ30tLQy1Dfd001lYRGRpES0OtOBQJZsTl+RkmRy/ZSiEffWFmkpX5GaaGB5gbkzA5Mkh/TzuVFcWkpSeSX5RD/1A3swuTjIwPMjI6wOLCNFvrS6wtzjIzMoSkq4PZkVHa6+ppKK8gJS6O4rc5NNfXiDritPRLo2H/UDe9A53UNldSUlVAaXUhFQ3FBMf5YeligoqhAvK6MsjoyqJlr4d1gD3aTgZIGyvzXEcGdRtdDN3M0bExxNbXicC4EFwC3DCwMsTIxhhLZyucfJzxCfMlKCaYkOhggiID8fB1Iyg8gLDoEPyCffDydcPbPedjZwAAIABJREFUzx1PH1ec3eyJig4mMSmK+KRI4pMiScqIITU7noz8ZIqq8kjNT+D6g+/49s5/cEvqOjeeXuOR3D1+evYDd17e5PaLW/z09Gfuv3mAtKYMGmaamLmYY+Nli5mLOS5BrjgFOGPpboWFmyWO/k7YeNle+iZczdAwvgQC9l5WuPjbY+NujpGtLgbW2pg6GODib497kBMu/vYo68mhbqSElaspshqvuCP1E7IaL1HSlUHbTBVDG230rTRRN1JEWU8WFX057r34GVsPcxKyowiK9UHLVIUf73/DzSc/YOlijJqpHM+U7vFA5mceyt7k+pO/8qef/zf/9uM/8L+++Z/88cY/8W8//gM/3P8T917+yL2XP/JI+mdeyN/l2ZvbKKm9RFX9DZHRfoRFeGNkoomxiQ6ubg5kZadSXFzIwsIcFRUVqKiooKioTG1tPZsbu8zOLXB2ccrb4jxMLI0xsTTGP9CHmLhIEpPjyMxOIyc3g/KKYsrKi5icGmV3ZwPJcD8T45KvrNgyh7s7nBzss7+9xcHO9u9Sha6ajIXrlwAkjvYuDbpCk/FVILG9viKm/izOTrE0N83GyuLXFuQdPn/6yPHBrujhFCLnhXSkk4N9MdZe8G+uLC2yv7fH1uYmS/NzXJwcs7+9xeLsjLiA3d/eYm9rU1xc7m1tiu9LAEuHuzucHR1eMgVfYzj393Y4Pjr4XVfDxfkpe7vbYirS1U4HoWlaKIm7yiIIsiMh0nN1ZUkcSne2N8VzXZ7nkLPTQxEUnBzvs7W5yurKAqsrC+xsr4upVvt7Wxzsb4ule+8uTuC3L6Js6eLkUAyEEOKr25sbGBnsY315gZ6OVtqbG0QPTH1dFcOSfioqSy4N9zPj7OxusLq2yNzspCjFHBzoYaCnk+H+HiZGhpiZGGVm/DLRUmi/np+eYHSon3HJIIuzU+J989MTTI4OMzLYx8hgHxMjQ+Ltwb5O6usqaWuro66ujPz8DMLD/dHTU0NF8Q32NqY01VcQGuSNhakeQf4elBflUlmWT111CeMjPTTWltDXVU93ex19XY2Ul+RRV11CdUUxrU21DA70IBnuZ2lxnva2FrKysqisrKSxsZH6+npKiguprCijtqaKvt5uEThsrK+KjMNVSdP62gq7O1usr60wMz3JxPgovT1dtLY00dPdyeTEGLMzU0iGB2lva6G+rob+vh4RTIyNSpicGGN+buZ3puvhoQExlrih/tIr19hQR1dnu1h8t7Q4z9LiPCvLiywtzjM7M8Xc7DSjI8P8XX11FSkJ8YwODYqD8NVN/fT4mDhYCwBhYkTC1tqq6GG4WiQn+BaEBKWrvoX+7i7RJzHQ0y16JYQI1avm6eH+PiQD/eLjr4II4XUIka7T42NiUZzAFAiD/NUIN6EpWwAYgvRJABSCV+Lqex/u76OrrZWejnZGBgdEFuIqUzE1Nsri7Mx/CSKE5m0BbE2OjtDd3kZrYwOjQ4Oi+VwAKEIzuNCLITRmH+3tMjU2Sl1VJRMjEi5Ojn+njfzy4b14fH7/TjRdCUbxqxFwZ0eH7G9vEB0RTHCANxfnR0xOSBiW9BEY5EVXbwst7XX4B3gQHOqFjY0R9+9+j52VPlvLk/S31XJ+sMb+zjLLy9P0dbdQUfqWytJccjLi0VaR4X/89//Go5vf4WxliJ7KGxRfPsDFXA9dhZe4muuhLSuFqYY88aHepIT74+tsSX1RNsmR/gS52mKpr0psgAfhvs5Y6aqSFhNEakQADmY6BLvZcbQxT1V+FulxkdQV51OUlcpAexP9rc2M9/UwMzLEwsQoDdUVtNZWU11WzNHODvz2hc8XF5wf7bE6M0pTxVt8nCyxMdLE2lADDztTAtxsMdZUQE1WCuU3T0iPCycywBN3O3Oig7xprysnNSacX9+fcLq3wcnuOh9P9ynNTUNfTZYgD3vSYoKw0lPCQOk5iYFOOBsrY68nh7maFKYqT1F8+h1q0rcw1JRCTe4OanJ30Fd5jLGGFIaqj3CzUiHAUQcPSxVcjOUJctQlwF4bbys1nA1l8bFSI8hEBnPpGxi8+h47rUfoyt5AU+46zx/+K7qaj9HXfYG7mxGeXlYYG6tjbq7PyxdP8fRwo6H+slegob6Kgf4uiovyyM5Kpbg4h4zUOMqKcyktyKano5725iqK3qaQkxpNQqQ/UcGeZCQEk5cYQE6sFymhTqRHOJOb4Et6lDsx/jbE+NsQ5mlGjL8NoR7mhHpZEO1nS6SfDdlxvqRE+5CfGU9naw2Tw510N1dQlBlLWpTXV+mSOwmBNsT4WhDuYUyomyERPmbEBloT5WtFsIcJbnaaJEa6EB/hSkyoE6F+Nvi4muJip4eWygskA63Ae/jlHfs76wz1dZOXlU5NdSXnZyeMjUpob2uitaWBttYGSkpyiYoKwMPDBjt7Qzw8LcnMiiAs3BVt3VcEhzrg4WWKls4LvH1NUdN8iLzSzyir3UNJ9S56Bm8wt1TG3EKNwCAn0tIjSUmJID4+nJSUGGprKr4Wyk3Q19vNuGSQrbVl5qbGaW9uoL+7Q9zSCVKB3c01luamxQ3b8vzMZeHS3DSrs1NMSwYZ7uuitqqUsNAA3NwdiU+KprahkonpEeqbqmlta2BudoK15TnWl+ZYmhpnsLONGckIdaVldLY0kpYYR2JMJJWlRdTVVlBbU05pWQFj40Ns7iwjGesjtyiTiLgQwuICiUwMIacsneq2MrLL04lIC0XBUJHrL29i6WeLf1oICubqvDZQQMveAEM3cxQN1VA0VMPE0RwTBzOsXW2w93TAxc/18vB2xtnLCTdfVzwDPEjJTCItO4XkjEQiYsPwDfDE08eVoFA/YuIjiI4JISY2lNSMeDJzkknKiCE5M5b0t0mk5MQTnRbGT4+u8c3tP/Hz0x+4/uR77rz6me/u/4VrD77lmzt/5c7LuzyQfshjuSfI6yqgY6WLvq0BBnaGmLmYY+pshralDqrGaqgaqyGrLYeMliwaZuqoGSqjZqiIoo4MMuovkVF/iYK2NIo6MshrvUFBWxp1IyUMrLVR0JZGRV8eG3dz7L2scPazw8hWBz1LDQxttDG200XVQJ6Hr2/z06PvuSN1g9vPruPsZ0vK2zh0LdR5+Po2j97c4Zubf+SO1A1ktF/ws9Q1vrn7R767/x/ivzcef8v1R9/wh+/+P249u4aelRoOPhYY22giq/aM20++50/f/SPf/vAHpGUfExsfgqm5DjKyz4lPiKCyqoS29kYmJ8eZnZ2mra2N8PBwQkLCyM19y8T4DKdnF0zPTpFTkI2XvyeBYQGkpCWSkpZIYlIsKakJlFcU09beRE93O0uLlx6IEckAc7OTHB/tsbOxLiYJCelCVzsQ/hZECNp+wUx8NRFIMOYKqWaLs5cyIqGsbG9rnd3NNTZWFnl3fsa78zP2d7bZ2Vhnb2tTLHc7PTxgc3WFualJejs7GB0e4vBgn/fvLjjc22N9eYmDnW1++fhBTG8UymiF6FQhbUmQIwmgR4iNF97b+dkJR4f77O/tiCbnqx0Nhwd7v2sbFtgG4b8FE/TVONb9vR3W11bEwXN+boaF+VmxfEwAKZfnO+Ds9FBkiISStpXly/hUofV5d2dDjNA9Otzl7PSQ9+9OeXdxwubGCnu7m2JC1sb6MqMjgxQV5pH/NpuQYH/KSgtZXJhhYX6awYEeMWo6vyCHpuY6hob7mJgcYXJqlGHJJXCYnBgRX4MQaz0zMcri7BRri3OXTOzXtC4hBnZuapz15QW2vjIVS3PTzE2N/+fzluZZnp9hXDJIb1cr9XWVVFcXU1iYRWpqLH5+bpiZ6eHv705ray0tLTUUFWUTExNCcnI0bc01jI31MzTURW9vM90d9cxPDyIZaKeqLI8gfw/SU2JpbqhmZfEyclYy3M/k5DgNDXUUFBTQ1NRES0sb9fX1ZGVeXot6e7ouzfmH+5epYV+7HARJ09zstAgitrc2WF5aYHxshLFRCS3NjZSWFFFVWU5nRxudHW0UFeYTFRlOXm42ba3NYildW2szA/29LMzPsrmxxuTEGKMjwwwN9tPT3UlTYz2VFWWUl5VQXVVBfV0NvT1dIrOxtDgvFuCNjUpYXJhjZnqSv6utrCA8OEhMJBCG+e31NY72dsVhWhiwhVQlIU1pY2VZZC3Wl5fY29pkZmL8spCltoaejnY6W1toqqsVOxQEwCJ0UcxOTrA8PyeauCUD/aJRe6ivl76uTlH6MzY8JBa8jQwOiAlNgo9CMHALkqarIGJ7fU0sxBP6H4TjahSsUDa3NDfL1Nio2IQtGLyvFvIJx1WGQpBjCX4JAdgIkikhtUlgOgSplgBqJkYkDPR0i9Kyva1Nzo+PmB4fo6GmmrmpSREoCD+sVw1Xwg/xx4tzUdJ0lRY+PTxgfXmJ0EA/nJ1sWVmeJyDQm/CIINraG6ltqKSts4F374/Y2l4mJyeFO3euoar4iv3tBc721xnsamJ+ZpStrSX2d1bp6WwiMzUGDxdrHt3+gf/x3/8barJSeDlacOMv/8yjn79BT/EV7laGmGsqYKj8BjcLfcy05Ij1dyMlwoeEoMtOgbyEcGwNVfGxMyU10pdoXxcKUiNJDffDVFMWEzVZ3iZF4u9khZ+LNVmx4Qy1N9LXXEvl20wK0pLoqK8iJtiPycEeEsNDyUqKZ25MQlpcNH1tzXw6O6C9toSaonRykiLwc7HCREsBOxMtlF49Quruj2grvcZIUwF/N1vy0xOIDfEl0MMRDflX+LnaMT82xJeLIy72t1icGGKwox5Hc10czXXxsjPCRk8RDel7RHpaYqcvg4X6c4yVHqLx8ga6cnfwd9LH2VoNNelb2BjKEuBqSIS3BfbGsvg56RDiakCQsx7+dloEOeriZChLlKcp3paqOBvK4qL1DHvV+5jK38JU8Taar69hrP4AFdkbWJrK4OFmiI+3OY5ORnh62pKWFoezkx3JSQl8+vieivJiCgty6Opspaa6jPa2RkYk/RS+zaK6opCc9ER62hsZGehiqK+VyeFuuporKcpJoSg7gdqCRFpKUilMCiIxxJmceD+y43xJCHYmIcSF1EhP4oKcCHAxw8PegGAva0J9bKktSaOzsYyFySGOdtfht/f88m6fwfZq0mL9iAt0JCXchaRgB6J9zPGz18LVUhlfR22i/C2JD7EjKsiWcH8r0hN8SYv3ISHSHX8PC7xczIiL8CIqxIOoMF+62xqoKi+ip7Plq9RgjqHBftF4NjkxxuLCHHu7myzMT9HX10ZdXQkZGTGEhLpTVJxCYVEyZeVpLC4Nkvs2ChW1J3h4GRGb4Iq1nSLaes9Q03yImsZjZOXvICN3B2cXE4JD3PD0tMXT057IyMDLKNLcTCrKS2ltaWJxdoqhvm7GhgcYGx6gvLhALJ0TmmBPD/fEzPSFmUlWF+fEi+b60hyjg70M9nVSV1tBcJAvzi52RMaEkpufSf9QNwXFudQ3VDE7N8Hi3CTLC9OsLsww0tvFQEcbDdUVTEgGaW2sIzYyjNAQf1KS4ygtK6C8oojqulLqmyopqykiOTOeoCh/IhKCSStIpne8g+qOchLyYonKCMfcw4KnKlIomath4m2JY5g7uk7GaDsYomtviJyeMnLaihjbm+Lg44S9pwP2ng7YuNli5mCOsZUR5nZmOHo44BXoSWpWMvEpsUTFRxASGYSXrxsu7g74BXoRnxRNQmIk0TEhZGQnkZufTkxSGNGJocSnRxES409AtDePpe9x79VNXig/4bH8fR7J3ePm8+vceXmTv9z6M08VnvFU4Rn33zxAXlcBPRt9DO2NsPKwRt/WAD0bfVSN1ZDTkUdaU4Yn8k95LPcEBT15FLSlkdV4xSvlZ8iov0TbTA1jOz2UdGW5/ewGWqaqKGhLi/erGynxRvU5SrqymDsZYWKvh427GRbORijqSHNH6gbX7v6F7+/8mWt3/4KM+gueyt5HSVeGl0pP0LPUwNrNlMfSd1HQfoOykSwPZG5x8/kPPJS9zQvVxygZyqBtoYKGqSKmjroo60sjrf6Mp3J3+e7mv/GHv/49f7n+z9y4+1d++OlPWFrrERrug6m5DgGBnvT0tiIZ6WdmdpxhST8TE2P09vYSHx9PWloGeXn59PYMMjk5TVdPJyWVxaTnpJGalUJ8YgxBIf6EhAaQmBRLdU05A4M9YlrS+tqSOIhubqyILPrn9+/4eHHOh/Mz8foltDD/rbn47OiQo71d9rY2RYCws7HKzsYq2+srbK0ti7GwQvHZ9voKa0vzzE6OMTrUz+zkOMeHB3z88IGz42MxIUnwDcxPTzE1PsbG2hqnJ8ccHuyzu7nJ0d6uyCgc7++Jca9Xu6UOdrY5OzoUr81CY/TJwb6YjCSkKZ2eHHF4sMfB/q5oXhakTOdnJyJjIAAGwcNw1csgsA/C8/Z2t1leWmB6auJ3vQCbG2sc7O+KDMZlKtMJF+fHbG2uMj42zNBgL9NTY6wsz7O6ssCIZICpyVGWl+bY2lxlf29LZCLevzuF3z6LBX67OxtsbqywsjxPWWkherqaeHm64uriQFFhHrMzE8xMjzM02EtXZysN9dXExUeRX5BDYVEeVdVljI0PM78wzYhkgOGhPqanxhgbHWK4v4fh/p5L3+iVkInN1SXx815ZuJSOCSV3wndhdXGOpblp1pcXxITK0aF+2psbaG9rpKAgk4SECFJTY8nPz6C8PJ/u7mbW1+eprCyks6uJpuZqCouyqaouprOridaOemrryujvaSY5PgR9bSXsrY2IDPOnsa6c1qZaOtsamZwYYWiwl7GxETo726mpqaGqqoq3bwsoKCggOzOLzo42FhfmROna2uoykxNjTE6MMTU5LsqXVpYXmZmeZHJijJnpSeZmp0VJ0fjYCMNDA/T39dDS3EhJcSEZ6amUFBfS1tpMV2c7VZXllBQX0trSJF7zxkYljEiGRCaipbmRqspykR2prqqgsaGOnu5ORkeGmZ2ZYn5uRgQRQgHe39VUlBMfHSVu9oUB+WBnW5TDCDp/QfIjGeint7NDHN6FwXpzdYXF2RmxnKWhplqUHAk+AEHqJJirhGF7cXZGZCgEz4PAYPR1ddLb2cFATzcjgwOMS4aZHB0RZUSCTEmQOQmb/7/VOq4uLojshFCGNz0+xsSIROyzENKY/lbOJZxPGPQF87YAGCZGJL/zTgjgRjjmpiZFKdXMxLj4XoR264kRCYuzM2LZXm9nB6NDg6wtLbKzsc670xO219cY7O1hfnqK4/293wEGISLuy4f3Iu0rbEeEopn3Z6fwyxfOj48YHRqkpLiQAH9vbt/6mcAgXwqL8pCMDtLQVMvc4hQd3S3ExIaTlBiDtPQzgv08OD/eYm1+krlJCecnu5yc7DA1PoiPpxPa6nJYmemiIvuc2z/+BV8Xa8J8XdBVfs3Nb/+VSB9nvGxN0JJ5hpGKNI7GGmjLPsZE+TUORqqEOFtioSWLg74qsf5OuJvpYKEli6eFHrnxQeTHh2Kg9BxjpVc4m2phpaOInaEGfvYWjHQ0sCDpITMmhNgAL4LcHUkKD8TN2pSSrDSig3wZ6myhuigP+RdPqC7KoaEsl/bqPCQdNQS6WqLy6j4KUreReXobW2NNZJ7e5tof/xEnK33212bJT48jMsAdmef3UJOVwsZYh8WJIfjlPfOjvcyP9hIf5EliqCem6m9wMFZG681dfKy1MVV5ioHcXQzkbqMm9T22Oq/wttHETPslCs9+wNVClShfKxKD7HEzVyHQSZ8Ef1uSgxxID3Mhwd8WfxttcqM8CbLXw9lAHgf1J9iqP8JQ9md03lxH+fk36CrfRvHND9hbK2Fno05IsCMuruZERvrTUF9FR3szlRVlrK2ssjA/S3fXZeb01OQoS4uzzM9NUVr49rLnoLGWyZFBluem2Flf5Pxgi6VpCXXlhbxNi6U4I4qO6hyq38aTGeNDeVYsLRXZ1BSkUpwVR31pDkXZCWTEhxET7EV6QhgpscHMT/Tz5eKAXz6c8/H8+LIB/NMpfS1VRAc5E+ljQ1qkG7F+1kR4muDrqIm7tTLe9uqEeBkSFWBOZKAVPi6GeDoZ4O6gh6+7OQ5WOng6m1NVkslATyPV5W/p7WjCz9uN5voavnx4zy8fP3BycMj7s3M21taZnBhjdWWJi/Pjrxu5JaamhmlpqaKjo46+viaGJW2srI6yfzBHWUUK6ppSGBrLYmIug5rmfeSVbvFa5kfUNZ9gYqaAqbkSfv72BAW7EhTkRnx8KCUludTXVVJXW0FLcz0D/d3sbKwyNSahpaGW7PQUEmOj2N/e4PP7czHSVdiwrizMiuVLi7NTjEsGGRnooa2xlt6uVrq7WsnLzSA2LuKySyE/k+a2erLz0qmqLmVwqIf+nnbGJP1sLM+zNDvJYE8nQ71djA31szg3yducdOxsLQgO8iUrO5m3+RlkZCeRmhFPanY8mW+TeVuWRV1bJX0T3dS0l+Pga4OSgTwKerKomKryRkeGe7IPUDJXwz7QGRUzDZ6rv+aNlixyespomevi5OdCWFIEtu52WLlYY25nhqmNCeZ2Zji42+Mb5E1YdAi+Qd64ejnj4u6Au5czrh6O2DtZ4+Jqj3+AFympscTFh5OZkyyCiJikMBIzY4hICMY/yotXys+48+Innis95o3mC6S1XiKl/JinCo94KPMAFSNl5HRkearwBEV9BfRt9TBxMsbOxxY1E1Veqb3kzsvbPJF/jJKBIjJa0jyQvs8D6ftom6mhaaKCjPpLHry6zcPXd1DSlcXUwUCUNl2a0lXxDnPDO8wNcycjDKy10TRRQVlPVmQhFHWkuffiZ249/ZEnMvd4oyrFU9n7vFB8jIm9HhrGShhYa2FgrcXNJz8gq/ESTQtVFA1kUTSQRU73DY9k7nJL6jq3pK5z/dF3/HDvr/yvP/893/z0b7xWesIb5afcefojPz34ltuPruHubUtQiCc+fs68LUijpbWW8ooCenrbWVicZnRsiNW1Rfr7e/H29iQqKorq6mpGR8dpaWmhuraK9MwUIqJCiYwOIy4hmriEaBISY0hNS6S46C1NjbWMjw2zMD/N3tY6v3x8x8eLU/a3N0QAIVyz/qtF2H8FIo739zjY2RblS0IHweHulpjIJDAPQnKTuIHubKOno5XB3i4O9/b49PEjnz9+5N3X9KKttVUO9/Z4f3HBxdkZB7u7Iti5yoIc7++JHRM7G+tiLL7gpRDaogWG5fz4SIxgFQDIxvqquF0+Otzn+OiAg/1dEVScnhyJUaufPr7n08f3IgtxNTlJKIMTnr+2uszc7LSoqT8/OxFZjncXZyIIEczquzsbzM5MMDkxwvLSHNtba2xvrTE3O8n83JTY/H10uMvF+TEf3p/x/t0pnz+94/27U/Z2NxkfG0Yy3M/K8jwN9dXo62nh6uJAaEgADfXVLMxP09nRQkZ6MslJcSQlxvI2P5vcvEzyC3Jobqmno7OFnNwMsrPSGB7q+09fRF83koFeJkeHWZydYmt1ib2v4PAqeLwal30pXdsWF0cCQ7GyMItkoJfWxjraW+qprSqlprKErvYmJickLC3OMDU9Sk9vO/kF2TQ019DR3UJNfQXxKbE4uTvg7udGRl4KmZnxqKtIc+unbwjyd6Ons4mZyWHqaiuoqixhRDJAd1cHo6OjjIyM0NbWQV5ePlHRseTl5VFfW8fiwpwIBLc215memhB9DZLhQZYW59naXGdpcV4c+KenJsQIV8FkvbK8yMT4KAP9vfT2dInMQ3dXB22tzSKzMDjQx/TUBNNTE8zOTDE1Oc7E+CgjkiF6ujtpbKijrraahvpaqqsqKC8rEZdeQoO2AGbGRiWMj43wd3VVlZQVFTIzMf67dKPN1RUmR0fEwVqQ54wODYoxrYuzM+LQvLGyzPL8HE11tVSWllxGBzY3Mdjbw9jwEAM93bQ1NdLV1sq4ZFg0JU+MSMRh/ao/YHJ0RPQMCHnNV8HD1XhWYeifGJGIBXlC8pKQwrQ8P8fCzLRojl5ZmBcTo4S/PzMx/ju/RG9nB4O9PYwMDoiv86rxWpA1CUBEYCQEVkM4BFO3UIy3vb72uwK9ccmwyMYI7Ex3e5vYjtnd3kZ3e5t4ntXFBd6dnohshBAPJ6QznB0dcrCzLZ7zb+vux4aHSE1MoLSkiKzMdGJionB3dyU7N4uyimL0DXWwtDZDz0AbWwdLHJ1s0NfTpL6mnAlJH8M9bcxNSjg92ubwcJPJsQGcHSzRVpfD290OXTU5bv3wZ3xdrHG00EdL4QWPfv6GgpRoEoK9sNZVwd1SDxOVl6i/vI2+7BM8LbVIC/HA2VgFE6UX5MX5U5uTgOrzm7y5/S0eFppEuluj8PhH7HQUCHExx1ZXAStNebws9UkL9aajPA8rHUVSwnyJ9HbCz8GcxpIc+puqCPK4jIXdW5mmr7mW+9f/QqCrJWFeVlTnJeLnZIKdkQrKL+/x8PqfUJV+xMsHN5B5epvMxDBmR7spyUmmrbaE7JQoFF89QubJPWKCPDnfXeF4cx5Jex2etoZUZMeRGOKCn50e1lqvcDNVxkzlMYbydzCQu43e659wN5XHUus5GtK30Vd4QLCLITG+VkR5WxDuYUpyiCMpwY5khLtSkhJEaogT8T625Mf64GOphauRIp4m8thoPEb9+TU0X/+A4vPvkH32Vx7e/hfsrVRwdtAlKdGflNRwcnKSyMvNoKG+mrycXHq6ujk+OmBtdVmkuA8P9pifm6K9uYHF2SkOdzZZW5xlfWmOs8NdPhwfsLu2wGh/Jy3VJZRmxVFXkMLbxLBLBikxgv7WapYmBlieGmJ1ZpTxwU4kve00VJfSUl9JblYymysL8Nvny5Sw82P45RNfzvZpry0mMsCRYDczAl0MCXTSx89Jh0BXXUK9jQj1NsLPXRcvZ008nbWxt1DDVF8eW3NNQv0dcXc0xdZMh9CnJOWPAAAgAElEQVRANyJCvJkZH2J3Y4Xq8pJLw99vv35NnZvm5OAQfoOzk0vtsXAhvjg/5svnd3z+fMYvv1xwdrbDzs4Ci0sjdHZVUVySjL2jDsam8hibSePupYu3nzF6hi8ws1DAL8AKS2s11NSfY2SsjLuHFXFxIRQWZtDW2sDw0OUmrrys6DK9ZW6a1sY6EmOjKCvKZ2lumunxEVHXu7GyyO7mGpurS2IR09LcNFNjEkaGemmsq6SitIDiojxS0xKIi48kKzeNssoiSisKyc5Lp6Q0n6rqUoqL8miqr2J2apS15TkGujvo72mnqryIifHLi5+XtzN+/u7EJUaQV5BBYXkOWfkpBEX54urrgEewK/5RPvjHeGPpZoqiniwqRopIKT3hseITnig95ebLW+g7GPBKQ5rHCs94pvwCDTNNzF2ssHKzwcbDDmd/Vxy8HLF1t8PG2RobZ2sc3O1x9XHBy98Dn0AvvAM8cfVyxt3LmYBgH0IjAgkK9SMo2JfQsADi4sOJiw8nJT2O1Ix4ohO/GqvTIolJCSco1pfXKlL8x0//yk9PrvFKXQoFfRleazznkdw9nik+RVrzMmXqsdwjZLSk0bbUwsjBEHNXM95ovObuqzv85dafufbgex7JPuSR7EMeyz1CXleOZ3IPUdSRQddCA20zNZT15JDTfI281hsUdWSQ1XiFjPpLNIyVcfSxwdnPDu8wN6LTwnAPcuKNqhTPFR7xVPY+91/e5Lvb/8F/XP8Dd5//hJqhAnKar7B0McbJ14aXSk94InOP1yrP+OMP/8wfvv1Hbjy9xu2XP/FY/j4/S/3IP/3l7/l///h/8c3tP3FL6jrP5B5wR+oGr5WeoGmkiIyqFFKy9zGw1CAkyofk1Ci8fBwJCHKnb6CVyqoiUlJjWVicZmp6lJXVBeYXpmltbSYhIY6srCzKy8tpbGymrq6O1PQUYuOjiImLJCMrlZKyQsorSygpLaCwKI+c7HSys9KQDPdfJjB9bS0+3N3iy4cLUYp7dWsveCL+9j6Bbb+63RckfycHu2KJmRAnKpir15bm2V5fYXt9hcXZKUaH+hns7WK4v4fN1RWOD/b5/PEjXz5/4sP797x/d8GHd+84PjwQWYWrPQtXm6KvggdBKi2U1f5tqtJVeZNQ+CZslNdWl0VJk/A7JMiahKFfABBXfRHC44USOEEatbmxxsryIttbG+zubF3G0J6fiszHyfHhV7nUjihpOjrc5WB/m6PDXY6P9jg63OXocFdkGQ4Pdrg4P+bTxws+fbzgw/sz9ve2RFnTzPQ4kuF+trfWGBrsxdPDBVcXB2JjIqiuKmNqcpT6uirc3Zzw8/Uk/202JaUF9PZ1srQ8x+TUKDm5GTg62RIWGkh/Xxfzc1OXyXJffS1CuIQQcy2ARaE7ROieON7f4WBnk5ODXXY2VsWywvXlhd+ByYHeDsYk/ZeJWasLzM6MMzszzvjEMK0djbwtzKa0qpi8ohzC48JwcLdHzUAdOQ15tI01CI8IwNJMF3sbY3o6G1iYHaOvu4Xiojw62i8H99LSYpqammhra6OuroGsrBySklNp7+hienKKs9Njvnz+yOHBHstLC6IJemF+lqnJcdHQLJibBfAgfMaCR2FudlqUJ41IhhiRDP2OaRgdGWZxYY7trQ22NtdZXloQGQ7BmC0U3TU11tNQX0ttTRUlxYUUFrwVZVfjYyNMTY6LIGdsVMLftTY20N/dJW7IBeO0MMwO9/cxNjwkDvaSgX5GBgeYHh8TN+mCpn+or5e6qkpqKysYGRygtbGBrrZWsTuitrKCuqpK+ro6xUMAEIJESjjPVVAhDPDCY682Ul/1NAhgZaivVwQbQlGeADgESdHV5uqJEYnobxD+n1Aq09/dJbIiV9OlBBBxtcBOAGDL83OsLS2KjMXGyjLT42NiWd3Oxrr4PgVgIgCP2ckJJAP9dLe3sbIwz/L8HMnxcQT7+9He3MTCzDR7W5vwy5ffyZmEH973Z5cJRFtrq2IDt/Cjtb68xMSIhILcHGwszHGwsycvJ5ednR2mpyeZmBrHwEgfeRUFVDSVeSPzEntHG2TlXqMg/4b4mHA6Wxo43Fxjc2Xh0rDaXE1LYxWRYf7YWRliZqTJw1vXuPfTtyi+eoSngzn6qtLoKr/Gw9qI0swEYv3dsNFWxFFfEaUnP2Ik/wRLjVdYqL7ExVgZbwstYrytSQ5wwtdGBwddeTzM1fG10sHLUpNoDyu8LbVxN1XHTkcBX2t9DOWfYa+ryI1/+3+w1VHC28oAL0t9on2dWJsYYKC5ihA3W7ztTCnPTqYyJ5nClHBC3M0IcDBEX+kpxmovUHtznzcPf8DeWBXZZ7dQenUfU10looLcyUgKIz0xlIRIf5wsDfByMMfRRIf0qCDmhjppLs3FWleJ1FAPavPiCXYywsdaExcjOey1nmOt9gQzpbtYKN3D01QWXxsNDJUe4WKsSJSnOaEuJnhZahLpYUG4mxmRHhbkRHtTkRGBk6Eifta6ZIS64WWuiZO+AsFOenhZKaOvcA/V1z+i8Pwa8i9/4OHtf8HWQgk/bwsy0sIZGmqju7uZ7KxU8t9m09DQwPr6Or9++UU8vnz+yPnZCYsLc4xLhllbmue3T++ZnxpnZX6Gz+9O+XJ+wvujfd4d7rGzPMdQRx3V+SkkhfoQ6mFPfJAXrdVFHK0vwudzfvtwyuHOBoc7m0yNXTJ1OdmZLM7OfA0C+MivHy/g18/sr81T8TaNhDAvonxtsTOUw9lMGSczBfyctEiKsCU12oFALz2c7RRxtFXByUYHextdAn0dyUiJINDXEVtLPVwdLTDQVqUoP5OJ0UFGh/rhy0c2Vpbp6+qkqqycualpzk5OuTg75+zklHfnF/z65Rc+f/rAh/cX/PLlAx/en/Lp0ymfPh1ydLxKW3s5eW9jMTVXQk3jKWpqd3FwVMLHxwBLS3k8PQ1JTvLFy9MUYyMFzExU8fGyJTUpkuqKfIYHulmYnWBseICmumqy0pKpKiumrqqc5PgYivNzqa+uoKejlaO9beanJ8QL587GqpirPjs5xtSYhOkJCa0t9aSnJRIWGkBAoDc+vu5Ex4RRVl5IeUURDY3VtLTWU1NbTknxW2pryunv62RqcoSezhZ6utsoKX5Ld3czbW11pKbFYWtnhpevE6ERvoTHBhIU4YO9uwW6pmoo6cqiqCNzCR4MFTCw00XTXA0ZrdcYOxrhHOiEvq0eivoKvFR9hZqJOhZulniHexMcH4pnsBe27nbYezrg5nvpg3Bwt8fWxQZbJ2vsXWxx9nDE1cuZwBBfAoJ9CA7zJzImlITEaJKSY0lIjCYuPpK4+HBS0+JITIkmJj6M8NhAAsK88ApyxT/cC/cgJ+Q0X/Pd3T9zS+o6L9We8VLtGc+UHnHvzS3uvb7L9cc/cuPJde6/ucdzZSlUjJTRs9FFy0KTl6oveCz3iFvPb3Ln5W0eyV72TbxUfYGRgyFmjoYYWGujY64ushJqhoqoGymhZaqKmqEiaoaKaJqoiDInNUNFnHxt0bXQwDXAHlsPc4xsddAwVkJB+w2KOtLoWWpg426GoY02Muov+OnR99x4+B2P3tzh+zt/5l+++QduPvmBP17/A3+99SfuvPiZx7L3eSRzD3kdaaxcTXENcMDFxxZHTyucvKwxtNTiufQDXsk9xsnDirScOOITw/D1dSUhIYLOzkaKi/Koqizh6HCHhfnLBKXNjRVGJEMUFeaTkZZOdWUVhfkFJCcnk52bRWZ2GhlZqWTlpJObl3kpTakspbGhhpLifHKy05mdHOPTuzNRmre+vPA1EvT3PQZX25UFZuKqDFdgKoT7zo72OdzdYndzjd3NNbbWlsXwgauD487GqihxEXTyQpqSYHzeWFkWl5pC2IvglRDkSIJ/493pCcf7e6KfYn97SwQSe1ubollcMGmL8qXDA9Efsb+9xeLCnDjsC8DhqoTp4vyU9+/OReZASG+6Kl8SIlcPD/Z+Vza2urLE9NQEkxNjLC8tiCzE/t4Oe7vbX1mMPY6P9jg7PeTdxQnnZ0diN4fAOpyfHYmMxbuLE96/OxWBw4eP51y8O+HwaJfpmUv528LiDE3NddjaWWJsok9JaQHFJfkkJceRkZlCbl4mxSX5ZGWnkZQcR35BzqVvpreDuvoqqqrL6OpsZWx0iKXFWZYWL7sjBC/Y+lcp0/7Wusg6HO1tiwb78+MDEazuba2zubokfhc2VhZFv8z0+AirCzPMT42xvjLPxuoCoyMDDA/1MjY+RO9AJ7mF2RSU5xOeGIGZkwX61oboWOghoyHHw1cPSE2Lw9fLETdnG2oqi+jr7aCzo5mM9GRSkuPJzEwnMzOdjIwMwiMjCAuPJCo6lrT0bEZGx9lc3+Dia3v6/NyMKGGamZ5kaXFe/H6srS6zsb4qxr0eHx2IoFMojxNSuITPfnlpQUxR2lhf5ehwXzTfXwWfQiGdACSGBvvpaG+luamB5qYGamuqqK2poq21mf6+HoaHBhgbvfT1DQ32MzE+yt/1dnYwNTYqNkmPDg2KW/q5qUnam5toqKlGMtAvDurCUN3a2CAyDuXFRTTW1ojynJ6OduqqKmmsrREH/6qyUmoqyunv7hI7J4TN/9jwkMgqCIBBSD4SolJHBgdE1uBq/4RgihY2+ELrpHC7t7OD6fExVhcXRCAhRLMKg76QwjAxImFpbpadjXUmR0fEcwqszPrykpg6JQAK4RD+luDDEBiLjZVlJkYkojRseX6OgZ5u8XUIzxGYkuH+PvE1z01NEuzvh4uDPYO9PaKuUkhgugoihPtODw/Y29rk3emJaOY63N1hZWGe/u4uMlKSsbOy5M2r18THx7O5uUlrexum5ia4+3hg7WBDRm4mhcVvMTTWw9BIFyVlOYwNtFlbnuPdyQF8+cDp0TZxcWH4ejnj7mKLqaEGL5/d5f7P3xHg6YiarBQu1kb4uVhRV5JNgLMVhirSOJloY6YqjZ2OHGbKUthpy6D69AYyd/6Ki6EStlrS6Ly+i6HcIxz15LHVkibB145gB0M8TNXws9YhI9QNVyNlbDTf4GmmgYniUwxkH6H0+Do6b+5jqy2Ps6EqxsovKEuPIsTNGhs9ZVzMtHG31CMzwo9QVzNcTVVxMFDASusN5uqvMFB+hpmGNOU5cWQlhJAU4YO7vQmFWfEUZMeTnhhKfIQfgR722BhpYqWryqt710kO86WjKp+K7DjexgfRVpaOj7U2Afba2Gu9xEH7BXZaTzFRuI2l8j2c9F4Q5WGCrsxd3EyVifI0JzHAgVgfG8rTw8mM8MDPVpfytAhqsmN5+fN/oCfzmJQgN0IcTLHTUSDYzZj4YFscTBVRfPEDMlLXMNR+jvybn7A2U0Jd5RneHpbMTPXT0dFAWWkBnR0tbGxssL29zdnJKZ8/fuL48Ih35xfAr5etpV+p+I/nJwz2dLI4Mwm/fYFP7/nt/Tn8+plfzo/YXZ6iqTSP7Lgw0mPCSI0KoaY4l63FGfh0Dr995vRgl/Pjo8vUt7l5CvMLWF5cgl++8PndGb++O+Pj8R7dTdVE+Llexr7G+uJmqYaDsQKWeq/wsFMlJdaRnFRPwoNMcXNSxcVJE3sbbdxczIkM9SQ1MRRfTzuC/d0oK8whNyOJ5oZq1lfmxab22MgIqspKKcx7y9TYOHs7u3x495535xe8v3gHv8GXT5+5OD8FfuXXXz7y8eMJp6fb7O4uUlWdQ0CgPdKyt9HSkUJL6yGaWvfQ1X2CltZDLC3lcXLSQl/vNQb60liYqeNob0RUhA+VZXl0tNbR1lxHR0sjAz2ddLU109pYx3B/D1FhwQT4eFJdXsLm6hIzE6PMT0+wPD8jGkQXZiYZGx4Q4wx7uttobKohMyOZyKgQIiKD8fF1xz/Ai9y8DFrbGsSY15HRAXp62+nqbqWnu42hwR4kw33MzIwwNNRFT28rHZ2NFJVmo6T6Bj0TDYwsdJBXf4Wc2kt0LTTQMlXludJjpBQfoWKswGv1F3iEuaJjpYmcjjTOgU4kvk0gJisaDRM1NE01sXa1wtnXCScfRxy8HLFyscbRw4GgyECcPB1xcLfHxvlS0mRuY4q9iy3eAZ6ERgUTHRdOXGIUCckxJKXGkZaeSHZOGtk5aWRmpZCZlURxSS6ZOclEx4USHhuIu68jZnaG2LlZYupggJqhIs+VHiOt8YI3mi+4L31bPB7LPeCbO3/l2oPveSz3iOfKUijqK6Bhpo6stgw3pX7mh4fXuPbge54qPEHZUInnylLceHKdm1I/o6Qri7KeHNpmapg6GGBir4+WqSqaJioYWGvzWkWKO1I/8UzuIW6BjvhFeuIV6kpUaii2HhboWqhj52mBrYc5uhbq6JirYelijL6VJs8VHvFK+Sm6FupIyT/kzzf+lT98+4/845/+b/71u3/im5t/RM9aC00zVYzs9XDwtcE1yBHnAHuMbHV5ofiEZ9L3efD8Jnef3uDes5+QU3mBu689qdmxZGQnUF1TQmpqLLm5qfT2tjIxPszgQDejIwPs7W4wPTXG6soCA/29tLU2k5meQWpyCpHhEWRlplNckk9xaQHllSXUNVTT0tpAU3Md1VVlFBe9pa21kdqaCrbWlnl3eiQOewIY/luW4RIYHP4fjcvCBl8AGf8pCdoSjdQCU7cwM3mZXrYwK3oiBBC+tbYsPvayhO4yNVIIWhHmCcFDKcSjC8yHkG746d2F6MsQfBB7W5vi7cvkqJ3f+Td2NzdEwCLIoATpkmCevjg/FZOYvnz++DsQcdX/IMTCnhwfin0OB/u74tC4urLEyvIiI5Ih+nq7mZocF3/ThKH1MuHpRGQbDg922N3ZYHVlgbXVRfZ2N8XOjncXJ7y7OOHs9PB3vR2HR7sMDvVSWVVKaVkhrW2NzC9M093TTkCgDxGRIZSUFuDj64GHpwsFhbmUlReRX5BDaloifv5eODnbkZmVytj4MINDvTQ2XcrfhKSorc3Lz21zdUlsLT/c2eTkaxnd8f7O/9FTcXq4J5bZCR6y9eUFttdXfme+P9zZQNLfzfBAN8sL08xMjyEZ6ae7p42y6hKy8zNJzk0hPDECrzAfjB3MeKH8mleq0lg4WeLn7054iDeRYf6UFedSU11GR3sTb/OyiIuPoqDgLYWF+UTFRKNnoI+Wti4Ojs6EhUfT3NLG5uYme7vbzM1O09PdyeBAnwgiBL+B0EotgD/hOyPcFlimi/NT8bshSOGE79DF+am4HBPAgwAohfSnxYU5FuZnmRgfFZOaOjva6GhvpbenC8nwICOSIYYG+xmRDDE9NUFXZ/tlxKsAGoSBWpDZCMBCKJprbWwQN/FLc7MM9vbQ2thAY20NTXW1NNRUix6IgZ5uGmtrGB0apL25SYxhbaqrpamuVmQLhC28cAh/+2ryUXtzE9XlZdRVVYp9EP3dXfR2doi3h/v7xEMwZ3e3t9FcX0dXW6toir6avCT4KIQfEsHw3N/dxezkBLubG78rqBN8HwJYWJiZFs3lQiyucL/AjCzPzzE1NioavYVeCqF/Y3l+TqRABfAyMzFOTUW5yMJUl5eRmZpCcf5b+ro6WZqb5XB3R9RoCuDh8/t3YjfE+fERv3z8AL98YWVhXkyDmB4fo7G2huH+PrLT0/Dx8qa4uJi4uDjSMzOoa6jFwtYSXSM9ymsriU2Kwc3DGRNTA3R0NdBUU6S7oxl+/cTB9jobq3M0NFQQGxWMp5s9upoK3LrxV+IjAthdm8PTwRxTHWVykiIoSI8lLtADaz1V0iL8MVOVxkLtFdYar9F9cw+N5zeRu/ctAbZ6uBmroPDge0IcjfAy1yDcxZRwF1PcTVQJdTImLdiFCFcznHTkCLHXw89CCz3pu5gqPUPx4TUsVF/goKeAi5EKAXYGvI31J9TVgrQwT5yN1fCzMyTAwRhLjVfY6UpjpvoMI+XHuJqq4mymxv/P1lv+1rWv2Zr1J7Ra6la3bumWVLdVt+qoTtWBOrXPxmSH45Dj2I7ZMTMzMzMzM3PMzMzMy8wYh/fTH7znPN517wfLiewsL0dTc/7ed4xnDB87Q9KjfeluLKO5Ko+clEhcbAyJCvakvCANX08HbEx1cbLQx8lUF/nHtwn1sCc/MYzV8S7e7yyQEuJCvJ8dVprPcdJ9haeJAkF26pir3MPTWJZQR03SQx0JczXGzVSNstRQ0kJdyY7yojA+kIK4APztDciNDSA72o+f//j/8eib3+NlqU+CnwsB9qY422gSHWqPn7sJ5oayGOvIIP/yR9wcdbEwVuSV9C283a2pry1ifKSXudmJawn66orz83P4+gufP36CX4BfEKVyIQaYT++pLitmdWH2OtXq/AQ+XsGHd/Dhgo/Hu3B5zERvO1WFOSxPjZIQHkRdaTFfLs/4fHUBv3wWH6J1b2tpb21jb2f3OrJ4fYWjLQmTA93Eh/mSGR9KaowvqZGehPtY4GWvjZ7KA+xN5XC1UyXEz4TEWCccbJTQ03mO3Kt7ODiYoKutQGJ8MKVFmZQWZTI7NQy/vOf95Qlbkmv4sjA3S0xNmxwd4f3FOSvLi3z6+J7Dgz3Oz07gF3j/7orL8wu+fP7Ixw+XXJwfcXS0xcHBKvkFCWhpy6Ct+xK1N48wM3uFrs4D1NVuo/HmHrraTzDQk8bU+DWWZir4+9gSE+FDeLAHpYUZ1FeX0tZYQ1VpIUO9nYwO9jEzMXrNNwz1Mzl6rZrMTIyK0ODp4R5b6yvi9nRkoJeWhlo62pspLsmjsCSXxKQY3NwdsbE1x8/fk6zsVKqqS2luqWNdssTc/CTjE0O0tTfS3ddOQ2MNQ8O99PS20tFVz+HxBpvbi4xN9NLQXImjiyV6JuqEx/pj5252DfgqPkROUxppdSmeKj9ATvslOlaavNaXR1FPHiMHfRx97bHxsMLQVh8dc01M7IyxdDTD0tEMGxdLPPzdCYoMxMvfA0s7c1F5cPN2wdPPXVQgEpJjqKmroKK6hOy8dOITooiLjyQrM4XiolyKi3LJz8skNy+NqOhgPLydcPN0wDvQFb8QD7yD3fAMdCE5Lw4LZ2NkNV6gqCuLvI4Md17+xE/PvuOp8iOeqzzh9vMfuSfzM49fP+D+qzu8VH+Ogq4cD2TvIqXwkLsvb/NI/j7PVZ7wRPERz5SleKUhjbTaM6SVn6BpooqBtTZapmpom6ljZKuLlqka0spPkJK7j6GNDh7BzvhFehIc54dfpCf2XtcDzgulx6gZKGBsp4trgD2BMd64+NuhY66Oqv5r7kvfQkruHj8//Z6/3P537r34CR1zdcydDNE2U8PKzQJtc00sXcywdrNAy/QNsuovefD8Zx48/5k3+srcevgdlvbGKKq/wsRKj+zCVJo7aymvyiciMpD+vk4mJ4YZGx1gf2/zmgmaHufkeF/sBjg82GFhfpqS4kI83F2xtrLAxdkRJ2c7UlITqKuvprauipLifEpLCnhbU0Fjw1txe7y7uc758QEn+ztIlhfEQkXhGSYA1YK16WZa0/+OKTg7Ovx1s3+d0CRZWRQ98IJSt//rpvpgZ1NkItaXF9jf3uD0cI+zo30OdrbZ3dwQS2VvWp13NiTi+xOsScJwI9iFhXJcIaxlbWkRycoyOxsSDna2xUQmYcAQIl4FleK/9kK8uzzn08f3fP70QWyRfn91KarEgiKxt7vNxfkpnz6+58P7d5yfnbC/t8P21gYbkjXm52YYHhoQD4Y3D5KfPr5nQ7LGh/fvONjfZm11ka3NNbY215ifm0KyviwW+u1sS/j44ZK11UX297b4+uUDZ6eHHOxvMz83RUlpAe0dzXj7uGNqZkhrWyPHJ/uMjA6QmZWKt4875RXFdPe0U1pWSHpGMvkF2SSnxOPm7oSVtRmubo7U1lWxubVGfUMNg0O97O9t/Rp0Mcv62pJoRxPuicd727w7PRLtnkJjtsCPrS8vMDs5JqoQm2vL4gArWN52NtbYXF1iYXpC7JRYXJhhcWmWkdEBKt6WE5sUg1uAB77h/uhbGfFY/hn6NsbIaSriFeJNbEI4FRUFlJUWkJ+XSX1dFbVvK4hPiMbb25OqqipS09Pw9PLBwtKa5zJyfPP9T2Tk5DMzO8/09DQ93Z0UFuSRlZkupiJ1d3Wwt7stDgtCud/uzhZrq8scHuzBL19E5UpQsQTr203b25fPH/n86YNoWRaurYP9XbHhekOyJrZcL8zPMjw0QHtbi8hOCI3YXZ3tYtrTxPgoE+Oj12D18vwcu5sb4oZ8YWZatBYJW/vx4SFqKspFpmF0cIDWxgZqqyqpLC2htqqSloZ6sUxtenyMgZ5uttbXRI5CsBYJSUQC13DTjiTYgm5GuNZVV1GYm0NRXq5YsiZEuwpDw8hAP8P9fWIZnWCfEmBnIaJ2ZWGezbVV9revkxbOjg7Z29oUeQrB+iTEtt5kQIRkJoFzEOBsIWtasCIJyogwXAj2KaEHQ+jC2Jasc7i7w86GhI3VFbFwbrC3h8LcHDpbW2h4W0NnawuToyOsLy+JculNcEsApoWbr3CDvTg55vP7Kw52trk6P2N1cYHczAxqqyqpLi+jsCCPqopKmpqayCvIJzwyjOSMFLwDfJCSfspdqbu8kH2Ou48bzq4OqKkroqjwitysVNaX5oBPfP10wcBAB4lx4bg6WWOkp4bM8/sUZCZyebSFp4M5jhb61JZk4WypT3pUIAnBXqSG+xHr44S1pixS3/wzig++QUfmLoavHxFgq4fG81s46L6mOCGQ+tw46nJisdeRx0LtBcEOhvjb6FKTGUWEsxF+lhpEuZrgqCOLseIjDOTv426ihouhMs6GKtjrKhDtaU1WhBeNRak4Gqpio6OArbY8dtpy2Gm/QvPFTzgbKeJupo69viKGSs+I8XMkKy6I+rIcWmuLyU6KJDLIA28XGyxNdfB0ssLZwggHY22s9dSJ9nMlNz6MCC972iuyifd3IPxxwWQAACAASURBVNrLigh3U7wt1TBVvIed5jP8rJRJ9bcgJ8KB/FhPMsJdqcyIIMHfnswID3KivcmP9SfGx5bUUA9yYvxJDvLATEMeHVkpnE11cDXXI8rHGRdHPeJi3PFyN+HFs78i9+ontNWf4GSrhYr8A3S1ZHn14i65WYlcnO6xtDjL9tYGAKenp1ycnXN8eMSHq/fwyxdOT47Y2d7k7OiQT1cX1xag1SUOdzbh83t+ubrgy+UZvL/k08URV0e7nO9t8su7U5anRslOisVQQ4WakkL4eMXC9AQfL8+4OjtGsrIsDsHXEY4HrC3O0tn0lrTYMOLDfIkOdCXI04ogNzNSo9zwtNPA01ELRytFbMzksDR9haX5axzt1bG1eYOziwlGRuro6Cji7W1PcUE6k2O9XF0c8vnDGZLVBeATZ8d77G1J4Osnjva22Zasw9frZJEP7y9+9f1u8/H9Bz5//MTH9x/gly+/bu6OOTra4uhoneKSFHT0ZNDSeYGmjhR6uo/Q1rqHluY9dLQfoKfzFGPDl9jZvMHL3YSEWB8KcuMoLUwlPzuB2qpCulrrGe7rYnSgh5KCXFob6xjq62Z2cuzXgqpZVhfnONzd4sPlGe8vTjk52BW9vSMDvTTWVvO2poL8omxyCzIpLsunvKqY7Jw0omPCiIuPJC8/k+ycNEbHBlhYnKaru5XOnlYamt9SWJJLRnYSOfkppGXE0tBUQXNbDS3tb4lNDkVW6Sl65uqk5MYQnRaKlbspMhpPear8gBdqj3mu+oiXb54goyWNoqECmubq6Fhpomelg7GdAWaOxlg6mmDjYom5rTG2zpb4BnsSFB6Ah68bLp5OePq54+Bqh6efO/4hvgSFBxCXHENecQ4l5QXkFmQSFOp33Qvh7UpQsC8J8VGkpSYQHxdJeFggwSE+uHs44ORqg2+AO9GJoaRmx5OWl0haXiIp+fEERHtj42mOsYMeb8xUkFZ/ykP5uzx6fY870rf47tE33H7+I3ekb/Hjk+94/PoBcloySCk85J7MzzxVeoyCrhzSas/4/vFfufXsB5T0X2Nor4eSjpwY8fpM4RHSyk/QtdDA0ccG9yAn3AIdcfG3x9rNDB3zN2gYq2Bsp4eliwmmDgZYuhhj72WJrYc5Zo4G6Fq8QVpZir/c/nf++c//yB++/53YC3Hn2Q9IK0uhbqjIa82X3HvxE08VpHih/IxHr+7zw8NvuffiZ/StdPAOdsPe3QpdUw1kVV4gq/QcIwsdMvOTKanKo/xtIcNjvaytLjA7M8783CT7e5tcnB+xv7eJZH2Zrc01pqfGWFmeF+0t42MjZKSn4uLsiJmpMSGhAaSmJVJWXsTb2kqam+pob2uiob6G0pKC60z/qXHWlubZ397gYHuDjZVFttaWOdnf+Q00LViVBLuSYGsSDvCnhweiJUhgDPa2JL+xrWyuLYv9ALub6yJcLXxtb0vC2dE+58cHHO//TUEQrL/C8/xwd0c86N+Eo28mSQkqw97WptiZJZwvbrIUwvcJKYk37UwC+HxTbbjZ+wBfRVuTsHU+PjpgfW2F05Mj8aApQNX7ezuijWlsdJjdnS3xEHlzKLk4P2Vvd5vJiREqK0qoqS5neWlOjHs9Otzl4vyYs9NDNjdW+frlA/BZ7JWYnZkgKTGW8IhgOjpbyMpOw8hYj8ysVE7PDllcmiUjM4W4+CiKivOYnhmnrLyI6JhwMjJTiImNoLAol9i4SLy83UjPSGZyapSm5jpGRgeuW6xXF9nZllx3VNyI793bknB2uMeHi1Oxl0IYCjZWl35jfVqamxb7dfa3Nzg52BU/zo72OT/aZ/9XpWpn43qI6uvtpKAwBx8/T8KiQ1HRUuGJ3DNeqshi5WpLUm4qboGeuAV4UFFdQn19BVmZKcREh1GQn0Vefhbu7q5oar6hvrGByekpYmLj+cMf/8z/+J+/4/EzaeqaWhkaHqWqqoq83GyCAv1JSU6kvu4tPd2dbEjWOD874WB/V+xk2NxYFxUGYaAUrG2nJ0ecn538L9fRtS33b0OE0B8iWV9ldmaKudlp1laXRb7iJlcxPDTAwvwsszNTYuv14EAf/X09TE9NMDkxxujIEMtLC/ydMDkLfMDY0CCDvT0i2NzX1UlHSzNFebkI/MT48BBNdbVie3JbU6PYvHwz+UiY8IVhYWJkmLrqKqrLy8TEJSGmVRgqBFZAUDGu7Qd5lBUVUl9TTVdbq8g8CGlR48ND4s8XVAbhffxXDkIouBG2Gntbm+JhX7AWCarC7uYGa0uLv2E2hNcQWIPrvOq/vYYQ5yq8lmB7Em5QAli9v73F148fOD08EJOqdjYkjA4OUFNRzshAP9XlZUyMDHN+fMTXjx/Em5dwIxWSIs6ODsVtzsXJMUd7u6KdSbjhLs3NUpCTzcLMNGlJiUSEh5IQH8vIyBALS/MEBgdg42hLbkkuFvYW/O6Pv+OF/AvsnG0wtzJGQ1MFUxN9Wptq2N9a5dP7U75+uqCtrY7igkyqyguICvPlycOfCPN3593xNjXFWbx8dIuMuBBUZB5ha/AGD2sjnEy08bLUx930DYoPvkHxwTeYKj/F1UgFVyMVlB99S4CtHvE+tnRVZFKdEUlTQSK5Ud6YKD3B10qbglg/ErytsHnzjChXI9wMX6P76g522q/ws9bC1UiJYCcjvCw1CXIwIjvSm7r8BKy0ZLHTU8BBTxFPszcE2mijK30HD1N17HUVsNdXREnqRzytDTDXUiLIw46c5Cj62+oZ62+nNC+D2IggYkL9yU2JJSbIExsjTRzMdHCzNEBF+h5JIe4UJAcT72+Pn602BgoPcNSXJdxVn0B7TfwsVSlJ8qEwwY+ChAA6q7KI97enMDGI0tQwsqJ8SQ71INbfhYbiDLreltBUlktmdBDZcWHYGWpiqqGIrp4cAUG2pKUGY2aqhJLifZRe38PEUBFvD3PUVZ7x03f/ho+nA1Pj1/nb62srAFxeXrK7ff1ggq/AV9ZWlxke6mNjdYkvH96xMD3B3uYaK/PTbK8v8/HsmK9Xp/DLB355fwZfrrg83GN7ZZG5sWGmhvrJSoonMTKMmZFBWmurWZ6e4OPZMYc7G3y8POXL+wu21pYY6e+mrb6KisJMkqMCKciIJSHMi+ykQOJDnIgOsMHeXJEgL2OcrFTwdNbG2vw1r15+h6GhDLb2WhgaqWJta0BWTjxlFdl4eNiQmRlLU1MlQ0MddLU3sCVZZHVpGr5+oDAng9KCHL68v+Tq4pjPn95xeXHM+dkR+3tbouT/+eMn3l9d/ppocsCXL+e8u9olJzcaVXUptHSeYWmjhLrabbQ076Kv9xhDgyfo6z7DyEAaR3stgvxtSIzzJS87hv7uerraapgc7WGor5Wp0X5a6mtorK2mpaGWhrdV1NdU0tHSyGBvl9iufnV+Ikr0u5vrTI+P0N/dQV11BakpCcQmRJKZl05ReQEl5QVUVZdS31BNVWUJWZkptLbUU11VSnlFEdk5aVTWlOId4Im7jyuR8aFExQaRlhVDQUkaqZnRFJSkERDujoL6C1x8bXDytSEo3hsHX0uk1aW4L3uLZ+oPkdaU4vkbKaQ1nqNlrYmFmylGDvoY2upj6WKGvbsVts7m2DqYY+dogaePM6ER/gSH+ePp44q3nzthkUG4ebvgG+RNeEwoSekJ5BdlU1SaR1pmEuFRwXh6uVwPEIE+xESHkZIcR2JCNKEh/nh6OOPh6Yiziw3uXo5ERAeRnptIXkkGOSXpZBWlEpEcTHCcH07+tmhbqCOrJc1zVSkeyN3hhyd/5Qepb/n+8V+5I32LezI/c/v5jzxRfISCrhzy2q+QefMCKYWH3H91h9vPf+T28x95qf4cVSMl5LRkkHsjzRsjZXQtNNA0ue6MMLHXxzPEhYjkYDyCnXH0scHRxwZTBwNU9RUwsNbG2c8OO09LnHxt8Al3wyPYCT1LDV4oPebRqzu8UHrMa82XSCtLIffmBbLqz3kif5/bT77j23t/5i+3/50//fiv/Ntff89f73zD9/e/Q0VXGTM7Y6ydLfAN9cLMzhh1HWXsXa0xstAjPDaYxpYaxiYHmF0YZ3tvjfm5SZrqahjo6WRhZpLu9hb6uztYnJ1ibKhfLAYbG+pnYmSQsaF+OloaqS4vobgoj6bmOppb6mlprqe9rYmR4X6Wl643/kJu//z0BCu/JursSFbZWlvmaGuDq7O/DQk3wWNhsLg4ORZhZsG+JJTBCcyEcDDclqyKHITQBbC5tixunYVAgoOdTS5Pjzg/Pvj1YPo3IHp3c+M3w4PwfL1poxJiZy9Pr2NhheZs4byxPD8nLvuO9nbF57EwRAig9dHe7rVasb8rtlV/eP/uNwf+y4szPn64ErfQJ8eHYifEzvYmnz994POnD1y9u+D87IS93W1mZ6bo6e4UbSZdne3s7myxvrbC0eE+nz99EJWMosJ83N2cSE6Ko7WlgZXlec5ODzk82GFDssLW5hpfPr9nZXmeD+8v2NmWMDE+zM62hP6+LlJTEq65htQE0jNTCA0PIisnnYGhXlrbm2jraMY/0IeColwys9Ooqa2ksrqMrJx0mlsbKCkrJDjEH30DbaxtzKl5W0FbexNLy3Ni4Z1QdnczaetgZ5Pzo32uzo65PD0SoXrhOhCuufXlBXGIFaKxN1aXxJSmg51NMVlUGABHR4ZobmogOTkRe0c7ZGRf8vDpI17Ky6CiqYalvTW2bo4ERoWSkp1CRmYyFeVFlJTmk52TRkJiDPYO1mhra2JuaYZ/YACt7W1o6Ojyf/7f/y+/+7c/YuPgTEJyBuERMSQmJuLs5ICVpTkV5aUszM8yNzvNhmSNleVFdrY3mZ+bYWpynPW1Fc5Oj3/TSn55cSZ2hPxXfkYYJIQ/n50es7UpYXZmisGBPjo72picGBNbqJeXFhgdGWKgv5fhoQHGx0ZYW13+TazrQH8vQ4P9Ygv2yPDgdU/E+vISkpVlMba1s7WFvq5O1pYWaaqrpTg/j6K8XEoLC5idnBD7GAS7Und7G8P9fb+xBgkFLJOjI+IBfnZygp6OdpLiYokMDaGmopzm+jp6Otp/k8IkFLJNjY3S1dZKW1Mj7c1N9HV1il8X4KeVhXlxSBG2/UIXhMAYCKyDAIcLXMO2ZF1kDoSCNwESF4rthBvM+vKSyFAIvIRQKiNAzAKoLQwPgmVJuEgFSHp5fk5s0hY8oMJGZG9rk7mpSYb6ellZmGewt4eVhXlxiyEoDMKgIGw1hB4IYfMhNGQe7++JNqfNtVUGero52NkmKy2VwAA/AgP9yS/MoaKqnPiUOCwdLDGzNUNGUYY7j3/m29t/5bncMyxtTLG0Mebhw1v4+7syOdbP2vIM3d3N1NWVs7Y8w4d3xwz0NKOvrUyApyMrs6PMDHfx+vl9At1tkZW6jar0deGcmYYC5upyuBipEuVugY7MPQzkH+JmrIaN5itcjVQJsjegOCGIitQw8mP8GKovJDXIBcPXj8gM8yAn0otgO130ZG7hbaaChcpjtKRv4WasjJuxMt5WGtjqyOFirIKDniJeVtqEupqh/OQHDBSl0JN7iJe5BvFellirSWOtJo2p8jPcTTXRk3+K7a+2q6gAd/xd7GipKWd3fZHl6QnGh/porCqnvryIyoJMLPU0cLU2wsZIEzNNRdyt9Ynxc8TP0ZDkYGcsNV5iqfGCOB8LSpJ88LVWI8BOi5LUIIqSgsiN9aUqK4qGwiRKMyJIDvWgpiCJ7Phg+horGe9qZLC9jo66Mrrqq4gL9sXOVI/gcDdCI1xJSg1C3+A1ikqPMDNVwdJMjfAQV9SUnuPpakVwgDtR4UG0tjSwv7fD1dUHvn79yrvLc8ZGB6mrraGx4S19vZ2Mjw3R391BZVkhhjoaeLk6kpuRQnNdJXPjg5zsrvHueJfPl8fw6T1fP1yyODnG7OgQfP3E8vQEsaFBrMyO09Naz3BXKyfb66zNjnG0uUxfax2JEYHEh/mTEO5HckwQWUnhFGfHkRzlTVFmBOkxXnjZa+Nm9wY7MwV01B/iYK2GlYUSD+7/gXsP/oiSqhQKSk+xtTciJi6QppYKtLUV0NSU5+HD73n48EdyMhNoqC2lrqaU6YlBbC2MyEyJg18+8PXTBXx5x/HxNmenB+xsS9jf24JfvvDl0+df/aO7HOxvcXV1yP7BMvkFcVhYqaKt9xR19bu8Ub+NjvZ9jI2eYWryAgP9p+jrPsPKQgkPN0NcHPVwdjCkKC+J4f4WFmaGGehpZqC7lfrqUgZ6Ounraqe1sY7Wxjr6utoZ7u9hYWaS8+MDsSTr4uSQnY01sXm1r6ud3JwMHFztCAj3JzIunJDIIOIToqisKmGgv4ux0QHGRgeoriolLz+T8qpi2ruaCQoPwMzWFGdvB9x9HYlJCCI2MRgnDyvCYn1JzonGxFaHl6qPeSx/Bx1rdXSs1Xmiep/7r2/xVO0Bz9Qf8kT1Ia/15dCy1sTMxRgrdzPsPK1x9LTBysEEQxNNrKyN8Q/wIDIqiMAgL/wDvIiMCSUhOYaY+AixAyItO4XymlIKinMICvXDw9uF4DB/wiOCiIuPJD0tkeysVDLSk4iPiyQsNIAAfy+iY0KIjAoiNiGcrNwUCsuzyS1OJykrlpiUcAJjfHD2s0PTTJUnCg+4K3OLh/J3ufPyJ/768D/48cl3/PziJx7J3xetSvLar1A1UkLFUJF7Mj/zXOUJCrpyvFB9yh3pW0gpPBQHDGnlJ2iZqmHnaYmznx1Wrqai0uDka4uliwm6FhrYuJvjGuCAlaspLv72eIa4oG+lxb0XP/H9g7/wpx//lX//7l/4/sFfeKX2DGVdOV4oPebOsx94LHtXTFn69+/+hX/+8z9yS+pbVPVfo2+ph5mDKZrGGviG+xAaG4SztwPh8SHYuFjiFeBGWEwQkfGhVNaVkl+UydziBDPzY3R0NlNfV01FSSHtzQ20NdVTXlwgFh72drZRnJ9DfnYGJQW5NNZW09XWTGtjHVVlxRTn59DSXE9Xdxv9fV3093UxMtzP0uIsh7tbnB8fiNvhzdUlcYjYkaxytrfDh4tT3p38TWW4qTDcPLQLDMTN7xEWZlfnJxzsbIoHRyHqc2VhlrWleU4OdsVUpsXZKbYlq5wfH4hDxNHervisFLoibvY67G1tivYjYVknvKeTg33RuiQwDgJbsb68xNb62m/iaAUrk/BxuLsjFsoJoPMvXz8DX/n44UrcREvWV9nZ3mRrUyKm6szNTnNxfsqGZI0NyZoYAdrZ0UZxUQHVVRUMDfazuDDH8dEBmxvrYhqPwFW0t7VgZWlKRXkxC/PTSNaX2dxYZWlxlrnZSTY3VtneWuf05DqxTrK+zPbWOpL1ZZqb6qhvqKG9o5mYuEgSk+Pw9fciLSOZNckyI2ODVFSVEhEVSnllCZHRYRSV5NPUUk9dQw0jY4OkpCVia2eJlrY6pmaGFBTm0NHZgmRjhQ3JCkuLs6IidrCzyfH+jqggXBwfcPlrS/b58QFX5yd8urrgYGeTydEhBno6xe6dqbFhZifHmJsaFz8LDebCklmysszW+ppY8jY6OkxtbQ2JifHExscQlxBLemYaReXFRMRGUlJVRmVtBdU15RTkZ5Gbl0FzSx1t7U2EhAZgZGKIu6cbmdlZ1NU38qf//Jb/9g//yJ+/+Q4zK1s0tA0IDYsiJSUFPV1t3N1cGB0Z4uz0mPW1FTH16GZz9U0W4uz0mE8f34s2tZsN5oLidHOYEOxNuztbzExPMtDfKyYtra4ssbmxztzsNP19PXR2tIl8hlAmNzkxJnJRHe2tImA9PTXB7MwUf7e2tCjGuQ729oi2pNXFBZrqasnJSKcgJ5u66ioRFh4dHKDhbY0IVQ/0dIuswc3Du6BqdLQ0093eRmtjAykJ8cREhPO2soLO1hYGerpF7kJIQhJsRTdtSsKBXwCtbxbgCayDcDEIoPbk6Mhvolf/K9cggNwCSH6zSG9ualJsjL7ZdL2xuiJ6IdeWFllfXhKtTDfTm4ShQ9hOCH5swe4k8B+CL3NtaVG0jgmD1PT4mLjZENgJYTsiDBX/u5ubcEM82NmGz5+4PD0RuZeRgX6a6+uoKC/F1MyQ0IhAdPQ0cXJ3wN3PDWsnK2RUXvHPf/qf/Hj/Ox6/fICljTGuHrY8efIz5ubaFBek09xQgY+PC8XF2WxvLLE0P0FXWy1xUYFEh/iQEBlISnQQkQHu+DhZICt1G11FaeICPXAw0sROVwXLN7IkBzpjrSmP7J3/wEL9FW4m6kS6W5Ma7Ep3VR6Z4Z40FqQQaG+I5RtZ0kPdifNxINHfETdjZUyUH+KgK4ee7F2MFB7iY6mBlaYMkR4W2OrI4WysgpvZG2J97ciJ8cXeSBlrXUXM37zEzUCZQCsdHDXl0Ze5j6H8E2y0XmOmJou+0ksSg7xJjggiNSqMka4OjrY2ONra4N3pEetL88yM9jPU3UqghzPBXs44WRpg+EYeU20lwr3t8Xc0ITchABcTVez05UgMsKMk2R8f6zeEuhhQnhFKYUowYZ4WNJenMdZZRXq0N/nJobwtTicjLoTc1CgqC9Lpaqxmc3GKkd52KgqziQ7xw8bZmIBwVwpLUzCz1EBW7j5eHpYYGyihpvwUa3Nt+rsbqK0qJCzYj/6+rmug6uCIDx8+sLMtob2tkZTkeGKiwygsyKa3p532lnpSk6Jpqq0gKtSfkvxM/Lwc0VaVw8fVmpzUWLZXZ+HTFSsLs1SVFvK2ooTjvQ1mxgfJSIxmfWGCj6d7nGwtcbm/TkddKdV5qQS7W+Ng9IZof2fiQz0J9rYjOyWEwqwI8lJDSIx0IyfRl/gQBwI9TdBSfoDci2+Rf/kjmupPUVV5xE+3fs+tO3/kjaYsxuYaaOjIExXnj6OzKeaW2kTF+FFVk09paSbV1fnYWhki8+IBOhoKFOQkc7i7yserI06PNjk+3gTeA5+Az78WKB2ysrxId1cbq6uz/PLLOYtLQwQG26Gu8Rgl1dsoq/yAttY99HXuYWr0FEvTl5gbv8RY/wXmRnLYWqhiqCOD7hsZXO2NKS9Io66igIHORoZ72ujrbKa7vYWGt1UU5GSSn53B28oyOloamZsa593ZMUd726wuznGws8m7s2Mx43ywt4v2tiZcPJ2wc7XF08+d4IhAHByt0dJWw9vLleamWtpaG2hrbSAtPZHElFhyCzLJK87B2csJAwtdVLXkUNaUQcdYBX0zdcJifekZbSGrOAEp+Tvclf4BGQ0p5LSf8Uz9IU/VHvBQ+Tb3FH7kseo95PRlUTB4jbalBuYuxli6mGFio4+JuQ4WVvp4eTsTFxdGamos0TEhxMSGk5uXQUl5AflF2bytr6S0opCyyiKq3paRkZ2Cj78H3j5uxMSGEx4RREJiNJkZyWSkJ5EUH0VcdBhJ8VGkpsRTWVVEWXk+5VWF1NSVUVFbRE5RGjEp4YTE+BOWGIipgwFPFR9yX+Y2UooPeKL0kLsyt/jhyV/58em3PJC7w1PlR7x88wxlw9e8MVNB1VgRJQN5nqk85pXmC/HvL98847XuK1SMFHil+ULsgDB1MMDYTg8NYxVU9F6LaUzuQU5oGKugZqAogukm9vroWmhwS+o7/vnP/8i/fvNP/PDwP8WGamllKRS1X/H09QO+f/AX7jz7gRdKj5F784Knrx/wUOZnVPTkcfC2wt7TgbiMeDwDPMSUK6Gkz9zGlJDIIJzcHfAP8qakvICM7BTGJocoLsunvqGahvoamupqqK0qp666gpGBXjFXv7ezjaqyYprqahjs62R2apSp8SF6OluorS6jrDiPstJC2tuaRNuToAQIAOzpwS6HO5vsba6zt7nOvmSNw00J5/u7XJ0dc3H0t/Qi4Tl2k3+4mWokPPdugthfP16xv73Bwswka0vzbK2vMD0+wuhgH5KVRRGkFoaK/e0NLk+PeHd2zMnB7m9SoYTXFCzBh7s7rCzMs7W+Jg4AguIv9DBtS9Y5Ozrkw+UFFyfHbEvWxSFCiHoVGA5BfRBKfC9PT0RrkaA6fHj/jrPTYw72dznY36WjvZWR4UHRtrS8tEBzUwMpyYkU5OeSkZ7K25oqcVM9MjwoJukszM+KB0u4XhgJfnqh9XhosJfhoT6GBntZmJ9mZ1vC7MwE01NjnJ8dierE+toSy0vXXUL1ddVUVZZSVV1GbFwkSiqvUXujjKKyPCFhgXz8fMXl1RntnS2UV5aQnZtBVU05Lm6OePm4U9/4ltj4KELDgwgM8iU2LlIsJmxta2RhcYaZ6XEmxoeRrC+zt7vJxcmhaO28ODnk7HCPk/0d0YZ0vL/D5ekRW+srDPV109HSKC5kJkYGmZkYZW5qXLQ2CUrE4cEe21sb7O5s/QZUFv6v9/d2WF1dZmhogJGRIWZmpigpKaKhqZ78whwSEmMoLsmjvqGGtvYmyiuK8fJ2w9rWiujYGGITk8jKy+eH23f5h//xT3zzw23uSz3nvtRzElLS8fT0xEBfl4ryUpYW59ncWGd7a4PRkSF2d7bE9yOoDQf7u+xsb3JyfCgOmsL18+7y/H8ZJL58/igyNgJkvb21IbIy42MjLMzPsry0wPTUhGhXEuDpifFR5manRXtcb08Xba3NtLU209PdydBgPyPDg/zdwsy0mBo0NTZKc30dNRXlDPR009JQT0VJsZiyJCgPfV2ddLW10lRXS01FOa2NDYwODogKwdzUJGNDgwz19VJRUkxyfBx5WZnUVlVSXlxEcX6eCEoLg8Nwf5/IUwjqhdCQPTLQLzZR3zxkC+zCzWhV4ffo7+4SD/FCrOq2ZF2cPhdnZ0QeQfh3wuf56Smmx8eYGBkWIStBgVlZmGdbsi6qBsLwMDs5IcLhgjoiqCWC31IYOm4OFYKvUlBuBKvWQE833e1tYjTsTUBLuDndjI+7GSd3cXLMp6t31wk7lxecHh6wPD/HycG+GHfb091OE2Gn9QAAIABJREFUYJAPM/MTxKfEkpmXTlNnI5uH69R31nHn6c/ckbrFvae3+OHWfyAj/whdXSU8PGxwcTLDw82K9PRY8vPTaWmsJis9gdzMBBJjQ/BxtcVIWwUfZyvS40LxcjAj0N0WUw0FXC30cbc0wFpXGSfDNzjoKRNgZ4T0T3/CSkOOOB8H3E01qc6MpSQpjMxwb6I9bTF4/QRvS13yYgJwN9XEz0YPN2NlXI0VcNJ/jbnqU6w1pPG10cJe7zWpIS54WmpiqCSFmbo0UV7WFKaEEORqiq2+Mr62egRa6+GkLY+ztgK2ajIYyz9B75UUpsqyaMg8QUv2BZ52VtQWF3K0IeHr5Tu+Xr6DL194d3IC7y/ZWVugp7We0rwM0mLDUJV9go2RJlkJYVjrq+DvaIKDgRJ+dnpkRngQ5KiPmdpT4gNsSY/yJDXCnfggR6ryY9ma7yc+zJ3O+hKKsmKJC7suaCvITKSmNJfDrVXWl2YY6m0nPioEJS0ZFDSkCY/zIyTCHR3917i5m2NtqYWVmRbO9iY0vC2ip72RuppypsdH2NvdZmNji62tLcbHhhgbHWBwoJu3NeXk5WZQU1PCQG8bA71tjA/1UJCTzPnxFgszg6TGhRAf4UdkkAdzU4PAJ3Y21khOiCYjNQF++cDGyhzpCREsjPfx6XSHE8k888PtFKdGkB7pQ3KwC7HetsT52RPgbkZsmAvVJUnkpYdQmhtFRoI3hWlBRAfY4GytjrriXfQ0n6MofxdDg9eEhLpiYKzMvUffIqvwGAWVZ6i8eYmFjS46eor8/X//P9AzUCYuIYi8vCSSk8OxttTl51t/xsZCl5qKXLYls3z5dMzF2RZ7e8uMjnYzOtrLQH8XjQ1v6epsp6uzlbTUBCorCxkb66KgMB5tXWleyn7La6Xv0dC8g67uPfS072Ko9wgz42dYmr7CwkQGS5PX2FqoYm/1Bj8PC4J9HcnPjKUwK4nxgQ5Getvpaq2nq7WJqrJikuKiiQwNIiEmkpyMVDpaGtnbkvDLp/filvX8+ID15QWqyorJSEmkoDAHv1BfvEK8iYgPJz0nlYTkGHx83fH38yQ5KZaG+mqqq0rx8/ckINiHiNgw0nJTsfOwx9TeBBMbXdR15TG308Pewxx7D3OS82LJKkvC2EEHKcU7PFW+x0PFn3miep8XWo94qHyb+4o/IaP7DEVjBVTMVNCz18XSzRQTe0OMLHRw87QjKSWS5ORoUlNjyclJobg4m7LSArGzoqm1jvKqYrHLIjounPCo4Os0pqQYoqJDCQn1JzYugvS0RDIzkslMSyQ3K5XKskIaG2ro/rVN9m19ORXVRWQVpFwnNAU44+Rli0+4O2oGivz8/Aceyd1FRuM5UooP+F7qG/7z/p+49fx7nqtKIaPxHAU9WfTttDF00EXDXBV1U2W0rd4gqyXNC7UnyOvIoGqsiI61BlqW6rzSfIGagSKaJqpoGKugrCuPgtYr1AwU0TF/g4G1NsZ2emLkq5KOHPelb3P7yffcefYjf7n9B/7j1r/x559+z33pWzyRv8939/+D20++Q0b1KdLKUijryiGj+hQZ1aeo6MnzxkgJFT151A0V0bfSRMdMF1d/N5w8HXHxdhZ7NoLCA9A20MTAVI+AUD8iY0KJjgsnLTOJ3oFO4hKjWFic5m1lGa2NdTS8raKno5WN1SUkK4tiqdf0+Mi1LWl2gonRAXo6W2huqKGl8S2dbY3093UxNjrI0uIsO9sSTn5NzDnY2WRbssrJ/g5Hu1scbG+wvyXhaGuD4+1Nzvd3OT/a5+zg+nklqOmCjUhQH4TDu2Bj+q9DxMd35xz/epg83N1idXGOtqbr9DOh5X1jdYm9LYmojry/OOX9xXU8rBAje5O7uMkpCnzETZhbsBML0LTwjD052BeXkevLS6I1SuAoLk9PxIXhNXP2jtOTIz59fC/aSfd2t0VodXVlifa2FkZHhtjcWGdxYY6B/l6qKstJSownPy+Hyooyero7kayvcnx0wIZkjbnZaSTrq6L1aW11mV++fuby4owNyRpHh/vMTE8yNHgd37uyPM/kxAjTU2OiGrG2usiGZIXtrXWWl+aYmhxleWmOtzUVZGel0dbaSGpaIlY25qioKWJuaYKmtjoWVqaMjg/x/uMl27sb1De+JScvk+zcDByd7fD29aCiqpS4hGiCQwNITomnsamWuvpq6htqqKuvZnximMmJEVaW59ncWOXwYId3v1qXrnm2VTZWFtn81Zp0c2gVOiDGhvqZnRwTbUxCut3W+op4LRzubonRputrK2xI1lhdWWJ9bYWV5UVRDViYnxV7F3o7O8jOyqCkuJCM9GTS0pPIyEwmINAHbx93CgpzqKt7S2JyEu6eHtg7uxAWFY2OgTH/z9//A4+eveSbH27z092HKKlpcOfOHeztbFhZXmRrU8Lc7DS7O1uigiRA94IKIVjbzk6PRcZBiAS+OD8VB4qbNqabqsS7y3NOjg9FRWtwoE+83gYH+ujt6WJwoI/JiTFmZ6bo7+thYX6WtdVlVleWxMK7rs52+nq7GRkevB4ihIO2kDDU0dJMeXERTXW14sAggNSCWjA5OkJfVycVJcWUFRVSV11FR0szvZ0djA0NMjY0SGdrC+3NTWSmphAbGUFuZgY1FeViilNtVSXtzU30dnaIPRPCoVtIaFpZmGdydERMTRKGCaHP4eYAIWz4hZSFkYF+1pYW2d3cELcZe1ubon9xaW5WtE1NjAyLnRj93V2ijUoo3xMSqyZGhsX86MPdnd+oDkLngzBQTIwMi63VNweIzbVVcXDZWl+7bq5cWxXhdgFoH+ztobezg8nRETZWV8QhQhiIhOHhYGeb/e0tcXi4mbMtgNUfLi+QrCzz5cN70X410N9NS2s9U7MjVNSWMDk/SnVTBRX1pQRGB/DDw2958Pxn1HRfo6Ypi46BMubm2iQkBpOfm0B1ZS7z86N0dDQw2NdOUX4GGSnR+Hk54mxjgpezNSnRQYT7uWJjpEFxZjzuVoYYqsoS4eWIp7UBriZaqDy9RYCDMarPbuNra0BWlC82OgqUpUWSFeVLRoQ3b6Tvoiv/GH97IzwstAl1tSDQ3hBXIxVcDBWx05XFzVQFY+UnuBir4GerS1qYGzkxvnhb6xDsZkZsgAM5cYFkxfgT7m1LQ2ESMW6WeOor42OiQbC1PkZyUnib65Ho506AoxXuFsb4OdvTWl3J7soy53v7fLq84svVB3758InPVxecHe5yfrTH8d4GO2sLpCdEEBngTkyQB6+f3MLDRg8Pa22M1Z8T7GxMiKsRbuaqeFlrEB/kSLiPFfkpQbRUZbCzOEharB+d9SVkJYVSUZBKY3UhqXFhpCSEMzrQxenRLmfHe3S2NZJflcXtJ9/x/PUDwmJ9cfO0IDzCg9hoPzJTI4kK9qQkN5m+zmbmZ64Bx6XFeZaWVtjY2GBDsszoaC+9va309bXR0dFAS8tbGusqqCjN4Xh/nb6ues6PNzg9XGdxaoD2xjKSYwOZHO2ipbmO/r4uYmPCSU6I5sPFEVmp8ZjoqlGQHkdRRgylmdFkx/lRkhJCdpQXWZGeJAfY42OtibeDHtkpgVQUxpGe4EtGgi8ZCd7EBNriYqmCjYkCRjovcHPUxcVRD1NjVTy9bHB1t0RG/iE//vwn/uUP/52XCg8Ii/XG1tGAf/n93/Mv//rf+B//9H9x5+5fePjoO/R0FDA2VMXJzojIUE9aGkrp723gcH+Z/oEmdHWVUFR8gZ6uBsZGulRVlrIwP01/XychIV7Y2OqjrfMKDa0nWFi/RkPnHi9l/oC29h20NW6jrXEHA92HGOs/w9TwBTbmSrjYa+PnaUZaQgAFWXGUFaRQV1FAR2MV9ZXFlBfl0FxXQ0dLIx0tjTTXv6WkIJfYyDDiosKpKClkZ2ON2ckx+rraGerrZri/h9LCPAJ9vXBwtMHD353Y9DgKKwp421jNyPgAO7sSJOtLDPR30d7WSO3bCoqKc2ntaKRvuIeM/HRM7c0wsjEkKimYxIwI8srTiM8IR8dUmedKD1DWe4WsxjMeyt/iscLP3H/9I09U7/JK7ykvtB7xTOMBSqZyKFuooG2njbGLEWbORpg5GuPsaUtCUjgVFXmkJEaRk5lEeUku1dXFVFWWUFZeSGVVCXX1VaRlJpGVm0Z8UjS+AZ6EhPqTnZNGQWE2Scmxoo2pqDCHivIiaqvLaKyrorWpltaWepqaqqmoLCQ7L5W4xAh8g92xcTLDwEIbPTNNTB0MeKX2nJ+f/8BD2Ts8UXrIz9I/8s2DP/Of9//ED0/+KqoLyoavMXTQxdBBF00LNfTttFE1VkTdVBkjRz2MHPV4pfmCR6/voagvdz1sGKuga6GBtpk66oZK6FpoYOFsjKmDAW+MlLn34hav1J6jbqiEorYsd5//xDd3/sQtqe+QkruPjrk6Pzz8T76992deKD1GUfsV+laaGNnqIKv+HBnVp0jJ3eOx7F1k1Z+jZqCAhrEyWqaq6Fq8wSvQC2cvZ+zd7HHydMLZyxnvIG8CQv1xcnfExtGatOxUYuOjiIgKJSs7jabmOjIyU1hemb8uNJ2cZH1xke21NY73tkXV4OPlGftbEs6P9vlwccLV2RGHOxtsrCywPDfFwuwEc7OTzM5cf15ZnmdnY01Myjnc3eJod4vjvW1Od//2cba3w8nO9WBxsnfNCtxU028e6A92tsVYVGFxJnAJgp3p4uRQbKyWrCwy0NPJyEAvR3vbIhchdAcc7m5xtLctdgoIw4HQPr21viamNq4uLnCwsy0yGAIgfRPGFtQG4b0KC8r15SW2Jesc7+9xdX7Glw/vxUFC6Jr4+vGDqEB8/fKJ87MTpibHaWqsp72thanJcRYX5liYn2VyYoz6urfU1dYwONDH/NwM768uxS21kPIkRL++uzzny+ePwFd2d7bYkKwxOTFGa0sTE+Oj4rDR2dHC7MwEO9sSNjdWkawvc3K8z+HBDtNTY79RBLa31hkdGWB0ZIC21kbcPZyJiYukpbOZwbEBPHzdea0iT35JHnvHu4xMDtPe00bF23J8Ar2JT4kjPSeNiNhwisoLySvIJiMzhda2RqpryqmqLqO2roqBwR4G+rvFn3mwf90DsS1ZZX56gsnRIeanxllbnEOysnhtl/u1/0GysvibdmoBvBfK5472tjk52OVgZ5PNtWXmZqeZm51mfW3lt+VtC/OidX5ydERM+Bztvz4fVpQUExMRSoC/N/EJUWJUbVJKIrX1b6l+W0NxaQklFZWUVlbh4ePPP/3u99x5+ISf7j7kzsNn3Hv4FFlZWQoL8tjb3eb05Eh8D0KZnADLC7a13Z0tsRfk8GBPVKhOjg9/A1gLKU0X56ciGyGoGSfHh6Jlqreni/6+Hrq7OqirraG8rISa6kra21ro7+uhpblRLKqbmhxnZXmRmelJ+nq7RfC6u6uDvxO8/IuzM6wvLzHU1ysOBTdB5a62VjGGdHl+jqa6WkoK8iktLKCmolwskutqa6WztYWKkmKa6+soysulqqyUztYWWhsbaGtqpLO15TdKhJCqJFiMBNuNoCrcVCmEDb9QHieoBwLbcLMMTjikCzafjdUVkVUQvl+wQC3MTNPV1kpNRTnV5WXU11SL6klPRztjQ4OsLi6InkbJyjKba6siRC4U4Qmt0kKsrMBECNGva0uLrCzMMzs5Id50JkaG2dmQiH0SKwvzDPf3iWC60CAucBNCQpMAZQu/pxD5Kki0785O2dmQwC9fRV7leH/veohZWWBhcZrRiX6GJ/vZPpQQmRhGaGwQ5k4m/OX2n3gk/TMKb15ibW+IjYMRrxWkyMyKYVMyjWRtis7OeiYmBjg/2aW2uoRgfzeszHRxsTUlLtwfD3szgjwdkH7wAxZ6qgS52mBvpElcgDtxAa7oyT/l5c//gbX2a/QVnpAQ4ExmpA/e1nqkhLiTEeFNiIs5Pjb6OBmpYaenRLS3HYmBLlhpyWKrJYupshRmak/xs9VG7dmPWLyRJsrLisRARxIDnYjxsaU0I4IoX1uCXMzJjPYj0teezqpswhyMCbbUIchKjzg3KwxkpGjMS2VzfJCBxmp8bK3wsLWkv7mZq+NDuPoIX+Hjxftfl0df4dN7diQrfLw85f3pPucHG7S+LSMmxBNfB3McTNQxVHmBruJjYnxs8LXVJcBRj7RIN7LjfInwtaYyL4bliTYWxjvISQ4hKymUxEgfKgrTKcpOxM/LkZaGCrYky3y8OuPy7JD9HQmNfbUo6clj7WJMR389MQn+hEd4EBnuRbC/M13NVcyO9bAyP8ne9jqXp0esri4zP7/IxbtLzk4PmJ0d/f/ZeqvmutI1W7P+SUdHdEdUHKqqXXvXruR0ptPMtthilpZwiZmZmZmZmWGJWUvMzGBJloxPXyjnPN51+kIha4UtWVb4m9943zGewczMKFtbS8jlI9TUlJCdEU96SjR93Q1kpUWTGBtEVVk2m8sTTA53kJsezaDstn25tKyQvNwMujpb2N9aITrcjxBvF3xdrbE31STcW0pOjC8TnZXkRXsRYKtHrIcZ8X7WNJalUF+RSlZyAOUFseSlBZIQ4YyXvTaJkU4Ee5vjaKOBm6MB/n42vHj2C9/98D/RM1DhtdIDfENcePrmN1S1n5NflsJLhbs8f/0b//HdP/PDz/8TbZ03WFrpovH2Obrab7CUaKGp9hxHW2NKilKpqsgkNy+Ox49/QV9fjfBwf4KDfBkfG+Ld+REH+1skJ0fi4GiKpvYTXr7+gbeav6Ku/SsSs8fo6PyKjubPaGv8go7mr+ho/I6h7gOk5sp4OBvi6WJMiJ8daQkhpCeGUl9RQEpsKOkJUZQVZtPR3MCgrJuhvh6a62tIjI3C2twUS4kxoYF+NNVVMz0+Qnd7C4W5WXS2NjE+PEB2egompgaERAeTWZpNfVsdTe0NNLXW0dPbzvjYIDPyceTTY8zOTDAtHxNFRGJ2EnYe9uhItHHxsSW/LI1WWS0NnRXEZoZiZKPFK83HPFC4w93XP/Jc4z4vdR+iYPgUNYs3KJm+4KX+IxRNXqJgqoi6pTpaVppom6tj7mhKUIQPqekxZGTEEeTvQWFeOo115ZQV55CXmyFuI7KyU8nITiEjO4XUjEQSkmNITokjNy+D8ooiqmvKqKosobKimJrqMpqbaulqb6KjtYG66jKKCnPIz08nJTWWsMgAvHxdkDqaYWSug76ZFoYWOuiaa6Co/ZLHyvd4qHiXP97c4c6Ln7jz4ifuKfzGX+78L56oPeC1znMU9F6iY6WBtqU66hIVTBwNkHpZYGSvh7mrCbY+Vuhaa/JK+xmK+q9uxYWdAeaOxhhYaaNpooqpnYGYhVDVV+D3Zz9z9/kv/Pr4B+4+/4VX6k95o3mbpXij+Zynyve59/JXjKQ6uAU6oGuujoLWc3TN1dGz0EBJ5yXaEjUsnU1w8rXBwdsaa1cJls4m2LibY+VghbOXM95B3pjbmmPjbEN8WjzBEUHoGukQFh2KrpEOT549JC4hmpbWBrp72ukf6PnTa77D9fk5n66uODs44OxwD758hM8f2N9av+14OTnk8vSQd8f7nB7scLC9ztbqIssLcqbHR1hanGV/b+u2+fjk8B+4/WeHtxuHq+NDLo8OuDw64N3BHsfbm+ysr3CytyeKCOGyLlzYha2AMCQTMn7vTo6/6UR6x+XZsRi8FS6bm6tLosXl4/sLbi7POdjZZGlOzsrCrGhrEgZxghtgY2VZvO8IxCXBfiTkH4VfH+3tsrOxLg7whO2EQGsSBpinhwfcXF7w+eaazzfXfLp+z+eb69uyTb5w8e6Mrc11MRTd2FBHe1sLoyNDFBXm09nRxtLiPCvLi2I4+ttGa+FieHJ8KFJ7Li/OOTzYY2tzXZw+z85Mk5aaTFJiPNNTE0yMj9Lf101XZyuLCzO8vzoX0a5CR8PIcD9Tk6MMD/WRl5tJa0sDszOTpKYkILWxoKSskOyCLFIykwkKD8RcakZIZDBD44NMzk7QP9JHYloCXv6eBIT6Y2Yt4eGzB0isTKlprKaquoxeWSeVVaXU1FbQ3FJPR2cL1VVljAz3i10Vws9udLCP4f5eFuST7P2ZddlYWRRFhLBp2NtaF18TwthCg7UgOrfWlsXm5ZXlRZFOtLgwJ1Yb9HS032aFu7oY7Omhtryc2vJywgMDsbO2wNHBBhtbC3T1NDGVGBIWEUpyahLJqSkUFBWSkZNLenYO1naOvFJU4cc7f/D0lSKPXygitXOmurqaw4M9lpcWxC3C1OQ4x0cH7O/tsLO9KZYHCs3UG+urov1qe2uD/b0dcSMhiInLi3NxE/H1yyc+f/ogIl/fnZ+yvLRAd1cHst5uZL3dtDQ3kpebTWxMFPFxMeTmZFFZUUZ5WYkoLqoqy0XR0dnRJoaz42Kj+afD3R3xH0yY1Pd1d7EwI2djZZmzo0NWFxcYHRxgenyMQVkvfd1dbK2tUpCTTWlhAU11tRTl5dJcX0dTXS193V20NjYwMtDPUJ+Mno52lufnGB8eYmNlmXn5NG1Njci6OsUyuLGhQdEOtDAjFyf7fd1djA0Niv/BBWTr8uwsK/IZthYW2VxYZG12jsXJKUZ7ZUwMD7C7scrZ4d7t2mttkY3VBebk4yzNT7O8IGdkQIastYPl6XlmRsbZXVlnuLuHrsYmWmqqyEpKICspnt7WJga6WpgY7GFndZbdtTnmJgZYmZ9ianKciYkJZmdn6evro7u7m9HRUcZGh1mYnxWT7ZOjQ0yNDbO2NI98YpQhWRfz0+OiVUvAuwoWLiEwLmwdttZWRQEihMC+DU8LnlFhHXx98Y6P76+4Oj8TeyPevzv/B5LUcH8fS9OTzI6NsLk4z0hvNxnJCdRVlhEe5I+uhhpKr1+QHB/D5sYKoyMD5OdlsbqywPLS3O0FdG6SpWU5lZWFlJXlEeLvia6GMoEezkQF+uBjJ+XxT9/z4D/+youff8TZQJ8oVxf8zM2Rd3fSVlPFrz/9J1JzI4rzMkiMCiIq2JsgTwdSY4OI8XfD294UX3sTpAaKeEv1KEwMJN7PDmdTNewMlAj3skZH4Q/aKjOpy4tH5eH3mKg+IsrLmsQAB/ztDHCVqBLuJiHQTh93iRqd5cnEeFvhZ2eInclbnM31KcyIx9XOnMS4SBYXZhgeHqSiqpK8gnw2t7c4PL49wPn6kevL01sP/ecPfP14DZ9uODva5+ryjK9fPjAnH6e6opC+rhZszHTxdjbHQfKWjGgvEoNsSQmyoyQ1CB8HCV6OlsSHelOZn0p7dT7d9cU0lqaTlxRCVV4S8aGeJEX4kxwTRH9nM3y94dPNBdeXp6wsL6KjrYmOtiYB/r4kJyWQlBiPu5sLwUEBtLY0sba6LKLevnz+KIb5jo8OeH/9jpPTAw6Pdjg43GRjY4HxcRn9vS3097awsjhJZ1st1mbGBPl6MtjTw+byMlen50wMD5CXE09yUgARYe4kJQTi5SElKsIbb3cpEqO3uNmZ4utsQYSPA/H+DsR4SolxsyQ/1I36rEg6ylMJ97Ig2s+OwtRQYgJcSInxJ8DdjvjoAGor8ygoSMHNQ4ry26eoaL3g1/t/44XKPTQNX1HTkElKmh+mZgrYOWih+vY+mtpP+Mu//9/89vu/YWKqTnJKGNbWBrx4cRcFhafExoYSFxeGk4sF9k76KKrd5dnrX3j49Gfyi7KZkk/yFXh3ccXh8RE1dZVY20pQUX+Ctv4z1HXuoqD2d1Q0f0BF62dUtX9FWeNHXin/Bwpq36FjdA9rOwWcXDWwtlYkJsaF9JRA3JwlJEUHUpyTgnxkkM/XFxxsr9LT2UBFaQ4pSaF4eUiRmKpgbqZGZIQLebmRdHaUkJsdQ0iQM6nJ4eTlJJCVnkBaWgx5eSmkZ8aQmBxGRVUuuflJ1DeWUFtfREtbJQ1NpaSkRVJTV0hJWSZJKeEEBLkSGe2HsakGcfGB5OQlUFiSTGpuBOUN2Zg6anFf4Qde6j3gpd4Dnmjd5aXRE1Qs3/Bc5wkv9Z6hbaOFgsEbDC30MLM2xdnDERtHa+JTYskuyKSgNI/wmFAS0+JpbKunprGKtOwUkjMSiYqPIDIu/DYTUV1GakIMkWGBZKYlUlSYQ25OOnm5GVRWlVBbV0FlTSl1jVW0dzXT1N5AQWkeCenxRKVEklwQj0uwA7Y+Vtj7STF20MfAVgeJsxH6NtqY2OujqPuSHx/+nd+e/yRahaxcTHmidI9///Vf+Jcf/ztPVR9y9+WvKOm9RkHnJRqmqhjZ6mFib4CtlxUOvjaYOhiibqKCpkQNCxdTXIMcsXaxwsnHEUdvByR2phhY6mNkbYihlQGaxho8VXrCM+Wn/PDH9xhY6qNhpM5P93/kjcZr/uW7/8W9l78jsTdGz0IbQ2s9tCQa/PXXv2BkY4C1myVa5ppInEwxtjfC0NYAM2cJ+lI9jO2N8IvxJTDIF30DbYyM9VB7q4Svnydm5sbY2lmhp6+FkbEeDo42lJUXUVVdRk1tBVPTY5SUFnB4tMvm6oo4KReeH18+3Igb7MPdHS7PTvn4/krErgoXfGFyv7GyLG7YhUK1g51t0f8vYMkFEtL+9hZHe7uicPivGQhhSPetZVeY/p8d3VqQPr6/4vriHXz5LGYWrs7PxKziwc62OKTb2VgXrcyCRUnYEJwdHbK5usLp4QF8/sTp4QHT42Mi6XFnY53Ls1OO9nZFu7RgKd7f3uJgf5vDg53/7d1/d8LV5Rkfbi45Od5nb3eT6/fv+PL5ho8frtjaXOXjhyuOj/a4fv+ODzfvRcrN8dEBQ4P95OVmi75zB3tbvL08RDvL8dEBgwN9yKcnbzsiLs/h6ydOTw4YGe5nRj7B4EAv5RXFDI/0Mz4xzOHRLjcfrxgc7iMoxB9nVwdSMpMZmRymv1/G2NgIW5vrt6V1f9q1bk7PONvd4/3xCSM7gShhAAAgAElEQVR9fTRUVd3i+0eHKSrMp7m5kfLKMgqKcolPiSM0KgQrO0scXO2xcZSSX5LH3PIsY9OjJGck4eHrjruPG45uDhhKDMgrzmVKPk5dfRW5ORk0N9XR3tZEZUUJ3V1tJCXGkp2VxtrqIiPD/ezubHB8tIest5PRkQGODndZXVlgY2mFRfksKwuLbK9vsL68wu7mlog73dxYu7X3XL/j7PyIi8tTzs6P2NhcZmlpmuHuFpanBjlYm2VvdYb1uSmWZ8ZZkE8wJ78lck5PTdDf309XTzedXTIqaurxDw7j1WsFJGZGWFtJSEtPxFpqhqOzHeaWptg42uLg6oi9qzNpOVm4+vny2+NHfH/3D54oKmHt4kZJTR1V1bUsLCz82Sq9ys76CqsLM2yuzLE8N8nZ8R7bW2vMyKdYWFxmcHSCwUk5xTXNlNS30tvTxUC/jJvrKz7cvOfocF/MSpydHvP50weR9CX8nnfnp2xvbbC4MEdLawOTU6OUlhYTGhqMjY01pqbGhISEEBoaSmlpKenp6cTExJGVlUNzcyttbR3U1zXT3NROXX0jCYnJ/NPe1qbo4ReajoWyte31Nc6ODsX1jrAh6O/pZnl+DllXJxUlxTTW1tDe3ERvZweFuTm0NjYwL5+msrSE7vY2JkaGOTs6FC/FEyPDNNRU09PRTldbKz0d7QzKehnu72NQ1ousq5OejnaxMG64v08MbQtCY21hgc2FRQ7W1tleWmZtdo7laTnTQ8NMjgyyujDLxvICV2fHHB9sszg3xfzMBPLJEUaHZEyMDDI5PMrc5AzD3TI2l1cZk/XRVFNDXmoagT6eeDjY4WIvpSAjld6OWzExNdrPiKyDqtJChocGaGpqoq6ujpqaGhobG6murqakuJDBgT4WF+ZYXVkSqQBC6+zYoAz5+G2+pKOlmYHeHhFZK5AdhJWq0C0hvC4QmgQhIUxyvkXgCZMPAS8n+DaFleze1iYLM3L211fZWlpga2mBgc52ivOymZ+eoLOlkdiIUPq6O259sXPTbG2usr62xMcPV39y9bdY31hic2uJiooCHB2tKM7LoLIkD18XezzsrfFzsOXJzz+g+/I53//z/8OT7/6GicIrTF69oLW4kI76KpLjIvBxd8TNyYqy/HSqS7Jws5UQ4uNIfKg3Vvoq2Bio3RbARXtTmhpKgIMxllov8XcywUDlIY6mGlTnxXGyNkVTUTIuEnWCnU1xt9AkJdiZOF9bQpyN8bPVJc7bmiR/O9zM1IjxsSUjyhdPW2MGu+qZnxykojiXpsZa5uZmWFtb4fD4gK/AwcEeN9cXnJ7sA7dC4suH22kYn244Pz7g5HifDzeXHO1vsbY8w9bqPPERfiREeOMu1SUzxpu0cBdyot2pzokkKcKHwox4qgrSSI8NJszLjtRIX2oKkqgrSiE7PphgT1uSIvwJ8XWmuiSPi5M9vny84vL8FvmXm5NFXW01qytLZGWm4+nhRnBQALExUXR2tLGxviqGrL5++SRSHW455J+4uDzl8GiX83dHXF4esbIyTVN9GalJkZib6uBoZ4axngYvHt/HxkJCVEgIHk5O+Lg7o6f1hufPfuTH7/6Ze3f/xt3f/obERB0HGyOszXWIDvYgyMOOQFcr4vwcyQzzIDvUnfQAJ5J8bShMDCTSR0p8kBPp0b5YGapha6aDs40JQX7O5OcmEhnpi76hKk9e/Ia+5C0GZmr4R7iSmBlCSkYguvpPUVL5HS2dJ7i6m/Dk6Q88ffYjllbaDA23kZubiIuLJSUlWczOjrG1tcTGxgKR0X7cvf8X7j3+K2+1n6Kp+wYXdztuPl6xtbPNV+D6ww3NrQ3Y2EtQUnuEqsZ9FNV+QkHt7+ib3uet7h3U9X5HRfMnXqv8HQW179A2/ANLm9fYO6nh4aFHYKAVXu4S/LxtaKktpqu5mvmJUWorSujtaKK1qZKE2BBio/2IjfbD090SL08LXF2MiI/zoiA/lqyMSNJSQsnLSSAzPZqM1DgKCtLo7W2ms7uOpJRwfPwccXW3Jr8whfLKHMorc6ipK6SoJJ2yimz8A13wD3ShtDyL9s4anF0tkdoYEBLmQUCQC2Y2OkQl++EZboe2hSL3VH7ilf5DlCUv0HZ4y1upCneV7nBX6Q4qEmXUTVWxsJdgZm2KrZOU6IRIcouyyS3KJiI2DO8AT+qaayitKiYjN43wmFD8gn0IjQomMi6c4DB/0pLjKC24FRM1lSVUlBdRXVVKVWUJpWUFNDRW0y1rZ2i0j86eVnKLsomMCyc6KYrU/BScA+zRt9FGy+ItWhZvxdyCiaMBhna6qJso81j5Hn+/+xf+fvcv/Pr4e3HS//DN79x59hO/Pv0RFQMFHind47XWc56qPuSZ2iNeaT5D1VARXUtN9K21UTNS4pnaI+69/o3fX/zCnWc/YWYvwdbdBjsPW8zsJRhaGaBvocdbAzWeqzxD10wHVT0VdM10sHGTYmYvwcTGGCtnS0xsjFE3UsXMwQRDaz3MHU1x8nNAWU8REzsjdMy1UNB9g5K+IgY2+kicTDGw0cfSzQJ7XztMHIzx9HIVC7scHG0IDPLFwtIUK2szTEwN8PH1oLyimLX1JSanRhmfGGZhcYbqmnIWl2Y5PTz4B2zpt+3K+9tbbK2tis+PbzuJhMK1b7sbhEGWYKe9vngnTueFzyk8r4Sp/rfPL+E1IQPxLa3pW2uTkPf7fHPNzeWF+He8ubwQRYwQcha2DEIWQYCTCMQlgagkYNcFsuTGyjLyiXHxNaFDShjiCTkJocvg+v07jg53OT874uR4n/dXt23QfP3I4cEOR4e78PUje7ubzM9N09vTwdbmqhjmnZuVU5Cfi5nEhOioCDY3bi+OKcmJxMfFsLO9KYaiBfvNh5v3HO/fWn021pcZHOglMyOFAH9vMrNS6R/oYf9gm/WNZY5PDxifHCEkLJCMrFTkC9N09XUyODzA4GA/S4vztyJlf4/D3R3ODg4439tnY36BiaFbOM5Qn4ye7k4KC/IYGRliSj6JldQcZw8n3H3ciIgNx87ZFjdvV8KiQ6mqr6S5o4ms/EyiE6Iws5agoqGMq5cLwxNDdHS1Ut9QTXZWGtlZaTQ21NDR3kx7WxNxsZGUlxUhnx6nT9bF6soCB/vbjI0OMj42JFKklmZmmJucZmVhkZ2NTbbXN9jZ2GR/77b35+ry3S0Sd2+Tvf0trm8uuLg8ZX5BTn9fFwNdTazKhzlYm2VzYYrVuUnWl2ZYmZczMTLI/NwM6+urbGxsMDM7T0VNPa6ePiiqqvPL73exsrLA1c0BQyNdzCxMSEyOIzgihLTsdAxMDXHz8SI+NRl7D3deqChjZC0lODaOsIQkQmLiSEhMRiaT/e++hvUV1pfm2N1YYWN5ls21Rebnbgvf5heWmJpdIDIxBQ1Dcwys7ElLTaa0pIj5uRlxGyV0QQhFdEK3hPDM/7YvYmx8iMamWpqbG4mICMPCwgwHBzvMzc2xtLTE2toab29voqJiSE5OJSkphfDwSGKiEygprqCmtp7wiKjbTIRgufk2aLy/vSUGi5bn55BPjLO5usL68pJoFZJPjFNSkE9hbg5NdbV0traQkZJMaWEB48ND9Pd0izmDgd4emuvr6G5vo6Olmd7ODhpra6ivrqKprpb25iaa6+uoKiulrKiQytIS2pubaGtqZKhPxuzUJFNjo0yNjd7mFKamWJ+bZ291jc2FRZan5azPzbM6M8vM+Dgz4+Msz8/w+eaK3c21W3TivJzpqTE6O1oYHx5gbGiYjZVVFqZn2FhZZaC7l9bGBsoLC8lISSbU3x+Fl8/w9XCluaGalvpqsjOSyUpNpKutmcqKMtra2qitrSUhIYH09HRyc3NJTUmirrYa+fQky0sLLM/PsDw/w97WbYX7/PQ48vFhhvv7kHV1MjY0yPL8nEh+WpqbFTs0FmbkYp5ib2tTPKSFA/pbZJxAkPhWRJweHoiHujDpOdrbZWNlmZHebnZWlrg43GdqaICi3CymRocYHZBRVVokEi3m56Y5Pzvi+v07Tk8O2NpcZXVlga3tVY5P9tjf2yQrM4Wi3HQqinOpKc6hID2BCG9XHv74HzgZ6fHkh7/y9Pu/ovH4D55//zdCXWwpy01jfKAT+aiMsvx06krzONtdYWakB6mpFilRAUT4ORHoaoWFrgKGak+xM1bB1lAVJ4kmLpY6uFrpYmusjrtUnxAPG5pLMzBVf4GrpRYh7hZEe9vgb29EUpATGREexPnaYqLykMQAB7KjfYj0tiPCx4HuxnL48h6+3pCZlkhmRgpb22vs7m0CX3h/dc7HD1d8/fSerx+u4OtHvtxccf3uFD5/4PLsmJODXT7fXPHx+h0f3p8yPtRLYlQAcWHe2JuqE+VrS7SPFdFe5iQEONBeW0hNcRYlWQmkxQQRF+RGZmwgJWmR5CXciooQLztaq4uIDfMhKzmWBfkY8JGvn94DX+hob2VwoA/4QnFRAUGB/mRlppOUGM/w0AAH+7t8+ngjiojPnz5wc311u1XhCx8/XHF5ccrHD5fANQcHGzTVlxES6IHm29fo66igqvAclTcviAoNpLwon5iQIKKCfQnysUNqqY7yq9948Mdf+ftf/19eP/8dY30VbCz18XWR4mJthJuVEZHeDhQlhFCTGU1pUgg5kV7E+zsQH+REdrw/NQVJ+Lta4eVkQWyYDxEh3pQVZ1FQkEZ0bBCunlKcPaUoqj9FQeMpzxR+58df/htPn3+Htu4z7t77N9w9Jfj4SikoTCS/IImm5lJksiZyc5OJjAwkKSkKRwcphQXZWFob8vOd/4Ga1kPuPvwbT1/+RmxCOPuHO+wd7LN/eMD8/DwdnS2kpsfg7WeLhfQtimo/8VLp39E3vY+u8X10jR6gofcbyho/oqrxE/rGD5DaKODgqIqdrQpWFspoqT8iJTGIouxEqoqzGevroTAng7bGamamBm/tY6kRFOQlEhPlTXJSAO5uEtxcTfFwNyM02IWUpGCSE0OJCPMiITaMsrIchoY6qa0vwsvHHiupAbb2JgQEuRIbH0R9YwmJyWH4BTiTkBRKdm4CNXWFDI10ML84SnVtAUFBbmRmx1JQlEJMciARiT7oWilz780P/PLy77wxeIKq+Wv0HbVQs1Dkgepdnms9RdtaC2N7I6wczZHaWeDq4UhFdQnFZflkZKfg5etGQLAPRaV5xCVGERkTioe3C4Ymuji72ZOYEktUdCglxXl0tDYg626jqb6K6qpS2lob6O5po629kda2Brq6W2nrbKKoNE8UJx6+bngGuqFrqYmy4RveGithaKODlZsE1yAHHP1s0LPSxMReHzUjRR4p/cF39/7K3ec/80LtET8//E/+486/cvflrzxQuIumRI0X6k9Q1H2Fsv4blPReo6z/Bm1zdbTN1dEwVUXFQAFl/TeoGSmhZqSEsv4b1A3fYmCpj5m9BImdKWb2EqycLTF3MMPAUh9bdxu0TbXwCHLH3MEMXTMdbN1tMLQyuN1e2BsjdbPEydcec0dTpO5WKOspoqSrgIq+EuZOEgyl+uLHUncr/KN9CUkKJiojEl8/T5xd7LF3kGLvIMXJ2Q57Bykeni4EBvlSWVXK4tIsW9trNLfUMzzSz+TUKD29HcwvyDk52Bcv1mdHh+xubojkQ+EucLi7I2YRhFJToXBN2AoIxafCJVSwHQlDya21VdGOK1zqhU2FYM8VRILwZ78tobs4PRFzCEd7u+L25PLsVNwsCBjzva3NfyAsCRsQYZMhfA8fri75dP1ezEQIIujD1SVX52didlHYPAgYVyHj+P7dOSfHtwWe786PxXbnL59vuH5/O6A5PNjh4t0JH25ucdHy6XEWF2aYGB/+c5t/wox8Ck8PN9RUlbG1sSbA35f8vByxs6C4qICF+VnGRofZ2d7k8GCPy4vz2/P70w2XZ8fs720xOjKAuZkxL188oa6+iuubC65vLpD1dXFxdcaUfJy0jGTqGqpJyUzGy9+TiqpyamurmZwYu+2r+HPIeLq/z8neHgdbW6wtLDA5OsKgrJfpqQkmJ8YYGxshKyeT4NAAAoJ8SUlLpKunnYSkWIJC/IlLiKappZ7S8iKKSwsoLi1AYm7M3Xt38PHzZHt3g7aOZvoHeqiuKiMmOpy83ExKSwooLsqjID+bxYUZ5NPjTIwPs7G+LBbfzc9N35LA1pZYnZ9naWZGpGgJ4lcgGx3s795ag/Z3OTjY4/j4kLW1FSYmxpgYH2ZmbIDZ0T7kw71MDcuYmxhiZV7O1p85i4F+GV1dXTQ0NJGUnIqekSm//H6Pxy/eYGXrgIGJMY7OdvgH+uHo5kRkXBSpmRn4BwdhZC7BOzCQ8NhYXHx90Dc3w9zOATe/AOzcPDA2tyIiMpqOjg7k05O3CN6NVTbXFjna3bztZ1q4beyeGB+lsKiE8uo6XHz8MbVxxsbVh9iYKKoqyxkZHuT46IDLi3M21ldFlO/uzpbYeC2IjG9FxebWKlXVZRQW5uPr642RkQG2tlLMzMwwMzPD0dERZ2dnHBycsLNzwMHBCRsbO1xdPImOiicoOBRXNw/+SWigFtS20JEgUIj2tjbFDgSBiSxgUWcmJ8RGaSH3IBCbqsvL6GprRdbVyaCsl87WFmoqyqksLSEvK5OyokIKcrIpzM2hsrSEhppq6qoqKS8uory4iPrqKjFfIWwpZF2dDPXJmJmcuM1rzM+zv7bO1uISa7NzHG1ucbK3x/ribUHc8f4O58cHLMxMMTLcz+rKAjPyCVpbGmhtaWJ1eYWPNx843N1jYmycytIyKssrKMzNIysznbqqanJzsshIScbF2ZHs9DRqqispyMmmpbmRxsZGenp6KC0tJSwsjLy8PMrLy0lKjKe0pIiO9lYmxm9JF0IBzu7mGmuLs8xO3mJkhQK7g51tMfQ81CcTNzpDfTIxcL6zsS4esMKa99s3YQUsBKuFw1Qo9RG2SwKNa7Crg4ONNa6OD1mfn6Wptoq5qXFWF2aZmRhlYWbqlsv855r2/OyIg/1tdnc2bhst3x2xubWCrLeDyopiWuoriYsMRtZeT15qHKFeLvzyl/+G2pM/UH14B+U/fkb7+R88/e5fMVB4ip+LFF8XKWOyVj6c7VKRn0ZlQTqrs8MkRwfQVlNEWkwQtqbaaLx5gJmuEoHuUjJiAqgpSOHFvR+J8HPBVWpMYrgvge62JIZ64iDRwl2qj5+ThAAnM5wkmvjYGxLla0uIixmWWi9JDXUj1NWcKC8pzmZapEX5MTPSA1/fszw3iarSK0KC/YiKDCEvN5PlBTnnJ/t8uXnH+dEOfL21NvHxGr5+4uxon52NVfh0A3zk84dL+rtbyUuPJT7cBwsDJYJczUgKciIr0p2ChABmRzrJSYkk0t+VgrQomsqyqClIoTA5jLQIb0I8bIgJcGFmuIvMhHCyU2KQjw+Kn//rl080NzVQW1PFxbszaqorKS8robyshJLiQubnZrh4dwZfP4tCQigcEt5/+fwR+MLXLx/49PGK4+Nthgc6KMpPIy87CU83W549ukNUqD/y8UGmx4aQjwxSlJ1MQqQnXs5G6Gs8QfHFr7x++gv6Oq+xlxrh4WJFVLAnUYEexAR5khzmS2Z0AAUJwZSlRFCZHk1tfhLp0b4EulqQGO5NuL8LKdFB9Hc20tlSx9ryDPKZUbp7WigqzSIxPRodI1WeKd7nbz/+D/548De0dV7w+92/8K//9n/x/Q//HUWl+9jaGREfH4ynpy0yWQv19eXY21vQ1FhDWmoCDfVVJKdG8fDJd9y59y/cf/KfPH7+K281FcnJz+DTl4/U1FWztLTAzOwEtfVFBIY4YmqhyFvt39HU/RVzmxfoGN1Dx/A+6rp3UFL/QRQRllavsLFRxlaqioHeUwz1XtLTWUVsmA/FOSl0NdUz0t/DYG87B7srdHXUUFqcTn5uAtGRXiQlBBIZ4YaXpwVSay28Pa0JC3HH19seLw8bQoM8yc1NpqurgcbmMuITQwgMdsMvwBlbexPsHSXkFSSTkBSKgZEaEnNtwiK8iYz2IzjUg5y8RBqaSgkKciMm7tbSlJ4Xh3eIIy/V7/NQ6Vc0LRRQM3vNK4PHKJq85LnOE17pvkDbWhMdqTYG1nr4BnsSnxRNXmEWLe0NFJflk5aZREh4AJExoVjZmGFuZYLUzgILa1NMzAzwD/KmuCyf6poyWprraG6oprmhms62Rnp72hno72ZwqJfhkT6qqkuprikjvyibyJhQ3LxdsHO2QWJlgpaROq+1nqOs/xotMzVRNFi5STC200NR9yVqRoqoGiqgrP+a31/8jJLOSzRNVPjl0Xc8VvyD31/8wiOle+KW4aXGUzQlamiZvUXPSgs9Ky10LTXRlKihYaqKnpUWFi6m2HpZYeNhjaqeCgaW+pg7mGHpZIGNmxT3QDcCowMISwjFO9QLGzcpYQmhWLtYYWCpj4OXvSgmAqJ98Qp1JzQhCFO727K+t0aqKOq8wVCqz2/PfsU30hv/aF+C4gKoaCkjIiUMlwAnOsc6yMhMITbuVkzExkWSnBJPdU05jU219Mo6qauvYm5+mtGxQerqq9jYXGF2bor+gR46u1pZW1oU6YWnhwfsbW2Kdlrh+SIAO4S8nXABF0TEt1uM/e0t8Y4gIE2319fEIlWBtiQIAsHeJIiIb7/e9cU7kcT07uRYHGp+K2q+fvzwDxYrwVIldD0IeUdBJAnig08f4fMnvny4EYXL55trUTx8G6wWMhpCF5SQWbw6P+PTx/fs7W7C14/cXF/c+vf3t2lprqe/r5ux0UH297a4vDhlaXGWleV54JP48fzcDGOjw3i4u6Kmqoy/nw9xsdEkJyWIvP6G+lqmJsfpk/WwurLE+dkJX7984tPHG+QTo7flf9XlTE6MUFSYi5urI7FxkTg52xEY5EtcfBQBQb40NtfR3dtBQVEufcMyOmUdjI6PMDs/w9GfYWzRJr29zcbSEitzc2yvriKfGKeytISK8lLk8ilOzo6ZmZNT11BNbHwUXT3tLK8u0NbRjIubI1Ex4ZSWF1HfWENLWyPtnS0Ehwago6eJm4czE1Oj9A30kJwUR15uJlmZqdTVVpKdlUZuTgaNDTVMT42xMC9nbXWRo8Ndrt+/4/zsiMWFGTEMvr22zPrSvFhsKPy8d7Y3xQDxwf4ux8eHHB0dsLm5zujoKP39t+H0/a01pkf66OtoYkjWxWDvN509fb20t7cTHROHxMyCZ68UePj0BU9evuHuw6fcf/IcC1tbwmOjyS8txtLOBhVNdQzNTHn04gXKGhoovn2Lgpoaanq66JuboWtqhoaBEcZWUtx9fUlNT0MmkzExPop8Wugsm2RnfYXtjWUOdjZZXJijsbGRsPBIbB1deKmoipKGHuoGpuRkZzI+NsKMfEoMXQsZD6Ff4mB/l6PDfQ72d/+PIPb+wTbjE8PExETh7++Lq6szpqbGODs7I5VKCQ0Nxd3dHRMTCQYGRlhb22Bra4+drRMe7j64uXvi7uHFPwlUJQEpOjY0KIanhUNAKGMTCEjjw0P0dnYwOToi9kD0dXcxMTLMzOQEvZ0dVJWVUldVSW1lBRMjw4wM9Iv2pOL8PApzc4iJCCc1MYHi/Dzqq6tobWygu72N4f4+ZiYnRDLTQG+P2DMxKOsVRc726irHu7vsbWyws7bG5ckJV6enbCwtMTU2yu7mhliIsbuzxc72JlNTE7S1tVBWVsLk5CSrq6sMDw5RV1dHUkIi8fHxhAaHkJWVRVVFNRkZWfj5+KOgoER0ZAzNza3U1dRTVlbB/Pw8dXV1JCQkkJeXx+joKA0NDURHRVBfV0NNdSX9fb2igFhfXmB7fYWd9WVW5uVi9mN5fk4kPRzu7jA5OkJZUSHV5WVioH15fk4UEcLB+u3hK1AihNWywLQWRIew4hXwsnPTU8yMDjMzOkxPSxND3Z30dbWzv7XO1dkxl6dHXJ2fsLW2zPurc3Ete3iww9LiLDfXF2xurDA3O0VSYgwR4UEMyTrwcLbFzd4CBwsjPOzMeHP/Z+5/979QfvQTj77/n+i9uY+LyVvcLXQoTI0kwM0GDzsJLVUFTPa3MdbbzLishYQwH/JSYwjzdcHfzZbclGiKMhMI8XYiJzmK3RU5LlIT3O3MCPJ0oLYkm8ONeTztzXGxNsbGRAtrIw2K06OpKUjB39kCb3tTYvwcyYz2w8FEHRs9BUzVnpAV5Y2LuTahnrbw8Qy+XNLVXI2JviYOtuaoqyrgZGtBb0cTh1tL8OGc+clhTg92eH9+fCsiDveYm54Qfaqfbi5Ymp2gu6WGxAh/9FSf4WKuTUaEB22lyUx2VTHW20hGQigRfi7kJIVRnh1PUUo4hclhlKRFEu3rQKSvI0Od9cSH+ZIWH87EsAz4yLvTA+ALI8ODDA32s7+3Q2dHG/19veTmZNEn62FleZGry3eijUngRQsi4vLdBV8/f4Gv3D6Ybi44O95hdnqI9pZqCnIScbIzxVKizUBvCzurs8xPDnO0vUprTTHpcb54Ohqgq/YATeV7uDsakxTjR2FuEmVF6RTlpVKSm0phRiKZ8WGkRgSQFRtCeWYCDUXpNBSlkx7tj7+zBRlxITRW5NPXVs/R9irba0ucn+yzvrHE1PQo3bJWapsr8QvxQOpszivlR6i8fYy7hyUvXt5BRfURikoPMTZWx8BAFXd3W6qrC6mvL6eyshAnRxs62puJjAjB3c0Jbx8X3L2sCAi1x9HNhLdaL1FRe4G+gRbaOup0dLawt7vJ8fE2AwOthEe4IbVVx9zqDfoG91B++x3q2rcha+W3P/BG+e+oqP6Anv49JJIXmJu/QmqliprKXfx9pDTUFBAX7kttWR4NFaW0N9Ux0NOGfHKAkaF2aqryyMqIJiTIGWdHEzzdLfFws0BiooaDnTG2UgMszXVwsDPBTmqCp6c9oaHe1DWUUl6Zh5ePI5vEyYgAACAASURBVLb2EiTmukhtTQgJ88bV3QZtXWVU1F5gaKyBkYkm9o7mBAZ7EBHlj1RqjL6hKipqT3ml8pDHb+6goP0YNeNXKBk85625Is+0HvBS9ylPNB6gbPgGXWtNlPTfoGuuRVJGHDX1FXTL2ikuy6ewJJfsvHQSU2JxdrPnxesn6OhrYGiii429JYkpsZRXFVNRXUJNbTn5eZlUlBbQ2lLPyHAfE+ND9Mk6qW+ooqQ0n9S0BLJz0khKjcPTxxWJhREGxjroGeugY6KJmoEyJrb6mNoZoGagKAaXha4GBa0XaEveom+pxcu3T9AxU0fXXIPfnv6Eqr4Cbw1V0DBWQ9dcizeaL3mi9BA1A2WUdN6gZaqOgZUupnZGmDmY/MObsY0BuuZaWNhLcPZ2wDvYA3d/Fxw8bHHyssc31Ivw+BDs3W1w8rLHzc8ZOzcp9u42uPg4Yutqjb27Df6Rfli7WOHo7YCKrjISO1OsnC3RM9fFytkSJx9HknIScfV3wcHLnpK6YiKTI1DUUkDHXAcvbzeCQ/wJDvGnpLSAsvIiurrbqG+oprmlnsmpUZZX5unr76altYHNrVUGBnuR9XUh6+tiXj7N1tqqeMEWcgmXZ6fipF8AdAhbB2HzcEtHOhcbmP/rM+js6FC0Cgm407OjQ1FECNjy/2rH/ZbAJPQ2CF/j2+K3g51t+PpFDCsLGwTh7fTwgJ2NdY739/5hqPatLUvoUro6P+PT9Xv2tjaZmZwQ84ifrt9zdnTI6OAANRXldLa2sDQ3K6JdLy9O+fL5hg83l4wM9xMXG0lnRwuVFSVMT41xfLRHV2cr5WVFFBfl0d/XzdrqIutrS+xsr7MwP0tiQhyBAX5ERoQRHhZCcVEBfbIe2ttaxLN9ZXlRxI0e7N+W1J2eHLE4O83k6BCpKQkkJsQQHOSHmcQIB0cbtLTfoqOrgaubI5XVZaxtLLO6voSsv5u+YRmLawts7WxydHLI2dkJa6vL4gB5fXGRyeFhRvr6GBsYYFDWS2VpCclJCdTUVDExNc7axiqLy3PU1lfRN9BDZ3cbWTnpuHk4k5ufRUtbIwNDMqbk4wyPDlBeWUJmdhohYYEUFOVSUlaIpYUpAf7epCTHk5+XhbeXGwX52YyPDdHb04F8epzNjRWOj/Z4d37M0eGuSIza+5MUtrE8j3xyhPGRfublk8xOjTM1Ofpn4/X2LZ1qc5ONjQ1WVlYYGhqho6OLwf4BJkYG6etqo7Olga62ZrrbW2hpbqS+roa6ujoyMzNJTcsgKi4RPWMzFFQ1MLO2w8zaAQt7J8xs7UnIyELX1Iyf7z3grz/+zF9++J5Hr95w59FDfvr9d7775RfuP32KgUSC1NERM6kUawcHfAMDyCvIp7u7m/bWNlqaG/8seu5kZnIM+cQolaUlBAX64+fnR1NzK6GRMbxRUeeNijqahiakp6UwOzPN4sIcK8uLbG6sMTszzdLivEjh2t7aYGtzXSwtFJCwJ8eHHBzucHS8R1lZCVlZGRQW5uPl5YGdnR1OTk44OjoSGBhIREQU4eGRBAWF4OLihq2NI+5u3nh5++LrF8A/DfT20NfdRV93F7KuTrEbQSAHfVscNzEyjHxinNHBATpbW8RwdH9PN9PjY2J/RGNtDa2NDXS0NFOYm8PEyDADvT20NzfR2thATUU5pYUF+Hp6iPhXwb4kIE2FFeTc9BRjQ4MMynpFsSL+R19d5XB7m931dbZXVzna2WF9eYlBWS9NjfU0NtRRX1fD3MwsFxfnbG9vMz4+Tm9vL7W1tdTV1dHa3kZzczNVNdUEBwdjJbXGykpKfUMTfX0DxMUnEx+XTFBwBFGR8QQGhVNeVkNuTiElJWWUlpZSW1tLR0cHY2NjNDY2kpOdyeBAH22tzQwN9rOzscr58QEHO5sc7W1zfrTHwfa66MncWlsVV73CZX9Q1ktTXS1DfTIWZ2fYWFnmYGdbPBCvzs/+jwmOcHgLYkTYRAgHp+BzFbZIzdWVNFdXkpuaTFtdDX1d7azMz7C/tX7L997dor66gq3NVc5ODzk53md+bpqe7nZ2dza4vDhld2eDvd1NBmSdDPd1ExrghbGOKnYW+phoKWKs+RqVp7+g9uxnnv38L5ioPiI72ptobymBzub0NpbSXJ5NZnwwBWkx1JVk0VJVQFpMEJkJ4QR5OuBqY0pLbSkXR1tMjw1QXVZAZUke02MDlORn0lhVQl9HE3y9Yay/g7z0ePLTYokJ9qIwI56J/nbGZS3UFGXgaW9GsKc9ZtoK6Lz6nQB7Q4IcTAhwMCbCy5aClAiONuZYmOhnRNZGY1URrXVl/P1f/5nEqCCuTnbYWpZTlJ1MZlIMnS0N8PkDn68vWZBPcri7xft3p+xurbIyL2dqTEZGfBgmWm9wkGgQH+RETU4Mg03F1Bank50cQWq0P+nR/mRE+ZKXEExeQjBJIe4EuVgQ7e/IUFst8eE+BHs5U1uWx+nBFny9RfjNyKeYn5thc2NNZFunp6XQ29PF4sIc785P+fTxRkQJClOsr5+/8Pmj8Pbpti310w1nx3tMjPZRW1VIcnwIDjbG1Fbm8e5kk8vjTS6OtthYnKKrqZzawkTykv2J8rfFw96A+AgPctOj6W6vYWVhgp6OehpqiinKTiUjPoLMhEgK0mIpTIkhJz6MQBcp0YHupEQFUFuSzf7aPKd7G9xcnHJ1fsLB/jbHJ/ucnR8xPTtOQWkeNk6Wt5cyF0vuPfgeqY0BbxTuo6j4CFtbY8zMdNHXV0NLSxkbGwkmxnqUFOeRm5NOVWUpJcX5jI4M8f76HNlAA6NT7cQlBaKh8xpnV2u0dVRRUn6Fja0FS4szXF8fs7k1Q25OFE5OOpiZvURb6w5vFP6Grt5dNHV/Q13jZ1RUv0dD81eMjJ5gbv4Kc/M3GBm8RFfrKeUlqQT5OZESG0xzTQnDve10tdYzNtRFR2sN/bIm2loqKC5MITbaDwszLfR0XmNjrYuhviJ2NoZIrfTwdJcSFeGDq5MVXu52hIX5UFldQHVtER5e9hibaqGprYizqzXJqVGER/ph52CGtq4y1jbGuHnYkpgcQWJyBNGxQTg5WfLq1QN+/PnfePDkJ378/d95/OYOjxR/4+cnf+OV9iPuq9xBzUTh1jZkqoyW2VtU9JXwDvWitKqYrt42RsYHKCkvoFvWzuCIjOa2ejx9XNHR1yA4zJ+E5BhSMxKpbaikorqElPRbcVCQn0VnRzNjowN0d7VSVVlCXm4GUdGhuLk7EhkVgn+AF3aO1hiZ6qFnqIWhiS4GxjpoGbzFyFIXE1t99CTqaJmqYelgjLWrGRJ7QyT2hmgYq2DmYIShtQ5KOq/QNFFFSecVvz/7GSWdVzj7OeDoY4ejjx3WrhZoSzQwsTVEy1QdMwcTTGwNkdgbY2JriL6lDnoW2hhJ9ZHYGyOxN8bGxQrPQDeCowPwD/fB0dMOK0dzbF2tcfV1wlRqhKOnHSbWhti6WuMV5I6jpx1ufs44etqhb6GHjkQbe0878b2rvwuO3g74RfiSkpdMZnEG8ZlxmDuY8VzpCdqmWviEeBIQ5U9pWSFd3W2MjA6wtb3G7NwUyyvzTE6NMjc/zcnpAds76wwN99HS2kBLawP5Bdk0NtUyO3NrYz7a2xW3Cu/fnfPp+j1fP37g0/V7bi4vxGeHQEQShMTnm2uuL979AyFQ2DoIHUiCRVeAgfzXfML/X0u18LGw+RCedd/2RAgCQbDqfrp+f0s7+vyJzzfXnB8fiQhWwd774epStPd+myv8dP0evn7h8uyU1cUFdjbWxe9V+NqzU5O0NNTT39PN1tqqOJg7OtwFPrGzvU52VhoO9lKGh/pYW10Urb8T48OiLWd+bpqx0UGmp8Y4PNihva0FTw83IsJDqa+robWlieGhAWbkt9CWxYU5NtZXOT05Ersi1laX2du97TioKCmktDAPVxcHYqLDkU+Ps7+3xfyCnMqqUmztrAgNC8TLx53U9CRMJIZYWEk4Oj9kfWeN1fUV1jZWWVlZ4v/j6r2C20zTe09f7NbW3pzdU+uzPraPvcd2HU/0jD3j7sk9uXumu6ezWmp1K0vMmQRzjmDOORPMIEESDCABMOcE5gSQBHPOmaKk316gv88aX6BYpCiKLKre732ef/iNjuro7jItk9s1Gopyc2mqraVKXk6Luom21mYSE+Px9vbE0dmBqJhIxiZ0TE6P0d3bQb1KSVRMOOUVJbS0aeju7aCzu43J6TH6BrpRNdXR3dtBviyHmLhIPL1ccXdzxt/Pi5jocKKjpEhcHGior2F2ZoLeng5GRwZZXppnd2eD3Z0N1teWxFrhjfUljPpJNlfm0c+MMj4ywOzUKIN9nbS2qNEN9zMxPsqScYHl5WXm5gzodKO0tnTSrG1naEhHX283I7oBejraqVJUUFOtoLe3l/HxcfoHhujp7UdepSS/uJzYpDRqGtQsrm7S2NpNclYBDh6+BEXH8uVTS771wzd44xe/4o1f/JJ///lb/NtPfsb7H3/GM2trJF5eeAcG4h8aiqu3J7aODji5SiiTl9Pc3ExVpYJKeQXqBhXtzVrTXblFS6Esn+ioCKRSKSMjY5SVV+ATEIyrhy/2Lu5kZ2UwNqpjbXVZrIAVOBIL83qMi/MihVs/N8Py0iKHB3tiVuT84pid3Q1mZqZoaKijtbUZhaICHx8fUlNTSUhIQC6Xo1ZraWxUU15eQWJiMiHB4URGxJKalkFiUoopEyG0BAm2JsPMNEvzBrGyVNiYj+uGRdryyOCASJ3uamtlqK+X2ioF9TXVKBWVdLQ0I8vNITIslOnxMfTTU3S2tlBbpSAnI50AH29iIsKR5eZQJS9HUV6GRtXAzMS4GCTe395iamxU5EgM9vbQ390lDjOCP9FomMdomGdRb6C3s4uK0jIK8vKR5RegVqvR6UaZnJxkbGyCru5eausaKCuvoK6hnqZmLTW1SrLycvEPCMLJ1Q07e2eUDU3UKBuorK4nKTmD9z/8nDfffIt//eFPsbf34Ne//iPvvvs+UqmU9vZ2WlpaUKlUqNVqsc/ZBK1qZ2FumpODXQ52Njne3+Hy5IDDnQ1xM/O6eiDA4WYnJxjo6UY/PSVKxEKrhLAFEjIRr6sRrx/UwoEr5CiEWjqjQc/o0CCleTloamuQy/LpadEy3NfN/Mwkq4sGVhcNGA2zlBfLmJ2Z4Oz0kP29LUZHBpmeGmN1ZZG+3m7UTfUs6mcwzE5QVyUnyNcdiZ0ZPq42RPi7Yn7vY57eeZe7H7yFt/19XMw/IzXCDRfzz/C0+pJQd2viAiWkRvoQ6eeMr5MZ/q42+Dhb4mL9mIzESAoyExnobuXVzRlX50cY52fo6WyhtCgPeamMmopSyovy0U+NwasrRge70fW2M9DZTHZKDN0tDXBxyMH6IlmJEVg+vI2r5UN87R4gdXtGlJc1rma38bG9j9VXH+JqdR9fFysu9la4OtyAl2f4SmxIjwtjYqCdgvQ4EiKD8HF1ICEijIWpcU4PdjBMT7BmnGd3c43lxTk2VxbZ2zKiriklMsCNmEBXMqJ9KEwKoVqWSFl2PPmp0RSmRVGSaVIgKnMTKE4JI87fkXAvO9Kj/ehV15CfHkO4vwdFOSmMDHTx8spEp+zr7WZwoA/93AzDQwP09XajrKlC3aRCPzfD8dGBaGMSoEYvbq55efMCXsLLqxe8uLqGVy/h5ortjWX6u1pQKoqoLMshLsofVU0R+5sGrk830U/0U5KTTFyoJ9H+9iSGOpMW6UmUvwNFOTGUFqQw0KNhf3uJ3a1lZieGaWmqRykvoqa8kPL8LGJC/HG0eESAuz05yVHkpcYQFeTNaG8HR1vrnB3uwauXotUKXjI5PUZ6ThrO7o7ISvNRqWvIK0hFoSjA398FZ2dLgoI8eP/93/Hs2T0S4qOoUpShalCyubHC+dkRiwsG8XDVG6aY1Q9RUJLIz3/1fRxcnjG/OMbDx7d5+vQuMlk6xvkJVpenaNFWEuhnw6MHf+DRw99ha/k+EpdbWFm+i7nFH3jy+Hc8uP8rnjx+GxvrD3Gwu4WdzS2sLD4lLNiRZrWcpLhg6iplDHRqWJwZY3FugqG+VlR1cmprimhSySktziAnK5a0lHBcXczx93XETWKBNNST8DAvykoyUTdWkJoUSVFBOmp1Ne3tKtrbVcTHh+HmZouV1UOSkyNRqSpZW9NTWpqDjc1jHB3NcXQ0JzTUm4QEKRUVBYSG+mJp+QALqwd4+ztx66v3+fzB+3z64D3++PlveO/O7/j1Rz/jntUdHtjc5bH9fR7Z3Oeh9T2KFTK6etsY1vWhG+mnp7ed2bkJNjaXmZwaQVFVRmRUKIqqMjq7WtA2q6ioLEFWmENRcR6KqjIG+rsYGuyho11LaZmMhMRoQsMC8PF1x0ViT3SMFA9PF6ysn2HvYIWvnwf+Qd5I3B0xt32Chd1jzO0f8sj8C+xczYmMDyIk2hdbiRlmdg94ZHkXG5dn3Hn4MbfufcB9yy/44uln3LO4g6XLU9yDJLgFuuAX4U1kihTvMA8Conxx8LIlMNoPZ18H7DyseWL3kLvPbnPP4i7Wrha4B0nwkXpi42IaJHxCPPEL88YryF1UH/ylPgSE+xKREIa7v4TACD/i02NMA0BcCHFp0Vg4meMe6EZcRixB0YEkZMQSmSglOjmC5OwEkrMTcPNzITQmiNjUKHyDPSmqLMC4bmB+bY6tzVWOj/Y4OtwVPeMb68usriyyvbWGfm6KEd0Aw0N9DA/1UatUIC8vplapYGx0iLUlI4e7O+LG/3XFQWj4E9gGwvvCxf7m8kK01e5srLOyuIBhZpqpsVFGhwYZ7u8T7w4CsFV4RgnPLOEy/ro16nU14XVFQvg+BPqzQIcWKtxft0AJasfrLVCvtxcKz1BBpXh+cc7u5gYLc7PsbKyLw9LBzrbYcihYr4Rn7enhAVubq2I16ohugO6uNsbHTLC0rs5WwqXBNKpqefXymsuLE44Od5maHKW1RY2isozICCmqhjr0czP09XYzNqoT4WICXXh/b4fjowMO9ndF6JewcW7TNjEy2Ed/X5fYYnR2esje/hZLy/O0tWvJy8+iUV1PdGwE777/Ds4SB6rqFPQMdjO/bKCrpx1VY63p1aBEUVlGSkIsEkc7EmIiKS+WoRvopb1Ni5e3G1bWZjx6cp/g0ACyctJpa9fS1d1GZ1crFZWlNLc0UVpWSFJyHDXKSlpa1bS0qqmtq0Lb3EhhUR7ZOel4+7gTFhpIQnw0JcUFVMhLKC7Kp61VQ3lZEfV11UxNjrJkNLCzvc7W5iorywssGQ0sLsxh0E9hmNGxtWZAP6NDN9jF+EgfHa1q6uuqGejvpquzHcOcHqNxGZ1uFK2mjSpFHbXKRro6+xgdHWV4eBCtWkNBQQFpaWkUyIpQ1taj0rSQlScjMTWDuqZm6tUt1Gs7qFY14x8WjVdwOJYu7rj4BREUk8Qbv/odb73zPm/+6jf8z29+h1/94V2s7J1Iycwhv6iY2MQkAkKCsXNyxMnFmcTkJKqqqmhubqWiQoFCoaC1uYW2llZU9Q3k5eTiJnElNDQUR0dn0tMzaVJrUWua6esfprndNGhMTY5zfHQgWpZ49YJXL284PjoQadzLS4tMTY4zNTnO2uqyyJO4uDzBuGRgfX2VsbERenq6aG9vJTMzk9TUVJRKpek+26imtrYepbKO4uJS0tOySUvNoqW1k3J5FX+xuboihqXnpiZF3oHAMhAGCv30lAhfW9TPMa4zEfxmJycY6uult7ODmsoK+ro66e3sYLC3h4jQEBxtbcSAsEbVQImsgISYaGwtLSiRFaBtVIl5CW2jitlJk7dNCHi1atS0atTi4DCuG2Z2coKFuVmRE2E0zLM0v4B+egZ1YxM5WdlkZGTQ0NDI7Kyenp4+ysoVqBq1KGtVxCekEBoWSXZ+AWlZmUg83Hn07Cl+QcHUqhrJlRVT16ihvFJJfmEZ77z7Mf/b//Ff+M73fsT/+ua/8eSZI5/dvs9/+8u/5ve//71Yh6VSqdBqtdTV1qDVNKFRN1JdVUlvZ5uYh9jdXONkf5vtNdOgtLm68meWo8vTEw52tsXch3DQC7KvEDYTDlVhaHhdlXh9iHg9qLa/vSUyMfq6OqkskqGqqiQxMpzygjy625pZX1pgd2MV/dQ4x/s7NNbV0KxtZHRkkLHRIYaH+jg/O0I/N0W4NJThIVM1783lGUuGGaLCAqgszuHqeJOdlRlcrO5j++hTnn3xR7qaSkiNcCNZKsH6/nu4PP0Ml6e3sH/0GR7W94nydyHK3wVvJws8HS3wdLYmMyWOnPREhvq7ePnikp3tdYYGe2mor0FZU4VSIacwLxdvdwnd7S1cXxxzeXLI3uYqe5urTOj62Fpa4Pnp/tc5hguyU+LwdbHGzfwOSQEOBDs/wc3sc9zM72Dz1Z/IjQ/Gw/YReUlSeHnK6baRy4N16uQFOFs9wtvZigB3R/IzkpD6+1BfWc7U8ADDfd2sLOi5Ojvm+cUpF8f7vLw6oVNbR0K4P1GBrsSHuJEi9aIoNYKKvCRyk8Mpy46nviyTipx4CpLCKEuPQJETS3ZsIGkRPlTkJZGXEkV2UiQNVSU0KSuY0PWxs71JZ0cbA/29GBfnaWnWoKiUMzTYT0d7Kwvzes5Oj3n18ubPLuTXVxdcX17BC9MQwQ3w6iXX5ycsGqbp62ymVVNNZmokUVJvJPaPGOhq4HjXSEFWHIGe9vg4mxPqYUGY+zPigpzITw7BONXPyvwo2yt69jaXOdjdYHlxjtHhPvq72ujvaqO5XklaXDQutuZkJEbSrq6mpV5BqJ8HY/093Fycmi4Yx4cm0urZCeeXZyyvLqFt15CckUSxvJD0rGQ8PJ1YXzcwMTFIeXkB+fnpZGcn09GuRT83ycX5MXDD8tI8L1+YMiHClmZldYEKRR5llVnEJgaTlBaOl48DTRoFGk0VNVUyBvubKS/OwM3lCY/vvYuD9S08Xb7Cxux9Hnz5Flbmf8Ds2ds8fPBrvvryFzy4/xvMnr6HpflHmD39kKePPiAh1pe0JCl11UX0tjUyPtiJpk5BZ0sjtdUllBZlkRAXTEFeEonxIWRlxKAbaqOkKI2wEA/cXa0ICpAQFCChtDiDakUBIYEe5OckExzsSW5uMnJ5Pk5OFtjYPCYmJpje3mZ6erRsbMyj1SoJCvLA29sJe/tnhIZ6k5ISRV1dOdnZyRQUZJCdk0JYhB8f3noHR09LHDws+OV7P+KT++/y1ns/4tbjj/ji6Wc8srnPfbMv+OLR5xRXFNCoqUPbrEJZW0lrm5q6+ipaWpuoqi5HUVVGSWkBxSX5NKhqqK1TkJefibK2kpHRAYaGe5mdm6BBVUNObjo5uemkpScSEuqPj6+7ibwdHkRoWAAxseFkZaeSm5dBUnIsUdFhRMaE4OXrTHhsAFFxgUhj/AmL9MFeYo6ZzX08A53xDXXDL8ydLx59wp2HH/OV+W0+vf+BSJm+Z3GXh9b3cPCyJSo1HL8IbwKifLF2tcA/0oek3Hhi0iMJjPbDM8QNzxA3/CN98I/0wTvMAxsXS2xcLLF3s8HF2xGPAFf8wrwJiw0mJiWSiIQwpHEh+IR4EhDuS2xqFNK4EEJjgsgrzcZX6kNApD/BMUF4h3qRkpNIREIY/lIf7FytiU2N4pn1I+wl1mTL0imrkFFSKaNvsIP13WWODnfZ3lpjcWGOudlJ5mYn0c9NMTGuY3CgB+Oino72ZrQaFS3NTcgKcmhv0zI+NmwaPr6u9PzPF3lhkHh5fSWqAIIyIDynhIpU4WK/u7nBqnFRdC8szM2KdwnhmX60t/tnwWwhryd87Pr87M8GCaEZSmh62t3cEMOzm6srLM0bRGVBcC4IlifhZxEaCoXWJ+HrCeUjws9wfX4m5kCEn1f4u4IlSxgohByFsBnf291kbdXI1uYqpSUyWpqb6OvtJCszFXVTPUeHu2LwWghZT0+N0dHeSn5eDi3NGiYnxtDPzYj126cnR2JAWPC7r60ui153/dwMe1vrLM3PsWQ0MG+YYW3VyNXlqdi4Nzo2RI2yknqVkqAQfx4+voeNnSVObo6UV5VRWCbD1smGT299hJW1GSHB/kRFhhEW5I+nqzPJ8TG0qFUsLswxrOuntKwQtVZFQKg/d+7dRtVYS2NTHdrmRsrKi2hQKcnLzyInN4PUtETKyosolxejbW6ksamOsvIisrLT0DY3Ui4vprKilIb6Glqam2hUmYYYeXkxnh4SmrWN6OemMC7qRRje4sIcqyuLLC7MMdDfxdRYH6vGSUaHu2hrrqO7Q0NjvQJlTSW64X70s3MsG5eYmJj6uppUS3VVPQX5JWRl5pGSkkZoaCgRERFkZGSQkJiMj68/wdJICorLeGxmyZ8+/gxHV0+c3Ly49dVjfvrrd/j2v/2Ix5b2fOMHP+bOE0s+e/CM7/7oZ7x/6y5v/uo32Lt5EpeWgby6ltbubhTKWhJSkgkMDuLh40dYWltQXlFGXV0Dra3tVFXVUFfXQFdXD1qtlsKCInx9fZFI3IiMjMbOzoGEhCQ2N7cZGBxmYmIK49KKWNV6fnbC5sYaBv0sZ6fHIj/k/OyEy4szdne2mBgfpb+vRxwkdne22Npew7hkYG1thefPr5ienqSxsYGamhqsra1JSkoiLy+PgoJC8vNlFBWVkJ8vIzMjl9wcGZUKJSWlFSZOhIBsnxwdEbcHMxPjIqtBPz0lAtVGhwaZHB35M3ja2pKRtSUji/o5McswOTpCcUE+8dFRYui6prJCzEo0KGtQN9TTptWgqlXSVF/HUF8vw/19jA4NivC1Vo2akcEBkRwt1K9NjOjY2thkbmYW48Iiq8srDA0M09Skob7elFmQFZQwPWOguaWDgqJysnILaevsQ1Ys54mZNb995w98ce8r/v3HPyEyNo4n5lYmBaKuiXnjGinpbMz6xAAAIABJREFUeTx8YsW3vvsGf/c/v8V/+b//B3/7d9/i//qvf8f3f/ATPr91l2fPnpGQkIBCoSAuLo7U1FSGhwYYHhpgemqC4aEBOlu1DPf3sLe1boLjrC9zsL0u2oqmx8fYXF0R5VrhUDca9KKvdHdzQzzwhM3L6xKxoFScHR2KB+7rPlXB5iTUuw719dJcX4uyvJTq0mIUxYVUy0sZHx5gd2OV5fk5jva2aapXkpQYS2CAD+Zmj7G3s6K6Sm6yNk1N0qbV0NfVycHOJke7m/R3taCtr2Skr4X5yX4iAiWY3fsAy4cfIrG9S35KIIXpIdg8eB/nJ59Sk59AstQdi7t/ojI/GZU8l9ToILycLPGW2JKdlkCxzFQBd3K8b7LwTE/S1KSio6ODsVEdI8M6mrVq2lqbWZif/XrTdAKvbrg6P+JgewNePedod5OXVydcnR6yZhgnNcydwsQAUkIkBDs/wd38Nmafv0N2tC/BrpY8+vRtWmtL4PkBnO+SHBVEmK8E/cQgwz0tKIryiA0NICkqnKqSQlrVKipKCtFPm4Yqw/Q4NxdHcHVEp7qG6CAPwn0ciQ9ypTAlHFlqJPLcRErSY6jKT6KhOJ2SVCmFSSGUpUdQmR1DhLc9JZmx9LXUUZSVSHSoN5XFOQx2aZkYH2VEN8SScYHrqwuODvfRDQ/S0d6KbnjQtJnAtNEXCKZCyPrlzQteXr3gaPfQpEhcX3GwvcHM+BDZ6XGEBbmTFBOIl8QcX1dLdD1N7KxMkZcWiYvNIxKk3kR4WpMY5Iyn7VcUZ0SwbZzg4miNF+f7nB/tcH6yz8aKUWwlGx3qp7mxnqzUJOytzHB1smRhTkdhdjKynDSOdjdZmp9je93U9X12csrW1han5yd0dLWjaqpj/3AHvXGWJm097R1aLi8PuTg/Ap4zNjrI+NgQpycHLBkNX/9/ueH4aI/dHRMVVJBz29o1hIV7k5UXj8TNknsPPsbC8ksio3wJCXIlOtIbWV48WSmhONp8gZP1HVwd7mJv/hFu9ne49/nPeXT/l9z/8ufYWf0Je+sPsDZ/H4un7/Hg7ttYPfuExGgfMpPDyEyNZKBHQ6tGSWVZHlmp8WSlxlNUkI6vtwM5WXHERgdQLMtAP6OjrbmOqYleyoqzCQv2QhriTZC/G6HB7iQnhpGSJKWiLA+tVolCUUxgoCcODhY4OFgQFydlcLCTvb01urubaWqqQS6XUVaWj7e3C9bWTygszKKxsZryskLy89NJz0jAP8idxxZ3MbO/j7XLEz578AFP7e/zh09/w3ufv427vyOhMQFYO5rj6uVCdW0FGm0D5fIiYuMiCA0LwNrGDHcPZ2qUFZTLi8gvyKJ/oIvOrhYKZNmUlsloa9fQ0dlMc0sjScmxRMdICZMGEhoWgDQ8iNi4CHLzMlBUlVGjrCAjM5m4+EjyC7KorpEjrygmvyCL3Lw04hOlZOUmkZOXTFRsMN6+zrh7OeDt54JXgITconTiUyNx9rLDxdsed39nHNytsXa14Iunn+Ps5UBwVACxqVGEx4cSGOFHcFQA0ckRJGTEEpUUTlxaNMnZCUjjQgiLDSY4KgA7V2sc3G3x9HfF1dsJJ3c77CXW2Dpb4uhmi1+IF9GJ4fiFeBEeG4JvsCcefhKiEqTEJkcSEhlAeHwo1hIbPIO98A/zIzkrifA4KV6BnmQXZJJfnEtoZDDhUSFk5qRSWV1GfYMpf6I3TLG2ucT01Bi64X5GRwZZMhrY3lpjdWUR/dwUM9PjaNQNdHW20qiqpUJeQmdHC8tL82xvrZlUi9csQUI4+fTwQBwieHEjhqYFXoRwiRb4DEK+YX15SWwXFC7zr0PiXv+6r+cTXg9sCxd/4fX6wkx41gl1r4JNSrgnCM1MQnhbaGY6OdhnfXlJVFKEEPXp4QHX52cmRsTNc24uLzjc3RHtWkL24uLkWFRRhEWc+CzdXOXocJe93U30c1Ps7mwwNNjL8FAfuzsbHB/t0dnRQq1SgW64n9WVRdZWjejnphgdGUSjbiQiPIyM9FSmpyY4Otzn4vyUFzfXnJ4ciaFYIQgrVHju7+1wsL/LycEup4ems02kO+9vM6efoqVVTUVlKcpaBU2aBgoKc1ldX2JnbxNtuwZNm5qQiCDuPf4SJ4kdThI7AgK9iQgPpqqihJ7OFnSDPXR3NDM02INxSU9XdyuJKbHcufc5cckxqBpr6R/opn+gG41WRU9vB/UNNaSkJlBbV4WsMBd5RQlN6no6OluoVJQREhpAmDSIqmo51VVyFJVlyMuLqa+rplnbSFlpIbExEUjDgmhqrEM33M/c7CTTU2PMzU6yZDQwMa5Do66nVaOkuiKfnk41C/oxOtuaqCyX0dqiNtXSr6zS09VNbW09xcWlhARH8PiROR9/9DnvvfshT5+ZExAYTHBIGH7+gfj5B/LkqRkf37qDpa0DH3xyi8/ufMlv//A+//TN7/KzX/2Ob3z3X/n7f/oG//DN7/HGW7/nzV++zfd//At+8LNf8dHtezh7+ZKeU0BTSzsKZT1NzS10dfcSHBqCpaUlrq4uSCTOlJeXUlNTi0JRTVZmHlWKWirk1URGxeDrE4i5uSWWFrbcvfsV3t6+yGRFzMzMcXl5zeb6Fru7pqals9NjLs5PRZDc0eG+CKITAHOnJ0fs7W6zMK9nYnyUudlpk0qxvYZhfoaNjTV2d7cxGhdYXJyns7OTsLAwLC0t8fDwID09k8LCYoqLS8nNzSc1JRNlTQPK2kby8otNSoRQlTY1NsrY8BCToyOM64bFtiaBaC1sGYQhY2djnVXjIvrpKabHx5gcHWFseAjdQL8YuM7LyqS6Qk5zUyOqWiVtWg2tGjWNdbW0qJvo7+6ip6OdjpZm+ro6RTr0/vYWRoOeNq1GtFFNj4+xqJ8Th4ipiUlWl1c4OjhkcXGRrq4e+vsHGR4eoa6+ieISObUNGpT1aopKq8jJLyUjuxBnVz/+8q/+B9//4Zvcf/yEu/cfkJaVTVxSKr6BIUREJ5Celc/tu4/4b//9/+Ov/uaf+Mf/9T3e/uMnvPunz/nd25/w/R/8BHt7R6RSKWVlZchkMlxcXIiJiWF2Zoq52WmMi/OmWjTdIIaZya8bBAycHuywubIoXuhnJyfYWlvl8vREDIi9XpknBNOEQ/V1BUI4yIUhQqi2e/0wF+rrdjbW0U9PMdDTTZtWQ2WRjJLcbHJSkkiNjSY/K53utmaM+hmWDLMYDbNsrBjRDfeTk52OjbU5H334HvZ2VlQpytlaW2dva/s/NlWnRxzvbbG5pGdxZgRdtxY/NxucLO9y+4NfYP34YxIj3YkKdsTd9ksefvpbClPD0FblEuHrQKSfMz1aJUszOsoK0kiOi6BYlkVhXjb1ddXs7+/y8uUNhoV5unq6mZiYYGVlha2NTZYWjSwvLXJ0aAImvby+Yn97A16ZvP5bq0tcnR6yuqhnd2OFxSkdE92N1BcmEetrh+TpZ5h//jZ+dvdxePgxeXEBBDibER3gTH9zDQ0VBWwsTLIwPQTPT+hrb6K+ooRwfy+SI8Npb2pgZ2WJjeVFOls09HW1Mzc59nUd7BWXR1vsrsxRVZRJbJAbGVEBxId4kJ8cTmlGNJW5CShyYilJlaLIiUVdnklVbhzZ0b4kh3mSEuGL1NcFHxdr0uLD6dTWMTE+yrxhjoP9XZ5fX3JxfsrmxhqLCwaMi/O8uLkW/8xUU3sqqhGH+wfwEs4OT1mY08Orl4wM9DCh66OiNJu0JCljg83cu/1HqkszOd6eh1fHVJdm4mb/lKyEUMqyooj2sSM20InxnkZenm5zc7bDi8tjbq5OuTg55GBnk4P9bTY3VhgbNg3UNRVlJESHExsZSJU8jzufvUd0RBCdbRqWF/Ts7W6bGqNevWJhYQHj8iL6+TkmpkY5OTvkBc85vTjk/OKIk+M9bp6fc/P8nNWVBTTqenF4uLo8FVs9Ls6Pubw44fn1OZsba+TlZ2Jh9YB7jz7h7T/8lK/uf4Sd/SNc3cyxsfqSQD87ctPDSY3zRZYVTqCnOc/u/YFnd9/m3ic/x8P+cx7f+yX3v/wpthbvYfH0jzx9+A7WZh/hZHuX8CBn5EWpJMUEkpUWTXVFPqWFmahqy5kc6UdRno+LkxmlxRkMDbSQkiSltCiL5cUpWjRK6mpKmZseobQoi9SkSArz06gszyc60o9Afxd6uhpZXTXQ1aUlOzuZoCAvsrKSCAnxoaWlAa22DrlcRk5OCvHx4chkmcjlMvLy0qioKEStVlJWKqO6qpwGVQ35BRn4BbrhG+xKeGwAvmGuSHxtsZE8xdr5Kd6BroREBuAf5ElCcgwabQPyimIiIkOwtjHj6bMH2DtYkV+QRV9/J1XV5YyND6GsrSQg0Bt3D2fKygsZGR2gsamWyKhQgsP88Q/yxs3dCU8vCWnpiWibVfT0tqPW1NPWrhEHkhplBY1NtSZVQ1lJba2c6upSampKKC7OIiEpHGmEH9GxwSSlRJKUGkVldRH5JZkER/gSGOFDWGwgwVF+hMYH4SP1xCvIHVdfZ5y9HPAMdBNtRhEJYfiFeeMv9SEkOpDIRCm+oV74hXkTEO6Lk6e96fNjgvEN9kTi5YiDqw1WDmY8tXrIQ7OveGj2FVEJUkIiA7Cwe8oXD25h42SBu68LHn4SAsJ88A7ywsVXgp3EFom3C/5hfiSkx1NQkkdCahzZeekUFOWg0TYwPjHM1PQokxM6xseGGBzo/rpDfpx5wwxbm6scHuywv7fF5sYKqyuLIgRt3jDDiG6AecOMaA1ZXVn8MxDp65Wqr4esBWuxcJHeWltleWGehblZVhYXxNfSvEGkPQs8qP/ctiRc0F8fEF4fIITBQmhcElQSYTEmZCgEC5XAdFhemBebeV4nSAtMiJODfXGhJqgTwvB0fX7Gy+srMUtxuLsjfj9Cc5R+eordzQ24ec758ZGpsGVslM2NFY4Od9HPTbG8NI9Wo+LkeJ/FhTmaGusolOWSlZlKeVkR/X1dLMzPsrK8wOTECM3aRgb6e6lSVNDSrGF9bUXs8r+6POf87IT9vR2ODvc5PTkSt8vHRwccHx1wcmyqFj8/PmBleYGF+Vn2djdNzU8Ls2i0KlrbNAwO9dLQWIumuRGJmxOyojyq6hTEJsUg8XQmIlZKUWk+aZlJJCbFoG1WMT42xNLCLHU1FagaalDWVqLRNhCXGEWQNICk9ARU2nry8rOorqlgdm6S8QkdDSol1TUV5ORmEBUtJb8gm+qaChqb6qirr6a4pIDYuEiioqXk5GaQnZWGqkGJuqme0hIZxUX5VMhLKC8rorRExkB/N7MzExj00wz0d9PS3ERLcxMadQN1tQoqSnPJy0qkobYc3WAXalU15SUFNNTX0NnRQndXB9WKKhISkjAzs+BHb/6M7/3LD3nv3Y949tSSp8/McZG4ERQciq2dA5/duo2FpTU2Ds78/o/vY2Fjj6unD5/evst3/vWHfOPb3+dffvAG//6jn/OnTz7H2smdz758xM9++zbvfPgJnn5B5MiKKZErKKtU0NzegaqpkQpFJb6+vjg5ORAaGkxAgB/x8fFoNM2MjIzRrG2nrb0baXg0z8ys+OreYx4/McfWxpG42CTa27qZn19kd3uP/d09drd34BVcnJ9ydXnO1eU5F+enXJyfitWugpX55PiQ05MjMVcjAJBXV5bEtra1tRWOjg44PNzn7OwEg8FAfn4+T58+xcLCAg8PL/z9A4mLSyA1NR1pWBRRkXEkJWcQHZPIX6wtGcUhYmx4SMwfTIzoRClyZmKcmYlxEbayvb6G0aBnb2uT5YV5cZsuZBTmZ2cY1w3T2dpCUX4eNZUVaFQNNDc1MtTXi27AlPgX3raom2jVqBkdGhSpzavGRabHx+hqaxUhbJOjI0yOjojsCVV9AwaDgfn5eQYGBhgYGKK9o4v6BjXNLR2UlilITsvFwdkTMytnktLysXX05L0P7/Lt77/Bv/zrG1jaOvDeh5/w8a073PriK97/6FMcXTy48+VDwiJiMbey599/9BZ//w/fJCwiHllxJXaOnvzx/Y9JSEgiKCgIHx8f4uLikMlkDAwMsLG+Skd7K8NDA4zohpifnWJnY5WRwT6mx0fg5pI1o0FkcMxOTrCxsiwetIKUKgTbhHC0IPsK2yFBwhWGCYH0ubW2itGg/7MOcOF3PNTXS1N9HbVVCmrlZTQoKijOySItLoaivGzatU1MjQ5j1M+I+PipyVGxQu7WZx9h9uwRC/OzbK9vcHVmejDsb29xsL3B1ekhx3sbzM+OsLs2j8Wj21g++hybp7fxkVjgav8A84cfkZcaSmq4N5ZffoCH9X2y40MIdrchNToI/VgfvDJVpLa3qKgoNXkkNzbWuL6+ZHN7i8UlI+vrmxweHnN5fsHl+QXnp2dcnl/w4uqSl9dXnB0dmur8Xt1werALr25oqqvB/PF9fCV2zOva0bVUYfnFu9z701tInn5GqOQZQU6PSQh0pig1Ajfre+QlSYkO8mCsrxVZVhLt6jqmR/rRjw1RXVKAqlJOXloyhokxrk6PWNLrOdzZZHJkiMuTAy6Pdrg63oaXZ8jSY4kJcKc4I4bs+BDKsuNRFqaKWYjcWH+yo7zJjfGlMjuG6rx4EoLd8HUyI9jTgWAvJ9Liwxno1DAzPcn+3o6YeXh+fcmrlzdcX11weLDHknFBHBpMcDnT263N9a9VCdhYWmJrZQVe3SAN8qFVo+Rkd5n0xDAig1wJ8LBBUZzO6e4iF3sr9DbXkpUQTnZiOLJkKZE+DrQpS3hxsgU3J/D8BJ5fwM0Vl6dHwEsuL84YG9XRpm0yQReNBoZ62/H1csLB7jE/fuO7ZKTGMabr5+hwV9yoHBzscXNzzSteUiYvReLmRKO6ntGJIUbGB7l5ccHx0S68uub4aBfj4hytLU0YF+c4Od6DV9esrxk5Pdnn+GiXZq2KosJcqhTlDA33MjE1QK4sGWvbBzg6P8PW7j7ePtakJAfQ211NdlowceGu5KQEEOZtgcOzj7G+/x73PvoFrlafYfXkbb78/E3u3/4Ztz58gy8+/Rm25h/jLXlCcowvsux4okO9SU2UUpCTTG1VMVXyAtq0tcRHB+PqYkF2ZiyV5fkU5qehVlVTr5STnhJLQ23F1/WnNdQr5ajq5LS31JOWHIWbxJLS4gwMs2N0d2gozM8gOSESTWMNxbIsRoa6UVaVEh8TRmiQN1HhgdQoSlhamGbRMElXu5rJsQE0jbUMDfYwMztOa1sjKekxRMQFkpQRRVJGFN6BLoRG+eIX4oHE3RbfAHfi4iORFebSUG+6zHt6uOAqcSAuNoK83AwUlaUoayqoq1WYeBz2Vjg72aJR14u/n7TUBMIjgomKleLq5YK51RNcPZwoKZcxPqVjZnacnt52urpb6epupburla7OFro6W+ho19Le0kSLpo56pZza6hLKirPJykowWbsqC1DWlVGlLKFUnkdBaRZB4T74BLnhL/XCM1CCV6g7rgHOeAa6YW77hLsPP+eZ9SO8AtwIlPri6u2Ehd1T/EK8CAr3Iyw6CFdvJ5w97HHxdMDC7ikung54eDvj6GKNg7MVXr4SQsP9CQ33xzfAHXcvJ2zszXBxs0Pibo9foAdJqTHEJoTjJLHh3pMvCI0OwdzRElsXW9x83XD1kuAd4EVsfBTyylJkhbkUFpmIvoI/fGttmd3NNTZWjKaSjv0dzo8POD8+4OLkkIuTQ04OdtnbWuf0cI/r85M/e//0cE+ElAlZOeGifnFyLC6phAXhon5OXCAaDXqxaGVqbFTkF60aF8WXMEC8nnkQmAyCCiEMKv85C/F67kHICwoKhMB7EELZq8ZFsQBG4FAIir2gMghh7+cX56wtmZQXXtyI1uCTg324eS5mH7h5LmYsdjc3mJuaFP/9y9MTbi4v2FxdYXZygt7ODpETsWQ00N/XRYC/N4WyXKYmRxno70bVoKSluYnhoT4mJ0aYnZlgyWhAPzdFR3uzuGwUwtPC5lgYFgRLinBRvLw4Ey+LlxdnXJ+f8PzilIP9bTErsLZqZH5hlmFdPxqtitm5SZpb1czMTfLlvTvYOVhTpiglITWeoopCOgc6GB4fpG+wi4rKEtSaehO/pVVNlaKMmmo5uXkZ1CgryMnPoLyqFG27mpjEKGLjIqmsKGV6aoz2Ni2yghwUlWWUFBeQmBBDo6qW0ZFBpiZHGRzoYWiwF91wPwP93fT2dNDaoiYjPRkfb3dSkuPp7+tiZnqc9jYtyppKDPpplowGDPppujpbqZCXUCjLpUJeQn1dFcX5maQlRlNSmI1apaRGUUZ1ZSlNjXWom+pRN6mQl5eSl5dHZGQ0FhZWPHlsjjQsisqKGnz9Aigtk5ObV4CrmwfePn4kJqUQGBTC4yfPCAoOxdPLh1+89Su+9S/f4403f8q9R4+5d/8xlrYOJKVlEh4dh5uXL97+QWTk5FNZo6RGWUddQz2VVQpyc3ORyWRUV1WiaqhDo25E3aRCVd/A/PwiS8Y1apQqqqrr8fULxsM7ADNLB56YWZNfUIJuZIKV5Q2Ojk54fnXD8f4Bx/sm4OL11QXXVxcijfrm+RWXF2dsbqwxPTXB/t6O2MZ0cnzI7s4WK8tGjIvzLC8tsrW9ht4wzeLiPKury6IS0dbWRnh4OE5OTri6uhIYGIxE4oaDg5OJGSHxxM83CFc3bzy9/PmLpXkD+9tbLM0bGBkcQDfQz/T4mHhxX1syikOBfnpK9AwKYSqhDlbAxwvy4dTYKKpaJRWlJbRpNXS2ttCqUTPc3yeGtw0z04wNm8jNQjPU7OSEqDSMDg0y1NcrbjdGBgfo6+qkr6uTlmYNHR0dqNVquru7mZqZRjcyRnNLG/UNapT1amwd3PjeD3/C93/4cx48scHGwYt3P/iCP7x/m3/+9g/58JPbhEfH8dmtL/jpW7/mr//m7wkMDaezq5+S8ioqKpXMG9fIzSvio0/vYG5hS0l5FUHB4Xj7BDA4OIxOp6OyspKcnBxSU1OJiIigplrB5sYa6iaVyYO2tMDJwS766QnmpsZ5dX3OmtEg1udOjo5gNOjZ394SLU2CKvF6Ld3rm6LXvZkHO9sibE44cJcX5tlYWWZ9eUmspNteX0M30I+qVkl1hZyhrg5mRoZpb1JRXpBHrUJOZ4uG4b5uDF9/r2tLpjCTcVHP1OQoqgYl3V1twA3X5xdcnp79xybraJ+T/R0OdzY43Fnj/GCLYB8JvhIbfCU2PPriAywe3uLuJ7/HxeYBUf4uuFh8hdTbAXV1Ifmp0cRJfchMimB+apjVxVlGB7upq6mgvq6a2ZkptrY22NraYH9/n9PTU87OTAPE1cUl56dnnByZHoSvnpvCwsf7e3BzxcXxATy/xKif4Z3fvIXE5hmpkX4MaipIk3pgceePuJvdwe7en0iXuuNn/5C4QAmedg8J9XYiXupHZLA3jjZmlMqyuT47YHKwh4VxHVf7u9SVl3JxsAfXlxzv7mKcm2N3Y9WkhFxf8Px0n5uTXSIC3AnxciLE3Z64YHeSw70oy4xBnhNDeUYkFVnRZEd5E+dnT0FCEGXpEWRE+REf4kZShD+Jkf6U56dhmBxiZdkoqgv/OTx9fnbCxrqpZ/rocP9rFoSp6lVQJi5PDtnfWqelqYHYiFAalGWMDLYxM9ZNcmwQ8eHeuNo9oqYsi5MdI7L0WII8HKgqyiJB6oe3vRkFKRFc7izDyzNuzvbg1RUvr01DxPPrSzGHYNBPMzk6zPrKgmmwOtkjMtyH+199xE9//F18fJyZmhpmdcUEFjo9OeLVqxe8evWCjq52LK3N+MnP3uRXv/05j57ew9PHlbXVRZ5fn3F+dsiSUY9uuA94Djzn5YtLDg+2ubo84cXNBeqmOpwcbfDyciY7K5Xnz0+4vDpifGqAlLQoPvjwHd780Xf55Vs/4Patd0iO8yQ8yI7bn/yeP/72TW59+FueffUB7tZ38He8j8PTD4gONsfJ5n3MHvyG2x//mG/989/x3//q/+Fv/vr/5e/+9q/xcXekrCCN0EAPoqR+NNVXkJuZQGZqDBWluYSHeZGSJCU5IZyy4my6OzRom5Qo5MXUKMq4/9VdvvnNb/DNb/wz//SP/8DtWx9TLMugIC+J+toSk/+3qhTzZ48we/YQRwdrggN9CQ32p0VTj7w0n4RYKRVlBXR3aJgaH0Q32EVVRRHapjp6OlqZHjddbjTaBlLS4wiPCiAqIZSYpFBCo3yJS5ESGu6Lu4cj0vAgCvKzkJcXIy8vpryskKBAH3Jz0qlVVlJSnE9qSjwx0VIUlaUU5GehqCxleKiXyQkdqoYaCmU5ZGelmmxMEUHYOllj52hFclo82tZG+ga76O3roH+gi67uVoZ1fUyMDzOi62dosIf+vk46WtWo6qooyE6lvDibyrI8KsvzqaspRaOpQaOpQVlXRnlFPqXyPILCffD0dyEwwgfPQAlOPvbYSizwCfLA0c0Wa0dzHN1scfd1wdXbCUc3WxxcbXDzccYvxIvQqEDcfJyReDni4SfBwdUG32BPAkO88fKV4OUrITwqiNSMeDKyk0hMiSYqNhQ3T0e8/VwJDPEmNiGcnPw00rMS8fF347HFfaSxUiR+bsQkxyCNleIT6E10QhSyojyGdP309HbQ2dHC2OgQq8Z5NleXONzZ5OL4gLPDPY72tnl+ccrN5RknB7vsb2+IFpejvW2O9rY5Pz7g9Ou67ucXp5wd7XO4u/W1SrgtbviFbIGgQAg2pY2VZREyKwwRgrVYuB/8Z2icYDsShocXV5d/pkAIw4qgPryuPAgvAaYqWKeEYUbIbgrspFXjIpurK2ysLIvfi5CJEOzAp4cHohLx8vpKbHoSatD7u7uYn53h4uSY9eUlNldXGNcNU1ulYGNlWRy0Tg8PRG5WV1srY6NDwA28es7kxAijI4OkpSYSHORHb09mLPAxAAAgAElEQVQHqyuLLC/Ns2Q0MDszwejIIDPT48zNTjI02MvCvEl1PdjfZXdny2ThPD0W3xcGCKGa+/n1pXhxfH59yenhHjeXZ5yfHbG6svgfILaVBRYW55ieGWd9Y5nyihISk+OIT4whLSOZtu5W8opyychPR9XSQPdAJx29bajUtZSVF+IqccDZyZaOdi2DA93UN1STnZeOX7APoZHBxKbEYONohbePO7VKhThAVCnKaVTVUloiQ6NuoKO9Gf3cFIsLc0xPjbFkNLC/tyU2Lc1Mj6NqUFJSXEBvT4f48empMRbmZ8V7x9zspDiUycuLqVKUo26qR9OgRF5cQFVFCWqVkqZ6pakidWqMEd0Ae7vb1CqrycrKorGxkd7eXurqGkhJScPfP5D0jCzaO7qorWsgPSOL0jI5efkygoJDCQkLpbi4lLBwKXfu3OXBo4cEB4dSXFxMRkYGqampVFVVoVKpqK2tRS6Xi686ZS1dne10d3ZRIS+juqoS3fAgrS1aSkuKUDep6OnqxmhcZmJ8hvSMXByd3Lh77ylBodFkZBdSUFRBa2svc3ojHe09DPQNsrW2zu76OmcHBxxsbYmZB2GIeHFzbSKZ7+1gXJxnd2dLVLOExdzO9ibrayusriyxumYaOJeWFtnYWGNzc52dnS1mZmZQKpXIZDLS0tJIS8vA29uXp0/NsLKywc3Vi9iYROzsXZC4evEXAol6fnaGqbFR5qYmRbicAG9ZNS6Kl/qFuVnWlowsL8yLn2s06MWaUkH+E6pjO1qaRXp1V1sr47phZibGRcViZXGBzdUVDDPT9HZ2iB770aFBMVwtBLtb1E1oVA3oBvpNbQZjYxSXltCk1tLT209JaQW1KjXVtY2YWdrxX//yb/n7f/wO//v/+Zf887/8iD9++CW/fudTvvNvv+Anv/gDRUWVFBXLiYlOJCAwjO98+/ukpmXR1tpFk7oFraaN2bkFlpfWqVQo8XD3oa2921T9mpJGWloahYWFODs7I5VKGRsbMwVjZPkMDvTRrFWztrrM9voKu5trbK0tszQ/x97mKmtGUx5ibHhIbMUS2BzH+3siBfTi5FiUlwWo3OmhaRIV8hGCvUnY3Oxvb4kbGyFTIXg852dn6OloR91Qj2FijLV5PQMdbZQX5CEvltFYW01Xq5ap0WEW9TMs6mfYWF/mYH+b7a01drbXOTneN1E5X8Hl6Znol70+PeVwZ5PjvW1uLk64PjsiPiqUmLAAWlQ1PLjzEb/+6Q/4xZvf473f/ASJ9SNcrB4SH+ZDYVY8fq62BHo4EBcewGCXlpGBLnraNWib6mhv0zA+NoxBP83y0jx7u9u8eH7D9eUV15dX3Fw/5+byiosTkzzOyxe8ur4wEaVvrrk5PebVxSlcXxAnDcHLyRaplxP5iaG01hTi4/AQl6e3CHZ5ho/tfb56/xekSL3IiPHH08GMqCBPvNzsKMzPwDA7wcy4juGuVka62qgqLEDq681ARxvby0aOdnYwTE2xvb72dTbjOa8uj9lfWyAvNYZGRRHpUUEESCwJcbOiMjuOusJkKjOjqcmLIyfah8RAJ4qTQ8iM9CYnLojCtAjiw3yQ+kuoKc1lZ3mW/b0dLs5PTaHpr1sZhBC1wIMw6Ge5vDgDXrK2uszkxBhDg/1MTY5yuLOBrr8TraqGAB8XpnQ9NDdUUKcooKm2iORofwoyouH/p+s9o9q6873f8+a+ueve5zlnZs6kx0nstJlMzbRMZpLJJBk7PY7T3B33DsbGpvdeTO+Y3nsXHQQSkgBJCDWK6L13jLHx576QtY9zznO11l5LQkLaCGnv//f3bdvLhPu5EB3kyZ3wICQ15ZRlp+LnYktXWwM82ITNFe6vLcPD+2yuLsHDB8AO83MzzE9PwM42PLjH2GAfJr2a+ekhcrPjsbl+hn37/kZQkAeLi5P09uloaq5jYnKE7fubTM+Mc/T4IQ4d+Q4nF3uO/XCIoBA/4u9EMjkxzMOdLbbvrbO8NMvU1BCwxdCQEYmkngcP1mlurubKlTO8886fOHz4AKGhPvj5uTE+bmJs3IRGK+ef7/+dp59+gp/+9H/zs5/9Oz/9yf9i7we/5Ve/fJGnnvgpT/78P3ju6Z/z3NM/58LRzwlzs8bP/iwhXudxvvENdlZfceDzt/jPn/5vjl9w4nZwIH/58x95/dWX2fvBe/z5j2/y7t/fxsPVjrKiTIoL0tF2yUhNjsDf15GIUF/aZY306FUo2sTIJWLKiwt46aUXOX78GLExMZz84QQvvbiL0qJMpK0iGutLcHG6xUsvvsArL+/h5T27eXnPbl5/7VVeeXkPv//db0lKjOVvb7/FJx/v46svP+ejff9CVFFMU72Ixroq2lqa6JRLaW6qIzcvg7jECM5fPMlbb/+Zv/7tL/z93b9y6coZbof4EhYeQF5uBtUVpZQXF1Gcn0N2VioZ6UlUVZaQkhxPXGwE5WWFiKpKaZM2Y9B30dujpb9Pj7i5jsSEaO4kxpCVmUJsXAQ2tlexdbhOcHggJZVFiCUNNDTX0Cyuo6OzDXVXOzq9Gm23knaFBEWbGJmkibrqcvKy00iIDqUwK4W6iiLqRaXmraaMiooCcvPSKCjMJLcgHTuXG1y0PouLjyNOXvbccLrG1ZuXuGR9AWvbq9i73MLdxxU3bxfsnG9yw94GW4frXLK+wC0nW7wDPHHxdMLL34OgsAB8Ar2Iio/AL9ADVw97nFxv4unjTECwF0EhPgQEe+EX6EFQiA/efq54eDvh4e2El68LXr4u3HK4xsnzx7B1ssUzwJOI+Aisblrh4GpPY2sDrdJmCotyqa2pRNxcT79Rx/KcmemdHx9lfnyUqaEBJkeHWJqbZnl+hvHhAYb6e8xAY26alYVZNleXuLexyt21ZbbWVwSwsTg7xdb6yo86HOanp35kTLaACUsBmaXs7fHtv5fIWSb8FtnRw+17PNi6KzDqj0uULCDCkvBkeS2Lf8/CAFhK3iyKiF69TvBo9up1DJv6BT+GZaA5PjwkpC1ZYmctrzc7OcHa0qLA7u/c26JTLqPfaODu2qowyBvs6yU3M4OxoUFBImx5n1TtCmIjI6ivEzFg6sGg13B3c5W+Xj29PTpSUxJJSU5gwNQjeFYsi+KRYRNjo4MMDfYxPDRgNrhOTTA2OsziwhybG2usLC8yNzstyFUeLwp9HEQ82Nrg3sYqc7OTDA32MTE+zMryPPML0wwM9rK8Ms/m3VXk7VIuXTlPaHgwUTHhJGckERQWSGB4AMnZiSRnJmBjd5WI6GDq6isQi2uor694JBfMJSc3FW8/MyMXHOGPo6cdXv4eXLW6SGJCDOVlRZQU5yOXtSKXtVJSnI+srQWVUsGAqQdTv1EABpaEpZFhE709OubnpliYn2Zk2MTgQK/weAuA6DFqBSWEQi6hrraKstJCSksKqCguICs1idzMNEoL8ygrKkQqbkbb3YVcJjUXAldXIZG0IJNJKSzMJzIykrCwMKKioqiurkYkEtHWZm6mTk9PJy4ujuTkZGJioqgoKyc9PZWMtHTy83MRNzVTXlZCTXUVstYW1B1yVIo2xA211FSW0VBTRX11JTWVZTTWiqgoKaasqJA6URUtjQ0kJsTh4uyIr48XXh6e3Lplz53EVAoKy7h8xYYvvjrIkePnCQyJJSk9l/g7GVRU1pKakklhfhHtbTL6dDq2lpbZfiRvu7u5LoBLC1u1srzIzPTk//DUWDyBwmdufIiJyRHm52dZXl5kfX2V+/fvsbm5ycTEBAaDgdzcXCIiorC3d+TMmXNcvWqNo4MrwUFh2N50xMHBg3+TS1rp0WmFIjmL3tHCPIwNDTI+PESPTouqXYGqXUFXZ4ew8O3RaYXJgMVobYkntcTH6rrUQjSr5QA0Pz2FqcfIsKmfmYlxBvt6BW+EUiFH3dEu6CyN2m7aWsRkpaVSmJtjBhcGHc3NzXSqlOTlF+Ls4kZgSDjp2XlcvXaT5154mZ/8fBfPv/RLfvLUbna98lueeO51jp22xu92IrccfUlNzeXQweM4O3lQXlZNeFg0tTWNtEnbUSrVjIyMoVSqmZmZo6+vj/HxcZaXl5menkYkEpGTk0N1dTW2trbY2NiY+ybKyoiPixF6KvS6bgb7jPQZtIwPDzA2ZKLf0M34UD8dsjY6ZG2Codzi/ZgeHxMO4haT9erigjAZstCrloPx4wdiy2RpYWZaaKi2ADyLKa3faECpkGPSdTNo0CGpryUtPpa4yDDys9KRNNVj0KhYmJnE0K1mwNTzoy/60uIsdzdXH8mr7goU+MrcHGsLC9xdXWJrbZmH9zaJDAkkLy0FdrbJTk7k288/4eD+z/F2sSPEx5lDX+3F0+Ea2UlReDna4GZvRYifG5VFWYjKChDXV6Ht6mB8xMT01Bgz0+MszE+zsjxvRuB3zSZhHgIPdrh/d0vIMV9fmn+0eN2GnfuwfZf6ilJyU5OwvXwOP5cbhPs4EOZtT1ygCzdOf4fDxcPYnDzAiS/fo7ksk4qcRDzsrmJvcx7rS2fw9XGns0NGSUEud8JDKUhK4LanOw3lpfRrupgcNFFTXs6dmBgqSorRa7rMbMTDbVQyMSE+rpRlp5IaE0yg63X8HK5Ql59IY1EyubF+FCQEkhbmTm6sH+KSFHJi/ciNCyIvKZQA5xvcunKKosxEtpYmWV9bYX1thXtbmwIDsfNgW0hi2rq7QV+vEYNei0LehlrViUrZQUZ6KinJCYjKiki9E0mfQUlVWTa3fZ0JC3SlNP8OotJ0qkvSCfVzZG1miPnRXob1aqS1FazPTDDRZ0DV2sTW0izsbLG9uvTo7zTHy1n2B3ZYmptmqL+HEVMP/YYuFC211FcX4u/rwPkLB9m776+UlGSwuDxBXX0FXx34jNCwIAaH+sjNy+TGzWsc+PYLvj/8NR99+j4f7H2H0IgAYJutu6tsbpi9EZubi1RWFhITE0JQkBcVFQWkpsZhZXWOM2cOExzsiUhUSEiINwZDJ7193dTUlfCHP/6WA1/vB6C1tYUnfv4fHPr2PX75+vPs//JTACStLTz95M+4efEwHtYnCXS6wLWzH3Pj0qe42x3m8IF3+dlP/hetLWIAvvv2a5595in++tZfOPj997z7zt957rlnKC3MQNpSQ31tEfGxQVyzOomvlyONdWVUlhWSmXaH8uICstNTePLJJwgLCwMgNiaGPXteQtnRxNCABn8/F158YRf79v4LmUzG45f8/Hze+suf2b37JZ5+6kkOHTrIsaNH2bXreWyvWzNkMtKpkKBqV6BUyKmpNienFBXn8uJLL/D2397m8JFDvP32Wzz73DOEhQeQlZlCQ00VFSWF5GVkUFaYR321WfqQkZ5EWmoi9XVVDJiMDJiM9PXqMBo0FBXmkJwUR2FBNoUF2aQkx5OcFEdWdir+Qd6kZCZRVF5AZl46GdkpVNWU0d4hRdPdicGoQdPdiVTSRLXI/P5UlhWSl51GUlwUybHhlOVn0lJXiaRBRHNdJS0NIprqK6muLqFKVExxWS7W1y/yzeH9XLG9iLXdFS7anOO89RmOnjzM+StnueVki5e/B8HhgQSHB+Lu48p1u2vcdLyBm7cLgaH+uPu44uHrhneAJ3bON/H0c8fF3Y6b9tbY2F7mpr01Tq43cfWwx8PbCR9/N1w97LFztMHRxRY3Twec3W7h7HYLG9vLfH/sa+xd7HDzdcMn2IfrDtdx93GjTFSKqLqc+IRoMtKTKS3Mo6tDbu7umRhjYWKM1dlpVmamWJiZZGVhlqW5aSZGBhnsMzJs6mV6fITF2SnWlxfYWl9hY2WR9eUF7m2ssr68wMrCLPc2VhkdHBACOyznC8tti6Tn8bQ/yznEAgYsjMPjsqjHWfSde1tCspIFZDz++/89delxU/Tc1CSToyP06nWoO9pRd7QLQ07LZlE0WHwRFmBh6jEyMmAS7jNquwW2RatWCUZsQ7dGiEG3DJ4srLqpx0hUWCh9Bv2PpFYWSXBSfBz1dSL8fD0pLytifGyI0pICsjJTkUqazdHnA700NdZSXyfCoNcwPjbExPgw01Njj8zQY4yNDjMyPMjI8CDjYyPMz82wsrwoyJssi0QLE2GRNt3b2mR7c417G6vCuXlifJjVlQVWVheYnBolNy+ToGA/qqrLaWyuQ9ImplJURnpOGjWNIk5e+AEbByuSMuJJyoinQyVFo+tA0d5CQ0MlYWH+uHs44O3nip2jDUkZ8SSmxeLgcYvw2Ns4u9jj7uZEUWEubVIxUkkzyk457QopCrmE4aF+piZHGR0ZEIDByLCJkWETU5OjwmZJFOvvM9DfZ6BL3UFnh4z+PoNQLtel7qBdIaW+TkRhQQ6ZGSlkJCVxJyaGnIx0SgryycvKpLK0hMaGOspKi8nJzqS8rIS6uhoqKsooLy9FoZDR3d1FS0szEkkLOp0OvV5Pc3MzBQUF5OZmU1ZaTF1tNRXlpRQV5iNrk6CQSx6xUwW0tTTRq+uiX9uFQa1A1lyLuLaC9tYG2luaaKkVIa6vQd7ajKFbTVdnB3fiYrG9YcOtmzewunqZb7/+hkuXrhAcFEZLq5zo6CSCQ+OwtXPHxSMQOydvgkPjiI5LITkpg4qySjpkcsb6+tleXmJrcYGN9VWB7b+3tSn0PywtzgupXhYQsbgwJ4AJC5CYmZ1geWWelZUlodV7fn6WmZkZJiYmGB8fp6KigqSkFJydXTl27ASnT5/lyuVrXLe5xc2bLtjZufFv4oZ6lAo5SoUcjbJT6IHQqlVo1Soh0tWSAW3xS1h8Er16HUZtt/CFtsTFtrdJaW+TolWrGOzrFdoQLV0FCzPTQoxsn0GPVq2itakRhVQiNFVbdJhKhZyqslIiQ0NIiIk2729nO6XlZVRUi3B0deOHM2cJj44jJCKazw98x+///Da7dr/Bx59/xzsffsE7H3zJD+dsCQxLJi1PRGp2ObGxaVhb3eJOYhqm/hEmxmcYHBjFaOxFo9FiMg0yMjLCzMwMBoOOxcV5JJIWCgvzUak6EYlEiMVi8vLyqKmpobe3F4lEQkV5KY0NdVSUl1JeVkK/UYepR4+pR8/EyCDq9jb0XeYCvvY26Y9SqQzdGoHdmRobFYCExWj931OYLPSwJV3jcT2p5SQwPT4mAAnLQXugt4dBg46+7i7aW5rJT08lKjSYnPQU2sSNdHXI0WtULM/PMDc7ibJTjkqpYHFhhgf377KyPM+Drbuw8wDu32d7fZ2t1VV27t6F+/dhe5uR/n7Ki/IxGQxsLC/Qb9Aia2miua4aWVM9D+8uoZY3IirJ4caVM1w8dZiwAA9iwwKJi7xNaUEW0uZaxkdMbK4tsrm2yL3NFR7e3+TBlpkef7B1D+4/gPsPBIPc/Y0N7q6smIHD/XtsLMyyPj/DgFaDn4sTdyLCKMvNwPXmFeJDvbh+7jDxt92wu3iUr//1Ft62Z0kL90TVXI6srpj81Bj83O2xunyO48cOkZubzUBvD7L6WuS1IpQtzYz2GFiZmmR5epK6ykriIiI4feI4nq4uSJsbGDH10FpfRXxEIA0VhUwP6slPjiDY1YbKzGhqcuPJjw+gNjeOhrw41PX5tJalUZefQHFyOBmxAYR42GNz/hgJ4f5sLowLJ5n721sCC2FhIh7u3Gd9bQU3V2d8fbwIDwshPS0F2GFleZHrNldxdbhBbmYiJbmpRN32IsjHgYQoX0J8HQjwsCUuzAu9splBXTvsrMP9DVYmR+lTK2lvamBzfha2NnmwvsLO1gbsmFNO7t/bZmNtXfBh9Oq7iYkIJTEmAnFtBfXlBSTFBJOSGkFSaijRsQEYezuZWxilvqGSw0e+JTklnobmGo6eOEhMfAQe3i58vv9j9n3yT7488DGDIwZWVmYYHzfR0dGKXN5MR0crYWH+5OQk0dJSTVtbPampMXz22fu89davuHDhKO3tjWRnJ5j18wUZRMcG88qrL/H552aw0NIi5if/8f/y+Ud/4DdvvMRXj0BEa4uYp37+U/72p1/z+1++zG9/sZs3XnmWX//ief70+1f5x9u/4cmf/4Rnnvo5zz79JLuef5Zdzz9LWGgIABHh4Tz15BN88N47ONrZ8O47b/HGL1/lD2/+mr//7S98982XeLk7cc3qMu+9+w5v/u53PPP004Q/AhFRUZG88vIe+nuVLC2M8Pln+9j1/HOMjo4KwCEqKhKJRAJAYWEBu196keefe1YAF889+wyvv/YqocEB7P3wfT775BM+/+xT9u37Fx9++D7Hjx9hz8u7iYiMACAsLJRnn3uGzz77GGcnO/bt/ZB3/vY2f//rX9n3rw+5dvUKmWl3OH/mJHs/fJ+vD+znq/1f8MXnn3LL1oaq8iIk4nryc9IJ9PMkPCSAgtwMSgpzyEhPoriikEZpAzWNIlIyk0hOS6C2oYp2ZRsyeQtyRSst4nqqRWWUFOdRmJdJTmYKKQkxxEaEkJYQRWVBNq31VUgbq5E219IubaJDLqatrRFxSy2N4mqc3W5x5OT32DhYYeNgxYVrZ7l0/bzAQjh7OApgISYxipDIYJzcHXD1csbL3wP/2744utnj6GaPg6sdF66ew+rGFQKCvXD3csTRxRYXdzs8fZzx9HEWmIegEB/sna5ja2eFvdN1HF1s8Q1wxzfAnas3LhIUFoi7nzu+t31JzUklOSOJ6IQoyiuKkclbUava6epUMNzfw8L0hAAi1mamWZ02M74r8zOsLsyyPDfNzPgI40MmZsZHWJmfYXlumrurS6wtzgnXLbc3VxYZGTAxMzH+o+4Gy4LewjRYpvwWeazFX2eRAv2fmqwt5W+WGFhLLOvjyUaWHgdLxPzj5m3L/owODghR8u1tUjTKTro6O5C1tiBuqKetRfwj+bXFq2Hpt7KsYTTKTgzdGrpVSuSSVgGQiBvqGTb1C0M4i29iqL+P1qZG/L29kLW2MDs5IRTrDfT2CGuh3JwMMtKTkbW10CJuYG52Ehdne8LDgoVFfUN9NSXF+bRJxRgN3QyYegQ2YnpqQghgGR0ZEoY8FlZifW3F7H14xDxYps2WbXVxjs3VJebnpjD1G+nr1TM5McL8gjm+Myw8mD//5U0uXj5Hk7gemUJCdGwEp86f5KbjDWKTY7hmfxU3HyeSMxMoryokIzuJwCAv/PzdCQj0xMvbmYjoYHwD3HHysOO7owf44cIxPPxcCAj0IdDXi7KifCTNDUjFjei6lPQZtAKgnRgZpM+gRd0hx6jtMkfSmnoZGegTGJneHp0AMrTdKjo7ZBgN3Rj0GoyGbro1StqkYmprKqkoL6a0pICS4nwqioooySugqa4eSbOY8uISyotLqK+roaqynOKiAkRVFTSL62lqrqOhsQZ1VweDQ3309OpoETcxOjJER7uc0pIimpsaqK0RUVZUaG6zbm1GKm5Eo2zHoFVh0KjQqTsY6NEx0mvAqJLRp1aglbeglDSgbW+lWyFBJW2mu11Gc52INnEDZUX5XDx7ilMnT5CYEEdpSREtzWJqa+u5k5hKbl4xMTHJpKQXcDs8geCwROLuZJGdV05IeBxZmfk01DXSKVcwNzrG5vwcS+OjbG6sCV4Iy2djc2ONhflZs1xpdFgApRbw8DiImJgcYXFplqVH/sPV1WVWV5dZWFhgcXERk8mEWCympqaO8PBIrlyx4tYte2yu3eTQwWNcuHCNK1ds+bemulokzU3mVsL6Oro6OwS/guVLaOmLsMS6TowMszw/J6QiWMzBlkW/uqOd2qpKROVlGLo1rCzMMzY0KBi0LMDC1GPE1GNkbGiQbpWSkoJ8yooKaWsR09YiRtelod/Yg0LaRklRMUF+/gQFBFInqqairJyMrEz+8Je3+ONbf8XFwxMXD28uWdlwxeYmx0+f59vDP7D/m2McOXGJ81b2ePhF4ugeTFRCNsFhiXz44WdERsQhbpIwOjKJqW8Ak2mQ/l4TKpWKsZFRent7UXa2o9GoqautIr8gmwB/b3Jzs6mvqyEjI4P83Dz0ej3dXRpqq2vQdncxOzNFQ30tmRlpgqltoNfA1NgwspYmmmpFdMplAoBQd7SjVauElKuuzg4BSKwszAuyJku8q0Xn+XjHxONaUos+dXVxgYWZacEAZ0lqmhobZbDXQJ++G6NaSV1VOYkxkeRmpNLaWEdLQy1GbReLs1OCtnNjfZnZmQn6+wysriz8l+RqeVkAEavz82wuL8P2NmMDAxTl5GDUaBDX1fFgcxPu32dqxNyIfXd1ER5uMTnSz7WLJ/Fztycm1A+bq2fwdrejOC+D1sZqhvv1zE2PMTM5wsriDPe31ri7tmxuKd15CA92uLdhbhjdubcF9+6ZgcTiEhsLc2yvLjGg76YwPZVwfy/OHPmO/LQEmirz8XOx4dR3n3D8wF6Sw7yI9LEnxP0G5ZmxjGjlsDHD8uQAVcXZRNwO4HawP3l5OTzcvsugVo0oLwODXErs7SCG9FrY3oKH9+nT6dhYWaa6opTQQD9CAnwIC/DC38OJkuwU2FlneayP/OQwqnISKMuMIi8+kIbCJKqzY5CUp5MR4UltXgI5sf7EBjgTE+iKzdlDeNldZqxXaf57H2zDzgPztOruJg937vPg/j02N9ZQyNsIC71NZEQY1lZXcHN1ZmlxnonxUby93AgPCSAvM5mywmwaRcUUZiWSGBVIXloMwd4OJMcEkZUUwaCunZVxE2uTg4zq1RSlJiCuKmNhbIS7S/NsPZIxWT6XsMPU5Dhzs9MMDZooyMnEzckeXw8X4sKDiAsP4k70baIj/aipKWRszEhfn4q+vi4Ki7JwdLpJbl4GGp2S7Lx0svPSSUiK4btD+7GyPk+rpJ4mcRVeXg5IJLWUlmbT3FxFbm4q8fHh5OamUlFRQHV1CZcuneLIka8oKEgjONiTy5dPcODAXsLCvOlQtiBTNPLmH37zIxDxs5/+b04e+5jfvLGH77756hGIaOHpn1NqR3MAACAASURBVP+UD957l++//oonfvbvvPfu2+z/8hP+8OaveeI//4Onn/xP9u39gIPff8tvfv0GH+3dS35eHgAFBQV89uknPPnEf/LUkz/n9ddf5esD+/n2mwP87e23eOnFXezb+wEvvrCLX/7iF3z77Td8/NE+Qh+BkJjoKH71xi+QttTQ1FDKp5/u5cjhQwDo9Xr27H6JXbue59e/ekMADX/8w5ucOH5MuH30yBH+8Obv+cXrr/HqKy9z8OD3HDl8mMOHD/HCC7vYs2c3n332Kfn5+QDk5eWy76O9vPjiC+zZs5vf/+53fPftt3z//Xf84x/v8uILL/DrX73Biy++wJtv/p4TJ45z/Ngx3vvHu+x+6UU+eP89akRl1NdUkJedRmlRLqKKYqrKi6irraRCVEJFTRmi2nJqG6qQyJppV7bRLK6juCQPUVUpVZUliKpKqakuR1RRTEFuBqlJcSREh5OXlkxteSFtjXW0ieuQtzbR0daMXNpMc0MV+XmZVFYV4eRqx4mzR7jlZIuNgxXnrp7l4rUL3HC8jqOHA9ftrvHD+ROcuXgKO9dbuHg6YX3LCqsbV7juYIOzhyO2zjZmTfhtTxzd7PEKcMPDzwUHt5s4uN3EN9iTqIQwElJjSEiKIi4xgui40B8BitCIAGITwgkO9eWC1RluudzkhuMNbrncIiU7hbTsVKLiI5G2iRkY7EXbraKrU4HJqGN6bJjp4UEmBvoZ7+vH1K1hsNfAYK+ByZFBluemWZ6bZn5qnOW5ae5vrj2Scm6xvbHK6sKsACIWZyaZmxwTpMSWYZNF0jQyYMKo7RYW95Yh4siASUhcmpuaFLwNj/v0HmciLClKFp+BhYmwmLaHTf30Gw3C+mJ8eEhIU7IwIRZVg2XIKWttobK0hNzMDMqLi6gTVSAVN9Mhk9Apl6GQS5DLzJPwNqm5vVjZ2U59dSXVFeXIWptpqqtF1a4ws/eL5nOrXteNrLWFsVFzwlOXWkmHrM3cKTM4wPzcDBMjw4ibG6mvFtHYUEdCfDQ+3u5kZqTQIm7AaOimob4aZaecvl49oyMDtLY0Ul8nQtutEsoBV1cWmJ2ZYHJiDE2XisGBfkaGB6mtEVFSXEi3Rs301IQQ3/n/ByLu3900F/LqulHI2zAadMzPzTA1PYbeoCE84jbnLpwmPDKEnPwMSsoLuB0RREpmEnqTjt4RA3Gp0dxwsMbNxyy3S0qNxdntFmfOH8fJ2RZ7p+skJEXRKK6muDLf7B1ys+XoqYM4u9iRmXaH6soS6qrL6e/RmnuBOhUszprjuqfGhtFrVIgbaumUSxnoNdBn0NLVqaBX383E+DC9PTpkbS0YtV2MDw+gVLRRkJOJVt1Jn0GLXmMO5SjOz6G0MI+mumra21oRlVdQVlRMU109jfUNZKWlk3wnieKiAspKiwXWPT4uipraSrrUHWi7VWi7lWi7lfQbdbS3tdLe1opG2U57Wyuy1maUijbhtlHbhbFbRb+hmzZxA6ZeHSajDoNGSY9WjVHdSUdbCyqFlKE+IyOmXozdaiGYSNOlol2uwMvLC2trG9zdPblx4yaxsfH4+gVx6fI13N398QsM58YtN747fJojJy6QmJxDcVkd/v5h5OUWUV1VQ2VpGb1aLSszU9xbWWRjfVUw2t/b2hSi3BcX5hgaNAm+CEuy1+OSJrPUaYrVNXMq0/z87CMAMcfIyAhDQ0P09fXR0tJCfX0jycmpREXFUF5eSVRkHF98+TWHj/zADyfP8W8dsjYGenvQdalprq+jrUUsIHsLmLBoEGcmxoVUBUuEmsXb0KPTCulJw6Z+FmdnhPg3S9ujqcdIp1yGuqMdU4+Rfr2Rod5+hk0DqNo7qCgppbK0jFZxC/I2GdLWNgw6I4X5RcTHJ5KVkY2t7S3sbjpy4Kvv2P/Vtzzz7Au88avf4eHpi4OzB1esbUlISsfN04/wqER8g8LJyCklKS0fhdJAeHQyKRmFJKXm8NZbb5OdmUVzfQM1omr6jT0Y9QY65ebK9F69DqPB3E0hl0kpysslMyONwtwc5DIpXZ0dSFrFNNXVUpCfS3Z6Gh2yNsF0PjY0KJjRBnp7hAOyRtmJpLmJthYxdaIqFFKJsMjvNxro0WkFMGFJjliYmWZqbFTwQ1gAxX+PxLPQzLOTE4JszGJOs/wvFmamWZiZpt+oY6i/h36DlvrqSuKjI7gTF01VWTGtTfUYutVmT8TokJACMj0+wtTY8KPUj/8qKrJMoiyJG1vra8xPTzFs6kfcUE9rUyM797aE5IyH2/e4f3ddYBiiwwL55suPCQn04Prl0zhcv0BmUjTZ6fFUleZTU1GEqVfH8EAPqysL3N/eNJf3PEb1bm/d4/69bTOweLjDwy3zgn5papzV2SmSY8Nxs7/G5VOHcL5+geyEEPwcrLh09CtOfv0R188cIjbAFX9Ha4rSookP9qIyP41ho4qRHg1N1WWUF+WREBvB7MQI0/1apvo0pEUF01hZRJ+mky65lK21JVSKNqbGhtm5t8nM+AiFORl4ONoS6u+Jo80lwv092JgbRatooqYgneqCFJorcihKiyQl3JuyjBjigpzIjvEjLz6QaJ9bhHtc57aLFV43zpB02wWToYcHW/fYuXvPLOfa2YH722ytrz0qZ1SxODuFQi4hOiqMgEAf8guycXK2o7GhhrGhQVTtCvoMevr03Rg0KtqlYoqyU6kozKSyIJP81FjSooKID3KnqSiD2rw7lKdGkRUbQktdpdnv8PA+y0tzwH3WVhfp0WmoqSxDq+6kvrqS7PQU0pISyElPoSDb3EciKi4gLuw2ndImaiuLqS4vJDoiiJu21mRkJpOSmkBUbBhevm64ujlw8tRRomPCEFWVEhoSwNGjB3B2scbHz4Gr1iexd7zKF/v/xfcH9/PV/k+5cf0qsTERxMVGcv7MCUqLclF1SDhy8EuuXj7BoKkL06CG+KQQfvXr1/j0048EEPEf//7/cPrYV7zx2m6+++ZrQc703FNP0NrSIjATlsva2hrvv/cOzz7zBBJJ66MF+2GBFbBcpFIJL+x6jvfee5e1tbUf3XfW2otf/uI1Pvn4ox/dZ7keFRnBa6++jFHbTnlxFm//9U/85te/Eh53+qonzz/3HC/v2c2rr7zCa6++8iMAYbkcPnSQ3//ut+j1+h/9XKfT8ec//wmZrO1HP5fJ2nj11Vf44ovP/8c+n7PxYffulzh6zv5/3BcVGcnLe/ZgY30VUXkJdaIKGmtFiMpLKMjJJD0tCUlrI41NNTQ119ImE9PR2WY2VD9KYaqrraS5qRa5rAWFvJXGhmrKSguorCimpakWRZsYibgecUMtrY21tIkbkTbXI66voV5UTkNNFcp2KX6+nlhfu4Sdgy03HW/g6ObAkVNHOHvlLB5BXji4O3DJ9gonzh3H2uEapy//wJGzh7liexHPYA88Alxx8Xfkiu1FvELcCQj3JTQ2GP8wH647WmPvfhOvIHei7oQTnxZDQKgPwRH+hEYHEZUQRlRsCAHBXri423HL4RpWNhc4e/kkN51tsXW9ibufG/6hfuQWZZORm0ZYeDCtkiY62tvME9uBAQaMRgZ0esb6+pkeGKFX3YVG2Y6uS4mpR8/48ADjwwOMDPQxOTrE8vwMm6tLbK2vcHdtWTBbL85OMT89wfT4CEtz04LUaXZyjKmxYeanJ5idHGNkoE+I+LbIppbnZ1iamxZ8GFtry6wvzbO2OMfd1SXura+wsbzA2uIc60vzzE6MsjA9werCLJsri2wsL7A0O8XsxCjT4yPoupSC5GVk2CQUiy0uzLAwP42p3ygU6Jn6jWi7VbS2NJqLycpLqCwtojAng8zUJLLSkygsyKGispgqURmVVSWUlReRmpZIXHyUOZUtP8dswq0sQyFtQdLahN6gYXCgF2OP1ryQ7dGydXeNldUFtu9tMDDYa05VGjGh06rNU+3GWqSSZpoaa8nNycDF2Z6Y6HBCQwKpqixFVFVGt0aJTqsWol03N1ZYX1tibXWRzY0V5mYnMei1dHYo6Os1otd1CyW1I8ODzM5MsbG+KshU7m9vCfJV2GFtZZXNlQ1mxmfpVmpIjk9CrVSh69ai03Wj03UTHBJAbb0IiawZba+aRkktF23OkZgRQ71ERGxKFF4Bbtx0shFCBs5fPY2V7SW+P/Y1waG+FFXk4R/ijVeAG8mZCUTEhRAU7offbS/8AzxoahKh0SjQajswmXSYTDqGTEZGh/oYG+5H29VBu7SFssI8pM0NyFqaULfLaKwVUV9dSVengtameloa6xjqM7IwPUFeZhoVxQWo22V0K9vp12rQKGS01Fabw2CUncibG2moqUWj7kKr6SY/P5/w0DAK8vJpV8hQyNsQNzdSWVFGc1MdnR0yOmQStOpOeg0a2mUtyFubUCmk9GjVDPbq6dNr0Kra6eqQ0a1UYOhWo+6QC+skdYe5+b1Xr6Orq4t2lYaOLh2yzi5a5Z00t8opq6wlt6CU0oo6UtLzKCiuQt7RTV5hBQ3NMrz9QnBw9iIkPI4Tpy5y+txVrt1w5vQ5a775/ji2dq6EhMfh5OxBbFwSCYkpJCYm4e3tjZeHJ23SVnYebLOxviyYqh+Xu21urAldEUODJibGR5mdmTL3ijxK+1pcmGNifJTVlQWWl+ZYXloQ0sBWlheZn59nenqawcFBRCIRWdm53ElKoai4lNq6Burqm7l4yYqz5y5x8tQ5syeiW6UUko8sRuthUz+Dfb0M9fcJFN7IgEmgIWcmxulWKX8UB2spqxsfHhIWiwsz04LpydCtQdWuQKtWmePZTIMMGHsZ7OtHr+mmTlRNeXEJkhYpum49rWIJ5aUVxMclERgQQmxMIo4Oruz/8lv+8ue/88s3fsup0+f5195P+Ozzr4iOSyIuMRUXdx/8g8LILShH1q7BxdOfglIR1+1c+L/+73/n2k0nMrILSIiLF6RbrU2N6LrUdMplwvvQbzQI3o9OuYwOWRtdnR0oFXLBQ2LqMaJRdlKYm0NyQjzqjnYhTtWyaLckJhm13QItOzJgokPWJnRlDPX3Ce+TxSA2MTIsyJMs6RgrC/OCbMfCTlgSnCySJou52pLMZAEVlug9y/9vfHhAME93dSqoKCkkJyOVsqJ8airL6JBJGBnoEwDE0ty04O+YmRj9UcrG40VBFlBhoYAtMi1LzrbFiG2RRW1tLDPYb+Da5bPs/+wD7K6d46bVGTwcr5EUE0xeegIZyXFkpt1B2tLA0GAfiwszzC9Ms7q2yLYllWjnIdtb9x6ZvVdYnZ9nbnKMlZkpZscG6JA0khwbStadSKoK0rgT4sWJL9/n9Lef4HD5By4e2U+Q2w1CPR1IigzgtpcjNcVZsLnE5sIkRdmp3IkOpawwl7X5SRZHeqgtzODSD98T7OVIR0sD2s427q4uYjJqiY0MY3x4gO2NFfIyUynMSmF8QE9TVTHW545RkB7PoL4TUWE66XEhlOUkUpQRS1VeEplxgYR53iTEw4ZQt2u4Wp3Ax/YM4e7X8L1xioBbZ8lNz2RlbkGwH9zf2DBLyR7uPDId9rK9ufaoG2GUnNwMRNXliKrLGRk2PUr1mmFjZZWh/j662ttRKdqoLSumtryQ4qxkxKIiqnJTSI3wQVyaQV5sAGlh7tTkJ6FTK5ibneThzj3ubq6ydXeN2ppKEmOjyEpLRqvuRCpupLaqnMZaETKxmA6plM62NpQyGW31dYgKC0iJjSIyJJDgAG8C/L2IiLxNQmI0gbd9cfN0wj/Ai6TkOIwGDakpCVw4+wMBAW7YXD/F0ROf8cln7/L1tx+x7+N32bvvHzjY26Lp6iQs9DblZUX4e3vg5e5EZFgAKXeiKcpLxerKDxw++iUfffYOL770NF9++ZkAIp5+6uf8cGQ/f/jtrzh+9AgAbVIpu559WgAROdlZfHPgS2qqRQDk5mTz3DNPIX0EHI4fPcJH+/ZSUGCe6ufn5/GvD99n1/PPChKk705c49sT1qytrbG2tsZLL+6irrbW/Hy5ORw+dBCpVCKAiJf37EbWWkthbgrffPU5zz7zDKeueAgL+NHRUSLCw/nb22/z/HPP8uabv+foo/0HOHTwe373299wxdEsV6qrq+PY0SPU1dUBcNUpki+/+IKCgoJH+5zPl19+wS9ef42xsTEAjp235+g5O2Gf9+zejcFgBiR/+uMf+dMf/yA89ve/+y379n5IU101DTVVFOZmcScumvjoCJITYiksyKamupyOdil6nRq1SkFzU63AQMhlLbSI62kR16OQt6JWKVCrFCg7ZaiUcsTN9UglzXTKpageLTgMGhXGbjUGjYpOmQS9RkVESBDXb1gRFOyHj58nYdGhuPm68f3x77FxuoGjtzN+4QG4BbjjHujBGavTHD5ziOMXjnHW+gwXbc9xw/UaVg6XsXWzwcH7Ft6hHjh6O3De5hxW9ldx8LLndnQgMcmRBEcFEJEQSnxKNClZiUTFhuDsdgsH5xv4B3ni5evCpWvnOHvlDMExt/Hwdyc8LozIuHCCwgIoqygmOyed2ppK2qRmyU5Pdzfj/YMsjE+xMbvI0vg0s5NjTIwMMjZkYnJ0SNgszPfy/IzghdhaX2FlYVaI7R4fNhuzZyZGGR3sp0enoc+gZXp8RAAMlgHS0tw068sLrC3Ns7IwK2wW1sMCDOanxllbnGP10X2rC7OC5Gplfob5qXFGB/owaFQoFW3IZa30GLU/SjGyXLd0LwwO9ApgQtPViUIuoaO9zdzKLW+lsa6KnMwUYmPCSUlNoLgsn7zCLGITIknPSiY6Lhw/f08CAr2JCA8mIjSQxLhIykvyEVWVUVCYQ2NTLTp9F1etLlJSWkBfvwGtTs3QcD/rG8usbyxjMHajaJeiN2hoFtcTGhbE6VPHycxIoamxFp1WTWlJAZLWJuSyVhbmpzEaulF2yhkw9bC0OMv83BSzMxPMz00xMmwysx3tcgZMfQwO9COVtNDZoWB2ZoqlxXmz1+1ROejDnftsbqyxurLE9r27TE9O0dWhYX5qgdKCMmKj48jLyWdycpKWlmaSUhJwdnWgoDSP2uYqSmsKKKstxOe2Ox4BjhSLcggM88XZ057zV09z7soprly/gLOnmWU7euogvsGe5BRlYOdyA1vHawSF++Hh50LMnQjSs+6QX5iGUtmKWi2lo0NMb6+GwUEDwwMGJkb7MerU6DSdyFubSU2MIyUhlpaGWkxG3SNGqJrK0iJKCnKpKClEIRGj71KSn2Xur2oSVdLX3cWgQYdR2cmgTsuQ3nzdqFai1XQjkUiorq6mrKyMmpoaNBpz83e7QkZRYT5VleXoupSMDw9g6tGbEzJ1Xchbm+hStGLSqxkfMNJv6EYplyBraaSjrYVuVQddnQqk4kY6ZBK61ErqaqtJT0shOyuDikoR0XfScQuIwMregzNWdnz/w0U++fooH311mM+/O8GBQ6fZ98VBvj58BlefUKQKHSERSVjfcOWDfQf4/sgZLlnZcfqcNafOWuHo4o2Tqw9W1rbY3nTEP+A23j5+WFvbcPLkSTw8PGhoaGBmZooHD7b/K+r3MaZqY32V5aUF5udmBGP18tKCwFqsr60Icqbl+Rnzd/0RO7EwP8v83Axzc3PMz88zNjZGX18fivZOpG1yJFIZuXkFRMUlctXGlqPHTnL4yAkziFBIJSikZqPdsKmf2Ulzm7LFpGShHC16/bGhQSZHRwT50rCpX6i516pVmHqMTI2N8nD7HvPTU0JRnAVo9Oi05mKa/gEMXd0YtTp0XRpqKqvIzcyitroOrUZHbXUd/r4BuLp44uXpR3JSOjnZBZw7e5mzZy5xy86Z6zcd2ffJl/zl7X/g4u5DXmEZGdkFNLfKycwp5uo1O1KzCvjh7GUuXL3BH956l48+/xoP7wA62zuYGBlG1a6gpbEBhVQi+DK6VUqGTf2PJrpdgj9kqL+PbpUSvaaLPoOewb5ehk39KKQSqivK0XWpWZqbFZKtTD1GdF1qIWnK0K0RqNtulRKpuJlOuUx4Ly2MxejggEAvD/T2oGpX0K1SMj0+xtb6mpB6YdGhbq6u/MjAtrIwL4AICxB5vOHaHMs3iqlHL2gXtepOwTxZnJ+DuKGWXn230Do8OzkmAI/Rwf4fAQgLnW1hqiy54PfvbtJnMCcVPdy+J7SEri4ucG9rnZ0HW1hiOUVlBVw+cxR/t1vYXDiBh701Pq62+Hs4kJWaQFpyPNKWBpSdcnqMWuYXpllZXWBra5MHD7Z5+GCHhw92wLLt7CBtbiAvLYWKwmz2f/wBQd7O9Gnk3F+ZIvdOGH4OVoR63MLf0RrrU4dIjQwkys8NlxuXuHTiEG0NVcwM91JfXkBJbjqFWSm01FWyPDXM9KCeguRoHK+dx8/1Jh0tDZj0arY3VlhbnCUtKYGh/h54uI24vpqs5DgqCzJpq6skJymKm5dPYVS2kpkQRrifC1nxt0mLDqChNJ24YFfiAl2I9LEnIdCJIKcrhLtfozAxiJwYX+L87KguLuHe8grs7LC9vs69tTXY2WF6fISUxDi6OhWPuhrus/Ngi84OGWmpd9BpVaytLj5ig7bgwX0WZqbp1WpRSMRUFORSlp+JqCgbZWstZZmJhHvdor4olcwoH2J8byHKv4O4oYK11QW2763TpW7H1KujrbWROlEF4oZapOJGmutraG2qN0909HoGjEZ6urvRq9V0toiRNzYwoNdSVphHYlwkuTnpREWHkpWdSnjUbW6HBdDe0crM7ChjY/2kpyfg6+VMUJAHXx14n4NHPuLMuYOcOPkNh47sp6KykJ0HW9zbWhcafStKCokMC+Lw9/vxcLVDIa3HzvYyTk425OYn8dnnezl0+HsBRDz15H9y/NB+/vLH33Pq5A8AyOUy9rz0ApJWM4j45sAXPPGf/843B74EQNLayrNPPyEs+o8ePsSe3S8REREOQHRUJLt2PcvXB/YLC/6QkGBu3w4SQMXRo4eFBf8vf/Eau55/lqioSPPvR0fx2quv0G/oQt0uwd3Zzixhev45/vrWW4SFhQrPs7a2xhlrL/bsfolXX3lZeM4Xdu1i1/PP8fprr7Jn90vs27eXg99/R8Ej+VJERDh7du/+r32OjuL111/j5KP3YGxsjJiYaCIjI4TXOn78GPX19QDU19dz3saXf/7zPV599RVeevEFPtq3F0lzgyBHSEtKICstmbKifKoqS6ivq0LWJqazow1Zm5jGhmoa6kUCeGhuqqW1pQGVUo5B34XRoEGvMyc2yWWttCukdMrNm07dSZ++G32XEoVEjLi+BnWHnLSkBJyc7UjPSCYiKpSi8kKqGqqwumlFVHIMSTkpRCXH4OjthNdtb2xdb3LxxiW+OrKf9z75B//68kO+Of41Z6xPcvziEa7YXcQt0JlrjtacvPwDl2wvct3ZBu9gD0JjgwmM8CMyMQx3X2c8/FxwdruFvdN1Am97k5WbQnZeKlEJYdg62+Ds68SdjERikqLxDfImMTWe8soSKqtK6ewwy3M0yk6G+vuYGRszb8MjzI2OsbY0z/z0BFNjw8LxeW5qnPnpCZbmppmfnhBiX9eXF5ibGmewz4ipR8/YkIluVQe9+m76jTp6dBrBszc9PiJo2UcG+pidHBMYjJlHLML0+AhD/T3MTIwyNTaMqUfPUH+P0EExNmRifHiA0cF+Rgf7mRgZZGpsmPHhAfqNOrpVHahV7eh1XRj0GrrUHXSpOzDoNRj0GjRdnQwO9AogQqdVI5U0I6oqo6K82NzCnZtBaVE2eXlppKTGkV+QQU19OQXFWQSF+xEc4Y9/iDfXb17hytWzBAR6cudOFGnJseTnpKPtVjE8YkKpUnA7JICExBjm5qeYX5im32Skp1fH8so8s3OTKNqlyOStGHu0lJUXYWV9iePHDqGQS8xJhdxnaXEWuM+AqQe5rJWx0UEGTD1MTowIzdZzs5PMzkwwOjLA+NgIA6Y+pibHGR8bQaXsQKfVCIu/hflZoRvi/vaWYJzd3FhjoN9Ef6+J5DspnD19jsuXryKRtFFdXY1Wq6FTpeCK1UWapY2o9R04e9th62yNV4gr+w68z5HT32Bjd5VLV89w4tQhbty6SkCwF7EJ4cTEh3HtxiV8/N0oLsvFzdMBF3c7XD3sOXfxBxKTo6lvqkLcUoter8RgUGE0qpmZGWFqagi9To1Oq2KgT0+3up3W5joK8zKJiw6jtbkOg1ZFXXU5pYV53EmMJTsrjYL8bLo6FcxNjWPUdlGSn0N1eQkTwwOMD5no1aiZHx9l3NSHRiFjoEdPj8GITCZDLpej0WhQKpXI5XLapK2ImxtpbKijo11uZvOGTOg1KvQaFb26LjSdcnp1XWhV7bQ01FCYm0VeVjo1j1gqZWc7ZaXFZGdlkJ6WgkgkQqlU0tLSQn5+PikZ2XjfjuLQ6Sv868uDvP/Zt/zp3X387q/v89Y/P+Gtf35i9uJ++AUffPINF6wdcPEI5p1/fsbBo+d5f+9XfHvoFGcvXufCZVvsHL24HRaLs5svV61u4O7hy52kNDIys7G2tuHDDz/EwcEBuVzO7Ow0G4/1hTzeI7L+/5H1ntFNnvnW/nw5//c9513nTDkzSSYzCQkJgZSZybTMTCa9kQABDIReDKaaaoqxjY1x773Jvffee5Nsucmyui3LcpF7t+mEhOv/QeiZ5Byv9ayFLem2zNKS7n3/9r72nVVWV5aETI0lUG253+3VZZYWzdOHxdkpMwp6eZHFhTlmps0Wu5mZGRYWFjAYDIyMjCCWtCPt6KKishoPT28OHT3OQWsb9u0/zN59h/iJVNxKa2MDrY0NdEjE9KtVGPUDP0KPWsSBslcmTBqW5maFzePKwjyTY6P0q1VCy7WlMG5QpxWoCpYTdssJ/oBKg0omp1+tQSXvo7q8gtzMLKora+ju7KG2uo6bzq6cOX0edzdvkpPSaW6SEB0VT0ZmqWaRjQAAIABJREFUHuERIi5dccDTJ5Dzl65x/tI1UjNycffy54uvtnLg8Ak+27iVPQeP8e6Hn/POPz9m45Yd/PXdj/jg4y9oajDjZ6XiVtpbW4QOCpW8F1lnh/DcLd5NrVKBSt6LVNwqWLLk3V0MaNSYho2o++RoFH1Cc+bq4gIDGjUtDfW0NjbQr1YxPW5idMiAQtaDVqmgW9ou5FAsIsPCv7bwsZW9MmGCMT4yLFiafng9uHNb4HtbCnN+2NhpsT1ZMHVmBOy/3vxnJsYYMw6i7pPRXF9DbmYalaVFSJobkIqb6eloY2LUKHxwmYYNAsrPIh4sl2USYbE66bUabi8tmoPYT8t95qenGBsdYmpylNWlWe4szbA8M0pUsCd2p4/geOkUzlds8bxxmcgAT/IzEshOS0DSUs+ARolpzMjiwgwrqwvcu3fHbGt69C3fffv4qYB4wvzkJDqFgsrCfOrKitn+1acEermQnxaLQdWFQd5OV30JaZF+OJyzxvniSTJignG8eJJrZ49x4/JZYoJ9qC/LZ3xQzYOVOfLSEynLz+T+4hTpsaEEuF0n3NcVh4unCfP3JDctAbW8m7vL5nK728tz8O19JocHKM5Kxu+WI8WZCfT3thHq7UxNUQYhXjeICnAjPSYAUeAtyrJEJIZ5EOHlQKS3o7krwv8G4W52FCUGUZwUTELADZSdXazMTPHd/ftPg83fw5PHDGiURIUFU5CTiU7Vx5Chn4b6avQDGry93OjqlJhbnZ98L2CEv3t4j6mxYarLikiMDiUtPoLGinw6WyrJS4nk1tWTJIW5IQq4QWKoK2VZIlTydgyDWhS9nVSVF1FbVYqr83UunTtDTEQo4qZ62lub6O2SoteqGDcaGTMY0KvVKHt6GFDIaWuow6BT09nWSmtTLS3NdcSIwklLT6SptY7qulK+fXwHeMjYmJ6MjARio0O4dcsehxu27D2wiYgoH0ZNWrJyEtHq5MC3zM9NMT83RUiwPyGBPrSLGwny98DbwxlDv5x2cS3wkFFTP++//3esdmx7KiLE/Pzn/8W2r7/gi88/5vhxGwC6OjtZv26tYFfaYbWFZ371M3ZYmScYEomY55/7lXD73t3f8MJvnic0JBgAUUw0b7yxnt27dwkbfYlEjEQiRiwW0yaRsG3b18KG/9fPPcMLv31eEBGRkRGsf20dI4MajAMqXt/wGi+tWcPal1/ipTVrBIFw6rK3sP6G9a/x5huvC2u+/NIaXvjtb9j+1Jp0584d2tokjD8VBGFhoaxd+zLh4f8Kc69/bR3WR44Ia0qlUtrb22lva6OjQ8q2rVv55OOPBSFh+RLFxLB+/WucsDlKW0sjrY11NNZWUVdVTkNNJeKmehobqqmqLKG8rJDamnKaGmtobqql+enroLAgm8aGauS9naiUMjo7xLQ019EmaULWYz6N7u5qR9xUT2tjHfIuKWp5D+LGOvIy0yjIzkDS3EBZUT4BgT5UVJYQERVKSWUxXfJO0nLTyC7NJTU/nZS8NHzCfIlIjCQyKQpRWiy2V8+w0eoLPtr0IR9t+pD9J/aw8/B2ztqfxtnHkXP2Z7G2PYLt1TNccDiPo5s97v6uZgRmoBteAW44upp7JAJDvBHFhxMlCiE8KpCI2BB8Q704Z3+WMFEoMUnRiBKjycxLJzc/C22/CllvJxJxE+o+OZNjoyzNzLAwNcXMyCj3F5eYnTQJ+HCLxWh5fobF2SkWZia5vTTP/PQEs5MmFmenmJ00CaFWi2VpZmKMxdkpYfO/sjDL4uwUU6YRhga0gj3KIgBMwwbGjIOYhg3Cupbyu9lJk9BTYdmgLM1NCxOTMeMgQwNaVPKepxu1Tvrk3fTKOunpliLv7foRiaezQ0KvrBO1So5Wo0CpkCHv7aJP3o1a1YtU2oRK1Y1WJ0eu7KRLJkHc2URxZT6ilCjCRcGkZicSHOmPq7sj0bGh5BdkUFqaS319OY1NNdy7v4ppfBhHp2tI2pqZX5imu0fK5NQYDx/dZXJqjF55Fy2tDZRXFOMf4I3Vjq/53e9fx93NhYnxEeAxt1cXmZwY5bvHD9APaGhsqBFogkuLs6yuLDy1jsyzvDTH7MwEt1eXmZmeZGJ8jH6dhg5pG0qFnKnJcWZnprh/7w5Pvn8sBGYX5meZnDAxZNBTVVlOdWUVdXV1uLm54eDkSEJCAnkFufQpZdS31LL30G5yS7NoktZyzeUCh07vxTvMjR2HvubwyT3YO1/m4uUzXLx8hujYULLzUolPiiI+KYqI6CCCw3wRtzeQkh5HelYiAcFeWNvsJyU9js4eMX19HfT392EY1GIwqJmZGcVo1NLSXIe0vQW9TklLYw21VaU01VcRFuxHXnYakpZ6Wlvq0WmVdPdIqa2rJCo6jMaGGoHIlJ+dQV1VOeMjQ8xMjDHUr8FkHMQ4oEWnlJtztAolPT09KJVK5HI5VVVV5OTkUFlRRpukFa1GhXHILCAswtUiInTKXtR9MnSqPpS93UjETYibGmlpbqSyooyMjDQiwsIpLS2lrKyMtIx08vIKyC8oIi09k+SMHFx9Q/hq50H+/slmPvjSij+++yl/fPdT3v9iG+98+CVWe4/xyVc7+XTTLrbvOcrXVgf50zsfY3PqMnsPnmLH7iPs3GONww3Pp2QmVy5dccI/IJSIyFgiIkWEhIZz/vxFDh8+TGRkJDqdjtXVZe7fv/sjAWF5jdy9syo0nN+/d4epyXHGRodZWpwX8K+LC3NmoTE3bX6/WJgTsK+TEybGx8cZHx9naGgIvV5Pc4sYtUZHVXUtfv6B7D98lK07vuHwERsOHjpqpjO1NNTT0lBPc30dHRIxss4O2lqa6evpFk7dtUqFMImYn54STsHvriwzNzXJiGFQQL1aWM4W8pClTG1idORHVil5ZzcauQKjfhCtUkVzfQONtXV0tHfS0yWjpamVqIhojtucxtPDl9CQSFJTMklJziQ1LZvGJglxiWkEBEewZdsu3v/oc7Za7ebV9W+xdt0bXLriwKavd/Dfz/yGZ59fw4Y33+bLzdu55uDChYtXkLSKGdRpBZtVh0RMT4eUAY1a6LnokIgZ0KiFEjytUkFvl9kXNzk2Sk+HVPCVK2Q9qOS9An1qfnpKmCTIOjuEsLQlG6KQ9dAtbUcl70Wv1Qj2MEt5n16rEcSbVqnAqB8QCBn/M4Nw//Yqy/NzgmXpzvKSUERnwfBZqBoW+sX0+CimYQOjQ3qMep0gKHo62shOTyE/O0PwMkuaGxgxDAgfTOZTKDPZ487ykjCV+J/Tifu3VzH067i3usLjB/fh+++EKYleqzKXxFSUMDGi58HKDOF+t3C+fIaU6EB8b17F++YVwnxdiQzyor6qBOOgmrurC0xOjDA9NcbiwjT3763y+Nt/la08vHuP+7fNp/Lavj5W5mdoqa9m25ef4OvmyNK0kdWZEfjuDh11pYR53sDf5SpRvreIDfHmvM1+/Fzt8XV1IMjTBXW3hMkhLRWF2YjCAlDLpKi6xAzI2wn3dcXL6SpOdrZUFGYzPqRjaszIvZUFvn94lyeP7sHjhzy6vUBxVjIh3q6kx4YiqSpE2dFIclQAoZ4OJEf4kBUXTE5CKAVJYeTEBRF86woBLpdIj/AkKdiVGB8HChKCyIr2JsLjCnlpKTRUlDI9YjSjbJ88ZmV+mlFDP1NjxqeNx+UkxUeTkiiiQ9pKeloi8t5Obq8u8uT7x8JJ16N7txlQ95GVGk9cRBAZiVHkpYooyoonJykcJ7tjOF04TLD7ZZrK0pBJKpifGMIwoKS2oohgPw9C/L25dukciaJIZidGMep1mIYNAnLSghgeMw4xqNEwZxpF1iamu12MVimnu0NMSXEelVUlDI8NMj03xhMeYpocIiYuhGhREAlJEeTmJpOYGEZyagQ7vvkMewdbJqb0wH3gITx5xPTUGBHhQWzZ/AW7rLYQ4OvBSZuDHDuyl6qyXCQttdRUl+Hico1f/vKnvPTSC8IGeN26tWzY8Bq//92bnL8eCEBjYwPrfiAirLZv4blnfy6IiDaJmF8/90skTycVu3ft4DfPP0doqFlEhIeH8tprr2BltRWAsbExnn3ml/z6uWd47tlf8Zvnn+Pll9cIz+HNNzbw8ksvEhMdJWzoN2x4DZOxn8UZExvWr+OUnVkwFOTnCySml1/61xprXnyBl9a8+K/v17zImhdfQCo15x72HrvCb55/Xpg8hIaEsPbllwQiVFhYKGtffoktmzcD5unJyy+/xEsvrWHt2pd55ZW1rHv1Vaytj7B92zY2bFjPkTNOgr1qh9V2dmzfRoekBXFTPU111dRWllFVVkx1eQk52Wnm8HNFsSAeKiuKyc/LJCszhbLSAtrbmlGreumVdVBfV0l5WSGNDdX0dLcj7+0yB2jFzbS3NtHV1kqHuJn6qnKKcrMoyc+hsbaKmopSYkQRNDTWEBkdRkJqPFn5mYiSRdi72HPh2gVEySKiEqKIS40jMSOB4qoiwkSh2Dlc4vDJA3xl9QUHbPay58guztgd59zVUxw9a83eY3s4du4oNuePYXv5FJccznPygg1nr5zmlrczLh6OePm6EhrhT2CIN67ujtx0c8A70B3PQDc8A92wPn0I/3Af8opzCIkMoqA4hz5VDyq1HGmHGP2AxozFHDcxMzHO6OAgtxcWmBwbFsTCDzMPFkHxw6yDuaF6gaW5aeanJ4RrbmqcKdOIMDGYHh8VbpsYNQoTDss60+OjzE2Nszg7JRw8WQK0MxNjjI8MCetMmUaE32HZyKn7ZEjFzdRVlVNRXkxjQw093VL6dSpGhgcZMvTTJ++mtaUBaXsr3V3tgnBQKXvRaZUYBnUMGwdQq3vo6mlB0l6HuL2O5vZaqpvLKKzMIas0nYqGYpqktTS211DbXE5JeQ6p6SJKy3MwDuvoH1DRI+vAMNTPmMlIj6wDhVJGRGQIySnxmMaHGRk1YBjqZ3RsCMNQP/UN1WTnpFNeUfy0r2iakeFBJsZHmJ2ZYGF+Go26T5ikWH42NzspiInFhRnmZs3iYWR4CP2Ajl5ZN50d7ei0amZnpoQQ7MMH9wRE5/zcDLMzUwzq+8nJziQw0J+x8VEePX5IZ28X4rZWMnLT6VF0kZydwMkLNpy7eoorNy7g6u/EiUvWHL94mIOndnPd1RymDg7zJzImlMKSXIpK84hPiiEzJ5XSikIyc1KR9XVSWVNKa1sjJeUF+AZ4UttQiXZAydiogSGDjiFDP4q+buS9nTQ2VJORnkRLcx2trbUUFWWRn59OXl4aly/bEhjoSX19ORqNjJq6SpRqBW1SCRlZ6UgkrRQW5hMfH0tkRBiVFWUo+nqZmZ4UmsIN/Tomx0YZHTHS2tpKWVkZubm5pKWlkZycTHl5OYq+Xgb1/ahVCgb1Zru2Ua/DqDcXnkpbG2moqaSoMJ/KijJqqiuprq6koa6exsZGKioqyMrJJjU1neKSMhKTUvD09SM8IoaUjGzSsnLJyi/m+Pmr/PG9T1j39jv86f1P+cPfP+TdTzex5ZuDbNy+h63fHOL9z7bwzcHj7Nh3lM3b9rJzjzXHT9uxaesezl1y5JqjOzFx6aSkF+DjH0ZoRBwlpVVUVNZRUFiKo5Mzbm4e1NXVoVarUSqVjI4Oc+fOqoD6ffTwvjCFuHtnVSgpvHf3NsahQVTKPkxjI9y5vcK9u7dZXVkyZyCedsbMzkwJvRLTUxMMDw/T39+PTqdDoVDQK1cwMztPbV0DcfGJ2Du5sGX7To7ZnOKI9XF+ImluEjoKuqXtgu9f1tkhFLxYMKyWE/Ll+Tmh7MxifbJ0PljCwcpeGVJxK71dnUJhnKWG3nJJGpuRd3YzqOtHp1LT2dZOb1c3WrUOlUKNpLWN4sISrl11JCw0iqjIWEJDIsnPKyE4JJLTZy/hFxiGb0AoW7btYt/Bo9iev8ynX2zG2uY0V+xvsHbdG/zpr+/yk5/8Gy+9soGjx88QFBpFTm4hGpWa+ekphgf1dEvbaaipprWxAY2iD3l3F20tzdRXVwnCSqdSCnQpi1iyTF10KqVQWjNlGhPC6ZaeBktQ2mL/stzfXFrSLQTTLZMIC9pWKm6lq71NmOxYUK2WacQPiRi3lxaF5lBLPsIiJCwTgx+iYOemxpmZGMM0bECn6kPdJ8Oo19HX00leVjr52Rl0trXSr1YIPRezkybhRMqC5LuzvCSIyh9mI558+4hv798TWj8tt60szJvFSqeEmMggrl48Q3NNCdLGCmLDvOlsqiA9NgT/W/a4XDlDVIA7tSXZLM+MMqjtY3x4kAd3l1ldmuX26sLTkJGZmfzk+8fmkPET+PbuXVbn51ldmCUnPZmj+3bj6XKdquJsTAYlSxMG4sN8EAV4UJKVSEK4HynRQThePMl5m/2E+brh5XyNluoShtQyirJT8brpQFZyLJ2t9Xx/d5GC9DgiAzxJT4hEK+/k4Z1FVL1dqHq7mBgxwJNv+e7eMtOjg6TEhBId6EFGTDAl6XFM6RXEBLmREOpJXLA7WXHBNJRkkBzmSUa0H8G3ruBqd5xw9yukR3hSnh5Jc3EKRUkhpEd4EOZnJj5Jm+pZmZlkZFBHZUkBtRUl3FtZgO8e0NpUS1iwHx1tzRTkZzE2akCnVTAxPsy9u2ar07eP7mEc1FJZkkdyfDhF2cmUF6QR7u+Ky7XTuDmcwe70Pm5dP0lOcjBzw3LuzBng8Srf3lumR9qC3bmT7Nz6Jfu/sSIjOZ5p0zB3lheEkqtH924LKGILnWXcoOfR6jIL0xMY9TraJE20ihtYWp3jCQ8ZMKiQ9bURGRPIrj1bOGqzF+ebV8jLSyE3N5GMLBGBITc5cWofe/ZtoadXjN6goKamBH8/Tzw9buLkeBVnx6s4XLvELqtNWB/aTUZyLBXFuWSnp+Dr48H69Wv5xS9+io+PFwA6nZbY2Bji4+OEDfHJU8dZ99paQSRYWW3hV7/8L6ys/tUj8dyz/y0Ervfu2cWLLzxPSEjQ09sl7La+xBuvr0er1QBQW1tDcFAgQYEB1NbU8PyvnyU3NweAurpawsJChQB0VGQEr76ylr7uNiZHB9m3Zxd///vffhC8jiQsLJS6p5kKrVbLC7/9Db9+7llBRISGhPDHt98WRER+fj7h4WHCGqGhZhERFhYKQHt7O/uOXeW3v3ketVoNQH19HRHh4USEh1NXV8err7wiTDUOn3Jk27atjI+bJxsfffQh277eQk9HGx2SFuqqygXCSm2lGdva3FQr5Bxqa8rJzEgmIz2JwoJsZD1SYXNiQb1a7E+Kvm66OtuQPw1AqvtkSJrqKS3Ipbwon+a6ahprKqkqK6akIJfYuCiqqstITk0gOj6KwLAAHFwdcHJz4ob7DW753OLMpTMERgSSVZhJQXk+oTEh3PJx5fw1W/Zaf8MBm70csNnL4ZP72H3Yit3W37Bt31b22exl77E9WJ8+xMkLNuw/toeDx/dx3NYaR9dreHi74Oh8hetOdvj4uxEZE0xYTJA5gB3lz9krp7FzvEBsUgxRcRFEx4ZTUV0i+PAH9Vpz27FaxczEOEb9wFMUq0kolpufnmBybFjIRKwszP5oUz87aeLO8oIgLEYMA/SrFUIWYmhAK2A5x4yDjBkHBRHxQ8ExPz0hCJSZiTFhczY3Nc7spIlBnRqNwky+6WxrRd7dQV9PJ13tYqTiZsRN9VSVFZOdnkJOdjrFRXnU11XR2SERJg598m6huEypkNGvU6FUyGiTNFNTXU5hQQ5ZmSnExUfg6ePMjZtX8A/1JD49mrjMGCKSQglLCCY5LwFXf2d8QtzJLk4jKUOEu5cTicmR9A8oiBGF4+ziQFd3O4+/e8C9+6vMzU8h6+2koDCHmtoKRseG0OqUpGckExTsR2RUKHn5WXR0StCo+0hKjCUhPobREQPfPX7A6IiBDqkYlbIXlbKXqcmxp4JhhIX5aVaW55mbnWR6yoRhcEBAcQ4Z9AwZ9ExPTbC8tCDYTm6vLjM5YWJywiTgOocMelJSknBxdcY/xI+W9mYSUuMoqSzGavc2PAPdcLh1Bd9QD05eOMKWPRs5dfkY31hvY+OOj9l3fCf7j+3k5LljJKbEUlZZRF1jFY0ttdQ2VNIiaaChuYYWSQPdvVJqGyrpkXeg0sqRSJvRD2mZmDR3XowMDzI3O8mgXkuHtJXMjGS8vW5RUpxHW1sDJaW5pKfHEx0TgpubI6lpcdQ1lFJckkNYdCjlNRUUlBRTXFFCs0SMr78PN1ycyczOoKSsFLG4hdHRUSYmTKjVagYGdIwYh5HJZERGRhIeHo5IJCIxMZH8/Hy6uroYHTEyZNCj1ajQqJX09XQi62ynWyqhsrSI9KQ4MlISyc/LITAwkMuXL+Po6IhIJKKwqISs7FyiokVERYu45ujM4WMnuHTNgShRIgmpmYREivAJjiQ6OYuz9s7sPHyczbsP8vEmK77Ytptte4+waed+jp2x46DNWa45e3Lo+Dm++no3x05e5LK9Kydtr+DlF05qZhGJKbmI4jMor2qkta2H5pZ2OrvkKJRaUlLTKSoqwWg0YjQa0Wg0mEyjzM3N/GgSce/ubW6vLnN7dVmwv92/d4dho4E+uYxBfb9ga7Lc9+7KIktz00xNjjM1OS6ICKPRiFqtRqvVIpPJ6FOo0Gj7SUhMxs8/EJ+AYI6dPMPRYyc5dPgYP+mQiBka6BeaIS2CoV+tEnocLBtlixCwoEOX5szYM4s9yUIA6mpvoyAnm672NhSyHgY0akaHDEyZxoQm5cmxUdqbW2lvbkUh60WrVCHv7qGvR4ZWrUOn6UfcIqGqohovTz9CgiOIFSUSFhpFUWE59ted+bf/+1P2HznB5esu7NhzCP+QKGoaJYRGxOEXGMHO3QfYvnMvO77Zz/5Dx3jhxbV8sXEzDo4uVFfXotOYvfp6rUaYvjTUmNGrFvHU2SYRejS0SgVDA/2CZcsyIbBMV1TyXqGFu7erU0C4KmQ9ggiYHjcJDG6dSvmjSYalrM9iJ5N3d9FYW0NDTTUKWQ+jQwbGjEMCCu/xg/uCTenRvbs8uHP7aVh2WiirsxT43F1Z5sGd28I0wryZM4+ZTcMG9FoV6j4ZAxolClkX1eUlFOVl0y2VMDSgFU6UZybGhA+qxdkZAT9ryWb8UER89/DBj57T/PQUI4ZBZibG0an6KM7LwtPVkb1Wm3G/cQVX+/OIgj3prC/D0+Ecpw5sw9v5EiVZCfTL2xnu7yMrLZai3HS+//YOK4tT3FmZ5cFdC4Xk9lPcrfmamZg0T8L6ZORnpbH1q885d+ooN53sSIwOprooG383BxLDAynMSCTcz51UURhuDnZcOHGYfdu/IidZhFHTy2i/gpkxA8ruNrxdHQn2caOzuYbxQTUPl+cY1avJTk6gOC+LRFEUjbVVjBr6GR8epKW2nMqiHAozEsmIC6MgOZqchFC6GktJjfIjJyEUUeBNyjNFNBan4XblJLEBNwm8aYeD7SHcr54iIdiNiqxYClNCifJ1IDXSk6SoUEK8XaksyqGvU0x1SR5B3rcI9HGjt1MMTx7SWFNGSqIIpbyLgtwMvnt0l4baCuQ9Uh49vMuT7x+h1ympLMsnOT6c1LhQ6sqyKc9PIsTLkRMHv+bgzs84e8yKxEgPKosSGBvo4NFtE0szQyi7xcjaG6ksykIU5sf1S7bkpCcyMaLn/uoi3z24w/eP7vPw7uoPLHWLzE9PsTQ1wff37jAy2E9PRxsqpYzpGRNTs6PUNpSTlpPEcdvDHDyyC3dvBzy8HNj89UecOnWAG84XKKvIQq4Qk1+YQmx8MH1KKWPjA6hU3UxOGqmpKaG5uRp5j5R+TR+yrjb6ZO0M9SvpkYqZHBvlwZ3bSFrqefON9fzHf/wfAgL8f0QaGh8f59j5m7z1uzd4ae0LiJ+KhG3bN/Gzn/0H27dtAsxZimef+YUgMvbs3skzv/o5f/7T25jGxgCz5emVtWv44x9/L6xj+crOyuLZZ3/FH/7wFjqdTvh55NPOhuioKF5b9yrDei0L0+OkpyTyxuuvs8PK6n+VzTU01PPF55/xxusbWPfqq4I9CeDgwQMcPHFd+BvHx8c56xT2VLjU8cora3nvvX8KmYf29jaef/7XvPXWm0il7T/6Pfn5eax/bR3bt20TwtTmNU2cuuzNuldfwfH6NWSd7XS2tZpPn0sKaaqrprdLiqxHikYtR6vpo03SRE52GrGiCHKy02huqkWp6EHR102HtJW62goqK4ppqK+iva2Z7q42wUdv8fW3tzSSm5FKUW4W0tYmJE83rKWFecTGRREbF0V8oojEtASi4iLx8PMiNjkeUVIcN9xc2LFvB36hfpTVllFUWURoTAh+ob5cv2nPRfsLHLM9wjHbI+w5sosd+7dx8OQBdh3eyYET+9lns5djtkc4d/UM1qcPYX36ELaXTuLi4cgtDycuXbHlmsNFQsL9iE+KIjQ6kJjEMLyD3QiODuCSw3lcPByJig/D5ZYjMXERlJYVkJmVQll5ESmpCdRUl7MwP83szASrKwvMTppYmjOXzk2PjwoBa0tuwTRsYHxkiBHDAEa9jsmxYfPJ49Ms3KBOLVhZLWJkYWZSmExYrEyWnIXl0Gluatwc3r69xPLS3NPizzvcu7vC9JRJ6CyQtrdSX1dFVmYqUZGhREWGEh8XTWRECF6et8jMSCE9LYm01EQyM1IoLMihsqKEpsZaJOImmpvqzCJRq6S7q52qylJystOfPiYBUVwI/sG3uOl+Fadbl3F0u8yVmxc4d/0Up67acOziYT7d/iE7Dn3NxeunsTlzAJszB4iKDaCptQpHp6vk5GYwNz9FU3MdzS31+Pl7kZAoIiU1gbT0JFRqOWJJE55et7hkdw6Xm46EhQeRX5DNDSd7jtscISI8mIF+NQP9aupqK2luqqNP3o2sp0MoljONGVmYn2ZpcVboRzAODQpCYX7ObCv5Ic/Cq87VAAAgAElEQVTfEqoeN40yqO8X+iTaJK04OzuRlZ9JZkEGN71csDlrzSdffYz16UOcunicY7aHuOl3A3s3O/Yd38UXVh+x/cAmjp47gEewCzc8rmJ7/jhp6YmUlhVQU1uOrLcDrU6Brl9JR6cYhbKHXnknfYpu+gdUjI4ZGB0zMDI6yMTkCP06FWqVgvmFaYzDelrFjUREhnDu/CmSkmPp6GwhrzCD2Lhwc94iLoSM7AQycxLxDnSnvaeDyvparru4cMn+KuevXOHAkcOct7uMKCGehJRUSspKaWhsplUiRt6nRDfQj1yuoKWlBUdHR3x9fUlPT6eyspK6ujra2tro6e5EIm4xCwi5DElzA/XVFZQXF5AgiiI5Lprm+hra2tpISk7Fy9uX0LAIMjKziY5L5OIVe7bu+IYz5y+x/4gN1ifOYHv5GkeO2/Lltm/44uudbNt9kAPHz7J13xE+376bjTv28s3hE5y2c+D6LR9ueAZwzdkTG9vLWO21Zuf+Yxw7eRHfwCiS0wvwCYjkmqM7N90DuGDnhN1VF9IyC2hs6aCuvoWGRjHlFTVUVddSU1NHdXU1EomE8fFx7t27w/IPwtIWUWDJP1hoXg8f3GN6aoJ+nYaBfi1Tk+M/mkbcXTHnIibGxxg3jTIxPmaejo2MYDAYGBsbY2BggD6FipZWCalpGXh6+RAcHsUtTx+sj54wiwhJcxPDg3oWZqYZMw4JliSLfUbZK/tflqQp05hwmjio06KS99KvVgnflxUV4uvpQYdELEwiLGQnC6p0xDCIsqeXtqYWejo60Wt1qPsUyDq7UPapGBww0CntoqykHF+fQBwdXPD28ueWqydhodF8tWkbz/z6JV5Yu4E1r76Bk6sXk3MrhEbF8/af38XDO4i9B6z55bO/Zc3a9WzfuZd/vPsB//ff/5NNm7chEsWhVWuYmRgXpijDg3raW1voam9jaKBfOPWxTFcs5Xoqea+w4dco+oQwdF9PNwpZj7DRtwS15d1dgviyTGvuriwL/RgKWY8gwqbHTei1GiTNTei1Gprr66gsLaGnQyo8dnJslKW5Wb57+EBg81tCzBa7kqUfYnZygoWZae7fXhUmF5ZW6+nxUYYH+xkxDDA6pGdAo0SrlKPs7aa9tYnczDRqK8toa2lEIevCNGwQTqPMYb1lIQPxPwXEw7t3uLO8xPL8HMvzc0ITuoVE1dfTSXlRHkF+t3C8bMuNy2c4e3QPHo7ncbE7QYDrFWwP7yAp3JtgNweCPBzJTIigpjSXZFEoFcW5DKh7mZ4w8u2D2/DkEfdWlxjQqKmpqCQ9OYXo8AgCfHyRtrSQlhhHcV4W4UE+RIX6U1qYQUdLDdlJMcSHB5ARH0l6XARZidFEBXqh6hJje3Q/8eEBDPR1sjI9ytSIni5xA5fO2ODrdoPirGQeLE3z/f0VWusqOHPcmvAgP246XcfNxYnzp48TFRpIUkwYEf4eJIT74Xb1LAnBHqRF+lGYHElxehSlmTGkRfvSVV9EeaaIU/u2IPJ3ITnMk8CbdoR7Xiczxp+CpDACXC5hZ7ObKF8HEiODEIV401JbSmdrLblpcQR4OhMR6I2mr4uJET2pCdGkJceRm5VKQ20Ft5fniAwLpKWxBnjMuMlITmYS8THBpMaFkh4fSnl+EpkJQUQFumB3eg9H927k2rkDZCYFEhXsTHFONLMmFRpZK+L6UjpaqijLT6c4J4Wm6mJuz0/y/cPb3FtZ4LsHd3jy7QMe3TO/LswZngdmu9m33zJtGjGHOg3mpmNpRyt5hRnEp8Zw09OBtJw47K6d4r2P/sSefVvY+NU/2fL1h2ze8gGublcICnHnzNnDpGeKCArxRKnuJDk5hsBAT4qLs1EoOrl3e5GVxRmkkiYa6yrRaxSMDPbD4+9YnJ3jzso87q7X2bjxE95++/f87ndv8tFHH7Bnz27+8PYfePOtN9j09Uaeee6X/OdP/52f/vw/+OnP/52f/ew/+O9f/Cc//9n/4+c/+38886uf8+vnfsmzz/yCZ371c1584Tl+8/wzPP/rZ/jrX/7I73/3BuvWreUPf3iTtS+vYc2Lv2Xjxs/51S9/wbPP/JJXX3mZ9a+9ymvrXuEff/8bH3/0IWvXvsSG9et4bd0r/O6tNzEOaOhXyRE31pIUF8Obb7zOG69v4PUN63n3H//grTff4MUXfstbb77BDYdr7NphxYb1r/H6hvVs37aNV9a+zLpXX2HD+vV8+uknrF//Gi/89je8+MJvWbPmRda+/BJrXnyBNS++wHvv/ZM//vFtXn5pDa9vWM/al18y25u2bGb9+tdY9+qr/OXPf376HF7nrTffYMfT37dhw3rOn7VFo+ilp6MNcVM9dVXl1FWZWf06lZnGJOuRIm5toKQ4j/i4KMLDAklOiqWstICW5jo6pK1I21uoqS6jsCCbosIcqipLqKutQD+goburnd4uKYM6NUpZFzXlJdSUl9Db2U5XW6uQl0hMiuW6wxW8fNyJT4kjIzcdnyA/Tpw9xYGjh7jscBUbWxvcfN0QJYtIykyipLqY7KIsQqKDCY4Kws7xAmevnGav9TccPL6Pc/ZnOXrWmhMXj3P0rDVnr5zmuutVzl45zdkrpzl/5QwXrtpy6Yot9o6X8PF3Iy4xktSMeJJSRUTGBRMeF4RnoBs+IZ5cu2GH7aWTePu54+h8jZTUeELDAoiIDOGavR0RkSEM9KvRahRoNQohz2DJQqwszHJ7ad68MRg1Mj89weLsFOMjQ2gUvQxolMxNjbOyMCvYj6ZMIwKtaXxkSLAnmYYNwuTZsrYl+yCEpSdGmZ+bEpCsM9PjjI4YUCl7aW9roaqylMQEEdftL3Ps6CHsLp0jKNAXUUwEYaGBiGIiiI4KIyoylOioMGJFkSTEx5CakkB2VhqdHebCvfa2FrIyU/H388LP15PkpDjKygspLM4gvziVqPggLl4/za6DX7P9wGYOnN7DictHsbl0hGvudojSI7gVcIPNVp9y+oI1tY3F6IeUFJfkMaDX0NnVRlp6El7ebpw8dQyXm46UlhUi7RAzMTnK9Mw4YyYj0zPjaLQK2tpb0PWrmJ2ZoE/ezcjwIPNzUxiHBhg26hkZHqSmuhxpeytTk2PMzkwwbNQLGYlBvfZpoFzN/NwMy0sLzExPCv9eWpxndWWJ6akJTGMjdHd10NnRzkC/lonxMTo72rnp6kRDax0Nknri0mLYsX8b73zwZy45nMcnxB1nz+uctDvKBcczHDy1m798+Ht2HtyMzYVDBEV7UVKTS3JaLKVlBSSnxJGVnUq7tAWlSoZ+UIN+UINaI0fXr2RxaYap6TGMwwMYhnTI+7rQD2qR93YhETcxoNcg7RCTk5vBTVcnjljvJyFZRGlFPhHRQfgHeeJ0yx53X2fsrp/FO/AWkfERtHRJEaWm8PnWr3nv889458MPsNqzhwNHj/Ll1q24uLkTHRdPUFg4ETEiOjq70Q8O0dnVQ3dPL4GBgQQEBJCQkEBpaSk1NTXU1dVRW1NFSXEhLc2NtElakTQ3IGluEHDjdZWlrC7O0dDQQHFJGXn5hWTnFxApisfumgMHrW3Yf+QY9jdcOX3ejuNn7dh75AT//ORL/vreJ3z4xRbe/fRL3vl4I+9/uZW/f/oVf/3oCz77ehfb91mz48Axdh60YfehE+w/eoZPvrLixLmrXL/hyU33AKJi07hs78rZiw58bbWfbTsOcPLMZW55+FNcVou8T0NzSztl5dX0yhV0dHTR2NjIwMAA8/PzzMxMsbg4z53bK0IGwkJcWpif5e6dVUFEWDoj+nUaho0GYZq1tDgvvFdMTpgYHTEyMjzE2OgwJpOJiYkJtFotWq2Wrm4ZTc2tiCXtBAWH4urhzfUbNzl67CSHj9iYg9VScSvd0nY0ij5UcnPJigX7aslCaBR9DOq0wkbXcvJuwbvqtRq6pe1kpqYQExFOfnYWLQ31Qhh7eX4OnnzP0EA/bS3NzE9PcXdphcLsXFobm6ivrkEh62VQ149aqWFwwIBaqSEvJ5+kxDRiouPx8vQjN6cQ+2s3+OTTL/nlr9fw3Jr1/OT/+y/+8M4HiBIy+fjzrfzq+ZfILapg977DfPjJRv78l7/z3vsfk5Gew/vvfcz7739ITk4e/VqdMDkY1GnpkIifltz1oddqMOoHhPZoS2unpcPBgni12LwsU5zhQT2mYaMgxAZ1WkaHDEyMjgiX5f/wh8FzSxeHpf1bq1QIk4ymulpqKyuQdXYwOmRgdnKClYV5QRj8sDfCYm+yZCIsm/iVhXnhsvzM4lu1EJcGNEpU8h56u6R0tYupr64gJyNVGHsPD/YL/vYp0wiP7t0VJh0WcWJ5Xpag9+MH97m9tIhRP4BK3isU6w1olJTkZ+J+4wr7rb7ksu0Rgj2d8Lh+Fm+H88QH3SLU/RqRvk5E+bkQ4nWDML+bZCZFMtzfR1SYL4G+rhTkJDM7McyD20t8//Aey7OzqPsUhAeHUFJQSGeb2aY2qFNze3mO/JxU/LxdqassprO1niDvW8SGBzKqV5ORGENJbjqrcxMMqnspzknDz92Z7JQ4uiWNtNaU0tlcg6pLTHNVMaqedr67t8x395aRNpvZ9KreLno62jhlY822TV+QHBdNSmwEYb5u3LI/j93xA6RG+NJYnEZapA+pEd4kh3lSlBJBeaaIzBh/4oNuEXzrCqkR3vg7XyTCy4HUCG8KUsKJCXDB3vYgkb5ONJTnkZsajbKzmcyECGJDfUiICnhqrZIyN2WkMDeFqtJ8EmLMZAy9TklVeRFlxXlIJU2o+rrJz0ohMtSH2DBvkqP8KEgJRRR0g1CvK7jZH8fL6TR+bhcI9LrC2eM7OHdyN5reRtoaSslMDEfd08Lc2ABpsaGE+rmhV8ngyUNzHuTJtzy4vcyTR/eFnAxPME+KTCaWZ2dpa2mktqaC2ppyIiKD8Q/yJFwUzJ5DVuw+vI0vtnzAn999g7/+4w127P6cP/7lFT78+M98/Ok7vP/hnzh+ch8xsYFEiwJok9ayY8eXfPbZu9jaWuPj44JW1cP8zBiZaYlkZyRTXpSHVtHL7aVlhgb0TIwaWZqfYHp6mNLSHKJjQjh67DBHjx3G2dWJJkktobG+vPP+W/zpn+v53TtreOOPz2O18x3e/ccGNn7xN3ZYfYzVto/Y+vUHbPrqn3zy8Z9xcz3LmZN7+PSTf/D7363nb3/5A84OFyjJS8bV+RpODlfYsnkjf/j962za+DFx0cH4eLpge9KGjZ9/wpZNG9m9czvurs4EB/hRlJdNX7eUtuZ6hvrVDOu19KvkeHu4ceqEDVs2fcWmLzdid+EchTkZNNVWUlNRwoWzp/nsk4/YsukrztmeJiYyjNMnbNj9zU727N6F7ekT7LTaygkbazzdb+LlfpPNX23kg/f/yaeffISrixOlRblcvXyREzZH2WG1jV07tuPp5opK3kNFaTHBgf4cOrCf/fv2cOGcLZFhISh7u+nr6TSH5p/SuhSyLtR9MhQyM861sqKYivIiqipLyMxIJiTYj/CwQLIyU2hsqKapsYbamnLy8zIpyM9CIm6kq1NCeVkh4tZGerqlqOQ9qPtkaPpkqHq76ZS00FBdQXNdNfLuDloaanH3uMmFi7acOXuSmx4uXLp2kYtXL2H1zS4OHTuMzenj2F48i+NNJy5ft+Omhwv5JXnkFGYTmxRDeEwobt6uHDl+iK93bGb7nm3sOryTb47s4sCJ/dicP8YZu5PYXj7FGbuTnLE7id3184KdycffjcAQb6JEISSnxZKVm0JyZixBET4EhnsTlxJJZFwwt7ydcPe9iSgpksqaUkLCA/AL9CI6NpywiGASEkW0tDYwaNAJzcDz0xPcW11iZWFWQLfeWTZPKox6HTpVn3A4JOtsRyXvYXRIz9CAFr1WJVCWZibGBHrTxKiRxdkpludnWJqbFm6zWFvHjINMToxiGDR74sdGhzAODdCvU9Hd1U5lRQmVFSWIYiLw8ryFt5cbgQE+xESHExcbRUiwP44OVwkNCSAlOZ7ysiKqKksJCw3E18eDivJilAoZOq2SxoYaaqrLkfd20dhQQ2FBDt097RQWZZGTn0KjpJrASB+cPa/jFngTnwgvAmL8cPC0xy/KhyCRP/5RPtxwu4aHnwtllXmI2xsQxUYgljQxZBwgNy+T8opibro60dbegml8mNXbi4yODTE8Msj4xAgDeg3yvm565V30yMxThqnJMcZNw4yOGBg26hkdMYurudlJlpfmmJ4yPT2xl2McGsAwqEPR1/NUfAxxe3X5Kff/NosLc+byu6flYf06DUMGPTqtmiGDntWVJWamJ5GIW8gvyCYrP4PY1GiOnzvKhxvf473P/kZgpA8ZBclYnz7Axm0fsdfain98/CcOn9yDd+BNnNyvkJgeRYO4CnF7E41NtRQW5SJpa0ajVSDtENPZ1UafwpzJGdBrmJmdYHJqDLWmD7WmD8NQPyq1nK7udkpK8ykpzaexqYaq2jLCo4Jxdb9BYUkuXr6uWO35mtMXjmN9+hDB0QE4utnj6GbPLX83opLi8QgKZsfBQ+w6fISNVjv4dPPXvP33d3n77++yccs27Owd+dt7HxKXnIZmwEBmbgEKTT/pGVmcPXsWa2trRCIRlZWVNDY2UllZSawomuqqCurrauju6kDdJxMIbv1qBUP9anSqPjq7eigsrUCUkIyHjz9Xrzvj6umLk6sHew8dZc/BYxy0OcPuQzZsstrDrkPHOXfNmcs33Dl50Z6z9k7stTnFV7v2snXfIazPXODUpWscPGHLlm/28/mWHXy1fTebrPawZec+Dtuc4eJVJ06etWPbrv1s23mQTzdu54uvdrBrjzX2jrcoKa+jR6aktKwaWa+Srm4ZZWUVNDc3YzAYmJiYYG5uhokJE6srS8IkYmlxXuiDsPSLfPvoAUuL85jGRhgZHmJqclx4jS3MzwpAhXHTKAP9Wgb1/UxOmAWEwWCgp6eH/v5+mlvENDW3Ul5RRWhYBC5unpy0Pf+vYLUlJDxiGESrVNBYW4O4qRF1n1zISuhUSsHjb0GaWnCkls1ut7QdcVMjeVmZ5GZmCGuMDhkYHTIwMzHOneUlIWQ8PKhncmSM9MRk0pNTyMvKRt2nMHdGqHX0aweoKKskMjwKTw9fysuqiY6K46aLOy7O7ly75sLf/vkZP/m3/+T9z7bw7sdf8d5HX/Hbl17H5vQFHG96suHNt9nw5tt4ePqSlGzGw/r7B9LWJkWlUAq5BkvOoaWhHklzE/1qlVCiZ2nZNg0bGR0yMKjTCo+xdElMmcZ+hLy1iJK2lmYhTD0zMc7MxDiTY6OMjwwL6w1o1EJ43SI8ers6hRxGX083FoKWQtbD8KCeidERswhbWebRvbv/q3zOYlmylMr9UEz88JqdNAmWJkO/Rvig6ZZKaG2so6GmkoaaSgY0Zl+hBfVqGjY8/aBaYso0xuTYKFOmMYYH9YwZh1hZmOfh3TvcXVnm8YP7TI+b6GyTCCF1vVaDoqeT7JQ43B0vcXTfVs7b7OHW1dM4nj+C25WTRHo7EnjTjpy4INKj/PG5cRFv58sEejrSVl9Ga10ZmUnRKHvb4MlD7izN/Kg5OTs9g7qqasZHzIQrczbFSGZaIu6uTkSFB1BbUUR2WgLJMZE015SRkRhDTmo840M65ieG6RI3EB3ix9Xzp4gI9MbJzha/W44sThiZHNKi6mlndW4CnjxEp+whKTaKQa2SiVEj8TGR7Nq2Ga9bTqi726kvzSHK1xUH2yOkR3jTVZtHfX4CGTE+xPg5C4IixO0qYR72JAS7EeHlQEFSGMMKCbKmUuJD3Aj3diAmwJXs+BA0slYaKrLRK6WIQr0ozk7AzeEiWclRlBek0VJbSmFuCuVFOUiaapD3SJH3SCkuyDZvpkvyUfS0U1ORT2ZSJAVp0VTlJVCdF4vIz564AAcifa4S4n6REM/LhPle55T1Vv7x51fY9MlfObjjC/Zv/4IAt+skRvnjan+e9Lgw5k0G7i/Pcmd+Bh4/gO8ewZPHgv3OIiJW5+dpqqmhqa4aUUwEV65eIDDEl0v253j9D6/w0Zf/5M0/v8rfPvg9X3z9TzZufpeTtvtYt+FZvtz8Lm+8tYat2z8nIsqf7NwEbrhcQhQXxI4dX7Jv3zZsba05fHgXXu43KCvOYdJkJDUpFocrlyjNz6e9VYxRbybVTI0PMTlp4Ntvl4C73Lk3x8PHd1Hq+kjKiOO66yX2H9/C9kMfsv/0Zxw8/Rm79ryLjc1X3HS2wcfrHC43juHsdBQvj3P4el/Ewf4oTg42uLte4PpVG/w97clMjiArJZK68lwGNF20NJQS6OtCgI8z5cVZyLtbkXW0UpyXQaekEa2iG61CxrBey8z4CCajHpNRz/yUifkpE1NjRgbUfUhbG2msqaClvhppayMd4iaaaitR9HQg65DQUF1OU20l3e2tKGWd9KvkaFW9TJqMyLraKMzLpKw4j7LiPLIzkinKz6KitICm+irEzXU01VfRUFtBa1MtXdJWZF1tGPo1DA/2Mz4yJJxsT44NMzzYj16rorm+RiiVaqqrplsqEVCiAxolzU3mcHtpST5ZmSmEhQbg4e5CeFgghQX/P1nv+dV2gmbr/gH3y1nr3rlz7sycO6F7Okznqumu2JWjq8o5B2xjm2yTDCZnMDnnnDOIIARCRElIQkICSUiIKHLGqexy2VVdz/1A6dfd5374LVjLrIUtZPvd77v3sxvo6mylr7eLvt4umptqaaivYnRExrTZgE47JgRtZy0mrKZJoR9iSqdBLR9muL8XtWKE0cF+srLTiIoOw++uNzH3owmNCiH2fgI+d/2JTYwjMy+LlMxUAkPvce3WdYIjgkjOSCIyLoLapmqkQ71U1VeQlH6fN955jTMXT3HmykkhWO0V6Il/qA9+Id74h/oQEO6HX9Ad7oX7ExlzaGmKig0hOi6U+MRI7idHE5ccQVRCCNH3Q0nKiCUlK56E1CjikqNISI2hsCSXssoiWtobqK4rJyklgfTMFOoba2htb0I5MigMRmv2BSG7sLI4x4x5CqtpkukpPXNWs7AwshgNQtDdqNcK7byzFhNzVjO2aSPLC7MC4clxfViam2F6Ss+kToNRr8VqmkSnVaHTqrBMTzE3a8E4NSG0Ahv04/SIO5D0dCJqb6a4KI/UlPsUFeZSVlpISnICuTkZ9Ig76JV0UVlRQn5eFvl5WdTVVjIyLMNsMggXDYV8CO34GI0NNVRVlmLQa9CMj9LQXEFTaw0lVXkUVuZxN9IXNz9XPO+5c+b6Ge5G+VHWUMqYfoThMRnNHbWIe9sRdTXR2dWKpLeL+oZq8vKzhPD082+/ZndvE5VajlanYnllgYeP9liyzzGmGqVH0klrWyPL9nlWVxbZWF9mc2OFzY0VtjZXhTD1oWXJJmQ9HJebvd3NH2lNB3zz7GtevnguBGMdzcIPDvbY2lxnfs7GyvISy/ZFDHodGvUYba3N3AvyJyQyiI6+NoKiAjhy8lOOnTtCbmkGhZU5RN4P4c33/hu3O9fwD75NRV0BbR11RN8Ppqg0i6FRCYbJcQyTWoZHZOgm1EIGxzCpFcSCfXkek9mAYVIrXGMWl2ZZWLTR0dlCdk4KNbXlFBblEBMfQUx8BHmFWZTXlJKUEc9F53OcunScU1dOEhQTTHB8MH5h/sRl3CezuIio5BT++T9/hn94BKHxCfzmtde55ubBJ0eP89XJM3z0+Zf8609/TkpmDk1tHWgmJuns6eOmmydffPEVp0+fpri4GKlUSn9/P93d3TQ11jNjnWbabDwcjn98XzvE8t7m6iHy1WpjRKmmvrmNqLj7uHn64BMQzG2/QL48cYbTl65z1cULN+8AvPyDuRseR0JGPvkV9ZQ3tNPcI6W8qY20wlKiUzMJik7Awz+I89dd+OL0Ba7c9MA/JIrEjDwiE1Jxu+3PFWc3Tpy9zJ8/+Iw/v3+E9z8+ypGvzvLJ5yc5fuoi8YkZiHv6kfQOUFJaSVl5JenpmVRWVqJUKrHZbOzv7/Lob8vh9nbY2d7kwcGeIEAdHx8c7LG2uszK8hJbm+sc7O9ysL97mH9YWz7MuK6tsLQ4z7L9EDu8sLCAwWBAoVCgVCqR9EoZGh6ltU1EdEwcvgFBOLu4/1VEaJQKZL0SIdyrHBlmQqPGoB0XgtaOa8Kc1YJt2iz49x1DrsU4JdhVBqV91FdX0dJQj6SrE/24RhARu5sbzM9YkXR1kpuZgaynl8zkVOqqqpEPDWMyTDJnnWF1eQ2VUk1XRzfZmTmkp2Uj7u6jqrKO9LRs4mKTiI5O4uiZK/zylbeITy8gOjmHwPB4/uUnv+Lnv36Fc5ed+dkvf8urf3oL/7tBZGblUVlZTVVVDRazlQf7B38nCKwmo9AibZs2s7K4wMrigiCCVpcWsc/PCS3e9vk5oURtdWmRlcUFLMYpZswmgcD0v4uInY11IQ+xvmxncdbGjNmEUT/xd7aoGbOJ8TElypFh4ePY6IjwvRzWKEeg+bvn3wh5B0fp3MO9Xfa3t4TnbwWF43GgAbfXV4R6eatpUtjeKYYHmJoYx2I0MCzrE7Zc9nkbD3a3eProoZBvcWRddjc3hHK9lcUFIQ/hCJRvrq5gmzYzOiDlltNZzh37iFOfv8vN819y1+0ygW6XuON0Ao+LX5AR6UNLeToVWXFE+N0kJdKfyABPspIi6OtsYHl2kq1lG3z3jO+ePoCXhwPr9998w7hCgW3awotn37C/t/Oj72+JAZmElOR43G5do7QoF61azpBUQnd7M5LONsqL8mhvqkPUXI9mVEZRdiqXTh8lMymWutI8/NydqSnO4eGmnb31JZ4+3OP751/T1liL85WLtDXVIx+S0dJQS2JsJMV5Gbx8vE9jeR4xAV6UZcTRWZVLTU4ckvoCSlJCKUwMprU0jdrceOIDXIjwubXmEz4AACAASURBVEFhcjj1hSnU5CUyPtjJmLSNuqI02qvzqS/NJvrebQzKPrqbSyjJiqc8NxFpZy3F2fepKcmkrCCFWZOGgZ4WkuLDaGkoRyxqQj7Yy5C0B5mki77uNhYsk0yqBpGK6hjurEXd24isuZC8OB+qs8IpTgogxv8aiaEeZN4PJND7CmeOvct7r/+Kq2c+5+yRdwi540xmQghJkQH0tNbwl6cH8MO3h8Sov7zkxdPHvHz2hIOdbbbXN3j29VMe7R+wvrSEbmyMrvY2bjg7kXA/mk5xG+edTnPu6kmKq/N49a1fc8bpK85cPsK7H76Cl+8VPv7sj7z97m+5cOkor73xW+4F38Fo1mCaVjMw1ImT00lOnfqUGzfOcfnySTxcr5EQG4ZKMUR2egqhAQEM9fUxPXVIZRuTD/Lk4SbwlLW1GVQaGRVV+fQPSsgpzOKC0zmcPa5w684Fjl14hws3P+DYhde4dPUjXN1PEBXlxv373oSF3SQ8/BaJiT6kpQUQ4O9EVIQ7GamhpKeEUVaQQkttMc01RQz0tDHQJ0I/PsJAn4j66iIaaopRK/qZt07R3yNCJuniycEO9jkrcxYj22vL2Odm2Fq1s7Y0z+riLCsLNuatpsMLmEqOWj7EiKwXqbgDSWcb48oRFEP9tDbUUFNeTFNtJT0drcgHpQz296DTKBgdktL7Ywv0yGAfvWIRI4N9aNVyjIZxTJNaNGMjDA/0MjLYh2ZshMkJtTB4OkK5js22Y3jVKEcZGx1CPiRDJR9mamKcWYsJy49lYz1iEQ31VZSW5FNWWkB1VSm1NeXUVJdRXVVKU2ONQG6S9HTQIWpmTDnM/JyFWZtZ8KE7MI3GiXHMBh3GiXH0mjG0Y3LGRg97S1JS7xMWHoSv/x3ikmJJzkgi/n4CMXGxFBYXIersoKWtldDwEK5edyIhMZ6gkAB8/e+QlpGMpK+bto4mGppr+OTzD/jsq0/45OiHHDn9OWevneGW901uB3jg6e+Gh58rtwM88An0wvfebQKCvAkI8sYvwIvbPq543rmF551b+AR6EBzpS3hsAGExd4lPiSQ9N5GE1CjuhtwhKiGM+2mxZOVnkJqVTGxiNFn5GVTUllFcUUhrYx3jY3JhqbNmX2DNvsDirPWwh0GnOSzKmhhneWFWoCnNmKcwT04ItCRH+HlSp2FqYpz5mWmBwOTAwponJw5bnkcGUQwPoBwZpFfShVwxxNy8la3tNebmregm1MJ2u0fSSZ9UTG9fN/UN1RSX5NPcUk+/TIK4p4NJgxalYpi62kqSk+LJz8tC2idGo1YgHx2kr7cbnVaFWiWnva2JxoYa+nq7GR05bI0eGZUhG+phcESKbLSXngExcemxFFQVIh7qpl8po18pZVg1xMT0OBKZmOKyXGpqy6lvqKKmtgLdhJr8gmw+/exDomPCkSuG2NpeEwZnvWGcGZuZuXkrWp2KMdUoFquRldVFDPpxzCYD83NWoShvfc3O+tph6HhxwcayfV641uztbvL1kwdCr4SjQO7rJ4948e0hXdCBcl1fW2FzY41ps1Hg+qvGFKhVSnrEXTjfcCI2MZq6tmpCogK56XGNL09+RnNHPbLRXjLyUoiMCaawJJP8okxkQ91oxkeprCmktq6MHkk7KrUcy7QJ7bgag16HZdqEyTjJ0uI8qyt2pib1whBqm7GwtbnO1KQeUXsrvZIuusWtBIV4U1KaS3JKLFeunePsheNkF6ZT11JFRn46rr5uvPv5e7z7xfucuXaeW35uXLx1haDYcPzDwzjtdI2f/OZ3/Pb1N3nnsyP8/s23+ejLY/zkV7/ln//tp/zzv/2U0xeucNsvkJLyGhpbOoiKTeTMhcu89tobXL58mZqaGtra2mhoaKCrq4t+aS/2pQUBn+tYcjg27xvLh6QwvV7PmEqDpFdKcXkFGTn5VNU10tDaQU5hKZFxicQnp5ORX0pxVQNFlfWk5RYTk5RBWHwyUSkZpOQXk1ZYSmhCMtfc73Dy0jUu3XTHwz+IyIRUYpIySMzI425oNKcvXOXkuStccLrJlyfO8dpbH/HGnz/hz+99zmtvfsif3niPoyfO4+Lqxc1bHri4ehIVHUtGRhZdXV1YLBbsdjv7+7scHOzx4Mdnd+cwHL23uy3kIRykykcPD9jcWGN9bYXtrY3DMrndbbY214VOmLXVZcHKtGxfxGQyMTo6Sm9vL2KxmN6+fsZUGmrrGvD1u8v1W26cu+TEFSdnLl66eoh4LczNoa2pEY1SwejggIA71SgVKIaHUCvkTE9NsmCbETITjr4HR2GacmQYjVLBoLQPSVcno4MD6NQqLMYp7PNzggBZnLXRJ+4m0M8X1+s3yE3PpL25hZ7OLvolvfR0dtEnkdLR3olE3EtcTDwtzSK6OiV0iMTI+odJSc6kpKSG++n5/PqP79DY2U9qXjl/+vOn3A2N5W5wJL955XVSM3JpaBZRVl5NfkER7e0dVFfXUldTi806w6ROy4RGLVwUHHQk+/wcK4sLAqJ1e32N9WW7QKFyXBwcNi+HxWlCo8Zk0AvXCMfXOrIMjiHbMdTvbKyzurTIrGWaWcu0cGFYXVrEZNCjGB5iZECGtEeMcmSY9WX7/y9z8OLZU77/9rlQOOewMjlC1X/7/K2gOBzuN3h8sMvu5ppQOOQ4WasVI2iUo2hVClTyYUQtjUJt/PLC7I+0jg2hG8RB4NpeX2NlcQH9uEZ4LR3iyTZtZlKnZWx0hN6udrJTYgn1dcXn5nlcLn6Jj/MZ4oPcDgfpO1cJdr9IathtMiL9iPZ3IT0mkNh7nsQGe9PXUcfzBxtsLVv59vEOL57sw3fPefH0Mc8fP2baYGBrbR2++56vnzwS8HgzVhNtrY34+XoRHhwosKP7Jd3MThtRDsvo6xaRlZpIYVYKDZXFlOSmEx1yl9KcVCoLMinLTWN3bZ6v97Z5+ewxe5urtDXWkpmaxMiAVAgzVpcVERsWiKK/m/LcFBJDfClLi6I2Ow5pQ5GAaq3IiKK9PIPa3HgSg9wJ93amMDmc2vwk8u6HIKopQNHbQmtlLqWZceQkRRIf6ktlQSL5aRFEBrpSWZCIpL2Klpp8qoszaK8vYdakobO5krioe9RXFyGTdCAf7GWwT0x/Tyej/WJskxoMShkDHbUMiyoZ7aikqzKVkgRf6rPCqM4MISvKi4bCeCpz47h35yoezmc4d+wD4oI8iAl0oyQjltrCVPISI2mpKmDOqGF3ZY7VeQsrs1Ye7GzCy+c82j9geWGRna1tvn78hOdfPz3sZlGPkZObQU5uBuU1pdz2d6eqqZSzTsd49e1f8cXp9/nFH/6FG55nibnvS1CoCxnZkRw/+THHT3xOSVk2y6szWGa0SGXtBAV5cf36GQIC3Dl//kucr56lrbmGaeMED/e2GVcoaKmro0/cjUE7jkGn4snDTfT6UXx8b3DpynFOnvoCbx8PfPxuc/HKWZxuXsTT7xruvhdw9zvF+esfcNv3PD5+l4mI8iAx2Y/4+NvExXkRG+tJSIgzgXevkpTgT2lRIjWVWbQ3lCFuq2Ogpw2TToGst51JnRydeojOtlpyMhKoqyrEMK5AMdRHaUEOcxYjD3Y22NtcZXVxDpv5MM9hMx8WJlmmJpizGFm0TbNom8YyNYFqdJD+nk76ezqRD0rpbm+mOC+LnPRk8rPSKMnPpraihKryIjrbm+hoa6StuY7hgV60ajnjqlF0GgWTE2qsZgNzMybMUzq0arkgIGamD4XCjHmKWYsJ27RR2FTrx1VMaMawz9sEi6QD2jBjnkKrUjDQ10NbawOVFcXk52VSUpyHqL2JAZmEHrGIutoKOjtaGJBJ0GnHmNCp0KjlmIwT2GZM6CfUmE0GpiZ1GLRqdGoles0Yk1o1UzoNk1o1lik9UxPjaJSjpKYlEhp2j5CweySlJ5KRm0lldRV1DfU0NjchlvQg6uwgKCSYs+fPEBgUQJuoGe2Empa2Rhqb60jPSiY6LpzAYD9uedw4tJB88hYfH/uIs9fO4OxxFSeXS1y4fpbz185wy/M6zm5OON+6zA2XKzjfuozT9fNcvnqWK9fO4O59g7shXgRF+BAYdoewmEDiUyIJiwnE7Y4z/sHe3PZ3526wH7GJ0SRnJJKWnUJReQF1zTW0NdWjVoxgn7cJ4mHGPCVYUh1XZY1yFJNBx/zMtFAs6qDs2aaNGLRq9OMqwWo2azGxvDArUPjmrGbBlqaSD6McGWR4qB/t+Bij8kHGVKNodSpUajlyxRB9UjENjTVI+3uoqi6juCSfmtoK6uqraGtvYlQ+iGFSi9ViFLIOhQU5iLtFjClHGBmW0d7WxKxtmnGNEo1agWpsFElPJ+JuESPDMuSjg7S1NjIqH6BH0klTax09/WLqWmvRTGqYsOpp6WqhpauZRlEj7d2tlFUUk5WdSn1DNS2tDTQ21VJRWcJ15yscP/El6RnJtIuaEXW0MDgkZXhEhkI5jHl6EuuMiVH5IJ1dbcKjVAwzrlEyadAybZ5kxmpibtbC4oIN+9KcQC7a3dlge2uNhw92efL4gCePHUWrL4Wir2+fP4Mfvuf5N0/Z2T60mDx+9EC4REybjXR3dTA6MoSsv4+AQF8yctMoqsjDP9ibsJggTl04Rqe4hVGljNyCdMZUQyjHBmlqrqWvrwP9hBqFQsbwkJReSScDsl6sFjOThgl0Wg1Tk3qmzUY21lfZ3tpg1mblyeOH7O/tsLgwh23GwtCgjMaGOsTdIsor87h4+Rj3gr3w9nPlXog3QRF3Ka8tJjn7Ptc8rnPk7Jf88r9/zW/e/AMfHPuMry6e4quLp/CLCOHSLRf+j3/4R377+pv847//hN+98RYffHmU//dnv+R3r73J639+n9+88ie+OH6a37zyJyprGmloFhEUGkVM7H0CAu5RUVGBRqNBLBbT2dnJ9PSh939tdflwUF4/tOk5ShlnLYfN1Cr5MHK5nMGhEaT9A4h7eg+DzP2D9EgHaO3sQTokR67WodIZkY6oqGxoIyYpA0+/IK66eOETHIF/RAx3gsO57OrJkVPn+ezEWS7ecON2YChu3gF4+N4jMDwWN+8APvvqFJ99dYqzl67zxfGzHDl6jnc++IK33/2M9z78kj+/9ylvvfMxH318hC++PMG167dIS8+ks7ObmZkZ9vb2WFtbY2NjjfX1VXZ3toSW6fW1FVZX7Ozv7fDdy2+Bv/DyxXOePH4oUJd2d7aEOWhjfVUgqq2u2FlcmGN+zobVYkalUtHb20tRUdEhNlcsQdo/QE5uPm7unlx0us7p85e4fOU6Fy46HV4i2pub6Gpvo7e7i/bmJkEAaFVjQoeEo1zNIR4cg7RBO464Q0RbU6OAQzUZ9Kwv27HPzwkWlxmziUmdFvOkgcbaGs6ePMHbf3qdHlEniuERmusbGJYNMDo4RKeoC/mIgsb6JgLv3qOivIbmpnYqymuIjbmP05UbJCVlERCWwD/86y85fv4Gv3zlLW56BlDXKuY3r7zOP/3rfxIRnUBrWxca9QRSqYzC/CJqq2sY6JOikisY6pci6epkWNaPUT/BrGWalcUFttfX2FxdERqe97e32Fxd+bvLhKNV2iEAZi3TQm5kc3VFwJ9urCwLl4y9rU2BjPRwb1cohFuctf0d/co+P8f01CSD0j5ELc1UlpbQ1d7G4qzt74TC34oIR+Gcg1DksDM5qEj/u5g4/LVDFODu5hqLs3/12NqmjQKWsbe7A2lPF21N9YhaGukWtQoeQ0e/hkE7LlxlHMFvi3EKg3ac9WU73z79mod7uwIKV6NU0FBdToivB65XTnHH+SxXTnzIhS/eIdDlHJG3rxLnf4P4uzdJDfOiOjuW6rx4ksK9CfO5SVyID621RcilHcybxuH7p7z8+oDvvn4EL57Dd99hmpjAPr/ADy8Pka/ff/eC3d1tFhZtmMwGurrbqa+rEfB6/dIe5memD1noq0tUFOdzx/U60SF36e9uo6W2nKLMJAbFbdgmNXz3dJ8nu1s83t/+0UK1L7Ri8sN3zJinSL0fS3NNGeMjUqSiOpLDfClODqcqI5qx7jpE5elUZkTSWHCfstQwMqN8yYj0ISP6Lm0V2fS3V9JenUtrZS5ySTPDPS2UZN0nOSqQ3OQoQnyvkZ8WRm97GTHBbhRnxZAae5fa0gxk3Y1oRnupK8+lqbqYzuZq1PIB5IO9KIb6Mes0SNoa6e9ooL+1hp66QvobCumpzKAuI4S61EBassMQFcVRlhhAbU40JekRxN5zJyHCl3B/VyJ8blBXmMhodz2S5lJENQWoBrrQDEtoKC8g9O4dspIS0KkUPH24z/b6BsbJKWYsNh7sH/CXFy8x6g2srS4zMjqA/11vvjj+OacvHqegIpu3P32N1z74A+evH+XSzWNcvnkMZ49TRMTeJj45kF5pK9k5KfT0tvL0mz3aO2r46tgHfPrZmxQWpaDW9FNbW0hTfRlb64sc7G7w3fOnjCsUhAUG4u3pgXJkEJVigK6OWrKy4wgK9iQpKRz/u154erkQEOhLQKAvl5zOcMv9EvfC3LjleYKbHkcJi3InNMKd+ER/UjKCiL/vS2y8N3GxdwgNuYW/zxXux/mSmxVDRUkGjVUFNFUXM9Tbyfy0AZ16iNFBMQN9IkYGummqLaeqNB+ZpAuZpIvcjBQaqss52N6Al8/ZWrWzv7XO7sYqy/M2LFMTGCc0TOnUmA1aZqenWLRNszRrwT5nRa9RYjXq0ankSDrbaKmvprqsiJL8bEoLcigpzEEq6WR4oJeWxhqaG6oZkkmYGFei144xrhplSq/BZpliZnqSyQk1mrERxlWjGHQq9OMqYeictZgEEeHYaDsWEiaD7rD00GZhxjzF+Jicgb7DzofurjZaW+qprSmnvq4ScXc7I8P9jCmH0ajlaNRyjFM65manWZi3smyfwzZjQj46gEE/jn5Cg0GrxqjXMv1jLsJs0GHSazH/ODjb523k5WcRGxdJemYKecW5ZOVn0yXuZnhETnePGElfL4PDQxSXlhASFkxUTCRd4k5G5MPUNVRTWl6EqLOVnLxMsnMzuOnuzPlrZ/jizBG+OHOES7cu/kjF+Su96brrFc5dOcWps19x+txRzl44ztkLxzl/6SSXr57G2e0yrrev4uHjjJffTe7cdeHOXRfcvW/g7HYZZ4+r+IV4k5gZT355Dhn56cQmx5CRn05zZxPDsj76xJ0M9PVg0KqFa7JGOcqwrO/wOqPXMj2lF35GM+YpQfjNWc0YtGrUihEMWrXQZL26NI993sb8zDSLs1ZmLSamJsYFX7lWpUCpGD5ErTZU0y5qpk8qRtrfQ79MgqS3i6bmOhKT4ggKvkt8QjS1dYeUKdlALxN6DfMLM4yODNDcVEeHqAWNWsG4Rkm/tIe+3m4GB/owGfUMDvShUSuwzZgx6MfRaVVMTepQq+QYpyYwGfVIJGJEna2Ypo1MGHWoJzSk56UTGhVGfHIcEbGRBIcGctv7kK7UUF+LqL2ZZ988xmjSk5GZQnxCNN1ikeD7f/rskdBU3dBYQ1p6EtEx4eQXZDM03I/Fajx87/3YYeHosZixmlhanGVtdYn5OSsH+9s8eXzAo4d7PHv6iKdfP+TRwz2+fvJAuDo4Nsgvvv2Ghw/22VhfZWV5iVmblbnZGWwzFgx6HWqVkqFBGQX5udy4eZXUjEQ6ulsJiwwiOS2BeyH+1NZVkF+QRVV1KYMDvZhN+kNS1Ljy8O+h+dBtoFaMoFSMCt/HoNdh0Oswm6ZYW11mdcXO9tYGqyt2VlfsLMzPohpT0NrSRHZWBmGhgYRH+hEdG0BhaRo3XM8TFuVHYnoMCakxnL58gtfef53fv/Uqv3vzv3n943f4+MRX/PL1V/n1W6/z4YkTvP7hx/z7f/2OX/7+T/zqldc5cd6JM5ed+fzoaX7xm1f5l3//Of/1uz/ym9+/xtET58ktKKessoEbNzyJiIxDLleiVqvRarXIZDJUKhXr6+tsba6zbF9kZXnpcAO/vsL68iIWo+GwU2ZkAK1KwfDQAGKxmK6uLoZGhhmVK2kXdVJaVkFxeRUxCUnkFpVSUFpJZFwit/0C8Q0MISw6nvD4RPzCIrjq4cUXZ8/zyYlTHL94mUu3XLnq7omTmwc3PO/gdfceAeFRXL7pymtvv8eb737Ixas38PAOICwqieu37vDV8Qt8euQUb/75I3712z/ywYefcfuOP9ExCbS0tqNQjGGz2VhcPLwSLC0tsP03vQ7L9kXmZmdYti/y8MG+ICK+/+6FkLXZ3dkSns2NtUOR9WPvi0NEWKZNaNRjiMVi6urqCA8PJz09ncqqGnJy8wkIDOLGTRcuXLnG+ctX/yoixseU6Mc1jI2OCI9GqcBqMmLUT6BRKlCODKNTq4SyOUfg2EEWcvj3HdkBR27CgYh1DNhjoyP0ibtJio/jo/fe5d//+X/h5eJGQ00tTXX1lBYWMambQD2mITM9i7SUdJITU4iMiCU3p5DMjFwuXnDC3e0Orh6+vP/ZSf786QlKatr5xe/f4uJ1T3zuRfL2e58THBHH4JCCKaOFhfllNBotpcUl5GRl01hbh7RHgmJ4CHGHCElXJ2qFXECxOjIfDgvWzsY668t2QTis2Zf+Lmg9P2MV7FyOLg2HGHF8vrW2yqP9PZ49fsSj/T12NzdYX7YLdCvHReNvBZrJoGdkQEZrYwN94m4WZ20CWenJgwMeH+wLxBtHaPX510+EfISjJ8IhJHY3N9jd3BCExIPdLQH559gaWk2TwiZrQjOGpEvEQF8P0p4uGmoqKcjJpF/STWtjHc31dciHBllemBeIWw6r1criAgbtuCDG9OMaJF2dmCcNLNhmEItauHX5FJdOfExMoBthd67jeu4z7t48TZDrORICblGcFExxUjBtJWmM9dRTm59EfnIYWfHBJEbcJS0uFFF9GU8PNuCHb+AvL3n55CHfPXvGyvw8q0t2Xn7znO9ffscP3/+F58+fcXCwx8GDHRaXZpmxTrO+toJ2XI2svw+DVs3W2jJPH+7T1liLv6cbCZHB5GckMS4fYGd5FqtexZxRy4ONJXY3VpgxHYqGv7z4Bo1ylNLCPJ482CMqLJi0xDhsRh1mrYL2qkJuXz1NYWIodTnx1OXG0VGRQVNhIuKaHIoSg0gJ9aI4OZTC5HA6a/JZmJKjlrVRnp1AS0UO2hEJUlEduclRhPq6csflFC01mXQ05ON05iNuXPyClBh/SnISaKzMoawgBV+PawTcccHH/Tp5mcmU5GdSX1WGRNSEqLacptJcOioK6KzIobcqh9a8WIojvahLDqA1MxRpeRJVKYHkx/rRXp6BXNKIQiqis6GE8sxYeuryUUqaMCokbC9M8c3uEstWPSO97dSU5lOck4aouYGRASkmwyR7O7u8eP4SfoDHBw+wGE3MWKdpaq7jiy8/5ZXXf8stz+tkFCRy4vKXOHmc5Se//n/4+Ogb3PA8zXX3E5y5+CEFpYloJ4aR9IpIz4ynrCKXe8FeXL1+iqvXThIbF0jgPXeUY71src+j1yqwLxx69W2maXpEIkIC/ekSNZOXnURo8G3KK7LQTQyh0w2Tk5OCn68XdwN8iIuNJCjYn6ys+1RUZxEZ7UlKRiBhkV7ExPuRkR1JRnY4UTG3iYrxIiszlMKCGCLD3ElNCiI5IYTi/BTqKwqoLStguFfMnGkSq1HHhGYY/fgIGys2jBMqWuor6WhpoL+nE1FzPRnJCVim9Lx89oT9rXVePnvCk4NdVhYOrUyz01OYDVrMhsPshM08yaJtmrWlOWzmSfY2VznYXmfRNo1OJUcsaqG6rIjKkgJqq0rpFYuQdLdTWVZIdUWxcI1w5B/UymGMhnEsJj0GnQr5cD8DUjEDUjHyIRlalQKTQcf0j1t/x0bbYY10XCYcg6zD5jQyIBUK5oYG+xga7GNMOczUpJYZqxHbjImFeStTk1pBRCzb59hYt7O0aEM7rhREhMmgwzZtZN5qPrw+6DQYxlXoNWNYTZPMz0wTGxeJj68XKWmJFJUXUlZdTl+/FN2EgaGRYeRKBaZpMyqNmu6eLqprq8gvzONuoD8xcZFERIXS3dNBWUUx95PiCAy9S3RiFF6Bnty47YxXoCd3w3zx9HfjmtsVrty6iO+924dC4uIJzl86ySWnM1y+epZrNy7i4u7EdddLON08yzWX87h4OeF25xo3PS7j7HaZmx5OXHd3IjQ2iMTMeJKz75NZkEF+WR41zdVIBnsYGZDSJ+5kUCphUqcRrj4GrRqTQSdYzezzNpbmZpifmRZEhKMfYmriEAQxPaUXiE4bK0sszlpZXphlzb7Ags3ChGaMkQEpg1IJ0p4uOjtaSUlOIC8/i7b2Jnr7umluqaeisoSi4jwys1K5fcediMgQqqrLGBjsY0w1yuSUDtvsNBbrIbZ1XKNEqRhG2iemva2J9rYmRkcGsM2YkfVLGBqUMjWpw2oxMq5RMq5RMqYcobWlgW5RO73dXYxrVGi1GsbGDkvLikoKuePvTXBECLVNdYzrNCwvL7GyYmd3Z4vvv33O3tYma6tLwHfAd6ysLrKwaOPxkwM2NldY31hmyT6HQjlMu6hZuF4ox0ZYXllge2cdq8WIZXoKs8kgCBqHiFhfs7OyvPCjWHjMo4d7PHl8IJTNHRbPPRAsKY8fPeDhg302N9ZYWpxnfs4mYEqnzUYWF+Z4+GCfabORivJSEu/Ho9YoGBjuIyEphtKKQlJSE2hrb6SluY72tkaGh/qZn5k+bB+fmWbGNMnq4hyrs3Po1WqM+gl2tjexLy1gmT78d3h+zsbW5jprq8vs7+0wP2cTyvDq62pIT0shOiqCO7fdEHXW0NNXR31zEddvncbnniveAa5cdb3IsQtH+fWffsNPf/dz/vTh25xyvsLxq5f5p1/8gv/rpz/hf/7s5/z0d6/yxgef8q8/+zX/+etXuHDNBe/AexEzvwAAIABJREFUMILCY/ni+Fk+/fIk7338BZ8eOcHFKzc5dvICXx47S0pKDqNyNWazhZ6eHpqampDJZExOTmI2m4WSudUV+6FVZ97G1MQ4o4P9DMv6mFArmDFPMTjQT2dnJ01NTXR3d9PbK6WktJz4hERSUtOprKqjtLKGhKR0PH3u4nbbF/+gMNzv+HH07AXe+ewIb33yGW9/+jkffHWMo+cvcumWKzfv+ODuH4BPUCh3AoO56urBl6fPcez0eVy9fEhKz6amsZWyqmbuhcZx6uxVjp+6zNkL1zh28gJOV28SF59MaVkV/bJB5HIlBoMBk8mETqdjfn6Wra0N1laXhcFfP6FlfW2F715+y1++f8nTrx/zl+9f8s2zr3lwsMfO9qZwmXEErZfmZlhZnMO+tIBtxsK4RkV3VwdlZWVkZGQQFxdHZmYm6RlZ+Pj64+buiYurOyfPXuDcJae/iohBaR/jY0p6OjtQjgyzZl/CPGkQLg6O4O+ERo1+XCNs2/+WTjSp02LQjmOfn2NrbVUgED17/Ei4VsiHBukWtdNQU01xfh5J8XFcOHWGS2fOUV5cQltTM+nJKSzOzjGh1ePp7kVkeBTFhSXExSaSn1dMZUUtAXeDaWxoo7yqERevIF55+zO8g2M5duEGsal5XLnpxR/f+IDPj54mMyufltYOcnMKSUvLQD4ySnNjE6WFBUKh3LCsH8XwEFMTOoz6CaETwyEmHPkFB4HJUQTneH0cJCf7/BwzZtPfCS1H4Hh7fe3Hof0wi7C7ucHm6sphwHhCJ4gXB6lpcdbGwc62cKlw2KUcA/qj/T2+//a5UCL3zZO/MvgdLdGOa4UD+eoQEY4yukOq0qbQRLpmXxD+U3EMAdNTetSKEQalEnq7O2iqqyYmIpTSwjyqy0tIio+jpaFe6Mdw2MKWF+aFTg3btBm1Qk5aUiKXz58jMjSEfkkPqtFB6ktzCPK6RmLIbYI8ruB09F3cz3+G5/nPifS6RGqwGzkxPiQFudFZlU1reRaimjyay7NJivQnMSqA+xEBjEg7ebSzAt+/4GBjlZ21NWwmEyuLS3z79BmPHz7i+bNvgL/www/f8+2Lp2zvrGM2G5HL5dTVVjOmlP/oBz0MFU5OqCnJz8YyNUFZfiap8ZHsry3waGuZnpZqJG31DPR2I+sVY9Cq6WxrpiA/l7zcbJbmZkiMi2ZI2kNZfibp8RFU56Xif+sioZ5O5McF0lGWTlV6JOUpIUjq8qhIjyA7xp/y9EgyY/2pK0hmtKcBmaiG6sJUGsqyaCzPpTQ7kcKMBCICvPDzOENt6X1cr37J0U9e5exXb5ObEkZWUhi5qZEkx9wjxNcNH/frZCRGIW5roKe9EVFzPaV5GTSWFVCdm0JLUQY1mTE0ZcfQlBlGYZgrDSkBdGSFMViVSm95Mj2VGaxOyXm0amGos5HK3EQ6a3NpKkqiLi+BQVE1cwY5U8o+pKJ6+jsbaawqIf1+NMF3fXG6eI64qGjmZ+d48fwlXz9+Cn/5gX5JL6MjQ5SWFfLFl59yN8SH1q5GIhLukZwXz4fH3uLffvl/8/r7v+ajL//IV2f+zOkLH+DsegIPr+u4ezjzh1d/gYvbFVzdL+Ph5YS7x2Vy8+K5cPFLFpemeLC3SpeoEYNOxciAlPbGZnLT05F0iVAoZJSWZhIc4kVySiilZRnk5yeTmZlAWOg9CvJzaaytQdwtwmqewGhS0iOuRCyp5O49F0Ij75CaEUFmThTxif4kpwVRVpFEfWM22Vnh5GRHERd1l9LCNLpb6+lorEM9PMjMpJ4Z0wQLM8ZDVPHqAkuzZqTidiSdbQz3S+jtaqcwJ4PeLhHr9gV21lc42N5gf3OThZlpdtaX2VheYG1pjrWlOexzVmZMBqxGPXMWI0uzFnY3VtjdWGF1cZZ5qwmNYpiOlgYaqsspL8mnorSA0qJcCnIzqKksYWSwD5ViiC5RMwNSMSODfeg0CqxmA9PGCTRjIwzJJMj6uhkZkKJRjjKpO7wGaJSjwlbbMaxOTYwzqdNgNU0KRWSO3giddgylYogx5TCW6Um2t1Z5cLDN1uYK9qVZFhdmMBknMJv0zM9ZmJ+zYF+axb40y4z1cICbNk8KhKGlWStmgw6NYoSxkUHGRgaFMHdcfBTePp4kJMaSV5xLfUsDRrOJhUU749oJ1BotKo2aweEhZIMD1NTVUltfQ3pmGumZKQQG+RMRFcptbw/uJ8XR2tlMWW0pCZnxBMXcIyjmHoER/rj7unDD8xpuPreIS47CJ9CLGy5XuOFyBVeP67i4X8PN0xlvP1dcb1/nhvslrrte4JbnFTx8nPHwccbF6xrObpdx972Jf+gd/EN9CI0NIq0glZyybErqSuka6KZb1Ip8SCaEpx1CbtZiEoTAgs3C/Mw0c1azcFn4W1FhMRqEsPSsxcTS3AxzVjPmyQmBxGTQqpF0iaitLKOytIjy4gIK8rOpKC+mqDiPwqJc0jOSCY8IJio6jKzsNAoKc6ioLKGyqpRusQjl2AjKsRHkiiGGR2T09nWjVslRyIeorakgLTWRosJcWlsaGBqUYrUYWVywMSDrZVyjZHdnA51WRUZ6MulpSUh6Ount7kLS1c3Bzi5rK6sMDg7S3NrCqELOqELO+uYGj79+wtOnT3n27Bk7W9vsbGzy8pvnhy6Dgx30hnGsMyasMybsy/PYl+eFjIfeMM7wiAzZQC+j8kHUGgVTxgkmp3SMygeZsZqwzZiZtU0L+Zy5WQtLi7OHDeObqzz9+iEPH+yytrokUJscWFyHeHj08EDwqa+tLrO4MIfVYsa+tHBoLxlTMDWpZ2V5ialJPUrFKLYZCw8e7jI4JKW4JP8wd1JXxaRBy+rSPCMD0kMniM3G2uIiyzM2Vmyz7K+ts7WwzIzhcI472NlmeWFeyHna5+fYXF1heWFecI8My/oRtTRTV1VJVVkpbU2NDA32odZKycgOx+nGMY4c/TM+91wJDLvDDU8n3P3dePOjt/jX//op//mH3+AS4MdpZ2d++847/Py11/iP37/K7994h3/4l//gf/zj/+LIiXPcDY7E2fU21128kMhGyS+q5F5INDExyWRnF5OfX05YWBz9/XJU6gkGBobo7OxELBZjNBqx2+1YrVbm52xsrK8Kr6VBq6ZP3ElHaxO93R0M90sOr3i9PXR2tJOfl0NUVARBQUHcvHmTs2fP4nTtKq5uHlx0usqxU2c5ff4SXj7+BIdHccPVg/c+/owPvzrG56fPcvzSFU5cduLYhUucvOzEZRc3XHz8OH/tBlduuXH8/CWcXNzJKSylpUNMQ2sHbV0SissbiEvM4pabL64e/iSmZJNXWEFWdgEFhWVUVtXR0dlNW5sIqVSKWq1mbGwMvV7H5I/vg6FBGbL+PsY1KjbWV/9ORDguEft7O4J4WLYvsrgwd1huaLOwYLNgmTahVinpELVRVJhPUlISsbGxxMfHk5CQwL2gEG7eciU8IorQsAi+OnGaMxcuc8XJ+VBEdHd2MdQvIyszneryCsFu4kCfbq6uCO3JY6MjQnOzYzjUqsaEQLKjUM1h+VmctQn5CtWYAllvH7XVNdRUVCJqaaUkv5jqsiqyM3Pw8/HnfnwiYwoVsdEJuNx0Jysjl+zMPMrLqmlsaKUgv4TTp86TEJ/C+LgR0+waessymUXVvPr2x7zx3hFOX7rBR58f43/8n/+Tf/v3nxEQGEJYWAShoaGs2A/fVOIOkXBxkQ8NCt0OjszDyuICa/Yl4bKysrjAnNUi/LkdBXyOQLZDABi04+jHNczPWIVm6YOdbR7u7Qr9GA5R4vjccXlwYHON+gls02Ye7O4IYeUF2wxG/QQ6tYqx0REmdVo2V1fY397i8cG+cHV4tP/X7oa/Rb06QtYOEfFXIXFI3thcPfz9LM3NCiHvlcUFrCYj5skJxKJW6irLqKssxcfTlfioMOqryqguL6GjtYVhWb9AtpqfsbKzsS5coQ7zElN0tjVz/vQJ3nnzNe763KaushhJWy13bl4k2PsG0QHuRPjcIDXClzCvK0T5XKfgfhBtZZkEezoRf8+LMG8X4kJ8KMlKJDspiqykCGJCvCnJTaa3o5GNJRtP93fYXFmivbERg3ac755/yw8vv+Plty/gh+/59ttv+Pb5M55+/ZgHB3votBoqykuZsU4LYfkZ8xTry4uMyHox6ceR9/eSl56IUatkWqfC1+06aXHhpCfEIpN0UV1WhKeLMyUFuajkw9imjQxJe/j264eUF2RRX5ZPT0sVCUG3iQ9woyYrlvaSVIoSAsgM96K1KJnC+/fICPemKCmElFAvagvuI6rKpSQjmqK0aNqr8ylIiSQl0p/qwlQSI/wI9rlKUpQ3R97/PUfe/z1R99zw97hEbmok+emxBPu4kpcaS1jAbcRtdUi7WuloqqGvo42y/EwKkuPIiQunJDGa5EBP8iN9aUyPpDzWh47cSAarUunMj6U+NZSmnHiWJoZYNaqpyE6iIiuBvNgAqjOiKEq4R1akLyUpEaRF+uF94xw3Lx7n6tmvCLjjRnRYEOdOHcffzwe73Q7A8+fPefH8W7bWVukQtRAcdJea2nLkYwNE3w/H3fsGtwNc+OM7v8Hd5xpfnnqfgBAXLjgdwenGVxw7+T7HTnxCdEwIb73935w6c4Qz544QHHqbWy7ncXW7SElpOk+ebGKaUtLd0UBlWT5Z6UnER0dQUVLIwvwMszYzra3V+N11xdv3JuGRviSnRtLd00yvpJPdnQ3mZ6aZ0mswGsboaK0kLzuSkOBbePtcw8fvJtExfmRmRZOTG0NJWSI1dZlUVKVSVJhAVkYUIUGeFBek098joq9bhEYuxzCuYnpSh9mgoaejGZmkA8uUlindmEBaqikvpraihLrKMixTenbWV1i0Wdjf3GTDbufpw30e7m5ysL3Owfa6QG/aXFkUchTr9nksUxNMT+pYW5pjadaCclhGd3szKYmxZGckUlFaQHVFMeUl+bQ01iDr60bW141U0smAVMy4apRZq5GleSsWk56JcSXjqsO81NTEuGBjUsmHGRsdYlKnEawzjjzEgs0iYEVt08bDq6dlCuOUTsg5LMxbWVyYYW11kf29TabNBqYmtczazIKNacZqZGHeyvychdWVRZYWZ4Vg8eriHGaDDtXoEKMDUgZ6xagVIzzY3aJD1EJBYQ5FxXnk5mdRU1eNTj+BYWoS2cAQUlk/baJ2GpubGBgapE3UTkJiPDl52bh53CIhMZbq2gqyC7KoqaskKj6Shs5GcsqyiUuPJyIxHL8wX5y9rnPD8xre97y4nxGHX4g3N9yvctPjGm53bnLL8zouXs54+bng7nsTV+9rOHtc4ZrbBdx8buAT6IHbHWfOO53E3fsGvvc8iYgLIa8ki+zCdDx9XfHwdhOC1cOyPiEYPTUxLlwZTAad8NpbjAbBqro4a2V6Ss/4mPwQ5f2jP3x0ZACV/NDjrx9XoR0fQ9YrZnCgj57OdkqK80lLSiA15T65mWlkZ6WRk5tBbHwU4RHBhIYHERYeRHLqfUrLCimrKKazq43E5Hhi4yKprq1A3NNBl1hEb183wyMyxD0dSPvE1NdVUVdbyejIAErFMAr5EAvzMwzIeumVdKFRK5ixmhgc6KOstJBeSddhsdbeLv2SHkyGSfqlvXR3dmGzWXnx4gU7e9tsbW2xsbHGysoKe7vbrK+uYZ+f4+HePrubG1gtZqEPYmi4XyAUGSa1DA330ycV09rWSGtbI+KeDoaG+9HqVGh1KvplEmwzZgFvu7a6xNrqEqsri6wsLwjP3u4mK8sLmIx6Zm3TbG2u8vjRPi++fcre7rZAYnJYTDbWV7EvLQjXB416DI16jMWFOWZtVqR9Ejo72lGNKRgZHmRCr6Gvtwft+NiPl3U7ywuzWE2TrMzPY52aYm1xkf21dXZXVnmwscn+2jp7q2tsr67y9NFDVpcWhTnEsQjVaTUU5+fRUF9NVWUpHaIWrBYjSsUwpSUFlJTk4B90E5c7Z7nmdoKjZ9/noy/e4OiZjzlz6Su873kQFhvKR0c/4T9//1/4R4byyenT/OHdd/mP3/+Bf/rFL/nJr//Aq2++x2//+BZ3/O/h5RvAb//wJ/7w329QXl2HpHeA3r4BMtJzGR5SMjggZ3hISXOTiJFhJYWFxfT19TM1NcXykp0V+zLL9kPb+Pb6mnBhGZBJqautprqqgqamBqqqKsjMSKOyvIKaqmoiwiI5ceLU/0fVe363eaZ5mv0XbM9uT8/07nTv2Zru2a7q7eqyK7vsKrtsSy5ny4pUYJLEIOacc84555xzBAMYQBIgiESAAYEEwZypLNmWq679QOFt14f3gygcEeeIxHnu5/79rouLH33MhY8/4aNPP+OKzW3+9PlXfHzpMl9ev8nVO/bcuOPAFZs7XLp2k0vXbuLs5cs1e0c+unSZT65cw8bhHg6u7ty668Qlm9vcsL+Ls5cvV+/YY+vkSlF5NW3d/TS0diISz1Db0E5zWz9pmUX4+IcRHZ1Mamou0TGJhIXHUFlVR1V1Pamp6eTn59Pa2kp3dzfDw8MMDPRRV1tNV2c74vFRVMoFNsxrPH50xvevvuUvf37Fq+++4emTRxwd7guRpTWTAaNhFYN+5fUGQod8XkpPTxdFhfnExcUQFRVFXFwcDx48wMnJBZubt7F3uE9JaSX5BSVcunoDmzv2/zlEaDRaerv7aG5uZmpimi3LJjPTEpZ1S6iVKox6A8aVZWQzEibHRpHPzbKyqGJVq0YmmUQsOo8FSSbErBv0yGYkzEpmkM7OIZfNYzFvoFxQsLq6inRWxvDwCNWVNdTWNBISHElBfjmxMSl4eQZy764bbg98KSwoo6K8lp7uQZQKLdMTcyjli0yOz3Drhh01VfVI5xQcnT6jvLqFf/gf/8L/9r//A//H3/8jf/jjRT7/4jJ/91//gZ/++5sEBYUgGhqmrbWZTYsZ7aKSRaWccdEgI4MDqBfk7Fg2hMjPwc62gF61Fsd1apUQU7L+olkt3Gv6VcElYd0sWF9/sLPN6eEBR3u7PDo5FkrHh7s7AuHKSnyybjCsKFjr97NuQTSKBabF40yOjbIgnRMoUKeHB4L7wSp+e/HkMa9evhCQr49PTzje3xPEcz8cKKzDzIZpDePKKoblFdZW9Jj1Rg62dlDPzzPW30t3cwNRwb7ct71GXno8A52NxEaE0NJQi3FFh2RiTIiAWekOlg0TSoWMkuI8FIoZwsL8uHDhbVxcbMlMiyUvK5GMlGgSY0NIT4ggOSaEyqIsZsWDTIp6yE2LIz8jifaGKkJ8PGmsLCMhOhxnR1sSY8JIjAogPtIXD6fbhAd4sLas5MXDQ56c7r/Oi8+zub7Gq5cv4NV3PH/8hG9ffgPf/5nvv/mWo71d1vTLnB3to19aZNeyztyUmG2ziVWtmu62Zprrqhns6aSmvJjpcRFLinl6WhpxvHUVP5d75CRG01xVSlluBkFe7oz0drGslFNTUohqTkJrXQV5qXHUlWRRnptIbWEyJWmRzPY1UJYQREG0FyVxAXRXZFIQ609OlA/58QG0laXTU5NLflIQFVmxDDQX09tQQFLoA0pTw4j2tifU15nGyjxcHa5x7/YlclIiiQnxJCU6iLrSHGJDfCnPSyc1JpzUmHBKsjKYGOijraaK8txs5kaH0MulKMaH6a4qojg+jMHqPBqzYmjKiKSnIInRmlz6yjPpLE5D3F6NbKiDgfpyKtNjKYnypTzKhzhnG7IDnYlztyU1yIWg+9e59MGvufD2z7h15RNc7tvi6HCbxOQEjOZ1vgeevHjOi5dP2N3ZYGiwh/y8TNbWlnjy9JjJKREhob7YOVzjyrVPuW17mUuX/4TLgzukZUTj4eXIl19e4KOP3sXLy5no6GBCQrwICvLAx+c+rq53cHe3p6Iih6UlGYWFqdy9e50HD2z5+uuL+Ps/YGFBwqZlDd2Smrr6Sto6G+gb7KB/qJ39ow2evjjm4eM9vn11hkYzQ0NdIa1NxTTV5JAY5YGvx03cXW8QFvKAjLRwiguTKCtNpqw0mZLiRIoK4wmPcMPP/x7xCUFUVxcyPNxNWWkBI6Ih1Co5StkMS+p5FuYm2dkw8PLJCWuriyhlM2gWpMxOjjE7OUZ5Ub7wc3l6sMvp/j5PT085O9rn0cmhQNA52tvm1ctnfPv8CYe7W7x8+ojdTTNPzo452ttmy2xiSaM8jyI21ZIQG0Z4iDelRdnUVhWTkhhFfU0pU+Ih6mtKaW+pRzI5yuhQP8r5OSHyqF9aRPZa5KaQzaJRzDM3PcHE6DBz0xMsL6rYMOkFWpM1VmPN7FsPtmv6ZeFmfHPdyPbGGrubZiGru6RRsqJVn0eVVpcECtT2xprgNbBeguxtbbCmX0Y5P8fc9IRQJl7SKNkym84Jc+IRhgZ7GRzoOc/Wa1SIxWO0t7fT0FBHTV01VTWV1DXU0tLWTFR8NF7+3kTFR+Pg5EhReTGDY8PkFecTkxxDXkUBrgFulDdVUdpYTkBMEB4hXty8Z4N/pB/JuUnYutzB5t413INcuetpzxW7S1yxu8Rl26+443oLO7c7XLG9jIO7LU7e93HzcyE2ORLfYM9zQVdCOJlZSRSX5FBckkNBQQalpbnU1ZXR39fF2OgQszOTLMjn0GlVwq24Tqs639LolwS5mUa9gEo5j3x+lrnZKaYmxxgW9dPa0kBDYw3dXW10dLbQ0lxPZ1crGenJtLY1UlFeTExsBHGxkWRlp+Hj7U5jUy2Z2WnkFuUQHBpAdEIUpeVFRMZFEBYRTEllMcGhAbh5PyAgyJfaphompsZo7mhCu6RmdHyY+XkpItEQWVkZ5OZmI5XOotGomJmZxmBYRSabQ6VSsLioRqlcQCqdRSY7/3/Try7T3dXxeuiYZEYywZrJwOHBeSb+7OERlo1z/Oo5uvKcNjTQ38301AQq5QIatZLZmWnaWpvp7GhDqZCjUSsZHhqgo72Vzo42Wlua6OpsZ2pSjE6rYc1kEA5jK8s6tjY3OD464GB/VxB2Hezv8vjRGYcHe6yZDEjnZpiblWAy6jk63Ofk+JBHD0959ugx6wYj+9s77G5usaY3sLe1zY5lE7PRhH5pGfWCAp1ag2xmFvHIKC0NjUyLJ+hqaycxNo7urg7WDecbhJOD84tHjWKBh8dHAn3HsmbAYtLz6PiAl08e8uj44LxbtbfL3tY2u9s7yGXzyOelLOkW6WhvprAoFx9vd/wDvCivKGJqeozmlhoKi7LIy0/H7u5VPr36e9797A2+vP0eti5f8sW1d3n/k19xy+4LwqN9iEsM476bA//xq58SnhjJu59c5I23f8NPfvUL/vUXv+Cdi3/iH//5J7z9wUUS0zJ5/+JHuLi6UVFRQUlJEe2tbaxoFxkZHKK9uYVJ8QSyOSmyuXn6evqpr21ienIWk2GNzXUzW2tm9iwWdjc2WH/9WTAjmWJgYICKymqq6uopqqohODqO8JgE0lKziY6I587te9g6uGBj78R1Ryd+/eFHXLh+iz9evs4X9vf48PJN3rr4BR9duslnV2258Nl5Kfq+iwepmTnccbiHT0Aw2flF+AaG4Bccjpu3Pz6Bodx1ccfG9h5Xb9rj7hNEYFgMI1NSzNuHTE/L6e4exsMjgLfe+iMffvApt27a4+0VQE52IXW1TZSVVlFQUERhYTHl5ZXU1NRRX99IQ0MDRQWFVJSV09zYxNjIKEa9gedPn/H9d694+fwF37x4ydnJKbvbO2xZNtmybGIxb2AynJfkLRYz8/NSRkZGqK6tITw8HB8/XwICg/Hw9Mbx7n1u3bbn3n1X/PxDiItPwcs7gK8uXePuPVfu3Hbg9m1b/mZocBSFQsX6+gZHRyfs7OwxL5UxPDjEyLCImWkJCplUKFovSOeYn5liZmKMJbWCkYFeoZhsWTPR0dJMVUUlPV3dLOuWmBgXs7S0wuqqAYPBhEg0SmtLJxnpufj4hNDQ0MHQ0BT+/uG8+ebb/OQnb5KXW0p7Wx/tbX0Y9BbEo9MU5ZdxcviI5oZ2SgorkEzLGB6eJDgslh/96Cf8l//yD/zPf/4xXt4BdLT3kJNdwJtv/gJXV1fqa+sYGuzn7PSQNdMqCtks46JBejramRwbFXwWPzzAa1VKAQFrNho43N0RiEdWUpN1C2ElMK3pVwWnhml1he0NM2dHh+xvbwkbCSsC1bqFsOJglzRqljRqTKsrQjTISj2yRqeWFzWCt8M64FhJUlYjuFUsZy1YW/sRp4cHHO/vCZGqk4N9Dnd3XpfIt9kyb2A2rLO2asKsX8NiNLOpN6GTLyAZFTE+2E1xVjIB7nfJSAilviKP+KgQ2lvq2d00vz44vHaHLGkxGlaZl82hUs7T2dHM2toSly59RESED1VVedjbX8Hl/m3yslOQTIpY0SnoaG2gpDCHOYmYbYsJl3sOdLQ0Mjc9RUFONuXFRejUKjJTU7h++Su8XR0ozk0kPMCNjMRwdIoZvnt6zDdPT1mYm2Rr3cCLx+ebmO9ePIdX358XrV/BilZHc20tY0P9jAz0opqfw7ispbejla11IxLxKIM9nVSVFtHaUCsME7OT4ywq5qkpKSQ9KoTmsjyG2xoY7W6lvqyQ8rxMQn29CPf3Yd9ipCw/nZToEFJjg8iMD6UsJ4GWsky6q3PoLk2nOiWEyuRQimL8SA1yJT/Gj5aiFBoLk8iJ8SUz0ovi5BBaS9PorMwk1teRBH9HfOy/IMzXlcaKfBIj/An3e0BsiDdBnvcpzEikpbqEivwMbK9+hZeTAzOjg5zubKCelTA1NMD8xDi7Rj0PN82sKWVIB7tYGO5B1t9CQ1Y8vaWZ9Fdk0VmYylRbJRsLk5gV00x2NdFRXkB3eQHVsUGUh3qS6GRDlOMVIu5eIdjhEgWxftTnJxAT7Mqd65/yzltvYGd3HaVazvf8mZd/fsXxwzOePX/I+vrn6gTiAAAgAElEQVQyMzNjaLVy5PJpioqySE+Px8/PjQsXfs/Pf/5v3L17i8TESDIyEqirK6O2tpTCwkza2upIS4sjLi6M/Px0qquLqa8vpbAwndBQbzw97+Hqeofbt78iINCFiEhvfHzvUViUwshINyr1PBsWExNTYwyP9tPZ107vcCc7R2aOH28jV01Q31RIYlIA2VlhFOdFE+hzByfbTwkPuIunyw0C/e4RH+NLRmoIGemhpKYEkZwUQEpyIP4B94mJ9aWsPJOunkYmp0Q0NtUwONTLQH/3Of1ocQGFdIp1vZbjPQsbxv8kLGmV8+h1aqbGREjEoyzMSTAua9mzWDjZO8dvWt0Ae1sbrBtWhKy7NbJiNQ5b6Wv6pUWa62sI8vciKz2B4AB3YiIDSIgNwcfTmaT4CPq6WxANdtHT2cKUWMTY8ADK+TkBz2odEOZnp4XYy6JSLuBErfEi44oO44pOGBSsJV0rJchsXBVux62RG2sB2Ppera9fN6xgNq4K1KCDnU3ByHx2dM48X9GqBaKc1dC8uW7kcHcLhez8Zl0qmUS9IMNkPM95Ly1pWV1dZm5uhvrGOlLTU0jPTKOsolTwRiRnpBAQGkhgeDCp2enEJMXhHeLPzXu3ue54k5j0eAJjQrB3d8Q92BMXfxf8ovzwifDB5r4N9u62+ER44eR7D5v717G5f50b965x8cpHXHa4wte2X+Ma4EpgdAA+IZ4ER/rj7utCcJgvMfHnP9u1taU0N1TSVF9BR3MtA92tyOdnWdQoMOiXMK8bBA/B0eEue7ubrK5oWV3RsqRTC/0RxYIU6dw0kxOjiCdGGB0boqe3g67uNrp72qmoLCH+9XYhMyuV9o5mSkoLyM3LpKg4j+ycdDKzUunobCGvIJu07FSq6ivJLcohLTuVqPhIHJ0dSEpPpKi8kOCIIAJC/RkcHUCxuEBLZzMjEyI6uloZHh6kr6+HsrISamqqhAFhfl6KwbDK2poRpXIBkWiI7u5OhocHmZ6eRCweo6eni9UVLSfH+4IR2opY3dpc5+R4H51WxfHRHt+8fAq84mB/G8m0mMmJUSYnRlnUqOjv66G4qICS4kI62lsZHOhjbFTEvGwO7aKaedkcszPTKBbmBembZWOdrc0NzOsm1kwGTEY9lo119vd2ONjfFW7Ad7Y3USzMMzYqQiadZW93m+++fcnzZ0/O2fxGE6u6JY729jneP2Bva5vD3T3MRhNregOWtXXkc1I6W9sozi+gtbGJ4f4B1vQGlPNyejo6kUxMolEomZuWsGFa4+XTJ0Kn82hvmydnx0L2/Wh/i22Lif2dDTbXX19eLi0zNDBIfl4OA/29zM5NkZWdRmhYAMEhfnT1ttDe1Uh1XTFFpVk4ON/i48/+yDW7L/j81h+5cO3X/PGLn/PxtXe4cvsCDq5X8PJzxOHuVTy8HLltdw1XT2fSctO4cvMa//Kzn/Cjf/8xP33rN7z/2Rf87K23eesP73PD1pafvfFz7jndJS01maLCXKTTE4j6e6ivKqe3o5Whvl56OzuYFE+8Jnj2oZCr2TCaMa6sYlpe5tCyyeHmBqbXbojhoQF6e/vp7B2gpKYer+AIbjm5k5BZgFymY2/7DG/vUFw9Arlq78S/v/0eF23seOuLy7x58VP+cPkGf7xykz98eY0/fnGN9z65zLsXLnHho8s8cPOmuKgcby9/bt22JyIylorKWlrbuklIzsDO0RlbByfuu3hhe9eVX771LtdvO1Lf0kVr1wCTkzI6OwaIjEjAztYJtwfeREXGk5WZT31dC1WV526zuroGCgqKKC+vpKenj97efmpq6iguLKKmqpqujk4kU9OY19Z59uQpr779jpfPX/D44SMO9vaxmDcwr62zuWFhy7KJeW0do9GIyWRgSjJJbX0diclJBAYH4R8YwAM3D65dt+HKVRscHJ0IC48hMiqeoKAonJ29uHLlNg6OztjeceTOHTv+JjYmkZUVPXK5gqEhETKZnM0NC0MDgzQ1NNLd2cXU+JgglJsYHWFkoJexoX7EokHEokFkMxIWlQq2zOssSOcYGxllbGSU/t4+Bvr62d8/RCqdRyKZRatdor6umT/8/n2CAsORTMsYHZnmww8+5v/7t5/zL//8E3y8A2mob8XtgS8T4jn2dk9xd/PDxzuYzo4B3vjZbygtqeHg4BHdfSOEhMTw29++x3t/vEhuXjHLSwY62nsICgohOTmZ0uIShocGMK8bWNKpmRofQTIxRl9XJ6ND5+9fv6QTugtb5nV0apUQLdoyrwvbhCdnpxzu7rBhMgrRLqsDwWw0sG7QY1xZFjYFj09PBGLRs0cPhQP8wc620CHZ394SNhym1ZW/MmDrl3SChM5qB7dGzRaVCtYNeuE52Nnm7OhQGCKePXooRJqspCareM46RJw/e+xtbbO5ZmHDaGbDsI7FaGZjxcCabgnZpBjJ2CBttWXEhniTFOVPSW4ynS11zEyMcry3jcWkFwYis/GcMnVO5jIik04zMtKLo+MNrl79mNBQTy5e/B3Xr3xKekosc5IxTg632DQbWFTNs2ZYQqdZIDE2CsnEGFvmdaSSaeqqKtGpVfR1ddJcX0OonxuVRRlUFWcSEeiOZKyfvvZ6dCoZVaX5NFSXvzb7rvD07JhXz5/z4tEj/vLdK+RzUvw8PHC5a091WTH5WenCja9YNMiqVs3k6DA97S0MdHcwMzHGUG8XrQ21LCrmGe3rprEkj7hATyJ93KguyGJa1I9xUUF3cwMDHa2sr2goyk6msaKQ8vwUCtJiKM6MpaeukJKUULrKM6hIDqIuI4oELwfifRzJj/GlvSyNpEAnQlxtSA19QFFSEOXp4ZSnhxPhcYdQtxt42H7Kn977FSE+TsSFeRMV5M79O19z+8rHZCdF0lRZQFyoDx++/UtCvF1RzYo5tBgYaG9iWtTPokxCU3kxbZXF1OVnUZoSy2RHIyONZfSW52CRj1MSF8jiaCf7OhmjLVU0F2WhmxlHKxGTHxNGZVwojckRZPs6E2r7Nd0lacx112KUjSAZbKQwI5JQfxduXPmY4GBvnj57yKMnD5lXKlAvafju1XNevnzI2toSBwcWBgY6KCzMpK+vjdLSXLKykvDycqasLI++vjby89MpL8+nv7+dvr422lobKC7KpaG+isqKYry9HuDufo+IiAA8PO4SEeFHQUEaAQFu3Lz5BT4+9ykvz0YuF2OxrLBu1p9LpWQSBoZ76BnsYmC0h3HJEMWV2Ti73ebytQvcsPmIwAAH4qPcCQ+6S6ivHaF+9oT43SXI/z4Roa4kxPoQF+1FeIgT4WHOxMV6EhfrTXFJCo1NJTQ3V9Ld3UxrSz1j48P093UyJupFJZ9ieVGG2biIYUmFTnWObRWLBpidHGNuapyVRRUK6Qzr+mWePzrlyekRphUdx/s7wmHdivdUyaXolxY5OdhlVafheH8H44qOmclxZDNTGFd0aFULNNZVkp4SS1iwFzGRAWSkxhAdEUh4iC952Sm0NFZRX1NOT2cLY8MDGJa1bG+sYVjWClsF67ByfiBZYkmjRKtaYFEpR6OYFzYHW2YT2xtrQt7eujWxDg4/HB6sj3V78cNNxQ+HByue2ooptRKHrBEq9YIMnVrBltnEjmUd0UAvrY11yGamzuM9hmU0aiUajQqtVoNKpWBiYpy2thaqaiopryyjoraSjNxMSqvKyCvO5/odG67euo6L5wPue7ri6H4Pr1BfwpOiCEuMJDw5kuT8VNKKMkjMTcbBw4Fbzre473OfB4EPuOl0gy9vfc6lO19y6c6X3HS6ib27PZ/bfM5Vh6s4+zjh4GqLk7sjPkEeRMYEExMfRlpaHAUFGdRUFtHZVo9EPIxOJWN1RcuaaRXLhkkQn1kP0eZ1A0bDMkbDMgb90l9tJCTTYnq622lpbaC5pZ6a2gpq6yppbqmnsqqU7Jx0snPSKS7Jp6u7jYbGGrq62+jt6yQ7J114fUlZIcmpCRSXFpCRlUpoeBCx8VEkJMWSnZuBk8tdbO1v8cDdmSmJmDWzAZVmgUWdCpl8lunpSaRzM0xNipmRTKHTalhdWWJ5ScuayYB53YRBv4JiYZ4ZyRQatZK93W0h471mWkWnPd8wicdFQrxofGyYmupy5mUzrK/p2d2x8PjRCYcHO0IRWj4/S093J+VlJVRVljM02M/UpJjZmXN3wt7utkC+sb6X7S2LwON/9PCUp08ecXiwx9bmxvn243WBdXVliblZCQtyGf19PQwPDaBdVHN4sMdf/vyK7759yfqaUehTWsmP1i6pFZduhd6MDQ/R19WJRrEgAFjGRcP0dXWjki9wtLcrXGJacfT72+eF4oOdTZYWFRhWFjHpdQK+eXZKTGtLE9XVlcTFxZCUHIdoZICm5jo8vR4QER1CcVk+Wr2KofE+KuqKqKgrwtbpOr96+6d8fu0Cf/zyV3x2+10++OrXXPj6t1z4/NdcsvmQ4HA3vPzu4ephh63DDaITIknNSeWyzVV+9rtf8tPf/pLPba7z1gcX+F8/e5Mf//RNfvfee3zw4UVS0pIpKsynr7eT0cE+CrIzyElPoa+zjZ6Odno7O5iXypgYFzMxPolucYm1VRNalZpltZods5ldyzqrWjVSyTQzkikmJ6cpKqskKDwa94BQ7nr64+EfSVlZA73do3h4BPHplze4fd+d265e/O6zr3jjg4/42fsX+cWFj3n/0jU+uX6Hj7+24fJNRzy8Q4iKSqK1pZOmhmaKC0vIzc2noaGJYdEoo2OTdPcMUFlVR35xGaERsYRFxnHH/j6ZOYVMz8qRLWgpKqoiO6uIhPh0YqKTiYlOJC42mZTkTPJyi2lp7qC6qp6srBwyMrJobm5lYmKKtrYO4uISyM7MoqaqmpFhEbpFLYf7B7x49pyXz1/w5NFjTo6O2d3ewby2jnltnZ2tbQ729tnd3mFjY4Pl5WWmJNOUlJUSGh5GYFAI/gFB3Hd6wA2bO9ywseXuPVeiYxIJDonk3j13HBxcuXnTkTu2d7GzvYutrT1/c+P6bezsHPDzCyAzM5v+/kG0mkWmJiZpqKunqeFcGieZEDMuGqa9uYmO5gbGhvqRiEdRy6VC5OfcCryBRqVmUjxBZXkFSQmJ9PUNsLS0gkQyi1Q6j79fMJ98/AWJ8SlIpubQLa7g6xOEl7sfAf6h3Lh+h1s37XGwd6GwoIL2tj5++9v3+L/+zx9x4cLn5OWVsbGxz87+GXLlElKpGm/vYFwfeNHQ2IZlY4ee7gEmJ6cZHh6msb4B8fgoC/Lzm/Fx0SDzs9NMjI4wLR5nfnaGVZ2WHcuGIElb1WnPo1uvh4TtDbMQT7KWohekc+iXdMINvDXWZN0srOlXefboIWbjeSTM2nOwUp6sLoofRp22zOt/NcyYjQYBpTo/OyP4O+RzsywvaoT+iWXNJAw6D4+PhBiTtVxtHSKstmrrZuI8xnUuAdta32Rdv8baihHT8iqWVT1bRj0zYyMMdrXQWFFIXKgPSVH+VBVmMCnqY3ZyDNOKjm2zif3NzddD0Q57W9uCY0O/qmN8bIicnBR+/et/54svPuTy5Y/5/JMPaGms4vRom7+8esaj0wMenR7w5++ec3K4I5BVnj48Y8eywVBfL8nxccRGRjAy2EdpXhr1FXl0t1RRmJXArHgQ8VAXq1oFqnkJrQ01bK7pOTvc4+nZMS8fnzskvn36FNPyMqUFuaQnxRMRHEBaYhytDbUc7mxiMemZGhMx0N2BVilHsyDDYtKzMCehvCif9qZ6qosLmOrvJCXcn4RgXyL9PAjydGVhehy9Rsns+AjioR6aqouZGe2no6GU1OhA4kI8yI0PIjHQmdKkYPKjPKnPjCY/0puUQGcKYv0oSgzE/st3iXC/TXKwC1VZUZSmhhLlZUeIqw2JQfcIcrmKq8M1Ajzs8Xa5Q0yIJ8nRAUQEPCA1NojspEiCvZxwtr1KQrgftSW5tFSXkJMcQ11pHsMdTfQ2VNFalk9/XTkVqXE056dRkRJJT1k2BskgooZSVCNdaCcHaSnOpiAxCulIP3q5lPqCbPLD/KlOCCfF8y4lMQF8s7UMr055uKGhvTKHcF8n8jNjKcpLpqw4i7PTA548PeP49IiX3z7j8ZMTnjw5Qi6fZm5OTHt7PVNTIqTSCerqyggI8CAkxIfGxkrE4kF6eloYHu5GIhllaLCH1pZ6qipLyMvNxN/PE0eHO6SmxNPR3kR5eT4pKTHcu3eTd975Jdevf05hYTodHTW0t9cyMNCGQilFvjBLXWMVBcVZ1NSX0dbTQH1rOUFh7tjc/pSrNy7g6nKFQH87gv3sSI33JDPRB0/nKyRGexMe4kJokBORYS6EBd8nwNeO0KB7JMR7U1gQR2tLEU3NpdTXF9PYWE57ez0zsxNIpsfp6WxidKiTBamYHcsq22Y922Y9e5vrzE6O0VxXRV1lKTrVAgtzEjaMqzx/dMrjk0NWtWoOd7eE8vKafpmDnXOcoVU6tmHSc7S3zZJGiUouZWp8hL6udqbGRxjo7aC8JPf18OBPdIQ/EaF+BPq5ExsVTEVpHo11ldRVl9Hf3cGqTiPYqK3F2+2NNXYs62xvrLG5bhTKulbC2w8P/lbrsWFZy5bZxMPjA3Ys64KLYHPdKDzWocOyZhD+vGNZ52hvm0cnhzw+PeLsaJ81/bLggbBuSqxYWesQYVk770yMDPYJXgUrOOLk+BCDYZX5eakQnZFKZ+nq6aS0vASReITugR4aWhupb2nAxu4WH35ykSs3r+HgfJe4jARiMxLwCPYmOi2O3Mp8EnKSiMmIwz86EI8QD3wjfQmICcAjxAM7tzvccrbBzu0ODh52OHg44BHigaOnIw/8XQmPD+GeuwOXrn/Onbs2JKZEk5oWR3Z2MsXF2TTWlTM80IlaPoPFtPxXeXzLhklwE6yv6TEallEp55mXzQhyNsm0GPG4iLbWRooKc6mpraCquoz8gmwyMlPIyk4jJTWB5JR48vKzyMhMoaAwh/aOZiYmR5HKJNTVV9Hb10lrWyPxiTEkJscRGR1GeWUJKWmJBIX4k5gcxwcX3uO6zRUCgnxJTU9CqZZjXFvFbDGh0SoZF4tQqxQsL2kx6FdYXVlidWUJg35FOLBbD+86rYbpqQmmpyYEl8GCXIZ+Vcf2lpn9vS0O9rc5Ptpjd8eCRr3A2OgQGvUCuzuW857Ahgm1Ss7U5JggsLPm5CXTk+zv7XB4sMfhwZ5ASjrY3xW+fnpyxNnpMSfHh5yeHPHk8UNOT44EDKp53cTK8nm+fGpSzNioiO6uDlqaG5mblbC9ZWF7y8LDsxOeP3vC+ppREPiuaBeRSqYFqItyXib0Lbc3zKjk88hmJCwvaliQzglI9VXdEitanXA22d20vKYk6tGpFWyY9BhWFtGq5cxJxEgmRxns66SqvIjKimLKK4qJS4gmPiGazp5WxBMjxCZE4u7lQktXA+MSEZIFMf0jnVQ1FRMc7cNn1z/ijx//jjd//xM+vv4H/vD5G/zbb/6Jj6+9w817n3HD/lO8/e9jd/cqvgEP8PBzxc3bleyibG7ds+OOkwOfXb+Mo6c77378Kf/4//6YH//0Td55/32uXrtBUUkhaanJVJQXU5SbRX5WOtVlxXS3NTPU14tUMo1aqWJUNIJcNo9GpUan1rCoVLCi0WDW61nXL7/+zJtneHAI0fA4Ta1dJKbl4Ojqw0df2fDVdQeio1NJSsjmnXcu4ukbRmPXIC5+Ibx/6Rq//+xLvrJz5IOvr/LVLTtsXR5g7+JGdFwy/QMjaBdX0KgWqa6sorO9g+nJKSbGJxGJRhGJRlleMfLqO7Bs7pKckoFfYBhxiWkkp2WTkV1AV/cAoSExBAZEEBmRQGxMCn6+wXh6+BEeFkNyUga1NY20tnTS1zdAR0cXRUUlxMcnkpiYTH5+IdmZWTQ1NCKXzbO/uycMEI/OHnK4f8Dezi6bGxZMBiMmg5EtyyYHe/vsbG1jMplQKBRMTk9RVlFOVEw0IaHhuLl74uTsRlBwOL5+wdja3cP1gRcOjs5cuXIbOztnbG2duGFji73dPezsHPgbmxt3+N3v3uGTTz4jJCQMmUzO6vIKy7olBvsHaGpopLWxgbHhISZGR+hsbaGlvobejlak0xNMjJx/3Ww08OTslB3LBtLZOWamJcRERePi5ExOTh4qlQaNRsvAwBDOTm7ExSRSVlhKclwS48NjREXE8vav3yE9NYuk+DQCA8JwdHDlxg17goJiGBqR4OsbTnNbPyPjc+hNO5w8fIHetMW338LMjIJhkZiR0UmOjx5iMm4wOTnN9PQ0A339LMhlzMtmWFleZHZKjHxOwoJ0TrBu/5CqZBXjaVVKgTZkFchZf1lNqysCrtRsNAiF6zX9KsaVZXRqFfolHY9PTwTJ2g+t19bvZfVJWIcIKw729PBAeI31PS0qFcxMTjDY20NHSzMKmVTYVlhlddaegzXa9OTsVPBSWN0UP6Q2WQeK8+9vxrC8wopGi06pxrioZWN1mYmhAToaq6kuyiYpMoD89Bi6msqpKc1lpK8DjWyWoy0Lj/YP2LNYMC2votcuoVWp2TKvs27Qc7y/Q011Gf7+7jg52XLlymdc/OAdKsvyMekXOTve4fhgm0enB8B3/OXVCx6fHvHNs8d8/81LXj59wsnBPn1dnUSEBJMcH0NPaz29bXVkJkXR01pLVXEu3zw+Znp0gCWlFI1sFr1Gyc6aAaNWzcnOFrx8fv5eD/ZQS2dZVi4wOz7KWH8vPS1NbKwuo5iZprOxnsrCfI63NzGvLLGxuoxeo6KpqoKirAyyE+Ppa6ymMieF0owkovw9CfZ6wJZhiRdnx8gmx1HOTVJXnk9+WjwNFbnUlWRRV5JBQVIobWXp5Mf5UZoUTF12DC2FSWSGPaAkMYDkgHvYf/l7koPuE+tjR11+DOUZody/eoEg5+tkRHvh5XiJO1f/hPv9qzjZXiLMz4mMhGD83GwJ9b1PS00h/e01NFbmERvqRX5aLF2NFXQ3VVJflot8cojdFTXaKREnJh0Loi46S3NoK0pH3FpFZ2kWGnE/4o4GJP0dyMeHmB0ZZEUhZ1W5wFBLI8kBXqT5exLt6oBqpAdePeQvZ5v0NRSTFuWDu+M1IgPdyE6JIj87ifm5CY6PdoHvePHyMU8en2DQ65idmUCtmke7qECjllNUmENVZQkd7U0MD/UyPNTL5MQI8vkZxOPD9Pa009PdRnVVGfV1VRQV5pOdlUZjQx093e1kpCdje+cGkRHBfPbZh/j5etDQUEFOTgrJyZFCXMrd4z4hob74+bvj6eOEt58LETF+5BenUFiaQlJqELYOn+HqcoX4WA/CgxyICnEgPz2A3PRAUuJ9iA5zITTAkbDAu4QGnAvmIsOdSUnypbgojuamAlqbSxgZbmNoqIO+vjbE4sHzZ7SXno56BntbMBsXeXy6w/PHBzw9O2BRMUdHcz21FSWo5XOMDfUx2NPJ2FA/armUtdcdAePrtf26YUXwvhiWtYwND7AgnRGiQM8enbK/bWFseID+7g4aaitorCunpbGC6op8qsrzaGuuoa25hobaMlqbqpkSi6ivKae1sY7ZKTH6pUVhQLFuGaybAush32qFPTnYZW9rg6O9bc6O9jne32HLbMJsXOVgZ5OXTx/x7fMnvHjykCdnx5we7gnDhnW4sA4p1udwd0uwKG+Y9Az39yCbmRJiT1rVAhrFPPqlRSxrBtYNK2yZTRzv77Cq06CQzQqdjDX9MiajntWVJTQaFUrlAgsL80ils4gnxxkSDSKZnWZINEhadjoZuZn4Bvnh4OTIFZur3LlrR3xmIkk5KTzwdyc8MZLE7GQ8g71xD/TA5u5NnH1c8IvwJyDKH/dAN1x8nXHxdcbV3wlXfyfue93DN9wP71AfAiMCSMlOJiw2lPsP7hISHkBefiaVVSV0djQzIupnZmoMuXQa1cIcGqUM+fwsGvWCcLuuXVSi06oE5OiCfI4J8Qgd7c3U11XR3FRHW2sjdbWVFBbkkJAYQ2paIgmJMUTHhBMdE05oWCDhEcGkpSdRV19FfkE24okRxsUixsUimlvqaWisobmlnpa2RkrKComNjyI7N4O4hGiSUuKprC7j7n17omMjKC4toKqmHLlCyopeh9liYmZuip7eDtQqBRrFAuoFueCQMq4sCx1Fy5oJw/ISCpkU2YwE48qyQCA83N1Bu6hkw2zk+GiPw4MdNsxG9Ks6FuRzjIgG6O/rQr+q42B/m90dC4oFKaMjg6iU8ywvaViQy1AszLNpMQtbhMePzv0NVjnX4cEex0cHAmt/d2eL3Z0tDg/2hAHCZDyP8CoW5pmdmUYmnUWtUiAaHmRENMSaycDTJ4+EgeTs9BiDfgWNegHtohLFghTxuAiVcp6V5UWmJseQSSXCMDg6MiiUzvt6OxGPi1gzrXL42hVgXjcxL5sTSFYry+f43P29TZQKKSqljObmaurry2ltrSU2NpSsrCT6Bruob6mld6CTcYmI0opC/EK8SMlKoGuolZSceCJTQohMDMIzxJXffvAL/vWX/5MLX73Lbz58g3c+eZO3P/4Z7332S+56XeeBny03736BndM1vrz6EcGRviSkxeDh60ZVYxXxGckERoVz38uTy3ds+e37H/Iv//EGH378Oe9euMD7H1wgJS2Z1JQk4uOiyM9Kp6e9hdHBPvq72pmZnDinRY2LGRkWodUsIpPOMj87I/hqVrTnsfBVnRbZzCzS2TkW5Go6ugdIzsjD3tmL37z3Mb965yKff36d6soWqqqa8A+JwsUrgA8//5pPr90kKiMTJx8/rjk6YufsindAMAEhoeTlFTApnkC/tExvZxclBfkM9fXS391FS0MjkqlplrQ6Tk7OeP70BYuLOuLjE3G860x0TALuHj64uXsTFBxBTHQyvj4heHsF4esTgoe7L/5+Iecy5dJq2lq7GDIdiyIAACAASURBVB2ZYHZWSnd3L/Hxibi5eRATE0djYzNtLa1MjIsxGYwCgfLJo8ccHx6xv7snRJf0K6usLq9gXltne3MLk8GIUqlEIpmls6uHzKwcYmLjiYiMxdnFHWcXd1JSM4mIjOOGjS02N+2wuWnHpUs23LzpyK1bd7l9x/E/hwg727u88cbP+fu//+9cvXqdjY1N9nf3kM1JmZfK6O7sor25ibnpKYHc1N/VTltj3Tn9YnoCqWQay5pJuPlWLigYGRYREhSMr7cPra3tzM5KWVpaITU1nRvXbxPgF0h3aztVJWXIZ+YY6h3Ew8Wdod5hBvtFDA+N4+LsxT/90/+ivKqZjOwSwqOS6RkQk5ZVSm1jD7qVDcqrGmlr62N0VILBuMHQ8DjLSwZMxg16e/sRiUQM9PUzOzPN6MggSoUM+ZwElVyKTq1Cp1YJh3+rkduwvMSaflWIFlk3DVZx3ub6GmajQXisXQir8XpVp2V5UcPyoobj/T1WtIso52VCWXvLvC5sIqy3B1YpnfV7WClOVnHd7qaFdYMerUqJVDLN1PgYkgkxynkZCpkUlXyeNf2q4KXY3bRwenjwV06Jpw/PePn0iWC3tjonrL0Ns9HEilbH4oIS9fwCK0oVJt0ic+JRRL3ttNaUUpydQHN1HkNd9dSW5KKcm2RRJmHLuMq2yYBBs4hGKse0vMqmaZ3TwyOWNGpkMxJ6ezpISozh9q1rvP32L3jnrZ/z9Zd/wuPBXfp7Wnny8Ijvv33Gty8e8+ThEd+9eAp/ecWTs1P4y5+FZ3JslMbaKtTyGWRTIvIzEqgrz6ckN51Xz87oa28kPyOJ2fERRnq7MGrVrC9rOdnZ5GhrA9nkOC/Ojnl2csTh5gavnj5GLZ2lpqSIOfEYzdWVjA/0UV1cyIuzEzYNqyhmppFOjNPf3kppbjb5qcm0V5Uw3t1MbkIUPk72RAZ4M9zVSl1ZMb4PnOlorOa7p8c83NugMDMOp9tfU1+aSWl6FDE+jpQkhdCYF091RiT1ObGkBjlRnOBPcsA9otxvkRJ4n2DnqxQnBVCY5M+9Kx8S7edIctgDHK9+yNUv/oCLwyWc7b/C1+0WEYFOON78HE8nGwY6qqkvz6G3tYqIgAdEBrpRX5bLzGgvfa01rColyEZ66KzIQznaw2hLFfW5iSxLhni4voioqYKW4mwk/R1sLqnYX9PzaG8Hvv+OPfMaVQX5FCUn0FKYS3NRNk82DfD9Uw6MarLjg7G98idiQtwJ8XGivCANnWKao711+P458B0vnz3kyeMTdrbNPHp4xNnpAc+fPWR3Z4PGhmoUC3NYNoyYjMuMjgwgk06zs20WkJ+PH50gk84yOTFOZ3sHw0MDrCzrWNItMj01wYxkggX5HG2tDYyPDTMjEZ/LzfrayMlO48aNr7h+4yt8/FxITo0iJS2SwFB33LzsCQhxIT4lgPgkX+7YfYyry2WSE72Ii3IiOtSR/PQAyvLCSYn1IjHGk9iIB0SHORMb4UpijBtpib5kpAWSnxtBRXkypSVJDA820d/bSEdHHV1dDfR1NzEu6mZ0qJPRoU40Cgla1SzyuXF0KhkK6RQyyQSDPR1IxCOIRQOI+nvo62xDLBpE/doybN1ETIwOMzM5zqpOg06tYFw0iGRi7PXnnIIdyzoPjw843N3CbFxFNjtJa1M1Y6Ju5iQjqBUSdjaNHB9sol9WMTs9ypxETENtBX1d7chmplh5vf3Y29oQokjWGNHmulEYIh4eH/D49EgwxT4+PRIK4HtbGzw6OeQv373k1ctnfPPsMU8fngiDxuHulvDsWNaFocK61bDGl2QzUwz0dLIgnWHDpBeINEsaJabVJWGTYTauCrZa66bEeks7I5lCsTCPVqtBp1tkcVGNWq1kfl7K9MwUdQ21ZGZncP+BE3dd7hEWHU5iWhKefl54+XsTFhtGemEm0amxRKXEEBgdjEeQF4HRQTi4OXLb6Q4eQZ54hXgKA4SjuwPXHC5z1e4Kti52OHncx93PDTffB8SlxpJXnENeYRYt7Q10drUwLOpjRiJmXiZBtTCHWiFFtTCHXHqOR7Vu1+Xzs8zOTCKZFjM1OYZ4XMTkxCjjY8MMD/Ux0N/N4EAPPd3t1NZUkJuTQWRUqDA4hIYFEhsXKWwhmprr6OntoLKqlLHxYTo6W6irr6KuvorK1+Sl5tYGCovzGJ8Yob2zhfrGGkbHhykuLSArJ53M7DQSkmKJjA6jqaUe9aKC9Q0jizoVyyuLbFrMrGgXkUyImZueEi7sNtfXOD084MnZKcf7e5iNBuFgaL1k29/e4umTM44Od1+XqbeETsSSTs3gQA+dHS2Mjw0zOTGKWiUXkMA72xvsbG+wt7stDAlWBObpyREPz07YtJj/Cotpla5Zo0vWzYSVpGTtS2yY19jb3Rb+zmhY5fjoQOhCWA3COq0GpUKGWnVu7taoFzDolwQqVXdXGyrlPGOjQ9TXVTEjOf9Ma29roqmxluGhPsTjo2xtbqBdVNPcVEdxUR493e0oFTImxCIUC3MMDnbS29tKfHw48fHhVFYWkpgYSWFRFmWVBQyN9zAtE1PdXHYeoUsMoagqF88QV768+QnXHb/mT5c/4MNL7/He52/zi/f+g998+HN+9f5/8PbHb/DF7fd5EGiLa8Adrtp+zFXbT7nrdht3f2dyizPPMcgZiWTkZZFRmIet8z1c/Xy5+NUlLn71NfYP3IlPyeCGrS0ffHiRtIxUmpsaznG/TfWMDfUzNSZidLBPGCb7e/tQK1UsL2nPAQHjI8zPTgs4aa1KiX5llYlxMWazBZV6iYSEDBzueXDb3o3PvrbF5o4LIyMzjI3M0t8/xleXbxIZl4JoaoaAqBgCoqJJzMwmKTuL4spy2jra6evrYWp8DLVcypJagaivj76uTkGsOy0ex7iyzO7mFmcnp8xLZRQXlhAbHUdUVAx1dQ0MDI4glSlITcsiMCAMb68gPNz98fcLIyoynoT4VFKSM8nMyKO8rJq62iZKS8uJjY0nJCSMtLQM6uoa6O7uZUmrw2Qwsr+7x6Ozhzw8PTvHGO8fcHJ0zP7u3nl0ad3MmtHE5oaFna1tVpdXkEgkjIyMUVBYTHBIBGHh5xZw/4AQvLz9Xw88vly7fhtbu3vY2d/n+nU7rl2z5cqV2zjedfnPISInu4DIyGg++eQzfve7d/Dx8aOzvYO9nV2mJiYZ6OtndGgQrUopIFvHhvoZ6O5AKZvlZH+HLfO6cAN/enjA3MwsdTW1tDQ1ExIUTGVlNUqlmoGBId5//0N+99YfCAkKZW5yEu28nP62dga7e6ksLqWhup7e7gFmZ+aJi03G3d2f9q5hcgur+Nu/+7/50Y9/zt//j3/lb//b/8Pb7/6Jv/tv/8Tf/u1/58svr1NX30JZeQ3TU+fT5/j4BENDQ/R29zA40EdLcz0D/d1IJsZYVMpRzstQyedZXtQIh/cfGrmtmwPrIPFDV8QPyUnWLYS1+KxTq4TNxg8/BJc0akEYZ+0kWAeEva1NdjctwhBgWTNxuLsjRI6swrsfRqesyF2pZJq56Snh3/9h/OqHEaYnZ6d88+ypIKd7cnb8Ohpw+LqXYWR5UYtWoUIjV6BXa1hWLjAnHmViuJu22hLK81Nors6jriybxop8lhWzDLU3MzU0wKpSgUmrY2lBxf7mNt89e8Hzh4/RqTXUVVXS29lBUlw0Dva3+fmb/84v3/w3fvnmv3Hh/bf5/7l6r+C20/RO13d7sVWn9njPlk95d6vWa3vXY+/YY0/PeKZznA7qVrcyRYkKDBLFnHPOOeeccwBBgAEEM8EIgmAGATCAOWeKiv2cCwiw+1z8S6EkQixB1Pd+7+/3PIV56Zwe7fL6xRkvn5/Am0t4++rdQWAB3uiHieenJ2zoVuhsb2F9WcOiaoqu9maqSvORy7pZX5xna0VNaV4GqXERhPp5UJCehLS5gb52ESnRYbjaWNHaUA1vXrK3tkJdWTGTI4PMyPU4V+3MJAPSdtqbGjjb22Z/Xce4rA9BVTmdYiFVRflkJkSTGROGoredxpI8MmLDCfF2IzclnoqCXCID/ehsEZCTGktWYhT56THkpURRnBlLfKALQU6PCXEyJzvKi+QAR4IdHhLqYEashwVhjvcJcbpPhNsjvK1vEuhgSqjbY/zs7lOcFkqUrw2OltfJSw8lyPspzjYmBHo9ISPRn5RYX4K8nxHmb4/p9a+ID/ciyMuWRyZX8HCwoDQ3CXF9CUOdzbRV5lOTFUdbRQ51OQkUJ4azp1byZk/HsKQJYXk+431SDtaX4cUFvH3N64sLljVqejs6GO/tRTc9hWZ8lC31DDvaOSaHushLicLs1nc4WZth/egWafGhvD7f5efLIy7Pdtla1XJxvMvJ4Q5HhzvAKw4Ptjk53uP0ZB+tZo7lpQXG5UMsqKaZnhpnb3eD05N95maVLKj0MYbD/QNmp2eYUk6zu73D5cVzdra2mVJOMtDfy8jwIGOjg6yv6VheUr+LMBSSlBhLk6CWpqZqpFIhQyNdtEnqyS1MJiTCE0dXc2wc7+HpY4WzqxkB/taEhdji5/WQYN/HhPlb4Gp3nRC/J8SEOhEf4UpsuCMJUS6kJXmSmuBFbIQT8VEupCb7ERnmSllxCqWFqdRU5VFfU0xjXSmCulIG+1rp7xYx0COmR9qMSFCJRNxIR4uAXmkLHS0C6ipLGe7vNorlBro76Ja00CVpRdbbRWuzgMLcLMqLCxge6DVGigzugMnxUQb7uplSjLG9rmN1ScPC3CRjw72MDXcj62unv6eVScUQW+uL7G3rWF1WIaivoiA3gx5pO4p3Q8vqksZ4YJ+bmjCSlgzUJMOzubrMzsaqcTtyvL/D3tY6W2srHO1t8/rynLOjfY73d4zbBUMcy1AYNwwOhmiWIfaklI/o8aPtLciHZcYS9uykgvlppVGUtqFbYkW7wN7WunF7YuiEaFWzLGrVRtKORq1Co1YxPT1JZ2cHVVUVpGWkEhwaRERUONY2T3FwdSQ6IYa45HiSM1IIjgzFPzTQ+Ni52mHrYotngCdPHZ5i62JDQLg/AeH+uPu54errhKXdY26ZXcfU/A5Xb/3AvUd38Qn0Iig8gOSMRGobKimrLKKqtoyu7nYGZN0MDfYiG9B/qxgfZmZSzrRyzFiqXtSqUM1PM6mUMy7Xb9wHZb20tTbT093BoKwX2UAPndI2PXknPZmQYH8Ki3LJzEolKjqM8IhgEpNiSU6JJzklnty8TELDAomLjyI9I5mc3Awys1KpraukQ9qqNzYrRmgWNTI03E98QjTRMeFUVJbg6+dp3FZk56STnBJPdk46ssFepqYVzM1Psb6xwtnpIVrVLK3NAno7JUZIgHpu2hjLM8ThdjZW2dAtsbqkYXdzjYuTQ2Oh/PBgh4P9bbSaeeMzOiJjbnaS4SH95VVPdweK8RGUE2No1HOo5qfZWF81+hnW13TGm/2N9dV3XzO0ep6+ZsE4VBgGD8PmQr0wz9TkBAuqOaMh2bDROD050qNoD/d5fnHGq5eXxi2Han6WmVkliokRVAvTjCuGGRzqZXikn4bGarJz0ujukVBZVUJCYjQicSO1dRUUl+RRWJRDeUURdfVViFuaSEiMISY2nEZBDd09EsQtApJTYsjMSqKispDklBicXa1xcnlKcKgXCUnhxCWGYeNkSWpuHGl5ifiEu/PU0RwnX1vcg5z45PsPMHd8gK3XE76++TmfX/uYO09u8OWNT/n1h7/if//+r7hvc4Ovb33IQ9tb3Ht6DdMn13H0fYqjjw1hicHUNldR3lhBdEo8lvY2PLZ5yudXvuOG2QO+vnYdF78AKgRCxJIuohIS8PMPJCMrncqKMspKC+lqb6Gprhppq4huSSsDPfoL6+7OLv2/1Qk5I4O9SFqFNNZVImyqp6+3kwmFnJmpaVRzCwzKRsnJLcLJyYsHj214/+Nv+eizH0jLKkWlWqW2Roi5uQ32Tp6UVtTi6uWL+VMbbprdJzA8lLTsdCqqShE21dPV0UJPmxhJUx3tjfUszc0wMTqETrtgJF7pFtWo52ZZ1qiZm5okPzePqIhICvMLkLS1s7q6ztHRCVWVdbi5epMQn05aai4J8enEx6UQ4B+Kg70rbq7eONi7EBIcQWxsPIGBwfj6+pOSkvYOazvFxto6G2vrbG9usbezy86WHmO8ub7Bwd6+caBYX11jZWmZ9XckrunJKTo6OikpriA4JAIHRzfc3H3wDwglIDAMdw9fnlrbc8dE34t4bP6Uu6YPjVuI69dNefT4yb91IhTjU2xubtPU1ExiYjLR0bEUFRRSUlRMRVk5gga9U2F6QsHY0CDtYhGtwkb6OiWMD8tYmJlkbGiQ2UklE2OjqGam35Ve9CunzPQM4uMTKSurwMTElA8++AgL86ekpaQT5utHaXYWRZlZ7KzoUM/MUV1egXp2gbZWKT7egfzPv/176gWtVNaK+O9/84/8p7/4K/7rX/8jf/337/Ef/uP/w1/+97/hz//8L3n//c8JCAwjIjKOrs4+hofk9PUNIBQKaW4S0tYqpq62kuqqMqRtYuTDMqPfYHRQxsLsjHGIMAwFOxvrxo2B4ZBvoCEZhHEGPKvh90yOy42F7M1VHScH+8bitIECZcCv7m1tsqFbYXVpkQ3ditELsba8ZHwTrmg1Rh+EoSehmplmekJhjGLJenvokXYYi97quVlWtBpWlxaN0aa9rU2O9na5ODk2kpvOjvY5Odg19jwWF9TMTU0zo1AyJZejUioY6++hQ9SAuKGC3JRoEiJ8yUwMIcTHnjAfJ1qqi4n286A4IwWNUsHRxjraqWk2F1fYW91gY1nH8oKGGeUkcVGRDPR0I2is58svPuG7rz/n049+zwd/+GdiIoPY2dTx8+vnnB7tsrm2hGZ+hpyMVGaUE3q60s9vuTg5hp/fImyoZVoxyopmFlFjNWJBDV2tTVQV57I4p6Shspii7FQ8nWywt3xIQ3kBE4PdZCVGkBDqz+RwL7PyIWpLi6guLmB+Qs7CpAKpqInhnk42FtUMdUvZXNJwebTP4uwUVUX5DEjbaWmoJTMhmtyEKCT15VTmpFFXnEtsiD+i2grUUxNEBfnT2SKgobKQBeUIorpigjzscH1mpndhODzm3pUPCXR4QIjjIx5+/wF+T2/iY3Udj8dXcbj7JdFujwl1NsP+/jc4m/9AZpQ7feIykiPciAt2xNLsCibXPsHVzpRQPxv83C2ICLQnKtgZbxdznj68TkSAMzkp4fi4WOm7LJlxjMskaCZlSGuLGWmtRdklpFdQQWNBGjuaKVamRpDUlzM3JuPycAfevOTy9IiTPT1Y4OTomPPjE3jzlou9XdYW5pFJWxFWl5EUGURhRjzJ0QFkJYUTG+pFbloMvDzi5ekuWysqZF1tbK1qgVccH+3y5vVzXlye8urlOYcH2xwd7jAo66G7q51F7Tx7uxtcnB+hW9GwqJ3n5Ysz9nY3mZ6cQiGf4HD/iDev3hq/gJ4en7CkXTQeEH5++xr52AiZGSn09khZW11ieWkBrXYGjWYShbKf8socwiK88Amwx9XzCR7elji5mOFgb4K76338vB7i625GqJ85scFPCPc1x8PhLuGBz0iMdiUuwoGkGBeyUrxIjnUl0NecAJ/HJES7Eh5kT0lhAmXFKbQIKxAJyqmvLkDYUMpQfxutzVV0SRpZXFCyujSLckxGc0MVBdmpiAU15GelMdDdwczEGFPjI8h6pPR0tNJUX4NIUE9NRSmFuVk01lahlI+wuDDH7KTCaIje3Vwz3uqfHOyyrFGxtb7Muk7NonoSjWoC9bwC9bySdZ2a7Y0lljQzlJfkk5OZQm+nhN5OCcKGWhSjQ8Yok0EyN6McNx7aDduCrbUVYwH6aG+bw90t48Fwe13HycEuz0+PODva52Bn0yi81C2qjV2IxYU5Y0/CQGVaX1lkSjGGpKWZpvoa5MMyltTzzE4qGOjpRNbbxcLsFPvbG5wfH3C8v8P58YGxFL6knkc1M6kvpC/Ms7ykRbeyZMRzqt+hRVtbxTQ01FFWUcrs/Awpack8tHyEu48H2QU51DTWUlRejL2rIzZOdviHBuLs5cwzp2fYudrxxP4JTx2e4BPsjVegJw7u9ti5PePBk3vcfnCDJw4WOHs44uzhSHRCJIFh/kTGhFLXWIWguQ6huAFxi4Ce3o53du5hZqYVqBdm0KimmZtW0N/XZYzAzM1OMjM9YYw1KSfGUC/oexN6FryMDkkLdbWVFORnk5aaSFp6EknJcUTHhJOalkhpWSE5uRmEhgXi7eOOg6MNKakJhIQGGMlMhUW5SDpaGJMPMTTcz4Csh9a2ZhISY8jNy6SsvIiIyBCj3Vk5KWdyapzaukpkg71MTo2zvKJhZ3eD3c015MMyivKyEQnqOT3c43h/hxnlOGvLWl5enLK7ucaGbskYk1uYndJ3epoaEIsE1FSX0yJuYlw+zKJWxd7uJlrNPE2COr3zQj7M8FA/U5PjxniXan6ag/1tY2TJ8He/s73J0qIG1fwsuztbrK/pWNUts7G+auxCbG2uo1tZMjL593a32d3Z4vBgz7jR2N3Z4vL5Oft7O8Z+haELcXS4/25IWWZxScXo+CDy8SGaWxrJL8iitKKQnNx0ImNCSUmNJzYhkpjYcFrahZSWFVBQnEN+QRbpWcnU1JZTWJKLu4cT8UnRtLQ2UViSTVJyNHGJEfj5u9PQVEFUTCCePo7YO1piZW1GdGwQjq5WWNqZ4eT1DFOrWzxxfswzN0uu3P4T397+iismX2Ph9ABz5wd8ffsLPv3xQz6/9jGf/fQRPz76gbvWN/jO5DN+8/HfYuv5GK8wJ2w8zLFxt8Ta1YrKpgpqRLUUVhfjFRzAjfv3+NdPP+GLKz/w3sef8MUPP2Lj6kVhdS3FFTUUlpcj7eymqqaSgvxcBI21DPV1U11WTLeklZ6ONsRNAkZkA4yNjKIY15vZx4b7ETXVkZaaQGZGCu1tLSjk48jlCkZHFAz0D5OUlMWDB0948NiGL766xj//9hPcPUMJCYkhLDSWkJAYHBzd8PEN5K7ZA8wem+Ps7qZHOrc1093VTqekmZE+KYOdLUibauluaWJhYhz5QB8D3VIj3VEzp4fgyIeHWNFq6O2UEhcTS0lRMXU1tfR29zA4OMzQ4BhZmfmMDCsZl89QXSUgJjoRm2eOWJhbE+AfSkhwBF6efvj5BZCamk5FRRUNDQI6OjoZGxs3FqbXdKvsbu+ws7XNmm6VNd2q8fuGAUKr1rC8uMTy4hJjI6MIBELCw6JxcfXCwdENB0c37B1c8fYJxNXNm+s3TPjp2m1M7z3irulDvvn2KiYmj7CysufmzfvcNX34b0NET/cAx8en1NbW09vbj1yuQNY/QEe7hJqqasJCQhE21NPf3YW4ScBgXy/jwzJ6OtoYH5bpi6fyMX0Tvqeb0UEZ8tEx5KNjyPoHKCooJCsrh7i4BOztHQkJCaOuVkBdTT0DUgnKwQFaGurYX1+lTyplfGQUaWsHM9MqHphZ8PlX31EvaCU4PIH/+Of/jf/y3/4Xf/E/fsVf/tU/8J//4n/wn/7zXxIZmUh39xA+vkEEBUfQKe2lr3eQ3t5+FAoF87N6wkNri5D6uiqkbWKU8hF6pB3GTYSh1GQYFlQz08bokkEOZ3j2t7c4Pz4yHvYNMajpCQWK0REmxkaZnVSyv73Fi/Mzzo4OWVIvoJmf42Bnm4uTYw53d7g4OWZrbZXNVR17W5vGrcT6yvIvxC8Ge7bh1xoGkvGRYeMbtr+7C8XoiDGOZUDPGj4fQ87UQJh6ffmci5NDXr844/z4gJ2NVVaXFvWv+U5QszA5wcTQACN9UppqSijNSSY/PYbIQBfCfO1wfXqPELdnhHs6kBYZyObCNLq5KWZHRtDNq9jQLrO7vsnyggbF8Ciy3j4kLWJGhgfx8nTl2ZPHfPunT/jnf/zffP/t5xTmZTIhH0LUVEdiXCQZKYlkpCSilI/Bz285PTzg4uSY3c0NIkKCCQv042B7He38NGGBvkwMDVCUlU5hVgrZKXEUpCfg62KLg4UZqdFBFGcmUJgey0BrI2rlEAXpSeSnJVJdlItyqI/BzjY6RY0IKkuQNNXR1y6ip1WIsLqM2pJ8BjpaGOnpIDLAm7rifMZ7JFTlppIRHUpReiIJ4UGMD3Qz3NPJ04f3qS0roFciJC02jNrSLKID3fF2tCAlzBNr0x+wu/8DLubXSQxwIMz5ET5W1/G3voGX+Q/EeT0iLdCGeF8rQlzu4Wb1E1HeT5DU5xHsYYmbrSmWZnrUaEqsNwGeVpjd/hJvl0cU58SQEOmJ9aMbeDtb4u9uzU/ffIC7vTlpccFMjXYzIGlAVJpNa3k2mtEeZvrb6RPV0lZbSkttORf7W7y9OOXN5TlvX1zw9uULfTfl4jkXZ+dcnJyyv7nNmlrDgnKS0b4eWhqraawqoqY0l9y0GDISwynNS+F0T4dOrSQzIZLGikI2F1X8fHnC5fkRb15fAq/5+e1LXlyecXpyYCxIpqclMToi42B/m+UlNc8vTrh8fsrrV895fnHG8uIKu9sHnB6fcXp8xvHhCceHJ5wcHXN8eMTPb96yt7PLuHyUQVk/C6o51td070qoC6ysqBAIKujubiavIBk3D2v8gxypFxSSmRNOXUM2T6x+4u6dT3G2v4m1+XfYWHxLqPcDwnweEx1gTYDHQzwdTfB0uo2/x30CfczwcTPF1f4Gdk++x9XxNoE+T4iPcqcoJ4b6ymyqSzPJzYyjpCCV/OwE8rLiaRFW0iaqprI0C2lbIzPKIUSCSqRtjch6JHRLREjETch6pPR3SWisqSA7PYWSglwaa6sY6u/5RUdiQ7fE2rKWrbUVIzlpbVnL0d62ntyinWddp2ZaOcTM5DBrK/PsbC6zuaZlblpOt1RMq6iR+hq90EwpH6GvYvKV5wAAIABJREFUqwNpm5jJ8VHWVxaZGBtmfGSQGeU4ukU1m6t60dWyRsWGbukXHYndzTW21laMHYnj/R1OD/eMeNqttRVjJ8LgilhcmDN2LjZ0S+xsrBqpM/PTSmaU40xPyI3GZt2i2nhbvaSe/0URe3dzzbgl2dAtsbm6bARZGL6+G+IrWs0Cc3MzeivsQB9j46MIRU3k5GVjbfMUV3cXwqLDCQgJxtXTA2cPF+xdHDAzf8DdB6ZY2Vhi52zLU7sn+Ab5EJMYhbuPK7fv3cT0oQkunk74Bnnj6u6Et68Hvv5ehEeGkJWdRlFxHhWVJYhbmuiUtiEfG2JCMcrQYB/j8mFmZ5T0dHeQn5dFeVkRYpGAkeEBZmeUvzAmr+oWUc1PMzI8wMz0BMqJMWqqyyksyKG6qoyiwlxS0xIpLsknLT2JuPgoOqStFBXnGTGu5RXFxuGiqrqM0rJC6huq6eqWoNHO09vXSXVNOX39XYyMylBMjCLpaCEyKpTcvEzS0pMoKy8iMyuV+oZqFBOjTE6No9HOMzIqo6ujhQBfD/Ky09haX+Zwb5O97TVePj/h7HiP44Nt1nVaDvc22VpfRj0/xdy0gt6udsTCenKy00lJjic3JwOtZp7L56esry0bt471dVXU1VYiG+hhfm6KcfkwyokxdCta1tf0Zeh/T11aWV5Eo1axqlvm6HCfw4M9lBPjHOzvAm+5OD/l5PiQg/1ddrY32Vhf5WB/F93KEkuLGk6OD40S0+cXZ5yfnbC+puP46ICN9VWmp5QsatUsL2nRaOdpl4qRjfXSP9hJWk4S7l6OZOSlEJcYQVJGHOFRgUQnhlPbUE5VQxmZOcmExQTh4GyNX4gXFdVFJKbH8tD8Lla2jwkO86WwPJfcgnSqG0sJDvOmtDqfWyY/EBjuiZ2TORbP7hEQ4oaDuxV3za/xzY3Puf34J/wiPQiM88H06S0+vvJHPvn+fR7Y3cMtxJlv7/yJ96/8kRuW1/nq9pd8dv1THjrc4wfTP2HpZIpXuDMPbO9gYnWD+89M+N7kO566PiWtKIPHdpZ8ff0qH3/zNf/wu9/zm/c/5KOvvuGf/vV9TB4/ISAqBp/AUJw8PEjPyKJZLETY1EhrixBZTycdLc10tDQzKutjRjnB5LicwQEZfb3dtIuFTCpGkA300FBfTVRkOFVVFYjFYkSiFrq7+unrHyI9PZ979yywtnbCwcGLL7+8yscff4PJnYdERcaTnpZDfEIKWdn5pGdkkZyaQnllGQ0NdXR1ttMsqKVd1IBU3Ii0uQ6lrBuZVIy8r4fZ8TGWFuY43tvmaHeLnXUd6yvLyIeH0KrmqauqJCMtnbSUVPx8fHFxcsbd3RNLC2siI+KIj0sjOCjqHaUpBuun9nh5+uPrE4SjgytxsUnU1NQhErVQV9dAVVUNIlEL/f0yJieUzM/Osbezy+nxCWu6VbRqDRtr6+zt7LK7vWOkMa2vrrGo0aKQj9PW0kpFRRVenv74+ITg4xOCu7s/dnZuPHpkzZ07D7l+3RRTU3Nu3rzPjZt3uWv6kPtm5pjcfcAdEzNM7z3i+rXbuLt78mcV5TWMjsqpqqqhsrKagYFB+nv7GJINUlVRSVBAIOnJSTQ3NjDU38fkuNy4gdDOz6CZm2ZGOcHooIz+7i4GerqRj44ZZXX9vX2MjuoV5bm5+QgEQqYm5xgZGmV+cpLZ8TF62lpoaWqgKCcHcZOQLmk3c3MqlBMzREUnkJyWi19wJBZPnbjz4Al/909/5PcffcVDSxv+r//7/+Vv//bX3LhxjyZhKw8eWtIkEHN68pytrR22t/XrnJnpSbo62xE21evV5x1tDPb1MqUYN0aRDLZlg3F5YXbG2GEwOBVWlxZZ0WqM2FZDP0Krmkc1M23cBBiGj5ODfV6cn3G4u2OkNG2trXJxcsz58RF7W5tG8du/70oYMG+GrYNmfo6ttVV2NtbRquZRjI4wNjTIjHICpXyMgZ5uujskdLS2IG1rpa+rk6H+vncZvRX2t7e4PDs1DjWGQuPzs0OO9rbZ0C0ZX3dKLtfz6Je0zMhH6G4TUlmUQV1ZNrWlGcSFuxMV6ISnjSnez0yJ9LQhPTKA4XYh8u521PIxVufm2F3RsbWkfy6O9GKdznYJoyND5OdlEREagMWju9y89h0ff/AeZqa3uGdyA0e7p8RGhVJWlE9BTiYTY6PGXsTbly/YXl/D09WFx/fvMtAtZW9zDYsHpvi6OtFQUYpU3EhJbjqJEYF4OT7B0eo+8aHepEcFEu3vTF5SGFW5KdQUZiOuq0RcV8nEYC8DHS1U5GeRER9Fv0RMU1UppTnpVBXm0C6oZbhbwmBnG7Eh/lTmZVCTn4mkvpzmiiIaSvNJjQmnIj+Lkd4u2psaiI8IQtxQgdX9W8SEeBLkYYefyxMCnS1JDHbj0U+fYXHjC/zt7uNve4cg29vEej4kyuUemcHPyA61w+fJVdzMv8Pa5DPu//Q+ccH2BHs9JSHcjcQoD+ysbhDi+4wwf1uemf9EsI8NTTU5BHpZY2uhpzeZ3foGJ+t7tDaWERXkTnF2Ag1lOdQVpDIormWypwVJXSntdWX0twmZGRuEt694c3nOmxeXvH35grcvX/DqxUtePL/k+fkFz0/PODs6Znd9E51Gg3JsmHaRgLrKYkpy00mKDiYq2JuWxnLU0yNUFGYS5uvG+EA3vH3B67NjXl+eA695/eo5J8f7nJ8dcXK8j3xM//4oKy2ksCCHhvpq+no7uTg/5uWLcy6fn7K/t8OL5y959eItlxcvODo4Zn/3gPPTC35+8xZ+5t9uZ1ZX2Npc5+L8lIP9XeZmJxkZ7qeoKIuGhjIiIvzIz0/Gxu4hAUEuTM700y6tpkGQS0iwHV4ejwkLsMbD4Q5OT37Aw+Y6jhZXcH56FQfLK9hbfIfD0yu42P6Is81Vnpn/iUf3PsbT+Q4eTrdxtb+Dh7MZEcEOZCYHU5AVQ256NNnp0VSUZJKXFU9mahRpSeEU56cwNtTFsmYK1cwY3R1CqkrzyctMprQgh44WIbIeKa3CBsRNetRxQU4mDTWVvygOq+emjRGhGeU4st4u4xZhfWWR/Z11VpdVzM+MMTM5/O4ZZXZqjIFeCeUluVRXFNPR1oystwulfMQ4jMwox9le17G+sohWNcv8tNKIezXYow03yIYy9P62/ubZEFnaXtdxsLPJ5uqyMf60tbbyiyHCsNkwfBzDx1hd0hhf12BoXlLPG7ctBpyswRFxtLfNwc6mcTNi+PMYvECGx0AEmp5SIh8bQSgUIBQK6OvrQSBsJL8wD1d3F3z8vImMjsDNwx1HVxf8A/0Ij4kgNDyE0KgwklISSc1Kobi0gPCYMLx83XhqZ8WP16/w9fdf8dTGgojoEAKD/QiPDDFuAsrKi6ipraBRUEtnV7vxBl3/fh1ALBJQV1uJWCRgoL8bQWMtfb2dyAZ6aG8T0dPdgWp+mpVlDbMzStZWlxA21ZObk0FSYixenq4EBvhQUpyvv6kfldHX34W4pQlBUx3KSTmtbc00Cetpl4gRNNVRUVnCgKyHBfUsc/NTyMeHaZeIaW1rZmi4n7Z2EZ1d7RSX5FNaVkhDYw1JyXHk5WdRU1tBcUk+oWGBJCbFUlScR6OgFklHC7KBHmpryokID6KxrpLTk31eXZ6yu7PO0f4WO9trrOu0jAz3o12Y4fBgm8O9TVTzU7SKGqmpLqO+ropOads7W/MU6oVZVpY1bG7omFCMsqpbpKG+mqTEWLIyUxE21TM7o2RrU4+HnVQqfvFMTylZUM2xtrrC3u42upUl5udmOD874cXlBQf7u7x984o3r1+yu7PF3u4252cn7O/tsLuzxcsXz43dh7dvXvH84oyd7U22NteZUMjp7+tBPjZCf18Pko4WGoW1NLc3UlpdSHRiOM6e9sSlRBEWE0R4bDCp2YkUlOVQ21RJU2s90YnhePi5cPv+dbwD3bF3fUZpdSEpWQncuPsjdi7WVDWUUN1YSkCYF77B7oRG+3LH7Ecsbe5z694P3DO/jpnlTR48vc21+1e49+QWzn62BMZ4Y+9jzQ+m3/DV9U+59uB7nALssXR5zL9+9R4f/vABt5/e4bPrn/L5jS+wcjXnnvVNnrqaYWZzm5/MrvDZ1Y/4w5e/57vb32HuaIVvRAA3HpjwwVdf8rtPPuVXv/0dv/rt7/j17/7AX//9b/joT1f46sdr/PHjz/nqyhXSM7JoahbQIm5mUKZ3kRmGiOH+HpTyMf2FaW8fvT16OM6EfAixSEBaajJPnlgSFhZGaWk5La0dtLZJqaisw9cvmBs37mFr60pIcDQ2z5yxsrTDzzeYmuoGhE0tVFRUIRAIaRA0UlJSRHl5KUWFudTWVFBZVohYUENzXQWVBZm0C6qRNtcxOz7K+rJWv6Xf32F7bcX4dUU9N4u0TR+lb2tppb+3j9DgEN577/f89re/44P3P+HKdz9xz9Scx4+scXbyIsA/lIjwWOLjUggNiSI9LZvcnEJKSsqoqKiiurqWxsYm2tok9PT0oZqbZ3lxyfj/nFatMf6cQSy3uqJDq9agVEwwNjJKT1c3+bl5eHp6Y2Vpg6WlHXZ2Hri5+WFj48KdO/oC9d27j7l9+wE3btzjxs273DEx446JGTdu3uXmLVPumj7gnulDPDy8+LO+3kHE4laqq2uJiYlDJGqhRSSmu7OLmqpqIsLC8ff2Ii8r03gonZSPsLW6zPbaCstqfalYKR9D1ttDd4eEIdkg87NzqObmUSom0GqXmJtT0dYmob9fxsryOouaJbZXV1lSqRjs6cHV0YHI0DAmxxXs7eyzvKxjUjmLuEVCeVU97l6BWNu64BMYjoOLL8ERcdg7eRIYEs2XX37P73//MT9du80//J9/xtvLH/mYkpmZOVQqFZoFNbMzU4yNDupxdx1tdElaGR2UGQtbBv+CQci2uaozWqXXV5bZ29r8RfxobXmJrbXVX/QmDGVsw9bgaG/XGCcylMQMZCbD6+xvb/27OJHKOJz8+23CknqB2UklwwP9dEna6Wxvo0fagUjQSJeknRHZABNjowwP9NPaLKS2soLq8jKkba3MKCfY0K1wtLfLy4tzLs9OOdzV55CP93c4Odwxlg4NeETl2DBT46NopidZmFTQKxGRlx5LQUYsGQnB+Hs8IT7MlQhPS1zNf8LP9h4RHs/IjQmiIiuR/hYBI10SVlXznGzvcLK9w+uLCyNpamttlRZhI/Ex4cTHhFJTWYSr0zNsnppjZnqLIH8vUpNiSYqLpqwon8lxOVOKcQ53d9jb2uTV8wvaRM0E+/sxoxzn1cUpCdER+Lu7kJkYR35aIgXpSWQnRJEQ5kuYpwNZcUHkJ4aREORKWoQ3aVF+lGal0FBeREF6EuK6Stoaa8hJ1hueR3ulzI0P09cuYmKwF+20gtFeKTJpK8lRoSSFBzIibWFBPsBAaxPNVSWIaisozUmnpaEWWacED8dn+Hs4EOLtQmtjGd6OVtg8uklGlC+x/k48u/89lje/xPHBVVwefU+Q7W2SfS1J8npEWqAlofa3sPjx9zjc/5Intz/hyie/wtX6Jl6OD/BztyA8wIGUWF/y0sPxcHzIQ5NvCPd3ok9ST3ZyGP7uNuSkRJIaG0REgCtutubcufoVnaJaBqVCxntaOdtcZKKvndpiPYpWp57h+ckB/PyaNy8uef3yFW9evdY/r1/y6uUlr55f8PLinPPjEw5399jb2mRFu4B8ZIBuqZjmhioKc1MozE1hYqwPrWqCuckx1hfn4fIc3r7i4vhAfyu+uc7ykpaV5UWODvc5OT5kanKC2poqero78XB3xcHeltqaKl69vOT1qxdsba4zMjxoHBpeXr7ixfOXXJydc3nx3LgtWVtd4fnFmZHNfrC/zdTkOO1tIkTNDYQF+5CWHIWXlwM1NQV4etpy1/R7snNiqK7JIj0tiKhIF3y9LXGxu4291VVcra/j42CCj8NtHC2u4GD+DfaPv8bO4k/YWfwJm8df8sTsUx7d/RAX2x+xtbqC1cOvefr4Cp5OD0iI9KQgM5KSvARyM2Opq8qjrCiNwtxEivNTEDaUMqOUoZ4bY3igA2lbI23N9bQ119PSVEtXezNDffpthEGaWV5cQH52BrWVZUhamlHKRzjY2TTexhsKy3tb62zolvS3+9p5VhbnWF2eY12nYkkzhXpeiW5pnpnJUcTCWgZ6pexurRqttxcnh2yv61CMDhm9EQZHhEEwt6FbenchoTZuQgxl672tddZXFo0F52WNymiiNsScDPn3/e0N49Cws7H6i8/DMCRo5mfQzM/8wmK9u7n2bsugRquaNRa5Df2vs6N9Y2zGIN404K43V3VoVfNMKOQMDQ4gFglpbRXT3d1JXV0N2dmZ+Ph44e3rhV+AL86uLnj5eJOWlkZdQz0ikQiJtJ2BgT76ZX10drWTmp5EQKAPvv5eODnbYmP/hOAQP3Jy00lLTyInJ4v8vBwqK8poaxXTKZUYUaaLWjXysREj7aevt5uK8lJKigsRNjVSVlpIe5uI4aF+xkYHmZ1RsrS4gGJ8BGFTPdKOVoqL8sjLzSQpMRYry0c8fnSfnOx0FOMjTE6NIx8fZnpmgtm5SbZ31tGtLrKi07K4tMDk1Ditbc10drXT29dJX38XY/IhFBOjaLTzbG7omFTK6e/roqK8mGZhA8ND/VRX6TPtg7JelhYX0KjnmFTKaaivRiwSUFVZSl9vJ2WlBTQKauiUtiLpENPV2YZqYZrNjRWmZxQMD/XR2iZkQjHC+sYyW5s6NNo5I6GttqbCSJwqLsqjRdzExvoKmxs6RkdkDPR3k5+XRVRkKOlpSTQLG5iZnmBVt8iCaob2thZjuV45MY5qfhbdyhKrumXUC/P6yMz42C+iSPAWfn7DyfEhF+enxqHh7PSYly+ec3J8aKQwHR3us7O9iWp+FrFISJOggQ5JGxXlpfroV00ReWWZuPjY88zZkruPb2Ln9hTvYDcCI31w9rYjPD6ImJRwCitzcPNz5L7lHf742XvYu1vz8KkpydlxlNYWEBjpQ3VTGa3dQoqqcnni8BCvIGeeOj3E1s0CU4vr3H54FSuHe9x6cAVLe1NuPryKldND3IMccfK1wcTiBl/++AlfXf+Maw9+wN7blseOj/jm9tfcsrjJfRszPv/pMz6//hW3LW9xy/wnHtvf5Y7ldSycHvCdydf800f/yI9mP3HDwgQLp2d8e+sa7336Mb/58EN+8/6H/P1v/8Df/p9/4a/+7h/59e8/4LcffcI/vfcHPv7yS+obBHT1dNIh0Zfh+zoldLQ0I20VMdyv73/2dkoRCpqoq62mXSxkdLCf9rYWkhLjsbKyIiIymkaBiJ7+YUStUuwc3bh1+x4url6kp+WQnppFUkIqQoGYgb4hFjVLTIwrEQqaaRW3IZVKETU3IWxqpFnYgKCxltqqUlqaahHUllNRmE2vRMT8lJzdjVUWZmeMXq5Xzy/YWlulvLiEiLBwPNzcCQoIJiggmLq6BtLTM/nh6nV+unaLn67d4serN/H1CSEvt5SI8Hg8PfyIi00mP6+Eyoo6mgRiqqvqKSwsJi+vgPLySsTiVmSyISYmJtEsqFnTrbK5vsGiRotqbp5FjdZop9YsqJmbmUWpmGB8TE5/bx9VFZUE+gfw4MEjzO5bYmJijqWlEy4uflhbu3D1qgnffHOd27cfce3aXX76yYTrN0y4dfseN2+Zcu36Ha5dv8Ot26bcuX2PO3fu6oeI6upampvF5OTk0dLSRkNdPfm5eQgaGkmMTyDIz5eivFy6JO36krF6nk3dElury8xNKowm6/7uLtpEzXR2SFHI9Q35LmknUmkXXV09NDQIaG1tZ2pyDrVKg7hJSEZKMh2tbQgFTfR39zA4IGNkaJSzswuGBsfokPbQ2dVHVGwSFpbPSErNQtLZR1fvII4u3oRHJXL37mMSEjL44stv+e17f+R37/0Rm2cO5OTk0dzcjFIxwaJWjUY9x+zMv8mIlPKxX9CUtKp5IxrVIHAxdCAMw4Ch7Hy0t2s0VxsOx4ZyuVY1byRMGErShoHDULA2rNEN5ee15SW0qnkj3tVgxF5SL7Ci1TA5LqddLKKuqpKm+jqkba3G7Y98eAjN/JzRXdElaUckaGSwr5cl9YJxYLk4Oebi5PidM2KDy/Mjzo730C2qmZuaMMqd5iYVesHVQC9TYzJaGitJiPQnPT6E+HAvXGzvkRDqTGakE2Eu93Ezv4rTwx/xs7lPuJsNuXHhCMsLUU+Mc7C2yu7qCi+OjtHMzhoHtJqKUjramqkozaOyLJ9rV7/md//yaxxsnxAbFYqZ6S3CgvzpkbaztbaKem6WGeUEne1ttDYLSYyNoaKkGH5+y8uzM1Y0KlRKBRkJsfi7OZIYEUhuchQZcSGEedmREOJGbnwQ6VFeZMX6kh7pQ3psCHGhAXg6PCMpMoSC9CSKMlPISoxB2tzA1MgA/RIxs/IhtNMKusQCJgZ76RDWU1+Sh7K/g5bqYporiijPSWN6VMbM2CCdYiGtjXUkRoWQkxpLXWkeJTmJVOSl4G77kMrsOEQV2QS6mONseRO7+9/j8uh7whxNSQt4Qrq/Bam+j/F48CU2t97H7dHXWJt8xoPrH+JkfQtLsyuY3f4SJ+t7VJek4Of2lId3vsPf3ZrCzBgKMqKJCHAlwMMWN7vHZCSEIm2uoTwvFX83W5prislLjWFVNQFvz5F1CKkvy2dVM8vr56fw82ueX5wZh4e3r9/w9s0r/fPyOW9eXPD60kD4Onw3IK+jVc0yrRxjVNZNW3M9itFeVhfnkfVI0MxNwc+vePviAi4v4PVr3r58wc72Jpsba5yeHHF8dMCCao7RkSHG5aPk5mTh7uZCWmoyPd2djI4MUVFeirCpkd6eLuSjY2gWtOzvHnBxds7Lyxe8vHzB+ekZB/u7vxggjg53WV9bZkIxSqe0jQ6JGNWsktqqYqRSEaWl2eTkJOHj48Azm/v4+dsTFupMZlowMeEuOFrfwsXmFsEej4j0tSIuyIYgN1N8nW7iav09do+/4tmjL7Cz+BKXZ9/j6XAN+yffYmv5DbaW3+Fkc50AT0sSozzISw+lJDeWqpI0yorSyMuKQ9hQQn+3iBGZBPXcGJp5OUP9EjpaG5C2NtEtESFqrKa5oYqu9mZkPRL6ujrokrTSUFNJaWEe5cUF1FSU0tneYhSvaVWzxoO2blGNamaSyfFRVLNKRga7mVYOsbYyz8bqAhrVJAtzE0wrR+jrbjMOEbuba0aE7P72hlEOZxgEDFsBrWrWuHn4/w8Ehk6EVjXLlEKfZ54YG2ZibJjZSQUr2gWjSM7QYzjc3WJ/e8MYY9paW2F9ZdGIb/33MjvDZsMQnTIMEruba5wc7HJ6uMfp4Z5xiDja2zYCJ4729HCJ3c0NdItapqf0+M9JpYJx+Si9vd3U1FSRk5NFfHwsUTGRhEWEEhkZSXJyMo2NjYyNjTE7O4tWq2VlZQm1WkX/QDc1tRXk5WeRk5tBbl4GlVUltLQ20SFtRdSsB340CwW0tojeUcV6GRocYHpKiUatolMqobVFhHJiHI1axaCsH7FISIu42UhfGpT1ol6YZW11CY1ajw6Vjw0xqZTT3iaiRdyEpF1MfV0VNdXldHdJUE6MMTc/xcysks2tVZaW1SyoZ1ldW0K7qGJouJ8mYT25eZmUlhVSXlFMdU253u+gHGNza5XNDR3KiTFGhgeMkSHdipYJxSjqhVnOz454++YFe7ubLGpVyAZ6WF5Sk5uTQUx0OG3tzUzNKhhXDFPbUEldfSWDI32MK4bp7GlH2tlKV6+EmdkJlNNyZueU7B1usb2zxuKSis0NHV2d7dTVVpKUGEtebiZ9vZ3U11WRnpZkHFoGZb3MzU4aS9cLqhmmpxQ0CRoYlPUzOzPF3Ow0GrWKjfVVlpe0KCfGGejvpauzA93KEpfPzzk/O+H87IST40NevnjOi8sLLp+f8/zijBeXF7y4vGBvdxuNWsXM9CSrumXW13QoJ8apqa6ksaGO9rYWCgvyyM5JJ780m4yCZJ46mmPr+gRT81s8fGqKd7Ab4fFBPHO2xNnbDnt3a/zDvbBze8rtB9e4evtbIhNDCIjwJiTGn7C4QKKSQqlsLCGrKJnEzChSc+PwCnbi0TMTfMNcuW91k/tW17Gwu8t9q+vYuj3Gzt0SCwczHjwzwcz6Dnctb3LjwVV+NP2Oq6bf4+hrj3e4N05+Tli6WHHF5CoffvsJ3935gW/vfMftxz/xyM4EG08r3IKduGVxk49++JQfzK7zxY1vuWpmwqc/fs8/ffAB//D7P/AvH3zKr/7lX/mrv/sN/+vXv+O//s2veO/jT3n/ky/47R//SGlZBU3NAhrqa6koL6arXZ9QaRc1IevRJyvETQLycnJJiIsnKS4WkaCR5iYhISEhPHj4mIjIWBqaWhC1SrG2deKnGybcMTHj8SMrAv2DaKhrpLVZRG1lFWqVBt3yKgr5BC0iMS0iMR3tEiTtrfR0dzIyPEBfbyeSdjFdHS1I20V0SsTMTo1zsKs/C26u6vj51UuWNWpGZIOIhM24OrtgbW2Dm4s7sbHx2NraExoWha9fEN9d+ZEHDy24fsMEX58QamuELKhWqK4S4OsTRGREHNlZBXRK+xCL2hE0iqisrKaoqITS0nKam8XI5QqWl3UsarRsbWyyvLjExLiCiXEFqrl5VHPzzE7PsDCvYnhwiNHhEeZmZunskBIWEoqVhSXWT+0wNbHgzh0LHj60xcbGgydPXLh9+xHXr9/n7l0LfZTpxj1u3b6H6b1HmD2wMEaabt025caNW1y/fpM/G+gfprlZnyEzZK+kkg4qyytoqKsn0D+AkAB/ZL09DPX3saxRc7C9wd7mGsvqeWQ9nYibBLQ2C2kRNtFQU01zkxBZ/wCjwyOIm0WUl1eSl1dAYWExnZ3dTCqadGkHAAAgAElEQVRnGZSNkpeTT1pKKrXVddTU1NHb3cfJyRkKhZLh4VGGh0epr2/UN8lLK3lmbY+5xVNS07KYnlExMCQnJT2PkJAY0tPzsbN34cefbvHRh5/x5RffEBeXgFgsRresl7xsba6ytLhgFBAZDuiGMrVWNc/mqs5Ymjb4GQyG6A3dihHJuru5Yew5GDYWhl9v+LFqRi+C2dlYZ3FBxWBfL90dEpTysXdI1QXjRmNZozZ2Mg53d4yxqYXZGaYU4yjlY0Zj9fSEAqV8jM1VHYrREWS9PfR2Smmqr6OuqhKRoBFxk4D+7i6W1AtGU/Xz0xNeXpy/GyYOeXV5yunR9jtSSz9zUxMsLsyhnp1CNa1kfkKOXNZNWX464QFuFGcnUJwdh5fzY0I8LUgLsaEgxpkgu5s4mn2Lh9UtnB9fx9/RkpbqItYXplFPypmRj7C5pKWjpRlhfQ05Gak429vg6mRLWLAPfd1tpKfE8ptf/x221hZkZyQbC51nR/v6qMHykjE2V5ibg7e7G1Vl5bw4P+P88FB/OH31AvlAL1mJMYT6uJKbHEVhSjSR3g7EB7pQmhpGUVLQO3mbL5kxIQS6OeBha0VMoDcRvu5U5Wciqi6lqaKILe0cQ9IW+tuEjHS1UZKZTGVeBuU5aVQXZNFWW0pcoCddTbWUZafSKWpkeW6SjmYBdWXFxIT64+NqS2JEIH5uz8hKCMPHyZLUcC+CXKwI97YlyNUCHxtTIt0fkx1uT0mcG2VxLuSGPiXS8QYRzrfxefIDNqaf4f7sBg/vfMn3X/2WZxY3cLN7TGVhCi42D0mNDaKiIJXs5Aicnz3Aw96ShHA/Atzt8HG2JsDdgaaqYvolzUiaahBUFtHXLuRoe4WWxmpahQ2cHOzy6uUlACcnJ7x58zNv3rzhzRvDEPGCn18/h1fP+fmlvidxeaZ/P+1vb6BVzTI3rUAxNkBXh4jRoR4Odtfo6WyjtVnA5uoyL87P+PnFK16cX3BxfsrhwR4X56fAW85Oj5meUjI6MsT83Ax1tdVUV1UwNzvN8pKWTqmEuNhoqqsqGB0ZYko5ycK8iuXFJWO57OL8lNevXvD2zSvgLa9eXrC/t8Xe7gbPL47Z291gQjFCd1c7g/1dpCTGkJuVyg/ffYG3tzM9PS2kpkbi5+9IUkIgYmExDdUZJES6ER/uQkqkK9F+z4j6/7h6r+42zwRLt//A3JyLmTNrZnXN6epqV3XZLrvscrbLthyUs8QkSgyiKIoUc8455yDmnDOYcwBIghEECBDMOecokZIo6TkXMNBVc/EtaXGRCksU8O537/1sl4f4O97Dy+YujubXsHr4C5bGP2NvdgEvRy2CPB/g5aiFu4M2Ho738HExItDTjDA/a6ICHYgNc6MwO47s9BgSYgLIy4qnpjKXtqZyJkb7WZpTsDgrZ7C3ld6uZuTDPcgGexALW2ipF1BZkkdjbRUtDbU01VXT3txAX7eQtqZ6SgvzKMjJpKmumrqqCmoF5YjaWzTDbJ2tTfSLhWSmJVBckE5XZwPSoS5aGqsoys+gIDeNovwMRob7mZ1SuQTqAbeZCSWLs1PIhwc1bPZJpVwTodrZWOXs9DnvXp9q3IettWVNJ2FMLmWor4f+HhFDfT2aTsX89IQmBnWws8nJ0T772xsaEaFGvarpUGon4h9dCLXjoY4uqYXFwc4m+9sbHOxscry/o6FCHWxt/dOzvb7G8vyc5jVXTd7p7Gynrq6GqqpKmpsbqa+vpbKynJKSEiorq+ju7kapVDI1NcXc3Byzs9PI5TJksmEaGlQrwOqDeENjDbKRIWZmJ5CPSFFIh+nv6UYsEjIg7kEsEtIl6mRYMqgZLlMdaMSMyFRYy4X5WXZ3tpiaVDKqkDI9NcbuzgZHh7sa3On+3hbLS3OMKqT093XTKxbRKxYxOCCmv6+bzo4Wuro7qBSUIu4VMSwdoFPYSv9AD0JRG61tjXR0tlBckk91TQVNzXUIRW2MyCUoRqVMTimpr6uiob6a9rYmukTtKOTDLMxPs7W5CpyxtrrI9tYaU5NKBgfElBTn0yVqJy01kYrKEhpbaqlurKChuQrxkIj+oS5yizMJjwrkWVosldXF5BRlUFFVRHlNMV3iNrYP1zl5dcDxyT7D0gFN5KuuVkCVoIzxMTnTU2PMzkywsjzP5sYKW5urrK0uMjszweCAmNqaSooKcxFUljM40MfU5DijihFGZMNMjCtRjsrpFXfT3ydG3NPF4sIc21sbbKyvap5XL1W9rIP9XZ4fH/LurcqpPdjfZWlxnjGlAvmIFPmIlJ5uEaUlRVQJKqitqSI1JYmMzBTc/Z3wjfDA2PI+Fk6m3DG4zo17lzG1NcLO0xJ7LyuMLe9z1/AGV7TPc99Mhyva53nq/JiErGg++vrPPHV+jH+UF/5RXrj42+PsZ8dDqwc8tjPiqbMpOg9vYe5kzBWdn7lw5wd+vvEt+ma3ePhUF69gJx5a6HNH/ypGT/SwdX2KtdtTnjiocMThz8IIigvBxsMO3Uf3+PKnb/j0759zU/8Otx7cwdTWiIdW93EOsMfQUp9zN37kvPYlzt06z5cXv+fLiz/x8Q/f8YdPPuHf//Ix7330N/71vQ/5X//2Pn94/1N+98cP+ONfP+X9j//G+3/9K4lJKeTm51BSXEhZaSEN1ZWUFeZRkp9DfVUFzfV1lBUVkpjwjLCQULLS0hGUlVNRVomvTyAPTcxwcfUiJ7+EsqoGHppaYGTyBHcPHzw8vAgLCUXY1srIUD/tzU3U19bR2tyCqL2D7k4h3Z2q81lHeysD/b0MDvQh7ulCJOyguaWe9o5mBgbFjMgljI+rFu/7e/vo7+0jNzuHpoZmhodleHh4cfnKDSzMrSktE1Bd08CQdJSiUgH6BiZY2jhiZe1AWGgsmRkFDPSP0NnRS1lpFaUlAnKyC2mob6WkuILionIKC4spKCiirKyClpY2pNIR5uZUuNbd7R0mxycQdnQi7Oikp6ubjrZ22lpaGZHKGBoYRDEiRzYsJTc7B1OTR2jf1cLC3JpbN+5x57YRWncfoqdnipGRJWZmDpia2mBoaI62tgFaWg/Q1rnPAwMTHptZYvbECgNDE+7c1UVH5zcnQlBZi0jUTUtLG3V1DVRX19IlFNHc2ERudg6PHppg89RCM6A2qRxlbXGOzZVFlDIJ7U31lBcXUVFSTEVJMaWFBVQLqugWddFY34Cwo5Pq6loSE5PJyytgbGyCmekFaqobaG5uJTAwGDMzc4KCQoiLS6C1tZ2cnDxaWtqYn19kYmKKmZk5GhqaSEpKwdvbl4CAIObnFyktq6KiqpGsrCJsbV2JjnlGR2cPws4empvaycjIoq+vj72dXY4O91lemmN2ZoL15QUOdlRRoq21VVYW5jU7Eeqy3cLM9D8JBDU9Se0+qEfjJkYVTIwqmJ2c0Hxc7V6oF6k3V1cYV8gZ7BUzIhlibmpSM3Wv/lz11sT89JRmzG5mYpxxhVyDjP1HtOzi7AzKERk9wk66OztorK3hWWwMUWGhZKQkk5GSTHpyEp2tLUyMKliam+Vwd0ezEfHicO+3wtosw4NiOlob6O8RIR8eRNLXQ6+og8XJMRRDYiqLsogIciMxyp+YUFcsTbWwN7uDq9k1MkIsCLbXw/PJTdzM7mCuexFrg1s0lWYx2tvBoKgFcVsjDZVlJMfHUFVWTF1VBdERwcTHhGJsoIOHqx2pSTFYWZiSkhhLfEw4ddXlrC7Owbszjbhbmpvl9PgI5YgMUXsbc1Mq6tPZi1N49YrDzXU2FmYpzkrFzdaM1MhAClIiifV3IjHUlbK0cHLivEkLcyE1zJ2EYC+C3B2J8vckLSYML3tLSrNSGOxsRlgvYHlCTkNZAVkJUXTUVlCZl0FmfCSZ8ZF0N9XQUJRNtJ8bo71CaotzyU6KY1DURnl+DmnxMaQlROFqZ05RZhJ15Tn4OD0l2NOW+EAXnty7RqinNXGBjsT62pId5UZRvDvZ4TbkhVqR6GFEjIs+Ua76eD65hpPpVfydjfjpmz/xxce/w9X+IR4OT8hLiyHIy56yvGTiw30I83MmwN0Oa9P7eNibExPsg6Awi+ToEOrK8tlcmEbe342gMIey/Ezmp0bp6+pgTC7l5ekLlXh4C2dv3qmet2oR8VKF3X39HM5ewOtTeP2al8+Pf3O31licm2R+ZpzZKQUyiZihfhFH+1sszk4xIhlia22Vs9OXnBy+YHNlg/XVNc2g08ryogaRuLqyxPLSAlub68zPzbC9tcHC/CzjY6O0t7UwLBlkTKlgZ2ubna1tNtbWNYSdleVF1tdUB6m93U1evTzm7PULnh/vsbmxzOBAD6Ul+WRlpuBkZ42tpTl6Wrf54bsvuXH9EmVleeTlpZCQEEJYiDslhUnkpkeoqFfuFkT4WhPmZk64x2Pcnt7C3fIGrlY3cLO+jrvNDbwd7hDopkeI9wNCvA0J9DDAz90AP3cjfF2N8XU1IcjLgvAAO5LjAhCUZVFenE5ORizPYgPJSImks7WKwd5WZieHGZX1MD0+zNrSJPNToyiG++jvbqetsZrsjGTKiwsQlBUjKCumoqSQjJREwoMDCAnwJT35GbGRqlhgUV42rY11VFeUUpibhaC8iNioYJISwqmtKqJb2IigvICUxGgy0xIoL8lF2N5EfU0FDTUCqspLyMtKR1BWTEtDLeXFBTTVVdPV0Yp0sI9JpZyVhVn2ttY1t/4HO5ua7oTaGVCODGtcCHW/YlIpZ2FmUlN63lxd0hz8/1EQqDsSy/Mzml7E/PSEJjb1j50H9dftba1rfp397Q1eHO5xeqy6RDne3eVoZ4fD7W32N1VRyZWFeabHx1COyFQYTsUIPT1dDA72MzQ0wPT0JArFCFKphN7efnp6epFIJMjlcmQyGQqFgpERKV1dQsTibgoL88nKTqOsvIjSskIqKkvoH+hhbXVRszOk3hhS99+kw0NMjCuRj0gZUyoYkQ3T0y2iS9SJTCr5h0XncVZXFtjeWtPsJezubGiQp5KhPkYVUuQjEnq6O2lprqemuoKiwlwy0pNJeBaDnb0ViUlxiLraaWisoVJQSsKzGIpL8mnvaCYxKY6IyBDCI4J5lhhLTm4GMbER+Ad4k52VRnlZEZUVJTTUVzOqkLK5scLK8jwz0+Osry0x0N9DZUUJw5J+piaVrCzP09baSI+4k5LKImJTogiNDiQlJ5HM/FS8gz2wd7UmMNKP3OJMHD3t8PBzIbs4gyF5H1tH6+w93+LF2SFT02O8eH4AnLG4MMPggJi11UX297ZYWpzVjLV1idopKc4nIz2Z0JAA7GwtMX/yiIz0VDraW5maHNcMxsmkEoSd7VSUlyKTSpifm2Fvd1sjNNbXVtjZ3uTkxTFv37zm6HCf05PnvDl7xe7OFvNzM0xOjDEiG6azow1BZTkV5aUUFxVQXFRAeloK/n4+hIUH8dThMbYeT9E2vsWNe5f5+pfPuHD7J/Qe3eWxnTHaxrf45cYP/HrzR749/wX3zXS4ce8yzn522Hla8t5f/43HdsY8tHrAFe3zfP3LZ+ia3OG63kWu611E1+Q2F+/+yA39C/x0/Rt+vPoV5659jZWbCdYuj3D0eMoji/sYm+lh62qOV5ArXkGu+IV5ExofQkxqLA5ejmgZ6qBlpMvFO1f45tcfuKZ7m9sPtDB6oo+BuS5OvrbcfXiLX27/yt1Henx37Wf+9st3vP/t57z3+af86fMv+M8vvuT373/C//y3P/Gv//YBf3j/U/7y2Xf8j//v9/zHn//C3Xv3qKquJb8wj5zsTKoEZVSVFZOflU5WahKFOZmUFhZQmJtDTlY2eTm5tNQ3U1ZSTnmpgMRnaQQEhuHq4U9KZj4VNU34BoRi8NAUewcnQkNDiYwIIT0lAUFpIX1dHTTUVNPc2ESPUER/j5juzg5E7W309faoBL5cRleXkMbGevIL8yirKKezR0hHlwhRdxd1dXXU1zYg7u5FLO5jZERBR6eIuPgksnMKsLSyw8HFHXsnd/IKy3iWnMF9w0fY2Lvg5hmAg4NqcK6yoh6FfAqFfIKG+lZSkjPJSM8lKTGNpMQ0MjKyKCuroLNTxMiIgqmpGWZnVcjWzfUNpJJhjSBqb22jqaGRLqEI2bCUpYVFFucXaGlqJjgwCDPTxxg+MMDI8BG62sbo6T7m7h1jbly/j67uI8zMHHj82BY9PRNVH+IfOhEPDEwwMn6Mju59rly9iZaWDpcvX+VfPNx9aGpqoa9vgN7efrq7xbS1tFJXU0tZSSkebu48MjJUdR26RKr4j1zKqHSI/m4hXe0tCNta6e7soLO1hcbaGpobmxB399DW0opUMszgoITa2nqam1uZmJhiVDFBlaCOjMxcWtuEmshSdk4eoq4exOI+lMpx1tbWmJiYYEQqIyQomPDQMGqqqvH39cPb25fklEw6RP2UltbQ2trN1PQCL1+9Y2Z6AZl0lMLCYvr6+lhZUpXm1Mg79ZvU1toq68tLLM7OMDWm/KcOwszEuIa8NDc1qRERa0uLLM/PafYcpsaUmvl69Z6E2rU4OTrUuApqUtLh7o4m5rS1tqrpU8xOTmhG7tSFanVJWx2V+schPHXESY2nnRhV0NrYQF2VgOqKclKeJeDm5EhuZgYdLc1I+vtYmJnWrFTvb2+wtjzHyuIUMkkfXZ0tDPX1IB3sQ9TWTJ2gnLHhQSTiThqriokK8cDD4Qn2T/Ux0ruEtckNrB+cI9juNj4W14h0NcTPRg974xuY6VwkLsCV6vx0akvzaKutJDMpFkFpIadHe8Brers7KMxLp6I0j+HB7t8Onn3UCEoxvK9DfEw4ypFhXr04Ynt9TVXsPXnB65MXTI+P0d/TDe9gYWaWt69ew9kZx9ubLEwoqSrKJczXBU8bM+KD3Ql0NifM05LUMDdCXUwJdjLhWaAjMf5uxAX7khIVQk5iDEHujhSkJiCsFzDQ0cTpzhrTsgHKslPprKukq7Ga3KRYfBytSY4MJiMqmIRgbzpryumsq6QoM4We1gbqykvISUkkMymW/Ixn1JcXkJ0ciYO5IU+NtbAyvE12XCARPnZkxPiQEupKVpQbSf4WBNrcJdZZnzDb2wRb3cDf4joOhr9gpvM9NibX+Oqvv+Obv/2eRwbXcbM1IyHcD5vHD/ByfEp+WhwNFfl01Fdia2ZETnIsvi725KU+Y3RQzLRcwsTwEIPCDtrqqhG2NrK1rhr12tne5OzsjOPnJ7x5C2+AV2/f8frNGWdnZ7w5O/3NhXgOZ8dw9oJ3r044PT7i9PiI4/0ddjZXONjd4Gh/g43VOfb3NtneWmVne53ZmSnGlWPMzy6wvLjCwd4hL09OOT46YGV5kVHFCMpROUuL82ysr7K8tMDqyhJ7u9s8Pz7UHOjEPV3MzkxxeLDH8dGBhpiysb7KwvwsU5NKZNJBesUiZmcm2N1ZZ3dnncnJEdrb68nMTCQyMpC42AhyMlIpLchVUcDiIrF8+hgnJysCA90JDfXE092KsGAX/DyeYm2mhYOZDj6ODwl3tyDO3wpP67t4297Bz0GbQBcdgt30CHTXwd9VC18nLbydtPF00MbLQRdf5wd4ORng6WiIv7sZ4QF2xEV4USPIpq2pnPrqAlITw4gM9aSkIJWWhjIk/e2a/YiGmhJKCzOory5GNtTF/NQog31dGnqRQjqEWNRBc30NzfU19HULEbW3kJuZRkiAL1FhwaQlJRAfHUFCTCTlJfkUF2RSWpRJW3MVvd0ttDRWUV9TRrewGZlETHtLPdWVJZQWqlyPob4eDQ1pYnSEqvISairLaG9uQCEd0hzm1bsO6q6VuvOwsjDL9Pgo4wqZpguhjiSpUa5qwpI6OrWzsarpQqjL1upnfnpC071QE5fWlxc03Qj16N3hrur17mhvW7OUfXp8wOnhIScHBzzf2+NoRzW6ubm6wvL8nMplnprQZOMnJ8aQSAYZGxtlcLAfqVTCxNgkI1I5suERpJL/uvVTjMgRd/fQ2tJEeVkJVQIV5aW5qY7mpjokQ33Mz6le95dmZjSv72qst6S/T3VxpFQwMa5kWDKISNhBf59YdVOuVCAWd7O4MMP4mGpwq76uiuqqclqa6xka7GViXMGoQop0WHVbLxnqY0w5oukJ+Hi7k5GZgpe3G88SY6kUlJKWnkR8QjSPTI1wdrGntKyQyKhQIqNCiYgM0fxobWPBPX1tDaREUFZMR0sjk0o5U2MKxKIOqspLELW3MCIZYLC3mzG5lAFxFw01AuqrKxF1tZGRm0ZAlD/mdo/RM9HF0Ow+Nm4qARGZFEFcajSPbU1x93ehorGcmZVJDl7vc/hqjze8ZG9/S0N2Oz7aY2V5XnNR2NRYS15uJnm5mUSEB+Pq4oCXpyturo5YWT7B2sqctNRkGhvqNNQkdaleLSL6+8QszM9yeLDHzPQkE+NKNjfW2Nne5NXLE417evLimL3dbYYG+2lpbkQk7KCnW0RrSxNxsdEkJSZQWlJEQX4uIcGBPLV4gq2dJdbO5jx1foyW0U1+vPItX5z7BANzPR480cXoqT7nrn7H95e+5or2eW7qX8HE2gBTWyO8Ql25on2e9z9/j19v/silu7/8Ngx3g6s65/nsh4/47IePuKz9E1/+/DGXtM5xQ/9Xbj24gJGlNm5BNti5m2HwSBtzGxOcPGxw83HA1dsRjwBXQqKDiU+Nw8nTCeOnJly+cx0tAz3umRhwVes2N/V1uKl/Bx3D25hYG2DhZIqh1X0MLA3RfqzPV5d+4L2v/8p/fPkJ733+Kd9euszPt27zly/+zv/500f86YMveO/Dz/jPj7/k//nf/8pnX/8dv5AQmppbSc9MIzYmitycDKrKiikvyqe8KJ+KYpWAyE5PozC/gLqaWipLKkhNziAxPhV3Nx9cXHxwcQ8gKS2fjNxiQqPiCAyNIDQsAicnB7y9XCkvyaWloYL6qlIGxF2adEePsJOmulpE7W0MiHsRdQoRdnRSXFxMfn4+yakpZObmUVYtIKuggMLSMgRVNYSFRqn2HPyCSEvPxsc3EAdHN3LyS5ieWyYqNpHbWvd58PAJ943NuK3zABtHd1y9ArCwsMfLM5D8vDKUozMMDY6QkpxJWGg0sTGJpCRnkJNdQFVVDUJhF1LpiOZSfXZWhW2dm5mlo62d4sIi6mvraGpopLW5BaVilHHlmAoqJFdQmF9AoH8A3p5eONjZY2hgwqOHNjy4b4nW3YfcumnA3btG6OmZoq1txM2b97h5U5c7d1Rl6mvX73Dt+h1u3tLm2vXbXLh4latXr6viTFlZObS0qHoLtbX1DA5K6BZ1Mdg/gLi7h2pBFVbmT0hOiKe6opzZyQlkQ4O0NtbR0dTEYK9Yc1M/PT6myun/RndSjMiZGBtncnKasbEJpNIR+vsHEYm6aWvroLa2ntLScrKychgaGkapHGd8fBKlcpz5+UWWllaQSKTs7u4TGhrOjRu3iItLwNbWnr9//yNOzu60tXcxLFGwML/K+Ng08pEx9vYOGB+fpLiwBFGnUPNiPD4mZ252krWl+d9whP8VZVKvTatXqtVjc9PjY4wr5JrC9D/2GDZXV5ifnmJcIdcICfUBX01mUqNb1V2L/e0tzccOdrZV1vyE6s1wflKFR1yaUQ0jrc7PMzOhZEKuyh+vLajeIJdnZzXYV+ngAOMKOXNTk//0HyI+OgpHWxvSkhKpqxLQ2drCqEzK2tLibwN0G2xvLLO3vcLi3CRKuYSZCSWTSjndHa3UVJQw0NVGXUUBOakx+HlY4WRjiKuDEVaP72Dz5DoeVjexN/4Ze8NzpASaE+X5kGBHA8x1z/Po7q90VOWRmxyFoDCDouxU+no6WVqcoUcsxOyJCU8tHiMfGeL1q+f0dHcwMz3OUF8PAT6ejCtkHO1tw7szTo+P4Ow1vHvL65MXbKwsMyqTcrS3D+/gaG+fw90deHfG6uwUo4NiirOSsTTUIcTdDi+bh/g5PiLaywoPi3sEOhiTF+9PYog3GTEhJAR7kxYVRKSfBylRIWQ/i6a5qoyhrnbGh/vJTUmgJDsNcVsjTYJSvBxtcH5qip/9U7JiQqnMUbkXVUW5CApzKM3NIj0hluLsDLxd7OjraKS5qggfp6eYPbhFhJc9uQnBBLpakhTuSYS3FWHuZrg+vom51t/xs7xFkK0W3ubXcTI+j8H1z/jmo/+Xn775A99+9nuuXf6SC7/8DWPdGyRFBRLi7URCZCAv9taYHh1ic2kKYXM11maGJEeHkJEQTndLNUvjI/Q019JUWoSsR8jMiITDjWW2l1WI4Zcnrzg7e8vbd/Di5DVnZ285+6278O7ViWpw7vVzeP2bE3H2kpenKmF3enzA4e4WL452efnigL3tNfZ2N1hdWeDN2SmrK0tIBoc0ImJna5e9nV0NVlNdRlSPOR0e7HGwr3IQNzfWUMhlmkjB4cEeZ69falZj1Uz3+bkpZmcmGB+Ta1COCrmE+joBBflZlJbkU15WSElxHhXlRbQ3N1ArqKS1sY746AhcXewxMzPExcWKx490CQpwJizYidAAW/zczfB2NsHP+SEBzib4OxsQ4Hoffxc9/Jx1f3u08Xa4g7vNDZwsr+BqcxNXm9t42uvg52KAj6MBrrZ6eNkbEODxhORYX3LSIinNT6S9sYyyghSiQz0pL0hD1t9BT3st9ZX5lBdkUJSXSnlBBm1NAiTidvp7WlmYVrK9tsT22hKbKwvsrC+zujDD5KiKWnS4s4lyZJjO1ibEog7Eog6K8rJJjIumICeT1qZqWpsECNsbaG+ppaG2nK7OJpTyQSaUwzQ3VFMjKCU9+RmCsmLNHkNHS+NvY51iGmurKC8uoKWhVrNRsbIwy+bqkmavYlwhY2lumvXlBU0caWVhlvnpCeamxjViQL0Hod4FUHcq1JQpNblJ/SzNTWvEyT8O3anpTsf7O7w43FO5Dr/9/F/EMxsAACAASURBVNWLI14+P+T5wa4GNHF6eKih5akveTZXV5ibnWZ2ZophySDjY6N0dLTR1SWkpaWJ/j4xM1PTjMoVKIblSCXDyIYkTE1MMj89w4hUpgJCjKhWtHu6O2lvbkAy1Mfi7NRvXQ7VZdPCzDSTE6r3GWFnO1XlZVRWlNHZ0UZPtwiRsIP2thYkQwOsr61wcLDH9vYmws5WikvyycpMpag4j5zsdMIjgokIDyY9I5nWlgbEvSJGZEOMTyiQDPVRVJxHdFQY8QnR1DdUkZOfQXpWMsFh/jg42xCfGI2N/VPcPJ0oKS8gKTWetMwk4p5FERzmT3hUMIEhvoSE+tPUWEtTY61qwFXUTltro+rPUphLd08HilEp+wdb9PV3kZQch4+/B16+bmTmpJKS9QwnH0e0je9w8c6vXNW5xI17V9E10cLSxRyPIHdMrB6iZ6yNR4AreWXZdA8JmVubZmVnkf3nu7zjNW/OTjk63AfOOD05QiYdRNwjpKgwl5zsdBKfxeLibI+Tow2ZGcnU1VZSVqoqZDc11iLsbKevt4ehwX5GZCrhpnYkWluakAwNaITDzvamBu0Kbzk7PWF/e4vj/QOWFuepq60mLzebpsZ6+np7EPcICQ7xJzYukrr6KsorigkK9sP0sTGmT425on2ea/cuclnnV7769W98e/ELLFxMuaT9C5+d+5gLd3/SPNf1L3FR62cMLe/h4GvNpz/8hb/9+BFf/PwJ565/x/dXvua6/iU++OqPfPzd+1zW+oVfb/7Ah1/+kVsPLmH4VAdjKz1cfG2wdHqEnvFt9O7fwtHFmqBQH9x9nbFzscLd15ngSH9CooMxfGyAue0Tbt67zYVbl7iqdZNb97UxtHjEgydGmNo8wjXACaOnD3hk+wgzRwt+un2Rj7//kv/1/n/w3mef8MfPPuOqri76pmZ8de48f/roMz7+7Bv+9OGn/OXTL3j/47+hrW9AenYOFYJKMjMzycrKoK5WQE1lBU111QjbWmlvbqK0sICU5ERysrKpra6huryKvJxCQkMiuXjpOtdu6uDsHkBhaS1JmYWERMZj7+KBhbUdpmaPcXN1JD0lgZz0RApz0mhrqteQL7s7O6ivrqJHKELU3kFWRiYRERG4u7sTG5dAdk4eBSXFpOVk4eLlgZuPFx6evsTFJ+Hm7o25hTU2tvaYPn6ClbU9wSER1NU3ExuXSGhELBHRCdg5umFmaYujmw9PbZ0Jj4glNSWTkuJKJsZnGJEpyckuoLCgFEFlLVWCOrq7xUxMTDE9PYtMJqevb4ChoWENNGh0dBSBQEBKSgpFRUWUlJRQVVWFUjHK1MQkUskwdTW1pCanEBMVTVRkON6eXpiZmWNibI2O9iPu3DZCW/shOjom3Lr1gFu39NHWNkJX14gHD0y5/+AhN29pc/HSdS5fURXDb9y8y7Wrt7h9+y7/Ui2oordHrCpAN7dQV1NLU0Mjwo5OBvsHKC8to6SomIqycnq6uhkaGKSuppaebhED4l4mxsZZmJtnXDnGYP+Apsgx2D+gGcLY2dpmbmaWzvYOKssrqK2uoaGunvzsLHo62+gRdtJYW8PW5jqz0zMMDQ0jl48yO7dAWXkViSmZhEfFc1NLHxtHd8ws7bly/Q7+/oGMK8eYnZ5BKhlmRCpjfXWNUbmChbl5aioFtDc3aVCoE6MKTURpYlQ1CqL+mNpaVo/HqaNb0+Njmq9RuwDqEbe1pUXWlhb/SUioexbqeJR682F3c4PT4yPWl5dYWZhneX4O6UAvU8oRVmamWJqdZGVmitWFGVZnp5mbVDIzKmdUOsjo0AATCinL05OsLc6ysTDH6oKqpD01pqRH2MmkclRDcJL09xEXFYnNUwsqS0voaGnWDAGOSIbYWFnmeH+H54c7TCiHOdjdYEIpQymXsL4yT3VlCZlpCVRX5FNRkkl2RhTWT3V5oP8LNta3sTK/ipXFFRwsb2Bu8BNPH/yEt81tItwN8LfTws7oPE+0vyfI0Qg/RxPu3z5PUV4yW5sr1DRW094tIigiDA8vTw4PD1lfX2dmZobRUTmrK0vU1VazvbXG6fEBr0+OefPyBW9fnfDu7ZnGQl5dWeL1y1ecvXrNqxcnqkjNxipnxwfsrsyT+SyK5PBA0qODCXKxxtvWlNQQD9JCPYn2tCbW25aMCD/y40MpTY+nOi+VssxE/JxtqS7OY6hbSF5aCsPibmpKiynKykBQlE9yTCTh/j44WTzC29aMkuQocuLDKEyJpSBVJTbiw0MoyM4gKS6aiuJ8ejtaSYoKJdLPg0B3O/wcLLA20sLRzAA3K2MCnJ7g62DC0/uX0Lv8OWbaP+Frdw8/e31sTK5w+/Lf+Oazf+WjD/8HX3z+b/xy/hNu3P471y9+R1JMEM42ZrTUCzg53mNjdYGC3DSMDbQwN9UjLsKLqpIUmgSZNJdlUpkRT0tRDutyCfOD3cha69idm+bt4SGH2/u8PH6lsiHewtvTMzh9DS9fwhuV28PrV3D6krenp/D2HScnJ7x781bTRYAzdjfXVJ2b3/7tzk6fc7i7w9LiPHMzs6ytrHKwt8/62opGNKjJTGqH4eXpC05eHGuchp3tTY0rcXrynBfPjzh5cazhtquHntSxBOWonFHFCMOSfvr7uhkcECMdHkA6PMDggJi+3i76envo7+mmqa6asuI8OlrrKCvOIsDPkcy0CJKfBVBWGEdtxTNK88N4FmWHq91dnCxvEORpiL+HAX7uD/Bx1cfdQRsnyxvYm1/FxfoWPs56OFvdxMb0Ml4OurjZ3MXH6T4+Tvcx0/8ZF0ttAlzMiPJzIMLfgfzUKAQFKWQnhlGUlUBtWTbN1YVUFqbR215HQWYChRkJhPm7EhPsRW15LkkxIbQ3VDLU00a/qJmhng66Wutpqi6js6WBseFBZsYVLM9Ns/rbQXtidIT25ibystLpFwuprymjtqqMgV4R0xMKVQdiYZr9nXXmpsfo6mxR9aUUwwz0iigtyiU1KY7GOgHVFaU01AhoqBHQ29WJbKifqTEF2+srzE2NIx8eZFIp1xSvFdIhzdCbut+wPD/Dwswk0+OjGgGiFhiLs1Oaz1ELg42VRQ2pSd1PW56f0zjIGyvL7G5u/NOzs7HOzsY6x/t7nJ2e8PbVS169UOGLX7865dWL55pi/8H+Ljvbm5pI3ZhSoUF/jikV9Iq7EQk76BV3szQ3qxoalaveJ5RSKcMD/Uh6e+nr7mJCrrpYUkqlKqe+uZkBcQ/jIyqHeWZ6UlPqHR9X0tfbQ21tNW2tzSgUI9TX1yIWd9PVJaSrS8jExBjT05PIZMMolQoUo1Iqq8pobqmnrqFaVeQuK0TvnhYPHxkSFOyHo7MdMbERNLXUEx4RjJuHM7Z2loSEBxAZH4ql/WOu373IPaO72Lk8pbG9Gq8AF9x8HIiMD8Y70JUn1g8pqy4gMz+ZlKx4MvOTuf9QF3sHK6qqy1SDeIM9NLXWUS4oJjEtgfr2GqKSoykQ5JNbmYtHiAdBCcF4hHni6O+AuctjTOyMeGRniJHVfX6++QOXtX7lnqkW2gY3cPCwxsbFAv9QT0KjAwmLCSK7IJOegS6W1+Y5erHH27dnbGysAbC/v8urV6ccHOwRGhaIr58ncfGRhIUHkpwSj5X1YxKeRdLe0UBHZyOTU3Jmpsc1WFiZdJDJiVFGFVIqyotpbqpD3CNkYX5a43C8ffOS4yPVUvbx/h4nB0e8PHrO8uwiY3IFg719tLe1MNDfy6hSRnNLHdl56RSW55Kem4x3sBt2bpbom2hz4fZP3Da+yrX7F/j28uf8dOs79J7c4YL2OT7+/s98c+kzvjz/Cca2+lh7PeGW0RV+vfsDdx5e48q9X3n/u//g62uf8eGP7/Hxz+/z/vfv8cnPH/DN1S/45EeVwDh3/e/8fP17zt/6mVt6VzF5aoCN01OeWD9C30AHo4cP8Pb1IC4hmsAQX9w8HQiO9Cc8NhgHNyvc/Bz5+cr3XLx9gYeWxhhbmfDA3JAHT4ywcrPBwcsRR28nHpgZ4ODlxBXtm/z12y/58IvPee/jv/Knjz/hhwuX+PHiZX69fA19IxMeGD/igfEjXN08cHP3RO/efdLSM6lvbCAvL4+SkhKysrIoLMynqKCQ/j4V6bO2uoacrGwaGhro6Oigra2NlKRkYqJiiYmJw9bOiRu39XBw8SUpsxCv4BjcfEOxd/Pj3PmrfPDxp5iZmePp4UZebjbdnR2MyqS/AXUmqakUUFFWTkdbJ2kp6aQkpeLp6U1kZDRJSUlExUTj6++Dm7c73gFe+IcEEPsskeKSClJS03F2ccPOzg49HV0eGhsi7GxHOSqnSlBBV1cX09OzFBQW4+LhjV9gGPFJqaSkpSLs6mRQMsTomJKunm6ycrLJLyiioLCYktJy8guKEHX1ML+wxLB0hLr6RhqbWujqFtPY1EJjUwsJz5LIyc2nuraGuIR4klKSqa2tRS6XUVNTRWFhPmFhIfj6eFGQn01uThbOzs480H+Mnp4pWlrG3Lr1gGvX9Lh6VZvr13W5dUsfPT1j7tzRR1fXiKtX73L9xl3u6Rv9hnnV4eKFq1y/dpt/CQ8No7a6hvraOpobm6gsr6BaUEV7axvtrW2UFpdQVSnQYF+bGhopLiyiSyhCKhlmelIVU+hs76C2ugZhRycjUhljo0rkshHNAb+9tQ25bIS2llaaGhoZV6jKu4eba7x+ccTOuspG7u0SUVdTT3V1LTm5hQQFh2NhZY+ewSM++Pgr/vUPH6D/0JJ7hqa4urqjkA4zPz1Fb5cI5YiMo71dluZmmRpT0tslYrBXjGxoUOM0qCNCc1OTGldA3YlQU5qUIzINtlY5ItPEhdTL1Gra0u7mBltrq5rfTy0klCMy5MMS+rq7NB2LfxyR21xdYXdzgym5jJWZSXZXl9hZWWRzcY71+RmWpsaZVsiYkkuZVsiYHx9lZWaStblpVmYmmR8fZUopZ1Kh6mIM9fUyrpAzqRzV0J8qS0sICwqkpaGeEcmQZqhlRDL0G21qgaP9LZbmJ3h+uMPq0iwrizNsrS9RVVFIkL8byQmhFOYmEhfthauzMRaPr2Bo8ANPTH/Bwuw8jwzPYaj7LQZaX/Hk3t9xf3qVIEdtAmxv42Z6mUj3h1g+uMjdi1+RmRzB6OgQQyODjExNMre+RnV9A5NTMxwcHnNwdIhUKkUmkyEfkfL8+JCTo31enxxzdvqcl88PefH8SHOAPDzYY352jqODQ02E7O3LF5we7bExN8PUyBDZ8ZG4WDwkIdCLMA97EvxcCHe1JsrDhsQAF575OxPjZUdamA+5CeEUp8UTHeRNbUkR/cJ2ujtaGZPJqK2oIDo0lJL8HAqyM2iqquBZRDDhbnbkxASRHu5P7rNIqguzKclOI8jLHT9PNzxdHElJiKG5upJQH3ecLB7h52iJi7kR1kY6uFgYE+ppS2qEN2Gelpjdu4Th7R8wvnsO3atf4Gh+h/Pf/4lPP/zv/Pz9f/LTj3/mLx/+T778+g/cM7iArYUBiTEB1FcWsruxxNtXJ8AZ1ZVF6Otdw8nehLzMcLKS/MhLDqA0NYzSxHAUrfUcjMtpSItDVJLF7EA305IhthZX4AxeHJzAa+DNO3j1Gk5P4eQ5754f8+b4OW+OT3jz8hVvz95wevqCs1cqYXd8dKBSH29ewdvXLM5Osb+9wcvnh6qC/PoqW5vrnLw4hndv2Npc16zGHh8dqPCxr041pJPTk+e8PFUVsI8O93l+fKhhsZ+ePNfgFbe3NpidmUIhl6GQy5iaHGdxYY7pqQkmxpWqQ9rYqKY0KR0e+m18spbyshLSk58RGRZIXnYK5aWZFOQ8Q9Qh4OnjO/i4PyY61JZgv0e42N7B1uIyTjY38HLRwd1JF1d7XZxttXGx08HFVhs7i5uYP7yIyf2f8LDTxcXqLs6Wd7Azu46blRYeNjrYmFzB1VIbS8MbBDg9IdDVgpgAJ9Ki/UmN8iPrWThpscEICtKoKkwnNyWGZxH+xAR7UVmQTlyoD0lRgSRHB5GdFEVuSgxVRZn0tNbRWFlE+rNoUuIiEDU30FIjYKBHxNbqEoe7W8xMKBmRqA7zkn4xDbWVCMqL6OvpZHlhmp3NFTZWF1hdmmV9ZZ6ZyVHmZ8aZnlCgkA3S0lhDekoCxQXZ9AjbkfSLEbY10yNsZ6ivB/nwoAb9OjWmYFwh00Rahgd6UY4MMyaXIh8eZG5qnLWleTZXlzRYWLVoWJqb1ggJ9QK2GlP7X52HNY0jrMZuq19bt9fX/klE7G5ucLy/x5uXp7x7/UoVjfwNGfzq5QnPjw85OtzXCFY1pUflYI8yMz3J1KRqW2BwoA/J0ACS/j7kQ0NI+/sZ6O5muK+PMZmM8ZERRoeHaa6tpbW+nqaaGuoFAppqaujp6EA+NMTEqIKB/l4mJsYYH1fS1SWkvb0VmWyYxcV5lpcXOTjYQ6EYQSzuRi6X0dvbg1QqYWtrA7lchrCrHZlcwur6EuK+Lto7W8jNz0JPXxtTs4cEBPmSm59FZHQYT62eYGxiwMXLv2Jrb4VEPkhjezW+oW7EJIcS+SwInxBXkrNjCYjwxNbVHEdPKyKfBSFoLCYmOZTH1oY4eVmjZ3ybH379mqzcFBaWZ5hdmKS8upRWYTN1rbUkZj8jLCEUrzAvvCN9sHA15/sbP3BB7xK/6F1Ex0IHY0cjwlKC8IxwxtHPhlsGV/n+0lf8cPlrLtz4ESunxzi6W+PiZUdyWhxllQUUFOfQ3FbP4tIMe/tbvH79EoCjoyPGxkaBtywuzWJkfJ97+to8tXyMvYMV0TEhJCZF09hcSYewnmFZD7NzY0xNK5meGae1pYGKyhIG+nuYmBxlcEBMXX0Vy0tzLK/Mq9bAlTKODnc5OT1iY32Z46M9zl6cMj85zUB3Hy0NjYhFXayuLLG+sczgcC819eXEp0QSlRiKa4ADprZGPHYw5r65DjcMLnFJ/2e+vPQJ//nNv/OHz3/Hn77+PV9f+RvXjS6iY36Lc3e+5brRRS7f/4XPL3zMx+f+zHfXv+DH29/w+aW/8v659/jowp/5Uedbvrz+KR/99Gc+/vl9Pv7+A76/9g037l/hjuEt9Iy10TfR5fHTRzi62ePj54lfgDeurs4EBPgR/yyG+MRoQsL9CInyIyIuCP9wL5y8rLl7/xr3THUwtjRA30wfw6eGGFo+5ImjBZau1ug+1OPWPS1c/VSr1P/+wfv8j//9O/74wUd8/s333NG9j77hQ7T07mPn5Ex2fgGC6ipy8nIJDAzE2NiYlJQUqquryc3NpbS0lMLCQgQCAfX19YhEIoRCIWVlZZSUlNDU1IRAICAtLY1ffvoZE+OHhIVF4OMbiJHJE2wc3fEOiuKxjSum1i6cu3iTz77+gSvX7xASGklVVQ3Tk1N0CUVI+vsYV8gZlY0gKCunIK8QQYXK3SgqKCU/v5Dc3Hzi4+Px9/clKCSQlLRECktyKasoprC0jMTUDLKyc3FycebCr+cxf/KYorxsxKIORiQDCNuaqSgvJTIynLS0DKKiY4lPSiUm4Rn1jXUsLs+xub3G9OwEVTUCQsKCCQgKxNHZiYioSHr7+5iZnUco6qamtp7augbKyivJyc1H2NNHaaWAqLh4SioqKS6vwMHFGU9vLwqLi+jr60MqlTA0NEBXl5DcnCxyczJoaqwlLi4OQwOViLh714jbtw24dk2HK1e0uHvXAENDc/T1Tbh69S6XL9/mp58uc/3GXYwfmqGj+4C7Wve4cvkG167e4l96urrp7+1TFUy6umlqaKSyvILS4hIqysqpra6hsb6BirJymhoa6RZ1UVdTS11NLQN9/ZoSthqP1dPVzfCQRCMgenvElJWUEhcTS01VNbXVNUgGVSXLw51NNhZmWZqdYn1pHungAA011URHxmBra09QcDiOTm74BoRSUlmHlt5D/s97fyE8LhVXrwAiIqJoa2pEPixhRDKkQaWqHQG1q6AWEGqy0dSYkrWlRV4+P+Zob1eD9vvHorT6QD41pvynIrVagKi3I1YXFzS9BnX0SS1Chvp6WZqb1QzXqZ0PNf1pbW6G3dVlDjfX2V1dZn1+luXpSebHlUwrVA7F+vysKm6yvMjGwhzL05PMjY0yoZChlEqZVI5qRljU69ZqAVOUl4uovY356SnkwxLEIiFTY0pWFlSxgKX5KRZmJzQCYnluislRGSX5mdhammBrbkhuehRxkW74e5nhbKuN4f2/Y2H6K6ZGP2Jq9BMm93/g3q3P0Ln0IY91vsLL6iqBdndwf3yFAHtdjG9+h4n2ryRG+dJUX87EpII2YScrG+sMy6QMDw+ztrZGXl4eM1PTDA32a0qyr14cwdlLePuas9PnHB8dcHx0oEHtHR0csji/wIC4h+7ODro7WpmbVKpuzU8OEdVVYnz3KjG+bgS5WBPi9BRf60dEe9qSGOBCop8zoc4WZEcHkhkTTEZMCMnRIdQUFyLt7eb0aJ/To32UMgkpCbEUZWVQlJWBUjJAUWYKSUFeJAV5EOPtTKSPC6VZKeSmJPAsMoyk6AgCPFwxNzYgOtCfgvQkUqNDCfN0xEzvJrH+bnjbP8bK+A5+Do8J97LC5M7PXPjqPW6e+xCt8x+jfeGvfPXhf+ej//hvfPfZ7/jl+z/y3Ze/59wP/8nd29+iff0crvaPmFEO8vJ4l+O9LZYXpklPiiXIz5kgHxtqypJJCHUkLtCOjAgPsiO9Ge9sZE0ipjkvkYqUKLLjQgnz9WC4XwzvYHtzh+3NHV6fnPLu5Ut4dQovT3hzorrF5e07eMdvB/oX8PYNvHnFqxdHvHn5At6dsbW2jKi9heX5Gd69PuXtqxNNROn46EBzWNtYX2V7a4PTk+cqAcJbzl6/5PTkuUYoqHGKr16e8ObslebQp447bayvopDL6Ovt0RRP11aXmZme1CzEzs1OMz01wZhSgXR4iMGBPgYH+mhqrKc4P4eo8CDCQ3xJSggnLsqf1KQQbC3uYWeph4udPk42OjjZaOHvZUSwjwkutncJD7QkNtKB2HB7vF2NMDO+hKHeOSwfXcPT8QGttek0VaWQGu1KiOdj/F2McbPWxc1KB2dzbZwt7mNnqoerpRGFqVE0lGaSnxxBeW4yrdVFJEcFUJQRT1ZiJIUZCRRkJtBaV0qApyNPH90n2MuZQA9H4kL9aK0pY3ZMxshAN/UVpVQVF1Ccl01yfAz5WenIBvs0IAkVAW6d4YFehvq7kUsHmJ8ZZ31lnpXFGWanlEwoZTTVVzHQK2JqXM70hIKt9SXWlufoFrbS1anKu48rZDTX19DSUIt8eFATX1KXpgfEXbQ3N9DWVE9ftxDlyLCmXK1e1lZTnNRL02p63v89XqcuR/8XbWmbw90dDZJbjd9W/z3/bxHx/GBf9f179pqzU5UYVW+fqBeGj48O2NneZGV5UdOJUBdvpybHGR8bRT4iVX0P9YqZHh9D0t9Ha2MDQ329msukMfkI9dVVqmhSaQn11VUI21qR9PdpBkCHJYNIJIO0tjZTXl6KSNTJxsYaOztbjI7KGRoa0AiKN29e8+bNa8bGRhkfV7K2tsLm9hora4vIR6VkZKUS/yyGtIxkklIS6BYLaW1vokJQSnZuBlEx4cTGR+Hj54mwq50+iZiu/jZcfGyJT4sgNiWM2JQw9E3ucuHGj1y9+yu6RrcIi/MnKjEYY/N76BjeJDjah/T8Z5y79B3mNqZ4+LpR21RNd7/o/+frLYPyThds3/l8b92qW3PumTkzc/bsfbZ1997tnU4n6XggEIJLIFiABAIEd3d3d/fg7u7u7u6aEO/kdz/QvNP7nqr74V8pUm8F3goFz3rWWr9FZm46QZGBJGTFk5idgKHtM1T1VVDRU0ZeW4GH+kpcl7mOhukjIrPC8Yn2wMBWG13Lx2ibaaBjqoGpwzNsPSzwjfAgISMaA4un+Id6097bTHNbLbUN5UzNjrGxtcrewS6f+MgnPrK5vcGbd6/5yHtKy4swtzLmltA1bOwtyHqeQk5eGsVlOdTUl7C4MsnAcBct7Q3kFmRhZ29JbEIk3T1t9A12sbQ8y+zCJG3tjZRVFpGbl0ljSy07u+t84j3wnlevzyJwVWWl1FZW0d3VweTEGItLszQ0VpOZk0xguC86RprIqYhzQ+wywtI3UH4qh5SqKD+L/cht+at8c+sLvhf6ku/u/J2/XvoD16R+QkrzHlfEL/CD8Fd8L/Ql3wt9yQ/CX3Hh7tf8IPwV3935O9/c+RtfC3/BD2Jfc0vpKj+Kf8tXtz7nssQFJFTvoW+rg7SaOBoG6pjaGmHhYIqFrRk2jla4eDrh5e9JcGgA3r4ehEYEEp8UiV+IF9aOpljYGWHhYIjiozNalLaJFlqGj1DWUeaJiQ6aBk/O4kzmeqjqqqNpoIOmgQ6Xb9/ii++/4w9/+ZzvLl7hwuVraOsb4RsQSkBIOLGJSZRUVJKamYW1jR0uLi48efKEmJgYKioqyM/Pp7CwkIyMDHJycqioqKC0tJTMzEzi4uJITk6msLCQsrIy8vLyiAgLx8zEFDk5BSQkZXmqb0xQeCwh0cmYWDuj9sSAa0Li3BASQ8/AlPyCEnp6+pifnaOkqJju9jYWZ2dorK0jLiqahLhEigtLyMstwsc7ADdXL8LDI4mIiiQkLJjk1CQKinLJycsgOTWBmIRETCys8fH1x9PbC3NTMzLSU+npaKWkIFdAyUtNSSI8PJSenj6CQ8Lw8gskOy+fialJtnY2mZyeICc3G1t7O+wc7ElOTSEzO4vOrh5GxyaoqKwmLj6RtPRsEpPSiIyK43luIakZz/ELCsXOyRX/4DDsnFwRl5ZB4YES5hZWeHh6k5yaQn5+PsPDwzQ0NJCZmU5NdSXu7p48VNJARkYNaWnVX52Ih4iIyCApqYSa2lMkJBQQEhJHTEwWMTFZHiiq8viJHvIKykhJK/BAQRl5xFHdMwAAIABJREFUOSX+aWxklPbWNooKCmlvbTtbA2xqFhz4iwuLyM15TnlpGeOjYyzOL9De2kZxYRGlxSVkZ2bxPDuH6soqGusbaKirp7+376zMvLJKcWERJUXFxMXEEh0ZRXlpGa9engpExNLUOG2NdUyODDLY20NrYwMBfv5YmFmiqaFNzvMCqmsamV9aJyI6iX//z8+4J/GAwJBIsjOzaKqrFfQRXr84YXp8TBDdWZqbZXp8TNBpmBobPUP3TU6ws7EuKBkf7+9xuLvD9vqaoNw23N/H6OCA4N9ZX176356NlWWBeFiYmRZQPUYHBxgfHmJ5fo7ZyQl6OtoZ7O1hamyUpblZ9rY2mZ+eOls4XF9lf32VzcV5lqYmWJgYY2lqgtXZaY62NjjcXGdnZeks8jQ7zcrMFAsTY0wMDzDQ0y0QRt3tbUyOjgg6K7OTE3S2ttDT0c7W2iojA/20NjYI6E4LM9NMjAwyPTHMyGAPi3OTjA70UFrwnMSYMCwMtZGXuENkoAspsd74uhrgbKOOtYkcxrr30Xt8BwtjGYx0RXms/DOPZL9HX+UKDgb38TCVw8VQCudnsmgrXEdL7iZK4tcxeqpGXk4q+XnZTE1NsLq6TGdnO8ODQ8RERzI2euZCrK+tcHR4hmL88OYUfnnHx3evBUzu83Gfk6Nj9nZ2ef3ihMXZGTycHTA10GW4sx0+vuVgeRZvOzMcDHWwM3iMh5kuAXYmxHjZEe5qSYyHLYH2xhQlhpMU4o2PvTkRvu6U5KQzOzrEmxdHvDs9YXVhloriAiID/QnwcKWqKJ9wHw+CXKwJcjQnxM0Wb1sTUsIDCfdxIyU6jMKsdEK8PLAx1sfF2gwXS2O87cwoz04ixM2W5FAvwjys0VEWw1pfGX/7Zyjfv8SVL/47CsJfY6QuzN2Lv+PWd/+Da9/8d65//+/cufwHRG9+gbjQV0iIfIP8/Ssoy90hLS6Y8rwMeH/KQGcznk5WRIV4EOhlQW5aIDEBVkR4mpDga0Oitx0NGYmM1pXRUphCaVo4ZdnxhPu5UlNezKvTY/b3dwE4/pWHzsf38PFsJ+LTxw98+vQLnz79woc3p7w7Peb9qxM+fXjNL29OeXVyCJ8+MNDTSXd7C/vbG/DpA29PT9hYXxXQl84xlXu72xwe7PH2zSsBJvHd29cChOK7t68Ft8Xnz/lK7Hnxemd7k/GxEUG2eXhogP6+njMM7MgQM9OTgkPgeSxldGSIvt5uKsqLKczNJiTQB0c7cwL9XPH3dsDFwYSnmnI801bA1kwDG1N19B5LYKQrjYeDNn4eBvh5GmNvddYRsjZRIyLQjtK8GBoq0qgtTWZvbZijrXHaqrPISwkiPsQJD9un+Do8w9FEg2ePZAhwsSDU05YwLzvSo/1pq8qjt7mS5Eh/QrwcCPNzJj7Ml4RwP/Iz40lPCCMm1JfoEB+8HK0I8XYhLy2RgfYmpkf6aG+ooig7g/yMVAHVJD87g8qSQob6etnb2uTkYJ/N1RXmpsZZXZpld2uV/Z11NtcWmRofor2lnqryszHI7IxkGmoraGuuY2ZyhOmJYSpKC6goLaCkIJfO1iYBHaqno5WOlkbamurp6WhloKeTztYmGmoqqasqp725gdHBPoHIWJiZZHt9RSAKzglOq4tzgs7Dxsoiu5trHO5uCUrS569/cXjAy6OznZLzn+G/HY/77cfnOzmf3r+DD+/55e0bgSg9/547dzkPD/bY3Fhjbnb6132haaYmx5maHGd2ZkpATjqnxvV2dlBRUkxPRzv93V3UVVXSUFNNZWkJuVmZZKQkk5+TTVlRIRUlxdRUlNPUWH/mhBXk8fx5NpWV5QwNDbC8/F+I2ObmRubnZ5mfn2VsbISFhTlaW5spLy9ld3ebtY1lGpvrqKmrpK2jmaaWevIKcggI8sXe0YaAIF8ys9MoKSukoqqUvIIcbO2tKCjKpaA0D2dPW9R1FNHQfYiO0SOKqnJw8rJG8oEIGroPeaAuRWJmFO7+DojJ3kFE6iY/37nAEwM1pBTFuCl6jSfPHmNgqo+tiw3ufm4EhPtj5mCKiZ0xOmZPEHsgipD0bW5J3URWQwoxlXtYe1qQUZqKge1TRBVuIapwh6cWWvhGuJOSF0dAtDePjdQF8Z+IuBDae5sZnxpkanaEheUZpmbHWF5d4OjkkNPXL1nfXGFmbpLX717wkXcMjvSib6hDQLAXtQ3llFcVUt9UzvBYN/tH64yM99DUUUdcShRmNkb4BnuS/jyZlKwECstzqagrITY5kujEcOJTo8kvzaGspoiWrgbGZ4fp6e8gJTWB8LAgOrtamV+YZn5hmqraMh7rqKGgIoW2oQZSymLckbzGt9e+4MfbXyPy4AY/i/3IVzc+43uhL/nb1T9zUfRbRB7eQlT5NvdU7nD5/g/829//G3+/9he+uvEZF0W/5absFW7J/czl+z8IRMRFsW/4SuhzfhD7mq+EPufHe98irn4XZT15jJ2eIaV6H/Vnypg6GGHvboODqx0Orna4eDrh6eeOj78Htg6WOLvZ4h3oirWjKY+0FXmgLoXiI2luS1xDQkkUPQsd9Mx10TJ6whPjp8g/UkRKWRZd82coPVZB20QfRS1VRGWkkVVRRlhMElEJGWQVVXDz9iclPYfMnALSsp7j5uWNutZjlFTV8PHxQV1dHVtbW9LT06msrKSuro7U1FSCgoIICwsjNTWVtLQ0UlNTiY6OJjo6mvLycrq7u2lraSU5MQknJxds7RxwcfXC1cMXF09/nDwDkVHSQE1LF7kHKhiYmNPU2EZTUwvVlWdL0ueJkoqSUnKzssnJek5M1NlKtJOjG+pqWvh4BxAXn0hsfBxpGamkZSQTGh6Et68HJRWVhEfHERIaTlJKMoX5BURHRaCv8xgdrUfER0eQn5NJX28309OT7O7u4+cfiJObJ83tHTQ2N9Hb30N3bxeFxUWER0aQnplBT18vo2MTzM0vkpdfSEhoOBmZz8nNK8LD0xdbOydi45JwcvXB0cUTaztn9AxMkZF/iJikDLJyimeiStcAdw8vcnJyGR+fpLKyGh8fH5wdnRAVFUNaWgkRETnExB6goKCJnJwad+9Kc+eOBOLiDxARkeLOnftISSkiLi6PtMwDlB6qIyWtgLyCMirKj1BSVOWfqiuraG1uoaKsXNCLOBcVz7NzSIxPICUpmYG+fk6OjlmYm6e6sorszCxio2PIzjxDuhYVFJKfm0d9bR0Lc/O8f/uO4sIi0lJSqa2uIScrm5ioaKoqKtna2GSwt4fZiVH2t9YZ7utmuK+b3s4OairKiQyPoKSomPz8QuITUqita2Z4bJrGlk4eqGhiYmlPclo2ZSWlzE9PcbS3y9jQoKCnsDw/R3d72z8Ql84P9KODA0yMDLM0N8vm6orgl+rp8RGHuzusLS0yMTJMf3eXIA41NjQooCvtbKwLUK/nA3K/pSeNDp4d7vu7u9heX6O3s4OqstKz9/sraWl7fe2sbzE5xvLcNBvLC2wsL7A8N8381DhLs1OsL81zsL0hWAWfHhtmZnyE2YlRhnq7aG04o2WND5+5EWNDg4Kuxvki9nlh/HB3h7mpSQZ7e9haO1tZ7GxtYXp8hNnJMcaH+tlaXaKrtZEQf28CvVxwMNdHXvwWproPSYpyJ9jDCD+Xp/i7aaOrdgsbY2lszGQx0LnLU/UbmD4Rwt7gPq6mUnhbyBNop4qTvhR2utKYaohz68KfuPPT31GTv09EoCddrY0M9XVja2NBSIA/pSVF2Nla4+frTU52Jmuryxzs7/Li5IhXpy94dfqCt29enW0AvHvNu1envDx5wccPv/DL2zd8fPeW5rpqtNQeYqGvS3tdJftLM7RWFGChrY7tMy28LPSJ8rAj1tueADsj/G30cTLQIN7XmQAnS8x11IkJ9KaxopiNhdmz8vDH9+xvrbO3uUZhVjoZCbHUFheSGhWCu6UBfrbGxAW4E+XjTEZ0KEHujgR7uBDo4UyIpyt+zvb4uzjgbGaAu5URlTnJBDtZ4WSijZetHpa6ivjaPcXd4hES1/7Kza//BVWx79GS/BGFW59z/6f/RPSn3yF98zMkrv2ZOxd+h+jlP/JA7HvU5W6hqSBMlJ8TUQFuvNnfJCs+kmBPB8J9HQlwNSbEw4ikYBuivU1I8rcjxc+BZG9HBqryqctLIMrPjqq8RNrrS5gc7eL9m2NOjvd49/4Vr9+84OOnd8AH3n94zZu3L3nz7pQ370559foEPr3l9dEOL/c3OT3agXevz+hbn97T097M6uKcwE3aXl9hYnyU+bkZNjfW2N7aEBSjX744FgjE05cnZ0N3H94JRMR5xOn/e8jb2d7kxckRhwd7zM/NMDw0wEB/L60tTZSWFNHW2kx/Xw/jYyOCA+D5OvbC/CwzE6O0NNTSWFtFeko8YcE+FOSmU1WWS35OIv7eDhg/e4SOhiwWRurYW2pja6GJk7U2Xs6GeDob42r/DDcHA8IDHSl6HktLXR7VJalkJgVRmhdPW30++ekR5KaGkZkQSIi3DZG+9vg4GBHiYUNKhA8JIR5E+joSFeBGfloMhRlx2Jno4O9mS1JkANlJkeRnxvM8LY6oYG+CfVyICvYmyNOFpMgQakoK6W1toru5gcbKMipLCiktyKWmrIzh3l5GBvp/XblvYHl+geP9g1/jmJssL0wzMTrA9MQwywvTzEyO0FBbQVpyHKVFuZSX5FNTWUJ5ST6VZYVkZyTj4+lCkL8X4cEBVJeXUJSXQ152BpWlRRTmZlNdXsJATydjQ/1MjAwyMtBLT0crXW3NDPZ2/cMw3Xk86bfDcueF6q21ZYED8dvBuN+KiJODfYGYeHl0+A9i4nh/j+P9PQHQ4rci4sOb1wIR8fGX9wLH683rU06OD9nZ3hSsFy8uzDE7M8X83Axrq8tsbpzR/s5JTq2NZ1tJXW2t1FdXkZaUSFZaKq2NDdRWVlBTUU5bU6OAAFOY+5yc7EzCQoN5/jybzs52xsdHGR4epK+vh9HRYRYX5zk83GdlZYnNzXXy8p6TkpLEyMgQra3NNDbWk5KWSF5BDrPzUyyvLhASFoiuvjZ+Ad6Ehgfh7OqArr427p4u1DVUk5gcR0CQL739XTwvzEbHQAM9Uy0U1CSRUxEnKimYuLRwHj9TRV5VAlNbfaKSgnH2tuGPf/sPlDRk0DPV4q7kDSwdTUjKikdM/j6K6g+wcLJE7akqwlJCqOuqoaj5AGkVCYSkbnFX5hY3Ja6ipv8QbXMt9K11kNOQ4mfRi/wk9D33Hghh7mJEcm4sTb015FVmoW+pjcpjeZ6XpNE11EplYwkdfU0sbcwwOT9KS2cTA6P9HL48YPdoh+NXh7z9+Jqdwy32jnd49eGE2ORIjC2fkZgeS1lNAQNjXQyOd9PcWUtzZy355dlEJATj5GWL6hNFtA018AvzxNnbDn0zbcHIm3+4F2Fxgdi6WmDjYk5CRjSRiSGYWhsSER1CakYiOgZa6BhoYeFgjLi8COp6D7l5/wrCstcRfyjMhTtf8sWl/8Xfr/2Jv/z0e7659QVf3fiMb259wZfX/8oV8QtIPBLhtvxVLtz9muvSl7gl9zPCijcQVrzBDZnL/CzxI9ekfuKm7BVuyv/Mt0Jf8MXNP3NJ/DsuiX/HTdkriKkKcUf2GqKKQqjpP+SRgQraJloYWOth5WSOs7cDvqFehMYGYeVggo6BBo/1VNAxUEdVSx55NXHk1cSRU72P0mM5VJ8qYmJviImdMboW+ihrqyEkdY978pJoGjzh5v07qOlqYWxngZmDPTomxsipqKOpZ4ClnQsBodEYW9igpKaJlo4et4RF+fbCjzx+qktAQABKSkqoqakRFBQk6DskJyfj4uKCiYkJMTExlJSU0NTURGZmJr6+vmRlZdHY2Eh5aRn5uXlUVFTR0NhMXHwK2rqGaOoY4OLpzwMVTbT1TVDX1MHMypaG+hbq6hpoa2k9u+heW2FifJj0tBRKi0uIiohGSkIaHW19XJw90H9mjK9fEF7evljZWOPi6YqXvyeuXi74Bvlh7+yCjYMzNrb2BAQFUlJUTGREGHZW5hTl5dDR0sj68hnda2ZmiqqqGsIjogiLiiWvqJjM7Cye5+VSWV1FVXUtpWUVVFXXUt/QRHNLB7V1TQQEhhIYFEZcfApOzh4YGpnj6OSOh6cf2npmPDOxOusIyypx7aYI4lLySMo84NpNYUTvSWJiakljQyt9vUN4efqduTYSUtwTlUBWVhURETlEROSQkVFDXl4dMTF5hIQkuXtXGnl5VUREpLh/Xw4RESkkpeRRUdXkgaIq6o+eoPhABQX5h/xTT1c3A339NDU0CorVZSWlWFlYYvjMgLSUVOpr6+jv7WN6cor+3j6KCgrx8vAkNjqGspJSKsrKyUhLp6qikvXVNXa3dxjsHyA6MkrQgUhLSSU9NY2KsvKz2FN7K73t7extrjE60EtzXTXtzU1UlBSTnZnF1MQkHR1dhIVFEBQcjqWVPVvbB7h5+mFh7UBtXRMDff2C7YSpsdF/cAfO+wwLM9OsLS0KegtjQ4MCIfHbaNL2+ho7G+sCWsb89JSgQzA2NCjYgvhtdGlzdUVQlF6en2N5fk6w/TA7OcHe1iZ9XZ0019cJ4lE9He0CjF9XaxOjA72szM+wu7HK1uoSy3PTLM1OsbY4x97mGttry6zMz7AwPcHS7BQL0xP0drRSXpRPS0M9w/19TI2Nsjw/x+7mBrubG+xtbXK8vydY5D5/XysL82yvrzE9PkZHS/OvGxWzrMzPcLS7RXtTHd4udrjamGJjrMPjh1Lcv/Ed3g76hHoaE+JhQKi7LjqKV/C0VsbeTA4jbSEMtW5jbSiGk4kENvoi2OqJ4mYshdMzCXwtVQmwe4KuojDyQj9y9es/4etgzmhXCyszk7g62p1ZfolxhAT4Y2drTUpyIgvzswKE57nz8PrVSz68f8un92/OHIpP8ObVa/a3t/j47i2/vDllbLCXnKQErI30KE5PZLSjAUejp7ia6+NhpkuYixV+NgY4GWjgqK+KobI4Vk+UcHimidkTFQrTE1mZHOV0d5sPL094ebjHUG8XG8sL5KWnkJUUT3ZSLKFeLoR52BPqYkWktxMxfq5kx4WRHhVClK87TuaG5CfHkhkTRkZ0KKlh/kR4ORLqboOd3iNsdFWwNVDB5LE0Qc76xPmZY6wmjPzNz3h0/3v05C/zSOQrnkr9yBOpCzwU+gKZn/+E/M3PUL77Ncqi3/JQ7Ef0VO9RmhlJdW4yM71tBDhakZsQToibJYFOz3AxVSbe34wIN31S/G3IDnEj1smSkbpiOiuz8XEwIDXSk7XZPvh4DLyEj6ccHW3x4ZezjsWHj2959eYFr9+8ENj5Hz++4tObI4425vnwYo93xzvw6S1vjnd5fXJAZ0sDKwuzAjfpaG9bsOGwt7vNzvamIMp0cnwoiCcd7O/y8sUxv3x4JyhR/zZq8uLkiIP9XTbWVzk63BcsyG5trgsY7QP9vTQ11v9Dln18bITxsRFmpieZmZ5kbPTsNryztYmRwR7aW+qprSpmZLCLyZE++roaGRloJzM1Clc7E/w97EiODSTIxwEHK128XMywNtUmwMuOhCg/YsO9CfJxwNvVEnd7E5ysnmH8VBVHS31crAyI8HMhIy6EuBAvIrydCHK1oaEkk2h/Z0I8bCjJjCU1OhAXKwM87U1xszHC3c6UmuJsip8nM9bfSmF2MuUFmfi62eFsY0ZcSBDxocEUZKbRUlNJf3sLc2MjrC3OsTgzydbKCitzc4wNDf56GTLM2tIym6trv/68WGN2apTBvk6GB7qZHBtkfKSfvu42Olob6GxrJC8nndzsNHIyU8hKTyI9JZ74mHCyM5IpK8qnpaGWgudZFOZm09JQS1tTPb2dbQz0dAqK1XNT40yMDDLc38Pk6BArC7OCgvS543DejTinMG2uLgkExjmq9f9PRJwNaB4LXIkXhweC5+Rgn+P9PV6/ODkjjf3aifitE3Hexznv2Rwe7AloYJsba4Lv25PjQ0E368XhARsrywz0dNPd3iYAW5QXF1FdXkZWWip52VlUl5fR09HOUF8vHS3NlBcXkZ2VQWlpMTMzU+zsbDH6K5O+t7ebjo42SkqKiI6OpKmpgaamBp4+1cbc3JSamioSEuLw9vZEVf0h+gZPcXKxJyomHFd3JxycbAkK8UddQwUNLTWSUuKJigknIyuVppZ6PLxc8fR2o7WrmZzCNOzdLdA2VMfKyRgN3Yc81JTlruQNfr5zAV0TTX74+UuuCV/kzv2r3JW8gcxDMRw9rahrq8QvwpegmGACogK5evcacmqy3JUWRtv4CbJqUsipS3NX5g7mTkYkZEeTmp+AnsUTpFXuIyR1Aw1DFey8LXEOsMPJ3xZnP1s8Q5yx87TknrwQX1/8DH2zx5jYPEPX5DGRiSFUN5fR2l3P1MIY7T2tzK/Msne8w+7xJus7q7z6cMIvvGX7cB0nDzu0dNVJSIsiKSOG7IJU4lMjcXS3xi/MHe8wNzQMVVB6LMf1+5eRUBLFyt2Ux0bqSKmKISR1AylVMR5oymDpZoKDtzX2PlZ4hbqipqvENeFLaBtqYGSlh7DETcTlRZBWuc/Xl7/ghvgVvr/xd765/hnf3fyCz6/8gR+E/85lie/58uZf+On+mbsgqnyby/d/4MLdr7kqeVHgPijpy3Jb/ipiqkKIKt/mZ4kfuXD3ay7f/4FrUj9xRfwC3wp9wdfCX3BD7hJXJH/givgFbspe4brEJUQVb6NlrMZjk0foWehgYm+IpaMJlo5m2LhY4uBhjb27BTrG6jzUkEZWRRRxBSHkVO+hpqOAqrY8T8000TJUQ9dcGy2Dx6joqCOuKMP1e8I80FTh/gNppFXkMHO0RsfUEAnFB1wREkZCQQltQxMMTK2xcXTntsh9/uMPf+a7Hy/x1799xb/+x//k2q3bKCg+QEpKCmNjYzIyMqipqSEvL4/w8HA8PDywsrIiISGBwsJCOjo6KC0tJSwsjLy8PKqqquhs7yA35zn5+YVUVFQREhqJtq4hpha2hEXH4+DsxVN9Y4xMrfAPCKGoqITa2noW5uYZ7B9gemqCocFeIsJD8fP1xsrCGklJ6TP8qbY+pmZW+PkH4+bujbOLG7GJCSSkJhIYFkRkXBT2zi7oG5libmGFi5sr0ZFR5D7PprK0iJGBXhZmJs9ol20tpKen4u7uSWBQCMHhUbh6+pCV/Zyk5FQSk1JITEqhpLScqup6cp4XUFZeTV5+MTa2TtjZu+Dm7oPWY130n5ng6RmIpZU9iio6SMgoc19Kmas373HpZyGu3hDl8lVh7t6T5vLlWygpaZCelktqShZqqloIC4mh+EAVM1NrlJS0kJRU5u5dWe7elUVUVBYRERlERGS4d08OaWklbt26h5iYLAoKaujqGWFiasVD5UfIyCqipKh65kQ0NTRSWV5BYX4BRQWFlJWUUpCXzz0RURQVHlBdWcXczCyD/QM0NzbRWN9AZXkFgf4BFBcWUVtdQ0lRMTlZ2fR29/Di+ISZqWkS4uIpLT5DTdXV1FJVUUlVRSW93T00NTSysrzIytwc22vLTAwN0VRTw3B/HwM9Z6JmYW6e0dFxYmPjqa9vpKi4nIbGViwsbfHzD6a1rYuNtXX6ujqpr65icnSE5fk5psZG6e3sYHJ0hNHBgV9LxKsCgtJ53+F8xO28L3FOYjqnfPy2AzExMsxgbw89He30dLQLDufnaNtz4bK6uCC4AdtcXWF7fU3QV1iam2W4v4+OlmbBzWBTTQ09bW3MjI2xvrjI6vw8cxMTzE9OsrawwNbKCjtra2wuL7M6P8/64iLri4uMDw7SXFtLa2ODQOScC4iVhXleHh2ysbJMT0e74P2cl7vPx+2W5+fO/g+WF9lYWWZzZZG2xlriI4IIcHfA2fIZuqrS3P7xL5g8lsbLWgM/O02ivQ1xeCaFg6E07jZKOFrIYWskibWhGNZ6dzF9fBMj9asYqP6Mi6EU7sbyuBsrYvRQCIXb3yH581d4mj9lrLWWke4WPF0cyExJQE1ZgWB/H549fYKrixN5uTmMjo6yuHi2Fnp8dCAoWp8Tf169POXt6zfw6SN8+sjR7hZ8eMMvL47JTIjGUleLorQ4Ap2sBZ2ICDcbPM2fYq39EBttRYxVJdFTvI+jgRaWT9Wpys/i7cEOH0+PzmI8798wMzLI/PgIBempZMTFkJMcR4inM+lRQcT4ueJjZ0qgsxXxAZ7U5mVQlpFIXKAn7RWF9DdWUJoRT7CTFV6Wz/C2MiDBzwU/u2e4WWphoStNkLMuhUmexHsbYakhjK2mMGE2ajyT/hFHLREcNO/yVPw7Hot8g4XyLWzURdCXvYKpphgGaqLE+Ngw1lbJ0eIkZWlxpIf54G9vQJSnOaHOesT5mBDpqkdaoB3ZIS4kudvQmp9KXV4SzxMCqM9PhKNl+HjAzsIQr/dX4dMp718d8fGXN3z45Q1vfh1tg/d8+nDKq8NNpnpb6G8sY2d+jOnBDg43FpkY7GZqdJCR/m6W52fY21oXUJcO9nfZ2d5kbekMYXzeV9hYXxUgFHd3tgRC4mB/l6PDfcGB7jz6tLe7zebGGocHe5wcHwqExcryoiDW1NrSJBAMQ4P9tLe10N7WwkB/L4MDfXR1tlNSkHt2+G2sobWplvaWesZH+hke6Ka/p5WB7laGetupKs2n4HkKJQUZxET4ExXmS1dbLXVV+dRV5VNTkUtTXTETI53sbMyyszrN7FgP4QFuuNga42jxDD9XG1JjgkmOCsTX2YpAdzviQ70J9XYk3NeZhDAf3G2NsTPRIdjLETdbE3ycrSjLTSU+IoCe1lpyMuJpqCkmLyuFypI8nqcmERnoT3J0JPXlpWeXEv39zE2cEYEOd3cE6OepsVHmZqcFsa75ubNxt8W5SZbmp1hZnGF6Ypib6aihAAAgAElEQVSB3g4mRgfYXFukrrqMsGA/YqNCyUhN4HlWKo11lbS31NPcUM3YUD9Dfd3UVZXT2lgnWK1enJ1ioKeTwd4uRgZ6GRvqF5CZluf/C7G9vrzA4uwUCzOTgo2Jc1zr+vLCP7gUx/s7AhFxvjr9+sUJL48OOT0+4u3pS968fCEQDafHR/8gLE4O9gUi4pzOdC4izuNy5x2Jd29fC/pX+3s77O1u8+LkSCBmX52+4P27N4JOz+LCnKC4f17kHx8bob6uhs6OtrPo09yMIMo3PzfD6MgQa+tLvDg9YmpmnMzsNHJyMxkY6qW+sQZ3TxdMzAwpryzB29cDCSkxLK3NCIsIJjQ8iIKiXFzcHUjLTMLdy5nAEF/SMpOIS4wiIzuF4DB/Gppr6OnvoKu3jYrqEsanholNiDx7fbgvdS0VOHhYomeqhYuPLTIPxbh+9ydUHsvj4GGJf7gHNi6mGFrqoG2ojpSiKLml6YzO9iGnIklKbjImDibomOmgoKmAwiN5lJ88xMTeEGVtRfzCPNHQfUhAhCedg01UNBag8kQOGeV7GNs8xTfCnaS8WHwi3bH3scLF3w6PYCd8wt0wdXjGPXkhrt+7zF++/QOfff9HhKRuIKYgjJyKOMbW+sg8lMTS0Yy1vWU+8JqjN/u8eH/A+PwQ5vZGPHqqjJWTKYmZMbj42GPvboWRlR5PDNR4Zv4EQztdhOSuc0vyKtKPxJDTkET6kRiiCne4IXmZu3K3kFQTRUjmBjqWGjj62WDna4GtlwW3pa4hpSrGXZkzp0VY9iY3xK9wUfhbvr3xNy7c+ZLLot/x5fU/87erf+Q74b8hoXkXGd37XJP/ifuP7iCseA1hxWvclL3E5fvf8e3tz/nrpf/k79f+xDWpH/n29udcFP2aK+Lf/8Pzo8hXfHv7c3689zXfCf9N0J/4UeQbhB5cR1zlLuqGSqjoPkDbTAMLZ2NsPSwwstVD00AdTQN19Cye4ORrg5aRMg8eiSOvIYaM2j3kNcRQ1ZVHTU+BR/oP0TRQRdNAHamH0ghLi3JV5BaXhW6irveYO9L3ePBYGRVdTb69eon/5z9/x//1r/+Dq0Ii3BKV5J70AyQVVLhyQ5jPvvyWr3+4yJffXeCPn/2Nv3zxN76/8AM3b97EwMCA3NxcmpqayM7OJjg4GHd3d8LDwykoKCA/P5/Ozk6BG1FfX09dXR2lpeU8f55HXV0DJSVlmFvY8FBZHQdHV+KSUvH08sfSyg5nFw8iImPJyyugsLCYsbEJ+vr6fqWjDRMbE4WrixMBAUGEh0cSHBSO/jMTrG0ciYlNJCElncznuTS1tVNQUkxASDDh0VE4u3ugrWeAhaU1Lm6uRIZH0FBfS09HK421VTTWVpGSEEtYaDC+vt4EBYXg7OKGs7sXDi7uRMUlkpSWSUJKOtHxSTS0tNPa0Ut4VDyRMYl4+wWjrWuMkakNbp4BWNm6YGphj6GJLbIKqsgpPuaOiCy378py/bYEd0RkuXZLnCtXRdE3tELf0AoDYxtcXf1xdfVFUfEREhIKGDwzx+CZOY8e6aGuro+CgiYiInLcuHGP27fFuXtXGhERGW7fFuPGDREUFNTQ1jbExNQKQyNzZGQVEbsvjaqKBmqqmvxT3vNcykpKBf2G/Nw8CvMLuHHtOm4urjQ3NrEwN8/ezi4TY+MUFxZRV1NLZ3sHne0dtDQ1U1VRSVlJKU0NjfR0dVNfW0dGWjoFefkUFxaRk5XNyNAwdTW1zExNMzo8wvrqGi8OD9hcORMTHU1N9Hd3nZXTpmcY7B9goG+QjIwsUlLSGBoaobqqnrT0bOITUhgYOFvj625vIzcrk5aGeno62pkeH6OztYW2pkaG+npZXVxge32NualJxoeHBM7E8vycgLp03mMY6uulv7uL3s4OQY9hqK+Xvq5OmupqqSgppraygv7uLhZmppkaGxWMzp2Lka21VbbX1wQuR19XJ72dHSzMTP8D3am+uorm2lo6m5sZ7u1lamSEiaEhRvr6mBkbY2NpiZW5OTaWls52IyYnWZyeZn1xkaWZGUb7++nv7hIUtl8eHbK7uSHohpyXyo/2dpmdnBBsWAz0dLO+vMSrk2M21tZZXV5hbWWV6fEx2hrrqC7JIzspmlBvRzQV7iF56zv0lEWwfiqN4zM50oOtSPQ1Qv/hNfyd1Al008LbURl7I3Gs9ESwM7iHla4whmpXcTGWwddSGX9LNRx0pFAR+h51kZ8Q+ur3qIvdIDMmhHu3r6LxUA4lOSn+/tc/8u2XX3D50kVMTYwIDw+nqKiIkeFBtjbXeXm0z/vXL/n47jUf350dAPgEp8dHvH/9Cj6+5+XhLkcba2wuTKOlIEWAszVx/h74OZgT6W5Leqg3oc7mOOirY6OlgONTZczU5fCyfIaxphL5ydG8Pdji/ck+p/s78PYVq7NT9LQ0khYTRaiPO+lxkQS6OZAU6ktcgDue1kb4OZgT5GJNY3E2DUVZ5MeHU52dTHqYD1Ge9pRnRNNUkI6zoSaB9sb42+ljq6+As6kiPjaP8LfTwNtMETd9STwNJPE3kcNbTwI7lRvYPLyGp44YPrpSOKkL46IlRpCJEg4GcribqxLpYcartQl4f0JrYSYOumpUpIWTFuJAQawrSX6mxHkYkh3qQEagI6le9uSEeZMZ7ktBYgjZEV5sj7XyaWeatsJEOsuz2Jjq58PJ9tkuxKd3fHz/io9vT/nw4oCthXHGOurJTwgm3tee6px4IrzsKUiPIyc5hp7Wel4e7vL6xZHAgViYnxUUU6fGhpkcHWJkeFDQWVhbXWZne1OAfd3e2mBjfZXNjTXBlsTG+io722cr15sbaxzs7wqK2vt7O4yPjVBdVUFOdiYZ6ak01NdSX1dDeVkJ+XnPqSgvFZSv+/vObsX7utoZ6O2guaGaxrpKujuaaW+pp6+7jcGeDvq72shOS6IoN4PDnQ3enB6wt7kKvOXViz1OT7bZ215hdXGCzZU5jvfXONheZW1+nNW5CfIzEwn388TfzZ6U6DDS48LxdLAm3MeNmCBPvB3NCfd1Ji81Gj8XKywMNIkJ9iIzIZxwP1eyU6LITIpiqLuZxtoSkuJCSYmPpLqsiIyEOPzcXEiICKOzsZ6Bri5629vPIkx9fQKww+nxEbubG4Ko18T4KMdHe+xtr7G8MM3K4gz7O+tsrS8xPtLPUH8XM5MjrC7NUlacR31NOZ1tjbQ21TIzOcLE6AAVpQX/m3AY6uump6P1H5CuQ33dAmdiamxYgHMdGegVEJnWlubZ3Vxjf3uD7fUVQYxpb2v9f3Mjzvcezi4UXvH6xQmvX5ycOQuvTnl5dMjJwT6vTo558/IFr1+ccHp8xIvDA16/OOGXt2/45e0b3p7+V9/mtyLi4y/v+fD+La9fveT1q5cCcXtOCjvY32V3Z4vjowPm52ZYXVlibXWZ8bERero7mZwYY2V5kdmZKVZXltjcWGN1ZUkgaJcW51lanGdqaoLZuUlm5iYpKsnHwcmWwGA/2jtbaO9sITwyhPDIECKiQlFRU8LS2gy/AG/MLIyJjo0gPTMFTx9XWjsaCYsMIjElls6eVuKToklMiaWptY7AEF+S0+JpbKnF0cWW0IhAtHU18Q3wpLA8l8Bwb3xD3dA3e4yUoijCEteRVb6Pu78DhZXZBEZ6Ye1sQnJ2DE1d1dS3V1DZWIS2oTr6Zo95ZqmPpaslYg/EUNNT4/KdS5g5GmPvZUNeZQ45xam4+dmTlBVNa28dTd1VuPrZom2giqTiXey9LDF3MeJn0Yv8ePtbFDSkUNdTQl1PCTEFIb786TMu3fmBa6KX+OH613x39UvuSF7j/oO73BC7wn25u8irSpFbmsnuizXm1ibJLc3E1dcBJy9btPTVeGqsxaOnyihrKWBoqYussgQPNWXReKbMJeHvuC1zlXtKd9A0UUHhiZQAo3pJ5HtuSF7mkdFDZDXFUdFXQOmpLEpPZXENscfO1wJFHRmE5W9wX0kISTVRLtz5WlCM/tOP/8HnV/7AN3c+57rsT9xSuMLth1f5Qewr/nrtD9zTuMPXN//K77/7Vz67/Hu+vP5n/vLT77hw90uuSl7gzxf/J9/c+owvfj6LQF0U/ZobMj9xU/YS16Uvcl36Ij+IfMnfrv+JH4S/4gfhr7ghcxkpzXuIq9xFVlMcxSeyaJtpYOlijLmTEZoGqig9lkPP4gmuAQ4Y2mojoyaCxMM7qOvLo2moiKquLOr68mgYPEDlqRx6Fo/RNddGTP4eV4Sv8d3Vi3z784880FRB9pESX17+nv/jX/6Z//Nf/xv/6+9f8n//+3/wxbcX+ed/+z1//OIb/vnffs9//ukL/vK3b/mX//g9f/jL51y5cZsbd4SQlpHj4sWLXL58GVdXV1paWmhpaSExMRFra2syMjJobm6msbGR2dlZxsbGKC0tpbGxkaKiIkpLy8nJyaW8vJL4+EQeKqkhI/sAWxtHXFzdUVXRwM7eGSdHN3x9AqmoqCIrK4eGhiaWl5eZGB+lsqKE4KAA4uJiKCwsJiUljbDwGPwDQnF28SQ5JZPYhFRCI2OIjE3A0tYONU0tbBwcsbJzxNjcCgdHZ1zcXAkLCSU9LYW0pHhys9JJjI0iMjSIpMR4AgL8yMnJxcXVHZ+AYCJjE/APDiMxNYPAkEjMLO1ISM4gIzsfPQNznuqbomdgjrWdKzb2Hjx5aoKSyhO0tI14omPGg4da3BKS4+pNca7dkuDCJSFuCctw/bYk129KYO/oi5WNB+aWrmhoGKCvb4GU1EOEhCQxMbLlgfwjnj41x8TEAQMDGx480EJISJLbt8UFfwoLSyAqKo26ug7q6jo8UFRFRlYRcQlZ1NQfo/xQHRXlR/xTemoaqckp5OY8Jz42Dn9fP7Izs5CSkOR5dg4NdfVsrK3z8uQFs9MzdLafjcnV19bR3dlFeWkZ/b19FOYX4O3phYebO0UFhSTExRMSFExcTCxxMbHU1dSysbbO9OQUL09esLv9X+ug5xZwb2cHXW2tVJeXsby0QH1tHfW1dXz65SO72ztUlFXi6OhMVFQM7959YH72v5ad97e3ODnYZ315idnJCeqqKhnu7xOMxJ0vgu5ubnC8v8fBzraAL37+DPb20FhbQ3tzE9PjY8xOTjDQ001nawvd7W10tbXS1tRId3sb48NDAvLSuWNxvilxhg0bYn15iZWFebrb2xjs7WFuapLRwQF6OztorK2hqqyUxtoayouLqKkop7G2hpaGegZ7e+hsbRH0Lc7f44vDA+anpxgdHKCipJjF2Rl2NzeYmRgXfB1Lc7N0trawvrwkcFP2t7eYGhsVfJ7ezg5Gh0eYmpphfm6ZlZU1xkZG2V5foSQ/C38PB9JigijPicPNTIsHwt+hLXcNb3MVIp2fkuBtgKuhLEnBJoR6PMHTRglHE0ms9EQweXwLY62bmD+5g4HKNZz0pQix08LL5CH6Mj+jeucblG98jfTlv3Px89/h7WhBe105nU01WJoYoK/zmBvXr6KiokJeXh4VFRW0trayvbXB4e4Wp8cH8Ok9x/s7Z7/sT1+d5Zx/+cDbl8e8eXHIh5MjXu1vUZASxxNFKaJ9XHEx08PDTJfcmCDSQjwIc7HAVEUSb9MneJho46CvgbeVEclhfvxysse74z345R1vjw843t5geXqC3NQE3GwtiAv2JzUqhBh/d3zszYnydiHU3Y5QFxvy4kIoSAgjNdiTgvhQkgJcqEiPJifKh9wof8pSwvC10sXD/DFmmhJ4WKgQ5WFAnJchYXYaeBvK4q59D1ctYewfXsNK/hLWCpdxVLmBi/odHJRvYP/wJo4qt7F8IkaQwxNSguwYqi9grqMWf0t94j3teB7uSVmSP6n+FsS46VMQ7UJ2qAOZQU5EOJhRmx5PTVYy5Wkx5Ef4UJ0YQG9eLCVhLgSaPsbXVJuMUD9y4iPprK/l1d4OvH3Bh901DmaGaS9MpTIljLwoT3KjfciI8CY1wp+2mmJ21xY43ttie32FtdVlwdrr7MwUiwtzgrGtvt5umhrraWluZHxshJXlRZYW51mYn2V1ZYn5uRmWlxZYW11mdWWJ5aUFlpcW2FhfZXdnSxA/OTrcZ3pqgsaGOp7nZBETHUlQoL9gObayoozUlCQK8nMZGx0WoGXXlxfYXF1iaW6a7vYWivJyKCnIpb66gvLiAuqqygW3558+vObVySGnL3/dv/jwmuOjXeAtv3x4zYujbV69OODd6yNOT/Z5ebjNL29esr+1wsrMJNMjfXQ01FKSm0HJ8yyaq0qpL31OhJ8L0YHuFKTH8jwlmsLMBGqKsynISqC+ooC+9noyk2Joa6ymqjSftMRoMlPiyE5Loqq0iLzMTMoKCmiqqaGrpYW5iQmW52fo6WhlYWaS0sI8mhprWVtdZH9vi6TEWJ4ZPGVsdJA3p0cCrOvJ4Q47mytsrC6wND/FxuqCoCexND/F1PgQU+NDLM5NMj0xTE/n2SJ2V1szXW3NAtzr9PgI48MDgr9rb274BzEx3N/D+PAAu5trLM1Ns7Y0z97WusBl2N/eEAiKo71tDne3ONjZ5Hh/h9PjA968POb1iyNOj89EwdvTl2f9hlenAsFwLiDevHzB29OXvDo55uXRIa9OjgX9qXM60znm9fz5LQ3sPEJ5fHTA4cEer05fCGJ3py9PaKivZaC/92xIsb+X4aEBhocGmJudpqW5ka7OdpqbGs5uJ7s7GRkeZG52mo31VaamJmhqrqOrt42yyjOaUHRcOJMzoxSX5ZOYEkt9UzV5hdmERwXzzOgp+oY6BIf5k5QaR3ZuOm6eDtg6mOPgbEVkTDBFpc9JSI6itCKf+KRIXNztyCvMxC/QA/8gT/oGO6iuK6Wzp5nG9lqyC1IJiPDE2tkEcXlhHqhLEZMSyszKKAkZkTwzf0JkYhDdwy2U1OTiH+6BkoYM+maPcfW1Q/OZBsnPk3ALdMY9yAUDaz38Ir1p62ukvL4A31A3fr5zgZ7hZtr76jCz1UPbQBVtA1WcfazRMlTF2c+WgGgvVHQU0DRSJSo9FHsfKyRV7vHVlc+5eu8nhGRu8NRCi4BYb+x9LHAJtKeht5rShnySc+MIjPEhMMab5+UZZJemERznR1ZJKjqmmuhZPOGpmRZqukrIqkkgpiCMsPRNbktd47rEJX669x235H7mktj3iKkKIfTgOrJPxJF5fB+hB9dR0pcVYFa1LFR5ZPoQMVUh7qsJI6p8G2HFG9ySvszl+z9wUfRbfrz3NT+IfMn/y9dbfVed4Nu350+4v3PPaS2jcHcJcXd3Je7u7u7u7p6QEHclCkmIEGIEh6qCory6+vS8D6ns2336jvuwx2CHQTLC03ftz5pzXZI5zXXFC0jqCqFqIYuajQKyJuLcVLvMWemjHBf5nNPCRzgp9DnHb37K8ZufclLoc0FoOGAnPuWc2DGuyJzhpuJFbqtcQUTtGjcULnBB4gRiGre4Ln+R8+InuSx9FmktYbQslAT7E7Zed/AKd8bUUQ8dC3XUjBVRMZTH1NEANWNFZLSEUTWWwsBWlTsuOli46XHHRQdTJy1MnXTQNFPC3MUYWy9LdC20uS0jzJlr5zh/4zLXJW5zTugKn509xn9+9hf+z6d/5r+PHDl4fXaU//7sKP/3J0f585en+euXp/jrl6c4fuYC12+LISoli5iUNJJSMoiLiyMpKUlMTAwDAwMMDw9TWlqKvr4+qampjI2NMTU1xdLSEo8ePaK3t5fOzk5aWlqor2+koaGJ7u5eyssrycsroLm5lbSUdHR1dXG0d6K6upa7bR3MzMwJ4OKurh6Gh4e529FCWXkRhYX5NDbWMzV1n+WVVVpaO/H2CcTF3Q9TcxuSUrNw9fTB2cMbexd3tA2M0dA1wMTcCis7R2xs7fH29SE5MYmE+FjioyMoKcilICeTqrJiamuqaG1tpqKiiqzsXJzcPAmNjMHSzgmjO1ZY2Drj5O6LrZMHlnYuWNm5Y2HjSmBoHBY2riiqGqCpa46dky/m1m7IK+sjIqGMiJQWIlIaXBdW5NptBYTFVLktpoSMgg4m5s7oGdggI6eFtKwmxqYO6Otboa5uzJ07ThgYWGNv742WlhlWVm4YG9shKiqPpKQyiorayMtroqdnhoaGATo6JmhoGHBLSIw75jbo6Zugpq6DlqYedrZO/Ed9bR2V5RUU5heQmpxCbnYOyYlJWFta0X2vi52tbd6+fsPG2jrTk1N03+sS1JiWHy4xPDjE5PiEoAZVU1VNW0sreTm5lBaX4OnuQUVZOc2NTfT39jHYP8DI0DDbT7Z49Wyf/Z1tZqcmaaipFsBps1OTvH35guWHSyzOL/Ds6T79vX2kp6YRFBBIQlwi208OGIRDk9IhD3E4HPdwfo6hvl4ezs+x/XiDrY11gU3jsDN7GCQOWYbNtVUWZu6zvLggYAwOg8bj1UfMTk0y2NvDcH8fc9NTgmXrf65A/fMC9v7ONs/3dnn08AHbjzd4vrfLg7lZ+ru7qCwtob25ia677VSUFFNaWEBrYwOjgwPcnxinpaGekYF+QVBZX1lmZnKCrY11+rruUVVWytLCvKCq9HR7i9HBAabHxxjo6Wa4v0+geu3v7hJAfoO9Paw8WKS/t4/1jS22914wMTlDX18fT/e2WHk4Q0NlIenxIeQkBJEc7IynhSrORlL4misQ72lEdbIn+VH2pIdZkRJuTqi7No6mojiYiODrII+foxLOd8QJcFQmyFGNKDc9Qu01cNeXxFH9NraKN9EVPoeO1A2CXG1oqykmMSIQFVlxLEyNyEhPpbe3l6GhIebn51lfX2d7+8nvqsZXfPXqGf/49aeDTyJ/+PFgzfrvv/HbT9/z95+/57ePH/j6+S4rUyP4O1nhbKpHsKsNke62FCWEkR8bSHFCEGkBTqT4OeBnrYevtQEpwZ5UZCXy69ev4O8/HVSafvmRd8/22F57yORAN/lpiSRHBJEUHkh1XhqJIT6khvmTFOJNaogX9bmJ3KvMpa82n5bCZIoTgmgrSKYiNYyGrFjuVWSRHuJGcoAjEW6GxPuakRVmS26ELZn+d0h00yLBUY0kB1UizCQIMrhNgN5tgg1FCTWSIEhflCB9ccKMpfGzVSHe14z2onim2irIDfci0NqQrCA36tIjyQlzpDk3jJHadCqSvMkNcyE/wovCSH8ac9PoKC+mKT+D8bpihkvTKPSxJNfdlDxvC7x15HHWUSLUyYbyjFT2Vx6yMTnMUE0RY1X5tGdF0Z4TSXNWGA3ZUdwtTWN57B6/fv2cf/z4nmc7m2yurfBoZUmwBLv15PEBj/BwgYWZg8rR6MgQM/en2FhfFahYn+7tCMDpr969EdSgnu3vsbP9hJ3tJzzd2+Hd29eCFdm93W0erSwxNTlOZ0c7NdWVdHd1CkJEbk4WVZXlbD5e54fvP/L2zSvm709SWphHSUEuJQW5NNZWMdTXTWtjHe3NDextPebty2dsP17jxx++5eefvjtgRP72Ex/evztgQ/7+M++/ecPbN8/59aeP8D+/8Lefv+PXnz7y95+/h3/8Df7nV3785h1v93d5sb3J1qMlHtwfY+heE+W5yTRV5DHS1UR7XSlNlQX03q2jr6OehspCFqaGWLg/RmdrPTnpidRVFlNVms+9tibevthneX6emfFxHs7OsrG8zIu9bcEn+rNT4wwN9jA/N019XSVJiTHExUbg6+dBZlYKBbkZdLQ18nDhPk93HvNif5tXz3fZebLG1PgQayuL7DxZY393k6c7jwWB4tHSPFPjQ0yODjE1Nsz48AATI4M8nJ9ha2OV1aVFJkeHBOrXB3P3WZydZnZqnPn7k8xMHkgddp9sCK4Q37x9xevnTwV613evngtCxKGZ6ceP7wUh4mCJ+iAs/PrjD/8SFn749oPgQvHz998JKk2HIeIff/uV337+6V/Cw/8OEYdB4lD/eshj/fD9R169fM7TvR2WHi6ytrrC7s4WDxYP6hHra4+Yn5uhob6Wu+2t3G1vZXCgj/m5GWbuTzE6MsRAfy+NTbXc675LXWMVMfERxCVGUViSS2ZOKulZyRQU59DT30lOfgbxSdFExYaRmBJLdl46uQWZNDTXUFlTTF5hBjn5aRSWZJOVm0JwmC/hUYH4+LtRUV1EYko0rh72pGbEU1yWS15hBkWlOUTGB5OQFkVjRxUBEZ5YO5sy/WCE+w9HyS5OwcXHFt9QN+LTI9AxUUVRUwpze0N0TFQJi/PHyFIb72A3ErMT0L+jRUp+IjNLE0wujODu74BPiCstXbUkZkYxtzxGa1cNGfnxhMX6klWYSFVzEelFifROdDAw3UVxXS7pJUnUd1XRM9lBbWcF+TVZFNRmk5gXQ2JeFLlVaURnhRKZFkRNRykOvpYo60ujZqiAmYMBniHOBMZ4Y+Vqip6FJpIqImibqWHjbo6thwUGVtrIa0khIn+TmzJXkNIUQUTtBsqmshg562Drb46OrRqqd+RRMpFBTOMWt5SuCKxJl6TOcE3uAjJ6YggpX0VaVxQJrdvcVrnCNblzXJY9c8ApSJ3krPgxzkkc44rcGW6oXuKm2mWuKp3nvMxJTkse4YzYl5wRPcI5sWNckDjBJalTXJQ8yVnRoxy78QlfXPkTFyROcEXmDNflz3NN7hzX5c8jpHyZ2ypXuKl4ETGNWwgpX+Wm4mWEVa8jrSWMvJ44CvpSKOhLYe1hioapIrJaYtj7WGDlboKI4nWUDeSw8TRDz1oVA3s1TBw1MbJXR89aCS1zOdRNZX5/yWHqqIeVuxk6FhrclhHi+MUTHDl7lOOXTnHkwkn+dPwz/vOzv/BfX3zGH48e5Q9HjvKHz4/xh8+P8cnxc/zXp8f48xcnOHXxOheuCnHq/GUuXL2JuLQcJ06e5tatW9jbH0DWAwMDFBUVkZGRgYeHBzExMYLNiOnpaZ48ecLY2BhtbW309PTQ19/uOeMAACAASURBVDdAWVkFHR33GBuboLf7QOCTGJ9AUEAg5cUlPFpe4enuPmuP1pmdnWdwcJiurh6ampoYHOqlorKY/PxcGhrqGBoeZWR0nNKyajw8/QgMicbG3g0v3xBUNXSRV9FAWUMbLX0jTCysMbe2w93bDz//QELCQkmIiyc6KoKYiFAKcjJJjI2ioqSQtNRkEhPjycsrID0jC31jM2wdXHHx9Mfojg26hpboGlqioKKLvLIOJuYOuHqGoGtojaKqASISysgo6KCtb4WyujHC4soIiytzQ0QFSXl9JOR0EJZUR1pOF1kFfWQVdVHRMOG2iCJiEqrIymujo2eJkpIeCgo6mJo6oKNjjqWlKxoaJujpWSIrq8mlS7cRFZUXgNXq6vrY2bmhp2eGjY0L1jaOWFrZo6yiiYysEmqqWmhq6PIfYyOj3Ovo5G5bO9WVVeRm56CproGWhiYTY+O8fvmKxfkFqioqqa+to6Gunoqy8oPZ8fa7dN7toKerm6aGRtpaWqmrqRV8n6KCQoICArnb1k56ahppKakMDQyyOL/A4/UNAZC8vrJMT2cHAz3dAnvRx2++ZvfJJqtLB2ufpYUFtDTUMzk6wvjwCF+/ec2Lp3uCK8D3H97z/t1bwR7E3PQU/d1dPJib/ZfNiK2NdV483ePdq5d8+OqdICQcXisOl62f7+0K9IGHSsTDADDQ083M5IQgnByyFE+3t3i2u/Mvr5f7T3myvsaz3R32d7aZm56is62VnIx0wf9ZbXUN3fe6mL0/w9KDh6wsLQt0ueOjY6yvrjEyNExaSirjo2NMTUzS39sn2LHY23rCw/k5SgryaW1sYGJkmP7urt+NLAM019cxOzXJ1NgoAz3dbD/eODBmNbUzPDFLVFwidk7OBAUFkJ+XSXlxBvGR3sSHuVKWGUZKiC2+1io46ogQaq9BSYwThZH25EbakRJqQZibLj52SgQ6qxPhq0eIpw4etgoEumni76hKkKMG/tbKuOqJ4aojiquWKFYK17FQE0dX9hYp4X54O1qgq6aAlpoyebnZtLa2kpGZTUJiMouLi7x8eVBJe/vyGR+/fgN//+XggeG77wU9599++h5++5lfP3zD3voyX+0+pjovDV05cXzszAhzsSI91JuCuCCyI7xID3QmM9iVIHsjgh3NiPN1JtbfjeXJYfjxA//48Vv46SOvdh7zcHqMhtJCchKjqchNp6Ywm/aasoNAEepLSpgvqSFeFMYHU5cdy1BdAc258eRFeFGeEERepAd16ZH0VmZTGO1LVqgLuRHOpAZakux/h/Qgc7ICzEn10iPDU488H0PSnNVIsJYn0lSKCBNJIkykiDCRItJMjhgLReL9jPG1UaYxJ5LH4/eoTY2kLi2GonAfMv2dqIz3oyE9kLGmbBqyQukqTaU6NYLKpCjqslMJd3enpSiPmZZqenLjKPWxINlShWhjeSLMlMn2d6E0LoKi+GgeT43RlptGhpc9jTFedKYFMNeYRXt2KI0ZIYw1FzHf10R3Qzl97Q1srh7sB8zcn2Jra4tnz57xaGWJ4aEBhvq6mR4fEdiTDgHone0n7O5s8fzZU8Ew3aHB6d3b1zzb3xPoNtfXHh0MO/1ef3r+7Cn7T3fZ3trk4YMFxsdGGBrs5+GDBRYX5ujv62F0ZIjtrc2DT4LXV5mZHCMuMozCnEzaGusED8MZKYnkZKTi6uJAfl4WjQ01jI4MUFVZSlFxHs0t9UxMjjA80sf4xACTU0Msr8zx5s1T3r9/xevXe7x+vce9u408XJji3eun/PrDe/jtR/7nl+94tb/F4vQoU4OdNJTn0dFQzv3hLgY6GrhbX8ZgVwuTQ10011XQfbeJnccr9He1kZ+TTk1lCTGRIXR1tDA7OUbfvbt0tbcwNTrE6tKi4GLwZGOFvd1NBgY6mZwYprgkBy9vZ1JSY8nLTyctPZ666jIeLtznycYKL/a3WVtZZKC3k96udorys5ieGGZhdpK1lUW2Hj/iycYKyw9mGR/pp+deG7NT40yPjzA21C/Qt+5srrO6tMjEyCA9ne0CU9ODufsszEwxNz3ByECv4FLycn9XwDy8fv5UsA1xGCIOdyG+e//Vv4WIw7BweHX48eO3/PDth3/hIf65zvTPIeLvvxxcIA7B6sPXPweJw1HDQ5D6559+4M3rlzxYnKe/r4e9vR12drZYW3vE9PQkGxtrLC8/ZHp6kq6uTurra2lpaWJoaID+/l5KS4tJTk4kLS2FvPwsKqpKCYsOQVNPnbziHFo7mwkM8ycxLZ7ohEjikmNIzUqmsCyflMwkUjKTKKsuobiikJLKIrLzUgmPCiQ8KpCY+DACQ7wJjwokINiLkHA/fAPc8Qv0QFtPFTtHC4JCfUhJjyM6LpTy2kJik8Np7KiiqCqbmJRQMguTcPCwRMNAESUtaW5LXcXc3hAVHVkcPCwJivJGXV8BV187bF3vEBztx8qTRUqq8giK8qW0OhctAyXSc+OpbS4lMimQ2rZS7vY3UFafR/9EO0XVGRRWpZOcE01yXizFdXmEJwURFOuLb5QHXuGuRGeE4Rxgh1OgDbY+5oK1ZkUDaaR1RZHWEkbNVA5ZbRGuSp5Bw1QRAxtNFPWk0DBVRFFPihvSl5HRFEdO+0Ahq6Qvi5K+HPI60shoSiCtIYaRg47gonDHwxBDJ20UjKS4oXAJEbUbXJe/yAWJU8joiaFmrsAtpSvcULiElI4IQspXuSh9inMSxzkt+iWnRb/knMRxLkid5KL0KS7JnOaWymWuK17gksxpzoof45TIF5wU/pxTIl9wWvQIR2/8hRNCn3JW7EsuSp3gkvRJzksc45Tw5xy/9QlX5c5wQ/E81+TPckHyOOfEj3JZ5hS3lA+uEjdkL3BN+hy35C8hrnYTMdUbiChfQ0rzNqomsshoiyCjLYK0ljA6VipomisiqnIdOV0J1EzluOOqj6mbPibOWhg6qKNnq4yerTIG9qoYO2liYKuKjqUyKoaySKmLclPqGmevn+HYhaMcOX+UPx77lP/zxV/5vz7/hP86+gV/Pn6cP355jD8cOc4fvzzFpyfO84fPT/DXL89w6uJ1Tl64xifHTvL5yTNcvHYTJWVVtLW18ff3p7i4mMXFRbq6uggNDcXa2pqioiJaWlro6+ujt7eXqakppqamaGpqoqGhgc573dTVNzM0NMLk5DSD/QP0dN6jrqqaqrJSWuvrmRobZX9nl5WlZSYmppifX2R84j7dPX3UN1STmZVCVk4mTS2Nv3+tiYjoBIzNrHB08cbYzA4dAwtkFNXRNjDDyt4Zv7BIwqLjcXb3Ijg8iuiYOGLj48jKyCQ7K4P05AQyU5MIDfQjPDiAzIw0SkqKSE5OpbSsgrCoWGzsXUhIycXM0glNXXNcPIIJi0rFyy8SQ1N7JGQ0EJFQQUxKDREJFcSlNJGS1eHmbUWuXJdBVEIdOVVTdIydUNe1QlxWG3FZbSTkdBCRUEFIVBFJWc2D7yOmhJKKAdq6FpiYOWJu6Yq0rCampg4oKOigqKiLjMz/q3bV17fAyysELS0j4uLSKC6uprn5Hv4BoWjrGGJuYYuJqSW6OoZoa+nzH63NLeTn5lFWUkpifALWllYY6huQnZnF/t5T9nZ2BSGgrqaW4cEhRodHBAN1h5eFex2ddN7tEIzVpaWkEugfQEpSMpXlFcTHxglsTVubTxgdHmF5cYHh/j76u7uoraygsbaGteUlQRVn/v40M5MT9HR2kBATzVBfL/P3pwWT5e9evWRrY53NtVV+/PgtH756J2AbpsfHWJydYWtjned7u4Ia0PLigmA34vXzZ4LLwebaKusryywvLrC2vCQAsg9tR892d3gwN8vIwAHQfLhFcTgut/FoRQBaf/P2wBzy5sVzXj3bF1SjVpceMjM5wcTIMI21NQz09dPW0kp9bR1jI6MMDw5RXlpGVUUlLU3NVFdWERwYREpSMm4urmSkpdPVeY+RoWGWHy4JAOnlxQUGe3soysulpqKciZFhxoeHmBwdYWxokL6uewI4fGxokLXlJXp6+igoraayoQ1lbT3OXLrEXz/9C+ISt/Fws8LLxZQADzOy4z0JdzfEx0oZdxNpYt0NyAmxIs3PlNrMAJKDLIh0NyA93JacRFfiwywJ8dYnyFsfdzslvOxVCHXVwd9OFTtNIWxUr+OuI4aHniSGMlcxURLB3/EOCmLXkbx9DQUZSfz9fHB3d8fZxY3snDxWV1dZWjrYwvj67Qt+/vA1z3ef8OGrd3z37Ud+/fGHg08kf/gI//MrP3/zFavz0zwYG2Cypw1LbRXsjTQJsDMl3teZxvxkEv0ciHW3JCfUlRg3S+K9HUgJ8iDY1YbyrCTuD3bzzYs9Xu9u8vzJGtuPHlCSmUxhWgItlcVkJ0RRU5hNdIAX8UFeZMUEkxMdSGaYBzlhHnQWJ9OSG0tOqDPZgU5kBDpSnxHBYE0OlUkhZAQ7kRZoQ4STDoHWqkQ765DqaUSahz6ZXvoU+ptQ4GtElqsmSbbKxFrIEWMuR6ylAvHWKiTZqRPhroOXpQLlSf6sDLbSkBFDZqA75THB9JZmkOlvR21KABMt+XSWxNNRkkxFajj50UGUpSQw0HaXr3d3+XZzmdmGQurDHIjUE8Vd7gLRZsoUhbrTnpdObUYy3zx+xERdMfVxvnTEe9IQZktjrDPduSE0pwdSnuBHU34C7ZV59LbUMTc1xvT4CA8W59nc3GRjY4PxsRHa21oY7u9hfeUhDxbnebyxJhiC+98a1kMG4hC4fvniGbs7W2w+XmdjfVUAXR/+3Yvn+7x4vs/TvR2ebG4wc3+Kudn7PFpZYm93WxAyHm+sHXTUV5fp6WhjaX6G17/XmiZHh6guL6GpsRZfHw8CA3xwd3MiKTkWXz9PrKzNuGNuhJOzLVHRwRSVZFLfWEbb3VqGh+8xNTXAxEQfU1MDdHc2cre1ht6uZhbnxtjbWuHl/mPevtzm/bt9lmZHaK4qpL4sl6F7TYz2tNLf2cBYfwfTIz0M9tylqbacuakROlvraaqvoruzlaT4KFqbaunpaKOjpZG2xjp6O9uYHBtkbLiPjrZGaiqLqK0tJSoqgKycRNIyYgkJ86aoJJ3e/hbGJnrp6mphbWWRybFBZqZGqa8pJzjAm5LCHJobqgXWpsdrS4JrxNrKIvMzE9yfHGHlwTwP52cOuJLfmYedzXXWlh8wMznGYG8X/d2dLMxMsTg7zfz9SebvTzI21M/c9AQ7m+s8293iq9cv+Pbrt3z1+gXP97Z5vrfN25fP/iVAHNSXPvzbJeKfQ8QhA3EYIA7DxD9zEv8cIv53gPj/ChH/PJD4zdfv2HrymOGhASrKS5mYGGN29j7j46N0dt7l3r0OGhvrqa+vpb29lbq6GsrKSmhubqSmpoqUlCRiYqKIi4shMzuN2IRI/EN80TfRJSs/g5LKIly9nAmOCMTMygRdI23cvF2IT4klJDKImMQoquorKCovICUzidAIf8ytjLhjaYizmy2uHvZk5iQfeP8TI/DydaH1bj09/Xepb6qkvqmSqtoSIqKDKCzPJijCC2tnUwHjoKAhyS2Jy2gaKiGpeFuwZO0X5o65vSFmtgcbAu7+DlQ3l9A30klAsAci4tcwtzWisbUce1dz5pcnaGyvJCo5iKZ7VUQmBeIR6EB0SiABkW7Ye5hhbKeNrceB/UdFXx5dcw2s3M2w9riDhasJslpiyOtJIq11UDsSUr6KkPKBgei2yjVE1G4grnYTSfVbGNlrom4qh5D8JSRUhZBUu42Y8k207qiib62FuYsx9j5W2HpZYuJggKaZKspG8pi7GaFjq4a0rijqFooIq17npuJlTgod4ZLUGS5Lnz0IC5KnuS5/ETVzBWT0xLggcYqbipcR0bjOLZXL3FC6yG21q4hq3kBc+xZSesLIGoohrn2LWyqXuSh9itOiX3JS+CBEnBb9kjNiX3JD8TzXFc5xXeEc1+TPcl3hHLeULyKqcQ0J7Ztckz+LkMolhFQucVnmFOfEj3JJ+iQ3FM9zW+UKl8RPcVniNMJKV1HQl0DFWAZlI2n0bdVx8LdAxVgGczcD7rjqo2muiLqZPCZOOpg666JoIImpmz5GzjroO2iia6eKvp0qRo7q3HHTwcrLAC1zeWS0hBCSv4So0g3ktaSQURfnhuRVTl07xR+Pfcp/HvmE/zzyGX84/iV/PnaCP355jD8dPc0nJ8/zyfFzfHn2CkfPXOGTo2f5y5GTfH7iHF+eOc+RE6cxMjYlPDycjIwMOjs7uXv3Lr29vVhaWmJjY0NtbS1xcXFUVVVRV1dHbm4uJSUlFBQUUFJSQlNzO23tB1eI7u5emusbaG1soLa8nIbqCsYHB2lraODh/Byz92dobW6jtbWduvpmmppbCQkNICDQm5i4SIpKCqlrqKe+oYXcglKCw2Lx9AnFwzsECxtXrOzc8QuOxC84Eq/AcKycXHFy8yQsKpaY2Hh8/f1wcXLGydEeJztrHGwsSYiJJD46gsKCPCoqyoiLS6CouJT07DwSkjNIzy7BwsYdNS1TTC2cMbN0QU3LDGl5bcSl1bktpoSUrA6SMtqISqhzS1iJ85ckuXBZCjFJLXSMnTA0d0dV24LbEmpcu63AVSF5hEQVkVHQwfiOE2papgiLKqKkYoDpHScsrd0xMrHntogCWlpmCAvLIyGhgpqaEbq6B4NzhoZWpKbmk5NTgr29O/n55czPPyI6JhETU0vsHVwFYLWykjr/cfjQ2tzYRHxsHHo6ulSUlfPk8SZvX79hamKSyvIKcrNzqCyvYHR4hLVHq6yvrvF8/xmPlld4sLDI3MwsUxOTbKyt09fTi4ebO77ePiTExVOYX0BdTS1LDx6yMDfP7P0ZeroOKjclBfkU5uaQlZZKfnaWQFs6OzXJSF8f06OjzEyMkpYYx+zkGCP9PawszvFib5sPX70TXCoO4eGFmfuCxdBDDuJQuXpoZzqsNj3f22Vv6wnbjzcED/kP5mYFIeKwonQ4Wrc4OyPYjlhdesjD+TnBKN3hzzsEub9+85qv37zm5f5TgQnq/sQ4M5MTbDxa4f7EOH09vTTWN1BcWERLUzP1tXWkp6ZRVFBIY30DLU3NpCanEBkegbenFw8WFtlYW6epofGg5vX7LsT0+JigqtRYW8O99jYGerp5OD9HS0M9LQ31jA0NMjM5IWA82ts7mFpYobCmieti0py6dIU/ffpnzl08ha6uIjqaEpgbyuHrpIu55m18rJQJddQkPcicVF8TMgIsqErxJdnfnHBXA5KCLEmPdiQuxJJgPyNC/I1xd1DFzV6ZAFctAhzUcdIXw1bjFu56orjrSmClchszZRGMlEQx11bCVEeVM8eP8Nmnf0VERAQVVXXuz8zR29tLcnIi48NDPN15zM7aCntP1g8uRd9+FFQZfv3h48GF4u1rFidHqC3IYqq3nRBXO6z1VPG3NcHX2oh7lblkhnmQ6u9IbpgbUS7mJPk5U5IUQW58GAnB3sQG+fBm7wkvttaZ6O9itKeD0qwUKvMyKEqNJcTTmbToUAJc7YnydSUzOojC+FCywj3JDHalsziZzoJ4iqPcyPK3IyfIkZasSAZrsqhOCSHVzw43Qxms1W5irXwdTwNJIm3VSHTWIs1dh1xvA4r8TcjzNiDdWYtEWxUSbdVIctAgxVGHFEcd/OxUSQ22Jj/KnYGaPGbaa8kIcKM8Jpj27ASSPCxZ6avh2ydTLPbW0FqUzEx3I4MNldyrrTkciOZ/vn7JcFUm3mo38ZI/R4yJBF6qN7ibHc18VyPDTdW8W1+krySNjrQg+lLcqQ8yoS3eidpoB0rC7LibG8GDgWZmB1rpba1hpLeDb96+YmN9lYmJCYaHhxkfG2Hm/pRgqXjz8bpAwbq2uiJQsG5vbbL15LGgznRoyHn96oUgCGw+XufZ/h6vX73g7ZtXvHr5nBfP9wVQ9utXLwTmnCebG+xsP2F97RFTk+MMDfYzOjLE+tISe5ub7G9t8e27d2w/3mBueoo3r5/z/Xfvebyxwt2OZmJiwykpzSU1LQFPH2esbE1xdLEkKy+B2sZiKmrySMuKIa8gmdr6IuobS6iuLWB09B6dnXU0N5bS3lpJX08TYyOdzM8OsbY8zcOZYe7Wl1FTnEVHQzk97fV0t9Ux3NPG9HgfvZ0tDHS3M9h3j7LiPNpb6pmfmaDnXhtN9VW0NNbQ2lRLc0M1jXXl9NxrYXZ6hIGBToqLM8nOTqS8PJvi0gx8/Z1wcDIjOtafzNw4cvOTKC/PZ3Z6jK6OFtqa60hLjsPF0YbaqlJWHs6xtrLIo6V51h89YHtzle3NVR6vLQkuHVsbq2xtrPJk/ZFA5XoIVS8tzDI62MdAzz1mJse4PzHK7NQ4D+dnWJydZvvxGs/3tnm6vSmoMD3b3eLp9ib7O08ES9Yfv3n3bwHi8PXP3MMvP3x/YFz6vdr08/ff/VuI+OHbD/z2808CJuKwwvT/FyIOweoP77/m5YtnbD5eZ3JijNqaKtrbW+nuvse9ex2/d57LyMvLITs7k5KSIvLzc4mLi6GwMJ/y8lKqqiqoq6shNTWZiKhQMnNSKSzPJSMvhbScJHyCPDC3NcHDzwV7V2viU6MJjQ4kIS2GpIw40nKSSM6MxzvQHVdvR1zcbTA208bWwYyAYA8Cgj0oLssmLjGM1IxYMrITyC9KZ2C4k9KKXILDvHHztMPF3QZNfWVUtGTQNlZBSkkYbWMVzGz1UdWVQ15dAg0DRUJj/SiqyiYhIxIrJxMsHY2JSAgkPT+B/NJ0fANckZIRIj4xhL3na/QPtlFWlYONswnaRkoYW2vj6GWJqqEsZo56GNlqEZLgg53XHTxDHTFzOLD/uAY4cMfRCENbHSxcTdC1VEPHQhUlQxlktEUQ07glqBYdfvJ/UfIkoqpXkdG5jbS2ENdkziCrK4y2pTIy2iIoGUphaK+NmYsBdr5WOAbYYu5qiraFBlrm6hjY6aBloYKhvSYqxjKomcpxW/EK0lrC3JK/hJDCZZSNpFEzlUNY6SrCSlfRsVIRvJfUPggKYlo3EVK9cqBYVbvKDaWLXFe8wC2Vy1yWPs0FiROcFT3OGZFjnBU9zjmxY5wXP8l58eMIq13hlvJFwaXhrNiXnJc4JggPN5UuIKZ5HSldIUQ1rnFT6QI3lS4cBAvly1yTPoewwjWUDaUwc9bF1tsUGy8THP0t8I50wsxFD01zRTTM5dCxVsLAXg19O1V0rJUwtNfEwFELbTs1VC0UUDCRRFZfFBk9EeT0hJHTE0ZE6RK3FS4iqX4DDTN5jGy10LmjhpymJCIKt/ni/DH+fOoo/33sCH84/iV/OHac/z56jL8cP8sXZy9z5Ow1jl24yRenL/GHz0/wx8+O8eXpi5y5cp3zV67j6ORCeno6aWlp5ObmkpSURGVlJWZmZtja2hIQEMClS5ewtbUlPT0dOzs7bGxsCA8PJysrC3kFFfQNTIiJiaO6upbujk76uu4x0N3J5vID5sZH6WhpZGlhnr6eXqIioomIiCIzK4+Gxmb6B3vo7jsYYczNzyEuKZG0rFxSM3LxD4rEwyeUkIhEnNz8cXLzx8U7GGsnD3RNLFHR0UfX0AQHF3c8vXwwMjFGTkYWTQ01XB3tCPb3ITczjc62ZqIiw3FxcSItLYPklDQsbR2obWglKa0QLQNrrtyS4dptOS7flOb0RVEuXpdGSFyVK7fkEBJX54aIChevy3L+qjSnzktw9pI0whLayKgYIqmoxy0JVa4KK3DllgwXrkkgLquJhZ0XVnaeGJraI6uog6qmEZo6pkhIqyAhrYKYpBJSUmpISKigqmqIqqohioraSEgoIS6uiJWVC5WVjVhZOdHe3svCwipR0QkYGZujrWOIsYkFBvomiAhL8B9329oZHx1jbmaWzrsd5GbnsLezy4OFRdZX1+jp6qahrp7qyiqKC4toa2llfnaOpQcPeb7/jBfPnrO/95RnT/d/NyotUFtdg7enF5HhEUSEhVNdWUVVRSXLD5d4/fIVa49WmZuZpaQgn6y0VOqrq2israG+uoqBnm5673XSWFvD/bExpkZGGB3oJTMlkUcP5tlYeXhQW/nHb3z3/hs211aZGhtlbXlJsL9wGBi2NtYF14LNtVWebm/x5sVzvnr9iq/fvBZcCg43FB6vPmJ5cUGgi33xdE9gX9p+vMH6yjKPHj5gfWVZsAi9MHOfteUlQTB5sr4m+JmHGxKHJqfx4SGmx8d4ur3FyoNFgemqq/MeQwODzM/O8Wh5hbVHqwwNDJKfm0dkeAQlRcUCC9bDxQdMjI2z9mhVsPswNjRIf3cXy4sLdLa1MjLQL7BWJcREU5SXS0drCwM93cxNTzF/f/rgrDe/hHdEHMcuXuXYhYt8ceJLLl4/i5GRGiaGCrjaaxHua4qVrjChrjpEuGgR466Lv7kc8e4G5ATbkhViT5ynKT42avg5aRMXbktClAPB/qYE+5vi7qSGp70q/o7qeFsp4mUqi7ueKDbK17BSuY2pkjCa4pcpTI6gq7kGTxcHrl29jIqaKrZ2TtQ0NJORmU11dTWPN9aYmxpjdfE+v/100IX+8fsfBA8Pv/7wkb/9+JHXO1tM9HfRWJLHaGcThUnRBLvaEO5qjZ2uMtWZsZQlhxLvaU1euDup/o5khnmQFeFDYXIEiUHeRPq4MNTRzM7qQ1pryqkrLaAgNZ685FhiAzzISYokIzaS6CBvEkP8SArxJicqgNxwL7JD3OgqSqS7KJ76lECKwl0ojnClIS2UtpxoSuP8SPSywlDqEibSF7FSuIqHrjhRNqqku+uT72tMvq8xhX7GFPmbkO9tRJaHHtmehuT5mJDrZUqGhxE+Nso0FISTFuJAYbQv25P9tGSnUBQeQNAdHfJD3bhXmEB7QRwt+TEM1BfyYXeV+f5OGsvLePX6K3792995+WSVwigvXJUuwZ2VGgAAIABJREFUEWFwmxRbRfy0hbjfXMD27ADrUwMsDrSR4WdLSZAlnbE2dESbM5TtTUmgGbWxLqz0VjDTWUlCgDOR/m70d7aws3lwMVhZWeHRo0c82dzg6d4Or58/5e3LZzx/9pS93W22njwWQNSHRqbXr17w/puvBDacfw4QG+urrK0e+LeXlx4IQOznz54K/v2L5/u8ffOKD++/5u2bVzzeWOPB4jyzM9P0dN+joryU2YkJXj19ysbyMs93dgSXSP7xN77/7hue7m+xvvGQoeFu7s+NUVSag4+/Cx7eDsQnh5KWFU1WXiwxCYEEh7uRmR1LdV0uBUUpxCcFkpwSRll5OnU1+ZQWp1BemkFrcwnNjSWUFKTQe7eOu/VlNFcV0lxVSENlIfUVBXS01jA52kNbYzVDvR2Mj/Qz1N/F7PQYvV3tdLQ10lBbQWVZIZVl+bQ2VXPvbiNjwz3s766xsbFIeXk2ycnh5OYlEBDkgqW1HpHRvlTX5VJZm0NZRRYFBRmsPJxjZmqUtuY6crNSiY0KpaWxhoXZSeZnJpifmWBhdpKF2UkezE8LOIlne08E69LPdg9g+afbm+xsrvNk/RHrKw+ZHh9hdLBPwEHMTU+wtvyArY1VPnz1hq/fvOTZ7habaytsrq2w/XhNwEkcXiK+e/8VP333gV9++PhvIeIwPBxyEb/9/JMAsv7lh+8FXMQP334QhIi//fTjwVr1jz/8G1h9+P6Qh/j47XsB2P/yxTPW1x6xvPSA+bkZOjvaaWtrobKynLy8HEpKisjKyqCmpoqGhjpqaqrIzEwnNTWZlpYmqqsrKSzMp7KynISEOMIjQygsyye/NJvU7ER8gz1x8rDDJ8iDyPhQMvJSiIgLISUrgcLyXMJjg3Fws8Ha0RwdIw20DNTw8nUiKNSL7LxkisuySUqNIjUjlrjEMJJSo6iqLSI0whdnN2tM7ujg5mmHk6sVoRG+uPk4ICkvhL27Bfp3NNC/o4GuqRrK2jIoa8tg7WyKjokqrr52yKiIYut6B/9wD5KzY+gcaCY9N57QcB8SEsJobCyl7W41gcFuuHlYo6Ihib6ZGtYuJlg4GuLgY0FCTgRWbsb4Rrkhpy2Ogq4kVq6mWLma4RPujs4ddaTURVEzVkRc5RZKhjJIqB+EhxsKl7gqe5abypcEzIGw+jWuyp1BVvcgRNyUP4+GuRwG9mpIax2EiTuuhigZyiCqIoSCvgzGDgZYut/Bws2MO67G3HE1xMrTGF1rVRT0JRBVuY6ykTQqxjIoGkiibCSNkqEUVp7GOAdZY2CngYmTDtZeJmhYKnFF5gynRI5w7NannLj9OSduf84X1/7MF9f+zLFbn3JB4sTvr1NckDjFObGDQHFa+CinhY9y/NYnnBL+nNMiXwgqTIdfOyd+lGvyZxFWu4K41g1E1K9yS/mi4HpxReYMF0VPIKJ4/YBdcNLB0t0QUycd9KxV0byjgLSWMBdET3BV+jQiKleQ1hZCWlsIMbVrqN6RRdlMAXkjGSS0Rbmtdp2bihe5KnuWK1InuSh+DGHFi4irXkVBTxQ1E2lUDKSQ1xZH3VgeEwcDzty8wOcXTvPHE0f576NH+cOx4/zx+Ck+OXmeI+eucPT8Df705Vn++MVJPjt5gc+On+XzE+e4LiqBrpEphUUllJWVUVhYSHBwMOnp6WRkZBAaGoqXlxe6urpcu3YNW1tbQkJC0NPTw9bWlqioKNzdPbl0+TomphZkZGRRWV7B3ZZmuu+2UlNSSGNlGf0dbUwO9vFkbYXWxgbsbe1wc/OgqLicru5e2u4209V7l7udrZSUFZOVl0tNQzO1Da0kp+ViZGaHs3sAZpZO6BhYoK5nhr6ZLVqGd3Dy9MfN0w8LG3v09A1RUVNFT0eXwAA/CnOzKMzNIjM1iaqyYry9PPDy8qCuroHqmjqc3DwpqazFJyAaSXltTp4X4tptOcRktBASV+XidWmOnxXi1AUxLlyT4cwlCU6eF+X8FVkuXJXjyk0lxGX0uXJbngs3pDl/XYprIorcFFXk/FVxRKTUsLD3xNE1ADNLF6Tk1JFX1kFZTZ9rNyW4ekMcYTF5pKTUMDCwxtU1EAMDa+TlNVFTM0BGRg0xMQVkZFQoLq7mH/+A6upmDI3uoKaug5y8CkHBERjomxwoXg8h6cOH2ftT07x785aFuXnmZ+dYnF9gYmycnq5uert7BFWmw5Dx/cfvePHsOXs7u0xNTFJUUIibiyvxsXGEhYTi6+1DTla2YN16bmaWr999xeT4BN7uHuRkZDI+PETvvU6qy8uoq6qkICeb5Pg4hnq7uD8+QvfdVvKz0rnX3MiD6UnePN3h+e4W3394z/O9XZYXF3iyviZ4CDhcpz40JR1WjV492+ebt2/48NU7vv36K969esmrZ/sCC9LGoxWWFxdYWpjn0cMHAtvR/s72v1iSDq8Zc9NTLC3MC94f6lYPa1OHjMTzvV22NtYZ6utlbGiQ/Z1tHj18wEBfP+ura6wsLbM4v8Dao1We7u6xufGY9tY2DPUNELktjK+3D6PDIyQlJJIQF09TQyNTE5OC3+nB3CyToyPMTU/R3tzE4uwM48NDRIeHEezvR05GOqODA0yMDDPc33cwjjQ7T0B0IjdkVfjrqQv86dgxPj1xBCHJGzg638HBXo+wQGtSYp25oy2Er60KPhZyBNkq46B5kyArZdL9rCiJ8iQr1IkAex28HbSJi3AgJcGdkGBzIsKt8XTVxN1BFT8nTbytlXA3kcZJW4g78hdRFzqGv5UWdrryBLtaUVmQyehAD709XVTVVNPbN0RlbQPdPX28ePGCZ/t7LNyfYP/JKvz2I7/9/BPffzz4JPLvv/zMz9994KtXz3g0e5/2ukpaygvpqCmhLj+D/MQI4nyc8Lc1ITPcm7LkUCKcTMkJdaU8MZjylDDCXS1JDvUiMyqYssxE/F3saCjNZ/BuE1tLc5TnpJGTGE1aZCDpsSHkJceTlxpHbsKB5jU12J28CC+yQ1xoz43hbm4Ud3PCqU30oSTSjdxgJzL97Uj1syPG1QwrxVu460oRYKZIqKUKCU7a5PmZURJkToGfCZmuOuR5GVLgZ0KBnwlFAeYUB9uQ729BuqcRruay1OQEE+V+B08TdcpiwyiMCCTVy5lkD3v6y7NozoyiLN6fyrRQloY7+NvbffaW5rk/MsTG7gt+BZ5uP6I+J5qCQDOS7eUIMRQixlaJ3HAnWktTWZ3uY7yjisxgO0pCLagN1qMhWJdsZ0Xqo2wZLo6gMy+C3DA3UkM9KMtJpqW2nPHhAZ5sbvDhwwfev38v0LW+e/Wcd68OgsKhcend29d8eP/1v6xYf3j/tcDF/+L5Ps/299h/usvTvR32drdZXJhjY32V/ae7ggvE2zevePF8XwC7bj15LAgq+093efP6JZuP1xkZHmTx/izPd/bY39rh3YtXvHi6dyAq2N9hoL+Lnd3HPFpdoLGlmua2avIK00jKiCI40hs3X1siYrwJCHXE3duKkEhXCkqSKSpPJiE5iNAIV8LC3cnIDCczK4qwcFfCQlzJzoqgsjyD8pJUctOjKS9Io7Ioi4rCTKpLcqgrz6expozO1noaqktpbahiemKYpcUZHi7cpyA3g5zsNJqbapmfGaOzvYGRwS5mpgYZH+lmc32RublRIiN9yciKJTjUHWNTdaxsdYlLCiSnMJas/Ggyc6LJyUmi514bjXWVJCdEExcdRmxUKFnpSbQ21TIxOsDc/XEWZieZnR7jwfw0O0/WePtqn6/ePOfF0x1BeHi2uyV4v/14jcery8xNTzA1NszSwiyzU+MCg9Ojhwu8ffmMrY1VHq8us7m2wu6TDUEoebm/K2Aivv/wNb/88JG//fQ9v/zw8d9CxGFQ+OWH7/nbTz8KQsQ/V5x+/PgtH7/5mu8/vD8IDz/9eBA8fgeo/3d4OOQf3r559S+DhWOjw4wMDzI5MUZnRzvFxYXExkYTHR1JQUEeKSlJdHV1Mjo6TGNjPWVlJZSVldDf30t+fi7R0ZHk5eUQHx9LbHwUgWH+BEb6YedmjZmtMQERviRlxROTEkl0cgSOnnZkFqbR2FFHXFo0fmHepOYmkZydQFRSONFxwWTlJlFRXUBeYRoh4T7Y2Jvi5euEu5c93n7O+Ae5o6GtgL6RuuASYe9kjqmVPjpGKqjrKyCtLIKWkTIKGpJ4BTkTlRSMoYUWZrb6KGsfjL5lFCRS315BXlk6OSWpGFtoY26ug621ARpqUri7W5OdHY+RiToBIa7EJAfjF+6Gg6cF7sH2BMV5YeVhhJWnMTpWKuhZqaNvqYmmoRKqBgooaEujYiiPrqUGWhYqaFmocFHsJGIat7gkdYrjQp8hpnUTOSMxRLRvIG8sfvCJveIFZHSEkNC4jqyuMMrGkoir3UReTxwDOy3k9SRR0JfBzteKmOwIorPCcQqwR89GC+cgW+64GqJjpYasjjgqxnKomymiY6WGmqkCN+UuI6crga2POTbed1A0kEbjjhLmbkaomStwWfo0J25/zrFbn3JG7CjnxY9zWvgIZ0SOcVn6LJekznBF5hzXpC9wSfwMZ4SOcfLGEU7eOMLpW0c4dvOvnBH9nEvSx7kie5LLMie4LHOCa/Knual0TvDna/KnuSR9nAuSR7kkfZyLUsc4K/YlF0SOHwQuA0kU9MSR0RJGSkMIEaWrXJU8wxWpU1yXPYusrjC3lS5xS+kSCkYSiGvdQErnNiLqQtxUvcE1+ctclT+wSl2VP8cV2dNcljmBmNplbsqf4YbMGYTkL3Bb7gK35S6hqCWKobUOZ4Uv8/mlM79fIY7x55On+Mups3x66gKfn7nEX49f4JMT/w9Z7xVWdZroa+67uZiZMzPnnNln793d1VWlpWUAUUGC5JxzzjkHyUlyBiVJFCSDCREk56TkDCIZBQyoGCt3V79zQbnO7jkX/2c962FdcMGz+H7fL7xnOHZGAmFxWU6el0BEUhYzByeSrmbxoLmVtrY2+vr6uHXrFvfu3SMrK4u6ujpqa2sJCAggNjaWlJQUUlNTSUhIICcnh8LCQoKCQjAztybjSjZNTc3cqrtJ24MmJh4N0dnUQMudW8yPPuLZ6jLPNlYZ6OkmOTGJiIjL3Ciroqb2Jk3NDTS33aeto5nGB/e5VX+Xujv3yMi8hqOLN5a2bji4+GJq44a2kQ2mNi74h8ViYe9ORFwKdbcbiE1MwcPTGw8vTy5HRFJaUkxtZRlX05IpKcyjKC+H7Kyr1NRU0dnZzfDDkcM4U2YuBib2SMrpcFZcBZELyhw5Ic5XR89x6qwC4jI6HDstjdB5JU6eUeSEsAJnL2giKqmDqKQO0gomnJVURkRCCeELCpyTUuGCrAanReUQEVdAWcsER49A7Fx9UVDRRUFFFx19M+QUNZCWU0VOUQs9PSssLV0JC0vE2zsMc3NHHBy8MDW1R05Og9OnRSkurmRsbA5TU1u0tA2wd3BFXUMXA0MzzEytCA4K51+6O7vYXN9g5+kzhgeHmJmapr+3j+HBIbo7uw7J0cMPedDYxNTEJEsLiwz2DzDYP8Di/ALv3h4IehA3a+uws3Pgr3/9Bnd3T65ezSI0NJzExGSmJ6dobnpAcWERv/z0M20trQRcCuTu3XssL6/QdL+RK+kZ5OVeIy/3Gvl5uVTeKD38p765xuzEKPdqq1mYGOPg+Q4/fTzgh3fv2Hu6LWA7PBocYHp8jHev9/n8/p2AHr29vsbu9hYvd3d4ubvDi51ngmdrbVUwyTo/PcXk6AiPBgcY6utluL+P6fExHs/PCaJO0+NjzE1NsjQ3K+hC/OduxJdi9pfC9fb6mqAA3vagie72Np5tbvB4/nDZam5mltFHI/R299DV0cnAwBCzs/MMDT0kLS0Df/9AAgODuXv3HktLy3h6+WBoYEpubh4zMzNsb2/zfHePtdUnDPT3UnmjlMHeLnIzM8hISSQ1MY6racnMTR1OzHZ1ttPT3UnWtTyUDSz4798JcUxMiqNnziKhII2tsyURkT5YmCrh56ZPpJ8JiqL/joWmEK4mksT5GOJrKUeUmx65kR6UJAZQnBJIZownSeFOJF52ISHGmdjLDkRH2BF0yYjQABNC/Ixwt1bEVlcUO11RbLTPYaRwAmvNC9jqyBDkbIazmS7mOhrkXUmnv7uL7u5exiemWF3boKuri96erkOS7YsdfvvxsAvx/uAdP306FBGf3r5l+8ljBtpaqMjPITshioK0OMqyU6jMTiYl2Iui5AiyovwpTg4jJ8KTvCgfKjIiuJWfTGKAK3nJkdzITuFuZRFp0WHEBPnS3XiH397vkxoVSsGVBNpuV5IQ4ktmYiTXs1MovpJAQrAnmRF+lKVGUBofyIPCZO5cjaS5MJ76q+GUxHiS5GlGuJ0ucW6mxLubEWCmTKKHKZkBNqR4mZDubUx+qB1FYXZk+ZkSb69GurseWX6m5PibkxdiS0GoIzkBNiR5GBHuY0JimCMe5uoEOxpzMzuVh3dryArxIzvYm7LEUGZaanm9OMydvGRqryXR31DD1twoLzZXeP7yBWNTk0w+7GKwqZLcMDsCTSSJc9IgJ9yB+zfSuF+Vy/rsID31NyiI9aIywY3KSDNux9nQeNWPsmgXbsR5cSsrkq6bRTwZ7WJysIOywhyWF2Z5vrfDm9ev2No6dBFevXzOp3dvDvkRT7cFh/v3797y6eN79l+9YP/VCz5/+iAgWL/efynoRnyZ1/yymPOl+Prp43sB0frN61c8e7olANCtPHnM+tqKQIR8IVivLD1mZ2OLT2/f8cO7D3w8eMeHt29YmJ/m9q1qurtaqb9XS1CwD94+LgSH+VBeVUjt7RIycxOpvlnE1ZxYouP9yciKpqgkndSMMKJifci4EkF4hDsJ8ZdITQkmIf4SYcHOBPjZEh7iQmJcANFh3lxJjiArNZq8qwncqiym6U4VN6tKqSjJp/x6HrdryhgZ7OXurWru1lVRcO0KlWWF9HW3sL4yT131dWoqi7h3t5wbJVm0tdykrf02gUHOOLuY4O5liYe3FX4BdlwKtCcq3peCkhRKyq7S1lbPzZvlJCZexs3NDh8fFzw8HHBzsyM3N52GuzV0dzQx0NtGT+cDhge6WV6cYmd77XDN6Q9Y3NryItvrK7zY2eb5sy221p7wZHGO0eEBhvt7mJkY/ae1pp6OVuanJ+hub+HRYB9PFud4/mzrcBJ4e0PAjnj/5hU/fDjg1x8//S8i4ufPH/6pTP3Tp48CN+KLuPjiVPxnEfEl9vTTp4/88vOP/PLzj/+0xvRFRPz042fevH7F6soyW5vrLC8v0dbaTFPTfbq7O6mvv0N2dibp6anU1lYzOTlOU9N9FhfnWViY49atOm7dqqOwMJ+amipSUhPIzLxCa1sT+fnXiIwKw8PXjayCTGJTYoiMj6DgRj4FZdeITY3Czc+ZuLRoQqL9CY8LIjjqEvHpUWQWpBEcdQlnbzucXK3w9nPG198VN8/D9wbGGkRGBxIY4oW5lT5+wW7YO5viF+yGuq48huaauPvaIyV/DjUdOTQNldA2VsHNzx5bVzNyr2eQWZCCnJoEcmoSaBgoEpMSRtdQM3mlV8m4lkhsajgBYZ7ExAURHx+CnZ0R9o7GuHlYk3Y1mivZcaTnxHC1IIm4q+FEJAfgHmKHc6A16mbyGDpoom2phIq+HEq6sghLnkBBVwZVIwXElc+hZCjDRU0x1CyUcA2zR89BAzENEYxdtbHxN0XZXAZZQ3GMnDT+uDEXQc3s8Lbczs8EUxdd5PUksPYyxdbHHPdQRwLjffCN8sTO1woLdxNsfSyx8jzsBujbaWLirINvlDs23iaYuRqgYa6ApoUyHmEOWLgbIaYsxAUVkT8EigJWnkZIaIpwWv47vpf+BmHF44gofs9J6W8P4XJKJzgm8TUnLh7hpPRRjkl8zdHzf+Zb0T9zQuIbhOW/57jUV5yS/Roh+aOckv2a41JfcUzyT5yU+QZhhSN/dCVOcEbxGCekv+KE9Nd/CInDAraUxjm0LBTRsVLmosY5zsp9j4TqGaQ1zyOhegYJdWGktc9h4qKFpqU88oYSKJlcREz9NPKGEohrinJW7RxnFIURVjjFWZXTiKoLCdwOEfnv+Obsv/K18H/nvMJxlA3EUdARQ1zhBMKS3yMkdfbQiTjyzeEl5Pcn+eqEEF8dP81Xx4X5H18fR0xaGXU9MxTVdJCSU8LI3IrkjEzuN7cwMjZKU1MTZWVljI2Nsbq6yvj4OKOjozQ0NFBRUUFFRQUxMTFUVVUxNjbG7du3qaiooKHhkFLd0z3Aw4cjDPQdXqKODvUz2NnOztoTdtdXebqyzML0BFtrqzwcGqaqqoaGew+oq7tFd28XDY13qW+4y4OWZhqbmqmoucnlqHh0DczR1jNFU8cYbX0LzKyciUlM53ZDCwGhUSSmXOFufSMlpWVUVFRx584d7t65RXdXG6PDA3S2PqC9uZHJiRFampu4ffsm3d299PYNEJ+QQlLqVXSM7DgnocpxoYsInVfgjJgSIheUOX1OkW+/l+B7YVnOiqtxRkyF02eVOSeuiYiYOqfPKiMipo6olCoXpNU5I6bA6XOynJdUOYw0iclxTlIJNS1TnNwuYWzuhIqGIUqqekhKq6Cspo+hiS3m5s4oKuri6OhLQEA0dnYemJs7oq1tiry8Jn5+oXh5BeLufgkdHRN8fANxcfXCwNAMNXUddLQNMTWx4l9mpicFMYLHSwv09/XQ1dnO4EAf83MzvH/3lvW1FRbmZ2lrbWZosJ+e7k5u36pj7OEw+8/3aKi/R2pyCtnZuVyUluf//n/+XwKDwsjJLcDN3ZvklAzGxibYXN9gbGSUwd4e1tc3GXo0wfzyBiOT89g6uOLi7kPk5VgiImOorq6lvbWDpYVFQa51dWme+alxtpYXebr+hKWZGRZnZxju72O4v4/N1RVe7u7w/NlTPrx9w8eDtwKH4PWL53x6dyDIyX54+4attVX2n++xNDfL5OgIW2urzEyM09nawtTYqGBu9cnigmCOdnZygtHhIabGRlmcX2B2eobZ6RmePF5mbWWVx4tLzM/OMTczy8ryE8ZHx1icX+D1q31mp2d4vLjEw6FhxkZGKb1eQk9XN3NzC3R393Lr1h0Cg8Jw9/DBxtaRO/ceUHi9nKy860TFp5J5rZjopAzELypzTlwGn4AQxqbnmFt6THNrC2NjI0yMP6L+dg0ZyfF0tzVyoyiX5cUZhvq76OxoYWTkIe3trVwrKuFfj59FWFGHfzt2hv/656+wd3EgLMwXG1NVEkKciPA0INhZnXBXdcxVjmOpIUSktx6elvJYap4lPdSVoqQgcmJ9uRrtwfXMMHJT/bgcbEFYoCn+3nr4eeni6qCMj7sWznaKGGqdxdJIEnvTi+irncTWSBxPK2UCHfXxttBC76IottrqFKalUpJ7jZLCIoaGhujo6mRnZ4f5+Vlevtg7dCHef+DHDz/w4/vP/Pj+I/z9d1bmZhjp6SIzIQZfBytqC7IYbLxFSog3WVH+XIsNID8+iLRAF6Kdjci/7E5VRiRlGZfJTwjl1vUsCtJi6Xlwm/SYcLJTYnnU/YDZRz1kxoXzoLaU/qZbJEf4kpscQXZiCPkpERQkh5MX7U9pUig3M6KoTg6hPOYSt9JCuZ8ZyfVIN6oS/Ihz0Sfe1YDsYHvi3Q1I8zMnwcOQaGct0n1NyQ6yJtXbmDgXHeJd9Ul0N+SyvSZpPmbUpQdTlexPhp8lqT7meDjoYm2kSIiHBTF+juQnhDLafIvciEsUxQZxKzOOxoI0Bm6X0F1bSGlyGMXJoYy13eLtxiwbcw8Z6WrgWlIYOXEB5ET7cSM9kqLkMBorcmipK6a5tojh5jqqc+Ppqs6hMNKF6kR3ymJdqUgJpCAhiObKa4x31rOzNM5kXyuTgx2MD/WwvrzA5uohYGvn2TZ7e3u8fPlSkDE/2H8l6A69f/P6nzLsH96+Yf/5noDE/mpvl5e7O7x5+YLP79/x208/CiY4f/3lp38SFT98/si7gzd8eH8gANM93d5kY32VZ0+32NpcZ3ZmivnpGZ4/3ePDm/e83N1jc3WNpxuHi2ovdp6xsfKE2ZkJxsceMjoySEf7A8rLirmSkUxqaiwVlcUkJEUQHOpNxGU/4uKDSEgMIizcDTdXY+zttLA0U8bRTpuwYEcSo325HOJKsI89oX6OxIR74e5oTEKUP1Wl2RRkJVFVco3m+joKs9O5V1tFR+M9xod6mBwZoKPpLtcLrpKfk0pF6TXu1N2g4U4l1eV5NN2rpKbqGnduF3L1ShhRMR5EXHYlOtYLd08TXNxN8PSxJK8wmbpb12nvvMuNylxSMi6Tm5eMuaU2bh7WePs6YO9oQnZuEjk5KTQ13aSxsY47dyoYHOxkZKSHwb52ZqceMTk2LFheWpiZZGPlMc+fbfF0Y1XAipidHGNuapzh/h7aHtyntamBvq52Rob6aW9uZGJkmN3tDT683Wf/+Q5ba0/YWnvCy92nvNp7xseD1wLx8OPHd/zyw0d++eEjP3w4EEDnfvz4js/v3/Lx4LUg/vTbT58FXYovXIkfP77j1x8/8euPn/jx47vDYYZ3B3z88A74nd///hs//fiZv//9N969e8uLF3tsbKyxv/+S/sE+AgP9KSjK5+btOqpqKknLSOdSgD/VtTW83H/Fzt4zxiZG6exuo6LqBvUNt6mqKSczO4OU9ARyrmWSm59JcmoCvpe8CI4I4nJcJLFJMeQW5qCopoCzhyNmNka4+zrjG+ROeIw/Hn4OeAc4Y2ari4W9Pma22lg56nMp0BNzK0NMzPUwszQgINgTF3cbPPwccPKwwsnDCu9gZ0ystTGy1kJNXwY1fRkkFc+gb6FOTFIoVg4muPs6Ep96meyCdGKSwjGx0UdKUQw9M01yiq9wvbYQUwcjfMI8cQ90ITI5DA+sLXtvAAAgAElEQVR/RzwvOeId6ERsSigm1pp4BTjiG+pMRl4cniH2eIU64eRviY6VMiZOmmhbK2LurouiocThAVdDDANbbeR1LqJirIC2lToqxgqYuRph5KiHirECDpes8AhzwshF7xCi5qyLtq06UhqiaJjJY2ivhneYI07+lvhGOBOW7HfoePhb4hFqT2xmKL5RrjgFWKFrr4m8oTT6jtqomsiioC+JsaMGbsG2eEc44BZsi52PMWYuuujbqqBno4qmuRxiSqeRUBVCQU8CNRNpzF31MHHR4pzySUSUv0dI4TtOyR0RPEIK3yGk8B1/Pf9vAoFxWv67Q4EhewRh+WMIKRzjG7H/4JjUVwgpHOOc6knOq53mjNJxTsoe4fjFv3JW5SRnlI7/0QP55o8FqKOcUfqec8on0bSUR8FAHGHZo4ipnOK80gmOi/+FswrHOa90AhH5Y8jonEfLSgFdW2WUjaWQUBfmnOL3nFU6hZD8acS0LnBBQ4zvJL7luNRRzqqc5ozCCS6oCyOhLoyw7BFOiP+Fs3LfoaAriqqRJLLqZxCR/p6zF88hJi/Nf/vLnzl9QZxvTpziz0ePI3TuAgqqmkjLKeMXEEpm1jWCAsOwt3ckOTmZ5uYmuro6uFd/h5t1NTwcHhScMaenJuhobyU9LYU7t29SV1vN/YZ6hgb7GXk0TG9P16GLPHUY/V6Ym2dpYVHAA9vd3mJ3c5On6ys8395ma+UwQbI4O8Ngbw/37tbTdL/xcMimb4Dq6lry8grIzy+kuuoml6PiUFJUw8TUCgtLOxQU1bCydsDB0Y3wiBhKSispKa2kr3eI5qYWairKqamupL+vi4WZSabGHzLyaIDJiUdMT43S/KCB239cKPT1DbCwsISRoRnmVvao6VhwQVaLI6ck+E5IChEJFU6LKnBM+CJnxJWRUTH8n5ElUWVOiMgjJKrMOUkNTp9XQkxSBTFJFURE5Tl3QREJaXXOiilwWkQaMUkVFJUN8POPQlffBjUNE/QMbJBT0MHQ2B4TMycMDGwwMLBBWVkfAwMbLC2d8fAIJCQkFlVVfXR1TXFy8sLJyQtLS0ds7Zwxt7BF38AUcwtbDA0tMTKy4l8GB/oEkJyhwX7aWpvpaG+lr7ebrc11gaW7t/uM5ceLLC3OMzw0wP2GemYnJ5geH+N6UTHx8fEkJaahpq7Nf/zlW9Q09bhRUcvV7HzyC64zO7fAxtom7a1ttDY10tDQyJ37rcyuPCMtu4j/47/9CUlZZYxMrYiOSWBicpaFhSUW5ubZWFnl6cY668uLrC8vsv1kicdzU0yNjDAzMc7U2KgAOPfTp4+CWdbd7S1Bf+HLAeTD2zeCg8rm6orAqdheX2Nna5P1J8uHbf5HDxnu72Ni5NEf06J7gqWlx/Nzh/2HlVVmp2cEDs3i/AIjDx/R3dlFZ3sH3Z1dTI5PMDQwyN7OLi/2nvP+4B0v9p4zOT5BUkIifX0DPH/+kt29FzxZ2cDK2h5rO2cmZxapu9uET0AY4VHJSCtpoa5nRvmtJoIik9A2sSYuPYvpx0+4c/8BAw+HmV+co6O9meqKEupvVnKzqpSluVF+/PSG7q5WOtqb2dpeY3xyAnt3L74+exE1S3dOSijw/dkLZOfmUFqcjZmuHH72OgQ5amKpegoPUwkC7BTQlfkGax0R4oMs8LFVw8tSneRgJ3JifclN8KU4PZCrcW5cDjQlMsiMMH9jgvwM8HLVwN9HHzsreWQkv0JB5ijaqqdRkP4zpjrCWOmcw0rjPK56Ctiry2IqK4WVhhqOpqaUFhTQ0tLCvfsNdPV0MzYxzt7OLr//7e98fPuBzZUNPh98hN/h1w8fWZ6Z4u3OU+5VlWJroMWV6GBuFV4lPcKH1BB38uICyY25RLyPNWF2WmSFOFKbeZl71zO4VZBKTUEa2QkRFFxJoCAjiSAvZ5IvB9J0s4yynFQq8zKozk+nqbqI0ux48lPDKEgOpTAplMK4ICpTIqhLj6Y8Poi8IDfKYy5xOzWUynhfapMDKIhwITvIlswgG1J8jEnw0CfaWYsYF21SfU3IDrEhwcMQHyNpbJWECbFSJcZZjzhXAzIu2ZDsZU6siyHpftYoSZ/G3cGACF97XMzVsdGRJT8+iLrsBDJDPahOu0x3ZR59NYW0lWcxcr+ciowIeu8Usz3VzcP7ZfTfKaapLIuSjGiq89N5ujjB1tIk7fdquJ6dQuutcgabamipymPtUQsN+XEURLpSluRPRWYsLXUlPB7r5/FYPz0PblOWl8H9unImH/axtfqYp5uHhPi93Wc8f/6cly9f8ubNGw4ODnj3el8gJN6/eS3Y+P948JZ3r/d5++ol+8/3BA7i6xfPefd6XxBH/PjhHT//9MP/Agn7cpv8JQ718sXeP8HqvpStVxafsL22xc7mM/a2d/nw9gB+/wf8A/jb3+Efv/8RffnALz985MPbfTZXl5mbGmdmYpSB/i4am+5y53YNlZWFZGTEcDnKj9BgV/x8rUmK9yM2ypPQADu83YzxdTMjxM+O8EsOBPnYkBDlQ3igE2kJwRTmJFBblkfb/Vqa6+u4U32D+ppKhrramRjupbulgcbbldy/VUF5USYpsSGkJV2m6V4NDwdaeTjQQkF+AulpwURHuZOS4kd5ZQYxcV64uBni42uNh7cVxSVXedByk6bWm2TnJeHibUl4lDfW9nqERnpzOdaf6NgAomMDuH23jN7+B9y/X0tVVRGdnfcZHu6kq72Bns4HdHc0M9DTyaPBPiZHH7K8MMv2+grb6yusPl5genyEx/MzPFmcY2rsEX1d7bQ3N9L24D7tzY0M9HQyOznGs801Xu4+ZWdrnY2Vx4KC9s7WOgf7LwRi4adP7/8XV+LQkfifALr/TLT+Qrj+/P6tYOXpy+d/+HDA/vM93r56ye7OUz59fM9vv/586IB9eMf29iZtbS1UV1dyv6mBto5WUtKSCQkL5lKwPzeqyriSeZWklGSul5Zw734DN2/XUVNXTc61TNw8nCm5UYSLmyN5hdmERgQSGhFIQXEu2deuHL6/HIKDqyOGZkbYOdti7WCFnLIMUQnh+Aa5ExrlT1j0JUxtdNAxVkZRQxw9U2UMLJSxcdEnNMIfK1sTtHRVMDTRxtnNmpBwX5w9rbFxMkFBUxJNI0WMbTQRlxfC1FEbNSMZTBy0MLXTJiMngYHhDla3F6m5U4a+qebh9GtmHOJy5zC1NSAw0hczR2MuKJxH10ILM0djAqL8iE4Lx8xOHw1DBaycDXD2scTJzwpDW00cfc3xDLHHxssYCzd9dK2V0LKQR05PDAUDceT0RFExuYiokjDaVuoYO+mjbCSPkqEcWpZqaFqoYmCvg76dNpoWqigayCKnexElQznUzZRRN1NGxVgOc2ddVA2lcfQ1xy/SBTsvE4LjvHALtsXYUQv/GHfCUy7hH+uBR5gDhs7ayBtKoWmtjL6jJqau2hg5qKNtqYC6qQxaFvJoWyqgZCCBuMqhcFDUF0fZUBIzF21svY0wsFNF3VSGswrHOSH9NSdlv+WU3BFOyx/llNwRvpf+mu8k/8IR8T9x/OJfOaN0nPNqpzijdJxTckcO+RCy33JC5htOyR3lpOwhWO6U3CEvQljxOGcUjiOseBwJTRHOqpzkpPS3HJP6Kyelv+WM0vdcUBdGSvsckhpnUDAQR1LjDDI655HVFeWi1llUTC4ipyeGtPY5FA0lUDKSRMFAHGVjKdTNZZHXv4CI4klOy51CSEmYM4rCnJQ5wWm5E5yUOc5xyW8OIXYyRzgp9TXC0ke4qHEGTTMZtC1kUNA6x3np46gZqCN04TxHhU6jY2rCeYmLfHPsBArKGoRGxBAQGIqX9yUiwiLJycqmovQGd2/W0Xy/nsb62/R0d9Ld1cH01ATrays8XlpgdmaK3p4uSq4X0dHeyvjYCLMzU4yOPGR6akKw3LcwPytYp/wSG/9y+fMF8ru1tsqrvV1e7e2yODtDR0szjfV36e/uYnZ6hts375Cdlcf14jIu+QXh5xtIcFA4OtoGJCakkpSYhqeHL6EhkQT4hxATnUBpSQU3SisZ6BukuryCmrIyWhrvMTc1zsbqEotzk0yMP2RqcoSJ8YcM9HcxMvKQ6elJNje3efp0Bw11HUTFpBA6L8fxM9J8c+ICJ8/JIS6nzVlJVY6fkUb4ghLictqcFlXg5Dk5Tp6T45jwRU6dl0dEQoWT5+SQV9RDQUkfyYvqiIkrc0FChfNiikhIqaGpbYGjsz+RUeno6tugrGqEhpY54pKqqKqboKltgYqKwR/iwRUHBx/MzBzQ1z9cadLUNEZdXR8ZGRVkZFTQ1TXFxtYJewdXrKwdMDG1QlfXHG1tU/6lrbWZ3p4uWpqbaLh3l67OdmamJ1lbfcLC/Cxjo49obXnA8uNFnm5vsrmxxvzcDCOPDpd++ro6uX3zFtXV1eTnFXPJPxhbB1cCQyLJyi2kqvYOVdU3WVvfZPfZHo0N97lZXUV0dCznxGWwdvJCUkaV//3/+jcsbZxxcfch91ohff3DLC+vMD05xfLC4uEfxeoya48X2FpeZOPJIquLiyzMTLO5usK71/uCfOy71/s83Vhnc3WF1ceHBeQvTsKXWNPu9pZguvVLAfrJ4gJba4eCZWLkEcP9fYwODwnAcV+AdCtLi2yvr7G89JiZqWlmp2dYWlhkcnxCMHv7pU+yvrpGdWUVvd09rK2ssr25xc7TZwwNDFJTU8fE5Cyv37xndGyKgcERfP1DSEy5wtTsErn5pYhLK/LdSRH+9PUx1HWMyC2uJOxyEgbm9txubGN4cprgiChGJyf48Ok9c7OT1FSWUl6az8aTeabHhpieeMTzvW1e7z+nrf0BFVWVJKRm8H/+6SgnJFX584mzHBU6R35xETPTY6TGh2CmdREz9fNoSx/BSlOE5GALgpzU8LdXJifeBTczWaw0xPC10iTC3ZiEQGuy4zzJjHcnPtSK6GBTIgOMCAswJMhHn6gwS9wcVZCT+guK0t+io34KVYUjmOidwVTrDCYqwrgZKOFtqoWFiixqEue55OpMd3sbjY2NzC8usLaxzub2FkMDg/T19PJoeIThwYdsr2/AP+CXT584eL7LP374xEDrfcy1VAjzdCArOojc+GAue1qTG+dPQUIQSZfsiHE3JSPAlusJ/lRnx1Gdk0BufDB5yVHEhfpwLS2WUB9nrAzU8Xa0IDfpMm23KyjPSaa+7BpVeSl/3OIHUZAQTFF8MGWJoZQnhJIf5klhhDcl0b5UxPlRlxZKWbwP1amBXI/zIjPElsIoZy47auBrfBFvQ0kumcoQ56ZLlJM2tspC6It9jaeeFMGWKoRaq5HsZU52sCNpvlYkuJvg4ahPbkY4hRmRXI29RLCLKeGuZnRU5VGRFklxTACDtYU05iXTXJzO67lBqq9E0FicwuiDcpb773G3IImGkivkJYZSnpPM6tQwi+MDFGamEBfmz93KIoZabtNUmUdlZgx5Mb4UxBxGwDpulTDW/YDZoU4eddznxrV0rqXFUn39GkPdrexurfF853Ct7OWLQxdif3+fN2/e8O7dodvwRUh8ERGf3x/eEL95+YLN1RWWF+aZnZxgfnpKwHj5IirWVp8wNzvN9NQEmxtr/PD5I/zj7/z6y0+CNZ0Xz3fZ3to4nHRdWWZxYY6F+Vk2N9Z4t3/AL59/5tcff+LD2wNev3jJx4NDl+PLgs/hd8p7/v7Lj/zt5x/48HZf0OnY293m6fYae7tbbG8/YXykl872O7S31NLcWM6t6mxKChJIifclNMCWSx5m+LmbEuBlQZCPDSGX7IkOcyczNYKstEia7lTwqK+FW5Ul1NeW09fWzEhfN90tDdSVF3Orspi2+ze5XVVEekI4Ab4u3Km7wdzUIDMTfZRezyApMYDQEEciwp3JuBqGp7cZVrYauHqYYudoQHnlNXr6mqiqK2LgYStZBclcL8sityCF0ooccgtSuF6aRUiYF82tt3g40klLyx2qqopoablDf38rD+7f4mbNDVqa6untPLTvZyZGWZqbZv3JEpury2yuLjM7Ocbq4wW211dYf7LE4uwUEyPDDPZ20dn6gJGhfpbmptlae8Lm6jLrT5bYWnsiWHh6trnG21fP/4kP8UXQ/f+f/ywkPr17w8eD1wLq9fs3rzjYfyEg3n9xL9693ufTuwOebm/y5vUr/v63X/n08T27u8+Ym5uht7eb0tLrBIUEEpcQS2V1Ba3tLaRnZZCelUF5ZRm1N2u4decmtTdruHm7jtqbNaSmJ+HgZEtIWCCh4UFU15UTFHqJvMJsrhVkERMfTnxSNPomegRHhODp54FPgDdu3q6ER4dSeOMaFnZGmNkY4Oxpja6JCmq6sihqiKNpIIeMigjaxnLoGqhjaqGPh7cD4Zf98fZzJiIqAB0jFXSNVVHRlcHB0wIXX6vDx98Gt0A7dC2VUdAUR1NfkebOe3z8+Q21d8tR0pAhuyAdr0BXzkqext7diq+//xNGtvoo6sghJHmK8KRQQhOCiUmPwNrZBAdPC7yCHAiN9cHGwwRzZ32M7TUxddTGysMQQ3sNwcFbxeTiHwffC2hYyCGuegYVYzmsvUxRNJBG2UgWM1cDZHUkUDKUQclQBnUzRbQsVQRzr6om8hg6aGPjbYa+tSqmjtpYuxty6bIrrkE2RKYF4BXuyOX0QGIyQ3ENtsXR3xKvCCf8E7zwiHRC114dNQsFFA0lkNe/8MeN+1GEZY8iqXFG0K04I/cd4mpCiKmcQs1MBj07FZSNpZDWPsdx8b9wTPLwOS71leD5TuLPHLnwH3wr9u8IK3yHqNopxDWFOa96kjOKxxCSP8ppuSOclPkGUdXTiCh+j7DsUU7JHOGM3HecUTiOiPwxhOS+47T0t3wv9TVCMkcQUxNCzUwGY1dtbH2NcfA3w8JDDxsfI1RNpZFQF0b8j884Bphjf8kURUMJpLXPCYSFnp0KWlYKiKsJcUTsL1zQOM95VRFOy51AREkIUVURTkof44zscZQMLyKmdBpRxROIq5xGXlcMLTM5tC3kUNaX4KLaeZR0lDlxTgihC+dR0FRDVEoKFS0tXDy8yS8upbOrj+sl5RQXXuf+vQbaHjTzoOEePR2tTIwM09fbzcPhwUNXYWGOx0uHcNKx0Ud0d3X8EQ/qoLOjjfq7t+nqbGdjfZUXz3dZfrwoSJ3sbm+xu70lYHFtra2ysfKEpxvrbK+vsTQ3y8jQIGMPh1mYmWZ6fOyQKdHaQX19A7W1N0lLy+D69VLq6xvIyLhKQUERnp7eeHv7Ulxcwp079TQ3t9Lc3EphYTEVZZVMjY0zMjBAX1c7XW3NdLY10d/Tzsz0GFubK6w8WWD58Ryrq09YX1/l+fOXvHr1Gj1dI44dP82pszIIiSkifEEJSQVdlLUtkFY2QExGE2llA85fVOfEWVlOnJXl1Hl5TpyVRURCBTEZTc6IK6OkYoi8oh5i4sqcPS+PuKQq50QVOC18kXOiCiSl5JGQlIuWjiUyctooKOkjLCKDhJQaMnLayMpqoq1tjrPzJVxdA7CyckFNzQBJSSU0NY0xMLBAWVkbbW1j9PTMUNfQxcraAQ9PP4yMLTAzc0BPz4J/ud9QT093J+1tLXR3dbDwR1zk7Zt9pqcmGBrsp7XlwaHye3o4yzg/N8PD4UGeLC4w0NPN/XsNNDY2Ultzm6TkdOIS0yivusmNiloetHbR2tbF9tMdXr96Q19PL3dv1pGemsZJoXP8b//lX/kv//VPfHPsND6XgrlWUMLE5Czz84vMzcwzPDjEwsw0b16+4N3+C/a2N3i2uszmyqG7MDMxztryY8Gk36u9XXa2NllZWhSUmg9Jx68E9OeNlScszs7w+f07DvZf8Wxzg5mJccYeDgumWuemJhl7OMzDgX5Ghw9/h9XHS4L+xNLcLIvzC8zNzApciL6eXu7drWdoYJAXe8/ZefqMnafPuFFSSl1NrWAad3pyip6ePsbGp+nqHaKq+haxCak0t3VjZGqFkIgYfgGhxMSnERYZj7KGHqZWDrh6+aOha4ynTxDZ+SXkFd8g5UoWppZW3Kq/y8zMDBMTY3S0N9PW3MD4wwF+/PCat/t7PBrqZWZ6nNW1x9y/fw83bz+EJRT492Nn+PejJ/kf3xzBycOD3edPWV6cwNFaFxtjJQJcDHE0ksbZWIpwd23i/U3IjLQhJdAcbzNF7HWlMFcSxlFfgvgAC/JTvMmMdSI60IhwX31iQsyICjIh4bId/p66GGqdwUBTBD1NIQx1zmBuIIqNgTgOBlK4GyrjaayBr6URgc52ZCUlMNDTSWVlOW8O3vIP4MnqCrnZOcRERVNbXcfooxGG+g4nfn/+9B5++4lfP71l+mEvdibaBLraEBvgxo2r0fja6JAe7kFhYjDpwc5Eu5kQ525MeqAD+bF+FCQEEePnyI2sRJLC/MiKj+BaWiwh3k6Y66oQ6evCUGs9dUVXKc6IpSovhbzEUPLiQyhNjaI0OZLr8SEURweSE+xBXXo0xVF+5Ed4cOtqBNmhTpTEe5Mf405OpDMVqZeIctLEz0Qab0NJ3HXFiHbWIs5NH1tlIfRE/4qHriQhVqpE2GmSGWhPTVoIJbE+JLibEOJnQ1qcL+E+NgS4GONvr4+R/FnSApxJ9bWj6LIv/dX5VCaF0l9zjbfzA9zJukxTYTJdFVmsDN6nNCWEsozLJId4UF92je3HU+ysLtDX3sTtqlKu56TT31rP7HA7EZ42BDuZUJIaTnlmNPfK82isvk55bhrFWUnEh/mRl5FIVUk+3S0NvHmxw9v9vUNX4c2heHj79u2hgPhwSBH+IiS+UOQ/vTt0KPaf7/FkcYGpscP4Y19XJ48GB5idnGB5YZ7Vx0uMj43Q2dFG84NGhgb7WX68yPbWBpsba4Kp2K3NdcEN18L8IZtiaXGe1/sv+fz+A//49Xf4B/z8+Qdev3jJ6xcv+fz+HX/7+Sf4229/5OffC262vwDRDmNaazxemuPJ8gJrawvMTT9ksP8BLU1V1FblUFeZSWZaMCnxvlzLjOBKUgABXuZ4ORsSEehAZLALsRGeXLsaQ3piCDU3rjHU3cTdmjKa7tTQ0XiPzqYGRvo7WZmfZGV+nN62BgqykogM9SUpNoKa8mL6upoYe9hJb3cDDfU3uHolAv9Ltri5m+LtY4W7lzl+AQ6ERXjT29/E3MIj2rrqGRrvpKX7LrW3r9PUWkdFTT5XsuPIzE4gMNidyuoC+gaa6etr4c6dCurrq2hqusmt2jJKi3Npvl/PYO+hjb+2vCh4voiB5YVZttaesPd0k72nmzzdWBUUrvu62hnu7+Hx/Azb6yuCmdgvfYiNlcfsPd3kYP+FwIH4+fOHP/gQh07D337+gV9++PgHeO5A8Prx4DXv37zi9YtdAfH6zcs9DvZfCIrah07GR37/9Rdevtjj4O1r/vbbLxy8fc3KyjJDQwPU1FRx795dsnOzSE5NoqAon/7BPu421lNWXU5NXTWV1RVcLy2mpq6apuZGbpSXEpcQTXRsJB5erlTVlJObn0lEVAj5RTmERgQSFhlAdFwEAaH+hF4OITohivSsVOycbfAL9sLS3hQnDxs09BSwdjJCz1QVZS1J5NXEMDBXRUVHAnt3I4JCfbkcE0RZZQHVdSWkX40nISUcKwcjvPyd8I/w4HJSEO7+tvhHuGHnZUZgjBe2nsZYuRlh5WBEenYilTdLBJGm6xV5GFrqoKAhjYmNPolZcWiZqiOvJYO9ty361rpYuJihZ62Fso40xjbaOHlb4BFgh4WLAc6XrHH0NcfcWRc7H1N0rJTRt1VBy0L+cDnJSBJlY0nk9MRQNJBCyVAGTQtlVE3kMXHWw8rThIuaYpxXFEJS/TyaFspomCshpnwGUSVhjBwPuwvBiX4ERLujYnARQ1t1Yq+EoGx4Ea9wR0ISfbDxMsY/1gO3EDtCknxxCbJBz0EDFTM5RBRPomB0kXPKJxFVPc0F1dOIqp4+jP7YKGHtbYhjkCUWHnroOaghoS7MeZVTiCqf5JTMEUTkj/Gt6H9wUuYbjkt9xZEL/8HX5/8H34j+G99J/JmTMt8gJH9UICIuaAhxXvUkIkrHOav8PSJKxw9/pnxYfj6rcFxQgj6vdAJh2aN8L/EVQjJHEJY9iqjySeT1L6BlpYC2tSLKxlICYaBtrYicnhiyuqLI6ooipyeGqqk0UpoiaFrKI6ZyCmHZo0hpiiCjc55zit8jIn+Mi1pnD2NLmmcRURJCXFOUizriCMmdQETueyTURFDUl0RO5wIyWqLIap9HSU8SFQNJlPWlUNSRxtLZCn0LY/TMTZDXUEVNRwcrBwc8ff25ebeB5SfrzMwuMj05w9DAIA8a7tPR0szCzCS72xsMDvQxMz3J/NwMM9OTLMzPsjA/y+zMFIsLcwLxUFlRRm1NFW2tzUyMjwq6dV+Avl/EwubqimCZ8/H8HLOTEwz399He/IC+rk6eLC6ws7XJ2MNhKivKyEhLp7u7m+rqWm7fvk1lZTUJCQkUFhaTnJxMbm4eBQUFtLa209vbS1dXD01NTRQUFFFcWERnawsP+/qYmRhlfnqCpfkpNlaX2Hm2wYvnT9l/tcurlzvs7Dxla2uD3d3nfPjwCSdHN86IiHFWXIlzUmqcEVfmjLgy5y+qI3xBidOiCkgq6HJWUpXvRWQ4eU4O4QtKCF9Q4oKsFjIqhoeuxXl5JKTUEBNXRvSCEtKyWgKxoKtvQ2b2DULDk5FX1ENcUhVpWS2EzkhzTlQBcUlVZGQ0UFDQwcTEASMjO+zsPLCwcEJcXAE1NQPk5NRQUdHBzMwOLS0jlJQ1iIlNorLqJkHBEdjaumNkZHMoIkYeDQtso82NNTY31liYn6W15YFgjeLJ8hKvXj5nd+cpuztPmZ2ZYvXxEt3tbeRm51BSUkJLcwfF18vIyLxGR/cAoxOzjE/NMxpV6AcAACAASURBVDu3xNb2M/ZfvmZxfoHO1ha6OjrJyStGU88EVQ19JC7K4+ziSXtHL3u7rzg4eM/ayjp9PYfQtJe7O/ztp8/88P4tzzZWmZ0YZXN1hY6WZob6enn94jkH+68EubgvWer953sCWumrvV221lZZXphnYuQRMxPjPNvcYG5qkv7uLsEi08LMtCBHNzI0SH93F+OPHrKytCgoYs9OTrD6ZIWFuXkB/6K9tY3a6hqa7jcyOT7B061tHi8ukZOVjZuLK1UVlYL409zcAu1d/bh5B5BfVE7VzXskpmVxTlyGv357gv/2r39BQ9uAguIyblTUcv9BOzcqarG2c8baxhFzK3sU1TQRk5IhMiaW8ekpZmZmGB8fZXVliYO3L+nvaT8UDxOj9HW1Mz72kLHxhyQlJRAcHkF5XT1eQZFoGVvw1+MnEZORo7W7k529bcrLC7E218HXzYxQb3PczBXws1Uk0l2TCBdVSpNcSfG3wNNUFmPZ41ionCbUSZPcOBeuxTsTF2BAuKcWyeEWxAeZERtsRrCnLg7mF7HUF0NN/iha6icw1juLjZEE1joSWKiK4WqkQpSXA6nhAfS23Gfl8Rz37t9hemGGnb1n1NRVcyUjjcKCPAb6+tne3KKvp5fWpkYmR4Y5eLUHv/3A1uMZPOxMifJ3ITHEg7tlmXhaahLta0tOrC9JAQ74masSbK1OgrclOZe9yIn247K3HZXXUslJCqckM4kb2SnUFGaSHhXEZT9X7lUUUpadRFVeGjcLrlCcEkVpeiy38tKoyUygJCGUotggCi77UZ4UxpUAJ1L9Hai5GklqoD2pgbakBNuRH+dBUaw7MS7aRDqoE26nSoC5HMneRmQG2eBvJo++2NcEmCmS5mtBqo85VwPsqE4NpioliDRfK8L9bbmS6EeotyWGKufwtdHCSV+OIBsd0vxsKU8MpOvGVUpj/Fhqr2W+pYqm/FgGqnPorrhKR9lVqjOjqMyM4WqkDzMDrfDrB/j7Txy82uPV7ja3ayp41NcBv/9EX9Nt8lMuU5AcTmlmHOW5adytLKKu9Bq3ywvIT0/kblUJ/R0P2F5Z4OPbV3x8dzhy8AXa9eH9AR8/fuTTp08CkvCX/tIXQvzB/iv2n+8J5pEXZ2eYHB1hdHiIkaFBAW9ldOQhI48OXx8OD9LW2kzDvbv09XbzZHmJxYU5pqcmGBzoo7Ojjc6ONvr7epidmWLn2Tb8/Xf+8dvf+O2nn/nlhx/57aef+e2nn/nhw3vevnrJrz9+4tO7N7zae8b2+gqLc5MMD3TT1txAY/1tejs7eNBwj/bmRvp72ulub6CxvoKKG5lcTQ8nPSmA8CB7IkMcyUwLJCcjmOgwR8L8bUmM8qQgJ5qM1FBKitLIuhJF9pU4Wpvq6OtsZqC7lY7m+3S3PWBu8hH7e1s821yio+UuBbkpXEmNobbiOnXVpTTcraGz7R6T472Mj3bR2FRNTm489g4GhEd4EhLuzrWCJNo777KwNEJHTwMP2m5xvTKHlu67ZOcl0d3fSGNLHXcaKrhemsWN8lyyc1Noba9neLiT+voqioqyKSjI5HphNiVFOVSVldDa1MDMxCgbK48FDsLK0jybq8s821xj7+kmL3a22d3eYHt9hSeLc4w/GqKno5VHg32sLS/y4g/Q39ryooARsbO1Lph6/dKL+M9C4ouI+PHjOz683RfMwX6JLh3sv2D/+Q4H+y842H/B6xe7vH31nM/v3/LbT5/5/ddDl+kfv/3K+3dv+fjhHZ8/fWDn2TZzczO0tbWQkpJEVtZVSm5cp6OrnYqqckpuXKegpJDr5SUUlxRxLT+X9CtpXC8tpqHxLkXX80lJS+R6aSE5eVcpKsnDL8CLkPAA7J0s8fJ1IS4xEp9LbkjJSeDu4yqgUKdlppCQFoOzpz1aBioEhHniE3TYaVBQv4CKthSXwpzwD3cmqzCeuttlxCWGE5sQhvclR7wvOeLoao6ThxUxySFcCnfH2ceasDhfAi97EJ0egrmzPrqWykgoi3Be6iQWdgY4eVghKnUaHRNVXH3tsHAw5Gp+MuKK5/AKccXcyQhdK01CEgJQNVLE2EEfeR1pvIKcsHI2wtHLHFc/axx8LNCxUEHTVB5FXQmsPAzRtlQSiAhLT33UzWXRsJBFyUgSFWMZVIzlkNIQxcRZD6cAmz8mWcURVRJGSkMUZSNZ1M0U0bFWwznQlssZIQQn+mHtZYqTnwVmTjrIaIniFmyL4yULQpN8sfYyxsRZBwP7/4+v93yqOk3UtedPeE/V2XvPmZ7p6em2zYGcc84555wzEiQHRURUQEARBVGRIEEkiaig5BwkI4pEiWLutnvmej/QrL2nTtX58BQFCyktylq/+7nDpY2OtQrGrrpI6YhwQvkQSiYyyBlIoOeggY6dCkpm0sjoiaBqKYeVjxEu4bZYeBmgZCaNnIEYUnrC/Cz5N36W/p6DMj/wk+RfOSL/k0BEHJL+nv0S3/Gz+F84IPlXjsn/iKjqQSQ1jyKicgAJjSNIaOzOpgor70dU9SBiaocQVt6PiNIBhBX3I6y4X3DjL6m+e/svrLgfac3jyGoLoWQgjo6VIob2amhbKiCjdYKjMv9AQU8UWW0hhBX3o2QgjpqJNOKqhxFW3M/Pon/hkOT3SKgdQd1UBm1LBeR1RTghv4/jcj8hrn6EE8oH0LZVRsVMDnVLRbQslZDWEkZaS5hjcj8jqy2Cor4EaiayaFkoomOhgqapPMr60shrSSKhJIm4oiTHJUU4IiaMhZ0d+qammFhY8+jpM1qfddDW3k1vdx/tz9t40vSIjme7rmXn8xZ6e7qYmZ7k5ew0oyND9Pf10NPdSX9fDxPjL5gYf8Hj5iaqqypoethAa8sTWp4+pr+vh4U3r5keHxNM67+cmhRM+k+MjjA+MrzLjGhs4PnTJ/R17Ubfu9qe76YbqispK71Lf38v9+7d4+HDBsrLy0lNTaGmpobS0rs8f/6c1tan9PX10dvbTVdXFx0dbbS07PYznj15zNjgIKuL83x8t8mvX97z7esHdt6ts7I8z9bmKh/eb7K9vcnW1gYbG1t8/vwVf79gjhwVRl5ZHwU1EyTkdDgupsIxUWUOHpfjsJACUgp6iEhpcFhIgaMiSghLqiMqrYm8qjHqutYoaZghJKKIorIByqpGSEipIyKmjJiEKuqaZjg4+XMqOhU7B1/EJFQRFVdBRk4bYVElxCXVkJHTRkZGA1lZTVRVDZGX18bCwglXV3+UlHRQVdXH2NgaIyMrrK2dsbJywss7gNKyKh42PSUu/jTGxra7cab6ugc8bm7iYWM9j5ubBG/IjQ11lJYUU1/3gPq6B9TV1tDd1cHw0IDAThofGabz+TNys3PIzMykvKyKs6nphIZHU1ZRw4P6Rzxp7WB4ZJyJyWlWllaZmZrm8cNGuju7qKtv4k5JBVk517Cxd8HZxZOW1nb6+wd5+3adlzOzdHd2MdTXy+riAltvl1l8NSsoWA/391FbXcXDulpB72H+5SzLb+Z5v7XJzuaGAPy2vb7G7OQEXW3PedL0kIYHNRTmX6PjWSsdz1rp7ezg3cY6W2tvGR8ZFky+drU95/HDRtpanjIxOsKbuZfMTIwz2NvD1MQk/b19dLZ30NvdQ3dnF48eNlFRfo+S4ruCsvXtoluYm5px4Xw6QwODDPYP8Px5O+5egWgZWpKVW0hJxQNiEs+ioKqNqIQ8xma2ZFy+yvmLl7lXVcvtknIuZWRz/UYR2Tl5JCSeQc/IlO9++IlTsXEMj43zav41k5Pju6XR4X5GBnp5WFdDV1vrbmZvdpKFN3NUVVUw8mKUhZU1Wtq7iU1K4aiYJAeFRHH3D+TG3WKGx0fw8HRGTuY4zjY6hPuac9JVmzhvHeI81Mg6ZUN2jAvR7vr4WSjgbSZNsJ0yKcFmZMTakxJqSriHOkmhJsQFGpF00pLYQDP8nNXxsFHCSPsYKoo/YKR/HBsjcQwUD2Mge5gge0OSgz0JcrXh+uV0yktuEn4qBCNzQ3z8PPHy8iD7ciZ1tTWsre6CyJYW39DX20lVWTFdzx/Dbx8Z6n5KqLcjaQknyUwOp6HsKuEeFsT425AR709SkB0nHbSJdNQl3suCM0GOJAc5E+/vyM2MZO7dyOLejSyunk/iXkEO+RfPkHIqiLqSAm5cOk3e+QTKr17kyplo8s/GUXI5jaK0JLLjQsmMDiIzOoCUQGdiPa05E+TItbPhXIj2JDHIjuRQO3KSfbkU4Ui0sxYBZrK4aJ3AXvUwkQ7qZIQ7khZkja+RLDHOepwPsuV8kC3ZpzyoupxA+aUYzvhYEuJjTqS/NbFB9gQ5G5AQaI+XqRJm8kc442tDQWIw5ReiuRbtzYu6m1RfjKb6YjTPiy7SdC2FqpxESjLiKM6I51l1Eb9tLfDPj+t82NiNgSy8mmVl+Q0Lr2b59dMOiy8naHtUS35mKsX5mdy/e4PmmlLamu4z1NlC3/NmXvS382ZmjI/bb/m4vQsK+/hhR7Cc9H5nmw8fPvDx4+6Czp5w2Bs92Iszra8sszT/+v9itYyPDO9OFLe38az1KY0NdTTU1wrytc2PHjI02C+gXI+PjQpI2cV3btHYUCdwJXY2t/i0855fPn3mt6+/8NvXX/j68QPvt3ZL33sl4enxUUYGeulqb6H5YS33K0spK75FZVkpJbdvUV1WRm1VOSW3r3H9ajq5l09z8Xwk4cH2hAXZEOhjhp+nMZEhdqQm+XExNYRzp4PITD9F1qU4bt64SPGtyxRcu0RlWQGtzfXU3y+nqqyYJw/r6Hr+mLanD3n8sJpHDZU8arjHw7p7VJbfpvjWDUruFHL7Zh41VcXcr7rF48f3aX1WS3RMAOfSo7lwKZH+wVY+fl6lt/8pUXFBxCQEcyY9huu3LxMc5kFx2TUqa25T21jGlbx07tzNIyv7HJXVd2hurqG4OJ9z5xJJSYkj93I6N2/kcj41maIb12hpfsjY8AATo0OMDvYxMTrE3PSEQEDsiYI3czMCITHY28Vwfw+vZ6dYW15g4dWswMXYA87tcSP23qR/+/pJ4D7siYk9x2FjdUnQgdheX2VteUEwFbuxuvRvRe1vXz7Cb7u/629fPvP50we+fvkkmP8dHOynvLyUoqJC0tPTOHc+lWdtrTxpeUxN7X2uFeaTnHqauIRYLlxKJys7k1t3inj8tImHj+q5c7eI28U3qWu8T37BFSKiQolNOEXwSV8ys8/j4++Gt58rgWG++IV4YW5jSlVdOdnXMnDysMHT35kLl88Qe/okQRGeBEW44xvihH+YE1cK00hIDSX+bAjhpwJw8bDCxcMKCxs9HF3N0TdWxS/UleS0KDKvncMj0AFDK3VUdKWQ0RBBQuU4upbKWLoa4h5gj6m1Lmo6cvgEueAb6sb1Ozmcy0ziQk4KJQ9uoaAtTXJGPAa2OhwQ+wkRxeOomyijZqyEhrESqnqyGNtoYu1iiG+EK6HxvkSeDsAtyAYLN33MXfWw8tDH0F4NQ0d1dGyUMHXVwtJTHwV9CbQsVVA0kMYl2A63UAekNEVQNJBGy1JF4EKYuxniH+PJqdRQ/KI9MHXRR8VYBk1zBRR1xTF11iH+Qjh6NqpYeRjiFmqHupk8WpZKyOqIIq55AgktIUzd9QlK8sE51BZdRw00bBRRs5JH1VIODRtFdB3V0LRVQkzrGH8X/TPfnfjf/CD2f/ivI/+fgP3wk+RfOa5ygEPyPwqEw2GZv3Nc4addYaByAFHVgwIhIaV1DHH1w5xQ3MdxhZ8QUTmAmNqh3e9TPigQEiJKBxBTOYS05nEU9cVQMZJEXlcERX0x1EykMbBTxdrTAAc/U2y9jbB018PMRRtNcznEVA6hZCCOipEkYiqHkNI4hrjqYY7J/oiFmy6+p5ywcNMViA4pjWMck/0ReX1RzDz0kNcXRULjKBLqxxFSPIiykTSSGieQ1hRC1VgGYwcdbL123StDG20UdaQRUzzBCenjyKjJsV/oIAeEjhCbnEhKejqJZ1J43NrG3ZJ7FN68Q1lJOTXV9ym/W8KtghvcKsinMP8q9XUP6OpsZ2L8BUOD/bQ8fUzzo4d0tD9ncKCP4aEB+vt66O3poreni67Odjran9PT3cnw0AC9nR0M9fUKFjH/50Lmi6FBwQT/3td7OztofdxMe2sLw/19DA320/y4kdraGmrrqmloqONRcwNPnz6mu6ednp4uRkYHmJ9/xfrGCu/ebbG1vcba2ipvV5f5/H6Hz+/esbO5xubbZbY3Vvjwbp2PH7Z4v7PB+50NPn3cZm1tldXVZV6+fMXy8iq+PoEcPHQcNS0zNPVtUdIwQ1JeFwk5HUSkNBCV1kRR3RR5VWNEpTURk9FCSkEPaUV9VLUt0TNxQsvADhk5bRSVDZCV10FR2QAjE0dMzJxRVTdBVl4HKxtPlFQMOS4kL3AfJKTUkZbVQkFJHwkJFWRlNVFQ0EFaWh1NTWNMTe1RUzNASUkHJSUt5OXVUVTURFvbWBBlcnL2QFvHEB0dM3R1zflTxb0y7twuorDgOqUlxQIxUVdbQ2NDHXW1NZSWFHM9P4/aB/d52FjP8NAArS1PeDUzzezkBPerqsnMzORsynnsHVxQUNbA3Mqe+KSzVNU08Ki5hWfP25kcn9qFpbU8pfVpC40PH/Pk6XNuFNwiIjIGDXUdiopu097eyfr6JuMvxhh/McbKwhvebazzamqKoZ4eRgd6mRzdXVTq7eygp6OdseEhVhbe8HZpUVC4WV1cYHp8TFCg7nz+jIrSkj/KPVXcuVlIc2MD/d1dzL+c5ZdPH/m0846FV3MCyvVATzfPnjymvbWF0cEBZicnmBgdob+7i56ubro6Ounu7GJkaJiZqWnGRl/Q+rSFynsVDA8OsbK0THdnFzcLChkZGmZpYZGJsXHKyyuwc/bkz/84TMLZTFo6BzGydOS7Hw+jb2LF3Xs1ND9to/J+PXOvFhgeGafi3n0ePnxEW1sHc3OvmZiZ4+adEm7eKWZ0YpLl1RW23m3S19dDbW0NlRXl5F3NpehmAZ0dbQwO7P7HedTUyOLiGwYGhuju6SMn7zoqmrr84/AJDotLo2NuzcWreZRU3sPWwRJFeSFMdaXwsJAn0lWNtBAjcmNsyY5xItnXmFh3XcIdVAiwkCHeS5usaDsuhFuQ4KtHgr8+Mb76pMc6cSbCDi97ZTxslHC2UUBP+zD6esewMBTFUPUYxkrHCXYwJN7fGXdrfXxdrDmdGElQsDfqWsp4+7lTeDOfifERNt8u8/XLJz68fwf/+p2tzbf0djyjpuIu89MjVJXcICrIg8zUU6THB1Kan0a4pxmR3mZcTgrgTKgjcV6mxHuYEOdpTpy3FZHuFiQHu3Ih2p+aomxqirK5mXWWioLLZJ0+xYWECDoeVnMrJ52iy2ncv5FLTmIUl6JPkn82jtykU5wL8yElxJOzJz1I8nMgNcyDSzG+nI/yIjPBjzPhzpyLcicryZdzobbEueniriuCgdh3GIr/FW9DCZK8jEkPsSXB3YhYF32SPE1I8bXgSow3D2+kUX/tLOeD7EkMd8LPWZekcCcKM6K5GOvNSUc9XHSlORdkx+VwN/LjfciP8eJRXgoF0V7cTQ6kPiuO6ovRPLhymsLUcArTTvHLyhT8/pHfPmzw25cPfPv1K2NjYwCsv12ju6uDkYFepl4M0dpUS8fTBp43PaC+opjmB/foa3/Km5kxXk+Nsjg7xdLrWT788VD34f07gYB4v7PN+/fv+fjxv6nCe4XqLx/eC+Y4N9+uCnKuS/OvBZcBa8tLvJ6dYfLFKC3ND7mRl0tG+jkqy+4yOtjH0vwc2+u7LgL/+o35l9P0d3fQWHufkts3Gejp5P3WOguv5ujp6GR6fIKttbf/Nhf67ctn+Oe33b/79gbvt9d4t7nK5toSq0uvmZ/bvTV/3NBAdVkZ5UW3KMi9zJm4cMKD3Ajxc8Dfy5yoMGdOnXTA38sEZ3s1AryMOJfsS0ZaCKfjvYmJcONqzmkyL8ZTcieHB1W3uV2YTWXpLYpvXiM38wKP6msY7Gmj6/ljutoeMTbcxVBfK48aKqkou0NeThZ5OVlkXEjlypVLZGSkcP/+XXp6ntDUXEVj0z0e1JUwPTfI1MsB7pbn4+VnT0CIK0nnThEY7oahqRrO7hZ4+dnjH+yCj58jwaEeXMlL50ZhFiUlN7h16yq5uenk5V2i5E4+90qLuJB2hpvX83jS1MDoYB9jwwMM9/cIeg577Iil+TkWX79kZeE1a8sLginXuekJAWPi1cwkU2MjTIwOMTPx4t8+n5ueYGtthW9fPvLb19142cd3mwJxsCcWPr7b5NPOFptvlwXOx9L83L85G5tvl/n6cYd//rpLrv78focvnz/y6y9fmJmeZKC/l87OdrKyMigouE5FRTnZuZe5/6CaxqYG6hpquVVym5xruQSFBRKbFENyahIZOZeoqLlHQ3M9t0puciHrPIV3blB0t5DzmWfJK8yh4M41rhZk4+HnREikH4Fh3uTkX8Ld15msq+k4ultjbquPtqEyeqaqOHtZ4eRpTuqlWNIy4/EPc+J0egQOHsbomSliaKpOcJgHkTH+nDkXRcLpMIJOupN+OZm0zETsPUwxsFRDVk0YC0c9pNWFsXIzwtbTFI8QB8Li/IlOPonfSXeyr18gLDaA0+mxhMYF4ORri465Ojrm6th4WuAe4oxflDdqJspomqshoSqClKoIqnqyaBkrYOVsgK2nKRHJgfhGOGNkp4GVhyEOfuZYuuth4qSJlpUCZm46mLhoYuSkgYK+BGqmcujZquEYYIm9nzmKBpIoGkhi4W6ApYchBvYaaFkqoWWphKqJLPJ64igbSaNro8pxuZ+x8tDHzscYpwBz1MxkOK6wD1HVQ0hrn0DfUR1rX2OsfY2xCzDD3Ntgl8xsrYCsoRhCaoeQNhJD0UIGSQMRDint4yeZ7/lJ5nt+lvsBeTMplK3kENE+xnH1Q/ws9wN/Ef4P9sn+nR8lvuMn0T+zX+wvHJb6nuNyPyKksA9hxZ8RUtjHCfmfkNY8hpTGUUSVD3BM9h8cl/sRcdVDSGse2z3qx5DVPIG8tjCymicEnyvri6NhIoOakRTK+uIo6YmhrC+OmpEUWmZyaJvLo20uL6BJy+uKoGOliIGdKuqmMuhaK6FmIo1flDOhiV54nLRFy0IeKY1jqJlIY+Gmi4OfKQp6Ipi4aCKteQwlAzHUTWWQ0TqBiZM2BnbqWLoZYelmhLmLEcYOeuiYq6GoI4Ow3FEOiv6MqLwI2qY6SCpLcVxKiPCYSNKzMsjMyeV06jmyc66Qdv4CGRczuZyZRXJ8AhGhIcREhpEUF01OdhalJcV0d3XQ29NFdVUFlRXlPH3SLHAd+nq7eTE6zOBAH50dbXS0P6evt5vhoQGePXlMd3sbIwP9gqn9idERgYjYcyjGhofo6Winu72N4f6+/57sH+ihv6+TleU3zL+eYXioj4nxYV7OTvLp4zafP+3w+dM73m2v8257je2tNbY2V3m3vc7mxirrK8tsLC+ztbbCh+0NPn/Y4vOHLT593Obrl/e839lga3OVmZkppqcn6e3tZ3JympDgcKSkFVBUNURFywIZJQOB0yAmo4WkvC6q2pZo6tsiq2woEBCS8rooaZihbWiPuq414pJqiIgpc0JYATUNU/wDYwiPPIOltYdAKJwQVkBYVAlRcRWBkJCV10FJZdd9kJPTQlZWEy0tMzQ1jVFR0UNDwwhZWXUkJBTQ1DREVVUXAwML/ANC8fTyx8bWicCgMOztPXFw8OJPuTmXuZKbzc3CGzyoqRYAderrHlBYcJ3r+XncLLxBZUU5kxNjTE2Os7K8uBt9mp5iZKCfynsVZGVlcSE9k4jIGPSNzBERlyEm/jStbd1UVj2grLyCp49baHnydNfBaO+gt7efisoaMrNyuXu3FBkZORITk+np6WNubo7Z6RmmJiZZXVxgZ3ODlfl5ZsbGeDHYR39XO53Pnwk6DmPDQ2ysrvD5/Q5v5l4yMtAviCMN9vYwMTrC00dNlNy+RW11Fb2dHfR3d9H5/BlTYy8EKzF7H/ca/1NjLwQcir2Y09jwEP3dXTxpfiyYcN1zHaYnd4XSs5ZW5mZfMjs9Q3lpGeWlZbx6OcfY6AvW364xPPICU0sn3PzDedwxSENLNyckFPj+52OY2zjR0t7Lk9YOZuYW6Ojs5V7FfYqLSygouMmD+zUMDw8zODTC519/Z3ruFSvrG/T09fKk5Slnz57Fw8ONs2dSqLlfxePmJiYnxgR0377eburrHnC/qpqGhgYqKmtwcPXku31H+I8fD/OfPx3hf//jAO2Dw1Q8qMLSUh9dNRECHLXwNpMkxEaKRE8NsqPtifPQIdJBlRBrWfxMxUn00iEvzomsUzZkRtlyJsiYBH9Dcs94kxJuh5XOCcy1T+BiJY+NhTRamocw0RXGzkgKK01RXI0UCXezINTdCg8HU67mplHXcI+CwiuUlhUxPNLHwusZ3i694fdfvvLP33/h26+f2Vxb4sPWKlUlhTRUF3Pr2iWigty4mHSSKH87zsV442Wthp+91u7DfKg9YY46xLkbc9rflrRQZ04HOpB+yocQRyOupUZRU5hJVUEmTytvcyv7HLmp8btORMZZJrpbaC4t4urpWNLCA8lJjORyfDhnQ704HeTOmRA3MmIDKLwYR8GFaOL8bclI9ON8jCcZiX5kJHhzOsCCc4EWRNir4aEnio+RJKHWSkTYaxDtrEOolSqR9lqk+FqQ4mtBqr8NJemnaLx+jqKUUKIDrfGy0yDYRZ+z4S64GMkR72NJZrQHyT4WpAfbcTVmd1q2+HQwRXE+3I7zpeLsScrTwqjOSqA0M547l+L4tj7L7+9W+P3zFvzrN96+fcvv/4T1jS0GBofp7e1ldnaW5aUFFl+/ZHXhFSO97TQ9qKC17Osr2QAAIABJREFUqZae549ZeT3NzPgQqwuv2Hq7xLuNt7zfWhdEmd5tb/Jue5OdnR0+vv9vENjHd9t8fr+7+7+3rrbHetlYXRGUqfcmOddXlnkz95KutlaKblwj80Ia1fdKmRgd2uWIrC7x8d0mi69f0lT/gIrSYgrzr5KTeZGRgV74129svl3+YyzhFSsLb3i/tSlgCmytrbCy8JoP2xu75926QES8XZ7fFRHjI4z3D/C4to7yWzcpvJJNZloS58+c4lxyGEmxPpxNCiAqzJFAXxOC/c2IjXDkdJwHSTFuRIc7EXPKg5I7l4mK8OLi+RhqKm+Rm3WWO4V5VJXdprnhAaMDPcxODDPS38noYAevZkaYGuuhrbWR2vv3yLyQJuDB5F/L4eLFFIqLb9DwsJKVt3NMTvfT8KiCwtvZBIS44hPgSNBJd06nRnC7/Co+wY44uBijZ6SItr4CuoZKhJz0IOKULzlX0rhwKYnc3DRKSvK5f/8uTU3VPG1+QGNdJTdvXOV+RRldba1MjY0w+WL430TE8ptXrC7Os7LwWkC2Xn7ziuU3rwRRp7npCcGfnRgdYmx4gMkXw8xNTzA9PsqLoX6mxkZYX1kURJr2StN7cLuFV7NsrC4J+hLrK4v/xq94MzfD3PQEr2Ymebv0hk87W/z29RP8/htba2/ZebfrlvV0d/Lk8SMaGuoICwsVMCBi4qK5kpdLXUMtd+7e5mx6KpevZpObn0NiSgL+IX4EhQWSeuEsV67nkpFzkeTURCJjw4k/E03yuXhqm6rJyE3HJ8iD7GsXiYgNJijch/gzEZy7lIiBmQZaBkpo6MtjaqODg7spVo76WDsZkHoplpBTnpyQ/BENA2nk1YVQ0hLFyEyd6PgArO0N8A92wc3LGv9gFxLORuDsZYWumTIahnK4+Frh7GOJW5Addl5muAfbo2upirmDPhdzz+IR4IiKjixWTsb4hnsQczYCWw8LZNTFUdCVQUJVBFktSZQM5DFxMsTGyxI1YyXUDBWQVhFGQvEop5IC8TrpRGC0J6aO2th7m2LtaYSDnzl6NsoY2KmiZaXwRxFYFmHl/aibyaOgL4GJsw6mLrpYexlj7qaPooEklh6GKOhLoGmhiI61Cro2qlh6GOISbIOVpxEqxjLIaguha62EtqUCps5amLpqY+KihXuYLcbOmpi46WDgpIGE1nEUjSWR1hfhJ8m/IqR2iKNKPyOuJ4SEvjDCWkc5oPAjP0r/jQMKP3JC4zCiOsc5pnYQCX1hjqsf4rj6IX6S+Z7/PPa/+F78//A34f/kgORfOSD+HfvF/sJ+sb9wQPw7Dkt9z1GZHzgu9yMSaocRVz2EkMI+jkj/XSAslAzEUDYUR15bGDUjKXQsFNAyk0NZXxxZzRPIaBxHTksIBR0R5LSEkNE4jqTqESRUDguOpOoRZLROoGUhj5KBuCDy5BxowZnLUZzPSyAw1k3gWnictMUn0hFHfzPcQqwJP+2LprksXuF2eEfYk1l4huvlmUSlBpJwMYKwZD9izoXhFeaMnrUmIorH+PHY3/jrgf/iu/1/5rv9f+aHw39HQkkcPQt97D0dCI8NJyg8hNsld7ldUkpS8hliYuOJj00gLiaeqPAIoiPCiQgNwdPViQvpaRQWXKe7q4OB/l5KS4q5fevm7rNJdSXVVRXU1dbQ/Oghj5oaqawop/jOLR7UVNPR/lwQU5oYHRFcFL+cmmRmYpzp8TH6ujoFz2oP62p51FAv6NT1dbUzOzPBwpuXTE6M8HZ1gfW1Jd6uLvDbt8+sLM8LxMDOu3U+fdzmy+edP8TFOzY3Vvj140e+7Oz8Ab58z8edDTbeLrK+tsT7nQ2Wl16zuDDH5OQ48/OvGB0d49WreRLiT6OppY+BiQP6ps4oaZgJ3AZFdVO0DOywsPNBQ88GKQU9RKU1EZJQ45ioMmIyWsipGCGtqI+UjCZyCrqIiqtwXEgeGTltFJT0ERVXEXQfjhyTQUJKHXFJNY6dkBNEmRSU9NHWNkdWVhNxcWUsLV0xNbVHUVEbHR0zJCSUkJJSwtjYGjExOUREZAgKDicmNgl3D1+iohMIDY0lLCyeP+Vfu8rlrAzKSu8yOTHG2IsR6mprBA+fOdlZ2Nla09ryZLeM+GGH6akJZmemeLexTsezVlqfthAVFUVsTCJa2vrcLauioOguWTnXaH7axs2iYsrvVVJf20BDXT3V98ppf95GfX0jly5l8uRJC9OTM4QGn8THy5vxF2O8ejnHUF8/o4MDTL4YZWZinJmJcUGcofP5M540PRSQofcWVdZXllldXGBuekpQlu541ipwE4b7+xjo6aapvo6ZiXHGhocEC07Lb+ZZW15i+c08E6MjvBgaFEQn9qyzF0ODAsjck+bHNNTV01jfQEdbOy9GRhkbfSHoPUyMjTMzNU1HWzv3q6p5/KiZ563PeNjQyOMnLdQ2tpJ2+ToRCefIyr9D+uV8DMztOX3uEsXl95l++YaS8mrKyqtIPp2Kv38gfn4BXM29wsDAAE9bntHS+pzWZ21U339A48NH3K/ZhaYEhQRz//4DRkdHefN6fndTeXDgD/r2BL2dbcxOTvCwoREHR1dik1LRs3Bkn7AM3x8V57/2H8M1+CSzS4tkZJ7HRE+BmCAboj318DIUws9EmPRQc+I9dQmzVSLURo5IeyWinVSIdVIh2kmFKzGOZERYc/GUHVeSvUiNdMDRWBI9pYPYm0rh5aaJgc4xjDSO4WaugKuxPLZakribqRHibo6hlhTBAY54edsSEuJBbm46k2MDTI4OsrY0z6edLT7tbPGvb1/5+mGb4b4Oym5dIzM1nuRTgfi6mJIa48eVtFOEe5oR4WFCoKMWp0PsSI9y43SANVGuxiT5WpMW6kxygD1pYW6kR3gQ6W5B/e0c6u7kUF98lbL8i+SdT6C58hZ38zKou3uDe1cuUnXlEimBnkS72XElOYqUEE8C7Iy4EO3PxVh/8lIjyUsN50y4KzH+VmQk+pGXFkpapBNpITakh1gT765HpIM6vsZS+JvKkORlTJSTNs4awoJi9Rkfc3KiPLl5JoSbZ0K4nhjA6TAncs+G4GuniY+1OiddDOBPf4I//Ym8BD9yoty5nuBLXpQHpWdPUnMxiopzYVSmhnEtyp1bZ0K5mhhIRmwAq5O98NtHdtYW4V//ZHt7m89ffuHLt3+yufOR1bfrbL97z/v379nc3J1OnXoxxOhAD0O9nUyMDPDm5RQbKwvs/JFPf/8/nIj3O9sCIvUelXqvB/Hx3TbvtzYF3aU9N+J/Fq33Ok97r7/bWKflUSNF16/SVHefuup7dD57wtrSPC8Ge3kx2MvoQA+VpXfIyUgnxN+boutX2V5bZnN1kU/vNgWuxs7mBkvzr3k5Nc7KwmteDPXT19XOi+E+utpbWJyf5dvXDywvzDI9McT83ARTL4ZYmJni0f1qHlZVUFKQR37WOUoKs8jLSuJCykniI905E+9NYrQrbg4auDpqEBJgjpebLt5uBsRGeZKTnUTelVQuXYgjNzuV0rvXqKspp/lhDQ/r7zM20k9baxNPHtUyOzXE7NQQT5qruX3zCvdKb/O4uZHKilLu3C6kseEBWZnpVFSW0Nb+mO2dZVY35giP8qPwdjblNUWEnPIkMTWcvKJ0Mq4mExLljl+wPX7B9tg5GeLoasKpGF9Sz0eRfjGB7NxU7hRfoebBHWpqiqmouMn9qls0/eGEVJbd5dmTR4Juw9TY7hv0Hsl6aX5OMN26F13aWF0SCIzXs1OCjkTn8xZGBnoFy0zjI4MCJ2JteUEQXdpzLhZfv2T+5TQf323y5cM7/vXtK5/fb9Pf3UF/dwfD/T0M9/cwPT7K7OQY4yODzL+c5v3W+h+9ive7s9/vtlheWqC97RmPm5u4f7+K1NQUQkODSUtL5XJOFndLiyksKqC6pooLWRfxDfIjPDacmOQYUi+l4hXohbWTFR7+7gRFBHKtKI/gUwF4B3sQmRBGQmo0AeHeeAe7cTImkJMxgRhbaqNjrIyqjgzKWlKo6cqiZSiProkSeqbKqGhLomUki7axHKq6EihoCKOkJYqqrhhqeuLYORni5G6Mp68NPgH2OLgYY2CijIa+LDrGilg5G+DkbYGVswGmdtpYuBigZ6WGlpkS9t7m+IS6YGyjjbWLMWr6cihoS+HsZ4uTrw2WbibIakkgqyWBhKow0lriqJspo2KsgKyOJEr6sqgayGNkrYWNqxGufta4Bdlh7W6MracxQTEeOAdaoWejipKBOOqmu/OiKiZSKBtLoGkph7yeOIoGkmhZKmHkqIWujSqaFopYuBvgF+2GU6AV5m766NupC15T0JdAWksYGW0RrLwMMHBQE6wpOQSY4Rlhj6m7LjJ6IohpHEVWXxQRjSMcUdyHiMYRxLSOcVT1AIeVf2a//D/YL/8PDint46jqAX6W+4G/iv4XfxP7Mz/L/cDfxP7MD5Lf8Q+pv/J3ib/wnch/8lfR/+JH6b9xRHEf/zjxHxwQ+wtHpf/OCbkfBUdI/ieEFfYhqrQfYYV9CMn/hKjSfqTUjyCjeQwp9SNIqB5CVvMEclpC/yYUxJUPIaZ0EFHFA4gqHkBc+RDC8j8jo3EcMaWDiCjsR8VAAmn1YxyW+B5RxQOoGUmhYSKDlpkcHiE2hMZ7YuNhgJqRFObO2jj7m+MWZEVAlAux54KJPhtIQJQLTv6m+EY64Oxvjra5PHZeJli66hOVEkJM6kn8IjyQURfjuPQhjkjs55j0EVQMlFA1VEZWU5oDIvvYL/wT8pq7JWs7VzukFGRw9/bCJ8AfI2NTTEzNUVfVwNbajiuXsym4lkdMZASBvj7kXc0l/9pVykrvUl/3gIb6WgEMd08otD1vpbXlCY+bm3jU1MiTx494/qyF7q4OutqeMzKw2819OTUpmOnfc6pfDO1yxIb7++jr6hSAg2cm/piRnp1k/vUMy0uvWXu7yMb68h9Ow5ogivTp4zYfP2zx4f2m4Hz8sMXHD1t8+/RJICJ+/fyBD+/Webs8z/raEl+/vGd56TVLi69YXHzDwsI8a2u7vYimh08IDArD1t4HDW0r1LUsMTB2QknVBGs7X1LPX+NUzHlUNcw5IaKMmKQG4lKaqGlaIKugj7ySIUdPKHBCWIFjJ+QEgkFUXAUhEUWB+3BcSF7wupCIouB79twIDQ0T5OW1MTNzwsTEAR2dXTdCUlIZNTUDJCUV0dU1RV5eHUlJRa5cvUH+9SJCQiMJC49GX9+StLRs/nT1Sg6ZGRcpuJFPdVUFt2/d5Hp+HjX3q2ioryUyIoxreVcYGuxncKCP9bVVwdTr6uICeTnZpKWeIy0tjXOpF9DS1qe2oZmauiaKSyspq6jhZlExz9s6aG56TG52DmcSE6itrqK+to5nLa28evma1eUVHjY00ljfwJvX8/R0dbP8Zv7fJrv2ys7D/X2MDPQzPjLMysIbNlZXBLeIeyTq2ckJQWejqryMwvxrlBXfofVx824UqaOdyRejAkjJ3s9ZXVxgZmKc4f4+HjXU8/RRE+2tLQLnorezg+72Nrrb23YjWfUNgn/HQF8/w4NDDPT109fTy72ycpoaHzI3+5KGunqqKiopKyklODCInJwrPG3rwcrZB/+TcdytrCfz6k2iEs9RXfeIsenX3C2rwss3CBdXT+zsnQkMCOXmzVtMTc3Q0dFFc/MTCgqLyL2Sx9W8fO7X1HKvoorevgFmZud49WqeiYkperv7diNXfxC59yBQAz29jI1NoKdvgq2TB0npOcScy8IrPBEJNX00zWy4lHeNts4WrM21cbFUJd7fnLQQC+LcNUn2NeRsoClnA4yIddMgzFKWk5bSxDmrctZHj0vB5lxLcOdytDPJgRacDrEhMcSWABcdHMxkcXVUw9leCVtjKfTk92Mgd5AAaw0S/O0IczfH28kQf09LfLysMTFSJfykF7XVd3cfdP/5DX77hZ2NVbbXlllfnKO1qYbM1HgSI/w5FxtMpJ8D0QH2xAXaEeFhQqSXMd6WigTZqZHob865ECfiPM2J9TAjNdiRzBhfriQFkxbmRoi9HrnJJylIj+NqSiTl1y5QkHGG2zlpXL+UQmFmKuW5Fyg4G0+4oyWh9iZkxYWSFuFNqLMpySEupEZ4ciHGh/NRXiSHOJAc4kBalCvnIpxJCrAgzsOAFD9T4t31iHHRJshCnmBLBZK9TYh00MRMeh8OqsfxN5En3s2QSyeduZ4YwJ1z4dw9H8n5KA9KrySTEe9LaoSrQEDsnYwIV/ITfMmOdCU/xouiBH9KTgdRmxFDWWoYlyPdyT8dQkVeGnxa5evWEvz+hc+fPvDx8yc+fPzKzqevbL3/xNb7T3z+8gu//vaNz58/s721wfrKIm+X51l584rF+VmWXr9kdXGenc01vn7cYXt9lZ3NNUGM6d32JttbG4KztfZWQI2ffznL9voav339wrcvnwXOwKedd2yvrwlW1/beKFYX53k9M8nN/CskREeQmZ5KVVkxDyrLqCy9w9OmesaH+8nPzeJsUhwpibE0Nzzg7eJrpseG2VhZoKtt93JhZmKcob5eairLuVdyh7r7lYyPDPJyeox7pbcpKsijpqqMmqoSHjc9YKi/g4Hu56y8nOFZYz3PG2vJzzrP6ZhgTscEcik1nOwLUSRGu5MU48HpOA/Cg6wIC7YiItQGbzcDggOtSDkTTGFBOjcLLpF5KYHsrBRu3cymouwWD6pL6e9p53FTHX3dz3hQXUp3x2PGR3toqCvl2dN6nj55SMndW9wszKex4QGTE6M8qK3iydOHjE8MsrI2z53Sa/gEOJKeEU9FbREXchKITPDF3t2AhNRgQqPdCIty41ScFwGh9nj5WxIZ7UXq+UjSL8WQcTmBa/nnuVOcQ2lZHpVVBTQ3VdDT1cyTR/U0N9bR+byF6fFRlt+8Ynp8lMHeLl7NTPJ6dorF1y9ZfP1SMN26x4TYWF1idnJMQK6ura6greXxbmRubIT5l9PMTLxgbnpi1/lanBc4FzMTL3g5Nc7m2136Of/8xuf322ysLjE1NkJNZTnV90ppa3lMe+sT+rt3o3ijg33MTU+w+XaZnc01Fl+/2o02vBhhfGyUzo426usekJWVgZubC0lJCVRW3uNeZTlZ2ZlU3a/kaesTbhYXcSouCgf33dvX2NOxmNuZo6KtjK2LDS7ezti5WePs7YC0sgTC0kfRNFRBw0AZSUURVHUVcPCwRNtICQ19WVR1pFDWFkNFWxI1PUnUdKVR05PEyEoVAwtl1PWlkFY+ioTCIeTVhdA0lELPTB5bJz0cXA1xdDPC2kEHYwsVjMxUsXM1xi/UGXMHXYysNVDSlkDdQBYHHws8Qx3xOulEeFIAdu5mSCkLIa5wDCVtKTSMldAyVUHVSAEdS3U0zVRQMZRHTFUIEeXjyOlKoWQoh7qZMmbOhjh4W+HoZYm9hynuAbb4Rrji5GeFhYse9t6mGDloYuGmj623EabOWsjri3JC8Wfk9UUwc9Pe5RcY7Ras9e3U0bNVEwgKez9zTJx1UDGWQUpzlxStb6eOpYchNt4m2PmZcFTuR9TNZXEKssD7lCMuIVaYuemgZCKFqPoRFI0lUbWUQ8ZAFCG1Q4hpHUNM6xiHlX/moOJPHFT8iZ/lfuAfUn/lB8nv+LvEX/i7xF/4SeZ7Dir+xE8y37NP9u/sk/27QEj8IPkdP8v9wBHFfUhrHkNYYR8Hxb/joPh3nJD7EXGVg4gpH0BYYR9iygcQUfwZYYV9AlEhoXoISbXDSKodRk5LCHltYeS0hJBWPyYQCeLKh5BSO4q6sTTS6sc4JP43hOT2IaZ0EDktIfStlVHWF0dM6SDiyoeQ0TiOmpEUlq66+EU64RZkhYaJDFZuergEWBAS50F4kg9OfmZom8tjYKOCW5AVfpFO2HkZoaAlhJDcfpT1JbFw0SMoxov48xFEp4Rh52mBk68tHsHOhMYHc/7KOYJjA1E1VMYvwhtjOwMUdeTQMFLHyNIQfTN95FUUUNFQx9LKBjNzS8RFJTh+9ATuzi5cTDvP1ezL3C4sIPXsGcLDQklKjOdWUSH3yku5W3yb8rIS7ldXCmJLI8OD9PV2C6JM01MTu9yhP7gQe9P7e5e7ewua/5MDNjs5wdz0lIAnsTQ/x9zLKeZfz7C4MMfK8jyrK29Ye7vI5sYK21tv/59nZ+stv3z4wG+fP/P7L5/59uUjXz+949P7TTbWl1lees3W5iory/MsLy+yvLzI+vomW1vveNj4GCdnD6xtvfDwjiQoNAkf/xgMjJ0wMXfDxz8GM0sPZOT1kJTRRk7RAClZHUwt3DEydUFbzxYhURXkFfUQl1QTiAYxCVVExJQ5LiTP0eOyCIkoclxInuNC8giJKCIqroK4pBqS0hpIy2qhp2eFpqYp3t5hODv7o6ysi7KyLoqK2igp6aCuro+mpiEaGgbY27tTVl7Ns+ddlN+7z42C29jbe5KUlM6fbt+6SXlZCc2PHtLYUEfRzQKKbhbQUF9Lxb0yystKmJocZ3JijLmXM8xMT9LX28342Cg1lRW4OzuRm51DSkoK2ZevcrOomJyrN0hITqWts4/4pLOEnozkQW09z1qec/1aPqcT4qm+V05VeRkzE+O8nt0tTe6VJ18MDfL86RM+bG8JXIWpsReCjd89S2p2ckJQwFx4NcfLqUnB1/e25Xs62nlQVUnJ7Vs0NzYIMnF7U657C057MLrp8TEBAfvxw0bBrORwfx89He08f/qEluZHPH3UJADJtTx5SndnF6PDI0yMjQumX1uftjAyNMzz1mc0Nz2io62dspJScrNzqK9v5F5VPT7Bp7Cyc6e67hHpmVdITElnZm6JhqZWTC1scfP0IznlPJevXKPmQQP1DY8YGZ1gfHySiooq8vNvcP1GEQWFtymrvM+5CxnEJ6dwo+gOr+eXePK0lbKye3R3drGy8Ia+rk4e1T/gxdAg86/e0N0ziJGpDVKKmvztgBAqhlaUP3xGRMoFfhYSwz3An7nXM5xOCsdYSxILTRH8rZU45aZNrJcuF8NtyIl24lyQCfHO6iS5aXEpyIwrp+zJj3WlINmLvHgPsuM8uHImkEsJvsSF2BEeYMmpUGtiI+wJctPDUPEgBtL7OOVixPlwV0KcDTFSFcJEV4qoCA/8vG0ouZlLa+N9fn+/xbuleZbnZth5u8y3D+9Yf/OSRzXlZJ6NIyM5its5qWQkBHM+yodTXhbE+VmR4GtBjJcRwbZqnHLV41KkB2dDnIl0NiTCyYDzJ124mhhIVrT37gSstxXpp3w4E+pO7e1cGssKuHcji/u3r1GWn8WdjLNkRAYQam/CSQdjTge7EudrR7CTEeHuplyK8+NCzK6ASAy05txJRxL9zQm2VcPXXJ6TNsokehqQ5GVIsrcRkQ7qRNirkext8m9iwNtAmhhnPc4F7JarC08HU5J+itsZ8ZRkJ3MpxpecpOD/S0SkhjpxPSWYvAQ/rsZ6cTXGk4J4X6ouRFGcEkJ+gj9Xk0NYHH4Gv27Ct/f8+mF3qWZtY51fv/2LD19+5fOvv/Pl2z/59Pkrnz59Yntza/cSYWWJ7a01Pr/fYXtrjZWFN8y/nmNleZGtzXU21t+ytbkuiDFtb238mxOxJyLmpqeYnZxgZeENH9/t3hC/39rk91++8mF7S7DU9GpmWrDU1N3+jKXXL7lbdAN7KzO8XB05mxRHYkwkedkZPG2qp/PZE65evkR8VDgRIQGUFxex9HqW5fmXfP2wzchAL08fNTLQ00l/dwf3Su5w5XIGZXeLmHgxyMhgD9UVJRTfyqeo4ArnUxM5lxJPUUEOVeVFXL2UxqXTcTSUFVF5O49rGadJOuVDVLATAR6mJEa7ExfpQkqCD8mxniTFehIV5oivhwlRka5kZsSQe+UMFy/FczY1kuzsVG7fvkJ5+S1qasp41tpMXW0VNTVlNDZWMzHRz8BAGwMDz7hz5xrZ2enERIeTk5vBg9pKXowNMjY+xOTUKC9fTzA2OYhfkAvufnY4e1lwKtGHMxfCSD4fSmCEI5aOmjh6GuIbZE1EjDvRCd6ERDgRfsqNc+kRFBSlU1CUzq3bmZSU5lJ+L4+Kynxqa27R1FhOx/Nmutpa6e1sY2pshOU3rwQ8iP859zo7OcbE6BCDvV30drYxOtjHq5lJxoYH6O1so76miprKctpbnwiciPmX08xOjgl6DQuvZpkaG2FkoJeJ0SHmX06zsbq023357ReW5ucY7O2ipfkhZcW3qCovoan+Ac2NdTx78oju9mcM9XUzMTokmKAdHxne5f5MjtPX203FvTIyMy5y9uwZzp07S35+HrW1NZRXlJGSeoa7pcVcycslr+Aa1XX3KbxbyN3KYjKvZuAd5IWWoSbmdma4+7ugrq+CpKIYOibqaBmpIqMijqKmFFpGyihryyAmfxRVHSnU9CRR15dCXV8CFR1xlLSEUdQUQVFTCHN7DfTNFVDQOIGQ1D8QkvoHMipHUNeXQNtYBnUdMXQMpTEwlcfYQgkre01cPE3xCLDGK8hWUHi2czfB1c8a/0hPwTl1OhR7b3NMHHRQM5LDwsUABx8LdCxU0LZQwdRJDxVjOTQtlNEwV0LbShUDJx107TXRtlXHwt0I1wB7XP1ssfcwxdHLHGd/a8yc9NAyU0DfWhVrTyNsvIyx8tDfZUVYKaBuLouOjSJGTupoWMihYCCGvL4oqqbSaFjIoWwsiZKRBGpm/z9X7xlU5ZqobfY3VVM19c1UzZzp06d75+02iwKSc2aRc85JcgYJkiQoQVHMiCCSlKTknDOC5KBEiYo57HR2p3PNDzbrOz0/3oIi1MuPVYv3fu5wKaBqIo2iwUmUDCV215ysFFExlkJK6xiiKgcwc9PBzE2Aqas2xs6aGLlqYeymjb6TOlo2iigYS6BiLoOU7nGOqP7AMfUDHFL+nm+l/8K30rvF6W/Ir8K1AAAgAElEQVQl/sz3Ul/wg8xXHFL4jsOK3/ODzFd8JfbvwiL13nVA7hsOKXy3S45WOYCakSSK2seRUjnIScUfkFY9hLzmMeQ1jyGncRRZ9SPIqh9BRu0w0qqHkFY9hKz6ERS1j6OkJ4ac1u4ak4yWCBJqhxFV2o+o0n4k1A4jq30cDVNZ5HVEOSb3HWLKBxBXOYic4ARGDhoILBXRMpXDyE4dMydtoePgEWyDo48pdp5GRCb74ehjiomDJnaeRjj5mmHuLMDYXgMbDwPc/a2x9zDGO9geG1cjzOx1UNQ6iaquLCa2OoTFB5B6NZHgGD8cvKxJzkog4WIMlm6mBJzxwd7TCp9wD1z9nTB3NMPI0hArRyuOih7Dwsaam7ducznrKk4OzshIyWJpasb5pGRKi4voamulq7Od0gclVFaU0d3VQWdHGw8ryykqvCc81N5bUcq/m0v+3VwqK8poa22mp7uT3s4O4bPaQE+3MNq0trwk7MXujXPsMST2hjrWVxZ3+1hrS2xvrLC9scKLzVVebj3nzc7v0+RvX/Lh7Us+vtvh0/vdpcH/fv384QO//fgjP396z4c3O/z06S3/9fdf+etvP/Hm9TbPVxeYm51gaWmBjY01dnZe8/PPvzLQ/xhPL3/cT4WSfiGHzMt3CY84h7mlB7r6dphZuKOqboqMnA5qGmaoaZghr6iPj98ZQsKS8PSOxMTMFU1tc2TlBZwQU0LspIqw93BCTImjInKInVQRiggJKXVhT0JNwwRVdWM0NIzR0bEgLCyBgIBo1NT0hXEmgcAUFRUBMjIqyMmpYWfnRkxsIiX3K6ita+bhozqysnK4ePEmf+jv62FmepKtzXWWlxYYHRlmaLCfocF++vt6ePvmFWvPV1h4Ns/mxhpjT0aYn5vh8fAglzLSSU1OorG+gfv37zPyeJzOrj6iYxOZe7ZC5JkETMxtCAuPouR+KffuFnA58xKFd/NYWXjG5JNRXmysC+e5Xm1vsTg/x+zkBO9e7Qhdgenx3VjTzMQ4E6MjjI88Znp8jLmpSTafrwqBVHtfX372lInREZ4MDzH2eJiejnZ6OtpZmJtle32N9ZVlni8tsrO1yd9+/YVP797yYmOdFxvrDPf3UVn6gIaaamYmxoU22dzUJP3dXbQ1NQqnw/YWmZ6MjDI/O8f68zVebr9ge3OLjbV1Jscn6O7sovBeAbXVNUxPTlFTVU1uzh2Ghh4zPjVPcVkVqhp6hEcncP12PpU1TTwor0FEVBoDYwv2HThKTHwyg4/HGR2foaW9h/aOXvLvFWNsbEpGxkUa6lsoLikjr6CYKzeySUxJ51ZOPinnMvAPCMHLy4ecnBzmp2d2hdVALy821nm+tkVTaw9Kanp8uU+EQ+LyKOqakV3ykKr2Xv7tq2/Q0NXlfFoyN69lEORtg5lACjONE5x21yfSXYfzIRZkRTmQGWbD5XBb7sS5UpDkSX6CJ9cjHMiJ9yTnrA+3En25etafpDAXInysiA5x4FyCFzHhdgR7GOBuqoC7oSzRLgYk+VsT7maEkcpRjDREcbbRxlhXjivp8WQmn6H8zk0yYqK4f+c2r9aW4J+/8X5zheZHJeRlpXInM4ni66nkXYij+MpZzoU5k+BrSZyXCTfiTpHoY0qkkw6FF6IpvZbEjXh/En1tSA12Ij3UhfNBjlyO8iTUXpdoD3OiPa25ezGeuqKbVBdnU1uSR9mdq9zNSCDztA/JAS6cC3IlzteeMBdjwtxMiPIy53K8L1fP+pIS6kCCnzkZ4Y6kBllz2l4TXxMZgiwViffQJ8XXlIxga+Hc6/9fDASaKxPnZkiSlwXn/Wy4FnWKe+dCuREfTNGlOEouJ1J4OZ7MMz7C34k8ZUrqaVfuXYjiXnokeamh5CYGkpcUQGl6JNkxPhRnRHM7JYyNiR74zzfwz5/59eNrfv7pMzs7O/z1b//g59/+zl//CX/7+z95//49r1+9ZHNjjcmJUebnZnj5Yotffv6RX37+kXdvX/Nie3P3lGh7819ch3dvX/P61Utev3rJm9c7vHv7WliWfvdqh+31NdaWl3ixsc7Ht2+EkaU3L1/8/qa/LBQSg709VDwopuReLg9Li8m5cYXsa5cpLymgOP8OJfdy6etsZai3k7u3b5CSEENsZBgFudk8GepjaX6av/78idnJMWoellNVUUpPRyvd7S27JOXOFuZnxhno7WBkqJfJsUFaGqvIzEgmNjqU88lnuJAaT3J0MDGBnlxJieFhwQ0Kb6Zx52oiF1NCSIj04OwZD+Kj3EiO8yI+0oOzMV7ER3sSFmhP8tkAiouucDkrnrj4QFLOnSY7+yJ37lwmL+8GFRVF5N+9zYWMc3R0NFBV9YCeniamp4cZGGihqOg2yckxnA4PoryihN6+Dh6P9LP6fIHNF8959XaTwpIcbB2N8Q5yxM7NEDs3PYKjnQg540xgpB0uPgYERNgSEetCcnoA13PiSb8cRtL5AK7diif3Xiq599IpKMqkvPImj6pzKHlwlZs3Ekk9F0FVZQl9Xe2MDPYJnYiVhXlhIXphbprZyd2VuPGRIfq62mmqq6atqV4IqBvu76GloZaGmkfCh/3xkSGWns6yMDctdCOWn80xNzXO9PgoKwvzvN3Z5sObHSEAcOzxIC0NtTTX1whp2G1N9XS1NdPX1c7Y40Fh52J8ZOj3bfcxttae82J7k/GxUQoL8klKTODKlct0drZTUlJEWdkD8gvuknwuibNJCYSGh5CTf4eny/OU15RzLecqsckxxJ+Lw8XLGTNbU4Ii/XHwsEVZWw5TWwOsnEyxdjbDwsEQJS1pJBREEJiooGkgg46JHHpmCuiayqNpIIWqjjgqAjFUdcTRNZVHXU8CGZXDiMp8x0n5H1DQEEFFIIaS1gkEBtJC8WBhq4GBqQK6RruiRF1PCiNrTRw9zfELdyU0xpugMz54h7nhFepKQJQXxvYCws/6/+4eGGPlZoTAQhVDO220zVVQ1JdGz1YTczdD7HwscAi0wcTNAG0bdYyddDF10MfhlAX2HqZYuxhibC9A3UgedSNZzJx0cPK3xMxFF00zOdRNZDB21sLezxQrT3307FSw8NDD0FEDXVsVDBzUMXBQR9tKETVTGdRMZVAylBCKDGltEU4o70dC4wjaVorYeBth72eCsbMmAmtFDB3VsfU3wdbfBE1rhV2om9oBxDQPc0j5e76T+YIf5L/mW+m/8GfRf+MriT/xtfifOCj/LSdUD3JC/ZCQFH1Y/ju+Fv8T3538M99J/oX90l9xWPF7TqgeFBKlxdUOIa68H2UdUQSmsmgZS6OofRxp1UPIaRxFWUcUec1jKGofR0VXDGUdURS0RJDXPIaS4ASqeuKIqxxEVGk/xxX2cVxhH2LKB4RLTRJqhxFTPoCMlggyWrv9hxOKPyAi/z1a5vIILBXRtVTC3FmAkZ06RnbqWLnpYWSnjoGNKq4Bljh4m+Dka4aDtwm2pwyx8TDA3ssY1wBLPIPscDpljpqOLK7eNpjZCvAPc8few5zT8QGcvxzP7eJr6FtpYeNuTmxqJOGJwYQmBGDvbY2Y0jGUdWVx8bPD3MkII1t9IhPCOZ95DmcPJ5JSk3lY9Yiy8koy0i4QFBBMUnwCxfcK6G5v2z3InZ9lfm6GleVFVleWeDo/y+zMFMNDA9RUP6K5qYGHleXcycnmUuYFrl3N4l5+HoUF+dzJyaajpVnYi5idnPj9QHpJSLFeXVz4l89XFp7xfGnxv0GIl9hc+9dra32Zne013uxs8vbVFu/fvODju53dqfJPb/np025H7scPb3n74gUfXu2CLN+9esGn96/45cf3vH+3w8b6Ms9XF5ifm2RjY41Xr17y5s07/v73f/Ls6TJJyWncy3/Io+ou0i/k4OQShK6+HcqqxmgJrNDWsUZKRhtNbUt09e0wMnHmXOpNEhKzOOUVgbmlB7LyAsROqnDsuDyi4sqclFRD7KQKx0UVETmhwHFRRaHAkJLRRFXdGH1DO4xMHDEwskdLyxQrKzfCw89y+nQidnYe6OlZYGBghZWVC5qaBhgZWaGra4qLizfWNo5ERMZy7fptiorLuHQpm6ioJP7wdH6W7a0Ndl5uC5Hie1C5leVFoc07PzdDd1cHU5PjvNp5sVt+eVhJS0M9g/0DbGxs0NrSSWdXHx3dA/j4h3BcTAotHUPSMy5RUFjMlctXuXHtOn1dnWyvr/Hh9UvWlp6xODfN0vwMC7NTTI+NsDg7y6+fPjE3Ncnkk1EmRkeYm5oUtu33ys17QLn56Slhd2J9ZZm3Oy9ZfvZUGN/Zcw4mRkeEL6TnS4u83Nzg7//5Kz9/+sibly94sbFOb2cHhXfzqCx9wPz0lDA+MTc1SV9XJ62NDTTX19FcX0dPVzeD/QO7VO25eZ6vrLK9ucX25hZbG5t0tncQFxNLc2MTbS2tPJ2bZ2hgEAc7ex49qmZj8yUz80vcyS0g9PQZCkvKaWjuQFNggLauEefTs/ALPE1eYSmDo1O8+fgLxWVVaGgboikw4IsvvuLq1evsvHzL02fLPKxuoKyyhpLyakof1uAfFI7HKR9sbe0JDg6mKP8eHS3NDHR3MDX2hOHRaWKTMxGTUePfvtzPN4fFUdAyIjIpjcqGVkytbPnzV19y4OD3uDhaEBHsQYCnFdYG8tjoSnLKQp4odx3Sgq3IDLPherQTd896UpDozd34U2SF2vHgwmmKMsK5EOFKepQnlxKDSYnyJszPhiAvM5zMlbDVk8BFXxpvYzkiHQQkeZkR62mKtZY4bpbq6KqKoiR5gHAvJ3ztLQh1tsfDzIg7mRm8WHoK//iNH1+sMdJWz6O8G+ReSOR2ajR5GTGUZCVwPsiROA8TIp10yIpw5qynMTGuemRGeFBwMYa7qae5Ee/PvdQw7qWGcTPOh9tn/Tkf5EiMpyUpIW4kh7iTl3mW2vs5lOVep+jGRbJTojkf5Mq5IFcuRXuTEuJCvL8NicEOJIbYkRBgTUaUC+eDbYn1MCAt0JqceE9ux7iT6mdOgKkc4XZqnHERkB5kxTk/M+Lc9Uj0MvkXERFipcZpOy1CrDQ4bScgI8iBgvNhZMeFkp92hpLMRPJSo0kMdOZsgBMXzvgS6WlBRrQX2amnyYrzJzPGi2uxvuSlhlKXnUp5VgI5ySHkpEaQn5kAP73i3eYi/Ndvu0TfX37hw8fP/PjTL/znb7sRpvfv3vDm5RYv1ldYfDrNxPgT1tbW+Pz5M7/++nsM6sdPfPr4nndvX/PTj5/4/OkDH96/5fWr3bLyy801Xm1v8HZnW8hzefdqZ1fU/h5rerGxzs7WprDDs8eL2FhdYWdrk9nJCRpqHpEUF03ujcvUVpRw++pFinJvUlNeTHHeLcaHeni9uUJZYS5Z6clUlxUx0tdB/cMHlBXmMjk6xMvNNcYeD9Ld3sJQXze9Xa10tjUyOtzH1PhjeruamRwbZHJskOaGRzwovkNpSS53si8TfyaI87GhxAS4EXbKhnvXU8iIDyQ7M4aMpCDSzvqREO1OQrQ78ZEeBPtYERXmQnpyGKmJIVy/cpb6ugJy7qSTeSme2zkZ5ORcIiEhjJiYMLKzs7h8KZ3GhmpqasqYmBiitraUtLR4trcXGB5u535pHlevXaCru5mp6REGh3rY2Fzh9bstPv74mlt5VwiP8cPSUQcTGzWMbZVxDzTB3EkZSxdVEtJ8OJvuS1SCCzFJ7qRnhRB/zpOgMBsizjgTFulAWKQTsfGeZF6O5E7eOa7fPEtkhCv2djqcS4qhrqqSwd4ulp/NCZ2IlYV5oWMwNTbCxOgwE6PDDPZ20VxfQ0PNI6FD0NfVTkdLI62NdXS2NtHe3EBPRyszE094NjvF/PSEsBsxPz3Bwtw0W2srfHz7in/89gv8469sra3Q09FKQ80jmuqq6WhppLu9haa6arrbW4QOx96M7JPhASZGh5mZGN9dc5ndfS23tjSRe+c2N29ep7KynMLCe+Tn53Ez+wYXMjMICgnk6vUrPKqroq65lvhz8ZwK8sTN352US+cIjArA2NYIN39XrFwsMXUwwtbDClMHA/QstdC30kZVXwFNYxU8AhwQGMuiayqHrqkc2kbSqOmKo6x9AhWBKOp6J1HWFkVe/Rgn5X9AVOY7JBUPoKh5HCWtE8iqHkFdIIaJpTKWdhpo6UlwUuZ7JGT3oWUojY2LLkbW6uiaKaFvoYaVswGu/vb4R3oSGO2NZ4gLelbqRCTtkqb1rNTRtVJHy0wZHUs1TqqJoGmujJ6tJto26mhYqqBhqYKSsRxKxnIYOggQmKlhZq+HqZ0AfQs1tM2UUTOUQ8tUAWt3Q7QtlNAyV0TVSGqXeSAEpKlj5KSBsbMW+vZq6Ngoo2WpgJqpDAr64sjpiiKvJyYErcnqnBCC2VRNpLHxNsIvxhVlUyk0rRUwcNbAxF2AnqMaisYSHFP5ge+l/sIPMl9yWPE79sl9xfeyX3JI+XsOKH7L9/JfcVRtP/ulv+L47/cQ1zjCCeX9HFH4niNy33JA5mv2S37BAZmvEVHch5j64V0YnLbILrBN5SASSvtR1RFD31wBfXMF1PVOIqd2BFnVwyhoHENVRwxNA0kExjJoGUqhqiOGvPpRZFR2XQlxlYMc+/1+oioHkNMVRclQAlmdE7vUauX9yOqcQEFfHFUTacTVDiGiuG8X2Gcuv+sq2KqhqncSgakc9qcMsXQWYGCljJ2HAQ6eRvhHOBFx1pvAKBccvYwxd9TC1F4DM3ttHNzNcT1lTeK5SJLSo/H0d8LMRg8bF1NOBTgRFh+Aip4czr62nD4bhKGdDmpG8miYKCOtIYqCQAK3AAcMbXQwczQmt/g29x7kU15VRu9QH7X1dZRXVlCQX8i9uwU8LCunqa6e3s7d548no4+ZnBgTiocno4+ZnppgZnqSwYE+7uXncTfvDnm5ORQW5POwspymxnpamhupr6uhu32XOzE19kQYS99bDF2Ym2Xp6TyriwtCp3uPYr2xuvK72Nidkv7v1974w6vtDeH/qQ9vdvj8/o1waGOPS/NyfZ2X6+tCqOXLrefMTj1hoL+L3p52NjdWWHu+yNu3r3n//i07O6/5/PknlpfWKCwqZeflz4yOLRN1Jh2Brg0qaiZIyWijqGyIjp4tElKaqKqbYmzqgqt7KJev3MMvIBYVNRNOiO2Kh2PH5YWdiJOSakIBISquLBQXe1EmFTUjDI0dMLd0w9TcBSMjO9zcAvHwCCYgIJrQ0FhMTe1RUdHFwsIJPT0zvL2DsbR0xMHBA0Mjc2xsnfD1CyYmNhEHB89d2FxPd6dQCa4sL7K5scb21m4sobOjjbLS+3R1tjM8NEBvTxezM1M8eljBnZxsrl7K3H3QXn3OP//5TwYHRrC0skNOUY3IMwnY2LsQd/YcRcWlFJc8IDcnj/vFJUK1uLb0jKHeLiZGhnjc30NnSyNjwwNMPH5MX0fHvywiLT2dZ/P5qjB+tEef3ltiejozzebzVV6/2Obj2zesLi7wdGaa4f4+Bnq6GerrZbC3h5mJcSEDYnVxQciQ2N2FX2egp5uKB/epffRQCJjbWnvO6uICMxO728S9nR20NNTT290jdCKGBgbp7e6hv7eP4cEhRh+PMNg/QHxsHPeLS+hs72BzfYPlxSXOp5yjvraOyclpHo+Mk55xidi4RCan5imtqEZOUY2MzKuUVtSSfuk6lTVN5BWWknrxKrYu3kjJqSMiKo2amgYXMy7weHiM52tb1NY1U1lVT3VDGxev3OJhdRPVdc3U1DZSW13HQE8vzxefsr7wlJHBIWoaOnH1i8TU3otjUir8j//5RyydTlFe18z04grn0jP4w//2P9j3wzd88+UfUZI7gZONHp7OxhhpiONoKEmokwbnQ6y4Eu3MlQh7rp2253a0CwWJvhSfC6bwfAh5KcHcTY+g6GoS11MjSYjwIibUFScrNSz1JDFVO4qp4iFctcVJcDciM8SBBE8TjOT2422riZGGOJa6coS42xDgYEG0hzPRnm5U5N5moredlckR5oe6GWuvpyrvGjeSI7mTdoaSy4nknQ8nLcie835WnPOz4LyvBUmeRmRFOJPsb0fGaQ/SQpxJDXYiNzmIymsJVGTFUJQWxp2kQNJCnMlODiXe34mb56Ope3CH6qI71N/P42pCCFGupgTb65EUYMfFM55cjvPiQowHyWF2xPqakRZuT1aUC4leRiS46pIX50HN5QjyEzwJtVLGz1QWP1NZzvmZkRpgQaybLknepkQ6ahPlqEO4rSbBlqp4G8rionUSb0N50gLsKLsUQ1FqLDkJ4dyMCebqmUAuR/tzKS6A1EgvTp+y5EKMHxfjfInysSLilDmJgY5kJwfTU57NWGMxuakR3EwOJzMmiKm+ZjYXJvn142t+/fEjP/+0W6L+2z/+zs8//8z7d7sl6bcvN1mem2Bu8gnDQwMsLCzw6tUrPnzYhXX99p+/8J+//rzLg/i9UP3fRcTW2opwdnOPTL35fJXVxQVh92lq7IkwNrgXWdybXN6j0C/MTf8+qxpNelIs3q72hPh6cCk1kYvnEhjuaePXj6/p72iiOO8WrXUPeTo5wkBnM6UFd3hQmMvbvTf/zTXmpyeoflhK0b07DPV3sfRshuaGR0yND/F0dozHg12MDncxOdZPbdV90hIjifJ34bS3DaGnLCm4nkxCuBsJ4S7EhTqREOlGeqI/yXFexEW443/KnNgIT7KvppB3K52y+7d4WJnD/Qc3KC27TVX1Pe7evUp0dABnzoRSUHCbjvYmGhuqGR3tY25ujDt3rhAXF0Zh4U16exvJvJzC1evp5N/L5m7+LR6UFvLx0yt++vU9g487uZ5zkaxbqTh4GGPvro+9pw5eoWbYeqjjHW5C7HkPAqMscfTQwNZFGRcvbexcVTEyl0Df5CTWDspY2ili56iOb4AZMfHuxCZ44OlphL6eNN6nHCi/X0RfVztLT2fZWlthcX6G1cWnPB7oZbi/h5HBPiHR9cnwgNDt2XMk+rs7GOrrFv58Z2sTPR2tzE2Ns/R0lvnpCWYnx4QCYvnZHFtrK7zd2d7NIf/0ienxUTpbm4QiZO8epcUFNNZW0dpYx+hQPxurSyzMTTMy2Pf76tMso0OD9Pf1MDTYT1dnOxXlpeTl3SEnJ5sHD0pITT1H8rkkiu8XkXX1Mg+rKskvvkdkfCR+oX64+rnhGexFxNlIfMN9cPF1xivEEzsPWzSMVLF2s8DWwwIzR0McvW3wCnXD7pQlOubqaBvJoG0kjaaBJGq64ihpHUdRUwQlreOoCERREYihoCGChMJ+oYhQ1hZFTXdXYGjrS6Kkfgxphf3IKR9CTVsMfRN5LBy0cDxlhJm9NqZ2Wth7mOLqa42jtzUeQU54hrhgd8oCB28LnHytdiNMVuqYuxhgZC9Aw0wJSY0TaJrvwuCUjOWQ0ZVARlcCcY3jnNQ8gYaZEprGyuiYqqKqK42yQBItUyW0zZTRMJZD11IFNWNZVAylUdAV24WoaR1DTlcUdTMZdG2V0TCXQ81URsgp2HtwFlc7hKTmUeFHGcFxFA1OomYqg4a5HAr64oirHUTDSh51SzmUTaWQ0hHhsMK3fCfxH/wg8yXH1Q7wrcR/sF/2K6ELcUz9AEdUf+Cw2g9I6p/giML3yAiOo2OjjKmrAAMHdZQMJZDUPIqExhEOy37DMYXvhX+TmOpBRBT3cVj2Gw5Kfom2iQwa+hKo6oihqiOGmq44KgJR5NSOIKHwg1BA7IlEVR0xpJUPIirzLUckvkBS/Qgiyvs5rvQDElrHUDWRRt1CHiVDCU5qHkXVRBp5g5NIaBxBRlcUGcFxZPXEMHLS3I2FWaugb6mEvqUSFk7aOHgaYeGkjZmDJk7eJkSc9SYg0hmvEFtcfM2EgkPbRBZbVwNOR/txPj2eoFAvrmdnYOtsypmzocSnRHA2LRpTO10sXYwRVzzGV4f/iL6NJkb2Ar4/8QWSaseR1RTbfQ352HD6bDD17VUUlRcyPDbEysYqo2NPaG1vo762gdbmNjpaWmlpaBTGxJeXFhh5PMTgQB+DA320tjTR2FDHQH8v01MTFBbkU/qghIb6Wnq6O+np7qSttZn2thb6eruprqyg5mElzfV1Qkdijxuxl2jZm35dmJtl+dlTYSdia233wGN18Slrywv/K970u4jY2VrfZT/8LiD25r73xh12ttbZfv58dy10coypsRH6e9pprHtEc1MtQ4M9rK484+WLdT5//shPP33mxx9/5ueff+Xd208sLD5nY/0D9Y0DODoHIiOng5yCHuIS6kjLClBRM0FaVoCElCaKyobo6tvh7RuNprYlx44rcuCQNIePyiByQkEIkDspqcax4/IcFZET9iL2ytR7cSYdPWtMzV0wNXfBxcUfP79I7O29CAqKISPjOuHh8Xh4BOLnd5rExHSuXbuDv384p04F4Onlz+mIGC5n3SA94zImJnYYGdnwh7raaoaHBpicGOP56jIry4tCNXjzxjXycnPo6+2mt6eLyYkxKspLOZsQR/atG9y4ksVwfx8LT5/R2tpK7p17hIVHoa1rxLm0TG7nFtDc1k1rWxeNTS0UFRSTdj6Vxfk53u685MlQP93NDcyMPuZxTxftTfXMjI/yuL+H2oflDPb2sPR0no3VFeanp5idnGB7fY1P797z4c1bYSnzyfAQC3OzwgWX969fCcnTHS3NjA4NMju5y6eYGnvC9vqasBOxV7h5vrQodBv24HLjI49ZXVwQ0q9fbm6wtrzExOgIna0t9Hb3CMVDTVU1xYVFlJeW0drcwtDAIDNT0zwouU9KUjLlpWU8GRlleHCI/t4+qh4+Iu18Ko2NzSQnn+PCxUt0dfcTHHIaWwdXcvOLuV9RQ2VNE3ZOXhyXVMQv9Azhcee5llNMXXMnLS1tFOTfIz0tk6LiUjxO+eLq4Udyahaausa4evoTHBcoxloAACAASURBVBZFbl4BHW2dDPX1Mz81zsTQAAV5d7F3DcDQ1oevDkvzf/y/33JcSpXrd4q4X1FFXVMr3r4+7N+/Dw11Jf7yl/+Hv/zp/+LkiR/w9rDhdKATntaqBNiqEuOpz8VwO65GOJEVasf1cEfuxntRlBLErRhPHmTGMtJQTFfVPWKD3bAxVSPA0wo3Oy0cTOSx0RbDWk0EbwMZzvtacuW0M2e9THEzlMVeTxpNmYMYq5/EWFkSKw1FMkIDOXPKhfzMdB7evU3B1UxunU8g72IKVxJOcz7Ui9vJERReiCM3KYRrUae4EGTH9Sg3LgbYcCXMnrxEP/LTIriZGExGmCsxHmbEuhtzNdKN3ER/rkS4khm+G23KivElIcCZywmhXE+LpTL/Fk1ld8k+F0GCtxUBNlrEeJqTGePFlQQfLp7xICPKhcxoFy5E2HMn0ZtLYTaEmMqS7mVAZVog9+JPkeFvQaCFAqf0T3LOz4wLITbEuumS7GPGWU9jEj1NOeOsR6i1Ot6GsjhpiOEmkCTJy4Li9AhSfVy5FhFIfkoMOUkRZJ0JICHAmUgvG5IjTpF6xodzUV6EeVoS6W1JjK8Naac9qM2/xEhDMfkX47ieHEZDSTY5mSlsLEyzujDHL59/FwS//SbkRKyuLPHzx7e8eL5AV2MVzTUVPKwsZ3BwkNXVVV69esX79+/58ccf+fjxIzs7u5GlvU6E0MX4fd5zbXl33e31i23WV5ZZWXgmtJkfD/TTVFfL6NAgi/Nz7Gxt8vrFtjDWtLG6W9atLi3h6oVzXMlI4XJaEtcunufGpTQupMRTeOcGC9NPmBsfpv7hA+7n36avvZHVp1NMjfTzqKyIkYFeIdBsbmqcitIicm5d5cnjXl6/XKOtuYbVpVk+vtvi9ctVttaf7Rab6yu4eyuT4uwMLicEkRjuzuWkIOJDnAjyMOL2pShK8s5z92YiF1OCOBvtSVSIMxfOneZezkUK8q7QUFNC6f1blFfcprTsNiX3b1JYeJO8vCtUVBTx+HEPQ4M9PBkdpLu7mcnJYa5fz+Ds2QiSkyM5f/4MwaGnOBMbRFCIJynnY8gvvM361hLTc09Iu3AWN287QqI8iYj3IjrJi8gkNwKjrfEINiD8rB2nExxw9tHE3E4WExsJjCwlMLGWwsRKEoGBCFb2CljayWNpo4CdoyqePgb4BZri5qaDmakiXh72VFWU0tvZxtOZSdaWF4Sdg/bmBhprqxjq62Zuapz56QlhpKmloZa6qkq62poZGewTlqmfzU7xeKCXgZ5O5qbGWZibFjoRC3PTLM7PCBkSuyJ0h+31VVoaaqmvfkh3ewsdLY30dbXT2lhH+f0ioWDZEzpTYyP0dbUzPz3B8rOnDPb20N3VQVdnO1WPKqkoL6WyspyiogJyc3NISUniUlYm5ZVl3MnLIS0jlYiYSNx93bF0sMTU3gxbdxts3Kxx83clLC6U4JgAAqP9MLYzQEZdEi0TVYLO+BJ0xhcDawHSauLIqIujaSCFur4YKjrHURaIoCwQQUn7GIqaIsKTbCWt48iqHkFS8QAyKodREYihpnsSFYEYts5aqGqLICn/HZp6YpjbqGFkroiytigyKoexcTXA2duc0BhvQs54YethjrmTIZYuxuiYq2Phaoi8QAJlfRkEFqoILFTRMFFEUuMEEurHkRWcRMlABnkDaeT0pZDTl0JU7RgH5X5AVO0YshonUdGRQV5DDHkNMdQM5VA1kEVeWwxFnZPo2aghryMujOWomkj/3nMQR0FfDB0bJbQs5VExlkRGIIKk5hGktY+haCCOqonU7oKTkQTiagc5rrQPGYEImhZyaFnKo2wkgZKJJFI6RxHXPIiYxgGOq+5jv8xf+Ebij3wj8Ue+OPlvfCvzH3wt9e98J/tnDqp8yz6FL9mn8CVigqMo6IujYiiJiZMWHqG2nAqzw8JNFz0bFYwcNBBV2o+4ykHEVQ5yQvEHDkt/zQGJLzgg8QWHJL7EwEIRbX1JlDVEUFI/hpq2KOoCMRTVjiKtsB+BgRTa+pLCa+97knL7OCb11a4oUT3AcZUDiGkeQVrnBNJ6okhqiyCmeWR3YUr3BEcV9yGudRQJrWPIGohj5KKNrq0K8tonUNEVx9BaBXNHLQSmcmgYSmFqr4GzjykuvmZ4BtvgEWiFhZM2GoZSGFqrcDrBi7sl1yituEd5RRGno4J4VHOf8oeFjM0M0dj+CBdvW1R0ZFDUksTUURdtM2VEFQ+joHsSOR1xjivsR8dCGU0TRWzczci4cY6qpnJKqx7wqO4hbd3t9Pb30dzaQmtzG92dPQz09DL2eISnM7MszM2zuPCUvt5uWpobaWqs59HDCmqqH9HX283kxBhTk+N0dbbT3NRAR3srjQ11lBQXUlR4j+qqh3S2ttBcX0djbQ0tDfV0tDTT3d7GcH8fU2NPhAmWvbL13orTXprl6dQUi7OzrDx9ytriIutLS2yurPBibY2djQ0+vHrFx9ev+fTmDR9fv+bN9jZbq6usPH3Ks+lpZsbGGB0YoKOlkdpHFTyquE9TfRVjT4ZYX1tic2OFTx/f8Pnzx9+p1R95/nydudkFVp9vcfNGEQmJWegZ2CMhpYmElCai4qpIyWgjLqGOlIw2R47Jc1xUmaMiCsgr6iNyQgmxk2qIiqty5JgsR47JCkvUe9GmoyJywiiTjJw2cgo6SEprICOnjUDXCgsrd6xtPQkLS8DPLxInJ18iIpK4dCmbu3dLuX+/muTkTGJjU4iNTcHDw3+XWm3nTEhoJIVFpURExmJr6465uSN/6O3poqmulpbmRuZmp5mcGBMixnNu3+L6tSt0drQxOjJMQ30tAf6+PCi5T2V5BXl3cunv7aOhrp7GxmaKS8oIC4/C0ckNOydXBgZHaWpuJ+vKDaqra+ls7+B8yjm629vobm+jo7mBptoqJkeHGerdFRHD/T30tLfQ29lGT0c7z5cW2Vp7zuOBfjpamn/vS7zm8/vdacjt9TUmn4yysbrCrz9+5tcfPwuBcROjI1RVlNPV1srI4AA1DysZ6uvl3asd1paX2Fp7zszEuHCtqaOlmdbGBh4P9AvjU6+2t/j49g0f3rzm7c5LXm5uMDs5QXvr/1LY9bUNFOTfI/vmLaFY2NpcZ2pikpamZmqra6h+VEVFWTm11XWUl1aQmXmZioqH9PT0UV/fyNVrt+jq7KO8ooq4+CRCQiN4UF5Fa0cv+kaWSMgq4xlwGlsXb67kFHEl+x5ZV24QGBiMja0jmZeuoa6lh4GxFTdy7mFq5YC0ghoq6gKSU9Lo6uphsLeP4d5e2hrrSE/NIDIhAzOnQL46LM3+E/LsF5Hh6u0CHlRW4xMQjL2jA2eTErCyMUddQ4kDB7/jf/6f/ztqmgqcDvMk0NUIVxNp3IykOHNKj0vRTlyOdCQzzIGsCGduxnjTlHeRzSed/P3FM54ONJEa6Y2NvgIulhp42GphoSOGheZxPExkiXAUkBZozeXTTpwPtCLUSRsj5UNYap4k3MOCUBcLEvzcGHpUxtUzEeSmJ9F8P5fCrPPE+DiT4OdCapg3mZG+3EuPISvCi+z4AG7HBxDnYsSlEGcuhzmRE+PFldMuXIn05HKUN9fj/EgLdCTKWZ/MUEcKU8PJSfDnYpgzV2N8uBLrR1ZcIDeSTxPj50RpzmUa79+m9MZ5biUFkRRgR1KwA5divbkQ7U5GlBvZKf7cSPTmfIgVd1P8yIl1w1dflEhLeYrPepIf50ZBsg/Rztp4G0mREWxNVoSjUESk+JqT4GFMjIs+kQ4CQqzUOKUng5tAkmgnfW7GeJPq68Y5bxdSfFzICPchOyWalHAvnEw0cLHQJiHiFCkxvpwN9yAtxo/EEFeivKy5kRRG2c1z3EwM5u6FMzxpreRqSjQTA+182Nngw5sd4J/8/NNn/uu//sHiwlPGR4b46e0r1p9NUZ5/m4LsK1zPyqShoYHFxUXevn3Lp0+f+Pz5M69fv2Z1dZXtrQ1ev3rJxw+7Ze2Pb1+xs7UuLM3u2cubz1d3ncnlJaGDODE6wsbqCgtzs6wtLwkL19vra78fKIzRUF1J5YMCiu7m8LC0kNKiPPKyr5KXfZXLaUm01j3kcW87zTUVPHpQQG9bAwvTT1iZn2RkoIuXW89593qbl1vPefVinYHeDsqK7zEy0MXC7DjzU6O82lrl09sXvHu9zs72MrNTw7Q1V1H7qJDexvvcSDtNWow3cSH2nD/jhoedGoXZCdzPTaa2/BrXLkSQEufLuXh/bl1J5l7OJXJvXKC+uoT62hKqawq4nZPBxcwEiouzGRpqY2Vlhp2dNebmxlhfX+Cvf/3MzMxjrlxJpb+/levX0ygpuc3de9eIOhOAi5s1za1VjE8N0txWzeVr5/ANdMbO1RgdEwW8gqyxcdXG2VcPZ18dfE6bEpPqSnCsFTZuSpjYSWFiI4HA8AgGZiewsJFCx+AYlray2NkrYO+giL2DEs5uGnj66OHlrYuLiw6hwR40N1TT193G7NQTVpfmmZ8ZZ3F+hrqqSqoryxgd6md9ZZHVxadMjY0w0NNJa2MdNQ/L6etq353SnRwTchzGHg8KOwyzk2NCbsTyszkW52d4NjvFysK8EBy3vDBLxf0iSkvu0VJfQ0PtQ3raW2hrrqOrtYmRoV76OtsY6u9i5dkc46OD9Ha08mx2d8mlqbGexoY62tpaqKp6SENDHU1NDeTevUNM3BkKiwvo6Grn6q0rRMZGYetkg4fPKbyDvHHwdMTCyRxXPxecfZwIjAogIjEMG3dLHLysCYz2wcbdHEsXE8wcDVDRkUFGXRw1PTmUBZK7p9i6J1AWiKCicxw1PVFUdU+gqCmCrOph5NWPoqS1G19S0BBBUfO4sA8hp3YUZQ0RJBX3o6R+DD0zeQTGMsiqHkFBQwRDaxXsPYwxtNXAzF4HEwcdBOYqmDjuni6rGsqhba7CSZVjGNkL0LfRRFZLHHmBBOLKR5EVnERCVQRpLTFOqokgpnKUk2oiHJH9ge8lvuao3H4OS32PgkACDWMFVA2kUdaTRkbrBNLqIigbSKFuIsdJ1SMcV9iHvI4oaqYyyOuJIaV1FBmBCCrGksjpnkBU5cAuc0H2G8RUDyCtLYKc7glkBHvEZxFOqh9CSmtXYCganERKRwRp3eOc0NjPUaXvOaT4Nfuk/sIXov83X4n9kX0yf+YriT/xneyf+VryP/hW5j/Yp/A1X0n9O19K/omjavuRFBxjn+QXfCP2J0RVDiAjOI6k5lGUDCUwcdFGVvs4coITyGiJcFL5IMdkvuWI1NeckN+HtOohlLVPoKEripaeBJp6Yqhpi6KseRQl9WMoax5FU/ck6jonUNMWFf6chq4oKhoiyKgc4ojcNxxR+J6jivs4ovA9h+S+5ZDctxxR+J5jSj9wSO5bRJT3I6K8HwmtY4go7+eE6kF07FTRs1PF1EkTDUNJBKayGNmooGuugLmjFh6BVrj6mWPtqoudhwHGtmroWyoREuNOWd0dOoaqqG4qoba5ko6+Fm7nXyPrZgbXbmdyNfsiw+PdRMYF4eHviKquLCo6MkgoH2ef6Jcclz+IjLY4SgYyaJqqoGIgT3hCENlFNwg+E0RIVDCxybF09nXR0FRPU0sz3d3d9HR109fVzfT4BMvPFpid3D0Ufjw8SFtTI4UF+dy4fpXCgnzKSu9z53YOt29lE+Dnj4WZOZ6ensTFxZGSkkJWVhYlRcVUPXxExYP7lBYX8ai8jPrqKloa6unv7mJidESYYll+9pSlp/O/U62nmB0fZ2xoiKnRUeYmJlicnWX12TPWl5bYWF5m+/lzYVTp5fo6L9bW2FxdYnl+numxEYZ7e+ntaKW5tpau1iY6WxppqHlES301o8N9LD2bYXXlGc9XF3i1s8WzZ/MMDPTR1NTEpUtZhIdHkJqWib2jDy7uoegZ2COroIfYSTVERJWRlNZi/yFpjh1X5NBROaRlBYiIKiMuoc6ho3KIiqvy3Q8nOXxUhv0HJfjhwEmhK7EnIvYiTfKKOiip6CMtq4mcggA9A5vd+7oF4ukZioGBFdraJtjZeeDi4sulSzd59KgZd3c/bG1dsbd3JygokuDgKByd3AkIDKOsvAobWydsbV0xMbHhDwM9nTwZ6mdksI+utlb6u7sY7O2h9tFDaqqq6e/to7mxieLCIiIjIzl16hQtLW08elRN5cMaKh/WcOnyNWLjErmcdZ1Tnr5ERsVSXVNHS3MH+fkF9PUNsLG2zvDgEI31DXS2tjExOkJu9i3y7+TQ0lDP6uICg7099PV2M9jbw5PRxyw8m2dp8RnLSwvMzkzR29NFZ0cby0sLwD/Z2dpkZ2tTONH6119+5m+//sKr7S1hcXvp6Ty1jx7SVFfLs9kZni8t8uHNaz69e8ubV6+Zm5lleXGJyfEJOtraGejrF1KoJ8bGWV5cYntzi9c7r/jx02c+f/zE1MQkZQ/KuZx5lfKyKvp6h6iqqqGgoICKijKamhp4MjZMV1cHAwN9dHd3UlpaSmdnN4UF97mTc4+y8irizqZyO7eA0fEZ5p8u0djQSl1NPXU1tWReuEh/bx+1tfUYGpgiflIa/6BwYhNTOeUfjqSCBopqApxcPUm7kMXt3AJ8/EPw8Q+htqGVju4BOroHiD4Tj5u7F6EhEeTm3iU0OISoiEhKyx4yOrPKzfxHHJPU4E/fHOHLfSIoqOtR9qgWO2c3jolJkJSWhk9QEOYO9vzx66/48sB+/rx/H98d+AYbA0VCXfSwERzH1VSGU1Zy+Dmq4+ugToSXCSnhHnRU5LMz+5j3z8b49fkMSz213IzzISXQmkBnHdxtVXE1U8DbTpVITwPOBpmTGGxBfIA5Ya66BDkK8DBVJcTJGC9TbfzM9Ll77iwPLqXyICuJR7fOcTspmJQAe9JCXDkf5EyCtw0Zwa7knA0hK8KL9CAXMgJdSPN3ItXPkSvhnuSeDaXkQiwPMmO5fzGGW3H+ZAQ7cyPWm/xz4dyI8eVKpCcZwbuxp6xoH7KifYhwNSEj3JORpvs8upPBtaRgzp92Jz3iFCkhLiQFOZEe7s6FcDcunHbhZpwXWRHOXAq1I8ZRAz8DMTK8Dcg/686tWFfSg6w4ba9OnLseWRGOJHkbE2ihRISDFrGuBkQ6CIhx0SfGRR8vAzlslI4SYa9DcXoEsa5WeJtoEu9tT2KQO1G+jpjrKuHrZsnZM/6YG6rgYCHg5sWzJIR5kXsxgdPulhReTqT4cjwpgdZU3IinJjed7qp8dpYn4beP8F+/8fe//Qr8k+2tDcZHHjM1NsKzyTFGelpprCihvCCH+4X5TE9N8OH9W3ZebvPyxRa//vITv/7yE9tbG3z6+P5fIHPv3r7m5YstVleWePZ0jvGRx0Lq/OSTURbmZoXFtz3reWvtuRA29+HNaz68ec3G6srvHagpRoZ6aW9uoKH2ITWPyqgoLeJBcR6lRXm/C4xsSgqyaagpZbCrifGhLpbnxnj9YoXXL9f48OEl799ssbI4w/baIi+eLzA5PMDSzCSzTx7zbGqU7dVnvN5+zvbGEmsr8wwNdVBWcpsHdy6QlRzM5eQAUs64EhtqTWKUPVFBJoT5GxMTbkNClBNxka5cyYgiOSaQnCtplBfk0ttWR1dHDYNDLZSW3SEtLZacnEtUVRVRUHCDzMxk6uvL6elp4uLFJAYHWxkYaGF4uJ2GhjIKC2/S2FxBTFwwpyN9qa4t4eWbZVo7q/D2t+f0GU8cPAxx9jLGxccIew8Bli6qWLmq4OitzakQQ9xC9HD018LSWR4TGwksbSVxdlXE2VkBO2tpHO3kcLCVxcdTC89T2ri4quHpJcDOSQlDEyl8fB0oKLhNb28r09MjLCxMsbQ0w9zsBA31VVRW3GdosIf1tWU2N1aZn5ti7MkwY0+GmRgf4en8NLMzEzwZHaK/r4vhoT5mpsd59nSGudlJnj2dYWryCUuL8zxfXWR6aoz5uSlWVxaYmXjC4/5ummoraXxUwZ2bWdy8dIHCvFsU5tyiobqc7uYGHvd3MtDRyvjjPoa62lman2RlbprN1UVmZ6a4mX2Ly1eyyC+4x63bN7lf8YCHtZWkpCcTmxjDxWsXuZZzjeizUdg422DrYoNfqB8BkYHYedjjGuCKe5A79l622Lhb4uRji3eYO/6RnhhYaiKvIYaI1D7+P7beMyrKNN/a953piWfOmTmTuts2IjlDAUVRUEXOGckZyZIkIwhIUEmKiAEQkJwFCZIlI4IBE4o5tJ2nw/R0T5+Zd/7X+4GWc85a/w/3Kh4eaj0filrrvu6992+rC2URSpURmW7kGfQkCjh7GWNpp4OplSZSczUMTZQxtdLE3EYbsbESYmMlhIZy6Ihk0BPLbp52S83VMDJVQUskg8BIDl0jeYQmSkisNbFwFGFmL0RspYW+uToSe12M7fUwtBVgaCvA1MUASzcp5q5iXINssPUwRt9cHamdLhJbHbSMFNAxVkbdUA4NsRz6lhoILdRRE8uibiiH0EIdHVMV5HW2o6i3Ew0jeXRMVRCYKKJtvGED0pJu2JIkjjooG+xCRbz7RzBQ37QvyettQ064fSPMbKyIjM5W9uhuR9tcGT1rTTRMFFCVyKNsKIO6sSL6tpqYuImRuggR2mihaaqIqrEcKqYbp/kyom1s1/oz72v+gW2Cd9mt/wFbtf7ETr33kRXvRM5wJzKi7ezQfY/tOu+xTfdd/qT+O2SNdrJD+D7bdd5Fw1IJPVt1dKxVMXYTIjBTRNVgF2oGu9AzVkDfVAkdiRz6xoobmRVLFczsNTB30MbQQhFdyR50JbsRSeUQSffg5GaAq4cYW0ddDI3lMDRWwNJWA0trTfQlsigLt6Oovx1lg52oGcmgaSyHprEcakYyqIh3Iae7FRXxLoRWqhg76yJxFCC0UkVopYrUQYClsy4OHmKcvSXY7RVh4aCLpaMe9nsNcfUxJTbFn/A4D7IKYqluLKG9r4qTVXn0jTRR336as40nySk+SGF5LvviAohJDsPGyYTkgzGcOH0UsYkARw8btA3UUBepYGwvQd1AFXkdOQysRRjaGmHr6UBsRjzlNac4feEcJafLqG9pYG5pnoGhfto72xgdHWZuboalqwvcuX1r0270Vgm8MjLCzOQEU+MTTIyM0nexl4b6RurrG8jNzSMhPplD2XkcOVpK4ZESKk9Xc7F3gImxSRbm5lm5tszS4lXmp2eYmfzvaU3Xr85z89oit69f4+7NFW4tX2Vpborl2WluLC3w8M6dzQPkOzdv8PDOHdZWV3l4d5Xnjx7w8sk6qytLzI2PMjs2zLWZKW4szHJjYY6VuWmuTk2yND3Jytw01+anubEwy5MHd3m2vsbK1Xnu3b3Fwwd36e3tITMzg/DwUAICAig9Xkbu4ULiEg9h5eCLhrYJGrpm6AgtUVQ3RE5RiLKmBEUVA5Q0jFDTlG7+fpe8DjJyOsgo6iGnpIuyugGqmoYoqYlQVhehIZCgrWeCtp4JRib2GEisMLV0wtTSCYmpHa4egYSEx+PhHURoaAyODu6Ym9nh5RlIclImuTmF5OYcJSe7gPS0Q7jv9aG05CR1tU1Unauj/9IwRceO4+LsgVRihkCgy5bFmSsszU2zML3hQX4LERMjwyzMzTM5PkFXRyclRcWkpqZTUVHJzZurXL9xi+WVVdbWn9HY1IadvTPR++M5c7aGwcHLzMzMUVFRycTEFVauLdPc2ETR0WM01F/g7KlKXjx5ysz0FQYHLjF8eZDrK9fov9TLxPgoK8tLPH70kAdr91h/uMbDB/c3as6nrzAxPsq1pUUeP/rvwMzbUM2HL55vZiTe9jvMTE5wa2WZ60tXmb0yyd1bN3nz8sVGkPr1h6zdu8/Tx0+4ef0GlweH6Ghrp/pcFbU155kYG2d56RqrN2+xevMW6w8e8uTRYybHJzh1shJHBzcGB0ZZWb7F1NQMMzMz9Pf3cW15gemZCbp72lm5fpWlpUVaW1sZHLxM78UBRoYn6eoaYF9EAtYObkzPLfPi5RtWlm9Rfa6GscsbstzLp084V3kaa0sbiotLSU45SFTMASxsXHHyCCAyNomUg7nUXGiluaOX+MQMIqLjaW7rZmr2KuuPnjM4NEpUdByRUbF4e/mTlZVNRkYmfQMjjE1f58b9V/iHJbJHRY8PZJR5d4csBUVlpBzMRkFVAxsXN7z3heLo44OcQIc/ysryy61bkddQRaKjSKyfLaHuEqIDzQj2MCDI0wB/N33CfMxJifLmWFoszRXHaCrL48XiKMu9dXSXZ9JZnkFGlCvJ0S4kRTiRHOnIofi95CV7kh3vSkqYHdmxbmREOGGrK4O5xg4inMwItTclzMaCzCBPypJCqMmL4VT6PgpjPChJ8OdYvC8F0d6UJYVQV5DCiZRw8qN8yIv0JTfcm6wQd3JDvTm6P5CqnARq8xPpOplL18lczh6KoTQxmFMZkZzLjuVURiTlqWEcjfWjOCGQk2nhHI3142RaOEN1pVw4cYhTBQc4lhbGkZR9FKVGUJi4j/wYP/JjNt5TlODH4TBniuM8OBLpSKqXIYXhNpTGu1AU50ZepBPpARYkeRsTt1fMPhtNopz0yQ13IjPIjiQvM1J8LMgKtifOzRgfqSqB5lqk+lqTHxNAop8jSUGuxAc6E+XvQqifEweTI8nPSeJ4cTZF+Wkk7Q/C3caIQ7FB5CWEUnYwhspDscS6G9FxMo3Z7tNMdlbx9av78K9v+ez1U/7vf/2NH/72DWv3N4KoD+/eYnVxnpbqSooPpVGUnU5fVztLVxd4+eIZn3/2Cd98/SU//P07vv/uW778y+f/a6zrF59/ymeffsybD1/x7Olj1h+u8eDuHdbu3N4sk3zy8AHr9+9tqoP3Vm/x5uULvvvma37427d8+9WXm8VzH79+xYevn7P+8B43ri9xbWme5WvzXFuaY+bKY/dq1QAAIABJREFUMMODPZytKKXyRBE1Z4/TUFtJZVkhR3LSqD9XzsLMCC+f3Wd1dZF7t5f58OUj/vX91/z18zc8Wr3Jlx++4smdVZ7fv8vrJ2vcX11mcWacW9cXmJsbpb7mBCeOpFCaE0PF0QPkpPgRF2ZNaqwjiTH2HNhvR0yYNUV54RzO3EdRXjyVpTl0N1XT01zP1ekxRoa66eiopbLyGMXF2ZSU5FBQkE5mZjyHDh2grq6C1tZqjhw5yJkzxVy4UMngYDuDg+2cPFnI5ZEuausrOFtVSkdXHcs3pxgcaSMjO5rs/Fh899nhHmCGo6cB9u56OHoLcfYV4ewrwtFHD7cQMS5BIhy9BNi5qeO8VwNfXyEBvvr4euoQ4KWHt5sWwX6GBAcYERBgSESkJWFR1vgFmrMvdC8NDWeZnR3h3r1lHj++y71717l2bYa+vnb6ejuZnZngwdodXr54wvNnj3j44C4P1u6w/vAeT588ZP3hPVZvrXBtaZ7rK1dZu3+bx4/WWH94j2dP17l39xaP1u/z9MlDbq9e5+6dm6zdv83K0hwri7OMDfUy0N1KfXUlHY3n6e9po7W+ir6uFvo6mhgb6mV2fIiF6THGBno2oONiOyNDfXR3d5JzOJeMQ1kUHDtKWlY6OQW5lJ8t50jZEUoqSohLicM/IoCAyEC89/ngGeyFX7g//hF+uAa44uznjKOPPS7+TviEueMT5o7NXjP0TDTRMVJGUySPpv4eBGJ5dAzl0DHc2IQaW2vi4iHFxlGInbMIRzdDbJ30sXEUYmErQGgoh6GJ8saptqkKplaaWNgKMLXSRCRRQFu4C4GhAiJTNQwtNDEwU0dopoa+uTp6pqpoSxQRmCijb6mBgbUWQgt19CzUEdsKkDjoYWing52nCebOBmgZKaBnqoquiQrKervQNVFBaKaGlpECYistxFZaCKRK6BgrI7HVwdBaGw2jjWCwwEwJgZkS6hJZVMS7N5eSaCcaUjlUDWXQMlFAx1wZLRMFBGZKCK3UEJgpoWIkh46lOhJnfYxdDTByEqJvq43AQg0NEyUM7HUQ2QkQ2QkwsNdB7KCLyE6AlpkKSkayqJnIo2Qsi5zhLnYJP2Cb4F22Cd5ll/ADZMU70bBU3iyVUzKWRcNSGTVzRfYY7OA9rT+yVffPbBW+x7vaf2Cb7rto2api6KaHyEELXWtVNCWyqIt3oyWWQc9YYTOvYmqlibWjDhIrVSRWyhhaKCIylUNPKoOeVAYDY1mMzBRwcTfAyU0fS1sNDI3lMDKWw8JaDQtrNQxNFVHX34my/g5URDtRN5RBUyKLllRu47mGMohtNDCwVsfITgsTJ10k9troW6qib6mK1F4bB09DXH0luPoa4+Ahxt7dAGdvCZ6BVvjusyPnaDxlpw9R01TK+eYy2vuq6B6sZfHmKA2dZ8kuySA8JYT4rGj8Iz2xdjbBysmYwDBPrB2NcXK3wcbJDGNrI8ztTTAwF2HiYIL//gA89nkTFBtKUGw4FfXn6Bq5RP7xY2TkHeLE6ZMcLT1G6fES+vp7uXnzOtevLzM4cInWliaGB/pZnJ1hsK+X4YF+5ianWJpf4OrcPEuL17gyMUVLcwfFRcfJzing6LEy6hraaW67SNX5Js7Xt9LbP8zytZsszM0zNXmFyfEJJsbGmRgZZezyMGOXhxjs62Wwt5uRgT6mxoaZuzLO7NgwM6PDTI0NMzGyscYuDzEyOMDk8DDzV66wvDDL9avzjA31M9TXw0hfDzOjl5kbH2FyqJ/RSxeZGLzE+EAfU8ODzI6NMD0yxOzYCKsrSzy8u8qtlSVGRwa51NdNS0sTtbU1tLe3Mjk5zuPH6xyvOIWHTxhGZi6oahtvLjkVEXIqItQEJihpGKGqbYy6jikqWlLkVQ3YoyRkj5IQORURSmoi1LUlaOoYo64tQUMgQSA0RSi2RM/AAm09KQYSKyxsnTG3ccLcxgkP32AiYhKJiI4nPiEFf78QPNx9CQ/bT0Z6Noey8khNySTxQBqJB9I4nHuEe3fXWbv/mLraJtJSs1BT1WbLlnf49a9/wy9/+Uu2TI4McWX0MuOXB5gcHWFydISJkVGmJyYZGhikvbWN1tZ2KivPUFNTy+rqHZ4+fc76oyfcvvOA0+dq2Rcaybbtu7F3cKGtvZulpWVGRsbo6+tncHCjzbnq7DncXFxJOpBIkJ8/TfUXuHP7FjPTVxgfG+Ha0iI93Z2MjQ5zfeUaT5884uWLZ7x6+Zwnj9e5dfM6iwtzLMzPcnVxnsWFOW5cW9psol6YmWZ6Ypyby9d4eO8uK1cXuX3jOh0tzVxfusrCzDTd7W3cW73FJx++3gjWrD/i/t17PHq4zo2V64yPjtF4oYGSomKqz1VxsbuH6StT3Fi5zq0bN7l/9x63b63S23ORwvwjJCWmcanvMpf6hjh3rnpDtpu+wuLVWS719zA3P8XyyiI9PV3U1tYyNDTMQP8w9XXNeHgEYGPvjtTclmMlFSyv3KKk+ASlxWWMDA5xZWycscvDHD6UzZWJKfr6+iktq6DgaCm2jp50XhymsLSS/OIKBsZmGZ9dprS8ipyCYhpau1lcucXKzbsMXB7HzcMXS1sHHBxdaWntJDYuEf+gMGoau1lYeUBW3nE+kFHl93/eyW/+811c3X0oKT+FgqoGv333fVT1hGxXUuI9eQX+ICPHO39+jz/u2I6uliLRAY7E7XMiLXYvwV5iPB012Gunjp+zPslhruz3tiMr0p/G0sM8XxhhpO4EJQn+NJWlU54bxcnCWIqzw0mPcSUx1IbkcDsSgiwJ3WvAfh9j0vbZEeEswUlfES+JFs66yjjrqpIf6U9Jgj/VuVHUHt7P2UPh1OREczYrgsqMcKpzYmg4ksLZrP1UZkRSnZ1Ade4BTqZFUnIglOKEYBqOplKbn0hneQ7dFYc5nryPNH97iuIDaC7OoK4giXPZsRyJ8SU33J3SxGCOJ+/jWNzGKNhzRxI5X5JGycFIcuL8KM2IpDQjksK4AIoSQyhNDOZIrDeHgu0pO+DN8QQPsoPMKYy0pWi/E4XRTuSE2ZMb7kCqnxmBFqp4S+WJcRWTHepA/F4p+53FJHqakhPqxMFAe6IcxYTZConfa0JBrD9pwW7sczbFz94IL1spydEBFB5KpCA7kWMF6dSeLWH/Pg887aSEe9lRkBjOwQhvTufGc/5wDLnhTpw9HEN+QiC1Zbn87eNn8P1X/PP7v/L5xx/y2UdvePLgHuOX+6k9dZLSw5mbELG8MMu1pUXW7t/l888+4fvvvt0c9/pfP3zPN19/yddf/eV/gcSnn3zEmw9fbXy3fwy5ffLh683v5Nvit6X5OW4uX+PVs6ebzdVvc0mfvvmQLz75mK++/IzPPn3Dq5dPefZ0nTcfPueTj1/x+OFdFueuUF5SSH11JZcvdTE9PkRPax2lhYfISU+gIDeNs5UljI9f4v6da8xOXWZxapTby/OMXeqmu6mOtroqbi/N8Y9v/8LrZw8Z6G1l9HIPs7MjtDWdoyQviby0ME4eSaQsL4ZDSV5kJrqTHOdIVqoHKXEuVJYd4GCyH+kHAqivKmFiqIvulnpGBnroaq+nqOgQhYUZnDlTzNGjmURG+hEW5k1a2n5aW6uprT3JwEAbk5OX6O1torr6OH19zYyMdHP12hUWlybp6W2m9Phhqs8fp7GlkoM5+4mI8SAg3BGffdbs9TfG2dsABy897L10flzaWHtqYuOlhb2HFg5uGji5qePpKcDfWwd/TwHeblp4umjg66FHcIARIcGmxMQ6kJjiQWSMC1HRPvT2tnDjxhxra9d5/Pgu16/PMzk5RGdnI70XOxga7GVxYYbHj9Z4/eoZz589+rEp9jFvPnzB82ePWLt/m9VbK9y5fYPHj9Z48fwxz5894uWLJ5vA8fjRGvfu3uL26nWur1xl6sooV8Yvc3mgm67WC1yoPcNQXydjw320XKimq72Bvq4WWhpraG+qpa25lu62Bs5XVXDuVBkVJ0tpaWuk+EQJBUWFFBYfIS0rnYSUA6QeSiU9J52QqBC8Ar0IiAwkPCECr1Af7L0ccfZzxj3YHdcAVxx97HHwtsNznzvhB4IJSwjCwcsKgUQNfRN19KSqGwqEiSr6xkroGMohEO9BTyKPrZM+Vva6OLtL8Am0xsPXHGd3CRa2AgT6uzGQKmJkqoK5jTZ2ziIcXMVY2etiIFVEU3cHuhIlDC00MbbRQWyugUCqhJaRApqG8miI5VATy6Il3VAINIzkUTeSR8tYCYGpCgJTFdREe9CWKKIhlsPQWht9c3XktbehrLcLRZ0dqBvIomequgkUbyHCyEaAtrHSxjhSU0U0pHIo6u9ATveDzTCykmgnewTvoyGVQ8dc+UdrkjoCMyU0pBvwoSZVQEG0GznhTpTEe1AS70HRQAZtc1WMXQ1QNpRF01QZbXNV1KQKqEkV0DRVRk2qgJxoo/Dtf5bFyYi2oyCRQcVUHjVzRTQslVEylt2ECHULpU2IeF/7T3yg9+4mQMiIt6Mg2Y2WhRKaZgrI6W5FSbgddfFutA33IBBvhNel5mqYW2tt2JN+VCBEpnIYWSptAoWZjRr2rno47tXHykELY3OlDYgwkcfYXAlTC2WkFipo/9gLoSaWQcNIFm1jBXRMldAxVUJgorgRRv/xWmSljpGdNkZ22hg76mLuIsTKRQ9XX2N8Q23wD7fbUB0jnPAPc8AryBobFwNsXAxw97dk3/697E8KwHefI0GRblg6GeLgY41zgAM+ER54h+7FwFSAq48d8SlRpGTGk1OYgW+wO5r6aqgIFNEz1sU/yp/is2UcOVXEieoKzjTUcLSilLiMJPzDg7F0ssXQVIKlnRWlx0uoPl/F4cM5FB07QkvDBS71dDM+fJnmC/WMDA4xOz3DreWbzM8uMDSwsZdqamyj8EgJ/gH7CAqKJC0th4rTdZyraabkxDlOnq6jpb2X3r4hWlvbaW5upa+vn5GRMYYGBunu7KK9tY2mhka62lq53H+JydERxi4PMXCxi77OTgZ6NrrD+i/2MNB7kY6WZtqaGrnU083wpUv0d3fTcL6KproaOlsa6etq52JHK22N9bQ11tPT3sLIQB8zE6MsTk9vAMrEBAsz01ydm2X2yiRDg330X+phcWGGu3du8mDtDl9+9RnwT05WVGJl54GhqSsCkQ2q2qYoqBmxR0mEvKohqtqmyKsaoqQhRUXLBEV1CbLKBuxWELJbQcgeJRG7ZNSRUxCgoKSLvKIOisp6aGgZIdCToiM0xlBqjZOrL67ufljZumBm6YC5lSO2Dq64efgSvT+BAP8QfLwDiIyIIS01k6zMXA5mZHMwIxsnRzf0hYYYiCT8/j//zJYt7/DTn/yCLVve4Rc//ze2bPkJW7ZsYcvV2Smuzc8wP7WxGR+61EdbUzMXO7u4PDjEyOVhJiauMDY2weTkFDdu3NqwM13sJyPrMHvkVdixcw+//8O7ODq5cb62gY6OLqqqahgfn6S/f5C5mVka6i8QGR5BbnYOR/Ly6Wpr5/rKNaauTDA2Oszc7DTNTQ30X+rl2tIiTx6vb5ZSvXzxjBvXlzcbC29cX2ZxYSMjcbGzYzNY09fdxcrVRT758DXPHq0zPz1FR0vzJmQM9vVuQsSLJ495uPaA+3fvce/OXZYWrzI7PUNPVzc1VdWMDo9w+cd/8pVry1xfXuHa1SWmr0zR3dlF1dlqCguKSE7KoK21iwv1zdy6dZsXL14wPDzEhYbzdHd3Mjw8RHd3N6Oj48zOLDIxPs301ALlJ8/gHxRBdn4RWTkFXBocxdPLj6CgEJoamhkfHeP8uSoW5xeYmpqhuaWDyekFzlbXk5h2iGOlpzlxpo7MghJqGrspPVWDb0g0jq6+uLgHsD8hFQtbZ2ITUoiJT8bC2oHo2ERGJ6dpbeumqPQkGYeOcOhwKafONiI1s0dGQQ0ZOWUUVNQJDovE0y8QRw8vvEL2oSTU5z+27eQ9BWU+UNPi99t3oqGujLONFA8nKQnRewn0MsTdXg1Pe3XCPI2I9bPmRFYsudH+VGYfoKkkh/meekqSQzlzOI768kM0nT1M5bFEDoQ5EOgiZJ+7mChvKWF7DYhwM8BWbwe+FprsNVLBRmMXXhItAsz0OeBuRe3hGFqPJtJ2LInWo4m0Hk2ioTCBurxY6vITOH0wguNJQZQlBlOZEcnpzGhOZURyJiuWuoIk2sqyaDyWRmd5Dm1lWRyJ8SXJ25qjsX40F2fQWprJmaz95Ed5kRvuzomUUCoPRlG434ckP1sq8+JoPHmIkoORpIXvpTQjkrN5Bzh5MJrq/CQq0iMoT9vHsVgvKtODKE/0IjvInKPR9pQkuJETZktGoCX5Uc4cjnBkv4s+kY66JHhIiXLSJ8xWlwh7IQc8TMgMsiMzyIEUHyvS/W05HO5GVpg7B/zs8LHSx99Bwl5LEWmxweSkxZCTEUtiTBDFBekkRvuTHB1ATIALhSmRHI4PpqE0k5HaY6QHWHEkwZf0sL1k7g/gxd1l+Nf3/OXNK3749mu+//prHt2/Q09LIycK8qgoOEx9eQkNZ8p5dP8Od++ssv5wjU8/+WgTGr7721/5//71T/7+/d82x77+9Zuv/te0pi8+/3QDBD7/jG/+8sWGvfCjN7x69pTHDzZUio1m6ld88uHrTZXxrbXp49ev+OzTN3z+2Ue8+fAFz56u8/rVUz795DVP1u8xPzPB7OQwN5ZmuX19kfmpUQZ7WuhorKahuoLqM2VMTQxQXV3OqfKj1FaVM9jTxtDFdhrOnaLl/FmGL3ZQU1HG4tQo/PBXXj9fo6ezgbOVJZwoyeXc8TySIjxJifYiJzmIjHgPDkTYkxBlT3F+OMcOh3K6POnHPpQgSo+kUl9VRt3ZE7Q2VnGxq5GjRzMpLMzg9OkiCgrSSU6OpLAwg3PnSunqqufs2RKWliZYX7/BwEAb5eUFtLefZ2VlhtXb13jy9D4zs2NU1ZTT2l7D5ZFOCovSsXUS4bvPjn0xToTHO+MXbo69lw4WLio4eAvwCpVg466Bg7cAN1893Lx1cffUxtNTgJ+XgEBvXfw8dPDz0MHfS5/wfabsCzEjONSC/XFOBITYEBDowuBgJ/fuLXPv3jLr67e5c2eZhYVJ+vraudizsa5MjvLwwV0+fP2cZ0/XefL4Aa9ePt28fmtrerB2h2dP13n18ukmcDx8cJeHD+7y+NEaD9bu/AgQYwz099DaWkdfXztd7Q00NFTR291CZ2cjF2rP0N3dzMLsOJ2djbQ01nD6dBl1NZUUFGRRcuwwxUUFpKQlkpqZRsrBVFIz08jOzyE7P4fEjESiEqIIjgzGLzyAkJh9RCfvJ+5gAsm5qYQnhmPjboONuxXWey2x3muJrYc1jt42OHrbYO1miomDCBtXKRIrbYRSZcRmqpjaCjC1FaBvrIi63g7MbbQxtlDHzlmEd4AVHr7mOO01wsxaC23hLoSGcoiNlTCx1MDaQQ8HVzF2ziIsbAVIzdXQlSghMlVDZKqGwFABNdEe1A1k0RDLoW4gi5JwFyoiGVREMijr70ZBbyeKwl0oi2RQFcuyR+N91A1k0ZYoYuIgxMBSkz0a7yOruZXdau8ir70NVX0ZVPVlUNTZgYpwNzrGyugYK6Mm2oOScAcq4t0oG+xCTvcDZHW2oiTaibpEFnWJLPJ629AxV95UHyw9DDFyEKAg3I683jZkBdvYo7sdZUNZdCzVETvoInbQRd9WG6GNFkriPehaaSB20EXPWhMdS3UM7HUwsNdBYKGGqrHcpgrxVn1QkMggb7QbWfFOPtD+M7v1t222U79tnpYRbUfeaDfb9d5jp/5WNG1U0LRSZrvWn9ih9ScU9bezS/2PmzYmkYkSOoayCA3lkJqrYWKhjliqiKmdJiJTOfRNZJFaq2Bso4rYXAErBy28AkyxcRJgYqWCxFRhAx4sVTA2V0JqqoDEXBk9YwW0pPKbRXJvwUHfUm0jQ+Koi9RBB6mDDqbOQsxc9DfH5eqaKGFip42LjxS/MFv8w+3wD3MgKNKZ4CgXAsIdiYj3wnefPYERzsSlBhKfFoJnoC12bhKk1rq4Bjrgsc8VZ187nHxsMbUVY+dmTnxKFI3t58kuSCchNRqRVBdzexNyirIpOV1M/olCjlaWkJJ7kIyCbOw8XNEx0sdurwtiEyN2y8liIBWTnJpCVdVZCvLyqa46y+ToRhZ2emKSyvKTpCankZpykIMZ2aQkZxCz/wAJB1JJTEonNCKOyP2JhITFERGdRHxSFjEJmeyLTiYhOYcjxafIzM4nOyef0rKTNDW3093Vx4ULjZw6dZoTJ05wvrqWro5OxkZGGRkeorWxicryE5w+WcGF8zV0tDTTf7GHwb5eOltbaKg9z4XzNTTV1tJQU0NjbTWtDXW0XKilqa6G1oY6ejvbuHzpIpf7+hjs62VkcIj+i730dHTS191D/6VeLvdfYnTk8o/71UWePnnImw9f8PLFE16+eMInH7+moPAo1vaemNv6YGDsjJrADDkVMXIqYhTVJShpSJFVNkBBzQhFdQkKakbIKOqzU06XXfJ6yCjqo6pugIaWEeqahiipCFFW1UdTYIiuvgl6IlM0tMXY2Lvh4OyJtZ0rji5e2Dvtxc7RDW+/YPx8g/DxDsDPN4gA/xCcnfaioS7gN//2O7ZseYdf/uI3bNnyDv9ny882AeJ3v/0jW7a8w5YtP+Gdd37OO++8w5ZrC/MsLy4wPTHO5f5LnD1VQUZaOpkZB+lo62R0eIz29k6qq89z9EgJfr5BWNs4YGllh66+EbIKqmz9YCf/8ds/UFxygpnZRTIzD+Ht7cvp02e5c+ce164ucaSgkJKiYk6fqmR8eITV6zdYWV5iemqSkeEhRkcuc7qygva2FpauLvD61Qv+8sVnfPP1l7x+9YKlqwuMjlxmYnx0M7E/PLDRVfHWhjUyOMDK1UWePHzA0vwc9TXVzE9Pcf/26gY03LvLjWtLm6Nhnzx6zIP7a9xZvc3C3DxzM7NcHhyiraWVuZlZFucXWJxfYHZ6hpHLw3R1dNLa3EJvz0XGRsbp6b5ESXE59++tc//eOiMjY4yPjzM0NMTp06cYGBhgbm6O8fFx5ucXmZ1ZZGX5Fmv3HzM+McP6k9ecqKwmNiGF8/XNzC9c4/z5OsrLKzh/vo4bKzf56qtvWFxYZvHqCpPTC4xfmcM7IBTPgHBC9idj6eyN/d5ANPRN+N37MvzxAzl+++ddvLdTgS2/+C06Iik+gWEoqgkIi05geuEa9x8+586Dp6zefcT5+lb6hyaITUjh/e27kJNXJnp/LOWVp4lLTqat9xK9o2NkHD3GDlUNfvXedrar6/JHGTm27drNrp0foCD3PsEBdoQHWhC4V48gV11i/YwJddYnNdCBRF8HqvJTaT5+mNneBipyEqg/nk1VUQb1FYepLEzkQIgDAQ4iwtwlJARYEu9vQV6cB/42WkS5GRLhYkiUsyG54e7kR/lQnhJKU0E89TmR1OdE0nA4mgu5+7lwOIYLh2OoyYmmoTCBs5nhlCUGcjTGm7wodwpjvKg5nED/uaPUHE6g4WgqvacL6K44zJms/ZxICeVcdiy1+Yl0nMimPDWMgmhvTqSEUp0bz7nsWMqSQsiJ9KA4PYTaslRKMsLIiHCjPDOa80dTOZubwIWiDE5nRlOZGUFxvA+nMoKozAigIMqe/HBrUn0lRDvrEudhyOEoJ/KinUnwknDAW0qijylB1prE7pUQ5WxApJOI2L0SUv1tyAxxJCPInhQ/axK8rYhwNcHfVkysrwP+TqbEhrqTtD+AQ2lRHD2cQmSIByE+DhxMCCVjfwClWfFUHc2gtjiTpuJUavNiyY/xIcHHnvwDYUxdaufrN8/5/svP4V//5IsPX/Hk3h3Wri8z3N1JRcFhzhzNY7C1iZXFOe7eWeXli2d89unHfPXlF/zt22/44e/f8c9//MA///ED//XD9/z9+7/x/Xffbr6+BYtvv9oYjvDNX77gL59+sgkLb9fbosdnj9Z5eO8u92+vbo57frR2n1cvn/LRm5e8evmUB2t3ePjgLk+fPOT+nRvMTo2xsjjLyuIsywtTTI0N0tVcR+2ZctounGN0qJu+nlZam84zMdLL6FA3504WkZkcw5FDqYz0tNF49iRV5UVMXr7I6yf3eLR2g+WrV1iYHWdksIv+9jqO56Vy5GA02UnBJES6kbR/L3mZwVyoOsSJ4lhKj8Rw/kw2p44fJDUhiKTYQE4UHeJMxVEGL7VvQMypIk6ePMqxY9mcO3ecgYEORkd7aW+vo66ukpGRi8zNjdLYeI62tlo6Ourp6GhgbnaS588e8eLlEx49vs8nnz3nw4/WaeuqxifQDg9fcwJCrQmKssUzWIqViyrGdnuwdlPBxV/3R4jQxd1fH68AA7x99fDx1CHAR5d9/iIiAsWEB0nw99InNNgUP18j3L3ERMU4ERTqgImpDhcunOHmzXlu377Kgwe3ePr0PmtrNxkdvcRAfw+DAxeZn5vaVCLeWpVevXzKo/X73L+3yp3bN7h/b5XHj9Y2FYhXL5/y5PEDnjx+wONHazx5/ID791aZnhqnu6uN1pYLNDRUMTrex9hYH90Xm7hw4QwnTx2jpuYk/YMdvH69ztjEJTo66qmpraCjo56Ssjyys5PZHxPK/thICouPcKysiEN52RwpO0JZZRlZ+VlEJUThG+aHV4g3fuH++EUG4B3mjX+UPz7hPti42+Ds54i9ly3mzqYYWhugZ6KFjlQDoakWhtY6mNrpY2Cmjo6hAiITZSwc9HBwN8LaWR+p1QYYSM3VsLTTwcVDiqObIZZ2OkjMVNEW7kIkUUAkUUBsrITETBVzG21sHIXYuxjg6GaIia0uRpZa6EqUUNPbjZLuTlT1ZVAR7kZBsB15ne0o6O7YXHI625EVbENOZzuKwl0IzdQQWWigZaQggr5iAAAgAElEQVSw+bpb7V1UhLtRE+1BVnMrijo7UNTZgazmVhQE21ET7UFNtAcFwXZkNN9FUW87yvo7URLuQEm4A3XDPWhJ5dH6sQdBbKOJrpkyOqZKGDvqIrRQRU6wFTndD9A2UUZoqYHQUgM9C3WMnfSx8TLBxFmEplQRLWMljOx1MXczROooRPTjZCAdM1VUjDYK4uSNdm8qEXsMdrBbfxsfaP+ZP6r8lnfVf89Ova3IG+1GQSLDHoMdmwChYiqPjGgb8ka70HfSRuSghZz+NhSE29AykUdJuB09MyWkNpqY2mojMVPF2FwNCxttLKy0MDJRRmgsh5Z4FzqSPYgtlDEw28hFmNhq4B5ghoXdRrDazEodW0dd7J2FWNpqYWyugqHpRpu1tkQeTUNZtIzk0DFWRN9cFQNLdcRWGhjZaGHhIsLJ1wyPEFu8Qu3ZG2SNvZcx5s76eIXYEBHvSVxqABHxnoTHeZB4MITcYwcoLEslPi2ElEORxKYEERjhin+oK6H7vXHxskRqrcv+1DAcfW3xj/QhMimMyIR9JKbHcKaqnHM1FeTmH6ToRCHJGYkcPX6Ehq5GcopyiUqOIaMgi6jEeCRW5shrqKOoroq8qioqWhqYWlrh4eXJzMwcjx8/ZvrKzMZeamaBjpZWqirPERwYgqmJFapq2igoqqGiLkBdSx+hgQkW1k7YOnri4h6AlZ0HppYumNu5Y+Xgja2rP77BscSl5BARk0hCUjo5eUcpOX6KY0XHyczKJeNgNjm5eZw5XU1VVQ3V1ec5efIkh3PySEtJJTsrh5KiYi71dNPV1kprYwP1NdVUHC+jqLCAEyXF1Fado6XhAt3tbXS1tdLe3ET/xZ7N0eO9XZ2cr66lsvIMudmHOZieSWlxGVVVVbS1tDI2OszszBTXlha5ujjLjetLPH10n+Wrs8zPTJCdnY21rQdmlp7oiWxRUjVCTlGEiroUNU0TlNUkKKoYbl6rahijoCxGTlGEnKIIBWUxGlpGaAmkaGiLUVLVRVFFBzVN0Y9KhASBnhFWti7Y2LthZeuEs5sXtg6umJjbYG3vhKaGDrt3yfEf//57fvJ/fv4jHLzDz3/2a/79N/+5CQ4/e+dXm/feAsWWLT/hpz/9GT/5yU/+GyJmJifo7eqk4ngZB9MzyEhLp+58PWNjE/T09FJcXMrh3ELMTK2QSM2wtXNCW9eAwmNlREXHoaGpQ1V1HWXHK9DXN9g4UW9qYWxsgpmpaVqamrnY3cP56hpWr99gdOgyiwtzzExfYWb6CosLczRcqKP3YjeLC3OsP1zb3Jh8+PoliwtzXOzpor2thbbWZpoaLzA3dYUrY6ObH+zY5aHN9sLpiXG629t48eQx91Zv8fzxI77+4nPW79/j6frDjdn0j59wZ/U2t2+tboapF+cXGB66zOz0DFcXFlm9eYsbK9cZHR6hvbWN7s4uJsbGWVq8xtSVOfp6hxgaHGVwYAQ7OwdMTc05deo0QUFBtLS0MDU1xezsPNPTsywuLPP82Wtmphc5V1XHwtItSsrP0NDcwfiVOR4/ecHA4Ai+PoGUlZ2guvo88QmJDI9MUFp2koSkdC4NjqJrYIyCuh67lLT53VZZfrdVll//cQe/+eNO3pdR4U87FPiPP+1ku6w6Spr6KKrq8of3duATGMa99ecsLK8yMXOV5Rv3GJ+YYfX2GoNDo1haWiPQ1aGr+yIXGppw9/ahqrGB9v4BKusbMLRx4pdbd/D7Pcr829bdvLtLgX///Z94d+sf2Be8l8SYvcSGWBLuqU+Yqw7hjnoEWGhREBvI+SMZjDRXMdBwmvPHD1OWk0hp9gHK85MoyojasD75WBPrZ02MjzmhrobEepsQ7SHBw1gJNyN5DoU6U5TgR360Bx3HM7iQu5+q1CDqs8JpK4ijKTeGpvw4OoqSaTlygO7yTDrK0mktSaW+IJ7ytGCOxXtTmRlB2/GD1Bcm01ycQfvxQ1w4kkJVThxtZVn0nztKx4lsek7lUXkwior0jbD12UMxFMUHcDTWj8I4Pw7He1ORt5+yzAgKEgM4nRtPzZEUKg/Fcjo7jor0CMqSg8gKtudYnCfV2eFUZgSQG2LJXtE2PAx3k+Al4Wi8OzkRDsS6i4n3NCI1wJIEL2OSfS2IcNTHz0yNEBsBGUH2HIv35VCoMxGOBkS6SAmw0WOfoxEHgpwJdDUlwNWcmBAP8jPjyE7dj42ZEHcHY9Jig0nb78/hpHDOl+ZwOi+JluNZnM6KJNbDkig3CwqTIpi61M6//voF/OM7fvjyC/j+O/jnP/ji5XMuNV3gSFoyF44Xc3tumpGBPm7dvM6nn3zEX7/5iu+/+5Z//uMH/u8//4sf/v4d//ivv2/2RryFiP+pTrzNOfzl00/46NVLXj59shmsfrr+kNXrKzx7tM6nbz7cHK/8toX01bOnfPLxaz795MNNJeLtKfazx2vcXV1hZKCXprpqOprrWJgeY2ZskKqKUkoKsqg+U0btuQoa6s4yPNBJY91p8rOSyctIpCT3INXlR1m/ucT3n7/huy/eMDPWz4mSPMpL82moO0tDbSXDPc30t5xnuKuW+lP5FGRFUZwXS/mxA1RVpHP+TDY5GcGcOZnJuVM55ByMIDUhiPLiLLIPxtF4oZLm5mq6uhro7m6ku7uR4eEexsb6uHixmZaWGhobz9Hf387q6iJDQ100NJylouIYxcV5TF0Z49H6A968ec3X33zBl199zMNHt+jrbyYtK3LDIuNnjJOXCDt3baxd1bB0UcLcSQ5TBzmsXdWw3auFq5cOXn4ifH2F+HoLCPLRIyxQTHiAARHBUjxdtAgOkOLnK8U/yILSE8mcrMzBzl7C2bNlLC9P8+DBDVZXl7hzZ5m7d1cYHOxmYvwyVyZHuLY0z/17qzxYu8Od2ze4e+fmZhbixvUlbt1c3lQhnj97xNMnD3ny+AHrD+9tWpserd/nxvUlLvZ0UHWuktrzZ+m71MH81QmuXrvCyHgflWdKyM1Pp6a2gs6eRrp6Ghka6WFxaZKxyX4uNJ4lPTOBpJRo0g4eIDA0gMNH8igoKiQqLprA8EBCokLwDvLG1sUWa1cbLJ2t8A7zJTQhHDtPO7SMtNAz1cPS1RxnP0csXMwQW4nQt9BBZK6zkYUwVkUgVUFgqICeVBmRiTL6xhuTlszsBNi4iLB1NcDFQ4qZtRbmNto4uIqxdtDD2EIdA6kiWno7MTJVQWystAkTb4PX1g562LsY4OZnhb27MVJrAQJDBdQNZFE3kEVFuBs5rQ+Q19mOrPYHyAm2bfws2IaM1lZkBdtQFO7azEGoCHejZ6qKQKrEHo33URBsR07rA5T1dqGqL4Oy3i4UBNtR0t25+QxlvV3Iar+Psv7OTUvOW4DQNlZAUyKHjqkSYhtNhBaqqIllUBLuQE6wFUW97Rv3bAWIbQVoSBSQFWxD3Ugei71GWHlIEVlroSqWRdtEGZG1FgY22uiaq6FuJI+icBeyejtQluxBznDXpgLx1sb0VnXYJfyAHbrvs13nPXYJP0DOcBcKEpkNRUJ3KzJ6W9mt+z5KhrvQMJVHYKaI2EYDIzstdEwUEFuoYmy9EXQ3tdLEzEoTc2stzCw0MDJRRmC4Gy3xLnSlshiYK2FgpojQWA5jG3UcPQ0xt9XE0l4bOyc9XNwNcfOU4ORmgIWNJmJjJfSM//8hQmylsQkR9l7G+EY4ERSzl8D9bpsN1N5hDviE2BGXGsDBvGjSciJIzQ4n52gCBaUp5BUnERDuQlCkG2GxXhzICCU+NZTwWF+MrXQxsxdj6WKCuoEqB7LiKDt9jMT0GMpOHWXgcg+JKTFUnC6lvrGKS5d7GRztJzkzCQNzMRbO1rj6exIQEY69+15snZ3Z6+ODq5cXto5OBAXvIy+/kOnpWbq6ejhRVk5TQzO9nRdprm+i8sQp/HwCCQiORCy1RlldiKqmCEVVITJKAhQ1RKjpSJBRErBdTpNd8tooaxuha2SNkYUzVk5+OHvtIzA8jqi4ZOKSMoiKSyYkLIZ94ftJTDlIfsExjp+o5FB2HrFxiURGRhMbc4DU1HTy8wspKztBV0cnddVVlJeWcKwgn6z0NFITD1B4OJfz587SVF9Ha0sTPR2d9F7sZqC3j462dk6frCDnUDaFR4rJyz/GgcQ0EpPSKCo+zvHj5ZSVnaChoYHO9g4mJ8YYHRlkZHiA6ckRLtSeo7G+moPpGZiaOyMydEBN0wRZBX3klQxQ0zRBQ9sMNU0T5JUMUFI1QkVdirKaBHklA/bICzf/dvceDeSVtFFW00NZTQ81TRG6+lIMjMwRSywwlFoiNbVCX2yMhrYQZTVttu+W5Te/+wO//rff8tOf/IJ3fvpLfv6zX/PLX/yGn//s1/8DEjbWz9751SZE/M97v/rVv21YmbZsYUtl+QnKS0s4mp9HQlw8IUHBBAeGEBwYQmJiMmVlJzh39jwenr6kpmXi4xtIYFAoaelZuHn4Mjg8QUfnRRwcXbG0smPnLlmkUhMGBy9z9eo1ampqWV66xicffcztW6vMTE3zxSefsjAzy+LCHHOz0yxdXeDe3dsMDfYzPTW52Vz4ycdv+OTjNzxaf8CVyXFamhupq62hsaGettZmlubnNkPgQ5f6mL0yyaO1+7x48pj7t1e5vnSV548fbbZef/7xR5vFVR+/fsWLZ8+5sXKdm9dvsDi/wLWrSzxce7B5vTA3z4tnz3m8/oj+vku0NDUzMzXN3dt3WLl2nakrc8zMXqW3b5DV2/fx9gnAwtKaxqYWcg/nk5ScSmtbB3fuPuD+2iPWHjzmy6++ZWb2KnPz17i79pRb9x6xtv6M1x99zovXn/Dg8TPS0rOIiT2AvYMLYkNjwiNi8A8KIzM7n9aOi+QUFPOnbbKoCU3YKq/NL/6wk//4QJY/71Lmd1tl+e37e/jpb/7Ef27dg4mtG8GRiXgGhBN9IIOlWw9o7hqgf3iS9o6LtLV10NraTmpqKuamZvj6ejM1NcX45ATpWZmUnTpF+blq9qem4+ATxE4tXd5V1OB3u5V4T16LP+yQZZe8LGERfiTH+3LwwF4S95kT7KhJqL0OhTFejDWdpjA+lLyEcNqqyhnuaeJgQjgF6TFkxW00/iaGuXMoNoDchCAOBDkS4CAiIcCaSDcJJip/xNtMlbpjB+isPERNXgx1BbHUZIZSkxZMT1ESw5XZdBxJoCk/hq6SZNqKDlCfH0vjkQTaylJpP55GdV40RQe8OZLgzYmMEHrP5NFamsn5vAOUp4ZRlhRC47E0ek8X0FqaSVvZRs9ES8lB2sqyKE4IJCPQkYJob0qSQyhNC6E8O5xT2VGczIrgVPZ+KnNiKM+IojhpH/+Pt7eKripft32raq1attfey1dVYSHuPjOjMzM640Lc3d3dlThxokCCBIfgwSEQCBYSEiRoYQWUAVVQ/rsPqZprr3Z2u+c+3HMevpaMMTLnW1obv3//eu9NmRE0ZoaSG2RHYbgj7flh9FfEUp3ggrvBh3iZyFAY6UBjVgCFkQ6k+JiR6isiI8CKrCAb4t1NiHQU4CdWxd9CjTRfa1amBlKbEkBOsANpAbZEuZmR4i8h3k9CiKsYXycR+amRdDaVERW0Ajc7MwI9JWQlhJAY6klmtB91hSl0V+eyaVXZguk8MZjV1bmc3LmBrx7fhTdf8urpQ968eAY/fMd3X3zG8d27qCvMo6WsmPHRHXx6d54LZ09z5/YtXr38gu++fcv3333Djz98x48/fPc/qhC/AMVXr1/y6uUXvH39Sup1eHT/Hvfmb3Hj2sxCm+nEWe7fnuf5k8d89eUXfPPVa7578zU/fPOW79++4e3rVzx/9lRajPnw4/s8f/aYzz5dKAN6dP8ON2ausHPLRrrbmhka6GHL8AA9bY20rKygc1U969f0sKqpho1DPawb6KA0L4WizAQ29rdzf+4it6fPc/bIHvZvX8/R/dvYs3MjzfXlNNZVcHDvVsZ2j7C+dxUb+9voa62mriyVysI4CrNDqSiKYqC7nOrSeJrrMqkuS6K6IpWq8jQ6WisoK0pjoK+FzZvXcPDgDiYmjnLhwkkOH97NyMggGzb00dPTQmdnA2vWdDI+PsaZM4epry+jqamS+voKJs6Oc216hmvTM9y9M8/lS+fYsXMT/YOt5BUmEBG7gqAIe7yDRKzwE+Lqp4+zrzZ2HipYucjj5K2Hk4cO7j56+AYaERhoSICfHsG++kQFGRLmJyAqxAxPF03Cgy0IDrQiKsaVDZta2bN/mMbGMkZGBrl06TT37s1y+vRhDh7cxeTkKcbGRqVG9wXT+xkuTJ7l4oUJrlyeZPrqJSbPn+H8uXGuXJ6UrjjdvXOTG9dnmL02xdWpi1KomJm+zKmTR1m7po/WVY2sG+rn8LF9HD65j7Gjo+w+sJWVDWXkFqfT3dtCS2cdA2s7qaovISs3ifpVVWzcPMiWXespr8rHL8SL+JRYcktyKaosIjUnleikaGJTYolIisQ/MoCgmGCsnK2xXWFLWFIYkelRuAW7Y+pggo65NnrmOqgbKaNioICmiSp6Ik20TVRRN5RHTSiHrokiQvECQBiIlDAUK2Mu0cLKSQdLR21cvEWYS7SwsNfBydMUiasQka0mRhYq6BrLIjRXkka9mlipScfUWh1Ta3WcvS1w9DTHykmIoYX6v7wQxvKoGsigqL8EOZ2PkNddJIUIWZ2PkNdbjKqRLGrC5agayCCv/RFCKw1M7XRRN5RFSW8Ji5T+LFUd1A1lpUChY6aErkgZbVNFVIRLpeDwS5+CvqUKBtZq6FuqLESj/qxKaJjIIqfzAUqCxdIdf21z5X8ze9t6iXD0t8LWS4Spoz4Caw10LVQxlGhj4WaEhZsRQlst9CzVMLDTRk+y0KegaamEtrUK+nYaCB21MXTSQeiojZxwMcsFHyGj/yGyBotQMFqKovEy5ISLWab3Act0/4G8cBHy+h+iaLAIgY0qIiddzBy0EdlpIXbQQWynjZWdDhJHfWwkOphbqGFsqoiRmSJCsQIGYgWEFooYW6sgstPAwlEbKycdrJx0ENtrInET4OJpjIunMW7eprj7mGHnpIehmSLG1upSkDO01sREooO5owCx00Kilk+EM5Gp/sRnhxKS4IVboC0u/tZ4hTkSEONKQIQTCRmBpOdHkJQVTGJmEKm5EcSlBeIf7kxkgh++Ic7EpQbT0VdHe289mQUJiCVCwuL9iM+KIa0oje51XYyO7aSjdxVbd29i284RyquKaWiuZdOWYQ6fGGP3/l0kZyUjtDBCaGmKlrE+IoktYdFxFJZV0r9uPfsOHWFg3XrqG1oYXDPM4MAQtTUN9KweYNvWXdRW1xMTFU9IUDgSWyeCw5OwkHigI7RCQyBGUdMIBQ1DVHRMUdQ0QsfIGi0jG7QNbdAxkaBnZr8wpo4IzByQuPji4R+Ob0gMHv7hePtHEBGbTEpmPpk5haSk5xERnYBfYBjBIRHExaeQm1fEyromOju7GVq7jv7V3axqbKKytIz83DwK8vKpra6hvbWN/t4+2tra6F3dx6ZNm1jd1UN6eibhoRHExyVTvbKFusZ2CkuqKSyppKG5neKSClJS0ymvrKC7u5v164fYsnkDw0OD9HS1UldTztCa1WSkp+Lg5Iu5pQcCQ3spOKhriVHXEqOhbYG8kiFKqiaoqJuhrGaKvJIhsgoGyCkKUVA2QkVFD11dY4yMLDAxscLU1BpTU2uMjCzQFxjz0SIZ/vLXD/jTn//Bf/7XX/n1+7/nnXf/pST87+b993/Lu+/+Snr93nv//rn33luYd1oa6qkoKSYrLRVfbx+8PDyJCIskMjKahIQkMjKyqK6pZ8lSWQICQ0lITCUjM5eu7j7Wrd9Me1cfKamZyMop8Yf/+BMmpmLWr9/IqVPjnDs3ycTEeb747HOePHosjeO6OTvH7Rs3mb02zflzZzl54hiT5yfYM7qL8+fOcuP6LPfu3ubxo4+5c/sW58+dZeeObfT1rqavdzWbRzZyYP9ejh8e4+ypk5w4cpgTRw4zf32OLz99wbPHj5i/Psfp48e4eG6CB3duc31mmvu353nx9Im07O75J8+4fPESk+fOc+zIUU4cO87tWwteifFTp7l04SKfPn/BzNVpmhubqK6s4vTJUzz6+CFTU9NcvjTNmbMXOHN2ks+/eE1aeja+fkF0dfdx8NBhJs5dZPzMea5OzzE9c53bdx7w5OkLOrv62DSyneOnzjM3/4DJS9PsO3iUPfsPE5+UTmpGLjLySsjKKWNhbY+3XzDZecVk5hTSOzBEVHwqts5exGcWI/EI4S9LVfn7cg3+uVyN3/x5ER/Ja7JYUZs/fShLVHIOe8bGae9dT0l1E0Obd5NVWElNQytr122gvb2d3tU9WFmKiYwIY+zQAU6ePM61a9OcmTjL6P59DG/djsjOAX1LGz5QUudPy5X5h5IWf1yizl+XqyOrrkFAmA8JsV6U5QdTle1Hkr8pAVZqxLmZcmBtG+f3baG5OJuynGRaVpawqq6UwvRY4oNXELpCQlqENy3lWfQ3FlNfkEBmhDuuInXcRKr4WGpQEudJTZo/lck+rK5IpC7Vj/bMEHqyQ9m7qoBjfdVsqEiiKyeUgeIYegoj2VCXydqqFAarkhmsSqa7NJZVeWF0lsYy1JjNjs5yhlbm0lP6s2qQGUF7fhzt+XHUJAXSXZxEf0U6u7qq2dpaRk1SIEURK+goiGdtfTYDdel0VibSXZFMZ1kiTXnRNOVFsyo/Xmqsbs+PozjCjewAW2qSvOkpjaEtN4hIBy18xYqUx7uxMs2HrCArMgIsSPcXE+MqJNJJnyBrTSIdBYTYauNhLE+ApSZZgXbUpgRQnx5MRZIvOWFOFMd5Eu1lQZi7BWGe1rTX5rNzQw95KVFkJ0cQ5udEbKgHwZ52ZMYGUpQWQX9jMR0lafRUZDFQW8BgfSlP5y7z4+dPOX9kPy8f3ocfvuPB3DVGenuoyculsbiAbQO9zI2f4LN7t3n12XNev/qSb795w08/fv9vCgT8yLffvOGbt1/zzduv+fabN9Lrr796xauXX/D1yy+lXohflIjrM9OcPzPOsbFD3L89z625Wa7PTHNv/hYvP/uUH7/9hjevXi74mu7d4drMVaauXGL+1g2eP3vM558949njj3l47zYPbt9g+tJ5dm8bobmumuqSPFbVVdLf2cKa1W3s2rqB7VuGOXpoF9s2DLC2u5kDO9ezfbiHpsp8ijLiGB0ZZOrsUW7PTPLZk7s8+fgmd2/O8Oqzp3xy7wZdjZXkJkdSkZdEVWESOanBZKcE0tFUwMryFLrbSljTW0NeZig5mWFkZ4TT2VbJ2sFWDuzbzJ49mxkdHeHUqYOcO3eMLVvWsmZNJ0eOjNLX10pv7ypWriyhvr6MU6cOsnFjPxMTR1k/PMjkufNcuTTFxckL3L0zz5XLk2zevI72zpXEJwUSGbOC6MQVRCU6ExRpiZu/AHtPdRy81HD21cQr0JgVvgZ4+BjgHygkyF+In5c2gZ5ahPjoEuqrT3yYGG83bcKDLfDzEeHrb013bzUbN69mYuIwhw7t5NKl0wurQ2OjbN68jqmpc8zOXuLWzWvMzU5x6eI5zp45ybmJ00xducC1mSvMTF/m3MRpzk2c5urURe7fm+fJ4wfcu3tLChDnz41z6+YsN29c4+KFCcYO7aNndQetqxrZtn0TY0f3MrJjiLUbexka6aeoIofM/GRauxvILkwlPDaQzPxkMvOTKa7MJSUrjpKqPArLs6mqL6OqoZKc4hwyCzLJLspeAInUWHzD/ZC42yFxt0PkIELsJMbazRqxiwWWblaIXczRt9RDWSAvBQhdcw00jZRR0luGimA5OmZK6Jspo20si4ZgKdqGMohsNbF3N8LaWRdDC0WsnfQRmithZqOBk6cp9u5GWNjrYGKlhr6pPFrCZQjMFDC1Vkdspy1tQ9Y3lUfbUAYdYwWEYjUMLdTRNVFE1UAGVQMZ6Uu/gt5iZLU/RE7nIylELNf+EHm9xagZy2FgqY6GkRxLVf+GlokCJhKdhVQnsSqqBjKoCZdLTda/eCL+O0SoGclIDcE65oroipUQ2qhjbKeFsZ0WRhJNlASLUTZYgrZIAU1TOYwkmohdBOiYK2LpZoSJgx5CWy0MbDTRt1JH10IVIzsdrD1MMZRoo2mmiLa5slS10DRTRN1EHn0rdSR+5og9jTB00kHHRhUNC0XUzOWls1j77ygYLUVdrICqSA5Zg0Us0/sAecMlaJgrsFznH+hZKaMtVkDFaCn6lsoY/LxmJHE3XCiTczHAztkAZ3dj7B0FmJgpIRAux8BYDgNzefRFcuiaLkdfJIfITgMbV33E9poIRHKY2qgicRPgtMIQibMe9q4LQGHroIO+kSxiB13M7PUws9fD3FGAlasRtitMkXiYIfEww9HHAr8oV0ISvPAMdcDBW4xXmCMpBVFUNeXR2lNBU2cJRVXJxKX5E5PiT0ZBNGl5kUQkeJOSHUlKdiRZhfHUNpdQ3VhE+co8fENcyS5OIb0wjZVttQRF+ZNfnkN7TwtDI4OkpCdQW1/J4Lpexo4coL1zFRm56eSX5ZOYnkxgVCiBUeHEJqXiExhCZl4RrV09NK3qpHdwHZtGttPQuIq+/nVkZebR3dXPyKZt5GQXEh0VT3FBOXV1rbh5hyOy80TH2B5FbVOWKQtR1hWhaWiNko4ZyroiVPTMpaOmb4WuiQOmNp5YOvmiYWCOWOKKs2cgrt7B+IXGEpWYSVh0Im5eAVhLXHB288EvMIzQiFgiIuOIi0/5uY6glf7ePtavXcPa/gFam5pZWVNLU0MjLU3N1NfX09nZTVFRCeXllXSv7qestAo3dy+8vP2pqq6nua2P5rY+svLKiUvOJCO7iIjoBEJCIykuKaO1tZ2SkhLKy0qoripjZVU5a/q7OX3iMMlJCQQEx+C6Ii50PD4AACAASURBVAxbe3/EViswMHJAVWNhZUlF3eRnJcL0ZyXCDCVVExSUhT+vMxmjoSFAIDDD2NgSgcAMFRUdFi1ezu//8Cfeeed9fvf7//qXqvDf4OG3v/sD7/3qfX7969/8vJK0cP/dd3/Fe+/9Wnr9q1+9/z8CxO9+9wd+/evf8O677y4oETFR0QQHBhEVEbmgPqRlEhgYjJ2dA6EhkbSs6qCouBxlFQ2MTC3YvfcQa4dHKK+qI6+wjJj4FP74n3/hw4+WEhoWRVp6Np2d3Vy4cIkdO3Zx48YtXn7xJZ88ecqd+dvMXJ3myoWLTF28xNzsDKdPnWDtmgF279rBxNlxLl+6wNMnj3j86GOePH7IzRtzjJ8+yejunYwdOkBtTRXHjx1ZWIE6dZLxE8c5e+ok16au8PzJY968eskXL55z//Y8c9NXuXFthpuz17g1N8u9+Vs8un+Ph/fucvfWTekq0/ip0xzYt5AiNX/zFtdn5zhx7LgUIFZ3dUsTm/aO7uHO/G3m5+9w987HXJm6xs1bd3n0+BlR0Qkoq2iSlp7D1ek5Zq7dZHZunhMnz7J9xx7Onb/EmrXrCQ6JoKu7j47ufjKyC3BwXoGuwBgndx+8A8JIzsjDNyiMotIaElKzERiLsZQ4k5CcQUZ2AbkFpcQkppOYXYp7UBy//ZsMrgExJGSVsFhRm78vU+HPixR4/78+IDgmlf1HJzh86iJbdh+iuXMAJU0DLGydqG9ooqmpiaqKSqIiw+lob2Xnji3sGd3B8ROHOXBgH4ePHqG9p4eCiiqScgux9fBDQd+I/5JR5jf/VERG04Q/LVqGrbMtGWnhRIVIyI13JT3MhooUH0rifeiqzObU7k3cvjLBcG87wf7uhASsICc5hvLcFOKDvBg/sIMLx/ZxYnQTHTX5JAQ4EeVhQ6yXLW2lKbQVJ1CTHkR3ZSKtxdG0F0ayvSmPDRUpHOwsZ2dLAT35UQwUxzFYEs9gaQKbGjLpK42lvyKewapEWvNDacj0Z1VeCO2FkWxozJOuMrXlxdKSHUV7fhwN6WEUhLmxumTBgN2WF0tFnC+V8X7Up4XSkh1Fd3kSPdXJrG3MpDrVj6oUf2pSgymO8aIpJ4bm3FgKw91pSA+jISOE4ihXqpO96SmPpaMglMJwCSuMZUgNENNSEEpdlj9JvmZEuQmI8zAhwlmAj4UqflbqeIqUcDeRx99ai2RfK/IiXMiPdKUoxo0kHzH5UW6EuZoQ7yehvjiJ3MRgCjMi6Woso6O+hDXd9YT5OWEn1iM/NZLaklQqsmLprs5lZ98qVlflkxcTxObVqzgwso4tA918fv8Obz55yoWjRxju7GBLfx8tZcXsHlrD45mrfPfpC77+8jO+/eYNP3z/rVSJ4Kcf+OnH76X3v/3mjbQ74hcV4vPPXvDskye8ff2Kz58/k/ohrs9Mc3nyPBcmzjJ+4jjTly9JW0efPX7E92/f8NN33/LNV6/56ssveP3yFS+/+JLPPn3Oi+ef8OL5Jzz75AnPHn/M04f3efboATOXL3B+/ARr+7opy8umq7mBPVtHOHN0jOlL53n9+SecPrKX/s4mbs9MMtzTQk58GNvXddJWU0B+aiSb13Ry5exRZi6Oc+TgTm7MXOLRnevcnDrP6UO7aK8rpa40m/T4ILKSgynIjGRNby0Dq6tpqc9l47pmNq1vpbwkmYrSFAZ6G1jdVce+0c2cP3+SS5fOcODATrZuHWb37s1s3TpMT08rw8N9bNw4SFtbPRERAcTHh9Pf38Ho6BZOnjjM9ZlrbNu0ldEdO5m9OkVXZyvZ2ckkJYWRlhmBu6c5/sE2RCY4ERZri0eAAR4B+ngE6GLnpoKjuxbOHjp4eOrj5aWDv7cegd66BHpq4e+mTmywCU5WsqTEOuLurIvnChMqqlLJL0pk3XAn588fJTExnKmps9y9e42TJw9x9Og+9u7dxuTkKU4cH+PihQX14cLkWWl86/W5aeZmrzJ99RIXL0wwe22K+/fmpabr+VtzzF6b4tzEae7fm+fSxXOcPnWMbVs30d7WzJbNG9h/YDeHj+2htqmU6oZiOvuayC9NJzI+kMT0SNJy4ohLCSMtJ468kjRqm0qlz0OjfXF0t8EzwIOc4hyqG6spriomLCGc2PQ4HL2cMLQ2Rleki9hJjMhBhIpQmaXqS1ASKKJhoo6KUBkF3eXIaS9DTnspSvqyaBopoytSRV+sjp65CjrGCphJtDCXaGPlqIejhwnGVsqo6n2AvpksRlaqmNpqYONqgJu/BS6+5lg46mIgVkJfpIDQQlnaT2Am0cTKWR8LR10E5ooo6XyAUKyGlqEcGgbL0TFeWDGS1fwAOa0PF3wNpgqoCGVQ0FuMgt5i5HQXIavzkXSdSUWwDEXdxchrf4SS3hIpJAitNDCR6CCwUPu3U3Izez1MJDoIrTR+Bgl59MyVMLLRwNhWE32xMjpmChjbaiLxMMHYVhMtEzk0jJZjYKmKsa0mxraa2Lgb4Rluj76lGkIbTfQtF3optMwUMbDWQGijiZ6FKmaO+hhJtDFz1Cc40Qu/GDd0zJVRM5JdAAsXfQwctDBx1cfUTYCOjSpq5vIomciwROcfyAkXI2uwCHnDJaiYyaJovIzlgo+QN1yCukgeNRMZ1I1lENqoIXLSxcROEys3A1YEWuEZbIOjhwk2zgIsbLUwt9bAVKyCoakCRj8b3gXmimgYy6BpshxDGzXEDjqYSTQxslLF0FJFqiJZOuji4i3Cy98Kd29z7JwNsLLTwdJJH69ge8T2+ogkuhhZauDiY4m7vw2peZEEx6ygoDKF6BR/utc2sKqnioaOUjoGVpJRGENpbQYRCd7YuZlg725KaIwXGfmxZBbEkZgRRlRiINlFSVQ1FFJYnklRRRaVdYUkpkfi7udAQJQ/cRnxBEcFUVJdTHd/J1GxYcTERrB9x2a2bR+hqqYSvwBfUrPSqG2qY3D9EDUtjVQ01GNt74zEyQ0XDz8iYhOpbWyjpqGFI8fPMjF5hS3b93Lw0DEuXrzG9MwN9u8/Ru3KJmKik/EPisbaxR99sQvK+tYo6opREdigamCNisAKVQNr1IQ2qAiskNcWIaNujIKOORpGErRNHX5WKKywcPBAbL8Ca2dvAsLj8QuNxcphBSaWDrh4+GHr6I53QBhh0Yl4+gTiHxRObkEpDY2r6GjrpLuzi9aWVVSWV5CfW0BxYQl1dQ20trZTt7KJ1rYuGptaSc/KJzgkksCQSFIzcimtqqe5c4DsohqyCqtJyy3FOyCMFT4BBIVGscLbj+iYOPILC8jNzSY3L5POjlX0rG4nOysVPz8f0tIK8PAKx9LaA2NTezS0RCipGKCkYoi8oh7yigJU1AzR1rVAILRG38AGTW0zFJQMWLZck48WyfC3v3/Ef/zxL/zq17/nnXfel8677/3mf1Yc3n3nX/P/QY34f5+f15lWNbeQn5tHVUUlBXmFFBeXUlhYTHp6JqlpWaysayK/oAQTUzHmlhIKiivoX7Oe8Kh4NLQFyCupYyA0oau7j+07Rikrr6a1tZ2urtXs3buf27fv8uLZc27MXefShYsLHoPzk5w6dpxzE2c4M36KPaO7OH3qBDPTU8zNzvDJ08c8/Pg+M9NT7NyxjZzsTFbWVrNh/ZDUeH3q5HGuXJjkyoVJZq5clnoe3r5+xYunT7g1N8vdWzeZvz7H3PRVZq9OcefmDZ4+/JgXT58sREo++Jhr0zMcO3KUsYOHuDY9w+uXr/jq1Ws+vv+Ao4ePMLprNytraqUy1/at27g+O8fFixe5ees2N2/d5fqN20xdnSUlNQuRuTWubl7ExCaxffs+bt66x9Fjpzly9BSrewaQlVNCQVGVtvZu9h08Sk5+Ce6efiiqaGIksqZ3zQZ27DlE9+B6mtv6cHTzRlZJA009I0Ij4mlobqeqtpGI2GR61m0jp6IZfbETftEpFFa38Md/LudDOQ20DC34YLkqeqY2rGzp4cjpC5yYuIKDux9LFTT4yz+X4ObuQWpqKps2rmf3rh1Mnj/Dgf2jrFvbz/rhNYwdOsDevaP0rRmkf2iI9r5BknILcQ8MxVDigoGVB+/88SP+LiOPnYsDAYEuRATbER8qoSDJgw0dZTyaOc29y+Pcn7nA0b072b97K5cvn2VNfyfRIX6kxoRydO92ju3bwe3p8zy7N8fM2aNs6G6mJDmSjAhvUoPdyI7yIC3EkcxwJ1pL49nSUcy2VYUMlsQzXJXGYGkC/cVxbKhJZ6AkntVFMYw05tCZH05LdhCdhRG05odSl+5LSYwzqb5iymI96S1LZWhlLs1ZkZTFeFOTFEhjRjgrU4KpSw2hMSOchvQwKWCsTAmmIs6XhowQBmrTaC2OoiRuBZ2lcfTXpFOR6E9dRgTtRUlUxPnSmhtDZ1EczdnhtOVHMlCdTGdhBGVxzoQ56ZDka0ZliicrM/3IDrMlztOIeE9TYlcYEyTRJtRBD39rDdxN5PEyVyXK1ZjMYHtyw52pSfMj2VdMToQjUR5mxPlaU5EZRnVeHJsHWqjISaA0O56qolRGtwzQ3VJBmJ8T+RkRFKVFUJ4eRWqwJ/lxITQWZrKlr4MvH85z69IE85cm+f6zT3l+e56d69Yyun6Y1opSmkuLuH/1Mt++eM4Pb7/ixx++47tv3/LV65d89fol33/3DT/9+D3fffuWH77/VgoYv8DE61dfSmNfHz+4Lw05eHDnNnPTV7k2dYXZq1PS/+u56avSmNfv377hx2+/4afvvoWffoSfgB9/kq5PffP2a16/+pIvXjzn+ZOHzF29zMWJcS5OnGbPji2MrB3g5KH93Lx6mS+ePuL54wfw3Vd89/oznt6d5fNHt7g8fpBjoxu5euYAnXXF5CWFUZGXxJ7Naxg/PMrEiYOcPHKQo/t3cXPqPNcmT3Lu2F4mju5h63AXTdV5NNbksHfHIAPdtbQ1FrF2oJGtI90M9NaxbrCFndsGGNnYw/792zh58hAnThxk795tCz6CI3vZu3cb69b1sGZNN9u2refo0X1s2DBAU1M1XV3NbNq0htOnjjI3PcOxQ0e5NnWVLz99wckTR+jra6eoKI2gYBc8fSxxchPi5iXEO8gUryBD/MKMCY42xy/MGA8/Id5+xvj7GRPgKyTYV58wP33C/XQJ89UhJsgIHxcNQnxNcLLTID01gME1TXR213FifD9r1nTi5GTJxo39jI3tYuvWYfbt287evds4d+4Ex44e5PKlc8xMX+bazBWp5+EXo/TVqYtcvnSeWzdnpeklt+evc31umguTZxk/fZzb89e5NnOFw2P7Gdk0zMYN69i2dRMDg6upb6qgrCaPupZyahpLKCjLoLW7jo3bBunsa2L14CpWda2kqCKLzPxEIuIC8AtxJyTKB2cPCZEJEWQVZpGel05McgxO3s54hXhjaidCy0QLPXM95LXlkdORRWClj9DGAAU9eRarLkJORwZVoSJK+nIo6cuiYayMobU25o5CLJyFmDsKMLJSQ+ygi42zAAcPQ5y8jBFJ1NEzXY6BuTx6ZvKIHXSw9zDG3sMYWzchVs76mNioo2Oy0E+gL1LA0FIFkZ0WIjstTGzUMRAroWcmj6ZQFh1jBXRNFNEylJOqBoq6i5HT+hBF/SXIan+IvO4iVIQyKAtlkNdbjJLBMrRESuiZq6AiWLbwt7qLpSrGL9Gvpna6WDgLsV1hip2nCImHmfSk3M5ThMBCBX2xMkIrNcRO+jh4i3D0McfCWYDQSg1HH3Mcfcyl9518xdh7mWHpYoCJRAsDaw1peZ2GiTyqhsvRNFVYiKM1U8Ql0Aa/GDdcAm1w9LPEwdcCex8xLoE2mDkJUBfJI2+4BEXjZSiZyEgBQVUkh6LxMlRFciibLkfDQhEjZ13EnkaYugkQ2GuiZ6OGqvEyVA0XFAgjiQYGViqIHHVw8TXHzd8CSwddzGw0MLJQwUT8rzG3UsfaXhcziSYGVioL/gl7LSyd9BDZaWFkpYrQQhkzGw1MrdUxsVLDXKKFvYsQV0+zBf+LuzF2bgu+FpFEF3M7PSwdDfAJdcQn1JHErFAik3zJKo4jNi2Q4W3dnL0yxsTUYbrXNuDmZ01gpCu+oY7EpgZQUZdLdWMBKdmRhMZ4ER7nR0xyMBV1+XT1N7OyuYySqhzKa/PJKUohLiWC9Lw0IpIiFwoUU+PIzEklOzeDpuY62tqb2bVrB0VFBRSVFDK0fh279+1l7cb1VDfUERIbg8hKgpO7D+HRKZRW1TM4tJW27gF2jB5m++hBDh+bYHjjduoaO8ktKCciOgVbeze09UxRUjNA3dAWeR0LZLXMUdSzQtXAFiW9BWj4BRxUBFbomDmiZ+6MnrkzAgtXDCzdMBA7oW1ohZGlIwKRBE2hGCOxHc6egUQlZpJftpKi8lpSswpIycwnK7+U9Kx8ktOyFxIrk9OpqVlJR1s7XR2drKyppaigmMLCYvLzC8nIzKWktJLa+hbKq+qIiE3Gxs4VsY0jnr5hxCRnk5pTRlF1MyHRqRhb2CO2ccTexRN3Tz+i45JJSEknKzuX4tIS2tpW0d3dSWZWKl7e7gQGBpKZWYirexACoRUaWiYoqxqgqm6Ijp452roi6U8NLROUVAQslVHnr39fzu/+8E/e+/Wfef83/7EAD+/+5r8BxK//9/Dw/zdEbNuylcLCYoqLS8nMzKaysprenkGGhjdRVFzO4JphImMS0TMwoaWtm52jBxjeuJ133vkt//Fff+N3//FngkMiGBrexPD6ERqbWmltbWfz5q2cOjXOvXsPePHsOfM3bzE9dZXrs3PMXJni9PETjB06wPlzZ7kweY7Za9Ncn7vG9NUr3Lg+y5XLF7k+d42szHSUFOVpaW5k757dbN0ywoH9e3n2yQIo/NJ8+PHdO3zx4jlfv/ySF0+fcOfmDR7dv8fdWzeZvTrF9OVL3L5xnRdPn/Dq8894+dmn3L97j2vTMz+vBVzm/t17PHn0mGvTMxwZO8zYwUOMHTzEpg0b6Whrp6mhkW1btnLh/CR79+7l6LETnL90mUtXr3Hp6jXKKldibGbNEhkl/vqPJcTEZ3D91gMOHztDclo2YmsJHy1djoePL7v3HWTtuo0sWrwc34BwGpo7CYlIZOvoGFt2H6K1dx0xybkoaRqwWE6ND5fKI3Fwp3dgPe0dPYRGJVDX1kfH4Ahda7fQ0jOMb2gCsmr6RCXnYGG3AlkVPRQ1BAvfu2s/NQ2tOK/wxd07kOCIGBwcnfH196O5uZHu7k42j6xn29ZN7N+zg4MHRjly+ACjo7sYGdnIth3b6erto2xlPV2D6xjavoe8imZU9Mz5SFYBS4kVwaEeBAfY4bvClJRIN3qbSxjbMcTHN67Ad18zc3mSF5885NHje2zdOsz+3Vspyk4lNy2B/Iwkhns7Wd/XxeTxQxSlJ5KfFMXBLevYvLqZyswoUkNcyY/zobcul5U5EXSXJNCSFUpLVjgNaYGsLo5jqDaDjvwoesviWVuTSnNWMPVp/qzKCaU1N4TmrEAq491J97WgINyFluwouooSqU0OoirBf+GlvzCB+rRQSqI8KYvxpi41hIHKDNbX59OUGUFhuDvlcV4MN2XTXhzNyoxA1jVksaGlgPqsUKpTgqhNC5EW1HUUxtKWH017QRRdJTF0FEXQmBVAVqgNCd4mZIfZUpniSUG0I0m+ZsR7mhLvaUqUqyFxHqZEOBvgZa7MClMlgu30iPc0J8XPmrRAC7JCbciLcsLRaDnWesvIiHSnsSiZTT2NVOcn01yVR0FGNP0dtVQUpRAe6EJxbjwRAS5U5CSQlxDO/KXxnxWITvZuWsOj61e5fPoonz64w7efP2frQC8bujsY6milpbyEG5PnObBtC999/Qp++gF++kGqMnz7zRu+/+4baQrTLyrEV69f8uUXn0nVgk+ePl5ISPs5gen+7XmpYnj7xnVmr05x6fw56erhN1+95vu3b/j266/48dtv4Kcfefv1G9589TVvvvqar1695svPv+CTp4+lSWzHxw5w9OA+Th45xNi+Uc6fPMat6SvMXprkwc05Js+c5MsXj+Gnb+DHr3j59A5TZ8cYbKuiLCuKsqwYchODSY70pbOhnIGOBnaOrKW/u53B7lbuzl7k41tXuDJxhB0b+9i3fS2jWwboaa8mLyOK9lXldLRWMNjXyOaN3Wzb0sf2rYPs2rGO0V3rGRvbxf79O9i1a4Tduzdz7Nh+zp07wfHjB9ixYyPbtq1n48ZBxsZG2b17M0NDvezdu41Tp8aYPD/Orm3b2b1tFw/u3OX7t2948fQRE+NH6e9vIzjEnZhYbzx8xLh7GeMbZI6nvyErfPXxDjbCP9SUwBAxwSFiQoLNCQs2IzzQkKggQ+JCjUiMMCXES4eECHOCfYxxstMgNcWf5pZShtZ38/DJPN3dTYSF+bB79yYOH97NmjXdDA/3sX59PwcP7uLkicNMX70oLYt79PAeHz+4w/ytOanPYfrqJW7PX+fRw3tSE/Xt+etcuTzJ5PkzTJw9xZnxE4xsGqa3p5MtmzewYf1aOrtWkZWbRGJ6JHklaZRW55JVkER+aTrltflkFyYTkxRCWk4c6bnx5JemU1ieSVlNHpV1hUQnhpJVlE5BVSEJWYlEJEVi7+GAg6cjQishWiZa6FsKWK4lg4KePObOIszdRCgYyPOh6gco6MmiYqCAkr7s/wIRv7Q/WzjqYW6vg52bIS4+pkjcBIjt1RFJVDG2UkZDuBSxgw4OniZYOOpibq+NjasBYgcddExk0RAuRctIBqGFMiI7LYyt1aRgYSbRREV3CbomiugYK6CkvQh57Y+kPgcZ9X8gq/0hMpr/RFF/CVpmiqgZyyGnuwhFwdKFtSEbLVQEy5BR/4c0fUlO60PktD5E1UAGfbEqxrbaWDgvgJHIQR8zez0sXQzhnXf+bfTFyogcdHENsGJFsC0O3iKMbTUxs9fB0FodTWNZdEWK0msVwRLUjeXQNFVA01RB+ruBtQYiJwEWroaYOxuwItQeO29zLN2MsPU0wyXQhhWh9ghttdCxUkHJaBkKwiXIGyxGRvcDVE1lMXTQxshRB1tfEebuQowcdRDaa6Fvq462pTKaYkW0LRfWmLTM5DCwVsVIooGehRKGtupYuwuxdl8AOjOJplRVEJorITBTwEikhKm1Otqm8qgZyaBuKIOeuRJCKzUMLFUxECsjMFfC3F4HkZ02JlbqGFmoYumgh4u3OS7e5ti6CLFzM8Hd1xY7VzNcva3xCXYiIt4Xn2An/EJdKChPpX+4laaOClKyI3HzscHZ0xI3HxtikgOJTQkiKtGf+LQQMgsSSM2JISTaG79QN0KifPD0dyImKYTkzFhiksJITI8mvzSTrIIUwmICCI0JoaS6hMy8DEqrSlg7NEBLazPFxYULKziVVaSnp7Np8winz4xzeuIcO/ftY/eBA1TXN1Fa00hBeR0Z+ZXEp+URHJWCobkEgaktKtqG2Nh7oiMQIauog7yyDuraJmjoGKOubYKqrhlLVQ35SNWYZepmKOpZo2Jgi5K+Ncr61qga2KJhJEHP3BljazeMrd0wtV2BhaMPVs5+WDp5o2VogcDUGrHEFSuHFdg4eRIUmUhpVT0tHb1UrmymtrGNusZW2jp7GRoeYc3aDbS1d9PU3EZPTx893aupra4hJSmZ6OhYMjKyKCmuoLikgqbmdmrrW8kuKMMrMBIzCwcEptZY2K3A2TMYkY0rts4+WNq74+Duh3dQBJb2rljZOZGQmklBaQXF5RVU19XT2t5GWUU53r4+uLi5kpScSnhELFZWzujomKCjY4KmpiFqagKUlXWRkVFl6VJlPvpInr/9bSl//OM/ef/9P/HOO7//b/MvA/S777zPe+/+hnff/dW/+RikL/r/J6elqZnGxmY6O7tZtaqN4eENtHespqOzh7b2brJzCvj7B0sQGpuza89BQiNiEVs5oKVrxO//+BeCw6KZujr7s1O9ll2795GfX0hOTh4HDhziyJFjXJy8wPTUVU6fPMXunbvYuXUbu7ZtZ8vmTYyfPsnstWluXJ9lZnqKK5cvSjshTp08TktzI/5+PqxdMyBVLK5cvsjLLz/n9o3r3Jqb5ca1Geavz/H4wX3pesSTjx9ITzpnr05xbeoKd2/d5NNPnvLys0/5/Pkznjx6zI2561ycvMCF85NMXb7C5YuXmDhzlpPHT7B96za2b93GiWPHGT91mt07d3HqxEnmb95iYmKCPXv3c3l6hr0HD5Oelc/S5cq8885v+fsHy5FT1CIkPIHWjgG27TzI0IaFFulNW3cQFRdPeXUNIaGR2Du4kpFdRFv3AEdOX2Dm9kMqGzvpWjNCblkdYfEZWNp78MEyJazsXNi4eRd79h6iqraZ0Jg0IpKy8QyMwc7dn+WqekhcfGlsH8DM2glZFR2WyqlgKXEmNimDxLQchjZtpaK6kYLiCs6cn2Tz1i3sO7Cf4eF1jGxez4H9oxw5tJfBvi7WDqxm7Zo+RjYNMzq6i56+Xppa29i8Yzfbdu+je3CElS09KKhqoGOgTXZuEvEJAcTHeJOWEEBWSgSVRVnkZ6Xx9OF9Pr47z7NPHvHd918zfua4NLO9s62JY4f3U1lSSHFeNvMzU9y4fJEdw2t49fQBfPMlz+9Os3u4i6xYX9KjPKnOiaQiOYCm3Ag6ihNpzAmnqyyR7vIE6tODGahKobMohpbsEFqyQ2jKDKI22YfGDH9W5SyARWNmKG15sbTnx9GYEU59WijNWZG0ZEdRnxbKmuosaS9ETVIgq3Kiac6KpDU3hqG6bPprUuipiqe3Kok1dRn0VafRWZpAa0Ec1SlBUrN2ffpCk3ZNsi8rU/1ZlRdGV3kMNek+5IRLyIu0pyLZg+I4F7LDbMkMtiXFz4IkHzGp/lbEe5oRbKeDn5UmwXZ6hDoICJLokhZoTkm8MxUpnnhbqiARLCM5orTAUAAAIABJREFUyJ7a3Fj6mkvYNthKVUEKBWlRtNYVkZ8ZTVyEFz7uVrjam+DlbEl5bgrjY7sZaK9nfGw3/W11jB/aw+mDo+zfuok3L55yZmw/zZWl1ORlU5KZyvj+fXQ3NTC6YzsXL5zn8aOPefH8Ez7/7AVv3yyoEz98/63UZP3fzdZvvn4thYlH9+9x//Y8jx/c5+nDj6W9EM8eP+L+7XmuXrrI/PU5nj95zNcvv+S7N1/z/ds3UkXi27cL882bt7z9+g1fvXrNp89fSJOcbs1OMzt1iakL55g4dZyZC+c4e+ww/R2trF7VxP356/Djd3z14glfPLnD288e8vKTm+wYaqOtJofawkRqChLIjPWnMD2WurJchno6WNfTxdb1g3Q3V1OWl0h1cRqrVhaycbCVqpI06iqzWdPTRF11Pt3ttfR1N7JuoI0tI/1s2tDDyMZeDh3YytjYKNu3b2D9+n527NjIyZOHuHhxnPHxI+zfv4OtW4cZHOxiy5Yh+vra6e1t4+LFce7enePcxCkuT57n+OEjTF++wuTZM5w/e5JTxw8yOXmCbdvXEB7hjpePJR4+InwCxLh7G7DC14CAcDGh0daEhFgREmxJeLAF0WEWxIeLSIgQkRJtTmaCNdGBhqTH2xLmb0aAj4jYGA+y82JZO9TN9OwkiYnhhIf7Mjo6wtGje+jubqGrq5nh4T5Onz7MpYsT3LyxELv7i+fh/r15Zq9NSdOaZq9NcfPGNW7dnOXG9RlpbO/t+etMX70kXa/cuGEdfb1dDA700FBfQ31DNQXFGSSkRVBQkkZzRw31zWUUlGWQW5hManYsASHuxKWEkZgaTlJGFBk5cZTX5tPcVkVqdjxRSeFkFmeRmJ1ESl4qrn5uWDhbYWBpgMBCgJaZJoa2QkROZhjaClEzVUVRqICiUAElQ0WUBXIoC+RQFSqgZiiPprEiOmYLJ/wCCxWsXQwwtlbD2lkX+xVCTG2UEUlUkbjpIZKooiZYjJGVKhaOC6faZhJNLJ30sHDUxdBSBU3DZWgaLkNgrih9mdUQLkXTcNnCc6Es2kbyqOkvQ079nyzX+Kc0RUlRd/FCrKv+EtSMZNEVq6BmLMcyzX8ip7sIbfOFUjp57Y9YrvFPVA1kUBEsY5na35FR/weqBjLSiNdfuiJ+8UlomSj8LxAh8TBB7KSPjbsR1m6GmNppo20qj+DnBCJNY1n0xcpYOAuwchViaqeNuaMAQ1sttMwUURHKoGq4HA0TeSlU6IpVpKtNVu7G2HiYYiTRxtRBDwNrDXQtlVE0XIqs/kfI6H7AIo2/Im+wGF1rVfRs1FgR6YB7hD3OITZYehpjYKeJjpUKhg7aWHgYYeyghaGtOiInXcQu+ght1DCwVsXETnMh3tVZDxM7TYyt1TCyUsVArISOiSzaxsvRNZVDV6SIlpk8OmYK0mQlY1tNTG01MbHRQGSnjYWjHhb2uphLtJG4GuLma4G9uzHGlmpY2guRuJhi7WiEnasZLl5WeAc54uZjg5OHBbbOJjh5WODkYYG9m4ioRH9SsiNxXCHGJ9gJO1czYpIDySpMJDTGB2dPa3xDXEnNjqWkKoegCC/iUsLwD/XE0d0GpxW2+Id6EhLlh4ObLVGJUbT3ttPS0czQpnXsP7iPgoI8wkKDaWyoY6Cvn107dnL58mWOHj/G6P4D7D14iNGDB6mub0Jk44xAJEFDX4SSthFKmoYsVdJGUcsQVT1TZNX0kVMXoKxjjLpAhKKWIYsVNPlQVo1FClrIapkjoy1GXscSZYEtKga2qAol6IpcMLb1xNotGBv3IGxcA7B08sXK2Q9rF38s7L0xtnTGwd0PO1cfQqKTySmupqS6icb2Hjp711LT0MrKpnbWDo+wYWQ7Qxu2sHnLTtasXU9HZw+Dg2tpqKunvLSMvJxccrKyKSgooqSkjJLSSgpLKlndN0RZdQMh0cnYu/liYbcCsf0KzGxdMbJ0xMkjCC0DEWKJK0GRibh4BWDt6I5fcDhR8ckUV9RQ39JGc3sXFbX1pGXnERkfT1RCAqmZWTi7eKAvMEZZRRMVVS2WyyrxwYdL+dOf/8Gv3//Dv60n/du8+xve+9XvpODwq/d+y/vv/1bqcViAiP8L8PDLpKdnsnv3Hg4eHGPzyHaOHT1Fa1sXvX1rqG9qY+zoKQpLKgkOi6ate4CahlY8/UIwNLPi17/9IwrKGgwNb+LwkROcHj9HV3cfubn5HDlyjPHxs4yMbOHAvv1MXb7Crh07pWVzG9YNsWH9EIfHDkrXmOZmZ7h18zqz16aZvnqFUyePc/DAPjasH2LP6C7GDh1g4uw4d+/M8+UXnzF7dYq56atS78O9+Vt88ughzx4/4vGD+9ybv8XtG9elvogHd27z7PEjPnn0cKEt9+Ej5q7NcnHyApcvXuLShYscGTvM8Loh2lvb6OropLK8ggP79nPvzl0mzpzl7PgZbl6/wdWrV/n44WPyioqRVVRBXUsfC2tHFFV0kZXXRk5BBxuJB109Q8zM3eP4qfOcuzDF1LXrbNmxk4NHjrJl60727D3E9l0H2Ll3jPmPn7OqZwgNgRiBuT3xmcUMbNpF7aoe0vPKaFjVRWtHH+kZuZhbSvjPvy9hkbwaf/zbUuRUdQmJTsZUbI+Diw8mYlsU1XRwXeFDVW0jcYlpNLd2sX5kK+NnJnn64nOuzt6gcVUrVStr+X+oe6/wKu8D69dxnGRmznxJnDhuNAn13nvvvXeh3hvqEqqoA5KQQBKqqAsV1HsvgADRi4QoopliMDbG4JrEmfzOhew9X+ZkvudczMU5F/9nb737lS717PWu9Vtrb242NbWVTE+NcXPtCufPnuTm2hUunT/NiYVpTp1cYHFhhuXlk5y/eIHjvf00N3cxN7eMm7snsvJS7PJzIT4xhLyCVNLSYggJ8cFnlwd79+6lqqqK5uZmHj16SNfxduaXJvnsxRMePrjD3378AfiRs6dO8ubLl7z54gueP3rE37//lmf3Nrh3/TKfbtyAb1/y6Z3LHCpIIdrPnswYL0rSQ6kpSKQiJ5qj+5KoL4zjQII/9QWxVOdEUZURQlVGCOWpfhTHeVKZFsjRnEgq92w6GQ25cTQXJlGfE0thlBdJXpZkBDhQlhQkAKtrs2OozoyidV8KHcVpNBcm0bIvkersUCrS/WneF0vLvngq0kKozorY/Lwombq8OA6nh1OcGMD+BB/yY9zIjXKhJNmHuvwoDmcGsD/Jk6IEdwriXMmKsCM70p69UU6kBFqS4GtGkr8Fsd7GhDlrE+KgTbC9Fl6mClirCbHbUws/K1kiXLVI8DUlzFUfbys1wj0sOJSfSFvVPnJTo0iNCaAgM5YAb1u8PSwxNlBEV1MWTycL7C0MSN0dxoWTs5TkZTB6vJ0fXj2np6WO21fP8fWLx6xdOENpfjYV+wo53tLExROLDPd00lhXy+nlk7z47BmvvvyCz1885/VX/8lJ/MxE/OxO/Axef/nyc548/oTHD+7z+MF9Xnz6lC9ffMbLz57zzVev+O7Na158+pQnDx8Ial2fPHzA65df8Lc//wA//vUnN2LTCPnbX3/kx7/8lb/++S/88N33fPfmNW++fMnLZ894+ewZXzx7wv3b62ysXuPkzBRHqypob6jj+cP7/P37b3j55AFfv/iE//jmOXz3nPmhFsrz4mkoy+JgbjxZ8UEkhO/iaGUxY72dLE2NMzs2QG97LZnJIUQFu5AWH0x3WxV1lYXUHC6koaaUxroyujvqaD5aSWvTEcaGuxkeOEZvdzNz0yOMjfVxrKOZow3VdHW2MjszzunlRRYXphkbHaC+rorWlgYW5qfo6+2kqrKMifEhLl9a4eyZEzx+cJ/LKytcPX+eieEBujqaqak6yGBfOwN9zaSkhhEYbI+LhyEOLtrYOanj6qWDh48+Dq7q+Poa4e2lh5+3HmGBRsSGGRMXakRSuBF7os1Ii7UmOtiAuAgbKsqSqa0ppLH5MFPTwwwMdxMTE0RKSjSDg8dYWBijsfEIzc01jIwc58aNS9y7e5NHn9wVxJiePnnI3Y2bXLq4wvlzpwUxp1s3V1lbvcK1qxe5f+82jx/dZ/3GNS6cP8NAfw8T48MMDhynp7uD9rYm8nKz2JudRkPjISpr9lN+OJ8DB7MpLs2mvLKA0rIcMvbGsSc9mtqjBzne18TASDtdPQ20dByhuraYiBg/XHY5kpiVREJmImn56Vi7W6Ooq4iiriJqJupIa0qhZ6OLnr0ukloSbJPfiriGGFLakggp7UBcRRgZTXEUdCWR1RJDUlVIwBYo6YlhZKOyGUUyl0HfQhYV3R3omkli7aKOmb0SsurbkNXagZK+KJpmMuhYyqNjKY+ulQL6Nkoo6olsLiYbiKFlLou6iRQymtsRU/4QCdWPUdGVQEZ1B5JKW5FTF0ZWc6egnlVSdTtSGkJIa26yEfK6Ykio70BI4UPEVLehaCCJuPJWRBQ+QlJ1uwCWFlX8GHHlrSjrSyKmtEVwxJW3CnYo/pmIMLVXR8NICg0jKTSNpVHRE0NFTwxtU1lM7dWxcdPDxk0Pc0dNTOzUMLJTw9HHHBMHLTRM5NAwkcPARg1TR22M7TXRs1LBO8wRt0Ab7LxM2BXuhGuANfrWqli5GeAcYIWKiRRSOsJI6+5ERk8Ecc3tyOqLomYhJ3Ad1C3lMXDSwMxDD0tvQyy9DTH31MfUXRdtawU0LeUwdFTD2FkDLSt51M1lUDeVRk5HGBUjCZQMxFA1kkDTTAYNU2mUDcRQ0N2Jop6IoJFKQU8UBb3/rGn9OealZSKDvqUihtbKGNmoYOWkjYOHIRYOmmgZSaNvpoKeqTIG5qpoGsihY6yIhb0uu4IcCYxwxyvAHmcvC7wC7LFzNSY4ypOgSA9snA1JyoigqqGEA4dyiIjzx8xWFyMLLdx97AmO3EVAmCexyREUleaQmBaLl78bNk4WePi6kJGbSkZuKn2jfZQfOUxGTiYHK8ooKCokKCiI5MQkKg4d5tKFyzx7+pxLl64wMTnN6OQM49NzZOUV4uzti4SiFsIyaghJqiAkrcoOCWWEZdTYLqmMqLwmH+6UZYeUCuKK2kgq6yIqr4mwjBoSqnoo6lshpmyMiIoJUuoWyGpZI6NpiYymJcr6tmibu2Jg6YGNWyAuuyJw8AjCzM4TIytXjCxcMLRwIiOvmPiUTHIKS6huaKWxrZvO3mGOdQ9yqLKW4oMVtLQeo7mlY/OheEUNhYX7yMnJo6KiiqyMTKIjo4iJ2k1hfhGVFTWUFJeTX3CA/KIS0rMKCAjZjYm1K+oGlmgb26Fv6YyuuSNaRraYWDtjZu2Ih08QuwLC8PQNJjk9h6yCYnyCI4lOTCMtt4Cc/SWk5xWSnJVDSnYO0UkpePj4o6aly/YdIrz7h/f59//1roBj+MXbv+btX/7mH5wGgePw9q/55Tv/wju/+td/4jr8v3AeBFGm/8ETF5fAyZPLrKycp6uzl/GxaY42trK4tMziybMsnDjDxPQCiyfP0tjWTVVdM2bWjvz6/3qX3/3hA6RklSg9eJj1mxvcWL/D0cZW7t69D8DGxj1GR8dZnF/g5o11+nv7SN+TxsEDxUyNjbO0OM/yqRPcXF/j9q117t/b4PGjhwJH4vy5s8xMTzI9NcHY6DAL87NMToxx7eplHj96yKVzK1y/fImbq9e5tbYqgKcf3t3g7q2b/zBMdffWTR7e3eDJwweC1pcH9+5vgt6Xr3Dn1m3u3tlgaWGRgyWlBAcGUXKgGA83d2qra7i3cZeL5y9wZvk0a9dXuXLlClevrZKdl09IeAyHKmspLa9FXcuYrdul+WiLBFIyGuzyjaRg3yFOnbnE7buPOXnmHEvLZ+kbGmZgcJTWY91Mz53i1PmrNLT1oahlzDYJJX73kQgRiVmMLazQenyU/YdrSU7LQ0FVk48+3sGOnRKY2zghpaiJkIQC728Twycgkj99LISLpx+pmTmkZebS0NRORnY+NQ1NLJ04TWVVLUPD4zx5+hm9Q6Nk5hbQ2tXF0vIpzl88x/TMONNTo0yODXLnxhVurV7i5Pw00xPDzEyOsHxqkYsXzjI0MMjYyCRTE7M0NzZhY2uOqMRWbOxN8A5wx97FFjVtdZzdPXBwcSciJo6Cwn00NNazJyOJ4oMFvP7mJS+/fM7X37zi22+/5v79+zx9/IQfvvue1y+/5N7N2zy6fYevP/+M+2vXebB+jY3r56guzSMxwocYfwd2B9iRGb2LnHhfyrOjqS1K4EBqEIczI6jJi6UyK5wjmeEcyQzlaG40/ZWZDFVl05gbTe+hLFr3pdBUkEhTQSKVaeHkhbuTHexMYZQXOaGu1GbH0HUwk8EjBcy0lDNxtIS2/akcyQynozSJ4gQPmvfF0lmWQkmCL7nhLhxODaWvIpfm/SnU5cVRmRnJ4YxQipP8KNjtzv4ELw5nBFGSuouiBHeKEtzJiXYkNciCjDAbgYhIC7ElLcSWRD9zoj0MiHY3ItLVAC9TBcyVtmKm+C6GMv+OvfYOwl20CXfTw9NcGW8rDeL8HcncHcDB3GSyk8I5Up5LiJ8jPl7W+O6yxc5Gn7ycJGoqi8ncE8vx9gYKs1PoaavnycYap+fG+eHVc84uTDI70k9rbSXTg/2sXzzP6dlplqbG6evu4sbadUFU6cnjT/js+ad89+3XAsHwc5Tpu2+/5rtvv+bN61ebkaOH9/ni+TO+eP5MsFj9xfNnP/EMn3L7xhovPn3Kxs11zp1eFoxGvvr8xX8KiR//zo9/+ZvAifj5/Pnbb/jhm69588UXfPXiBd+/ecWzRw+4cekCS1MTjPf3cvnMMk/vbbA0Nc5QVxsDx47SeuQACyNtnJo4RkNZFmnR3qRFe1OaE0dJbjIj3c1MDR5ncXKM7tYGirLjaanbR11FHrHhHqTEBdJYc4CV5WnurF/g1OIES3OjDPa1M9TfyamlaeamR+jpbKW3u53+vi5amuupPnKIpsZaRob7mJ+bZGJ8iJ7udjqPtdDR3sTiwjSTE8M0Hq2hq7OVpcUZbt/adFlWL1/gwZ2brF25wOhQDweKssjOjGNPSgQlpZlERXvh7mWKl685fkFWBIXZ4B9siauHLuHhdvjvMsTXU4ewAEPiwk2IDzckIdSA5AhDMuJt2R1qxNEjady/fYpPHl5m495VNu7fYGJ6hO6eVjo7j9LX18b09CCdnU309LQyOTnI9evnefjgDo8+ucv9e7cFbsTq9cucPDHPyRPzXDh/huvXLnFz/TpXLp9n5ewprl29yJXL55meGmNpcZaF+WlGhvtpbqrfjFpOjNDS3EBN9WFm54dobq0kryCFlD2RJKWEk5AUSmpaFLn5yRyqKKD+aBmlZTlk7Y0nISmUvbmJVFXvJ7cwlaTMeGrb6iitPsiBymLsvOyQ0ZBBUV8JVWM1VI1VUDFSRk5fFmkdKWR0pZHVk0FcQ4ztCtsQUtiKhOpOZLXEkFLfiYjCR+yU/xAJlS3Ia+9E31IBbVMZtE0kUTcQRVlnO7pmklg5q2HhrIqi9g4kVD9GQvVjlA3ENp96m8uibSGHga0yqkYSqP7cGGQqjYapNEr6okiofoyQ3B9R1hFHSnkbsmpCaJvIo2WmgKzmTsHqtKjyFoGIkNIQQlxtO1KawsjriaNkKCVoXFLSk0DdWBZVQ2kUdMQEcPXPGxHS6kICTkLdWFZQS6ptKouBlRJ6Fgqo6oujrCuKtqmsIMajrCuKmoEEuubyGFgpoW0qi5qBBJrG0hhaK6NhIifYtFDQEcPARg1rd0NsPIywdjfE1tMY7zBHXAOscfK1wMRBCzUjGXQslFAzkUXTUh4lEynULeXRslFC3VIeHTsVjF210XdUR8lEChk9ESS0dqBgJIGBkwZWu4wwdNZE2VQaFRNJlIzE0bZWwNBRbdOZsJBFzey/iAhjSTTNZdEwk0FRXxRZbSFktYWQUNu6GWfSEkJGSwhFXVE0TWXRtVRE11IRbVNZgSNhYqeGjYsuDh6G2LsbYOtqIHAaAiPc2RXkiFeAPb4hzmTkxZG7P4XYlGBCor1IyYoifk8o+8oyyciLIyjSg5SsKHL2peLoYYG0kjCKGhI4uFkQFR9EZl4S+w7u5VB1MY3tNaRmJRIY7otfiDdJ6XG0dB6loaWO0spSugeO09TeTGlZCdHR0djZ2ZG+J43F+QWmJ2e4t3GflZXznD9/kbn5E1TVNmBuY4+RlS0yqnqIymuyU1YdYXkNtoorIqmmz1YpZcSUdZBQ1UNYQZNt0ip8JKHIR+IKfCAmzwdi8vxJXJEdCvoIKxkhpW6Bgq4tctrWSKqbIKVmgpyWGdKqhuiaO2Ll5IOxtRs6RnaY23kQFLnJPJRX1Qsch7LKOg6UVVFYXEbh/oPk5O/nYFkFxSXl5BfsJy9/H4WF+8jOzmHv3lzKyg6RuzeHxPgE9qSkcehQBXW1jRSXlJOdW0ReYTHm1i7omdqibmCJip45qvqWaJvaY+nsh5tvBF6+YcQk7CEofDf+IVFk5x8gt6iU4Kh4PP1DCYqMw9nLH2cvf3aFROITGoV3aCQuPoGY2Njzh/c/4J1f/4q3fvFL3n7nJzHwM6vw9i9451e/4Ze/eodfvvNr3n7nl/zi7Xd46+1f/ON9/42AEDQn/TMB8T8tJBITk+no6GRl5TydXb0cqa6nsamNxaVlpmaXyNxbQExcKvlFB5FT1uT9LcL8/k9beH+LMJY2jphb2VPf0MzajdssLJ7C3MKGgIAg6uuP0tHRuclHdPcwOz1DXU0tRQWFtDe3MDMxye1b66ycPc3q9aus31jl/r0N7t/bYGF+lvGxEYaHBgQ7Eu1tLfT3HRdsSpxYWuDsqZNcXDnLpXMr/Dyad/3yJW6trXJn/Qbr168Jcta3b6xx+8Ya927f4v6d29y9dZOnj59w59ZtgQvxc+f66VPLjI2Mkp2ZhYyUNJHhESwtLLJ88hTXr17jkwcPuXnzJgkpqRwoL6exrZMDZRXsLz1CXWMnvYMzhEfv4e1f/wErO0/25pfS1N5Dc8dxhiemmZhdIDQyiqbmdl58+Zqp2ZO47gpESdOY93dI8sdtEvxxhwxyWmbkFFfRMzJL5+AExWU1mFrZ8f4HW/nTh9tw9fJHUU0HNW1DHFy9f4KXoig6UEZ4VBxHG9tYOXeJhqMtXF+9ycjwBC4ubsjLK+Lh6UP63jwS0jPpGxlhbmmR+cU5BgaPMzM9xumT80yPDXD7+nke3LrOkwe3+fSTDW7duMratYusnFrizNJJZscnWZydorSkCEMTTSTlRdkpJcxWMSHEFBR5b7sQojJKyCmr4+LhTWJyAq4ejhyuKuHa2iXefPOKu/c3ePPNa/4OPH78lL//DR7ff8Sfv/mBTx8+4fOnz/j688+4u3aN4eMdFGWlkBjlT5ivPb7OhkT42BLqbUmopwVJIU4kBjqwJ9SJfQl+7E/woSTBl/2xnpQl+nLsQBKDhzJpzI3meHmmYGSuMT+B7rIsjh/aS93e3RREelKxJ4z6nFiO5sXTui+F/so8Bo8UMFRdyEzrQQaPZHIoxYeu8lQ6y1LICXMmxceSvHB3mgoSaShI4kj2bspSQ35yIjzIjXIhP9aNA8m7KIx3Y0+wJWkhVmRF2JESaE6inwl7gq3ZE2xNTrQLe6OcSQ2yJsbTkAgXfSJdDfC3VsNJVwJtsV9jq/EhnqZSBDuoE+1hwO5dFsT52RLmbkFuYijxIe7sy4rnyrlZ2o6WkZUeRYCfA+kZMQwMdFCyP5f6mkPUVJQSFx3EwPFW3nz+mNb6Cnra6tmfm0bfsWbG+ruoryin42gdbfU1XLu4QmV5GXOz09zduM3djdvcunmDZ58+4c8/fLdpEfAfgvO3H/8iEBFvXr/aHKf7+g3ff/2GP3/7DW++fMmzx4948vABt9ZWWZyd4ca1q1xcOSvYgTm5MM+927f45qtXAifiP378O3/984/85Ye/CqJNf/nue3745lv+9v33PL53j6cP73H/9jqXzyxzYnqSiYE+TkxP0tPaTHHeXo5WljHR38HK3BAbVxb57O4FLi72UZ4XS0l2DEcP5dDTXMlEXzvLsxOcXZyjv7OFsyeG6e+uoih3N5kpoexJCCYjOYz8vUm0NlYwMnCMieFexkd6mZkcYXFukpHB47Q0N9DUWMvgQA9trUc5UlVOfV0Vw0O9nFiaZWJ8iNaWBkZH+unuamNwoIfurja6u9qYmR7jwvnTPPv0E169+JSXz5/w9OFd7t1aY3ZqmK6OBqqr9lN5uICc3HgiIj1ITPbncGUWZRVpZOwNJWNvKAdK48nODCI63BZ/bz1C/Q2IDTMmNlSf2CBd4oJ1SIm2ICbEkJa6LB7cWeb1q4d8/vIRt+/eYPnsEsd722lvr6O4OIfm5iPU1h6iqamavr4Ozp07wZXL57h18zobd9YFrUynl5eYnBhhbnaS8+dOc/3aJW6sXeXsmZPMz02xfGqRhflpjnW0MD83xbmV5c2O9bojzM1OsjA//VPvehPHuuo5WJ5LWkYM6Zm7yciKJT4xhD3p0VRUFXGgJIuD5bnk5CWRmhbF7rhAUvZEUrQ/nYSUcNIL0mjsaaaoooi8sjzsve1R1ldGy0ITZUMl9G31UDdVQ95ADnkDORQM5ZHWkUJUQxQR1Z0IKWxFRHE7Iopb2amwRcATiCp+iLjyx2gYSaJvqYCWsQTKOkKoG+xE10wSA0spTOwVUdHbiYzmdsRVPkJKfSuqRhLoWimga6WAuokUqkYSaFvIoW2xCfCqGUuiaSaDsoEY4iofoaC5CVfLqQujrLMZo/p5aXq79Htslf4j0prCmy6E2nYk1HegYiyDupk88nriqBpKC8SDkp4EyvqSqBltNkvJau4U7ET8PDD3888/X5PT2CHI/ps5aGDprI2JnRo6ZnKC68a2quhbKqJmIIGKnhj6lopYOmtj666Pd5iUoKxhAAAgAElEQVQjjj7mWLsbYu9timuAteD87EAEx3nhH+2GV6gDTr4WgvtMnLTRtlZExUQKVVNpVE2lkdcXRdlYEi0rBdTMZLDZZYSRkwYqJlLI64uiYSGHsbMmho7qqJvLomAsjqyBCCrm0mjZKqJqIYOapSxqlrIoGIiiZrYpNFRMJAXv5fR2IqMjhJyOMAp6oqgaS6FuKoO6qQw6VoqYuWhj52WEvbcxBjYq6PwkIBy8jHDzNcdllynufhb4hTkRHOVJdGIQJRV55OxLJSUrhtiUUEor8ympyKO+9TC1zeU0d1aTXZjMnr2xRMT5C46usSoGZhrYu5rjF+KOl78Tju6WhEb7c6A8n5mlCYYn+4lPjcE32IuI3WHkFGbT2tlMUUkB5dXl1DU34B8cRFhEOP39/XR1dVFWWk5zYwuT41Ns3L7Lk8fPWVu9RVNzOw4u7giLSyGvroWksg7bpNT4SEyJ90UV+O3H4oip6PO+qAKiynrskNNki6w622TU2a6ghbiqAeIaRuxU0WOrrBYiKsaIKhkjqWaGrJYVspqWSKgYIaFogLSqITIqhihpmaKua4mmgRVmVq74B8eSlVtKeeVR0jLzSU3fS2xCKpExCUTGJBAQHIF/QCjhETHUVDewNzuftLQMcnLySN+TQXxsAqnJKeRk7yUpIZG8nFyqq2tpbW2nqrJ2cwvNNwg7RzfUtU3Q0DdH18weIxs3TO29sXYPwjcyhcSMIuqbj5FfVIKPf8hma1NyGj6BoVjYu+IdGI5HQDg6pjZoGlliZOuMtpkN6iZWGNo4YWhlzzv/8q+CL/S/+s07m0LinwHQ/835TyfiH8XD22+/xdtv/x/Ew/+0iCjIyycqIprGxmaKD5QRF59Cd88A5y+tMT13irSsIlQ1jVBU1eOtX/+WX/37e+ia2BCbkom7ty+xcUlcu77O5NQck1PzODq58+7v3yd2dxLubrsIDgqnrPQwR+sbKd5fQn1tHdOTU0yMj3L71jpzs9MsnzrBxQvnuHP7JjfX1+jr7aGluZG52WnBAN3ZM8ucWznDytnTnDl9iuvXrnDm5AnOnDzB4uwMk6MjTI6OCJ5YPry7wc3V69xZv8Gd9RusXb3C6pXL3L6xJmiEWb+xyr2Nu9zbuMvqtetcOHeeSxcucu3KVa5duUrl4QokxSVwdXahs+MYA339nFk+zZVLl5mamiIhKZE9mVkcPlLL3rx9pKTlcPBQHRcu3OR43xSSMqr8r99/RFBoDMcHR5k/ucLKpWtUN7Ti5RdC3/Ak5y6vkZ57AFEZNd76ze/ZKq7IB8Iy/Pv7O/nXP25D19yRovJaqhuP0dU3wrHjA7h7+7J9hwgfbhFC18AUHX0TDldU09TczuDQGA1HWzjWeZxnz7/gxvodVs5dYm7+BBcuXmVvTgHqGjqISEgjKiWLt38QQ2PjjE9OMDs7vTnVfuYUc5OjrJya5+6NK6xdOsvju+u8/uJTHt27ycb6dTbWV5kcHuXsiVMMHO/h5Il56hurkVeR5aMdW9giKsz724UQllbgQ2FJ/rRdhA+FRPjdex8gJC6KipYaUXGRdPS00328i4PlpczMzfL02aecO3eBsZFxHt9/xOuXX/L0wQMe3bvDnetXuLd+lbs3rtBYXUpaYhhRQW4kRfvh626OvrIoRmpiOBgo4GWlRcwuK1KCnEgLdiTMSZ9dpsrEeZqzL2bX5mBcQgDNRQl0lmbQuj+JnvJsJpuK6avIpSItZPOelAAaChIYbdzPYnc1ww1FHK/MZbq9jI7SJCrS/Rms2UtTYSwpPuZkBTuwb7cX5cnBHE4P50CCP1mhLiT5WpKwy5S0IBvyol3Yn+DFgURvEnaZkLDLhPwYV3IinUj2MyctyJq8aNefqmM9yAixI8pVjxB7DcKdtAl10MbfShk7zS04aO/A1VCMGE8Dkv2tiXQ1IsbLknh/B0oyogl2s+RATjylBalEhbjT3lhOWLArhfkpNDVUsCd5NxfPneT2+hU8XW04d3qOL198Qm5WEqWFWSTHh3O05jCDxzso2JtBXdUhBno7efbkAcc6WrhwfoVnnz7h8aOH3L+3wWfPPxW0L33/3TeCZqavXr3k8aOHPLh/l2efPuHN61d8+/orvn29OTr3+uVmW9Oj+/dYvXKZqbFRFmdnWF5a5OTCPHNTk5yYn+Pm6nWBG/EzUP3mq9d89eUrXn35BV98/hmfP/uU508ec//2OoPHuxgd6OXK2WUe3FzjxcP73L5yiXMnFuhpbaK5poq2ugpmR3rgr6/gz5/z41cP+Y+vP+GHlxucmTlOS1URAx31TPR38PLTh3zzxWfcvH6Rc6enOXNqjN7uOno6azhyuJCSfRnERPiyO9KPlIQIykvy6O9uY3psgKHeLlqP1tLSWEtPZysTowN0dbZSV32YhvojjI8Ncm7lFLMz4zQ31dHe1sjwUC+TE8O0tR6lr7eTCxdObT7lf3iLZ08e8OLZI+7cuMb66mXmZ0ZZmB3hWFsdDXUHqTqyj9KDWYyMtnPr9llGxltISPYnNsGHquocDpWlkproQZCvISF++sSEGBITpE9kgBYxAdpkJdrj56bK7jArWuoLuLl2igcPVpmeGWFwpIdjXfV0dNaSX7iH2vqDHDyYz/792VRXlzE9PczszDgXL5zh5vo1bt9a5eqV80xPjTLQ383U5AjXLp1n/frm/+WluWnGhvqZn5tidmaCttZGgdBobqlndGyAu/duMjo2QElpEQWFWaRnx1HVUEJVQwlZBUmk58aTV5RKxt444pJC2JufRHp2LOHRPoREeBEa6U1yWiQHy3PJzEvC0sWM3em7cQ9yxT/aFyM7A1QMlNCz0UVWezPKZOxogI6tNtI6UmyT38p2hW2IqYsiqSWBlLoYYspCCMtvRVj+Y8SUtiGuvB1RxY8Rkn0fRe2dGFgpoWkshbzmDrSMJdA0lkBVbye65jKo6ouhbCCGlPpWdir8CXkdYQztVNC3UUJOWwhlAzH0bZQEroSKoTi6VgroWMpvxml+amaSVtmOkNR7ArZBQmUbWyX/wEcSv0dWWwQlA0kk1LYjrSmMlqUSWhaKSKrvQN9WDR0rZZT1Nz+X1dyJqrEM8tqibJf9EzIamwJESU8CGa1Nh2Or9B/ZJvVHhGTfR9VQEg0jKbRMZNAykUFVXxwlHRG0TGQwtVfH2FYVp10mOHobY2SjgrGtKs4+pjj7mGJip4aZk44A2jZx0MLUURsjOw1MHbWx8TDCwkUPW09jAdBtYKOGhYsevpEu+EQ44+hnhqmzFob2amhZyCOvK4KCgdjmyJ2RBBIa21AykkDdXBZlY0kUDcVRM5NB21oRHRvFTbFgLI6KuTTqVnIom0mhaiGDupUcCsbiyOuLIKMjhKyuMIqGYigbS6BsLIGamTTa1gooG0qgZiKNqrEU8roiyOuKbA7pmcmhaSqLmZMWpvbq2HsaEhTlQkiMG16B1uwKsCZ0tyfFh/eSX7yHirp9JGdGEhjhya4gRwpKMthfnsWRo6UcOVpMRd0+AqM88PCzxcHTDO9AB/RMlfEJcsXV2xZ7V3OcPa3xD/Vgd1I4GdmJ7C3MoKevna6+Y+xOjCYwzJ/4lDhKKkqYXprmWN8x9pcVExUfi6WtDcHhEVRWVdPS2s7x3kH6B0a4fGWV+w+e8NXr75iZX2ZPRh5yypoIS8qzVUyW7ZLKfCCiwMeSKmyX1eC9nXLI6ZjzR2FZtslsiocditoIK2izVU6DrdJqfCStyscyanwsrYGinh3SGhabMLXqZp2rhIoRsurGKOlYoGlsj4qOOSo65pjZeRIcmUJK5n5iU3LwDYnFPywWT/9wTCwcMTS1w9UzEE/fYLx9Q4iJS2ZPWja+fkGEhkWxJzWTiPAYAvwCSYxPIj+/kJy9BRyprqeuvpmsnEJ2+QVjZeuCnrElqppGGFo4oGfugJGNG/aeQXiGxBO4O53YjH1k768gNDIRG3s3nN18CI2KJzwmkcQ92SRl5OMdGImZvRu6ZraYO3hi5eqNprENGkbWGNm4omtmzYdbt/HLX/0/m5N++au3+cUv3+Ktt/8PAuDtTSdiU0j84p87D//VhfjfX/8nT+aeVMKCgmmoO0pHew/19W3Mzp6mpW2AobElvANi+GCHNL/53cf89kNh/uUPWzBx9MTG1Yv3PvyI5ORklpfPUF/XRHvbcZISsogIS6Iw/xDysloY6tuQmZHP3OwJBgdGqauro7Awn8GBPvr7jrNy9jSXLp7n5IlFTi+fZOXsaWZnphjo7+XsmWXOnllmbnaaG2vXWVu9xtrqNZYW57l44Rxzs9NMT00wNTnOzPQk83MzgsXrnyNS6zdWefL4E4HjsXL2NOfPneXm+hqPPnnA5y+e8/mL59zduM3lSxe4cH6F8yvnOHv6DMsnT5G+Jw17WweK95fQdLSZxoYmCvOLiI6Mobh4P8eOtTM5PsX+ohLCQ3aTGJdGU20bnz9/RU11A2ZmFqRnZDG7uMS5y2tMzZ0mfHcmh+s6yS2pISY1nw+E5fhAWI6PRRX5w1Zx/u297Xy8U45/++NWfv/BDuzdfKmoaaS2sZWSQ5WUHqqkuKQcf/9AaqtriI6Moigvn4aaWqbHx5gYGeb61Wts3L7DjRs3WTl3idX1DU6evsjI5DxeARH82+/+hKmJJW0t7fT2HGd0cIjF2Rmmx8e4dPYspxZmOb00z9mTC9y8fplbq1e4tLLMjasXub12ldMnFlg+eYqFhSVmZ2dZWFhgcnKcQxXlODg58tG2rewQEeW9j7axZackOyQV2CquwIdicnwsqYSMpj4yqkqEx4aTvjeNuORY8gpyKS49QHFJEbU1lXz/9Vc8/eQ+L58/4cWjByxODPPJrVWe3b/NxtplRod66els5mjNYbra6ykryiA62B09JRFMNKSwNVREXvhddBW2Y2+kiIGyMDb68oR5WxPsYkKMmwlFUW4cSQ+jpTCOvsq99Fdl012RRX9NDn3VuZTu8ac0NZCuygz6Gwrprs6mv6GQ8fYSRpqKOFaeynR7KQdT/QXMQ8Fud/JjPEjxsaQ43oecMGcyg2yJczckwkGLohj3TcB6TzBFMZ7kRbhSHO9DRVoQFWlBHN6zWQebE+a4eW+8J3vD7Ilw1MTbWBp/c0V2u+nhb6WMh5E0gTaq7Am0JTXQljAnfSLcTMmK3sXhnDicjJSJD3KjODuO6CAXCjKiCfNxJDHKn2uXTjI21EVHSw0tRytpqCmjsryI6fE+ykvziQkPpCA3ne5jTQz2HeP48TZqasppaanlzu011lav8PDBvc261qePWb+xyrNPn/C3H//CD99/+w8cxMsvXvDg/l3Wb6wK2KeNO7cE7uO9u3e4u3GbjTu3WL1+lQvnV5ifm+HihXPcu3uHp08e8fTJIz59+pgvX37Od99+zV//8h2fPn3IzfVrbNy5waNP7nJj7QpTkyO0NNdTlJ/N0uw4PR1NVJYWcG5pmtVzS4z3tnFqZpTl+XHamo5QWphFZ2MVc2M9PLhxDv72JS8+uc7MUAftDWX0tFbT21FPX3czn9y/CfyVp4/u8cXnn/Lqy8948/oLnjy5y7kz8wz0tlFanE14sCepiWEU5SSRlRpFR1MFM8PdNFaV0N1czdx4P+PD3SzNTzA60E1XRzPTE8OcWpzj1OIcF1dOMzc7SUd7M+WHiqmuOcz4xADXVldYWz/HhQsnuLuxzvNnj/nk3h1url9jZWWJ8fFehoe7aGmppr29hv7+VgYH2xkePsbUdC8Dg60cqd5P0b5U9u9LIDbWmfAwSxJiHUjabUNCpBlxoUZE+GmTEG5CdIAhXo4qJMe4ce7kEH/5/jkvnm9w6fISJ5aHmTvRy5H6IuKSggiP3EVImBd9A+10djfS3nGUU8tzrK5e4Pz5k8zPjzM62svYcDeLc+NcPLvM1bMr3Flb58zSEgtTU8xNTdJzrI3ZmQnOnjnByVPzXL62wsPHd7h28xKtXY3Ep0bhFejM7rRwwpMDCIz1JjDWm+i0ENKLEthbkkrWgWT2H87GL9yVuNQQwmN9CIxwJ35PKA3NZaTlxWNkr4ehvR76tjroWGmiZaGOprka6qYqqBgrIKsthbSWOBLqIv9wxFSFEVESQlh+GyLy2xFTFEJcSRhxJWHEFHcgqrAdEfltKOlJoWYkh6qh9OYStMJmA5KilijqhpKCqlYplY+RVt2Cip4oitrCyKhtRUlnJ3oWm7WhBlaKaJlIo2WyuUWgZyG/+bv6kkiobBPA0R+L/54dMn8SsA7Cch8IOAYptR3Ia4uiZbG5iqxproCmuQIK+hIo6ImjYiyDipE00lo7kdHaiaKBpOC6uqkc8nriiCpvYavMewjJf4C46jZBzEnFQAo9KxXMnHSw8TDC0ccc1wBrTB210TCRQ91YFjMnHazdDTGwUUPHQgkjOw2M7TXRt1ZFVnMnGiZyKOlJYGSngbqxLBomcijqiiOtLoSSnoTgc0VdcTRM5NA0lcfKTQ9bLwOc/c0wddJA1UgCY0d1rD30UNQXRdlQHHndnaibSqNrrShwFbStFdCxUUTFXBoVSylUzCVRMZdE2UwCJVNxVEw2j5qZJBoW0miYS6FiLIaKsRjaVrIY2CthaK+KqrEUCnriqBnJCIbidC2VMbBUwcpZD68gOzwDbPAOssPRzYhdAbbYuxjgH+RAQmoQmbkxHDqSS3XTAfJLUoiM9yMoyo2opACSsyOITw/DeZc5Nq4GWLsbYumsjWeILWHxHjh5m+Ed6IR/qBcR0QFExgSyvySHzL0pHDp8gKqaQ9TWVVFRVU5adjrF5SWUHC4ndk8yMSmJ7AoJJD0/B3UDfWydnUnLziU4ejdpufn0j0/RPzZD/9gMC2cvk3OgAg0DawIikjC0duV9IWm2iiuyVVKVrZKqbJNSY7u0OjtkNNgho4GQrCbCclpsl1Znu+zmtR1ymgjJaiIkr4WQvBbCCtqIKRmwU16XnfK6iCsbIq5syE55XUQU9JBWN2WHjBbKupZYOPni4huJi28k9p4h2LgFYuMWiJm9L8b2PhhYuaGqb422sQOuPuF4B0ZjbOWEnZM3xma2OLv54B8Qyi7vAFKS0zl86AhF+0rJzishMb2AkOgUXHxCMXfYZC6Mrd0wtfVA29gOS2cfvILjCInNICJxL8G703H0DkPPwgkzGw+8/SJJ2pNPVkEZsSk5uHiHYGjhhJahNRb2nuia2KGsaYqyjim6pg6Y2Xlibu+FibUzW7YK/UP06O233/6H1//fnNDAADrb2hnoG2RkeJKLF9dpaOjiUEUzeYVViMtq89Zv3uOtX/+et371O9769W/RtnDAxS8IL18fJifHuXr1KuVllVQcruNQWR0FeYcw0nfg3d/u4I/v7iAttYCe7iHKDlaQnp5Oe3srp5YXmZ+b4dzKGYHDsHr9KjfX11i9fpXV61c5sbTAiaUF+vuO09PdydBgP3Oz04yODDEyPMjkxBizM1OCyNOZ06dYWpznxNICZ06fEgDbT5884tzKGYEIWb+xyp3bN/nk4V2++PwZX778nIcP7nHt6mXOnD7F7PQMQwODjI+O0d/bh42VLXY29kSGR5GWmk51VR2D/UNUVR6mvKyUydExcjPz0FHVJS8jn8tnr3B6aZkHG3dpa2vB3t6W4fExNu4/ZX75Mq2d08SnlRISn4uNRzgmDv64BsQiJK3ORyJySCrqICKrhqGFA5IKakTGJlPb2Erv0CiFxQfxCQhmfmGJ4cEh+nu6aayrZWZsjJG+PsYG+zh7cpFzp5d5/fJLHtx7yJnT51lYXKarbwRbl118tFMGDR1T9heVsDA1w9jAEDNjEywvLDA3McHFM2dYmplhaXaKUwuznD25yKmFWRZnJlg5tcj50ydYmJlkdm6Bqbl55uYXOX32DBcuXGB2dpa6ujoyMzNJSEhCXVsPYUl5RGRV+EhcgS1Sqnwko8W7O6X5WFSMbSI7kFGUxcPHkz3pqcTERnK44iDPnj/iwf3b3L29xrNH97l67hTHmmpZnp3g5ZMH8B9/5ZuvX/H0yUOOVBykqaGKmdFeTs4NMT3YTkywK/uyY3G308VAXQwtxR3IiryHiuxWTHUVMFITI9Rel3Q/KwoiXChL9qNlXzxdZXvoPJRG75FsBurzaC5JpLEkkWOVGTSVJnG0NJG+o/nMdB9ioD6P9vJUpo8dpConnL0RTqT4W1KS7Ev7wRSOZIbSkBdNScIuiuO9yQ11JNnLlH3R7uyP8aA03p/9MbsojvXlcEoI9XujacyLpSk/jqb8OCpSAylP8qMk3ou8cEeSvU2IdNAkylGLeHcDvEzkcdQWw91QhkgXfXZ7mhHmpE+kuxlpoa7E+dkT6WXFwaw4wjxtcDBRY0+0LymRvjhb6tPbUU9DTRkTIz0kxoYyOXqcy+dP0NRQQU9nIwmx4cTvDqOysoSqqlIuXFwmPSORnuNtdHW3MTY6yONHD3nz+hWfPLzP0yeP+PrNVwIB8XPF6w/ffyvYiHjz+hWvv/qS1199uTkM99kzHj96yM31Na5cvsiVyxe5dvUy169d4f69DZ4/e8o3X78WsBVfv/mK77/7hh//+j0vv3jGmzcv+Prrz3nz5gU//PAV3377khs3LjE42MXyiRm+e/05jzZWmRjsYryvneYjJexLj6euvIiaQ/sZ7u+grqKYlNgQDuSmcOn0DI9vX6K2LI+D+WlUlebS0VDB5bPzfP/mC77/5iWvv/wM/v5Xvv32a7777jv+/Ofv+fqbV3z+4ilPn97j8oWTdHfUkZO+m7zM3SRG+ZKXHkPzkRI66g8xeKyB+fHjHGuqZny4m9GBbgZ62pmbHmN5aZ5TiwucP3OaM6dPMD42xPGeDnr7OhgYOsbQyDHmFoY5f3GRB/dv8/KL5zx98pD7925x+fIZ5ufHmZsbYWiok/HxXtraajl8eB/NzUd+qpTtp77+EMUlWTQ2HyAzM5CwUCsiQs2JCjUjOtSE6GADQrzVCfJUIzLAgAAPbcIDzKk+lM7iTBfXLi/y4P5Flk4PUHk0l6g4L3Yn+hAT74+jqxnVtSWMTfRyvLedS5fPcOvWVU6cmGZ0tIfh4S4mxrqZmxpk7eJ57lxb4+bla1w4fZq1y5e5dO4M48MDTE+N0tvXycz8GGcvnWD5/AKdA63k7E8jJMYXjyAnItOCCUj0wS3cCYdAGzzCnAhJ8mN3RtjmSQ/F0ceSgEh3doU44RPsRNjuXRSUpBGR4IeGqTJalmpoW6mjaaGKmqkSSoZyyOtJI6sjiYy2BFKaYkhqiCKpISp4L662ExHlHYjICyEiL4SogvBPZwci8tsRkd/OTrltyKiLoaQrg7K+NHJaYkipCSOjIYK8tjgKOmKba9bq2xCRew9R+T+hoCWEnMZ2JJU/2nQufhINBlaK6JjJomchj6m9mmBLQl5bVMA1yGruRFRxs+ZVROEjtki8y1bJPwjalH4WEQY2apg762Jor4GKkTRKhlIoG0mjZiqHmqkcSoZSKOhLoGQoxU6ljxFX24601k6kNIURV9uOpIYQigaSaJgroGOhhJ6VCiYOWoJIkq2nMZau+pg56SCmtAVVQ2kMbdUFDoOdl4kgruQd5oiLvxXG9poY2Kihba6IubMudl4mgjiTpas+Vm4GAh5C1VAaXUtldCwUMLBSwtxRA2tXHfQtFVDSF0XdRAp1Eykk1bZg5qKFloUcmuayaFvKo2IiiaqpFNrWCpv8g7UsKpZSKJtJoGwmIRATKibiKBqKoG+vhJ6dIpoW0sjrCSGrsx0lQxHUzSTRMJPB1FkLXWsVgYCycNHbdFFcDfAIsME31JGQGA/8QxwxMFXE3kkfZzdj/IMc8A2wIyTShcAwR0J3e5KeF0N5TR7VTQcorswmqygeA0sVIhJ88Aq126zP3WWEb5QjwfHuZOyLJTo5mOSMWLJykklIjiS/IJOU1FgKCvdyoLiQqqoKenq7mZyeorG9lfDdu1HU0kRSWQlnn11k7yvCJzQEAwsrDCyssPPwYldoOLF7sigsO4KrXzgGVs6IKurygYgC6saOfCyuyrvbZBBR0GOLhMo/FRJCspuC4X8XFf/1bIoMTbZIqLFVUh1hOR12yusiJKvNTnldJFWNBeNyGiZOGNv7YOESiIVLIKaOfhjb+6Bn7Y22hScqho6Iq5ggq2aKmcMubF0D0TCwxtDCCUNTO3z8w0hIziQhcQ8F+QeorKhhb94BouKzcPOPxtjWE11zZ0zsvLB09sPEzgsdMycMrDYjTJbOflg6+2Hl4o+ls59AtFjYeeHgFoiXfzTeATHYufijZ+KApr41OkZ2qGqbo65ribquJWo6FqjrWqJn4oC1ow/u3sFISMry1ltv8atf/Ypf/OIXvPPOO/89z/D/5TM2MkpaajqT4zPMzy1z8GAN3d1jOLkEIC6lybsfiPGb/7WFX//2I7aJK/DO7/7EFnFZErP2cvHqFb799muuX79OQ30zlRW1NB3tora6AxMjB5QV9XF29CUvp4SszDyys/I4ceIEN26sMjY+xOnlk1y+dEHwpeFnoHpt9RpPnzxibfUaly6eZ2Z6ktaWJtpamznaUCfgI4YG+5maHBf8nXMrZ5ifm2FifJSJ8VEuXTzPtauXefTJAy5eOMfa6jXu3b3Dxp1b3Fxf497dW3z2/AmvvvxCsI596eJ5Zqam6enqZqCvn9Vr12ltbqO7s4fGhiYmxiZ58fwlF89foqO9lbHRYc6dPsPU6DQ1h2rJSsmm5lAtTx48ZmJklNbWZvLyclhaPsXJ0xfpHZnD1ikEURl9krPLaegYZWT2PHsPHOHjnQq89et3+d2fhNHQt6SwtIqKumZcvfwJjYpldvEkg6MTVFTXMDA4zMLCEi1NzVRXHaGzrZWWow3UVlVy5uQJHt7d4MsXn1NzpJri4lIOFJcREZ2IlJw6Du5+FBwop6PtGL3K9gMAACAASURBVFNj4/Qc62Sor5+hvn6Od3axvLTIifk5FmenOLU4x/T4CAPHuxgd6mVqfIjxkX6GBnvp6+ujt2+AwcFhxsfHmZmaZmZ6ksmJMUZH/2/q3isqq4NB287MfCuZ90sm3ZjESpPee++9SO+9F6kiHQURRRAVlCrSi/TeQUBBUFGx95KYmGI3JqZf3wHxmTczc/Sf/GsO7rVh7732Ws/ZvvfdehgZGSF7+w6SM7IIiozjMxEZ/s8Hn/O5hDLvfC7C+5+v4p0VH/L+Jx8jp6KElZ0tDq6O7MzL5c7dG9TXHSYnK53oyBCsTA1x3mhNTnoKE4PdPPjiNk8ffsvjR9+yMDfN7MwYxycGOFJfSmdDGZsjvchNjSI5yosIH1tc7bQx1BBHRXYVumobsDVUJMBGk2RfC3IindmX5E9dXgJN+1Kozd+8jD2JNOxLpq10K0cOZlCdn0BDUSpdVTvoPJRDU1Eq1fkJjDYV0lmRTUXOJnbGeXAgM5S2g5nU7IyjNDOM3XGelG+LoCp7E/u3+FOeGc6hrCiKkkIoSYugLCOKsowoyjMjqdgaRVlGBAdSQqjYGkFRUgAF8Z7kx3mwc5MLmUE2JHoaE+eqT4C1Gp4m8nibKRLuqEuclwUJPlYkBtiTHu5GnN9GsuMDqNidQaT3RsK8bNm2OYSS3ZkEe9oTG+pDyd6dZGcmsi09gc7WWloaKqkoLaSxrpzgAE96u1ro62ujr6+NoqLdeHo6UlV1kAPFhZQc3C9QIm7euMaTxw/55eefeP7siaDi9ddfXvHzqx//1tD0+txrYvHNg6+4dPE8C/NznD61wNUrl7h75xZPnzzi5Q/P+fWXV4La2NfP4M9fgf/Ez69e8NMPT3j2+Ftu37jMwtw0Pz77nns3L3OkroKs1Hjys1MoLdxBffk+Jvpa6Wg6TFvDIQ4W7KB4dxZVxXkcKtpF7cE8Kgqz2ZEcQ0ZCOG115Xz35TV+ev6Qp4++5tXLp/zx+8/8/PPP/PLLL39V1z7n1U/P+e23H/jizmX6uhqordxLVWk++/PSSUsIYUdaHKV7tlO+dwdNh4sZGWhndmaEqYlBBnrbGBvuY3ZmgtPzs1y5cI7T87NMjg4xOtT7Vx1sA9XVxbS31zA/P8701BhL505zZnGexdMnOHp0iLa2elpaDnPoUBEDA22Ul+8lNzedqqpiJif7GRrqoLJyP3v3ZVNTnU9qagAB/iYE+RkREWxGXKQFceEmhPhoEh1iSHKMLXFhFgR66RPgZUxkiAM5WbE01O+npDKHTVs88fK3IiUzjC2p4dg5GrNrdwZ9A620dzRy8tQxrl49x+LiLFNTg4yMdDEx1sXJuQmunz/HtXNLDHZ0Mj7Uz1d3b3H9ynk62pvZU5hLT28rJ04e5eS54xzpqiU1OwGfcDc8Q5zxjXLDM8IZ51A77HzMsHQ3ZKOvOZ4RjgTEuhMQ646TnyUWzno4eZtj72GCe4AN3iH2hMd54R5gh6KeDMpG8qibKaNupoyigSzSWuJIqIsiriby3wiElOYGJDXE2KAqjKjyesQUhBGVF0JEbj3CsusQkln9N4jKr0VKVRQ5rQ1/EYflRWt5bXGk1NYjrymEtOoahGU+RlTuE5R0RFHUFkFGbS2K2iIoaougYSSFprE0agYSaBhJoWehgI6ZHMq6YkirCyGuvEbQmLRBabWgTWmN5EeIyH8mWJ9+nWMwtFXH2s0QYwctlA2lUDeTR8tSadnm9BfUTOVQNJBERlsUaS0RJNTXI6ayBhGlVYK1axltUTRN5dE0lUfLTAFdS2XBPoaGiRzK+pLoW6ti6aIvIANmjjpYuuhj6aKPib0WNu5G2Hma4BJgjb23GU5+lth5muAaaIN7sB1OfpY4+loIWpxUDKTQMlPAeKMmelZKyGsKCbY1jG1VMHXUwMRBHaONqpg5aaJno4SivhiK+mKom0qjYiKJqqkUGhayKBtLoGEtj6qFDEqmkiiaSKBsJrX8t+GylUnDQna5sclECgU9UQFJ0TSTQcNUGgU9MVSMpDHeqImTnyXuwXbYe/+lHDjpYeOsj7O3Oa5e5hhbqBAY4kjcZn+2ZseQmhFBYmoIkQk+RMR7E5scSFxKEEFRrth7mGBiq4FvmCObtvhj62GIpYsuKTujySyIJzjBnfjMENwD7IneHMa23HQys5IpKt5DSel+qmsqaWisoaFhubZ1aGSY6M3xmFhZoaavh6y6BkHRMSRmbGVfWQUxSSmo6uqjqK2LuYMT1s4e2Lh4o2/pyMdrxfl4vQwi8tpsUDLg4/VyCMlqI6FixCpxZQGRWCOp+j8qEv+M1+f/E5qskVRnjaS6gEQIyWojIq/LBiUDxJUNBUd5bUs0TZ3Qs3JHx8IVDRNHNM1cUTF0QFbLChEFAyQUDdC3dMHC3gcNA2vUdM3RMbDE3SuQyOhEQsM2EbUpnk1R8Ti7+bLRJQB9SxeUdS1RM7DByMYdC0dfDKxcUdW3RtfcCW1TB9QMbFDQMkNe0xRFbXMUtMyQUTNCXdcSQ3Mn7F0DcfeNxMEtCGNLF3SM7NAxskNV2xxNfWu0DGzQ0LNCXdcSfVMH7F0D8QvahIKiKm+88QZvvvkmb7zxxv9eEtHcfISc7btoamyjrKQWD48QzC1dWLNOhhWfifHGv77LqnXSfPCpMG/8yz9441/eQkRGkZSs7Vy5dpmnTx9z+fJlRkcmGR05ykDfJEX7qtgUmcLePZVUVbYQHZXE3sIDdLT38OOPPzI9fZQzZ09y984t7n95j9u3bnDn9k2+/+4bHn7/Lfe/vCfApYvnBarEyPAgewsLqKmu4vixafp6uxka7BdYmBZPn+T4sWnBi+zrrYlLF88LvnBev3aFSxfPc37pLHfv3OC7b7/i8aPvefD1fW7dvM75pbMcnZiko62dgb5+Ll24yPGZWRZOnGSgb5Ab127y8sUrBvuHaGluZGR4kNvXb3D/zldcO3+dO1fvcm5hidbGIxw7OsXc3HHu3r1N39Agdg7uuPmG88kqOeJT8olK2E5c2k7C4zKRVTVgjZgCdm7++ATHEJ2YQWvPEO39Q5hY2pK6NZuvv3vE3MlF+oaG6RkYZHBojIHBYUpKyqgsr2B4cIjx4SFGBvpZWjxNZWkZiXHx1FbXMT4+SU1tE6UV1UweW2BgeIKKsko6jrQKUFlaRmVpGdMT48wfP8bM5Bjzx6cZ6uumtamegd4O+rrbaG6oprmpjp6eHnp7e+nr66O3p4vOjja6OtsZHxtZJnRj43R2dtI/PEZZVS0+odGk5+4le28ZK4Sl+Ne33+eDz1bx7ief8o93P+DDTz9FRFwCfWMjgkIC8ff3xdBAB3U1JVQUZUhOjKX0wF7qD1fQ3lzPzOQY3V1tLJ6cpa+zhd62etrqyziwO5OMuECiAxzYlhhI1uZAovztcDBVRVFiJXJiH2OhK02Ikz5pwbZsi3Bka7gDO+M8yE/0IS/Bi/xEH3bEubN7iw+FqQHs2uzF7i0+VOcn0FycRkl2BJ0V2TTsS6b7UA4DtXl0V2yneX8q9Xu2UJ0XL7AkZQbbUZUTTdeBrTTkbaZuZzxHClMoz9xEdU4CNTs2U5YRRVFSEPu3BLJ3sz/5sd4UJweyJ96bPQleFKcEcCA1kN2x7qT6WRDrsjw4F+NuTJynKYm+lqQE2ZMZ7sK2TV5kx/gQ62tHflokOZtDCXa1JMrPge1J4RwuyiUm2JOJ/jZqyvdjpKfK6GAHzfUV1FYdoKXxEFvTExjsa2d2ZozOziZKS/dSV1dBcLA3NTVlpCQnUHWojAvnz3H/y3vcvHGNh99/y8sfnvP82RN+/eUV8Ad//P4rP/34Ay+eP+XF86e8/OG5QJ34+dWP/PjyhcBOeOnieW7euMY3D77iyeOHPHv6WBDCfv7sCU+fPOLxo+959PC75Z2J+3e5fOkc55eW60RvXb/EucV5ls4scPfGFW5cPsf0+CCNh8vYk5tJWnwkWzYFsSc7nZbqMu5eu8DDr+5wZnaSjoYqmqsOUFaYw+7MeAq2bSYvPYHi3Azmxvt4cPsS186f5Pa1Czx/9C0PvrzL86fP+PHHV/zy6ue/lrgf8uLptywtHqeiJJ/EmEBSEkIpzE0hfXMoqbEhFOakUrQrk47GCuaPj3D29DFOzR/l6PgA4yO9zBwd5cSxKRZmZ5gYGaSn8widbQ0M9LbR09lIS1MFHW2HmRzvZmS4j7nZKWaPH2Xx9AlOnDhKX18bra01lJbuobu7ie7uJnp6mpmaGmRx8RiTk/00NFRQdXgfBfkpxES7E+BnRniwJTER1iRE2xITbkaQlzq+rkr4e2oQ7KtHiL8x/t7GeLro4+9jRXycN2GbXAiNdSYixp3E1CCiYn0Ji/Lm0OH9DAy109pWz/TMKFeunOXOnStcvHiS0dFuhgaOcGr+KNcvLbFwfJqG6kOcOTXHw2/v09ZWz/acdHJ2prNweprFC7McnR2iqHI3/lGe2HqY4hpoR1C8Jw7+ljgGW+EcZINTkCUuwba4h9vhEWaPS5AV1m7LAdeN7sbYuunjHmCDR5A1bn5W2HuYoKQvjbKRPGqmSqiZKqFoICsgDjLaEoiribBBVZgNqsJ/UyLEVIQQUVgrIBHCsutYL72GdVKfs07qc9ZLr2K99CqEZFYhprAOSVUhZDREUdSVRMVABgWd5aVoeY1lwiAiuwJxxc9Q0duAqr44ClrCgqPaX7kDZV0xVPQ2oGEkhYreBqRUlqtkX1eyiimuYp30CkTkPxO0KsloCGNgo4aRnQaymiJIqKxF01QeIzsNtMwU0LJQRN9OHYONGmiYK6BmKoeWpRIa5grI64kjorQKYcXPBQN1Un/ZnFRNZNE0V0DfWhVdS2UBmdC3VsXCWW/ZeuOsh4OPOXpWKmiaymPtZoh7sB0OPuZYuuhj7WaIib0W5k66AkXCO9wRK1cDbD2MMXXQFly3dNEXWJ/sPE1wC7LFylUPR28T/CMd8A61xdXfHCd/MwxslVHSF0PXSgFtS3lUjCTQtpTHxFEDPTtltKzkUTeXQU5PBBVzaVTMpVE2k0LRRAJ5ow3IGogipyciyEPI64uibCiOsqE46iZSaFvICXYklA2lkNddVpVeKySmDtrYe5jg5m+Ns7c5Ns76OLgaYe9iyKZYbwJDHAkJdyE82gMrR11cfCzwCbHHI8AGR09THD1N8Qi0xT/CGc8gO9yCbPEMtSMg2oWwLd5EpfoTGOeGo68FEfGBbN2RQlFZIXsP5lPfVE13TxtNzXXU1R+mubmR+sY6snN34ObjhW9YKF4hwVi6uBCTlkZMUgqb0zNJzNhKfGo6GTvz2Fd+mNiUbcio6qBlYou4ohYSKgaIKerymZgyq8RVEVXQ4+P1cn9TIv4rkVgrpYaQrCZCspp/IxGvr62VUkNUQU+gPgjJav83bFAyQEhWm3XSmogq6CGraY6yvi3K+rYo6FihqGeHrNZyNay4sjHSKsbombti6eCLrqk9JtYumNq44uIRiLdfKC4uPri4euHo5I6BsRVaRrbomjthYOWKobUbehbOaJnYo25oi6q+Ncq6lijpWCCvaYqsujFyGibIa5qioGWGgpYZhuZO2Dj64hcST2RcBsGRSTi6B2Ni5Yqeib1AlVDWNEVV2xx9UwdsHH1x943EPzgaFVXNv5GGf7Yz/a+yNGVl76SxsYPY2FS0tU0Rl1TljTfeZr2wHO++vxoNLTMMTWxR0zbE0c0LGwdnDEwtqKqtY2rmKNeuXeHkyZMcOFBC9eEG9u4pw0DPGmdHP/bvPURdTQe5OXvp7xthdHScO3fu0NPTxb0vlr9gfvPgK5bOnWHx9Ekefv8t/Pk7jx5+x9K5M1y6eJ7F0ye5fOkCZxZPcWbxFPV1NRxpaWJm+ihHJ8c5OjnO7PEZLpw/x/VrV7hw/hyzx2cYHxth6ugEfb3dzM0eY+ncGU6dnOfSxfOCZz/4+gsePVzORNy9sxy0PnvmNMemZxjsH2D66BS3btxkcvwotdV1dHV0c+nCZUaHJ+jr6efsmdPLtqhbt/nuq+95/v0Lvrr9NbOTc9QfrmNkYJBvv33AnTu36B8eYp2wJP/2fz9m1XplsvMqCYpK4dP10nyyWoJ/f/dzVq6RJDUrn+HxE7R2DtHc3kvpoRqKDlbQ2TvA5eu3GJ+aprSsgsHRCWrqWyjcX4KRsQXKKhq4urpTW13DvoJ88nbkoKmqQm52FsP9A4yPTlBX18CR1k4am9qoq2+mtrqO0YERjk9NMz48QmtTM11t7Zw4NsPs9BQTI8PMTk8x3N9Dd/sRxocHGOrrpqWhltamejraW+np7mSgv5fB3i662lrobG3m6NgwS+dO09fbzenTpzkxf5Kt23MxtbLjQGUtA5OzSKvp8Nb7K3nzvU946/0VvL9yDR98tpq33nmfN99+l5WrVvP+xx/xzrtv8/nnnyImup7oTeFkbUsjLTmBzLQt5O3K4UDxXro7WggL9Mbfw4GMxAi2bQ4jMdSDmAAH0qK9ifO3x9/JAD9HQzaaKGGpJ4OvgwHb430oyYqiKCOMbZEupAZvJCPMke3R7hSmBJG9yY1dCT7s3uxLZpgj6SH2lGyLpGlfGuU5MYw07qGjPIvDu+M5vDue6rx42ku20l6ylfLtyzamRC9TMoPtqM6NpbM4k+qcGPZv8edQVhSl6ZEcyorlUFYspemRFCUFUZwcTElaGKXp4ezf4i8gEa8H83IiHEn1syDR05hYDxOS/K3JCHUgM8yRjDBntka4kh3jw454f7bHBzDQeJDCzDg2+ToQ4mFNUW4y7TUHKMhOpqupimAfJ2LCfBjpbSEqzJc9edvYm5/N+HAXE6N99Pe0Mjbcw+zMGGWlRZiZGpCWmsiZxXmOzUz+LbNw/8t7PHr4Ha9+einYh/jl558Ea9Y/vHjGjy9f8MvPPwnIxY8vX/D0ySOBtenZ08e8/OG5gGz88OIZTx4/XF64vneHmzeucfnSBc4vnf2rle0Yl5bO8fUXd7h/5yYXz57m7Mk5ri2doaQwn+3pWyjevYOuplra6w/TfLiUoc4jHB8b5JcXj3j84B4np0cZbGtkur+d1qoDFGQmULknm61xIYx3NXH11DFuLM3z/d3rfHHtPFfPnuT7r7/k0bff8cPzl/z+62+8+uklPz5/wquXj7l36yKDvc3kbU8iIymSAwVb2bMjmaykyGVsjqRy/04aag7Q01XP1GQvx6aGODo+wMRoH4N9nbQ01tDaWEtbUx3tzbV0Hqmns7WWrrYaejvrGOxtXlbfjk0yNjrAwsI0S0sLzM9PMTMzSldXMw0NFUxM9LGwMMHc3CjT0wN0dzdQVlZAwZ6tpKeFsynShYhgO6LC7IgINici2IywAH183FTxdFbA2U4GHzd1okItiI6wIyzIiuBAa0JD7AmK2Eh0khfh0W4EhNoTFOZKYdF2xid7ODo9yJHWOhZOznDr1iWuXDnL/PwkfX1HaG89TF93MzNHh5meHGFybJBHj77iypWzbIoJIjTch7qmMkane2jtq+Hg4XxSc2Pxi3LBztsUBz8LfKIccQuzxXuTAz7RTnhE2OEWYoNbiDXOgZbY+5pg722Ce4g1G72MsfHQx8XPHLcAC2zd9LH3NELNWB5lAzmUDeRQMZRHQVcaKXUxZDTFUdKXZYOyEGJK6xFTWi9Ypt6gvEwg1suuEpAIIZm1rJNazVrJz1gr+ZmASAjLrkZEbg2iCqsRV16HrKYYyvrSKOhILOcJ1JaVCFG5TxBX/AwlHVGUdESR1xRCzUACNQMJdMzk0DWXFygSOmZyaBhJIaexXlCPKq68hg1Kq1kr9TGiCp8vW6W0xZBUXYe2uSI6FkpIqq5DRP4zFHXF0TSVR1lfEj0bVYzsNdGzURW8ECsZSC4P0/1VDSv9V0ZCTkcMZUMpwdibtqWSwKakZ6UisDXZeZrg5GeJg485G71M0bFYrnK1dNHHNdAGBx9zbNyN2OhlinuwnaDOVcNEDuONmmiYyGFoq46OhZIgc6FiIIWGiRwGNmo4+1vhHmyHqYMmphvVcfAywt7TEEdvY9xDrLHx0MfEQR3nAHPsfU2w9tDHwc8UpwBzTJw1BdsQSkbiyBmKoWwmhaqFDIomEsjoCCGhsUZAHpYbmERQ/EuFUDWSENTwqhpJYOthjI27kaCO1tXPisAoVyISfIhK9MM31AFXX0vcfSxxdDMmJNIVZw9TnNxNcPUyxyvQnrAYbyLifAkIdyUg0oWIBB9CYjxw87fGeKMm9t5m+EY64xXhiEeYPZEpAWxKC8I10I7cwiz2lhZQWVPOgfIi6htrGBjq5dChCsrKSthfXMTB0hLitySRum0bmbm7MLHbiLy2NrYeHlg7ueLk5UtixjbKaxsorWkkNiUTA0t7hKQUWSUmh4SSNutlNPhEWI4VQrIIy2mxVkqDT4QV/ht5+K8k4r+qEK/Pv75vvYwW66Q1WS2hxmoJNdZKaQjOvVYnXuO1OiGpaoyUmgnS6svr1iIKBkiomCwvXKuaoGnkgJHVcp7B1MYVM1s3bOw9sLZ3xcLaEStbZ6xsnTE0tUPb2A4DK1dM7DwxsHIVKA6K2uao6FkJ1IfXxEFJxwJlXUvUDW3RMrEnMDwR/9AE/EMT8AmKFRAIHSM7tA2XsxCyyvpIyGkhraiLmo4FJlau2LsG4uETio6u4d9Uh3/7t38TkIr/VSTiUHUL23P3omdgwz/eXskb//If/J83P+SjFUL8450VrForjs1GV/btL2FoeJzFM+fo7RugpfUIY2MjDA72Mzg4SEFBIXW1zQQFRvLGG//A1NiO1OQd7NheyMT4cZbOXWZwcJiJiQlOnJjl9OI89+7e5sHX97lw/hxjo8PMHp8RZCJOzB3n1Ml5Ll5YEgSiz51d5NjMFH293TQ11jM3e4zZ4zOcOjnPtauXuXP7JlcuX2Ru9pggaN3Z0cbE+CgnF04wNjrM+aWzy61MN69z/8s7fPvNfb7+6kuuXb3M+aWznF86y7kzZzk5v8DJ+QVOLZzk+MwszY0tHKqo4tj0cfp7h5g7foIv7t3hx5cvuHfrNl2t3RTu3Muhg1V0NHWyZ1cBbc0tnD9/jtOnT3L63Flc3P0QklBivZgGGvoObHQJYoOsOrLK+ghJKPHhZyKISiuTkLSNzr4RxqaOU364jqwdu0jNzCIoLBxjcwuUVdSQlldCVkkDOWVN1HWM8PINIiQ0ktOnzzA2Mkp2ZgYJMdE019cxOjhAx5FWUpKSKS4+SFNTCz09fbS2tDExPM7s9Ayz0zOcnl/g/JmznDoxz9jQIEN9vX8duxns7WJiZJCxoX76utrp62qnpaGWtuYGejpa6etqp72lkZaGWgZ6OjlxbIrh/r7lr8s3b9LQ2IyKhjbC4tLYuXghIqXEf3yyjn98uIp3V67nM2FJVglL8eFn63jngxW8/f5HvPvhR7zz/nt88NGHfPLpChyc7ElKTiBxSxxp6UlkZ2UwMz3B0pkFmmorSY4Lx8lSn3Bve5IiPEgMdiEz2of4wI2Ee5gR67eRcC8rglxNSQhxZFuMJ9V7k2mvyKGmMJmSnGj2ZoRSkBRAYUoQaSH2FKYEUb8nmUO5ceze7MvelCAO5cZRuSOW5uI0movT2J8RTPHWUAq2+FK1M5a6gkT2JPlRkOBNWoA1hYm+NBcm07YvjfLMcHZtcqNyWySHt8dzKCuWym0xVGyNpiQtTEAiqrJjKMsIW1YjErzIi3Fje7gDGYHWZARakx1mT7yXGSmBtmRFupAT7U72Jg+yotzZEe9PfnIoOQmB1BdvJznMk/ggV0I9bUiO8mFfTjJttQdprj5AbLgvlQd2k5edTG52Cg01pdRXl/DF7UvMHRuns62B0gN7OHt6lsaGavbt3U1UZAinT53gq/tfcOXyRb784q7AEvjw+28FQ3OvsxF//vEbf/7xG7/9+jO//vKK3379mT9+//VvWYlnTx8L8hSvlYtXP73kx5cvePH8KY8efseDr+9z7+5tbt64xrWrl3nw5Re8+uEFv736iacPv+e7r77g4YP7fH37BlfOnma8v4fSPflUHdjLzEg/Z2anWJo/xo3zi9y6fI6z8zN8e/cGizOTlBbkMtBSw/XFWbrrysnZEsmerZs5UrmPqd4jXJib5O6FRS6fmuX2hbP88eMLnnz3mB+e/8Tvv/7Bb7/+zC8/voDff+T3n5/yzf1rNNUcIDM5gswt4eRv30JB9hb2bE+iNH8rR6qLlxetS/Lo7qxleLCV/p4WRoe6mRzrp6+7jdbGWgZ72hgb7Gags4m2hgraGiro66hlrL+VqYlBenqOcOjQAVpb65icHGR2doLTp48zPT1CY2Ml4+O9jI93095eQ2NjORWVe8jK3kxstC8xUZ6EBG4kLNCO0EBL/D0NCPI1ICLYhJAAPTaFmuDnpUGQrx5hwab4eenh5alHUIAFwcFWRMS64B9hh4evBVFxnmTnJtI31MLM8SGGR7toOVLL5StnuXv3KpOTg3R01NPb20JfTyNtR6rYv38no+M9nDo1zfhkHwdLC4jfEkZyejTZeSnkFW0lLSeG6NQgopL9CNnsiWe4Hc6BlrgGW+EUZIFbmBVuYTY4Bppi72uCc5AZHmG2eEXa4hpkiU+kHRu9jbDz0sfWTQ8XPxOsXXSw9TBE1UgOOW3JvwbjpJDTlkRKXQxpjQ0o6csioSoiIA2vISy/BiG51ayT+VyQiVi2Mq0VKBCvISK3ZjlkLb8KYbnPkVBZj7y2OPLa4kir/9Wu9Jd96XVdqqK2CApawmibyqJuKPk3EvF6g0HbVBYlHVGk1YWQVF2Hgs4GFHXFkVBZK7A3SaisZYPSapT1JQWbD9LqQqgby2Jgo4aelQralkpoWSiiYiSNtKYw4qprkVBbh4TaOsSUV6NhJo+qsQxKBpIo6ImjqC+BksHyF3hlw2VrkaGtOsYbNdG3U4QqdwAAIABJREFUVv3bWJy2uSK2HsY4+lqw0csU442a6FoqC5QRfevldiZVQ2mk1NYjJLsSWU0RQXBa1VBaYI8yc9QRKBDhib5EJvnjEWJLULQLwTEueIfa4uJnhr2PMaaOGujbKGHioI69rwkWrjpYuOpg6qSJqqkUCgZiqJvLoGEhi6yBKIomEqiYS/+PJELJYAOK+mLLTVi6ImiayWDmpImtpwE27ga4BtoQEO3GppRANm+LIH1HLOk7YolNCcI/wvlvdiYjc2W8A2wJDHMiNMoNd39rbJwM8Ql2JCrBn9ikYDZnhJG0LZKwOC+cvM0Fio6xgxbuIQ5sSg3BM8wF9xAnthakkb1nK3n7cympPEBhcQFFB/bSfKSB/Pw8SkoOsL+4iKbWIyQkJePo5YmJjR3CMrIIy8khJCOHrLomydu2k717D54BYeiaWfPhqvX869sfIqGowSoxOcQVtVkpIs8aSVVE5LURkddmhZA8G5QM/qYq/E/4r/al/36PBmulNFgtocYaSXVBFuJ1HmKdtCbCcjqIKeojqqCHiLyu4H8JFSPEVUwQUTBASs0MOS0r5NTNUNWzRdfUEQ0DW0ysXDG3c8fCxg0TCweMze0xtdiIsZkt+sY2mNq6o2vuhIqeFUo6FqjoWQkUCHlNU9QMbFDUNkdOw0SA1+f1LV1w9gzF1skPc1sPDM2d0DKwQVHdGFllfeRUDBCX1URKQQdpRV0k5LTYIKOBrLI+usYbsbH3wNzChrfeektAHl7bmv7XISo2DW//KITEFPjwEyGk5DRZKyTFOmFpREVlUFHVQlZOma2Z27l8+SrfffcdExMT9PX1UFhYwO7du+jo6ODIkTYmJ2bw9PDjvXc/wcnRk7qaNrZm5nL82AIvnv/ErVt3GBsbY35+jkt/hZu/efAVt25eZ2b6KIMDfQwPDXB0cpyTCyc4v3SWL+7d4crliwIl4vKlC8xMH6Wvt5uTCyc4uXCCM4unuHTxvECxeG1jOjo5ztBgP5MTY4wMD1JTXcXi6ZOCFphbN6/y5Re3uXf3toCoLMzPCdqZpiaP0tPVTX/vAA11jcTHJlByoJT+3iEmx49y7eplLl08T3REJMF+IbQ1tJO2OR1/jwC6WjuZHB2jre0IAwN9FBbtR0JaibVi8rz3sThrxdQREldGeIM8H6xYz9vvfYrwBnn+/Z0VqKgbkJqRw9bsnQSFRuHlF0hp5WGKSsrxDQwhICQURzdPVq7dwLsr16Oma0pIZBw5O3bz7TeP+OH5C5YWT1NdWUH5gf3LNZcdHRTuzuNQWTmjg0P09fTS3tpBX08/w4MjzB0/wZf37nP39h2OTkzS39vH6MgQ/X09DPT3MjTYT39fF0ODvUyMDzMxMsixo+NMjQ0xMzHC7NQ4R0cHGertZGK4n4W5ZRvU8WPTXLp4nqdPnzIwMIC3jx/6xmZ88Mlq/vX/ruAfH63jP1aK8Ob7n/Pme5/y4SphPvpcmDfefId3PljBex+v5KOVnyIkJoqNgy1bszKJio7E19+H0NBgykqL6Wpv5uzJ4yzOTVKct5VAVyui/e0pyU2iKCuObTHexPrbEuVtiY+dNlbaEhirCGGnL0ValDOV+Zup2ZdC9d5kDu6IJnezD5lRLkS6GJAWYk9pVhSHdyVQkODL9ggXChP9OZgeRnVePJU7Y9gW5URRZgh5CV6UbAunckc0uzd7syvGnW2h9lTlRNO6P436XQkUJQWwM8qVhrzNNOQlU565SaBIlKSFkRftyc4od/YlBlCaHkpxciD7tviyJ8GLXdGu5EQ4snOTC4WbX+9OLBOI3Zt9ydvsT26cD7sSg9ifuYnK3akcyNlMxiY/Du5MpamigJ1pm8jLiGOyv4Wc9Di6W6o4OtLBruwt5GUnEx7gRlX5Pk7PH2VqbID25lq6O1qor6nk4rlF6qsPsS09hdqqCr55sGwFfL398MOLZ/zw4hmvfnr5N+Lwmgz89OMPgnzEa4Xi1U8v+eHFMx49/I7vv/uGp08eCZ7zWo34+dWPgvuePX3M0yePePrkEffv3uPpw0d888V9zi4ssLRwggd3bvH06/t8ee0KXU21NFWVMTnQzcVTcxwd6qe7pZH5qQm+unWdpYU5zp2YYWluhuMjfZydGeX4QCclOzLYtzWJhuI8CtLiKN+1jb7GQww21zDZc4TbS6d4/s3X/PDkBS+e/cgfP/8Ov/3Ozy+f89vPz+G3F/zy4lvuXDlNa91BclKjyc2IJiMukMRwT/K3xrFvZzIFeamUHsyls72Kro4a6g4X091ez/yxCRaOTzLYdYSh7lYGu47Q01JLfcV+DhXvpqXmIMM9zfT3tFBbW/pXrWoBHR2NDA93Mz8/xbFjY4yM9DA9PcTwcDstLYeorTtAUfEOUtM2ER3lTWiQI0G+1oT42xDib4WvuwGBPgZEhpgTEqiPr6c6Lo7y+Hpp4eeni4uzKt5eumyKsiVi00aCImxx8jbE08+SXXuSqG08wOzCKGMT3fT0tdDT28qFi6e5dGmR/v526urKaGyspKOtmq6uenJyUzhUU0TzkUMkp0cTFOZB7p4MsvOScPO3JirRj6hkP8ITvQmMdcE70h6PcGtcgixx8DfGykMHB39DnAJNsfPRw9pTF3s/A9xCLfGMsMI9xBKvcCvsvPRx8DXA2F4FB18Dwcqyop4U4irCiCquQ0ZTHAVdaWQ0xZFSFxOQCwlVEUQV1/1V47qM9bKrWCfzOUIyaxGWXfdPWIOw7BpBJkJEbs1yW5PCaoTlPkdUYTVSasLIaoohpSaMkvYGNAxlUNWTRFlHHBVdCeQ1lsmFnrkSavpSyyNyRrIo64ijrCMuuF9WTQhx5XVIqKxHxUAGdWN5ZDREkVQVQkpNGDHFNX+zUCnrS6NqKIuOhQqGtpoYb9RG2UBGsLYtrSGKpJowG5TXsUF5HZJqwkipiyCpJoykmjDSGqIo6kmhbaGCmZM+tp5mWDgb4OhrhUuALTbuJpg66GLqoIuRnRY6FiroW6tj5qiHqYMu2ubKqBnJoWupipmjHhbOBkirCyGhshZhuU+R0xJF1VBaoEJomsqjbiyLkp4E6say6FmpYGCjhrWbIc7+Vth7m+ATthEXPzMcvY2xc9fH0lUHex9j3IKtcPQzxdhBfTkLYSSBipEEUlrrkNZeL8hGKBtLomQkgaKhOIqG4igYbEBe/z8XqOV0lleplfXF0TSVxcJRC7cAS3zCNuIdaodPqAMBkW74hDrh5m+LV7ADwdGeBEW64+5ni5WDPg7uZjh6mGNirUlQpDvhsT4ERbpj52KMf5gbobG+xKeFsWVrFGFxXjh4mgrqbl9bxey8zIlKCcUj3AV1UxU2+thQWFFAyvZkdu/Po+5IHWVVpWRuyyBr+za8fLxJTk2hvOIQB8sr8PILZJWIGB+tWouYvCKSKmp8LiaJtoklQZFxWNq78uk6cVaLySCuoI6orBryGoaChemP1kkjpqjLWik1Vkuo8N4qyb9Ug/8p5/Cf+GdV4n8iF/8cpl4vo8UGJQPktS2R17ZEUtUYEXldRBX0EFPUR0Re97+pEtLq5mxQMhLYnBS1LFHTt0Pf0gUDK1fsXANw9ArGxskHYytnTKxdMLNywtjcHkMLR4ytXdE03ihQFwyt3TCycUfd0BZpVUNU9KwEViZZdWOkVQ2RVNZHXtMUdUNbFNWNkVMxQE7FACUNExTVjZFR0kNcVlNAIGSU9JBXNURBzQgVLTP0TOyxdfLD0zcMSys73nzzTYEa8dZbb/3/Twj+v0BOxYCVq8R54413+Md/fIqiqgGuHoFsTspkT2ExGZnZhIVGcfToNE8fP+Hhd98zPTVJeVkJO3ZsZ9++QiorKwkICMDDw4uPP/qU999bgbqaDvV1rQwNjrN07hL373/NzZs3efjwIVeuXOL69assnTsjWKUe6O9lYnyUsdFh+nq7GejvZencGe7dvc2Vyxe5fesG584ucvXKJc4vneWr+19wfuksS+fOcO7sIufOLnL61AIL83OcWTzFlcsXOX5smuPHpjk2M0XrkWZ25uZwYu44N29c48L5c9y6eZX7X97hzu2bnFw4wfDQAN1dHXS0tdPS1MyR5hYuXbjIsenjjI9OUFtdx4GigxwoKqW+toHzS2c5s3iK/XsKyc8toLW+jbL95RwsLKGxpoHh/gEmJ8e5d+8OHT3dKChr8ek6SdaJqiMsoYGKhglikkqsXCXKRyvXs3q9JO9/vAZ9I0s0dYwRFZchNiGZx89+5MH3j5mcmaWtqxd3bz8UVDUxsXVljbginwpJoaRpSH7hQRbPnGdycoquznbKiopoqj1MR0sjdVUVjA8O0lhdTceRFk6dmGOwf4iRoVEmxiZZOnuep4+fcfP6Lbo7uxjsH2Du+CxDg/2MDA8yMjxIe1szfb2dy4uzk2NcXlrkzMIsp+ZmBMdjk6PMTU9w7tQJZqcnuX39Cgvzc1y9col7d28zNzdHeXk5alq6vP3RWt56fx1vrxDi7RVCvPXe5/zHJ+v4eJUY765Yw/99bwXvr/iMt9//iPdWrEBIXAz/kAC8/Hxx9/bC3d2drG2ZdHe1MT87xaOvb/P0wW12pcdSmpfO3GAz1YWZJARsJNzNlKQwZ5LDXXCzUEVF7EN0ZD8lxFWf7AQvdqcFcXBHNBW7EziQHcXejFByYjxIC7Fn+yY39iQFsCvGk91x3tTsiKenLIeB6l2U79hEuLMOO+KWNx1KtoVTV5BI5Y5ociKdyQpzoHZXPA35iRQnB5Id6kC6vzU1O5ZtTHvi/SmI86M0PZLi5GC2BTuQ5mdDbqQbhQk+7N3sS1GyP6UZIZSkB7M/yY/9SX4cSA2kOCOMnXFebN/kxu7NvuRvCWRnvC87NweyNz2S0twt7M+KoyA9hqKcJGZH2qg5kEtWYjj5WYnkpscz0FFHf2cdtZV7qT9UxP7d2zg23s/S4nGqyoro7zrCQG8H4yP9zB+fZk9eLhEhgbS3NHL92hXBkNzTJ4/gz9/59ZdXPHn8kD//+I0/fv+VZ08f8+UXd7l755agaem1OvGaWLxeu7596wZf3f+CZ08fC8jGH7//ujxY9+fv/PLzTwJb1MsfnvPku8c8+OJrLp1dYnZ8gpnRYRaPTXNh4QQX5o8zNdBDU2UptSVFNB4qpTh/Fzu2pVNxsIj+rnYO7tnNwtEJXnzzNVdOz3NmeoxLc0cZbKyipXQvFbsyObR7G9lx4exKiqGvrpLB5hoGmmq5uniKn5695PnTl/z5yx/wJ/z56yt+++kZf/z0hFfPv+bJg+vMTnZSWriVgwVp5KZGsD0plJ7Ggwx2HGLX9ljKSncw1F9Pf08d5QfzqK7cx2hfGxOD3Qx1t1J/qITyfXlUFuVTWriDPTlplO7ZTlt9GYcP7aOwMIeUlBjy8rZSVXWQhoZD9PW10dXVTF9fGwMDbXR01FNfX0pJaR7pGZsIDXMjLNSZ6DA3IoId2BTmRGTIRgK8jPHz0sPXSwdnBwV8vbRwdVUiMNCAsDBTvL10CPA3JDTMAlcPHfxCLHHzNyU0yoX9Jduori9iZm6I8ckeJqcGOHZ8nBPzU8zOTjA62ktDQwV5eVspLNhGa+th6hpKiUsMIX1bHInpUYRs8mZzWjjRSQFEbfEhbLMXyTsi2bI9HK9wGyzctLD21GWjryHWntrYeuviEmyKR7glToHGWHloYeaihqmzKiZOKriHmOMeYo6tpw7OAcYY2MoLCMRriCisRUhuNbJaEqgYygvUCBlNceR1pJBS/88tiPWyq/4O6TUCIvHP7UyviYSI3Bo2KK5ng9KyGiEivwoJlfVIqQkjqSqEvIYIavpSqOpJoqglhryGCBKKq5FWWYe2iTzaJvLomSuhZSyHkvYGFDRFUdGVQEFTFHGFVYgqrEZMcQ3y2uIo60sjqSqEhMp6ZDREkVBZj5KeFAo6EijoSAhIhIqBDGpGcmiaKiKnLY6EqhCSasIo6EqioCuJlLoIUuoiKOhKom2hgoapIiqGsijqSaFsIIOulRrW7ia4BNph52mGe7A97sH2WLoYom+tjpGdFqYOuhhv1Gajlzna5soo6UmhZaaErqUq6sbyaJkpYeaoJ1Alluta9TFz1MEtyBYbdyNBGNvARg0Tey0sXfQxddDG1sMYvygXwhO9CY5xxcnHBFs3PYxtVVA1ksDQTgVrdz20LeSwcNVBy0IOdVNpNM2XLUyKhhtQMhJHVlcYDQs5lIwkkNVd3pdQNZVG3VwWZUMJZLWFkVRfi7yuKOrG0hj+NRjn6m+Bk48p1i66eARuJDDKneBoT/wjXAmO9iQqMYDgKA+cPC1w97PFwd0M7yAHohMDKaveQ0FxFpk7EpYXqPdtJS41nIiEAOLTwgiN9Rb8TrcgW+y9zdC30SAkwZ+EbTG4BjuRlpdKaWMZgTGBuAd6kJadRmtPK43tjSRnpBAduwkTM1Oiojexp3Afbl6+mFjaoKKzHJyWUdfkIyFRxJXU0DA04+NVIny6Thw5VV3E5FRZKy6HiIwqq0RlEZFdXqFeKSKPjIYJn4kpIqlqiJii/l8v9H/PPPxX/E85iX8OXb+ud10vs2yRet3GJK1uiqiCHuLKhoIaWCFZbUFz02tyIaFigrCcHpKqxijoWKGgaYGavh3Gth6YO/hgYOGEsbUrGnpWyKrooahhhJquOep6FuiZbkTDwBotE3uMbNyxdQvC0TscK2d/NI03IqVigJSKAZLK+sioGaGgZYachgniirpIKOkhp2GCgpoRUgo6bJDREFiWXisPssr6SCvqCq5p6lvj7BlK9OZtpG4rYOv2AoxNLP72Mv6/lkQIiavywUoxPlktwQcr1uMbGMXh2hYqquroHxhZXvOrruPKpcvcunadW9eucvfmDeqrD1OQn0dFRRkFBQVkZWUhJ6fAv/3rW3zw/grU1bQ50tJJY8MRzp29yPXrN7l+/Tp37tzhxIlZTp6cF3zpHhrsF4ShR4YHGRzo40hLEzXVVRybmRL4ra9eucSd2zf54t4dls6dESgB55fOcvbMaU6dnGdhfo7F0ye5eGFJQEymjk4wPDRAZ0cbfb3dLMzPcfPGNY7NTHLxwtnll9vZYwz09zI9NUlnewf5ebsJCwlleHBIEKqeO36CibFJDhSVkrdzN9NTk/T39dDb2UVTbTNJsckkxSYzPjDBjcvXWVw4yalTC5w8Oc/M3Cwl5TWsXCvBBmk9wqIz6RmYpqKqiYqqJhK2bEVCRpUPVqyluqGVgxU1hEbFc6i2kZkTp7h66x5TswtU1jQQm5jCJ2tECI5JRlJZF2kVXYrKa2lu7aF/YISJiaMMDfaTnZ5Oe3MDEwO9TA0PMNDdwehALzcuX+CL27e4c+suE2NT3Lh2m6uXb3Dl0tXlwHjTEYYGBhno62f66BTDQwNMjI8Ktj0uXlji9PwsE8P9ZKclsmdXDmODvVxeWuT84gJHx4a5tHSG0/OzXD5/VrBG/rrG8/q1KwSHhPHWu5/y9sci/Ms/PuGNf1/BR6s28OEqUd56/zPe+3Qd/3j/Ez5atZZ3Pl7Jm+++z4erPmflmlV8sHIln3y+CrENEvj4+JGft5v549M8+eYLvr17jTPTwxzITSEx2IWczUEkBGwk2MkQPzsdwt1M0Zb5DAPFtVjpSeDrqEPKJlcy4jxJiXAmNymA8l2bqcxLZFeCH7lxPtTkJVGcHkFhUjDVu7ZQlBzK/uQgqvPiaSpKpSQ7gqq8OHbEuJESaE3TvhQqd0ST6GVKfrwX+fFeHEgL5mBqMDsinNkR4UxupAsVW6Op27mFAylh5IS7sTvGi+LkYAoT/Ni1yYPdMR5khzqQG+VMSXowlVkRFKcEUJwSQNX2KIrSQynNiqJkWyT7UoPZlxZGSVY0RVuj2Z0UQnF2PLuSw9gaE0Drob0sTvfRVr2fHSmbSI4OID8rkbb6EiqLczk5M0BBTgrlRbuYGOykqbqUkv35HD86wrlTJ7h2cYnL55fYv6eAlMTNHDs6ybOnjwVE4PWL/S8//8Svv7wSDM09efyQM4unBCT/xNxxHj38Dv78nVc/veTRw++4d/c2Fy8sCQj/zRvX+PWXV/z+2y+8/OE5r356yR+///q3nMXzZ0/4/dVv/Pnz7zx98B0/fP+Q7+7e4faFJb66fpkz02OMdbZwaH8+eZnJbNkUxv68XCaG+znSUEv5gf3MT03y4vtvePbgKx7cvMqd86e5c26BJ7cvc/PUMUaaqyjfmcHOxEj2pMdzeM8ORtvruTI/zd1LS5w/fYZvvvyW31/9xs8vf+Dhgy+5fnkR/nzJi0f3uH9rkc7mgxwsSCMl2otD+7dSkp/C3uw4Wqry2ZObQEdrKYM9hzl3cpSFYwMMdNUzN9FPS3UZxbu3c6SmnNqSfdSXFVFVvJvyvbk0Vu5n17ZEkreEk5YWw96929m3L5fS0r3U1pZz8MBeDhQXkpubSVPTIbq7m2hoKKOru46y8jyCQ5yIifYgOcGPuAg3wvxtCfa1ICTAgtBAc4L8jPD10cPLSxMvby38A/QJDjEmMMgQP389AgKNCA6zwC/EEmcfI1K3hlPTuJfq+iIO1xXTN9DC7Ilxjs9OMDU9Qn9/O5OTg+TnZ5GVlURkuDeVlXtJyYgmKTOaxvZD7ChIJWZLEMlZUdi5GREQ5URQtAvhCR7YeRkSluiOo58xLoEmBMY64BVhgXuoKT5RVriHmvL/qHuvsCjzBO27392d7ZnpMG23qc2A5FRUkaqKXOScc84ZkaiAIEHAhCBKUkBARQEDUTAgyYAimEO3ObSduyfu7O67v++ApqZ7Zt/zbw7uC3ie56Dg4uB/P3fyDDfHM9wc12ApLkESfKKscAmW4hVpSWCCPWGpLoSmOP8DiVDRW4eSzmrWqC9HWbAWPRNNtI1VMZYJUddXQlmwFkXtVazTXME6zRUoaM0HptdprkBNpIyKnhJKOutYp7maNeqfsk5zJcqCdWgYKMufU9D+lPWCVfKA9UJTk9RaFyMLTYRSFTT116KiuwIV3RVoiNYglKpg5WSIiY0AQ3MNRCaqciKhZbAONb1VKGh/ioL2pyjrrUbTSAl1AwV5/kJHooKq6G+hbl2pKjoSFbTFymiLlRGYqKEtVsbM0RBbTzOMrQVoGCqipr8ObbEyulJVOfkwkunKW6VsPc0IT/YnekMwmUXJRKUF4ehrhZWrRP43dQmwwTPUEXtvC2w9zZC5SZHaidA0UkJFuAYzR0NCEnyw9TTBM9Qez1B7XAJkOPlZyq1Odl6mcgJh7S6Rtz5J7fRw8DHHJ8IBa1dDbN2NsPcUY+dhjJWbAWZOevJBPhNHAUY2mvOWJLP1iGRqGNpqIrRSRctEAX1rDTmR0DGbX58WWaqhLVZAR6KIinAFUjtdtI3WomO8DgtHITIXAxy8pLj4mRMY4UZKZiQR8b5kFyQRHOVBXGowLUdqiYj3JTMvgar9pXQPtNHWVU/BtgxSc6JJ3xxHclYkmQXJ5BSlERzjTWSSPwExHkhs58PZLkHWeIQ6srk8g8ytaSTkxGLpZkXZ3m1sKMjAyEqCi58bEYkx7G3YR+KGZIq3leHm5YmBoTGOTi7YODijraePjaMrti5eBEbFo6itx1otIWvUdVHWMUBZyxBlLUPWaxqgpGWAoqY+ihoG89AyRFHL8P9JEhaqWheIxN8UBjFKulJWqorkexGr1Q1YLzBBUUfCKjX9n54Xy9WInysSC9fWC8zkNqYFLCgTC1gvMENHYo+RzAMDSzfENvNBaYm1O7pim3kbkqEMXSMrDEztMbP1wN49CFffCFz9o4lMziVzy3bS88oJiErDwtEXoYk9OsbWaBvJfkEkNA0sUdUzRUVggprQDD0jGSsVtDGQ2mFk6oDQeH5de72GITr6FqjrSjE0scc/NJGK3Y1ExmfiFRCDtaMvTm7++AeE8M477/Cb3/zmny9M/XP8+/sr+D/vLuGDT9aiqmlIQEgsx7pPMzl1lSdPnjEzM8PE2Dg3rs9wYWSY/lMnuTw2Rv+p+a2G1tZmjh8/zujoKAkJSchkNvj6BBISHEFUZBy9vf3cvn2Xt2+/4vXr11y/fp1Llybp6jrGmaEBek+flBOJocF+RoaH6Os9RXtbK40Ndeyp2sXRIx3cujnL82dPePTwPvfv3ZFbnO7euSUPW165PCUPWb96+Zy+3lOc6Omip/s43V3HaG05SFNjPf19p7l39zZPnzxi5voV+b7E6IVzTE2Oc/HCKIP9Awz09dN76jTnz15gYmySsdFxLk1eZqDvDJXl29m1czsHmhroO3mKgVODVFXsoapiD5cvXuHB7ft8dv8Bd+/eZmJijGuzNxifuk5gRBLLVwuobejmwvgNPn/6ltlbn+HpG4aqpj62jl6cu3iV11/9wNWZe/T0j9DQ3MGu2kZCY5LQ1pdgaCrDyTsIbSNLlq7TQMfIgrrmIwydG2f04iTDw2fpOt5JY20tY+eGuXLxPKc6D9PTeZgbVy/x6unn3L99ixfPXvL86StevfiCm7N3mL5yjd5TfRw7epzzZy/QWN/AyZ4TXDh3nsMdbfSePsmrl885f26Em3PXaTvYQGvTPi4MD3Dt0jj3bs7w7POH3JyZZvbGNNOXpuRDYrduzjJ77QozVy9xc2aaiIgI3vnXD/hgiSIfLFHk3d+t4P3Fa3n3o0/5l/cW8+GyNfzrbz/mnX/7Lf/+wSe8v3gZ7/5uEe99soRPlq/k/UWL+XSVAmrq2ojFUsrLtvHk4T3+9N1brlwYICshhMq8VDaEe5Ac5EScrzUeFgK8rARYCRUx1VmJzEgBJ3N1ovwsyYz3JCvWg7xkP3ZsjqVmawrH6krYlRtDRqgT27Mi6diVR1VuLAWx3vMWosww2nZn01CWwpGazbRuz6B2SxyHdmRSlOjFlhg3dmwMpizZl6rscLkSURLvRXmyH7szIjmwdQMHtm5gf15SR9yFAAAgAElEQVQiB7am0lq2kYPFaTSXbKAyNYDyZD8q0/ypzgmnoTCepq2J1BXEsndTJLtzo6jOi6UmP05OIuqK0zi4fROHdhewt3gj27JjqchNoq22nPOn2znVsZ+yTSmkRPiwKS2Kmu0FdByooq6qmLyMeEryNtBSv4dthTn0dh3m+ef3eP75Q65dmuDK5ASne7o5cfwYn92/x48/fMdf/vxH/vOvf5FnGRYO+Qvfz964TkP9fo4fO8qtm7N88eYVf/7TH/jizSvevH7J82dPePrkcx5//ojbt+a4euUSN2au8dmjB/JcxX/+9S/851//Im93WshcfPf2G/76h7/w529/gD//Bf70B/7nh2/56zdvmB0f4cyxNvZXbmVXyWaqthUyeX6IL1484fXzJ3zz9jX891/h//4Xn92+yczEGPevX2Gsv5tzPUe4PHiCjpoKqguzKEmPoygtht0FWfQeamBubIQ7V6d4fOc+X7x4A/8Db1485exgL+0t+2k/WE3D3hL2VxWQmRxAUrgz8SEOdB4sp6dtJ6W5kSRHONHdUUV/TyP11VvoOVLL9EQfc1fOcvfaGMda6zhUX81gzxGONO2juXYHnc37OLh3O7tKNlFSkE5xUQa7dhfRcbiOurodlJXlUVm5lbr91QwOnKK1tZ7GxhqamqppPbSXzmMNbCvPIjTciazMMIo2xVKYE01+ZhibMoLI3ujHxlQvEhOciI6xJSzcguBwU0LDzAkLNyM0zJTQMFNi4+xI2eBBQpoX4QmupGWGUttQQnNbNU0tezjdd4Sz53sZOdtHz4kjXLlykdHRIXJyUsjNTWVbaS4VFfnsb9xBTUMlh7sbSUwPIyU7gvTNMWzMjyZ2gz+puWEERDniEWRBblkCqZuCSN4URFK2L5Eb3AhKsCckyZGAOFu8IizwjZYRnOhAUII93pGWOAWKcQmW4h5mhlekJX6xNgQlOsgPu+ZOBmgZqaBnoonITBtDSwH65jqo6K1DV6KOsmCtfDxugRCs01yBovZ8fet6XQVU9JRQFa7/CYqoChVR11+PpqEKaiJFFLXnrUwLNiNV0Vo0DBXRM523MLkHWKOpvxYrJ0MkMh1WKX+EjasYgXg9usZKCKUqGFloIpHpIJHp/M3KJFgpP5SvF6ySW6bWai5jvWAVWsbr5bapnyshqqK16EpVMbTSQWonQt9CC3UDBRR/WtzWkajIFQypnQipnQgrV4ncoiRzk+ISYIOjrxW6UlX0LbQQ2+j9Azlz9reWW5dcA21xCbDB2d8az1BHQhN9icsIk29HSO30EJqpoW+hgYGlJsbWOli7S3D0tZDbekzshVi6GGHvbfZTNawVbgGW2HuKsXQSInPRx95HipO/GXbeEixcRJi7iDB10sPYVgt9KzX0LFXkEFgoo2K4Cl1zZfQsVdGUKqAlUUBgpoyW8ToUdZZibK2FpYsBxlYa2HmICUvwICbNj+hUX7xD7IlK9KeoPIsjPU3sqCniQHs1x041U747n4qqAorKs8gtTCGzIBG/cBdMbUWExnmTV5pOdEowvqFuuPraIbYUYm5vhJmjIVrG6xGYqWLuYkhYsj/2PjJcghyJSo+kYHsR4SnRuAZ54+jnTlL2BiwcrPEK8MHa0ZbI2BgCQ0OwtLJGSyBCXVuAf0gE5btrCYiMw9HLH2WBIRpGpixT0GC99k8EQmOeRMjJg4YBCur6rNOYx/8r8/D3Yeq/34hQ1JGgrGeKgrb4pyC1sdwSpagjkRMCFaHFPzQ1LSgOf08gFipf1fSt0DC0RkVogZaxLToSe/l1bSMZqnqmqIvMUReZoymyQNfIGiNzZywdvHH0DMPdP4aYtDyCYzfiFhCDzCUAscwNgcQWVT1TFLWMUdUzRVXPFA19i1+QCk0DSwQSW8TmThiZOqCsaYSxmSP6ElsUVEWIxDbyDITQ2JrA8GRSMgpx84lARcsYkdgG38Ao4hNSePfdd/n1r3/9DwfzfypC8dEninyyVJlFSxTwDYikuraJJ09f8cXbb7h37wFPnjzh6eMn82//r88wPDDI6Z4TNNXVkxifwJ49e7h69Srj4+PExsZSXFzM4OAZiotLaWw8wN2797l79z6PHz/m9u3bHDp0iK6uLubm5uSL1BPjFzk7cob+vtP0nj7JiZ4ujhxup72tlfq6fXR3HePWzVlePH/Kwwf3GB8bpet4JwP9vVw4f1YewL5397a8zvXK5SkOd7TRfLCJ48eOcu7sMH29pzh4oJGjRzq4NDXB3Ow1xsfOc3bkjHxrYub6NNenr3Ht6jTjF8foPt7FmcFhpiYuMTw0woVzowz2D1NZvp2K8jKOHzvK5YlJLo1dpv1ABx0HDzN39SZ3Zm9z//YdJibGOHt2mEdPHvPs5VecHLyIhq4Vh4+f5+rMQ27ff8G9R68JiUjGxSOYyIQMEtPzyMwrIbewktC4VKwcPBBKrfAIjCA+PRd7D39U9SQsU9Dkg2UKrFyvTc6WbZzsH+Hc+TFOnDhF88Em6mtqGO4/zZWJixzrOERneyt352b48vUr3r56zZtXX/Ddt7/n/r3PePjgMXOzdzhy+Dg5OZtISkqhqekgBw4c4PTp03R1dTExMcGBAwfw9/elpbmRi2eHmLt2mccP7nJpfJSpsQs8/vwRz5894fnzp9y+eYtHD+8zffUyI8NDXLs8yczVS0xPjZGbncM7//JrPly8jkXLlHjv41V8uGQtHyxew28XreTDJatRVNfj395bxG8XLWPpaiV+/dE8mVi6RoF3f/cx7320lN98uJhfv/cRJiZmlJcU09tzjNOdh6jYksXRht0EuVgQ4WFFnJ8d/vZigpykRHrKcDbRItTNBG8bAd42AkJcxST4W7M5wYeitCAyo9woSPKjriyd7Gh3cmM9qc5PYGdONDUFiRSn+JMX60FTeRpVeVHUlyZzuCqX5op0arfEkehtyvb0IHZnhcl3KGo3RbM11oPiOE8qUvzZlhRIfUEyrWWZtJVn01GZTXPJBpqKUmivyKJ2UzT782Kp3RzF3k2R1G+Jm1cgcsIpinWjJj9OTiJq8uOo2jyP2q0bOLh9E7sLUijaEE5DZT7Ne0roaqlm4FgTlQXpJId7k7cxiorCDbQ37KK8IJ2CrES2bclgR3Eeu8sLGT87wPTEeU53H6Oj5QAXR0a4ee0aM5evMnvtOs+fPeH1qxd8/dVb+Qjc9999w6OH97k0NcFAfy+nTvbQefQwU5PjvP3itbza9fWrF/LQ9J//9Af5psTXX73l2dPHPP78EX/9jz/zpz/+nj/98fd8/dVbHty/y727t3n29DEvnj/lj9/9ntdPn/Py0Wf8148/8Jcv3/Dq7hxfP77DN09u03uojsadW9lZmE1yVCBtTfsYuzDMq5dPgf/i5Ytn8D//xbdvX3Pn+lWuXhihbnsxu7bkMNzVxv6yPHbmpVNdlE1jZSEHd5ZyrKmGC6eOMjncx5fPnvP1F2/50/ffM35+mMa9u+g8VEdpfhrJMV5EBdkTF2ZParQTcSHW1O/MpG3/FrZs9Cfa34y2+kJ6j1azpyydup2bGTjWxPDJdsb6u+huq6d+dxlDPR2MnO6k91grEyOnOdV5kB0lubQ07OJIxz7215VTV7+dnTuLqKwspLZ2J22HDnBxdISR4X5aWupob2/g1Ol2TpxsYW9tMZnZ4RQVxVO4KYrS/DjKC+Mp3RJLXk4waamexMbZEx5lTUi4JYHhZgSFmhMcbk5QmBmBoaZExFiTkOpKZLwzEYluhMe4Ubk7l7Yj+2jt2MfgmS4Gz/TQ2LSX7TtKGBjooaurnezsZNLSYmio20F/fyeNzVXs3lfGzr1bKSjdSG5REtHJfqRvimRzcRKF5WkERDiQlBnAnsZCNpfEkpIbSHiCI5EpLsRs8CQs0ZmwRGdCE5zwi7YlOMGJsGRX/KJtcQs1xzXEDJdgU1yCTXENM8cr2hr/BAeCk1zng70WupjYGWLuKMbMwRgDC10UtVehrq8kD0YrC9aipLNaTiKUdFajKlRgrcYq1usqoK6vgraxBtrGamgaqqBhoIyGgTLrNFegbTyvAChof8oajaVoGCqiK1VFVbQWkYk6EpkAiUyA2EoXkYk6ArEKxpY6mNgIEVvpYmorwsrJGBtXKTJnMSY2QoRSNbQMFFEVKqCovYq1Gp/+Agv7FCp661DXV0LTUBlNQ2U0DNajaaiMtrEquhJ1RGbaaBmpoCNWw9TeCLdABwKivQiK9SEwxpuU3Di8Ql2w87TEPcgRv0gPAqK9cPG3w8hKD3NHMTbu5th5Wv4DifAMcUZio4+dpyWuAfY4+ljj5GuDi78dVi4mCEzU5CqD1E5PHvi2cjXGwtkQW08TuRohttHF2FpHTiRkbmKsXA1x9jXD1t0IcwcBZva6mDsLkbkbInM3xNJVH5mHETIPIyxc9ZHY68j3H4RWqhjaaiKyVMPYVhcTR5E8QG7lLsYlQIbMTYytmwQ7dynWLsZ4h9gTGutBZKIP8RuC8AqyJS0jkpLyXE70thOfHEJ+UTq7a0rYWpHLwLluGttriE0LxSvYCY9AB/n/ma2HxU/EVYChpQgTOyPE1vNkzclPhkuQNVHpgYSm+BMQ70NMRiQpeansbq7FJdgHbRMjROamaBoKWbRqOSITMZr6eojEYlIzM9lUUERIRDR1jS1sLiwjIj4VLQMTtAxMWKaggZLAmJVqAhQ1DFBSN0BJ3QgldQMU1A1/gbXqBqz9u+alv8fCVsRqdQO5AiFfq/6poenvlYp1WsY/hbT/piwskIif5x5+jp/bmBZUiIWF6wVCsZCV0DK2RU3fCl1jO3SMbNExskXX2A49iQMG5k6IrTyQ2nhgbOUqJw0qAhM0DSzRNpKhLjJnvY4EFYGJXHXQNLBEQ98CVT1TNA0s0ZPaoaimj8TCGQ2BCRoCE9R0JKjpSDCxcpWThbiUTWwp3YPY3Elud7JzCcDK1o3UtAwWLVrEr371q384mP9TbUVIzZ3Q1JYg1Lcgv3AbRzt7GJ+4zOjFcR4/fszs7HzgeGR4iNM9J5i8OMbM1Wk6jxyltLSUuro6rl+/zs2bNykuLqaiooKxsTGOHz/O1avXuH//Ps+fP+fmzZtcv36dpqYmMjIyOH/+PLduzvLo4X1uzt3g7MgZuruO0dF+iEOtzbS3tdJ2qIUDTQ2c6OmSE46B/l5aWw6ya+d2Tp86wdBgP6MXzjF99TL3793h0cP7XL92lZHhIXq6j9N1vJOR4SG53amv9xRdxzt/2pG4yMz1K5w/N0Jf7ymGBvu5OHqem7Nz3Ll1m4a6erqPdzHQNyjPD5wdPseFc2NcnrrC9NXL84eoL95yZ/Yup4/30t8zwIObD7k7d4fXz18wMTHG7ds3+fN//pXXb7/n5oMXWNoGEJO8hb8C1+c+48atx2Tlb8PIzJ5VStosWq7ICiUtVirp8NEKJRavUWO5oiaWTj54hsWhYWSBisiENWpCFq1Q4oPFawiPTuFU3xkujE5w6lQvRzoOM3p2hKmL55m7doULw4OcPzPA7dkbfP7gPm/ffMGzp6/44x/+g6dPXvL5Z8/YW1NHWGgUERFRZGRkUV/fSHNzKy0tLUxMTHDr1i2cnZ2JiAijv+80E6PnuHppjNuz1+WWstnZ2XlSOTnB8+cvmZubo7+/n472Q1ydGufG9GWuTIzS0tTIosWf8uGS1fzmg6X86v3FfLJsHSsU1Fm8UonfLvqUX72/mPc+XoGShgBNoTEfLlnJO//nXd759w/5YPEq/vW3H/PB4lUsWrqKxctWoaamgZuTI4U5mTTsqaRxVynBrjLiA10I9bDE316Mj70xiYFOhLmZE+wiIcLTlHg/GXG+ViQF2rIlJYCCZH+ivczRWP5v5Cf60rJrE9VFyRSlBrJzcyytuzdTnhVBSWoA9aXJFCZ5UZDgQdWmSLZnhrA1yZu0ACt2Z4VRlR1OSaI3tXkxNBUlUZboQ3GcJ9uSfCmI9GB7Wig1ObHUFyTTVJRCTU40VZkRNBWlUJHiz44N8/Wu+/KiOViSTEtZKg2F8ezJDqN2SwJVm6KpzoulvjiF/VtT2ZUbQ0VWNLs2J1BdtIGyrBhOH6rlaMNODuwppru1hor8DeQkhbGnPJe92/PYWZzNwb3l7N1RRPP+HVRXFDJy+jiXRodpb6pnV0UZxzoOcW9ujldPnvDozj1u3Zjl4d07PHxwj+fPnvDD99/y5z/9gefPnjA40Ef1nt2kpiRxqLWZ+/fuyEPSP/7wnTwsvWB7Wmhx+ut//Jkfvv+WL9684vWrF/JQ9h//8CNvXr9kbnZmvvjgyiWmxi5ybvAMV0bHeXbvLt++eMatiQv0tTXS11bP8LEDNO3YQl1lPiU5SVhJdMlKjWV7eRGHO1poPXSA8+fP8vrVC14/f8LduevcuXaJkZPHONpYw+n2RnpaaqnaksmOzRs4tLeC7uZ99LTsp7ejif5j7dyavsLXX7zh+ecPOXGsnb07ixk720NzXRkbEr2JDbVjS04IW3OCSY93oigrgOKcIDbGOZASaUt2vCv7tqVRuTmGvdsyONq4naZdRbTt307fkYPU7y6jfncZRw7WcuRgLUMnO+jrOUTNziLaW6vp7zvErt35bC3eSElJDvv27eDw4YMc7mihv+8E584OcuhQA+3tDdQ37KC8IpfSbelk50aSnuZLdqof+RsDKMgOJifdj6Q4Z0JDLAkIlOIbNA//EFOCIywJj7EhNMIK/2Ap/kEmBEdY4h9qRWSSO8ERTpRWZtDSXkNz2176Bjrp6mkjMyuFY8fbaG9vIiEhgs2bNzA6OsClyTOMjJygZn85WytySc6IoKKqgPTcWMp25ZK4MYStlRsprcwgLs2PmroimjoqSc8JITzBmaAIGxI2epGY4Ut4kguRKW5EJLviE2mNf4wdIYnO+EbZ4B5mgUe4JZ4RVnhGWOEeYYlrmDlOwSY4Bpojc5MithZhYmeIvrkO+uY6GFnpoa6vhLq+0k9qwxqUdFajqL1KbmVaqG79OYnQMlJHy0gVDQNl1ERKqAoV5WREw1ARJd2VcpVgIVwtkQnQNVbGyskYPYkqehJVbFylGFvq4OBpjpO3JXbupli7SJA5i7FxlWLtIsHMTh+xlS5qIkW5UqKks1r+ORegJlJE21gVgVQDHbEaOmI1BFINhKZa6JloInM1xc7TEu8wV6JSQ4hNDyc0wZ+wxABi08OJ2xhBZEowMRvCCE3wR+ZqisRGH9cAeyKSg9AwWI+xTIi1m9kvCITITHt+qdtUC6mtAdZuZjj6WOMR7IRHsBPWbmaIzDWx8TDFyc8SJz9LPELsCE30JiDGbb6RyE2MmaM+Vq7GWLkaY+ogwsBSE5G5OsbWOpg7ibBwFMrtTJZOQkQWKuiaKGJkrYGlqz6WbgZymDkLMbTVRGChjEimhthBB5mHBEs3Yxz9LXENtsHBzwKPMHtCE70JjHUnYWMIyVnhpOZEkpYbhX+4E15BtiRlhBKV5Et4tA/pWbFU7tpCXFIwsYlBePjYkl2QQmJ6BBGJATh5y3DwtCQiMYCEzCj8Ij0wdxQjMtPBzEGKtasMj2BXJDYGmNob4RvlRnCiFwU7MkncFE1Z7VY2V+TgFeGNoa0JKgYC1mhpoWZoiLpIiLHMHBdfL4RSYyQWFhzp7uZYzyly84ooLt+FmcyBNcraKGoKsXL2QVXfBAWBEWu1DFinZoCC6t+wTu2XWKOmz5qf7UD8PRZyD58q68nVBRWhGesFJihoi1mraSR/TlFH8ovQ9QoVIStVDVitPj8693Mrk5Ku6T80Mi1kIn6+KbFwT9PIRh7G1jK2RWjmjK7UAT2JAwKxPTpGtmgZWKMhsppXMgTmqArMWadhiKqeqbx5SV1kjrKuFGVdKWpCMwzMndAV28jzEQvWpgUlQlPPFFVtMSZWrnIrk7NnKL7B8RRX1JKVV07e1l0kpRegZyTD2MwRLaEZpjI37Jy8iY1LYsmSJb8gDguDc/9UUFAS8OGHK/DyCqG29gCHWo9w7FgXt2/f5uXLl0xMjHFu5Cz7a/eRlrKBttZ27ty6y/mzFxgdHeX8+fNMTk4yPj7O0aNHOXz48Pw2wKVJ7t27x5s3b/jyyy+ZnZ3l/v37XLx4kfLyclpbW5m9cV2+Ej0yPPQLK9OBpgaOdR6hsmIb+/ftZWpynKtXLnHyRDcneroYHxvl0tQEszeuc2PmGmMXL3D+3AiXL01yc+4Gt27Oytubpq9elvuyr1+7ytjFCwwN9nNmqI9LU2OcPnWCvt5TjI+NMj42yvXpa1y5dJlLk1P0nZ6vQu3vHeD82QsM9g8xMXaJ1y/fzL8N/cOPfPn6DbPTcwycGGTgxCAzl25waWyKqbFxenq6mJwc58tvv+Hpiy/p7juPodQVdYEVdQe75BLXe5+s4eMVyixdo84KRW0+XK7Ibz5Zy4cr17NCRcivl67lg5UqLFqrxjvvLWWZsg7vLlo5nx9YuobQqAR6B0YYGByhq6uH7uNd3Jmb5crkBGPnz3HuzBAToxe4NXeTRw8e8vL5C/77v+Dbb37P9NVZxscuU1RYypaCYur2N7GtbDsNDU2cO3eBw4cPMzExQWdnJ1FRUZw+fZoH9+9y68Y1rk6NM3ttmvv37nDt2jUmpy4zMXmJE719jJwd5fyFiwwMDFBTXUXfyW6uTo1zaew8fSe7MTE1R1lDh0+WruS9jxazaPFKlq9WYulKBd77aCnvvv8xS1cqsGKNKiIjC9y9QxAamvOr3yzmX37zCe/+bgUfLldk2Ro1Plqykt99tJj1ikrYyyxIjAohIcyX+CBPMuODcbYQYmusiYlAEXuJNn6OEsx11uAt0yMv3o/qLSnztagbwti6IZQtKUEYqy5BJlxH1ZZkug9uZ2/xBmq2prGnMIWKnCiqCxNo3JZK6QZ/CpO8KE8PZHO0CzkRjmxN8mZbih87NgZTkujNvvxYWkrTqEjxZ2usB0Ux7mwKdaEw2ouiGG8qUoLZmxtDTU40e7IiaSpKYW9uFFWZYdRujuJgSTJNWxOpygplR3og1Tnh1OTHUZ4eTFlaINV5sTSUprOvKIWq/CSq8pOoLclgT9EGJvqO0NtRx/7t+TTXlFKRv4EdhRm01lXQ3lhJyeYkGquLOdxURUfjHtobqxk7c5r+nqMcqK2mrbGe6bFxnn/2mCcPHvH5vUe8fPqMt69e8uXbN/JGpa++/IJbN2fpPX2SA00NZGak03ywiTu3b8pbnBa2IhbyDgtDcj98/y3ffvMVX759w1dffsF3334N//Pf8lrY3//4Pc+fPeHB/bvMXJ/m7NAgbQcOcP/GLN+/fsXFgdM07SzjeEMVx+t3smNTEjs3J7OrIJWtWXH4uFhQUphJUVE2xSV5BIf5U9ewn87OI4xdPMfIUC/NDXupr66koWob9TuKOXO8hf0VBWzNiKUsJ5F95fl0t9Yy3N1O37FWHszN8J9/+j0Pbs8weraX4x31jPR3cKRlJznpAWxIcGPTRh+SImWkx9pTnONHfroHsQFiwjz0ifU1ISPCifRwZ/aXZXD2eCPHG3fQVlvJyIk2Lp3rpXZ7EXW7y2ioqeDA/u10dx6guWkndfu20dK6m91VBeyvK+fAgT0cOlRHe3sTrS2NPxUgnOXQoQaamqopLNpIeIQbsfGeJKf6kpLkSWaKB9nJHqQnuhIfZUtooCm+fsb4+EvxCzbDN8gUv1BzgqOsCY+zJyzaloBQMwKCzQmJtCY81pHYNG9iEr3JK0qkfMdmdlUXc6SziZZD+2luqaOru4OSkjyKinLp6jrEN9+8YGjgGE1NVeyv307lri3kFW4gMTWE6Hg/+s50UFCcStbmaPILE8nIjaC5bQe79m4iIcWbmCQ3ktK8yc4PJyLRjbgNPoTGu+AeaE5QjCPZRTEkbwrB3keMU6ApLsHmuIfL8Iy0wTPSBrcwKxxDzHEMNMdIpovYSg8TG3009ZXQNVZF5izFwEwbdaECGiJFVHTXoKS1EiWtlajorkFFdw3rtVehoPEp6voqaBqq/UQg1FHXX4+aSEkOgVSDNerLWau5TJ4pWKOxFBXhGmRuUiwdjXAPsMXERoi9hxnOPlZYu0jwC3fB2kWCrZsJprYiDM21EFvpInMW4+Bpjo2rFHN7A/TNdRCaaqFtrIqK3rpfZDfWaa7AwEIXkZk26vpKrFFfzmq1ZfKDv5mDMQ6eljh6WeER6IBfuBueQY44elnhHmBPaJwvEYkBWDlJ0DfVQiITYukoxtnHGt8wV/zC3QiJ9yM6LZTotFAiU4IJSwzAxd8Oc0cxMldTfCPccQ9yxC3QAY9gJ5x8bTC1N0JoqvWTEjG/YG3vbYZroDWBse54hzvKMxCWLkbYeEix9zaTXzOxF2LuZIDMzQgzewF2Hsa4+M0rEkbWGvJVaXNnIca2WvJQtYmjALGDDiKZGkIrVYzstDB10kdsJ8DW2xS/mPlhN5cAGc4+Frj5ywiOcSc2LZCMvFjySlKJSfEnKsmXbbs3sb2mgJr95RzpbORIZyPNrTW0H60nKS2cLWVZWDtJ0TVWJTTOF79ID2w9LIjZEEZKbhyeYS64BDrgF+GLmb0ppvYS9M11EdvqY+k6T2yS86IJSvRh49ZUyusrSN+ajdjeEiWhLqoGhqwXirBxc8XR2wuhVIKGSEhqRja3H3zGtsrd6OmLWb5aCQUVLfSlMkQmNohlzqjqm6CkJ2Glmh5rVESsVTaQY42K6Jf4exKhLvwFFLTFchKxkH9Q1jOVkwg1fQtWqxvIcxKfKuvJFYvl6wX/K4lYCE+vF5j9w/jc36sRC61JRhZuSGSeaIvt/rYhIbT42bOWqAitUBXJUBHJUBXJUBVZomVo9YtNiIXsg1jmhq17MNaugfKmpgVL08KOhNDEHn2JLZ98qoyCqgiBoRUGUjv0JbZ4BcRwdmyGrLxy4lI2Ye3oi4qWMXgDqG0AACAASURBVPoSWwykdkgsnHFw8SUuPhkFBYVfHMj/N1Xi//cIDIxFZulMQX4pbYeO0tN9mv7+fl68eMHdu7e5fHmKRw8e0tPVTXRkDFkZ2XS0HeXUiT7OnBnh+vXrTE5O0tnZyfHjxxkcHOTZsyd88cVrvv/+W/7whx+5desWn332GZ999hlDQ0P09vZy/PhxZq7PHz6vXrnE1OQ4z54+5vmzJ4yPzbcLnTzRTfPBJk70dHH3zi1ev3rB82dPePz5Ix4+uMftW3M8fHCPudkZzp0d5szQgJxsjI+NMjU5zq2bs9y/d4c7t2/y9MnnfPP1lzx5/BnjY6N0dx3lcEcrRYUFtLe1cvvWHLM3rnNr7iazM/N7EanJKURHxtDTdYLLU1cYPX+R8YtTTIxNyuti79++w53Zu1wdn+b84AWmLlzi4tlRjrZ30NHRxvHjnVyavsr0zB2SNuazaKn6TxWvBjh7h6FtYCEnEb/+eA0frVBh8Tot/v3jNby/QplFazX4tyVr+e0KVT5W0ubdZev57XIl1qjpoWNgioWNE6np2XR1n+Lo0WP0njrNyJlhRs+OMHttmvEL5zk7NMhAXz/jF8d48+o13333A1++/ZavvvyeB/cf03X8FCnJ6VSU72RwYIQjh4/T1zfA5OQlhoaGmJmZoaamhhMnTjA6OsrVq1d5/Pkjrl+7zPTVy4yPj3OorYPjJ05zdnScip1VePsHUVRaTuexLnJycqjavZOL589wefQcQ70n2LhxI46ubugIRaxVUuGjxcv43cfLWLJ8NZ8sX4O+2ByRsRkfL13LejU9YhOz8AuKZfkqVd5btJqPVqjwmyUKLF6lyvufrOT93y1lxYpVqCopYi4xxMfZhqQIf6ID3TETquBhI8bLToypnjI2RhoE2Btjp69EhKsp+0s20r6nkJrCVPYUpnBgxyb2Fm/AUrgWDytdsmK92J4XT0ddKU07N1FTkkpdWRr1pcnsL06koSyFfYXxFCf7kBfjOk8oIpzYluLH1nhPqrLDaSxMZHtaIKUJ3myJcqUiJZjtaaGUJsxbm/bmxlCXnyDfijhYnDJvacqPobk0hX150ZQkeLI1zp3dmSHsK0xk24Yg8mM92Jrky67cGGoLk6neksLuvETKMqOpLc3kXHcLPS01NO4uoqN+OweryzjSuJOOpp10tuxm/64tFGTGcLipiv07i+hub6StoYaTnW2c6jzM2d4+Zi9d5vN7D3h8/yEPb9/n3q3b/PGHH+U1rV99+QU3525w/twI584OMzkxRn3dPo4cbufa9BW5WrGgNiwoEwsB6gVVYiFI/fNrf/rj7/nu26/ldc8XR8/T3tLM4ZYWLgz2c/ncCDVlhWTHh1FbnM2+4gwKEgNorNxEVWEapbnxxEd4kBgbSFiYFzW1lRzqOMjU5UnGJsb56qu3vHzxhCPtzVSU5rF9ay7V5QXsKMzgaMNuejvqqNtRQNmmFA7tq2Ssv4uLgz383z//wFevn3OkrYHDh/ZzorOR5oZt7K7YSEqcCxuTXMlKdiHAVYe0GCtKN/uxNceLjFhrsuPsyYlyZGOoLTmRLjRVZnG2s47uxp101JYz3NXK5NAJmvfvoPdYKwMnOqjdU0rdvgpam6vYU13IgeZKDrZsZ2DwCBcu9HLuXC+Dgyc4eqSNUye7OH2qi337dnHw4Hy168aMCBKTfUlO9WXzphDys/zZlOrOhjh7YiNkRIVbEhEpIzLGnugEJ4KjrAmKlBESbUNYrB2hUTYER8zfT0jxJCrBjcAoexLTAkjZGExcUiAl5bm0H66n/XAj/QM9bM7LoKAgi7t3Z5iaOsvJk4fJzU6koiKfyh0FFGzdyOFjjaRnxZK1KZHa+nIyc2LJyo0hb0sChcUp7K7JIz0rlIQUb1LS/cnMCSZ5gw/hsc5kFkQSnuiGg5cxG/MjaO7cRX5lCqaOOjgHzde+2vtLsfOTYOsrxsbHGJmvMdbeYgQmahiYaSO1FqFjpIKRhS7OPtYYWwpQ0lqJhkgRNb11cvKgprcOdaECqoK1rNdehaGlCAMLISIzAboSLbmVSctIFV2JBur680RiflxOEU0jJYxkuvKKVRtXKU7elngE2uHiK8PFV4Z7gC3WLhIkMgHWLhJMbUWIrXQxsRFi7SLBxlWKqa0IkYk62saqaBuroq6vxDrNFaxUWcI6zRWo6yvJLUsC6fznWK22jNVqy1DXV5IrLjJnKZaOYmTOUpy8ZbgH2OPia4O9hwW2bmboSdTRNlTG0FwHMztDTGz0sXE1xTfMldA4X5KyY4hND8c7zBUbd3PMHcUYWgowtBQgczXFyEoPoakWhpYCLJ2lyFxNMXcUY+dpiW+EO05+82HqhVpXa3cJNh5SrFyNsfc2w8ZDKt+0sHI1lo+62XqaYOYoxMJRiIWjHhaOelg6CTF3FmLqKEBsq4WhTB2B2Xp0TBQRWqggttPGyE4LoZUqIpkaEsd5G5PUQYixrS42XvPNUN7hjviEOhCbFkhwjDsxqQEkZ4aRV5JKZn4cSRmhbC5OITc/ibT0KKqqS9hXV8nGzFjyi9Lx8LHF2kmKq48NgVGelOzMIyEzSv47ewQ7Ye4swTvCHVt3G1T1VBBIdAmJ9ye7JJ2oDcH4xriyqSKdirpi0otSyCzLwtLDFi2pITomJkSkbcQvJhb34GAik5MIT4gnv6yUqekZnrx8Q1RsEpo6IkTGZhib22FgYstqVQFL1qqxRFGDVRoiVqgKWKUkYvXPoSz8JVRFrP7JrrRSVcRKNb1fYCHfsEpNn7WaRijpSuXh6YVMxDIlXfm9ZUq6KGiLEZo5oi22+QUpUNI1lQ/NLagNazXF8p8X1Ak1fSs0jWzQFtuhK7ZBT2qHiY035vZ+CEwc0TSyQcvYVr52PU9ILOZJhL41agY2cugY2cprWxcsSgttTbbuwZjYeqIrtkFZVyq3Oy0QiQUS4egeLF+jtrTzQktohldADHlbd2Fu44GNkx9Gpg6sVdZDS2iGpZ0Xbj4RuHkFk74xG5FI9IsD+cJmxMLXfwpoqBmgrKiNo507ZSUVnD7Zy/T0NPfv3+Xp08fcuXOLZ8+eMTk5SXX1XtI3ZJGTnU931ylu3JhjfHySsbExLl68SH9/L1VVuxgbG+XHH7/n1q05pqYmmJqa4NWrF0xOTlJTU0Nzcyv79+9ncmJM/mbxyuUp3rx+yTdff8n9e3eYm52hr/cU58+NMH31MnOzMzx6eJ9vvv6Sly+eMTF+kZtzN+TPTk6McfXKJe7eucW16Sv09Z5iZHiI2RvX5bsQL1884/vvvuHZ08eMj43S0d5C3f4aggL9ycnOlGcsrl6+wvjFMeJiYln88Scs+WQpBXlbmJ2Z4/NHj7k+Pcu5kfNMTowxe+M6c9dnePzgCQ9uPmSk7yzDvSOcP3OOkcEhTpzopr+/l9MD/ZRVVCGSWPPOr5azUlGfdapGiKT2LF6lzruLVrNMQZuligIUtKVoSexQ0DXh18uV+bfFCnyqacR7qzV558MV6Fi4EpdbTHLWFgpLt1NcvovS8p10dZ+it7efq5evMHb+HB2tLZzp76Oj9RDnzgzP5zkGz/DmzVu+fPstz56+5vixk6SlZmJn60xKcjpth47Qe3qQzqPdDA0N09FxhKGhYS5dusLw8DBv3rxhbm6O27dvMzjQR1NjPR1t7Zw6dYrdVdU0tbTR0tGJqZUtn65RxNTSmq3FpcTGxlJaspWzZ/q4eGaAod4T7Nu3l8DgIEQG+qioqrN02ad8sGgxS5avZumna1BS0UZsIkNL15jVazVZr6bPspWq/O6Ttahqi1mqKOC3S9ezZK0m7y1eza/fX8LHnyxj2ZKlCHU08XVzIDEikGBPBxzMDQjxciAlyg+ZWBdzvfWkBDrhJlHHXyZke1Y0HdVFHNlbzJF9JRyr38boqYPkJQdgLliNVGclaZFuNO8tpH1/Cc1Vm6kqiGN7dii1RfE0lKWwtyCWXTnhlKT4UhDnTnaIHRVpARTFebAtxY/q7Ah2pgezOyNUHqzen5fInqzon2pe42ksTKY6O4odG0IojvOkKMad0kQvdmeGUJMbQe3mKJq2JtKxPYPG0jSq82IpTQ1ga5IvlZkR7N2SRE1hKjs3xbMlJYSWqkJ6Du6haVcRzTWlnD5cx6mOejoP7OZQfSX1VVtob9xBVnII+3cWUVORT2N1BTWVxQz2dHJtbJTb09e4f2OWZ/cf8eTuA+amb3Dt8hX+9OPv5dsNr1+9YG52Rl5QcPnSJGeGBhga7Ofe3du8fvVCbnn66ssv5I1OC8Hphd2IBXvTQh7ih++/5btvv5YPQs7euM6ZoQEa9tVyuvsY/d3HeTBzlYfXJ5nqP85A+z4OVObSVJnF0f2lNGzPoTI/ibRYH6wthTg6mtE3cJyvvn3Dd3/4ns+ePuG7H77l62++4MHdOSZGB6mv2kZRdjKVhRmc6W7l8c0Jboz309Wyl2MteznXe4TRoW5uTo/T09nGls3pbEyNZM/2zZQWJrEx2ZvoMCsyU10pzQskOtCI3FRHtmZ6UJztTnGWJ9XFEZRv9KMs2Zfq3GhaKrI5vKeQg9vzaajM53DdThp2lnCgtpKew42c7mph9/Yt5G9OoaJyEwVbkmk6WEFz6w7ODB9jcmqImZkJpqfH6enupL2tmeaD9dTVVdHR0cj+ukoKChPJzA4lKdWL9A2eFGT6kJXoSFKkJfGRViQnOJKa5k5Sqgdxya5EJbgQFu9EeIIz4QnOhMU4EBxuQ0S0A7GJbgRF2GHlJCA1I4S4ZF98AuzZtj2PQ+37aW2rY2vxZmr27mB4+DRzc1dob29gz55tZKTHUFCQzub8NDKy4uk8fpAduwqp3FFA2sYIEhID2VKYQnFpGntqCigpSyMuwYtNeVGkZwSRmxtObLw72XnRlFflkFUQw8bNkRw4sosDR3aRkB2MS6AFbiEyXIIssfc3xdpbjJmHAVJXIRIXPUychZjY6yOUamBoroOBmTa88w4OnpboGquyTn05yjqrURcqoGOkgrahMhoiRdSFCmgbKqMnUcfMQYqJnRhjmcFPREIDXYkGeiZa6JvP241M7Y2Q2olQ1luNhqEiDj6WeIU5YeUqwd7DAolMSHRKMJaOYqTWInzDXNE2VMbSUSy3wti6mWHtYoKVkwQTG31EJppoGaxHSWcNWkaq6JnMExgVPQU0DVUQmelgLBOhrr8ePRMthKbaaBqqyO8ZWuohNNUmONqHgAhPvINdcPOzx8XHFhsXM0RSLRQ1VqJvoo2OoSoGpjpYO5vi7u9AUJQ33sEumNkaoWmogqGlHmYOYuw8rXANcMDazRyprSEWTlLcAh1xDXDAxd8eB29rZK5mmDtKkLma4eAtw87LXN7IJLEVYOogwtRBhKWLES4BMrmNSWIrwMLZEHtvMxx8zLFwNsRIpomZvQATW22kNlqY2Gpj4qCLxE4bAys1BKZK6Jkro2eujKG1BiaOArmdSeygg72/KVbuYnwinLB2l2DhbEhMehAZhQlszItlW9VmdtQWUtO0jfKqzezYu4XSnTnEpQUSFO6Mh481Flb6hIR5sqUog5i4QILDPXH3tsXe1YLkjdFkFaSSlBFNQLQ3fpGe+EV6YudphYOvDXEZMZg6mOLs70xQXBBbdmxmd1PlfBtTSTKbKzcStTGEsNQgvKP9EFoZI7a3wdHfH++oWEwcXbDz8iIpK5Mde/dRe6CZg22HKSguQ1Ogj5GJFfbOPqgLjPlkxXqWK2rONy1pG7JCTY8VqgJWKOixUkGPVYrCeSiJ5Fi9Xp9VKkJWqQhZsQBVwS+wUlXEWk0jlPVM0TC0QtNIhqrIXB6kXr5ewAoVIQaWLkjtvOSZCUMrV4RmjnIC8XMSsUbDWE4cfk4iFtSJn69WqwhMUBeZY2DmgtjKAy1jW9QNZHJFQkVohYrQCuWfsF7PkvV6ligJLFESWCCUOqJjbC3PQiwsVKvqmbJOw1DexqSsK5VXuy4ErQUSW5w8QsjbuouohCz8QxOJSsgiMDwZ/9BEbJz8sLD1REFVhJGpA9aOvviHJmJk6oCnfzTxyVmkpG5EKpX+r+Thn0qR+N37y1jy8UrsrJ043N7J5PgUr1694vXrlzx69IgbN25w+/Ztnj9/zuuXbzjY1EpkeAwHmloZPnOegYEhhofPcuTIEQ4caKS6uorR0fOcP3+WM2cG6e46xrOnj7k2fYXdO3dRW7OXg03NNNY3cPrkKW7fmuP69DWGzwwyNTH/dv/G9fl9iNmZG1yamuDy1Lwl6fLUJeZmZ3j82ec8ffI5d+ZmefvqJV+9ec2d2zeZvTbNo4d3efb0MQ8f3GP66mXu3b3N/Xt35PWvc7MzTF+9zPDQGVJSUqiuriY9PZ2KigrOnDnDyZ4T1NbsJSIsHD1dIYrrlPjdBx/h6uLJ/0fdWUZHea97u9272+pojLi7zSQTT2YmE3d3d/eQEHd3FwiBhAQIwd2hpS2lhVKh7kaFUupyvR9SsnfPOWu9H9/zzlr3mjXzrOdZ8/F/zf2TSxev8PZb73PyxDlOnzrPkSPHOHbsGPv3HeDMyQsc2HeM1qZumuo7GBmcoL9vmOKSMkYmJmnp7EVN15T1ijqskTdASUuIkyyUhx5V4KHHFdEwEvHQ44o88NCT6JjZ4xeVxlpVPTbpW/C4khb/2qjK39YqYeHkTtvwVibn9tHaNcDoxDb6h8eorWtidscujh49zuXLTzM+OkZocAjuMg8M9AzpbO/i6tVrnD93mU8/+YJbr79NXX0Lzs7ubNyowqZNWnR29bOwuI+h4Qn2LR9mbn43ff3DLO7eR0dnLxcuXubW62/y8Sef8dJLL3P69GkqKyspKytjYnKarr5Bdi8f4uiZS7j5h6FnKkRJU4fYhFTS0jPp7+/n2NHD7N+7yJED+5iYmsTDxxv5TcpsVFRinZwiazbIs26jEo+ukWOTqg5aumZo6piyScUA+U26f4wecsr6KGmb868N6sipG7Jukzbr5dWRU1TlsceeQEVZCW83KZlJMeSlxpEcGYC/xJYIHxdsTTSQCnRxNlYhTGzO5tQwBmrzmO6oYGminSM7B1je2sWh2R72TLQQ6WWFj6M+ZelBVGaH0Lo5menuMlqLYqlM8achJ5z67DCq04PoKounpSiK/GgpZQmedJTEUpsZRG1aAO0FK/6G0ap0+ssSqU7yp7ckmb7SFDoLYhnZksFUfR6Dm1PpyI+iNSec9vwIWnJCacwMoj0/YjXqdaRqxQcx1pC96o0Yqs1iW0c52zoqGKovoHNzJsfmR1gY66SrppDp3gYOz4+zb2aYnrpSpvvqaChLY7K3lpbKHJorchnpaqCqOIvRnlamh3p5+vRJ3n7lJu+8+jI3nnmWY/uWObCwyJULF/jpu3t89eVtbn/+6aoc6dZrr6yWQd567RUuX7rAzZeu8+Ybt/j0k4+4+83XfPbpx/z268//Y/Hc/YjY+wVz3927y71vv+HLLz5f7Zt44dpVDi3vY9vEKEtzs7z32nXef+0FrpzYx7G5UWZ6a9k10sREezkjrSV01efTWJVDVLgHpWUZPP/CJd5691Vef+cWd3/4lt/5hS++/IQ7X3/OD/e+5PlnznH22BLPXzrJ2SN7efb8Md555XneuPEMT585zNGleZZ2TlNVmk9PeyOLc1PUVObT2VxOS30eJXkRVBRHUpYTSHdTKjmJUhpKQ2ndHE7r5nCqc32ozvKiryyazvxwRqpSmajNYrqxiLmeGibbKuirKWDv1n72zY7Q1VROT1sVvd11NDSW0thcTkFxEg2NhfT21bC8f4YTJ5Y4d+4I586eYG7nNsbHBjl54jCXL5zkzKll2ls3U5AfTU1NGmVlUeTm+FGQ5UVGvAvxkbYkxTqTneVNXmEQGbn+xKd6kpDpQ1K2H6l5gaQXBJOU4UdEnCuhkS6ER0uIjJdh7aRLeVUaOYXR+Ie40NJRwfBoB1099TQ2V3Lh0nFu3nyWfft2smfPdoaGOthcmsPQQAuN9SU0t2ymqbmcmtpCquvyaW4rp66xiIqqTOoaC5jc2klTawkFRbF09VSwuTyZxoY8yspT6R9pYHCyhY6BLexaHuPsM/upbM1FFmRDanEkPlEu+MQ44xsrwSfGGY9oZ1zD7XEJFuHsb4VPhCvmtvqYWOv8SdOvbaKMhqEiqnpyGAo0EToaY2lviKFAE30LdSxsDbGXCnH0sMPB3RYbqRVCZwvM7U0wtzdaPag7e9lhaKWNnqUGtjILnL1F2LiaI/a1JSzJDzd/J0JifQiN88U9wBkHmRCxly3eIVL8wt1w83fCPcAZN38nxF622IjNETgYYWlviMDBCBMbfZw8bfEKleEWKMbBXYS12AIrF/MVeYxUgIO7CBupAGORHsYiPWxdhYh9HHDxtic6OYTIpEB8Q92wk1piYbvyXEs7I4yEWuiYqGIrsSA42ofgGG+k3g44uVvj5CZCYG+Mqa0BIsmKMVji64hXqAxXf2ecPG1x9XcmMMaHqNRQIpKD8Q5zQ+rnhCzABVd/Zxw9RFg4GuDkJVyNdXXyEq6WzLn4WOPgYYnY1wpZoC2yQFskPkLs3c2wlRphIzHEXmaM2NsSmb81Ll4WCMV6mNprYO6ohVCstyplcvKxxMVPiEhmhLmLDi5+QsJTfXDyEpJdnkxCZhhBcV7Ud5TTM9pEaU025XXZFFSk0NhVTlVTPk1d5bT1bSG/PImM3EhyCmPJzI0hIERGXFIwmblxBIa6kZ2fQN9IGy1dNeSVpRMc7YNvqBu+oR7IfF0Ijw8id3MWGcWpxGfHMrUwQd90F+klSXiFy3ALdiYiPQi3UBfcQiWEJAViIRbiFxeCf1w08bm5WLqIcfDyJiQ+kYSsbHLLKwiMjMHVxx9HmQdGljaEx6VgaGGLjrEQVT1z1AwsUdQyZqOmIRs0DFHUNUNB3WQVJJQ0LFD6LyChqGWGopYZ8vdH2+RPo6hjgaapHaZ2bliJfRG6+GBs44qmqd2q8drQWkJwfDaRqYUY27iySU+Alpn9Hx0Sf5Yy3W+w/s9txP1r94HiT/4JQ2s0jEQYWYkxshKjYiD6Q1Zlt9p2rWFij7rpymiYOaBp7oim2UoalKaxDVomtqubhvsGahORFHM7N3TM7FeBwcLeHSMr8ep3FvbuSDxCsLRxxcxKjJGFI96BsXgFxKCqbY7AVobYPRgLkZS4lAI8/KJIz63AJyiOnKIagsISiY5LRmgl4oEH/sI///UIDz744Co8/F/TmR78XwAP90dNVZt//fNxlDep4+cbxKlTZ3jumascObTiATh6+AhPXbrMB++9zztvvMl7b77Lrtl5mhtb2LFzgVOnz7P/wCG275glJSWJnp4uFnbt4OSJIxw6uI/33nqdV26sxHsO9HRz4cxppkbGmBwd4+L5C5w5c4bt23ewuLjIwsJuxsbGOHr0ONeuXePFF29w+PBh6uoamJubY2lpmWeffZaPP/6UN269zju3bvHB22/w+ss3eP2Vl7h+9Rluf/oB7755iw/ffYuXr1/j+7tfc/3Fa5w4fpQ9i7upqaomMTERb29fSsu2EBQaQ1JSFpcuP8vz127w/NXrnDl9geHhUaqr6vH08EV5kzpr1sqRkJDB4uIBJrfuYmR8ltm5vUzPzHH63NOMTc5iY++KtY0rfkGxqGqasGGTDhtUdFHQMERJ2xR5DRPWKxuxUcMCFQMR65T1eUxOnSfkNFA3sMRB5oemgYC/P7YBOyd3ntyghLqOASrqOlhY2ZCcksH4xFaOHjvBjh1zzM/P09nZSWVlFV3dvdTWNbFzYQ9HT5xleGyawJBI1m5QJDwiFgdHCRPj27j50mt8cfsOrW3dyCtr4u4XRmbBZlJzSsgtrKRnYJIdC/uYnl0gNCqB+JQsMrILqKlv4dab7/Hp7TvMzu1m6+wce/buo6q6lp6BYZYOHmV+6RDbFpbZf/ISPmHxyGsYYmTtgJahJWI3L6ZmdrB9dicLCwucPnuG9p5+PAKCUdE25KFH1rBOXgUlNR3++s/HWaugzuNrlZBT0kJb3wI9IyHK6gZ/lPIZYmhhi9jLHw1jcx7bqMQaRVWUNPRQUNFAXkkNFVV1dLV1CPbzJjrIl6RQX+ICZER7O5AWKsPXwRA3Kx38HE3ICPOgpTSV7qosOirSmemp5Py+Cc4tjbJnvJGJljxqs4PZnOJNRaoXJQnudJbGsaN9M73FqTRmRtBWGE9nSRJ12WGUpfixOS2A4kRPWktjacwPozYzkO7SWFpygmnMDGKmKY+5tjI682Joy45koDSZ/pIkJmoymarLpiMvko68SNpzw+nMj6S3OJq+khh6i6PpLY6mvzSWwcoUtrcXsrWtkNH6LMYb8xhtyGWkPo+J1jLmB5uYG2hkbrCVhZEOdg60sa2nidn+dvaM9zLaXE5jURIdldl0VeUz2FxJX2MltaU5TPR3sHW0n9nJYd586Rr75mY4urTA0s5t9DTXcfXSea4+fYm7X33Jl599yleff8a3X3/FN19+wQ/f3uWDd97m2acuc/HsGS6dO8sLzz3LKzeu89rNl3jj1Vd476034fdf+e3Xn/n1l5/g919XPRD34eG3X39ebcO+L3X66svbfzTcn2L/0gLd7XWcOrybN28+w42nTvD08T0cnR/l2K4xhpvLGGmvoLEym8qiVJLjg6mpLeTlV6/yxdcf8vNv9/jxl7t8+Mnb/PzbPT6//QHffnub77+7wzd3bvPrT/f49usvuPPFZ9z5/HPufP4539y+zbuvv8nZ48fZPbuNk4eW2L+4g9a6zYwPtNFaX0xFURIttbnUlSZTmRfBQGMe/fVZ9G5JprcikfrMQPrL42hI8aAj25++ojCGy2OZqstgtq2Qrc2FDFVnM9VeyXBzGS2VOXQ0lbFzdpiFxUm6e+sprcimpCyT3v4mRsa6GZ/sY+/enSwu7GBsvTbzFQAAIABJREFUuI+h/i52bp9gqK+VloYyGmrzqKpMJT83hKw0T7LTvUhPdiMxwZWoSEeSktwoLoukpDKOnNII8spjKKpKJKcsmpyyaJJzgwiKkuAf4khwhJjAMGdik7zx9LMhKFxMUnogaZlhVNflMzzWSndvPceO7eHixaOcPr2f+fkpersa2VyaQ0VZLr2ddWwpTae2IpOSwgTq6/KoqMygtaOcsoo0coviqKjOYfe+bczOjzI43EZLSyUpiREU5acxv2OCPUuzTG8f5NipvZx7+jBt/VVEpPgQEOeKV5QzPjHOeMU64hHtiGu4CGmwNeJAIZIgK2TBK/8+20rMsLTX/2/pQrpmqmgbq2BqrYfA3hhjoQ56ZuqYWOli7WSBncQKaycLLO3MsBVb4+Jhj5ObLVJvJzwDXXHzc8ZMpI+zhwhbiQUSbzsk3nYkZkUSEuuDm78Tzh5Wq14IzyBn3PwdcA9wxM3fAVdfOwQOBngEOiF0NETqY0twjCc2YlOsnIxwdBPg7u+Ci4ctdhIBHgFifEJkSLzscfVxRObrhIuHLTYuFti4WOAos8ZeKsTZ3YbY1DDq2ytJK0zAP9odW1cBZvYrxmsjkRbGIl3MHfSxkwmxdxdg5WKGkWgl7cnQWnNVomThYISN1BKp38pmQRbgjJOnzcp9blaY2OhhINRC4GSCk6fNajJRYIz3igQq0BmBizEWToYIxSZYiY3+iHB1xtJJFytnPRzcTLBzNcLaRQ8LOzVspfrI/AQIHDVxcDNB4KKLyNUQkashJnbqWEn0cQ0U4eBphomdOnbuJnhHOBGe4kVWeSwhSR6kFIZTXLtS8hYa60d4nB9ZxUlsaSiisaOSutZyiirSqazPJ6swntTcCOLSAknNDaN3tI6Rra2k5YWTlBVMdLIPWUWxpOVFEpsSRHicDy3d1ZRV55KeG09BWQbBkb5EJ4ZTUJZDa3cjnX3t7D++xMiOfjrGm/AIl+DoI0JHqIaLvx0hyQFYOJvi5OOILNgNZx8pXuEBZJcX09zfi6OnJ1pmZiTnFVFc00BcZi6mIgc0DM2wk3rgIPNB08gSeXU9FDT0UdAyQFHbECUdo5XRNkFRyxhlXUs2qBqyQdkARS0zNulYIKdujLyGCSp6AuTUjZFTN0ZRywwVPQHKupYoaK6cY5S0zdEwsUfb3AldSxf0hRL0BGK0zZ1QMRAhp2mOk1cE6cX1ZJQ0YOHozZObDFAxEKEvlKCsb73aQq1iIGKTnhWb9KxQNbT5k7H6v5qq/3MjoWYkQt3EGg1T0cqY2KJh+u80KHkts1Up1f0tiJ7AeRVi9Czs0bd0QNvUBgOBI0ZWzkh8wohNL8Q9MBoNIys0ja3RMbNF19wOXXM79C0dMLOVYu3ihYPEDy0DKyxEUsTuwZhZiTE0d8DcWoKmvhATgTOOUn/iUgqobe4nu7Aar4AYgiNTiUnOReTkhr6JBQ88+Dce/Ns/+etDf181Vv/lwQd48IF/z78P7X9ZmQf/F0XASiUeBAaE8tBf/0lcbBInT5xlfucuJsenGB+d4OD+Q1x79jnOnTrN3oVFLp49x7EDh5jfPkf/wAhzi3s5cfI0U1unqaioYGJijH1Li5w/d4o3b93k4w/e5vOP3uf4of0s7drF6aNHOXP4GPt37+XUidPs2rXI4OAwMzOzTE5OMzo6zunTZ3n22avk5uYTGhpOQ0MT6emZ7N69l2vXXuSZZ57jw/c/4K1XX+Xz99/li08+5MtPP+LimRMcXFpkbnaa08ePcP70Cd549eZqLOyJY8eZGBvH19cfeQVl9P7oZejuG2fnrn1ceeYa77z7ITdfeo2KzdXMbp8nNiYRE2NL5OSVMTIS4OjiSVpWKZPbdnPpynWee+E1uvsnENpLV5qW5dR4ZJ0KTypq8YSCNk8q6vDkJgPWqhjxuKIBj8jp8piiARvUTdmgash6FT0e+MeTqBtYEpeai0DkgrySBvlF5RQVl5NfUERpcRk7ts/y9MULXDx7hhOHD7BzZpqlxQUWds0xODhITl4ubu7eNLd3ceTkeU6df5rC0hrsnT1ISc9DYO1IbU0T1198hYa6ZoKCI0hMzaNoSxOpeeXYu/ri7hdB58AU0zv3kltShZquKWrahjiI3bn20i3eePsjPr19h8PHTtPQ3MHRk2c4c+EyC0sHiEvNJi49j7zN9STmlWPu6IahyAUrZw/k1fXQN7NieGLryj1nz3P05Ck6BobJKCzDSGjPP56U42+PrufhNQo8KafKk3Kq/P2xDSiq66NrKEBZ3YA1G1RYu1GV9fLqrJFXwTMwBEOhFRtU1ZFT12STpj5yKlrIKaqzSVkdRcVNyMQuRAX4EeEtJUhiRairkDgfGwKcDBHpyiEVaJMYKKG+MJGuLdm0lafSV5PFTE8lyxPNHNvRycmdXUw259KYF0x5kozCSEda8sI4MtbGwZE25tq30FOeSnNeDM0FsVRnh1KY6EVJijeNhZE0FYRTnxtCR1EUdRl+VCV40JEXwfbmAgZKkxksS2G0MoOhzclM1+cw21LI0OZkeotj6ciLoDHdn4Y0P9pyQugvjWW4IpGhzQn0lMUxVpfBWEMWw7UZDFZn0FuRQm9lOuNNxWzrqmbPWDu7RzqZ7qxla1cDS5P97J8eYX6og9GmMqqzomkpSaNtczb1xRlUF6RTWZjFxGAnz148zQdvvsLd2x/x6rWnefvla1y9eIptQz2M97Vz7OAy77zxOne/+hJ++xV++Zlffvgefv+Nn7//jtuffMzdr77k69uf89F77/LJB+/z1eef8f7bb3H1ytOrJuv7W4j7ca4//fg9/P4r3927y48/fAf8xm+//vjHsz7li08/4u03XuH5Zy+yvGeG8yf3cf2ZM7xw8SivPnOGly8f46kjC5zcu43u+mK2FKZSXphMWJAbBYXJXL12nu9/+opvf/iMz758h59+ucOXX3/IDz/e4Ycf7wA/89OP9/j27lfc+/YbfvvlV/jlV767c497X3/Ld3fu8eUnn/HFh+/z1ss3ePGZiyxsH2f7xAA9bVV0NJTTVJ1LQ1kGNYUJdFXl0FgYS2tBHCPVmXQVxjBYnkhPfjD9RcH0FYbQUxDCcHkssy157Buq5sBYE9NtpWztrmawtZzuljJGhpoZG++kb6CZrr4G+gfbGJ8YoKOzkarqUjo7Gxke7mZsuI+Z6RGmx/uYHu9mZqKLyZFGuloLqSyLpiDbj7xsH1KS3UlP9yU9y5/i8hhaOvJp6i6guiWb2vY80gvDCImT4hlsh1uACJmvFd7B9vgFOyL1sCQxLYCIWHeCwsXEJftSujmVusYCGppLaOus5Nz5/Rw+sout2/rp72+mr6eB+tpiCvNSKcxNoq4ik47GQgqyIygpjKO5qYDcgmjCo9ypaypmbu8UZ586wsyOMTp7Gunv66S9rZG57Vt5+cbznDt7gv0Hd3H81H7ml6ZJL4hFGmhDUII7MTn+yCLskEXY4BouQhJqhSRYgDjIElmICPdQe0LjPJH62CJ0NPxzi7WREhqGiji4WmFqrYeOiSp6ZuqYWhtg5WiOo8wGNz8xMl8JQgcLhA4WiD2dcPeX/AEQYhxcRdiKLbF2MsMv3A2Jtx3RKcG4+jrgHSLFQSYkMModn1AJXsEueIeIkXjbYO1sjMDBABuxKTI/eyTeNoTF+5BRGIetxAxVvQ04ugkQuZjgFSTFK0iKZ6CEgAhPAiI8V+HBXipE4mWPo8wajwAxMSmhxKSEEhTlTUxKKKU1ucSkhyGSmqEnUEMkNcPOzRI9gRra5spYS0xR0l232ithbKONobUmlk6GSP3t8YtyQySxwMrFDJHEYjXu1dXfCUcPESKJBWqGiuiYqyGSWOAW6LIKGvZuVhiLdLGRCRC4mOLsY4NbsDP27haIpCZYS4zRE2zCK8QBmb81zu5mOMgMETpqYmmvjq1ED4GjJuZ2K0lMZg6amNpr4Boows7dBD2hErIgG9yCbZEF2eAaKCIk0Z0tbXm0DFbQPlJFbWcpCenhhMcGkpAWQX5pOjlFKSSkRRCdFERUYiC5JUkkZYaTmBlCVJIvQVFSkrNDyCuLIyEjgKgUbzyD7UkriKC4Kp3s4jgCwmXEp4URFOlJbHIoyZmxlFUU0NHdxPjUMJevnGfH3AwVtaWEJvnh4C1EHGCLOMCe4CRfqjo34xEmwyfKG/cQL9xDvPGPCSW7vJiajhaC42PZoK6KjasrYYmpRKZk4R4UgY65NQpaBqgbWaBmaM46FS02quuyUV0XOQ095DVXYGJ1NI1Q0DRmk86K90FJ2xxFLTMUNFfOJU8oaKOqL0Td0Bo1AysUNE1XzjKKOqgZWGFh705gbDYiaSDyWhY8Kq+DvJYFpnYeuPhE4RaUgNg3GgtHbzRNHVAx+HdDtZKukHWqxqtwcB8i7m8m/tMrcb87QtXQZnVLseJ1sF3ppjASriRNGa9Ite5/VjEUYGwrQd3EGmUDSzTNbNA0s2GTvgXKBpZoW9ixSccMJW1TVPQsEHuHEpdRRFJOGYHRqWib2qzCg56FPYZCJwwEjuia26FpbI2agQBlTVPMrSUI7dywF/si8QjB2NIJAzN7AsOTiU3OJygihZSsMjLyKvHwi8LMSoyusQ1quuZY2ruiaWS+kjj5l7/xwIN/4y8P/ZUHH3iAh/764P8AEfcB4qGV+X8ND/fHRuTI8NA4He09nDl9ga3TsxQVFFNXU8/46ARHDx/j1suvcGBpH+PDI+zasZODe/exuHOB0ZFJhobHmd+1yMTUJIuLi5w+fZJDB/exd88urj37NFevXOaj997lzInjHN1/kJ1bZzh5+DjXr77IKzdf5fr1lzhy5BjV1bX4+QVQXl7BiROn2L17LxkZWejrGzIyMsbOnfMcP36Ss2fPc+HCJT7+8CNuf/Ixd25/yheffMid25/y2s3rXD5/hj27djK3fWa1c+Lqs8/x1KXLnDt3gYMHD1NdXUthURmmFjbYOrrR0z/B7Oxujh87w8kTZ9m+bScV5ZX0dPUyMTHFQP8IEZFxBAVFUVZRx7FTl9m97xhffQdXX3qLwIgk/vG4PNqG1qjrC3jwXxtZr2LAYxu1eXijFo/K6/GYgj4Py+nyzw3aPKpgwHo1Mx7dqMYT8uoo65jiGRRNWm4pOQUV9A1OcOb8U+zZu5/DR46xd/cSe3evlHwt79nNpTNnuHDmNNPjK/G3J0+epLu3h8CgMBJTM4iITSYxLQffwChCIhJJzyqkua2XA/uPcujgcWqq6hEIbXGW+qGiY87jcmpsUNHFSeZLXWsvTW39SNz82aCohrqWPslp2bz5zofMbJ9neGSC/IISIiJjkXn64CLzxDcoDAepJ9Ep2XgERa/KsIJiUolKycXFMwCvwHC27Zhn79Iye/fuZX7XIpMzOymrbsTA3Jr1Suo8tl6Rv/zrCTYqa/PIWkX+9dhGNihooKJhyCY1fTYoaLBmgwpPrlfl8Q3KKGnq8JicPI/JKaCsq4+eqRBVHSPkFNXZsFGJtWs2YmVhTlSQP+G+rkT5OJMR7k60hwhfOwOcTFSQWGoR7m7DluxoJjsqWRhtZn6ojpmeSma7N3NirpunlkeZ6SiiKT+EihRPckNt2ZzgRl9xInMdFRweb2NppIm5niqm24rpqkyhMiOIkiQvqrODaS6MXJmcMGrS/KiM86Ai1p3tzQVsbypirq2MrfX5DJYnMboljcnaLPpLE+gvjae7MJqWrCCaMgLoLY5ma0MWM005jFen0lMWx0Bl0h9biBwGqtLpKImnvyqTmc5Kdo+2sTzVzcJIB9Odtcz2tXBgZoyD28dZGOlivLWCxsJktvbUc2DHGDODHfS31jDS3cK+Xdv54I3X4OfveeOVlYPyxVNH2LdrG4sz48yMD3Lp7CmuP3+VTz54n99//ol7d77mzhe34fffVmDi11/g99/g11/4/u43/PTdPfjlZ+58cZtXblznqy++5Mcff+T+6/fffuGnH79fjX/llx/h91/g91+4+/XnvPP6q7z12k3eeOUGV58+z+H9u5ifHWXrWBcLM8Mc27ONV585w+03rnH11F5effoYCxPdjHTUkJEQjNRZQGNTGW++fZ1ff/+GV29dY3HPDM88c5Y7dz4GfuSrrz7m3r0v+PmHu/zy47f8/P23K7/ht9/48e5dvrl9m+/v3OWnO99w9/NPuHXjKrduXOXssWV2TA3RXFtMR0M5mwsT6agpoKYwgaaSFFpKEujenMpIdSY9xQkMVyQzUBLB2JZYJqsTGa2IZagshrGqFLa3FjDXW8lkeyk7h5qY7K2lo7GYpvoiGhqL6eiqYXy6l6mt/WzfMUb/YBt1DeU0N2+hp6eJof4OJkZ7OLx/jmOH59i/e4KR/moqSmPITPUgLVFKWrIrqSkelJdHU9+UTm1TGiWbY4lMkuEdYktQjJiUvGACo13wCLLFM9gO/3BnYlN9ycgNIyk9gKh4T7LyI8kuiKKyNpOh8UaaO0ooKk2iua2UnbuG6B9qpHJLNpVbcunqqKatpYKSolRyMqNoayiiKDuSLWXJ1FVnUV6WQkZ2BA3NJQyPt7FtxxCT2/oor8yntaOWI4eXOXxoH0cPLnP5wmleeflFrl67yHPXLrLn4Cy5Zcl4hjvhFeGMLNQGSegf8BBqhThEiCRYgGuoFR7hdnhHOhOV7IeLpzVmNjqYirSR+thiYae3mtRkLxViLNTBSKD9x6HcETuJFXYSK2S+Llg5WiKwN8fNT0p4fAh+YZ44u9vh4CrCXmqNrdgSW7ElYi9bgmO88QwSY+8qwMrJBIm3HZFJ/niHiHH1tcMj0AkXT+vVqFdHNwH+ETICo9wJi/dB7CVCUfNJbCVm5JYlExjljq3YEp8QGdHJIYTG+iHzdcJRtiI3knjZ4+bnjIuHLZ6BEmJTw4hJCcU72BWvICmRSYE4eoiwlphi4WiA0MUYOzfLlc2D2GS1dO7+WEtMcQ1wIDDWk5AEHwJiPPCP8sTV3wlbVwE2UkucPG1w9rLFWmyOsUj3T2BmYqOHlYsZrv5OuAeJcfG2wydShpmDPnpCdezcBfhFuRGW5INXmAsWjnpIvK1x8jBH5muNX5gTvqGOSLwsETnrIXDURuwtQF7rUezcTHHxEaJlJo+NqzFSfxG2MhMCY2X4R0vJ2ZzA1t0DzB0Yp7G3nNTCSLLKEsgsSCA9N57E9Egi4wMJifYmLNaXiHh/wmJ98QuV4hnghGegA76hLngF2eMVZE9YnDspOaH4hDkhcNAjINKVuPQQYlOC8A2R4B0kwdXbHt9gGd2DrXT2t3L+6dPcePkqDc1VOLrY4h/qjSzIhcSCaNzDxGRVpJFfk01AnC/ekV64h3pgLbVjeHaS/aePE5uZjtDFCX2hEAcPD8rqGxE4STAWOaJpIkBR25D1qtqs2aTBWmVN1qtqr84GNZ3VuQ8WG9X0WaOkjZK2+Z+2Dqr6K9Gu61UM0Da14wkFbZ5Q0EbPwhEzW9lKb4SuJcbWK3GqZvaeWIn9sZYEIHD2xczeExNbd0ztPDC0dmWDuimPK+qtbh7ktSzYoG76J/mSsr41yvrWf5Iy/aeMSVnfGiVd4eqsAIdwNTFK2cDyT3M/PUrZYMUMLqdljLy2CSqGAjTNbFA1EiKnZbwKCQqaxhgKnXDyCEIk9sbIyhlFLRO0TEQ4uAUQHJtOYHQq9jJ/9Czs0TIRoWdhj5W9O3omthhZOCK0c8PMSoyljSu+wfGk51ZQXt2Op380AWFJuHqFYSp0wdbZG2sHD4T2MqydPdA1E65AxIMP8cADD/HAXx78/w8i5OWUyckuYHb7PPV1zUSEx9BY30R3Zw/LS/tZXtrP9eevceLIUQ7uW2bHthmmR8fpbu+gv2+Y2romikvKGBoZZv/+/ezZs8joyACtLQ1cuXSeWy/f4OXrL3L25AnGBoY4uv8gp4+e5NbN17jx4kvs2DHH2NgE5eUVaGhooa6uSVVVDQcOHGLnznkiI6NxcnKhra2D7u5edu/ey1NPXeGtN97k848/4psvPuOt117m1s3rvPfW63zx6Se8dvMldi/uYmnPXg4s7+fGi9e5evUaR44c48CBQ+zff5DzF55ieGwb4VGJZGcX09HZR011Ay1NrWSmZ7FrboH9e5aZntzK1qntDA+N09baTVVVE4ePnWV6+25mFw8RmZSNnLI+axS00De3R9PYhjVKujwqr8Wj8jo8Iqe9AhGKBjymaMCjCvo8qWyCvJaAf67dxBPy6viExjGxfZGZnUvMzO3h1NlLLO49wMz2OY4fP8nhg4dY3LXAtskJdmzbytnjx7lw5jQH9u9jz+4Fzpw5w8TUJH7+wQhEdqhqGRCTmE5NQydefuEsHzzB8VMXOX3qAsePnWF56SDDI5PYunihpmeJuoElippGrFVQxzckhsltC+xePoKjiwwNTT18fAPx8Q5gc3kVzc2tONo7YWEhwN0ngIj4VEqrGgiNS8XcToqS9kq3hYqeOXLqBihpGaKgpoPUw4eh4VEGBgaY3b6N48ePMzIxjXdQBP96ciPrFNVQ0tDjkbXyPCmnymPrN7FOTo2/P7yOx9cqoaVnjra+Bevk1NigoIWOsZBH1m3kb088yaMb5VHRNULP1BpVHRM2KKqxdoMiGzcoYmpoRGJkOFnxkVTmJNJank6ctx0ySw1cBVrY6Csi0lMgxFVIa1kKu8db2TPezGR7KcsTzZxdHOL0fC8DVSk05obSURpFVYoXFYnuzHWUMtdRzu7+apZHGpjv28JIfQ79VekM1mdTmRFAY2EkAzVpDFan0V4QRXtBFF2FMTRnhjBamcFcWxlLfTXMNhcztDmZwfIkhitS6CuJZ6QyhYmaDMarUxmuSGSiJm0VIDrywugtj6erJIbB6jQmm/Po35JGZ2kCE80lLE+0c3F5huXpXnb0NzM/3MmeiQEWRnvZNdLD3slBuqryqStIZv/sKG9fv8LTpw+xsG2MndOjzM1McfzQMs89dYHl3fO88OxTPH32FEf2LXD2yH5uPHeZvbt2sn16inOnTvLx++/xwTtv88kH7/PLD9/z/d1v4Pff+Om7e9y78zU/f/8d/PIzP3//HffufM23X3/FZ599xt27d/n555/56aefVs3W39z5im++/Jx7d77kx2+/5rcf7/HLva/45vMP+eTd13nm3HEmh7rYMTXA7GQ/3c2VTPS1cHDnOC9dPsa3H9zkpYuHmOmrZ6p3xVCeFOWLp8yW6i15zMwMcfTobl5//UUWF7cxPdHPd3c/44d7X/LR+2/w4Xuv8+E7t/j2q0/56N3X+eLD9/jl2zv8eu8bfrzzJd9/dZs7n37Ee6/f5LXrz/HytStcPHWIpfkpWupK6G+voau5lL6mMuqKk2guTWW0qZip1hJ6K1Joy49msCKJ7qJwxrbEsrUuhdGqeLoLI+koCKe3LIHh2iy2dm1m+0AtQ22baarOpmZLDpVbsqmtL6a7v4He/kYmp/uYnO5b2U501dHb28hgfzNDA83s2jHK3Gw/owM1bClLICvNm5wMb0ry/SktCqa8LIKysigysv2ITpAQEuGIZ5AVPqF2RKd64R/phF+EI6HxbgTHuuIZaItPiAMxiV4kpvmTVxxLTWMubd3l9A3X0jtUQ9mWVPKLYmntKKWyOoPSzcnk5sVQUBhPXW0utTU5lJelsKUyg+a6XHIzQulsKaauOovcnCi2VGWx78AMUzO9NLZuZuvsEFu3j7DvwDwnTh5kYdcsp08c5t13Xuezz9/nxZeusO/wPE3dVcSkBuEf64p/rCuSIKv/BhHSECGyMGu8Ih3wj5EQFO2GjdgUU5E2dlJz3PwdELmYYGlviL2rABMrXcxtDHBwtcIjQIzU2wlrJwtEzpZIvZ2wcrTE0s4Mma+E0NggPAKk2IqFOLiKcPVxxk4iWJEbSS0JivZC5GKGs4cIB5mQiMQAopID8A2T4uprh9hLtJrE5OgmwD3AkYBINyIS/ZD62GJuq4vE24aY1CCCYzwxs9FB4mWPs7sNLh622IotcfVxJDTWD48AMXYSAW5+zngGSvAP9yA42gefEBlObiKsncywcjLBxEYPR08rpP72OHgIcfYW4RkqRuJnh7mDPk5eK6ZwoYsxAmej1cZqZ28RIqkZ7kFi3IPEyAKcEfvYI/axR+rniMTX4b/Jw8zsDHD2ssU/yhP/KE88Q6QEJ/gQnOBDULw3PpEyZIGOq+PiY42LpzUSb2t8Q10IjnYjNjWA6GQ/XH1EOLlZIPUR4eRliXuwI8Y26pjZ6+AZ6ohXmAuZpbEU12bSN9XExHwfzf0VNPdvYc+xbfRONhOXHkTPcDMTMwP0jbRR21xOa08NvSMtlGzJJiDcnYh4X0KiPfEJccY/XEJUkjexqX4kZ4dQvCWN3LJE4tJDyCtPIyk7Cv8wN0KivcksSKCpo4qOviZuvn6Nk+ePcuHKGTr6WqhurGB8ahB7qQ1iP0f847wJSwkmLieawPgAXIOk+ET5kpiXQnxOKkMzU7QNDaBubIyKgQH+UTHkVWwhOC6JDWo6PKmkzhOKaqxV1mStsiZPKqmzVlkTOQ091qlosU5Fa/Xa/c/rVbXZoKrHOmVdNqoZsVHNiHXK+qxT1kdew2TVUP3PtSrIa5hgK/UnLqOE3PJGolIKEDp5oaBpiqmdB0IXP+zcQrBxDcJIJEPFQISCtiVKukLWq5mgrG+NlpkjqoYrQSjr1UzYpGeFlpnjKhDc30L8V6hQ0hWiqCNAUUeAgrYlCtqWKOoI/rjv37Gz/zU16j5EKOiYomIoQMNUhJqxFZv0LVAxFKBtYYeRjRiR2Bu3gCiMrV1QMxCgYWSFopYJGkZWGAgcCYxOJTm3nJyyOiKTc7GV+q6Ch6mNBB0jETpGIpxlgQSEJeHpH01EXBYFZQ3kl9aTmF6Mlb07CWlF5BTVEJWQQ3BkKnomtmxU1sXFMwh9RgGqAAAgAElEQVQLO2ceeOhhHnjoH3+CiL/+5X+SM/0vhYh//P1RrK3smNm2k507FkhJzqChrpGBvkGW9uxj2/QMJ44cZd/uPRw7dJjd87sYHxymdksV9bVN5OcV4+npzdTUFFNTU7S3tzI2Osjczhmev3qFN15/hZ0z29hSXkZESCgH9u5nx9QOxgbHObj/EP39g0xNbaW+vhFdXX3WrFlHaGg4fX0DTE5Oc+XKs/j4+JGamk59fSNbt84wP7/A22++xWs3X+Kj997lxavPcfbkCc6cOM7Fs+e4/sKLnDpxkt7uPhYWdnPkyDHOn7vMyRNnOX7iDFeeeZ7jJ84wNDRFUVEljU3tNDe109LUztapbaTEJ9NUV8+lM+c4ffwEp06cZtvWHWRl5uHm7kNkZCIqGoYoa5rywL/W8a81KijrWrJGSZeH12mwVsmAR+V1VuRL8no8Iq/H40qGPK5kxMOKBjymbMx6dXPWb9Jlo7I2ngER7Fk+zo1X3mH38hFGJ7axa2GJvXv2MzMzy9jIKIcOHOTMiePs2TXPwX1LnDhymLNnTrF3zyJHjx6lu7cHa5E9uoYmePgGc/HKNXoHp8gpqOCFG7d46pkXObD/KIsL+zh7+gLHT5xlascSWSU1uHgGsV5Zh4fXKBARn87C0iF2Lx9h2+wutlTVUV1dS1xMLFeeeprXX7vF1Ng4bW0dDIxOU17XioPMBx0zG7RMrDG2dkbg6Ia6gTlGQnu0DM1RUFZDILSmsLCQzIw0yosLaKivpb65DSNzIf96fC2PrtnAegVlNiqp8ugaOTYoqrFRUZO/P7yOhx+XQ1XTCE1dCzYoaKGgrIeRpR1WDhJ0zS3ZpG2AoqYe8qq6rFPUYL28OgqbNFFUUMXEyJjUhFjK89JpLM+muTSNCJk1UnM1ZEJt7PSVsNRYi4uZGmmhUjorM5hoK2G4MZ+FwRoObW1n1+AWKlJ9KIyW0pgbSlmCB0VREua7SpnrKGV3/xYOjjeyb6ye2Z4yxptzGW3MpijOjdrsYLrKEmnOj6IiwYfatCA68mNozgqnNSuCqdpcdnVsZra5mKm6bCZqMpmoyWS6Pofp+mx2thUx117I1oYsxqpSGCyPpy0nhMo4NzqKomjIClqJj63Loqsske7yJOb6ajm+Y4Arh+c4sK2fnQMtzA93sjDay/bBDrYPdLIw0U9ndQlN5Xkc3rWVz999lVs3rnLs4D4OLi2ya8cMl8+fYf/eRbZPT3Dy2EFOHjnAuZOHObR3nucvX2BhxwyTw8NcPnuWT957j1svvcSNq1d559YtPn73Xfj1V3757jt+vneP33/8kd9++IHv79zhu6+/5sd7366Aww8/8c3de3z55Zfc/ebrFbP1d3e5+9Vt7n19m88/eIu3X73Oay9c4c0bz/DZO6+smKjPHObo8hyHl3Yw3t/C1qEOdk/1c2JxipcvHubC8nYm2iqZ6NhCR1U+4b5iPKUi3GU2eHg40NxcwbNPn+HS+ROMD3fxzOVTHD24yKlj+3jztRdYmt/K7h2TTI/0sLBthAvHl3nhqdPcfO4CN5+7wPOXTnP9ykVevvo0x5cXWNg2xtHlOXrbq+lvr2Gsv57u+mL6GosYaChirLmE0YZ8espT6S5JoLMwis6CUHqKQ+krjaCzIJjmzEDa8kIZrclgZ28l23u3MN5RTuuWbBqrsuhpq6SzvZLauiKqagqoqS2ks6uG4ZE2enrraW7ZTFd3LZPjHWyd7mSgt4aujlKqKpPJzgxYAYjCIIoL/MnOcCc3x4/ERBkBwdaERNqTketPap4/EYmuBMe5EJ/pR3ymHyl5wcRn+hEaKyMlJ4TWrlImtrXRO1rHlsYcKuqzKK1OIz7Fl6h4D/JLYqluyCYjJ5S8omhy8yPJK4iiuDSe/MJo8goi2FKZSk1FGu1NhbQ3FpOZFkpVZTZ19YUMDLUwONzKxNY+zl06wuFje5mdm2B2xyT7lndx9eol3njjJfYuzTE9M0xdy2biM8LxCZXgGy3BL0aKJMgKaZgNklArpCFCxEGWiAMEuAZb4xnmgG+kGP8I6WpTtMzPHqmPLVZORhhbaa8kIAm0sXI0xcHVCjuJAGsnC2zFQlw87HHzExMSE4jIWYiptRG2Ymuc3e2QeDki83VB4uWI2NMOiZc9IbE+OLpZ4RPqisTbjti0UBKzIgmL9yE4xhOPQCdsJWZYOxsj9hKt+iJCYr0QOhqib6GKzM+ehMwwvEPEmIq0sXIyQurtgMTLHs9ACVaOpoiczfEP98A72BW/MHc8AsREJAQSmxpGQIQnbn7OSL0dsBVbYijQxNZVgEhqhsTPjsBYT3wjZTh4CLGVWSALdEToYozU3x6vMAkOHkIMrTXRE6ghcDbCxWdl6xAU60NCdhThSYGrUiVbV8F/gwhrsTnuQeLVxmoHd2sELsYExHoSnxNBcIIPHiEuSPzssHcXIHQxJjDKk4BID/xCZThIBQRFepJdlERwlBe+Ia64Bzgi9rLC0U2Apf0KZK30OwQyPttN90gjde0l5JYl4+prQ0ZhHCcuLrF99yhB0R54+DtTXJHN7OI4L7zyFF98+wHP37xEXWspHv6OhMZ4ERrjhZufLfZSU9z97YhM9CE9P4qiylQiEwIIivQkPjWcjLwEQqN9iU4Mpm+kjVffus6bH77K1ZtPM7ptgOziNOwkVgxMdHPszAEE9qYExPiRU5lNanEKYSnhmDlYYu/hxMKRvTz32nWS8rLQF1qia2mJjVSGb0QULt7+2Mk8eVROeQUeNmmzdpM2Tyho8Li8+ur7IxtUWKOk9adZu0mbdco6bFDVY6OaPsq65mxQNWSjmhGbdCxQ0DTlcXktHpfXQkHTFDUDK2T+0XgGx6NjtvIHqXdoIrHpxfiEJRGeXIi9eyhqRrbIa1msypHuA4CcpvmqDGmDuikbNcxQNbRhk54Va5QN/wsUrIDEfaj4T4D4z+v/Nl3b/NGobYmKngXKuuYo65qjomeBqr4lqvqWaBhZoaRtyiYdM9QMBChqmbBeRQ9dczskPmE4ugfiH5mMma0UeQ0jVPQs0LOwx8kjCK+QOGrbB8kqqcEjKAYjK2e0TEQYCBwxtnbBUOiEyNGTrIIqEtKKVqNbI+OzSc+toG9kls7+aZxcA3ByDcBCJEVTX4iZlRhjSyc8/COReIdg5STlr/98/P9viLC1caJqSx0Xzj/Fe+9+RGhIJHY29oyPTrAwv8jO2TkO7z/AzNQ02yan2D2/i+2T03S2tlFSVI6Huw9aWjoMDg4yPDzMxMQY58+d4p23X+fDD97h2vPPsXt+jv7uHuqr6pid3sHE4ATbJmY4evgYFy9e5vTps+TnF2JpKcTV1Y2EhCQyM7Pp6Oji9OmzdHR00djYzNLSSg/CzMws77zzDm/cep1bL9/k/OlTHDlwkMW5ebo6ujl04DBnz1xkdvs8zU3tpKVmMTk1w8VLVzh85ARnz13i+ImzLO07RE/vEC3NHTg6iMlIy2RiZJSOphZG+gY4tLTM7p3zHD1whOWl/URHxaOtpY+2jiEb5NX56yMbWbtJDzk1U56Q1+VxuRX/wxNK+jyuuLJ9eFhOl4f/8EE8omTIP+R0+YecLo8p6PKkggZaeuZUVLdw4Ohplg+f5P9Q95Zvcd8JH27Xt5bGIQmBEEhIkCDBHQYdGGRwd3d3d3d3JzgBAoEQd2sjTbN1327btbb7rJzdvc8LNlz77HPOH7Avvhc/ZuYa5sW84P59bHpuianpBVbOrTM/v8js7DzDg0MszM1zaWOdqxc3efTgPm/eu8uVyxdZW11hfX2dxuYmzMytMLO0ISw6kaW1i9jYu1Hb2MX65nWe/epjHj96h/NrF7m0eZWh4QkGxhdIza8kJDYNr+AYhM5eRCZkMDwxy4VL11lYXGF9/QILc/O89+5zvvr8M568+ZDnjx9z785dLt96wNj8GsY2zihpGaNlYoOqvil65rbYiT05pqyB0NEFH19/AgMDqSgvpaqsmJ72ZjpaGmlqbsXDNwA7J1cUlNV45Y097DsozWu7JNi1X4pd+6TZI3GE3ftl2LH7EG/skWavpBySUgrsk5JHSUOXo8qnOCR/EokjCuw9JMdOia3MxMHD8kgekEZZUQVvV1dSosNIiwwgzNMGByMV7A2UMFY5jIWGPEK9kziZqOIvMiA9zIXG/GgG6rLoKU9hoaec+e4yCmNdSfQWkBfhSHqgDSUJ3gzVZ7M8UMODi3Pg67t1Skp4dHODrqo00gNtqUjypirFn8xgESneVuSHOVMV70N1gi8t6aEMlSYzWpHGcFkKo5Up9BXF0pUXyXB5Er2F0fQVxdBfHE1vYSQdOSE0p/tTn+xNbaInFQke5Ic70JAeSE9xLHUZwXQUxnO2r5aNyS5Wxzo4N9rOTE8T/Y1l9DWUM97ZwFRPKxPdzbRVFtJcWcDscC/vP7nPu28/4s6Nqzx58z4P7t/l/r07rCyf5dLGOgszZ5gaG+bS+jnmJ0a5eXGD95494dG9e/z+N7/hu2+/5cGtW6wvL3P76lW++vRTfvjd7+Af/4B//IN//uUv/O2HH+Bvf+Off/kLf/j2G/75z3/y93/AX//2d/7617/yj7//jb/+5X/44pMPeXjnBu+8dZdr60vMjfUz2F7HcFstlxbH+fjxLb7+8DE3Ly5xdX2emeFORju39hVGWsqZ72tgrree6a6arYB1ZQ4+YgF2ljoY65/CQE+F6EhfairyaaoupbmmhJmxPqZGeuhqrOCtWxdpriokKymcjLgQijPjqSvJoL44nebybLrri+msL2Wyr4P1xSl6W2rpb6vl9qVzDHTV0ViZQ2leHFV5CYy0l9Nbm0ttThQ16WF0FMYzUJZKWaw7FXFiqpPE1Kd50JThS1OGP83ZwXSXxm1DRGtZMsUZYVQVJzLYXU1fdw2lZRlkZEYSG+dHTm40Tc2FtHeUUVefS2tbCf19NXR2lGwDRESYPT7exgT5mxAZZkFEqBn+/ob4+ZsQHi4kJt6Z5AwvsvIDiU5xxSfUGu8wa/wi7IlN96GmLZuh6UYGJhpo7y+nrjmHvOIYMgoicfe3xsXHAjc/S2xE2rj7WBCb5E1otBNhUU5ExjoTHuVAdJyY1AxfklK9iE0Qk57uS1FBNPk5keRmRZKcFEBObiylZWnUNRRRWZ1LVV0BMwvD9A60UttQyszcCE/evsut25epqSsmITmC9Nx4krOi8I9wReQlQOhpgrWH4bYSYf4vgDB1VsfEQR1zZ01s3Ayw9zTF2dsSXbNTqOoew8rREBMbLQwtNVDVVdhqYlI/irqeIrqm6hhaaGEpMsXe1RprR3MMBNqI3IQYWxlgZKmPhb0ZliJTLEWmmAuN0DU9jZmtPo4eNttBapG7JR6BjvhHuOPqZ7+9E2HpYICOqQr6AjXsXM1w8rLaDlkrnj6ChUgfr2BHLB0M0BeoIbDXwyvYETsXC+xdLfELc8dcaIC++WkcPWywc7HAJ8QVFx97vIK22pd0TdXRNFTBwt4Ia0dTDC22FpJN7HSwdjFB5GWJtYvJtiJh5yHAxtV0274kdDfH0EYTfSsNzB30Ebqbo2+pidjPnpB4P7zDXLEWm21V2lppYWClhaWTCbz00rZC4RHsjIOXDaeNVTildwIZZUm0BaoY2+lg5qCPo481zn62mAj1UDNQxMRGZwvEbA3Q0FXGL8SD8tpCwmIC8AlyIaMwAStHQwwtNQiJ9SIhM4yweB/KG3JZv7ZAQWUazt7WhMR64extjX+EK+EJvviFu2ArNkPkaoGLlx2hMT40dVayuDZJ91AT5XU5dA81cP7yHOc2p+kbayQ5OwyvIHv8wpwIjfUgINyVtJw4AsK88A50pXe4ndGpQZo7a1k4N8Wvf/sJG9fOEZMSTnZxGnFpkViKTAmK8kXX9DQGVroIHC2JzohD00wHS7ENNm72mDvaMLO2THF9NfuPHuHAsWM4+fiRlFuIobUdP3ptN69LSvOzNyR5bb8Mew4fZ8/h47y2X2YbHN44cJRf7DrIzoNy/+vsljrGXmkFJGS3MhEvgtVSxzVQ0RGgpGXGATlVJGRVOK5myAE5VY6rGaKsbc4xVQPkT+lzStcCTWMh6gbW6FqIOaklQEZJD3k1Y05qCZBTNeLgcU32yaoidUKb/UfV2COjgoSc+jYYvHhMUl4DSXmN/wUT/w4P/65Q/PuStcJpMxROby1O//9BxBFFTSSPKnNYQZ39RxTZJ3MSHTM7/CKScAuIQk3fAiUtE2xd/LAR+2Ju746BpSPapkIsHDyxdvbBzi0AE1sXlLVNkVXSQlnbFDM7N+zdAxG6+uMTFEdkfDZm1i4ckFFCXUeAV0AM6bmVNLYP4+QejNxJLeQVtTmurIuCih6qWmZo6Frg6hOGkZUjpw3N+PEvXueln/z8v9fO1N83QnlZNe1t3fz6y2+4dPEa9bUNDPQNsjh/ltnpOdaWV1iYmaWvq5szY+MMdvfS391Dfm4Rp5TVUVfVoLqyio62ds4uznPr5nXef+9X3Lp5nYnxUabPTLG0uMzE8CS1FfVUllQzd2aBC+uXWF4+R3NzK25uHgiF9gQEBJGQkER//yDDw6MkJCTh7u5JeHgkS0srLC4usbx8jps3b/L+u+/x6K2HLJ9dYmZqloG+QRITUulo31reXlvdpLSsGv+AUEpKq5ibX6azZ5DCkkqq65ppa++hsqqeyopavL38qa6sobezi8LsXGrLyykrKGD+zBkWZ+fIycrFxFhAcVE5lVX1BIXGYSny/lfrgDI/ev0wOw4qskv6FD/fI8dPd8ny2oGTvLz/OK9KnmCX9Cn2HFFn5+FT7DikzK7DSuySPIqugTmLyxvMzC+Tk1/C9MwiZ5fW6Ojspa2tg42NTa5fvcbN6zd488FDPv7wI7759Zc8enCfR2895PatG6yvr9PZ3YWjkytidy/CohNJSs/F0cWX8OgU7j54yrWbD7h/7xG3bz1g+swcK+c2SEgvRFnblGOndAiITKKospGiykaaO/qYP7vK1PQ8MzNz1NfW8Zcfvuc3n33G++885dvPP+VX7zxn5cJVcquakVPTY+dBOWSVNHH1C8XFOxhTaxH6xmbk5hUwNjbG2OgwKwszTI30cf7sDAvTEywunaWzt4/G1g4iYuI5qaLG/oOHkTgow45d+7cVib2SsryyQ4JfvibBzr0y7JSQ5eWdkvzstd28skuCXQdlt1oojiiy99Ax9krKsf/AUSQkZJCVOYqu5mnC/D1JCPPBU2iEi0ATV8FpTE5JY615DLGJGj42eiQFOlOdHUtXdS7n54a4sjLJo5trfPLsPg+vnefR7ct8+PwR7z97kw/feYt3H92EkpKt8wIiEhNhaYn20iRaskOZbMiipzieslhPGlJDGChNYag8jdGqTKbqcpiqy6G/KIG+wnjGq9Pozo+iKS2QgZJ4uvMjaUoLoDHVl46cELrzw2nNDKQlI4COnBCKI8TkBNrRmBFCX+nWXe6BynTWRppZHmrm7GAzq2MdnB3qYKyjloGmSsY6G5kb6mJhvI/WmlL6OxoYH+ji5pVN3rx3m2tXL/Pk8Vs8ffqUwcFBurs7uXvnFvfv3eKt+3d48tY9bl+7xDuPH/L1F5/y6Qfv8ufvfs/vfvMlb927zebaCpfWV/nqs63Cg7/+8Ef+n//5nu9++zXf/fZr/v7nH/jbn77j269+zbfffsvv//Adf/zjH7fOH37HF59/yrVLFxjs6aCnuYa2mmJ66ssYaCqnqyqX/voiFvobWZ3o5vK5Ka5fWOTGxiLLk70sj3ZwfqKH+d56FvsbaC1KZq63ntHWCsqzY4kP9yLI35FAf2dcxVaUF2QQHxZIR30FF5ZmuHVxhUsrM7x54wL9rdXUlWRQW5hMbWEypZnRZMX6UpQaSmNJMs2lGQy01bKxMMXZiSHW5se5d/U8w90NDHRUU5gVRW1hMkOtpXRUZNBakkRXaQr9VemMN+RRmx5AZaIrlUli6tK8aM8Ppqsogtb8cNoKIuksiae3Op2m4gTKMiOoK01hoLOS9pZiCvLiSU8NIzrKjfS0IJqb8hgarKWnu5zurlIa6rNISfEhKsoRf39z3N108HDXwd/PmPBwCxIS7EhPdyUqWkhKqhvJae4kpLqSlO5JQqYXeeVRtA0WU9qQRHJeAOGJbviECXH0NMLZ2wSvAEvcfMywctDGxkkXB3djnL3MEHub4xVsjX+oEHdfU/xCrLeXrsOi7UlJ9yAp1Y3YREeS09xJSvQhId6bjPRQcnOiSEkNpae3njPT/dTWFxERHUB3XzNL56a5eOUcN+9c5PrtdZbOTVNVV0BeUQq5xalEJgRg72aOqb025k462PmY4h5u+y8lQheBizZmzpqYOWphKdZF5GGCs48Av3BnDC01UFA7vA0Qdq5mGFpqoqwlj6KGHOp6ipja6OHkaYtHgBhnL3vMhUZoG6ujZ6aNhb0Z7v4ueAa6Yedita1C6JlpYuVgspVVcDTGxdcOC5EhoXG+iNwtMbfTR1+ggamtLuZ2+pjb6WPtZIKDhxX2bhbby9lOXjak5sXiH+GOpYPRdt2rvZsF3sEumNroYetsjpmtPp6BziRnx2y3NIm97bCwN0JDXwlFDTk0DVW2sxICO0OsnE2xc7dE6GaBucgQM3sD7NwtEfvZ4+Iv2rYdvXjO1lWAg5cN1mIzDKy0tluZXgSmnXyEhCcFkloQT0ZxEtZiM0Se1ti6CgiI9qKwJpvotFD0LTW3hvL0jyNwMsTZX4h3hAu+Ee5YOpmgaaKKsa0ep7QVUNNVwtTKEGuRgOrGclY3l6hprKK0upCZ5TGml0cQuVsSFu/H5TtrdA41Ut6Qz/23r1NYlUlIrA+1baWI3C2xcxXg5i8iNS+WxKxIPPwdCAh3JzzOj8KKDJo6y0nMCMM7yJG03GjqWoupbiqgvq2EyoY8iirTaeosp3OgjqLKTIYmephaGKe5s54HT+5w/uIqeSVZZBamUVSVT11bNX5h3py7ssTc+WnM7I1x8XfCylmAqdAEGxc7zB1tcA/xxTXIm8GZSSaXz+ISEMARZWWOq5/GLzKWwJgELBzd2CV1lFf2HkbyqBIv75Hilb2HeV3iCDskZXltvww7JGW31Yb/BIhdh+TZc/g4ErKK/2pmUkNCVmUbIl4Mrsmf0kdR0xQdMxHqBtbslVZkh6Q8JzSMOW1kyzFVA2ROaqGoabptM5JR0uOYuglHlPX/l+KwT1aVfbKqHDh2GqkT2kjKa7BbWpl9sqpIK+puQ8S/w8S/25b+XX34d4g4rmHKcQ3jbYg4rKCO1HE1pI6rcVhBfRsiDsqfQlnbdDsU7R4YTU3bAPmVzdiIfRGIPHD0CiEwOpW0giqCYtIwsHREVU/AUWVtdksd56iyNqp6Ak4bWWNo5YSDZzDeofH4hieioWuBrMJpZI6po2NkS1BECiVVbeQU1eEVEIOimiGnNE1R1jDezkNoGVhzStMUQ4EIAwsRmkbm/OyVndtKxI9/+hN+/NKP/rsgIjUli7jYJB4/esYH73/Clcs32Ny4yIX1TZbPrjA8OML89Ax3b95icXaOqfEJ2hubmRod58zoJPZCEeWlFcxOzzA2Osza6gprqyvcu3ubCxvnWVlaZn52gYW5JYZ6R5iZmKO7tZ/RoUlmZxa5fv0mHR1dmJkJcHISU1JSRmNjMxcuXGRsbIK5uQXy8grIzMxmbW2dwcFh+vsHOXNmmquXr/Dg3n3Wzp2nt2eQkuIKnBzdyEjPJzU1n8jIZMrKGmhp6SM7r5Tmtl46ewZx8/RDz9CM6JhEysprqKttpquzj/nZBVaXlkmOjSc/M5Ol2Vk2z69xZfMily9eYXJihu+/+zNvP3uP1Y3rFFS1oSNwYe8RNSTlNXlV8gQvvSbFz/fI8dq/gtQv7z/OjkNKSMhrInVSj0MndDmooIvMCR1U1PUxMBYQl5iGuaUQsYsno2NnGJ+Y5uq1WwwPjzI+PsnI0DDra+d56+GbvP3kKc8eP+LqxU1Wzy1z6eIFbty4wcbmBWJiE/ELCiU+JYvwmCR8A6Owc/Rk6dwmF6/cZvXcBYICw+np6icvvwRTa2cMLB3xC0+gfWCSqcXzdPSP09Y9yOT0AqtrFxgbm6CkqJh7t27y/PFjPv/ofd579oTPPvmUyflVlHTNUDW0JDg2jZMaesgpqiGnqMZpXUPyC4oYGRnZGvC7cZVfPX2L65urPLi+ydXNVTY2zjOzsMjwyBjd/QO4efkidUSO4ydPsWf/IV7fLcmrO/ezY/ch9kgcYde+I7y28xCv7pZi9wE5dh+QZZ+UPAeOnuSgnDISh0+yW1KePRJbEHHggCx790hycL8EuWkpzIwP0ttWR1dTObNjfSxPj3BxdZGHt6/x6P4t3n7rHveuXeDy6hxXzy+wPjfEzfU57m4uMtpSzEB9HpMd5VSlBlCTEUBxtNP/ke3x9YWeHqqSvGjLDmOqKYfWnAjyQp1oz4nmTH0eo5XZTNTmcLathInqTFrSQ2nLDGesKpXu/Cia04MYq0qlvziW+mRfquLcaM8OpisvjJoED4rCRJREOJLha02qlwW1KQF0FcZSmxZCX2UGy/2NjLeUsjndx9JIO4sjnaxMDjDd305vcxWT/W1cXl1gYrCbzbVlNteWefTgLk+fPOLiv75P169fZ3Nzk4aGBoaHBlheWuTBnZusn1viwuoSt65e5LMP3+OD52/z3W+/5ne/+ZIPnr/Nxrkl2hrrGB/q54fff8tXn33Mx+895/OP3ufLTz7k84/e54uPP+Crzz/hhx9+4Lsfvuebb77h888+4csvPuPLTz/i8YM7rC/NMt7bQmtFPo3FGbSXZ9FcmExbcQqjTcXM9dYz0dPAuZlhHl49x/rMABdnBrm7eobpzirGW0pZn+ikvy6PhoJE+ppKKMiIJiMphKG+Jno761iZGaOuOJ+x7o/gZcYAACAASURBVFZWZ8ZZOjPID19/woPLqzSVZdFamU1tQQLFaWFkRHuRHuVJY1E84x2ljHaUszo1xINr69y/ep5LK9MMdzeQlxbNUFct5QUJtFTn0FyeTlVuDNPd1ZwbaWW4LpfRujy6SxOoy/KnOMGR3Cg7iuPEVKf60pATTGdpLAN1GbSVJtJUnEBVbgw1JYk012RRXphISmIQSYn+ZGaEkJEeRHVVKh0dBTQ2ZlJfn05ubiju7oZ4eRnh62dMZIQNqSmupKQ4ExlpRXi4OXFxdgSHCAgKFuAfZE5skjPFFVHklIYRmeRKYIwIR29DhG462LsbIHTVw0yoioVIAyd3Q5w9jDCxViU01pXweHfcAyzwDLLC2dsIkYvO9tp1cJQNYdFCIuLsiEtyIiLGhtBISxKSXRCJtKirzSQzI4ygACfy8hNZXZ1mbKKb7t4mOrsb6B9qZ25xnKfv3Ofxs9vMLAwzPtXLxOwA6bnxJGZF4hsmxs7DDJGPBXY+pghcdDEXa2HtbbjV0OSuh6WrDlYuegg9jHDxs8QzyJ7UvGhsxSYoqB3GwEIdfYEabv5b/+yf1JDFQKCJkaU2QrEAz0BnxN4iTG0MMLbSQyi2xNbZCqHYGpGbEKHYGhsnAS4+Drj6OiKwM8Yz0BlHDxucvGwwt9PHM8gJN38RLr52GFic3oYHG2dTnL1tEfsIsXE23Q5f65iqEhjliZu/CFVdBRw8rHDzF2Em1CO7JBllzWNoGqoQHO2Dd7ALYm87vINdsHIwwTvYBYGdIep6iqhobeUnPAKccPYSYmKti4a+EkGxPlg6mWBorY2Dlw2uAQ5bWYUAB+KzIrdzDuaiLeBw8LLBLdARJx8hVs6mVLWWkJgTjcjTGhOhHl6hLpTU59E91krPeBsh8X44+9qhZaqKjYs52WWpZBQn4RPuRkC0F2YO+hjb6WDjZkZGaSI9421klaZgLTbH2FYPGycBRpb62DnZ4hfsw+zZaT749D2Wzy+xcfk8bz2/w+U7azh4WOEZ5MTYXB8dgw3Ud5RT01pCfUc5mkbKeAU7Y+1kQkFlBhWNBYzO9jI83Y2DmyXBUV54BTrh7iciOimAkGhPnDws8QwQERrjhVegA8lZEbR0VzI02c7Z8xOMz/aQkZfA0EQff/3nn/nj//yev/M3Zs9O4xvkTVhsKKGxQSxtLPDgnfvMn58juywDIxt9jGz0MbY1QM/SAIGTLbWd7QzNThOdnkpORQVCd3dklU8hdPMio7iczJIqZBTV+Mnr+3l5jxT7j5zkjQNy7Dwoz57DCuyQlOV1iSPblqUXUPGfILHrkDx7pRX+pUCoIXPy9Hadq4SsCnulFbeBQlHTFE1jITsPHt+ud5U6roHMSS2OqRogq6SDhKwKhxS02C2tzB4ZFY4o6yOvZozUCW32HjnF3iOn2C2tjIScOhJy6uw6rMQeGZVtSHihRLx4/sX5d2XihTrx/x261v1XCFxju2XphXXp39UImZOnUdExw8TWBUMrJ/QEIjyDYymt72RoegXv0HhOaBiiaWyDqp4A6RMaHFfTR/qEBoqaxqjqCVDVE6CsbYqmsQ1mdm4IRB4YWDqiqW+FhdAdfVN7vANj6R2eo6KuCzNrF9R1BKhpm2Pj4I3KaROkjp5CVcsMbUMbDMxEWNi5YWorRl9gwytv7OMnv3yVl176KT/52U/58Us/+u+yM925/ZDn77zPV7/+lo31S/R0D7C0uExPVy+V5VWMjYxz/fIV7ty4yeb5deanZxjpG6CnrYOR/mHmzsxy/dI17ty4yeTEGMtLizx7+wkb62sM9PWztHiW6TMzjI1MMj4yxcjgGUaHZujvGWX13AZXr15nbW2d2tp6JienaGxsZmHhLLdu3eHatRv09w/i6upOaWk5/f2DtLS0UVJSRmJiMsvLyzx9+pSZmTkG+kcoLCjDwECAhoYxqqoGaGubk5VTwfjkMkurl5mcWaG1a4DMvCKEIjG6uqZERsXT1dlPbU0jqytrDA0MkhyfQFZaOmfn5rl9/QYfvfshn3z0Kd/98X/40w9/44cf/k5X3/gWuaubcfy0gF/sledVyRP8dJcsO6WUeXnfMV6TPL5N4XKqRijrWqFw2gx5NVNUdAToGVtw4qQKxxWUUNfQJjAglLa2DoaGRpiYOLOtCM3NzFJTVc3C3DyrK+eYGBtnZWmZmekzjI+NsLGxwdnlJRqb2kjPzkNBWQNzaxFi9wDUtYxJzcjnybMPGBmexNXFCycHF5SU1VE4pYtHUAynDS3JKa2job2fqsZOls9f4szMIjOzi6SmplNbXcfM1DRffvoJ773zjAtrq6ysrNI/MUdYcg6njazwi0gkNC4Vz4AwWjq6GRza+lzP3n7Cb774lM8/eo/3336T954+5J2Ht7h/4xJPHj9kbf08a2trnJmeorWtg8CgEPYdkOLl13bx2hv72bP/MHslZfnFq3t5dbcUr+6W4se/3MtBWSVe3yvNTglZ9h9W4ICMEvsOKbBj7xF27ZNF4sAxpKVPsH/fQeRkjjA9Oc61fwWDxwfa6W4spyAxlJQgd2K8HPC20Cba1YpAoSF+Qj2S/EWkBDpSnRnK0lAdS0N11OdGUpMVRlNBDDkRjv8XIF56CUpK+OjteywP1DJSkcxMUy4jlWnUJQfQnBHKdGMe822lDJSmsNReynR9LmOV6QwUJ9JbGMNETToTNem0Z4fRnr1V89qZG0ptoid1SV7UJXmR7m1OaaQTuUEOlMd4Up3kR0t2OKN1OUy3lzHbUcXSYBNr450sDLYwN9jGeFcjo91NXD2/wOM7V7l0bp53nzxg9ewcEyODzM/NcH7tHBcvXuTy5aucX7/A0PAoAwMD1NfVMDN9hssXzrOyOMfq2TlG+zq4e/USf/vu9/zmkw+ZGx/hyvlzPH/rAReWF9lYWuDJvdt89fEHfPD2Y56/9YCP3nnKFx+8y//87hv+9Iff8v0fv+Obb77Z+vn1V3zywbv85fvf87fvf8ubNy8x3d/GQFM5/fVFdJZnUpMZRVdpChPNRfRV59BZW0hPUwVnx7u5sjTO2ng3cz11LPU1cG6wmYmmEtbG2jnTUcVgSwlluXG01OQz2NvI3WvnubmxQmt5CWOdzYx3tbA42suls1N8/uwBv/3oKZvzw3RWZtFSkkJLaRK1eZE05EfTVprIdG8VswOtrM+OcXVtntsXl5kd6aK9tpCxvkbODDfTUV9AT0MBI+3lTHdXc6a9gqH6PEbq8zjTWkBNtj8V6Z5kRdqTE2FPTYY/rYURtBVF0VmeSGtJAu0VqfTU51FREEtFYTydLYXUVmVSXpJIeWkCYyO1VFUkkpHmS2a6H4kJLsTHiwkINCMq2o7IKFuCgs3x8dUnMMiE6BhbwiMs8fbRIyTUgsAgc3wDTPHyN0bsoYONWA0bZw3sPXSw99BB5KmLpZMGdu66+ITaIvYxxV6si2+wDR6BlkSleJKaH0JksgcuvmbYirVw8jLEO8SCwAgrwuPsiIi3JyjKgsBwc8JirImMFxIZb09aRgDJqQGkpYeSmBREYVEK8/MjNDSUMTM7xuzcOE+e3ufazQ36BttY2Zjlxv0LdPTXU1iRQVFlJhWNBfhHuGIlNsTB1xJ7XzPsfEy3VAgXbdzCbPAIt8XBzxQnPwHeofZEJvqQVRRLSW0W7gH2yCpKoGeuirWTEV7Bjjh4WHHaUAltY1WsHEywc7HAI8AJgZ0x+uZauPg4YGKtj4O7HUFR/pgLTXD1dcba0RyPADFWDmYkZEQTGutHaKwfYh8hFiJDHDysSMiMwNJha7TN1EYPsbcdYXH+RCYG4Rvqhr2rJWa2+hhZaqOoIYeOiRqGFlqo6pxAYGeInpkGmYVJOHsJsXU2J6MgEUuRMWq6J/EP9yAkxhextx3WjqacNlBGQ18JA4Emdi4WiL3tsHOxwMrBBBsnM2xcBOhZaGIi1MfM3hD3IGcMrXXQs9DE0FoHGxcBHsFivEJdMRHqY+tqgdhPhL2HNRnFyQTF+iB0s8DO3RILR2PsPayISQ/DytmU1IJ4mvtqcQ1wQFeggZWzKYk50bgFOiL2sycwxhtbdwvCU4LwiXQnIjWYu2/f4Pqbl/AIdsXByw7fUC+ikyMIiQyivqWWL77+nD/86ff88NfvObexzIWryyytT1Fak0NxVRaeAY4kZkQQnxZGdVMRMcnB2LsI0DZSwd5FQGJGBH6hriRnRRES7U1MciA2jkYER3mQW5KEjaMRju4WePjbExjhRlisN0WV6cQkB+IXKubs+TO8+ewmbz67yermPA+f3OfRs7e4/+genX0dJKQnkFmQSW5JLul5aYzMjnL78S2iU6M4euoo+lb6GAuNUTNU4/jpk2gYGxKenMwpfX1+vns3Ekfl2XlIBgMrIQ3dg3iGRCGnos2PX9vHGwfkOHRMlTcOyPHL3dLsOnSM1/YfYc9hBXYelGev9Al+vvMgB+VP8fKew1vNjwfk2Cdzkt1Sx9l16BgH5U9xQE6FXYeOsevQMXZLnWC31An2SityQE6VwwqnOaxwemvPSlqRvdKKSB49xQE5VQ7IqSJ9QhM5FT2kT2iyT0aJHQdPsEdGhX2yquyWVmanlCJ7ZFTYf1SN/UfVkJBT375+8fu/Kw7/CQ//qUb85+tfXG+BhdZWKFz6JIfkTiElr4qihhF7pRRQUNVH9qQmkkeUsHLwIjm7DFtnXw7JnULLyAah2A99cxGmQld0ze1R0jJBVkkLWSUtjqvpc0xVjyOKmhxX0+eAnApyKjpomwrRNbdHx8wOgcgDe/dAvANjMTR3IDQ6nZyiOjz9oxHYuqGmbY60vBqG5g6Y27iiriNA5pg6qlpm2Dr64OYTgWdAFP4Ridg4u3NAWp6XfvRTfvyTX/Cjn/yYH730Ej/76Y//eyDi/r1HvPPsPe7eecj01DxlpVX0dPVSX9tAZ3sX87MLXL98hSubF1lZPMvM5BmmRseZGBphdGCEi+c3uXfrNtcvX+Hs4jx379ziyy8+48b1q4wOj9DT1UtHWzfjI1P0dY/Q3TFMY10nA71jdHX20dnZTX19I3V1DYyPT9LW1sHg4DCbm5eYmpqhvb0TP78AsrNzaWlpo7a2noaGJoqLS6mpqWFwcJgzk7N0dvUTHh6PuroBkhLH+MXLkhw5qo6XXxRZeVXUNfUyOrnE/NIF6lu6sLJzxMjUmpSUHLq7h+lo76Wrs4+Otk7qKmuJj45hanyC61dv8MlHn/L9d3/m22/+SP/AKEVFVYRHp9ExNEt8Tg0nta34xV55frnvGFIndJFRMuBViWPsllbmxzukUNW1RlnbnFf3yrFb6gSSR08ho6CBgqIq0jKy6OoYEhAQRENDE/Pzi0xPzzI/v8j46ASrK2tsblxgcX6BxfkFLqxvsDA3z8rSMrMzUwwN9nPu3Dm6e3tITsnAwsYOBWUNhI5unNYxxVbkTm5BOR3dQ8REJ+Ll6U9EWDSnNfVw8Q5F7BuOsbUT7gGRWDu44+wZSGpWAQWl1UTGJBIeEUNJcQXr6xfYOL/Ozes3WFo8y+raBTIKK9AwtCQ2vYDskmqu3X2LDz79kneev8vz58+5fGmTRw/u8vlH7/Hbrz7nD7/5jG8+/5AvPnzOh796wvvP3+bhw/vcv3+fzc1N1tbW6e7pw9XNi9M6+uyTPMye/YeRlDrGG3ukeGP/EfYclOdnr0rw8huHeG3PYd7Yf4S9B48jKa3I3oMneGOfHLv2yrH/4DEkDspxSEqWAxIHMTPSJz8jiYyEUFyEBngI9QkUGRNkZ4SvlS6+Vrr4WOrgqKeEo6ESIU4mJPmLyI3yZLy1kPXJVoYacuiqSGGwPpuu0gSq07z/D0Scac3nybUVvvroOb/+8Dlvbs5zdbqbuZZ8phvzmGrIZbQmg96SBAaKExmrTGextZiZhrztUPVYVSpjVak0pQVQGetOU5ofdUleNKf7U5fkRYaPgIoYF/JDnKiI9aIq0ZeWrEjG6vOZ66pkoa+etfFOlkc7GGmrpr2qkI66EubGenl0+xLvPb7HnasXeHD7OssLs0xOjLG4MMfm5ib379/n6dvv8NajJ6xvbHLp0iUuX9rk1rXLnJ2bprejhcWpUe5e2+TDZ0949/Gb3Lt2mbNTE1zbWOOjd57y+O4t7l69xEfvPOXXH73P0/t3eHjzGk/u3ebDZ0/4f77/A/zzb/z5+6016r//5U98//tv+ejdZ7z39CHPHtzk6to8S2PddFbm0FSQRH9NLkO1OQzV5rA21MDDjSkai9NoLM1kuLWCc+NdrAy3MtVaznBNHj2l6XSXpDHRWkZbSRq1BQmMddXw8NYqn3/4Fv/48zd8+s4jHl7ZYKyzmcmeFoZaa+mpL+PRtTXWpvpoK8uksTCRiY4KxtpLaCyIoSzNn4IET6qyI2iryGW6v43zMyPcu7LK1bUZxnoa6G+vorOpiK7GInobCxntqGC2r56prir6a3LpLE6loyyJxsJwqnN8yY5xICNcSFmqN/W5oTTmR9JRlkBzURwdlSkMtRbRWpVBU2UGXc2FlBcmkpUeQllJPJ3tBWRnBhAXIyY1xYPEBGeSkl2IiLQhOESAn78xbu6aODmr4uauiX+AEYFBJvgHmBATa09YuDW+Aaa4+xjg7K6NndtpHD31cA8yQ+imhaWTGuYiVZx8jAiKdiQgUoRPkDWBUQ6Ifc2ITvMgKScQv0ghdq46OHjo4uZvgnugMR7+RgRGWBIeZ0dIjBVBEQJCo62IiLMlIs6O3MIIsnLCycqOJCU1lLAwL/LyUsjNTWVqapinbz/gvfefMrswxuBoO5PzA9S1FhOdFICt2ATfMDGJuZEExHjgEiTEKdAKc7EO5m46WHrqY+9rgkeEENcQKxx8zPAMFhIa705SVigFFclUNRcQlRzAacOTCOz1cPCwwDvECScvGyxEhlg5mGzZfhxMcPSw2R6Uc/K0w8ZJgFeQO4YWephYG+Li44Szlz3B0X6k5MQTkxKOb6gbFvZGiNwt8Y9wxzfMFd8wVwT2Bjh4WOEd7EJAhCcJGZGk5cXjFSRGQ1+JE2qyaBurYi40wECgiaXIGKFYgLLmMawdTckqSsbURo/gaB+cPG0R2BniE+KKZ6Az5kID7FwssBQZY+9qiaXIGAt7I+xcLHDzc8AnxJWACE+Coryxc7fauuPvIsDRW4hniAtiPxECB2OOKB3C0skU1wBHwhID8Yv0xDvMDWuxOXoWmkSlhuIf5YlboCPhSYF4BDvjF+lBQLQX5iJDbF0FxGdFEhzni8jTGkNrbZx97XANcEDkaY2pnT4Bsd6EpwQRnOBHZFoIeZWZBMX6YmSjj0+4J7GpURRW5pGek0ppVTHzy7PMnp3m7pt3WNlYZPPaCt1DTeSVpuLqY0dkQgCRCQFk5McTnbRV4WonNsfeRYBviAvBUV7kl6VRWpNDel4MIdGeePjbk5wVQWZBHGIvaxzdLXBwE+DuZ0dojBelNVn0DDdS01zI1OIQKxdmWFidoHuwlcKyfOKS4xE62uLo6oBXoBcxyTEMTgyyfPEchdVF5FTk4RbkgYWTFQJHS5R0T3HguBR7jkggo6SElMJJ9h05ipTCSQ7In0DL1ILguBScfYOROq7KGweO8vKew+yQPMrOg/K8tv8Ir0vIsVdakZ+8LsEOyaO8cUAOCVklfrlbin0yWwO2+48oslvqOL/YdYhf7DqE9AmN7erSHZJHOaygvr1IfeiYOocVTiN9QpNDx9TZf0SZXYcUOHRMnSOK2hxR1ObQMXUkj576X1sSL+xKe2RUeOPQSXZKKW4/9sK2tE9WdVuZeGF1+k/14T9B4sX5z9e/uN66MauJjIImx0/pse/wCZQ1TZBR0OD4KT1OqBlwUt0QPTN7/MOT8A9P4vgpPU5pm6Ghb4m1ozemNi6oG1iipGWCgroBx9X0ty1QRxQ1UdIy4YSG4XbO4riaPio6ZhhYOmLt7IOVkzfmNq54+EWRml2Oo1sQxhZOSEorInNMnZ37j2Jp54GatjkHjyhzXFkXW0cffILi8A9NJCw2HRtnb4ys7JA8LMdLP/opP/rxz3npXyNz/1VKRGNDG6Mjk1zcvMrS2VWSEtPoaOtkdHiM6TMzTIxNMtw/wHD/AAszs2yeX2d1cYnxwWE6mtq4snGJqxcvsTAzy9m5WR49uM/HH33ApYsXGB0eoaGuke6ufkZHztDa0kNbSz+R4SkEBUQTF5uEUGiPQGBJfn4hExNn6OzsJi+vgNraelZWVunq6iEoKITw8Ejq6xtpaWljcnJqa5iuq4eu7l4WFleob+pE7OaPlo4FB6WU+PnLB1FRM8PW3g9tPRtkFU5jKBCRkl1MWW0zvkER6BhYYGXrRFllA6NjUzTUtzLQP0JzYwvJiSlMjp/h3PIq62ubPLj/mJu37uPtF4qyqi4CoSvNvZNklDRx9JQhe2RUeGW/PMdVjTl2yohX98ny6j5ZZJV0UNO15KVf7uHgUVVsnX05fEwNSalj7N13AGdnZ+prG6iurKK+to6VpWXu3bnLs6dvc255hZvXbzA0sKVGLM4v/EvZmeL+3Xtcu3qZ/r4eLl68yJnpKWLjkhBYC4mKTyUqPhUnVz/8gqLJzCmmsqaZ+LgUgoMiKMgrJie3iNKaFuIzCvEMisbK0RMP/3BSc0oQCMXoGgmwFDqhqWOIgbGAmPgUnMXuuLl7k5aeTWNLJ3WtvZTWtVLX3kdrzxDT82dpaW3nypUrrK2usHn+HJfWz3H3xhU+ev6Yrz/7gK8/+4BvPv+Q3/3mC9558hZPn7zJs7efcPv2TTY3N5k8M01VdT21dU2oqGmxc89Bdu2T5vVdB/nFDkn2HJTn9T0y/OxVCV7ZKcVru6XZJXGM/VKK7D2oyBv75Ni5Xx6JQwrs2SfLEdnj7N65B+UTx4gO8cPXRYiWkgxCIxV8bPSIdrEk3NEML3NNnA1UsNc+gUjnJJ7mmmSGuZIR6kJ/XQ5XFvpZGKijqzKdzoo0OssTKU1wpSLB5f+AxFRtKvNNWdxfm+ajp/f4+pP3+OqDp7xzY41z/TWM12Uw1ZTHUGkyPfmxDJUmM1GdyWBpAgMl8YxWpjBUlkhjqj+lkWIqY12pT/amLSuIqjg30r3NqYhxoTzGk9okf2qTAmnJimS0Lo/Zzgpmu2tYGmqhoyKb7toiWivyaakqYLyvlQsrszy8dYl3336Tp2/e4/nTR7zz7ClXLl9kYGCA/v5+lpbPcfnKNe7evcvNmzd5++ljnrx5n41zZxkf2KqAvba+wkfvPGVldoql6UnWz85z/cJ53n/6iM/ee87n7/+Kbz77mHcfv8ml1WXevHWd33zyIT98+xv+8afv+P6br/j911/yzZef8sWHz/n4V0947/E97l5eZX1hgvXZUWYHWrmyOMriQBNN+Ql0laawMd7GnbODXJrpobe+iMbSTJpLMxhtrWCxv5H5rhpG6wroK0+nNS+O3op0OkrTGGsr5+PHN/j6k8d8/Pwen7//iD9/+yX/85vPuHR2hgvzE4x2NNBRXcRkdwPFqRHkxweRHe1Nc3EyXdUZdJQn01uTQWNhFDW5UdTkJTI31MnFxUme3Nrg8e0LzI12MthRyVhvHW21ebRX5zLYUsJc/1bYu682l4bcOGqywqjND6E804f0SBFJQdbkxblSnu5HdXYIraVxtJUm0lObwXR/DaNdZYz317A41cFQbxWdLYW0N+XR0ZxLToY/SXGupCS7ExfrQGyMiPAwK3z9jHB1O43I+RQi51M4iNVxdNFA7K6Fm5cuYeFWBASa4ulrgKu3Lk5uWlsQ4aWDW6Axdu7amNkrI3TTITBGRGyaJ7FpnkTGi/ELt0XkqU9IkhMRya44eOlhLlLB0Vsfj0AzHDy1cfTSwTvUjLBYIWGxQoIirQiKtCI0esvilJDiTWKKPzn5MVRUZxEXF0RcXAilpbnMzkzw5OlDnr3zJnOL46xdmKN7qAnvECf8I8Q4+lhiJTbGK8wZtyARXhFOuIYKMXXSwtxNB1tfY5wCBTgHWWDrYYStuyG+4Q7EpgaQlrW1RpySG0Vkkj86pipYiPQR+9jgGeSAk5cNHoGOuPqKMBcaYONkhrXjVmBaKLbEwd0WsbcINz8xKlqKmAtNELkJiU2NIDIxhKyiVLyD3bB1NkdDXwmxj5DIpEBC43yxd7PA2skEVz97fEPdCI31IyEjkujkEIRiAYoacpxQk0XPTIMTarLbIegXCkJiZhTB0T64+ztiLjRAy+gURpba2/kHE2tdPAOdcfGxx8nTFidPWxzcrRG5WeHkaYuLj/12c5Ou4DTmIiOcfOxw8rHDwEobGxcBxrZ6HJDfi7GtHtZic5x97XENcCQo1he3QCcMrLSxc7ciNMEf/yhPYtLDcPEX4RrgsJ2T0DFXJz4rkp7xNtoGGwiJ90NXoLF99C01cfAR4hXuho2bBbqWmlg4mhAS709YYjA65pr4hXkSnx5FeGwwCWkx5JVkERDmQ1B4APZiK0TO5oicTQmN9MBWZEhOQTyllRmMT3XR3F5GU1sp3v4ibEWG2Dka4+Zlw9RcH2NnOmnpKCc9L4bMwhjyyhIJj/ciMTOEjIJowmK9cfezwzNARGCEGynZ0YTG+FBUmUlmQQL2YgtsHQU0NNdQWV2Gm7crSemJVDdVU91UzbnLa1y4eRG/iAB0BQZYOtng4CNG00wX6VPy7JE7wGuH9rP/6FFe+sWr7DhwmOPqWhw6royJ0AmP4Eh2HJDhJ6/v540DR9krfYIdkkd5Za/0NkzskDzKbqkT7DqkwC93S7NDUp6f7jjIK3uP8MreI+yWOrE9DrdDUp7dUifYc/gkr0vIIX1CE3N7z+16VwlZlW21QUJWhT2HT/LGgWNIHdfYhgjJo6e2/94L69OLytY3Dp3kNcnjvHHo5DY0vHHoJHtkVLbPC9vTHhmVbaD4T4j4d9XixXu/iDy7mQAAIABJREFUAIn9R9W2ryXlNTikcJp9hxWRU9LmkNwpVHXMOSCrzJETp5FX1kFGQQPZk5oERqYg9g5D9qQmQrEfCqr66JgIMbVxwczObTs0/WKxWubkaSSPKiN1XA3Jo8ocU9VDw9AKRU1jjihqomtuT1BMGumF1bj5RCCwdUNT3wppeTUOHtmyVGvqW2Fo7oCOkS2qWmYoqRshsHUjLCaD6MRcfIPj8fCPRNvEBl0zKw4fPcGPfv4yP/3Zy9vB6p//7Cf/PRDhIHIhLjaJifFpVpbPk5dbxNjIOF0d3WxuXGRxfquZqb+7h7Nz89y6dp0rG5vMjE/SXNvI1QuXubB2njNj4yzNz3Hz6hXu3b3N6so5mhtb6O7s4+ziKkGBkagoaWNiJMTU2B5ba1eUldRRUDhJaGg4IyNjDA2NkJCQRHx8IqOj4zQ3t1JbW09OTh6pqelUV9eSmZlNc3MrbW0dTExO0dc/THZeMRbWDsjKqXLosDL7JE/y+k45pGU10TcRc1LVhFd2SvPKTilO61vgHRSFo7svRxRU+dnLu/EJiGRwZIrGxk66uwbIysyjva2bqclZqqvq8fUJwssriMiYZMwsHVDXMsbJIwh1A2tM7b23WgXkT/PqXjl2HVJA/pQ+B2SVOXhUhT0HjvHz1ySRPqZKVGI2UXGZ6BnZEBoRT0hIGNmZWZSVlBITFU1+bh7nV9e4cukyi/MLnF1YpKaqmuTEJAb7B+jp6mZkaJhrV66yuXGBmekz/L/UvWdU1HmC9+v0dNJWERGQnHPOGYpY5FQUmSLnnDOCkpMIAiKIIiKiSFQEFcx2G1pt7dbO3XZPT9yZnX1273P3pvN5XtAyPTu759x39+6L36mizp+iqnj1qW86MznB1NQUx46PUFJaSXR8InVNbeQWVZCeXUJTSy+HWnvIL6okJ7uQutomujp6OdjURlpWMYlZxYTHpeEqDCU5qwhJej5ahpYEhMcSmZCOibUzarqmqOqYoKSui4qmPpl5JSRm5KGsZYSVowA9U2uu37rHzVt3yM/P58zkBBtXr3Dv5nVuXrvCzbVl7q5f4dHdDT55/BFffvYJ33/9BS+fP+XjB/d5+ughL54/486t24yNjdHff5TlS6skJKWjoKyBlIwye+XU2PaeNO9LKSAlq4GUrAbbpZTYsUeZ3fs0kVHQQ0bBgD1yukjL6yGrpMfefeqoquqyV1oOFWVFvAXO+LjZYGWkisBShwB7AxJ9HYnzsiXAWpdAW33CnU0JdTQm2N6QksRgypJDGWmv4MbcGJfP9DPcWkZ7ZSYHi+KpzwyhKTvoHyDiXGcJs70VLByp43xXBatjHby8e5nffv2C33//Bd9++ogb548x1VnJ0cp0BirSGG8q5FTz387ogRzGGnPoLoqlLVdEf4WEkfp02nJF1CYK6SmOobc0if7KNPrK0xiszWGqq46zfQc52d3AeO8BJgc7Ge46QFNlPkfaD3BvY4Vvv/yEzz99xOcvPuburetcX73MpYV5Lpw/x8LcPPfv3+f580+59+F9bt26xcb6NT599jH3b61z/fI8G5fnuHjmBNeWLvDk3k1ODh9lYmSIa8sLvHr6mD//9AN/+vF7/vzTD/zrn37Pp48fcHVpnhePPuKffvOav/7+J/7tn/7Aj1+/5C8/fcsPXzznztoCG5cu8PmjOzy5tcrC5HEunjzK/Ml+Vs4McXagmeHm8i0l4lRHNTNDLYx2NXC4qYLuukJOdNWzcqqfy+N9nO9rYqqrjtPt1fTX53G0qYSl0/38b7//nG8/u8/LJ7f45999Df/HX+F//pX/6y+/5d//9CO/efWEnz5/ysq5E0yP9DLa1cCh0jQ6qrPprs+hszqTzup06nKjqM6JYv5kP68e3OSrj2/z1dM7PLqxzHBPEz3N5UyN9dDXVkX3oTKGO2s4N9rF3PhhTvU2MtBYTG99Ls1VEg5WxlCRG0Jpuj8HiqNoq5TQVZvGYEsBJ7qrONlXy8XxLqaOtTA7cZjrlya4PDfG8txxpk51MzbcREdzAQdqUygrjSIjXYgkwZW4WCfi4h0RR1ojirImOt4JcYw9/kGmePsa4BdoQoTYhnCRFWFia0QxdoRF2uIbbo5PqCnCcHP8Iqxx8zckPMGN7LJIsoojyCgMJyUrkECxPX4R1kSmeRKT5oVfhDUeQSYERtkRFueAf4Ql4fGOxKV7kpEfSEZ+IMlZQpIyfUjL9iOrMJSC0niKyhOpb8ynr7+ZpqZy2tsbWVy4wO1b13n9w9f85qfv+Ozzp7z44hGD4z1EJPmTWhhFSkEkYQlCQhJ88Ap3IixZSESaHz6RTgRIBISmehOa5EmwxB1hhCNBsQIyC2MpqUmnqCyVorJUkrMiySiMx9nbEn+RgNjU0M3WowhPYlLC8A/3RODr8LMK4Yi7nzMR8SH4hnoSJPbFw98NzwABwZEBBIh8aWitJi41Ev9wbzwDXHH1sSNI7ENafjzRyaGk5ccTEi0kOMqH8Dh/RHGBJGfHkpgZjU+wG5aORlg5GePgbomDuyUmNrpESkIQhggQJwSTni+hrC4fRw8r/MM9cfK0JjDCGw9/J+wFFrj62OHsZYO7nyOh0X6IE4JJzIwmMTOa8NiATQvTFhA54eRjS0isP57BrjgL7TC208MrxA0nH1usXE2xdbfAX+xNQKQPHkEuRKWEk12WRlxGJMExfiTnxRGXISYmTURUShj+Yi9s3c0RSYLwCnElpzyN6uZSkvPiCIsPwFloizDcHQcvK5yFtrj4O+AX6Y1boBNeYQI8glwIivalpL6QzJI0MgqSiUmOwMbJDGtHUzz9XHByt8E/1IsgkTeSlDBKq9LIzo8nVOyOb6ATxRUpdB1uoH/4EBU12UhSQxBF+ZCQEkxNQz7zl04xPNpJbWMeHUfqKK5OI6ckgeTsCNr7aimtzSAtN4b65hKau6oprEgjMSMSUaw/g2PdjJ7uJzTSl7hkMacmx1hZXaa1q4Wm1kYmzk1w+fplHrx4xLV760SlxGLr7oQwIggLgRN71BRRNNBGTkcdKVUlZNU1kdfUZb+WHkq6hqjom6JtZoOqgRm/2rmXvcqbew57FLV5f68yH8iqbdmT3pNWYq+yPrv3a/PrXQpIK21uPsiqGf1dYNrZJxyv4FgcvUJxD4jCOyQOU3sv9irrs0teCymFTVvTm9+T1zBBTt14y870yx2JN1DyBkj2KBuyV3WzJGa3oj57lA23VIc3938JEW9A4s01/xk8vFEv3pz/SolQ1bdG09AOPTNHrJx8MLBwxsDCGU1DGzz8xZjZeWDn5k9FQwexKfn4hsaRklOOub0nxtZuGFq6IPCPwMpFiLGtAFN7D4xtBWga26KgZcJ+TWO8Q2Jw9ArG0SsY9wAxwrA4wuMzECVk4h0Sg4dvBIrqxuySUcPIwgU1HQsS04vxC4nD1SsUHSM7PP3EhEamEBguITw6jcj4LALDJXj6R2Dl7I2DhxB1HSO2vfP+39mZ/ltBRHFRBSnJGfh4+1NVWUd3Vx9LC8scOdzP7PmLXLm8ypXlS5w5NcHI4BATJ8aZmZxiemKSc6fP8uzhEz66fZcba9e4e/MG62urrK9dZePqNUZHxhgfm+Dc9EUMDSx47z1plJT0MDVxwszMCek9cigrq9LTc5jLl68wMTFJUlIK9fUHuH59g4cPHzMzc4Gurh5aW9uZnZ1jcnKKixfnmZm5wIXZOaZmZnF08WDbtu289e5etv16LzulNNklpc22t/cjr2zOfhVzZJWN2auog7y6AQaWDuiY2qCgacS7u+TRM7Wnuf0IXb3D5OSU4O8fTn5BKeMnJklOzkZLy4idUvv5QGo/O6Q3g70aBtbIqRujZeKAko4FUvLa7JLV5O2d8hhaumBq44aSpjEKKroYmtpRUFLLobY+8goraGk/zOSZGU6Nn6S+uoqCnGwKc3NoaWrk+NAg/X1HODY0TFtLK/19R0iIiydJksji/AILc/PMzc6zOL/A+IlRnj55zPT0NIPDQ7R39FDT0ERl3UFKqxo41NZHw8EuistqyS0op7qqgbLSajLSsinIL+VQey/B4gSsHD2wdfHGxSsYJU1j5NT0CY9Lw9jGFS3jTa+grJoBClomGNsKiEsvRMvYBnlVXcys7bGwsScgMJi6ujq++Pwlnz17zM1rV3j59AFfPH/M049us3FlkdXleW6tX+Wju7e4f/sGr1484+njD3n66CN+eP0N337zFYuLiwwPj3Bi/DQHDrahqWOInKIWBia2SMmp8+vtsrwnpYi0vBbbpVTYsUuZnXs1kZbXY6+8IVKyOuyR02Wfoj6y8trIy6uhpKiGooI8mioKOFkb4yuwwcVCCxc9BcROxoicjfE2VUVorkmgjR7+1rr4W+sS6WlNdqSQ/qZiLp85ypXpYc4cbaanvoCG/Dia8sXUpwdQJRFuAcRUazFL/bUsD9RxZbiRxYFaFvpruDTSwMrYIW7MDPJ4Y4HXX77g+88/4fbiNHPD7ZztqOREUx5DNemMHsj5WZEoYbA6lbZcEQOViYzUp9OaE05Ldthm3Wt5OoNVWRypSGeoLpeprjpOddbRV19IZ00uDUXpDHbUc2qom4tnRrm3scKTh7f4/MXH/OVPv+H3P37H1198ypOHH7KxvsbG+jUeP37Iw4cPWVraVLzu3L7Jt1++4vLCLKdH+rm+NMOdtQVePLjJ4rlJxgf7OD1ylBsri/zbn34L/8+/89ff/cA///Y1//7Pf+S7l5/w0Y2rPLx1nfVL81xbusi3nz3jTz98xR++e8lPnz9lfWGa+clhPr5xifurF5kYaOdYey0jHXVMDbRworOW4eZyzg40MzvSztxIO2tnh+ltKKazrpiO6jyOt9dwabyP+WOdjDeXM95czpnOWqZ6G1g9fZSPr8/yP354wcONBe6sXeTrTx/ww+dP+ctvvuJffvct/Ps/w//8M/zbn3jx4TW+fnaXxckhjrZVcqKvkZP9TXTX5VGTG01VdiR9jUV01xVyeXqMW8vn+OTeGi8+XGN+cpDZyaM8uLnI0a46OhqLOdxUxqn+Fs4d6+BkzwGGmzfVrJbqRNoakmmsjKWhNIr2miQ661Loqk3jaHM+E311nOitZvJoE4Pt5Qx2VnHqWAvDh+sY+vn0tBXT015C68FsyorEpCZ6ECm2RSy2QpLoQnSMHZGxDsQluhIZ54R/iAVefkb4BpgSGmZJcIgZQWHmhEXZEBZlg2+4Gd4hJniHmuIrskAQYEBIrCPxmUJE8W6ExbogjnPDJ8SSoGh7guL+dgKjbAiItN7KUoglbpvZiGx/knMCSM7yIyXbn5zicEqq4qltzKaxvZjmjnIaGkuory/m1KljfP7qOd98/TlPnzzk9p11Pnp0m8vXLnKwq4r04jgkuWGIkoXEZIYSHO+NZ5gj4Sm+hCX74BnpSHi6kKicQMJTvAlL9iI0wZP47BDK67OoPJBDbqGE9OxYMvLjKKxKx18kICYlhNS8GKKTg/EIcCQgwhMHd0u8Al2ISgxF4OuAh78LUYnheAa44iZ0xMHdlpCoQKKTxMSmRJFRkIx3kABTWwMcPWzwDXWnsDKLzKJEvIKcScmNJSRaiG+YgIiEQBIzo4lOEuEZ4IqRlS46JupYOBhjL7DCxsUc/3BvBL5OhMUEkp6fRHJ2PDHJEbj6OGDnZolngDOeAc64Ce23WppcfeywF1gQFuNPSJQvMcnhREpC8Axwxs7NHDehPSFRvptqhSQUSXYcVq7mWDib4ivyJi4jGs9gAaFxQbj5OyPJjiMlPxGRJJTwhBASc+LJq8wmtyKD0Dh/wuIDCIoWUtFURHRqOM5CW/zFXlvNT34Rnpg66GPpYoyZowGCAEccvKzwCROQVZ5GXlUOgkBXXP2dic+MIq8yk5qWcnLK0wmOFOIb6o61ozEunjZ4B7jg4euIMMiNiLgAuvrqOD19hNauSkoqkxEG2pORK0aSGoIkNYjsgljKqlOJSwokPMqd0qo0CkoTaGotoauvhsAIF0Ynuzk7N4x3kC1Rif70DjUxONZJRX0uablxJGVGUVSZSXyqiLKaPM4vnKa9t5HK+mIqqos4cWqEw/1d1DXVsLi6yKdffcrs5QU6B3qJTk3AVxSCd1gQCvo6vC2zh72aauxQlEdKTZW96lpoGFuipGuMjKo2SrrGSCmq89YuGeQ09JBR0eUDWVXe3i3Pe9KKW+1LexS12CmnznvSKuzer/1zRkIPGRUDfr1Lgd37tXl3jzI6Zk6U1ndweGSK+IwSDK0FKOlsbkPslNPcykPIqRtvZR/eBK3lNUz+Ts14Axr7VA3/9riyIfu1Lbeal36pOOxVNd6CgjfQ8Etb0y8Vhv/q/MeQ9S9bm9QNbTG2dkfX2H7r234n9yCEQTFkFdTg6ScmRJxMem4llvZeCINiCI1MwdNPjJ2LH+r6VijpmGHt6otnUBQ2bn6oG1qjomeBgZULNm5+aBjZoG5ojYswjNT8SgqqDpKcW06AOBE79wDUdCy26ltVtc2xcRJyZHgSgU84BmZOGFu6EhCWQGhkCo6CQMxtPbBxEiLwCScgPB5bN1+cvf1R1TL422L1r/7exvTfAiLGT0xyoOEQNtYOVFbUMtA/zPDgMY4fG2Vk+DgXZmZZmL3I2LERDnd1MzxwlNNj45weG2f9yjU+e/qCx/c/4tG9D/no7h0WZi8wf2GWtcsrXLwwx8jwGM2HOtDRMkVDwwRFBT3k5XSRldVARVkTZWVVjhwZYGbmAmfPnqOx8SBDQ8eYmbnA1avXOXHiJI2NBzl0qIW5uQWuXVtnZWWVmfOzrN+6zY0793Fy9eatd3ajqGrIjl2q7NytxQ4pHXZK6/HODnW2vSWL9H59VHWt2Keii7SiBu/slmXPfi1UdMzZ9qudFFY0cnXjAX0DY9Q3dhAqiqW5uZvktFxCRfGERybj6h2CkZUru+U0UNQ2R9/SdTOcpKjHWztkkVXRZ4+CJnqm9pjbuWHr6EnNgRaa23oZO3mWsZNn6e7p58LsIlNnZmg71Mzo8BA3rl1l9dIyJ0ePc+zoAGfPTPHsyVMO9/SytLBIWUkp7m4CTo2fZGlhkZnp8yzOL3D82Ajzc7OcO3eO6Zlz5OQWUlZVS8OhDsIi48nMLcPBxQdrO1diE9IoLqpA6BOIuakVKcmZNLZ0ERAei6d/OI7ufqjpmqOoZYyNq5B9qvrIqhkgpaTHfm1zBMFxaFu6oW3phrqJC3uU9VHS1MfKzpGGA000NTWxfv0q/+f//Fe+/+IFP3z1Gc8e3OHLFx/z8ukDbq+vsb62wt07t7h75xZrqyusXVrg5Scf89XLF3zzxUtePv+E69fWWFq6xPkLF6muOYC8ohrSsqpY2QnQ1LfmA2kV3t4pzy5ZdT7YvQkR26XUNuFBVh+pfXpIyeogo6CHnKIue2SUUVXTQllRCend27Ew0SbU3xUve0M8jFWJcjEl1tOKMEdDAqx18TZVx8tUnWB7Q3xtdMmM8KanLo8LxztZPTfC4kQ/Y931dNXk0JgbSW16EJ1FMTTniDjTUsRUazErQwe40FXG4pEalvqrWRyoZmm4jtUTB1k52cjZ3hKO1qVw/ughbi+d4/UXL/jNVy95eHWOuWOtjDXmMlidxnBtOv0VSRxIDaA9L4Ke4hjqk/1ozQlnqCaFI2VpDFRk0Fee9jNENHCyo5bOymwai1LpbSxnuKeJ0yN9XFk4y8vnD/jx+1d88fIpTx/f48vPPuE3333FP/3+J7798hX3793how/v8ezZMx4+/IjjI8N8eOcmX372CfPnTjN2pIvVuTPcvTLHxuIM7fWVTI0Nc399lU8f3ecvP33P//6XP/DH11/zf//rX/inH7/l00f3ubW6zPqleSaODTDa38PNK0s82Fjlo6uLvLi3ysbFSS6e6OPq+RPMjR+h/2A5/QfL6arOZfLIIU5219NZmcVIayUbF8Z4vHaeu4unOX+8h7NDHRw9WMbQoXLmhjuY7W9hsq2axcE2TrZUcHNmhG8+XOP5rUXur0xzfryX8cFWjvUdYuHsGJ8+vMXFyePcWVvgk7vXWJk5xe2V8zy5vcKt5bMMtFRx5FAFI911DBwqo6s2l4FDZVyeGmLiSDMrU6Ncu3ialx+t8+3zu6zOjnN6pJMzo91MHOugr62KnqZSRroaOHm4kcGWCo4eLGO0q5bWulQ6D2XQfiCFQzUJtNUm01ol4VBpPB3VKYy0lzHYXMTxrip6GvNpr8+lu6mQmpJEKgvjKc2LIT9DxIGaNGorJWSn+5Oa6EF0lD3R0bYkJrkSHWNHmNiacLEtYZH2hEY4EBrhQHikE7FxzkSIbQgRWRIaaU1YlA1BUdYERdkQEmtPSKw9/mIrAqPsCIi0xTvYAt8wa0QxLojiXRBJnAmMtSMozh5RsisRiS4Ex9gRHOOASOJKZKIAscSN6GQP4tN9Sc4MID03hMLyOKoPpJNbGkdDayG9AwcoLs/g4MEKVlbm+M2P3/LjD99yaXmeidObA3OjEwOU1eeQWhhFZJo/4lQ/QiXehCT4EJrkg6QgguBkbwQiO8RZ/sTmhxCW7IU43ZeYjEAyi2OoasylrCqT9MwYktI2g7M5pUkEij2ISwv7OVTthZOXFW6+drgJ7YmIDyIuNQJhiIAAkQ/ihM2AtZOnLS7ejrgJnYmUiMguzsDF2x4Hd2vchI54+LsQFuNPTkkqQZHeOHlZEZEQiJOXFQ4eFkQmBpOen4S7nzN6ZpoYWupgbm+EiY0+1s5meAW6ERLlj3+4N4ERQoIj/ZBkxCDwdcLF2x7PAFdsXEwxtdVDGCJAGCLA1ccOUVwgEfFBuAntcfdz3FqtfpPv2HwfXgRHCvEJ8yQhK5bAKD/8xUKiU8Vb8JCQFUt0qpiErFhi06NILUgiLiOawCg/IpNFxKaLCYwSblW+1rSUEZchxsnHBgcvK7xD3bD3tMRX5IGrnz1mjgZomihjaKONlasJPmHuiJNFtA20UFRXQFBMACn5CVQ3l1F2oJDUAgkR8UH4hLhiZKmJvZsJfqGuxKWEEpcSSlZhAhm5Ytp7Khmb6KKnv47CMglJ6SHESHyJivchPMqdvOI4MvMiKa5I4shQI6lZ4WQXRJOeE4EozovS2jQ6+2tJz48kLS+KqsZcag8WUd1YgHegM0WVmdz88ApjkwOERfkxOTPK7Y+u0tJ1gJLyPAaGDtN9uJ3mjoN8+Pg+T18+pbSuEp8Qfxy93bFyc0Lfzhp5HR32aWshraHOO/LyyOrosF/XgJ3yKshr6qOgbcheFS12K6ixfZ8i8pr67JRTY7uMMrvk1dmnqoe0kjbv71Xi/b1KW1kJeQ0TdsppsmOfOtJKeuyS18LRKxRnn3DKGjrJKKrD3iOYD2Q1eHePMtJKeuxR1GWnnOaWjemXOYdfgsMvLUyyakZ/Z3fao6iLnKY56saO6Fi4bVW6SqsYsVfV+B+Uhv9MYfiPIPEfsxG/HJp7M0CnrG+LqqE9WiYOaBjYYmDmhKm1AHFcJlEJ2TQ091FZ34GzRzCOgkB8AqPR1LfGzTsMAzMnrB19MLFyQ13fCg0Daxy9gvEJjcXGzW8r92DvEYizTyi2An8E/hEk5ZSRX9lEYGQSOmYOKOuabw7ZaZigZWCDrrE9u2TUKKlqpr33OAZmTpjbemw1MTm5B+EoCMTBLQALO0/sXPwIipBg6+aLwC8YLX3Tv0HEW7/67wcRtTWNDA+N0tbaxejxk7Q0d1CQV0hrcxsnRsc5f+4Cs+dmGD8+yqmxE1xaWGRj9Spry5d5eOsuLx5+zL0bt7h34xYbq6tMT0wwPXmG82enOX/uAkf7h/H3C0Fq1362b5fl/fdk+fU7+9DVsUJOVgkLCysWFpbY2LjJ5OQUo6MnOHlygqGhYzg6OlNWVsGJEyc5e/Yc09MzrK5eZWFhiYXFZWYXljk1dQ53n0B271VBUcWY3dLa/OpdZd56Vw1pWVP2yBkjo2iCpUMA9h7BKOmYsmu/Ktu27+Xt3Yrs3q/Ntl/tJjBcwszCVeaWrrG2fp+OniF8AyLwFIZi5+SDd2Akccn5RCflbwajDWxQM7Bh23t72b1PnQ+kVZBR0EFZywRVTRM8fEJoau5hfmmN5eVrPPvkJV99/Zpz07OMnzjNyqUrDBzu5fb6Vf7yxz/wxWef/lwne52PH3zEj999y4f37tPR1s7oyHF6u3tITJDQ09XNnTv3OHXqFGtXVpk+e4br169z685t2tq7aWpp50BzJw6uXrh6BCDwCiIkPIawiDiSkzJIS81GEp9MQ/0h8gor6Dw8yNTMEtlFVQiDo4lIyCC/vJEAcSLBsRnYeYcjCI4jPq8WG+8IVEyc2aFkhLGjEE0DM0bHxvnkk094+uQxz5884svPPuGffvqOL5494OO763x8/yYPbl/n9voatzeucffOLTY2Nrh8aYmhIz08un+Tz5495uMH91m9tMzZqUmuXFlj48YtGptaUdfSZ8duedS1TVDWNGXvfm3e36PCBzLq7JRSZftOJd7frcouGS2k9umxW0aX3TKbliYZOR32yqqipKyOqrIK8vuk0NHYj8DBjGAPWyIFloidjAl1MCBKYE6Cjz0h9oZ4mapvZiMcjcgS+9BSms54dwMLp44wf7KP0/2HGOuqpasileaCKPorUzhancZgRTKnmvJY6KtmurmA2c5izncWc/FwOcvHarl26hBrpw8yf6yaqZ5iZnqrOXmwiJG6HM71HeTFRzf5/tUnvHp8l5WpYYYbcuivSKIhxZ9DmSE0Z4VSFi2gOSuU3pJYhqqzGarO3rIzne0+sAURDQXJdNWXcHFymFdP7vHj18/56tUTvv/mU/7w2+/4zesv+euffscP33zBly9f8MVnzzezD8+fcfPGOqcnTjJxYow7N66zsXaZqfEhJoZ7WT57gsXJ47TXllBfksf4YB9ffvKY718GnCOdAAAgAElEQVQ95+Gt6zy+s8GrJw/40w/fcH99lZWL51iaOcP15TmmxoYZ7e/hwukTHD/cwYUT/SxPHuXCSA9nj7YyM9zBaEctg4fKOX+sk4XxPo4eLKOnNp+RtmqGWyoZaCpl8sgh1qZHeHRtjruXpjl7tJWT3Q2snDzCpeM9zPU3c3t6iLmBg9w9P8qDpTNcONbBwZJU+prLODnUxvG+ZiZH+3j20Tpnxo5wrK+F2dPH6GutY35qhLtX5/jmk3tMj/Yw1F7L0dZqehtL6azPp7Uql6Ot1Qy2VHG8s57TR9t4vLHI189u82B9nlurM6xfmmJ28ihDPQ30NJVuXd9VW0BvXRGjXbW0N6TT055DV3MW7Q2pdNSncrAinsbiWNqqkumpy6KzOp3+Q0W012bRWptJR0MOlYXxVBTEkZUcQkKkJ6UF0eRnh5IQ40p6shdxsU5ERdoRF+9IdIwdoRFWBIdZEh7lQKzEk7hEH6LiBCRI3IiKtiU80oaIWHsi4x0Ji7MnNNaesHhHQn6+9YuwxivEDH+RNUGRdoRFOxCZKCAi0YXwJGfCEp0ISXAgJMGRUIkTEYluiJMERCd7IYp3IzzOlehkHxLTA0jNDiGnMJqSyiRySmKpPJBFT38D2fkSRkYO8+mnj/nhuy/54rPnfP7qBcuX5pg4fZzpiyfp6K8nJiMQUYo3sTlBBMd7EhzvTUSaP6mlMURkBhCY6E5SqZiYvGBEqT7E5gSRlC8ipyye0toMcgslpKZHkZkbT0F5KnnlKYTFCknIEBEQ4Y5noAMCP3s8A52IlISQlBWzFVQOEvviFeiGs5cdjh42OHnaY+tqhTDEi7jUaBw9bHD1cSBA5ENwpN/fWRw9A51w9rbGwtFg87kTgwmJ8sfU1gANA2Wsnc22FAaBrxMxyRGExwZRVJVLSJQ/zl52hMUEYmyth4mNPs5edrj62OEf7klcagSuPnY4elgRnyYmJMoXKydj/MI88PB3QhgiIDZFRG5pGhkFiQRHCnH0sMLM0ZjIZBGHehupaakkMlmEtZsF7oGuiJPCSciKRSQJxS/Ch+Q8Ccl5EvzFQgKj/BAEOCGSBG/tSWQUJyHJjsbVzx4HLyuCY3yx87DAwtkIQxttjGx18BV5EBjlg0+YABdfe3Irs4nNiCU0PpjotEjKDhRTUJ2NX4QXXiGuWDkb4eRlgZuPNUlZIkprM2jpqSKnJIGsohhKq1Kobcymo7eSvOJYxLGeOLrpExbpRmaemOKKRCSpgcRIhKTniMgrjiWnMJrCsgSS0oPxDbUnNFpAZmE0iZmhBEe6U1KTTl5pMkERHviFCjjYUc3G3RUmpkcIjvChvbeR6YsT5JdmUttQyvjEMQqKs4hNiuTYiSGOnTxGQkYynoFC1I30UNTVZo+qKkoGBigbGyOjo4OCkQnyugbIaevxrrTspuqgqs0OWaXNLQhZJXbtV2W3ghp7lDTYp6aDnIYeUorqvCstz7vS8j8Dhgr7NU3ZKaeJrJoRLkIRwdFpHOoZoayhk6CoVOzcg5DXMGG7jBq792sjpaCDtJIeagY2f2djemNZklbS21I1FLTM2KdqiIyKwVZ24s3P8hqbA3JvdhzebEC8CVS/URL+K4j4zyxL/1m965utiDdr1m/+npaJA8bW7ngHRBEtyaG8tg1JWhG1TT1U1LXj7BGMu1BEbFIeIeJk/EPj0TGyQ1PfejPobOqAmzAcZ59QrF19MbFzx8LJG3uPQGzc/DCyccPNT4S5oxdmDp7YuPlh4eSNiZ07xrYC9CycUNOxYJ+iLua2HsQk5nL63CUkaUVo6Fmha2yPpb0X1o4+WDl44ygIROATjrWjD4bmzpjbuWNo5YybbxDGFna89d4O3uxE/GrbNt761X8jiIgUx9J8qJ2urh5iYyRERERSUlRKe2sHRw73Mz11jvkLs4wdG+Fo3xHOnZlife0qdzdu8smjj/n0yTNub9zg5vV1Vi9trkZfnDnP5MQZVleu0d7SzbZt7/HWtg+wsXEnLjYLJUVDtr8vh/ReeYyMzRk5Ps7KlWucnpxm7eoGvYePEhYexbvv7cTVzYsIcSzxCSmUV9RyZfU6F+eWODE+SVNzBymZ+VjZCXhn+z7eemcf26XU2Pb2ft7fpcHbO9SRUzFH08AJczshqvrWvLVTll3y6ihqm6Csa8mvdiigrG3BOx/II6eih52TF4kp2XT2HKWt8whl1QfQ0DHl1zv2IhCGkZZXueUXlFbSYdu7e9ivboSipgm/en8v8qr6KKjokpNfQf/gGDPn5/nm2x/5y5//B88/ecmjRx/z8KNHLC8ucXXlMh/dvs3rb77m+ZOPWZq7yJlTJ5k9N82zx5vXDBzp58zpSZaXFmg60EhVRSU1NTUsLy+zuLjMrVt3mLu4xPCxMa7fuEtdUxsmFo7IKmujrmeBirYxTm6+ePuG4O0dhIurJ77CINo7ehkeO825+ct0HhnBxtkH37BY7D0CUTe0xjMkjvisMsSpRaSXNmLi5Ls5X69lvilVqhtSVX+IH378iRcvXvC73/6Ge7c2Mw+vnj3k4/sbfP/qGU8+vMWNqytsXL3Cxvo1rly5wsW5BWZmLtDf08m15QVuXV/l0f07XF1Z5tjRAU6eGGdqaprzF+bx9g1ir6wyH0jtZ5e0MtLyWuzYo8p2KRV27VFjxy5l3t+9aWmSktVhl4zWJlDIaiEtq4Hsfg3k5JVRUVFDQ0MNhf0y6OuoIvJ3RxIowMtEDSvl3QTZ6pMb4YNE6IC3qTruRiqEOZmQFiygKj2SgcZizg+3M3OsnamjzcyNdjPdf4CjDdm05sfQlhdFdpA9fcUJzPVWc7m/gaXD1cx2FjPbU8zl4VpWTxxgebSaxeNVXB6rZ+FoHUsDBzjfVUl3fgwFIY40ZYq4MnWMzz++y7efPeWLJ/dYnhigozCatlwxFfHetOWK6SqOZaIxn/EDuQxWpHCsNpuzP+cF3kBEXUEqo0faeHR7jW9fPeXLlx/zx999z7/9yx95/e0r/vT7H3n97Rd899XnfPPFS549fsTtjXVmz01zpKeT5bkLPLx3i/lzpxnp62Coo4nxvhamhrupyU9juLuVnuYD3Ll6mRcP73HpwlmuL8/y0Y1Vri6e5+TQYSaP9XNpZpKblxc5NXiEox0tnDsxwkh3K5cmRzh7tJXj7TWc7DnA5JFDDLdUcqq3kdsLp3l+c4lb8xOsTY9wYaSLodZqxroPMD3cyVj3AW4uzXDn8iyLp4ZYnhjk8coF1qdGmO5pYHG4nZtnB7l7foTbF0a5fPoIDfkJ9DYUMNK9ud8wMdzD/Y1l7l1f5nBbHbOnRzh/aoi5M8d5+fg2v/nyGU9urfLJvTU+vDbPxYlBjvcepLOhhJ6mctqq82iuyKavuYq1ixPcvTrH7dVZvnx2lx+/+JiFs8cZOXyInqZSjjSX0ddYTGt5Ol01OYx2V3K4JY/B3hKOdhZzuCWPvuY8ehoy6azNYOBgAW0VKTQVSWirSqe+KIG64jiaqlOoKIihsjiOsvxYUuP9KCuMISPFj8hwO9KTfYiNcSIs1IKoaHtiYh0Rx9gjirQjTuJOamYgiam+iCKdiIiy38xDRNkSk+hCbLIbEXEOBEZa4yuywCvEhKBo258bmkwIj3MmNMYRryBTfMPNCY23JzJNgDjZBaHYAl+RBSKJM9GpnoQnuBCXtmmBCo1xJjLRi4RUPyRp/iRnhJCRG0HfscZNO1N7JXEJIUxNjfKH377mmy9e8vzJI7768iXHRgaIk4g5cqyd0TOHic4IRJzhs6kwZAYTEudNUJwXifkRSApEJBdHUnggjdicEOJzQkkriSarLJ6CyhRKqjPJKUggKy+B8uosDg8109ZbR05xInnlKfiLBHgGOuEv8iA4Ukh6vgRJRhSWjibYulvhEeSGgbUuRrb6mDuZYG5vgquPEw7utgh8XRDFBeMX5oWrj8M/5KTC4/wxsdXBycuKxKwoYlLCsHMzx8zOEHN7I5y97PDwd8EzYBNWEtKj8fB3ITpJhH+4NwEiH6ydzTCzMyRSEoajhw0+wW5EJYYSIPLCXmBBYmY0KTlxePg7UViZRYDICwsHw63XkF+eQUFFJkFiH8zs9HH0tiM6Vcz00hlOnDuOJDsOBy9bIhLD8A71ICDSl5i0SGLSIskoTiU+M4aw+GASc+IJjPIjPCGIqJRwMoqTSclPoKQ+n+AYP4ThHoiTQvEIcsHOwwKvEDfCEwIprsslKiUMkSTo5+rYSFLykqloKiUo2h9jOwNsBJaY2elj6WRIUKQ3SdmRSNJFxKYE4R1kT3isJ0FiAVlFMcQnBxAY5oi3vzVB4U4Ei1wIFjmTkBJIWXUKKZlhCLxNSUwLprAsAZ8AG3IKo8nIFSOK9iA02p0gsSv55RLK67PwD3ehqCr17/5vZbW5pGTHIEkXEy0JJa8kjfiUCPxC3ElOj+L83ClyC1IJEvlR2VBBdmkuQZFhWDjbo21uipKBAVIqqigYGLBHTRM5HX1MXTz4QFGNd6Xl2aOkgby6Hts+kGaHjDL71HR464N97FPTYbe8OjvlVdgho8y70vLskFFmt4IaUvs12LFPhd1yGptKxD4N1AxsiE7KJzqlgOTsClT1rdkurcpOOU12yWpuKgeqmzam9/eoIK2kxweyGkgp6CCrZrRlZ1LSsUDNwAZNY/stZeKN7UlaSY/d+7XZp2qImoHNVr5hr6oxuxT02KWgt7UFoahr/Q9KxH+0NL253a9hjryWGUraVijrWqKqZ4uqvvVWY9SbL2zf3NcwskPLxAFnrzBCo1MpLD9EcGQyxpYCTGwEJKaX4ugRhINbEIERiQiD4jCycsXYUoCxtRv6ps54B0Xj5B2GuaMXBlabTUyG1gL0LZ3Rt3TFwMoFFT0rlHXNUTe0RVXfEiUdC3TNHTF39MHAygV3vwjs3PyJSy1g/OwimYU1aBnZYi8IQMfEHjM7D1y8Q7F2FqJhYI2GgTU6JvYoaZkiraCNnJo+dgIhxlYOvLNj989g8Bbb/hMl4u9B4v9nENHbfZjJiTMcOdzHwcZD9HR1c2lpmWNDw4wdH2Xs+Cjnz83Q13uYnq5upqfOMj11lpVLl1lbXWFpcZ7lpQUW5i9yefkSp09N0NHWyamTZ7h+7RbnpucJDBDh6izEQxBER9sgmeml7N+vjbaeKXtlFRmfOMvC8lWE/mH4BYppbT+Kt1CEvIIuu/eosP0Ded56ew92Dt6cnppjdn6V/KJqzKxc2bdfm19vl2WXjBq7ZDTY9mtprB19Ude34b3dquzZr8M+VUMMrNwwthWwR1GL7TLK7FPVR17VFFUtW7b9WoYPpJTYLa3Ir9/dxbZt76Cmrk11TR3Xrm9QUVmLlq4R2gZmvLNzHyrapuxT1ectqf3sUtLmXRllpJV02Keiy779Wrz/wT6CgqKYPjvHwvxlfvvTH/nXf/k3/vj7P/Dj6x+4ffsm16+tsb52ldvXN7h1bZ2rl1ZYmp1j4fws8xfOM3d+hsWLs5wcPc6Rvl6urCwxffYMnR0tlJUWMjg4yIXZRW7cfsD5iytMTC0QnZiNlpEtanqWaBra8fZOebSMbNm+RxE5FR3UtA2xc3Sj78gQp6fOM3FujkPdA9S1HsbRKwgtcwfe2q2InpUbupauyKgZoW5sj6ahzZbCIvQX4ekZQGZmIU+fvuLjJy94/f1P/Pj6B549fsSdjavcur7Cow83+N33n3P/1jU21i5z79ZNLi0tM37iNMdHT3F6Ypq2g630d3dz78YNPn/xjGePH3Bx5izzc7NMTJxkenoaUUQkSqpabN8pw/s75H5WF3TZvnMTInZJq7B7rypSezWQ2qvBHhlNpGU1kJbVQEpGlb1yaigoa6Gspo28ohr79iuhqqaBubERYh83/GwMCXYywVlXAYnQgeqUCMoSggiy0ibERpeMQBeaMqPpq8hkoDqHo/X5nGyv4vxgM+eGDjLUXMRgYz6HK1IYrsvmyrFWrh3vYLmvnst99cx1ljHTVsB8TzErw1WsjlZzebSCS8PlXD9+gPWRJgaKoykXOVIW4UKajynZQXaMH8xjfqSd1bMjvP7iBa+/fMGtpWlGWsqpSQzmcHka/fnh9OWGcqI2ibG6dEYPZHO8KZ/W4iQOFafSWVfMYFcTXQdruXZpjlfPH/Pn3/+G377+hh+++5LX377ihx++5JNnj7h3e50b11Y5OzFOb0crgz1dbFxaZuRwD5PHjnKir53pkT7mx4/SWp5LW3URDeUFXJmfZeb0GDfXlvlw4worF88weqSdY70tdDZWcmF8iBN97dxcvsi12RmOd7XTWVXFWGcrV6ZGOd13kP7GEs4NtTMz1MZAYzGTfU2sTg3x4MoMT9fn+d2rh/zw/B6ffXidlx+tc2NphgvjQ5w/Ocr1xXlWLkxz+dxpbs5PM3u8j7GOWpbGelmdOMLD5Qle3Zrl0slOZo8309+Yw0hbMaPd1XQfrOLe9WUuXTjD2EAnq/PnGOw+xML0OF89f8Cj22vcv77Mv/7he/7tj6+5ujBNZ2MlU6P9DPccYmK4i77WGl48usnT++vcWLnIxuU5Pnt8j+9ePuXO2gIjh1toqc6l71AJfQdyqc8V0VIczXhPKQPN+XQ15nB6qJHO2gyG28vpO5BPc2kq3bW5tJan01QkobFYQlttOp2NmTTXp9JQGUdNWSy56UHkZ4VTlCeiICeM9DRfJAnuxMa4EBPtSGSUPXHxzkgS3UiQuJKY5E5ymjcp6T4kpniSkOROSqYQSaonOcWhZBUGE53oijje6W8B6zCzreMnsiA42pYIiTPRqe5ESJwQJTohSnAkLMGB8PjNI0pwQpTgREi0A2GxTojiXRBL3IlO9iI+3ZeEjAASUv3oPVLH2Zkh8gskNB+s4MtXz/j8xVPu3Vzn1YtnDPT3kJQcQ0FxBiW1ORTXZxKV4Ye/xAlhtD1BMe4kZIhIL4gjOUdMYpaI9IIYMoviSM2LIlAsIKdUQmpeFM1d1RRXZZCSHUVWYQINB4tp7aqkqj6bvKJEPPzscPGyJki0GYqOlIThK/LGV+SNd4gXosQwHH3s0bZQx8XfARt3KwT+bjh5OyJKCMc7xIuUvGTEiRE4C/8RIhy9bXD1s8c71I2w+AAik0OxcDbGyFYXYbgHjt42WLuZIZIEExoXgE+YO14hbuRWZGDrboGjtw2+Ik88glywcjXFO1RAeJw/wlA3AiI8CYv1I6s4CUlmJMIQAWV1+fgEu/3D64hKDEcY4oFfmBfuAQI8Qzypaa2hb6yP/Op8whLCcAtww9LVEp9wH6LToglLCKPiYAXpxen4hPuQVpSGV7AnkUliPAMEJKTHEhEfRmquhNzSDDILU/AL88LD34XgSCEJ6dHEJIczeKKXsrp83P0cScqKISoxnJySdGoOlhObIt78zEM98Q/1wMbZmKb2Klq668jIT8DR3QxXbyuEIY6k5kRj5aRLgMgVga8FASJXkrPDCYxwQxhiT1ZRHFlFMVQ0ZFNen0FdcyEpOSJsXQ1w9jIhONIdZy8zwmK8yClJICJeSGlNFo1t5QyOdf7d5xUQLiAlO4qkTDHldXl0DxzC3deeKEkwBSXJHBlsJTkzhtzSDJJzk7BwtkYQ6IuCvg6K+gbIausho6nHPi199usZs1/HCBl1ffYoarFbXp3d8upIyamzS06N3fvU2Smryi4ZNXbKqrJ3vzbv7VFgu5QSe5W02aeoyy45NaRkNZBR0mW7lApyqkbsVzVGUdMMKwchAl8x5rZeKGqaoahuyj5lA6Rktdglq8k+RX32q5sgp2yIlLz2VguTtJLe1k7Efk1TZFQMtpSI/ZqmvL9XlT2KulvKhJLOZj3sL4PYb0Ldb46cujHqhrbsUdRFRsVga7Dul7kKBS0zpBR0Nm3mqvpoGNiiqGmCnpkzipom6Jo6IKOki7ahLXomDiioG6JjbItXgJi0nArECTl4BEZjZuuDtqkjBuYCXH0jEAZLcPIOw9VbjItQhL1bCCZ2nhhZemBi54mJtRd6Fi44eoZj4uDNPnVTTB19cPGLQknP6ud62U2lRcfC5eclbhMUda3RMHFA09QZbXNnLJ19MbJxx849CM+gGKxd/dE0tkfDyG5rlE/DyG7LuaJt6shOOU0UtMyISs4lODoFA0sndEzt2PaeFNu2vcO2bW/z/vs7/l+AxFv/38PDmzN/cY7xsROMjhynqqKS2uoaVi5dZnlxieXFJWamz9HT1U1WRia11TUsLSyydmWVs2emOHnyBItLF7l8eZmBgSO0t7czNDTE0YFjjI2eYubcHF99+QOPHnzKwcYuggNjiIxIJjW5kOjoNBSUtQiPimNx5To5heUYmjqw7de7CQyR0NQ8QFpmFeLobIxMXXj/A0VMLFxo7RzixMQsxuZObNu2GzVNCz6QVmP3Pk3e362MiZU7Oib2W13BmoY27FPVR0pBC2NbN6xdhciq6bNLXgMvv3jUdez51duy7N6ryvvv70VFVQttLX2UlVWJiIhgYmKCyqoa3L19sbF3wd7Fk4i4dPap6LJbWYe3ZVXYpajFdhkVPtinwvs75ZFT0MTPL4zRYxM8evCEP//pr/z4+gdurG/aeNY31rh8aYkzpyZYvrjI+pVrXF+5ytVLK6xfWWN9bZVrV1Y4c+okwwP9tDQ3curkKBfOn+Xa1RVOjh+no6ODEyemWLh0g/nlGzQ092Fu7425ow86pi5IKxqgoGnBdhk19irqoG5giYyiJjmF5dy885BzFxeJSclkYPwMhTWNyGkZoWxgyV51I96RVkFaxQBtc2d2yqlvKhrqBsTEJHNqfJIPb3/E+uoGHz/+lNev/8Czp5+yduUqTx89/F/UvVVwHXae7+nuDtoxipmZmaUjZmbp6BwxMzMzWsyyLckW2rIlmWXFELNjx+F0oJM0pNMwPdM9d2an6+589kGJpnvm7t77uPPwq5KqzptKVf/P+RIvnz9m9/oWj965ya3rF3l0f5fbO9eZnpqgtaWTtvYeSkrq8PMLIyEuifKiMp49eswHL57z4XsvuHB+jempCaanJ0lPT0fg6o6FtQNWti6oa5ryymtSHPjJiR8auP4GIiRUOCqhwjHJvWXr41KqHJNU4oS0CtLyGsgr6yCjqI6knAryKlro6uoT7iUgzseZEEczBEYqxLhZkR/tS2mcP3ECE/xNVYiw0yXR05LSWB86cuPpyk+gpyiZ8cZCprvK6K/NZKQhl5m2EoYqMxivzeHCYAuXBpvZGmri4skazveVc76vlAuDJVyeqOTWQiOP1rrYmWrg2lgNI8WxFIbYkOFtTKKbPsXhzpxqydvLRlSnMddSyOpYO3e3V/jqk5f8/P13ubmxyEJTBsO5gczViJmsSmS0KoXR2kxa8hNoKkrm1GAn6/OTrMzPcG/3Gi+ePNhTit5/zueffsDduze4d+8mm5fWWTp3hvWlReYmxzjZuQcR8xNjjPd2snV2ntXZUZanBlmbOklPTT6DLZX0NdczMzLILz5+ydbqAk/uXOPp3essz40w0FbDYGsNnTXFLI72c311gftbG7QWFzLe1sZYayPn50a5ujLLufE+Tg22cWl+jA/eucY/fvMRv/v8BV+9uMdHj27x1XsPeO+dG9y/tsEHD27x8uEu7z+8w9uXt3h29w53rl7mwsIs67NjLA53caq3nvPjXVw7M8BCXyVLg7VcnGrh7ZUhBmpSqM0MoT4vnoneRmaGexnv72Ckp5ULZ+eYG+1ncXqELz54xqcvHvGHX37BVx8959m9HX71+YfcuLTKxaXTvPdwl2fvXKezsYTPXj6Af/9nbl+/xKcvn/Iv//B7fv3FJzy7c5P1U2MMNJXSVZ1Be6mQprwwWgtC6KsWMtldwlBbMStTHUx2VzDaWsrJhgLaS9LoKs+kozyd5uJkOirTGOooYrSnmPaGFKpKoykrDKe+WkxVhYjy4lhys0NJTfFGlOCKMN4FYbwLcfGOxAudiIt32FclRGIXxIkC4sXOJGd4k57jT0KqOxn5gaTl+hOV4Ei0yImgSEu8Q03wCTPFL8Icvwhz/CMtCIqxJiTejgixE+EJ9v8vtwcRUWIB0YmuxCa7I0zzIjErgLT8UDIKw8kqiKS+KZea2myaG4vYunSWZw/vcHFtiaubG3zx6Udc3Filr7+dju4GErNiSMgKJa0shvTqaCLSPAmJc0OYEoowJZSwWG+iEvzJKU6kqjGf6qaC/dXh9Lx4BsZaqW0pIqtQRHldDn0jzZRWpVFek0FaVgxOHuY4uFoQGu1LZEIYovR4UvNTCIwOwCvMi9i0WMLFoXhFuOMf64NLgAMhccFkFKUTnhBGdmkWcamxCNPjcfCyxS3wPx7wTj62WAlM8Qh2xtbdnHBRIK4BDmibqWFkq4uTjy2WLiaYORriFeq6Dwt+kZ7EpUVi626BZ4iAUGEAvhEemDoYIPB3wMxeB59QZzKLEsksSiSjUExcShjOXjb4h3sQkxj6XyAiPT+J+JQoIhPDiE2JIS49juD4YBy8HXDwdiAxN5GShhJi02LJr86nqq2K0sZSwsXh2HrYEhATQFpRGtEp0eQUZ+MV6IlviA8JqUIyC9OoaionpySTxMwEmrvr6B3pIK8skyhRKNnFKWQXpxAtDqGxs4ry2kJyitLIKkghPTeRvJIMEtPjiBGFEBjuSUl1NgmpEaTnJeDiZU1sYhAt3ZWkZMcQHueDm58VAREupOZGU1KTTni8FwERLpTUpFPZmMP86iiL6+O8+9Ft3v3oNhUN2Vg66uAdbE9hZQp9I800tJeSmhNLeV0OVY35jM/1/j10iQIQpYVTWJFGRr5wfztifmWcwrIkCspT8Q5yRpQVT2B0AIJAD/SszNCxskLBwAAZbT0kNfSR1NBHWsMASTU9jitockhKeb9l8KiUGkckVTkiqfrDl6F7J6Wgw+uH5XjrxBmqGMIAACAASURBVN5nXz0kw2EJFU7IavKT1yU4Iau9/+6RVzXGzScK/1AxusaOvPaWPFIKerx1QpXDEmpIK+pzXEaLVw/J8cYRRWRUDPfKYGQ09h/08pqmSCrrc0xeez8HoaRjwRsnlJFVN8bc0QdlXUvkNEwwsnFHzcAGFT0rFLXN9/MSf1sbK61quA8bR+W0OCavvb89oahtjoqOJQoaxmgYWHNEeg+MpJX10DW2R1Z5DxhUtE2RVNDCySOIvKJaQqLFOLsFIkorwMBCgKVTAKZ2PihqWRIuzMHFJxo9c1fkNcxR1bNF08gRTSNH1PTtUNWzRU3fDmUda2TVTDmmqI+irjVSaiZomjqjbuy4n7/QMHFCzcgBfWsP1I0dkdU0R8XADi0zF9SNHVE1tMfAxh1jey9sPUKwFASgamiLkp4VRnaeWLsFYe0WhJyWGfLa5qga2iKpaoielStRyflkljbi4huOkY0rJrauvPqWJAd+8vre6NxPXuPAgZ/+LyHiJ/9/hIixkVGmJia5tHGRtpZWykpKOXPqNBNj43R3dnHm1GmGB4eoKCunoqycyfEJdm7c5OrlK2xtXWJtbYWtrUssLs4zPj7O/Pw8586ucn79Ek8ev+DWzjt0dw5jZGBNUEAsImEW4aEijI1tcXTxQpycgSgpEyVVHVTUjDhw4C1U1ExpbR+l/+QpYuOzkZTW4tXXpbGx8yI5tYiRsXls7Dw5ekINFXUzFFWMeeOQPEel1Cgoa8LEyhVpRV0OvHIUHRN7BH4RaJnYoaRjiqSyDgdePYKUih5F5V1ECwswNnNDRkGHAwfe5OgxKWRlFFFVVScqKoqRkRE6u3qoa2qlqLSK0anTTJ1ZQ9fMnhOqehx4S5oTKrq8cUIRSSVtXjsoxTEJRTQ0DOho7eP99z7ixbvvMzczS01VNSPDg1y7vk1Pdydnz8xz48pVnj16zLuPn/D4/gMe3nuHW9dvcHH9PGury8xMT7Iwf5p7d2/z9u4Od++8zeXtTc6eXWJ8aoH+oTlGxs+RnFmOooYFumYCJJX2KtaOyOvyk8NyHDgoyWtHZdHQN2fy9Dk2r95icGwKcUY2G9dvUtXcgZKuMQpaxpg5e+8vNDp5h6KgYUyMOIuu3lHW17e5eX2Xpw+esb1xmbt3HvLus/d5/uwl77/3kg/fe8HO9W0uX1zl2cM73Lh6kcub5zl9apba2lri4hPx9AnGxs4TQxNbHB3cSRKn8vD+E86dW2Zzc5u1tTV6enrIzc8jMCiEgsJSMrILcBL4Iq+oy6uvS/PKqzJISGr/byHiuJQyx6WUkZRVQ1ZRC1klDaQV1JBV0kBVVR1Pe0syogLwstTFxVAZH3MtIpxMSPK2JdbFGKGrKQluJsQ46ZMV5EB3oZjBinT6SpKZbC7kdE8lA9UZjDUVsrM0xtmTDbQXJTLXUcVEUxErA/VcGG3i0kQzF8bqWRuuYmO8hpvzrTw4P8D1uRa2JuqYbsigUuhBkrsBqZ6mtKQGc7a9iHMdxZxqyWOho5jR6jRGa9OZaSlgrreG25f3Nig+fLjDrbNDLHT+8Jn6XDrL0umuLeDCmUnmJ4eYGx/k5pVNfv31l/zq6y/59qvPefLwLvPzU8zMjHByoJuR4X4W5qaZGR9huKeLiZP9DLS1MDc8wINrl7m+vsjS5EnODHfSW1vASHsNI11tXFo6yzvXL3P36iWWZke4sDjN+qkxWivy6W0oZ360l61zc9y6uMzG6WkeXN3m8fXrDDY38Pz+Hb74+D3ef3Kfp/du8cHTd/jt15/x1z//nn/+w2/4+tP3+eyDd/ndr7/hj9//mt9/9yv++P1v+MNvf80ff/cdf/z99/zxd9/zh++/43e/+RXfffs1n7z3lPWpHrbm+nh4cY5zJ2uYaSlgsb+Ki1Nt9FUk012WyOmBOoY7ahjtaeb2lfP7TU2/+OgZi1ODbJyd4ftffMyHT+7wh28/40+//oLfff0JX37whK8+fMru9ipTJ1tprs7j0e3L/OV33/DLLz7kq09e8Pn77/IPv/6a6xeWWZoapLe+iPoCIS1FsfRVieitiKG5IJT+xnQ6a9OZH65nbaaLyc5KTg80MNFeyUhzKUNNRXRVZdHfkMvMYA2zw9V0NqVRVRpNVVkMrS0Z1NWlUFYSR25uGGlpvojF7sTHuxAT44hYJCBB6ExMtC2REVbExtiRKBaQnOSGSOxCUroXiRleRAodEKa4EZ/sSlCkJWGxtgSEm+MbYkJAuDkBUXth68Boqz2IiLMlTGhPVIID0SJHYsROf3fRor2LT3YnPtmdhFRPkjJ9Sc8NIacoksLyOEqqxGTkRBASLmBmto+vv/6QR/d3WDl3iovnl3l75yoz02OUVxRQWplNfGooouww4rIDic3dszQl50ZQUJ5KXmky4vQIkrOiKanOpKw2m4x8IXFJwYjSwknPi6eps5zckiRyS5KoaS6kprmQvLJEyuuziErwx8XLEt9gV+KSwxGlxxMU5Y9PmDeOXg64B7rh7OOEk489ATF+BMT64BXuRnhCGDll2SRkCEnNTyGnPJPAGD9C4gNx9LbDwtkYe08rHL1tfthgcMPM0YCAaC+0zVQxdzLCM0SAo7cNli4mWLqY7FermjoY4BHssr8gHRTrS3RyGOGiICxdTBD4O2DtYox3iAsJ6ZGExPrgH+FOXEoYvqFumNrqERDh+XcPYnGGkKKqfIqrCyioyicoJpCY1Bi8w73xjfTFxt0GJT0lnP2ciUmNoaajhur2avqn+gkRhmDiYEKYKIwQYQixabFU1JeTkCokJTuZ9r42iqryyS3NIjQ2iORsMeX1ReSUpFNcnUdbXyMhMb5kFiZR01KKMDWS0Gh/xGmxFJRl0dRRQ1lNHuK0aJw9rDG21Ca7KInwOD8sHQyITQyhtqWIosp0IuJ9CYv1Ji45kKAoVzwCbAiOdiM83ovs4gS6Bmupbs7j5EQLG1fn+eb7D/n5t+8yONm6H54emmrjzPIY/aMtdPTX0thRRmJGJPllKZTVZiNOj2BhdYK5s8NECv3w8LejtCaLgHBXMvKFNLSXkpweSVSCPxHx/niFuuPg6YiTnzuymupompsjq6uLlKYOx1X3TkJVl+PK2hyVU+egpNJ/AYj/FUgcOq6EtKIuEnJavHJQGkl5bdR1LTkmrc4rB2U5IauNlYMvcYn5BIYnISGnw4FXJVBUN+W4jNY+REgp6CGjZICEnA4nZLWRUTFEUlEPSWV9ZNSM9tUFWXVjFLXN9+1MUioGGFq74R4Yi7GtB1Yu/sQk5+MVIvw7gJBSMdhXMH60ex+UVN23Sf0YzP5R6fhxbVpSQQtbF19CY5IJiU7C2skbz4AoYsRZ+0FkEytXWnvHWVi5jItPKMek1dE3d0JR2xxJJUP0zF0Jic0ku6QZM3tfjsrqoKBpgZq+HZpGjmgZO6Fh6IC6gT3qBvao6tmioGnBm1IaKOnZoG7siI6FKzIaZli4BKJp6oyBjSdKejZomDihoGOFlJoJqob2aJsLUDd2RMXADktBAEZ2nuhaClA3tkfV0BZjey+s3YIwsHFHTsuMI/LayGiYIK9tjqSqISYO3niHi7H1CEHf0hlTew+sXXx47bAUB1499B8B6/9OEFFRVs7UxOQ+KPy4SbBwZp7+3j6Wzp7j1Owcp+dOMTw4RH9vH1uXNrl1c4etrUvMzk5z7twis7PT9PT0MDExwdmzS1zc2ObixmVuv32focFJ3njtOAcOHOLN1yVxsPOiuLiW+flVJmfOkJNfRkx8Mkqqehw5pshxCVVq6npp7xwnMFjEsRNqvHVEgYioFDy9w/HyieCV105wXEoNGwdvlFRNMLFw4Y0j8iioGdE7NIc4rQiBTzjR4mwEfhHIaxpzTF6DA2+e4MBPD3FUToMjEtpYOwSha+CItLw2srLqyMgq8eorb+Lg4MT4+DjLy8ucv7DJ9tUdVta3uP3Ou9S19iOlpMtRJV1+JqnMIVk1fvqWNLJq+hyXUuX1gxJISyuztrzB0MlRmhtbmJnaU3u6uzqYnp5kfv40FzfOc//OXT587yUfv/8BH7x4j6cPH3H50iYzE5Ocmp1jemqCa1eu8vzdp1zauMjCmXnOnDrN0OAYNfUd1DT1kZFXg7NXOFLKe37Enx1V4biSEccUDVHWt/3hH90IPXMHGtr7qaprJzJORE5hCaVVtWQUFCNKyyGjsIK+sVmqmnvwCIzCyNoFF68Qqus72Hn7ARsX9/6eTx8/59OPP+e95x9weesauztv887de0yMDDNyso/bN6+ye/MKq0vzLMzPsbKywqXNKwyOTBMUFo+mvjX6xvYcl1TCzs6VldUNJqdOMTg6QX1zG2VV1Ti7uRMWFcvJ4QmKy2rRM7Ti2Alljh5X5tgJNY6dUOPICeX9+1uIOCapwjFJFU5I7zU7ScioIi2vgazS3skoqiMvr0iAuyONBWkEOpkS7GRCgJ0+QXa6xLmbIfI0oyDClQqhL5mB9qT6WtOQFkFXgYi2nDh6SpM51VlOa4GQnvI0Prh9iQeXz3KysYixripq8kWMdJRzaqCB5cl2Lsx2cXGuk825di5MNbEyWsvlM51cmm1lfayewaokCiOcqYrzZKo6jdXuMpY7SzjVmMN8Sz6jVSmM16Uz055Pb6WYttI45hrSubY4xKdP7/LVxy94uLPF1rlpxtqrme5v4/ziLNvnl7h/e4fnTx7y5Wcf8/Debd5//pTdG1eZmDhJa2stjQ3VTE8Ms760yOnpCSYHB1iYnqSjrobZkQHuXNnk8vJpzgz1MNPfRm99CYMt1WyePcWn7z7m8c4Vvnz/Gctzo4x0NzLd38ZQWy1tlQVcWTnN5eXTbJ6d5dLiHP/+T7/nd59/yuxAL0/v32Hl1DgnW6qZ6mvlzEgPF85M8OV7D/m3P/ySp7uXubg4waWFKVZmhpkb7GRxvJ/1U2O8vbnCjY0V1s9Mc3V1nqe3Nnm2u8Uvv/yUn798zKXZHhb7q1jsr+JsbyXn+qo4P97MfG8FU60FTHWUc3lphgc7W/zmiw/493/+Pf/03Vf84dvPWJ+fZLCjnltbq/z8vYf803df8YuPnvGX77/mi/cfc2lpjvG+FiYHWuhsKOTf/vRL/v1ffs+fv/+az957zG++/JiHu1c5Oz3ERG8jrRUZNOQL6alKYqI1i5GGRFqLwmkujaW2MIaxjkKurYwwP9jA5plBVie6me2pY6qrip6aHLpqcxjrqWC4p5TG6kQqi2OorxZTU5NEeZWIkvJ4CktiKCgIJyPDn4QEV6Ki7BEluJAgdCY2xo6YaFtECc6kp3mRke5Ncoo7cWIX4pIEBEdZEZXgSKTQAb9QU0KirfEPM8M/zIyA8D0FIiDKkoAoS4JirAkT2hMtciI20ZnYRGeEyQKEKa4kpLgSnyxAmORKXJKAOLErMWIB8YluiNO9Sc0MJD03hPziaEorxWTmRhIU6sz8wjCffPqEh+/c5N0n97ize5Uzp6dpa20gKzuZorIMknNiyC4XIcoLISbLl5hMf5JzoigoT6WgPJXMggTKarPpOllPS3clWYUiKupzqW0pormrguqmArIKRbT1VjMw1kpGvpDqlnzKG7LxDXPBO8QFYWokccmRhMYGYWxtgL2HHQ6e9niFeGJobYCdhzXZZRmkFoiJTg4jTBhKTHI0oswEohIjya3I+iErEIyNmyWO3jb4RXoi8HfAPcgZgb89zr62OPnYoGogj56lJm6BThja6GDuZIR7kPP+wNvfbje4BzkTGONDcJwfEeJgbN0tcPCyxjPICZ9QAeFCf1z97LB2Md7bo8hNwCvIBVuB2Q9r234kZycgTI0lvzyHvLJs8stz8A71IrM0E2c/Z8ydzbEUWKJnpUdATAAxqTEU1haSkJVAZWslomwR3uHe+Ef74+TrRGK2GFFaAv5hfsQlxVLZUEFuaRbiDCHB0QHklmaRUZDM5JkRGjtr6Bhopm+0ndrWMoqqsqlpKSUjL4nK+mIy85OJT4rEzceesBg/3H0dsHEyISLen7RcIa4+thRXZVFRn0tojBdBke5kFiTg7GWGX5gTgZECQmM9CI/3IrMwntbeCsrqMklIC6G8PovOkzVUNeWSXZxAbWsBHQPVlNSkk1UoorAijfq2Egor0ogU+hEe50NyVjTClFAy8oVU1OdSWpNFfVsJOcWJePjbUVKdSV5pMvHiINJyhbT21mHrboWjjzP6NqYoG+lzQlWN46oaHFXW4LDi3h1T0tq7H61Mkv/f9+ZRhb29I1lNDh5T5ISsJtqGtji5BxMSlYyBmQu+wQm4+0ajrGnOcRkt5FWNkVU23N9O+hEcJOV1MTQX4O4bjaW9D8fltPcsTz+sVsuqG+8rBzpmTlg4+eLoFUZUYi55FS1EiLKRVTdG19yZkLh0dM2d9yHjR2j4zxChpGOBlIoBh2U0kFIxQFnXcn+/wt4tEHU9CwbGTvPL7/7M7Ycv6RyYpGdohvWtW1y8eofHLz5n6+YD+sfO0D92hvD4TKRVDXH2iSAkLh11A3uOyupgaudDQ+c4zt5R6Fu4oaBpgY6pC4palihpW6GoZYm8hjnyGuYoalmiomuDqp7tD6N1VqgY2GFk542yvi3+0WlombmgaeqMpKoxSno2yGtbIqtpjoaJE3pW7uhYuKJn5Y65sx9aZk6oG9ujZeaEnpUrJg7e6Fu7IatpyptSauhaCtAyc0JR1xIjO0/0rd2QUjNCUtUQDSMbLJ19sBH47tmZ/gYifvrTV/77QERQQCBjI6MUFxaRn5tHokhMX08vayur+4/WuppaOtraGRsZZWxklDOnTtPf28fY2Ajj46PMzExRWlqMSCSira2NqakZhofGWV+7xPn1TcSidF579TAKcpq4uwZQkFfJxsZVnj57yfVbt2nr7CMlPY83DknyymsneOU1CYJDRXT1TJCeWYahsQNHjyvT0jZER9coEVHJaOlYcEJajeNSqnj6RhIZm4qiqgFvHpYlIDyB6qYeMgqqqWjoxsE9iONyeyuPh6RUOCqnwStH5PnJ6zJIyOlx4GcnOHDgEG+8cQIraweCg8JZWDjL2bNnmZub48bNt7m5e4/tq7usX7yOuZ07R6TVOKqki5q5I8eUtDlwUJKDEorIKGhz6IgMzs5e1FU3ERstpKqimvXV89y8foP1tRWmpyfZ2DjP1ubFvWXnnRvcu3ubJ48e8/jhI65ducri/AKT4xMszi9w49pNNs5f4PTcGVaX1xgbGSc0JApHgT8VdT0IvKI4LqvLERldZDUteVNSmzeltTlwSIETqkZYCgJw8Q3noIQiNgJvxOn5mFjaomdkjJWNNbmFRbR19dJzcoSl9YtcvHqLqsZOcoqrWVi6yMqFbdY3rrC8coFnT1/yzt2HbG9eZWpiltWzK2xe2GDh1BydLY2sLJ7h3u2b1NeUMzrYz/raCtdv7HDr9n0u77xDx8AUrn6xyKkZY2wpwMRaQHF5A83tA6TnFBEYFkPv4CjZBSX4BIZS3dBGeIwITV0zFJX1OXRYnkOHFZGV1/svAPEfIPEfEHFCWgUJGVUkZdWQUVRHTlkTGUV1pGXk8PdwprYwlUAXcyI9rQlzMcXfWotQe13C7bUpj/eirziBlsxwsoLsyAlzpioxgOrUYKpTQukrSaYyKZSGrHje3Vnnye4FBrurGeito6QombqaXJobi+jtqmR2rJ2LiyNcXh5nebyN4dYCzk21cm6qmctn+1kba6K3RMzJUjErnWWsd5Wz0JjLeGki0zXpTFQnM16XykRLJgP1yUx25zHbkMFASTx9RUKG6vLYXj7FJy+f8fnHH/Dy2UN2r22xc3WL95495tnTx7x4/ox7d2/zxeef8eD+Hc6cmaS+vpSG2jIWTk9ycW2JU1NjnJ4YY3t9laHOduZGT3Jh4RSLU4PMDXZxaqiL4Y4a+psq2d1Y5cWdXf7td79m99Ia20un6G0opyo3hVPDHazODbG9PMOT21d4eGubv/7pe/7y22/50zdf8fVHL/mH73/Dy8d3mBvpoaepko66UkZ7mrl/c5OvP36XF/d3uLx2hhvnz3J5+RTL00MsTQ2yNjfK7qVlts7NsjE/yY0L8zy6cZ5HV5a5f/kc337+ES8fvs3qUANrQ/XMtRUx21rIxmgrNxYGWRlqZKyllG8/fAx/+R1/+c2X/PWPv+KLFw94vLPF+qkxxrubuLJymg8f7vLP333FJ0/u8N3PX/LVy0dsnp3hZEs1PQ0lLE738m9/+iXffvqc//H7b/nrP37Hn379BY92L7N5dobJvgZaK9JpLRHTW53MYF0yfZXxdJZF016ZQF1JDP3N2VxbH2N5sp3NhZOsTXUz0lLCUHMJ7eXptFak099SQHdzHpXFcRTnRlBeGr8HEBVCCktjKSiJIb8ogsycIMTJnsTFORMX64Aw3glRvCOieEeSxQIyUj1JS3YnQehEtNCRGLEzwVFWxIidiRE7ExRpSXicHYERFgRGWOwpEeHm+0ARGmNDbKILojSPvTB2ojPxYmfik1xISBIgTBaQkOiKMMmVhER34sSuiJI8SM7wJT0riLSsIPIKIymrSqS8OgVRUgADJ+u5sHGK3d1NvvrqQ548ucu5c3O0ttbS3llHe3cNYfFeRKf4k1YaTVp5FLGZ/lQ25VLdVLBvNfnRptTRX0t+WQoj0110naynd7iJivpcCivS6B1uomeokZikIKraCsipSEIQYEtAtBexqRG4Bwlw8LRHz0KXsNhQXH0ECHycsHO1RpwRR/dQG/nlGcQmhSFMjydCFE6oMIikXBFBsf4kZMbtW5McvW3wDturOPUIdsbM0YDIxGBMHfQxczTAzNEQ1wBHtM3UMHM0xDvMDYG/A54hApx97bDzsMTcyYhQYcA+WITE+yPwd8DGzRx7d3P8I9zJLUsluyQZnxBXIoSBFFfnkJYnwjvYjdRcMfXtNYyfGqG4uoC8smzC40PwDHRD4OdCSl4ydu62WDiZYy2wQstEk0hxBA1d9bT2t5BemIYoM4G0gtT9zIc4S0T3SBfldWUEhPvj5uuKk4cjYXHBBET44hvqRUxiJDYu5iRnJ5CSIyItL5HS2jzC4wPIKkqmqaua/NJM8ksziYgLIDTal6AILzLzEwmK9MTMVhfvIGcy8kU0dpRRXJVBQmoY6XnxhMd7MXmmlxef3GV9+xSZhfF4BNjgGWhLXHIgydmRCHwsCI/3IjBSQFCUK6GxHgRGCgiMFBAe70WE0Bs3XxtiE4NISA0jRhxIZkEC+WUpFFdlUNtSRFVjPoUVabT2VHHp2jn6RprJLhKTkS+ktCaLgvJ02vvq6BpsxtVfgIufG8r62mhbmXNITp4jSqocVlTjLbm9Oyqnvneyav9HEPHWCWUU1Iz2tpEOy+HsEYJfiBD/0AQq6roIi0nH0FzAwWPKHDqugpSCHgePKfP6YQXkVY1RUDNBWdMcRXVTNPRscPWOJEaUi7tvNHJqxkgp6SOrboy8pinSqob7a9QqelboWbjg6h9NS98kSTkVaJk47EPBj2Hs/7wz8ePGxI/5CEVt8/1AtoKWGWoGNvt2JgsHL2KEacyeWeXm7kMGhmfIK6pmfHqRK7cesra5w9LGDT7/5T+y++ADqltPYmK799B3DYxHSs2EY3K6qBvYY+0ShF94Mj97SwF1A3tUdG147agykkqGSCkbIatmiryGOXLqZshrmKOkbYWavh0yGmYcktFCUtUYc+cAVA3tcQsS7o0H/9AMpWfljr61BzoWruhbe2Bg44mBjScWLoGoGNigqGuJvrUbloIANE0dkVY3Rk7LDGV9a+S1zTFz8kXXUoC8tjmapo6oGtqiqGuJqaMPZg6eOHqF7EHEq4f3IOKnr/73gwhrSysmxsZpbmyip6ubJHEiVRWVTI5P0NrcwkBfP+2tbfs/n5qd21cpBgb6qKuroaqqgpycLAoLC2lpaaGkpIzExGQ62ns4OTCKp0cAtjYuJAhTqa/tYHR4jrt3HvPu8/fZuX2PprZO9I3MOXJcFglpFY4cU0RV3YSKqnaCQhKQktHk0GE5mltPUlPfgZmlE+paxjg6+2Fq6cIJaTU8fMJx9QzhmKQKx2XViU3MJiOvir7R0xRVtWJm58FBSWUOSakgqazLgTekOHRcjdfeUsTA2AkzKwGqqvokp2TS0z3AxsYlVldX2dzc5oMPP2V9Y5v5sxcYnVxE19geExs3jijqYOsbjqUgACUdM147KouUnDoS0kqER8RioGdMcmIKl7eusHVpmwvr53n6+AlXr15maeksOzs3uHRpY98Sdnv3be7du8fbt3a5fvUal7eucHnrCm/fus3G+YusrVxg/vRZGutbsLdzRVndmJCYNCTk9Xn1iBInlI05KKPDz46pIadtg7SGBWbOQTj5RmNk58kJRW3kNQyxcfZBQVWbw0ePIBTGMTk5yfDIGLNzpzm7ss76xjanF5YpLqumtqGViuomGpva2b11j+vXdjm7sEx1ZR3BfkGcm1/g2vYWN69e4cn9uzy5f5frlzdpa6pn6dwi165d4+LWNS5sXefmvefMLW8TIsxFXtsaMwdv9CycUNAwRtPIGl0ze5y9g6hq7sLe1RfPgAgaWnoJiUhAQUUfCSk13jwky3EJVY5LqP4XePiPU+aohPK+CiEpq4aEjCpS8qrIKWvuKRJyCthZGhMf6o2XvTGBAlOCnY3xMFfG20wRLyMZxJ7GVIl9aMkMJzfcCbGXOYVxnjRmR1KXEUZXnpiugkQGqnK4sTrNpdUpmpqLqW0pobguj6zSVDJLUsgrSaOuoZipsW7WFiaYH+umr6mE7rYi+rtKWD7dw9biIPN91ZxpL+F8bw0r7SWstBYxW5nGfEMW03UpDFeJ6K+Ko708ktH2NJb7KhmuTqUjT0hhvB9F4lCG2qp5+9olvvniM77/7jd8+/UveP78GTs7N7hze5dvSlkZiwAAIABJREFUvv4K+L/51S9/weLiDE1NFbQ2VXNmbpxzZ2aZnRhhfXGe29eucGvrElfWV9lYPM3y7DhLsyOcmzzJRE8z3XWlrM9O8Mmj+7y7e52TTdW0VxZQW5BOfXE682PddNYWMtJdz/bqad69d51vP33B21c22Fpe5NdffMKffv9bfvXVp2yuLNLX3sipiSE+ffkU/q8/84dff8mt7fNcXDrNvRtbPLy1zbULZ7m4MMW5yZOcPz3O8sxJdi6cYefCGS6eHuT6uVEeb5/hzvk5fv7BU7764AnbM13MtRUx31nBYncV54dbWTrZyPbcIN9/+hz+51/407ef8c/ffcWvPnnO6uwIEz3NLI7301Nfxsb8JO/evsr19QV+9clzPnr0NlN9rYx21ZEjDmV5pp+1U8PMDLXzYGcT/udfePlwlw+f3Oada+ssjHfRVZVFS7GIlqJYmvIiaC0Io7sqntaqeBrKY+moSWLtVAer0+2sTHWwOtnFWFsZAw2F9Nbm0d9UyEhXBf3tRdRXJlNaGE1xYTQlFULySqLJyAslOd0fUYonwiR34hIExMQ7ExO7p0akJLqSLBaQJHIhMcGZhBh7osItiYi2JVLoQEC4+X4W4kdQ8As1JSjSksAIC/zDzPALNcU/zIywWFuESXuB7Bihw99dbIIjcSIn4kUuCMUCUtJ9SUr1Ji3Tn9yCMPIKI8ktiKC4LI66hgwKSoSkZYbT2JzH/MIgO7c2uHf/GpcuLXF2aYamlkqa2ytp7qogOtGfuPQgYjL8iM8OJK00ms7BWroHG2jtqaKutZiW7kq6BxuobyshsyCBsdkeSqozqW4qoLQmi+qmAqqbCsgrTSYs3of0YiHRaUG4BtnjF+mBb4QHJvaGmDmY4h7oRmhMCG6+rngEuBItjqCspojS6nyEyVGI02JJzk7ALcCVsIRgopLC961MxnZ6mNjr4x7kjF+kJ26BjniHuWLuZEhMShi6Fuo4eFntg4GxnR6mDgbYuJljbKeHnqUm6kZKGNroYOFsTEC0Ny5+9niGCAgXBRGTEk5AtDeOnpb4hArIKBRT3VKMKD2ayIQgckpSEaVHE5ccSVldIX2j3SxtLNIx0EpZXTHewR7om+tg42pNcGwQPmHexKXGEhIXjIaROoHRAUzMj5NRlE6EKBwTO2McvRwIiPLHI8idxGwx1a1VzC7OUFFfTkp2Mk4ejviFeWPvZoOjhx1BUf4IU6NxcLcmqyiVgops3PwcEPjYMTjZTUtPLVUNJaTliAmO9CZGFEJKVjzFldnklqSQWSAmqzCRxIw9VeDHx3tUgj9BUa7UtRWSnB1JQ0cxdW2FFFQkk5i51+KUkBZCQIQLYXGepOfHUttaQE1LPqL0ULyC7AiP96KkJp2U7Biauyooq80mpziR8rocWror6Ryo49z5aYqrMsgvSyExI5KK+lwmTvWxeX2Jlu5KBic66RxooH+sg1BhEF5hXpg6WKCgo4Givj5HlZQ5pqLOUWUNjiho7IGEtAqHpJQ5JLmXn/zRsvSf4eFHm9Prh+WQUzHg4DFFDM2dqW7spbiyFXffSIIiEjksoYaCmgmyyoYcldLgmLQmx2W0OCatiaS8LipaFiiomaCua42Nkz/uvtE4uYdibOmGlpE9x2S1kNMwQUXPCgUts/3A84+KgomdJx5BcSjpWHBISg1lXct92FDQMtv/7N/WxP5oazqhqMshKTWkVQ33w8Y/qhiF1e3klzfR1NZPWWUDLe0DXN+5z4MnH3Bj9yHtfeMkZZSQmFlGz+gZosT5qBjYoahrjbSGBbJaVhxTMsJSEERQdDr+ESnombtiIwjG0ilgPxMhp26GgqbFvvKgqGWJpJIhJxT0kVI2QtXQHml1U7TMXHALEqJm5IC2uWB/40LLzAVz5wAsXAIxsvNGz8p9Pw+hZ+WOsr41EioG+yChYmDDCWV9ZDRMUDW03f9dWd8adWN7Tijro2XmhE9EIoGxaQj8InDyDsXW1Y+fHTzBgVcO/ve0M5WXlrFx/gITY+OMDA1TWV7B6PAIk+MT5GRl09/bx+WtbbYubbK6vML5tXWWzy2xsrRMb08X+Xk5ZKZnUFJUTHNjE8WFRfj7BuDj5Ut9bRMrS+tUV9TT1txFc0M72RmFDPSOsnvrHuvnNzgzv0hTczv6Bqa88cYxXn/9OK+9doJXXjmGhIQKb74pxU9+chiBIICxsXnq6jqIjU1BlJRJdl45vgGRWNm6Iq+kja6hFfLKOugb27G8cZ35lS06+ido6hrB3i2QQxLKyKoa8OphWX52SJbDEhoceEUSbT1b1LXNkJFRobGpnYsb22xvX2F6epqrV6+zuraBi5s3ZpZO+AREo6Rhws8OyXJITht1CyfcguIwtnXjkKQS8so6mFrYExgUTqIohe7OHt65e5/3nr/4AQy2uX37Ns+fP+fBo4dcvnqFjUsXubFzk93d22xfvsrFi5tsb1/hxvVdNi9d4drVHdZWN1hd2aCttZvMtFzcBP7oGdmhpmvLK4eUkFYxRULZlJ8eVeXAQQV0bX2ITCujuHmQzPIW5LXN0TV3RE7DkDeOy3PomDTGxsYMnuzn4sZ5bt3c4cvPv+Drr79lfn6R7p4BTg6OIk5MJSpaSH1dM8ND44SFRhEYEIqvtx9ZaencvHqFe7du8e7Dh/z8o/e5t3uTt29eY/PSBmtra1y7fpOta7tce/sh1++9oL53Egv3MOT0bFE3dcLaLQgJFQP0rd1Izq2kpm2A8IQMDkkqYe/qT2lNG25eoRw6Ks+rb0py+LgiSioGvPq65P8WIo5JKiElp460vAYSMqpIyCojp6yJgqo2CoqqmBrp4mJrTKC7DSEe1sT42BLirE+UwIAIBy08DSQJslQgI9iG7DB7Ylz0SAu2pSErgpq0EHryE5lrLmW+t56FsXamJ7qoay0lqyKT3PpCEkpTSShKIz4nEXFOEmWVRXS1N9HdVEt1SQ7ZeUIKSxLp7alg+VQ/a1PdLPc3sNJVzXJrKWvtpSw1F7DeVcJUbTInK2Lpr4mjsTiYlvJwpluL6SlPobM4lZqseNrKMjk93M3FpdM8uHOLJw/e4ZtvfsFvf/sdv/3tb3n58iWffPIJ/+Of/8w3X3/ByGAnne3VDJ/s4MzcOKemxlheOMWNy5vsXr/CJy+e8fDtHbZWz7K5Ms/mymmWZocZ72uhs6aEzdMzfPrgHYab6uitK6cwOZa2inwWxntYPz1CTVEacyOdPNjZ5Pe//JTn93d4+eQu1zZW+cWn7/Ovf/lH/vov/8Q3n33M0wd3+fSDF/zrn/8B/v2vfPvlZ3z780948egu7z+9zzs3t9k4O8PamQnW5ka5vDLLynQ/OxtzbC0MszDUyNaZPm6vjXH1TC8750b5/P2nfPL0HisnG7k218fKUDNnumsZqStgZbidl7ev8K/ff8XPn93h1sYiL+9dY+5kG20VuVxemuHi/Dh9DaX84asP4K9/4o+/+JCv33/IZ09vc3tzietrc0z1N3J2so+tpWnqS7P5/OVDPntxn1tbK3z0+BY7F+dZGG5huLmQzvJEGvIjaCmIoKtSSGNZLE2V8TSXCxnrLubceDMTXeWsTHaxONLKRGcVU901TPbWMtpdSV9bIa31mdSUJ1JSEk9OUSQZheGk5AYjTvMlNtGVaKEz0XFOxMQ7IxILyEj3IT8ngOwMH9KT3EkRCUiKc0IYa09UrD2RQgf8w8wIj7MjPM4On2BjAiMs8A4yIiTSiuAIS4LCLQgMMyco3ILwGFviRS4kpXruKRBCR2Lj7ImNsycu3gFhgtNeC1SyO2lpvqSm+pCdHURpaQzl5UJKSmKpqhLT2pFLQUkchaUJ1DXmMHu6jzOLwwwMtzI43Eb/UCu1jcWU1uTQ0F5Kblki+dXJhCa6E57sSVV7NkXVadS2FNHRX0vvcBN9I837UFHfVsLJ8TZKqjNp662mpbuS4alOGtpLycgXkpgVRXhiAF6RArwi3fCOcMMr3A1bD2vMHEwJiArEK9ATYUo8iWki8kuzqaotISc/hcKSTJrbqknJEeHgZUtUUjjhohASMmOwcTNH4O+AnYclTj42+EV64B7khGeIC+7BDrgHO6BvrY6lizFOPrboW2lhbKeHsZ0e+lZaGNrooGOuvg8SxnZ62HlYYudhSagwgHBREFmlqYiz4xD42OHqa49PiCvJ2fHEJoUREOFJtDjsh7G7gB8UgCJaehr3KkgLM/EK9MTczoyAKH9S81OIEIUj8HMhKjGSwuoCKpsrKG8sI60glajESCydLfAM9kCcJSIuNZaskkzqO+to7GigqLKQ9Lw0QmNCCIsLJjQ2CHGGkJMTfcyvztIz3E52cRpeQa4ERXkjSo8mqyiZho5KohOCSUiJpLQ6l66BJqbnh+gZaqasNhdxehSFFWkkpIbh4GZKclY0hZUpuPpaEpngQ2isB+7+1gRFueLkaYqbnxVxyYGk58eSkhOFb6gjwdFu1LYWMDrbSXt/FSU16RRVpdLUVcrobCdVjfkMT3XTM9RM92AThRUZtPfV0T/axvLGKdp6a6lqLGR0ppfGjgrik8PoH21j8vRJ0vMSaO9voLW3AXsPOxx9nFE30kFRVxNpTU1OqKpxVFmNI0rqHJZX55Cs6j5AvCWhwGFJ5b/LPvxngDgqpcbBY4rIKOmhrGmKq3c4xZWtZOZXY2nvhbyqISpaFhw8psyBnx3n4DHlfRvTUSkNtA3tkVPZa2JS1bbEzMYTU2sPlDXNkVU2REXHEgkF3X1l4Mcl6x9tScfktbFw8kVa1ZBDUmr7TUrHFXTQMLLjoKTqfv3rcQWdfaD4UZmQUTNCz8IFfUsBls5+aJs6om3qSFXLAM8+/pZPfvE7rly/zcVLV1hb2+LW7YesXrjK3PwaRZXNRMSlExCRhKt/NLKa5kiqmWFk74eCgQPHVE0xFYSgb+2FvoUb6gb2HJHRxkYQjJSyEYckNZBWMUZK2WhfjZBWMeaEgj6HpbU4oaCPvIY5Jg6+GNp6YesRhl9UKpqmzkioGKGgs1dfq6xvi66lGzoWrvtB6x+XuRV0rFA3tueYoi5HFXSQ0zJDQccCJT0rlPSskNEwQUnPCgkVA9SM7DCwcUfLzAkH73DCRNl4h4uxcw/E0FqAhaMnh07Ic+Bnb/73DFZfu3KVB+/c59ziWbo7u2hpamZ2eoa8nFymJibp7+1jZWmZy1vbXLtylfXVNVqammlqaKSzo43xsRHGR8eoKCsnKyOT5MQkoiKiycvJp7qyjuVza7Q0tTM5NsvQwBiJCanMTJ7myeMXbG1dprW9jeqaOkrLqnBwdCU4OBoPjyD09Kw4cOAtFBV1kZRUxdXVfw8eROn09o4wOjpLVm4JFdUtFJfVExIuJCouhYNHZCgsbWBs6iyitAKUtUxITC/G3T8KWVUDFDVNOPCTt5BXN+KwhBqvvSXP4eNK/PS141hZObG5dZWtrctMT89y9uxZnj17zuDQGAd+dpCfvHKYiJhUCstbUdO15ZCcNgdek8DAxh15TWNePSKDjqE54uQMIqPiWDizyI1rN7myfZnNi5eYnZ5hdnqGR48e8eTZU3bv3uHS5W22r13nnUePefveOywtrzI9M8f8whLraxe5cX2X69d2GRudZnnpPHOzCzTWtePnF4GFtSdSiobIq1kgp27BgTcVOK5swkEZXVRNBTgGCPGLy6K+dxJpdWNeOybPISlljv+QD7CysmJ+bpb7d27zy198xcsX7/H5Zz9n69ImDx484sqVa5w+Pc/qygW+/OIbWpo7MDG2wNDAFIHAjaGTgzx/8pj3n7/Ly3ef8ejuXe7u3uLOrR1qqqqZmJxmY/Mqp85doLFriNTCWszdQjmiYoKsvi0yOtaomThy4E1pTJ39KWvqI6WgBhk1I6wFfkgoaGNiLeDNw7K88ZYMMgrae6OCirocfEv2/wgipOU1kFHQ3LM2ySghq6SB4v9D3XkGR3mY7dpJPsemCdTbqvfee++9rNpKq1313rsEqqhXEGoIoQJIAoQkECAQvZhmwOAK7iVx4iSuIdUpznV+yOgk5ztnzu9vZ56Zfd/9sbOzszvv9d7Pfd86Rgi09dAQqKAtkCfE24lAd2uE/vZEuJuS6GdJgrcxSV7GhNmoUBDjSkteNDnRLuTFetJanEhTbjyNaTFMNpdzqLeRvW3VjIx20D3cRmZ1LhmNJSRV55JcW0hiaTYxmVIS01PIyculICuLNEkSCSlCkrNiqd2Vz8HxLpam93F8qJ25rp0c76pjemcu8y3FLPVUMlaXwuBOMRNdOfQ2iGipiqSxIJm67AQ6KrPp2lnEeF8ry3NTnFmc5+rF83zx68/5zRe/4ubNm6yurrK2tsY333zDX//6Fz784D1mDx9kZmqYs6cXWFtd5szJBW7fuMKbjx5y+8ZVnrz+GvduXuPCykmur53l5qVVVpfnOTF7kMNjg9xdW2VudB/LMweY6O9iZqSfYweHODV/kLMLM8xPDXNsZpTfff4+3z/7LX/4+ld8/skTPv/kXT7/5H2+//Mf+e6r3/DVF7+Ef/0d/vUP/vDtV/zz+z/Dv/4B//oHf/vT7+Hvf+HrX3/K4zvXuH5uiZXZCZYPj3Jh8SCXlw6wONHNiQMdXDk2xOLYbo7tqePu8n6uHh3j1x8/5emDW5ya6GV5rJur8wc4OdbL2ZkRTk4N87sP3+BXTx9yfGIvHz56hcvLR2ityuf07DgnJvcxN9bHN5++A3/8Lf/89nPuX17h4uIhvv/yUz576x5n58e5duYol0/Nsqd9F9fPLfL2/et8+uQhX/3iCZ+9c5f7V5ZYObyHiZ5qeuvSaKtIpKUsgfadUrqbM2ivS6GnMZuZwXo6a7OYHW5j4UAPM3tbmBlqZby/gZ7dJbTsyqJ5VxYNtelUVUnILowipzyWgsoE8iviyS6KIDUnCEm6H9I0P7KyAykpjaamOoHKMiEl+WEU5gRTlB1MQW4wqRl+SDJ9iUpwIF7iRqzYhZBoK6ISHNa9EfEOCBMcESY4rj+PcyBO5EySxANJqjfpGb6kpnkjka4nQCVL3ElN8yYzK4Cc3GDS0wNIS/MnLy+c6uokamulVFYmsWtXGh3dxXT3V9LVV0Hj7gLaeyopr8kgryiZrr5dNLSVU1CeTl1zMc3dlcRKAxCm+BOS4E601IeC2mR2thazu7uGzoH6jTvKJdWZG3eUmzur2NlSwuhkL50D9Uwc3kv33kbyy1JIy08gShKMd5QroUmBBMX7E5MSjVAqxM7DHq8QbzwDPCiqLCQ1S0pyWhIl5XnUN1UzPNrLnn2d5JdnIc4WES4Koa6tmoR0IW6BjvhHeREo9EHfShPXAHscfaxxC3RAKA3B3FkfOy8zLFwM8I/yxNhOD7dAR+w8LdExF2BgrY2miSqGNjqYOhhg426OhbMxTr62JGXFERLnT2ZJCpJcEeb2Brj7OxAQ4bkBEE5e1j+2WVvjFeRKjDgCcYYIUWocccmxhApD8AzwwDPAg+RsMdmlWeSW5xCfGre+mpUcjau/Cw5e9khzJXgGe2BkY4hHkDvJ2WJiJELiU+Oo79hFUWUhccmxOHo44BngQWhMEAUVuTR27OL2azeZmh+na28rOSXpZBRI6Rho4tTaccrq8klME5KYEo1IGkVqtoikVCHNnTXs7q6jsCIDZy8rvIMcSJCG0dZbR2JaGPHSYAoqpFTsyiavLJmiqlQKKqSExXoSEe9NcXUaLd2VtPXVUFqbQUqOkLyyZLKKRGQWJlDVkEtrbzWde3bSN9RCSnY8WYXJ5Jak0LWnicKKDEYn+xk52EffUCs9gy3sG+9mam6EnsEW9k/vYXSyn33j3RRXZlPXUklDZz3xqQlYudqiZ2WGwMwYbUsrFPUM2ayqyRY1LbaoaLNVaT22dauiJjuUtZBT1fn/QoSGnhVq2ubomThgYuWGua0nju7BWNp7s0NJl5++rISmvi0aeja8tE19PfL131KYtivqoSQwRV3HCoGu9YZqIa9qxDZFXRQ1TDfMzjvUDNmmrIe8hsnGatLzzoh/9zwoapmhZeKAjIr+f8S1Pi+ue762ZGDlRmC0BK+QeETpxUQmZmFi50VkYhZ9o4fpG55m/vgp6ht2U1PTxNqlm6ysXqW9exgXrzAE+lZYOvujpGuNhqkr6sbObBWYs0PbGllde+R0bVHStUVeYIaipgWKmhZsVzFCXmCGio41ChrmqOhYIy8wQ1bNBEVNC9T0bNG3cMfFV0h4fBZmTgGYOvpj5RaCZ2giupbubFc3wcjOBxk1443Oi+e9F1pmLqga2G2cV9A2R0nXEg0TB1QNbNghMN44VtazQlHHAmN7743Xnic5Gdt7Y2jribGtOyq65pg7eLJdSZMXfvoyL/zkv/ivn73MT37ys/85ELFw7DiLCyc4e/oMo8MjDA3uo7uzi9HhEcbH9nPwwATLi0tcXLvA/OwcHW3tdLZ3cGh6hsWFE4yP7WdmaprqyipKioopKymlq6ObvQODjI8dYOHYCVZOnmb28FH2j05waHqWc2cvcOuVe5w9e5a9+waZODjF0PB++geGWFu7zsrKBWprdxMfn0pFRQMDA/tpauqkq2svVdW78PMPobauER//EBKTM+jo3ktmTjEBwVHEJ6YyODLFwL4JBNpmKGsaExgh4ujyGgPDMwh0LXnh57JskddERkEXLQM7XtykyE9/vp3Kynpee/Qmi4vL1NfXU15eyerqeU6eOouPfxhaOhYEhibQOzi9nk1s48MLW9T4qYwAGRVdfrZVEXMbJ6rrGhkZPcBHH3zM119+xcP7Dzh7+gyTEweZOzLLgwev8fC1x5y9eJGTq6ucv3yNlXMXOHn2PLPHTtDdv5fB4XGOHluita2bk6dWGR07SHfXXnq6B2lr7aWhoZOisgZ0TBzZpqCPnLopL8nrsV1gjoqBI+rGLijo2LBDwwKXgFgUdSx4SVYdXTN7Nu1QQ03LgLS0DM6fOc3ltfM8fnCfN157yPtP3uG9d97mnbfe5uk7T3j7zbc4cXyRh/dfQyRKQklJhcSkZI4dW+DalavcvXOLV+/d4fXHr62nM126TEZaOjExcYRHxBAdn0xMchZGNm7I61giMHdDRssKRSMHVE2cUTVxZKuaEdvUjXlhswqapusxbOoGNmyS1WSTrIAtshrrMXfymht+h/X0ped9EOspTVt3CNgmq/GjH2J9hen5OpOCig7yKpooqeugqWeCkZklurraCAQKGOmp4W5vQlywK8WSUErFAUgCLZH6mZPsY0xulBON2RG0FsXTlB9Hd00G0z11TDaXM15fzEhTOQcGmunorKO2rZqK7nqii1IQ7ypGWJ5DWE4qERlSErMySM3OJjM9i9TUVGKlccSnx5JVIKGpuZyD+7pY2N/HXH8Lk83lTDcWcbilmCOthUy35XGwPZuxtgwGGpNorYpioL6YmpwkmstzGGip5fjUfi6dXWbx6BEunjvDX//yJ7744gvu37/P4uIid26/wi9/8SnffvM1N29c4+b1yzx8cIsn7zzm/qu3+OiDd/nVLz/lF59+zMcfvs9nn3zEw/v3eO+dt/no/ac8fniPJ2894tU7N3jj4T0+e/cJj27d5NGdm9y+coHb1y7y5oM7fPHZB7z/9mtcWF3iyZv3+eq3v+BXn33IX//4LX//yzP+/Owbnn37JX969g2/+/wTvvvtL/n+j9/xtz//Af7xPfADP/zz7/Cvf/KPv/6Jv/3p93z/7Ct+99n7PL59mQuLR1g+PMq104d49eJR7qweYXV2L6cnu7gwu4frR4e4eKifO4sT3Fqe5qO3H/P2vRvM9jVz+uAgKxN7WT64j5tnj/P1p09ZnB7l+MEhDvS3cXFplobSHPqbazg80sf5hUNcXJplZqiH166f5+rKMQ6P9HF6/gB31pa4fX6R62ePMbGnlaUj4xybGmZ5foJHdy7x8NZ5PnzrFvcuL3Jsooe50Vam+uvo2ZnB7opkGisTadkppapASG9LLqM9lbRWZzDaUc3scBtTgy2M9eykr6WE3TtzaKhJY2dVCjurJVTVSkjJDSUpJ5jsshgKaxLJLokiuyiC7ILwdR9Cpj+ZWQHk5gRRkBtMQXYQBdlBFOYEk58XQlTceupSTNL6WpMoxYO4ZFei4x0Ii7YmNsGJ6Fh7YuIdEYndECW6EBNrT0ysPYlJ6+pDssT9xw4Kb1LTvJGmeCJOdidJ7EZ2dggZGYGUlsZSUhJDVZWYhoYMSkvjKSlPYGS8kdrGTHa15NDUVkR2QRzp+XFU1udQUptBRmEiyVlRZBaJECb7EZnoRWicG+mF0aQVCCmpSaett46WrmrKarPZtbuU6oYC8stS2N1dw96xdupby+gf3k1LVzX7p/upqs8nLMabqMQAIsSBeEY4E5MeSVC8P4Ex/gTFBqFnoY+TjzN+oX6I08XEJcWSlp1C70A7Pf1tTE4Pk5OfQn55BpklKYQlBFK6q4DssjSsXE1x9rMlLCEAt0AHAqK9cA+2x97bHJcAGyxdDdGzUsXa3RjXgHXPg6GNDpomqmibqWNgrY2hjQ66FhpYuZpiZKtLlDh0vRdCGkFkUghCSTjZZWnESyOxdDSisaOGlBwRVk6mZBRI6drbTnRiBBHxobj4OBItisIv1JdoURQh0cF4BngQFBlIe/9u8sqyKakppKW7kcLKPEKEgTh7O2DhYIqLjyP27jaECAOpaihHmi0mRhyFKDWOil2liNOTiIyPICVbSmKqiI6BVk6eXyQ9P4XJuQOU7ywipySdnJJ0aprK6Rhoor2/kdrmMgors35UmWqoay6lrXcXKdnxZBdJKChPRZweRUScLzFJQfQONRIvDSY5M5LU3GjGD/WQV5ZEQYWUyvocYsQBDI63IcmKorQ2g7qWQkYmu5hb2s/s4hijU91kFYnIKIhnd08VTZ3l9Aw2kVkgJiaateh7AAAgAElEQVQxlKb2GmobS2lsq6azv4m+fW1072mhd7CVmfn9dO9poaWzjr59bewd7SI1W0RxZTan1k7QO9JDjCQWcycrjOys0LYyR1FPnx1aurwop4KirjFbFDXZqqSFvECPbQoC5JS02CarxhZZDRTVjZBR0EZWWY/tijpskdVARdMUBTVDwoRSDM2dUVAzxMMvCp+gWEyt3TGz8UBBzZAdSvobI6tssDFyKoYbI69qtAESWgZ2aBnYoaplsZ7MJFhvqH4ev/rc4/DvrdTPVQk5gfGGwiCvYYKMiv5G58HznglFLTN0zZ3RNnUkLD4dYXIu/pFirFwC1nsZ/KNx9Y9Gz8IF39B4JKl5lJXVMTlzlLljJ8nOr8DU0gUNPSt0TOzRs3BZL7jVtWW7wIIdWrYoGbmgZOTGDi1bfiqjiZm9H9omzvx8uybK2lYYWHqgoGHOZnldVHSs2a5ihIVjABEJ2fiGiXHyjiIwKoVYSSHpxfWkF9cTm1qMk58QLTMXlHStUdC2RFbDjO3qJshrra892XlFoKBtiba5K+pGDqjo26Jh4sCLshobq0s7BMYbXgh1IzsExvYo61mhY+FCYlYZXmEiTB19UTeyQ07TFDmBIeoGVuhbOGJk6bgR8fqTF178nwUR05NTP5p3LzIyNExHWzvFhUUkJ4npaGtn395B9o+OMTI0zPjYfpYXl3j17j3ee/ouN65d59KFi9y8foORoWH27R1kYvwAh6YPMzQ4zNTBaQ4emGRm6hArJ09z/94D3nj8JhfXrnDwwCRnzqwwd3SWo8ePsbR8iouXrnHn7kOWl8/R2bmHiYk5CgoqkEqz8fD0w9rGEYGGDs4uHswfPUHdziYycwopq6yjobkTB2cvHJy9CAqLIzRShKyiNlZ2nuwZneH1p5/x7K+QllPBFnlN5NQMMLJww9rRF1lFbbZsVyEuTsL+8UmOHJljeHiY3Nx8RobH6ejs4/or9wkJE/HCCzJExGYio2iEqVMwCvp2yKgZ89OtSvx0iwJ+wZGM7J/k/NpFfvXLz/nXP3/gxrXrzExNc/P6Da5cuszRo+uJTzfvPmD+1Gkm544xOnWIps4eUjJzCYmMISpGhFiaQWBQOK1t3QwNjzO0bz9Tk0eYmT7K0tIqsaJMlDXMeOHnCqjp2LBD1ZhtqibsEJizWdkINUNHfiojYJOiDrLqBgRGJVJW24yhhQMa2kYUF5UzMX6Qo3PzXLt0mV//4pd88PQJ773zNt999SVP3n6HMyunuXblKm27W9HXN6Srq4e1C5f48OOPuH//PidPnuTVV1/l7t277Ns7xMjIGK27OxncN0pwWAwqAgPU9S1QN7JDRmCCnK4N8vr2aFh5oGriiMDUgW3qhmxR1uOF/5Jjm6oR21WM2Kqo/yNErJvGtvwY5Sojp7GhNGyX10JGTvM/AELm32BDQUXnP2Je1bQMEOgYra8zaepham6Gjq4GRvpauNqZEOptT1KIC2lhzkgCrZD4mhFpr06orRoJ3iZkRDhTJA6kuzabxbEOjvU2MFKbT191LpODrQzua6OmtYrcxjKCMuNJ2lm0ARHhGanEZWSQnJlNSmom4mQpogwJ4hwJaXlSsnKSKcqWUl+cxd76Cma66jnUXsPh9gqmW4uZaitgpquQia5c+hvENJWE01VTREtF7jpATI/y6O4Nbl65wPG5wzx98ja//+4bfvjhB548ecI777wF/MC333zF57/8jENT41RV5NDX08CRQyMMDbZzfH6Sq5fOcurEUSb3DzN9YIwjUxNcPXeGc8snmBkfYnZyhJGBDo5Nj7I8fYCJnlYO9rbRWlVIT30ZBwdaWZzZR8fOQnbX5bNybJyHN89x5sQUq0uHOTF7gKeP7sJff8/b929w4/wyr926wrMvfwX//B7++Tf+9v1f+NMfn/HHP/yev/7lT+tg8c/v+ct3v+PTp6/z6rVzXFmZ4+LSJLfPHeH+haPcPjvDtaVxri2McGl2H+em+5npqGKmu44Lx6f47S8/4fVbVzk61MVMXytzwz2sHDnAO/eucXXlGBeXZjl3fIajBwbZVZzFQEstvY1VHB7p49rp40zu7aS3sYrJvZ2sHpvm+pkFLi/PMbGnlQP9bRwZ38P0SC8TQ10M97Vw9NAI184v8uCVc1xdnWdhaoDZsQ4m9zYxObCLYwc76KjPoKMpi52lCfTvLmSkq4q2mkz6G4rY01TCSFct/btLad+ZS311KnUVEipLEyjIiyIjO5iU3FBSiyIpqk2isCaR9IIwMgvCyC2KJDUrEEmq9/pqUZoPGem+ZKb5kJnmQ1bq+rnYRGeixc7Eil2Il7iRIHXfgIhwoQ3xiS7EJjgRn+iCROpJssSDBJEzoh+PJVIPUlK9SEv32Zj0DN8NJSIjI5CYGEeSk73Izg6hoiKRnTtTqaxMorElm8lDHdQ2plNSJSa/QkS8NIDEjBCKa1MpqEkhNV+IMNkPUXoI4QmeRIt9CE/wWIeIvGgKKqTUNhVRuSuPosp0yutyyC4SU1SZzqFjo+wZbaOqPp/Wnlr6h3dz8MggxVUZRCX4E50UiL/QAwd/G0oaConPEGLmZIZLgAvugR4Y25rgF+pHckYyUXGRiFOTaGiuo72rif69ncSJwomID8Q7zA3XAAfi06KJkUbg5GuLT7gbEYlBuAU64BXmhJ2XGZauhjj6WmLtboypozZOflbYeVpg5miInqUm2mbq6JgL0LXQQN9KCwNrbYxsdbF2M8Mj2BmPYGd8IzxIyoojOSeB9CIJhZVZmNjoIs1OoKAiE0mWCEmWiPKdJbT2NpNRkEpQlD8e/u7YutiQII1HnJ7037ojGtp3UrGrlDiJEHd/F6yczDGw0EVBIIswKZKB0V72jPUhzhDR2tvM+KFRapuriBXHIEpJoKq+krTcVJIzE8kvzyExLZ4QYSBxkijs3Cxx8bEnszCFgopM/MM9sHY2wTvYhfBYP/LL0qhpLKZrz/pFfU7xespWeV0OAeGueAfbUVydhjDJn6T0UFJyoti7v4Xi6hTq20pITAsjOtFvoyMiThLEzt1FlNZmMDjeRkt3JQdn99DSXblRLtfUWU5pTdb6e9UXMz03xvziFNfvrLF29RSLp2fJL00nQRLJseUZbt2/TG1jKanZIvJL00nJSqCkJp/q5ioySrLwCvXF0M4cLUszlA0MeFlFhZ8rqiCjroOCjhEvblfhxe0qbJZV5efbFNmhoIGMnDpb5ARs2q7OzzYpoqBmiIqmKbLKemjoWaGhZ0VJVQvOnqHIqxpgYeeFnUsA+qaOGJg5sVVO8/8LEM/PPQcJVS0LVDTNUVAzZruyPjtUDNiuarABEbLqRsiqG7FDzZDtqgb/ARTPnz8/lhMYb/ggtinroaRtjpaJA4bW7li5BJCUWUqMJA8LJz/UDWwwsHIjLqUAZR0LtEwcMLX1wNreA2FcMlm5ZfgFRaOtb4WhhRNGVq68LKeJmqE9aob2KOjYsF1gwXZNG+T1HZHXd0ZGwxo5TUu2KuqzWV4XNb31puuXdmgho2yIs080Lr5CHL0iCRamESnKwdknGjf/WNLy62jsHCUpuxL/6BTMnAIQGDuirGeDir4tKvq2KOvZoGHihIGNF5qmzniFJWFo6426kQOaps5sUzVC19IVgbE96kZ2vKygjZaZE6oGNijpWm5EvupZuZGQUUK0JA91Izt0LV3Zrm6EnVcYXiGxuPhFYOvmj6mNywZE/I/zRFy7cnWjC2JkaBhpsgRHewdampo5PHOI06dWuLh2gYtrF7h7+w6ffvwJv/vNb/n8F7/k4/c/2Og3OHpklqNHZlk8dpxjs3McmpzilWvXuXLhIpfOr3H3lVu8+/Y7vPv2O1y9cIWZqekNc/HFi2vcunWLx4/eYvXsBUZHJujq7EdFWYsXXngJRQUBcrLK6OuZ4OLsQUtzOw9fe8zgvlEqq+pobGplcN8YXr5BaOsZo6K+bm62snMnODye2WNnOHfxNldvvU6cOIefvqzEyzICZJX1UNM258VNCmzeroiGph4urp7s3FnP8PAwi4vLjAyPU1ZeQ0n5Lrp7x9gio4Giuhkyikb8REaLFxUN2KRowM+2qbJFQQNHNx+Ky6sY3DfMtStX+fJ3vyEvN5u4mFhOLi1z5NAsy0unuXL1FfqHDyDJLcbG1QcNQws2ySnz823y7FDW4L82beeFn21GS9eEgsIyuroHGB2Z4NYr9zh+bJmOzj5MzZ3R0LFAoGuJKLUIB49Qtirqs03JgO3qJmibOCOvYYKlsz/axnYYWDoxuH+G/JIq5BTV8PENoqa6nju37/P6o7f4za9/yycffczrDx9wenmJ65cv8eDuHW5cv4owOpLY2FheffVVanfW0d7ZwWuPHzE0PEpT826Wlk8xtG+MgT1DLC2f4ebN+2TllqGqbYqargVmTn4ITJ1QM3VCzdwVOV0rtCwc0bF0RF7bBBkVXV7YpMgmeS1e3q7Fph3a6yOryeYdmmzesa5IbJHVYIucgC1ygg2AeA4P6x0ROv+RzqSsro+6ljHqWsYbEKFrZIGRuTU6BsaoqKqjpqqIpYke3o7mhLmZE+9tgTTImkRPIyLtNQizFRDprEOkiyEifzuaS1JYOtDL0mAr4w0l7N1ZyNGJXiYO9lGzu5ycugKi8iUkVuUhLMokLCuF8HQJsenpJKZlIE5ORZQoJiY5kcRMKSnZKUjTkkhOiCFNFE15ppjWsiyGG8uYaKtkuqOcybZixlsLGG3JZmCXhI6KOAZbd7I0M8b5pVmunF3i0d0bnJg/zMjgAG+/9QZ/+uMznj55mwPjYxydn4Uf1u/sP33rde7fvc7QYDsjQ21MTgwwMd7P4elRbt24yMnFowzt7WVmYj9X1la5c+MKy8fnmJs5wKHJYaYn9nF0aozlQ+McGe7n0L5eJvrbWDg4yNx4P+P9TTSUpZEvjWBpdoTj00N0N1Uw1N3ESP9uLq0c4+baSQbbdlGdK6G3sYrHd67xzz9/9+Ma0z+BH1h//MDfvv8Lf//LH/nXX5/x569/zUdv3efuxRWunjrCjbOz3L94gtevneTB2lFuLI5zaX6Ey0dHmeqsYWGkjdHmchanR/jkvSd88uR1bq4c5+j4Xub272V5doKzC4c4OXeQWxdXGOxspK4km476CiYGu1hbnuPNe9c4c3yG5uoi+lt3snh4nCcPX+HC4izjfa0szIzx6vXz7O1spL2xkuH+Vu7cPMcvPnyd7373IV9/8R5PX7/OxZXDjPc30ddUwljfTga7yxnoKqWtPovBjnL299Yy2FbBUEc1fU0ldNTl0lKdSX2ZhOpSEVUlcRTnh5Oe5kt8ogvJWQFklQop2ykhtywWcbov6Xkh5BVHbUBEcsp6W7VU4oEk2Z1ksRuSH1WEuGRXYiSuCJNdiJG4bqw0CRMciYy1Qxi3vsIUn+CEOMltvQU73olEkQuSZI91iMjwIS3Lj9RMX1IyfEjP9ie/KIKyyjiKSmOIinEgJt6ZzJwQqmol7GxIp7pOSk9/OXtHaiivSyK/Ip6CygTEWSEk5YSSWZaApCCa5LxIAmNdCEv0JCTWlVipP1EiL9LyoknNjaaoKpWq+vyNtuG23jpSsmORZArZN95JW2/dRvJOeV0OO1tKiJeEIskUklGYSEicH07+thTU5hCWEEh4Qhjl9WWU11dg7WqLUBRLWU0FqTmpZBZkkpolJT1XijQzCQc3KwIiPDF3MsI9yAnfCA+8w1wJiPYiONaXoBgfXANtsfMyQ99agK6lCubOupg762LmpIODjwVWriYY2eqiZ6mJgbU2+lZaaJmqoW2mjpGtLnaelkSJQzciXkPi/CmsyaGgOpvknASyi9Nw9rYjIUVIUVUuDe21FFbmUFxdwOTcAToHOtjZUocwMRoXb2cSUxMJjw3/bxBR11RFeq6U0OhA7F2tMbEywMzGiOBIfxJT4qioK6GwPJfgSH8Gx/qZXZghMSWOsJhQmjubqG2qITFVRE5JJiHCQMQZIqJE4UTEB5OSk0R+eRYZBVLipZHESSJIzxdTUpOLi7c1EXH+iFIiKa3JITUnDkmmkOSMaMJjfUjOjPyxjTqOeGkgEfGehMd5kFUUT3icB97Bdrj6WlCxK5vMwgTS8mJJz49jYLSF7sF6apryyS+XkJobg0+IPY6eJgRHuyFM8keaFUN5XR4HDw9z5+FVHrzxCh9//oSrt87x5MNHHD52gMz8ZAaGO7h2+zxVu4oQSaMIifJBmhnP5Nz+dd+MMAQ7T2d0LU1RNzVCTlubnysp8bKyGi/KqbBVVYeX5dSR1zBEScOAbQoCFFS12C4vQFZFlx1K6yPQtdxQIhzdgxGKMolOyMDOJQATKzfcfSOxcvBBTdscDT2rH9WL/7f6IK9qtGGyfg4SCmrGKKgZI6tsgIySHnJqRv+7s+H/MEU/n38HiH+PcH3e+/C8nVrLxAFLZ3+0TBwwsHLDxS8KJW1zdMyciJXmbzQ2K2qZYWTjQVhsCp4BUTi7B2Bt74W2kQ0qWibomzthYuOJqp4VOwSmyGmas0PDgq2qJmxWM2WbhgXbBFZsVTVFSdeWHarGyKqZoKRliYKGOWp6tlg4BuDmH4uDZwQmtj4YWnliYuuDpVMgXsEiQmMz8AtP3iiO07FwQ9PUGSVd6w31QWDsiJKuNTJqxmxTNSKztJGEjDKUdK0RGDuiY+HGi7Ia6Fi4oGHigKVrIJ6hCehYuCCvZYa5sz9mTn7oWbkRGJOCo28kCtrmGNp6om5kh1eYiICoJFz8IrBw9MLQwuF/LkQcOXSY2cNHODo3T19PL/m5eVSUlTN3ZJbVM2c5ubTM0olF1s6d5/VHj/n157/ij8/+wF///Bd+8/mvuHfrNtcuXWbt7Crnz5zlyPQMI4P7WJg/ytWLl7i8doGL585z8dx5Lqye48LqOS6dX+PypQucOb3MlasXWFxc4PTp01y7doOVU6vMHjnO0L79WJjbo6qiSXFRBc1NbewbHGVkZIwzZ1Y5fHiWxaWTHJiYprdvL8KYBEzMbXhp83bUNQ3QN7IkOk5KRk4pe4am6O7fj6N7MLrG9myT12HzjvUWSFkVXRRUdAgXikgSpxItjKWjo4s9e/awsLBId1c/ewdHaWjuRpSUjb1TIIpqFqhq26Fi4Iysjg0vyevxkqwGsmp6aBuYERkTz959gxw5PMO1q5fZWVdDeVkJa+cuMHdknsOH5pk7tkRWcQ06Zg688OJ2ZNX1UdU1Q8vYCifPQIytHNDUM0FZTYfYuCROnjrL5UvXmZmexdvLHyVFNXbsUENFzRBTSxf6h6bJKapDWcucbYq6KOtYYG7vg4tPOO39+5mcXaastpmJmXlKK2qxsXehZmcroREJTE8f5c233uXO7fucPb3KubOrnD9zmtPLS1y7dJE7t19hfP8oLU3NnD59mtbWVsoqyrl+6zZjB6exd3ajuKya0opaQsJj6e8f4eKVOwyOzJCSXYq7fxQ6Zg7ICIxQM3XCwMEXdXNHjGydMbZxREXHmG1KWmySFSCjpMcWeW22KehvgMQ6RKyDxOYdAjbtUGPTDrX/BhBySrrIK+shr6yLnJIOappGqGkaoaphiIrAAA1dY4zMbbGyd8XG0R0tQ3PUtfVR1xBgYWpAqI8ziaEeJAc7kRpiT4S9JnEu+qQGWpMSbEe4kyG+NjqkC30ZbCxlanclk7vL2N9azuxYJ6NDbVTuLCSvJh9xSQYJhRkI89KIyEgmOk1KfHoq4rQ0xMlSEkRJxCcnE5+cRKIkmZQ0KRnpUrLTJGSKY8lMiKC5PIehlgoODTQw3VPFWEshI025THUUM9dfxcLkMLcvnebmhdOsLBxm7dTS+sX+oSmuXrnEm2885tzqGW69st4N8f2fnvHJ+0+YnZ7gyZuvsnR8kunJAWamBpk7MsqevlZOLh5hZfk4a6unuHbxPDcuX+D86WWOHZnm6OEpjs5OsrI4z+ToAKN9rfQ2VtNWXcS+9noWpvYx1ttAc2UmzZWZ9DaVcGiknf17mhnuaWR3bTH7uhq5dnqB3VWFHOiqZ1eemM6afK6dPs5vP32PP//+a/7+lz/yj79/z7Nnz/jDH/7AH559xx+efcPf/vR7/vaHr/ntp+/x5OEr3L6wxNVTR7h+6gh3zx/jxqkZVqb2cGpygEvHxni0tsDjy0ssHehjT0MZr5w/BT/8DX74nn9+9wXvv36XmxdOc331JJfPLPKLp29w6fQJTs5OsXjkIFdOL3L5zCLTwwPMTgyzujDLicMTtO+s5PziPDfOnaJ/dz0dDdUcGOqlua6M6vIcWhrKWV6c4b2nD/j9t7/gh799wze/+ZDXbl/k5NGDHBrr5dD+bkYGdrGnu4Le1lL628vp313KQEsZe3aX016bS12hmNqiRKqK4qkoiqE4P5yc7EBSUr1IlLghTvclsyiK/Ip4UrKCiUt2Jz0vhIJSIZJ0P1Iz/JCm+SBOWfcsJIldSUxyQZToTKzIkVixC1FJTkQmOhKV5ERMkvP6iJyIjncgUmiLMMaO+DhHRAnOiBKcSYxzQpzggjjJjQSxC+I0T9Ky/EjJ8kWS5oU004fcgjBKq+KorksmUepFcooP2QXhVNdJ2dWUSUW1mIaWbJo7cymqTqCwSkRhTSIphRGI80NJLYlCnB9OUl4Y/jHOhCd5EZ7kRVJ6CDFiX3IK48gtWt9xr28to3JXHp0D9fQNtSDJFBKV4E/lrjxqGguJSQrCw9+WpLRIktIiCYp0J7dEQl55CnmVGbTtaeTQ4kESM+PJKEonoyiTxAwxDl5O5BTl0TXQQ2N7I43tjUSLonD3c8PJyx47N0sChT4YWGsTEuePs58dTr42RIlDCEsIwDPEGZ8IF6zdjdE2V0LHQhkTBy1MHbUxttfEzEkPSxdjDG10MLDWxsReHyNbXbRM1dAxF2DqYICznx2JmbGExgeQkC5EKAnfUCJ8wt0JivLFxcceSZaI2uYKmrt2UVydR3ZxBt2DHeSW5NDe10ZGfjp+ob5EJURhYW/x3yAiKTWe6IRwIuNCcfFywNrRnMBwXyQZiaTlSCiuzKespojIuFDKa4spry3GN9gTSwcLUnNSCIsJJSZJSHVjBcKkSCRZSWQVpZNXlkmI0B9nbztChP6k5SWRV5ZOfnkGhZVZxEvCSZBGEB7rR1Ja9MZ3lFmQiCRTSLw0mMgEH5Izw0nNjSZG7Ic4I4ysonhik/0Ji/XEO9iOEKE7oTEehMV6klsqJiElhPT8OPLLJew70M7hhRG6B+vJKUnCP9wJz0AbUrJjySpMZnx6kAvXVujoa6R/qJ3BsW4evX2HSzfOsHx2nmu3z/Pmu/epbSwlJSuBxrZq2nrqOTg7RkhsKD6RQZg726NipI+Cri7bNTTZrCpgh5Y+P5dX30hlUtIyRkZRgxc3ySGnKEBGVg1FVf0NcJBV1mOrnCYmVm6U17YxfGAeQ3NndIzssHcNJCBMhKW9NyqapqhomrJdUec/wOHf4eE5MPyfxwpqxiiqm6CoboK8ujGKGv87nlVZx2LD4/A8ben/BhT/DhVblXTZrmqAkrY5Cpqm6Fm4sF3VAHUDG5S0zcmvbKZneIYgoRQ9Cxdk1Y1Q0jbH1T8agaEtTl6hKGuZIqOkg46JPcbWbqgb2KCsY4GmsT3b1U3YITBlu8B8HSKUjXhZxZhtambIqJuzQ2COsrYV6vp2yCgboqRlSWhsBrGSQrRNnNE2ccbBMwK/8GRc/WKwcg7CyTsKr2AR7gFxKGhbomvpjoVLEMb2vhvgoKxng6qBHVpmLshpmqNmaE9SdiUJGWVomjqjoG2JwNhxQ2mQUTPEMzRhY5XpeRqTvJYZWmZO6Fi4YOESgKapI0q6lth6hhIglGLm4IW+pTO6ZvbrEPGzTRsRr/+jIOL5nv61K1e5dOEiJ44vcOL4AoemZzg2f5S5I7PMz85x+tQK9++9yi8+/Yxvvvqa7775li9//TuevPEOrz98jTcfPeb+nbssL5xgeO8gK0vLvPbqfa5duszqyilWV05x7vQKK0uLLC8cZ2lxgTu3b3D6zDLT05PMzMywsnKGe/fuc+f2fQ7NzOHvF4KhgRl1tY1MTR7m1MmzzM7Oc+3aDebm5lhcXmL13Bq9fQN4+/jh4emLkrKALTKKaOuZ4u4VTHlVIzW7OkjLKmWzjBovbVZFUd2ELbLrZqYXXpJFXlmbprYeTiyuMDK6n8nJaXbt2sWePYOMDI8zOXWEju59RAlTUNe0YIeiMQI9R3ZoWLNFzYIXNqvxwssKbFUUoCzQxicgkK6ebu7dvc3R+cM8fvSQe3dv8/67H/DG4zc5e2aNxZPneOW1p8SkFKGka4nOjz+yn2xRxMTWjch4KW7egWQXlDE5M8fy6VXSM3KwsLRGQ0OLoKAQ7Gxd0dY2RVvPnO7+/TS09KFrbM8WWQ3k1AxQ17GguqGT46cusrRykWu37vHg8ZtUVe8kOjaRospGvAKERMZIKSqto7Cwkt0tHXR1dHNi4Rg3rlzm4b3b3Lp+hSuX17hz+xU+/fRjbt9+heVTJ1k+c46T5y+yu7OXzr59xCamYOfkTU5+BRPTCzS09NHaPUJyZgnWrv4YO3hi7OiDias/dr4h2Lp7YufmgUDfiJ9t3sFWeY0f/1S1foQGbTb/myKxSVbAJlkBL8uuQ8RmGTW27hCwXV4LWUWdDYhQVNVHSc0ALT1zlNT02LpDle3yArQNzLCyd8XM2hGBngmqumao65qipKaBoYEewmA/skWRSEJcifc0J9bVkFhnA5K8zZEG2hPlYoaXhRaRHnYUiSMZrMnlSFcNY7vL2Le7nL72KhqbyiirKyQ+M4G4LDEx6WKiUxOJTU1GlCYlKVVKUrIYkUiENCWDBFEy0cJ4hDFxiMWJpKVLyEoXk5kaR0NNAf1tVRzc08ShvY0cGWhgcV8L5w92c/XIXs4cn2iDCRsAACAASURBVOHEof3MHRxhcW6SK6unefLGa3zywbu8evsmZ04uMndoijdeuw//+jvf//E7Xr15mdmJYa6cPcHB8R729DUwMdbL7MwwtVWFtO+u4/D0AZ6+/ZjXXr3D4rE5Dk0eYPnEPLOHDnLs2Ayrp08wNtTDvu5mhntaaK8tobupismhTg4M7qa/pYwDA42M9uzk8qkZepvKGO1p5PTcwfV1oPlpPnl0i8P99fRXZ9JTk8uRoQ6unFngg7cf8d2XX/Ds99/y7Nkz/vWvf20oEvzje/787W/53Wfv89nTRzy4eo5Ly3OcPz7DlcXDrBwaZrK3gYnuXSyMd/NgbYFzs6PMDrcz0d/M5J423n39Hr//5kueff0b/v7sSz5++gaP79zgtTvX+fyDJ3z05HXeeXiXezcucX75OG8+uM2br97iw3ce897rD7h5aZUThyf501df8M7Du5w9Mc/cwTGG+jqYGN1La3MN9fXlTE0Nc/36Od5//xFf/Oo9Hr92g/NnjrG6Ms/q8izHDo8yOdrByEA906PtTA63MthetR7921BKS2Um1QWJ1BYlUl2cQGl+FDmZ/qSmepCS5kZKhtd6E3RuGJn5ESRJfYkXu5NbFElxRdw6RGT5k5zmjUi6fsH/fGJFjkT/2EIdGm9HaNx6oVy0yBFhohMxIidi4h3XASLBiaREV5ISXUkWuSJNdCMlyR1JsgeRMTbEip1JTvciOcObpFQPRCnupGT6kVkQQnZBOImp3qRmBZKWG0xRWTzV9ankFQnJKYqmvjWTsl2J5FfEkloQSnSKB1EpHojzg0mviCEuO4CgBBfi0gOISw8gLS+a5MwwKmrTqd6VRW1zAV17GiityaKsNpvyuhyEiYFIMoW0dFVTVJmOOD2K4CgP0nLjSUqLJC45hKLKdNLzEmjurmVkqp/jK4fJK8v8jwvrUGEolQ21tA9009LTTs9wH6L0RBy9nbByscQ/ygefcHe0TFWJSAzC2s0UO08LIhKDCI7zxjXQlkhxII6+lpg4aGHhooe1uyEWLnoY2wvQt1bDxF4PfSst9K20MLbTw9hObwMobD0s8I3wIDYlkrjUKMTZ8UjzEvGL9CQ2JRL/KC9sXS0wsNAmKT2OvuFOapoqEWeIiBXHkFWYSVpuKnvH9tDY3khiaiLxknhMbUxx83Xb+JzJ6SLChEH4h3oTEvWfDdeSjEQy81MRSWPXlQdhECJpLGHCIIIi/MgsyECSmYwoJYGM/HS8gz3wDfUiISWWeGkMPiHueAe74RXkSkCEN9GJIcRJIgiK8sbR04oEaQSilHCCozzwC3XGL9SZoEh3Kutz2HegnRhxAOKMCLKLE8gvF5OcGUZhZTIlNSmk5kYTInQnRhxAUJQrKTlCapryN/wTO3cXkVmYQGSCD5mFCexqLSanJGkjBtbSQQ9JRhyzC1N89sUHzJ2Y5uzFZW7cvcTswhTitDj2T+1jfnGGq7fWGD4wQHZhKk3tdVTUFdHa20xYQiSeYf7oWpqyTaDKNnV1Nqup8ZKSKtsEOmxWXjdVb5IXIKOszcvblVHVMMQ3IJyQ8HgiY6TYuwaiJDBmq5wmMgra2LkEIM0sJTwmBQs7L9R1LDAwc8LU2h1NfWvUdSxQ0TT9sXzuv4PD/22eg4OSwBRlDTNUNM1R0V73RTwHg38HBSVtc1T1rFDSNkdOYMwONUN2qBluGKufm6mVdSzQNnVE09geOYExOmZO6Jo7ExCVjKN3OO17JohMzELLxGEjItbS2R9NY3vsPUPZJK+1Ych+rmboWXmgamDHNlUj5DTNN7wJ21SN2KJswGZlI7armyGvZYWSliUyyoZoGDpgZO2FlXMQMckFCMX5qOrasFVRHwNLDywcA9AwdEBBwxwNQwfM7P2w9whHYOy4oUBsUTZAVsMMbXNXNEyckFEzRkXfFk1TZ8ycAlA1sMPZPwZpfi3e4WK0zFwwcfBBRd8aK7cghNJ8TB19CU3IoKKpF0NbTxR1LNCzckPDxAEdCxdsPEJw9I3ENTAGAxsPDK1d0bNwwsjaBQt7d3760rb/mUrEhfNrnF89x+LCCc6snObA/nH2j45x/OgxDs8c4uLaBW6/cosb167z4NX7fPbJp/zi08944/HrfPflt/z+q+/49MOPeHT/ATevXuPapcscn5vn1vUbvPv2O9y+cZO1s2dYO3uG82dOc/LEAovHjrKytMDa+dOcXT3J/Qd3uHTpAgsLC5w9e45DM3O0t3VTWFBGTnYh4/snmZ46wuHDs8zPH+P27ducOHGCQ0cOs3r+HN09fXR29dDbtxdpSgbb5ZTRM7QgIjqJnv5RpOlFmFg4Y2Tqwn+9pMSLW1TZIquBvKoBm2VVMTKzp7m9m7n5BcYPHGR+fp79+/dz4sQSRw4fZW7+BM5u/kRGS9HWs+eFF+TYLKvPT2X02aFli4yaKVsUddAxtcE7IITC0jKmZib56MN3uXzpPJcvXeDjjz7g6TvvMjN1hDffeMriyTUcPCNQ1rfHxCEAEwc/5AVmyKjoo6pjjq2bP+7eIZRU1tLQ0kZWXj7pGVkMj45w6tQpVlbO0Nuzl7zcUsTiLDp7hqiqaUVN04RtsgI0Daz4+TZlSmuamD22QlvnAIunzvDRx58yPX2I0IgYFAQmxEmLcPaOYLuiDgItYyIiYxEKYxno6+ferVf4/NOPuH3jKu0tjZw9s8I3X3+53jlw6xVaewdIyy+ha3CU/LI6TKydySmoprSyidLKJty9w4kT52DvGoi2sd26uVrbBGUDS9xDoohOFJMgTsbJzZOfb5Jhu5w6MnLr6sLPt6r9J0Ts0GaznBab5TTWR17AS9tU2S6vhYKKPgoq+hsQoSIwQlPXAjklLVQ1DFHXMkZZfb1kTqBjhJqWAXKqOsipGaCsbYKiihYmRqYkCSMpTEkgO8afPKEPVeIQkjzNCLHSJNbdnJRgN5JDPJCE+ZETF8rIrkJOjbVysLOS3l0FjPQ1MLG/m66eBpLT44mRxBIjiSNWGk98qojEFDEiSQIJibHExgoJD40iOiKOGKGImFgRwtgY4kVxpKSLyc1Lo7m5ko7d1expr2Oyv5Hl/T1cOTLMtcPDXDg4wPzBIcb62zhyYIibl85w+8pF3nztVb798jd8/P5Tjh6ZYWpilKnxEb7+9ae8+8YDVo4d4trqIofGBxgfamdnTTa7m0oZGWynu3MX3R0N7Nvzv6h7z+Aq63ZvGx+9RWoS0nvvvffe+0pWstJ7r6QXQjohQAIEEiCQkAKkhxJaAkiTjiJiAVHxFhVUUBABUUSP90M0+73n3e/zee8P16w1k2tmzayZlfkf13n+fsdajh2d4tK5M+zu76VnWxczh6cYHOhhbHQ3vb1ddHa00lBdzNb1q2iqKmR5RgxFWdGsqS+ag4jR3nbaG4rYt6uLT987RWfLCkZ3bOLezesc3tVNa0E8tanBVKcKaC5OY2BzKx9cOsOzxw/5/fkv/PnqJQ8ePODOnTvc+/Zrnj95xO/PfubJg2/5/t+f8sGF05w7uo/TB8Z45/AER/bsYMe6WrqaKhjY0MD5g3vYu3MDQ9vW0d/Zwo4NTRyZ6OfMiUM8/OE+/PWSF7884sXjH3n5/Am/PnrIy+dPePnLYx7e/5ofv73Lpx9d5+7tm/z88Dv++vXpbIvUq9/ht+f8+ughr549gRfPuHnjGnc++4SjR/exe08v08f2ce36eb7+9jY/PPyK9957h8nJPUyO7WKwbxuNtWVs7VjF2qYSBre1MdS7nq41K9jUUsm6lctprsikoTyN2vJkqkuiKcwNJiPVncREB5JSHEhOdyUjN4C0rCBSMgKIS/IiNsmdnEIBhaWRfzsj3ImKd0IYY0tYlDXCGFvC/34fEmlJYKQl/hEW+AvNCYiwIFRkPQsSEdYIhFaECsyJiPx7CiG0IVpoQ2ykHfFRDsSK7PELMSIk0hJRgiPRfwNE5N8269gUN4SxjghjHUnNCSAl25+sgjBKqmZbpdLzgsguDievXEh2qZCEvADCkl3xj7UjONGJyEwvwlI9CIhzJD4vhNisQLKLoskpjqF5dTENLcspr85mS++6OeFcZkEcgeFuZC9PoGNbC3GpAoSxfngHORCdFEx0UjBZhfGUr8ylsi6fS++fYmRvP4eO7WVdx6r/OEA7eTpR19pEeV01RdVlVDfVkpCVhJOfC6aO5rgEOOEtcEPXQh1BXADGdrpYu5ni4m+Ha6Atjr6WhMb5Yulq+Pf6kiGWrvoY2Wmga6mIioEUuhbqc2tM2mZqGFhrY+FsjL2XFS7+9gREeuMn9ESUEkZ0mpDkvDhcAxwQpYSRmBODub0RFg7GJGbGsKq9noyCVLKWp5Oel0aQMJDlFYWs72qncU0jsSmxxKfF4+HvQUBYAMJYIYLIEDLzU0nNTsQ32BMXL4f/z5QiKSMODz8XkjLiSM1OJDDMF0d3W/KKs1jZXEN0UhTOXk6k5abSunEV+45OULayGHt3GwwtdcgrzWRNRzOpuQm4+zsQEO5JeGwg3iHOuPvNgoOdqzHWTga4+9lg5aiPMM6HvNJEEjPDSMsTkVkYRUpOOJEJ3sSmBhCV5It/mD2OniaIEv1JzhaSnC2kcW0Z8emhWDvrIYj2JCFDQFiMFz4h9gRFuBIc6UZSVvhsuLqllD3jvfTt6Wb32E5KqvKprC2mqq6E8OggPPycyMxPZu3GZi5dO8u/791mfWcrhWXZZBemsm5zK16hvth6uqJooMsiBVmWqqiwWEmJN6UVmC+jyHwpJRbKqrJERhVxeQ3EJJUwMLElJiYFgTAeJTVDJGQ1WSQx+/BMWlEXJ48QYpLyMLV2R1XbHCkFnbmJhLiMBnIqBsirGiKloPPfwsM/wCCtqI+Ugt4cOMgqGyKjZPBfIKFmjIyK4X+0LslrmqKsa4mqvjWq+tZzFuv/zkYtrWqImoENhtbuc/BgYOWGhZMfEYm5OHgJmPe6GMq6liyV00LNwIbQmAzEFXTwCoklSJTKG+IqqBk5oGXmhoyGGQo6VqgZOSCrac4SeV2WKuixUEaLBdKaLJLVZrGcDovldFiqoMcyFSPUDezRNHLEwTMcN/9orF2CcQ+Iwc0/Gjl1M5R1rNE0ckRJ2wo5dbM5oDCz98PeIwx1Y0e0zV3RNHVG1dAeQ1tvXANj8BIk4uQnmhXaKRnMtTUFx2SxdstuEnIqsfcWzsnkVm/uI215Dd5hCSTnV7HnwNt4hsahY+GCk18EibkV6Fu7Y+MRQnhiLgY2HshomGBg5YKWiR26ZvYYWTr+h7H69df/9b8HIv7JPWxoX09udg75uXn07uihe+s2enf0cGjqIG8fP8HU/gPsnZjk7eMnuHLpMpcvXuLWhzf5+ouvuH7lXc4cf5sTR6Y5d/I0k8OjXD1/kQPj4+zp62NXby8TQ0NMDA0x1N/P5MgeTkwfZv++Md4+Oc033/6bM2dOMTQ0xI4dvRQWlNDc1MrWLT2MDE9y6OA0Q3vGGB4e5ejRmTmIOHToEJOTk2zYsIHR0XH27jvIho2diGISycotpnVdJ63rOvHwCcPU0oXMnCr8AmMRW6aOrKIury+QZqm0MraOXqRm5ZGXX0R2Th719fV0dXXR0bGZivIVdGzaSrAghjfelMTSxhcJGX3mL1Xn/yzV4jVxTea9KcO8N8SRVNLEwzeQ+uYmjs4c4f1rV7j96cdMHdjHrZsf8+6V9/D1DqChvoXs3ArE5Q2QUrfCOSAOeR0bXhdTRkHLDHl1I1x8Baxdv5XO7l62bO+lc1s3QyPDDI8OMTExxp49e3j7+GnGx/YzPjbF+vVbyC2oQEpOHXEpZbT0zFkmo4qOgSXrO7Yxffw07127wZkz7zAyMkZ8Ujpm9n74CNNRM3JiqYwmMgrayClqIIqM5ezpM1w4e4ZTx6e5dvUCTfUrSE9L4uDUXt67dpnzly9R09KKjbsvniER2Lr5o6pjRlXdOta0d1Ne3YIoJpuwqAx0je3RNLTBwskbSzc/YrKX09LRRXlNDc0tTSQkJSIuIY2EhDyLxeQQk1Bh4RKlOYhYKKHOQgl1FkmqsUhyVhi4WEqVxctUkFXURUXDBGV1Y2QVdZFV1EVd2wxDUwc0dEzRN7ZBz8gaZXUD5FW0UNUyQE3bEAV1fZR0zFDRs0BFwxBbG0eSoiJJFgaSEeZDW1kmjVkiEj0t8DVWIdLFjJzIAHKiQ0gOCyA51Ju6rKhZI/LaCtprcuhuX8ng9nY6N66isDCdyOhQhNFhRMYKEcVFEBkbQUSUgFBBAMFBfrjYuxLoE0xURBxxsUlExsQSHi0iOima5IxEahsqaWmpZlNbPX0dLYxvbeNQ93r2b2plpHUlnWsbGNy2gYldPbxz4hDvHJ/m3KnjfPnZLT79+AYdba2M7u7nytlTfH/3cyZ397KlrYm+rjZ2dKxm57a11FRlsaIym1UNZfTv3ETXpjXUVJVSv7KSvWPD7Ny+leamOvr7dtC3s5vpo1PU11fS072RTeuaGNzRweZ19bTWl1BWkMCaxmJ6Njdy6sgeju/r4+Lxcb784ByfXj3JzvYmjo8NcnSoj6L4MLprc2kviqW1MJbOugIO7trCVzev8er549nVqzufMzMzw65du5iZPsKXn93i8YP7PPruLg/ufsEnVy9y9fQJLh+f5srbRzm5b4Th7o3s2tTKRM8GJno2sHNjE4Oda+hub6B38xrev3iCtw+Nc+vD93j2yxN++O4+jx58x6vfnvPs8Y88fvg9vz39mR/ufc2tD69z4ewpPr7+Hp/ceJ8fv/uWV78959WLZ7z45TH8+Qd/Pn/Kb09/5sF3X/Pk54c8ePgNFy6e4uCRSW58/C5f3/uCZy8e8f0Pd3n/+hWuvXeJ8+dOMbJnJ7t7N9NcU8i29c30bGphbW0xbfWltNYUsHpFLhuai2mpzaSmLJqS5QIK8/zIzfUiK8edzGx3cgtCSM8KIj0riJR0f+KSPUjLDiCnUEByhi8xya5ExDkQKrIiJNKSsGgbwuLsCI+xJTjKiqAoawJFVgT9fQmibAgVWRMabkmwwJzAIOO5dSZhqAXCEHNEYVZEh1kTIbDEL8SIgAhzwuLsiExyQpTsjCjZmagUV6JSXBEluSGMdya9IISMwlDSCwRkFIaRmBVAXlkk0SkeZCwPJqcsnIxSASnFwYiyPAlJciQk1ZmIbG+E6V6kFkcQlx1Eflk8ZSvTWbe+itqmfJaXptKxrYWK2jyqGwqprMsnIs6fvJJkWjesJDDcDQ9/W5w8zRHG+pGaE0VdSykNreUMjGxh+sQkh2fGuXjlFH17uv/j8Fyxsoq61iaWV5VSWF1KWmE2sRkJuAV7YuVui7W7Nd4CN0wd9AkUeWNgrYW9lyXGdro4+lriH+mOd5gjelYq6FgoYeVmgLmzNkZ2ahjYqKBmJIOFsxGWLiaY2OujZ6mJmaMhHsHOc/Dg7GeHjbs5/hFehMYGEBTli1ugI16hrsRnRREcGUBwZABhMSFkF2WQnJ1A49o66lpqiUuNJTYlhtScFHKKcggSBpGUmURWYRYFpcspriomKz+DkqpCiisLiE0WEREr+I/voHP7RtZ1rKZ/qIdPv/yYE2enaWytpaginz3jA0zNHGDy0AQrGquJTooiMiGciPgwEjJiaVhTS2JmDOGxwYTFBBGbGklEfDCegU54BjoRHheAT7AzPsGOuHhb4u5nQ3RyIE5epviHOSFK9EcQ7Y5XkDXewTb4hNgSInLBP8yeoAgn/AR2eAba4Ohpgr27EVZOuuSWJBCTEkRanghhnA/5ZUlUN+YjSvQnKimA8tpsqhryqG7Mp6I2j57BTupWVRGbHEFEbAh+IR5Y2BmhoaeEV4ALts7mNKxewfEzh5maniC/JJOUrDhKqvIJEQXi7OeBpasjiga6LFGSR1xNjSXKysyXUWSBnDKL5dVZqqiJuLwGS2XVWLBEBg0dU5ydvZGR12DpstmMn5SCDorqxiySUEZFywx718DZB5ziSiyRVMXMxgMdIzvEpNWRVzVEUd0YRXXj/194+AcW5FSMUFAzQUnDDAU1E2SVDf/rPmUD5NSM51aXVPSs0DV3xtDaHX1LV7RMHJDTMJmDCgUts7mphIyaEcq6lhhYuaFj5sQSWU10zZ3nmplM7b3ngtkJWaWk5FWiaWyPX3giBlZuqBnYzK4qKRujoGuLtIYl4srGSKqZMV9Ki9eWKCOuZMQiWW3mS6qzSEoTaRVjFLXNUdQ2R15zdoVJw9ABS6dAvEMSsHMXoG3ijJVzEA6e4ajp2yGnboaumSuGVp7oW7ijbeI8BxOBEWnIaJghoWyIhLIhsprmc1mHf9wRxva+yGqao2Phhra5K+GJ+Qjic7FyC8HBJ4KYjGKaN/bQO3oYL0E8GiYOmDv7k5BTTmJuBSYOPsRkFNPRO0poXBYuASIcfMLn7tMxc5g9g+iaoWdqy+tvLWXe62/y2rx/8cYbb/7vgYh9k3uprqzCx8ub1ata6Ny0mbWta+ZqXsdGRjn/zjnef+8aM0en2b6tm43rN7Bty1bGh0c4MnWQowcOcvXiJd6/PDuN6N7cxbEjRzlx5Ajjw0OM7trF0YNTHDt0iKHBAbo2ttPRvparVy5w4u2jnH3nJFu2dDIyMsL+/VOsrGng+LFTnD1zkcmJA2zc0ElPz07GxycZGxtj3759HDs2zcjICF1dXQwPDzM1NcXJU2fo3r6T9o1dNLWso3n1RvyCIlFWNyIjp5yevr307TmIpo41YpKqqGgYYmHrTEZ2Aata29mwsZO169qpq2+mZfU6klMySE7JxMrKCUlpdbT+zlP4h6Tg7CXiLUlt5i1QZKGkBgYWzrj7CRDFJNKyeg3Hj89w6+bHfPzRDe59+zUnT55kZuY4bu7eqKjoUFzegItvNMuUTbF2D0Pb3B1ZNVOWKenxxmJZEtILGRo7yNi+w2zd3kdZVQ1btnYzsXeSq++9y7lzF9g7OcXoyF5mZs5QU9dKbkEFmroWiMmosVBCETEZNeRUdSmprKVvcJhPbn7GsWMnGB+fpKauGY+gaBT17Fgoo4WYvDZyqvroGVuyYWMXU1OHZmHx0gUOTu1ndGSIa+9d5fanNzlx4gTbd/bh4OmHpZsf6oZW+AhisXLyRd/UEUf3YFw9Q7Gw8cDMyhUNfUscPQIIFcWTkJlH3Zp11La0sqa9jZ39fZSVVSAto8BSMSnmL5RE7O+2pcVisytNiyTUWbRMg8VS6iyR1mCJtAZLZdSRltdGTcsUfWM7dAysUVY3QkXDGAMTe+ycvBFGJWPr6IWsohaSsmqYWjngGxSOg6s3ihoGKGqaIKOizzIZVQz0TXCxs0NPWR5bHRWqM2LJi/Ql3NEQfwsN4rxsyA73JjHAFYGLFcEORoQ56LGpKpWtDXmsLk1lTVUOa2uLWVNfQVV5PiJRCJHRYYiihUTFRBAhCkMQFkSQnzd+Xp74ewUQ4i8gPFREpCgWUWwCMUlJJKYnk5qVworaCjo6VjMysJWJ/k6GNq1mYM1KBpqqGGysoK2xivHBbno2t7G7dytXz53kq89vce+rO1w+d5q1qxpob6nngyvnmN43QltjFVMjO1lTU8Lkrq1sXFtNS1MxG9pWUFeTT9fmFlZU5ZMYF05CjIB1LfWsa20gLlpIaVEe3Vs6ePfyOcqK8xkd6mPT+lWsbalmVV0J2ztbWFGaRmVhAlvaa/j8+mkuHh+HF9/x9ceXODq6k+OTg1w6uo++9as5M7mbbbWFrMqLoikvjp41Kzh3ZJJH39yB357z/MkjfvrxAV988QWfffYZ3313j3vffsWH169y5fwpblw9z/VL57n49nHOTh/hnelDHN87wr6Bbewf3Mrbk/0cG+tlZHs7xyf7Ob5vgKHt6zkwvIOdnWu5dOYoN96/yP173/Dr86f8+ccL+OsPfv1lNtz95KcH3PzwBu9eOs/5Mye5+M5p4CW8esGD776anUj89iu/PvqRv37/Ff76gy/vfMqTnx/y3fdfc/frL7j92cd8efcznj57xIvfnvLg4X2eP/sZ+IOXL37h2zufsHe4l6nRfiZ2d9O1roHuDU1sW9/Izq4WtqxfwdrGfGrK46goiaS6IpLq6kjKykLIL/T/GyICyMwJIj0rgNgEN2KTXEnN8CM5w5vYJFciYx0QiKwQiKwQxtohSnAkMt6R8JjZViZBrB1h0bZza0yCSGuCBeYEBJsQEmpGpGg2SB0ZZkWEwJIooQ0xEbYIw60ICjUjOMKCsGgbRAmOxCS7EJ/mTkK6JwnpnmTkBxOV7E5WYSg5JUKScwKITHRFGO9KYWUsSdmBZBdHkL48lKSCINJLw0kvDSepKIT0ciFJRSHE5QeRWS4iNiuQ/IoEqhtzWLuhipLKNPJKklnZXExUYhB5JcnUtZSSmBXB8op0GtZW4BPsiKuPFQFh7iyvyGRVWw3d/RtZtaaaQ9OjXL32Dre/uMHMqcOsWtfwn0/gs9Moq62ieGUFK1sbSchNITYrEb/IQHwj/fAQuGPhaoyWmRIO3laoGclh72WJlpkS7sH2JOVF4RZkg4aJHFpmCth4GGHpqo+Zkw6WrvoY2GjgGeKMV6gLjj7WmNjrYeNuRnC0HxFJoQRH++Hib4+Try0hMf7EZYrwj/BCmBiCk68topQwKuvLCBT6oWuqRUyKiOWV+dS2rKCqvpLGNQ2UVBezvKKQVW2rSM9Lp6ymjLUda1nX0c76ze00tTaQW5RJRnYKecVZ1DfVMHV4gnvf3+X5b4/56OZ1rl47z+df3uIvfuP5b0948fIJX979jDPn3mZkcohVa5tY3baKzds3sbJxBSGiQKobK1i5qpqkrHjCY4PxDnbDK8iVgHBv/CO88Alxxc3PHs8AB4LD3PANccLN15rwWG8cPU1Iz4+ibUst4fFeWDprY2qvjp2bPsGRLjh5GeMRYIlvqB0OHsZ4BdsREe9LxX7/tAAAIABJREFUeJwPwZFuuPlbkZ4fhZu/FU5epsSmhVBZl09TWwUp2SLiMwQ0rqlgeUU60UmhFJRmYO9qjrOnNXYuZrh622Lvao6VgxE2Tib4BLmQlhNHaXUeBaVZZBWksKVnIyk5iTh4O2PuYouiriaLZGVZKCfPAhkl5kspsVRRc1YuJ63CgmXyLJFSQkZZG5/AMDJzinBw9kHHwIYlkqosFFdCWlGX+UvkkVHSw8TKjQViiqjpWCAhq4mOkR0KakaIy2igbWiLipYZy+S0/q8AIaNkgLKmOWo6VqjrWqOqbYmCmsnchEJSUW+u4vWfqYKxrSfmjr4YWLmhYWSHnIYJGkZ26Fu6om5oi4SiLotlZvOWWiYORKcW4uQTziJpdSyd/dE1d0bd0BYjGw+kVAxw9A5jZOokSTnlLJXTYpG0Oouk1VmmpMfrYsosltdHXscGcWUT3pTURFzZmKWKhiyS1UVGw4JlKkaIKc6GpnVMXTBz8MHU3nsOdP6xUmsZOqJj6oKavh26Zq7YuoXi6CXEIzAWcwd/5DXMUdaxxsjaC02j2Xv9wpJJK6jGwskPMXltlqkYoaRnM5eFMHcORN3YEVVDe5T1bRFT1Efd2JFF0upoGtvjG5bA2i2DHHj7MqX1bXiGxmHtHox3WALK+tZUNm8kbXkNcVmlBEWnExqXRVlDOyGxmdh4hKCkZ4WOmQOKmiYoaZtgZOnIYjEZ5r+1+P+6zjTvfyJEbGjfSHPjKpobV7F/7wF6tveyaWMH+yb3sqN7OxNj43z+2ad88vGHjAzvoatzE5s6NrB1SyejI0NMHz3Mu5cu8uGN61y7cpmZ6SMMDQ6wdUsnhw/sZ8f2bewbH2NyYow9A/0MDvSxfUsXw0ODfPH5Lb68c5uffnzA7U9v0rlpM+vbNrB9Wy/HZ05y9fI1Thw7xc6eAXp37KR/Zx/9fb1MHdjH0SNTTEyMMTDQR2/vDqamppjcu59t3b2s79hCVU0DVnbuiEspY2HjTnbhCprXbmNL7ySO7mHIKenh7OJBRkYG69rWM3PsBFevvM/UwWna27uIT8pG38j676YfNSTltZm/RJG3xJWRVZ3dKVwipYWUggH/WiSLf3A0ZZV1NDas5vjMCaaPHOXG9Q/47NPb3L59m8tX3uXi1WvUNq3GwNSaiLgMXHyEKGmZ868lCrwlrsxiKVXk1Ax5faEUOsa25BRU0Ldrgo4tPbOB7bBo+neN0Lm1h7XrNjI0PMHu4QliEtPRMrQkIi4DSUUdJJV1WSKrzr/E5FHQMCZ7eTW9A2OcOXeZY8dPMTQ0Qk5BEaKkTMTkNVgiq4a4vBryGvqo65mwvGwFR2ZOcu78Fc6cvcC+vQe5cP4Kp06+w9o16xnoH0IgjEVR0wQ1AxvUDW1R1DZF29QeLSNb5NQNMLF2RsfAEiNzW/yCQomKi0cYJSI3P4f2DWvZtn0r23f0Mjy+l7r6VUhIyTN/oQTikkosEVNk/iLZWXGctCYLxVV4c7ECby1VYoGYMmLSmiiqm6KiYYyqhiGh4XGYWjgitkwRdS1jtHTNEIoSKCyuQt/Ikn+9JYZ/kJDI6CSycotJyyxAW98CRVUD1LRMUdUwJCM9l9qalXi7OaMgsRiRvzsFSRF4WWgR7mpGrLcVIldTkrytiHAwJMHDFJGjDnXpwYx1rKQ41o/ypHDWryxhXUMlRXkZRMdEEBQWjE+AP4GhAsLDIwgPCiHI3RsfR1d8vQMICAxFGBFNTEIysYkpxCYmkZmdRVlZCdu7Oxkf6ufg2ACjOzbSvXoF2xrLGFy3gsnNzXRvXMPu3i72jQzyxSfX+fbOLT589wI333+XzetaWVGynJ7N67n1/gW62hsZ7dvMzP4B6soz2bl1NZs21NLbs5bduzpoaiyguWE527qaWVmdTVSYO7ERPuzq7WB1fTkRof50d25kaGAnp2Zm2NbZwZYtbVSWZ9NYW8z2zhbyMyLp2dzIzGQv62rzuXnxKLcuzdDZXEFbbQnttRVM9m+H579w7+YNBja20rOuic3NK9m/q5eb712FP//g8cMH/PHyN168eMHTp0958uQxT5485ufHD/nu/l2+uP0hH9+YzX6cPjHD5MhuDu8d4cTBCQ6PD3BoaAfHx3dycm8fF44Mc2BgE+M72jgytJXuthrW15dweKIX/nwMfzzm9xeP+fPV7/z16iV//PqM358+5dWvv/Ld3W84MD7O1k0bODAxwofXLvHwuy/48/efgGc8/fE+vHrJX78+5dWzJzx7/CPPf/6Jf392i3t3v+TB/W/49OMb3P3qC3578ZwnPz/i0rl3+P7bb3hw/xu+/fdtzp48zL7xQQ4fGOHYkXFmDo9ycHKAPX0dtK0qo3llLvUr0qksjSUvK4SCnBBKl4dTkB9CVrYfyemes4HmFDdSM71JzfQmMckN0T9G6mh7YmIdSUh0JSnZnfgEF6KjnYiIckAU44RAaIMoxonYBDfCImwJCbMiMtKeiAg7wsNtiIy0JybGmbhYF2KinRBF2hMhtCX873WnOYdErCOiOEei4p0QxTkSGetAbJIriRle5BUJyCkKJTbFjegkF5Kz/EjODECU6ENeaTzltRmERLtSVpdGSmE4eVWxFKyIJ61ESGxOABklEQiTvSiqTaNkZRp55QlkFcWRmCGkpr6I6obZa/XGOtZ0NhEa7UtRTS6+AldcfG0IEHiQkBZJR9dq1rTXsaN3IzMnDrBrZIDhvcMcPXmUgZEBfIL8sHN3wis4AP8IAZnFeZQ31VDeVE1QTCiW7lY4h7hQuaaCuNwo1E0U8Ay1x9BWE3tvU3zCXbByM8Ivwo3AKE/MnPTQs1LDwsUAAxsNHHwsiM+OwDfcHfcgR2LTBFQ2FGDtYkhghDuOXub4hbnh6meLsY02nkGOeAU7EZ0chm+oG9bOJgjjghDGBWHhYEhIhB+u3vYECLwIDPPGK8CNyLgwMvJSyMxPZe/BCSYOjLH/8D7G94/RsWUju0d3cePmB3zwyXU2dW4gLTOJtPQkYuIjuXzlPI8e/8CvL37h1Z8v+O33Zzx6/ANf3rnNL09+5OXvz3ny88NZKeSTn/ju+28oKimgaVU9h48dYv/UJDMnj3L42EG292+hbGUxVX+br33CPHHytccvwodAkR9ufvYEhrrj6m6JIMKbUJEXwjgfolOCCIx0JiYjmOj0ICxctQkQueAVYkNojDu5pYn4hNjjJ3AkLj0U/0hXREkBlNbnkJApJDk/mpjUUFILYwmN9iY6XUBSdhTLa7IoqMggrzINX4EroqQg0nKj8Q1xIlTkhYe/Ld5BDti7meDkaYmzlxXWTkaEinxY0VhMSnY06zqaqK4vZu+hIWqaK3ANcMIlwI3FspLIqKkjJqeKuJwmYrJaiMlqISGvxSIpRRYtk0NaWQ1NQxP0TK3R0DVGVlFrrqZ1iaQ6SyTV/6s5SUpj7r24jBZaBnbIqRghIauNrLIhi5epzboeFPTmwEBCVnsOJGSVDVHXtWaZnA5aBnao61ojKa+LoropS6U0MDR3RU7NmGUKs5Wuksr6WDr7o2PmhJqBDRKKuqjoWaFuaIuKnhVKOha8Ka6Eko4F2qazB2lr10C29u8jvWAlsmqmzFsgh5q+HU7eEbgHxGDlHER6wUocPMORUNBnvrgqS2S0WSqrw2JpLRZLa7FUQQ8xRX0WyeoyX1KdxXI6yGlZoGo464eQUDb8u0rVCRsPARYuQVi4BGFk54OMqgmSCgYoaVqipmODnWsoJtbeiBIK0NC3R0HdHFU9W6RVZsVwi+V0kNEwQ07LgkWy2pg7+pKSU0agMBF1fSsWy8x6JdSMHNCx8MDQzg8JFRMUdGzQs/JA08gROQ0T9M2dMLX1QFbVABU9C8wdvbF09p1tWbJ1R9PYFhe/cAIjkwgSJbOuq4+SlatJyStnz74ZQmPSMHPwQtvUHlVdCxw9QwiPSUNWUQspWRXe+NcC5s17g8ULl/z3APHa3xDx2v8giMjOzGN0eIwzp86yo7uHgb5Benf0MDE2zumTp+jr3cmB/Xt55+xpZqaPMDK8h61bNrG9u4v9+yY5e+YUNz/5iC/vfM5HH37AqZMnmBgfZXCgj96e7fT2bOfYzFGmDuyjv6+XkeE9HDp4gGvvXeW7+1/z48Pv+Pabuxw5fJCyknLa1raza2CIt4+f5vPbX3L54rv07tjJ5o5N9GzfQX9fL4cO7uPUyWNcffciJ04cY3R0mLGxMbZ176CpuZX6plYKiyswt3FCWd0AcVl1/EPjyCyswd1fxLw3ZZBT1cfU1JyqylJGR0d5++1THJs5yfj4Qbq6+sjMLkNV0xRldWOUNc0Rk9Zk3uvivL5IjkWSKsx7fSnzXhPj9fmSLBFTIjQ8jo6ObrZ07WBkaJwrl65y6cJlPv30M94+eZqZt09z7vJ7BIZHI6euh4quGYKoFASi1DnZjLyaAZIKWihpGuPkGUze8ip29I1Q39yOmpYxBUXVjO89ymtvLEFFXY+S8pUIhNHMe2MhylpGKGgasUhaldeXyPPaEnmWKuigbmjNqvVbOXn+PfaM7GPj5m2MDE+QlJyOmZ0jUqqayKpps1hagTfFpFiwTJYgYQzFVXWsbtvE7uG9XLh8nc8//4a+vlHs7d3x9xdiYu6AgpoR9p6hWDj4oqxrjraxHaZ27lg6eWLv5kN6TgGZuQWUlVdS11DLqpYGNm9qZ/fuHkaGB5ncu5/tvYNUrmhESVWHpRIKSEjNeiBUNIyRktNCRkEHVe3ZJyr//FOdHdGaoKZphKWNMwHBEdg7eWJu5Yiymi7LpJWIS8xAFJOMi7sfOfmlRMelYmXrQlHpCrz9QnFy9UNLxwI9AxsiIhKpqFxJVdUKAvx9UZCWwMfZhrqyXKL8nQh1MSHKw5RYd2PiXA1IcjOiKMyJzAALalL82LO2jHVFSXRU5bOpvpzmiiIKstOJiAjH298PBzc3HF09cHfzxsfVhyAnHwJdfPHzCcQ3MITA0HDCIqNJSElneVEJ9fX1tK5eRXfXJnb3bmVisJuxng4GOprZua6GPRvr2LethcN7hzh2cJy3j+zn18c/8PLpT/zx7BHnj8/Q1baalpWVHBgZ4KOrZ2laUcC+Pd1s21BPz+ZGDoxtY2jPZsor0lnfvoKJ8a2UFiWQlSGguiyZ9KRAmmpy2LKhjrqqfFaU5jG9f5Lujg0M9vTQvqYF5s2jrr6Y1avKqavKZnNbDScODtLRXMLUnk52rq+ls7mMusIUGktzWVGQwbZ1q7hx8R3OH5vm90cPuPfZTT67fo2f73/L4x9+gL/+5MXzX/nj95f8+eefvHr1ilevXvIXL/nrz995+fsznj59yONHP/D40QO++PwW7797kasXTnP66F5Gdnayra2ertXV9LStZHp4K/t2rmfH2moGOxoY3trK2PZ1zEz28vH1txnY2c7dOzeAvy3Zf77i1W+/8cuPj3jw7X3ufv45p49Ps2PLJsaGern/9U1ePLvHRx+chV8fw+8v+Pn+t/z17Bd4+Ru8/I37X37Bw2/u8s2dO3xx8ybX373Kg/v3+OmHB3z/7T2ePv6Zh9/d5+t/f8bHN65y7swxDu4fZXykj6n9uxkf3kHH+jpaG0tpqMmmfkUWK8pTKMqNoDgvkoqiaIoLwskvCCYjx4eUDA/SsrzIzQskvyCYnNwA0jO8iY1zIjrGgegoe+JinUhMcCc5yZPkJE9Skr2Ij3cjIsKOqChHYmKcCQ21JCjIDIHAipAQC0JCLBAIrBAKbREKbQkLsyY01HLubxERs86I6OjZz4mMnoWJ2AQ34pPcyCkUkJbtR1p2AJl5gWTkB5NVGExmQQjxqT6k5IRTVJVGUVUKSVkCllcnk1ceS2F1HKV1yWSXRyFM9iCzNJLM0iiqV+eTUxFPSkEkWUVx5JUk07J2BcVV2aztaKCutYL6ddU0b6iloCoLzxAXHH1scPGxRRgTyOq1dewc2MLIWB+jY4OM7Buhfk0zk0cOsHbzelT1tLF2cSRAKCAxJw3PED9yKgoob6rCM8wLKw9LHALtSSlJwsbbDB0rZULjvLH3NsVL4EBEcgBuQTaExvkSnS5Ax0IFGw8T3AIdCIsPRJQiwD/CE/8ILyKTQ3HwNKO8LofIRH8MLFUQxvvj7GOJlrESdu5mOHha4OxjTVSSgKzlyRRWZGHpaIS9uwV6ZuoYW+pi62xOSlYcCWlRhEQEEJMUSUhEAF4BbkTFR7L34ATvfnCVQzMHOX76GFfev8wnn33M85fP+OnRD1RUlmBlbcbyojz+/dXnwB/AH/zw/bc8+flHHj96wP2v/z1rkf/jN54+/pGv73zGxx9c48EP9/jp0Q/c/foOvzx7zAcfXuPg4f1c//BdxvePsv/IBFt2bqamuYrE7ARsPaxQ0JFDz1KbgHBvnF0t8PV1pLQ8i7qmYrIK4/EPd8bSVZfgGHecA82x8zEiNM4T7zB7AoQuRCUH4u5ng7/ABRtXIwKj3EkpiCKvMgUvgRPuwfZ4CZxIyosivzITF387AkXeiFIE1K2tonZNJfmVmYTHBZCSLSIi3peopAACwp3xDLQhMTOMtR11+IU6Ex7jS2ZBHN39G9m5p4vu/o20bqhjfWcLaXnxOHpa4RHkjqSSLFJKqojLqiMuo8VCcTWWSGqyRFKVRcsUWLhMmqUyckgqqiClqI6YjAoLJRRZJvefsjgxaU2WSmnMvUrK6yIuo4WKlsUcVMirGrNUSgMZJQPEZbRmQ9IqRsirGqOkYYaUgh6LJGYfvqnpWCGtqM+8N6VYJKGKpr4tqtqW6Bg5ICarhZqeNWoGNhjZeGDm4IOuufNcuFpV3xp9S1feWKqAjJoRby1TQVXfGt+wBBS0zHhrmQrGNt4slNRATE4XKWUj5DXMUdK2YpmiAbpmrojL67FQUoOFkhosUzRAUslwDiAklWYD0/+Ep5cq6CGuZPC3xM0WJT0bpNRMEFcyQM3IAX1rT1QM7FDQsUJW05wFy9SRUjTExSuC9NwV5BY14OgRjr2bAHk1M/RMZycVMqomKOpao6Rng6VrMPLalshpWSChqIuJjTvaRjZoGdmiqmuBppEjMhpmBIgyUdC1RdnAgWWqpkgqzZq4DSxccfQMwdkrBBNbNxw9Q1A3tGaBpDIyagZYOvviFRKNX3g8rv5CdMwcSCuoJCatgLK6NRw6eYnk3DKUdc3RNLbFOzia8NgMKla0EBWXjr29O28tWMJr897g9dfe+G8mEH9DxGv/wyCiqqKGXQO7GR0e48iho/AXfPnFHT69eYv7395j9+Au1q1tZfOmjezeNcDUgX0c2D/BsZnDTIyPcuH8O9z79mt+efKY+/e+4b13r3D40BQjw3vo7dnO2Ogwp06eYHxshM7NHQzt2cWxmaNcvXKJzz+7ydd373Dp4nlWNTciioiiY8MmpvYf5uzp89z5/Cs+vfk5eyf20de7k+E9Qwzt2cXRI1NcuXyed945w6lTpzh89AhHp48xMLibhsYWsvOK8PYLxtnDDwMTW8Rk1DA0d0ZV25wFYoosllJHUcOA6OhoOjdv4PDhw5w+fZZjMycZGtpLS8tGgkPjeGuxHBLS6nO6+KUymkgrGyCrasBb4opIyGqzRFIVWUVdfAOE7No1zvFjp+ntGWD66Ammj57g448+5eKld5nYd4ih8QPomdoiraKLoZUzGvqWuPoImPfaIlS0TTGydGbe60tYIqWCmq45dU1tTB44Rl1TGyHhcRyaPkNcUjaKqnqoaOrTvHo9a9o60DYwQ0JOjXmvL0bX3AFdc0cUtU2ZL6HI60tkcfMPJ69kBWERcfgGhLK8sBRHJzfeXCqBjKoWsmrayKppo6ilj4KmHjbO3iio66NtZMWKulbe++A25y5eJ6+gGkUVXVTVjRGTVMEnOIrknBIcPYLQNbPH0SOI2JQc2ju3Mzg8zujeKYbH97Kzb4DtPd0MDPbSt7ObrVs66NrSQV//IOs7ttDa3oGBqSULlkqxZJkcr88XZ5GYHIvEFFDVNMHWxQ9Dc2feWCjDa/Ml0TGyw91XiKdPKOlZhVSuaCQnvxT/ICFauiYYm9mSkp5HcVkNLu5+lFXW4eMvwMdfQFHp7PdQXFZLuCgVXUNbvHwFeHsH4+jgipuLK7oaqjhZm9JYWUBufCiBDgaEOxuQ4GVGpL0WqZ6mlAhdKIt2ozTGjU3lyWxZkcXA6mo21hRRk59BSV4G/gHeOLq7YmZvh6mVLVbWDjjaOONt70mgmx/eXv54+wfhHywgIjqOvPxCGhqbaWtro23dGtatbqa9pZ7Odc0MdK5jd+dq+ttrGWyvYWRzIwfHBjh3fIrbH1zh2cNveXTvK269f4Udm9rp37qJrrbVfHDpDOePT7G2vpTpvYOsri1kx6YGdnQ2Ul6SQmVFOg21+ewZ3EB5SRIxIk9iI92pqUilc0MNjTV55KRFUZiVwHD/dta3NNG/bct/rH7UVOdSVZLKyEAHB8e6yU8KYdu6ao4MbWVNVQ7da2oY3bGJxrJ8VhRkMd7fw8dXLvD9ndv8++YNvv/yC/jzJS+fPeP358/gz7949fIPfv31V54+fcrPj3/i8aMHPH38Iy+ePeb3X2evRw/v89WdT7l+9Txnjk0xNdrPcO9mhravZ6xnAyPb1tDbXsuWlgp62lbSv7GBnvUN9G9axeTAZrZtaqSiNJ1Pblzkt2cP+erzW/DH7/DXX/z65CnvXbzMrRs3eP/KRfaN7WZkdzfnzx7k0vlDDO3q5NKpaV48+gFevYDfn3HvzmfcvX2TT65d5atPP5mV5P31B99/e5cH97/h1kcfcvuTj7lw9gzHjx7hxvtXePfyOc6fPc7hqXGGdm1nZGg7ewa62LShnnWrKmiuy2NVfT5NtTlUFsdRVhhNZXEMJYVCcnMCSM/wJCXVg9Q0T7Jz/MkvCCY3L4isbP+/hXAuJMS7kZToQWqKN+lpvqSn+pOW4kdKijcRUQ5ERM0CQFCoBQHBZoSEWREUakFImBWh4dYIhDYIhDaEhFkRLLAkWGBJaLj1HFwIhbOTi4io2YlGSkYAWfkhFJXFkF0QOtsglRtIdmE4OUVhpOUEE5/qR2FFEkXV6eRXJFK0IpXCqiRKa1MpXplIeUMqaUXhRKZ6UVSbQkl9GuVN2XMQkZIbSUCYK7tHuqlpKqF+dQUHjo0yvL+PhrYVrNpYh5/QEwdva2xdzYiMC6aypoC+XV3sHupm6/YNdGzZwNTMFEfePkJJdQma+trYujniFxZEQmYKodFCSusqiMmIw9rTBjMXUxLyYonNEaFpoYyRgybR6SF4hNjhHeaIKDUItyAbfIWuxGSE4eBjQVC0FzbuZviEuRGXGYlPmNvfjUshmNnrkFeWQlltLia2WghifHD1s8bQShOPQAeCRd7klKTgEeCIZ6AT2UUpiBJDSc6Ow83PEW1DVdR0FHDxssMrwAU3HyeCwv0QiIJITI+ld3AHl967wM/PH/Px7Y+4ev0KX35zhztff8EvL57w8Mfv2NGzFXUNZfLys/jp0Q/AHzx7+hj4g+/uf833333Dnds3efr4R54/ecSvvzzm4tlTXL14jo8+fJ+ffvyeV3+84MVvT/nt92d8cutDmlfXEyIMIiYpkvjUaKrry9myczN1q6vxCfPE1tWCYKEvqelRhIZ6kpYRRcvaKjZuXUXpyiwCo1wJjHJF31YF30gnotKCCUvwxS/MBStnA8xsdfEXuODqZ01KbhRhsb7Ye5hi72FKUnYkBRUZVDUW0T+6jYr6QurXVJJfnk5dawUd29fQ3LYSn1AXPAPsSM4WEhHvS3ZRHM1tFSRlhbO8Ih1hrB+R8QHkl6awqq2GE+8cpHxlPsERXiwvz6KoKgdzewM8gtxR0FRBTFaBZfKaSMhqM3/J7LR8kYQyS6WVEZdTRExWnsVSsiwQl2GhhDyLls16qt5aqoSYtCaS8rq8tVSJxcvUkJTXZYGYMrLKhnPThn9cEIrqpnNhamlF/bmzyT+rTcvkdFDSMMPS3hd9U2dMrDzQNXbE0t4XNR0rlkppIK2oj7q+DcbWHqgZ2GBg5Ya2qSMOXgJ0zZ3RNXdGQcuMeQukMbLxQFnXEmvXQJbKabFQSo2UvEo0jOwQl9fjtYXyzFsgh6OXEFu30Ln8wlsSaiyS0mSRlCZicrosUzRgkZQmry9W5C0JNSSVDFkgrYmYov4cRCyR10VcyQApNROk1U1ZIK3JAmlNpNRMkNU0Z7GcDotktRFXMmCJjDYScnqo6djg5BGOh180jh7hOHkKMbP1xdYlBFk1U2TVTJHXtkRW0xxDW28WyWpj4RKEsq4l6vpWxCTnIiGvhbK2GVLKRshpWaBt7o64sjGyWlYoGzhgbOONR1A0YTGZeAdHY+fqj517ACUrWvAXJuARJCIyKYf4zCK8QqLRNrVHx8yBwMgkwuIyMLR2xS88noqGdYiSczFz8CK7ZCXp+ZW4+Qlx8QjGwcUXbW1j5s17g/n/Wsj/mff6/x6IGOzfw+aOTmqqVzK0e5jbtz6jf2cfXZs7OXliVgrX1bmJjo3rGRzo4/ixaaaPHmRm+hBHDh/k8qUL/PvLL/jh+/vc/epLrr13lWMzR9m/b5J9eyc4euQQx2aOsnvXADu2b+PwoSneOXua48emuXL5PO+9e4nxsREKC/KIFIrY2rWNsZFJ9k4cYPrIcS5duMreiX0M9g+wZ9dutndvZWjPADPTR5iZmeHIkWnGJ/YyPrGfHT39rG5to3plI3GJaaRk5uMTGIasohavvSXOvH+JsUBcAX0zByJikujv72f66EEuXLjA55/f4dbNzzlwYIampnaCQ+PQN7ZH8v/1Q18spc7ri+T4PwulmS+mwHyxWePkG4ukkZbXIi1zOWOThzh85Dgn3j7LyVPnOHX6PGfOXaV3cITB0QMkZRezRFYdCXkt5NUMsLD3ZLGkMgnphcR8QhajAAAgAElEQVSm5CEuq46cqj7KWiYkpOSSnl2Mk5s/H978NxP7Z5BV1MLAxBZVTSN8A8LYur2PqNgU5r02H1kVHQKE8SyvbKKqqR0NIxsWS6uwWFKR+UtlWLhEioVLliEmLo2MrBKSiioYWTsgqaTOMkU1VPWMMbVzJjopC3s3PyLi0qhdtYEdgxNk5lehZWCDrLI++qaOGFu5IIhKQhibirGFHXHJmezcNcr4/kPMnDjD7pFxpo7MMD1znOHREXbu3MnI8B4G+nvo6tzI9u3baG3bQMeW7fTvGcXcxoFF4jIYmtmgqWuGhLQKlrZuCCKSCI5IxNLBCy1Da/TNHAgWJtHQuomubQMM7B5n74Fpdg78P9T951eVZ/6GjTupdlCK9N6l9957LxvY9N57h03vVZoIIiCICghYQASNPSZqojEmpreZJJOYyZhk0kxiMnP8XpCw1vN7/oHn++Ja+1rrXnvf99qvruM+P+d5zhIZnYSHdxCJKdnYOXpgZGpDuDCB7t4DeHgHkZFdREFxFbUN7UTFppGSUcJeQwf0DG2wc/RCTl4FBwcn3J2d8PN0JjsxkpI0IUGOhoQ66JHsY0G0ow6Z3mZk+ZlRFu1EToglonhvugpi2V+VTXNBKhVZiVQUZuPkbIelvTXGNtYYW9tiamGLpZktLlbOeDp54e3lj7d/EBHRcRSUlNPS2k5beyfNzc00NtRRU1lGRWE29eUFDHc2cGyoncM9dRxqr2SqW8TUSC9XV0/y9afv8fWnH/Dj159zfHyErsYaJof7mD9yiH9++CYLR0Y40F3P0uwYo/319LWV0dteRk9nJb3dNeRlx9DSWMjQQAP9+0SEBdrR313B+EgLOWnhRAs8yUqJZKS/g4aqEiYODP6/UlzGh9s4c2KUucleJvc301KRTkNJCklhnrRW5HL66AjDnY30tlRzaWmBt+/e4traMm+9dovPPniXX3/8ju+/+ZqvHn7Br49/4fffnmxEu/73jyc8efwjvz3+nl9//I7//PsLvvr8Yx5+9hHvvHGHy6unmJkYYmygnSMHOjl9ZIgLC4cZailjYayH1ZkR5sf7uHTqCI/+8RZffnCPucODHBrqYLC3idXlE7x09QLvvHGPPx4/hj/+yx+//sZ/vn7EudOnEZUVkZ2WQEdLFSdmRhgdbiUrPZzzp2f4/IMHPP7mKx59/glnF2c4Nj7K2YU5Pn77Td578Pp6ktPvv/Lz99/yyQfvcu/VW1w4t8LlC6vcuHaR5dPzrCzNc+nCMqcWppkY6+PQcDfjo10MdNfS2VxCd1sJnS2F1JQnUlYQRVlBJIW5IWRmeJOS6kp8ghMJic6kpLqTnuFFeoY3aelexCc4k5ziTnqaDxnpvmRl+pOV6U9Kkjexsa4kp3kTLrQjLMKGcKHdBjAIIm0JDbcmRGC1sf6CiMAQc4LDLAkNt0UodCQ83A6BwB6BwJawcAfChQ7EJHiSnO5Hdn44uYXhZOYL1hOZsoNJSPMhLsWHlNwQyhsyyS1LpKg6hbL6dEpqUymoiqeoJp7ciihiMn1JLgihuiOXnMpYkvIF5FcnkVUWR2xaMMnp4fT0N3Jq+SgTx4Y4tTbDS69done0A1FrKYFRPth5WmLjYkpChpCsvAR6+pvoG2ihrauGsSMjvPLGTfqG9iFqrMLF2wUrRysKyguIz0wkNFZAWX05zr5OWLtbomWmRo4oA99IN3Qt1TCy0yQi2R8nPwscfMwIjffGLcgGb4EzKQUx+AvdiU4Pxd7LEl1zdfwjPQmK9kGQEIRrgD2GVlr4hDpRUJlGYlYE9h6m+Ie7EhLtg46JCpZOhuwbbsUz0An1vQrIq0sSnRxGTUsFI5ODCONDcXCzwsRqL1EJYaTlJBGXEkVXfxvnLi5xeuUkh4+O89b7D/j5yU/8we/8we9ce/kqV25c5sFbrzM8MoiunibCKAEfffwe8DuP/v2QXx7/wPf/ecTPP/2Hh5//g5+//5ZHX33BV//8lOGBXqbGDnJk4hCzM9O8fP0K51bOcOrkCfoHevAP8CIsIojYhAjCIgIIEfghiA4mLCqAQIE3oUJ/EpIjqWsoIT09mqSUcApKUimtzCAxS0BwlDuh8Z7stVEhqSCC5HwhUWlBeAbZo6oni4W9PjHJoRRXZZFeEIuzlxVhsT5U1heQXhBPiNCbpOwo4lIFjB8f4vJLKxw7OU5HXz1nLy3QP9xBdFIIkfHrJmwHD2NCotzpHKghNNoD7yAHopOCiE0JoW+4hdqWUk6vzpCUKcQ7yInBg100dVVjaKmNk689KroabN0tiaS85p8woISk3Hpsq5i0ErtkFRCXkWOHlAzbJWQRk1Zit6w6YlLqPLVZGnFpDfYo7mWLmCKScjqo6Viya48mMkr6yKsaoaBmvNFALaOkv5G0JCWvu2GYXn+hqcr23Spo6dsSEJaEsaU7JlYeaOnbYu3oj4aeNcqaZkjIaiOraoianhUyaoYbo0vWroGY2HmhY+qIhKIuBlZuyKobsVVSZaOQztY9mPCEHMTltPjbVll2y+uRU9pMQmYFYjLabHp6N7vl9YhIyMfYxhsVXWt2y+ttNEs/L67M5l0qbJfS4LndKmzbo8lOOR22y2ixWVJt3Z8pr4ukiiHPiCvx3G4VtstosUNWm63SGhtRrJKK+ohJayEurYWajjWK6mboGDmhrmeLoYUH5nZ+yKqZIKGwd6P7QXmvDcp7bXANjMXIxoOCiiYWli9h5xaImp4Fe1SMUDdyQOZPeJBUNcHA1hdrl2DMHX0xtHRDRccMQwsnwuMzqGrswcjGDQ1Da8LiMiioaiYyKQc7jyBCY9MRxGdi7eqPvqUznsHRhMVl4BEUhbmjN3EZRbj4CDC398LAxB43r2BcXX15+pnNbN8qxt/+/zwR/5+GiO7OXuprG2isb6K5sYXU5DSqq0SMjR5ibmaWw+MTTB4e5+DIAY5OT7F67iwvXDjHnVdv8v577/D+e+/w7jtv8eDN+9x59fYGIJxbWebE3AxLZ05x+tTixv7Bm/f58ovPefutN7nz6k1uvnyd48emqa+robiwhIPDo3R39tLa3MHauRe4duUGczMnODI5xezxGY5MHWZhfoblpdNMTx9j6cw5Xrh4lWvXbzJ34hT9A8P0DY7Q0NxBWWUtJZU1OLn7oqSuS3JGHn6hQpS19Gnv6VtPOLq4xu3bt/ngg49468F7LC1doLv7APGJuUTHZ2Nq6cq2Xco8u02WzeKKGxCxQ0qFZ3fIsENKhc275Hh6qyTbJeQJCY9n+vgii6dXOX/xRV58+S4z82epqG4jLqWAwIgUnt4hy9bdyjy3XQZ1bVPMrFzJzq/CwcWfLTtkEJdUZpeUCoqq+mzatI2I6DQe/vsxwtgMNm/fg7G5E9X1HcQlZjB44BBtnf04ufsSGZ9OYGQ8ouYeDs+ewTcsFnkNA+RUddkiLoPYbll09U3Q0NQjMCSC2qY2xo7OUNPcSVlNE0mZhYRFJ1NY1URGYRWufgIsHLxx9Q3HzU+IgYUripqm7JRWR17dEFMrB8pEtXT09HFmZY0Ll68wOnGYU6eXWPkT7lZWVpiZmeHg8AgjB4bp6e6kuamB3t5e9o8com9klIHRcayd3bB0dKGwspriqnrCY5OpamijZ/8YCen5+AQLqahro651H4UVjQwcnOL43BLH55Y4NnuGE4vn6Ow5QHvXfgaGJvD0CcXDO4SE5BwysktITMmlu3eEqppWsnLLMDZ3wtrRH31TZ/SM7SkoqUNrrwnGJhY4Ozrh7GBNoIcjhalCorytCbHXJdnLlHRfc0oFDmR4GVIQYkFRhA1lkU40Z4TSkiWkLjOGiqx4SnJTcXSxxdzBGmNbG4xsbDGxtMXC0g5nW3d83P0QhAkJDQsnMyuHru597B8apqGxmfLycmprRIjKSyjJTUdUlM2BjnqOj/RwdKCZ8U4RhzsrmdjfydrJo9y8tMw3n38AT77n7Nw04wPd9LfWc+roBA9eucb0wV66GkqZGu7iyMF2hvfVsHBskBNHD9DZXEZjdR49beXUVWfTUJuNj6cZpxYOMntsgOhId2KEXjQ3FHFkYoD05Eiaqkv+HwBRVpxCf5eI0cEmpkbaOHdilPqSFJorsijNjCYvKZw2UT7N5fkMdtRzdeUUMxPDfPbh2/DHY/jfE37+4Rse//AdD7/8jK//9ZBff33Mwy//yb+++pJHXz3k268f8ssP3/K/xz/y2w+P+O6rz/j68w9567UbnJ0/wmhfKz1NlfQ1VzDUVsVop4jF8X1M9jWwMjPK+3eu8MX7r/HN5+/z1Sdv8drLL/DR23dYXT7BoeF93Lx+kYef/Z1/f/EF/3vyO3/89gR+/52fvnvEpbUl8rOTEAq8aWksZH9/LcUF8YiKM2ipLmbx6Djfffl3vvr0/fUejvFhZiZHaaqtYG35FN89eshvj7/nf78/5qP33+L+3Vf46P23NiDi3PIC16+ssbI0x+Hxfkb2dzC8v4WB7lraG4voaC7cgIiSvEhK8iIpyAmlID+Y7Bw/0tK9SEn1IDXNcx0g0nxITfUmOdmT9HRfMjICSE/3JyMjgOzsYDIyAkhM9CQ9K5CIKEdCw20RRNoTIrAhNNyWiChHQgQ2BIdZb6zAEEv8g8wJCLYgOMyasAg7klL8iInzQBjtToTQmZAwB/wDLfEPtiE0woHMvAjySqLIyo8kM19AXlkc6QUCUnLCKKpKoq6jkLzyJGrbC8ivTKCqOZuErEAyS8KJTvMiPsuPzJJwyhvSSCsQEJnkTVZJDBmFMWQWxdI72Mj8qUnu3r/OwvI0J5aPsHr1FN3DrRSIsvAKdcHRxxoHTwtiUsNIy4qmf6iV3v4mKkV5zC0e5stH/+DajReoqi9DWUORpvYGHn3/NfFpcZjZmhIeF4pfmCcO3tZomajgEmiLiYMuJg7a2HoaEx7vg4uvBY5epkQm+hGR4EtcehgVDXkERLgRFutDdEooxjY6eAU7ERjpiWegE07eVuiYqGBkrUlItBcFlWl4BDoQGuNLkSgLWbVdqOrKER4XiJGVDqq6cuxR3o2bnyMB4d4Mjfdx8PAgnX3NCOND6R3qYPBgL2FRQWTmp5KSlYC7jyvOHo7EJsXQ1dfJ62/d4+TyIn7BvmTlZ1JaVoiJqQGubo5kZacxdWScL778FPid//7xK7/9+hOf/uMjFmaPMTzYR311JW1N9fh7uZOZkkhrQy193R001lTR39OJqLyEyIhQaqrLaWttoLq6hOqaUkTVJVRWF9PQXElnTyOtHbXU1JWQnCwkMtIPvwAnAkPdEAi9CIx0xU/ghFuQDXJa4qQXxxKZEoS5sz66pqroW2gQnRhKQVkGRRVZ9B5opawqh/S8ODJz4zGy0EZFQxpTaz1MLLSZPzPNP7/6gHtv3eSFK2e4dvM8NQ3FRMQFkFOcSFKWgKgkfzwDbcgoiKakOp3UnChsXYwIinBnaKyT44vjzJycoH+kncmZYQ4e7idY6IOTtxXOfg5oG+9lyy6JDYjYIqaMhKw22yUU2S4hyzYJabZJSLFdcg87peQRk1ZCfM96WdzzO+SRVtBDQc0YMSl1FNVN0Dd1Rk7FEAlZbZQ1zVBUN0FSToedkmrsltFCTsUQGSX9DZCQVtBDScN0w/sgIauNtoHdBmBs362CjJI+ErLa6Bjar4OJhgm7ZLVQ0DJFUdsMdQObjc6GvxKYZNWNkFU3QtPIbgMm/uqU2C6txjZJdZR1rFDStsTA0gMZVWPkNczwD0/FyNoLeQ0zxGV12LJble1SGhsjTWIy2myTXFcZ/gKE7TJabJFSZ6u0xkbB218jTn9d/0ut2LZHEzEZbaQVDdi1RxslDXNUta1w8RZiYe+Phb0/SpoWyGuYoahlgamjPy4BMZg7BxIQlbGhRDh6hiCISSMlpxwTG3ds3UJRNbDD0jUUcUUDjOz98QhNxis4AVv3YGxcArFzCyREmExZXTtufhEYWLlg6x5IoDAZe89gJJV0kFTSwcknDFN7T+Q0DHEPFCJMzsUnLA4rFz+Mbd1R1jVD28iW8LhMwiKTiUnIJDw8jk1/e5an//bc/y2IqK1uwMnBGXNTCxLjk4iNjmPp9Bme/Pobt2/eYuHEPIcnxpg8PM7iwok/lYTL/PD9Nzz697/411df8sU/P+Pvn3zEO28/4JXbNzeUiANDg0weHmdqcoL5E7OsnjvLG/fv8Z/vvuFfX33J6/de5ebL15k/McvBkQP07etnbHScyvJqykur+PjDf3D/3gOWTi8zP3eCxfkFlpdOc+3qRVbPnWX04ATnVl7g/v33+OTv/+T8hSt09wzQ2rGPusa2PxOauskpLMXE0obsghIqauoJDIugvbuHyckJXrhwjtXVVVZXz3P50nXW1q4yMnIEYXQ6gaHxuHmFoa5rhbi0xp+jTPrskFJhyy4Ftkur8KyYLGIyqkgr67DpqS1s2y2HT7AQz4BwisoaOLlyher6LqIScpBVNWTrbmWe2aGAlKIez2yWxMktkIKSOkR1ndg4eKOqaYySmgF75LWQ2KOGtJwmNQ3dhEYksempHUjKqOPsHkRDyz6WVi4yfXSOmRNn2D88QXxKFkER8WQXVZFbVkNFXQfSippIyKmhoWOCjoEZuQXlNLZ0cnBsiqnjJ1hcWWP/oSmmT5ymZ/8Ycam52Lr5o2lohayqPlslldgmpYqyrgWKWhYbRTAa+laUVFZzYmGemblZTizMs7Z2jrW1c1y/fpXz51c5u3yGC2vnWT6zxMyx44wfmqBvXz8dbZ109/TSNzRCfnklCRnZBEVG09jZw9TcAqNTM9S2dDF+9ARrV15i39A4tS09rFy8wfzSBUSNnbR3D9G3f5xTSy9w5NhJ5k+ucu78dQ4fmWdf/yjlVU3sH54kXJiEs5s/bZ2DjE/OMTQyhaWNK5a2HoRFZeAVGI/mXhtyimrRNbZGXkUDHd29qKooYGqgTWSAG0JvGwKsNYmw0yLb35yKSEdy/I3J8jekJsmN6jg3OvMiaUwPoyE7loqsWDKTInFzt8fCyQpDGwv2WllgaGmNpY0jHu7+hAZFIIyMJSIyiozMbJqaW2lt66C4pIz8/HxEVRVUlRVTXpBFTcl6I/TkQBtTvQ0caq9ktKWEvuYKJva30ybK54P7N7l9cZmTRw8x1t9Fd2MlnfXlzB0eYml2gtbqAkb7G2mrzWVfazEnpvoQFacx2NPAxEgnbQ3F1FRlU1+Tg6+XJSdm9nNgsJ6EWB/SkkMoyI2hsa6ASIEHlcXpDPY0UF+TR60oh4HeWoZ661g5OcGF5Wkmhpppq82loyaf0pxYClIimTzQzfGxQQ72tnLryhrv3r/NzesX+fiDB/DHL/z047fA7/z+5DGPHn3Nr78+5qMP3+etB29w4+ollk/Os3Z6kXsvX+OfH77DN//8mPfv3+LSygnGBtrpqCumvbqAnroihtsqmNhXx9zBTpaODbE6N8aRA51M7O/kleurfP7BG7x64wJPHn/DPz56sP4c773FrRevcufll+G/8L8//uD3x4/5/fGP3L11nYqSTEICXMjLjqKsOIHgAFsqC9Moy02hqjCDIwf7uLA8z3tvvMLamTm6mmtJio2gXlTKrZeu8o+P3+P3X3/kkw/f4fW7t3jj3itcvbTGpQsrXL20xsXzS5xePM787GGOTg4x2NtEV0s5dZXrnoim2mwqCuMoyAqjODeC4vxwSkvCKSgM3hhfSkv3IjXNk6QkDxIT3UlN9SYjw4/UVF8SEjxITvYmNzeU/HwBGdlBZOYEExHluAEFwWHWGyDhF2hGWIQdgkh7BJH2hEXYbVwLFzoQGeVCXILPnwDhSlSMBxFCV4LC7AkWOBAZ405hWTxF5Qmk5wjILYqmsbOImpZcCisTqWnJo6W3nKrmHFr7KkgriKCsPpWwOFdi0r0JENqSkh9MYk4ACVmBJOWEEp3qT0xaABEJvjS0l7Gvr5F791/k9t3LrL6wwMUXlxkc66K+q4rUgnisXE1w9rPFI9CBsFg/CisyOHJ8mLGJPiqqcrj56kUevHubjz99wPK5edw87YhOjGDi6CgHDw/h5GGHnZslwsQQTO30sHUzRtdCGTsvE+y916EhOiUQP4ET3iH2RCUHEJceQnyGgKziBNILYvEMsicqef37Tt5WOHlb4ehphbu/A65+trgH2OLoZY5nkD2xaQICIz2pay8nSOiFroka8uqSKGhIIacmgaOnDRYOxmjoK2PnZklheTY3717jlddv8OD91+jsa0VNRwlnT3u8A91x93HF0c0eL39PvPw9iYoXIogKw9bJhtikGGJiI7G1s6S4JB9RdTl5+VnU1YuYPHyI82tn+ejDd7lwfgVReQkpCbEIBSEU5+eQn5XOUF8PB/r30VQrorayjM6WRtoa6+hsbWKgp4Oq8iLammuoqSmluDib1NRYwsJ8cHGxwtraEEtLfUKDPIkU+BEU5EZsfDBpWUKik4LwCXVAz1KFvVaqiNqKyS5PxtrNFBdfGyobilhcnuHI7BidPY00tVXiF+hGsMCTprZKElLCcfGwQs9QheMnxvj0i3f5Hz/x4d/f4NF/PmPp3CzJ6UICQlxJzoqkubuc3uFGopMDyCmJp7wui5RsIcGRHtQ0F1HTXMTR+UMUVWbS0l3N7KnDFJRl0DvcTnJONG6BjhjZmLBdSpLdsqqIS6uxRUyRHRKq7JZVZ6eUPNskpNkuKc1OaVnEpBXYKaXItt1/TjfsVtkAgR0SqsgqG6CmY7kOIbtVUNY0Q0HNGCl5XcSk1Nkto4WajuUGbPw13qRjaI+dSxB6xo4bv2do7oqKlvmfqogKOyXV0NCzRkHNGCUtM+TUjFDQMkVMVhM5DWOeFZNHXE6LHXvUUdQ2Q0XPEi1je7ZKqrBTRgMp5b08KybPdmk1tkqq8JyYEpu2yKCgac4zOxR4apschlaeqOhas0Naky27VdkqobYx1vTX2iG9DgF/dUD8tTZLqm2MOMlomG4Uzm2X0dqAC3EFvfW9vB4ScnqIS2uxa482CmqmeAXG4+Efi6tPFHKqJsiqmeDsIySjpJH04gZMHPxwD45fT2DStcDU1gOf4GiiknLZa+aIvoU7Mhqm7LXywsDWF4/QZFyDErD3EODoLSAoMhVhYg4RcRmEx2dg5eSLrXsgVi5+hMamk5hdSmhsOt6hsRjZuGFo7YqGoTXOvgJc/SMwtnXHzMELX0E8BlYu2LkFkpJTjm9gFFZ27tjYuLBp0zP8bdMzbHl+6/8diGhqaMXY0ITnnnkeEyNTUpJSmZuZ5fNPP+PFa9c5c+o0iwsn/jy8X+bSxQu8cOEcn3/2CZ98/CGff/YPvnr4BV89/IJ//P1j3rh/j2tXL7N67izTRyY5PDHG0P4BZo4f5fSpRS6cX+X9997hnbcfcPfOLW6+fJ2F+TkOjY7Q3zvA0OABSosraKhr5qMP/s6b99/m1su3uXr5CtNTR5ianGDl7GmmDk9yeOIoo6NHmJiY5fTpNSYmjlNX10Z9QyvVNY3UNDSTU1BMQko6O3btZscuSeKTUxgZG6dzXw9ra+e4+fJ1VlZWWFg4ydnlNVZXrzA5eYK0jBIMTR2xsPHYgIgdUmo8L6bAsztk2C2nyS55DTbtkEJKWQdJJW2e2i7FVgkFtuyW529bJVDVNiMsJh1bZ38cPcPQMXZAUn4vT22RZ9NTuzE0daCsspHWjgE6uodIySjEwcUXGQVNJPao8PRWSfTNHFDWMkZaURtbZ3/6h6cpKGukrKqFk2fOcWhskuWz57l87WU6ewY4Pn+GC1de4vDxBY7OnsHLT4C0nDqOrn74BUdQ09jO+JFZxqZmmDu5RO/+EXIKy9k3eJBDR05Q39aLrZs/6voWbN6tgLKuGXstXPAJT8HKLQxVQ0fEFQ1QN7CirErE7NxRls+eYu7EMc6cXmBtdZkL51e4cvkCF9dWWDm7xNq5VS6svcDSmXPMnzjF9JFZBoZGSczMwcnHDwMrG2LSMphbXmH06HF6hkaobm5jYHScU6sXOL64zNj0HKfOXmBieo7K2mZKq+o5fmKZF2++ztziOQYOHGb40FHqmrpJSMlFGJtGRHQKCSm5tHXtZ+DAYWoaOtk/MoW1vQd7jWxp7hxFmFCAmq4NFg6+aBlZs0dJAzUtXVRUlFCSl8Z8rxrhHtaEORoQYqlKurcxhYEWFAaakeVrQGOqJ5VCJ/YVRNKcEUpzbiyi7BjS4kJxcbPG0sECQztzTBzssHJxxcXTl8DACISRCURGRhEbG0t6ejoFBQUUFxdTUFCwvi8qoLy4gMqSAurK8umsKWGwpYrhlnIG6wvZJ8qhoTiNhtJ06gpTuP/SebprSznQUU9fk4h9DZVkxQrobxaxODnMcFcdfW0VFGVGUluWTE9zMZX5yYwPddLRUIaoNJ0jh/s4OT9KVWU6oqoMaqozyM+Loqw0kZBge5LiAxCGu1NZnExjdQ4VRUnkZUTSIMqmr7OK80tHmBrtpL4yk6LsaAY7aqgsTGGwo44Hd67x/v1bHDnYx9hgJ3deeoHx0X6amip55517fPPoIb8/eQz8zuPHP/Hkya/Af3ny2y88eP0uk4dGaKsRsb+jheXZo9y+vMbVc4scHe1jX3MVPQ2lDDRXMtRWxWRfA4vj+zg9PchQewU9dUWMdNczPtjBwvQo925d5esvP+azj9/lf7/9yP9++5mvv/iUi6tnuby2xs/ffcfvv/7KH7/9Ar//wg/fPOSF1QVqq/LIz4mmVpRBU30+lYUpHOxv5dj4AMfGBxg/0M3Nq+dYOXmU2vJ8murKqKks4MjhEVaW5rn10mUe3H+Fu6+8yL07N7n8wjnOnzvDhdUlzp45wbEjh5gc38/kWD/Dg210tZRTU55OdXkKtZVplORGkZe+DhFlRUJKiiMoKgwlLzeYrEx/0tN8SE7yID7enZgYFxISPEhP94guRFEAACAASURBVCc9PZDkZF9S0gLIzY8gJy+clLQAMrKDEAgdCAy1IjTCjtAIO8Ii7QmLtMc30IzwKEciop2IjHEmMsaZiGgnIqKdEMa6EB3vQXSsJ4IIF8IjXYmN9yEm3ofIaA9iE3xJzwmnuCKJytoMsotjKKhIpK23gurmXPLK4qlvL6Sxu4S2QRENPaXEZQeTWRZFWKIrYYmuhCa4EJ3mRVymL8HRTkSn+hGfHkR0sh9+YY509tdxYKSTg4d6uHXnEm+8fZPB0U7yK9LZd7AdH4EbZk57cQmwITwpgMyieDr76+gfaWXoYDsDB1o4OnOAdz94hftvvsTIWA8+AU7oG2lgYW1ASVUe0YkCnD1tiU+NwNnHGu8QR1x8LQgSuuEVYkNWcRzCJH/CYr0QxHkTlRxAfEYooTHeeATaUdmYT2RiACm5Mdh7mGPpZIiemRp+Ye44e9sQFuuHMCkYWzdTrJyNiEwMwjvEmYQMIZUNReiba6KmJ4+prQFGVnrYuVkipybFXjMd1Peq4OptT1pOAvGpQooqcqisKyUiNhRPf1eMLPZi72KLtYMlgWEBePp5oKatipG5IQGh/viH+BEmCCI0LBBvH3fiE6IpKs6jrLyIlOR4amsqqa2ppLysiPTkBCpKCqmtKqeprpqu1ib6uzsY2z9Ac3UVowN9NFZVICoupLezjZrSIjpbGhCVFVBTVUxTfSUtjSJqqgrJy04iNUlISmIkqUlCyoqzKC3NRFSTT2pmJHauxpjYaqO2VwYzp73EZgpIzBISEuVLem48IxMDnF4+wYGDfRQVZ1NSlk1DYxXXb5zn7r0bJKUIKSnLZvX8SeAx/+Un/ssP/PPL9/nPD19wZvk4uflJxCeHkZYbzf6xNurbiwmN9iAtT0iw0I2kzAh6DzSTkR9LaXUWMycnGJseZO3KKcaP7sfBzYKji2O07BPhHuSIqb0Z4rLSiO9RZKfk+mF9q7gCEnIa7JJRQlxGHnEZufXPPes+ie0SimwVV9owVW/bpcxWcSV2y2htHPq37VJGVdsCORXDjaWsaYaptSda+raY23qjpGG6kcJkae+7oUBo6dsiiM5EVduCnZJqbN6pgLaBHSZWHkjK6fD0NhlUdCwQk9XkWTF5dslrI62ij4ya4UZvxF4LF57fpYiClimbtkqzRUIZbRMHnhNXQN3Ahmd2KCCjaoy4rA4SCns3jNS75fXY9KwkEgp7kVDYyy45XbZJqvOcmBLPiSmxVUKNHdKabJVeH2l6dpfyBkg8L6G6ARJPiyn+md6kyRYpdSSUDTZAQkXXGvE92hiau2Ns6Ym6rg1KmhbIqhhjYu2Nxl479qgYIYjLJa2oHn9hOlKqRshrW7BH3QRDa3em589xfHEVFx8BKjpmbJVQQ0LZAE0TF8ISC3Hyj0XNyAlpZUMUtExR0bFAQ98KfTMHjKxdMLBwxtU/Aj1zR2zcAjB39EZZ1wxb90B0TO1x9Y8gNr0QR+9Q7DyCMLX3xMErBL/wBJx9BTh7h+EVFI2dky+Wtm44OHiwecsOnnnq+f9bSkR4mJDy0goa6hpxdXajoqySixde4JOPPuaF8xe4sHaeUycXGD04zJGpw5w+tci5lTO8/95bvHb3Ve6//hpvvvE6r9+7y6uv3OKV2ze58+ptXr93l5duXGdx4QSDA32cmJth5ewSZ5fP8Oort7jx4jVeu3ubV195mYX5Ofr79lFf20Brcxv5uUW0Nndw99XXee+dD/num//w8IsvmT0+Q19vDzPHj9Df309+Xgnh4QkIBPF0dAwyOTlLT88Q1TWNJCal4+kbQER0DHFJyZhb22BhY0tCSjIzc7McGBni1Ol5Lr6wytLSEvPzi4wdmqSra5Du7gPU1nejpGaIgoo+OyRU2bxT4c+yMxVMbNwpqW0nIjEL/6gkolJyUdAyYvNueZR1TXlqqxTiMupsk1BCSlEHTQNbdkqr8/xOJTaLKbPpGUl0jRzo6Brm7OpVmlp7GRiaYP/IFP7BUWwXl0VSRhVdY1ue3iqJ+B5Vtu6Sp1TUho2THzslVfD0Dae4TERZuYjJqeOsrl1iaXmNpZULnDl7npmFJfYfPExT+z4sbd3IKaikrXuApvZ9TEzPcXL5PLOLy3T17ae4opaR8WmOLZyltWcITX1LtkkqIqOmj7SKHuIKOngLkjFy8OXZ3WrI6FiRXlLNvoF+Rg8NcWRqjJnjU1y9tMZL1y9x/twZXr31Irdfus7yqZOcXFhkYf40h0bX/9+ioip8g8KxdHJHx8wCSSUVQmPjmV48RUtvPx39+2nvGySvrJJiUS3ltc2UiBoorqilsKya+JQsPHyDmV1Y4dDhWarrOxDGppGQkkttYxdpWcXoGVoREh5PZEwqze39ZOSUkp1fQUZOKX5BQrQNrRHE5GBq44earg07pdVR0TFjm6Q8EjIKKKkoIyUpjtIeMSJ9HEkJdiHKWZ9MH3OyvY0oDbUi28+QmgQXcvyNacsMpj4lkJbsKGpyYshKCMPe3hhzexPMnaxw8PHAMzgEv7AIQsNjiYpOICoqhszMTPLz88nMzCQ3N5fKykoqKirIzcmisrSI2spSmkUltFYX0VNXwkBjKX21BXRUZNBdnUtlZhSL4/t4+P5dJntbmB7qZqitlqayXNKjghlsE7GvsYypoTaqi5OoyI+jSZRBd1MRXQ2lVOSlICpM52B/KxVFKWRnCBkZbqEgP5amxgLKy5Joay0iNycSUUUqURFuZKYEIypLprO5hPxMIUkxfhwcbOLs4jht9QXMTvXTWpfP2P42KgtTaBIVcLC/lVevn+fjt+7w4oUzfPbhG9y5fZXi4kzefPNVvvnmC/75xd/5+fH3PHnyK7///hs///QDj3/+nk8/ep/l+Vm6m2rpbqjh2MgAa/PTXDh9nNmJ/Rwd6WZhcj9zh/axv7WSjsosuqtzmRxsYqCllH2NZUzsb+f08XHOLk6zvHCU0wvT3L11ncff/5v//voTj7//hp++e8TtG9dYWljgqy8+58mvv/DLD4/gjx/55cev+Oi9u1y5uMhAby2Jcf6U5MTTVlfC3NQBXn1xjdXTx3nlxfN8/M5dvv78fW6/dJH5mQmmJoYZHx2kt7uFq5fOcePaBV6/+zK3blzjzOIJTs4f58zJOQ6N9NPcUEF7s4gDA20MdNfTIMqltiKDuqp0inOiyEkNoThHSEVRDBUlf4GEYAMk0lK9SUjwIC7ODaHQkbS0APLywsnOFZCbH0F+YTSp6cEIIpxJzQwiNMKOwFArBEIHIqKdiI53IyrOlWCBDSHhtoRF2hMe5Uh4lCMCoQMCoQPhUY5ExriSnhlGfKIfMXHeJCQHEJfohzDGk5hEXzJyI8gtiqGuOY+K+kzKatOpbc0nqyiahIxgatryqWjOoXeskYqWbGIy/YnLXl9hia4k5gXhI7AkJT+Y4GgXAoVOxKT4k5wdjl+oM21dVRyeHKB/oJmbt19gZn6MqoZCEjIjic+IICotBDsvM1wCbMgsTaRjqIHDs0PklSVS11zAyoXjLK0c4d4bV9g/3EpdYyEh4Z5Y2RngG+BKcJg3XgEueAc6k12URGFFBq5+1oTH++AVbIdHkBXpBdH4hzsTGuNJbFowCZlhpBdEI4jzxcrZgOQcIZWN+QxN9JCcE42Z/V72qIgRlRSKjYspdu5meAU7YeNqQnh8AC6+Nrj526FtpEJiZhSBEV4YWGghrbQL31AP3P2d0DJUxcHDFm0jDexcLDC21MPYUg8HNytikiIRxguwdbbEzccJJ3cHgsMDcfVywdzGDANTfbT1tbC0s8DN2xVvH3di44S4uDqQl59FbJyQktICykoLKcjPprWlgbraKgpzs2isFdFUV015cQH7OlpprqumSVTJvtZmqooK6Glp4mB/Lw2V5bTUVNHRUEtbfRVdrfV0NtVQLyqlqbqEjpZqmmtKKc5Po7QwgxhhEHZ2RoRH+pKaLsQ30AEbZ0MUtSRIyo5EmBJKQUUmQ+N9nDw7y/L5UxybnaJ/fw8Hhvt5+eYV7r9xh7fefo233n6NySPDvHbvJl8/+pRffvuWn395xI8/f83jX//N/Tdf5uTpaVLShISEexIe5U1CRiiCWC+ikwNIzg5HEOtFS3cVxVUZ5JUmM780Sc/+Zlq6q5k7PUnXQCMefg6MTg8wPNmFs781JnbG7JaXQXyPImLSKkjKabFt17rasENSDrE9cojtkWWHpBzbJeTZLqHIDglltogpIq2gx24ZrY3ocil5XXbLaG0kNGnoWW/Ag5a+LYbmrrh4hWNk4bahUEjK6aCqbYGKljnP75Dn2W2yqGiZo6xpxqbnJDfuoaZjiZiUOs9slWGXrBa75bR5Vkx+o4FaScecZ3bKbSgT26RU2SmjsdEN8VfXg4KWKc/vUtwwUD8vrsxueT1U9WxQ0DRnm6T6hg9im6Q626U0EJfVQVrZEGllQ3bu0eLZneuA8JcaISavi7iC3gYwbNujydNiikiqGLJLcS9bpTX+HylO2sZOqGhbYescjIGZG1r69ugaO2Ns5YWdayhKmhbIqBrjHZKIkZ0P0mrGiMnrIiavi7rRep9FXlkDPsHRbJNQQn2vJfIa61GwFi4hbJfVxdQpCE1TV5y8IwlPyMHOLRhVXXP0zRxw8AwiMCKJ8IQsTO09ScwuJS6jCHUDK8wdvVHUNqGgqpmp+RVc/SOwcvHDyMYNKxc/DKxccPAKwc4tEH1zJ2wdfXB09cPQ0JJNm55h83Pb/m9BRHZmHilJqTg7uuDl4U1GWiZnTp3mziuvcu3KVa5ducqVyxe5fOkFls6cYnxslOPHprh96wYP3rzPgzfvc++1O9x59TZv3L/He+++zRv373HjxWtcuniBF69fZXxslMnD47z6yi2uX7vCxRfO8/dPPuLLLz7l7p1bXDi/ytTkBIfHJ+np2kd2Zh6N9S0cPzrH/XsPePvBO9y4/iJnl5bX32yvLjM2NkZgQBibN+/mqae2o6NjSlhYDHFxaXh5BxAeEUNCYiolpeVUiWqIEEYSEhZKVXUlw8NDzMxOc/zYFCcX51hcXGRy8gjjY1Pk5ZVRVFRNXkE1KhrGPLdVeh0gdimzXVIVPVMnRo8scvrCDeaWLzJweIb4nFKk1fWRUttLcFw69p6hbNoixR5VA3bJaiEusx7f9vSWPWzfrYJfYBz9Q+sz/YuLKxydOUlnz356Bw6um6Sf3s4eeQ12SikjIafBps0SSCpoo2fqwKZnxJCQ1yEpsxhlFU3s7Zw5t3KBpuZ2SsuqGB4ZY3XtIkeOneDg2BRHZxbYN3iQmMR0bJy9cfUJYfzoAssXrnPi1ApRsSmERydycOIoM/NncfEORl5NH7W95ijpmKJuYIWUqgGKuhbI6Zghq21OSEIufaPT9PTuY2bmMKcXj7Mwd4Tlk7NcXD3D9Uur3L5xlcvnz3FxbZWhwf0cnZ5laGgcT59Q9hrZoq5njpymLvK6+uxSUMHG3Ztjp89S2dyOT2gkeeXVRMan4uTpT3ZRBWU1TWTll1JSWYehmRU+gQLOXXqJutY+zO08MLF2xTMgkuikHKydfFDXMycps5iugTHScstx9AjCytEbz4BIfIKjeWarNEpaZmjq2yMhp7fe4Kmmz5bd67neEnvkkJXdg4q8FB7WRpSnRpDiY028qwGJzrrk+RlTFGpBZYwDNXEuNCX70ZEloD41hNKkYCpz48lIE+LqbY+vwA/XAC+cfLyJTkghKjaFmNgkUlPTSU5KID0thaLCfMrKyigpKaG4qIDSkiIaaqqoF5XTVl9Fb0s1vQ0VtJVn0ViUSnNJKk1FSZSlCjg62MTSkUHmhrtYONRPX10pBUkRtFbk0l1bzNRQBytzh5gd66a9OoeqoniaRVnUFafS01CKqDAVUXEabQ3FxEb5MjrSQW5eDLV1ubS2lVJdm0l2VjjdnaXU12ZSV5VGflY4pXkxiEqSqCpOZmq0k+LcWDKSQnjw2lWe/PQlt66fY3R/O0sLk+zf10hRTgJXzi/yv18f8fDzd/nko/ucPXuC1157mf/97zE//PgNP/z4DfA7P/z4Ld//5xHf/+cRX376CbevXWb15Bwnpw8zfaCP+YkDzB0e4uTRUWYO9TI93MVodx3HR7roqMyir76Ql9ZmObSvlqGOGg4PdXD57DzfPvyYf332AZNjgwzua+cfH77LN1/9kyc/fw9PHnPn5otcXD3LW6/f4bdfH/P4h2/hjx/572/f8sO3n/GvL99l+fQUCbEB1JZlc7C/lYHOOmrLspmdGmZm8gDXLpzml/98yQ/ffgH//YkvP/+I1+++zM0blzi3vMDSqVlWluY5t3SKF69cZGp8lNljk4wO91ErKmJitJ/RA1001RTSVJNPe2MRnS1F1FemU5QdSUFmOBVFMYjK4yjMDSMnI5CCnFBys0NITfYhPtaDhDhPkpJ8SEkOIDk1kMxsATl5kcQl+hEZ7UFKRjAJKb5Ex3sQFedOQIg1uYWRpGYGkZjqR2iEA4GhNgiETghj3RDGuiEQOiEQOhEd70FSmv+f0OBNelYEaZnhhEW4kZwRRmFZEtEJfpTXZVFRn01VYy5ltZlkl8STkhtJekE0+ZWJ1HQU0tBbSnZlPIIUT6IyfRBmeBOW5ExMljc+Ast1JULoTHSyL0VVyeSWJpCZG0NlTR7Xrq0wPNzF8sosB8d7qW4qJjUvlpTcKJLyonDwtcRT4ICorZDmvio6BmqYmO1jaLyViekeDo610TdYS1VNFjHxAXj42OLqaUVDSzm1jSXYuZjh4GaBi7c1IUJvgqM88Q6xRxDnjU+oA+n5UYTFeJJZGENbbxWVDTkkZoYRnRREVGIgdq7GZBclEB7rT3OXiNiUMPTN1FFQkyQ6MRQnbytCon0IiPDAxtWE0Gg/MguT8Atzx9BSm5qWCgoqstE318XV1wkbF0u8gtwxszPGL8wbPWMN/EM9cfGyIyTSD/9Qb7wD3UlMj8XFywHfIG9iEqNoaK3Hyd0RI3NDtPW1UNFUxsPXHT9/L+zsrSgsyqWisoTUtETKK4opLSmgtKSAutoqmpvqqCgpRFReQnF+DoW5WbQ31SMqK6alRkR9RRkNleW01dXQUVdLi6iKFlElnfW1dNSL6GisprOhmo7GaroaRXQ2iehqFNHVXE1naw3VlQVkZ8fj5GJOQVEKbl7WqOvJoWOiQn1HBR0DDcydOcJrb9/mzXfvc/P2De6/cZd/P3rIx5+8z+Ur57l67SIvvXyVr//9BQ+/+gcn5o9x+coqT37/kSd/fA885tKVs0xNH2BufoLs3ASCwtyJSQgkOTucYKEbvqEOpOZG0tFfzb6hJsKivUnLjebYwiiDo5209tSwsDxNSnY0ptZ6HF0co3ekCRsPI9wCndkhvYvN4hJIK2rz3HYZJOW02CmljJSCGs/uEGebhBRSCmrslFJkl4wau/as9x/9lai0Q0J1I3VJTEodcen1MjllTTNklQ0wMHPB2NIdRXUTlDXNEJNSZ4eEKmY2XqjrWrF9two6hvZY2PmgrmuFuq4VknI6PLVZeiMudvNOBZ7ZKsNWcSWUtMyQVNBFUkkPcTktdslro6hthpaxPTJqhvxt2x5U9CzZa+GCuoENkkp67FbQQVHbbMOIrWPijKGVJ2Iy2kgpGaCub8deczc271JBUlEfaWVD1PbaoqhlgaGVJzomzkgrG7Jpi8w6gEiqISavu2Gw3rZHk2d3KW/AxdNiimzaLrcBD9JqxshrWyAmr4uuqQuCmBzEpbWITiwkUJDKTilNLOz90TNxobnrEKEx2Zja+SKnZY6kiiG7lfTZo26CnJb5ulFcSRddY1t2y2kip2aAhoE9CTlVOPvH4ifMJDAmB01TV8zs/TB39MXIyh3f0DhKRC0cO7lKen4VUSl52HsGY2rvudENYe7oTUhMGvGZxWSX1uHsK8DROxRtEzuMbNywdPZlr4UTRlauGFm54uwehJefgMDACMTEJfnbpmf+b0FEhCCK5MQUwkIEhIdFUFdTz4nZOUSVVfT27OPkwiKv37vLJx9/yFsP3uDa1cvce+0Vfnn8A189/IL333uHe6/d4d5rdzYUiZsv3+DqlUtcOL/K2uoK42OjzM4c4/7rr22Yr9995y0++fh9br58nRcurLG4cILjR2fobO8iIy2b2uoGjk3Pcujg+hz9yYVFXr39yp/3eoVLly4hqm5ARkaNbduk2LlTGgkJeZJTMhmfmGZw/wiD+w/Q2tZBVbWItLQ0ent7uH79KjOz03T3tDN/4jhnTi9w+vRpjh+f5ej0LFVVjeTmluPrL0RDx5zt4go8vWUPErLabPrbTp7bKU/K/4+6s36OwsDfP/epQYFCEiDu7u7u7rqRlWyyycbd3ZUIIUCMAAnBEtzdipVSqlejvcq111Jvr3Ly+v6Qu8x8/4T74T07szuzM/vDzuyzz/O8nvwqRifmGZ7YR0hiBlv0LVizRRtVI2uM7D1QN7RF29SR5zaoL0eg1quz6tmNaOlZkSEqoH9wgl2TC+zZc5gTJy4wPj5DY0s3foER6BtZYufkzXoFNZ5fr4yylgnK2mY8u06ZzZom6Js7sUZBCxevMHz9gslIl5CfV4y+njFenn4MDY9y+9Y9DhxcZPv4BEOjOxgZm8TLPxRFVV2iU0TML51lZv4ou6b3o6NvhounP139I+QX16ChY4qmgQVKagao6Jrh5BOKnoUTehZOeEckUtLYRV3XKNKCcjq62llcnOfyhZMcX1rg5NIBLp8/xo2Lp7l+4RTnTh7j5NElhrcO0dHZS1FpDc5eIega26Nj5oCqkRXqJlYoahti7eFH2+A20nMKcfYJJi5NTEZWHtVNHbT2bEVeUoVQKiciNpkNm1SIS85gcGyGps4hlLVMsHL0xszWnfq2ASIThGxSN6SyoYt9h06RmC7DzNadTeqG6JrYUVLdSkxSJooqRugaO6Khb4+SugnPbVBl3RZttE2sUdiixpq1L6Kvo05kgDu18nRksT7kRrqRHWSLLMiS7GBzSuOdacsMZawig501UpozY5An+CNPD6dAnkJcQhBhccH4RQQQHBlOYmoGiUlpxMclI5VkIs0Uk5uTTWlJERVl5ZSWllJeVkJ1VQVdbc10tTbS29ZAf1stgy3V9DeW0VNdSGdlLrVZ8eSnBDPUkM/8WAfHd49wdXEP89u66a8robuqgG2ddRyeHub84m4O7x5iuKOCnpZCdm1toLVcRn2hmIaSTLqbimmpyUcijGbXjh4qqmUUFKfTN1hHVnY8aRkhpKUG0daSz3B/NS31OfS2lVAiT6Y0L5XtW5uQS+NpqJLxxsOr7N09zI6RTgrlGUQEuSGXJnPuxH72z46RI0mks7WS8bEe5ud3cfLkQe7cWV6E/vW3H/np5+/4579+4+nXX/DTj9/y68/f8cPTL/niybu8fPE0E8Pd9LVUs2uok7OL+1jct4vRrjpOL0xxcn4n413VLE5v5crxPdy7dIQHl49x+fg8F47t57P3X+ffv37HW4/vcvTQHO+99Yjrl85x8cwxPv/4A3798Vt+ePolH733Nr/+/D2//Pgdf/3kXd56fJdrl45z9eJRTh7dx8hgK0WyNK6dW+TmxWN0NpYxNtjOaH8rC7Pj/PnxPT56/3W+f/opv/3yLT99/ze++epTnrz/JtevnOXkscMcXzzEkQPz3Lt9gyMH5qmuKKans4mpnUP0dzcw2F1Pd2s5HU0ltDUUUFcuoUSeTHmBgKbqLGrKMyiUxyDLDCU3K5wcaRhiYTASUQg52VFkSiLIkcWSV7DsQOQVppAuCiMlLQiZPIGEFF9iEtxJFPgQHe+GOCuciBhnouKWi9Ep6f6kiYIQZoaSIQlZjjAJA8mQhJApiyYrJ47k1GCksniKSoUIpdEIhGFk5yWRV5xGaW0WpbVZFFVJyCvLIK9cSGldNtUt+VS35yMtTSazNIEEaRDhqe7EZ/qTkhNCotSPeIkPMWmelDVIKK2VkJgRhKxIQG1LEV199dQ3FnP96kn27dnO1NQwE1NDdPbWISvMoKAyk6ySdEKTffCOdCJVFkNSZhgieSwtfWX0jtQxe2CExrYC8osEVNZkI8qKIVUYTbo4lqq6AirrC/H0d8Q/1B13X3syZIkkiaJIFkcSGOWOtYs+sYIAgqJcSRKGrnxOoSwWcU4iBeUSiiqlRMT74u5nR11rKW29taRL4zG21CYyPhDvEGd8w1yJEYTgGeRIQIQnKeJYRDkp+IS4UlydR15ZNl5B7viFeRMriEIgSaJ3pIue4U46+5vx9HcmXhBJckYsouw0QqMD8Q50JyYpAlFWBuJsIXnFclJFAnwCvfHwdcfB1Z6AUH+srM0QilJJSIxBnpdNe0czefkyigrlNDXW0t/XRW1NBSUFcka39jO6tZ/i/Fxqykvoam2iq6mBtroamqsraa6upLW6iraaajrra+lraaKvtWHl+tsaGexoZKirmeHuFkZ72+hrr2fX9gGaGkqIjw8mMNgVSXYS8hIxqZJYzlxd4uqdc9y4f5mrty9y594t3v/wPb755mt++ukHfvrpB7759m98//23fP/DU9597y3Gtg8RHRNGULAvQ8N9LByYpbunhZAwbzq66rlx6yzS7BQSBWFI81Iorc1CnBtPdmEKCenBSOQJZOULqKiXkylPpqBcwo6ZrfQOt3Dw2CytPTWEx/qTXyFlYLwJGw8jXAOcUNJQZqOKOhr65ryooM5aRQ3WKqqhpKbD6o1KyzsRajqsVVRjo7Iu65W0V8bhXtyoxeqXNFaiTBu3GLBZ3RQdI4eVoTl9U+eVroSKlsVKf0LX2JFNaiaoalviFRCHT1DCyqbSquc3sVndlPVKuqzZoMkL69VR1bbEximATRqmeAXFY2DlxkY1oxWBoGfhgq65MzpmTrgHxqKqb42ihgm65sskp1VrNqNj5oR3aCImtj7oS9PDBQAAIABJREFUmbvxwkZttE2cl7GraqZ4BSdh5RzEagUdVq1RQVnHGi1jJzaqmrBBxRg1fbtlStMmPVQM7FZcBm1z1xU34r8jc2ZOATj7x6JiYIeRnQ/23pFYuYVg7xFOdJIMR/dwUsUlKKma4ugRgZ6pK/Vtoxw8do2AyHT0LdxX3AtFLQs26y4jX1X0rFDXt0JF2xQldSNUdMzxCEwgVVaBpLCR7rE5hqaOECGQr9CZrJ0DsHMLJCw2jeaeEWJSpHgGxxIQlUJwbBoRSWIE0kJSs4rIKa0nWrD8uqG1K/6RybgFRGHjFoCpvScOXiHomzthautBeHQqWbml5OWVoadvzHPPrP7fQrxGhseQEJeIp7sXElEmC/MHuHn9Bu2tbZSVlDIzNc2rDx/w188/5eOPPuTB/bu89ugB3337Fb/+/WeefPj+Sozp3t2XV5yGy5cucOb0SRb2z7Fzx3bm5/Zy/doVXr59k2tXL/Pg/l0+eP8dXr59nXNnT3NgYZ7xsR1UlleRmpJBYX4Je3bPcfjgEgvzBzh7+gx3br/Mqw8f8OjV+8t41zMX8Q+KRFVDn+dWb+CFFzZQVFzBxUvXmZs/yOLiUaandzM2NkZzYxOXLp7n17//zLWrl5memmB6aie7ZyaYnZ1l7945FvYfZnBwO1VVLXh6h7NJxQDFLXoYWbiRIixAw8CWVc8p8sIGNVR1LTC2dcfEzgMLJx82a5vykpoRa5X1eUFBky06FiioGrFGQYvn16mgqWtBdFwaHR1bmdi1h507djM9Ncep0xcoKa0iV16EWJrH+o3KrF63mS1q+mjoW2Jo4YSVky86JvY8v1EDe89QFNRM0Ta0RVFJBVVVdQz0DJGIMhkZGqW9vZ2d47s4f/4ib7zxFpNTs8wtHCEiNpk/rd6Iq184O3YfYunsNXILKjE0sWWzii7mVs54+0egoWOKnpE17n5hvP7uX2gf2EZEYjqD49N0DI7hHxGPrYcfBRXVFBYXsH9+lru3r3Hj6jluXT3Pa/du8vDla9y6fJarF5YpXVNTM+QVlhEWu4w30zB0QMvMCWVDK1SMrdikb4a+nSuxQhmuQVEY27rh4h9KRGI6CRlZiHOKSRbK8PANxs07EFsHdyLjUhBmFxMZL8LJIwQnjxCMLFwYm9hPcKQAdV1LlFQNCYtJx9kzFFNrd7ZomKCsaUpIVCpOHiH4B8czs3eJyvpeNA1tUFA3RFHDkOcVlPm/NRvYuGkzmprqOFibkp0STYUknr4SEWVJviS76JMX5US1wJteeRwz9dnsaymgNy+JckEI5ZkxVJcIyZenEhbph2+QN2HR4UTFRJOcmEJSQjKZwgyyxBnkyaSUlhRQUV5KZUUZ1VUVJMTHIUwTIE5PRZSaRHdTNYMtNWzrrmdrSyXtlXkM1+bQkp9CX2UmE91VnNg9zIUDE0z1NdFZmUtzcSZbW8qZHe3k0NQQczt7lkVEYz7b+2rY2VNDdU4y9cUieluKKc5NQSqOZttYByNj7UTF+lBRm01RqZCyChHpacFUV0joaS+mvkLC3oludg43kp8ZS35WAuWFGbQ1FHH08G4G+5tori9BKklEkBhGX1c9F88eZmtfE1EhbhTLM2hpKGXXjn72ze5g794J4A/++P1nvvv+a/7xz1/59e8/8v13X/Pxh3/m/bdf58O3X+PV21c4f2yB4wd2M9LTzI6hDg7NjjMz1sOVE/uZGW5noKGQ2eFW9o938/SjR/z9y/d5/9FNTh2a5fTiXq6eWWRq+yAT44OcOXGQPVPjDA+0c2RhD28/fsB3X33G5x+/xw/ffMk/fv+VH7/5kvfeesSJpXlmp7YxO7WN6V1bObs0z9zkKH9+9DIfvvmAYwf3MLtrhLvXz3Ph5CKnjx3i8rkTfPHZRzz922c8/dtnfPf0Cx7cvcnZU0e5de0yF86c5tSxRQ7M7WH/vhmmJ7YxurWTxYMzbBtspa+jakVENFZlUVmUTlVxOk3VWdSWZ1BWkERRbhxF8njysqORCsOQSiLIlycgz00gPy+JgiIB+YUpSLJiSU4NJl0SSV6xAIEwmKS0ANLEoSQI/IhP8cXRTR9XL2Mi49xJE4eSJg4lVRRCSkYQyemB/99JZbGIpVFkyePJKxaQmRNLSkYwQlk0hZVCqptzKa4WI86LQyANRySPJb8yg+J6KcX1UoQFccSI/QkVeBAicCUizYMEqR8Jmb4EJzoQnuRCTVsOQzuaSRIGk52XxNC2Ng4dmaGppZyTx+c5fnQfw8MdTE4P09xeQVpmHGL5cpwpThyKb7QLsaIgwgU+JEvDKW+RUdMmZ3SijZbOItLEYRSVixAIwxBkRBEnCCUw3JPQaF88/JwIi/PH0dMKsTyFRGEk+dVSUmVxJGSEERrrgU+gLT6BtgiEYRSUZpAlT0SYGUt+sRBBRgTirHgCQ90Ii/Jm7sAu9i3sxMnNAjsXM+zdLXDxsUUiTyUxIwo7N3OcvW0orMyloCIHFx9HgqL8CY4OIDNPxMz8NEunFzlx/jjzR+YoqsjF1tmcDGkyYlkqew/M0NBWg0+QB9GJ4QiEyQil6WTmSOgb6iUzR0KqSEBmjoQ0cSqC1ERiYiPo7mknRZCAj68HXd1ttLc1UVZaSGNDDU2NtVSVFdPV1sxgbxd1VeXUVpTSUF1Ba0MtbY11tNfX0lJTRWttNZ2N9csuRFMDA+1N9Lc1MtDayNb2ZoY7mxnrbWfnYDcTI32MD3VzcH6KiZ0DlJZm4+3rQKYsham9YzS0VXDj/kW+/+1r/slv3Hv1DiPbhhnYOsjS0hIPHjzgtz9+54efvufX33/jtz9+ZdfkTvQNddDW1SAyJpSsHDHBYb44udogL5Cwc3KYw0v7KC7Pxs3LmsgEP+rbi6huzqNzsIayumw6B2vIlCevlKq7Bus5fekIfSOtXL97jt37xwmO9CYs3o+9R8bwj3bGJ9wdPQsD1m9WZpO6Phu26KCgosfqDcooqGixVmnLcidCWZMXFVRRVF0eotM1dlxBu65X0kVT3xYtAzs09GwwNHfFyMINfVNnlFSN2axuurIf8d9V6zUbNNm4xQBtQ3ss7HwwtnT/z06F+oqbYeMUwMYtBitxKQs7H5Iz8jG29iAkJgM9C5eVuJKOmRNqBjZomzpi4xaEtWvgCtp1vbI+z2/UYO1mXdKyS0nNKkFZxxo3/zjs3MOwcg4iIjGLyKRsfEJTUNaxRs/cDT1zN2xcQ1BUN1spX6sb2LNuswHPKWizXtUYbXNXbD3DUTW05wUlXZT1bdmgbopHSBKugfG4ByeiamiPpqkziloWPK+4XOrOlNeSKi7h/1ar4OodjbVTEAbm7qjp2mJk6YlHYAKqera8oKSLgqY5m3WtVzYnVPWt2aK1jNLXMbHHwsEbM3s/LFyCGNx1kOCELGy9orByD8fVLxZX/2h8Q5PwDo7DytEbB88gJPIKwhKEFFa3kl/ZTFiCkJC4dCKSxHgExSCSl+PovfwnrINXCDZuAZjYeaCqb4mteyBufpHYuwcRFZdBbkElubkl6Okb/+8Vq8tKKsmWyrC3daC0uIyDC4c4efwERw4dZvf0DBfPX+Cdt9/kq799wbfffM1HTz7g9ccPeeft1/nr55/y+uNHXLp4nqNLRzh86ACHDi6weOQQJ44fZd/eWXaMjzE/t5eTJ45x4fxZzp87w+KRQyweOfSfrYljK52Lupp6khNT8HDzxsXJnfDQKGqrGxgf28GB/QscOXSY48eWuHH9MpcuXeDwkWOIpbmYmNux9iUlFJVUiI5JYGR0nIOHlrhw4RInTpzi0IGDNDc2sbR4mC/++hlLi4cZGd7K6VPHWNi/l+3btzM2Ns7I8Hba2vqoqGgiICiONetV0Te2Jzkjn4a2YVx8InlmrQqrXlBEQdUALSNbkiX5lNR1YGK3TDFYs1l3mVywUYMXNmiw+iU19IxsiUsU0tray8Su3czvO8ChA4vcvHGHgweW6O0bIjQsmsDASPQMLdDQMeX5F5XwDorhwNHzWDr6UN7YjSS/mjVKy/PxLypq4uDsgUgkobK8it3TM0zummB0eITZmd3cuf0y//j9nywtHWN6Zh9xyRk8u1aJdZu1SJbkU93ch7d/FJ4+oQjSs0nNkJGQIsHYwg5DMxsCQqOZ3nuAs5eusXvuAKM7JklOFxMRm0h+eRUHl47T39/PubOnefzwPq/cu8X929d5cOsKt6+c4+qFM9y9tewyHTq8SKpIip17AC4BMagaObHFyBElAys26VmyWd8KNRN7TBx80LN2wcDKBSsXXzyDojG1c8XUxgV3vzBcPAIJDIshMiYZOydvfIJjiUvJQtvQFhsnP0yt3TG2dKW1exvRiRK0DW3RMrDBySMEVW1zXtqkg5aBDc+vU2Gtgiaq6sZkycpw8Qhm1Z/Ws36zDhtU9XhugwpKGrqo6xuyRUUZ1S0KRAV6UCtPZ7KzmqaseDL8LJFHOlOe4E1log8NgkD6cxPoz1umNDXnJdNSKaW1Pp+YWH+CQjyJig4lOCiA9BQBWUIxkoxUMoVp5EjFlBTIiYuNwcvLExUVZVRUlFFVUUFNTRU1VRVUlbewtaOeqaEuxrrqaSnLYaReRkeRgGZ5AltrZSzt6uHE7mF2ddXQX1tIdbaA7uo8BpvLGO+tZXKomb6mIupLhHTWZLNnuImmQgFNpUJ6WgopyxdQIE+hs6uKQ4tTVNbmIssT0N1XS3GZiExpLBJxBK0NcsYG65gYbWZhqo/6MglFOYn0tlfS2VbOuTMHefzoBseP7qO8NJt8eQZ7Z8eYmdhKU30B5YUixra2UJSbzqH9kzx57zGnTxzk1vUL/OOPX4B/8PXTL/j3v37n7798z+NX73Hx3HEunTvKtfPHeXDrAo/vX+PiqSPsmRjmzpXT3Di3xNzEMFPDHUwPtdFenkVDQQYvn1ng6vE5LhzZzdLecc4tzXH/2hmunlmkqbqQXdv7OHfqMC/fOMuVC8e5eHaJe7cv8dqD2/ztsyf88dvf+dfvv/D7z9/y9ItPefLuW9y7dYVTRw/y50d3OTi7g/3T41w8cZhX71zl2MF9XD13gg/ffo2zJ46weGCOd99+zONX7/HKvVt8+fnHvP7qAx7cucWH7/6ZT558yMT4Nt55602++upL7t29za0bV7l1/RInlxaY2TXEyEAzfR0V9LaV0VSdTU2piJpSIVXF6f8Zn0ujrkJIWaGAbHEEoowQsjIjKS8TIs9PIkeegCQrmiRBEAmCQDJz4iksExIR605skjfxKb4rjyGRTsQkepGdF48oK5I0cSjJ6YEkpvqvXHyKLzGJXqQJQ8krTEGWn4hAGEKaOIzMnFgk8jgy8+LpGKikqEpEalYESeIQBNJw0mVRZBYlkV8rIqc6lTipP1Eib6JE3oSmOBOf6Ut6XihR6e4kZwZQ1iBh9sAwOcWpVNXJmdw9zJlzh6mvL2bH9l5OHp1j9/QIs7NjNLWUIS8Rk5YVS0pWDGEpvniE2RKa7IV/rDOxwgCkJQkkiQPJLUtGIo8lKMqZdEkk6VnR5JVKSBZGERjuiV+YO8HRfghlAgIivIlODcPJ1xbvCDfcAh3wDHWkqEpCdIIPJpaqWNhqEpPoS6oonFRhJAUlIuSF6YRFeRKfHIKVnT4ePra0dVXTO9iMg5sFts6mGFpq4ehpRZIwGt9QN7yDXRDKBOSVZeMb6oW1swVJwngqG8tIy0ylva+NgW39HD93jPTMJLwCXDC3NcQ32J29B2bIyhNjbmtMXEoUaWIBYdEhOLk7Is4WEREbTqpIwMj4MM0dTUTHhCMUpfLe+2/zxz/+Tq48CwdHG2prKmhuqqOkOJ+W5vqVKFN9dQVNddU01lRSX1VOQ3UFbY11dLU20d3cSG9rM4Od7Qy2t9LdWM/WzhYGO5rZ2r58o92tjPd3Mjncx/TYIIfnppib3cHC/C76+5vJyxPi5mFNQ0sZouxk5MVSqpsrqG2qRpqbSWJyEtIsGT09fczPL3Bk8SgXrlzmlVcfsnj8GMWlJUTERuLl44mKpjKxCZGkS1LR0VcjK0/MidOHyC3KJDktkuikIIIi3ekZrqe+vQhpfhJFVRKm5oYorZFR1ZhPe18Nbb3V9I+2Ud1UxKmLhzlych8CUSw+oU7sOTxKnCiQiOQgXPxc2aCsyosKyiio6LBZw4DVG5bdiXWblFFQVV/pRGjoW7JZ3RhNfdsV6pKGng3mtt4YWbihZ+KElYMfWgZ2KGuas15Jl/VKuqxV0OaF9eqsV9JdWbpe9ZwSL27UWulH/NdxeGaNMpvUTNDUt+X5dWqsU9Rh4xYD1HWtcfWORMvIHj0zZ9Zt0WONkvZycdjMaWWxWt/SdSXmpGXiwJ/WKrNaUQtH73BmD52hqmWAqGQZoXESEoWFaBg6EBwjIjolh9UKOjyzTh1lHWts3ULRNHLkRSU9dM1cUTew59n1Gsur1dqWKOvbom/tiY1HGFv0bFi9SQ9dS3d0Ld3ZqGGGhokTStqWvKCkyzoVI7TNXdEwcULP3I2QaBEmVl70j+xhYHQvBubu6Ju5oaxlRbq0fEVErFU2XBYOhvYrQ3YqelZs0TLF0SMId/8oFNUMyS1toaShD/fgZFQMHdGz9sbJPx43/zisXAJw8AjF3j0IaycfPIOiCYhIxi8iiYqmHgqrW4lNy8Y3PBGPoBiMbd0JjBZg5xGEvWcwRjZuGNm44eofuUxmCozGJyQed/8oJNkldPVto6NjAHcPn/+9ONPEzmmmJqZpaWpl9/QsO8d3sXVgkKOLS1y/eo03Hr/Oxx99yDdPv+Iff/zGLz//yMcfvc+bbzzi5o1rXL1yaaUY3dXZzujIEFOTu5ia3MXI8Fa2jQ5z/doVXn/8iJdv3+TC+bPM7p5m185xTp5Y4v6927z++BHXrl5mZmo3zY0tSCUy/H2DsLKwxdPdh+TEFPp7+5id2c3U5C7OnzvF48ePuHDxMrv37ae6rhlv/yDWrVdAV8+ImuoGTpw4xZVLVzl98gz75+ZpaWrm9PET/PrTz9y6dp3x0RGOHT3MyRNLHDhwgEOHjjA4MIJQKMPe3pPnV29CWd2YDUra2LsGE50oJTOvmhRxIeHxQmxc/LF09EHT0AY9M2f+b50K6zYbsEZRF2VdS0zsvFDTs8TFOxRRppym5g6mJnZz8ugxzp04wfHFIxw/eoJ9exc4cfwMdfXNFJdUoqZpgKqmEdb2Hty8/ybnr90nPk1G77bdeAUn8exGLZ7dqIWqrgXdfUMcPXqcM6dOMzI0TI40iwNz+7j/8m3ee/cdLl+8xM6dE5SUVuEXHImBuT2aRtYkifMQSAtxdA2gpW0rkzMLlFc1U13XipOrD+ZWjozvmmFyZh/Te+ZoaGmlu3+A/sEBtm0fY3znDqZ3z3D8+Elu3rzNq6885PHDV3j94T3u3rzKnauXeO3BHV6+cZVjx5aYnVvANyyaTbpmWHgGo2hgx3odKxQN7FDQtUJB1wpFPWvWqRmzWd8KHQsXjG3dcfIKxSc0DlMbN+xc/UlKzSYkIhEHZx8MTGxx94sgKkmCV1AsfmGJOHuH8dx6FZq7RymoaCYiQYSxtRtmdp68sEGN59aroGFgzXPrVVDWMiEwMBoVZW2eeX4DalqmbFDR5bkNKmzSMma1kipKmtooqqiwZcsmooJ9KctOp782n4bsZOrE0WSHOVOS4E1+mDO5gXa0CyOYqpUxXptDb5mY1jIRA+1lyKQJpKdGkZYSTUSwPxmJ8ciE6UiFaWRmCJCK0gkLCUJZeQuqqipEJebQPnKKbfsfsm3hVaITc1BTUUZDTZX9u4aZ2tpOR1U+o7VSektSaZBG01smZk9fHbN9DYw0ldBTlUu5JJH++iK2dVUxMdjI7m3t9DYV0FAqYltXOYONMpoLE2ksSqalUkRLrYyqcjGNTQWcv3SYyd3DiGQJ9G1tRF4goKAwjeamPGorJGwbqKVCnkxdcQYd9XlUFWcgzYgmUxTDyeNzXLiwxOHDe3j77VdYWJiktbWSmio5jfUFVJZJmZ0Y4PzJBToay9k3NcaH777G22+8wtOnn/HN0y/48YenfPvd34A/+ObpFzx5/01efXCD86ePcOHMYU4s7eOrzz/iybtv8M1fn/DmgxvMjPVx9eQCZw9O0Vmdx/RgEzdO7GN+excHJ7cyN97LwekRjsyOcXZxDx+9+5Dzpw+yf+8OpnYOMD7avbxKfe00f37zAV988gG//vQdf/z2d3785m8rC9SffPgeF8+c4MTBOS6fWuTo/j1Mjg5y7fxJrpw5ya1L53n38au8eu82V86f4YM/v8WNKxc5efQIb772kAd3XubN1x7xyZMnfPv0az75+GO++forzp46xv65GR6/ep/bNy/z2it3eOPxK7z/7lt88N5bPLx/k5vXzrJ3epjaMhHl+SmUypOoKEylplRIaUEKWaJwROmhZEmiqKvNIS9fgDwvhZy8ZNJFUQgzY8ktSCOrIJmoeE8EwmBik7wJj3ElJtGLdEkYGZnhZObEIC9KRpobS7okDIEwmFRRyIozkZweiFAagSw/gYzMcOKSfRBIQpHmxyPOjSE9K4Ku4WpyywQIpGFI8uMQF8aTnBVGVmkyTQNl5NcLScgJJjrTj0iJF8EpTiRm+ZNblUh2eRzVbVkUVKUxNTdAXXM+Pf11TM0Mc3hxlsbGcgZ6mjk4P8Wxpb3s27eDbdu7mV3YQWVTPrIyIQV1UsRFiUhLU4gTByEtTaayIwdpSQLVrTJiUn2JFvgikERQ3pBDz0gLotxkkkUxBMb4Ic4TUddRS16FnLQcAVGpEXiGu+ES6IC9lyWpkmgiYj2xc9bH0c2ImERfYpP8CApzJSbBn9yCNEIi3ImM9cPd2wYzK208fGxp6agiRRiDmY0eNi6mWDgYUtdWTkVDMVkFIoQyAa29DWQXZqKmp4ytiw0V9eUEhPsTER9OaU0JhRUFuPk4EBDmhZOHDQ5uVpRUFdDUUUdMUgS+wZ74Bftg62S9QmQSSjPIKZAxNLaVLLmU9IwUROI0to0N8eGTd/nk0yfMzc8uR5iK86mqLKWivJi6qnIaa6toqqumrqqcusoy+jrbaKippKWhlvbmBjqaG+hua6a/q53Bzjb621sY6mpdERKDHc2MdLUw3t/JxFAv02OD7JkYZdf2ASZ3DrFv3y7m5nYSExdIUVkWuUVijCx0sLQ3xdnDkeCIIMSZEmpr6+nq6KWzo5fC0gpcvb2RZMuobqwnQyLGPzQQfRMD9M30MTTTRyBOITI+lJiUSLZPDiEvzSKvJJPE9AgS08PYOt5K32gj1c157Njdx8TeQQorMimqlLJz9yD5ZcvRqrbeWroGG5meG6OupQwzex3aBsoJT/HCL9IDvwhf1A302bBFAwUVHV5UUGWdkjoblNVWRMR/BYa5nQe6xvYrcSZVbcsVcpK+qTOq2pbomzqjqGLEOkWdFVLTmg2arNmgyeqXNHhpkx7rFHV49kUVNqubrvQkNm4xQFPfdgUZ+8J6dRSUDVHWNEdRxYiNWwxYp6jDc+vVWL1Rk9WKWiioG6NmYIOyriUbVA1R0jRF29QRVX1rVitqoWvujKaxPWYOPjj7RtI1PEV+ZSvBMSI2qprg7BONqp4tm7UsV6JKShrmqBvYo6pny6pnFHH1i6WwqpO69lFMbH14SdmIZzZoruxD/Bfd+qf16isla1NHfwJjRehbe7JZ15pVq7egYeLEelVjVivooKxlRVZeHYXl7WgbOuLgHs5z6zSwdwujrXcX9h7hKOtYs07FCBUDO5T1bVHStlyONP3HiYhOEuMTEo9nYAyp0jJcA+Ox8YjAJzIDE8dAVI2cUFQ3w9LZH7+wZJy8QolNyWRg+wwOHsFEC6RUNvcizC0ju7iW+IwcgmPTCIwWYOHkg6N3KFEpmTh6h2LrHohXSBy27oHYeQTh7B2GjYs/0fFCCkpqKSiowNPLjz+tevZ/K84kFkrp6epl35459s7uY+vAEBM7d3Hx/AUuXbjI66895smH7/P5Z5/w04/f88P33/L+e29z7+4tjh9b4uyZUxxYmKevt5uW5ka2DvazfWyUwYE+du7Yzo7xMW5cv7oSdbp29TKHDi6wtHiYxSMHuHnjCndevsX5c2dWdgQG+oYoyCumqKCU0uIKCvIKaW5sYrB/gIldO7hy+TyvvvoKb7z5NjdevsPZi1do7+7D1MwKewcXenv72bVrkoMLhzhx7CSLh4+wfdsYl89f4F+//8GnH33Mnull0tTj117h1q1bnD9/ka2Do6SlSbG0dEZpsy6qmqasWrWO59epoalvi7y0iZae7WRkl6Cub4W5rSerVq1jvZIuuqZOhMdlEhiVQYIwD1FOGYnpMrJyS2nt6GXvnv2cPHqMU0ePcO7YIlfOn+HenbvcvnWPPbPzNNS3kJ6RyapnVhMdl8a9h29z99G7lNS24RuaRHiihFWrt6Csb8tzCtpYOvrQ2TNIT08fY6PbGN++jYGebl6+cZ0/v/kGn338EWdPn2F8fCe58kLCohOxdPBg3RYdIlKyyK9spbF1kLaOYfbsO0pUbCrqWoZExiSzbWwXe/ctUF3TwL598xw+fJiZmSnGto0wMjzAieOL3L59k9u37/D4tbf48P0nfPH5X/nrX57wyp2bXD17ipevX+bapfMcOLTA+OQMLv7BPKuojqa1OwrGDmwwtEfJyBEFfVte0rJEQdeGZzbqsFHrvwuTy4M4Jjbu+AbHE5kgJD45Ey+/SAKD43H3DsPEyg0tI1sSM3Jx9Y1ARcccDQNr1m/WQc/MEWNrN/TNnVi/WQcldSMU1ZYdHGVtM7aoGaKtZYTSRmXWrduEiroB65Q0eW6DCsq6ZqxX00NRUxcFVXUUlBTx93EnV5hIc1EWJRnR1EkTEQU6UBjjRX6YK/JAR7oksexukLOjRkZ7XhKN+cl0N+TRVJ1DbXlujyDZAAAgAElEQVQ2xblC0hMjSY+NJj02muyMVKTCVAJ8vdmkpISbbxjbFl6lffQ0kQkyVJSVUVNTJToph/bR02hpqJMUG8H8ziGG26rZVi+lryyVpuxohqoy2dFSxHCtnJH6QjrLsiiXJDLSXM7UQCN7t3eyf7KXvuZC2mtkLM4OsrUhi8aCOEoyQxAneVIgi6G4MIXBrQ3ceXCBscl+MuUCSiqkyOQpFBWLOHRwB4U5yZTmpVCem8RQWzGTQ83LJesKGV0d1Ty4d5n7969w6Mge/vjnD9y/f4XJqa10tFXS2V6x7HY0F3P/xlkOzG6nr7WGybEBTi4dAH7jww/e4fXHr/D5Xz/mj3/8wldffcLXX3/K+39+xJlTB7h8cYkrl47x7tuP+PNbr/Hag9u889pdbl08weWTB+lrKqOnrpDJ/gYO7upjaqCRo7uH2betgwMTg8yOdnL/yjH49/d88O59zpzYT09HDU11Reza3svUzkG2DXVw/fIpvvnbp/Dvf/LLD9/y7Zdf8rdPP+fdN97i4Z073L54noe3rnLv2kXmp3Zw7MA8186d5s1X7nHv+hXu377Bw7u3+eTJ+7xy9zY3r17h3bfe5M3XHvHj99/z29//zo/ff8d3T5/ylyfv8/qrD3h4/zZXL5zi9vVznDk6z9R4H53N5YwOtjIx1s3Rw3t4953HjA+3UvcfIVEiT6K8QEBpXjL5sjgK5ElUlItoaS6kpFREVa2M+qZ8CkpEFJSIln8YZUYSm+SDODuK+BRfouI9iE/xJbcwCXF2FOmSMIrK08kpSFxxJNIlYYizo5DIosnMiaGoPJ00cSjxKb6kS8KQyGMR5UQjyolGmh9Pc28J2cVJpMsikZUkIylKIF4chLgwnsaBYgqbhKQVRRGT5Uu4yIPQVBdiM33ILIlGXp1Ea38JwtxIugeqqGmU0ztQz9TMMHv27aSvr4WZiRH2TI9x7MgepqaG2Ts3zrU7ZxnY1kpWSSrZpQJkFWnk1QiJzwxEVplCXW8ewvxI5FWpyEqSkZWkkCgMRVogoLqlmJB4f8KTQvAIdiUmNZqskiyiUqNwC3EnODEE32gfvCO9cPK3xcbZEE8/K4LCnYmK9yYm0ZeAUEfcva3wDXQgONyN0sosUtIjiYz1o7g8Cw8fW0IivMgpFOHiZUNQlDcuPrZsHe9m9sAkwzv7aetrZHLfOIunD1HVVI6iqgK2LjY0tNcTFBlIRX058pJcLO2NUdFSJDEtmvTMJHIKpcwdmqW4Mh8nDzsEwmQCQv3wD/HDxNIYL39P4pJjqWuupau/k8SkWETiNIpL8hGJ09i7b4ZLl8+RnyejualuhdLU0dJIa2MdNRWltDc30NZYR3NdNW1N9TTVVdNQU0lzfc1ytKmpnt7WJoa6Oxhob1q5rZ0tK07ExFAvk6P9zE9t58j8NP3dTYyN9NDT00BMXCDO7pY4uVoRGR9KaVUxPYPdNLU0UlpaTl1tE0MD29i1c4ajJ87S0NrBwMgYsoICnD09cfX2xMjCBGtHW4wsjTCyNKSsrhhZkZSOgWbGpoaob68gNM4XeYmQ6uY8Smuz2Hd4nI+/fIODx6eoqJdTWiOjqbOc+rYSMuUChsa7KK6SUdNcTH6pFK9gB5p6iknJDsfOywwnH0c0jQzZpK6LktpylGmjsjYvbVFdERFrNm5BRdsYJ89gTKzc0Da0x8DMBSMLNyzsfLBy8ENT33alE7FeSZfn16nx0ia9FRHx4katFUDLmg2aqGhZYOcShKW978pzGno2aBnYoaRqzEub9Fbe87m1qiiqGC2/n5IOimrGKOtarvQe/ktj0jRexrrbuAWha+6Mk08E5o6+WLsGomXigKWzPwZWbijrWGNq54uOqQsqujYYWnliZO2FpVMgLykbser/FHjuJU2MbbzJK29Dw9ABDUMHNqqaoGXsxBY9G7bo2ZAqq6CmYxQrtxDMnQNJlBSjbe6KgqY5OhZuKOvbEhwvwckvBkNb72XCkoU7fqECwmMlrHp2E3omLphYe+PsFUXnwBQxyTloGTvxkrIRa5UNUdK2REnbki16NmiZuaBn4YKprQcO7oFMzx+je2gCbRNnDGy8eEnNDA1TVwzt/NA0c0PH1IXQeBHpWaX4hyfhFxpPZJIIGxd/ksR5SAursXT2JSgmFVv3QIxs3HD2DcfFLwK3gKiVeJOzbzjmjt5YOPlg7xmMX1gibn6RBIYm4B8cg6urL1bW9vxp1bOsXbPuf0dEmBpbEBcTj1goQZ6TR0dbJwcXDnDtylUuXbjIwwev8Nqjh7z26CEff/Qhn37yMffu3uLo0nIk6djRxZXew/axUSYndrJjfIz+vh6GhwZpbWlianIXM9OTLC0e5uaNaxw7uvgf4tM5bly/zOVLF7h08Tz75xaYmdrNiWOn2bN7jtbmDkaHt9PR1kl9bR09Xd0cOXyQN15/lcePH3H2/DmWThzn4OISe+b3U1RcSoZQTHt7J01NLQz0DXLk0CLHDh9l98QM+6b38MbDx7z7xjt0t3eQI8vitUcPePr0KU+ffsutm3fp7h7CycmH9RvUeUlRi9XrVNikZrL8hdWxxN49BEtHH4ysXLF3DUZDz4bA8DRsnIPxCU4mPC4TgaQIKydfxDmlFJRWMzI6zrlz57h59RIXTh/l3rXzfPrB29y9dZsTx05y4fwVRkfGUVXTJq+wjGMnL1HX1I2pjRvVLb28sEEDz+B4/KLSeUFJl1Vr1dmsbU5jUzt7Z/exc2w7E+PbObW0xEfvvcNXn3/Cn998g56uboKDQ3Fx9cTawQ01XXO26JiRWVTH4K55cgpraWwdoLN7G6YWjljbuVJW2UBbew/lZdXMzy8wv2+O+bm9bB8bZvvoIEX5MmYmx3j59nU+evIpX/3tO7768huefPARr7z8MkcW5pgcH2V2eieXLp7l6PFj7F04RGy6mA06Jmw2dUDJzAVFU1eUjJxR1LfnRXVzthg5sWaLMZt0bVmrbMyazfqs32TAqmcV8AqIIzEtB9/AWFzdQ0gWyAgOTyYwPJmoJAn27kF4B8ehY2KPmp4lW7RM2aRhjKmtB+b2XqxV0kJJ3Yj1m3VY9cxLKKoZ8pKiJqufW0dkSBRurt6oaRqga2KDooYhqxU1UNAyQknLABUdfda/tBEzI31CfVzJEcQgivQlPzGEzBBXsoKdyfCwROhmRmmEBw3JwdQkB1CZGkxjbiJV8iS6GgvobCqipiSbslwRWYlxpEdFkpmajEySQUigP5uUlBjd/5DIBBnKysooK29ZFhGqKqirqdI+ehqfwGiS4yI5PLOd6eFuOvPjqBOHUisMZbxRzq62Ena0lHBgtIPx9graSjIZqCugqyqHse5qDu0eZKijjNaqLA7v7mXvSDXNRXGUS0OJD7YkJsyO9NRA9syNcObCQXbMbKWqsRBJdhJZOUlUVGazc0cnhTnJFMoSSI/2ojovmZqCdBKjPOhtr2TbSAcXzy9y5cop7t6/ytBoN/J8Ideun+TShUWmJvopLkgjMz2CPTsGmR0fYO/OIeantrN4YC+PX73DpYtnePr1X/n+h6/54MN3WDq6wLXr57l48Tjj431cuLjIkyevc+vmFU6fOsblC6d5+/EDPn3vMVdOHaK9Op+umnxO7htjaXqQpelBTs+Nsb2jgkMT/eweauGjN27DP5/y7398xWd/eZ2xkTbKisX099Qy1N/MUH8LAz3N3L15md9//YV//eN3fvvpF7754mu++uxLfvvxZ7748AO+/stHHN6zm+rCfI7M7WV+epKF3dN8+NYb3Lx8mfffeovP//IxH73/Hl9+9jm//PAjP//wI7//9hv8+1/8/svPfPXXz/nrJx/x47df89brDzmysIcrF47z8OVLHNy3g87mcuoqZDRV59BSK+f6ldM8fHCLtrocakuFVBQIqCkVUlsmpqpUSHWFhKZGOf19NTQ05tPVW0PvQD2llVkUl2dSXJWFQBJBQIQjqZlhJIuCySpIQFaURF1bHqW1EmpacskvTyO7MJGM7EhSxCEIJKEIZVFkFyYiLxVQ1ZBJemYIaZJgcgrjycyPIaswjsKqNPIrBBTXCpEWxpGaE05abgTJWSHECv1IyQ5FVplCTl0q6aUxRGV6Ey7yIFEWQFJOIGnyELLL46jrkCPOi6a1q4Tqhly6+2o5cGiK6eltDA92sHhwlskdW5netZWhoXZ2Tgwwd3iS7VN9SIsFiAsSKG/NpWmgjMzSBKo6c+nZUYO4MBpRQRQCWQRRqX74RbngG+mKKE9AaEIAfpHeeIV5ES9KpLihjNCkCFyCXHELccc7xgeXUFfcQ5zxCXbEO8AGv2B7PP2ssHXSw8ndmLAoT5JSQ0lOCyNdHI0sL40MSRzxySFExfkjzkoiKT2KVHEcobF+2LiYI8pJZWCsm7GpIQ6fPMD4zDba+1u4ePMcNc3VJKYnMD03RUh0MIERAeQUyegf6cTYUhd7V0tiksLIzBUiECUSEOZDYLgvds42OLk7rHQhahqraWitJzgiiILSfKRZIvLyZSQlx1FUnEdFZQkpggRyc6SUlxXR3tZEfp6MjpZGmuqqKcrLobu9hd6OVsqL8ulsbaKutpL6uio6O1robm+hsbaKxpoKulob6W5ZpjP1tzWytbNlpQ8xNdLP9Nggk6P97J3cxvBAOwO9LQwPd9A/2EJdYxmVNYXUNldSXlOKLFdKQlI80dGxZElzGdm6ndOnLrB9YoaAiChcfPwIjokmIDICF18vLBxt8Aj0wcHLCQcvR0LigimtL2Hp/GGOnD1IbrmUomoZda3FNHWVEhjpQmtvBeeuHWZqbojWnirK63Jx9rIgU56MJDeF0ppcMuUCsvLTSBHGkCqNoagmg/yadNyD7XELcEXP3ITNmjpsUtdHQUUHJTU91m9WYd0mZZTUNVmrqIKmgQXuvpEYWbhh7xqMg1sIZjZeK0QlNR0rXtqkt3LPrFFmw2b9FXTrWgVtnlmjvIJs3aJhttKZ2KRmshKPWvWcEusUdVYG7dZs0OTZF1XYsFkfPRMnVHWtUNOzRlnXEiVNU9Zt0VvpPKgb2mLu6Iulsz8uflEERKWiYWSHvqUrRjYerFfWR93QFo/ABPIr2tG3cGeNoi565m6Y2vmib+HO2k36RKfkoG5gj7KONYFRGfzfWjU2qpqgoGa6gnhVMbAjp7yVloGJ5cK0dyTigjq0zV1XVqq1zFxIlpaSnluFlpkLyvq22LiGEBEvxdjSk6qGAZw8ItA3c0PP1BVjKy+sHAPZoGK8jJfVMFvpQ+haumPjEYaDVxjdQxNsn9pPfJoMExt3VHRt0LFwQ9fSE20LD1SNnNCz9sbQyvP/UXdW4VWeib5nKhSPEHd3d3d392TFdcXd3QPxEIeQBAnuTtEiBVpaCpQCLRVaOm2nMu10tzP7dy4yk/Ocm3O993qe92LdrIvvu3l/62/Ye4biFyYgPD6TtNwyAqMEOHuHkV5QRXFtO4bWrngExWDp7IudRxDBsWmYOXhhYOWCobXrSq2riZ3HSm7CKyiW+LQCKms7yMgpwccnBFc3r/99diZBYip5OQVYWVgTEhTO1r5+Fud3cfjgIY4dOcqpEyfZt3eJPbsXuXL5be7euc2hg0v09nSwd88u5nfuYG5mmvmdO1jatcjC/BwToyP0dHcizM4iIT6W6vIy2lqbObB3Dzfeucbu+Z0r69dHjxzixPGj3L55ixPHjjMzNcvB/YfYMTtHd2cfzY0tlJWUs6W3j0MHDnL92hWeP/uE58+fcuPWTT548CEnT5/i/MUL7D9wiOTkVEJDw6msrKYwv4iRoVGmxiaZ3jbFzpk5Pn7wmN9//o3xkVFSkpO4e/ddrly5wvDIGML8EmJiktEztEJR1QBRCRXWbJLjrY2yvLVRljfXS6NtZMMmSWVEpVVJyywnIDiJpJSiFanQxSuMzPxK1HRNEaTnMjoxzaXLy2Hy08ePcPXiWT688w4f3rvNo48esriwl/0HjtDS2oWSqhaPnryge8sYq17fgJmtOzZOfngExCKsaEFN3255uEVamw0SqlTVtnDmzDlGhobZPjPLjatXuHzhPE8efsSLZ08ZH9uGo6Mz1nbOSMgqs3qjNOaO3gTHZ6Fn4YKyuhHGZvYIBDkEhsRSUFxDXWMHxWW1bB0cZ9fu/WztH6avbyvNzc3s2D5DQ00lp08c5sWzJzx48JAnH3+6rKZs30l/bx/9vX3Mzkxx4vhRTp0+y4mzFzh27iKFdS2omdsjrmWKuI4VmzTMENMwR1zdnDWyuigY2COhaoa8jg1vbVbnzU2KKGtZISqjiam1J9aO/gSEJGBt64WRiSOWtp4YWTqjYWiFrIoeRtYu6Js5oKBpxFsbZZFQ0EZBzYh14oqsFZHnzY3LOQhRGXXWisgjLqWKqIgkmuo6KCqoYWRkhaOrH0raRojIqLJZUYu3RKXR0DdFVlEFKQlJ5KXEcTA3wt/Jhry4MJqEKRTFBZLkZkWCsymZnlZkelpQFOxAR24Ezdlh5MW601WZRmdlFnWFAlrLcylOjiEzOoTUmGDy0hMI9HFHYrM4Q7vuIikpgZSUJHaufti7+iMrswwS/4GIyNBAlrZPsHO8n5GGLFrzo2jOi2J7dxnjzYUM1GazuLWO3ooMpjrK6SxLIzfai5ZiAYfntjLRV01tQTxjPWUsTTZTJwyjoyqR7CRPgn1NCQuxZ9eeYbp6ly+eTW2lNLeWMzzayaHDO6iqyCItOZSkGB/KhLGE+lpRkBVJflY0FaWppKWEUd9QRESULy1tleQVphATF8CuPZPsPzDDzVtnWFwYQpAQSHVxJoUZCcxPDHDt3FE++/g+333zKbeuXeT9u+/w5+9/4/qVM7Q1V7E4N8bi3Cil+QKmRju5d/sinz79kLt3r/Pq5ad8dP8mzx/d5dWnH/Hg5nlGOmoZbC5juLWMk7u2cePUHma3NnJ4xyCdldmcPTjL7Wsn+e7VE/71x1+5dOEg40NtTAy309dRw2h/K/1dDSzMjHLp7Al++Ou3/POPP/jt5194+ugxTx485MF7d7h+4SwXTh5mYWYb85OjTAz0sn9+mqN7d3L2yH6efniPh/fe5cF77/LtV5/z9x9+4PfffuOXn37ip++/5Z9//oP/+vVn+O8/efH8Yz5+eB/+/JV7ty/z6P2bHF6apbu1nNryDBoqs2iozGBrVzWPH77PrrnhlWxEfUUajVWZVJelUFacRHlZMqNjbXR2VdE/1ExPXwPCgmRyCwSUVmYjyIwgLS+KqqYcqppy6OyvWtlzyMiPorw+g/zyRLIKoxFkBROX6kdcqh8pucHklcVSUptMcY2AjIJw8ktjyS6OIi7Nh4KqRJq6C8gpjSExK4CEnEBiMnwJE7gTJnAnJsuPxNwg4nICiBUGEJnri3ecHQECZzIqosisjCa5MARhdTwNXflUteQwMt1OW3c5PVvrOXFqL2PjvbS0VLB7fpzRrW30ddXR211Hd289ja0lbN81QlWzkNiMYIobs6loyyNU4EVqSQxVXQWEJHsRnOiBX7Q7jj7WBMX64h3mRl5FNgmZ8Rjbm6JnZYCmiQ5JOSm4+Lvj7OeGjqUBFq7WqBiqo2+tj6OnDdaOxrj72uMf5oarjw3ufnb4Bjrh4GKMk6sJTq5GJKeFIUgNJjEpgMSkADy9LPANsCc6KYiM/CSqGoqIS40kKMKHsLhA7j24zQdP3iNWEEl9ew3Tc5OkZCcTEOpHUkYikXHh1DRXs3f/IuMzYzi72bJx81riEiMIivBDkBqNrbM5ZpYGmFobUlZZxOz8NF++fMGXr77Ay8eTuIRYUtOSiI4JJ78gh7R0AUXFQsa2DTE2OsiuxTn279tNQnw0RcIcejvbqCorpqqsmIaaStqa6mlprqe6qozmpjpGhvsZGdhCQ00l5UVC6ipLaa2tor2halmZ6GhmtK+TycE+Zof72T42yJGlBcaHtzA/O05FqZC25irKy/OorSsjI1tAeVUx0XHh+Pr7EBQSjLOzK7o6hrg6eVJUWE5JeQ2xKelYO7uhY2KOoqY2anoGWDg5omdpipGtJaZ2ljj5uPDoxWO++fErHj6/z9GzB8grTqO4KpsTZ/aQV5hEc3sZbd3lbBlqoKm9mPAYD4IjXPDwtSRbGE9mfjzhcT4IS1NIy43D2sUQK3ddMkpjCYrzIjIlEksnW6SVVRGVVmSznBoS8qps2CzLRkkZJBVV2CAhjbKWAQ7ugahqm+PgFoK1oz+q2paISWuuQMDGzaqsE1Vik4Qaf3lLko2bVXl9rTSvrZFa2az6z1L1OlEl3toov5KFeGOdzEqw+o11MohJa7JWRBEjCzdMrT1R0bLA3jUYHRNHRKQ1eEtMcQUe1kmo8JaYIptkNFDQMkNZ1xIDKzesXAKQUFq29HgGx6Nr7kxuWRPOPtFoGjkiqbRcj7pWXJU1YiqsFVdF3cCewKgMVPVseUtUGVk1U1aLKCEur7die3pTTBkLlyDElQxYtVYaTVNnDG29UTW0R8PECRF5XbTNXTG290VcyQANEydWbZBDXns5Y/GXNTIoalgQGZ+HhLw+uiYuKGtZ4eQZyRqR5eyouLwecloWyGtbIqdlgYGNFy4BcbgHxlJa20F8WgEqOuZIqxqiaeSItLopSnp26Nv4YO0RgZ6VF/LaluiZu6Gsa4mKjjn+4UkER6diautBWFwGuSX1qBtao2/pipKOBUY2Hth7hmJq742Zgw96Fi4YWrvjHRqPnVsgwdGpWDn54h0cR35pIz1bJ8gRluPg7IWrmxevv/YWq/5/ELHqfxhEjAxP4O0VQFZmHuOj03S0dXP+7NucPH6Km+/c4sEHH3Lt0mWuXbrMnZs3uHLxAqeOHWbH9AR9Xe10tjYx0t/Hztkp5qYnmBgdYqS/j56OVhprKpkeH2V8aIiBvl4OLy1x/vQpju7fz9GDB9ixfYY7t9/lg/fvc+vGTa5evsKFc+fZvbiL6soqmhqa6d+ylerKKrbPzPLurdt8eP8Dvv7qJQ8ffMT333/PL7/8wsuXL3n27BkfffQR3Z1dREVEMjUxyeT4BCNDwxw+eIgL585z8vgJHj74iO++ecW7t25z5co1rly9TntHD0kpmQSERhMenYyTZzD+YQn4hcbzxnpJ3tokw3pxOdZulEJVywAXdz+S04RU1XRSVNKMrr4Nf3ldBBV1A/IKysnOKyKvsIjxyQmOHDvMpUsXuXnzHd67d4fjx45waN8Sd9+9w52791nYe4DIuCT0jC1x9wlibHKekGgBHv6R6BjZoaptTkVdD0mZpeiaOrFRUo21oiqISWtSWdvGwu79LO5aYu/SQaanZ7l8+SofP3rCs2efMjExhbdPADr6JkgrqCGpoIWZnSd6Fk7IqOoRG5NEbXUd+cISmpu7md25j5LqVtT0LAmJy6SopgP/8CTcfMPJFpYTEZ3A+LZpDh04zIVz53n/3n0WF3czNzfP2Ng4uxaXOHL0JIMjE+zad4iDJy4wv/8Y2+aW6BqdxcYrFDkdSzYqGiCtbcVGRQNElI0QVTFGTNkAEQUDNspqs15iueFKVEaTNzbIIqtsiL1rIObW7kjLa6OoaoC5tRuqmkZslFBAUVUPVR0TjM0dliv0JJSRVNBi9TpJVm+UZr2IPGtF5JGU1WSzrCZrNsiwSVwROTk11qzdhIqqFmqaetg7eaJvYoWimg6yShpsllFCUk4JGXkVFBRVUVFRQ1NTGwM9fcyNjUhPiKU0N43chHDCXS2JdjEhK8CW4jBHSiLs6MgOokbgQUmMMzUp/jTnRVGREkJpcihtJelkx/iQHe+Hh4MZEuKitAwex87FFylJCaQkJZahQkICB7cAhnffQ1FBgdDgQM6eOMrY4BZGuyoZaSujOjeaoeZCBhpyacyNZLarmOGadCaachlryqGnLJHhhhz2jDUx2V1OTU4kxamB9DRlUVcSS6kwjNQ4d+IjnQnyNaelKY+hwXoKC+IoKkykvCKT8Yluto12MTvdT2N9EZnpkaSnhNDWXEBGehjRUR5kZoTT1l5KY1MRTa0l7D80S4IgiLqmQrYONTM+1cXFyweZ2bGFnt5a2prKmRjqYWKoh51Tg3z5yQd88eQ+Z47sYqSniYGOGtpqhUxsaWTHcCsPbpykTphAa2kag22l9LaV8ejBdf71x1/57uUTHty5zOLMEH0t1Vw7e4TT++ZprypkpKuOD945S1dNPkcXR3n34kE6Gwo5vDTL1LY+rl04xncvn3D7yimmR7rZtqWZqcF2BjvrOTA/wdiWNt4+eYgvnn/M33/+kV9++pFvv/6Cu3duMDq6hZbGCrpaKpga7mCqv5nx3lrev3SEuxcO8tdP7nH7/BHOHFrk2YO7XL94ji+/+JznT59w9coFvv/hJb//42f++1+/88cfP/PZZ4959uRDvnzxmLu3LnHv9kXqK3OoKUunrjyV5toMmmrSWdgxxIMP7zC/fZDSwjjycsIQ5kZSKIxdeW9d3dVMz2xhZnaA7t4Gtg600thcRmx8CILUaMqr8+jtb6J7SwNDY500tBQjSAsjryjh32NxcUTGuZOaHURRRQLJmQGk5wZRXisgvyKWgso4skoiEGT7I8gNIDU/mIgUd4LjHIjJ8CZM4Ep4qjtxOX5EpnviF2tHcLILicJAEvIDicsPJiYvEJcQc8LTvEgqCKV+SxEV7dk095fTP91CWn4kA5MtlNVlUddazN4D0yzsmaC7t575HYOMDbQwOtRKSVEKQwPNjI510N1Xy8h4NxGJAaQI4ymozSW9JI2AhGBcwz2x9XdEz8EEaw87HLyd8QzxwcnXlaTsZHzDArFxdcDM3gZbN2eSczIxtLJEx9QE3+BgjCwsUNbURFRWBkUdDXTMDbF0scPJxwUnH2ccPGyxczHD3tGYiEh34uO8SEr0ITnJmzSBF6lJ7sRH2RIUYI63nzUxgmDKqorl5RwAACAASURBVHIorc4jIyeegrJMCoozufvhDYrL8vAL8eLi5bPcuncDQUoCReWFHDtxmLevXeTx48f8159/cPPmO4RHBaOnr05wmDeZ2fHEJgbh6m6Jm5cNIWHe7F6ao6OzhS39fQwODtLS0oK7hzOxMeFkZiRTkJ9NTnYa7W2NXHr7LO+/d5tzZ0/g5+tBSnI8nR3N5OVmUFNdRk93G/V1lZSXFdHX20lfbyc93e3UVJfT3dVGfXUFvZ1ttDfV09FcT097C4PdHWzr72N6ZJAdYyNs3zbC4swke+a3MzsxSntLPUX52aSnJREfF7US+o6MDCcgwA83NzecnJxQV9fE0dEZL08/vHyD8PANJjgiDj1TazQNzNA1s8bG3RtpNQ3UjIwwtbfDNyyYux++x29//sovv/2N9z64RXFpNvOLk7x79xK9vY10dFbT11NLe1sJ1VWZhATb4+5pjI2dBtX1mZTXpJGUGUxsmj9xaUF4hTmgaiyDf5w7tV0VhApCsPVwQM1QFzkNTdZLSiMio4iorBIbNsuyRnQzEgrK6JlZYm7vhIm1M/KqhiiomSCtqL/StrReTPn/USLWiymvZCDEZbRYvUFuJTTt6B7KZlltxKQ1WbNJgdUb5BCT1uT1tdKsE1Varnl9QxxZZUP0TJwQkVRns6w2Gno2bJBQ5fX1MojJa/PGJjnWS6qyUVodRW1zzBx8kFDSQ1rVcAUuVosqYO8ZirSqIcq6lojJa6Oia4O1SzDuAfFIKhnyxkYFpJSNVqpe121W+785URVj5NTNkFA0QF7DfCVgraJrw2vr5dgkrYWLbwy5pS24+sViaOWJiq4NUspGKOtYs+qNzciomqBuYI+kkiEbpTQxs/fDzT8OBXVzNklroW/hjryGOXrmbojIaCOlbISorA4bpTSRUjZCRdcGFV0bzB38iU4upLyxl6CYdFatFsfJLwaXgDg8QpJw8IlCy8wFR99oTB390TR1RknPBmV9W7RNHTG198beMxSfoDga2gbIKaxH19QJC3t/dIyd0TVzR0nbBivnEFR07RCR0iI6qYDAyFT0TZ2JFeRhYOZERV0XmbkVhEenYufoha2DOz6+gbz+xhr+8tob/5+L+2v/Pv8DAGLVKlZlZuQRFhrNgf1H+fN3OHXiLAs7d/Pk8Sf8/edf+eG77/n8+ae8ePaUp48fcfXtixw9uI8De3dRWpBHSX4u7Y2NTG8bYWH7NHsX5ji4dxdLizuZm55g3655dkxOMjs+zvmTJ7l97Rqnjx5lz8I8586c5cWnn/H0ySc8efwxnz57ztXLV9i5Y46erm462zuYn9vJ5PgEVy9f4dXX3/D86TM+/+wFH334gEcfPeSbl1/zzcuv+fjRY+7ducvk+ATC3DyGBgaZ276D+bmdnDx+glMnTrK0Zy+X377Es0+e8tFHj7h1+x77Dx9jZsciHb2DuPmGomNqg7aJLeoGlsipGyAqq4a8mgGvrRXjjbUixMQnMzo2RVfXAOmZpaSkleDkEoCOvgUGBhZkZuXR0trO1Mw0nZ3tnDp9jHvv3eb+/fc4cuQIFy68zeLibto7etg2vYPTl67SM7iNuJQsNkkqIiqtjJahNRnCCmyc/JBTMcDKwQ//UAFWDn6ISmmwXkwVcRkNImNT2XPgCAePnOTMhUssLO7l1OnzPP3kM+7euc/oyATpGTkkJmdgYeuMgro+umb2uPtH4R8Wx9LSfp4+/pi62iaW9h1my+Aktq4BhCTkom7igoapK2ZOy35IF59wbB296OreyvTkdro7l4Pu/Vu2cvr0Wd555yYXLl5h99IhWru2MrFjD9OLB8krb8QnLAG/qFQ0TR2RVjdmo6w2EipGiCrpI6piyGZVI8RVDBFV0FuGCEnV5X9EpNR5Y4MsMkp66Jk4oKlriYSMBrKKOtg7+2Dv7IOyhh5yyprIKmlgbO6AoqoeMgqabBKXR1ZRBzFJFdaLyPPWemk2iCqwUUyRTeJKKKjoY23nioKyBhLSCkjLKaOhbYCphS0KyhrIyKsgJauEtJwyMvIqyCmqoaCsgYq6Dtp6xhgZm2NpaUlggDcpcRGkxgSR4G9PhJMu6X7mdGQH0SBwpz7Jjep4V+pTfKlPC0AY5UxupBt1uVG0lMRTnBxAeqQbkuIiSEsuW5r8Q9NoGTzO8O572LsFICcnh4yMDDIy0nh7erB3cYGejnaGumsY7qykrTKLgeYCeqrSaS2MZrwlly3l8YzUpDBUJWCgKpm57mIObGtiuCGHivQQqnMjGWgvpLI4lvysYOIjHQnxsyDIx4ye9mKmxlqY3NZGY10O1ZXZjI20MzzYRk9XLXX1hdTWCUlJDSMtPYz8ggTa2kuprsmmq7tyGRK21NDeVU58kj8xib4sLo1x+MQcTe3FZORGUVGdzcH9O5ibGWFucoidU4P87eun/PWLh1w8vofxvgaEgmB66vNpKUmluSiJF++dY+dAHc3CWDorUmmuTufcyZ389rdn/PTtE/jje37+9lPuXjvH84/u8d2LTzi5b5GBjnqmBjuZHeni1MHt3Ll0mMXpLRzcPcPczAj7FiY5tGuG6aEutm1pZvdUP/t3jHBgbpTzhxc4e2CBSyf3c+H4Pu6/e4VnHz/k1Tcv+eOP37h5+xKDg+001AqZGWllW081PbXZ3Di5k6e3T/LTZ/e4cnQno5017J4Z4dK5k3z+4jPeufo2T558wM9/f8XPv/yV//rjZ/7442e+++5LvvnqOZ88fo9vvvyERx/eoKWugPqqDGpKkykvjKWyOJYiYThjo63cvXOVmzcu0tdTSXFRPIUFsRQVxlNULKC2TkhvXx0jo520tlfR2l5DXUMpGZlJFBRl0NBcQVdfAyPjPXT21lFUlkF6djQpmWEIi+MRFscTJ/AhIy+UgrI4kjP9yC4Io7ophYLKGDIKQkkRBhGb7kVchjfx2X6EJrkQGOdAXJYvIQIXAhMciUz3JDbbl7A0d8LTPYjM9CI42YWIdG8ShMGEpngQkuxOZIYfmWVxZJXHU9KUSWljFrkVSfQMN1BSm0lSRjjbZvvYsXuU/qFmFheGOHpolvHRNtrbSmhtLmF+YYT+wVaGt3WRXZBMcl4i0WnRBMQG4xjkhYWPM2aezlh6uRAUF0VAdDguvl7YujkTJUggKSsdYxtrdM1MSUxLo6qhARdPHwzNLLF2cEbXyBRbB1ccPLxR0tND2UgfdWND1Iz00DLWw8LeHL8QDxJTwknPiCQvN4oCYTQFuaHkZfiTlepJcqwDUWHWBIXYk5gSRkxCILaOxtg6GiNIi8TD24HUjDhsHczx8XdjbmGG4bF+QsICKS0v4vTZE/z1+2/4+y+/8/vvf/Djjz8Cf7Jr93bMLXVISYskv0hAYUkKefkCSsqyGJ8YpKa2gvHxcY4fP8nhw0dZ2rtIdVUpLs52hIUGIMzLJDsrlV2LO4A/ePb0EYcO7qWkWEhOdhrVVaWUFAspLcmnrbWB5qY6SksKyMlOp6O9ma7OVjo7WigpyFsOXDfU0tpQS1tjHV2tTfR3tjPS18P4wFYmhwaYGR9hfnaSHdMTjAxsoaejlZaGWgoLhCQmxJGaIiAtNZmYmBhsbW0xMTHB3Nyc1NRUUtMy8PNfburz8gvHOygKRQ0DZNV0kVbTQdPcCjtPX+S1tSmra+BP4PkXn/LXH77m51++p7a2lJ07Jxke7ub0if1MjvfS2lhKZloYLY0FpKcG4uSog5ePCdvnurl84wDTC33EpvkRLvAmvSgGbUslHAOsaeqvQ5CfhK2XA6ZO1shpqCOvqfV/QUJaEREpBWRU1NE0NEHb2AxlLQMk5LRWwtNvrpdlzSYFJOR0UNIwQ03HamWE7o11MryxTob1Ysqs3iDHm+tlEZPWRExac2VjQkJOBxklgxV70xvrZFi1ahPKmuZIK+qz6s3NrBdTRlRKY7mtSUKVjZJqrFotjoisJhJKerwlpoi2qSOxaYVYuwYiKqfFaxtkWC+pipaJA7rmzqxaK8kGKTVk1JYv6E7eUVS3DBKTUoSMqgmrRZR4Y6MCIjLarNusxnoJddQN7NmsoI+umSuyaqYoalmySVqLNWIqbJDUYJO0FrJqpmyS1sLUzhddM1fe3KTIahElFLUseW29HEraVhRWdeIZlIiRtRe2bqGExedi6RSIrpkrqnq2OHlHoWfuhrSKMQqaFisNUTKqJojJ6aJt4ox/RBrZxU1UtwySX92JurEjHiFJ2HtHIiKvi6VrMGpGDqgbO6Jv7YmOhRtqRg6oGtqjaeqMkZ0Plq7B2HmEEBSRTGvnMJnCGkysPDC08EDTwAl9C0+Mrf2QUTHH1i2c4KhsgiIzcPYMx9bZH0/fSLz8oggOFxAVl0lCUi7BYfGERyWSkpGNpJTcv9WG/ygP/8MhYmvvEMUF5dTVNLJ/6RAtTe3kZxfw8YPH/PLDz3z78mu+ffk1X734jBfPnnL/7m2WFncy0t/H+Mgwo4MD7JzdztGDBzh17CiXzp/j9jvXuf3Odd4+d5pzp45zeP9eDi7t5sKZk9y6foXzp0+we34nx44c5b2797h14yaPHz7i669ecuni28xt38Hc9h00NTQyPTnF2Mgoly6+zauvv+HD+x9w++Ytbt24yYVz5/nk4yf8/edf+PyzF9x99w4H9u2nvraOspJSdsxuX6k+HR0eYWLbOIcPHuL2zVt89NEjpqZ30NDcQWVNM+ExScir6bFqtQhrROVZtXYz6ySUWPX6BlatFkFMRgVdIwsaWjs5dvIcbZ1b6e+fIioqFW/vcKqqmujpHWBmdicTk9N09/Yws32a6zeucfHSBbZNjOPq7oYwv5DQsCjWrRfFxtGVgvJaIuJTUNUxQk5Vl6yCCpy9gnhtrRgyyrpIKWojrahLQFgS4bFZGJi5ICKpzuoNMji4+LJ76RBHj53m/IXLzO1YZGFhF/ff+4AjR47R3d1LV/cWahta0TexQk3XlJySahYOnGR8+27aWruYn1vgzt0PGB6bwdDCCd9wAXZeEfxlkxLrpLXRs/JAzcCG2ORcSsrrmF/Yy97d+xno7Sc5SUBsdAwDA0Ps33+QvUsHmZzZSXpOIV6BkcSn5mLp5I28uhEaRjbIqBkgo2aApLI+0urL6sN/IGKz6vK8/QYZrRVZdYOEKm9skEVaURcJOS02S6sjJqnKJnFFbB290De2QV3HCBVNfTbLKCGvrIOsohbK6gbIKmqhqmmClJwmG8UUEdmsjKiECqISKqhqmmJp64G5lSOaOoaIbpZBRFyatRvE0DM0Q0ZeBSVVLWQVVP+fI6eohpKqFpo6hugamqChpYmJqQHOdlaE+jiTEu5FSpAj2cG21CR5URppT22iO02pPrRkBtGQHkh+hBPCKFea8qKoy42gINGX5FAnvBxNkZIQQ0pSnJbB4wRFZiIpIYG0lBQKCgoERWathK3TkgXLFsGqXLrqhPTU59NekUZjfiy9lQImWvMYrE5hoCKRLaVx9FcmMtddzM6+ctqKYqhMDaSzMpnmimQKMoMpEUZQnBdOUowb0aH2dDTn09lSwNbeKob665ie7GV4sIX+gRZ6+xpobCohITGQ+oYC4hP8CI9wW1637iqnui6HlvYS0jLD6eqt4vrNE8zObaW8KoP45ABSs8LJEsbQ1FrC0p4puttruHr+KA/uXoX/+oGP71/j/XfO8sl7l6nKi6exJJWuqmwme6s4uThIe1kyW2oz2DXazINbJ2hvyKOjIY/x/gZ+++4z+Ncv/PPnV/Cvv/PH317xzbNHPLp3nSN7Zzm2bweLMwM8ef8azx/eYveOMbYNdNHbUs3W9jomBzqYG+1mpr+N4fYq9k5tZWl2gHfOHuTGhWPcuHiCl59+xLULJ7h84SS//fZ3fv3tZ65cOUtDrZBdM1vZO91LV3Umu8dauH58J+9d3M++qV7aq/Poba7k9jtXuH/vDjevX+K3337gz3/9zK+//pV//ON7fvvtB3799Xv+/tO3fPTBLd4+d5SDS7OU5guoKUunpjyVorxIygujKSuKJjPdn7q6DC5ePMrjx/e5cOEoVZVpFBYnUFQsoKw8g7rGArYOtNDSVkFltZCKGiFFpdnUNpTS2FJJc3sl26a2UF1fQEZOHMIiAYL0EIrKBWQJo5YbmIRhZBdEkJTuQ05hOBX1SWQXhxGf7k1chjeRyW7LJ9WDwDgHguIdScwNIC7HD/84ewITHInO9CYy04uwNHdCU93wT3AgLs+f1OIwBAXB+MXaEZvtT2JuEKmFkQiEYeRXCiisTqGsLovqZiHxyQF0b61h+/wQkzN9bJ/ZyqEDswz2NzE00ExfTz1T01sZ3dbD8LZu2nsbyS3PIiAmAPcQL1yCfTB1s0PfwQI7Xzd8woPxjwjFO9CfoIgwiirKaOvpQlNfH3lVVbwCAohJSsLS0RkDCyv0zCxQ0NBCx9AURU0dZDQ0UNLTQdVQHxUDHVT1NDG0MMDNx4nImEBi4wNJEgSSlhpEemogGWkB5GQEkJ26rEyUlKdT01RCblEqXgEuxCSF0TfUgbAkm4y8FKITw8kvzaG5o5HwmFCs7C3wC/ahqr6Cux+8C8BPP/2yAhHf/vULauuL8PS2JUcYT1FpKmkZ0RQWp5OTm0pqWhJjY2OcOXOOEydO8O2rr7l18xrCvCwiI0IoLhIiSIqjrraSBx++B//9B//88x+MDPeTl5tJa0sDxUVCiouEtDTXU1pSQHNTHbU1FdRUl1NZUUJP97I74T9B65UtiYZaupoa6GtrYbC7k+HebsaH+5neNszMxBgzE2NsnxpnatsIHe2tFBcVUJCfR0F+HtnZ2QgEAjo6Ojh79iyff/45x46fJCY2icgYAV5+4YTFpmDn6ouumS3iiupoGJsjraaFlZsbfmEReAf6k56Twbffv+Tvv/6NsvJ8Tpw8yNBIN3v2zLJv/yz1tQV0dpRRW5VFZnowcbEehEU4UFOXzvzefoanWrFy0UZJTxxNU1kc/EyxcNOntKkAgTAeCxcL3AI92awkh4isDBukZBCTV0RcVhlRaUUkFdSQV9dCVlUDESkF1ostty39Bww2blZFXtV4JR+xZpPCCjj8J2D9H+B4a6M860SVeHO9LH95SxIbpwDcfKJWWphWb5BjnagScipGrBNVYr2YMgZmLqjrWi9vUmiaoW3swNrNyihqm69YmpR0LHDxi8LIxoNVayTYIKXGRml1lHUtkVTWR0HLDHlNU17fKIuIjDar1sqsrFOvFVdFXF4PMTld1oipIKNqwl/WySKtYoyYnC5K2lbIa5gjLq+Hmr4dOSXNpObVoGnkiLi83kro+vUN8jh4RiCjasKqNyXwDUshNC4HfQt3DK08sXQKXIEKeQ1zVPVsUdSyxDtEgINnBKtFlFDWsWatuCpy6mYryoW2ifPKb/mGpWBo6428tiXmzoGIKxkgrmSAqqE94koGyGiYoaBjhYqBHSoGdijr26Jl5oKpoz/mzoEY23ri6h1OWVUrsYI87FyC0DV1Qk3XFi1jF2xcwzC28SW7uIW8khZ8Q5Pw9I/FziUAMys3fAKiSc8uIyuvkriEbGwdPDGzdMAvKBQJSdn/XRCxe3GJ3o4+UpMzqCiupKywFGFWHiePHuPJw0c8+/gJX3/xOQ8/uM+jD9/n4QfvMdjXjY+bG9PjE8xMTHJwaR9vnzvPO1eu8tH993n5+QteffUlN65e4cKZk5w4cpClXfPMzUyya+d2ds/vYHJsmKnJcfbtXd6luH3zFu/eus3+pX0s7JxncX6BoYFBhgeHKC8tY3hwiCuXLnP86DF2L+7iwL79LOyc5+D+A8sVo++9z/v33uPenbvMTE2Tl5NLV0cnA1v7GR4cYu/uPbx39x6PHz7i+tVrnD17nta2LqobWvALjuT1deJslFLmTREZ1ogrLIdr5TV5faM0q94UZbOCJqs3ShIYFsP+QyfZd/AECwsHSUjIJD01n/37j7P/wBF2zi9y5ux5Tp89w8KuRc6eP8eZc2c5cOQoDS3tzMwtUFRahbKaLm9tEEdVx4jCijqKKusprmpiYNt21PXM2CSpyBvrJbF18cMrIIb03AoKy1tJzixbXrFU0CYoNIaZuQX2HzjC/gOHmJqaYXZ2B2dOnWV2ejtberfS0tJGaFgU8krqWNq5sLj/OPc++pS9h09z9Nhpbr/7PvlFldg7++DkFYqOmROr1kgtbzmomyOrac4GCVWqm3o4fOwsiwt7mZ2YYXZyitzsHHKzcxgYGGJsbJzpqR0cPXaKptYuLGyd2SAmzToxWUSlVVHUMkbD0AodMwfkNY1ZJ62CuIo+IsoGiCkbrCgRayXVV3yaa8WUeHOjHJLy2ry5ftmWtFlanTfWbEZNyxiRzQooqumgqmWAmJQCG8XkkJBRRUlNH3llHaTltRDZrMS6TXJIyWkhJqnKBlEFNHQsMLd2Q03TAANjC4xMrVBQ1mD12k3IK6kjq6CKtp4x8krqK99l5FWWbU3KGqhp6qGtb4SOgSFGJsZoa6lhqKVEiIcNwoQAiuI8yQ2xJd3HhKIIh2WQSA+gJTuYqmQfqgS+dBTF01QQQ3d1KrW5MaREuOPhYIakhBhSkpuRkpRAVGQTfqFpK41NDu6BSEtJERkeRllRIVXCJJpK09hSn09NTjQlyQH0VSWzrSGboZpUxhsyGK5OZqgmmfGmTEbq0mkriKa9MIbh5jzqiuIoyAympiSe9sYs8jKCSYn3pLEmk/KiBDrbitk+3c3xo/MMD7YwMNjK0HA7Q8PtZGZFk5YeQWlZKrl5sVRVZ9HZU0lmThSVNVlMTHeTnBbC0oFJbtw+xc7FIeqa82npLCUyzovqujy6O2vIy0rg0J5ZWuqK2DHey/3bZ/nvX19y/fw+WioyEQqCaCtP5dSeUUZaC4lwN6alJJ67F3dz4cgUmUm+1BYlUJQdyeL0Fo4vzfL+O+fhv36Ef/7GL99+wZ8/v+Lh3WucObybual+Hr9/nXcuHefZwzucOrjIYFcjAx11bB/uZGJLI6OdNewc6aSnrpDe+iIOzY1xat92ju6Z5b13LvD0w9t89vRD9u2b54cfvubvv/zIwwf3OLo0y4G5QYZai+iuymSsvZTxriomumuY6m9mcWaETz5+xMkjB7h66QwvXjzi8y8/5ssvn/DTT1/z44/f8MMPL/n808fs37uTkoIMKkqyyEyOoLxQ8G+IiKY0P3r5MpoZSGFhJFVVyQwPN3L//m3OnT9CYXEC+UXxFJYIKKvMpHdLI01t5eQVppBXmIKwMJ3K2nzKq/OobSyis7eO4vJ0soXxlFVnkFeUgLA4HkF6IElpAaTnhpCaHURCqheZwhCEpRHEp3sSJXAjNt2LyGQ3wpNcCE92IzDOgeAEJwTCIHKr4whNdsU3xpbQZFeCBM4EJjkRnu5BdLYPcTl+5FTFUtmWSXCCE8n5oUSleSOsSCSrOIbm3lKEZYkkpAfT3F1GbZOQtu5ydiwMM7cwTE9vLe0dFbS0ljIy2s6evVM0tZSzdaiNjr4mhGVZhMeH4OTjjH9UELGZifhEBuEU6EVkajzhCbHUNjey//Ahjp05xfV3b7Hn4H50jY0xsbIiICwMF18fVHT0UNDQWj5a2uiYmCOhpIyUijLy2pqoGuqiYayPppEuuub6mNmaYuditawu2BtiY6uLvYMe3l5mhIU6EBnuRFCwIx4+dstjcoHu2LhY4hvsSbowhVhBJKm5AsJigvAL88bexRZdEx2sHSyxsDfHyd2B7oEuvvzyJcuff/HNqy+B33n11+d09dTR0V1Fe1clOXmJ1NQVEp8QQUpqIk1NDbS3t1NUVERRYT5Dg1vIzckgIjyYgvwcSksK6Ghv5vChff8egj1GT3c7ZaWFCPOyVrYjysuKqKutZHCgj8aGGvJyMykvK2JuxzQLO2YoLRTS/G81oq2xjvamerqaGuhpaWJLeysDXR2MDvQxPtzP+Mggk2PDzE5uY2ZijK1bemlsqKOstJjiogJKSkqorq7m4MGDfPLJJ7x48YLevq24ufvg5RuCX1A0Di6++IfFoWtmi6yaLhLKmjh4+1Pe2ExJTR2C7AwuXH2bf/Inl66ep6Gxkm9eveDrV8+Zn5/g0OGddLZX0dggJC87mmSBHw312RQUxZCQ7E1FXSoj023Epvlh52WEgo4osVlBuIVYk5QXTWJuDPbetiRkJ2Fib8k6STHEFRQRV1BCREqBdWLSrBeXQUxGCVFpRdaLy7FeTJFNEmorbUyK6qao6VihqG66skKtrGmOlIIe68WUV7Yi/gMR68WUUdOxWmlx0tCzwTswHv9QAaralqwVUUROxYjQ6AwSUovQNrRHUd0UR/dQ3PyisXUNQkbNiPWSqqx6bRMxqQVECvJQ1rXkTRH5ldD1myLy6Fm4YO7oi7ymKeslVRGV02KTtBarRZTYKKWJrJopCpoWiMvr8ZaoMhskNRCT02WtuOqK0vCWqDI2riHLlalWnpja+WJm74eiliWrRZSQUTUhPCGPwKgMxOR0V5auLZ0C0TRyxMzeD2uXYJR1rDG186Wsvg8ZVRNk1UyRUDRY2amQUTVBWccaKWUjJJUMEZXVQVLJEEUtyxXosHIOQl7bcsWqtF5aExUDOxR0rBBV0GOzsiFyWhYo69uipGezMnanY+GGrqU7agY2GFu5kJgixC80Hu/AWExtPdA1dULdwB5Lp0DShPXUtA7h6huFd3AcsYI8LOw9sXf2w8bBGxsHH7z8oggMjsfTJxQ7Rw98AoKRllH43wURvR09NFbXM9I/zOL2ebYNjrK1q4/R/kEO7N7LqSNHuHnlCjcuX+buzet8eO9dtg314+HkRF1lLd1tXexd2MOVC5e5c+Ndnjx8xMvPv+DLzz7l7XNnObRviZ2zU2wbHmBLTzuDW7sZGexja28Hiws7Wdqzl/Nnz/Hurdsc2LefyfEJ9uzazfjYNhbnF2hv9bUW3wAAIABJREFUbSMiLJyMtHTGx7YxOz3DttExZqdnOHPqNAs7l21RN9+5wfWr17hy6TJ9Pb0E+PnTWN9AX08v/Vu2sm/vEs+fPuPll19x9fIVDh48TEV1A2nZBZhYOLLqL2sRlVVjk4zaclOBuBKrNsggqabP2s2KrBGTY9Vf1hIWK2B2fi+NLd2Ym9mx5q2NqCppUlFew47tC5w6dYaHjz7m+IlTnL90meOnz3DxynUeP/uMx89ecPrCVarqW/HwDUbbwAwjc1vaewbYd/gkc4sHqaprR0xSCRMLR7z8Iqlr6qV/eJaWjkE6esbo7N2GvbM/PgHR5BWU09s3wL6lQywu7mZpzz6OHTnK0q7dK8+opKQMXT0jDIwtsHZwo3PrCEdOX+LOh5/w7vsPufPeY6ztvdA1tkfd0JZVa6SQVDNjk7w+cloWyGqaskZUHmFRNQuLS/T29LO1p5cd0zPsmN3Ovr1LXL96jWPHjrFz5wLnzl/i8JET1NS3YGBsgb6JFTaO7gRHJZGZX05kUhZm9h5IKuuyWdWAjYp6iCrpr0DEW5tVeX2jLG9skmP1JnneElFAXEaD19ZIsF5EHnllfdZtkmXtRinWbZJms4wSopLybBCTZpO4PAoqukjJqbNmgySbxBVZu1GGN9dKIiWnxbpNcry2WhwVDRM0dS3Q0jXB0sYR/6BwNHUMkZRRZLOUPArKGmjqGK5AhJyi2gpEyCmqoaymjbqWPuraephaWmFiYoSOpgrWRpoEuVmQHupCucCPBHdDMgMsyQu2pizGhZbsYFpzwmjMCKI1N4LG3Ej6G7PpqswgPzGQ9GhvspPCkNgshqTEctC6eeAYdq5+SEtLLduapKWRkpTA3taaxpJUWsoz6KsTUpkZgTDOi7aiGAarUumvFDDblsdsWx7TLTmM1qbSX57AcG0a403ZDDVkMtJVREtNGtXFcTRWJpOa4EVynAcN1Rk0VGfQ0iikoTab7s4qiguTSUuPIjLKh4KiVEorMohN8Cc1I4yYeB/SsyJo7Silpb2EiupMWjtKSUkPpbQijeGxViamu+nsqaS7r5qklCCSBMH09dSTGBvI6aO7mB3vYainnsN7J/jhq4fsmumjNCuaxrJUmstSOLBjCwdmu6nOjaS7Jo1P7pyguz6D+pIElmZ6yEsOIiPWl+KMaCYHOjhzaBf/+OFr+MeP8M9f+fHVC65fPMmBvbPcvnqGK+eO8Mt3n/Pw7jVO7Jtj3/Zhdk/1M9HbwFRvA0fmhjg428/U1gaG26vYPtzJzGA7u6aH+OzRPX757kvm56d4+vQDfvrbV3z1xXM+e/6Es0f3MNlTS3NxCo0FSfTULO9V3Hj7NC+ef8Kt61fo72plz/wMN29e5OKlE1y8eJynTz/gxx+/4ccfv+H+vRt0ttWTnZFAZXkOtZV5lBWnUpAXR05WGMKsUKIiHBEKI8jLj6SgKIbS8kS29Nfz0aP3aWkvJUcYTXZeDHlFCbR3V9HQUky2MJHUnFhSsmLJK04jvziN2sYiCkvTKS5Pp7w6m/KaTCpqs0hMDSA+2ZektABSsgIRZPiTmOZNem4QqdkBhMU7EZ3sTkKW7wpIRKZ6EJLoTJjAleT8YAobBERnehOU6ESIwAXfODt84+yIzvYhvTSCoAR7sisiaR8oIirFlbSCEEITnCirT6W6JYu2vjKKypPIyI2gqb2QodEW2rvKWTowzezcABVVuZRX5tDSVsH2uWH2H5yjokZIdV0x6bnJBET44uBuj4O7PSFxYcSkxuEZ4oNrgBcRiTGERkYwMDLMy2++5vnnL3j1/Xf0Dw+xcfNmNPX1cfD0wMDSYgUe5DQ0UdLTQ8vEDHEFRRS0NJFRV0ZCWR4pVUWUddTRszDA3NESezc77NysMbMxQNdQGV1DJazs9PHwscbTxxoHFzOMLA0xc7DAzdcVOw97nL2ccPZ1wSvQk+iUGKwcLdE110PPVBdrVxvC40MIiPLHycuesIRQampquH79Oq9efc0///UPvnr5nMtXT3L+4mFGt3XT2FxKWkY01bUFxMSGkpAYTVJSArGxsfj6+hIdFUFGejKCpDjS0wSkJCcQFRlKbk4G9XVVVJQXk5gQQ2VFCVWVpWRmpFBXW0lnRwsN9dW0tjSwb2kXp08dY37nLI0NNVRWlDDc30fzv2tgWxtq6WhuoKu1iZ6W5dPX1sLWjjYG+7rYNrSVqW0jTG0bWc5TDmyhp7uTluZGhHk5VFWW09DQQElJCTU1NdTX19Pa2kpQcCj6BiY4ungSEhmPm3cg7n5hyKnrIa+hj6GVI8k5BYzt2Mmrn37hpz/+wW///J0ff/0bZy6eYm5hhv/mdz746DbOrlZk/x/q3upLzvtA11UMwlZzNTMzMzODmpmZmZnVzAxqUJOkBnULWoy2hUbFcRI7iRMnDjjgmcnszOyT8+yLHvc5+0/IxW/Vt75Vq1atqpt664UnN57JqR5S00Lo76slNsaDnOwwCoqiiE30JLc4kpGZVrJLY/AJd0DVUMC5BHf8o53wDrMnJMEXG3dzolOjOBcbikBJFjE5WURlDiFzp0SlOCUqg5CEPEIS8pwWk0dUSg1JOR3kVIxQ1jRHy8AOHSMHlDXNkZDVxsLOB0t7X9R1rRESVzlyLE4KKyAmrXkIm3tbDCFxFUytPYmMz8U7MA4JWW1EBOqISWtiZOFGUUUbCWklSCvqY+XgR0JaCRoGtmgZ2WPlEkBofDYWTn6kF9Zi5RLASXElBMr6nJVWJzgmAyefcCSV9DCwckPHzAmBsj7HTkshq2aKqp4tZ6U0kVDQx8jaCwVNC4SltdAxdeGkmAqKWpbomrmiYeiAmJwu52KyUdK2Qk7dDK/gRPTM3dAydkJZxxohgQbHRZQQKBkiqWiArpkrUclFHDslg6qeLb6hKQiUDHH2iaKououIxAIMrTwxsvZCTd8Oj8B4QmJzsHULQUXX5sghUdSyRMvYCXkNc06Jq6Jl7ERKbg0xGWWoGNjhEhCLiYMf74opH0HupNRMkNU0R0HHCllN8yMwnpqRAzoWh5+DtZMPETGpuPmGEBCWgL17EGZ23uiYOWHm4EN+RTux6cUYW3sQEJ5EQnohXoERhEUl4+oZhKKqAcbmzvj4RZKclk9oRDz+waHIyStz7Edv/+uIiK6WDs63drJ7aZudzS0WZxbYXFlluLef4d5e+ru6GOrpYXNlhZ1L62xtrLI0N01uZgbuTm4kxSYz0D3I1Su73L91j2dPPuDVs+c8ffiIm/t7rC4tMj48wPT4CJc3Vtjfvcz25YtsrC5y4/r+kYD46PWHbK5vMD05xeb6BhNj4zTWNxAZHoG5qRnurm6UlZQyOjzCytIy21e2ePTgIQ/u3ee7P/6Jv3z3Z+7evsPw4BCpySnY2dhSWV5Bb3cPg/0DzE7P8PD+A14+f8G1vX1WVlYJDo1CoHC46SwkUOK4qBzHTkkcCojj4hx7W4RTAlWOvSvGSXEFJBQ0yS2pIa+oGm09U6ws7UmMT6G9tYuZqVlWli6ys3OVTz/7MatrG+zfPGDt8jaPP3jJL3/3HR98+Iay+ja8g6LxDorEOyCUSzvXefXJT3jw9AVDY/PE/A85urSyiaGxCyxe3GFn/z5zi5dZWN6ipWMIEwsXYuIzSEvPoaS0ko2NS2xuXub+3Xs8efSYxblZers6mZ6cIj83DwMDI9LSs5mcucAnn3/Je88/5erBQ6KTcujsnyQwLImzAjWEZLSQ17bk2HEpRBUPN5UNrNxQ0TLDLyiKuvoWhgdHuLKxyc39Pe7fvcedW7d58ugxd2/fOXofV65sM7+wTE/vIG2dvQyOTDK3tM7y+hY5xdU4e53D1N4TgboRwkr6iCrpI6FqhKiCHu+KKfOWkAzvCMvx9hkZTosrc1ZCmeNCMpwVU0THwAZ9YztOnZXinZNinBKW5J1TIpwRleLEGUkkpFUQFpfnrJgcwuKKh1OuQjLIK+sfxZnsnPywsHFHSVUHZTVtzK3sEZWQQUpWCQkpeeQU1Y7iSz+cH9wIOUU1FFU0UVHXQV3HAG0DYwyNjTC3MMbazAALA1X8HIwpSw4m45wjOefsSPczJ/ecNS1ZQfQUR9GaHUx9egB1WcE0FUTRXBhLQ2EcZZmRJEf5IC4mQmBYOm0j1xAVFUFMTBQJcXHk5eQIjszG1tkXCQlxTPQ1kRaIIyMQJ8rfhcr0c7TkRzHZkstsWx7TLTnMtmQz35bLWG0KA+VxTDdlMt2USXNuKMuj9Uz2VdJQGk9TVTLZyf6kJ/pQXhRHY00GnW3FjI80cWljmvGJTkpK04mK8ScjK4aCohQSkoPJLYhlZr6HxZUh6hrzmF3oZWi0mdGJNhqaC5iY7qS8Kp3IGC/8g+wpLEnk4voYxSUpzM/2ERnmwZ3r6/C//8xXn79PZ1MR26tjbFwYID8lmN7mQuaGG9iYPc9kbwUTPeVcXxvmwf4sa5PNDLTmMthWQEa0J/lJQZRkRNBcnk1FXgpzoz188/M3/PE3P+f7P3/Dn779BT/78Ue8fvaY3379Ba+f3mF/8wILI53MDraxPt3H1uIQq+OdjHdUsjTcyvbCIPsrE9zYmGVuqJ3m8mxePrrJP77/lq9/8RM++eQ5Tx8dcOf6Jgf7l/jizUd8/slLJnsa6KzMZHO2ny8+fcWvf/FzHhzssTDex8rMKOsrM7x8+YiV1RkaGsoYH+/l0aNbvHnzikf3b9LV3sBQfztjw+eZGOmiqjyD3KxIcrPCKSuJJz7WnfzCSLJzQ8nKCSGvIILi8gQePTlga2eFrNwIUjJDySmMpbm9jMbWEsrr8iisyCA9L47SmhxKK7OoayokNTOCovJkapvyKK1KobwmjZBIF+JT/EhMCyAhzZeENF9SsvxJywkkMd2HyCQ3olM8SMzxJy7Th6hUD6IzvIlM8yQi1YPEvEAyyiOIzPAiPM2D8DQP/OLs8Y93ICbXj7TSECKSnYjP8iS/IpKgKBuKquNILzhHRWMaheWxFJUn0NCaR2tXCbVNOfQPNTAw3Mi1m2vMLvRTWp5J72Azk7N97Oyv0j/cRm1zOfGp0bh4O2PpYIGpjSmeAZ5ExEfg4e+BrYstPkF+RCfEkJSSTN9AP/ce3Ofeg/v8/X/9J/NLi8grq6CqrY20ijJSykrIa2qhqKuLQFUVCWVlJJVVOSMtjbKuDrIaKkgoySGlqoiqnib6FsYY25hjZGOCpbMVBub6qOoqoaKjiKGlHrauFtg4WWBoYYCavhbGdla4+nli6WKHg6cLrgFehMZFEhwbineIL4ExwQRGBeEW5IFbgCu+Eb64+rtgaGuImZkZaWkp9PScp6+/i47ORhqbK6itL6Kjq4aUtEjCInxIy4glMMgL/wAv3D2cCQ0NJTIykrDQc/h4uxMc5EdWZirJSXEkJ8VRU11OUWEuxUV5pKUm0lBfTVVlKeVlRTQ11lJUmEttTQXVVWV0tDczOjLA/t42P37zMb/8xc/41Zc/Zbi/h4bqClrqa+hobqCrtYnzzY10tzTR197K0PlOhnq7mBkfZuXCoXsxPz3B6GAf57s6aG9rYXhogIX5WSYmJqirq6O6upqCggI6OztpaW3H0ckNZzdvnD38iElMx97ZByVNQyTk1LD38Ke4ppHR+Qv8/De/5c1XX/Kr333DX//+PZeuXsLdx/UwKtZeQ0iYD28+f8bW9iJu7qY0NuSRnxdJVU0aJWVx5BZGUNOUweLqAPXt+STlhOAb6YBnqBVR6T4Ex7sRnuyDjYcJTr62hMaHoG2qy2kJcYQkpTgrkEFYII+wQJGzkgqcEVfglMhhHOkH+rSErDZyKkaoaluiomWBvKrxkbiQVTZEXOawP/EDtVpYUg15VWME8rpIKehx4qw86rrWWNr7HgHpfmBQ/OBAaOjZ4BMUj6t3BCdEFDgXnYG+pStmDj5omzpi6eyPko4F4go6/OiMNFomDjh6h6Fj5oS2qSM+oYko6VhwQkwRCUVdjv1I9Ogf/3fOKnDslAzHTkhh7RJMz+gyBpYeSCoaoGPqgqqeLYZWnmgaOSKpaICCpgWnxFXRNHJEw9CBs1KaKOtYHzkZp8RVEZHRRlrFGAvHAIprzmNg6YGIjDb2HmGcldJESdsKI2svXHyjMbL2wtTOF1M7X2zdQhAoGR45ElrGThhZe6Fv4X7kmFg5B5FZ2oyWmQsqBnZomjpzQkL1CEr3A9n6kFlleiQq1IwcMLb3xc7jHIHh8UQnpOHiHYyrzzmsXXwxtHRB39IVIxsPIpPzcfELJyGjmNi0fMLj0sgtqSItu5CElFw8fMJw9QzBxy+SpNQ8AoIjcfX0QV5B5V9LRPS3d7GxfJG7Nw442LvGte1dDvaucXFhkYuLS/Sd7yY9OYmmulrOt7fR3dHO8sI8eVnZvHPsXdRVtImOiKelqZ2xkUnWLq6zt3uV7Stb7Gxf4fKlDRYvzLK9tcnrVx/w6uX73L69x+1b17h54xqvXrzkg/fe5/kHz3hw7z4rS8tcmF9g6cIiFWXlRISFE+DnT3BgEAlx8XS2dxwJiJ2tbW5ev8G3v/0d3/72d+xf3WN0eIS6mloK8vLJy8mls72DkaFhJscn2L6yxf2799jZ2mZiYorEtBzkVHU5dkIMSUUtTojJc1xUgZOSahyXVOVdCRWEZDT40RlphKRUOCUuj09INO5+oXj7hdDV0cOl1U1mJ2bobO9idnqOtbUNvvjpV3zw7BWffv5Tbt59yAevPuWrb75jdG4Vn9A45NWNOC2hgFdgBCsb26xdvsrVG3eZnL2Itb0Hto5eZOdXsLS6zfLaDptbN7i4cZXVzT3ik3NQ1zYjJDwOWzsn0tMzWV/dYHf7Ku8/fsLdg5sszExTU1GOv7cXvd097O1d4733X/Des9fsXLvN6uYeXQNTZBbW4Bkch7CMBsr6tojI63JSoImkqinC8vroWx+CU1S0TXF286W2ponVlTUe3LnL8/ee8uLZc+7cucfu9g7X9va5ef0Gu9s7rK+uMTs9R3/vAMvLF7l+4zaXtva4cvUmZbXNeAaEo2tmj4yWKaIqhogpGyClcUiTPC6uwltCMhwXVeDtMzIIS6lz4qwsZ8QUERJVwMLGg8TUArT0zNHQMUVGUZ3jZ8QQFcjz1nERTp2V4qSQADklbYRED6dchUQVUNEwQSCribyyPr6BMVjYuHNGWMCJ0yKIC+Q4cVoEYTEpZORVkJCSPypb///FxA/XCsoaKKppoWVkiqquAapaupiYmWJvZ4WFiTZ2JlqEelhTnBRMYYwXSb5mpPqZ0ZDmR29JNK2ZQVQleNBbkUhXaQJtJQl0lKdSmxtLXLAzImfPICEuysjaa8RERZCQEMcvJJXR9Q8ZXf8QW2dfxMXEEIiL4uLkgJmxIbJSEnSUptCUG8VibyUXB6qYa89nvCGD6aZMxutS6S+JYaw6mbHqZOrTA5jtLWdxvIm26lTON+dQW5pAQVYIGckBlBXGUpQfw9R4K7cPNtnZXaSmNp+MrBhy8xMpr84hryiRiBgfKmtzaOkop6gslcfvX6env57WjnISU87R3FZKe0cFLa2Hj6VlaezsLjI41MzYSBuZaeEU5MZxaX2Cp/e36WgqYnKokb6OMpKiPMhODmRhooWrayM0lCZSlR/J9nIfc0PVjLYX0FufQVNxHK0VqbRXZZKTEEhRWgTZiaHUFGexu77IjZ11fvrmQ/75j3/jn//9d3755U/44rPXvHh0wNzIeTprCxlsq2K2v5krc/1cvTDM4mATN9cm6KnNpSIjkt6GYl4+2OeDOzvc2llleXqI//Vv3/HrX37B3YMdbu1tsLsxz8b8EB89e8yXX3zGR88f8/VXP+Fnbz5idXaYrZVpPrh/necPb/L88QHPP7jD1FQfERH+REcH0dpay9TUEPPz4wwOdjEx2kdXex2D/S1UlGVSVpJKRXkyTY255GSHkZ0bSmZuCBk558jODyO/OIap2V4+ffOa8uoM4lMCyS6IobIxh+rmPFrOV1LfVkJOaRKNHYfCoqw6nbTscLILYiirTqe0KoXsgigi4zyOoHOR8W5EJ3qQmh1AanYASRm+pOYFEZHoSlymD9FpnkSmuBOX7Udsli9R6V7E5/gTnxdAWKo7oSluBCc64x1tQ2CiE3H5ASQWBBCd5kpUihPJWV5ExNtT05xCUUUMRRVxpGYGklMQSXd/JcNjTbR2lNLdV8fK2ji37myxtjFDfXMpo9O9bF9bY2t/nbKaIrIKM/EK9MTayRpdE12sHGxIz8kgv6QATz8P/M/5UVldRltHK+np6YyOjjIwMMDg8BA//fnPWFq9iJKaOmLS0mgZG6Gsc+hAiCkqIqaoiEBdHVltHdRNTVHQ0kRRSx1lHU00DPXQtTBB18IEdSM9FHXUUNbTQEFbFVkNJeQ0lVEz1EbXwgAtU32UdNWR01BHw8QIS2cndC3NsXJ1xN7bnciUBHwjgzF3ssIrzA9HX2fUjDVR0lPByN4UW09bDOwMcXV3w9HZgcDgALR01Qg85019UznhUQE0t1eSV5hGTn4KSalRhIT7E3jOFy8fd6JiogkLCyPA35cAf1/OBQeSEB9LbEwUaanJlJYUERkRRk11JdVVFVRVllNcVEB5WQk11ZUU5OeSnZVBW2sjC/PTPHp4l19//RV/+P03vHzxPi/ef0JDTeUhkK6hlvb/IVp3NNTR3dLEcHcXk4P9TI8NcWFmgtWlBdaWL7A4N83U2DCjI0OMjgxxbf8qDx/cY319ncHBQdbX15mbm+PKlSvsXt0nKDgMb/8gAoLDycwrwtHNB2UtA4Qk5FHUMMDE2pGalnbefPkLfvWH3/PxTz+nY6CbwKhgHD0cmF2aZGJuiJBwXx48uUb/YAu5BbGUlCYzOt5EeWUyCUneJKX5kZIVSHt3KbWtueRXJpJfmUBcpg+ZJWGUNaRSVJNMTGogbv52BEX64uHvzlkpCYQEkghJSnNWUg4hgQJnJBU5K1BBRPqQAfFD3+G4kBxnxJQRyOsir2qMgpoJJ4UVjijVErLaKGmYISmnw3EhuaP7ssqGR8/XM3FCUd30CDgnLqOFrLIhIgJ1hCXVUFAzQVbZEIG8LhoGtmgbOyAkpXa4hCinhZCUGm8JyaCobY6SjgWSSnqoG9oiUNbHwMoNMwcfjG09kVU35oSYIuLyeihqWR5Fj5R1rDG28SYkNofQuFzsPcI4IarMGUn1I2fh2AmpI6ZEdcsQEgr6nJZQO4orWToF4hmUgKKWJdomzrwtJI+SthVicoeixcze72gu9l1hRQRKhlg4BqBt4oyiliVSykZoGDogLK2FvIb5IUDO0AEjay9MbH2Q1zA/mqENTy5Ey8wFeW1L5LUtUTGwQ0rN5Ah09wOgTlbT/KgXoahrjZ6VB04+4cSn5RGXnI5XYBg2zt5YOnmjZWyDqb0nBlYueIfE4R4YRXZxHfEZhcSn5VHb0kVReS15xZW4eYXg7B6Mh1comTmlJKXmEJ+chqmZ1b9WnOl8Uyvzk9Nsrqxy8+o+u5euMDcxxcXFJRbn5ulsbcPV0YnYmCgaa+tYmJ/l1YuX1NXUIiUpi7GBOVHhcUfl7IG+YRbmLjA/O8fm+gYHN69zbf8qd+/c5OOPXnL71jUW5qdYW13k4OZ1fvqTL3j04CGPHz7i8zc/5tLGJgN9/WysrXN1Z5epickjVyIxPoGaqmo21zd49OAhn7/5MTtb22yub7C8uMSF+QW2r2yxsrTMQF8/bS2tNDc2kZWRSei5EHKzc7gwv8DBjZtsb+9y4eIl8kprEZFS4di7whwXlUNUTotj74hzSloDUSV9JFUMOCWhjKSSDuoGluSW1RISnUxCcga721f55ldf8+mHH7G8uERzYwt+fgEMDY/z/NUn7Fw7ID4lCytHT2LT8jG0dsU/Iglr10DeEZLm2FunCY9JomdwnJ1rt9m78YCg0DjUtIzJzC1jfHqZpdVt5pcuMTl7kfHpZeydfTAwsSUqNgU5eWVycvK4vHmFG9du8vThI7Y2N7i4eIGivFw2Vy+yf3WPa9duMDE5y8z8MjGJ6cQmZmHvFoCTTzjBcTmcEqhzWkoDEQUD3hVXQ1TREF1LdzKK6g43lJV0iIxJZmlxjev7B9y6foOPXr7iyZP3ePbsBdev32Rv9yr3797j3p277G3vMD89Q0Jc/OF3uXGJiclZbt97zKWd6+QUVyOtoou8rgXiasZIqBoho2WOQNWYExKqvCMsxwkxxcMJOlkt3j4lQEj8sNvg4BJAR/cYHj4h5BfXYO/ixQkhcSRklBCRUEAgq8a7p8QRFpfnnZMSR52IwxiU3JEQEZVURkhEChFxaSSlFVBQ1kBEXBpVDV3OigqQklVCIKN45D78EGv64VpBVRMlTX10zazRMTFHS08fIxNjzM2MsDDUxNZYk4KkUHKifYjyNCXKVY+yOHc68kJpSPGlJMqJ+rRA2gqiacmPoS43ktq8aPJTgnFzNENCXAQZGSlG1l4zuv6a1qF9AsIykJOVRSApSUBoOo1De4ysvcbJwQ45aUn66vKoSA1h5nw5C93lXBprYLolh6nmbGaasxgojWWoPJ7x2iTOF0cy3V3KxlwnbVUpdDdm01SVSlFOGEnRnpQVxtLckEtnRwmTU+e5srNARVUOaVnRdPc38smP36d3sJH65iIqarJJyQgnMTWEG7c3iYn3p6W9jOKyVBpbirmwOERdfT6jY+20tpUxMtpGf289nW3lNNUXEBXuzmBfHU/ubdFQlcVAVwV7l6eJDHYkNsyFofMVfPDgEveuL1NREE1nXRZLE820VyQydb6E0rQgilMCKM0IpTgtlLaqLMpy41idHebBwTZf/+xTvv/ud/z8i8/48qdv+Pd/+wu/+dXP+fiDh1xZnuLB/jpffvyUh3urLA23sj7exe6FQXYvDDLSWspkVzW9DcU8vLbB09vbbK1Ms7s5pFF2AAAgAElEQVS+wOefvAT+m//++1/52WcveXDzCvOjXcwNtbO1NMHr9x/y6GCHkY5qxrsbeP/uLl999pzPXz/lFz95zbP3b7O1tURlZT5FRRm0t9fT0dHAyEgPy8sz1NeUkpYcQ01lARVlWbQ0FVNXn0tTYz4ZWaGkZ547EhA5BeHkFkaRUxDJk/fusnllkbBoD1KzwsgtTaCgIpm23koaO8rILIqn+XwZXX3VZBdEkV0QQ3JGMDmF0VTUppOYFkBq1jlSMoOJSfQmKNyO0GgnkjP9SMrwJTnTj/yKaEJiHYlK9SAi2Y3wJNdD4ZDjT1S6F7FZvsTm+BGS7EpAnAOe4Za4hJgSlORMQmEQ8Xl++ISakJzlSU1zEoUV4ZTWxBKX4klGzjlKKhKprE2jd6CG7r4ahsfaGBlv59adLQ5uX+HawSXODzTT3lPPnUfXubA+R2lNCR5BXth5OODs405odDhZBTksrFxgfGaCsIhzREaF0tnVSk93B93nO/nN17/m+fPn3L59m0/ffMbi8hIaOrqoamujrKmJjJoq8ppaqBgYYGhvj76tLeJqapyVl0deUwNFLXVUdLVQN9BF08QALVNDtM2M0DI1xMzRFis3F2w93bHxcDs65s6OGNhYoaCjg6ymJlpmZijp6aFiYICEsiJmTg6YONggo6mEqZMlOpYGqBppoG9jhJG9KRau1tj52GNpbYWmthbmlma4e7pg72SNf5AnWbkppGclEh0XSmJKNB7eTvgGeBIdG0F8YhzpmRl4+XgTEx1JTHQkkRFhZGdlkJOdSXJSAgX5uRQV5lNWWkxJcSH5eTk0NtTR2FDHyPAgVy5v0tR4uMzU2tLAo4d3gf/Nb7/5FR3tzcxMjDLYe562xjo6mhvoaG447EbU19LT2szEQB+LUxOsLs6xsjDD0vzhQtMPnYgLC3P/Azgd4dr+VdbX15mfn+fFixc8ePCAhw8f8vjpE2LjEsgrKmV6bomO8/3EJKajqWeClp45UoqaiMkooaKjT3BULJmFxWSXFGPuYItnkC9FNSWsXrlI73AHHn5OhEZ6MzjazthkOymp5+gfrKG2PpPC4mgaWrKJTfYiMS2AxMwgolP9SMwOJjbDm6AYW0rrEsmvjCOnLA7PIHscPCzxC/VGSkUGUVkpTosLOH5WgneFBZwSl0dMVgNZVQPePSN7NOv6A41aTFoTaUV9ZJQMMDBzQUbJgHdOy3BKRBFpRf0j7oOYtCbiMlpkFdQRFpOFvKoxwpL/XzzqRycESMhqH7kaZyVUERJXQVxGC0k5HaSU9DkrOFxZOnZKgLymKab23ogr6HBSXAkRWU1EZDU5dkrASXGlo67EWWl1TkkoH8adpDR5V1iR0xJqyKmbcUZSHQVNC6xdgnnrjBzi8npIKOgfCQlRWR0kFPSRUjbijKQ6xjbe2LmH4heW+n+5FD+8lqya6dE0rJK2FZKKBqjq2XLslMzRXOxbZ+RQ07dDUcsSBU0LpFWMUdSyRFrFGCGBBlLKRmgaOWJs442mkSMiMtrIa5jjERhPUV03Z6Q1aeqdxic8FWl1U3Qs3FDSszlyIgSqxijr2x72IIwcEKgao6Rng6WzLynZxSRn5BAak4SDuy+OXsHomtlj7xmMqb0nTj6hh2wI9wCCohLJL6ujor6VhtZO8oorCY9OIyg0EW/fCNIyi0jPKqS4vApPL79/LRGxvrTC3pVtVi8scW17j4+ev+bG1essTM8z0j/M0MAw3V09bGxssLJ0kc3NTW7evMWf//xXCvKKcbRzpaGumerKOibGppmamGVna5eVpWWu719je+syG+urHNzcZ3trk+GhPqanxlhemufWwQ1uH9zi9ctXXNrYZHN9gyuXLjPYP8D7T9/j048/4fHDR1xcXmFkaJjx0THmZ+e4vHmJh/cfcOfWbZYuLDLYP8CVS5fZWFvnxrXrXNrYZGNtnc31DUaGhpGXlcPb04uJsXHaWlpJiIunpKSMyppGxmaXiEvNRc/cgXeEZTglociPzspy7KQkAlVD8qvbsXUPRkJRm4LKJlrOD5GdX0FVbROPHz7ir3/6I08e3OfC/ALVlTVkZ+cyOTVHe1cfxhZ2iEoqYuXojZ6ZI2EJWRTXdqKsb42ehROGpg6kZhSyvLrN2uYeC0sb9A9NUlhSTUNzF/FJmbR3DbC8eoXJmSUWljbw8Q/Fxt4NJVUddPWMSE3LYmlphYWFRXa3dxgaGGS4v48Pnjzm/t17rCwtU1VVg72DC6kZuRia2VBW1YyStgnW7sEUN/QjrWGBpKopb4koIySri6KuNWdltVHRs0Je3Qg1XXMMjK0oKCxjc/0KqytrXN+/wcef/Ji79x7x/nsvuH//IVd3dtnbvcr+zjYH1/aZHh9jbmaWixfX2L92wIXldSbnlhmbXSE8IRN1UweUjOwRqJscuhFqJgjL6RwuM0mp8Y6QLGcFarxzWgpxGQ2OvSWMpq4lEzOrjE4uMj2/RlffCPYuXpwWEXBSSICsohbHjp1CUuZwxem0sCxnROQRE6giIa2OiIQyp4XlOHVWhlNCEogL5Dh27F2UVLXILyqnqbWLyJhEtPWMUVDWQFZBleOnhDEwtkBdSx85RTWkZJUOnQhDczQMzVDTM0RD1wB9YxMsLc2xtDDB3EgHayNN4oLdKUsNJcrNmLRAKwbKE2jLCqY20YeicGfyQp1ICbCmLCWQhvxYSjPCKc+LxcpcH2kpSYIiMnBw90daWgppaSkCwzMZWXvNyNprwuILkBQTQSAhhryMFBqqSlTmJDLWVsZCby0XeqoYb8qlvzyRwYpEpurTmWnMZKQ8lvbcENpL42koiWN2sIbF8SYurwxQWRxLfIQbpQUxdLYVMzHeQm1dHh3nq8jOjaeoLJ3ewWYurE1Q2ZDH0sYEqTlReAbYUV2fR3N7Gb4B9vT01zM60UFQiAsHtzaZmOxibKSNrIxIKsszePHsFs0NhZQVp5CWHEJhXjwzk52MDTdTmB1NXUUGFUVJTI+1UF4Qx2hfDdvr49SUJlGeH0NtUQIzvZUMNeXRWpZIcogDDcUJ1BbEU54dTX1ZOr0tVTy5u8f3f/w133/3O/70+9/w/Z//yB9+/zt++vknvHhyh5GeJqYGWnn/9jaP9tdYHG1juruWmZ46Ls300lWVTVtZJosjHSyNd/Pi4TW++uw5//jr7/nqi0/525++hf/3H/zj+z/w5uVjDrYvcnFygP6WCpYneuhtKmOks5bx7gZmhtr58OkBV5anWJkd4tbNy9y8eZnp6UF6epqZmhpiff0ClzYv0n2+jdbWWgoLM6mtLWZ1dZrJqR7aOisYHWunsCiB9Mxz5OZHklcQRV5BFEVl8VTWpjEz18fzF48pKkskPsWfsupUiiuSKK1No2uwlurmPMrqMknJPEdYtCvpOWEUlMYRk+hNfIofuUXRJKYFkFscSUiUI+GxLqRkBRKX4k18qg+Z+edIzQsiKtmdc3GO+EfacC7Okah0LxLzAonP8Sc6w/uwTJ3gRECcA34xdnhFWeMdbUNYugcpxcFkFgcRlWBPTWMiJZWRZOYFUlgaRXyyN4WlcVRUpzF3oY+ZhX6GxztZWZ9iYXmMmYUhDu7s8uGbZyyuzfDw2T0ev3jAkxdP2L65R0BEKG6BvoQnxLJ3cIM7D+5z6/5tPv70NVvbm3z6yStevfyAly+ecefWbSoqKtjc3KRvoJ/F5SWs7R2QUlBAUV0dZV0d/CMiCUlIQN3UFBUjI3RsbDgpJYWovDSGVqYIlOSRVVPG0MYCTRMD9CzM0TU3I7eynN7JSZz8/DBxckLNxBQ5HV2MHZ2wcHNHRksbMWUVxFVUj+6JKCpi7OjI6PIF4vMykdZSRkRJGj07E1RNtVEz00Hf3hQZHUUMjY0wNDbC1NwMa1srHJxs8fRxJTounNyCTCKiQ/AL9MLJ1Y7AYD/sHGzJK8hnfXMDFzdXcrIzaWttJikxnpTkRDIz0sjKTCc2JoqiwnxKiguprCgjOyuDhvpaaqoraWyo4+ruNmurK7Q017O5cZErl9fZ3blMRXkxDfXVNNRUMjc1TmtDLR3NDUcLTX3trfS1t9Lf0cb08CCTIwPMjA+zODfNxcV5LsxOMTEyyPDQAGOjwwwPDdDT3UVDQwPl5eW0t7ezsbHB9vY2QyPDuLl7MjEzy/8DZOcVExQSjbWdKxJSiiip6yIpq4yCqibK2nooaemgqn/oFhnamKFvZYS5owW2rhZYOBjj5mtLz0ATqVlhZOdFk5DiR3JqADl5YVTVpZJTFEF4jBvp+eE0ni+mtj2PuHRvPIOMCQi1IjkniPzyBEJiPDC00sTGxRxXHxfOSojw7lkRpJXVOPb26cPYtLAsb5+R4pSIIj86IeDtU9JHXIgTZ+UREldBXtUYHSMHTpyV56SwAseOS2Jo7oqqtuURTE5GyYDqxj76RhY5KaxwtNikqG6KtqH9/wWi+2EC9mgWVlTx8IgrIadhwikJZU6KK3FaUgVZdeOjXqKwjAanJVUIT8yluLYTcQUdzghUESjrH4Lc1M04KaaCmJwuAiVDhKW1UNSyRFxeD2FpLURktDG188XSKZBjJ6VR07dDVc8WXTNXtE2cMbXzxc0/FmUda05LqCFQMuSMpDpSykZHcSZ1A3v0zN3QM3dDVc8WgZIhQgKNIw6FmJzuUcFaStnoaCFKTt0MMTldRGV10DZxxtzBH1k1U2RUTfAIjKeiZZDh+cuUNfUjq2mOgY0XYUkFKOnZIFA1RlzJABF5XeS0LDCy88HY3hdlfVtkNMxQ0bPAzTeE1Kw8IuJTiUnOxNjGFSNrFyydfdEyscPCyQdDa1eiU3JJzCqkvq2X+LQcUrPy8D8XiW9gNF5+kfgFRBMTn0F+USVZeYUkJKb+a4mIZ4+f8uOPPuP6zj4Pb9/nv/7jH/z1j3/h0sYW46NTpKZkEhwURnlFDfcfPOHO3YeMTc1SWVWHg70LNVX1DA+Osb56ienJOcZGJrm6s8fM1CwtTc08uHefF8+e8+jhfdpam5memmB3Z4vdnS3ef/re0Q/PjbV1ti5fYXlxidnpGX7z9a/5xZdf8enHn3D39h32dq9ycOMmN65dP4rPXFxeOZqA3d3e4eb1G3z68Se8//Q9ru3tc+XSZVZXLpKdmUVdTS0VZeV4e3phbWlFfHwiWblF9A5NUN3QRk5xNaFx6Th6hyCuoMVJwWG5aGRujY7BaQwsnXD3C6W1q5/eoQma2jp57+ljPv3kNU+fPGJ9fZ3Ll7d49foTRidm8fIPQUvPHF0TOywdfTCwcKaopoO8ihacfSNw9A7B0taDvMIqruwcUFhSS3lVI/ZOnrh7BZKWWUBqRj5dPcOMT11gYWmD+qZOjEytkJFXQ0VdByERSRISU9ne2efy5S2Wlla4urPL/tU9RoaGuXfnLisrq4SGRaGiroOesSXZRVWci0rC0tGHvKoO4rKrOXZGnjMyOpyW1uaklDoCVWPkNU0RKOohq2qAjLIuekbWuLr6EhWdQFdnL1f3brC4ssHgyCS37zzk3t1HrK8fircHd27z+P49tjY3mBgfpaSolNa2LqZmF2k7P0BqTgn2HoHo2bijYeGKrLYFkmqH+UMhGS3ePit7GCsTPZx5PXZMCAlZTUQlVTh2TIjI2AyefPAxFzeuMr1wEUMzG06LCDgjIsNJIQHS8hqcOiuFmECFs2IKCIkenlNnZXn3lOB/mBHyiAsUkFVQRVJaAf+gMB49fc7O3k02Lu8SHBrFWVEBcopq6OibICOvgoa2AfJK6mjrGSOQU0JKSRVZdU3U9AzRMTFHx9AETV099Az0sTA3xsHaFBdrI2L8nUgNcaUs0Z/GjGAKwhyoSvAiJ8iWwjAXMoLtKI7zojQlkNwEP8ryoinOiUJKUgxpaUlkZKQIDM9gZO01rcPXCAzPQCCQxN3VGQszE8JDQ4hKLsFQXwc1JQXKsxJYHGhmrruWkYZcussS6StLYLIhk9mmLMarkjhfGEFvTRpt5UlMdZezPNHM5cU+OhtzKMqOoLu9mKnxVtIzQ8jOiWFotJXq+gLi08Kobyujoj6f/dsbVNTnEpUYQHRSIMXlaRSWprC2OUVohAcj4+00NBexcGGQ2bk+8nPjSE4MpqggkTu3LjE23MpvfvUJ925fZnykjZ0r8zy6v0VlcSrjg028ev+A/q4qUuL8ee/BDv1dVWQkBZMa5097XS5XLvTx4s4aM73VFKUGM9VbTXdjPu3V2dSVpjEx0MLG4jgfPLzBb7/+gu+/+z2//+Zrvvrp53zx5hP2Lq9wdeMC86Pd9LZUMNHTyMZMP5uzA1wc62CwqZgLw+0Up0awOT/MzFA7yzOD/NffvuWPv/k5f/vDb/j6yy/442++4n//x1/4x19/z9dffMQH965x89ISw+11jHTWsrMyyeLYeYa76thamWS0u4G+9ho6Wyu5e3eX9fV5qqsLyc5Opre3jeWlOSYnhhkd7SU1NZbKykJm50fY2llmZKyT4dEO0jLDSE0PJj3zHNlZoWTnhlNQFENxeQLl1am8fPWUxeVxsvIjycqPpKg8kdKqFCoaMqmqzyQ1K4TMvHDiU/xIzTpHUnogEbHu5BRGUV6TSkyiN1kFYcQmexGX4k1yZgDRiR6ERDkSnehGfIYPyTkBRKd5EpboQniSK9EZ3sRm+RKZ5nnIi4h3JCDOAf9Y+yMR4RNjS0SmF+lloVTUx5Ge40t1QwKZeYFk5Z2j/XwRpZVJFJbE09JewshEB+f7GmhsLadvqJWeoXa6eloYmxmitaOWueUpfv+Xb/jPf/6d/+KfHDy6j5WLM86+Pjj7+hGfkU5IVBR+QYHEJ8bx5PF9/vPf/8Jf/vgtX335M3Z3d0lJSSE5NYXgkHMkpCRjbm2DgZkZ5g72OHp54hMahoOPD8r6+gjU1VHUN0DJwAAFbXWkVeSRVJRD28QQHXNjVA100DY1Qc1An5yKCrLKytAyNUdaUwsZLV2UDIyx8vDG1tsPDTNLFPQMEVZQRFZbBy0LS6Q0NNGysCCtpASfqHDi8zKx9/NE2UgXSw9HzN3sUTfTx8LdAU0tHXT0dNE3MMLIxBhLawvcPFwJiwglKSWRsIhQ3DxcsbKxxNPbAzsHeyKjo2hsasHDy5OwsDBysjNJiI8lMyONpMR4MjPSKMjPJTDAj6TEeIqLCsjOyqCpsZ7Wliba21qOYsorywvcvnWd3Z3L7O9t09baSG9PJy0NtQz399BSX0NPRysdzQ001VZxvrmR3rYWeloPmRHDfecZG+xlenyEmYlRxob6GejpYnCgj8mJMSbGRxkc6KOlpYWSkhLKysro6Oigrq6OiKhI0tIz2btxk5t37uPi4U1IeAwm5nbIKWqgpmmAvJImcsqayKioo6ChhaaxEYa21uhZmaFqpImdlwO2Hla4+zuRkBnB5b1lGloLSc0IJSLGjYAgG/wDLQmNdMQ32BJHN31iUnxp669gcLIJ32Bz3H0NSUjzpqAshsq6dJKyzmFhr4udmzkWDqYoqCtwVkqCEyJi/Oi0CKKyKrwrLM1pccUjwNy7Z2SPFpdOiSgiJK6CiECdt09JHy0snTgrj6a+7dHq0nEhOfRMnCir6SI9t5pjxyUREldBRskAbUN71HWtj7gQIgJ1RKU0kJTTObqWVzdBRFqDd0XkEZbRQFHbHHvPEOQ0TDgtqXLEjpBVN8bCyY+g6HSiUwsxc/DByMYDBS0zRGS0sXIOIqu4CWefKExsfXDwDEdERvsI9qakbYWiliXWLsFYOgUSk1qCuYM/Kro2KOtYHy0n/eA6iMhoH02zisnpHhWj1fTtUNG1Obp/RlKdE6LKSKsYo6pni5K2FUraVmgYOqBp5IiyjjVq+nbIqJogJNBATt0MI2svVPVsEZfXQ0XXBv+oDNyC4jG29+WkpBpKejaYOPghLKeDtrkryvq2yGlZIK1uiqKuNdrmruhbe6Jm5ICchgnufqHYOLpi7+ZDaEwK9h6ByKjqYWTjhrmjN3oWTli7+hOTko9fWDw5xdUkZuSRmVeCb1A4voHROLsH4+jsT+C5GFIz8klMzSAmNvFfS0R89+2f+NufvufR3cfsXr7KjWu3uHv7AXtXb1Jb14yktAJvHz+DkakVQ+OzxCZl4ODqjY6+CaZmVrS3d3L//kMuX95ifv4C9+8/ZHJymubmVsrKKnjw4BH37j1gf3+fubk56uvraWpq4uDggJ2tbfZ2r9LddZ64mFjycnKZHJ/g2t4+L5+/4IvPf8IXn/+Ezz75lC8+/wm/++a3fPmzn3P/7r0j52FoYJDurvNc2tjkxrXrPP/gGS+ePefVi5fcvH6DjbV1ujo6qa6sIjY6htjoGMpLy5ibW2Bre4+t3euMTi0wubDG3q1HLKzvYuHoxbG3zqBn5kjX0DQXt26QVVhJWGwqPYPjzC+uMjk1w2effcJ77z/i/fef8slnn3Lr9n0ube2RV1hBwLkY9IxsOXFWFnl1IzIKqukfX0TDyAY7jyCKq9vQM7AhN7ecq1fv0Nzcg5ubH2lpeVRXN+PvH8bc/DLVNY2EhEYxMDhGbV0zrm5eCItIoqKug76RObfuPuLZy49ZXlnnytZVLl5cIyMjCx8fP4qLSxkcGsPM3IZzYbFo6Jhi7eSDrpk9gVEpuATEYmDri5iSEfo2PmibuyIsp4OIjDay6sbIqBgip2aItJIOdk7emFk5o6Csha9vCPFJmfgGHkLr1i5f5eGTZ1y9us/s9AzLC/MM9HSzc/kSszNTRIZHERIaSVNrF5l5JRhZOiKnYYS+rQealm7I61ohUD8sMAnJaB0Vq48Ly3NGQoVjx8U5KSyHpIwGbx0XR03LlMraNh4+fc32/i0q61rIKSzH3fscx46dQlRSEYGsGmdE5DgtLMtpYTlOC8tx/LQUbx0X58QZaUQllTlxWoxjb5/kjLAECsoahEfFExYZR1RsEupa+khKKyAiLo2mjuGRiJCRV0FRRRMldW1kVNSRVdVAVdcAPTNLdE0t0NA1QM/IGBs7WxzsrTE10MLHyYLs2ECa8uOoywwhL9SB8lh3CkIdKY5wI9XXksxz9uRGu1GQ6EtFbjg5aYHkZoQiJSVOYHg6rcPXsHXxRVrq0JGQlpIiq6KPlTvf0jv/gJyqAXoXHiArLcDSxIDJ7kYWBlqY6KhguD6PkbocZppymW/JY7oujcGKRHoqkulryGa0vYjRrhLGeyqZGKihrjyFlvpsutpLqGvIZn5hgMmZbipqcnHytCQ1J4bUvFj6xtuJTQvFK9iJjMIEKhsKqG8rY+vqMmkZUZSWZzI51cPiwjC720tUl2eTnx1Pd0cND+7s8OTBPl+8ecZ//O0bPvvoCVc25rh5bZX//Lff0dddy8G1Da5szvD4wS7/+PvvaGkswt/HFi8XM2pKU3lwbRn++Uc+frLHVG8te6tjLE20szHXx0R/PQuTXUwOtrK+OMHHr57wb3/+ln/8+1/5/rs/8Offf8O3v/oZ33z1GXf2NpkbOc+F8V4mehrpbyplabST5bEuDi7Ns78+y/XLS9zeXeMnH77Ht7/4Md//8dd8+vI9vnzzCd/+8ku+++0v+du3v+ZPv/45b1484mD7Iq3VhZxvLOfu7kX212dZne7nwmgX490NzI11sTg3xJtP32NzfZbWpkqys5Pp6WlleWmO+/cOuHHzKgWFmXR0NjI1O8TejQ3GproZn+6htaOcvNxIsrNCyc0Oo7AgmpLiOIpL4ymrSGJjc5YPP/qAuqYc0rNDKK9Oobw6hbziGGoaMg8hcrlhZOaHklUQRlSCO8ER9uSXRlPVkEZ0ogdRCe7EpXgTm+xFbLIXMUmehMU4E5PkSU5pFCm5gcRl+hCZ4n54/qdUHRzvhG+kDb7RtvjF2B0JCe9oG7yirDmX4kpCfiCFFYfuQ3NHFhU1ieQWh1PTlEFReSKVdVnUNxfRPdTMyFQPg+PdnB9op66tmqLyAnIKswiLDKS9q5Gf/fILXn32iscvn5FfUY6WiSmeISE4+fpj5uCIh58fCirKyCnIHkZv/vkP/vrdt9y4cY0PP/6Im7cOKCopJuhcMFFxsYRGRmFqbU1UchJu/n7Ia2ohrqSEjoUF2ubmSCipIKqggKq+HifFhFHUUkfP3AQlbS20jI3QNbdASUeXxOxc/COjcfINxMDaHlUDM2TUddG1sMPI1hl1IzNMHVzQNrNCWk0LaTUNBCpqaJqY4RcZiYaJCfHZmbgHB6JmZIB7cCCOvt6oGOhg4+GCho4+uoZG6BqaoK1vgLG5BS7/h7q3DG7rQPS+XQ46ZmbJkoUGybLMzMzMzMzMMcR20GEGh5nTYJNSoE2TtlvuLe3u3d1nebt9tvt7P/jWM3fuvO/n937Q6IPOjDTSjM75nT+FhBKTkEhcUjJqrScqDy3e/gEEhYXj6euHh/diF312Th6ZmZkUFRRSUlRMZXkFWRmZVFVUsnnjJmKiosnJyqatpZW6mlr6enoZHR6hp6ubDXPr2bB+lg3r17Fj+xamJsfYuGGGzo4W1o4P09XWTN9/5SFmJ8eZHh9hqLdraSdiYrCficF+NqybYNPsFFs2zDK/cY6Ns9PMTU+wZfNG9u7ZxbatW5ibXUd/fz81NTVUVlbS0dFBQ8Pib9XQ1Mj7z58xNT1DaFgUhUXlCIQS7O0luKi8sLYTI3V2x9XTB7nGAwelHFulDJG7C3JvNQpPZ1x9nYnPiqGquYhTFw8xMNpIUmoQ6dkhFJTEUtuYwehEA10DZSSk+hGRoKW0No3W3lIqa1PIL46itDKB6EQPSiqTGJpsJj49CK9AV9y8FDhrlNg6CdB59RVWGJmga2rFi6uMWWVky8srzFima7W0Nr3a0H5pLG6Fng0GZqKltWpdIwfECm9MrKS8usoCCzslOq8a4aIJwdZRhc6rRljYKbEWuC4qFy8bLIHDa6steXWVBZpzNVgAACAASURBVCZWUvRNHXllpTmrjOxZYyrEQa7FTqrB2FaGJiAGU3sFOsuMeFXPihdXmbHc0BYTOzk+YUmsMLJDGxSHsa2M5Ya26LxihH9EOiGxOQgVPlgKVRjbKJbu/q8xE6Nn7oSlUIWeuRNB0VkYWcvRM3dC5yUDVhg6YGApZYWhw1JOYaWRAANLKcv07TC0kmFso8DUznkJMgytZOiailhpJGClkQCRsx8qn2ikqiCcXAPwCIjHJzQFlU80Yhd/7KWeWApV2Em0OMi80DN3YoWhA9Yid4LicrCVeWIqcEXPSoqNVIud3Is1lhJcfKKwk3thr/DGWuKBtcQDZ+9IAmOz8QhOxF7mgbtPCK4aHwIjEtD6h+PqFYyTizchcVk4yLU4yLWofMOJTMzBIyCSzIIK0nKLKSyrISktn+j4LPyC4vD2jSQuMYuS8jryi8vIzingxZde+d8DEX/8w194+ugDRobGKcovw883mNiYJKamNpKeVYiekTW6BpaY2oiITsphmb4F+hYCxEo1ScnpFBYWcvfuXW7cuMH169e5desOZ8+e59tvv+fhw8fMzq7njTce8PjRU4aHxhEKnCgqLKO6upatW7axfes2Ots76O3uYW5mlvnNWzhz6jTXr17jzq3bS9sO33/7HT/9+E/+/Mc/8eTRYy6cO8+hAwfZsW07B/cfWGomevP+A+7fe4M7t26zb89eDh04yM7tOxjo66evp5fDBw/x+vUbPHn0mCdP3ufLr77l/We/4tT5qxw8epqRqY04a/xYpm+GV2A0Ld3DbNi2j86+EfKKK+kfGmdqem5xD+L6FR6/94hPP/+MfwEHj5zA2y8UsUyNh3cYAok7kfHZTKzfyd13nnPk9DViUwuISspFKHPHwNiGwMBodu9e4MKFm/j4hBAYGMnQ0CQLC2c4dfoC7R29hIXHML52mh079zI1PYeH1oc1hiaExyQxs3Ebu/YvcPjoKdbNbWZwaIzUtCwkUiXrZjbQ0t6Djb0TsYlZxCTnovYJJyQug8jUQgxs5Bg7uCH1CEesCsTEwQU9KylmDkpsJe4IZBrsJWqkLj74hsQhUniw0sAKY3Mhr+maYWDhiKGVI6k5JVTUNtPZ1UdnZzfzm7dw9NBBzp06yevXbzA5OU1ZeTVdvSOUVDfj6hWMnVSNg4s3NkpvTB3dMHJwxkzohq6FE6+ssWSZwaLkqrPMmDXG9ry4zIiXlxlhaSvDxMIRIzN7HETOdPQO8/X3v+Pmvbdp6RjE3TMIMytHdF5YwbJVpry6wphlq8xYucaSFboWLFtlxgrdxeYmG3snVqw2QOPpR1xiGqERsWzeugsXlZZVa4ywshViaGKJrr4JljYCrO0c0XoHYGMvwtZBjL1Igq1QjLWjeEmNkKs9ULhrcXHX4qZW4eIsI8hbRVpMEA0FiQzW5dJVEk9VojdNqcHUJwWQ7iMhPVBOWYofjUXRtNekUZgdTH1VGp5aJSYmhhgbG2JiYoSpqQlxKWVsPPyIgY0XaBzYRmH1ANaWFqSlpiByFKCQiulrqWbHuhF2Tveza7KHneNt7BiqY0t3GRvaCljXnMNMZwmdFSm0lCYwPVDFRE8lo70VFGaGUVmSQFN9DhNTbUzP9lHXVEhLdzUBkVrCE/ypbCqkpDaH0rpcknOiWbt+gIHxdrbumaW4PIPewSbWzQwwNNzKxHgX85vX8vrVkxw9tI2LZw+xcHArw/3NvH71JF988oRL5w7z4O5lzp7cxw/ffMwff/c1B/du5v6dS3z39YfcvnmOm9dOM9jfTFZaNM21hUwMNPLw9hnOH97C8T2zfP/p2/zttx/z5s2T1JWmMDfRycbpHrbMDLN/x3ru37zEr7/5nL/+7jf88B9f8PUnz3jy1m1uXDzJrUsnuXZ2gY0T/Qy2VjI/1cv5Izs4MD/Ft5+8x9O3b/Pkwevw77/z9SdPefzmHR4/uMfnz5/yp998Dz//BP/6iT989xVvXD3Psb3zbJ0ZZXKgjcvH9nH+yA4Obp2mv7mU/uZS1q/t5NrlBT775BGbN44zNNDC+Hg/V66c4dTJBS5cPM216xfp6m5l89b1HDm2j+OnDrBp6ySzG0fZvW+O1pYC6mszFrcjGnNoacqlsSGb9rZCxseaeO+9t9i9Z47a+kxaO4toaMqhsjaN5tZ88oujyC2OpLw2mdrmTHKLI0lM96W0OpH61mxyiiJIyQogvzR6CR5yiiIWveElUTT3FJJRGLK0EZGU609iXgDxOX5EpXsSmqQmPM2DyAxPYnN8ic/zJyrbm9A0DeEZWuLz/KlsSiU7P4TewTLmtvQwOtVIU3sBhWVJNLSXUl6XR+dgE1t3b2D7/nn6Rnup62igvrWR8poywiOC6Olt569//xNfffc1Zy5doqSunui0DDyCQohMycDN15/S2nqkLkrEEhHT68Z5cO8GB/buICcni43zW9i7fx/xyUm4e2pJz86itrmZiLg4FBp3RM5KzOwcMLV3wF4mx8rJCUtHMVK1O1aOQnRNjRC7KLAWCTCytkKmVuHkpkLmriEqJQ17mQJtYBgSNw8cZC5YCKTYS12xlzpjJZbh5huI0tMXc6ETRrb2mAtFiFxVeIdFoNB6IXR2RaB0QaH1ws3XH4XWC4m7OzIPD5SuGtQePriqPZEq3HBRaQkKjSI8Kp6A4Ai8/YKJik2iqLSK6rpm2rv6yckvQemqISIylqKiEspKSikrKaW6sor62jrGR8d4+t77bN+6jYqycvp7+2hpaqanq5u1Y+N0tnfQ2d5BV2c7A/29jI0O0tXZyujIAN1dbczOTDIxOsTU+AijA73MTo4zMzHG1NjiNsS60WEmBvuZWzvG2uF+xgZ7GRvqZ3JsmOm1o0yvHWV2Zpotmzeyfm6G6akJhoaGaG5upr6+np6eHlpbW0nPzCA1PY1zly7S1NxKSWk5La1dKJ3VSKVuaLUBOMnc0HgH4hsagcrXH3uFAjMnRxzcnHEJ9EQT7ImjqwCPYHfiMiPYszDP3NZh0rLDSUrzJz07hKKyWMYmG5nd2EV1QyaJmYGk5oaRnhNGa2cRZRUJdPeW0tSWy+zGHvYdniW7IIqAcHdCY/3QBqhQ+2lYabSG1aZmvKpnwMtrjFluaIXOS2t4dZUFeiZCzGzkWNo7Y26rQM9EuGRjMrWWIXH2Re0Vgad/7OL69MsGSyrGSn1bdF424MVlJjg4adD4RC2pFzovrGGFng2rDOwwtZahUAUujc3pm4tYYWCLo7M3Tm5+vKpnxWpTATorTDCwcsLFKwylNoRlBjYY2Uh5abU5yw0XmxN1zYQsN7RF7RtDVHIReuZOvKJrvRh+fsUIYxsFSo8wJG6BaPzjMLVzJjgmGxuxhlXGQpYb2OPkGoC5gyvufrEIFT6Y2CpZYejAcgN7rEXuSzBhYCnFyFqOkbUcQysZ+hYSdE1FrDZxRNdUhEDujbM2HKkqCJk6GG1gAr5hqXgExOOsDUcg98Ze6olMHYxA7r1kf5K7h6Dyj8XcUYWFSI2hrQIDGznmjirWWEqWWpksxe6YO6owE7rh6OqPZ2gyQXE5BESl4eIRiMYrGP+wOBzlGhyk7oTGZpFeWIuVyA2hwgeh0gtnjxDkan8i4jPR+ocTFBZPdHwGMQnZBIUlERSSQGpGIZU1zRSVVZKXX8xry1b874GIs2cu0ds1iMbdG7FIibOzB85unkiVHvgGRuETHIs2MAoTOwn2MneMbJywcXLDWqQgJCKS7OxMWlqaGBsbYf36We7cucMPP/yGb775jlMnz1Ff18y2rbvYtnU32VkFWFs50NzUxfDQWrbNb+fcmbMc2LefwwcPsXvnLjZt2MjVy1e4f++NpfrX9x4/4fkHz/jhu+/57a9/w4fPnvPG3XscPbLA6ZOnFoPSJ05y8vgJXr9+g4fvvMvd23e4evkKD995l7cevLm0gn3uzFneuHuPb//jG/7xt7/zm9/8J+89ecax42dYN7eZ7IIy7EVyXly+hrikbPYcPMa23Qcpq6wjLT2H0ZEJ1q2b5fDhw5w4c5rHT9/ng48+5PaDBySlZ6NraM4qPUteXmaEnciNqfV7OHXhNnsOnaW1Z4zKhi40vuHovLAc/6BoiotrmZ7eQlNTDzExKdjZOdHRMcAXX3zPteu3OXN2MRQ9NLwILwtHjzMyOk5UXCKNHX2U1rSQU1zNxMwmNm3bw579R5ie3UT/0Di79x0mJjGdhJRc/ELjScwuJSGnAv/odCxEalaaOmJs74zCM3yp39lc4IyprRwDCzFeQbFo/CIJi8tErvZnjakDlgIllgIlRjZOrDITom8tQezshZmtGLmzGm+fAJobm7hx7Tp7duzkxLHjHDhwiL6hUcqqG4lJzkao1LLa3BELJ3fMnNwxsFNgYKfATOjGGkvJ4tCcoe2iCvHiGvRMFnMROi+sRtfAhtX6VgidXHEQOZNTWM5bjz7g+u0HVNd3YOMgw8JGjEiqwtJWuqg4rDTltZWm/5WFMGf5anNW6JqzbKUBNvYiqmqbaGnvwc3di/Wbti2Fq/WNzLETOGFkaoWFtQMaTz+a27qJiU/B0NQCQ1MzbBwE2IskWAnF2DktBq1lak8cFS7IXFSLNgM3BX4eziSGetJUmEhvRSrFURqKQlWURmhI1gpI8XYkN9KVyswA2quTqSyMorutgLbWAjw9XTA2NiAmuYQNhx8xvOEC3sExWFlaYGFujlQiwdLCHHMzUyzMzUiICqc0L4OZ4V62TQ1xcMMY+2b62TpYz7qmfMarUxmpTGF9TznJQUriA2TMDNUwN9xAY2UK0cEuVJUm0tKYR09fJQPDTXT21lDXWkpApJbUvFhOXjnC4HQ3JfV5NHZVsuvwZnqGm2nuqiIjJ5aqunz27N3A9Lp+3rx/hTOn9nH35jl2bp3m2oUFPnh0h5GBVkoKUtmzcyNP33uDIwd38LvffsHvfvMV8Hf++fff86c/fMfvf/s1hw7t4He/+YrTpw8xOz3MpXNHmB3v4dCOWQ5vn2aos4q+1hLOH9vG5dM7mRyqZ+/8GPt3TDE/O8R4fwtb1o3x+qUzfPz4IR+/94jb1y9z69oF3rl/i4f3X+f6hRNcOL6fI3s2MTXYyqbJAXZsXMvdq2f47Tef8t7bd/jq0+fw8z/YODPJnauX+M+vv+KT955w+tABHt27w89//T98+vQR69cOcnjXJg7smOPulVOcPDDP9pkhBlrK2DzexaGd6zhxdDvffP2Mndtn6OtpYH5+lu+++5y33r7H3n072bFznuq6crr72jl+6hBHTu7j0PFd9A63snayh672Elrqs2mqzqClPpvmuizqatJpacqlv7eC8+cOcf/+Dbq6imhoyqKsLI6KqiSKiqIoKYsjKy+UrIIQCsqiKKmKo6Qqjsr6ZCrqksgv/Z+A8Yu1KTM/lJLaJJJz/BfhIcePxBw/YrN8iM7wIjxFQ2iSmpDkRZCIy/VbrHotDSU2z4+IzEWForYtk9TsQKoa0pjb3MeOvZOMzXRSVptNdkkyBRXZ5JbnUN9WR3VrLal5meRWFNHa101rdztRkaGsn5ngh19/w9vvvsP12/fYuGsPPeNTeEVE4xkWg7OXH3FpGXgHBuIf6Ed6RhKNdeVERgaSkZVObnEhuYUFJGemE50YT1lNFZX19cSnpqLx8cHJ1QW5WoPC3QMLByH6llZYCkTYOUmxEDhgZm+Dg0yKsY01FgIH7CROWAlFhMUl0DU0gkjpgtjZDRMbe2xEEpyc3REpVJjaCLGTKLGVyDC1F2Bsa4+NkxSh0gWB3BWB3JW49BxsxHJsxHJcvfyxlzpj66TAWeuLTO2Js5snag8/XNXeSOQqnN088QuMICA4Co1nAH6BEUTHpVJaUc/YxBzvPn7OjVsPSEnPw88/hJiYOFKSkokMjyAyPIKMtHQy0zPYuH4Do8Mj1FRV093ZRVNDI10dnaybmmZ8dIyBvn4G+nsZHhpgcmKU0ZEBJtaOMNDfzfTUODOT42ycnWZ8qJ/J0SGmxoZZPz3B/Ow6poYHmRjsZ+vcDBMjA4z0dzMy0Mu6iTE2za1j8/oZ5mbXMTszzdTkWqYm1zIxMUFfXx+tra10dnZSW1tLfGICUrmM9OwsQsMiyMjMJjenCHe1F45COQKBDLWHH3JXDwQyJbZSOXZKJXYuCmzdlNi4ypB5u+DsqyQ+O5aM4iRG1vUwuq6D6oYc2ntKKSqLJyzKleh4DaWVCdQ2ZVPfkkt5fQbJGUHMbeilqSWPialWtmwfZvf+KabmOqmqz2RmyyBZxUm4+yoJjA7C0VnMalMTdFasZLWZBcsMzVmhZ7V0gS+QeGDl4MIKPRteXGbCa6stMTQXE5NUQHRiPiK511LN6yoDO15bbYmxpWSp7nWNsQBXj1AKy1vRMxFiai3D3FaBqbUMXSMH9E0dMbdVLMGHub1y8fy63Bg9CxErjRcLTXReM8QvIoWOoRmGprdS1TKAg1yLlchtqclJ5zVD1pg7IlUFYWglY6WRgJdWWaL0CCMwKhM37yiauiexl3piIXDj5dVWyNTBvLTKkjVm4sULeJ9oZOpgZOpgTGyVS1WxOstMMbCUYmKrXMpU6FtIloBCz9wJXVMRq4yFrDZxxMBSiqmdM1aOauylnoic/ZC4BS5BhY1Yg5WjGkel71KuQuTsh51Ei5WTBn3rX/awFotdrCUeSzczTQWuS+FqQ1sFuhZOGNs7ow6II72wlsSMIlzU/tiJXZG5+uIgdcc/PIWQ2By8gpMQyH0XrVhSD+ycVDi7B+Io16Bw9UGtDSYqLouwqDTCI1NJTMklv6iS3MISiorL0dM3/N8DEelpeUysnaOurg0LCwfMrRxReQTg5OyJf1gCYXGZqP0iMLZXoGshwshBgb3CG2fPIGoa6tm2fTN79+3k4KG9jIwM8eWXn3Pu3DkWFo5x+tR5dmzfS2xMEsFBUYSGxKCUexDgF8n6ua1cOHeR77/9jl999DFHDh2mtbmFzvYOLpw7zxt37/HwnXf58NlzHr7zLrdev7lkcfrg/ae8+/Y73Lh2nWMLRzl/9hyXLlzk0oWLnDh2nPv33uDDZ8/58vMv+I+vvubDZ8+5ffMWt2/e4tyZs7z3+Ak//fhPvv/2Oz589pzHD59w9crrtLR2Ym5lj56hBctWGxIZl8Lm7buprmsmO6eA+rpm5ue3MTo8wuDgIDv37mF68yb2LywQk5LGy8vXoG9sg56RHWsMbQmOTGduy0Eq67vxD01EIFVjbueEzgvLCQiJZWpmnunpLbS1DZCdXYqHhz8xMSnMzs5z9txlPv7VFzx6/JQPnn3MseOn2b5jFzt27ubwkaPsO7TA9n1HScouQc/UHhNrR9KyihkaX0fv0Fr2HDxGV/8oEfHplNd1UFrbgWdoIqaOLtjIPXnZwJYVJkLMHVWInP0QKr0wtVdgLVZhYiPDzskdz8AYpG6+uHqGoWu26J+0k3thaueMkZ2SVRZiBK5+eATGInbxxMDUGhMLa0JDwxfHAC9e4tjCcS5euMqhhZP0DEyQlF2CVB2AqaMLJiIVJiLV/4CIV9ZYLv5ZLTNmhYEtqwxs0NFZtdSupPPCKiQKDd7+EShVnuQUlvPuex9y9uJNPLxDiE3MorVzCFf3AKzt5azQteCl1wx5eZkRr600XYKI5asMCQmPYWxihpT0HHReeBVrO0dMLWyXNiOMzayxtnPENyCUkfFppmY20tbZh7NKg7GpCUKRI3IXV0QyJbZOCuzlLohcPRC5euDm5YvM2QWp1Akvd2cCNHLSo7xoL0mlKjmQRLUDhUEuZPtLyQyQkhLgRFqYgoaSGNrqU+nvLqKrs4TEhBBMTAzxDIjEKzAKMzNTzM3NiIqIQKNWoXZzIzcnm8HeHuqqysnNTCMjOZ7BjmZmRrrZMzPCvtlBtg83M9NayHhNOsNVKXSWxJMYICczQk1PbQajHaVM9lfTXp9Dd1sR62e6mVrXwdkLB5jfPU18Whg+oWpa+us4f/Mk5U2FxGVGUN1STE1rCa09Nbh4iJnbNMq69UPMzA5SV1/I5YsLnDqxh62b1jLU10RvezW759fR19XI6GAHQ/1tfPHpUz756PF/AcSP/PaHr/jmq1/x7def8OOPf+Tjj9/j22++4KOPnvDZpx8CP/LX33/DO3cvc/X0IXasH6W3pZSzC/NcPr2Tzeu6uHftKMf3r2fjdA8Tgy1MDLSzeXqU8wsHeXT/Lg/fvMebb9ziww8e8+zJ29y4fJZ7Ny5w79pZ9sxPMzfex0fvPeD1S6f46OlD/vKHX/P86SP+9uffc/HsKY7s2cVnT9/njWtXmR0d4cqpE/z8lz/x/WefsGfLeg7u2MTdq2f48OFdTh6YZ2aoja3Tfdw+f4C3bp3h+sUjfPzh2+zaMcvIUBvT0yPcvHmJW7evc+36JTbPb6CyuozktHim10+yfe8Wzl4+TvdgKzV1BfR1V9DdUkhbfQ6tddm01i2CRHtTHj3txUyPN/PB03c5fHATjY2ZFBdHU1WVRHZ2MKUVsRSWRpGU4UNShg8VdUl09hfT2p1PRV0SxZWxNLTl0NCWQ2F5LMmZ/mTkhZBbHElWQRipecGkFwSTXhRCWmEwyXkBxGb5EJmmJTxFQ3iKhpDkRZCIyfYhsyKS/IYEsmtiSC4JISE/gIzCRYtUZV06HQOVDKxtZnCynYbOCpLz4iisLiA6NYbg2FD8o0LwCQ8mLiOdnLJSkjLSkElFHNm/hzcfvMGRowt88c33PHjyjNG5LfhGJSBSeeITFUt4YjJ17W2kZaeTlplEamosfv4ehESGEhIbRVRCHFkFeYTHRpORl4NvcDBGFhYkZWSg8fFBrtYgU7ljL5EhkCkQy10wsbHDUanATiLCQuCAjViE2MUZA0sLDCysSMjIoqmrB2cPT2QqDXaOEqzsHZEo3ZDIXbEXSbEVSzG1F2BqL8BaLMHGSYqFUISlUIKNWI5M7YlC441M7Y1U5YXEzRM7iRvWImdEzlocnVxxkqkRS1UIxS5IFRrcPYLRaENwcfNDrvRC6xVGWEQKeYVVHD1xkUtX71JR3UJcfAopKWnk5eQu2XyLCgqJj40jMz2DkqJiqioqqauppa6mlraWVsZGRlk7Ns7QwCCDA330dHcyMtzP6MgAQ4O9dHa00N/XxehgH1PjI4wP9TM1Nsz0+AhzU2vZND3JxODiXsT87DomRwcZH+pjYnSIjbPTS4NzvwDEuulJJifGGRkZoaOjYylcPTk5SXdvDwlJiaRmZlBdU0dFZTUJ8SkEBYbjqQ0gKDASuVyNwEmJlVCMlViClVSKpVKOjUqJQOOCUCPFPUxDSVMx7SNNtA810tRdRkdvJWNTLXT0lJKaGUBckie5hRGUVCZR35JLXVs++SVxVNdmMDxUx8KxzVy7cZhLV/azfnMfReWJZBXFklOciJuXjKCYQFS+alaZGvKq3hoMbGxYaWKBnonDUm7B3FaBvqkjOq8a8dJyU4wsnIhLKSKroA4HJw06L+mjo6O71OD0iy3p5RVmGFk4sULPBpHci5yiBnSNHHh5hRlrjAXo6Oii86oRrh6hxKcW4x+ajI3QjeX6NuiZLbYvrTYVLN24M7VXEJteTF5FC2vMHdG3FC9al17URakNYbWpAAe5FiMbKUKFD3L3EGydPNC3kGAn0WIj1qBrKsJe6om1yJ0Vhg64eUfx4koLjKzlvLrGhuiU4qWcg6VQxQpDB/TMnbAQuGEtcsdOosXYRrFkh/p/g4hfVAldUxFG1vKlDYhfal2NbRQ4yLyQu4cgVPjgIPNC7RuD2jdm8dj/gghzRxUitwCELn7YSBfhwkKkXqp+lbgHow6IQ+Dsi66FE3ZyLyKS8mhoGyI6PguZqy9u2jDsJRrcfWKQu4cRFJ2DlaMGK0cNAqkXVkJX7MXuaHwiCIlIwdU9gMjYTBJTC0lOLSQuMYuU9DxyCoppaGxFJJb874EIExM74uMzKSypJT4pm6KyRsKiUhFI3EnMLEETEIO9zGPxC5Vo0LNT4OIbS3ljF+NTk+zbv5OnHzziP3/3PSdOLnD8+FHc3d05fvwkJ0+cJS+3GN3VxijlHsil7sTFZNLXM8Hpk1d49vQjvvjsc7775lt+9dHH7Nm1m7aWVuY3b+GNu/d4/sEzvvriS56+9z63b97i7Tff4qPnH/L+k/e4f+8NLl24yKEDB7l25epSTezhg4c4ffIU58+e49brN5dg5Jc9imtXrvKfv/kt33/7HQ/fenPJFnXgwCFqahsRiKWoPXzQ0XmFiuoGNmzeTkFhGbv3HODtt9/l2dMPOH/6DHNzc0QnxuMVEkzHwBAqX39e0zXCzFaMh28kUQl5NHeOs23PSQpKGpC7+GBkJsDEQoCplQPJabns3XuMsrImSkvrOXnyMv7+4SQmZrJlfifnzl/h9Zv3OHnqHF9+9S3/+bs/8NHHn3Dm7HkOLxzh/OVrHDt/DSMbMXrmDuiZ26FvZkdabikjUxsZW7eZrXuOUNvSQ3BMKqn5lYhV/uistsBe6Ye5WI2Vkwa5Jgh9cxHWjm7YSzR4+EehcA/AKygWMzsFemaOS+0H1hIPDO1ceM1QgJ61gpWWUgwFbrj5RREUk8ZqIyvkzmoKC0o5fnzRynT8+ElOn7nA/M69NHUOEpOWj5WTGn1bOUZCV4wd3TCwU2Bor8RCpEbPSsqrelZLELHa2IGV+tbovLQGPSM7zKyceHmZIS+9poeFjRhjCzt0Xl6B2tMfpZs3q/UtsHdUYmnrhFimwcxKvJSHWL7anFV6VugZ2WFkJsDcSoDCxZ2K6gYkclf0jczRMzTDwtqBZSv1sLQRsFrPGHMre1o7erly/TbDY1MMj01RWFpBWEQ4Gq07EoVyMVStVGErdUGg0CD38MXZyw+Zyh2lizP+Ph54u0mID3anvzafjuIk8gJdqYzSUhjqQnGEiowQGQkBIsqyIFKQuwAAIABJREFUAmiojKejJZvOzkJ6eyrw9XXHxMQIExMjfP28GR7pZ2pikuDgIGysbTAzM8PKygqJREJGWjpZaanUlRXTXlfOeGcDG4Za2TrUwsaeKtY15TNak0Z9ViiFCT40FcZSmRVKR3UGezcPcmZhMwd2T7JwaAOT0+2cOruXjv5a4tPCiEkNoa6zgqLaHIJifYlOCyMhO5rIxCBKqnKITgzm3KUF3njrGlNT/QwOtvLJxw959vQB48MdNFUXUl+Rx+zaPtKTozhz8jAnjx3gy8+e89M//sjFc8eBn/j5p7/xlz//nr/8+ff8/K9/8Ne//IFPP/uIb779gvfef8j5cyd59t6bXDp9iK1zo2yZGaS+IoOpkSbuXDvCZ8/v8vnzuxzdO8tYbx0T/c1M9LfS11LNuoEuju7dweXzZzh18ihXLp/nrfu3ufv6ZS6eXeDa+eO88fp5Th3Zw9efPOXh/de5dHbxc/39b3/i888+5o+/+w1v3LjGqYMHOL5vL9/86mP4+f/y6QfvcWz/Hi6fOcaZI3t5+/Zl3nz9PEd2rae/uZyZoRZO7Jnl7MI2Xr98lGMLOxgdbmduZoiZmTEmJgbZs3cH9x/cYe/+XUxOj1NYlk9XfweD473Mzk/S3t9EYWkafZ1l9LUV09mYR2ttFu31OXQ1F9DVXEBrQw79XSWcPrGHu7cu0dSQSVVFPJXlcZSXxlBaGk1lbRKFFZHkl4VT15pG92ApzZ25VNYnU9eSQV1LBtWNqZTXJpNXEkV2YTglVQkUV8aTmOVPVnEYWaXhS4vVMZnei1mINC3RGV5EpGsJTlIRlqohtSSUwqYkCpuSyKyKIqU4hPBEDVlFUVQ2ZlHTkktxdRoltVlUNBSSWpBEQlYivhEBqP09cQ/0xScijJCEBLzCwnBUKpA4OnBs/15mpyZJSEiiu2+YwbUzVLZ0kZRfjjo4iuCENJJz8+kYHCC/pIDGllq6uprIzknB098b34gQQuOiCY6JxFnrTkxqElHJSQgVcnyDgwkMD0fj7YfcVY1K6413QDDBYdHEJafh5u2Fq7cXEpUbzp5aZGoV5g72iBUKvAICMLO2Q8/YDHuRBLmLClNLG+wdnZDKnHF112IrlmAjcsJR4YxI6YKZnQB9cyss7MUIZa6s0DdH4qLFydkTeyc3nDUBOMo8MDR3xNbRFVuBEjuhM/aOLgidVIhlGmTO3shdfJC7+ODqHohfUBy+gbFovEKJTcwhI6ecoLBEfPzDCAgIIiggkKSERPJycsnLyaWooJDkxCRKi0uoqqikvLSMpoZG2lvbaGtppaujk66OTtpam+nr7WZosJfhoT4G+rsZHOhhbHSQ6bWjTI2PsHZ4gG2b1rN14xxTY8NMDQ+ybnTxeXpkiO62Jno7Whju72FqfIR1E2OMDfXT19tNT3cna8dHGR4aoK+vj/b2djo7O9m0aRNHjx7l8MIRqmoqKS4vo7dvgPSMLNQqLVKJM2KREi/PQBwcpAjFykX1x1WFlVSKkdgRK1c5sgBP/BJCEHmICYwPoG+qk8Hpbhq7SmlsWywWyC+OITs/jKq6VNDRAR0d8opjqG3No74lj+aWInbvmuLQwQ1Lr6OjQ1Z+JGofMTHJgfiGueMb4YXCQ85KEz30rcxYaWrMKlNzVhku1rqu1LdltaH9UpvSGmMBVg4u+AQl4KIJQUdHl1UGdhhbSlhtaM8LrxmzfI01diI1ZjZylulaLakXQqkW/9BkmjvH2bLzGJ7+sawysMNe7I7M1R+hVIuFnZLl+jasNnbAxE6+lIMwc1AiVQeg1IZgYOXEckNbLIQuCJVeKLUhuHqHExybuZShWGUsxN0vFnMHVyyFKswdXFmmb4e5gysvrDBfaleSqYMxtlGgs9xsad16uYE9lkIVNmLN0sicg8wL/4h03LyjsBSqsBC4LbUpmdgq/5ul6ZfQ9S/HGdsolhQNsYs/UlUQjkpfJG6BuPvF4qxddFsIFT6ofKJRaEKxk3th5aTBTOi2BA/61jL0rWUY2SmxFLtj5aTBxSeKyNRi/KIysJZ4YGzvjNjVl7ScCgpLG0nPrcbVIxSJSwCeAUmIXQJx0UYjcQ3BQqBGIPVBKFsc/PMNjic5vRh3z1D8guLIzK2ktLyZjOwSMrKLKKmoZnBoDA+t1/8eiLC3l+EXEIOltQS/oFj6h2dJziwlPbeSoKh0BApPjKzl6Fo44eQeikgVTFhyMbXtg4ytHefunRtcvHCat968x69//T3Pnz+ntq6BhaMnGV+7jrS0PKysRFhYCPFwD6K4sI4Txy7z4fPPeffdRzz/4BmffPwr7ty6ze6du9i1Yyfnz57jzu2bvPf4CV99+Tmf/OojHj96l09+9RHffvM1T99/sqhCHDvB+QtXOHBwgazsfLKy8xkYHGXP3oN0dfdzZOEEFy5e5cb12+zbd4Du7l42zG3kx7//k2dPP2Dj+g3cen3xfS5dukJhQSkqtSfDIxNExiSSl1fG5NQcuXnFnDl9gbfffpcnjx5z59Zt1q9fj6WdAIXGm7zyGkTOGlYYWmHt6ML0hr1s23OS2c0HSEwvxtRSjKGpAwbGNqg03tTUNpFfUMru3YcpKamjtbWXEycuMDY6xfDQWu7eecDlS9fZu3f/4njdx5/wyaefc//BW7zz7iPuP3iL++88oryhHZ3X9BG7eiNUeiB28cQjYLGvuLCqmeHpzRTXtJJZXItE5Y++tQxLsTvLTUQY2Dpj7qhC5RvJy7oWyDVBpOZW0NIzjsYvkmV6lhhbipG6+KD2CqOgopns4rpFWc4jhJyyJsyEbrxmaIu7fyTlDZ3YOyqJTUilo7OXrdt2cevWHe4/eIfrN+8xNrWeyoYOUnLLcJBrMXd0xdBejrFAuQgUDgqsnNQY/ldoa6WxLSY2EnReWMVKfWushUpeXWHMKj1LbBwUvLLcgJdeM+DV1ca8ttKIV1YZofPiaixtpby20oSXlxmycs1iBmLZKjN0DWwwNBVgYiHCwkaKrUCJQOyCgak1hWU16JtYsWylAYYm1ryybA2WNo7oG1ni4LgYpl6/aRvHT51ndGKaqek5uroXT55hoQGYW5phLRAgdnHHVuKGlcQNsbsf1lI35O5eqLWLIWu1QkBKhBfTPTX0VabRlR9HW3ooRWGuVMR5UBrvQUa4jOJkT4rSvamviKGrJYfhwRqGButpb62kvr6c9rZGhof6EDg4YG5ujrtaTUpeA4GBgRgaGmJibEJGeirpSfHkpMZTnptCV10RU901zPXWsba5gL7yVNY25lMQraW1IJbW4nhGW4rYONbMzfP7eP74OhvWddHXW8nxUzto6SintaeGoGgvMoqTqOusoKmrmtLaAuLSIqlqKiUiLojDJ3Zz8vwhrt86y+nzhxgaaePKtRMcP7Gb7s4aykszqCzPIjU5jIa6Igb7Wjl5bB8P377Nd//xKb//7Tf8+ruv+Plf/+Dnf/2DP//p9/zpj3/g73//Kz///H/597//zY8//sgP33/LpbPHOXl4J9Oj3Tx+6xofvHuTd+6d5dvP3+XPv/0IfvqBB9ePMj/VzfxULzvWDTHZ08hwaw1TA10cO7SPG1cucvP6Je7cvMqDO9c5e+wgR/Zu5d6NC1w6fYTNM2s5sn8nJ44c4KMP3uNvf/0jP//rJ777+gs+++gZ+7bNU1tazMzYMG/cuMbRfbvpaWlktK+Dy6eOcO7oXvZvneHE/q3MjXQwP9XLkR3ruHRyNwd2zbJ+3SBT4z0cP7qL61fOcvjwbk6fOsqVqxfYum0Tx08dYX77RibnxmjurCe3NIOSmnxSM6NoacyjozGP5ppMasuSaaxKp7Mpn7bGXKrLEmipz2Sgv5rHjx4wOlxPbXUSRQXhNDWkk58fSl1jGu3dBXT2FtHWU0Bjaw4lVQmU1ybTPVhOY3sutc2ZNLUXUNOYRV5xDGXVKZRVpxCd4klaQSgZxaFkFIWTnBtEbLoP0Wla4jK9SczxIT7Xh9BkF4ISFMTn+pBXG0NhQyKZFdEk5oeSURpNWkE4WSUxVLfkU9ZYQHZZGtmlWcRlJqLy0+LspUGu1eDi44VnaCi+kZG4+voikMtwEgs4fXyBUyeP09LWSnZ+ERkFxRRVN5CUW0hKUSkStRaPwCDcvL2IiIuie6CLvQd2kleYRUxqAhK1C85eGvyjwvAJDcInNAjvkGCsRY40dXRQ19KC1jcAkUxJRm4BBaWV+AaEovUNxMM/kPDEJIJiYvEODcNR4YzC3YPQqFjMrO2wsHVAKJEjUbrh5ReIrYMYoZMMe6EEoViOwk2DtaMTFg6OWApEmNuJsBJIsHFUYGojQqRwx0GiwtxOioW9DAcnNXYiN2yEbojkXgidVDiIXBE6qZAotEiVnohlHohlHsicvXGSa9F4heHpG4HWJxxf/2gCQmLxD4pG4xlAdnYuERER5OTkUFxcTEJcPLXVNaSnplGYX0BVRSUlRcV0dXTS291DfW0dLU3NdLZ30NbavAQPfb2ddHe1MTLcz9rxYSZGhxjs7WJydIijB/dxeN9uxof6Ge7rZm5qLbPjowz2dDLY08H4UN9imHrDLHPTE4wPDzA02M/oyBAd7a309nQxOjrK2NgYo6OjbNy4ke3btzM7O8vUukm6+/voHxwgPiGJqOhYAoPCcHF2x02lRSZ3RSiWYy+RI3JxW9zjUCqwUMiwcpYg93PDztWe+NwY5g9uoKqtCK9gJZl5EWTmhVNVl0pdU+Z/AwR0dGhozaexrYCm5kI2bBxm566p/3GMf7gz3qEKYlID8ApVYyezZqWJLhZCATorVrHC0AJdo8XdBn1TR1bq27JCzwY9EyEGZiL0TIS8tNwcO5Gal5abom/qyGurLXlppdlSjaudSI25rYIXl5kgkHgsKhk6ulTU9fDtb3+krKYLU1s5K/RscFR4YWguRuc1o0VoMXbgZV0L9C3FrDS251U9K7RBcUhU/qw0tueFlaZYCF3QWWGCXBO01MjkF5GCg1yL2NV3yXb0S+uRnUSLVBWEgaWUNWbipWYkWycPjKzliJz9FmFimekSDLy0yhITW+V/syStNnHEzN5l0SGh8MHWyQNLoWoJJn453shajqPSF5Gz31Jg+5eMhEITSk5pCzJ1MPZST1Q+0UjcApcG8fzC05B5hOIRnIhYFbiUezB3VC2BxS9QYSZ0Q+kVgatvNDZSLQY2cswclDg4aYiMz6aspgu1TyQB4el4BSYjdglE6RFBSGwepnauWAncUahDMLWVI3H2xTc4HpFci9zFm/TsMhqaeygpbyC/qJyahmbGxifw9PL5/4CI/589QsKSiInLxtM7ArU2BG+/WLwC4vAKiMM/NBUTawW6xmJsnTwRKvyQqkJw8YxC5upLeGgEG9ZN8ujNN9m5dRvHj57g5KlzCMVK0jKLCAiJx9M3AjMLERZWTkRGJjM6OsuN6/d488FDPv74Y7755mvu3r3NiRPHmJ/fzN69u3nrzfs8efwOTx4/5Pq1S7z/6B2ev/+YD58+4YdvvuLZ+w+5du0KR46d5vLNB6i8glhlaImzNpDUvHICIpLReWEVYqWWlOxSahu7aG7rZcv8Tu7cfsDDd55w++Y97t97wL59B1hYOMaunfvIzSlk08Zt/PH//INLl27ipQ1m7fgsa8fX0dc7xNGFkxw5cpSzZ8+zcdNWPL3D0Td1RKkOwl7sjrVQjamNkt6RTWzcscCm7QuovcJYoWuKQKSgqLiCtWsnaW5sobOzmz27D9DdM0hYaBRjo5NcPH+JTRs2c2zhKE8ePebGtetUV1bx1oM3+f77X/PNt9/z6PFTbt17wOTsRmLS8jGwdcIzLJ7ItHz0LIQ4ufkQn1mMNigGR2dvRC6LkuNijZqKFYZCTGxdWGMmwUyoZpWZCIGzL8b2Cly8QjCyEuPqFYzWPxxv/wgyc4rZMr+T6zfuMDU9R2VFLTU1dZw7f5nUjHxSMgrJzCshLjmT4LBYlK4a/ALD2DS/kxOnLzC/fQ/nr9xk886DDE2sJ7NgcZND18wBE4Eca6kKfWsJ1lIVJgI5IpU3BlaOvLLGDEelB37hccSl5yF398FWpOSVVUas0DdnlaEleiZCdF415OUVZhhbS3lpuSkvLTfF1FqyqFyYOBAcmYqFjZRlq8x4+VVDRE7uaLQhSJWerNC3ZI2JHUYWIlYZ2PDyMiN0DWwws3JCz8gWKxspuvoW+PuHM791F8kpGczObeDChQtcu3qRqrJcQgI8EDhYY21vh7VIhqlQgblYjYObP46qRZBQ+/ih0apQSGzISQ5idriW6a4ShqvS6M6LoTbJl7IYdyoT3WnI8KEh24fqDC/66pOozQ+loTSRwY5y+jtr6Wippqu1HlMTE2RSKQMbLrDxyGPKWtfR0L+VvvXnMTAwQOAgICM9lbysdDJT4kiJDaYgI5b2unx6G4tpK0ljtDqHiZo8WjKiqE8NY0NvDSe3T3Bm7xwXj21l9/worU35XL5ymPnt4/SONFHdUkhsZihl9Xk0tVZxZGEvY+P97Du4g7KaIvYe3s612+c4c+Uog5Od9K9tpaQ2i8qGPBo6iikqT6a+JY/p2R527JympbWUsvJMjixs58svP+D77z/jxx//yM///pHf/f7X/Pvf/+Knn37ir3/9O3/9y4/86c//4K9/+4l//vP/8sO3X3JiYRfD/S0c2r+RW1eP86unt3ny1iXeuXua33zxDvzze968dpSO6iyGmorZMtbOWEsFvTVFrB8b4Oq5E1w8tcDTd+/z5u0ri7mIk0d4/dIZ7ly7wK7NG3j89n0+++gDThw5yAdPHvKvH//Gl59+zIO7tzhzcoHdO7ZwaP8O+nva6WypY+1wL9cuneStO1e5f/MC29aPcePCUXZvWsvMaBtHds+yfm0n29aPsHl2mK3rx/n8w4fs2bqB3ds28sadG1y5fI6BwW5OnT3GtdcvcezMYXqH2ymqyKK6uYTYlCCyMkOpLE+ioS6TqopkykvjqKlKprE+g4a6dIoKIiktjebm62d4+PAe7e2F1NYmUl0dT3l5LN1dpQwM1dI/WENzWyENTbk0txXS1FpAdV0mpRXJjE200NCaT1l1KtUNWeSXxJFZGEVkohcJuYGkFIaSXhJFan4YcRn+xKR6EZeuJSnHi5QcD4KiBESmyMko8iW7LISGrnwaekqIyQgioyKW2NwgMsoTqO4qp6yllOSCdPyiwpBrtYhcVXiGhOHuH4hA4UxgdAxeIcF4hQZiLbInNSuFs+dPMT49RlN7M1UNNXT09XDv4ducuXqF4ppqQuNiCYiMICgiDA9fb7IKcsgvLqJnqO//Ye4to9tMzPztZCgTNDPJlmXLkiwZZJlJZmZmBpmZmRkCjpPYSRxmhxknk4HMTAc6bac00+62u/vvttstbHe37fV+8MTv9u37/b8f7vM8R3qsc3R0jvRcvn9AoaYUZy83PNW+eAX5ofL3ISg6Ak91ICp/P2pa2rCTOxEQHkVZbQN+oRF4BoQSm5SBWOFGTEo6GQXFBEZEY2nngKmNCEs7B6wdZCjcvTAT2iGUysnIL6W1q4/MvBI6+4Y4uHKCqPhURDIlQokSa7ELAntnBPbOWIoUmNlsxGoL7J2xEjljaeuEhVCBhVCBlcgZoYMbIqk7YoUnJgLJ5lHkoETkoETu4rtxdPaipr4DH/9wXFW++PmFEhQaQ2BgBFnZBdTU1qOpriI1PY2RsVE6OjpISkoiLi6O7OxsSkpKqKiooK6mlqaGRlqbW+hoa6eno5OejnYGejoZ7NuYof4uhvq7GB7oZnigm5HBHibHBlmYnWBhdoLxkX4G+zoZHuhmfKiPscFeBns6mJ0YYW5qnJGBXvq7Oxgb6mdyYoyJ8VG6Otvp7+uhv7+fvr4+RkdHmZ6eZmhoiIaGBmrr66itr6OopJj4xARCw8MIDo8gIDAIF5UnUoUL9jIFQqkjQqkj1lIZlmIHrB0dsXd1RhnsiYXckszyNKYOjpJRkkBZXRaaukwycsMorUwgMzfk7wBBU5dJVX0WldWZFBQn0NxW9nfXBEUrUAUKScwOxMnHFjM7Q7SM9djy1nb0TERYCF0RSd3RN7Zl5x4Ltu8y440dpmgb2iF08ETqHIiptStb3jJEx1iMrokDO/UE7NAXsGWbLjomtuibO6BtLGKbljk2EndiU4tYPHSGX/0eRmYOIVcFsWWbHjYSd4ysHdmuY8lb2uYYWEjQNRfzlpYlO/WFvLHbnO261pjYOKNrJtk8V3iEbRa/CWXeGFs78fouMwwsHTc7HbSM7dljZIextdNmvKqRQLGZtqRtIsZK7I6xtRNSZdBmwtJuQxE6FlJ0LWWbxW76Ajk6FlJ2m9iz00jEbhN7zOzd8ApNxic8FXOxCkMbJ6TuIbj4RWPt6I2WmQPa5hK0zSXIPEIRyLxQeEcQFJeDT3gq4cmFeIYk4RGciEQVjInIFbFSja2THzKVmpC4LIJjMxEpvDGydty4X1KpEUhUCCQqrBzcMLdzwcjacXNrYyJUYGwjx0LkgqWdKyExmSRklaGOTsc7OAmJqxpzkRKpMgiZWzAiuS8ihTdSt0AcnP2wV/jg7BmMWOZGfFImy0dO0NLeQ1l5NVnZ+TQ0Nm9AxLc36a+/toXXtm5h65aN46vz/+vw8GqcXPyxd1BhbGqPmaUje3QECOyU3zYdOqNvKsHAXI6eqQwdYwlSl2BConMJjUzFzlpEcVY2RTl5nFhdY2nfYYKCopDJvYiISScgNBEfdSza+gIMTUUkJOXR2NjN4sIy61du8PU3P+cnX/+Yjz76iE8//YTjx4+zsDDH5UsXePzoHnduX+fe3Zs8f/KQd57c573nj/nqe5/x2ScfcOHCOc5fuc788jF2GViy5bVd6JrboVLHEhKXhb6lhK07jTCwEGNl54SLKpDKyiZWV09z7epdrl25RW9vP2KxhOSkdM6cvsD42Aznz13hz/8N7737KctLa1y6eIOHD55x8sQGaNy4cYsf/vDHnDp9AZncGysbV6ISCgiLziM6oZiymh6mFteY3necibnD2Erd2LJ1BzJHF44dPcntm3dYWd7o0KisrOLwkWNMTc2wuLiPlx98yEfvf8BH77/Hhy/e5Sdf/YADiws8e/KUH/7wxzx5/Jz1qzdp7ejFzUeNq28oFlIlUs9gItOLSM6vIqWgmormfjyC49E134gzM7Z2YoeONfpmUrQM7TAXum60QwqcMJe44xedgVgZgECiZMvru/ALiePuo+fcvveYO3cfMj4+yaULF7mxfpWrly7y7OE9rl+5zJnTF7j/4Ckz8/tJy8zDzkGOjr4JDnIlEoUbg2Mz3Lr/lPXbjxmaXKSwoh6BvYJdehZIXH0wt3PCUqpEx9IeY5EcXSt77Fw3ohCtJE7omFqTVazh5qN3WDh0lGJNPfpm1ugYW/L6Dl22bNNn2x7Lzff25i5ztmzdw3YtC3brWRMSlUFYTAb6xrbEJeURHJqEgZEQZ1d/PH3DMRXIeGuPCW/tMkXHSLSZqW1gbI+BiQgbWydee3MPQqGUjMxcRoYnWF9fZ319neSkWNR+rsjEFpibGSKyt0PqqsLOyRMLqQozqQd2Sn8sxc44urnj4eWGl4eU+Ah3RjpLmOgoorcimY68SOpTA6lJ9qYu1ZvmbD/aCtR0lIRSl+VHfpwbFZkhdNbl0tVQSlttKSnx0RgZGtLQd5D6voOYGBtjbGSEoaEhxY2TJGbXoKOjQ3ZmFnm5meRkppCWHEN2ShQleUmU5iZRmBxGZ0EyI6UZtGfF05oVw3RLOYdH2jg00cHRxUGW5/torsvh2NEZRsdaqK7PJyM/loTMMBraKygsyvq7H8/0/CTuv3ODgycWaRtsYPrgMO3DtSi8RYTGexCbHsDYXBuTc+0kJgWSmBTIkZUZFhYHuXLlBF9//QW/+c0/8qt//Ufgv/nzn/+L3/zmt/z3fwF/hT/951/54x/+wp/+48/84MtPefboOvvmhxnsq2eop47LZ/ZzZnWGmZFGJns0nD08zq0z+zi20MtIcwndVdkM1hUy2lzBTH874z1tnF45wLVza1w7t8bPfvAZT+/d4MalMzy6dZ0nd27y3e+85OGdG9y/dZ2Vg/u5c32d//z9v/HNT37ApUun+PTjF/zgy0/YOz/B8v5pbl07x8O7l3l6b51LZw5zYHaI/TP9NGvyGGirYt9UN2vLk0wPt3Fgdojl+TGe3L3C9EgP+Vkp7FuY5vk7jzhy+ACrR5e4cfsyq8cPUFFbQH5ZGvkV6cQkqykoiqGqKpn6+gyqq1MoLY2lqCiCoqIoiooiyMwMID8/lMHBat577xEvXjxgZKSGhoZUqqoSaWkuoKdbQ1e3hqbmIlpaS+gfqKOnv4b6pgJKK1Lp7NFQVpVOqSYNTV02mXlRJGWFEpHkTUZpNBnlUWSUxJCUF0Zsqh/RKV4kZXqTWeBPbrEfsSlSolMkJGS4kFbgT21bDi29VeRWppJUEkVyeQw5tRmklaeiTgzDMzwIj+BgFF5+uPgG4eQdiNhZRVBMHApPL3zCgnBX+2FoZUpVYxX7j+wntySXvNI8apprSMxIZGxmgndfvsfUwgz1rY0EhAbj4edDeGw06vBQphYWmFpYoKRGQ35FMaFxkQRGhhCfkUpUcgKVjQ3YSCWU1tThEaAmMjGF9PwiFCoffIIiKK1uJKuwnMDwWCIT0nDzUWNmI8ZSJMVerkTu5o23Ohyxwg0DcxtsHBSEx6UQGB6LZ0AoiRl5xKbkYGYj2wQDgZ0LAjuXv4EGY0sJ5jZyBHYuWNu7bkiYvr3WRqxEJFNhZeeE1MUHe7kHErk7YpkbDo4qhPZOpGcVMjA8RXBwNCEhMbi4epBfUMrc/H4uX7nOn4GV48ewFtpQUFRITV0taydPMDo6Sm5uLqWlpZSUlFBWUkpFWTllJaWUlZRSX11DZ2sLQ33dfwMYrQa3AAAgAElEQVQPI4M9jA71MjrUy9hwH5Njg8zPjLMwO8Hk2ODm8+Mj/YyP9DPS383c5ChzU+MM9/fQ29nGYG8Xw0MDDPT30tXZzkB/L/39/bS3t9Pa2kpHRwctLS1UV1dTWaWhskpDfmEB8YkJhEVFEhYVSWBIKO7ePsiVShwUGxBhI5FhZe+AhcgeawcZ9s5O2Lk64BLkSn5NDsX1eYQm+lFWn0Fbdxl1zblU16eTmhlISoZ68/vt5JlFTl/YT1e/hoqaTKLifRgcbeHjz578v3KmonA81SL8IyVEp7kTnOCOlcSEHXp72KVngpGFIxKFGoncC3OBFAtrRwRCF3SM7Hlrlzk7tGzYo2fHW7uteHOXJW/sNOO17SboW0rQNbfD3E6BvqU9+uYOCMRuvLHDmMbOMX71e/gTsPfwWewVPij9Itmyw5BtOhYYWEnRs3Bgh76AXYY27NAX8LaOgN2GIrZpW/G2jgBdMwk79YV/k5Bk6+iDm18M3sFJyNyCsbRXYWbryjZtK97cY7HZQv3KBP1qQ7Bd13pTYrRd1/pvWqt3G4o2AMTMAR0LKXpWjugL5OhZOaJtLtmECD2rDf+tR3AiniFJOLgF4egZhrNvFFZST8zFqs2ReYRuRNZ7hG76GwxtnBA5+2Ml9cTeNXCzcdra0Rszeze0TESIXfzwDUvCQx2LQKJij7EtOmb2mNu5YCPzwFbuhdDRE0uxEmMbOYaCjS2Eqa0TZiJnjG3kuPpG4OYfhbXUHROhAhuZB/4RKQTHZuIVHI+lWImlWImVgxsSZQC2ci+cPYNRh26kqEXFJuHjH0xefgkVlTW0d/RQWFTCK8nS1q1b/wYitm75XwYR5ZWtJKcWIXX0wkqoQEvPCpHYHQuBAmNLOYbmMowt5eiZOLBb3w5LkTsKVThOygCePHqH73/2BccPH+Uv/w03rt9HIJAQoI4lIDgeuVJNbHI+UmdfHBw9KCyuo61ziLGxBU6fucgn3/mCL778Lu88f8H9hw84fvwE58+f5969e6yvX2b9yiVu37rBmdMnuXf3Jh++eIcP3n3G55+85NbN61y4co0TZy/T3D5AUWUDfmHxbN1pgEDsioOzDzv1LNmuY87bWiYI7V1ITs6loaGDzo4B+vtGCA+NwMrCkpKiUp4+fs6xlZPMTC7w7rOXfPLyu5QVV9Pe0svzp+/z8N5Tzp+9xEcffszvfvt7PvzgE2rqulC4BGIv8WR0+gjHz9xmauE4nQMLnL58H5VPOCrfMKJi08jJKeH0qQsc2LfEuVOnOXF8jczMbJqa27l9+y4vX37Mz7/5Gf/0i1/yh9/+G8+fPObpwwdcuXCe91+8xzff/JwL569w7PgpwqPi0TK0xNhGhpFQgba5mNjMUg6dXGdk7jDji6sbNfX2St7WtsDURoG2oS16Jvab2ktrBxU+4anYu6kxtVNiYO3Iljf24BUUzdU7z1g6ssYPfvQNX3/zj5w6dYb1y1dYv3iJB3du873PPuHpwwe88/x9Tpy+wNUbd9l/cIWE5Aw0NY20dPaja2RB7+AUV64/4OyV28zuXyEwMgkdUyGW9k6YCmXoW4oxFsnRt5ZgIXHFyFaGtVyFuZ0CM5EcZ69Aqlu6OXr2CoNTixw8egqRzIUtr29nt74527RM0TKyZet2Q3boWm2a07QMhOzUsaCypgM3z2ACQ+J58eGXfPLpjymrbEQkdman1sY6ecub2mx5S5cd2huNn2/uNGGPriU6BtZs32mEwsUbc3NbgoLDmZqc4969e4yOjuIoE5ORGoOftwsCK1N09XXQNTLF0EKIiVCGhb0TIrk7UhcPZE4KHCS2BPm7kp0SxOrePpYnm5jvLGWiPouhimT6SmNoyw2iIcOb5lx/ussjKE1Qkh7mSGGCLy0V6XTVFdPZUEF6UiwmRob0Ld4gJDj4W4gwxtDQiJ75ayRm12xsI4RC3FVueKiUuLs5k50SQ25aDCU5idTkp9BVnM5AaSbtOYk0ZcbQV5nDdEcVy2MdG6VrR+cZ7q1l7/wA4xMdNDQXE5ekJjYxkJKKTDq7mv4OIsbmBllcmeHcrZPcfn6NrvFmMkvjSc6PRNOcg2eghJLKJBaX+qnUZNBQn8fYSCsDffXU1RRSX1vEf/z+/wB/4t9/+6/AX/jPP/2RP/3xP/jj7/+D3/z6d/zmV7/jR1/9mNs3LnHx7ArTo50MdtfS3VzOyoFhzqzOcOnUIrMDtXRUZ3Joqp1bZ/ZxZKqL2Z4aDgy1MNFWxdHFCTrqytg3McSltSNcPXucf/jhF3z+wXPWz6xx+cxxvvP+M77/+SesrSzz8fvPOX7kIPvmpnh87xafvnyXk8cP8m+/+jk//+mXHF/Zx+3103zz1Xf4559/j6d3L7Oyf5xjByYZ7qyltiiNqb4GehtL2DfVzfx4F83V+RzaN85Pv/8x1y6coDA3ha72BkZGejh1aoWjxw7ywUfvcPbCMUo0OWQVJhKfEU58ehDFpbFUlsdRU5VEtSaR4sIIMtJ9SE32JiPdh8wMX/Jy1ZSVRlJbk8q77z7gk4/fZXS4jsb6TFqaC+jvq6Gnt5r6hnyamovoH6jbAIfKNJpai+nuq6a2KZ+65gJqm/LJyo8mKSuU+Ew1GaXRZGtiya9KJrM0luTsEOLS/EnO9CMz34/iymByS3xIyVGSmOlKdmkwde25NPdo0LSVUtSQQ0FjDpmadAITghF7yJF4qnDx9Ufi5olU5YPEzRu5uw/+EVHIlCrq2lsYnBpH5e+FV6AX2UXZBIQFkFOcw9LKMlUNNaTlZLC0ssydRw8Yn52mqqEO36BAlF5e+IeEUNfSwsLSEjWtTWia6mnr7yExK52iKg3BMdGooyLxDw9D5KjAXuFMeHwSsakZKFQ+ePiHkJFfSkZ+KdFJGcSn5eAfGo3E2R2JsztyN2+cPfzwDAjFRGCHxNkdU2t7rOxkuHj6o1D54OCkQmCvQOUbhlwZgI1YiZGFA7rGthiY2WNp64StRIWFUIHAzgWhgxs2YuUmYPxPiDC1lmJqLcXFMwgnpS8iBxcEto7IXbwJDoslNSOfiIgE3N39qatvYXHvQX79m99z9dotvvzqh/z2D79ncd9eomKiyc3Po62jncnJSUZGRtBoNBQVbXRItLe20dPVTVNDI9UVldRUVjDY2/U3M9TXzXB/D6ODfRsbhdEh5qbGWZiZZGZilImRQSZHhzY9E5MjA8xPjTE7OcZwfw89Ha30drbR091JR3sr7W0t9Pf10NfXR1NTE5WVlWg0Gqqrq6mqqqK4tISSslJy8/NITE4iMjaGqLhYQiIi8QnY+LwdXV2xk8qxtnPATCjCxFqIpZ0DtnJHnP2UJJek0DneRllTIZmliUSl+BIV70VReQJVdWnkF0dRXJ5AcXkCoRFKcvKjGBitZ2axm8a2Ytp7KrlwZZUf/vRj/vUPX/POyxtkFkYSnqAkMFpGSLwTmcVRyNxseVNrGzrGG5IlG7EHO7XMeGuHAXpGQmxESgzMpLy9x5K3dwvYoWXDLj0R9vIAdIzFbNcWYO/si4W9M0JHFa/vMsDcxomgiDR09IWsnb3F0/e+xEHhy5Zt+hgLHNExscNMuFEe98YeU7a8rc8uQxv2mNqxZbsB23WtN43J2ibizX6GV36FbdpW7DKwRST3xdUnCifPcEyFLuw2FGHr6IOxtROOqhAUHmEYWzuxXdcaLWP7zcSmV2Vzuw1FmNm6Ymgl35Qr6ZpJ2GVsxx5TMdrmkk0vgra5hD2mYnYZ27Fllyk7jUSYiFyxlHggVqrxj8rANyINK6knQoUvMo9Q9AVypO4huAXGIXUPwd41EAsH982EpVf+BhOR66Y8SddShkCiwlKsxMHVH5/QRELisvAKjkfs4oe5nQvWUnds5V7YOW1EtVqKlZiJnLGwd8Va6o6ehQM6ZvaIFN7IPYKRqdTYO/vioY6ltn2YjKJaolMLkSgDkLoFIlOp8QyKw9k7DN+QeDILKqhuaCO7oAyfwBACgsKJjE0gO7+I5vYOtmx9fVPStPXb2fI/5/82PLyapeXTDI/uxdM7HC09K4T2rphZOrJLyxJdYzE7dazRM3HA2t4dc6EbeqYyzIVuOCkDuHvnES9ffMjzx+/yb//6e06duoJ/YAx2EhWG5mJ81PGk51YRk5RHcmYpFdXt5BfWUFPXxdzcEsfXzrB24gx79x2ku2eAo6snOHHiFOfOXeDQoY0m6qGBQXKzc7h29Qp//a//5F//+Z/4l1/8I+++85wf/egnPHz0jEMraywdWWNx+TjFmmbKatpQ+UWgZ2aHnokIW7Er8cl5tHYM0tExRHNTF329w1SWa2hvbaO3u4+l/Qe5cukaB/Yeoq25i9ambkyNBIQFR3H31kOeP3uPxw+f8PjhI+7fvceTJ8+YmV8mLikXR2dfyqvacFIFc2RtnXvPvoOzZyhaBtbEJudT39hLU2sfx4+dZn5uH2dOneXggWXqapsIC4/myJFVPvvsC/7x5//A44eP+N7nn/H5Jx9zeu04D+7d59NPPuPTTz9n776DjE3OERIZj8zVG31LMTsMbXh9twlxGSUcOHaR8cVVesf3UVzVil9oAjYOrii9Q3D2UOPsoUbq4oO5QIqrdyhdY3txCYjCLTAGuYca35B46jsGySmu4tzlG9y4/YCbt+5xbf0665evcPHsGV48e8r1yxdYv3iBO3cfcu3mPQ6vnsBfHUZNfQsvPviE8Zm9dPWPMrNwiEs3HnDx+n0mF5aRuPrg4OKNOioZuUcgAokSEzsF+tYSjEVyDIVS9K0d2GVoxVvaJhhbi3Fw8WRwapHatl6c3H15Y6cOQokTW7ZuZ8vWXWzT2iile1vbjF26lhhbShA6uPG2lgl7dC1wUfmzcvwih1bPMLd4mGs3H5CRXcLr27TZrm2KrqkIS1snDM3FvL3HHC0DIVZCBZY2cqysHXFx80MmU5KdU0BZqYb9+/czMDCAtY0Ffr4eqNyccJCIsBYKENiKsJM44iB3QeqkRKpwQeHkgkRqh4ebjPycWMryY1k9MMTKQherE80s92vY31XCfGsugxXxNGX605IXwKAmjsoUL9JCZWRHuVNTEE9nbRGD7bVM9HdgamxEemoafQvXCQ4KIiU5md6F64wffoiNjRAbGxt0dHTR0dFBR0cbXR1tFDIH8jMSqC3NYbClmuGaUkZqiukrz6W7LJvB2mJmuuo4PNXLqaVJVveN09emoaE2n64ODdU1uUREehGbEEBhcSrVdWX0DXb9DUR88N0X3H1xkxtP15lfmaKwNgsnHzHx2aEkZAQTEqMiKV1NR3c5V68do1qTzeR4B5PjXdRW5zPY38wXn77Hf/3Hr4H/2jAz//tv+Muf/wR//Qu///ff8bOf/JRzp07y1Zcf8eGLe5w+to/lvSP0tpXT1VxER0Me8+NNnFweoaEkkcbiBOb6a1gabeXs0hh3Ti1xau8YV9aWmR3uokVTwvmjy1w9e5wzq0vcu3qRg3OTdDRWc/7ECj//yVc8unuTB7evc/7UcZ49vMvPfvw9fv7TL/nOyyfw1z/y9N46e6cHOX54jrtXT/PND17y+PZ5Di+MsLJ3jKHOKgZbKzg8N0BPQzEjHVW01BQwNdTK3pkB3nl4lTs3zlGYm0JWehyn1g7z+ecf8t3vveTTL95n6fAMhRUZpGRHEpsSRGZeBBUVcZSVhlNRHkmVJoaS4lDS0zxJSVaRneVPUWEo+XlBFBeFkZXpR0tTHi8/fMaHHz5lerKNhvochgbrGRpupLmlmKbmIgYG6+nuq6ayOpOu3irGJtsYnmihvaeSytossgtiSMkJJzE7mLhsNRllMZQ2ZFLRmEVBRSIZuWGkZPiRmuVNdqEfxRo1OSU+ZBb6UlobT217PpqWEsqbiylvKSGpOJHAhGBc1O5IPJUo1Wo8gsKQuHmjCgxD7umPpzoMe2dXfIJD6Rjs48KNq+SWFSJzlREWG0ZAWACxKbEcP3OCKzevUt/aSFNHC/MH9jE0Mcbw5Dh1LU04uroSEBqKyseHitpa9q0cITgmkuqWRjRN9aTl55FbVkpCZgYi+YYERurqhmdgMB4BQchcPVH5BpGUmU9JVQMq3yB8gyPxC4nCKzAMr8AwfIIiUEfEERGfisTZHVupMwbmNqh8g4hNyULi7I6RpS3WYidEMhUSJx9cPILxCojGOzAGF49gRFJ3TAUyxHIvbCUqLG2dMLeRY24j34QIgZ0LJgIJcjd/LGzliGQq7KVK/NRRuHsHI3PyxMNbjYubDy4uXkgkLvT0DtHa1s2nn32PsfFpfAICuXztKtduXEdTXcXw6Agtba2Mj4/T3t6+caNeXExrcwtHV1a5tn6VQweXaW1sIj87i97ODno72zanr2tD4vQKJiZGBpmZGGV+eoK5qXFmJ8eYmRjdnNmJERZnJpidHNvwQvR00t/dQXdXB+1tLbS2NNHT3Ul3dzeNjY1oNBqqqqqora2lrq6OwuIiCouLyMnLJTk1hdjEBKLj4wiLisY/KBivgACc3d0ROzphbeeAscAGAwsrTG1EWEslOPm6UtJSytDCIOXNRUzsH6BntIGKmnTae8oYHK2jZ6CCqbl2Dh8dp7QimeKyRMqqUimpTKZUk0ZFTSYPnlzhr/yWX/z6B3z/6/fpHa3FUy0iIEpKdJo7JbWpBEa6s8twD9t19Nips9HvsFPLjO27jb8N+rD91hexARBb3zLBROCCm08sOsZitmmZY2orx0amwthGym5DKyyEzvgFxiMQuuCqCiEsMgNTgRwfdTxva1uwQ9cKpU8EehYO6FtK0LeUIHbxw0buxS5jW3bo2WymHBkJFBhaydmpL9zcSuiaSdjyhh5v7rFA10yyKWl6c48FSt/ozV4GlX8sNlIvdEwdNiNZX4GJuUiJiY0zElc1jqoQZG7Bm43TOwxtN2VLWmYOm7PHVMxuE/tNoNhuIGSbnjV6Vo7YuQQgcvZHz8oRlTqeoLgcTESuSFTB2LkEYOcSgINbEEKFL+ZiFWb2bptbjldjJHTG0MYJfUsJIoU3Cs8QZCo1ju5BKP0iUQVE4+QVip2TD3ZOPji4+iNTqZGp1EiUAchUapy9w3Bw9cfC3nVzK/EKFhzdg0gvrMErOB6FZwgCiQoja0ckygDc/KOITi2kSNNCVGI21fUd5BZqUIfFIHN2JzQiluCwaAKCw3jtre0bILHlNba8tnVjXsHDa/8L4OHVrF97xPLhMyQm52Nr50pmdgVShTcSuReOTv4IhC4YmDmgbypG29COt/dYomMsRursS3x8OiXFlTQ3dVBT00J6VjGJqQUI7V2ROPkREpWBwj0YuSqI2OR81OHJ2EtV+AZGk5yWT1VtC3WNbUzN7qWzZ5Br1+9QXdNIeUUNff3DTIzPcPHiZQ4dOsLXX/8M/gqffedTfvrjn/DNT7/mOx9/wrX1q0xNzTAwOMqN2w/46LPvc/nafRycvNA3E7FLzwILaxkJKfl0dI/Q1NpHRUUjzU0dDA+OcO3yJU4dX2Nhep4Ht+/zzqPnjA9NUlGswdfDnyC/EK5fvsEnH3zMi6fvcv3KOmurR7lyaZ0LF69SUl6PlVCOl18E5jZyqht7iU8vQuzkjZXImbCYDJJTC+nsGeXK5Vvcu/uYh/eesnbsFPV1zXR193Ps2BonTpzi808/4+CBJZb2LvLR++9tyJs+fMntm3eYnppHU1VPTn4ZPoFhKFQBGFpK2aFng5GVjKCodLKK6mjqGievrAF1RBIJ6YUEhyeQnF5AQUkNZZom6pq6qahqpHdkhqaeMTxDEhBIVESn5lNR30VafgVK7yBOX7jKoZU1bt66x/Nn7/Lw/gPWL17gwxfvcu/mNW5eXefmrXt8+PHnrJ06j5WNPdEJady6/5SVtbM8ffERl28+5OqdJ/SNzqOOSkbpG0pJTSvxGYVEJGUTlZKHzFONoVCGlrkIQ6EMHUt7dhsJeEvbhLd1TNnylhYJmQVM7z9CXGouJgIxhhZC3tptgK6ZLW/sNuTNnUbs1DVHx9iGiPhM8opq2KlljI2dgje2a5GSXkB4VCIFxRpu3H5Ad98oASFRbHljF3sMrJC7+eMfGo/SIxihvSsGJiLe2mGInViJk6sP9vYKXJUeDA2PU1JWSlhEOCZmxphZGGMpMMNaKMDK2hJLy40RCATY2AhwlIkR2Vggl1iTkRJBf2c1jVXZzE+0cXi2i0Mj9RwaqGK5r4KlnhKmGzMZrIhlpCaR+fYcajL8yAhxJDXYifL0cNo1uYz3NrNvapjIEDUWZmakpqTQu3Cd3oXrpOTVY2tri66OLlmlnfTMX2Pt3i9Zu/dLErOr0dXRwcPNmfKCLDrqyujRFDNYW8pESzVTHXVMdzUwN9DKdG8T/c0VjPc209taRaMmn4mhNrraqsjLiqOxvpj9+yfQ1BRRVlvM5OIY9Z11jO8dYfX8EQ6e2sfjjx8wc2SCrvFm4rPDyS5PJCLBh4yCSBpaC5ie6+Tu7bN0t1fTWFtEW1M5xfnJHF9Z4NK5VfbOjfLo3lV+/NXn/J9fbMS+/u7X/8KXn3/MT37wXe7dvMLqoTkunj7E4nQ/Qz11tNblM9BZQWdjPsPd5Zw/OsXJ5SEOTLQy1FrMQEMh+4abuXR4hrvnjvD05jkunzxEZ305K3snubd+htV9U1xYO8zS7Bg3L5/myP4ZTh9dZuXAPCP9nfR1NrN/fvrbONirnF07wEfv3GOsr5nW2mKWF4a5uHaAFw/WuXb2CMf3j7F/oovx7moWR1rYP97O7EADMwMNTI+0MNBVxdxEF5+9fMza6iIjA60M9bdxbGUfv/3tL4E/8ujZDdq6qikuzyAhPZSE9FByi6KpqY2nqiKcqopw6qqjqSwLJz/Hj7xsX8qKQqmuiKYoT01pYRjlxRHUVCbQ1V7E+y8e8sXnH9LZUUFvTxVj46309FbT01vN9EwXC/sGmJjuoLGliInpDhaXhmjpLCMzL4rMvCjS8iKJywgkMs2XzLIYqlpyqWsvprwui7zib/sn8vxJzlRRUBZIfnkgeaXBVDSkUNteQEVTMSX1JSQVJKMK9cbBU4HCzxO3wEC8QiLwConCxScEuXsAYmcPZK6eOLp5EBaXQEJmGkPTE4wvTOMV4IPU2REXDyUuHkrKa6qY3bdIcmY6Lh4q/IKDqWpooLiykvkDB4hLTsPdxx93H388/f0pqKygqbuL+Ix0CioryCgoIq+sgqyiEmRKFdYOMixEYoytRJha2yOwd8TGQYGj0gt1RBwOTh44ewTgFxJDUGQingHhuHgGovQOwt0vFGePAORuvshcvQkMj8crMAKRTImj0gdnjwAMLewxs3bE3tETT/8oIuKyiE7MJSgiBQ+/SCROPtiIlZhZO2IhVCCSuuOg8EYkdcdK5IxPUAwD44sUa5oJikwmJiGT8en9dPWN4xsYSUBQJEmpOYSGxlJZ2UBWdgFOzipSUrPIyS3E2z+A4PAwIqIi6enrpbyygq6ebsbHx8nPzyc/P5+CggJ6uro5f/Yc9+/e4+jKKp2tbZQWFtDT0U53ewtdbc10tTXT09FKX1f75lZifHiAiZFBpsc3fA+vYOLV+fzUGAvT45tbirGhfsaG+hno30hoamttprOjjfb2dpqbm2loaKChoYH6+npqa2spKSmhuLiYnLxcUtPTSEhKJDY+jtDIKAKCQ/BTB6Hy8kbq5IpQLMVMIMTQzBIjKxss7O3QMtcjpyaXqg4NDioROeVpzBwYYGSymZrGbJraCujur2RwtI6JmVZaOopYOjzM1HwnpZoUcvKjKClPQVOby4Urq3z4yUNu3ju9+Q+V8AQleeVRFNckkZgVjqWdGW/u3ImuiTWvbzdgj64F2vpW6BhYs1PLjF26AgR2KqztPNmpLUQk88NRGcoeAxE7dK3YY2yDZ1AMIoUH0Sm5SBx90NUXEp9YwPZdZmRka/jNH2D56CXe3mOOibUcc1tntryhjcIzhOjUQnzDkjCzd0XbfCM69VVLtJ65dLPN+dVjuw1FaJuIMbZ2Ypu2FQaWjghl3uw2FG3KmoytnTASKDZlTFrG9pt/9yqi9dVr2yn8MLN1Rd9Cxm5DEdsNNkBil7Edu03s2WMq3gSI3Sb2m+W3b+vbsN1AiLa5BH2BHBORK9aO3oiVarxCk7FwcMfBLWjTM6Fl5sBuE3uMhM5/s93QtZT9jXna1NYJoaMnQkfPzQ2Do3sQHupYPNSxOHmFInULRKIMwNk7DFVANKqAaDyD4vANS8LZOwyRwntT1uQZFEdqfhWFVW2Mzh8hObeSyOR8QuOzsbB3RaIMwMLelcjkfMobuohNy6eiroPWnjEa2vvxCYoiOSOPxLQcvAOCeWvnHra8/gZbtr62AQ+vIGLrFra8/r8AHl7N+Yt3GJ88QFlFM4nJ+XT1TBIRk0FqZilDo/vJya9FYKdk224zRFJvgiIyCIrMxC84kei4dAoKKoiISMLNIxCZkzcOCm/26NtgK/HAyl6JscARE2s5tjJP7B09iYjLorq+m7ikXHz8w2lq7ePjT7/i/KVb3LzzlNLSGoqKNNTWNdPV2c/nn32fB/efcvHCOvOze8nLKWRyfIbrV28wPT7GgcUFVo+scPz4CY6vnWb/wRX6hybx8gvD2z8Sgb0zhqYi3L1DySvUUFRaS15eBZrKOqoqNaweWubTjz7m+ZOn3Lp6k/ffeY93Hj3n+uWbtDd14uPuy9FDq3zxyee88/gJD+7c5s6N66wcPsLaiTPkFZaRkV2El18YxuYi8krr0DG2QShV4ewehEjqjlThRW19N2fPXuOD9z/li0+/4qOXn/HwwVO++dkveP/9D9FoqtFUVDI8OMSHL97l1//yz/zs62+4f/ceIyNjJCWnk5yWS0BIFCKZkh06ZrytbcFufVukrgE4uqnxUsfR2D5Mflk9liIFuYUaahrbaeseZGJ2kfGpeZT2qFoAACAASURBVJYOHeX4yXNcunaH+eU1pG7+SJR+vL7bEIGDC81dQzi6eKCpaeTGzbv89Ouf8eDeQ54+fsKta1d59+kTvvnRD3j29DH3Hzzhxu0H3Ln/hKnZvYRGJVCqqWf95n1uP3jG0uppWrqHySuvR+kbipOnmoqGTnLL6ohJy6egphXv8ATslb4InTxxU0chcvHG2EbKNh1TjAQO6JgKeW2nLql5pew/cpKC8jpe266Frok15iIZb2kZskPHjN365uwxsCCvtIapuYM4uXkjUbjhHxzJ4dVT3L73mCfvvM/LT77gxOkLpGflE5OYjrGVPdu1TbEWu2ArVqJjYI2ekRBbsSvbdxohtFNgZyfHzz+I/IISlG7ubH39NcytLRA5iBE5iJHIHJDLZUgc7LEVWGBtbozI0hiRpSHeLg7Eh/uSHh+EpjiZY8sT3F4/xsXjcxwebWB1pI4jg1Us9ZQx35rLVEMak41pTDdnUZ3mT1aYgvRQF0pTQ2mtyGZ2sJVjB2Y4cWiB6PBwzExMMDU2wdTEBGMjY0T2CooaJli790sWTn1EbGwsNtbW9MxfQ2hjg0hoQ0FGKuV5mdQVZNNSkkuHppi2ikLaNEVM9rQw3ddGm6aQ3mYNSzNDnFnZy9O7lzm9upfe1ip626s5uXYATU0RdR21HD23yuSBcUYWhpg9MsP9D+5QUJvLyevHKGspIiEngpaBGsbnu6hqymNovJGlQ2PMTPWyODtIenI4dVX55GbGMjvZy+XzR5kY6eTYkQX+7Vff8Jf//DW//Pn3uXvtPNcun+LjF4+YGe1mbqKHxeleOpvL6OuopK+9jO6WIioLY+hpKeDEwUE+eHSWd26d4NBMJ+PtFYy0lLLQ18DZg1M8v3OR6+eOsjQzzNRAO/evnuX9Rzd5cP0il0+tcmHtME/vXePR7asc3jdLb0cT/V0tHDu8nz/8+hc8vXOFycEWTizPMdheTWNFDqdXZrm4doDJgUZWF4c5vzrPyYPjnFga4/TyBKMdlSyOtHBgspPJoSaOLk8wO97Js8frvHh2i0vnVijMT6a+poSlpRl+8pPPuP/wCvuXJxkebyMtO5yYlAAyc0PQVEahKQ/ZnLLiIApyfcnL9qUwLwBNWSRFeWrKisKp1STS1ZZHdUU8zfW5fPH5h3z4wTPmZnuZnOpgZLSZoeFG5uZ7WT4yweHVKapqsxkabWLpyDhN7SUkpgWRWxRHTkk8SVnBpOSFkV+VTF17MY2dpVTV51BckURxeRzl1XHkFqspqgihtCaC4ppoyhvSqO8uo6G7lopmDYGxYci8VUi93HEN3GhudlB6IfcIxMUnBIGDC9Ep2agjEohMTMFLHYxvaBBJ2RkMTI4wMDaEb5A/wZGhhMdGEhEXQ3JmOm7enshcnAgMCyMsJob41FSKK6pISM1AHRZJQEg43gFBRCQkUd3STHJ2Lrml5agjo/EJDsXBWUl4fBKegcG4+QYgd/PG1SsAb3U4Lp7+SF08UHoH4hscjVdgBMFRSYTFpuLsEYCVnRxzoRQTgRixwp3QmBSSs4oIiU7GxsEZocQFd79QLEWOSJ19sRI5o29qh76pHTZiJa6eIfgFx6MOT0bq7IudzAOR1B1HV388/CLxDoxB6RWK1NkXdUQStS19xKXmExqTRnp2CcXl9aRkFCJz8iQ6LpWu3hHGx+dpaekhJjYJuUJJdEwi0TEJhEZGERwehpePNxlZmfgHBhASFkp5eTm5ubkkJSWRnZ1NU0Mjk+MTTE9O0dXRSVNdPa2NTf+/ENHf3cFQ30YL9ehgHyMDvYwPDzAzMbq5jZifnmDv3DRzk6PMjH8rbfo24nV6fITRkaFNT0RHeystLS00NzfT3NxMY2Mj1dXVlJeXU1FRQUlJCTl5uaRlpJOQlEhMXCyhkVGoQ8MICA7Bw8cXuasKe5kCS6EdhmaWGFgIMLaxxtZZTONgC/vW9hOdEY53qBslNVn0DtXRN1xLfXMuHd9uJBb297J/eZBzlw5w/soyJ84uMrvQjY+/BFcPWzp6qhkYaf47eWdxdTxZJZGk5kUiVzmwbfd2DCwEbNc2ZqeWKbt1zNmja8lOrY1yOZlLAI6uQegaSTAXumFm44K+ucOGPMlMhItPCEbWEtRRyUTFZfH6m/ro6gsxNnWgvmmQ3/0Ryqo72fK6Dm/uNmWXvjXb9axwD4whObcSv/BkDKwd2W6wYZ5+5W3YoWfDm3sseHOPxWaRm4GlI2a2rliJ3dE2EbNTX8guA1ve1hFgYOmInrmUt3UEvKVliY6pAwaWjuwxstv0Przqc3h1nY3UC30LGYZWcnRMHTY3Ea8g4v87b2hbbgLE/5QhGdu64OwbhblYhY3cBwsH9824VlM7JToWUiwlHuhZOW7CiJ6VI4Y2TpiLVZvbCFu5F4YCGbrmYqyl7rj5RxEQmYo6Op3g2EycvEIRu/hh5+SD1C0QhWcITl6hqAKi8Y9IITAqDQ91LM7eYVhL3REpvFH6ReIZFEdcRgnNvZN0Ds8zPHtoU9okkKhQ+kUSGp9NTEo+Sdkl1LUPMDC+SEh0KhHx6aTnlZGRW8wOLT22vLGNLVu/BYnX3/gfEPG/KOL13LnrzM0tMza2wMK+FWbmDjM9e4iZucMcO7lOdX03dhIV5gIZWQW1zO5bY3bfGoPjBxibWuLQ6jn6hmYZHF0kLacCW4kHe/RtMBY4omVki4tXGE4eIViIXFC4BVHd2M/47BHSciqwsXMht7Cap+9+ysL+Y2hqO9DUtNLSPkBYZBJhYQl0dw8TFBSFSOSIp0cASldP4mKTqSirYmZ8hLmxYRZnJjlzYo3Z6Tmam9qpqm2hqr6VorI64pKy8faPRB2aQE6ehqqaDnp7xzm4tEJ3ZxfT4yO88/gRH3/wIQ/vPOC9Zy94/vhdntx/yrHDx8nPKuDY4aMbsq0nT3lw5zY31q8wNTnOyMgIIxOTNLV1EhQeTW5RBaXVzWx5SxuVbxih0els+7YhWeroSX19N+fOXefxw/c5d3adM6cv8MEHL/nhD37Ezeu3GB4c4ujKKv/0Dz/n2aOHfPadTzl/9gId7T0kp2QSFZ+KvVyFvpmIrdv10TIQomfigFjuh5XIlcLyFgZHFxkYmcdW7EpiSi4L+w5zePUE6zduc/jIMVZWj7F+9TpnLlzmyIkLzC+vEZ9RiJ3CA5+gGFy91Jhaiaiua+af/+XXfPTxd5iamObOrdt88Z1P+PKzT/nqy+9y/+493n3xkvc//oKrtx6wcOAImXklRMal0DM8zez+FbwCo5C7+VNS00pBZSPWUjds5R4U17RR1zFEQXU7fpGpqNSxeIclkZRfgSooGkuxC2/sMWbLdl126JmzXdcMfQs7fIOjqahrIyw2ldd36PLadh126Zlgau3AHgMztmzdRmBoNAsHjtDa1cfaqfO4efji5OpBcbmGQ4ePsnTwCIt7lxifnkNT14LUSYWZlRh1aBwhEclY2jiirWuJhZUUicyDLVu2I5W7UV3fxGtvbcdOIsXY3AxtfT0Mzc2xEArx8PGmoCCPloZaqssLyUuNIT02mEg/JxpK05kZaKA8O5ootTOXzyxx68pRVhcHOTnXzZnZdo6O1bHQUch0YyZTDRkMVSbQmhdCYbSSjGAF2ZEqSlNCqM2LZ7BVw+GFMc6s7OXQ/BwhgQGYGBnhIHWhrneJtXu/pLbnALb2ChQKBXK5Ah1tHXR0dNDT1cXFSUFRTg7F2ZmUZmVQkZtJZV4W2Qkx5CRGM9zRxKG5CUa7m2irKeHg7Ag3L6zx2XuPuH3pBHMjXWgK0hjsaqCusZyJfaOMLgxx8OQBFlfnKWsupnuyg/HlMaYOjVFYn0t6cTwT+we4+/QiT96/zt1H55lb7CMrI5rE2CAyUyPJSImgND+Zxel+6ipzmRrpYHnvGJ+9fMyTe5e5cm6F9bMr/OT7L/nLH/6FA7NDrB6Y4OD8EN0tpcyOtbA028P0cAMtNRnsnWqmvyWf+ZE65ofqmezRMNdXx3R3NTM9tRya7OH0oVkOzw2xd7SH0Y56Th6a5+6VU3zy/D53rpzm2rljPLp5kfMnDtPf0cCx5QVOruxnfmKAI/unOLI4znBXNXvHujgyP8jJg5N89fFDPn56nRNLY+wdbeXk0hgXj86xfmIvt84tM9FdzdJkJ2ePTDMz3sL4SCOHlka5vn6ckYEWmhtLKcxPpqwkg+TkcMbGujh7/ghXrp7gwKEJKmoySckMJa8okrw8X8qL/akqD0JTpqaiRE1ZoZqi3P+HufcKazxPzHTprq4cyDkIkYQIApFEEgKRETmLnHMWiCCCyDlVEYuCylVdOVdXd6Wuru6e6ZnpMNMTPMlhvV57vbaP95yzF744z3su6JI9x2ev7YvfIwQPXHDD/+X3fd8bTZk6gobqBJpqUmipS6e9MYspfRPDfVVUFScxPd7Fd99+xS9/+Q27e0ssLg0yN9/P0vIQG9tT7F5YNHQi1s9O0TvYQH5xItUNuZTVZVFQnkRpfQYt2jIGJ9oZntTQ099AS2cpLR1qOrrVNLalU9ucTIsmi5aefKpb82jqqaG1t42CqhIikxIIjlYSHK0kQB6Dh1SGSBpOkDyB0GgVIYok2vtGqGnWUFhRTXR8EvGqZFIy0ympKmNqYY7w6Cj8Q4LwlPjg6OqKt1SKl78/IZGRVNU3ERWbgCozh7jkNEIiFKTnFCANCSc+JZ3x+SUsHQWEK+OpbGzByUNMsDwa74BQ7F08iUlKJyEtB3lcCpLgCDz9gvH0C8YnMIzA8GjiU3MJDFcii0ogKj4NSbAcN+/AH6ZZpfjLFPgERhAcGUducTWJ6fk4i/wQeEhwEf//Ly/924K1f4gSSVA0voEKpLJYZPJkwqNTCY9ORSZPRpVdQmpOKb5BUSRlqKmu7yAgREFwmBJFbCo19W00tXaztLRBWFgMwSERJKdksLK6QU1tIwEhMmoaGsnMyiEuPpHyiirS0jPJysohLS0DtbqY0tJy6mrqaW5soamhmYa6Rjqa2xnQ9jLU38dgXy+6Xi26Xi2Dfb3oB3VM6EeYGhtlamyUseEhJvQjzE1NsjQ3y9LcLKuLC6yvLrE4M8HsxL+Cxv8XIt51I95BRHd3Nx0dHbS0tNDY2EhzczO1tbWUlZVRULB/E5GankZSsoqExGQUsXGEyaMIlIXjKw3CReSFjaMzlnZOWDk5Y+shIC43mdHlMeo1tbhKnIhODkHTV8PCqo6mtgIqa9Np6VCzsjbEk48vcXZvmoGRRnoGarh+a80AC5evrfPFV5/8O4goqU2iojGdsroM4tOisHex57ipKSaW9riK/LG2d8PMSoippZBTFi5Y2Hliai3C6JAVB084cPCEA6esXDlhIeSElTMHjW0wOmyC0RFTjIxOYG3ryUljJ6xsRBw+Zou3RE6YIg03r1CMjlhi4SDGVxaLV1A0ocp0AuXJOHgGYebkZfA6vHvQP2wi4JCxEya2npjYemLvFoilky+mdmJsXaSY2O4vOlk6+f47d8O7ydaTVu6Gm4gTlm6Y2XsZvi7wlBkWoN51Iv53APGuXP2u02Di4IW5wJejlq4cMnPG2lWKJDwJO48gxMGxOHmFIglPIiAqFXFwLIk5ldiLgjEX+CLwDtuPLznvu6jemaePWTgjEAcbHvylEYn4hycgT8whraAanxDln0SaRFI5IqkcWUwaKbkVxGcUI41IJFSZTrBChV9YvOFnJeeUk5RdRk3bAF2DM7T2jpNVXI80IhEXn1AkoXG4SUJx8PDHTRJKRFwawVGJKJIyiEnJQh6XwnEzG4wOHvkBIj7A6MAhjN5/f/988MF/PDy8O1qtnu7uYTo7dSyf3qGpVculK/dZWjlHl3aUtKxShO5SPH1CySuup6ljGE3/NHMrezx5/hU3779gae0CYzNrhEalcvikPYeNHRCKQ7AVSpApUvEKUODoHoDAPRAHF38E7oHYCnz3y0S27uSrG4hNzOHgUUuUCVkUlzZhai4gMDiGxkYNSmU6oaFKSkrqyMstobqyhenJOc6tnebeh5e4urvDlQvnWVlY5MzpTYaGx6lv6qSje4iO7iGq6jrJyqsgI6uU/MIatFo953YucvPDG3zy9BG//O5bfvHNt/z657/ip1/+hHs37/Pjt19x48pN1pbXuXXtJs8efcR3P/uat69f8fj+PW7d/JCbNz/k5u1bzMzOM7e0ys6FKwyOTqOuaECZnINMnsyhEzY4OPtgZHQCKxs3CgtrWFrYRNszxNqZLdbXN1k7vc7L56+4deMmZ7e2+e5nP+W7b7/mF9/9nBcvXrG2fpaWdi3BkXEcMrbhiKkddi6++IfEIXAPxsFl/3e7d/E+s4vbnN27gSwiDmmQnK2dC9x7+BE/++57bt+5x5Wr1/nkxXMuXr1Gu3YQ7cgMW+dvsLyxR2ZBOb4BoSQkpzMwPMpf/9e/4/z5i2ysrfOr73/JH3/7Z7x5+YJb16/xx9//gVdvvuTJJ5/y9sffML1wmoKSKjZ2L3Ph+r0fokde2Ai98AmOIjm7mMSsYlx8Qihv1DC+uElt5xAKVQHBMWmExmWSVVZPYHQyzl5BHLNw4riFI0ZHTDlsYouTyB91RQPldW1kFVYQHpNMiDwWZ5EvB46ZcPCEGV5+wWh1o9x99BGb5y6wtLqBpa0DZla2HD1pgrqojKvXbnL+wiUuX/mQ9a1dVJn5OAhF2As8Mbd25uhJGxycvAiPTKKkvAGBixgrW2ccnF3xD5KRnV+Atb0d1o6OWDo6c9zcCicXVzIy0ujtbmdMp2Gsr41ZXRtrE92cWxzg0/sXuLo1TU5SCJODzdSVZ1BXlMKllUFurAywN9XGYk8pcx1qlrqLGWvIoDUnkpxwN7IiPChOCKQiLZKydAVtFTks6LvZWZ1kZ3WZ3PRUbKys6BzZoqxxGHeRBHNzc+xs7bGwsMTMzJyQ4BACA4IIDQ6loqSU+spqqktLqSjMp6mqgo6GOkrzsinKzmBqqI+99RUmB7oZ6+1kZWqIC2fmeXn/Os/vXuX+pW2G2utYmOhnbWuO0YVhRheGadI20D/VQ2NvHb2T3ezePUf/TA9VnWUk5UazdHaKjd15Hnx8hcXTw1TV5vL65X0+fnKTns5amuuLObcxx97WAoPaJsrVady6us2rZze5fWWThzd3WZ0dZHasi88+ucOV3UUe3tzlq88ecmV3nqXpbs7M93F5Z4rpkQYmh+qYHW6gpVJFQ3ESw51lLAy27Lsy9Bo2ZnRszA2ztaBndqiTS+sLnF+fZ3lSx9/+8Xt+9PIx13bXGO5pYXq4l4mhHl48ucPlc2vMjevoa69jvL+V6zuLrM/q2F4c4dH1TX70/BZnl4Y5PaVlfaaP5bEuNmb72Zwb4P7lM2zODXDj3AI//ewB22ujTE90srI4yObaJGdWJxgd6aJHU8/wYAdTUwOUlmbRN9DK3MIw+vEuBkb2V2E6uoooKgqlsTaarrZkOltT6GxNQdOWTmtDClWl0dRVJNDVkktHUzZNNenMjrUzP9FFTamKqtIUNtcm+fWvv+PPfvsLLl9ZY219nPWNCXb25rlyfY0hfSva/joWTw/TN9SIuiyFitosCspTyC1JpLwxi67BGqaXBlk4M8rYVA/d/bW0a0po1xRS35JOaU0sjZosmrWFFFSnUVSfT0FVESHRCmTKOIIU8fhHxCAOjMQzIIKopCwyC6tR5ZQRJE8gIk5FQloOaXmF1Da1kl9SQoe2m85eDcERYbh4euDlL8FVLMYvOJi0nBxCo6JwELqhysyhsLSCwNBI6prbCQ6PQpmoQhoSjl9QKNnqcpIy8nB088I7IJQIZRIiSRDuPgG4evkj9g8hI7+EmuZO8kqqUCSkEiKPRRIcgauXP6U1LUQoUwgMVxIcGYe7TxBO7r44i/ywEYiwdfbEyd0XYysnxP6hpOeVkpxZSIg8HlevICztRdg5+xjgQeAuxcUz6AcDbhyBYfH4hygR+0XgKg5GKApE5BuGVBZLmEJFnCqP9Lxy/GUxyKKSKCqrRxocRUp6AflF1RQUVeIXEEZlZSNpaXmIvfzIyMxDPzpFRWUti6trnN7YJEYZR6G6mEi5grz8QjIysigtLaexsZnq6lrKSyuoqqimqaGZzvYuNG1ddLS0MqDtpb+nm75uDX3dGvp7uhnq72N0aJDxkWEmR/XoB3WMDg0yMzHO4uwMi7MzrCzMs3F6mfmpcSb1g4wN65ge17MwM8nCzCSTE2PoR4YYGhxgoL+X3t5ewy1Ee3s77e3tdHZ20tLSQm1tLSUlJRQUFJCdvQ8RKao0klNSiVLGEh6lIDgsEv8gGe5evtg6CbG0c8LCwQlXP29EMl9yKvJJL0rHSmhKeUMBy2fGGBhpRj/extxSL1NzGnr6q1jfHmNippPB0Wb0k+3/DhhWTk/+yfvsIiWFlQl0DpTT2lNGWX0+wfIAjA6+h6mVLW5iP06Y2HL4uBWmls6cNN93RRhbumNm48lJCzdOWAgxtnbD6LAZ5o4eGL1/HCexH+8ft8DCzgOj90w4aSLA1MKVDw5b8cExGyKVmdg5S7BwEGP03ilO2bhx2NQRB48AzBw8+cDEgVN2Hpg77MehbV2kuPlGYu7gbQAKYxuRoWBt7eyHkyjE4FtQJBVwzNzF4HOwdwvklLUHB085csTU2dCLeHebcfCUo2EF6l1529LJ938LD//2JsLaVYqJgxcfmDhhbC/GzGnfWWbjFoA4OJZDZs6GjoRPaALesngsnCUERafjKJZh6uiNg2eIoaxt4xaAqaM3Au8wvIKiScwqJau4nuiUfCITsknOKSc2TW3oQHgHxyAJjcM/PMHQeVCmFlLe2IO6uh2RVI6LTyge/pEIxMG4+0XgH56AMrUQZWohpfUasorrqWjSEihPxlcWy0lrVwTiYFx9ZaQVVJJf0UR0Si4BEXH4BEfhGyInTJnMSQs7jA4dxei9g/8KEe998J8PIgKkYaSm5tLXp2dhYY3u7kEqqlto79JRU99BZFQKAlcJTi6+JKTkkaeuJTu/iunFHS5ce0xBeQvruzfZvfqQirpuAkITOHzSFm+pHKEokNCoFGycvDhu6sgJMye29m4yvbhDU8cwMrkKS3sxlvbe2Ap8fwAMKaYWrgazsLdvGFHRaTS39tPQpKW1tZeWlj4213ZYnp5kdW6CO1cvc/XiBa5evMTS4ml2zl1kbXOP9e1LrK7v0dY1RHJaIT6ScKKV6eTmlrG+dpYv3n7Of/nzP/Kb73/Jm5ev+MNvfs+Xb77g9Sefcv/WQ/a2L7A8t8L22hY7G2d5fP8BHz16yMuPn3Ht6mWePHnE3/ztf+NXv/k1v/n9H/jn//Uv9A2Nk5ieT1f/OB3aMY6csuOkqSPHje2xsfPARxLO0tJZNjcv0tzUTn+/jju3bvPowUPevvmM5x9/wnfffMvf/s1/48dffsXLl6/pHRihpLKe/NJanMUBGB0xw95dSra6kfeP2CAUyZDHZrG1c5PPvvwFo5MrxCdnY2xmj358hotXbtA/pGdoWM/yymmG9SO0dWkoKKlCP73M5OxpZpfWUGXmMzO/wsMnn3D33iMe3H+CWl3MzvZZ3r75jL1zu9y7c5dnjx9xYe889x8949b9p2zuXCEuKQsHV2/aeoZYOLOLUpWLo4cfDu4SnD0DcZOE4uorQxwoJzatgMrmHvIqWwlUpBEUnUp4QjYeAVEIvGUIvYM5YeWMqa0b7x214LCJLeKACDLyK8jIr6CmuYfoxAzEkiCcXMWcNLNB6OFDaVUdAyPj3Hv4ERcuf0hrZzdlVbUkp6SjHx3n/oNH7J2/yLlze8zNL7K2tcPC8hpBskjMLB2wsXchIDiK6NhUauo7cHb1wT8wHElgGJZ2jijiElleXyc6IY6jxsY4uu/3MyxtHXBxExIVEUJxbgqt1QX0NhVRXxjPpLaSqxvjPL2xwc7KMBUFCeh7G+iszWOur4ZzU+3sTrSx3FvOck8ZG4O1TDTlUKcKoSDKkxy5J+o4KTVZ0dTmxlGTG4+mLp/ZoXZWp8aYGRlA4OiAtZUlVpaW2NnaEqOIoaOtk/KyaoKDZJiammFsbIKZmRlmZmZYWVqSmZZOdXkZ1eVlVJaWoM7Lpkydz7BWw8rsONPDvcwM9TLS08KMTsPVzSVe3L3KR9fOsTOnZ6SnkbWNWRY2p8mvzKK2q5JL9/aY25rmwr1zrF1eYXlvnrLWItLVSSzvTLO0Po5+uof8omTOX1rls7dPWD8zzasX93l4/worC3puXN2moSqX/EwlM3oNM3oNQz0NjOmamRpqY6y/gamhNgY1VUwNtbG9MsLty6e5uD3FmXktV3enuLI9zpCmiPaadDrrMtE05FKRF8NodzULI+2cXRhhZayH9Vkdk/3NXFyf5smNXb74+A63zp/h7pUtbl7Y4OLmImMD7cyN9vHZx/f57kev2FicoL2hjHFdB9O6Vq5sTrOzNMz502OsjGs4PdnD64eXuHfpNJr6Aib7G1ke1zA/0s71nUWmBlrYWhjmF199wvMnV1lZHqK1uYRXL+7A//PP9GmbqK0tpqgok76+Ns6eXWJkREN5ZQ5dPTU0tqjJzlNSXZtBRXk0lWURlJeEUVetpK05ldrKOCpLo2lryqCxNpW8zHDqKtNorMmiv7uS5to8ulpKaKjKprmhgJs3tvnd737JH/74a27e2mb77AxbOzNsnp1GP95BW2cZw+PtdGqrKCpXkauOR5UTRVldFl0D1fQM1dHZU8PUnA79WDdtnRUMj7bQ2VNCQWkMVY0pFFTEkFceR01HCUV1hUQlxxIUHY00UklAZDziwEiCFclExKYTEpVsmAb3kkYgi0ogLCqOtOx8MvMKadVoaGxvpamjDXV5OZ4SCUKRiOBwOR7eEoorqlk6s0FYlBInVxFZ+UXkqsuJiE6gpbMXdVkNEdEJhMpj8ZcpCAiL1r39XQAAIABJREFUITYlm6CIWFy9AvAOCMcnMAJ/mQI7oRjfoEgy8ssM/8Dw8A3GwdUbaWg0wZEJKBIyiU7MIio+AzuhN75BUXj6hWHt5Im9iw/eAZGY27lh7+KDndAbD999v4PYP5yg8AQKy5rwlIQj8g1DKAo0xJncvWUEhSfgG6jAJyAKd28ZIZFJ+AYqSExTk5xRTFltO5GxadgIxDR3DVLT0ImTizeqjEJqG7voHRhFoUzGyyuAoKBIIuVK4uJTCA2LYmZ2kS9/8jX1zS1kZedSUVmNKjWdktJycnLyyM8vJCsrh+5uLYX5airKKqmtrqOupp6G6no6W9vo6eyiV9NFf083A9oedL1ahvr70A/qGBseQterZXRo0HAr8Q4kluf3y9Rzk2PMjO/Hnt6tNs1O7s+7jgwPMjykQzfQZwCI7u7uPzmtzS3U19ZRXlqGWq2msLCQ/Px8srJzSc/IIj4hiUi5gqDQCIM3QuDqgZWtE+Y29gi8RYhC/PAJ88dRLCA+U8ngRA+9uiYm57QsLA8wPt3B+vYYS6d1zC318vZH99nanaJvqO7fQcTi8hjavmYmZvoZHG3dj/Y1ZZJXFktJTSojU90UlGZw9NRhTpgYY2nnhJmVAFdRACdNHbAVeGNi5WIQz5naemBq68FJSxcsHERYCjw5ZSPkuJUDRsdMOHTKlpPmQg6dsOPAUWsCwxKxFUp476gVB47bcMJCiNEhc05au2JqL0IgDuaQiQMnrV2xcPLihKUbQq8wXH0isHTyxczey9CTeBdtsnD0wc41wGCH9pRG4y6RYyWQGG4bTlq5G0rVR82EnLB0w9LJ13BrcczcBYksAb/QRIxtRDiJQgw3Ee/K1O9uJd55H07airBwlnDIzNmwsmTq6I2dRxAeAdEIvMMMn49JK8ZdqsDWPRB7UTCeQUps3QNx9gk3xJysXaXYi4LxlsWjUKlRFdQSm6Ymr7yZ0noN8sQcxIEKEjJLCFaoUKYW4uEfiYtPKO5+Ebj7RSD0lhEQmURqfhWFVW1kFtUh9JYhksrxCoo2wISTZxAe/pEEypMJVabjGRCFMrUQVV6lAUzEgQrc/cJw8PAnu6QO3eQygZHxePiFEqJIwDdEjp1QhNH7BzF6/9C/xpoOHsHowIF9kPiPhod3p6O9B612mOXlTdbXdxkYGKO2tp3isnrik7JQKFUEhMTg4OyNyDsEv8AogsPiaGgbYGb5PAOjqzz4+EvG57dIySyjpWuYsZk1bt79mN2Lt1nfvsLs4hYtXcNIg2NYXr/I9vk7aAfncHILQiiSERKZithPgam1OyfMnDly3I4Txk5Y2Lhh9N5Jjh63QRmXxdzCFvqxJfr7J5mZXqa0oICmqnLOn93k4yePefb0Y1ZX1lnb3GN77wq37j2joqaVkPB43MVBCF39sHcUI5PF0NHey4tPXvKP/+Mf+Mf//vd8+/V3/PLb7/nxlz/l1cefcm77ArMT84yNTDGpn2J4cITrl67x6MFDPnr0mN1zZ7l29TJv3rzm9evXPHn6jKq6RkwsbTluZsfozAqF5Y0YGZ3A0tYdGwcRRkbHcXWXYmvrzrlzVxjoH2Z+fpFnTz/iwt55Prx2nXt37nLvzl3u373H/fsP2T67x+zCGfJKaiipbUMgDuSEjRtHLFx474gNTm5BxCQW4B8SR3RCLhk55agyihC6+3PgkDFOQk88vf05dsoURycXJH5S0tIzKSguY2RsljZNP+5e/oh8/MnMKeTC5Q+5eu0mY+PTyOUKYmJiGdOPsrtzjiePHvOr73/Jq08+5vbt22yePY+nbyDW9m7YOLhjYi2gsqGDsfk1ohIzcRL5I/CU4uwVhNB7n7y9gqKQxaiITVMToszE2Sccd6kc37B4PAKi8AmNwysomqPmjhw6ZcsHJ6yxEngSEBFHQloBoYpkymrbqWzoICuvjLHpRRpaNTR3aCmprKWuuZ1vfv5r7j96xs+++57Pf/xTPnr2greff8m9+w8Zn5hCo+lhfn6RtfVtenXDBIZEIJGG4OLug7qkmktX72JsZo+NvRutHb20d/ehTFQRm6SiqKKC0KhIzOztsLAXYuvsgbO7J24e7niKXAgNEpORGE51QSL1RcnoWtRM9FTx9MYGD66scmZGy4fnFrhxbp6rKzouLfSwM9bCmq6WzaG6fYhozKU9V0FZrD+FCm8KoiUUJwRSlBhCfnwwRSnhVObG0lCWx0BHPa21FWSnJlOQlUlPZwddbe2kJKswNzfH3NwCuTyKqs5ZhlYeklXciotQiLWVNSnJKZQWl1BSVEx+Xg6l6nx02i5WZiaZGdUx0t1Gf3sd+q5GtuZGeHhxk0eXNzg7M4iuvZIRfRfDE1paumt5/vYxX/78DU29dfROdPGT337Jws4MGn0br3/yMR26JnQTnbRra+jpb+DazR3Onl2ira2K/t5mHty7zHffvGGwr4WIUDGa1nImhjsMADGt72Bxooe1+QEWJ3oY6q5muKeGubF2zsz3MTvagk5TwsRgLevzXWwsaJjS1VJdqKSpXEV/WxEr4xrGemrRd9XSWp7NaE89KxNadlfHeXZ7jxu7qzz+8ByXthbYXBzl9Mwwzx9c589//VP+5g/f86ufveXRzYvsrM2xtzHPgr6LrXkdqxPdbM4NsD7Tx6sHF/nrX3/JxtwArZVZTPQ1sDiq4crWHDd2l5nQtTDZ38rnL+/w9U8+pqujkraWUu7ePs+zpzfR9bdy8eImra3VVFUVsrm5yNLSBBUVuZSUZVJdl0d9kxrdUAPNTek0N6lorE2iuSmVjpYsKspjUedFUlGWSEN1BjVVaXS1FqHpKGdQ20BDbT7ajhoa6wpobythYb6fszvz/OGPv2Hn3AIDukYGR1qYXehnalZLbUMelXXZZOUriU8JITMvhrzSJJo1ZfQM1VHXpqasKot2TQ0joxomprUMj7ZRUZNGfWsWDZ25qKviSSuKJrcyA5U6FVmsgiBFDOFxaYTFpuEriyEoKomQqGQkITEERyQiDVUSGasiTpVFTEIKyenZFJVXoR0cpLmzk7xiNUUVFfiHhOAgdMMvSIZcGU9mXiG56lI8faU4uYoIDI0kMTWbmIRUymuaKK6oIyUjDy+JDGeRlBB5IlkF1UQnZuHhK8PRzQdHNwlBEbHEqXIIkcfjHRCOq1cAXtIwnNx9cRFL8QuJIiw6hThVHmm5ZWTkVxAiT8Q3KAoXcSB2Qm8cXH3xl8VgJ/RG4OGPpYMHts5e2Dp74egmQTs4w9kLtwmNSsHSXmToP1g7ihG4S7Fz9sFVHIxPQBSBYfEkpBYSryogJjEHn4AonEVSRJJQKhu6OHf5DqqMQjy8AunuG6W6voPUjHxS0nKRy+OJj09D4heE2MuPGGUio2PTjE/PUdvYRENjM+UVVRQUFtE/MEhTUwvJySqKikpITlaRm51HTlYuTQ3N9Gi0NNU20tPRTWdrG90d7fT3dBviTIN9+zGn4YF+Bvt6GR0aZHJUz4R+hMlRPfPTU4ZY0/zUODPjI38SZ5qfnmB8TM/wkM4AEVqt9t8BhEajoa2llfraOirKyilWFxkgIjs7l7T0zB8M1nGERu6DhK80CGc3EZY2jpha2XLc2hInX09C46PILstlfn0Oja6FhpZSGlrVtHYUU9eUw8h4C4P6RvQTrVy/tcba9hhbu1OcWR8xAERnZy1bZ5eZWxilvrGEmoYCquqzaO5QU9+RR01LLn36Rirq83Bys8HUyoT3Dx/D6L3D2DmJ8JKEYWHnwXuHzTlyygFzWxEmNu6Y23tywkKAlZMYV98QTlg7YnToGCb2Qo6aO/LeSVuMbd1x8AjghJULxy2FmDl4YubgaXAaGL1/CqG3jCNmTti6+nHQ2J7jlkLcfPdFtM7iUE5Yuhl8Ee+mWt9Fnd6Vo62d/bB1kWLp5GsoTp+wdOOomZCjZkJDjOkdUDi4BxmWmIKj0giOSjNI6lx9Igzzrsb2Yo5bu3PMyu1PokyufnLDDKydR5ABDPwikpHKVdiLgjll50lAVCq+YYl4BERjLwpGFBiDJDwJzyClwQlhLwpG4B2Gu1SBtywe/8gUrJx98AlREqxQoZ/bIC69iE7dNMW1nQjEwQbpnINHAI6iQBxFgYgDFYREpxKsUOEmCcfcUYzQW2aYixVJ5Th4BODsFYKrbxiRCdmEx2USHpdJYlYpqflVpOZXoUjOIzW/gkB5Iq6+MkIUSQi9AnHxDkAcEIYyOQOBh88PEHHwX28hPvjgPx9ErJ3ZYm/3MhcvXGN4aBxVahbR0UlIJCGIvKRk55WQlVuKg8ATOycRUUoVqoxCCsuaaGgfobCyg/7RJVQ5FbiKg0nNLKGsqpW2zgGuXL/PZ198w6Onr+ns0SN09cPKzp2DRy0xs/HA00+BjUCKp58C7wAljm5BmNt5ceSUAyfNhchjs3DxDMFLEo40OIbF1V16ddOMTaywtLTBR48es7q4wMLcPOvrm2yf3WN6bpmdvavcuveMnfM38ZJGYGIhwNjcCXdPKX4BETQ1dbOxscdf//Xf8Jd/+Zd887Nv+cPv/5JffPcrHj/6mM21HYaHJsnOKKRb08/0xDw93f0sL57m9Ok1drbPsr25xetXL3j27Clv377lzNoGjkI3jhmbk5pTzF/93T/Tqh3huIUjjm4SHFx9sRd44eMfhqmFI7JQOcvLq1y+eInf/dlvef7xJ9y7c5fHDx9x785dvnj7OXr9GKOTM3z+1bcsb+yhrm7F2tWPE3YiDpjul5kS0koJCE/EzE7EUVMnjA6Z4SIO5IPjlji7+WJiaY+5jRM2jkIsbRwJCYuivKqe+qZ2pueWaWzpJDAkAnsnV6QBMkb0Ezx89BFn1rbQavsoKFAzPjrGpQsXefr4Cb//7e/4/ue/4M2bt+zsXSUwXImHbzBWju6Y27kRIk8kKjGTxi4dxbXtxKUX4uEfjpmDB6aOYgTeMiThCchiMxAFxuDgGYKrnxxvWTyS8CQik3IJVqg4ZeOGjbM3Ns7eWDmJOWEhwNjKmaMmdsjj0iksr2f5zDnmVzYYnVpgeHyWptZuhkdnGBmbJjk1i6cfveAPf/wrbt+6z97uJXS6IbTaPoaH9UxNzXD/wSNu3b7Lyuo6AYEyDnxwFHcPb8oqG7C0EeDqKUERl0JgaCSh8hiCIqNwcHdDIgvipJUlprYOOAjdcRV5IXR1wcHeGqGTJVJfIbGRPtSVpqLrKKMyN5ZxbTWTfbWsjrVzbmGQiyvDPNqb5fKilq2RRnbGWrg41cnmYD0T9Xn0FCVSkxxKiVJKrtybvGhf1AnBFCXLyI2VkhblTWZcKC1V+ZyZHWF9YZyRvi4G+7spyMvF3NwcqVTK0MpDTl/7muquOeRyOVWdcwyvPMRF6IKlpRVqtZqioiIKC/KoKFEz2KthdXaKxSk9E/0ahrubGWyrZrq/hUunJ7l7bomtqT56m4pYWx3jwqU1hka7ePzsBtfv7pFVlExMagTnb5/lwavbRKdFcP3hRdbOL1HfUU7faAfJmdGkZSnJL1QxMtrN7OwQu7urPHp8jdbmMqorc9F21VFWmMJwXxM3Lq6xtTLO/Wtn+Z9/91t+9PIBnQ1q9D3VTA7UMT3YwPRgHeN9VfS15aHrLGRpopnBLjV1xfGMaqtYn9OyONpJf2spS2PdbM4PMdFbz8q4hu2FQe5fPsP5M5PcuXiGy5uznFsZY3qoky9f3Ofv/vwX/Nk3n/PVm6d89eYpX756xGfPbjM71M7cD6tL17Znubo9y29++pz/8Rc/Z0RTS0tFNoOaGoY09Vw5u8Te2gyzo93MDHfz85++5OufvqChUU1vXxMbG3PMzAwyOanjxYvH9Pd30tBQwebmIleunGV6WkdLSwVl5VkUFauoqMygs6OYrq59O3Vnp5rurmJqqtMpKoijvCyFgtxYiouSyMmMITNdQV5WPNmZscxN6djdWULX30Svtgb9aDs/+9kXTE33UVmVSW1DHpMzPcwtDlBRnYkqMxK5UkJkjC/ZBbFUNeWh0dXRO9hAaVU6JeXp1DUUMTjcyfLqOH26JtQliZRUJVFck0yWOobEHDlJuQkoUvdvIWTKBJSpeShVuQRGxhMak0KIIgnvIDmB4XH4hUQRHZdGRHQCUbGJJKZm0tDSTpe2l4aWVtKzcyiuqCa7oIiQCAVOriIkgTKCwuSIfAIIV8Qji1TiGxBKoiqX+ORsw9+ukopGgsP240Ly2AyS0kuIVxXsLyOl5OIpCScoIp7qpm6SM4uIUKaQmJ6PPC4VWVQCkmA5fiFR+AZFERAahyI+i5TMEnKL6ghTqHD3lhlmWQPD4nH2CMDDJxRbgTcOLhIE7lI8JeF4S+UkpBYaHBB2zvvyOU9JOO7eMty9ZfgFx+DlH2mIMwWFJ+AXHIObVwjyuHRC5Il4+oWRlKGmtrGLhJQcCoprGJ1cIregjI3tC/T0DDEwMEaXpo8YZSJh4Qpa2zR09+n45NUbNjZ3kIVGkpScRlV1PcVF5QwPjdHepqG9TcP87BJVFbWUFJVTVlJJdVkNjTUNtDU1o2nvoK+7B11vH4N9/eh6+wxnsK+f0aFhxkf0jA4NMzY8wszEJAszsyzMTLM4M/knnYjl+RlWFmaZnppAPzLEyPAgg7p+Q5zpXS9Co9HsG6tb22isb6CyvIKSomLUBYXk5eUZOh2q1HRi4xKIlMcQGibHP0iGm6c3tg7CfaePizPOfl4EKEKpaa/nyeundA+20z/Uhn6yk+q6LJJTZeSpleSplfT0VzEy3kJTeyHd/VVMz3bSqSllarqXW7fO8/vff8+Tp3eZnB5kfLIXnb6FvqE6tINVVDdmUN2cQ0VDDoHhnpjbGuMpkWBm7YiryB8nF19OmDkRryogOaMUS3sxx8wEmNmJMLXdjzMZHTPnpI0TRy1sOGRuyzF7Vw5YCjhi64ooVImxsxfW7v4csRJywNgec4E3jqJAQ5k3VlWInyyOoMhkXL1DDTcIx8xdOHDC3tCJOGwiwNRObFhrOm7haihEvytOG9uIsBJIDPbpY+YumNh6GkrTh00EGNuIDJ2Id+tNJ63cDXEnC2cJ1q5SLIV+Bph493rCxgNxcCxWLv7YugfiERCN0DcCKxd/zJx8OGkrQuAdxlFLV5x9wg3yuXfFa3epYt+DFRhj6FSYOflgLvDFUuiHnUcQngFReAfH4OITSmFVGzYuEnpG5mnuGSUgMsmwvGTr6oedmz9Wzj7Yu0tx9vrXZSeRVI6HfyRmDp5YOHkh9JYZYEISGkdmUR2l9RqiknIJikohRlVAVFIuiuQ8ckvqadWOkJpXRpwqj6QMNZGxKgQeEmISUhH5+O8DxHsf/OlK07ulpv9oeHh3Prx+m4sXrrG+dpbKijr8/YIJC4vBz0+GrYMr4fI4gkNjMLcS4OAsJkqpIjYxkwhlKvK43H3duXcEHj77D/pZOeXExKUhFksJkIaRk1NMSko2vr4y3D2lWFi5YGzqiEyejCIhnwMnHDl4wgEPXzmS4HjsXQIwtXbHUxJJVFw28tgsUjNLyMgp56uvf8tv//jf+fO//Ae++OJrrl65wfqZNVZXz7Cyus7S6gZLZ7bZ3LnC6e3LtGv1uIgDcXD2xtLWDQ9xAFW1bTx9+im/+c1f8I//9H/yT//H/+TT159z995jLl64xrNnn3Ju5zLFxdUE+EdQWdnIoG6c1jYNU5PzTE7NceHCJd6+fcuLT55z+dIFLly4QE5uPvYOzhw9ZYYyIYOB0VkqGrvoHpqisqGLpIwC2rp0JKfnYu/kTmxcMnfu3GN0RM/uzjluXP+Q1y/3V5B2ts9y69Ydqqr3H/Y///HPufvRp4TFZmAulHDQ0o2Tdl64S+QEyVOxFvgQEJ6IMqUAa4EP1gIvjhjbcviUDQcOm2Bq6YQ0OIrjxjYkp+VTUd1EkiqbkbFpLl29SXlVPY5CN6prGlhZXefqtZtcu36L+vpGSkrKOLN6mo8/esbbN5/xm1/9mm+//obnz19y4eotdGNzOLn7YmYrxEYg5qiZPRJZ9D5IaIaISy/E2SsIK2cvLIW+mDl5YeLgiZmTF45iGWZOPlgK/XDwDMHJKxR3qQJnrxCOmDlh5+KLUByEu2+owTxuIxAjkoTiIg7k/OXbnNnaY2p+lc1zl+juHSYrtxhXD19OGFtQXlHL//V//wu/+uXvePniDQ31LZSVVXD+/EUeP37Ky5evefHyNZcuXyU9IwdPsYRjx00wOnAMZ1cvgsOjOXTcFKMDh7FxFGLn4oaxtS0RcbGctLLETuCKrYMQGwcBDk6OCIUC3NwFiESOiEX2xEX5o20vpzIvnoKUMGrzY1nVt3Fre5Jb25Pc3Rrn/GwXm8MNnB1t5vxEOxu6OqYaC+gvSaFOFU5ZbAC54WLyonyoyYiiRZ1EbXYMeXEB5KeEU1eUyuJ4L5vLEwz2tDLQ046ToyPuIgmnr31NVnHrDzEmc0xMTDA1NSW7pI3iOh2mpqbEJyRSXFxMSUkRVZXl6Po0LM9NsDI7yvRwD6O9rfQ0FtNdX8DScDvXN6bYXRhkpKuS7dUJPn5yg+VFPQuLI2zvLNLWU0tafjz6+QGef/mEtv4GcsvT2b5yhi5dEzWtJWQWJHLv6TWm54e4eHWTX/76K/7hn/6Kja051EWpjOi7GB/t5tLeacaH2tlcnWRpqp+rO6v85us33Di/Tk9LKeN9dYz1VtLfVoheW8ryZAt6bSltNSr62vIY6Slha6mHZ3e2efFglzsXV9ldHeXB1U2+ffuE7YVBhjsrmRtqZXWim73TEyzou9g7PcGVrTlOzwxyfn2Wa+dWuH/tLK+e3uL5ow+5e22HmxfWOD3Vx9a8jiub0zy4us7NvSXefnSD73/0MSvTfbTXqtFp6tB11nJ6boQz83omRzTMjGh5+dEt5mZ0FBWn0dRURldXA1NTgywvT7O7u45e30djQzUdHQ3Mzo6yu3uG1dVpenoaqatXU1uXT1FxMoXqRNLTIohR+hMeKsbF1Rwzk/cwMz/IyeNGmJge4MAPoqIDRkYcPGhETWUhH147y9xMP81NhQzoGnn16gm7e2eoqs6itiGPxZUhxqc0VNVmk56jICktDFVmJGXVGbR0l6PR1dHVW01JRQadmlp6ehvRDXUwNaOjrbOC+qYCMvOiyFLHkF0SR3ZZCqoCFRFJMUgV0QTFJBKTmo1Slb1fpI5JIkSRgHdQBEERsUhDo4iMSUQWGU16TgGFpZW0dfVQWFJOYUkp2fkF2Du7oohLJDk9G7EkgIjoOFSZuUgCw4iMSUQRl0K4Ip48dRXp2cV4SWQEyqLJzC0nQqEiJjGP8Oh0AkITiFRmUtcyQF1LHxExaUQq00nPrSAoIh6/kGhSstSI/UNxFvnh4OqNlzTM4HEQ+0XgH6KkuLKVeFUBvoEKHF39sLQX4SkJx8LOA4G7FGtHsWGu1cMnlOSMYiKV6bh4BhmEc46ufvgFx2Dn7IO5rTveUjnh0ako4rPwCYgyRL1UWaUkZxahSMhEmZxDUEQ8cUlZpGUVkZ5djDwmhbTMAkbGZrlx4wGfffYTOrt6iY1LJjEpjcCgMDJy8snIyae8oobUtCzkUUpy89ToRyZYXFjl22++5+GDp4wMjVFTVY+2ux9d/zAdzZ1oO3voaG5H095Br6ab/h4tA9peBrS9BoAY6h9gdGiY0aFhhgd0jOgGmdCPMjs5xdzUJMtz0yxM70+7zk2Nc3ppvyuxtDjPxPiooRfR19f3J+VqjUazP/Pa2kZTQyNVFZWUFpdQVKimIC+fzMxsVKo0EpNSiFHGEREZTWiYnICQMLwkUgQuIqwdnHH28cHW0x1zgT0hMWEsb6/Q2d+CprcB/YSG5rZi8gpjKS5PIk+tZGS8hS5tOXlFsRQUKymrSKK9s5iiYhX37l3eh4jH93jx8gmv3zxmaq6fmsZsymtV5JdEk1uqpKopm+gkKcaWhzly6hRHT1lw6Jg5Ru8fx9FNwoVrD7l84yOyC+s4bOyA0XsnMDpijpm9G0fMbTlh7YiFwJWjNo6Yefhi7hOI0XFzjCwcsBQHYOLmi9FRc0yE3tiKAhB4yyip60IWk0Z2UT0CURBSWTwePuF4+ikQeoUZjNOmdmKOmDpjdNSGQ8ZO+5EjSzfD2tK7nsO7+dd3y0xHzYRYOPrgJArBSRRiiD+9E845egRzxNSZg6ccDZBx3MIVW/dAHMUynLxCsfMIwsYtwFCkfueHOG7tjoWzxOB8sBT6ccrOkyMWLoaPrV2lnLDxwMRh/5ni3bOER0A0tu6BBtmck1eo4XtO2XliLfTFyTMIeWIOAZFJ+MpiGVvYIigqhUMmDlg5+2D5b0DMWuiLtdDX4IYQByoIi80gKCoFN0k44kAFHv6RWDn7YOvqh5sknFBlOkU1HWQV15Nd0kBeeTNhsRlEp+RSWtfO8sYFGjsGSEzPJy23hFx1OSERMaRm5eEbEIzR+wd+WGb6NwDxn23itatDw8ryGh89fc71a7fo6x2ktKyaEFkkWdkFpKgyiY5NQZWeR0FRJRnZauKTsoiJzyQwPAVncSg2Aj9MrV1xdvMjITkbVUo2vj4BHDl4grSULK5fucXNGw9QqyuxsXfDxy8URWw60rAE3jtmyzFzF9x8I3EShXDcwhUzOxGRcVlExKYTGZeBT0AUlvYiymrbWTizy5OPP+fN51/z9Tffc/vOA4b0k3T06FjdusBPf/EHPvvqexbWzpOYUbSfNXX3x8HZGyehFzrdJG8/+wl/8Rd/y1c/+YarN25TXlFLelYhiYkZVNW2UVpaT1hkPObmAlw9/PDzC8PXX4ZaXUlZZR3TMwt88vwl3379DXvndsnIyMJZ6EqMMgFVZi79Q1OMza7Sq5+muVtHz+AEK5vn6dQOMjIxQ7gilsraBm7dusPO9lnevP6Ub7/+hi8//4IXnzzn+tUP+e67X9Cl6UUWGU0AAwcgAAAgAElEQVRX/yhtfaPYuksxFfhgLJBw3N4LoyNWGB0254NTdoYd46PmAg6ctMVPpiQgfL/AF6fKo6CsAWmokpikbBSx6RgdOMHY5Bw75y6wsLhKcUkFQ4OjXLlyjWfPPqGvbwCZLIyFhSXu3bnLtStX+cmPv+J3f/ZbXj5/watXn3Lv8Sc0tPdSWN6IJFiBqZ0rYUoViRlFJGYVo9XPEZ2SawAHa1c/zJy8sHKR4OYficA7DBMHH4ztxdi4BWAp9MPYfl+MY+fmjzw+G2uBD0dM7DF67wQnzJwwt3XHyz+SwPA4puc3ePH6xzS39bKxfYmmVi0HjxhjZ+eCmZkdGo2Ov/27f+T1q885c3qL0pIqBvqHubB3mUePnvD8+XMePXrE5OQ0o6PjBATKeO/9wzgIPDA2s8XG0RVLO2cEIi8OG5shFHsTLFfgKwvhmLkZjkI37OwFWNvY4eAowMXDHXcvD1xEQgQu9ri42NBUV8SYrpmGklR0LWrOjLby0aVFPrmyzK31YS4t9LA53MRSTyXL3ZWc7q1hsaOCifoCutVJNKRFUhzjT1GslPpsBR1lKTTkK1EnBlKRo0SdHklvWylL070Mapvo6azD2sqS0oZBShuGMDU1xd3dnfjEBORyOaampmRkZDC08hBTU1Ni4xIoKiqirKyEqspyujtbmBrVMTeuY0bfw3h/65/kfncWejm/NMDicDNj2gau7Z3hw0sbbK/P8uzpDYZGOknLUqIZaKKtt46W3jqK6/L53d/8ii+++5T4zGhmVkbR9DeztD7J/Okxfv6rL/lf//L39Opa6equZ25umNlpHf/w93/OF2+e8PTeVYb7WtD3tvH6o9t8dPcqNy+soesoY6irhLbqNJorkxjpKUGvLUbTmE5Pcyb97flsL2vZXddz6/ISz+7tsbs2zoi2ns35Ia5uzaDXVBnO0mgnQx0VLOg7WB7XcHZJz9xwB1NDbVzanuPRjV22lsbQtlXS3VSGrr2SjblBVid7GdHUomuvZE7fzdmVCRYn++hqKmekv5WVmSHWFse5fXWHc1uLXDx7mlvXz7G2NoN+rJfJSR16fR9bWyssL83S36ehr7eLmOhIPEUueHu6Ehbih6+XK9YWxzl+xIgDB36wmP7wavS+EYcOGfH+B/vvDx/509cTJw9y4MD+H6D09ATu3r3C2ulxWprVdPdUc/3Dc1y6vElrWwnNbcXML+no7K6kui4HdVkKZdUZlNdk0tCqRjvcSM9QA21dlf8vc+8VHdl5numi2Tkh51SogKpC5SoUKqGAQs4555xzzjkDDXTOid3sZufAbjbZbFIMYhCTJGsk2RaVLEuyJUuWg2bsGZ/j42cuwIak0fjczKxlX3xr77X3roUbrP//3+97A1W1OUxO97K8OsHs7DCTk720d1YzPNZKXXMuVU1Z1HcW0tBdRU5FHuZ4B+rIaLT2OOIy84nPyMXkSMIal0yEPQ65Lhy9yYYm3Iw9NpGi8irGpmZp6+qlur6JuKRU0rJyycjJR2+yYbRGEZ+ShSbcitkeR25RBSZbPGKZDpnSiDkygez8KnILa4iwJqAzOtBHxKDQ2FDootEYE1CHx6ONiCeroI68kiasjkzSciqIjM0kMi6DhPRCymrbiYxLIyY5m8i4NKwxKWgjYtEYY1Do7FuZQNEJOehMcYRIDUgUJnSmOAKEalSGaBQ6O3KNjWCJjgChmv1uQaRklZFdWEtEZDIytRUPv1AiIpPpHZ4nMjZza8qRml2OVGVBqrLgG6zAHJVK58AUmggH1pg0Khu6WD50ksraNhJT8ygsrSMts4C2zgFmZ1e5cuUWrzx6nfc/+IT5hVXMligSUtKJTUwhIzOX4pIKUtOySEpOp662ieGhceZml+jvG6auppHB/hE2Dh3lyMZxrEYbgz0DDPYMMNTXz3D/wFaNDAwyMTLK9PgEU2PjWyBicnSMydEx5qamWZqbZ3l+jiNfBs49F1SfOLLOuVPHOXH8KKsrS8zOTDE1Oc7o6OY04jmQ6Ovro6enh+7OLjpaWmmsraOmopLy0rI/BBHJqcT9HoiIMNnQ6SOQhCrwDhAgUCoJUoXhFypEpJbR2t/O4sYc1fWFFJWlUliSSE19Fn1D1TS25jE110pXXyn1rdm0dhZQXpnIQH8VRQWJfOPzd/nHf/g1P/vpj/ibX/2cv/n1Tzh/aZ3CknhSsgzkldooqYqjtTufzHwrvgIXDnq44eYdyEE3f9y9BQikOgrKG4mMzUQcFoElJh17QjYSlRmJ2oTWFoPMYCFIruKgQMgukZQDSh07hDKcfAUEGCNx8t40I3EOUeAt0xOisRKfXU5Ucj4h8ggs0RmIQo0kZZRhispEro/B1U++ZfP6HBi4+Mq2wMJ+TzG7XILZ4xaCs4906517gAIXXxm+Qh1yfQxyfQx+Ij2eQaotQfbvAxBXP/mWwNojULnllvT84P88VdpDoN7SRwTIIvCVGNjnvUnhfp4V4RmiwT1YhVuQcmvSEBRmxhyfi86eRkRsNlJDzJbl6/Nmpb/UiCw8lojYbGwJOYQoTIQoTPiKNAjCImjoGkNhjMFLoMRHqMYjKIyAUD1itXVL8yDTRyEIiyAqOR9HaiFh4ZuNT4UxBrHaSqDUgEhl2XqWXdpIVcsAQzPrDEytEZmYS5jeTmpOGVV17aRlFZOaVUB2QRlVtU2kZuSSnp2HLTqW7Tt24eT0Ai/s+DK9+nnI3H+mxOrR4TFOnzrPvbuvcPHCFY4cPsHK6mEmp+aZml7g0Pox5hbXmV/aYHntGEurR5maXaOytoNQlR2lMR6VIQaVzo44VI/FEsPI4AQXz7/I6MAYZ46f5e6Ne1y7cpOx0Wny88vJz68kMbWAALGO/Z5i/MUGfIW6raATNz8poWob+z2CCZRshuz4CZTsdfXHaacLB90Ckcj1XL52m67+UUIkarbtcUWutzG9eoLp5eMkZpbgFSTHxUfEHhc/fANlhIdHcejQCZ68+hZffO/HfP7N71DX3M72XQfx8AlBLNXi7i3Ey0eMXGUmSKBCGKpDq49CZ4wiOS0fa3QC5VX1rG8cY3Z6jqG+fswRFnp7Brl1+wEPXn3G1ZcfcPXWK2ycvsT6qYvkl9XR2jPEg1efcv/xazS2dVJQUsry8jLnzpzl3p27vPnGMz746vv88Ps/4MP3P+K1156yuHQIhTaCvNJaHKn5BCtMbHMLwVtqwsk5CNdgJe7BCkL1UShMcbj4hbLD2Z+9HgLSC2tZOnwBR3IBKTmVaCPikaps7HEORGOMw9NXTHlVPa88eo1bt+8zOjbF3bv3uX37LqdOnWFsbILTp8/yxhtv8vqT17h7+w6ff/oZP/7hj/jsk0/5ylfe4frth0wurHPuyh2Kq1oQqyKwxWegsyVQ3tjN3PppknPLcQ9WsNdLiGugHC+hGrkxhrisCgTKSDwEWtyClFuLhbO/nECpYdOLObkApxdccNrjwUGvENx9JTjtcGWvSwA+QWGUV7Zy4tRVquvaqW3oJCE5h937PPDyEnDggCfHj5/nN7/5J77/xV/S2zNEVWU9bzx9mzs3H3Dvzn3Onj3Lyy9f48UXX2R+fhGRWEawQIw0TIeLux/b9zjjGyTGRyBij6sHAxNTLB0+ipcgmH0e7vgHBBEcHEKIUEywSEyAUIifSEhgqAiBXIxQKqC4NItjG7McWRrk0uFxjkw2c+vIKI/OzfLowgLXDw9zdLie6aY85poLODJQy/nJTs5PdnJ8uIn5lmL6SpLpyIulvSCOlvwYKlMiyIlWUJ5tJTtOS2NZCgvjbSxMdDM21Ia3tyf5lV3kV3bj7u6GJFRCqFSKRCLBzc2Na2/9gqysLFxd3YiJjaOkpISqqgqqKstpaqxhqLed0cE2Thya+SPx4PNan2xhoquW06szPLh+nvPHl/ng7Ucc2ZghJc1OQUkqK0em6RtvY+PsCtceXOYvfvV9Vk7MY4010DHQSPtAPYvrE1x46Thrx2ZJTo/ipRtnOXFqhampPt5991X+7V//AfhvvPP0Pjcunea7n3/IW4/vsr4wynhPFQuj9Uz2l9HXkv0lcChgsD2H3uYMVqebOLrUycJEMzcur/LmoytcPDHHWE/DZobD5cO8dGqBI3O9nFoZZm6wkeOLgyyNtTHRU8P8cCsLI20sTXZxbGWU4ysTTPQ10dlYwkhXHf1t5Vw/u8bl4wsMdlQy0lXH+sIwKzP9TAy1beZYrM9x7vgKi7MjXDhzmMOH5jhxZInVpUkyM+NRacSoVBLkMhHBQb64uR5g964XeGGbE9ucNmv779XOF5zYv2cb27Y5sXOXE3v2bmfbC05/2KX635Szy96t76QyERuHlzhydI6hwXo6Osu5evU0b775iO6eKlo7ShmbbKOhuYCG5gLqmvPp6K2kvaeC7oEaZlcHmFzsoau3hrqGIoZHO1henWBpaYKZmSGGRtoZnWinZ7Ca2tY8GrtKqe+pIqUwHU2UDVVkDAZHMqkFJWQUluFIySQ2PRNbXCIKgxG9yYraEIHWaKaxrZPF1XVqGpqJT04jOi6RtKxc4pPT6OgdJDkjh5TMfOyxyYhkarRGG7boZFQ6K2KZDo0hEoMplpiEbGzRqdhj0tEYolBqI5Gq7KgMcWiMCcjUUVgd2SSklWCJziApowyR3EhkbCaJGUXEJOcSlZBBcVUTWYWVaCI2MxzU4Q7U4Q6EsnA0xhjCrYlYotMw2VOwOtK3RNJWRzq2mAxM9hTEYRH4h6gIEKoJVZrRGGMIVZrRm+PRRsRidaQTGZuJTG3FO1BOqNKMTG1FEKonTBuJUBa+qY/IKMIak0b30AylNW1Ex6UTFZtGZ+8YdU3drBw6zvlL1/n2t7/Pt7/9fVZWD3P95TscP3EWjdZITEIydx48or6hBT//YKId8TS3dJCSnEF2Vj7VVfVkZuRSV9PIQN8wrz95Bv8GCY5EkuNSGO4bYrh/E0gM9vZ9KbQeYGJklJmJSabGxpmbmmZuapqpsfGtycTCzCwLM9OsLsyysbIpqF5bmufIoRXOnDjKieNHObS2siWwHh8fZ2RkZIvW1NvbS1dXFz0dnbQ3t9BYW0dtZRUVZeWUFBWTm5tPRkYWaWkZJCWlEO2Ix2qLxmyxozeYkIQq8PANxE8sQazXo7FZkGjDKKwu5uTFY7R315KR46C4LJmW9iKGxxvoG6pmcraF8ekmBsZq6OorJSffQktLDodWx/jtP/ycf/1//5n/51/+iV/+zc/4b//0G/70zz9ldKKZspoEymrjKKqMpqE9g9LqeCwxSnbt382OvQfZ5+KFh08I3kEyfILlOO1026Q2ZZYwPL1GWn4FwzOrPHzzPQprGvCTSJGYLJiLSnE2mvG1RuNjisTfHIWTv5DdITKcXH3Z4y/hYICUQLkRa3w2IVIjucWNKNR2sgvr8Q7atGp9Loh29pFy0Dt0y5r199Onf3/i4BOixT1Agb/YQGCoEZnOgTEqA501hVBNFGGGWCyxOQTLTARJI/AKVm/RoXyFOnyFOtwDFOzzlvwBKPAM0eAl3DwP7PcJJVBuQmlORKSxbwXIOfvLt7IlfCWGLRG2X2g4svBYTHE5hOodmONzCXdkojQnEqyw4B682az0Cw1HY0shOq0EkcpCsNyIn1hL9+jilk2r3BCNR1AYEo0NL4Fyi6b0XD+htSYSKDWQmF1OTFrRlg3scwen52BCpo8iKjmfnLImMovryatoIbu0EYM9BanGSrgtDktUPAWl1cyvrNM7MEpdUyu5hSXkFRWTX1DEQRdnnLY5sX37Nl54wYntO35vXf+PBg/P686tu3zx59/nax9+zNkzFzl96jwb68c4euQkC4trnD13mcWVDYbHphmbXODYyQtcuPwyXX3j5Je3UFrXS3xqMRHWBHz8xbi7+5OXU8j40BiL0/O88epTHt9/xO2b97hw9kWWl9YZHJykpqETf5F2K4lwt4eQHc7+uAXIcPWX4uovJUQejrO3EFcfIe5+Yly8Q3D12aTNuPmKcNq2lwNegRz0FnDAOwSnnS74iLUEhOpx8QvFaYcr7v6huPmK8PARkZVVwurqMU6fusTrr73Fhx9/nVMXXyIxLQdfgYwwtQW5xoY9JoPY5HxKytsor+2kb2iOtt5x2rtHKKqsZ2B0mhOnL3Dy+ClOHD7O7PQCd+885Okbb3P/8RucuXCdG/df48L1u8ysHqVndIqJxTVef+erXLj2Mtdv3yMlI5OysjJuvnyDN15/ylvP3uS1V5/wvT/7c77+9W9y8eJlpmcWSc0qoK61l8TsUkQaO067vHAXGXA6EIiTsx87PQLxEKrwlmjZdtAPD4GS3R4C3ILCiMsoQRWRQGFVJ7UtI2Tk1+MZoESudWCLyWBgcIzz5y9y794D7t17wLNnb/H662/w8OEjFhaWeP3JU65dvc7d23f4+mef85Mf/wU/+8uf8tknn3L69Fleunmfr3z0TUZm1xibX6dzaJqopGxK6jqISs4lKjkXucGOZ4gK92AFPmL95rhSpMVLrOOgXxgH/cI44CvHJUCJS0AYe702R6BaSzJ1bcPscQ1iv0cwBzwF7D7ox363oM0AP30USrWVzOxy1tbPkptfjV+ADE+fEJydfQkICOXlaw/4y5/8ktdfe5vuriEOrRzjzafvMDO5QGJ8Ct3d3SwtLXD16lUGBoZoam6nobEVVw9/du11xdNPwH5Xb5x27cVfFMqJC5e4++priNUq/ENC8PMLICRYiFgcSrBIjHdwCB4CAf5SKUK1EqEiFLM9gtbmchYmOzm52MeV9QEenZnhjcuLPDw3y8mpZqab8phsyGGls4KToy1cWxri4fE5bq5NcGa8k+XOCqYbC+gpS6Qi2UCWVUK6SUhmbBjpDhklmVZ6W4uYHWtjeqKTwEA/QkMlHL/xDXJyshEKQxBJVbh7uOPm5oZQosDV1RVPTy9ycvMpKSmhpqaKivJSKsqLaKmvpL25gqWp3n8XRODkxNJQM4fGejizOsXhhRHee+M+7771kL7+Rnr6Gnjp9jk+/+4HnL56jJ/+5kd8+t0P6Rxp4eSLRzh64RAnXzzMuZeOcez8KlPLQxSUZbC6MU3/cCuLy2Okp8fy8kvn+OuffsE//ubn/I9//DV/89Mf8vF7b/Lu6/e5cHSKE8u9rE01MTNQwUhXPlMDpcwOb95P9pcx3lvC1FAtl09vArlDc70cX5ng6d1L3Dy/xu1zq7x4ZJqbZ5bZmOnm3Po4G7O9LI21MdpZycJIC/Nj7UwNNjE50MhwVzXDnbXMDrezMN7Bi6eXuXZug7mRDoY66pgZ6WSgo5aq4kwyk+zE2MNRh4Xg43kQN+fd7Nq1CQS2bXPCzX3f1oawZ+/2LdCwZ/dOtr+web9/3x5cD+xnz45tWyBi+5ffOTk5/UGK6c7du9i9dw87dm1n34G9/1swsW27Ezt376CmtpyFxWGWFvtpai5kYrKLr338Hm3tpTS3FdPSXkJDcwFdvVV09VczOdfF2HQ7I5OtHDoxxezqphPTwFALIyMdzMwMMT09zNzcCCsrEwwMb4bPFVenUNGYQ3VHOfE5yShtZjRRcZji04nPyCUlJx9HchqJmdk4klPRWS1YHQ5Mdjsqg4GsggJKKqpJycjGaLYTl5hGalo2SalZFJRWk5KZT0FpNaVVDRjMUegiIsnIKcViT0RndBCmtiBVRGCLTkVjiMYRn02kIx1zZDJGWxpKXTwKbRwiuYWIyHQy8+uxx+WgMcZhdaQTn1qIKSr5SxqliejETFKyi7HHp29pGURyI3pzPHpzPLHJ+aTlVJBdWEteSQNpORWESA2EaSORqa1IVRb8Q1T4BIUhVVlw8xGjDncQLNHh6i1CojCRXVi7BT4ChGpikvIw2VOIiEzeojo9D5vLyK8kMaMIodxASkYhOmMUFnsiJls8Kel5DI/NMju7yo0bDzh95iIjo1OUV9Rij4qjqraJfwX+Dbhz9xXEkjDsUXEUFpRRkF9KUWE51VUNdHf0U1JYQVN9G++89T5NtS1UllQx0P078DDY28dATy9Dff2MDg4xMTK6BSLmp2e2QMVzbcTs5AQz4yOszG/qIRZnp1iam+bIoRWOHF5ndWWJudlpZqYnmZiY2JpGPAcRnZ2ddLd30NbUvAUinlOa8nMLyMrIJj09k5SUNGJjEom0ObDaojGZI5HJ1Xj6BbHfywdfqRRZuB6vkEBsCXb6xrpZWpugub2MiekOFlf6OXRkhLMXF9k4NsLKej9DE3XUNKTT2VPI+Hg99+5c4Fe//CF//Vc/4Tvf/ia//cff8M///Hc8eOUlOnvKaWjJpKE1nfwyK5UNidQ0p1BQkYxQKuKAmxe+QWKc3QPY5xaAq4+Qgx4Cdu73wcVHRLBUT2Cohj/98S/470B2WRVugcFYM7NoWFpBkV+IuyUS13AzBzXh7Fdo8dZb8NJE4CpRs8dPjGugnBCFCZ0pgWCJgUCBBi9fGb4CLXpbKta4XJTGeIJlJlz95Ox2FbDXfTOM7rnm4TndyTNIhZ9Iv/VtYKgRidqOWBWJTOfAEptDVnETZfV9aMxJRCcXIVHbCQw1IlRYUYTHERGdibdAw14v8RYwOOgnwyUgDC+hdivT4Xmeg1uQEm+RDokumqAwMx4CNUFh5i1NhbO/HM8QDUFhZnT2NDwE6q2wObE2CrU1mbCIeEQaO8EKC94iHQd8pbgFyLY0DTNrp8mraMFXpEGstm7RkXyEanxFGkIUJqQ6O2pzPCpTHIKwCCQaG8boNEwxGSTnVpJZXL9lEesv0SEIiyA8KhVrfDZJORWk5FVhS8ghLqOEnJJ68oqqKS6rpn9onBOnL9DbN0xLayftHT0Mj4zR29tPUFAQTk5OvLDNiR3bt7Fzx+ba/8J/JhBx4sQpPvna59y5/YCN9WM8efUNXnn4hCevvsGbz97lzNlL9PQOMTe/wvrGcTYOn+DGzXtcvnqHI6eucuXWa7R0jGCxJWE02iktqWJ+donGmgZOHTnGzWvXefXBY95756ucPX2B+/ce8/rTr9DVO0aAWMMOZ3/2e4o3aTj7fdnnLsDVNxRhmIlg6SaPVKax4O4nZrezL26+IpQGO26+IgIkapx9RTjt89y87nRjr5eQ/T5ifEUa9nmGEJ2UiyMpBzevYLLzSmlt7aWmupGu7gEWV45w8tyL9A1NYzA5CBapeWGXO7boNAZGFqis7dzSY6RmllBe3UJr5xCHT5zj7IWXmJleZHnhEF995yNee/Imjx4/5dqNu1y//ZDHT99m5cgZohIyqG7qYnblMNdu3eOlm3cora6mtLyMsZFR3n72Jvdv3+G1V5/wlTff5osvfsBrT56RX1DKwPAU9c09FFW3kJRTwQFfKU77/HET6tnnI8MlMJSd7v447XTmgH8oXkI1aUV1ZJY2Yo3PJrOwhoaOYZo7RxkYWyFQpGOvWzBCuYXhyVW6eoe4eesO777zAR9/8nXe/+Bj7tx9yCuPXuPd9z5k/dBR3n3nA7763ke8+977/PhHP+V7X/yA+/cesbC8TlvvOJa4DNr6JimoaiEqMYeGrhFS8ipQm2PxCJLhI1TiFhTGAV/JVvBLoMKMa7CSA/4yfEINeIvDv5yqbI4nfYU6ZDoHMSmFOG3fBIKu3iK8A+VEJ+RQWNqINtyBOFSPRmOjb2CGlLQi9u73Yc8+b8RSLc7Ovly//oDvf/+nrK0dZ231CHOzy5gjbFRX1tHfO8ChQxtcuXKFkydPMz+/yNLyISLtsfgHhODhHYSzmy8HXDw3+bOhcqLjk+gbHkNvs+Lp709wcAhBQQICAkPwCwrBTyghUCpHoFAhVKuRaNRIFFI0WhlJcWZyU6wcm+3l0tooZ+d7uHJ4hIm2AjqKE5hpLebkZDvn5nq4sT7O00vrXF8Z49R4G+t9tSx0ldJTlkhBdBhJ+kDSTME4jMGkRsvJitdSmuOgt62MiaEW8rKT8fJ0RxqmpXvqDJNHH1PeNIaHpydubm6o1WqEEhVubm6EhYVRXlpGQ109FWXllBUVUltRSkN1ORWFmXQ1lf+7IOLoVB+jzZXM9TRxfn2WZ/eu8e7Te/R01LC+Mc3rb97lV//4l3z+3Q9486MnnLtxiq7xVhaOzbB4fIbJtSHWTs/x8qNLXL1zhobOCpq7qugcaGBuaYQLl47yi1/8iH/+r7/i73/1c/6///Fb/unvfsnPf/gFP//Bd3n/2S3OrA8x2lVCb1MOfS3ZLE41cP7IKMfX+lkab2ZurJELJ2Z4dOsMsyOtnD08x/1r57h56QTnNmZZGGnj5MoYp9cmOL0xxXhfPYfmhzi5Ps3a3CBrc4PMjXUzN9HD6uwQ44OtNFTkUlaQQklOIvFRepKijGjlwex2cmKXkxN7dzqxw8mJXdt/N0HYu2cTJOzYvrkJ7N61yXHdf2DX1gF/755dv5s+bHth6/557d35wtZkYt/enZuby/adODm9sDnyfn7/++K7bU7s3vu7v+Hq7oLTNid0eiXj490cOTpDQ2MhvX11fPe736Sru5KW9hLqm/Lp6K5gfKqdidlONo7NsLoxwdzSICfOLDG3NEh7dxXLhyaYWxhmYqqX/sEWJid7OXFygb7BOjr7qiiqSqWquYCm3nqSC9JRWq2obTHoo5NQmyKJiIrBYIsiKjEFe0ISBpud6Pgk7LEJxCSmYIqMRq7WEx2fjCUyhpj4FCKjE8nILqKls5+mtn7yi2tISMlFroog3BxDdn4FwlAdSq2NEIkWndFBRk45MqUZky2JSEc6WkMs6vB4JAobYVoHgtAIFLoYkjPLMUelEyTWozJEozHGoDPHEiLTozPH4hUowTtIhlhhJCIymUCRBv8QFYnpxSRllFBW00FJVRvFla2sHD5P38gC4dZE5BobgSINQWItgSINEoUJNx8xSn0UienFSFUWwrSRBEt0iOTGrUaJVGUhPbcSkdxIoEPvKTEAACAASURBVEhDsESHUBaOLWaTZpWaU0Z92wAKfSTCUB2FpXXcuPMqxeUNiEI1xMSnERWTzMPHz3jllTdIz8rHanNgdyTQ3TfKy7cecubMizx69IzS0lrSM3JJiE+nrraZ8rIaykqryUzLpadzgMqyWhrrWpkYnaGzpWtTE9HVt0VrGuwZ2JpGjAwMMjU2zvz0DAszs8xOTjEzMbkFImYmxhnu72FuapyluWlmJkaZmRhnZWGetdVllhbnmZ+b2QIRY2Ob2ojBwUF6enro6uikq62d1sYmGmpqqauqpqqikrKSUgryCsnOzCE1NZ3kpHRiYxKxR8Zgj4ol0h6LWhOOv0CMm78AgUKF2mrFXyLGFh9NQXk+V26cZ3F9gtHJDg6fmOTKy0d4+tZ1Flf76Owtobw6icxcE/lFVurrUxkfa+TZm3f4+OO3mJ8f5Wtfe4eVtWmEEg98A3aRmmmksTWLspoEaprSqGvJ+IN1VKU3I5Hr2esSgNMuT9x95bywz4e9bsGbzdF9HqyfucSxy9cJVKjRRcfiLJbiHxOLvKAQn/gE5AWFKAuK8IqOwSk4BP+YeNz1RtzUepxcvXEPVSGPiMZpt9vW/95BLxF6WyrRyUXI9TG4ByjY7y7C1UdGoDgcgXTTtel5AJ1HoHJreiBQWrd+q7el4uIrY7ergJAwC+H2dPS2VIxRGahNiex0DsJfbECosHLAS0JImGWL3uQeoNhKt3YPUBAgCUeosCJS2lAa4/EXG7ZyJRThcQRIwnEPUKA0bmZEiLWR+EuNHPQLxVukIyq18EuBtQJnfzl+oZuNy71eQnZ7CPEMUeEXGr7Z1BSqN0PktHbMsZkMTKxiictCIDPiL9HhI9h0txIrLYjVVnxD1PhLdMi0dhSGzd+FR6YQpo9GZYwlPDKFgopWBiZWyS5uICIqDYXBQajaRlPXOLOrpymu7iCrqJ788iaKKhtp6eynq3+UofFZmlq7mJiZZ2hskpbWdpaWVwkLC/vdnvCC0xaI2PGfSRNx4eIV5maXCTdYyMrM59TJ87z57B1+/rNf8rWPPuPVx0/56nsf8eEHn7Awt8xg/wivPHiVd97+gLfe/pRXn35Ad/c4aWkFNNS3c3TjJJMjU1w4fZ4XL1xkcnSMh3fv8eqjJ9y7c583n73D4SMnGB6bRWd0sNclgIMeQvY4+7PXJQDfYAUefqEIZeGESA14+IgRiLWIZeEcdAvigGsgHj5iXtjjyQHvELa7+uG00xnnAAm7XP03nx30wdVPRLg9kabOQbz9xagNFmoa2+kbHGNucY3Orn6u3bhPdV07Xr5CxFItu/d54OYhQGeIRqOz4xcgw2RJoLG5nxOnX+Tewzd45dWvcPfBU27desz6+lmOHbnIe+9+zGuvv8XFS1d5+MoT7tx/zOWrN4hPyiZMaUYcqmd0YpE7958wNbdIcnoa8/OznNjY4K3Hr/Hmk9f55IOPefTwCTdvPKC1Y5BgkZrswlr6x1eITyv70kVBwg7XEA76bY4YXX2EqMIjySiqpr57nIAwE82Dcywcvcjpy7c5fPwCkzOLJKdkUllVj0AUhmeAmDC9neySWq68fJe7Dx9z5+4rVNc1U15Vz9rGcW7eecjU7BJT86vcfvCEZ+98yCd/8qd874d/xbGzl6mu70CijNi0kgtWobMlsc9bRGJ2OalF1UTEpROsDCfMFI1Eb0NtTcRLqN7iLR70C8M5MIyDQQqcBWEEayLZ5SNkt1cI/vJw9nmLCJKFo46Iw2mbM57+cgJFOkLEBgpLmmnvnKB/cI4P3/8GeTnlyOUG/PzE7N7ngadPCG6eQbi4B3Dpyk0+/+Z3OHPhMleuXqOwuIiEhDh6ezq48uIlHr3yGg/uv8qd2w85feoC6Wk5qFUGkpMyEIpkKFV6UtOymJ1bYnllnd6+IbKyc8nKzsU/IAipTIW3TyD+QSI8fQIRydR4+AYjlqtQ6oyEKtQotTq0eh1qtRKDXk1achzdHc0cXZ3myPwg/fX5tJamUpsTw0R7OedXhzk938e9cyvcOTXH7ZOznJzuYLqtkMqUcNJMweRGSkjU+mDTh2BSB5KbYqW+IoO6kgyGu+tYmx2hMCedQH9/3N3ccHV1QSxVk1fRhShUTU5Z55bo2s3VFVO4keqyKmor6qgqrqKyqIrqkmqqSyvJTUmnvqyctrrqPwIRp2ZHWOxq4uTkIPO9zbzy4qmtd8ePzHD7znnuP7rCozdvMnt4jLbRJlrGGsioTKOgKYfYXDPto9X0z7bQN9VEy0AV/RPNpOZEc+veJe4+vMI//fdf8S//8vf802//ht/+/S/h3/4HH7zzJn/2Jx/z0oVVjq0OMNxdRmttBj0thUwM1jHRX0dvWwnHV8eYGGjm8ulDvH7/OqfW5zl5aIFbL57lzNE1Xrn7MhfPHWd1aZrFuXEOrcyytjzD+Egv7S215GYlk5wQhdmoRiwOwNvjAHv3bmPX9t/RjH7/+v9X/zcW623/y/X/qLY50d3bRGt7JYvLo9Q25PPpZx/w0vWzdPZU0thSSEV1Bstrw6yuj3P67Br9gy0sr05w+coplg9NMjDWwcR8P3NLwzS1ldLUXsziSj+r68Msrw1SWZdBc1cF3cMtNHTVk5Kfic5uR2ONIiImiYjoRIyRsSgNFhxJGZRUNxKdmI5CbyYhPRetyY4q3EqYzkSYzoTeZCcyJomktHwyc8uobemjrLadlOxSdOZYRGHhiBVGpGrz1qFcprb+QXibOtyBQmdHZYhGZ0pAZYhBrrEjUViQKDYn0c8Tog2WBOQaG+KwCCQKE0LZpnVrgFCNOCwCqcqCXGNHqXcg19jxE6jx9Jej1DtIza5kaf08yZnlhEiNyNSRKPUOxGFmhLIIxGFmktKKCFNbCVNb8QmQYTDFbdKCZeGo9VHIlGbikvIIECgRy8LxCwpDHxGLXGWhqq6L2sZektKKMFoS0IY7CAxRkZFTzvKh05RWNmGOTEAi15OSUcji2lHauwaxRMVjssag0EbQ1TfO6fPXKK1oJCe/grTMIpLTcikoqKK1tZfBwUny88spK62lsaGDxoY2mhrbaWxoo79nmO7Ovq3q6uimp6ufgb5BxkcnmJmaZXJ8iqmJaaYnp/6gpiYmmRyfYGx0mLHRYcbHRpiaHGduZpaFuXkW5uaZn51jcX6BpYVFFucXmJmaZmRomL6eXnq6uunp6qa1oYWO5nY627vo6uimtbmN6soaCvJLyMzIJSszj9SULOLiU4h2JGC1OTAa7ah1ZhTaCHyCpXgGSVAarajNFgJDRcgNCmYPzTG1Ok7nUCNTywO09JQyPtPKxSurTM62cfL0FK0dubR1ZVLTEEthiZW5pXYmZ9uobcimsaUQpSaIyppszl5apbGtiMm5DroHqsgpjKauLe+P1lL/YAV7nYXsdRaxc7+QHQcEOO3wwDVQzk7PADxEMkLNkbhL5HjK1LjI1QQmJLHXGom8rJycpSViRgZRNtUhrinFyaLHyaTDKVzDNqWMfRoVOwUh7PILIkChxlsoQ2OJwxybicoYS5g+mpjkYvxDdHgHaBBIzIQqovEO0qK1pCJUWNnuEsQebyGuwWGobIlYEvLwDFLhHqAgJMyCITKNyIR8QjVRWzawz8HBcxrTc3qUq5+cg14iXHwk7HIOwEegYp+7AO9gJW5+UoKl4YRHphCVmIfGFI/C4OCAp5DU3Cri0orRmOIxxWQQojbhFhSGn1RLenE99tQ8RBobXiIlniEqPIUKPENUeImU+Ep0+Mt0eIs0eAYrCAo1IFZaCFVuAoTR6Q0i43M288pkRkKkRryDlXgHKgiRR2zS9o2xyDV2QpWbxgrPTQ+eUxVTs8vRmeLIKqghM78apT4KvTmelKwy0nIqiIhMRhCqJ1RpRmV0YLQnk5xVQkv3KE1t/eQVV1JWXU9pZQ21dQ1YLJbfTah3bGP3js39Ztd/JhDR1NzByuphUlKzsFkdnD51gbt3HvKXP/krfvSDn/D2W+/x6qPXeevZV7h45gJrS8ucOHycoYFRurpGqKnr4tixC7z+2tsszK6wOL/CySMnuHPjJl954xkXz57js08+5dvf+i88fvyEU6fPUtOweWCNdKTh7S/loFsQzu7BWwFzXn6hiGXhOLsHExoWQWCIChcPAQECJX5BYew96MceZ3+2uwTgtM+LfT4hHPAT4fTCAfa4BxISZsDNX4xAqiM4VE1pZRPTC2sMjc/y5NnbvPfBJ7x86yFDo3Nk5pRSUlJHVEwqHh5BOLv5k5VVgskah4uLH0mpeSwtHeXkmSscPXqeiy/e4s6dJ1y+fIf1QxcoKW6msrKZ5ZUNrr98mwcPH3Hj5l2uvnQTudyAh4cAldLK7OwGV6/e5uixU4xNjPP06Wt8++tf59Gtu7z12jM+++hz7t1+THh4FMEhKkqr2+kYmGVwYp0gqRmnbe44+3wZRy8y4B2sxB6bjM2RSEVjF+Mrx0gqqKWgrpuKlgGGZ1aZnFmkqqqGhrp6Tp06RVNzO7FJGaTmlXP6xVt853s/5sOPv47WYEaq1OMvCGW/qzdSpR5bbCrJWUXUtPZw6OQlnrz9NV5+8JSY1DxCwgz4ijat1A76heEhULPPW4LUEE1WeQOdY3PEZRezyyMAgcqIJTELf6lhy1HBJUCJe4gab2k4ewNCORAsx0uqY7+fBNfgMFwCZPhLDThtc8ZHoCJYYsDVW0JkdCYanQOzNYUvvvfX/ObX/8yF8y9RVdVCWmYRYaoInN0DOODqh9POg3T0DnP+xWscOXmGydkZYuIcjE0M89nnH/HZ51/jnbff59bNhywurDM7s8LiwjqZGQXIZWqKiyo4euQk9+894s1n73D92i1mZuYoK6ugtLQc54PuOLt44u0Xgkyhx8dfiH+QBFcPf0LEcsRSJTKlBqXWgMYQgVpvRKXTYzCZccQnkJmVSn1FHkOdVSyNdTDaWcn8cDM3zq1w8/wqlw6PszhQx9GpNuZ6KphozqOrNIHyZC1lCWoyzQJshlAiNMHER2rIT4ukNDuetpoCJvpaGOtpZqy7HaVMikii5Npbv2Dy6GNWLrxDVmY2Li6urFx4G5FEiVgoorq0kszkLNLiMyjOqaCqqJ6WmnaKsoupLqmmpqzijza+G8dXeXFpmuWeFqbb6/4YZJxe4gd/8U1uPbpMXJaNIJUP8YUOqnrLCbWGkFIShSPbiMYuwpqswZEeTkyqkZrmQj76+lc4dW6NhZUxHj++xS9/+RP+9V9+y9/9+q/56lfe4Omrd/gvn7/FpbMLDHVX0NdZRndLES11eSxMdPPg1kWePrzO8UOzXDh+iEd3rnP3pUs8uHGNRzdf5sThNXq626mqLiMlNQGT2YBCKSUg0Ic9e3d8STHawc5d23jhS0HyH9R/9ML9fwFEpKbF0dRSTk9fA+2d1Zw5d5hPPn2fptYi6hrz6OypZG1jjOXVcVYPTTIw1Mr64XlOntpgeW2a8dl+xub7mFzoo7W3gs6+CuZXepld7GB6voOaxmxauisZmuihtb+NpOwMtFYbGmsUushYdGYH5ugk1EY7EfYEcoqrScosRG+JwRabitpoRxUeiUJvRWmwoTVFE2FPIDIuDUdSFrnF9WTmVxObnI/eHI9cY9sCCM+7+BKFCZnauqVdkGtsXx7+N799DjSeW6o+fxemjURliN6yW30OIgJFmi2HJf8QDVKVjYjIVByJ+cQmF2J1ZBKmjSJAqP2SEpVJsMSAn0CNLSYLnSkBkdxEfGox2nAH+ohY9BGxiKQGlNpItOEOTLYkomIzEUkNRMdloTPGoA13oNRGUlLRQmZuJY74bGITc4l0pKPS2VHroxDLwglTW7FFp+IfHEaQUIE9JhVrVBJjU8sUltWg0EagNdo4ee5FHjx+m+Onr1JV00F5ZSv5RdWkZRaRmprP1NQK7e395OeXU1XZSEV5PaUlVXR3DdDdNUBNdSOdbb10tffR1dFLd2fflyBimNHhMaYmphkZGmV0eIyxkVHGR8eYGBvfqvHRMUaHRxgZGmZ0eITJ8Qlmp2eYn53bAhHPa3Z6homxcQb7B+jp6t6cQnR00tHcTkdzO+2tHbS3dtDS1EptdR3FReXkZBeQk11IeloOCYlpxMQmYbcnYDY7NgNE9RYEYhU+wVIEUhXqCAuhWg3ewgByyvNZO72GLTECW5KB9AIHiZkmGtvyOXZqiievX+bo0QHqmuKpa4rl0LFuNo730dCSSWauBbMtFInMk/GZDu4+vMzx04ucOLvA7FIfg2MNNHcX/8E66RsYiquHiO17Atl7UMquA1J2HhThKzTgtMOVXV6B7A8SooyKRWi0kNfYjjopHXdLJPKiIoT5eeyOjsQ3PxvbaC/6vjb8ynNxig5nm02PV3I0utJ8wlKTUCUkEJ6cxMFAATKjHYnGjIufmL1uwSgMDkRyC2EqB0ECIyJZJIFCI54BapTGeMzx2QQqInATyBFqbTjt92OncxBaSzLJOdWk5NbgSCneMsh5Lsp29pHiGaTCM0iFi69sy+Y1SKzHKyAMoSwCr4AwAoRaPP3lJKSV0NYzRWxyIcmZ5UgUFoSyCPwEalSGGEz2NPyEGlSmGHwkalTWOMwJmXSNLyAzRuEjUSPWWfGRqPEUKnANknLQX4xbsAw/qRahxozcYMeekItUZUMbEU+wxEBj+yiW6AyEsgi8AxUESwz4h2gIEGqRqSMx2dOwx+Vgic7YdHSLySAqNhNbdBr6iFiMlgTsMRnojDEUlDQQFZuJSmcnr6iO7v5pouOyCBKqUeujUBmi0VuTSC+spbi6jYqGbgrKG8kvq6OqvpWM3EKa27uIiY3Hyel3U4jndNbt/9H7x+/X2bNXePz4TY4dO4cjJpGKyjquvXSTn/30F3zxxQ94//0PufnyLW6+fIPrV65y5eIFrly8xOz0ZihddW0nfX0T9PWOUl1Rz+ryOjdfusHTV5/w4Xtf5fGD+3z+2Se89+7bnDp1iv7BAfKKiqmobqB3cIa8ojos9hRs0Wlowx0EizQIQ/UEhqgQhuoRSQ3sdwnAadtBDrgG4uUXiru3CN9gBdv2++AlVLPHM4RtB/2Q6SMJlhsw2pOZWDzM0OQyLd3DtHQMMjm3Qn1LF9MLa5w8c5nBkWkKimtITi+ioqoNoyUekUSHyZbI5PQhLr90H6MpjiChCpXGRqQjDaXaisYQRXpmKYXFDSjCrLi5hnDggDepadkcOXqch6885slrz7j60k28vAS4uQUhkxo5dOgMH3/8JywtHyK/MI/vfe/P+NEX3+PPvvVtPv/oU1689BJzs6vIlUbcvEKwRKfROThHdfMAqvB4djsH4xeiwztYiae/nLzSem7cfoX0rHzcfEPwESqRG+PIqWqnsXeShY3TXL56g8XFZV6+dp3bN2+xuLBK3+AYU4sbfPiNP+OdDz7lo8++hd5kRyBW4eIRiK9AhlQdgURtYq97AJ5BUlaPXWRq5Tj5lc3IDXZc/SXklDXhLzUiUEbiFxqOl1BLTEYJqUXV9EwuEpNZSKjBhsxoRxOZQKDcuBUu4+yvwFcajodYx0FBGNs9gwlQmdjrI8IlSI6HQIm3SIO7vwzvYCXuvlJ8g1XExOchEOnZtceH7t4pHj58i8OHz1JcXE9eQQ02ewqungL8QhR4BYeiiYhieGqB42fOU15bS2xiAidOHeU7f/otPvzwfe7cfsDQ4CTjY3OcP3eVO7cfMjQ4js3qoKG+lW/9yXf5ylvvcfvWfV6+fpv+/kGMRhMVFVU01Leg1UUQFBRKcLAUoTAMldpAsECCWBJGmEKLVKYkTKFBrTFgCDcTYbIQYbJgCI9Ar9cS7zDR11bNmY1ZLhxbZGN+mAtHZrl9aYP16S4mOys5NtPFTFcZo825jDXmUJ9tpiBGTmpEEGaNAKtOgD1cQrpDS3l2LHVFKXTVFTE92E5XQzkKqQSdVsvKhbdxc3VDJBJz/MY3EIqVTB59TFSUHS9PT7w9vXBzc8fN1R2xMJTCnHLqKpooL6qkqbaZuqpq6qrLGOpvY+pLas+rL53nw1duc2i4h+WBzj8CEW+8fptv/MlXuXT9JK0D9STlx+LIiqSgPoeoDDNThwfom2mmc7yOwfkOShuz0VpCKa/LY+PEIsdOLTO3OMbGxjzHj6/x61/+jP/693/L3/7i5/zmlz/lr376Ha5d2WBssI6p8TZmx9sZHmjk4uk1vvutj3j2+BYzE/0UZCZiN+vRyUORCoMJ8vJg9wv/fkd/25eWqP/rs+3bt7Fjxwvs3LmdnTu3/8cv3v+HIEIo8qehqfTLjIcemlpL+cY3P+XEqWXau8oZnWhlaXVo0/N+spvxyR5OnFpjZXWW1fVZ5lbG6J9op2e4kfr2Ilq7ShidamZ4vIGpuXbauktp6ixnZKqP/skB0gty0dki0drsqC12lAYbkXFp6C0xqMIjScwoICO/HIsjGU1EFEqDbStBWm20b+Uz6MwO9JYYTPYUTPYUDJYElPoowrSRKL/coBU6O6FK89YUQa6x/UH+gkxtRaIwbQGH50FvEoUJkdyIUBa+BUCkKgsiuZEQqYEQqYEgsRY/gZIAoXbroOEbrEKmjiQyNpvohDzCrcl4+ssxR6WTXVhPUkYZOlMCMnUkOlMC0Ql5RFgTEYi16IwxBAnVSORGMnMrUWhsmCOTUenshJvjMVoSkMiNCMRaktKKyMqr2qJm2aLTkKssKDQ2dMZN1ymVLhKFxorB5MAcmUC4OYbouHSyC8qIsMUwvbDGL/72txw/fZXcwhrs0WnExGWRkJxDZU0r/f2TfPDBN7h+/R5NTV001LfT1tpLRXktTY3ttLZ0UVlRR2tTJ+0t3X8AIvp7hxgeHGFsZJyBvkEG+4cYHhxidHjkj4DEczDx/Pn05BSz0zPMTs8wMzXNzNTmFGNibJzhwSF6u3vobO+go62dzvYOejt66GzZBA/NjS20NLXSWN9EeVk1BfklpKflkJKcSXxCKo6YROz2BKzWWMJNUWgNViRyPSKpFu8gMRKVFrXZQoBUhEAlpm+mn9bBZuKzomjoLCMlx0ppVTLXbx3jwStnWdvoo6Mnm+r6OLoHCmjtyqGkIp7i8gTsDgX+Qfuw2sOobcile6CG9p4KmtoLGZtuob4ll8RMCzg5odDpcPEIZO+BAHbsDeKAm4w9zpsgwmmPHy+4+OIaJEYfE8/UxlEGlw9x+MUbXHjlNboOHcFUWk7OyAgZQ4OEZGWgq6/C0FyLZ2oswblpWJprSenv+J/svVd0Wwea5wlSFCWSYs4BJCIBEEQGCIAACOacc8455yAGBSrnbAUrS5Zly7Ity5Zs2S63y+WqcgV7XHGq3d3V3VPdc2p3zu7sVp+Z6e3t3z5QRNldXTMPu+fUzJx9+A5x7wVf770//MNHVl8X2tJi8tvbqe4fIEyWzLaoeALjRATFS9keFk90UgpRiWpUOjchkUoy8xrJLWolIExGhDAVk6uICFEqQXHJxMg2lIVkXQZ55W3Ys6uIlRg8uyU2VYivb7TeDGtvBrZDomQERUiIE2kJipCQKDMiS7FRWd/L4PgK/iGJhMUkY8soRa62kygzEi/W4R+SiFRtQ2FwoTC5UVmykBtcVLcPk6S24huWSEjCxntEtFRHgtJMYkoaCUozsXIDcc+Xx4kUVlJNOYzN7iO/rI280lZiknTES4zIU53ES4zEiQ3ES4xIU9LRpeWT5irDYCtEqXfhyCrz3HviRKkoNHakKgtKbTplNR0UV7bizqtibGYXZy/dJbe4nmihCkdWGWKVGZOriPzqdjIKq9Gn55JicpLmzqe8roXCsiqGxibJLyjCa4s3W7Z44eUt+Ebhxp/8GbI5n376YxobO8nOLiYnt4iR0SlOnzrPw9ce8fnn/4avvvqK7336XR69+Tq3r1/jygvneOnWdW5ev8H581dZXN5HWVkdBqOVjrZu7ty6y+M33uS9d57wrWfv8f3vfMKPf/QD3n77LV588UVOnz3DgSNHOXLiNG89+ZhXHr7HmQu3uHbrIVdvvsapczc4ff4mU3N7yC2sJTBUiK9/FGFRErb6RRIdr0BvziRRpidcqMLgKqKmYwSVJYvUtGx6xxe58+AJx85dp7C8GVdu+caOiBQTcpWRrPxS+gan6BmYZHHlINPze0hLzycoTEhUXDIagxO1zsHx0y/S2DqIw71BmYkSDdsCokmUaFBp7Ai8g3C4SsnOqiI1NY3KqnqOHT/Jq6894L1nH3D7zn1EohSCg+OJi1Wwb98pPv30x6ztWievIJfPPvsef/nVX/CTH3/J1YvXuHntLjMzqzhcRchVFqyuIqzuUhJkBpK1DgQ+YWwPSiA0Usy2gGhOnLnC977/Y5bX1kmUaxD4hbEjRkZFywADU8scO3uFffsPs399H2++9oC7d25x4cJFdu09yNr+4xw+dZGzl28xv7qfld2HKa5qIiJeSrRIRaJCT0ZBJZaMAmKlGsRqC/r0XDTWLPyikkhINhKepMYvUkqk2EBgrAK/SDFrR8/RPjJLTecg6QUV1HQO0tA7SnFDJ0pLBtFSHUKVlXjFRihqW7SMKIWBgIRkQsRqtoYnEi3XezItYXEKBF5BRCWkIFVZiYxREB4lJygkiaAQIWKxBrFUx46gOMKjJUTESBFsDSY4WkKqJQNnXjk9ozOcfOEyV27c5kc/+QnvfesZFy+/wKPHb3Hq5HkWF3Zx+dJNnr33MW89esqpk+fp6uyntqaJR2++wxuvP95QIXbto6WljZaWNvbsWefY0VMUFpWj0VhISJAhFMpRKDWIJQpE4mQkUiXJCjUKZSopah16g4U0qx2HMwOny43TmY7TbqahppiVuTGunDvCyuwQfW2V7F0cZWGkjQNLQ9w4tZtDC32sDNezMlxPZ0kaJWliCs0JWFJiyLbKybbKKcvW092QR3t1NgNNpRzdNUNDcRa6lGTCbnrBggAAIABJREFUQ0PomT7M+OoFXK4MVk894vazv2di9QJhoSGEhoQiFolp6VumpW+Z0JBQ8rOLqatooqO5i+mxGYb7B2isq2Sov4O9u2c5fnCZ+1fO8Pn7b3Nq1wLLY73fAIjHb9zhw/df5/0P3+CdD15jbm2Mlv46FvfP0D3RRkljPjcfXubh+3f57k8/4vFHD+gZbSGr2E5ZTR6F5dl09jSya/ci6+vLDA5089H77/Jvf/Ylv/7zX/LVL37CW6/fZveuMWoqs8jONOCwqlGrEkiWRKNWJhEWtJXtz/MJWwQCtm/Z+Lx57PscBnx8vP8AGgSCb0KDj8/GjfxPfsP+/3D8A7ZQWZ3H6HgXK2uT9PY3cuPWJT7+5AOW10aYXehlaWWEPetzLC2PcfjoGpeunGB11yxHju9l/fAyA5MdtPfVUNOST31LHt0DlYxMNLJ+YIqFlUE6e2sYmxlgdd8KLb1dWLMyMTgzMDgz0ZidOHNKSHPlobW4cOWWkldaizUj3wMPmwCxqUqkmhyojemkGOyodA5UOocHEDYhYlNhUGrTUWjsfzCb390EjE2w2ASIJLmBRJkeoVTnuZ4o05Mo03uWvm20K+kQJZtJlBmJFqqJjFchlBqQKNM8Y7TlU17bTXFlOyqdC7HCglxtJzZp4xfJBFEqUoWJwtJGisqaKK9uR5lqQ6owoTVmoNLYsdjzPLYnkUyP3pyJ3pxJRnY5rqwytMYMklPSSE5JQ6WxY7BkYrJmU1BSi0imwZlZhN7sIrugjJzCcvYdPkl9Sxe1jT3YXYWUlDVRUtZEflE1fYNTrK4e5M6dh3zxxS9paemhoryehfk1RoYn6WjvZXBgjPm5Zfp7hhnqH2NsZJKJsWmmJmaZntwEh0UPRCzOL7BzcYnV5RV2ra55AGHPrt3sWl1jdXnlG9c2z20CxOL8AjNTG8vlRodHPBAxNznL+NAYfT399PX0e2Cio72HxoZWCvJLKcgvJTunEFdGDg5HDunp2ZjSXGgNNhRqMypNGjFJcqKTJMh1esxuB6GJkTiL3JQ2FmN0a+keb2ZisYcTZ1d5/PQmR08uMjxWzeruHs5fXGZtvY9d64OMTDTS0l7E6EQrTncqUbG+WGxySqtc1DRmU9+Sy/hsM6PTjVTWuZmcHyU5NQX/4Ej8g+LwCxITHJGCX5AM30AR/qFiwhLkbAmKoH9qhnc++S6vPfuQmd0HePHVN/jZb/8DrfMLtC3tZOH8eQYOH6J6fpbUmkqMTfVkD/VTMjGGrrqceIcNkcuBvaaaws5OtDm5+ERFsSU8nOBEMSFCKeHCZMLjk9GaswkMlxKVkEq6uxqlNgORworettFctFmJuiNShjTVQUFlByZnCYFRcs+26wS5mQhhKuEJas/CubD4FM+EJ6gJCE1CoXFgcRRRWd9LeW03dS1DSJRpCARBFJS1kFfSRGi0nOTUdMzphQilBvRpuRvvRslGqtqGMGaUEpaYQkC0HFGqjcBYBWKNnWipAaHKQrIxk5S0bOQGN0lqK0lqO8m6DLTWfGzuCgbG13BkV1PVOEhuSQt6awFCmZl4idEzSclpKHVu9NYCtJY8lDo3jqwKXDkVWF1FRCUokaosRAtVSJRm0pyFpOid2DKKGZ1e48kH3+fc5ZfoG1lgcn4vtswSSuq6KKrrwuQqQm1xk2J0odDbcWQXk1tSRXvPAFl5hXh5+3iWy22q4lt9//TPD89Mz61RWlGPzZGNwWilorKOdIeb/QeOcOnSFT799FO+993v8OSdR9y+dY3jxw5y9Mh+9u9fZ3xilvhEOWazk6PHTvP6a484cugoq0s7uX39Gh+8+5Sff/lv+MmXX/Dzn/+Ur776iu//4DOefesj3v3gIx688YyHjz7k/KW7XLj8Epeu3ufiiy9z9oXbtHePY7BksdUvkpAIETKlmeh4BSnadGzOQoIjxXj7RxMhTKWouguVyU1EgoqCilaW9pzA4tqo2ItOVGKwZCKW6xEIAkgQqQiJSEKhTqOkooWSqrbnJCzCkVVBbXM/WnM2k/N7md15CH1aNgZrHmU1HcjVdgQ+IQRFSJArraztPsnM9G7Kyhro7hlk3/6DHD95gjt373H3pVfIzS3F3z+CiAgRU1PLnDy5sVX7ytXLvPHodd5//0Nu33qZ7q4B9u8/TlFpHf5Bsah0DjJyK1Fo7EiUZoRSHVv9IkiSarHYssjKLeP27Ve5eu0Wyyu7UevTSFToiZFo6RhZoHtklmOnX+DZ+x/x4JVXefXeSzx4+R5P3n7KjZt3efrBt7n/xlPMjhwsGQUcPfMiNa19iFNMFNe2M7/7CF/93f/O3K7DhApVxMj0CFUW1NYc4pQmtgQLn7ch2AlP0BCZqMHkKuLGK4+5fOcho/O72LnvOI3dI6wdOs3U8n4s7iIik9Qo9G4M6SVESw0ExCYTqzASIdGwI05OYKycaKkO7x0xyHUOwuIUbA8REhguZmtALFu3RxMWKSM8UkZImJit2yLw3xFLWISYgOB4QqOlhMbKiEpUU1TTRllDF239EwxMLlDd3MZbT5/x5S9/yY07dzl0+CjLO3dz7uwVzp29xN07r/DyvdfYvWs/DfUtmIxWLl+6xo3rd3jnnafcuHGLK1eu8ujRY44fP87MzBwlpVVUVzdTVl5Ddk4hljQHZks6KWodSSIZSpWGFLWOVI0OjVaPVmfAaLJgtdtwuJykO9JwZdgoLytkbLiHsqJMjFopTdWFtNUVMzXQwtmDSxxcGGB1tJmVkSY6yuyUpidTmi4jw5BIRbaOIqeKIqeK5rJ0avJNtJdncHRtnJG2StqrilBIk4gID6NtYIXbz/6e8dULSJM1hIWFIpWn0jN12HNeItMQGhJGZHgU2Rn5tDa0MzY4znD/AFVlxbQ0VrEwO8LMRC+3zh/n3Vduc+7gLmYHOlidGWbn1CBTw53MTw9w7+4lHjy8yVtP7jO1MER9azlrBxaYX5ugbbCRnvE2dh1Z4sPvP+Wj7z9lZnmUAyf20DvcTlVtCUs7p2nvaKKttZHmpjoKc3OwmU247DZUcgkxkTvY7ifYWKbmLcDXR8C2bc8zCl6/zyps9/Fi+7YtBAf4s+W5HLx929Z/FRp8fX3Yvt2X7dt9/1Ww+J9pvLwFpGqljE10MzjcSldPHf1DzXzxb37Iy69cY2S8jfGpTtb3L7B33zwvXDrG+ReOsLA0zoHDa+zcPU17Xx0NLcWUVWdQVGqlrNJBc1shq7tH2Lt/msbWMpo7q1nZt8To3CSZxUXo0p2Y3TmY0rNJzyoiPasIa0Y+9sxCrBn5GGyZ6K1utBaXBx42VYmvj8bk/oYCoTVnojVneuxMKXrnNyxLXwcIlc7xDfVBqrJ4FIjNSZBoPefixRpPIFqutpIkNxCbpCFerPOAQaLMSESc0gMTSq0TnSWHOJEWqcpKRV0PeSVNSJRpqHQuEiVadCY3kmQj+w6dY2xqFZXGjtmWiyTZiFhuIEWbjiurjMzcShpbB1GorSRJdVgdBag0dpJT0jDbcj1ZCXdOBaWVLTjcxZismUgVeqyOXMqrWzDb3YxMznPg6Gm0JjtNbYOUVrZQU9dFVU0HHd0jvHj9ZX7zm/+Nf/on+OCD79DQ0EFVZSMz0zsZGZ5koH+Unu5BGhva6OseYrBvlNHhCY8SMT05x+z0HPOzC56/i/MLLC/t/AYobKoNm/mI1eUVdq/tYu/uPezdvYc9u3Zv5CYWl5ibmWVqYmMvxPjoGGMjo38AEb3dfR6I6OzopbmpnarKeqqrGigtq96wNGUWkpGRj8XmRqO3ojGkI1XoEcpSiE6SEJYgxOLOQJgiRW5U0dDTQP90L0OzPUztHODo2RVOnV9jdLKJnoFyZhbauXxtP8dOLXD6/BoHj86yvDbE4WNLNLUWUVBsobmtkMaW/D9QaRta85jdOU5yqhK/oDD8g2Lx25GEf7AU34Ak/IMlGz8chsagtTq5fv8VDp89T/foOLVt3XzwvR/yD8DK0RPceP0Rf/1//gP/6z/DfwTe+/wL1s6e48RLL7Hz3Fls1TXoSkopHx4ho7kFS1U15YMDOKrKiVLJCZaIiJTLSUrRIk4xkJ5ZSmS8Cp0xB4M5D7uzjDiRnqAIGSp9JmZnEY68KoJjFCQprWQU1KO3FxKZqCEqSUu0SIcw2UKMWE+0SEdkouYbELH5OSRK5oFvgzXv+fvXINmF9VgcRcQmaUiQ6DHZCygoa3m+v6Udoy2f5fVTVLcMU1bfR2DUxt4Kk7OMpu4p1OY8YiUG5Fo3IpUNYbKVBLmZBHkayboMXPkN1LSOUFTdRVl9H4VVncSI9TR2TTIwuYu88jbkWhfxMhPxMhPCZAvSVAdqcw5GRzH27CoyCurJLKyjqWucysY+REoLck06cRIdIqWFOImOtIwSSmu7qGjoZWXfaZb2nKCysY+alkGcuVVYMspIz69GZcnCkFFATlkDmcU1FNc0U93UQUVtI+nu7OfbqgWedj2Bt4Ct27z/5M8Pz1TWtOLOLqGqtgWtNg11qgGjycrI6DinT5/lnXce8/6zd3n23ju8/fh1bt64wsmTB5mbn0IqU1JYUsne9UNcv3GHL7/8KT/4/mfcvPoip44d5YWzZ7hx/SrHjx3hrbfe5MdffM6NO7e5+OJVHrz+mGu3XuP8pbvMLe2nuX2Y8up2Kms7yc6vJixKwpZt4QQExxMUlkhAcDwRMTKkChMJolS2+EWyI0LMtpAkohO1JMotJGsdKHROzM4iLK5izOn5ZBfWkqJNJz4phZCIJILDExEIAoiI2ZDS/IKFRAvVbAuMR6l1kuYsRp+WS3isAp0lh4g4pWcE3iEItoQSFpNMRHQyQyM72bd+mhMnLnLq9AVOnT7LtRvXefruM569/xFzc6vY7TkeiLh+/R6vPXyDd5895cHDV3nnyTNef/0Jy8vrdHSPkJVXiV9IHJn51VgcBdQ09bF+5BxtXaO0dw0zOrHI4OAkp09d4OyZFzh79jxj49PIU/Ro0lxEJqmo6xiic2iaV15/m7fffsJ3v/0xH3/wHs+ePOY73/6E1994zP2Hj+kcmCBOmkqyzoYhPYfW/gku3X6NOw+fklVSh8yQjlBlQaZ3IlRZkBoySEixIvAJJVZhJihBhV+kHIFfDIlKM7Xtw7gKqihv7EJry6KuY5Catn6Ka9tI1qcTGC3GKyCabaFCJOp0VMYsYmR6goVKghIUhCSqiBRrCBWqkKTasOdUkJ5dQaxYi8AnDMHWcEIjpIRHydnmF4PAOxTf7ZFs2RZOWJQEgW/YRrtXhIitwfFYs8qo7xyltX+Sxq5htgZFYnJkcO/B6zx5/1v0DY2ysrqXleV1Dh44xvvP/oynTz7gxPGzTE/NYzbZGBmeYH3vQR4/fofvfe8zvv/9H/CjH33O2bNn2bVrD2PjM7S399PW3sPuPQfYubybpuYO1Kl6kkQyJFIFSpUGrc6A3mBCqzNsgITZRJrNSrrTQXqGC5d7AyjkMhGaFCnlRTlUFWdSU5LJwlgXy2Od7JroYHWsjZ7qTGpzDJS71FTkaGgqs1LoTMapj6PQLiMvTUxlVio7Rxp54eAiSyPtVBVlERkeRnZWJnKFlrDQDXiYWLvgUSQk8lRCQ0IJCw2jqmUMsUiMRCSlpryWtsZWhvsHaGmopaezhbXlWYb729i/Msf60iR7l6aZHelmZW6MtYUxejrqGR/tZGKij7W1ac6cO8wbj1/i8LE9NLRVMDzZS/94F9deusQL18/wzodv8uRbj5jeOcHq+hKmNB0SeSJWm4kEYQxeAgE7Avx+vyvBy5sgfz/PkjUvLwE+vgLPMjUvgQD/gK1s9RHgu837DwLJXgIBvr6++Pr6/lfVhX/N1uTtvQEb/8PbmQQbv2oFh2yno6ue1vYqOrpqae+s5uEbL/HZDz5hYrqL4bFW9qzPcezEbq7dOMuxE3tY2z3HvkM7mVkYormriub2MmobCygpd1BUaqW6LpO5xT4OHF6ko6eW+uZSpndOsLi2k7L6GrQ2O+aMTNJcOaS58kjPKvqGIqG1uDClZ6NLy0Brcf0BRGyqE/q0bA9EaExudJYsNCb3N1SIzc+basOmapGcavNYlb4OERKl2aNQJMr0iJKNJMkNCKU6hFIdEqXZo1jIUmxExqsIjpQSLVQjlBoQSg3IUmwYrHmoDW7ECgvRQjVqg5vC8layC+uxukrILW6kpKIFkUyPzuSmtXOU/OJ6lKk2kqQ6LPY8UrTpWOx5mKw5aI0Znla66HgFUoUJoVhDdLwCgyULvTkTtc5BVV0XXX2TVNZ2YLFnU1zeQG5hFTqTE6FEiVSpxZGZj868YdG1OQuorG6nuXWQvsEpJmdWOHbsArt3H2FxcTft7f2Mjc4yOjLD8NAERw6f9Fg+vw4R46NTTI7PMDUx+w2I+GN2pk1AWFpY9FzbvbaLfXvXObj/AAf3H2Dn4hILc/PMTE0zNTHJ5PiEByRGh0eYHptifGiMgb5B+nsHGOwfor93gI72Hpoa2+ho76Wrs5/mlk7KK2opKKggL6+MdFcuOuOG3StetJGJEKtS2R4WQbRYQrJRizkrnYX1Je6/fZ/1E2uMLw0yuzrI7Eof0wtdrO0dYf+hGU6cXuHshT0srw2xtDLAwSMLTM120dpRSmVNxh9ttuvsLWHX/gXURjX+wWH4B0Xj6xfHNr9EfPyEBEXIiE1SI/ANIiAkgtmlFe6+8hpT80s0tnXxs1/9Jb/7J/jdP/0z/+Ef/hP/4R/+M/8FePz+t0hz56K1u9A4MuiamaOkvZu08kqK+wfI6+ulYKCfzrUV2hemyGuuIbOuHHtpIanpDmKkCjRpbsJiZKTqMoiOU+PKrMKdXYPWkI3GlLMBz1I9lowyVMYsUi25RIt0bNkR78lChCeoPbshIoSphMQqPTamzXB1ZLyKwHAxEmUaSq0Toy2f8FgFSXITGlMWOUUNOLMrEXgFI1VZCY9VEJukQZZiIz27gtySNlJMuRjSS7BkVFDeMEi0yECEUEuKKRdxioNYiYkIoZbIRB3RIgPiFAf27BqqW0ZJMWVT3tBPcU03KmMWlU2D5JW3Yc2sQGvNR5hs8dTZKvRulIZM5FoXOlsBmUWN2LPKae2dIr+8hTiJjiSFGVmqHZUhg6hENbFiLWkZJSQmm1DqXThzq0g1Z+HKq6alb4qcijYae6fJLm/GVVRHXccQrf0T9IzO0TM6gzu/FEt6Bl5bt29srfby/kal95/6+eGZ+EQFqTobkzM7Wdl1gKnZJQ4eOsaVF6/x+O0n/PiLH/Gzn/2En//iSz77/ie8/fh17t27zpGjB7DY07GkZ1Df1M76vkN85zvf5caNG+zZvca9l+5w9cXL3Lp5nZmpac6fP8/rbzxibmknS6u7uXrrJbr7pyipaMHhLkEk0xMeLSVBlEpEjIxtAdH4+kfhFxhLrFCFSKYnLErC9h0xG8HqHTH4+Mcg2BZBSJSMkCgZAq9gUo2ZZBXUERaTTJLcRN/IEuFRcuISU0jRprPVL5JtAdEEhSWyPSgBn4B4wmJV+IWIiExIRay0keYqwzdQiN5agGBbNAJBCJEJqcRLjPiHivH2i8XHP454YSo11Z1cvHiDF6/e5Mixo7x47Sp37t7j0uVrXLp0k+Xl/cTHK1hY2MMn3/mM+6884JUH93n7yWMevP6Ysxeu09zWT6regcWey/agOIRSHeX1XZy5dJtXH73P6fPXuHrjHmfPXGRmeoETx06yf/0Aly9e4sKFi6wfOMr00h7iJBpipRoyi6p58OYTvvvd7/PVL3/Blz/6jDvXX+Ta5Su88cYjXrr/kN6RGRq7hskurceeU8bS+nGuvfyYvKo2tkeICE9SI9Y4sORU0jm+TLzSRrzShjG7ihCRjq1hGyHpeJkJi7uE8sZegmIkeO+IZEtgFAkKDUOzO3Hkl274LcVqVCY3KeZMSut66RpeIjxJzfbIRLaGxROaqCA4VopQYWDvkfPklTUilOrYFhiLf0gCMYkp+AXGItgSTEBwPH6BsfgHxREYuqFU+IUmsiNcSkCElNA4FQpTFjpHEbFyA2qLG5kmDU2ai7rWbroHRkizZ5BfUIpKqaWhvpU7t+/z0t1XOHTwGKMjk7gzcigqKuHevfu8//6HvPvuM1599VU++eQT3nvvPU6ePM2J42cYHpqgqbGdUyfPc+3qLfbvO4w7I4dEoQSRSEJyshKNRofBYMJoNGIymbBYNtQIqyMDV3YeGdk5iGRS4oUJ2Oxm8vOyKCnMoiDTRndzBWM9DaxMdrM81sl4ewVDTcU0FdlpLjHTVm6lKF1KujqCXLOQPEsihTYxLaVWDi31MzfYwHB7JXazjuioCBTPa19vP/t7WvuXNxSJ0A07U3l5+XOI2GhxkohlVFXU0t7awfzsHN1dHfT1dnLk8D6WF6dob6qhpjSX3o4mJka6mZscZuf8GCODXUyM9tDV1cT+/cs8eHCHH/zoY27cvMTkzCCzC+PUNVZQUlVAmtOIQiMlSR7PVv8thEYEIvDa2LwsEAgIDQ3+fcXptu34bfNni8AbH+/fb/D08hbgtbmE5/lCtW1+Phs3OK8NYNju74e/vz++2/zYqET9V16qvb3ZsmULPj4+bNnyPz4k/Ldmi8+GLJ6ZZaerp5G2jmqGR9t54dJR/vyrX3Dm/EGGx1qZXxz2QMT+gzs5c+4wJ87sY25phLbeWtq7N0CivimfxpZCOrsq2LV7nENHd7JzbYLewWaGpvpZWV+hta8bo9OBweHE7MjCaM/CmpGPzV2AwZaJLi0Do30jdK1Ly/CAxL9UJFIMdk9QWqlNR2fJwmjLRWNye8AgOdXmUSL+JURstittKhH/cjbzFJs5iE3I2LQ6iZKNJKeme+xMomQzYoUFodRAVEIKYTHJiBUWQqPlyFJspDmLkaXYECWbMdrySXMW09o5SqxQhTEtmySpDqFYg8NdQnpGMTUNPVTWduLKKkOushCToPTYlkQyPTKlGZM1B5XGTqreiVCsQZJsJC09H2NaFg53MRZ7Np29Y9Q0dKIzOamobSbVYMVsd1Na1YDDXYzdVUhP3xRFJQ3k5FeQk19BdnYp+fmVZGcXU1RURX/fGD3dwwwPTXDm9AscPnSCzo4+j51pEyI2LU2bdqa5mXkPRGwGqDdn83hh7veQsRmu3rd3nf3r+1iYm2d2esYDEJszNjLK8OAQ40NjjA2OMjw4wvDgCIP9Q/R09dLa0klDfQutLV10dvTR0tpFRWUdRUVVFBZWkpFViNHixJDmRKrUIlZqkaq1hCUk4r0jEKlOgzEjHaUllZbBdloHm5nfM8WeIwscPr3CnsPTHDw2zwcfvcaPvvgWP/jxB1y8cmRjN8pEKx2d5fT0/mED09dnYqaZvYd2ojSmsC04lMCIBILDxASGSNkekEhIuIzg8CSi4sWERcWya30fn//kp5w8ewGnO5dPvvtD/ss//hP/8f/4Hb/7h//ED3/wBRPjM8hlKkJCo4iKTSRRrmZ+z372XbhM/fgktvpGHB0dFE9PkTPcR/3sMH2rk0wdWKVusBut00lgTBzSVBMRccko1ekkJGlJTDIgV9pRa90kq9KRKWyY7EWIFFYCo+REJmoIi09hR6TseYukxAMTm1mIoOhkT1PT5nGCRE9IlMyTKdKas1FoHLjzaiiqaCNaqCZaqCbVmIk5vdCjXIREyTA5CskuaiFWYkKTVoDanEd+RSeBUQpixEZixEaiRQZixEZEqnRUxhyUhmxEqnTEKQ7U5jwUpixM7jJ0jiIKarpoG1rA5C4j1Zbv2ZYdKdaRmGJDYy9AbnATIdKSmGLDnldDfmUrrf3TqC1ZhMQlEyvVYXQWkp5bSWpaNkZnIdmljZhcRaTnVtLUM0FBVRsp5kyMzkJyKlqo7x4no7AWo7MQa1YJcp2NJKUBmcaMKT0TbZodL18/BFu2IPD2RuC95TlQ/OmfH57JL6ylrXOI3IJK5pd2c/LMJaqqG1jaucau3Xu5/+or/PCHn/HLf/tTPvrWM1595S5vvvEqt+9cJ0WrIyJWSENLO9PzS+zZu48TJ05w7cWr7FpbYdfaCmdPn6Guro629k4GR8fQGMzozFZKKutx55QjkumRqyxExsrxC4wlIkZGaKQYsdyAWufAa2sozsxSJmZ2oTG4EHgHERIhIjg8iS1+0egsOUQL1cQkpmKw5mFxFLEtMJ7QaDlCqYHS6k46e6YZGl3G4S5BobaSKNESHCklOCqZOLEBgSCErTs2gMI/VIx/qBjfQCHNXVNYnKVsD05CIAhBsC2asFgVoTFKtgbEsyNISFhYIkNDU9y89RIvv3KfN996g3v3X+bl+69x9+5rnDnzIsnJRiYmlrj38mu8fP9Vvvzp5zz94F3uvvKQV19/SkfPOCHRYoRSHZn51ThzK3jr2af85Ff/jpNnX+TE6Ytcunydk8fPsLSwk+nxCW5evcb1q9e4du0GN26/zNLuQ4iUJgIikzC78jl66sLG8rhHb/KDT7/Nk0ev88aD1/j44094651nvProPcYXdlPe2M3uI+eYWT3I2pELqK05KM2ZbI8QESUzYM2rZmTxEGJtBmESA0KNky3hEhJUdnSOInT2POLlBvzChaSYXXjviCRWlkJogoQwoRShUotPUDQC/3BC4mSoLVkU13TjyKtia3As2yKEeAVEbvRh+4WjT8/lL//uP5JX1khAqJCQKAk+/lFsDYgmIDgen+0RbN8RQ2CokK1+kQSGJyHYGk5AuAj/cAkC30iC4lLwj0pGqnOhdxajNGagNDpp7hll79EzjEzOY7Y6saQ5cDqyaGxoY++egzx98j43rt+hv2+YY0dPcfbseX75y1/xzjtP+fzzz3n33Xe5c+cOT58+5cqVK1y6eJWX7r7KieNnOXL4JOfPXeLdpx+wa20ds8mGQqFCqUwhJSWV1NRUtFoter0eo9GI0WTjAw/HAAAgAElEQVTBbHdidrpxZOYSlyQhQSTGlm7HYjGRl5tJXmY69RUFdDdVsjDWw8pkL8sTXazPDTLZXUdziZnmEjMlTjnZpgTKXMlUZqootInJt4gpd6fSVOpgoLmY0e564mOjSJZLqWkbRyoREx4WiixZQ8/0EY+dKSwsjLCw8Och61CkUjlDA8PsXz9Ae2sb9XU1HDq4zoH9u+nvaaetuYbhgW4WFydZWZplffcSqzvn6GpvoKgwB5NJTX1dJcXF2YhF8UTHhLBlc8Oyt4CAED+8fJ/DwNdakLb7b8PX1xfBc4AIDgzCS+CNl8CbkIANsBB4CfDe+hw4PAvXfPD28Xou/Xo/B5LnwPF8n4KXt8+Gz1QgwMvLiy1btuDt/cflYS8vLw9geHt74+3tjZfX/wT5CK8NkBCJ4xkc6qKxuYKJqV7Ov3CYP/v2Mz77wScs7hxheLSdg4eXuXL1FOv7F7l3/xovXjvNyu5pugYbae+uoqmtlLbOCgZHGpmb7+XsuX0cObbGhYtHWdg5wcBYD6v7VhmcGiU9JxOd3YbeuhGUNjtyMNg2MhJmRw7WjHxSDHZPkHpzNOaNMLZSZyVZY/GoDmqDC4ujgPTMUkz2PFL0To/KsBm03rQzbULFpprwL3MRX4eK5FQbYoUJidLssUQlSLTEJKYQL9YQJ9J6qmFjkzQeG9Nmjetmq8vmOVdOFWnOYpJT07FllJIk1eHKKiM5Jc3T0mSwZHHh8kuMTa0yOrlCRna5BxQUaisqjR2Hu4S8ojpM1hxPLaxYbsDuKsLqKCAuUYXDXczEzAqHjp3HZM1ErbNhdWZTUlmPItWIPSMXiz2XwtIGLly8Q11DD5k5pZSUN+ByFVBX10FLSw95eWXUPm9oam7qoKW5k/a2HsbHZhjsG2V4YJzR4Ylv5CI2chBLLMwtsji/9A2AWJzfsDctzM2zsnPZozYszM2zc3GJlZ3LrK2ssray6gGIibFxJsbGPUrE6PAIg/0DjPQPMzY4yujwGKPDYwz2D9Hd2UNzUzt1tU1UlNdSW9NEVXUDhUXl5OeXU1hYSWZOMWZrBhqjDZMtA1mqjgSZAqlGh09QCEKVirhkGba8DFLtevROPd3jnQzN9jCzMkTvaAPD02188dPv8Ju//xWP37nPg4c3ePmVFzl2co39B2apa8j+owCRnSOjf7CS5b3TSFJlbAsJJkooRSjSEROfin+giB3BIvwCogkJj0OmVPPlz3/BP/5f/ze/+vO/oK6+hRs37/LPwO9+9zv+83/+Rx4/ehupOBkfwVa0aiNBgeEkJCVjycihsruf5tk5snv7KJ6eYuLqZcYunqZiopv+PdMM75onu66C5DQTUTI5Zlcu0lQLErmZvMIGlCoHUlkaelMuQpEBociARGlDpnawPVREQIQU/3AJ20KSPGHq8AS1Jx+xqTwExyiITNR46l9DomQkSPSERsuRq+2482qYnN9HbfMgKfoMYpM0CKUGNKYszOmFJMqMRMar0Jiy0JqzySpsRm8vJtWST2SiDpEqHVtWNYVV3ci1buJlFpKUdjRpBTjz6rFn16A0ZJOosCFSpZNRUI/ClIXc4KZrbJnO0Z1IdS4sWRVEiLSewhi5wY2zsB6Tu4x4xUbGoqiui+mVQ8ztOkqKOZMYiRax2kpOWROl9d0ewHAV1CBKSUNnz2N4djeLe09QVNOBxV1CijmTzOJ6skoaaBuYond8EaMjF2GyBpMza6Pa2mDegAifbRsQ4ev7e1XiT/382Jyl1UNcuHybnWsHKa2op6W9j8ycQvKLy7hz9x4XL1/izLmz/Pvf/j1/+7d/zbP3n/DSvVscPHwAY5qd0Kg4Ll+7yYcff4ez5y7w9ttv8+r9Vzh7+gxHDh3m1o2b1NbWE7AjhESJnPhEKT5+wUiSdQQExxGXmIIy1UZ0vIIdIQkEhSUikumpb+6noKSB9YNnuXbrIQ/eeJ9YoQqBdxAC7yCi4xUEhycRHJ5EokTL+sGzXL72CifOXGN6fi9qnQNf/ygEXoHIFGl09kwTEad83u/rJCYxFb8QEduDk9gWlIhvoBDfQCHbghLxC9kINQVGyAiNUeIfKsZrewzbg5OISdIRJdSwPSgRb59wYmJklJXVcfLUGY4cO8rZ82d48dpVXnn1NV6694B7914nOVmPRmOhobGVW3du89HHH/DoyVvcuvca3/7sp1y8fp/CiiY6+qZo7Bwhv7yJD77zBT/+2V/hyirGmp7F6TMvcPjgEWYnp3jh9FluXbvOvbsv8f4Hf8b5yzc4fuEq7YPTG7/4Gx0Y0pycPHmat15/yAdP3+buzWucOnGSAwePsrZ+mOW9R8ivaKS8sZvu0XmqW/spru/G5C7BNyyRBKWZbZESTFnlOAob2RYhwzdKjiAwgXCpEaO7guqWYfzDkvDyi8IvNIFYiRq/sHi2BkUSGBWPf3gMPoERbA2KxjsgArnGRnRSCkkKM2ZnEdXNfWismQh8gwmMSsInMIrsklp+9tXfUVTZjF9IHD4BkRhs2YiVRoLDE/H2DSUwNIGtfhswERYjQ+AThm9QPFuDhIQnqBHsSMAvUk6MzIxvmAh9ej4C7x3obFl0DU8hVeiJTZDS0ztEf98wNdUN7Fs/xOO3nvLhBx9z7doN3n77CR9++BGffPIpv/zlL/n1r3/N06dPeeGF85w4cYxz585x6OAxLl28ytjoFOt7D/Lagze5feseN27c4uTJ0xQXlzI/v8j4+Dh6vR6VSoXL5cBg0GGxpmF1Z6Ox2jGmu9gRGoH3Nn/CoqIJj4zA5XKQm+miuqyIpupSeltqWZ4e4tDaLGtTg0z3NzPZVUpRupwso5CyjA14KLCKqM3R0VRopjJLy3BbKX2NhdQWZ9DTVktCXAxRURHIlVqPnWl89QISuZrQkBBa+pfR6w1Ut45T2TRKZEQkJqOZxvomOtraOX/uDHdu3+Tle7e5fOk8p08dZXFhhuKSPCorStBpVSQKY4kID/qjOxM8G5f/G7Wpm9Dwr8/vX4T/6DyHhj8+/x3cgP+E4+Pj7QnqtbXXMzDUzpFjuzh1Zh9nzh7k8y++z6/+/Gd8+5MPufziaQ4eXuHi5ePcvfci12+eY2l1gsnZPvoHm6lvKmR+YYCDhxaZnevjzNl1Ll0+xqEjqywuTzIxN0LvSA9zuxbILs1Fb0/D7HR71AeDLZM0Vx5prjyM9qwNu5LV7ZmvKxKbSkSqMcNTyZrmLCQjtxJbRvE3FIpNmPg6IGyqCpsh6c1GleRUm8e+tHlts/518ztftzkptU5EyeaNXnm5CbHCQpLcRJLchFRlRa62k6LPICYxFZO9gMHxFYoq2kiQ6ElzFlNV10VtYy/l1e1Y7HnkFNTQ0TPBybPX2XfoHKfP32T/4fO0dIygTLUhFGuwOgrILazF4S7B5ixELDeQlp6PxZ5Hqt5JSUULJms2vYMzjE4uMbOwG2dmEdn5FWhNdlJ0FroHxlBpzVjsuWTnV1Fb301OXhXprnwKimsoKKiitLSe4uJq6uraaGrspL6ubaORaXCcwYEx2lq7GR2aZKh/jMH+EcZHp1icX2Z1eTfLSysegJgYm2Tn4hK713YxPTnF9OQUKzuXmZ+dY25m1qNSbILF10PYm+emJ6c8OYiJsXHGRkYZ6OtnuG9DjRgaGGagb5CBvkFam9uoqW6gqbGN6qoGD0SUlFaRm1uK211AuisXa3oWqTozWpMVlcGMJEVDoiKVRGUKcXIFoUlJxChkuMsLUFrUpNpSqWguZmS+j9q2QsbneviLv/4J777/Ji+/cp1f/83P+PZ3nvDzf/s9Hrx2hYmpP6zErq6y0FCfTndXHmNjdczsHEaUIsE/PIxtQREkivXExKcSEZ1CSLiMbX6RePkEcODIcf7ir/+G3/3Df+Krv/gr5uaXaWxq46/+9t/x3R/8kKfvPmNkZIywkEgSE8T4+QYSGRHHjtBoAqISEARFEKzWEmqzss1sQNFUj32wk9zeBo7du8jZl69T3ddBqDgRldWG2uwgJFZCisaJzpi1ARCGHNJd5ahSXSRJTITHqrA4S4mXmfAPl3hUhuAYBeEJao8VaHuoiBixnh2RMhLkZsIT1BsAEaskTqQlWqgmMFyMO6+GVGMmO8JEpOgzCAhNIk6kRa62k55ZjjuvBnN6IXZ3GZX1vbT1TNE9tIxSl0WC1II0xUmsyIgurZCc4lYU2kxkahdxYhMihR1TeilprgrUxlx0aYVkFDTiyq9Da8slxZyJLbuc7NJG7DkVqExuxGorcTI9Uo0dsdqKzp5HVkkDjrwqNNYcrFllvPnup+w/fpHEZAO2zBKUegdxEg2tvROMzu4iWWtHY8kkLaOI9OwyHDnlZORXkV/eRFldJ6lmNxpLJnpbDhkFlTR2DTMyvZPOgQkKK+qwufNINVuJiE1A4OWzMVu34719+wZQ/HfwDBEIBAjyimo5evIi3/vhz7hy7S6NLd109Y7Q3NbNnr0HOH/hMgcPHeHylaucOnWKI0eOcPXqFQ4ePoTZ5mB7YChLK3v487/6Gz7/4qf82cef8PbbT3j5pftceuEy589vhIkXFlfR6C3PmwiiEfgEEytUERIhIiA4nq1+G/72TXnXmJZNXGIK+w+f5/HTT3j0zsc0tQ2RlVfFVr9IBIId+GwPJ1GiITu3kgNHzvPygydcvfmAy9deob17nKKyJo/1xW9HPBFxSvxDEhFKDWwLjP8GQGzdkcDWHQkekNgenIRfiIiAMAm+gUIEvlH4BgqJFelRaDNI0WcgV5jZsiWYoOAI+geGOHn6FDdv3+DlV+7z7U8+5eHrj+nuHsbfPwKhUM7k1BznX7jA8ZNHOHnuFD/+yS+YXd7P1OJebr78iI8/+xmXbj7AkVOOyuhArNQj8NpGVKyI/QeOcOTQUXo7u3jh9GnefO0hDx+8ztlzF2npGKS5Z5Ty5n4UJjfO3Aoqa9s4d/4SN65d5+D6XkoLC5BLk5HKlCSIFfiFxRMQIaRjaIaGrhHcRTXYcyoQqiyINXZUliwGZ/cytLAPR1E9QfFqwkV6AuJTiJCZkBoySM+tZFtwAsHREgIjRfiFxSNM1iBR69kaFI4wWY3enkFmUSUhsRIEW0OwZ5Xy0sNnvPH023zyw18wNr+L4BgxMeIUgmPERCUpOX3xFgPji0QJFQxN7qS4qoXIhGR8tofjtTWEkIgkwqLE+AVuWNt8d8QQFCVFIAhBsD0a32ARO2KUCPxi8Q0T4ReeRLLWzuzKQXYdOMX8znVKK+o3vLJl1QwOjPLWoyd88flP+bOPvsOTJ+/y5Zc/5e/+7t/zm9/8ht/+9rf86le/4tGjN7h8+SKrq8vU1dUxPT3LoYPHmJyY5cL5y3zy7e/xztvv8fDhG1y9ep0XXrjEo0ePuHnzJjU1NaSmpqDXa9Fo1KQ7HZhsTqzubNwFxSRr9TS2bah1XT3dtLW1YU0zU15cQEN1OXXlhfS01rK2MMHBtTlWZ0dYGKyjpdROZZaW+gIjDflGarK11OboqMk1UJWto7Ekna66AnqaylicGqC5oZLIiDDah1bpmT7iCViHhYUiTdZw6MoHHrBYO/0WA/MnECWJqK6qZm5mltXlFbo6OikpKUKlUiCTi4iLj8Jnq4Co6DC2+PzxhWtbvjbfgIA/cnP6r0GE4Ov///9DxP+r8fIW4Mqwsbwyy9HjezlwaJn9B5cYn+zm2IndfPuTD/nLv/pzvvzyR3zroyfcvfciL1w6xt4DC6zsnmJopI3O7lp27Z7kyNFlVtfGOXlqL0eOrHH69H4OH93N1OwQHX0tzK/OUVRTjM5m+gZEGO1ZpLnysGbke/IQm/MvrU2e1qbni+PUBpfHzqQ1Z3rsS5sAsKk0bKoRm3YnudrqgYnNa1KVBbnaSore+Q170yasbOYrpCoLGlMWKp0LqcrqgQi52o5UZUUoNRCTmOo5r9A4SNFnIFVZSTVmUlTRRkvHCOXV7dQ39zM4ukjPwAwzC+vcvf82VXVdDIwsMDq5QkfPBDkFNVgdBTjcJVjsechVFlQaOzqTG6nCRJJUR1ZeFZJkI6WVLRSVNVJc3kBeUTUVNa2YbVmY7W46eofp6B2mpLKewtIGMnMryM2vxplRTH5RNfVN3ZSU1JGbW05BQQXFxdVUVTZSX9dGU2M7ba3d9HQPMjiwUe86PTHP2soejh05yZlT5zl25CRrK7uYmZplenKG6ckZjwoxPTnF7PQMOxc31In52TmPCjE/O+c5/mMQMTo84slDDPT1MzG8sTV7MxMxPDhCV0c3jQ2ttLV2UV/XQm1NExWVdRSXVJKXV0ZWVhGOjDys6Vlo9BZ0RitqvRmpWkuSUoNQmUqsTElIYhLBQiFSowZNuolEtZihuQFWDy0wu3uUY+f38jf//itee+MeN29f5C9//RNeevkyR0+scvLUGqu7hjl8aIbV1T4mxuoZG6lmbKSa/u4CxoYqWd87xsTcAIHRwfgGhRAaI0IiN5OscqJIcREQlER4tJRktYGDR0/wV3/77/i73/4v/O3f/5Yz5y+jSNHR0tlDXnEZkbEJyFWpyOQpBPiHoEhOxcvLD7+QGAQ7whD4BxOo1qCsKEfX2oSyuYGYvEwsdf8Pe+8V3eaVZ/l+JAGSIEEQIAgCRCQIBjCCOedMijmKQRRJMecokhJJSaRyorJkWZIlK1g5Olu25VwOVV01VeVy2Z3cNTOu1dN37n24D3fdl999gAhLXdVdUzWzbvedOw//dYAP0BIkfDjn7LP/e+8ydp0/wsLRvWTXlqMwmVAHBuGh1OKlNCFy8yM1Yx3xCUUo/ULx8DIiUwSi0oThKtVTVtNJeHyeg2lQaMOQqoKQqoLw0YVjCEl0pFCvZUWoA2z4GiLxD4zFU2HCHJpIcUUr6blVBIQkoFAHU1C2npyiegKtSaRmV1BZ30V2YZ1Dc5RVUEtj2yCF5W1UNvSwrrablOwqrLZcQqIyMVvTUBuj0QUm4KuLQGOKxRKeRlBEJrrAOPSWREKjs8goqCE8IYvA8GRCY9OJTMjFEpWMNtCGyhRGUGQq7j56rDGZ2FLz6RtboKByPZuXDnDuyj2KKpvJKKzEHBpPiC0Ff1ME5vB4ouKzyS9vsB9EhMejNoTh5WfCGBRDQUUj3YObGZ/dQWZBJWU1rdS1dFPfuonGDT20bRqgtaOXmuY2mto6KFpXSVBYJM5uHj8CCZHo3xeI8PTR428Ioam1m5n5ZarrN3D46Fk2z29nfmGFE6fPcfDQMRaXVujs6iXaFk9CfAoRkTGotAG4yXwJtyVSsq6aouJyxidmuH3rPnduP+D6K7cZGZ5keGSSjRv7kCv1CM5e9nRGbx1SuR5BJEcssVucuUs1BIbEYYvPxl2qwVtpYnh8gUtXH/Dw9Q/54mff8uTjnz8VXptxFstISS+gp2eMHTsPceWV+1x55T7vvv8l51+6xQvnrzM8vpXq+o3IfQPQGMMRBCleShNObkrcZXrcvHS4eelwlWod5ealw12mx0NuxEP+VDvhYddgeCnNGIPiiI7NIT2zDL0+BLnCj8qqGoZGBhkZG6S3v4c9+/Zy+cp1Wlq6SErKwdVVRnfPALfu3Ob9D9/h19/+ii9//kuGxubYf/QFPv7yl7x861Vau0cwWWNRB4SRnldGZV0ztQ1t3L7zgNdffYPpySn2797FzuUVBvpHyMwpxFcXjEJnj303hCXT1DnE5ZsPuXztFouL25gen2B+do6WljZCw22o9EEEhMVhDo+nvW+ctPxyzBEJxGUUEZteSG1bL/O7V1lZfZHdxy5QXLeRiNQitNZE3P0seGiCURgi0AXH4qkMIMAaj8zPjODsSWpeKQ3tm7ClZNLc1cfSnoM0dw0QGpNKTXM3L16+y09+/jecunCDn/zsW9p7xhCcPBFL/fD2C0Bw8qS4cj3DU4u4e/tTVtOKQhNIak4ZDW29NLT10tTeT1xSLgZzJE5iOU5iBb7aEAR3FVI/u0e1k4c/LlIdWkscgpsvMj8zMUl5xCRk09kzSsuGbuITUsnJLuDI6gm+/e3f8rvf/Sc+/vhTvvzyp3z99Tf8wz/8A3/913/Nd999xwcfvM+jRw/4+OMPefToASMjI4yNjLN66BjHjpzk8dvv8/WvfsObr7/FvTv3uXn9FufOvsjtm7d49OAh+/buZmiwn+GhAfp6uxkeHqaju4/xmXlaO7rJLijm9IsXuPPgIY/fe5err1zj+PGjbGxvoTg/h/qqdTTXV7O+roKh7na2z0+xb2GIhbF2+lpKaa/JoaM6h6aSRNZlhFGWFk5NbixFqWE0V+XT3VbDxGAHu5e3EB0Vjkrli1Lp8xQ8PCOyXjrN0tFHxMTE4OnpSWpqKp6eUry95bi5SZDJ5Li4PONs9Mym3cvL03H9WcHyn0py/lNpz/9qAvS/BiL+VP1JkPH/DxDi6ipC6evNys4FDq3uZHHbJCu7ZlnaPsnitgl2rMxw8vQB3n3vdb7//m/49ttf8+jVWxw5sZt9h5YYGtnI8GgH+w8ssnpkmSOHd3B0dYWVlVlWV1c4fGQXW5em6BvZxNjsMGX1pSRmpZKQkU1cai6xKTnEp+U5tBGJGQXEpeY+1870zxmJ6ER7m9KaG9Nam9KaK9OaE9MaC7GWYB0ek+EAAs+CiTWAsMZUrGVEmEPjHa+vAZEwWzqB1gQS0kpITC8lOiGP4IhUQqPSsSXmExmXgzk00SGsjk0uJDlzncPOsqKuk6LyFgZG5tm9/xRjU9sYHl9gaGwrTa19LGw/SEZOOZExGWTlVVLT0ElL+yBdvZNs6p2kpr6d8qpmahu7qKrbSFRMGkGhsZiDoklIsbcppWaWYAmNwRafQWfPKPXrO1m/YRP9I1PEJ6WTmplHQXE1RaW1dPdOUlO3kcycUlIzCklNzae0tM7uPFfRQG1NM60tXTSvb6e+rpn2DZsYH5uhu7Of/p5hxkYmmZ6cZfP0PFMTmxkdHmOwf4iJsUmWFraxsGUr05NTzExNO8DDGkBYAxDTk1NMTUwyMzXt0EesMRRTE5P/IogY6R9mU2c3nRu77M5M7Z1P9RAdjs9bXlHraGfKyytzgAhbXDK2+CQiYhIIirRhDrdhDLOhsYQhN5px9fPDQ6smNCmWsKQoDrxwkNtvXWd+9zQTC0McPLaXv//dt/z8lz/h/KXjHD6yzIHDiyxtG6G3v45DB2c5fHCGrZs7GOqtZnyogcnheuYm2zh8YI7ZrSNIlVI8vH3w8TPh7WPBXxeDNSoXibcJd5kWudpEaWUtX3/3t/zwT/87f/39f+TOw9eJiEtBJJMj02gRXKWk55UwMDpNRe16Vk+cZXBinpT8UgJiU5BZrAhqf1xCrBhLigmqrSaioYbsDQ10zY4Tnp2Ck68cqVaHOTIGhdZCZFwWelM0EdHZ6E0xGAJiCbAkIPMNwhQcT0ZBDcXVG7HG5jhC5dZE0z66cNQBtqeOSAkYQ5NQGaOQqUMwWZPx0YWjMkahNkSQlFHG1h2r5Jc2ER6ThTYgmvjUYixhyRiD4rCEJRMek4U1OoMwWyY5RfXUNfdR3dhN/rr1TC/so3toK3FpxYTF5GAOS0KpDccYEo/eEo/OEoMhKIEAayLG4ET8zdFozbEYguOwxqRjDI1BZ44iICzO7rpmjbUHSgbZ3dhk6gAiYjMpqGgkp6iWwIgE0nLKae8ZIzAsnpKqJgpL64lPy8MYGIUxOAqZjwFfnQUfPzOGoEiCrPEEhsWSnF5EzfoOGlt6KCytpbC0lrqmDlo39lPfvJGyqgZKK2spq6iluLyanPwS4pJS0ehNz2ghnBFE4n9f7UxxqfnoTFbkvgaiYtNw8/Ql2BpLWGQiSal5bOwa4vjx89y79xbHjp0lIiKe1JQcxsbmad3YT11LF/XrO0lKz0UiVaLwUVNYUMZA/yhFhesw6IMQi71w9/TFzdMPZ1cfXCRq3GV63KUanMQKR2uS3DcAS2g8Pn6BiNx9EQQpaVllHD99mdfe+oRf//Y/cfXGa5gsNkSuPsTGpjI7t8jZFy9y48YDbt16xOVrd7h+6yEvnLvK1RsPuXn3LQ4fO0/zhn7M1jh05ih8NEE4uSmReOuQeNsBg7tM+wejHUDYRy+lCYm3AReJCg+5EY3eSog1gfDwBLzlKtQaLZHREdQ31jA4PMCxE8fp2tTH+uZ2Wls3IQjuBIeE09S8nraN62lqrsccbEVwkeDqqUBjCiUwLBaVMRRvjZnUvHXsOXyKwydfZMviTq5cvcGNG7fYubzCoQMHmZmaJjEpDYs1mrDYDEwRySgDYlAYo4lMKWDLykHOvnSVbdt30tvdR3lZBdG2eCzWaIIjkzCFxmEMjSEoKomiiibqN/SyaXiG6pZu0gurmNm2j+7ROeZ2HqGwZgOphTWoLTZEPgZcfQJw9THib47GRxuMrz4UN7k/uqAIphd3cvj0OWaWVrjwym0Wdu0nKimTlNwSphd3s3XlMIdPXeaFl27xwsWbFKxrQHCV4+qlRq42I7h44eNvISohC7najEITiIdCR3PHIP1j87xw8Sa/+8f/k1duvUqwNRaNLgh/XSiBIXEo/YORKIyIpXqcPPwRJBo8fEzog2JRqC1ojWFYI5MJDY/HZkvG3c2LzIxcjh87zZtvPOZXv/qa3/zmt/zX//p/8F/+y//G73//e7777jt+/etfcvfubW7ceIUvv/yc//Affs7q6iG6OjaxZ9d+zp19iXffecI7bz3m+NETHD96gpcvXubli5c4/+I57t+7w907t7hx/Ro3rl/jxPGj7Ny5k40dXRw5cZqJmTmGxsa5/+prvP7GW3zw0Yfcf/iAt99+kwsXzrFtaYHOjjYaairp7drI5OgQfZs6mOlrYWG0k6EN1bRV5rKpsYgN1TnUFyTSVJZGQ3Ea+clhrK8upKO5iqmxXj758B1eOHOcGFs0ISHBDvDQ1LUZtVqNSCR6pouGO+0AACAASURBVN/f6akewAVBcEIQnHF2FjnK1d3NoTnw9PJAoVDg7GyfWESiHye5vwQk/DcDCae/cBT+F4hYK4lEguAk0D+wiWPHD7CyawsLSxMcObaT3Xu3sHVxjPHJbiamejh+ci+P332Nb775Fb/57S95/a17zM2PMDndy+HVHRw/sZuLF45x+uQ+VldX2L17Czt3b2XfwR1sX9nC4Hgv6+pKyCrJISEjm/i0POJScx1aiJTsYpKzikjMKHguXG4tYO5ZMBERm0lUfDaRcVmE2dKJTsghIa2I+NRCB5hYa2myRqc9F0S3xjqsMQ9r1q9rIXSB1gQHiFh7zRQc+1RQbW97Co1KxxqdQUhkGubQRMyhiYREpmGNzsAanUFCWgmWsGSi4nNJyijDlphPVkEtVQ2byC9tYseuI6Sm56Py0xEWYSMzO5/0rELWt/WzrqqV6voOquo2UlnbTnl1G/nFtWi0Rjw8vfDw9MJfa0Lq5Y3MW4FcocRdIsVoCiI1s4TAkFgSUnLpGZhkefcqr7/9EW+++xHRMXEofHxR+qrwlvvg5SUnLaOIopJ6isvqWFfZRFFRNVVVzTQ2tlNdvZ7ammbWN21kfdMGmhrb6OrsY3JiluGBcYb6xxjsH6GvZ5De7gEG+oYZH51g8/QsszNzHNh3kJUdyw4GYo2ReBZAzExNMzk+wcTYOFMTk8xtnmVhy1bmZ+fYMjfP5ukZRxvTmsXrYP8Aw31Dz7kzDfQNsnFDBw31zbS2bKSleSM11Y2UlFZSXFLhABH2dqZs4pPTiEmwMxEhUfEERcT/CCIMFvyCrSgtgfiYjSjMatoGN/Dqhw+YWBpmeLaXkakBPvzkMX/7/ddcv32BN966xQvn9tE3UM/EeCvbl/o4cniWrZs76GgtZGygjuWt/exbHuPo4UV6+jfgq/VDqdHjrTTi7mlE7GHE1z8KicyMQh2Mh1KLnymIq/fu88lf/YKbr77Owq79GEKiMEfG4aUx4ir3R6YOIC69gNS8ddhScpEo9bj56jFEJ9I4NE7X1m20zC9QOjyKf3YOivg4qgd6KWpuwF3nj7OPD/rQCIKjExF5+CHzDSQkLI3o2DxUmjA0xmgS09eRnldLYmYZQdFpxGesQx+cgMTHjIcyEIU2zMEymMNT0ZhjMIenEhSVQWiM3W41vaAOS2Q6xtAkB1BIza7ATx9OoDWJyLgcMvNrCLNlEmhNIj61mJyiepIyyoiItWczlFZtIK+kkYj4HCobO0nMLMNTacRXH4bOEo2vPgxDcAxqUyQ6SzT6oFj8zZH4GSPQBESgCYhCbQjDPyAcjSmUgKAoQqOTiIxJJTgygcAQG2ZrDBq9PbC2qq6N5o5+YhOzCIqItyed64LILaxkec8h6ho3UFhWTXRsChqDBaPZisJPj8JXh6+/CaWfAZnSHz//AAKCI9AagpBIlXjKVHjLVXjJlLh5eCPx8EbiJcfNXYrgJELiIUMs8fhnAMIFJ7Hrvy9htSU8joi4NKITM8ktrCYkPBEPmT/m4BgCAqMxW2ykZ5axsXOU8bFFQkMSCDBFkZ5Zxsc/+RWf/ewb3nn/CzZ0DmI0h2OxROCnMqDy1eMkuCNx80EQPBGcvVH6BeMpMyGI1CjU9uAwFzclSrUFwckLnSkCW3w2giDFZLERFpWKvyGMzNwKcgtraGjuoais0W77KteTlJzBrp37uPzyK3z40U946eJVTp85z+DIJC0buqmqbyE9uwRrZCKZuWXoAsPJLKgkMj4TD4UOqXyt9Hh6a/H01uEhs7v+rLXKiNyVuHmqkfvaQY67VI2bpxpvpZHY+GxSUvKQeSufOsK4EhkdRnhkGLbYGARBhCCIcXKSIAhixK7ueCtkuErsgk83dw+cxR4IgtjetmQIxhIeh5evHrUxhJr1HQyMb2b12Atcu3mHU6dfYNeuXazsWKavb4DwqDjUxhACwpPwCYjCNzgRU0wOhogUyurbuXzzIadeuMDY6BRJiWko/XRoTKFYIpLQh8SgNUeQkJ7P/sOnuXr7VQ6fPE/P6CxJ2SVkFVeTW1ZHbVsvkUk5BNtS8fa3IDeE4KO34uFrxByWgD4wGg+5HoUmkKHJLbz+7ifcfvQWF67dYPfho2waHMcQFIngJMFDoaN3ZJbrd99mx57jLC0fIj45Bw+ZGpmPDk9vDV4KLWKJD4KzJ57eGkTuCizhcRiDozCFRLP70Em++4d/ZG5hF/FJmUREJ6LwNeDjZyY1s5TIuCy81UEo/EPw8DEhOMmQeBvwN4QRGZNOZvY6JBIlguBORnoO/f2D7Nixwvbty3zwwUf83d99zz/90z/x+9//nl//+td89dVXfPXVF1y4cI4TJ4/w0sUXuX3nOgsLWxgeHGHHtmVOnTjN/bsPuH3zDsePnuDFF85y785d3nrjTS5feplbN69z/94dHj28y6uP7nHp4jleOHOKkZERbty4xcLCEidOnOD+/ftcv36d69evc/fuXT744AM+//xzfvrTn/LGG6+xb+9uens20bFxA709m5gf3sT+xWmWZ4YZ62qmv62apnXZFKVEUJIRTWdDKXkp0VQUpFOUnUxBbgYHD+yht6cTnd4fkciF3Nxc5HI5giAgl8sprtnE/MG7zB+8i81mewZMuCByccdJED+9r0U4Oa05GDkjk8lwd/d4ZnP+r49/rMXp2VanPwdI/KXj/wIR9n+DRCJBEARSUhM4dvwAZ86usnVxnIWlcbYsjDK3ZdgBInbtmefQ6jI7d8/z4OENfvGLr/jlL/+Kx49f47NPn/DlFx/zs68+48l7b/L+u29w5841VnZt4eDqTo6d3M/s4gQtXQ3kFOeQmJlDQnq+o9bamZKzikjKLPwDAPFsxSRnP5cTYUvMJS2nnJyiWpIzSx1tTmvjGmthz/3JJy6lwAE+1tqT1tqYImIziYjNfE4vYY1OIyAkDmNQjKMFKiAkgYAQu9VraFQ6IZFphEalE59aTG5xg4OBSEgrISI2m+CIVMJsmXazj55xTAEWvLzkGAPDSU1LJyAoCoWPL/GJ6eQV1VJe3UZWXiUJKQXEJ+djjUjEXSKlsXOO8qZB3N098fHTsHTkEUtHXkWjN2IKCObWvbfp6p2gqKyO+cXdTG7exuMnn9PY1ILBaCKnuJYdx1+nuXsLHp5exCdkORKr11U2UVxcQ01NKxUVDfYqr6eqspHGhlY6O3oZ6B9lZHiS7s5+e0vT+AwzU3NMT84+lxOxeXqWfXv2s7Jjmc3TMw5gMD465mhdWmMh1hyYJscn2Dw94wAcW+e3MLd5lomxcUaHR55zaBodGGFm3G4pOzUxzcTYJJs6u1nf1Eb7BjtzUlVZT3FJBSWldlH1GohIzcglNTOH+OQ0ImMTCY1OICQqEVNYHP6WSHxMobiqtHibTKiCg/DQKSlrqeLRx6+ycnQ7i/vn2bl/ic7uVt585z4PXnuFy1dPs2f/LB1dFYwMN7G8fYBdK8PMjLfR11HB1NB6tm3uYffiMEcPLFJdV0ZASBD+RrsTk9GShLdvOGKPACRyC1KlBZXJiqefntbefvadPsvMym7SiitwVxnw1JiRaUPQhsThpjAgOEuRaQIR3BUoA8KQai0IIimCVIk2OpHKniHG9h6idXqetuk5OqZnSF+3Dk+tAW99IFI/E0pdCB5yI376SFKyKomOL8IcmkxyViUl1RscmgGFLpQQWxZaS9xzDISPLtwBHvTBCVgi0wmxZWFLKSYmtYTq5n6Sc6qwpRQTm1yIOTTR4dC01gZoDIrDU2EiOCKVyLgcYpMLHUA9NrnQYU7gp7eiNUegNoThqwtGZ44iONLOJOoCI+3hkOH236reEmVPmQ+MtJsjmMLQGCz4G4Mwmq0EBEdgCgxDrQ9E6WfAR21ArTUTGBpFdV0LIRGxWCPikKt0hEXG4yqRIZEqSEjOwNVNiourJ4KTq30v97SkXj4ILu7PXfuxRH+wnjo7uSJ2dcfZWfTjGvMMc+7k4oyL+Bmb13/z9eNpRcan07ihh9ySamISsqlp6CAuKRd/QxhKVSDuHv4Igjeubv7ExeaTnlZOSFAqYlcNYZHpNLT2MTW7QmZuOcWlDSxu30dpaR3OgicqpRGVyoxK/TQczF2HyFWHRBaIp9yCs9gXkbsvWmM4Mh8j6dnryC+uw0msIDouiyBrAoKTF+5SDUq1BVt8NjkF1Wj0VgRBQlx8Mlu3LvLSS5f4zdff8dbb7/Hrr7/l+o27HD/1Iovb9xARk4RCZcQamUhQhP20QWuOQHDyfAoUNHhI7aPEU42bpx9uEhViiS8eUg1OYjmCIMXFzQdXd1+cXRU4uXgjdlMiCJ64uHghCCJcxCJc3cXIfbwcX7rUS4GHpxxBcHt6g9lvCifRM5aUggh3iQxvHzVqfSDBkQkOCj+rsILuoSleunKTh6+9zUsXr3Dy1BkOHVpldm4Lm7fuoLa1m+T8KpSWOJRBSQTEF2CyZZFV1siO/cfZe+g4Y+MzFBatIyw6AXVAGDJNEL7GcPJKa9hz8BjXbj3g/qvvcvbCKyztOsTQ5BYiEjJRaC34B0bgb47E12jFTaFDpglEpgnERxuMt8pMeEwGsSl5xKbk8cLF6zz+6HOu3X3A1Tv3uffG23QODKM2BqHQBGAJT6CupZuZrXs4euZllnceIdKWguAiReLlh+AixVupx0uhxV2qQir3xxIaQ1FFAzKVAb0lgrZNQ/SPzRIcHsP4xGaGhifIzCzEHBRlp+RzK/DTW1GbIgkISUClC8NPG0JaVhnRMRmEhyeQnV1K8/oO9u45yMGDh9myZYFdu/bwi1/8ku+//x0///nP+cUvfsE333zDt99+y3/+z/+R999/lycfPObBwzu88eYjzp49w9HVIxw6cJgTx05y45WbPLz/iAf3HvLao1d5953H3Lx+g5cvXuLunVvcu3ubu3ducPPGVS6+9CL37t7kzOmTvPv4bXYv7+DK5UtcefkyZ8+e5ejRo1y5coXPPvuMJ0+e8LOf/YwffviBTz75hImJCRob17NjZZnRTRvYNj3K7q0z7JgeZqa/g66GcmoLMyjPSyEnKQq90gOL3hetyhuRIKDR+P3RjAO5XM7Rq18xf/AuOTk52Gw2dp5+i5iYGNaAxNpk5yr2RCzyeDoBOuPiIsbX18/BUAiC81OA8a9vwv8YgPhzQcR/H5Pxv0CEIDgjFotxchJQ+nqztG2Wiy+fZmn7FJPTvczOD7F1cYzpzf2MT3azbccUK7vmmJjqZcvCKIvbJjh4cAeHDi9z5tRBHj64zscfPub9997k3Xde4/vv/5YnT95mZfdWjp86wLHTB7ly4xIVdeUkZdnF1IkZBQ4gkZhRQGJGAUmZhQ7AEJea66hnQURscr4jOC4lq4yi8vUUrmsiJauMiNhMYpPziU8tJDG9mPjUQuJSCohPLSQ1ex3ZhTWUVrWSU1RLTFIegdaEp+xCqgNEBFoTiIzLcrAZa3qLQGsC1ug09IExDh1EaFQ6YbZM4lKKKChbT11zH6nZFVTUdZJb3EBMUgEJaSXEpxZTXrORlLQc1BotE9vPcuDCB3RO7OfYtZ9S0zaGj9IPs8WKJTic0DAbgUHh6PRmdHoznlIZWw8/IDk5FU+pjMXVRywdeYTWEIDMW0F0TAKPn3xJZnY+qenZpKVnExYeTWVtM35qDSHhcVx+5wcSMopR+euQenlT39hFeWULhSU1lKyrp7i4hvr6dpqbO2lp6aJ5fQdNje20tXayqaufnu5BOjt6aWvuoGtjL4P9I4wOTzxTY4yPTjA2Ms7c5nkHIHg2OG6NgZiZmnbkQIyNjDIxNs705JSj7WnN0WlyfMLh0DQ5PmEHEv3DDhCxZifb293H+qY22lo7aGxopaK8ltKyKioq6ygvr6egoJzMnGKycovIKSgmKS2dyNhErLZEQqOTMEckoAu24WeJxM3PgNhXTUCMDb9QM4uHVvj82y+4+/gWB1/Yy5FT++nua+Pi5TNs3znD0o5x9h6YY3JiA3t2T3D44AwLs53MTbSzY0s/SzPdzI93sn/HJJfPH2VgsJv03FwCgqLwlBkIjcxBrY/DRWLGWx2Jq3cArko9LnI/UorLmFreRUFjCz6WcPTh8eRXbSA+uwrBU4eHXxDuvoFItaEIEj8EiS8SbRAilQmZPhixUo/gIkVwkaIJjqaipYvpHXtILSpHpPDHw9eASKpGExBFoDWFuOQysvIbMVqSCIrIpKyui/jMUhSGMKLTiiis2YDWEoc6wOYImPMzRaMyRqELiicoKoPg6EwCwlIwWZMxhCRiDk8lMavCwUR4yI3ozDYCrUnkFjeQllNJoDXJYU4QEJKA0j8UL6UZX62VyLgcyms7qF3fS0ZeJaHRKWhMoZitcYTFpKA1R6ALDCcwLB61MQRdYCSGoEh0gZGo9EEoNIHI1SZ7h4PKiNTbF0+ZEolUgatEhourJ04iCU4iCS6unvYDXidXvOQqngMATq52bYLwh+Ut90UQ7CzCs9clHrLnrolErg6DEGfBvh4/q/V71g1QEIQf7cyfhs39uwIRWYXrePDmExraulFqg8gtsZ+AmAJjEZwVKH1DCDAnovILx0lQ4e1lQeEdjNTLjDU6C19tCG6eajxk/uiN4VjDkzAaw3F398Xd3RcXZzmeXnoUPkG4uhsQuRrsse6eJjy89FTWtrNlaT9jU9to3jBATEIOal0oqZmlqPyD8dXYUbrEyx9BJH/KGujw8PJDpVLTWN/Anj17eP31N7l16w5///3veO/9jzh68owdJUpkCE5uCC4SpEp/BLEnrl4q3KUqRG5yRG5yXF1/HJ3FMpydpQjOnri5Kew/PEHyR8vNTYkgeCAIItw9JM+hRk8vKYIgwtVNiiC4PQUTTxkIDxcE57UTQGcEQYSLqyciiTd6cyg5xVUUVTRw6fp9Pv3pr3n9nQ+4fP02B48cp69/kNa2dsqr64hJziYwMgmtNRFVaCLaqCw0ERloI9JJKqhhfvkA9159mx0792EKDEWq1BEUnYIuNBGpJoiWzgFevHCZUy9c4Mz5y1y6dpuFHXtobO10uKC4ydX4B0bgrTHj5WfCQ6nHyUOJn8mKxFtHcmYpLZ1DJGYUse/IGS6+cofzV69z8MRp2nsHqG3ZQFJmPnpLBFpzBLYke6rstt1HOHP2GlW1rUi9NXj76BC7K5B6a3Dz9MVbqUcQJOhMVvvnkPkhuMoQXGWIpb6kZhVw4aUr3Ln9kBMnz9La3kNTyyZs8VkYzFGYgmMRBCk6UwQavZXE5AJUKjOhobHs2LafG9fvcurkWQ4dWmX37r3cunWHv/qrv+I3v/kNX331Fd999x3ffvsN3333W7755mtu3rzOhx+9x527N7hz9wZnz57hzKnTHNp7kGOHjnL+zDmuvXyZ+7fv8PDuPR7evce1ly9x//Yt3n3rTV57cJ97t65z/oVTHNq3m+tXLnHq2Cr3b9/g5JFD3LlxjVcuv8yJ40fZvWuF1cMHWV1d5b333uPJBx/x4OGrvPHm21y8dJnZuQWGxsZZmhlnZriP8b4uuppqyE+JI9Tgi8rTGXdBQOok4CYIuArPi5m9vLwQu7n+ODkJAjVtE9S0TTw3OdhsNuYP3kUQBFxcxLg+Zc3EIimCIMZJEOPk5IJY7IaPjy9/7ibcRRAQCX8cSPxrYGItUO5fYjL+W+pHEPHHF4M/Xf9zgAix2O3p9+uESCxQU1vOvv3LbFkYY3Z+iO3L0+zaM8/clmFGxjqZ3zrCwtIEg8MbGZ/sZnK6l+XlzWzdOsbC/DiHDyxz4sgeThzZw+EDy7z11kP+7u/+mtfffMh7T97km2+/5vOvPqWqoZLk7FwH65CQnu8ACvFpeSSk2xOtn601ELHWzhSXUoA12p5cXVDWSO36bsqq28jMryItp5z80gaKytdTVL6erIJqEtKKiEspcLxWXttO4bomkjNLiYjNxBqdRmRclsP1KT61kOzCGgeQKChrJD23wuHapA+MITzGbrJhDLK3NxWUraexbZC65j7W1WykacMQReUtJKaXklNUT15JI7aETOQKXzrH9zGycApvuQ8KhS+JSSlcfucHJB5STAGBREXHIPNWIJMpiIqyEWCJxEsm5/I7PxAREUVsSgH7L3xAW98iWqMZg8lCT/8EBpMFhY8v1shEkrPL8JLJcZd44qvxp6VnK/sufEBsagFeMjkRtmRS0orIza9iU+8YSzv209c3QXV1Cz09I3R1DdK9aYiBfntadfuGTbS2dLCxvZvBvlEG+0bp7x2iv3eIwf4RxkYm2Tw9y9b5BYc2YmZqmh3btrNlbp6JsXGHwHpqYtJRz2ZBrGkj1liJzdMzDvZhbGTU0fo00j/M2OAog/1DjA6PMTO1maGB4aetTHY9RGVFHRWVddQ3tFBb20JxcRW5BesoLKmgtKyS1MwsouKSCItJwmpLJjAyEUNoLNrQGCLT8/AJsuITGIjUoKZjvJeTV8/wws2zrJ4/yPmrZ9h1YBuHjuzi0NFlXr56guVdk2zfNsS3v/2Yc2dXOHpwM+dOLnPu5AorW4bYszjB7YsneOvhdaamxygqW0dSWj56UzQBwal4KyNxl1lR+Eej1EchUZlRBUVQ0NjCxMoeTHFJeBqDMESnEJZYSE5JK0pjDAp9NFL/cASxCndVMGJVICIfE4LMH8HVGw9fI356K0q1BbV/MHJfE3VtPSTllCL1C0BtisQQHIcpOBEPrwCUqnBkylBU2igi4goIispAcJbhobFQVL+B+NxyfIyRDvZhTTS9Fs4WFJWBJTIddYANY2gSCm2Yw97Vyy8YL79gYpMLyS1uoK65j+iEPPSBMXgpzXirLBgssWgDogkISXBoIkzB8UTEZpNb3EBpVSuGoEjkagPefka8fLUIYi8EFwkuHj4Ibl4Ibt4IYk87G+PsjuAkse8F18ZnWIA/VW7uUlxE7ohd7fs9iYcM56cHwy4uYkQi+2OZTO64ZtcO/vG1z9XVHSdBQOwk4OYiQuTi9Nya5yp2QeTi9NyaJzjZTTBcRAIi8b/12vFMtW0a4rd//3ua2vux2lJJyiihsLQBozkGtb8VkViNjzKUuPhiNP7R6PSxmAzxJCaV4e6pRam24Ozqg0IZgFSmxcXFG602BGdnGa6uPsi9DXhJtUhlBtSacPz1NmITiunYNE1+UQMffvxz/q//G3756+9p3TCIi1hBRFQa5ZUtuHuoUfsHI3JVolCa8FYY8ZBqcBYpkCm0KJUq6mqrOX78ONeuXePkydO88cZbLK/sIjIqFkEQodYZ8fZRIzi7IZJ4IYjtN5CzWIoguOPkJHGUILgjCG5/UE5OEpydPXB29kAkkuLi4vn0vWvvF+HlLXPEkq/53Tu7uLHW0iR29UBw+jEga+2mcHP3sN9YTiLEHjL05lAKSmro7BklPbuEl1+5w4VL13ntzXf58KPPWNq2g5GREbp7+igsq8aWkktgZAq2zDJSS5sJTysjLLWEvMo2duw7waXr9xkcnUVrDkNlDEUXHIvSHE1YYi7b96xy4vQ5Tpw+x/7V45w5f5mmti7U+kA2DY5z8twVrLZk/AMjEMvU6IKi0AREILj5oNSFYAlLJCOvkqYNA6j0IYxML/DCxWtcvnmfnuFJAsNs6AKt9AxPcvjki0zNbmfr8n76h2d54fx1pud2UFXXhquHErHErpmRyLUIzlIkci1SpQF3b38EZ08kPjokPjrcZH44SxTkFpVz4fxldu3cx8T4DO0bu9mzZ5XlXQfp7hsnOjaN6JgMcvLLMQZEolDo8PJSMTI8zbuPP+SjJ59x//5Dbty4xa1bd3jy5EMuXbrEjRs3ePz4Md988w3/+I+/53e/+57PP/+M48eP8vHHH/Lkg8d89tknvPPOW6weOsyBfQc5f+YcF869xIWzL3L92is8vHuPVx8+4sbVKzx6eJ/XHz7g2tXL3HrlGi+ePcXBvXu4e/MVbl+/yhuP7nPt5Ze4dP4sL714lhfPnuHRw/t88fln7Ny5ky+//JIvv/oZ12/c4torN9i5aw/FJeUkpKQSqNUgFTnj6SLg7SbCVbADBi+RfZQ4Cbg5C3iI7Rt2sch+6qzWaO335zMnGsU1m/4ARAzMHWVg7ujT506sbbrdXKWsbaRdXMS4uro7QIRI5GqfIP9MJsLpj4x/SlT9zy1j/9zxx88i+gvHfwcT+H9XOSORPCOGFwmEWgMZHO5kYqqXoZGNLG6b4NDqDnbtmWd+6whL2yfZsjDGpp71DI1sZGSsk4OHt7N9xxRzmwc5uHeRPStzHNizwL5dWzh+dBf37l3nt9/+hr/6Dz/lxNkj9E/1UFBZREpOvgNExKflPcc8rAGJtfpDEJFDXGo+odEpxCTlUVHfTkvHMJX1HRRXNFNe205Dax/r2wdpaO2jqHw9ienFRCfkkJRRQk5RLdEJOcSm5NkZirQCUrLKyCyoJDmzlMj4TIormqlt3kRscj4RcRk0tPZRUtXsaGlKz62gdn035bXtxKcWkldSz8TsCtt3H2NwfIHR6e1MzK7Q3j1ObnEdGXmVFK5rwhwUjsTTi8vv/IDRHI6XlxwvmRxTQCDp6Zn4+flT1z7B6NJpFD6+yBVKFo48JC0tA6mXN5ff+QGplzetvQtcfucHWnsX0ZvCMFusaHUBuEs8Wd+9hf0XPmDpyCP2XfgAlb+OAEski6sPWVx9xPruLXh5eRObkElBSR1FJfV0bBpmbutOOrtHWLeugZaWLurr29jY3svE+Bwjw9O0NG+kpbmTwYExu71rzzD9PcMM9NmTq8dHp5ia2Mz0pL2tqbe772lb0162zm9hdHjEYfU6OT7hABFr7MIa0zA1McnYyKjj9dHhEYYGBhkdHmFibNyunxidZHRghO6uHgb7h9gyt5XpyVm6OnvZ0NZFXe16qirrqaltorm5k8bGdkpLaygorqSsop6KyjrSs/OIiksiRm0gGAAAIABJREFUIiaJsJgULJGJGK2xGMLjUAVF4B8RhSwgAENMJDpbCLGFaWRU5tAx2c3M8hxjWyeYX5nj5etnOXPuAKNjG3jh9DL/8DefcfroVq6c28Mb985xanWR3o1VrGwd5f7NC1y5eJrKykpiE1Kprm0nv6iBEGsm7l4WPORW3HxCEMR+yAIisWYXk9PWQde2FQKyC4iqbEAWmYB3cBwxuTUEJxYiSPXIjFFI9REoLDYEmT9O/hZ8IuJw0QbgpjUjUmgRXH3QaIKQybTIfAMwhcUjuCtx9lDjowlB5huE4KIk3JaHShuFq5cJqy2btPxaxAoD7iojkWn5uMj90QbFoDKEI9cEo/APwVcfhtoUiSYgCm2gDW2gDYV/CGGxWRiC4wiJTsffHI0mIApjSCwmi42o2Azau0aQ+Rjw0wZjDLQLk70UeqRynWNf4Obph+DsheDshbOrAsHJ4+nhsBuCkxjBSYyTqwcu7lLHc8HZ9Y8/dhLb24+ezuNOzq44u4hxEbnj7CJ2XBeJJQhOLnaNguCM0lfzz+Z/Z9yehpd6eEgd18RiN8f65+wscoAJJycXXB3tSgJiF9Fz65HYSXgOODxbIpcfLbmdnoKJf/v142kVlTVw+Nh5itc1EWRNwMcvEH9DGDpTBJ7eOjxlBjxlBhrW92EIsOEs9kWhDCQjq4LWDYOEhsYjkajw9tYhkahwFrxQqwJISsimrKSO9Y2d9PdOsHHjAGlpBSiVBqRSP7TaIBIScujtHWdxcR/19e0oFAbKyxupr+/Ay0uNRhOEVOpHUlIeJSW1qNUWXF3l+PoG4OLiicUSTH5+PnV1dWRlZWGxWFCr1UilP36h/+/VH1+k/8X3OAkIoqeAwtkZQeyOIHInOj6ZwbEZKmvW097Zz849h1lcWuHY8dPs3r2b/fv3cv7cGe7cucP07AK5hZVs6ptkZd9J4tIKCYpMpbSmnYWdRzlx7hXmdxwkLDYDTUAUCm0Y2pAEjOFppObVcP7KbVZPnGHvoaNcunaTk2cvUt/aibefkbZNQ7z5/ueYw+NRGawYgmPwVJnwVJnRBEYjkmnRWWJYV9eBjzYUQ3AMO/ef4tT5V7h881U6+sbIL64mv6SSDz/7Ke999Dn3H73N5et3eenlGxw8epra5k4i4zMRJD4IYjlib3+cpRpc5XpEciOCVIuzTIurXI+X2oyrXIuHUo/grqCsppnLV64zPj5JTU0d9++9yivXbnF49Tg3b93j1OkXObx6gksvX2NxaYXamkYmxme4f+9VPv7oJzx+/B6PHr3Go0ePuH37Nrdv3+bNN9/k8ePHvPvuu3z66af86le/4rvvvuPTTz/lzp07fPHFF3zxxU/4xS9+wRdffMGdO3e4evUqV16+zLlz57h14yYXL17k4f0HvPzyy3ZR9f373Lx+g5s3b3Lvzl1u3brBa49e5fXXHvHo4X0e3L/Lwwf3uHb1Mrt37mJycpJjx47x4YcfsrS0xMjICFVVVdhsNlQqFWLx09ONp6fxzk5rk4wTXlIP3FxFz23CnZ0EXJyf0QM4OSGRSJDL5c8FrMnlcnaefouBuaO0DOxwtDY9q5d4HkzY/6yzsx2YuLm54ebm9pww28XF5Y+Gsjk7O9vfJzwPDP5Qs/DfVn+5JuLZ3+lfMv5/vZwRu7r/yKA6C/iopDQ0r2N4vJOu3iZmtw4yu3WQQ0eX2bYyzZalcU69cJiBkY2MT/cwOLqBnXs2s7wyxeR4J1vnBti1bYL9OzczP9XH7uXN7N27wNalKcZmh+md7Kems5G00gISs/JJzCgiMaOIhPRCEtILHc+TMouJS80nPq2AhPRC4lLziUnOJSY5177xT83HlpJLSm4J1c1dtHYP0bJpmMGpBSa2rNDaPUL3yGba+8ZJyCgmNrWAmJR8TKFxxKUVkpZXQWpOGcGRCWQXVZNTXEVIVDIlVU1k5FewsXeUibllprYsU1TRRFFFA1ZbKtlFlVjCE7DakileV88L568xPr1IYIiNxpZNrG/robZxI5v6xukdnGLL0h4GRjYTl5RNW8cAK3uOYDRZiIyycfmdH5DJFBhNgaSnZ5GenkVsbDwqlYZNkwdo61vEx8cXvcHE5Xd+IDkllZzcPI5d+ym+Kj8Cg61cfucH5AolnlIZOXnrkEq9ae7eytKRR3h4euHm5sHSkVdp7VvE01NG06Y5mrrmcJd44qfRk1daQ1puKbWNGykpb6C9a4jewSmq69qob+ogr7CSjo5B6uo2UF/fTmNjO/39k/T1jdHXO0pP9zAD/eMMDY4z0D/KxPhmZqa3MDQ4xvDQOGNjE0xNzTA1NcPk5DSTk9NMT29m8+Y5Nk/POtqQ1nQNz9bM1GamJqYZH7W3SI0MjTpapSbGJpmdnGOge5ChgVGmJjYz0DdMX/cQfb3DrG/aSEV5PeXr6mhu7qS+vp2amlZqa9soLKmhtLyBguJK0rMKiUlMJyImifDYZMLikgmJTSQgOhZtWCQGmw19TDQ+1mBkwSb8YkIJy0khoTIfa14q4bnJ2HKSKK4rZsvSGC9fWuXahQO8dGwbF1a3sHe+m3NHF3n70UV2r4yzfccYu/fNsXVphqnpOVQqMzIvHdlZlURFZiFTBOHlG4pIEYizKoiAtGIy2vuJ29CNqbqJgKY2DC0bkZWUE1BdS2xTC9rkTAT/ANz1wYg0ZgRfHR4RMUgSkzDVVOKeloxgNCDojbhqzSjUFrwVRkSeKtzk/nj6GpD6mvBUGpFrLOgs0QRFJqMJiMBXH4qn0ohSF4IhNBaFLgilIYTErGL8DKFojWEYzJGYLNGYLNHoAyLQ6ENR+Qeh0Yfipw12PNYaw9DoQ5H7mpB4+eEikjzduLvh5OzKX8YG/4/Yt/3bzv9/6br376bUutCnKZfhGMxRT/UGUkTuvvhqgvCQaVH5BxMQFIOTWIGHTEtFzQbqG7tITs5H42dB4uaLQWclKSGXkqIaRoY2c+b0S8zNbmPb0m4O7D/G4UPHmZ9boqG+hcyMPFKSM9nQ1s3G9l4q1jUSFZmA1ENFWWkNbS09xMakIJf54+LsgUEXQmREPFIPFU6CO54SX4Sn/dhubm7I5XJEItG//X/mn1NOAoKL8BRIOCOI7QhZa7JQ29BGRXUTs7PbOHT4OHv3HOTw4SNcvPAS58+d5drLL3Hq5HGKSyoIi0ykuKyOytpWNPpQAkNiqWvuYXnvCWYW95OSU4HUL/DH6HmtFbUlnrH5XayeusC+w8e4duseO/cdoqiijoT0XCLi0njw5hM2b9uLIcSGh4+B4KgULFGpCCI5Xn7BqANsSJUWTCFJuMsNZBfXM7/tAKsnL3HmpRt0DUyRV1RFWlYx9x6+xZ37b7B1aYVty3vYve8wuUXlJKTn467QIrgqUOiCcVOaECQqOw3rqcPNNwiJOgjBTYngqUYQe+Pk6UtAWBzraluoqKzlpZcusby8k9dee4Ovv/6GK1euceXKNW7cuMWFCxc5fvwke/fu58SJU7z66ut88slnfPLJZ3z88af2VqEnTxyA4euvv+bx48dcv36dO3fu8Nprr/HkyRO++OILfvrTn/L999/z5MkT7t27xyuvvML169c5e/YsFy9e5MSJE+zevZu33nqLDz74gJWVlT8QSz9+/Jif/exnfP3113z66ae8//77vPnmm9y7d48zZ87Q19dHbGwsarUajUaDm5sbYrHYsRlfKxcXF8f9/uyGXSqVOlKeHRPU07TlZzfzrq6uSKVSxGLxHyQ15+TkUFyzCbPZjCD82NK01tb0BxOgkxMikQhXV1fc3Owp02uf+dm//3+alOf/qcrZkert6LV1EYhPDmNT33pa2ivoH26lZ2A9ew4scObcYXbu3cLyri1Mzw0yPLWJkekudu2dYWXnJPNzvSxtHWTb/AB7lyc5sGuWg3sX2L17C1sWpxmdG6NrrJey1jri83NIyi4gKbOYpMzi58BDUmYxyVklDlCx9np8WoEDQMSnFRCXnkdZXQsTW3awbe8qM0u7mF/ex+LuVYZnlmjuGiK9oIKUnHUkZBRjjUknIaOY1NxyIhOziE/LI7+slqiEDHKKq2jvGWFkeoHKhg3UtXRR1dhOVmEFVY3tTM7vcLAlzR39HDpxlp7BcWwJaTS1dbF64izbdu6nuqGVqvoWGlo66B+ZorG1k5aNPdQ3b2RgdJqewXH8dQaysnNYPPIIL5mCgKAoWnsXWTzyiLb+JVQqDYtHH1Hf0Iifnwa9wcjld37AEhRMS2sbO068jk6nJ6eknu3HXkelUtPTO87A4DRKpR9LR15l/aZ5PD1l/w977xke13lla55CFYAKyJnIgWAEiETknHPOOWcUqgqFnBlAAiQIEiAJ5ghGUcykmESKysGSZdndstV2u7t957b6memee2fu/H/nRwElkKJkud0ztrr1Yz0HFU6d8xx85zt7fXuvtZHKFFQ0j1DRMorJsobCLyQBqVRBQLBOuF7V2MnB4+eJS8omO7+C4vIGouLSKS6rJ7+omtradsrLG8nLq6C6upXy8kYqK5uprmqiqrKRpsZOWlu6qa9robmpA1V3L91KLRp1H73aQR1h6B+kt7efnp5etNo++voGXtAyrAixV4jDCnrU2hdIxEp36q4OJZMj2xgdGKNH3UdzYxua7j5GBidoauykIL+c6qomqquaaGvroaqqhZycMjIyioiJ1/XEiInPICwyCf/gSHwCQtngF8w6v614bvbHedNmXHx9cfHzY42vD9Yb12HtswGnkADWxkawLikKj7gw1iVFkFiRR2xuEjFJIcwfGGdmWzejygq2a6o5vrefyb561O0l9GiqmZkbZnBbN72jGs5duMoW30g8PfwoL2vBysYLI5kDNi4+SGy8EOzW4h6XTaJyiLieEdyrmjDLL0WUkYcQHolZRho2yQkYbvbB0HMdtj6BGLuuRVjjgnloKBsqStnS3ohfRxPi0CAEewcEWycEsTkmJg5Y2rojt3ZGar4GubUzVmu8cPDYhMvaLTh7b8HZy1fnFmnnjrWzN3Yu63WEw9oFl7U+2Dp4YLfGHVsHD6ztXDC3ckJmYo3E2AKRRIGBoRmCWI5goEAkUSA2Ml+uANEZzYjFhi88G356PvxIERQcT25+NSlpRUiMrJAp7LG29cDW3gu5iQOCoEAQFJiYOWK7XE8XFZNBTFwW3t4BWJitwdjQgsjwJPZMH+TC0jUWD5/i0MET7J9bZMf2acbHdrB71172zc6za2oPw0Pj9GqH2D93iPGxHVSU1xO8NQKF3AorS3vMzewQCUYYG5npBpuBHBOFJQbLLkciYUXx/m1GKBKJMDQ0/OsnFStlTatJhGCIkcyMsMgEyqsamZicYnRsO+Nj29m1a5qb129w9Mhh5g/M0t/fT2hELG5ePmzwCcbDewshEck0tGuZOXCco2euEpOSj4mNG+b2nlg5b8DCcR3O6wJxWRfM0LZZFo6dYWrPHIeOnaJ/ZIL1W7bi5LmB/LI6PvniK05fvsXA5Ay+wXE4evoSFJ2OtYuutlEkX4OlwwZsnDbjF5pE7+gMzZ0DqPu3ox3eSWlNGw7O3oRHp9DSrqa4rJbA4AjWrvdh85YgnD3WY2HvhiA1RzC2QGrljLG1GwZmjgimjghmTgiGVgimjkgsnLH18MXEzh2xiS2xKXlk5ZdSWVXHa6+9TkdHFzt37uJf//X/5LPPPuf+/QdcvHgZlUqDWt3D9PQeXn/9Bu+99wGfffY5H3/8M9588xn37t3jwYMHfPTRR/zzP/8z//Iv/8KzZ884c+YMS0tLLC0t8cYbb/Dxxx/z+PFjnjx5woULF7h27RoPHz7kwoUL7Nixg6tXr3Lr1i1UKhVnzpzh2LFjNDU10drayq1bt/RC7S+++ILPPvuMp0+fcuzYMXp6eigoKGDjxo3I5fIXxseKY84KVibbV413QfhuErGy7+oJWiwWY2RkhEwmWxbVfnvyTs1vZP7ip8xf/JT8Kg1DszeoaN/2yrG8kllYIRJSqRSpVPrKc/3pQfHXA5GBRJ+FMNBnRQXMrCSUVmbR1lVJ72Arnao6xrb1cP7SUY6c2Mf4tn62TQ3QoalH1d/E6EQX2t4G+nobGOxrQqusZud4N8cOTrFv7ziT2/voH+2hq19JRWsNcfnpbImJJCQ2idCYND1xWE0gQmPSCIpI0mciVgiEf2j8NxmK6BQyCqtQ9k8wMT3P8I5ZBrftQTO8g7r2HvzDE/DyCSYmNQ//8ATW+YURk5pHVHIOyTnFFFU2UtfcSXVDG288eZuf/eJL9h86TnVDG0FhMcQlZxIRm0xMYjph0Yms2xxAYVkNV67f5Q9f/xvXbtxnaHQbgyOT7Nm3wInTS9y5/5jpvQfo7NaybecMdY1t9PQNMzy2nYHhCZTqPtw9vIiJjWN84R5WVrZYW9tha+uAavwo+ZUqbGztmTn5FjGxcVhaWhMbF8/Byz/H0cmZ2o5J6pXbcVjjSINyJxPz97CytmXb9lmmZw7i5OzK5MJ9QqLTsba2w8LCij2n3yYgLAm53ISlJ1/jH5aIvYMLsYlZJKTn09jRw6kLr1Nc3kBdk5L07BIyc8vIzCmluq6duroOamvbKSqqobt7kIqKJhoblUxO7KZb2Ud7m5qOdg1Nje00NbbT1alB1d2rIxB9wwwMDNHfP4hW24dGo9VDq+nVOzkN9A3qsZKZWBFnv4pAdHUoGR0YQ9WhpqNNSUNdM/3aYQZ6RygqLKehvpWOdg1dnVr6+sZobOwkJ6eMlJQ8ouPSSc8qJjounYjoFILDEwgIjmFTQDjr/Lbi5ROAq48f7n6BOG/ZgoPPZmw3b2RNoB/u4cG4R4bgGBqIX04KwYXpNI1oyKsrJjh6CxcvLTK9TUVLZSq9bQVcOLqduV0axoea2btvkCNn9lDZWkhofAiNbV0kpRXivtYf/61xSM2csXPdjNjcBcHCFUGxBputscR39ZEzuZtgdT/uTa04NbRgX12NZ10lDtmpmIYG4xGXQFBWHk5BoSjWb8IjOZmA2ir8GqrJ3T6GS0YqgpMrdl6bsbd0w299CF5efjh5bsLeaS1WazywtnfH0sEda3t3rNboxMeGJjYYK2yQmtsjkVoiGJsjNrZAkJhiYGiCxFBX4i0xlCMWKxAZrJSBG/7RrUj04uLYT8+GHynU2lHOnL/G8VOXSM0oxGudH2ucvREEGWIjc9ZtDGRLQAQ19R20tPdQXtXMRp9gNm8JJWRrLM5OXgiCjAD/MI4dPctbz97j7JmLzO6dZ/euWdrblGSk5xAVFUNoSCR+fgF4ea7HydGNFZsrA5ExYoPVQhfd1kBk/MJrkWCkfy02MMbISKpXsBsaGn5nQPRXiRUSsbICaGiIINZZhG30CaJL1c/Q8ATa3iHGx7Zz+LDORnT/vjlGR4bo7e0lMS2HTQHheGzwx9rRk9KaNqZmF9kzf4KxnXMEx6SSX9FI79gu0gsqcV3vj394Ajkl9SycuMCJ81c4dOwUQ+PbOXX+Ek2dGoKjEpg/epY33/0ZkzMLDG7bQ3x6ERYOXti5+yAxc8TKaROWjhsxt1uHibUXobFZNHYOUlTRQmW9koz8SnyCohEbW7B2QwCWNk6YmNthLDdHEAwxt7InJj4FcxtH7Fy8MTSxQzBQIDa1R27niWBkg6G1uy4LIbXG2NoNmbULhmb22LispUs7wo7pOeb2H2R+/iD9/YPs3z/P3//9P/DBBx9x69YdFhePMjGxDZVKw/T0Hh4/1vWB+Pu//wd+/euvePvtd/XZhPv37/PFF1/wu9/9jufPn3PhwgUuXrzIsWPHePjwIV9++SX379/nzp07XLt2jXPnzjE3N8fMzAyzs7PcvXuXoaEhUlNTuXnzJvfv36ezs5OmpiaOHj3K4uIiPT09ZGdn4+/vj7Oz8yvHhEQiQaFQLJcs6V5LJBL9GH/VhPtDScTLBEQkEmFqaopUKv3WZ0OzN5i/+Cmp+Y3691bsX1cyFC//1oqbxEppk1Qq1WdSXnXslUzFT/hLQpeFEBvqyITE+Js5KTUzivrmErrUtbR2VlFZm8fAiJKFxWmmpsfYNjWAsrcJzWALmt56GpsKUHZVoFXX0tVSwvYJNUcPTTOze4TRcS19IxpaNe3kVhUTmpaAb3QUIbEp35uJWF3qFBieSGB4IlsjkwmP02kXIhKziEjMIimrlNK6dpqU/TR3D1BQ2UR4QiYxqXkERSXjExyD5+ZAQmJTSM4pJjQuldScIjrV/Zw6f4XegXH2HzrO46fv0abUsiUgjPScIuKTMolNyiAlPY/mDjXHTi7RrR1CrR3mzv3H3H/4lKMnzzA4NM7Q2CS37zzgl19+xd7ZeY6dOsvTZ++y/+AiZ89d4rUbtzlz9iKLx08RGLiVtd7rWHryNQXVauwd1lBYVMzCpc/w3eKHlZUN4/N3yatQ4ua1mTrVNGMH7mJmboFy9DAFVSosLa2pah2jvGkYSysbDh85y5Wrd/Hy8qZBuYOJ+Xs4urpT1TrOntNvY2JqjmJZhyGTmWBtu4aktHx8t0bRphpg8dRF0rNLaG7voaquHb+gKGITMqmqbaOxUanPPvT2jtPcrEKrHePUyQsMDU7S0qykrVVFe1u33v5V2dVDj6Yfbc+AvpxJo9GiVvegUmlQqTT6LMTqTMRA3yCD/UMM9g/pSURXh5LO9i4627tQdnajUqrRqHroalXSUN1Ij7qPlqZ2mhvaaW9RUlhQRnNTB40NOnR2aqmsbCQjo4jk5Fw9iYhPyiYuMYvI2DRCIhLZEhzNpoBwNgSEsSEoFE//INz9AnH02YL95k04+m/BNXQrLiFB2AX4sD4lhi05iVT2dVCprKezv4V33r/HiaNT9HSWkZ++lZaadIa1dRw9vJ2Fw9uZP76bqvZSNof6smlrCD7BMUhM7RDJbDCxc8fG3QeRuSNW6wIQLF2QbdyKT1EVUcpeNja24lBahWNNPR7NTbhWFmGZEoNJSCDeqSlEl5bhm5yKR2QUfrk5RDbVsbWmguwBLevT0zCwccDSxgV7mQNeVp7Y27jh6OaNq8cGrB1cMZSaIxhIMZJZYGHrhNjIdFmAbKwTJgvGCCJj3fvCt+M1QTBEZGCEWCJDYihDYihfLlPSVVkYiKWIJVLEEtny+69eFFt5nvzl58ef8IOwbededuzaR11jB9r+MZLTclm30R9Pbx8SU7Jp79Kybedetu3cS2uHBm3/GKUV9YSEx2EgkmFhbou1lSNbg8Lp7FDT0d5NQnwKgQEhWFrYIpXKEYlWAn3j5eDh5bo0XX2bXLbiNb/iQS9Zdg/Rfb6ihhcECUZGL650vmCH9WPAColYEbcaiHUkQiTBzd0bZbcWbe8Q8wtHuHjhKnfv3ufatessLS2xe/cUu2emCQiLYb1/OGt9Q3Bd70+reojJmQU0w9to7xlieNsM+w6d5MCRM/QMbaOmWUmXdoTDJy/w2u0HXLp2m9dv32f/oaM8e/dDLt+4x+TuffzNb/8bn/7qt+w/eo7sklpiUvIJCE/SZyIEmQPGFm6Y263D0MQZB3dfvDaHUdXQjXZoioz8SqzWeGHn6IWz+0YsbZxw89yIla0j9o5uFJZU0tymJDgiDjsXL+xd1yGzckKQWmFk7YzIdA1icycU9l4IYnNM7b0QDEywd99IRX07R05c4PS5S4yNb0epVHH48BHu33/AP//zv/D5519w+vRZduyY4s6de6jVPWg0Wu7de4Nf/vJveP78HW7dusO1a9e5ceMGN2/e5NatW7z11lv84he/4P333+f6dd11Pn/+POfOnePOnTvMzc0xOzvL5OQkpaWlbNq0iczMTPLz8xkbGyM3N5eysjLm5uZoa2vD0dERc3NzHB0dXxlEC4LOJUmhULyQNROLxX80wF5Z+V/9W38qiRAEATMzM2Qy2beOZ2Pv+q3v2ti7MjR7g51HHn3vua0mFJaWlpibm2NiYoJUKv3rzw7+l4OOREiMDPUkQmykm5M2+3lQXJ5BcXkGDS2llFZmUV6dy87pYY6d2s/C4jSq/hbUA82oeuppaCxEraqmv6+RrvYKJse6OXRgJ9PTo0zuGKZ/rI/ajiYScjLwj4smIDaO4JjkFwjEy0QiMiGLiPhMPaEIjUkjKjGb5KwSMguqyC9tJD23kpSsCooqWmjrHqa5c4Dsohoi4jP1Lk5bIxNJSM8lKCKOkOhEmrt66B2d4NyFq9x/+JTXr9+hs1tLWXkNrR0qevuGGRnfQWNTO/lF5WRm5VNcVs2evQeoqm2io1PNzVv3OXrsFE3NrQwNjnFg/iA7d0yzdOESJ46f4fGTp3z+819x6vRZLl+6xuMnT7l44Sqz+/ZTVlqJnb09Ht6+qCeOMnnwDXq2HWdrcAh29g7Y2trju8WPsQN3UY4uklXSTnZpBwqFKbXdu/H19UOhMKWsaZiAsCRMTS0YGZthYGg7DmuccHbzpKJZp4uoahvHyc0Dc3NLAsOTGduv00r4BUawJTCSospGiquaCI1JIS4pm6y8cpLS8snMLSM7r5yG5m40mhF9KVNjo5L6+k66uvoZHdlBY0MH1VVNtLZ009LcSXNTB50darqVWlTdOqzMwSuaiBUyMdg/RH/vwAt6iP7eAYYGhhkZGmWwf4g+bT8qpZrO9i462jrp6lCi7tag1fSi6lDT1tjOyNA4rc0dFBWU0t7aRUN9KwX5pRQVlpObU0RJSQ2ZmYUkJWWRnJxNRHQK8UnZJCTlEZeQQ2R0OlvDEvEJ0pGITUERbAqOxNMvGK/AYFz9A3Hw8cVu02bWbPHDyT8Ah0A/5Bu9cAjzJTg/mZSKHPYd28upC4fYPd1PX08t1WXJNNZk0tlWzNSuXoYmuxme6qVZ20BpaxVeAYEIYhkyO2ciUnNJK67GwnU9ElsX5K7rERw8EVw3YB+VxOayGrzLqnAprcS7oZktXZ1saqnBoygTh8QoPOJj8EnT7hbhAAAgAElEQVRKYm14BLa+vlj7+uARH4NTTAQukeFYb9iIIJYhEYyxFkwwEwwRC4YIYilyhcWy0FhXDWFopMDcyh6FiSWCSEcK9P0OxFJkcnMEQbIsUtbFaf9RxhQ/kYgfIeKSUomKTUJkKMXJ1QvvjT70DY5x7eYdJrbvJq+olH0HDrN77xxdql6q6hoprahFZGCEsZEJpiaW+gzBN0G+wXKQ/434UiKRvDKY0mUQjJdff9O8amWrq682/NbnK3XhK0HXahGnWCz+VjnIXx1WNBEGAsJyXbKuK6EEM3NrcnKLaG1TcuXqDd5+/j537zzgzJlzvPXWW5w5c4bZA/PEpefhExKLk/cW3DcF0dw9QP/ELvLK60jOKSarsJLIhDSSMvNp1/QyOTVD79AY84vHOXLyLE+ev8drN+8yv3icY6fP8/Ct93nrg0/5/Mvfc+P+U1SD27Bz24CtywbW+oSSW95MeaOK0LhcnNYGYWG/HkuHDZjZeSEY25CcWUppdTthsemY2bqhMHegoKSW5jYV+UWVJCRnEBYZR11jG0p1H4VlNRibWBGTkEleaS0yKycMTOywcFyHILXRaSGMLTBz8MTYYg35ZXUsvXaLU+evMDW9j+GRCebmDnDx4mVOnz7L48dvcunSFTo7lXR1dXPjxi0WFg6xuHiUN954yPPn73Dv3hvcunWH+/cf8OjRI54+fcrTp0/58MMP+fLLL/nss8+4ffs2586d48yZM/T39zMyMkJeXh5hYWF4enpiaWmJpaUlaWlpODg4YG9vj0gkws7OTl/Go1Ao9GNREAQMDQ0xNzfXZ8xW3wvfRYBXMhEr+7yKXPwQTcR3pYpXgvs/RlryqzQsPfma/CoNcXFxDM3eeGVG4mWslE0pFArMzMz0pOUnMvHXAgMMJGK9m5xI/A2JMDGXUFCSRl5RMq2dVWj6WqhpKKK7p4nF47McP72fdnUdLR3ldHZX09JehlpTy9BgC10dlfT2NDO/fwezs9vZuXsS7bCWotpKQpIT8I2MJCg+gZDYlO8tZwqLTScsNl3/nbDYdGKSc0nJLiWroIatEWmEx2YTGZ9LcmY52YW1xCbn4xeic10KikjAJyicgvJaBid3kJydR3ZxKSeWLrJr7xy7985x4uRZTpw8R1JyOmnpOdTWNVFeUcvCwSOMjG6jqbmdblUvrW1ddKt66dEOsHjkJItHTnD8+EnGxye5ePEyV69eY/v2nSwtXeT69ZucPXuex4/f5K233ubp07e4cOESu3fPMDY2QWNjM87OLjg4rMHJ2QVXNzecnF1wdHTCxdUNdw8vzMwsMDU1R64wQS43QSY3QSZXIJfrXktlChQKMxQmZpiZ2+h6EslNUCx3szY1tcDM3BJbW3scHBzxDwjBytoWMzNLzMwtCQlPID45h4T0fBIzCgiNSSE5vYDC0jr6h3dQUtFIT9842v4JJif3UFpaT01NG2VlDZSXN+pQVkdlRQNdnVr6+8Zob+vWN6NTq/peIBE9Pb309Q3Q3z+o00P09r9AInrUWnrUWvq0/Qz0DTI0MMzk+DZGhkbp7emju0v1QjZC3a1h765Z2ps6qKmqp6tDRWtzB3U1jdTVNlNWWk1hQRmZGXnk55eTmVlIZmYhOTklRMelExOfQVRMBuGRaQSHJhIQFItvQBQb/SPY4BfOev9Q1gWEsiE4knXBYTj5+mG3YRP2m31w9g/AOTgQxaa1uMYEsTUvifDcBMb2jlLRUEh+USKVVRkouyo4dHAbu3b3sX1XH2O7+tCMK8ksz6CwsRxLNzcEqRkum/yJyy6ktXcUx43+COZ2CNaOiBzcEWydMdkUiEdKFl45RXgWlLChsgafOh2BcM6IxSY8EMUGL+SuLhg7OiCYmyMYSRBM5QhmMgRjQwQjXUZAKkhwFllgLkiQvCK4NxAbYiiRYWgkxdZmDWbmlpgoLDAylum+JxLr4zyRgUSnqVpejPjTt6/GT6VNPzJs3zHFjp3TpGdkYWSsQCwxoqq6Hk1PL11KDYZGUl1HZsFAxzwFA0zNrL41+MRiQ6RS+QsBiW4F9KUDinSe5KsbXpmZmSESCS8FVt8Mou8aUCtB1o9ywIkEBInO8tVgeSVwdXbGe90mGhpbmV9Y5PqNOxw9doqlC1f48KNPuPra6+zZt8DQ9hnyqltw3hiAtfsGYtJzya2ow9FrEzIre6wd3fELjWB63zxXrt/i/KWrzOw7wOVrN/jgk8949Owd9i0sUlHbiLKnn7c/+jkP33qfvQvHKaluxj88AUcvH+xcNyKS2WC+xhs7dx8cPPyRmDojs3DH0mEDUgsXRDI7zGzcUVi6YG7njq3zOuRm9gyOTnHh8g0GhrcxMr6DguIKikqraGnvJiI6ARfPdaj7Rugfm2KtbwjmazwxtffA2NIJuY0r5mu8MJDbsnlrNJO793PmwmsMje5geGw7c/sP8v77H3L9+k1mZ+fQavsoLCwmIyOL9vZOVCoNe/bMcvjwEebnD3Lq1Blu3brDkydPefbsOc+fP+edd97RC6u/+uornj17xqlTpzh48CBarZaUlBTKysoIDg5mzZo1+iDd2toaQRAwNjb+lp5hdTZhhUy8PEa/L5A2NDTU77car5pcv49EvKyFeHl/mUyGkZHRt0qlVj738PBg55FHDM3eeCE7sUIkVp/H6tKnV523sbExCoUCU1NTPf7i9+B/dawqZRIMVukilhc3wiL9Ka/OpbG1HKWmkcrafIrKMhid7GH33lGUmgaq6/Noai2hsaWY1rYy+vpb0PQ0oelpYnp6lN0z44xuG6axq5WUvFz8Y2Lwi44hODGF8IR0wuMyCI/L0BOGldcR8Zl64hCZkEVUYjbRSTnEpuSRmFFESlYZEXE5pOXUkFPURFFFGyVVbSRnlhKbkkdRZTO9Izto7e6lf3wb+48cY/H0WZZev8b+o0dIy8lhbv88+fmFTO2cobNTSWpKJtnZuXR1qjlx4hSfffoFBw8e5uiRk1y58hoL84sMDAyxZ2aOAwcWWDp3gSOHF7nx+nU+/vAjfvmLL7h+7XX275tjasdOnr35lP/n//5f/OPv/4FzZ85yaOEgF5cusGHDBvz8/MjKysLTy4uExCTalSoCArfi6uZGalo6nl5rcXXzJDg0mpT0PCJjkgkNTyA+IYugrTEkpxbg6xdGQFAUmzYHYyyVU9Y4RFnTMDK5CT5bQtmwKYiEpBz6B3cyf/AMdQ2dpKQVkJCYTWBIPBt8golMyCAoIoF29SB79x+lsVVNY6uarLxyxiZn6FINotGMUFfXQXV1K01N3VRVtVBcXKsXVff1jjI0OElHu4qW5k59OZNa1asjEioNGo2Wvr4BBgaG6OvTlTitLmda7dK0gpGhUYYGhunT9tOj1ur1ESs4e+IMi/OHqSyvoqmhmYG+YcpKKiktqaS+rpnyshoK8kupqKyjpLSKkpIaSktrSUzJJj4pm8jIVMLDUggOTSI4NImtYUn4h8azOTAK7y2hbNwaweawGDaHxeAZEIKLjx/OW/xxD9yKW3AQzhGBbEyPIV9ZT0pVLvWaJjJL0tga4UNiahi5+Yn0DbYyNNbF+FQfmtEu6rprCUrayqYIfxRr1uDpG4C1qyeCRMrGrRFYuXghNrPBxmMjRvauCGa2CHauGHtuRHBfj+DiheDiieDoiGBqiKAwQJBJEIwNECQSBEMxglyOYCRGMJEjGIt174sNEIuMUAiGmAsSzAQDTCW6LPRKkzOxaLl8VqR7NpmZmOsyyXJTXYmqkW5hVvQdWQTdXP9N3Ley1S2SrTyPhJ8yDf/ZkJ6RhdfadTg5uyIxNEZkIEEqU7A6oJUYGiMIBhhL5cuM1EDHUE3MeDHz8M0Pv1IEutwoQ7RcwmNi8mLwJZXqAqAVgvEtAiLoBulqgvEyXlWD/dcKg2USYSiT6knEyrWWK0zpUmpQqXvZN7fA7ulZHj1+xsef/JzrN+4wv3iS6YUTdAxMEhCTguN6P9YFhJKQXYj7xi14bvbH3s2T+PQsrt26y/Ez5zl68hTXbt7i6vUbnLt4ieNnlugbHme9jz+a/mG++sd/Zs/8EUprWnSdHtf64rTWF4mJPUZma3DyDkAwtsbUzhtzh/XYOvtgbrcOwdgG57UBSOR2CBIL7F03EBqTRnh0CrWNXVy6eouTZy5x7sJVJrbvZmL7bmobWpGbWpGdV8yR4+dQ940Qk5zNOr8wDOS2OHj6IMhtsHL2xtDMnoHxXTx//2eM79hNVGwS9Q0t7No1zcmTp2ltbWdu7oC++/T09B4GB4cZHR1nfHySwcFh9uyZ5dGjJ/ziF7/kiy9+xVdf/ZaPP/6Y999/n48//pjf/OY3fP7555w5c4aRkRFGRkYoKSnB0dERFxcX/f9MoVC8krRaWlrqx9/qQH41WVhZhV/RPLxMuF8mFq/K3n1zH/xxTcTLGY7VTk0rgf3KMV5FIlZ0EKuPa2Pvys4jj14QWVtYWNA+OL/KBvabe/HlayUWi5HL5Zibm//F77//8hAJencmhakcQ2ODF5pheqx1Qq1to72rnvrmUuqaSqiszWfb1ADTs2OMTHRT05BPQ3MRtQ351Nbl0T/QysRkD6PjGia29TM2OYCqX0VRdRmRySn4R0YTGJdIWHImkUnZRCVm68uWIuIz9YRhBXGp+SRnlZCeV0F6XgWpOWU6y9WsMsJjs0lMLyc+tZSUrApyi+tJTC8mMaOIulYVFfWtnLn8Gm88e86F12/wy9/+HZ//5tf0jg1T19JEXX0j8fGJ7Nu3n7m5A6jVPTQ0NDE8PMrx4yc5duwEt27d4cGDR1y8eJmDBw+zfftORkbGmJjYxrkzZ7lwfonr117n7u07fPzhR9y+eYu7t+9w5dJl3nn+Nv/2f/wrn3z0MUvnznP/7j2evfkUb29vOvr26DQRBQUEBAaya2YPLi6uVLUMsvTka1LT0vEP2IqvXyCbffzw8t7A1uBIgraG47V2I2u9NxIVk8oaR1ccHFyQyUzwC0nA2s4BqUyBmbkNllZ2mFvYYmFpR1xCDhs2BWFr54jX2o24uHlh5+Csa7C2MYBt0weoqmtn3aYgCkvryC2sokPZT35RNbm55dTWtlNSUkdv7zhNTd1UVjbT3NRFXW0rDfXty/qDtmUtxABtrUpU3VqUXRqUShUqlUZv79rT06t7rdbqhdWD/UN6UbVG1UN3l0qfnVgRYK+4NWlUPai7NZw/dY5/+5d/ZW52P9mZObS3dtHU0EpdbRM52QWUFFdSkF9KdU0jFZV1lJfXU1ZWR2JKNgnJOcTEZBAVmU5kdAYxcdnEJeURFZdJUGgCG/zC8Q2Jxi8iji3hsazfGsHawGDWBoWwNigEt6BA7AI24Ry6hZpBJYXt1RQ1ldPR30FsagQxSSG0dNWQW5xKXUsZw9u1pBUmE5+bwNakUOzWOSO1ssbY0hoLexcsHVwxNrPBQGauEzCLZDrTEbEMQaJAMDZDMDRBMDJBkJsjSGUIUkMdeZAaIlLIEcRiBLEEIxMTDM1MdSRCYoCRhTmCgQGGYiOs5eYoBAPsjE2QCMv24AZiDIQX+xMYSQwRCQIKmRypkTFyqQwrC0t9bwMT+YuLXKLvzSx8/+c/4ceOVV2W/2T80IP8ufv/Z8Ufub45ufl0dCrp7FIzu2+eAweP8vX//j+4eOU6O2f2s+vAMXq37cF1cxDxOSUk55Xgtskfa2cPnL03Yevijn9YJJNT07x2846eRCwsHmH33lmKyqsJjYojK7+Y5+9/zJvvfsypC6+RlFmItaMnRuYOOHr5IBhbYeXojcLWA7mNO3JrT6SW7hibuerE1TYeGJs74+juw3rfcNzW+WPnsp7unhEuXr3D9N4Fduzax6mzFzl34SpXrt1i34HDZGblkZGTT5eql/KaJhIzCohMyiQgIlEvkLRyWktti5pHzz9i265ZIqITyMouoH9ghB07phgZGePo0eOcOHGKs2fPc/PmbY4cOcbs7BwzM3tpb++ksLCY1tZ2Tpw4xfvvf8inn/6cd955j1//+tf84Q9/4Pe//z0PHjygr6+P8PBw7O3tfxQr5atJiFQq/U5NxGqs1iyIxWKkUilyuVxPbFZ/7+V9V5c1CcI3OolXaSh+CGxsbF4gTqv//rEsBPyo8X3zj4GASCIwNKqlobmCxpZKxrf3cuDQLvbun2R0UsPO6QHalVXU1OfR0FxEa3sl3eoGBoa6aG6vpG9QxcBoHx3qLjKL8gmMisE3LIqAmCRC4tIJjEwiJjmX2JQ8ffYhLDadiPhMUrJLae7qJ7+sgRblAKU1beQU11LTrKKkupXc4noCg5NIz6qmuk5FbEI+yenFJKQUUFbVSmOrmpTMfOpbOjh57gJLV65xYHGRi9eu8vDZm9x7+ACVuoeiohIGBoZobW1nfv4g//AP/8Tdu/c5ceIUly9f5ebN2zx8+JgnT55y69YdTp8+y9zcAb1b3s8+/oT3332PJ48e89uv/o7/63/8T/72V3/D3dt3ePut53z2s0+5f/cen3/2c27fvMWN16/js9kH5eghlp58TXvvDBs2bqSgsAhPLy8WLn3G0pOvCQiOxt3DEw9PL8IjoggKCsbSygYrK1tiYuJwc/dEJjPB1XMzAWFJKBRm+IclIpXqSp5kMhP8QxPxC0nAWCrHzNwGY6kcqUyBf1girp6bkclNcHByJTQmBf/QWMKikvHfGo1vQASxiVnExGdQ36REqRygrKyBkpI6lMoB1OphqqpaaG3pprSkhpZmJZ0dPXS0q1Cr+uhoV6Hs6qFb2YNG3Yda3YNSqUKt7tE7NWk0OoIw2D/E0MAwvT19aFQ9+iyEulujF1ZrVD36TIVG1aP/XndHJ+dPn2HXzt1UllfpXZxKiitoae6gtKSSvNwiCgrLSEnNQtMzQGNTO2rtIBnZRaSnF5OUmE9cQg7ZuZXkFdQQm5hDYEg8azcHsSkgHL+wWHxDIvHaEoinbwAbQsLZEBKKu78fnuFBrIsOJiAlmoSSTIqaKqhoqaK4toicknQyC1PILk4jpySd1NwkQuKCcdvsgdRWgWAs0rkyilaEyavxcsNbmY5UGMh0pEIsQzAw1u1vINLHUhJBhJmJLssrNpRgZmOF2ESGIBHptZciQUAiCBgJBn+0qadIEDAzVWBhbqrvN2RhboqpifzH29PgJ/x/gJ9IxF8Of+T6btzkw9SuaYZHJtg5NcP+hSO8/9HnXLh8gzNLrzNz8CTTh08Tk1mIT3g8G4LCcV7vi8emABw81pGYkUd1cxvd2gEOHTvJ/UdvcvfBY1TafmobW4hNSmODbwDNHd3cvPeQqdkF9i4cJSW7GDNbFyzWeGJm746JjRtmdh5YOW/AyMIZQzMXFDZemNqsxdJhAwZye0JiMjmweJ66lh4cPTZj77qBTtUg26bm6BucYO/cYbZP7aGiuoGh0W0cP3We80uXGRwaY3BonOY2JZl5JazzDcbM1o3knFKm5o4Qk5zN+NQ+RiZ3Ud/UzqXXrvPkzec8efM5z5495969N/joo0/49a+/4quvfssnn3zKiROn6O3tJyMji/r6RqamdnPp0hWePHnK8+fv8Pjxm9y79wbbt2+nqqqKTZs2vWBJ+kPEzX8NWAn0JRIJcrkcmUymD75f5eb0MgwMDDAyMkIqlerLml7+bUH4phHdai2En5+uWdb3lTH9MVhYWGBsbPzKY/4oSxR/bPgBc3xFdQkDwxpqG0qZP7ybD3/2lMfPbjJ/eBfnLx1mfLuGkvI06psKGRjqpLWzivrmUlqV9fQO9dA32keTsoOknGwCo+MJjkshNCmLkLh00gsqCY/LwD80nsiELDLyKykob6RLO8bB4xfYM3+CnqEddGnH0A7vpF09TGNHL8lZJYTHZhIakU5ljZKW9kFqG1W0dPRTVtVKa2cvCanZxCal0dKpoqSyhrTsPHoGB3nzned88oufM7FjJ+UVVfT1DXDxwlU++OAjls5f5quvfsu1127y3nsf8E//+N91Zgxvvcfdu/e5cvl1zpw5x6mT5zh3bonzZ5d4/PAR7779Du+98y6//tsv+W//9Ad+8fPPeXD/DZ4+eZP3332PC+eXePPxEx6+8YBdO6fw9PRk26E3aBvYz+TB+zisWYObuwdlDX0oRw8vN5CzwtNzLRML91BPHGPswB1qlLuRyU1Qji5S0Tyit28NikjB1NSCpSdfI5ebYG2/hplTz/XdqSuaRzAxMWNLSLz+/T2n36aqdQwzc0s812/Ba1MgoZFJJKbmEZOQSXh0CnGJWZRWNFJT00ZOThk5OWXU1LRRU9NGdnYp3co+ykpraW7qolvZh6q7F426n84ONWpVH81N7Si7NPpGcxqNVu/UpFLpGsatODKtlCutkITuLhX9vQNoVD36JnMqpRqVUo1W06src9L0MDk6xvDgiN7dqaGukYryGno0/cwfOEx2Vj6tbUrq6ltITsmkuKSSU2cvUlxWS0BANKWljeyaPkRSSgEubpsJj0pms18YUXHp+AZEEBAWg39oNBsCt7IpKIzA6FhC4hLYEhVFRkUpCcW5RGUnE5Yax9b4MDYF++Lk7YyZgzlGpoZ6SBRiBJmAYCjobN3FAiul4KJVEAsSxIKhfitaxreJhgSJYIBUMMBIEDASBIwFERZyE8wVJjqnP1MTjEzkiIwNv9FfigQd8RD+OIEQCQLGRhIUcilSY0OMjSTIpEYYG0l+IhE/YTX+nJ1/SNfmVfiJRPwwLF8fmUJOR6eSLrWWwdEJdu6e5fqtBzx48h6nLtzg9OVbVDZ34+S9BS/fEOLSC3BZ54vn5kA2BobTrh7ktdsPuHDtNhdev8mdB0+48+AJLZ0q3NZuYN1mP/KKy5mZW+Dg0ZMMb9vNjj0HcF/vh2BkhrWzNzIrJ+xcNyIxscfCcR1i0zU6AmHnTVhsLr5bk7Bx3simwFh6h3fRM7iThnYtmwIiae3sZXB0ig5lL3WNHcQnpRObkMqumTlev3mPW7fvc3jxKIcXjzM4MkluQTme630xtXEmKbOQ7r4x3NZtwdzaGXtHD7T9I3zys8+5c/sNPvzwY371q7/l/fc/5O233+Vv//bX/M3ffMmzZ8+5cuU1pqf3cOLEKU6fPsupU2c4cGABjUZLYmIy1ta2CILBK0uTfmwr4Cu2sAqF4gXis1JKtOLM9KqGbytWqyu2rEZGRt9JnlYLqVPzG1l68jVxcXEIgi4jERcX9ydnJORyOXK5/JVi8L/0df0vgR9AIqxtLWhqraG8Kp+BESXzh3ezY/cg/cOdLB7dw/zBKWobi2hsLWNkQo12oA3tQDu7ZicZGh+gZ7CXyqZG4jIyCYpJIiwhk7DkHIJj0/EPT6C2RU1Ns4qgiCQSM4qYOXCck0vXGZrcw5HTV5iaXaSqUUnvyBSt3YOU13UQn1ZAWm45xeXNNLf2UlzaRH5hLQlJeQQGx9DYoiI1I5+o2CTyCstISElndHIH9x4+4sGTN7l28xbN7R0cXjzO3XsPefe9jzl0+BhDwxNcunyNR4/f4uGjpzx/+wOu37jD5SvXeePBE56//QF37z3kxMlzzO6bZ9++/Rw8eJizZ89z6dIVLl26wo0bt7h79z43btziwYNH/OY3f8fz5+9w5849Ll26QmlpGQ4Oazh4+efExMSy9ORrTEzNcHJ2YenJ12SVtLP7+FOkMgXK0UUqW8ewsbHHy8ubpSdfY2Vli6f3FhYufUZFyygVzSMoFKYEhCUxc/pt5ApTxvbf1XWllsqxsnXQOTLJTZg59Ry/kARkcl0GY+nJ11jb2pGQlkN0Uhb+W6PZGhZPWFQyfkFRhEclExaZRFJSDiUldVRUNJGXV0FubjllZQ2UldZSWdFAf98YA/3jy70hhvTaiOamdlTdWr0GYsXaVV/WpNbqg/8VErGSgejuUjE0MEyPWqu3eO1o66S1uY22lna6OpS0N7fQ3dGJVtNDd5eShrp6WptbvrGS7dbS1zvE/MIiA4OjFJdUEh2TiKpngPqmTtLSCigpqWNqaj+trRqSUvOIiU/D2W0dPgGhBEfEERwdR0B4FOv9Aljr48eGwCA2BgSxdosf1m4umDjYYGilwMBcithMikhuqCMKK0H7aujt3EU6HaRggEgwQLwKEsEAyTJBkCyLn1dDvAwjwQC5IGC6vJUKAlJBhKVUgblMgaFYp2+QmygwMpEjGBroji8WdH8vl4r/ECJhZCjGRCHDRCHDyFCM2EDAUGLwg/b9PvzF57+f8B+FP2fn72oj/j34iUD84GtkIBGzxd+PdmU3O3btpVszyMLh0zx+9jE79hxi575F6tp7SMouwSc4hoTMIjYERJBXXkeTspdHzz/i/NXbzB0+xbU7j+kfmyItt5SI+HQ8N/ph5+RBZV0Tl1+/xc17D9m5d569C0dJzyvDwt4NhY0LpnZuWDh4YWbngfkab0QKe2xcfDCxXUtoTA7ePlEYmzvj5OXP7MJpfvXVf+ejz78iMiELI7k1QaFxVFQ30aHspbVDxZ59Czx/9yPuv/GYkydPc/bsed2KUU4BTq5eWFg7YmKxhnW+wQSExeHo5o21nQvdmn4++vgzbt2+y4ULl/jyy9/w5pvPeP78Hd555z3+8If/jd/97vc8e/act956m2vXrtPR0UVSUgp2dg768WloaIxUKtc7ggmCoBf8GhkZvbBC/xcfBz8AK92nFQrF9+onvq9rtIGBwXeWNb2M9sF5dh559AKp8PDwoKJ9GzuPPPqTMhMSiUR/7qs1Hj82IvejxR8hEApTEwSRQHxSNLUN5VRUF5BfnEpGTiy5hUnsmBrg9RtnmT2wjb6hDl1fiZ4mJqaGGNrWz9jOMVrVneRVlJOQlUNYYjqBUSkExWYSlVJAdnEdFfWdVDZ0kZpTRkxyrl73EBieyNjOOXbsOUROcS1d2jFKqltJz6sgLjWfivpOwiNTCY1IJDktn5r6DgqKazi7YDEAACAASURBVMjJL2NkfIqB4W3kFZaRX1ROaWUNEzt2MTQ2ydi27fzs81/yr//zf3Hi9BIzs/McOnyc2f2HOH7iLHvnDnLj5j1u33vEzVv3OXF6iYOHjnH46CkWDh5lbHIKbe8QvX3DdCk1aHp6ObJ4gpu37nD2zAX27N3H5MROVOoeerWD3Lx1hw/e/4Tbd+5x+dI1oqNjcHJy1mUNFCbsOv4mGzZsorRhiJKGQbJK2hndfwe5XNfTYXT/HUbmbjMyd5vR/XewtLTBwsKa0f13mDn9NgqFKcZSOX4hCYztv4tsuaGcs9tGZHITpFI5RkZSfIPjmDn1HIXCFIXCVP89MwtLsgrKKKxoICg0jsCQWOKTc4iOzyA4LJ7ElFzKyhpoblbR2KikpqaNhoYuOjp6KS6qormpi6HBSWprWsjPK6GrU0Nf7zAadT9qVS/aHp0Tk1rdQ1dXN93darTaPgYHh/VOTAN9g/pyJnW35oVsRFeHEpVSrbd+XXFz6u8dQKtS09HSirKzi8H+AXrUGupr6ygtLaesrAK1qpf9cwdpa1eSmJRGR6ealNQsQiNiSc3IpaSkhpSUHOLjMxke3s6umQMUl1UTE5+Gr38wa1w9cXBxx9JuDRJTEwQjKYKxEYKhsc5RUSL6JjB/FWkw0JURicQGiMTL+iMD0apMwIsE4kUiIbyw1WUbvtkaCwImguglEmGAqbEME6kMQ7EEBEEPkaFEd44SAcFomVAsx2ErAf13bcUGOr2qmakChUKGsZEEA9GfRyB+IhH/qfDn7Lzi0LQaP5BMfOt3/j3bHze+dVO9/CAXC1jYWKPp62fXzBx1zZ2otKNMzRyiSz3C8La9lFQ36236NIPbSc4qQTO4nT3zJzi+9DqjU3N0aEfZt3iGnNI6rJzWYuHghbWzN67emzl+ZomZuQXGd+zm+LnLqPpHcfbajJmtC8YWazCzd0dh7UpCRjGbtsYhNl2DqZ03xhZurN0cyUb/OASpLU5e/py7fJdffPkHLl1/QHZRDTJTO+yd1lJUWsPC4ZMcOnKShcPHWbp0jcOLx1lYOMTVq1c5fvwkFZW1REQnEBIeg52TB4LIGCt7FyQyc+ISM7hw+XXu3nvI1avXePft93jj3n0+++xzHj16wsLCIXbsmKKwsBhHR2fMzS15mdyKRGLEYkMMDL4Zo+bm5j8asvBdkEgkyGQy5HI5xsbG/64yLJFIhEwme6HR3XchLi4OCwsLbOxdmb/4qa6ue1lUbWGhK6n4U44tl8sxMTHRn/dPJOL/R3wrM7zqnhEJGC8bPri4OVJdV0pmTiKpmdHkF6cQn7yVTmUtx0/OsbC4m+nZMXKKUmjpqmHPgZ00ddUzvHOUssZaknJySS0oIS6jkC1hCQTHZJNb1kpRVSsF5Y3kFNcSmZDFRv8IQmPSSM+rICmzmO6+CSZ2HSC/rIEOzQgF5Y2k5pQRGpNGak4ZjS066+gOZS9Nrd1kZBdRU99CU2sXLe3dVNU2UVZZR0/fMC3t3RSWVHLs1Fl+8avfcPPOAya272bu4DGm9y5w/vJ1ZvcvcvDoaRaPneXA4ROotcOoeodRa4dpaleRnlVIcEQcyWm51De1M75tF6OTOzh2/Ayv37rL8RNnmdixC23vEHVNrUzt2svkzt3snNpDu1JNdU0jm318iY9PYOHSZ5iamlOj3E1pwyDzFz/Fzs6BkoZBSuoHUSjMWHryNQoTM2QyE52eQaqzdfXx2cLu409ZevI1tmuckMlNKGscorRxCKlMsdxQTqeNcPXYhIvHpmWScQepVK7XS8yceo5UriAoLIb4tDyCwxOIiksnKS2f0MgkQiMSaWjuRqsdo6SkjoyMIurqOujq6qe+vpPysjrKSmvp7OihrVWXfejVDtGt1NLa0kWvdhCN+psMhFrdo4dGo33BlUmr6UWj6tGXNPX29Om7VHd3qfSftbW009TQTEtTK6rOLraPj9HZ3kFRQSHKzi4mxyfo7lZTXV1LTU0ddXUN5BeUkJtXREtrJ+UVNZRUVJOclk1hUTm5ecVs2RJCdEwi0TGJuLh6YmXriCCSIDKUIkgMEUTLK/cGL26lchmGxpJlkmCA2FCC2FCiN0x5OV4Rrco86P7+/iBbvAqSl2AkCMgFA2SCCKPl94zFEmTGUqRGxohFBi+QCFbu9+VMyAvlTcJ3b0XiZVG0gc4Ix8bOWm+I8825Gvy7tn/x+e8n/Efh37vjqwjEy0TijwUDr8pk/Cn4i1+8Pwt/lEQYCBgr5KRkZFJaUUttUwf1zWpSMkrIzK2kqq6T4PAE3Lx8UPeO8dkXv2NwYoaR7bNsnzmIi7c/NS0amroGqG7VEpGUh5N3AEbmrqzx8CE4KoHSqjq2BIWSX1LBnvkj7Jk/Qrt6kPVbQjCxdcXUzg1v3zAmdi9Q3qjCca0/xhZuSC3dySttJTalBDvXzUgtXIiMz2ZoYi/dfRMkZ5Vgbu2MkdyasMgE+ocmmdwxzfTeA1y6eoMHD9+kp6eXE8eO89qVaxw7doL5hUWm9x6gs7uP3KIKnD3W4+zhzejETp68+ZwPPviITz75lKOLR2hraSU2Nh5Pz7VIJEYvkAMzMwsUClMMDY0xNDRGIvmmf8kKxGLDbzV5W+my/JceF3/SGPp/2Tvv8KiqtYtPSy8ERaoiCEjvJb333nvvvfeEJIQ0EhIIvYfQO0gXkKKAAiKigg29YtfPe1EIvf2+PyZnmIQg3iv3Ysk8z3rOlDOnzZm999rv+67V6rUiSM3q6OgoIgq/lhak/JlEIlGkRCnXVPzafj1DMkksmIVIJE9vKqzfSmLBLGatOf1vHb+qqqpCalbZmftpX9e/BX6NRAiQiFDTkBETH4aLuw2jxg3Ayc0cFw9zEpNDyc6NJzUzisVNM4mMDyQpI4q62TVEJkeRUZyNk68nBjY22Hn6YusewDgTB4xtfAmOySYmKU9hLucZEIWtix9mtu7EpeYze9EqiqfWk543BWsnHzz8I7Fx9sXeLQBTGzfs3fwoKJ5KXmEpNXUzcfXwpf/AoQSFRpGUmkVN3UyWLl9NUmoWBcVTyMmfTHRcMo1zFrJi9QYKiqewZuMr7Dt0jEVNq/HyD8XcxomYxHTyisuxdfJgzERj9E2ssHZww90nCE+/EDx8g/HyDyUgNJq6hrlMrapTYHJZJZPLKplSMY3S8mqqa2cQEByBl28QvgHygeuzz3bD28eXsjm70dbugqOjC6sOfI+rfzLa2nqUNO7ExS8JFRV1qhYewDciHw0NbeztHen9wst079GLWWtOM3jIMEobdxIYU4ymppDCVIiamia1y47gH1VAn75DqG2tmejWoxerDnzPqImW9O47mNplRxhrYIOGpjaDho9l1ERTRo0zZqKhFRY2rljauhEelUxMfAYJCVlERibj7x9JYGA0KSl5lJXVkpdbgrOTFz7eweRkF1MxdRqTi8uJjUkiJjqRtNQskpPSSU1NV/hEZGXlkJqaTnJyKlkZ2Yr0JYEkCI7UOVm5JCemKEhEWko6ifFJxMXEk5KUSm52DovnL2DDmtXMmTWbadU1rF29hrWr1zB5cinR0bH4+wfi7x9IaFgU/gEhjBk7kW7P9aLXC/0QyQQTWxkqqlqK5+oaOvJiZ7EEsYqqfAZfJm2NPEgQqcoQq6kgVZcpBvpC/y0RiVvbMJli0koqlrWJOKiIpKiKZKhLVDv+D3aQ7t0RqZCK5BEJWauqklQqRVVdDTUNdblss6gtgdDR0JT3dwKRkEl+fd+t60lkYsVrdU01OYnQ1Wot0pb8Ljz19q8TTwq/ZxDfXlngUUTiUTfMrxGRx+HPfxO2b4SU/7yKpVSCpp4eg0eMwcbBE3fvMMZMsmLgkAkMH21EelYxIeEJ1Eyfy1tvf0h+cTU5RdUEhCXRtdfLvDzKmCHjzBg23oruL45Ct/cQXhxuTN6Ueiqnz6F6+ky8A0IIjYpj1sImZsxbQlxqLqMmmqLX6yV69BtKXFohjQtXkTV5Gl4hCfQfZoheryGk51Uz0cQFvZ6DUNHpzdDRxmzddYS5S9ZgZutOt5796d13MM5uvuTkl1JaXk1t/Sxmzl5Aw4zZxMfGMbNhBk1Ll7Ns2XJWrlrHuk1b2bB5O2vWb2Hr9j0sa17DzMZ5xMQmYmfnQP8XX0IqEqGrrYOmpvZD99kDk8OHIxGqquqoqqq3mhY+uH/aOzp3JLf6R4XyzL1gsqilpYW6unqbwXlH31MuzNbW1m5j0Pi48xc8JITIhOBm/Z8oNQnRFHV1dcW5dBKJ/wEeSSIetN+q6mqoqqsQGRNKflE6Tm7mBId7EBTmSnlFLnkFSQSEuLJizXxyi1OJiAsgJScR/8gAYtITsXZ1YbSRCYY2Tpg7emNg5YapnT/uAYk4uAXh4h2KV2A05nYejDO0JigymaLy6cSm5FFRNxcP/0gmmdornKttXfzwDIgiI7+MJU2rWLFmPctXrSW/uBQXD29iEpIJi4wjO6+YyWWV5ORPprZ+DqvWbqGuYS6ZOcU0NC5g/aYdrFr3CpkFU0jOKmKsgQW2Lj6MnGCCnasv4wwtcfcLw8bZG2MrJ6ydvAiNSSGnuIK8kipSsgtJSM2meEo1U2samFI1naq6RiprZ5JXXE5yRh6Obj5Y2Drj6RdCVn4JoVEJdH3mWVwDknAPSqV791706fMixTO2o6XVBT29bkSk1zJ48HD09LrxQr9hpBTPo3jGdvwiC+jRsze+Efm4+CXJ1Zj0rSmZuRN1DS38owsZrW+FmpqGIupQMnMHYwys5elLrRKwwvujJlqirq6J3rPdGT7OiJETTBg3yZwJBpbYO/sQk5BJyZRaAkNi8fUNJyenlNLSaaSm5pOXN4WFC1eyaGEzEeHxeHoEEBoS0yrrmkN6Wg5TyqoeIhHZ2blkZmaTk5NHYWGxImVJMI8TSERGWib5uQXExyaQnppBUUEx5WVTKS+bSuXUKubMmsvK5hV8+P4HzJk5g7raGo6+cYRDrx0kJiqaoUOHMmbMGJ5/vi/dunVHGDOIJaqIJapI1TRbVZHamaypqiNtnXASKwxgRQ/6YmWIRahJhUiABFWRBBWRDIlIqiiSlknUkIpVkSrVNKiKZKiJ5ClLIlEH21Wun1COFnQ4yBfLoyRSKSINdaTaWki0NBFJ5eclFcmjEToSdbppdEFbVRNp6/9acKn/dRIhbvNaqqaKqqaGwtdKTo5k/xE6ScRfCr+XRHQ0uO+IRHR007TvtH6/bfqfCe1JRPtohEQmRqwiQ6yqwcvDR9OtzwCGjDLC0NwVzWdeJDI+m4XLN7R2quUsat7IsDEmDBquT/fnhzDBxJ7ufYfSq/8IRbTAxSeS/LJ6lq3axtbte2hevYa9Bw6xfPU6wuOTcPULxdbNn659BqHb8yUGjTameeMeSmvmk1lUS/XMJhw8I+jz0jiCIjMxMHdH+5l+qOs+j5tPBJ988ROLV2wis2AK3Xr257ne/XBw9qJsag2Llq5gcdMK6hvnMK12OgV5+axsXsErW7exc+duDh9+nb2vvsbsOQuIiInHwNCUAQOHIBLJ0NbWlRMAkYguOrry6yUWI0QehHtJiDrIXc7l5OEBaXhAKGQy1Q49DP5sqTQdmS0KJox6enpoa2ujpqbWoVu88D0VFRXFesLnvyXNq1uPvooi6458In7z/0Asfqg4/M+gjvWnx2+IRAipGeMnjmFZ8wJWrllM49xq7J1NSc2MIjM3DlsXE2YvqqW4PJuwuECiUiKJzUggNCEGS1dXhk00ZMhEU8aZOaFv7Ym+lQ9G1j7YuPgzztAaC3tPPPwjcfUJIy41n+qGBVTUzaWgrBYjS2cs7D2xc/VXGM2FRKfSOHcZazdsZXr9DGJiEymfWk3DjNnMmDmHjMw80jLzyCsspWnFWtIyC4hLzKC2fg7LmtexedseahvmE5eai0dgBD6hMdi7+WFs5YSlgwfmdm7Yuvgw0cQGE2tnzGxdsbBxxc0rmISUXAomV1FYWklRWRWLl69iUdNqpjXMYnrjXGrqG8nILSQqPhlzK3vcvfzxDQiluLSC6toZGBmb0qWLHnpdn+WZZ7ujraOHuro2urrP8my3nmhq6qKmpknPXv3Q1u6KtnYXdHW7oqOrh6amjkKmVUdX7lCtqaWDhoYWGq1O1l2f6aFIf9LQ0EJLW5eevfryTLeeqKppoKamgbq6FuoamjzzbA/GGlgwYrwx4wwtMbFwZMwEU8ZONMPDJxT/oGjsnbwxt3LGzTOIpKQccvKnkJqaT2RkMtlZRSQlppOXW0J6Wg7xcSlkZuSRkpxJclIGuTmFZKTnkJaWQWpqOikpaWRkZFFWVk5j42yyMrIVUQbBE0JQXyounExJcSlVFdXMqJ/J9Np6igqKFa7Vudk5LF28BG8vD4YMHsRz3Z5RRAN0dXVb73GJIkItU1FDKlNvfa6huL+7PtNN6XN536HTRffh/4asdVZecHcXC9GABylGUpEEqVjWClUFmVARqaImUUVDooG6RBV1kQyZ8P/7NRKhvHzkQF+CSCZDoqWJiq4OYk0NRBJ5f6cqVkFVJEFDJOM5TT26qusoUqnU1DQeSyKUiZS4NVVLeK2qrqaUniX7j5ZPvf3rxJPC7/nyo4jCv3uDtP/eb13+udFRmLJt4ZEETa0uiEQqvDxyPMY2rgwea0zvgWMYrm9LTEYpY0ycEGn3JDg2k+TccrS790Pf3Il+Q8fxwsBR9HxxMDpde/N8/8G4ePoTGZPM4mWraVq+isWL5rG8aRHHjr3Bjj278QkJ55kXBqDb+2U0ew5Ct+8oNHoNZdBEW5ILaqlqXImjVzTdXhjBCwMnMFbfHlfvaLr1eJluPV5m6EhDImMzqa6bR05BOYamdmh37cHLw0eTkplDZW09dY2NLF25ktXr17Fs2TJWr15NU1MTxcXF2NnZ0bNnbwUB+Culrj0tCOpNmpoPu8kr7kOxGFVVVYVakvJ67X0l2hMWoaj6P7r/lYiMoBQlHIe2tvYj1+3E/wZtU95EREVFUN8wjeycdCJjQgkM98Q/wpXIpEAal0wntSCJ3PJcErKTSSvKIzo9neGGJujbODHMwJIJVu4Y2vlh4xmFk18cTl6hWDp4YO3kRVhsKoERCdQ2LmTm/CbyS6tJzCjA1sWH8UZW2Lv5YWTpiJNnIPVzltA4bwmNM+eSn5tHQlwic2bNZcuWbaxatYaE+BRy84qZXDKV+vq5RMelY27ljF9QNLGJWfgHx+AXGo+RjSs2bv4ERqfgHRKLjasfpnbuGFo4YO/mh5WdO9b2HoRGJZCSnoerhz9ungFk55WQmVNMVd0MZs5dwJSKaVTU1DFj9jw2bt2Of3AYRaXlTK+fwcZNWygsLmLVmtWcfPsUMxpnMq22FhdXD4yMrImPy2TUSAMM9G2Ijs3EyNiO8RPMGD7SiHGTLBk5xohxE80YO8mcSYb2DBo2kSHDJzHJxJ6hIyYxaNh4Bg+fwJCRkxgyfCLDx5ry0qBR9B88miHDxzPewAwHF18mmdrSt/8Qer84kAGDRzF81ETGTDBVYOxEM8brWzDJyBpDUzuMzR0wsXDEzMoZCxtXrO09cHD2wcMnlNCIRGIT0vHzDyE0JJKY6EQSE1JJSkwjMSGVuNgkYqITyMrMIzsrn6zMPNLTsklJziA1JZOszDzy8wtbfSPyycvLIzMzk7KyMhobG6mqqiIxMZHU1FSio6Px8vLC1NSUwYMH061bt9+Rcvo7xg/tawZEjysWVpq0ErWvCVBa93HRgHapTQ8dk2LCUYqGliZaOtryKINIbiInFolQlUjpptcVqbiDWoTH1EQ8cqncTrRez3932Ym/DJ76Afxt8ahcR4FMqKtqoKqmhVimwaARE3DxDWOkviV9Bo9nqL4Nw/Tt6TvKlD5DJ2HmEohbUALd+o0gt6yWKbWzGT3JgucHDGeikQX+QeEUFJYSEBjK5OIpLF64iMbpVRzat5NTJ4+zfecO/MIiGW1oRY9BY3hhpAki3X50eWk8oi4DEOn2Z/gkB4aOs0ZV5wVUtXvj5hlFZEw25laeePtHk5xeTFFpLTNmL6Gsso7xBmboPNOdgUNHEBkfT35JCZOnTqFqei2V02pwdnVh9OjRbQaMKioqj83n78Rvh7IXhLq6+iOvrUQiUci8/pZr/yR+n/bEQCKRoKKi0kYp6tciKH9VWFhYUFZWppDQfVpoTxzNzc2pq6sjLCyMxOQ4MgoSSSmIIbs0lZJpBUSkhBGdHktcdgqJudm4hYQyaPwkJlo5McrEFkN7H4ycArH1jcU1KAlrZz88/MPxDYkhKDIRn+Bops9eTN2sRYTGpOATHI2pjQu2Lj4kZhSQU1xBzYz5bN19kN37j7Bj+x5WrVjJqqaVbNvyCgf2vUZxcQmeHr5UV01n3fotTJ1ah19gFE6ufvgFRRMUFo+7dwjWTl54hcRi6uCGq38E81eso3HRSswd3JlkaotPcDRRcemUlNdRXdvI1Kp6CidXkJaWR2pqLmmZBaRk5lJYWs6M2fNonLuAkvJKktMz2LBxM+9/cJ71GzZx+PUjHD16lG3btjBr1kyqqyvZsmUTaWkZLFq8nD17jpCSkoeXVwi+/tHoG9pibumKhZUbTm5B2Dr6Ym7riZmNByZWHhiau2Js6Y6FnQ+TTBwYM8mKURMsGDPJirH61oyaYMGI8aaMGG/KkNGGGJjbY+XoiYm1M2P0TRk5wYjRk0wYZ2iOubULJhaOGJjYMsnIWl5MbWzDREMrxutbMMHAUu4XYeOKraMXDi6+OLn54+oZhId3EGHhMUS0IjQkkpDgCKKj4klPy6aosJTIiFji45IVUqv5ecUU5E8mP6+Y/PxC8vPzKSwsJCMjg6ioKEJCQvD19cXExIS+ffuio6ODlpYWampqyGSyNt43f7aI8f8CQn2Zmpqaoh8VieTtqra29mNFMzrRif8QT/0A/rYQt5ml6Cgi8aDuRE2rGy7eoTh6hzLS0Jbnh+nTd7gxaj1eRqf3MLoPHEt0egnR6cUsW7ed/Cm1DBw+kZeGjiUpPZea+kY2btlByZQqKqvqmDt3Povnz+H9d0+x/ZWtVFRWM97YjLHGNug+P5jnBk1A98XRaPYZjki3PyrPDeL5IZPo3m8Eal2eR+fZF+nTdyQDXx7P2PEWlE6p5/hbH7Bzz2GWLl9PTn4pqRm5WNs7YWhqgbW9A+Mm6dPnxb5o6Gg/kMBTuh4ymQx1dfW//CDxf3Z/KV1HFRUVtLS02nQmyh2xsnu1QDZ+LQLxJNKNOiIEQj2KcLwdeUg8LSIhPHbs2PHQZ83NzYrPf+/gv6ysDICysrKnfg8p//Z9+/Zl3rx5pKenM7WyjMmVuRTXZFPVWEZBRTbx2bFEpkaTWpRJSkEOTn5+jDAyxdDODX1bN0ydAzB2CMDCNRQ7rwgsnbyxsHfHxTuY8Lg0vIOiiErMJDwuDVefEFy8gzG0cMDRI4DEjAKqG+axeMUG1mzexYEjb3L0mFxo4dBrr1NdVcfsWfMpLipjWk0Dx46fYuWq9UytmEZ2XolcYSk+jdiEdCKik3Bw9SYqOYvErHwiEjOY17SKhrlLsXfzw9LBg7EGFnj7R9C0chP7D73Fnv1HefW149TWz8PDOwQf/zASUjOpqpvB4mUrycwtIDo+ibCoWNZv2ML+Awd5ZftO3jlzlq+++obq6mocHBwIDQ2lubmZ/ftf48y759i8eRepqfn4+IRh7+SNoYktVjYeWNt64u0fhYOLP+bW7nLYemJq7Y6RhRsGZi6MN7RnxDgLho0xY+R4S8bqWzNW35oxk6wYZ2jNBGNbjK1cMLdzw8jSkfFGVoyeZMaI8cYMHWOAqaUTxmb2GBjbYGBsg7GZPSbmDhib2WNoYouhiS0W1i44uvi2nnMEfoFRrYjAwdEVX19/oqNjSUhIIiYmjrCwCMLCIoiMjCYjI0vhCSF4RaSmpivWc3JywtjYmAEDBqCjo6P43wttS6fIwr8Pob5MaDuFSSMVFRU0NTV/s3BGJzrxb+CpH8DfFo8lEWIpCvUIsRrmdm7kltbg4hdB95dG8dyAMaj3HEyvlyfR5fkRuATEEZ5cSGJ2GWYOXozSt8DRI4ia6XMJj0li2vTZNK9az5ZXdrNk8XIO7N3DiWOvU1szDQdHV9S7PEfvgSPR6PES0mf70bX/GETqPVDtPogXRxrJHat1e9Glez+6PtcPXb3neaZbPwyM7JgxazFffPUT+w8eo3HOYsIi4+g/aAiaul2QqqmjpqUpL8hSESNWlSjMboTBorJjtEjUmRP/JNA+ZUldXV1xrdsTAyESIRANbW1tBakQZgOfdIf+KDIgvK9MaP4IpoDKj/b1HxcvXnxiJOKPBmEwp66uzsyZM1m6dCll5ZOJSQklMSeavPJMyutLya/IJ2NyFsl5aSTnZ+Po64uBtS2GNk6YOHpi6RqIqXMAJk7+WLgEYOHohZmtKx7+4UQlZuLsFYSxlRMW9u44eQZi5+qLvpkdjh4BBEUmUlBWw5SamWTklzF7wTL2HzjCWyfe4eSpd5k3fwkN9bOZXj+L6fWzmD1nITXTGigsKqOopJIpFXVk55UQm5BORkYBJVOq2HngEG+9+z5zljQRnZSBk6c/br7BxCRny9Os7D1onLuMg6+f4sDhE+zYc5jSqdNxdg8iOj4Dv+BIplTVMnveYkIjYklMyaSipo70jBxWrV7PP774mq++/paDBw8TExNHbm4+06dPZ8mSZZw5c5Y9e1+jpKSK5ORcUlLyCAyJxdsvHB+/KDy9w3H3DsPe2Q9re2/snPywcfLD1Nqd8Yb2raTBltETrRmrb8skEyf0TR3RN3XEyMIFc1tPrJ18MLVxY6KJHSMnmDB8nBEjxhvLMcaQcRPNGD/JnIkGlugbWWNgbIORqR2mFo6YWzljaeOKtZ07tg6e2Dt5Y+/kjYOzTyu8CA+LJjIyVeXAyQAAIABJREFUmujoWCIjo4mIiCI2Np60tAzy8wvJysohLi4Bb29fzMwsGD58JD179pbn44v+ffEKIQIhkI2n/b/4o0JICRU8hIS2UkdHR5EK1tm/duIJ4qkfwN8YQs7kI3SipSpoaeuhpq6DSKxGzxcHExqXziQLJ7R7DqTbS6PR6zeaHoMnod5zMHp9hzNgrBm9Bo2l37AJ9Bk4ksCoZKrq5zJk9ERMrRwor65nSfNa8gtKeO+dM2zfspXKqVXY2jmjodMd3R796DN4PJo9ByHt2pcXRxrRa/AEJLq90e35EoPH6PPS0NF06dabrt1eoEfvAQwZPgETczv8AiMYNXYSffoOQENHDxUNbblSRPsCMhWx3LXzEQNBqVT6p1FH+iOjo1QgIV1IQ0PjkWlNQictrCvUVDzpjvtxEQVlYtM+QvW0SYRnSKbi/dGjR7f5TJlE6OnpYWFhgYWFhcKgT/k95W0I6/Tv37/N+gKE74wePfqhYxO+/yQJjPKspfA8OjqavXv3Eh4ZgmegC95hrvhGeDBtThUVDVMpm15OeFIUiTkZ2Ht6YObozFgTK0ztPbDzCMLGIwQrtxBs3YOxcvQmIjaZ3KIphMckYWXviomlPY5uPjh7+GFiaY+RuS1e/qFEJ6RRVFZFalYBLp7+JGfkkV9UTmJKNtOmz2bF6k3U1s6ifuZ8SsunkZNfSkVlLaVlleTmFVNUPIXcvGL8/ENITcniwGtHOH32A069+z57DhxieuNcElIzCY6IwTsgDDfvQJzdAwgKiyezYCrRSTl4+Edi5+qPu28kldPmsGzFRgpKKohLzCA6LpUlTWtYtXYTySmZzJu/hGVNq/jwowucP/cJy5auYHnTKmpqaplWU8+K5jVMLi4nLDSWyZMrqaubTWJiJgEBEfgGRBISnoCPfwSePqG4e4fh4ROOs3sQlrYe6Js6MtHYHmMzd8wsvbC288XOMQBLG29MLdyxtPXE0TUQKzsv9I3tGDHGmMHDJzFslCGjx5sxXt+KiYZWjB5nzEQDc4xMbTA0sWaCvhnjJ5mib2SJqYU9+kaWGJnaYGbpgI29G06uPrh7BeLlG4K3XzD+fsGEhIQRGRlNVFQMQUEhODg4MW7cBAYOfFkhs92mUF8ik0ufSh+0JWKxWJFKKbz3a4Pcv0NK42+FWCxWpHopvy+04bq6uoq+VFmBr5NEdOIJ4qkfwN8Yv04iHqwjQyRTRyRWo/eAYej1eolnXhxC94Fj0ew9FI1eQ9DrNxKdPkPoMWgc0i59GDLOjBGTLEgvKKe6YQHjDC3pP2gUoVEJzF20nEVLV3D2zHusW7mW2Y3ziIpO4IX+w9Ds2ocXBo9Ft/fLSHR74xoYi761O32HjCUiMYPEjDyGjhrHMz360LVbL7r1eJ4uz/RAoqKJmmaXVo1tuc62SCxBJJMiVZfJiUN7BQqlayGTydDU1ERDQ6Mz1PqEIMzcdaTeJFzr32JQJ5PJUFNTU+QmP8nje9w6UqlUUfCtvO+nmc7U0tLSJqVJSGUSohHCQH706NG0tLR0SD5Onz6tWLd///6K7erp6T2UztS/f/82kQ6A5ubmh/YvPC5evNgh0fh3IVxvoehdJBIxbtw4du3aRWx8FFFJoYTE++Me5MSMRdOZsbCBmYsaiUqNJ6ukEK+QYHzDIzCydsDWww8HzyBs3QOxdPbH1j0Qr8BI4lOyKCytJCYxHZ/AcKzsXXH1CsAnMBxnDz8cXL3xDggjJjGdrPwSQiLjsXfxIjohjai4dJzc/AkMTSAtqxhnN3/ikzKJjEnGNyCczMxCtmzdyY6drzK9fhaZGXmEBEdQWFDC0aPHWd68kqXNKzh85A1OvnOWV3btpbS8Ghd3H5zcfYlPzsEnIJK41Hy8g2IwtXbH1TucmKQ8GuYsZ8OWV4lPzsHSxhVLG2fSswqJiU8jO1tOVkrLKtm95wBff/UDX3/1PRe/+IYPz3/KuQ8+pn76LFJTsoiMSKCoaCrTp8+huLiCpKQswiKTCI1IJCwyieCwePyD4/AJiMbFIxgbB28s7b2xdfbHxj4AW4dA7J0CsXXwx8zSA30jRwxNHbGw8cDCxgMDEwfGTrRg9HgzRo83Y9Q4U0aNkxdTjxyjz/hJphiaWGNoYs0kQwsFqTC3csTSxhlrO1fsnTxxcffD3SsQN88AHF28sXdwxd7OGX19Q/r3H0CXLl3byWdLHvLveViO+9H1VxKJROHbo6qq2uFAuRMPSERHbbjg/yNIZwuR5Y4U/TrRid+Bp34Af2O0VR76NRKhod0Vsao2Ys2u9Og3mJdGTESm9zzavQczcJw5Y8ycGTDalC59BvP8y+OISSuibm4T67bvp2H+cnzDYhkwbBzWTl4sal7Pp59/w5FDR2lesoK87CL8/MJ4od9QtJ99AY2uz6PZrS9qXfswbIIpg0YbMM7YiqjkDJy8fNDu2g2Z+gODHgESqRpd9J5BIlXpUIdaqtL2taqqTFEE1v7adEYingweNWsnlUrR1dVVzE49rphdiAoIqVD/y3OQSqWKfauqqj61wYTyAF45penixYucPn2agwcPtiERwsDf3jMae89oWlpaaGlpQSSSRxUADh48qNieoHLVnkTs2LFD8drCwkJBQEaPHo1nSCYAp0+fxsLCgqDEcsV2n+S5C4O4Ll26MGvWLBYvXURGXgoJGdH4RXozZXoJs5Y0MmPhTJJz0smeXEh0SjI5k0vxDoogKDoJz4AI7D0CsXbxxcU3jLjkTGLiU8jMKSQ7r5jyylpiE1KJjksmPild4Trt7RdMSnoOuQUlhEbEEhYZR1p2IUaWzkwytcfKwQdHjyBCIpKZPKWWnIJyUjPySU3NZcOG7Rw6eJQli5spyCsmKSGV/NwiGhtns3nzZva8updDhw7x9ukznDj5Ntt27mH+oiYml1UTEBJLREwqkysa8A2JY4KJPRYOvpjb+xAcnYaTZzBuXqHY2Hkxcowho8cZM8nQCh+fMKysnLC1dSW/oISjb5zgw/MXOPfBJ3z80ed8+83/sX7dFupqZzKtpoHSkgqqq6Yze85CautmUlAwheTkbGLi04iITlKQCW//CFw8AnF2D8LdOwwX9whs7AMws/TA2MwVA2MnJujbMdHQFkNTR3lRtrU7xuZOGJo6MMHAmhFjjBk+2ojR400YN9GEiZOM0TcwxdDIHGMTS0xMrTA2scTYxBIbWyfMLWzRNzBl5KjxDBg4lB49X0BTSw+JVIgwPGhnZDKZIg+/I4U3YUJDqLVSvrc0NDTQ1NT81bRJgcx2pjM9fF0edc2U5bslEomiXuJpH3Mn/lJ46gfwN0ZbCdP2JOLBQFqCSCxDTVsPkUyT/kPGoNP9RZ59cThdXhjCwDFmjDCwYaKlK70GjMTIxoPqxsU0rd/Btn1vUDdnKUUV9Yw1sODFl0fhGRBB/awFbNu6i9kz52Nhbs+IERPQ0etFrxeGIFLpQpee/Xmu72BEEg1EMi3UdLshksgQSSSoaGjKowwiCeoaWkikKg+Z9KiqqyFVkbRxvFRRk8iJhESEWNr2WgidjFDI2xlu/e9DiC607/RFogepT8qvBVfs/1Za0+NIjNABPq0BhPAQ0peCEssVZMAzJLMNiRDev3jxImVlZZSVlT0UqRDIQvtBf3sSITyEzwX1pv79+yv2ae8Zrfhc2E/7dKjfA2UPlejoaI4ef4OwmCCCo/3wCnUnKiWSqpnVlNSUEZuWSFRyHHHpKUydXkd0chop2YWERSfiGRCBZ0AEEfHpCjfpqurpFE4uZ9XqDaxet5mFi5rIzCkkNS2bmPgUwiNimTa9kfkLlpJfVEZpWSXFpVUUlNXiExKPvWsg7r6RNC5YQUXdXHIKypk1r4nGOYuJiEggMiKO6qrpTJ1SRXhoFD5evoQGh7Fr1y5Onz7F/v37ef/997l48SveOXOWo8dOMG16I0VlVTSv3sLO/ceITsphgok95vY+WDj4kpxdSn5JLSkZxTi7BuIXEENBcSVLl6/HwMAKW1t3vLyCCAiIoLSkguVNq/niH9/w1Zffc/jQMZYuWUFD/SxWrlhLVWUtRYVl1FTXU1hURkamXAEqLjGDmPg04hKzSEjOITo+g8DQOLz8wnH3DsHHPwFbB38MjJ2YZOiAkakLppaumFq6Ym7tjrW9N+bWbphYOGNs7sREQxvGTDBnoqENljau2Ng6YWpmjb6BKfoGphgZW2BgaMboMRMZPGQk3Z7rjY7us8hUNFEYyopVEUvUEEtUW1OTOm6rlclCR6Rf+F5Hk0WCqINyu9A5c/6fQ1dXV0Ec1NXV6dKly1M/pk78pfDUD+BvDIliMN6R/rRELJh+SRBJVBCJVRBJVOjdfzDPPj8AnR798QpPIDI5n37DJvDi0PH0GzqOoWNNWLlpF9tefZ35y9cza+FK4lJz6fPSMJ7p1Z9BIybwTI8XyMstJsg/jAnjjenVqz86ej3Q0OmOVE0PkVQLkVgDkVitdd/KaUqiJ4Onfv07Iah2PIoctA+VCzUSHakmKb9+0iRQmIUUaiR0dHQ6XOe/ea2UB/NC9EE5KtERiWhpaeHgwYNtIKQaCesoRyFEoseTCGW0j3486r3/FMLvLMw0i0QihgwZQk1tNUHhAfiGehGdHIGbryulVSVkFWZRXF5CfGoiCWkp5BQVkZyRTUxiKnGJaXj5hxIcEcfM2QuorZvJ2nWbWNG8hlf3HWTvngM0r1jDzh17aV6xhoqpNSQkppKclE59wyzmz1tMbl4RQYFh+PiHEZ2UQ3phFdHJeUQn51FVP5+6WUsoLpvGlMoGcvJLcfMMICo6gaLiKUSExxAVGUdYaBSVldXMmtnI/n17ee/sGT744ANOnDjF0WNvcujwUeYuWMqS5rWsXLuNullL8AuNx8bJD7+wRAIj00jNncKsBasoKa+nvGImZeUNHDl6mjeOn6GwsAI7Ow/c3PwIC4sjIz2X7a/s4ZOP/8G7Z85x8sQZtm7Zyb69r7Fx/SYWzFtIZcU0MjNyiYqMIzwihti4ZFJSs0hJzSIpNYeU9DxSM/JJSM4iOCwWd69AgkNTcHIJxMzClUkGtowZZ46xqRPOrkG4ugczycAGAyM7jE0dFapLBsY2TNC3YNxEE/QNTBkxciwv9H0Jva7Poa6h0xph6MhE9lHGsk+/DetExxDaQ5lMhq6uLs8++yw6OjqdE3SdeNJ46gfw94RY9GBg/ggSIRaJkEnlDYFEqoJIqopIrILOM9157vmXeGm43DvCxTeMwWMMCY5KISO/jJETzBijb868pWtZvnYr85etITmrCGNzB/oOGk6vF16mR+/+GBqYMWTQCLrqdUcm1UAs1kAk1UQkltdfiERqcuKiXOPwpAhEJ4l46hBmCoU0BCH/WFm5qb0mu3Lqwa/VKPw3Uo4EHwkhItFR4XhHcrRPCsqDeWGgr1wfoTx4F6IVFy9efOT2hLQkIc1JSI9qTyKEugrhc+VIhJDqpByJaL/+74EysRR+765du+IX4EtiWjxpeckkpMdTPLWIyumVVDdUk5SRQnRiLNNm1FPbUE9J+VRKp1bRMGsujXMXsKxpFQdeO8L7733IhQuf8+bxU3z++Rd89+3/8dFHn/DZhYscPvw6y5auYN68BSxd0szmzVtZ0byG/PxCPD18sbSyx9LBC8/AGGxdA7BzCySzYCollTOIiEnF2T2AguJKPLyDcHDwICo6gbDwGFJSM/H3C8HdzZu0tDRmNExn65ZNnDp1il279jBtWh0zG+eyZu1GKmvqyS2aQkhEIrYufrh6hmDj5IeZjQcZeVOJS8olPjmPgqJqQsITcPUIJDEll6am9VRUTMfPLwxfv2BiohNZuWIdn3/2FT/+cInz5z5l+yu72bp5G8feOM7rh99g0YLF5OYUkpKcQUJ8CqFhUWRlF5CTW0RyWjbhUYlExaaQlllAakY+kTHJhIan4OoejLWtF0YmDowdb85EfWvMLFwUcq0GxjaMm2jGsJET6D9wOD37vETXbn3Q7dodTa0uqKppyImDWIpEKndtlsrUEUuUicKjlk+/DevEoyG0g4JPhJ6eXoftZic68Tvx1A/g7wllEiF+NIkQi+RusSKxCJFMHomQqGkydNQ4AkKjcfMKZujISXTr2Z/84kreeOsdsvLKeHn4WFw9gyirrGNqTQPxKVn4BoQzcOhIRCI1xDIN1FS1kYhVeTCz9CBk/eC5cmfS2fj8laDcmQiFd1paWooaCeV1lQfmggu2hobGI2e1/hsDeYEkqKioKFKr2ude/zeLBpVJhFAMrTyAbx8BEEjCjh07FClNAuEQaheam5sfIg2Pei1sRyAJgoqTQESE7QvbfRLnrEwUlZ2C+w/oR1xyLGXVpRSVF1Ezo4bUrBRyi3JIzUqjdkYdrx7cx45dO9m4eROvbN/J8TdP8PEnF/jqy+/45pvvaGm5xtUrLVz45DN+/P4HrvzSwrdff8P33/7A6VNvs//VA7y6Zy+vbN1O09JlVFfWkJGWTkRYJP4BITi7B+HoHoyLVxixKXnkTq7GJzgWQ1MH7J19iIpLJzA0DgtrFxycvTAytcHRxRMXFx/MzG2Ii0tgyZIlvPnmm3z88cc0NTXj4+tPVXUd//zXZWrqZjLRwJyJBubYOXljZeuGp28E8cl5xCXlEhmbxtTqmWTmlODhLTdg8w0IZ8mSVazfsJXJJVMJDonEw92XxIRU1qzewNl3z/HagSOsaF7DW8dPcOGTT/nw3Hl27dhJ09LlLFq0hJqaWpKSUgiPiCEjM5f8gslkZReQlVtETv5kwiLjMLWwxdc3EhcXP5yd/XFx8cPBwQt390D8/CLw8gqif/+hPP/8QLp1ex5tnWdapcKFtl2ZCAgqXLLW9CPhP9Te4fl3OD534n8O5fZdaNv/G1Ldfxdwn1/F/ft3gXtKgHv37nH//n3587ut692TL2/dln/11v3b3OEWd7nOT5e/5Q63uXbnDrfuwZ17cOUa3LoLt+7DjXtwC/ny5l24fgfuIP/sNvLnV2/e4i7wy9Ub3AXu3JfvB+7B/dtwr/WNe3Dz2n24B3fvCL3ZbeAq0NK6vP3gHB/xED3tH+Zvi45IRCuRUEi8SgSp19Y/vUSMWEUVsYo6lrYOLFi8nNS0bPQNTBkwcCi5ecW8depdVq3eQHhUPEOHjcbO0Q1jE0v69n+ZF/oOQEVdB5FIBW2driiHpsViaWvUQWnZhjx0dhx/dQiSroIqivKgsX1EQtAgFwr2/pfHKURQdHV1H5J+/W/mTyuTCJFIThKEQmmR6GESoZziJDyam5vp379/GyKgp6eneC1EGZRJhJ6eXhsFppaWljYSs54hmW1UoHbs2PFEohDCtRaeKw9AVNVVcPN2pai8kJnzZ1JWXcbk8mJmzGlg0yubOXriGJ9c+JiPP/2ITz+7wKeffsrnn3/OpUuXuHr1Ot9/+x3ffPU1//y/n/jyi4t89823fPnFRc69/wEXPvmU98++x6kTJzn51gle2bqN6soqUpKSSU9NIy8nl5zsAsKjkvENiSMkOpXcydVkFkzF2smHcZMscfMKxdzahaCweJzc/PHwCWXMBFNGjDHE1NIJM0sH3D18KC6ZzKxZc1i9Zh3z5i8kPiGJisppnH7nPd4+8wHllbXU1M2kbGotmZmFVNbMYN7C5aRlFuDpF0JEbDJ+gREEBEdRMqWGtMw86htms2nzdlauWk9pWQXpadnERCcwvW4mr79+lP37DrFr1x7eP/sen316ga+//IpvvvqaLz6/yNkz77Fjxy4WLlxMVXUdUytqKCwqJTungNyCEvIKS4mOS8bZzZvIyGS8vIKwt3fH0NCSAQOG073H8+joPtuOLLRNQRJLZEhlqm3q0IS0xc5Z6r8O2hevC1Hmp31cf1Y8jkS0JRD32rT7d+/elT9pJRH3gVu373Pt+k3uArfu36Tl5mXucIcb9+5wB/jXL3D+o1/Y99rnZOctYtuODygqXcJX38FrRz5hSfMufroEjXNWsn3369wBPvz0az668A13gbvAzTtyEnHp8k3u3LnHzZs34T5cbbnJrevy47l+7Z4SSbjXSiQESnKHxz1ET/uH+dtCIBGtxcq/hUSIpXLJVJFEipGZOXPnzic7O5eMjCwaGmby2oEjvHXiNJUV0zAyNkevSzd0uzyLmurDSkoyFQ1EIhliiQyZTGhc2s40iRUStB3jt59v50zWHxkdScCqqamhp6f3kKu18nrKUQvl9Kf/1UyXUMvRkWLUH62zfBKSq4/bjp6e3hMtphauo3APtCGSEhFjJ42hcEohy1YtZ/bCuWzb9Qpfff81P1++xEeffMiXX37Bzz//i2vXWvjm6y85++47fPzReb7+8iu+uPAZ31z8kl/++S8u/+sSV3+5zD9/+JGvv7jIT9//wE/f/8CnH37Exc8+58ypt1m7chUNtXXUVlUzZXIJKUmpBAZGEhKRiE9AJE5u/rh5BePhE4q1vRcTDW3QN3PANyQOD/9IUnNKCYxIwsLekwnGtgwba4iljSNJaemUTalk2YrVrN24heKyqWRl51PfMEten7HrVV7dd5DmFWs5++55jh47yZq1m9iwcRsBwRFY2DqSlplHakYuYZFxhEbGUFpWwczGucyaPZ/Zc+axevVaFixYxKpVa3jzzTc5duxNTp8+zelTb/PJ+XN8ceFTPjl/jjOn3+Gdt0/z3nvvce7cOebOnU9FRRVFxWVUVdcxrbaBrOx8PDx9MTQyo2vXXqhr6KKmroOqmjYCaWhb1yDU3EkRS2RIZFKkKjKkKo9Wv+ssZP5roCOFLOXXT/v4/mz47eThHrdv3+TmzevcvXube/fucefOHe4D167f5D5wt3Xcfhe4evMGl69d58CRo7z/0edcuyWPLKzdeJywyKl8+z0UFa/jylXw9K5mybIzVFbvITNnOWXlG7nwOcxbuI85C3ZRVLqI+Yt38vrRT5m3YDPnPvo/bt2Fu/fh/n15EIJ78ufcgyuXbyiRBxQRCu6hRCyut6JjQiF62j/M3xeStiRCSFkSPyKdSSRSkk2V0OeF5ynML6Chvo4dW7exacNGEuLiefHFF9sM/gWDH21tXcRiKVKpCioyuWOoUIvRvkERi0RIxcr+Fe0JhAzxb8qL7VgfvDOy8cdCR3UEMpkMPT29NgXU7WcpVVVV0dDQQEND46l4OMhksjZh+vafPe3r+ldAezlOxX0gFvFsz25U1VexfutGlqxYxpLmpVxq+Zkff/qBo8ff4LPPPuXq1SvcvHGNf3x+gRNvHeed06f44sKn/PjtN1z+1yVafv6Fa5evcOvade7dus3dm7e4c+MmN1qu8s8ffuTyvy7x/dff8M7JU+zZsZO1K1dRP62W9NQMEpPSiU/KJjQiEWf3ACxt3bBx8MTW0QcLG3fc/SKIiM8kJCqN3JJpxKcX4eobwXhjByaZO2Dn7El8chrVdQ3sevUA+w4eoW7GLKbVNrBm7UZmzZ7P3HmLWN60ipUr1vJ/P17itQNHyMspJD4umYSUdNJzCli0dAXJ6Vn4BobgFxRKVHQ8Obn5TK+fwZq163njjWPs27ePLVu2sGvXLvbu3cvhw4c5efwYn354ngsffcjpE2/x1vE3OXvmXU6ePMnevXs5dOgINTW1eHj6MnGSES8NGIy6hg4CQZATh1ayIG6NOoilqKiqI0QcxFIJEpkUiUyqUM57XE2achF9J/68eJxh39M+vj8bHkcg7t+/q0D7iMR95AP4O3fvc/vOgyjBtz/8zAfnv6Sieh5bth2jvKqJt97+jlv3oHnVG0TGVDB/0avMX3yQt8/comnle0TFziavcC2z571B2dQt3LwDs+e/xopVJ1m24k2OHP2O2fP2UFSylMKSxcydt5NLv8D3P9zlX5fgxq1WUqE4jTvcuNnyMIlQEImbnSTij4nfRiIkgjyqqhiZqvRBByAR4+LsyOjhQ9DT1EQmEiFt/Y5MJEYiEtNFS7tDEztNdS15AyPsT0Dr/lTEItSkEqSt25SKJEiVyINYpNKORDyKJHSqe/zR8WsSikIBdXslpvbraGtrt1nnf9lBCURCXV29TT1EZyf5ZO6Njq6lTNbqQi8VUVFbxa59u6msrSKvOJ8jx1/n3IcfsGvPTt4+/Rbf//A1P/7wDZ98fI7PP/mQr/5xgR+//Yrb11u4fuUyVy79i6u//My1y79w58Z1uHObW9eucqPlCjevtnD1l5/5v+++5dMPz3Py+DH27tzByqZlzJrZyIyG2ZSWVlNUNJXsvBICQ6KxtnPFxSOQ8Og0wmLTiUspIDw+h7C4bFx8IrFxC2K0gT0ufhEYWzlgYGqJvYsH1dNnsnnbLlau2cjqNRtYs3YjU8ur8fEOICMtk3lz5vP9tz/w3rvvs37VOsrKypk8pYKlK1azZPlKUjNzKCmvJLewiLz8Qmqm1bFx0xaOHj8mjzqcPsWRI4fYs2cXBw8e4MCBfby6ayeHD+zn9YOvcXDfq+zauZ2mZUvITM/AzsaWfv1eQktLB5FIIp8AkqmjHEmWv34QaRAktlXV1RBJxPyqqEVrmy+VipHJJIqJKgHtXz8SnaIaf1i0j0S0/X07+95/Fw/XBiiPtuWpP3fv3eTWnZvc555i9Vu373Lj5m1F5OHmHbh9F6qql3Do8AVeeeUcsxr3c+rEDU6cvMGs2Ye4fhvSshs5/vaXrNmynxWbdvPhxX/y7oXv2XXwNMfe+QdnP/4X+1+/QEHZEpatOsqyFcdYsOx14pIaiUmYwe5Xv2Rq9Wb8A6fwzrvXmT33IEePfsurB85wB7h9/x4tN69wV+lY78PDROle+/PuJBF/EEgeWRMhEilJvKrIOwOZTCL3VhCL0NbVUZANVYkIDRUZalIJstbvqEnlUQSBVCjSo5SiCyJRK3GQyjsSiUT+3TbrK5YPRyF+G4lQJhMdkYrOhuxpov1MlUwme2ggLsipKncUAWTgAAAgAElEQVRCyvru6urq6OrqPhQJeNKD+EeRHcHPQiASjzPN68RvR/tUNrFYjKqqKurq6or2Kj0ngwMH95OVk8mMxgYOHn6Nb7//ht27d7Jr9yt8cO5dzp87y4fn3+PKpZ+40fILP//0A3dvXuP29WvcvNqiIA7Xr1xWEIj7t29x79ZNWn6+xE/ff8fXX/yDc2ff5fCB/WzbtJF1a9Yyf/5C6qY3MrViGnl5pSQkZ5GYkk18cg6BoXEEhycRFJGCd2Asdm7BmNv74OAVxuCxplg5++Do4Yd3QAjxSek0NM5j0dIVzJ6zkDlzF1JROY2szDzi45LJycqnuHAy//jsSz489xEnj53g3PvnOXf+I46dOMmuVw+wZsNGFixcTHVNLdt37GLV6rWs27Ceg4cPcejQa5w79z6ffPIRb799kvffP8uRI4d4ZdsW6mpriA4Pw9rKgn4vvqBoe9VV1RCLpYjF8kLnts7PgqLfA3doeS2b/DeRyFqfSx4NZZ8eiUQOsZBOK1aqw3scxP/hshP/dSi37+1JQyeJ+PfRlkQ8TCDgTit5uMc97nP77h1u3LzNnbty8nDrnnytufPW8a9L0NCwk6yM5YQEzqC0dBdVVQcoKNrE++flRdPf/wQtt+HGffjhCly5Jy91/uU2XLkDLXfh0nW4cReu3ZUvXz9+hXOfwPFTV7nUAnMXHWbfwa9ITJ3DnPmvE588i6073mbvwZOc+fATbt6/zx3k+2vLke61JRG/QiRET/uH+XtDySPiP2xcO3K5br/8T9Hxdv6TdKRHkY2nff078TioqqoqnGSV35dIJGhpaSkiAG3um1YVpf/2sbWXntXU1ERLS6szFeN/BJlMQq9ePdi3by9Llizi6NHXaWm5zJUrv3Dq5FusaG5ix/ZtnH33HX784TtarvzC5V8uceXyz9y4fpVrV68ocP1aC9evtXDj+lUFbt64xrWrV/jnTz/y+Wef8u6Z0xx94wh7du9k44Z1LFy4kMZZc5hW20BpWSUp6XkEh8Xi5RuGh08oto4+OHkGY+Psi7WT3NXayNqJiWa2uHgHYuvgSmJSOkXFU5g7bzGNs+ZTVVnHsqUrWbxoOfXTZzGjYQ4b1m/ljdffZM/uAxw6+Abvnz3P7l372L59J9t37mDbKzvYuHkT69evZ8uWLezbt4/jx4+zf/9+Dh06xPHjxzl+/Di7d+9mxowZhISEYGhoqCC9EtHDHiu/bqjY2Xb+FrQ3q+soovZrg2kVFRVFyqa2tjY6OjoKaGtro6GhgZqaWofbEWoQOprQkEgknW2U6NfTrf6I16fjGog73G+FcgTibiutEAqc79yHG3fg2h0oKV1GZlYTa1Z/zqYNP7Bl8w8sXvIeZ967y5WbcuWlH3+Gzy7C0hUfU1F9ksjordg7LWCsfgUjRk9m7IRy9I2rcPNagrffMorKXmfJ8n9w/lM5ofjlppxonP/iJv93BVZuPExJZTNV9Rv48MItqurWMaW6mXWbj3AHucqTXDxK6dyE8xWyszojEZ3oRCf+XaioqKCtrY2mpqaioxTco9XV1TtU/GhfxPffQvt9CBEJVVXVDjuhzoLRJwth4qJ2WjWHD73Gd99+zeVfLtFy5Re+/uoiTcuWsHfPLj7+6Dw/X/onN65f5fq1Fq62XKblyi+/iUTcuH6Vny/9k6++/IKPPzrPmXfe5ugbR9i7dzcbNmxgadMyptfPoKi4jNiEVHwDwvHwDsHTJxRn9yBcPIJx8Q4lOCqJ1JwikjLzCYmJJzAsCl+/YHy8AwkNiSIsNBp3Nx/S03JYs3ojzcvXMHfOIrZt3UXTslXs2X2Aw4eOsXHDNvbsPsDqVetpampmy5YtHDhwgGPHjnH27Fk++ugjTpw4wfbt22loaCA1NRULCwt69er10D2poqLSoSTx/4qE/9nxW1zuBTzO+VrZYVuIyApkQUtLC01NTUWbJ0D5cw0NDUW7I7RLgiv3o8jEo87n79JOtVeP+nXi/PTxMIkQog8PIhB3gdv35SlLAoF474MvWNq8mcs35AXTUypWU1u/l+Li7WzY+DU3b8Hlq3KSsWPPd0TGLGDU+GRUNTyQqgQgEkUiEsUjlqQhlqQhEqe2Pk9BJIpGTS0ZkSgUkcQfda0Aer8YiXfQLFZv+oR/XoVr9+HybZjfvI+1r7xN07oTpOcspmLaK8yYvZeVa1+n5foD0qMIODxU/9FJIjrRiU78m5BKpWhrayvkXIUaBMH5tKOi7KfZCQrHp6mp2eG5dA7OnhxUVaSIRSK8vTz4+KPz3Lp5nR9/+I5L//qJb7/5ii2bN3Lq5Ft8/903CtIgEISrLZcfSyKE9y7/convv/uGi198zqeffMR7Z8/w1lvymf31Gze0phFNJzuvmLjEDKLj0olLzCK/uJqcggryiirIyisjOauA7KIpFFdUU1RWQVp6NtFR8UwpqyQzIxdXF09ycwpZ3rSKxplz2f7Kbg4dfIOU5AyqKms5sP8wS5c0M2/uIsqnVDF5cilbt27lvffe48iR/2fvvsOjOs+8j9/TNWoI427HWRKS3Wy8SzabN6832U1I1tnUXbIpjmsW94axAVMFCCQQCFRnRo0qG1wAV8AF28LGNAMCTO8g1MtoNKORNH2+7x9njixkcHmTLMQ8XNfHEtJIOtLBmvM793M/93s4HA7uu+8+vvOd7zBo0KDz/lvT55x81otL5dwGBoTP8jH6Y/WPM5lMfUv09N3e9LDQv9Jwrt9xekVBn1lzrsCh95Xpu8hZLJZPvMHSP8xc6J/v/8b5018f+Lv5YlxupTdPh8NBotGPtkDtHyB6QmGt7yGqLV/q7IJi5wqOnPTR4dOqDM7KVzlSGyCYmPuwa2+c8ZNf4epr7yMl5V5E7kHkEcyGcVgsk0iyTMZqmYrZNBWTKTNheh+zcTpm01Ss1smIPILI/Zis9yKGW7n8qod46NE3ef8D6I5DrRteXn+S3Qche86bLH/mEDm5L+MoXceyp17va7gOR2IEg71oW732JJy7HCEX+sQoinJx058k+z9B2u32sx5zMd09s1gsfQ3hAwfqXYxPTn+trBYTSTYLN37zG+zYvg2f10NrSxOdHjf7933Iju3bqK+rpae7C5/Xg6ejnZ7uLsKhQN9SpU8KEf4uL91+H97ODlpbmmioP8OZ2lMcPXKIvR/u5s033+TFl1/iqadX4HSVkT1nPk9Omsbj4zIZ++R0brvrIX77h3u45fZ7+fXv7uJnI3/PfY+OZU5BMfMKSsidu4D5eYWsW/sm5WWLuPeeB3ls9Fgyp2aRkz2Xw4eOs3XLDsY+MYEZ07N5bd16FlYuZcb0bEaPHsP99z/I7bffzve//32GDBlyzp+RPpgxPT2d1NTUi/5u61+Tz3rXfuCQyoEX9ykpKWdVFGw22+c+T3qY6P95+/+9/3Io/Wtd6nM5zve9G43GT9zM40IJh4MfW8oUI0o0HiEYjfQtYWrvDBKMwPFTPsoWvUxWzmLavPDmhgO88e4BAoCnB043wt0PObj6S39AjCNJsY/GYpyAUaZjlGzMhtmYZBYGmYbIVAyGKRgMmRgM0zFIFgaZiUGyE2ZikllYTDNJsmWRZJuG0TgOkYcxmx4lOfVefvWbfPYcBn8EGjtg0VMHmTu/mpzcteza28uql3ay5rUPiMS0GRba0qYg0bgfbYcmFSIURfkc+j85WyyWvifbc/2Cv1BleP0CYeAe6Gazua96crGEmy8agwg2q5lB6ak8/9wzdHrcdPk68Xk97KrZwZHDB+lwtxEOBejyddLhbqPb7yMU7KW3x/+pIUKvVnT5OnG3t9LS3EhjQx2nTh7n0MH9vPfee6xbpzUxO5ylzJyVy7jxk3l0zCTGjJ3KqHtHM/I3d/Cf/307t9x+L/c9/DjZcwuY7yhlYmYW8/IKWLZ0OW++8Q5FhU7uHnU/I//rt9zy+9spLnKxedMHvPTiGpYsfgqno5y5uQu47da7uO7aL2Oz2TGZPn6hqS/L+KSLIL1/50Kfvy86/WaHHhT031/6xbw+VHPgMqRzGTiUr/9SpfP+/9Hvd6JetdB7LPTAcr4loZcKPdwN3EnqYvydHYmE+gJELBYhHA2d1QPR1RPWahNxOF7bzSvrdvHMyq3MzFlBTt5yiiqX05W4p19SsZnLr7odk+V2jIYHsVunYJDJiMzAJLMwm3IwGbMRmYFIJiKTEcMExDgeMU5AjJMQmYrItMRjZmiPkemJxz+JyESSbNMSFYqHsdofQky/Z+L0jfiC0OaDvUdhVu4LeLuhsQW6e7UKSk9Qq6yEIuFPWsmkQoSiKOc38Be7fgfvXE+cF3Itr/7EPvDt52v8Vv48+m9DPS1zCl2+TvxdXurOnGb3rp0cPnSAlubGvnDQ7ff1hYcuX+enhoj+zdWdHjftbS20tjRRd+Y0x44eZvfu3WzYsIFnn1tJicPFzFlzmDxlBlOm5TBrdgHzC8qYnDmb0U9M4bFxk3lyShZZs+cxeWYOD45+nD/ceiezc+axbOlyHCVlZM3IYdT/3Meo/7mPxYuqcDkruP22P/KjET/hyiuuZeDOcvpSF5vNRkpKysemew+88LzQ5+uLTr9Y13/uA5cW6WHh81YA9M838OM+6fN80lI1PVD0X/50qYaJpKQkMjIyyMjIICUl5aKsQOj0ABGNhrUhckQ/aqKOa1UIjw+ef3EjS5+uZmbO08zJewlH6QYaWrXwcOh0nO//aDzW5P/GZL6blKQpWA1ZWIxzEMlCZJZWZTDoYWAqIjMQ43QtOJwVIibTP0hYzDlYzLOxmmZjNs7CkAggZmMWSdZZmIxTMZvHIXIbf/O3j/HBHuiJwYbNTWTnPUu7T+vZOHbSw/rq7YSi2vcVikA4rEKEoiifU/8nQf2O/7nuGF0Md47O9fX7r3ceuPXrpbyM4M/FZjX3BYl//f6/cKb2FF2+To4cPsiB/Xs5feoELc2NdPk6CQZ6+ioQn7Wxun+I8HZ20OFuo621mYb6M5w4fpT9+/fy/vvvsWrVKkpLy5k9J4/pM3LIzp7PggVORj8+mT/e/Qi/+M/f8bNf/oZb7ribu+55gLvueYD7HnqUmbPmUF5eSVFRCdOnZ3H77Xfyt3/7DS677HIGDx5CUlIy/XeTMxrNZGRc1leFSElJOfvnkQgTn7brjL6k5pP+LV/o/5/+mvS/068vWdID3ic1NtOP3kzdv9Lw/3McemjU766fq2dD/7v+OP3mTP8ejEslTNjtdi677DIyMjL6dry6WJf8AcRiWhWCRAUiEovSG44RCGuN0ZE4rHppG7fdmcnzL+zj4dHl7D+o3eF/fX2UG4Y+gRjuID1tPFbTREQex2ychcgEtEAwGZGJiIzXXhqmIoashKmIYXLi5cAqRBYfhY7pWIxzsJnnYpTZiMzCKLMxyVxs5jlYLVOx2h8hY8go5hZupisCAWDvkTaemJTHhCkO7n0wmw4PRGLa93RWw7UKEYqifB7n6iXov4zoXE/QF/IiqP/uUCaTqW+Ncv+KhKpO/OlMxrO3l962dTO9PX5qT5/k9KkTeDs78HS04/N6zgoEPd1dhIK9n2k5U2+PH3+XF09He18lor6ulhPHj7Jnzy7efbealStX4nQ6yZqRwxNjJzBmzETGj8/kifHT+MPt9/LdfxnBiH//BQ89NpaxE6dy9wMPc88DD/PzX/yKH/xgBNdeez2DBg1GDwuDBw/pe73/28+e1aD9+7JYLB/rD+q/K5Bu4AyWT/u3q0LuZzNwqZDeID0w4A284WE0Gs8KEYj0XcympaX1/b4YuHGEXpXQb0qcr0ox8GufbxMK/f36sesViYv1QvrPTd9CXK/C2O120tLSSE9Pv+DHNhBAPP7R4IQ42gRqfRem03U+pmeXcaI2xsoX97F42Q6CYegOwFMrWrEnP4jI3aSnzEQPCjbzHEzGbOxJcxGZghj0ADEeMU7CYJqGGPQlTTM+UZJtLkm2uYmqxgy0pU0zEZmNSA4Ww3xEMhMViscQ+SMGy0hmzX2brjA0tMOeg52MfryQD3a6eW9THcuq3iESB29XXIUIRVEuLf2fsPUmR313FHWR9mf4+cpHAypTkpMYP+4JIIano50Od1vf8qaBOzF1+31nVSOCgR6CgR66/b6+LWL7BwlvZwftbS00NtRRe/okJ44f5djRw2x6fwNvv/UmK55eTm5uLuPHTeLBBx7lN7+5nX/7t5/w+9/fxc9//t/88Mc/50c3/5Kf/Ow/+d4PfsSXhg7DnJTCpw/J/DQX/hx8kX3WGxH6bnF6BaL/khj9Ah75KCzoVYD+b9MfbzKZSEpKIjU1lcsvv5whQ4acFS76L5H6U74vPXyca3ZFUlLSWSHoXPMu9OBxrorFp22x/b+1BfdnoW88kJyc3PezMJvNXHbZZRf82Abq/ycSiRCJxvuWM3X3QlNrmLETCnl4dAEzc17grXc6CIShYuFh0gbdidU8FqNkYrPMxihZpCUvQGQ8RsMs+qoKxukawxTEMA0xzdDINMQwE5Fs7aUhq2/Zk9ZsnYnIGESmYDXrS5mmYzZkYzPPxWqajdWcg8hE0uyzsZomk546lcuHTEHk1zw5cSPeLq2aMnnaMgqcL1Lgeo5FT73K3sPNRFQlQlGUS5V+0aAvI1FViD8P04Ap99//3k001J/B09FOW2sz/i7vOUOEHiSikVBfv4O3s6MvUOiD6PTqQ3NTAw31Z6g9fZLjx45w8MA+Ptyzi61bNrL+zXUsWbyQGdOm89hjj/PwQ4/xP3+8j1//+la++c1/5vrrh2FPHYLBbMdkS9bCg9mGGP7UAHFxXIRdivovB9IrjSkpKWddhIrIWRfZDJCamnre6sG5tli1Wq2kpaUxZMgQrrrqKq655po/udp6ripu/yWY/ZdXfdLXMhgMWCyWjzUo//9sgfu/zWg09t3g0XfT04PFhT62gaJ9U51jhKOBvqbqlpZu3n/vIIEALF22gdKK9QQjEAjBsmXNpKfdhsitGGQCybb5aEuPJmOQmYhMx2rNRmQiZssUrLZMTNZMRLSeB4NpKmbbVEzWKRjNmRjN0zGaZmE0zcJknorJMlFjnozROBWjaQpm85PYbBNISpqK1aLt5KRVJqZhNmYhMgmzZCIylhRbFnZ7JmJ8gOlZNXT5YduOdkbdP4UAUL5sHRs2nyISg/hZKeKjHarkQp8YRVGUv5T+T9T64LxPWo+ufHZ6eNCXNSXbbaxb+yqRcJBOj/tjIUJfsqQHCf19vT1+wqEA0UiIQG837vZW6s6cxt/lpb2thdrTJzl65BCHDu5n39497NzxAVu3bGLrlo1sqF7Pc8+uIHf2HO6/9wFu/vef8Tdf/homYxJ2+2AsljTEYEXEghjMCcZ+IeLC/xyVz/Bv7Rx34vWd4vSep/6PFTl7Ywj60RutP+1rWq3Wj21vbbPZPnO/wmdZuna+QYN6Y/jA5nC90qIvefqkSsS5XOjz2J9+7PrwUv1388XaExKKaxudhgjij7YSpZc4sGH9LhbMWsH6V07y4fYeqqreIRSBTe9DavJjmAwPJKoQ0zEacjAbshGZQoo9F5HxmIyTMJnHIHIHRuvdWGyjMRjHYDQ+idH4BGbbQ4hpFGK6D5H7MRqnITIBs+0JTLaHEPNDiGE0ZksmFttkxDwKMd6CmO/Eah+HyTgbkVxspnxEZmGWedhNeX3VCjHNwJYxBbH+hgUF7xEOwNp1HzAz71nGZz3DAw8vpqDwHcIRLUQFAj1oP4kgvcEO5EKfGEVRlL+U/ls3Go1G0tPTL8q7XH+N9BBhMRv7Xn9s9CNEIyHa21o+tpxJDxE6f5e3L1To/RNdvk5CwV5i0TAtzY3Unj7Z16itB4h3N7zDa+vWUFKcz/hxY/jRiB9w2eBBGMSIQYyYTXZs1lREbIjYMBhtWKwpGK12xGRVAeKv1MAL7oyMjL679AN3Ter/OH3ugH4hPvD95+tZGDhITl+7/0nH179Hov/bP8vE7IHv6z/HYuD2tGlpaQwePJi0tLRP3dGo/3C9i6kioR+L0WgkOTmZ9PR07Hb7RRkgRIRIFNo9MUIECeHDG+zA1x2iev2HlOS9xIwJT7Ngzmp8XXDkeJivfmUcIg9gkNHYLdMTDdQzEJmI3ZaN0TCZ9PQZpCSPY/acMyyp6uDpZztxlDbwlWGZGE2juO76yThLW1j6lIelz3TwLz9wkJw8laSkyYyftJuqZ7soW9zGH+54HbNlLBbbGB4d+zar1/p4amULt/3xFbSKQzEWmUd6sgOtvyKLZEsuyZYcLKkzELmDYTc+ytRpyyECoQCse2c/RYs2cs+Dy3B3QCQKgYBehQgSxw90Ixf6xCiKovylDNz/XR/2dKGP64vAZPyoCqFPr/7S9ddy8sQx6utq8Xk9fT0O51rSpFcg9CbrLl8nnR43zU0NnDp5nNaWJhob6jh+7AjbP9jKyuefZfKkCfxoxA/40vXXYhbBLIIpwSBGTAYzIhZELBjE2ve6JtEYbTBhMKolbX/tBg8e3Pd6/xkMycnJfc3PycnJDBo0iEGDBpGSknLWLm0Dl/v0b7oeOKRSr0r8JbZhPV/A6H88/Xd90ueQ6P0T6enpDB48mEGDBv1VVln15Uv6+bnQx3M+aJsyESVCS2czIcBRuZIPahqJRMHhepGaPbV0h8McPuXh2//8JBbTfaSnTkGb2zCOy4c4sJhmIDIas/lJxPAA114/nrYOaGiFVa+4affCuvVeUgb9ijWv99IThDWv99DcCYdOgMgd5OY20R2Cl15v5kQDuLsgNe1Bbrn1ZbqC8P7Obrbs8dPmg5/97AVEJmKTRO+FbSqGlGkYZBJGeYzrhk6galUj3XHo1YZwQ1SbVT09r5Lp815jTsEGsuc8SzQGsTiEY73E6CGCF7nQJ0ZRFOUvZeC6Z/0i42J+svpr0b8CYTYZSLbbMIjw4gur6Pb76PS46fS4zwoS/fm8HjrcbbQ0N9Le1kKk30TYTo+bmp3beWbF0zz80AN8+5+Gk5aafNZuUKZ+zCJYTFasZhtmUxJGg41k+yAs5mT6BwijyYLRZFEh4q/Ap9017998q08FHzRoEOnp6VitVlJSUvpuGgwcOvlpO8sNvHDXlw/1vynxWQbOfdbv80+pEvT/XvXm709q/L6YGqtFPmom719RuZiOTxf3axfX3T1eIokFPcWVr7N1j5uaQ50Ul6/EF4zTEegkBPh74MmJGxG5A1vSkwwZUoDIWOy2XEQmYzZNRgwPcN0Nj9EdAkf5UczJN7NpRzf7j4PI37PjQ9ixG4y2H5BX/CKBKFwx5AGeWuanvhnMKX/H3Q9lE4jCP/5DJo8+8haBCFz/1R/yrX/5BYEY3HHbi9hM47AapmC2ZCLWx5GUxxDzQ3z72/M53Qi+MHT2ak3i0Z4oQX+AEPDm1j0UL3mXJ6asYGnVVk6eDBEI6b0hvcTxIxf6xCiKovylDHxy1ndfUUua/gw/236MBsGeZMUgwn333k0kHKTD3Yano70vSOjLm/r3SuihIRIOUnfmNK+tW8PkSRP42U9/QmqK/aygovdf2JOspKfZsVuMmA1nVyIMYsQoFiymJM6uQPTbntUgmovgZ6ic3/mGWupVh8GDB/c14urLFPXNE/Q79ufbVvfzXrDrDc96WMnIyOjrUdArFPrX08NF/6rBZ5mKfa5j/LzHabVaSU9PZ8iQIdhstr7d6AZ+3ottydDAMHYxLbvSEQlDNEwg0EkkDm9vrCfX8Q53P+5iVtEqat1RgkCECB1dPbi9EAxD5bLjmJJuR+RB7NY8TDIPmykfk8zBYBjPdTc8hscPhY7jGG0/5f3tfvYfh5TL/pWde+HIURD5NsXlzxGMg8nwC55/pptgFO4fPY3nX32T3igM++rDjB/7DsEIjJ28gDmFTrrDcNcdz2KWh7S5FMbxSOo4JPkehn1zCm4fBGLg7dWmU0MQ4hG6ewL4gDag7Nl3cS6uJif3ZbZubSMYge5ghChBAnEPcqFPjKIoyl/SwCdNq9VKRkbGBT+uv3b6hX3/oXMGEa6/7hoaG+pob2vB3d6Kp6Mdb2dHX5Do7/SpE6xe9Tyj/ucuvjL0y33LovqHE5NRq3QM3A2qfxXCZjJiNdswGcwYRGMyJmE22TEZbRjEgh4iDCYjFtvFOxlXSfz7OseFpL5ESZ8loC81SktL+9gSpP4f139J0sCL1YHNx/rX1S/8z7WDkj4fRO9ZSE1N7auEZGRk9C0v0ukVAn0HooHfnz01lW9863sMufJLn/rz+Ma3vsfyt5v57R/Hf+z9/enBymq1fmzY3cVwp/9iCzKfhmg39HYAQXZ9eBhHeTV7j8OTs5/nWBu09oI/+tFWqPG4tkNTdxheXNdGyqBHsFkzE3McsrFIISITuPq6h+gOQ7HrJIOvvJV3NnXy4ZEYYvw2tY2waQukDPoBjoXPEYrDtVfeQ1lJPaEItHjitPlChGLwzb8dy5OPv0tvLzS0QAjo8MFdtz3DIPt4TMYpiGUCYr6XK78ymi01EIhCi0erQEAvxLro7PbiAza7YX8Ythz0MG3WUhYv2clvfpuF2wvhOEQIE1WVCEVRFEVRlAtj1KhRZ+27X11d/Yk3OUaMGAFAVlbWBT/2SwmxXiLdHqKhLk6daiJ3/st0x2DZS7t444MTBNBCA6FEX0EsRjgYojsK3gi8+mYnIiNJso7HIjMxyHzSUnJJHXIHXVEoch1B5Ads3RVh5744RtuPOHIC1r/jw57+XfIdz+P2wqCUe1i5AjydYE+/kfFTSghG4KtffpKxo3cQDMBXv/5bfvKLBwlG4K7bXkJkNEn2eRht0xDjLZSUfUggBh1+bVlWLA6EuyHcjRfYE4N/y3mdysPgBQ7u62TBgmoWLfmQpnYIxqE73Is32Ipc6BOjKIqiKIpyqRk6dCgA+fn5iAjDhw8HYMyYMQwdOpQRI0b0BYoRI0YwfPjws+aVcBkAACAASURBVELE8OHDGTp06Mc+54gRIz72duVPQzQGcYiGI8Tj8Fb1KcZnLqPq5c34AE8oMUuhJxEkQr0Q7yZOmK4I+EOwqOoISfY7SbKOxyjZiEzm6hseoSsC8wuPkJT6e97ZGGHXPrCn3MrmrdDeAXfdXciWHV4CYa2xesUy6OmBpJQR3PtgGYEQfOWGLMaNPkSgBy6/4hZu+v44AkH44+1vY5JJiMzCZp/K//3uNEIh6Alrh9kbhlgUiIaJAieAB145zXUzNzPy6QYaI3Bwj4/f/GYey54+TMXijfjDelYKIhf6xCiKoiiKolxqxowZA3DWBX9WVhYjRowgKysLgBEjRiAifVUKPUT4/f6+6sWoUaMQETIzM8+qauhvV/504RhE41obV68fenuhJwI+tLv1vYSJ6dsaBYGAFyI+iEeJAt6A1n+QOWMtIr/mstRcjDIFe9oDbNsFD4/ejsV+H5WL23luVQSL8WFu/vEz7NwFh0/A0dNw250rMcoYCubHWPcamG2/Y+Rvl3DoCAwZnMVtt2xn925tp6bv3lTAvv3wy5+/jkkmIzKDQakTWL3yGJEYhMMQjmhLmWJxreWjA5i8oYuhefuw5R3ka4X7qHHD6ROQO/dd8ks+wFmxgZP1IUJAkChyoU+MoiiKoijKpUYPCp/0vvOFCL16UV1djd/v7/uYkSNHIiLU1NRQXV19wb/HL4rOiJYNdnxwkueWv4WnHcqXrOXDOjcewJMoQgR70IJEpBti3RCDYFBb4dQd1rZR/dV/zcUiD5Jqy8JsehSD6SGs1smIPIzZ+ghm08NYjdOxm6chciupg0Yh5ltIyRiDyARExjL4smmI3K0NozM+TEryLEQeJzl5MkbLGEQewGydgMgTWE0TSbVM4sf/6iAUTgQHwsQJEyWGLxrHCzy1N8B3y0+QXlSPtbKV1NztON/vpTMAi58+xAtrGpiRs5qFT71NCOgKx5ALfWIURVEURVEuNX9KiNB7Ivp/jszMTGpqas7qr7jQ3+MXhQ9wh6HTC+9XHyc3ezm5+S/QBmxzxzkJNANdgL8XLUDEe+nu6IGodqc/FNHCRFMrfPmGMRhlNClJ0xGZhkHmY7eWIDIRkScxSC4i2RhkIgYZjRjuR4yPYbfnoAWJ8VjskxAZjZgmIjIRkzUTkcdIHZSN2TwTkbEYzeNJTR2DXW7hrTUdiVnTYeL4CETaCBGhHdjkg58v3Itl5m7E1YblKQ+m2Vv4fcUumoDS5R+yYvVByhe/z9zC1Xh7tN4IudAnRlEURVEU5VIzcuRIgL7qgYj0BYTPGyIG9ldUV1erEPFn5AHqu3pY/9Yenn1qI9OnLeV4K9T44KcznuPup9/n5XY4jbYsKESMaKxHq0R0a8ug4kAoHiQCvPRKPVbT7SRbJ2E1zUOkCIvBhdEwC4tlFiI5iMwhLbkAbcr0WJJSpmE0Z2E0zUJkPCbLNCy2bMQwDZFxGMyTSE6bichojMZckuzzMFieQOS3/O4XucR6IQD4CdJLG0G68QBHgVEvnebauTWYCs8gFR3IwmaSS/bzT/PfZ3MANh6O8vjkSt7e2Ej1+3XsO9RJZ7cKEYqiKIqiKBdETU0Nfr+frKws1qxZ0xcc9CbrNWvWkJ+fj9/vPytE1NTUkJWV1fd2PURUV1eTn5/f95gL/f19UbTRTXOgl5ysMsY+ks+KldtoBRbtg3+ctplhOVv4Ru67FB+Fw4mqREDrktCnsxGLBoFOfIF2QnGYOHk1IrciMg6TIQ+RuWjTrZ/QAoJlFlqAeBKjOROtAvEEKakLEJmaeOw0xDgde2oWIg8gMg6DaRoisxGZiC3tcZJS/otN1aeJh7UlWX6gGz8etGOduqWTa2bvIKWwluTFnUhFO+KsI738NEMLduI8CY3AO5uPs3l7K7PnrWb5s9uIRFWIUBRFURRFuSAyMjLIz8+nurqaNWvW9FUeRLTlSdXV1WRmZpKfn09+fj7Dhw+nurqaUaNGsWbNGqqqqvp2cBo5cmTf48eMGaMqEX9GPrS7+C11cV5ZuZOK5es5Focpm+CaWUf4UqWPQfOP8Te5W5l/MMZJoIko/lhickQUiAXp6W0ijp+eSASPH/79PxaQkjYOi3k2IjmJysKTiIxBjNquSqmpxVit2RjN0zEZZyOShciTJKfkYTTMQgxZiIxHjE8gMp7U9LloIWIKYr6H//jlHEIB7TB8oQgBoBuoB4oOxLhh9maS82uxlPkwuTowlbZjcjVjd55icOFeHtseph544709PP/iTl565RCvvnqYnh4VIhRFURRFURTlvDxhOHzCyyvPbmfsIwt4YtYCjgK/X+snaV49ssCDbUmUwcWnGV68japTAZoSd/3DEW05k1aWiNHd3UUUCMXh3c1RMi5/DJEJ2O1FGC25iEzGmjoDsWQiMgmtQpGFyCRspgVYTAswSQ7J9rzE+6djNk3FbJ2EVq2YgkFyMBgySRn0CG9tDBICosSIEyYEtIZgoxf+Pm8ng4rPYK7sQUpDmAv9WPM7SHK1Yy6pxZx/hJFveDgGHDjZwKJlb1FU8gblZe/h86oQoSiKoiiKoijnFYrD/v0dFM19heKiV9lxool9wA9WtSGFzUhlHCkLYna0cMX8Xfy4cjMr6iI0AB1xbYcmotDd1aMFiZCfrl4IRmHRojNYLY8hMhWTYR4W0zxEnkQMU0hOK0RkJmKapZFZiEzHJDMwSSYimSSZchCZiMk4BYtpBiJTSDLlYDGO5xe/XER3ELpC2lImTyiCB/jABz8tPkDq7H2YKzyIsxNxBUgri2PKc2NxtGGraMWQf5p/e6aOWuB0Sycrnt9C1qznKch/nVBQhQhFURRFURRFOS9i8HTVa4weU85zLxzi3V3NHAG+86wbKWrCWBVBipsxuRq5YlEDxhkbuGnJXtYGoBZt+1fiABFi9BDDS5wg4TCEAjDu4TexyiOkyjzsUoRIFgbjTETGIanTENtMJDUXU/I0RJ7ALKNJlgkkSyYGmYLZmIVIJkaZichEUi1TuCztUTZuCBCJQm8UPHFoADYE4Oalx0iasZXBy71IWbO2I9PCbqSgA1OZHyl1IyXN2Aoa+G7FUU4Bx8904Ch9ncLi9SxdsoVgrwoRiqIoiqIoinJewZ4oJ095ySt8nbFTnuPAySgngGvz9yHl7YirGfPiTsRRi9l5hsFVHtIL9vHjqgO84YcziSnPgViEKL1AJ+FIK9FIL0ShqxX+68cVGGQ0V6W5EMlGZBqSPAWRJxJViGloTdYTSDJNwmqYgkVmkmSZh8gMTKa5iGSSkpqNyJ3cd/ezxMMQiUMn0ASs74SfVh7kqoL9pC9pR2btRpZ5EVcL1goPUtyGsbIbKetAXK0kFzfzz6WHqAV2H6hjcuZS9h2IEYlANKJChKIoiqIoiqKcl88Ps3IXEojClppeli3fwOEY/J3rIJayZqS0CUNFK+byZqTwFLbFHpKdZxgycyO3PXOYU0Bjt9acHSZOINQOdEK8U7saj0BbI/zL/5mPyH2kps/FYJ2NGGZgkGzsMps0mYdV5mEwzUesCxDzfETmIZKLSCEiCxDLLMT4IH//z5NpcGtTthu6ejgFvNMLP3ft5MvZW7mqrBEpPEPS8l6ktAWTsw2rswMpbtdCRKkbQ2UHdlcz/+Dcy65ebTnUoqXvMmHSUh56aD7uDhUiFEVRFEVRFOW8fGEoXbKGdetPs+qlA7z77mEagG+5PkTyj5K0qB0pqse+2I24mpD5tSQv9nFtRSNXZ27g1so9fNCtLSdqBXqIEo37E/skhfF6g4Ri0NAGf/dPExHrfZisU7DZ8rDKfK6QQi6TBVgkD5E5iMxGzHmItQiD3YFIPmKahTVtApL6B17Z5KEDaAxpX3PxyRj/Z8E7DMvdxtV5hzEtOEPS4l6kuBUpdWNztmMtbsdQ7MZY7kNcLciiDiyuer7p2s0JoDMAc+evpKDoNXbsbMPTqUKEoiiKoiiKopxXF7D7WBePjS3j/vvz2P9hIyeDcFNZDemOY5hLm5DyNoyuZmyLfEiZDylyk1LRxZCSFi6fdYD/6zhK5Rk4ArQltozt6Q0Ti2mTrN2BEF1AawRG/GomScl3Y5IJpMgCjJKDyDSMko3VNBuTKRORcYiMRUwTEBmNzfYgYvp3nn7pEO3AGaAGGP9WA98o2MgV87aRNvcAV5R3YnB0IvNbtapDcTvJJR0kFbRhLunAUOZNhAg34jjNtxYe4Bhw8HQLhc5X2F7TyfwFK2ltVyFCURRFURRFUc6rLQrOp95my3YPWzY20FIfoB349fPHSM7bjcnViKGyE8k/g3mhD1kSQgo9SGkQS2kvqQ4/V5U08TdztzN+s5/diYv8zkSYCAJBgnTFvXRGQgTjkDXjLezyP6RbpiKWqRhTsrHa5mCQGRhlIkmWiSTZx2NOepiU9EexpN3KkhdraQZ2RaB4byc3l+7gmqyNpObVkOw6TbLLjb0iiJSGkNIApsoARqeH5KI27IXtWBwepNSDlLUhFS1IwVFGrKzjNHC8sZO33zvF2jeO8ejj+bg9KkQoiqIoiqIoynl5gNmuF1n+7HZWVG1k88ZDnInAratOkJ63C2tFB+LyIMVN2s5GpV1IZUjb+nVBJzK/hZSSFq4pa+KK2dv54ZK9LGqEfYnp1q09PqAXwj6IhCEC3T7YvKWHb/2fSUjK3YhpNFpzdS4W4xxsxqlYTA9hSrqTq786jrcOwlFgwXb4j4p9fLNwD+nTtnNZUT2DlnYg808jJV7EGUBKepCFEaTMixQ2YylqwVbShtHpQVwd2tTq8ibMeQe4db2Xo8DROj8VS6rZ8H4zZQvfwB9QIUJRFEVRFEVRzqsNKFyyjjfeOs5brx+ltPRFGoDM7WHSZn+A0dWGlHZhWdSFuNqRch9S3o3M92BeDFLqwVjmxlDSTIqjnsvyD3JD7iZufeEYy07FqAU8gD+qzaTrDUNPRKtSeOOwfG0zP7llKZZBT2BKnoDZMhaRu/jG18fzxLgXafDC+gNwr2MrvyzeyQ/LjvLzl0N895lurqvsQIoaMC7u1SoQJQHtZXkvUulDStswFDVidbZrQai0A+PCDqyl9aTl7uGx90PUA9VbjvHQ6BLuvn8B+w93E1C7MymKoiiKoijK+XUA+2v9PL/yAx55eAHbdrZQDzhOweVztmEu9SAVocTQtjaksAH7sl6kuAMp9SIVbqSyTXtZ6sbicJNa1Mrl+XXckHeUHy4+w7QaWNsNB4B6oD0xqK4b8AJu4IQXXtvazeLnT/DmBg9tbRCPQk8QWv1QH4HjwC5gM7AWmNYCNkc94urC6OhBHD2Iy69VIcrbkPJmjOXtiKMZqfAizlaktJEM12m+PHc3FafhVARyC1ZS1wjr3qjl1XX76VXD5hRFURRFUZQvuoyMDEaMGNEnIyPjM39sN3C8OcDjTxQyf/5LlC56mzPAy374enENNmcbUhFGit1aVaKkgaRKN8aiZsxlbqSyGVnUmggRXYizB1NJD9biLpKL3CTlHufawuN8w7Gfn1QdZMJ7LSw+2su65ig7u+BoCA53xTjhDdERT/RRxLVJ1P5EyDgZg50BeOYUPPJqK79ccpQfLznANysPYXfUIU4vlpIuLCVdiNOLlLmRimakohGpaNMCxaIupKwVi+MMQ/L3809523kvAM0xKF9SzdET8MqrJ3nq6fcIqUqEoiiKoiiK8kU3YsQIBv7Jz8//TB/bHdeGxYVCsO9gkLGZS3lmYxP7gO+V7iC54DTmiiBS5MZS6sbqasLiqMNWVI/d1YiU1yIVdUipG6NDu5C3lbRhd9SS7DxOWtkpBjnqSJlXR+qcOobMPcUVc/ZwVW41N857g+89uYLJC99lX4OXCEAYwiEtPOwNQNkx+M0LtQydv4lB2ZtIzt7N4PxjXOk4QXLhUazORiwON/YiD/YiDyanGylr1QJEZSNS0YqUtyKVnYirmTTHSa7N3cbvKg9wGjjlgcVVm8jOeZXnV+3H3QHRmAoRiqIoiqIoyhecHiJGjBiBiDBq1CgARo0a1feYoUOHfqxKMWLECOLE6AnCW28dYOGS97hl1GzePxZlRy9M29ZJRu6H2Mu8WBwebOVerK4WjEWnSS6pJ6nkDMayU0h5LSZnG5YSL7ZiD/aSVmzOU9hcx5HCQyS56hlc5uMKl48r8xu4dv4h/rFyL79+/hBv+aEusTVsYxRteZUP5rzp4wd5u7gqayum7G1YHEdJf9qNdVEnUtKG0dGKydmG0dWKxdlKclEbyUVtWB2tGF3NSHljohrRjpS2atUJZz1XlR1n2OwNzH/XRyvQ2AWvvn6Ihx5xMj/vVaJRCIZViFAURVEURVG+4AaGCBGhtraWNWvWICLk5+f3VSj8fj8jR45ERBJvCRIKhIlHobz8bRY43+D1bfU0A9V++JvcraQUnCHJ0Y6l1IPB2YoUN5Fc2oapuA5jaR1SVofJ1YjV0YqtxI21xIPJ4cHoasNS0YIUHiFp7g5uWLCJ/6jcwoy3TrCpXRtO1w4cDIQ4DHwAjN3cy9fn7uSq7ANcWXCG65e2kbbwDIbKY0jlKaS8CSnzIK5ubUemUi1I2Iu1EGEv0UKFlDYnKhJerUdiURfGklquc+7ju/nVbOoATwxmzn2KBx6Zw8KFG9i+vZ1IFMIqRCiKoiiKoihfdOcKEdXV1VRXVzN8+HAAxowZ0/f22tpaRBIhIuqFWIyaD07zhz9M4anntrOxpg5PKEI98KvlRxg09yD2oiYMjg6kuA1xtWMr92IoaUnc5W/G6GrG5GrG5HRjcngRpx9xdmF2tfP1l4LcfwqWJ4LC0cR062agFtgKTNnRwjcK3yclt4b08haSyzu1qdMFdYijDimrRZynkNIGpKIDKetBXF1av0NZK1ZHIkQUt2EracPkbNO2pHV4kVI/lsU9GAqOcVXeFm59Zg9NQE8ctuw4SenCl1i+YhMNDRCPQxwVIhRFURRFUZQ/k5tvvpmcnBxycnIYNmzYBT8e3SeFCH1pk/6+rKws0C6StRARaoWYNr8hGoFQFLp6gFgvXsBxHK5fsI+0okaMTi/i6ETKupBSf4I3McTNnbigd2tvc/qxlHiRnJN8bWknd+8FRw+siMLzvVDVDPMOwMiX6/hq8U6unLufy0vqsRbVIo46jItatc9X6kMqgoirB3H6MFV6MC/yaNvNljRpTd0LWzE63dhK3NiLNRaHRzvewk7E6cdU7sO04DDDSrbjOqktnwrHoScEkTi0t0NPLwQC6D+fC39iFUVRFEVRlL9+V199NTfeeCM33ngjqampF/x4dANDREZGRl9z9cD36UubRBIhIuaDYC/BHohEwdMJ8RgQ7qaXOPuA75Ts5sqiUySV+rRlRGUBxOnFUOFHXG5t69eyRIAo82oVAkcP1mI/lzl9DF5whivnH+bavN1ck7uNrxTuZljRfjKyt5NScBxbUSPJxZ0kObswuzq08FDRojVEO/1IaRRxRpCSXm3eQ0kz4mhBKj2J7WXbEJcWHKyJ5VQWhwdLiRerw6/9vbiewYV7+fHT+9gDtMa1qkMUaHMHica07zsShng8jlzok6ooiqIoiqIof0l6UKiqqiIrK4uamhr8fj9Dhw4lIyMDv99PTU0NWVlZ+P1+qqqqEEmEiHCQkL+HaBxCcYjEoLUpwKLiMnbvPkQz4DoA183aSXpJO+IKIq4AsrAbKT6DxVWL1XWqb5ckU4kfU3EIS1EYa1EIW5Efe7Gb5OJGkkvqsDvqsDnrsDkasTibsTja+pZAaTyJ6dJuLTA4/YgzMQPC0aP93dXVx+DoxFjSgZS0YXJ1YCrv0EJGQRPWEjeWohaGlLUwOH8PXynYSOEJbd7E+zVe6k9FIab1QMTjQAxiUQgFY8iFPqmKoiiKoiiK8pc0fPjwvuVL1dXVVFVVMXTo0L73Dx06lKqqKqqrq8nMzOzboam6uhqiYYhpQ91CQF19gLzcRezZepR4DE54tIvu/1p+guuKTpBa6kec3ciCJlKX92Jy1WNx1WNxtmJyeLQQUaLNirCUaEuaLA53305KWtUiUbEoSyyFcn3E6Dw3cXo1Lq+2XMqlzYQwFbaTWurHXtGLODu0CkVZG6aFHdjKO0grbeeyguNclbOJ3606yT5glxtmZD/HO68d4NiRJjrc3UQjaM0QCXKhT6qiKIqiKIqiXKyIdxML+4lEQsTjsGvnGaqWvEOgG/IKnqd6/xlOA2/G4SvZrzFk3kEGl/mQIjdS1ImUhhJ6tF6Jck+iN6IZY6kWMKzOeq1S4WzWgkRpIkiUu7VlUKX9tZ5Hc2LHJZ32doujDWuJB2tJL4aSbi2MLOpAlrQgxSewFNeTOnM/NxUfY2MMjkbh7Z2N5M5dxKMPTsBRUsnuXfsJBmJEI1olQoUIRVEURVEU5ZKhN36LfHyKdf/KRH+xaBvabOgw8QiEA7By5RbmLVjFzsM+anvhvQYvh4H5+/18ZdZ6ris6pjUvV4C4olrPQnkAqehCKhNTrCvqkbI6LK7axPIlLUiYXIkAUN72iSHC6Gr+SGnjAPXaS1czlvIOpLAVKezE4OxFXD4tyCxsR1xnuLysjq/nH6Jwr1ZReXObB2f5K8QisH3rLlaveoXWFs9ZVQgVIhRFURRFUZRLxujRo1m7di0i555irfdC9BenjUC4FS1BAFGtwXrr3ka8wMMznGRVrmJzQycngNFr9/C3ue9wQ7kXyfNqOyCVubUL9wqP1uxc4dECQqk2/M1e0kxycTM2R/NHIaKyDanQ+h5Mjn6cbkxONxZHm8apzX2wOlqxOpo1zkasjmZtG1enDynzaxOpy9xIsQcp6cJaFuCK8g6uyd3Gva81cwBtR6aX1+xn1bMbIQIFeeX4vMG+4BAMxFSIUBRFURRFUS4dN954I2vXrmX06NGIfHzHJn1r1+HDh/d9zPDhwwnRQSDugVgMIhDrjeHx9LL7RCPzl7zAc2/uY+GqTby2ZR/1cTgI3LZiJ9fM3MNVTj/2klYtGJTqy5Q8mkSvg8np1nZMcmiBQpvfoPdFJB6TaKo2Or0DeiHciVDRltCKKREqLE5tW1cpcSOLe5FF7YirEXF1Yy/pIW1eC9fM3MPvnjnAAaAJWLpqM9OnLaWq8m1mTClmzSvVhENaaAgF4/R0h1SIUBRFURRFUS4dV199NatXr6aoqAiRj4eIkSNH9oWIjIwMampqAOghSIQIsVAYuoMQDwJBuomTt3AFj0+tYM+RAKE4eKLagLhtwE/KDnNN9kEyChuxF2uTonVWR+Ii35UY+Fbm7gsVRqcXS4kXW1EXtmJtN6a+xurSBD2IlPd7vSwxi6IssQSqLLEcytWKLPYiZS2Is530ighXLmjnH3KPcFfVYfbEtMF2Va9uYubcFcxfsJ6cmaup2VEHiS1dBy5lisVUiFAURVEURVEuEXo1Yvjw4X0hoqamhurqavx+P/n5+YgIY8aM6QsUfrRdmbQr6h7ARyzioTcaptET4JU39hKMQWNjjEfHzWHZq1uoBbYDv36qjhvyDjOkoJ7BBY1kFDSTVtiKvVjbtlVKE83TFXr/g7aVq72oi7R8P6kFXVgciTkTfdWJxMeUez6uQn+f/rg2ZGErstiNlLZgL+/g6uJmrp+yjVFLj7I/Am5g7bs72b63hQLnWp6cspzDx7XvJ5wIENFIYjZGIkDEVSVCURRFURRFuRQMGzaMoqIiVq9e3ddU3X92RG1tLTU1NWRkZFBVVdXXJ9ENBCHx305NvBcSF9M9AThZ6yNzehnHa+MUVL7LzjP0BYk7Xm5n6Ny9XDf/BEPyG7EXeZESH1LWm9iONTFRurIFY2kj1uIWUku8pBV2Y5/fia2kFYuzEXNpE6bSFgxlbWc3XjuatYCxsBMp77eFa6UHKWvFUNGMOOqwFtZxTclpvjZnI/e/cIiTiR6IA8fCjB1fyQuvHuVEAyxbuZmTjWEi8Y+Cw7n+yIU+oYqiKIqiKIrylzRs2LC+pUzDhg1D5PzLmUaMGNE3tTojI4OeRHyI6iEi3q3dmg8DidkJz69eg6vyZU41QPb8N1n52mmq1uygCdgLTNocZPiCGq6a8yFXlnUghW4Mi0NIWReGJd1aIHDWYy5twlbajrmkHXOxT5smXdyCtaQBS0kTRmcTBmcL4mxFStuRUg/mpb2IqwNxdmCu8GIu9SBFTUhBI+aiBuyFJxlW1ca18/bz93M3M2e3j6PA6ShsO9jJH+8pYemygzzwSDnLV21j58FT9MYgEIRoSIUIRVEURVEU5RL1q1/9irVr15KTk3PeENH/7/rr1dXVhBLLmSJEiBPUbs9HEm8MQzwcIhyJsXXXSRa4XqVi2U5Gj61k6fL1bP7wFG3Anhis6YafVe3j8tmbSc4/QtqiTsThRorbNCVt2hTqssQyp4pOpMKLpdRDkqMdm6MDi0Nrsja4/BhcfqTUjzh8SKEHKXRjKe4gxeFhkMvHYFcnVxY38aUFh7hhejU/cWzlzV44CRwMwLuH/ZzogFGPrmbh07UsXvEBZYufJ0qQrh43xICoChGKoiiKoijKJezGG29k9erV3HnnnYh8NMVa340pIyOD6upqxowZg4hWmVizZg3xxLV0JPGSeOIveiUiFgPA0w2+KIydVMkzz2+j4Uwv7727h+l5lbSjLW/aDGTvDfKvS/eQPnMD15SeJK24lowKD2kLu7XJ044WrbdhYTtS1oLR0Y6luB1zSQfGkg4Mjk6kxKMp7sDs7CTJ5SbV0c7gkhYuK2wgbc5x0mYd4ro5e/mhcz/za+IcQQsQH7ZFWLf1BD+/YxbZji08kfUWBZU7OXSqhygQiniAXgLdaEFChQhFURRFURTlUnX11Vezdu1abrrpps/1cdpipshZQSIOWkUiFtMutGMQikAgBqvXvM+effXs21vPqFGTmVvwMktX76SpF+pC2laqNTFwHOrg+8Wvcf2cDaTPcUpd+QAAIABJREFU3Y0l7zjm4mbs5R2kLnSTXFaPqeQkVlcLllI35rJ2LOVujOXtmMtaMZe2YHHVk+ysJ8N1misdJ7i26CDXzq3h+pyt/PiZFnKOwAfAKaA+rjVRL3thD7+9cy4bd0cYn/0i+Yve4fX3jxDRA1IcIgGtCyQSiZw7QagQoSiKoiiKonyRDRs2jBtvvJE777yT1atXf+6PJ+6HeJh4XAsRwcRKpniiFBHoCmrJIgbBoPYYtzfE4qUvcvhoF8+t/pC5+Wt4YoKDnigca+qmIQwngH3A4jPwYLWH71Ts5/q8HVw+ZzuDZ2/jyrnbud55kLSCQyQXHk04QkrRYdKKDzG4eD9XFu/lirytXDdvI1+e+QbfKXyfx6s7WNYC76DNrDgaAQ/w1Ks7eXCsi31HYfK0F1hctYvqTfWcbvT3VVgivVFtiVZU6wHR+kBiKkQoiqIoiqIol5acnBzWrl3LokWL+pYyfR5EghANQyI89AA9RAgSJkrko+VNPVqZIhyCnrAWNjq6oaR0DRMmL2LO/DXs2B9l/IzVLHvpKPsbtd2R2oE6YFcvvNIQZcGOdu5/5Qg/XbSDfy7Zxjfyt/G1Bdv56vwtfC1vM3+3YDPDi7dwk2sLPy7bzKjV+3EeDLLeC7vDWqWjA/AmDmnVKx+QNfspHIvf5ZGJixk9oYrHn1xI9VuHtYMMA72hs8osEcAf8RChm7i2Zutj5EKfWEVRFEVR/nfddNNN3Hnnndx5553cfPPNF/x4FOUvSd+ZafXq1X1N1Z8HkYi2GxMxIsQIEEmEiAgRYtrshF7tyjvaoy1v0jOFuydKY1OQDRuOsaBoDXnFb5GZs44ZuW/gXLiVsRMW8uraGuqbAgQAH3A6rlUpDgI7gPUhWNf7/9i783gb6v+B4++ZK2RXSEUbSqnUYLjRhkpR4hIlUYQvopAWsnRlD3HtW/Z9ybVFlgjZ93WsIV/Jnn3mvn5/nPe57pW4/L518/A5Hs/HcWc7nzPvz5mZ97xnzoHJJ+C74zD9FMwLYDmwmdB9DjuA3edD858FVqzYwrBvxzB2+GRiuo4g7gJ06DKR3t/+yLipG1m68r+hhOFkAOfOw/kLofafiSMuDo6eOsU5znKeUyaJMAzDMAzj4q/2Nm/e3CQRxk3j/5NIEBfoDyagN1kH8eLvOU74i87x0ykfzp2D2KmLmTxlKd8OW8CwkUs5fBSafTGM1etOUeHNz9iw7Tybf4HYBXtYvQ9+3g17A9hP6BelDwD7g1D1Yn9c6HnxtgvsOQ6LNpykS98ZrN92mnMBtPqyN/t/Pcvh3+OIbtWTA3vP06v3eOb/uJEz+gVT58+F8wG9t+OS9scREBefNJjLmQzDMAzjpla/fn369+9PunTpkr0thvFPCicS0dHR1zTf//cRPjY/cfIsp07BgoUb+eWX84wctYgfftjJ8T+gXMXPmf/TQd6v15WWX42iUbN+jJ+2jm/HLKZ9l4nsPgBdY76jafNedPpmHCfOwuTpa4jpO52YvjNo9dUIuvWYypr1JzgXQIvovmzf8wdr1u9j2tTF9O01hhnTFoImDxfOJ2zhpVWGpD0kuQNqGIZhGMY/49FHHyU2NtZUH4yb1ttvv03z5s2vaZ7/7yMIAuLi4kLJRBycPgt+APN+3MJ5H2JnrKNLj8m8X7c9Hb+ZyNjvVvJ+/fas2XyccVNW8Fb1z+nacxLrthxj5PgFzJyzllPnof3XQ9j73ziWrvwvDRt3oVHjrqxac5ALAeze+weffdGBAYPGERfA2dMXc4QL50NZzR9/nL5yEvEXX+1qkgjDMAzDuMlER0df9Sxs+Ee5kruthvF3iI6Ovuabq///j1AScf68zwX/YiJxIYALcXDoCBz4HcZ/t4ips9YwdPRcPmvdi627TjFg6Eym/7COQsXKsnPvaUaO/4HFK7ZxDhgzaQ59B0+i3+BYvov9mdhpy7gQB2cvwInTofsyLsTByZOh3OD8WTh9KiDQNlw+gTBJhGEYhmEYCZQsWZLY2FgeffTRK06XPXv267r51DBuBOPGjbvqZ+BS/5skwo//6/Tps/GXOJ3zQ/dNnNObsY+dDn0D1Ir1e1m+dg879p7kbBxMmraQsz6s2bCLnb8cCn170hmY+cMSVqzZzslT4MfBsROh5Z0+F8eZCyFxCe/XiAu3IVSFOBtfokh487Q+TBJhGIZhGDefkiVLUqZMGbJnz066dOno378/9evXT/Z2GUZyio6Ovub7gf6/j3MJryVKcJB+wQ9d4vTHGT/+h+wuAIdPhhKJc8CJsxerCsf+gHP69asnzlzg1HmdJ4Ajx3zOng8lECdO+Rdv6gbOnrl40/TRo8fx/XB2EG5P+JVNEmEYhmEYN73o6GjGjRsX//3448aNI3v27MneLsMw/ln3338/+fPnv+y4/Pnzx4/PlClT/PTPPfdc/N8J/x+eR5eX/G/OMAzDMAzDMIwbSrI3wDAMwzAMwzCMG0uyN8AwDMMwDMMwjBtLsjfAMAzDMAzDMIwbS7I3wDAMwzAMwzCMG0uyN8AwDMMwDMMwjBtLsjfAMAzDMAzDMIwbS7I3wDAMwzAMwzCMG0uyN8AwDMMwDMMwjBtLsjfAMAzDMAzDMIwbS7I3wDAMwzAMwzCMG0uyN8AwDMMwDMMwjBtLsjfAMAzDMAzDMIwbS7I3wDAMwzAMwzCMG0uyN8AwDMMwDMMwjBtLsjfAMAzDMAzDMIwbS7I3wDAMwzAMwzCMG0uyN+CyLMsiIiLCMAzDMAzDMG5KlmUl+zH5DZdEGIZhGIZhGIbxr5XsDUgknHFlypSJ6tWrU65cOaKioihfvnySREVFUbZsWV599VVee+21m07p0qWpVq0alSu/RfnyFYiKqpgk5ctXoHz5qL9Q4QZQkXLlKlCrVk2iot6gXLnQsBteVILnqAR/JxhfrnwFKr5RiVrv1+D1clGJp73RVbiy18tH8VaVKtR4713Kli9/1en/VhWT6FqmvYKy5ctTvVo1qlatStmoqL+YrkKC52tQoQJRFSvwbs0aRFWsGP/35aaNSvD8vxF1FRUoF1WOGu/V4M0336R8VPkkzPP/U+F/pvwVJJzmCtNWKE/NmrV4440KVKiQeFzFf0qFa5z2f6BCVDkqVapIjZq1iIp6/X+23ESi/p2iyr1OlSpv8e57NSj/etmkz1v+CpIyzb9A+bJlqVa9OlWrViWqbNk/ja9wAwmt9yjeuETFvxBVrhw1a9Tg9ttvT3R8/C+T7A24bBKRO3duOnfuTP78+SlatCiRkZFJVrhwYQoVKnTTKVy4CPnyPUynTj14442ZOM5gnnpqOJGRw4mMHEFk5Cg1lsjIcURGjicychKRkRMpXHgyrjsZ1/0O152qZqiZuO5sXHcWrjtHzcN1F+C6P+K6P+G6i3Ddxbjuz2q5Wonrrlbrcd11uO4GXHeT2qq247o71G71C667Tx1QB3HdQ+qIOobrnqBQoRO8+OIZChc+RaFCZ3Hdc8pXcbgu16ewKgJupCqqngb3GfU8uMXBLQHuC6qUegXcMqqsKgdulHpDVQb3LfUOuFXBrQbuu6qmqg1uHShUByI/gBc/gYL1wW2oGqkm4H4MblNwP1PNwG0O7hfgtlLRqg247cBtC24HcDuC2wncLqobuN+A2x3cnqqP6gfuYDVUDQd3pBqjxoE7QU1WU8Cdqmao78Gdreaq+eAuCCn4Ezy9BEosh4I/g7sU3BXgLgd3FbirwV0D7npw14G7EdxN4G4Gdxu4W8HdDu4OtVvtBXcfuPvBPaB+A/cQuL+De0QdB/cEuCfBPaXOgnsO3PPg+orrV1gVASJVMX0uBbwEPA0Ux6c4PiU5zwuc40XO8jKnKMUpSnOSMpzgVY7zOkcoyxHK8ztRHKICv1GJA7zBAd5kP2+xjyrs5R12U5XdVGcn77KD99hOTbZSk23UZjN12MR/2Eg91lGP9TRgDQ1YzYesohHLacQKPmYpH/Mzn7CEz1jEZyyiOQtozgJaMJ9WzKEVc4lmNtHM4iu+px0zaMsMOjKVjkylM1PowmS6MJlvmMA3TKA7YxnIZPowjt6MoA8j6cdwBjCUAQxlsP4bwkCGMYBh9GckfRhJH0bTizHEMJYYJvAN4/mGSXRlMl34jq+ZSkdi6ch02jODtsykLbOIZhbRzKE1c2nFPFqygOb8yBf8xOcs4jMW8yk/8zE/05TlNGYFjVjJR6ymAatpyDrqs556bKAum6jDJuqwlffZSk08arCDd9nBu+zmHXbzDr/wNvt4i328xQEqcYBKHKQih4jiCO9yhHIcoSzHeI0TlOEEZTjFy5ziZc7wEud4gXO8oL2iOHE8BzyjimoveipBrwr3tGvsoXEu+OqcOuvCKXVCHXfhiDqkfnPhgNqnfnFht9qhtruwtRBsiwTvRdhUEDa6sM6F9S6sVitdWK5+VktcWKR+dGGBC/NcmOPCXBdmq+9dmKGmqu9cmKwmqLEujHFhtAtDXRjmwrcuDHZhkAsDVF8X+rjQ24UYF3q60N2Fb1zo5kIX1cmFji50cKGtC+1caONCtAtfutDKhZYFofXT8FUJ+LwgfOaGNHXhYxeauNBINVQfuFBP1VG1XKip3lXVXKiq3lKVXXhDRalyLpRVZdQrLrzsQikXXlAlXCjuwvMuPKOKuVBURaoiLhRWV9r5FiwIxYvDs88SV7Agca7LBdflvOtyznU5rU66Lidcl+OuyxF1SB10XQ6ovWqP67JLbXddPNdlm+uyRW1Q61yX1a7LGtdlpVrmuvysFqmFrsuPao6a7brMcl2+d12muS7TCxViapEixEZGEhsZyWQ1ITKS8ZGRjIuMZLQaWbQo3z7+OIu6duW+vHlNEnGtScT9999PtWrVEBFs2072dt0IbDsCEaFatf9w333dEWmKZTVHpBkizRFpqaIRaYPIV4i0R6QdIp0Q6YzI14h0UzGqFyJ9EemDyAA1CJEhajgiIxAZicgYNUFNQuQ7NU3NQGSWmqPmI7JALUJkMSI/I7JMrVJrEFmHyHpENqmtiHhqp9qDyF51QP2GyCFEfkfkqDqByElE/kDkjLqAiJ90to+kUKl8JLWP3Ooj6VQmdZuPZPGRrD6SXd3lIznVfT5yv4/k8pE86mGVz0ceU0+qgj7iqkgfKewjxXzkGVVclfSRF33kJR95Rb3qI6/5SFkfKa8q+kgl9ZZ6x0eq+Uh1H6mhavlIbR+p4yP1VAMfaegjjXzkUx/5xEeaqS98pJWK9pE2PvKVj7RXnVUXH+mmYlQvH+mrBqjBPjJEDVcjfWSMmqAm+ch3PjLFR6apmT4yS831kTk+Mt9HFqjFaqmPLPOR5T6ySq31kXU+st5HNqltPuL5yHYf2eUjO33kFx/Z6yP7fOSA+s1HDvnIYR85qk6qUz5yVl3wET+hC4h/Vp1C/JPqqDpMhH+IFP5vpPYPkNo/QBp/H+n8vaTzfyGTv4tM/i5u97eT1ffI6m8ju7+J7P5m7vbXk9NfR05/Lff7q7jfX0Uufzl5/GU86C/lYX8xD/uLedRfyGP+Ah735/OkP4cn/bkU9Gfh+rNw/ZlE+tOI9KfxtD+FZ/zveNafTHF/As/7E3jBH8uL/hhe8kfxij+CV/wRvOoP4TV/CGX9wZT3B1DeH0BFvy9v+H2p7Peiih9DFT+Gd/xvqOZ3o7rfhRp+Z2r4nantt6e2357/+G2p60dTz4+mod+Khn4rPvJb0NhvRmO/GZ/4n/CJ/ymf+x/T3G9Mc78xLf2GtPIb8qVfnzZ+Pdr4dWnv16a9X5uOfk06+zX42n+Pbn41uvnV6OFXIcavQk//Tfr4b9DHr0R/P4qBfnkG+eUY4r/GEP81hvulGeG/wkj/Zcb4LzLGf5HxfnEm+MWZ6D/Hd/7TfOc/zVT/Kab5TzHdL8IsvxDf+4WY4zvM9Z9knp+fBf5jLPAfY5H/CIv9h1niP8QyPw/L/Dys9O9nlX8/a/x7WefnYJ1/F5v8O9nk38kWPxuenwXPz8JOPxO7/Mzs9jOw10/HXj8dv/qpOeCn5qCfkkN+Cg75ERz1haO+cNwX/lBn1Hlf8H3BvyD4ZwT/rOD/IfgnBf+E4B9Vvwv+IcH/TfAPqH2Cv1fwfxH8nYK/S/A9tVXwN6n1gr9O8NcK/iq1XPCXCf7Pgr9YLVDzBX+O+l7wZwn+DMGfpqYI/neCP0nwJ6gxapTgjxD84YI/RA0S/AGqj+D3Ffxegh+juqmvBb+z4HcS/PbqK8FvI/hfCn5z9angfyL4TQW/sfpQ8BsKfgPBr6fqCH5twa8l+DVUNVVV8N9SlVRFwS+vXhP8V9Ur6kVVUvCLq2dUMcGPVK4qIPhPqsdUPsF/WPDzCn4elUvw7xf8+wQ/p7pL8LOrLCqz4GdS6dStgp9a8FMJfgplCb5c3RkRTotwSoQT6ogIh0X4XYSDar/aK8IuEXaLsF1tFWGTWi/COhHWiLBKLVVLRFgkwk8izFdzRZitZqipIkxRE9U4EcaIMFqEEWqoCENE+FaEAaqvCL1F6CVCd9VVhC4ifC1CR9VWhK9EiBahlQitRfgiIoJPRBjy3nvclSsXCY+P/2WSvQGJhFfSAw88QM2aNRERUqRIgW3bxlWkSHELIkLNmg3Ilas/Ii2JiGiDbYe1V52w7c7Y9tfYdjdsuyu23R3b7oFt98S2+2DbvbHt/mogtv0ttj0Y2x6mRmDbo9U4NQHbnoxtT8K2Y9U0bHsGtj0T256t5mDb89RCtQjbXqKWq5XY9mpsew22vV5txLY3Y9tbsG1P7cC2d2Hbu7HtvWo/tn1AHVJHsO2j2PYxbPukOo1tn8G2z2LbF1Qctk1iKVRKsG8FOzXY6VQGsDOrLCob2HeqHOoesO9XudWDYD8Mdl6wH1WPg/0E2E+CXVC5YBcBOxLsYupZsJ8D+3mwS6oXwS4F9stgl1Gvgf062OXArqAqgV0Z7DfBfltVA7s62O+CXVPVBrsO2P8Bu75qCPaHYH8EdhP1iWoGdisVDXYbsL8Cu73qpL4Gu5vqAXYM2D3B7qP6q4Fgf6uGqZFgj1bj1ESwJ6tYNQ3sGWDPBHu2mgv2PLDng71QLQZ7Cdg/g71crQJ7NdhrwF6vNoG9GewtYHtqJ9i7wN4N9l71K9gHwP4v2IfUEbCPgn0M7JPqNNhnwD4L9gUVBzYJxZGCC9zCBVJyjls5w62cJh0nScdJMnKczBwlM0fIwiGycIhs/Jc7OcCd/EoO9pKDvdzLbu5nF/ezk9x45MbjIbaQl808zCYeZT2Psp7HWcMTrOZJVlGQ5RRkOYX5mSIsIZLFFGMhxVjIs8znOebxPHMpyWxKMpuXmEkpZvIy0ylDLGWIpSyTeZ1JlGMiFRhHBcZRidFUZjRvMoK3GcbbDKMa31Kdb3mPgdSkPzXpT236UIc+/Iee1KcH9elBQ7rxId34iK9pQmea0IlPaM+ntOdz2tKcNjQnmpa0ohWt+JIvaENz2tCMdnxKOz6lIx/TmSZ0pjFd+ZCufEh3PiCG+sRQj97UoTd16Mf7DKAmA6jBYKozmOoMpSrDeZvhvMVoKjOKyoylIuOowHiimMTrTOJ1pvAqsZRhKqWZQSlmUIpZvMBsSvIDJZjHc8zjORbwNAspxiKeYglFWEIRllGI5RRkJQ6reYLVPME6HmM9j7KBR9isUfPIg0dudvAAu7iPXdzHXnKyl5zs5y4OkJ0DZOc3snKIrBzmNo6SiaNk0t6TnlOk4Qy3cobUnOcWLnALARGh3hdnwwV11oYzNpy24aQ6ZsNRG47YcEj914YDNvxqw16124ZdNuywwVNbbNhswyYb1qs1Nqy2YZUNy9UStciGhWq+DfNsmGPDbDXThhk2TLMhVk1WE2wYp0bZMNqGETYMU4Nt+NaGgTb0V31UTxtibOhhQzf1tQ2dbehoQxvV2oZWNrS0obn6zIZPbWhqQxP1kQ0f2tDAhvrqPzbUsaG2DTVVdVXNhrfVmzZUtuENGyqocja8bsNrNpRRpdSLNpRUz6lnbCimitgQaYNrQ0EbCtjwhA1P2vC4DY+qvDY8bMODNuRW96mcNuRQd6psNmRRmWzIbEMGG9LbkNaG1DbcasMtKoVNeEd7wbY5b9uctW1OqxO2zXHb5qhtc1gdVAdsm31qt9pp23hqi22z2bbZaNusV6ttm1W2zQrbZplapBbaNj+qOWqWbTNTTbVtptk239k2k9Q422a8bTPGthll24y0bYbaNsNsm29tm0G2zUDbpq9t08+26W3b9LJtYmyb7qqLbfO1bdPJtumg2qZIQUsRxtSpw925c5sk4nqSiBo1aiBiKhFJFa5E1KjxAQ880A+RFlhWG0KVh2hCFYd2iHTkYuWhq+qOSA9ClYfeqh8i/QlVHgaroYgMI1R9GKXGIjIOkfGEKg+TEJmCSCwiUwlVHmYgMlvNQWSeWoDIQkLVhyVqGSLLEVmJyGq1Xm1EZLMKVx92ILJLhasP+7lYgTikjhCqPhwjVH04ichpQtWHs4QqEBcQiUOExGyQCJAUIKlUGpC0IOlAMqrbQG4HyQJyh7oL5G6QHCD3qgdAcoHkBnlIPQKSD+QxkPyqgCoEUlg9BVIU5GmQZ1UJ9QLIS6q0ehWkLMjrIFGqIkglVUW9A1JN1VC1QGqD1AGppxqANAT5EKSxaqo+B2mpvgSJBmkD0k51BOkE0hmkq+oO0gMkBqS36q8GggxWQ0GGgYwAGaXGgowDmQAyScWqaSAz1Gw1B2SeWqgWgSxRy9UqkNUga0DWq00gm0G2gHhqJ8gukN0ge9WvIAdA/gtySB0BOQpyDOSkOg1yBuQsyAUVB0JCcdhcIIILpOAsqThDKk6ThpOk5STpOUZGjpKRI9zOIW7nEFn5L3dwgDv4lbvYy93sJSe7uZdd3MtOcuGRC488bOEhNpOXTeRjPflYz2OsIT+reYKVFGA5BVhOIX6mMEsozGKKspCiLOQZ5vMs83iWuZRgNiWYzYvM4CVmUIpplCaW0sTyGpMoyyReZwJRjCOKcbzBKCoxisqMoArDqMIw3mEw1RhMdQZQg/7UoD+16E1telOHntSjB/XoTgO60pCufMjXNKYTjelIU9rxCe34jK9oRjTN+JIWtKQlLWlNc6JpRjSf05ZPaMcndKAJnWhMJxrp0hryDfXpQT16UFdftTZ9qakteU9bV40hvM0wqjCcN/VdVGIMFRhHFOMpp++2LFN0DUzlZV0rLzFL19QPPM88XXsLdI3+RCRLdC0v0zW/gidZTX5Wk591GqENPMxmHmIzD7FNI7md+9jFveziHn7hbvZyN/u4kwPcwQGy8Zv2jMNk5igZOUoGTpCWk6TlFKk5QyrOkJLzRHCBCAKsUO+LE7igzgqcETgtcFIdEzgqcFjgkPqvwAGBXwX2qt0CuwR2CHhqs9oosF6tVisFlqslapHAQjVPzRGYrWaoaQKxAlMEJqkJAuMExgqMUsMFhgkMFRisBgj0F+gn0FvFCPQQ6C7QVXUW6CTQQSBatRJoKdBCoJn6VOATgY8FGqsPBRoKfCBQT9URqC3wvkANVU1VFaiiKqmKAlGqrHpVoLR6Sb0gUEI9q4oJFBV4SqCwKiRQQMARyK8eE8gn8IjAQyq3QC6BBwTuVTkE7ha4S+AOlUXgdoHbBDKqdAJpBdIIpFIpBCIEbCG8o70gwnkRzkqoInFaQtWI4yIclVBF4rBcrEgcEGGf2q12iuCpzWqjhKoS6+ViRWKFCMskVJVYpBaK8KOEqhJz1CwRZsrFqsRUEb4TYZJcrEqMk1BVYpQIIyVUlRgqwmARBokwUEJVib4Sqkr0FCFGhG/U1yJ0llBVor36KiKCFiKMrlXLJBHXwiQR188kEbswSQQmiTBJhEkiTBJhkgiTRPz7kohbxSQRYpKIv5VJIq6fSSJ2YZIITBJhkgiTRJgkwiQRJokwSYSYJOIfkOwNSMQkEdfPJBG7MEkEJokwSYRJIkwSYZIIk0SYJEJMEvEPSPYGJGKSiOtnkohdmCQCk0SYJMIkESaJMEmESSJMEiEmifgHJHsDEjFJxPUzScQuTBKBSSJMEmGSCJNEmCTCJBEmiRCTRPwDkr0BiZgk4vqZJGIXN3USURyTRNxkSUQ6k0TcpEnEgyaJMEmESSLEJBH/AsnegERMEnH9Lp9EhBOImyOJsO2bM4mwSkDETVqJsMaBdRMmEWk4SQaOkZEjN2US0eSmTSIeZDN5b94kYr59cyYRlW2oFHFjJxHX+xWvlsVRyzJJhEkiri68knLnzk3dunURufhjc5ZlGVcQ/rG5unUbkydPf0S+ICIiGssKa6c6YlmdsKzOWFZXLKsLlvUNltUdy4rBsnpjWb2wrH5qAJY1SA3BsoZiWcOwrJFqrBqPZU1U32FZU7CsWCxrupqlfsCy5qofsawFWNZPWNZitRTLWoZlrcCyVqm1agOWtUltVR6WtQPL2oll7cay9mBZ+7Cs/VjWr1jWQfU7lnUYyzqCZR1Xf2BZp7Cs01jWOeVjWUFiEQFWigArZYCVWqUNsNIFWBkCrEzq9gArS4CVNcDKrnKonAHWfSq3ejDAyqvyBViPBliPB1hPqAIBVsEAyw2wiqii6pkA+7kAeTrg9tcCqrQKkOcCIl4OsEoFWKXVawFW2QDr9QArSr0RYFUKsCoHWFXUOwFWtQCreoBVQ9UKsGoHWHUCrHqqQYDVMMD6MMBqrJqqzwOslurLACs6wGoTYLVTHVXnAKur6q5iAqxeAVbvAKufGhBgDVJD1fAAa6QaG2CN0edJAdbEAGuKmhpgTQ+wZgRYs9QPAdZctUD9FGAtVsvUigBrlVoXYK0NsDYEWJvUVrU9wNoRYO0MsPaofQHW/gDrQIB1UP0eYB0OsI4GWMfVHwHWqQDrdIB1TvkBVpCQT4rgHCmCc6QMzpA6OEXq4BQZguNYwXFKBScoGhwlVfA7WYODZAldy8dzAAAgAElEQVQOki04QPZgP9mD/eQI9pAj2MM9wU7uC3ZwX7CD3MFWcgdbeTDYRN5gIw8HG3g0WMujwToeD1bzRLCKJ4MVFAyWUTBYhhssoUiwmCLBTxQLFlAsWMAzwTyeC+byXDCHEsEsSgSzeDGYTqlgOqWCqZQOplA6mMJrwSTKBhMpF4wnKhhLVDCWN4KRVApGUjkYTpVgKFWCobwTDKZaMIh3gwHUCPpRI+hHraA3tYNe1AliqBd0p17QnYZBVxoGXfko+JoGQTsaBR34JGjHJ0E7Pgva0Cz4kmbBl7QIWtIyaEnroDnRQTOig89pG3xC2+ATOgRN6BQ0plPQiC5BQ7oEDekW1Kd7UI8eQV16BbXpFdSmb1CTfkEN+gfvMSioxqCgGkOCtxkaVGFY8BYjg0qMDCoxJqjA2CCKcUF5JgZlmRiU5bugDFOCMsQGrzA9eInpwUt8H5RkVlCS2UFx5gbPMjd4lh+DYiwIirEweIrFQREWB0VYGhRkWVCQ5YHDquAJVgVPsDZ4lLXBo6wPHmFjkIdfgoZsCx5ha5ALL3iAncF97AjuZU+Qgz1BDvYGd7E/yM7+IDsHgywcDLJwKLiNw0EmDgcZOR6k43iQjpPBrZwKUnMqSM25IAXnghRcCGyCwCLwLYJz6rRFcMoi+MMiOK6OWASHLYLfLYKD6leLYL9FsM8i2KN2WgQ7LILtFsFWtUltsAjWqlVqhUWwVC1WP1kECyyCHy2CHyyCufo8S01XUy2CKWqiGm8RjLUIxlgEI9Vwi2CoGqQGWAT9VC8VYxF0V10sgq4WQWeLoJNF0MEiiFatLIKWFkELi6CZ+tQi+MQi+NgiaKw+tAgaWgQNLIJ6qo5FUNsiqGUR1FDVLYJqFsE7FsHbEQQVhaDhIwRtyhC8JgQVUxBEWQSvWwRlLYJXLYLSqpR6wSIooZ5TT1sERVURVcgiKGgRFLAInlCPWwSPWgT5LIK8Ko9FkNsiyGUR3KdyWgQ5LIK7LYLsKqtFkMUiuN0iyKTSWwTpLIK0FkFqdYtFkMIiiLAIrJBzlsVZy+K0ZfGHOqYJxBHL4pD6r9pvWfyidqntlsVWtUmttyzWqpVqmWXxs/pJLbAs5lsW8yyLH9T3lsUMy2K6ZRGrJlsWEy2LCZbFWDXKshhpWYywLIaoQZbFQMtigGXRR/W0LGIsix6WRTf1tWXR2bLoaFm0syza2zZfpUhBCxHG1a9Pjjx5TBJxrUlEnjx5+OCDDxARIiIikr1dN4KIiBSICB980JTcuQci8gUXL2dqw8VKRLgK8TUi3VS4CtELkb6I9CFUgRiIyCBEhqjhiIzgYgViDCITVLgCMQWR6WomIrMIVSDmqh8JVR8Wkrj6sEKFqw/rENmgtqhtiGwnVH3Yg8huLlYe9hMZeZRbbjmIyO+IHCZUfTiuTnGx8nBeBYQqD5epPlxNuDKREuRWkNSEqhLpQDKAZFZZ1R0gd6qcKlyVeAAkD8iDIHkJVSUeAXlcPcnFqkSCioRVDKQIZH0VGnYFKQr2CyAlQUqpV0DKEKpIlONiRaKielO9DVKVUEXiXfU+F6sRddUHXKxGNFJXqkR8BdJehasQXUC6qRjVC6SvGsjFKsQQNUKNJlSB0EuZ7pwG+eeBTAr9UrVMV9+DzCJUgZgHMhfkR0LVh5+4WH1YRqj6sIJQ5WE1ocrDBpCNhCoP4erDDrVH7QPZT6j6cFD9DnKYUOXhBMhxkFNcrDycVwGhysOfqg9XEodFHKk4j3COClygBGcR/iADJ0jHCTJylMwcJjOHycpBsnKQ7PzKXeznLvaRkz3kZA/3sYMH2E4uPB5kCw+yhbxs5BE2kI/15Gc1j7OGJ1mh58aX6bnyJTzFTxRlIcVYwLPM5VnmUUJ/ufoFvqcU0ynFdEoTSxmm8BqTKccEXmcCFRhLRcbyBqN4kxH6y9VDqMoQqjGY9xjIuwzkffryPn2pTS/qEkNdYmhAN60bdKIrw2hOD5rQVn+1OlyJiNY6RKgS0UYrEe20EtGRJnSmEZ35iG40oBsN6E49YqhLT/5DX2rRh1r0j29JdW1dVYbzFiN4k5FUYiwVGENFxlOeibyuFYgyTKEM03iZ6ZSKr0DMogRz9Veq5/OM1nOKsljX6FIKsQKH5RRgNflZQ37W6i9Uh36lOhShbeRhO/dwmJbsIQ+7ycEv3M1+7mQ/d2q0s8ZXHg6TieOk5zjp+YM0nCY1p0nNeVJwnlvwsbVXXaXnxalA4LwKVyb+EDgucELgiIQqE78LHFS/CuyXi1WJPRKqSoQrE1vURoENAuvkYlVihVomsFhgaRpYWwQWCPxowVwJmS0wS2CmwHQ1RU2WUDVigoSqEeGKxAg1RA0SGCihikRf1UsuViO6qa8lVI3oKFevRDSVUCWikWoo0EBClYi6qpaqKfCuekdCVYi3Bd6yobxAEwe6VYWXBcpHwOsSqkCUEXhFoJQqqYrLnysQkRKqPrgSqj4UEHhC4HH1iMor8KBAHglVHsLVh3sEcgrcqbIJZJVQ9SGzyiChykM6gdQSuoQppVysPCRh5xonQiBCYFmcFeH8ww9z9t57OSkSSixEOCahqsRv6lcVrkrsEWGH2ibCFhWuSKyVi1WJpWqJhCoSP0moIvGjCHNFmK1myMWKxBQJVSQmysWKxBgJVSSGqyEifCuhikR/1VsuViO6qy4SqkZ0klAVooNcrERM/vBD7nnoIRIeH//LJHsDEgmvpLvvvpumTZuSP39+ihQpguu6SVawYEEcx7npFCxYiEceycunn7bg1Vf78uSTbShcuAOu2x7X7YDrdlJf47pdcN2uuO43uO43FCzYHcf5BsfpgeP0xHFicJzeqg+O008NwHEG4jiDcJxvcZzBOM5QNQzHGaFGqTE4zlg1QU3EcSarWDUVx5mG40zHcWaqWTjObDVXzcNx5uM4P+I4C9UiChRYzJNPLqZVq7U89dRSnnhiGQUKLMdxVuA4q9QaHGetWq824jibcJzNOM5WtQ3H8RIroAp6OIWUqwp7OEX0OVIV9XCKqWfVcx5OcVVSvejhvKReUaU9nFdVWVXOwymvKqpKHgUqe+R/w+PZGh5NO3s8XtmjwDsezjseTnX1nodTQ9XycN73cGp7OHU8nP94OPXUBx5OA/WRh/Ohh9NYNfFwmqpP1eceTjPVQrXycNqotqq9h9PRw+ng4XRWX3s4XdU3qoeH01P1Vn08nH5qoBrk4Qz2KPCtR77BHhXGezSa6ZF3iEfBkR7OaA9nlIczxsMZ6+GM83AmqEkezmQVq6ap6R7OTDXLw5nt4fzg4cxV89WPHs5CtcjDWezhLPFwlqrlaoWHs0qt8XDWejjrPJz1apPa7OFsVd6fFfC2UsDbSkFvM4W8TRTyNlHE28Bj3npqeRup4q3nCW8NRb1VRHqrKOqtoJi3nKe95TzrLeVZbynPe0so7i2muLeIF7yFlPQW8qL3Iy958ynlzecVby6veHMp4/1AGW82r3qzKOvNpKw3k3LedMp704jyplHRi6WiF0slbzKVvUlU9ibxljeBt7wJVPXGUdUbyzveGKp7o6jujeY9bwQ1vOHU9IZTyxtKLW8odbxvqeMN5j/eIOp5A6nnDeQDrx8feP1o6PXhI683H3m9aez1pLHXk4+9HjT1vqGp9w2fel35zOvGx14HhnrjaO/1opnXjhZeR1p57WnttaW115Zorw3RXhu+8r6krdeatl5rOngt6OC1oJPXnM5eMzp7zejqfUoX7zO6eZ/Q3WtKd68pPb3GxHiN6eV9RG/vI3p7H9LPa0BfrwEDvPoM9Oox0KvLYK8Og706DPFqMdSrxTDvfUZ4NRju1WCU9y6jvOqM9qox1qvKWK8q470qTPDeYqL3JpO9ykzyKjPFq0isV5GpXgWmeeWZ5pVnpvc6M72yfO+9xmyvDLO9MszxXmGu9wrzvJeZ773Acq81C72XWeiV5CevBIu951nsFWep9yxLvWdZ5j3Ncq8Yy71irPKeYpX3FKu9Iqz1CrPWK8x6z2W957LRK8QmtdUrwFavANu8Anieg7fNwduqNjt4m9R6tc7BW+vgrXHwVqkVDt5ytVQtVoscvIXqRwdvvoM3z8Gbq2arWQ7eTDXdwZvm4E0tgDclP9705/EWtsSb+BjepAJ4E5yQcQ7eWAdvjIM3So1Qwxy8oWqwg/etgzfIwRvo4A1w8PqpPg5ebxXj4PV08Ho4eN+oruprB6+zg9fJwWur2jh40aq1aungtXDwvnDwmqnPHLxPVVPVxMFr7OA1cvA+dPA+cvAaqA8cvHoF8Go/ite8HN7X9fDefRivdkG8Wg5eDfWeg1ddVVVvO3hvqcrqDQevoiqvyjl4ZVUZB+9VB6+0g/eKekm9oEo6eMXVcw7es6qYKurgPeXgRTp4hR28IvrsqkKqoINXQDkhWx2HLY7DZsdho+OwqWBB1ufNy8a6dVlftSqrH36YNQULstJxWKGWqiVqkeOwUP3oOMx3HOY5DnPVLPW94zBDTVWxjsN3aqIa7ziMdRzGOQ6j1UjHYbgaqr51HAarAaqf49DXcejjOPRSPQsVIsZ1iXFduquurksX1cl16ey6dCxShLb58zPk00+5I2dOk0Rcj/Tp03PHHXeQNWtWsmXLlmRZs2a9aWXLlo2MGTOQJUt6smXLSLZsGa4iPdmypSdr1oTSXaO0SZTmKm69Rqn/JH36VGTJcunwVEmU8vpluUa3J9FtSZMlc0oypte/M19BpmuUMYkyXEX6JEp3DdKmJFvalGROk5IMt4b+n/WvpLmKW69B6muQKolSJkWqeFn0OVPKVGROMCwk9RXdnsitf+m2P0lzWZnjpb2iTPHSJUnGeOkvK23KNKRPmY6MKTOQIWV6MqTMcEXpE8n4l9IleE6XMtNVpY2X+YrSJHLbn9x6WbdfVuqUGUid8vYEsvylVJeV9U9SXkmqJEp9DW69BmnUrbeTMnX6i3+HpU2idNco/VVkSKKMSZTpr2QjZcbbSJk+EykzZ7s4PHMS3ZZEtydRlmuU9dqlCsuWjVQZM5IqU6bQ/3V46iS6NQnSJFHaq0iXBOmzZbusDJfKmpWMd9xBmgwZkv1Y/IZNIgzDMAzDMAzD+LPwPbHJ2IbkXwlXWznG1W6oTpHoG6xs2yYiIuK6lpOwM0ZERMTfj5Lc7/FmdLl4hOOclPlFLGzbNnG9QVwam3B8wvH7/4jfPvwL3qfxZ5duw/8Xn9HwZz/hcpP7fRpK99MpUqRIdMxz8UtkkrqN//M2I+Ewy8T8Xyt8nJaUz+Xljo8THg8kPO4zSYRxTcKdyLZt7rrrLrJly/ancdeynBQpUpAjRw5uv/12RCS+syf3+7yZJFznqVKl4p577iFjxozx4/5qo3K5mCbc0WTIkIGUKVNe83KMfy7u4Zjcdttt5MyZMz5eCWN5PcuNiIggc+bM5rP8LxSOSUREBHfffTdZs2b907jriXfCYRkzZiRdunTJ/l6NizEKxzZdunTcc889pEmTJj7m17ONz5QpE/fddx+ZM2eOfw2zjf/3Sfj5jIiIIHXq1Ne8jITHfXfeeSd33HFHfKyTYRuf/CvVuD7hzvL666/z/fff07VrV/r27cuMGTMoWrRoommSspzq1asza9YsOnfuzODBg5k8eTKPPfZYkpdj/G+EN/5NmzZl+vTptGvXjtGjRzNixAjuvvvuJMUjPP7OO+8kJiaGHTt2cPDgQTZt2sSQIUN46N/9bQ83nXC87r33XkaPHs3QoUPp2LEj33//PQ0bNrzuWIV3Vm+//Ta//fYbd955p4n7v0g47pUrV2bWrFl06dKFAQMGEBsbS4ECBRJNk9Tlhae/5557aNq0Kf369aN79+48/vjj17w8438v/NlLnz49PXr0YMKECbRv357Y2Fg6d+4cn0xc7TMajuNjjz3GiBEj6N27N23atGHMmDFMmTIFx3FMvP9lElYPsmTJwtixY3nzzTfjxyVlGeH5S5Uqxffff0/37t3p3bs3M2bMoESJEskR8+Rfsca1C3e4evXqAfDSSy/Fj/vggw8SDbtShwovp0WLFpw/f55ChQrFj2vdujWnT5+OH2Y2Rn+/8I5j5MiRHDhwgJwJvpVh1KhRHDhwgBw5clwxHuHh+fLl49ChQ5w5c4b169dz6NAhwo/9+/eTK1cuE9d/gfD6v//++zl8+DAxMTHx4/LmzcuxY8fo06dPov5xLcvNkSMHBw8eJAiC+P5kYp78wtvejz76iAsXLlCsWLH4cU2aNOH8+fM888wzSY5XeJr06dPTtWtX9uzZQ3R0NA8++KBJGv8lwnFInTo1q1evZv78+fFnojNkyMDKlStZvHhxoorxlWLtui7Hjh2jZs2aiabv3r07cXFxuK6b5P5j/DOxv+2222jRogX79u0D4K233kIkaUlEeJoqVaoAUKFChfhx1apVSzTsH4z53/sCERERpEiR4k/XZiZcsVeb5tJrOy3rz9eQXilw4fnDwtcLhl/3Wlf2lcqN4bYlfJ3LvXb47yst52oHiQ899BBA/AHGLbfcEj9u8eLFHDp0iEyZMiXqwJdbjuu6ALRq1Sp+OeHx27dvZ8uWLfHXbpqd0d/7WREJnTUGqFSpEiISv0PJli0b586dIzY2NlH8Lu034f+vXr2amJgYUqdOjWVZpE2bliZNmnDy5EkABg0alOh1jeT1008/cejQofiDinDcwycFwjuHpMYrPN348eMBOHbsGPfcc89f9h3jn5PwLDJAly5dEAlte8Of4TVr1rB3794knZlOWH3YtGkT+/bt48EHH0w0zmy7k1/4M9m5c2cA8uXLh8jFz/rTTz8NQJs2bRJN/1fWr18fvz9IeG9EqlSpOHToEFOmTEnUB4zkY1kWb7/9Nv369ePTTz9lx44dAEmuRCSsVsfFxTFmzBhEJNEx7OzZszlz5sw/XXH+Z1fitbypyx1IXzr//+da4UuXk5Sdc/i1/u7gXOl1wu3s2bMnAOXKlYsfHj7Yb9GiBQD16tVLNM/lljNq1CgAihQp8qfl9O3b90+v8U/2mZtFwusZ165dy/nz57nvvvvihyXcSAAULFgwftzlYvree+/Ru3fvRNOEx3Xr1g2AlStXxieM5gAjeYRjUrJkSQBGjBgRPzw87oknngBg3rx5SY5V+PPboEEDpk6dypw5cwCuWsUy/tm4Dxw4EICSJUvGDw/HLnygWaVKlUTzXCrcH7JkyYLneZw4cYL7778fkcQnlozkFY7DXXfdxZkzZ9iwYUOiE3YiQubMmfn999/5/fffyZIlS6L4XrqcXLlyAdChQwdELn7mw+MXLVrEhg0bkv19GyFp06alQoUKpE+fHhHhhx9+SHSy8GrHVuH4dujQIdF2IXxCWkRo1KgRAE2aNEk0z9/sf7/QcKdPly4dTZo04auvvqJ169Y88sgjiCQ+8M+TJw+ff/45rVq1omXLltStWzf+JtLwSn3kkUfo0qULI0aMoF+/fgwdOpSYmJj4g97LJRLhv3PmzEmjRo348ssvadasGa1bt6Z169Z8+eWXfPXVV3z00Ufkz58/fr4rbXDD4z7++OM/Xa+acEP+xRdf0K1bN9q1a8eXX35J69atad68OdHR0URHR9O+fXu6dOlC69at42+iuzRpePDBB2nRokWiYQn/nyZNGrZv3w6QaL2G11n16tUBmDp16mXfV3g52bNn5/Dhwxw9ejRR9hrufM2aNQPg22+/TVJHN65POD4FChQAYOPGjYmqP+H13r9/fwA+++wzRP68kQgv5/PPPyd37tyJYhae9rnnngPA87z4DZpJIpJHODZdu3YFoGnTpvGxCsckR44cHD16lLNnz/LAAw8kivOV+tIDDzzAtm3buPfee1mwYIFJIv4lwnHNnDkzv/76K2fOnElUIQp/Ths2bAjAyJEjE/WVv4r38OHDAXjvvfcQCV0ycz2VduPvEY5reN88bty4+LgmPIm0YsUKAF599dXLxj0cz/z58wOwaNGi+OEJv+1n586dTJ8+PdE8RvK79IRg5cqVLxvnhML9I0WKFKxduxYg0aVq4XkrVqwIwNy5cxPN9zf7e1dWvnz5WLZsGQDr1q2Lz67DKzJNmjTkzp0bz/MYM2YMWbJkSVTSbdWqFQC9evUiX758ZMuWjVy5chEdHQ1Av379SJUq1V+usNSpU5MjRw5mzZoFwLJly3jhhRcoXbo0NWrUYNSoUZw6dYoVK1Zc8frT8LLvuOMOfN+nZ8+eiQIfnufxxx/n1KlTdO/enUqVKlGiRAmmTJkCwOjRoylevDhVqlShd+/enDlzhocffjjR/OENTcuWLQHIkydPovEJXwfg0KFD8TfbJjzYLFu2bPyBYvhbORKun/B0JUqUAGDbtm2kTZs2frpwO+rWrQvAzz//bMrif6Pw+n7//fcBmDNnTqJ1HR7fsWPH+L6UMI6XSpky5V+ewcqXLx8AS5YsSfb3fbMLx+inn34CoFq1avFxDY/LmDEjv/zyCwClS5e+YtwTxnnWrFk0atQIEWHlypUmifiXCMfuqaeeAmD37t3cdttt8f0hPP6dd94BYM2aNX95OWk4jkWLFo3f3t96661/mtbEO/mF4xqu7n/zzTeJhodjNH369CueKEr4bUx79uwBoFOnTommDe//n3/++USvYSR/HwjHOVyJSEoSEZ4nd+7cnDlzhtOnTyc6oRSe96WXXgJg7969ib5h829+X3/vChMR3njjDcKP2NjYRN9/G+70Q4YMoXr16ohcvD4wnEB88cUXiZYXfn733XcBGDBgwF+urPDy69evD1y81jDhmb48efKwceNGgPg2XLrRDS+ndevWABw4cIC77ror/nUTBrF169aISHxyE56nQYMGiYZ37NiRyMjI+NdLeIZq586dAHTu3Pmy7z28kfirHdCLL74IwPHjx+NL2wnfU/j91KxZEwhd2pIwSbh0R7Znzx4y6C8nmiTi7/ushEuVkydPThSzS/vf4sWLr7rMS+N06dmK8E7K7GCSR8IkIfx5L1++fHxMEt6EuW3bNuDi5Yl/VaZOuL0Ln40SEZYuXWqSiH+JS+992rhxY6ID//D4cuXKAfDbb79xxx13JOozly4rXKHs2rUrL774IkOHDmXatGm0bds2UaU6ud/7zSwcu/AJzfCVBpfu2ydOnAjwpxOVl4v7559/Hn9sNXnyZDJnzszDDz/M3r17ef/9903c/4WuJ4kIj3v++eeB0Mnj8Nf5J9xmPPPMMwCcO3eOvHnz/lPx//sWHn5jNWrUYMaMGSxatCh+QxceH97pDRs2jHfffTd+3vCZ9i1btsTfWBbesSYs+c6YMQOAF1544bKBCE/34YcfAhevH0yZMiUpUqSIvyYxd+7cHD58mFOnTv2pOhD+8N9zzz1Mmzbt/9o786AqqzeOHyHE2CUXdHCDyjYd0cxptGw0HVFzNC1zwRqZRAxLI9OKcrJya5zWQTRHEJVGxxtqMqY1LqAioKwuqIggCJKKkKAyIN/fH3eew3nf+14E63Lh59PMZ8J733vue89zznnPsx5s3LgRALBkyRL5nXTtwIEDZZgVPRhWrFgBoCFOjV4fPny4TH5TFapPPvkEMTExuHDhAsrLyw3DjCg7Py8vTxOSoh9st2/flslbRkrEokWLADS4RNVzBYQwlx4EgJKSEqsxmsx/N1fWrl0LANi+fbtGZiSviIgIAEBGRkaz8xmord27d+PWrVuaRcjev/9hhPq9S5cuKCsrA6D1NND7Tk5OOHPmDABg0aJFmvFg1F7v3r1x8eJF+RARgpWI1gTJLjQ0VM5lo9DFsWPHAgDKy8vRq1cvC7mpSua5c+cAmD3tn332GWbMmIGoqCjU1tbi7t27CAoKYrm3EpKTkw3nsr4QwpYtW+4rMwcHB/zwww+4e/cuALMF+uDBg1JxbKGYeKYZ6JWIpuRE0HsTJ04EABQXF2uK5ui9m/fu3UNAQMB9x89/hO0apx8WGhqKdevWoWfPnqisrAQAhISEQAghK5Fs3rwZwcHB8rNkcV25ciWEsJwM+nAbazH71pQItT3ajFGi8urVqzVt0f+XL1+OxYsXw9fXFwBw8eJFw1Ah/UZ8+fLlAIDw8HDNdxt9xsvLC0lJSfDy8sK3336rUT7UBJqgoCAAZve1GoakT9S8e/eu4VkP1A5ZMo4cOWJ479OmTQMAXL16lTedLTBXyNVN4UrWwtyysrIaDeOz1j6FPZDCzl4I+6GGSJISQWWZVSXC2dkZubm5AKyHOKhjZf/+/Vi8eDGEaFjbWIloPei94+np6YZeYPI2V1RUGHqT1fDE2tpa1NfXY+zYsRq5k7fj1q1beO6551j2rQCai/r9AMk9Pj4eAGT1ncaqNJJR1WQyobq6GvX19aiursbatWs1B5Ta+zczWrkJ8WBKBEURFBUVGRqPqboXgJYszW+7xumHzZkzB7/++iuEaAhtqq2txejRo+W1sbGxMiFMCCHzCEix0Hcw/XvYsGEAgJycHMNNlT5JjRQE9SFMbU2dOhVAQxUUtS1vb28kJyfLh/DOnTsNN2NqBaqmKBH6mPePPvoI69atgxACgwcPBmDOVyBlxcgToSoyeitWVVWVPFisMU/E8ePHDft3+vTpAMznCqgnYdp6oj1sUH9HRkYaPkBIXt988w0AIC0tTTPmGmtbHWO5ublYv369xXhgWh7VE1FaWgoAchOoKhGurq6yHCDlOOiVCBoLYWFhSExMlO1TG8ePHweAJh9WyNgOvSciKyvL0BNBG4br16/L545RXhuFMFy5ckXGQTs5Ocn3Dx48CMAybp6xDxSRYc0TQXuLxkpwq4VcDh8+jC+//BKenp6y2hcAJCYmakKd7f27GTO29ESMGDECAFBXV9eSBwXbrnFViSDXnBDmjTJgDpGh0KG4uDh5YIqjo6OcaGqMsJEgqJpNcXGxoebdHCWCkoyzsmDd+kIAAA5iSURBVLKkJUcNMaLPCtGwSU9NTbW6mbufEkGobukDBw7IPhGiYUGhXA1SlF5//XUA5lwFdXOvt2LduHFDk7uh75eQkBAAZpe6WiFKLRVKikxTT9JkHnyuUFnH+Ph4zTjXl3d7kHKfGzZswJ9//inbZTnaFzUHqqCgAIC2lLLqnaT3yaiiriFqFaezZ89Ki7Ozs7Ncx0iJoLAY9kDZD5IdHQ51+vRp6ZFX116q4qNf46kdum78+PEAtKG/augrFSHZu3evRRtMy0H9TlV5IiIiNOOB1vqEhAQADfmQ1vYLjo6OyMjIwB9//KH5fGhoKKqqqgBYerQZ+/NvlAiKMLl+/bphTsSYMWMAmI3HLXiYrO0aN1IiKGmaEsEyMjIghEB0dLRUIoRosJ5Y62D6Nx2UdunSJcNylXolwsgao1+Mk5OTNR3v4uKC48ePo3///nB2doanpye8vLyQmZkJwHoptqYqEWo/UTm/zp07o127dpg8eTIAs6dAHSwvvvgiAKCsrAw+Pj4Wg4k8FWfOnNE8oPTf+dprrwEAzp49q/HkqJ4RAEhKSrLLhHtY0Ifd7du3TyMzvadi06ZNhmPOWrvz589Henq6xVjgh4v9UGVLZR3VMwHUMsxXr14FAIwcOdJC7vR3YGAgamtrceHCBRQVFaGwsFD+//bt26ivr8fly5dRUVHRpGQ+xjborYb5+fmaohX6cKeTJ08aGqrotVGjRkllRF3D9QVIUlNTLUqJMy0v95iYGACWYdMkEyrHbM3rqK/kRyedOzk5acLY6uvrcefOHVnCntf61oG+xGtTlAj6TEBAAOrq6vDPP/9oykLrizHo1xQb/ybbNa5ujjdv3gwhGqoitW/fXlYpiIyMRExMjEaJoNhwa4dm6DvNmmW2KUoE/R0eHg4AMtyDFJ7g4GBcuXIFsbGxMJlMMJlM2Lp1q4xttGbhaaoSQSQmJiIpKQlxcXEwmUzYsWMHtm3bhhs3bgAAxo8fL6/t3r07bt68iZqaGo3GqX8AqRZtGmxqIvhTTz2F2tpai8Rpaufrr78G0FABizcdtp0r5OFKS0uT71HcqxBmj51+XpBcrVUUCwwMxKlTp2SFF9qgqhtVxj6QzLZv3w4AmD9/vkauQpiLPlRXVxs+OAghzEUdjhw5gqNHj+LIkSOSxMREVFZWor6+HsnJycjIyLBq+GBaTua9evVCdXU1KioqDItnUBEF1ZpstIY/88wzACxDTvUV9ijMjbEPJNePP/4YAOSeSF9EgYyTY8aMke+rMie5m0wm1NTUaM6aUscPhYS/8cYbsh179wFj6Yl48803DeVDc1id6506dUJJSQnu3buH/v37y/b0Z5CQd6qFnu+2a9zIE6F2SPfu3ZGXl4f6+nrU1NRgypQp8rOUn2AymSCE5cabNG4K/6BDmqwlVhspEepGytHREceOHQPQcHooCefEiRPSAujm5gZXV1e0b98evr6+MpZ56NChFt/fFCVCzccg67ObmxtcXFykZ4XyFtTj7YVo0GTJEqFWu6LY+bCwMMP+U+Pkc3JyUF9fr6lKRd+xadMmAE0rQ8Y8OGp8/M2bN1FaWqrZEND7hw4dAnD/pCmSU79+/ZCSkiKrgOnPG5k5c6bcmLJC0fLQvJw7dy4Abe14vbf10KFDzZYTXUsGD9qsslWydUCVetT5TGOCvI5UqtPaGu7s7CxLAKtlHen6OXPmAACio6Pl2LL3734Y0Se/qoZPNbTx77//xo0bN+57YvWOHTtQV1dnEa6sV0LVYg327gOmQU4UbWNNidCjVlcEgMDAQPk5NeweaLyKnw2wXePUKcHBwXIB0ycRDRo0COXl5QAa8h9oE0sPPjod2snJSVOWlazxxcXFViccXUtVnJYvX665DxIMVYOKioqCEA1eiHfeeUeG8hi5kunwL6oOZVT1iWJSyT1Jr6vtJCUlYebMmZrX6Pu6d+8uq7cMGTJEfpYqbyxcuBBCmHMqqO39+/ejurpabhqEMJ/evXnzZlm5hb6HBh4pCh06dJDvnTp1CkVFRZwP0QJQn69fv14jawpB8vb2RkVFhbQoqomVO3futMgf8vHxQWJiolRw3d3d0aFDB7i5ucHT0xOzZ8/G7t277f67H2bUkKWqqiqkpKRIGZLcg4ODAUCW6VTn7aZNm+QmgvJcCNVqSTkRXJ2pdaAmwgOQXng6ZVoIs+J3/fp1mRwrhECfPn0QFxcnzxyia+lMJVI4nJ2dZWjTjz/+CMB6GXSmZVBDSDMzM1FZWSllS3M9ICAAQEMZfHqeT58+HSaTCQMHDpTtUeQElYV2dnbGI488Ivcu0dHRqKqq0iTg2rsPHnZUA61eidCXbHd3d8fPP/+M1atXw9nZWb4+ZcoUAMDSpUvl2CGZm0wm1NXVaTzWLfC7bNe4GlefkJAAIbQLGL1Pcf/kdqPO7Nu3L4qLi1FQUCAtqfT5Ll264OTJk6iurtYc2GbtHuisBgrLcXBwgIuLCwYPHozff/8dALBmzRrNIXQODg44f/685oAnekDTfQQEBKC2tha3bt2yiD2kayj/Qx9KpXohioqKNPHqetcktbF161bNNYcOHUJpaalcKIRoKOMZGhoKIRoUoqioKNB/r7zyimzH1dUVZ86ckQnl9PsnTJgAANJDxA8f20LjpkePHqisrMSuXbs044Xc4KRU06YxIyMDgPkARHooubu7IyUlBXfu3MHp06dRVFSES5cuoaCgAMXFxaioqNAojixb+0F9P3/+fAANOVbt2rWDk5MTzp49K08w1yfYAcBPP/2kGSeEauFMS0tjJaIVQXJp37490tPTkZeXJ88PEqKhyMesWbPkdUKYqxgC5jrw6obSzc0NOTk5KC0tleEtQpiVjtraWsTGxrLcWwE0f+kcJ9oI0p5n69atGi+0EGYjIoU0q7mJ7u7uOH/+PPLz82VeJLU/ZMgQVFVV4e2339a8ztgX1TBcUlICAPjqq680MqJ1fOHChXKN13sj9+zZg/LychmiLIQ5nBWwHpVjQ2zXUa6urpg9ezaOHTuGCxcuICIiAr1799ZcQ52ybNkyjVuHFrvOnTtj48aNOHfuHKKiovDFF1/g+++/R05ODnbu3InHH38cQlgujqqFLywsDCdPnsSVK1eQm5uLLVu2ICYmBgkJCUhJScG2bdvwwgsvaO6nW7du+OWXX1BeXo7o6GhpzVXj0/v27YvvvvsO+fn5KCwsxL59++R1Qgj4+/sjPDwcmZmZKCkpQVpaGsLCwmSFFCHMic3Z2dk4d+4cPvjgA01sLPXFpEmTcODAARQWFiI/Px/Lli2TD4qOHTvit99+Q2pqKhYsWIAlS5YgKysLCxYskP2it3qVlZXhiSee0Ay0bt264a+//kJiYiLCwsKwdOlSnDp1Spbd5YdPy0D93K9fP6Snp2PXrl0ICQnBmjVrkJ2dLcPq1OpKtLE4fPiwtD6uWLECt2/fRlFREcrLy3Ht2jVJWVkZrl27hrS0NK4l3kqg/v/www+Rn5+PlStXIiQkBPv370d8fLxMkqP52rdvX/kQmjdvnuY9o3b37NmDkpISi/WFsb/Mu3TpgoSEBBw9ehTvv/8+IiIikJ2dLeWqruEU2lpQUCDL9aqGtfj4eJw4cQLvvfce5s6di9TUVERGRjb7YErGdtAaP27cOOTl5WHDhg149913ERsbi2PHjlkYTB999FFZrTIyMlLznq+vL/bt24fLly9j1apVmDdvHtasWYOkpCRMnjxZ832M/Zk5cyY+/fRT7N27FyUlJSgsLERubi5WrVqF8PBwTeTIuHHjUFdXh5qaGmn0pf2pi4sL4uLikJmZifDwcCxatAjZ2dn4/PPPIUSLz3PbNe7k5AQ/Pz907twZXl5e8PPzM9y0kMVdDfMRQmjc8Z06dcKoUaPw1ltvYezYsZo4wMYmiaurK/z9/fHYY4/Bw8MDXl5e8PX1Rc+ePTXaPn2f6krq2bMn3Nzc4OvrKxds9d69vb3Rp08feHl5wcPDAz4+PprrPD094e/vD29vb3h4eMDb2xv+/v6yD4QwLwKdOnWS1+orTLVr1w69evVC165d4enpCU9PT/Tu3VueDUG/vX///ggKCsKkSZOkdqrvFwcHB7z00kvy3Aj1O+jvQYMGISgoCBMmTJBWbV6EWha1rOvw4cMxa9YsjB49WoaU6U9Sd3Nzw6uvvqop+daxY0c5Xtzd3eHh4aHB09NTjiGmdUBy7dq1KyZPnowZM2ZovJv6yjpPPvkkhg0b1qT56ebmBi8vL57LrQz1+TVgwAAEBQVh4sSJci7r5eXo6IiXX34Zfn5+mrGgtvP0009j2rRpmDp1qlUjG2NfSB6urq4IDAxEUFAQhg4dahHKrBpDR4wYofFWqc/tZ599FtOnT0dQUBBGjhxpsT9gWgfdunVDnz594OPjI5/PHTt2RI8ePeDn52dRPfH555/HgAEDNG3o5/qMGTMwZcoUe54BZP+ObeyHq1YYPUYVaR4ENYmxrWFNiWrMKqn/m/q5qe0wtsfoHAdrsuayjf8/GM03a2PB6G+m7dGctdfI8NOUdniMtD6M5rU1GVpb4xu7np/dbZvG1vjm7PtaANt3hMq/aUctb9fcCiXW+Df33pQ2m/t+U+9ff01T++Z+iteD9jFjG9TyrY2ND728Ghvz/8V8ZGwHybOpc7WpbbK8Wze2WMPZEt26aepcN1rjG5M5z/XWSXOfx9aURCO521Hm9u9YhmEYhmEYhmHaFHa/AYZhGIZhGIZh2hZ2vwGGYRiGYRiGYdoWdr8BhmEYhmEYhmHaFna/AYZhGIZhGIZh2hZ2vwGGYRiGYRiGYdoWdr8BhmEYhmEYhmHaFna/AYZhGIZhGIZh2hZ2vwGGYRiGYRiGYdoWdr8BhmEYhmEYhmHaFna/AYZhGIZhGIZh2hD/A5HWOjLyUYd7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8" name="AutoShape 10" descr="data:image/png;base64,iVBORw0KGgoAAAANSUhEUgAAAxEAAALGCAYAAAA6KxxFAAAgAElEQVR4nOzdd1RXaZbofd5113rn3p4Zu7pCa5kDIkrOOQdBQRQxY8SEKKCgguScs+SooBhQzLEsc1bMkpMYUEut1D3Ovfe93/cPB65lmat6aKf3WeuzlBOeZ5/fD117n+c55ygoKCgghBBCCCGEEB+gxwMQQgghhBBCfFp6PAAhhBBCCCHEp6XHAxBCCCGEEEJ8Wno8ACGEEEIIIcSnpccDEEIIIYQQQnxaejwAIYQQQgghxKfllyvi4+N53fLqfn+r5fnz57S2tpKTk/PGoKurq3n27BkAz549o7y8HA8Pj9fG+T4xv0+fL38+NTU13f0DtLa2Ul5e3t3Huz6fZ8+eUVNTQ0BAwHt/UTk5Ob8450OHDr1x30OHDvH8+XOeP3/OqVOnXruPh4cH1dXV1NbW8vz587f2fejQoV/F/zH9dn1Hb1pePaf3OY+AgABqa2u726ipqenpf1BCCCGEEP8Ifr3Sw8OjOzGrra1948GnTp2is7PzF8d1LR4eHu9cHxAQ0L3+5XWdnZ0A3Yn5y6qrq3+VLNbU1PyqnTf5mD67dCXThw4d+sV55OTkdB//aruvi6u8vJznz58DEB8f/0Exvy3p7vpOnj9/TkBAAB4eHt0Fy6v7dXZ2vjbm1+mKtWt5XUL/Pv12fXdvWl4uqt6nPQ8PD54/f979OxoQEMDz589/8TsphBBCCCH+Jt688eUE7XUOHTr0q8TuTUnph6zvKjped8W7K6F9dX1X0fM+J/2hfXad67uKjK6k/H3Ou2vE530S3traWqqrq7vj7CqaXh1B6DqHl5P8rsT9TcXKu4qI133Hr3rffmtqal77+XUVcR/THvyyMC0vLwfo/ryEEEIIIcTfxJs3njp16ldJ2stqa2t/NSXn9ygi3mf9q/3m5OT8piLibeu7ktp3JdNdhcH7tPmubS97XUL8umO7vq+XE+2umN4U+7ti6JpCVVtb+8bpXu/b79uOf/kc37e91xWUXd+VjEYIIYQQQvxNvXnj25JnDw+P1yZqv0ex8LZEsCvBfP78+a+S0t9SRLytz64r3u8z9eh9z7tr25tGPt6n3VdHibpGQl4t+t6WVL8tvq6r+i8vb5oa9aH9vuzZs2e/OPZ92/vQ3zUhhBBCCPG7efsOr5syoqDwYprL66am/NYiomtqy/Pnz9+YtHcVEvDipuYPuUH5Y/rsuhr/MR/wmwqWrs/1bdOj3qRr1OXVWD8mqX6fhDsnJ+cX9528rnj72GQ+JyfnV8XQ+7bX9b28bzxCCCGEEOJ38/Yd3jQa8aFXtt+1/uWltrb2jVOousTHx9Pa2tp9zIc8ledD+3xXUvq65W3bPibml9XU1NDa2vqbP/v3ObeXdY1MvPrdf0y/L5/Lq4XU+7bXdZ/EyyMZXTF+7AiPEEIIIYR4L+/eqeum5ZcTtQ+dY/8+6z/kZuMu8fHx3Veku57m865jPrTPruVthc3LT1DqeqLQm847ICCg+8r+s2fPPmgkpeuJRL/HZ/+uba/TdYP5b+23y+uS/Q9pr+sxsPCiEOyKTx71KoQQQgjxN/XunV69qfVtU4h+SxGhoKDwziTwTUlpV1L+uiv0v7XPriLqXVOPXneOb0uku66kv0/ML8fyps/+dU+H6orhY+6JeNvvwm/tV0HhzcXox7b38u/Bx9y/IoQQQggh3tv77dg1dSg+Pv69rtr/lvVdfb3pnos3PeXnfRPiD+2z6x6Ed02R+dAi4kNiVlB4Uey87YV4r0ugf+vTmV71uu//Y/pVUFB44xOfPra999lHCCGEEEL8Lt5vx64E7fnz52+9Iv97FBEKCgrdbyp+3SNk33Tl/n0S/Y/pU0Hh/ya2b0tQP7SI6PpM3yfmnJycX33uXW/u7vq5a0rVyy+h6xrt+NCRozeprq7+VeL/Mf0qKLx+KtPHticvmhNCCCGE+E/1/jt3PcHoTdt/yxurX00OXy5aXn5DdNfy8pQqDw+P7pGEt12p/9g+u3Q9Faq1tfUX/Xh4ePzibcyv6+vVtj7krdVdCfLrllffHt31pmcPD4/u4173hum3fS9damtrqamp+cW9MG9q60P6VVB4URS8bfv7thcQEND9vbztxYhCCCGEEOJ39f47v88N1b91ebnNrnsVupaXb+rtejRo19LZ2fnOZPxj+3x5e3x8PDU1Nd3z9ruW1tZWTp069ati503Ls2fPqKmpea+bqt9UQMDri6aX36Xxavwf8lm8/Cjdzs7OdxZo79Nvl87Oznee+7va69pWW1sr90AIIYQQQvzn6vEAhBBCCCGEEJ+WHg9ACCGEEEII8Wnp8QCEEEIIIYQQn5YeD0AIIYQQQgjxaenxAIQQQgghhBCflh4PQAghhBBCCPFp6fEAhBBCCCGEEJ+WHg9ACCGEEEII8Wnp8QCEEEIIIYQQn5YeD0AIIYQQQgjxaenxAIQQQgghhBCflh4PQAghhBBCCPFp6fEAhBBCCCGEEJ+WHg9ACCGEEEII8Wnp8QCEEEIIIYQQn5YeD0AIIYQQQgjxaenxAIQQQgghhBCflh4PQAghhBBCCPFp6fEAhBBCCCGEEJ+WHg9ACCGEEEII8Wl5+w5lZWX4+/v3dJBCCPF3zdLSEoAjR478Yv2QIUOwtLRkyJAhfPbZZxw5cqR7v5f/rqCg0P2zpaXla9sMCgqia+nat2v/rm1BQUHdfXctCgoK7+xbCCGE+EBv38HBwYEDBw6gqanZ04EKIcTfrc8++6w7af/ss8+61+/ateuNif6rRcK7iohX2395/3cVEe/qWwghhPhA794pOTmZ5OTkng5UCCH+rnUl6keOHCEoKOgXIwefffbZr7Z/6EhE1/Jq210jHW/a/rrYZCRCCCHEb/TunTQ1NWU0Qggh3sPLyXtXkq6hoYGCgsIvEv2uZP/lRP9DpzO9Orrw6vau9t6nbyGEEOIDvd+OycnJlJWV9XSwQgjxSfjss88YMmTIG7e9POXpQ72p3S5dRcvfom8hhBDiP7zfjn379uXAgQM4ODj0dMBCCCGEEEKInvX+O/v7+1NVVUWvXr16OmghhBBCCCFEz3n/nXv16kVVVRVz5szp6aCFEEIIIYQQPefDDpgzZw5VVVX07du3pwMXQgghhBBC9IwPO6BXr17yAjohhBBCCCH+sX34Qf7+/vLeCCGEEEIIIf5xfdgBvXr1kqc0CSGEEEII8Y/tww6YM2eOvHhOCCGEEEKIf2wfdoCmpibJyckcOHCAqqoquTdCCCGEEEKIfzwfd2CvXr26RyX+Dk5CCCGEEEII8Z/n4w+eM2eO3GAthBBCCCHEP56PPzg5OVlePCeEEEIIIcQ/no8/ODk5Wd5gLYQQQgghxD+ejz/45fsiZFqTEEIIIYQQ/zB+eyOampocOHCAvn379vTJCCGEEEIIIf72fp+GysrK5N0RQgghhBBC/GP4fRpKTk6WIkIIIYQQQoh/DL9PQ8nJyfj7+zNnzpxuvXr16umTE0IIIYQQQvz+fp+GHBwcSE5O7n7s64EDB2SKkxBCCCGEEP81/W0a7tu3L8nJyd1PbpKbroUQQgghhPgv42/bgaamJmVlZRw4cECmOAkhhBBCCPFfw9++k5ffJyFTnIQQQgghhPjk/ed1JlOchBBCCCGE+C/hP79TmeIkhBBCCCHEJ61nOpYpTkIIIYQQQnyyejaAl6c4yfQmIYQQQgghPgk9HgAKCgqUlZXh4ODQ43EIIYQQQggh3qnHA0BBQQF/f//uqU1dL6yTkQkhhBBCCCH+LvV4AN369u2LpqYmc+bMoaysjDlz5vR4TEIIIYQQQohf6fEAXmvOnDkkJyf3eBxCCCGEEEKIX+nxAF5LU1OTqqqqHo9DCCGEEEII8Ss9HsBr9erViwMHDsijX4UQQgghhPj70+MBvJYUEUIIIYQQQvzd6vEAXsvBwUGmMwkhhBBCCPH3qccDeK3k5GT8/f17PA4hhBBCCCHEK7ZtKGfLhvWUFORSWpjH5k0VVG4qZ/eeanbvqebgob3s3rWdkuJ8EmMiWb3Ch6igQEoKctm7byd7D+0hrziXsOhQYpNiiE2KITA0gNXBq4iIDWd18Coi4yIoWlfItl1V7D6wi8qqjWTkpFFSmk9aejxZa5MpKc2luCSHwqK1bN+5mY677ZSuL6SwJJeKzevZd3gPW3dsoWhdIWsL17LYZxGpOXFs3VNOYnY03oGLUdQahKWzCXN9Z9JnxJcM0R7En4b+ET0HXUaZjWSAZn907LUZqDsIZZMR6FppYGCtxWCVvozQHsKXg3ph62KO2+xx9Bn2OUPV+jNKTxFtM1XMHQ0ZN82BibOcMbbTpe/wL9E3U8NrxTxUtIeiqjMMPVNVlNQGMFJzMCraQ1FU6ccgpT8zbFRfBg7/iq/6/wvKGoPQNhrJIKU/M1JzMBr6SgxS+jNDR36Nhr4SWobK6JqooKwxCGMrLcxsdVHWGMQQ5T6oaA9lpOZglvp5sGT5XMytdbCw0UXfWAV9YxV0DUcSHR/IjNnjMbfWwXXyaIzNNdDWH4HNaEP0jEahqjkE7xUeTJzigLGVBiM1BzJ7oRveKz0wtFBj4nQHMvJiiU8LYeJ0B6bOdsZ2rBFrInzwWTWfqbOdmTjdAeuxhpiP1mXCTEdGT7TA2F6bqfPHY2SnhY2LCVM8XAiI9sVxkhUObpZYjDWgj+JnfD38T/Qb8QW9h/0RRbU+9FP8I0oafdE0UmSUbn80jYeiaz6cYWpfYmqvgrbpEEzslbEZp4mx3QjMHVWwdlZDx3wgTpOMMR+tirGNEpaOqpjZj0TXbDCmdkqMm2KIvYsmNk5qjHHTxtXdGAdXTbRN+6Ki9wW6ZgNRNxyAovpXDNfojZbJMPSsRqJtroSW2Qj0rVUZqvk1xg5aDNceiM14Uxyn2qBtpYrtREtG6A/DwtkULQt1FLWHMEitP4PU+qOsPxxjBwNQUAAFBZau8WSB3zzc5k3AcpwZmuZqKOsPZ7jWMIaoDMbKwZKkzETCYkOp3LmJvPX5+KxZQWZxNjfb68jfWEzmugI27t1OVkUJdpPHYz5hLKYujli5WDNt0XRGT3IgIDaQ1MIMireUMW2hO+NmTMDO1REDWxOsXRxYExeOh68nPsErsZ/ohMOU8Yx1d8N6sjPmro5YTByDjZsT9lNccJo5iYnz3fFY4YW713wmzJnGpPkzmb98CTuO7MM/Yg1T5s8kb10ZJZUbOXvtKlcb6kktyAMFBcbNnI6T+zTGzJyGgdNodB1tMZ4wFiNXJ6ymuzHOcx5TfTxZ6O/PstUBLPb3x8PHh1lLlzJh9mzGTpuG27x5zF62rPtz3LhjZ/ffUVCgsKycdZWVFFaUk1tWSmZhAdGpKawKD8M/NIzAqGjWxMQRGB3LqugYloeF47Hcn4lz5+M0fSZO7u5Yu7nh4D6dcXNnM3r6VEzHjMHYwQFX95ks8V9JdGoaMWnpxKZnkFFYRFJubnf/y0KCCU9PITA5Hkf3yYw01UfbzoJhBur8ecQgNK0MGG6ggoqZFrq2Bhg5mmLiZIqVqzVjp435xbmsDFpNUEQISRkp5Bbns3VHFesry8krzsc/cCX+q/yo2FhOREQYly9fZO/e3ZSvL+N6zUX27tjG2RNHqbtxlXttzXz/uJO2xjo6Whppb6qnpf42bY11dHa08eBOK60NtTTV3qStsY77d1pprL3JkYP7OLRvN3daGvmff/2JH58+5umjB7Q01HLjyiVqb1zl9vUr1Fw4S1PdLTrvtlN/6zp3mppoun2buuvXuzXcvEl7YyOP7t7lu/v3+f7RIx52dNB55w4/PXnCz0+f8t39+zy+d4/OO3d48uABTx484G5LC423blF/4wbNtbW0NzbS1tBA461b1F2/Tv2NG7TW19PR3MydpibaGhp4evcej9rv0NHQSGt9Pffa23jysJMH9+/S3NRAa0sTNZcvUnvjOvfvtNN55w5POzt50nGXW5cuc/vqVZrqarnX3sbjB/d58rCTp48e8v13j/np2VP++uMP/O/n/wb/+3/xf/7nv/PXH3/gycNOOu92cP9OO/V1tzl/7gwnjh+l5vJF6utuc/vWDa5dreHa1RrutLdyt6OdjjtttLU209zUQFNjPY0NdTTU1XOnuZ1bV29z/uwlDh86ypbN21m3YRN5RaXEJKZQVLGR7fsOsHn7TqITkvH1X01kbAIlpeVs3rKdouJ1REXHExAYQmxcEsnpWUTExBMcHkVkbAJ+AUEsWLKMJSv88Q1Yw5IV/qxYE0xgRBTLVqzEe8VKQsOiSM/IpqCwlKKycsoqKtlUVc2OPfup2FxFenYe4fGJRCenkpabT2H5Bqr27OPo6dMc+/Y4N65c5dyZs1w8f4H79+/T1tbGqTOnOX32DHsO7KeorJSkjDRikhLwXxOA13If0vKyOXv5Im1tLezfv5fjx4+yrbqKq7euUVhWRGbeWo6dOcHlG1c4evo4125f59T50xw7cZT9B/dx9cplzp47ycXL5zh76TRHThxm1/4dFJTmsTY/k/ySXAJCVrFshReRceEkpScQHhNKSGQQiWnxrM3PJDMvlfyCTAqLM9lYWcqevds4/M0edu+poryihNy8TFJTkyktLWbz5s2UlZWRm1dASek6tm3fwb4D+9m5s5qdu7axa/d29u3fxTdHDnDi5LecOXuCc+dPcf7CaS5eOkvNlQtcvXaJK1cvcvHSWc6cPcGJU8fZtnMH6Tk5zFu8GOeJE3Gd7o7rdHdme3oRlZKG81R3bF0mYurogtmY8ThMmYXpWFcsxk0iIjmVnTurOXJoNyeOf8PGDWWszU6juCSPnLwscgqzKSgtZMP2zZRUVhAcF8WcpUuY7eXJIj8/lvj7scR3KeMnuWDjYMU4tzG4TnXCzskUczs9bMcaYetkgLm9FsbWapjZaWI71gg7J2MsRxtgZKmJoYUGhhYaGJiro2uigo7xKHRNVDAwV8fYSgtTGx1MbXTQM1VFTVcRDX0lDMzV0TNVRUV7KHomaqhoDWOcqy1T3ccxf/F0wqJWEhLmT0xcMOGRq8nKTiQycg3+/kspLc2lrCyPqPAgNpaXsGdnFQf37eTyhdPs2VlFZUUpO7Ztoih/LcUF2WwsL6G4IJu1Gcns31PNgnkzqawo5faNGn56+oiDO6u5dfkijzvaudPSyIUzJ/n26CEqNq4jLDqU+Z4eZOZmkJyaQEpaImfPnOD6tcscO3yAa5cvcOtaDTeu19De1sT3zx7zuLODm9cuceHsMa7VnKWm5gz79m3n6PF9eCyYjqaOMk4utiRlxDB2gg1WNnq4zx5HTFwgPss9GD3WFEdnc9aEr2De4uksW7mQaXNdcZ46hqySdFZF+tNXqQ+j9JXRNtfE2NiQzZsrgf+Pe/c6uHDhHOvXlxGfGMP8hXOJjAll74GdTJs1BR//ZSSkxeAyaSyLfOYzZbYbecU5XL5+kV37dzDfcx4ubs54+y3F1tEaZ9exuLg54zbNlbHjHTGzNsHW0RoHZ3vc506neH0hO3Zsp7AwH4WN60qoKC0iNTGOhPhoMrNSyS/IZt/+XVTv2MqevTvYvKmCnOwMUhJiiYsMIzEynKy0ZNZmp1O0rpCUzGQCQlZ3Fw8+/t74BazAy3cJKZnJVFZtpLSihOyCtWzYUsHm7ZvIzsugoDCb0rI8NlaWkp2TSmlZHpu3rOfQkX20trUQHBZAfFI0cckxJKUnsHn7Jso2lOLp60lqdgprIv0IivYjOG4V85a5M2BUH9RNRqJvp42K8Qj6jPiS/mp9UTJQZJD2QEaZjaSfel96Kf6RAZr9GajyNQbWWnzW7w/8v39SQNVAieGagxis0pdh6gPQMB6JosZAhqkPwNzREIsxRpg5GGA6Wp9x0xyYPncCcxdPxcRaG22jkQwc/hUDh3/F4BG9GaU1hKEjv6bf0M+7C4KBw7+i75A/MUprCBb2+gxQ/JIR6gPRNhqJrokK/YZ+zhDlPjhNtMFlsj0z5rmyyHsWpjY6DFHug5quIq7THKncXsKBo9UEhfni4zcfl4m2qGgMZsIke8a72REVF8AS79lY2xswcYoD5tY6jHezw8hMnfFudphZaaNjoIydkzHWjgaMdbVknucUzO10UNYYwIx541myfDbObtbom6kwYao9Fva6OI43x8HFjGGj+mDpqI+NkxEj9YYw22sKUWlBOE+zw8hOi4TsCHyCFrEmdgVGdlp8NeRf+XzgH+g34gsGq/ZhmEY/rJyNGKD0J4aq/BldM2X0LUahZjAIC0ctpnmMwX2hM3YuuuhZKKJm2BcN4/5omQ5E12II6kZfM1jln9E2GYyFgxq2zpoYWQ9H3aAvGob90LcYjJH1MCZMN2HcFEPGTdVnwgwjXN2NcZyohbHtUDSN+qKi15dRuv3QMRuO1VgdrMfpY2CjgrqxIurGijjPsGWcux1qxkpomCqjZjqCYdoDMLDXQcV4BAZ2umiaq6FqPBINM1W0LTXQs9H+RYKIggKmY4zQttRASXcYA1X70W9kH/qP7IO6oRpTZk2mfMt6SjeWcODEQTbv3kJQbCiLVizBJ9iPaQtnMmOJBxW7q9h0cDdTFs9j7KypWLg6YWBnyMS5boyfNYGA2ECS89NIyktl/MyJ2Iy3Z9wMV2zGj2a0mzML/ZbiFx7IIv9lmI+1ZdzMydi4OWE2wQETF3vMJjhgMd4BK9cxjJkxkYnz3anYXUV8bjous6bgNMMNO9ex+IasYrKHO+NmuJGal0tCVibrq7ay++iRX533y2ymu2Hk6oSN+2QmLF3ApKULWejvj++aIJYFBuK5ciXzfH1xmzcPp+nTcZs3D/clS1jg50d4YhJrS0p/0V5J+UYqtmzp/jmrqJCYtFRWR4TjFxLK6ohIAqJiWBURxaroGAJi4/ANjWCmlzcOk6dh6uSE/dSpuC7wYPYKX2b7eDN+1ixsx4/HcaIbk2bPITg2jvDEJMITk4hMTSU2MxP/yEhmeHriPNOd1YmxROdmMXvFUjRtzFAxN0TV0oDh+uqMNNZE2VgdVXNttK310LHRR9dOD0NHI6xcLHGc5MjkOVNZusKb+UsWsny1H6HR4awJDyYuOZ7ohBiiE2Lw8l1Kdu5aSteVsGFDOfv372XXrh1kZ2dx7JuDHNi9g5rzZ7h++QL1N6/x3YO73GluoLnuFo/u3eHBndbuguJOcwP32pq519bM3dYmrtdc7C4Q6m9dp/NuOz88ecQPTx7x8/dPaKy9yfWai9y+foXb169w9dJ5WhpqefzgLu3NDbTU1XGnqYl7ra201NVx7eJFLp89S3NtLT88fsyju3d52tnZXUT88Phx9/rH9+7x5MEDnnZ28rSzk8f37nGvtZX2xkbutrTwsKODtoYGmmtrabx1i+ba2u6+OpqbaW9s5EFLKw/b2rnX2kpbQwMtDfW0NNRz6+Z1Ll08z43rV7lSc4n25iaePX7Ej999x/Mff+Tnx9/RcO067Y2NdLS28KDjDp13O+i828HjB/f54cl3/PXHH/iff/1Lt3//y8/8208/8uPTJ3zX+YDOux00NtRx9cplLl+6wO1bN2hqrKeu9ha3b92gvu42d9pb6bjTRntbCy3NjbS1NtPe1kJ93W1qLl3mwunznD52hm+/OU7V1h3k5hSyNq+Q/OIyMnLyiUhIomTjJg4cOcbWHbuJikvEc5kvQcHhFBaVsbVqBxmZOQSHRBAUHE5IRDQhEdGER8cRl5TK6uAwFixZxoJlPnivCmDJCn+WBwYRFBXD6uAwwqPjiI5JIDEpjbXZ+RSvq2Djlm1U7djN9l172bh1O1l5hUQnpxKfnklmQRFFFRvZvHM3B48e5fDhw1w8e46Tx09w4dx5Ojo6aGxs5MSpk5w5d5Yde3aTnZ9HdGI8KVkZ5JUUUbS+jMod2/jmxDGqtm9l06aN7Nqzk7OXzrH/mwMUrismNDqcXYf3cfL8aU6eP825mgvs2LuTdeVlbN+xjUuXLnD+/FnOXHxRQFTv2cbGrRXEJEbhu9KbVUH+LFjiweJlC4lJjCJtbQoBIatYunwJ4TGhFK0roLJqAzn56RQUr2V9eSFbt29gz95qdu7ZxsbKdRQU5pCamkx+fi5FRUXk5OSQnZNHecVGdu7aw/6DB6iq2sKWrRvZvGUDVds2sWfvDo58e5BTp49x7vwpLl46y+Wa81y9dolr1y9z7fplaq5c4MLFM5w9f4byyo3Ep6YSEBpKQloaBaXrScrKJigqlrCEJGYvXobL9Fk4TJzCmCkzmeW1nJlLlzN+5gKWrgpgz55dHDuyjwvnT7FrZ9WLAiI3g8joMILC17AqaDVp2RkUVqwjYW06y1avYraXJ7O9vJi31ItJM6bgOM6B0U52uEwayzg3B6wcDDGx1sZytB5WjrpYOepi6aCDxWhtTG20MLRQQ8d4FJoGI9AyVEbbaCQ6xqO66ZupYWSpiZmtLsZWWhiYq6NtNBJ1veFoGSqjYzwKdb3hKKkNQNdYFSMLLca6WDFv4VR8/BYQEuFHemYcyalR5BWkEbDGBx+fRYSHB5Cfn0FKSgxR4UFUV1XSUHud3Tu2UlacR9XmCirWFZGVnkR5WSH791Rz/coFDh/Yzanj37CxvIScrFROHjvMmZPf0tZcx/GD+7nb9OL/xN3VVaSmJJCXv5a1ORn4BazAbdpE1m0s4/CRA5StK2LzpgounTtN3Y2r3Lx6mXvtLTx7+oinTx7S2tJAe0s9jzs7uHenkStXztLaWsvPP3/H3fuNLFjkjp6hGvaO5uSVZLJ1Zzkr/BdiO1qf6NgAfJZ7sMR7NvrGKtg7mWNipcOKNV4ERfmzwHceuhZaDFUfjKLmUPoq9aG/cl9SUpI4evQIz5494dGjTs6cOUVcXAyLPOczf+FcwiKDyM7LIC45hmmzpjDZ3ZWwmCBCYtYwbvJYxo53xNl1LHMXzqZ4fSHBEWtwm+bKEp/FzPech4OzPSfQoD8AACAASURBVBOnTmDBEg9MLI3QN9HFxc0ZFzdnohMi2bZtKwUFeSjs3bGNqsoK0pLiiY2JICw8CD9/H5JS4ikoymXTlg2UlBYQHxdFTEQoCTGRxEeFExsZRnxCNLn5a8lcm0ZYRDCrA/1ZFeBHYNAqomMjKFtfTH5hDvmFORSV5FNUkk/5hjLWlZeQmZ1Kbl4m8QkRJKfEkJoWx/ryQgqL1lJYkk1beytbt21i74GdpGYld//jL9tQwtzFc8guziSjKJmcdemsifFn0Yq5jNRX5I/9/8BAla/pN6o3/+1zBfTsdTBw0KO38leomI/inwf+gS+UPqef6tf0Gf4FA5R7M2jU1wwc2QcdczW+GPivKGoMRMN4JMPUBzBKT5Ehqv1QMxzBCO0hmDkYYGyni+VYY8ZMsELXRAVjKy0s7PUZOPwrlNQGMEDxS0ZpDUFZYxCaBiMwsdZm2pzxOE20YZK7E5ajDdAyVMbURoehI79miHIf1PWGM0DxSzQNRjB74WRcpzliYK6Ox5LpmNnqMly1P2q6ikye6UxU4hriUkNJTA3DY9FUDE3VmDjFgeDw5UyYZM9Ud2dmzZuImtZQxrpY4jLRFjWtoYx3s8Nj0VTmLpjMmlAfPH1nsSJwETrGyozSGoSWoRIjNQfiON4ce2cTZi90Q0NfEQt7XQYO/4IFS6ejbTQCUxstHF0tGDPRkomzxzJ9oSvO0+yY7+vO9IWuTJ43jhWhS5g6fzymDrooaQ9kkEpv9K3V0TAZga6lKj5Bixg93gSnSZa4TLXBfLQ2KnoD0LMYgf14A+xc9Bk9QR8LR3U0jPujot8HfathGNkqoW02AC3T/qjp90PfQhEDy+Go6fdDUe0zlDQ+R0W3Nyq6vTGxHY6l4ygsxyhj7qCEheMIzB2U0DTuw8AR/x0Vvb6oGQzE0HoUdi4G2LgYoGupzAidAShq9mW4Tn8Gq/fma6XP6TviCwapf80I/SFomKugaaGKos5gBqn3Y4Dq1wzVGshw3SEo6gx+bRLdW+kL+oz4kgGqX6OkNxQNUxVGT7AnKSue1OwU1m9ex6zFs4lMjmLGwllMm+/OjMWzcZjkxOjJLuRsKOGby6dZu6GY8fNnoGppgMFoY8ycLTF1smCW91zSSteSsS6H+f6ejJnugslYK2Z4zWXWsoWMnuxCcFI0CXkZzFy6APtJ47CeOLa7iDAdPxrT8aMxd3XEcborE+e7E5wUTWpxDvOWLyEgLpwlq31ZHrqaFWEBzFg8l5mLFrJoue9bi4cubl4LsJruhuM8dyYvX8LkZYtY4OfHiuAQ/MLC8A0OZvGqVUxZsADnme64zfdgppcX7kuWsHTVakLi4n/RXmlF5a/6iM/MICgmmlXhEayOiCQkPpHVkdGsjIomJCmZkKRUvAKDcZk5BxPHMeja2r4x3nFTp7F01WpWhUcQkpBAUFwcwYmJRGZmsDQ4CAvX8UyYP4eV8dGsiAnDym0cQ/U0GGmmi6qZHoM0lRhlqomquTaaljpoWuqgYamJjq0uJo7GWI+zxtXdjTme81m4dDEhUWEkpicTFhNBdEIMiWlJBIUH47tyOWtzsoiJiyYrO5PMtRmUrS8lPz+Xg3t3cerYERprb3Lt8gWuXDzHg4427rY1U3vjKreu1dBYe5O2pno6WpvovNvOk4f3eXS/gzstjd3Fw4OONn58+pgnD+/z8N4dHt67w/07rVyvucjl82e4XnORm1cvc+PKJVob6/iu8x6dd9t5/OA+7c1N1N28wY0rNVy7fIlrly9Re+M6LQ313G1r5dH9e91J+rPHj/iu8wEPOu7w5GEnHa0t3Yl/W1MjTXW13Lx6hZtXr9Bw+xZNdbU01t6msfY2LQ313Glp5m5bK+3NTbTW19NWW8eDllYetLdzp+lFHFcvXeT0qRN8++03HD16hJrLF3nQcYcfnnzHT0+e8O8//cRPjx7TcO3FSMq99jYe3rvL4wf3u0cjfnz6pHsU4vnPP/Hz98/4+ftn/PXHH/jLD9/z/XePefzgPs1NDdTevknt7Zu0NDfS2tJEQ30tDfW13QXD3Y522lqbaWqsp72thfv3Oqivu82pEyf5Zv9hjh0+yuGD31BWtp7IyGjCo2NIycgkKSOD1eFhxKWnsffwYepaWjh++gxxSckErgkmPSOLyk1b2LJ1G5s2b6WouJSUjExiE5NISEklJSOTsJgYFi5dytxFi/BavpwlfivwXr2KNVGRRMTFkb42m7XZueTmFZBfUERBSSml5RVs2LyFzdu2U7phA+k5OcQkJZGQlkZaXi7ZJcWUVG5ky44dbN++nd07d7F18xZ279zFuXPnOHHiBLv37uHI0W/ZvX8f5ZUbKSwtYf3GDWzYupnSDeUUriulpGI9KWmp+K30JzY+jpiEeBJTU1jsvZRFvsuITEkgaW0GOaVFZOXnEhEXQ2BIMJWbN3HsxHEOHznE9t3bqNxeScG6AtJy0vD09WSS+yQCwgJIzU7Fd7UvYbFhpOWkkVOcQ15pHoXrCykqL6JoXSFpa1PILsiisCSXgtI81leUUlm1kQ2V6ykqKSRzbQaZazNISUslKSWZnLxctm6rYt++fezdu5eK8nWsKyuhtKSI8vVlbKvawsED+zh18jgXzp/l6pXLXLtaw/VrV7hx/So3rl/l+rUrXL1ymZqaS5y/eIENmzdRUFLMlh3b2bl/P5t27qCiajvl27Yz29OLqfPmM9/blwW+/ngHhrA6Jp5VEXFEJ6exf/9ejn6zn0sXz3L020NU79jK+vISomOjCAxdw6o1gcSlJJFdUkx6QT4BkVHM9lzCeHd3xk2dgrmtJTYO1oxxccB5oiMO46wxs9XFyFITE2tN9MyUMbFRx9JBB3P7rgJCubtY0DVRQc9UFT1TVXRNVNA2Gtl9QVTfTK27gNAyVEbfTK27qOgetTBWxcLOABMLLabPGs/ipbNYvnIReQVppKa/yAkTEiPJzEwkKiqI0JAA0tMSSU+JJzEukjOnj7NzRxW5OZls3bKRstJCsjJT2btnB9Xbt7CtahPbt21mz+5qEuKjOfrtIWoun6epsZYnD+/T0VjPzUsXOLxvN8X5OWSkJ5OYFEtUTDirAvxwcRuHf6AfGzeV8+3RQxz99hDnT5/g1tXLXK+5SEtDLQ/u3+Hpk4d0PuigrbWBux0tPHv6kH9//hMNDdc5d/44O3dtISY2lE1by9i5ZzNbd24gPDaAGTNdcJlgw5btpYRG+rFqjRfzF0/D02cusxdMwchKGz0zddSNVFDRV8bIxpDhGor8S59/QcdCB2/vpZw+fZIffnhGZ+d9mpsbuXOnjZ27txMYtAqHsbYs9ppPTGIUPv7LWOA1l4nTXLBztiY1JwkvX09MrYyxH2uL65TxTJw6gYVe8wmNCsbL15PVwSuxH2vL5Blu2DpaYz3aEgdne4zMDYhOiKSqaguZmekolBTkUpCTRXJSHNk5GSSlxOPptRBvv2WkpCWycVM5ZeuLiYmNICx0DUlx0STFRRMXFU50TDhpGcmkZSS/qH5DAgiPDCE1PYni0gI2biqnoCiXgqJc8gtzSE5NICklnsLiPDZuKicxKYY1QX74r1xGRmYiFRuKWV9eSE5+Oo1N9VRuruDA4T2kZ6eSmZtOTuFadh/YSUJ6PKGxQeSsy2B15HLiMiMwdzSk74iv0DRT4b99psAog+H8S7//zuQFrngFe9JXpQ9fj+rNPw/8A4O0B/LnEV/SW/Fz/unz/4dBo75Gz1IDy7HGmDkYYDfeAmWdoagZjkDDeCR/HvIZXyt+wVeD/4iepQZD1frzeb8/oGM8CmWNQZja6DBjniv2zmaY2eoybFRflDUGYedkior2UAYofsm4SXa4TnNkwlQHtAyVUdcbzvS5EzCz1UVFeygG5uqo6w1nhPpANPSV6DPoj4yZYMWKQE+sHAzRNhqJ7VgTVgYvJS41lJS10awOWkpA8DJiE4NIy4rGP8ATa3sD/se/KmBho0v/wX9Cz2gUEybZY2alzVLfuVja6qFvrIKxuQbGVhrYO5ugrDEAbaMRTHIfw/S5LsyYN57xU+xYGbyEKbOciEleg+VoPSITVmNmq82sBRPRNRvFAu8ZTJrrTERKINMXujLTcxJhSauxcTFhpN4QHCdZMWGmI/N93ZmxaCKzlkxGz0qNPoqfoWqoiLrBUDSNFFHVG8ww1d4oafZB11wJHTNFhqp+gbbpEIxslFE1+Jrhmp+jZToQTZMBqBr0xshWCWMbZZQ0vqSf4v9gyKg/MlSlF/0U/4mBI/6Aim5v9MwHYek4ijFu2jhO1MJq7EiMbIaga94fLeN+6JoPQ9N4CDpmwzG1V8fUQRNtcyVG6AxgiFpvvhjyB/6l73+j/8iv+Frpcwao9maE/hB6K31Bf5U+aJirMEJ/WHchMUi9H4PU+9FvVO9fJKRfDvuML4d9Rr9RvRlpOByTMQaMnToa56ljmDpnEqtCVlKxtZySTaVYjbXG1mU03oHLcZs7FQsnG6wnjME7ZBUl1ZVUHdmL40w3VC0NMHQwQd1cCw0LbczHWREQH/KLfl1mT8LCxQ5zZ3uc3ScRlhpHYHwEs5YtxCvYH+e5U7GbNh6zCQ7dBYTVJCfGzJiIq8cMEvMz2bR/B3N8FuMXGURQfAQJOWlklOS+V+HwOmM8ZuK6bCFuXguY6+OD75og/MLC8AsLY1lQEDM8PXGZPYtJC+Yz18eHGZ6eePj44B0Q+M62U3JziEpJJjg2jjXRMYQmJOEXGs6yoGBWRkUTlJDMivAo3Jcsw2n6DPRs3lxEoKDAnCVezPf2YWVEBAGxsfiGh7EqIY7l0ZG4LvBA1cIEl3mzWBoWyJQl81G1MELRUANVMz0Ga41A2VgdFbMX34+WlS7aNjro2etj4miMuZMFY9ycmLVoHt7+voRGhxMZH82KAH+8fJfiu3I5ccnxZOWtJTE5gZS0ZIJDg8jNz6GopJB9+/Zw9NtDXLl4jtbGOmpvXOXKxXO0NNTS1lTPtcsXuHHlErevX6G5/jYdrU10tDZxp6WRu23NPLrfQXtzA1cunqP+1nWePLzPk4f3efzgLnfbmqm5cJbTx7/l3KnjXL10nlvXaqi7eY3WxjoedLTRebedv/74A22tzVy7fOnFlf8rLxKmrp8bbt+itaWJ9uYm7rS38vjBfe7dvcPdtlaePOzk++8e03m3gwcdd7qv7jfX11F/6yYtDfXU3bxB3c0bNNy+RXN9He3NL9pqaah/UVjcus2d+gY6mptpra/n5tUrnDt7mmPHvuXw4YPs37+Xa9eu8OD+iyLhu/v3+fnpU358+IiWujrqb9ygvbmJ7zof8NOzp/z8/TN+evaUH58+4cenT7pHH7qKiJ+/f8aPT5/w9NFDHt2/11001Nfd7h5p6Jqy1NrSRGtLE/fu3qHjThuNDXW0tjTx4P5dmhrrOXf2NJsrNnHiyHEa6hq5efM2hw59w5bt1azfWEl6Tg5ZRYWsDg8jPjWVUxcu0Nx+h70HD5GUnEpEZDQFhcV8c+Qol2uusm//QbJy84hPTiEtay05BYUkpqfj7e/PnIUL8fTxwcvfDy9/P1aGhhCTlERGdg7r1lewvXonW7Zuo6CklMycXHILi1i3YSOZeXnEJicTGh1NRFwcMakpJGZlkpaXS05REdXV1WzZtJnS4hI2lFewZ88edu7cSfXOHRw9foyKTZXkFxdRUFLMxi2b2bB1MzlFBaRkZZCes5bS8vUsW+7LsuUr8PBcRHBkJPOXLWFFcBDLgwMIiYslKjUR/5Bg1oSHEhIVxdbq7VTv2EXFpkoK1xWztnAtYTERrApZxdxFHrhOc8Vr+TLWRKwhJSuN4KhggiNDSc9NJ7+0kIy8DDJysyhaX0J8aiKZeWtZW5BDSlYaqWvTKSgrYv2mCtZXllNQUszanGwSk5NITE6iqKSYnbt3sWfPHjZv3kx+Xg55udnk5+VQWlLE1i2bOHhgH6dPneDihXPdBURXEXHzxrVuN25c4+btW5w8e4YzF85z6txZqnfvYtP27VTv3Utl9U6WBwYx39uH1WERhMYnEpmcSkZRCYUbKqnas48TJ47x7ZGDnD1zgmPHv+GbIwfYuXs76ZlphEWHk5mXQ1JGGlHJSYTFx+ETuIZJs+dg6eSEsa0NRhYm2DhY4ehih72TJRZ2Bpja6GBirYmRpToGFqMwtdXAYrQ2ZnaaGJiromsyEkMLDUxtdLqnL71aROgYj0LPVBVNgxGo6SqibTQSUxsdzO30MLbSwtxODwcXC2zHmGJpb4iRmQbOE2yYNc+N5SsXkbk2gZS0aJKSo4mOCSE9PZ7Y2FDWBPoTtGYloUGrSE2KZV1ZEevKiqgoL2VH9VbWryumoryUb48cpHr7FnbuqOLypXNsqChjU2U5t25e5dTJo/z1Lz/w/XcP4f/8L+puXOXgnp1sraxg+7bNxMVHsXjJAqbNmMzEqa5ERIVy8tRRmprr2F1dRXR4CHlZ6Vw6e4oLZ052T2fqfNDBvbut3YXEd08eULVtA7l56WzYWEJiUhTL/T1Z6DmLVcG+TJrhzBgnCyZNcWRl4BImTnHAeYI1sYlBrAr2xsnVlmlzXfHym4+prQEjdZXQMFJH11yHMW6O6FnpkZ+fS319Ld9994hnz57w3XeP+Ld/+ws7d29nqbcn09wn4b18Ca5TxhMRG8aGreuYvWAG4yaPJSIhlNKKYio2r2f67KlY2JrhPnc6lnbm+K70JjohEt+V3szycGeh13zGuDjg4GzPtFlTGDvekcXLFnLo0AGKigpQiI4KIzYmgpDQQKJiwgmJDMZj8TwWeS8iNSuFdRvLKCjNJy4hmqTkOHJzMsnKTCUxIYaVq5YTFBJAZHQYEVGhhIStISYukqzsdAqKcgkNDyIhKZaUtEQiokIJjwwhryCbwuI8IqPDmDLVFR/fJXjMn0VkVAipaQlsr95MSnoCJ04d48TJY5SuLyS3KJvsgixSs5Ip37SOMRMcMbLSZ1XEcvzDvJnlORUdczWGqPen/8jejNRXxNrFDDMnI6YuciMqM4yhOoP5lwF/4AvFPzFAvR9/HPjP9B/xZ4ap9mPgiD9jaKXJAu+ZJGRGMGP+RNT0hzN3yTQsHQ0ZpNwbVT1FRmoPQUV3GAOUvmKoSl+0DJUxstRERXsoYyZYMXqcOVqGyvQd8icGDv+Kz7/+HxhbaTHJ3Ymlfh7MXTyV6XMnoGM8qnvak4a+Emq6iji4WDBjnitWDobomapiZqtLaMxKYpKDcXCxwMBcHWtHI6bNGc/ocebYjjXBwckML585rM1LYPnKhSxfuZDJ08eiazgS+zEmJKaG4b3CAzMrbSZNG4OjszlKo/qhY6CMhY0urtNGo2kwHHtnE6bPdcFlsi26JiMZod4fZzdr1PWGYTlajyOnduG1Yg5zF08mLjWY2JQglq3yYOnKeUya64xfmBdzl03D2F4bvzAv1pYl4x++lMySRJym2qJurMRXQ/6V4VoD6K/8JUPUvkbFYBh9h/VioPJn9Fd68aeO2XBsnPUwtVdDRa8/WiaDMbBSQlW/H8ravTGwVkTXYggjdf+MhnF/DCyHM0LzKwYp/yuKap8zZNQf+XroPzFk1L+ibTIQDcOv0TTqi7GNIjZOapiNHo664Z9R0fsCHdMBmNiNQtd8ONqmihjZqGDmqIWhrSqj9AczWPXPDNfpT+/hvVDSGUTfEV/Qd+SXKBsMpbfSFwzTHoSa6UiU9IYyUK0v/Ub1ZqBaX4ZoDmCI5oDu0Yn+Kn34Wvmr7u1KekPRtdHEdoIlHt5zCI8PITIxjMrqCo5fPIGn3xKcp7kwxWMaY6aMY/xMNxymjsMvKpDwjAS8w1Zj6GSDlp0p6uZaaFnpYj7OCk1LHewnj/1VImwy1gpLFwecZrgxerILk+bPZNriuayICmK69wLGzJ6M6fjRGI+zw2yCA1aTnBg99cX9Eqvjw6k+doCI9ARCkmOY47MYNw93fMMCPrqIcJg7gzEeM5mwcC4zPD3x9PNnWWAgy0NC8AkJYbaPNxM95jF18SLm+Pow08uLBcuXs8R/5TvbziwqJD4zg/DEJNZEx+AXGs6SlatZ4OePd/CLq3j+kTEsXhXI7GXezPBc8s42py9cyBxvb5ZHhOMZvIb5AatYFBTI3JV+GI4djbadFWNnTcXdxxObyePRsDFGw9IQZSMNRhipoWKmhaalDjo2+ujZv2Bob4ChvRE6Znq4zpiMT4Afq8LWEBwZyqrgADx9vFi6wpvVwQHkFecTERtJYVkREVHhVGwsp7C4gIMH93Pu7EkunTvNzauXabh9o3u0oP7Wda5dvsDDe3dob26gqe4W9beuc/HsKU4e/Ya6m9f464/PuHz+DIf37+HMiaO0Ntb9x+jCXVoaajn2zUGOfXOQC2dOcvPqZZrqbtHWVE9rYx3tzQ086Gjj8aNO2ttbqau9xdWrNVw4f5aTJ49z+tQJzp8/y9kzp7h8+SJXr1zm1q0btDQ3Ul9fS+3tm9xpb6W5vo66mzeov3WT1sYGmuvruHGlhpoL57l2+RK3r1+j9sb17pGItqZG2poaaa6vo+H2Ldrr6mm9XUvDzZvcvnqVmgvnOXniGIcPH+Tgwf0cPLif27dv8uD+XTpaW7jf1sYPjx/z1ydP+f7RI5pu3+ZuWytPHz3kLz98z19++J6fnj3lhyffvRi5+I/7Ip7//NMvpjI9vHeXzrsd3GlvpaG+tnv6UnNTAy3NjS/ueaiv7S4auu7RaGyo4057K+1tLdTV3mL39l18e/AIly/WcPXqdc6du8C5S5e5dPUaJ86d49iZM2Tl5xMZH8+WHTu4Vd/Ates3qaraTlpaBuvWlXPkyFGOnzhFcUkZoWERREXHkpWbR2FpGbmFRYREROLp44O3vz+rgoPxCwxkZWgIcSkpJCWnUlJSRvWOXezZu58tW7dRUrqOvKJi8otLSM3MIjo+gaCICIIjI4mMjyc2OZnYtFQS09NZV76e4uJi8vLyKCkpobKyko0bN1K5eRO79uxm34H9lK4rI7+46EXyv3sX2fl5BEWE4b8mgIiYWAKCQ5i/2Ivw2FgWLPPBd00gC32XsyxwNUm5ucRlpOMXEkp4Qjxh0XGkZGURGhlDeHQMy/yW47liGVPmzGTukgV4r/Znka8X7gvmYevsQEBEKCGxEUSnJBKXnkR4QiyBkSGExkWTkJlGQGQEkclJxKalEhIbQ1B0FAmZGRRtqGBz9TbWVVZSUFJMWlYm6WuzKN9Qwa49u9myZQu5ubmkp6WQmZFGXm4269eVsqN6G98eOczZM6e4dPF8dwHx8kjEzRvXuHXzOrdu3eDKtRpqrl7myrUa9h3eT0FpIes3bqB69y7Wb9pEVn4+voEBBEVEkJabT2nlZjbv3kNl9U52HThATU0NJ08c49TJ43zzzSGOHDnM3v17SExOYtlyX6ISEvALDMRjqRcz5nvgPGUqpvaj0bOwxNjGGmtHa+ydrLEdY4mJlR6G5pqYWGtjZquNsbUads6G2IzVx9xeCyMrVfRM/2/RoG+m1n0P58tTmvRMVf9jJEMbLUNltAyVMTBX757epGeqioW9Pi6T7ZnsPg6r0UY4T7Bh4hRH5i2YTmjEqv+fsfeMqirf03WrT+/dtWMly5xQkJxzWOSck0TJUQTJSXKWJDkIkiRnEVFAFHOkFJWkmFNZalVZVtjdfe/p85wPlKu77u7u2x9+Y8y1GHPOscZajPF/5/s+75/M7ESyc5OJjgmjobGK2ppyAvy9SIiPoq+3g672ZhrqKunt6aCkuIDmpoMMDvQwPNTH+IlRpk6eYOb6ZWZvXmfm+mVqayq4fu0SX81c4fatr/jx/Xd88+Ipzx4uc2/+NpfPTdN66CAd7S1k56QTsjsQGztL5BSkKa8s5dr1S0xMjtHcUEdVWQlH+nt4vLzElQtnuTt/m3t355m7c5Mnj+/z5vVLLl85R0VlCUdHBznc2UxBURYGxtqIim9GQ1sJl132GJpr4exigYubJdb2BhiaqqOuLYtvoAs5hSkUlGaQmp1AclYcti5WiEhuZvXmL7D3sCP3QA62bjY8fHiff/u3/5dvv33Do0cPWFpa4PnzpxzuaCEw2I/iAwW0th/CzcsFE0sjdno6EJO0l4bDdfiGemHnbMOhtgbOXT6Dvokuds42RCdEYmimT1T8XkIjgrF1ssbBxY6CX7ECI3MD1LRVCAkP4uTJCY4cGeKjrOw0CvbnEBMXiZf/LrwCvfAN8SUyIZLMgkzySvLIyE0nIzed6toKDjXVU15WTE5uBlnZaUKhUF5ZSmFxPoXF+ZQcKCQ3P4vU9GTiEqJJSIolKyed8spS6htqSMvYh52DNQaGOri6OeLgaE1aehIHygppbjlIfFI09Y01TJ89RVhEMLmF2ezLSKKkoohDbQ0oaykRmxJFSIw/RrYCAiO9kVYTEwqIrbIb2J0QiHvoTtRMlHAP3YmYighrxVetxJgkvmS95Gq2y21CSVsKLSMlTO10sXI2IiU3Fnd/B1QEMti6mmJiK0DXTA1VXVnkNcQRld3IdpkNiMpuRFZFFE19BVZv+gvbpdYjqbAVaaVtSCmKCJW4g5s5bj52aBkoIiG/hS07ViMmsxE5VTEi4gLxCnRGQV0cSwcDsvYnEbLXGz1TNXRNVDGx1sHcTg81gSyGFprsCnDCf7c7hhaaKGlKEpMQQmFpOvHJYTS1VdLeXU9aVgwWNrqISqzD0cUMS1s9PH3sKSnPIj07FlnFbVjZ6aNvrIqzpwUiEqvRNVnJO36INMmrieLqbY2lgx6+ITspqsigrDYXI0sNEtPDiYjzJzk7Es9ABw4PNZCcF03HkUMMTnSSW55KS38dzX21pBclIKMhyjqxz/h048fC4xU2Yg265gqY2KmjYyqHskAMVT1xFLS2ISa/GlG5L1HTF0NReytSKutQ0hHB1EEZM0cVkIyMKAAAIABJREFUVPW3IamyGmmVdWgbS2JopYCKYBuisp8jJvcFilqb0DYWx9JJDR2THeiY7MDGZYWLMLaVQcdUFD1zSVT1RFHS2Y6yQAxtE1l0LZXQMJZhh9JG1mz/C59t+Zh/+vIjVm//hE82fsznIn9GRGEDa3Z8gajyVv647vfC+dP6f+KzrX9hncSXbJBas/Jbk17LBqk1bJZdzzbFzWyR28AGqTWIKGxCTluSjKJUzlw5Rf6BHOpba4hMjiIpOxkDGyP0rQ2xcrPDK8wPgY0RZS01FDVWoWqqi7qVIZICFZQMVYUiQk5XEWUjjf90IZxXXUpoYhRaFobsDPTCPdQPq13O7Nzti6mnI1q2JqhbGaJla4LAwRxDJytMXGwxdbWjsKGSht7DHOrvYHdSNAJrE2y9XP5HgsEh2A89Z7vfxoRC/bEJ9sUpNADXoCD8IiIIjIpid2IikRnpBCfE4xG2G++9EcIJS0hgT2Lif3mfzqFBWnq6qWtr5UB9HTmlB9iXm0dE0j5CY+MJTUgkLjuHjNJy0kvKiM/JZ29qGrHpmQRFRv23nyEiORmfiAjC0lIIz0zHLzEOn/gY/BLj8Izag5yBACmBOmYezljsckHL1gQVEwHSOkpI6SggLVAUij1lYxWUjH7LzHgEeJOUlUpKbga5RfnsP1BEYloyyRkp7IkKZ39pIVn52VTUVnKgvJRDzY1093ZxfHyMmeuXuXLhLFcunOXB3QXuzt/mxrXL3Fu4w9LcLW5cu8ytr65xd/42i3dmuXRumpMnjnHj2mXevnrB5PFRzp6a5PaN6zxaXuLR8hLLi3PMXLnIidEjXD5/hoXbN3m0vMSLJw/55sVTnjy4x4O7C7x88YRXr16ytLTA9etXuXr1MteuXeHixfOcPDnB6OgIJ06McfLkBFNTk1y8eJ6bN7/i6tXLwuPbt25yd35OGFX64DJ8iDEtzd0RuhBPHtwXOhEfBMcHsHthdpYb165y/twZJsaPc+zYUcbGRpmcHGdhYY4njx9yd2mBR8v3+ObZM358/YZ//eknvv3m1Qor8f13vP/uW969fcP3b17z/rtv+fmHd/zw7Vt+ef8D/8/ffuFffv6J9999y9tXX/P65Qtev3zByxfPePhgmcWFORYX5ri/fJdHD+/z4P49IRPxzauXvP7ma549fcz95bs8uH+PZ08f8/XL5zxYvMuVc5eYOnGS8eMTjI2d4NTpM1y6dp2L16/TPzJCe28vh3t6ODY+we078yzff8ilS1fo7e1neHiEqanTjBw9RnVNHfsLi6mrb+BQaxtVdfUcam2juKycxLQ0kjMyyC8pIXv/ftIL8imtqqKktIzKymqamlsZGh7h5NRpJk+eomdgkIbmFmobGimtqCR7/34y8/OFIiK/7AD7DxygvLKCmpoampqa6OjooKenh97eXrp7e+js7uLchfNMnT7FyenTTJ9fAYkPVFaQnJFGYloa8cmpVNU3UlXfSMPhDhKzstm7bx/JeXkcaGggOi2NPYmJBETsJTollejkFILCIvD0DSAqPglbVxd8dwfj5ueN7+5g9ibGERYbxZ64aALCd2PpZE9YbBRJWelEJMQSHh/DvpxMovclstPHm+CYGHbHJbA7LoGQ6BhComOJS8+gpLqWlp5uOvr6aOns5GDTIQ42HaKrp5vB4SFaWlooLCykqLCAA6XF1NfV0NXZzvGxUc6fO8O1q5e58dX1/1RAfBAR8/N3uHz5IucvnmPsxDFa2pqpbzpI71Afg0eHaGhpJL+okMS0FIoryjjc08XQsWN0HxmmpbOTY+MTzMzMcOH8Wc6fP8v4+HEmTo4zduIYeYX78QsKxMHVFSsHB4ysrdA2NkJOTQMJJWVUdPUws7fBwt4cMxsDdI01UNNZiSdpGcgjMFFAx1geIys1dE0VUdeTQlUggZpAFg09eeF8gKs/wNL/GRehZ6qGgbkGhhaav1nX2LmYYu9ijp6JOl5+TvgE7CQo1IvEfZEEBHngH+hOZFQogUFeQgHR2tJAS/NBCnIzaG2qZ6C/m/q6Kro62+jqbOPM9Enu3Z3n3NlTXL50jgvnp8nPyyItNYnJiTHOnzvNP//tR15/84JvXj3nzs0ZJsaO0nroIJkZKRxqqicxKRb/QB+cXRywtDajr7+L2VszjB4dor+7gyMDvYwO9XN64jizM1dZvDPL3aU57i8v8ujhPW7cvEZrWyPRcREcqChi5uYVGptrkFOUYJvYRjR1lDE018FxpyW2jsZ47LLFP9gVEwstdA1VMLHQpr23kdmFKyRnxCKrLI6+uQANfVXEZLfh6GFHSGQg0SlRLC7O87e//cz79+94+PA+s7M3OHfuDNm5GZhbmuDh5UJVbRlZ+RkYmumjpa/GLn83opP3ErMvkj1Ru/EP8SUiZg8BoX7EJkUTFBaAjaMVIeFBePq6E7wnEDNrE0LCgzhQVcKeqN1YO1iira9JefkBenq6+CguPor8gmwSkmJxdHXAzceN0MhQ9iZF4bPbj6DIEKKToikoyaexqZ6aukqKSwooKy+mpraCktKVGFTjoTrKK0ooKy+morKUvPwsCovyyC/Ipqq6jMZDdewvzCU6JoI94SGE7QnGP8AbL293vH08yM5JZ2Cwm4MN1RQU5TAyOsSLl88oKMqioq6UwrI84vZF4Ru8C1NbI/IPZGHqYICuhQa6FhorALTiFrbIrEfHQh0bD3NMnQyQUN2OpJoom6XXIaq4hc2y61kr9gVy2pLoW2lhYivA2csafQsNJBS3oqwjjaKWJDomKsioiiIwVcXOzQxJJRHEFbawVuRTRGU3smrTn5FW2oaM8nYU1MWRVRFlq/gaTKx1MLPVxdLBgM/X/YHP1/0BbUMlPP0dScqIxNRGgLuvPSVVOaTmxOLgZs5msS8xsdYhsyCRmOTdOLiZY2SphYq2NDLK25FTFRPC2B8iU4oaEiioiGFlp4+5tYDGlnKq6vaTnLYXEwstdkhtQEZBBFVNKdKzY8kvSqGtsxZrewPCo/xwdDHD1dsaM1sdrJ0MUNIUR1ppKwJjJaQUtyAisRpzOwE+wc4YmKtRWJ7OnhhffEN24hPsTERCAPHpe4RuQ0pBLLEZe9C31sDZ1xorVyMCo3bh4GWBpYsha0U/RUZDlC+2/IkvRf7CDqWNaBhKoW+piJaxNMqClQW9iPTnrNr8O7ZIfoqk8nrE5Fcjq74RTSMJBGYywsambTKfIaexBW0TGXTN5VHQEmG77OeIya9CTmMTqvrbEJhLoaIngpJgE5rGogjMJVAzEEFeaz0y6uuQ19yMskAUDUMpdEzlfoWqt7NVZjWrtv6RP6z5iH/68iP+uuGf+OOa/8Uf1v4v/rT+d/z+y3/gD2t/x0effsTvVn3E779cmT9v+D2rxT5lo/RqNkh9yXrJVayTWIlBbVPcyCaZNazZ8RnbFDeiaqhAQlYsUUl7yCpMJzU3mYjEcHTNBVi6WGPpYo2yvhqqhhqomeqQWJBGUmEGysZaCBxMkTfSQMNSBzl9JZSM1ZDTV0LFVAsVU63fLFLddvtQ2d5IXU8r+XVlOAd5oW1tjKmrHfrOVmjZmaJubSQcNStDtO1MMdhpTWRmEvH56aSW5hGdvY+w5Bj8o8Ow9nRGy8Lwv118781KY2dYEMbuzr953yVyN84RITiFBuDs749HcDCeISEEREcTlZlBeGoKvrHRBCTE4RO5F7/oKCKSk4lI/q/dj47BAdr6emns7KC2tYXimloyi4qJScsgLD6RkPgE4rJzyC6vIreyhtSiUhKycohNy2BvQhKhUTGEREYTFhnzm+vWtrZRUl9PXHY2gYnxBCYl4BMfg0vkHnbuDcM3PgqBvTVSAnUUjXXRsDJBw9oINTM9ZATKSAsUV4SEthwyOvLI6cmjaKj090IlMZLwhL3EpScQkxqHu687PsE+JGUkUVZbRkVtOQ0tB6lvqqOxtYGJ0+OcOXeKc2dPcWb6JKemxrk1O8PM9ctMn57kzu0b3Jqd4WB9NZMTYywurDwtu3njGteuXmT25nXm52a5cOYUj+/fFUablhfnuHNzhotnTzM1Psatr67x5ME9Xj59xNfPHvP65TMe3F1g8c4sL1884bvv3jK3cIcz56a5dOUi84tz3J67xeTUBB1d7QyPDDF0ZJDB4QHGJ09w/uI5Tp6a5NjxUU6dOsnJyXGuXb3M/NxtYVb8w0Jr9uZXLMzf4e7SAveX7wqf8j98sLzSvHR/mcf37nF/YYGF2Vlmrlxm6uQEw0MDDA8PMnbiGKfPnGJpaUHILjy8d1coPn7+/nsh5/C3H98LRcN/bGb6+Yd3/PL+ByEL8dO77/nh27d8/+b1SkvTq5e8eP6Uhw+Wubu0IHQjPvAQH1yIb1695OuXz3n08D53l1YiXm9ev+Lty1fM3ZhlduYr7t9bZnFxkXMXzjNwZJhDrS2kZmdSWlVB/aFGWtoPc2JinBuzN7ly5QrDw8MMDg4yNTXF1NQUfX19dHR10j84QHtnB2UV5VTV1VJWVUlGTjYZOdlU1tdSWV9LYVkplbU1NBxqpKamhtraWrq7uzl5aopzF84zduI4HV2dtHa0U9twkMLSErLycskqyCOvuJC84kJyCgsoqyjnYGMDXT3d9A300z84wLHjY5yYGGdweIihI8Ocu3CeazPXGZ+coKX9MA3NTRzu6qR3cIjUrFwaWtqpaWols6iEjMJivELD2JucQnRGJs7+AVi5e2DnsQu/PRGk5BUQGB6Jp28gYZEx+ISGEJGYwK7gIFz9fNnp443VTmcCIsLJKi7C1N4OZ28vHHd5YuZgj4uvD3HpaSRkZuAbtoeQ+AQ8d4fj6BuAq38gXqHhBEZGk5iVQ2FVNY0d7bR0dtJ8uI1DrS0c7mijvfMw1bVVZGdnkp+bR3FhEbXVNXS2dzA2eozzZ89x/eo1bn51g7nbd5i/M8fC3DyL8wvCWZibZ27uNuPjxzk+PsrgcB8DQ72MT44xOnaEg421ZBdkkZKZSkVtJUOjw4yOH2NsYpyugT4ampuYODXF2bNnOXPmDNPT03R3d9Pe2UFvfx9Zebn4BgZg7WiPkYUZajo6SKsoI6GogLyGOgJTEywc7TC2MkLPRBMtfRXUBR9YBUnU9aTQNpJDQ18SNV3xFQGhK4mmvgI6RsroGKqgbaCMvpm60GFQ15UTxps+xJ0MzDWEY2SphZWjIc6eVrh42eDkYYm5rT5WDiYEhuwiPDKQoFAv/ALdcfdwxN7BAlMzA+zsLQkJ9iNsdyAp+xKoKC8hNzONxNgo6utq6Ovroaeni/b2Ns6cOc21a1c4evQIg4P9jIwMEx4eRn5+Lu3tbdy5c4t//udfePbsCUuL8ywu3Ka76zBFhXmkpiUxNNxHRmYKu8OCCAkNICDQh/bDzSwt3mF+bpap8TFOnjjG4u2bfPvqBcuLCyzeuc3DB8u8ef2K5fuLjIwOUXewmqr6ShpbDzJ1dpKElDi2S4ggryqNtoE60nJiaOooYm1viKmlDtb2hsgqbsfARB0Pb3sS90WSlBJFSWU+FnZGePi6YGShh6jkNrT0NDA00ydwTwCvX7/i+fOnfPvtG968+YYLF84RHByIgpIs8ooyyCpI4uxqT2hEMOHRYVQdLCNuXxRKWvJ4B3vSPdBJXHIMKZnJ7PRwwt3bleb2QySmxhMSHkRCShxhkaFo6Wng4ulM3aEaElPjMbYwxMLWjKiovStgdUpqImUVJWQXZOG6ywVHd0ds3ezRNhFg7WKLb5g/2YXZtHa30tPXSVVNOdU15RwZGaC8ooSc3AyKSwqorDpAYVEeFZWltLYdoqGxlu6edrp72mluaaBgfw4pqYkUlxRQUVlKZlYqUdHhRMdEkJAYQ1CwH909h2luOUj/UDdHx4Z49vwpwyN9VB0sY+TEID5BnsgoSZBVmE5kYhhxGZEE7PXCL9wTCeVtSKmLoWWmirK+HKtEPkFaYwfa5mpsll7Huh2rEFXcwiqRT1gl8gmq+vJkF+/jQF0+wZHeyKqJ4RnohIKmBH9d83v8wtwJCPfEwcMC7xAXdM3UMLPXQ0RqHdrGyhhZa7NVfA1rNv8Ve1czjCy1WL3pL5jZ6qKoIcFW8TVsEl1FaKQPjYcrCQjzIDIhmJ27rLF3NUNOVQwZ5e1IKmxFXVcO76CduHjZIKcqhqyKKKo6MsJjYytt1HXlMLfTw9HdAu+gnTi4mWPnZIyxuSZ7YwJwdrOgsraA3sFmsvMTUdWUQkNHFhkFERRVd7BDagP2zib4B7viF+SCq6c1fqEu+IW6YGqjjYK6GPJqosipbkdNII2lgx4iEqtxdDcjMT2c6KRgKurz2RPji4q2JIpa4pjZC9jpZ4OCjgQaxgroW2tgYKOJsp40dp5miCpsxC/CnbAEf74U+QuaJoqo6MsgoyGKokAcZYEYmkZSqBtIYGClhI2rLlrG0kgorUNZIPrrAl8SWzcBjrsM0DKWREFrC8qCbUiprEPbRAYx+dWsEfmYDWJ/ZpP4n1m99XesF/0DOxS+RM1gO3qWMhjayKNlIoaizkYUtDegoL0BOc0NqOqJomMqi4GVMrrmCqjoSyCtvoXt8uvYLLWKz7f+gc+2fMyf1v4jf1zzv/jjun/k0y1/FLoJf1z3j/x5w+/5eM0/8NEnH/EPn33EXzd9zFrxz9kg9SUbpVezVvxz1kl8wQapL1mz4zPWS65CUV8aW08L4jOjiNkXQXHVflx9nNE1F+Cz25v0okxU9NXQtzFCxUCduNx9+MeEYuuzE4GtMXKG6mjaGKJsoo6ikSrqFtqommkKQV4NS100LHUR2BrjEuJFXu0BUkpy6RgbJDgxEj17c3TszZAx0EDRVICGjTHa9maoWRmibK6Hlq0JRq62OAXuIihhL/l1ZXiGB+Lg605o4n//5J6PPiK9ohTv2L3YBnhj4rETUy9XbIN8sAv1xzkiBOeIECx9PHD098PZ3x8nPz+890YQlZlBdFYmwcmJhOxLIjAulsC4WCJSUohMSfnNPdKy86g61EhjRzutvT209vbQ0ttDU3cX1c0tFFZVk5idS2hsPF57wgmJTyApv5D0kjKS8guJTc8kNX8/2UUl5JYcIC2v4O8+R2ZRMQ09PRTW1eG5Nxz7QH8c94RgHeSHZYAPdoE+2Af4YORij7yhDhLaqiib6aJlZYSqqQ5SOiuRJnF1KSQ0pJHVlUPZWOXv7mPpbI2bvwdR+2KITYtnV8AuIuIiiEmOoaK+guqDVQyM9FPTUE1Dy0GGRgc5cnSQkaODjJ8YZfToEGemT3J8bISB/m4unJ/mzPRJKspLODN9ksePlrm7NMftW1+xfG+B+8uLK0Li1g1+ef89P//wHQ/vLfLg7oIQ0r711TUW78zy9bPHfP3sMS+ePOTrZ49ZmrvF7RvXefH8Md9995Ynzx6zdG+R5Qf3ePj4AfOLc5y/eI7j42MMjwwxMNRPb38Po2NHmT57muPjYwwM9XP02Ahnz5xmcWGO58+eCJuNPrAES4vzzN25JYwKfQCWl+8tcX/57kpkaH6e5fl5lubucPP6NSYnTtDf38vQkUGmTp/k+lfXePLsMS9ePOPJ4xUo+/7SIsvz87x7/Zp3b98InYb//S//zL/+8rNQMHxoZ/rl/Q/CeNMH0fHzD+94/923vHn9ijevXwkdiQ8i4sXzp7z+5mvevvmGr18+5+uXz4VuxNLiPMv3lnj98gU/vPmWG1eucX76DLdnb3F79hbT09McOTpCd38fByorKKksJyMnm+S0VA41N3Ft5jpzc3NMT0/T2dnJ1NQUFy5cYHR0lM7OTjq6Omlpa6WqppqC4iJKysvIyMkmMzeHuqZGGlqbOVBdSVVdLX19fbS3r0SSOjo6GBlZqS49dnyMweEhOnq6Odh0iKIDpWTkZJOanUlGXg4ZeTmkZWWSlpVJUUkxNXW1VFZXUVldRVdPNyOjR+nq6ebchfPM3r7F2fPnaDjUyIHKCrr7+xibGGfgyAhtXb1MXbhM/oEKDrZ3Ut7YRHljEz4Re7Hz8sZ2lxcCK2v0LK2x9/Qiu+QAwVExWDvsRN/EHDtXd0zsbJFUVkLdQB9bN1csnBzxCgkmrSAfa5edeAQGELUvmeySYgoqytlfWUHZwXrqOzpILSrFLyoeBx9/XINC8Y+IJjAylsjkFNIK9lN9qJmG9sM0dxymsaWZppZDHGpupKziABlZ6eTk5FBYsJ+qikoOt7YxOnKUs9NnhCLig4BYWljk7uISdxeXWFpYFIqIxbsLXL56gd7+Lg53tDA43EdL2yEOlBdTd7Ca1s4WJqcnuHjtAifPTHLp+mVOnZuitbONkdEjnJo+zdmzZ5mYmKC8soLc/DzKKyuIS0rEw9uL2ORE3Lx3oaGrg7SiPMo62hhZW2BqZ4uhuTHaBupo6CqgoauAloEiagJp5NW3oaQlhpahLFqG0mgbySAwUVhxJ4yU0dRXQF0gL3Qu/r/NTLomqpjZ6mK700QoKlR1ZBAYq+DobkFwhBeBezxx8bLB0c2a0L3+RMaEkJ6VQHhkIK4edoTu9sPD0wlfP098fD3Iy80gKzOFsN1BFBfl09fVTkd7CxXlB+joOExJSRHt7W2Mjo6Qn59LYWEBw8ODFBTkERoaTF5eDsXFhTx+/JDZ2Rs8f/6UM2dOU1VdRl19FQcbasjJzeD09CSDQ7309XfR3tHCpYtnOX/uNPNzs9y5OcPU+BhLc7f43//8M+/evBK2ub188Yzl5bvcmL3OmYvTDI0O0tTRxMHWeuJSYjGxNELfRBdbZ0usHMzQ1lVFR08NTR1FlNUlsbDRw9nNEidXC5JS92JhbYCDswW2zuaoCxTR0lfD2cMeE0sjJGR3YGSqR2RcBI8ePeCnn97zt7/9zNTUJLW11YSGBrN7TzCR0eFY2piia6CFiqYS2vqauOxyxDd4F44edji42xIWGUpDSz2tnc1k5Kbh7O5IYmo8SWkJhEYE4+7tSnZBJtEJkbh4OpNbmE1mXjomlkY4uTmQlpZCe3sbH7V3tFBRdYCc/dmER+/BzsUOQ2tjLJysCIgIIi49gf1l+6k5VMPhjhZ6+jrp7Gqjqfkg+wtz2V+YS3FJATW1FbR3tDB8pJ/jJ44yPnFM+KW0tDbS2naIvv4uBgZ7aGltpLyihLS0FBIT40lJTSQrO439hbkcbKihraOJhqZaZm5cZWJqjOBwX3KL0rG0N8ba0ZTRk0M0HK5h9PQQ+wri0TJTRUpdDAnlbUIQ2t7TEk1jZTZLrkVGfQc7FLfy+aY/o2epyWqRT3Hxsyckyof80jRKq3MxsdbBf7c7Hn4OSCmKYGGvj7quHNZORsSnhqNloIi43GbE5TajpCnJzl3WwqoyK0dDVLSl2Sz2JVKKItg4G7NZ7Eu2iq9Bx0gZK0dD9EzVkFIUYcO2z9m4/Qsk5LewetNfUFAXR1NfAVUdGTz9HVETyCKvtgMHN3OsnYzw8HMQnu/qbYv/bnesHA3R0JNHXHoj6toyOLqYoaUrT1RcENn5iZSUZ+HpY8+W7auQVdzGlu2rkJTdzBdrPsbFwwpvfyeCdnuQmhONhb0uRpYaaOjJoqQpjqmNNqY22lg66KFvporAWEnITLh4WSGvJoqIxGpUdaVREUix088GEwcB8VkRQiGhaaIohKg/3fgxUmrbUNGXISI5CBkNURy9LdlfnY61iwB7Dz1s3QRYOGkIR9dcHln1zehbKmJgpYSq3g6UdLajaSSFtOpGxORXo2kkhba5HJJqG1kv/hfWiv2JtWJ/YvX2P7Be/E9sk/8CaY2NKAi2oGYkhqapBKqGoigItqCotxkVg+1oGK5A3Eo6oshriiCuvIHNUp+zUeJzNkutYovsaiTUtrBDeQvrxb9gveQqJNS3Ia0lznalLayXXMVG6dVslF7NarFP+dP63/Hxmn9g1fa/IqayhR2qW1kn8QVfin7CNsWNbJD6ktVinyKtJYaakSKKOjJ4+O9Ey1AVJ09bYtOjaOk7RGN3I3pWesjrKKFnbUhqSRaGjmYYOJojq6uCtJ4KAgdTlE3UUTPXQtVMEwVDFRQM1dCw1EXX3hg9BxO0rAzQszcVVrfa+7njHRmCZ3gglt47MXCxQd3WGEVzXVSsDNC0NRGOtr0ZRq626Dtb4bEnAK+9wVh77fz/FRDhWamEZ6WyOz0ZK19PDN2d0N1ph8kuF2yDfHDeE4Rb5G68YiJwCw3B2d8fR19fXEOC8YuOIjg5kfCMNCKzM/GJicIvOoqQ+Pi/u092UYnwuKH9MC093TR1d9HQ0U794ZXJKCohOjUd372ReO0JJzgukeiMbBLzVvaP2P1rf37m/iIKK6r+7h5x6RnkV1dT1dZGQmEBVj5eCFwcMfH2wNTHE2N3Z6y8PTD33ImmtSmy+lrIGWqiYWGArp0JcvoqyOopIytQQE5XEUVDJVRN1dC2+He3yMDGCENbYxy8nHAP8sTZ1wVn7514BHoSmbCX7MIsKg9WUHmwgoaWepoON3Lt5hWOjA5wYnyUmzeuMXvzOu2Hm2lpbuDO7Rs8eniPK5fPc/vWVzy4v8St2RkePrjLyxdPmLl+mevXLrF8b4WT+NDc9Pj+XR7eW+ThvUUW78xy49pllhfnuL80LxQRX129xIUzp1i4fZOvXz7l0aMHfP3NS97/9ANPnz/h2YunLCzN093bRXdvF0NHBunq6aSrp5Pj42OMT56gs7uD3v4eLl+9xJ3bszx8sMzzZ094+GCZ+bnb3Jq9wezNr7h5Y4br166w+Gsc6fGjB9xfvsvdpQXm7tzixlfXuTg9zcylS8xcucy506c4OjJMX18Pvf09DAz1c/nqJaZOn+Thr81Jr1++4Nmjhzx/uDLv3r7h5x/e8a+//My//vKzUDC8e/uGd2/f8M8//ci//PyTkIn424/vhczEu7dv+OnHH3j3/bcr0aT794QcxDevXvL9d2/59u3nfczFAAAgAElEQVRrXn/z9W+ciA/uyosnj/nx2+/57tVrXjx5yoPl+yzfvcfc3BznL15YgWwHB6iqq6W7t4cTE+P09/dz6tQpbt2cZXJ8giNDw0yfOs2Fc+cZHx9nYGCAnp4eDne009h0iOLSEtIy0knLyiQ7P4+C4iJaO9rpGxqkqq52RXQcbqfjcDv9/f2MjY0xOTnJ8fETjIwepfVwG1093eQV7ienIJ+0rEx2R4STnJZKRk42eb+2KjW1tdLR0835ixc4NX2a02emGRweoqevl6aWZsYnJ2hqaaa2vo6R0aNU19ZQdKCMI2Pj9BwZZfjEJJ3DI9S2tZNVcgC/yChC4hOwdHPHwM4efSsb3AKCCItLwMzBCSl5ZVQ0dVDQ0EJCUQEtI0PkNdTRNjbC2Maa8Pg4YlNTCI2OwiPAn4DwPWQXF7EvJ5vY1BSCI/dSWldPakExMRl5+EdE4xG0m4C9MYTFJxO1L5WUvHyyi0qobjpEc8dhqhvqKS4vobi8ZCVimJNJbm4ueXl5FBUVUVtbS29vLydPnuTq1avcvHmTxcVFZmZmuHPnDnfv3uXevXvMz89z8+ZN7t1bYvb2TY5NjNLR207vUA9d/Z3UHaqloracg831jJ04yrkL09yYvc7MzSucPnOSI6MD9PR10t3bQXVtFW3thzk+foLu3h72pSYTEbOXjNxMcvbnkpqVhneAD/qmhmjqaWNgZoKZjQVGFmYIjAXoGKqhZaCIuq4cyloSKGrsQFFTFFWBBJoGUghM5NAzU0DXVBFtoxXRoKghgaK6JMqa/y4cVLSlkVMVQ15tB9qGSlg6GODovlKB7x20E2dPKwTGKihpSqJjpIy1kxFOHpbsiQ7C2tEUN09H/AI9iYgKISjUhz3hwbi6ObInPJjyimKaDtXT0d5Cc9NBqqvKGOjp5NTUOI0N9eTn51JdXcnMzDXq62vZty+Jmpqqlfrbs9NkZWXg6enOxYvnmZu7zfPnT3n37jsKCwvIyEolOzeDhKRYQnYHkp2Tzp25m1y9coErl88LiyRePHnIk/t3uTd/m+WFO7x88pD3377m/du3fPPiJe++/5YnTx5xd3mJI2Mj5JXkYbXTBjt3BwIiggiOCCI6KYpdfh4cP3mMju5WnHfaUFiSRe7+fXj7O+PkakFcYjg73Wzw9N6JmaUBhiY6GBhrs2XbBqztzKmpryA7L53hI32MHh/myZNHnDgxxqFDDXh4uGFhYYaVlQUNh+pobKonOi4C34Bd5BfnYvIr/+LoZot/mA9OnvYEhQUQEbOHgpI8TkyNUXeohtCIYCJi9ghZCBtHK9KyU9jl58G+jCQ8fd0xtTJmp4cTRUX7V/aJ6O3rpKq6jMzsNILCArF2ssbSwZKdPq4kZCaRVZxDWW0ZB5vr6ehqo2+gm96+Tg63N9Pe0UJDYy119VW0d7RwYnyUCxfPcO78aSZPHmdicozRY8MMH+ln5OggY8dHGDk6SHtHC3X1VZSWFlNQkEdhYQEHyoqorimns6uNwSO9dPUeZnRsmBuz19kbF4p/6C6c3G1ISI3i2u2LjJ8fJedAGoW1uVi6mqBiII+4kgiGNjpslV6Pka0AI1sBovKb0TRWxsbNDEmV7WwUX80O+c1IKW/D0d2CzIJEWrvriIgLRFJhK+6+9hRXZgs3kZNX24Gy1kojgYzydrZJrmOb5DqkFEVQ1pJih+wmtoqvYZvkOrZLrUdCfgufrf2YreJrMLbSRlR6A4oaEpjaCJBU2Mpnaz9GUmEr5nZ6mNoIhOCRuZ2ekI/4wE3oGCmjZ7ryj65vpo6pjQApRRFWbfgTW8XXoKQmjrT8VqTktqCqKYWi6g6k5bciLb8VDR1ZFFTE+HLdH9HSlcdtlw2GpuoEh3li72xCYKg7Th7m7Nxliau3NV6BjsiriWLvaoK2oQKGFuoIjJVQE0gjrbRVWPWqbaiArMo2JJW2IK0igqSqCJomiljsNMDcWZ9Nkl+irCeNiYMASxdDlHSlUNKVYqvMWux3maOsJ42+tQYmDtqo6IqhqicqHA1DcbRNpNAwlPy1NUkMRe1tyKhtQlF7G+oGEihqb0NBSwQdU1kUBNvZobyOTVKfskHir8LZKPkXNkt/grTGRqQ1NiKjuQEZzQ1Iqa9DSn0dMlrrkNfZjLTqeiSV1yOpvAFJ5Q1sk1vNBvFPWCf2CRslPkdEfi1b5dYI25k2Sq9mu9ImJDXEkNGWYJviRrYrbUJMZYtQJKwV/5xtihuR15Vkh+pWxFS2sEVunVBsiKlsQVpLjM3SaxCYa2DhYIyVkyn1rVVcuHmWAweL2btvL5Yulth42GPjYU9MdiLGzhZoWOghsDXG2M0GTRtD1C20UTHVQMlYDUUjVZRNNFEz10HTSg8dW0PUzASom+uucBTm+hg4WmLj7YLVLmcMdlpj4b0TAzdbtB3N0XY0x9DVFhMPBwxdbdFxMMcvPhyHoF2YuzugbW3834oH592BuOwJxjU8BI/IMLxiIrAN8sHQ3QlNe0s07S3Rd3XA0s8Tl4gQ/BKiCYyLxTs8HOfAAOx9fdgZGoxvbDS7U/cRkZmOT0wUuyJXuIj/CYNR19bKwfbDHOrqpqW3j9L6BtILiwlNSGRX2B52hUUQEB1HWFIKUSlpvzk3q7D4766XkpdPXGYmacXFZFZVsDstBbsgf4y93DHwcMHC2x37AB9s/TwxcLZF2VQfOUNN5PU1kNNTRdFIHQVDNRT0lZHTVURWVw45PXmUDZRQM1ZFx1wXAxsjzJwssHK1wdHbGSefnZg5mKNuoEFUYiTxqXEUlu+npauZ1s5mSiuLaW4/RHtPG719nZw7e4rJiTH6ejuZnBhj9uZ1FuZvCaHCu0tzXLp4lsuXzrG4cJs7t29w+9ZXzN68zv2leaFguHDmFOenp37TxrRw+yYXz57m4tnTzM5c5c7NGe7O314BrB8t8/jxQ77+5iXv3n8vFBGLdxcYOjLI0JFB+gf76OzuoLu3i/7BPnr6uukb6OX0mVMsLs5z584tYUXqh6z48r0l4YZst2ZvCJuPPgiID5u5zVy/yrnTp7h8/hxXL15g+vQUIyPD9A/2cfTYCKemp5g6fZLxyRM8efKIJ08e8c2rlzx//Ig3L17w7vXKpnI///BOKBQ+RJrevX0j/NuHSNOH+dDQ9P67b3n/w/e8/+F73rx+xeNHD4S8w6uvX/D1y+e8/+F73r5Z2fzu5YtnPH3y6N8rYB/c57tXr3n39WvevnzF65df8/L5C5aXl7l05TJHj41SdKCU/KJCevp6uXr9GteuXePy5ctMnzpNe9thTk+d4vTUKU6dnOLkxCQnTpxgdHSUoaEh+gb6aT3cRnFpCclpqYRHRbInci8l5WX0DQ3SN9DP0NAQ/b199Hb30N/bx/DwMGNjY4yPj3NiYpzO7i76BwdobGmmsraG7Pw89sZEE5+cREZONokp+9iXnia85qnp08zc+IrzFy8wPHKEyuoqcvJyKS4t4WBjAwNDg5w+M83U6VOcGJ/k4tUZOvuGaOsdoOfoMcobDpGSv3/FQUxIxMrdAyt3D6GAiM/IwsLBGQVVTTQE+kgpKGDn5oqmnh6qugLMbW2xd3dDWlERRS1NLO3tMbSyREtfH0snR7wDAwmJisTKwQHv4FBiUtPxC4/CzS8Y79Aw9sQlk1ZQyIH6BhrbOympqaakpprSqhVHqPBAEdkFOaTnZJCalUZmdhbZuTkUFRVRd7Cevr4+JqdOcunSJa7NXOfGjRvcvDXL4uIicwvzLCwssHTvLrdv3+armzeYvnCGYyePMXzsCFNnT3L0xAj9R/ro6u9kbPIYwyMDnDl3itk7M1z76hJDI33UNVRR11BFR1cbbe2tHGysp6yinISkeHyD/IhLjmd/aSEZuem0dbWSmZeBh58H5nbmmFibYGBugLquOgrq8mgbKKNtqICmvhxqupKo6IijKtiBhr4k2kYyqOtJoGUo/RsnQsdIGV1jNfRNNVDWkkLLQBFDC82Vohd7faydjLB0MMDEWgd9M3VhcsLT3xE3Hzs8/R3xCnTG3ccBD19nAnZ7kZIeT2CIN+67nPD2cyMzK4V9KfH09XfS3XOYA6WFVFeV0dXZRvvhZtqaGqiqPEBaWsoKCzJxgrNnp8nPz6WiooyrVy/T1tbCjRszJCcn4uBgx+TkOK9fv+LZsyeMjo4QvncPOfuzCQoLJCQ8mPqGGma+usLkyePMz82ytHiHxTuzPL5/l6+fPuLF4wc8WJrn3vxtHi8v8fXTR7x7/ZZf3v8I/+ffePfuO+YX56isryYiIRpXP3fMHCzIKMyioGI/pjYmNB1uZP7eHc5fOM2ZsxP0DrRRWpFDYkoELh7WBO/2Jm9/Gm6ejiQkRxEZsxspWVE8vFxoaW3g9ZsX/Nv/+Rd+eP+WX/72A+Pjx8nJyWLv3nCcnR1pb2/j7NlpLlw6y/HxUQJDfAmPDMU/xJfOvnb2xoWhpa+GvZsNfru98Q/xxc7ZBgtbM6rqKxg5PkxsUjQuns64ebng4ulMRm4awXsCiU2KJiwyFE1ddRJT40lOTyQxMZ7a2mo+6untYGCwh9r6KkIjQrB2ssZ/tz/7y/ZTXFlMWW0Z1QeraGxtoKunneEj/RwZ7megv5vhoT56ezro6W5n5MgAZ89Mcf3aJa5eucD5c6e5fOmc0BKaPj3JieNHGRrsFarKuroayspKKSsrpaKijOqacg63N9M70ElbRxMPHt7n8pULNLXX4RPkzk5PGzLyEjl/fYq7z+coqMyidbCRoBhfrNxM2Sa7EY8gZ2zdzVEzUEBVV5Yd8puRVBLBxFbAVsm1bNrxJbIqolg5GrJNch0Hmw4Qmxgq5AgUVXegraeAqqYUWrryaOspsGX7KuydTdDRV2Tzti+QU9qOnZMxkgpbWS/yGao6MsiqiLJqw5+QUd6OqY0AFy8b0vPikVMVQ8dIGd8QV5Q0JdkmuQ57VzP8d7uzcfsXbNz+BbIqomyXWi8UHCbWOihpSmJkqUXgHk/cfOyQV9vBdqn1iMttRlR6w4orIr2R7eJr2S6+FhkFEWQURFBQEUNLVx5LWz3ik8MICHHDw9sOY3NNrO0NsLDRRUVDktTMaMam+qg8WEDsvlD2xgcgoyyCuNxGtkutxdHdDCcPcxzdzdDUl0NUeh3KWhKY2eqga6KMjOo2tkmvRV5bHBt3E1T0ZdgV6oypoy674/2wcjVC11INFX0ZxJW38MmGf0JGQxRp9e1Iq29ns9Qq5DU3I622FkmV1cior0NGbcOvezesNDMZWiujoismbE9SN5BERXfHrzWwO5DVFEFKbTPb5dewQfwT1ov/hU1Sn7JZ+jM2SPz1VwGxCRnNTchqbUZOexOyWhuR1liPhOoaJJTWIK64FknlDUipbERMcd1vnAgR+bWs3fEJq0T+wlqxlSjSeslViChsQkZbgs2ya9ksuxoRhXVsV9qAiMI6tsitQVR5I9Ja25HUEEFSQ4QdqpvZIreGzbKr2aG6GXG1LYgqbsJ7tztVjSV4BjjT2nMQr1APIveFY+liTnxWLEGxwejbGmDn40xAbCiWu+xRMtZAwVgDGX0VdBwMUTRVR8ZACQUTNZTNtFEw1kDRRBM1S11UzAUomWqjYKyNookO6laGwipXgYM5xu72WPq5YuHrgp6LNZr2pug4WSBwtEDT1gT7oF14x4bhHhH4Xy7cP4gEgbMt1gFeuEeF4RW3F8+YcGyDfDDycEbT3hI1GzM07S0xdHfCPsQPr5gIQpMSCYqNxS00BEsPdyx2eeAeHkbwviT2ZKThHx9LYGI8AbEx/yMRUdvaQk1LM7WtbdS1Haa+vZPi2nrisnPw3RuJS2AIbsG7/9Nzc0oPkLm/SPh6X3YuKXn57ElMJCYzk/yDdeTW1xKWmYalrxdyxgboOtli4uaMqbsTAntLlEz0kNFXR1pHBQlNeRQM1VA0UkfJUBV5PSWkdWSQ1pFBXiCHsoESSnqqqBtrYWRvipOvCz57/PAM8cJipxUaxlp4BHoSHBVCVGIkcSmxZOSnU3OomtLqEmoaqjgyMsCZs1O0d7TQ19/FqdMTHD9xlCtXL7CweJvFpTssLt3h0uVzzC/c4pvXL3j85D4Li7e5fu0Sj5aXuHbpPMePDjMy2MfJE8e4evEc87ducH9pnoXbN7l68RwzVy4y/2s3+vytGysNTU8e8PjxQ168eMY333zN/fv3uH//HgsLc0xOjjMxcYKBgT46O9sZGOhjcLCf9vY2xsZGmZu7zf3797hz5xa3b88yM3ONS5cucPnyRWZmrnHjxgzXr1/l1q2bzM/fYXFxJf4xO3uDGzdmuHr1MhfOn+X40RFOnjjOudOnOHd2muPHjzEw1M+x46OcvXSO4WNHGB0/xtPnT3j+/Cmvvn7Bs6crbUx/+/E9P37/Hb+8/4F/+fkn4esfvn0rbGb6jy1N/7Hm9cN8/91bfv7pPe9/+F5Y5frBeXjy+CE/vn/H2zffrNTa/rpz9Qex8Wj5Hl8/ecKbp894/fw5r1+u8BOPHz9k5sZ1Jk6O09RyiNr6GppaDtE/2MeRI0McOTLE1MkJrl29zM0bM5w/d4aTk+OcPnWSs2dOMzU1yYkTY4yNjXLk6DDNrU0UFu8nOjaKkPBQcgvz6BvuZ+LkOMePH+PY6AhHhgcZHOhbmcF+hocHGRkZpqunk7b2Vjq7OzjYWE9RWTFZ+dkkpCSSlp1OfkkRuUX7KS47wPDoUfqGBjl/+RJHj41S33CQiMi9lFWU097eztjYGMePH2dycpJ79+7x9NkLTp29QEtHN4NHx5g4e54D9QeJy8wkOS+PwKgoYtLTCY2LIyUvn6qmZibOnqemoYnE1AxC9uwlICSU5Iw0ktNSKSwrpaC4iOqGeg5UVtDa1cH+kmJikhIor66iobWZyNgY6poa6R8eor65mabObuLTMtkdHUdqbj7l9Y30joxy6uJlTl+4QGNbG4VlZWTm55JfUkRBaTHpudkkZ6SRkZNNenYO6dk5/F/K3jMoq0TN952qe8+Zmb27bXMiKDnnnHPOAgqCgApKVoIkRRDJkkVyzjmIIgpKEsmIsW1tbUPbOWuHHWZ+98NrM/vM9Dln7oenVtVirXoDVW89//VPZ9MzOVdYRF19I/1Dl5icusnc0jK3ZudZuXuPu/cesHh7lTt37/Pw8RPu3nvAxM1p5m8vM7kww+XRq0zPz9A71E9rdzuFF4opqSiluKyI8poy2rpbGLjcR0t7A+lZqUTFRnA8JpyI6HDiT8WReDqJkMhgQiKDyS/Jo627ldqmaqrqKziZmojXgb3YOFphZmOEobkumvqqqGjJoWOsjK6JEnqmyuiaKqBjIr8GIAwtFddAhIGFMgYWghZqXRMVdI1V0TVWXWul/t08beNsjOs+G/Z42+Gy15rAMB/cvGwxsdbGwl6fg8FenM44QXJ6LBExQQSG+hEeHUxaximiT4QTlxjN6TNJnC8tID0jhZraCvoHumlprqeq8gKFBXlkZpylvrqKwQEB4J2cnqJvoJ/4xAQysjJ5/vIF9x7cp6evl9OpKbi4uZKbd47Pv/yCV68/5fKVYRKSEomNiyE5PRlnT2dcPV1IzzzD/MIMo2NXuHH9qqB/5+E9Xj9/yvefv+a7zz7l008+5tlHD/nk8Yd8+snH/PbTW35985a//vIrr1+/5t6HDzlXnM/B0CB8jx4k8NhR0guzSEhLwtDCkNauZsZvXmdq+joLi9MUl+aQcS6F7sFWTqcncDTUn8aWSoavDnDn/iITk6NEHguhrb0R/v0vfPH5K1pbGhi5MsTdO8ssLMyRk5PFoUMBWFqa4+u7H3//A5RXlnJ1dJiM7DMcjwknNjGalPRkXDwdOHYiDGNrAywdzTgWG4Hnfnfcvdw4kRTD2ewz5BZmU1ZdytnsM7jtdSE44ghl1aUkpSTgtteF8KhQjp+IpKK2jKSkBPLycvmnnu52Ojta6OntoKOrlYracoouFFJYVkhhqcDUV1JeTE1dJe0dzQz0d3NxsJeB/m66u9oYHBDocq9dvczY6BUmJ8ZYXLjFvbsr3L2zzPLSHDenx7l29TKDAz309nTQ29NBf18XLS0tVFVVUVZWSmlpCefPF1NTW0F9UzW3V5f58NFDomLDiE+OwtnDGv+gfaRlJ5FXmkFR9TkiE4OJOxvFkZiDHD7uh4G1FsExh4hODmeH5Cb0zNVw22+HvoU6ZvZ67JLeyj4/ZxQ1JKioL2Twchvhxw/i5mmNb4AbW3f+GWNzDTJykjCz0qarr56c/NPIKYmioiGJhY0uyuoSKKqK4bzHAjNbXTZs/xfk1cSQUhRe6404GOyFrYsJ+/yc2Sa6DjNbXUKOB6CoIYGE/E5MbXQQltiEpoECDnvMcd1ng4K6OOJyO7BzNSUo3HetT+J4/FHCog+hoi2NlKIwJtbaGFpoIKuyC3NrHVQ0JDEwUUVdW4bAYG8CAj05HhvEgYN7CArZT3p2ImHHAohNCOHwUS+MzNRJz04kOPwAJ9OOk5p1goSUCIws1VHTlcbAXBVbFyO0DOWxdNDD09ceK0d9xOW2sUt6Myrakmjoy6KkLYGMqgiWroY4elli7qyPV6AroXGHOJkVg89Rd6TURBCR28JW8XVsEXufHVIb2Cq+DmHZzchqiqJrLoOaoSgq+sJoGO9GVX8XClo7UdYVQddcBhdvU/Qs5NExk0PfUhFl3d0o6+5G3VASGbUdqBpKomYkhZyWCDul17FF/F8Qkl2HqMIGdsq8j4zmduR1hFA22IW6iQTaFlJomIojq7UNYbk/v2MhdiCvKYyitijS6jsRld+IkMwGhGU3IiS3kW1S69gs9j6bxd5nk/j7bJZY9640bhtbJD9gs8R7bJVah7DCZkSVtiIkv4mdchsRVtiMlKYIwgqbEVPdgYS6ELuUt7FN+gNEFLdg7mIgALye1ihoSLLP3xUrV3Pc/Vyx3mPJ3kMe+EcEYOpshoGDKcdTT+AV6oeGlR4KJhoY77HGwssONWsdZAyVULbQRO3d3xRNNddAhLq1ARo2xmjamqBlZ4r2O+O00R47bP098TsRRuDJKJyDfNBztUbP1RpLb1fs/DzRtDPF5/hRDsVF/LeWeNejBzmYEM2hxBj2R4Vh4+eFubc7xp4ua2Oy1xUbPy9BxGtYKIeio/AND8PWxxtzT3dcDgUQEBtN8KkkDp2IIfhkImEn/1c/RGlN3f8RSBRVVVNQUUn5O5118rk8QhMS8Q3933+O0rp68ssryC4q4VR6JpFxCUSdPEXwP0ipojPOciInC59jEahYmKFuZYaeoy1GrvboOlihYm6IrKEG8gYaAtmZoSpKJoIULRUTdRSNlFA0UkLNRBUtC010rHSR0ZRHzVgTj4P7OBQZiIuPG6aO5li52WDnbo/7AQ/2eLvh4eNO5IkI6tvqSM1KISsvg46uVkauXqK7p52ZW5Ncv3GVxqZaJqeuM31znA8f3eP6jav0D3Tz4aN7fPnVa1ZuLzA7N83i0iwLt6YZ6u+hub6G7vYWJsausjx/i9uLc6wszPLhu2bWZ48/5OWzJ9xZXmDh1jQf3lvlxdPHvHzxCc+fP+PJ40esrCyxvLTA8vIis7ducvPmFGOjV+noaOPS0CATEze4OjLM7OwMz54+4f79uzx58hEvXnwiiIl99JCVlSUWF+dZXJxnaWlhDVCsrCytAYuZmWmuXx9lZGSYjpZmejraGb48xPj4da5evSJgPHo6GLg8SFt3O31D/Tx/+QkvXj0XRL2+fM53X33Jm++/WzNQ//rmpzUp0w/ffL0GLn6/5o8YiZ9//IFvv/mKX395y2+//rwmX3rz0w989+3XPP/k6Zqc6bPXr/j01QvB9/XJU0GnxMdP+PLVK75++YrPX7zg9YvnfPZScM2DB/eYW5ilqqaSppZGWttb6O7tore3m4aGOnp7urh3d1UQrXt7mbnZGWZuTjF76yazt24yOTnO2Ng1Bi720zfQS2t7C6Vl58nOz6G08gJd/d2MXLvC6LURQZrVOyDR29NFZ0cbzc2NNDTU0dBUz7n8XMoryygsLiCvOJ+S8vOcTD1FQnIisUkJRMZGE5eUyLnCAjJysqlvbqKxuYlz+Xk0NDUydPkSXV1dVFRU0N3dzYMHD/jiiy94/vw5gxcv0dnbx9zSbYauXiUlK4djiQkER8cQlXwS3+Bg9vj6EBp7gszCAoZHb1Dd2EhaZg5BIaF4H/DlaHgwoeFhRMYco6WtlZT0VAqKCrn36D7tnR1UN9SwevcOT55/TGNzE7NLc7z+/DOW76zy+NknNLa2UVpRSd/FIW5MTXP34Yd89PQZ0/Oz1DQ1kVtUwOn0NFIz0zmTlcGptFSSUk+/O5fJyTNniE9OJik1leyCAmqbm7l07RpTc3OMTU0xOTvL6OQk4zMzTNy6xciNG/RdukRVQwOVTY2cr6siszCP2rZmyuprqGlt4HR6KjGJJzidnkpqRgrnK0roGeyip7+DwpJzJJyMJSYhirSsMxSXFVHdUEV5zQWq6ivp6G2js6+dqoYyImND8fLbg7mtIfqmmhiYaWFgpoGusSrahspo6MuiZSSLjok8uqZy6JjIomMig66pLPrm8mueCAGAEKQwaeoroqajgKq2LCZWOmv7iK6JCvpmaljYC0p4Hd0t0NCXx8JeHw8fB3wO7cEvyJODwV4cCvEm4IgXx+NCCTjiS8Txo5xKiaOhuYbGllpa2xooKy+muqac1rZGSs8XUlyUx4XSEsounKevq5NrV6/Q29tLWvpZis+XUFldxcVLQzx6/JEgEWxslOSU0wQeCWL17h2++uZrOru7yCvIJ+nUSXov9pGVn4OLtxtOHk6cTE1ibmGGr7/6jOryUmYmb/Dk4T1ePXvCN5++5KuXz3n59DHPPnrIi48FDwDefPs9f337C7/89Ibnz5/z0dOPyS87z/4gf/b4e8JBNy0AACAASURBVGHuYs2xUzG4+rjjdWg/aTlnKLpQQHNLHdO3xhkbH+bjlw/JOJfCLqkd+Pi5c/iID9cnrvDj26/54stXpKQmcTYtmQf3b3P/3m2ujlzi1ctn/PbrG7q7OwkMPISX114aG+spL7+AgoIcySlJ/PbXn3n9xQuuXR8mOz8TV09nnD3siU6IJD4lFvs9Nji42mHvYoujmz0OrnYEBPlxJjOFqLhjWNlbEJMQxZ59riSejichOY6I6DDyinNJSI6j6EIB3d2dlJWV8k/zM1PcnLjOyvI8Dz+8y9zCDH0D3VTWVVB8voDi8wWUVZynobGGrs5WBno6GeztYrC3iyvDFxkbvcLE+CgT46OM37jGzelxVm8v8vijBywvzTF7a4ob168ycmWIkStDXB8bYXrqBrO3phgdHWVwcJDu7m5aW5upq6uhqbmO1bsrvHj5nOxzZwk/doQ9Xo54+7txOMSH8JjD7PV3xmW/ncADYSiPsoEcu5WEUNSRRkVfDoe9VmwT34CQ5Cb8g/fhf2QvQeG+6Bgo4hvgxqZt/8KevTZknTuFnJIosooiOLiYEhSyn6gTRziVGkVIhB9+h9w5X55NXFIYDi6mnEw5TlDIfjR0ZFHVlELTQAEx2e1s2P4vaOjL43vYnQ+2/k9MbXQIjznMqbMx6JmqrkW1rt/2zyhqSBAec5gDgR44eVji6G6BlqEicqq7UdKURE1XFhllUWRVdqGkKYmRpSa6JiprsiplLSmUNCUxtdEhINATDR1ZtPTkMTBRJSY+mINBewmN9MfvkDuBwd6kpp9gZKyXxORIKmryKSg5i6mlFj7+rlQ3FZFbnEJaTjxHInw4ELgHOVVRpBR3sltmC9JKQhhaqGFkqb6W2CQmuxV5tV1oGSugqieNioEM4so7MXHQQd9aHR0LFQxsNLBwMUBMaQfbJdezRex9dituZ5vEB2wRex9R+a2oGcmgYyaNmqEwaoai6JhLom0mgZqhKJrGEhjbKmFqr4a8ptAaU7BbbjOSSttR1NqNuMJWZDWFUTaUQFFfDDGVreyU/QARhY2IKm5kh8z7iKtuRVpzJ7I6O5HXE0bZaDdKhrsQU93AZrH/BzGFjeyW34CE0hakVbezW3EzO6TeZ6v4e2yXXMcmsT8hJLcRIdnNbNr9HhvF3kNIfgvCCtvZLLGObdIb2CzxHlsk30dIfhO7lLchJL+JbdIfsFVqHaJKW9ks8R6iSlsRU92BjPYuJNSFEFPdgbOPDaJy21HTk8fzgDMu+2wxstUlMjGE1LzT+IcdwMDOENu9dqiZaWLlaYuOnRG69sZo2xvjcngf1j6OaNjqIWOohKKZOsrm2sgbq6Noqom2vTEqFrpo2Rmj72yFnpMlWnamaNmZoudkidEeO6x89+AReRiv6KNY+rmj5WguABE+btj6e2Lh5YLz4f1Y7HP+b4EI7+hw9h0PxTMyGLfQQKwP7MPc2x3TfW6Y7nPD2NMFQ3cnAZDw3Yed7358w8M4FB2F+5FArLz2YuPjjUfwEfxjovCLPk5ATBRH4+MIS0wkLD6eyKQk0gsK/7fvobyxgQv1gimsqiG/ooqzxSXEZ2QSlnjqD++p6eqirquL8uZmSmpqySouISk94w+vDU0+SVBCHPYHfFAw1kfD2hxDFzsMXezQtDFDwUQbBUNNlIw1kdFTWot4VTFRR8lYkNCkZqKKhpk6Rg7GSGvKIKEmiZ6NPqbOZqiZqKOgo4CmqSZWLpaYOZji4GlPcPRRTp5NILsog8Dwg2TknmXsxlVujF/j8vAgk1PXqaouo+R8AfcfrHJ7dZGV2wsMDPbQ3FLP7Nw0d++tMHZ9hOmb4ywtzzFyaZDhi/2MXBpkYuwqs9MTLM7eXJMu3bu9xPL8LT68t8rTjx5yd2WRxdmb3F1Z5MN7q3z+6iXPnj7h7soys7duMjM5wfzcLR7evcOd1RVWlxbp7eli5NIQq7eXubuyLPA4fPyEO6srXL48xPz8LA8f3mdpaYGRkWEGBvoYHr7EjRtjzM3dYmFhjpWVJVZXV1hcnGdycpyRkWGGhgbp6Winp6Odgf5ehocvcfHiAK3tLdS3NNDU3kxNYy1t3e08efqYT14846svP+eLz1+veR5+N0r/I4j43UD9R36If5Q0vf3he77/7ht++/Vn/vqXX3n75kd++fkNf/vrb7x98yOfvX61FuX6e4rTJ88+Xiul+/T5J3z/2ed8/9nnfP1a0Or9+SsBm/Ho0UOWlxdpbW+hp6+b7u5OhoYGuXF9lK7OdtqaGrk5Mc7txYW1Mr7fC/7urK5w585tlpYWGBoaFHxXly/S2d1Ba3sLbR2tdPd2cfHSIJMTNxi9MsxQfx99XQImoquznZaWJurra6mpqSIrK4OKqnIKiwvIysmkpLSY1LQUEk8nkZJxlsSUZNKyM4lJjCc2IZ7kM6mUVpSTk59H30A/g0MXuXz5MqWlpXR3dvHg3n3Gr99gbGyMq6PXuDE1yf1HH1FQWkJUfDyJaSn4Hgkir/w8kQnxxKacpKy+jraeLi6OjFDTUE/phXLOZqSTcy4bFzdHEhLiqKopp7Awn+jYY+TkZK0dK6vLKCkpoqaukpGRYWbnb1JbW017eyvLy4v09XYzcuXyfxTA3b/L7TsrXL42TE1DPeXVgnK8szlZnEw/Q2JaCvGpyZw4fZKU7Kw1n8XxxATiUk6TUZBPeUM9zT3d1LS2cKGuloLyMnouX6Ln8iXS8/M4npjAgaNH2HcwAJ+jQfgEBRJ1MomEtDNklRQQcyqRoMgQ9gX4EHwsmJyiHNp622jrbuV8RQnnK4pp6WyitqmayoYKyuvKaOqqp+9yL83dDWScO0N49BHcvZ2wdjRG31R9bcnXNVF5F8cqi4q2JGp6ku/SlwRSJg0DCTQNJdEylkDPTO4dkFBC30wgZ9I3VUfXWB1tQ2V0jFSwdDDAycMSezczzGx115Kafm+uNrPVxWGPOfZuZmt7kOs+G7z8XPE9tBe/wP3Exh8n9ewpmtvqaWlvoLevk+6edmpqK6irryI3J4uC/HPU1VbT2FBHf3cXfb3ddHZ2MnLtKu6eHlRUVfL3f/83qmtrqKiq5O0vP1NQVEh6ZgZXR6+RV5BPdGwMcQnx7PXaR27hOU6mp2Dv4Yidqx11zbX8/OtPPP7oAfExx7m3ssjXr17wwxef8fabr3jz9Zd89+Vn/PD1F/zy0/fwl7/w7edfwr8B/w4vX75k9f49sory2XvYF0cfDxz2u+MXFoi8lhLymooEhQfR3tNGTm4GY+Mj9F/spK6lAk19ZeRUJMjITiHxVAwztyaYnZtiv7cHu0R34LN/L7k5GYxeucSP337F/dVlPnv5Cd999w2Li/NERR1DXl4WExMjVFWV2eftwdLKPDNzkySnJpJXnMvBI/74HvLC3tUaVy8nAsMP4urpTFDoYexdbFHXUSUo9DAHDvlg7WBJY1s9l65exMN7DweP+HM0PIjjJyKJewdg27pb6Oho4/TpU/zTwzsrPH30gKcfCRI7xq6PcHGoj8GhPsorS6msLqOxqZae7nYu9nVzsa+bob5uhgf7WJy9ydTkdcZGBRTQrZlJVpbnWb29yMryPCvL8yzMzzBzc4KZmxPM3ppiYX7mneRphunpaa5evcrQ0BC9vb20tDRxbfQKr19/SndfB0nJsSQlR+PiacfhEAE1ZmylhaqeLOpGikioiuLia4+DlzVbJTZg626OsMxW5DQlMHXQ52CoN2fzThKTFErwMX90DBSxstPn8FEv3DytiYw+jKj4JpzczNm734GjYb5ERB0iKGQ/IRF+7Nlrw9CVDjp6atHWV0DHQBElNXF2S25BXHobihoS6JupsWP3eqydjFBQF2fH7vW4edlSUpmDy15rFDUk1oCEpIIQKtrSHIk4QHJ6LPv8nPH0dURDXx55NTEUNSRQ1ZFBXG4HylpSyKuJIa0kgoK6OHaupnj5u6x5M5w8LAkM9mbPXhv0jJTR1lfA2FwDR1cz7J1NsLLTR1VTCjMrbfb7uZCWGU9JWRYnEkPJOncKN09rImIPUViWzolTobjus0JNVxoVbUmUNMURl9uGrIoIqjpSqOlKr42cqiiyKiJoGskjoyqChIoQQjKbEFPagbjyTjaK/onditsRV96JqPzWNeCwXXI92yXXI6u5G2V9aaTUdqBuKIay3g6UdHeirCeEsp7QmqxJSUfgg5BU3rJWSLdt958RkvyA3XKbEZLZwDaJPyOmshV53V3I6+5CSmMnYipbEVHYgJDcB8jpiCCvK4qU5jZ2KW9ATHUT0lrbEVfbyHaZP7FT8s/slPwzIjIfIKawCRG5DWyXfI9tEu+zU3o9H4j8T0QUNrNbaQdbJT5gm/QGJNRFkFDfxTbpDe/Slz5gm/QHCCts/kMQIaa6A0UDSSTUhdC1UcV2nyk61ip4HHQi+3wauSVnSUqLwdbVDH0rLfqvdVHfXYvzfkfs9tlj4mS6BiK0bQ1Rt9RFWl8ZK28nzPfZomVvgIKpGkrmGiiba6NoqomKhQ5adkaoWuph4m6Ljc8eTNzt0bY3Q9fRAhN3e0w9HdF1sUJ3jw2azhYo2RiibmeCobsdxp4O6Lla43jQC9sDHhi62mDq8V+L7P7zeEYG4x0djnd0OB4RR3EK9MPSxxNDdyf0XO3RcbZF28kGgz2OWHi5Y7nPU9BMHRvNgeOROAb4Yem1F3s/3zUgsT8ynMMx0USdSSUhPZ2YlJT/43soqCinuLrmvwV6QpOSSMzJJqeygqK6Oorr6yltEEihyhoa//CesJNJBBw/hsfRIKT1tJAz1EXN0hg9R2sMnG3RtjdDw9IQDUt95A1VUTBSQ8lIACSUjJUFbIS+AvK6cuhY6aJhpomsthyiirsQUxFHQU8RZX1lZDVlUTNQxdTehD2+bhw46ovfER+OHgskPDaEgtJcpmcm1kBEX38XGZlnKCjMZWl5jluzUwxfuSj4Lb/Yy9T0DW6MX2PoUj+Xhwdpaq6jpaGWsZHLrCzMMndzkitDA2v9EB/eW2Vpbobbi3M8/eghz96VK41eucT8zBQf3lvl1SfPePrRI1YW5lmam+XW1CRLc7M8//gJD+/eYXVpkaH+PkYuDXFneYn7q7e5d1vQDXF/9TZXhi+xsDDHw4f3mZ2doa+vh9bWZgYH+9fiGpeXF9eWu8XFecbGrjE0NMjFiwNcvXyJkUtDXBzsp6urg+bWJhqa6mlobaS5o4XishIa25p48vQxr16/5LvvvhFIkN55H/4zE/G71+F3n8Tff/uVv/36y1pz9e8A4neG4s1PP/DLz2/49Ze3/PLzG/7y2y/87a+/8fPbn/jm6y959vTJWjLT71GwTz9+zIvnz3j94jlffPKcb16+4ptXn/LFy5e8fvGcZ0+fsLq6wvT0JAtL81wdHaG+vpbm5kZuXB9lbPQqF/t6GRu5wtXLl5ifucn91dusLi1ya2aaudkZbt9e5uHD+0xM3ODatRFa21uorq1aM7W3dbTS09PF+I0xrl6+xEBPN11trbS3tdDZ0UZXVwfd3Z00NNRRXn6B9s42autrOJuRRmZ2Blk5mZw+m0JpVQWV9bVUN9YTm5RAXFIikdFRZORkk513jtb2NoHx9/JlqqqqqKuppaWpmbNn0uhs7+DKlStMz9xkcXmJrHO5pGdnUVBagt/RQHIvFBN9MoHEtBQKSktoaGuhpqGemrpaikqKSUlJJulkHGlnT1NQmEt3TzuVVReorikn9cwpIiJDaGtvorLqAmHhRwkJDaK4JJ/2jmZOJSeQn5dNcUEONeXnmRwb4cP7t1m4Nc31sRGujQ7TN9BLR1c7Xf3dtHZ3Ul5bTXZxAcnZ6cSdSeZYUhzxZ1KJS00h9nQyUSeTOJaYwPGkRGJPJxN/JpXQ2Bj8go/ieySIiqZGGru7CImJxsPvAFZuLli6uuLk48P+I0c4EHKUkBMxRJ86ybHEBALCjiKrpoyumSGHggMpKi+io7edxraGtfLd+NNxpOedobiygMbOOlp6GknPS8Ev0Au3fXZY2huusQR6psromSqjZSSLmq40qroSqOpKoK4vgYaBJBoGEqjpiaGquxtVPVHU9HdhaKmIvrk8uqYK6JoorUmZdIzU0DJQQstACWsnIzx8HHDfb4+tiwmmNjoYWWpiYK6OrYsJ1k5GOOwxx/ewOxGxgUTEBuId4IqlvSGePi4knI6lrLKEguJc2ruaaesUpHlmZJ4hIjKE3HOZFBbkUXq+mNLzxRQV5tPd3sb1sWuMjY2RlZNNRlYmHz15zPLtFdLSz9La3kZJ6XnS0s8yOHSR4ZErHA0JJi39LBlZmfgfDKCuuZ6AkEC8Dvtg7WpLwfl8nn7ymIz0VJIT47g+cpmHK0s8uXeH548e8vLxIwED8eIZ3331Ob/89CP89d/4289/4fWLl4yOjnJx+DIZBecIjT+OX8QRXPz2oWFuQOyZBHyP+FFSWcL3P35DbV0lhUW5DAx1MTw2gLOHLd7+7hQUZ+N/yBstbVVaWuu5f2+FUyfjcHSw4UTscUavXOLrzz/l4d3bggLRjz4kPv4Ew8OXyMnJQk5OBgkJMdQ0lMnMPst3P37F6I0rfPHtZ+SXnMPGyQJvf0+0jTWIjAvD228fnvvdCQjywyfAm2OxEez18UBNW4XMc+ks3J7jRFIM+/29MLUy5mh4EIWl+aSkJ5OUkkBHRxvFxYX809z0BBOjI8xM3mBx4RY3Zya4ONRHc0s9jU21tLY1MtDfzbWrl7lx7QrXRy4zdW2E2alxFmdvcnPiOuOjI0yPj7E8f4t7t5e4s7zA0twMH95b5eHd2zy4s8LdlUVuL86xOHuTW1PjTE7c4Pr161y+fIWLFy/S19fHlSvDfP75Z9y5u8r5skJy8s5yMNAbDT0lDMw0MLLUREVbGnGF7YLFVGoTTr52hMYHoWIoj5OXDbIa4kgqCaNvIfAhJKQc40xGHHlFZwiN9OdomC+JJyMwNdfkaJgv5tY6ZOaeJDP3JAeD9rLfzwUdA0VUNaXY5+NI0uljBAZ74+BiiqmlFmpa0hiYqCIltxNPX0eMLDXZKbYBVR0Zduxez8FgrzWW4XetoJGlJjrGymsJBv5H9tLaU0NUQjDeAa5rTY6iUltQ1JBATnU3MsqibNr5J+TVxLBxNiYs+hCxJ8OwczVFRlkUNV1ZjoT6EBSyH3tnE+SURBHatR4lNXHUtKSRVRTB3FqHQ0f2ERSyn3OFqTS2lpF8JnqteM4vyJ2g8P34BbmTkBJBUPh+pJWE2CW9GSNLdZS1JJBTFUVcbhsyysIoa0kgqbADEcmNSCkLISy1EQUdCaTURNgm8QHCspvZpSDwSQjJbGKn9EY2iv6JHVIb2CL2PsKym1HWl0bPSo3diptR1BZCXmsLUqob2a3wPmKK65BS3YiE0kZ2ya1DUnkL0qrbEJVdz3bxP7FTYh3bxd5j664/sU3ifTbt+ld2yKxHQm0nstq7kFDbjrD8BoTl1yOmsgVlQ3FUjCSQ0xVCVGk9okrrkdLchpTmNoQV1iEs/T5CUu8hIvMBu+U3Iiy7nu2SAhZCWHYjWyTeQ0huIyLyW9caq3er7GS3ijDCClsRVtjKdpn1bJP+ACH5TQgrbGan3Ea2y6xnh+wGdqtsR0Z7F7o2qsjq7MbQQRNXf1usPIw4kRbJ4Fg3SWkxZBedwX6PBYcj/fDwd2H/ES9C44IpaSjGwE4fC3drwk8dw+OIFxaeNiiba2PoaomOoxFa9gZo2OqhZq2DmpXe2qhb66NhY4i9nzuugT4YudmiammAjoM5Zp6OmHg4oO9mg7arFVoului522Lm5YyV7x4sfdww93bBxMMBS29XrH32YO+/Fwf/vRjvsfvD5drUxwPbgz54R4fjnxCNT2wkHmFB2Pp7Y7DHcQ1A6Djbou/mgImHCzb7vXD2O8C+0GD8o4+zLywEuwM+2Pr54HY0kANRx94t+4nEnE3jZFYWSZn/NYr1/8+cKSwh5kw6wQkJBERHc+hEDKHJJ4nPyiS1oICs8+cpqqqmoqn5D+/PunCB+IwMQhITsD/gja6DDQrGuqiYG6LvJPCbGLvYYOhkgbql7pqxWtVUY61sTslAERktaVSMVNGy0EbJQBkRBVFEFXehYqSKtrk2yvrKSKhIYGBjgJ27LSZ2xhhaG+C634WM/DTOVxZyNiOVC2XF1NZVUt9QTWNTLQ2NNdTVV61FF1bXlNPQWENffxetbY3U1lVSV19F2tnTXCgu4NJAL7PTE1y9fJH25gZ6Olq5ce0KC7emWV2a597tJZ5//BFPPrzP9avDDPR0cnPiOh89uMvD1VUerq5ye36eR3fvsrqwwOrCAq+ePmVlbo7ZyUkWbt7k3vLyWqv03aUlHq6u8vGjD7lxfZSJiRuMjAzT0FDHuXM5nDuXQ1VVBR0dbczOzrC4OM/q6grLy4uMj1+nt7ebtrYWOjvbGb0yzNSN64xeG6G9vZXK6gpq62to7Wqjs6+L/JICWjpb+eyL13z7/Te8ffsTP/7wHb+++WnNIP27J+Ifz/3ORPz9t1/XiuZ+j3ZdAxDff8dvv/7MTz8KGIm3b37k11/eriU2ffft17x6+XytbO53P8TvHRLPP37C80cPef3kMa+fPuHl08e8ePqYpx8/4t7928wvzAjSCa9dpqVV8HR2fu4mS4uzjF65RH93B9eGh7h+dZj5mSlWl+aZGB9loL+b0WvD3L93m4XFW1wZGaLkfAHZOenUN9bQ1tFMTV0ltXWV9Pd1cWmgl0sDvfR3d6wZV1tbGujqbKWru42WVoGBv7OrlaKSfAqKzlFVU05KeqrAb1BxgfzzxUQnxHHipEDidDLlNPnFRVwfv0FbRzsFBQUkJiaSl3uOkqJicjOzGOjrp7GhjosXB7g0PERjWxPVDTVk5ecQFR9Dak46AUcOcSg4kKCwo2Tn53A2I436xjry8nKJjYkiNuYYJ5NOUF5WzEB/FwX52XR3tdLT3ca53AwGB7opKc4j7sRxjh8LJTYmkob6KurrKulobeDs6QRqy4oY7u9kdHiAS/3d9Pe009vTTndPO/2DfXQP9NBzcYCeiwNUtzRzNj+PmORTRCYlEJGYyPFTp4hKTubYyZOEnDjB4WPH8A8Lwy80FI+AACxdXTG0teVMfj6lDQ0cjIhg/5Ej7PHzw9jRCWNnZ5x8fDF3dSU4Lo6o5JMkpKfhF3qE3QoyiCvJYGRtRlTSCRo7Guno7yC3OJew6FBiT0VRXl9CW18jta0VZBWm4XdkH+a2+lg6GLxLfZRDQ18gWdIzlkfbQApNPSm0DaTQMpJG21gGbWMZNA0lUdMTQ0VXBBVdEVT1RDG0VETPTA4tI1m0DOUFBXMmauiZCCRR5rYC6ZLLXmvs3cywcjTE2skIR3cLXPfZcCDQA/8je/E/shefQ3vw8nfB/8hejscfJTUzgZBjQZwryqG+qZqC4lxaOxqprivnbHoKhw77cex4GGfSkjmTepriogIa6xtorG+gt7OL3u4eRq5dpbq+jtnFBUoryvHy9SE2IZ7m9jbOFRYQdSKWmoZ6Kmqq2e93gNDICMKORXI67QwXRy7he/QgEQnHcfF2Iyg8iMzss0SEBwvUNj2dPFxZ4vnDB3zz8gVvvv6St99/w68/fc/ffn0Lf/8b/PpX7q/cZajvImVlFZTVVJFwNoWw+BgOhB/lUEwYBvYWVLXXEZ18gpDjIVy5eokb49cYn7jG2PgwY1MjXBzpY3TyCsmp8ew/4IGcvCSFRbn89S9v+erLT7nY182Lp495eGeF6Ruj/PDVV/DXv/L48SOePn3Cy5fPSU9Pw93dDVtba2zsLLn/8A4DQz08efYh16dGKS4rxNTaEGcPeyoaLtA52Mbc8i2OhAUSHhWKT4A3Lh5OHIuNwGmPA7pG2lg7WNLR20Z2fibR8cexcbTC1smarLwMEpLjqKmpoqGhjn9amJliYWaK+ZkpJifGuHxpYO3Ho629iZ7eDq6OXOLm9DjzM1PMTU+wujjHk4f3mLp+jVtT42tPrO4sL3Dv9hIP7qysAYhH9+8IssVXl1iam+HWzCSz0xPcmplm/PoNrly5IkiDGL7Exx8/4enTJ/QNdlHfVE1UbBhO7nY4udugY6SCpr4i0iqi6JmrYelijM0ec+z2WhEWdwQ1Q0VkVcXYs9+B05nxnE6Po6ymgNrmCxSUpJNXdIZTqdHUNZ3nRHwIcUlhnM44QXjMYUKOB+Dl74KppRaOrmaoa8vgG+BGfnEa0XFH8T7gTM9AI/GnIzGx1iY06uBas7SqjgyqOoI2x5DjAdS1XsB1n80aC+F72B3vAFfMbHUxs9VF10QFDx8HGtrLKbiQgaaBAiKSm/H0tcfURgddEyVkVUTYIf4BsmqiyKnvQkFTDANLNQws1dguto5Nwv+KgaUgelVKcSdyqrvZJvoeqjoybBX5M1qGiljY66KqI4O2kQJObua4eligb6yCg4sxKWdjyS9Nw8Bcdc374OFjx/H4ILbveh8J+e1o6MuuUZ5SijuRVhJCSVMcWRURZBWFUNOVZpfsFqTURNgo+idkNXcjJLOJXQrbEJXfyi6FbUiqCrNF7H2k1EQQVxFCSk0ECVVhtM2VkdEQQVRhA2IK6xGS+hNbd/8PRGXff8dCiCKtuo2Nwv8vu+U3slPyPTaL/AuiMhvZKbGOTcL/vOZb2CGzDmH5TexS2swOmXVs3P3P7JRdh5yOCLLawigZiKGgL4K42mZ2q2xESnMbYqqb2Cb1Z0QVNiAk8wFCMh8gLLuebVLvsXH3P7Nx97+yVfJ9RBW3sENmPdsk1yMkuxkhWUHXw3apDYgobkNUaSs75TayQ3YDwgqbEVHcsgYmdilvWzunaaGInK4YqiayaFkqYeKsQ21XGeHxR3D0sMLAQhNdUzX2H95DSPRB7DwsqWq9wPDkIBqmKljtMcMv/ADmwlUpGwAAIABJREFUrmZ4HtmLo68LyqbqKFtoomVvgK6TsQBM2BigaWuIho3BO4O1HvZ+7rgc3o+GjTESOsooW+hj4GKNjqMg2lXLxRJzbxesD7hjslfAThi622Hj647ZXieM3R3RdbJG284CXQcrjN0csPZ2xyHAG8cgf7xiwvGJjcQxyB9Tb3es/b1xDTmMZ2QweyOOYn/QB5O9rhh5OGPk4YyhuxP6bg4YuDpgf8Ab673uOPofWFvS3YIO43wogH1hIf/L8h556hQRiYn/Vybi/zb51TWczskn4uQp/KKOsTfkKF5hIRyNjyM67Qxx6ekk5+SQUVz8X+4tqqmhsb+f1qEhzjc2klNZRsDxCHRszf/wtbRtjFC30EPNTBtNSz307IzRtTVAzUxbwDgYqqCor4SspiwSapKIK4sjoSKBjIYMCjoKqBurI6clh5aJJrZ7bHDxdsbCyZy03BTOleTid9iXiOhwDgcFcPCwH6VlxTS3NpBfmEtzawN1DdVk52ZwNiOVmtoKKqsuUF5xnv6BbkEeekcLU5OC5KXpqRtMj48JuiQe3uPunWUeP7wnaH4dH+Pm9DgTY1e5cf0qC7emWVmYZf7mJCvzt7g9P8/zx495uLrKncVFPvnoI6bGxpgZH+eLly/569u3/Pj113z67BlPHjzg6Ycf8sWnr1hZWWJiapz29lby8nI5cyaFvLxcge6/t5upqQlmZqaZm7vF1NQE/f291NRWUF5+gbq6Gvr7epiamGR6epqunk7KKyuoqaumrVvwBLngfCE9g7389PZHfvntZ3755S3ff/8tb9/8yJufBPKl/wwifvdA/Prmpz8EED999+0aiPj73/7Cd99+zZdffMYP33/Lm59+4OuvBCV0v/shvv7qizUQ8fLFJ3z66gUvnj/jyYcCbfWnHz/m+ZNHfPL4Q148fczrT5/z+tPnvHj5lOWV+bWY9J7udkavDXNrZpJbU4L/xe3FOSavX2Pu5iSP7t9havI69XVVdLQ3s3p7kaXlOYYu9ZN7LpP0jFRaWgXpiqUXisgvyKG2poKe7nbGRi5zZfgi7W1NVFaUUl5WQnVVGReH+mhpbaCislSQnd9ST3NrA/2DPaScOU3cqQTae7spr60mpzCfs1mZZORkcywmmqxzuZw6nUxndxcdHR3U1tZSW1tLcWERtdU1jF69Run5Ylpbm2loqGPo8kUqqsoJOx5OVl42+SUFuHt5EBgSRNjxcM5fKCEhKZ6GhjpKS0vIyc4kMekE8QnRnEpOID4hmuqacvLyszidkkR4xFFOxB4nIz2FmOhITsQeo7qqjLnZKS4N9XNrZoKG2jK62+toqa+k4kIBDbVldLY10tbaQEtzPV1dHdQ31tHc3sbglcu09vVy5lwuoXGxhMXHcyQ2luC4OELiEzgSG0tAZCQHQkLwDQ7GNziYQ5GROHp5oWFiQkRiIinnzrHv8GEOhITgFRiIywE/9Gxs0be1Q0pDk8PHjhEcG0twbDS65mZIq6ogriCLvIYq9q6OHI+LJjUrlejEaA4E+pKUFk9xZR7peSkEhvvjecAZa2cTdI1VMTBXfxffqiAAAP8AIrQNpNA1lUPfXAF9cwX0zOTRNpZGXV9cwETo7kZNTwwtI2k0DCRR15dC20gBU0strB2NcXK1wnGPJc4e1uzxtsPNy3YNRPwOJKwcDbFzNcXJw5K9B5zwP7KXwDAfgsJ9BcewAySmnCAnL4NzBVkknIwl+1w6cYnRxMVHk3w6kZLzBTQ01lBZUUZTYz3dXR00NtRRX1tHVWU518ZG+eKrz5lfXODg4QDCIsK5NnaVL776krqGWrJysomOjSIjK5Ps3CxOp6YQnxhHeWUFx2KPsz/Qlz2+Hlg6WOLh7Y6VtRk52encmhpneLCPy73dTF0b4d7iPM8fPeTVsye8fDfPP3nKneUV+rv66O7soam5lYLSErwO+mHv6Ya5iy22+1yx9XTE1tMR/7CDxJ6MITjiCHs8nbGxt+DytSHqW6uJjA3FxMoACWkRtHRVMDHVJyMzlU+eP+bNT9/y269v+P7rL5gYu8qzxx/xxaeveHj3DvBv3Lw5RXNzI62tzRw7FoGbmwsHD/uxx8MFTy834hKjGRoZ5MHje6RlpSKrLImzpxPnSnKpaazCJ8CbtKxUIqLDcHSzJzDkEM7ujrh7uWFkbkBgyCFiEqLWTNinziTh6unMsdhImprrGBoa5J9uToyzcGuGpcV5xkav0tLcSHNTAxcH+xkc6GNxYY6HD+4x/y4RY2VhXtAOemWYuakpFmdmWF1a5N7tFe6v3ubBndW1uL47qys8uH+XB/fvsrS0wM3pSSYmbjA1Oc7N6UmGBi8y0NdPf28f9+/f4/PPP2N6epy+wS5Ky4sIDA3A2cMeEys9zO0N0DVVQ1hmG7IaEngFuBF3OgobJwtsnS05m5NCcGQg5ysL8fRxITc/jaraEuqbyok+EUrUiaNk5aZw7cYAUSeOYmShhZGVNqoGChhaaiEitRUvP1cOHPYkLimchFOReHo7kHUumaTUaKobz1NYno27jyPGdnrYe1qhY6SCgpoEIhJbOHbiKGeyEvE95EF4dCD55zM4duIoYVGH8T3kgZaBEkfC/WjurCYiJohrk4P0DrdiaKWOb9AeckqS2RfgRGT8Iaxd9Nkm8T7S6sIIyWxASU8MWU1htkm9x07ZDxCSW4+E2nYUdMSQ1xBFWkUYSaXtSCrtRE5dBBVdKTSNBOZnfQtlxGS3oqYniZuXNccTDmPnaoyS1m5kVYVQ1ZPE3t2YDTv/B1bOehjbqCOtvAMVHXE0DKTRNVVARnE7ohIfoKgmgrTCNnaJf4Catji7ZDexU2IdCjpiaJsrIqm6E1H5zUhr7EJcRQgR+a1IqomgaaaCsMJ2dkhvRkFfBiV9WZz226JpKo+0ujAicpvYpbAFCZUdiCtvR1x5O1JqQuyUXs8OqQ/YLrmO7ZLr2SG1ASGZTYjIbUFUfjNbxQXdENsk/sxWiX9lm+SfEJJdx26lTUipb0fVSAIl/d3I64ggqyWEtMYOJFS3sltpE8Ly69kqLTBF/9Fsk1qHqOIWhOU3sU1qHVsk3mO79AeIKm5BRG4TWyXfZ6fiZnYqbnx3/I8RVhDMJvH3EZLfgrqJAgq6kqibKKBppoSM5m4cvW3wDHDFw98Ft/12GFppkpIZi5uXNV4H7Bi43IilnRamthqo6IjjddCZkBMHsfEwxczZEB1LdRSM1NB3NMXIxQJ9R1P0nS3QtjdBxUIXdWsDVCwN0HO2wtDNHk07c5TMDVC0MEDF0ghlKwO0HEzQdDTBdK891r6CaFfzfc5Y7XfHzMMZt0A/7A94Y+TqiJaVOdrWVpi6uuDg44PLoQCcAv04daGQE3mZ2Pp7Y7HfA8fDBwTpSzER+ESH43r0IFa+ezHZ64qeqz1ajtboudpjvm8Pxm5O2Pnu/a/eivA/TlAKjYvj+Kk/9jX8d6a8uZmqtjaKqmpIzcsjMDYG3/AwPIMC2Xf0CIdjojmWcpqEzEySsrM5U/gf3ovM0lLOVVZyvrmJmp5umgcHae7vpa6jnYDw0D98PVUTfTTMjdCwNEbD0hhtGzN0bE1RNTNARlsFJT0V5LUVkddUWDvKqMkir6mAip4q0qoySCpLIa+pgI6ZLqb2Zti52+MfEkBcajx+wf447HNif6APaXlnKW+s4EJ9GQUX8snISyc8KpSTqYk0dzTS1FpHQXEu1XXltLU30tLaQHtHM52d7XR2tNHT08XkxA3u37/LvburTE9PMjU5ztDQIEMXB5icHGdhfpbp6UnGb4wxMT7KzYnrLM/dXAMTr58/5evPXnH/9hI3rg7z4M4qtxcXeP3iOZ+/esmj+w+4s7zC4uwcd1fv0NbRTt+7PoKMrEySU06RnHKKiqpyZucFrPj4xCjLS3OC8I9uwVPiy5cGGL5ykdW7d7gxPsnA4BBdPd00NrVQWnaBopJiSssuUFFVSVtHO68//5Tvf/yOt7+84ZfffuZvf/+Vb78TmKB/lzP9o+/hd7Dw29s3/8E6/EMM7M8//sBffn7Lv/3lt7WCun9svv7pu2/56btv17wXX77+lBdPP+bF04/XCqo+f/VyLe712eOPeHT/Hnfv3ObJ40c8e/qE2ytLTIxfp7yslK7Odi729XJ5cIC7K8ssz85yY2RkrU/j99bv5aUFSs8XczYtlUtDg1wZvkR9XQ21NVU0NzUINOWN9dTVVpORcZaY6OMUFRXQ2tIkkIddvUJDQx0ZGWfJzEwnJyeL2tpqSkqKyMvLpa2thfb2VoqKCigoyicu4QSnziRT21RHSfl54hJOUFhcQMSxcJJOJRKXcIKikkIGhwbo7u1iZvamIFlrepKGhjqyszNpa2uhoaGO5uZG8vPPUVRSSElpMbl5OXju8yDwyGGKSgopLi6kq6uDqqoKOjvbOXkykWNRkaTnnCUjK52omEj8D/pRVJJPbl4O8YmxZGScJSo6goAAP7Jz0nn16gXTN8c5dy6HzKw08gozKSzJobS8iKrqC9TVV64xMW2tzXR2tNHW1kZHTy/NnZ3kXygnOSubqORkDh2PIjTp/2PsLYPjyPM877m4u2dnu6fJJJMs2WJmZmZmtsgWMzMzMzOTZcmyLMsMbWZmN7jJzd1D28/e516UXTOzMxtxivhFZlVlgd5k5vf/pRz2JiURkZrBvowMvPftwy1kL+HJKaQWlxCTlYW9ry+Wrs5EJicSkZSAR0gQvhFhOPj44BexD7+IfTj5+mPv5YN/RCTee0PRMTNnl4w0EooKKKqroqCmgrS8HIqqKtg525OQmkh5TRlp2SlExOzFxcsOS3tjLOyMsLAzwNhS+015nCI6xoJR15cS+h80DWWEj+U1diGvLoqS1i4UNUWRVhZBTnk7KpriaOrKICGzBR0DeXQNlbC2NcDW0ZiQUE9cPa0JCPXA1dcOjwBHrJ1N8Alxxd7dAisnY1R0ZDG01MLERhcnL2t8QlzxDHTCI8CRwAgvImKCyS/KJjEplsKiXEHkf30VuXmZFBXnUV1TzuLBOdaPrVJbV0lbexPHjh8ReCX6eujqbuP8+bOcPLXO3bu3yc3L5MqVS3zy6TOOHj3C5NQodXU1rBw+yPHj69TVVxETE0V+QTbFxYWEhgXhG+RDfEocqelJaGiqkJmRIlDTXL/C0wd3+fTZYx7fu83ta5e5ceUiT5884MefvuXZ80csLApilCcmp5lZmKe+uYn80mJSsjKwcXXAysUGW3d7HLwcKaopprG7gfT8FLyDPTC1NsTT35Ub969j62LD3shg7F1s0dLXQNtAEzkFaaZmxvnx5+/4/NVLfvjhOz7/7BMuXjjPf/zlr3zz1ddcv3qNH3/6lsmpUVLTEhke6aevv4u5+SkUlGTZuWsb/oE+tLY38eMff+D/5zdKq0rYLS2GpoEmviG+jE2PUllXQWpWCgam+ugYahO2P5Sk9ESKygtx93HD2sEKN29XVo8dJip+P+U1ZeyP24eHrzuFRblMz4zzuxPH1wVpGmdPc2BhjoH+XiYnxji2vsazp4+5eOE8x9bXOHP6pPC4Cx+f49bN61y7cIEbly5x+/o17t26yYM7t3lw57bApHT7JhcvnOf6tSvcvXube/fucPPmdc6fP8va2ioHDx7g2NF1FhcOcPzYOl988QVH1w4zNj5E70AndY1VBIX7YWypj7KmLDYu5kTEBREWH0RsagSVjSVMzI0wMT1Ca0cjoxODFBTnkJwWT0V1EUfWl+jua6Wnvw1PH0fiEiMoKc+hq7cJJzcLkjOjGV8cwsheD2m13ShqSuEX4kZrdy0VNXl09tZT11SCq6c13v6OHD62QEZBIiEx/miaqKBnqYmJlQ6e/o7sltlGanYsTR1VJKbvp723nukDwyioSWBgJqiUt3Y0pqaphPrWcrwCnHD3tSc0ypfWvmpi00JJL4jGylkPM3strF30EVfchIzGDowdNTB21EBceROS6luR1xdjs9Q7bJN5H2V9SeS0xJBU3c5uJRH2KG9FUnW7cDaJ/h4NQxl0TBXQMpZDTU8SY2s1pJW3oaS9G1M7TTQMZVDW2YONqwEhUR7EpAYjLrsRJS1xpJW3IaOyHXmVHUjKbUZU/D0kZTahoi6GqtZulLTE2Sn1IdulP2S3koggcclSGW0LFUTlt6BppoSc9h5kdSTZLreF7XJbeG/nvyOlsQdVE0UMrLWQ09otlDu9TXHaJP4HYYrTTtlNbJfewFbJDxGR+EB4zObd7/4NREi+IwQR22XeQ0xxAxKqW1DUE0NWaweSaiLsVt7EbuVNiCluYIfs+4hI/YGtMh+yWeaDf5q3PgcxpS2IKmxiu+xHAgAhvwlJ1e1IqGxDVGETO5U3sV15IzuUNgsBxDaFjcKEprfldCqGsshoiqNuooCGqSI+Ee4k5cdy4/FlknJjcfK2QlFrDy4e5rh6mREd50Nsgh/G5gooq+/A0c0A72AbAsKd8Q93xtRRF9dAW+wDXTF1t0bVXBsNKz0sfByx9ncRggkNWxP0nK3Qd7FFzdoEOVNd5M30ULE2Rs3WGA07I9Rs9NFzscDU2x4jdzvMfZyxDfDC0scNr6gIHIL9MXV1QdfWBh0bGwwdHbHy9ME+MBBrf1/25WeSVFlMfFkB0UU5uOzbi2WAFyEZSfgmRuMeHY5jeBBWgd4YuDuiYW+JtpMNJt6umHu5YOHt+k833wkFuf9ChtRI/BtzdVj8v27N7pub/afnmvv7aejpoaajg/rOLmFyU2VrK8mFhezLSCcwLha/6ChCEhPYn5lBXF4u8fl5ZFVVklNTTXZ1FZmVFWRUlJNfX0dNTzfto6N0j44wNj/334KWvYlxGDrYIqurhYaFKdp2Vsgb6SFroIOOrTkapjoo66sir6mAnJYCsupySKvLIqchj5KeCgpaishoyCGvqYCyvioqeqqoG2ti42ZLUHQIvpEBBEaHsD8thpjMeKLSYkjMTSatIJ2YtFhCo/ayP2EfDa11VNVXUFpRyMBwDwOD3XT3tAsz1t/O8TfyovX1NZaWFjl+fJ21tVXOnDnFhQvnWV1dYX5+liNHDnPurICBfnzvFi+fPODTZ4/47PkTnty/w/1b13nx+AHPHj3k5tUr3Lt1k/u3b/H88RNePHnKmRMnWVw4wNr6UZYOr9A3NEhjawud3R20d7bR29/DyuohTp0+xuzcJKuHlzi0fICVQweYnBhmZLiP5UMHmJs/wPj0HCMTkwyMjNLe0UV1TR0NTY309vfR29/H+OQEz1485dPPP+Gbb7/mh5++509/+UUIIv5rB8RbAPHTd98KgcDfd0b8+O1roZ/i7/0Sf/n1F/76x1+FzMVbo/bP33/Hd19/xecvX/Dy6RM+ff6MT5495fnjRzx6eJ8nTx7x8sUzHj28z43rV7l/7w5Pnzzi9q0bPLp3l5WDiywtzAuMz1OTXLnwMU/v3+fONUEp36WLH3Pu7Gnu3b3N7Vs36OpsJy83m6HBfhbmZ2lva6G1pYmhwX7GRoeZnppganKczo42yspKaG5upKurg6GhAWEkb319Lfn5uZSUFDE9Pcn8/Czd3Z0MDPQxMTFGf38v7e2tdPV00treQklZMfGJcXR2d1BQlE9GVjqDwwN09XTSP9jH2MQol65c5OTpE6ysHqKjq522jla6uzvp6+uhsDCfyspy4e+pr6+loCCP4uJClpcP0tLSRFFRAdXVlZSVlTAzM0VRSSF1zfVU1FWRlJ5MfEoCSenJVNVXMzDUz/wBAVuSnZtFdnYmDQ11wlXbiooy6hqqKaksoqKuhLrmGlo7GunuaRekQw70MTTYz9DAIL29vfT1D9La3U1BRRVpBYUk5xWwPz2DuNwC9mXlEJGRRXBSCoFxcYSnphKTlU1ESioh8fHYeHlh5eZCSGw0roH+qBsbomdlga6lOdqmZhjb2qNjZoGchiZSSirsllNgp6Q0O6Uk2SMri4aeDlZ2trh4uuLl50tgaBDB4SEEhgZg62SNvas1ts7mGFnooKotj4KaFKrasugaq6KiLY2arqzQ66iuL4WemSIGFoJIVyXt3ShoiqGgsQslLXEUNcWQU9uJrOIOZBV3oKUnj7q2DGYWWri6W+LgZIqXjz0BQa64e9vi5mOHm589noEu2LmZ4+hpg4OHJR4BzngEOKJtrEZghBch+/1x9bXDL9STvVF+hEYHkpAWRW5BJnX1VdTWVVJXX0VXdxuNTbVU15TT198ljK5+CzBGRgfo6++ivKKYzq5WVg8v8eD+ba5dvcitm1d5+eIJ8BtXr1zgwf3btLU2cvrUMZ4/e8SZ08fp6+1koL+byYkRevs6aWyq5fjJoxQU5qCiqkBXWzOP79/hwe0bfP7iKXeuX+HR3Vs8fXiPu3ducOf2dZ6/eMy9B7dZXTtMe3cXrd3dlNdWk5ieioefD9aOtngH+hIeE46rjwtOno7Ep8dQUJFLfnkW0ckR2Lpa4OJjz8zSJAnp8UzNT3BobQlxqV2oaCphbWvByNggv/zxR/4PvwnOES+fA3D//n0+++wzBH+/cfHSOa5dv8TTZw958PAOXd1tZOWkk5GVSklZIc9fPuHHP/7AxWsXyMrPREpeEgl5CawcrYhOiMLO2RY3b1eKygtJyUwmPiWOhtZ6ImMi2B+3D1MrE+ycbalrriU4PAg3b1dau1oorykjNCyQrOxUfrd6+BBnz5xi/egRZmemmJocZ/2oYJXj3t3bHD92lCOrK1y9col7d29z5fJFrl65xNMnj3h05w4Pbt0SXiQe3LnNvVuCNtELH5/jyuWLnD93hhMnjgkvUG/p6cuXL3L06FEuXLjAd999x4sXz5mdm6SltYGK6hKqasvIzkslJDIAJw8b/EI8iEuJIDY1gsz8RFq76+nsaWZscoih0T6aWusYGu0jvyib8qpCSivy6eptorAkEydXKzx9HImKC6Z3sJnm9kpSs2OZWBjEwdua0Gh/3PzsCY7wZni8k+C9Htg5GLOwOMrK2ixaegrkFqeSW5qGnqUmaoaK1HZUYGFnhKmFLiXlORQUZ+DsZo2MvBhDo12kpMegoi6Di7sNqRmxSEjvwMrWCE8fR8T2iCAi+gEO7uZkFyVRWJGBhPxWrJ0M8NnrRNA+D6xd9JFR3YGS3m5cAy0xtldnm9R7SKpvQ1pzBxvE/43dSiLskt/ETtkNiMptZLeSCFJqO5BS24Gk6nbkNXYJThKaYohKf8QOyQ/QNJJFXmMXNq4GWDrp4uRngbmDNqZ2muxR2IKtmyGSiiKY2Wni4mOOrOoOlNR3YWSujKKaKJJym1HRFEdOeTvSyttQ0BRDVU8SGdUd7JLfhKLuHmG5nJK+NNukNyCpIY6U5m7EVXaia6OJmYsx1l7muAbYY2iribT6LkTlNrNDZqPQS7FdeoNwf5vUR2yV/JAte95nk/gf2LDrHT4S/Te27HlHACQk3hVut0m9xy75DexR3oKKgQQKOmJIq29nj/IWxBQ2Cn0PmyXeYavMh2yR/RARuY/+YbbJCmb7m9kq/QEiUu8jKrdRCNDElLYgprIZUZXN7FTewg6lzWxT2MhW+Q3C93+w698QUxZBXGkbygYy2HmZ4RPuQnN/NTXtZeRXZaFhrIyduxneIY6kZESyP86XsEhXDExkMbdWQUZhExa26jh6GuETYk98Rih+kW64BtriGuZNUGI4DkFuKJtqomahg5mHDfrOFiiaaqFlZ4yekznaDuYoW+gja6KFvJkOaramaDmao+1oipqNPjpOZhh52GDkZo2FjzN2gd5Y+rhhF+iLsZsT2nY2aNvZoGdnh4GDA5aenjjv3Yt3TBT78jOJLckjtiSPsOxUzHzd0XO1xychCq+4fXjGRuIRE4FjeBCmPm5oOVqj5WiNvpsD5l4umHn+c/JTeXsLUVnpwsetw8O0jYxQ2thIYm4uYfGJ+EdFY+fjg1voXlJLS2gbG6VzcoL6/j7qe3tpHhykub+fjpEROkZGaOjpobq1jerWNmrbO6jp6KC4sZGMCoG/ITQ5idDkJCLSUonKyiQ6O4vY3BwSCwtILi4iPj+P/ZkZRGVlklpaQkFdHa39fQxMTjC2MP8vQUR2VTmRacnY+nqhaWmGkqkhqhYmaFibo21jhoGtCWrGmshpKSCtIYeMhhxS6rLIaMghq6WAgo6S8HkZTXmk1GSQ1pBDz8oARz8XvMP9cQ/xxj3EG9cgT9wCPQmODmVfUhT+EYG4eLvgG+JLTWM1ecW55BVkMzTST2dXK9097SwvH2R1dYWTJ49z4cJ5Ll78mHPnznDu3BkuvDHofvzxOa5fv8rlyxdZWJhjbm6Gc+cEbdhHDh3k8vnTPH10l69eveTVJ8+5ff0Kt65d5qvPPxGuwD9/+ozHDx/xxeevePHsOQtz87S1tTF/YIGhsVGa29to6+pkeHyM4fExxiZGOXR4mWvXL3FoZZFDK4ucO3+KM6ePcWz9MHOzE5w8tc7A4DBDY5OMTU0zPD5Ba2cX1fUNguKv2RkmpiZZOrTMp59/wvOXz/jyy1d8991r/vTnn/n5l+/546//zD78/fz47Wu+/+ZrQTv1m9d/eP0N3339FT+8/uYfGIg///KzsPn6rTTq+2++Fn7OV59/xsunT3j68AGP79/j4d07wiK9V58LUq5u3rjG3Tu3ePzoAXdu32T18CGWDh7g8NJBThxdY3V5iZPrR7l68QKHFg9w+tQJDq8ss3r4EPfv3eGzT19yaPkgLc2NjI+NsHJoidaWJirKS2lpbqS/r4epyXEWD8yzMD9LYWE+ZWUlNDU10Nvbzfj4KHNzMwwM9FFSUkReXg7t7a2Mjg4zMNBHX18Pw8ODDA0N0N0tAAjllWWUV5aRlZNJWkYqpeUlHD95jNHxERaXDnD02Borq4c4ceo4E1PjTM1M0tPXzdDIIJWV5XR0tFFfX8vo6DCdne00NtaebcthAAAgAElEQVSTn59LfHwsV65coqOjjeTkRLq7O2lpaaKmpoqWlib2hoVw8PASYzMTRERH4uHrSU1jLdMLMxw+skJLWzPJqUmkpqdQVFRAaWkxnZ3tFBbmk5eXQ1l5EQXFOZRVFlHXWEVrWwOdXa309nTQ39fD4EAfAwMDdPf20N0/QHNHN7nlFaQUFJBUUEhMTg4hCcnsS89if0Y2+9KzSCsro7i5mcT8ApwCAgmOi8Pe1xdzZ0fcgwMxd3ZEXlsTfUsLzBzskVFTZ4+iElv3SLBhpygiYrsRk5VBQlEBKWUF9E2N0TLQQUVTFXkVOVQ0VdE30cPcxgxLO3O0DNRQ11VGSUMGBTUplDRkUNdVRNdYFUNzQaqjjrEy6noywiQmbWM5tN8sKKroSqCqJykwWr8JUFHVkUJRdTdScttRUBFHTUsaLR15nF0tMDHTxMPLFld3K1w9rTGzMcDNxwH/vd6ERwcRGOZLSKQfPkEeePo7ExIZQGF5NtGJkbj5OBCdGElKVhwJaTGU1RTR3ddOW3sTQ8N99PYJvBANjTX09nVSVl5Eb18nVdVlVFaVUllVyqGVRc6cPUF1TTlFxXnk5mQwPzfF7MwEvT0dXL1ygVefv+TY+irVVWUsLy1w984NPvv0OZcvnWftyCFu3bzKs6cPuXDxLFevXaSrpx0zcyP8A7z5/OUzvv/mS54+uMtnz5/w9MFdnj28xyfPHvPJy6d88eoTvv/hG548e8jhIytk5uZQUiHoSTm4coiZhXmqG2ooKC3ExdMZVy9nLGzN0DXWRFNfFSsHE6wcTFDXVcTMxoC8smySsxM4/fFJvvz2FaVVxSipK2Bkos/o+BB379/i9t0b/Od//saLF8/4j//4C/CfPHnySNC18/QBt25f409//pkXL59w5uwJ9oYGUl1bQU9fJ+WVJVy+eoFnnz7lky9esnrsMPYudohKimJgboCVvSWBoQHsi40kLTuV5IwkhsYHOXBoAQdXe1KzUqhuqCK3KIeUzGQiosMxtjAiMS2B/JI8qqpLiY3bx+9mZ6ZYOniAxQPzLC8tcub0SW7eEETxHV5Z5uyZU1y7epnr165w7epl4Ynu3t3bfPr0Kc8ePBCChzs3rnPt0kVOnTzO6uFDLMzPMv+mvGZpaZGlpUXm52eZmppgYmKMmZkZHj95wuPHj5iYGmdgsIe6hmqKy/IprSgkKzeFhOQoQsJ8CAr3YX9sEHEpEVTU5DE9N8z84iSTM6OsHl1+w0CUkJQaR0x8BOVVheQVptHT38L4VD8Z2QlERgfgH+xKV18DOkYq6Jqq8d7m/4+opFBSsmLIyksgPNKX4L0eTEz1srg4RltHNV4+9qRlxWBgpsFOyc0kZOwnJiUcE3MdsnKTWF6ZobgsGwmp7VjZGhG814uK6gJS02NITNlPc2sVeoZq2Nqb4BvgipuHLYoqkoRG+pCRH89O8Y+wcjTE3c8OZy8LlDT34OpnjaOXOTqmCth7GGNsr85O2Q3skt+AjMYO5LREEZXbKJy3QEJccQuSqtuR0RBFVm0nOyQ/QEl7N6p6khhZq+HkbYa6gTSGVqpYuxviudee/UkBGFiqIKW8DUmlreyW24S08jYMLJSRUdmOgupONHQlkVXahqTcZgEzoSjCVvF3UdLejZG1GuoG0uyU3cB26Q8RV9yKmIIIovJbeHfr/0JOVwolQzk+2PUuzkH2KBsqoGaqhKmDPqqGsuyU3cRGsXfZKPaukInYsOsdNon/gc2730NE4gNhutPf2Ih32bLnD/8AIrbseYetkn9gp+yHiClsRFFXHCW93chr70JSdSs7ZD5gy5532CT+ezbt+XchiHg7/wpE7JDbIPBFSAnM1nuUtyKhsg0xpS3sUt7EDqX/nomQ092NtNYutstsRE57D8r60hjba2Ngo8G7Iv+T3Yo72CmzBX0Lddz8bSitSiMw1AE9I2nsnXUwMpNH11AKVS0x7Nz0cfOzJCTKg/TieGw9TXEMdicsLYqgxHCsfBwwdrXE3NMWY3cBkFC3NkDLzhhNO1NUrQxRMNdF2coATQcL9FytMXS3RtvRBAM3K0y97THxsMXS10mQ5uTuiIm7M1q2lqhbWaBjb4u+vT26traYurriEByIf0IcKdWlJJQX4h4djmWAF8ZeLhh5OmMd5INHTASesZF4xkbiFhWGbYgfxl4u6DjboulghYGrncBfEeyLc2gAYemJFLc10DTUT21vF/szUgmI2U9ifj5dExP0T0+TXV5OVGo6KUXFeEaEY+3thX9MtJAhaB4eom1khKoOAVBoHRyke3yc9uFhGrt7qOvopLa9g6q2Nirb28mvryOpSMBIhKUkE56awv7MDKKzswhLeRMvm5tDTE42kelphKemCIBGRoYgCaqnm97xMWraWv8BQAzOTlPYUEtJcwNJRfk4BfmjbWeFlq0lmjYWKBnrYuhojpqZNnLaikhrKyCnrYiUljxS6rJIaMiiZqyJvL4KctqKyOoqIaetiJyesrCgzmOvD+Yu1li62eIS6IGLvzuuAR4ER+1lf3I0YdFhpOelM780R2tXC9W1FYxPjtDZ1crE5AjDw4MMDw8yNzfD8ePrwn6B06dPcu3aFW7dusHa2qqguOzAPAMDfUxPT3Ly5HFOnTzO1YvnuX3tErdvXObhvZs8fXiPm1cvceHsKa5fvsCLJ4/57NOXfPf6Wz777DOeP33G+fPnGejrp6+vj5aOdmoa6qmoqaauqZHWzg66+gTFaqfPnuLU6WMcXJpnfGJY0GM0OcLxY6tMT41yYHGW3r4BegdHGBgZpW9omLaublo6OhkaGebg8hLTszOcOnOan375kS++esXXX3/JN998xc+/fM+vf/zxH5iD/2qafitLerv/lq14Cwp+eP3NPxXRvQUTv/74Az+8/oYvP/uUb7/6kh9ef8PrL7/g0+fPhCDi8f17PHp4n2dPH/Pq80/59JMX3L93h/v37vDg/l2uX7vCoeWDHFtfY+XgIieOrrG2coi1lUPcuHKZtZVDHFtfY35uhgMLczy4f5dffv6Rx48ecGx9jVMnj3P71g0mxkcpKy2mpLiQhvpa+nq7WZif5dj6GvX1tZSUFFFfX0tPTxe9vd1MTo6zsDDH4GA/LS1NFBTkUV5eKohfHxmis7OdpqYG6utrSctIpb6xjryCXPIL8yirKGVhcZ65hVmmZ6dYWJynp6+bjq52GprqhS3mM3PTtHe2sbq6wokTx5iZmWJpaZGurg5qaqooKyuhrKyE+vpaEhLiqK6upKeni8nJcSory4mNjWZ5ZYljp4/T0tWGs4cLsUlxrBw9TEtnKzV11SQkxRMVs5+IfeGkpaWQnJxITk4WSUkJ5ORkkZ6RTElpAVXVpTS31NHd1SpcqR4eGmBkZIjR0VGGhkcZnpima2iE4vp6UoqKiM3NJSwlBc/wffhFxeIdGUVwfBI5NTVUdHQQm52DnY8vLkFB2Hh5oWlqjLqxIYq62shqqqNnYY6OmSkyaupsEd/N+1u3sVF0J6LSUsipq6Cso4m8hjISclJIyEsgJS+Jgqoc2gaamFmbCBkIfVNtVLQU2C2zg517trBHdidKGjLoGKlgaK4p7HDQMpRHRVtSKFFW1ZVAXl0UTSNZtE3k0TKUR11PBi1DeXRNlNDUlUNBRRxVTSk0dGTR1lXA3tEEZ1cLIvf7E5cQSnJaNCnpcSSmxxIcHkhEzF6CwgJIyUogNima+NRoYpOi2R8fjn+IL/vjw6mqr6CupYrqhkp6BrsYHOqlvaOZoWFBtH9bexPDI/3MzE7Q3FLP8qEDzM5NMj0zTv9AN7Nzk6wfW2VmdoK5+ak33pbTHF45yJPH97l+7RL37t6krbWRkeF+lpcWiI+LInRvIB3tzUyMD1NVWUppSQE9vR2kpSfh4eVKbV0lFy6eFXjBrl/hm1efcu/mNZ4/us/je7d5+vAeT5884NnThzx+cp8Tp9bp6GonMTWF2MQk8ooKmZyd4eDKIWYX52jrbsfZwwkzaxPsnG0wttRH31QbJw8bLO2NUdKQQc9EAzk1aZS1FbC0M8fJ3YGC0jwS0+LRN9RBQ0sVX38vKqpKKSoqYGhogOfPn7K4uMDAQJ/gnP0m4vvw6hJT02McWJyluqacqJhIfP29yMpJp7G5jnOXznLr/k0WludJTEtASVMJSQVJ4lPiSM5IIis/k4jocDx83YmIDicqfj9D44NUN1ShpK6IX7AvFbXlBIcHERQWiJK6IolpCVRWlVDfUMXvRoYHGR4aYGpynJMnjglPZBcvnOf0qRPceFMidHRtlZVDS3x8/iy3bl7n+rUrvHz8mCf37gkBxM2rV7h47ixH11ZZPDDPQH8vQ2/i6SYmxhgeHqSrq4OOjjZ6erpobm3h6vVrdPd0EZMYS35hDlU15RQU55CelUx80n5iEyIJi/QnfF8AGVmxVNTk0TfQzPLhWS5eOcPE9AjjU8MUlebR3FZLZFQIYZGBdHQ30dBcwfqJZVo7q0lK20dCSgRySmLEJ4djaqmNhp4CBmYa+Aa7EhUXTEVNHhH7/PDzc6K0NJPR4XZaWiooKknHL8iFyOgAymry8AlyITF9P0kp+0lNi6OurgxzCwNMTXUxtzDA2FiboGBvmpqqaGisJDMzkeqaEjIzE9E30GB0tJfc/BQMjdWoqivAP9AFMysd1LVlCQ7zQF5ZDHm13eSWpFBak4VngB0yqjsws9dBy1iOzbv+HWsXfTSNZNE0khUyAaLSH7Fd4n3EZDcirbIdKeVtSCiKCJkGA0sVdM0UUdWTxNhGnayyBCxd9TG0VUdeWxyPQBts3QzxDrEnMNIVKaWt2LjoY+GgjZTSVvbIbERGUbAVk9mAhMIWxOU2sUtmAxKKIsipiyKlvI0dMhvZJvURG8Te5feb/weSamIYO+ihaCCLupkyyoYKiKvsREJZlB0yG/lI9N95b9v/5sOdv2eT+B/YKPYuH+78/T/clG2T+kjIUAjYiQ/+JmmSePcf2Ijt0u8jKvcRu+Q3IKEigrT6dnYrbUZE4l0+Ev3fbBT7N0SkBH6ITdLvC2VMb8HEWxAhrizCbpWtiCltEZi33/g2JFW3s1tlq0CypLCRbQobhV4IUcXNiCpuZpfSFqQ1RRFXFrBDZk46mDhokVIQha2nMRIqOwQ9EYYKKGlLIaMqSlS8H94BVqhp7cLLzxw1rV2YWiphaqWCjYsuuqYKWDrpE50Wjr2XJebuVlh722Hn54h7mBfeUf5Y+9qj52CCsaslyuYCc7WGnZHA/2BniqadKTqOFhi42ryRPRlj7G6Npa8jZl72WPg4YunrgqGrDeZeLhi5OmLg7IiRqzP6Tg5o2Vqja2+Pmac75t6eROSmE1uSh1tUGJYBXtjt9ccm2BdDDyfco8NxiwrDdX8oblFhuEWF4RAWiLGXC+p2Fmg7WGLl74FjiB82/p44hwYQnZdBZWcbbWPDlLQ0EhQfg39UFKXNzXRPTlLc2EhURib70zMIjIvFIcAf170h7E1KJDY3h9LWln/JCrQODtLaP0Brv6CMrqajg9LmZnJra0guLmJfRjohiQkExccJGYm3oCEsJZmwlGQi0lKJSEslPDWF8ORkMkuLqW1vo7m3h8rmJhJzs3EPDiQoej+1ne20jQ5R2tJIZmUZKSWFBCfEYurqhJqZMVrWphg5W6NuoYe8vipy+qrI66sio6uMpKY8ezTkMHAwQ91CDyUjDRQM1VEx0ULFVBs1Mx00LPSw9XLE3scZ38hA/PcHY+vhgIO3M8m5qbT2t1NQXkBNcw0zB6ZpaK2nsrqMnr5Oamor6OntYG5uhrGxESYnx1lZWRbKTN9KmS5cOM/KyjIHDswzOzvN+PgoCwtzgmbomSlhetPFc6eFpuznzx7x/NkTnj97wrH1NVZXVwRR3utHGR8fp6GpkdLScvr6B2nr6qayvp7iynLKaqqoaainu7+P5SOH+PjKBU6dOcnyyhJTM+MsvDGDnz13kvmFaRaXDtDQ0kplXSNlVdWUVVVTVVdPY2sbfQP9jE9O0NHVycnTp/jrX//M69df8/r117x69Rlff/OKn3/5Xhjh+vcSpP9aKvcWGLwFGm/Bxdtm678HF7/88L1w/63v4fWXXwjZi1efvOT540c8fSiQej24f5cH9+/y4vlTPnn5nEcP7/Pg/l1u37rBubOnOX/uDFevXOLUyePcuH6V27ducOP6VT795AW3b93gyuWLrB05zKHlg9y6eZ2ffvyeH77/liePH3L71g1evnjG6uFD1FRXkpuTRUlxIXW11fT1dnNgYY7l5YM0NzdSVVVBc3MjbW0tjIwMcfjwIVZXV1haWqS5uZHa2mqG3txYNzc3Ul5eSnFxIfmFecQnxlFYXEBPXzcDQ/0cOLhAWUUpbR2tpKankFeQy9zCLMdOrHNweVHoefn44nlu377JpUsXhGC2pqaK0tJiCgvzyc/PpaOjjaysDA4fPkRNTRVxcTHk5GQxMTHG6tph9sdF0TvcT0VtJSmZqbR0tpJXnE9+YR7Ork7sj95HeGQYGRlpJCUlkJqaTGJiPEVFBaRnJFNRXkx9XSUd7c30d3cw0CMAESPDg4yNjTExOc3AyCg9I2M09/aRXVklABBpafhER+MVsR/HgGBMXdxxDtpLYn4ByYVFBETH4BEahqWrKyGxsXiFhmDp6oy+pQW65mYYWFkip6GOvKYGIrvF2Si6k83iO3lfZBObRLcjqSSLrLo8siqyqOqoYGimj6W9KZb2pphYGWBgpoO+qSbahoK4VTUdAZDYuO1dNmx9B3HprQJJ0xsmQkNfFmUtCVR1pIRpTcpaEmgayaNpJI+GvkDypGmgIIiDNVJGU1cOXUNltPUVMTXXwcrGkPBIf+ITI8jNTyGvMI2U9ARSMpMIjwojJjGKvZEhpGQmEZsUQ1xyDIVlBcQlx5BXnEtXfwfdA1109LbR3tNGVX0lpWWFDA71Ul5RTElpAQeXBMEJmVmpdHa1snL4IOvHVpmbn2JyalSYQHdgcZa+/i4K8rOpramgt6eDluZ6Di7O8ec//czZMyc4tr7KzPQ4NdXlFBXm0trSwMhwP0ODvdTVVpKSmsCNm1dwdLajsqqU8x+f5saVi/z8/Wv4P7/xzatP+eX714L54Vteff6Sa1cvcuLkURaX5gWRx5UVlFVVMzEzTd/QIKWVFVTWVRGTGIuRuSEqmkroGmkjISeGuPRONPWVkVeVZOeeLcgo7UZaWQIVHUVklSXR0FPByd2Bw+uHKCkvIDoukuC9AczMTXJwaZ57929x48Y1RkaG6Ohoo7+/l6LiPCYmRxgdG6SisoTGplra2ptITI7j4PICV69f4vrNK/zxP37lzIXTLK4c4NT5k+SX5ZOclUx2QRb7YiPx8HXH0c0BG0drQiKCCd23l5kD05y7dJaL1y5g62RDTWM1Q+ODZOVn4ujmgKGZAcEhfrR3NPG78bERhgb7mZ2Z4vy5M8JVkKNrq5x/0zr6lqlYO3KYc2dPc/nSBa5eucSDW7e4f/OmMP/79vVrXL14gVMnj7N25DBH11ZZOniA6elJBgb6qK2tJjs7k4yMNPIL80jLymRidpqhsWGS0pPJys8kuyCLuMQoomIjiNgfTHZeKoXFGWTnJpFXkEx5ZQ6d3XXMzo+wfHievsEuKmtKmV2Y5NDqArYO5jg4W+EX6EZxWTalFbnoGang5eeApa0+5ta67I8NwsbBCBklMSrrC4mKCyY9M4bW9ioWF8eorswlMtyH+tpCKsuziYkRvJ6cuo+xqR7cvW3x8XchvyCD+PhItLSUiI4Oxc7ODHd3ezQ0FFBRkUFNTY7Tp9fIyEggJyeFK1fOUliYSVNTFb/++i1DI514eNlycHmCnLxErG0NMLfWxcHFDFtHIyKj/WnqrKSyoQA3X2tsXYwwsFRDQnEbpnaamNppYmyjjp65Eso6e5BQFEFMdiOSSltR0BRDTV8KdQNpLBx1MLBUQVVPEjl1Uaxd9HEJsMLW0xhHX3M8QuwIS/AlsyiWmNRgPINscfG1wMZFH1tXAyEFau9igLaBjMBkrSmGtrEcMqo72CT6e0TE30VaZTsSiiKISHzAdukNfLjz97y79X+xQew97LwtCUsO5n3Rd3D0t0PNWBGRPR8JGYYte95nm9RHiMptRlRuM9ukPvqnG8G/AYiP3vgo/hlEvGUjtku/z+bd/8526fcRV9zEbqXN7JLfIAQXYkqbhCDiLZD4VyBij+o2xJVF2CkvYHvEFbewW0kEUYVNbJMVMBdb5QVg4i14EFMWQUxZRGjMltEQRcNEDiU9CUJiPdC1VEbFQIqtkh+ipCeFnrkKilriOLoZ4B9ii6WtGqaWShiZyaOltwcnd0P0zASrRe4Btth5WmBir4exsxn7M2NILEzBLdQTS29brHzs0LU3RlpXEWVz7b8Vzrlaou9qiY6jBTqOFui5WAjjYA1dLbH0dcTEwxZTTzssfV0EUaVuDph5OmPp44GVrzcW3p6Ye3lg5eODTYAfpj5uuEWFEZASh1tUGBb+nsJiOUMPJ5wjQ3CKCMYxPAjX/aH4vElssg3xQ9fFDl0na4zcHYTeCPsgHwITo0kuLiCvrpqqrnaSivIJio0lPDmZgro6arq6SC0uwTMsHK/ICNzDQnEPC/1/MlY39/YJi+ia+voobW6msLGBzMoKYnNzCE1OIig+jpDEBMJTU4jLyyUiLZWg+DgCYmMISUwgMj1NIHfKzCQ0Ppamnm66Roapbm2htrOdwtpqEnOzyS4vZXBhluahfkpaGsmtrSKzsoyYnEw8wvdi5u6IhacjOg6mqJrpoGiqhaKRBtL6KsjoKiOtr4K6hR4KJprI6asiZ6SOmrkumrZG6Nmbomdvir69KY5+rvjtC8I9xBvPEB9yKwqYXp5l7ew6VY1VlNeVU1JZTG5RDs2tDQyPDtDV3cbAYA9TUxMMDvYL05AOHVpicXGBgwcPcOTIYaEf4twbSeqxY0c5cuQwCwtzjI2NCNKdTqxz6fwZzp87xc0bV3jyWLC6/uzZE27cuMbcwiwTU5N09HRTXF5GcXkZVXX1dPcP0DUwQFlNDXklRZTVVNHR18PK2hEuXLnM6Y/PMD45RnNrE63tTYyOC9ICJ6dGaW1rpH+wTyBfamimuLyC/OISissrqKwVeCKaWpqprK7i2Inj/PbbX/n++2/56acf+OqrL/j6m1f88dcf+c+//uUfYlz/VancW/Dwln14u/32qy/55YfvhabstxKot0zE6y+/EPonfvruW354/Y1Q0vTs0UNePHksDB95+OAeT5884v69O9y5fZPr165w6uRxocz44OIC586eFizw3b/Lk8cPuX//Lnfv3OLsmVMcXlnmxPF1njx+yM8//cD3373m2dPH3LxxjbUjh2luaiA3J4u83Gzy83IoyM+lprqS2dlpGhvrKS0tpqmpgZGRIQ4ePMDa2iqrqyscPHiA+flZRkeH6enpoqOjjZaWJhob66mvr6WuoZbgvUEsLh1gZm6aiqpyYZdEfmEeldUVlFeWUVNXzcrqIWH3QkdXOxNT48LvGhoaYGhogIqKMsrLS6mvr6WtrUVYLFhcXIi3tyfNzY20tDSxtLRIdW0VKZmp1Lc20tDaSEdvJ3XN9fgE+hISGkxCUjzRsVHEJ8ZRUlJERkYaqanJxMZGU1xcSElxIfXVFbQ21dLT0Up/dwd9Xe309nQxMDDAyNgoU3PzdA8OUtfRSWFtrRBABKck4xUdhb1fIBbuXhg7ueK7P4bM8grCk1Ow8vDEzscXXUtLMkpKKG2sJ6Ugj7C4WLxCgnH09kLLxBhLZyd2SEny7pYNfLhDhA+3bUFMVgINIy00jDQxsTbGxMYQEysD9Ew0UNKQQUJuB1IKoiiqS6JjpIa2oSqa+gJJk4ySGJLyO5FREkNedY8gktVUVWCsfiNpUtWRQkVbEkWN3ajqSaOkLYGKtiQa+vJoGymhbaSEoakaZlY62DubYu9siqe3A/aOZkTFhBAU4klouC8he30JDPYjOSOJovJCquorySnMJjMvg6T0ROEKd1xyLMUVRZRUFhO6by+xSQJQEbEvlIzMFErLCsnOSaemtoL5hWlaWhtIS0+iuaWe8Ylhhob7qKwqpaGxhsamWoaG+zhx8igdnS0cP3aEosJcDi7O0d7WxM0bV7h44SxH11Z4+OAOR1aXGR0ZYGx0kIOLc0xNjtLe1kRtTQXlFcVUVJYgIydJWXkR9x/c5utXn/L88QMe3L7BJ08f8erlM+7dvMaFs6c4srrM5MQIwyP99A/20NzaREtHO+XVNbR0tLMvJhprezsC9gbi5u2OvYsdoftCcPdxRVpxD6IS25BTkWC3zA5klHajrquImMxODC31cPa0x8HNhsBQf/qGe6hvqmZyZpSunnY+vniW//jtT/z8y/fMvVH1lJeXEhwcSF5+lvD/iIjcS15+FoFBvkhIiROXEE1+YQ77osJp7mhieGKIj6+cZ+XoIRLSE1g/s86Vm5cprSrBzduVrv5OUjKTMbUyQddIBwtbc3KLcqioLae6oQpXLxf2RoZweH2F6oYqzG3McPdypqAwm9+NjgwxPjbCwvwsa0cOc+L4OkfXVlleWmRhfpax0WHGRodZXlrk1MnjnDt7mosXznPt6mXu3bjBg1u3eHTvrlDneefGda5cvsiFj8/x8fmznD1zijNnTnH06BH6+npISIjD3t4WAyN9ohPjKW+opbK+mvzSQoqriknMSMQn0Av/EF88fZzJyE6ivDKP/PxUCgpSqK8vZnS0kyNHFlhcnuHEuaMcP7vGgZVZ2nubUVSXxcbJDH1TTSJigklM3096bjwdfQ24eFuTVZhITHIorj42ePjYMT0/SFNLOZPTfTQ1ldHWUsHwYCvrq3MM9jYxMtRGQtxeRkY6KCpJp6qugIgof4zNtFFQlMTfzxMtTRU01C797awAACAASURBVJWIiY7AQF8LDXUlbKzNqKos4dTJo5w7e4JLF89y4vgR7t65Tk93G9XVxXz55QtOnlzh4MFJrl49g7+/K34BzuQXpqBnpIKZlQ4BIa60dFSSkR8vbKzWM1VFWUsCXVMFNA1lUNWVQPGN9+GtdEndQBoJlW1omyti42GER4gdbkE2GNioERzjibW7IbaexqQWxxCZHIBHiB1mTjoY2KihqCWOvoUyNq4GgvQn5W1YOeniEWCNvrkSSlrimNioo20sh6GlCoqaYohKfSiMYBURf489ytvZLr0BEYkPeEfkf6NmrIi5ixH/4/3fIaW+m23Sm/ho57tsk/qInbKb2Cb1EVv2vI+IxAeISHzAJvE//NNN4FvA8Y8gQlAOJyIhMFtv3v0uIhLvvUl0eh8RiffYJvUBu5VEkNcWR1F3D9LqO9mluJktUv/IQrwFBDvkBZIkQXSswFy9TUaQFPVWNrZDbgPb5f7uWIW/MRG7FAWRs1sk32Wn/EfsUd7CbqXN6FkoYOWijb6lImoGEuhaKqNhIoehlSqaxtLoGslgYauGvrEMBibSOLhoY2Qmj62TDnpm8ti7mRAR74+5kyHKerI4h7hQ119P41ATrqFuaNvo4BDoiH2gM2oWWmjb6qNhY4CuoynG7tYYeVij42SGloMJOk5mqFrqommti5mHDVY+Dhi5WGDsYoWFjzPm3k5oWJti5umMXbCfoGE6KADXiDA8o/YJolgjQ3CODBGap/XdHNB0sELfzUEoabIN8cMhLBDX/aH4JkYTmBqPe3Q4Fv6eGLk7oOtkja6TNSaeTtgEeuESEURAQgyRWWmkl5eQXl5CRFoqXpERRGdmUtneTkFdPYExsXiEh+EZEf7/nM7U0tdPa/8Azb191HV1UdLURHFjI/m1taQUFbE/PZ2wpCQiUlKIyhC0ZO9PTyciRcA87EtLIzozk9jsbOJycohKS6Ouq4veyUlaBgZoGxqiZ2KC2u5uMsrKqOnqon10lMb+fvJqasitrqa8tZX00lK8IsNwDg3A3McZHQdzVCwNkDfWQtpAHTkjTZQt9JEz0kTWSBM5I03kjLVQsdBHz9kKKz9XHPf6YOpii6WbPbZezjj6uRMat4+6zmYmDswwODVKVUMN1Y21ZORm0tDayOEjK6ytH2FtTRCp3dbWQktLE52d7YyMDDE9PSksGnvLPpw7d4bTp0+yurrCuXNnWF9fY3R0WAA85qY4f+4Ut25e5fq1S1z4+Bxra6ssLx9kbf0I33z7msNH15hZOEB7by/ltbWMTE2xcOgQvcPDlNbVkllUSE5pCZVNjQxMTnD6wnnOXb7I6PQkTe3NlFaV0drVRmtXG0NvLuBtHc109glMjc3dvTS0tb1hNCoprqyksraG2sYGauvrOHPuLL/99le+++41f/nzH/nxh+/49vWX/OmPPwmZiN/+/Kf/Ns711x9/4KfvvuWbL17x1eef8e1XX/LtV1/y9avP+fHb10LQ8f03X/Pjt6+FQOT7b77mr3/8Vfj+H799zesvv+CzF4KOiM9ePOfhg3vcvXNLYLB+wx7cvHGNmzeucfnSBS5e/Jje3m4KC/MpLy9lYmKM9eNHOXv2NI+fPuLunVtcuvgxK4eWmJ4SFHB99eUrfv3lJ54/e8KFj89x9swpxkaHqawoo6y0mLzcbJIS40lNSRJKhmprq4VJTMvLB1lfX+P48XVmZ6dZWVlmfHyUlpYm2tpaaG9vpaOjjfHxUYpLi6hrqGV6doqqmkqqa6vIycumoCifzu4OGpsbaOsQyIu6e7tobm1iYKif6toqCosLmJmb5tSZkywszjMxNS5sxJ5bmOXk6ROMTYySV5BLQJA/VTWVLC4dYHR8hKvXr9Dc2kRbdzvdg73UNNZSWFZEfEqCYBLjiEuIJTk1ibSMVCGIyM3NJjk5kdLSYurrauhqbWKgu4PRgV6G+3sY6Ommr7eb4eFhJqYmGZ+dpam7i6K6OlKKiglLSyMwKRGf2Djsg0PQtbFH39YBfVsHfCKjyCgrxz8qGm0zCwysbVE3NiYiKYnY9DQiExMIi4vFIygQO3c39MzN8NobyA7pPfzP99/hwx0ibJfYhZqBBtautpjamyGjIomChjRaBgJ5kq6xKup6cmjoy6NvpoaBmQbquvIoqkuipiOHgZkGJlY66JqooKwlhYa+PHqm/5eytwyS80rQNfvuQINJzCqpmJmZmZmZGbKYmZmZmVUglZiZbcuSJRnaKJmh3TBz7z77o1Q5du/cu7E/TpQyM0IRqsgInfd74dmce9U0UEBZSwpFDQkUNSSQVxNDVU8WRS1JNA0UNtkSdgYYWWhhZWeAp48jMfEhCDLjSU2LIzYujDRBPLFxYYRHBJCQGElzawM9fd2MjA3T2t5CQ1M9tfU1QrBhVU0lhcUFVFSVU1ZRSmZ2BtW1VQwOD9DV00lFZQlpqYl0d7Vx4fxpji3PMz83xcmNNY4tz7O4MMPoyAB9vZ1UlBeTEB9Ne1sTd25f58b1y2Skp9BQX83C/CbjpLamgqXFWZYWZ/nzx895/N7bfP/dV3z37Uvu3b3JzRtX+Pyzj3nv0UP6B7rx9HIlMNiP5WPzPHh4h5eff8LP33/Df/zyEz99+xXff/UlD+/c5MzGOmurS6wcW2BldZHZ+Sl6+ropLi2hpLSc5tYWevv7GB4dobe/h/zCTZEUEx9BcJg/VrYm2DlaYGSqhajEfmQVRJFXlUTfXAsXH3t8gjxw93Wmsb2W+ZVpuvvacfN0wtPHlYnpEeITomnvaGZ1bYnAIF8CAn3Iyc0gMMiH+IQoYayop7ed+IQozCyNiIoNw93LGX0jbTx83cgvyaW5o5HIuHBMrI2pbKigqLyQ7oEuymvK6B3qITYphiRBIvEpcTi6OaCqpYKHrzt5xbm4+7iRlZ9JfUsdaVmplNeU4eLuQHhUML/r6mxnbHSY6akJxkaHGRrsF4qK0ZEhpqcmNnsNC3MsLy1w6uQJrl+7wtsP7/Pk7bd5/t57fPz8mXBx4sm77/DwwT3u37sjLFZfu3aF27dvcu7cGUZGhqipqaKopJDUrAwik+KxdXPE2ced7KJs0nLScPN2wcndgfikSHLyBWRkxJOUFEFlZS7j492sLI+zujrF0GgPi2uzPHx8l4q6Elq7G8ktTiczPwUlDRkMzTXRNVbF3tUcKwcjjCw1iUoM5Kj0Xizs9QkMdae4PJP0zFjyC1Npa6lgbKSD0yfmGe5v4cOn91ldGic22h8bGwNcXS0JCfPEwkYPSxtD3NzsSE2Jp7KiGFcXe0yM9fDydCE5KZbUlHjKywq5eeMy42ODnD93ktmZce7fu8mx5TlWVxZ48OAGX3zxIRsbi5w8ucT6+hwNDWU4u1oQFOKOi4cVVnYGBId74O3vgKqODPJqYihqSAiLUHJqh5FU3IeMykGUtMVQN5BGVU8SRS1RFHTEsPMywT3YFv9oV1wDrdEyUyA5LxKPEDsM7NQxdtRCSu0QakYyeITYYWirjqKWKKZ2mjh4mhAc405WURwhMe6o6kqgoiOOkZUqSlqiyKkdxsRGHS0jWY6+ckBkVA8hrrAfaZXDwlWlbQf/xF6JHfzbjt8hryPF7177HbvFtnFQapMzIaclJhQdv3Ym9klsE14AtwTGPoltwtL1/05EbL13SGYHu45ulrAPyexAUVccFQMpxJT2sePoH39TrN5yE/bL7/yVGNiNqPI+oRNxUHo7R+R3I6q4VyguDv0357D8Dg7L7+CQ3HakNA4iqbo5LRsS54qpvRo2brpIKu/B0dcUBZ2jHJXbgbapDO4+pljYqSCruAtbRw1MLOTxDbTA2kELFx9TgiLd8Qp2wMXfDmU9WZxDXPCM8sLG1xYdW1107fQwdjHB3NMax2BXDJ1N0XMwQs/JDGN3a4xedSDUbQ3QtjdG194QfUdjrHwcsPJxQM/BBH1HU2GkScPaFGs/D5wjgrEN8sU20B/36Eg8Y6NxDA3GOsgHl+hQ/FLjcY0JE7oQ5n4e6LrYYezlglWgt9CJ8EmOJTA9Ce+kGBwjgjD1ckbH0QptB0sM3ewx9nDExNMJ57AgwjJSicnOILkon9icbPzj4whLSSG7spL82jqS8gvwj//vp1X/d6d7dIzW/gFq2zsoa2gkr6qKvJoacqqqSC0qEoqISIGAuOxswlNTic3KIqWwEEFJCalFRSTm5RGXnU1sVhYlDQ2UNDTQMTJC7+Qk9d3ddIyM0Dk+Tn5tLYKSEvJqaqhsb6e6s5OCujqSCwpIyM0ltaQYn/hI7EO8MXSzR9XKEBlDLST1VFEw1UPTzhQVS6NXEbRNkaFopo+2gzk2gV54xYXiEuyDjacTTv4eeEcE4hXqj094ICGxEYTERpCem0lFXRWC7HT6Rwa4cOk8cwubT7OmpyeZm5th8VWs5fjxNWH3YX5+lvn5WU6cWOf+/bucOXOK5eVFHjy4x/37d1leXmRxcZ6zZza4eOEMFy+c4cLFzfGMlbVjnDpzkofvvc3p8+do7mynqaODnNISEjMzGJqZZm59jfzKChKzMknNzaG0rpaGzg66R4ZZPrnBzNICeSVFxKcmI8hOp7KuiuiEGLILsqitr6KppZ7iihLySkqoaGiiqaOD2uZmiisrKa6spL65ia6+Xjq6Orl+8wZ///tf+fLLz/nrLz/zw/ff8vLFZ/z03df8x19/+c35+19+/g25ektE/PDN13z56SZR+qsvPufrL78QCoqtaNNXX3zONy++FBatv/vqJf/rH3/nlx9/EDoY3331kheffcoXn/yZF599yocfPOPp+4/56MPnfPjBM+H/m1uOw/HjaxQVFZCcnEheQS4TU+OcPL0hnEt9/mxTSJw6eYKB/l6mJsd5+v5jvvn6JW8/vM87bz8QdiR6e7pobWmiuqqC7KwMsjLTyc7OZGhogO7uTtLT08jOzqS3t5uTJ0/w4ME9zp07w4kT6/T19dDa2szQ0ABtbS00NzeysrI525qSlkx4ZBj9g32UV5ZR11DL8OgQg8MDrKwdo7W9ha6eTsYnxzh34SzdvV2UV5YhyEijubWJhaV5JqcnhP2J3v4emloaKSjKp7K6gqiYSMIiQhkdH+Heg7tcu3GVY6vL9I8McOz4CsWVpUTFR5ORm0lYdDhR8Zs9iNLyEopKCsnOzSI3NxuBIFUYl2poqKO9rYWxwT5mR4eZnxpnZmKU0VexqsnpKeaWFukdG6WyuYXM8goSCwoITt10IGwCg9Cys0fN1AI1E3Mk1bXQNLfCOzIKW28fVPQN0beywc7LC+/wcEzsbDG2tcHZ1wcbN1dMbG3QNjHG0sWBPaKHeX3vTnYd2c9ru95in9gBtE11MLQ2QMNAGSUtaRTVJYUXf1kVEVS0JdEzVUZdTw51XXlUtWVR0pBCXlUceVVxlDQlUdOVRUrxMCra0mgbKaFpoICqjgxqurJoGiigZaiItoky6voKwpVJT39H7FzMcPO0IzoumMiYQAqKM0gTxJOdk0qaIJ6Cwkxy8wR0dbcyOj7C0MggE1PjtLa30DfQS3NrE30DvXR0tdPW0Upx6Sabobq2iq6eTuob6yguLaKiqpyx0UGGBns5e2aD+/dusb62zNjoINNTY0xObEKO21obmZocpb2tiaLCXIaH+ujsaCE1JUEoLlpbGpieGuPe3Zvcv3eLZ0/f49NPPuThgzvcvnWN69cuce/uTT7/7GN+/OEbLl86R3ZOOimpCUTHRjAw2MO7jx7w8vNPeP7kEX/98Ts++eApP3z9go+fPeHxOw+4e+cGp06uM78wzfjkpljYOHWS5WOrtHW0MzUzzcLSItW1VWRmZxAWEUx0XDjhUcF4+brgF+iBjr4K+w9tx8BYA1dve1q66nDzc8QrwI3bD68zNNHHxNwIkzOjmJgb4OhiS+9AJ+vHj3Hx0llefvU568ePsbK6yNvv3GNtfYm8/ExU1RQwNtHD2cWOmNhw3L2c0dJVQ0dfg/CoYCLjwjEw1cPQTJ/ZpWn+k//gyUePaelspqy6lMCwAOKSY1/Fzrrw9PMgOT0JB1d7AkL9Sc8RkFecS0FpPjmF2eQW5VDdUEVEdAgW1ib8biuqNDjQR29PF5MTY0xPTTA02E9f7+bc2ejIEONjIxxbXtxkRdy9zYP7d3l0/z7v3tvkQ7z39kOevveI508e8/6T94RPWe7dvc21a1e4evUy586dYXJynN7ebsYnx2jt7iSzKB9zB2vkNZRx8XYhqzCLlIwkvPw9yC/KJCTcj5SUKFpaqmhsLKWmpoCBviZmZweZOzbF3Oo0yxtz1LVVEhYXSFhcIDIq4ohI7UVFRxZTWz0kFA/hE+qCvIY4QdFehCf44xfqSmJqOG1dNZRVZFNWkY2Xhw3zs4Ncu3SC3Mx4WhvLCPBxJEMQjbu7Ndra8pRX5jA83klhSSbT08MsLU1x6tQK6ekJ+Pq6EhTkxdzcGIODnZSX53P+/AlaW2upqiri7t2rdHY24uhoSUNDBcnJ0Zw8eYzV1RlOnlziyZN7zM4OExHli4GRKmJS+zA21+TQ0e28ueNfkFI8TFCkJ7YuJqjryeDqaYGatjgiUttR0hJFx0QeMbnd7Bb54+aFXkOEkAQvzF312CX2GloWirgG26Bno4qivsTmJfjVE/fD8ruEl2YJlQNIqR3igPib+IQ6cPXeSTIKY5FU3IeztxlmdprIqR3G3F4LaeUDqOpKYGqrgby6CIcltyGtchgJxQMcktwkVr+x7/e8uf8PvLn/D7y+99958+Cf2CO+nUPSe4TxpcOyuzkks0vYp9gSDP/chdgSEIdkdrFb9DXhxV5EbhcHpbdzWHYnkqoHUdARw9xZF3ltUSGYTkRul9Ch2HIi9shsEwqIrZ+/FhGH5HZyQGY7h+Q216+2WBZHFPewX2oHhxX2/hdYTn4XR5X2ckR+J/skXkdcZQ+HZN9CQmk3xrZKFNcmE5nsgbWrFuaOapg6aaBiKI6s+gFU9cXQN5FF11gSXUMJDE2lMDSVQcdAHDtnXbyDbfANccLWzZgYQRhWrqb4xXgTKQjDxMkQY0cD5A3k0LBUx9TNDH0HA3Ts9DDzsMAuwAmbQCdMPK3QczZBz9kEQzdz7AOdsfDc7FVYetqg72iKnoMJuo5mqFpuQukMXW2wDvDEIzYMt9hwbIJ9sfT3wS4kUMiEcIkOxS7UHxNv102QnJsDxl4uWAZ4YRXojX1YAJ4JUQRnphCcmYJnQhQO4YFYBXpi7OWEnqst+m52GLrZY+rljG2QL27RYQSnJRGVk0FCfh7RWZkEJycRnJxEfF4e2dXVpBT//wPPDc/O0TM2TkNXN8W1deRUVJBXVUV+dTXZ5eWk5OcTLRAQmphIUFwcyXl5pOTnk1ZYSEZJCZmlpQiKikjMySEmPZ3UomLKW9toHR6hZWiYup5eKts7KKirf7UTn0NyQSG5FVWUNTZT2dJGYU0dybn5hCQl4ZcYi0tkEGbebmjYmqFgaoCimT4athbou9iiaWeJgqkeimaGaDtYomVvhbKFITqONjiG+OEc5I1HqB/+MaGEJccQnhRDcFwEwTHhhMVH0dHXRXpuJiGRoVQ31HD67Ckamxvo7+9lbW2F27dvcuzYErdu3eDhw/ssLy9y+vRJOjvbGRzsZ3Cwn+npSc6ePc2dO7e4dOkCy8uLrK+vcvPmdW7dusGtWze4e/c2z58/5e7d25w6c5K79+/x9nuP6Ojro6y+jozCAtLy8xAUFJLyChqYmJNDaGIisYJ0MotLKG9sor6zg+rWFvIryknJySQtL5vUrAyS0lNIyUwjIy+LwrIiymsqqKyvpaS2hpyycnJKSyipraG2uZmapiYqa2sor65iZGyU69ev88tffuK7bzedgJ+//45vXnwO//d//mZN6a8//cg/fvkL//HXX/jLD9/z1Ref8+3LF3z31Uu+efElX376yW+K0lurTVvzr3/96Ud++OZrXn7+Gd++fMHffv6JH7/9Rtix2HI3fvz2G1589ikfPXvK+4/e5f1H7/L82fv8+eMP+fCDZ5tTrW8/4PHjR1y5comunk4amxsYHR9hZm6a5fVjXLh6kUvXL/Ps6Wav4tzZ0zQ11lNfV8PdO7f44ftveeftBwwN9nPi+BrXrl5mbfWYcHWor7ebstJiBIJUGhvrmZ6epL29FYEglcrKcqanJ5mdnebcuTOcOrXB0NAANTVVdHS0MTU1wcTEGIOD/UIxUFldwfGNdS5evsDAUD9VNZW0dbRSXVtFbn4O8YlxNLc20dPXTW5+DiVlxZSWl9A/2MfYxCgTU+PUNdTS1tFKXkGuUJj4+HnT2NzA5PQEfQO9dHZ3sLJ2jIametKyBNS3NFBQVkRqZhqJaUkkpCaSkJpIqiCF7NwsikoKKSzeXGMqLMynoaGOoaGBzX/D+Cgnjy2xMjvN/OQkEyPD9Pf2MTY2xszCIqPT01S1tJJXVUVC7maR2jc+EYeQUPSc3VAytURMVYOjSqooG5pg6+2HW2AwJvaOKOnqI6+lg4GVNab2DhjbWKOqp4uFowPaJsYckpTAMygQZV0dDklJ8oedb/HHXW/y1r6dvL7nTY7IHsXS2QJdUw1UdGSRU9l8cKiuJ4OOiTy6pgqbx0QFFW1pFDUkUNOVRVVHBlmVo8ipiqKmK4uCuvim86AuiYKaBEoaUqhqy6KmI4eajhwmNro4edkKORMefk7kFAloaK6isqaYqtoS6hor6Oltp6u7lfKKIsrKC+nuaWNqeozq2ioam5sYGhmmo6uTgqJCGpub6B8coKSslJy8XOobG+jq6aappZmqmmrh/PL45BjjY0NcuXyeixfOMDkx8qqPMsDy0hy3bl5lZnqcs2c2WF9bprKihNaWBmJjImior6ahvlpYlO5ob2Z0ZIDj68d4/8m73LxxhRPHV+jpbqezo4VzZ08yMtxPW2sjJcX5ZGakkpgUi3+ANy5ujmTnpHPu/Ck++/gDPvv4A158+jE/fvOSx2/f597Nazx/8og/f/yc27euce36JZ598IQvX37B/YcPuHb9JusnjjMyNkpvfx85edl4enuQlBJPZEwoPv4eaGgroaAshaTMYQ6K7MTAWAMPPyeKKnIIjw8itzid+tZKrBxMcPW2JyTcDyNTHcwsjVBRVyAsPJDpmTGePnuPmdkJPvjwfX786Vv+/o8fWVmdo66+nNq6MsorChCkJxAWGYCXrws6+mpo6apg42SBnIoUGnoqqOsqExjpx+jMCEPjg4THhGFuY0ZiWgKaeho4uTtS01jNjbvXuXD1PGbWpmgbaBEUHkh2QRb+IX4EhPqTkpFMdl46Cckx/O7SxfNcvXKJjRPrLC3OC+ffJifGqK2poq21mYH+XibGR1ldWebK5Yvcv3dnM8v59ts8uHWLKxfOc+7USS6cOc31y5tlsK1C9paIOH58jbm5GeFTromp8U3LuqeT6MRYrB1tcfN1Izopmqj4CAJC/di1900cXazJzE6kqamC3t5Gioo2Y01Lx8a59eAKyVkJOHnZ0tRVi7O3HRYOxsipiSOpKIKOiSq2rmYYWGpgbKONppEiqnqy2LqZ4hHoQFCEF/PLo0xO9zE00k5jYyl9PQ3MzQxQWZpFfnYiI0NtXDy/ysWL68TGB9HUVsHqiRkaWspoaCrn7Pk1VlfnmJoZ5KOPHnP2/Bq3bl1ifnGMyclBllemiIoKQktHEYEgnoamchISIoiKCuDSpVMMDLQxPT3Iyso0eXmpFBYLaG2vwsBEjV37/sTeg68TEOKKIDcOfTM1altKGJrsRFZFBFGpHbj7WBAc4YK6vhR7RP6IlNJ+HL1MScwMJT4rlMrWfKLSA9G2VELbUgk1E1lEXl2QRRR2c/jV5XdLRBxV2issD0urHMTVzxIjazXcA6wJjnbD0dMEY2s1sorisHTUQUVHHGNrNbSN5ZBS2s8BsTcQlduLpNJB3tz7r7yx519468AfOSp/AF0LdUwd9JHTluKNA39g15E3f7O+tBVT2pp0/WcRsfXZ1ut9EpsrTbuO/olDMjuQ0RBBxUAKFQMpFHXF0TJTQFr98G9Wq44q7OGg9Hb2S2/jkPx/LSrtld0udCUOyO4QioKDsjs4KLuDw/K7hCwOUcW9HJHfzV6JbUIRceDVipOo8j7ktERQ1BVFRH47Mpr7UdYVQUXvCAFR9jj66GFsp4ChjRxK+keQUN2LhNJuVPSOoGssiYaeCEpqe1FS24uZlSL6xlKYWqlgZKWMvpkKumbKhCcF4eRrS2J+LJHpoWhZqqFhpoqMrjSaVhqYuBqj72CAkYsJZh4WWHrbYu5pjaGbOQauZhh7WGLpbYtjkBP2AQ64h3vhEeGNjY8j5p62WHjaY+hqhYGL9St2hAtWgZ5YBnhh7ueBVYAv9qFBuESHCsvTDuGBmxElDyf03RwwcHfEyNNZ6EZsdScC05PwSozGKTIY+zA/LPzdMfZywsTbGTNvF8x9XLEO8MYhNACv2EiC05KIyc4iKjODwMQE/OJiCU1NJTYnh+Siwv+XUIjKzCAhN5f4nJz/VkgMTs/QOTxCY3cP+dXV5FZWklVWRmZpKenFxaTk5xObkUFESgpJubmkFRaSVVZGdnk5WWVlZJSUCAVFalExOVXVlDa3UNneQXVnl1BEpJeWkVpUTFJ+AWkFReSUV1JS30hJfSNZpeUk5OYRmp6GT2IM9iH+GLo5omFrgZq1GZp2lug522Hg6oCBqwO6TrZoO1hj4umCQ2gADqEBWHi74xzki6OfO84BnnhHBBKaEEV0WgLJ2QIyCnOoaaojPTcTQXY6g2NDXLpykYamenp6uoTMh+HhQc6fP8vGxnHGx0c5efIEs7PTrK4eY2Cgj9HRYebmZoSF6187FWfOnOLEiXWWlhY4deYkp8+e4uylc7z93iPuvvOQ8YV56jraKaqppqKlifLmZlIKCwlPTSUiLY2wlBQSdAlcswAAIABJREFUsrPJLa+gsrmFuo52KpoayS0rJTU3hzhBCrFpycSlJJGQlkRqloCMvCyyC3PJLswnLl1AdGoaCRnpZBUXUVZTQ1VDA7WNDTS0NNPZ2cmlS5f4y88/8t23mzOrX33xOZ9++Iy//vgd//HXX4Ssh1/PtG4Jgi2h8O3LF7z47FNefPYp3758Ifzsn3sSX376iXB96aNnT4WRpy1347uvXvL1l1/w+Z8/5qNnT4Xu/QfPn/LxRx/w7OkT7t29zeXLF7l48TyT0xN09XQyNTPJ+qnjjE6N0TPYy9rJde4/2owyPXr3bR7cv8vU5DjNTQ2cO3uan378nr//7ReuXL4o7DNunFhnbfUYc7PTjI0O0/PKfcjJyaK7u5O5uRk6O9upra2mr69HuJh04cI5FhfnhcXrkZEhuro6NqNQTfX09vcwMjbM+OQYUzOTDAz109reQntnGzV11RQWF5CRlU5RSSEzc9OsHV9leWWJ+sY6JqbGOb6xzsapE4yMDVNTVy18gp1fmEdXTye19TUUlxZRVlFKYnICoeEhOLk4kpqZRlVDDXklBaRmppEkSCZJkExiWhJp6alk5WRSVlFKUUkhFRVldHV1MDU1wdzczKYDtzDHzPgIU0MDTI+OMjEyTF9fH4PDQwyMjdHS20NBTc3m91UgwC8uDtfwSCx8fFG3skNKx4AjSqqIqaijYmSKuasHdp7eGNnao2pghKKOHjJq6qjo6aOkrYWKrg5K2lpIKCqgbqCPo5cnByTE2XZgP7/fvo039u1i1+F9vLH3LfYc3YuGkTo6JuqbIkJVFHm1o6hoS6JpKIOWkTRaRrKoaG86Dmq6sqhoS6OsJSWMLMmpiqKkKYmqjgwaegpCx0JVWxYNPQW0DJSQV5dCz0wTW2dzHN2tcfNxIDTan4zsZIrLcskrzCAnP4Paugo6OptpbWugr7+LwaFe6uo2I2oTU5O0dbRTW19HZ3cXxaUlJCQlUl5ZQX1jA82tLTS1NFNcWkJyagqpgjSaWppZWlpgfGxIGFnq7+vi2PI8p08dZ2lxltmZCa5dvcj5c6coKsyluCiPkuJ82tuayM4S4OHuTEF+NqUlBUIRce3qRRbmp2lprufUyXUW5qcpLysiO0tAUmIsuTkZJMRHk5aaSGJSLA2NNbS2NzE+McyxlQXObKxz58ZVHj24y90bV7l28RwPbt/g+ZNHPHv6Ho/fe5uP//ycr799wcuvX/Do8XssH1ulp6+X0vIyEpOTCAwOIDI6gvbOFnILMjExN8DIVAcFZSlkFUTZd3AbohL7OSiyE3VdRZS0ZDGx0sPUWh8NPSUSBdHkFqSjpavCgcN70DXQxNbOgv6BLoZH+llcmmVpeY4PP3rKhYsnOXV6lbr6crq6m7lw8SR19eXEJUaQkByFjr4aJuZ6GJjpYGiui5KGHKraisioSCKjIomJpTHeAV40dzQxPjNGTWM1LZ3N2LvY8eDRffqGe8nKz8Q7wAsdQ21snWzwCfTGzdsVB1d7snIFFBTn8Lvz585w/doVLl08z4nja8zPzTAyPEhPdyclxYU0NtQxONDH7MwU62srXHpFLr139zYfPH7Mw9u3uXj2DKeOr3P25AY3rlwWTsTeunmdixfOMT8/S0NDHVVVFSwszHHy5IlNsFBPNx19PVTUVpKRm0l2QRa5RTmkpicSlxhFUKgP0XGhZGYnkl8ooKgknYamUvoHWxgcbmN0up+iqlx0TTVw83NEz0wdbWMV1PUVOCK9DyllEXRMVTCy1sLAUgMzex0OSmxH20SRkFgfzGz00DJQ4uLVE+TmJ1NbX0RkpC/NjaUIUiOprc5nbKSDy5dP8OnnT+jqqaeiJo8bd87x4N1rLK9NcuPOOWbnR5ic7ef02RUqa/MZHO4gWRCJta0Rzu6WGJtqIS69H31DNRJTw4mJC0ZTW46gEE+8fR3Q0JJFVl4EZVUJlNQkUNOSQUFFFCU1cf7t9d9h62JCR38twVEeBEa5U9GYR2VjDnbO+phYquLkboydsz7q+lJ4B9vRPlDNxGIPla35pORHYedjio6VMro2qigaSG4WgqXeEi4JbcVwRBR2c0RxD0eV9m4ehT3oWamwX+wNJJX24x1iT2ZRHEraYuSXJ+MdbIeqlhj6JgqoaIpiZqeJlpEsYrJ7OSK1iz1HXme3yGtsP/BH9oluQ9VAHgtnIxR1ZPj9jv/B9kOvCadcfx1X+ufuwz8Li1/PvR6Q2iF0MQ5I7eCQzC4kVA4JI1Jb/AkxpQPIa4ujqCuJlJoIIvJ72Se9jV1Sb7JT8g12SLzOTsk32C39Fvtltgs7EVsuzRHFPUKa9paI2C+1g4Myuzgos2uTzq12EGVDKTRNZdEyk0NE5i10zKTRt5RDQnk72ibiaJuIom0iio65JCqGoshqHUBe8wCaJmIYmEmhoX8IRbVdyCvvQlF1Hwoqe1HXEUNVVwx9MxXcA2wpbSggqzSNtKJ4/GM8kNEWQ05XCilNMdTNlNGwVEPNXBVjFyNMXI0xcTPD1N0cc09LLLysMPexxsrHBgtPS+x8bPGJ8sY3zg/HQBesfe2x9XfGzMseS18XbAI9sA7wxMzXFVMfN6yCfXGKDsU9IQrflDh8U+LwTorBIz4S56gQbEP8flOwNvVxwzrIB7fYcKGI2ILQbYkIE29nzHxdsQzwwMLfHUs/T6wDvHGLDiMgNYGonCwiszMJSE7EIzoSz8hIfGJihByH5KJCojIzCElJJiwtlZjMzP+jIzE0M8vg9AzV7e0U19eTU1FBVlkZORUVZJeXk1pQQHxWFok5OQiKisguLye7vFwoHvKrqylraiKjrJzkoiJSS0ooaGigqquLqq4uSpqaya+to6C6lvSiEhKyckjOzSevoorS+kaKa+vJragisbiQqNxsAlKScIkIw9LXGyM3FwxdnTFyc0HPyQHbQH/coiJwDA3GNtAfh5Ag3KIi8IgOxy82As/QQNyD/fGLCiMyJYGELAGC/ByyigtIz80mUZBKSrqA5vY2VtfX6B8cYHJykrW1Nc6dO8Pc3AynTm0wMjLExMQY58+fFYqD+flZJibG6O7upKOjjYmJMU6ePMGZM6dYXT0mJBgPDg8xNTPNsdUVzl68wNXbt5laXqKxu4vM0mJSCgspbm6iuLmJyOxMPKIj8Y6LITw1lficHLLLyymqq6OwtpbM0lKSsrOIFaQRkZRIRHI8UckJxKYlE5+eSkJGGvHpycSmJROdmkJkaipx6QJS83LJKi6ioKyMytoamtpaaWpq4tKlS/z80+Yl/uWnn/L5Rx/xwaN3+PKTj/jbzz/xn3/7K//z738T9iG2oHF/+/mn35Siv/ric7764nPhtOv3X3/1G5bENy++5LOPP+L9R+/y4M5t7t26yYvPPuXn7zfFyj9++Qs/f/+d8O/64pM/89Gzpzx/8pjnTx5vOhNP3uPO7ZucPXua9fVV1k+s0dreQmNbE5Pz08wuzzM6Pc704iwrp4/z4P5d7ty+yaWL54UAudWVZT54/pTvv/uG7779miuXLzI3O82x5UXW11Y4trzI5MQY3V0dlJYWk5aWQmVlOTMzU8zPzzI8PMjIyBDT05Osra0IvwPT05NCUFt6ehoFBXl0dLUzt7D5QLCrp5ORsWHGJkbp6eump6+bsopShkYGOX/xHEMjg3R0tdPS1kxndwet7S1ML8wwOjVGWXU5jW1NNLQ2MjQ+TN9wP2sn1+ns66K8poKE1ERik+KITYojrzif+JQECsuKKKooIasgh9TMNJLTU0hOTyFJkIwgI42snEzqGmqprK6gvb2VpaUFNjaOMzc3w+joJpF6uLeXga4uhvv7GOjfjL919vbQ1t9HVUszqQUFRGdk4h+XiGtIOJbe/mjbOiKta8hhBVX2SsogqqCCgrY+6kZmaBiboqxngKy6JpLKqojKyiMiJcO2/fuQVFJEWlEReVVVHNzc0DA04PU9e/nDju3821tv8ub+3ewWOcjru7ex7cAOpFWl0DZWQ01PHgV1ceRUj6CoIYaaniQaBpJoGEgjp3oETQM5dE02F5jUdKXRMVZEXU8OaSURpBWPoKAmgZqOHBp6Cqhqy6OiJYe6riI6RmpoG2ugrq+CgZkOzp6b2XxPf1d8/D0ICQ8gOi6c6NgISkoLaGyqpbKqlP7+XuHMaGlpMZ2d7cI54KqqCqHbs7g4T3t7q/A7lpSUQGJiPBkZApqaGpibm2F6aoy15QWW5qaZnRxjY+0YVy+e4+bVSzy4c5PnTx7xzv07zEyMcuPKRcaG+pkeH6G6vIS8rHQyM1I3xx0unqW2poLWlgYaG2o4tjzPyxefcf3aJdZWl+juaiM3JwNBWhJxsZGboqQkn/mFadZPrHDm7AbHVhaYmxrn/OkNHt65yZ3rV3jv4T2+/OQjPnz6mBvXL/Pg/m3+/MkHPP/wfe7cu82ZM2cYGBhiYGCAiooKgoODiYqKoLAwn5bWBmpqy9HV08DB0RJlFRmUVCSRkTuCuqYcYpIHcPe1R8dEFRMrHawdjbF1NsfGyQxrO2MkZQ6jqiGPiroc6RnJ+Pp5IEhPIjDIh86uFsYnhjC3MMDC0pCo6GBi48KorCpiZLSXwZFufPzdsLYzxdhMl6wCAWY2Ruw6sA1JeVGOSB8iNjUK3yAfnD2caGpvpGewm9ikGHIKs8kpzMbE0hgHV3t0DLUxsTQWvs7My8A/xA9jCyOcPRxJz0njd1tU6Qf373L92hWOr68yPjZCT3cnVZXlm9nB0WEWF+ZYX1vh9KkNLl+6wI3rV7l6/jznNjZYP7YsBOLcunaV+/fu8M7bD7h44RzrayuMjAyRnZ1JeHgoTU0NLC7Ob37paqqprq+jrKKUwrIiqmrKKS4tICE5htCIQJJSY0hNj6ekPIfcgjSSUyNoaqtgdn6I1s5qzOwMcfV1wN7dCgsHY5y9bZBWPoquqRpKWtJomyijpC2FopYkFo4GmNhqoaAphrjCfuQ1RFHTk+eNnf9Gfmk6nr72uHhYsWvPH0lMDEVG5hC52QlMTvaysjZF72Az1fWFRCcGc+zEDGExfiSlR5FZkEhQmAe2LiY4uVmgZaiIb6AzhhYaKKlJICa7H0VVcWRVjnLwyHakFA+joSPHEfHdyCiIoKAixsHD2zgsuhN1bdlX02qKOLibo22khJ6pMhr6spjaaWLnboKpnSb2HsbklScTFe+NoYkiesbyZORGMTXfzfRyH619lVQ05hCS4IWupTJHlfYioX4IBX0JZHVEEVXZ/5sM/6+LxL8+e8XfQE7rKFrGchwQf5OjsruISQ1A3UB6E1TnZoS0wj609KVR0RTFO9gOOzdDJBUOICK5k/1ib3FAfBs7D73Ga7v+hTf3/4F94jvYI7qdP+3+V/aIbvtNmfqfBcKWcPjnz7dYEVv9iANSO9h19HXePPDvvHXw9+wVf4sj8nt/42AclN6JhMoh5LXFkVIT2bz8y206ELul3/rN1OteqbfYI/mm8Pew5dBsiYijCnsQkdvFUcX97JfawV6JbYgpH0TDTB5Dew20zOSQ0z6MvOYBzB3VMHdSQUl3P+oGh9E2EUXPXAIDa2nMnVTQs5ZFx1wSPUtpDMwl0DIUQU17P2ra+1FQ2Y2i6j5UtY6gqiuBibUm/hHuxGVE4h7kREiiL3be5kioiyCvJ4mkhiiKBrJI60iiaCSPrp0O+g56GLmYYOVjg0OQEw5BTlj42mDiZoaxoxGmziY4BzrhFeGJY6ALDgHOOAa7Y+HjgH2wB65RgThHBWEV6Il5gBdO0aF4p8ThkxpPaHYaIVmpBGUkE5SRLBQIW86EfVgA9mEBOEeF4JUYTWB6EsGZKfilxuOZEIVtiA+mPi4Yejhg4u28KSACPLAO8MYm0AefxBhCM1OJK8gjNj+XEEEqnjFRuIWF4RoaSkS6gPi8XFKKi0gsyCciXUBwctL/Z6xpdH6B8cUlusbGaOrro7K1lZKGBgpra8mvriarrAxBUREp+fkIiorILC0lo6SE9OJissrKKKqro6KlhYKGBtJKS0ktKaGwsZHa3l5qenqo7uyipqub6rYOCmvqEBQWk5JXQEZRCfmV1RTV1FFYU0dOTQ2CqgqSSooIz8rANyEOl4gwHEOCsAsKwNrPB5sAPzxjogjNEOCXGI9NgB9OocGECFKJy8kkNiOVuMw0UvKzSSvIISkng8RMAYmZArIK8sgqyCOvqJC2rk4uXr7EO4/e5fbt26ysrHD27GmmpiZYWJijoaGOnp4u4ZTn4GA/KyvLTEyM0dXVQXd3JzMzU0KOxNmzpzdFxekNLl6+xK17d7n39kMevPcuF27eoL6zg5T8XCLTU4nMSCeppIj4wnx8E+NxCgvBJSKMsLRU4rKzSS8uJqOkhOS8PGIzMohOTSE6NYWYtNTNn6lJm46EIIU4QQrRKfFEJMcTK0gjWiAgJi2VWEEacYI0krOzKKkop7m9jc7OTm7evClkP3z/8iVfffYZnzx9wsfPnvD9y5f87eeffrPQ9I9f/sL//Pvf+J9//5uwE7FFnf725QthV2IrxrT15x+++VpIpn763iPeuX+Pb158yV9++F5Y3v61y/Hy88/46NlTYZ/w4+fPePzeu9y6eZ1TpzZYXlmip6+b8poKGtqaWFhdYv30CaaW55hfX+b8jc2p9cuXLnBy4zirK8vMzU6zurLMg/t3+erll/zHP/7GZ5/+matXLjEzPbkZ4dk4zonja/S+okU3NTVQUVFGXV0NQ0MDrK+vsrFxXLjWNTo6TF9fDzMzU4yPj5Kfn0tcXAyFhfk0NjfQ3NokdBAWlxcYmxiltb2FweEBautraGxuYHF5gbXjq0JGRGt7CyNjw1Q31DA1P71Jnq6rorapjvScDCJiIxmeGKGuuZ7LN67w4NFDJmYnycrPprymgvScDHIKc8kpyiMjL4u0LAEpGamkZKSSliUgKyeT3PwcKqsrqGuoZWCgj6WlBRYX5xkc7Kejo42e7k6G+/vo6Wins6ONtrYW6poaae5sp7m3h4qWFqLSMwhPTcMvNgEH/yD07ZyR0zVCRFGN/VIK7BGVRExRFRl1bcSV1BCRlUdEVp7D0rLsFRVHUVMbaWVVDoiLIaWshLquLiZWVlg5OCAqJ8tbe/fz+p69/Pu27fxp10627d/Ha7u2s/3gTiSVpdAyUkfTUAVVbVkUNcRQ0hRHXV8KTcPNo6Ijjo6xIgbmquiZKqNnqoyhhRq6JpsFbHlVcZQ0pNDQU0DPRA0DMy0MzLQwNNfG1FofZ28H7NyscfFyIDDcl9DoQPxDvQkO8ycmPoLq2goyswWUVxRT31BNcXEh3d2dnH413bywMLf5e6urobW1WRiDbG1tJi0tBVdXZ9zdXQkI8CMhIY6iogLa21tZWJjjwoVzHF9Z4ta1y7z74C53blzl4tlTXD5/hkcP7/H1l59x5cJZLp8/w71b17l8/gyLs1OMDw+wfmyRualxqqvKaGmuZ3lpjrraSmamx7l96xo//fgt9+/doqy0kNGRAUaG+wkPCyLA35uG+mpmZyZYWp5jZHSA3v4uZmYn2Di5xsbaMU4dX+XezWt89PQxn3/8Ab/88C0fPXvClcvneXD/Nu+8e5/1Eyv0DfRSUFBAYWExY2NjtLa2kpGRwcjIEGtrKzQ11+HsYoeWtioWlobo6KqirauElo4i5pZ6aOooYmShhWegE/Gp4bj52OHh54S1oylmlnpIyYpgYq6Hjb0ZjU01pAkSSU6JY25+kstXzlFdU4aaujyOTlYMj/TQ1d3M6FgftXVllFbkc+X6OZZWZvANcEdORQoZJQmqG8uJjA/FzM4YBQ1ZisoL8A/xw8XTGd8gH+qaa2lsa8DI3JD0HAHzx+bYOHsCTz8PouIjCQoPxDdoE16akpGMT6AXYdEh/O7e3dvcu3tbWIQ+fWqD8bER2lqbaaivpaO9lZHhQeZmp1leWuD4+irnz53h2tXLnFxdZW1xkWML82ysrXL14gUe3r0jhNGdPrWx+fTj2BL19bUEBweSmBhPY2M91dWVDA4OMjw6QkdHG5XVFVRUlpBfmENaRhKp6YnkFWbQ1tmAIDMeKwcTPH3tCYnywcPHDntXc1R1FTC00SO/Kov0omT8Ij1xDXAgOM4XUYWDmNjrIaMuhqapItrmymibK+MebI+tpym/3/k7dC000DRUwjPQCXNbfYzNNUlKCeeQyHacXMypqMjBw8uW9ROz2DoaY26rT3RyCLKqYojLH2Lb/j+gbiCLrMpR9ou9RUS8PwkZYVg6GGBso4m9mxlSyoc4JL4TGVURJBUOsffoG+w78hZHpfciLncAJU1JZBVFkFYSQddEBVUdKRQ1xHDzt8HN3wZFLVFEpHegbS6Po685yvriHJHfiaaxNIVlybR1lpGQHIB3gA2FZckkZYa+EhxG6FgoIad1FBmtI0ioH2K3xBtsF3+NAwq7OKi4Wygets6BV4tDW6Tmw7I7EVfez2HZnSjoiHFQ4i32Hn0NbRN5FDSPIi6zCyX1I9g46qKqJYa5jQZW9tooa0kgJruX13f+D7bv+3f2HHmTPUfe5K19v+dPO/8vXt/7e3aKvMFese1CgfDrsyUWtorWW0JjK8q09Z6I3B52HnmN1/f9K3vE3kRa/QjK+tJIqBxij9ibiCsfRFRx/6sS9mZs6rDsbkTk9rBPcjtiqgcQUdknJE5vQeP2SW9jl/jr7JfeJuxDHJbfhYjcLiHY75DMDo4q7ueQ7G4Oye5GUk0EVUNpNEzkUNYVRVp1H7rmMpg5qGJmr4S5gyLmDopYOClgbCuNqYMC5k4qGNjKo28lg56lJHqmYmjoHxKKCCMzaQxMpDEwlcPUVgPPADsSMyPxCnVFzVARe18zDOzUN0F2+tIcVT6AnK4EUppiaFupY+Coh76DLoZOBlh6WeAY4ohzmDO2AbaYeZph7mqCiaMB1p5WuAa74BLijkeENx5RftgGumLp64RjuDdOkf5YB3lgGeyFU0ww7knRuMVHEpSRTIAgkQBBIkEZyYRmpxGcmYJvShwe8ZE4RQbjHBWCa0wYXonRQifCLzUer8RoHKICsQjyxMjHGWNfF8z93LDwd8c6yAf7sAB8k2IJyUghJi+H2PxcwjPTCUxJwicuDu/YWIKSEn8DhIvJziIkJRnvyMj/Yy9ieHaOwekZBqdn6JuYpGNomIaubiqbWyipq6e4to6imlryK6vIKSsnq6SUrJJScssrKKyuobS+gfLmZsrb28mpayC7tp6Stg5quvuo6e6jvneA9tEJmvuGqO/qo7KpnYLKOrKKK8gqriC/rGZTSNQ3kNfQQG5tLWnl5STk5xOWnk5wcjJ+CQmEpKTgGByMY2AgQSkpJOTnE5KWhk9MDN7RUcTnZpFakENORQmFtZXkV5WRWVJAdkkhBZVl5JcWk5adSX5xEQMjw1y6cpl333vExsYG3d3dzM3NMDQ0wNzcDAMDfUxPT9LV1UFHRxu9vd3MzEz9ZgJ2fX2VY8eWWF5e5PjxNY5vnODajetcunKZjTOnWTi2zNL6KgvH16lubSElP5/00lIEZaVE5WThm5iAe2w0rtGROEWEEZicTGRGBnHZOcRl5xCVnk5UejoJ2dmkFRaSmJNFXGY6MYJkotOS/uukJBKZkkBQTDQBMTEExkYTFBNNSGwMcYI0yqoq6e7fzLc/ePBAyGr4y3ff8dM33/DNZ5/w8bMnfPbhh/zwzdf859/+yv/6x9+FrsTW9OtW1+GXH38QLiz9GkT36xWnrfPdVy/5/M8f8/zJY2Gv4odvvuan774VRqa+ffmCTz78gK8++4zvXmz2Lr789BMev/cuV69cYmVlmcnpCWrraygoLaS4spS2ng7aB7oprCkjqzSfypY6mpsaGB0Z4uTGcS6cP8viwhzDQwOcP3eGn378nh++/5a//Pwjn37yMSc3jjMxPsq5s6e5d/c2Z8+cYm1tRRhbKysroba2WigUz549zfLyIhsbx5mZmRIueW1xIvLycsgryCUrJ5PM7IzNy/pQP43NDZRXlgmdidr6GqpqKpmYGn8VfxknJS2Z3Pwcapvq6B3qo6K2Eu8AHxLTkigsK6KkshRBdrrwveyCHEoqSymvqaC9p4Pk9JTNon1hLlkFOWTkZpKWJUCQnU52QQ5FJYWUlpdQXFpEc2sTQ0MDDA0N0NXVQWtrs3Bpaqts3tzcTENTI5X19dS2tVLX0UlRXR0RaQLCBQL84xKx8fZDxdgCEXlV9kkqckBSniNySshp6qKgrc8ROSX2ioqzT0yCvaLi7DgkwlEZOURl5ZGUl+eolBSG5uY4ursjISfHn3bsYtu+g2w7cIg/7drDH3fu4s29e3ht13be2reTI7KiaBioom2shrahMmq60qjqSKFlJIuuqRzaxjLomSm+eq2AiY06pjZaGJirYmCujom1NsaW2hiaa2JipYetszlOHjY4ulvj4GaDk4cdjh4ORMSHk5ErIDEtnoBQPwLD/MnOzaC1vYn5xRlq66uEAnN0dJiFhTlOnDjB3NwMw8ODNDbVUlScx/BIP6dOH6e2rpK4+CiamusoryhmfmGaGzevcOHiGRYWZ1hYnOHsuZPcun2NOzeu8s79O3z8/H0+//OHPHv8Lg/u3OTOjavcunaZ29evcGJ1mROry1SVFTM21M/50xu8++Auo4N93Lp5lYH+buGi0/Nnj7ly+TzvP3mXO7ev8/bDu3z04VNu3rhCUmIsiQkxHF8/xtzsJKNjg/QPdFNTV0lPbwen/x+23jK8yjtf9+91nf/ZM+0Uh7i7e0Lc3YlCIO7Jiru7uxL3EBJCgOJQCsWLuzttoS2U+syeffb5/F8sWDOz57z4Xs+z5ErerBe/z3N/7/v+/CCnjn/OscMHuHj2FE8f3OXJ/Tu8fvmMR/duc/vWNb5++ZQ7d2+wsDhHe2cbo6Oj9PT0MTc3R0NDAwkJCbSc8AiWAAAgAElEQVS0NNHQUIeHpwshoRtIS0/CwFATPX119A3VsLAywMfPGb8AN9x87LB2NsUv2I3oxE1k5CWib6qOjPxadPRVUFKVQVNHmc1bgjA00qK2roI7d6/z4uVjWtsa8PZ1IiDIg5i4TQSHelNSls3k9ADHTx7k2s3zPH52m5LyHMJjQ3HysOH8lZOcv3KSmJRwiqsL2Bgegm+gD8bmRgSHBaFvokdhWQHpOWnklwhLSq/cvMzQ+CBp2QJiEqMpKi8kKS2RuORYsgsy8d7gyUcXvjrHubOnOX3qS04cP8aB/XuZnBijrbWZzo42ero7GR4aYHZmisUd8+zZvcTRI4c4fepLvjh0iEOffca+3bs4cmA/50+f4ta1q9y7e5t7d29z9swp9n62m/n5OUZGhqisLCc3N5uMjDQiIrbQ0tLCzMwMi4sLjI+P0r+1m67uNjq6W+gf7KahuYqKuhI2RgRgbCEkt/D4EGKTNxO0xYeQ6EASs+NIK0yisCaHyJQw2gYaya1Ix8HbChM7PcydjMirSsPKzRh9K3U2xvlT312OracZshriyGlKIqsqhv9GD4wttAmL8MfSWh9dfSUio4MIjw5kQ7AbiWmROHhYIqmyFnktKbTNVFHQkUDDRAETGy1UDWUJi/UnvzodF18rdMxV0DVTRl5bHHGFZSjqSmJkpYGKgQwyqqtR05dhvb0+a6Q+wd5tPf6hLihqiKGsI4mprTZK2mLomiliZKuGka0airrr0LdSxsBWlfUuOqx30sbcRpNkwSaGx1ro7KlkU4Qn9u7G2LgYoGkki4aJHGomsqibyiGvJ85ateVIaq9BzkCCdeor/p8RpdJaa0Q+AEVdccSVlyGtvgo9SxWMrdVZI/MnoXFbRxxphU9x9jDFN9AOSzttzKzU8Quyx9FjPZIKyxGX+5S10h+zTm4ZUsqrEVdYwUrJP7NS+i9IKK9mtaywmXq13Ceskf+LaK3pn70Q4sorRADwYV3pw/sfjNgKOhLoWaph7W6ClZsxOuYqyGisRc1ITljqpiWGtPoapNXXoKgrifZ6ZYzstEXrTGvVliOuuQoZPTHkDSVR0JdAVmcd4qrLRSAhqb5SZMqWVF0hNGtrrkNBVxJVIznUjOXfqxRr0TSWxsRWFTN7VUztlTCzU8AryBRXfz1c/HSxcFLEykUZcydlLFw1sHF/P86qmNspYGopg4mFNC4eetg7a2PnrIt3kB2xKRupbCpkS2IoTr62WLobYmCrjoapIuomCkhqrEHXWh1Nc1VsfSxxDXXGfoMtVt6WQpDY6IJ3pDc+UT54bfHELdgZex9rnAOc8NnsjW/EBoLjNxKUEIb7Fn8cQ7xwjwjAMzoU98hgXCJD8IgNwycpGr+UWIJS40Wt1B/iW7fkpLEpM4WQtES8YrbgHRsuioENTU8SrUBtzEgmOCMB36RI3GM24RoVisuWIJzChOtPPnERbEiIJlSQSGR2JvGF+SQUFQhXmwqEE5GeRlhKMuFpAhLy80gpLiImO+vfwCE+K4vK1lYGpqYZn18QgcPA1DSD0zMMTE3TMzpGa/9WGrt7aOzuoamnl/rOLmra2qlsbqGyuYWatnYaurpp6Oqmvrubhv5Bqnv7qerpo7Z/gIb+QRq3DtE+Mk7f9Db6J2cZmJ5j68Qs7VtHqGntorSumYr6VqpbOqnp6qa6Wzjl7e0UNjaSXV1NRkUFaWVlxOXmEpebS3RWFlGZmSQVFpJZWUlyURHhqanEZ2WQkp9NTkUJRXVVlNRXU9FcT/vWXka3TfP5yRMMT44ztW2WU+fOcv7CV1y6cplDhw7x+eefc/r0SXbvXmL79m0cOLCP27dvcubMKebn5xgeHmTPnl2ilaW9e/ewf/9edu9e4siRQ1y+fJHTZ8/w4NFDXnz7DS9ffcvF61dZOriPgalJMkqKSMrPJ7e2hsyaKsLSBXjHROGXFE9AahK+cTH4RUcTkpBAeKqAyLR0otLTic/JIbO0lIKaGjJKikgtyCMxO524DKH6EJ8pIDEzjYSsNKIEgveTQpQghZjUFAR5udQ2NjA4OsLc3Bw3btzg2aOHfPviOb+8ecPv797x+9sfePnwPs8fPuTH77/jv/76B//37/8pmg9A8cEj8bfffhUBw4f0pX9ut/757Rt+/P47kVrx6uULnj58wJvXr/jh1bf88Opb3n73WgQlb797zdOHD3j94gU/vn4tin999PA+58+fZffuJUbHR+gf3kp1Qw2JaclsiY9iS2I0G7aE4LspkMiUOJIS42mor2V++zaOHD7Int1LTIyPsm/vHr5++Zx3P74RwcTtWzfYs3uJpZ07OHP6JDdvXOPQoQOcOPEFn322m8HBrbS2NtPR0cbc3CwXLpznyy+Pc+rUl+zevcTw8CBDQwMMDQ2IEpryC/MoLi2irKKUwuICUaRqeWUZ1bVVdPd2MTC0ldb2Fto72xCkp1JcWkR0bBSpaSlU1lURERuJICuNyLgo0nMy6BnoZd/h/ZRUlpKUlowgK4207HQKSgspLCuiobWRnMJcapvqKHyvRuSXFJCVn012QQ4llcJ+ipa2Zto72xgeHRKlSjU21tPQUEdLSxMtLU10vH+Y2dzaImxOb22lvrOD6vZ2kRciMiODwJh47Hz8UTexREpVG3FFLaRUtVHQNkTdyAx1IzOk1bRYIyvPahk5VsvIsUJSGklFZT5dK4a4rCzqurqkZGbS0NaGtaMjK8Ql+XjVWlZKyrFcXIZPxSRYKSHFMrF1/GXtKtbKiaFjrI2pjQGW9kaYWGmLjNVWTnqY22ti42Lw3iOhiYOHCU6e5lg7GWLrYoq7nx3uvvY4e1rj6m2PX7AHARu98Q0SAkTgJj8CwwJIykgkKz+D6IRIQrcEE5MYRVFJPjV1lRQU5VJYnEdnZztLS4scPXr4fYTzXnbu3EH/1m76+ruYmZ1gZnaCwqJcQkIDKCjMYdfuHbR3NHPo8D5u3b7GhYtn+eL4Ec6dP8Wt29e4d/cmTx7c5fb1Kzx9eI8fXn3Nty+e8uzRfWFXw81r/P7zj9y4cpHTJ45xaN8ejh7cx8kvjrJ7cZ6JkUFOfnlMlOg0Mz3O50cPUlNdzuTECN98/YyLF85y/twp5rfPUFZaSHtbE6dPHWfHwjZ2LM6xc2meyekxdi7Nc+r0ca5d+oq7N6/x7OE9nj+6z+uXz3j+6D63r1/hzu3rvHj+mAcP73DqzAn2H9zH6dOn2bFjJ0tLS0xMTNDb28u2bTMMDPSTX5DN4FAvc9un0NZRQUdXFUNjDdZb6OHobIGbpx1m1nr4hrjh4eeAqZUuwZt9iIwPxdnNGnklcbR0VTAw1kJPXx0HR0sam2poaa0nLz+Tnt52lnbPEp+4hYAgD3Z/NsfQSBfVtUVcvXGOo1/sZWi0m4NHdhG82Q9bZ3N8g9yxdTZHVVeBkIhAgsMCcfN2xcTCmPySPFIyktEx1CZkczA6htoYrTfEL8iXQ8cOsm3HLG7ergSHBRGbFPM+BtYLdx9XPrpx/Sq3b90QKREXvjrHsc+PsDA/x8T4qCjRYdvsNAvzcyJF4uCBfezftYvdCwvsnN/O/j27OfnFMS6eO8tX589y9swpvjp/lt27djIyMsTIyBBDQwPU19cSHx+Lt7cncTGxtLW0sm12mpnpSWZnJpjdNsn41DCjE4MMTfQzON7H3M5JOrY2szk2iNCYAOIE4bgFOBIc5Y9XiCtympLkVmRQXJdHTnk60YLNVDQXYeVqioO3FeXN+XiGOKJiIIWBtRqJOeHEZW5Ba70qbkFORAu24OxtQ1tPHRFxIaxa9yec3S3R0lMgJT2K0M0+JGdEY+u6Hp316miaqLBK7lOsPUyR1xVD1VAaac3VrJL90/udeG3EVZeLVAA5rbWsVviYtQqfsE75U6TVV6FqKI2Y/Keo6EphaKmOjqlwbUjTSJa/rP0IJT0xNE1lUTGSRFFfDEX9dZg4avAX6Y/QtVGiqa+MxrYiioqTGBptpqO7gvXWGsiprRJGrmquRVlfWJQmpbEKCfWVKBpLo22jioq5PBJaq/+RQvRPBWnyesL40g/JRJLqK9G1UEbFQApNU3lcNlgho7oSBY016Jso4OFtgYOzIUmpG/ELshdBhIT8MtT1ZFDWkkBGdS1i8stZJ7cMcYUVSCisQkx+OatlP2WV7Mei+QAT6xSXicrnxJSWs1bhUxE0yGuLi8roJFXWoKwni76lJkY2Ouiaq6NqII+CthQK2lLIa0kiqyGOvJYkynqyKOvJomogj4mdHq6BdsjqrENMY6XID/EBsBQNJFE0kERac7VopUlKYxWSqitEXREKOsJkKXktSdSM5NAyUxJCm5EUBpZKWLnoYGilgImdIuYOSviGmmPrroaDlyYW9nKYOypg7aaOrbc2Dt462HpoYuOsjJWjIjaOKtg6qeLmZYCjqy62Tjo4e6/HJ8iRWMFmrN3WY+FsgrGDFtoWSmiZK6JlroiaiSyO/hYY2mtj6WGC52Z3nIIcsPaxxMbXCqcQJzzDPYUgEeGNe4gLTv52uAe54rvFB6/NvvhGbMAnMhDHEE/cNvvjHOaLU5g/zps34LglEMfwIDzjtxCYHi9qog5IjiX4vUdic7aAzdkCwrJSCUiOJSA5lsCUOIIFCWzMSCYsK1X0naD0eDakxuCXHIV3QjjukaEiiPCNj8QnJpyAxBjC0gXEFuSRXFqMoKIMQXk5gvJyYnOyCUtJZmNSItFZmSQXFRKXm/NvEBElEFBUV0f7wCC9Y/9oru4aHvm3aR8YpKWv/19gorm3j5a+ftG1pa+flq1badw6ROPQCA2DwyKIaB0eo2t8iq7xKQZntjMyt4Px7TsZnpmnZ2SStv5hWnsGae0bon1wmLbhEdqGR2geGKS+t4/qzi4q2zuobO8gpbCInKpqYcRkSSmJefkIikvIrqwip6qK5LwckvOyEBTmklVWRH5VGWWNtSKIOH7mFNPzc8zvXOTo8S/YtWc3X546yYEDBzhx4gS3b9/k1KkvGR0dZnFxgatXL3P37m0OHtzPzMwUX3zxOfv2fcbS0iK7du1kz55d7N+/lxMnvuDSpQs8ff6MC5cuMrdjgaGxUepaWiisqqSuo53Sxnq2pKQQnZVJRFYGG+Jj8YqOxDs+Bp+EWDxiInHduBGf8HCC4uLYlJxMhEBATGYmSfn5CIqLSSsqIDkvh/isDGIzhOpDQlYaidnpJGSlkVpQIPxu4fvJy/2XdaYPSsSDO7d59ughb1+94rcf3vBfP//Et08e8frFC3758a0IIvivv8N//Z3//s+/ieDhQ4fEB0XiQ7ncB6j4nz0S33/7Dd998zUvnz75F9P1ux++F0HEux++55vnz3j24AHfPnvGd998LTR8v3jGlSuXWFjYTktbM/klBdS3NFBeW0lydhrRggSiUuPJqy5hdGGa6qoKmhrraW1pYnRkiEMH93Ps8yN8eeIL7t65JTKU//TuLS9fPOPQwf2MjQ6zuGOeUydPsLi4wP79e1laWmR2dpqJiTH6+noYGxvhxIkvuHjxK44fP8bevXvYu3cPu3btZHBwK319PSwsbKejq53a+hqqairJyskkMjqCnLxsautryMzOICMrnbKKUopLiygsLqCuoZaevm4mpyfo6etmc9QW4lMT6RveysLuRbq29lBSVUZlfTXFlaXUNteLQlcCNwWTXZhL/8iA0AdRkENOUR65xflk5mWRlJZMSkYqBaWF1DfW0drewuDwAL39PXR0tNHc3Eh9fS01NVXU1lZTX19La2srdXV11Dc2UNvcSGVTIzVtrZS1tCAoFSYyBcfH4+gfiJ61HYo6RkiraCOhqIW4gjpiiupIqmggqaTOOjllVkhKs0xckuViwlHS0mGlhBSq2tqERUUxNDHBviNHKKupwcDckv9YtoaVknKslJRjmbgkqySlWSkpwTKxNayREUdRQxH99TqY2wohwshCHXN7bSwddVlvp4Wloy6WjrpYO+uLIMLZywJXHxvc/ezw9HfE09+RDaFebIoMJGSLP/4hnoSGBxKXEkVaroDU7BQSUuOIS44hMy+DsupSiksLSBEksiHQn6KSQrq7uxkcHGR2dpaFhQW2b9/O0tIiNbUVJKfEUd9QRWNTDXHxkWwd6Ob+g1ucOv0FFy+d5dbtq9y+c43LV85z+cp57t67wf0Ht7hx/RIvnz7i1tVLPLp7i++/ecHXTx/x6sVTYejB77/w999/4eunj3h45yaP793m7JdfsGdxnqbaKsaGtjI+NsT+fbuZmhxlccccd+/c4OKFs9y4fpmXL55w9MgBzpw+QUd7M0ODfSztnOfI4f0cObyf4yeOsv/AHnbtWeTI0QNcuHiW+7dv8M3zJ3z39XOe3L/Dm1df8/jebW5cucjlS+e5euUC9+7f4sGju9y4dZ0LFy7wxRcn2L9/P1NTU0xPTzM7Oy30/zbWcODgHnr7OtDRVcXcwhBbe1MMjISKhMl6HbQMlNAwUEReVRxTK10CN3mRlB5Fdl4KbZ115BelsyUyiJHRPrp7Wrh77xobAjwpKc1nZHQrs3MjVFYXkJAUzlcXT/DsxV1u3bnIzt2z5BYICAr1ZnJmkN6hdsprC7FyMMXc1ghDCx2auxs4cvwQo1Mj7D30GW7erji5O7IhxJ+cwmw2RWxEkJWKlb0lRusNqW+pIyYxGk09DZLSEtHU00DTQAN3Pzc+unb1Mo8e3hdGy10Xqgg3rl/l1MkT7Nu7h8Ud88xv38aOhe3sWNguOvDPbZth/65d7Nu1yMG9n3Hyi2NcvnSBG9evcvHiV5w8eYIDB/axf79wF3JqZpKtg/1UVJWTIkgmOTmRyooyxsdGmN++jZnpSXYtLXL4yH6Wdi0wNjHMjqU5Dhzdx8LubYxM9TM6209taxkbo/1x9LLEzc8e7yAX3PzsGZjoorAmh6BIP3Ir0vEL88DQWpsVUh8jry2OjYcpKroSqBtIo2+uTEpOFHaelkiriVFYk8PgZDd5Zek4e1oTFhWA4XpNLGz0sbA3wMHdHL31ahhZaWHhbIy2mSqmjsKDqIOfORJqKxBTWSZKO1LUl0BWey0qRtIiU66yoRRKBpKomciiZiJMDFLWEUdC8VPUDaRR0hZDVU8SfQtFVPXFMbRRRVlfHD0rRcycNJHTXoGWuRzqZpK4BVsRkbqBrPwoyqsE+AXZoqknwXo7DXRN5ZBS+RQjaxVUDCTQtVBEc70ciobiKBtLomQkgaz+OpRMpETwoKAvgZKh1D/GQBJFfQmkNVdjYKvOKtk/oWEix2q5P+MZYk9UchB665XQNVXAwlYLSzttxmc6SRRsxMBcWXR4k1VZjbaRAromKihqSSKrshYFTQnkVNexUvLPIm/DWgWhIvHPMLFa7pN/gwhZzXUo6EiIlAVRSd17b4WkyhqhB0JljVC5UF2LhMpK5DQlUDWURV5LEgmVlagZKmDjYYq1lwlGDlqomsgiq/OP9S5JjVVIqK1AyUBSNHI665DVXIOs5hqU9CRQM5JBSVsMWbVVKGqtw9BSFTsPQ+w9jbBy0cHcUR1zBxWcvPXxCDBmY7QjNq7quPrr4eihgYOXJu6BxrgFGOHoo4uFozLGNtKst5XFzlUdF29d7F21cHDTxtHTCLcNFjj7mBMc7YOpgy7OG2xY76KHga06Jo7aWLgZYOdjRmRaCLbeppi5GOAe6ohLkB2OG6xxDrTFfZMrXls88NzsLrzf5I5HqHCVKTAuCK9wP2Ec7BZ/HII9cI8IwDbEA8sNblgGeWAR5IVFkBcuUaEEZyYTkBpPoCCJ0LQUEUB88D1EFWQRmZ9JRF4a4bmCf5kP73nFb8EnMQL/lGj8kqNwj9mEw+YA3CJC8EuIwDc+kqDkuPfm6jzSKkvJqions7KC9PIykgoLCE8TEJqYQFRmBkmFBcTn5f4bRMRlZpJdXi7yMrQODNAzPk7b4CAtW7fS3N9P+8Ag3SOjdA4N09TTS1VLK/XtnbT09dM9JASM1v6tNPf20bZ1gI7hYZoGB2kZHadlaJT6vgGaBobpmZqlb3obHaMTDM3OMzK3g4n5JSYXdjExv8TI7AKDE9von5hicHqWwdlZBqZn6ZucpGtkjI7hYTqGRugcGaG2o4vM8nKS8gvIrqykoK6ezPJysioqKWlqIr+6kuzyYjJKCsgsLSSnvJjcihJK66qpbWtm6+gwQxNj7Nm/jyNfHGPP3s94/PQJX546yfaFeS5duczd+3fYuUvYG7G4uMDZs6c5d+4MN29e5+DB/aL24g8Hyd2f7WJm2zS9/T1Mz22jpaOd/NJiqhvrKamtISU3h9SCPMIFycRkZrJFkEpoShKhqckEpybhnxCLe3QEbuFheG7ZwoboKDYmJQlX0zIzRclNcdnZpBbkkZyXQ0J2JgnZmSTlZIjmg6k6PicHQWE+mcVFZBYVklVcRFlNFc3tbYyMjXL16lXu3L7J04cP+P7rr3n33Xf8n99+4fXLZ7z74Xv++OVn/vs//yZSIT5AxD/7Iz6oEh+M1x+UiQ9Q8MuPb/+ljO5DCtP/9FB8MGp/6Iv45ulTXj1/LoKPb795yeVLFxgZGSIzO0NYlNZQQ0VdFdUt9QxOjbJ1aoTajiYqmmupra2muLiQuLgY0tJSGRkZ4tChA3z55XFuXL/Kzz/9yJsfvuPdj294+eIZxz4/wvTUBHPbZvhszy5R3OnIyBDDw4OitvJt22ZEPSEfygY/wMa2bTNMT08KE45276S2voaikkLyC/NITUuhpk6Y2pSYnEBOXjaV1RW0tDVTVFJIS1szSSmJtLa3UFRSSEVtJfO752loa6K2pZbJuWlGpkeIT00ktySXiroqNsdsxs3Hg+ikaDLyssgvy2dLTAQ5xTmkZqUhyE4nQZBEeGwkkfHRZORmUlFbSUNrI61dbZSUFZObn0NVTaVw1aSpnsbGejq6Ounu7aGhqZHK2hrKaqqEUcEtzVS3t5JbU0lMZiY+m7dgZO+Akq4hcuo6yKjqIKmgxRoZZVZKChWHlZJC9WGllIwIIlZJyvDnlatZKSGFlYOD0PDf2kpDWxs1TU0YW9nw8Zp1rJVVYqWkHJ+sFWO5hBSrpWRYKyuDtIoi4grSaBlqYmJtiKGFDgZmGpjZ6GJup4uptRbrbXVwcDfDxdsSB3cznL0s8A12wTfYBTcfO4I3ebE5cgOJKZFkZCeSLIgmNmEzWbmpNDTXUFZdQkllERVVpTS3NjAw1Mfo+BDdvR3U1FVSXV3J9PQk3d3d5OTkUFdXx+DgID09PXR3dzIyOkBvXwdz26bYf2A3Bw98xq2bV3jzwyseP7rLwwd3eHD/Fnfv3ODG9UtcvXKBG9cv8eC+MDL1+aP7nD91gmsXz/PqxVO++/o5P3z7knc/vObbF095+923fPviKVcunGN8bIh9e3dx5fJXzEyP09xUR3NLPcMjW5mcGmX/gT3s+WwnBw/t5avzp9mxsI07t6/z9cunlJYUMDTYx97Plti1tMDlS+c5+eUxdizOMTk1ytKuBc6fE3ozbl27zI3LF7hw5iTXLp7n0rnT3Lx6idvXr3Dl8lc8eHiHZ88fcfHiV5w7c5Z7d+5y4fxXzM3NcejAQWEf2vEjnP/qNG9/fE19QxVa2sooq8igpi6PhpY8gcGelFXmYe9qibuvPettDDG3NUBFSw4zawMiokOYmh1ibLKf5rZq5rZPsG1unOaWGppbanj67AFnz33Jxcsn8fZ1IjUthrn5MSKjQ8gvTMPTxxEbe1NCw/woLssmLiWCmqYyYpK24OJlR2T8JrILBUxvn+Txi4f8H/6LYyc/R1ZJBnOb9UTFR+Ll70l0QhSbIjYyNTfJoWMHefHqOW3drSipK5KSkYyukQ4a+hp8dOb0SW7dvM6D+3d59PA+9+/d4drVy5w5fZIjhw+ya2lR9IRj5+KCKOlhx8J2DuxZ4sCenZz4/DA3rl/mwcM73Lx9jXOXznLq/Elmd8zRN7yV0upyymoqKK2uJDkjjYSUZFIzhXX0hw4dYM+eXezYMc++fZ+xf/9+Tp06xdGjRzl37gzbF2Y5dfY4+UWZxCZsJjM3nsbWEmITQ3D3tiUqdiMDY91sjg6mrC4fR08ratrL0TRRwcrVFENrbdQNZAmO8MLWxRgNfVlcPS2oqM8lLCYQOTVJBLmJ5JVlklMioKqpGBdfGxIyIrB3W4+NqzFeQQ5IKa8kYLM7KrpSaBjKYO9thqz2WtGBW1J9Jeve79F/gAl1UzmUDaVET/U/9AgoGwp7GCSVliGjsgwdE1lMrFXRNpZBw0AC/fXy6FsooG0qg6mdChZOGhjbKqBnLouehTRaJpIo665mvYMaZvbqmNqpYWCpiJaJNGoG4miYSqNnpYi6iZTo3sRRA2MHdXQsFVAzkULVWBJVU2kUjaWR1RdHWncd8oaSqJjJoWQohbTWGrTMFZHTWYeUxioU9MRZLfdnTOy1SC2IxjPEHhnV1ShoimHpZEBTdwVbJ9r+7QAno7yKNVJ/RkF9HXJKq5BUWI6U3DKWr/tfLJf6D9YofMpK2Y9ZIfNnxJRXsFZxGatkP0ZMafm/rTjJqK5GXmMdCppiKGqJo6glzlrZP7NW9hOkVVYgp74WFV0JlHUkEZP/BAVNMdQNpNEwlENOfTXiCsuQUl6OopbQJG3mqIOGmTzS7+NZpd7Dg7jqP9quVQyk0LdSxdBGHS0zBVQMpFDSk0BFTww5teUYWSmgpr8WvfUy2LrpYGqrjLG1ImZ2Sji4aePhZ4xfsAW+QeZ4+pvg7meAu58BHv6G+Iaa4xFoiJOPNnYe6qx3kMfIWgpLJxVc/QywclXD3ksX701WuAabY+qsjo2PEW6h1pi5auMaYImNhyE2HobYe5vgt9kJUwdNXDZYYOttin+EG54bHXDaYImjvwWuQTZ4bXLEd4sLPlvc8I70wifGD9/YAIJSNxGaHoF7pB9WgcAsQXUAACAASURBVC44hnnjvMUPq2B3THydMPRxwGyDO7ab/HGJ2oR77BYC01IIECQTKEgmKC2ZkIxUwnIyCM/PJLIwm8j8dCLyUtmSk0xEXipRhanElqQTV5pOXGkGm7OTCE2PwzcpHNeoYBw2++MQvgG36BC84sMITIlhY1oCETkCkkryyKouJbemnNzKUjIrSsmrqSEuN5dNyclEZmSQUlxMSnHxv/z+QhISCEtKJjEvn9zqGoobm6hs76Chr5+24WFaBgep7+2lrquL5t4+OoeGae3tp6qphc6+AZq7e2lq76Kxs5uWnj7a+oQg0dDTQ8vgEO1jY7QNj9DQ109DXz8do2P0T07TPznNwPQsQ7NzjM7NM7GwyNTiEpM7djK2fYGRmTlmd+5ibGaGofEpxmZmGJnZxtYJoVLSOzbK0Mws1e2tVLa2UtPRRk5VFTnVFZQ0NZFXW0V9dyfFtTVkFheRVVJMYVUlZfV1VDU3UdsmPLCk5eTQ2tnFrr37WPpsLyMTkwyPT3DsyxO8fPUt127d5Mad24xNjFNSUsL4+DgL2+cZHx1jx/wCO+YXmJubY3JykpGxUUYmhOtR2xYXGN8+x+D0FM29PZQ3NpBbXkaUIIXQ2GiiMgREpKWwOTWJjUnxBCbE4B8rVJe8oyLwidqC95bNBMZEsiUlhdjsDBLzc0guzENQmE9aUYEQDN5PWoFQaRDk5ZJVXERueRkZJSUICgsR5OeRVpBPSk428elppGSmk1tYwOz8di5evsTd+3e4du0KTx4/FCY1/fyW169e8uzpY16/+oa//vEbf/z+K//9f/4O/De///aL6PrXP37jb3/9nT9+/5Vff/mJn3/6kd9+/Zk/fv+Vn3/68f3fe8ePb3/g++9e8frVN3z/3St+fPsDjx7e592Pb/jrH7/x5ofv+Pabl/zw/Wtev/qGJw/uc//mbb55+px3P7zh9dff8ODefa5ducrOHYuUlJRQWl5GYXERpZUVbB0e4tiXJ7h88zqHvvicgckxCkoLiUuOp6unk4GhrRSVFDI4PMDFyxe4d++O6H+9/e41b16/4ta1qywtzDPQ28NAbw9z22ZobW2mqKiAzs529u7dw6FDB1haWhR5X5aWFjl+/BgnTnzBzMwUY2MjLC4KCwt371mkqbmOmtoKOjpbqKouo6g4j47OFianRhGkJVFRWUJffxe7du/g82OHuHT5PF3dbRQU5dLS2UxTZyOFFYUUVRbSubWTtt5WCisKySnOJi41juAtQQRsCsA70IuY5BhqW2qoaa6huqmK+IxEEjKTiE6NJTo1loyiLOpa62jqaKGyvpr80kKKK0oor66israGmrpaahrqaWppprm9jaaODqobGymvraW0rpa88hIyi/IprquidWsPU0uLBEdHomdpibqhMSskZFkuLoO0ijYrJRVYK6fAKklplq2TYLmYBKulZFgjLctKCSk+XSvGp2vFWLZOHEVNbTZFx7IpOpaAsC1oGhqzTlaetXLyrJKVZYW0NMskpFguKc0qaVnWyskjpqDICkkJ1slJoqyripG1Meb2phhb6WFspcN6OwOcvaywdDDE3duGDcGuuHpa4e3vSHh0IJExoQjSY9kY5oeziw2ZWcmUVxQQtjmQlOQ4Guqr6OxqZWx8iIWF7XR1dZCWlkpZWQlTUxMsLi7Q093J4UMH2DY7zezMFBXlpWwMDaa5qYG+3m7GRofZt3cXl86f4+aNK9y/fYsnD4RJY4/v3+Hl0yc8uHOTC6dPc+PyBb48epQvPz/Mk3v3uHH5AlcvnOPaxfP88fOP7Ng2zXffvOA/f/+F3359x8uvhf6Du/dv0dndxtaRfvYf2UdTeyPldeXUNNewfeccvf1dlJQV0t3bwa49i/T2d9HT28HVaxc5d/4UVdVl7Nu/m+cvHnPo4F5mZyZYmJ9laec8E+OjbJ+b5eCBfZw7dZJrly5y/fIlLp47y9mTXwqTRi9d5OHdO3zzXKgYfv3yOU8eP+T+vTs8uHObOzeuc+n8OY4eOcSenYss7dzBoYN7OfnlMR4+uE1zUy3rxFZiYKiJoZEW9g4WBAZ5U1iURWJKNOFRwQSF+rI5IhBvP1d8N7ijo6+GroE6myOCGRrtpaG5iuKyXDx9nGlsqebXP97y9asnlFfnoqIhxaZwP7z8HDC10MbZ3RJPX3tcPKwI3uRFYWk6gswYQsK8iY4PxTfAGd8AZ4zNtIlPiuTM+eNcu3mJk2e+YHCkj7mFaQQZSYSFh+C3wZtNm0N4/PQRV65dJj0zjfrGOsYnx1jau4uU9DTMLC346KvzZ7l54xr3793h0cP7PLh/l6tXLnHyy+Ps3rWThfk5lnbuYN/ePSzt3MHijvn3MLGNowf2cvHsSW5dv8TtW1d59PgeD5894MyF08wuzjI8M05ZfRVhsRG4b/DGK2gDydkZVNbXkpWfTVNLPTuXhN0R8/Nz7N27l927d7O0tMTOnTs5fPgwBw7s48jR/QyP9BK6yRcHJ1Myc2Jo66ygrqGY6toiqmqL6B1qp7K+kOBwXzbGBqJpokJUahgmdnqIyX+KhaM+ZpaamJir4+VrQ0lFJnomalg4mBAc7k9sagRegc609zewKWYDBZUZ5JYJ0DFVwsbVGCVtMbSM5VDQXIu5oxbiyn9BRmM1ivoSKBtKCUvGdMVEDcey2mtRNZZBUV9C2Hb8oWtAXwIVI2nUjGSwctFF11QOLSNpNA2lkFdfgaLmKvTM5DC1UcXKWROPgPUEbLbFJ8QCF19D7D10sHJWx8ROEUtnTXQt5VAxXIeasTg6FrLoWcmjbS6DhqkkWuulUTeRQMNUEj0reQxtldC1lEPTTAoNMxnk9dchqy8uNBNrrUbOQAI1cwW0LZXRNFcUrmoZyyCnsw4lA0mk1VehqCuOs78lzv6WWLoa8R+rPyKjJJHcSgEGFmr/TzPrarH/zRrx/2Dl2v+FuPQnyCisYIXY/8cK6T8JoUHuE1bKfoy4ykrWKS1ntdwnSKisFEHEh/UmKeWVSKusQkZ1NbJqa5BSXs5q6f94DwxCgNA2kUfHVAFFrXVIq6xASVsIEqp6kqjoSqBpJIu2iTxaxnLoWaqgYiCFrOYaYdqSjhjy2uuQ0ViNtPoqxJQ+RUptpegzBR0xFHXFhR0ahpKo6K7G3FYJPRMJzKwVcPbUw9JeBQs7ZSztVXB018HBTRt7Vy3sXbVw9tTD3dcIrw2meAUY4+ylg6OHBk6emjh5amLlooyRtRT6llKY2Mlj5aGBrbc27qHmOAQYYeSkjLWPLm5h1lj7CcHByk0fa3cDnP3NCY31wt7bBJcNFpg6aGLvbYKjrxnO/ua4BVrhEWyDR7AN7kHWuAbZYBdgi32oE3YhzjiEueEe6Yf9RnfM/R2xCnHDJtQT8wAXTHydMPZzYn2ABzYb/XDYEoxTRCjeCbH4pyQSnCEgJDON4PQUQjMFbM5NJ6ooh+jCTCLzBUTmC4gqTCW6SEBMsYDoolSiClPYlJlASFosvknhuEWH4BgRgGNEAG6xoXglbiYoNZqQtFi2ZCYSV5hBelk+OdUlFNaUUVBTQXZlpbAE6j1EJBcVISgtJbGgAD76iLCUFILj4wlJSCA6K4uU4mLSy8vJrq4mv76OkpZmytvbqGxvp6KtjfrOLtq2DtDVP0hbdx9t3X20dPYIIaKtk4aOLho6uqjv7KK2s5PqNiGMNA8MiiCifWRUBA8fruPzO5jeuYvZXXuYWdrN5I6djM/NM7tjBxMzs4xPzzA9t52p7dsZmZqib2yU3tERBqYmae7toXWgn+6xERr6e2jo76FpoI+y1iZq29sorK4iq6SY3PIyyhvqqe9op31rPz0jw2wdHSU5I4PZ+QXuPXrMjl27aenoZGRikv2Hj3Dh2hWu3LrBuYsXOHH6FGfOnOH69etcu3KVfZ/t5fMjR9m+bY6JiQm2bZ9jYmqStq5OWrs7GZqeoLW/j77JcTqGB6lsbSa3spy4zHTCkhOIyhAQn5tFVIaATckJBMZG4RsdLoSHyM34hIexISqc0IRYItNTScjLJrkwj9TiAtKLC4V+iLxc0gsLyCopFk5xkRAgykrJqygnITOL2IwM4jPSScrOIikrk4SMdGHTdVEBja0tHDhymNt3b3HvwV1evHjGu3dv+f2Pn/nr337lyuWLPHxwj99+/Zl3P77hp3dvgf/mv/7+N/7+n3/l999+4Y/ff+Wvf/zG77/9IgKG3379mb/+8Ru//fozv/36M7/+8hM/vXvL2zff8+aH73j75nt+fPsDb998z9s33/P9d6/4+uVznj19zNMnj3j86AEP7t/lyYOHPH/4mO+/fcW7H97w6ptvuXPrNvNz28nJyaG/v5/S8jKycrJpaWtl36GDXLhymZPnz7L38EE6+7sprS7ns0P7uHD1IiOTo/QM9HL46CEePXnI61ffCKHnp3dC4/bNG5w9cYKFmRk6Wprp7emiurqSoqICenq6OHhwP8eOHRVdDxzYx8TEGDt2zIs2CyYmxhgc3Epvbzc9vR309XcxPLKVtvYm8guyKSsvorWtkdq6SqamxygrLyI9I4XpmXFmt03S29fJ7j2LlJYXkZWfQd9IL9t2ztI/2kdFfTlpuQLiUmOJS40lXhDH5pgwohIjCY/bQnJmEiXVxWQXZZFRlEl2aQ5RghhCojcRLYijuLaUxu5m6juaqWisoeq9ilNRUy2Eh7ZWWjs7aOlop7G9lcq6RoqrhQBR0dhAUXUFmUX55FcUU9PaQNtAL5sTYtA2NUFKRRVxRWXWySmzRkaZVVLyrJWRF/oY1omzXEyCVZLSrJaSYYW4JH9Zs45l68T5y5p1rJSQwtbVHc+AIFx8/JBVVWeZuASrZaRZKSPFCmlp4UjJsEpGjrVyCogpKCKhpIyUqiLKOpoYWBphZm+OqZ0JFg5m2LiYY25rgJ3LevyDXAnd7INfoAve/o74+rvg6e1AZHQIBUXppKbGkpAQQUxMGLGxm2ltqmVmcoTpqQm2z80yOjJEY0MdHe2t7N/3Gcc+P8LkxBi9PV3CPo3t29j72W7GRocpLSmisaGO6qoKdi/u4MTnR7l59YoopvjFk8e8fvGCN99+y4Nbtzhz/DhH9u3j4pkz3Ll8hcvnzvHywUMunzvH3RtXOfH5YS6cPcX48AD3b9/g4YM7PHp8j2cvHnP7wS127VtiZHqE3uFeFvYtcvjUURb2LXLy0mm+OPMF09un2DrSz/adcxw4tJd9B/Zw9vwpvvvhWw4d3sf8wixfnjzGkaMHmJocZWx0kJ7udnq62xkfHmJ+dobD+4UQcfXiBa5dusjlr87z1ZnTXL14gdvXr/HkwX2+ef5M1Db/4sljYc/Lw4c8f/iQx/fvcffmDa5c+IoLZ89w/twpLl44y5XL52mor0JOXhJnFztCQv2IT4jA0ckKH19XFnbOEBmziYTkKHIL0olPiiQxJRp3L0cCgr3ZEOSFICMBQUYCNfVl7D2wk9c/vOD2vau0dTbg7G7JpnA/rOwMcfe2xcbBGFMLbWwdTYhLCsPNy4bRyR5efHuPnXum0dJTwHi9JiFh3oRF+JOQHCUCid//9o7v337L4c/3M7t9ksSUWCyszDAw0sXQ2ABHZwcKiwtISklkfsd2fvntZ/qHBrGys+ejq1cuceP6Ve7euSVSIi58dY4jhw8yv30bizvmWZifY3HHPLt37RRFxe1Y2Mbp459z+9olnj66y8MHt3n46C4Pnt7n/OVzLO1fYmrHNqrbGohJS8bC2R5lHU08A/0pq6miqb2ZsYlhtu+YYWFxjpGxQVFdekdXO4tLO9h3YC/nvjpNZ08rhSWZaOjIIae0Bic3M2ITQ2htr6KiKp/ImFCmto+QU5RKnCCcDVu88Q51o7qtFEcfa1T1pLF2McLV04ItUX4UFCezbWEYAzMNZFTEUdSUITUnAd8QNzZFB+DkZU1kUijBET6skfkYY2tNjKw03j/FXoe1iwESKsvRNJUXJh8ZSSOvKyaCBQm1FaxW+BgFPXFhVKrqctYpf4q46nJR2o+c1lqcfEzRM5NHTU8cTUMpVHTWoqq7DmMrZayddbB20cLRywA3f1PcN5jh5m+Ms48Bdu7amDupYmKrjJqxJPI6q1E2EEPbXA4dC3m01suiaSaDtrkcasaSqBlLom0uh761ErqWCsLP18siq7sGad11SGqvQUxjJVI6a1FdL4++rTqG9pqIqSxD1VgGSfWVwvUsAynWKf4FWc01GNqo4+RnhYaJAn9e+xEOPhaMzfX+G0BIK61EXPoTjNeroakrw5/+8hH/++OPkJBfhqSScEVJQmUl6xSXiQzTq+U++Ze0JkmlFaK42H8eOfXVSCotQ1FrHRqGMqjpC1UiDUMZFDTXIq2yAnmNNShpi6GsI46qniRaxnLomCqgZSyHkp4EspprkFZfhYKOGMr6kijqiiOn9Y8kJmn1VaImbEVdcdSMZNA0lUfPXAG99TLYuWhiaiWPtaMart4G2Dpr4Oiug6O7DkFhtngHmOHsqYeThy6u3ga4+Rji7KmHg7smrl66uHhq4eKtjZuvrtAv4aSIsa0cRjayWLlrYeWuhb2fAXa++lh46OC+0YrgJE8C4t2ISQ8hKModOy9jzJ11cPY3x8bDEK9QO+y8jFnvpI2dlzHuQdZ4hdrhGWKLe5A1HsE2eG50wMLbHNtAeyx8rTD1Nsc+2BnHTW7YBDljHeSKxQZnzP2dMPNxwszfBYtAT6xDfLDd6Idt6Aacw8PwSYglOD2V0EwBgYIkAgVJhOWkEVOSR2xxNtGFmUQVZAhBoiCNyIIUwvOSRCpEsCAO36RIPGLDcI4MwTkyBPfYMLwTIwhMiSEoNZZNggQiswWkFueRU11GSX01pY21ZFdWkpCfR2RGOrE52aSWFJNeXiaa8DQBG5MSCU1MIDxNQFxuDokF+SQVFpBSXISgtIScmkqKGusoaW6gqqWZpp5uugcG6Bseprt/K529fbR2d9PY3k5VcxPlDfWU1tdR2lhPSUMDVR0dNPUJlYn67m6a+/vpGB6me2yM9qEhukZH2To5xfDsNlEi1OjcdkZn55icm2NiZpbJuTm2LS6ybXGRybk5hqanGJyaZGhmmp7REfomxxmYmaJ3YoyBmSn6Ziap7+umpa+XqpZmimqqKamrpbqlmYbODtq39gshZGyMupYWRiYmOfLFcY4eP8Hw+AT1zS3Mzi+wfWmRfUcOMTw+xvzORY4dO8axY8c4e/oM27fNMTYySndnF319fUzPzjAxNUl9cxNFFWWU1ddQUFVJQ1cndV0d5FaWk5SbTURKEpuS4onOTCOlKJ/Y7Aw2JsUTEBPJhugIAmIiRfcbE+MIFyQTl5MpVCBKCkkrLSKztJisshJScnNILywgp6yU/MoKCioryCsvI6e0hKySYlEDdkZRIemFBaTkZBOXJiAuJYnEtFTKqirZf/gQT5495smzx9y/f5eHD+/z9cun/PTuB+Hq7YXzfP/dK1Gr9e+//SKCh99+/Vn0+gMs/PrLTyKF4n/CxS8/v+Pnn37k3Y9vePvme35695avXz7n6ZNHfP3yOa++/VrUTP382RO+fvacR/fu8+zRY3549ZrvX3/Hw/sPWFhYICcnh5GRERobG8nMziJFkCqK6h2ZGGdgZJiEjBTs3J2ISIyhvLaSzLwsisqLmZ2b4dqNqzx6eJ/vv3vFz2/f8OrlC57cu8edy1c4efgICzMz1NZUkZ+fS3q6gNraapHB/ujRw5w7d0bUB7KwsJ2RkSH6+3uZnBxnamqC9vZWZrdN0tffRWtbI1XVZWRlp5Gbl0l9QzUdnS1MTY+RkppAW3sTSclxhEdsIjNLQE5uBkkp8aRlp9Lc1cTY7Cgt3c1kFmSQkZ9OVmEm8YI4CisKSM5MIiUrWQQVKVnJRCVGEp+RQFZJNpsTwwkIDyYmLZ78ykKKa0spqa2gorGG2uZ6ymoqKC4vo6Kmmqa2Vtq6OmlsbaGiroaSyhoKKqoorqmmvKGektoq8itKKa2rpLGrlcGZCbLLijCytmKNrBwyahqIK6jy8WpJ4QqTlKwwpvW94rBSQopVktIsF5PgL2vWCT0OElJ8snothhZW+G8MwzMgCFlVdVZJy7BKWopVstKskpVltZwca+QUWCuviJiCEmIKisiqqiOlrICsmjLqhpoYWQi7HSwczLB2Xo+7rz3eAc64vE+W9PCxY0OwGz5+znh42RMXH05rWx3NzdUUFGSQl5tBZUUx7S311FaV0tXZTlNjPbU1VfT2dDG/fRtTk+M01NdSkJ/LiePHOHvmFBe+OsdX589y+NABJifGRMmdRw7s5/D+fRw/eoRL589x//Yt/n+y3iq47gS9057dJPvNpNvdBlnMzMzMzMzMzMzMzJLFsszMzHa324xtZm7KJJNNvt08e3Hsk+7k4i3pnFOuUql8oef/oxdPHvP25Qs+vn3D//23/82V7y5xcK+gfOfciRNsXdnIuRMnOHboIEePHOD4sUOcOnmU7Ts2c/7CaQ4d3sfJ08e4cesqm7avsLxlicKKQtp622juaia3PJ/+yUHyKgqwcbbB2cOJkMhgEtMSKK8sYWFplh07t9DV3UZ7RzMrmxbZsX0zI8P9TE2OMjszSW9PB1OTo2xcmGf39m2cOXGcq99/x+3r1/5wD+7e4fGP93nx5DFvXjwXrta/fv5MUOV8+zYP79zh4T2BKnHv1k1uXPmB7y6d48L50/x4/xaZGcno6mlgY2uOsooMf/off8LIWJsDB3dSU1/G0GiPoECosYLlTbPkF2ViaqFPXGIE/kGeeHg7YWNvRlCoD1MzI2zftcLgSDdFpTnYOBiRlhWDnpEKjq7m+AW5YG1viJGZBo6u5mzePsvf/v0T+w9vpbq+kPLqXEwttdEzUsHcWhd7J0tc3O0IDvOlu6+ViekRAkN8+f7KBR4/+5GOrlYUleVQUVNGSkaSyekJTp89ha29DVk5mWzcshl9YyP+dOvmdeE43MMH97lz+yanT51gx/atLMzPsnPHNrZt3SzsoN66ZRMrG5c4fEhQhXX50lmuX7nEzVtX+P6Hixw5eZi9R/ay78QB5rdtpHWgi9SCHEwdbFgnLYGYvAyO7q5UN9YyMTPO2PQIcwsbaOtupaKqlLTsVBKS4hmeGGJhaZalzQvEJUbg4eeEmpY0ZrbaeAfYkFMQT2tnNXWNZSSlRlFanY9HgCN2bubYelhg52mJX6QHmibK2LgaEZHoR0S8L/HJQeQWxNM/3IKI5Nd4BrrgG+qBq68D8ekRGFvroGWkzF/W/E8UtSSRVFqLmr4MqnrSqOgKnmgraYthbKOOqqE0cjqiwkyElMZalA2l0DRXQMtCUZiN+PK5qPIqxFW/FVhnVFejZSKDvPoaVHXFMLRUQsdEBnV9cXRNZTGyUsLKWQMzexVM7ZSxdtHEyVsPF19BZaithxaaxlKoGIqjYiiOuokUygZiyOusQ9VIAgNbZaGdScdSHiN7VQztVP4TLIwlkdcTR85AAmldUcQ01iCmsQZZfXHUTOXQtFAU2q/EVL5BSmMtKgZSSKuvRUxpFXJa6zFx0EHVUBZx5dWYO+sTEOlGWLwPg1PteAbZo6YrjZ6pMrqGCsgorEZSdhVaerIYmAgqYMXkVyGltk5oXfqSgVgn95XAvqQugrS6CDKq65BWWYuU8hoklVYLoUJGdQ0yqmtQ1ZMUQIGWKPIaIihqiQpVCEUtURQ01yOjuuaz5WmtMBsjqboaMaVViCmtQkZjHXJa64UAIa8tioTKt8LPJVVXI62+Vrh+rWYggZWzhlB9sHPRwMlDBwc3LfxCLPAPtSQuxYPAcGsc3bWxclDBwk4JKwcVIWj4h5jh5a+Pi7cWTp4aOHqoY+ehhq2HBrYeGjh8roC1cNfA0kMTOz9DvKJsCUxxwz/JBX1rZSxcdISw4BJggbW7Po6+ppg4aGDmpIWtpyEuARa4Blri5GeGs785XmF2BMZ74BTsgFesFy7hLtgG2OIe6YlPYgBu0T44RnhgFeCMpb8zln6uWPi7YhXoiU2wN3ahvoKV6YgQXOOi8ElNxC89Gb/0ZIKy04kuySOpupSU6lISyvM/17pmEJGfLvwanpdGeF4aYbmpBGQm450ag1tiFK4J4Xgkx+CVGvM5uB1PaEYKMfmZZJQLIKK6tYXaznZKm5vJra0RwkNhYwNFTYJK0dLWFrKqKkkpKSYuL1cIGmllpWRUlH+GiAry62sobWmkur1VABGDAwyOjzO2YQOTM7NMbJhhaGKCzv5+alpbKK2rpaimWvDkv7OThp4emvr6/ts19vbS1NcntEn1jI3TPznF0IYZAVQsLjM1P8+G+QVml5dZ3LyZpS1bWNy8mZmVjWzYuMzU8hLjC/MMz83QPz3J4Mw0E8uLjG1cpG9qgonFBQamJukcHqJ9cIDWvl6aursEVqb+Pjr7+xmdnmZwdIyBkVEOHTsuBIntu/ewsGkjGxbnGRoTDH8ODw+ztLTEsSNH2TA1TW93D5PjE8zPzzMzN8v45AR9Q4M0tLVQVC1QBCqaGimsrSatqEBoZQpPSyajvISc6gqSi/KJzEwjJCWRsLRkorLSic7OIDo7g7jcLJIK80gvKyarsoyc6gohRBTWVpNfWUFhdZUAIBrqKauvo7immvyKcnLLSsktryCnooK8inJhJiKvvIz80mIKykpITk9jZesWbt25yeUr33Pp0gV+/PEeP//0nv//3//Gs6eP2bN7J9evXeHf/+1f+es//crbN6/48P4t//f//LsQGn5/X6xMX2xO//zX3/jt15//m7Xp44d3vH71gmdPH/P82ROhzenVy+c8fvSARw9/5OXTZzz+8QEP793n8Y8PePr4CY8ePGTfvn3U1NTQ39/PzMwMA0ODZOVkEx4dRfpnmKhpqCcpOw0rZzssnWyxdXPEzceDvOJ8ZuY2cO7CcQD/dQAAIABJREFUWR78eI+nTx7x6d1bfvv4kdePHnPtwkUuHD/BxdOnmZ6aoLW1mezsTPLzc+np6WJ+fpZt27Zw+PBBTp8+yfnzZ9m/fy/Dw4O0tDQxMjLE0tICc3MzjI0P0drWSH1DNR2dLXT3tNPS2kBNbQWlZYW0dzQzOzdFW3sTWdlp1NVX0dBYw+TUKBtmJ+ke6KR7qIvhqSG6h7qobKigrrWWxo4Gsouy6OhvJ6c4m8SMBMJiQwmJDiYyIYLQmBASs5OISYslPDmSyJQY4jITScpJISUvjbzyIqpb6qlraaCyvpry6ipqGupp7eygs7eHlo52ahsbqGtpobKpkcqmRqpbGqlpbaKhs42e0QGmlmbZfewQxXVV6FmYs15OFnFFZdZKy/KViAAiVosLgOELRHwrJsFqcUnhe9+KSSAiLctqcUkMLa2JT88kNDYeZW1dxBQUWScjzTo5GdYrKCCqqIiYorLgFJQQU1BERkUNCUU5JBTlUNBSQs9UTwgRZnaGBEV4kZIVQ0SMH87ulnj5ORAa6U10bBDpmXHUN1TQ3dNCS0sNTU1VjAz3sbJxnn27t3Fw304mJ8bYMD3J6MgQY6PDTE9NMNDfy4bpSS6cP8vjRw+EG2KHDx1g08oyKxuXmJvdwN49u3h47y4Xz57h6MEDXDx7hkf37wlLAt6/fiVoKXvyiB8uf0dbazPjYyOsbFziu0sX2LRpI9097ezeu4N9nwPOG7cu09TeSGJaAn7BvkQnRBEaFUJoTCgu3i7Yuthi7WSNpoEm6nrqmFmb4hvkQ1J6Iuk5aRSXFtDeKZgKSM9IprGplsmpUaYmR5kYH2b7tk1s3rTE/Nw0J44f5vD+fZw/fYrb16/x+Mf7PHv0ULgk//LpE14/f8br58/+ABBfluvfvXrJz+/e8enNG96/fsW7Vy95+/IFL5485sf7t7l18yo3rl/m4oXTjE8MERUdyvjEACGhvoSG+fHm7VNevX3C6XNHmVucZHZhgpHxPpJSYxga7WHL9iU2bV1gcsMw/kGe9PS3cfzUQeqbKtm1dwsd3U3kFCTh6WuPp689VnYGePoKZhCy8hKIiPHD0FQdb39HhsY6GBxtJ784VbBlZqmNjb0JIeF+ODhboWeogbmVIZ4+rqRlJjEyPsCrt89oaKpFTkGa9WIiGJkYIiYhSkCQPwpK8nyzehXOHi7YuzgI2pm+QMSDH+9x/doVjhw+yMrGJZaXFjiwfy8H9u9lz+6d7N+3R2hnunD+LN+fP8PZk8c4e/IY5y+c5vjJI2zcukzfyACNXa009bZTWFOGb0QIijoaSKsoIiIjiYyqChl5OXQOdFDXVk1Dax3ZRVkkpSfgG+KDpZ0FKdnJ9A33kF+eQ3CkL05e1lg7GWBkLWgoqG7Oo6qugIrqAhJTIgkI80LbWAUFDUmUdGVR0pUlNMEfDWMlNAzl0DFVQk1XGitHfUorM5hfHsUvxI3xuSGqm8uwcDCmqCobFR1ZNA2VUNGRxdBKE0MrTWRU17NW6s8oagn89t+I/T2GVuroW6uibiyLnNZ6YeBW3VgWHQslDGzUUDOSQVlfUmiTkdcWrB4r6UkI3tcQQVZ1DRoGkhhYKKKmJ46SlgiahpJCkDC1VcXWTRsnbwNsXLUwslbA2EYeazcNdM3lhEqDhqk0ygZiyGiuRklfFD1rRZT0RdG2kMPcRQs7b0PMnDXRMJVGQVcEeV0R5PXEUTCSQs5AQqhGSGitQ1ZHFBnt9cI8h1BVUFsj/PkFmYFvUTOSw8rNiL+s/x84eVtw/MJedh5axtbNGL9QZxw9zDCxUEfPSBEtPVnUtCQxMlPFxduS9bJfIam0mvWyX7FO+i9CQBCV+xoZ1XXIqa9HVu0/IeLL5+IK3yAmv0pYNyuvIYKKrgTSKquRUV2DopYocurrkNcQQUFzPQqa64WqhbjC18iorkFZR1wIEeLK3wgVBym1NchqClSXL/mHLyvVXwBDw0QOc0dNnLyMcPU2xNpRHXtXbexdtXHy0CMizoXIeFd8gy1x9tTH0l4VY0t59E2lMbKQw8FNh4AwK7wDjHD30cHRTQ0bZyVsXVSx99DEwVsbRx8d/KJtcfI3xMRZ7XMeQh87P0MsPXUwd9dCz0oJJz8zXAMtCYhxwSXAAlNHTcyctITVwObO2th6GmLnZYSNhwF2Xka4BVnhE+WMf5wn4RmhBCUH4hXtSVByICFpYfjEBeAe6Y1zqCcOIR7YB3tgE+SGTaAHtkGe2Id44xjmj2NEAI4RQThFBuMaE4ZXYjTBn/cjkqtKSKosJrYkj7CcTALTUwhMTyE4M42wnEzCc7OIzBfUwYbkZhKQmYxXagIeyTF4JMfhmRKLb3ICfqnxhKSnEp2XRUZZGYUNtVS1tFLT0UFpczNFTY2UtDRT2dlBTU83VV2dVHd3UdvbQ11frxAmkooKSSoqFKoQmZUV5NZWkVNTSUF9DZWtzbR8tgKNTk8zMTvL7OISG+YXGJ2epntwkNq2VsHT8LpaSuvraOzuoba9g5q2dhq6umnp66dtYJDm3j4aurpp6umlubdPeK39A3SPjjE8M8vU4jLjMzNMzs0xOTfHxOwso7MzjM3NMjYn+H5weoqR2RkGpibpmxgXKhGjC3OMzM8yu3kTU8tLTCwuMDY/x9D0FF3DQ3QMDtA1PETXwAAtXV3MLS2zuLKJuaVljp48xdmLlzhy4iSLm1do6mhjdnGB6blZuru7OXz4MOfPnmN8dIyZ6Q2sLG9keXmZ4dERWtvbqGmop7S6kpzSIiqbGimpqyWvopzC6iryqyuJz84kLiuD4vpaChtqyaosI6kwj7jcLOLyskkszCOlpJCUksL/zEB8ViD+K0QU19b84Uo+X1F1FYVVlZTU1VNSV09xbQ2F1VUUfAGJkiJyigrIyMlmx66dXLlyWbBrsX8v9+/d4Z9++4l/+9//zMsXz9i6ZRNnTp8U2pnev3vDT58+wH/8HyE4fFEZvigTf/uXvwrvCzT8/NNHfvn5E7/8/IlPH9/z/t0bnj97wts3r3j39jUvnj/lyeOHPHxwn9u3bnD5+0vcu3Wbpw8f8ezJU+7ducu9O3d5/PARJ06coK2tjYKCAlpbBSHg2vo6snKyyczOorSygvrmJiJT4nAP8sEnPBDfsEDCYyMpKi9mdHyEM+dO8+zpY148f8qnd2/5608/8fHFS+7+cIWzh49wZLfAtjI3N0NZWQmZmenU1dUwMNDH6OgwU1MTnD59koMH93PkyCEhTPT399LW1sLMzDQdnS2Mjg3S3dNOWXkRtXWV9A9009beRE5uBn39XbR3NBMU7EdqWiJNzXW0dzTT3dPOyuYlFjfNM7txhm17t7KyYyONHQ3kluSQW5JDel4alQ0VxKbEEBoTgn+YH6ExIUQnRRESHUxMWiwBUYFEpkYTm5FAVGosMWlxZBRlUVxTTkVjDTVNddQ211Pf3ERzexvt3V109HTT3t1Fa2cHDW1t1LW0UNfSQn1rMw2dbbT2dTI4Ncr08hyLOzbhEx6MjJoqUirKrJaSYZW4JCJySoJ8hKgEq9aLCe8bUXG+FZPgG1HxP1iZvhWTQE3PgLC4BDwCgpBX12SdjCzr5WQRVZRHXFkZCRUVpFTUkFRW/bw1oYi0siqSSvJIK8qjrKWMoYUhVk7mWDqaCatfswqSaGgpo6gsg5z8FLJykygtz6Gnr5mm5mo6Ohvp7+tkYnyITSsL7NyxmQN7d3Dp/CkG+nu5cP4sN29c4+CBfezauZ2jRw5x6eJ57t+7w+NHDzhz+qSgyevzg+TTp05w5vRJnj19zE/v3/H43j2uffcd17//ngd37/DiyWNevXzO61cvuH/vDtu2bWFpaYGurg4Wlxdobm1iYKifkclRlrcsMTI9QmRCJF6BXoTFhgm/d/RwxMbZhsCIQIIjgjCzNsXRzQEHV3vUtFVx8XQmOSOJnLxMEpPjiEuIJjk1gdDwIJJT4hkbH2Lf3p1s37aJpcVZtm1dYf/uHezduY0TRw5y7fIlrv9wmQd37/D6+TNhFfMXCPqSI/ry3hdw+PL5x7dvePPsGa+ePBGORT7+8T53blzn4oUznDh+mHNnT9DSXEdhUQ6JSTFU15QwOTXEiZMH+Ze//cwv//SeZy8fcOvuFTq6m2hpr+P8pZNcvXGJ+KRIZubHCQj2or6pksycZNIyE8gvyiQ5LZaW9jo8fRwxMdchITmCiOgAHJwt8PF3ob6pnNyCVGrqS6hrLKOzp5FrNy/S3ddMUKgXKekxWNka4R/kSWCIN9p6qkTGBOPh7UJ8UjRFpXkkpcZRWJxHdW0F2rpaiEmIslZkDbLyMkjLSjE6PoKimhLRCVH86cb1q9y4fpV7d2/z4/27XL1ymWNHD7Nr53ZOnzrBd5cucPHCOY4dPczOHdtYmJ9l4/Iihw7u5+TRQ1w8e4qLF85w7vwpLlw6y8ETB+ns7yY8IRo7T2ecfN2xcLZnrYwEonLSSCjKIamkSFx6CgNTg5Q1lBIRH46LnytBkYH4hvvh6OFASFwwTV31ZJakkZ6fgLmTIZZO+miayiOlsgpLJ13ScuJIzYjF098ZnyA3wR//+vKsl1+NvJYUhjbaSCgLht48g+wJj/MhPi2EyZkephYG6RlqwdnbDp8Qd7qGWmnurkFJSxp5dQmUtKSxdDJETV8OTSNFlHWkEZP/9vPT8LVoGMqhZaaEioGUIGj7X/7oVNaXRMVASmiRUdQVR8VACnVjWTRN5dEyU0DdQBoNA2l0TeXQNJRCUXMduqZyOHoa4hFggZOXESExLmQVR5BTGkVApB0mtkqYOyjjHWqFpZsO6iZSyGmvRc1YEm0LAVQo6YuiaiSBsoGg3cnaQw9HPxMs3XTQMJVGTnst0pprkNURRVZfHBk9MSS01iGuuVYwRKe5DjHVb5HSWPvf7EkKOmIo6IghrvwN6xVWoWIgg4WLAXpWahhZa+DkbYF7gC127ibYuhiRnhdDTII/KhriSMt/i6mlBnpGiqwW+Tu0DOXRNlFEWUsCaZW1yKqsQ1zhG9ZK/RlRua+FtqXfg8N62a9YL/sVIjL/iKic4GTV1iKvIYKY/FdCe5O8hgjSKquFYCGrthZpldWIK3yNhOIqgYrxO7vSlxzEl9yHpqk8+taqaJrKo2oojbK+JHJa61HQEcPITgOPICscPQ1x9tTH3lUbd19jHNx0cPbUJyrBjdBoR8xtlXFw08E/1JrwWGf8Q61xdNfFwU0HDz8jnD20cPfRwd1HB1cvLZy9tHH1EQzT2XlqEhhjh2uQCaZOapi5auAcZIqtrwGmrhpYeekSkxFAYm4oATEuwjyEoa0qZk5a2HsbY2SnhpmTFtbu+jj4mAiVCJcAC1wCLAiI9SQyI5SI1GCCEvwJSwkmMCkAnyhvvKJ88Yz0wSPKD/cIP1xCvXEM8sIuyBPHIC8cQ31wCvfDLtQb6yAPbEN8cIkOxi81noj8TEEzU3EB4blZBKQlC3YBUpIIykgjLDuHiLwcIvNziSrIJbxAkKfwz0rFJz0J77REfNKTBBCRkkhwWgpRudmklZSQX1tLRVMzVW1tlDQ1UdzcREVHOw0D/bSMDAuvfXyMzskJGgb6KWxsIKWkmISCfFJKikktLSG5uID08hJSSwrJLi+lrKmBlt4e+sbHGJ+ZYcPiIjMLi0zNzjEyMUnP0BCt3d3UdwiqIOs7O2jo6qaqpZXK5hbqO7toGxAMVXWPjtE7PiHYk+gfEEJFXUcnTT29QpAYmdnA5Nwc4zMzDIyN0TU8ROfQIJ1Dg7QP9NPc20PP2KgAIGY2MLWyzPDcDH1TE4wtzjOxuMDk0iIbVjYyt0WgYEwszDO5uCAIPc/O0t7by8SGGUHmYuMKS5s2M7OwyNKmzew6sI/y2moGR0cYHB2hr6+Pc+fOcfb0GcZGRtm4tMzi/ALLy8ts2rKZialJquvryCkqIK+kiNK6Wsoa6qloaqShq5OGni5yK8tJzs8lr6qCstYmipvqyautIrOilNTSIlJLi0gvLyGjopTcmkryaqvIrxME5XNrKsmtEViZiupqKKqpFsBBVSVFNdWU1dcJnxxXNjVS295BbXsH1a0tVHx+r6q5iaqGOsqrq+jo6uTMubPcvHldMKy2Zxd3bt/k44c3fPr4ll9+/sTVK5e5f+8Ob16/FNqafvv1Z3795SehVem3X3/mn377RWhl+r296ddffuLTx/d8eP9WeO/fveH9uze8evlcGLZ+/OgB9+/d4cf7d7l39zbXrv7A+dNnuH3zFi+fv+Dp4yc8/PEBz5485fz584yOjpKWlkZiYiK5+Xl0dHXSPzhAQ1Mj1bU1NLe3ERgXjqWbPTbujoQmRFHRWENHXxejU2Nc+v4i9+8J/kB6//Il758957e37/jt7TtuXrjExukN7Nq2ldHRYYqKCkhPTxVCxMBAH319PZ+LTvZy4sQxrl+/yrVrV9i4cYnm5kZaWppYWJxh2/ZNTE2PUVdfRXlFMXX1VbR3NDM80s/I6AD5BdlUVJZQVV1GTm4G4xPD1NRW0NXTzsjkED3D3fSO9NDe10ZOcTYR8eHEpcaSXZRFYkYCQZGBRMSHE5McTXpeGrklOcSmxBCdGkNUSjRxWQnEZSYSkx5PVkkOte31NHS2UFpXSWV9NbXN9TS3t9Ha2UFLRzvN7W3C19WNjdQ2N9PQ1kJTRxtNHS00drXS0ttB+0A39V0tmNhbIquhgqqhPmtkBBAhqqDC/1qz7nMTk7jwvhWT+MN9AYhvxSRYLyOHub0j2samSCoqs05KBnFFBcSVFZFQUUFCReV3AKGEqLwC62XkWC8rhYScDPJq8mgbaWNqa4SprRF6Zpqo68rjHehMTkESdU0l9A22MTE9wOz8KMsr0wyP9DA5NcTKxnm2blnm6JH9HD92kI2LMyzOTrNpZZndu3awcXmRkeFBZmemOXL4IDeuX+Xpk0fcu3ubY0cPc+L4UY4eOcQPl7/j1cvnPHxwn/evX/Hm2TPePn/O66dPefbgAU8fPhD8f3v3hg8f3nHy5HGSUhIJjwyjsq6K2aU5IuOjcfV2p7C8mKKaEqLT4nD2cyMgOpiM4mziMhJw8HLCw98DD38PmjqbyCnMprCsgM6+DgqL8ygqyaelrZG+gW4Gh/tIy0gmIMiXsopiBoZ6mZmd5PSZ4xw7epB9e3eyuDDD/Nw0y/MzHN6/h/u3b3D7+hXhfsyXFrVfP33k5w/vhffLxw/89P4dH9++Eaorv4eID69eCe53tc53blzn9Klj7N+3i6NH9lNWWoCzix05uek4OFoSGRVESKgvTc3V5BVmUFSaw43bl9mxexPVdaWkZsSjb6SJh7cTphb6mFroY2VrgrWdKWqaCphbGVJdV0p2XiqRMYFUVBeQnBZNflE6NvYm6Bup4xvgirefM1GxQew9sJWzF44SER3A9l3L1DaU4h/kTlCoF+lZiTi52hARHURgiDdJqXE0NNeQmBJLSXkBldVljE0MEx4Zhqm5CXoGuqwVWYOXjyfevl6o66ihrKEoqHj9Uu16/94drl+7wqWL57lw/iz3793h2tUf+P67i5w4fpRNK8vMbJgSBnL2797BuVPH+e7SOc6eO8nxk8fYsW8X3YO9pOZloqynxRoZCbTNTVHU1eZbCXG+Wi/CP65bi6WTPUU1xaQUpGBiZ4yqoSo2btY4+zvjGeyBd7gnmSUpFNRmk5wXi7GDDtbuhrgEWWPtro+SngQJaRGkZ8UTFhOAu68jytoySCiL8Od1f4eY8joU9WQQVVqDgo4EEYl+5JelkFUYz6ZtU7R0V3Pg2A4MLLQxstLFL8wTcfk1mNjoEpsahquvHS4+tihqSmFkpY2OiSqSiuuQVhFBVVcORS1JVkn8A1+L/z1rZP6CpOpa5LTEUNSVRN1YHn1rdVQNZVHWl0ZRVxJFXUlUDGRQM5JD3VgedWN5wZiclSpG1mpoGMqgqi+Orbs+wbGuBEQ5fW5nUsXV3wyvEGtM7JSRVP4LUir/iL6lHHbehmiby6OoK4qWmRx6VkqoG0ujrC+OurE02uby6FgoYGyvjqWrLubO2miby6Ogsx5pzTXI6Yr9IVgtqS2CjJ4Y0loiiKp8g5jKN/8NIsyddZFSW4Oc1noUdSXRsVBhtfSf0bVUxcbVCBnVdShqiSMmvwoJ+W8wMFfF0FQFZXUx1LWlUNWUQEpO0NBkbK6GkaU6WnqyyKmKIK+8DjHZr1kt9g+ISP0FcblViMutQkz2a8RkvxYCxBeIkFUTQVJpNXLq65FTXy+wRymv+Ww7k8LK2QAdUyUUNMWQVRNBVk0EKeU1QjvU7/MOspoiwtdKehLoWAgA8QtoyGisQ1JVMDinqCuOsa0qFg4a2Ltq4+ZjREiUAx5+Jrh4GRAcaS9UKDz8TIhL8SK7MJy4FC9cvQ2xclDD1lkdN29d/AJNCAyzwDfIBA9/Azz8DXDxNcDBWxf3QDNcAk2xctfGxlsPz3BbXIIscAoyJzzdh/icIMJTvLD3MSIi1RuvcFvsvA0xd9HCxlMfO29DrNx1sXDVxsZTH+cAMzxCrXELtsTZ3xyfCBeC4r0JSfAhOMGPsORAfKO98I5wJyQpGJ8oX3xi/PGLC8Y7OgC3MB8cgzxwCHDDPsANhxBP7EM9sQvxwC7YC/sQb9yiQwhITSA8J52QrHQC01PwS0nCLzmFgNQ0QjKzCM/JJyI3j7CcLCLycogozCOiMI+QvGxh41NgdoZw3TgoJYWwjAwS8wvIqaqmvFEAEZXt7ZS3NVPV2UbTYB/tY8N0jI/QOTFKz/QELcMD1PV2UdhQS0pxAYkFuaQUFwgDv7E5mcTmpJNWlEdhbSW1bc209nUzNDHG7OICcwvzTGyYZmhslJ6hATr7e2kfEFxbfw+tfb00dnVS39FOY1cnjV2dNHV3CXIV01P0T07QPzlBz9gobQP91Hd3UtfVQXN/L10jwwxOTTI+P8f4/Bz9E+N0Dg3SMThAW38fzT3dwoxG5/AQ/ZMTjMzO0NzbQ217GyOzM4zOzTI2P8fk0iLTG5eZWJgXZCHm55jbvInhyUkGxsYYmZhkeHyCmYVFRiYmaWhpZWRikjOXLjA8OU57dxfD42OsrKxw9OhRThw7zt7dezh04CB7dwsa846fPMGhI4eZW1qke7Cf1u5OcstKaeruonN4iJa+Xhq7uyhvbCCztJi0ogJKG+upaGmirLWJosY6cmsqyawoJbuqnNyaSkqaG4RX1FgnhImiuhpKGgSKT1FNtTAT8SUAW9feRm1bK/mVVRTX1lHeUE91SzMdfX2MbdjAhvk5pudmGRoZ5uTpU9y8eZ2LF8/zw+XvePH8Kf/y28/8x7//K//6t3/m44d3/PzTR969fc2nj+/527/8VQgCX3IRv7crfYGH3+cfPn18z7u3r3n96gWvX73g3dvXfPzwTggSz5894cXzp7x4/pTHjx5w7+5tbt28zt7dezh6+AjXr17jyZMnPHv2jMePH3P16lX27dtHW1sb5eXllJeXMzAwwMrKCovLSwwOD9HS1kpOdQn+ceE4+LoREh9J/8QwO/fvZveBPdx/cI+7d27x8ukTwdPS+z/y6cVL/vbhE89v3uHIrt30dnbQ0FBHZmY6KSlJ1NXVMDIyxMTEGOPjoywszHHo0AEOHNgnHBncu3c3Y2MjtLY2MzM7yeYty+zYuYVdu7exvHGexqZayiuKGRzqJT0jmc6uVioqS2hta6SuvoqW1gY2bV6iraOZitoyCsrzSUiPF4JCfFoc6XlplNaUEJMcTVhsKHGpsUQlRpKYkUBuSQ6JGQnEZcSTXZpDenEmqQUZZJXmUtZQQV1HA9Ut9ZTWCdasqxtraWhppqGlmdrGBqrqaqmsraGqrpaKmlqq6uqprq+jqqGOyvpqqhpqqGiqoqKpitiMJOw8ndG1NEVZX5e1srJ8JSHJKilZIUT8V2BYLS4pzEaIysrzrZgEop9bnJS0dBCTE2QdxOUVkVBSFICEosC+JCqvyHo5BUSk5QQtT+vFWSchxnopCSTkJVDWUELfVBsDMx20DVUxMNPCws5IWOU5Mt7D5m3z7Nq9mU2b59mzdzvLG+dY2TjPwvw0e/fs4MTxw+zcuonD+/fQ29lBdXkZvZ0dHDmwn+s/XOba5e+5ceUH7t26yXfnz3H88CFOHz/G9xfO8+DuHV4+fcKPd25z//YtPrx6xW/v3vPT27e8f/mSnz+8519++5U3r19y7doVcvKy8Q8JIDAsiLiUBFr7OqluqScwSjCYmJiXSlB8GJFpsfhFBxGblUhAdDCm9ub4hvsTlxpHYkYiwxNDdPW0s7yywMlTRxka7uPU6WNcvnKJcxdOMzk9RkNTLSubFrly9TvOnzvFtq0rLC3OsnvXNuY3TDK/YZIdW1Y4e/IYL58+4sWTh7x9+eIPq/K/B4mf3r8Tfv39aOTvYeLxvXs8vnfvDy1Nxw8fYuuWjczPTbN1yzJxsRHo6KoTGRWCnLw47h4O+Pi6oqOrSl1jBTr6akREB5GQHIWWrgr2TpaYWRpgYKyFlq4KhibaaOmqYGNvhou7HclpsRSWZBMU6sPpc4c5fGw3ZZV5xCeFY+tgiqWNIQ7OFgSGeGJupY+TqxWxCaE0t1XzH/wNdy97zCz1SM2Ipaa+jNiEcKztTPENcKegOIe4xChy8jPwD/ImLiGa3Pwstu3Yiq29DbLyMhibGqGhpY6xqQH2LrYYWegJIOLWzevcv3eHe3dvc/PGNeHr27ducOrkcY4fOyKs+tq4vMiundsFQettmzmwfzfHTxxm/8E9jE2PU9VQQ0ltBbUdTcRlpfGNpCjG9rYExcVg5mCPrLoaf16zGhE5KdSNtLD1tEVOSw5pdWl0LHTQNtfE2N4QLXM1YrMiyChNxjvCBXsfC8xd9TC018ApwBxje01cvW2JT40kuzAVfXMtxJXW8ReRv0dR9kq6AAAgAElEQVRUaS1K+nLI60ihbqKElZsR5c35NHaVExHvS1NbKXaupozO9NHSU8/ARDfB0X7Yu1tQVpdPY2cVLT21VDUVY+tqhrK2DN+K/RkFDUmUtWWQVl7PavG/oKgjjbS6YItATOlbROQF42niyqtR1JVEz0oNbXNlNEwUUDOS+8OpGMigbSKPia0GFo466JgqoGUsh4OXER5BVpjaq2PhpImOmSzapjKYO2pg7qiGtqkUWiaSmNipYuGig56VErqWihjZqaFtLo+8tgjK+uIY2akJ39M0lUXfWhlje3X0rJRQMZBARmstSoYCK5OktogwWC2rL1hrFlX5RrgV8QUg0otjickIQlZTBC0zBeS0xBCR/xoDGw10LFTQNVPG2ccSJW0JxBW+QUVbEns3E0ws1JGUXYWyuhimlhpY2Ghjba+HtNw3yCutRUL6K0TE/z+kZFchIfM1opJ/QUpxtRAihDAh/8f7YoUShKxFhABhZK2BqZ02WcUJ+IQ6oWumjKKWuPC+QMd6ha8QU1qFtPpaIURIqq5GQUcMbXNFNEzkUNKTQMVACh0LJXQslFDSk0BOaz2q+uIYWChg7aiOT5AF8aneBITZ4OJlgE+QBWY2Snj6m+Lua4yHnwme/qbYOmtiaC6Lua0ybj5GePsZExxmSUikNd4BRrh4auPirSMIX/vo4+xrhEeQOfY+Bjj4GuIeao29rzHOwRYkF0ew+8QSrUMVuIdYERTvinOAGbZeBli4auPoZ4JHqDXWHnro2yihb6OEpZsOzgFmuAVb4hJojmeoPX5RbgTEeBCS4ENYYgA+ke74RnkSnxONT4QX/rEBBCeGEBQfik+kP05BHtj6OmPt7YBDkBtOYV64RPjgEOaFTZAbdsFeuMeEEpiWiH9K/Gc1IYnAtHRCs3KJyC34fHkCoMjNJqIwj8iifMIL8wgryCU0P4fQ/BzCc7MJzkwnMDmZoJQUYrNzyCyvoKyhiZq2dpr7+6np7qC6q52G/h5aRwZpGx2ifWyYrskxKjtaKWttIq+2ipTiAmGAN620iIT8HMJSE4jMSCalIIf8qjJBqLKxnu7+PqbnZllcXmJ6ZgODoyP0Dg7QPdhPz9AAHYN9tA/00jM6IlAO+vtp6u6iorGBouoqalpb6B4dYWbTCjObVpjeuMzI7Aydo8M09/fSMtBH+/AgveNjjM3NMrW0yOjsDAOTE/RPjNM7NiqAiYF+OoYGaezuorm3h5a+XnLLy8gpK6VvYpzJpUXGF+YFVqYN03QODdLc0037QD/9E+M0trdT39rKrn372bx9B1V19QyMjLJ7/wG27tzFrgP72LhtC01trSxsXP68wLqVvbv3cOnCRb67eIlzZ86ye/duZuZmmZ2fY2XrFmaXBSCRW1bK0PQUE4sLNHZ3UdncRE1bK6X1dWSWFpNfXSkAifYWytuaKaivIbemkvy6aoo/B9q/fFbS3EBhQy0F9QKAKGtqoKKpkfLGBsobG6hqaaa+o52Gzg7q2tuobmmmubePlj7B776+o53W7m76RkYYGBmmu7+P7Tt3cOXaVZ4/f8rz50+F7UjvXj3nX//6K58+vufF86fCvMJvv/7MT58+8PzZkz80MP1XiPiyAv3lfvr0gbdvXglB4d3b1/z06QO//PyJJ48f8ujhj3z88I5PH99z7+5tzp87w5nTJ9m8somFhQUOHDjA3bt3efr0KQ8ePODOnTvcuHGDoaEhRkdH6e7upqmpifHxcXbv3s3c3Byl5WXY+brhFuqHg68b9l4uVLfUs+/IAc59d5437wS7E+9eveTt8+e8efyE5/fu8+j6TR5fvcHDGzfpbG2hqamBvLwc0tJSqKmpYmRkiA0bppibm2F8fJTl5UUWF+dZWVlmz55dLC8vMjY2wsLCHOMTw+zZu4M9e3ewtDzHwuIMQ8N9NDTW0NhUy8LiDJNTo3R1t1FYlMvS8hyTU6N097SzZ99O0nNSKa8rI680l4T0eDILMsgtySGnOJuy2lJSspOJSY4mMiECF29nXLydCY8LIzIhgriMeIpqismrKqCwpoSK5mpK68vJLs0lp7RAqERUN9ZS19RIXVMjNQ31VNRUU1JRTlFZKZW1AsWquLyM/JIC8ksKKK4qpqyhgsrmauw8nfEK9cfEwYa1CtJ8JSHBVxIS/KO4BOtk5VklJv4HcPg9QKyVlGatpDT/uFYEaWVVRKRlkVJSYbW4JAoaWkgrq34GCAWB6iAnzzoZOdZIybBGQprV4pKsFZNkvZQEotKSiMuJo6imgJ6JFkYWeuibamJua4i7ryNllXmMjPfQN9hG/1A7s3PjzM1PMDk1wujYANu3rbB1yzLTU2M0NtRQlJfN5OgQGxfmmd8wzdGDB7h36yZ3b97g5tUrXLv8PWdOHOfi2TOC+tZrV3ny4EeeP37E04cPePXsKR9eveLn12948/gJt69e5cbly7x48pjXr15w5PBB6hvrKCopJDQqjLySAha3rXDo9DEae9qwdLHDJzKIwMRwvKMDic9Pxd7fleSCdEqbKolKiSExO5m61jpKKoupb6yhp6+TsfEhFpdm2b5tEwf27+bZ80ccOLSXbTs2c/T4IQ4e2su27ZvYtnWFzZuW2LSyyNkzJ9izYytHD+7j5tXLXL54jkf37/DTewEQfHjzmk/v3vLLxw/CTZcvCsSnd2/59O6tcIn+07u3Qoh49+ol71++5M2zZzz+8T63rl0V5kN279r2+WdYpLamnKBgX5pb6tgwM0pIqC9Bwd60tdcTGRNMSLgfsgriOLna4Oxmi4m5Hs5utgQEe+Hu5Yh/kCdBoT64ezlibCYIQxuaaJOQHMWho7uoayxjeKybpNQoYhNCiUsMw8PbgZBwH/wC3YiKDcLC2oDQCF+i44KxtjPG1sGUpZVprly/yOSGYeYWJ1nZMo+Dsw0GxjrkFWZhYm5AUIg/KWmJ9A30UlFVjoaWOpraGoSEBePt64GZtQnege786cnjh9y7e5uLF85x/twZrl39QSC1njvDpYvnOXvmlKADd9cOlhbnmZ6aYH5uhi2bV1heWmD3rh0sLMwxvzjH1Nw0GXlZ+IYFE5OeTElDHcX1tdh5eSCqKI+spibr5OT405//wtdi6/ifq/4BSTUZVIxU+bs1f4+BnT5GDobI68ph52NNVmUamRXJGDnqIKsjjoqxDDrWKlS0F+Ab5YaiphQRcUE0tFVR0VCMpMp61sl+w7fSX2HmYoyVpxkqhvL4RLiw9+RWiqozqGzKp6O/lsiEALbsWWTr3iUKKjLRMlLGO9iF8PgAZFUl8Ax0QUVHHnV9JZS0ZJFSEsXMzhApJVFWi3+FnJo41i7G2LoZo2kkj46pEvoWqoINgs/ZCS1jBTSN5FHTl0FJWwJ5DVHkNURR1pFETV9GqFwIRtO+RddSGSc/C8ydtZFU/QYDGxXUjKSQ1VqDnPZaVI0k0DSTEbYvfQECCxcdXAMtMbBRQdNUFj0rJZT1xZHVXIuWmRzS6quxctPD1tMQJT0x9KyUkNVeh6KBJNK6oohrrkVccy0SWusEp74GUZVvEFH8CjUTWXStVZDTEUVU8WtkNUWENi1lfWnktcUxcdBBw0QBM3sd1PRlUNAUhKYVNcSQVVmHrqEC9s5GyCisxsJGGw8faxycjdDTl0dNXRwjY2W8/WwxNFJCUUUEXQN5Vq35E1Jy3yCvvA4pxdWISP0FCXkBmHyBFBnVdYjJr0JaZS06pko4eVugbaJITWsRMalBZBUnIK8hiqufNQ6eZuiZq7Ba4n+hoCmGnPr6P6gQX/IqKgZSaJjIoW2uiJ6Vyudl6nVomsqjZ6WCurEsakYyGFgpYeGggbOHIfYuuljaqePgqoeGrhjeAZa4+5jiF2yDuY0qRuYKuHoZ4xtkjbOHIS6eAuUiJNyG8Chb3Dz1sHFQxcvPGJ8gMzz8TAiItMM90AwnH0Ms3XQwslfFyEEN50BzUooiaOwvZXZbP6FJbniGWeHkb4yxgwq2XnrYeunh5G+Mnbc+lm5amDqpYeqkhpW7No5+RrgFm+MRak1ApAtB0W7CC4v3ITzZn+A4X3zC3YlOCyMqLYLI1EjCksIIjA3EJ9IfzzAf3MK8sQtwwjXcE48oH1wjffGMDSQoLZqInGTCc1IJz0knIieL0OxMAtNT8U9PJzAzE//0TLySkghKzyAkK4PQvGzCC3IJK8glvDCPqJJCYsqKicgTgER4Ziah6elEpmeQkJdPXkUV5Y1N1HYKnuzXdwsGohp7BXsKX66qrYXSxnpyKspIKyogvbiQjJIikvJyiExNJjgploj0JGIzU0nITievvITW7k5GJyfYMDvD4vISM3OzjI6PCSGib2SIkakJJmY3ML0g2HeYWVhkZGqKroEBmrq7aO3rFWQThgbpGRtlaMM0Y/NzjC3OC+1IXWMjdI0M0z44QGN3F/WdHXQMDTI8s4GR2Rl6x8foHhkmNS+XvPIyqpqbqG5ppmd0hKXt2zh2/hwnv7vEnmNHmVpeon9ygqHpKXpGR2gf6Kd3bJTmzk6GJibYd+gwiyubqGloZOOWrVy9eYvtu/cwtmGK0elJOnt7mFmY5/jx42zYsIHO9g727t7D4vwC+/fu4+zZs+zeu4cNszNs2bGdrbt30jXQR0tvD51Dg4IQ+NIiNa0tFNcKgu+CHYcKajraaOrrobZToBrVdHdQ19tFTXcHVZ1tlLc1U9xUT0F9DUWNdZS2NH4e0ROoD18AoqatldrPV9feRn1HO9XNrXQODtPQ1kZJVRX1ra3UtbRQVFZKSVkpS0tLvH37lqdPHnH/nuBp4fUfLvPXXz7xL78Jhtg+fngntBz9fuPh99DwRX34PUx8sT39819/49dffuL1qxfCAPWXfMRvv/7Mu7eCJeq3b17x6eN7nj97wsUL59i1czuTk5MMDAzQ19fHnj17ePToEffv3+fixYtcv36do0ePsm3bNpaWlti1axd79uzh9OnTnDp1itbWVqIzEvGNCsbZzwPfiCCCY8KJiIuiq7+bG7eu8+rlcyFEvHr4iKd37vL41m2e3LzN41u32btzB62tzZSVldDc3EhnZzsTE2Ns3rzCpk0bGR8fZWxsRGhxmpmZZuvWzSwtLTA0JGhlWtm0yIGDe9i+YzNz89NMbxhndGyQru42Nm9Zpqm5TtiUU1tXSXVNOTm5GVTVlBObFE1yVhI5xdmk56URmxJDSnYy2UVZJGclCbMQXoGe+Ib4EBYbKmhmyk4mOTeFwekh2oY6qGqtpbCmhNzyfLJLc8ktK6SgUrBmXVZTQWVtDZW1NZRXV1FSUS68qppqaupqyS8soLKuiqr6aooqiyisLsYvwh8rV1u8wwJQM9JDXE0RcVVV/pfoer6Vk+NbGVnWSsuwVlJa2ML0BSDWSckgIi2LmJwCEgpKSCmpIK2sKsg4KCojLq+ImJwCqyUl+FZCXPjv1khI862YJGtEJVknLsU6cSm+EVmLiLgYYtKiKKkrYmJlgIWdCfaulmjqK+PgZoVvgDvObrbY2Jvh4+9GSmo8hUU5lFcUUVNbTndXG4kJMfj7eREZEUJqYhxbV5Y4sm8fVy5eFD5R//HWLe5ev87l8+c5fvAgp44c4daVKzx78IBnDx7w8vFjPr5+zYdXr3jx6BEvHzzk8pmzfH/uHD9cuCBQLL67yKWL55lfnGNxeYHiihIS05NJzcukpbeDgupSYjOScAv2IbU0m+icJNzCfHAK8iA4IZyYzARq2urYc2wfW3ZvobOvg7qGasYnhtmxfTP79u7k/OkTPHxwl3PnT7Fn7w62bN3Itu2bWFyYYXCgh8mJEXbv2sb50ye4/Hks7uG92zx7eF+4iv3+1fM/gMLPH97z66ePwhX6399vP30SKhNfhiM/vn3D66dPBVauRw+5c+M6506dZN+unWxcnmdudorpqVEiwoPw9nGjqDiX0bE+JiYHKSvPJyMzkajYELR0VdA1UMfTxxlHF2ts7M3w9nMlMMQbVw97vHxd8PRxJjDEm7jECBJToolPiiQiOojsvFSc3WzJLUgnJj4M3wB30jIT8Ph/fL1lcJzngqadmh3ISZwYZIuZmVmyZDEzM0uWzCS0mJmZGSzZMlMcM1tmTszMTnJovv1mr/3RVudk5tT+eEpVXV2tUove673J0wEXdztc3O2wtjXF3skaBWUpTC30MTTRxtbegvWb0piZHefzb2/52//3C3d/uo6tvRU9/R0cOrIPSRlRpGUlMDLRx9ffh01bNrI1LwcTM2McnR1YmZaEnIoU9q7WfDW/D3H92hWOHT3Cvr27OXzoAKdPneDxowdcvTLH4UMHmJwYo7eni+6uDiE8TG+bpKW5kZycLJpbm9ixZ5bKplo8gv3RNDVEz8oCn4gwzB3t+Q+Rxfzb4sUskpbm6yUifPXNn5BSV0DLXBdJNRm+Ef8WRX0lDGz1kdORxtBOl01F6yhuysXM2QBxtSUslv8WgxUarNmagmeYE66+dgSEeZFVuJmtJRnYuFmgZqyEhJooSgby6Fhr4BvjSW5VOnVdZWwt3cjGnJVsyEwmPXcV/uEe+Ia6kVW4kdBYP5ZIfouSljRWDqZoGqqgb66FpOIyvlv2NZKKy/AMdPmDtScg0gPfMGdMbbUxXq6J8XJNISwIdgwWfRlAE0CDuoHsH46yvjSGNpqYO+p/uZuvhJ6VCmpGMkiofIeMxmJkNAQAoWIoLgQINWNJlA3EMHPQEoZodS0V0TSVRUFnGfLaS9Eyk0PLTA4TOw1UDCSw9TDC1sNIuGI9b2eatzL9M4hYprQAOR1RFPUlBENsyt8LW4wEOYKliCktRE5LDCk1EZS0JYRjcIpa4iwU/Ve0jRSwdTBEz0gRJTVR1LWlcHQ1IzrOFymJb9BQEyckyBkJyW/Q1pFBUUkEM3N11LUkMTJVQd9YCT0jRVR1pBCX+45l0t9gYKlGYJQ7kkqLMF6uiaqeNBKKC7FxMSYwyh2vYAdsXU1Y7myEiq4U3iGOWDkaCL9H5na6gu+N5lIhOKgaSqNiIIWKgRRqRjJCFUJBR0xY/6pqKC18nqqeJGa26pgvV8XWUQcndyOi4j0ICncgKS2A6ARPHN0MsXHQxsXThPAYV8KiXXBwNcDMWgUrW1XcPA1w89TD1UMfbz9TAkKs8fQ1wdnTEE9/c0LjnFnuoo2xjQrWbnpYOGtjZKdGYLwrpc1ZVLZl4xVug3uIFe4hVix318XWUx8zR3WM7VRw9DMRgoSFsybWbjrYeRvi6GeCk7853qEr8At3wj/CGf8IZ4KiPQhP8CUk3o+AaC8iU0KIXRVB3JoYIldGEhgbiHe4N55hPnhH+uAR6YlPnB/+iYH4xAXglxBEcFo04WsTCF+bRMjqJEJWpxCQmox3YjyeSfF4JyfjmZiIS0wMXglx+CYnErBaABIhG9YStmk9kembiM7cQmz6ZmK2bCJmwwYi164levUaEjZsZG2mIFSbW1lOXlUF+dWVFNZWC0Fi/mSVFrOlMJ+12ZlCgEhL30zCujWEJcXhHxdJSEIMYYmxRKcmsT59M6XVlbR1tNPZ3cXQyDD9gwN09XTT1tFOa2cHHX099I0MMTQxxvD4BGNT2xib2sbQ2Dhdff00d3bS2N4utCdVtTRT3dpCXUc7DT1dtAz0CfIMo8PUtLVS09YqBIni2hrBLkRbK5XNTeRXlJNbVsro9hnOXLnM3O1bHL9wnuHpbXQNDzGyfYbe8TEhdMzboSoaGyirr6Olq4umjg4GR8fo7h+goaWVPQcOcurceXoGBhmf2cb0rlkmZ6bZvX8fx48fZ2pqiqGBQU4cO87unbvo7uyir6+PA4cO8uOxo8zsnGVgbISeoQG2lpaQUZBPcU01FY0NbC0tobCqktr2NmraWsktL6OytZmWgT6a+nqoaG+hsKGWvNoqtlZXkF1ZRnZlGVkVpWSUFZNeWkRGWTFZpcVklhSx6cseREZhgQAmSorJKy+jqLqKsvo6sotKKK2tp7iyksy8PDJyc8nKzSMzO4vM7CwGBwd5+fKlEBDevHjOw/v3+PPnD3x691qYZZi3Ij1/9oSXL57x5vVL3r19LcxB/L8g4rdfP/Pp43tevnj2BxXiH8fnXr54xquXz3nz+iWPHv7M6VMn2LZtkpa2Vjq7u+js7GRkZISzZ8/y+PFj7t+/z9zcHNevX+fMmTMcPXqU8+fPc+bMGebm5jh7+gy11TVsLS8kMiWO8IRoAqNCiU2OJ23dKtasW01XTyc3rl/lyeOHAo/369e8efyEJ3fvcfvSHBdPnOT8uTP09fVQV1fDyMgQu3fvZMeOGSYnxxkfH6WlpYmRkSGGhwdpbm6kra2FqakJtm2bpKtLAAv9A91MbRtj+44ppmcmGBsforevk/aOZrbmZpJfkENB4VbyC3JIz9jIlvQNZGZtZmVaEpm56WzIXM/aLWtIXJVASHQw4XFhxK2MJTIhAmcvJ/xCfYlKjCRuZSyxKTHEp8axamMaG7duInl9CskbV5KyMY2k9SuJX51ITGoc0SnxxKYmsj59IxsyNrE5M4PNmRlsykhnU0Y6mzMzSM/OYuPmTTS1NNPY3EBVTSUllcXUttTS2tPCmoy1mNlbssLLEU0zfUQUZfhWSpxvJCVYrKDAQhlZFklK/VMFQkRKBhEpGSQVlZFSUhGeeYAQlZVnmYwci6Uk/wARSyQFKsQSMSkWi0rwzcIlfP39AkTERJGSl0RJXRFtQ3VMrQ1xdLfBN9idsJgAQiP88fZzJSjUh/Ss9XR0NjMxOUxDYzW1dRW0tjSwccMaEhNiSE6KIyUhlpGBXk4fPcrlc+e4dvEic2fPcvncOW7MzXH1wgXOHDvGxdOnuTE3x0+3bvH4/n1ePBIoEEKQuHefsz8e5fqlS7x9LvjdunPjOnfv3OLSpQscPnKI7Pwc0tatoriylOHpcQqrSlmXuYm0LesIig8jPC0W52BPzByt8I7wJ3XzajblbmFr8VbqW+oYHR/i9JnjPHp4n+fPHnH/9g3mzp/h7Mlj7Nm9g127tzO7c5rxiWF6utvp7elg755Zrl29xP3bN3j0012eP37A6+dPePviKe9ePuPdy2e8f/VcCBDzasPn9+/49eMHIUjML9C/f/1KuBHxj+1TH1+/5sOrV7x8+oR7t25y7tRJ9u/exeTECCPD/YyO9OPt5Yq+gRYr7KxISo5m/YZU0jPWUVaeT3buZiKig/AL9MDbzxUrGxMMjLWEFiZNHWXUNBWwsDZi/aY01m1MxdbeAncvR9ZvSsPC2ghXD3vWblhJaIQ/CspShEUG4ORqi7mVIS7udphbGeLp44y41BL0DDWob6pkdvcUWzLXERTqQ0d3Ey9eP+LG7Tk8fVw5dvIH/vy3z2zYvIbC4jwam+tYvXYVt+/e4tLli+QV5BIYHICBkS6O7ivQMlDhqzu3bwrD1NPbJtk+s41jR49w/doVzp45xdEff+DA/r3s3bOLXTt3MDM9JXzezPQUXZ3tNDU10dXTTVNbK6kb12Ht7ISqoT4LxEURUZRjsZwc/750Kf+2eDH/ISLCN0uX8e2ypUipymNsa4a8lhI6FnqoG6tjsFwPRT1ZFHSliUwNobAuG1tPczTNlBBVWoiOpSqBcT5EpgSTWbCBhNQo6toqqW+vwifcHVktScRUliKpLoaCvgwRaSEU1ecQlRpE6sYY1mclk1O0Hh1jRTwCHMkp3kxUUjDy6hJ4BTmTXbSJ5LVxBER4o6gph52bDS4+jihrK/zTITU1XVlEJL9BTPZ75FRFEZX5DkmFxUjIL0JCfhGyKstQ0pREVUcGFW1plDQlUVAXR05dDAUdCXQtVTG118XQRhN1Y3lhE5CCjhgSKt8hpyWCqqEkWmZy6FjKC3cg1E2k0DSVxdxRV9gQpWupjLqxLEp6Eix3M8LIVgMLJz00TOSwdjXE2tUQZX1JQThdYwlSmiJ/AAhJ7aWCgLXaIkS/bFrMLzhLqC0S3rWfzwnMh6r1rdUFIKG8GLMVOlg5GqBrpoyuiRJSioswNFXBwEQZR1czXDwsCQpzxdRCHSMDRZQV/hje1tCUREVVlMSUYOQUFyOjsAg1LUmMzdXQN1NBTnUpy6S/QUx2AXLqYshriKNvoY6yjjQi0t+Stime1I1xZBdvpH+inU1bVxGZFEjvWCsRiQG4+duxTPY7VriZoqwviYaJHHpWKuhaKqNpKo+akYww/C6ntQw1IxnhUvX88zVN5VHVk8TCThNNPQnMrFWxcdAhLNqV0CgXPHwtsXPWx85ZnxVOeji6GeHha4mLpynWdlpY2Khj66CNm4cRzs7a+AVaEJvgSlScK0FhK/ANtsYrwAIjKyUcvU2w8zAUgKO+OLYeRgTGuhIY60pu1Vo8Qq2x9zHCztsQM0d1rFy1sXTRwtJFS6hGzD9m7abDCi8DHHyNcfQz+ZK1WY5XiC2ewTZ4h9gTGOVKcLw3wfHeRCQHEb8miuRN8cSvjSUkIQjfSG98o/0ISggmODGI0NQQwtJCCUoJITA5mJDUCEJWxRCyKpagtDiC0hLwSY7GLTYcl9hI3OJjcIuPwSk6ApeocNxjo/BKjsc3NYmAtamEbFxDZMZGYnPSSczOICErncSMLcRv2UTSpk2kZmSwIWcr6QWF5JSXsrWihLyqMgpqKiisraSorkp4skoLBaN0edmsydrC2ux01mank7xxLVGpSfhEhOAXHUJwXARxq5PJzMumtrmenr5u+gZ66enporu7k87uDrp6Ouke6GFgdJCRqTHGZyYZmRhnfHKCyW1TjE1NMjQ2StdAHy1dHdS1t9DQ2UZ9Rys17c2C09FCfXc7Df1dNA32UN3eSk1HG1VtLRTV1QjutlcI9iqKaqrZkpdLW38f565d5fajh8zduMH2PXuoqKujrL6OvIpyCv7hor2gsoKKxgaaursEIfHWVlq6uugbGqarr5+2rm7Gt00zs1/Jql8AACAASURBVHMX3f0DTGyfZt8Phzh17ixnLpzn2LFj7N69m907d/HjD0c4euRHfjh0mKmpKQaHh9g+u4M9B/YzuWOG/tFhGtvbKaqooKiigsr635WJ9oF+ukaGqWhqpLa9jZaBPtqGBqjpaKOgpoqtFWXkVVUI8xDppUWklxaxubiAjYV5bC7IY0thPukFgrMlP0/Q0PQlXJ1TUkx+RTmVdY3UNLZQ29xMQVkZmzOzyC0sora+jrqGeoaHh3n48CGPHv4sHMJ6cO8un96+4t2r53z88E7YpDQPGu/evhZuPMxDxHwGYt6+NN/UNB+4ns9UzOch5gfn5tWH+aamJ48f8vjRA65cvsSBA/sYHB6irauTppZm2js72D67g+s3b/D06VNu377N48ePuXPnDlcvX+Hu7TvcuHadG9euM3f+Aj0dnazP2kxYfBRbcjLYkpNBaVUZ1Q01JK9MIq8glz27d3J57iKvnz8TWDK+eNcf3b7D3NmzHP3xByYmxmhpaaKrq0O4VD0zs43du3fS2trM8PCgUH3o6+thYKCPoaEBBgb6GB7pp6e3g96+TrZNj7Nn7yyzO6eZmBxhdGyQ5pZ6du8RXOjt3DVDU3MduXlZdHS2UF1bQVF5AWu3rCEhLZ6oxEiCIgMJjQkhbmUs8alxQvUhOimKyIQIAiMCCIwIICY5mpUbU0lYk0j82kRi0uIJT4oiND6cqJQYVm5YzYbsLWTl5whO7lYycrJJz84iIyeb7LxccgsLaGlrpaamhryCXOoaaunobae2pYaS6mLWZKzF3tsRC+flmDpYI6mhzJ8kRBFRUmShggLfSEqyUOJ3cFgqLSsIQsvIISorj6isPGJyCkJgEJESqBbz2YnvRcVZJCHO92KiwnanxaKSLFomwYLFy/j6u0UsWCTCgkULWbRUBEk5CRSV5dDQVmL5CjP8At1IXZdE0qo4wiID8PZzJSo2jMKSXPoHupiYHGZ25zSDQ71UVZYSGhJAXGw0lRVl9HV1cuXiBe5cu8bNy5e5ePo0J48c4dyJE9y6coV7N25w8/Jlbl25wu2rV7l/8yZPfvqJV0+e8ObZM2Gg+OqFC5w8coTbV6/y6skTbly5zJkTx5m7dIHLly/x448/sP/gPk6dOcnJc6e4ePUSM7t3MDQxQktvB70TA2wuzMQ7wp+A6GCS1qUQlRiFb4gv4TFhlJQV8sORA7x995JPH9/y9OFP3Ll+hXMnj7Fv1w5GRwaYnBplYnyYvt5Oens6mN2xjWtzF3j59BGvnj3m7ctnfHzzkk9vX/HxzUvev3rOx5fP/wAR8yrDvKVpHiJ++fCev/32K//5lz/z58+fhLmJv/zymb/++gsfX7/m3YsXPH34gFvXrnL6+DH27drJ1OQooyMDdHY0k5W5ia25GYRHBBEXH05UdDAJiZGEhfujpauCnqEGugbqqGrIo6gijaqGPCrqckjLiaKsJoukzFJWrU2ipr6MzJyNpKTFYWZpgIq6HOpaiqxZn0JJeZ4QHuISI3B0scHcyhBzK0NcPeyxd7JmzfoUIqKDyMjewKmzP7Jn/3bsnawJCPaid6CdgeEuvHzdqKgu4cDhPQyN9nHw8D5md83w6ZeP/Of//jsfP3/g/MVzlFWUkpm9BWMLQ3yCPPjq4oVz7N+3h6HBfibGRzlx/CjXr13h+rUrHDywjyM/HOLsmVPMtzjNNzXt27ubnbPbBV7JPbsZnZwgM28r7gG+aJuaoGFihLiaMl8tXMBXCxbwtagoXy9dyp+WLeN7cQn+JLKU/1jyPcp6GijpqmPptBwtMx3UjNTQs9JBUU8WAxttIlYGYuVqjKGtDkr6skioLmO5uwWZxZvIL88mOjmMioZimnrrcfRbgYTqMsRVl6FsqIC6mTIO/rb4RLoSnhJA3JowzFbokFuykcz8NWibKJO0Jpr1mal4BTnT3F1D93ALbn6O6JioI6kohru/CyExgShoyP5TiDC20kJJUxJlLSnU9eSE0DAPDMpaUihrSQnhQV5NDAV1cRS1JL9AgyRyWgKgUNaXRllfWtjipGYkhbqxNGpGUqga/r75oGetiK6lIjIaImiZKaBpKo+2uSIWTnqYOehgZKvBCk9TdC2V0bdWRVlfEkMbdYxXaApfW0pjCeJqixDTWCwMVf93iFDQE0dCbRGiyt8ho7VUCDjzICKuvAhdS1VkNUVR0JFARlWE5c5GQvuQjPISbJyMMLFQR1ldDEdXMxRUlrJQ5F8ws9QgItTtf7yfCXH+ONoboaomhqubBbb2Bhh+USSsHQxw8rRE30yFxeL/jqWDIUtlFqBvoY6jlzUKmhKExvniHmBPSKwPqRvjCI3zxSvYCQdPK+w9LDGy1kLLWAlDK3UUdSVRM5JB21xRCArzX5+6sSwKOmJCiJiv61U1lEbLTAF9C2Xs3Y3QNZLBxkGHFU56+AbZEhTuiIWNOhY26pgvV8PYQgl9Ezn0jGUxMlfE2k4LVy8z/IJsCAhajo+PCRHRDqSk+RCf6ElSqi+JK33wCbLCzs0AS3tNjG1UMLZRwcROg+VuBniF2RGV6kdaRgSuQRYsd9fF2k0HM0d1LF20sPXUZ4WXAdZuOkIVwsJZEytXbWw99bH3McLRzwQHL2PcAizxDLbBPdAa9wAbfCKcCIoT2JrCEgOIXhVG/Lpo4tZGEZESRkhCEMGJIYQmhxCSFEhYSjDhK0MISg4kIDEQ/8RAApJC8E8OJyA1Cv+VkXgmhOESHYxTdChu8ZG4J0ThEhuOS3QorjFhX+AiEo/kOPxWJxG2eR0x2ZuIzxTUxCZlppOctYXV2YI2n4zCIrJLiskqLSSnvJjcylLyq8v/ABHF9dXkVpaSW1lKdlkRGcX5ZJYUkFGcz/qtmQKQSEsgelUiietS2ZiTTnltJW3d7fT0ddPV00lLSxOtrc20dbTS2d0hhIihiRFGp8YYmxhndHzsD6dvaJC2rk7qW5upa2+hrr2F+q42Grrbqe9up66rjarOFio7mqlub6WqrYWyJkHoOqe0hOySYrJLiskpLaGsvo6RmWkOnzrJzL69jE1P097bS0lV1f/4vWnt7yO/opzqlma6R4apaGygurGRtp4euvsH6Orrp7t/gJ4BwTbF0Ng4fSNDzO7bw6WrV7hy4zo//vgjhw4d4vDBQ2yfnmF6ahs/3bvP1atX6e3vo7O7i+27djK5Y4bO/l6GJyfp7O+no6+P7sFBmrq7qG5pprGrk67hIZp6ugWWrZYmajraqGxtJr+6kryqCorra9laXSHMRMyrEumlRWwuEIDEPESkF+QLK17/ESIKyyrJKSimoKyMrUVFpGfn0NDSyuyunczu2sn09DS3b97i0rmzHD/yA2dPnuDyhfO8fPKQD29e8uGNIPw8X8P6/t0bPn/6INyC+MdWpn8GEfPh6n9UHd68fsnbN6+ENqlfPn/k7ZtX3Lt7m7t3bvH82ROePnnEjRvX2HdgPyUV5eTkbqWppZm+gX527Jxlbm6Ohw8fcvPmTS5fvszZ02e4duUq165c5crcZebOX2BiZJSG1kYqaivpHepjdGqM4dEhKqrKSUiKJz19MwMDfRz98Qfu3rnFwwc/8fThA2F//4N7d9m1cwezs9upq6th06YNFBUV0NnZztTUBEePHmFoaIDOznZGRoY4eHA/u3bN0tbWQkNDHYOD/cxsn2R4pJ/evk6Gv4x87dq9nR2z29g2Pc7szmlaWhvIzcuita2RwaFe2tqbaGquIzN7CzkFWcSnxglzDqExIUTEh5OQFk/ymiTC48IIiw0lNCZEuBMREO6PX6gv3qE+hMSFEhQXgm9EAO5BXniH+hKZHM3ajI1kFeVSUlVGcWUphaUl5BYWCAPVeUWFFJeWUF1dTXV1JXV1NbR1NFNaUUjyqkQ252yie7QH/+hA9KwNMbSzRN5Ag4Vy0ohrqbFAToZvJCVZIi3DMhk5oW1JUlFZeCQUlP5gdZqvfV2wVFR4FkmIs1BcTFgHu3CpOIuWSfDNQhH+19ffskRUAhExUb5bvAhxGTG0dNRZ4WBJbEI4q9clsmpDCqs2pJCSFkfSyhgyczbT2tHI0HAvvX0d5GzNIDcvi5UpCTg62JK6MpmpyXH2797FiR+P8Pj+fR7cucPNy4Il6Svnz3Pvxg0e3bvHw7t3eXj3Ls8fPuTVkyfCFerPb9/y9vlzHt27x4VTp7h7/Tpvnj3j8f37nDp2lJNHf+Ty3EUuz13k5o1r3L17m3v37rB//1527dnJzt2znL94jotXLzE0OUReRQHpBZnUdzZS01xDfEocQeGBbNy8jrLyIg4d3Mujh/e5d+s6p48d4cSRQxz/4SAH9uxkfGyIoeE+Bvq7GR0ZYN/enVy8cIaH9+/w8ukjXj9/wrtXz/n09hWf373m09tXfHj9gk+vXgjA4o0AHD69e8vn9++EkPDbp4/85ZfPf6h6nR+Zm9+MePHkMa+fPuX5w4fcv32LyxfOc/zID+zbtVO4RzEzPU5G+gZS0xIxtzDCx9eVkFBfMrM2kJ2zCVUNeSysjf6gQMwHqtU0FTA208XYTBcjUx2i40Lp6W+juCwXL1+XLz8DyQyOdFNclouBsRZ5hZms3bASH383PLydvtS2OtDUWoN/kCepqxOIiQ8jMiZYmLtY4WBJUKgPoRH++AV6UVpRSEV1CaYWhmRmb6G1vYmHjx9w595t2jpacXFzprS8hJOnj3H6wkkuXD3DV3t272R8bITJiTH279vDqZPHOX/uDOfOnubK5UtcunieC+fPcuH8WU6dPM6hg/vZu2cXe/fsYv/+/XR1ddE30E97dxcFZSVEJsWjpKPNn5aJsExJiQWSkiyQlORfFi3iq3//D76TkmapnAJf/a9/5d8XLeZ7MVFEpCWQU1dC3VADBS157Dxt0LXQQEJZBDtPK2zczFHWk0PfSgtZDSksnczYUrCR6OQwHDxsiE+LoqS+EHMnY/SstVA1VkLHRhtZPWli10USGOeFrac5a7OTiV0diqGVOso6kti6mmHvYUlIjC/LnUwpqsphS+5aDC11CI8PQl1fhaXSi1ko+j3fLV2Amq7aH+tO1STQN1NDWUsKeTUxpJVEWCT2H4jLLURKcQnKWlKoaEujpisrPOp6cmgZKqJtooyepQaKejJIqi1DVksCZQMZlPSlUdSXQMlAEk1zBdRMZFHQE0VWWwRlQwn0liujb6OCprkcakYyqBhIYWKnhY27MSZ2Wpg76mLlYoCupbJgUdtYFnltUTRM5NCxUBLacSTVFyOutuj3WledZUJrk4T6YsRUF6JkIImUxhIk1RcjrysmhAgtMwUsnfUxtddFz0qNxTJ/QtNUEXkNUWTVlqJhKIfZCh1S10cTGOGGvbMJbl7WmFlpYmiqgpGZKu5e1kRHeOLjYvmH9zQq3IPE+ADU1MVxcDTGxk7/97E6hYWoaEuiqiMlyFqYqaJlrIScuhiyaqKo6MpgZK2FX7gbbf11RCQGkFGwDle/FSx3NkFaZSnWTsZIqyxlidTXSKsLdh/ktJYhrb4EceXvhZYtRV1x5LSWCUfmFHXFkdcWRVJ1EUp6EpjYaGBsrYKmngQ2Djo4uhkJ4CB4BXbO+gSE2mNgKo+esSy6RjIYmMpjtUITJ3dj3H0scPc2w8fPAj8/M6KjnYmNdycmzo01G0JJWRWIvYs+Dh5GmNqoomEkhYaRFPrWyth6GOEX5UTs6kDcQyyw89bHxkMH5wATnANMWOGlh42HDmaOqpg7qf3hWDirY+WqiY2HQJFw8TPHM3g5nmG2uAZZ4RpojXe4PYGx7gQnehGc4ENIoi+hSQGEpwYTmRZGZFoY4SvDCE0OITjBn6BEP4KT/AlKDiAg0R/f+C8nKRjflBB8k8PwTAzBNTYA1/gQvFdG4bMqBq+USDwTInCPC8M5JgzH6CCcYsPwTIkmeEMaUZnriM/aRHzWBpKztrAyZwvr8nLYWLiVzKJCskoKyCopIKesiNyKEgqqyymqraS4roqS+mpKG2ooqa+mrLGWssZa4WOlDTXkV5WRXphLRkku6cVbySkroLyhmpauNjp6O2lpa6a+vpa2thba21vp6uqgt7+HvuF+AUSMDzM0Psz09DSTk5OMjQmAYnxyguHxMXoHB2jr6aKisY6q5gaq25qo62wVqBA9HdT3dVLf10ldbxcV7YKwdUFNFbmV5WSXlZBZVEh6QT7lDfVUtzRT09REaXU1XQMDjExNUd/8P5fh+ycnKK6p/gNEzNuZqusbaGhpZWhsnMHRMTp6eukdHGJgbISp2e2cuXCeuWtXOXr0KCdPnuTUiZNsm5yiubGJH384wuXLlzl24jh79u1lcHSE1u5OeoYGaOvpoW9khLHpaSa2b6d/dJT61lZqWlvoHBqkd3yM+s4OoSLR0NNFVVsLpY31lDbWU9XZRlFjHXm1VRQ11lHS3EBebZWg0am4UDg2tzkvly35eWQVFZJbViq0M1XWNZJfUk5haRl5RcVk5+XT0NLK2MQ4vb29HNx/gPt373H98hynjh1l7uxZ7ly7xqunj/jt03tB1/uLZ8Je+7dvBLWv/wgO/y8lYt7i9Onjez5+eMeH92+F8DB/fv3lE+/fveH+vTvCKtk3r1/y4MFP/HjsKIWlJaRnZ9HR0y20z+3fv58rV65w7Ngxjh49yuGDh7h04SK3r9/g6qU5zp8+w8zkFIePHOLAof1MTU9y/OQxDh8+SGVlOSUlRdTX19LT08X+/XuZm7vItWtXuHnjGg9+vs/TJ4949PBnLlw4x4ED+6iurmTt2tXCbERbWwu7d+9k165ZofKwf/9e9u3bQ19fD21tLQwNDTC7c5qdu2YYnximu6edvv4utk2PM7N9ktGxQY4eO0xLawP1DdU0t9TT3dNOb18n+QU5rF2/ii3Zm4hNiSE8LozopCjCYkOFakRIdDD+YX4ERwURER9ObEoMMcnRhMWG4hvig4ufK+6BHniH++IfFURAdDARSVGs3JjG+qzNbMjeQn5pIfmlhcJWpqzcrWTn5QohoqyshNraaqqqKigszqO4LJ/M3HSS1sSTvD6J9Vs3YmhrgqqJLlLayixWkGWZujLfyEixRFEQhv5HgJi3LEkoKCEuryhUH/4xM/F7/kGK70SXsVBcjEXLxPleRJTFopIsk5RFRFSKBYtEWCgiiqikBIuWLEZNQxlnVwdi4sPIL8oirzCdsJggElJjWLM+lYzsTdQ2VDI81s/wSD8trQ2sXrOSdetXkZyUQHJSAj3dnVy6eJ6LZ89w4cxpfrp1iyd37/H03n0e3rrNT9dv8PONmzy4eYsHN2/x9N59fnv7jv/8/Au/vH7Dr2/e8vdPn3n75ClXzp/n5JEj3L15g3evXvLs0UMunTvL2ZMnuDZ3iVvXrvL6+TNOnzrB4UMH2L9vj/AG9JXLl/j55/scOLKfI6eOsHPfLGXVpcQlRBMZHUZSSjwrUxMpKy1kx7YJbl+/wsP7d7h68RxHDuxlz/QU2yfHmJkcY2x0kO0zk5w5fZz7t2/w+Od7vPhyk+Djm5f88v4Nv318x28f3/Hn92/57d0bfnv3hl8/vOXX9++F9qX5rMO8pWlebfjz50/CoPXn9++ECsXbly948egRj+7d4+bVK5w/fYqjhw+xf/cuZndsY3rbOGOjA5ibGWJmbkhScixT24bJy88gKTmayKggvHxdCAj2wtPHmRUOlphbGaKjr4amjjJGpjooKEvh7uUorHZ193IkdXUC41ODrN+URmFJLjOzk7R1NuHgbEt+UQ5r1qfi5euGuZUxoRGB2DvZEBjiS+rqJFo7Gjl/6TTdfe3oG2nj5GqLlq4Kdo5WlFbkszljPaYWhlhYmyAlK4aUjDj6hjqYmBkTGR1BXEIsza1NlJaXEB4ZQmlVMWs2ruKryYkx+nq7GR8bYWpynJHhQfbs3snVK3P8dP8u165e5szpkxw7eoTDhw6wZ/dOZnfMMLtjhl27dtHV1UV3bw+FpSWkrFmFe5AfUirKSKoqs0BSkn8TEWGhjAyLZGX56rvv+ZdFi/leQoqvlyzle1EJ/uWbBXy7VAQRaTGMbUwxtDbAwXsFmiYqiCkuwT3IkciUEHTM1fEIdsUj2BV7TzucfZ1w9rbDJ8Sd1RmpFFTnomOpgYmDIeoWahg5GiKtI4mI8mKsPUzRtVJD11IVrzAndM2UKahMZ21GMk7ey6lqKqaoKofq5hJae+vYkrse8xVGqOoqISa3FAl5cZZILEZBXQEpRSnU9dRR11PDxEoPJ09rTJfroGuiIlQi1HRl0TJURF5NDGUtKTT05dEyVERDXx5VHRmBKqEpgayGOHLakijpy6JiKI+SvjRy2uLI6YiiZCCJipE0KkbSKOqLoagvhralAmZO2hjZqaNmIo2upTJKehIY2Wpg6ayPhokchjbqWLsaCu+gqxpKo6grjpqRjFC1UNQVKAySGgKAkNYVRVpX9A8QIaG+GDkdUYHtSWMJMlpLkVZfgrT6EjRN5bFyMcDJbzleYU6oGsqiqCuJjKoIyjqSGFlroKgljr6ZCpEJftg7m2C9Qg+L5droGSmipiXJlvRkhnrq8HIyx8PBFL76Ch83K0L9HfF0syQizB03d0vsHYywsdPHeoUe2kYKSMh/zzLpb5BVEeFfv/uKpTILkFRaIqje1ZNFUUsSN3873PztsHO3QElbCh1TFQytNAmN80VU7nuUdaTRNFJEVlNUaM0SjOd9h4TKQmFWQk7r9wYnBR0x5LSWCcPlRtZq6JrKYWAqL1QXrO20sHHQwdJWg4BQe5zcjbFx0MF8uRqWthrYOevj5G6Mk7sxDi76WNuo4uKiQ0CAFSEhtkREOZGU4kNwuAOmlkpoG0hi46yLg4cx5vaa2LoZ4B/tTFCcG05+Ftj7GOAcYMJyd20cfA1x8jfGxkMHex8DrN20hGe5uzZWrppYOKv/ASYcvAxx9jXDyd8cex/BjoRb0HI8wx3winAkMM4L/xgPfGM8CYj3ISwlWAgRIUmBBCf4EZzgR0iiP2ErgwhJCsQv3he/hAACk4PxSw7Cb2UoXklBeCQE4JkSiv+aaALWxeK3Jga/ldECq1NCOM6xITjHheKRHEXgumTCt6wmOXcLSVs3k5y1idSt6azLy2Jj4VYyivJIL8wlq6SA7NJCIUQU11VR2lBDWWMt5U11VLU2UtvRQl1nK7UdvysCNe3NlDbUUFBbRkF1KeUN1TT3tNM33E/PYC8dHW20tDTR29tNf38vQ0MDjIwMMTo+wsjkKCOTo4xNjDI9Pc3UxCSjo6OMjIwwMjbKyNgo/cNDdA300dbTRWOX4PNVtjRQ0dJAdXsztT0CS1PzUD/VXe2UNzdS2lhPSUMd+dWC3YOtZaUUVlUKcgZfRrHqW1vpHhykur7hnyoRxTXVVDU30dbfJ2h4qq+npqmJmoZGGlpaae/uobm9g8bWNnoHhxif2cbQxBh7Duzn+OlTf4CI2e076OnqZmbbNEeOHOHMubMcO3Gc8W1TdPT10Ds8SH1rKyNTU8zs3s22nTuFSkltWystvT30jo/R3NtDbXsbjd2CPEhdV4cwr1La0khOVTkZZcXkVJWztVpgcdqQm8PGPMFGxPzZkJPNpq05pOfnsfVLU1NTexe1Ta3UNDRS09BIY2sbg0MjjIyM0NLSwoljx3n14iW/fHjPmxfP+fX9e3778IHP717z998+8+vHD7x7+5pXL58LrUefP30Q7kT892D1vPIwn4mYH5ubB4v5dqf5itgXz5/y4f1bYaD64YOfePb0MY8fPeDmzescP3lCqFxt27GdA4cOsv/gAQ4ePMiRI0eEZ//efVy6cJEH9+5z/fIVzp48xez0DAe+DMENDfZz5cocDx/+zM6dO9i5cwfDw4PU19cyMTHGiRPHmJu7yJUrc1y7cZV79+7w8OHP/PzzfbZvn6asrITy8lLq6mooKMijoCCP9vZW4Wtt2zbJ8PAgo6PDzMxsEw6I7Zjdxv4Du5ndOU13TzutbY0MDPYwMjpAd087Tc11dPe08+PRQ/T1d5GXn01JaQGbNq9jc/oGVq5JJioxkuikKKKToggI98cn2Bu/UF+8Aj3xDfEhMCJAGLB29XHBydMRD393/CL8SV6fQuqWVaRsTCNqZSxRKTEkr1/JmvQNrEnfwObsdNK3ZpKdl8vWgnxyCwvILy6iuLyM8soKamuraWqsF7ZHrVmfSnrOZnqGOnjy7jED00NErYnH0M4SWT01lqgosFBRlm9kpVmqpoKovALi8orCoPS8dWmptKygovW/tTb99/PvC79nwbKlLFwqxreLRFiweBki4tIsE5dh8TJxvl+yDAkZaaRkpHFxcyQ2PorouFA2Z6xlw+ZUVq5NZO3mNDZuWcvmjPUUluRSU19BYVEuq1anEBUdRnhEMNFRERQXFbBv726OHT3CDwf2c+ncWW5dmuPBzVu8+PkBrx4+4tn9n3hw8xb3r13n3tVr/HzjJh9fvOSvHz7y6eUrPjx/wccXL3l0+w5njh3j0pkzXL88x/PHj/j07i2Pf/6J08ePcfzID1y9dJGH9wUA//PdOzy4d5f3L19y+/o1bszNceHMaQ4d3se2mQlq66tYtTqF1LQkamor6OxooSA/h56OVnZt38bNq3O8ePKQKxfOMjrQS11ZCTXlJUyNDbNzdprz507x9MkD3r589qW69TF/+eWjABw+vecvnz/w50/v+e3dG35584pf3rzi09tX/PnjRyEs/PbpoxAWPr17y68fP/D25QtePn3C459/4uH9e8JRupdPn/Dg3l3u3bjBjbk5zp8+xbEfDnNw7x72zAoG7qYmR5ndMYWD/XKW25izafNaprYNs2nzamxXmKOlrczyFWYYmmijraeKhrYSSqoyqKjLYW5liJevCy7udsjIi+HstoLAEG9U1OVQ1ZAnINiLguJszCyNKCkvYHRikDXrU7G1tyIhKjdpqQAAIABJREFUOYa4xCgiY0IJCPYhNiGSxJRY/AK9mN4xwYW5M+gaaFJTX4GdoxUrV8UjJbsMO0cr9h3cRVtnE9Fx4fgGeKKhpYqishwGRvroGeiSm7+Vv/3nX7n/8z0GhvqJjIugrbuFr2Z3zNDd1UFdbTVVleV0tLeyf98ebly/ys0b1zh96oTgj9XB/Rw/9iPHjh7h4IF97N41y/DwMGNjY2yf3UFW7lZ8goIwsbVBWVeH4PhYzJyckNbWQkJDHUVDA0QUFPnq2wX826IlSCip8K2IKP/2zfcsERdHWlEeIwsTbJyWY2xtgL65BpqGSsSnRZBZsAEXnxUERHiTuiEZJ09HTG2MWOFqRcKqaAqqc1mdkYqGqQpWbubY+CzHKdgRxyB7RNWWssLHEke/5dh5WVDSsJXUjTF4hziyMSeNgckOZvaOUVCRRWtvHel560heG4e1oxlaRurYuljjE+yNpoEGsiqyyKvJY25jib6ZHoHh3oTH+rPcwQQtAyUU1SURl12ErLIo0opLUdKQQlVbFnVdedR15VHRkkFBTQI5FTFkVEQRV1qCnLYkKobyqBjKo6gnhaKeFMoGMqgYyqKoL4G6qRwaZvKomciiY6WIqaMWhivUUDORRsNEDg0TOSEcqBvLomelgpGtxh8sOvPB4fnGISU9QVBaRnsZMnpiyOqLI60rioSWCGIai5H8kpeQUFskhAgJtUXCi2wlPQl0LZWRUFmMwXKNLxfjyzC11cbB04Ko5ABMbbXRN1PBzEYbEwt1TCzUsbE3IDDUBf9gJ1zdLDh+eIa+lgpsTTTQUhLF09mcTWtiCPSzx0BPnqBgZ+wdjNA3UkRdWwoZ5SWISH7NMulvkFdbhvFybRaKfc03S/4XMiqi2LqYs2pTIqW1eVg5GCOjIoqcmjhLJL9Fz0wdAwtN1PUV0DRUQklbCiU9KeS1RYVDc/Oh8fmFcVnNpcL61/mQtYyGCPLaomgayWJhJ1AW7Jz1CYt2xdHNCEtbDSxtNXDzNscn0AYHV0PhY9Z2Wiy318bexQB3bzPMLBSwt9fE1VUff39LwiMdCQqxxc3LFGd3I1w8TXDwMCIy0YutZWtJz0/DP8IZZ39rQhO9cQ+xICjeEXsfA+x9DHD0M2K5uzZuweY4B5hg66mLnbc+9j4GrPDSE8KEtZsWNh46WLvpfGlzMmC5uz4rvI1xDrTCNdgW58Dl+Md54hvjjk+0B36xXvgn+BGUHEhQcqDAypQcKACI5EAi0kIIWxmEf4Ivvgm+BK0Mwj8lkIC0UPzSQvBZGYRPWhhB62MI3BCD35po/NOiCEiLxTctBp/UaLzTovFdHUvg+kRCN68kOXcTiTkbSMpaz8qtm1ifn8mWklyySvK+nN+ViMKaCqHyUNFcT0VzPTXtzTR0t9PU20ljTwfNfV20DfbSOtBDQ3c7Fc21lDVWUtNWR/tgJwOj/fQN99I/0M3AYI/w49BwH6Njg4yODzE6PsTQ+CAjY4K/fWMjo4wMDTM8PMzgl22JnoF+Ovt76R0epGOwj8aeDmram6loaaCstYHytkYq2puo6+2iqrONqs42aro7qOloo6Ll912I+f2I/tFRugYEweh5COjs7xcCRMWXOtiy+joqmxqp72inuaebspoa6lpa6O4foHdwiJaOTuqammnp6KR/eISBsRHae7sZmRjnh2NHOXXqFEeOHGHfnr3MbJtmfHSMqYlJdu7cya49u9mxc5Ydu3cxuWOGjr4eugcHmdm9m8kdOxgYG2Ni+3ZGpqZo6u6irr2N5p5uGrs6heHx8sYGSuvryCkvZUNuDtmVZcJcRGZ5CZuK8knLSmdNVgbpRQVklxSTWVTI5rxcgSqRk01mYQFF1VWCAHltAzWNLZRX11BZW8fQ8Ch79u5n37597Nq1i7Onz/Dh3Xv4P//F///3v8F//Rf853/y27s3/P03wcXDp4/vharBp4/v/6A8zC9U/+O43DxY/PUvv/H3v/1FCA/zUPGPrzefkXj96oXQxvTk8UPu37vDtWtXuHB5jsPHBWH1PQf2c+HSRS7OXeLHY0c5ePAgFy5c4NSJk+yY2c7RIz9y8+o1Lp07z9njJzm8dz8/HBD8T961fYaLF87x6OHPnDt7mj17dtHW1kJVVQW9vd0cOLSf8xfPcf7iOU6dP82Va5f5+eFP3L9/l3379jAw0EdPTxdNTQ2UlhZTWlosbGqanp5ienqKjo42WlubmZgYY3Z2O2NjI0zPTAjtS8Mj/XR1t9HZ1Up7RzMtrQ1U15TT2FQrDFq3tTcxOjZIT28HxaUFRCdEEpUYSXxqHGGxobj6uODi7YxXoCduvq74hfriE+yNu58bjh4O2LmuEIatQ+JCSV6fwurMtaRsTMM/KghnX1eBpSkplqS1qazdvJ5NWVvIyc+joKSY4vIySisrKK+uoqqmmrq6GgoL8igo3EppWSF1jVWs27wG/1BvMgrTmf1hF9XdDXhGBKJlbYyCsT7iWmpI6Gghoa2JpPLvYen53MO86rBQTOKfLlkvWCrKtyLL+GbJUr4TEUFUWhpRKVkWLF7K198tZuFScUREpVi8TBxRSRlkFRXQ1dcTrAfnZuLn787K1Di25m+mo6+F5o5GKqpLyC/KoaS8gIrqEtIzNhIeEUxcfBR5+dl0d3Vw9swpXjx7zq0bNzlz4iRXLl7i/rXrPLx1mxc/P+Dd02e8e/qMVw8f8fTefR7fucuj23d4dv8n3j55yqeXr3j/7DnP7v/EzzducufaNT6/fStsLPrff/srf/78SWDtOXfuD7aox/fvC0LaFy5y8fRpbl68xNnjxzl96hiNTbWUlhUyPNTHju1TjI0O0tHSSGlhHqeOHeHy+TM8/ukuTx/c58eD+6itKCU/YwvVZcXs3z3LmdPH+fmnO7x5/Zy3L5/x+vkT3r9+wa8f3/Hrh7f89vEdf/34nj+/f8vn1y/5+PL3TMSfP37kr7/+wl9//YVfP37g/etXvHnxnHevXvLx7Rt++fCej2/f8Pr5M54/fiQMVj9//Iif7wpA6vjhwxzev4/9u3exb9dO9szuYHbHNrbPTDK7Y4qC/GyqqksZGx9kz94ZGpuqiIoOxt7BCnsna6GNydBEGzVNBYxMdfDxdyMsMgB7J2vcPB2IjAnGysaEVWuTSM9aj7mVIS3tdbR3NXPyzFGOnjhMflEOoRGBVFSXkJKWQG5BFjHxEUTFhjGxbYSQ8ADKq4rJyN7E6MQgw2P9XLx8mrs/XScuMYKM7A389tdPzMxOYmVjRnJqPH4B3vj4eWLvaEdndwf/h//ipwf3efTkIfWNdTS2NeDi6cxX+/buZnCgj5zsTPLztjIzPcXZM6eE+xBDg/3UVFdSV1vNQH8vU5PjjI0O09/XQ3d3J319PYyOj5Cdn0PqujWEJ8Ri4+bEupwstpQUErNmDTaenijq67NEXoHvpKT5WmQZX32zgK8XifDtIhEWi4mxVFKcxWIi6JnqoaQlj5OXPY6etqxNT2VL7npcfR0wtjYgPD6EFS62+IV5Y2FnSmCkDykbE7Fxs8JguR7hKcGkZiQTtSqc6NUR2HpboW6iRPKmGKrbi8kqWse6zCTcA1aQUbCOtC2JhMT4ErsqgvWZqdi4WVBUlUvcqlg8AlwxXWGGlb0lRstNcHB3wNbVARcvN4ytjHHxccTV1w41PUUkFJYgo7QMORUxNPUVUdeVR1VbFlVtWdS0ZFDWlEZFSwZ1XXl0jVUxtNJEz1IDXSs11E2UhPCgbaGClrmy0NakYSaPhpk8CnriKOiJomEmi6a5HMqGgrYgMwcdwWaDjij61qpoWyohryuGmoksKkbSwnYlJQNJtCwUMbBVRdlQChmtpcjriaOgL4GCvgSyOqJIfslJzCsPYirfC9UHceXvEVVcgJTyQuQ1lqKoJYqOsSJyqkuRVlqMd5ADG7NScPm/ZL1ldBTmwrXd932+8x5rKU6EECHu7u7u7gLEgUCEEOLu7u4hJMESJLgHihRooXiBQtFCKdD22PX9mGZOu54f98rKmslKfszK3Hv2vvZ2NyU0xgufYEdEJD/DzskQFw9Llon+DQnpxSiorMTITB1dfUXsrPTYO9lLmJ8j6opi+LpboqokRnHBZkKCnNHRksHAUBFNLWlWSi5gyfI/IS65ADklERRUBNyJvoU6BhaaaBopYmytg4mtDnJqq1gk9lfk1FahpC2NmMwSRKQXIqUoirzGKsH2h9pKAcehtARRuc8Rlfv8D6Nzy1Z/ipj8QqTUVyCrLY6U+gok1ZYjrSFwisQVFiGnthx9cwXUtFfiG2ondCMsbNWxddLBxFIZPWNZ9E3ksLBVx8JWHWMLJSxs1XH1MMbKTh0bOzWsbVXx9DYmJMIeFw997F10iYnzwtFNn+BoZzZkRLJpawwR8V64BVjg5GeBV5gdTr76RCS44hVqjl+kNf5RNjh66eLqZ4i1izrWLurYemhh76WDvZcO1h5aQlFh560rgKzdtLF21cHKXRcHX2PcQ6zwCLHBOdACnyhnfKNd8I1ywyvSBY9wJzwjnPFb40VQnA/BsT4ErPEkaJ03oYn+BMX54RPtgWeUB75r/fCPC8QvIQi/hCC84wPwSQrCb2MYvhtC8UwMxjshDL+kaAI3rCVo4zoCUv57AjfFErN1I9EZ64nJWE9s1iZSCraSWZZPTmUROZVFQhGRU15MflUZxXVVlDbUUN5UR3mTIEZU195CY1c7jV3tNPd00j7QS/tALy29HXQMddHW20pbbxvdQ930DHbT2d1GR1crPX2ddHS10tndRndvB90DPfQM9tI92EvXQA9dAz0MDA0yNDLM8MgYw6Mj9A+P0Ds4QGd/Px19PdS2tQpETFcnDT0d1Hd3UtXZQnlbMyXNDRQ11lHa3Ex1ZycNfX009PRQ39lB++AAIzunGJqcoLa5mZ6hIQZHx+jo7Ka7t4fWtg4am1pobu+gsb2dqgZBK1NdS4twrK6+o52e0RFaegXr2yMTE2zfuZPxqZ0Mb5+graub1s4O6poa6Rsa5PTZM1y5KqgVHR/bzujwCG0trdRUVdPb28vevXuZ3DnF+MQORsa309rZQd/ICNv37Katv4+q5iYGJ3YwMTNN+0A/1S2CWFNdexvljQ1sKykmPS9XwHyUFJGWn0tOdQU51WUU1NdQ3FTL1vISNuVsJbO4kMqWBrJLS8gqyicjL5eMvGzySkqoaWqgb2SEiT17GN0xwdjEJDUNjeTk5VJdU0drextNTU20t7czd/Ycz79/xj9+/Zl3P7zm47sf+fDjW14+fczPP73l7auXQsfg+6ff8frViz9EmeaFwccPP/1BSHx4/46fP77n118+Cp/788f3/PLzByED8fvWp3moeh6svnf3Nrdvf8PXN29w4sxpRneMM7VrJ+e/uMDZuXPsO7Cfw4cPC+pez5xloK+f7aNjHDtylBNHjnL25CnOnDjJsUOznD5+jNl9M+ya2MHRI4f44sIcBw/uZ3R0mNbWZgYH+zlwYB9n585w4tRx9h/cx/GTx7j+9TUePLjH3bu3uXr1Ctu3j1JYmE9VVQVdXR3U1FSRm5tNS0sTQ0MDdHa2U19fS3NzI319PYyMDLFjYpTt48PsmBgVVGwO9dLcUk9tXSX1DdX09XfR1t5EUXEezS31NDbVUlyST3VNOanpKUTHRhKbtJb49bH4hfpiamOCqY2JUDDYudpi62KDk6cjQZGBJKTEszFtPbFJAl7C1t2O4HWhxG5KIHhtGK7+7ngGexMeG01cShJJm9aTkrGZrLxt5JcIHIjCsiKBmCgtIq8gVxC1aq4jtyCL6rpyapsr2ZKTSmNnHU19TTQPtuC3NhhdOxO07ExRNNNF3caU1fqarFKWR0JRFlFZKZZJrWTRShE+FxVhgcgKFoisYKGYKIvE/9vWtEhUnIXLRPhs8TL+vnAJUrJyKKmpo6CiishKCRYsXsaiZSIsE13JkhViSKySQkZ2NSZmxjS1NNLcUo+PrzsZWzayY2KI4bF+Ontaqaouo7gkj/qGajo6WygtKyQ+YS3lZUUcOXxAGEm/fvUaX127zq2vb3Dv1m2+u3+fR3fv8t39+7x88oQfX77kx5cvhcDwyydPeHjnDk+//ZaPb9/y/ocfeHT3Lo/u3uWn16/59cN7+Nc/+fmnd8KL96tn3/P43j0e3LrFg1u3ODQzw+z0NBdOn+bJ3XtcOH2ac0ePcebYMY7O7qeqspSG+mr279vDzh1jdLU1c2B6N9/evcWD2zd59vhbPrx9zQ/Pn3Lq6CHaGutobahl144xrl66wP17t3j65CFPnzzk9fOn/PL+Rz6+e8OLp4+FTsT7N68EkaaXz3nz4nvevXgmiDn9xj58+PGt0K2cZx7mXYgnD7/l27t3uHn9GtcuX+LLi1/wxbmznD15gtnpafbv3cP0rp3s27Ob2X0zHJrdx6HZfcwenKajvYmNKYnk5GYyPNLD0HA32Tnp2Nmbo2ugjr6RJooqMkIRIbVaTLhWbWljTFhkAFa2Jtg6mHPw8F6++/5bTp87ys49O/ANcBdGj6RWr0RSRpyZA7t5+N09kjbEkbYlBQdnG6LXhmNtZ46ymjzpmZs4M3eCodE+zl04xdPn33Lo6AytHfWcPneUX//1gXvf3iIkPAAxieUYmuiyZl0Ubh7OREaHkVeQzfDoAM2tDWzclEzChnh8g3z4ZHBwkLa2Ntra2hgaGmJ6eprTp09z+fJlvvjiC3p6eigoKCA7O5ucnByqqqqoqKhg/foktmVvYXikn5GxQWrrq8jMEaxE+gT5EZ0YR1NPN4OTE/hHR7NEUpKlktIslpDkr0uX8/8t+Jy/LV76W5RJFEUtVUztLLF0tsYjyIvkjPVs2raZ6KQYvEO9UNCSZ/HKJTj7uhCVGImchiweQe4YWhsQFOWPpaMJBta6hKwLpKg2n+QtcWzOSiIuJRJNI0WyS9KobCrE0EKDoEhPNm9NIHlLHM4B9sRtjiE1fyOlDUUExPgRER+OV5gXFk6WaJvp4eLnRmhsFPYezgSticTG1QkHb1f8ogLQsdJGz0oPSeWVyKtLo6wpi6K6DKvlxVHTWo2SmiRKKhKoaEihoSOLpq4cqjqrhXEaQTuQgtBNUDNajbK+FNJqK1AzWi3cKJDXFjgP86C0joUSygarMXXSw8BWE2lNceR0VrJaWxwJ1WXo26kjqyuGrK4Y0jqiLFdcgLqlPPpOaixXXICcnjjyuhIo6K1CUV8SWW1xVqkuQ1xpsfDTdynV5UgqLmGl3EJEZT5jueTfEJX+FDk1EfSM5TEzV8fUTA0DQ0V8fG0JDnFhc+oa/AKcUNeUQd9QGbFVn/PZov/B3tkUY0tttA2VMTDTQEZehJUrF2JopEJosBv6ugo0NRSzNsafsBBXkhNDsbbUwsZKGy3NVejpymBupoLIij/x2aefYGGpiYTsYtz8bUjLScY7xBFzB32UtCVR1pFhueSnSCuLIi67CEMrTXTNlJFTl0BOXZwVUp8jqbgMCaVlSKmJIqG8nOWrP2f56s9ZqbSMVSorEFNaiqj8YkQUFiOquAQxpaWsVFnOKjURxFSXI6KwEFmtFWgYSWFgoYC+pQKGloqY2KhgbK2MnpkcembyaBhIYeukg72LHv5BtphZqmBpo4mZtSqObvqY2alh46KDV5AV/uH2BEY64hNig727Pj4hNoTFuuMTZouZgzrmjhp4h9rgFWKDqb0a/hG2RMS5ERBmQ0y8B+HRTri66xMUYgOffIKdgwaOrjq4eBng5G2AnYcuVu7aWLhrYemhjaWzBqZ2yngGmZOwOZD4TQFExLsTlejN2g3+uPiZ4hlmQ8AaZ4Ji3Qhc54pvtCPekQ54RdnjvdZJcNY4ExjrSWiiP+GJwYTEBhG4JpCQuHBCEiMJTojAJzYE77gQ/JLD8N0QjldSGP5JkfjERRCYvIao9GTCNyfgExeBd2w4wRvWEZoSR1RaEmszNxKfnUpibjob8zNJLc4ls+y/YHVORQn51eVC7qG0rprSumrBIFxjPfWtzTR1tNHa2UFbVyedvT10D/QwMNzDwHAXQ6N9DI/1MzzWz8BwD1097bR0NlPX0kBtcz1Vzf/lGuq722kZ6BEOvbUP9NPWN0D7QD/tg0O0DfTT3CsYf6vv7KKmo42qtjYqWpoob26mvLnxt6/NFNTVk1dTS055JXmV1RTV1JFbXkFZXQMDo+M0tLXR2tlF30A/QyPDDAwM0N3dKbxUDvT00t/bR2trK3UN9dQ2NlFZX0+FcG+ij7aBQbqGRugZGaNnZIzBsR1M7J5h3+wRdk3P0DfQz9SunVy8fInzX1xg78w0k5OT7Ny5k6GhIZqbmxkbGeX40WPsn9knvNT2Dw5Q1dzEwMQkDV3dVDa3UNbQSPvgEDPHjtPU00tFUzPFtXXkV1aRWVjEpm3ZbC0qJqu4hMSMNDblbyO7qpjq9mZqu5rJry4nrSCL7LIiqlvqKa2rpm9kgMr6WgrKiiguL6OmsZa9+/dx5MRxzp2f48y5sxyYPcjY2Aitra2UlhZTWVnO4GA/586d4c2b17x9+wPwb979+IZHDx/wn3//UwhBzwPVv69tnRcFv48t/X507v1PP/LLzx/+4E7MOxY/vv2B58+e8vjRtzz57hHPnz3l+TMBezH/u+Yff/DgATe+ucmhI4fZtWsXBw8eZHp6mt27d3P69GkePHjA6dOnBVG5oSGOHj3K5YuXuPTFRS5fvMSJ40c5eeIY7W0twhTBtatXOHH8KG2tzRQXFTA40Mfswf1cuXKJ0dFhxsfHmJnZy/79M1y4MMfjxw/57rtHnD17mqKiAnJytgmdh+TkRIqLC6mqqqClpYmxsRHhCN3ExDijY4NsHx8WNORsH2JouI+u7jbqG6opKS2guCRfeKldvyGBjs4WJqe2U15RTFV1GfGJ61i/MZGIqFCCI4KIiovCydMJEzszgteEYu1qi5OPC44ejviF+pGUksi6uBh8/b0ICPUnYl0EHkFeeIf6snZDLGvWr8M33J/QmFA2b91MZs4W4tfHkbAhnrStqWRmbSE7dytFJYUUlOaTV5xLZUMFk3t2kFO4jdrmSnKKttDR18TZi0cZ3NHFupQovCLcMXE1Rc1aCyNPc9TsdVCyVEdEeSXSWrKIKK9imYI4qzRlWSonzp9FFvL5qhUsll7JUqlVLBJfyd+XLOPvC5eyYNFyFny+lL/+bQHKKmpo6WijrqnBshXL+X9/+TMiYqJIr5Zh0ZLFGBkZ4eLixKZNGxkeHhSsiyeuo3+gm/aOZtLTUtiSsZnGhjqm9+5k59QEDfW1NDbUMTkxLoCcL5wX1K5+dZ07N2/w6P494eV4HhqeH09798Nr/vOPX+Gf/+DXD+/58fUrPr77kdfPn/Huh9c8uHObm9ev8fL7p1y9dJFv797i1bMn8J9/8vDebV48fcz5Mye5f/smX1+9zJ2bX3Hu1HEO7Z9mYmyY+7ducGj/NMcPHeD+7ZscP3yQMyeOcu7UcYEguH2TB3e+4f7tmzz77iFPHt7n7avn/OcfP3P7xnV2TWzn+OGD3L99k+8fC6JFv69l/fjuR355/xM/vfnhfw3I/fj6FW9fCOJKPzwTjMf9+PqVcKV6Psr04ukTITj9+vkznj56yN1vbnL9ymUuzp3j7MkTnDhymKOzB5nZPcXsvr0cnd3Podl9zEzvYs/uSfbsnmR6Zif9A104u9jg5+9OTX0ZTa011DWW4eJug5evE9Z2xtg6mBIe5Y+eoRrGZroYGGvhH+SJsZkuCsqr0dJVY118NN197Xz76B5f3fySQ0cOMHtkHwNDvVham6GhpYqpuRGOzna0tjdR11BNVEw4V65e5PKXX1DXUE1kdBgWVqbEJawlek0ERaV5OLjZYGShh4aeCpm5aTS21zI6OciGtERUtRVRUFuNiaURplbGxCWvY+f0JGOTI8Qlr8PRzR5vXw8cne34ZP4NY3p6mkOHDnHmzBmuXbvGnTt3uH37NkeOHGFgYID6+nrq6+vp7e2lqqqKkJAgNm1eT3lFES3tDQwM91DbVMO6xLX4/bZSmF9RTn1HO5EJiRhYWSOjpsEn/+8vfPI/f2KplBQLVixnkdgKJOSl0TM3wi88iPhNyUQmROPo7YxnsDfeob7EbYrHwcuRz0UXomOmS3hcGIbWBoSuC8HFz5nASD9CYgJJz0kht3QrSamxBEf7kVOUTvyGKGxdTIhJCGZrfgqRsQEkp0STX7YFr1BXnPzt2Fa+hfDEYLLLs4heH4mEkgTG9saUNVWwpTCLkHWRxKyPI3htFPGpG/EJD0bL3AANU23ElCWQUpdGWk0aBW1ZZFUlUVCWRE5RAmVVSVTVpdHQWo2WjhwaOrKoacmgqrMaVT0ZwX7E79p/5mNH8torkdUUQ81oNVKqy4VwtLTaCiHToG4si7qJAlrmysjrSKJro4683iq0LJXwinRiseynyOiKsUzhM+QMJJA1lEBGXwxFUymk9URRs5RF2VAaJT1J5LT+GOuRVFyCtPIyxFYvQFTmMyTkFiKjvAxZ1RUoaIihpS+DibkK2prS2Fnr4OJoREFeCs2NRcREeePoZIKY+GeIiH2Gqro0yupSyMiLoKwpy/rUOKJiQ1DVlsfe0QQvH3tc3S1xcbPAx9eePXuHSV4fzmcLPsHZ0YiQIGf8fK3x9rIgItQFZwd9Vkt9zvIVf0JbXw5tE0VMbLXQMVVCXmMli8T+zAqpz5BWFlTOLhL7M0rakihpS7JaVRRFrVVIK69ASVsSSZUVSKqKsEplBeKKSxFXXIqE8nIkVFewUmU5YkpLEVdehpjqcsRUlyOutoKV6iKIq4sI2qwUPkNZVxQDK0VM7FQxtVfD1F4NIysldExWo2EghZaRDHbOuljYquPgrIeJuRIe3hYEhjng5meGkY0y7oEWpOWuIzEtFDsPfcwc1HH1N8PR2wjqO7c2AAAgAElEQVQHL0MsnbUwtlXBzEEdOw997D0NsHTWwsFNBw8/E5zcdAkIsSY41BZ/f/M/ZOUdnbVxctPFzl0Ha1ctzFw1MHfTxNJDGxtXLSztVXHzMSI40h6fUCvc/E3wDDLHK9gCe089XPyM8Qi1xCvcGs8wK9xDLHALNsc1xBy3aCtcIq1wjbDBI8qJgDWeBMf6E7ouhJC1oUQlrSFq/VrCE6PxjwvFJzYE/+Qw/NeH45ccRtCGGAKTYghLiWNt5kai05MJSIzGNy6CkA3rCEuJIywljvBN8USnJxOXlUZy3lY2FmazuSiHjJJ8tpYUCGte58Hq4ppKSmqrqKgTiIiGlmaa29to7xTwWz19vfQN9DIy2s/IaC8jo70Mj/UyNNpH90AnrV0t1LfVU95QTWlDFcX11RTXV1PUWEdZaxNVnW3UdHdQ19VFbWcnNR0d1HZ2Ut/dTV1XFzUdHVS1zYuHFkoaGiisrSW/ulp4CmpqyKmqJbuyhvyqOnIrathaVMK2kjJqWtroH9lOe3cPze0dtHW009vby+BAHz3dnbQ3N9FcX0dVSRnDvf3sGB2jq6uLltZ26lpaqGpuora9jfbhYZr7BaKmtX+A1t4BWnr66R4YYWTHFNMHDjIwNMie6b3MXTjPgdmDDI0MMzY2xuTkJMPDw3R3dzPQ18/+mX3M7tvPpfMX2LtzF0NDQ3QND9EyMMDYnr1UtLRQUFVN/44JWvsHqO/soqKpmcLqGvIrq8gqLiElaxtpuXlkFhaRkp1FamEOOdUl1HQ2UdfdQmFdOam5maTlZJJdkk9HXxe79u1heHyEoe3D7JgcZ/feXcxdOMfchXNcuXKJGze+4tq1Lzlz5hQzM3vp7++lr6+HPXt28fDhA+DfPHhwj8ePH/Lrrz9z584tvv76Ot9//4Tvn34n3IP45ecPfPzwk5Bv+PWXj0Ie4vcQ9Twz8Xvoev457358w+tXL3j65DEPv73Pi+ff8/rVCyEn8erlc9788Er4nFu3bnHr1i1hte7Jkyc5efIkMzMz7Nu3j2vXrnHy5EmGh4dpbm5mdHSUM2fOcOnSJU6cOMG5s6c5feoE9XU1JMTHsi0rk51TE+ycmqCrs532thb6+3qYnBjn2NHDbB8bobeni8mJcY4fO8LVq1e4e/c2d+7c4saNr9izZxe5udkUFOTR3d1JZmYGlZXlNDbWU1FRRk1NlSDG9JvIGNs+xOBQL719nQwM9girXVtaGygtK2RLZir5BdmUVxSTX5AtdCfKK4rJzcti0+b1FBbnkV+YQ15xLiXVJSSmJeMb7k9UYgx+EQH4RQTg7ueOX6gfa+JjCAz2w93DmfDIEEKiQ4hKjCFuUwLrNsYRER9FWGwEMQkxxG2IIzAsgNTMzdQ111LdUEVOXhb5hTmUVRSTU5hNeV0Zjd1NjO0cJac4m/Rtm2hoq6KgZAt9Qy10DzXhF+6Ghasx5m7GGLoYYOhpjIaDFjouesgbyaNqpoKCkRKy+vLI6isiribJotUrWCIrxl9FFvGpyFI+Xb5M0Ma0TBBVWr5iJcuWiiIiIoKZmQlycqv505/+BwkJcRQU5Fi9WhpjY0O8vT1paWmiubmR7OwsEhLiSE3dRG1tNXFx60jflEJxfh49He3smtjB5PYxRgb62TWxg1PHjgpqXK9f496tb7h36xse3LnN00cPefn9U15+LxC386/PVy+f8+PbH/jl5w/8+stHPrx/J6w7nhe/L18844fXL/nw/h1PnzzmycP7ggrVF9+zZ2oH92/f5NH9Oxyd3c+l82c5dewwVWXFDPV1c3HuDFcvXaCprpob164wvWuSi3NnuH3jOo8f3OXBnW94cOcbnj95xIunj3l47zbPnzzi4b3b3L99k7nTJzh8YIZvvrrKm5fPePH08f8CoN+/ffMHGPrdD695//YNH358y09vfuCHF895+f1TYa3rfDPTvIMy70Q8fnCfh/fucvebm9z6+iu++vIKl87PcebEcY7OHmR23wz79+7hzImjnDp2mMOH9jO9V8BCTE6MsXd6ioOz00xMDuPmbo+njzMpqYlErQkiIjoAZU1ZtAxUMDTRxMvXiTWxodg6mBK1JgQffze2ZG2io7uJ2/duYGVrRmZWOlO7dtDW0Ux27lYiokKxsDIlMTmO9C2bkZWXxtrWAg0tVYxNDQgNDyI2fg2HjhygpKyQiqpSJneO8/Ov7+kb6Mbb14O4xDXoGmkTEhWAvas1yprymNkY4RXghoWdCcGR/lg5mCGjuIrQ6EByi7PYnLmBtKwUrnz9BSfnjnLm3Ek2p23kk8OHD3Py5ElOnTrFyZMnOX36NBcuXODLL7/kq6++4tKlSxw+fJjx8XGmpqY4duwYfX19REVFYGVtRlR0KBs3J5G4PhafQG8cXO1x8/HAJ8iP7JJiqluaSUxLxy8iElsPL5ZJyfCnhYtZJi3NUomV/H3pIlR0tfCPCCV0bSTuAd6YO1ijqqeJorYy0iqrsXCywsjGhMUrl6BmoI57oAcqeqo4+zoREOVPYHQAsSnryC/fxtaCNMLWBlJcnUdOSQYeAY5Yuxhj62ZK7Ppwsgo2kZASRUHlVpz97FAxVCBwrS8+kR54hrrj7O/I2pS1mDubE7gmmPT8TCIS1hCzPg6f8EDcg3zwDAlA28IQRT0VVuvIs1JZAjktOaRUJBCTWYaswkoUVaRQVJZAQ0sWPQMldPQUUNOSQVldEmUtadT0V6OsI4Wclrhwg2Ae3p2vFlXUXSWsU5VRF0FGXQRVQxkhJC2nJYGmqSJaZkoo6cugb6OBga0mlu4GZJalELDOAzldCVbriCKjK4ao6kIUjFehYi6DtK4I6qZyKOpLIqW+QtDCJL9QKCKklJYiIb8IcdnPWSn7OVKKS5BRXoa8uijq+tIYmSvj7WNDyoZI6mvziInyprG+gJ7eWtauC8TdwwpTcy1ExD5jqcjfWK0giqK6DOa2huiZaBC3PpqoGH/iE8OZ2jXA0Egb9o7G+Pg5sC42gKrqbGKivPHxssbH25KE+AA2Jofi4WqCiuIKJFZ9iqziCpR1pJBVE2Ol3GIWif2ZVQpLkVMXR1lHCk0jeWTVxNA1U8bIWgMDSzWMbTTRMlZA3UCWVcrLWam49LeWpuVIKC9HXHEpYkpLkVBdgYTqClapibBSXXDE1VYgrrYCCQ1BBExcaSEKumLomsuhb6kgrGLVNZVD23g1embyGFkpY++ih5W9Ju4+Znj6WRAS6UxQuCPG1sp4BFmSlB5GSlY0oevc8Aqxxj3QAgcvQxy9jTC2VUHPQh5zRw2sXXUwtVfDzEEde08DbJw0cPLQw95ZCy8/U/wCLP4XcOvkooODizbWLppYOgsEhJWnDrY++jh66WPnooWzpz7OnvpYOqlj7aKJg6ceNq5aOHjp4+xrhFuAKe6BZrgEmgqH7ZyDTHEMMcMu2AS7QFMcg63xDHPCL9qL4LUBhKwNZs3GdaxJiSUyOYaA+DB840KFIsI3KRT/pEj8EyII2bCGNVuSiclYT8iGdUJhEbohnsDEtfjHxxCcHEtM+iYSsjNJztvGhtxtpBcXkFksGCfLKi0W7ibMD7eV1NZQ0dhAXUsLTR0dtHZ20dHTS3f/AP2DA4yMDjA80sfQcC8Dwz30DXTT3tNGQ2sjVQ01FFaVk19VRk5FGdnlAvA3p7qCvLpa8uvrKGpooKCujvzaWgrqBN8XNzZS1NBAYX09hfX15NfWsq2igi0lJaQXFZFeVERGcTFbSkpILShmc34ReZXVbCstZ0NmFrnllXQNjTA4toOmtnbqm1uEo2Td3Z10drbT2dFGX1cnQz19nDpyjJNHBf+Ta+pqBavabYIIVe+OHTT29lLT0SEQOB1dVDS1UNPSTmffIBO7dtPa2cGOnVMcO3WS7TvG6e7tYcfkBFO7djI2Nsbo6Citra3s2LGDA/v2c/b0GWYPHGRwcFDAaXS0MzQ5QWVzE3nlZTR2d1FaXydkIHLKSskpKyW7tISN27aSnJkhrHBdn72F1MJt5FQWkVddwpbCbNZnbiY5PYWUrWkkbEyioKyI2qY6hrYPM3v4IF9cusDDhw948OAe169f5eZvw1b7988wNDRAfX0ttbXV9PR0cfr0SX755SMfP77n2bOn/Oc//+If//iFe/fu8PXX13n08AHPnz3l3Y9vhJWuL188480Pr/5XhOndj2+EEPW8KJjfk5gXE2/fvObVy+fCgbnXr14Im5vmtyPmRcSz75/w5MkTvv32W86dO8fhw4c5e/YsJ0+e5NChQ8zNzbFnzx62b9/O6Ogo27dvZ3p6mvPnzwubmw4e2Mexo4dpbmogLnYtVZXlTE6Ms3vXFNvHRjhyeJY9u3eyf980Rw7PcvTIIYYG+9k5NcG1q1c4efI4Fy9e4NKlL7hx4ytu3PiK5uZGkpMTGRsbYWRkiOrqShob64VxpnmBNjDQx8joAINDvQwMCjYjhob76OntoLGplorKErZmpbM5dQM1tRU0NNZQVl5EXX0V5RXF5ORupaaukpa2RkrLi9iSnUFGTgZrN8QSGB3M2o1xhMZGEBYXiW+4P8FRwcQmrSM0KoSAIF/i18eRnp1OYloy4XGReIf6CsVG7PpYtuRuIT0rjS3ZGeQW5VBYVkBldRmd3W309ndR3VBFbkkOWwoyKa4qYvPWTbj7OhMa4UtxeRa7Z0YpqcjCN8QFF387XALtsfG2wMbfGitfcyx9zLDwNMPM1QhzVxNMnAxRM1dHXl8JKU05lsuv5C8rFvLXZYv427JFfLpsKQuWLGfB4mUsXLSMRYuXIy4ujqSkBGJiIixa9DlLlixCSmoVmprqmJmZkJKygYmJcaqqKtiwIZmtW7eQmZlBXl4O27Ztpbm+ju3DQ+zbs5vdkxPsGB1hz9Qkxw8f4typk9y5eYOH9+7y3bcPBJWk3z3mzcsXwov182dPhZXGb98ISgZevhCMMM6/jueby55894hffv4A/Fvoyn14/5Zn3z/m4hfnGBnuZ++eKQ4emGb3rgmuXb1E9rYtjAz388WFs9z4+io3vr7K5UvnyUjfxOjIAAdn9nD4wAw3r3/Jm5fP+OnNK37+6S0/vPie61cuMnf6BAemdzM21E9/dweT20f46stL/PTmFe9+eMnHdz/yj48f+PXDez78+FboSPz05gfhnsMv73/6gzvx7LvHPH/yndCpmBcQ89zDgzu3heLh66tfcuPaVb6++iXXLl/i0vk5zp85zZkTxzl9/BhnThzlxJFZ9u/bw+TEGMNDfQwP9bFjYoTdeyZo72ggLNyfhOQ1RK0Jwd3LnqLSbSRvjsXT35mQcB9i1oWQvHEtXr5OxCVGE5sQRWlFPo0t1bR3NePgbMOFi+f44tIcdQ3VTO4cZ3C4TyC8C7JZvzERZ1cHGpvruH33JidOHeXEqaN4eLni7ulCXUM1IWGB5BVkY2Flin+gD57ebkTGhOIb5E1JVQEmVgYYWeiha6yJhZ0JptaGxG9Yi62zJVvz0tm0ZT3GlvqsVpIkfsNanr95wrdP7/If/klBUS6fnD17lhMnTnDo0CEOHDjA/v372bt3Lzt37mTPnj3Mzs5y8OBBod166tQphoeH2bw5BRVVBVzdHFgTG0lAsA/6JnpErYskMDyY4MhQ1mekU9nUSEJqGvaeXhja2CGjpsHnYiv55O9/538++5QVUhL4hAaxMTMdZx9PtE30sXVzxCPQB3FZSRavXIqIjBgyqrIo66pg5WKNo7cT+pYGBMUE4hXiiYmdMX4RvmwtSKOkJp/ohDAKK3PYtDURbWMVVPVkMbTSJDI+kK2FmwSuROEmQmMDCIkLYKn0Qpz87TB1NCYudR0xG2KITIpkzcZ1bM5NIz41iU3ZGSRlpOAbEYSRrSXLpcVZpSKNtqUOCjoKqOgpI6cmhYziSpTVZFBSlUZJZRUaWrJo68qjpiGNvLI4Ciorf6t5lUJVT0YI7MpqiiGjLoK4wiJWKS9FQUcCGXURFHVXCYfQVA1l0LFQQstMAQ0TOUwdddGxUEHPXIXANZ64BNhg42lKal4CG3NiCY7zQt9OHXldcaQ0lyOttRx1KznUzVcjqvQ5aiayyOtKsEp1GWKKi4Rw8SqFxUjIL0JWTUQQZ5L9HFHpTxGR+jtSikvQNVXAyd0YK2tt8nI2UFqcjp+PLWPb2+nprcXB0Ziqmjx09BRRVpVEQnoJckriyKtKIa8qxVKxBdi5WCCrKEZx6VYmpvqors0nPjGMnbsHiYsPIijYmbUxvsStC2DtGm+8vSxwdTIkOsKdqHA3TEyVMTBRxsnbAitnAwws1RBbvRA5dXFEZT5nqcTfUNWTQUZFBDX91RjbaGJiq4WhlToqutJIyC9hlfJyxOQXI66wBGk1UaTURFmptIyVSsuQVBdFUl1U4Er8JiLEVJcjorwUcbUVyGiJIaW+DAVdMdQMVgmPrrkcVk7aOHuboGsqh4mNKha26hiYymNhq46LpzFe/pY4ehph4aTJuo0BpOasxSfMFnNHDfwi7AlZ64q5owau/maYO2pgbKuCjZsutu56mNipYmyrgq27HrbOmjh76uPubYRPgDm+/uZ4eBn9QUS4eOjj4KaDtYsmVi6CjQg7XwMcA4xx9jHExcsANx8jHNx0sHBUw9FLH49AM+w9dHHxMxYeZ18jHHwNsfcxEBw/Q6z9DLDyN8DG3xiHADNcg+zwDHPBN8IL/0g/IpMiidoQTWRyDEGJYQTEh+CfGIxvYhBecf54xATgEROAf0IEkanxxGQkEbE5gfBN8USlJRGcHEtgYiz+8WsJTIwnbON61m5JJzFnGxvzcgULx4X5wrO1qJBtJcXklpeRV1FOUXUVpXW11DQ10dDWRnNnJ+3dPXT19dM7OMDAUC/9Q9309nfR1d9Je08bTR0tVDfWUlpXSW5FCdnlxWSV/nFROaO0hC1lpWyrqGBrWRmZpaVsLStjW0UFOVVV5FRVkV1ZKXw8rbCQTXl5bMzJISU3l835+aQWFLApL58N2TnkV9WQV1lNWm4+DV3dzBw5xuTMfqobG2np6KR/cIDB4SH6+3sZGhoQ1HZevMD5M2e59fUNzp+bY2hoiJqGeirra6lqbqK+U+CUFNXVkVdVRXF9PQVVArcjv7yKho4uugcHKa2soKuvl32zBxmb2MH2HeMcmD3I7r172L5jnPHxcWpqahgeHubgwYPM7J1mZu80/f391DQ00tkvaGlq7OqktLqarKJCmnu6Ka6tEQzm5Qr2HrKKBe5DQnoqSVvSSdqSSlzGJmLTNxCXtp7Y1GTiNicTn7qe9Rmb2Lwtg8SUZLYV5NDQ2sjw+AjT+/Zydu4Mt29/w+3b33D//l1u3brJ8eNHGRoaoL29laamBtraWhgeHqS+vpYDB/bx8eN7/vOff/HTTz8C/+bf//4nt29/I3Qi5t2F+ZrWt29eC7mHD+/f/cFtmBcaT757xNMnj4Wf4P6+7vXND6+EYuP3ta/zl7T5eNOLFy+4desWhw4dYmpqiqmpKfr6+ti+fTtXr15lamqK7u5uxsfHOXPmDHNzc5w+fZq5uTkuXrzI3j272L9vmob6WhLiYxkeGuDQ7AGOHJ7l4IF9nDl9koMH9nH0yCF27Zzk8KGDdHd1MNDfy9kzp/jyy8vcunWTO3duCWtgR0eH2bhxPW1tLczOHqCnp4uurg5GRobo7u6kq6uD8fExdu2aorevk9GxQaZ2jjO+Y4SOzhYqq0qpqCyhrr6KLZmpbExJEjTudDTT0dnC8Eg/OyZGmdm3m7yCbIrKC8kvySOnOIfN2Wn4RQZi7+WET7g/boGeBMaE4B3qS0BUEBk5GRSU5rMtJ5PcohwCwgVOhWewN+6BnoSvDSdlSwqpWakkbkqkd6iHvOJcMralU1ReSFlFMSVlhVTXVtDQWk9BeT617XUkpyYREO5PRXURyRtj6e5rpru/kcg1/oRFeRMVF4hXsBNmjgY4B9jgEe6EqYs+Dj4WmDroY+VqgrWbGbpWmuhZ6aBjpYukqgyfii7kr0sX8LclC1iwYikLly7j04WLWLhoGctXiGJoaIikpATy8rIYGuqjrq6KiooSJiZG2Npak5Ozjfr6WjIy0sjLy6G9vZXy8lJaWpqYnT3AiSOHhXWtRw4eYN+e3RydPcjZkyc4e/IEt77+inu3vuHR/Xt8//gRr559L2SDfv7pnbCC+OOHn/jh9Ush9D9fA/z0yWO+fXBPyPX865+/Av/m9q2b3Ln9DQf27+X83Gn27J7k0sU5Bvq76Whv5tDsPiorSjhx/DAvnj9h9uAMQ4O9XLl8gZHhfo4cPsDNG9d4/OAue6Z2cHBmDw/v3ebJw/vcu3WDb766ytzpEwz0dDIy0Et/dwfjI4McmN7N1UsX+PjuDfzrV96/fcOvH97zj48fhHD0/JmvY50Hp9++esn3jx/x+MF9njz8lhdPnwhFxDz/MO8+fPPVdaF4uH7lMtcuX+L6lcvcuHaVm9ev/U5UnOXS+bPMnTvFyRNHOHxoPwcPTHPg4F4Ozk7T2dVEWLg/61PiCAj2wsbehLzCLaxPjcPc1hBXD1sUVaQwMtVCQ1sBE3M94pNiKK8qxNbBnOy8THZMjXLm3EnCIoJJ3pBAXkE2ltZmePt6sDltIyFhgfgFeFNbX0Vjcx0nTx8jvzAHQ2M9cvO30dzawO69UxQU5bJKShwVNUW2bE0jJCwQM2sT9E21kVORRl1XGQMzHdx9ndEz0UJdV5nElFgGt/fi7utMQJgP1o7m6JtqY2FnQlh0CKfOHOfJ94/45MyZM0IBcfz4cU6dOsX+/fsZGRlhYGCAiYkJpqamGB8fZ2RkhI6ODvLy8khMjCc0LJA1ayOoqC6hs6eV1MzNTO6ZIDM3i7aeDjIL8mns6iQxLR1tUzNWyMiyUFyCJauk+MvSpfyfv/8NPQtzYlM24uznxaKVIqxUWI2VqyMm9pYsWSWCsp4Gq5SkWSEjho65PqYOFpjYm+Md7ktAlD8OXvZYu1oRFhtKQloseZXZRCdHEJ0cQVhcIOpGSkgqi6JtpkrQGh/S8jaQmp3E5pxkAqK9cA2wJ3lLHBuzEvGP8iEiIZS4TbEMTPRTUlfKxq0pFFQVUVhdTGr2FvwjgjG1s8TazY4FYgvRsdBBz0oPRW0F1PQU0dRXRkNbAQWlVaiqS6OuuRoVNUlWy61AcvVSZJREf1uvFhM4EeqiyKqJoKQtgbyGmNAFUNRaiaLWSjQMV6NuICM8mkayGFiqoG+hjIj0Auw9zDlz8TCdQ40kp8dQ2piLb5gzXmFOqBrKYOlugJ6VEvK64miay6Frq4yGmSxKBv9lISTVlrNKdZnw63zlqYT8IiTkF7FSbiFiqxcgJvMZcmoiWDrqEBrlhoW1FmvX+ePja0t4hAe2dnrEJwTT2V2Ll48dWjryBIS4oaQmyTLRvyMquQQVLTnkVaWQU5FEW18RPSMVIqJ8cPOwYnJnP6XlWTg4GmJmrk5sXCA6urJoakjg7GSAjbUm+nqrsbHWxM3dFCc3U6wc9TGyVMfD3xYTa000DeRYJbcEZS1JpBWXIyq1gFVyS9AylMfQQg1DCzX0TJWRUxdHQmkZ4gpLkFBahrSaqGD4T1UESVURpNXFkFQXFcSZfnMmxFSXs1xxMSLKAihdQmUxUqpLkdUUQUlPAm1TWSydtfEOtSUywRtTWzUcPAyxcdHF2FoFYwsl3H3MCAi1xzfUjsS0UIJj3fCOsMPJ3xRjBzUMbJUxddLA2EENex8jrNx1sXDVxtJNBwtXbcycNTF10sDMWRNzB1WsnDVw9TbEzccIDx9jvPxMcfc0xN3TEDcPA5zd9bBz0cLKWQMrF01sPHUFIsLPSPBzXoZ4+Jng7KmPvas23oHm+EfY4uJrhJu/CS6+Rjh46WPnoYuNmzY2btpYumkJuApPHSx99LDzM8Yx0BznQCtcAm1xDXLELcgF/2hfgmIDCU0IIzAhmID4IPwTA/GK88U1xguPNX54rvXHPyGc8E3riE5PJDo9kai0JKLTkwlKWkfI+gRCNyQTkpxMcFISESkpxGdlkVpURFphIekFecKTUZhPZrFASGSXlpBXUU5hdRXlDfVUtzRT1/6bkOjtpauvl+6BHrr6O+no7aStp4PW7nYa21upam6grLGW3PIytpWVsLWkSDCCVlDA5sL/noziYtJ/+zsyiouFYiKztFToPKQWFJCSm8uG7Gw2ZGcLRURaYSFZ5eWkFRZSVFdHSUMD+dXVDE3t5PjcBXYdPEBLVxe9w8NM7NrJ7plpdu3ZzfS+GeFF+vzcWc7PneXAgQMMj47Q3t1FZX0tub85MhmF+WzK2cbm3FwyCgvZnJvL+q1bySouoa6tg46+PgrLS2loa2Fqeg+798+w/9Ass0ePsH1ygv7hIfoG+imrKKdvoJ/Zw4cYHR0Vvhc0t7QJdye6BgaoqKklKz+flq4uKhobyCkrZf2WDJIzM8gozGdzbjZJW9JZs3kjoYnrWLdpPTEb44lIWktYQgxRSeuI3ZREUtpG1mdsYkvOVrYV5NDY1kRndwetrc2MjY1w5MghTp06wc2bX/P119c5duwIExPjTE1NsGvXFBMT40xO7qC6upLS0mJOnTrBu3dvefXqBS9fPufDh5/45z9/FbIOv69unQemf/3lozDiNM9FzHMSr14+FzIOr1+9EDIRv3cs3v8kaH569fK5sPJ1HrZ++uQxT757xKtXr3j48CFHjhxheHiY0dFR+vv76enpYdeuXczNzXHo0CGOHDnC3Nwcp06dYnZ2lhMnTnD58mVOnzrBzPQe8nKzCQ4KoLeni0OzB4SsxNy5M5w+dYIvLswxMjzIxI7tdHd10N3VwcED+wRw99fXuXfvDnNzZzlx4hj7988InYeurg5mZvayc+ckbW0ttLY209XVQVdXB0NDA7S2NdLb18nY9iHGtg/9QUQ0NNaQtS2DzPTDg2cAACAASURBVK1pFJfkU1VdRkdnC13dbTS31LNr9wTFpQVsy89iW34WBeUFpOakExAdjH9UEOuzNuEbFUhk8hrcg7yw83AgISWB4qpituZmkrAhnuCoYKISYwiNCcUv1I/UrFQGxwcZnRihoracyroKKusqGBkb5MDsDANDvVRUldLa1sjUrh0ERgSwIXMjwxNDpGzZiJunA8FhvrS212DnYEx4pA/BoR74Bjrh4GKKkaU6zl4W+IW7YGqrgYOrIWZWmljb62HtZISJrQ7WziZYupihrK/MpyKf8udFf+Evi//GQtGlLBMVYfHyZayUkERJRRlXV2c8PNxwdLRnzZpoCgvziYqKwM3NhczMDIqLC6mtraamporW1mb6+3uZmBjnzJlTXL16hRvXrnL10kUunZ/j4tw5rnxxgWuXL/HVl1f4+uqXXL10ka++vMLdb27y9NFDYePQ/Kf1841k8xzPndvf8NX1q9y+dZPvHj8Uiojvn37H40ffCt26Y0cPc/jQQTramzl+7BDj24c5dfIogwM9HNi/lwvnz5C1NZ1Ds/u4e+cmmVtSuXvnJo8f3efY0Vn27J7k1jdfsW/PTkoL86ipKGVm9xQzu6fYMTrEjtEhBnu7GOztYnrXJNO7JoXcxNVLF36LMglYiF/e/8Q/f/7Irx/e8/NP7/j5p3f/q6719fNnPPvuMQ/vCZbrHz+4z7PvHvPi6ROeffeYp48e8t23D4SP37v1DXe/ucmNa1e5fOE8c6dPceHsGa5euiioqL1ymcsXznPp/FkuXzjHFxfOcn7uNGdOH+fE8cMcPXaQI0cPMDk1goGhJjb2Znj6OGNla4STqxW6xurIq0rh5GqFjJwY6lryqGvJY2SqQ9KGdZRXFeLoYk1BsWC75OTpY8we3k9qegpqGsrYO9qwLSeTdXExBAT5kpGZirauBrb2VmhoqaKoLEdIWCDfPrpHR1crX924Smh4EGoayjg62zExtZ2Jqe3EJq1FS18DTz93Pl30N5Q1FPEO8MTB1Y7giEAU1eQxMjfA1smai1cvMDY5QmhUMK5ezvgGeZObv41LVy7wycmTJzl2TFDvd/36de7cucPFixeFNXkHDx5kZmaG8fFxWltbSUtLIyIigjVromlsqqWtvZHtE8OMT45QUlnMkZOHKakqY2RijOGpSWrbWvEICkZeU4slq6T48+KlLFq5iiWrpPhcVAwZVRXUDQ1YukqCT/7n//KnhZ8ioSjLcmkJpFUVcfB2RdvMADE5CYztzLB2s8PM0ZKQdeGYOZijbqiGtasVfhG++EZ4sWFrEonpcUQnR2DtZoaOuTrSquLIakli5WpCQsZatpWmE50cirOfLaoG8qTmbqC2o4KgNf6Y2BtSUldM20ArqTlp2LrbkZS+ns3ZaUTExeDm70VUwlqaelowd7bEJcAFtwBXRKWXo6AmjaqGLPKKEigorUJNQwYNLVmUVVchuXopK6UWIa0ogqyKONKKIihoCoSDgqY4StoSKGiKI6OyHBmV5cipi6JpJIuOqQIqupJoGsmipi+NnLoo2iby6Jopo6EvT9LmGMKjfVDTlcXD35b1GWsIjfEiPPb/J+st46rO8/7/+f2v69qasANEJATp7u7uFKS7uw/dHYogkmKQihKKiq3Y3TF2TM/s7uzk7j7/N46cnbmuG+/H4Zzz1aPcgM/z+4q3DwERrkSnb8LQVh1p1RXoWipiYKeKlpk8KkbSyGiIiUZWUxwZDTHWqQqzEWJyi1gh+WfEZD7+j71JbjHSisvRMdmAvbsRAUHObAxwxMRUlf6BVubPH6Krp4GgEA8MjVUxt9YlPjkUY3NNVDVlWSO9gmViHyMhsxIFNRlcPKzQNVTmo08+QEFJAmNTdWLiAjE1U8PcQoPIKB98fG3x8jTHy9McH29LYqK9CQt1xchYEQMTZbQMN6CsJYW+mQpWjvp4Bdjj4W+Lm681GvpybFCTYJ38clR1ZNAy3ICuiRI2zoaYWGuyZv0SJBSW/x+YkH4PE7Jaa1mjtAIxhWVIqq5GUkMcMeUVrFZajqTqamGLleISZNXFUDGQQtd8A8a2qti46eHiZ4aloxZWTtoYWirh4GFIYKgj6TlhBEe4YO2sI8xAeBmgb6OEpZsOpk4aaJnLoWUuh561Ihau2th46mPjqY+Fq7BB6bfPrV00sXBUw8lDD2tHdZGtycVDHw8fY+ydtbBx0sDcQRVzB1UhRLhqCUHCXQdnTyFkuHgZ4OQhVCw8/Ezw2mSBvYcuHgFmuPoZ4+Clj52HrmisPXSwctfGzE0TS08dbH2NsPc3wcHPFHtfM+y8LbH3scJ5oz0eIa54R3nhE+2Nb5wvvol+eMf54hbpQUBKMAEpwQSmhhCSGUVETgKRuUkikNiUEkdoRgoRWVmEpqcTmJRCcGo6cQWFZFVUk1VeTk55KdllJb8HiQrhRusFkKhqaaZ2cxuNW9tp7uxgc/d22nt76OrvZVvfdjp6ttPeu50tPV20dnXQ0LGZmi0tFNXVkF8rVCGyKsvIKC8jvayUtNIS0kqFMJBRWiqCgtyqKnKrqt6rDKWkl5SQVlwsAoj/rUQI6urIqaykqK6OkoYGShsb2bZrkKED++ka3EFHfx/b+vro2zXIyN5xJqYmmZiaZP/kBAem9nP27GkOHz7EwOAOmje3UdvcSEFFKWn5ecIFbe+/L3mVlQhqaiiorqaoro7a9nY6dwywbccADe1ttGzdwuDwHvYfnGbq8CHGDkzQv3OQrV3baG3fQkVNNW1bNnNw9hB7hoeEuYnREQYGBtne3cv0zCG29/VTVlVNbWMTJRWV1Le2UlJbQ2p+Hil5QgtTZkkRqYJ8ojLT8IkMISQxitCkaEISowhOiCQiOZaY9ESiU+IJi48iKSOFmMRYSstLKC0vISsrg9raavr6ehgZGeLKlUvcv3+XmzevMz9/lvn5sxw5Mktvbzc1NVXCXQYTezl69DBPnjzip59+4LvvvuHLLz/n119/5peff+THH74X2ZS+//tf+fWXn/j1l5/48YfvReCw0Lz04w/f/w4OFkLWC9ctgMRvA9jffP3l7ywiv92Q/fbtW7744gvOnTvH4OCgSO3v7u6msLCQEydO8ODBAx48eMCFCxe4cOECly9f5ty5c5w9e5aLF+aZmZ6kprqSnOxM9u0d4/KlC1y+dIGLF+a5dvUyVy5f5O6dW4wM72HHQB/DQ7vZMdDH/om93Lp1g7NnT3P9+lUuX77IkSOzTEzspa+vh/b2zVRXVzI6OszevWP09/fS07Od2tpqKirKGBjoY/OWZpqa60Q1roM7+0T7IVpaGygpFYgyEQ3vD+8trQ0UFefT3tHGwO5+appryCvJI7Mom5j0eAKigojJTKC0qZKo9DhSCzPZGLkJB29n0gWZ9OwUqoYtHS00bmkkNT+d4KhgIuIjyMjPoKy2jM6eDsb2j3Jo7iAHDu7nyNwhTp4+xtTMfgZ39bOlvYWyimK6B7dz+soZhvbtISI2jO6+rcydOEhuXhq9vVtobq4kMtIfK2tdnF3McPO0wD/QntgEf/w2WhMR7k5oiAuBmxzx8LbCztEAG2djzO0N0DRUYaX0Mv6y/M/8ccmfWLxqMUtWLuWjxYsQWyOOmoY6rq7O+Pn5kJgYz5YtbQwP76G1tZnKynJ6e7vp6+th+/ZtjI+PcuTILNPTk5w9e1qYY3kkzDjcuXGdm1eviELTC4fg508ec+/WTR7cuc3zJ4/56rN3otzAwt36d29fi+D27ZtXPP30MQ8f3OPZ0ye/axdbKAf44vN3PHp4n9lDM0zsG2f20BRzRw8xMryLwR29DO7oZd/eETo7NnPq5Bx3bl/n4oWzzB09xPVrl3j18imHZ6e5cP4MP/34d4Z2DtDfvY3x4d0cnplkev9ejh0+yNWL81y5cI4bVy5y48pFJveNMX/6BI/u3eb29St89lrYxPSPv37Hz//4nl9//IFffvgHv/74A7/++AP/+Ot3fP35Z7x58VyUb3j66KEoF/L6+TM+e/2KV8+e8vLpp7+bV8+eiuxfC61M1y5d5NqliyI1YgEiLp8/y/kzJzl54ihHDs9w6OAkB2cOcPDQAQ7NTjKwowslZVn0DDWwdTDHztEMB2cLjCx0MLHSQ1tPGTVNeeQVJZGVX4OmjjIGxlq4uNsRFRtCRHQIWblp7B4a5N/8yhdfvcPCyhRbeyumZvZTXlmCnYM1KmqKODjZYudgjYubI+aWJoSGBzEytofbd29QWl6Eu6cLf/nojxibGpAvyCE9M4X6llrqW2oxsTQiPScV30BvtA00Wbd+Le4+rnj4upGek8q+qXHuPb5DZ89W7F1sCY0KxsreAl19LdZJS/DB5cuXuXTpEufPn+fy5ctcv36d+fl5EUQcP35cJLf29fVRUlJCVlYWNTVV7N03wqHZSfaMDNLe2UpNYzWtW1uoaqihb9cAAyPDpOTmoKpvgJSSMuJyG/jDkmX8z+Kl/Ncni/lwxUo++OOf+OAPf+Qvy5exSExYkSYhL4e6kR465sZ4Bm3E3ssNHXNDnP08iEqNJyI5lpD4cHxCfJFWlmLtBgnUDFTZFLOR7NIMwpNDsXAxQ0lfHmm1tUirSbBWRQwFXVmcAuzwj/LC0s2EjZFeRKYEs0TiQwTV2fhHeBEU609wXCBpgmQqmyvQNNbC2tWW5NxUsktyiUyOJrdUQG5ZPvGZCXhu8iAkZhOLV3+Muq4iiirSrF23HC0dRZSUJNHW3oCWjjxyiuKsk12OtMJqZFXWIK0khqyKGBs01qKgKcl6VXFkVcSQU1uDvLoEcmprUNNfj46pEhqG8ti4GmHhqIeCpiQahvJoGsjj4GJKbGIQNXUCElJC2RTqQV5JKjUNBTS1l7NrrAtBZSq6Zops0FiDvqUi+tbKGNuqIqcpBAYp9dXIaq1hvbaECCIklZazVnEZK6Q/FNW6Sm5YKmppWqewDAWNNeQWxBMR7UNKehi1DQWcu3CIG3fOkJYVjaunFT4bnSgoTiMyNgB7Z1M0tBXQ0lVCYt1ylq74C+tkVyCnuAZldSkUVSXZoCzBWumlGJooo64lTVCwKza2uphbqOHqZoKXpzlursbY2+lgYqqMhrYMNg76OLqaoK4tg4GJMh4+1mwKdcPe2QhdQwVUNaWQkFqEnOJqpOWWIy23HCMzVXSMFZFSXI2StgxK2jJIK4khrbIGVYMNqBkrIq8tjaLeeiSVxRBXXImMpiQb9GSR1ljLWhUxkV1IQklohVLWlxbZzNQNZNE0kkPLZD0aRjIoaIhh5aSNu78FYXGeWDpqoaAhhoOXIcYOKuhZb0DHUg496w1YuWtj7aGDlrmsaI+DpZsWlm5aovcWxsFTDytnDVx8jbBwVMPaUR0PPxNsnTVxdNfFykENS3tVkWJh7aqFjZu2UE1wUhfamJy1cHDRxslNFzsXLVy8DPDwM8HBTQf3jaa4+Brh6CVsd3LyMcTFzxhnXyPsfQwwdVEXBrQ99bH21MfKQx8rD0NsvIyx8zbH1scSpwA7XIKdcA1xxjPCHb94bzYm+uMX70tYZigh6SEEpwUTkhZGeGY00bmJROckEZmVRHhGElFZ6URnZxOZmUloSjrhadnE5xWRVlJOZlkZmeUlZFWUkl35H1vTAlDkV1VQWFtNWVMDla3N1LS1UrdlM40dW2ne1knb9i5atm2lqWMrDVvbqW/fQs2WNipamihuqievppLc6gqyK8vIKBeCQ1JJEYnFhSQUCUguKiSluIjUkmIyysvIrCgnvayU5KJC4vPzSCoUkFT4n+v+zxQVkFZSSFpJIanFArJKiymqE6oIBVVllDfVUVpXTUVjHc3tm+noEQLP1q5ttG/rZObQNNMHp+gb6KWsupy84gIyC3PJKiqgoKoMQU2VCITyaiopamgQVco2dgurV5u2tVPd0kjd5ha6BvvZvnOA9t7t9O0apLa5kaqGOkqrK8nIyWbX8BCj+/YKVZz+PrZu3cr27ds5fPgw/TsGqKyuoq6pkaKyUirqaihvqCWvooScsiKySwtJFeSSXpRPYm4mgTERBMSEEpwQSWhCFOFJMcSlJ5FekE1mfjYpWWk0tjWRV5RP25ZWGprqyc7OpLy8lMaGOlpbmjh96gSPHt7n5YtnPHn8kEcP73Ph/DkGd/RTVVnOhfPn+Pyzt6KQ8y8//8gvP/8I//4nn3/2VgQA//j+byL1YEGB+G3r0k8//kOkSvx26dxC/etvZ6Gh6dtvvuLHH74X5SQWrFILEPH5Z29F5SUHDx6ku7ubsbExJiYmaG1tJScnh97eXm7evMndu3c5c+YMt2/f5s6dO5w6dYpTp05x7uxpTp08zt7xUQ7OTHH92hWeP/uU69euMH/uDGdOn2Tu6GGuXb3MzPQkA/29TE3up2tbB93bt3H69Elu3LjGnTu3uHPnFidPHmdwcID6+lqSkhIoKhLQ0FDHrl2DHDgwwfbt28jKyiAnJ4uurk5a2xqprimntq5SZFXq7ev6Xe6hQJDDtq52du/Zwc5d/YyO7WF0bA+T0xN09nRQ01xDYUUhmUVC23BUaiyhSZH4RQbiHeZPeEo0GyM34R8RSGl9OUMHRjh6+iiXb12mpLqEnKIcCisKqWqsIjkjCTdvV0KjQmhsa6BvoJvK6jJKygrZ3N7C0PBODh6aZPbwNPv2j3Hr/g2u3rnCvqlxdo/u5NTZY0xMjrFjsIe///1LJif2UFqYjre7NcGBzoQFuxAV7kZBbhRJsd7kpIdQXpRAXnYEIcHOuLoYYWmjjbG5BobmmihoyLJSchkfr/gLS1Yv5pNlH/PHj/7EyjWr0NTWwN3dleioCLq2dXBwZoqx0WH2T+zl6JFZ9u0d4+iRWcZGhzk2d4S7d26J5tMnj3j7RngIfvrooehg/PblCxFIPH/yWHRn/eXTT/nqs3eivQcLweq3b17x6uVzUe7hxfOnPHn8kGdPn/D2zStRfufzz96Ktq6fPXOKkyeOMT11gMmpfcJ2zqFBdu0eYHRsDx2dm8nJzeDa9Ut8+92XvHz1lMdP7gO/MjS8k/G9w/z08/fcv3eLS/NnOH38KAcnJxjZPciugV4m941x/sxJ7t68xt2b17hx5SLDu3Zw8dxpvvvqcz5/85Jff/yef/4kzEL89P3f+cdfv+P7777lx7//TdQq9e7VS+FCuLt3uHfrJvdu3RSB1rtXL0X7Hl4/f8bLp5/y4tMnvPj0ye9A4rcA8vj+PR7fv8eje3d5ePcOD+7c5uHdW9y6dpnz86c5fuwwh2enhSDxHiIam6owNdPDzdMBE3M9TC10sXUwxcBMC11jddQ05dE1UEVFfT2aOopYWBthZmmAp48zVbUlBAT50jvQxbUbl3n3+WvG9g5jYKRLcamAV2+e8+zFEwI2+WFhZYqDky2R0WGEhgdRWl6Em4cz4ZEhNDTVoqmthrevBylpiURGhzFzaJLtPZ2kZiUzODSAg6sd/+QXzl85R1J6AkrqCoivW42SugIWtmakZCZRVC4gKz8DA1M9ohMiqW2qJi0jmZa2Rj54+PAht27dYm5ujr179zI2Nsbo6Ci7du1i27ZtTExMcODAAcbGxhgZGaG3t5e+vj4OHZrh5Kk5Zg9P0TvQxeTMPk7NnyQrP5O2zi0cP3uSouoqopKTMHd0wtDaBkUdPT5eLc6HK1fzlxWr+MPiJXyyWoxFYuJ8tHIVn6wW48MVy1ksLsY6RQXWbpDHyNYS140+WDjbY+5kR0x6IjllAjbFhBCXEY+pvQn6lnroW+oRnhSCT5gX2uaaSCpJIKMuyZ9W/g9S6hLI6UgjpS6BkrEC67WlkNORJjYjHCtXE0obCmjsrCa9MImAKB8GxnqZPnGA+Mw41AxUcfJxpr69kaqWGvzCNpKWn4WzryvuAR6o6CiyMcwXsXUr8PJ1wthMG5n1YlhaGyAvL46enhLGpuqoackiI79KBBEyyuJIK61CQVMSBU1J1imsEIWCF6BCTm2NqH0oJNaHTVGe6JgqoWWsgJquLH6Bzly+eoLOrgZS0iIoqciisDSdbT0NbO6oonuwlciEjeiaKmDlrIeJrQZaJuuxdtVFSU8SSZUVSGuIsV5bgvXaEqIdCFIqK5FRW83q9Z+wXOovLF/7J2FLk/wSJDcsRUpxOetVVmFoqoK3vx0Z2VFk5sawpbOa6vp8cgoSiYoL4MKV41TVCbB3NkVLTwETcx38A93R0VfBwtoACamlqGmtR0FlLTYOhkTE+GNho4uphTqS0osxNVPDwdEQM3NVZGSXIC31CYYG8jjY62JmrspaqUXoGGzAx98Oa3s9LKy10NRdj6OLMR4+1mjqyKKmJc06mSUoqKxBRm45a6UXY2Sqgo7BBjQNFDC108XUThd1gw2oGyli4WyEjbsZ+jZaqBkrCgFUaTXyujKomiiyQU/2/4SXJZVWoqQng7a5MtrmiuiYKqBrpoi+hTJ2HgZYOmph7ayDgoYY2sbr0TdXwMnHGDNndQztlDCwVUTHUg4dSzksXDWx8dRFz3oD+jYK6FjKoW+jgKmTGqZOaujbKIieWziqYWavIsow2Hvo4h1kibWjOlbOGlg5qGHuoIqFoxo2rlrYeehi76mHtasWlk7qePgYY+uogZ2TJs7ueji66uDiZYCnv6kQMDx0sXUTKh62bto4eOmLMhKO3gaYOqlh5qqBuas2Zi5amDprYu6qg7WnAQ5+plh7GWPvZ459gCUOgVa4hTngH+9NcGoAQakBBKcFsSklkICkAAKSAghJCyMqJ46YvCSishOJzkkjOjuDyMwMIjIyiEjPIjorn/i8IpIExUIVoLyE7MoycqrKyasUZiSyy0rIKi0mr7IcQU0VJQ11lDQ3UNHSRMXmFmq2tL2vXBVCQ2VrMxUtTZQ1NVDUWEd+bRXZVeVkV5aRWVFKRnkJKWVFJJUISCjKJ06QT5wgl4SCfBIFeSQXFZJWWkR6WSkpxQLi8/OIykoXvS8EiQKSCgUkCvKIz88jLi+b6Kx0kgtzSRLkkZCfRVphASkFOSRkp5NakENyXhapBTlklQgQVJZRVF1BeUMtm7d1MLBnF81bWhjZN8rw3hGa21uprK+mqllYdVvZ0kBmSRGZJUUkFuQSk51BWnExxc1NFDU1klZaRGaJgKq2JgTV5WQU5VPRXE9Fcz01rU0Mjg1TWldNSW0VJVUVbAwJYvO2DsYn97O1axv1zU2Ul5czvGeI8fFxxsfH2dy+haqaarp7e6israGmqYGy+hpKaqvIKSsiOS+L9KJ80gvzCEuKIzghkrDkGCKSY4lOSyC9IJuKxhpatrbRsrWNbb1dlFSW0tPXTVf3Niory2ltbaattZnmpga6t2/j2NwRrl+7wo3rV7l/7w53bt/kxPE59o6P8tfvvhEFmuFfvHn9kiePHwL/Etk4fvn5R/79r1/55ecf+enHf/DLzz+K2mkW1IkFNWLB+vTbStffLqb77XXfffs1P/7wPd9+85Wo5earLz/n3dvXvH3zStiM8/XXPHjwgJmZGcbGxpicnBQG1rdvZ9++fbS3t3Py5EmOHDnCxMQEFy9e5OTJk+zbt48LFy5w7eplbt28zqWL53n08D53bt/kyeOHnDktDF2fPXOKI4cPcf/eHe7dvc3h2YNcvXKJgf5eOrZuoaGhjosXz3Pz5nXu3r3NvXt3OHbsKP39vWRkpBEbG01xcSEjI0OMjg5TWlpMVlYGZWUlFBYW0NLaQGNTLZu3NNM/0E3/QLdoeVhlVSmNTbXk5mUysKOH8b3DtLQ20NvXxcT+MXYPDdK3s5eGzQ2k56Wz8b2NKTEnheSCdHzCN2Lr5Yh7kDf2Xk5YudriEeiFb6g/UYlRlNWWISgXMHVkivmr87RtayMofBNh0aFU1lXQs6Ob0fEhevu3Mzy6m4kD42ze0kxZeRFj40O8fP2MC1fn6dvdS/dAFw+f3ufug5tUVpVw+dI52rc0M7q7n83NVaTEBREd6kmgtzVhAXYUZoUTHexEfLgblYXxFOVEERJgh7ODPuZmKhibqeLkZo6mviIS61exVHwRq9YtZ+Wa5SxdtQQ5JXls7Kzx9/dlaM8uLpw/x/FjR7l08Tw3rl/l4oV5rl65xNkzwgauG9evcuf2TV6+eMZn797w6ZNHPHsqPNy+fv7sd61Cvz0Av3r2VGTNefn0U1Fw+PH9e0KL0/sWsRfPn4qWIT5+9ICHD+7x+NEDETQvbHO/euUSM9OTXLwwz9zRw8yfP83xE0cYGd1N/0A3e4YGOXxkhitXL3Dz1lWev3jC/gPjXLt+iaNzh5jYP8aeoUEqq0oZGt7J6J6d7N7Rx/jwbs6dOs6dG1c5dewIe0f2MDE2TGtjHQM9XWxpaeTm1Uvw719F4etvv/yMX3/8Qbgw8ssvRJC0EKB+/uQxD+/e4fb1ayKb1+P790R5CFFD1fvv3W9VnN/amZ48uC/aWL0AJAt1ufdv3+Dm1UvMnzvF8WOHOThzgP0TY4yO7WZoeJDyCgHGJjr4BXjg6GKNnaMZOvoqyCmvw8BMC0sbQzR1FNHUUcTEXAdjM108vJ0IiwwkJHwjsQmRHDoyxZG5Q1RUlRKXEE1UTDiHDk/z9Pljvvvb1zQ21+Hr74WyqgJWNuaER4bg5eOOtq4GBka6mFkYU9dQTUlZIf07euju3ca+/WNs7dxMUHggvoHeVDdU8vk375i/fJZDczNU1pVj7WCJkroCSuoKWNlbkJAaR3RCJDaOVhhbGGLvYku+IId/8Qsf3Lhxg6tXrzIxMcHQ0BAzMzNMTEywb98+xsbGRF7NAwcOMDU1xeTkJHNzc1y5comz505y89YVLl87z/zF04zsGyZHkI25rSXltZW0dm3DO2gTGyMiqd28hYCoGP6wZBn/9cliPl4tzh+XLufPy1eK5uPV4iyXkmKFtDRLJSX4w9LFqBsb4ha4ET0rM9YqymHubE9Mi/2Q1QAAIABJREFURopQ+k6LJSolEkdvB7yCPAlLCsHGwwoVAyVkNKQRV1jFYulFrFJYwQr5ZUhpSqJupYa8/noU9Nfjvsme9IJYfIJdKK3LY3N3PZ4BTlQ1ldLSWU9zRwP+oT6o6qjQPbhd+MMudCNZgiwi4iNQ0VbGd5MnecVZrJFcQXhUAClp0QQGeuDhYYeBgQoKChKoqkujpiWLkto6lLVkkFVZg4TcctR0ZRGT+gRphZUEhrtj5aiPhOwS9M1UkFZYiY6xIqo6MqTmRNG8tQK/YGc09OXQMtyAtpECbVur2ba9iY2BrgSHeuHobEptfSFHjk8wvn8Hu0e2EZ8WgpmtNik54Th4GGNmp4mWsTwGNmoo6kth5KiFvK4kkqorhVuqFZagbCiDlNoqVsh+xCq5TxCTW8Tq9Z+wWvojEUxIK61AasMK/ENcCAh2wdnLgoAwN2xdjMgsSCBLkMjdh5c5de4Q5ta6mFnpEBAkDBcZm2mjqaPIBtV1aBsqI6MohoL6OjR15fHwscXCRhtdQwXWSi1CQ1sGFdU1yK5fyseffMBqsT+yfMV/sWr1H1BVk2St1CK0ddZjaaONn789gcEuWFpp4ehiTFx8AMpqa1FWkWCV+J+RXLeIDUpiSK5bRFxiILnFKTh4WKJtrIKVkzHem1xw8bfH2E4P3zAP3AIc0TJXQ1FPjrVKYmiYqbJeS/r/QISU6hpUjeRR0pdFw1QReS1JVA1lMbBUQdNIDiUdCRS116Cmtw4dEzkMLRUxtlXB0E4JfbsN6NnKo2sj93/G0EERI0cljJ2UMXJUwsBeAX27DejbbcDQQRFzRzXMHdWwctHE5n2Fq7mjmqhZSRSmdtEUXuOqha2bthAI3HSwddTA0VkbV3d9XD0NRCDh4KaDo7vQ5uTsqY+Dp55QifA2wMnbADt3HdFnmrtoYOasjrWHDjbeekJVwtsAe38TbHyEgWs7v/987R5ij3eEM56RznhGueEZ5YZvnA+bUjYRnBZMaHo4sfmJpJXnEJGZSERmMuHpKURkpBOZmUlsTj6JBUWkFBeTVVFKRlkhWRXCutesCmHjT1pJAbnVZeTVlFPcVEtpSz2CxmoE9VUUt9RR0lxHYUM1RY11FDfVI6ivEYWm8+uqyaosI74wj/TyQlLKBCSV5JNQlEucIJvYwmxiC3OJL8whqTCf+IIsEgpySS7OI7mogPiCLOLzc0gszCGlWCB6Pbk4j6TCfBIE2URnZxCRmUx8XiYJ+RkkF+aSWpxLeqmA9FIBmSXCSS/KJ70on5zyYorrqiiqFS7YK6quoLKpHkFlCbUttRSUFZBWkMHm7g5au9oZmhynvb+LxNxMfMODCUlOIDIzjcaeLjpGdgstYtnpJAlyyK4sIb+qjLisNJLysugY7KNr1wAx6ck0dGwmv7KU6JREknMyqdvcQmtXB1UNdRSXlyEQCOjq3Mbs7CzHjh1jz549NLU0U9dQT/PmNkoqyimtrqSmqYGS2ioSs9KJSU8mLT+HjKJ8skryqWiupWnbZrp29TE+s5/9h6eZmDnA5Ow0J8+dYubQNAcPTrPvfW3pjoE+xkaHRdacluZGbt+6wYvnT7l54xp3bt9kfGyE0ZEhUR3lQqD51cvnPHp4X5RJWAiV/vzTDyKIWLAm/fzTD6KcxG9bmhZ2RPzz159FdbC/bXBayFX8+stPIoD55usvRbamhd0Un717w4MHD7hy5Qpzc3McP36c6elpxsbGRPsiFn737t+/n0OHDonamvbu3cvhw4c5cXyOgzNTIoi4d/c2D+7f5f69O1w4f06Uibhw/hxXr1zi2tXL3Lh+lbNnTrFv7xidnVsZHx/lypVLPHhwj8uXL3Lq1AlmZw8yMjJEZmY6eXk5dHZuZc+eXdTV1ZCTk0VpaTG1tdXUN1TT0bmZltYGKqtKRbam9q2t1NRW0L61le6eTkbH9jA9s5/Zw9OcOn2M4yeOMLZ3mLaOVroGukjPSyddkEnL9s0U15URmhSJk78b7kHeOPq54hPqj52nI/7hAQRFBhEZF4G9ix2FZQKu3LzM8zfPuPvoDjmCbHp2dNPe0UZ9Yw35ghx27h5geGQXp88cZ8dAD81NdTx/9pjrNy5TWlGIh6+b0NrUu41r1y9x5uwJrlw+z/y5k9y7eZmpiT3kZcQQscmZje5mlOXHIEgLIsLfmnA/G2KDnEiL9iYiwIHG6hy83M0wNVPDzsEIPSMVtAxU+Gjpn1grK4a88npWrlmOiaUxcQnRjI2NsHd8lOmpA5w9c4p7d28L4eC9rejTJ4948vihSB1YWIq4oCAs3FV/9+qlSHVYuHP+4M5trl688N52I1yOduHsGW5evcKDO7eFd9Tff8bzZ5/yzddf8vDBPdFnL+QiFjJAz54+YWZ6kj27dzJ/7gyzh2Y4f+EMs4enOXhokqnpCbp7Otm1e4Ca2gq6ezpp39rKzMEDtG1uIiY2ggJBDuUVxZRXFLNjsJfRPTsZ2T3I1MQ4h6b2Mzc7w/7xETo2t7CtvY3NzQ0M7Rzg9PGjPLx7i68/f8svP/ydn77/K3/9+gv+/u03/O2br/n2yy/44u0b3rx4/jtb0s2rV0TB8xtXLnP/9i2ePnrI25cvRDshFsDq6aOHIiXi+ZPHPHlwX6Rk3L99i4d374igbWEh3ZsXT3nz4inPnj7i4YM73L51jcuX5pk7doiJ/aPk5adjaKSFs5stgcE++Ae6Y2SqhZmNAX5BHgQEeaKhrYCTqxUGxhoYmerg5etCVGwIXr4uVNeVU1NfgbWtBTFxkTS11HPi1BzllSVs7+lk7vhhSsuLyBfkoKGlirGpAZbWZtjYWaJvqIOGliruni7MHJqkt387puZGaOtq0NzawPTBA1TVVxISGcybL17z+vNXdPZ0sDHYn4jYcHwDfbCwNScqPhIvf08iYsPx9PPAxdMZVy8X7F3sSEiK5cjcIT44c+YMJ06cYHp6mqmpKY4ePcrU1JSopWmhNWJ2dpYzZ85w8eJFrl27xu3bNzl8ZIaZg/uZnNnHlo4WBod2UFVfiZGFCUtWLcNrUyCBkRG4+PkTHBuHd0gYWqbmLF27jv/30Sd88OcP+cOSZSwSl2D5OmlWy8qxSmY9i8Ql+J8lS/hw1SrWKSuipKeDmJwsH65agay6Mvbe7vhFBpFVnM2m6EAMrQ3wCPIgLisGOx9b1mvJsmz9clYprGSVwkrW68ogqbkWGV1plCyUkdGVRk5PFnXjDSTnRJJbmsreg7tp6qgivSCekBh/sgpTKasrZsdIH64+LihpKgobJAoyKa0pJb80D0s7czz9XXH1sMfJ1Ybq2iLKKvKIiwtBIEjH2lofPT0lDIxU0DFQREVDGm0jJTSNFJFWEmPt+qX4bHKkpaOSQ8fHqW4SEBLtTUp2JPZuJsSlBrNOfjm5xUnUtRZj42yIsZUGPpsc2bG7g+HRXoZGeujf0U55ZS7VtQXExAWyf3o307MjzBwepqw2B1MbLRw9zMgoiMY32IGgaA8MbdWR05bAytMIGU1xFA2kMXbSRslQBgW9dXwi8T+sll+E2AZh7au4/GLR3ggJucWsU1jGEvE/omeqjLGVBuZ2Oti7maBvpkJOUTLNW6sICvMiJiGIgGB3DEzUmJwZpbtvC2mZcVRUC1DTkWet7ArEpZegqCGFkto6TC21cHIzxc3LElMLdTR1ZFkj8Rc2KKzE1EwFTS0pdHRl0dBcx1rJT/D0siI4xA1DIyXs7PWJjvHD188OK2ttTExVcXE1xcPTElU1SRQUxZCSXoLkukXEJgQQFOFDSU0eTl7W2LmZ4+ZnzwZ1KZT15NGz1ETLVBU5DSkUdNcjry2DrKYUa5XFkdOWEQGEjqU661TE+Ujsj8hrS6NlroymqSJGdloERXvg4muBqb06BlZKGFgoomsqj47JenTMZNEyl0XLUgZtK1nR6FivF0GCro2c6OvfzgJYWDipY+6oJso6WDprYOKoioWTOrbuOti4aWPrrvOfeQ8Qdi5a2DlpYmmtjLWtKnYOGjg4CW1NC2Pvqi3KSdi4amHvoYuLr5EwI/EeUKxcNDG2VcLQWgEzZ3VsffSx9zPE1tcAW18DbHz0sXv/3MpLH1tfI1yDrfGKcMAr3AmvKBc8Il3xinbHL973/fixKTmYiKwYIjLjicxKIio7leicNGJzs0goyCe5SGghSi8VkFqcS1pJAZnlAjLKCkkpyhFVh+ZWlyForKSwqYa8ujLy6irIb6pE0FhNTl0F6eWFZNVUkFNdQWp5sbA6tryY1PJiEkrySCzOI75YCA8xggyiCzKJyk8juiCd6IJ04gozic1LIy4/ncTCLBILs4jNSyMmN5W4/HSSi3NEk1qaR1pZPikluf+5LjuFuNw0EgsySS7MJqUoR/hYkENyfjZJeVkk5maSnJ9Ncn420enJbIqNJCAqjOC4KGLSE4lMjqaxo5mB0UG29nXRvauf87eu0DnYQ35VGdFZqSTk5xCSkkh6ZSmC1gZ84qMIzUqloKGK2Jx0QpLjCE2JJyE/i4bOLXQM9lHWVEdGcQGpBTnEpCcTn5VGXkUJgupyCqvKqWlqIDc/j56eHubm5jhx4gQTExP09fXR0NRIYXERgqJCCoqLqKipprq+jsLyUspqqmjZuoUtXZ307B5g5uQRzly7wMnL5zh+/jSHTx/j8ImjnJo/zfWb1zh5+gSnT59kfv4sJ08c4/z8WW7dvM7lSxc4fuwoba3NHNi/j/v37ohg4dzZ05w8cYxvv/lKtEV6Icvw2bs3IhXhm6+/FIHEgmVpQY34568/i+xOC3mIBZhYeG3h7/3fSsXCLPx7FuBh4QC4ME+fPmV+fp7R0VH27t3L+Pg4Q0NCZae7u5uenh7Gx8eZm5tjbm6OsbExurq66OzspL+/n9GRIeaOHubC+XO8fvWCT5884u6dW3z+2Vtu37rBpYvnuXTxPNNTBzhy+BAz05Oi1+fPnWH37p0cODDBxYvnefDgHrdu3eDChXmOH59jauoAR47M0tTUQHNzI1NTB9izZxcFBXlUVJSxf/8+Rsf20L61lYbGGrZ2tNHXv53unk7RduqW1gYaGmtoaKyhfWsrndu20NBYQ35BNmnpSZSWF9HY1kB2QRZZgiw297STVyHAY5M3QfFheIf44R7ohbOfGy5+bjh7ORMQspGw6FBCo0KIS46leUsTlXUVtLQ3k5yRxNTsJLv27KCyuoysnHSyczMY2NHD/PnT7N41wP6JMR7cv83WjjZOnD7KvgOjnDpznC+//oxbt69x4uRR+PcvPHp4ly/evWRkdw9FuYkE+doSG+JKhL81uYm+5CX5kZvgT37SJspyoijMjKCtvgB/H2uMDBTR1VfExsEIC2sD5FVkWLLqYxYt/5gPF/+Z9Jw09u0f49jcEQ7OTDF5YIIjhw9x+dIFHj28LwKJx48eiGbhsP/q5XPRfPrwAS8+fcLzJ495dO/ue4vNHVHg+s6N65w+fowDe8fZOzLM1MQ+Th2b49G9u6Jt7S9fPOPG9as8efyQx48e8OUXn/H61QtRJuLVy+fcuH6VwR39dHa0M3/ujEjVGhndzezhaS5eOsfdezc5OneIw0dm2LtvhNNnjlNZVUpaehIlpQKamuuoq69CUJjL1o42xvcOMzqym9npAxzYOyqqcm2qq6a5vobyYgHN9TWM7tnJlQvnePvyGd9/9zU//+NvfP/d13z57rUIoN68eM6LT5/w6cMHIpXl04cPRHmRG1cuc/fmDVFb1ZsXz/nqs3d89dk7UWPTQmvTAog8ffRQVPW6sKxvoelqITPx5MFdHt+/w907N7hx/TLXrl7k8qV5Tp85xuEj0zQ2VWFgqMmmEF9CIwKwtjPGxFyYh1ivJImK+nrsncwxMtVCz1ANRRVZHJytMDTRJiU9jvqmahKSY4iICiUjK5WDs1OUV5Zwdv4UEwfGmTk0ycvXzzh+8ih7hnfy5t1L2jvaCNjkJ1osFxwaiN9Gb4pKCtje00l37zZu3LrKP//9M09ffUpReSGZeRl09nRw/so8lXUVOLja4+Bqj5W9JfYudoRFh5KZl0FEbDgbg/2xcbTGzNoUfUMdWjc38cGuXbsYHBxkYmKCI0eOiOTT06dPc+zYMWZnZ5mcnGR6epoTJ05w/vx5Tp48yfT0JDt39dO1vZ09I4MEBvvh5e+JjaM1Th4uSG+Q5U9LFhMQEY6htQ1y6hpoGJvi4O3LWgUl/r+PF/GHJSv48/LVfLhSnA9XivPxagmWSEiySFxCuNV60RI+ERdnydq1LJaQ4BNxcT4WW8WaDXJomxsTHBuCk48jyvrK2HjYEJMRRUDsRowcDBFTEmeF/HLEVcVRMVdmvZEcUnrSyBrLIa6xBmkdKdSMhNmC8rpcOvsamTi4h5yiZFKyYujesYWohBAi44NJzU7ExsmC9JxUmrc04r3Ri8a2egqKcoTrx/XV0dJWZvv2VurqSmisKyUuOgh1dVmsrfXxD3DG3tkEZXUpDMzV8Q1xxWuTE8FRPkTHBxIdH0hmbhzxySGkZ8dQ01CI/yYXSiuzCYvyJSouAG19BZTVpTC11EJeaQ0bg1yJiPKnoamc5tYK9gx3U9tYTEJKGPlFKbRsqaSlo5rWzhoc3E0ZPtDH0P5eknMisXLWw9bTGEnVlRg4aSGushwZHQkMHTRRMpRByVAGccWlwtpXxaWsVVyGhIJwj4SY3CLE5RcjobAUPSs1lLSlkNywHF0zZRw8zXDwNKO2pYS+3VuRU15LR08z/Tu3oqi6jpBwPx59eosjcweoqi2itDoPY0ttJOVWICm3gnXyK5FWWI2lrQ5uXpZ4+dmiqinFSrE/YGCsQFikB7oGcji7GJGaFoL46j8jJ7scNxdTAvwd0NaUwcFOn8T4QCzNNXBxMiY22o+NfvZkZ0YRvMkFVWUJrC21kJNfSUiED3EpYZhY6eDua8/GME/EpJcipSCGtrEKchpSrFVYjazGOlSNFFktt5w1CquQVluLpLI4axRXI6W2llVyy1E3VUFOS5oVMoux8zYnKN6XiJSNOPiYoW0qh6r+OtQMhKNrLo+lswYGtv8BAz1beTQtpFE3W4eGuRTaVkLA0LWRw8BeASNHJRE8mLqoYu6mLgIHcxcN4SZqFw2MHFUwdVLD0k1LVMfq4CUcew9d7F21sXPSxMZBHTsHDewcNLC1V8feURNHZ20cXXWEaoSLEDZsnTVFGYv/DRE2LjoYWiuhZyGHsYMKNt462PvpY+Ori5W3NuZeWlj66GDppYWZmyZWnjo4bTTDI8QG91BbfGJc8IpywTvaFb84L3xjPfGO8sQ3xodNSUGEpkYQnh5DVFYC0dmJokN3kiCH1OJ8UopySChIIyE/g5TiLFJL80guziK5OIeUkmwyKgRk1hSSWVNMWmU+aZUC0msEZFQXkVopIL4wh5SKQjKqSkgqK3ivMmQTX5xLfGkOUflpROSnEpGbQlheIqE5SYTmJhCWl0h4biJRecmEZycQnp1AVF4yUXnJhGXFE5oZR3h2AqGZcYRlxRORk0h0fgqxgjRiBWnwwQdEZMYTnh5LZGa88P+Wk0RMThKRmfGEpcYRkhzDxtgwAuMjCE2JJzwtkU0J0XhHBOMdGoxveDBhyTFkl+bRObidgbGdbB3YRkNHMzvG99DY2UZCbhoR6QnE5WbgERmMV2wYmzISsA/ZiH9KHFG56XhGBOETHUpoWgLeUSG4hwSQUpRH20A3oSnxRKUlEZ4sfEwpyCGlIIc0QS6FVeXkFubRN9DL4aOzHD46y/TBKfbt30tnVwf5gjxKy0soLi2ipq6a5tYmWje30N27ndHxEUb2jTJ95CAjk3tp6mijoKKYmqY6Wjs2U91QQ35xAYePzrJz9yD9/b2MjAwxNbmfUyePixponj95zOGZaQZ6upneP8Hj+/d4+/IF92/f4ubVK3zzxef8/I/vRVWQC9aHf/70I7/++APffP3l+777v/0uQL2gTCwoEgsWp4U2p4VZUDH+9c9f+Nc/f+Hnn37g73/77nfB6+++/Vq0J2Khpend29e8e/uahw8fcu3aNebm5pidnWVoaIju7m6Ghobo7+9n+/btzM7OcvfuXe7evcuJEycYGRmhv7+f3t5eBvp7uXhhnhvXr/L1V1/w+tULbt64xtdffcGN61dFCsSunTvYs3sngzv6uX3rBlevXOLu+wzEiRPHuHBhnnv37vDw4X1u3LjGpUsXuHBhniNHZtm5cwft7ZsZHBxgfHyUnp7ttLW10NvbzczBA7RvbaW5pZ7evi527upnbHyIif1j7NzV/34Pyw4RQMwenubEyaPs3NVPa1sjO3f109nVzu6hQZo2N9K8tZnhyVEEVUVYutjg6u+OV5APHoFeJKQnsCkskLiEaJJS4qmurcAnwJuW9ma29XbSs6Ob+MQYtmxtpaKqlMzsNAqL8mhsqhVaTEZ2s7W9lcuX5rl96xoN9dUM7uylt28bc8dmmZ7Zz/GTx/j8y8/eLyn8lVPHD5OeFIOzrSHONjrEhbni46hLdIAlhcl+xATYEeZtRWKoO5lJgWSnhuLpYYa5hQam5pqYW+uioa2AqrYiy8UXI71+LUoqG+gb6GZqZj8jw3sYG9rD1MQ+zp48wYM7t0VWpKePHoryDs+fPP5dzuH182e8e/WSp48eit5b8OsvePfv377FvVs3mZs9xOie3ewdGWbmwH5OHD3C/du3+Pu33/DwwT2ePH7IhfPneHD/Lm9ev+Sbr78UqRBXr1xiy+ZWmhrraWqsZ9fOHZw+dYK946MMD+3mzNkTnL94lhOn5rh15zrnzp9mZGwPxaUCgkICKCopYPP7ELuLmyPpmSm0bm6iq7uD0rJCDs4c4MjBKQb7ujk4OcGugV7qqysY3bOTzc0NHJyc4OrFeT57/YIf/vYtP/79O/769Rd89voFLz59JIKmhYzCQvZBpLS8f/3Rvbs8eXBfNC+ffsoXb9+I8iGfv3ktsjgtKBoLGYkFmFgIqy8oEW9fvuDzNy959+o5z5895tHDuzx6eJcnj+9z/8Etbty8TG9fB/oGGkisW4mzmy3efs4YmWoRnRhKcKT/e/VBSxSwdnazxcRcD0sbY+qbKklJT8DK1ozI6DB27h4gPDIEV3cnTMwM8Q/wYebQJIcOT1NSVkhichxXr1+idXMT3r4elJYXUVVTTkZWKmvWrmbFqqVY21qQnpnCxIFxdu3Zwa37t2lsa2KDigKJaUkMDu2koERARW0lvoF+xKckUNdcT0llKWra6qhqqWFoZoSRuTHZBTn4+nuho6fJB1VVVTQ0NLBr1y6mp6c5efIkJ06cYH5+npMnT3L8+HFmZmbYu3cvk5OTzM7OMjw8TFtbCxWVJeTkpjO2b4jmtnrCY8IwMNVnU3gwHn5erFkvS4agAGtXNyTkN/DRKjHUjUxYIiHJfy9awl9WiPHn5av5n8XL+X8fLea/Fy3jo1VrWCIhxeI1a/nvRUtYJC6Eh8USEqyQluaPy5bx34s/Yc0GWRR0lDCyMUTFQAU1IzVsvKzxjfTBMdAJSQ0plskvY5WKGApmikgZyCCuJYGE7jqWKa9gjZo4MmriyKmIExrjQ1N7Oa2dNdQ0F+Pp70hieiQjEzuJiAtindwanDzsiIqPIDkjkfauLcIw1nA/YZGBeHo54eRsTXNzJa2t1bQ0VuBoZ4qjvTGJiaFk58bjs9ERRQ0pdExV8I/wxDvIGXs3MwxN1dDUlcfMShtVTRkUVSVxdDXDxsEQMyttXDws0dCRQ1FVEl1DJWTkV6Glt4G4pGDG9g4yPNpPWUUOrp7W+Gx0wthck9BIH+LTwmjeWkX3ri1kCOIIjfPFL9QFZR1pDCxVUDNaj7yuJIrGsujYqaFqvgEp9dWsU1uFnM5aFPSlWKO4FAmlZaxV/M9IKCxFQkEIFpauhhjYaODsY0lhVQZVzQKyihIoqc4hNScGe1dzwmI2Ul1fSMf2Rsws9djS0cDWzkaUVGWQURDno6X/zfI1HyImtRgF9XUsE/8Lmrrr8fS1wd3bCktbHdQ0JdmgtAojUyWMTJXQN5DH188Gc1M11q75CAX5Vdha6yC9bjFaGtJkZ0YR4O+Av68dudkxBG9yITbaj/zcONxcTPF0t6C6Jp+4pBCiEoIIDPNCeoMYEutXoKgpg5yqJGLSS9E0UUFWTRJpFQl0rTSRVBZHxVABBd31SKlKIK0uhZz2ehT1FVAzUUZOSxoLVxOiM8Jw9LNCy0wJTdMNWLnoEBDpTFCMK47eRhhYCTMQJs4qmLmqYeaqhqGDItpWsmiYS6FpIY2O9XqRKrEADybOKqI/Y+GuIWxKctUSQYSZqwbGTqqYOKth4a6FrY8QIhy9DXB8vxPC0V0Xe2ctbB01hBWwLjoikFiAChsHdazthUHt/5+st4xqM8/jvufee3fHpU5xirsFh+BBEhKCu7sXK7RQp+7uFKdCaSkV2lJvgQoV6i0tdZfx2Znd/TwvMuTp3Pvid0LkXOeQkxf/z/X7yjBAiOUKOZO/3B5fqWI7IZLa4+5niauvCR6BlngH2+Alt8JDbomH3Bw3uRnuoRa4B1vgGqQAH78IJySxQiQxHoSk+CNNEiFLDiA0PYiwjGDkqUGEpAYTkRlOdE4MsXlxxOUl/jnJJBamkVaaQ3ZlITmTC8mclEdGeS7ZlQXkTyuhYHop+dNKyK6eSHb1RLKqisicUkj6lAIyqgrJmjqRrKkTSa8uIm3KRDKqy8ioLiN1cjGJ5QUklClgIakil7jSTOJKM4ktySC2JJ2Y4rSPJoX44lRiCpOIKUwivjiVuIkpRObFE5EbR1R+AqFZ0YRlxxCRG0dMYRJxE1P+IoOLykkgJieJuLwUYnOTicpKICwtBllCJJLYMILiwglOjCI0JZ7g5FgCo8PwDJEgDApEGOSPJDaMgIggpLEhZEzMZubiGmYtmUNBZQmSSDmqgQfWAAAgAElEQVQBETIksWHE5KYTGB+Jb0wokox4fBOiCMlNp2r5AqTJsXiGSUkuziO3qpzonDRictMpmjaZ9NJCEguyiUhPIjE3k+KpkymeOpmM4gIyJuZTPWsaazauZfvObeza3caevbvp3L+X5tYmlq9cxoIF85g1awZz59awbOliVq1cztbazWxrbaapqYEde9po27+HlZvWkl8+kYy8LIrKi5kyvYrZ82to3d7CwsULmDy5ghkzprFyxTKaGuvp2tfJmRPHGbp3l9fPn3Gwcy8tDfXKgq1H9we5fuUy7169VGbID+unh8Hilx++V0qRhiVMHxfM/fTj90p4GJY5fQwQw7GvH/soPi6se/H86V9kTsM9FK9ePleaWG/evMmdO3e4du0a/f397N27l7q6Otra2mhtbWXRokXs2LGDnp4eLly4oIxfb21VNJTXbtnEyRPHuHK5n8ePhhTXvHGNwXt36Dl7mt6eM1zqv0D7rp00NtTRtnM71waucG3gisI/cu0q58/30dNzhqtXL3P37m2uXr1Mf/8Fbt26waFDB+nr62H//k6amho4fLiL3t6z7Ny5naVLF9PQWMu69atYv2E1y1csZumyhezbv4eTp46ycdNa9u3fw8C1Sxw+coCNm9Zy4OBeLvb3sXvPTpavWEz5pGLWb1jNrvbtTKosZeGyBezo2EFucS5JOSmERIeQmJFIYXkhC5bOZ3LVJFLTEomKDqOktJDyihJmzJlOTmE2VTOmMKtmOkeOdrFuw2ryC3OoqCxlydIFlBQXkJebyaqVS+nrPU3XwU7q6zbT3LSVu/ducOFiL6fPHOfJs8fcunOT06dPcvhwF60tDRTkpuEoMCIuQkRJbhTVxXFkxXlRnCElQS5E6m1NuMSF9AQJUeE+REf6k5OXwOSpReQVpuHqrijp+mbUV6hpqOAf6MvR44fZt28v69etYVtTo/Jg/+LJY96+fKE0/X581/vxg/tKiBhunR6+E//xvHz6RDn95/ro2tdJa2MDTXVb2dnawv6OPfScOsnNgatc6r/Avbu36Tl7miuX+7lxfYAL5/vYuWMbhw8dpOvgfqqrJlMzeyaHDx3k3t3b9F88T8eedkUc8MG93Lx9javXLtF/+Tzbd7awdPki6hq20NRST9fh/UyumkR8YgyFE/PYuHkdeQXZVE+bzMlTRzl29BB1mzewaF4Nu3duY9f2Fprra+k9fYIDe3dzc+Ayg7dvMHTvNoO3b3Dj6iUune+l78xJzp48xsW+3v+JtR32KwynMX0sUxqWJw1LmoYbq9+/fsWHN6+VxvOXT5/w9OEQL58+UUbADkuYPgaOR/fvMnTvNrduDnDl8gUu9Z/jUv85+s6d5sTJI9Q3bGT5igUUleTgLXIjOk5ORnYCpZMLmDq7gumzKggM8iI0QkxyWjSlkwoIDPKhpDyfvfvbEDhY4S1yZ/vOFrqPHWLZisUEyQJxdnWgqaWenr7TnDh1lKXLF9G6vYmOznbCI0NYuHge5y/2UjapmJAwGY7OdmjpqGPvaMu0GVWcOHWU8MgQDM2MmGCoi4OrI5YCK+xdHKiaUU1qVhre/j5I5EGEx0RQWlmGh68n2vo66BhMIChESn5xAcWlhcjkEj6ZOnUqCxcupKGhQbk6PX78OCdOnKCrq4ujR4/S1dVFe3s77e3t7N27l8bGRhYtWsD8BTUkJceyaOk8+q+c42D3ARYuW0B+SSEunm6Y2NogDgtFx9QMNX0DPvn7P/lOTYMvx6rwzXg1/vbdKP4xUoVPR6vy2Rg1vhqvxQitCXynqcNXqhp8oTKesXr6fK2mzv8dMZLPx43jn6NH8+mYMagb6fHZ6C8wtTPB0sUSfWt91E3U0LfVw9LDChUTVVRMVRhjMg4dhwmMt1ZjnJUqag7ajDQdwxjTsWibqRAgdyU+LYSIeDGxKcEsWjmL4oocAoO9EEk8yC5MpaA0B0mIPzPmTCMuOYZ5i+fQ1rGDHbuamDptEosWzWbfvjamVZXQWLeOksIMosIl+HjZk5ISQUiYCCc3C+zdzJHHBJBdmkponBhdE1V0DVWwczIhUOqOpa0eo8Z9hp7ReKwE+phZ6aClOxpdQxVsHYzQMxqPq4c1ZZU55BUlI/S0RyLzwcfPFVl4AAWlGRSUZpBdmEx6fgIimRANgzF4S1zImJhEVmkSAg8zzJ30cfS1RhQuRNtGlZi8MALjfBhj+C0TBOqomYxC3XQ0aiajFPMnTGiajEbLdIxyRut8jYGtFgHhnmSVJiGPD8DJ1xqBm5nCOG44HlsnUzQnjCYgyJ2yinwWLpnFzNmVtHe0kJAWQVhcEM7eNhhYahIU5oOtswkTjMcpyvistAgO80Yic0VrwrcYGI9l3sIKImP8cPewIDY6EDdnU1TG/BO51J3SiSkIXczwFFpSVpzK6hWzCA4SUjoxhahwEX4+dkSFi7AwVSc8VEReUQpVM8spKs/Byt4EoY8jjkIbXLztiU4OQyhyQuBujZWLOZ4SIWaOJjj62GPnaYvAwwaBlx32Pg4Y2RujaaaBPFFK3uRsvIOF2HqY4SyyQeBhgoO3KZ5BdnhJbHH2McXNzwxRqAMCbz3sRHo4+Btg76ePnUjx3DHAENcgUxwDDHEKNMJFYoKLxARnsTEuEhPcpGa4B1sQEOqo9CUMdze4iC1wlVjiLrPBUy7AO8QO3xB7Rfv0n83UAUECAiUCJBIBAQHW+PiY4elpjLunMR5eJnj4mOLhY4q3nwWBUjtk4S5Iw5zxlwqUYOEvFSASC/AJsFEYr4Nt8Aq2xF1miofcHN9IazzCLfCKtMI7zAoPuTleciv8Ix2RRLshjhIijvVEFCXEP8YDSYIP0iR/xPG+BMaJkCT4E5YeQnhGKGHpochTgglOlhGaFkJcfjyppWlklGeTVppJakkG6WVZZE/JJ29qEdlTC8mYkkdSWQZxJalEFyURU5xCXGka8WXpxJelE1ueSWxZFpETMwgrSCWsIJWIonQiilIJL0whrDCJ0IJEQgviCc9XTFheHKF50YTkRhGSG0VoViTB6WEEp4cRkhmBPCMcSXIwgYlSJMnBBKeHIUsLVb4flh31P34aWXI4suRwghJDCYiV4RMRiFDmi4vEC6HMD+8wCaJIOd4RwXjKpbgFS3CXSXAPDsTBX4hQ6s2UhdNZumkFoQkRSKPlZBbnEJ+VhH+4FP/IYMLSExEnRSOKD0eSEU9QViKhBekUzZ1GaFYygYlRpJQVkjetksicNKTJsSQW5VAwrZKUknxCUuOJSE8ip7KUguoK0ksLySwppKpmOvOWLGDtpnXUtzSwbdd2du7aQev2FpqaGlgwfy4zpk+lZvZMli9exLpVK2mo3cK2hgY2b9pAa9s29h45QMvuHSxarTCGL1y+mHWb19O0vZmjx7tpbW1m5YplrF61gtbGBuXd1HNnz9B7+hS//PA9Vy5e4OTRbu7dusnjB/d5/fwZ927d5Mf37/jv7//ij19/gX//we+//Mz3b9/wx6+/8NtPP/4PEAyDxPDhf3gbMVwy97GBenjrMAwIH28chrcNw1GvH7///NkTpezo3r17DA4OKjcNp0+fpqOjgz179rBp0ybq6urYtm0b7e3t7N69m3379nHw4EHa29vZunUrG9avpaF+K8eOHuHY0SOc6+vh1s3rnD6lSG4619dDX+9ZTp08zrbWZk4cP8ql/gvKUrHr1we4dOmiEiIePnzAjRvXlNG5t2/f5MaNa5w8eZxjx7q5cuUSvb1naWvbQVNTA2vXrWT9htVs3rKeefNnU1VdQV39ZvZ0tDF/QQ3VUyvZ09HG7j9NzbVbN7KrfTtb6zaxes1y5s2dRViojKnVlRQW5ZKcmkD1zCriU+KISowiITWeieVFrFq/km07mtm9ZyczZ1RTXjaRuXNmkpmdxvadLZw8fYyTp4+xYtVSVq9dwdRpk5lSNYk9HW2cv6BoUz5y+ADdXfvZ07ado4cO8OzRAx4P3WXowR3u3b1JT+8pHj4e4tad29y7P8jWrVs4fOQA9fUbyEiLJCE2kNx0GTVT0yjKDCQ70YeECE/8PS0JEtkTJhXi7mZBkFTItBkl1DWtZdXaRYTFBGNiacQEQx1UVMeQmJzAtWtX6ek5Q9vO7Rw7fIjrVy7z9OEQr58/U3YbfP/2jfLgOizZGdb7D0PE25cvlPPu1UvevXr5l+dPhh5wc+Aqx48cpn3Hdjp3t9N35rRSnvPg/j2GHgxy5HAXXQf307l3Dw31W6mumsyC+XNZvGgB69etYf26NXTu3cP5c71K8Lh+fYBHj+/z+u0L+i+fp3P/HlavXcGkylJmz5lBxeQysnLSCY8MoWpqJTNmTaVwYh6zaqbTe+4MV65eZF/nbubNnsGKJQvp2tfB4QOdHD7Qybmzp7hy8RxD925zc+AyF/vOcvbkMU4dO8LJo4c5fqSL40cUpXrnzp7h0vlzXLt8iZsDV5VG6OFkpYeD9/5iMh/eTDy6P6gEiI+7M75/+0YJcsPvv335gjcvnivN2G9ePP/zO37OmxdPefpkiPuDt7l75wY3b1yl/1Ifp88cIy8/ndy8NJq3bSU5LZb4pHDKKwtIzY6nvnUTM2ZXUlyWQ2xCKCXlufiLvXB2EyAPE7Nu4wpy8jOwsDahdXsT779/w/mLvcyYNZXBB3eordvE/oN7mTFrKnv27mLNupVk52YQHhnCpMpSnj5/RP/l83j5uOPpLUQmlzB7zgx2tLXy5t1Ldu3egcYETexdHFDTVmf0+DFExkVx4uxJNm7dRGZeFqFRYbh6ujFGdSza+jpI5EEYmBqSnJHCuUvnmT1nBkkp8QqIWLJkCdu2bWPbtm10dnbS1dVFV1cXe/fu5eDBg8r0iJaWFpqamli9ejUzZkxj8pRyEhKjyS3I5NTZYxzsPkBDaz0ZeVnomxpiYGnBaA11Pvm/f2eMljZ/+/pbvhgzjq9VVPlmvAZfqmjy1XgtvhinoYSIMROMGG9ogoqBMZ+PU2WEljZfq6nzz9Fj+HzcOL5WU+MrVVVGaKjxzxGfM1Z7DHpWeli5WjFWbwyfjPg/jDNSQdNKG3VrTcaaj0fDTosxFiqMsVZF01mXkRbjGG02Gl0rdTz8bQmLDcDYShN/mRvZRQms3rSI7MJk9E21EEk8mL+0BqGPM7lF2bS2NVM2uYTWHY207WqmqXkLR4500ty8hYkF6WzdvIrczAQCRW4kJ4Yyd+4UoqLFmFhoYWSphbm9PjZuZqjrj8bS3gA9o/FMMBiHkZkGppbaWNrqKZOcHFzMFBIoV3O0dEdjaatHbmESKRmR+EuEbKpdxYbNKygsy2bVhiWk5cSRkhWDqa0ezl62eAQ4Yu9pRUx6GPkVmYgjvUnKi8LB2xJdK3WSi6LRtFJBmuSPu9yJEbpfYuKqh66NGprmY9GyGIe66WhUjUagavRnm/WfIKFpMhojOx2s3IyxdjPGRmiCmuEotEzHoWU0Dg2DMQiczTC21EEs82Th0hkkJEcQFRuMjq4K6VnxFJZlkpwdg7GNDn//+hMs7PSxc1WYytV1RzBO7Qs8fGwJj/IlJNwLoacFG7csJK8wjqRkGU4ORrg6mWBqNJ7gICGV5ZlEhYvw97UnLzuGnMwoSiemEOjniIebBXnZMaQkBmNjqY2xoSpBcm/Kq4oIi5GSU5RG+75t+AV54urjwKRpxQhFToiknngFueMpEWLpYo6xnSFGAgMcvO3wCvbG0M4IR5ETPiG+hKWEIo0T/+mNMMfARhMTe20EHia4BVgj9LfEzt0AK2ctLF01FYZqkR4CX92/zDBMDIODU6ARjgGG2Pvp4+BvgIvEBKHMnMAwJ0Vfg9gSYZAVbkFWuIgtcA6yxFVmjVCqAAtPqSLa1V8qIFBqhzjIDonUHrHYlsBAG/z8LPH2NsXDywQvHzP8xDaIZfb4BlgpOiciXJGGOSOS2ODlb4Gv2FrRTeFnhbe/NX5BtviFCPANtsIj2AyfCCskCfb4RFvhF2dLQKwdoigb/CJtEUc7Io12ISDCmYBoIT4RrvhGuhEY54UkQYR/jBe+ke74RrojSw4gOEVCcIoESYI/AbG+iOP9CEsPIS4/hoTCeJImJpM0MZnEoiSSS1JJn5RJakUmSWVpRBbEIc+KICgjFHlOJBGFcYQVxhFeFE94cRKRJekE5yURlBlHcE48YQXJhBclK+FBkhmBJDMMaWYYQRmhSNJDCEyV4p8swS9JTECCGN9YEb4xfoji/PCJFuEe7oFbiDvu4R74xQUoX/eJ8UUU6/8XgBBF+eMbGYBPRCBeYf64y31xlXrhGOCOvZ8bLhIfPOQBeIQG4SoLwDkoALdgCZ5hwXiFywiMleMV5k9ISiRxecn4h0sIjg1FHCElPCmKhNw0ZAmRyJJikCTH4BMbim9SJNK8FEIL0glIiiIyL53E0nySygoIz0pRXDc+ktypFeRMKSO1tICw9ESCk2OJzUknuSiX7IoSpsydReXMaqbVzGDh8sWsr91IfUsD9S0NNDbW09TUwLKli1k4dw4rly6hYfNm2lpaOLSng8Mde2nb1sr29h1s3dbIvOWLKJtayZQZ1QqQWLaINetW09fXo+h+6DpA18H9nO85y6Xz5zh39owyu/3540f0nDpJz6mTPLh7h3u3birvPH5485p///Yr//r5J/77+7/4/Zef+eHdWyVYDHsXfvzhg1Ka9PHmYRgihrsfhgHi93/9yh+//8Zvv/78l0jXD+/fKuf9uzd/AYzhzwyn61wbUES3Pnz4kIcPHzI4OMipU6dob2+ns7OT5uZmLl68SHd3N62trdTW1tLS0kJHRwcdHR3s2LGDLZs3smL5UlqaG1m9agX1dbUcPnSQpsZ6Tp44Rl/vWQ51HaD3zwPr8WPdnDh+lKdPHnHr5nWuXbvKwMAVenrOcOXKJV6/fsmTJ4+Usa8XLpyjt/esEjLu3LlFX18PnZ0dysbqlauWsmbtClauWsqcuTNZumwhW+s2sXnLetauW0ld/Wa21G6gsWkrBw7uZU9HG5s2r2PD+tW0bWumcetmmutrqZoyiZWrllLfWEt5RQmN2xrY2lRLx4E9XLpygZu3Bvjpx/dcuXxBcci8fIHevtO8ePWUC/19rFm3koioUJJTE6iqrmDb9ibOX+jhwdBdLl7o5dbNAdatWs6WDWvpPX2C8z2nadvexIHOdl69fEpb2w5Onz7Nhf6L3Lh1k3cf3nLi1FGOHT/I0mUzcXUxJsDHgvhIN8oLQygrCEEWYIuz3QS8XM1wdTLC3EITBydTSity2FK3hjWbVhAUIkZTVwNzGzP0DfUoKi5kcHCQq5evsG/PbnpPn2Lo3l0+vHnNj+/f8eHNa+Xh9cWTx7x48lgJER9r958/fvQXKc7wQXf4s88ePVRGnz5//Ihb1wa4f+e28vpD9xQG6iuX+9nbsZuug/vp2NPOls0bKSkuoqS4iEnlpexq20Hbzu107Gnn2NEjnD/Xy+tXCsnXsxePefTkAafPnmDl6mVMqiwlKSWe3PwsklMTkIdKiU+MYXLVJMorSkhJS2TdhtVcvHSOM2dPsGnjWhbPn0Pn7jau9p/nYt9Zzvec5vKFPp49esD9Oze52n+e3tMn6Dl1nL4zJ+k9fYKzJ49x5sRRek6d5HzPWWUJ3J0b17l/5zaP7g8q/Q3D39mwRGwYIh7cvcObF8//p4Bv2Kj99uUL5Xbiw5vXymbr4S3P6+fPePzgHo8f3OP+4G1u37rGjetXuHrlIj29JznSfYD0jAR09dRxdhOQnBaLPCwAdy8H5iyazq7OVhYumUV7RwtzF0wjKzeJpNQYJDIRYqkvhcXZiAK8cHV3JDo2goHrl3n+8glne0+xZNlC5KFSklLiKa8oYe782VROKSc+MYbwyBAWL11A3/mz9F8+z5WBfq4M9FNcWkhjcx33h+7y5t1LtmzdiJ2zPd+M+hZrexsmGOoiDpZw5ES3MvVv6aplxCbFERUfzfI1K5i7aB5p2em0tm2jf+AS6zeuQRos5pOMjAwqKipobGxUpkHs2rWLffv2sX//fjo7O9m1axfNzc3U1dWxbt06ampqKC4uIjklnonFeRQW51LftIXZ82eRNzEXVy8hY9TG4eDhjp65GZ+NHMV4XT1Ga+nw5VgVPhs1hr99PYLROoaM0DTgi3Fa/GOkKp+PVWeUtgFqRhZomFqgYmDM12qafDlelW/UNfhGXYPvNLX4SlWNv33zFV+M+Zq/f/d3RmmNQuAhwECgz1caX6NhoYmOrS6attqMt1JH23EC46xUGWOtirqjDt+aj2GkyUhGaX+FoaUqVo66SCM8sXU2Iiw2gEC5J75iN8xtDYlPjWTKjElsadxAYWk+tY2b2d7eSn3TFurqN3Dq1GH2dexA5O1KXlYi06tKSI4Pw8JEB0mgkIULpxES6ouW7mj0TBWpTDp/RryO0/gWbb2xGJlpoq03Fg2dURiaamBoqsEEAxXGa3yLgYk65ta6eIkcmTJtIsXlWcQnh7K7s5kNW1cxeXopU2dXkJAWRUSCHCtHU5w8bXD0sMbVzx5DGx3SixLJKktl1rIqPKXOuEsccfK3JSonBGM3PYycJ6Brp8E44xHo2mlg6qyLmYseerbqaFsqStWUJmvjkcoZbzASLTMVxup+i4bJWNQMR6FvrcFItS8YrfEVbt52rNqwiK7udhpa1mPvaE7ZpDxkchH6RhoYWWgjFDngJrLDyFqbkeM/R1N/DDpGY9HQG4mByXjsnIzwFNmQUxiL0NMCeZgnUrmQkFBPtDW/JTrCj9QkORqqXzLy20+IjQpgUmk68TFiliysoqN9KwW5cRTlJxAVLsLaQouczCj8fB3RnjCGxJRI4lIiSMqIYdWGJfhLvbB1sUBNdyzWTmZ4BbohDHDBysUcBy8BOmaaqBuOx8LZDEM7I6yFAiLSIpHGyTB1MsHexxZ3iTN61lq4Bdrj5GeFrbsx5k462Ljr4xpgiZfEGqHYHA+ZFS4Sk7+AhK3PBKw8tTBzU1PCg51IDxtvHay9tBH46uIUaIRQZo4o1EHhg/AzxSXQHBexBY5ic5wkFrhIrRBKrREGKdKTPAIt8Qm0wk9sQ6BEQFCQHTKZA3K5EzKZA4GBNkqTtUzuRFSMlwI4ZPZIgh0Qy+zxlwrwC7JVyptEgbb4BCh8EyK5LSK5NV4h5vhEWOAfb4N3lDl+cdYExgnwi7bFL9KWgEh7AsLsFWlOIY54BNvjFeJIYIwH0gQfxLGe+EcJ8Yt0IyDanaA4X2QJfkhifRRxsRGK10JTgghNkxOdE0V0XjQR2RFEZEcQkx9DTGEckXnRhGSHI06R4pckRpIeTHBeBPL8SEIKoggtiiOyJA1pfgJB2bFIc+IIyo4lID2CgPQIgnKi8EmU4pMowSdRgndiAJ7xfghjvBFGeuIargAF1xAXXOSuuIa44BzsgiDQFht/WwSBtjjJnLGX2GEbIMDG3xpBoB32EjscghxxCHJEGOyBMNgLN5knbjJPXKVeuEq9cJZ64yz1RhQjJyA+DN+oEFyk/tgF+uIY5I8wVIp7WBCe4YFEZscTFB9CREYsZTMrmbpwJgnZyazYvJrUomzEMaGIImVIU2PwSQjHOyGcsOIsosrziC3LI740j9CcFCLy08msKiO5vJDInDQSi/OIyk0nKjedkNR4ZEkxRGQmE52TRkpJPuU106mcPZVp82cwe8kcFq9azIba9TTvaGL7jmYaGmtpbKilbvMGdrY00r1vL2cOH+L8ieP0dB9h3+42NtVtZkPDFhYuX0xxRSmpWWmkZKYyfeY0WrY1c+DAPvr6eujtOcOZ0ye5cfUKt69f+7Mttpcn9+/z4tEj+k6d4sj+/Zw/c4arFy5w59o1nty/z7sXL/jXjz/y8/v3/PHzz/z2ww98//o1//n1V37/5ee/JC4NQ8Mfv/+mlCb9v4lNw+8Pf+bff/yL337963U+TnL68YcPyg3ExwlNw1Ga586d4+HDh7x48YL79+9z6NAhduzYwcmTJzlz5gznz59n37591NbWsmbNGjZs2MDWrVtpbm5m+/bt1NfVsnrVCpYvW0LFpDKqplQq7x5f6r/AhfN9yjvIJ08c41DXAQ51HWDowSADVy9z69YNLl/up6NjN/v27eXBg0FevHjG9esDXLt2lTNnTnHp0kXu3bvD4OBdbt++yd27t7l8uZ+uLkVk59p1K5WpTOvWr2LBwjms37Ca/Qc6ePhokGPHD9PUXEfrtkZ2trWyYeMaaubMYGp1JVUVZWzZsJbTx7tZsng+xSUFzJ0/m7nzZ9OyrZHrN6/y6MkDbt+5ztWBfl69fMqToUGuXjzHwKUL7Grfzv6De1m0ZD5ZOenExUcxfUYVtVs30tt3muvXLnPk8AG2bF7Pzh0tbN20nscP7nHnxgDN9bXcvNrP0OAtWlsa2L+/E4Bnz19yurePhUuXcPFqPzfvXKGhcQ2uLsbYCzTw8zagMCeQmdWJ+HtbYm2hgZuzKdaW2jg4mighYsPWVdS3biE0So6ltRk2AmuMjIyIiIjgyqWr3Lpxk9PHjzFw8SLPhob46d07fvvhB35+/54Pr17x5tkz3j5/zuunT3n5+LFyXjx6xPOHD3n6QCFzGvZHDG8gnj9+pNTtDx94nz16yNOHQ7x9+YLv377hydADrly8QP/F81y8cI6es6e5NnCFw4cO0thQR83smcypmUVzUwMXzvcxeO8Oz589Uf6eP7x/yy+//MR/+J0DR/YzqaocD1934lPiKJ9SRlFZIfKIYKbOqmbluhVMnlZJVn4mGbnpdHbt5djpo2zb0cySxfPZ2drE6ePdXO0/r2h/7jnN7etXGbx9Q9kjcezwQU4dO6KEh9PHu+k5dZzLF85z7fIlbl0b4N6tm0qPyDBofSwLG45wHTZeP7h7RwkDw9uIj2cYIIaL+YYhYngz9OLJY969es67V895+eIJT6qU1MYAACAASURBVJ8M8fjRfYYe3OXGzStcuNjDltq1hISK0dRRwdHFRlFEbKzJzHlVJKRFUT29jK0N61i/aTkFEzOYMXsKMfFhpGUmEBkjx97JhsAgEQsXz+P+0F1evn7GmZ6TbK3fzKYt61m4eB7yUCkBYhGZ2Wns3LWNvvNnqZ42GW9fDzy9hdTMncm8BTWUV5QoZX5OLvaYW5qQnpOBl583340ZQWJaEnv2d3DlxlW6Tx4lv7iA3KI8sgtyyC8uYNrs6eRNzCc+JYGM3EwmT5uCPFSKPFTKJ97evkRHx7J27Xq2bq1n06ZNNDU1sW/fPo4cOaL0Qwz3RNTW1rJgwQIqKsrZsnkjm7esJ78gm4klBURGhyH0dsPQzAAVTVW+VRmFhoEun40cwSdffcFXKir8Y9QoPh+nwmdjx/PpaFW+VNXhW3U9vtMyYJS2AWP0jBmppc+XqloIJTLG6Bnyj1Gj+XTcOP4xajSfqajwjboGfx85ks/HfssnX/yNT0d/gYmDOaYuFkwQGKDvbMo3+qNQtdVGxVodbVcDxtmqM9pqPCoCDb40/I5vDL5B21KVMTpf4uprhbWzPk5elojDPAkI8cTB3Yq84gziUyOZVF3C+trVrFi7jKbtDXTs20VRSR7TZ1Ry7vwp5s6dhkBgRlF+GmnJUbg4WiJ0sUEq9WHJkpn4iJwYq/ol1o5GGFhq/tkRoYg11TVWQ99UA20DFXQMx2NkoY2huRYWNnqYWurg5mmLivo3+IndWLh0BrPnTWb9puUcONTOgmVzqJhexsRJ+fgH+2ImMMbOzQoPfxfshZY4+9oRmSInNiuC4mm5zFs9g6SCSLzlzth5myEMdsRd7oSa+RgMHLUxdzdkrNF36NqoYWivhbGjDro2aqiZjGKs/jeM1f+GcQbf/jkjGKf3HXrWGqgZjUXHQhU1gzEYWGujrj8aociB6OQQwmODKCrPoqwiHztHcwQOZixfNR9nNxsMzDQZrf4147S/xcham3Ga3xAQ7EFwpC8G5mqYWmri6GqKoakqoVE+OAvNEYkdKCxOxstXgKuzKTmZUUyvLiA4SIidjS5mxqqYGauSnRHJgrkVLJhdTllhMmkJwWQkhRAp9yREIqSkKBljUw109MeRPzGVpIwoZOEBCJwt8JG4Y2xtwAQTLSydLDC1M0HbVIPAcD+s3SwxsNbF1t0aE0dTXAJcMXdR+HEkMWKM7PUxdzbC2c8Wc2cDbD1NsPcxxVFkpmycthZOQEX/czxkVjgFGiHwnoCdjy7OAUa4BBrjINLHxlMbRz8D7H31sPHUxsJNHQs3dWw8tXHyN8Rdao5IJkDob46TtxFOIhOcA8yUM1wE5y6xUnRM+Jnh6WeOj7+lEiRCQpwJC3MlNNQFsdgWT29TvHzMCJI5EBHjiTTEiUCpnQISJDaI5Q5Iwp0RhzkhljsoQEJig5fYApHMCr8QK3xCLPAKMcU73BzPUFNEUVb4RVvjG26Fb6gVPiGWeEjNcfE3wd7HBIGPMU5+FniFOBAY5U5AtBC/cFdEES54BTvgH+WGNM4bcawHojAXvEIcEIW5EBjjQVCcH6HpMiIywwhODUKarEh6CskKRZ4ZjDw7FP8kf3zi/RCnSwjOC0eeH0ZwQQShE6MJKYxHlhONJDOCgLRQPOIDsA91wyFMiHu8L8I4H9xjvXCP9UIY44lLlCuO4U44yO2xkwlwDLbHPsgWO4kN9kG2CMTWWPiaYuZtjLm3GTb+1lj4mGPiYYqxuwmmnmZY+lph42+Lrb8dLkFuOEuEOEuEuErcEUq98Qj2xTs0AJ9wMd6hAQTGhiJNjCQ4OZbInDRyp1ZQvWwBNetWEJmbRFBiKNG5icxcMZf122ppPbiLounlFEwtJTIjEaHMD2FIABG5KcizkpBkxJM2tYzcmZOJyE4loTibyJw0InNTSCsrJDonhcDYcELT4pAmRiNLikISH0lIaiwJhdnEF2QQlZ1KYlEWUxfOpmbZPGYurqF67jSWr1vOrn276OzaS+v2Jjr37WZ3+w4OH+ik5+Qxzp08Tu/xoxzd30lrY53C7zC9iqz8bDJyMykunUhpeQlTp1ezevVK2tvbuHDhHJf6L9Dbc4a7N2/w+MF9pYn0yf37/PLhAy8ePaLnxAl6T57kwe3bPBsa4tnQEN+/fs2/f/mFX7//Xvn44dUr/v2LouH2X7/9opQwDXsbfv/Xr/zy84/88P17/vj9N+Vr//n378B/4L//Vn7mY6nTsNxpuP367ZtXvH/3RtkG/OzpY2W06+NHQ9wfvMuli/3cunWLa9eucfHiRQ4fPkxXVxdXr17l0qVL7N+/n+3bt1NXV0d9fT319fXU1dUpItf3drBhwzrWrVtDdfUUcnKyyMrKoKiogIaGOl69fM6N6wN0HznEjesDPBy6z7HDhzh17ChD9+5y5XI/t27d4MyZU6xatYLFixdy6tQJ7t+/x8DAFQYGrvD48UNu3LjGzZvXGRi4wsmTxzlz5hQXLpzj+PGjdB/tUhqn129Yzbr1q6iZM4MlSxewt7OdhsZaVq9ZzpKlCunzrNnTWLZ8ETvbWjna3cXe9p107etgZ2sTS5csoKm5TrlRSEiNZ92G1Wzf2cKCRXNZtHgejQ21nOg+xLametq2NXPm7Ak69++hamoluflZ1MyZQduubXTs3UX30S6u37jCno42GhtqOXXyKGdOH+f+4G221m6kc287r58/4djhgxzY30FnZwd79+7l6PFjNDQ1Mn/hPJ69eMyHH19R17CakHAvDExG4OSqhdBzAklJPni6m2BiOBZbG220Nb/FwdEES2s9cgtSWbZyAavWLiOvIJtpM6ZSNqmcwMBArKysaG5s4dDBLn768P8Dw+unT3n34gU/vHnDT+/e8dO7d3z/+jXvXrzgzbNnvHn2jHcvXvDuxQtePXmilDc9HLzH88eP+P7tG3768P4vd9F//v4DTx8OcefGdQZv31KWqw3evsWN6wOKtKfHD5VG//ZdO1m7ZhWrVi5nW2szh7oOcPnSRWVi008/fs+///gXt25e5969O3QfO0Rt4xZqG7dQNWMKW7ZupOvwfjr376G5tYGp06dQNbWSyinlTKmuIEDqz579uzl/+RyLlsxn6ZIFnDlxlAN7d3Ng72669nVwYO9uLp3vZd+eXZzoPsTRQwc4fqSLvjMn6T/Xw5WL57h9/SqP7t9V/l9D9+4qY10/bpx+8+L5X0zSw0bpYdgY9jgMS8g+vHn9P/Aw3PL94c3r/4GIZ48e8OzRAx7cv8Od29e5dXOAG9ev0H+pjzNnjzNn7jTUtcYicLBA31QHSztjHNysMTTXISxGSnZeKjXzplFbv57u4weYPmsyxWV5zF0wi6ppFZw8c5TLAxdoaqnnh5/e8+DhPTo62/nhp/e8ff+Klm2NpGemILC3JjY+iuTUBAqKclm3YTXV0yYze84Mdu7ahtDdGRNTA1LTElm6bCFz59ZQOaWCtvadvPvxPdXTqli/ZQP/5T/8+NtPvP3hHcfPnCAjNxN7FwdCIkOZVFVBdEIMOYW5xCXHE5MYS1FxPiVlRXzi7xdEVGQcNbPnU1/XTFtbO/X1jbS1tdPd3c2OHTvYs6ed5uZG2tp2MH/+XObOraFz7x5aG5vY1tRMeXEJ1VWTmTd/NqXlE3FwtcNcYMYItZGM1VZB01iXf4z8kk/HjuCTb7/iSzVV/jZyJJ+OVeOz8dp8q6nPKD1TxhmYMkrfmG81dfl0vAbfaU3gSw0tvlTV4DNVdb5QVeXT8eP559ix/H30aD4fM4ZPR43g07Ej+EZrHKOMNVCx0kXT2RRDHxtUnfUx9LNC282QsbYaqDloM9p8HF9M+IpRxiMZbfAdGpbj0DAbg56tOrYeZpg66mFqr4+3VIgsMpD49BgOdu+ncVs9za0NLF2+iD0dbUwszad0UgHzFk4nKTWK2IRQMrKT8PJ1xdXdntCIIDJzkomMkaGhM0oBDCaqaBuOQd9MFUtHffSttNCz1MTGxQRNw7GExUuwdjZGRXsEjkIrTK310TXWQCoXsXrdYpYsq6GuYR25eWlk5iQTER9Bck46fkEBuPi64ezjirOPCwlZ8eRX5FBQmU1KfhyRKXKmLihndd1C1tQvIKUggqSCcERhblgKjdEXaGHuaoiNpxkmTnro2Wpi5DABTStVjJz1MHE1QMdWAw3L8ejYaqBjq4Ga+TjUTVVQMxmHvo0Oth4WOPjYYupoiI6ZOhpGqjj7OhASE4S63jjUJ6hg62SJSOLFpOoScorSUNFUmKnHanyNsZU25gI9rBwMmbVgMu4ie8ZpfsME4/G4eNkgDffGyFILV29rJMGeyMNFTJ9RwuyZZSQnhuDn60hWRjQ2FhOQS90xNxyPrbkGWclyCjIjiQn1ZuHMEqS+AqKDPclKCSE1LQQHZ2NU1L4gMTWMJStmE50YiqOHHS5ezjh5O+Mn92ecjgp6Vnq4i90wcTTGWmiOgUAXex9bAiL98ZZ74eArwD3IFTeJEzaeFtj5WGLrZYqNlxECHxMc/Mxw8DXF1ksfgbcBjn6KjghXsRkeQZYIxeY4+hoi8NTF3lsfZz9jXP2MsffUxcpJHQsHVWxdtXDy0kfoZ4JHgJkiVUlsgzTEiZAoIdIwZ/yCbBXJSUE2iGQCfP4slhseL7GV4tHfAonUntBQFyIihAqQCLIjUCJAGuJEeLQH8nBXgkKdlI3V4jAnAsOc8A9xwDfYBn+5AH+5jWJCrPCTW+IbbIGnzBRPmSn+ETZ4BZshlBjhLbdAHG2PJMYB/whbvEOscZdY4SAyxt7bGDeJJT5yB3xC7RGFOhEQ5YKP3AH/SGdkcV5I4z0QRwnxj3RGHCUkKNaToHgvgpJ8CEr0RZzgpfBVpIgITPZFFO+BX5I3gam+SDICCMoKIDAzgIAMPwIy/BWTLEacGoQ4NQhRkh/CWHdcopxxjnbCNdYJj0Q33BOdESY44RrngEu0A85R9jiHC3AOF+AUYoNLmADnUFvsZZbYy6xxChHgHGqPg8wOYYQQJ7kLArEDVn62WIoEWPnZYeXngJWvPdbedrgFeeAV4otQ4o6rvyveMm+kMcGEJUUgDpcwc3ENyzauZO6qxWxtb2Xn4U5WNm5i5sqFZFTkUTa3koLpxSQUpZBUmkXG5ALiitMJzY4jMCkMv3g5frEhBCaEI0uKIjQtjrjcNLLKCsgozGHmotnMWbqAZRtWULNsAZNrqqmaO4Ow5CjyKovxCvEnLDWOmJwkJPHhJE3MJKE4m6zKieRNKaV0xmQKq8qYtqiGmYvnsvvwPg4cP8yeA3vZsaeNHbt3sm3Xdna0bWfnzu00Nzeyds0q5s2bQ+XkMqZUTaJ8UjGFRbmUlU9UHkIXL5pHU+NWzpw+zq2bA9y9c4OhB3d59HCQh0P3ePpk6C+65eGoxuE7sC+ePFYeAH7+/gM/f/9BaZz88f07/vj1F6V8aViS9PNPPyi3DB/ev1VCw3/+/Tv//uNfSqgYjnsd3jYMS6KG/x7ePrx6+ZzHj4Z4/uwJTx4/5P7gXd6+ecWH92+5eeMaF873can/An29Zzlx/Ch9vWe5eeMaly/30919WGE+37GN2rotrF2/hrXr11DXsJWdu3ZQ11zPopWLqJxeSXJWMnkTc0lMSyAhKZazvac4d/4s9wdvc3/wNq+fP+HWtStcu3SBo137uXy+l7s3FcV8PT1naGlporOzg7t3b/PmzSvev3/Lo0dDDA7e5e7d21y6dJEzZ05x6tQJDh/u4vDhLvr6ejh1+hgrVi5h4aK5zJhZzYyZ1SxfsZjlKxbT0trAltoNlE8qZvmKxSxYOIeZs6Yyu2Y6FZWldOzdxfp1q9ixvZllSxVRsJMqS8nITUcaGkR6XjpTZ1VTObUCWZiUrJx0mlvqWb5sEdOnTeHA/g52trUqG6ln1Uxn3oIamlsbmFw1iZq5M2lsrmP9xjWcONmtiHhtrmPFyiVs3rKegWuXuDd4i/UbVtN9tIvFS+ZTVV3B4L1b3Lt7g8OH9nFv8DpHjneQWZCA0M8GJ19z9G3HY+yggZfEFv9AATaW6jjY62Ev0EdXZzQikTOzZ1exYuVili9fytKlS2lpaSE/vxAnJxeio2Pp7u7mxbPnvHr2lBdPHivlSMNm6dfPn/HTh/e8fv5MKWcaLlP78OY1L548Vpqsnz55xLOnj3n08AEP7t/j0cMHPHv6mOfPnvDg/j2ePH7Iw6H7XL92latXLnHn9k0eDt1n6MEgb9++5vnLZ9y6dUP5e6ut3Uxb2w66uw9z4XwfvT1nOH6sm7dvXinTi24OXOX4sW62bN3I5vpNrFi1lMPdB1m9Zjnr1q/i8KH9bK3dyI7tzTQ31dHS2kBcfBRFxfk0tzawZ/9uug7vp7fvNJs3KaRtG9avprGhln2du2nb2apIburax8kT3fT1nubihV4GrvZz984N7g/eZvDeLWUx3McpVh+b0Z8MPVBKG58MPWDo3l2l6fr540fKno13r14qgWFY1vSxtGzYazLsi3j17Cmvnj3l/esXf/ZVvOHDm5c8faJIanr+4hE//PyOydWlaOiOx9nDHnuhLfZCa3SM1XHzdWSCiRZWdhZk5qSyYfMaaus3Ulici6OLgLnzZxMgFnH95lX+yx90dLYze84M3n//hl9++5FffvuR//A7T188pLFlK9NmTmFydTll5UU0NW8lKzuNSRUlzF9Qw5y5MyksyGPunNnYCWyIj4th+tRpHD/WzaNHQ/yH37l85QJLli3k9p3rvHn3koeP7zOluoKZs6fh6S3ExcMZb38vAmUBtOxsZtLUScxaMIv4lDiSM5L4RB4cRWFBOXm5EynIL2H6tNksWbyC3bs7aG5upaamhtbWVurqalm9eiWNjfV0dR1g06YNrFq6kpb6VlYtXcnK5SuYO7eGqqmViKV+mNgYom2kgYqeKqr6GnypOop/jvmOf4wZydfamvxTRYVPx2vw2XhtvlCbwNea+nw3wYBvdfT5SnMCn6tp8aWGFp+rKQBCMQqI+PufEDFCS5tv1DX4WkOdb3Q0+NZAk+/MtBlnb4iWhyXGgQ6YiO3R8TRB1UEHNYEmY8zH8Y3et4zQ+4avtD5HzXIsmjbj0bJVRV+ghZrJGPRtdPCReyCJDCA4Kohlq5ewesNKlixbyJSqSdTWbmbVmuWs3bCUydOLKZtSiHeAG9KwQDxErpRWFiMS+yCPDMLTz4Wx6t+hbTgOA3MNdIzGom+ugr7FeFR0R+Ia4IC1qym2QnO0TVVxD3TCw98JHWNVMvOTqZ41iemzKmhs2cSKlQupq9/A9BmVZGSnEB4XTk5JAal5meSWFlJcVUpuWR75k/JIyI4lMNyX5LxYCiZnkFOegk+wM0HRngRFexKZKsYt0B5DgTbqxmMwsFWAhJHDBHRtNNAXaKFuoYKB4wSMXPTREWiiaa3GBDstdASainQrKy20zNUxstPD2c8eH7kHTiI7DG30GK83FjsPG+w9bRmvMxYTG0PM7UzQ0FclISOWpratZOYn4unvyCjVLxin+Q0G5hq4+Qjo6NqG0NeOf379CZr6Yxil+gXqugoQ0zNVIyU7mk1bl/P0+W0WL5mOn68jKUmhyGVefP7pJ5QUJZMYLcbWTJ3UOAlJkf7EyL2QeduSGOpNWpQ/KbEBTCyKIzlNjpOrKd6+DmTlJVBWkU/exBz8ZX6YC8zRMtZGx3TCnwc8T+y8BVgJzTF21MfGwxJPmRA3sTN23ja4ih1x9BNg7WGKo58VlkJDzFwnYOaqg5WHPtaeelgIdbAQ6mDloYuTyAhHX0PsvfWx99bHycdAOY7eClhw9TXCxVMfVy8D3H2N8Q4wRySxwi/IGqnUHolEgERqT3CIM8EhzgTJHJAEOyALdSYwWCFB8pZY4yW2wiNQIWsS+psj9FN4H2QyB0JCnJEGOyoiXsW2BMkdCY0UIgt3QRLiiF+wnaLt+s9H7yAbPMTm+Mtt8JNb/s+I/hz/UGt8gy3wCjbHJ8QSv3AbAiIFBMbYI4l1RhYnxD9c4esYjqgVii3xktkSGOmCf7gT4ihXZHEeyOI8kES7ERjpQmCkC5JoNySxQqQJnsgSvRAneCBJ9ESW4oMk2QvR/0fXe8Y1ga57u3P2nllr+oxdiijSe0tIB0LoHUIJCVWKBTuIoGABFRFR6Sr23rFgr9gL9t5FsHenrFmz3ndf50NMlrP2OR/uX0LIJ+pzPfe/pPkQmqkkdJA/YVkqQrL8Ccr0wz/DB/8MHwIzlASlqgjRBRKgU+KXLEehkSBLFiJPEeGbLkaeLkSWJkCe4oVM54ks2QupxhNZohfSBE98NF74aYX4aIRI1O6IYtwRx3ogivHCK9wDQYQAj1Av3II8cQsS4BEiRhAuQxjugyjcF99YFfIoP8QhMuRhCmJSYhhWOIzSikmUzS5naP4wisqKySsciTYnlYwR2WSOGUxSbjqJg1PJmzia/PJChkwYTmJeCkl56WhGZqLOSyUmL4WEERnE5GqJztKizk5BMziD1GFZ5I4axujCsRRPKmJM/kjq5tey5+BuNm7fyKyaWUyfPZ0FK5vJKxxJ+vAstIPTyBidS9LgVGIHacgpHE5hRSlZBcMZPbmIooopVM6voXxeJYvWr2DR2uU0Lm9m0epl1DTVMW3WDMpnTmNGVQUzZ1VQNm0qpaUTKZtaStH4fEYMH8LoUXlMK59sPEysXLGErS0bOXmijevXLnHv7k2edD3iSdcjHnfc59lT/cHKoFd+0vHIGMFo0IkbNOG/f/zAP375yC/v3vLu1UsjRHy+TTA0WP/+2y/GlKXPk5oMMbCGLon/r0SnzyHi3dvXdD5+xJOux8btw6OH93n54hlvXr/k0cP7XD7fro/ivH6Vy5cu6LcDN69z/fpVLlxoZ/funSxdupiZsyqorJrJ/IVNbG7ZROvenaxYu5KGpU0MLxyJ2F+Ko4cjQ0cOYWZ1Bes2rGb33lbevnnBg/u3uXbpPNcunafr4T0unznFvu1b2bR2Ffc+SZNWrFhGS8tmTp48zpkzp3j27AmvX7/k0qUL3Llzi+vXr3LixDH279/Lzp072LNnFydPHufQ4X0sbG6kpLTICIRl5ZOoq59LXf1cDhzcw+IlC1i3fhUrVy1lydKFNDbVMmFiIdVzKjlyeD9Vs2bQNL+OuTWzmVJWyryGueRPyKftdBtL1yxlVOEoMnMzKC0rYcLEQqaWldJ25ABPnnZw6XI7e/btZPHShYwvLmBKWSnbW1tYtmIx82qrKZ08gfkLG2haUE/Ltk3UN9ZQOnkCJ04dpetpB6fOnGTFquXAv1i9ZjnLli4E/uTE0f1cu3aWs+2Hmb+omoBwGfaCAbj52GElssDRxwZZuAfqRCV+vo64OJtiY9UTmcSZgjFDqKuromJGGZMnldDU0MiFC5cYMmQYqanpnDx5mtevX/P65au/mHUNZt4nHY943tVpbGF+8aTLeGNueK+hYfnZ0y46Hz/i1s3rnG8/S/u5M1y5fJGbN65x6+Z1Oh8/MkLEnds3uXnjGnfv3DI2VD992sX5i+1s3LyBebVzqaiYzty51Sxe3MzatavZvGkDBw/s4+CBfaxaudzYZXHz6hXmNzVQPn0KtU01LF+5hIOH91E5cxqVM6dxeP8eLpw9xYc3L3l07zbn209TME4vf29aUM/Bowfo6HxA+/nTHNi/m317d7J+3SrWrV3J1paNrFq5lM2b1nG07SCnTh7l7JkTnDt7ksuX2rlz+zodj+7xuOO+Md7WUBb3eSyuoXjP8NxQIGdIb3r84D7Puzp59eyp0Y/yn/Of8qa3L1/w+vkzozfi0b3bPLp3m8cP7tL16D73793i2vVLXLl6nqs3LrJgaQNSP28Ecg8CI/0xse5Nz/7dcPK2R6YSEx4TypSyUo6dOMKzF10cP9nGqDHDCYsIxtS8D/WNNbz78JrHXQ853HaAl6+f8fzlEx53PaR11zZWrV3GkWMHyBs5mMTkOCRSAT6+EkLDAsnKTmfN6uXU1c7h0CcgbKqrZ+a06ezduYtTJ49z+NA+9uxt5d79W7z/8Jqz505y6XI7VdUzycxKI3dIFvGJsUTEhqMM8iMkMhi1Jo6yyjL8Q/0pnDgON4ErXyQlpTNmTDFpablkZg4lIzMXrS6DqWUzqG9YQG1dAxs3baF8+jRGjBpJ0YRi6hsbaGpqorVlB2uWr2VB/XwWNy9i8uRS0jJ0iKReOHk64ujhQO+Bfenerxc9rcz54sdv+LJnN74x18PAt+YD+NpkAH/v218PE+YD+N5iIN9bDOS7fpb83cSMv/U15e8mZnxj1o9vzc35xsyMr/r04b969uRHCwt+6NeP7/v347sBZvzdsi9/t+rDjy4W9JXYYxPkhbnCHlOpFWYiS3q7mNDH2QRTFxN62Xenu81PmLn1xty9D+bufejvaoKJfQ+sPQbgEy7FydseeYCElEwt6dmp6FI1DM3Lpb5hHms3rKRo4mgSdJHk5KWjy0xgRP5Q/ILkaNM1+AX64OLlgJVDP3qZ/YTZwO44eljqk4e8LLB07IWnwhk7wUBcxHaMLR3OyOIh9LXqjoPHQJwFNgwakkLt/NnMqZlB6+5NLFhYy/QZk5hYUkBh8WjKPumRC6cUMX6qfoaMHUyMNhoXsSMhahXBcUoUoUJEKjfcZDbEZ4QQrVNh7d4XSZAnNp4DMLPvjZW7BY4SW+y8rbDy7I+NwBIHqR0e/m54BLjjILfHRmyNrcSGgUJLzN3MsBNaM9DdEntvO+RhMiI0YQTE+OMgtKO7xc/YeVoj9PPE3t2GAfb9sHOzxsppAGI/IcMLBlNSVkDWMC2qMCn9bXvz9U9fUF2v77cIj/MnLScBB/cBOLgPQK0NQzcojsTUSGbVTMVXJUCXGs3gIVqiopX4Kb0QetkSHxdIfKw/1bMmkqwORBsXSJY2nGGZcUQHiSgtyKF884jLqQAAIABJREFU/GAKRujIzVGTmR2Lf6AAe0dzBtr2xU8lJmdYFhmD0wmJDsba1QbfUD9CE0JxEjkw0HUAjmI7pCEivJTuSENESENEyMMkKGMUSEO98fJ3QRbmhZe/E64+1jjLLfFQ2iIIsMPTXw8THkprguO98Y1wRRRgiyjAFt8wZ/wj3fAJdUKsskEeaI9PsONfwCEkypOwGAERcd7Ex8uJjhYRESEgOlpEdKyEmDgpcYkKErVKfdv0ZxChivBAaYCJUFdCIwVExYiJi5cbASQ82puYeBmJWiXRCTIi1RIi4vRN1YbH0DgRwTFeRCWJiU4UEpUgICpBQGSSkOhkEbE6CepUGeGJAiKShIQmCQhUu6OKdSUo3oMIrYiYNAWJmSriUpREJMoIiPJCHuSELNCR4Fhv4tNUqFP9Uaf6E5+mMo461Z+4FCUxqUrCtQqi05TEpPsTmeqnnwx/ItKVBKcoCEv3IyTDj6B0X1QpcvySJSg0IhQaEb4aKUqND35qBbI4MZI4IdIEb+Rab3zSJPhlSJCkeCJJ8USmEyDVeiFLFiLVCJAn6UeR5IlS542fVoQ80Qup2gtZvABxrACvcA9cg1xxCXTDWeWGa6AXnqESvCMViKOUSKL9kUT5Io32QalWEZulZnjJKGY0VtKwYj7zVy0kf/I4Bo3KITYzichUNSHJ0Shig5BFB+CfGE6INoqU4ekMmTCcEWX5jJg6Du3oLFS6SHwSQ4jJ1RKZlURkpn4DkTwkk/ThOQwZM5yxRQVsaFnPytXL2Lx9E3Pr5zCvYS6t+1tZumYpM2tnUb+0iXmL69HkpBCpjSU5NxX/uBCSBqeSVTCMpCEZDMrPY+zUCUyvr2bizKlMq5nF9Hn6qVnYwNSKcsZNKKR4YhGlk0uYOLGY8ePHMW5cPsOG5lA1awatO1o4fuwwu3dtZ+2aFaxft4qdrVs5sH83J0+0cb79tL7868UTnj/rpPPxA1487zIevl4+fWKMwDTIGN6/fsXvHz/w+8cP/PHrL/+Odf104/jn778ZweC3Xz8atwcfP7wzltG9e/vaOIbXDX0S/1lC9zk8GPwPnY8fGRObDEBhaMt++qTTWJB1+9YN7t65xYP7d7l39zbXrl3h/Plzxsu6hqZ6mhcvpHnxQtasW826zetpXraIippKkjKT0WZqUWvV1C+oM35PL1+9wOOO+7x6+ZSO+3d4dO82d29c5fSxI2xdt4bd21s4dfI4Bw/up66uho0b13PsWBuHDh3g3r07dHU9NhbQnTp1gmPH2jh4cD+bNm1g7drV7NrVys5d21i3fhUTS8YzNn8kw/JyGVc4hk2b17GjtYXjJ45wpO0ABw/tZc/eVlq2bmTJ0oXMqCijcPxY6mrnsH/fLi5cPMve/buYOWs6lXNm0ryimb1H9lLfXE/G4AwyczOYXVNF6aRips+YyrGjhzh0eB/1DfMomVRM+fQpNM6vY+36VdQ31lBZNYOq6pksXNRE0YRx5I0Ywpj8kcyaXcGGTWvZ3LKBVWuWM72ijC1bN7J0WTM3bl7hH79/oP3cSc6fP0Fb226Wr2xk/MThKAIEuMnscJQMxMSlJxaeJlh5mRAaJSYw2AM3dwtEYntGjMygvn4WNfOqmD5tCkXjx1FZMZOD+w9QPrWM1StX8ecf/+Rf//yTD+/eG2+0DYk/z7s6jRBhSFgy3IAb3vt5hOvTJ508fHCPq1cu0X7uDJcvXeDe3dv6NuuOh7x4/pQnXY+NHz+4f5c7t29y984tHj28z7Wrl9m2rYXZs2dRVjaFxsZ6duzYxokTxzh79jTv3r3h/PlzHDy4nz17drFv3x5qauZSWzOXoqJCVqxayu4Du7h24zIdnQ84cfwIV69c4HlXB886H/HhzUu9B+X2dVasXML4onxWrVnOsdNHefLsMdeuX+LsmRNs2bye6tkzaWqsZf26VaxZvZzdu7Zz4vgR2s+d4srl81y7epFbN6/y6OFdujof6m/9P0GEIc713q2bxp4Mg8n687l784YRIjru3+PFky5eP3/2vzwRv7x7+5etxMe3b/jw5rVRKmbYRrx61sXzLn1fxNuXz3j54gn3H9zm4qWznDxzlJEFw7BxssTJy57ASH/M7Uwwse5Nf0dzrJ0tyR46iAOH9vKw4x6//Paej7++4/bdG2zdvpkZM8uZv7CB/+Ff/Ov//sHO3dvZf3APO3ZupWlBPcm6RJoW1lA9r4KSyUVUzCpHGaBgoI0Ffko5C5sbadm6kT17Wzly+CDNC+dz+Xw7jx/ch//zL375+J49u/WRy5u3rKd151ZOnT7G3Xs3SU3X4h/gS2h4EOmZKag1cSj85aRnpxGbGIOnxJMJUycwvqSQqTOm8IUubTCDBg1Hl5bDsGFj8Q+MwNlZQGb2UArHlzAodyijx4wjMjYOucIXsVxB3vCRLFm6nO1bd7J+7SaWLl5GQ0MTZWVlJGoSsLQdgKX9AJy9XelrZUaPASYM9HDmix+/4797/MyXfXrxtampESL+1seCv/ft/2n7YMl3/Sz51nwAX/buy1d9TPi7iRnfmlvwvYUF3/Xr9+9tRO/e/N3EhB8s+/OzrRXf2fbnG7t+dPOwxlzuQh+xHd87mdDbqz+m3gP4ybob3ay7YeZsQi+7bpi69KGXw8/8bP0dvex+or+rCQPcTBnoZoGjyJYf+n6L0M8TvxAFTu4OxMVHM2deFUuXL2JKeQmjxg3FP0RK9rA0lq9tJmtoOjl5mYwqGEFEbBhWDv0ZYGuKm9ABB/cBuIvs6G/bE2dBf6yc++CtdKeycRoRSUEMLcgiPj2KjDwtylApgZE+xGki2Ht4x/+KhayYOYUZlVOYNGMiWSMGEZcSS3KWBl2uhqjkcOTBEmzcB+AsssXLxwVH74F4+jjiFyEmJiWIgBgpFo49kQYLcZHaY+tliaPIBiepHXbeVth5W+Eid8Bd6YowyAthiAB3lRuuShfc/F1x9nXCVmKLg8geW4ENDiJ7RIHeBMaqUEb6Yi+w5SezH7D3siEgWklAhBJLBwsEcg9CYgLxkul9GyMLclFrw/AJFCJXeWHtZEbmEA39bXszpmgIw8ZkEharxMbZHFuXfkSoVaTlJJCSpaZn328omjCcMWOzKZ9WyOIl8/CRuzGxeDiuTubUzJlMVIiU1KRQ5lUWEx0kIkDmTKYmlJLRGaQmBpCaEkZmdixD8rQkasLw8LLFQ+BAVGwIsYnRSH3FWDtZ4ezthDRAgpevB4pQGdrBiYwqHY6bwhkniT3OUge8A7yQhYnwVLriJLXBVWGLONgdD6Udrj5WeKnsEYc4IQ5xQhhojzDQHnWGP6GJYnzC9R4BZYTrXyBCrLRGEeRAQJgrQRHuBIa7ERThTmi0FxFxeilSdLSIqChvoqNF+i1E1L8hICxKXy4XGO6BKsKDgEhPY8eDKsKDsCghUXESYtUyotVSo4E6Wi1FneRDeLQ+EjYiRkSkWkJsgpw4jQ/qZF/UyQoSUhSotRJiNSJiNSLiksXEp8nRDPJDl6MiLkWKOk1OjE5CSKIXgWp3guI9CE0SEJEkIjTem/BPHgtVpCeKIH0Ld6zWl8y8GBLS9JARp/MjLkVJ/CegSPgEE1E6X+IyA4jPDNSDRIovESm+hGkVBCRJCNEpCE5RoNLJ8NOIkX+SHsniBSgSxfiqpchjRIiiPBHFeCJPEOGTIsY3VYJPmgiR1h2R1h1JsieSZE9kyUJkyUJ8kr3xSfZGHOeCIskT32RvfDRCfDVilFopfslyZPEiPMM8cQ9xxy3YA/dgL7zCxHhHKhBF+eAdqUAYIUUR709wWgSRg2KJzU0iaaiOtJFZZI7JJXVYBkGJ4SjjQghNjSNIG40yKZyglBjCMtRk5g9m0NgcNMNSiM/VEJuTTGh6HJFZiaSPH0rSiEw0wzNJGZFD+sjBpA/PIXVYFlnDBzMifxQr1i5nxaqlHGjbz+4Du5i/uInymWUUlhZSVlnGzNpZLN+0ipKKyaTlDaJ4WglpeYPQ5KSQOWYw2eNGkDoyl5yCERSUlzB2chGF5SVMqiynfHYF1XVzmTJ9KiWTJlJePpXKygpmV1VSWzOXxYsWsm/vTo4c3s/59tPcvHGFSxfP0XbkAIcO7uXE8SOcOX2cUyePcvrUMW7dvMrrV/p/1I877vP8WacxpcaQ5f75Le6v79/xj18+8o9fPvLP337Vy5c+Fc/99uE9//ztV2NU6x//+I1fPr7n7ZtXetPob7/wrz//MMLE550QhkSmXz6+N37OYDh98/olr1+94PWrF7x5/ZLOx4+MvRFPuh4bS+gMz9++fMHt69f0t7s3runB4tED2tvPcvDgftauXc2sWfoNxPqN61i+chmLly5iTt1cJk+bQnKWjuDYUKrrq5ldN5uGhfVs3LqBA4f2cuPWVR4+uMOL512cOXGUo4f2c/zwAS63n+Hgzh20HdjLsaNHaGnZTF1dDYsXN3Pw4H7Onj1Ne/tZ2tvP8vjxI44cOcSGDevYt28PJ08eZ8uWTSxe3MzGjes5eeooGzetZWLJeIbl5TJ8xBCmlpUaU5s2blrLseOH2bd/F1u3bWLFyiU0NNawYGEDZeWT9MbajWtZtnwRBw7tZXtrCwXF+WQNyyI7L5u0nDRSslIIjwkjIyedgnGjGTU6j+KiAvILRjFhYiHFEwuZNGUipZMnUFM3h+q5s9i0ZT1bt29mQXMjM2aWs2RZM7X1c1m0ZAF79++ipm4OE0rGU1U9k6YF9dTUVnP9xiW6Oh9QUTGZ4cMHUTIpn8IJwymaPIqR43JIz0tCHi7A0ssMO9lALN1NEMhtEIgGYuvQm4hIBQ0NlSxcOI8JxQVMKi2mfGoZjfUNrFi2nJbNW+h61MGbFy/552+/8/71m78YoA3Sps9vxz+PHzUcYt++fGG8Oe949IDHHQ/pePSAjkcPeP7sCe/fvTGmib17+9oYN2xopza0vZ9vP8vuXa0sWdzMzIrpzJkzm5aWzVy+fJGOjod0dnZw4UI7d+/eZvv2rSxctICp5VNYunwJdQ21ZOdmkZymYf7iJi5fvcCRowdZtXIp+/ft4vL5s9y5cZWd27bQ3FRPbU01ZeWTyByUSkNTLdt2beX02RPcuHmFw4f2MatyOgX5o2hqrGXD+tVGiNi/bxenTx3j5o0rPLh/m8cd9+nqfMjjjvt6SdPtW38ZA0QYiuYMUicDbBjeZ+jaMHzdDZGtBm/E59KmzwHCEKNrmNfPn+ijgj+lNN29c4Nz7afYf2AX21o3k5qVjIW1Kc4CB/rb6SXe1m6WiFVC+tuZ46OSc+HSOf6Hf/Huw2vOXzzLydPHePfhNfcf3uHt+1c87LjH85dPuH7zChWV0xgxahjTK8pISIqjYPxI4pOiGFc0htIpxTi62KLRxbOlZQO371zncecDLlw8y/17dzhz+iQLGurJSNExe2YFJ44fZdv2zUa4P3BwD0ePHWLN2hUsaG4kOzeThKQ4hubl4qNSEBIZzLBRQ6maN4uyyjKCIoOIS4plVMFIvsgZWkBqeh6xCWlExiRjamGHaT9bhozIZ/CwMXzfrRf9B9ph4+hK916mWNo6kJCcgjpJS7xaw7IlKzl88AgNDU00NDRQMmkiAokQs4Fm2Hs4Y+FgRT9HK9x8JPxgbsLXfXvxZc8e/NCvH1+bWvC1iR4kvjG1/AtAfG1q8ReI+K5ff37or59vzMz4W9++fNWnD98P6E8fF0csRF70E3vQ19sZc7kbVoFCenhZ872TGeYiWwbK7Olm3Y3vzL+ll3U3ult+T2/77vxk9S0/D/yeXnbdMLHvgZljLyycTOnnaEJ/R3OC4wKITAhjoGN/ho4czJqNq1i+ZikJulhq588mJy8VmVJI3YJqJk+fSPawDORKKXXza/CWeyKQuhKbFI5/qAQPsT19LL7H2rkP1i59cRbZok6LRJ0WSenM8dQsrESXrcZT6kRkQhDzl+jjW/8TIsZPGMO4iaMYNCwVkb8nAl83whODCE8MQhbkjavEASdvGywc+uIhd8LJ2wa/CDFJWdHIgr0+laA5IArwxNPXFXeFMx4+LrjIHHEU2+Hu44I8TIK70g1BoBeCYAHCECHicDGyKBnyaDmSCAnuPm54+Hri6eeFUOWNPEyBLFSOg9CB7hbd6WdnjpXLQDxk7gxw7I+Dhy1uImecvOzJykujaNJoho7KxE1ox8+9v8bd2x7TAd2JSQyhfuFsklKjcRXY0svsB/pa/IxCJaR48hjiNGHYO1swc1Ype/dvob6xkhWrmsjIVDN3XhmR4T6Myktn/coGktWBDM6IITs1kqY5k8nUhKKLUzF+dAbpaRFokoPRpUQQEibH3dMGscwdX38R7t7OpGVryR6eiUjpjTRAQlCsCk8fdzx9XbFy749flAIPX1ecpQ4IVZ6IgwUIAzzw8nfBw88BYYALrj7WOEr74+ZrbYQHL5UtXipbwjVSAuMEKMKcEQfa/UXKJPK3Rqy0RhZghzLYyTiqUBdCojyJiPMmMlJIVJQ3cXFS1GoZEVHeBId6EBYh0PsZYsX6VKUIL30M66f5dxO1GyFRnoRHCwiL8iI43J2gMDeCw90JjfQ0PkZEC4iM9SZGLSYuQUp8kpzEZB8StHLUGjExCfptREySN/E6KckZvmiz/f8CERFJQiKShERrxURqvAmO80QV4UaYWkx0gr4FOzDcg5BYb7QZQeSMVBMVLyXMUJIXJyIqXkpUkpzYJAXRGgXqVH8Ss4LRZoeizgggSudLWLKc4EQJKrU3wUlSAjVSApIkKBNF+KgFyOMF+CR645ckxSdOhDxGhDRWiDxBhF+yDN9UCQqdCEmyJ2KNG2KNG5JkT+MmQq71xlcrwVcrQhTrjDzRAz+tCD+tCH+djKB0XwLTlPjrfBDHiPGO8sYrXIhXmDfCCCmiKDniaAXiaAWimM8mSo4oQoZPjB+hukjUOUmoszQEJoUTkBhGaGosYRnxxA5NIaVgMGmFQ0gZnU1mfg4ZY7MZVJBLev5gonM0hGfGoxuTTWnNDGYsnEvTumWsbt3Mxj3b2LxvB7sO7+Po6eMcPdXG2fZTtJ08wrlLZzl36Synz5/i+LnjLF+3nAXLFnDk7FHazh2jcGoxRWUTyB41mLShmUypnkbxrDIyCvJIHz2EoUVjyJ9STGF5CVNnz6CsagbTZs1gWuV0KqtmUldXw6LmBaxfvYq2gwe4dU0PBR2P7nH71jWuX7vEhfNnOHmijXNnT3LzxhXu3L7OtasXuXjhLHfv3ODN6+e8eN7Fwwd3eNyhN1IaNOSf39gabhf//P034xbi//zxD2Px3OcQYQCDX3/5YNwgGAykBlO1obXa4JcwbB4MiUwGc7Vh6/D61QvjJuL1qxdGU7VBJmXokOh8+IALZ89w7OgRrl29TFdnB48e3uf8+XO0tR1mzZpVlJRMoHx6GY3zG1ixajmr1qykfOY0xo7PR5upZeS4kdQuqGVKxRTmNcxlx57txkPd6VPHePjgDsePHGT96hU01c5l68Z17Nq2hVPHjnDr5nUOHTrAxo3rqaqqZNmyJRw71sa2bS20tm7n6tXLHDp0gA0b1rF16xba2g6zb98e1q9fy9q1q5ldPZNZVXo50pSpJeQNH0xRcQETS8YzZWoJ8xfU07pzK8uWL6KxqZbZ1TOpnlPJ6jXLqamtpmxqKQsXNLBgYQNTyydx4NBezl06y5yGOTQubmTQ0EEUlhaSmZuhB4nMFIYOy2HE8CFMnjKR+IQYUtO1TJ5awuKlC9m5ezu19XOZWzObqeWTqG+sYf3GNTTOr2PRkgUsWrKAJcua2bZjC9MryqhrnMviZQs4f+E0K1ctoaR0PMNH5CCVexATF0xcYgj5E4YxsWwsg0ZqEQd6YO09AHd/R6y9zHEUmOPoZkIf86/x8rahaMIIZlRMZnyhvsdi0fwFHD/SxrlTp2k/fYbf3n3glzfv+L//+AfvX740HmYNG4bnXZ1/uR03wMRvH97z+8cPxkOtAZCfdD3m1cvnRjh99fK5EWBfvXzO+3dvePniGS9fPOPVy+c8enifM6dPsmf3Tlp3bGPZomYaauZRXTmT2pq5rF61gj27d9LWdphjx9pYt2Et7RfOsWrNSsaXFDFkxFBaWreyc98uiidNoLaphj0Hd3P1+iW2bt/M/KY6GurnsWRhE1s3rWfvzu2sWraYFcsXs3HTWmpqq9ne2sLBowc4evwwJ08dZfu2zVTNmkFtTTW7dm5j86Z1Rknjrp3bOHmijRvXL/Pg/m2jjOnhgzvcvXPDKFX6XNJ079ZNI0QYthEd9+/x6N5dY3LT865O49fYYKY2SJUMsa/vX7/i49s3/7+f+/DmNX/8+oGPb1/x6lkXnQ/vce3qRY6fOML+A7vYe2AnGbkpuAmdEPsJsXe3wcLBjIEu/XERO2Ji2Rtrh4Fk52Zy595Nfv39A//Dv/jjz9/448/fOHRkP627tnHsxBFatm0ydjJMKBnPkmXNNDTVMq9xNg3NNTQuquXo6UPMqNT/TP9f/knXs0ccO36Y12+e8/LFE27euMLNG9dIS9Xh5GhP4bh8krUJeAncEIm9SE1LpnRSMUkaNRs2raWj8wFZORkEBCnRZWgJDAsgNjEGsUJESXkJ85rmkZaVSkxCNF8Mzy8lbdAIVGHxeAj9+LabCT37WiJXhRMYGsdX33fnx+5m/NDTFNP+Nljau2Lj6M43P3bnpx97kD92PEePHmfZ8pUsbF7MxMmTUKiUuEsE9LW0wMx2IBaOtjgIPTBztOM7s7588fNPn0zS/f4tZTL7t4zpa1MLvupjxld9TPiqjwl/62vKN2b9+N5Cv434xsxMb7A2NeEHK0tMPF2x8pFg6SPBTOqJidSNfr4e/OhqyQ/O/TDztsNG7oyZSz96DuyGqV0vLJz60M3qB3rY/YilVz8GCizoafUjPQb+gKWrObZeA5EFiUkaFE/uyCyk/iISUuPIGZZFUWkhWUPTmb+klnhtBOrkSOoWVFNSVkSCLhaRXEhKphZlsAIviQuxSeGExvjh6GFJ3/4/YOmg30YIfVxwFtkypiSPsIQAKuZNRqryZGThYKKTQpAphUh8vf4XRKQPSiY9J5ncUWl4KBwQKl0IjFUgCfTAUWiNlWs/nEW2uErscZM6MMDJFEWIiPRhySgjZITGqwhLCMDLzw0vPzcEfp54qzzxUnoi8PfAN9KHCG0oodowQpKDCUgMQpWoIiAxiEBNIIFJ+tfkEb4ExAUSqA5CGe2Pf4wKZbQ/bjI3+lr3pbt5N77p8TVmNqb0sexND7Of6WbyI3369yQsLhCB1JmAMDkhUX5Y2pngE+DN8LHZ1DRVkl+cx/3O6+SNyUKhEmLn0p/vuv03wZG+iBRuuAntiNeEsXrtQi5ePs7b9528e/+YtqOtJKiDGDk8nauX2ji8dyOTi/NIiPJh/OgMZk0diybaD5nAmhRdKD6+LgQECgmPkBMQKELh64mv0psETSTa1DjKZk5Ck5FAQno8KYOTUUb4EJUcSnC8iqB4FaJAgR4ggoQIVO54B3oiDRXgHehqhAiDJ0IQYGcc7yAHo6FaFuKo90UorfBWWiENtEMR4ogswE4vaQqwxzfQAb8gRyNEhMcKCQvzJDJSSFyclIQEBdGxEkLCPAkJ89SbphMURKulhEfrC+ZCIwV6gAh1xz/E1bjhCIny1E+EB8Hh7gSHuxMS4UF0nIjYeAnqRBkJCfpJTJSTnORDcrKC5BRfEnUy1BoxcUki1BoxCSkykjN8Scny14OFVkx0sojwRAFRySISMnxQp8kJjxcSFS8mXutHYoo/MYlyIuLExCTK0aQFkJoVSlS81CinCo8VEREnJipeSmySAnWyLwlpKnQ5YaQNjiApM4hYnR/hGjkhCRJUcUKCEsQEJUoISpSgShSjjPfGL8EbZaIIVZIM31gRvrEi/OIlKDUy/HUy/HRi5FoBYo0HkmR3JMnueoDQCVDoRCh0Ivx0Uvx0UhRJApQ6b1SpUvxTJKhS5ASl+xKUrocIn0Q5MrUMUbQEUbQESYwcuVqJb2IAfkmB+CUHIY71QRghRRrri39SEOGpkcRmxpOQoyEwIYzw1Fhis5JIGJpKythcMouHk10yitySUQwuGcGQCcPJzM8hfUwWGQVD0I4cRMrobEZMHUfuhFHkT5vAzKZ5LNm8xggRLftaaT24h/bL52i/fI6jp9q4ee8Gh44dZOmqJbRfbefpm6ds3L6R/Uf3c/HGRcpmT6N0Wik5owaTmp3K2NJxjJlSjGZ4Fqkjc8nOH05heQkTpk+msraaiupKymdOY/7CJrZu3cKB/Xs5vH8fxw8d4vK5czy4dYsrF87x4P5t3rx+btTvG1pfb928yrOnj+nqfMi9uzd59PAur1894/mzTu7dvcm9uzeNB7APb17z24f3fHz7xpig8uJJl7Ej4o9ff+HP338zQoRB4vR5A7VhE/Hq5XM+vH9r3FAY5j/jXz+PhjVImt69fc2rl8+Nh7nnz57w7GmX8bD3/t0bnj7p5O6dWzx8cI/zZ05z9uQJzref5fatG0a5yY0b14xm14UL59M4v4HqubNpWtDIkmWLmVY5nZrGWoqnFDN/6XymVU1j6syp7D6wizUbV9OybRPHjusbha9c1vshtm5az5SJRVSUTWbD6hWcPXmMtiOHOHToAHv27GLu3Grq62vZsWObsefjxIlj3L59k/Pnz7F16xZaWjaze/dO1q1bQ03NXEpKi5g+YyqbNq+jtm4OY/NHUjxhHIXjx1I1u4LmRU2sW7+KeTWzmVU1g6rZFcydV8XyFYuZO6+KQZmpjB6VR8XMctovnOF/+Bcr1i4nJimGQUMHMX7SeHJH5DJ52iTyi8YyZuwIqmZXMGXyRArHj2VGRRnZuZmMLRhF8+L57Nqzg6XLF7GguZGNm9exZFkzNXVzmF5RRm39XDZuXse+A7tZs24lo8d/4UgPAAAgAElEQVSOYPrMqWxqWceixU2Mzc8jPCKA6NgghgxLJyBESmxCMENHZ6DNikEa5ImVuzkD3ExxklrR36U3Vi69kCidcfO2ZoB1LyQKN4blZdHUWMPO1q3s3dnKuVOnef/yNTcuXeH9y9f86+MvvO7s4o9373ny8OFfTNUGiDB4HwyH3c+3EYYD7C/v3vLi+VPevnnFu7evefa0i8cdD41G/hfPn/L82ROjfK6rs4Pbt25w/FgbW1s2s27VShY3NbF0wQJWLVnChjWrad3awr69uzly5BDHjx/l2o2r7D20jy07WlizaR2bd7RQ29zI0tXLqZxbxZTpk6mcM5P6xhpWrVnOyRNt7Ni+hd07tnLu1HGOHNjLwb27ONp2kOMnjrBm7QqWLGumaVEjNXVz2LR5HevXrWLB/Hq2tmzk0MG9rFi+mEXNTWzcsIYjh/fTfu4Ut25eNf7OP7h/m0cP7/Lo4V1j4pIhwvXxA71P4nOYeHj3zl+K5wxxuO9evTRuKg2hCwYPimE+L+8zQMTnW4vHD+5y79Z1rl06z9mTx9i7p5VNm9exafNatrVuZvjYIQRF+KMK9yNzaBrOIgdcxI6Y2fbF1dsJd6Erfv4KPv76jt//+IXXb1/wj3/+ypt3L7lw6RxZORkMzculqnoms2ZXkDski207tnD8ZBtZORkkparJycuksGQsazevZO2GlcysmkbD/Bo2b13PsLxcFi2ez7Onjz9dytxkz+6dHNi/lyWLm9m8ZT0tWzeyavUy5sydRevOrezes4Pa+rnsO7Cblm2bOHh4H2cvniE9O43QqBCSUhJRhigZVaiP8V20vJkvckcWE52QiSwgEhtnb37o3Z8eptZ8092M77qb811PM3qYWvPVj71wcBczwMGd73uY8XOffvzcrTf+qmA2btrKylVrmFlZRfaQofgEBOAll/C3n36ku7kZPQdY0MuyP3ZCId369+eLH3/gq169+Ftfc/7Wx+IvcqZvzPrzt77mfNnblC979zXO3/qa8rWpqREgvjLpy//Tpxdf9jPlJ3sb+nq60VfoQTd3R753seUHVxu+cbDgB4d+dHMww8zdEmuhDf2cTDG36429YAC9rH+it/3P2IoHYu09gJ/7f0t3y++x9hqAvcgab5UnwfEqskdlMrQglxhdJAK5B34hCnRZGkKjVcypn8Hug9uorqugorqc0vJi/IP9MLc0JV4bg5vQAZ8AMcFRPti5WmDjbIqVU288pTY4C60Zlj+I0hnjWLCihskzx5M2OJHc4Wn4h0jxC5LiJnRAFaowAoRQ5oHYR0CcJoLUXDWuUmskgW4oQr1wlVrj5euE4FNbsr2X3m/hrXRHGSFDGihA4OtGUXk+I4vz8IvwQREqQx4ixzdcgX+MipDEYOIy1OiGaskYnUXyMC2xWQlEpkcTkRZDWEoEobpIQrQRhGkjScjRkjw0DXWWhoRBGmJS1YgCpPS1MaOfQz96WfZioLMl/R0s6DWgO/3sTTGz7UsPi5+R+nvxXY8vsbDtQ98B3TCz6snwghzGFA9j294NxGhCUesikCg9MR3YA3t3S6yczOlu+h2pWQk4uw8kKEzO6vXNbNiyjBGjBnH0+G7azx9mw7pmrl89yR+/PWX/zrXUz5lCTJic2FA5Sqkjmjh/RAIrBlr+hEziSEJiEEmaMATe9pia/4TM1wNNShQjC4YweEQmOSMySM6MJzwxhNwxWeRPHoO7jwsCfw+C4lWEJgUhDhbgHeiJONgTZ5k1oiA3vFQOePrbIQx0xDvIAe8gB8QhTigi3fEJd0ER5owsxNG4iTAAhG+YM4ogB+SB9ihUdvgE2KMMdjIe/IMi3I3G6qgobxISFGg0fsTHy42vGwzT4ZFC44RF6ROYQiK8/gIRYTECImKERMQIiYwREhXrTUKCDI3GB63WD12yH1qNL7pkP9J1/mSkq8jICCA1Q4k21YekFDlJKXKS03zQZfiRkuVPWKw7MVoxsToJ4QlehCd4oU6VkZjhQ5xOTmKKH8mpASTp/IlNkBMTLyNe40uiVkm8xpcknT+aFBWJWqXe6K2WGt+jSQsgMcUfXXYomYMj0WaFoE5REp3sQ0SijOB4MYHxIoISJcaNhCpRjH+CCP8EEapEKb6xIpRqCf6JMpQaGb4aMT7J3si1AhQ6ITKdAJlOgFzr/Rd48Ncp8NfJ8E+REJguJyhDgSpV+heIUKX4EpQWgDLZF3m8HGmcHHm8D35JKgJ0wQSlhhKVE0twWhiB2mBCU0KJTIsiKj2ahKxEUoalEpwQQmJ2EpocHbq8DHKLhpM2NpfkEZkMLR1DXukoxlUUUzSrhOKqUoqrJjNkwkgSBuuIy9bQsGYRC9YvZc3OLRw6d5xzty5z8mo7u9r2s2HHFsoqy2he0UzzimamVExhTNEYplVNo7p2NiPzRzC+pJCC4nyWr1nGsrXLaGndQvmscoonFTFoeDZDi0eRPjqXkZMKGFI0koKpRRRMHk9VQzVVtVXUN9awfccWLpw/w/XLF7hy/izX2s9y/fw5rpw9rY9HvHuL29evcO/WdZ53dfDmhb7E6dql83Q9us+LJ4/penSfjvt3ePm0kxdPHvPo3m3u375hlCR8fPvG6HkwGFRfPXvK//z5T/3G4ZeP/PHrL/zx6y9/gQjDRsHQRP3h/Vtev3rBu7evjb4Hw7bCsI34PM3p85K63379yJvXL3n6pJOuzg66Oju4dfM6Vy5f5P69O8akpps39KlI165eNpZkGfwQd+/c4uanSNU7d25x+PBBtm/fyqYtG5k1u5Kq6lnMrZnD+JIilq1eTsnUiTQvW8jc+jnUNtWw/+AeaurmMH9BPSdPHeXU6WOsWbuCNauXs2L5YmrnVFFdOYMNa1aybfMGli5ZRGvrdpYvX8rixc1s2LCO1tbttLUdZufOHZw5c4rHjx9x584t9u7dzZYtm9iwYR21tfMYP34cBw7uYdXqZSxY2EB9wzzq6ucyf0E9VbMrKJ4wjvkL6o1lc0uXNbOwuZHaujnU1s2hctZ0hg7JpnDcGBKT4pg9p5ILl86xoWU9uw/tZnbdbFr3t1I6rZST505w+cYlDh/Zz/kLZ1jU3KRPghw3mhkzy2laUM/U8kmUT5/Cth1bWLl6GQuaG5lbM5u5NbNpv3CGi5fbOXHqKPsO7Gbc+LGkZeiob5pHw/y5FIwfSYw6hIBgOaERSsKjVEgUbujSYxk0NBnfECHOwoG4yexwElvjLLXCQTQAG1cTpCpXgmMUeCtckCjcKCwezZ69Ozh96hinjh3l6KGDdNy9y72r1/j44iVvOrvovH2Hj8+f0fXggbGnwFAcZ/BH/Gc78ucHWYNfwrB1ePniGV2dHcZkJgO83rl9k3t3b3P3jj7S9eKFdk4cP8rO1u1sWLOarRvXsX/XDs6fPsG9W9d50vFAH1zQ+YCHj+5y/GQbrXt30NK6hRXrV7B840rKqqdTNnsaaUMyiE6MprSshJq6OWzcvI6rVy6wtWUjJ9oO8eDOTe7evMbVi+0cO3qIdetX0dhUy9TyScyoms70ijKWLF3I6lXLWLpkIVtbNrJxwxoaG2rYsH41e/e0cvjQPtrPneLG9cvcvHGFa1cvcu3qRa5fu6QPW/jUDWEolzNIGw3z8O4d498IQ/mcYbtjiMQ1yJbev35lTMd6+riDp487jNIyw/bB8H0yxOveuXGVG1cucuXCOdpPn6DtyAH27d/FwUN7OHbyMJVzp6NJiycw0p8ho3NQhEgJjQ9CESIlNUdL697tVM+dxe27N3jx6ikPHt2l88kjnjx7zNHjhzl24gg1dXPIHzea8ulTmFhaRF3DPFauXsaBQ3sZXTiM7GFpDBmZjcRXSFCEPwm6WBxdbImNjyQsMojSKcWcPXeSk6eOGo3vly+1888/fuX6jcu0nz/NufZTLFjYwLC8XBZ++r0ZX1zA+OICVq5exvRZ09i0bSO6DC3+wUq9T2lIJmpNHJ4iD75IyR6FX4gaoSKE3v3t+erHPljYudPD3IbuZtZ88V/fGZ/3MLfh+14W/GwykO+6m9Kjtxlu7gLWrN3IwiXLKSiayIj8fGITk+lmasIX33zLz6Ym/GRmxtc9e+KlVGLm4MCXPXvw9z59+LtJP77q3Y8ve5nzZS9zvupjxt/66h8NEPFfPXvzXz1789+9+vBVnz5GGdN/9+nNFz2780WfnnzV35wfHG352cWBbx2s+cpmAF/aWPCzqy3dnK34ekAPfrbui5WXLeb2pnQz/x4Lh76Y2PfgxwFf08ehB30cevCtyZf0GPgDAz0s6Odsgq3XQBy8bYhNiWLJ+mYqaqehyUrAynUA1s79CYvxZ3zpKM5eOs7xs4eYPH0iuswkFP4yBBJPCkvGolCJkPoJiFCrcPaywktqj7VzH9zFVnj7urKmZQnjJo1g6bomiqaOJjBKgdTPE4mvB7bOA4hUBxOvjSIowg9PsSs+AVIGDUlDGSolcVAEIpUTkclKQuLlCPwc8QkTIFS6YC8YoDdue1oiCfBC5O+JuV0fRP4CmlbUk5mXgTpdTXhSOEFxIYQlhhGXnoB2iI6MEVlkjckmeWgacYMSCEuJIVQXSXhqLBFpMURlxBOdmYA6S0PG6BxyC4czaOxgsscMJnVYBvJQX3oN7Iu5vTnf9v6W3gP0INHD4md6W/ZgoEt/uvf7CTOrngywN0Egd8He3ZKwOBXKUCm6rHhadq9DphLg7eOGg8dAfurzNQMdzehn0xt3sQNiPw+cPKxQKL1QKL1o2bGauPhghg1Pp6x8HKlpMRQVDqWhbgZjRqYzoSAXX4kTvhInkmL8mFCQzfiCLHJz1CSoA5BLnYgM9yE+IRgPT2vcPW3wVQqwGNgTF3cbxD6euArs8ZS64CVzxVXihKevK6FJQeRPHc3EyiIyR6eSkB1LdFoo0lBPhAEueKkc8FLZIwx0RBhojyDADnGIE77RnvhFuqEIc0YSZI/oE0DIguyRBdkjDdRvIaQqW2RKG3wC7PEPcSYgzBVVqAt+QY7Ex8uJiBAQFuZJfLyctLQgUlMDja8bGqnDwvS9ENHRImI+SZ9i4qT4quzxC3IkIMyV4EgPwqK8iPgEEFGx3kRHC4mPk6BJVKBL8kGX5ENqsh+ZOhXZGYGkZyhJSfcjOUVBklZGYrKURJ2MpBQ5mlQF4THuJKTISEpTEBbvSWC0C5FJQhLSFWjS/UhI9jFGyUbEiIiJl5Gk8ydJ509cogJtWiC69CC0aYHEa3yJipMQESMiLlGBJkVFvNaPlEEhZA6OJDUrVO+h0PkRnexDZJKc4HgxIUlSwpLlhGhkBCVK9NsItRA/tRDfOG+U8WL8E6X4JolQJHghT/TCVydEmS5BoRMiTxGi0Om9En46KcoU2SeIUOihIUPxF4gIzvAjJFNFULqSqMFhhGQEoUxWokhQ4JPohzJZRWBqMCGpYQRrgwlLDSM6I4rEbDWpQ3WMKR3FwlULOHT6IKUVJUyZNZm88SPIGpXDiAmjyRidQ1b+ECqb59LStoOVO9cypXYaGWOzSRisI2ZQIlEZ8STm6kgemo4uL5PRpYU0rlzEnhOHOHTuOJt2b2PBqiVUNVQzfmox1fXVTJ4xmUFDB5GWk0bOsGyq5s1iyvTJDB6ey/RZ01i5bgWbtm1k3IQCFq9YxJyGOUyqKmNi1VRmLZxHYfkExpQUMDQ/j5lzZ1JdO5t161dx+NA+zp06zvHDBzhxcD/X2s/ScfMGHbdvcvfGVZ4+fsjr5/oSsfu3b/Dgzk3u377B7etXuHHlIp0P7xlv/AxQ0fnw3qdUlPs8fdzBu1cvjRsHwz/7X969hX/9aYSLz28df//4wShnMkSzGlKWDO3SBr+EAR4MY/BPGBqqDWbrXz6+58Xzpzx6eJ+7d25x984tdu9qZfu2FtrPnaGrs4M7t29y7eplHty/y6OH942HlY5HD4ym6tu3bnD58kVOnz7JmjWrWLJkEfWNdRQU5lNZNZO5NXPIHprDjKoKJk+bxJqNq9l3eC+1TTU0zq9jw6a1nDl7ghMn29i8ZT3/L2nvGRWF2ajtupM3mvbGLkXFhkqX3vvA0DsMMzAwhV4EBBuKFVHEBogFVFRU7CKKFUEUFFREimDXGEvUxGh62/u7zo/JzE7O+611fpwfzwJc/kAWy/Xcz12uufNyKVldxNYtGylZWUhediY11ds41XCc/fv3ceHCeQoLl7Fz5w6amy9w8WIT79695c6dfrq6Ounq6uTKlVYVF+KvGdDly5cya1Y26zeUaATC0WMHqd5ZRWnZWg4f2c/+A3soWbOSHdWVnD5zgsYLZzhwcC9l5etYVVzI2nXFFK1YSmZGCnmzs1EmylR575IVnL90nqa2Jlqvt7K6dDX3n9yj//5tTp85Qd3xw8yZncOWrRspXr2CY8cP8+TpQ27c7GDPvl2cOnOCkrWrKC1fx/ETRzWXsasdrVTv2kbenBzyF85lZk4ac/NzqNiylvSZSoLDhASHCXH3ssVTaI+9qzmOHha4+9gxyUgLfVNd7L3MMbSZxGQzbUzsJ2PtYsAkIy1s3cyIlAaRNSuZvfurabtykf0H9nC5uYmB3h662zt40NvHz998y8uHD/g/P/zA/e5bPH3wQPPirS7rqgnK6j7E3wWGOsOvFhfq3sM3b17x9cvnmmnXp18+5t7dAW51dXK7r0dTvL7WcZWO9is0NzVSf/QIVy810999k29ePuP//PEr/J8/+f23n3jx8in9d3q5dLWFxpbzlG4ppWjDKhKykknJTSc2OR6PAAH+Yf4UFi+nYHE+JWtX0dPdSeeNdp5/+YiB3lvcutFB1/V2LrVc4NDhWk6cPMbGTaWUbFjNwkXz2VFdqSlSn6hX8Ty2bC7neN1hjh45QN2xQ1xsPs/Nzg5udV3n+rUrXGlroeViI43nT2tAc4/v3+PlV081ro2696Seb1ULBPUktFo8/P1nqXZ+1N0q9VE7nT+9f8cP373l9YvnPHlwn7u3+7h6+SKtFy/QevECbS1NtFxs5ELTWZovnuPylWZSZibg6G6Lq9CJ8JgQxAlRSBJFCILdsXIyR5Esw8nFHjsHa85fOMOl1maKVi2n4XQ9+/bXcPHSX7Gvjlbq6o+Qnpmiie6dPHWc1RsKCY70xcbJglBRIGnZSShT48mdk0X5pvXs3rsDZVI8MnksFZtKEUWF8eWTB8Cf7Nq5jZo91RStXEZkVCizcmdSsGg+Hp4ueAk9SM9M4dSZE1xoPkdgWAAmFsZkz84if/F88hbkUVBYQM6cbFWcabKJDVNn2GNg6cTwsfoMHqbDBEMrhgwfy7+1JjHog8/5QnsyOlNM+eDzMXw0VId/a01i8FBtBn82FAcXd+YvXEpi2kyipXJcBUImTjXkg08/5wttXT4eMZKPho3gC52xaE2dhs50A/49diyDhg5VRZbGjP/fozX2H+dfY7T5cLTWfzgRH+vq8pGONh9oj2GQzhg+GDeW/9Ibx6CxOgzS1ea/JunxmfE0RpobM9JsOkP0RvGh1ueM0tdiookeeoY6TDDSYdSUL9AyHImO8WjGGIxAy3Ak48y0mWQ+nknm47FwN8XJ3w5ldjzL1i9ibmEugRJfrNxnYGI3HQsHIyIkAShSYrnZ187bH1+zc982lhYtJjkjkSVFC5lhY4iDmxW6k4Zj52qGo8cMHD1NcfAwwdLBkOSZcVg5GuEb4oZEHore1NEoU2MIDPdSvYBnyHD3dcLCwQR7dxtyF2RTf+4YZZUlFBTn4hlig72XCb6RzrgH2iIMd8YvygMTe30cva2x9TDHzd8RcydT3ANccPd3IyZRgiJDjkgpRp6pRJauRJ6pJHVOJsl5aUQnxhIaF4EsO4kwhYig+Ejcw4V4RQUQqhSpQFiR/rgECbAVOhMml5C+IIdlZaso2rSGsPhIxhtNZPRkbbT0dRkzeQza+tqMna7DCL1hDB/3BROMxjHBaBzBkgBM7Y2IiA/FSWiPrYcVM+en4xcpxNJlBmYOxkw1n8wkEz2i5OHYC2wYMX4oo8cPIzBSJbBMLKex5+AOAkM98QlwoWzjyn/Ev9JSYrA0m0z+3BQkIh8igtxYuTSXYF9HIkI9sLeZhpODEW4uZsRKAwkN88DGzhAHJ1McXMwwMpvImHFfYGwxBcMZkwiO9EUsj8A9yJlweQiZC9KYv3IOGQtSCFcE4xbsgIOvhYYTYeExTbPOpHYh3EOtcBAaqHgQfsYqgnWAqSrGJDTAwWuaat7VazqeviaayJFPkAWB4baIpO6EhNjh7W2Ku7sBvr7mSKLdkcf7IBa5ERRgTYCfJQF+loQEqUrYURHOhIU5EBnuRHS0G0L/GfiHWBAcYUNwhA2BIZYEhVoREWGHWOyMn68JIcGWSKIckUncUMR6oIj1IEHqSWK8F0qFgIREbxISVYIiJtYZkcSRmDhX4hMEyBK9iFN6Io5TFbBDo201S07BUbYEhFgTEuFIlMSdmHhvpHIfYuK9NU5ErExIvNKPOIUvkjgvJHFexCl8iYn3JiLalZh4b+IUvkiVvojjvRArhMQm+iFW+miiTYGxrgTEuOArdiIg1pVQuYDgeA+EIgdcgixxCrbEPdIeYbwrPjIXPGLtcZfaIlA44Sq1xUvpjKvUHrNAA8wDjPCMdSE4yY8ApTeBSd74Kt0Qyl3wUbjiFeeCR4wjAqkrvgoBXnHueMa64i52xS3aBXexO15SL/wUfgQlBBObJiZA7MOsgkzWV67mSMM+2jqbONNUz/mmExQVLyJ3fiYr1xeytmI16bMzyF08m4pdmynfuYnSmgqyCmcToojAM1KIZ7gPgghf/CTBRCqi8Y0KJC5dwcGGY/Q9vsvF622cajnPnmMHmFUwl5TcdBKykpGlKYhJlCJJiCU+VU5GbgZzCuaQnJHE0qIlLFqygJK1q9hSWcGefbtobmnk+Kk6tu6tYuXG1cxZPp+cglyyFuQwa2Eui1YUULKhmMNHamluOsvV1mauX7nE44E+Xj5+wOPbvdzuvMb9/l4e3xvg4Z3bDPR0caf3Fnd6b3Gt7RKnjh+ls72NBwN9PHv8gEd3+7nf38tXj+7z+vlTXj378h9cCHVe+e/dCLUT8fd1JjVI6veff+LPP377RzRJXZBWz7vC//DrLz/xw/fv+OXnHzW8iF9+/pH3797yw/fv+O8/f9fA43784T1dN2+ws3o7hw7up6P9Cn293fT1dtPbc4vHjx5oJje/evqE+wP9qgvPTz/w8ME9bnV1MtDfR2fndU6erOf48WPU1Oxi89ZNrFhZyNz5c1ixspB15etZWrSMzVs3cvLUcfbs28XqNSu52tFKy+Um6k8cpfHCGfbV7mZf7W4OHtjL6uIVHK87TFnpWvbt3cWFxjO0t19h48YyKirK2bWrmvr6Ohobz/Hw4X0GBm7z5MkjBgZu09h4jpMn67lw4TwXLzZx6NABli9fypKlC6nZU82xukMcOXqANWtXsXjJAvbV7uZY3SG2bd9CwaL5lJat5dTpeg2xunzjepYtX8T5c6fYVFHKjupKFi1ZwIFD+1i+ahm7D+ym5mANx04dY8+hPdQe3kfVzkoOH9nP5i3lHNi/h8YLZ2jvaOXGzQ4OHz3A1qpNDNzt40r7ZY7WHeLMuQaOnzjK9c52zjWeZm/tbjaUrWVWXhZZORnMmT+Lyu1lFK7KJyhMgJObBZb2RhiZT8bBzQJT26k4eFpg5z4DMzt9DCz0MLGZjKntFExtp+DgOQNHgTlmdvpYOhlhaDGZvLkZHDyyh+aL52i8cIaWC42quM29+9y62s797lu8fPiAp/39POrr1VCn1b0edQ5fHVv66f07ze+rOq6ndiO+f/utZmpYHcV7+eIZDx/cY6C/j9t9PQz099HWeon2q21cammm/WqbJs7U0dbKjaut9N68Ru/Na7x++ZRff3rHm9fPGbjTw6mz9WzfXcXu2p3k5s9CrJQgTY0npyAXP1EgAdFBZORmkL94PrPnzqL9WhvXr11RdRce3eflV0+40d7GiWOHaThZR2nZWpYXLmbNumJy5mSzZFkB23eoGBEH9u/hwP49lG5Yw7q1xVTvqFT1KA7V0nXzGre6rmuWn25cv0rDyToaTtZx9fIlTe/h0b27vH39ij9++Zlff/yBH757+4+ytPrn+Hf3QT35rJ7RVR81X0JdxFbTvr9+9hV3+nrp7br518rTbY0L0dmhmqG9cvUSLZcaaWo5R1h0ECaWBjh42OLu60JqXhJeIR4Y2UxneckSYuUSbO2tcPNwJiwimLnz89i4qZSq7Vu43tlOWkYy5RUbmDs/j6rtW0hKUZKYrGDOvFyk8RKONOxn8cp8cuZnMH9pHhJZBMmZci5cPsvLb7/izduXLFqaz+bKciq2lNJxrY3zjafpvNnBiqKlzJufR8ulC6xdV8ycubNYt341R44e4NSZE3R2XePBo7v03+llwZJ88hfP5+tvX3K26QxnL56l8XIjiWkJLC1awqDpFo58Omo8X2hPYtDHw/loqDafjZ7Ap6P0GPTpKL7Qnsyno/T48N9afDRUhyHDx/LxiHF8PFyXoaO0GT5GB3dvP4LCRYSJYjCysGOEzgSG6ejx8fAxDB46io+GjeKTUWP4XHcs/x47jk+0tPhw5EiGjPn/JyKGjB/Lv8br8tH48QyeOIEPJoxn0PixfDhlMp8aTUfH3oqxthaMMJzE5xO1GD1Vl/HG45hgpMskk7F8Mf5jRuh/wRiDEYwxGIG20SiNiJg4YxxTrScRrggmbW4iS9YuYFFJPqFxAegZ62JorY93kCuxigjKt66lomo9X716zI+/v6O7v4tVa4vIXzIHM2sD7FwscBPaEpcYSfosGf7hLlg5TWO8/igmG+owzXQ8Vo5GjNcfhaOHBWebj1O2ZTXCQHfMrA2wdbVA32QC0bJItu3ZSv6yuWTkJeIoNMdOYIyLnwVWboYYWOshCGk+S14AACAASURBVHEiOiEEj0AnbD3MsfWwQBDs/o9Ldc6CbLLmZ6PITCRzXjbpc2aSmJ1Cxvxs8pbOY9biOWQtzEWek0xUUiyilDhCFdGIUuJQ5KYSlSwlKjme6GQZHqF++IhCCFfEkDwni+wlc/AMETJy4hhGTdJi9GRtRk0chba+NhOMx6M7TZvxBrqY2hshCHYnLjWGT0cPQWvyKIxtDRAEu5OUo8ReYIOO/himmk9GR38MI/WGIQwTEBEfyuLVC9GfMYkJ03UxszXEcMYUHN2t8fJ1JCY+9D86JEcO7WBzxSpys+UkKsJxczbF2mwi3m4WeDiZ4u1mgYujMUH+TohFPkSGCwgOccPZxZQ4WRiRIl8sbQ2wtDXAXWhPUoaMpJlyYlOj8YsWIowUEKEIJTIhFI9QFcDP2HEKLoE2OPjNwNrLEAuPaZi7T8FKMA07HyMc/VVdiL8fVz9j3PxNcP9LUHgGmOEZ8JdLEGqNX4iVZp0pLNqJsDAHTXQpNNSe6ChXxCI3wkLs8fe1ICzEntBgOyLCHImOciU63JmIYHsiQxwQRToRHGxNSLgN4VH2RIgcCI+yJzLSnqgoB8TRTkSE2xIjckIe445S6olS6qkREQlxAqSxLsTL3FEoBcgVnsRKXZDEOBErdUEqc0cc64wo1omoGEciJQ6ER9sRGm1LiMiGEJEdXr6m+AZaaYSEJM6LmHhvJHFemhiTWCogOtaTSLGbRmxI4rw0IkOW4I8sKYD4RFU3QpEeQlxKICK5N1FKIVGJPoQrvAiUuhEU506IzJNAqRtCkQNuIda4hVjiGWWHX7wLPjIXPKV2eMTZIVQ64xJrg0DhhEusHaa+0zH01Mcq0Az7ECus/E3xinPBK94JX6UbgckC/BMECGVu+CoEBCX74qf0xlfhhXecAC+pJ95xAnxkPvgp/AhUBhCTEoU0JZri0mWcbq7jZt8VLl89S8XmNeTOTmNl8SLmzMtkeVEB5VvXU1K2mpKy1awsXUXWghwik8UEKsLxiw3CRxKAd5Q/gghffCL9CZSEkJyXTtW+Hew8tJdDp+q40n2dvXUHmbN0AdkLZhOfoWT2svksWLWY9HlZJGQlM3NeNplzs5CnyJEly1i4dAGr1q5kS2UFm7duZN2GEo7VHWLgbh+XO1tpaDlN9YGdFK5bQc68bDLzMli4NJ91pavZs7eaC42nudHRyo2rl7nV3kbPtavc7erk+cN7fPXovkYg9HXdoPtGB903Orh6qVk1QXr5Ivdu9/Dy6WOePrzHo7v9PH/ykG+/fs53r1/+I7rw9yjId29e8+6bN/zP779pRMRvP/3Iz9+/10QZfv3xB80FTF2SVr/s/vjDe37/7Rd++P4dr1+95Pv336nAc/wP37//jldfv+Ddd9/y/NlTXr96yetXL/nmzSteff2CW12dnDndwKmGE5yor+NK22Vudl6n+9ZNHj28z1dPn2hiTmrw1aOH9zU7/r1/uRAtLc00NJygsfEcBw8foLyijDXrSli6fAl582eTv3gBtQf2cOz4YbZXV1KydhVH6w7RcrmJ5ovnOXW6nh3Vleyr3c2Rw/vZt3cXJ08cY++enTScrKOnu5OmpkZ2795JVdVW1q9fy759e7h4sYkvv3xMf38f33zzmgcP7nHu3BmOHDnE2bOnaWlppr6+jk2bNrJ5SzmbNpepLvYH91KxqZT8BXPYULqGyqpNHDl6gNUlRWys2MDJhjpOnznByYY66o4fZvuOrcyfl8eRw/u50HSWwqKlHDxcy8o1RRSWFLJy3UpWl65mY9VGyreUsedADVu2buTQ4VpOnjhGe0crXz17zJ17t7na0cqZcw1cab9Mc0sjR44dZNuOrezcvZ0dO6tYtXoFq9esZN2GElasXMaadcWsLyshd046CSliHF3NsbA3wNrRBGsXE7yDXXD1scXC0RArZ2OMrSdh7jANK2dDzB2mYe1ixAz7qRhbT8LaxQR3XwciY4LZUL6arp7r9N1WRW5uXutQOU0PHtDdcZWBrk6e9PfxqK+HJ/19fP3VE00ER/0qrn4xf/X8mabU+8N3bzVOmnp+9Peff+KP33/l229e89XTJ7x4/pWGjv7wwT36b6v4I1faLtN96yZ37/Rz7+4ArZdbOHiglsuXmrjT183rl0+5N9DD9Wtt3Oxs51b3dc43nWbl6uWUbd7A8tXLCIsNxyfMF2G4L95hPhhYG+Hs60qMIoaSDatZs65YxSY5fYI7A73caG/jYuNZLjWd5+jBWo7XHaZ843o2bynn4OFaikpWULA4n+07trK/toZTDcc1peoT9Ue50HiGxvOnudB4hjsDvTx8cIfbfbcY6O/hxvWrXGg8Q3PTOdpaLmrciPsD/bx+8fw/+A5/Fw9q6KS6oP7z9+95980bXj1/ppmI/vtRLz6puxRPHz3kdvctem52cve2KsrU3XmNm9eu0nPzOt23bnDt+hUutzbRfOk8yZlK9PR1mWY2hekz9EnNSyJMGszi1QvZvrcSZYocNw9npPESfPy8cHZ1ICd3Jjm5MzlzroHrne1caD5H29VLNF08T1ZOBtJ4CWbmxgSF+OMksCUoyhdRfBg+IZ7Yu1qSlz+Ts80N1B6pIScvk/yCOawrXc226i2Ulq2lemcVy5YvIjsnAwdHG7Zs3fjXLO0Nfvr5PVfbL/Pg0V1+/Pk93373mtNnT5KRk878RfPov3+bHTXbyZqTxdxFc6ms3kp8QhyDpphYoT3JgHFTTZAo0ximM5FPR47joy+0GKYzGc+ASLQmGDHowy8YqjWZIUN1+fAzbT78fDT/9cnnDNXSIVqmZHbBEjJy5zPdzJYPPx3BJyN0+OiL0QwersWQEdoMHj6aD4YN58PhIxg8ahQfa2szeLQuH40Zr+lFDNYep4kzqUXE/60T8bGuLoO1tflUbzyDx+nyr3HjGDxxAh9NmswHEyfy4WR9hkyfxngnB0ZbmvHplPEMGTeSkVN1mGCqh56xLlr6I/j3uCGMnDoUXZMxjDPTZoLFWCZb6zHFZgITLcdhYDcZa4EZPiIP5hbloMiJI1wRiHOAPSFSf+SpEtKyFaRlJ7CkKJ++e7e4/+UAf/AbLVdU8SYzawPCogNYsnIuKVnxKNOicRVaoD3xM6ztDbG0nY6Z5RSs7AyQysNIzYwjIS0W/1BPHDys8Qp0Y5rZJNx9nVi0qoDCdcuRp8tw9LYjUOyFe6AtdgJTbD3NcBRa4hXiSpg0gGhlOFHyUCL+L5fqvEWzSZ+dQdrsTOQZSShnppCVn0dmfi5x6QnEpipInZOFPDuVMLmEMGUMQfEixGkK0hfmkb4wjzkrF5M0N4cQeQzBMgl+MeGEysREp8Rh4+3EyCk6aOnroqWvy8hJo9Caqs1EEz3GGeiiZ6yLmZMR/lE+hMYGYWJniFeIB/ozJmHpMoOkHCVOQntcfB1RZMYz2XQC9gIbbNwtCY0NIjZZjDghCkGQJ9qTtTC1UcWMAsOFKFJiSZsp+8e/18nZjIePbtHSXI+psR5REUKsZkwhVRmJIjaIebMSUMQGER3mwcL5KQi9rYiV+hMR6YlUFoxfgAu+gS54eNsh9HcmLNKPoAgfMvNT8YnywtrTAs9QN/wlQpwD7LEWmOHoZ4lHqAMuQVbYCo2x8JjGDLfJWHjoY+01HTsfI1z8TXD2M8bRxxAHoQEuf828CsOs8Iu0xT9CdYIi7AiOtMcvxEoz8xoYboufjzlBAdZEhjshFrkRI/ZALHIjOtyZqFBHYkXuSCJdiYlyU30e4UJksD0RQXaIwh2IjnJGJHIkOtoJsdhZVZYWOxMtciQ6wp4YkRNxElfkMe4aF0IR60FCnIAkmTcxEidk8e4kKL1IUHohl3kgjXNVHZk7ESI7osQORMc4IY5zQRznQrTUmUiJAxFix7/EkS0hUU5ExXogkXkjVfoSl+CniifFehAV60GExI1QkWqVSf1n4WJXxPFeSJW+xCf6I09WCYiEzDBkacFIEnyJTQ0kJi0QUZIvoXIBITJPguQqMJ1Q4oRnuA2CCFuEEif8Za74yl3xindAIHPAJ8EJ7wQXfJLccBHbYOg1hclO4zESTMPcxxQTwXRsQ2bgFGWJV5wLAYle+Ck98YpzwTveXUXKTvIhIFGIf4JQIyh85UL8FD74y/1IyIknY24SC1fksfPAFo6fPkBN7VbKK1axaEkuu2q2sGbdchYtnceSooUsL1lCwYp8UnNTiFJEERgfSkhiFGEJUfjGBOIRJkQY4UeoNByRUkx8moK0vAwSMlPImpdLYnYaMUkyUmbPJEoZS3RKHDnL5rF4/QryCvPJzM8ha2EuKbnpRCskxKfKUaYpyZ6dRVHJCiq3baawaCmLFudTf/IYV2+0cfN2J9e6Ozh+po6NW8soKl7GqpJCNpSWULFxPXtqdnD00D7qjx3kzIljnD1ZR/vFCzy5c5tnjx/w/MlDHt3tp6fzGp3tbdzsuEJHawvN505z8thhblxt5enDe7z48hHPnzzk1bMveffma77/9rWmkPp3IJeaEfHju+/4n99/07xMqhkRaoHx0/t3GvdBLSTUxer3797y+2+/8N9//s5PP37PN29e8eb115qY008/fs+337zmxx/e882bV/z80w/89uvPmshSb88tLjZf4MD+ffT1dvP1y+fcvdPP9WvtXL3SyvVr7fT23NLAr/p6uxno7+PunX5u9/Vw7Vo7LS3NnDxZz82bN7jQ3Mj+g7UcOLSftevXsGDJQiqrqzh8ZD+1+2vYWLGB1SVFlJat5ey5Bs43nmbX7u1s2lxG1bbNVG3bzMFD+zhwcC91xw9zrO4Q5xtPc+rUSc6cOcXevTUsXJhPVdVWLl26yKNHD+jpuUV3dxd37w7Q19dDW9tlmpoaaWg4QW3tXmpqdlGxqZTNW8rZXbODEyePsW37FpYXLmbb9i3UHT/MjupKqrZtpuHUca62X9a4EXXHD6sy8pvKKFy+WOVOVGxgb+1urlxv41r3NbLnZhOXGMfiosXU7N9Nc2sT+w/sof6EKvZSVr6O3TU7WLOumPKKDew/uJfaA3tov9ZG+7U2tldXsnP3dkrL17F8xRLWl65hzbpiChbnU7A4n6xZ6cTEhxIS4YmlgyEzbPWxcjTC2sUIdz9b7L3MMXWYiqWrEYaWE7BxNcbCfhqG5nrYuhgzyWAM5nbTcRZY4S60R5EoYX1ZMffu3+bOQC9fPlHRkV+/eM7zJw81LtvD2z086u/l2YO7PHv8QOOmqQvWf2cRqKdE/y4i1HE8NedEHa1TF/Z7urvounmDW12d3Ls7QF9vt6aH09fbrSJN79jGzuoqGs+f5krbRU6fOs7+AzWsW1/MnLk5zJk/i8zsVIpKCpm9MA+vYG9cfd0QhvrgLwrEK1SINDmOJSuXcPDYAVouN9HYdJaWi400XTjL/j27OH7kIDXV2yhZWci+vbtoOHWcY3WHKNu4ntSZKSwomMeu3ds1PJgzp09w7mwD58+d4vSpelUx/WwD1zrauDPQy727t+ntuUlHeytX2lroaG+lo62Vvltd3L3dx5MH93n7+pUmzqgWC+qjFhHq/wPUk7pq50FNs77Xf5u7t/s0H/t7urnT18uDOwMM9PbQ2dFOZ0c7vV03NX2I2903udev+h57em9y7Xobbe0tBEf6Y2JpgJ2bNXrTxuIV4kFClpy9dbtJyJCzYMl8FAnx2DlY4+7pgoOTLQJvd8IiglEmyli3oYTLbRe51NrM/oN7mZc/m8KipYSGBzFh0jhcfO1xD3DCzcceGxczjK2mEaOMYsuOMtaUFSGShuMTJODgkX38N7+RlKqg9mANb797RfPFcyog3f4afvjxO65dv8Iff/7C16+e8e13r7lz7zZv372h4/oVlqxYjIunMxHicMJEoVg5WiEMElK+pYwdNdsZNFpvCtqTDBAERrBl134mGMzg4+G6DBmmwyQjK8JiEtCZZMJ/fTKKEbpT+eDT0QwZOo4PPhvFpyNGM9HAiEipjIBwMfZuPgzVnsCgT0YwZJgOg4fp8PGIsXwychxDRmjzwbCRfDh8BENGj+azsWP/ISKGaE9QrTXpjP+bkND5DxGhplZ/pKXFEB0dPtQawwda2gzWm8jHk6by0SR9/jVZn4/0pzHJzY3PDKYxaMwIBmkNZaS+LlOs9ZloNp7Px37Mv8d9wqhpwxg/Q4eJluOYbK2Hvu1EJlvrMcFiLNrTR+AZ5oy1wIycJekUb1mOJCOKT7Q/xDXADmPrKRSuXoi70BELO2PCxcHIkmKprN7CwWP78Q8V4hciICEtjrQcORJ5KIbmeuhNG05cUijO7hbYOZkw3Xgc7l42NJw9yMYtxWiNH4qbtx0+ISohkZqTwKz8TMq3l7Hr0E5ik2JIyU0kUhZCmDSAMGkAyplSchfNRJEpJTQ2gJikaOJSY5Clxf+HiMhZMIvMuVkkz8pAkhhPtDKeuFQlImU8wbGRhMRGEyGXIE5R4icOI0Aqwj82gvCEOGQ5qchnZZC1JJ+4melEJiqIz8ogMklGYKyIIGkU1gJnxptOYZzhBMYZTkBrqjY603WZaKKHtv4YRk8eziSz8Yw30CUxW4GbvzM27pa4+TsjSRQhSRRh4WyGs48DLr6OaE8ZjbWbBZNM9DQxpzWbi5Gny3AQ2GNsNQ3vIHcCw4UkZ8rJnZuKT4CqjO7iZsmatYuJiQ2ivLSQ6u0bCAvxJEbkjyjUk3nZSlLlEUhFvszOiic7PZqsDDEB/raEBDvjLbTG1EyP0HAvklJiWFG8gCXL80lMj0cQ4sEMFxOm2+irStYCc0ydDbFwN8Yt2A4nfysc/GZgKzTGSmCApedUzTKTnY8Rzn7GOPka4ehjiJOvEe4BpniHWuIfZUewxIkgkQMhYifCxc6EihzxD7XWlKr9QqwQepkSFGCNKNIFaYyAuFgvYsQexES5IY5wQRbjRZzYk3ixJzKJgNgoN0TBDoiCHZCEOSKLdSc22pnoCHuNaFB/HRFijSjcjugIeyQRDsREOhIX7YIi1oMkmTcpCb4kyDxJTPAmJdmX5CQfEhO8USoEqpPghSTGiZg4V2RKAcokIYpEb028KVLiRKjIkRCxC5Ex7kTGeSKO9yJa7k2MXKiKJil8iJZ7ExnjTnC0M6EiZ0LELqqJ1ygnImPciYr1IDpOQLTcm9hEP6TJAUiTA4hO9EWSGkB0ij+RiT4EKwQEyT01MDr/OJUb4St2wk/qTIDcjQCFCz4yJ4RylYgITPVEmOiKfYQlk13GoWeni7HXdBxCbXGJtMc6yBTHSAsEUmf8lJ4IZW64SxzwiHHGR+6Jn9IL/wRv/BP+V0hoxITMG1FSKNkF6eQtnsmGqtVs3VXG6g3L2L6rnJ17NrF9ZwUbNq0mLz+bhAw5CTOViBPFBEmCCJdHECQLIzRJRIgiAu8oX7zCfAiVhiNJiiUmUcUQmLNkHsqMZJQZyaTNziI0NoooZSzSjERE6TKiZyqQ5aWSsjCHlPlZyLKTiEtXaFzKxKxkkmcmM2tuDturK9latYn5+bOp2VPN+abTdPVc5+GTu/Tf7aG1rZnTZ+o5Xn+YY0cPsGtnFZsqNlC6rpianVU0nT/FlZYLdLRepL+7kyf37/DVo/t8+eAud/u6NW7EjauttF28QM2OKs411NN78zpPH97j9fOnfPf6Je+/ecXbVy80L7X/C396qbl0/fT+nWbW9e+0arVT8f3bb//BgFALAvWSkro8rT5qd+LPP37j119+4v27t/zPf//B9++/0zgZb15/zdcvn/P40QOudVzlQuM5Xr54xvfvv6Ovt5vG82c5f+4MHe1XuHdXBb766vEjHj96QG/PLW73qUrWXV2dnD7dwIkTx7l6tY2Wyxc5ffYUx0/UsbVqC1t3VHLp6mV21+xgX+1u1q4rpnDFEpYuK+DQ4VrV5XrtKio2lbKhdA1r1q6ismoTtftruNjSSMOp4yphcXA/58+fZdeuajIz0yktXc/Jk/UauFxDwwna2i7T3d3FtWvttLVdpq7uKKWl69m4sYyNFRuo2VPNyYY6TjbUUb2ziu07ttJw6jgXWxo5dbqe7Tu2srWygn21u6k7fpj6E0ep3llFwaL5LCqYr2E+zJ2fx5p1xVTv2cG2mm0Ubyhm4fKFLCtexr5De9m4tZwNpWvYtLmMw4dqKV69gpI1K1lZXMjmrRs5fPQA5RUbuNB8jivtl9lbu5s164pVALs1Kymv2MCSZQXkzcmhYHE+qRlKoiT+BIS44uBuhpWjAZZOBpg7q46x3RRMHaZi7W6CoeUEbN1MMLOZgvEMPfyDXXD1tMDZXXVcPa2Jk0VSWVXOky/v8/jRPZ48vk9/T/dfE6P3eXz/Dvf7e+jv7qS/+zoPBnq5daODWzeu03eriy8fPuDdN280rtnfo0zqC7C6AKx209S/p+/fveXunX5aL7fQdOE8Z8+cov74MQ4fOkBvzy3u3R3g2NHDbNlcwc7q7dTu28PRIwfYu28nu3Zvo7RsDWs3FDNvfi5SmZi0zCTmLMgjLlFKQLg/tu52hMWGE5skxS/Cn8j4KBasWMjiosVUVG7kemc79SePUbN7B5s3lbG5fAO1NTupKF3H7JyZFK1YSvXOKiqrNrGgYB4ZOels2lLOvtrdnD1zkjOnT3C87jAn6o+yb+8uKrdWULN7BydPHOPsmZOayeebnR20Xm7m8iVV/6C99TK9XTc1Yk39WKB+QPg75+GH795qBITaVVCLAzVH4v5Av8Zp6LnZqVl6+vLhA03E6f5AvyZCdX+gjzt93dzr71V1uR7epX+gh65b17jR1Y5IGo6BmT52btbEKKPxixQSJg0mfU4KYnkU68rXUHtgD47OdpiYGbK+dA0x0mimG+oTJ4shThbD0bpDGvhcQJAvInEEkaIw3DycsfO0xMhmKjYuZoRE++Libc80s0mY2xoxxXA8YydpIQz0JDY+mj21O5kzfxYxcSK2bd9Mx7VWKjaV0t7Ryh9//sLrNy94/OQ+3759Rcf1K5w518CKlctYX7qGI/WHudF9nUtXW1hatIQwcRgLli0gIycdn0AhgyZMN2KEzgT8w6IR+IcyYZoJH346guHaExk9Th9Dc3s+/HQUg/+txafDxjHogy8YqTOVj4fqMEx3HCPH6zHdworPR+vyhZYen40azyfDx/GvL7QZMnwsQ4br8vGIsXw8Uocho7UZMnoMQ0aPZvCYMXw0Sod/jVYtNH2so2JDfKyrpxESg7V1/zHz+v8WEWpy9Yda2nyiN4lPp0znY30DBk+ZzsdTDZng4sa/DY0YPHE8gydq8dmEUYw1ncAE84kMm/A5n+kOYdSUYYwz1kbPVJfxM3TQM9dlnJk22kajcAlxwMZHtQ0dlRJGWEIAovQwTN2mY+5mhHewCzoThhMhUVGrLe3NKFqzjLuPBjhSf4jlxYtxFzpi72rJNNPxuHrb4BXggFgegHeQPdGxgXh62ZKTm0jF5mJOnjlA8dpFGFtMIWNWAkFRvlg5mTFv+WwK1y8lv3A++YXzCZIEIcuQkbc4h9UVKyhYlU9itgJFZjzSFAkiRQQJM5XI02Wk5qaRMDNRIyCiFWKkyfHEpchQzkxDlp5MbFIiwZIo/KIikGemMjN/HnFpSUhSkwiIiSIiQU5kkoyIBDmhili8IsMIlcchzUwjXClDmplGdKqSiMR4opLjcfD1QM9Mn7HGE1XHcBwTTCcy1UqfsYa6jJo0jPFGOky1mIKekR6TzSbjFeqFoY0hnsGepOSlECGLIDgmmLHTx2LjYYPuNF0mmkzEM9gTxUwFSbOS8I30JW1OGkHRgQwfO4wJ03Wxc7Nkho0hxhZTMbeexgyrqciVUQi87VleOIe82cm4OJnh6WpJmkJERIA7BbNTcLU1ZHVhHnNy4oiL8cHfz5rQECdk8mAEXtY4uczA1d2KBQXZLFo8Fy9/V4ztDDGwnco06ynoW05iqvUkjB2nYy0w0xCrrb2MsBUaY+djgr2vMXY+/7vS5CA0wEFooIoyBZgiCDbHJ9yaAJE9QWJHAiLtCBE7ESFxIVTkSECYjaYb4RdiRWiwHeGhDogiXYiVeCKL8UIa7UFUqCOhATYoYr2RSQTIxQIUEi/iRR7EhjojDXMhXuRGgtSTWJEDkSGWRARbIAqzRhJpR3S4jebrqFArIkOtEIXbECNyQC51I0nhRUqCkPRkP9KT/UhL8iUlQUiSQuVIJCZ4k5gkRK7wJCHRm+QUX5LT/ElM8SVe4Yk41pnwaAeCox0JFrsQKnElROJKWIwboTFumo8SpQ8RcZ6E/lWUDo521nwMjnZWlajFLip2RIwbkXGeiOTeiBJ8ECX5IkryJSJBSLjSm2CFgIB4d3zjXPGRuuAndcUvxpHAOBeC5O4EyN3wlzvjK3fGV+mET4ITQqUzApkDtmHmTPOYyFTXSVj5m+EldsNX5o1HjLOmTK2OMqlEhCM+cneEMo9/iImAROH/HqUQ1zAnRGlRhMiDSMyTkzE/GVFCGMqZcaTPSSIlV0nmvBSkKRIiZGHEpkkJigvFPVRAYHwozmGeCGMDiUwWI89JIG/pXJatK6Rg5SJy5mVTtbuKQ/WH2LJrG6vL1zF32UJS82Yya/E8ZDmpiLOUBKXEEJQkJmqmHEl2AqJ0GeI0GfFZiYRJI0mZlUbWnCxiFDHMXzSP9RvXUbJ2FecbT9Pb08m9ez08etTPvXs93L7dSW/vdXp7r9PTc422tgscPbqP7dsrOHHiEHfu3OLLRwPcG7jF4wcDPHv8gNdPn/Dmqy/5+skjvrw7wJ1bN7nReonL589Sf3A/508cp/1iEwNdnbx8/JDvX3/Nj9+85u2rF7z75s1/HPWF4cd33/Hnr79oRIR6wvEfO/B/Xf7VL7pqEfHm9deansTbb9/w/fvv+OP3X/nxh/e8eP4Vr1+95I/ff+XB/bu8eP6VhkD99ts3fPX0iaYHcf/eUBOEawAAIABJREFUHV6+eKaJkVxpu6wRC7f7erh5rUP16nl3gP7bqh33B/fvcuvWTZqaGqmrO0p9fR3NLU1cam3hwKH9bKnczL5DtTRdbmb3LtVLbumGNSwqmM+y5YvYtXu7ZgFJHTfaWlnBps1l1J88Rlf3DTq7rqkWjCq3UFu7l5KSYuLjpRQVFbJtWyWHDx/k9OkGGhpOaJgQR44coqPjqqaIvWjRQvbV7mb7jq3U7KmmZk81O6orqdlTrVqE2l/D2XMNVG3bzLLli1i0OJ+SNSvZWllBxaZSlWNRtZltVZtV39+WchYtWUDOnGxmzZ/F0lVLWbluJQuXL2Rt2RrmLJjNosX5bN5STnPTOfbs3cn2HVs50VDHucbTHD9xlBUrl1GxuYxtO7ZStX0Lq9espGTtKgqLlqqEQ3oSGTNTWbKsgIysJELDvRAG2OEqtMDOzQhbNxNsPEwxdzbAzGk6RnZTsHAxxMhqIjauxtg4m+DqaUVObiKrVi8kJMwLD4EtQSFeJCRIaGg4wtMvH9B/u5vmpnM0NzXS0X6Fu3dU4L87t29xo6OV9rYmrlxu4typE5xtOEnz+XP0dt3kzcsXmiliteOgdiB+ev9OI5rVvZ+vXz7nzeuvVbyPpkbOnT3NpZZm6o4dYcP6tWzfVkn98WPs3lVNyepVbN2yiYaT9Zw7e5r9B/awcPE88ubOJDwqEJ8gAVHiEBQpcSRlKAgM98XT3w17dxsEAe7MWzKbvIU5OAnskShEbKwqZ9nKpaxcU8T5C2dYtXoFs/OyKStdy7FD+9lcvoHN5RtYX7KK0g1rKCtfx/YdW6k9sIeqnZVUbtvMsbpDnD1zkpMnjnGi/ij1x49QvaOSzZtUQvHsmZMaN2Kgv4dbXddpa73I+XOnqDt2iIbjdZpI06vnz/j95580a2z895+aNTZ1D+Kn9+94980bvn72FU8e3Ode/20e3Bng0b273B/op7+nWyMg+m51cX+gnwd3VDyKrx4/0vQkHtwZ+MtF7OF2t2pC+U6fajHqVvcNOm+2c6OrHXmyFDNrI7wCPZAoRBoR4RvhjTJdxpIVi8ielUntgT2kpCVSXFLEyuJCgkMDyF84l8ysNPbtr+H5y6fsqtlB/sK57NtfQ0RUKHoTx2LuZIyJ3XSmW07GzMEQA/NJGFlOwUlgq0pn2Jvh7GmPtaM5lTs3sXZDMaERgawvK2FVSSFiSSSi6HCyczKo2VPN6pIiilevIDQ8iMRkBZlZaUREhRIYFsCa0hJ27q0mOSOJEFEIM2fPZMGSfOKUUgZ5BYYQJpFi6ejCp8O10NLTZ6TuZD4drsNnI3QZ/O/RDPqvz/hsxDgGf67NoA+HMlJnKp8M02XwsBF8MnIU081t0JlsyFh9Uz4frce/vtDW9Cc+Gqrz1+e6fDx6LB+P0eJfI0YyaNgw/jVSm3+NHqead9WdpJl4/f8SEYO1tVW0ai0thmhp8cnYCQydbMDQaSZ8PtWIT6ea8JmBGVrW9gwzM0PbxoIRxlMZNHIIH2p/graRLqOnjWKo3mdoTRvJeBMdxpvoMM5MGz1zlZjQNRnDoBGDsPOzYorNBGx8LFDOjWN2cTaWQlMMHPUxtp6Cvas5+UvyKN+6ll2121m3cTWXrl5k78EaMnNTiU8UkzU7FWsnYyzsDfDwtWXu4jSiZf7MyksiXh7O+tLllG0sQpYQSUCIO1YOxuTMTUWRJsUnxBNhmABFZjy+4T6YO87AJ8IHr1AvKvdsZc2mErLmz0SRISdhZuJfpWklhetWkJqbRm5BHqm5aSgzExArJaTmppEyK42krDRS87IJFkcTk5jA7MWLSJ87G1lGGsm5OaTPnc3MgnyikxMQJScQkSAnRCYlUCrBPyYaxaws8gqXI0lLRZScQGSiAll2Jqn5eQjCAxhnMpnxplPQM5vCRLNJGNoZYeFmjoHtdCaajsPARl8jbHSm6mAnsMM90B2/KD/i0uLYuncrhjaGTDabzHSr6UyZMQV7L3sCxYGsLF/JotWLyCnIoaC4gAtXGwmKDsTKyQwD8ymMmzwGKwdT9A10cfW0JkYaQmKyhIJF2Ryv38Ou6jKk4kCWzMtkZoKEWWlSEqSBLJydSNHSmfh5mZOoDCI0yBGlIghpXADhEQIcnc2Il0ewZu0Klq5cgGeQG46+dpg6GTHFYiKG9lOxE1rh5G+DrbcZFu6GWHsZYedjgqP/DJwCzDTEakvPqdgKpmLvPR0nXyPcAs3wCrHAJ9wa3wgb/CJtEYZYEhhlT1i0E8GR9viHWmuOWkQEB9oQGmxHVIQzcWKVkIiJciMyxAFFrLfKhYj2RCHxQiHyJD7CDVmkO4kSAYkxHkijHIgOsiQyyAJxmA2xkfbERNghCrMmXuJMrMgBcaQd4kg7YqMdkcW6ooz3IFEuIDXRh5QEIYlyAcp4D5TxHiTIPDVCQqFUFa+Tkn1ITvFFkeiNVOaOSOJImMiewCh7AkVOKiER40bYX2Rq9QmLdSdQ5IR/pANB0c6ESFwJFrto/n7kXwIjONqZsFh3IuMFhMsEKop1gpDIRB9CE7wJTfAmJNGbALkHXhJHPKPtEUqcCJA6EypzJ0zpSaDcBT+ZE34KF5WIUDgikDngJVctMjlG2OAYZoOH2BU/qRA/uRB/hddfk65u+Mjd8YpzwV3igLvEQRNr8pF74qsQEJAoJDDJh6BkX4JT/AhO8UcyS0JiQTJxefFkF+WwsrKInGVZiJOjCJeHEKkMIyIxHG+REEGUN+EpYvwVYTiFe+Ih9sU9SoiPNAhxupTsJbmUbFnH1r1VbNpewar1K3nx7Qs6bnXw5MVT+h/fo+bofk42n+XslWaylswjKluJZE4KUbMSCEyWEJISQ+ysJKQ5SUQmxZKcl07Z9gp2HtzN2o1r2bpjC4fqDnLqzAnu3O3lqyf3efKwnyf3b/Pofh93bt+k60Yb19tbuNFxid7e67S2NnLq1FFaWs4yMNDFwEAXPT3XuH+nm9fPn/L2xTPeff2C714+59WXj3nQ18ON1ku0nD3N7c7r3LzSyrVLF7nVfoUnd/r57uVzfvr2Dd9/+5rvv/lGU0b9e3RB/QL5xy8/8+evv/Drjz9oVm7UkYfv336rgcKpnQb10s13b7/RrC79+cdv/PD9O54/e8rLF894/eolPd1dHDt6mIvNF+i/3cvTLx9rtvg7b1yjuamRW12dvPr6Bd+8ecWjh/fp6e7i7p1+Hj96wL27Awz099HR1krLhUZaL7fQf7tXJSC6Orl6tY1r19rZv38f+/fv4+KlZq53XuNo3RG2V29j78F9HDh6kMOHajl3toGKjRtYkD+HVcWFGjfg0OFaqrZtZs/endTur9Hk0c81nuZSazP1J4+xc+cOtm2rZNGihUilMSxfvpTS0vXs27eHxsZz1NbuZdeuag4dOsCpUye5fbuXixebWLgwn6VLF7Nz1zZWFC1lY8UGdtfsYPOWclYVF7KquJBdu7dTVr6O8o3rWb+hhMIVSyhYNJ+lywooK1/Hnr07efL4PqdP1XO8/ggHD9eyZFkBy1ctY+3GtWTNySJ9VjqzF85madESqnZWsnlLOafPnKDhZB27a3aw6S/BsKFsLStWLqNgcT7FJUWsWLmMxUsXsqFsLavXrGT23Flk5WSQlpFMSloiqelJBIX6EBImwMvPBm9/W+w9TLBxNcZOMANTx2lYuBox4y8xYWanj5WjAW4Ca4JCPFhYkEXjhWNcuHCc6upyKis3UFa2iu5b13ny+B7tVy9Tu283dceO0HThPPfu3ub5sycM9HfT2dnGlStNnD/XwNmGes6fPkXrxWb6e7p58/KFhrCuniFWAxP/HsVTR3bUv7+PHz2grfUSZ043cOZ0A0ePHKKqcgunGk5Qd+wI27dVcqK+ju5bN7nU0sy2qq3k5mWRN38WshQpbt5OePq6EhzpT7g4GKlSTIQkhMBIP1KyE0nPTSElO5GEDDlxSTH/D1/vFRVlum5td+/Vbdvddi/b2IoJUUCRICoZCqoIVeScigoUOYOAZEQQUERRMYOYc1bAgBHJGDGigmLC3HnttXZY139QWl+vvce/D+7xMt5RBwyog+d65j3nZO3m1ew6sI1lKytITk9i6bIy8gtzKF1cxJ7d2+m51k3z+SbaL1+ko+USba2XaDp7kgMH97B1+2a27trCwcP7aDqr9j40Nhyj/sQRjh45wM4dW9ixvY6jRw6wb+9Ojh87xIXzZ+jqbOX6tS7aWi/R2HCMA/t3s7W2hpMnjtPd3kZf731+ef9OE+H83//4O//8j39oLhH+DGNvB1/y/Inaj/K0v4+H9+5y6/o1rnd3cfPqFe7d6uHR/Xvcun5Ns87Ue+c2vXduc7fnJreuX6Pn2lWud3fQ3d5CV9tlrnS00tXZ+jFauZnOK634h3pjamGER4ArU/QnYmw1C5GnPWYOc5htaYR3gCehYUH88tsHrt3opmbzBg4fPcDO3dtIz0xl5iw9vH09yMlbQHZuJrv37uCf/CePBx6RnpmKtbMZdhJLTG0NMbTQR9doMnrGU5hna4K+iQ7zrGcTpgrGeJ4Bqzes4ETjEWrq1rNk2WLSMpJwdXPGdI4RZuamhMmCUSil+Ad4Y2YxB5GTPaFhQZSUFrFh83o2b6+lsKQAa3srfIJ9KF9RTkJqvLqx2jcolJjEFCZoT2OupS36hrMZP3k6Q78byfcjtBg6bDRDh41lxBhtRo6dync/TOC7Hyby9fDxjNXWYbS2NjPmWvD9uMl8+dcf+ezfhvHZ16P5bqwOQ4ZP0EDEkOHj+GrEj3w1YhRfjBjJ5z/88L8g4psJU/haazJDx6v9EV+N09KAxP+EiCFjxvD12B/5dtx4hk+exqjpsxg+zYCvp87gq6kGfKNnyI/zLBlhYsoka0vGmhrw2Q9f8NmYIfxoOIGxM8cyQmc442eMYZLheI0SoT1nIjrzJjN17iR0LaZgZK/PDNtp6FppYyDQxVXuhEOADVPnTkLsY8++I9s429zIxi3V5C3KwsNPwo6928gryiFY7s/y6nJ8gtyYOmMcS6oWkleciizKm6Wr8omND8PLR304NZ6tw4QpP2Bpa4R3oJgVa8pQxcswnKePjYslFqJ5WDla4uovQeAmICErgdTcNLxDffCR+rJoWTHrtm4grzSf3MX57Di0i+ziXLIW5agz3dMTSMtLZ/22jaypW0fl2pWk5mUh8fNFlZjAqppN5JYtxk8hIzQ6ktT8XBauWEbE/BRkSfEEx0bhF6HEL0JJaHwMuRXl5C5fhjwthZDEeALjoohITyWxIAvnAE8mGU1jppUJM62MmWlhwGyBKZYuFpjYGaP3J4D4NDrGOujP1aekqoRVm1cRkx6DpZMlNmIbJs2chLG1Mfpz9dGbo4eBuQG+cl8UCQq8w7w50nSEjKIMTG1mM1FvAtMNpzDb3IDYBCX+Qe74BYiRyrwJV/mze89G2jvOsGjhfLzFthzfW4fQYhaLcuOJDfdBFuzEovxYMuZLkYe54CqZh4+vPWEyD2wFs9HV1yIk1JfkjFhcfB0xd5qL3jz1ipyO6WRmWEzHwGo6BlY6mAj0mSOagZmzAZYSI6xcDbGUzMLMeYbaF+Goq4EIW9dZCD2McfSajZO3Kc4+cxC6GeHqZ4Z3oJXaA+E1RwMRYk9TJC4mSFxMcBXPxtvTnBB/O+QhIpShjihCRKhCnVAGi1AFiYgIdkQVIEThKyDc34HoUEciggQoA61R+FmiCLBCFWxLeKgdimAbwgIsiZA7oAi1JTTQUj0h1sjC7JDLBMhlApRhAsLDPj5l9hq4+OSRUMjtUSocUIYLNeZrmVygTnGS2uIeYIFrkDUeoXZ4yxzwkQvVEKAQ4SMX4ikVIAm0QhxgiadUgLfMAU+pAE+pAB+5EH+5CO+PqkWg0olglQu+ChGeMnu8FUJ8wh3xDBfhE+mMX6wEr0gnHMNsEIZaIZbZ4S6zxTdciG+EA+5KW8RyKyQqa8Qqa5wUFjirbJBECT6qDA44hdnjInfETS5GonRGohQhCrNBKLXGSW6Hs0KAKMwGh1ArzTsnuZ0GJD6pER7RYjxiXHFSOeOR4IM0S8mCqhxqTmymYnsl/nGBuCk9kM1XEJgQjFjmjihUjIvSA3upGAs/e6wDRQhDJNgHOOMc7IpfRCDKpAhi0uNIzkwiLTuVnMJsjp8+zqOn/bRd7+LuwENuPrpLQUUJQQkq/FLCCcmOIzgrFs/4MNyjQwhJiyQiK5HIzARyK4qo3rqe9ds2UrO9ho11G1i5Vr273nS2ka72Zm50t/L04R3eDQ7w+MFt2i41cfb0cS5fPM2tG51cv9JKc/MZLl48RWvbeS41n+HipdNcvdqq9kQ8esCLPrUi8fbZAC/7H/Hw1k1udXcy+LiP/ru3uXvtCvdvXOPZw17ePX/KL6/Vnojf3r//l53n/zn/+ON3DUR8Wnv66e0bzWrDp2K4nz680/gjfvrwTmOufvSwV2Oa/qRAPHv6hCOHD5KWmkxHeysXzp/l2tVu+vsecvPGNc6fa+LC+bO0tV7mxfOnvHv7mtevXmq6I/oePaD3/l0GnvRzt+cmzefP0XTmFN1dHZpDXn39cRob6zlwYB+nTjXS0naZjq52zp5vYteenazdtI51NevZt3cnNZvWsayijJzsDJaUl1CzaR1Hjh7gyNEDbN1Wy66PqUSrqldokl82bFrLsROHNaCwaNFCFAoZCxcWsHLlCo4cOUR7eyt1dbXs27eH9vZWOjrauHnzOocOHSAlJYmqquVULl9CXn4Wm2rWsWfvDlZXr6BwYS6FC3PZtn0zGzet1QBExbIyjT+jek0Va9au5Mjh/TSdaWTN2pUkJseRm59FZFwEUpWUgsUFlFaWUrGqgoqqpezct4Nt2zdz9NhB9uzezv4Du9m1extlS0rIyVtAZtZ8SkqLWF5VQUVlOUkp8Zr1JaksmLiEaBZkpxMVoyI0LAhPHzG+/s44SuYh9rBknt0MjC10mCOYge7ciRjb6jLXwZCZ5jrMsZmBqaUe7t4OhEg9SE4J5+b1Zl48u0dnexNHD+1kw9pK9u3exv492yleVEBCfDS7dm7nZGM9vQ/u8HLwqdovcf8G9+7foL39Ai0Xz3G1s4PeO7d5/uTxvzRUfwKI//r7v2u+v39us/7w5rUGel88f8qd2z2cOtnArp3bOXzoAK0tzTSdOcXtWze5c7uH3vt3OXWygfy8HJKTEkhOiSc+JRY/mS9CVwFeQe44e4owsTDEI8CV5AUJJKXHUVZZTGS8EjtHK5TRYVRvrOJi21kWlubhF+yLo0SEm4eY1PlJrF61nBXLl3LkwF46W5s1t/S3b12n+0o7NbXrSUtPZkX1cjq722hoPMbxY4c4fGgfu3ZuZcf2Og4f2sfRIwfYtrWWymXl7Nm9naNH1AlPLZcvcOniWU0E7J4d27l07qxmpendq8F/iXD+r7//uyaR7c+Ffa9fPOdpv7rxvq/3Pnd7bmrUh/u3b9HXe5+BvkeaJuxP6sOfQeL2jet0tjZrQOlTOlNHZwvdV9q43tNNQloM02ZOwcjMAFMrY8yFc5k5Tw8zhzm4+rqgjJJz/eYVPvz8lncfXvNf//wH/U8esn3nFpZXVaBUybAVWKGrr4MiPAyZIhRVpIKLzee4dPk8h07tZd22VcTMVyHxd8TATBct3THMtpyFlXAec62MiEuJIDDMl9UbVtB1tYVbd6+SlBpHRLQCdw8xSclx5OVnaczWnl6uiF2d8PHzJEQaiJePOzmF2dTt2MzZS00kpyfhG+LL4mWLyS7IYtOWjXxmJRAyRmsy3w4fhW+QDBd3Xz4fMozR46YydNhovh+hxYgx2gwfNZnJOkZM1J7F19+NY/hYbQzmWqJjZIKeqRmfDxvBVz+M57uxU/h29GQ++2aUOsVpxASGjlCvNX05fAxfDh/FlyNHMWTMGD4fOZa/jBnPkHGT+XrCFL6ZqM3XE6bw1fhJfPnjBIaM1+LLceP54sdxfDluPF9pTeArrQnqd2N+5KuxYxk2XosR2tMYpTuT77X1+UJLm3+bOI0hOjPQETox0nQu4y3MGDvXmL9MHMEPeuOZbmXAOAMthmv/ldG6Ixk/Ywxj9UczzmA0U0wnMM1sCtPNJ6NrMQV9q6noW01lhrUOJsJZ6FtNY+rcSeiZ6VC5djExSYqPvQ5z8A32ZGFpHscaj3Dv0R3OXDjFgpxUZhlPw8XNlsVLclm6vJDs/ATyFiazdPlCZApfrG1N1NKokzlShQ/zM+MpKsvFzMYEa5EZk/UmYOVoiVeIJ0ZWRpiLzHEP9iQxKw15XASqpBgyC3PILMwhOWs+latXcPpCEyfOnKBuVx0pC1JIykgiqzCLbXu3sbp2DUUVxaTmLCA+I52CslJySoqRRkWiSk6ksGIJ+UsWU1RVSUL+AtKK80lfXEhcbgYhidF4R8iIzcskviAHaXI8qsw0ZKmJyJLiUaTGY+fhzGTj6Vi72WMhtmWOw1zmicywEltjYmOErun/hoiZFgZMM9HFLciN0OhQ8pfk46/0Z+iooRhZGTFBfwJaeloYWRmhP1cfXVNdQiNDqFy/lMUrSghPlDNjjj7G5jMxMpuBvtFU3H2dEQjNCZJ6EJMgI2NBLMGh7iypyCdU6kGk0p8j+zazf/taAr2FhPo7opK5kpURTkFeNF7ulswxnYSjaDbBIRKCQ9xwdLQgPl5JRLQUoas1pgIjDCz0MLSagZ6ZDpMMx6NjOhETgT5GtroY2esy13EG5i6zsJTMwsrVUDMWLvr/utIkMcDB3QiRpwlO3qbYS2bh5jMPrwBL3LzmInZXdzm4es7Bxc0ET/d5mvHyMMPP04IgH2tC/e2QBdgTFeqMKkgNEZFB/xsiIgPsiAqyJTbUnjiZiASFE3EKR6LDHFCG2KKSCpCH2BAaYEFIgAVhwWqIkIXZESa1JTjIEmmQFWFSW5QKByIjnIiKdCYi0glVhKM6pUlmh0wuIExhj0LpgEzpoO6XCBch9puHOMAS1yBr3KV2eIQJcJfa4RpigyTYGt9wRzxC7fAItcNP6Uig0kmtUIQK1GtOMgcNgARHSQiOccVHKcIt1BZJiA3uYQLc5PZ4RzgRmOCOX6wE93Ahrgp7vCNEeMjt8I0Q4RcpxE1hg1huhVu4Wo1wUlghVtkiibDHWSFAGGKDfZA1olB7xGEiXOUiXMMdcZSp+yJcI0R4xrioY1/DHTRAoR47HGUCjTIhUTkiiXDGO9kXp2g3XKLckER5kl65gOKaUuKLEynbvJSg5FBCUsMITZMRlByGW6QPdkGOWPnZYxsowjbACRtfJxwCJLiEeODoL0HgLsTZV4y/PICg8GCWr6/iVt8djp45zu5j+zjZfIYFJbmEJUUQlKLCM16Kd7yMwGQlvrFh+ESFEp2VREn1UlZuXkPVptUsWrKIFdXLyS/MITxCzurqFVy80ET9kQNcPtvIk95b/P5+kBf992lvPkvH5XM86u3h8YO7POq9zfUr7bS2XKCz4zLtbZdob7vE9Wud3P1YQHf32hX6e+/y7vlTfnozyE+DL3jz4ikv+h7y5OF9Bnrv8eJJH++eP1UnM718zrvB5/zxy8//Etf4ZwPlp5vcTxDx/vUr3rx8oYnO/OSReP9ODRV/++M3TXTr+3dv+PD+La9fvaSzo43Wlmbu37tDe1sLtTUb2ba1ju6uDu7dvc22rXUc2L+Xrs52zp09w8UL5+i5eZ2Wy5cYeNLPwwf3udVzg0cPe3n39jVvXg9qlIs3L1/Qe/8u7W0tGvg4c/oku3fvZPXqlTQ1neb27R46uzs4f/EczS2X2L5zG4VFBSxeWkptzXrSM1LU3oLcTBaXLGTtulWcOl3P9h117Ny1lZra9SQmx7G8qoJly5ewdv1qSkqLOHm6np6eG5w4cYzy8lLk8jCysjKpqlpOY2M9XV0dNDScoL7+OM3NF2lsrOfs2TNs3lxDVFQE1dWrqFq5jJLFCzVdEWvXqX0SxSWFlC8pYe++nZruiJWrKlm/oZqqlctYvmIpNbXrOdl4nA3rq1lSXkJObiY5eQsIVYQgVUlRxanYumcrG7ZsYMfe7ezYtZXGk8epqV3P1i017Nu7k+076li4KJ/lVer1jKKSfIpK8tlQs4bCRbmsWFXBgrwMfAK9UERJSUiNw91XjLO7kBCFHx4+9ggcTRC5mWFiOY2ZcyYx21YPXdMJmNrNZI7AgGnGk5hnZ8g8m1nIwv2IT1SQmKjkSX8Pd3s6uXm1hXNnTtB44iD7dm9j394dZKSnEBUdzqaN6zl06AC379zg6bN+7vfeYmCgl8HBx9y5rT6E3r99S9NM/amn4MOb15rv7qeD8JuXLzS3529evuD1i+e8f/eGmzeu0d7WwrWr3Vy8cI49u3fS2HCC/r6H3L93hyePH3L6VCObataRn5eFQiklNS2RnLwFFBTnUVCaS1xqLKp4BWHhoSijwygqLaRq7TK27NxMQUkOYjdHPP1dqd2ygdNnT9Bw6hjuXmLMLOYQFaMiODSAiEgFGZmpeHm64uEuJjoqnMTYKDasr6bl8gV6bl3jyNEDlJYXs3RZGTWbN7Btay1bt6hN3tWrV7Bu7SpOn6rn/LnTrF+3muJFBezbu1MNDLu3c/pUPY0Nx9i1cyt79+zg7KmT3LvVo2mrfv/6lcZT8slX8uHNa02C2yfv1LPH/Ty6f4+ea1e5efUKN650c/vGdc3q0p89Evdu9XDz6hW629vobG2hs7WFjpbLtDVfoKvtMp2tzVztbOPW9SvqQs2bV7l95wb3H94mOy8DZzdHTM1NCJIHYi6YS1B4IJXrlrF1zxbaulvpe/yA5y+f8fvffuFR/0MGnvaxunoF1WuqEDkKmKozifiEaI4cO0hJaRGBwX6kZ6ZSWl5MemEqpSuLyCrOQJWkwDXABSsnc6xFZsw00cVo7kycxAJWrVnO+Ut40DokAAAgAElEQVRneP/hFf/9z7+zuHQhKakJZC5Io6AwB7kilMWlReTkZhIU7IezWERQiD+LSgopLS/m+MljlCwpZvP2WrILsggIC6CovIgFeZls272Vz2aYWDBpuiEzZ1syZuJ0Rmnp8P3oiQwbOZEvh41h6F/HMXaSPjNMrJhhYsUEHUN+nDyDybomGJpZM3OeJdqzTBiuNZkvh4/hi7+OZujIcXwzWoshP4zVjFqFGMPQkWMZOnIsQ0b/yOejxzB04iSGT9fnB109hmlPZejESXw9SZth2tP46zQ9hmlPY+jEKQydOJWhE6fy1QRt/m38JD4fM44vfhzH11paDJ8yhZFTp/NX7el8PUmHz8dP4rPxExg604BxttZMdLDlB1MDvtWdzNhZOmjP1kPbaBqjdcfw3ZTvmGQ8gXEzxzJa7we052gxxfhHJhmNwlSoj7GtLsa2uoi8bZD4i3DxFaI7WwcbF0vM7Y3RM5pAQJg7JUvzqKmr5m5vD//1z3/w6s0L/uuf/2D9hmoqlpXi7CIgOMSHbTs2sH3netLSo0lKjcFZYk+YIpDVayuJiVWSnpFIuCoU3wB3DE30MLedg5ntPAzNjdA3ncE0E11MBfPwkPnho5ShSEoif0kZ0akpxKQmUbNtC0frT3Dy9CkOHNhHQ8MJVq9ZxeYttezYu52KqqUEyQNJWZBCVkEeMalJhCrl5BQvJDknk4UVZRQsLSUxZz6R6ckoUmOJWpBMVE4qgfHh+MbIkaXHEFOQRmR2CqklBYQmRBGTPZ/w+Yn4RkiJmJ+AjbsQG4kAZz8JVs42WDlbMctiFnNsTZk6S5tZZgYagDB3tGaekxXDJ47CPcQLa7Ed9h4ibMQ2jJk6Bl1TXUZNGYXA1QaxnxO6s3WYZqyNi5eQ6EQ5eYsySUiLwMzGhFClLw4ulkw3mIiJmT5mNkaIPe1x9RYiiwggIS2CYLk3QVIPFEpfdu3ewOmT+8lMj8bfV0S4whsLMz2qlhcidjbH31eEr7cDTiIznERmhAS5YmI0FUtLQxJSwpFFBODsKWCWuR5TDLWYOnsS+uZq6NSz1GamnQ6G9tOYJdDByEEHUyc95jjrM0eki5mLHpbiGdi6G2LvZYKDpwlCD2MErrOwc5mJg4sB7r5m+AXZ4OljhrPECCexIe7upvj4mOPuboq7uyluEhM8JCYEeJmjChURr5AQr5AQHepIvFxMotKVhDAX4kKdiA1xRBVoj8LbmgSpIwkhDiRIhSTLnZivkpCqEpModyQqREB0mAPhoXbIQ2wIC7bWjDTIiuAgS+QKe6RyAcFSG03ZXLDUhpAwW0Jldrh7mRAqs0OmdMAn0Axvv7kEy2yRygX4BFviHmSJj9IBT5nan+Amt0MstcY5xBovlTqW1TXEBq8wIb5hInxCHJAqxIRHeBAQKiJA5UxQrJigWDH+UU74qIT4qIR4Ke1xC7PBUyHQjI9KiF+kI36RjprPeCjt8Qi3w1P10VQts8RJao6rwg6vGCck4QLcIkR4RDnhphBh72+BlecchIHWeKqccQoT/J/jInfATeWEa7gjTmECHKV2iBVCXOQOCKV2eCV6I452RRwlIXB+CGnL5pO/roCU8hRCU6WEpkqJyo7ES+WJg6893uFeeCo8EPkLcQ1zx8JbiKm7gDludph7CbHydsTWxxnHQFfcpN4ERIUSlR5N3tJ8yqvLWV23mt3Hd1O9ZRXyRAUhcWFELoglekECfhGBBKiCySnLZ+OuGjbvqePs5SYWlS2kbEkJi4oL2LRxLZtrN7Bv724unTvD8tJiDu/czsC9Ozx/cJ+n9+9y/8ZVXg/086z/Abe6O+m9fZOHd29x40onXW2t3LjSzcN7dz/e9N3n2cfEpcFnT9QJTE/6eP18gHevXvBu8DmvXzzl5UA/zx4/UqczPR/g57ev+O2ndxqI+HO2/qdVpU/vPqUyfWqi/ZTc9Ok299XzZwwODGhugf+8d/7+3RuNKfXggX2UlpZw/PhR3r9/y+PHfZw6dYqKigqWLa2g9XILjx485Ma163R1dHL2TBOtl5rZs2MnTSdP8fzJAK+ev+DNy0F+++ln3r1S3yTfu3eHK1e66Oxs5/z5s5w4cYz9+/dqyt8uX75Ec/NFTp1qZN++Paxbt0Zd9pauLlwrW1JCdk6G+iZ+8UIOHt7HytXLqdm8gT37dlK5YilLl5VRvnQxZUtK2FS7nsKiPI4cO8jxE4fZu28nBw/tZfmKpcjkIeTkZrJm7Upu9lzlTFMjZ5oaP2bfn+XAwT0cPLSX/IJssnMyWL5iKWvWrmRZZTlbt9Vy4OAeVq1eTvWaKvbu20l9w1EOHtpLTa26YbpoUT5l5cWsrl7Bppp17NyxhcaGY+zds4PikkLS0pNJzUwhLjUOZbyKoopita/nyD4qKsupqV3PmuoqOlvV60I1tesoLilgWWUZK6rKiUuMQKEKIb94AVVrl5KSGYM0wh93fyc8g5zxk3viLXXFxdcBBw9LrJ0MEbnNxdrJkNnWOsyx0WOurdpgbW5vjMDZjNnmM7B2mEd4ZAjbd9RQuDCLg4f20NHeTM6CNMqLC2k8cZjajWtobDjG7j3bSU6JJ68gmw0b13Dtehfnzp/mZs9V7ty+Qe/dmzy8f4s3L9Wxop8A4lNi2KcQgPevX2kKE3//+SdNwdmt69foaLnM5QvnaWu+RMvFCzRfusCli+c5f66JixfO0X2lnfu9t3n+4gmPnzzg6LGDVCwvI3NBKguL86ipW0/pkkXsO7iLE41HKF+6mPKKEg4e3seJxiOcOXuSM+caOX+xib0HdpK5II30BSmcv3CG8xdOU1O7Hi9vN5JT4iktW0RMbATRMSoE9taIHAWEyYIJDvEnIz2FsvJiTp9poKX1Iifqj5C5II3MBWmULylh44Z11KxfR1F+HukpyWzbXMvNq1douXiB2g3r2bGljuOHD3H5wnmudLTT1dZK++VmOltbuNrZwd07t3jc/4hnT5/w4vlT3r97w9/++I1ffv6gSUrre/SAx/2PePK4j8f9j+jve8jj/kcMPOmno+US17s7uHfrBo8f3ufl08cf/y+PeHBX3QNx5+Y1rna20dnaTEfLJdovX6Tl4jmazzfRfO4M7c3nudLewrWudq51tWuK8W72XCUyOhypMpRAaRDRibHEJscji1CQkplGUVkxDWcauXv/Di9fDfLrrz8zODioUUc72lup2bQBVbiCxSULaW27xN59O9mxayvFpYXII8KITI3ES+pBYUUh0hgpYl8XIpJUCF0FzDYzZq65CekZyezZu4MHD+/y6y/vuXP7Bg3HDlO7Ya06oKC8hJBgf9JSE8nNW0BiUiy+fp6kZ6SwdFkZMXGRVG9Q+18yczMoWVLMwsWFJM1PJD03ncXLFvOZqaUIocQPPSMLvh0xgeFjtfnmBy2++UGLv46ZwrCRE/lu1CS09U1xcg8kLCIJiXcoeibmGJrZYifxYI6dkO/HTeSzocP4ZvQ4vvtxAp99/R1fDh/FkB9Ga+arEWM0IDFk1FiGjNfia21tftDV43tdXYZpT+VrbW2+m67HSANDvpuuxzdTp/HVZB2GTJrKV5OmMWSiDv+mNYXPfpzAl+O1+HbyJL6fMoVhk6Yw5McJfD5mHJ+N1+KzKZMZOmsmfzWbwyhrM36Ya8S3+jp8rzOJ8TOmMd10BqOn/8iwycMYN2scI6b/wF+1v2Wi8VgmGY5hktEo5olmMtNCm9m2M1AmhBKs9EHkZoeJhSG2ThYcPLEDeZQfQoklmXlJ7Du4jWcvH/P2/StevnpBS0szV6504ePtjouzAw721mRkJFJdvZTypYUkpcYRFR9Bw6ljrNu4mp27tpCekYybuzNm5rMxmj2TGUZ66BvqMsd2LkJ3EVbONpgK5mEpEaBKS8ZXGc6SNWuo3lxH4eLFbNmxk+MnGqirq+N2zy221NVSVbWc48ePcrH5HMurKkhIjSOrMIuUzDQS0lJYWFrCzXt3ONd2meq6TZStWsbCylIS8zKQp8QQFCtnflkeyow4InKSCEiQE5KiQpoSTWhyFGFJUYTPj0eaGElIvIrwtBgCo8OwcrFF4C5ktu0cJAFu+Ml8mag3gWmztPlBazheYX5YudqjZ27IZOPpTJs7E3GwJ37KQKxcbMlenE1wZDDWLtaM1RmLmcMcnH1EuPg6YuNojtjTntzCVNZtqsROOJeyykK8A8XozNDCUjAbEzN9ZpvPQOIjRBrhr47kTVMRHheKV4ALcpUfhUXzWZAdz6Ej25hnpo+VtSFe3kL8A1wIDpSQlqLCwmwGfj6OWM6bQVxUCLaWhtjZGOPhJUQVHUyo0pd5tkZMMRjPDLNpzLScxjiDkehZamMgmIahw3SMHKZjIpquMVXPEeky12k6Zk66WLjoYyVRpzUJXGdhL1GPSGKIq/dcvP0t8fazwMfHHD8/S/z8LPHxMcfHxxxvbzM83EzxdJ1NgJc5ymAHYqRORAYLifAXEBviSEKYC/FSZ+KlziTKxMSGORMVKCAhRERyqJDkMEfSFC6khYtJVbqQKHckNkxIVIgAVbAt8iBrZMHWGpgIDbQkMMAc3wAz/IItCJT+vwjXQKk1fsEW+ASaESK3Q6q0R6q0/5jIpO6K8AlUd0V4BFvgo3TAI8wWcYglYqk1jiEWCIMscJUJ8ItwxlshJEAlJihcTKDUEVm4K5ERXgRJHQmIdME/xgW/aGe8I0R4R4jwi3bGJ9IRd4UAd5ktngoBXkp7DWD4qIT4hqufEpkVEoU17io7PCIEuCrscJZaIZbZ4KFywFVhrx65EKcQW2x95mHhboLAzxxXuRoG/q9xltnjGu6o9k7I7HEKEyBRipAoRTjKBIiUjjgoRDiGO+GZ4IUyN5zY4jiU2Ur84nwJTgjCP8YPRaqMxLxYYjIiCI7yxyvUFZcAZ6z9nJnr7chcTxHmPo5Y+Tph5S3CztcZUbAEn4gAguJC8FH5EhobQm5ZNiUrF5JakEhkmpLk3ETisxMIiQpBGiOlcEkBa+qq2bpnC/Wnj3Os/hCNp49z7uwpNm1cy7FD++m900PrpYvUbVzH3q2bObBjK3e6O3n77Am/vR7k7rVu+u/e5kXfQwZ67/HqST+DAwM87u3l4Z17PHnwiMGBZ7x98YLXL57y5uUz3g4+5+3gc83P71694P3rl/z20zsGnz2h906PJkbx2eNHvB18zoc3g/zt11/+RY34szfikxH1U/Hcn5tpP3kjfv/wgWd9fTx99Ig/fvqJv//+G29evuDl0wH1+sOvP/N04DHPnw3QdOYUAwOPuX27hxs3rvH4cR8bN25k3759NNY3cP7sOTra2um9d5+7t+9w+uQpFubls3bVajpb2/jp7Ts+vHnL+9dv+OXtewafPefF86fcv3+X7u5Ozp8/y8mTDVy8eJ5Lly5w5MghGhvruXDhHM3NFzl9+iR79uxi1aoq8vNzSUyMp6S0iKXLykidn0RSSjxSWTDRsRHkF+ZoCuiyczPJL8whNz9LnayVm0lyagKnmxo5dHgfJ0+doL7hKIULc/HwlDA/PZmy8mIaTx7n7LlTXGo+x7nzp7l1+zpHjx2kuKSQxKRY9SFw01p27tpK7eYNbNu+mbotm6hcvoQ1a1dSU7ueqpXLWLN2JWvXrWJ19QrWrlvF5rqNbN1Wy+a6jeTnZVG3aT1b6jaxsCiPqBgVYeFSIuIjSMlJI7s4l+VrlrNj73Z2793B0WMHaWw4xpWOVhrqj7J1Ww3Va1awctVSikpyiYwJIzJeTm7RfBaWZyOPDsIrVIKLrwPuIU74h3vgH+6Bl8wZtxAh1i7GOLiZYikywNRmmtpcbWvAHKuZmNsZYSeci6HJdGwEZiSnxVK1soKa2nWcPtPA5ebzbFy7msryxZQuKqRqRQUd7Ze5crVDsza1pKKUdRuqWViUx6rVy9m9fQsXz57maod6le9TydynUrRP/SWffBC/vH/Hf/ztD96/fsXtG9dpuXiB0w31nDxxnAtNZ7jQdIautlaudHfS1nqZttbL3LxxjUd993n85CEPH93l2vVOduzeQmXVEgoXZVNesYhdB7axeYe6W+TosYPsP7CbprMnedR3n0d99+nr76Wvv5dHffc5dHgfqgg5SytKKS1bROHCXKJjVGpQys9iw8Y1LKssx83dhYBAH+q2bKK4pJD1G6o5fuIw586f5sLFJrZsraF8SQkLsuaTuSCN1LREKspKqVpWQWFuDqmJCSwrL+P44UNcPNvEhaYzmguHp/19PLh7h662VtqaL9Fz7SpPHj3kzetB3r97o0lEe9z/iFeDL3j96iVPBx5rSiDv3rnF1Stdmr9RV2c71652c//2TR7eu01f7136H9xjoO8BLwb6ef6kjyePerlz8xo3r3bR3d7yL+3Unxqq2y6do6v1Ete72rl5pZObV7voudatDk+43UNxcRHRsVFk5mRTVrGUJSsqySrII0gmRRquwMHJkVVr1/D0+TMAPrx7zx+//Q7/+R/cuNJNR8tlzp46yf59u0hNSWDd+tXUba2hesMqikoLEfuLcQ92xyPEg9iMWGLSYpF4i/EN8kamkrJk6WIOHtrLrZ4b6oCHO7e5d6uH+z097N25g+bzTezYXkdhQQ6msw2JiY1AJg8hVBqIKkJOXEI0RcUFLF5awubttRSXL0IkFpJdkEV69nxWbVjFirUr+Ewo8cPexYcR43QYNnIiE3QMGT5Wm+9HT2b0BF1GaU1nxDgdJk03RuTqT2xKDmnZxUQmZRCfnoujlx/jp8/QAMLXo9SdEH/5foR6denj/E+Y+HLkGHV0q9YEvp44iSFaE/hirBZfjp/IMO1pjNQ34HsdfYZp6/LN5Gl8PUlHAxFfaKnViC/Ha/HNpIkMm6LNkPFafDZiDJ+NGMu/aU3mK119vjEy4ps5xgw3N2WkmQnf6E3li3Gj+OukcUwx1GX4lNF8rfUt42aNY5TeSIZPHcYEozFozRyJ1syRzLTQZqaFNjPmaePsY4+zjwNBKn9cfZ0wNp9JxapFLF9TzI79m7jYdoo7D6/zj3/+O3fu9XC8/gjHjh/i+InDWFrNY1llGSnJccyfH09t7WrKlxYSpgjG1UvM+k3VnGg8QkJiNOVLinFzd8bWzgLTeUbMs5qDrdAaiZ8rPlJfRF5OWIvtcA50RxofQ1BUFItXrmTZ2nUkzp9PRnYO1WvXsHfvXq5fvcarl4M0NZ1m4cICzp4/zcnT9RSXL0KqDCU9O4PC4kXEJiZQsXIF6zfXcKD+GPsbjhCZFs+quvUUVJYStSCRglVlhCZHoEiPxV3pT2C8HL8YOW5h/oTEq/AOD8HRzx1xkDeOPmJc/N0wtp6NsfVsbMR2ZBQtYEFRJu6Bboh9XQgID8DCyYZxMyYz2Xg6P+pPYqTOOLQMtJnrYM4UQx08Qz2JSInAX+nPTLOZ/KgzmhET/4qRpQH6JjrMsTQgIk5KYJgnWQUpJKRF4BXggpuPCON5eki8HHB0tcHJww6JjxCBiwXu/k6o4qX4hbjhJLFiUUkmMoUP6ZkxBIe6Y2isjbuHAJncm9joEHKzE3B2NMfb04EgPxeiVYFIg9ywNJ9JYLAbfkESPP2dcfYUYOZggt7cqWibaKE9Rws9S21m2U3DWKhurJ4j0sXCZSYWLjOZ56jHPEe1udpMNB1zR12snfWxkxggdDNC5G6MSGKIs7sJrp5z8PAxIyDYllCZkMAQOzx9zPDzs8Tb2ww3iQluLkb4us9FFmCnVhr8bFH52RETLCJe6kxcqBMJYS4kySXEy8XEhghJCBGR+hEg0sMlpIWLSVE4k6RwIuHjxCkciVE6EqNy0kyEQohcJiD4o/IQ+rEXIuxPykRgiBWRMWLCFPbqButwITKlA/5BFnj7zcUv2ALPIAt8FHZ4hlnjGmKBh9wOSZgNziHWeIaLCIpxxU/lRGCEhKBwMQGhIqQKMUqVO/4hQvxUTnhFinAPt8dVYYeHygHfGGd8o5zwUNojllrjJrfDSyXESyXEQ2mPu0KAd7iDGjRUdrir7PCOFhKYKMY/ToxnhBD3cPuPTyESuQDnUDtEQdbY+szDytMUO18znEPVqsL/Nc4yew00fAKLT1DhohQiCLNHFO6EOEqCe5wH/sl+hKQHE5QShE+MNwGx/rjJXUkqTKC4uoiodBW+Si+Co/zxDvfBPlCCha8TFt4iLH1EWHmLMPewx8pTiJ2fI/7RwchSFPiofFGlh1O1uZKiqnyUKWEk58UTkx6Fe7Ar4UkKiioLSS+YT3xGHLmLcigsyWf/od3cuHWFly8GuH/vFj3Xunlw9xYNxw6zpWYD9UcOcPzQHq63t/Dgzk0GHz/iWmcrD+/e0sSxfjJAv3v5ktfP1PDwfnCQdy9f8uuHt/zy/g2/vH/Dz+9e89PbV3x4M8hPb1/x87vX/PrhLU/7H3Lr+hVuXu3i0f07vHo+wNuPCsX/VCA+mU4/zScFYvDZU0251LtXg7x+8VztjXj3TvM7/f1X9eHt53dvNZn9L54/5UHvPR4/7uP8+bP09t6jra2Fnp4b9PTc4PrVa1w8f4GTDY10tnfw/Okzeu/d5/DBQ1QtX8HS8iU0nKjnyaM+3rwc5PWLl/zy/gN//PIrH96oDbG9vffo7GznyJFD7N+/l8uXL9Hd3UljYz1NTadpbb1MV1cH58+fZc+eXaxYUUlOThYJCXHsP7iHqlWVuHmICZOHkJyaQFZOBqvXVLFlWy2l5cWaFaZly5fQ0naJwqI88gtzaDp3iq3bajl9poGjxw6SkpqAh6eEhUV5lJYtYsvWGs6dP83DR/e4cLGJzq5WDhzcw6LiAnLzFlBatoh9B3ZzouEoh48e0EBLbn4WZUtKKFiYy8rVy6mt28j2nVs08cDrNlSzbPkSCgpzWL1qOTu3bmZL3SYqlpWRk7eApPmJpGWnsWjJIjZt20TVuiqq1qxgzcdVqYb6o1xoOkVry0U2122gpm4tFcsXE58ajTwymPjUSNJzkkjMiELiI8TB3RoHd2tc/IV4hYnxkktwl6ohwkZsgkAyGwuHWZgJZmLnNAdroQnzbGZhaW+CqZk+zhI7MjKT2LlrM1UrKzjT1MCJ+iPs2b2dLTUb2LN9C+UlRdRt3sjZppOcqD9CQlIskdHhxCVEExjsh4+vB/EJ0VQuKeVU/TFaL56j7/4dTbfJ4LOnPHvcr2lG/uOXnzUJQ//+268M9D36aOTtorO1ha62Vk2HwfXuLjo72uhob6Wt9TLdXR30P37A73/8zPsPr2hoPMqixQVULC9j89b1bNq8hsUVRYQqA1GqZBw4tJeWtks0t1zgyrVO7tzroffhXW7eusaFS2ep2byB3Pws5mekEB0bgau7C57ebrhIHFGGh5GYFEtWdjpBwX5k52TQ3nFZ3XrceIwdO7fQfaWdCxebKCsvJkwWTOaCNBaXqtvOFxXkU7KwkJzMDHIXZLJ21UqOHTrIxbNNdLW18uj+vX/pZ2hrvsSVjnb6H/Ty4c1r+vse8uRxHw9673HtajfdXR2aVLTe+3c1ANHV2a5Jrzp39gztbS1cv3aF2zeu0td7lxcD/Qw+e8LLp495MdDP44f31b0Pd3q4d+sGt65f4VpXO11tl+louaQxUl/taOFGdzu3rnVz58ZV7ty8xt2e6+qiv49N76Xli1m6vJLE1BS8AvzwCwkiWB7GutpNZGRnESqXkZOXS0dHB7//+ht//PY7//2Pv/O0v4/bN65Tf/QIZ5tOsqa6ik0165ArpfgEehEo9cfC0YKIlAjcAlwJVgURkxyNMkZBTmEWuQuzWVZZTkCgD4uKCnnzepD//Pe/qS9Jnjyh8fgxjhzYy4XzZzhRfwRbO0ti4yJRRcgJDQtC7OqEk4sQNw8xGTnplFeWsWHzeuJT4vD080AeIaN8RTnFS4v5zNxOzBS92fzw41TGaxswXtuA70ZN4vvRk/nq+x/5fOgIvvh2NMPHaqM1dRa6huYInL0JUSUQnbIAI0tb/vL9CP7y/QiGjdXiy+Gj+Mv3I/h2zPj/X4gY8sNovhgxms9GjOLz0WP4y+ixfDZyFJ8NH8VnI8YwZNxEvp2iw3dT9fhuqh7fTpnOt1Om882k6RqQ+HKiNp+PG8cQrQkMnTiJr8ZP4i9jJvCXHyfyxRQdhurN4AuDmXw7x5SRVub8MG82X02bwudjRzFkzEiGT/6Rb8YPZ+j4YUwymcIE4wmM1R/N5NlajJ8xijHTv2eiwSimz5mA3pzJTJ89ETMHE1RJMjwCnPEJcUURHYjYy5bK6hI6r1/izc/P+emPt9x7cIvW9ma2bK0hJjYCaxtzqlZW0Nh4mKNH93Lu3Anqtq7leMNhIuNULFpcwL6DuwgM8iElNR5PLwlm5rOZZayPjcACO5ENNiJr7MQCBG4OuPi7EhQpRRYXQ1FlJUUVy0jPK2BReTkLSxazdv06Hjx4QO2mGh48eEB//yNON52ireMym2rXk549n0VlRWTl5ZKUlkpsYgKHjh1l9/59ZBXksaiilKTs+ZStWkbF+pVUbFpJ5eZqFKnReCkDEQVIEId64qUMxi8yjJB4FW5h/ti6O2HvJcZGYo+BhTF6c2YwaeYUxP6u5C8pxCvEk4TMeAQSO5asWcLEmdpMMdFl+jwDTIUWjNWbyGTj6Uwy0GbCjMlMnDER/bn6GFsbo2uqy3STqZhYGyJwtcFCNA9ldDDK6GCKyrIJlnuTnpNAsNybEIUP3oFiwlT+JM6PxD/MA0sHU4zN9bEXW6KKlxKVIMNaYIKltSHevo6IXW3w8XPCyGQqs02n4ePrSGZ6NFmZsYQGu+EqtiYs2J1IpT8JMVLcJDbEJypwdLVhtuVMrEVzsXaex4y5OkwxHIee2WRmWGhjZDcNU3tdTO11mSfUxcrFABtnAyxF+lg7/7+xcZmBrXgm9pJZGohwcDFQg4SrMWL32Xj5WRAQYod/kNiz5TwAACAASURBVA3u3vPw97fC29sMV7ExYkcDvCSzCfW1Rulvh9zXRqNEfIKIuFAnEmVi4mQuxAQ7kBjqSKrcmQyVKxkqVw1EpIS7kBIhITlSPUnRrqTEupMS70FynDvx0RJiItTeB4VKhPwjKHwqmQtXiQiPVMe8ysOFyBX2KD4mNf358z7BlgQo7fGV2eIlsyEg0gn/KCf8IpwJjfdQpysphPgqnPCTOeIVJCAozAmpQoxXsC1eCiFuSgEuYWoFQyyzwTNCiGe4w0cYsfwXiHCT2+Eqs8Uz3AHfKCe8ohxwV9nhFeVAUJKE4CR3fKKd8FA54B3liHu4ELHMDudQOw1I2PmaYedrhkOApWZtyVlm/y/zZyXiz8qEWCHENdwRN5UTEpUjjuEixNGueMR74h7ngVecJ76JPvjG++IV44VPjC9ucldU6UoKq/IpXrmQvKXZzF+YjDQxDFGoKzb+zph7OWDuJcDc0w4zD1usvOyxD3DETeZBQGwAgXGBJBUmsGRjGemL0wiM8UeVJic6XUX8glhCo4ORxUlJXJCAIiaM5PREDh7bT3vXZR48vMPAk0f89usHBvoe0HOtm1P1x7h+pZ2b1zp5+vg+r148oe3yeTpaL9LV3syTj+Vwz/of8uJJH4MDA7x+9ox3L1/y0+vXfHj1incvX2pA4bef3vHzu9caNeL965f88v4Nr54PMND3gIf3bjPQ94D3r1/y+8/v+eX9G968fPYvwPA/o14/rTV9KpX65IX45f07TcrNu5cv+Y/ff+c///iD94NquPj53VteDDzhxpVuGuqP89OHd6xaVUVdXS2XLl2gra2Frq4Obt26ycDjJ5xsaGTHtu00nKjnSlc3Z880ceLYcfof9dF6uYUn/Y959fwFjx8+YvDZc37/+Rd+++ln3rx6zdOnT3j4sJfu7k6OHj3M7t07OX36JC0tzTQ0nODSpQt0dXVw9Wo3Fy+e58CBfaxfv5YlS8ooLFR7ATIWpCFxc0aulLKopJDlVRXqA/falWQsSGPFymVs3rKJdRuqaW65QEVlOUuXlbGxZh27dm/j3PnTnKg/Qn5BNnHxUWzdVkvt5g0cPrKfq9c6edR3n4bGY5w6Xc+J+iNs31FHWXkxhQtzqa3byI5dW9nzcc1i0ceVpKLiAjKz5lNbt1G9ItNwlAOH9rJj11Z27NpK3dYa1m2oZt/enezft4vNHxu3F+RlEhGrQhmjZH7OfEorS8kpylG3Iq+sYOXq5TQ0HuPwoX0cP3aQZSvKqVhZxvzsZALlfoQq/YlKUqKKlxESGYit2AJbV0vsPaxx9LPHOUCIk78Aka8tQi9rbMSm2LmYYik0xMbJBCd3K+yc5qhVCEczbARzScuIY9/+7Rw+sof0jGQWFeejDA8jJlrFquUVXGw6xbFD+7lw/gznzqrBbFPtes6cPcnJ0/VUraqkek0VGzauYdvmTZxuOM7Zk/XcuXGVFwNPGHz2lBcDT3j88AH9D3o1nohPcHzz6hVOHDnM6YZ67vbcpP9BL713btP/oJfbN65z40o3Z06fZNvWOmprNlJ/4hi3bl9n8NUzzp47yfoNq6msWsKe/TvYf2gnFcsXE52owt1XTExiNLFJMUhlwcQmxbB2/Wq27d7KkopSohOiKF+6mPlZaRQW5RGTGE1yagLBsiAU4WGYW87l/yPtvaKiMPS+Xd+9TaIxlhhjb9gQsYuK0pnK0Kt0GGDovYmCVCkqFpoiFrCLDbGhYEGxIKCCgKBSFOw9PdnZ+32+i5HZyXfOuToX/6XMzOKCJa555tcCAhU4uzjgH+DDibIjHD12iP0HSqi+epHC7fls3rKBmutXuFJdRV7+Zjw8XVgZF8WaxFXEJ6xkzao4tmRvYHtBPnt27eTcqXJuXK3mVs01pcJSe4vqi1WcLT/J+TOnqb1ew8PWFp52dtDb3aUChc6OR7Q0N6lG9prvN9LS3KQa3qu9dYOaa9Vcu3qF2ls3VNsZTXfqaG9povPhAx63tfCw9T6P21roaG+lo72VJx0P6XrUxuO2FtpbmmhvaVJWuTbdpfleA23379LefI+HLU08/OvzLfdpbW1m794S4tesZv2mjUTHrURiborARIJ3gB9HTp4gLTODyNgYbO3t8JB7Unb8BE+7n8D//gf+9z/877/+4MH9Js6cLlOVEmzYmIUi0Bs3Lxc0Fmvg7OtMTFI0MUnRhMWGkpyZhG+QDxIzEXJvd4wF+iQlJvD2zSv++OVnero6efPsGS2N92iov0Xbg/vsLi7Czd0JcwsTZUOTgzWLFs9HLBXg5OKAgVAfQ5EBvkEKpOYS7J3t8A70xj/MHwc3B/p9O3oK346ewvTZSxgzeRb/GPgd/xj4HV98M5KBw8bS78th9PtymMrqNHDYWL4cPIpBIybw9Xdj+Xb8FL4dP4UB343hH4O/U2UiBo4Y+7dMxP99/b8dxRcjRvHFqDEMGDWe/iPH0v+70fxjxGi+GDmBr8ZOZoia+uebyTeT1Rk0aQZfT1TCxEC16fSfOIn+Eyfx1SQ1Bk2erlQt1NTpP3ka/SZNod9kNQYtWsgIvWV8M382X06dxICJ4/h67Bi+GDGUr8cMZ+CYIUyaN43xsycxctp3TJqrhIjR6sOZoDmCMerDmKMzjYUGmpg7iXAPcGS+zixSsuOJXhOI+vwJWDlJ8fBz5OCxEnpfd/P8TS/7Du8hKjYMuxVW6OgvJTjMnydPH/Lu/XNevOrk3cdnNLc3sSo5Dq1lC4leFYl/kA9yHzeMBXpYWJrg5GqPl8IdW0drjKSGWDha4hcVQERiNFHJKwlPWM3m7UVEJsTjExJM1qZNrN+0mbT0tewuKebOnTuUlZVx7Vo13U+7KNlbzMqEOBLT1lBQlM+xE8dZuSqO8MgIqq5c5mjZCZw83IiMiyanqIDwVdFEJ60iaX0qLv4eCKwkLBbpYC13wMHXBYGNKfLwAOx93LDzdsXGwxEHb1fcg7yYtXQuGos1mThrMksFy5A5mDF41DcsNVrCkNGDEVmLmDR7KjOWzGaU+gSmac1insFiDCxFzFikwXiNSUycNZGh44aqwtTDJwxFbfZENJfMxNbdCkd3K5Iz4nDysMZAtBRTawELtWcREx+Co7sVusZaRMYF4qFYwYKlGsxfMpPlhgsRynSxdzHHxkHCvEXTMDHVIyRMTmi4F34BLqjPHIvURIfQMDkhoZ442EmwtjRGa+F0Av1dcHU2xz/ABSc3S8Rm+szWms7EGaOYMmc8s5fOYOZiNcbP+o7Zy6eyQG86iw1msNhgBtpGMzAUz8ZYPAcDkSaG4lnoS2ZhINVUWZiMpbMxkmhiJNHEWDobsdl8JOYLVEvVptaLsbTVxtx2KS4uRjg66mNjtRQL2QKsTRfhbKODl4MhcnsDlRLRl4UIcBYR4m5CkIcJgS5CQtzERHpKifE2JdrHVJmJ8JQQ4W1ChMKUQE8RgZ4iArzEBPlICfaTEeRrgv/nTQg/XynePiLVUrWbqz7uHoZ4yQXKnQgPI+VGhEKCh6cyeB0SaklwkDmecmMc3Qxw9Rbi6GGIvbsBbv5SXAKkOCokuAWbY6+CCGVbk6WTISs8JLj6mCnbm9yNkHnoqyBC7LJcuffw2ZYkdNLGxF0Pcy8jzOSGmLjrqaxKNn5iLBVGiF21EbtqY6lQPtb3OnMvI0zcDZC46iFxMcDEzQiJiwGGdtroWmmhY7kII0cd1Rk76WLspIvAWU91f4UMqYexSpWQyZW7ERK5EKlCgomvDImPFJmPCWa+ppj5mCH1lCLzNMHc2wwLuTlhqaEcvVjKmRunSMtNwk5hi8TVFH170Wd40GGpmQ7LLPQwsBMgcTXBwtsKU7kZdoH2eES64hrmhEuoI27hzriGOJOZn4Yi3AvfCG+CVwbg7utEVHwou/cXcej4PnpfdPPyVQ/3mxro7GjjScdDfvzwlt7uDtrb7tP2oIkXL7t53NHC8RMHOV9xiqvVVTTeq+Newy0e3L9He0sTXQ8f8LKnmx9fv+GXd+/55d17fnz3jhc93SpgePfqOb3dHTztfMSrZ0/54f0bXvY+USkPP7x/w28/feL3n3/g50/v+fTu9d+amH754dPfrq8T/of373j/+pXKe/7XvvhP797Cv//kf//1B29fvqC3u4uXvT20t7VSfeUSdxrquFh1gbS0FG7dukFJyW5u3rxO+6M2jh07wsXKKsqOn+DI4VKOHC7l5vUb3G9s4uqValqbW2ioq+fxw0c87X7Cy+cvVJ809ikW3d2d3L/fqMpDlJUd5+TJE1y8WKnKQ9y6dYMbN2qorFRm3EpKdrN1az6bN28kIMgXNw9n5N7uePl4kJ6ZSmFRARlZaazNSCE4NICklATyt+Zw4NBetu/YSlJKAus2ZJD3eWiqsamB23U32FaYR3RMODt2bmP/gRLq6m/S+qCJs+fKVbBRc/0KJ8uPEREZorSlrIwkbs1KsjZmsqOkiKyNmaxKjGNT3kY25mZTVLyd0hOHOVVRzpGyUnbt3UlR8XZ27d3Jnn27OVl+jKqLFVRWneNQ6X7WrkvDy0+Oh68Hq1NWsyF3AxkbM9hzsITsnA3kb82h9MgBdu4qZP2GdOLWxBISE4iDuy0yOxPsXC2x87DGbIUJElsRBmY6GFnqI7I1RmRnhNDWECMbA/QtddE318bQZAlG0iXoCRdiJF2C0FSHZYbz0dadi9RMn7BIP3Ly11F+6gj79u8mNW0N7h5OmJtJyc/bzNnyEzTW13K5soJT5cc5feoEBVtzuHL1Ip3dj3j/8Q23bl+n4U4tFy8pYeNs+QmuXarkxVOl8vD6+TNeP3/Gi56nvHrWqxpL/PHDe550PKb6YhX7S4o5c7KMh60t9HR10tHeRvfjR9yrr6O3u4u7d+rZXriV7A3rOFVexu26G1y9donKqrNkZKawKiGGrdtzKd67nYx1ybh6OSI2M8bDxx2RmQixqQgXLxc8fNwRyAToGeviLHcmOCIIa0dr7JxsydiYQeTKCCJXRSL39SQ4QlmZGxoWSFR0GDXXr3Ch8ix5+Zu5XXdDNTB4ofIs5aeOc7h0PxmZqazfkEFySgKpaYmsz0in4vQpGhvquX3jOrdqrnHndq1qpK/53l1u37hOzZXLKvWlL/DcdKeB9rZWHj9qp+1BC/V1tSq14cL5c1RVnud27U3uNNTReO+OCiz6luEfPWyj8+ED2pobqb1+lfNnyqk4fZJbNdV0tLfy+nkP3Y/bVXDR+fABPV2PVVanx20tPO1op/vRAzrbW3n8oFkFEc33G2lquodc7oGJqVSpNqxJwDc4EFunFXj6+hAYHkpSWiq5WwtwdHZi8dIlbM0voPryFZ52dqiG8/jf/9DU2EDpkQOcqzhFXsEWrB0siYgNw1BmwLxlc5HaSAiODUJkJmSFuwMrE2LIzlmPjZ0lmzav59LFSh4/aufli2d8+vieNy+eU1Vxjq0FObQ/bKGjs53eZ90EBfthbmFCVEw4a5JWYyDUx9nDieCIIARSY4SmQiQWEjbmb+RP/iQlKwWpjYx+Xw0ZzdffjmOsmiaDho+n3xdDGTR8PP8Y+N3fchFfDh7FwGFjVSDR7x+D6PflYP45ZASDRo5n8OiJfPntKPoN+lb12IDvxqhOGaxWnips/f1oBoway9ejJjBg1HjlgvWIMXz5/Xi+GDmBIZNmMERNnaFTNBg6RUMFEt9MVmfQlJkMnD6Tr6ZOY4DadL6ZptyJGDxtFv+cNJV+Y8bTb8JEBi5YwDDtpQyYPYsvp01hiPo0hk6ZzJffD2fIhJF8PXYY4zTVGDFtDEPGD2aM+kjGaoxkwuxRTJo9mvGfbU0LDTVwD7QjKimA2drTcPW3w8ZFioOHGbk71mNiY4SDuyVnKk/Q+riJouJCnFztEYgNWKA1h+K9O3jc0cKDtnv0PHvI2w/Pqaq+wLlLZ7FzssFAqIephYQLF89yofIMjk62hEcFsyohBi8/TwwlBuiL9LBytsYtwAPvUF+8Q4KJSognJnENSenpbMzJ5eCRo1yuvsKJk2XUNdRTfe0qx8uOceRYKWtSE8nMziI7ZyPbdhaya9cusrKyWLdhPbn5eeTm55GWmUHutjySM1LxDlDg5OWGb7g/+iZGCCzELJfo4x3ui1eYAoGVCfLwAEwdrbF2X4GNhyN2cmc8Q3yYPGcaM7Vmob5Ig8mzp6C+SINRaiMZP2Mcc7XnMGrqKKbOV/88SqfG8Cmjmak9lxlLZjNl3nS+nzIagaUAoZWQDds2sK5gHTpibSbMHMvwCUOxcjHH3XcFYTF+FO7ewnLDhdg4yjC3FREW40dwpA9L9ebhE+iKd4AL8xarozFPjdkLpzFp+ih0jbXQN17EMr25GAkWIxAtJSRMTkSUghWOMqbPGI2FpRFiyTJcnc2xsRKgrzsPRwcTzE31cXYxx8pOjJFkGfO1NVCfN5mps8ehNnsc0xdMQHOpGgv1Z7LUSANtw5ks01dH11AdoXguMtlCJCYLMBRqYCiehbFYUwUPhuJZGIg00BOoq6DB3HYpEvMFCEzmIDFfgJnNEiztl+HhIcLLS4qXpwQ3J0NcHfTxdDRC4SRA4SRAbqOHwsFIBRDBblIivS2IUFgS4WVKhFxGlNyEaB9TYhRmSpDwkRGhMCXS14wAD6HKzhTgJSZYYUKQrwkBPhL8vEQE+prg72ei+jNAIUXhowQMuacxcjdDggLNCAkwQ+5pjEIuJDzMmogQK7zkAjy9xXj5meAqF+DoYYibrwRnhQh7T2NW+Ihx8pVhJxdh7yXG3kuMtbsQZz9z5EE2OCikyNz0MJMbqtQIiasOMg99TD0NkLrpInJepnpM6qmP1E0XiYcSEKx9Rdj4CxE6L8FoxSJM5XpY+4ow9TTAxF0PC29jxC66iJx1EDvrY+JmhNhZH32bJSwzX4C22Xz07bXRt9fGwGEZBg7LMFyx/G9QIXYzROCspwpU99mapB7GyLxFSL1EmPhKkSpMEHtLkHpJMFXIkHnJELmJMHY0wiHYHksvCxwC7MksTGfLnk0ErPbDSm6BzMMMI0chOjb6LLfWQ9daHwN7QySuJlj5WuMQvAIbf2tcI11wiXLBwscch1AHfFZ74xrmhDzUjcR18cSmROEb4U1sYgRr0uNI35BCycGd1NZfp+HOLW7X1vD4USsdj9vo7emirbmRY0cPcvzkIQ4e28ueQ7vYe3g39+7X03Cvlqb7Suh48fwpL3uf8PblM3768JbfP37i57fv+OGVUo3oftSmDFI/7+FFTzfdj9vpetSmgog+leLnT+/5+dN7fvr4jh8/vFU93peB+CtI/N9g0dfO1JeF+O2nH1WNN//543fVuNe/fv2Fnz995NWzXro6H9Px+CHtba2Ul5dx4UIFZWXHWbcuk3XrMlmbkcbxsmNUnD3HyRNl3Ki5Tv3tOro6OnnU/pCdRTtIS0mloa6e1uYWnvc+45effub3X3/jw4cPPOnq5v79+1R/rnOtrDzPlSuXKCs7zoED+zhz5hQ3b15XBa6rqy9z+nQ5paWH2LVrBxs3biApSflpf181qpuHM+GRIWSuW8vajBS2FuaRuW4t6ZmpbN+xlfOVZ4lfE0doeBBJKQmUnz5B95PHPGi7T0trI3v27sLJ2Z7gEH/WrU/nxs2rnKs4xb79xZwsP8alyxeoOH+aivOniYoOw1PuSmBYAGHRocStWUnO1i1szM0mJSOZ/O157Cgpoqh4O/sO7+XoySMcPHqAvMJc0rJSSctKZf3mdeTkbaKwqICindvYtj2frI3K7nk3HzcCwgPIK8ojryhPBRE5eZso+py1CI0IJCQ6GFsPW0SWQsQ2YmT2EoRWxujLdFkm0UbPdDlGlvoIrA0xstRHz0JXCRCWeuiZLUNorovQdBlGUm0EsuUYSpayWGcOxmJt5D5OXKo+y+Wr57l56yr1DTdpf9hMbp6yxvTtmxe86n3Co9b7XDx/lsJteeTnbSYzK43qa5e4XX+Ty9VVnK04xa3aGq7VXOb2jWtcvVTJg6a7/P7TJ3q6OnnR85Q3L57z7tVLVRHALz984tO7t7zs7aGjvY3Ghnpamxrp6epUKRZ9bU4ve3t4/KidmmvVHDywj7xc5Up5bt4msjdmsjo+hrWZyaxeE4uDkxUiqQG2TpbEp6wkOj4a/zB//MP8cfV2xd7VHntXeyQWEqSWUtVjIdEhpGSlEBEXgU+QD85yZ8JjwggODWBbYZ7yE/LsTPYfKOFE2REuX6mk4vxpaq5f4eq1SyqQyMndSGpaIuvWp3NgfwmV587S1nyfrkcPaWyoVy13v37+jPevX/G0s0PVSPWi5ylPOzt42NrC/bt3uFt3m7rbt7h5o4aLVRcoO3GM/fv2sG9vCUdKD1F+8gQ3b9Rwp6GOB63NqoB13+/240fttDU3cq++litV5yk7epiyo4epvniBlsY7f1MhHre1/C14/eZFL6+ePeX5kw56Oh/S9fABjz5bn1qb7tLUeJc7d+pJSFiNu6cbHt5epGakE5eYQEhUBMkZa4lYGUNiagop6WsxNDZizry5HD9+nNu3anna2aFUI/79Jx8/vKPnaSfnKk5x9Phh4pNX4+0vJzY+GgMTfbT0FyEwN2ZL0WZsnKyxdrSi5MBuLlyuoPraJe41NXD16hXq65RB9CuXL3KlqpI7DXV8+PiGH358T1f3I56/eMr2ogLSM1OpuVHN7fqbxMbHMHuBJpErI4iIDSd/Rz4pWSlMnD4RmbUMn1BfLJ2s6TdviSEjxikXqPtUhqEjJ/Pl4FH06z+Er4aM5qshn/cf/mcQ/Qd9z6Dh4xnw7VjGTdOk/9Dv6TdgCANHjGXQyPH0GziUfgOGMGjkeL7+fhwDR4xV3f8rUHx+7Ivho+n/7Rj6fzeWL0aM+wwR6gxT02DY1FkMmzqLIZNnMXiSBkOmaDJkuiYD1TX4csZ0vpwynQFq0xk0ZSZfT53JV1M0+OcUdb6aNZuv5y9g0MIFfKWpwYAZ01QQMWjsKAaN/Z5vxgxj8pxpjFWfwLeThjNOYyxjZ45ivOZoxmuOZtqiiYzTGM60hePQM9VCEeWMgfkS1OaNRnPpVCycpOTs3EDY6gBk9iLCVgaypXAD3S87iF4djpFED80F6hSVbGVXyTaOlR3kUnUFW3fm0tBcT2B0EE6ejji6OZC9OYt12emcKCtldXwMhdvzKCjMUdbUOVphJDXEyNQYG3c7AmNCiE1KYENODhvz8li/ZRPRcSuJWRXH5rxcEpKT8AsK5NS5s5w6d5Ydxbsp2r2L1UnxRK6M4sLlSm7cuMGePXvYu3cvK1fF4eklJzA4iD37SrhZfwsXT1dc5G6kZKWQlbueLUW5xCStJCFjDdHJsYSuiiIsIQYnH3ds3FYgs7dEbG2KsbmIkWpjUF+kwawls5mkqYb6Ig3mLJ3NQt0FuCiclQNy89WZPH8GYgczbL2dmDx/BsMmj2TKZ0vTUsFStAy1iEqKYu+JvQTF+qMnXc6wcYMZNWUE87U1KDm8neBoBTIbAXqiJdg4m6JrrEVcYjiuXnZY2InxD/VEZKrH3IXTWLxMk+ka45CY6iGULmPOgin4BbkiNdPD3kmGi4cVe/YVMGv2RBYvmYnGrPHY2okxNdNnhb0UPZ25mMn00DdYgJObJfrCJcxfMhMt3TnMXzaTqbPHobFwErqi+SwXzEVPNBd9wWx0DTUwNp6FTLYQa0ttrC21EUpmYyzWRCDWxEg0CyOREigEktkIpf8FBgs7bUwsFyE2m6/ch7BZjMx2Cfb2OsjlEoICrAj2t8TfS4afh1SpNLhLUTgYqcLUwW5SwuVmxPhaExNgS4yvJdE+5kR5y4jylilBws+cGD9zovzMiVCYKq1M3lLlfbY0RQRaEB6gtDVFBFsSHmxJeJAFIQFmBPvJCFBIVUqFl5sh/j4Sgv1k+HmL8fcWE+xvSmiAGQEKpULh52+Ch6cRzm76ePiIcfUWYutqgINcgLNCgo2HEbaeQmw8BFi6GuKgkOIWaIGdtxiBwxKVatCnSJi462EiN0DmZYjQdfl/z10HiYceUi8DTL2NMFcIsAsUI3RegqHDQsy9DVSZCJmHPpY+AtW6tdTVEKmrIYIVOuhaabHcYiG6Vlp/g4c+gPirGiF2M1R93QcPfeqEVC5AIhci8zPBLMAUE18pJt5iZD4STL1NMJFLEDoLsPK1xMrXEqm7BFN3GZZeFlh5W2LtY4WllwUSNylCZxFCZxFiVwlSdwnmCkvsgu0w8zHDOsASm0ArbIKtcQi1wzbEBit/C6x8LXELcsY/ypu45AhCY/2QB7iSsi6B46dLOVtVTuGOXDbnruPAwRJu3rrKjZvVVFadpebaJXLyN5K6PomYlChSs1PYf2Ifj3vbqamv5mb9dd5+eMnLVz28eP6ENy96+fDmJe9ePuNZdwdPH7bx5HE7ne2tdD9u50nHQ552PqKn6zEverp59+o5P354y28/feK3nz7x648f+enjO354/+ZveYm/jm/9tZGpzwrS17X/xy8/8+OH96qNiN9//ol///4b//njd9Ubtk/v3vL8WY9ySfrzp5e1tTfJz8+lubmJrPWZaC9filAsICklkTPnTnO+4iwHD+yj7vYtam/d4Mzpck4cP6p67PnzXjo6HvHsWQ9v377m2bMeep/30NXVwc2b19m1awdFRYWqheh9+/awbVsBR44c5tq1ahoa6rhxo4aqqgucPXua8vIy9u/fS1ZWBmFhIQQE+RK/Jo4tuRuJjA4jIMgXV3cn1iStZv/BPazPzmRtRgq5+ZvZs2834ZEhREaHERUTTtWl87x81asa8Tp8aB/2dlYofDxJX5vMubPlHDq4V7XlcOnieUoP76f6ShW7dhbi7eNBxoZ0NuZvJDE9kaSMJFLXpZKQlkDGxgzlvkPOetZtWUdeUR7FB4sp2lPEhtwNZOdls3PPDjZt2cC6DRmkrk1iekyamwAAIABJREFU3aYstu3cSs7WLaSuSyUlK4WA8ABiEmJISIln++5Ctu8uZNfenWRkpeHi6YRvuB9SBxOMLYwR2YrRl+liYK6PsZURS0VL0DfTw8DKEH1LA5bJlrNMtvwzSBigZ7ockbk+YnM9hDJdhDJdjMXaGAq08fBaQW5BNlevVdLSeoeH7c086+3i558+cu3qJaqvVNHb08X7V89pbbzD9epLHCk9QM6WbA4c3EP7o1ZaHjRx5epFautu0HCnlsamBt6/fkFbcyM9nY94/0pZNdqnQPS1Mf364w98fPuGZ0+66XzYzsveHl4961WFi+/V19HSeI/Xz5/x08cPdD9WWnnu3W2g9PBBIsJD8fB0ISIyhOiYMBydbJH7uOHj50lAsDdrkleSviGFHXu2ERgRSPL6VDYUbMTaxZYFOouwcrZhhdwJaxdb5EHeZOWu52TlKYJjQwmNCycoJoTg2FDcfNwo3J7PqfLj1Fy7zOZN6yk/eYxbN69Rce4UtbdqePqkg86OdlpbGjlVfpyN2VlER4WpXtu3w9Da1EhrUyOvnvWq2tZ++viBFz1Pef38Ga+e9fK0s4PWpkZVS1P9rZtcrb5MVeV5TpWXcfTIYUoPH+Rk2XEuXaxU5UTq62q5d7eBxnt3VLmJvuduXL3M9epLXKk6T1XFGa5UnafuZg1Nd+povtdAT9djeroe86Tjocry1AcT714951n3Y548blOqEM2NyjxE010a792hoaGO5OREvHzkxKyKIz4pEWdPd1a4uSD3U+Dq5cna9VlUXKpi+66d2NrbkZOTQ2lpKfV1tdTeusGD1mYa6m/z8cMb3r57ScPd2zx43Mqeg8XoCXXRFS5D23Axi3TmY+9mw3i1sSzVXYwi0JuY1VHo6GljbikjLCyEEyeOcaq8jIT4VRRuK+DN65f8/sfP/Pnv3/jw6S3Xb17lwKG9nDx1nGvXr3D7bi3Xb9eQkBJPQHgAkasi8Qv1Y96SeWjpaGFsYkxM0kqKS/fQz1kexKLlQoaPmcp3Y6fRr/8Q+v3jGwYMHcOAoWPo99W3/GPgdwweMZGhIyfzxTcjlTmJwSPp98+vGThiLEPGTOKfQ0bQb8AQ+g/9ni+GjaTf18NUIPFXmPirOtH3dZ868dW3Y/lqxHi+HjWJb8ZNYfDEGQxT0+DbaZoqiPhm8meIUJ9N/6nT6T9tKv9Um8o/JqrRf5waA9RmMERjPsMXLGGsrj6DF2nx5ZzZDJg9i69nzmCA2kQGjh/LkAlj+XL4EAaN/hZ1LU1mLJrFhFmTUZs3hTHqo/l+6nAmzh7H1IWTGKE2mPn66nw/9RumLRyDxF6XmUsmMWPRJIzNdbHzsMDVzwFnhT0rUyMRWxiwrTiXs5dOsil/PWIzY7SWz8c32IvbDTVcu6Eca7F0sEBsJcHYxIi1G9Koqr5Az/MuzlWU09hUT9nJI2zIzsDVwxGxqRATKykyO1McPFcQtioC/9Bgcgu3krlxA5sL8ijZv4+NOVvI3LCetVmZZG/ZTNWVyxw6egT/4CBS0teyak0CqxPXsCk3hwcPHnDw4EHOnDnDunXrWJ0QT0LiGtZmpLEldzNr16WTtDaZHSVFVF2r4uzFs+w/up9TF8qpa6nnyOkTrC/YTEJmCn6Rwdh5OGG2wprFhtrMWKDB3OXzUV+kwYyFM1FfpMHQMUNYbKDFcuEyps6bysipYxmlPgEHX1f2lB9iysKZTJw7janzZ6A2dxraQm30TPRwD3Rn275teIV4oGWwALXZExk7fRTLjBYiMtdndWoUOgItps2egJWjCbmF6zl94SgOrhaMnjhMaV1ylDF34TSW6c1j1tzJiGW6TFUfjb7xItzkNjg4m6IIcMZQuBhj4RKcXS1YrjOHxUtmMktzApZWxhjozWe5tiZmMj2MBYtxdLXA1FrAomWaTJ4xmhnzJrLMeAE6wgXMXToFQ+kiBNKFGInmYmCkiVA4Gwuzxayw0cXBTg+ZbD5ik7kIxJoYfwYIkclcTMwXYmqphVg2D5mVlmpoTmqxUDk0Z62FyGIBQuEsHB31CQ60JjLUnrAAa0IUFoR5mxPqZUaIuwkRXuZEelsQLjcj0tuCWD8bYgJsifKz/AwSShtTpI+MWH8LVgZYEu1vQYTClHBfU8IUMkJ9TAhTKCEiMshSdbFhtkQEWxKokKLwFODlZoi3uxG+ciH+3mLkn8foFJ4CgnyVKoafl4hAhZTIECv8fST4+5ng6WGEm7sBXgopHj5iHN2NcfIS4eBhjKWzLlbOBpg56SFxWIaluxH2PhLMXA3QtZyHyHmZSj3oUx5MPZWgIHLTQeCyDCMXbQRuyxF7KncfTBXGmCqMsVQYYWC/AF2buZjK9bD1l2DqaYDYZfnnoLYAU08jTD0EmLgZYeywHF0rLfSsFyNYofM3cOiDBaGL/t9sTH3P9eUi+gBD4mmMobMeEh8xZgGmSBUSRB7GCN2NkHqKkXqKMfc2Y7nVMkQuQmwDbJB5mmKjsMYl1BkzDxNsFJZYyE3/a3vyMcfCxxwrfyscQh2wC7bBNdoZiVyM2FOExyp37EJtEbgZ4xzpjGeYKyFx/gRHK/APl7MqJZrs/Ew2b8tmQ04mGdmpBIf5EhUbRnpWCiX7dnL5aiUvXvdQfGAHPuE++EYriMtYxeYdmzl2/hip2SlkbEyn4uJZbtRe5VbtNe401NLa0khbcyNNd+poalBuRHQ/bqejvZVHD5rpetTGi55uPrx5qVIb+hSIX374wK8/fuTXHz+qMhHKAPabvy1W9ykQf21q6stI/PjhPe9evaS3u4s3L57zxy8/q17/sreHO7drqTh3hiOlh9i1s4jNmzeSl5ejHFw7ehhrWys058zCwdGe/Qf3UX+njsoLFWwtyKPsxDEOHtjHrp1FXKy6wL27Dfz22y+8f/+WBw9aaG1t5kF7K03NjXQ/7eJBeyuHjxxi06ZsCgryOHLkMOXlZezYsZ2cnM0cPLifixcrqaq6wLlzZzh9upzz589RXX2ZioqzbNtWwMqVMUTFhLM6YSVJKQlsLczj9NmTZK1PV7UyrVwVrbIvpaQlkpgcT2FRAWnpyVRfu8THD2+4Wn2RhvpbXDh/htiYCDZvWs++vbupOHeKK5crOXO6jNLD+6mvu8mZ02Vcuniey5cukJGp7I0/XHaY9Ox0wleGE7smlpWJK1mzdg3xqfEkpCUQFhtG1OooMjdlsj5nPWvWriE5M5mcwhzi1qxkVWIcUXGRxKyOJiUjmczsDDbmb2Tnvp0qO5O7txsbtqwnbs1KUjNTCI4IwmqFJfIQOSJbMUIbEUIbEUtFSzC2MsLC1Rwdk+WIHMSIV0gwthWgY6aLjpkuhtZGGNsKMLQwQGhmgNhMH5GpAWIzQ8Qm+phbSViTvJIr1y4QHKKg7ORhaq5d4nZtDS3N93j5oof//Pt3nj/t4sPrF9y/U8etmmquXK5ky+YNXKg8y93Ges6dP03bwxY6ux9Rc/0KNdev8NPHd3Q+fMDbF728ed7Du1cvVffx7RuVFe/Ni+c8bnvA/bt3VDWwfW+2G2pvcf/uHV70POXj2zf8+duvvH/3hppr1RTv3knOlk1krVtLwpo4UlITCA7xIzU9kdyCTRwsLeHy1fOcOHOE0vKD7Ni7g9C4cFwUbhiZChBZSvAN98c/MpDA6GDWbsrg+t2bXL97k+T1qfiG+7P7cAkbCjaSnp3OhuxMVq+K4fChfZw9c5J7d+u401BL4716Hj1s5WF7C83373KnoZYD+0so3l3E9kJlFe61q5d49KBVZc3qUwl/eP+Oj2/f8J8/fufDm9f0dnfR2tTI7RvXlXW2ly9xpaqSSxfOc+7sacpPnlABxLGjpZw5Xc7V6suq8caG+tvcuH6NygsVlJ04xqGD+9m3t4S9e4qpuXKRq5cquXj+LJXnTlNz5SJNd+pU9a693R08f9rF085HtDbd5faNa9TdrKGtuZHnT7vo6XxIZ3uLEiCa7tL6+fqUiNLSQyQkxlO0exdpmRmscHPBy98XVy9P5H4KrFfYszo5kd1795BfuI2qSxc5cuQI9XW11N2+RUP9be433aP1QRP/+vdvFO/fTe62HGydbXBXuDFn8Swmz5yAqa2UgAhfnNxXkLFhLVb2Fnj5eRIZHabcXnF2RF9fF4GxIVGR4dy4fo1Pnz6oaoBv3b6uXKYuKuCPP3+l5+VT/s2ffPjpPdt3F1JYXEh8ajy2zrYs0VuClo4W2sbLsXSyZu2mDPq5eoegJ7Sg/6DvGThsLP/8egRj1TRVuYj/r+s/eCRfDh3NF5+v/5BR9B8yin8OHvm3+3LYGL4eMYHBoyYzeNRkvh4xga++Hat8/eCRfDFk1N++zxfDxzJw5CQGjZnCMDUNhk6eyVA1Tb6dOoehU2czaNJMvpmsyeAZc+g3cTL/M3UKA2bM5JuZmnw7cy6j5moxYYkOk/WM+F5rKcMWLWbQvHl8OVOd/mqT+Of4MXwxeiRfjfyOfwz5mm9GfcuEmZPR0JrN1HnTGTllJCOnjWLy3EmM0xjNuFmjmDxvLNO1JjBdawJTF45j1vLJLBbOYa7eTObraWJgthy/aC+s3EwxstDF0duGwn155O3eRG7RRixXyBg1aThuCmdOXyij93U3h08ewDNQjtRORmJWEutz1nH81FGe9Hbwy6+f6Op+yL79u0nPSCYxZTWrk+Jwljth6WSFPMiL1Oy1rE6KJzUjnewtmynYXkjR7l3sLCmmYMd2NublsHVnERtyNpOSmU5CajKxq1cRtTKWNSnJZG/ZTHV1NeXl5axfv561a9eSnJpCWEQ4UTGReHp5ULK3mJytueQV5rI5fxNV1ZUUFW9nz8Ficgq3UF55lgvXLnH28gVWpyVi7mBNbNJqbFztmDF/JksMl2IoM2L+8gVMnqXGtPnTmDx7MiMmj2DU1FGMnDqWkTPGI7ST4R8XiomTJRPmTGWs+gSmLVBn+oLpTJk7hTnL5uCkcEIR7sW4GaMZN2M06gunYe9phdDSgPHqoxg1ZTgaC6bgpnDAw8+RsJX+pG9Yw8RpI1GbPor5WjMQipcxf+F0FmqpozlPDTMrI/RFi5k4/Xv0RYuJjgtAZLKcBYtnkL5uNS5ulizUmoGdvQRDo0UsWDgNmake2ss0MbcwxMPbHncvOxZqz2KxzhyMpNrM0ZrGPO3pzF06BW1DTQTShUjNFmNiuhh7ez18vEzx9zbH00WE7nI1DAymYyTUQPBZkRBKZiM2mYvEdD7GYk1kFouwsFmKzGIRQtlcRKbzMLFchKn1YtVehNMKfXw8JUQG27Emxp34MCfCvM3xdxIS5mlKhJc5oR4yYnytSYl0IynKjdhAG2L9rIj0kRHqKSbUU6zKQoT7yAiRS1R/71MkwhQyIv3NiQ22JjbMliAfKf5yEYHeEsIDzAkPMCfIR/pf65OPFG9XQzwcdfFxM8JfLvqvNeqzOqGQCwlQSAkNUWYlvH1EeHqLUQSaYe+qh62rHrbuhth4GGEjF2LpboSJky5ih2WIVyxF13IexvaLsZAbYeUtwMZPjJVCiNhlOSZyA0zkBki9lGfibYjMxwgzXwHmfkKsfI3RsZ6DtsUszLz0sQuQInZZjoHdIiSuOkjd9JX3WYmQuCibmkROeggddVXA0Fff+lfrkpm3GKGLPgJnvf8HZEjcjZB4GiPxEiCWGyPyNELgboDAzRChuxEiD2PEngLE7kJkXlLMFeaYepsi8ZAgdhVh4iHF3NsMUy8pMrkEUy8pFgpTrPwtlKpDoBXWAZZYBVpiGWCBuZ8ZFv7mWARZYhVijVWIMrxt72ONT4QnHoHOJK5bRURCMO4BTqzdnEJ0Qhi2LhYcOr6HsJggAsN9OX/pHGVnjrM5fyPrczNJ3ZLGyqw4QhJDCVoVSEh8MGHxIQTHBhEY6UdEXDjbdhZw+Oh+ikuKKD95jAetTTTfa+DEkUNUnjtNQ+0NLpw9RfO9Bnq7O/jzt5/55YcPqqxEX1vTD+/f8P71C14/7+H96xf8+uNHlX/849s3qmXaj2/f8PvPP/Gyt4ePb9/Q9eghPV2dKo91nxWkt7uL7q4O1UhXxbkzXDh/jqufrUN5eTmkpCSRkZXO0mVLEIoF6BjqkrQ2mZra65yvrMBL7sGRgwdIX5tKWmoyVy5f5PGjdp4/76Wl5T4XLlRw6cpFdpfsYs++Es5WnKHyShWXrl1m34G9ZGamc/Dgfo4dO0J+fi45OZs5fvwoFRVnKS09RFnZcfbt20Np6SHu3m2gsfEujZ/foGzalE1IWCAF23I5cfIoJXt3kbU+nVXxsezZt5uQsEDk3u5s255PbFwUbh7O7D+4h8vVVaSkJXK3sZ6TZUe5cP4MN29c5eaNqxwpPcDJsqMqYNi9aztlJ45wpPQAHY/bVOHhPSU7yc3bRGFxIfm7txKdGEt0YizhqyNRhPkRk7SS4NhQIuKj8A33xyvYh7BVESRkJJKYlUxc6mpiEmKIjo8mIS1BBRaKQB9i42PYsGU9ew6WsHVHgWrgylXuQkRcBHFJcXgFeOHk7UzQqmDM3MxZIlnKIqEW+hZGWLhbY+5mxXKZHmbO5rgGurHISAtjKwFLRdoYWwkwd7FguXg55rYmSE0NMTETEBrhT1hkANuK8ujp7eRazSXiV8fg6eFMZEQIx48dpulOHa+f9/DHLz/ytPMRDbeuc+TAXo6XHuTc2XLWr0snKTmeyosVdHQ9pPH+HfYdKCF2ZST1Dbd42fuERw+aef6kU9lc9lk9+/nTR969esmzJ92qUPXTzg4aG+qpv3WTB/ebeNrZQfnxY1yvvkJHexu93V3/zfu8fE7z/UaOHztCfl4OmVlpxCesxEfhQXpGMtmbs4iLj6Z473YKCjezuWADW3fnkZ2XTUBUEO7+njj7uCKzMyM2OY6I+CiiE2PZdaiY/ScOcuL8SbYU5ZK/eysmtqakb85k7Ya1rI6PpXh3ERerKrjTUEvH4za6ux7R3tbMg9Ym7t2tU/6+37/L9ZorXKyqoObaZe401NLU2MD71694+1L5c/j377/xv//6Q6UM9v0MOtrbaGu+z4P7Tapl6ZvXrnLxfAXFu3dy+NABjh45zNEjhzl75hTXa65yu/YmNdeqOXf2NBXnznD61EkO7N/Ltq355OflsHvXDqXl6fgRjh7az/kzytrg5nsNqhKHzocPePOil65Hbaqsw62aak6XHaPy3GkaG27zsKWRzvYWuh4+4GFLEy2Nd5SVsHW1XL9+jZSUJFbFx1F6/BjbdhTh7uNFYHioytaUuDaVNWkpJKamcOrcWS5UVVJWVsarl8/5+acfqLt9i3dvX/PzL5949uIpRcXbWW6wDG2DpQRFBmJqLcHJw56AMAXZuVlk56zHVe5MWkYSAcEKtuQqB0LDI8NwcXPGz09BQ0MdHR2P2LatgNCwQOJWx3Ch6hytbfdpedhMyYFi7rXc5dK1i9TU1XD+ynkePnlIYXEhuw+XEJ0Yi7u/JyMmjkRmZ4adxwr6ic1XYCS1YeQEdaXy8D+D+OKbkfT7Yuj/b4j4xzff88XQ0Qz8bjzfjJzENyMnqSDii6GjGfDtWNV9NWyM8vt8O4YB30/k69FqDJmkzuDJ6gxV02T4jHkMmzaHAZPUGTBRgwFTZ/HlTA0Gas5i2Ny5fD93IaPmLWLM/CWMX7SMiUt1Gb9Mj+FaixmoOYv+09ToP3Ec/ceO4ovvR/Dl8GF8M+pbvhr+NQNHfMP3k0ejNmcqU+dNZ7zGJEZNH83kuZMYP2sMY2Z+z2j14Xw/bSgjpn7DxDkj0dBWQ0N7OvP0NdEymofEzhgto3noSJfg6G1D9rYMktavQmChj4FEGztXS7yDPEnKTODyzSqK9m4jMDYYcydLDGVGeAbK2bazgMbWu/z4ywfevH3Ojp1byc3byJmKk2SsSyUg1I/o+Chyt+cQuyaGHbsKWbchi7UZ6azbmE1OQT47S4rZvX8vBTu2k1u4lfQN60hITSYhNZnE1BSS0lLJ3JBN7tZt7Nm3lz379rJp0yZ27t7Fho3ZRERFEhIWTECQPxFR4SQkxpO7LYfk9CT2HCwhLSuV1Mxk0rJSSFuXTnbBFqJWxbCtZAemdpZkF2xBYm2Ci8INMwdzZmlpMnOhBgt0FrLIYBFqc9QYOWUkyyTLmbl4Nt9PH8es5fOROlpgYCli1vL5TPs8BrjIYBHT5k9j2nylKmHvacNCvXnMWDCVsdNHEbY6EM8gFybMHI2BbDlJmXG4KRwQmulx485lTp47jMY8NSxshJhZGaNnsJBJaiMQSZYzY+Y4Fi2diYuXDQLZcmbMmYCFjQB3L1uE0mUYiZbg4CjDzMIQI2MtzMwNkJnqYWqmj8MKE3R05+LiZoXEVI8Fi9WZOXcyC5dpMHH698xZMhVto9ksWDYNPePZiGWLMDVfiqOjIb4+5gT4WCB3FWNsPFN5olmITeZiarEIM0stTMwWIDaZi1g2DzOrz0Fq6yWYWS3GzEb5p8R8AWZmC7GzW46LkyGergJ8PaWE+loS5WdNuI+FCiLC5UpVItLbgoQQR1aHOhKhMCfUQ0qYXEKkj4wYP3Oi/S2I9DUjRC4hwE2gBAgvqTJc7SEkSC4m1MeEqAALYoOtCfGVEegtIVhhQkSgBRGBFoT4ygjykaqe83FTDtb5eggI8BLjLxfhLxcR4CMhQCHFx1OAQi4k2N+UwABT5J7GuLoa4i4X4uCixwp3A1Z4CrD3NMbS1RATRx3E9toIbJcgXrEUgZ0Wpq66WMmNkLnoIHPTU65Rexlh6y/Byl+Mha8QmY8RUi8DxJ56iDx0EbrrYOVrjKHDQvRs56kyEVI3XQSOSz8rGkYqJULmbozU1VAFEYIVOghd9FUNTH0QYeykqwKFPoj4q0KhamzyNEbsYYTQw/C/91eA8BQgchMg9RRj6m2KzEuG2F2M0FWIxENpeZLJJZh4iTD1kmKuMMU6wBLbIGsVRFgGWPztzAMtsAiyxDLIBtsgW+wUNvhEeKp2I9I2JXL2Wjk7D23HK8SDfSdKyN21mdVrV7HjQBFbS7YRvjqChLR4wlaFEpQQjGKlH54RctzDPPCJ9MYvxhf/aH/8I/04VH6YjfnZrE6KIzM7ndKjBzl3/jQHDu4he2MWx0sPcq++lls11UobQMNtVeXihzcv6e3uUFkH+tqbnj/tUgWy379+pQqh/vnbr6o3Y5/evaXr0UPu1dfxpOMxdTdvUFVxjo72Nupu3qDzYTstjfc4dHA/hw8dYOeO7eTn5XDh/Dk+fHhHZ+djtm7NJywiFBs7a0xMpUxSm0jcmlUcKz+Os4cLTi6OpCQnsjo2hrTUZM6cLqe7q4NrV6+wb98eGhvvUtdwm5WrYnF1dyEzO4stBTnsObiXquqLbMrbzPYdhZSU7KagII+kpDUkJiawdWs+paWHOHLkMEePllJaeog9e4qpqrpAbe1NKivPc/FiJSdOHGPv/mJ2FRexJXcje/cXk5KWyK7iIgq25ZJXsEXVkhQeGUJC4irOnT/N1sI8klPXcKW6ihPHS7l86QJtD+7T87ST6zVXuHD+DLW3ajhVfpwTx0u5cb2aq9UXefvmBbduXuNU+XG2FuRQtGMryZnJRK2JwSNAjlewDz6hvngEyFGE+eEdokAe5I2TtwvOPq4ERAWxMmUVq9LiiUyIJjg2lMDoYOKS4kjOTGZ9znoiYsOJT17N2nVpbM7fRHbOBnaUFJGQEo+7t5tyIDVxJR6+HpivsMDK3RpzdwvEKyQI7ISYu1lhr3DE1MUCXTMDRLZibDxtWSxYgszRFJmDDB0TXZaJdFghd8BIbICJmQC/QG+K9+6goDCHHbu30dHZRtP9Bk4cP8zWgi0cPLCHtgf3edn7hI72VprvNSg/xb54gW25m6k4fZKr1RfZWpDD9qICjh4/zK7iItZmpHD0+GF2Fxexu7hIBcyP+0DizWtVnfDPnz7y52+/wn/+zad3b7lbd5s3L57z6EErNVcuc7rsBJXnznLt8iXaW5r54f071b/lZ71Pqb5yibVpKYQEB7ImcRUbN60ja10aKakJrMtOp3jvDmLiwoiMCcbdxxmZlRgbJxsk1ibYutnj7OOKg6cj2Vs3kbszn/zdW8nYksWqtHhWpcWTkJHIpsItmDlYEJkQTfjKcDZkZ7Jtay67dhZy4ngpdxpqefzoAY336rlxvZqH7S08fdLBk+7HtDTf497dOh62t/Di+VPev3vFhzevVdD0648/8Odvv/KvX3/hxw/vef38GU13Grh/945qM+Fy5QUqTp/i3Klyzp85TeWFCs6dPc2J40c5euQw5yvOUnvrBrW3bnCx6gLnzp7mVHkZR0oPsXdPMbt37WBPyW5VZuLqpUpuXL3Mg/v36Ol6zNPOR6r/c7oft6uC1M+edNLe0sSVqvOcOHKIitMnqb91naaG2s8g0Up7c6NyI+JuPc33G2lubuLOnXo2bs5mS34eedu2Epuw+v+Q9p5RTSD4v/7szsxOUccZx94ACxYQRaT3FnovIUBIQiD03qRJ7wgiVrCgKIjO2BALFkQFRQEVsGHDPurUnZltv/L8X0Szu/d3z733nP+L7wknCS/h5Mmnkbw6nYS0FOJSklSfy/wDRVSsrWZoZJi//v1vdHae5JsDbTx98pixsUc8fDzKyc4OajfUsFR3KZNnfY2pjQlVdWXs3reDjNwUGpo2ERUfgZG5AaHhISSnxePj54mHlyuKyHCycjKJjo5U/b8ZuN5PdU0FeQU5BAYLadq9nXMXz7J52yZyCrK5cLmbWw9usWXnFlKzUxGHiSlfX4lQJiI0Noy0vAx8JUKkMXI+sBR44uEvRc/EjhnqS/l4/FQ++WI6EybP/b9DxBcz+HjiDD76Yvq/3YcTpvHhhGn8YdwUPpwwjU++msXnk+cybooan0+ey6eTZvOnL/8XgPhimvL3v1IqEeNnzmfiuwyaBj+eAAAgAElEQVTEBA1tvliwnHEa2nw0W1N5Gov4ZMliPtVezBfaS/lKS5tJi5YyccESJi5YwoSFS5iopcO4JcosxCeaGoxboM4E9dmMmzmNz6d8xYTpX/KnLz/hg88+4OOJf2LavJkq+83sxbOZrjmDGYumM2vJdOYum8lM7alMXzqJ2TpTmbdqNnp2upi7m2Eo0GOV7QrmaE9jucUS7LzMCU0IIj47Am+JGz4h7jj7ORAQKqStfR/PfnjOuoY6hHIRfjIhhtZGJGQmsnZ9Fddu9PHDz6+59+AWGzetIzkljqMdBzlwsJWMnDRkkVLWb63jcMdBjrYr2yDWr1/Hth2NbN3RwM49Teze18KG7Q1s2N5ASU0VWUWFZBcXkVdSwpriYgpKyimrqqaqtoa1desoKCqkaU8z5dVVpGWuRh4ZRlR8NNV1a6laV039lvUkpMaz79tWjp44wtYdm6ndsJbSqjIamraxZftW6jbXs6FhEyOjt9m1bxdV66tw9nVhnvZ85i9bwAKdhcxdOheNZRportTEztseI3sz1JYvZM6y+Sw1WYGWqS6aBtos0F3EnKXqmAhMmLt0Lura6qhpqWHhZIqRrT5LVmkyS3M6Jg4GzFw0FQdfWzbvqWdNRSbiyABkUYEkZ8Wwq3UrknAhbl62uHhY4+JmxY6mejw8bHH3tMXYXIcVhotw9bHFysGQWfMm4eBuQWyiDCOzZTi5WeDpa4+p+XI8ve3w9XfEzcOasHAhNrb6mJqvQHvFPIzMdFisPZeF2rNRXzSNhTqzWKgzg2X66hiaaWJuo4WNYDkeXsbIZE5ERXgSEe6Oo+M/rUwOzstx9zLA08cIF3c97By0cXHXw8PbEG8/E3yFZggDLQkItsZXaIaLxypcXHTx8zMlONCaIKEFAd4miP0siBI7kCB3IyLAlrgQJ+IlzsSKHUmQupAe4U1KhBexUkeixPbESgUkhbuQEuFGssKVBLkTcTIHYqUCla0pPtSROJkD8aGOJIW7kB7tSUacNwmRrsS9yzgkx3mSHOdJ/LtsRHyUK4kx7sQonIgOd1S9Ly7SRfV6fIwrinABEWH2xEY5E61wQhJiRaDIlKBgcwKCLAiUWBMcKiBAZoen2BJnkQmOQiOcAoxVS9/OIhMc/A0xdlyCsfNSHAKMcBab4xFqg7vcRpmZCLVSKRMOMgscZMpqV8cQE+wCDXAQG6tC2k4h5jgEm+Iut8NdboebzB5Xqd3/AIn3q9Tv61xtA81V+Qgrocn/Hh7ev19ijW2wBbYhlthJrLCXWmMvtUYgU0KEvcQGW7EVAqktTnJHHGQC7EJssRXbYC8R4BjqgIPEXgkdEhtlvuJdu5NLuDPOYU44hjrhHOaCq8IN5zAXHEPfPSd3wyPCC5dgJ8JTZWSUpqBICyUiVU5qYRLRGQqiMxRkl2WiSA4jJiOGwppCpLFSQqJDqNhYQXiKAnGChMCEYILigwiKD1KBRGR6BLGro4nLjCMuI5bimhK+aT/AiTMdbN/dSFF5AXmF2exrbebksSO07N7JifbDXO29yNiDe6oGlJdPH/P6xdN/UyK+e/7kXb2rMg/xw+vvVP7wH9+85vWL56o9iCcPH3BzoJ++nkv0XuhmoO8KJ4+189PbN5w81s6mjfXUrK1i27YGzpzpVNqObo9w+PBBcvNySE1PYbmuDvomBiSlJ9O0dxcllaV89sXn+Al9OXP6BOnJCWzZUEf32U6u9vWwY/tW4uKjON99hvqN67B3sMHJ3ZGC8gLiUuNISE+g9WArbYfbqK2roby8lOzsTFJTk8nNzWbjxnqOHDlEd3cXHR3tDA3d4OTJ4zQ17aC5eRfbtzfS3LyLI0cOUVxaQGp6EvmFuexq3kFtXTUt+5opLVeuD1dWl7G2tpLcvCziEqI5ePgAiclxhIZJiIuPYl9rMw/v3eb3X5T1vWdPHefS+bP0X+lh25aNHDqwj8f379J/pYebA1c513mCnu5zHGjdQ+O2zZTVlBGdFocsNgxZbBhhCRHIYsPwlQgJkAfhJw3AJ8QfUVgw0WlxZJXkklueT0ZhFkk5qUQkR5OSm0ZO6RrWbljL6twM8kvyKCzOo6SskNLyIrY0bKSwrIDIuAhSs1PJLslVBjqDvHD0d0KWHIokUYpXqDfC8AD8w4QIfB2wcrfGyM4EH4kfPhI/zBwtMLU3QxYnJyA0EDehO4ESEcJAH9Izkjlxsp2j7QfZ27KL4aFB7t0d4Vj7ITqOHebB3Vvw3//BX/78Ez3d5zh94hh3R25y8dxpDrQ0c3fkJj/9+IbhoUH2te0hPCIUU3MjLK3NaG3bw7cH29i4qY6Bvl4udp3h/u1hfv3x7b+F/99D8O+//MxPb9/w4O4drl3u5cHdO9wc6OdE+1GGrw/StncPu7Zv42LXOb57/oy7I8N0nz/Hvta9NDZsobVFuUC+Y2cDO5saaGjcSOv+Zva0NuHqIcDK1gQHN1vsnK0wtzNHJBWRnptOanYq6bnpHDh6gC07txAeG07dljrySvOIiI8gMiGS9Nx0vEXehMWEESAWkp6WRG5mOgW5WTRu3sCVS92MPbjH6O1hhq/38/rFU9UGzPOxhzy+f5e3r57zj7/8Cv/1D1X+4f3f8NtXL3n94jn379zm2uVerly6SP+Vy1y73MvpE8fZt6eZXdu3caC1hZPH2uk+f46eSxfo7bnIlcs9qorX7vPnOHTwG1VGaV/rXtr2tXDk8EE6T53gfNdZLl44T0/3OYYGr/HiySNev3iqymS9b2Z6PvaQZ48fcO/WEP1Xeui90EVP9zm6Tp+k48hBTrYforf7LEMDVxl5t2UzcmNA2f40epeOjnbKK8to3LmDi5d76eq5SOOunUTExeDi5UFIRBhpa7LJLSqgaU8zfdeucrbrHNXVlbS1tfLy5XMGB/vpuXyBwuI84pJjcfF2IVgehL9UyJ7WHWzdVs/BI/to+6YZqTwYqTwYJ1d7lq/UIjhERElZIVExkcTGx7ClYTNVays5dOQgnWdO0dV9hsraCpIzkgiLkmNlb0n7yaOUVJdw4twJ+m700d7ZTmZRNtYutlg52yDwdCQsIQIDa2Oc/dxwFXrwweLlxpjZurFIx4gJk+cy/us5fDx+Kp9OnPF/hYiPJ0z/HwDxr/fB55P54/ipfDxxBp9Oms1nX89R3aeTZvPRhKkqS9NHX0zjwy9n8KfJc5gwawFfaixh0gIdJmgs5dO5S/hEbQkfz1nEH+do8sk8LcZrreBT7cV8or2QzxbP59N5Gvxp1mw+nDqTP0yezgeTp/HhrDl8PE+dcYsX8KWWJl8tnsdE9ZmMnz6ZzyeP59NJnzFuyud8OukT/jj+Qz6bMo7Zi9RYvGopS/S1UNOeh7qOBvNWaKCuq4baijmo6c5CQ28OCw01mKMzi2UW2uiYL0XPZjma+uqYuRjg6GeNSOGNV4gzAeFeiCOFuAU44uhjT1J2Ioc7j3Bh8BId3ScIT47E2s2W2PQ4bJ1t6Ohs57e//syhoweQh4VgZm5IZEwYm7auZ8PmdZRWFVNZW87e/c0cPLSfxoZNtOxtpqOjnf3ftLF73x6a21rZsL2BzU3bqdpQR1F1FcVrqymurGRNcTFrCksoKiunZn095dVVxCYmUFVbQ0Z2FgUlxUTGRRGdEENMYizrN9dz6NhB4pJjKasuZduuRrLyVpOWlUJWXjYtB1q5ev0a8SkJtB3cz8Nnj/nup+/ovtLNChNd1JaoM3/ZAvQtDZQ5iHlTWaK/hOXmK9AxXclCfS3mrVyM2vKFzFyqziwtDTR0FjBv+UKWmy5n+oLpLDddjrq2OtqGS9Ax1mLRygUsWaXJ+BmfomuxDBsPC7wl7viEuOPka4ebnwD/EA/ySjLQ1J6Lu7cd1esKSUmLJDRMSGZmHNGxEhZpzUbPZCkrDBex0ngJxlYr0Nabj6GpNuFRgVjarsLMShdHZzM8vGxx97TB3dMGH18BQcHu6OkvZrnuAuwExugZLmH2/K8xMF+G5vLZzJg3gWUGGqww0mC5oRorDdWxtF2Kn9CSyEhP4uP9ETjpYCPQUtmZHF1W4OKuh5OrLvaOy3Bx18PTxwi/AHNEIkuCg22QSgWEhNghElmqlIjAAEsCfE3xcdPHz82AUH8rokMcCfOzUrUyvR+aS5YrMxPRIQJipY7EhyovViogSmxLdIgdCXInUiPdVWCRFO6iumSFK6mR7qRGe5AY5UZCtBuJMe4kxXoog9Yx7iREK59PS/QhOc5TtS8RH+X6z/fHeZKY4ElsjBImkuI9iIlwRhJkQXCAKVKJNQEBZggDzREGWSEUW+MttsQ9yBxXkSkuASY4+BrgEWhGYLgDPlIb7Lz0EPgZ4Cu3IyDKCZdgM5zF5sp9iHetTe9BwklmiZtceU4SU+wCDRAEmeAqs8JVZoUgyEQFEe6hAhVIvM9HOAZbqcLSjhIblfJgJTTBws8IMx8DrANMVVWv/+t+hJ3YUgURKnh4Z22yC7HGVmyF/Ts4cAx1wEEmwF5ih12ILQKpssnJRmKNZbAFpgEmmAiNMQ0ww1JkgVWgJVaBlpj5m2MpssIm2BYrkS2mvhaY+Jhj6W+DXbCAiCwFaaUpCCP9WF2RTvHGIgKihIjjgwmKDcTOzx55ahgh8TI8pT44B7ohigomJjser1BvguNDCEoUE5IUQnBCMMFxYiVIpIUTvTqK0EQ5ZfVltLa30XxoL8U1JcRlxJOYlUR+WR4F+TkqO0FfzwWGBq9x75byG9/3dqb3I3Q/vH6pWrb+8c2rd1an17x99ZIXT8b4+fu3qp9/+eF7Xj59Qu+Fbupra9jZ2MDxo0fY07STXdu3MdB3hc316xm9d4dzZ0/T3d3F0NANurrO0tS0g5Z9e+nqPkdRSSF+Ql+KK0rY07aX/YcOYGBqSGpmGmvyc4mNiUDo40nTtq2c6zxB9/kznDt7ik2b19PVfYbo2AicPZxw83UjaXUS2YXZZBXnsK5hPbvbdlNRVU5lZTllZSUUFxdSXl7Kxo31tLTsob39CGfOdNLd3UVLyx4aG7eq2pvy8nIJD5dTV19DRmYq9RvXUVpexK7mHaytraS4tICtjZuoravmYs95KqpKCQ4RsXvPToQiX4xNDbCwNOHkiXZePn3Mz9+/Zvh6P0e+3U/n8XauXb7EN/v20n+lhxdPHnGq4ygn2g/T032OWzcH6TzeTkvrbkqqS5BEhyKJDkUcKUUWG4Y0Ro6dhwMu/u54BvngFexLYLiYmPR4csryKK4to3BtCWsqCohOiyM+M4mU3DQKq4tJy0mjqFwJD+WVJRSXFlBdU0FuYQ6JGYmsLswisziHiORoAiPEeIZ4kVqSRmxuHB5ST/zk/viHCXEOcMEjyANReBDGtib4S4WI5IGIpCJyinKISY4hJDyE4tIC0jKSqaws5+bQAK9evWBoeJD+a5dpP3qQfa3NDPRf4fdffuT3X37k2eMH3Ojvo/dCF6O3hxm7f5fhwWvc6O/j6ZOH3Lk9RElpASZmhujpryA5NYH2jsNsbdhI2/699PVcYPDqZXq7z/H25TNVVuc///ZX/v77b6qq19cvnvN87DF//fXP/PT2DV2nO1lXXcWOhq1Ulpawbctm7t0a4WpvD12nO9nf1kptTTVFhfls2byRfW17aN6zk4OH2tiwsZas3HTcPJ1w83TA0cWGgBBfvAPcyc7PIiUrhfTsNNJz08kvyaOptYm6TesICQ8hRC6msKKQ7PwsAmWBWNiaY+NkQ1J6InkFOdSsraBp21aOfLufvp4LPB97qFILXz0b4y9//on/+Otv/OXPP/Hq2RiP79/l1bMxfv3pe/722y/8+tOPvH31kudjj1XWpaHBAXovdNN1upP+K5cZ6LvClUsXOdVxjAOtLbTt3UPHkcNc7FICxNDN6zy4f48H9+9xa2SIq32XVW1N+9taadvXwrff7OfkiQ56ey6q6l5v3hjk+rUr3Bm+weP7dxm9PczIjQEe37/LiyePVGvW9++MMNDXy9lTx1WZib6eC7Qf+ob2g/u5cPaUKuN16+YgIzcGVMHqnJwsCory2b6riaPHOzh8/Bit3x6gbvNGsgvyECvkKBJicfJwIyIuhs2NDcQlxHPu3Bm2b29k166dPH78kJOdHUjCQpBFyohJjiEmLRYTO1PMrQzpOHmI1v27UERJiU+KJjQ8hNr1VdRvquXg4QNs2lKPsakRnWdOMTRyk9a2FrY0bOZizwUOHN7PmqJcMtesJjUzhYycdNx93Dh76Syp2anYOttSUl2CLEZOZHI0FfVViORBmNibo29lhL9MhKWzDR98PXMBS1aYMHXOIj74wzg+/2oWH34+mQ8/n/z/GyL+MG4Kfxw/lY++mM6fvpzJJ1/N4tNJs1X3P56bMpdxM+bxhZoSIL5aqMNn6ov5cNZC/jB7IR/OXcRnmjpM0TVDw8qeyUar+FJPmwlLF/LZPDU+mTWTj6fN4KOp0/nj1Gl8MnsO4xZo8OWShUzQVOeT2VP46OvxfPzl53z25ad8NeMLpqlNYtKciXw88SM+nPARX85UZiTm62iiY7qSpYbL0NDVZMaS2UxdNIVpS6cye/ks1FbOZcriKczVncs8PXVW2a9Ey3wRRs4rMXXWwyXQFlGkF6bO+hgLVuES4IBrgDN+Mj9SclNpbN1OWKKC6Iw4nP1dcRO6EywPYlPjBjZtXU//9SsIHKzJyk6jdl0loeEhVNWUsXd/MxevdHPp8nkuXeyibd8emnfvYP+BFlrbWmj5Zh8t3+ynobmJDTsbqW3YRM2WzdQ1bKWmfhMllWspq6qhZn09ZWvXUl5TTWxyImnZmcijIiitriR5dSrJq1PZsaeJY53HOX66g7AoOatzM2jau5OMnDSCpCIioyMoqyhlb+seGpu2ce5iF8N3RyipLsErwItFuovR0JrHEr2lxKbH4SPxYcKMCahpqaGuo8FcrXnM11vCfL0lzFk2n1laGszWnse85QtZrK+FmpYaGss0sPeyZ8GKBSxcMQ8jW32M7QzQMliMmZMRkenhGNrpoWuxDEWSDGO7VZjY6LFpRy2F5VmsKUxFT38xYok3iYlhGBsvo662CD8/J2ydTTC20WW+9iwWrVDD3G4Vy1YtQE1zKqtMtTC3XomxuQ4OTqYEBLoSEOiKwNEEK5tVePsKEApdsLY1wMpGH0dXCxZozcLOxZTFunPR1ldnse5sFq+cyeKVM1i6cib6FvNx8tAnWOpAeJQndo7LlNWu9kuVda92S7B10FbBxHtIEIksCfA3x9/XFJHQAnGQDSHBtri7r8LLyxB/X1MCfE3x9zRC6GGExMdcVfGqENoQE+xArNiReIkziTJX4kNdiZU6Ei11IEYmIEYmUFa5im2IktiRGOZMWpSHSn1IkDuRGOasHKALdSReKiBGYk9cpAtxUa7ER7upLiHGnYQYd+Kj3UiO9yIxVgkHilB7wmV2yramSBcSYtyJi3UjNs6NxARPkhK9iFI4ECwyQSwyIzLMAbHIjAChMT7+xvgEmOAdZIFnkDnOQmPsvVfhKTLDV2yFWOFEcLgjPsGWBMjtkcS6ExjljLfMBq9Q5fjce5XBUWyGIMgE+0BjnKVmeCpscJNbYhOwCmt/fVyklrjKrLATGeEitcZVZoOrVKlG/Ou5Su1wktr+G0S8tzRZ+htj7muoCl3/q+3p/SCdndgSgcQSgcwKh1Drd2erykfYiC2wD7VDILfHIcwRgdwB+1AB9qECBHIHBHIHbENtsRBbYOBrhK6HHivcV6LnuQp9LyP0vYxY5WaIoacJpj7mGHuascrFkJVO+hi6mmLmZYFrqHJ/IiBGSGb1arZ+s4WCDfmklKbgGOSIV5gXslQZftEighIlKLJj8YkU4SL1wi9aREB0IIFxgQQnBBMYF4gwWogwWkhwfAihKXLSSlZTtrGc8k0VJOenIIsPQ56oIDYzgcSsJAoKczny7X4G+noZe3CPn95+p/r28ofXykXrn79/zfffveDNy2e8fvFU9ahUJF4oF1ifPuHn79/y+sVzHo3e48HdO1zsOsfeXU2UFRWyZUM9vRe6udF/jUej97jYdY6hwQEuXeymt/eS6oN6TU0127c3cv5CFzeHb1BQWsjq3EyOnmhn/6EDJKYno29qSM2GdWzeuomE+GjWr61k5MYAQ4PXOLC/hZ07GtiydQMt+5pJSUskKT2RlKwUohKjlHmB/NVkleSSkptGRJSC7OxMKirKqKwsp6qqgg0b1tPUtIO9e5vZs2e3co/iTCfHjx+joWELpaXFVFaWs21bAy37mikoWkNmdrqyE35dFfmFudRvXEdB0Rq2Nm7i3PnTFJXkU1ldxo6mRnz8PPETerOurpr7o7cZGrzGQF8v9++McLHrDHuatnOu84RKobgzfIPmndvo6T7Ho9E7dJ/tZE/Tdo51HCarOIfAiBCkcWGEJiiIzUwkIScFH6mQgPBgHHxdcBa64y3xRxIrJz47mayyNeRVF7GmqpCI1Bgi02KJTIkhqzhHOTBXWUx5ZQmV1WVUrS2nsDiPlNXJJGcmk5aXQUx6PCFRMgIjxHhLfUgrSiV6dRSugS74yfwQR4kRhYuQx4USvzqBiHgF5bXlFFUWsbu1mfaTxyiuKKG6poobQ9c5evQwDQ0NnDjRwdjYGN9//4YnY4/ouXSBp48e8pc//8J//+PvPBq9x7OHD/nbn//Mo7t3uXrpEo9Hlc08168pbTynO4+TuyaT2PgoxJJA2jsO09q2h5LSAlr3NdN1+iTXr11haOAqP3z3QlUr/I+//A7//V/859/+yu+//MyPb17z5OEDfnj9HfdujdBx5DAn2o9yov0opzqOcejAfrpOd9J1upNznadoP3qYLZs3UliQR22NsiFq/4EWatdVkpObQWpGIv4ib7z9XHFwtiYuJYqK2hJyC3MQhQQQFaNgY8MGdu/ZSXVdFeWVJWTnZ5Gbl0Ve8Rpk8hB8AryVWySVxVRWlxEbH8XuXds51XGUocFrvHn5jL/++jM/f//63Zr8W/77H3+F//gbf/nzTzwfe6jKG7x6NsarZ2O8efmCR6P3GL19i7EH91Vg1NdzieHrgwxfH2Sg7wo93efpPnuGC+fOcuXSRW70X+P20E3u3rnFndsjDA/d4NrVK1y8cJ5zZ09z4vgxDh/6VmVdOnXyOH1Xerl9a5j7o3cZvXeHu3du8ezxA5U97fJFpTJxd+QmYw/ucfNdYP794zf79rKnabtKMe2/0sONa5e5daNfOTT3rp1p+Ho/Vy73cPbsaTZsWE/bgX0c6TjGjt27WFNcyJriQtbW11G2torS2moC5VIKykowNDelqKyUS709VFdXEhYWSkxMFC9ePCO/MBcTS2NEUhGZ+ZlEpURjbGuCrZ0ZKamxNDU3EBTih1whobyqmOaWnfT19/DLrz/SvLeJvsGr/PTbz7x8+4riihJC5BJ2tzbz6NlDvvvhFenZaQSIhWQVZGFuZ07DrgbWbliLUCZCJA/CM9CbsroKMotzEHg5IfBywtzRCid/N0wdLflATXMFy1ZZMHfhcj7405d8MUWNz76c+f+kRHw0Xmlb+l/h4eOJSpvTH8dPVVmb3j//r+AwYZoGX0yfx8QZ85kwcz7jZszj81nzVTWun2ss4aM5C/hg1gL+qLaITxcu40sdA9TMHVjq4slMSyOmGC/nSx1Nxi/UYLzaHMbPns342bMZN2sWn86exWdqs/lUbQYfzpzEB5PH8dHkz/lq1tfMXjCDhcvU0VgykynqXzJu6qd89vWnjJ86gQnTv2T8tInM0JyDmvZ8NHQXoaGrifrKeaitVGOWziymLJ6Mup466nrqzNKegbbFYtR0Z7HAYC7z9Wawym4pBvY6WLobEp4cgkjhi4bOHBx87FldmEnFxiq27G1EpAhGkRxJSLQUXaMVrDLVw9XDkdSMRELlYo6fOELf1UtkrE5m67aNRMcpOPOuIeW3X3/i5sBVmnfvYH19DTt37aDt0AH2fLufxpbdbGzaRv2OBjbs2M6mpp2s27iFovIqCkrKKa2qIT4jnZySQtLWZBObnEhASDA5hfkkr04lIzeT0upyjpxop/daD9n5WfiKfJBHhhIWFUpMYhRbG7eQV7AGRWQ4YQo5sUlxVNRUYuNgzeLli1lhuBwTO1MMrAyRRElxE7kxa9EslhosRWO5EiCWmqxgvt4S5uosYMGqpcqGpndqhMYyDXTNdXH0dURNS43FegvxCfEkMFzI/OUaaBktYr6uOgt01fEUuyIM9Way2kSW6WsSJPclPSuW7LwkvHwEZGTGEhDgiqbmTKwt9aioyGX91gqMrFcwT2smy40WobF4Ovpm2lgKDBj/9YeYW6/E2d0SEzMd5OFC4hJkWNvqY2mtx8pVmoSHi7C21sfISBtFZBDu3rZYCgyYOf9LlhnPZ+7SyczTmcqiVTPRMVJD33IBVk46OHkb4i40w8pJG1snJUhYCZQgYSPQwtltJR7ehri46CohQmiBn48J3u76+HgYEOBrSqC/OV5ehnh5GeLrbYzIzwyRjykBnsaIvZSDc+/H5t5bmRJlriqIiA91JizQmgixDTEywT+rXOX/VCfeQ0RimLMKIuJkDsSG2BEZbEOkXEC0womYd9Wu0QonFUjERbkq619jPYiNdCFcZodcYkNkmANxUa7ExboTrhAQrhAQHeNCXKwbCrkdwSITpEEWylG7MAfCpLaEhNgQKLbCP9gK7yALXIXGOPro4+lvgpfQVNnmJLFFKLYmJMIZSbQrnmJL/ELt8Auzx08hwEchwCvMDne5jQoonKVmeEXY4hFurdyL8NfHUWyGs8QC+0BjHMUWOIVY4hzy7yDxXpl4DwX/2sb0HiTeqxD/OyXivZ3JUaaEB0e5DY7yfwat3ysSArn9u3P4H2cvd8Be4YBlqA1GIjNW+hiwwmsVel76rPI0VJ6bIQYexhh5mGLgZttFeCMAACAASURBVMwqJyP0HA0xcDHB2N2c5fYrcJI4o8iJQJYRijwzjLAcBV4KH9zCPPGN8sc6wA4PhS/RRYlE5ScSkq5AtjoSaUY4ATEBBMYFEhQfRGBcIAExAYhiRYgTJMhS5EiTwxDFiBFFBROaqiA+P5Wkogxi1yQTlRbDtu1b+LathYP7WznVcZQnD0d58/IZf/vtF77/7gWvno3x/Xcv+PHNK968fMbLp49VFoMnD0d5+fQJL56McXdkmLsjw9wZHlI1vpw9dZK87CxCAkVUl5cxcuM6d0eG+cdffqf/ymUeP3pAb89Fbt8eUY2+DQ728/jxQ+6O3uHY8Xay83PYuqOBy/1XaNq7CzMbC7LyczC2NGV3azOnTxyjeUcjTdu20nuhi7HH93n0eJS+qz20HWihfst61hTlUl5bTkRSFKYCC7zFfkhj5Ag8HXF0diA0VEp2diZFRQWUlhZTW7uWxsatNDfvYu/eZnbu3M6OHduorq5ky5ZNnD17mqNHD7N+/TqKSvJZnZVGUko8CUmxFJcWUF5ZQklZIfGJMZRVFLN+Qy2l5UWc7Oygam05WTkZHDt+hO9eP+fxo1FuDlzlYtcZRt5VlTZt28rRgwcYGrzGneEb9HSfY9+eXVzsOsON/j4Of9PG9q2b2N28g9yyPGJWJxCzOoHE3FRyKvJZU1VIzOoEwpOjcPB1wSXAA0+xL/7yQGTx4cRnJ5NWmElaYSay+HBCExTI4xWkF2SSkJ5Aflk+hcV5FBStYcOmOvKK15CckURiVjJJ2SlEpcYSEhOKMCwQ/zAh8TlxKFLD8QzxwEfiQ6AikKDwQGQxUvyCfWnYtZVDxw5SWlVC3+BVrvb3UVRSSNPunfz9739ndHSUnTt3UlhYSEtLC7dv3+btm+/44fs3/Pc//q76wPr00UNejo1x/9YtLp07x8M7d7h+9TLXei/y8N5trl3tpaQ4n+KSfBq2bSY4RETHiaNs39nAN9/u48TJdm7dHOTerSH+8suP/PrjW/jv/+Lvv/+mqiB+X+F6d2SYJw8f8OThAwb6rnDs8CHOnznNwf1tXOw6x/kzp+k+e4b9LXupr62hIH8NuTlZFBXmU79+HRs2rqOktIDtO7YQIhEREOTL2nUVpGcmkpOXTk7hatJzkhGKfAmPCGXDpjpOnDrGgW/3kV+YS25eFpHR4WTlZFBcWkBpeRGl5UWUlBVStbacqrXllFcUc3B/K6dPHGOgr5dnjx/w8/evefn0MU8ejvLjm1fwH3/jv/7+F3754Q1PH93n0btdmBdPHjH24J5ydfrWCLdu3uDO8BA3+q/Re6Gb/iuXuX/nNrdu3lDuQfT2cP3aVUZv3+LZ40cq5eLe3dtcH+zn0sVuznedpfv8Oc6cPsXBbw+wq2kHhw99y5nTp+i/1sfovTs8GXvE0yePefzoAQ/uK3cgrl2+xOkTx+g4cpCzp46rwtUDfb10n+2k83g7+/bsYsO6tdTXVtO2dzeXzp9laPAa928PcW/kBiPX+7lx7YrKznR9sJ/Ll3s4fPggp8920jfQT+/VPjY0bCEpI43k1elIwuU4eXtQWb+OIJkEWycH4pOTSMtcjZGJIXPnziYhIY7S8hJWGethZG7ISuOVpOWksalpM8EKMbZ2ZtSuK0cSKqJ2fQVHjn3LmoIsgkKExCZEsmFTHY3bt9Cws5HOrtM07Gzk4pVLrNtYR0xiLIESEd2952k7uI8gaSAxyTFkFWRhZGmEhb0FbkIP4jISsHG1Q+DpSFJOKkk5qUSlxhK3OhFDO1OWm+nxgbWjN1orzVigpc/EqepMmjGfT76Yzh8+nfT/DBH/ChLvAeJ9VuL96+/vX0Fi3BQ1JkzTYPyMeSqI+HSGBp/NWshnczT5cMYC/jBjvtLCtECbzxevZJy2PpP0zJhhZsFkY10m6i1i/FJ1xs+fw0S1uUycM4cvZs9m/MyZfDx9Kn+cNokPpnzJh9O/4gu1acxarMZS3SWsNNJGx2ARi1aoobFkJnMWTmeK2mQmTPuCTyZ9zp++GseHX37GxNlfM2OJGhq6mmgaLWWR8RLU9dSZtnQakxZOYsriKXw5fyJzdWcxdfEkFhjMRdNoLvoOy7D00EfLZD4mTquw97VmmckSnPwc8A7xJSothqotNTj6ueAidEMoF1GxrpzopCj8Rd4sX6nFgW9auH3nJpd6urhzd4jf//YLO3c30nP1IrfvDfH08Sijd4Y4+K3Sc3ng2/0cPn6UnfuaaWzZrVQiGreyrmEr9du3UbthM3nFZWRk5ZGRk0fC6gxS1mSRXVpITGoS0igF6Xk5xKYlkpKTQV3DRjbu2ErrwVZ2t+2mrKaMjDUZRMQr8BV5Ex4RhkQiJjk1CU9vD2zsrHH38cDe2Q6BmwB9s1VYOVhiZGPMwuWaaK7URNdcF22TZSzSX4yWqS4rrAxYqK/FXJ0FLNTXQkN3EerL5rPMZAUGNgastFAGstW01FhhugxvsQfRaREsN13GXK2ZaJssYaXVchz97XEPckZdaxaOntYIJZ4s052PNMyfpBQFRibL2LSpki1bqjEz0SEgwJX03Dgy8hOwcDBgmvpEVplqYWihg+ayORhbrUDPcDGOrubYOhjhH+iCIjIQT287rG310Tdcgre3ACurVdjaGhIbLyN1dRQm1rrMXjiJ2YsnoaY1hXkrprHEcA4rzOejZ7UAQ2tNzARaWDkvx9xRuVj9frXazlnZyuTstlJpa3JajqenAf6+pvh7GyP0MkbkY0qQnzkiH1P8/Ezx9TXB/x1UCL2M8XXVJ9DdiFB/KxRCG6KDBCTKXEkJ81BVvcbJXIgPdSY8yIbwICsixDZES+3/WeX6DhbeW5neB6wTZA7ESwXESeyJkdgTKrYiTG5PeJhAuVIttyc6yoXYGDeio1yIinQmPs6D+DgPIhTKIbqoSGdiY9yUq9VhtgRJzJBIrVCEC4gMFxAqsSJMYqPKUigD127I5Q4Igy3wFBrhLjTCU2RCSKgDYpkAWbgzknAnJOFORCT6EJnki7/MluAoF4JjXBHHuxOc4EFQvDuiWFeE0c74RTriGmqBd6Qd3pF2SkuTyEi1NaEcrzNXgoTYGucQG1wktv92dkEWWAf8s+r1veIgEFv9s4XpX+794JxqsVpq9W9KhKPcDqcwe1wUDrgoHBDI7bEPtfvnvYMHu1ABdqECbBWOWIbZYy61wTTECpMgK4xEFhj4mqHvZYKRl5nyPMwxcjPD2MVcdSauZrjJ3TH0MMRe7IBHhBceEV64hnsgEDvhHuGNKDEY+xAnfOMCEaXK8IzyJzgjjPA1MXhHCQlJCkGaJEGaJEGSGIL4nbVJmhyKLEVOeEYEwUlSguIkBCeFIk6WI06WE5oeTUJOMoXFeWzZUMfWjeupqSxj764d7G9pZmjwGg/v3aav5wK3bg4yenuYwauX6T7bSffZTgb6erkzfIPR27d4eO8uA31XuNrbw9DgAC+ejPHd82d0ne4kJkKBs8Ce/JxsLl+8wOWLF1RWp9F7d3jz+hWPHz/kyZPHvHr1gmcvnvLw8QOu9vdx+Oghtu3azo1bN/n591+IiI0kKiGGHXua8AsS0rCzkba9u+nqPM79u8P8+vNb/vzL99x/cJue3vOc6Gxn647NSMLEiKQBBCvE+IcG4B8agI2HPca2pkRGR5CcnEhxcSF1dbWsXVtFQUEexcWFrFtXQ0xMFDU11TQ17WDt2ir27m2ms/MktbVrSU9PpXlvE5XVZTRu30J7x2HWb6ilrr6GiKgw4hKiSUqJp7S8iLr6Go4dP0JZRTFH2g/y8PEoA4N9XLt8iTtD17ly8TznT5/kZPthDrQ0c2h/K9+07uHYoW/ou9RNV+cJThw9xNmTHVw428np4+1sqK8luySXzNJc4rKSSMnPIKtsDRnF2STmphIYEYJHsA++sgCEYUEIw4IQR8tQpEQTszqB6Ix4ZEkRyOLDkUSHEp+ZRHhsOGk5ymra9NUplJYXkblmNQmp8USlxBC/OpHM4hyS89IRR0sRRQQQliQlNF6Kj8QLFz9nPAM9EEkDCAkXExkXwZqiXOrq17F+Qx19166wY8c2kpKSOHDgABcv9jA0NMKpU6dpaNjGkUOHuT4wSP/Vawxc62fkxk3W19Ry9OC33B0Z5sbVq3QcOsSBvXsZGx1VbkR0neFq70UyV6fi6uJASWkBVWvLSUqJ5/TZk1y41MWr757x8JFyC+XuyE1eP3/Ci7GH/PT2Da9fPOfFkzEG+q6wp2knDZs2cq7zFM/HHjM0OED/lcucP3Oa40ePcOjAfjqPd6ggor62hrKiQkqKC6msKKOstJjKijJq11WxtqaC9IwkIiJDSUlPYMPmdcQmKIiOCyMmKYKUzASiYyMoLStkX9se9uxtorSsEFmomKzsdKKiw8lYnUJaulIxLC0rZGdTI4cOH6D92CEOHtrPneEbjN2/y+vnT/j1x7f8/PY77o3cZGjgKi/GHvKff/2Nv/75J968eMrY/bs8fTjK25fP+O7ZmLLR6NYI926NcHOgX6U29PVc4uZAP8PXB1Wv379zmycPH/Dq2VNePXvK00cPeXjvLn1Xeum70svVvsuqbYWuc2foOHaUg98eYKD/KjdvDHLn9ggPH4wy9vihCiDu3b3NtcuX6DhykAOtezh0YB8njx2h90IXly+ep/N4O4e/aaNhUz2VpUWsq65g1/YGDn/TxtlTx+m90MXN/isMD15lePCaMhdxY4DR28pF7OHhm7S27mXnrh0cOHSQrosX2LJjG4XlpWxo2EJOYT4RiXGU19Vg6+TACoNVuHi44ycKQFtHCy8fT1LTUzA0NmDxskU4uAqYs2AOLt4uRCZHYWhrTFp6POvqKmjes40zZzsorSgkNz+TNQVZRETLEUsC2f9NKyfPnmJgaJD1m+vxFfkpc7OtzVjZWxKbFEPbwX0UlRdy9NRRnL2cCQgNxMDKCGdfV1ZZGCDwciImPZ7VRdkokqIIUoQoLYsBHhgLzPkgOT0PXX0LdPWtWKZrhuYyQybNmP9/gIjJfDx+sirP8H+CiH8FiT+On6qyNn08cQYffTWTD8ZP4Y9fTefDycqF6o+nqylvhjp/mqnBB1Pn8sEMdT5RX8T4RTqM01zOx/OW8qH6Yj7SWMgkXW0mLlNalb6Yp87Eeep8paHBxDlzGTdrJuNmTefj6ZP504yvmTR/FvNWLmK56XJWmS1npdFSluqps1RPHR1DTXQMNZm7ZBbjp47jsynjmDRnChNnf81Xc6cwfvYkPp3+BV/M/ZoZWmpo6C1EQ28+07WmM09fg1k6M5mrO4tJC75AQ28WarozWGAwFzXdGZh7GGLqrI+B/UpMnYwwdzFj2sLpOAmdCU+LRJooxzPECzNHC5r276JqfSVNe3eQV5hN/aZaRu/foqa2grPnTtJ+7BDdF8/x9PljLl7qoramgs4TR+GDD1TX2XWa7S27aGproWbrRsrX11FRv571jQ1s2LqN8rXryCssIzu/iIr1dawuWMOasmISVqeRmptFXnkJSRkpJGenM3R3hF2tzaytr2X7nu2sKc4nMiGS1OxUUjNTqK6pIFwhIzI6nISkWOThUlLSE3D1csZaYImRlT4aS+aibaDFVPUpLF65CFMHUybNncQykxWoa89jmckKFq3SQk17Pgt0FzNvuSY6prp4BHvj5O/KIr0lzNSczeJVSzGyMcTU3oSIhDAcvR2YozUbdR01Vlgsx9jBCM2VC5ihOYWIhFACpF5IFQGEKgIQOJuRkR2HTO7P+QsdnO06ijTUj4Vac1i/tYKiimy0Vs5jgdYslq1awELt2ZjZ6rFwyUz0DBcjlnljZaePi4cV4VGBmFuvxD/AGWcXc7y87RAGOBMQ6EpOfhKmNisxsNRm9uLJLNKbwyL92SwxnIu2iTrLzNTQMVdH30YTMyctjAWLMbKdj5HtQswdFyPwWImj10oc3HSxcViCnYM2rq4r8PY0RORngjTQhnCJPWHB9oQIzQn2tyDIz5wgP3MCfc3wddXHXbAcoasB8gAbosQOxEqdSQr3IDXSm2SFJ3EyF2KlzkpLk8yF8BA7pAHWyEVWRIbYEx/mQrLC/d0pg9ZREjsUwdaEBVoSHmyJItgahcQWscgMmdSGUJktkhArQmW2SnCIdiMq0hm5xEYFDREKR8Lk9igiHImIdCIsXIA0zBZRoAnCACNCZTbKcHWEI5FhDsqQdaA5ilB7oiJdkcns8fI1xNFtOW6++vgFmxMstScwxBaxTIBIbENAsDWhka7Io9zwEZmTlCUmISuY2MwgIjMCCE3xITDODb9IR7zD7fEItcE30h7fSHvcQy1xDDLF8V3Dk7PYXFXx6hRiibPECucQG5xCLJWVr2IlQFj4G2DmY4CFv4Fy/0HyLmwtscRZZoeT7F1uQmqlBAi5LW5hDrgpBAgklthL/2lrcpbb4xrhiGeUC16xbjjI7FQha3uJjQom7GT22EjtsJLZYRlqh3WoPTZyAXahjliKbTHxN0ffywSTdzYmQ3cTjNyU6oOpmxIgjF1MWemwChMvc1Y66eMfH4BnpDeWATaEr4nEO8aP4DQJHpE+uCm8cFH44BkTiDBZhjBZjjw7Bll6+DvFIZSQROm7oHUIwfFSAhOkeIT5EZIShiI7FklqOAGxUoKSwghNjyYiI5aUtESys9LJSE8mNSWBrVs2sKG+lu3btlBeUcyupm0cPnSAo0e+ZVvjZspKC1lbXc7+tr1c6D7L5YsXuHdrhLsjwzy8d5fvnj/j919+5vnYY/Y078LF2RFxcCBRkQrW1a7lyuUenow94tnTMd6++Y6xsUc8fTrGjz9+zy+//MSzZ08YfXCPe/fucP3mIE+fP2Hs6WPqN64nISmebbu2U1xRQnxKAjuaGhkavMaTR/d4/uQBA/2XefjgDj/8+B2nznRQWlWMf5Avts42OPu6EJUWQ15VAQ6+zmjoLCApV5kpy8zMoLKyXGVfqq6upLy8lK1bN7N162bq6+tYu7aKrVs3093dxe7dTWRkpHHs2FEePh5lTX42NeuqVBWvGzbVER0bQV19DTlrMtm0pZ66+hr2tOyiZV8z1waucOr0cUrLCjnXeYLe7nOcbD/M2ZMdnH+33HtwfyvftrWoYG2gr5fe7nP0X77ErRsDjFzvp3n3DgorCqnaVENmcQ55lYWU1lVQuLaE4toywpIi8ZeJCIqUII6WIVKICYqUIIsPR54YgTQu7J1iEUlwhITwBAXCECFRiZHEJceSmBZPdGwEUfERhMeGIw4LJjI5mrL6CkrWVyBPVOAr9cVf5oNIHoBnoAc2rta4+rggjZAQFR/Btl2NVNdU0LJvL817d9PR0c6xY0c5caKDAwcO0Lq3hesDgwzfHOLs6TMM9g9w5/YIZ0+f4eSJDnouXuLQgf3cGR7i5kA/Vy9d4tWTJ9y6fp2eri76L1/i2uVL9PVcIEQsIiNdGdDOzEqjeW8TJ08d487dYZ6/GOPliydc7evhzrByL+Vvv/2iWmV+3xZ25uQJTnUcY/T2Lf7++288vHeXocEBzp46SfPOHVy5dJHBq31cv3aVS+e7aG3ezca6ddSvX8e2xq1s2byRunU11NRWUlVdRnJKHHXrq6moLkEsFbE6O5XktFhSVieRm59JQmIM4QoZJaUFtLTupnZdFU7O9sTERpCXn03jts0079nJtwfbWFentEn1Xr7A47H7PLh/h4G+Xp48uMdvP33Pf/71N3747gU33tm1fvn+NX/980/8/PY7nj26z4M7Izx9OMr3r57z6ulj7t0aou9KLyPDN7nad5lj7Uc4dfI4d0eGefroIbeHbvL4vlJt/PHNa37+/i1vXr5g7MF97gwPqbITNwf6VSvWF86d5XTnSa5d7uX+6F0ePhjl3t3bjAzfZOjmdYaHbjAyfJObNwaVw3PvIOLg/lY6jhzkRPthOo4c5Jt9e9m+dRPV5SUU5+eytqKUvbt2cPibNmWd79FDXLnUzY1rlxm9dZOnD0d59m6U7tGo0io1dPM6ra172dKwmcbt29jdspfsvDXKXYg9u8ktKqC0tpqi6goy83IxMDNhlZEhrp4e6Ogtx9zGgryCNXgLfTC3MWPu/DnMXzqfZauWMVtzLi5CN/r6uvn117c8f/6AQ4f3UVKaT0PjRl6+fkr2mgwEjrZk52dRv+X/Y+y9o6JK0DxsZ6bjTLdtmzMiOSeRnKGIguRQUAUUOecsOeesICoYEDAhKoIiYEKCgphz6La7p2d6Qk/Y2d3Z3ef7o2x25pvvnP3+eM+9dYFThzqnTt2n3l9oZu7uLHuK81HSVELg4kBzRzOPXz2muqma/LJ88svyiUmLw1RgjqK2MruFnpjaW6Ckq4qpvQW27g54hfhh7SbAxMECCxcbLFxscPJ1ZVllRQNWlg5YW7uwbbsm6zYpskVOi599vIoPP1/PR8s38NEX6/l4xQY+XrGOj75YzcfLV/Ph8lX87Jer+GD5uqWI15/iXD9ZuYkPv1j/L50R/zjLvljLsuWrWLZhI7+SU2Klqjqr1bX5UkWDz2QV+XCjDB9t2saHG2VYLqvEBnVdNmro8cU2JX6xehPLvljLxxu38umWrXy2TZYvFRRZrajMiu3yfLxhE8tWruTjjetZ9snPWfarD5DXUULNQAV5LRk0DRSRUVzNDnNFtih9wXr55SjpbUHLWAV1AyU2KW3gwy8/5MNVH/H5xhWs2raOL2TW8Mm6FXyybgVfbtvAJrVtqJmroWyigILhdrbryyC7Yyvb9WWQN5BF0UgOHVtttG20UDSQZ5P6RrZobkXVRA0tS23UTNWJ2xNPSEooLgHOOHg5YGJvgrWLFdVNVUzfmeL69DWaWuqX3tD9/ccpLSlidGSYp08eUVFe/E8AwbJlnDk/yNG+4/SeHKChrYWGthbqW1upamigtLqakqoqyqrrqKxrpLK+noKyEjLycsgu2ENyZjoVdTWkZKSTnpvN8KVRegf62de1n7bOdsqrq/AXBTBxY5ITgycJFPmTV5BFWWUReQUZpGclkpgSSXisGIGLOUZWumjoK6KgsQ0dU02snC3Rt9iBgpYiyroqKGoooKqrhKG1ESZ2pqi+T2bSs9yJ2S5rNqltY7uWIkq6qmxVkSWzKBsvoRe5hTnkl+WzTUOOLRrb0DTXQUlfme2a2zGxN2K33y6Cwv1IyYojuyCVIIkvK9b+EnGkNLlJKPFiT1kGTq6WuHvbk5wWjYOLOUpqW9DUlV9KXNLdqYSi6iZMrLUxMFfH0EIDD397/INdiU0JJi4xEEWVtTjtMiUyNoDkrAjsXU1R2yHHRsWVyGtvRkFnE6qGMuhYKLDDRhF9O2VMnNSw8dDD0F4RA7vtGNkrYrFLFYtd6pg4KmLuqIKtqzo2TmrYOani6WNEoNAMX09DhD5GhAXZEC60JDvKhyh/AaGelkQHOhIV5Ii/uykeTvr4uBrhs9uYIF8rooKdSYz0IC3am7RIL1IjPEkJ9yAlxpe0+ABSYv2JD/cgQeJGapQXadGeJIW7ERZgRWyIAwmRzsSEOxAaZEGgvyFBASYEB5kTKDTDx9uAQD8TIkLtiAqzJyTIkpBACyIlApJiXYmUCJCE2kohIlyAUGRBYIgV4VGOREY4EBFqR6jIilCRFWHBNkRKBESHOxAZ4UCoyIqgQHMC/E3wDzAhQGiKn9AUbz8j3H0M8Q2ywl9sR0CwAP8gW/wCbQgS2xMe6UZsvDdZeRKKKxMoqk4kIVdMQLQLHqF2eEY44BftiH+UI/4RDviGCfAOtcU92ArXIHOchCY4Bhjj+N6YLRAaY+NngI1Q2nptL7bARmiEo0ia5OQktpSW3QWZvW/INsUuyATbIGmcrEAs7alwktjgGGaFc5gtzmG2OIRY4RJuz64wewRiqTTKMdQW51A7BGIrnCR22Il+8k9YYSeyxCrAFNsgS1zCHbAOtMAyyALrwJ/GCssACyz8zTH3s8DC1wILXyssfK0w87bAxMMcw13G6DsZoOdggL6TCaa7bdnpbIq9yInYknhCskNwCBbgEbMbvyQ/XKPccJK44hbljWdsEF6xIfgmRBCYGk1IZiyhWdIRpUUSkCTBNz6YgIRQApPCCEgIRZgoISg5/P1EIEqJRJIWQ3RGPCmZqWRkpJGZnUHunhyKyoupaaxlb9c+Dh3r4fDxI7Tv30ttUx31LQ3U1tdQUJRPe3srN29eZ/7ODE8f3ltql330cJGXL57w+tUz8gtyEIkDEAb64uvvRUlZIQ8f3+M//+tv/PaPv+Grd6/561//zIvnT3nz+iWvXj7nzeuXfPPN11Kt9eOHzM/fJicni4MHu5idnaaqqoK2thbKykqYGL/E6IUhHt2f58nDuzx9cp+3b57z9NkDzp4/RWxSNB7+7qjv1MDOTYChrTGGtsbIaSuiYayNe5AnBaWF1DXUUtdQy96OdhqbGygoyqesopTyyjI6uzo43t/LoZ6DtLQ1c7y/l0tjo5w5e1oaD3v4EI3NDSSlJJKaLo3mLq8so6aums6uDlramrlw8TzNrU3UN9bx8PEDFhbnaWiqp6amihvj45zu6+Pi2bPM3LzB/OwMZwdP07GvnXNDg0va8fv37nJv/g73F+Z5MD/P3M2bjF8a5cSpAVo62qhurKWmqY6S2gryK4rJKMghKjWekJhw/MNE+EmCEMeEIY4JQxgRjChaQnhSFKIoMaFxIYTEhiKU+Ek3CBFCgiPFiCKExCZFU15fQnpeGvHpMSRmJFBYXUBsehyRyVF4BHriJfTEP9gPX5EPkQkRJKUnkpiWQENTLfsP7KOisoTO/e2MXRnhm3dvePzoHg/uL3B34Q53Zqa5d/s2c7emuLe4wOLdeboP7aeioowTJ49z5cplTgz0MjF+iRvXJ/jq/3Uz/ObFc2ZnbnFr6gajI8OMXLxAe1sLx44eZmzsEl37Ozgx0MfzZ0/49Xff/bkJTAAAIABJREFUcHtuhiePH/KH3//A6+fP+PF30uP1iXEmLl9i7tYUP/7uB3797mv+/S9/5u3LF0xcvkRqYgK9h3tYvHObyxeHuXpljOryMjo72ug+tJ9DBzspKc6nrbWR+roqausqyc3LJCQ0CB9fD+ISoomKCWdPQQ51jVWER4YSGx/F+MQlLl8a4XDPIVpbmmhpbiQuNpr6uhoOHti/VKR4a+oGL54/5S9//pH/+e+/8+c//ZF3X79daoT/8Xc/8Pzxo6Um6ScP7vP161d89/VXS5Kl548fMXH5EtcnxrkyOsLlSyNMTd3gxKkBuro6GRjoY2rqBo8e3ufxowfSG//5O3z16iXvXr3i7uwsVy9f5vqVK9wYH2didJSF2Vs8vHuH+/NzzN68xuzNa9xfkHoUHi7Oc3/hNq+ePebNi6c8fXiPB3fv8HBxnvnZW1wbv8zIxXOcPHGc7kP7OdC1j57uLg4d7KS1pYHKihLqaivZ39nOiYFeBvqPsb+znX17Wzg3dJqHi/M8vjfP08V5Xj97zFcvn/HiyUNeP5fCy73FBQYHT9Pbd4yWtla6jx5h4vo1yqoqySmUwkRZTQVHB3oprizFTxSAq9duTK3N0dDTQlVbHQ9fT+paGohNjkdVWx0TKzOUNVVR1lSlsbOZP/72O/if/+SH79/x6vkjvvnqJT/+8bcMnDhGZk4q6VnJlNeU8vzNUx69fEjj3kZMBWbvo3zrOHLmGNXttehbGRAULcbJxwUfiT8+En8UdJXRs9yJtqU+ejaGKBtq4BDgiq2PE1ae9ujYGOAZ7ENQTDDL2pv2UVZcRWZGPqqqO9DRs8De2Ycv1sjy4efrpSDxxU+zlo++WM1Hn6/iw+Wr+MVnq/6pJ+IfIeL/q3juXyBi5Sp+vm0by1XV+FJDkxWqavxSXoEPt8jw83Ub+WDDZj7asIXPtm5npbwyX25T4OO1m/jFirX8YsVaPlqzmY/XbuGTDdv4bIs8y2UV+HybPJ9s3sIv1q3lZ6tX8vH6lfxq05fIasgip7kVGeV1qOrIsE15FdvVV6OotwFZjTUo7tiCnNYmFHS3Yminh4axCqtkV7J6+xpWy65j+aaVfLz2Cz5d/yWrtm9ii8Z2NmttZou2dAsho7sZ2R1b34OELNv1ZZHbKcd2famPYrPWZmR0ZFE0VEbVVB0VEzX0bHXZHeKGpasFyjuVMBYYk1qQyoHjB6lvq6OrZz+NbQ1kZEk/bBvqa/H38yE6PIxjRw9TW1f5LxDRc6SbnmNH6eo+RG1jAw0tzTTt3UtDWxvVjY2U1dRQUllDcWUlxeUV1DU10nnwALkF+cQmJpCcnkZ6dhb5xUX0HDtKY2sL7Z0d9J86SUNLM3FJiZw5N8TCg7t07G9n8cEdFh/McWaon8gYMdHxYlw8bbB3NcfJ0xoHd0usHI2xdDDB2NYIZV0ltqvLoWesi6H5DjT0VNAx0sTIxpAdljvRtdDHxNkSK3cBOlYGrFfeioaxHnrmhpgJrNAz0idrTzbpeelY7rJlq7Y8KkaaaJrroaSnhIq+Cqq6SqjpKWMpMMZb6EZeaSbeQbtZtXU5xnb6WO4yxUvsRmJKJBVV+QSKPImODUZVXQZZubVo6SmgpaeAktpm5JTWI6+2Aa2d8uwwUcHKYSceQgfc/W0JifBAVWM9Wju24R0gwNbZiIh4IVsU17BdbSOblVezVXUtcjobUTPahobZdjTNZdGzlcfYWQUzFzVMnJUwdVHGcrc6Fm7vHzspYeWmjqlAHid3bYTBlgQGmbPbRQvv3XpEiG2IC7UnWbSLOH8Hov0ExAgdiBE7Eyl2IjRQgNjfhkBfK0KD7IkNdyMlxpuseH9y4gPYkyAkL1FEepyQzKRgMhLFJEf5khLpTUasP+kxPqREuhMX6kiMxJEYiT2RYXaESWwJCbVEHGxOkMgUfz9jvL12EuhnQqREQEy4AxKRFaFBlkSG2hEb4Uh4sA0hQdItRXiEPaHhAoLD7QgNF0glT+99D8GBFoiF5tIRWRIstpI2WQea4x/wvxAhDDQjQGiKj78pfiJrfIOlEBEU4kCIxJmoGA9SU4Xk5ISSXxhFUVkce0qiicsQEhTjineYPe4htriKrPCPcMA/TIBvqC2ewda4iyzZHWSBm0g6u0TmOIvMsQ8wxtp3JzZ+BghEptiLpbDwU+KTc7AFTmJz7MVmCESmS78jCP7nsQs2w1Zsio3IBOsgYxyDpVsJF4lgyV/xk9zJXmSFU4gtdoEW/ySNWmq8FllhG2QpLagLssQ60AIboRXWgVb/cLTBOtAGG6ENVkJrrANssfCzloKFjzU7ncyx9HLExs+RoJQQSvaXkdmQjm+SJ75Jnvgl+eAe7cauiN24x/jiHS/GJ16CX2I0ganxiDPiCM6KJSQ7DlFGNMLkcPwTJfgnSghICiMgQYIwMYyg5AiCkiMQJ0UQnPy/EJGWk0FWTiaZeVlk5+eQW7SHgsoSKhprqG1rpKmzjZrWBkqqyiiqKKGitpKq+moOHOriypXLnBs6zc2r48xOXef54wdM37rO9K3r3JmfoaAwFx8/TyKiJKRmpdDU3siFS+e5NDHKxNQEz14/5fe//4FnTx/z1dvXPHn8kK/evubK2CW+efcVUzevY21lwUD/ca5OjtNQX0t9XQ3VVRX09/UydPYMJ/uOMTN1lelb17g9N8XzF4948vwBfSeO4unnjpGlITstDdhpbchm5a2o7FRns4oMSgbqeAR5Ex4TQVlFKdW1VdIb+7pqCoryqaqppL6xjtLyElramuk+fIieI92cHz7HseNHKasoJTI6gszsDPLyc8nISicuIZasnEyKS4tobG5g/4FOBofOcOz40aVIx1NnTnK09wjDIxeYn7/N+MgIly9c4P7CPO/evObli2dcvjTCgQP7uXDhHF9//Zavv37Li+dPWZi/zezUTe7MTHN3dpY7M9PMzE3Tsq+V4ooSWjvaqG2uJykjhajkONL2ZBEYHkxwdBgx6YlEpyUQHBtOSFwEofGR+EmEeAk9EUr8CI4KIjRGTGRiGPHpMcSnxxCdHEFaXjLZRRnkFGdS2VhGTnEmJTWFJGbGIZT4sctrF5Z2FngHeBERG05eUS77uztpaqknOzeDxqZazg6d4vGT+9y+M83M9A2Gzp7ixEAv+/a2cOTgfsZHh5m4PMLli+e5OjnG6Mh5Lo6c4979eUZGz9M/IC3ge/L4Pr9+91baHfD6BT/+8D3/8de/LOns3339lquT41w4P8T4lctLDdLDF84xfesm58+dZd/eNk6dHODJ44d89+07Hi7e5eXTJ3z16iU//Po7vvv6K37z7Tfcun5tqZn64rkh9mRnsbelmSOHDtJQU82J470cOXSQ/r6jdOxrpbGhhj15WRQW5BImEZOQGENJaQHFJfnExEZQXFpARVUpBUV5JCTFEhMXyeDQKV6/esHC/G0G+o+zt72V/r5ezpw+ycT4GJMTVxjoP86N61d5/uwJ//bXP/Nff/8P5u/MMXZ5lG/efcUff/gtX716ubQN/MkI/eje4pL06Kcgg4vnhug7eoSbVye5PjHO0Nkz9Bzppr6lgfZ9bVwcHWZ6eorx8TEujV5k6qY03vXFk8e8evKEqclJzp06xcWzZ7k5doXZq9d4eGeOu9NTLM7c4sndeR7fW+DBwm0e31vgzfMnvH35jDcvnvLkwSJ3b8+weGeW+wu3mbo2wbkzJzl0sJO97c00NdbS1tpIT3cXJwZ6OXWyjxMDvYxfGWXk4jmGzp7izOkBzpwe4ML5QSbGLzF36wYPFua4PzfNo0Xpc/+ULvfi+VPu37vLmTOnOHr0MIePHuHEqZNcuTrJ8KVRrk1P0dl9kD0lBaTlZJCYnkxiejJxKQn4i4VYCqwxsTJju7I8rl67SclKIyA4ECUNFXaaGmJgZkRSRgrfv33F3/70e/7zrz/y+MEC//P3f+OPf/gNz54/5Hd//J7SikJKq4oZONvPwNl+Rq6NcmFimKS8FNQMNNC3NkTVQAOVneqYOlqQWpiBtZsd6qY6mDhbYmBvirmrDea7bVE21sTEzQZjV2ssPO0xdDLHJdCd7PI8ll0fv8H87UXOnxslMjIR/8BwBE7e0p6I9xDx4efrpc3Sn69Zmg+Xr5FeW7GBj1Zs4IP355+u2szHX27k55+t+T8h4uebZPhcTYP1Ow1Zu2MnK9S1WK6kxi/llPhkmzy/klPi8+1KLJdT5vNtiny8XoZlX65n2Zfr+XDtFj5YtZFfrNzAz1dt5MO1W/h441Z+uUWWX26V4dMtm/n5mlUs+/JXrJbbjDAyiMScOMwE+ihqbEJthwwbFD5HxWArCnqb2a6zkTXbl7NabjmqRopsVt2A4g4F5HUV2Kouwzr5jazYtoblW1fzpew6VsuvY53qWtaprma92ho2aqxji/ZGtultQW7nduQN5Finuo41ymtYp7qOTZqbkNGRRU5fATUzDfTs9FE0UEBfsANVQyXUjVVw8nEgMTeeoppCIhPDSM9JJS07hazcNDy9d+Mf4E1ObgYd+1o50LWPK+Oj/wIRfQPHOdx7jOb2NhpbW2hqa6Vp796lbURZTQ2FldUUVVRQUVNLW8c+Bs+fo7y6ipKKcvKLiyipKGdPUSHZe/Joamul/9RJBs+fo7q+jszcHFIzMyivqeD5yyf8+JffsXBvhqs3LtO2r47rt0aJTBBh52KKpoEi+uYa7DDVQNdYA21jLdT0VdEz24GDhyP+IT6Y2BiiY6SJobUB+lYGqBtpoWSgjoK+Koo71TFytEBRTx1FHTVUdDXYriyPo5szdXsbsPF0RE5fBRUjTdRMtDEWGBMYFYjDbjtWrP8cS4Extk7m+Io9SMiIRm2nInsPNxOWHMw2tU3o6qsSERWEm7uAzOwEbOwM0TdQxcJGHzUtWXR3KqFvpIqc6noMLTQwt9PDzFYXb5EzNs47CQp1xdvPBg3drfgGOmDjZEh8WhhahkpsU1m/BBHyupvQMNmOtqUCOlby7LBTwMhJGQtXDcx2qWDqooyFmxrmrqpLEGHuooKJnRxO7tr4i8zx8zfGw12PiBBbclJ9yU7xITPCi+wYX9IjPIkOdCTM3w6JUECgjyXuLjsJEdoRLnYkLsyNpChP0qK9yYzxJS8+gPwEEZmxQrISg8lMCCIjJoC0aF8yov1Ij/ImOdyNlCg3okOlrdOhYqlvITJKQKjECv8gY3z9jPDxNSRQaEZEuFSCFCqyIlhojkRkRZREQESILSFBlohFloSFC4iMcUYSYY9QZEFkhIN0UyG2RhRgRoCPEQE+RggDTAkKNEcktpT2Rfi/fy5/Y/yEpvgHmuEfaIGnvxleAZb4Cq0JDLYnLMKVxERfsrKC2bMnnLQMEamZIhLThUSn+BKZ7ENYqg/iBHf8Ip3wDRPgI7HDK8RG2ogttsI92AqPEGs8Q22Wkp2cgsyw9TfE1t8QhyBT6dYhwAgnsfk/zU9A8VOE7E9A8VO5nXWQMVaBRlgKDbEIMEAQZPlP8bA2AWb/4qn4R2hwDLZBEGSJtb8pFn7G2IqssBZL42B/2khYiSylUbAhdtiKbLAW22ArssNGLEAgdsQuxAmHEGccQ3dh5eeAuYcAHQdDLH1tCMsLI7IgHL9kL0SZ/vgmeeIZ687uaE+84v3wTRTjlyTBPymKwNRYgtJiEGfGEJwVizgzhqDUSITJ4QQkSAhIkOAfH4owMQxxUsTShKREEZYeS0xmAhl5WeTkZZOdn0N2fg6Ze7JJz88moyCHzOI8MopyyS7NJ21PFum5mZRWlVHf0sDejnaOHj3M2cGTjF+6yMT4JaZuXuXEQC893V2cPNVHVnYakvBg8gtzaWxr4MDhLjp7OimvK6d1fyvTd24xe3uG27dnef36JQ8e3KO9vZWRkWGGh88TEiImOTmRwcHTREdHkpWVwejoRR4+vM+5c2fZu7eNi8NDzM1OMX9nhgf3F5idm6K37whZOelLcZjC8CDMHCzZorwNfWsjtM12YOsuzVoPj4mgoame2voaKqrKl45VNZVUVJVTWl5CfWMd3YcP0dnVwcDJfhqbG6ioKmdPQR6x8TGUlpdQ11BLXEIsewryyM7NoqGpnq6D+2ltb+HWzBST1yY43t/LqTMn6TnSTW/fMV69kpp2H8zP8/r5M6nB9cE9bs/NMDx8nvHJKzx78ZTXr1/y9MkjZqanuHl1ksU7t3nz7Bnv3rzm/sN7tHW2k19SQPPeFmqb60nOTCUxPZmiihLCE6KJz0gmr6yQ1LxMxDFhRKXGE5eZjJfYl92+bviIPBFHBhKRIJFuGzLjiE6OIDgqiIKKPMrrS0jOTiCnOJP88lz2lOUQFhdCQkYsmXkZePm4U1ZRzNHeHlLSEhGHBNLZtZdvvvuK2/MzPHvxmOcvn3DqzADdPV20tTfRvreZkuJ8OlqbGD1/lrGRCwye7OfM6QFOn+rn7NAppqav89e//YnXb54zMX6JP/z+N3zz9hXPHz/g27ev+NPvfsOf//D7pU3Wv//tr8zNTi+9hkNnzzA3O82b1y+5c3uWQwe7pJ0k+zsYuzzK61cv+Muff+THP/6eH377PT/+8fd89+07vnn3FTeuX+Xuwp0lo/DRIz0cPdLDkcPdHDrYxeCZUwyeOcVA/zG6D+2ntqaC1JQESssKqa4pp7mlnqbmOlLTEklNS6SltYGm5jqKSvJJz0whKyedCxeHWJi/zZPHD7l2dYL2thbKSos5cribc0ODzM1O8/rVC548fsiffvwDf//Pf+fN65dLUsC7C3doa23m5Il+pm5e587t2aXm92tXJ3hwf5FrVyc4NzTIoYNd9Pf1MtB/nOvXJjk3NMiBrk4qqsqpqCpnb0c7J0+f4OTJAfbubaO2porGhjomxy7z9OEDvv3qLQ8X7zJ56RKXL1zg2tgYU5OTTF0dZ/T8WSYvj/Dk/l1ePX3E4u0Z7t2Z5d3rF7x8+ohnj+6zeGeWqWsT3Ji8wo3JK1waPseJ40c5eKCD/Z3tdHa0cbjnAINnTjAxLu17WZif5e7CHFcnx5Za2y+cH+T6tXFuTV3j5tVx5qauMXNjkrtz00tRv4/uLfD40QNuz82wd28bdXU1HOw+RM+xo/SdPMHcwjxvv/uGtv0dFJQVUd/aSHVjLbHJ8aTnZhKTFIeVvQ2BoSKyC3JJykjB3dcTK3sb5FUVsXawRV1Xk7ScDG5dm+APv/kO/vNv3H/fUzE3O0Vf/1G+/fXX9Bw5yN/+6994+e4lMckxeIl8iE2Pxy3Ag72HO3H0dsbIzoRdAbvRMtVF00QHZz9XdKx2ommuxw5bI4ydLLBwt8PQyRxLDwG6toYYOVsg8HNhh60RSXtSWTZ9/RZzU7NcGbvKpdEJmlr3Y27tzEZZtSWA+OCzdXzw2bolT8RHn6/jo8/XSSVOX278J4j4qZH6Z79a/X9CxKfbFVmprct6fSNW6ejxhZoWK9S1WKGuzXIlNVaoaLJcSY1fbVfmYxk5Plgvw8/WbuJnazbzwbot/GL1Jj5YtXEJLH6xZgMfbdjCp5u38bmMDF/KbuPDtSvYqLSN3Io99J/vJSJBjLKWDJsVVqJqKMt61ZVsVFnJasXlrJH/AhmdTWzX2cpWjY0o71RAcYcCCnryyOvKIasjzxaNbaxT2shKuVVs1trEBvW1rFFeySrFFaxW+pL1amvYor0Z2R3S5KYN6htYr7aezVqb2aSxhY3qm5HTV0DXdge6NjqoGCsjryuLpasZu/ydEXjY4hPsLU2XCPLAxd2JiOhQnF3t8fXz4MzgAIv37jB8cYhjxw//C0QcONRFe2cHHQe66DjQRVvHPupaWiivraW4spKiigqKq2spraulrqmZuqZGjvYd50BPNycHz3D8xAB1TY2kZWWSlpVJVV0t5dVVFJeXkZ6dRVJaKmlZmTS1N3Pm7Elef/Wcb379lpnb1ykuy6G9ox4reyMcd1uipC2D+g4FlLS2o6gpi4aBOjom2uiY6GJkY4y9uwD1nWqo6CljZGeEoZ0J6qY6KBtqoGSgziY1WbbrKmO5S0BaUQ7mjja4+nqQkJlCU1crLoEeqJhooWaijeJONQxsDIjNjCUmJRJjawPWbl6B/S4rbF0sCI8PRlFHFgdPGzSMVdA2UaOwJAu/ADcEDmbY2BmjravA+o2fo6y+FUvbnewwVEFHXxF5tQ1o6suhqS+H1k55LBz00TNWJjBkF/lFcew0UcLN0xrPACfM7fQRhnmisVOBbWobkdXYgJL+VnQsFNG3U0PfTpWdAhWMndUwdVbF2EkRI0cFjJ0UMXFWWoIIM2dlBLs1cXLXZpeHLrtctfD1MSQ92YuiPDHJMa6E+doSJXQgWuREZKADYYH2hIkcCBM7EhokPY8McZZCRLg7KeEepIa5kx7mQXqEJ+nR/mTGCsmMFb6HB19SIzxJDncjIdSF5EhXIsR2iPxNEQWYIQm1ISzKjuCw9xDxfkMgDrYiKtJxCSJE/qYE+ZksbSNi3jdTh0nsiIp2QhJmh3+ACZJQW8KCbQgVWS31QwQKzQgWWyEJsyM4xJogkQX+ASZ4+xnh/Y8gIbLE09cUrwBLAkR2hIa5EBvrSXKyP+npQWRmiomK2k1E1G7Co3cTGe9JVIovUen+hCV7I45zxUdih4/ETpriFGqLl8QWz1AbPEKs8QixxjtCgHeEAA+JjbRrIshMCgmBplj7SnslfhqHIFOcgy3YFWqFs0RabieVNhljKzKRgsT7LYSNyASbIGOsA6SGbAsfI8y9DbHwMcLKz2Tp2k/GbWt/U+xFVuwKs8c51A67QAvMfY2wFVlhJZIChEWgORaB5liJLLENkSY6WYulEGEVZIu1yA4bsQOCUGccwnbhFLEbCx8B1r4OWPjY4hruTkR+BKG5ItxjXNgd7Yx3gjte8bvxjPfCO8H/PUSE4p8UQUByJIFpkYgyognOipVOxnuQSAxbAomfICI4OZLg5EhCU6MJz4gjNiuRtJyMpS1E5p5sUnIzSMhOJS4zmdiMJKLTEkjITiUhM4X0/GzKaiqoqq+mpq6alrZmLg4PMXjmBEcOH5TKUMqLKSjMpa6+iqSUeCKiJGTlpJNTkE1eUS55JXnEp8WTlptGx8F9DJzsZ25uhu+//47R0YtkZKRx4cI5JJIQhEJ/cnOzycrKIDExnuPHj1FfX0tLSxPl5aVcvjzK/J0Z5manuHN7mrdvXnD9xgR5e7LwF/qwy8MFdz93JDESLJ2sMbQxYZffblyFHoQlRxGZEkNSejLt+9qorK5gT0EetfU11DfWUVldQV5+7tL/2dnVQUFRPrX1NZRVlHKw+wAnTg0syZSSUhLx8fOmqKSQ5tYm6hpqKSjK53h/L+eHzzF0/ixHjh2m50g3J0+f4NyFIc6fH5Im3bx6xYsnj7l5dZKF+du8evWCG1PXGR65wMLiPA8fP2BxcYGbN64xc/OGNCHn5UtePXvKhYvnadnXSmFZEUXlxZRUlVFZX01NUx1lNRVkF+8hoyCHvLJCUnIzCIoKJTotgZQ9mQRFBePutxuvQHcCw/wJjw9d2kKExYUQEOqLKEJIfHoM/iE+hMWFkJGfSmVjGcXVBRw80kVmdhohEhHVtRWcPN3PwMnjXLg4xMzcFK/ePOeH33/PrZkbHDt+mKKS/KWEoe7DBzh5qo/pG1eZvj7J8NAZ+o72cOxoN8d6e7g0dpHXb1/w1bvX3HuwwNmhU7x+9YynD+9xZ2ZKagx+9pjxS6OMXR5lbnaaX3/3DV+9fc1vvv+O+TtzHDt6mPv37vL61QuuTo4z0H+cK2OXpL0kk+N8/dUb4L/5049/4OWLZ0vbjB9++z13bs/y+NEDLg6f59zQIP19vXR27GWg/zg3b1zj4vB59nfuo6y0kNqaCgryc0hMiFkyP3f3dNHS2kB9QzUVlSWUlBYQnxBNXEI0efnZlJYX0dd/dKmQrffYESorysjfk8vgmVOcPnWCmekpvnn3Fd//+lvgv/n3v/2VB/cXef7sCeNXLiMJDSY7K4MTJ/qZm51mZGSYo0d66H/fBj0w0Ed7Wwu5udlkZ2Vw/Pgxzpw+yeDgaQ4d7KKrq5OsrAyqaippbW9hb0c7R470MDh4moH+4+zb20bv4R4mxy5zb/4Os1M3GRseZvTcOSZGR7k2NsataxOMXTzP9fHLPHt4jzfPn7B4e4aF2Vs8fx/G8OjeAo/uLTBz8xpjIxe4eG6QkfNnGb0wxPCFs1wcHmJ05DxXxka4dvUKszM3Wbx7m0cPF7l29Qpjly9y5vQAx4520993lOELZxm/MsqVsRGujo1wffwSC7O3eHxvgYeL8zy6t8DC/G3Gx8eora0mMzuD1MwM4pOTSM/O4tTZQeYf3OPQsSPEpSQQkxRHUkYKaTkZXLk+weLj++SXFpKWk0FLRxs1TXV4BfgQHhtJcmYqIZESdvt4MDw2wg/fvWPi8ghfv37BndvT/O3f/sT8wiwHDnZw9fo4kzcnGL9+hemFaXr6evAW+5KUk4JHkDcx6fHEZSVgYGOEW6AHPhJ/rN3scAv0QMVIE8WdaqiZaKNuqoOxiyVuId54hPmha2uIjo0BrsFepBVlsqe6kGXDQ2cZOn2Gvr4Bblyfobd/EGc3P1ask5X6IZZv4MPPN0oh4ldSePj08w18vHy9tG36y41LcqaPv9zIr9Zs5ZOVm/5/QoQSy9W0WK6mw4fbFfm5jAIfyyvzqaI6H8oq8ImcKh9sk+dnG2VZtmErH2yR5yMZeWns6zqpjOmTdVv/BSQ+2biVz7Zu4wsZGdYrK7BdU5XwpChOXBigb/AIJdU5hMT4EhTny1adTWzfsZU1yitZp7wGJWNFViusRMVYic0aG9mkvpHNGpuQ1d2GioEiqoZKKOhtZ6vWZrbqbGGT5nrWq61ZAomVCl+wUuFLVip8iZKxErI7ZJHRlZFGwWpsYaX8alYrrmWr9jZcJoaPAAAgAElEQVS268miZqqCmpEyRvY7MXUywtTREI8gN/zDfPAI2IWOkSYWdiZExkuob6qkpb2OmvoKbtya5GD3fkrLi5YAYnT8Ei37WqlraqT76BE6uw/Str9jCSIKqyoprKqkuLqWktoayqqqKauqpPPgAS6MjnB+5CJnzg1RXl1FYWkJlbU1FJaWEB0fR1FZKXVNjYRHR9He2cGz1895+vwRj57e4+7924yOnWPwXB8nTh/BfpcFO001UdSUQddYDS0DVdT0FNE11cHAyhBd0x1oG+ugZ6aL8g5l9Cz0sN1ti4mDOSpGmigbaqBqqo26mR5yO1TRNNtJYHQocprKWDrb4SX2J6Mom/D0WNTNdVE21EDdVAc5LTm0TLRw9nQgLC4EZ3c7zG0N+Wj5zzCzM8TWzYIvN3+Gyk4FAsK9qa4rxs1dgDjEh+bWKsoqcjA21WLztpUYmWmhb6SKsvoWdI2UUNbawjalNWjs2I6WoQJGlpp4+duRmROJubUOJhaamNrosXbL5/iHeGC7yxQZ1Q3IqK1DXncTmqZy6Foro2uthK61AvoCRQztFTEUyGFgtx1DgRwmzkpYuKlh5aaOpasauwMMcfPRx3m3NvYOKuxy0SRSIiAh2gV/LwMkQlvEvpZIhLZES5yRBNktxb9GhDoSIrQhItiB+HBXUiLdSY9wJz1sN6mhrqSG7l4Ch4xoP7Ki/MiM9CUt3GOpkC4pYhdRIfaEBFoQFGhOcIgVIeG2BIdZERhqjpe/Eb4BJgSHvDdQRzkTEWpHSKAF4gAzwkXWS23W0eEOhIfYEhFuT3iYALHIEkmoLZJQW0JDbAgJtiYk2HrJPxEd40x4hD0hYXaIQqwJCDLHN8AEH6EJfkFm0ibrYDtCI5yJifcgOc2f9HQh6elCUpP9SE72JTJyF+FRuwiPdiU81g1J9C4Cwx3wew8OPhI7fMJt8YsU4BcpwDfCDi+JNbvF5uwKNMEvUoB/jAP+MQ54R9jiGWaNm8QS50BjrLx1sfXTx8Z3Bza+OxAEGOAoNsEl1ByXUHOcQ8wQiIyxF5sgCDbBPsR0aQTBJgiCzbDyN1oqpjPzMlhqurbwMfonoPgJIlzDHXCLcMQpxBZroRlWIgssROaYB5lhFmiKWaAZFiILrEOssZXYYh0sHSuxHVZiO6yDpeZrQZgTDmG7sAlwwF7kgnOoK15xPgSlC/FP8cY9xgX3GCe84t3wTnDHJ8EH73hffOKF+CWKpVKlpDBEaVGI0qIIzoghJDOWkMxYxOnRBCVHSGVMCWFL24fQ1GgkqdGEp8cSlZVAfE6y9MMzO53MvCwy8rJIzkknPiuF2IwkYjKTSMhNIy5b+jizMJfS6nLySwspqSxl/4FOjh7rprGplvyCHPL2ZJGWnkRGVir5hbnExkcRFhFCQmo8YdESxGEiUrJTyC3OJbc4l4racg71HOTWrZs8ffqYlpYmTpzop7GxHnd3NyYnx2lqaqCpqYGzZ89I9c29Rzl+/BgTE1cYHx/j6ZMH3LwxyZnTAwydPUVrWyORURISkmIprSrBS+iFi6cLgt0OJGQnk/m+LK2iuZrY9HjiUxJoaKqnvLKMPQV5FJcWUVxaRGV1BSVlxZRVlNLQVE91bRVxCbEUFOVTU1fN/gOd7O1op6aumvrGOpJTk4iKiSQpJZHK6grKK8uob6zjyLHDNDY3kJ6ZRk5eNvWNdVTXVtHY3MDw8Hm+efuGp/fv8+jeIg/uSku77t6d58ixw7TtbeXeg0UeP33EvXt3mb51k7u356QNynNzXDw3REtbM+U1FeQW5pGalUZuYR6tHW3sO9hJaXU5RRUlpOdmkpyTTlx6EsHRYYQnRBOdloA4JhRX7124+bjiE+RNaHQI8WlxJGUmEpsSQ0R8OHGpsUTEh5NVkEltSw2pOSl0dO/j9IVTHDzSRU1dJUePdTO/MMvTZw9ZWLzNyKULHDnWzbkLgxzpO0xNYzXlNdLeg6LyQnILczjaLzWYDw+d4erYKHdmpnh0b4HFu7cZff/3B7v3c+RYNwMnjzN8cYjnzx7x1avn0jjchdt0d0mL3wbPnOLe4gKvX70A/pu//PlHHj96wLWrEzx/9oTnz55w/dokUzev8/bNKxbvznPj+lW+/eZr7i7cYf7OHPfv3eW3v/k1P/7x9/zuh99wafQi58+dZXbmFr3HjtBQX7u0Jbh+bZITA320NDeSk5tBcUk+ZeVF1NVXUVVdRmFRHqVlhRw81MmJk8fpOrCP1rZGqmvKKa8oJm9PFtk56bTvbWbwzCmujF3i2tUJzg6epmt/ByMXL3D+3FlePH/K82dP+K+//wd//MPvePP6JS9fPOPokR4S4mPJyc5kcnKchcV5bty4xqGeg7S2NtNzpJtDhw5QWV1Bbm424ZFhREaG09TSSEtLE51dHRw4sJ/BwdPs399BT88hDh/upq+vl+vXr/LqlTS6dXLiCkNnz3BlTOqjuHxxmOGhs0yOXWZxbo5nDx7w+P5dHty9w+P7d3n59BGvnj3m8f27LMxNc2dmiru3Z3h8/y5PHiyyMDfN9YkxJi6PcG38MjevjnN1coybNyaZnbnJ7blbzM7cXJJEzkzf4NrVK4xfGeX8uTMM9B/jeO9hTp3sY+jsKc4NnWZ89AITl4aZnbq+tAlYvDMrla+dHyIiIozgUDGBwWLikhKpb23m4pXL3JidZvbuPIOj50nPz6b9UCcD505zYXyUm/Mz5FcUY2hlSlNnG1MLs1ydvcn843vcuDNNZVMtKbkZ5JUVcn/hNr9+9xb+5+/cXZhjYvwS//n3f2Ni8jId+9uZvnOLxLQEzGzN8PD3wMHDieySXHxD/EnISiIqNRY/iZDgWAl2ux3ILt+DnYcjuhY70TTRRclAAx0rA0ycrdgV5IlzoAdGTpZoWuhj5mqLKDaU2KxElg2dGmB46Cw9h7o50NXDsd4T5BdV8tmKDXy6YiMff7HxPURskELEZ+v55fKNfPrFpiWI+OB94/QnKzfx+bptfLpq8/8NEcvX8YmsMis09PhCXZefbZWCwbItcvxcRoFlG7fxgayS9PomWZZtkeOXShp8qbmD5Wo6fCKrzK82y/OrjbJ8sm4rv1i5gWUr1i1JnT7dJMMXMjKsU1BAeYc2cZnJnB0ZZOr2Ne4sXufGnTEC4wPYpLMZeQM5ZHS3sklzI5u1NvHBul+wRXsz8vpSWNiguo4NamvYprUROd0tyOluQVZ7EzI6m97Ll7Yht3Mb2/S2sFFjHasUV7Jc9nPWqqxlneo6NmttlsKEjiwb1DaxVnk961Q2sFVrC3I7ZJHV2oqOhSaGAn0M7HZg72mHo5cAXTMtopPD2FOWQ2CoH75BnvSdPsrFS2dpbKmmo6vtffLGESaujjN8+SKdh/ZLzTv5e2jv6qS1c9+SJ6KmtYWKxgaKqmrIrygnr7iY2sYG+k+d5Mb0LQ73HqN1317yi4s40NNNSUU5tY0N5BbkU1lbQ31zE3FJiRw/McDbb7/i0ZOH3FmYZWrmGgOnehmbGOZAdxue/s7YOJqwTXkDBhbaGFvro6GvioaBJnpmO9A21kXDQBM1Aw00jTWxdLFE4GWPtqU+MlrybNWWR1ZPie16KqiZ6rJOUQZ5PXV0zA3wCRESGBlC96mjeIT6oWqqjZKBOuqmOuhZ6GFgY4CprRGuPs7kFKbhJ/JAXl0GXWMNjO30WS+3irjsKKrbykjLjKOsIo/U9Bg69jfiF7ALPX1lZOTWsE1+LSYW2mjobMfGyRBdIyUU1DdiYK6OgaUGu7yscfOyRChyJkC0C2c3cxQ1tqCmux0Vne0YW+uxXWMzsuqbkNPejLqxHNqWimhbKqBlsR1dK6mh2shefgkizF1UsPPWwcFHD1sPLRw9dXDz0cfTzxBnVy3sBcr4eu5EIrJC6GNERKgjYqE1IUG2hIc44Odlgo2FIjYWinjtNsDX3Yggb3MiAwUkhEpjXtMkbqRLpMfsGF8yInzIiPAhO8aXrGgf0sJ3kxrmRmqkGykRrsSGORERIr3RD5XYSCEiwhpxuA3uPjvxEUohIiraifhoF2IjnYgMtSM82IZQoQWxYQ6kxLqREO1ClESwZJyOinQkJtqZqEhHIsLtiQi3JyrSkahoJ2l6U6QDkTHOREQ7IYmwRySxIUBs8R4gpObskHAnouM9SM0QkpEtIj1dSEKCFzFRbkRF7CI62k06ce5ExbkjiXRBGGKHf6gdwggH/CMF+EfZExDtQEC0A74RdniGWuEmMsNFaIxvhJ30Z7GO+EYJ8Im0wyvcBlexGQJffWz99LH20cPKWxcb3x3YBxnhKDbBQWSMINAQp1DzpXEINVsCCFuRETZBxghE0obrn4rpbIXm2ArNsfY3/aeuiZ+iY51D7XCLcMRFIpCarP8BIqRjjoXIAqtgK6xDrBGEOSAIc8BO4oidxBHb0P89F4S54BDigr3ICXuxI3ZBdtiJpGZur/hdBKR64hXvtuSN8IrzwivWF9+EQITJYQiTwxCnRy+BhDhdarQOzohBnBolNVEnhi95IMLSY5cAIjY3maQ9aSSmJ5OcmUpaTgYpuRkk5qQRn5O6NMn5mcRkJhGWGE1shjR2OikjhT3F+ezv7qK+sYY9BTlS2UZ6EpnZaeTlZ5OemUJwuBhhcAAxidEEh4sJEPuTmpNKWW0Z5XXl1DXXUlJWTFNLIxUVUjNyR8deKqsrKC0tpudIN+Xlpdy8dYOmpgbSMlKpqqrgzNnTTE6O09m5j5rqck4M9HJ28CQ93V1kZqXi4+tBoMifIHEAjq4O7DDZwW7f3TTtb6F+XyPNB9poPtBGSl4aKZmp1DXU0r6vjdb2FnLysolLiKW0vITG5gZq6qppaKonOzeLuIRYyivLOHb8KB3791FUUkhtfQ0tbc3UN9bRsX8fOXnZFJcWUVVTyeGjPcQlxFJTV01cQiwBgf5k5WQSnxhHcmoSo6MXWZibZeT8Oa6MjjA3O83s7DQ9PYdISUsmOzeLqemb3HuwyOLiArdu3WT+zhzPHj1kanKSwwcP0NBUT17RHlIyU0nOSCEjN5Oy6nJqmuqWACI9N5PErFRi0xKJToknNDaCgHAxAWGBeAd64+HvjpfQk6CwQMJiJf80Lp7OVNSXExodgpfQk7ySXMpqSwmPC6N5byMTV8c41ttDd08X5y8McmvmBr19R0jPTKGgKI/kjCQy8zKorKugsKyA6oYqqhqr6D3Vy/DlC9Jvne/Mcnv6JlfGRhgZPc+ly8MMnDxOc2sDre1NdB8+wPTMDd68fcHbNy+YHBvl2pVLFORmUViwh4nxMb779h1vXr8E/pvvf/0tL54/XYKEmekprk6OM33rJnOz01wcPs/oyDDPnj7m0uhFZmdu8fTJo6VNxovnTzl1coD+vl5uXL9KW2szJcWFNDc10N/XS39fL22tzTQ3N9LQWMPBQ5107m9nf9demlvqaW373+tNzXWcHTrFtevjjIye53jfEdram6iuKaeuvoqRixd4+OAe3337jsePHixtPc6fO8u7r9/yh9//wF//8idevnjGwvxtFuZvc2Kgj4MH9jM9PcXo5REGh85wsPsAtfU1FJcWUVRSSGFxAfmFe4iKiSQxOYGMrHRq62soLS+h6+B+evuOcXrwFBcunOP48WP09fVy7dokL1/+P4S9V1ScZ5qurY52O7Uky0oEEUXOOYeqAoqcM5UpKHLOOYOQkMhRCIQESAIkUM4B5eRsWQ5tt93uMNOzZ/dM/z37X2uv6z8omZ7eM2v/B8+qr1gfJ5zwXu/93Pf9Bb/97Te8+OwTnj19zKeffMTnLz7lxccf8ezRQx7eXefJg/t89PQpn3zwPo/vr294HZ49us+Hzx7z4uMP+Pj9pzy6d2djlenB+i3Wb17j/p2bPLx7m3u3b3Dr2mVuXL/M3fWbPHl8n2dPH/L0yYN/AIl7d29x6eJZlpcWWTq1wOmVk/8wN65e4NrFs9y+foX7d25y7/YNHty/w507t1hbO0NpeQnFpUWkSjJIl0kpqiijuLKcqIQ4svJzadvfxf33H/Pi2y85e+0i73/+MY8/fk5JbQVx6Ulcu3eL7//8B15+9zX/8re/8Nk3XxCblkiKIoNPf/OSj54/4dzZ03zzmy94+cWnXL12kYGhg+TkZdHYXEdJZTEHBvYTlRhFUEQQUSkxhMaHY2RtQlNPC4U1JdR2NCDLVeIp8sEjyAd7H2f8wgXsddJ2dvlECHAL9sHW1xlzDztcg32w8LTH0MEMHfM92Ho5sunMqQXWVk5x/NhRZmaOcvrMOc6cvYK7t4g3t+ryq1/r8NrbOvzyrd28/uZufvWWDm++o8ebW/R4/dUq049g8Kt3dXlnpyFvbNP7//dEvLODn+02YpudOzru/rxpbs+m3UZs0jXhpwbm/GSPGb8ys+NXZna8ZmrDL02sedvKifecvHjXwYN3LOx5Q8eYt3YZ8qude/jFNh02bd6p9Vq8u5tf7NBht4U17+jqYeXmQmNPB0tnl1hcnufS1TVuPrhCsiYFywAbtllsx8DVEEM3I3bZ7UbPXhddOx3MvUwxctmDru1Odlm9i67VNvRttqNvsx1dq23scdDB0EkPE1cD9robYepmiJGzPvp2uuja7Gar8Ra2m73HLsud6FjvRt9uD0ZOxhg6GqFnq4+Z+150bXR412Qr1j5WuAqdMHc1xVXgSECkD4nKWKLTwsgqUdHW20iaMpHuQ21curHG9LEJBkYPMTg2wMLSIrfu3ebJB0959Pwxa5cuMDA2wujhSYYnx+mf0M6h8TF6hwZp7ztIc083je3tHBjs5/T5s5y7comx6Sk6entobG9lYmaaqoY6Onp7KK2uJCs/F0W2mo7eHo6fOsHDZ4/4/IsXvPzyM27fvc7CyTnuPrjBzNwYElUifiI33P0dEMcE4h/ihZWTOdauNrj4uWLrbo+JrSl6FnswddqLm8gdD7E3Vl72WHjYYufnjJ2fM85CT/RsjPEUB+IVKsDY0Qo7bxccfN2w9XLEwsMOS2/t7xg7mRMQEUCiIhFheAB+wd7UtVSgzpPhI3LHyFKPt3e+jp75TsJTQkiUx+DqYUtKWjQRUUJCwwNwdDZDkyshKk6EubU+Di57sXMywc3XGgf3vRhb7sTCXh8XXysCQlyJiPUlNMITZVYiCSkhmFrrEhEnQn/vDkys9TB3MsLETh8TBz2sPIyw8zPFzs8EOz8jHPwNcQ8yxSvIBA+hEa5CQ3zDLQhJdEKc5Iww1o6gaFvE0XbEJLoSE+9CRLgtCfGuG+s/YWJ7oiNdSE70IS3Fn5goV8TBtsRGuiBLFxAf6UpqrNdG3GuBNJQSeQQVqmiq1LFUZydSpoyhTBlDpTqWSnUsZcooSlVRlGtiKMuOJi9TTJZCpFUNVEIUahHSTAFpCn8SUj1JlfqhygzagIi87DCtF0IqQCMVki0XkZcpJj87TGu0lgtfxba+in7NFpOpDiYrW0xefiT5BVFkZYuRKgTIVSLkaq0RO0MRSIrEl8QMb5IkWpDIkAeRnRtNUWkyRaXJaDRRyGRBZGQIkEpFKJVi5PJg5CqxVo3QRKJQh6HURJBVFEd6jphUTQgp2cEkqUUkqATEKQKIkfkRI/MjXhlIYqaQxEwhcYoA4pWBG2pFlMSH8AwvglLd/kGNCEp1IzDZGd94ey1MvFIjgqVeiKSerwDCHUGGJ8Eyf/xTvPBJdCcwzWcjgUmQ7osww+8ffhaY5oMg3ZcQuQCxQohIFkCAzB8/+d/HV+anHak/vlJ/RGptIV1QVuirCUekDkOYGUqQKpTANBHB8hASi5KQVGWQVp5MankiycUxRGvEJBbGkFaWRGpJshYiNImkFGQgKVUgKVUhq9BCREZpFpKybOTlOSgqclGW5fzj+lJ5LlmV+WRXFZBTU0RBQxkljRUU1ZRQWlNKaU0pRTUl5FcVkVtVSH5NMfn1pWRV5pNVmY+iUI08T0VWsQZ1UTYF5QUbt8rlNWVUVpdRUlmsfa6rICtPTUJ6AkERQcSnxRMRH0FYbBiSTAmqXBXKHCWFFYUkZ6QQn5JAZHQE5TUVZOdkcXDoEMOjQ0TERjI9c5jVC2sEi4MQhQZRVFLI8toKPb3ddHZ3cPjwJHNHZ6isLEcgCMDa2hI/Px/kShlypQw/oT/Onq7EJMVR21xPUUUJtW2NlNRWUFFXRVN7M20drYyOj7B4coHm1iayNGo6utrpHzzE2MQok4cnqK2vobW9hX37e1g+vcTw6BA9vd2sXlijuaOFuuZ6Zo7PMjt/lMmZKQZGB+nY10lLZyuVdVVMzkwxODZEfEoCKk0mI5Oj9PR2c2R6irGhQSZHRxgfG2F29gjDw4MUFOWj0mRyYuUk6/fu8PjxQ66/Mts+ffKIu7duMn98jqNHZ9i3v4eaumptOlRJAeU1FTS2NVHf0kBheTE9B3tp6+nYiA3XlOSTppIiy1GgzFEiycwgTZFKujKNVHkK8WlxxKbEkJAejzJHQXRSFJl5KroPdlFaU8LI4WFOrp5geGKQ3PxssrKVVFSW0NRcx/jkCKdXlzg0fJDiiiKqG6qobqiiqbOJmuYahiaHmDl5lLVr5zh9bkV7E33rOo/vr2sPjw/XuXvvFmfWlukfOURlXQV1DdUsLS/y4UfPNg6aHz57zNLicU6eWOCD95/xzW++4rNPP9YqOc+f8vTJI7784nNGR4YYGR7k1MlFrl65xNm1M1y+dIGPPnxfCwxfveC3333N5y8/4emzh1y/cZn1uzeZmZ1i+sgE7R3N1NZV0tBYw8TkCAuLc4yND7H/QDedXa3s6+1k5uhh+gf72N/XQ9+hXk4tLzJ1eIxD/fuZPjLB1WsXuXzpHPPHZ1lcmOPs2gprq8vMH5/l5o1rPLh/l/U7t7i7fpuPPnx/o5jtm998xd/+n3/n9z98zx9+/zu++vIl9+7e4fGjB6zfucXo6DBdPZ2093TQ3NFCTWMtReXF5BTmUlBaSFl1OZk5aipqK+ns7WJ67ggjk6OcPH2Kk6dPceLUIjMz08wcOczqmRU+eP8Z337zNV99+ZIvXr7g22++5uuvvuDbb77mN19/qfWaPLjP3Vs3uXHlMlcunOfypXNcu3qRa1cvcv3aJe7fu83HHz3ns08/1K4kffic+3dualeXVle4duk8d25cZf3mNe3B/95tHj5Y5/Gjezx+dI9HD+9urCc+f/aI9Ts3OLu2wqmT8xt+mePHZlhcmGNtdZlrl89x6fwZrl++wPrNa9y5ff0fIKKxuYGaumqS09MIj41Gka2mubMdVX4Ode0tfPDyEyaPHWHhzCkOjQ+RLE9neHqcmw/XySkt4KsfvuV/8b85eXaFBEkKpXWVdB7cR6I0lbr2Jk6vLNHQUMfq6mnKykr48suX5BfmUVRSiEqTSV1zPaNTY/QNHeLQyACJ0lSCo8PwCPTB2sWeyKRYPAW+mDlakyhPQ9fMEAMrU0wcLNnrZI2JgyWewf5Yejhi7GiFrpUJ9n7umDrbYORgiV+4CCt3BzY9vXeT1aVFlk/Mc+fWbZaWVzl6/CQh4Qm8s1WPNzbr8vo7urz2tg6/ekuHN97W5a1f6/PWVn1e27yLX/x65wYwvLFNj827jXnzPf3/K0D8CBGb3tnOVhtXjH2DedfenU26JmzSNeGXxla8vteWt62c2GzryttWTvxirw2/2GvDm9ZO2tlrw2s7DXhzpwFv7NBCxE9+vZNN72zXqhHbdHh7twHv7NLBwcubuvY25pcWuXjtAo+f3efizXOs3FilfrAFEw9zjN1NMXAxYvPeLTgI7Xl371b07Heja7cLPbsdGDjuxtRFh72uupg478bIcSe6ttvZbb2dnZbb2Gm5jd3W27Wt1S5GmLmbYuFpjrmHGXvs9XnXZCvbTN9D324Pho5G6Fjrom+nh5GTIbssd7LHXh9jBwNMnYzwFrsTGOWLu8iZJFUckanhZJdmoiyQ0bSvnv7x/dS1VbO/fx9D44OsnD3N7ft3uHb7OqsX1jh+6gSjhyc5cnyOsdlpBiYnODg2St/oCAdGhtk3NExX/yGae7pp7e5kduE4I1MTTB87Sm//QZo722loa6GxvZWSqgoKykqob20mv7SY0cOTFJaX0r6vm+m5I6yeXaHvUC9d+9o4e2GZ6dkxUqRxmFrp4RvkhjDcDycve8ztTQkIC0SqkZGiTEMYFYxzgBvuQR74RPjjFuy5YZC293fB3N0GUxcr7PxccAvy4z0TPRwDPLHxdsHEwZKAmGAMHc2x9nXEyssefVtjrN2tsfW0xdHTDmlWOhnKJBLSoggQe+MtdGO74RYMrXXZuucdZLlp9PV3EiBwJzxSgJePI82tFTx+epPcQjlWdobYOZng6WuHnasJrj5WmNvpoW/6Lu4Btjh5mhMa5YVvgC0isTtuXtYY7N1JZHwQAWJPTG30MXcyxthWDyM7Hcxd92DtZYK1txHW3obY+ujjJtIChFugAS7++niJ9xIU70BwgiMBUdZEp3kgirIhKMKayBhHomMcSUxwIyXBnagwW6KiXJBIhKjV4WRkCIiNdiM22o20JF/kaQLtqlNyINnpQeRKxRTJw7UKRHY8dblJVGTGUCQNo1AS+mrFKZIimZhiRRiV2TGUZUeSpwjWJi5JAjYgIl3hT2K6JxmKQBSvACI3RwsQOZkhqKUC5Km+FGeFkyMTkSUTkq8OJS8rFJU0EPmrkjpNThiqzCAUSiFZ2WIKCqPJL4pBrQklXR5AUro3qVI/0mT+JEt9iU/zJDbFnbhUDxLSvUiTBaLWRFJQnEhOfixSRTBJqX6kpvqTLhUikQhJSvUjMcWXDJkImUqMRBGMVBmCMicMeV44aTniDQUiRuZHrNx/Ax5+/B4t9SUyw5sYmZ9WncgOJjFTSKwygDCpN0GpbgiTXRCluCJMdsE33h6PKCsCkpwITHYmIMUFQZobwnR3hBIPROvlGVIAACAASURBVFJPRFJvgmX++CZ54BXvSkCqN0HSgA14+BEkQuQCgmWB+Kd44ZvkgSDdV/ue1B+BIpAA5T+OvyJgAyIEKhHCzCCCskIJzg4jODuCoKxwhJmhiJRiovPiCFdHEKWJJCY3msjsMBKKYkgrSyQ+P4rk4jgyKlJIL0slIT+B+JwEUgvTkZWrkFdkoajIQVKWTXqJmozSLOTlOSgr81CV56Io1SAvyUZZlrMBEJrqQnJriylsLKesuYrS+nJK68spri0lv6oITYUWGnJqisirK0FWpCavroTcqkIUhWqyS3PJKcsjMy8TZY4SVa4KTZGG4qpiNEUaNAXZ5JXmIVVLSUhPQBwtJiI+AlG4CHG0mMSMRCLiIxCECohLjUMoFhEcHoJEKUUQIqSxrYmG1kbKayrIK85neGKEvOJ8JEopgcECiitK6D20n6y8bMYOj3P06AzVVRU4OTlgampMWJiYoqICCosLEAULSUhNJDkjBWW2iszcLOJTE8kuyEGaKadzfzdN7c3kFeTS2t7CiVOL9B7YR2l5CX2HDnCwX5tac2x+jt4D+5ieOUxPbzdT05M0NjfQ1dPJxJFJ1LlZtHa1cXRhjsmZKWoaa+kbPEjf4EFOnVmiuaOFwbEhxqcnyFBIiIqPprhCe0NaVJhPV1srPd2dlJWVMDBwiAuXztO1v5vohBgmjkxy5eZVHjy6z7lzaywvneTa1cva9uSlk6yunubI7DTd+7ooLC5AkaWkpLKUpvZmquqrKaup4NjJecaPTFJeW0llUy2ldZVkFmgorColrzQPdX4mCo0cebaMNEUqsSkxRCdFkZAeT2iMGKlaQroyjZbuZo7MTzMxO055XRlt3S2snDlFa3sTE5MjnFpepO9QLy1tjbR0NtPZ20FpVQl5xbmU15VT21LL5PHDnDy3xPqzezz54DEffvCUqxfPcfnSOe7eu8WFi2uMjA3S0FpPcUURxRVF5BblMHP0MF9+9YJnTx/yw+++5Xfffs2XLz7hqy9f8vLzz3hw/y4P7t9l9cwKN29c4/KlC1y5fJEj01PMzkzz4P5dvvryJe8/f8rvf/ge+N/86//4M3/6px/4wx+/56OPn3Pj5hXWzq5w6fI5OjpbKCktIEOSQl19FZ1drYyNDzG/cJRTSwssLS8yMNhHa3sThwYO0HugmyOzU4yODzH5CiDmjh3h1u1rLCzO0X9oPyvLJ/jg/Sfcv3eb1TNLHJs7wpPHD/n6qy/49JOPePL44Ybi8K//48/8y5//if/421/567//hd//8D0ffvCcJ48f8uEHz7l+7QojI0PMHddCa3tPB/klBRSUFlLf0kB1Qw1ZedkbgQmdvV0sr61w8vQp1i6e5fS5M1y6cpGVlSUePrjHN7/5iu+/+3bj7/nVly/59puv+d33v+X7777l66++4IP3n/Hw7jr379zm8f17PH3yiAcP11m/e5Obt66yfucGT5884NNPPuDl55/w8vNPePrwHus3r3Hp3CprK6dYXT7JpXOr2qK4p4/4+CPtCtvjR/e4d/cW63ducO/uLR49vMuzpw959PAu169d0iZ2nV/l+LEZDh3sZWx0kNUzS1w4u8L5tWVuXbu8ASNPnj7g7t07nF5dQaaQklecT05RAVn5uZTXVjN+9AjZxQXEpaeQppLi6udJSEw4ZfVVxKUnYelki6fAF0F4MFHJcWhK8hmeHqe0rhI7dyfi0pNw8/eirr2JiooyZudmaG1tpqqmkq6eTqprq5CrFSytLiNVyRgaH6Zv6BD1rY1YOduxy0gPJ283jKz24ujlir9YiIO3O0Y2Zth7ueEa4IWVqyOWbvZYuTlh6+WMgZ0lLkIfbH3ccfD3wMzVAd+IIOy83PAM9mfTg1tXuHJ+lUvnVjm3dpar126wfOY8UmUeP3/9XbbvNsXYzIlNm95it74l+ka2vPn2bn797h5t7OvmXby+VYdfvavLG9v0eGOb3n8b8/rz/yPJadPb29n06538ZJcxbxhZ84apLb80tOSnenv5mb4ZvzCy5E1ze96ycOAdKyfefjVvWTrypoUDb5nZ8tN3dXhtmy6vv6fPL7fp8fOtOvx08y7tbNnJz7fsYLepBTsMjXnrvW1k5eey/vAu129e4dL1CyxdWUbTUIi5p/VG/Kq+gz4GDlo1wcBRl73uRuxx2MVu620YOu3CyHk3hg7bMXHezeY9r2PuZoS5mxH6NjsxctBFz3oH2023Ymivh67lLkwcDbH1tsLW2wpjByN0LHazx0Yfc1czDBwM2WG+k50WuzBxMcXUdS/6dnswc9mLm8gVpwBH/CP9iJFGk6pOJiUziQxNGsV1eXQcaqW6qYrO3g6On5znwtWLnFpd5vDcEQbHR+nu209FYx1l9TU0dXdxcFzbXN3Su4+Grm7a+w6wf3iIgckx9g0eoqOvl4HJMcZmpzk4Nkx3fx9s2kRHXy+FVeUUVVegLsxjdOYwTz75kPrWZqobaujqaUehknLgUA9z84fp7m0lLiUCX6E7qYoEAsTehESLcPZ2wMzBnPLGSh5++JTCmhLMnC3xjxYQJ48nUZWEnbcjVu62RKRG4+DrjJW7HW5CLzyC/DCw2Yudtwuewf6EpcYRI0/C0NEcMw8bthhuZ4+dCfbe9uwy3YWtqxVJ0njyS7NobK9GkZNBS089u03fY5fJNizd9uIr9iA41I8MaTz2jmbk5iuYnhmksFhFYmo4phY67DHehq2jMeZ2epjZ6mLlaICFvT72Hnvx8LfF3FoHcbgX0fEijM12omP4Ll4BTngJXPEWuuAa4IChtQ66Fu9h6qSLmesezN31sfTcg6nzDmw9duHsq4unyBhfsRn+YRYERlgRGG2DMNaO8CQX4jK8iE/zJDzKnohIO+LiXYiLdSY8zIaoWBfCoxyJjHEmPt6dxAQPYmNciItyJinGjZhQezLiPMlOF5IvF1OiDKdUFUGhTEx2SiB5GUGUZUZSnhlJfkYQ+RlBVKijqMqOoVgppkgVSr4yhBxlEDmZwWSpg1GqhKRKfEhIcUciD0SuECCTByLJ8EOS6qPtiJAJKVCJKVCJKVKHkasKQZWhjX7NfGWkTkn21K4u5YSRmS1GphSSJvn7utKP60upcn/SFAEkK/xJlPmSIPUhUeZLisyPNFkgUoUIdW4E+SXxqHMjtF4JaSAqTRhKtZgMmYCEZC9iE9xJzfBHlRWKUi0mXS4gQx1MUmYgiaoAkjIDiVf4EZXhSbTEi3iFHzFSb6IlXkRKPImSehEj9yFe5U9ytpDUnCBiFL5EybyJkHgSmuZGcJorQakuBKW6EJzmiiDFaWP8kh3wSbTDJ9EOv2QHAlJcCFMJEUn88Uv2xDvBbQMSgmWBWrVB4k+QNGBDfQhVihArhITIBQTJAxEqAwhUaSdA6Y+/IoAAZSBCtYhgTcgrFSKEoCzts0ClHWFmCCHqUKLyognLDicsO5zo/Bji8qOJzokgJjeSpOJ4korikFSmIq+SICnLQFoiQVmhILMqE1m5CkmJGmlpNtLSbGRlmo21JVV5LpkVeWSW56KuyNtQIPJrismvKSavuoi86iIKqgo3Jq+qgNyqArKr8smuyierOh91VR6yEjXK0mxyqwpQl2STni1BXZRFTVstZQ0VpKrSSVdLkGrk5JflkyRPoXf4AAnSJLxEPviHBiKOCyMiKQpxXBiB4UKEYUJCokIICg/B098baaacnoO9dPfto7W7nbqWBpSaTPxEAUQlxBAZH42PwI+AYAGqHDUdvV30jwzQ0dGGTCZBqZRTU1NFeXkpVVUVtHW0Ut9YR2NzAwND/QwOD5CZo0YUGkRWXjbtPR2UVZeTk6ehoCif7JwspqYnOTY/R0NTPfv7ejlwcD/1jXXMHT/K0WOzaHKzqayuYHrmME0tjZSWl1BeW0ljezOF5cX0DR1iYGyI5s5WRqbGaO5sZX5pkebOVupaGsgtzkedl026QkJ9ayP1LQ3U19XQ29W5ARFTUxOMjo8QGReFMltFW3c7fYMHefz0EXfu3ubBg3us37mlbVA+t8aFC+c4enSGoZFBmloaycxSkZufQ21THRW1ldS3NDC3eIzxI5PUNtdT19JATVMdRRUlVDfWUtlQSX5ZPi3dLVQ1VlFUWYQkU0J1UzUN7Q3UNNeQW5JLa08rmiINhRWFdB7opLmrmXtP7/HVb7/k/pN7LJ8+ycSRcQ4O9dHW3UpVfSUllcVUN1VTWlNKQXkBU3NTLJ9bZvLoJOevnef+k3us37nBtUvnuXB+dcOQfGp5kYHRfpo7msjKU5OZo6K5tYEPPnrGJ59+wIvPPuLB+i2uXDjLt998zYP7dzl5YoFjc7Pcu3uH333/W+aPz3Hp4nnWVk9z/twaN65f3fAX/AgQP/zuO27cvML1G5f45NP3+f0ffsvcsWlKSvPp7mmjpbWeispiBof6aGmtp39gP9dvXGJpeYHGphrUWXI6uloZGO1ncGyAqdlJpme0ZvPqmnIuXT7HjZtXWF7RmoIX5o9yauEYyyfmuXHlIp98oFVQnj19zL27d/jmN1/x4rNPeP/5U/793/4n//G3v/Iff/srf/j97/js0495//lTPnj/2cZK1tGjM6yePcP49AT9IwMMjA4yOTNFdUMNUpWM6bkj9I8McGi4n7HD4ywsLbK8tsKpM0usnD3N5auXePrkEe8/ecyLjz/ih99+y5/++Ht++N13G7G5//SnP/D1V19s9JW8//wpz5894emTR9y5fZM76zd4/PQBDx7d5dr1S1y/cZnHT+7z8NFdLl0+x+mVk1oV4eQCJ+fnWJyb4dLZMzy5v86zR/c3AOLO7evcuH6Z27eubfgh7t29xdUrF7h65QInFo8xPjbE3NHpDT/E6pklrQpx5Tz3793m8qVzHJmeYO7YEVZWljgyO01RSSF1zfUostXUtTShKSmktbebgckxIlMSsHF3JDVTytzKIref3md2aZ7m3g4yshXYuDuy01gPUXQo5U015FYUUVxXQVFtOaLoUELiIigoymd0aoyOrnbWH97l0vXLpMnSKSgt5M9/+RdSZekcXTxGb/8BfAR+2DjZ4eDmhKWTLV5CP/zFQXgJA/AIDMBLGICnIBAXf2+cfLxx8ffGwccLJz8vXAP98RAF4BEiwlMsxFMchEeIAM8gIb6hQVqIWL9xhTs3rnLl0mWuX7/J+MQR7Bw9eGerDrv0zNljbMev3t6F0V5HzKxcefvXury9Rfe/QMSP8/pWnf8WIn7x6v0NiNi8i5/sMuYtIxs2mzuy2dyRX5s58GszB7ZYOLHVxpWtNq5ssXZhs5Uzb1k48Ku9tvzS2IrXDMz42StPxmvb9Pjlu7r8bMtufrp5Fz/bspufb9XhV9v12WlswRYdPd7e+h5Obu40t7awvHyK8ekxdM31cX11E65nY8Bmg3cxcTHF2scKY2dD3tv7Lrq2O9G13Yme3Q7MPY2w8DLE0GEHuy03Y+uzl+2mm9G12o6+zU7e1n0NPesd2Hhb8J7JFkydjDCy38MeG130rXUwtDPAxNEYI3tD9K31MHbayx47IwwdTDBxNmOPnRG7LfUwsjfG3tcOc1czHPzs8Y/0Izw1jBhpNPGKOGT56eRX51JRX05jWwN9gwcZnRpj/MgkswtzjB85TFN3B41d7XQdOsC+oUEaujqpbm2he6CfA6Nj1La30XXoIINT4xwcG6Zn4CCHxkfonxil8+D+f0h80pQUUlpXTWVTPUvn1/jnv/6FK7duUFZdTnllGRVVpezb30VBcQ4l5XloCjOJiAsmJiWcVEUCLj6OeAV6UlBVxMDUEGtXLxCTHo9LoDtuwZ74hPni4OeIhas1ophgnP1dcfZ3Za+DBe4CLzxFfrgJfTBxsMTB1w15QRadI/txFnmhb2+CY6AbjoFu6FvqY+pgipOXPXZu1oREBqLITqexswY3P0ccfWzYY7mbPdY6+IS4o1Sn0dXTiCZXhjIzlYGhLmrqCikuz8LR1Rxre0PcvW2wdzPF1sUYezdTbJyNsHXTKhOGpttw87TAT+CMraMxplZ62LmYIYrwJ6tQgapQiou/PTrm2zFx0MPC3RBzd32svAyw9THA2W8PHgJDfEP24hdqvjH+kVqQEMc7EpPmQXyaJ5FxTkTGOJKQ6EZ8nAthodYIxVYEh9sSFulARIQD4WF2xEQ4khzrjiTJh/hQB9JjPVAl+5OVJiBHEkS+XEyeLGQDLAplWrgoU0VQqgynUBpCkSyYUmUolZoobWu1WkxeZggadTAqpRCJ1I/UNK+NKNYfOx4kKd5IkryQJ3mjTPFFIxWikQpRZWhjX1XSQLJVwagVIiQZfq+iWn1ISvUiIdWT+BSPv0+aJykyP1JVgaSrhaRlCkhRBpAk9yNR5kuS3I8UiT8pEn8yFELk2WLk2WLSlUJS5YGkKQRIMoNQZoeizA4lQyYgJd2PdGkgSmUwqqxQMlQCkpUBpKgCSVMLSVYGEC3xIiLNnch0DxKU/lqYkPsQI/chWuZNjNyHOKUfsUo/4lT+xCh8iZR6EZbuTnCaK6IU540JznAjOMONoHTXDZDwS3YgINUJYbo7YkUgIXLBxgTLAjdWl/xTvAiWBf4DQISpgjZAIlghIEDmS4DS/z+BhFaNCFQJEKpFCFSijZUmkVoLD8LMEIKzwwjTRBCZF024JoJwTQQxBbHEF8RsQERCYSwpxUlIKzNQVMmRVUiRl8nIrFKhrlajqlAjLc1CVqZBVqZBXp7zd3h4NVmV+WiqCzeUhcK6UgrrSimoLaGwpoSCmiIKaorIry4kr7oQTXUBWdV/BwhJkYokTQapOVLkxWrkBSrSsyVkl+VQ391Ix6FucisKyCrJobiujMHDw+wf6WNu+TgRSVEEx4gRRQUTFB1CUHQIAWECvIN88RX5IggV4OnvjUQlo6apjoKyIgrKihgcH6amqQ59EwM8/b3xFfoTHCHeSEgprS6nurGWmsZaenq7qawsp7m5kZGRIUZHhxkdHWZsYlRrJB3qZ3R8hOHRIapqKpHIMiiuKOFgv7Y4b2RsmP19vZRXljE8OsTo+Ah1DbVMHp5gaeUUBw7up/fAPrJzskhNT6G8soye3m727e+hvbON/NJCjp9aoLW7nerGWg4MHqStp4OhiRGOHJ9l7dI5ohNjqWqooetAD3UtDTS0NXFwuJ+p2cP0dHcyOjLEwsJx2tpaqKqppKSylIjYSORqBVX11ezvP8Djp4+4vX6L27dvcuPGNW7euMbVK5e4fv0q8/PHGB4dorO7g+raKppbm+jp7aa+pYHymgp6D+2nvrWRvJICWrvbOTB4kMb2Zmqb62lob9gwulfUVzA4MUjH/g7a9rXReaCThvYGlDlKNEUawmLDUGgUjM+MMzE7we2Ht/ngxQecuXiG3oFeqpu03UEVteWUVZdSUllMXmkeGaoMUmQpNLQ3MHJ4hPGZcVbOr3Dn7k3u37vNi88+4lD/fo7MTHJ7/QaDYwMMjQ9ydGEWTUE2olAhykwZiyePc+78GZ6//5iXn3+ivXQ9u0r/oT4OT01sRJ3++Z//xJPHD1m/c4sL58/y0Yfv84ff/45//qc/8u//9j/5f//X3/jhd9/x4P4drly9wB//9D0PH61z7PgRausqWDwxx77eDrq6WykuyePw9Bgdnc1cv3GJ1bUlTi3NU1VdSte+NiZnJhifHmNwbIB9B3tobW+ioqqUktICKipL6N3fxfzCUdZWl7VrOMdmuXvrOl+++IRvvvyczz79mH/58z/x+x++3/AhfPfbb/jrv/+FRw/v8/133240Pr/47BM++/Rj7t9bZ/XMCnNzsyytnGJ2/ijLayvMn1pgdv4os/NHmTk+y827t5g/tcDU7GGGxocZHBti4sgk86cWuHjtEg8e3Wd2ZpoTx49x9eIFPnr+jN98/eVG8eNXX77kxWef8PzZkw14+FHxefjgHjdvXufm7WucODXP8YWjXL56gdt3rnP6zCmOzk1zfH6W6cPj2vjWwxPMHz3CiWOzXDm/xodPH/H5Jx/y+P46d9dvcuP6ZS5fOseli2c3VIdzZ0+zMH+UmSOTjI0OsjB/lAf37/DJx+/z/vPHPH/2iMcP7nB+TQsUS6cWGBo+xMFD2uLI/sFDKLKUBIWH0N23n4m5GVKVMnLLihk/NoO6OJ+Y9ETqOpt58NFT/oP/zRc/fENjTxtxkmTUxbkcXV6gormWqNR4NGUFpKgkZJfmU9PeSEhcBEXlxaTLM6hprCWnMJcMhYTSqjJaOlsZnhghIFhATFIcPgI/nD1diYyPJjQ6HBdfD3yDhfgGB+Hk7YWVsxNWzk7YuLpg5eyEuaMD5o4OmNjaYGhjhYG1JUa21ux1ccTezxuPEBH+UeF4iAT4hoaw6crZZW5euaCNwLp8hRvX7zC/sEREdBI6e8zZoWPC5m172PKeAUYm9tg6eLJ5sy5vvLVzI+L1tS27N0DiR4D4sbX6P4PEfy6m+8k7O9i0VZef7jLkLQMLtpjb8561M+9ZO/OupSNbzO15y9iKt4yteMPQgtf3mPFzHWN+stOATe/psWmrdn3pl5t38YutOvxiqw4/36zLz36twy+2aKFii44JO40t2L7HhN17jPn1u9uJjIphaWmJkbFhrF1t0DHTIyYjjpYDLdT11BOcEMRWgy3sdTbGyH4PZq7G7HUzwchZH0MnPQyddNC13c52880YOehiYLeb3RbbMHLQxSPECd8Id6y9zNG12omF217MXEwwtNNH13IXRvaGWLiZY+xgxA7TneyxM8HYyRwTZwsM7E3ZbbmHXRb6GNibYu5uhYmzGWZuljgJXAmMFREhiSRaHkO8Io6kzGQSZUnkFOdoE0u62+nu28fhuSNMzM3Q3NNJbVszWSUFNPV0c2xlmYn5Y7T27aehp4emnm7a9vcyODXO8PQkh8ZHGDo8weDU+H+JjVUX5pFbVkxBZRmDU+M8++xjrq/fpr5FK6tXVJWizlaSX6ShvqmSpIw4xFEikmUJOHnZE5kQgaOHA5rSXEZnx5HnZCKKDsHJ3xXnQBfsve2x8bBB39IABy9HjG1M2GG485UB2w47dyfMHK2x9XDC1NGK6IxEPMR+uIv92GGhh7PQA0tPO94zfA8bDxucvR2wd7fB0t4EDz8nSmsLCBB7o2+xC12zHbgJnYhIDsHG3hRzyz0IRJ6UVeRy4tQ0KWmRePjYYWVniL2zKa6eVji478XG2WgDIiwc9+DkaY6zuwV+AU64eFjh4GLGXmsD9Ix34O7vRKoigX3DXYTECdCz3ImxvS7mbgaYuuhg4aGPvZ8R7gFGeAeZ4B9qjn+oOb5iM3zFZgRGWCGKtkUYZUNEkguxKe5EJ7gQl+imjTdN9SI2zhlxpD1xyZ4kJHsRFmaHUGBGeIgNidGupMZ5EB/qQFqMO/IkX5Qp/mSmBWobqFVh5CtDKcwMJVcqolAppiYvlkpNFLkZAvLSBVSoI6jIjqBYHUqBMphchQiNQkS2UoRaKUQhDyQ92QvpKzjIlASiSPNDluhFRpw76dGuqNMDUKX6IUnyIj3JE1m6H0qFELkskNQ0b+IS3YhJdCU2yY34FA8tSKR5EpfqQUyy2wZESLKDkGiCNw76CTJf4iXeJEv9SZL4kZDuQ3yGL6lKIZKsEFIUAmJSvQhPcCUu3YcUWQDJGX6kpPshkQtRq0PJyolAlilCkilElhWEPFeMVBNMksKf2AwvYtI9SVYLSFYLSMgMIFbpR7Tch0ipFxEST8IzPIhT+RP7So0Iz/BAnOpKcLIzwmQnBEmOhEo8CJV4ECJxR5TmgiDFCWGqMyKJG8FSL0LkAYRmBhGRLSYiW0xoZhBB8kAEEj8C0n0IVggIUQoJUQoRq0Qbz8EKrRLhJ/EmQO6NUBmAUBmAQOFPoNyPQHkAAkUgQqWAoEwRwergjQnJCiFME0FEbhSRedEbn7FF8cQVxROVF010ThSxeTGkFKcgqZCgqJKjKJejKNeqEFlVajIrtetMioq/g4O6Mp+sV2tLP64u/QgPRfVlFDeUU9xQTkl9OcV1ZRTWFmshoqaInJq/Q4S6Kg9VVR7pRSoScySk5slQlWnILM9BXaqhrKmCzoFuekYO0DHQw77RPloPdnJg7BBtfZ30Tw0hiAzCJ8QfX3EAgeFCRFHBBIYL8RR64xbggYfAC49AH3yCApDnZNLQ2UJVcx0ltRXklReRLE8np7SA2LRExLERpGfKKKgsobimnOKacmqa6igsLiI/P5+Kigp6enoYHx9nenqaqakpxsfHaWtro6Ojg/7+fgYHB+nq6qKrp5vh4WFGx8cYmxjl8JEpxiZGuXj5AhcunWd0fIS540c5Nj9Hc2sThcUFxMbHUFVTyf6+XmrqqjcSmPYd2s/+gT56DvaSlJFCfWsj80uLFJYXU15byZkLa2QX5NDc2criyknOXj7P0cVjTB+b4diJ4ywsHOfI9BRLSyc5dKhPCwB9+8gvKSBVlo6mMJf2fZ1cvHaJ06srnDy5yLlza9y/t87jRw+4c+cWZ8+usrBwnImJMfr69nOwv49DAwdp62ilrLqcrv3d1DbVkZ2vobS6nPrWRqoba2loayKnKI/C8mLUedkUlBUxOXuY7r59NLQ1MTEzxYHBgzS0NTE4PkxTRwt9Q4c4f/UiPQd7tcB3eJiGriY0pbmoCtRaz0y+GkmmhCRJEvFp8ciyZHT2dnB0YZaVs8ucu3yWq7eu8OmLj1hZPsHY6CAzs1OcWV3i2Pws9S115BRq6NjfQYYqAx+hDymSZPoO9XLr9jWePH3Ad7/9mj/98XcsLhxn7ugM33/3LU8eP2R/bw/DQwPcuX2Tr758uWGY/re//Ct//MMPG03MDx/cY/XMEleuXuDOvRucWDrOxOEROntaKa8qZuLwCBJ5KgXFOYyMDzA9O8HymROcXJ6nt6+LhuYaOrpbOHP+NBOzE8ydnOPEmRN07GtHScsr4AAAIABJREFUma1AKk9HIk0lK1vJgf3dzB6eYGTgILNT4zy6e5vffvWSrz7/lC9evuCPf/iBP/3x93z/3bcbqsSjh/dZWz3Nwwf3eHD/Ls+fPeHl55/x+YtPefL4IXdu3+T27ZuMTYwyNjHK6dUVFk8uMD1zmHMXznLx8gUWTswzNT3JkdlpZudmNkoPb9y6zpNnj/ngg+c8eXCf5w8f8umHH/DtV1/y/Te/4euXn/PxRx9sKB93129z69YNrl+/yoUL57h8+SI3blzj8uWL3H9yj7uP1ll/eIfb929x/eYVzqwtMzM7xfBIP5MTI4yODLAwN8PFs2e4uHaay+dWWb9xlQfrt7h9/Qo3b2jn2tWLnD93huWlRRbmj3Js7gizM1NMToxweGqMSxfP8vmLj/nyi8/4+KPnvPz8E7795gvurt/g/LkznDxxnPGJYeaOHWH17BlOLZ+ksa2JqoYaVi+ep669hbj0FHxChFi5OmJsa4m1mwPuAh/8w0Rkl+YzfWKOIyePcWBsgKmFWU6cW0FdnItXkD9FteUkyFJx9HHDP0yEIDKE6MR4iirKaOvpoqymipqmBqoa6mjr6cJPJMDV2xM7Fycs7W3x8PMhJDIcd19vrBzscPX2xE8kwt7FHRMLa0wsrDG3d8TCwQlze0f22jtg5+GJjZs7lq6uWLm54eDjg3dICMFxcUSmphInlRInlbJp4fAkF08v8+TePS6fu8Ta6gUWFpcpKq3BwdkHnT3mvPbmNvQMLTGzdMLDW4CurglvvL19I53pP4PE61t1Nr7/8pVn4v9UI7QQsZ2fbdfjZzv0eU3HhLcMzNhibMNmY0ve1DPjl7sM2LRVl03v7tZ+bt3Fps27tZ6Ht3ew6a33+Mk721+pG7v5+Zbd/HyzLj/frMsvt+rz+jYDNu82YctuY3SNrTDca817O/WIi09mbe0c58+f5/b9W8wsHGH98R1e/OYzPv/uBcsXlxBEBKJrvpsdxu+xc+97GNjqYeCwBx3rXejb6WLqaoypqzFbDN7E0F4HPesdWHvtJUEVRZwiAhehAw7+Nuzc+x7GDgaYuZhgZL8HI3tDzF3NtKtMtobsstiDob0FRg6W6FqZoGNpjImzJRYedhtdCebuVjgEOOMbHUhoagRhGRGEZ0QQmR6Ff2gA6nw1+wf6GBwfprtvH/sH+jgwMkhrbzeNPR00dLfTNzZK39goVW0tVLY2U9fVRU5FGXUd7ewfHqBvdIj9wwOMHJliYm6GocMT/wAROaVFZBbkIs/JoqCyjIHJMUamJqhtqmN2bobjC8dobK6jsaWW+qZqohLCkKnTCRD74u7vglegJz5Cb9LVEpp6WugZOIBbgAdWbjb4iH2wcrPCO8gLc0cLduhvJzohEit7C8SRISRmJBIcIcbVzxNjazP8QoWUN9WQoEjB0tN+I51Jz8YIUwdTzJ3N2WtrjKOnHU4eNrj7OpKqSKCxs4bg2EDe2fUrzJyN0TPfiY29KcrMVCqrC4iJC6G5tYJj8+NU1RVgYLIdKzsDrO0NteBgr4+dqwkO7nuxcNyDu58NCSmh5OZLSZPGEBLui52LBUbmugSIvZGoU6jvqiEoJgADG10MbHZhYLcbA7udmLroYOmhi5u/IT5CYwLFWojwE5vhF2qOKNqW0AQnAiOsCIlzIDLBmcgEZ+KS3UmT+CGVBZAh8SM+xQuZMgi5XERsjAvhITYkRLmQnuBFSqw7CWGOZMR5okzxR5EWgCpDQLYihDx1uNborAohVyGiQCWmXBNFaVYEhfJgShRiqjXRFCmCKZCJyM0IRCMJRCMTkKsKJj87lMKccLJkQjSKoI3VpVx5EFlpASgSvZHGeaBOD0CZ7o/0VZFcYoIb8QmuxMW7aD0eCdrkqaR0rVk6Id1LC0xJrkQkuZAg9SFZGUB6lmgDIhLlfsRmeBGd5kGyPJBUpZBEqT/RaV4kygNIzxGTrBYRnupBSKIL4nhnQuOciUn2QKIUocmLQqOJQKoQaIvvskNQacRkFUSQVRCBLCdEq3yohSSqAkjIDNDCgtKPSIUPYVJPxBla1SFK5k3UK6gIS3f/LxAhznBHnOFOiMSdoHRXRGkuBGe4ESL3JEzpR6hSQGhmEGHqYMQqEcEKAcEKAWKViDB1MEHywP8yIlnAq/EjUOZLoMJnAx4CZL4EyHwJlAf8J4AIIiQrhJCskP8WIqLyY4gpjCOuOIG4wkRi8uOJyY0lWhNHSnEaGaUSFOVylBVKFOUKVJUq1JWZZFVlaw/8NYVkVxeiqSkip7aY3LoS8upKyK8v3Zii+rL/AhEl9eVaiKgtJre2aAMgVFV5KCtzUVTkIC3NIrVAgbQ4k+yaAvLqtO9WttXQ3t9FVVcDTQc76Bo9QFlzFYpCNTGSBNTFGjxFPth5OuIu8EIUFUx4YiTBMWK8RD64+rvjFuCBX4iAoKhQ0lRS1IU5qAtzqG1rZHh6nMljR8hQy4lKjiM6JR5Frpqc0gJkGhUpigykmXJy8/PQaDQolUry8vLo7OxkaGiIgYEB+vv7aW9vZ9++fUxMTLC4uMji4iLHjx9ncXGRU6dOMb94nAuXznP2/Bo3bl3n2o2rLK2c4uTSCUbGhqmoKkednYlCJd8waeYV5HKwv4+TSyc4ONxP/+ggbT0ddPR2UdtcT2t3OxMzU5RWl3Ng8CBLaytU1FXRPzrIvScPOHZynsWVkxw7cZz1V50DZ8+ucvTYLEury1y9dY3e/gNIVDKSJalUN9ZqgWNpkeMLxzYg4t7dO5w5s8La2hnW1s5w8uQi09NTTEyMMTo+Qv/gITr2ddI/MkBbdzsFpYXklxZSUlWmNZV3tNDY3kxLVxuN7c109+1j9PA4TR0tNHe2cvLMEgvLJzb+t1XUVVFZX83swhwHh/spb6hGU5ZHVlnu/0fXewa1mabb2j2he6ZzO3S37W63M5icJUDkLAkQWRIgEYTIOeccTDA5BxuDjQkGZ5xzzjmnjjM9Oe2Zfb5dZ9f1/ZDNzNTe58eqlyqeoiShUul677XupescqSggr7KQjKIstBkJxCbFoohSkJGfwcyeaY6fOcaZcye5cOks84f3c/HSWWZ3TdLS3MCJk0eY3T1NSWUxxRVF1DbXcuL8CXKKc4iIjcA/2I+k9ES+/vYFZ8+dZGLHNu7dvcmB/XvZNTPFj7/+gVs3rzM+Nsr01E6+fvWCP//pD/zj73/j4YN73L93h9/99kd+/7vf/DMkfOMy+w/MkZKewOyeKXbvm2HP/l00tzYwPrGV4a39DAz30NzawMBwz8KZuIRoMrJTaGrbRM9wD4PbBpmYnaB/az+JaQl4+3ohV4aQm59F6+ZGnYe/p5Md27Zw/NABHt65ya+/fcUffvyBv//lz/z+d79ZeKxPnzxi/7497N+3hwvnz3L/3h2ePH7Ik8cPuXnjGqdOHmf+4H4O7N/L/MH9HD48z+Gjhzh9+iTHThxlfv4Au/fO0dXVQVZOJjU1VQyNDHLw4H7OXTjLnTu3eP7yGS9fPufx44d8+/IF3zx7xtfPn/HNi+d8+/KFrvjw8cOF1+30qRPs3bub6elJJia2s2vXNPv27WF61xTTu6c4d/Ucl29cYnbfLgaH+xgc7qN/oJvmloaFzUqH9u/h7MljHDmwl7mpCfbummJ+7xynjx/h3NmTXLl8nsuXznH82CFmpicY3TrElpEBens6GN06xMz0BCeOH+bWzasL4frHj+7x4vkj7t+7ybmzJ9mydZDGpjp27Bzj6PEjbJ/aQXh0JDlFeQyOj6JOiMNF6o27vwRzkZA1xhsxtbPC1dcLS0chq402YOfhRER8NJr0RKJTtPSNDSNwFZFVms/ozA4yS/KQhYcg8nJhxYZVKKNUZOTl4OPvi4ObC9HxcXT293L28kUS0lIQuTrj7OmOu9gbkaszRhZm6BkbYmBmwkZTU4QOzhhbWLPewBg9I1M2mltiaGmNsbUAU4EtFiIHLB0csXRywsrZGWsXF2xcXRG6uyN0d8dRLMZRLOatrT3dzM/OceHUGQ7vP8Tsrr3UN7Tg4e2P2DcYA2Mrln7+FSInT9y9/AgOi0Bo68jHi5fzy0XL/g0i3mQe/hUq3kDEm/D1m3WwP/noM3629At+snQFP1n6BW8v+4p3V6zll8tX85PFK3jrgyW89frcTz9exk8//pyff7RsARre+WT5QmP2LxZ9oQOJT77k7UUr+eXS1bz/+To+/HwdP//gc5asWMvS5aswNLEkIzOX6ak57t25z+NHD7j/4Da/+vU3nLt4irOXTnPv8R06BzpIyUlEKpdi5mjKBqv16NtuZL3NBtYL9Ngo2sga6zWst1rNoq/eY5XxMkxF+hgI1mLvbYWv0htHiS3LNixllfEXrDFdyVdGK1hntgZTe2MsncwxczTnc71VfGmiz0rTjSw3XM8qc0OMHKwxdrRhvY0R+ram6NuZYOpijUDihFOAB45B7rgGe+IZ6oOf3J/0vHQGtg6xY2Ynzd1tlNRWUFJbRXFNJZklBRTVVtLY00V9ZzuZpcWkFxeSX11NRkkRBVWVVDY3ULaplrJNtf8GDm2DvZQ31lHZ3EBWaSGpBTkk52WRkp9NeaPOJrV1fIyauurXLaq1NG2up6e/g4Q0DUJHK2wcLXGXuiBysyc6IYqhHSPsOXKAPUfmsXa0xdjWFM9ATzZa6mNktZGk9ARClEE0ba5nU3Mtre3N1NRVEhQSSE5hLpGxatoHuqloqkUc5scqsw24h4oxcXzdFWFrjLGtMc7eDnyxbhlr9L/gy7WfoWe6BmmwF1mlqWwwX43A3RJpmBeyIG8U4TLi4iOoayhlamYLp88eJD07DnNrPYzMVqNv9CVmgvUYWqzCwlYPoZMxJoJ1eEjtUMcGk5GlISFFhSzYExMrfVZtWI4kyJvqpgq8gzwwszdktcmXrDT8jBUGS1lttgx94Uo2WC3H1nUtzl4bcJcY4Co1wMlHDycfPdz9jRGHWOIZYIp3kDniADO8/U2QBpgTIrclItKRSJUTIXJdLiE6xg15mC2KECEatSvxUe5Ehdqj8LciRu5AnEr3ZT46wokYlcs/exnUziTEupEY44E20plElSs5WgmFif7kx/uSGe1FRpQn6WoP0qI8SI/2IjNOQm6yjIK0IDLjJAvK0IhJi/EmReVOgtKZ2DAHElS6CYVG7YpK6UBgkBViXxN8/HTPRRpkQaBCiCLKCbnakQC5AJ8gc7wCTPEONNNZuV6DhFzrRqjGhcAoB/wibPFTCAiLcSYywZNwrTsBahGyKBGhWldC4lzwU9npfo51JjTaCaXGFW2yhJTMAF1wO8qF1DR/4hN0OY+4RG8SU6UkpEnRZvgSn+1PgNoeWZQ9/tH2SKPtEEfZ4qkW4KGywTPCGkmkAGnEPyWJFCCOsMEn3BqfcGu8IqzxjrTBRyXARyXAWyXARy1EGmOPNM4R72iXhanCP+HAFR+NBxKt1wJU/G8w4RXjglecG15xLnhqnHGLdsA1yhG3aCc8Na74xHsgSfBBmijGN0mCJMEHcbxOkgTxgp3JPyOEoMwwgrPkBGcoCM5QEJQSSkBSCBHZatQ50WjyNWgLEoh/reTCJJKL00gpew0NZTmkleeSXp5LRkUemZX5ZFbmL9iX3iirNJes0twFiEgvySK9NIPk4jQSC1OIL0wmtiCRmPwEovLjkaerCUmJQJGmJjY3Hm1eIrHZWuJzE0grziShII3wlBjkiWoCY+QERIfhLfcjUB2KtastVi5CRD7OeAWKEYf4LkwjfMP8idCqcPB2JSI+mtq2RrZMjTOxd4bhndvIKs3HWeKBZ4AEX3kgwWoFIVFKglRywmIiiM9KIb+imO7+PhqbmygoKKCoqIiuri62bt1KX18fHR0d1NTU0NTUREtTM82NTXS0tTPQ18/WkS1s376duT2zXLh0njPnTi/AxIH5/ezYuZ2KqnIi1RHExsVQW1+ju7Ofn0NpeQltHa3s2beb5u421AmxZJfkk1deRGpeJlVNdVQ21lKxqYa4tETGZiZQxccQnRRH13Af3SP9zM7v5eT509y4cY1XL59z//5dDh89xImzJzl0/DD1LZtIz80kSBFCdmEuvUN9zO3fze69cxw+PM/RI4eYeV0mtnXLMGNjo+zYMc7MzBQzM1OM7xhjZOswXT2dtHe2Ud1QQ2lVGfXNDWzubKWhZROVr7McmfnZ5JcWUl5bSXlt5cKNsE2tTeQU5ZGcmboASOm5mZTXVpKRl0VUooaQuHDCU2LQ5qWQXKwL5iflppJTnk9Vcw0d/R20dLWwY3o7M7OTHD02z9VrF9m7b5Y9u2cYGuxl395Zto2N0DfQTVF5If7BfmQXZXP41GGaOproHOikvaeN3KIcLl05z/CIruTt5IkjTE1OsGtmiocP7vHi+VP+9tc/83/+8+/89//9L/74h9/x5PFDTp08zqmTx3ny+CHPnz3hwvmz7N+3h7nd0+ycHGN6djt5hRkMDHfRO9BOVm4Kza11tHU2Mjo+yMHDu5mcGWN2z07KKgsoLsulsqaYuqYaKuormNgzSWtPK/6h/rj7uBEZE0FpeREDQ71MT+1g2+gwE2NbOXboAHeuX+HF4wf8/vtv+cdf/sjf/vRH/uNvf+H3v/sNd+/c4tzZ05w6eZxD8weYP7ify5cu6FasPnrAyRPHmJ7aya6ZKfbumWPP7lldIPr7b3WTg9s3uXzpAq2tLURHqYiOVtPR3sr09CQXL5zj7t3bPHv6mG+//Zofvv9WZ1t6+oRXT57w9dOnfP30Ka+ePeXl0ye69vQ7tzlz+iQz05OMjAwxPDzIyNbhhdLEjt5OappqaOpuob2vnU1tm6is04XqN7c10dvXyZnTx9mze4a9s9Mc3DvH7OQOprZv4/CeOc4cP7KwkvXmjStcv3aJY0fn2T6+lZ7udjo7NlNZUUJfbyeTO8c5sH83ly+d487t69y8cYWbN65w+dJZrl45z8VLZ5nYOUZ9QzWd3W2MbB2mrqmeDUb61DU3kJCZhrOPJ95B/jhLvDCwsUAWIcdUZI2h0BwbNxECdwcMBGaIfFzRZCZRWFdOcLSS+q4Wrj2+w/DUGI29bUgVgVi72hOolhOVqCUuLZm61maiErXYujoxMLaVoe3bsHV1wt7FCRuRHTYiO8wF1hhbmmPv4oSDmwsbTU0xMrdio4kF+sbmGJhastHEAj0jM/TNLDGxscVEaIeZnQhzewcsRI6Y2okwEtiib2nNBnNL1ptZoGdhxVtDHZ3Mbt/J3OQuDu8/wqmT5ykvq8PIyIoItRYrgSN6BuYEhihRx8STmJpBcIiCRUuX8+7i5f9j6vAGJN75ZDnvLvlyYQXsv0LEzz78jJ+83qL01qLPeevjz/jJ4uX8/NMveefTL/npomW89cFS3d/7eBm/+GiZriH7o2X88uPlvP/xCt795LUWf8EvF3/JLxa9tjEt/op3P13DB8vWs/jLjfzs/c9YtGwty1fq4ecXSmNTGzvGpnjySPeGvXXtMl+/eMzTJ/d5+uwB33z/ggeP7/DD779n69QoAZEBrDLWZRWWG3zFFyarWG2jx0qzVRja6bHO/EvWmn3BGtMVfGnwKWvNvsDS2QQHsRBnXxHmjsasNvmSr4xWYGCjj5WzBQI3ayydbVhhsJ6vTI1YZWbMShND1liYom9ryQaBOStN9TCwt8TA3hwjZ2ssveyxETtiI3bE1tcF50BPgtVhxCbFUlFXRVtPB9XN9eRXFJNbVkxmUT55laXkV5VR39nO8OQEHSNDpBcXkpCTQ0VzI0U11ZQ31pFXWfo/LEy89RbVmxsp21RLQXU5OeXFpBflkVqQQ1ZpIfkVpWyf3MmefXs5fvIYW0aH6OnrpKGphpyiDDRJUQSFy/ANEaNNjWPb5ChPvn1B3+gQAcowBM72mDtYIg72wcLOlE+/WMTO6XF2ze6krLyQU6ePMjzUR32DLsMyvWuKodFhgpWhuIg90LMyZKXJOmwluoI6AztTVuitQBImoaW7kQ0ma7EQGvHV+mXYuVrj6eeCie1G1pqsZLnep/jKvUlOi0UVFUJgsA+bmioY39HPuQuHKS7PxDfADWPzNWwwWIGlnf7CJELoZIyxzVr8QtwoLs9ArpTiLXVE5GyBsaUeqzYsx8bRkrK6YvQs1rHKUPe/X2W8gpXGn7NRuBoz5w0YCFfi6LEBD7EB3v4mePoa4eC1HnuPtTi+BgmfYAu8As1w8zXExVsPN299vKRG+MrMCQyyQqG0Rx3lQpTahUiFCJVCRGyEMzFyB5QyayICBWiUTmjVbkSFO6IIERIWKiRMbkuYXIhSYUdUpAiVwhZ5oAXRcnuy4iXkJ/qREeVJbpyEPK2UPK2U3DgJORoJOVopeQl+FCTJyIz1ISPGm3S1J6lqD1Ij3UmKcCVe4URsmAPx4S66xxPpTGSEI0GhAiQyMySB5gTIBQsQIVc7Ilc7IlMKEQdb4BVgileAKX4KAbJwWwLUIl3AOdIO33AhUqUAqVJAsNqBUI0Lcq0bgTGO+Krs8FPbL1iOpJG2hGpdUaX4EJXsQ0yiN9pkCUmpfqSk+pGSLNXZsiIcUEc562Ai2YeEdF+ScwORqezwV9vhq7bFW6WDBzeVNa6RVrhFWCGOsEEaIcA3UoifyhZftU5SlRCpSohnuBXekTZIomwXIMRHLdRdY+xxixDhEuGAa6Qjbion3cYltTMuEQ44KuwWIOINSLyxN4njPJFoPZDGeyJOcEeidcNT44xXjAsesS6I49wRJ3jinyTBL1mKLFmKNFGMVKuDCN94Mb5JfvinBhGQFUZwlpLADDlB6XJCMsMJTVcSlKIgKldDVK6GuPxEEouTSS5JIbEoidTiFNLLs0gr+xeA+Bd4yKoqIKuqYGEC8SYHkVmSQ2aJDiayy3NfTyHSSSpKXQAIdZ4WVW4ckTkaAhLk+GtDCYyXo0hTE5kejSIxArlWQahWgTxRjTg8AB+lDF9VMMEaJYExcvwjgrD3dkLgbo+tpwOOPi64+nrgEyQhQquirKGCwe3D9I+PUL25gebedqYOzNE/PoJCo8LSUYidhxMBEaGEa6NQaFR4B/ni5udNRHw0VS31jExsY+fMNN29PTQ3N9PX18fU1BRzc3OMj4/T09NDb28vk5OTTE9OsWN8O3O7Zpk/cJAD+/Yzf+Ago6Nb2HdgL/sO7GX7xDgTkzvYd2AvO3Zup35THfGJWopKChnfMUZ3bxeNzZvo7O5YaK/uHOqle6SfmGQtda2NjO/aSU1LAzUtDWjTkwiLCicuLXGhnyEpO43OoV52zE1x78kDbt68zm9/+yNPnj3m0JF55vbvZuh1CLqgrIiUrLSFVvHugR56+3vYNq4rBhsZHqSzo42e7k5aW1vo7u5kZmaK3btn2TI6QldPJ1U1lTQ2b6Kjt5Ou/m7auttpamumoWUTtY11VDXUUPP6WttUT8PmRvbM72N0YoyUrDTikuPJKylgYtckB48dYmLX5MKUxEMmxi1YjFgVREiiisg0DREpMUSnxZFVmkttaz1bdmxhy/gI07t2Mj2j6/M4fuzQQkPx9WuX2H9gNxcuneXy1QtsmxilpLKY6sZqTl08RXtfOwOjA5w4e5yGlnpGx0aY2zPDteuX+O7blwurSf/w+9/yt7/+Gfhv/v4ff+Xbb17x6OF9Thw/yh9+/1v+6//7Tx4+uMf8wf1Mv250PnP2BDunx6muK6WmvozKmmKaNteyfecWJmfGmNs7SXtXE3sPzHD42D7aOhvRxKtISdfS0d1McWU+FfUVbOpsIiI2ApGbCE1iLPXNdXR2tzE1M7Hg5Z/ft5vjhw9y6ewpHt+7za9fveA333/Db374nu++/ZpbN68zNzvDwQP7uHTxPAf272VqcoKjRw5x+9YNHj96wKWL5zl29DBnz5zSdYpcucT9e3f47tuvuXH9KtevXeHE8aMU5OeiiY1mc0uT7nmePsn9e3f4+tWLhW1LL54/5fH9e7x49Ihvnz/nh1ev+P7lS148ecy9Wzc5d+ok8/v2Mj42SldnO+3trQwM9C3Yo3r6uimr1gXvS+rKKKwoJLckl/rmOraMjzC2fSud3W309nXS1dnK9tERDu6dY37vHEcO7OXSqRNcvXCWW9cuc+XyeS5dPMuZ08eZ3TVJd1cbDfXVNNRXs7llE8NDfYxuHWJy5zhnTh/n2tWLHD60n/GxLYxuHWR4qJc9e3dx/MRhJibHGRjqpW+4n9auNnqH++kbGSC7pJCG9s34BMuwdXcmLFaNvZcbAaowDARmrDXbiJGtBfrWJrj4eRGXlUxCbhpRqVoySvOoam2gZFMVOZVFCNwd8AsPxlHijiY1iZzSImKSE4jUxiIJDiApO4NwTTS2rk5Y29uiZ2zIRlNjrOyECB1FCB1F2IjsMLGywsjcCiNza0wsBZhYCthoYsFafSPWGpqw0dwKY4EtRjZCjGyEGFoLMLAWYGgjxFhoh4mt/YLe6qhvYmvvAOMj2zhy4CgHDxwlIz0fkcidtMwCRE6emFkKkQXJiU9IITMrh7T0TL5YtZb3luimDW8A4o3eQMR7S1fyi0UrdNDw/tJ/6474yUef8dNFn/HWok956+Ol/OSTT/npos/4+aLPeWfR57zz8We8/cFS3v5gKe+8t4RfvLeEX76/lPff/5QPP/ycDz5awQdLVvL+kq94b+lXvLtEBxC/WLKK9z5bz4fL9Vmy0oAPP13Nan0LfAOUVFZuYtvYTub3H+X2tTt89+IFv3r5nB9ePOP5o/u6wNGrZzx++oCb924wf2KeiAQVJvYWmDlbs87KgM8NVrLKSh89W0M2WK9B6GGOvvVqVhkvw9zRgPUWK1mutxQbN3P8wsXYelpjINiAka0+Fo5mWDqZY+1iidDDHmORLZZurgi9vRB4eWLh6oKxgx0bRUL07KwwcBCgL7LEwNEacw87rMSOWPo4YOnjgNDmcZakAAAgAElEQVTHCV+5DEWUgsSsVLJL8skqziO/opi8ylKScjMZmhjj4OnjjO6apqShjvzqSnIry0nOzye9uJCCqkrKNtX+PyGiuK5KBwxVZWSWFBCXkYI2M5WE7HS06Sk0t7Vy8vQpZmanKS4toL1zM+VVxWTkpZCQpiG3NIv2/s109Ldz8cYFpvfPsdpgPRtMjTC3s8bR24mgyEAcPOz4av0KKqpL6B/oIijQl717Zrh36zrNTfVcu3aFse3buH7nBmGRCkQezuhbGrLe2pD1AkO+NF6DnsAIPUs94jLjGNjWi5XInA8Wv8Mnn72HT4A7+eVZrDJcgbFQnxX6nyFwtSAg2Ae50h9tQiQ7p7Ywf3iGuT3jxCdHYmi6GlPLdazfuByBoxFGlqsxtVmHnYspZrYbUET5UVGTi9TPGYm/C/ZO5ljZmWBpa4yxtQG5pVk4eNux0WoDq4y/YIPlajYK12LmpI+1hyHmTusRua3D3WcjPjJTvPyMcfBaj63bauw91+EiNdABhJ+RzubktQFnj/W4eunhJTZE7GuCUmFPZIQjqkgnIhUiFMECQv0tCZWaEyo1RymzRi0XER3hhCJESGCAJUHB1oQq7FBEigiPEBEWZk1wgBlhgRbERTiQrvEkM9ablAhXsmK8yYuTUJjgR0G8L3kaKdmxYrJjxeRoJGREeZGm8iAtwp00lQcZKk/SVB4khrsQG+aARu6IMkhAaKA1oWFCghW6Bm7fMGv8FQJ8w6zxk9sgUwoJVokWti/Jwm2RhFrhK7fBT6EDBonCBrHcGrHcGkm4AD+VHTKVPf6RdrrA8+tsglhli0Rth3+sI87BpjqQ0LigjHNDrfUgLklMcpo/6RkBJCf4EBPphDJMSLjSnqhoF2K0HmhTxMRn+hGR5Ik8yZ2gBBf8NA54R9viESXATW2Du9oGabQdsih7AqJFBMY4EBjjQEC0CP9oe/yi7BCrhbozcY7I4hyRxtjjrRLgGWGNW4Q1TkpbhCE2WAVYYB1oib3cFsdwESKFHcIQG9yidIVyb+QW5YJHjBteGg/Ece5ItB74JnggS/LCP8kLvwQPJFo3pHEeSLQe+CeI8U+SIEuU6IAiXoxvvBhZopSAZJkOIjIVBGYp8U8PIyBNTliWGkWWmpDUSFTZGiKzYonNTSShKEX3ZT8/ieTCFNLKMnX2oteTiNSynIVJxJtpRHZFvs7CVJq7ABD/ChG6MHUqiYUpxOUnEp0XT2SOhvCsGBSZ0QQkKvDThuKvDSUkKRxlioqwxHCCNWEERAfjqwomIE5JWHIU/rFypJFB+EeF4hkqxU7sjJWLEBs3Oxx9XPCVy4hKiqGwupi+bQPsPrKXjuFeercN0Tc2TEtfByn5mTiJ3Re8yh4yMbLwEEKjwwmJUqLQqBaCjXWtjfQNDVJVU01TUxM7duxgdnaW2dlZJicn6e/vZ6Cvn92zc8wfOKjbfHj0GHt372Fsy1a2bR1lbGyUoZFBuno6qa2voaGxnsHhAXZOTbBn3276BnrZNq4709TSSGPzJmrqqikqKaSxeRM5pQUUVpXS0tNORmEOWcV5VDXVEZWoITYlnsDwUFTxMeSWFaJJTSBUraSutZHOoV4ePn/MlWuXefjwPrfv3uLIscMMbh3STQnqq8krL6K6uZ6CsiJUsWpKKkspLdeFyYeHBxkZGaK7q4PBgT5aNzfTuKme/v5eBgf7aWvbTFvbZkrKimlpbWbbxBhbt49S21hHfkkBlXVVtHRspq2ng97hfpraW+js7164lr/2krf1dFC9qZa8koJ/Ak1ZEXHJ8UQmxCBRB+MbG0ZIsprY/BTSynPJqiqgsK6UyqZqSmtKdSHpHaPsmNhGT3c7rU0N7Bwf5ej8fm5cv8ymxlruPbjN1euX6BvuZc/B3ew7so8f/vRr9h7bT2N7I71DPWTmZTA00s/9h3f4/R9+5LvvX3Ht6mVevnjGt9+84i9//iN//4+/8o+//41XL59z5fJF+vt6+M2Pv+JXP3zHttEt9HR3MrtrmvmD+zl6bJ7OnlYq6kqobaqkelM5eSVZZBemM7V7B9qUGAa29pCRl0JrdxN1zVUUV+Zj52xDbnEmxZX5JKQn4B0oRuBiizJaSWPrJlq7NtPW0cLEpM7Xf2h+H6ePH+HYoQNcOH2CFw/u8ZtvXvHti6d8/fwZ9+7e5sb1q5w6eZyrVy5x88Y1jh87spCD+PrVC7779muePnnE1SuXOH3qBGfPnOLqlUvcvn7t9Y1Y3ZalE0cO09PRzo5to1w6d5YzJ45z5sRxrl68wIsnj/ndr3/Fj99/x7NHD7lz4zpXzp3j3tVrPLpzh4e3b3P76lUunDrFvrlZto0MM7p1hL7ebgYG+hgd3cLI1mEGhwdo6dhMYXkx+ZWFFNWWkl9ZSH5lIR39HezaO8O28S1UVJVSXVNOS3MDk9u3cfzwQc4cP8Kls6e4efE8l8+d5sGdmwublXbPTTMy3E9TYx21NRU0NdYxsWMb20aH6e5qo6e7nZ0TY+ycGKOzYzN1tZU0t9RTUVnM4FAvJ08d5fjJI+zZN8vEzE4G/sWa5xPoT7gmmtDoSKydRXgF+ePg44GNmwgHsRuOEncsnIRYOAnxDJLiFx6Ms68nXsG+pBZlExSlQKFVI49TYWRrgYm9Ff4RIfSNbWFi7yyeAb5klRZy7PwZMgrzsHKww1RojaXIFhOBFRZCG2ydHLC0FbDByIANRgaY2dhgZi1cAAhTKyGGZlZsMDRlnZEp+maWrDc2Y52RKasNjVltaMxaY1M2mFmgb2mNoY0QfUtrDKwFvFVbUs5AVx9zU7McOniUxk2tODi6IRA4UV3XgqePDCuBCE8fP2I1CWRl51NdU4ehmeX/gIg3VqU3IPHe0pX8YvEyfvbRUn7ywWJ++uESfvbR0gW9vXgZP1v8OT/75DN+8tHShd+//dGn/OKjz/j5+0t45z2dfvn+Uj744DM++mgZixZ9waKlK/no01V8+NkqPvhUBxG/XPwl7y5ZxYefr+OTFXq8v2Q1i5etx1LgSk39ZmZ27WXf3nluXLvNuZNn+ebxE57du8OdK5d48eAe3754ysunj/ju25d88+0LXn3znKGxIVp6W+kdHyQuN5mNDhYsN1nLcpM1WHpassryK9ZZr8FYtJE15ivZYLkac0djjAR6mNgaomexDgMbfWxcrbB2s8HY3gQLV2vcg8V4BAfgp1IhT0ggLD4eSXg4Dv7+iPx9cQ0JQt/eljUCC9YKzTF0tsXc0wFTLzsM3WwwdLLCTxFAbGocuWWFpBfl6GCirIDcihJi05LoHBlgeOc4jT1d1La30jEyRG5lOZGJiRTUVJGan0d+VRlZJcX/AyASczPRZmWgTo4nvbiQ9KI8YlKSSS3IIbe8jKziAiprazh7/gyPnjxk59R2mloaqG2s4eDR/QyNDdK3pZepPZP85s+/YWB8CEuRgNUG63HydsM7QEpQZDCa5FicvZywEJjx1ZoVuHk6IZZ4Mja+hUeP7zF/aB/f/fAtz75+zs37t6ltqsfA0gRDGxPMHa3YKDBgtck6bD1sCY0JJSErnpDIQD5ftRQbR3NE7gLs3WzwCfbEV+7Noq8+ZJ35KszsjVFEBKCNV1NcksPcnh2cu3CU+cMzDI92kpalwVKgz0bjlTh5WmFhq4e1yAA3iQ0iN3OSMtXYOhhhKdAnRivH3sWSNfpfYC4wxMRmIxUNxWgzY7H3tGG92SqM7fSxcjHG2s0IG3dDrF31ETisxsVTH29fU7z8THH20kfktg5nL308fY3wkBrr8hLeerj66OPus1E3ufA1RiIzw1dmjizIijC5LXKFHUGBVviJjQnytyBSbk+wvwXKECHhYXYEB1kjC7AgNEyIOsZNZ+PRuBIaYE6A1IgopR3pWi/SYj1IVLmSHOlKgtKJVLU7WRofcrRSsjRiMmK8SXut9GivBWVpxAtnktUeC4HqQF8zfLwN8JWZE6ywJUhpizTUCnGwOdJQK3xkpnj76wLkSo0rqgRPQqMcFyBCGmaNT5gV3qGWeIXo2rylEUJkUSJkKnskChukEUJC4lwIjXfThZyjRQTFuyKN0gWgfSNtCYxyQJXoRUKWDG2qFHWMGwnxPkRFOCEPs0Wp0E11ojUexCZ4E5sqIbUglPjcQKIypCiSPAmIc8Y31gGfGHsk0fYEaZwJiXP5N70JWvtHifCPEhGkcSY03o0QrSv+sY54RwhwC7PAOdQCF6UdVv5mbHRfj77bOix8TXCQC3CNdMQ1UoST0vbf5BJhj5vKAc9o3dRBrHHBP9GT4DQJoRm+BKdJ8E/wRhrngTjWDV+tN37xPjqISBDjnyBBliglKMWf4LQgZClBCxYmWUoIAalhKLLURGTHIk9Xo0yLITw1GlWGBk2eLtgcm51AfE6SLghdnLmQhUh+HaJOew0T6eW55FQWkF2RT3ZZ3r8DRFke2RV5OhtTsW4KEZOfgCo3jojsWBSZ0cgzoghMUuKnDcVXE0xAgpzQ5AjkSREEa+UEakLxiQwgOCmSkMRI3MIkuAR6E6RR4hbkg6mTNTZudth7OyFVyIjLSKCwpoTatgaae1tpH+qienMdNa2bKKotJyU/k8iEGDwDJIi8XPAO8kWdpCFEpcAvLJAQlYKEzBRK6yrZ3NtB38gAPQP9lJaX0dbWxu7du5menmZiYoLJyUmGhobYv38/J0+e5OjhI+zbt4+9u/fQ19NLTVU1Lc2NtLZvpqGxns7uDvoH++ju7VpY7zq2fRub21oY3zHG5rYW+gf7GN4ytNCCW1VTSU5RHnKVksz8bCQBvrj7ejM4voWtk+Nkl+TjJZNQvbkBVXwM9u5OOPu4E5eWSEN7M8++ecHps6e4fPkiz58/5cat6zRvbiK7IIe65gYKKkuoaawjr6SAiOhIGhrrqWuoZfPm5oUtVI2b6hkaGqC3p4u6uhrq62upra1m0yZdEd+bkPXAlkH6hvupbayjoraS5vYWugd6KCwrorljM63d7Rw4Os/U7hmaulrpHunnH/wX91885sTFM3QO9VJRV8Xg6DDbdo5TVlNBXFoiqjQNATE6eFQmRZFamk1RfRkl9eUU15ZSv7mewa0DdHa30dndRnlFMalpiXS0tzC6bZiaukrGtm/l8o1LnL5wisnZnWyd2Mr49DhHzxzlwfMHHD51mINHD1DXUE1vfxc7do5x4OAefv+HH7l08Txfv3rBn/74+4W26j//6Q/85sdf8fDBPc6dPc3vfvsj8/MHKCsrYc+eOR4/fsjY9m0kJMURnxTLzN6dDG3ro6ymiJDIQNr6WqhqLCc8Tkn5pjKKa4soayglvzwLRXQw2rRoyuoKCVT6E6QMxNnLmQB5AIUVhTS3N9E/0sfs7mnmD+/n5KmjHDq8n7nZKXbN7OTk0UPcu3Wdpw/ucv/2DQ7NH+DqlUs8e/qYSxfPc+XCeW5du8qlc2d1U4pXL3l07y737t7mwf27C5uZ5g/u5/q1Kzx//IiXT59w9+YN7t68wbFD8+ybm+XOjetcu3SRMyeOMzc9xdSO7Zw6dpQnD+7z3auXvHr2lGePHvLNs2f88OoV3714weO7d7l24QLHDs2zc3yMrs52Dh7Yx8zMFNPTk+ycmmBoZJDOvi6a21soq6mgfFMliTkpZJXk0D82yNzBObaMj9Da3kxbezNj20bYsX2UfXMzzO/bzYE9s5w5cZRbVy9x/fIFnjy4y/lzp9ize2bBxtS4qZbmpnp6ezrYNjpMV2crVZWlVFWW0tRYR119FbU1FbR3tLD/wBzbd2xl954Zzl84zaUr57l6/RJHTh6ld6iPpIwUGjY3ok1PQqYIJjJBg8BVhH94GCEx4Zg52OAgdsNIYM4aU31cpJ74KoNwErtj7+2CQqMiPicZZVwkjhJX1hivJzYjHkcfFwyFphgLrfAK9EMeqyY2LYnB8VEi4mJYbaCHk7cH1o722Dk7Yy4QYGhujpmVNebWNphaWmEpEGJqJWCjiTkbDE3QNzbDwNQSfWNz1huboWdqgaGljU7WgoWJhJGNEEMbIQbWAoyFdpjZO/BWZ3sXFWWVjI3qGqsLC0pxcnbHXxZCQWEZQcEKvCU6kJAFycnMKaSotAqhgxtLvtzAJ8vW8f6Sr3jno9cZhY+X8fZHn/KzD5bw1ruf8O7iz/nJex/zsw8W8YtFS3jrl+/x848+4d0ln/LzDxf/r3r7A53e+XDJgn75v+jjz77k7Q8W8/FnX/HzD5fy7uIv+GTZOt56exGffL6G9z5azseLvyAxMZOZ6d1MTk5z+eIljh8+xJ1r13h6/z6P797l2d17vHzwkB+ePedXz1/w7ZOnvHj0iCcP7vPy5XN++O2vOHf9EgFRCkQyLyzFziw2XsVywVq+sF3LOgd9jFxMMHMxx9zJDAsHU6xEptg4WuIt80DPfAOm9qZ4hIgxdrFG6OeCb4wCTU42mqxsojIyUCamII6IQuQXiK3EH3t/GXZ+/thIxVj6eGLh44aJhwN6Llbou1pj6mWLnyqY2DQtManxRKfFk1tRRH5NKSmFWaQV55BVVkRLfzfDk9tJysti6uBeiuurKamrpbS+jvyKctIL8knJyyenrFSXlSgvITE/H21uFtHp6ahSk4hKSyM+O5PE7By0GekkZ+eSVVxEdUMNO6a3M3/sINunxtm6fZTNXW2UVFUwtH0bTV3tbJveSVxaIiIvFwxtzNhoZYQk1G9hh7uPzAczgRkWthZY2Vvh4K5bu6hNSaCls5XhHaM0d7dx/dEd6juaKW2owlxkg6WjDaYCIyztTXD2dsDL35Xi6jxyStJZY/AlRlZ6mAoMsHGxRB4bQm5lNoq4MFabruKz9Z9i42qFs4cjsiApOfkZ1G2qYvvOLfT0b6a8Kh9PsQh9oy8xtVyHvZMJNnYbMTBdgaVwDT5+dgQo3FlvtBwHdwsCFT6IPKzQM13FOqMvMbbeQKBSgk+AK8bWGzAV6mFitwELR31cfK3xDLQjMMINgcNahKLVOLtvROxrgbfEDFdXfTw8DPH3t8Tb2wQvL0Oc3Tbg6rURicwCd4kR9h5rcZUaIPRcg3ugCYEqOwIjbPEJMsNdshEvX0N8A8zwCzTH188EH7EB3j4bCQyyXLDtaGPdCfQxIMLPnLgwEfERziQonYgJs0cdZEtkkJCoUHvCg4WowuxJjPEmNd6XxFgfYtXuaFTuxEa4khInIT3BjziVO4pAIcF+VgTLLAkMsCRAZoHU1wRvqSFimQn+oVYEKYUEKgT4h1kQKLchUG5DsFKIIsoRVZwbaq074TEuhKgd/mUaYYs0TIB3qDXeodZIlLb4RYrwjxQRrHYiJNaVUI0bIbGuhMS6LrRLy9SOSMPtECuE+EbYExzrSniSD+pUKdEpUpLSA0hM8UebKCUmzpuYOG80iRKS0gNIzwsjpziCjHw5yTkhJGUHk5gVRGyaHwqNO/4RjsgTfQiJ8yYwxgM/lQuScEfESgckSgek4Y4oEiSEaLzwi3RGrBDhr3IhROOFTO2Ke7AAK6kRJl566LusZr3jSja6rsHS1wAnuRDvGCeclQLcVfb4xDojiXNFrHHCJ9YRscYJqdYFWYInsgRvAhJ9CEwS46f1xFut65Xwi/fBL/41OCT5EvgaHELSgwnNCCE0I4TwTCXKDAXyNAWhKWGEJsuRJ8tRJOvu+itTolCna4jK0KJOjyM6I5H4vHQS8jPQ5qaRWJRB/GuY+NdsxJtJxBuYeGNp+rf1riVZOoAoSUZbnER0gZaI7GiUmWrCs6JQ5cbiFxeELD4EWXwIAQmhBCXJCU1WEpwox18bjF98MLLEYLxUUnxU/ngr/fAJ90cSHoChvTn61iaYiqxx9nVHFhWKMkmNMkmNPEmFMklNblUhodEKJKF+uPp6IAnxxUXihqmtOeFxkQRFhiANkhKXEkdBecHCytHSmlIGtvTT1dNJW0crHV3tzMxOMzM7zbbxUeb2zDK9a4qDhw4wMztNc3Mjvf09jI2NMjIyRGpqMnkFudRvqqOqvpKWjmbaultpaKmnZ7Cb0R1b6ervpHeoh/6RPjZ3ttDZ10FLRzP1zXWUVpWgVCsICPRFoQxBFRVOek4aeaV5DG4fpq6tgZAoOakFGWwe7MBD5s16M308ZN5o0uPJLc9n/5GDXLt2hRfPnvPg3n0ePnzI3v37KKuqpK5xE41tm0lISSY2XktyehqFxUXU1dUxNDDIjvHtjAwNMzGxnW3jowwO6l6L3v4ehkYGGRweoLu3i9GxrQwOD7B77xwDQ/0LLdwH5vczsGWQ6oYaymsq2NzVRn5pIS097aiTNGSXFdDU00bf2DCzh/cxe3gfxy+c5u7j+9x6cIfp3TMkZ6QQHR9LZKwaTZKWoooSZvfvZlNrE1kFOZTXVlLVUEN8aiJxyfFU1FURlxxPQloSqdnppGSlkVdexNbJce48useJc6eo3lRLcWUpoxNjHD9zgu9+/J5HTx7S2r6ZyMhwcnOzGRoa4Py5M/z1L3/iH//5V/7+j7/w5z/9jv/+v/+H//jbn/jH3//Ck8f3+e1vfuAvf/0D9+7forO7je6BLk6cPc7k7knyKgpQa9UcOTbP0RPztHa1oIiSU1RTTOtgO6oUNer0GJTJ4VR1VlPXW49Y7oV7oAtxWdHI44IIiwkkLCIEcxsz/IP92LS5gb6BbraNb+HA/F7m9sxw6MgBDh05wLbxLbS2N3PtxmVu3LrKX//2R27cvMLkznFOnTzK9csXuHPjKo/v3ebZw3s8f3Sf717q3BkPbt/g1rXLTE/toL6uim1jI1y7folLl8/pNjY9uM+zRw+5fP4ck9vHmdk5wZkTxzl36iQ7to2yb26WKxfO8/LpE93mpdu3uH/7Fs8fP+LFo0d890IXrn549w43r+pW4+6e28VAfy+dne1MTO6gf7CPmdlp5g8fZHbfHFX11dS0NFBSX05lSzX9YwPsPbyH42eOcu7iKS6cP8Wxowc5eWyes6eOcv7Mcc6cPMLhQ/uYP7iHo8cOcvrUUW5cv8zVi+c4efQQs1MTDA/10dvTweBAD1u3DNLW3ow2PobMrFS6utvo7Gqlq6edyantzM5NMTTcx57dM+zbP8fU9A7OnT/FlWsX2blrgqm5SQorCnUdKNXFpOan0zc2TFRyLMl5GTR2tyIO8We1kT4xyQmok7TIoyPIKs0nrSADF6k7njJvnKWuKGKV5FUVUFCVT351PkqNgqK6IsITolEla5DHRiILD0EVr8HcToC5QICtkxNWdnZY24qwEtpjKbDD0kqIhaUAcwsB5hY2GJqa/ZsMTC3+Xa83NW0ws2CDmQV65pZstLTGyEaIidAOQytbTIUOvFVdXUt1dS1btowyMrKV5ubNODm7E6mKITMrH1c3b0zMbfhqjR72jh6oYxJJyczHWuTOijVGLPlCj/eXfMXbHy7j7Y8+1619/URnR/rg0xW8/dES3vlkMW/9/B3e+WQRH3z2Oe8t/ZS33n5nARb+X/pXiPjf9O6ipfz8g4/5YMly3v3kM979ZBnvL/4Sa1t3XDxkLFq6kjVrDCgvq2Fubg+7pme4cOYkZ04c5f6d6zy6d5eHd+/w4NYtHt64yZNbt3l59z7fP37Kjy9f8fLBQ54+fMCDR/fZe2g/7kFS9EWWmHs7YiNz4ytHIwzE1lgFOCDwd0Lk54yTrzMiT3tsHKxxE7tSv7mOlLxUPAJ98JL7IdMokGrCUGUnoc3LJbW4hPi8QoJi4nAJVOAkC8M1JBy30AhcQsNxCg5DFByMfbAMG38fTLwdMPAUYuZtj5PMk2CNkjBNJH6RoUQkxujgobyA9JJctFlp1La30NLfTUFNBX3jW6ltb6G0vo7qlmbS8gpIzM4hNb+AgpoaijdtIru6ioSCfGKyMglPTkKZlEhkcjKxmZlos7KIS88gMTOb9IJ8pvZMce32Fdp72nQfYiNDHD97mvyKcoIjI+gaHqKlp5vYtCQ8AyQ4id2xdLTB3MESG1chQkc7fPwlePj5sMHUAHM7a4yszegY7iWjOBdxiD8BEaEkF2QyMLGV8uZaUgqzsHKxY4P5RlauW47IyYrElGiCQiVk5ieTVZCCyF2AnukaTGwNUSWGU99ZS0lDET5h3qw1X4Oe9QYcfBwwsTQiVB7EzqntZOakEpegpm5TBTFxSozM1mBgsgojs9VYCfWwsFm/ABGuXua4+Fhg72aCwNkYKwcjVhssY43BCoys1mNio4eHryNWImMMLNdg42SEhf0GTG1X4+Blgq2bATbOeghdNuDoboCXxAL/AFtkMiG+Egv8pJa69ml/G4KDBPgFWCELERCktMdTZoLIaz0uUgOc/A1wlhniEmCEk78BjlJ9nKX6uPsZ4iMzwVNqgIdkIx4++nhJDAgKtiIq2oV4rRcJsR5oQm1JUjiQGulGaqTbAkREBduhCrbVNU9HOhMd6UpctCexMZ5Eqd2IinJHG+dDklaCNsqTCLkDgX6WiD0N8XLTx8fbAKmvCbIgK/wCLPAL1gFDmEqEIsqRUJUtgUprguU6BSkEhITbIlc7oHxdJKeIcsJfIcBfKUQWbo+/0g6JQohUaYt/pIjAKCcCIx0IUjkSGu2CQuNORLwXkQnehCfqFPS6cTr4DVho3ZEnehGRKiE63Y+UrFBSMkJITg8lISUAbVIA8ckyktNDScsKI7cwisxcJamZclIyQkjNlJOcHkxcooxIrYSQWB9C4sSExUuRJ/gSFi8lWONDULQXAWoP/CPdFhQU7YUqOYDYzDBUyQHIojyw8zfD2tcYM299TDw3YOq1HiupAXaBZjiGWuGqtMFTZYc4xvH1NicHxLEiJBoHpBpnpBpXpBp3fOM88NN6IonxwDPSGU+1C9I4L8SxnkjjvHUWpiRfAlMCCEwJQJaquyrS5YSnyYlIkxOepiQyLZzIjEjUGSrUmdFEpKhRZ8YRnalFnaElJjMJbT3F+NsAACAASURBVH46iQXZxOWloS1KR1uUTmJRxj83M/3LJOJfIeLf8hFFWaQVZ6ItTiGuJAlNceICRCgyVCgyVCgz1QsA8UaBiWEEJckJSAjFLz4Q/4QgAlJDEUf7IomRIYn0R6oKRBoRiJHIAjMHG6xc7BBJXfEMleIpl+Ioc+f/Z+2tguPO0yztmulpqq6q7mJsu8osZmbmlFKQrGROpZgty5JMsmSBLcliySJbkgWWmZmZqRi6Gge3Z3ZiZ3ef7yLdmq7YDy7muzjxj4zfPzIvMiIzn3zfc45vUjC+8YHEZSYRnRZHaEIE3mF++EUE4BcRQHhiJOZiK3kleaSL0skvsSNWiEhMS0AoyqCovJBt25uZmdu7CArTM1PML8xx+uwprt+8xv6DCwyPDLG9o53i0iJqateycfMGmluaKCopZH19Ldt3tlO+tozKdRV09OygZ7Cbbdubae9qY2hsEFuhlbV11Wxu3sSGxgb6d/Wxo3s7Q2ODbGpy/GPauGUDw7v6uXPvJrP7ZxieGkGmV3Dr6V3qWzdRUldBrDCRNX6ueAR7U7lhLTWba2npbOHAgQM8vP+Ae/fusXv3brq6d7Kzr5e6zRuxlxQhUSrIlIiQKOTojQaKiopobGykZ2c3HR0d9PTsZHtHO80tTTRtc0xWOnd20NPXTd9AL929OxdN1gND/Zw6c5IDh/YzMNRPd+9Ohsd30TfcT/dAD9bCPCzFdmQGFWqbgWRxBvbqEgpqytAXWKhqWEdn305aOtqo21SPvSCPmppqNm3aQG9vN21tjqnO1etXuHzjCma7hYKyIkfc7YvVLGtZAbp8M7HpSUQkx5KZK6aheTPTB+Y4fuE0LR1t1G6s48rNq/z9v/wDzz59yplzp+nu7mJ6epKhoQG2bNnEjetX+d//6z/4b3/+R+A/+O///t/47fff8M//9CeePL7PH37/G775+nPu3b/F+rq1GM06bty9Tv9oP1KdnLK6Str7dnDy9DGamjdjtRvZ0rqZQ+eO0D7YQYpcgECdSZI8hVSlAIFGQGBSAL5x3gQl+hEQ64nMkEO2NBOtXsXW5s3snZ1k3/5Z5hdmmNgzStv2bQwM9TI+NUZekY3O3g4mpse59/gu95/c4/rNK9y8dZUL508zNzvFvVvXefbwHn/67Xd8++kzPnt4n2f37nDyyEHOnjzG1SsXOHXyKBcunuHeg9tcv+GIf71+2aFTx44yv3eaIwf2c/3yJe7evMH927f47OkT/vjb7/mXf/h7/vD9b/js6ZNFkPjq+XOeP3z4n5OLs6cd04fpSSYmxpienmR0fIQDh/Y7Agemd7NnZpKp+b20dLSxsW0LI7NjnL56hiu3L3P52nnOXzjFpYtnuHH1AhdOH+fqpbPcuHqBixdOc/TYAeb372V+/172H3J0Z/ylhG96aoLJPWOMjw2za7if4aE+du8ZpXnbFrp7OpiZnaRvoJsdnW0MjwwwMjrI/Nw0+xdm2Tuzh66d2+nu6aCnr4uWtiYGRwfo6OtgemGa3rF+Wrrb2D7QibnExtrNtQgV2axwcyYoOoL1jZtIzspgtacLOUopazeto2htCX4R/pTWlmEqMtI/0Ye1zIRHsCsqqwJTsR6RToah2EJiVhqZuWJylHJWebjiHxqKb3DwIkD4+Yfg4xuEt08gXt4BeHkG4unl/wIe3P4TIjxe6AVEOHv74uzty5q/krOvP67+gbj5h+DmH4arXygvlZaWs3VrM319A/T1DdDa2k5oWBQWaz559mICg8JZ5eSOk6sXCclC8grKqanfQpZMyzInH95Z4sTLb37E3736ziJE/Oz19/jZ6+/xk1++xc/feJeAqBje/PVS/uYXr/K3r7zGy2+9zU9+9fp/GSJ+8trr/PjVX/GLN97jtbc/5Ccvv8kHS1ZTWb2Zteu28utfryYwMJKuzj7m5vYxNzPL6eNHuHrxHI/u3+L+vTuOIpWHD3h89y5PXoDEV4+f8P1nn/P951/w7NFD7t27w4Vrl6jfthmBSoxXfBju8UGEiBKIUCQTIUsiRBhLSHoMUcJ4wlOi8IsMJCg2FGORhc0dTZQ0rCUqM5nq1k3UbG8kx6rDWF5G6caNFK5vQGy0EJujIEGiIkmhI06iJF6uJk6WS5xMTrxCRpgoE5/UeNwTI/BKDMcjJpiY7FTSlWLixekkSYToS/IoXF+NptBGbp6JtU2bqNzSQG1LI2X166je3ICxuBBbRRn6fDsamxVDQT55leWOKURlGcp8GzlmPUK9mkyDBonZgNJuRZufhzY/D0NBPrbSIirXV3Lu8hmOnznG+Svn2LswT+/wIGVr1zIwOsr6xi1MzM1y/cFd1m2uZ5WXCxHJ0Yi0EoLjQwmLiSAhLYnhiRGkKjlVDevYsG0LHQPd7Dt2EK3dxFtL30dtN9K3ZxcbtzeRmCMgOCES9yAv3Hyc8PJ1or2jkR1dTQRF+BAQ5kVQlC8fLHub91e8Q7ZKyPrmdRTW5BMnjGG1z0o+WPM+7yx7B59AL4Z29bNrbIDAEF9s+QYaNtXg7rWKNa5LCAx1xzfQCf9gJ3wCVuHi+REevh/j5f8xK93ewdV3Kas9P2SN1xI+dnoHJ+9P8AhczXKXj3D3X83SNe+y3PVDQmK9CIh0wTd8FTFpvoTGu+EV8jGhcc4kpPmQlhWAIDOAtAw/0tP9EAh8SUvzIjsrALk8AlluJFKlI8EoQejhgIjUNcRleRApcCY0eRXhqWuIz3QnRexDmtgXQY4P8anOJKS5kJDiTEqqKznZfqhVkeh1sRg1MeRp4ihQOZSniMYoCUMjCkadHYxaFEJqnBMp8U4kx7uQFOdMXIwzCXGuZAkD0ajikYvDSU/yIj5yDQlRTiTFOZMU50xaqjvZOf5kZPmSkeWABHFuCDJNBDJNBKLcEIQSfzJFfmSK/MgQ+ZKe40OGyHGvKDcUqTqCdGkAGbLARVjIUkaSpY5GrI9HakxErI1GrI5CpIpEqv1PiJDqY8nWRpGpjkCkj0FqTkBqTkBkiEVkiEVmSUSVJ8BaKMJeJCG/WI69SII1X4w5LwuLXYTFnk1haS72Isni47xCKfYiCbYCCaa8HBSWdGRmAVJTGmJDCjm6pB8ChDIGoSYekTEFuS0DXZEYfamUXJsQoSaeeHkoMfIQomXBREoCCRf5EpbjQ2i2NyFZXsTIA4hXBpOkCSNZG/5/QESSxqFkbSSp+mgS1ZHEyEOIzQ0jSRu92Hydakok3ZqC0CZAaBOQZk1FYE5BnJ+NpCAHeYEIeZEM5YtIV1WxitxiDXJ7LrnFOtTFRnKLjGiKzegr7ZgqC9FV5KGrcPQ56CvzMFbnY1lbgLWm0JHatM5hvM6vLaFgfSmFdWUUvTBT51UVYK60o6+yoqs2/wAixPkKRHY5OXkysqySRWj4C0BkWsQIzSLSzVmkGYWk27JJ1qSRqhOSqswgVZlJilyIa5AnLoFeuIf44h8TTHByJP6JobiEebHCfw3LfVbxiftKvMP8WOPjwgqP1bj4ueEXEUCOSkx+ZeFiT4C9OI/k9CSCwgORKiWUVpXQ1LaVru5O9s5Os2dqNxN7xtk7O82BQ/uZ2zfL1uZGCosLsNmtaPUaSsqKKa8so6Z2LSVlxVRUldPYsoX6zXU0tzcxsnsX3QM7KSjNx1ZopbWjhaa2rXT07GD7znaq11cxs7CXvuFeJqbH2drayOFDC/T37WRHRyuz89PsmhhmdGac5OxUOoe7KamrwFZZQHJOGiKNFJFawtDkLlp72tHb9PQNDXLoyGEOHz9GTd168ooLsZUWkZwjRGbQkGvWo7IaMeTb0FlMyFVKLPY8GjZuYGtzEy1t29i0ZSP1G+rYtGUjjU1baGzaQtv2Vnr7e5ic3sPEnnFa2rbRN9DrSIA6c5LpmSmOHj/CmXOnGZscd7Qb93RSvaGWqo211DVvwlZeSGx6EiKNnNScDEQqGcY8Myq9erG9u6Ghju7uLs5fPMftu7fo6NrBlWuXefD0IV19O7l4/TJHTh1jeHKMnpEBBneP0DXUi0CaRapYSGpOBlqznoKyIoYnRmjrbGdtXQ0XLp3n2adPef78KXfu3GL//n3cv3+Xudm9tGxr4ovPP+V3v/ue3//xe/43/8E//vOf+P633/C733/H6TPHef7sERfOn8Zi1jO/by+t7c1Mz09RVFlEjkrM5vZGjpw+wo7ONgqL8lCoJDRsqWPHQAf51YXkvPD8RGfFkKERkihNYIXfcjwjXMlSCxySp1K5tpTJqXFOnjrK/gNz7FuYYWZ2koHBHnZ0tjG0q5+evi5yVTI0OiVavYraurUcP3mE777/muMnj9DXv5P+gW4+/+wp586e5PjhA8xP7+HujavcuHyBg/MznDt1nM8+feLoSHh0l1t3rnPm7AkOHdzPuVMnOX/6FGdPnuDqxQvcu3WT548f8Zuvv1qEhz//0z/y97//Hd999SWfPX3C4/v3uHfrJk8fPuDi2TMcWtjHwX3zLOybY252L4cPH+Ty5Yvs2TPB3NwMx04cZf/BBW7cvcns/jn6hvtpat9GzeZapg7s5cyL3yDHThxm/4E5Zvbu4dDBfZw7dZwrF85y7epFzp0/xf6D8+zeO8H41Bh7ZnYzsXuE3XtGmdwzxtT0BFPTE+zeM8ro2BBDw3309Hays3sH8/v2cur0MWZmJ5manuDI0QMcO3qQ+blpdk+MsGtkgE2b6ykpLaC8soTaurV09XWye3Y3ZTVldAx20TPaR0ltOblmNYZCM8XrykgTZeEfEYrebkaiURAYFcp7n3yEe6AnOruBps5m4tLjycrNJDg2iOjUKBp3bCE2PYrQhCAOnT3O+PwUCZmppMuyEYiz8Qj0Iyw+jtWeHngHBDvkH4SXXyDePoEvphD+eHj64eLhuQgOa9zdWePmiZO7F6s9vFjj6Y2rbwCuvgG4+AYtytUvGBd/h9yDInDxC+eloqISWlvb6e7upb9/EKs1j8ioOAoKS5HJ1axxcmfpstX4BYYhEEow24opKq8hS6xmlVsA7y515mevf8CPXnl7cZ3pZ6+/x8/feJ+XfvoKP37tTaQ6A/6R0bz23ge89LOX+dGrr/Haex/8/zKJ+Okv3+AXb7zHL9/5iJd+9AoJKdmM7Z5nYHgSNzc/MoQixkb3MD25lwPz+xyGqmuXuXP7Grdv3+Thw/t8/tlzvvnic759/ilfPX7CZ/cf8PzefX7zmSOG7NmzJ3z61WdcvHWVzpE+tCU20nUSCjdXoSg1Eq9IJzgjhqC0aEJSowlMisAvPhSvyCA8o4KQWrUU1leRJMumc2KQTT07kOebMVWUU1RfT3H9RoxllUis+WTqrKQoDUTnKEjM1ZKg0JCYqyYxV0m0XEJwVjoBGamEZKbiEx9JUFosaUoRQoOCDI0UTbEVY0URGSoZUrMOe00F9poKapo3o7KZsJQVIdFrEes0GIsL0dht5FpMKGxmFHkWJDYT2SYd6XoVaWoF6Vol2SYdcpsZpd2Kxm5DX5iPuaSAgvICajfULH6x3Xpwj4HRXZRWV7N7ZoYTFy/w1e9/x+EzJ7EU28lSSohKjcXJzwX/6ECUejXbdrRSu7GOwvJiGpo34xHog39EMDuH+9jYthW3QG8K15UzvjDN/jNH0RaY8Y8JxdnPDSePlciVWQizk0hIiyI02p9EQTSvv/8Krr6rUVrkZMjTCIz1Z7nHJ3yw6j2WOH/ESp8VOPs74xfsQ/9gDzt7d6BQSYiOC8XFfSVunitZ7byUsCgfgsLcCYnwJCjMFS+/FXj5L8PD92M+XvMm73/yCqs8PiA4xhOv4NW4+C5njdfHrPb4mJjUEDyD1uDs8zEhsR4Ex7oSHOtKYmYQ0alehCW4Ep3qRUp2AGmiIBLSvIhNdCMxxZ2EZDeiYleTmuqJSBqMVBlOjiKEDFkgMekuhCQsJ1rgTGyGK5ECZ2LSXUgWeZOpDEasCUesDCVTGkCWNIBsSQCZWT6kZ3iSneVLriIMjToKnTISmzoWe24MeYporLJITNJwDOJQNDkhqEUhBHi+RYjve4T6f0SAz3t4ub2Fj9d7xEY7IcoMIi3Bg+jQFUSHrkCY4oM4K5CsdF+yswLIVYSTneNPZo4/WWJ/cuRBiHNDyFEEI5T4k5btTXqWN8IcXzJEvgiyvUkRejimFpIARLmhpIscputMeSjZqggkujgUpiRU1lS09nRU5iTk+jjE6ijE6igkuhhEmigy5CEkZfuSoQwjWxuF2BCL2BiH2BiHyBCLxBSPzJSEwZqFJU+MvVBOfpGCvAIZljwxJmsORks2VrsES54Ys02EJU9MXoEMe6HccV++BH1+Drk2IWJDCpnqeDLV8Yj0ycgt6ajsWRjL5ViqlFirVZgqFKgLcxBbBWToEkhVxZBhiEdgdCjNEEeyNpIEVRiximCiZYHEK4NJUIX8ACL+Wqn6SFJ0EaTqo0kzxJCoDida5kh9SlBHkqiJIkUfj8CSTKZdQFZ+Opl2B0SkmZLJtmeQky9EWihCVixBUSJFXiJHXqRAVpSLNF+OokSDssSRlqQqMaGttKGvzENbbkVTZkFTbkJbYUZXacFYacVUZcNUZcNcnUdeTQH2dYUUrC+msK6EovXFjkjXShvGcgu6ShO6ajPaKhPqCgOKEg2SgtxFgMiySkg3Zi+uNWWYchxrTPpM0vQZJOvSEJiEJKpSSNFmkJKb7phESNJx8ndjmccaVnq74BbshU9kAO7hPqzwd2ap13I+9lzOEpdlOPm68s4n77PMbSWewd4ExYSgMCrR2HRExEfgGeCJJFeMTCXFaDNgsOqxFlioqq2kpW0bo+MjjI6PMLV3kqm9k/T299C2vZXaunVYbGbsBXkUFOWzbn0NZRWlFJUUUl5ZRkFRPhU15TS3N9GyYxtbtm1mQ2MDhWUF2Aqt1G+uo35zHRPT40zPT9Ha0cLk7B6a25vo7O1g+852unfuYGi4j8HhPhq21FNSWUzjjiba+3ZQVFOKuSwPa0U+7kFeCKRCUkUCtmzfSufQTmzFNlo6ttM/MkxTeyuGfBvFayspqa1GY7dQ19ZEWf068qvLyasoQW+3ojBosRTYqaytobp2HTs6t7O1udGRwNTRTtv2VjZu3sCmLRtp297Kzp4utrU2s7Oni0NHDjI4PMDe2enFYrJdo8Ps6NxO30AvuyZGqFq/lraeDvrHh2lo2YJEo6CkpgK1RY/iL228G+tp39FGd3cXZ86c4sGDe3z/u9/wL3/+Z06fPUVzSxPrN9YxNTfN9bs3ufXgDqOT41TW19Dc2cbg7hHEajlyvYriylKKK0po2LKBqblpdk2M0NG1g8NHD3HmzCl27RqisXEzCoWM9rYWrl65xG+//w74X46o0j98x//kP/js60/5/nffcuvOdY4eO8jIrgE2bljP+Ngw83PTVFWXYbYaiE2KQaqW0tjWSH1jPfYCK909Hewa6ae7r4OaDWup3riWqk1VBMQFEimIICQpmMB4PwLifIlIDUEgTURrV7BuUzlz81Ncu36Jo0cOMDo2xKHDC+xbmKGnt5PBoV7OXzhN30A3Wr0KvVFDY9MmamqrGB4ZYPfkGNXrq2jvauP02RP0D/ZgsRrYs3uUC2dO8sWzx1y7eI4bly/w/PEDvvrsGffu3uTmratcuXqBI0cPMD83w6VzZ7ly4TzXL1/i0yeP+eL5Mz5/9pQ//e63/P433/H3v/8dv/32G54+fMCdG9e5d+smd2/e4MaVy1w4c5qjBw+wf26WIwf2c/zYEYdeFMqNjY1w7NgRTp89xemzp7j/5AEju0ep39xAR08n7d3tHDl9hGOnj7Jv/yxnz53k7LmTzM9NMzc7xfFjhxxpXMcPMbdvL0Njg+wc3EnfSB+79uziwKF9LByYY+/sJBN7RhkZG2Ji9wizc1McOrzA6NgQs3NTnL9wmvMXTjO/by+zM5McOriP+blpxkaHGBzoYWx8mLb2Zuob1tHa3szOng4GRvqRqCQoDUoEkgzUVi1xGYkkZqWwvqkBTZ4eiUZJhlSEWC0nKDqMyKRYgmPCCYgKIkGYhFQnQ2VRU15XgbXUgsIop3esh7qm9QgVAq4+uMXY3CSx6UnEZSQTGhdNQGQYwTHRuPj64B0QjNcLgPD0DcDLO2ARIFw9fHH28P4BQKxx81wECCcvX9z8Av9q6uCQi38wzn5BOPuF4B4YhXtgFC9VVlbT0tLGzp099PUNEBoaTnpGNqVlVWQIRaxY6fxilSmayJhkBEIJ6dkygsLiWe7syzu/Xs3Lr3/IT197j5++9g4/efVtfvLq2/z8V+/x8uvv8tLf/JTwuBRikjPwCQnn4zUu/PjVX/HST19+AQtv/T/qL8/1f683eeWtd/npL9/g5dff5RdvvMePX/4VtRu2MjVzgKGh3SQlZmCzFjK1Z4bJ3VMcO3SYsyePcf/2DW7fusrN2ze4e/8Oz5494Zuvv+T3337Lb1+sMT25fYfn9+7z7eeOGvY7925z/e5NDp0+xsjcHvqnx2jsbUNdZCI8M4FgQQzhmUkEpsUSkBpDWHYy4VmppOtz8U+JJVyYgiLPQsf4EIayYmpbm7FWV6EuKUJdXIypai3GyhqktgJSVQaSFFoEGjOpKgPJKj0pah1JSg0JilwSVCrSDTpipdn4p8QSKxYisRuR55tRFFiQ5hlJkmWToZEjteoxVhRRvGEd6gIrhtICtEV5KGxGDKVF6IoLUOXbUORZUORZkNktiGxGhGYtySoZAp0DIiRmA3KbGXVBHrriAswlBaxtWEv3QBfXbl+lvauNPXunGR4bZW19PXsXFnj6xRc8+/JL2nt3Ysi3INEoSJcKEWklhCSEEZeSwK0Hd7h5/za7do+yYesmfIP9CY4JRyDOJDgugojkWBQmDQ0tW7j57D6HL5xEIM/mo9VLWe68jMraUgw2DZ+s/jVr3FcQFhfMx2t+jYvPGjIVQoJiAlnqtIR3P3mHD1d/yBLnJSxxXsJSpyVExUfQ0dXO+J5ddHa3I5YJWeOyDC9fJ9a4fIyr5zLcvZcTGOpGSIQ7voGrCQx1ISTCHa+gFTh5fYR/5Bpi0wJxD1jGRyvf4BPndwmL96Os1o7aIiEs3ofgGHeCYlwIiHIiJM6VwOjVRCS7EiPwJCnbl4RMb8IT1hAWu5KYRGdik1yIiF1BZMwK0jIdpWwpmZ4kZnoQlbaaiJSVxOe4E5PmAIkEoTupIh8yZAFky4PIkgWSKfFHrY9BqY1CKgsmM8uH7CxfFPJQdOoo9KoozLlR5CmisefGYM+NwaqIxiSNQJPjaJ1Oi3clK9WbrDQ/kuJciQhZRkTIMpLj3cgRBpKTHoAg3oOMZG9yxRHkSiPJzvBDmOGLVBKKWBJEtjhwsZn6Lx4IQY4PadneCDK9EOb4kiX2R5jjS1qmN6lCL9KzfRFKAkgXBSAQB5IhDSVLEYFYHYNMF4/CkIjCkEiuMQm5Jg6RKnrxTKqNIzM3glRxEFnKSITKSDJVUYj18cjNyeRaU5Gbk5EbktGasjBZpdgLVRQUa8gvUmPLz8WSJ8dsk2G2ybDkybHl55JfpP7BPWa7FJVFiNwsQGpMRWZKQ23PwlappLTBzNqtBVQ3FVCzrYiKpnys6zRI8zJIVceSooohQ59Iqj6WVH0sKboYkrXRJGkiSFSHk6AKI0EVRpLmh/prgEjShiAwRZJmjCDNEEWqPpJ4ZTARYj/CJX6LXooUfSwCSyLCvBSy8tMQ5qUs9kakmhIdgGETkJ0vRFyYhbhIhLRIjLhIgrhAiqxEiaJEhbRY5QCJChOaSjOqcj3KMh3KMh2qcj2qcj2acgPaCuOizNVWrDV52GvzyV9fgL02H+taG6ZKM/pyI7pKA9oqA5pKPapyreN1ChXk5EnItOSQps8gUZVCgjKZFK2AVF06iaoU4nOTSFSlkKhJIc2YsQgRf5lEpMmEuAR6sNx9Dau8XHAN8sQzzJc1gW4scV/Oe84f8aHLEpZ5rGKFx2reXfYBrgEe+Ib74x3qS4Ysk6zcHGKSYwiPCyc0KgSDVU9bZytytQxJrhhLvpnB4QH2H1xgdHyEru5OWttb2Lh5Ay1t2+jc2cGGTQ00tzQtmpIrqyuwF+SxYVMD1TVVVK6rYG1dNQarHoVGTvX6Kto6W2lub1qcQnQP7KRyXQUNW+pZOLyPqblJGlu2YCu00tHZxq6RAeYXZmjrbKWovJDimlJautto7GhmXVM92RoJ6bJMtHYDgdHBVNRX0d7dTs2GGkb2TDA2M4XGaiI5R0jFhvVs2bmd2pZGCuqqKa6vQZVvIVunRGrQYCjMo3pDHXVbN1NaXelYRerdSf9gHxN7xhkeGaKlbZujTbvFMalobmlie0c7Q7sGqaldu2gcr2tYz/DwIEeOHOLo8SOMT02wfmMdh08e5cCxQ1TW11C1fi1V69ciUytQ6dVs3LqJwWGHF2NwsJ/jx49y+/ZNzl88x8zcXvYfXKC8sgxJrpSq2mq2tjZx/OxJjpw6Rv/IID1DfXQN9aIy6yiqLmNraxMdXTu4duMqd+/f4ejxI5w4cYyzZ09z7+5t5udm2Dc/S8u2JgZ6unl49w7ffvkFv/vuW/7H//h3/vCPv+df/+e/cufxHRYO72P35BinTh+jZVsjGrUClVJG984dHDg4T1f3DnaNDrJl22YattQzNDbI0HAv4xPDbGvZgi3fRHJ6IlqLhtLaEpz8nHAJcCIgxo/w5FDCk4IISwxEqslkW+cm5g5OcurkEc6cPs7s1G72L8xy7+5NThw/7ChJGxng4qWzzO/bS2VVKd09HQwM9dLYtIl166upqCln/dZ6YgXxFFUWYco3MTE9zp//7Z+5e+cGI4N9DhP24wd899XnfP35c+7fu+VYY7p2kQsXz3D61Anu3rzBnRvXuXn1Co/u3V00WX/31Zd8/83X/OH73/DdV1/y8O6dxdWny+fPcebEcY4dOsjFJAWngwAAIABJREFUs2e4eeMad+/c4s7tm1w4f5bJyd20tm7jxIljnD9/lhu3rnPl2mV29nTR0bWDgZFBRveMMb8ww7Ublx1N1ftnuXLV0flw4vhhjhzez+lTxzh8ZD+7J8fYvrOd+sZ6ajbX0tCyieadrfSP9jO6Z4SJ6XF2TQzTN9zLrtFB5hdmOH32BJNT4xw5eoDz505x9MgB9k7vZn7vJPtmptg9OryY1rSwf5ax8WHGxoc5fvII+w/OMzw+hKXQgkwjw15RgFgjRW5UUte8AVOxlYLqYpQmPWqLkfyKYvIritnS3ozGaiAmLQ6BJIO49ATWbalFn29gz8IkozNjDOzu58Sl4+SaFCRkCghPisMvMpSwxFicfTzxCw/B1c+XoOgovAIC8PT3x8PXYaJ29/bDzcsXVw9fXNx9HBDh7sVKNw9Wunmy0s2T1R4OgHDyDsDVLxhXv2DH2lKAQy7+oTj7hbDaNxj3wGg8g2MdnojW1nZ6evpobW3Hzc0DvcFCZdU6kpLTWbnKhY+XryEkPAZ3r0CCQmMIjUrAOyCMj5a78OYHK3j1rSW89vZSXnnzQ378ylv83S/e5Ge/fJfX3v6Ql/7mpyxZ6UJ8WhYJ6ZkERcXy6tvv8Tc/e+3/FSD+vyHibV5+3QERP3n1TV5+/V3WuPmwa2yakZEpOjt6sVkLad7aysz0LPOzc5w5cZzrly/x6N5t7t65we27t7hx9yZ37t3myZNHfP25I7P4608/5cvHT3h65y5ff+poU7x58zqPnjzk0o0rTO2fpamjFXOJnfisVNzD/PGLDyciK5nwnDQipBkkaKXEqcVoqktJUEqIkWQhs9uo396Kubyc2m3bKGioQ5pnJV2jQW63oy0tR2orIMuYh9haSI65AKHehkBrQaAzI9CZSddbyLIVkFtcQqbZQLAwieD0ZNL1ucgKzIhsejINKgQaOWlKCRkaOapCK/oyBzyoC6zoiu0obEakZgOKPAvKfBu5hXkoi+zkFtsR55vJMGlI1sgRGFRkmrRkGbWILAaU+Tb0JYUYi/OpqK1gy7ZNjO4ZYf3GWjY3bWV09wQGm43ymhr6R0b4D+DCzWtsbGmksr6G+IxEguNDiUmLJSQ6hA1bN/Hk82d09HaRKEjG09+bvLJCtDYj7378IbbyQmaOLDB5YJZUaeZiHNpHq5fi6uOCUJzGgWPz1G2uwTfUi1fffpmopHCWrPqQlR4rcPV3wS/CF78IX1wCXFjhuQInPyf8InzJyBEwMjbEmfMnmNw7TldPG3UbqgkJ98HdaxUr1/waZ/eP8QtyISDEFU/flfgGrnYARYgT3iGr8A1fRWCUKyvc3uP9Zb9kuev7RCQGUL4+n4o6O/HpoQRGueIfuQbf8FUERK3CP3IlselehKe6EJHmSmSKC6EJqwmLX01siivxaa7EpboQFLmUBIErSRkOYIhLdyYm3YnYDGdSZD4IJf5kiP1IF/mSlu1NSqYngmxvhGI/cqSBqHTRqDVRyBWh5GT7kZPth0Ieil4TjVEVTZ4yhnxlLAWqOIo0CRRqE7HlxqATh5ErDEAjDsegjMWkSkQljUKSGYwkO4RcaSQaeQxaWQzyrFDEwiDkOWHIc8IQZQYhzgpELgtHJg9FKgsh5wVMZEr8yZT4O1aZXqwzZUsCEMmCEMmCyJIEIhT5k5HjR0aOH9nSEDKlwWRKQsmUhyNSRJKjjCJHHkGWNAyJMhpxbhQSZTQyXTxqSypamwC1JRWFKQmRJoYcdTQ56mikxkTU9nR0hZlo8jNQW4UYrVJsdjWFxQZKyswUl5ooLDaQX6gjv1CHNU+FvUC7eF5SZqaoxOg4y1ehNKajsmSgzctCXyTGWpFLQY2WknoTpRstFDeYKGgwYl2nQV0qIdOYTIIyimRNLJmWVNIMcf8HRPxlNSnNEOPwQWjDfwARKfowkrQhJGqCSTWE/wAqYuQBhGZ7EpLjSaTMYc5O1keRaopHYEkk3ZqEwJJIsjmeJFPcYmRsgj6OFHMS6XlpZBYIyS7KIqdYRGZ+DjlFEkTFcrILpYiKFcjK1cgrNMhKlMhLVShKHZCRW6ZCWaJGVaZGVapBVabGWGXEVG3EUmPBVmPButaCpdqEscKAvkKPtsIBD7mlauTFSuTFyh9ARLoxkyR1KknqVDJMWQjN2aRoBS+gQUCSNhWBSUiSOpU0rRCBOhOhRkSmSoR3hD9rfNxwDfDCO8If/5hg3MN9WOnnzDLfVazyd8LJ3w0nX4dXIDQhAt9wfzyCvIjPSCRdKiQtO41kYTJ+wb7YCq0Mjg6gt+goqSxmQ2MDHV07OHLsMCNju9iwqYG6hvU0bKxf9AgUlxbRtr2VHZ3bad/RRkvbNsory2htb2HDpgbW1lVTVF6I0WYgv8ROw5Z6trY2sqlp46IPom+4l5Yd22jtaGHLts3UblhHR88ODh47wOTUOJPTE8zOT9PV10lrVytjsxMYiyyMzIwzOD1CrDCR3vEBWnraSRAmsb2/g46+Dlq7Wjl4/DCDu8fIlEsQKiQUratCW5SH0m4mW6dEU2hDU2jDVFKArsBGrlmPrbSI2i0b2dS8lf5dA/QP9jEytoupvY4Enb6BXtp3tNG2vZWevm5Gx0fYsKmBsopSNm3ZyI7O7WzZupmOju0cPnSAy5cucOTIIfbtn2f35AQXrl5k4fB+dvR00tjaRE1DraOnYmcHA0P9tLe30tPdRW/PTnp7u9m7d4pzF85y4tRxHjy6z7ETR5mam6ZvuJ8//tOfuH7nBv0jgwxPjFDTUEtyRioZokz2zE4xM7eXubkZ/vSnP/Ddd9/w4P5dvv/Ntzx8cI/nz55w6eJ5jh09jEmnRZQp5Nypk/zTn/7Ikwf3+e67b/jm99/w4PNHzB9bQGvRsmXbZo6fPMK+hRnq62ro79vJn/74Wx49vofBqGH3nlG2Nm8mIzONdeurGRsfomZtOTXrKujobKWqpgy1QYlMK8Y31IvY1AiE0lTiBVGExQUilKbS0rGJ42cPsndujOmpcU4cOci1S+d5cOcm1y6dZ2J8F7uG+zl75gRXr1zg3PlTjI0PMzDYw9CufsorS9jWupXWjhaylCJW+TjT1NXChVuX+O6P37Hv0DyjY0OcOX2cRw/vcufGVe7fvsHXnz/n668+48H929y4eYWHD+7w+P69xWK4uzdvcPv6NW5cucy9Wzf56rNPHQlML5qo/xLrev3yJS6dO8vZkye4de0qTx4/5PmzJ9y+dYPz585w5PBBRkaGaW7eyvnzZ3n69DGnz55icnoPOzq3c/DwAfbOTjO0a5Bjxw9x4/plzp09yf6FWU6eOMLZMyc4dvQgx44f4sLFMywcmKOrr5Pq+mpMRRa0dgOmUhv5a4upbayjtaedoYkhBsYGaO1yhBu0tjfT/WKaMzM7ycK+GaanJpib3sPxwwc4dfQQhxfmOLx/ngP75zh0eIHJqXH2H5jj3IXTTE5PsH1nOwqdAkuhBYlWhkyvQGXVEpoQQao4HUOhGZFKRlntWmq3NJBfUUxzZxslNRWk5KThHerLai8nfMP9iUmLpbKhCqVZRUxarOO3U1ww73zya3714bv4hAcTHBeFe4AvQdERrPb0wCc0xAEQi1Gufrh6+Tq6Idx9cPZwQMQqdwc8rHB1gMQqT2+cvANw9gn8q9WlUFz8Q3ENCMN5URF4BsfiE5bES21t29m5s4fh4RHKyytJSEiipLSSyqp1+AeE8vEnq/hkhRPBYdEs+WQNa1y8cfMOxNUrgLc/WsHr733MG+9/wrtLVvHG+5/wk1ff5kcvv8HPf/UeP3n1TX78yhu8+tYHhEQn4hMciWdAGK+8+T6vvPn+fxkifvzam/zirff58Stv8Mb7SzFY8xmdmGZ0bJLunQM0bm5mcmwPCzP7OHHkKGdPnuD29Wvcu3uT+w9uc/vBHW4/uMPd+3d48OAeT5884vNnT/nq+XO+/vRTh7H64cPFPOXvv/+Oh48fsO/QAmvrarAX56M26kmTZBMtTCU6J514lZQkfS4Jhlyi1BIENiOZdjOailIkeTbMlRVUbdxMfk0NFU2N6CrKyDIZyTIZkeTZkdgKkOYVoygoI9uUT4bOSpraRKrKSLLSQIrKiNCQhzS/hGyrmTilhBChgBhZNllW/Q8mCClKGQJNLpm6XKRWPRKLDolFR5Y2l0yNAqFWgcikQWrVI7LoENn0iPONZNt0pBgUJGqlpBuVZJhUpOtzyTSokNlNaEvsGIptFFcVU1JewJatGxkZG2LP3mm6+/uorFlHde16dBYL6zdtYnx6kgvXLtHW00FSVgoCSTq5JiWBEYFExUeytbWR+0/ukV+Wz9sfvY3epicyOZqQuDBsZXZs5fkUri1hufsq4jISkRlyWeGxmpWuK3D2Xk3ZumJ29LVRVJWPk9cqvILccfZezbtL38IryB1bmZXBPQO0dG9DIEnD2dcJjyB3ImLDqKmv5tDxA0zO7iav2Eztxmp0FhVOHstZ474MJ49P8ApwwjNgNWs8luLqsxyvwDW4eH+Mi+9S1nh/gKvfxyx3fZflru+zyuMjXP1WkCFNRG0RERLrhU/oajyDl+ER9AmB0asJillDjMCT4MTVBMSvJChhFZEpLsQIXIlJcyEmzYX4DHf8I39NXLor8RluRKWsIi7dmfhMV+IzXUmVeDvWg+RBZMsCyXqxvpQjDUQkC0IiDUIqC0YhD0UuC0GS448kx59cWQhqeRgaWRhWRTQ2eTR5ylgKNAmLEa5mRSw6cQQ6aSRGVRwmVSJ6RRx6RQImTQpmbSp6ZSJGZRIqcTSSjBDEwhByxRGoFTGo5JHIZeGIRMGIxSGIZSFI5KGIFT+UQhWJXBnxA8lywxHLwsiWhiDJjUCsCEcki0CcG4VcFY9MHY80NxaRLAqZMg6FOgGVLhmtWYDemoExLxNjXiZ6eyYyXSJSXSJyQzIqiwBtnhBDQTbGwhyMhRLsRVoKS8yUlNsorcijuMxKUamFwhIzhSVmbPk67IUGCkvMFJVaFs8Kik3kF+sx2B0rTTp7Njp7Npr8bNT2LFT2LJT5WehKJMjsQkRWATl56WTbBKQZE0nRx5NmTESULyA7L5VMazIZ5sQXaUtxZJjjyTDHIzBGk6KLIFEdSqI69AcQkaAOIkkbTKLGcU3SBhOb60+YyIMwsSfRigCS9RGkGCJJNcUisMSTbk1AYIknxRJHiiWOaE0EMdpIYnVRxOmjSTTFkWxJItWWQlpeGgK7gMxCR6N1Rr7jKiqVIS7LJbtYhrRYgbTEcZWVypGX5CIvkTvAolSBpkKLtlKDrkqPsUqHscqAsUqHoVKPoVKPqlSDvFiJOF+GyC5FnC9DnC8j2yYm05JDhinrhd8hHZFdiqRAToYpi1RdugMwtKmkGTMckwp1OmkqIZlaMTlaKQHRwbgH+eATHkhIfDhhyVH4x4fgHu6De7gXvrEBBMSG4BXqS1RqLKEJEXgEeREcG0pUSgyRydEkC5NJyUxBY1TT1LaVobFBNm7dwMBIP22drWxrbWZ+YY7hkSG6ujsZHR+hp6+bzY2bqKyuQKNT09XdycBQP/2DfYxNjFJbt46Wtm3U1q2jqraS4oqiRfP0uoYaSiqLqVxXQd2m9bR2tNDYsoUNjQ1s2baZbdubWb+xlpmFvdx+cIvB4T5m56c5duIwXX2d9O7q5cy1c7T2bufM9fNs7dyGzJBLx2AXBVVFDh/ESB9DY4MsHN7HxPRuGho3orcaKaouY93mevQFFtQ2A6X11RTUlLGuaQNNXW1UNaxDqs1FoVVStX4trR1t7OjczvaOdnZ0bmdnTxd9A7309vfQubOD9h1tdHTtoKevm9b2FppbmpiemWJo1yDbWptpb2+lq3MHXZ072Lihnq6uDkbGdtHcvo31G+uYP7iPXS98Cv2DfRw7cZQ9eybYsb2N0ZFhhgb7qaurpbmliX3757l+8xpXrl1eTMjaNTrMpqbNGG0mRHIxuyZG2La9BYUml7pN9Zy5eJavvvqCx48e8K9//hf++Z/+gT/+9nv+57//d/7+97/jq88+5enDBzx//IiyokKMWg2Xzp3l2y+/4JsvPuff/u3P3H1+n90LU9jK7MQkx5BfYqe5pZHJqXEGh3p5+uQBv/3+G7784jl9vV1s3lSPTq+isCiPwaFeOrvasOebWVtTzoaNtVjtRmz5JqyFRnJ1UvKKzUTGh+IV4IatyERHbxvDo90cOjrP7NxuDuzby6Wzp/ji2WMe3L7B9MQoI4N9nDp2mNu3rvHs6UOuXD7P7NwUE7tHePj4HjNzU8zt20vtploE8kxKN1YzNDfOqevnOHj6MDUbajh6/BBPnz3k9q1r3Lp5ldu3rvHk8X2++PwZjx/d4+6dGzx+dI+Hd+9w+/o1Ht27y+fPnjoSl5495dsvv+A3X3/F88eP+PTJYz57+oSnDx9w+/o1Lp8/x7VLF7l78wbffP0lX794D06ePM74+Cj9/b2MjAwzPT3JyZPHef78KceOHWFsbITLly9y595t9s5OMzExxo3rV7l59criZOPM6ZNcOH+W8+fPcvbsaY6fPMb41AQbWxqxlhUgN2sQGZRITGpkFi15FQVUb1pH444mtmzfyrqN6yirKaOqtpKGjeuZmZ3k6LGDHD60wOzUbg7M7eXkkYOcPLifQ/tmObx/noV9M8zOTTE5Nc6hwwvMzE2xtXkzjS1bSBelY8gz0NLdRqpIQI5agrnEhsqqxVhkQWFQ4xsWyCoPZxIyUrCW5OMTGoBPaAB6uxlraR46u4FYQTwV9VVo8/S4B3ryicty3lv2PgFRkazy9CA4NoagmGj8I8LxCQ3BKziI1Z4euPn74ebvh6ufLy6+Pg6TtKc3zh7eL9aWfFjp4cVyNw+HXL1Y5eGYQjj7BeEWGI5bYPhfwUMErkFRuAVH4x4Wi29UMkFxQl7q6xtgeHiE8fHdaLV6TCYL5RVrKSmtJDQsGi/vAAKCIxAIRaxc44GTqw/OHn6scfPh9fc+5lfvLuXdJatYstKNd5es4me/fJcfvfwGL7/+Pj96+Vf86t1f89Lf/JRP1rjz7pIVLHPy4G9//kv+9ue//C9DxN+9+hZvfPgxP33tLZaucKanfxd9/buY2bvA2Mhuejt7OHLgIPvn5jl36iSnjh3l1rWr3Lh+mQcP73D30T0ePnvEs0+f8uzTpzx5/JDHjxwfHJ8/ecKXj5/w4NYtnj98yLVLF3n08D4PHtzj888/5erVy0xPTzM9s5ft3V0YiuykqRUIzVrSrTqiNVISjGpEZQVEKWVk5Vkwra0mW6/HXFJGdeNWatvbKdmyCV1FOWKblRyLFVl+ATJ7ESJLAQKNieRcPQkyDfESLdEiFVE5SuKkWlLVJgRGI5k2EzEKCeHiLDKMOjJMGmKl2SQoxCTIRKRrlcSLhYjNWrL0ShR2E2kKMdk6JRKLDpnNQI5ZS5pWTqpGhtCsJsOqIc2kJFErJc2kJN2oJEUrQ6CRI7EZ0BTnoS+yUr6uHEuegZKyQtp3tHDw6BHHruzObgpKSimpqqKpvZ2rt29y7soFiqrLiEiKIiQulMT0BLwDvJAqJezeO8HcgVkyxBm0d7djL7WzdNVSYgXxnLpyBrkhl+Xuq/CLDMRYZCE5J40lzh/jEeTJu0vfIiIhlK3bN+PsvZoVrp/g7u/Cr1d+gNqcS7wgBmOhgfljc4zNjpKYmcCHKz/AN9QLn2Bv2rtaUelzUelzKVtbRN3mGsz5ejz8XFjt9gkrXZbi7LkCF6/lrHZbirvfSnyDXXHzXYF7wDLWeH2Ei+9SVrp/yEr3D1nh9hHLXD4gIjGAqOQg3PyX4xm0itWeH7LC/R28QpbhEbQE95BfE5SwCt+YZQTGryQ6w4O4LE8iU5wIS1xFVKozAVFLfgAR8RkuJAhdiUt3JkHoiiDTi/Qsb7LE/sgVoajUkShVEUhlwWRn+ZKd5YtcEoRCGoxUFIAkx99RrJYTgEToi14UiiEnFKMkHFtuDIXaRIr1ydg1SViV8eTrUygwpJKnScGoTMCkSsamE2BSJaMURWHTCTDkJqLIjkCe9X+R9l5Rcd5ptnfP+c5Mt9vtduduu9vdtmVbAUkIRM6ZChQVgKIooKiiciYHIZIkEEICkREggiSQBIpECSQUUQLlnGxZlu1ud+4zc2bNuTjf77vAZqbXOd/czMVeVfVfxQWsl7Xe37ufZ+8w9JmxWPVistKjkEu8kct8SE4OIC0tlHRN+CI0aCNQZ4WjzgrHaBGiM8Si0UWh0UWRlR2NVh9DpjYadWYE6ZpI0jQRpGui0WTHozdKMFik6I2SRXAwLX422eSYbHIMFik6swStKQGtKYF0XTyZJjE6mxSdXYbWJkVrk2J0J2PLSye30Ex+kZOCYhf5RU5yC+y486y486zk5NuwOQ3YXUYcbhPOHPPSqzvPSm6hGWtuBkZnCllWGWqDGKVeSKpRjNomJcMhJytPSbIlAalJSGqOgqwSNepCJTJ7AiJjHGl5ClQ5siWYkFvjv4aHGBJNMUjN0f8pRAh0ixLpgxEbQojXBhKV7kNUhi+C7GASLdEkWqKR2uKR2QVLSnQIkDgFxFvjiLPEEmOKJsoQSaQ+gkh9BFGGaKKNMYjsCSS6ZUhz5EhcUhLdChT5ShT5SmS5ySjz0lB9rbR8NWn5atR5/y5tURbaoix0xVp0xVoMxTqMJdkYS7IxbNCTUaBB5U4nyaZEYU0h2Z5KikNFkk2J3LK4MB2THo8gS0ySTYnSmbY00iTOTiQuS4hYLyFWHY8gM4FMu5adXS2U11YhTknELzKYoNhwIsTRRIij8YsOZFWQJysDV7MmdB3RiXF4hfgQIY5mtb8ny71WEi8XEhwbykfrViCUCVGkKRgY6mfsxCg9A9109LQzMNSPPcdGS1szPb3dbNteR/+ePk7NztC9u4uSDcXk5Lmp2lTJ1MlJjh4/Qm//boYODFKyoZit22opr9xIWdUGbG4r9hwb7gIXNreVsqoNNHc00dzRtAQtTe2LEaEDQ/048xxs3VFL7fYajo0epnVXC9ub6rHmWCmuLmVLYy3Nu9uwFjgIig2lsn4TuWX5aCxaxmfGGRkd4cDh/UyfOUlPbzebtlRTsbkSd0EOJRUb2NqwDXOOnSyLntbdnTR2trC9uYENVRsxOyw4cp2UV26kalMltXU1S4vVldUV1NbV0NSyk6aWnWxvqOfo8SPU1tUsgUZjUwMVVeW0trewY0c9VZXl9HV30bCjnrq6WtrbW8kvzKOgtJDLC1c4eGSYis2VuHKcVFSVU1VZTkd7K2NHF0eMSkqKqK2rYXPNJnr7d9Oxq52t22rJL8yjvbON7v4ezl++wOHRIxwZO0ppxQbqGrZx685NLl+9xO9++wVffvGKf/nrX/iff/srnz5/xotnT/nTV7/jy89e8rvPX3Hj2lXsZhP79+7hf/+vf+Ph3Ts8ffiAf/3Xf+Hy7avUte9g5XoPJKlSlOkpxCfEYbEaaNxZz++/+oK//uUPNDftQCYVo8/WYDZlU1lVxvHRwzS37KCvv4vpmQkad26javNGpk9Psn94AINZQ3JqIvJkMbpsNT197UxNH+fM+ZPcfXCdM2eneXD7BtfnLnDj6iVOn5hg/54+Lp8/w8O7tzg0sp+LF85w4+Y12juaOTE9weSJMc5dOkv/nt1sqN5AfLKY6pY6NC4DrQOd1LVuJzk9meOTxzh3YZZrV+f4/NULXn32yRJQPHxwh4cP7nD3zg3OzExzYnyMm/PX+P2XX/Cnr37H3/70R/75L3/my89eLi1TP3v0kLs3bzB37iyz0ye5dmmO548f8eUXr3j58gWPHz/k/Pmz9PXtXroOjh8/ypUrl5idPcW9e3e4c+cWd+7cYnr6BFeuXOLatSs8unOHuTNnOD01xdlTM1w6f46F+atcu3aFU7MzHDwyTFt3ByWbyzHk2lBbs1FZdaRatCjNWaQa0tHa9Vjy7TiK3bhLcynbVMbOtkb69vVy5NgIp06f4OSJccaOHuLU1DgXZme4eGqaC7MzHB05wPDBQYZHhjg+epgzZ2cY2NtLaVkRO9sa0Rg1SJIl5G0swFWSw659Pezo3EnFtmoyLVo6B3rYMzLEsZPjnL16kVuP77Hv8AFGxo9y5fYC1+4tsOfQPuTpSQiTxATHhuIZ6MUHa1bwoedy3l21kvdXe+ATFopfRDieAf788oNlBMdEs9rX5/+AiG8iW5d7evHROi+We/07RLy/ei3LVnvx4TofVqz3x8MvCM+gCFYHhuMREMYq/1A8AiJYExKNZ1gsXhHxBMZJiUpU862ZmdMMDu6nt7efXbu6aWjYSe3W7ThdeQhFUlav8SYsMg6/wDDe+8ADT+9AVq714dfLVvKzX77Hj3/xaz7y8GKVpy/vL1/Df3/tTX769rv8wz99j9ff/AXf+d5Pee2Nn/HGD9/m+z/6Jet8Qnn9zV/wD//4ff7pjZ//p/r293/xfz37zptvLe5c/Phtvv/zX/PfX/8hEbFi+geGGOgfZPTYBD0d3ezZPcDRgyPMTExxcXb2awJedCJu3V7g3oO73H/ygMdPHy3q0QMePrjHo3t3eXz/Hi+fPePJvXvcWVjg9vWFRfvu8cOl7929fYcXL15y9foNdrS3kemwkmTRI7UYiNamI7IaEFkNJFiNyKyLToM+rxBnWQUFmzazpaODmp4uinbUk11ShCYvF7XLTbLFSorFgdqZizTbQqxKQ2RyOhGKDCIUGUSn6IhT64jP0pFoMSK3W0gw6RHoNCQYdaTYLahdDtIcFhRGHVKtGpkuHYUuA6kmDVmmEqkmlWRjFmq7kTSHCYVZi9SQ+XcQIbVqkZg1iHRpxGuUSLRqks06MpxmtE4TrnwntVuraetoZmfzDuavLzB9agalOp2SjeXUbKunuqaWzt4eDo0ewZbjIFIQicaYSUKSmPCYUJJUcs5dOsMG+ELYAAAgAElEQVTeAwPoTFm0dbVQuLGAletWIFaIODR5mO3tO1jutYJVPh7UtWyjc18XH3otZ5WPB++ueg+fMF88A9fh4bua4NgQ3n7vLUxOI4fGRqhtqKGzr4PG9gZaupopKMvnvRXv4h3oxVrfNYgVIoorisjfkIfBoePQ+EE2b6/CO8gT/3AffrP8bXxD15FlViOQRfPR2t+wxncFa3w/IjDKk+Xr3sEz4ENWev+Gld7vsdLrfd5d8RYxCaH4hXkSIQzAM+BD/CM8iErwwTPwXdb4/4r1Ee/jG/0+3pHv4hXxG3yi319yJQLjPyBY+BFBscuIlnoQL19LhGg5wVHvEh73AQKZBzLVemRyL1JVAWiywtFmRZCZEUqaKhB1WhCa9BAy1cGkKwOWlJbsR4rMG6V8PRkpAWQrQzCmhmJOC8eWEYVTE09utpg8k4x8sxy3XkKuUUquQY7bIMOhk+DQScgxysm3JOM2yLBkCslWx2LSCLHqJZh1QnSZMWjUkaSnRaBShZCeHo5GF/M1IESSqY0kKzuabGMc6swwUlSBqDPDyMqORaOLISMjirS0cPR6IdlGEUajBJNFhs2mwGyVYzZLyTYkYLWnYHem4nSnYXersDhSMFjk6IyJaI2JZOhEZBkkZJtlZJmlaEyJ6KxyrLlp5JToKSixUVjipnhDLkWlOUsw8Y1yC+y4ci043CYcbhOuXMvSZ6szC6NThc6uIMMkIU0vQqkXkpwtQK6LQ6aNJdWWSJJZTKJRsFT8lmgVIbWJSbSKyCxSklGQTFqunBSnBIXt790IVU4CClscYn344oJ1djBiQygJxjASjGFEqr0RG0KQ26KQmMKI1wYSlxVAvC6IeF0QCkc8EnMUImMUEksscocQhVOE1ClE4hQgcsQTZ4sh2hxNlCmKaHM0cbY44u3xxNvjETrEiF0SJDlSEnNlSHJkJLilSHIWwSI5N4WknOQlJeemkJavIr1QTWZxBtoSDZqiDDIL08kqzkS/QYuhTIeuRIOmIBNdqZ4EQyJKlwpNkRaxXkKiSUZmYRbJDiXxWUJiMuKITo8lTiMgwZCIxChFlJ1AbGY8Yr2EKHUMkmwpoqxE9DlGbt67xd0H95i/scDwkRF2tOxEopIhViYiSBETLAhjdYgna0LXEScXEi6KIkWrIs2QgWegF17B61kX5E22w4DZZaaipoLu/i4aWxvIL8nj2MRRXPlOrC4Lre0tNDY1sKu7k6PHj3BgeD9bajdTV7+VsYlRdnV3cm3hKqdmZ5YiXzdtqaa2rga704ZGn4m7wIXFacZkN7J1Ry279/TQ0dNO666WxRGl1gZKK0ooKS+mqX0nLZ3N1DVsZWdbI3UNW6nYXE6aRkXZpjLKasop3VyGOc9GvEJEQHQwUZJYIsXRJGWmsP/Ifnr37qaxaTv9e3YzNTnO4UPDDA3to7+/l/HJMU7OnMDmttMzsJvxkxP07l3cc6ir30pVVQXFxYVUVZbT3NRId/cuarZuYejAIBs2lrKru5ORw8OUlpUs/Q06uzo4OXOCgb397Oru5MT0FI+fPuLkySlamncyPDTIrs52zp8/y4sXH1NWvoEzF8/y6PljBob2LDr+bgenZmdwOmx0d3XS193FxPgovb097O7rYdOWakrLSpYW2A8fPcTo+HFsDitbt9Vy/uI5djY3kleQS1PLTqanTzA3d4Hnz54swcI3N8BPHz7gxrWrfPnZS+7dusnlC+dpb26is7WFv/3pj7x49pSF+au8ePkJu/Z2Y8q34eG7hjiZAFVmKhWbyxkbP8qrz1/wt7/+kT//6Svqtm4mValgU3U5Lc0NtLQ2MnNqihMz4+wfHqCts5FtOzbT3tHE/gN7qN1aTbwgiiytGpE4lpotlYxPHOXa/BzX5uf49OUzri9c5tb8FaZHj3H/+jw3L88xf+kCnz57zPzliwwNDnDl8gUmp0bp6ung8Oghjo4f4eCxg9Rur6FyWzWZTj1Kcybbe5rJsGpRGzMxu8wMHz3Iwo2rPH3yYClp6tjREaZPTnDt6hyXL51n9vRJ5s6d5dbCPB8/ecwXLz/ly89e8urFJ7z8+DmfPn/Gqxef8PThA24tzHP5wnnOnT7F3LmzPL5/jz/+4Ss+//wzbt++ycuXL+jp6SI/P5etW2s4cGCIffv2MD4+ysLCtaWUrJmZk0xMjHH69AyXL13k/sJ1Ls+e4dDQELevL3Dj2lUOHBhi+tRJDo8e4cCRYVp3d1LVUEuG3YBCpybDaSTJkIFCn06qIR1LoQN7kQtXaS7V2zdT21DL9qZ6Bob6OTkzueguHDrA8WOHmJkaZ2T/Pg4fGGTh8kXmzs0yfHCQqRNjXJw7y8TkcSZPjHFgeJDcohzkKjlCmZBUXRo6u56A6GBU+nT0LhPuDXmkaNJo6GimrXcXB44foqO/m6t3rnP0xBidAz0cnjxOTeM2VLoMosRxhMVHERoXiV94COsCffAJCcMnJIz1waF4B4WwLiiQtQH+rPbzxcPXh5XrvVnls57Vfr6s8fdjtZ8vK9d786HnWt5f7cEqH18+9PLiw3XerPL1Z01AEKt8/Vmx3p/lvgEs8/JhuV8ga0Ii8YqIxSdagJ8ggVBpEtHJ6cQlZyJQ6vjWxMQUXV09NDY2sX17A7W1dVRUbiZbb0aSmIR/QCgCsYywyDg+WrmOtV4BfLDSk5++/S5v/foDlq1Yi5dfCIFhMazxDuD7P36LH/38Hf7xuz/gtTd+tgQR3//RL/nBT95hjVcQP/jJO7z2xs/+ixDxNt/98du8/pNf8p03f4oyTcPQ/hH27Rnk6PARBrp3s6+3n6MHD3JqcpJLZ89y49pl7t++wb27N7l5a55bd25y9/4dHj5+wJMnj5YA4cmD+zx5cJ/nDx/y8PZt7iwscPf6Yq/E04cPeHz/3tdLRLe4d+c+c5eusOfAASrqtmItLUJXmE9GYS5yuwWFw4rCYUVuM6MwmUk2WUi3Osh0uMnfWktFWwsljTuwVGxEV1iA0mYlQZuFRKdF7XKjyctHaXUSlZKOv0hOcGIKEYoMwhRpxGZmkWAyIrfbkFpNSC1GlG4H2SVFWMvL0Bfloc/PwViUg31DIfYNhRhznWTa9KjN2sX5V7eVVEs2Mn0mSRYd6Xk2MgscqPKsCLLTEGpVxGuUiLJUyA0aVHbj4o5Fro3ijUV07mrhwtxZLl25wPz1BY6PjVJSWsa2hkYsDifu/AIqtmxi46YK5KlJhMaEkpyehDIzhci4cPQWHQu3r3Fp/iIWpwmPdStZ4bkcv1BfNMZM9hwcoL2/A78If9aH+pCUmYytyEFQXAgaSxa/eP8tfvXRO/iG+/Gex/us9luDMjOF3sHdDB8/SG1DDbv6O5k5P83C3XnseTY8vFfxgccygqOCWLluBYERAaRpVchUEnJLXVRvq6BpVwPWXBPLPN7FY/1HbNxSTEVtKYGRPry38ld4Ba7GP8ITr6CVBEV7sz7EgxXr3mOt33LipVG4iy0ERfkiUkSzfN1vCBf4UlLtIFkTx0frfo53yHt4hb3LuvBf4xP9AYGC5YQmeBAmWU1YggdhCSvxjfg1IfEfEileSbRoBdGiFcRLPBBK1yCUrCIjLQhtZhh6bSQ6TfgiNKgCyVKHkJ0Zjjk7Bm16KBmpgWSkBpKpCiJdGUCmKgidOhR9aijG1FBMqjAs6ghs6TG4sgS4shPIMSTi0IoW3+tl5OhluLOluPRS8owKCqwpOLMTsWWJMWeJsOoSsGjF6NJj0agi0KgjyVCFo1KGLoFEWkbo0n6EMi0Is01MVnY06ZpwNLoo9CYhBrMIs1mC1SrF6Uz6Wim4XErcTiVOZwoOWxI2azJmkxyzNQmrXYnVnoLZmozBIsdgVmCwyDFakjA7UrC6FiNZjbZk9PYkrLlqXEU68oosfwcN/1HfAEVOvg1njhm7y4jdZcTmNGCyatGZ0zA4VYvjS1YZ6ZZE1JZEVBYJSpMYhVFIilWCwiRCYohHpI9FpI9FaIhFoI8hThdF4tdFcYmmOMT6aMT6SJLsQrI3qHDVGihrdVOww4KlKoOs4iRUuSIU9hgkpvCvgSIEhT0apTueZGcsCnsMyc44UtwCkl1CpNYYEi3RSCyxSCyxJJhjFmWLQ+IUILDFEmuNJsYSQ4wlhlhrLHG2OGKtsYtn5jjirAKEDjFChxiBXUS8TYjALkLkEJNgTyDRLiXRLkXqkCFzylG4F8vslDkpqPJSUeUoUeUsLmtnFKjRFKaTnqciLUeJKkeFxCglxZmKOi8DiVFKokn29TiUBrk1iQRDIgKtCIFWhMQoRW5NQm5NQmqWk+JMRagTI8pKQJSRgKXQxvGpMWTpSWSasmjuaOXWndvESOMJjAkhOD6UwLgQggTBxChiWbb2IxLT5AiSxPiE+yNQiBAlJ5CUmYIlz4YyU0nNjhoKSvNx5Ttp62pl38G9FJTmk1+SR2//boYPHaStoxVXjpOikkL2HxxifHKMzq4O+gZ6uXjpAmMToxwbPcq+ob3U1tVQW1eDw2WnoDSfsqoNuAtc5BXn0rm7g5Fjw3Tu7qB2ew072xopKS/G7DCRX5JH7fbFcroNlaVs2lpNblEOFTUV9A310bmnC73TSIY5C2FyAh94LickPpw4uZAwQQQJSQnU79xGR087za2N9PZ1sad3N8dHRujr7mJ3TxdHjx7myJFDS4Vww4cOsruvh5aWJhobd7C9vo5tNVtoqq+np7ODzs52tm2v49CREZpadtI30EtbRytVmyo5dGSEawtXOXNulouXLnB87BgLN+a5tnCVqZOTjIwcpLWliYMHhjh9apr+/l56+3dzdPwYn7x6wVd//j3PX37M+MkJ2jpa2dm8CC1Dg3tpb2shL9fN7t3d7O7roax8A7n5OZRXbmR7Qz3tnW1srCijfsc2TkxPMXJ4GLfbSXl5GT09Xdy+fXPxJvbTF/zbv/wznz5/xmeffMxXX3zOx08e84fffsmfvvodN65d5fTJExw/fIjTp6b557/8eWn85u79O2xt3oarNBdLno3AiECKNxZx9/4t/ue//o2//Y8/8eKTp/zz//gzRw4fpLAgh+mTE/z1b3/kytWL9A50ceb8DB27W+jZ08n+4QHqtm+horKUum2bKa8oITfHjttlZf/QAFcun+fGzaucOTvNnbs3uHnjGneuX+PquTPcnb/KpXOznBw/zqXzZ7hy+QKnZ09y9twp9uzro6Z+C63drXT2dVJRV0VKVirC5AQsJS6kWSkEiyMJEUYQkxhHz94exiaOcebsDBcvnGFi/Bhjo0c4MzvN2TMznJgaY2Z6krmLZzl7aobrV6/w9OHiPuk3TdTfjDE9ebA4wXH65AnOzEx/vY96m0+ePuHVZ59y48YCn3/5itnZU5SWFtPU1EhPTxf19XV0dLRx4cI5btxY4P79u1y/Ps/Zs7OLyU1nTi+OME2d4OGNm9y7cYPb1xc4euQQfX27uXh1jut3b7L/2Ag1TfUUbynHUpyDNtdKhtNIqkWLrSwfjT0ba5ETR7Gbgspi6lrq2d7eQEtXC8NHDzJy+AATU6OMHNrPrs5WOjta2L+3n/Fjh5mdnuLQyH5Gjx9memaSof17qNu2hbaOZnb3dVG+aSPbW7ZjdplJN2YSLxfyzop3We3vSXBcGPEKEcEx4SSkyFDrNdQ172BLQx2btteSokkjRiJAqkoiShxHYFQooXHRxCaKiU4QEhgVzrpAP/zDI/EOCmG1jx/LPb340HMtK9d7szbAH++QYDx8fVjj74dnYACegQGsDfDHw9+X1X6+rPLz4SNvb5Z5evL+2rV8sG4dy719WOkfgE9UNGGJiQTEi/CPE+IXK8A3XkyAKJGQRAXh8hQiFEoEyixEKh3funz5KoOD+2lv71zSjoZmbHY3idJkomOEKFLUCMQy1q0PYt36ID5Y6cmPfv4Ov3l/OcFh0YRHxSNVpBIeJWTZR2v44U9+yXff+Anf/u6P+afXfsS3v/tjvvvGz3j9jbf4zXtreOPNX/Kd7/2cf/reL/5TffuNt/6vZ9/5/ttLEPFPb/6MH/z8HQqKN3L40HH2Dx5geN8QB/sHONg/wPihYc6emOTKhbPcWrjKvVvXub5wjbm5C8zPX+XWrRs8eHCPp08e8ezpY549XZzte/74EY/v3uX+zZvcWVjg3o0bPL57l6f37/Pozh3u3bjBw9t3uXbpMrOzs0xMTdI9MEBxdRX6PDfafDdKm4UUu4UUu5Ukqxm50YAsOxu5Xo/CYCAjNw9rdTWOTVVklxShznGSaNARn56GOCsTkSYTmUGPXG9ElKEhRqkmOjmdcJkKf5Hsa4gwI7c7kNttJDscaArysJZvxLWpCkNxPsbCPCzFebjLFgvoTLl2NFY96SYt2bk21HY9Cn06Ur0alUOPttBBRr6VZLuOSFUiEakSIpUS4tRyJDoVKSYNams2WTYDzjwH2+q3cHr2JLfvXOfEiRMM7h9iz95BevsGKK/eRE5BIWa7DYPViMVlI02bRqQgAklyAiKpAJEkjspNZezqaaOxdQciqYAYYRQxwihyS3Korquiuq6KgHB/IkSR+Ib7ochIIrcsj/yKItIMGaRmq4lXiPAKXk9IXBiukhzKt1ZSUllCpiETnUVH72Avc9cukpmdQZw4ll8v+xWr13uwxncVH61dRmhsECExgYgU8WgtmeSWujC7DQRHB+DpvxpxkoCUTAWhsUGs8l6Op/8qAiK8CIz0JihqPf7h3qz0+oCQGH8cBVZKqvJZ7bOSmIRwfELWsHzdb4gSB+As0mFwqvjNyh/iFfwu3uHv4R+zgmDBKkKEHoQIPQiMW4F/7AeEClYQJlxJuGAlMeJVJMi9Fm/AUwOQyb1ISlxHisybVIUPqQofVEm+pCsD0GeEY82OxZodizYthDSFL+okPzJSAshICUCTGoReHYpTF49bK8SVJcCtFZKjE5GnT6DQJKfIrCDfIKfQlESxJYViSwpFJiUFZiVFJiVFVhU5xiRyjEnkmVPItSpxGKQYNAKyM+IwZAkx60Vka+PJzo7DaBRiMAjQahfHlbT6OLKNAjKyolCrw8jIiECjiUKrjcFsTMDlSMJikmI2JmI2JmLUJ2DSSdDrEjBkidFliTCbFFgtydhtKhz2VOw2FTZHKg5nOs6cdHLyteQVaskv0uMu0GDPycDqUmFzp+PIySKnyIK70Iq70LpUVJhf6qSwzE1xeS7F5bkUbHCRU2TDkWfClmPA5NCSbckgy5hKmlFKqlFMqkGE0iAi1ShGaRKTbBAi08cjNwoXU5j0cYgNixLpY4nXRhGriUCoi0RmEZDqlqLKkZHiFJPqlqAtUWKtzsK9VY9tkwZdaQppuRKSHLFITOEIdEHEavyXlqslpvBFh8IQgcwSg8wWS6IlFpktniSniCSXBKlNiMgYg9AQjcgSh8QhQmCLX4KGbxyIOFscMZYYokxRxFpjFx0JpxChU4jAISDeHo/AIViCCIldSqJDhtQpR+5OQu5OQuFOIiknmZQ8JcqclMXEp68diowCNeo8FaocJTKLDKlZisKmIMmehNQsRWqWospRoS3RorApEGWLiFJHEZ4aTpQ6CoFWQIIhAYlRgsqVhkSfSFxaHMJ0MbkVBYydGEesTCQ0Phyj08qtO7dJy04nQhxNnEJAtCyOUHEYkdIoVvqsRpaeRIw0nhXrPQiMDsY7xAdHkYuNtRXUN9dTXFFMhi6dyi0VbN1RS4o6mfJNG2nvbmNiapxd3Z20d7bRN9BLe2cbre0t9A300r+nj8amBoYPHWRXdyedXR00NjVQWlZCbV3N4tPzihLqd25je1M92xrr6Ohpp2ege6m8s6WzmbziXKwuC6UVJUs7FBsqS9nWWMfgoUFyS3LZtG0T6cZM/CICECsTFyHCawXhoigiE2IIE0SQacikqqaSnt5dDA4NcGpmiunJMWYmx6iprqBmSxX7BvvpH+jh1OxJDh05SFdPB7u622nvaKZxZz11WzezrWYTO+u30tK4nbGx45w5N8ulK3OLMa17+5d+z13dnezq7qR/Tx/7Dw7Rsaud02dOcePWdU5MT3HgwBBtrc0c2D/I2Nhxmlp2Ur25ivlbCzz55CnPP/uE4WOH2HNgH337Fpuvv/rD73jw4B4H9g/idjs5OXOCmbOnqKmvJTNbg8lipKikkKpNlRSXFtHQsJ35+auMjByksWE7Z2ZPcWJqggvn/z1Z6C9/+D3XLs1x6fw55i9f4tqlOf78pz/wxeef8fzZE+avXeHFJ8/56qvf8qc//p5Xr17yu999ydMXz+jo7UBn17OtdTsllSVMnznJv/zr33j+8WO+/OIlf/rj75i/domJyeMcOTrM/MJlJqZG2ba9lqGRfQwdHqSjr5Wahk00tG6jrbOJ8ooSSjcU0NPdzq7OVnq6O5iaHGX+2iWef/yYO3dvcP3mAhfnznL44BAzk2PMnpzk+pU5Fq7McfPGNZ49fcjHnzxh+tQUxyaOUlJZQs6GPLr29ZCQKuVdj2XYS9wo9WrCxFF8uG4F0jQ5epuek7MnOHpshMOHDnD61Anmzs1yc/4Ks9NT9PV2cfjQAW7emuf5s0dcnbvIvVs3+fT5Mz7/9MXSMvU3EHHl4gWuXLzAtUtz3Lh2ldvXF3hw5zYvnj3ld7/9gsdPH/Hkk6d07GqnqWXn0v9TSUkRe/b0MzZ2nNHRY4yPHWdqcpzJiTEmxkc5OTHO6ZMnmDt1hrNT05yaPMHs9AynT5/m8tUrzN++yelLFxieOM6Wph3kVW/EWOAmy2Ul02Emw24if1MZ+VXF5JUXkluWT/nWSho6d7Kzq5ld/bs4NnGUmdMnmJgaZWj/HlpaG2lrb+LokWEmxo/R39dNddVGuna1MTg0QEtrI9Wbyqmt20xzayM72xop31JOQlICiSoZAoUIQZKYyIQYAmNCWOmzmvWhvkSKo9HZ9ZTVlGNwWgiJjWBdoA8xEgFRYgG+YcGs9PZk+TpPVq33xsNnPR4+6xdHlNb7sdrHnzW+/qz1C2C1nz8evn6sXO/Ncq91rAn0Z21QAGsCfVnp68UyTw/eWb2cd1ev4F3PVSz3W89yv/WsCvRjdXAAa0NCWB8dRXSSgiR9NilGIwkaDbGpqUSnpBKnUiPIyCQ+PYNY1WKnmSg9m29duXKNffuGaGvroKNjFx0du9hW34jBaEWSmIQ4QU6KKhOpIpXgsFh8/MNYudaHX7yzjOWrPEmQJiMQy8jKNpOkzCQwJJqf/PzXfO/Nn/Ha937Kd15fhIlvf/fHfPu1n/L9H/yKb7/2U/7xtZ/wnf8CRHznh2/z+k/e4b+9/iN+tWwlDU3tHBo5xv69+xjq7+fYgSGODu7j5NEjzM1Ms3DxPLfmr3B94QoXzp9lamqCK5fnuHF9nkf37vLs6WNePHv6d/oGFm7Pz3NnYYGHt2/z+O5dHt25w/2bN3l4+y6Xzl/g1NcX8JGjx6lvasJdUowpLwdbSQn6/DxUdisKk3ERIgx6pPpsErK1iLU6kux2km0WpEY9UmM2Qq2a+IxUpIYs5CYdUakKQqQSYpRKRBka4lRqwuUphMqSEWizkdnsKHNySXXnkp6Tj764BGv5RpyVlRTWbCGnciPusmLcG4pwluRhy3dhy3fhKMzBXpKLqdCFscCJdUMe7qoS7JVFaPJtyC0aFGYNkuw0ErSpKPTpKM1ZqK3ZZDqMGNxmiksL2Fq3id29uzg9e5Lp6WlOnjzJ/MINxiemODI6xpa6baRnaUhMkuIuzEVn0eEX6ovWqCEjS0VBcQ43bl/j9NmTVNdWsspzBWHRIWiNGgTSeEJjQgiMCOCX77+NX4Q/Hr6rWeXjgcFlJK+8kO0djWzcWsmagHV4h/gQFBNChCiKWGk8iSmJyFVyElMSqaytZOrUJAePHGD3nh5ihFH4h/khSRGx3PMD3vnwbVb7rCQ0NgihPA7/cB/ESQJ8Q72Jl8ZQWJ7H9tY6DA4dXoFrWRewhsBIH0JjA/D0X8VaPw/W+nmQpFawobqUxBQJQZGBeAWuxT/cm5AYXzwDlpOUIaRsSy7JmQJ8wz8iOHYVESIvwhPWEZnoTYzcl1iFHzHy9cTKvImRrCUy3oOo+JWIE71Qp4egzYpGlxlBljIQTWoQ2Wkh6NShGNLDMGujcZqE5NkTybVJsBvisehilqDCoovBbogn1yKm0CqnyCyj0CRdUrFFTok1mVJbCiVWJaW2VDbYVZTaUik2p1JoTCFfn0RetoJcQxJug4JcUzKFNhW51mTs+kQs2QnYDIm4bHIcFik2ixSnU47LpcBul2J1SHG4FZhtEgxmEUajEKNRiF6/CBxWcyJ5Oak4bEk4bEk4LQrsJhlWw6Jsehk2oxyrKQWbNfVriEjDYU/D5UzHnaMhN0+LO0dDTr6W3AId7rwsbE41JnsqRpsSo1WFPS8bq1uHxaXF6tbhzDeSW2ylYIODwjInRRtdFGxwkFNkwZFnwOrWYbRnojOnoTErybQrSLfLyHDI0biS0OakkJWnJDMnGbVTvgQRUpMQuUVMkk2Cwi5BZl50JxQ2EaluKeo8BWm5cpIdIuTWeBQ2ASlOMSlOIckOAQpbHHJrLHJbNDJrFFJLJInmCOS2aFJc8ShdIuTWWKTm6MWfdwiR2wWLIGFdTGQS6KOIyQojVhtObHY0sYYoRA4x8fZ4Yi3xiyBhFSxBxTejTQKH4P8XIkRfQ8Q3ALG4hJ2M4j+ARHLuoiOhLkgjoyid9EI16flppOWmIrPISHYkIzVLkRglJNmTUNgUKGwK1HlqUt2L3xFoBUSnRxObGYtQJ0RilCA1SxFmiYhRxxImDyNGGUdhdRGjJ8YQJScgTBKjSFdy9sI5HIUuhEliZBkKRMoEgoUhizn84mgCooOJEEfjHerLsjUfkqBMZOjYAXoP9KOz6LDl2tCZtNhzbBhtBlz5TqbPnOTQ8RHaO9vY2SOzwhwAACAASURBVNxI/54+dvf1ULWpkpqtW2htb2FL7WYKiwvo6tnFvqG9HD56iP49fVRWV7C5ZhN19VvZtLWa9u42evfupr27jZ1tjX+njp52yqo2UFa1geraKnKLcnAXuKip30JLZzNVW6tQ69SUbi6juLp0MTbSqiMlO40wcRTpJg0Gt5mqrVVMnl7Myt872E9r20727ull/tolJieOs72+lp1N2zk4MkRbVyuTMxO09bTR3d/F/kNDHDxygL6BHlrbdtLZ0cJAfw+D+/o5eHA/45NjDB86uDS2dGJ6iskTExwcOUD/nj6qNlXS0tZMa3sL9Tu20dWzi4G9/bR1tNLW1sL09AnKKzcyMLSHh88e8fGrF+xsb2bXnt3sGx5ie3MDthwHlVuqODx6hJnT00xOjnPz5nXOXTjL9Ts3OHT8MDvbFmNk9w3tpX9PHweG93Pq1DSzs6c4fGiYwX17mLt4nktzF3j08D5Xr1ziyYP73L99i6MjwxwZPsi506eYv3aFhw/ucf7cGc6dneXs2VlevXrJn/7yRz759GPu3LvN/PVrXLw6hy3XhlAmJE2bRmZ2BnX1Nfz5L7/nxSdP+X//9//iD7//khvXr3Lr9gJdPR1s2lKJ1WVBa8xiV38ntU1bMbj0ZJozyDSqUWUqqd5STv9AN7U1VcxMT3L1ykWuXL7A3MWzi0/kby5wfOwYvb09TI0d49K5WY6NHGD+8kXu37vF4yf3+fK3n/HVH77k869eMXx8mF17u5dakpf7eCDLTCavsoh1wesJignB5DSxrWkbQyODHD46zMkT41w8e5pH927z5MFdPnn6iHOnp+nuamdyapSXn33Mpy+f8/jRA148e8oXLz/ld5+/4ouXn/Lp82c8ffiAR/fuLjkP3zg9zx8/4smD+7x49pQvv3jF51++4vT5WVramjl95hSHjx6iubWJXbs6GBk5yPj4KEeOHOLI4RHGx45zYmqCyYmxJYg4NXmCk2MT3J6/zq2F64yNjdG7Z4DO3h4GDh2ga2gP1Q3bcG4sJlmvIcWQhbUkH1tpAflVpWzcWk1hZTFFVSXUNtXR1tdBW18HvYO9HJ08ysBQP82tjbR1NNO/ZzcHDu5j5tQUZ8+dYuTQfvr7uunr7aKtvYnWtp20tTexaUslZeWLDwc2bt6IxW2hZudWdHY9giQxH3mtRJQiwV7kQp6ehEAhQpgkJkwQQZxUREhsBPEyMQJ5AuJkOXHSBOKkiYiTkxAnJxElFuEfEY5XUCAfrPZkuac3Hut9WesXwBr/AFau91kaV3p39SqWea7hI++1fLB+Lcu81/ChjyceQb54RQSzKtCH1cF+rI8KJ1AUQ7BYQLBYQJRCijBDRZrDRpLJgESrQZiZgUiTiUSnRarPRqo3IM7Ukag18K3z5y+yZ88+Oju76Ozsorm5lc1b6tDqjKQo00lRpqNM05CWoUOcmEJgSDRr1wfy/vI1ePsGoVRnIktSYXXkkm20IU5M4t1lq3jzR2/x5o9+yffe/AXf/d4veP2Nt3jjzV/y7dd+yutvvM1rb7z1X4aIN372G7712g9Y4xNET98+hgaH2dPbx8H+ASZGhjk+OMip0WNcPXOa21cvcffGPNcXrizVq39Tz/7k3j0+efqEz54/5+XH/66nDx8sxZd9U5Ty4M5tHt69w8O7d7h9fYGrcxeZO3eWixfOcf7sOUZHR+np3U19YwONbW1srK3BWJBLisWEzJCNRK8lLiudqHQV0enpxGdlEZ2RRkymmkSDDnF2BrEZyYh0aWQX56BymhBlphEqSyAsUUJsSjIitRqBOoNYdSYJBgspzlzScvPJKijGXLYIEDlVVRRt2UJ+ZTnuDUW4SwpxFObgyHPhLsylsKwYR3EujtI83BsLyakswVFeSFa+DYUpE6EmhRSrFolOhTAzmcSsVBQ6NSnZ6aSZstDZ9ZRsKKSttZHmlgbGJ45x69Ytbt68yZ279xmfmGJnUws7m1rYUFGOzpRNUVkx2WYd3v7rSNOkIksSEREdxPTpcUYnDlFWUUhIuB8RcSFkGdMJjvQnJCqAdQFr8A31RiiPQ6aS8NG6D5GnKxibnaS8vhpzno3l3qsIjgsjShJLYHQw9kIn+4/sJ04SR1R8JGfnznDn3k1a25tISVUQGRfO+iBvoiVRrPbzIDA6gKRMBRGicIJjQ1gX5IVvuB/hwgiyHXqq6qs5ODbM0LH9pOnVLPdaQUCEL9HiCLyDPFnhuRyvgHUY7AaqtlYRFBnE8rXLCY8LIzQmhPD4ECIEwUQKg0jVSsm2q1jt8w7eIcvwi1iBX8Ry/GNWEZnog1AZglgVQoTIkxjJOuLF3sQJ1yIRe6NWBmPQxGHSxmHLisaqjcaWFY1ZE4kpPRxDetiSHPo4HPo43CYhuRYxTkM8Vm00Dn0cedYEco0Sco0S8g2LKjDKvpaCQlMSReZkiszJFJuUlJhTKTYpKTKmkJ+tIEcrw6WTYc0QY8kU4zYoyLOlkmNJwW6UYjMkYjfJMOtFGPUiLCYJZrN4CRgsloSl9yaTCJNp0bXITI8iKzMOoz4Bh1mO06LAbUnBbUnBaUrCaUoi16okz67CYVXhtKXhsqtx2tKWQMLtysCdo8FiTcVmT8PuUGNzqjHbUjGYk8k2KtAa5RjsaegsKrJMSnQWFSZnJva8bJwFBlyFRlyFRpwFBhz5eqw5WkzOTPQ2NdnWNLRWJWlWKUqrBJVditopJzMnmYycZNLdSaQ55aTapagcMtKccjJyktHkKUnPS0HtUpDikJJRkEyyIwGhLnKxaTojaGmkKS1XikAbglAXilgfvlgq9/UuxDfug9waiyonAXWejGSHCJklDrlVSLJTQoorkbQ8BWl5ySS5pEgsQiQWIQpnIjKnFJFViMiegMAmJNYUT4wpllhTPHGWRcWa44g1xxFniUdgEyKwCf/DecziuVWE0CZB7JAicclJdCsWXx2yRXfCIVscb8pTklqgQl2QRlq+itRcJam5SpQu5RIoSIwSlK7FM5lFtqQEQwLxWfFEp0cTpY4iJiOG2MxY4jRxhCaFEZ4SQZg8jKjkGBwlTg6NHiYqIQZRcgKZ+izGJsep2V6Lf2QgYaIIIhKiCBIEEyoOI1YmYE3AOvwiA1kf5sfK9R4UVhZT37YDR5ELs8tMzY4aCjcUUFCaz7bGOtq6Wtm0tZoNlaVs3VZLXf1WtjfUU1hcgNFsoGHnDkYOD9PS1syx0aMcOXaY1vaWxUjX8g0UlxbR1LKTQ0dG2NXbya7eTtq722hq30ljawNtXa20dbUuldCVb9pI+aaNVGwup6A0n43VZdRur2FjdRkbayswuEzEy4UIFCKcJTlkO42U1GykrK6SbW076D04wIkzJ7hx/wYHR4YY2NtLX383wyNDHBgeZGdbIz0D3QweGmTo8BCbdmyhsauZbR0N1DZvo2twN3sO7aOtp43ahloaWnbQt6+XkcMH6OzqWCqZOzhygCvXLjOwt5+Rw8NcmDvP5auXaGrZSVfPLsYnx9g7uFjm1tzaxNCBQfYfHKKgKJ+y8g3ceXiXM3PnmLtxlfLaatYGrqe5ux1rnpPEVAUVW6rIK86nqKQQs9XExooyhkb2MzSyn46eTvr29XN1/gq3795ibu4C9+/f5fatGzQ2bGds9BiTE2Ps3tXJ0ZFhvnj5Kb999Rl//tMfGBs9Rl9vDyPDB7h75xZffvk5s7On2Lt3gLNnZ7m2cJWPXzznxeef8vjjJxyfHMXmtqMz6/lg5TLCokPJK85lYmqUew9u82//61/4+Pljnj97xJPH9zl5Ypzjo4fRG7Vk6NIxu8yYnCY2bCnDUeJiQ+0GhClCPli7jBR1EvUNtXTuamHfYB9DgwOLEHLzOhfOn+Xs2bNMTE3S1tFOXf1WBvp7mJ2eYnL0KJ+/esFf/vx7/vq3P/L7P/6Wz377khdfvmDs9ARNPa1I1HJWh3izKtiLxKwU4lMlrAvyxmgzcGz0MBNTo4tOyfgxHt27zatPnvHx4wdcmJ1h/vJFnjy4y7Wrc1ybv8Sjx/e4c/cGrz77dCmt6tWLT3j14hM+efqEe7duMn/50tJu6fPHj/j80xf88Xe/5Q+//ZKXHz/n/r07XLl2mZFjh2jv7mB0amzpurh48Tz79u3h9OkZZmZOMjN9gumTU5wYH2P0yGFGjxxmcvQ4B/cOcnrqJM8fP+HSxTkam3ZSsKGEiq1b6BocoHxbDZbiPLJzHajM2ZjyXGyo3UTx5ko2bq2muKqMgrICquuq6ezrpG+oj66BLnb172L3vt1s2lpN5ZYKGlsb6O7vom+ghyPHRhibOEbfQA/9Az20tzWxoayIktICttXXULWpnNKyxRLJjZs3UlFTwdS5k/QP76Glt510kwZ7kYvK+k0oMpKJSYwjND6c91d/QEBkCCGxEcjSlMTLJCjS1UhVqcjSVKRqs1Bps0lIVhIcHYtXYDBr/QJZ5e3LR2u9WOaxlg/WerJyvQ/rgoLxDY/ALyoC/+hIfGPC8Y4MYW2oHx4hPqwJ82NdZCArAr1YEejF2vBA/AURhEjiCRDH4ieMJkAciyA9FUGmCkGmivj0NOLT0xBmZSA1ZpNss5Bqd6B2ufnWxYuXOHhwhKGhA+zdO0hLSxs1tfU4nLmYLU4MRhsZWQZszjyyjQ4iokV4+4eyynM9UbEiMrR6NDoTOfkl2F35JCnT8fYN4edvv8cbP3iL1773U/7pOz/htdd/zo9+8i7/8P+8yZs//DWvv/nL/xpE/OCXfO+nv+a/vf4jYhMUDAweoK9vgN6ubo7tP8D48AGO7tvD7Nhxbs5d4OHNBR7dvcWd29e5dvUy587Ocnt+nkc3b/HJg4d8+vQpnz1//ncg8cnTJzx5cJ97t25y+/oCd25c5/7txXzkR/fucvfmDe7cuM7N/4+19wyKe7/TfF13a8a79jrN3Bl7bY93drxeh3N8go4iCuTYTeqmu+mcc24ampwzSEgoohwAEUQWoIQklDMigySOpKOjE+xznMczW1v3fu6LPmbGs2+2au6Lp/7FDwooqrr69+H5fp/n3t2wXXfvAQ9v3+XyhYv0dvdw8mQ7u/buo7C6CmteDnK3kwy7mRSzjkS9hkS9jhSDiQSNhhSjjiynGaFRSaRUSFS2gBRdFuYiL67yEBKbgRSlhCyTHqnFTJJCwXpBGlslchI0BlINVmQOD8bcAtzFZfhKy3CGQrjycvHmhwgW5pNTkIs36MMb9BEI5RAoysNbGMSdH8CW60HlNJGhlyNQZSHQSkk3KkhQZJIgSydVJUGskyPWyZEZVBjsBqw2Awf2t3Li5BEmr03w6tUrVlZWeDw9y4WLE+zZu5/hkVE6urvgS1+CL32J/JIQgoxkEoXxpIuSiY7bzOmeExSX5REVG8H6Te+wKXIdiamxbIuLQJCZyJqIt4lK2srW+Agy5Wm8E/E2mcoMOoe6WReziY2xm/np2jd5Y/1bbEmM5Ocb3kYgSSU1K5UN2zYgkmWyvbWZvftbeTh1j5ZdzcQmRfPDn/0DWxI2I5CkkKURY3Dp2Za0lXci3uWtjW+zdts6ZPps/EUBksUpyPTZ7Dy4C2+Bn40xEWzYth6BKIXEtATei3iPtZvXYrCZKK4sRaKUsTZiPbEpsUQnRbM5JoL3Nr9DZGIEmfIUNse9x9b4d4gVrCU6eQ0bon/KusgfsyXpHeIzN5Ek2kRk4tsIMjcgzY5CLo9GJYvGoAr3Ntj1KdjU4cI4uyYmDBSaGKyqKMyKbRjkW7Coo7Coo7DrYnGbEnEZE7BqorFpY3AZEvEaBfhMQoLmNPKsGYRsYkK2MDzkWsTk26Xk26UU2uUUO5WUe7VU+HRU+HSUe7UU2OV4DZk4dWkErBIKPCryPEoCDgleuxivIysMEmYhNksqZnMyen08Ol0cRmMien08en08JlMSVqsAoz4JlSIapTwGjSoei16Aw5yOx5oVlkWM5wuICLqV5Hq15Ab05OUYyA3oCfi1+H0aAn4tOQFdeKzJo8LjVeP1afD4Nbi8KpweJXaPAotHjtEpRW+TYnRKsfs0uHN1uIMGXEEtzoAOV1CLK0ePM0eD3afB5lNi92mw5qiRWFPJsgnJsgmR2FNXgUHmTEfqSEObI0MTkKLNkaELZqPPlaPNkaH0isl2ZaAIiBA5UkgxxJCkC/dD/IsLISBBExFOZTJsC4PEF0vVadbw2FKaJQ6xMxmpR4jYmYzIkYLEnYrMl4HUm06sahuxqm1slm5gXca7bBStI0qxla2KLawVr0XoFJJkTyHRlkyiLZlkR9hdSHamkORIJtmZgsAtJNWbhtCTSopLQLIzhWTnF+NM7gyE7oxVgEj3iUn3hUeaMjwiMtzh5Wt5ngJlvgp1SPUvbkSuArlfTrYvG5lXhswrI9uXjTJHicwrI82SRpoljVRzKimGFJJ0ScSr41dhIloeTbI2BYFeSLohnRSlAJPPzOm+LqIFscSmxiPKzqKppZmDxw7xxrqfszZqPZviN7MxYRPbhJFsTtjGhpgItiZFkaEUIzcqsQUcbI7fityopHZ7LXafneKKIk50HudY+1Fa9uzAHXBRWlWCP8eHw2Wnoqp8tZ25eUcTXT2nmbhyie7eLto7T7HvwF72t+3jVMdJjp88xr4De8M6tJe9B/dw4Mh+du5tobymjKr6Sra3NtPY0kBlXQX5JSFy8gOEivMorymjfnsdReWFaE0alGY1Vr+djTERRMRvxVPgx18cpKi+DG9xDnuO7Wfk8hhXb1+lo6ed8soSWnfvoLurnYHBXpp3N6NzGvEU+AlW5BOsyEfvt5Jt12Iv9GHKdRKoKiCvthh7nhuFVYPOacRfHL547T24jzP9vZy7ME7/YB8n20/g8jgJFeRx8HAbh44c5HR3J4ePHqLjdDu3797i8cwU3b1dTFy5xLETR+kdPMOlyQmOdZzg4KmjdA71onOaKagu5drD25TUV6Iy63Dl+jA7rRSUFlJbX0NpeQkVtZUUlhVRUllKw45GOrs66O3r4fTpDm7cuMbliYvUVFfy4vkKv/r8l/Se7uTowTZuXZvkzo3rjI2OUFSYT+uuFjo7TnHx4nlu377J4cMHOXr8CI9npng484gbd29y9dY1rt+9yf4jbazbvIGIqC207t/FqY7jXL02wcsPVvh//t//yQev3uf3v/sVv/j0NbMzj2jdvYPK6jKMNgNltWXYc5wYXCbyKvMpbapAZs4mJiOWpKwkVEYlxRWFNO2oo6g4j/GxYR7cv82N65Ncu3aVcxfOc6KjnZxQHnang0MHD3BufITJq5f4/Fef8vqjl/z297/ig49fsvLhCgfbD9NysJVtghh+8NZ/R+0xESlO4vvv/AixUY7ZZWbk7ADzC9PMzjxiduYRi7OPebY4x8M7N7k4NsLVi+dYnH3Mi+dPmZudYn5hmucvn/FsZYmPP/qQ1y9frC5S/8mFmLp/L5yUdPvW6vjShy+e8/plGDqeLi7weOohg8MDHDjSRk1jLYdPHKGr5zSXLl/kxo1rDA8PMj4+ysTERa5cvsTY6AiDZ3oZ6jvD2PAQF8ZGuTR2jod373Hz+g0OHTpEqCCf4spymvbsoqypjpzKEhR2E8aAm9zqMsqb6ymsrcRfnE/NjgbKayspryunta2V46eP03a8jR17d1C7vZaC8gJqGqupaaymvKaM8poy2o4e4PzV8/SP9FFeU0ZxST57drfQvL2e8opidrVu58ixg+xv2xN+XR87QEl1CQdOHuTAyYPcmr7L4MUROoe62X/yINuSotgcv5WULCFxaQnhgt3YbcSlphCfJiBVKiEpM4OkzAxSpRLSpNkkpmeyLSGJTdGxrNsataoNkTFsio1ja2ISUSkColNTictIIypdyFZhIpuSYnkvbgtvRW7gpxFr+B8b3uad6E28ufU9fr4t3HO2KTWOiLR4NqcnsDUjXJYcm51JskaOUK9CYFCRZtYicVlQ+NwY8nIxFxTypYsXJ+joOE1XVw/Hj5+krq6B0rIqcoL5hPJL8AdCGC1OyqvqKSmvQ5guZePWWNZu2opIosBodZATKqSgpBxvIERmlpz4pHR++D9+zte/9V3+41f/b/7DX3yL//TVb/M33/7vfOlL/5mvf/Pv+PJXv/3vhoiv/PX3+Yuv/w0as5MTHV0cPniEw/v2ca6/j4H2k/QfP8aVs4PM3LnF09nHLM+FXywPH9wL25mPp3l/bp4Plpb58OkXAPFFudzLlWe8v/KUJ8uLLMzPMjvzmLnHU3/mRMzOPGJ26gEzj+4zN/WAxUdTzN27z72rk1wdP8fwmX76+vo4cbqDpv27CdRUoAn5kQZdSIIeRC43IpcbocmE0GwgzaonVp3FZnECkbJkNqZFk27Oxlrkw1MZwlkcRB9wITXrECgVbEzNICJTRmSWnCiJgr7RcR7PLzC7tMT88jILy8ssPllm+dlTnq4849nKM548fcKTp8s8ffaEZ+8/Y/nZE5aeLjG/vMDMwhxTc9NMzU0zvTDL9MIsU3PTPJ6bYXZxjvmlBeYW55lbnGdxeZGFxXlevXrJL3/5C37729/wxz/+kX/+53/mn/7pn/nDH/7A73//B37/hz/wyaefwrlzq5pfmGN6dprpmSlmZh6zsvKU6ekp7t2/w+PpKaamH/Fw6gHTM1NMzz7m7v074WLAR/d5MHWfh1MPmJ2fYXZhjht3bnLn/l3uPbrP7Xt3eDD1kDv373Lh8kV6+no4/cUb+szcDFOPH/Hxx695+uwJVyYv097VTu9AD8Pjw5zqOsWprlMcbz/GydOn6OjpZOzCGENjw0zenGT8UrjEqG+4n56BXgZHhzjdc5q+wT5Gxkfo7TvD6e4uBkeGGb9wnomrV7g8eZX20x2c6jzF2PkxBob76DrTyfDYIH2D3YyfG+L8xWFGzw/QN9xFT387Z4Y6GRjppn+kizODHQyf7WH8XD/nzw1wcXyAS+cHuHx+kMvnB1mcfcDS3AOW5h6yPP+IJwtTPFn8Fy3NP2Rh9j7zs/dZnHvA0sKjsOYfsjgX1tL8FE8WHvN0cZpnSzM8W5zm6cI0TxamebY4w9OFaZ4uzPBscZaV5TmeP5nn+ZMFnj9ZYGV5nqdLszxZmOHJ4gxPl2ZZXpxheXGa5cVplhYeszA/xfz8I+bnHzE395DZ2QfMzj5gbu4h8/NhLSxMsbj4mMXFxyzMP2Jh7hEL81MszE+xtPCYJ4szPFmaWf3eTxZnebo0x5OlWZ4szX2RIjLH8tIcS0uzLC3O/stzcZbFpVmWlub+TItLs8wvzTC3+Ji5hcfMLT5mYWmWheVZFpZmmV+aZm5xmvmlaeaXZsLPf/Xxpclxzk2OMj55lrHJEcYmRxifPMv4tfDZ+ORZRi8PM3p56AsNM3ZlmLHLw5ydGGT40gBDl/oYvtTP8MQAI5cHGbk8wPBEHwMXeuk7103/+W4GLvQwdKmXoUtnGJ7oZfjyGUav9jM+OcTY5DBjk8OMXg0/z18f4+Ktc5y/Mc7o5AjDE4OcvTLM8MQgfefP0H+hj+HLwwxfHWFwYojBiSEGLg8xdHWY4cmzjFwLa+jqMINXhhi4PMjglSGGJocZujrE4JVBBv5Mwwxc/nMNXhlm8MpIWJeHGb56lrFr44zfOMf49XOMXRtn9No449fGGZ4YZnhimHPXz3Hh5gXOXjnL+LVxzt84z8jlEcYmx1Y1enWUkcsjDF0aYvDiIAMXBhi+NMzQxWFGL48yOD5Ix5lOTp/pIjEzma2JkWyK3IzVZedkx0ne2vgOm+I3szU5koikzUSmRrFm6zoylGKUFg1mn43cshDeAj/+ohw6B7s40n6EUGmIA0f207SzEW/Qs3qZV2jlZIjSKSwu4PDRQxw83Maefbs5ejx8GWrvPMXAUD+9fT2c6jjJyfYTnB0b4dLliwwODzAw1E/r/l0cOLKfzt4ODh0/SGFZAbmFQaobqqhtqqGgNJ9QcV64iTrkp7iiiPySEE6fA4vTTIZChDvkxfFFl4496MJfmktpUyW7ju5l56Hd9J8f4vq963T0tNPYXEdBYS7lZUWUlBVSuaOaDJ2EDclbiUiLISoriUR1BuuFkcSp0si0K5E4NYjtKoS6LOLlqQg1IuR2DdaAg1BxPu2dpxg/P0ZDUz3FpUXYHFbsThuBoB+318Wefbupra+hpKyYo8ePcPXaFQ4ebqPjdDut+3ez79B+2rs7sLrtGJwWtA4TGruRlsN7qdrZgM5tQWnRkVdWSH5pIY07m2ndv5vGliZy8oPkFubRun83h44f5tiJoxw9foTdu3fR3n6Sa5NXGBke5MMXz/nFR695dOcOgz093J6cZOr+Pa5cvkT7qRPcuXOLlZWnzM/Pro5JTc8+Zvjs0Go8bO9QH8c6TlC9vZ6E9BRyikPcuXeTX/36F/zilx9x+9Y1lpfm+PyzT4D/xYevnnPr9jXGxoc5cuwgeouOwopC7DlOvIUBnPkepBYlseIE3o1cg1grprqpCnfAiUIlo6y8iM9++SkP7t+lp6eHiYkJevvOUF1fh0SuQKFR8+TJ0mpD88Tl87Qd3Muly+c5M3KG00Pd+IuDxKQn8LOIdxCqxaQZZKwXRhGREYe/IkTPQDcff/QBL1884+NXL3i2OMfy3DQPb17n8thZrp4b4/mTRX79y09YebbE7MwjXn6wwme/+pRPPv2QVx+84PXLF3z44jkfvL/CyvISCzPTPLp3l3u3bnLnxnWeLMzz6eswbCzPz62mKN29c4vu/h5qmupo2NHIic6T3Ll3m5u3b3D+4jmuXbvKyMgQk1cvM3n1MkOD/fT3dHNxfIy716/z4NYt7t26zS8++piZx9OcOHUSt9+H0WWnvKkOV36QQEUxep+TQEUxFTubqNzRSF5FCYGifHbsb2XH7haadzWx79Be9rTtpqq+ksq6CmoaqwkV51HZUEl1UzVFlUVUNVbRP9rPzXWJQAAAIABJREFUg4VHXLx2kbajB9i3v5Vz4yNcnbzEyNkBRs4OcHZsiJPtx2je1YQn14Mn18Oeo/vYd/wAwxOj7DvRRmFNCfagi7i0BNZsWcv6qI0IpWnYA27UFj0p4gzWR25hS3wcSZkZqEwW3LkhvKFCTC4vMq2BTLmKbbHJxCWnkyKSkJGtJF2uJFksIVIgYFN8fHgfYssm1kRvIUIQT2yWkMTsDGJlQiLFSUQIotkkiCQiLZaorGRiZULislNJVGci1GeToBSRopWSbtEgcZnI9lpR+O0oAw6UARfqHD+6vCBfunJlkt7ePoaHz9LZ2UV9fSM1NXVUVddTXlZNXqgIh9PLrtZ97N7ThlyhJSo2iW3RCWh1JpwuDzW19ZRV1RLICZGaISEzS86bb6/n29/9b3zzr7/Pf/rqt/nat77P9/7rG2GI+Ksf8Jdf+dt/32L1N77Hf/zWd/nyN7+NL7eIk53dHDp0hEP7DzAxOkL3sSOcOXGMybFh5u/f5ens47AT8fAe9+/d4d6tm7w/v8DLxSVePXnKh0+/AIinYaJ+ufKMlWdPePZ0mSfL4fjXpblZFmammZ8OA8XUo3s8vHuLqft3WJ6bZmVunoUHD3l86zaPb9/h9uQkD+7fDacWnR+j+cAenKX5aPM8aPMDKIN+5H4/qWYzCVoVcWoZEVkCNooSideKEDnUbMyIJVomwFmRS6ipkmyXkWSFiEyTjlS9AYHOTLxCTXRWNta8Ah7NzjGzsEhp03a0bg9GrxdHMAd/YYicghD+vAA5+UHyS8JLRfY8NwavBZXLgMSsJE2TRZomC7FRTrZNg8iQjdSiwhyw48h1Y/RY0DkMWD1WSkoL2NnSSH9fN6NnhxkdOcujR494/vwls7PzXLl6jYkrl1ddiD9JnJ2JTJGJSCxAqRSj02VjtekwmlQkCWJYv2UNKRkJCDITiUrYwlvr3yBVkkKqJIU31/6UNZveZc2W9/jh2z/i7S1r+NGan7AhLoL1MRvDP+OddzjScQx3rpfkzBTKa8u5O3WXsUtjHDh6gIPHD9J6YBfZOhmZynRcuS4UJgVaq4YsTRZiZRZau562Ewep3lHLgeNt5Jbmk6WSYnCa0Fp16GwGTC4LFo+NwrJi/PlBbG4HRocNo81CdVMD7oAXb14AtVGN2W2htKaYgop8fHkuzC49vhwruQVO/Hk2TE4lGrMUk1OBzafF5lMRzLdQUOSguNRFabGTyhI39ZUBtlcH2V4dxK1PxKVLwKVLwGNIwm8WkGNNJWhLI2hLw2tMRi/ZjCx1DZqsTTh08XhMydi1cZiyo/Cb0wnZxJR45FTnaKnN1VMT1FHp11LuVVPh01DqVlLiUlHm0VCdY6Qh30ZjgZ36fBs7Sr3UFzmoDlmozDVR5NOQ68gm1yEl36fEYUrDokvBqE3ArE/CoEtEq45Dp4nHqE9CKY9CkR2JWhmDyZCM1SzEakzBahDiMKdj1ibjNKcTcMjIcWbjt0vxWrPw22QEnQr8TiV+j5qgX0dOQEfAq8HrUeF2KXC7FHg9Kjxu5Z85Ej6/Fo9fgzugwerNxuDKQucQYXRLsAUUOIIqLL7wucqShtaeicEpxeCUondI8BZaqKgPUdGcT3FzHqGmILn1fnLrfOTW+8lr8JPXECC33k+gxo2/2kWw2k1ujYdQnZ/8ej+hOj+5tV58VXb8NU78NU58VXbcFVZc5Sa8lTb8NXZsRVrsJXqcpUbspQZsxVpspVpclSZ8NVZKW/Mo2J5DsM5NXqOP8t1FVO8vo6glhKfSga/aRagpSF5TEHelC1eFk5z6APnbQ4Sa88jfHqKwpYCyPaXUHKym9nAtVYeqKd1bSsHOAgKNOeQ0BcltziWnOYdAox9fgw9/ox9/ox9Pgx93fQBXnR9XbVju+gCehhy8jUG8dQFymvIoaCmiqLWUgp3F5LcUkt9SSGFLEf7qAIFqP3Vt9TQfbaKwuYCK3eU0H22ivLWMgqZ8CpryyW8MkVsbxF/lx1PuxlXqwlXqxF/txV3uJFSbi6vQicQoRevQkixJZl30Bt7Z/B7ZOgXXb93gp+veYGNcBFFp0cSLE0hXZ7BNEE2oqoBgeR5bkyNJEiVT0VTJ1PI0IxdGKK4qRqqUkK2WkSUV09BUT35hiJq6avLyc9nZ2sLp7k6OnThKfWMd+w7s5ezYCGfHRjjZfoI9+8IFal09pzlx6jidXR30nOnm2ImjnOo4SWdvB0dPHeH0mU5OdZ2keVcTdc3hoqr8khDeoGfViXAHXNg9NmQqKSq9ktKqErx5XkSqLIxuM2UNFeSW59O8v4Wyxkp2H91H51A3J3pP0TnYxd7De9ne2ozdZaaktIDDJw5iy3WR7dKxKT2WaFkKm8UJxCiErBVGEpWdQoQonnWpkawTRLIpPYYYqQChLguFU48p6MDqc+IP5VBSVYbeaiRYmI/T70auVaPUqzE5LKRLMhHLJXhz/RjsBnwhH7nFuRztOMr5yxeorKvC6XNRUlXGyd5ObH4XldvrCFUWkyROxexzULeziftzUwyMDnG84wTFFSU07Wxm175W8ksKqKitpKy6nF27dzIyOszZs8OcPz/OoYMHGBrs50jbAU4dO8r81BRXL1zg8b17qwWy58+PMzl5haUnizx69ICLExcYOzdKb18P5y9f4MqNqzx7ucL8kwXajh0irzgfkVLKweOHWVqe48NXz3myPM/nn33CR69f8rvffs7HH33Ai+dPuXlrkskbE+xp2028MA6JVkpUSjRysxKFVU2SNJltKdvIVGZQXl9Cc2s9gVwPzdvrWFyYZurRPY4cPkBlZTln+sNjP/5QDja/i2MdJ7h998ZqkVzPmdNU1ZTT0dOOO+QlRZJKukKEJceB0WdF4dDx1ra1vLFlDcnydJr3t/Ds/WV+8+tf8uLZMq+eP2NlaZ4Lo8PcuXqZpwuz/PbTj/n4g+c8f7rEp68/4J/++Dt+/Ztf8v7zJyw/mWd5KdxI/ael6j8BxIM7t3l4987qwvW/XrqeezzFjatXGBrs5+jxI1TUVtLb10NvXw9XJi9z/+E9bt++ydmzw/T2dHFufJSR4UEOH2qjbe8e+rq7mDh/jkvnxhkfOcujBw85f/48g8NDbN+1k0BRPtsP7CGnsgRrnh9nYS4lzXXk1ZTjLymgoLqcquYGjnWcYGdrCw1NtTQ01VJSVojH56SqppzDR9vY37Yn7DR1naS7v4vB0QHOXTlH92A3h08dpru/i2PHD4Vdvf4eBgZ76R/o4XR3OwcO7qVhRz2+kA+lWY3cqCQmNR6FWUuWPpskSRrxGSlEJceRkiFELJcgN6gxuqzYA17sAS9Glx13Xm5YuSGsXj8Kg4lMqRyRTIlcoydFJEEgliIQS0gSiYlLS2dLUhLrY2J4e9tmYjLTiM5MI06SjkCTTZZNGx5RN8iJV6YTkRZPpDiJRJU4vPuqzyZJnYXAkI3IrkVoVJJqCnefyXwOtHk+1Hk+FH4nEpeFdLMBsd3Kl27duMnI0DDtJ08xMjRMU0MjdTW1VFXVUFdTj83m4ODBw/T29rFv3wGKi0tJTU0nI0OERqOhpqaGlpYWckN52O1O9AYLiYI03l6zgb/57t/z1W98h2/89Q/4q//yQ77yze/zF1/9Nl/+2vf4y//8Xb78tf/yf6R/Cw9f+eb3+eq3/o6//Nq3+frf/B3Nu/az58Ahdu5speNUO13tpxjoOc2h3Ts513+GJzNTfPryfZ4uzHLnxuTqvN7y7CzPl5d5/fw5H714wQfvr6wuVf9pEehPUWVLc7Mszc2yPD+32sK4PD/D4uxj5h4/ZObRfWYf3Wf+8UMWZ6ZYnpsOn0094NHD+9y6dYOJK5cYOXeW02e6aDt5BF95CVKHjVS9lnSzgUSdiji1nGiVjM3SdGLUUqJVEuK1UmJUYrZmpZCgFpNmVJCokiB12Mg0m0jVGxDq9OGtebmCgfHzTC8uUtK8HbXXi70gH19ZMTllRQRKQvgLc8NjTKV5aAJ2ZE4DMqcBkVFJojSdRGl6eGzJpEZu0aJzW7D4naisetLkYkRqGQa7gdw8PwO9XVw6N869u7e5PnmNqYePuHbtGpcuXWJmbpb2zg6u3b7+ZxCRkZ1KdNwmZFkCYratQ6fOoq66CKfbQJIgitjkSLbGbuKtdT9nw7b1pElSURoUqwvW6yLWsjkmgp+s+TFrtq3hvcj3iE6N/t9gZVtKFG9vfhdbroudR/YgNSr4ecS7xGUmIdJKyDKIiRfH8IOffZ+NCRvYkhTB9376Xd7d+i7r4zawIXYTsRkJbIzdzI/XvsEb69/h7S3r2JIYjVSvZM3WDWyK24bRbUYoSydaEMuGmAhihHFECWJJyRIizE4jWhBDijSFbIMMuVlOtkFGTGokWms2KeIY9A45Jq+GRFE0G2LfJjJpHVJtCuLsGOSqRNTaZHTa8OXa58gi6JKR45Tit4vw2TJxGoVYNInY9Sn47SLyPDJCLilBuxi3QYhVlYBdE45udelS0EsikaasxSyNxasRUmCTUu5WUZtjoCnfSkOemZqAnmq/jnK3iiJHNvnWcEJTgUtOqV9DRVBPTb6VylwDpX4NhW4FeXYpObYsAlYxfoso3HD9RfyrXS/ErE3GqE4Mt13rUlDLo1alUUSjV8dh1SfjsmTgtYsxa5OxGYS4zCL8Dhk5LjlBt4Icl4KAU47XJcfvU+HzKrE7pdisYqz2LGwOCWarCKs964v4VylmqwidIRWdIRWLTYzTI8dgzURtTkNhEKAwCFBbMtE7JKvAoLBkoHNJ0bmyUVrFZJsyUNklGDwK9D4lpkIj6lwl2T4pMp8YmVdCljuDDFsaadYU5AEJImcaInsqMo+IbK+YLGc6YkcqMk8mElc6Irsw3CNhTCDVlEiqOR6hOZEUYyzxmm2rSjREIzDFIbDEk2yKJUEfhcAcQ6o1DolXiLZAiq5AjsyXgciZitiVhswnRp0nR50bHhFSBBRYSi3Yym0Y8vUYgircxWZCtV6Km/IoqM8lUOXDU+bGXerCWerEkGtA7lEiccuQOKVk2ESkWdJIt2cgzZGRnStHlitH7JcgdKSRYhMidIsQ5WQjDsrJ8EvD7dYhLeoCA9lBNSKnhDRLBlGSGJKUiSg9Skp2FrPzVAuF2wvQ5WjRBjQoPdmovHKUnmxkjiyybOmIrWlI7BlkuzLJdKSQYvri72KIJ04ZTZwilkhRJG9FvcMP3vkHfrTuJ9x+cAety8DauA3EiGNJkifzTvS7RKVFItaLSJYkkqUTEZsag9FtoLqpiubdzSQI4olLiEUkykCpVFJcWMSxI0c5sK+NlpYW9u7dTWV1GS27muk5c5p9B3Zz9Pgh6htrqG+swe11sL2lke7eTiqqStm9dyfHTx7h8NE2mrbXU1lXQdPORpp2NlJRW05ReSHlNWVUN1RRUVuOJ8eN2WHCYNWTKhKSnpWGy++kpLKYXft2hi8quV6qG6pobWulvK6ctuNtTNy+wtnLYxw5fZTqHTWU1pexff8OduzdTlFVPiXVxew8uIuozETeSYhgTeI2YuWpJKrERGTEsSktnnhlOttEybwZtY647HTejt1IjFhAijITiUmNLeRD7TKjdJhR2E3IbUbEBi2pKhlpagVig5pMnRKxQYlIr/jin1NiZFYFtgI7oZp8BscHuX7zKuPnz9LefYq+4TO0d5+ivKYMm9uK1WXh5OkT9A2f4dHsQ+aWZxkc7qOyuozB0QGGxgap21FHYVkBp8900jfQw+j4MIcO76euvoqiwjzyQzm0NNXT193JhdFhLo6N8PDOTT775DW//PwTXn3yAS9eP+fClfPs3d/KoSMHONPfze27Nzh3YZQXH6zwm999zvDZAYZG+ikqyae3rwv4X3z0wXN+/YuP+aff/Zo//u7XfP7pR3z4YoWXL57y+sPn3H9wiwdTt9jT1orRqUOqk+Av8lG3qxatXYPTb8bu0lPfWMbO1jomJka4MD7I+Nk+Pnr1jLNnz5Bf4MfhNlFUEeLkmRMc6z3GyORZJu5e4dDJQ7j8Tlr27OD6vessrCxQUldGqiydaGEcGrseq99OtCCW97auY+3mtZicJnbt28njmYd88vErPnj/adiFWJpnaW6a86PDPL5/h3/87a/4/a9+yR9+8zm/+exTPv/0Iz775DXvryzzZHmeD1895/n7T/jg5QofvnrO0ycL3Lt7k2uTEzx6eJf3V5b59a9+wYevnvP+yjLPni7y6OFdxkaHON15ktOdJ2lsrKej4xQXLpzj8uVL3LhxjQcP7nHzxrXVRer+vl462k9y+FAbp04e58rlS9y7ezt857h1m56ubiYmJrjz4D57D7URKCkgWF6MoyCIv7wIX0URvrJCvKUF5JQVEaospbimkoq6Kra3NFNdU05ZeRGNTbUcP3GYgcFeBgZ76epup/fMafr6uxkY7GVw6AxnRwcZPzfCyNmB8Od6Ohgd7qP3dDu9PZ3h5uqeDto7T9Gwo5EMqQitzYhAmsGmhEjis9KJzkhmTexWolOTyZRJyMqWkZElJkGYQowgCUGWGLFahVSnxR3Kw+RxozQZkRv0aM1mdCYzcrWOTImUVJkUgUxCTJqQ92IiwwlL2zazNi6atYnRbBImEK8Qk2nRIrLqSNZlE6/KIskgJ9NpIFqRRYxSQpJeTZrVSKrFQIJWSYJWicCkI9NhQep1IvO5ELltZDosiNw2xC4bIqcVmduBwuPiS/fv3qP/TB89Xd10nGqnZfsO6mpqaW5sYlfLTvKCuRxqO8jpjk4OHzxETVU1aqUKu9VGUWE+O1u2s2tXC+Xlpfh8ARRKNXHxyWzcEsl3/u6HfPWbf8tXvvU9vvG3f8+Xv/Fd/sNX/5Yvf+P7/OXXv/fvg4i/Cuuvv/v32F057NyznyOHT9DV1UVP52najx/h6L49jPX3Mv/wHq+eLvFkfoZHd2/x+MF9VpaXeLIwvzqv9+r5+6s5x08XF1Zr3P8UWfZvQSIcYzbH8vwMCzNTq2NNs1MPmHv8kIWZKRZnH7M4+5iZR/e5f/sGd29e4+7Na9y6doVLl89ztLuDQFUJEpuJTIueNJMeodmA0GIk3qAhRqskWqMgyaghQa8gRiUm2ZhNpl1Fsk6KyKwnTa8lRaMmWa0iTq4gNluOQGfk6p27PF5YQOZ2ovZ6MYVy8JQU4i8vwl+ch7swB22OA3NxAKXPSpI6i0yDAmdxEH95AUafnZzSfFwhP56CHEKVxeRVFGEPetA5zRjtZvILgtycvBwe7Zp6xEcfvubGteucOnWK0dFRWvfspq6hloYdjdjcFmKToknKiCc+NQqFWoQgKRKrUYFRK6W4wEds7CYiYzYgVYmIFUQREb2J5Iwk0iSpFFYUsDVuKz9792f88Cf/wJvvvcH6qHW8s+Utfvzej4hI2Pi/QcQ/vP0jfvDGfyMpOw1jjp0twhh++N5PeWPLGt7Y/A5qp4pgpZ/I1C28F/0Okanb+OmGn/BmxM/56Yaf8cbGt9ictI2Y9AS2CWKISIxiS3IMguxMDF4bQlkmEp0CsUbKtuRo1mxdx7tb1vJWxDtkqsWobBpUNg1JWUnEpscSnxlPsiQZqUFKhjIVvV2BxiLD4tGSJk9mS+J6ksQxiJRJaK0ipMpE1DoBBlMaZlM6bpuIoCebfJ+SPI+cHLeMgEuKxybCbkzFZckgxy0j5FWQ684mYBUTcmVT5FNR6FWSa5Pg1qViVyVjVSSSZxZTYJNSZJNRaJVS5pBT49NSn2OgLqCn1q+j0quhzKWkyCUPy6OkJKChLKijPEdHWUBLqV+zqvIcHeW5eipDxtVyOodWgFWVhF4eh14eh1mdhE0nwKiOx6CKQ6eIQSuPRq+MxaxNxGFKw23NxGFKCwOFTYLfIVuV1ybFbZMQ8Kvw56jx+5TYHFmYLBmYLBkYTGlo9QLM1nCPhNUuxmTJQGcQojUKMZrTsTjEGJ1Z6GxhkNBY0tE7JJg9cixeBRavAoNHgdGrxOhVonXKkFuykJlEyC1ZKB0yNEH1FylCEqSeLKSeLCRuMWJnJmJnJlKviAy7kFRLMhl2IZmOVNJtAtJtKYicqSTrYsNt1p5MFP4ssr0ispxpZNjDX5NijA9Hw1oSEVgSSTEnkGyKJ8EYR7whllRLAqnWOMQuIcpgFspgFlnuVDIdQkTOVKReEYqccEeD1CNFnavGVm7DVm7DmKfDmqvBFlThztPjLbISLPOQXxOkqK6AooZCAuU52AtcmPMsmPIsGHINqH1qFG45cm82llILqjwlIlcm6a4MsvwSJDkyMr0Skh3pJFiFpDgzyPTKyPLJkfgVSL1yxC4ZGVYxYosYnV9LoMpP3YFamo80kt+Qh6fMRVFzAfYiM8ZcLSpPNtmOLOROMQpX+Cl1pCFyJSMwbyPZGEWCNpLI7AgiZVvZnBnBG9Fv8mb0O8RkxdE12I2vNIDSrSZRnsza+PcQqgVsSlxPhiaVuMwo0pQpSPVialqq2XNoNyXVxRSXFoWXoUMhrGYLdZW1jPQPs7/1ADaLnUOH2hgc7uPK5CV6+7rIL8yloCgPp9tGTq6PwuIQpeVF7N67k4qqUhqb6yivLKGuoZqjxw/R2NKw2k5d3VBFbmEQX66XYEEO+SWhsFsc8pOTH8BkN+Lw2imtKiG/JERuYXD1e+7c28L21mb2tO3mzFAvXQNd1O2oo6K+nPK6Mqq2V9Owu5G6XbVUba9kx4HtHOk5TtPhPWS7TbyXFMnG1DhSDXIyzSpiZWlsFMYiUGURL01DZFSSohSTJMsgJjOFFLkIjduC2mNDajcithgQWwxhd1ynIlWnIdOkQ6BRkKZXkmFSkqqXkqxJJ1mTSrpJjNyhwOAyUlFfQev+XdQ11xIsyMHqsuANeqhuqKKyrmK1m6N1/y4OHmsjtzBIqDhvFaBa9uygs7cjDBUj/Vy7cYXBoTM0NdfR2XGC0bODnDs7xNzjhyzOPmZy4gIP79zkxvUrXLs9SWdfJzfv3aCjp52GHfXsP7yPh1P3mJmbYnr2EecujBLM9eFwWjBb9Jy/MEp3TwdLi7P84def8T//8Fv++fe/4Teffcpnn7zmw1fPmZt9xOS1SwyO9FDdWE5xdQH7T+wjWOYnNTsFg1uL2a2jsroAnU7K3tYGrl8d5+Hdq4wMdHJxvJ8bk+c4efIATreBtMwECiqCHOk6yO4TrTQf2U7/pQGqGispKi/kztQdJm5MsOPATrR2PSK1BN8XLeVRKTH8+K0fI1NJad7RwLnzZxkbHeLqlYu8/2SRF8+W+eiD58xPP+LFs2VWlhf45ccf8smHL/nsk9d8/OoFn3z4cvXs1fNnvHr+jNcv3+eDlys8f/8JT58ssLgww9SjcHDNzPRDVp4t8fLFMz54ucKL50+ZmX7IufERjh09yP59rRw6uI/jx44wPDTA5NXLXL92lZs3rnHn9k0uT1ykv6+XM73dHD1yiO6uTiavXubWzetcm7zCjeuT3Lp5nQvnznP86DH6BvoZGBmmrKYKs8+Fv6QAV1Eedft2UdrSQLCqFE9hHp7CPPIqSiirr6FuewPNzY3sbt3BoYP7OHXyKN1d7fR0d9DT3REukRsdouv0KU6dPEp/XzcXzo9y/txZhof6GOjvoavjOP29nXS1n6Cz4wTHTxzmdHc7A2cH2XtoP1afk4LqUpyhHBR2E4YcNyq3lQyjGp3XgVyrJSlZwLaYWOIFAuJSUli3bSvvbo4gIi6WDIWcLI0arc2KKzdIfnEJeYVFuD0+DEYzOpcNjcNCpk5JVHoKa+MjWRO7lTXxkayJj2RzRjLR0vRwz5deTqI+O9z9ZVIitOoQmHQkG7QIzQYyHVbSbWZSjOGzVIsRmc+NPOBF5nMjctrIsFsQu+xkuR1kOWxIHTa0AR9fevxoir7eMwz2D7B/7z5ad+6isb6Bvbv3UFtdQ1lJKQcPtHH86DGOHz3GrpaduJ0uSoqKaWyoY9/e3Rw4sI/m5kYCgSDC1HS2boshISWVv//RG3ztr77Dl7/+Hb76V9/nL772Hf6vr/wNf/n17/3/AhFf/vp3+Oa3/47oOAGNO3bR0d5NV1cXJ44cpW1vK2faTzIxOszMvduszM+Ex5ke3GVhZnrVXvuT6/By5Rkry0ursLA8P/dnIPGn88XZmVX9W4iYfniP6Yf3VmHiT0Ax/fAej+7dXu2pmJ16wIOHd7h4Y5KWQ/vxlRVjyctBYrOQolGRoFWRoFMTp1ESo5KTbNKSYtaQqM9GaFEicqhJ1klJN2hI1WkQ6rQItBqS1BoSVWr6z51nan6BspadiGwWMo1G5C4b9vxcfGWF+Ipysed5kTkN6PPcZLtNJChFyB0GSnbUUrGzAWueF1dBAHPAidnnwBXy487zY/bY0dlNGO1mmprrGB3q58rFc3SePMH9u/e4fGmC4eFhRkdHOXw0nJ1+4tRxiisK2bh1PbHJkazZ+CZSeRo6dRYeu5GE6M3YbDoUSjFWh56GHXVkyNJJSk8kWRyOQCuqKSE2JZa317/NT976GZuiNhGfHsemuPX8bN2PWRe1hkhB5CpAvBe9lp9t+DlvbX6XbWlxJEiFbEqO5L3YTayJ2ciPN7xJujqNwvoQCVnx/Hzzm8SL41gft443I37OG5ve5L+++Q/8POIdEsQpZOmzydIrkBpVyExqMtRS3t2yFr3LhL84iC3HiVCWToZSzObErahsGuRmJSqbhkRxIluTt7Iu+j3Wx6wlTSEkS5tJcmYMcr0IvV1BUkY0scLNZMiTEIiiyJTHodAK0JvSsdhEOOxZ+F1S8gMqCgNqCjwKctwyctwy/E4JbmsmPpuYPI+cfJ+SXHc2ObYsCr1KKkNGqvJNlOfoKHQrCDlkhBwySt1KyjwqShxyCiwSiiwSKlxKqr0aqr0a6nMM1H6hqqCeii+A4U9Q8q8hosSnptivpiSgoTRHS1lQR9AuIWAV4zah6rBKAAAgAElEQVSkrUKEQRGPWZ2EXS/Ea8/EZRFiNyZj1Sdi1SfjMAnx2ET4nRI8NhGeL9KZfHbpqrw2CR67hNwcDblBLQGfErtNjNmUjsmYhs4gRKkOOzgaXQoagwCNQYDWKERjFKIzpaIzp2FwiNHaM1Fb09HYMtA7xZi9Msx+JZaACltQg8mnwOhTYfKr0TjlZOnTyTJmIHfIkLmlXywFS/4MHiRu8SpQpFtTEZqTSLUkk2ZNWX1m2IVI3ZlocuVYSvRYSvSog9lkOdNJs6aQZk0h05GKyJlGpjONdLsQoSWZZGMCCcZ44g2x4bhYe/IXwJCJ1Jv5xZkQkTMNiScTmS/8u2S5RCgC2RiL9OjyNWR7JZiCCvReKQZPNpYcLf5SFwV1eZQ0FVPSVExBXSHB6hA51UFya/MIVPlxlbmwF9uwl9ko3VOCr96DoVAXXpbOVyEPKcn0SkixpSGwpyPySRF7s0lziMmwi1EEVOjzTRhCJtQ+NZaQGV+Fl9KWEqr3VpJXF8Rb7qZ4eyHOEiv6HDUyeyZSWwYaXzbGXDW6gAK5O5MMWwIJ2o3EKDayTbqejelr2CzayOa0jfw86k2ixbFsFm7hZO8prty8wvYD2zH5TWwVbGGbcCvJsgTUTgXC7BRkRgmhijz6z/UxNjHKjr3bKS0vYX/bPjo6Oqirq2N70w7Gzo4zPnyOjlOd3L59k6npB4yOD1NWUYzBpKWkrJDi0gJq66vQGzXojRoKi0MUFocoqyjG7XXgC7jZ2bqdwrICCssKyC8J4Q64UBtUSJUSdGYt3qAHtUFFIOSnrrkWf54PnVmL3WPD7rHhz/NRUVvOjt3b2bF7Ozv3trDv0F6adzXRsLOB46ePc7L7BPuO7KW8sYJgaS5FdSU07d/OzsOtNO7fTn3bLpyl+YgtOkRmLSqvHa3PQaZBRYw4lSyjBnPQizXPj7e0ALlZT4pURJZOhcHvQu12IDLrEWhUCLXq8HuRVo1QoyFNr0WgUSAya8l2GZE6tKQbZSSp04hXJJMoF5AkESCUZ6CyatHY9QikaSSKUtA5jeRXhdOnSurKaG1rpaS6hFBpCIvbQrAoGO4o2lHPnn276O7t5OLEOe7cu8ngcB8nTh7h2PFDtB3cy4WLY/Sd6eL6tcvcvHGVkeF+rl+5xLHjhyipLCZYFKSxpYHCsgK6+7vYsXs7A0Nn+PVvP2NwuA+Xx47FaiAtPYVAjodPf/GaD1+/4KPXL/nj737N//zH3/GPv/0Vn33yOnzp/ugD7j+4RU9fJ8OjZyirKcKT56SgKp9so4TY9GgMHh2ukB2NXkppeS7nzw8wMTHCkYO7qCzLo+f0UXq7jtHW1kJevpskQRQaixy9S4PaqSJGHIvcqsDqsdDR087V21cpqS5Ba9dTWl9OSX05El02721dx7rIDeisOgbO9nP7bjhd6d7dm6w8Czdb37t1nfnpR9y6doW5xw95ufKEP/zmcz54/ymfvv6AleUFXr98n88//YhXz5/x4YsVfvHRK16uPOGj1y9ZebbEwvw0iwszqw3XT58ssPJsadWxePniGbduTtLZcYK2A3s4fuwQvT2djI+d5crlS9y8cY1rk1eYuHSB8bGzDPSf4XRn+//H2nsFx5WgV5qa2dbMdE9Lo5ZGptUt06PuMmQVDehAEN67BJDee+99Jrz3IAxBwhKghSVA723RFIusovcskkWWb6PSaGb1sPOwG98+JInpliY2JmL18EfejLyZkS9A3u+ec/7D/NwMx44e5tpHH3L71g0+vv4RNz65vqRUnDh2nMXFRc5dOM+hY0epbqzHEfbT3NdN99g24u1NhJvrCNRWEqitJNpYS01rE3XtLTS2NTEw0MfoyFZ27dzOzPRu5uemWFyY5fChxSXFZOeOcWamd3Ph/GmufXSZC+dPc/LEEc6dPcnRI/s5feoo586e5MzpROHcgUMLnPngLIOj20jJSadMKaZUISFXXEaZXolAp6BQLUXtsqLQ6cjKzmXlmrWsTUlhU1YW6zPS2ZCVSWZxEWUKOeVKBRKtBo3VgtsfIF5TS1NzK61tHdhCPuxhP8aAG7nNSLlOSYlGRr5STLa0nExpGeniUtIkpeSoRBSZVZQ59JQ59JRa9aj9XhRuJwq3E7XPg9rnQe5yILFbkTpsyJx25C4HMqcdid2Kwu3EEA5ijkUwRkJI7FYMAT+/d+fWbU4cO74EEQN9/WzdMsjI0DB2q43mxiZ2TEwyOjzCjolJxkZGqYpX0ljfQGdHGxPbx5ie3svY2AhVVTUIRRJy84oQShWsWLOR//zjv+Hf/+Ff8IMf/YTv/fDP+bc/+FN+/w/+8l8FIr73H/+U//jHf0FmTjFbR8aZn9vP3Nwcfd097J4c58rZ09y4cpHHt2/w7P4dHt+7nQhAP7i/BAivnj9b2i7w2adPl5SHZ48f8fLZp0vnvWmqfvLg/lIu4unDezy+f2fJzvTPIeINNDy6d5uHd2/x6N5tHr/OZVy/doU7D+9y6tIFDp05zcyRQzQPDKAL+pE47EhcDkqtJgqMOgQOMyKvjTK7EaHbhMRtpNSspMysQ2gxIXHYkbmcSJwuDp85y51Hj4m2dyJ1uSm3mikzGJA6LJhDflxVEdyxAJagC4XHTIVVQ6lRgdiuQx924agKYgl70LgtGH12zAEntmACJIwuK0aXFX9lmJbOVtrbmtg3s5dffvU5Tx7cTfwTOH6Cubk54vE4dXV1eP0ejp04zI7d46ze8D5Jye+xKWsNQkkRJr0Cg1aGSa+gu7uZpuZqZBoR7pCLlNxNpBdmsD4zmXKlkFBtBLFWys/e/jveX7OS5IxkMorSSStMITlnHUlpK1m2flnCipS9nl+seYtVaWtYk7k+4QXdtJpVmetZnbWB99PWsHzTKjLLMpCaRazPXcearCQKZQWkFG4kKXMNa7LWsjx5Bcs2vE9yXiq5wkIqtDIcUR+WoIv0klxEWimuqJfZI/voHx9k2br32ZCdQrGslFWpSaTkp5Jbkcumgk1szNtIUvoqVqS8R2ZpOrnlWWzKWkOpKBeFroJSSR4CWR755elsSH+PMnHGEkQ47CLcTglBt5SoV0HMLSdkF+N3igm4JPidYrx2IUGnhLhfRWVATcQjJ+5J5BOiLhm1QS0d1Xa661y0V9loCump86gS2Qeflnq3ika3imavhmavhgaXkq6Ima6Yle64jc4qG+3x1yDiVxP3KKgP66kNaqnxqanyqaj0Kqn0KqnyqZbmzXcI2kS4zWVL1iansZiQS0zAVYHfWY7PUYbPUYHPUUHAJVkCo9+GiN+2NEW8KmJBLbGglqBHgcMmxGISYDYJMOiLUahyEUnSEUszEMszkalzUekL0ZpK0BiLURqL0NjKUFsFqCylqK0CtPZy9G4xJp8CS0CFLaRB55Fi8CpxRI1YgnrkFhFymxhDSIPcK0MVUqEOKZD5JIic5YhcFUg9ogRIeMWIXBUIHQkVQuwqQ+gSJJ47Sik1FyByClD4pWjCcvQxDZYaPe4WJ6EeH/q4Fk1UgSIkRx6UJNaiBsQIfSIErlIUQQlSXwViTzliT9nrx3JE7sSxIihBE1WgiSpQhqQog3LUkUSLtNhVhtorRu+XYglr8NRYiLQEiLeHibVGiTSHiXdUE22rJNYRJ95ZSaQtjL/RR6DJR6QjSG1/FfG+CIEOL9Y6M6qIEklQiiQgRxZRoYxqUMW0CL0yCo0llNkqMFdZCHVEiHXFMIWN6PxaVG4lrhonDQN1VPdU4qiyYQobMIQ0KFwSxFYBcqcQY1iNvcqINa7HGFEgsueTr0shV5lMhnwDacL15CoyKFDlkipIwRgyIbZI8NV4Gd09yqETB7n36B4Pnjxg4fA+Ore0E2uKUK4qo0hagCNkp2NLO2O7Rukf7qOpvZHW9hYGBgbo7+9nas80lz64zLmT5zly6Cjnz5/l2InDjG0fprG5joHBXmbm9jK4rZ9tw1sYHt3K2PZhJnaM0dreRFNLPfWNNUsgEa4M4fI7sTjNWF0WLE4zNreVSFWY9p42Nm/poaUzcbfZZDdidpiIVkdw+hzozFqcPgeeoBt/xEekKozT50CsEGF2mRmaGGJ4coj+sQE6B7toH+igc1s3DT1N6FwGNhVmkF5eQL5STLlBhUCnoEAhIlssIK2skJSiXGRWA00DPdT2tNM+2IfebUdm0mHyubAGvahcdkr1WnJkEnKkUgqUSgpVKgqUagqUSkp0GkRWI0qPDZXPisShpdQgoVBbRr66FKFVSVpZLunleeTLBWSLChFoxWi9ZjQeE429rbT0tROujxGpj6GyaLAHndh9dgLxAO2dLcztm+bS5fMcOXaQj65f4eDhRUbHttHUXMfE5CiXr1zgo2uXuXHzGrdvfczNW9e5eeMas3N7cfoctPe2s2V4gOaOJi5e/YD+bX3U1ldx8fJ5RseHEEnKOXrsIE3NdezYOc6XX73k//of/8Svfv01//Ddr/jv/+07/tt3v+brr17x9MkDrn/8IQePLDA0vpWqhiiju4awB23kCfPwVLpwxRwUSvIpU5ag0oqY2LGVqalxtmzpYPeOIXq7m9g+2s/AQDu9vS043QakCgE6m5Lc8iyyyzLJl+QhMohp6mzk6WdPqGqswhlwsn16klhjJRK9nHKViCJxCeVKIf3b+njxxXO++fYL7ty9wUdXL3Hto8scWpzn8P593Pr4I+7d+oRPH93n4d1bfP35Zzx/8pA7N65z5YNzPL5/h69eveDx/Tu8fPaE7371Da+eP+XVy2c8eXyfB/dv8/TJA15+9ukSPDx98oAnj+/z6uUzHj+6x6mTR5nau5OFfTOcP3eK69cSqsLVDy/z4ZVLnDt7mkMH9zM3O83c7DQL++Y4d/Y0169dXVpx+6Yo8OIH55mbnebAgQPs3ruHmX3zTO7dTW1bM9UtjXRu7aelvwdnNIg97McR9uOtjBBvrKOhrYXm9jZa2poZHx99rYgksg1HDu/nxPHDHD1ygAP759kxOcbszB5OHD/MBxfOcPrUsURD9aljXL92hUsXz3Lu7AnOnzvFiZNHmNgxxr6D85y7fIGuwV5WbVpHpiCfXHEZxWopKrcVbcCFPuTBV1eJLxLB5nIjksnJyMsjLT+P/PIycgSlbMjKZFNeLnnlZYg1agxOB+5gkEAkSiQaJxKN44wG8VXH8NbGcVaGMYe86LwOpDYDJToFeQoRGRLBEkSU2rSIvRYkPitilwlrNIQlHMASCuGIR3BVVmKPhTEFAmg9TlQOBxq3A43LhdbjxBQI4KqK4amuxhmPYw2HscdjCTvT5YuXWNy3wK4dO+nt2czk9gkG+vrRqjX09/YxMzXN4MAWtg1uZfvYOJ3tHbQ0NbNloI+Z6b0sLMyzc+ckAwODRGOVKFU6SspFpOcU8dOfvc1/+E8/5gc/+smSEvG9H/6Y3/+D/5+ZiD/+KT/8k7/iP/3ZT7E5A+w7cJiFfQeZmpqivrqGY4f2c/+T6zy5c5PnD+4uBaufPrjLs8ePlhSGzz5NlMy9WVH2zwvn/lcg8QYi3liY3sDDbwPEG0vTp4/u8+zxAz59dH9pHt69xY1PPuLhw/vcuHuT+08fc+fpEw6cOk3r4CDeujp0oSCaUACxx4k84EEd8SHzO5EF7MgCVirsegQmLVKHDU3AjzEawRCNce/JU+r7BhA73FRYbVTYLIitVuQuGzqvC2PAjcXvxOR3oPRaKNbLKNJKkLmMKL0WykxKSrVSJGYNKrsBrcuM0WNLjMuKM+Sloa2JbWND9G7uZHhrH1cvXeCLz55x5/ZNrl+7SlW8kpUrV5KXl4NUKmZ6dg/x6jCr1ixj/cYVVEjykchK0GgkiMqLCfqc7D8wx8TOUULxABXyCt5JWkZGURbZggK8lSFG904Srq9kZfI63luXxOqUdWzIWs/G3PVkFKeyOnUFP1v+t7y77l3WZKwhKT2JFZtW837KKt5eu5xlG1awKnM9b294n5+tfpsV6WvIrshhU1EK63PXkV6aRlpJOpuKUkkvzWBZ8nI25qeSlLGOFZtW88665WzI3YQ15CTUEKNcI6ZQXMK2HcNMH5zFG/fjiXlJK0jnT/7qP5OUuoa3V7/F6k2rWLlxBRtzE9911ab3Sc5Zx9qM1WTkbUCiKEZrFFMizKGoIpN8QRoZOUnINYUo1IXoDCVYzWXYTWUJm4+1Aq+pDJe2GKe5BLdVgMeSmIBDSMwnp8qnIOqSUOmVE3VJiDhEVHpkNMcMdNba6Km101VtpTmopTWspzWko8GrpNGtoNmrotmrosElp8WnpjWkozNmorPKQmeVhZa4kfqwlppAAhqiXgVxj4KIR5449quoCibUkkqvkmq/mtpgQqWoCWiIueX4LRU4jcW4TCW4LcV4baX47AL8jjJ8dgFeaxkeiwC/XUTAISbolBBySQm7FUS9KmI+dWL8GiJeFT67BKuhFKOmEJ2mAIU8G2HFJsoqUigXbqJCkoZInolUlYNEk4tYnUOFKguluRiluRiZuQiZuQiFpRS1vRydS4TBJ8UcVKFxidF7FNhjRixhHQq7CJVTgiVmwBDWYqkxYq0yoA4pUHgS4KD0SpB5xcjdImReMQqPGIVfitovQxmQofCIEbsqKLeVUmYtodxahthVgSakxlZnxtfuI7I5hKfVg7XOjK5Sj6Faj63Rjr3JhqHWjDKmQhfToI7Il7IYUq84kc0IiJH6hChDUgxVGsy1evSVKpQhKYqgGEVQgjIgRu4uRx+U46g24Wt04G/04mvw4GvwL4233rc0rko79qgFb62TcJsfW6UJe40JW7URbUSF1CtG5BEiDypQx3XIgwrEXgnFZgEF+iKkbhm+Ji9Vm6uo6q4k2OzHXmlF6ZJjCOqIdUSId0YxR/UoXBLUXvnrkaL1yzGG1ZgiGkwRFYawHLWvDKE9h3JTNgJTDmWGfJRuMbqACplVRLm2DJVDSaGkkAJxAf4aP42bG9k6McDBkweYXpzi1r1b3Lxzg+NnjrF7dhdGt4HmribmDs6yc2pHokNhZi+TOyc4duwYly5d4uqVq5w8foKFhXlGxraxbXgLY9uHOXRkP7PzU4xtH+bYicMcOLTAzt0TNLc2YLLocbptNDbX4fW7sDnMBGMBrC4LZoeJYCxAQ2s9bd2t9Ax0s2V4gIGhfraODjIw1I/NbaVQUEC5pAyVXokv7EVv0WF1WQhE/bgDLlRGFXqbHmfAiclpwl8VxF8VJFwXJdIQxxZ0UiovZ11mMss2rCApK4W1eRmsyU5jZfpGVmduYkN+FuvzMklKT0GsV9M3PkzX0Bbat/Sid9kwehy4YyF0LgdKp4NijYYMoZAMoZhcmYJ8hYo8uZo8uZIitRaBXo/QYkBo0VFmUlKsE1OkFVKoE5KlLCVFlEeGvJh0WRHrSzPJ11Sg8BgRWlXY4l6cVX5KFOWIdTKUFg3eygCR+hi753YzOz/F0WMHOXRwgd6+LrYNDdDV3cau3ROcOXuC4ZFBDh1e5PadTzhxKtHXcPb8KSYmR2nraEZn1hKvjzMw1E/H5nY2b+mhs7eD6to4nd1t7NozidGs48TJI0vbj1589pTnL57w8tUzfvmrr/jN33/LL7/9krv3brL/wDy9/d3UNVYRr43ijboolZVgdBsw+Uzki3LRujVo3Rp++vaPKSnLw+uzEQ67aWurY35+N52djfT0tNDV1URLSw0icQkev41glY9CUQGZpZn46wJ4Kj0cPHGA42eOsXnrZnbO7MRfFcTkseAIucgR5NG9bTPtA50cOXmYF18859XnibD3ieOHmd27i53bR9k/P8P92zd4+XoL05cvn/Pq+VNuffwRhxbnWZyb5tqVizx5cJeb16/y6aP7/MOvv+XLl895cP829+7e5OGDO3z6ekveo4d3uXf3Jvfu3uTunRs8uH+bj65e4vChRfYvznH+3KlE38T1D7l08QIfXrnElcsXOXP65JKF6cTxo1y5fJGbNz7m1MnjHDt6mNOnTnD40AEWF+Y5cvggJ04cY3Z+jp7+Pprb2+js20zfyDZGdk3SO7oN/2vrkr86hjPkxx30E62qpLWzg61D25iYGGd2JmFfOnRwgZMnjnDq5FEOH1pkau9Oxka3sX9xjjOnj3P+3CkO7J9nz+5J5uemOHXyKJcvnefsuRMsLM6wZ+8OJnaM0dvfzfS+KS58eJH+0a1syE4ltSibrIoSBDoF+oALSzyIJR7EWR3BXxknVl1DIBLFYLOhMpvQO+yoLGZKFTKKpGKEahUaqwWrz4s3HCYYjxOtqqayto7Wgc209PdQ19VGsK4KS9iH2mWlwqgmTyGiQCUhVykiVy2m2KhE5DSi8NtRhJyo/A4sYR+OSABPZYxAbSWRxnpC9dW441EsAQ+eythrG1gl7ngYdzyKtyqKKxbBGvTjjEYxB4P83sfXrvPh5SvMzcyyZ9du+jb3smvHTlqbW4iEwmwfG2dmapr+3j42d/cwMb6difHtbOkfYPeuHSzsm2PPnl2Mj4+yZ88UI6PjOF0+0rJyKRSI+dtfLF+CiDeZiO/98Md874f/ewDx/wURf/zjv+OP/vyvaG7bzIkz55mZ3sfIyAg18UounDnJo1sJBeLl4wd89ug+zx7d57Onj5bg4A1EvHz26VKr4levXi5tFPjnMPGmcfGNGnH/9o3fmTfw8EZxePH00VJg6c1rb6DiyYO7PHxwj5s3PubOnTvce/SQqzducODUafomJvHV1+Oqr0MbDqIJ+dFEg8j8TsReCyKPGYFFg8CkRe5yoAsFMcWimOKVHDxzhqPnLlBusVNusSJy2JA7nSjcdlROG2qXFZPXjjXkRuU2I3UaEFo1lBrkFOuklBrkiC0a5A4DErNmqRtCZdVjD7gJ18ZpaGuivaeNXTu3M7y1j+72Fuan93D92lVOnTxOQV4+yes3kJWVQUdnC1u39bMueSXrkleSX5SOSFaISFKE1apFIa1ArZIyMjpIfVM13Vu6UJrVrM3YQGpBFgKFCLPPwdTBeUxeJ5vys1m+djVp+VnkCLJJLdhIvjCH5Jx1LFv7Lqs3rWJV6iqS0pNYlbaGlalJrMncQEZpDhnleSzftJqfr13GurwUkvM3siL1fTYWJLOxIJl3NyxjY0EK+ZIClm98j2Ub3mdddjIpBWmszdpAalEmSpsWe8SN0qYlv6KQ5OwU3FFv4oe6PorcqCBHkMvbq99hRfL7rN60iuXr3yE5Zx2pBRtZm7E6oZykvM/alPcQy4uwuTSUiXLJF6QhVhVTJEilULARqSwXtSofg64Ik7oQq7YQl74El7YYu6oAh6kYl6UUt7kUl6kEn62ciEe6BA9xj4zaoJrGiI7agIq4W0qVV05bzEh/o5v+eheba+y0hfXUumTU2MT/Ex78GmrtEurccpoDGlqjBtrjJlorTTTFDDRG9cT9qkQ2wy0j6JTgt4t+ZyJOKXGPgmq/mvqwnvqwnmq/mrBDgtdUisNYgMtchMdagt9RtjRvIOK3AeINRIRcckIuOUGnjKhXRcglx22uwKgqQCvLQS3LRlSxiaLCNYgk6YhkGYgVWQiViSlXZlKmyEAgT0dpLkZlKUFhLUFuKUZmKk6AhLMCvVeC0a9A55Gi8yowBTXovArkNiFKhxhjQI2j2oSn0Y6r3ooxqkEXUmKMajBE1GgCcpReCZqAHG1QgTaowBBRY4ppMYS1qH0KtGENqoASuVeGzCNF4ZOj9Cd6E6ReKfYGO4ZKA6qIGk1Mi7nOgr3JgbHOgjquw1RtwlCpQxNRoQjIUIUUaKNq1BE5Mr8IoUuA1FeBMiRBERQj8ZYj9pQi8wtRBMVIPeWoghL0MRXGSh2GmB5L3Iyz1om/MYCjyomjyomrxo2jyo4lZMQU1OGqshFt9eOIGzBFNGh8siVwknrFSDwShO5E83SppZRiUykyjxxnrYN4Z5Sq7kqi7RGqeyqp7IrhrLaj82swR4xYoiZ0ARWGkAZLzICtMjHmqBZdQPE6EyFE5RWi8ZcjceQhsRchdZSicJRhDmlxxC3oPWriLVGUVjnZZdmUSBOLDSpU5RRJ8pHohWzIWUd2RRa+Sg+T0xN8+uJTlGYFzV1NXL99jbMfnOWT25/w7PkzXr78jGfPnnH79m2ePHnKd999x5dffcmJU8fZsWuCPVM7OXXmODNze5mdn+LGretMzeymqaUeg0mLyaKnqibG4LZ+auoqaWyuI1odIVwZoqq+ko7N7QyObGFwZAs9A92097TR3tOGL+zFZDcu2ZwiVWGCsQCxmij1LXVL7+3u76K6qZq61jp6Bnto722nqacFvdNItiBvqRNjxcbVJKWtI70kl5T8bDbkZ7E2J5OkrFTW5WaRWpJPlqCEzNJCSuRSGns62Dw8RGNPB+5o4m5uTWsLrkgYmc1GoUpDhlBMllhOvkJDkVpPkVpPscZAqc5EmcFEuclAmVFLiS5RXFqoEVKoE5EqKyJNWUKmSsBGcT7ry7LIUQoQmOUUaUVki4so00nQuozYQy6Gd43SPtBJ31BfYqPV1E5GR7YyPbWL8+dOcfnSeYZHBhPt26+DsfMLM1y8fJ6hkUE293Uxt3+W/m19DI1vo7KhEnfIjdVlwelz4A648ATdVNXEOH32BOcunKazu43zF07z6998w8FDC9y+8wn37t/i5atnfP7FC7746iUPH93l4OFF2jtbXjebm7F5rWhsasJ1IXQuHUnpSWwqSqFAmk9S5mpS8pPJzEkhIzMZk0lFdXWItrY62trr2bt3O5t726iqDuEN2Okf6sHut5AjyMYWsjE6NYrMJKNnsIep+b20dbciVAixeqwsHN+PWCslUB3i7NXzXL15lS++/ZzPv/yMm7eus39xjiMHFjh2aD+Lc9OcP32CDy+e59Sxw7x6/pS//+XXfPPFS25ev8qVD85x9dIFnj68x5cvn/Ps8QO+fPl8KUD+6OFdnj55wDwxh0IAACAASURBVGcvEqrE0ycPEhsrb17n3t2b3LxxjVs3r3P1w4uJNbTnTi21bycsQae5cvnikhJx+tQJLl28wO1bN3j86AEfXDjHsaOHE+td9y8wM72X+bkZDuxfYH5+lqGxUTp6e+jo7aFv2yADY8MM7djOlvER2vp68FdGCVXGiNZUUdfUSFdPNyMjI0xNTbG4MM/CvhkOHtjHoYMLLOybYc/uSXZMjrF3zw72zU+zuDC7BBEnjh9egocL509z8MA+jh47wPziNNOze1g8vMDMwjSHTx3m5MWz9AwPkCcqeZ0hkqD22HDWxgi21hPqaCTcWk+ophpvMITD58MdDOIMBXFFwkSbGmjb0k+4oY5QfS3BmmpCNdVUNTTQ1tPD1pFRJnbtZnxmD9t2TdA6sJlQfTWWsA+d14HcYaLCqKZQLaVII6PEoKTCrkfmtaIKOpcgQuuxYw16ccdCeKuiBF/bvjzxcAIi4mECtZWE6qoSikdlBF91DH91DE9lBG88hi0USigRZ0+fYX52jtHhEbYNbmVifDtV8Uo2d/ewdcsgQ1u3MTiwhS39A+yYmGRx3wJ7d+9hdmaKhX1z7Nw5ydjYCDMzc0zu2EUoHKewtJySChl/8/Nl/P4P/4zv/9Ff8v0fJXIRv/8Hf/mvokT80Z//jB/+yY+pqW/jyInTzEzvo6enh8G+fi6dP8P9T67z7P4dPn/6iFdPHvLiyUM+f/50ybr04ukTXjx9wmefPl2CiDcA8WYt2W8rFG9A4n8qEnf+xbwJUz95cJdnjx/w7PGDJQvTgzs3efrwHs8eP+Dpw3t88eJTnj26nwhuP3nKk6fPePjpC858+BFbdu6iprcXR20NxngUQyyM1OdA6DYhdJsQWDRUWA0o3E60wQC6UBBdOEJtbx93Hz8h0NSCyO5A7LQjcziQOa0o7BY07sSmJVc8gNZnQxdyovCYERgVFOukCK0aZC4jcocBpcuE0mFEZTegd1nwRANUt9TT0dtF/5bNjI0PceTwIufOnmBxYZZTJ4+zZaCP5A3rEJQWk5OdyfjYELFokGXL/46NKUkIynORK0vR6kVoNBLcDjPVVVFaWhtQqmWk56VToZSQnJPG+8lJbMhNbDKoamsis6SA5euTeDtpBWn5WRSKCkjLS6ZcXkxBeTbrMtayJi2Jt5LeYtn6ZSxb/x7vrF3GqrS1bCrMYG1WMr9Iepefr36HlalJrEhdyVtr32Z1RhKrM5L4xZq3WL7xPdKKMymWC1ievIL1ORvJFORQLBcgUFWQKywgozSbIlkpBcJC3l79Dis3riIldxMijRiLz0qprIR317zDhqz1rMtYy7J1b7M+aw2b8tezJn0FyTlrSEpZzso1vyAtIwm5WkCZKJfC0jSkymIKSlLYkPoOQlEmCnkOGlUeBmU+Fk0BbkMpPmMZXl0JfnsFAYcQn60cj0VA0FZBzP0/IaLKK6c+pKEpqk9AhENMzC6iIaCmq9pKX52T3loHHVEj9R4F9U4ZLT41HSE9HSE9DS459R4FjT4VjUENTSEt9SENtUE1NQEVNWEd8aCasFeOzyHCZSnDbizBpivCpivCZxPitVYQsAoJ2cXE3HJibjkRp5SgrQKfXYDPXoLXVozXVvz6uQC/vQK/vQKXqQSPRYDPJlwCioBDjN8uwmcTvv4cES59CSZVHgZVLnpVLgpZBuXliZI+hSYHpT4PuSEPiTYbkSYLsTYbsSH3dyBCZi5CaipEZi5CaS9D4xKidlagdYvQuCWonCJk1gqklnIUdhFqlxRLTIezxoy9yoghpMIYToCFo9qCIaTBFNFhjRuxxAxLx+46O546F/ZqG1K3DJlHjsKnROlXoQ5q0IS0aKN69HEjqpAGRSARRpb5lSiCalRhLcqoDmVUh6nagqnahD6uRxPRoIvpMFUb0FeqkflFlDuKKbUWUGLJR2DLR+gqRuQpQuQuQeQuQeItfz0VSDwiZD4ZqoAaXdiAOWbGEDJhjlpxVNmxV9owBfTovCpsYSOhBjeOmB5H3IA1rl8CJ7lPgswjRe6XY4jpkXmkyDxybFVWQm1BIm0hoi0h4m0RQi0Bqnsq8TV40HhVKFySpdEH1UsAYYnp0AVkKFwVyBxlKFwVqH0iNF4BUlsuMlsRcnspCpsAg1eJya9FbhIhM4pZvm4Z6zPXoTTKkOsl6O0awjUBfDE3AqUAS8CCO+4m3BDmi6+/5NqNa3z7q2/4x//+j9x9eJcPLn/A7uk9VNVV4XS72NzXy/jEdg4fPcL9B/d48dkLzl88x8zCNBeunOfwiUPMH5hjbv8so5MjBGMBhLIKjDYDvrCXeG0MqUqCwaqntauFgaF+xneOMTo5wpbhgaW74W3drXhDHixOM6F4kHhtjNqmGjo2tzMw1M/CoX30D/fT3ttOTXMNjR2NdA100drTSs9QL9MHZxnbM4nN7yI5J41Vm9axITeNddmbWLFpLcs3rOHddWtYuWkjG3JySM7NJik9ndVpm9iUl09+RTkijRZPNMLmbcM0dnXS2NlNa3c3dc1tBKprEGj0ZEsUpJWLyRIpKVQaKNGYKdPbEJrtCPRmyo1mhGYzQouJclPiZlWhRky+poICo4QcvZAUSQHJojxy1GXkayoo0ooQW1TYYh78tWEGxgcZ2jnC/KF5hieHGd4+RE9vJzPTuzm0OM+BfbPMze5lau/ORBh2forunnYWD8yzfXKUoZFBAlE/vrCXnsEeerf1MrF3gom9EzR1NlHTWE1VfSW9g5uJ18bo37KZr775nBcvP+XMuZO8fPWM//v/+R/cu3+LqeldfHLjI+7eu8nTZ4949Owhp84cp7WrBZffiT/mxxvxoLFpkejEVLVVEW2KklmaSXppGsWKItZkJZFenEq00o9IXILFqiUUdjO+fSsnzxzm5KlDdPY009pRT+/WLlq7GymTlVCmELBj3w4Onj2I0qxgan4vnqAbo81AqbgUX9TH3Sd30dh0TB+c5eu//5pX377iq199ycPH93jw8A5Hjxzg+OEDXDhzko+vXubBnZucO3WcHeMj3P7kGs+fPOSzTx/z+YtP+fLlc7798hW/+fYr/v6XX/Pdr77hv/7ml/zq6y948fQRn796vhSefvXyGQ8f3OGTj69y45OPeHD/NrdvfbwUtr720eUlG9Wli+c4dfLoEkS8yUNcuXyR+/fu8OjhfW7d/IR987OcPnWCDy6cWwpZLy7Mc+jgfsbHR+kd7KNjoIfOLZtp7++mtq2RyqZaWjZ3sHVsKLF+uLme/i19bN8+xq5dO9i7ZxfTU4lr19mZPcxM72bvnh3s3DHOjsmxpTD+5UvnmZ3Zw5HD+5fyEG8A6dzZk8zM7mHhwCz7Ds6x7+A8pz44xckLJ1k4vp+9i7M0dLeyqTCLtTmpZJQVUWFUI3dZ0AZcGCM+zCEv9R3tVNXVE4zH8UejuCNh3NEIseZG2rb0E2tupLaznfaBfgbGRhnavp1t4+P0b91GT/8AXdsGaN/SS21nK8G6KtzxMLZoAH3AhcJppkgjo0gjo9SoQuwwLnU8yLxWRHYDEqsWrceKOeDE4Hdg8jswBV1Ygi50XhtqhxGD34Et7MHgd2D02bFGvATqYkSb6og3NVLZ3JLIRBzcf4CF+X1s7u5hfHSM4W1DhIMhtm4ZpKGunsb6BkaGhhkfHWP3zl0cPXyExX0JMjx4YJF9++aYmtrD9PQswyNjVNc0YHf7KC6X8tOfvc2/+Q9/zL//w7/g+z/6Kf/uD3/Mv/vDn/yrQMQf/unf8IMf/TluX5SDR0+wf/Ew3d3dHN5/gOsfXuLex9d4/uAuXz57wudPHyVUiGdPlgLUn336dGneZCPe1Ld/9erlEkC8yUy8ev7sd3ITz5885PmTh0uw8Mau9PThvaV5/uQhL54+4tnjB0t/oM8eP+DR3Vs8u3uHV48e8uWnz3j14jn/9H/+E7/57jvuP33Gnv0H6duxg3hXF57GBpwNdWiiQeQBF/KAC4nbisRhQ+3zoAn4Uft9qPwBtKEwlz7+hLmjx5C5PUhcDsRWKyKrEYXdgt7nxBX146+NYov60AccqD0W5G4TEoeecrMKgVGBwKhAaFIhs+tROowozFrUFj2ekI+27nbGtg+zc9c442PbOHhgns6OZmamd7Owbw63y0FGeipqleI1RAQwGBRkZydTUJSK3iDCalWiUYowG9QM9PewubeTiR1jrE9bj78yzMqUtaTkZZBSkInMpCPSWIvaZmLVpg2kFuSQUZjDhoy1rN74HkJlKeXyYjbmJLMqZSX/5b2fsSJlBe8lr+CdtctYsXE1K1PX8PPV7/CzFb9g2YYVrNiUxPqcjbyz/l2WJS9nbfY6VqWv5sdv/yXvrn8Pb3UAgSqxS35N5npyKvIpUZTx3saV/PXyn5FamM7yde+RUZTJhqxkUvPTMLpNDO8aQu/U8f6G91ifmbAtvbv2LdZlJpGSt45Vm5azLnMVqzcuI6dgI8tW/C0p6avIK9pEVt56CkpSyS3cQG7ROiqEGchl2aiVuehV+Vi1hfgtFYRtYiLWxCrXmE9OyCXGZysnZBcS98iWIKLGr6TSIyPqFBNzSajxyKn3q2gIqKnzKWkJ6WiPGumMmWgLJ8ChO2qiO2paAonWkI6WoJZ6v4par4K4W0rEKSbgEBIPqokFVEvh7jf5jKBTQtApwW0uw64vxqrKx6ZOAFDAmrj4jzjFCdXBVozLXIDdkItNn4fDWIDbXIrXWoZJlYNVm4/TWPovQCJoExG0CPGbynFpi7GpE+tkXZYybMYStOpcZLJ0lNpcNKZC1JYi5MZ8FKYC1I5SDF4hClPRkqVJYixApM9DpM9DZipGaS9DYkoAhdJegdhUQoW+GIm5DKVDjMopQueVJeAhoETlkWAMKHHVWvDU2DCGtXhr7XjqHbirrViiJlxVNkItASo7IkTaQtiqrFhrbFiqregieuReBTKPHHVYi6nagtQrR/kaHBRBNRKvHIlXjjysQVtlwlhlxlRtwVBpQBvVYqwyYq0zY6jUvd7MJKXCWUKRKRuBLR+pvxRFqByJr4RyZz5CTwnlrhIE9mLKnaVIPBKkXilip4RyixCpXY7Ko8EUNmKOmNC4FcisFWjcMhxRIyJDEaaAEl+dDWeNGbVfhtwtwhg34G/zEeoMYqo0og/pcNY68Na7ccQteKocxNsiOCutBJv9OKvtaLwqND4FGp8CuVOMzFGBIaRC65ejcFUk2sFtpShcFWj9UkxRJfpABQpnESpnKSpHGQpbOVqXDK1DQbmqlOTsDeRX5JEnyEYgLcYRsBKs8uGLuKhsjGLyGKnpqCFQG0Dj0LB3YYrDp46w/8gi2/eM09jRiCfsIV5bSVN7MzUN9fjDISKxKMPbRzh++hgvP3/JB5cvsG106xIQzB+YY+fUDmYWpmnvacNoM2B1WXD5E+3XZoeJUDxIQ2s9W0cH2b5rnK6+TkLxIN6Qh3htbMna5Am6CcYC1LfU0d3fRe/gZtp72hJt1xND7JrdRbg6jNaiZcvoFvYsTtE+0EljdzP7TxymtqOJvIpi3lnzPv9l5Tu8s3YVq9M2kpybTXpxMRtyckhKTycpPZ1VqamsSk0lNb+AIrEEq9ePxeOjb3iUxs5uuvsHqW1qxe7xY3B5yBMpSC0TkVIiIlOooEChp1RrocLoQGL1kC/XUawxUGGyILZZEFoMlOqV5KuEZMkEZCoSKsQmcT6ZsmKKtCJyJMWU6STEW2sYnByiY0sXbZvb6B3cTCjiZ/feHZy/cJrjxw4xvXsHU7smmdo1yeLCLJt7OhgbH2JicpTxiRHmF2bYvms8UR5WHydSE6GqsYra9npq2upQGpRINVKm902xc2oHu2d2ceDofj579YyPrl/hxq3rXLh4lvMXTvP33/2Sa9evMDwyyM1b13n4+B6Pnj3k3uO77J7ZhdFhRK6TE6+PE6wJUSItxew3o3frsYftCLVCCqT5CNSl5Ilz0TnV1LVU4XSZqKuPMbC1m8tXzzG/uJeW9jpGJreyeGSO3q1dFFbkkZq7EZlBSv9YH1UtlUj1Mo6fOcbI2DZGxrYRrY6gtWi5dvsadR0NHD57lOdfPufzb17xy19/zb0Ht7lz+xP27J7kwL5Z7ty4zrPHD/jq1Qtuf3KNMyeO8tWrF9y5cZ1bH3/EP/3jd7x6/pSvXr3g5bMnvHz2hH/49bf819/8klfPn3L/9g2++vIlX3z+Yilc/cnHV7l08RxXP7zIrZvXuXXzOrdvfcytm9e59tFlLl86z6WL5/jwygd8dPUSF86f5crli3xw4RxnTp/ko6tXePzoAbdv3eDE8aNL+YgTxxPAsbgwz949u9g3P8uBA4scOHaIwe3D1LU3UdPaQENnC00dLbT1dNC3tZ/h7SPs2rOTubkZZmen2bN7Jzsmt7N7coKpXTvZvWuCXTu3M7V3J4cPLfLBhTNc/fAiFz84y+lTxzh54ginTx3jwvnTXL50nvPnTnHk8H4WF2ZZWJxlx+5xxneO0rutl6GJIYZ2jtAz1Ev3UD/1XS1kCvJJKcgkW1iKQKegWC2lQCWhVK+kTKtAaTISjMepa2mhsqmRmrZW2gcHaO7bTKi+lvruTmo726lubaG6tYWa1hbqWlqobWyipqERR9iPJx7G/3rzlKcygj3sR2E3UayWUqKRUaiWUqyVI3YY0YbcaMJuxC4TRTo5ZSbl0s1iiVWLyKxGZtejcptRuhIr/5UuEyq3GbFFQ5lejtSmwxR246mJYfK48cer+L1Prn/MpQ8uMjI0zOT2CbaPjTMxvp2GunraWlrp6eqmp6ub7s4uhrcNsTC/j0MHDjI3M8vM9F5OnjjG4uI+9uzZxcGDh5md20dXdx+VtQ1k5ZfyJ3/x1/zgRz/hBz/6Cf/2B3/K93/0U773wx/zb77/Z/9b8PA7LdW/BRE/+NFP+Kufr+D3/o/vU1gi4ujJM+zeNc3o6ChHDx7ik4+u8OTOLZ7evcXzB3d5+fgBr5494fPnT5csSm9UhU8fPeTF0yd88dkLvvni86V69jePX3z2Ygkg3mQpEl0RCbvSb4PEG1h4Aw+/fc7vnPfoPl89fcyXDx/y4v4Dnty7x4unz3n58hVff/MtL159zplLl9g8Po4hEkYXCWGoimKpiyemJorC40IfCmCtqsRaVYk2FEbscDJ98DALx0+Qo1BSpNdSotVSpFEgNukxBT24YwHsES/2mB+5w4BAJ6NEL0sAxOvSkTKzCqnTgNxhQGbV4Yr68cVDRKpjdGzupLm1gZ7N7Rw8OMvI8Ba2jw8xO7OH8+dO0dPdSW5OFhqFFLVcwpGD+6iK+cnL3sj69cvQacqxW5W47AaqYkGOHtnPkaP7cbgt9A/30bGli4zibERaORtz0ymWlmP2OdiYm0lyTgZrUjeSVZxHWl4KyZlrKCjPJk+Qyark9/n5ir/jrVW/YG36GlZvSmJ12hpWpiTx3oaVvLdxFStT1/B+ymreWfceSRnrSMpYlyiqy9nI22uX8dN3/4b3U1ZRKC1B7zGxOn0t76x/F4G6jNUZSaxKX83qjCRS8lPILM5idfIqjA4D0doIOSWZFJTnYnBoyShI4e+W/zUZBSmkZK8jqyiFTTlrWZX8Lqm561i+5uekZiaxau1brFr7FlkFG6mQF1AiyiY7fx1p2SsoK09Doy7AbEz4/c3qfLymMsI2MWGbmJqggqC9DJehAK+5GL+1FJ+lhKBVQNQppMYvpzagoCGgpDGoojmk/hfTGFDS4JVT75HR5JHT6lfRGdbRHTUwUGNjS4OTvlobLREt9X4FNX45MY8Yr7UMl7Ucl7Ucj11IwC0l7FMQ8SuJ+BSEPDICDjEhlxSfTYhdn7jQd2iLcBtKcemLcOjycOpz8ZoLCdpL8VuLcRnycOrz8VlKCNgEBGwC/JYyvKZSPEbB6/eW4NQV4zcLiDrF+M0C9JJ0tNJ0HKZiHJYSVIoMDIZ8ZKoMyqUbEcg2UizdQIksGZE+C51bQIUqA4UxH421GLkxH4kuD5mhIAEWtlIqNLlUaHIR6fKRWUrQuMToPFI0LjEqhxCjX4HIVIjYWIwxoMQSUqN0CNE4pbiqLFiCetzVduwREyqHHJ1bha/WTbQ5iLfGRXVvFd4WH/qoAYVPuaRISL1yhE4xQqeYCocIga0Cga2CcocIsUeGNKhCEdEidkuR+5VLKoQ2qkUbVaOPazHV6FAExa83NpVQZi9AYM9NwIO7EJG3mFJXIUJfOeKAiApvecKC5BEjckkotwuRuuTIPUo0fg3GiBFzxIguoEJiq0CgySPY4GDuxE6GpnqxVxnxt7jwNNqRuMToItoli5bGr0Yf0mGJmnBWWvFUOfBUO9H71JijeiwxA7pAAiJ0AdWSbUlkKUXlEaELyNAFZFgrNfibbXgazBjCcsSWXFTOYsSmPEqUGWidYoJ1TrQOBWszVrMuLQmjU4fTZ8fusdLa1czAUB9NHXU0dNSyZfsgla3VFElLKJKWINXLKFdWEKgOsXthLxN7J+je0k1nfycTeyeY3T/PxJ4dbB3dxtaxISb3TnLjzg2ePnvK199+zY07N5henGZyapKphSkOHD9A95ZuTE4TzoATvU2PRC2hrrWOreNbqWuupWNzO6F4EK1JQyDqX+qLiNVEiVZHaOlspru/i4bWekLxINHqCG3drQnb02A3tS01dPS1Mzw5RO9IP+0DndS1N+EIe+naNoDR4yC1IId3163mraQVJKWnsjEvh9Vpm0hKT+f95BRWp6azMTef9Vk5rNqURlpBEWKtHn+8Gnc4RlVTK9smdjKxe5qWzs3YPQEUJguZAjFpZVKyREry5ToKlUby5XqKVCbK9DZKtRYKVToKVRrKDAbKTQaKtXLyVcKEGqEqp1AjpFgtpEQjQmxWonUZ0TmNqCwaOvo66OztoKunnda2Rjb3dDA3tZsj+/exe2KM6d07WJybZtvWfgb6exgZHqSvv5v2jmYisSDtnS1YXRZ8YS+NHY1EaiJEG+J0be2he9tmbF4bnrCHaHWE9p42to4OEq2OMLlznLl900udFGPjQ8zM7mFufoptQwNc+OAMv/rNN1y7+RFDE0NYPVYkagmuoAtfZQCdQ0+oNkxdRy31nXX4qn1IjVIqNGWY/UbiLVHqu2oIVfrw+B1EK4P0DnQxNjHE0PhWJvdsZ/+xRQZG+hEphRgdBoKVAcwuE3afjarGSnbP7cIXcLN9cpT/l7X3Co47se88dWVXrfZkWbZXtlZaW7asNJrEYQATcmig0d3oRuecc07IORKROYAgGJADSQDMAczkgDkOwzBPVDiHPfvhru7tcw9N9s6ct2pd5Xv4VaP/VY0nPPQH37R47TKjUyPEa+KojCr6tvRx4MgBzl46w8XFC9y6c50jx+bpaG+ma10b506f4KvXL3j17Al/+PoL/vs//J7ffvGaTx+mcp5vnz+4c5ObV6/w8N5tfv/V5/zuy8/STZMvnz7m9atnPHv6iGdPH3Hn9vV0IPnypXN88uAOd26nQuwnjh/m5IkjLJw+ztEjc1y7epnnzx5z7uwCp0+dYOH0yXQ+4szCqfQ2xK7BAXYObGdu9kC6Bvb+vTs8eviAS5cuMDo9Tsf6bmqb6+ns66Jv83o6ejrp6u9mYHAHhw7NcerUCc6eOc2pk8dZOHGc8wunOXXsKLMz0+yfmeDwoYMsnD7OhfMLXDi/wPlzpzl/7jQXzi9w9sxJLl44w6WLZ1k4fTxV6zo1lmpxmp1maO8A/Zt72b57OwN7B+je0suO4Z0MTQ7T0NVKrkRAYXkpRUopApUMgUpGsVZOqUGF1KzDHvBT3dhIc2cnNa0ttPb1snnPEL07thFtqifW3ECgtgpfRQJ/MkGwIkkgmSBSUUG8uppEfQ3hmgrcsRD2kA9XLIQnEcEc8iJ3mMiTixEa1cgcJsocRuQeK5qgC7nPRolFQ7FRQaFORoFWml6nFlk1CAxy8tQSxDYt5W4T5W4TpRY1JabURpnKb0Pjd+KORghXVvOdjy9f4cSx4wwN7mLP0G72DO1m+9ZtNNY30N/bx4b+9fT19NLT1c3A9h0cmNnPkUOHOTCzn/GxEY4eOcTBg/uZnBzn2LETHDp8lO07dtHe1UtWfgk/+OFP+O4Pfsx3f/Bj/rf//MM3lqaf8Eff+6//YYj43//8v/H9H/6EjNW5nLlwmbHRKfbs2cORuXnu377xbyDi9bMnvH72JK0+vAWIt0Hrz1++SMPDN+fcv2l/egsQbyHim3Dw/4WH188/5dWzJ7x69uRbsPHsTT7j5YN7vL5/j1cPHvDik4c8fvAJly5dYd/4FPumplm4dIknL1/y5MULjp47S9fOAaw1FZirElgqozirK3FUJjHFoqj9PiR2B77aOm7ef8DIgVmyFUoKdBpKjUbKbCZ0XheOeIhAZZRAZRRb2IPaZUZqTVFpucuIxK6j1KJGZNWgCdgxhlwY/A58yTDeWJBIMkp3bxfdPR20tTfS19fOtq0bGBvdw8T4MGOje2mor0WvUyEuKUKvkdPb1YKkNA+puACVohiLSYbdqiTid+J1menrbmd6apSNW/oIJ4LINFLMXisFkiKWZq1AqCxD77LwweplLM9aRUZOJgKJgFW5K8gqWoWgLI/80ixW5a7gw5Xv8e6K37AyL4Pl2StYnr2CJWuX8ZsV76cD1u+tXsI7GSnb0tqSbDKFOWQKc1iak6qFXVm4BpG2DGfMQ760iCxRNlq3jlWC1WQUrmRl0SqyS7NZlrUcoawErUWDyqhEWC6gUJxHuU6MI2BmTf6KN7cMsbKIcl0puSWrWZmzhPeX/YKVWR+yKnsJq7KXsDZvGXklqygoXUOOYDmrs3+DWJqJTJ6FTluA/c1/2cPuciJOGRG7lJCjFJchH5smG7exgICthJCjlKhTTMIjpS6ioTaspjagpNonp9ItJeEQE7UKCZuLaU+aaE+aWDINfgAAIABJREFU6Eikbl3cRFfCnL7+agf9dS56axy0V5hpjumpj2pJ+GR4rAIs+kJMhkLMxiKcFiE+ZxmhN41KEZ+CREBNTcxITcyYUiZsEvwWEX6LCJ+5BJ9FgNdcQMAmIOQoIWAT4DHl4zUXEXKUpgDCLSHiLCNkF6c/7zOX4jeVEnFIqPApSHjK8ZlLcBgKcVmKcZiK0GmysdmK0Zvy0Rhy0ZrzUZpyKdOtRarPRGHORWMtwuQWYfNI0NmLURpTwWuNpRiNrQSLrxz9m/YmvbsMs1+JLaLFHtZii2gx++VYwypsIU0qgB1U40qkdiVMfjWOsCkFElUeIvUBwjU+vEk3nrgTd9JFvCOGp8GLKWFOQ4Q2rEPuVyJxSRE7yyj3KdIKhMynoNQhodghpsQpQeKSIvPKUAaVqMNq1OHUXoU+ocZUqcOQVKezEPKAKFUHGypFFS5DHZMhC4tRJspRJ5QoonIUITnyoIJynwKxswyJU4bMJUfpU6MPpYbfTFF9KkDuK6djawPz5yYZPbyLpk01NG6uIdkVwRDTY4jpcdU5cdU5cde4cFY5cFbYcSasOKIWbFETlrABR4UFZ6UVa9z4BiJ0aYhQeSRY41rc1Wbc1Wa8dRaCTQ5c1UZ0wTJKNGtQOYuwRVS4kwb8lVbCNV4ClW6cERvOoI3te7awZWATHT1tbNjaz+DeAZK1UfR2DUVSAWuLs/jl0l+TJcxBY9MiNyrwxv10b+llZHqEg0cPcuDIAfZO7GXH7p1sHdxOZ18X8eokg8ODeCNeQskQp86d4v4n99kxtIOrN67yyeNPuPvgLtNz00SrophdZmQaGSanidbuVhraGwjFgwSifoKxABW1SZI1CXxhL8maBFsGNpOojlPbVENDaz3xqhhOnwOH106iOk5HTzvJugSbd25i/kQqJN6wrolobZyOjT3smthHsCpBmU7F6qI8soRFSA06bKEAGoeNNQIBH2Vm8/6qNSzNymGtoITVhQKW5+SRJ5KgttoJVdWQqGuktaefTTuH6Nu6g8q6JqwuH0qTnSKljnyFniK1CZHRgcTsRmR0UmpwIDa5EJuclOjNCA0myqzW1KaRWUuJUYHQpESgkVCqlyHRl1NmkKN1GPBXhKhvq6ejp53G5jrWb+hhx/bNDA1s48DkGGdPHuPc8aPMTk/Q393Jnt072bSxj77+LjZvWc/6jb309ndRW1+FN+TB7DDhCXuIVEbwxHwkGyvp2dpH/44NdG3oYmDvAFsGNqchYnp2ij37djE4tIN4MkIw7CMc8eP1Oelc10pDYw07B7dx++4NZo8cpK61DqPDiNaixZcIEK2N40v4aepupqIpSVVLJcHKACafCU/cSUN3HS19jSQa4oTiARqaa1i/qYede3YwNj3CxMFxdo8N0b9jPfVtdazf1p96v7WPyoYKgokAG7av59nrT5md38+r188YHt1Da3sTVpcFb8TLlZtXuPPoDjWN1WwZSLWEJSuiBPxu9gzu4OHdW3zx8hn/8Luv+N2Xn6X3IT5/+YyvP3/Fl28A4/mThzx+cJeXTx/zh6+/SIPG202JL794xf17t/j4ygXOLJzg6JE5Tp86xqWLZzl39hSnTx3jyuXzzM3OsH9mIv3+9q1rLH58kfPnznDt6sdpC9Otm9c5dfI401MTjAzvZXpqgvm5g9y+dYOXL55x6+Z1zp1d4MTxo0xNTdDR00ljezMt69ro3dhH9/oe1nV3sn37Vg4e3M/NG9e4c/smd+/c4tbN69y+fo2bVxdZvHSRc2cXOHJ4ltOnjnHxwpnUbsibvMOZhRMsnD7Ojesfc/7caY4cnmX/zARTk6OMjuxhaNcOtm7byMH5aQZ2b2fb0DY2DWyio6+DrXu2s3dqlM5NvWQLC1DZDdhCPoxeJ5aAh2BdJaH6KuxhP5HqKkKJBOGqSmraWmnq7aa2s51wQy3eqiTWSBCD34PJ58EZDROsTIWxK+vrqWlqIlZblQYJR9iP0ePA5HNhD/txxEMYgm70ARcKtxWxRYfQrKHUokVgUpGnlVFklJOtlbBWXsJqRQm5Ggn5xnIKDeXk6qXkacsoNCsosajIN5YjMCkQuw2ogna0ITfh2mp8iSTfuXzxErMHDqbH5t42MbW1tLJ18xY2bdhIb3cPfT297No5yOyBgxw9fIS5g7OMDO9lbvYA+/dPMzk5ztGjxzl67ARDu4fp7OlndXYhf/LnP+I//el//RZE/HvtTP8riPjj7/0lP/rpL/j5rz5g9/AYR4+cZGZmhvMLZ7h36zqf3rvDswd3efHwPq/ehKpfPf0fzUxPHz1MA8TbgPXbGffff/VlGiK+qVqkbExP3vyOR//m3sLD2yGXz148TcPENyHi2aMHvLh/l1ef3OflJw94+skn3Ltzl9MLZ9kysItYXQPRxiYiLW1s3jfCiYsXePT8OQ+fPWV+4RTt27Zgr0xS19tNvK2VivZ2Yi0t7D96jFMXL1GgNZCrUpOnUVFqNKJw2zEGvBgD7tRYXMSH3mNF7TKjcptR+awoPGYkdh0lFhVCqxqlz4o+nIIIZ8SHyW3D6XPR1tFK57pW2jsaqKgK0tHRQGdnIz3d7WzZ3M/g9i10d7QiEwtpqK1g64ZuSgVZ2M0qgl4TXqeWyrgbt0WDVinCbtFiNqsxWzTk5K/mwxXvIlaIKFWKyCrORucw4Ai5WJm3mpXZK1mVvYaCknwy81dRpiyhVFZIXvFackuyWJG1lHeX/ZqPVn/AyrxVrMpfzbLsDN7N+IBfL3uXdzM+4IPVH/HB6o/IlRSypjibjII1LMtdyftrlvCr5b/h/TVLWFW0FmfchUgnRmlXEW9OIDGIWVmUQZ40F7PfiM6mJlkbJVIRQGtWIlEIKRDmIFOXUtUQo6Qsl5VZH1IkysJgU2ByKikSZ/LOkr/lgxW/YEnGr1mdt5S1Bcv5aPVv+HDVr1iVt4S1hR+xIuvXFItXUSD4CGHJMtTKHJzmlGXHaxLiNQlx6HIxK9diUqzBocvFbxYQtJYQsgmJOEQ0hDXUh9TUBZTU+ORUuMqI20VELCWETAIawxqaozra48Y0RLRH9LSGtDQH1HTGjGnAaE0YaU0YqYtoCDlKMWuy0KiyUamyUKuz0WvzsJqLcdpTy9o+ZxlRv5KahInGShu1cVM6wxBzlhO2iwnbSwhYC/FbCghYC/GZCnDpcvAY8ghaBcRcEqJOMVFnGRGHhLBdTMgmImgtJWARErSWEnZIiLllxNwygk4JbmsJDlMRZmMBTmcpZpsAo6UQo7UInaUAhTEHmS4TuTYTtTEXo12AxVGKwVaM3irA5BBic0uxemV4IhrsQQUWj+xbFbDuiB5XzIAjpMId1+ON67GFVDhDWjwJE+6IEYNHgSdqweLXE0x6aOyuo7GzBl/Ciy/mJtkcx1vnwVJhRhfRog6msgTqoAqpR0qpvZRiSzFSjxR1VJNqOXKJKTQXkW8uQmAXIrQJETmESFwipB4JMm8ZikA52pgyNTKXUKONKVCFZSiCb0fo3mQholLk0TLUSTmapAplTIEiJKc8IEfskiKwCCkwFlNiEaVgxiNHFVCiDWswJlIh8ZquGOu2NVLbHU9Zj94EyLVhDfqoDlPCiDlpwpqwYEtascUt2GNm7BEz1ogRRzyVE3kbnH7bvmRPGrHGtai9ZZijamxJLZa4Gks8ZWOyxNVo/GJ81QZ81TrC9XbizR4CNXY8STt1nZVsH97CxsENHFo4zJbBLSTrkgQTAVq7W7A4TRSJC8kqzmF5dgZ/+5ufkZG7CrG6jFKlGIvPRmVzNR0b1lHTVke8Pkl1ay31nY1Ut9aSaKgg0ZCyxth9dho7Guns7+T5y+e8+uwV5y6dY/fo7rRKUVFXgUQpQWvR4gw4iVXHsHltVNQmsXtsBGMB2rpaqW2qwe6xpUHhbXOTP+Kjsq6CpvZGOnra2bxjE/vG97J1zzYGRnayfmADLb2t1HU0EK2NYw240LssiDQKCmVi8iQi8svEiHQ63Mkk0cZGbJEoapudfRNTLN64ycTBWaQGM2tKRJSqdFj8YQKVtdS2ddG5YSvt/ZtJ1Ldg9YRQGmyUaYyI9BYEWiMlOitSqweFM4jM5kNsclFqcCAyOijRmynRG99sSRgRmVOZCLFJhcyqRmHVoLbpMHmtRGpidPR1sHnHJnbs3EpPbycT48Mc2D/J3P4pzp8+wblTxzkwNsLI7kHaWhuZmh5jemacfSO7Gdqzk01b1tPZ1fYm4JxSIaJVUVxBF0aHEYvbgsPvwOqx4vA7aO9tp6t/HR097czMTfP7f/odVxYv8vDxfQ4fnaOtoxmL1YDBqKG2rpK6+io2bupjcnqMuaOzVNRXpJWmSGWEcEWYQNxPQ3s9lY0J6tqqCVX40djUOAJmWvoa2bCjh/a+Ftq6Wti8dQN7RnczPjPGzKEZxucm2Ty0lfp1TVQ0VVHZXE2oKkIwEcTsMmOw6mlsa2D33kEuXDzD//V//ys9fetQqssx2Y3sn5/hxv0bdG3oorqhil37Bhnas5P2jmYGdmzh3q3r/PMffss//u4rfv/V5+nA9Ftr09tg9dvyl2ePP+H180/58vULPn/5LP395svXL3j96hnXrl7m6JE5piZH2T8zwdkzJ7l86VwaKN7+vHD6OLduXuXWzavcvLHI+XOnefjJfR5+cp+7d25x+dIFjh87wuzB/eyfmeLA/mkOzc9yZuEUD+7f5cH9uxyan2XH9q1s3rSB9ev72LB1PZt3bGL7rpSla+fgNvYND3H0SMrO/vjB3fQu1+MHqSapmzcWubp4iauLl7h86RxXFy9x+1aq/vfWzatcXbzEpYtn09amkyeOpPcihvcNMTK8m717Btk5uI25w/vZO7ab4Yl9jEwOs3tkiJlDM8wdO8T2vYOY3DZ8yTAVb5ayq9uaqG5vTl1bE43rOqmsrydRX5eyK3V1Eq2vTdWuJmMYA16UDisKiwmDx4UnFiVaU011YyP1ra0k6muobmmkuiXVQuVLRvEmo6lq26o44aYanBURtAEXSo8NqdOUggiDkkKDgixNGauVIlbJhaxSlJKlKSNHX06uvpwsrZS1KjE5+nLyjQryjAoEVg0SrwVVxI0u6kXjdmD0evnO+bPnmByf4MSx4xyY2c/M1DTr+/pZ19HJlk2bWd/XT293D5s2bGR47z7mZ+c4cugwswcOpv1pU1MTjI+PMjs7z+zcIXYMDFHf3MaqrAL+5M9/xHd/8GP+85/9JG1n+v8LIr73F3/N93/4E3781z9HqlAze/AwR44c4ebVa1y5cJZnD+7x/JN7vHz0INXQ9AYi3ioJb21M36xyffXsadrW9E2I+GYQ+/XzZ2/Wrf/nAPHZi6fpYNIXr57z+ctnvH7+aVqNSCkRD3j16B6fP37Ay0cPePzgLndu3+Tk6VNs3DZAoKISf3UdvroGAg1NBJqa8TU10LtrkCPnzvLo2TMePHnMvcePmD91ktkTJxibmyPW0oIjWckaqZxshZJMuYwijQa5y4be50btsmJwW3GEvekKV3PIjT7sQuWzIrHrEFrVCK1qyhz6lKXJY8UacKGzm7A4rdTX11JTW0Fbez2bt3YzPLyTgYGN7BrcxvC+XZw6dpiaijgKmYiG2gr61rVQLinEZVMT8BjwOVRUxVxUxzzY9DKCXgvFhWtZufJ91mYtRSwVkFechcmlJ6s4E61FgzfiobhMwNrc1azKWklOYRZZBavRWRSUygrJKVqNsFxAZuFqPlz5Hh+ufI9V+atZW5TJmsLM1JL0mqUszVrBitxVrMhdxWpBFhkFa1iak8GHmct4d9WHvJPxHh+s/YjleStR2JRkibJR2lXUdddjDppYWZSBUFNCfVctSmM5WrMSm8eE2ignq2A1ecVrsbh0xKuD5BWvJiPzAzQmKTaPDrVJQnbRCn76y79kycpf8c5HP+PDNb9heeb7vLfyV7yz/O/5cM07LMt5l+VZv6ZAlEGhcBkFRR8iKFqCXLISi64AtznV1OQxFeIy5OPU5+GzCAjbS4k4RIRsQgKWYmoDSmoDSuqDKhpCahrDGhpC6vTVBZQ0hNQ0h7W0RvV0RA20hXW0BDU0+VWp11DqmmN6mmN6Kv1yHLpc5KKPKJdmIJOtQi5fg1qdjVFfgMUkwG4qxm4qJuCSEguoqIroqYp8o+41aqI2rKUqUE7cIyLiLCHsKCZgKcJjyMNnKiBkKybqFBNzSYi5pMRcUuJuGXG3jISnnISnnKBNhMskwGcuIeaTUxFSE/bK8LnEBDxlBHyyFEiYC9Gb8tGZ8tGbCzBYCjFYUs8s9mJsDhFmawlmawl2twS3X4E7oMTlV2D3yDA7JBgcYoxOCVZvOc6gBndYR7DSjDOsxhXREKqyEEhasPlV2ANawlVuere0U9eWpLo5QWtPAw0dtQQSXrxRF4nGKPaEFX1Mg9KvQO6TovDJUfhlSD1SRA4hpfZSxM5SxG4JJfZiCs1FCKxFiL1SVHE1IocQkbMYsbMUiVuI1CP51j6EKlye3o0o94sp90so94vfjNiVUR4UoYhJUcbkyCMy5MFyZH4pQkcpefpCCozFFFtFiF3SlJ3KX44yrECf1GGrNhNocOFKmjCG1Si9UspdYjRhJbYqK/ZqG0q/Ak1IjSlqxJa0ptuXPBVO3BV2PDUO/PVuQk0ego3udEjdU2PBXW3GEtNgiqjQ+MtQuEvRBqTYK3Q4qwxYEyqquwL4a4xYw0pMATlKmwSJvgSTV09FU5Kerb3071iPzWtDJBexOncVQlkJGVkrWJmdQZlWhlAhYk1hJkKFCI1Nh8FlorK5mq7NPThCLkweC56Yj9r2emrb6/HEfFh8NtxRL76oj9buVpo6m7B5bTx88pAvv/6S5s5mappraOlq4eSZkzx8/JD2nnbkOjlynRx/zE9VY1V6+6G+pS61ljy0g/OXznPu4jmCsUBafXD5ndQ21aQD141tDTS2NeCKuAlWhvDGffiTAWJ1CbQOQypLJshlbXEBueIS8svErCzII6OwEKXdTm3nOk5fuMjijZvsm5ymoqmFE2fOcuPOXXq3bscSjBCsqiNc00BdZw9NPeuJ1TZhcgeQG6xItSZEaj0So41inQmh3obc4Ufri6J0BZGY3Qj1NkqNVkr0Rop1OoRGPSKzHpFFTalZhdikQuc2YfRYcIRcRGpitPa1s3HHRvo399GxrpVt2zcxf+gAswenmZoc5fTxI8wfmGbnts0M7tzGjp1bubh4gfNXzjEzN83Qnp3pzEi8KobOrMXpc2Dz2jDYDTj8DoKJIInqOHWtdfRv7efwqcMcOXmY4wvHuP/4Hos3P6ZvfTfjkyM8ff6Yiqo4DqeFzVvWs2NgC8Mju7l95zpXr19h98gQVo8Vs8uczlvUttRS11pLz6ZuNg70s29qN1t2bsAXc6M1ywkk3DR11NDYXsvo1DBDw7vYO7aHmUMzTB6aZvvwTvp2bGD9zk30bOtHY9dTblAQro5ishupbqji3IUFxiaGOb1wnEeP7zMxOUKiIsr2Xdt49vop+w/vJ1GboG9TL5PTYxw6fJBTp4/x8N5tnj3+hId3b/H0TfnLW/XhsxdPefXsCV+8es4Xr57z+vmnXL18Ib0f8bZV8rMXT/ni1XM+e/GURw/vsfjxRY4dnWdsdC/jY/tYOH2cK5fPc+zoPBPjw8wenObQ/AFuXP+Y27euMT+3n2NH57m6eIlXL5/z4P5dFk6fZHJijJHhvcxMTzI/d5C52QMcPjTHmYVTnFk4xfjYCD3d6+hob6W/r4cNG/qZ3j/B+OQIu/cOMrR7gAP7J1m8dJ6H927z5MFdPrlzk7s3rnLv1nUeP7ibUk0WL3Lp8jkWr15i8eOLXLt6mZs3Frl96xq3b13j5o1Frl+7wrWrl9PbEHOzM4yP7WPvnkFGhnczMz2e+rs8NMPwxF6GJ/YxNj3K2PQoc0dnOXT8MHvHhwnEQqzr72ZkaoKpQ7OMHphmYHgPXZvWU9fewoZt29g0uJOuzZuoaGrEHY9ijQTR+9yUW01oPU6kZgMijQq52YjF58WfTKSbmlJNaa209XXTs2UjGwa307NtE5WtjdjDfsIN1ViifjReOxq/E5XXjtCsSY3Qqcv4SJTPCqmATJWUQrOKYqueQrOKTJWUFVIB+QZV+rnQoUfitiIPOtBE/RjiQcRGAyqHg++cPH6CsZFRTp04yYGZ/YwOj9DR1k57axvr+/rp6eqmr6eXwYGdTE9OMT87l1YupibHmZ6aYGpqgsnJcWZmDrD/wCw7BoaorG1gdXYhP/jhT9KbDn/0vb9KQ8S/Z2zu32Nn+uPv/Tk//NFP+cF/+SvisUqOHj3K4qXLaYh4q0J89umjtJ3pf7YRkYKCJ+nnb0Him5mIt/fFq5d8+frVtzIPL58+5tWzJ2mA+OLV8/RE/P8MJF48+YSXj+/x+tMHPH/8INW5/OAel68usmdiitrOTvzVdTgrq7ElKrBVVOKqqcVbX4e7tgZ7ZQX6UAC1z4PM6UBis1JqsSIwGMlRalhdVs7qMikrJSJy5XLEFkOKau0mjB4bnngQa8CFI+rDHvOjD7uQu02IbVqEVjXFNjWlNg0KrwW1x4I15MbqtuMOeGhoqKMiGaWltZbZ+XEOH57h0KFpDs3v58jhg/zj779mZM8ujBoFZp2KkNuKRSsj7DFRGXVSFbET9RporY3gNJaTDDmwmxUYdBJEohw0ujIsdg3esJ33V/yarILVKPUySsoKWZu9gsycVQiEuazNW4HeqqSwNJucotVIVSLyS7JZk7+SlTnLWZWzkrVFmWQKsllTmMmqgrWsFWSzVpDNqoK1ZBRkslqQw5riVHPT0pwMMgrWkCnMIVdSQGZpFu+teZ8sUSZ6rw6j30CxSoDcKiVQ5UOqESPXlqEylFOmLCWveC15xWspU5agNpaxJncpa3KXorPK0FqkSNUCisuyeXfpz/hozTu8m/FLfrH07/j1sr/n/TXv8MHad3gn4+e8k/EzPljzc1bnv0+xdBWS8jUUFH1IieBDDOpc3NZSHKZiglZB+iIOIQmPhAqflKRbTMRWTIVHQqW3jBqfjPqggsagkuawOn2NYRWNYRXNYTWtUS0dMR3rEgbWJQx0JY10xvU0h9U0hVQ0RtXUhRQErQI0kqUIcn9JcfH7FAs/QlyWgVyZiV6fj9lYhEVfiFlXgN9Zht9ZRsBRRsgloyqopbXCTlulg6aEiZYKA7URBZUBKRX+MuIeEWFH8RuAKCXmEhFziUh4pFT4ytMVtfVRPfUxA4mgHKe5ELshj6BbTEVERSKkIOyXEg2WEwxI8XrFOBzFWCwFGC35mG2FWOxFWOxFuN1ivN4y3G4xVqsAk6kIo1mAyVKM0SzAbC3FZCvFbBdhsouwOMuwuWW4/Eo8QTWBhBF3WIM7rCGYNOGPm3CFtISSdurbEvRtbqepo4rK+ii1zZW0dDbR0tlEc0cjjd11WONGtJEUQEjdpcg8Esq9YmTestRqtUeC2FWCwFpEvjGHAlM+JfYipEEZqrgSsasEkVOA0F6E0F6I2FVCuV+SXqqWB8rSV+6XUO6TfutV4hYg9QspD0qQBcTI/FKkvjJK7EJy9XkU2UoRusoo8yuQBpRIA3KkQRmKqBJtXIWtwojWL8cc1eKqsWJNGjAl9ZiTJpRBZTqr4ax14Wnw4qv34qv14K5y4ayw46114q93EmryEGnxEWry4Ktz4K214quz4W+wYUtq0fjLUHnFWOJK/A0W/A0WnFU6LHEl1qgCU0iO2i2mVFdItmQNWcK15EnysIedqO1aiqTFyI1KhAoRAlkJOcJcVBY1ycbKtNKQaKjAHnQi1ZWjtulQmNUozGr8FSFiDQlMPgtysxJr0E60Pk6yOfXZdZu68cR8uCIeZk/Ms2XXNmwBB5GaGNHaOA3rmri4eIlHnz6mpauVREMFDeuaiNfECcWDbNy2gUuLl3j24hnPXz5n8drHvP7sFbv27qK9u43qhioqapM0tjVQ31JHMBbA5rZic1sp00qw+i3E6uK09rVRv66JMl05H65ZTqYwn2U5a1mem83y/Hw+yslBpNWyZ2KCOw8+4eip02gcHt7LzmdpnoAipZbuLdu58+ATLl+/yZbdI4TrWki2rCNc14LRE6JMZ6FMZ0FmsFGmsyAxWijWGSg1WlG4fOgCEVSeAGUWN0JDKlQtNJgo1ukQ6FSUGFSUmlMnMsqRWdUYvBacEQ/+ihCJxkoa1jXR2tdOe28707NTHDt9lH3je1PbGVs30NLWSCjip7I6weDwIOcXz3P4VEptautqpbW7lfXb1tO1oYvGtgaqG6oIxYOEEyHqmmtp7miiq6eDrTu3MH4gtfY8Nj3KntHdXLl+mfVb+qmsTtC/oYfR8X34gx7iiTCHDh9kcmqUufn9fPnVaz774iUnz56gtqmGRHWcls5mahqr8Ud8mB1GXH4HPRs7GZ3ey/jUXlrWNRCOualujNPV20xnXytj0yPsHdvDvvG9jM6MMjg2RPfWPlr7O+jY3E2iuQpP3I8/GcQd9ZInyKWyroLPvnjJw0f3ePniU658fIHzFxY4dGSWY6eP0tW/jmhFhN0jQ2zY1Mfo+D6OnzjM3Xs3+fL1C+7fvsHlcws8uH2Dxw/ufmuN+m0ZzNv2yAtnTnH/9o1vFcO8/S7z6cP7XLt6OR02np4aY3pqjJMnjnDs6DxDu3awrrM13Zh14/rHnFk4we6hAQ7NH+DRw3tpq9Hix5c5fuwI83MHOXJ4nrnZA4yPjTA9NcGpk8c5eGCGvt5uOjvaGNy5g7HRYfbs3sXwyG5GRlO1rKN7hzh59BCP7t3m5aeP+PTeHR7eusGd64vcvXmN+/ducePmImfOneLk6WOcPX+ao8fmOX7sUDqv8VZ9uH7tSlo1uXTxbFppGRnezdjoXmamx5k9OM38of3sGx1iy7aN9K3vpn9DD7t2DzDVHU29AAAgAElEQVQ+OcbwxAhN7c3s2jfExMw023btZP3WzQyN7GN4cpztQ4McOHyYQ6dPMTZ7kNa+XuzhIGqXHaXDitRiRGY1ITJokRh16FwOXJEwgYokkeoq4nW11DY30tHbzZahnQzPTDJx6CBDk6O09HenFImaJBqvHbFJg9iiQ2o3UmJQkaeWkqeWkiEpJktZRrFJj8xjQ+FzI3GaKdRryFRIENstiB0mJA4r5V47qoAXbcSHPhrCFItgjUbQ+bx859SJk8weOMjCqdPMHZxl544B2lpa6Whrp7+3j97uHjZv3MTo8AizBw5ycP8BpienmJqYZGZ6ksmJMaamJpienmR6ej8HZ+fZNbSPipp6VmUV8IMf/oTv//Cn/Olf/i1//Cc/SkPEf/rBX/+HIeK7P/gx3//hT/jRT37G937wF7z7mw+ZnZ3lwpmzPLx3+39pZ/omGHwz8/BWbXjb0vTl61f/5r767HU67/D2vqlCfPHqOV9//oqvPnuZViS+aW16+ewRr55+wmcvPuHZkwc8uH+bO/duc+naInsnp6nt7CRc34Sjogp9OIImEEQfjmCIRNEE/MjdLtQ+Dwq3kzK7DYnNSpnDSbnbg9IXROUPUajTU6jXUqLXU2rSITHqEBvUKC06jB5bGiKsEW8qYO3QU2rTILCqKDQrENm1qN6Eqx1RH96wn8rqCtav76OjvZn+9Z0cOTbD7OwECwtHmJ+bYXxsL19//oobi5exGbWoZKUEXRaqYx4iXjNhr5H6pIeqiJ2ATUPEZcBv16BXlhDymTAZpMjlAhqbE7R0VJGRuYTMnOWUiHIpKslibeZyiktykStElEryMTu1FAizKBLlIJaXsDZvJdmCtWRkL2N17ioyC9aSKcgmU5BNtjCPPHEh2cI8VhdmklGQydqSPNYU5/JR9kreW72EJVnLWZqzgiVZy1iWt5wl2R+xNPcjluUtRWGTYwmZMQX0FCsL0NmURCuDqI1yikR5GGwqhNICPlzxKwpLM1mbt4zswgyEslyKy7IRKwqQ64TkCDJYuvY3LFn7Lr9Y+nf8/KO/5YPMd1mS8x6/XPEzfvbhT/jVir/hl0v/G1nFH1KmyEQoyaCkZAnl0lXolNloFVn4TAUELEWEbMVEHEIqfFJqw0pqAuUkXCJqg3Jqg3LqAqmr98up85VT65VR45HSEFLSEFLSGFTSFFLRFtHQEdPRlTTSU2mmr9pK+xuQaIioqPJJcelyUAg/QJD7S0pLlyCULKdMtgqVJgezWYDDIcJpF+G2iQi6ZfgcEpzGYuz6IgJmEZU+NXVhAzUhDS0VBupjKmrCcmojCmojihRMuMXE3WJiLhFxt5ikV0ZVQEFtWEtDzEBz0kxzhYWGSiMhjwSnuRCvvYSIT0rYW0bAIyboleB2CQn4ywgGpHg8Ihx2ATZbERZzPkZDDk67EJejFLu1GKM+D702D6OxEJOpCIOhAKNBgMkixGoXY3dLcbrLcXkVeANqAmEdLr/yDTwY0gpFdXOAlq5q6tsSVDdGqaiLEK8OU92YpLO3nY3b1tO7sZv6dTWYo3o0YTlynwSpuxSpu5Ry71vFIHVlnlKEDgHFtkKKbYWU2IsodgoodhYhcgooseVRZM6lyJxLia3gTZ1rKVKviHJ/ailb/mZJWxEoR+6XpSGi1FGA2F2AxC1A5C5G4imlzCuhxC4kS5eLwC5C6CpD7C1HEihHEpAiCkopC5UhC0nRhJXInWJUPhn6mAZNWIkmokIT0SDzytDHU6FvR40Td70HX70XT60bZ4UjZW1KmnFUmPDU2Ag0uPDVOd7YmvQ4K4346lPL1IawHHNMhataj6fWiCWuRO0TIbbkoQuWYY2qKbcKyRKvZGXRcrJLMykqL8ISsCHSSCguFyJSSRDISliWtYKM3JUUlhVRIi9FY9NhCzjwJQIY3WY0Nh2+ZBBH2I3RY0HnNCI1lFOsECIzyvEkfNR21tPc10qkJpa2N7X1d9Dc04o37qeyuRqj20x1ay2emA9/MsjRU8d4+uIZ4wcnqW6tpa23nVt3bvLFV1/w1ddfsnB+gQ1b16f+03zxHHfv32X38BC79g4yMj7M7KGDTEyPs2dkD6MTIxycP0jf9l5a+1ro2tzNwMhONgxuxhZ0srIwiyWZq3hvVQYfZa1FqFazYft2Pr5+nWOnF4jXN/Lumizey87n/ZwClhUJyZIqKNIYsEUSnDh3gSfPX3L28iI1HT2YAzHKDDZEaiPlRjsqq5tysxOp2Uap0YzE4kDlCaD1h1G4fIjNdkqNZsRmKyKTiWK9lgK1nEJNeWojwiRHqJch1EnROA2YA3Z0bhMapwFPMkDHxi4Gx3ezbe8ONu3aQlVLDY6QC6vfjtyopLismDKtjIqmKgbHhti6Zzut3a1UNVaRrEvSvK6Z+rZ6/BEfnqCbZE2Cjds2pPr852aYP3yQw0fn2LVvkAtXLzA8sY+tO7fw8Y0rbNy2gdr6KiKxIAOD2xjas5PqmiSbNvczMTnCseOHuHb9CteuX2Hr9k14Qx78ER+NbQ109nbQ0tlMbVM1fRu6WNfTwqatvazf1EVjSzWNLZVs2trN7r1bGdi1mS0Dm9g7toc943vo3dZP/bomEs1V2CNuJPpybGEXbRvXEa6JUSApQmfWcvDwAf7lX/+Jf/rnP3Dn9nVOnzrGxOQIhw4fZGximBJJMeFEiP3zM0xOj3H6zAlu3Fzk0cN7KXfEq+f89tUL/vF3X/Hbz1/xT3/4Lf/wu694+fQxjx/c5ekbV8Tt64vcvHqFF58+4vdffc7Xn7/i85fP+PzlM549/oS7N69x6uRRZqbHGR3Zw/jYPvbPTDA3O8Ouwe1UVyVobqpjfm4/ZxZOcPjQQUaGd7NrcDvHjs6z+PFFbly/yrOnT3jx/CnXry1y+tQJjh87wtzsAUaG97JxQz/7Z1IFPps2rmfX4EDa7rR7aJB9e3cxP7efc6dPcGHhJFfOn+H+9as8un2T+9evcmfxCtevXGTxYqpZ6fCRWUanRtJNXBOTI0xOjDAzPc6h+QOcWTjB4scXuX0rBR337t7kzMIJJidGGN43xNTkaFoV27tnkD17d7JraDvbd2xmy7aNDAxuY+/wEBNT4+w/OMP84TmGR/cxOLSLbTsH6O7tobaxgQ2bNnLw0DzDk5PsnZpkYGSY9o3r8SbjKOwW1G4H9ngESySINRrCW5Uk3pKqVI3X1xGsSOJPxKltbmT91s3sm55g+vAcY3P72Tm2j66tG6nvaifSWIMp6ElBhEmDymtPVcxWRXHWJFG4nah9HvShAKZoGHMsgikaRh8KoA34ULidyBw25C4H2oAPYySUPlM0jC7oxxQK8p2FU6c5c3qB0ydPcWhuno3rN9DR1k5newebN25i4/oNDA7sZP/0DIfm5pmamGR0eISJsXGmJsfZt3c3o6PDjI+PMjIyxuTUDNt37CIYTbB8dQ5/8uc/4k/+y9/w/R/+lD/63l/x3T9LAcR3/+xv/sMQ8f0f/pQ/+9Hf8Fc//jt+8tOf8aff/wsGBgZYvHSZR/fv8Oj2TR7fuZkOV7948pAXTx6msw1vdx++qUC8fv4sfW/rXd9CwzehIqVOPE2Dwdt7++zzl8/SSsQ3bU3pz7x4wusXj/j81SM+ffKAO3dvcO32dRauXGT7vuHUtHhNPfZkJdpgiHKXG4nNTonRRIFGTY5CTolBR4lBR7FBT4nRQKnFSrnbgz4Sx1pRjdhmR+Z2onC5EFsMlOrUlOqUyAwqZAYVJq8dW9iDJexB67NR7jYhdRsROrQUmhWIHTq0ISeGoDMNEU0tjYyNjTA+to/hkUGOHt/PxUunefjoNmfPnGBo13bWtTdRV51Aq5CiU5bhsxupjLhwGRUYFCX47SqiXgM+i4L6uJuaiAOvVYHXpSYWseN0aWjrqKK5NUmJOBu5shiRJJeColVkZy9HJhMgVwpRqEWYrCpyBWsQlRdRUlbI8jVLKJLksyZ/JfnCPPJKcskUZJNVnEOBJPXFobBMwFpBNqsFOWSVFrCqKJslWRkszclgTXE2qwWZfJi5lBUFGWQUrmR18So+yHwfqUmMyiFH7VRQWJ5LsTQfpb6M7MJVrMz6CLlWjKi8iJVZH6YhIq94NatyPmRN3kfkCDLILV5JXkkGS1b/mndX/YpfZ/widat/xTtrfsUvV/6cX674W365/K/5+49+zIdr/54C0TKkyiwk0pWUlCxBIlqOTpOLW5/7LZCo9JbREFFRH1ZS4ZGkISF9AcW3QKI+qKA+qKAhkFIpWr4BEp1xPd0VJloiGhqDSurDSiq9ZXiN+ZiVq9HKV6HT5aDS5aLS5aIzFGC1luBySfB5ZAQ95fgckjREGJU5GKWZODWFBC2pnENVUEbSJ6LCX0ZdVElDXE1NWE7SW0bCI/kWRFT65dSEVNRFNDTEdDQk9NRXGklGVQQ8Ytz2YhyWQhyWQpzWIjyOEmymfPxuEWG/FLdLiM2Uj8Wcj91cgN1cgM1UiM1UiMWQj1Gbg1mfh92aynU4bKVYzULsNjEupxSXpxyPW47XryIY1hGOGfGG1ASiOpw+BWaHhEjSSld/Db0bmqlvjtHd30RHVwOtHfW0dTbQ2d1Ka0cjsUQYs9uAPqhEFZQi94kp94qQeUqReUqRelOXAgIhUr+IMl8pIncxpS4BQncxIq8QmU+I2F1AiS2PElsepY4CRM5CxK5iRE7B/4AJnxS5X47cL6fcV47UI6XMLUbiKkLiKUTkLKTUUYTELfwWROQYCskxFZFnKSLfUUKxV0RpSIokLEUalqKPaTCEVKj95ch9UlRBObqYBmPSiLHShNQnQxFSYkiYsFbbcdQ4cVTascWtmCOpILUxrMaWMOCutuKqMmGOqjGGlVhiGpxVhm/lIcwxBfqQFKVHiNReiMCQidiWj8hUwFrJCt5Z+wt+kfFzMgpXUKQQsH10J51bemjqaUVhViM3qShRiFBZNOSW5iPTKdHZTRicFowuKyKVBJlejr8ihC3oxJsIYHCbMfoshGqjJFuq8FYEsATtWIN2nGE3sboELb1t9Gzto6qlhta+dhq7mtE5DAQrw+gcBqK1cSqbqzm+cIJHnz7m6s1rvHj9ksVrH7N7eIjqhio6etrZunML/Zv72LR9Izfv3OTGrRtcv3mdq9cXubx4mcn9k0wfnGbu8CyvP3vF9TvX6djYQcemdbT0t+GvCKG26RDr5AjkZWQWF9HctY5rt25x+MQJLL4Av85YzRphGXkyFR/mFbFMUEqWTEmJwYLU7kbp9mMIxejcuoPFW3f45MlTtu0ZQe3yIdFbKTc7Udm9qB0+lA435Q4HCpcHrT+I2utHanNQakyFqSUWGxKLhRKDjnyVlHy1hGKDjBJjOUU6CUK9DIlJgcSkoFQvQ2ZVY497qVrXQNuWbuR2LUKdlHx5CQK1GLFRjshQjkRfjsykpNysorKlhpr2eiqbq0k2VhKpiVHTXENlQyXd67vo6Glnx86tjE0MMzq2lwMHp5g/dIA9+3ZR01jN0YWjXPj4PB/fuMLX/8dXXFy8QFdPB8nKGDt3bWd8coRA0EN7RzPzhw5w6/Y17ty9wbnzp+nf0ENNXSV1DdW0tjfR3dtJa3sTNfUVbNu+kZHRXQzt3sb6Detoa6+nY109GzZ1snlzF7197Wzetp6tO7ewbv06YnUJfMkgvsoQeo+ZXJmALEkBYp2MXFEBK/NWs66vk9/942/5l3/9Jx49vs/Aji2Mjuxhz95BJqdGGRjcRmNzHcMT+1i4cJqz509zZfEi9x/c5tMnqWzDP//ht/w///Lf+T//4ff87ovX/OPvv+arz15y//YNbixe5sGdmzx+cDeVKX14n6/fgMYfvv6CL1495/mTh9y/fYOrly9w4vhhJsaHGd43xMT4MJMTqS/lQ7t20NnRwpbN65mbnWFkeDdbt2xg58BWJidGOHXyKEePzHHv7m0+ffKI+/fucGbhFEePHOLY0cNMjI+yvr+X9rYWhvftSVudDh6YYX7uIJMTY0yMj6ayD4sXefzJHR7evcntjy9x8+J5bl++yO3LF7lx6TxXL/2/pL1VdB12nudZuzunC1Nd3F2pTnWSSqVSSWzHLEsWw2Vm0GVmEDPLlmQQWrJMMtsySGaWmZmTSipYuAPde3ZmHz/7cG11qmd252EefudenaOjF738P+dLZzlz/DC7d21ldHyI/pE19I+uZXC0n4mt/wY/x45Oc+niOe7eucGTx/d59vQhVy6f59D0frZsHmfL5nEm9+5kemofe3ZvZ+OGUYaH1rBl83p279rG/gN7OHzkIAenJpmc3MPU1AHOnj3N4cPTzMzMcO/BfY4ePUpLWyvpdJqVvT0kqqqobWulvrODeH0trliE8kgQZzKGtzJFrKmeREsjVZ1t1K3sor6zg3RjA8m6WlL1dbR2d7J2ZIhNu7azbd8eNu/dyei2zaxeP0LXwGqqOlsIVKfQ+52o3eXYUxFSnc3U9nVRtbITf2UlgXQl/lQFvmQaXzJNIF1JqLKaaE0dzkgMqz+I1R/EFY3jiSdxhKOUB0JYgiFkDhvmaJhvHD92hPMzZzMtS5N7aG9to6WpmZamZkZH1jE8OMTmjZs4sG8/UwcOsm1iK5s3bmHHtu1sm9jK2OgI4+NjbNiwgXXrxhjfsIUVfWuwOX3MXbiMv3vlp3z7B6/y3Z+8xv/+nZ/yzR/+gm/+8DW+86N//l+DiB/8Ez989Vf8h1d+xnd/9Co/+8Ub/PAnP6e+vpHbN29x4ewZ7t64ysOb12ZB4sPHD/joyUM+fPJ4Ng/xcjjuJVR8/snHs/all9mHry9Zf93e9JLM/79A4iVAvISIlyDx2ccf8tknz/nw6QM+/vAhz54+4O69m7NKxIYd20k1NeFOprAlEhjCIWRuJ0VGPVlyKfPFAhYIS8mVSSlUKChSqyhSq8hTKslXqSjRGxGaM7AhdznR+DxI7RYkVj1qpxWdpxydy4LZa8cR9uKM+bGE3OhDTnQRFwqflVK7FrHTgDHqwRx2Ywt7cIa8NHe0cOjINGfOnmBqepLJfds5c/Y4ly6f48TxQ0wd3Iuj3IheI8Vh0eGy6TCpxfidOlIhO3G/mYhXR9ijJRWw4rcoaK+NM9bfQchjJBayEfCZCAUsWMsVFBQuxGJRIBLlkp87n/zc+WhVQsTiAsSSYqSKMpZmz0emFCCSFrNs+UL0VjUyjQipWohAVkyBIJ9cQR4l8jIkOhkClYhcYQF5khIKFELyZGXkycpQWDW44j5ccR9ap4H5eYv4IHchedJ8ckTLM0NB+fMplOVjcBswO00UluWTX5pDkTCP7NxFFJflIJYXsCT7PZbmzKFEuIz5We+wKOc93l3wK3759j/wQc57vLfkbd6c90vezfoN72f/lrcWvMFbC97g/Zx3mLf8XX675E0W5L3D3KzXWV4yB72lFL2xCEHZfBSyLEIBDT5zBiDCdgFheykVXjkNMS11ETVpr4Qqn4xqv5yagIK6kGpWcXh5LTE9rXED7S+sTJ1JE51J06ylqSWipdavoNovpy6kojqoIO4WEXUKiPqk+FwibLYyTKZCjPp8zMZCnNYyPHYRPqcEp6UUn0OMt1yISbUcVdkCtKLFOHSFBG1CIo4yovYSkm4hNVEVjSl9Ro0IyGeViAxIyEgFMiBRFdFQHdVSGdNSkTCQSpmJRXS4HAJMhjzM+lzsliI8DgF2UyF+p4CAS4jNmIdRnUW5IZeAS0gsICfgEeF3C3HbS7CZ87GZ83HbS3A5BDhsAlwOEW6XDK9H8eKU+H1qwlEj8aSVimoXDrccnbEUb0BHc1uS3tWNdK2oo6klTXNrFXUNSeqb0nR0N9Hd00pDWw3xyjC+pBudX4U2IEMdzJwqIEXuFyP1ChG5yyi1FyHxClGGZCiCUiReITK/GH1Cg73Ogi6hQBURIfcLkPrLUASEyIPCDID4BIhcpYjcZUg9YmR+KXKfFKlPgsQtQewSIvcLUPhLkXhKMqrECxVD4Cwjz5jLUk02S9TLWKxZRo4pnxJXGeKwHGVMjTquQeGXYU6YMCaMaCNqjCkD+oQOqU+GwC1GE9ViSBqxVpXjqHFk9izSVowxA/qgBmNYhyGsxpow4Koqx1lpxhzTYIyosMQ1uKstuKqNOCr1WJNqdCERKl8pan8ZhogEZaAMsasIobWAEmMuWZLFzMl7nzl5c8kqzUFuUWPylRNIh5mXvQCFWU2wIkJ3/0p0dgMmtwVb0Ikr4sEV9aK16TD7rKSaKnBG3ehdRhINKdItVejcepaL8hHohLjiXtItVbT0tmcef6kQlc3VNHY307G6C4PTlHnMttURrY5T19GALxHAGXCy5+BeDh45yNjmMdJ1Kdp72uju66SnfyUjG0dYNbSK1hWt9A320dnXSX1bPanaFPVt9QxvGGby0CT7Du/j2OljPP/4Q85dmmFk0yi9g6to6+kikIoQrExS39HKuUsXOTVzjrr2dt5fvpw5OctZXFpKnkzJMomMBSVClkmVCM02NL4Q5kgCUziOMRTDHEngq6xlZPNW7j56zLlLV6ht70Zl86B1+tF7Axj9IXT+IIZgGFM4itYXQFKeyUFkGpmcyOx2BGYjBRoFBRoZZSYNAouaEp0MkVlNvlLIUmEBBSoRer8dT2UUS8SDyKxGZFaTIy0hTyFAYlUjLdcgNCko0UnIlZcgNivxpoI4X/z/wpVRKuor6BvsY2R8mG27tzK6fpjR9cP0rV5Je0czeyd3cu/+LS5dOc/0sSlu3b/J5asX2HdgD5snNrB+wzoCIS99q1fS0dVKe2cLsXiIyX27OH7iMFeuXeTBwzvsP7iXhqZa6hqqaWyuo6GplvbOFuoba6ioSjK2YZg1a3voH1rFyLp+xjeMsHnLKJs2r2N0rJ/+gR7GN62juaMJf8yPK+IhXBUj2VRJsrWaVFsNIpOChQVLMXms1LXWsX3PNj7/8vc8ffaQ6UP72bR5PRNbN3Lx0jmOnzhMZ3cba/r76FrRzuGjU1y5dpFTp49x6+ZVvvzi9/z1j1/yf/2nv/Jf/+U/8ecvP+P5C0j49HfPuXbpPKeOHebKhXM8fXhvtp3py08/nm1x+uTDpzy4f5vrly8wc+4U52dOc+TwQQ5N72fq4OQsSBw+dIATxw9z6uRRpqf2MdC/ivVjw5w9c4L7927xu4+e8ujhXa5du8KlSxc4fHia3bt3cvjwNCdOHGNoaAC328maNavYsWPbbD7ixPGjHNg/yeTe3Vy8cJaZ0ye4dnmGuzeucOvqRa7NnOHazBlunj/HzYsz3L9+hbs3rjBz5jg7tm9maN1ahtcPsn5ijPEtY2yZ2MCO7Vs4sH8Pp08d4+aNjGLz/Nkjnj97xLmzJzl2dJr9+3azZ/f22duxfQsTWzawY/tmDk7tZXpqHwcO7mX/gT3s2DnBxMRmJif3MD19kIcP7/P06VMOHDjA6tWrWbFiBQ0NDXh8XkKJBCsG+lkzNkpVWwuJ5ga6hgfoGhkk1lSPryqNvypNoLqCSE0VsZpqUvV1NHd20tvfT2//GtaODLFu4zibdm1n58F9bD84ydDmcdpW99CwooNEcx22aACt1055LECksZpwQxX2WBhvPIE/nsIXS+KNJvBE4nhiCXyJFIFUBbGaOvzJNN54kmC6kkCqAkcogtnjw+j24kwmsSXjfOPSzBlmTp9g/56dHDowyejQILFQkJGBfrZs2MjY8AiTO/cyuXMvO7ZsZ9+uSXZO7GLnxA5279zF+Nh6hgeHGBoaYXh4HYNDozS3dWN3BXn91+/xk1/8iu/+5DW+9aN/4ts//mf+7ke/5Js/foPv/vQNvvejX/LKD1/ju3//C77z/Vf59is/59uv/JzvfP9Vvvv3v+Bb3/vHv/n5ez/4J1754Wt87wVE/G+v/Jzvv/o2P3j1Lb71w1f50c/fIBhJcvXqda5cusyDO7e5dfUSN69c5OGdmzx/dH/2PnrykCcP7vP4/j2ePnzAx8+fzda7fv7Jx7MKxcu2ppeDc39bAfvJbGvByxrXl9mIl7alT3/3nC9+/zu++uwTvvrsk9nQ0u+ePZ6Fi4+fP+HunVvcvHmTB48ecuHKZca2ThCqqsAY8CNz2ikpN7FULWO+XMQHChHvC4qQWoy4I2HKFHLKFHLkRgMWr4dihQyFxYTQoEVo1CGxGFG4rKi9dlQeG0p3OSqXFU88jCcawhUN4owGKY8FMIQ8KP12pG4LYqcJuduKOerHk47hCPvxxsKsHhrg7MVznJ05w+DwAJsnNrD/4F72Tu5g1+6tGI1KSktz0KhKSUadhL0mPDY51UknyYgJT7mYmqSdiEtP0l9OQyrIUE8LCb8Nr1WDWSPCbVWTCjsp10vRK0oxqYXIRHmUFS1FIliOQlKESFhMzvIlZC1biFhSjFBYgERSiMOhR6+XojNIyS9aSm7xMvQ2DRavFYFKyHJBPiUqIctlpRSqxSwVFrBUWIArGWJo2wbWbFqHvzpKZVst9oibQmkJxfIycoUFzFk6jwJxETqbiXBFEo3JQEFpIUUl+QiERZSUZFNcsgSpOIfCokUsXPwbluXOpaAsiw9y5vD63Dd4c8E7vJM1hzk5c3ln0dv8ev6veGfxW7y79G1+u+gt3lv4FnOW/JoluXNYkv1bcgvmoTeU4vFqMBpKUclzcZRLCdqEhJ1CfJZS7Lrl+C2lVIXU1McNVAZVpDxiKv0yaoNKagIKqnxSagJymmJaOtImmkJqGnwKWsNaeitt9FSU0xxUU+uV0RBQUu2VUR9UUR9WUxtUUh1UUBvOwETSK6M6oifsEOOzlBKyi4g4JfhsArzlZYRcElzmYvx2IS5rCTLBPLIWvMqyhb9AI1tM3K8k5igjZislaCrAb8on6RbRkjLSXl1Oc9pEZVhJXUJHfVJPVVxDVUSV+YxrSMV0hKNGwgkrHr8WoXgxC+a/RmHee6Iz1tIAACAASURBVNjNZQRdCqJeJVGvnKRPSTqYubhXTNBegsuST7kxm3JzzuxZzMspt+bhdJTgcQtwOgUEAkqiUR2hiBZfQI3bq8DlkeN0y/EH9Pj8OuwOJW3taVb1NtHWUsHaVR001Cbo7W1n9eoOele10dZVQ01TgnR9hHCVD2/KgStpRe2RI7KWIXVJUPgViD2STPOSR4LIL0MSVCALq5CHVCiCmXCzOqRGG1GjishQxWVoYgrkYSkSnwChtwx5UIwyKkfsLUMSEKEKy1FE5MgDEsR+UWZcLiRBGRKgCJYgD5RmgCIgROYTInKVUGYvQuwSovDLUAbkSNwixC5xRl0IqZEHFCjCWjRxI/oKK/oKM5qkAVVchyquQZPUoYgoMVTosdSYMVcYMFXosFYbsVQZ0Cc0mFNGtBEtcp8UVVCBKaXDUmFAHZZRZi9EFRKjCguRB0oRe/KR+QtQhUuQ+vIpsi4mz7iQMkcOc0p/TbZqEfPK3idHns384oX8auE7vL98AQsKs8kRFvJe1nwEajFWv51oTQJbyIHOaUDj1GLymnDGXbjjbow+E2qHBq1LR6AqSKAqSHnYhtqhwuQ3E62PUNleRbwxQawugTcRwBF2Y/HZ8Mb9OMNuLN5ymle2EklHMDvNBOIB/DE//oiP5q5mOla2U9tSQ9fqdtr6WmnvbaGhq57G7iZ6h/tYOdhDurGCaG2c6vZa2tZ0sWp9P0MTo/SOriHekEZt1+NOhGla2Unjig7qu9rYvGs7m3f+21W3NrO0rJiFxQUsEpSyVFDGUrGQXKWcIq02U79qcqBy+DEGE9iiFVjDKczBGNZwAmeiEqM/giOWZOr4Ce4/fsKxs+eI1TdhDkZwxFOUR5IY/RFUDi8Ssx2RsRyxyYbU4kBhcyPQmyhQqMmTKSlSqynV6SjV6SjWqClSKilUyiiQyylSKilRqylRqylUKSlQKlguFZEnl5CnkpCnFrFcWcpyZQn5GgHFOhGFKgEKuw5LwI4t6CSYDtPe087oxnVMbNvE2PgIA4Or6V7RzqrVK9mzdwcTWzdy9folLl05z85dW7ly9QJT0/toa2+iojJBJBpg85Zxdu/ZzvjGUeLJCJ3dbZw+e4LLVy8wc/kcR48fYvXgKhrbmqhtqqOpvZmu3m5au9qorKuiobWRNUOrae9sySyMD6xieN0AY+MjrBsbYvXaTHC8uqGS+pZa0nUp4rUJ6rsbqemsxxpxUqaXUCArxuAx07tuFXce3+be4zv83//Pv3Dg4B6aW+ro6Grl0pXzPH3+iFVrekikoiTTMWrqKjlydIqLl85x4+YV7t29yX/+T3/hT3/8gr/+8UuevXBl3Lt5jY+ePOTW1UvsnNjEpvXrOHfqOE8f3uPZo/s8ffKAv/7lD/zLf/k/+cNXn/H0yQOuXM20Gt2+dY2LF84ydXCSmzeuMHMuU5m6aeMYUwcnZ/chdmzfwvZtmzl96hj37t7k/r1bmfDyjcucOXeSY6ePcvzMMbbummDd2BCDw2upb6whmY6xZetGJvfvZvrQfo6fOMz5C2c4c/YER49Nc+b0ca5enOHSudOcO3Wc08ePcPLINCcOT3HiyDRnThzl+uULnDp5lJ07JhgdG2Js/TAbN6/PNH/1drGqbwXDQ2vZvWsbM+dOcevmVW5cvzxbUbtr51auXb3I40f3OHP6ONu3bZ4NkG/cMMrg0Gp27tnKnr072L13B4ePTjG5fzcbNo0zsW0LZ86d5vDRQ1y9fo09k3sZHB7i8NEj7N67h7auTpJ1tTT39tK4ciWBqir8lZXU9aykec1qkq0txBoaqO7sJNXURLqxie6+Naxc3c+KvjWMbdzC6IZx1g4Nsnqgn+HxMTZs3cLY1s0MjI/SOzJA98BqajtbCVen8aRjBGvSJFvqqe5qpWFFF+n6JuqaO6lt6iBV3Ui6poma5k6qmzpIVDeSqm3OfK9twhmK4wjGCKaq8ScqMXuD2EMx7NEY37hy8SznTh/j4L5d7Nq2hd7uDmorK1g/Msy6wSFWrexhw7pxNqwbZ2xoPds372DL+AQTG7awZdMEI0PDDA0MZyBiaIz+gRFq6tvQmuz8+rcL+IfXf8MrP32db//4Nb75AiL+7idv8J2fvckrP37jfwEifsnf/eh1vvvzt/n+q2/znZ/8kh/8wxv4Iymu37jDlUuXuXvzFjevXuH2tcs8vneb54/u8/TBXR6/SO8/uHObh3fvzELES+vSy12IT3/3EV999uksWLxUJb767NMXqsTHs1mHl4Hpr0PES/Xh6yrE13MRTx7c5+nDB3z45DGP79/j7u07PHv2jMdPn3D6wgzVrS1YQn5kDitCp4VlehVzZQLelZXxvriI+bk56CwmrC4HeSVFDK0fZfrUcTbu3IbV70ZtMyMxZ5YL1V47xrAXTcCJ1G1BYjMSrkoRrkgSSifwp+N40jFsyTDGqC+zaugwog26MEV8GHxOjB4H9pAPfzSMLxKip6+X+sYGVvau4PDRKZ49f8Su3VvxeKzodBL0WiHlJhkWnYByg4BkxERbY5CWWh/VCRvttXG8FjUNqSD+ci2C3EVE3Wb6VzTTWhOnoz5FQzpE0GFAXrocSUk2foeeeMCGQSNGIRUgEZdSWpKPSiVCrShDISvE5dDisKlRyAqRKYpQaoQodCJKZUUsK84mpyyPQpWARaW5LBLmU6yVYg678dcksEa9lGplLCzKId5QSf2KVgRqKYvylyFUSZmfvZjsguXEaypJ1NRhcXspEQsRiMrQG1RolAKkwuXo1MVYjCIkomxEklxEikIW5S3krfm/4TdL5jEvfzHvZ8/h/ax3mZv9Ph8sn8sHOe8xd8lvWJD1Lll5H7AsZw7LcuaQmzcXoWgZGlURElE2UlE2NosUt7EIn6UUl6EQqyoHt6GQlE9JXUxPdVgz++Cv8smo8Eio9EqoCchpiKhpjmlpi+hoDahpC2poj+ppj+ppCqmp9ysyCoRXlslS/A8gIu2VUOGVE7OLCZpLCZhK8JqKcRsKcRsK8ZpLcOoLcFtKcJqKMKiWIRPMQyb6ALM+l5BbRMhaRMJWRtxeRrS8hLhTQFVATlVISdovozqqpi6hozalpzqhpSapo77CSF2lkXTSSLrGQ7zKg8UuJyfvPRYtfANByXxcFhGJgI64R0nsRT1spipWlNmjsJXgKy/Aol9CuXkZdmsOjvLl2MrzsNvycTqKcLvK8PmkmeC1X4HLI8XpluHxKQmGdUTjZoIBPeUWKc2NCTraKulur2G4v4uutlr6ulsZWLOC/v5uele10NBWQao2SKjSgzdZjiNqwh6zoPGokJaLEdnFiF1SxG4ZQo8MkV+BLKxBGtGiiOpQRnQogxoUATXqgAZ1SI0iKMVaa8beUI46rkQSEKGMylFEZJnMhF+ILCRBEZGhiMiQBESIXoCGxCdA4MxD7ClE4S/NqBgvQEIdlKKLKDDE1FhSekwJfaY1yiND7pEhdUkos5VR4hJT5pMjCWuQx/QoEjoUCR3qhBZNUocoIEIRkaOKKVFH5WjjSsyVWixVBoxp7YsgtwKZX55RSgKyDOh4BJQ6Cimx5yELlKKJSVBGypAGChD7cil1ZpFvWUiW+j3KHDnMF/2WLMUCFksXoPaqUHu0LJcX8dqcXzEvbylGrw1nzEuwIoLcpEKokVAgLUJmkaNza5FZpIgMQqwhC/5KH864g/KwFbFRhFAvQGISo/focCddBKr8+Cq8uBJuwtVRvIkA4aoY3kQAd9SL1WdDZdHgifnwx/zoy/XE0tHZgG84ESIYCxCrjNLYWUd9Vw0rBrpZPbqKlr4Wajtraelro2NtF2s3DtI1uJJwfRKhUc68/MW8kzWX93LmMzdvEXMLc3k/P4ffLs/i7WWL+XXWotl7e9li5hbmskhQTK5SSpFORYlBg8CsR+awova60bj86DxhLKEk7lQtnnQd5ZE0Bl8YvTeENZxA7w2hcrjRuLy09K7i0vWbPHz6jNGt23EnM5ChcfmRl7uQmO2zACEvdyE22SjTmSlU6ihQaClU6ihU6siXa1gukbOspIyskhIWF5ewtLSMZQIhywRClgoELC4tZUFRIYtLi1giKmWppIilkgKypAXkKAvJ05RQppei9ZhxJ/xEaxLUdzZm1oPXDbB2YBV19VV0dbfR1d1GW3sTo2NDTGzdyINHd3n2/BFPnzzg0sVzbNo4xorudvZN7uL0meM8fHSXW7evsXnLOOs3rOPYicPcf3gns2B96Sxbd02QrknRsbKTjpWddPZ00b6ig6b2Zmoaa6moraSitnJ2NXn95nGGxoZZO9xP/8gAa4bW0rNmJbVNNYxuHGHLrs00r2zBm/TjTwdxRN1ILEpyxQUEKsMcOHGQz/70Kf/63/4Ll6+dJ5kIM75hhOnDB/jiT58zMLSGzu42OrpaWb9hHecvnGFqeh/3H9zm40+e89WXn/LHP3zOk8f3efQwk3v405efcfXCOW5eucjpY4fZunE9O7du5saVi3z+yUd88fvf8Zc/f8Wf//Qlf/jqMz79/Uc8ffaQu/ducuXqBU6dPsa5syfZv283hw8dYGhwDRvG1zE9tW92c2HXzq3s2rmVI4cPcuvmVZ4/e8STx/e5c/s6N25e4fCJQ0wdn+L4uePsnd7L3oN7mDp6kE3bNmaUpB1bmD58gBOnjnLy9DFOnznO0WPTHD5ykHNnT3Lh7Cnu3rjK04f3eHDnJpfPv1Anrl7kyeP7PH50j5lzp5jctyujEGzdyODQGto7mqmrr6KttZH+tX3s2b2ds2dOzNa7Hj0yxeTenWzetJ79+3bPWpheKi3j60dYuaKD0bFBduyeYMfOCbbvnGBy/242T2xgYKifsfFRxjeuZ93YCMdOHOfo8WPs3ruH/dNTbJ7YwuqhAXZOHWR81y46BwdJt7YSqqvFX12FLRZF63Hjr6ykoq2NSE0NnlicxrZOBtetZ+OmrezavY/N27ayZfs2Nk5sYXzzJjZv28q2PbvYtH0r/evXsWnXdsZ3bmVkYiODm8cZ3b6F9Tu30jc6RH1nB509q+ldPciqtevo7llDc0cPDa2d1DR3UtXUSn3bCho6uqlt6ybd2Ey4ohZPLIEjGMPqDeFNVBBIV/ONK5fPc/LEEaYOTjIyPEhDfS0rujtZP5axMnV1dLJm1VpW961hzaoBNm2YYNOGCbZsmmB8bANDA4MM9g8xMDBE/9phenrXEIlXUSyU8968LP7p1+/zw5+/xfd+9jrf+snrfPPH/8w3f/om3/2HX/HKj9/g+z/6ZQYK/h1EfOf7r/5PIeJ7//g23/zpm7zy81/zyj+8zvd/+hr+UJxbt+9z5dJlrly4yPWLF7lz/cq/gcPtG9y+dpnb1y5z8+oV7t26ydOHD/jds6d/k4f49Hcf8eWnv+ePX3zOH7/4/L+DiEw24nf/XevS11uavq5U/I8sTx8+eczzx49m62UfPrjH48cPefbhc+4+fMDA+Ci+VAyF3Yrca6fQamCOtIx3JSUslAsQGXUoTXqyiwuQ6TUMjI9y6+lDrty/zfFLM4Sr05gCblQuK8awF1syjD7sQem1ofM5CFVmACKQjOFLxXAlI1jjQXQhN0q/HYnLjMpnR+NzoPPYsfjdOCMBHD4POouJVEWSqppK1o2NsHvvDnbsnKBvVTdr1nRjtWbaluwWBemoncZqPxXRclJhE/UVLhoqvaxqr6MpHWVtZzNmhQibRsZAdysnD+xmYmQto2tWsHPjCBuHVlER9mBRS0j4HTRXxYn6bJi0Slx2MwatAotRhcUgRyktxKQTY7MqkEnyMJok6I0SCgU5LFo+n2XFWRRIi8iXFrFMlE+ZQYa3KkLTmk4qOupQ2HXkCPPJEeaTKyzA4rORJypkUf5SypRCPshewOL8pThDXvrXj1HX3oZUrSSvIAe1RoJKUYxMnIPfqSLo1mDUlaHWlCJTFbM4dwFvffA27y6dy4L8Jby7JAMQiwsWsKxkCUvzP2Bhzvtk5X1AQVkWy/M+oKQsC4EwC6FoGXJpLhJRNgppLjZLZngt4pQRtAlx6gtw6gsIO8Sk/QrSfgWNMQM1QTUpj5ikW0SFR0K1X05tUEldQElrVEdLSEODT0GNS0KdR0ZjUEVDQEmVR0raKaLKl2l3qgrIqQ4qqIuoqQ6rqPTLqPQpqPYrSbmlhCwl+AwFeE2F+C3FeC1FmfpZaxFeWwk+RxkBl5CgW0TQLSLkFhFzlJF2i6nwSEg4BETtpSRcwtlgdcBWTMhROntRn5hUWEEyJCfolRKJm7G5FZQIFpGb9z5i0VKkoiWYNQXUpcqpChtIB9QkfDJiHhFRt5CQu4ygoxivrRCTdhFWUxZOWz4eZxFuV8mLK8PjFsw2NzndmXN7FQRCWmIJM6kKO/6AHn/AyNrVrfSubKC9uYL+VW10tdWyuqeV1b1t9PS00NpeRaomRCjpxBO34YgYMfs1GP1atF41MpuEImMxhaZiBA4xEr8SSVCFIqpDFTegiRvRxI1oowY0ET2GqBFD3IAqrMRcYcBSaUQVzigNmqgSTVSJxCtE6hOhCEpRheUZNSIoReoTZc4vROwqQuEXoA9L0YblKP1ilH4x+qiS8goD6qAMbViBJqJAGZTOqhJynzSjmLhFlHjFCINyZDEN2pQRfYUZfdqALqVHGVWhCstRvmiH0kaVmFKZMTxdTIXELUHuk6MOqVEG5Eg9YkSuUsTuTBak1JaHPFCKNiZBESxB4FxOkXUx+aYF5BnnI3TkoQwIKTXlovKKkdpFmEJGNB4tS8pyEBvkmP026lc0U9vVSGVLDapyDSKdhCJ5EfPzP8Dg1WPw6pFZpHhSbkI1QZQ2BcWqIlR2JSXqYgrk+cgsUrQuDUqbAqVNgdFnwhFxZfYNapME0mFsAcdsANgT8+EKunAGnDS1N9LS2UyyKkGiMk4sHaWyoYKalkpq2qpp7W2htbeFVFOKVFOKxpXNtPS1Ea1LYvbbWC4t4teL3+P1ee/wztIP+CA/i/kFy5iTm817OVn8dtkSfrN0Ee9kLebd7KXMyc1mXv5y8uQSSnVq5DYLWo8Tg9+DJRzAkYjiqUhj9IcwB2M44hUEqhvwVdZhDSfQugOoHF6M/ggGXxiDL4gpEMYajuGrrGb9th08ePKUC1ev07iiD6Xdg9TiQGyyITbZkJjtmfpXnZlSrYlSrYlitYFCpY48mZocsYJlQgkL8wpYkJfHvNzMzc8vYn5+EfPyCpmTm8vi0hKyhKVkSQQslRSxWJTHEnEe2YoC8rWlSK1qDP5yfOkQlS01rBjoYd2mdYyMDtLT101nVyv79u/mwsWzHDt+iKnpfezes52ZC2c4dfoYt29dY3LXdtaPDDI4sJrr1y7x8MEdzp09ya7d29iwcZTJfbu4dHmGR0/u8+DRXU6ePsaa/j5CET91zfU0tDZS3VBDsipFqjpNdUMNqeo0gWiQ+pYGetb00j8yQHffClo6W+ns6WLl6p7ZbYqm9gaqGitxhJworWrKg3YMHjOLCpeitutwxjycvHSKP/zHr/j8j5+yZ98OujpbOHHyMDduXeXkuROs7O1ix66tDA6vZXL/bg4dPsC9+7e4cvUCf/7LV/y3//qv3L93i/Mzp7l+LbNAfeXCOc4cP8KJw1NM7tzG1o3rOXRgkkf3bvPnrz7nr3/8kn/9l//Il1/8ns8+/5iPfveUW7evcfPWVa5eu8jBqUl279rG6LpBdmzfwui6wVlYuHH9Mgf272HrxEYOHtjL+ZnTs/sQFy+c5dTJoxw5OsWBw/vZfXA3+w7vY8uuLWzfk9ne2Lh1A8PrMyHlQ0cOcubsCU6eOsrRY9McOLiX6UP7OT9zmicP7vLk/h0e3r3FvVvXuX39CnduXOXunRvcv3eLC+fPsGvnVoZH+hkdG2Jk3QArVnbQ2tZIV3cbG8bXcWD/Hs7PnObG9cvcvXODO7evc+H8Gaan9rF+bJjx9SNs3rSenTsmmJ7ax/Fjh2bbqPbs3sbeyR3s3DHB9h1b2L5jC8Mj/fSu6mFoZJChkUF27dnJ5evXmLl0kSMnjnNy5iwXr17h8UfP+eyvf2HvsSMkWxoxB32Ygj5ssTDemgribU2YQ34qO1ppXdVL04puOnt7WTM8zNaduzhx5ixDI8NsntjChk0bWTM4wMj6MfYdmuLIqRPsnj7AnkMHOXruNEfOnmLj7u20rVpJuqmOcFUKbzzGilVrWTu0jtHxLazfNMGqgREaWjtIVdeTrKolUlGNP57M2JwiMSxeP2prOTq7E3swjCuaxBVN8o3Ll2Y4cvgg01P7WL2ql+qqCoaHBhgeGmB0ZB0dbe10d66graWdzvYVjI6Ms2H9ZrZsmmD96DhDA4P0rxmgt3cVXZ09NDW343CHWJJTyLyFy3n9tx/w41+8zff/8U2+87M3+dZPXudbP/vV/y9EvASH/5md6fv/+Bb/x9//gu/97HV+8PM3+dHP/hlfMMatm/e4fPES506d5PLMGW5fu8zDOzd5eOcmt65e4tK508ycOs7l8zPcvn5tFiK+vgPx0sb0xy8+5w+ffzZbA/vSzpTZkPhbiPg6QLyseP33EPH1NqdMw9Pz2b/57OnjFyDxmHuPHnLk7Cmq25tROcqRu20UW43MkwqYIy1jqVpC2+Aqko21mLxOBjePc/D0cc7fvs62Q/s5fPEs1V2tOFMRdD4HxrAXU8SXgYKAE0cyjC8ZxReP4ImGcEaD2KIv7ExeGxKXGaXfjshmQOYwYw56sAY8WHwuElUVrFyzCpPFSH1jHenKFNF4iJ7eTlb2dFBREaEiGSIadOCyaQh5jKxeUceeiSFGVrdSn/ZRk/BSnwywbXSAtZ3NpAMutgyvYe/mMbaNDjC+toeO+gpWdzaxaXg14wO9dDdV01FfwcDKNsYG+ogF3TTWpYkEXYR85UQC5Zh0IgyqUkx6AQ6rEodNhVpbRlFZFsWiXFQmOUqzgmJFKb+c+yuyRPnIbFoERjnZ4gIWlWSzpDibxUXLmJP1AVnFORTLy1BaNBRJS1hWnIPMoECik7FqdIjmni4UOhU5eUtRqgVIxbmIBVmko+X4HEosulJMBiF6g4j8oqV8sOR9Psiez8L8xczLmcfC/PnklGVRKM2jSJxDXtlSCgXLEMjyyS1cgFRegFJViFyRj05Tgl5bil5TgtWUAYiUX0PKryHsyKxAR5ySF3sKMqr8Sqr8Sip9Cip80hdqhHQ2J9EUUtMc1lDnkZEsL6XSKaIhlAlap91iYrZSUi4RFT5pRnnwSakJKakMKkj5pFR65TREMovYMbuQgKmIqE1AzCUmbBcQspURsJUSdgqJB+RUxXVUJw2kI5mHfU0oY7Oq9EpJOoUkXEL4xjdmL2ArJmArxl9ehL+8iIhXRCqsIB6Q4nMJUKuWU1A8l8VL30SjziMWNqKRZyMr/YD6tJW6uImqiIZUQEbUJyLkLsPnLMZVno/dnI1Rl4EIR3keHmcRHncpPq+AgF9CKCjD7Rbhdovw+OSEIlqicRORmJFw1EA0biYWL2fFymp6VtQysLadjpZK6qrCDKzupLkhTUdrDY2NaSqqgoQSLkJpF8FKJ66ECZNficYlQ+tVI7VLyNXkka3MocRahsynRBZUI/YpkIbUKMJaVFE9mogeXcyIKWnJhJfTJhRBaWZwzidCF9VgSuuxVVlx1JUj90mRBySoggpUYXmmnSksRxNWoYkoMEUz2YPyhBZTVIUuKJ9VIcxJbaYpyi9B7hejCGT2JbRRJfqYFm1MgzQkRxiUIgopUERfQETKhDapQx1RYUjq0UU1qIMK1EEZxogGU1SNNqBA7hKh8CpRBTXownp0UR0qvxKZV4I6qMCQ0GCIqdBEpCj8AkTuAgT2XErt2ZSWL6PYshSxvYBS43LK9MtxxI140g78lR4CVX6kZhnlIQfBqgix+hRyiwq5WYlIJ0JqlJJVkkWZtpRIXRh71IZAV4bJb8QcMCExidG5taRaknhSbswBEya/Eb1Hh9qhwuDV40q4MfusaO0GAukwjrAbtVWLLxEgWZ8mWZ/GE/ZQ1VhFz5qVpGtSRJJhWrtaaGxrIFWbIloRobK5gpq2auK1MRINCdrXtFPTUYfSqmZ+3mLey5rHW4ve5Z2suSwozGZxSS5zli/mzfnvMjc3mzm52czNzWZuXg4Li/LJEpaSL5dQpFagsFnQuB1YQn7s8QiuZAxXKo63IomvqhKt24fOE8QcjOFMVOJMVGIKRNG4/KidPoz+CJZQHFs0gT2WxBZNYA3HMAcjBKvrOHL6LPceP2Hq+EnKQ3FExnKEBisCvYUynZkSjZEynRmB3kKp1kSRSk+eTM1yiXJWiVhaXMyCgkLm5xfMQsTc3ALez8ljuVRKrkxKjlzMUkkRi4S5LJXkk68tpcwixRS040z6idYlqetspHd4FeNbx9k8sYHR9cPs2DnBgYN7Mw/ePdvZ98Iac+TYNHsnd7Jp4xibx0c5ffwIhw5M8vj+HT58/piZc6c4emSKM6ePc+bsCS5eOsfTZw/5/acfcezEYXr6ujMB6heqQyQZxR8JEIyFiFckSFWnSValqGuup3dtH0Njw/Su7aNjZSfdfStYubqHzp4Odk7uoLmriYqmSmI1cWQmBUXyEoQ6CbniApr72th/8iCf/uUz/vqvf+HMhVOs3zjClolxpg/tY9ee7Rw8coALl86xYdMYldUpzl88y5mzJ7h77yYffvSEjz95zofPH3PwwN7ZR/DDu7e4e/MaR6f2M71vD5M7t3Fgz05mTp/g2aP7/OnLz/jrH7/kz3/6kk8+fs4XX/6eJ08fcPjIQY4cneLsuZPsndzJ2jW9NNRXs3ViI2dOH+fD54+5e+cGZ04f58D+PRya3s/MuVNcu3pxdtX66JEpDh7Yy97JnRw4vJ+J3RNs3L6R3oFeVg30sW7DCF29nTS1NzK8boDJ/bs5dvzQrAJx1yUx2gAAIABJREFUcGqS6UP7M/mK2ze4eeUiM6dPcObEUS6eO82ta5e5eeMK165e5OSJI2yd2Miq1Svp6m6jo7OFjs4W+gdWsXXbJo4cPsjZMyc4P3Oas2dOzK5pX740w+FDB5jYsoGtExvZvWsb01P7OHzoAMeOTnPh/Bnu3b3JqZNHODS9j717drB71za2bB5nbX/fLESs7F3B7v17OHvhPDNXLvH044/487/+Z55++jEz169w+toV1mwaJ1xXTaCmkkRLI77aSjQ+F2UmHQa/B6WjnPJIkO7BfvYfO8qegwfp7e+nurGRtQP9bNk6wdj4elrb2+jo6mTztq0vmp+2s+/QFFMnjzF9/CgbdmylobMNbyLz3otVV9DY3k579wr6h0fZsGWCgXXrqW9tJRhL4g2HiVRUEa3KOC5S9XXEa+sIplP4Ekn8yRT2UASj2883zp09zcED+9i/by99vStpqK9lbN0ovSt7GFg7SGN9E00NzVRX1lBb3UBfzxrWrh5kaGCY4cGRF4vWvTQ1tVBZUUsqXY3F5v0biPjpa+/w9z/PgMO3f/rGv0HET9/klR//M9/5wT/xre+/Ohum/nqw+mWo+mWg+rs/fG02WP3dn/4z/+H7/8h3f/xLfvKLX/Hqa28RCEa5dOkK58/NcPbkCS7PnOHu1cs8unWd+7euc+PyBc6dPMbRqf3MnD7FjSuXeXz/3uwS9UtF4mUD08s2ppf7EH/84nP+9OUX/OHzz/4GIl6CwdcB4mWI+t9bmV6qFp9/8hHPHz/g9x89ywSXPv6I58+e8OzZEx4+fsDdxw9ZNTqELRRA4bJRaFSzQFLKfGkpSxQipHYTAr2K8oifZEs9R6+e5+jV8+w/d4LVm8fwVMYxvJg9fzk2Inda0PqduCtiBNLxjAoRj+COh7HHghjDXtR+B1K3Bbm3HGF5pmNY67ahtplRl5uIpBL0Daxlw6ZxIrEga/v7+PiT59y/d5Pbt65SkQwhl5RQblQzOtTLri2j7Ng0xPTuzazqrCPhs9Lf3cTazmaOTe6iuSLB2OoezkzvZ/fGMcbX9rFxYDW9LQ3UxcO0VqUY7uliXd8KBrrbGentZn1/H13NtQyu6aK5PkVjVYS2+iSxgBWPVYHNKCQVd+D36jGZpWj1IoxWOVaXHr1NhVQvYVHhUkp1Ykp1YublL+Kdxe+xtCSbfGkRWaU5LHtxRfIS1DYtRdJickqXI9XLyBcVorToMHlslMky43hGswy5NBexYAnpmIWIV4PHLiXs1REOmDAYxQhEyykqzWZ5URbZpUvJLl1Kvng5AnUJMl0ZEk0JYmURUnUJRWVLkSkKkUiXIxQtQ60pxmQWYzaKsJoleKwiQi4Zcb864/93yYk4JURdUiJOCQFrGQmPlJqIlpqIlkqfgpQ7sx1RF1JRF1TQGFFT75eTdgmp9IhpiKhpiKip8IhJOMpIe8VU+CQk3UJibgFxT+YzaCsibCmaBZOItZiAuYCovZS4M2MZ8lsK8VsKMw1SjlKibiFRn3hWFagKyEl5xCRcwkwQPCD/G4jgG9/AbynEZczFoc/BbcrDZy3EblyOXrmE4sJ3EQoWIBEtwueU0FTrxl1eikq0gKRfTkVIRSogI+aXEPEKCbhLcTvysVmyMRuWYDYswWrKxm7NxWUvwO0qwe8TEgkrSMQ1+P0yfD4pgZCaWMJMPGkhFNETimQgoqU1zsBgKz0ralnd10xrc5q6mgj9qztpqE3Q0VpDfX2SVIWfWIWPisYIla1RQjVOrCENWrccfUCNwiUlT5tLtnIZxZbijL0nqETgFiPySpEHFChDmTVpdUSDLqrDmDBiTBjRhFVIXRJkXgm2inLi3VGS3Ql8TR4M0cwjXhfWoo2o0YW16KIa9BEd+qiG8rgBS1SDJazCGFJiCmce+eaYBktci7PGiiWlRxtVoApJUYalmRxGWI46okAaliIOihH6xEgCUhSRzBidOqJC+aKtSeOXo/MrsER1uJJWnAkTlpAOjVeBNW7BEDVijpqwJM2UJ8wY4zrKk0acNVbCzR6saT1qnxh1SEx5SoOtSosxKkXhKUXnlaD3yLAE1fjSduINIZr76uke7ETv0qO0KnHFXCQa0xi8RixBK3qPDqPPQIm6GFvETqoljSvhxhK0kmpJ4037UJQrsUcdKG0qVHY1inIlQr2IYlUJxaoShHoREpMUe9iJ0W0hWBHB6rejMKnwxv0k6lLEahKzdaOdPR1EkmHiFTE6VrZTUZsBDFfQSagiTGVzFdWtNdR3N9LS14Yt6OTt+b/lrfnv8l7WfD7Iz+KD/Czey17M24s/4LdZC5mbm5XZgCjKZ2lxITliASVKORKzAZ3TjtHvwRkN40xE8aUSGXBIJXCn4ngSMVyJBDqvF43Li9btw+gPZYLSHj9atw+9N4A1HMMeS+JKVuBMpCmPxP/mdwy+MHVdPZy5eJnbDx6yat161A7PLEAUqfQUqw2z3/PlGvJkavJkavLlKnKFYrJLBSwqegkSRcx7ARDvZeeyuDST41giKmWRMJ9FwlyWK0uQOFTow1YSLVXUrmymo38FfevWMLRphE07NrFj11Z27NrKzPnTTE3vY3LfLk6eOsqNm1e4e+8mR45Ns33HFo5OH+DaxRm++vRjLpw5yYPbN/js4w8z9pj7t3n86B7Pnj7kzu3rXL9xmYuXzjE6NkRVdYrG5jpWrFo5a2GqaawlVZ0mGAsRTcWoa66nr38VA+sG6R8ZoLOni/qWBupbGmhsa6KxrYH9R/ZT31ZHoi5JQ1cjoaoI1oANk9eCWC9FYVHx6NMn3Hl2lzv/L2HvFdV2nuB79tm9d+9MT+eZTtWxci5XlQMmZxBCgAJIKOecIyCRc8ZgY2Nsg7MNOOKIE86pnHMod1VXV3dP75lzH/Zh9/GzD7I107N3zzz8jnQkHR3BA/w/+qYHN9gxu43xiVFm53Zw9doF9u6fZfvMNqY2b6Czu42WtkZOnj7O13/8koeP7vL8y8ecWTzBmdMLLBw/zOKZE+zcsYXFk8d5+vAe8/vmODq/n5PHDnNh8RR3blzjxdNH/Pnbr/nXv/6Jb/74gseP7vHk6QMuXznPlq2bkg1Xe3czsX4Nba2NRCMBZnZv58rl8zx6eJfFMyc4eeJoahX6xhdXkr+/Kxe4cP4MZxdPJp0vB/dwYH4vm3dMs27jWjp62+ns62Bs3Sh9A910drcxvm6MmbmdHDq8n0OH93N84TDHjh/i8KH9HDs6z+zObRyb38+ZE8c4vXCUU8ePcGHxFNeuXuTmjavc+OIKZxdPMjO7g5FVA3R2tTI41MvU9CR79u7m9KnjnDm9wPFjyfc8u3iS27euc+3qRY4eOciB/XMpGDp8aD+zMzuYnkq2MZ08cZRzZxY4dGCOuV3b2bZ1irXjowwO9TI0MsjYmlH2Hz7A4sWzzOzfS+dQP03dHQyuW8367ZuZ2L6ZkQ3raVs1RKK/h67xMcZ3bGVo80YciToKa2WsLC+lUCZGbjVhDfpTQ3PtA/0MrR2nubmZsbExVq9eTXtnB929PWzeuoXZPXNs2rKZNRPr6Broo7u/j7UbJ9mwZZrB8TG6B/vpGxmivbuLlo52uvr6GR1fw+j4Wtq6OgnV1+MNB4kmErT3dtM3Nkr/6lUMrFlNz6ohQo0JVBYzRrcXsUrDd44eOcSeuRm2bpmmt6eLjrZ2RkdW0dneQW93H3XRepobW4jXJ6iPJejp6qe7s4/e7j4G+vrp7e6hraUdvz+I2WTHZnej1JjJzCvhwyUr+c07H/Mvv36XH732Ft//5dtJNeIlRPzgZ2/y/X/+Hf/049/8HUS8gof/CiL+8ce/5ns//S0//Nnvee237/L+R0txOX0cOXSUk8eOcv7UKa6cX+T2lYvcvXaZO19c5YvLFzh9/Aj7Z3dx4ugRLp5d5M6NL3h8P9na9OzRQ148fcLXXz5P1by+UiG++cML/vqnb/jLN398mZ14mlp6/I8qxDd/eM6fvvoyZV1KNTL9p9f/8cUznj68x4unj/j26xe8+PIZz54+5snjh9y6dYNHz54ye2Afzb096H1uCuVSVlSUsqyilGXlxeRIyimUiylTVVMoFyO16tGG3GhDbsoNSsoNSqpMGuROMxq/E7XPQa3bitrnwBrxp6xM9oD37yBCYksGq3PllZRqaijXJfclpDoVRo8DfzRMqC7M9RtXOH7iCHv27ubO3RvcuX2dZ08f4LIbiNcFCHpsnD99jIX5Pawd6eHYvl0c2LWZrniEwbYER+d2sXXdarwmHdNrVrFh1SDrBnuZnd7Azg3r2DQ2zKquNvqa43TUR0gEPHTUR1jV1cZodzuDXU2sGeqgozFEW4OP9rifmM9I0KHErBHidypx2mqwmqsxGGXUKMooq8iluDybUmkRK4tW8nlBGp9mL+XjjE/5KH1J6vaDtI/5YMVHFFQWkSXIQVRbidauo7CiiOW5K8gszebTzKXJzYmCNLIKVlBRlU9R8XLKBcsJ+9REfWp89mqiPg31IRNOmwKVXEhVRT75hSvJLU4nvWgFWaXpFFXlUy4rokxSgKAyj9KKXMTVxUhqSigVplNQuJTKqlyUKiEGXRVOey1OYyUeiwSfTYbHUoVdL8RcW4ROlotanIGxJhevsZy4r5bGQC31TilhS1KhSHhlxF1iGj1SEm4JMZuIqLWcmKOCOntFCh7qnJXEHBX4LQLchiLchiLsmjxMikxstTl4NIX49cmAtEdXlAxLG0pwawvRSVeil6Wjl6Wjk65EK0lDK1uJsSYTS20ODk0BDlUebm1hMgDulvwdQFiVuVhqc9DXZKASL0dZtQxl1TIkwk8QFr6PtHI5XoeUgKsal0VExCcn4pXh0BVjUeUSdlYScorwO8rxOgS4HaXYbEUYjdloteno1FnoNdkYdbmY9HmYjIXYrKW4XZX4fVICATkulxSbQ4rDlQxWW+0S/EENjc1OVo220NrmZ/VoO53tYZoSPoYHW2lvidHb1cjAQBtdPXGa2sLUt/iJdwSo7wzgiZvRemqQO6QpiCiuLSC3JocCVQFlxjJEtgqqnGIkbilSjwypR5YCCZlbRrWnmjK9AKW/FqW/liprJbqIloaRekK9QapdMqwJC4aYHlVAmQQJlwyZU4rMKaXGIUVhkyC3ipFbxaicUgz+WkwRDeaoFlNMjalBizJQjcQlosohpNIpRGQXUG4rRWgXUOmuoNxVTrlDmFQ83EmVQhlUoAkrqXGKkTvE6H1KPA1Wou0+Ym0Bws1egs0egu0BHAkHtjoLzkYH7kYntgYzjrgFb5uDYIcbc50GXUCOPaEn2ush3OvE1qBF5apCpi8jlHAwvK6TvrE2Rtf3s33/FjbsnCCjJIP3lr1HRkkGWqcWrVuD1q2hpLqYCrUIiV6MI+bEFrGjdmrwxL30ru3D1+inWFZCkbQYrVuHxqWl2lRDuVJEuVKEzFiN2qlB606OpBk9FvzxEPaQC7PXmlIhgokkQDS0NtDYliDe0kD3QBfdA10Eon6ijVFcQSdGtwl31EO0JYYt5ECilZErLGBJxucsL8jk85cA8Xl+BksLsllelEtWeQlFskqyy0rJLS9LwoOiBplei9puxez3Yg8H8TbU4amP4a6L4oyGkxDh92LwuNC73WhcSatSUpFIgoHMZKXGYkfl9KD3BTH4Qxj8IXTeAEqHO1nrqjdRqU0Gp8tVeiR6CwPjE9y4c5eT584TamqjuFpJbqUsBQ7ZIgnZIglZ5WIyhVVkCitILxKwIr+QJdk5fJSRyUcZ2XyYnsV7aRm8uyKdT3JyWFqYzESsLC8mWyKgTCtF7Tfjag7RPNxJ3/oRJnZsZGpmCxt3TrFx20Y2b93E1u3TbNw0wczsDi5cXOTuvZucPHWMPXt3MzI6yPrJce7cuMYfv3zKX7/5inOnFnh45ybffvUlTx/e4+ypBW5dv8I3f3zBvbs3mZ3ZwarRQeKJGB6vg3DET+9QH23d7bT3dNAz2EtjWxPugIdANEhHbyerJ9bQPzJAU3szgWgQu8eBw+ukrrGersEu1mxYTawpmoKIeHcj4ZYoBo+Jgsoi1mxey/M/f8n8wkEWzh6npbOJ9q5mtmzdyMbpCeYOzGJxmvEHPTS1xFm3fg1Hjs1z6fI5/vyXP3L9i8tcvXaRs4sn2bJ5I+vWjjGxbjUH9sxw8thhjs7vT8HDf/wy869/+Ya//PmPfPPHF9y6fZ3FsyfZu2+GTVPr2bZ9mk3Tk7S2N9FQH2Ggv5vLl85x/dolrl29mFIebt64yhfXL6fWn1+pEScWjjA7s4Op6Un27p9NWZdau1po7WphZM0wvf1ddPd2MLV5A/sOzHH4yAEOvbQ1nVk8wfFjh5K5hZ3bOH7oABcWT3H98gVuf3GVuzevc/nSORaOH+bkiaOcWDjCvv2zbNi4jvG1o0xv3pCq+T1zeoEzpxc4dfIY586eSjVH3bt7k3NnT3Hq5LFU+9SRwwfYu2c3U5vWs2FyLdumN7Jw+AB7dm1jx+ZNTK5dzUBPJ/19XYyOjjC8aojde2c4fOIoe47MM7ljC9HWRlQ2E576CLGuVgx+D7V2C4LaGgqkVVQYNKh9LqosetJEpawoKyazUkihLFlAIKqVE0zEGVw7Tt/YKE1NTQwPD7N+/XomJyfZND3Fzt272L5zB5MbN9A30E+8uYl4cxM9A/0MjAzT0ddD7+AA6zZMMr5+gsHRIXoG+ukb7mdodBWDo0N0D/bT0ddFNNFAY3sz9W3N+OvDRJriNHa14muIojDpEKvU5AiEfGfPnj3Mzs6yevVqWlpa6Ozspr29k7a2DhKJJsLhKF1dPXR399Le3klf3wBtbR00N7fS0dZOZ3sHjfEmrFY7MqmCWqUWaY2GjNxi3n7/c375xvv85LW3+dFrb/GD195JqhE/f+u/hIj/XO/6v4KI7/7zr/nF6x/w01+/w+/f/pD0rHzcLj87tu3k0P59XFpc5Mr5Ra5eOMu1i+e4cfky1y9eZOHIYXZv38aRgwc4c2KB65cvcf/2rb8DiS+fPE7BxKvzKiPxyob0CgaePbqfWnR88fRRctTlD89TEPH/N0j3CjReKRVPH957WS/2kBs3rnP/4T2u3LjK3qOHaBnooUqvIVdaSba0gmVlRbyfk8aysgKWleYjsen5vDSPPEUVaZUllGhrEBqVyBxGlD47ap8DbcCFOeLDGgtgDXpTAGH1uZPtTB47cqeZKosWoVFJlqycYpUMoVaBxKDG4HFQ195M/6phRtasork1wbqJMY4eO8gXNy4zsW6M7dumcDvMSKuEGNQKLp85yfO7tzm4exv7tk2ze9N6tq8f5/yxQ8xs3kBzNEDYYaErHmOgtZGJoT42jg6xfrifkbZmVne1s6a7g85YmLDVRGvIz/qBXjaPjzDcmWCoK05LnYfGkI2gQ4nXIqPeo8GmK8ehr8Rrq8btqEGvEyEszyQzewkrsz4ms3AZn2d9xnsr3ufDtA9JK0wjS5DF8vykzeiz7M/4YMUH5AhzyK/IR+vU4om5Ka8RklmcQY4wh/TiTDJKMkgrWEZGwVLyipaSk/sxFcI0/C459UEdfns1QYeCiFeL21KNSVWBQlJMcWEaOfkryCxcQU5JOkWiXEpEORSWZVIgyKC4PBuFWoRcVY6oKodSYToSaQGKWgEGo4RgyETIrcTvqMFjleIyi7HpRRiVRaik2cgr0zHXFuE1iajzyIn7ldS5awjbJUSdMuo91S9D0klICFnKcGsLMNdmYVfm4DYUEbCWEXaICDtE+KwCPOYSPC8zBTZ1Lg5VLk5lLm5tASFLGVG7iKBZgFdfhEdXiKZyKTrxcvSSFejEy9FULkVZ+TnaqmVopSswVGdgqM7Ars5/uQdRgVNbmIIIr7GUgEWI31yGW1+MU1+Ey1CMQ1eISZ2L2yKkPlRLfVCB2yLEaxPR4K8m5pHg1BVQ75cS9VTgd5bhtpVgsxVhsuSiM2Si1q7EoM/DYizAaizCaizCZCzGbCrBahZit4rw+xU4nRLM1iosNjFGcyUWm4S6BgtDI3GGViWINdjo7WugtS1IU8JHf2+C5sYAPV0NDAy0MDDUSldfgobWAIEGW8rOpHZLkDvEiE1ChLpiSlT55CmyyarOIFeRTZGmgHJzGRXWciptIiqs5S8bkgQvH69AoCul2i5D7VOhDWgwRY3Y4zaMEQM1jmr87T7scRvagAa5swaZTfp3p9ZejcapQO9RYQpqsEb02OoNOOImnE0WNGEF1e4qKu1lSN0VSL0iqlxllNmLKbMXI/WLkfiqkHgqELtFyDxVqII1mBr0OJssmCI6rBE9voSTRHeUzqFGOgeb6BpqpmesndbhJiJdYYItPoLtfgItHuwNZlwNFgLtLgItjuRnqTfia7URanfgSOjR+2tQ2iupkBfijVjYvGsdew/tYGHxIGcuLzA7v4Os0nRWFi6noDIPjUOF0qpA69ZQpRWh82txNDgJt0VQOdTkVeZTLCtBblFQqamiWFaCWCfB6DdRqakirzKfImkxVVoxcosCtVODwWfEGnBgD7nwx0O4ol4izTESXU0E4iHinY3E2+JEG6PUN9VR31RHV38nbd2tRBrCDK4eJJKI4Ay78TcE8cR8lMsr+TRzKcty0ymoKCVPJGB5fjafZK9keVEuORVCciqEZJSVkFZSSGWtEolaQ43egNpqw+j2YA+GcEWieOvqCcQT+OobcEWi2AJBLD4/Jo8Xg8uNzuVC7/VR63BQY7WmTrXFQq3DgdbrTdmXlA43cqsDqdFGlc6cyj+Uq/SU1KgokMgpkMhRWJ3MzR/mi9t3mDkwj9RgSQFEbqWMvKpqciqkrCwVsbSgmM+z81mSkcX7aRm8tyKd91dk8f6KLN5LS4LEZ/n5pJcJyJVWUlBTRVFtFSJDDSqfCVvch685Qn1vMz1rBhiZHGNk/SjD48OsHl/FuvVr2L5jM8cXDnPj5lXOXzjD9OYN7D8wx5Fj83z19XNOHj3E49s3+fLBPe5dv8q//fVb/uff/sK//fVbvrhykeePH/CHZ485u3iS8TWraGttpK21kd6eDlaNDtLe00ZzVzNNnU0k2hOE42ECdQES7QkGxgaSK9p97UQbo3jCHowOI3qbnobWBia3TNLe18bE1vXMnzrEroO7CSZClIhLqVKKCcSDPPv2OYdOH2Z65xSzB2dItDYwvX0Ti+dPsm5yNZGGME6fg46uVlrbm+gf7OHy1QucPXeKW7ev8/jJfV784SnzB/cSiwax20xMT01y7vQJzp5aYPHkce7evP7v1yRfPeevf/mGb//0VbKG9cFtLlxcZHZuJxOT40xt3sDM3E4mN66juTXBQH83O3ds4dnTh1y9coFzZ09x7uwpLl86l7IJHT1ykPmDezl2dJ4jhw+wfds0Y6ND9PZ1smPXVian17N2wzht3cmfYWCol/bOFlrbm9i6bYr5Q/tSdvuTJ45y7uyp1IX/hTMnuXzuDFcvnuP2F1dTmdTz506zfds0WzZvfDkKt57tOzazb/8sh48c4OixeY4em09BxpnTC1y5fJ67d25w7+5Nrl+7xNnFkynV5PCh/Rya38fePbtTWxj7ZndxcM9udm2dYtvUBtasGqKztYnhoT42bFjP6OpVNLY1EWusx1cXIdraiNHrRGJQYw55kVsNiPUqJAY1QnUNBbIKihQSRHolJepq0itLqXaa8LUlmNo/w77TxxnbspG+8VGmZnYwd3Se3bt3smvXDubmZti3bw+zs7vZtGkDY2OrGBoaYNeuHew/uI/9B/cxuXE9LW3NROMxunu7WL9hguktU2ycWs/4ujWMjA4yNDbMyJphhsaG6RnsJtHWRKwphivgQW/To3eYsQUc2PwuDE4b2aUCPlmZwXd27drF3Nxe+voGqK+P097embr1+QJ4vX56e/sZHl5FX98A/f2DNDY2E4vVp5atG+NNGAwmygQViCokCMqlLF2Zw+tvf8LPfvcOP/rFmymI+N4v3uIff/4W3/3ZG/zgZ2/yg3/5fQoi/jNA/FcQ8b2f/pbXP1jKr974gLfeX0JhSTluT4DJiQ3snZnl0uIil86e5sLp05w/c5rL589x6dxZjhycZ8umjczv28uJo0e4dO4st7+4zsO7d3h8/x5PHtxPBZ5fDc79x3rXr798/nJb4n7ywv/lXPzTh/dSf3heKQ+v6lxfQcYraPj26xepHMXXXz7lyycPeXDn5kub05c8fvSA27dv8oevX/Dg2RM27tiK3u2kTCmnVFFNmrCEAoWYz0vzSBMV81F+BhmSMlZKyyjWy1laUUS120yt347cbaHCpKbaqscY8mCN+DF4HLgjQZwhP/aAF0vA8/9RIoRGZQoitB47rliIeFcbW3bt4OrNa1y+eoEnT+9z/sJpFk4cZniol0jYh9NmJOhxsHZ4gLvXLvO3r15w7+pljs7NMDE0wNqBHo7M7mTNQDediRhb1o7R01jPwr5ZLhw/zEhnKxNDfUwO9jHS1sxIWzNDLY20R4K0BH1010XorAuypqeZVZ31dDV4aQqasavLsanLaPTr8Bgr8JrEhN21+F1ytKpSKkQZFBYtIztvCSsyPuT9Ze/w3rL3+GjlR3yW/RnL85ezomAFy/OXszR3KTnCHN5d+i4ri1aisqkoEOXzcdpH5AiyWZK5hJUl6awoWk5OWTrl1YVUSPIoFaYhEWdhNoqIhw14rVLcJgleiwynQYJVU4GuWoBIkEVByUoKhNmUVhUglBZTWpGbAgiRtAipvJTq2jLEsgLEsgKqa4qRygpRqcvx+fUEnArcFikOYxUusxivTYbHKsVjkeA2V2LXC/GZq4g4a6jzyIm5a4i5qom5qqlzy4i6xfhtZSkw0NWsRFr2EQrRp5hV2Th1BXjMJfisAnxWAX5bGSGniKCjHJ9VgFOdh0WeiV2Zk1It/MYSHKokYOjEyzFI0zDXZGCRZ2L8oRu8AAAgAElEQVSRZ2KqTscgTUMnXo6xJhNjTSY2VV5ye8JYmrI/eY2lWJW5uPXF+M1lyWMVEnFVUeeVEvNIaPBXYzcU4dQXEXJUEHZWEnFWUOcRE3NXEQ9KCXlEuCxFGHXZqFQrqFF8jrh6CWLJEkzGAuyWYpxWAQ5LabLW1VCEXps8DocYi0WEyVKJ1S7BbBVjc8hobHaydqKDtk4/Le1egiEDXd0x2lvDhAJmujvraWjw0tFRR09fI529DQTjTnQuOTVmETXWcmrsFcis5ZSp8ymQZ1NUm01OTSbLRZ+yXPQ5GbIVZEpXklWzkhx5FjmKDLJrMslRJCEjX5mL0l9LuU5ItV2Gr82Lu9mF2FyFxCLG2+pJQYTap0JmkyKxiJHZpNQ4qpHbqzEF9DhjVvyNLnwJJ856K/aYEUfcgqfZhj1hQhupRRWsQRurRVenpCZQRYWjFKG1iGq/GNlLiKhyCBHby1G4xRijGlyNFnxNDvyNDqKtflp66+joS9DaXU97byM9I+20DCaIdoQINHvxN7uxx8xo3LXovLU46834m+14EhbccTOOOgNarwyxoYQKbSEyo5Cmzgjx5gBbd05wcvEgZy4eZ/e+raydGqVAmE22IINSaRGVKhFphcspqS5EaqhCH9AhMUmR6KUUSopIL80gvTSDDEEmmWVZlCmEaFxaJHopK0vSWV64gmpTDd6ED2edC51Hj85txFPnxx3z4Yx4MHosBBNhIs0xzF4r0ZY6vBEv9S311DXG0Ft0mOxGPEE3Lr+Tjv4OvBEvsdZ6Ooe7qWtrQKyWkVGcmzrL87NJL84nr0pIqVxGqVxGkUyMSF1Lrd2C1u5A73Rh9vpS8OCJ1eGtq8dX34C3rh5XJIrVH0jBg8HlRu90oXU6UTud1FgtyMxmaqxWFHY7CrsdlcuFIZAEiFq7C5nJSpXOSKXWRIXGiFCpQ6DQpCAir6qavKrqFEy4Y3GOnDzN9Vu36R1dg7BWS6FUQXG1knxxDWkl5XySXcCSjBw+XpkEiPdWpPNBWjYfpefycVY+H2flk1ZSRm5VFcW1ckqUMgrkFRTIyynTShBbapGZlSidemxhF8HGCHVtDTR3NdM/2MPYmhGOHD3I4SMH2H9gjh07t7Bpaj3Xrl/i1JkFrly9wKF9czy9e5uvHj/k+f27/OWPf+Dezev86Q/PuXfrC/7n//lXLp49zeqxYZoa60nEk40+q8eG2bZ9moFV/fSt6qOpswl3yI3VYyXUEKJzoJORtSN0DnQSSURSz8lUMgRVAkxOE/1rBgk1hulfM8DckT3sXzhAvDNBfnkBWruOvcf28fCrR+w9vIeZA7vpH+2jo7eNdRvH6R3oJNYQwh/xMb19Cl/Azd79s2zdPs3snl08ffaQGzevcvPWNc4snmB6apId2zenKkuvXTrPzWuXuXbpPE8f3vv3LzxfPOXbP33Fiy+fcOPmVRbPnuTEyaNs2TbF6OphprdsZM++GaY2b2BwuI+9+2Y4euQgDx/c4cTCEeYP7mX+4N7UhfeRwwfYuWMLW7dsYm52J3vmdjG1aT2rx4YZe/l+E5vWMTm9nt6hHnr6OhlbM5JSIjZNrU9mIA7sYc/cLo4eOcjZxZNcOH+GKxfOcu7UQrI0585N7t68zu0vrnL7i6ucP3eaQ/P7OLB/jumpSTZNrWf+0D4uXFxk8exJjh0/xNFj81y7epGrVy7wxfXL3L1zg/v3biWbo64mcxWvgOX4sUPMze5k08YJNkyuZW52J2dOHGPfzA5mt06zc8sUa0eH6WprZu34KLt27WB8ci3BujD7js3z4l+/5c6XT2gc6KZCV4s+4KJMVU1aYS55IgFltTKqrXosUT+RnjY61q6ib2od/dMTGMJenPEIXWtX4WuqR2JQ464Ls3pqMgUNU1Mb2bNnlv3797Jjxza2bdvC3r1zHD16mFu3bnD3/h3mDx9k7cQ4I6PDDI0M0tXTyfoNa9m8dRObt25KVg+vHmJwdICu/k7iLQ1EEhG8ES+uoAtnwInBZUKqqUYgFVIqLienRMCnGVl8Z+fO3Uyun6K/b5jmpnbq6xqJhOsJBqIEg2Hi8Ub6+wcZH1/HyMgoLS1tRCIxwuEoDXX1jAwN093Zg15vRCKuQaszIalW89mKLN54Zwk/fu11fvjzN/jRa0lw+N4v3uKHv/mA7//y7eRWxL/8ju/+5Df8jx++xn/73s/53777U/73f/oZ//37v+D/+MEv+R8/fI1/+NGvXi5dv5a0MP3L7/jhz9/gx798i9+++ylvf7SMX/3+HdQ6M9FYnJGhVSyePsOp4wscOXiAc6fPcOvGTY4fPcbw4BBdHd1MrF3H7u3bOLh3D8cPH+LSubOpytVH9+6+HJNL2phe5SFeDc09e/SQB3eSXcr/ER5e2Zle5SBeWZz+sxLx6vnnzx7y/NlDXrw6L6Hi+eMHPH2SDFm/ePGcx08fcfDYIZp7Oqm1GBDKpZQoJCwXFLCyvJiMKgGZ4jIypUKy5BXkKsXkKMVUOvRIHAakdgMyhxGFw0St04zKaUHntOKJhvDGwtgDXlQ2EzKTNrkjYdUhNCop1ckpVsnIr65EbjWgtBrpW7OK7bO7OX56gTt3v+Bf//Vr7ty5ys2blzh8cJaB3jacFh2JWICtG8Y5d+Iw02tHGeluozHoZbCtiZN7Z+lrjrN4dD9zWzcQD7pobwixbWKM8f5O1vS0sXvDOOO97awf7KbR62Cir5OR1gQDjXUMNERpCTiZ6G9hXV8j/U1eog4FTk05dlUpVnkh6qp0zPJCrKoSfDYJUZ8aq7mScuEKMtLfZVnaO3y68n0+WP4un6R/yGdZn/BJ+od8nr2Ez7OX8M5nb/Lxyg9IK1hGviiHYnEBOcIsluV9zgcr3uPtz97k3eXvsKzgM5bmfEJBeQZai5Sa2mKqKjPwuhREfWq8Nhlei4ywS0nMpcKpraJWlIOwaAX5hSvIyFtGYVk2gsoC8kvTyS9NRyQuoFJaRJWsCJlCgFReTHlVDuWV2ciVAix2Od6AHp+jloBLRcijIexTE/apCbhr8dlr8NpkRH1qYj4lUW8tYbecgENG0CYlZJcRccoIOKsIuavw2csxKLMRl31MWcE7SAUfo5SuQFedjlGVg9NUgs9ejt8hwmUuxazJwyBPXvxbanOwqfJw64vxGEqwq/MxK7IxK7JxqvPx6IpSmYeITUTwZSuTW1uIXZ2PUZGFRpq0OZkV2djV+an3fWV58hpL8ZvLCFiEyUC3MwkSXvNLuLEICNqEhB0i6l1VxD0SGnxiop4KQh4RPocAqykfjWYltarlKNQr0GgzsVlLcFoFOK0C7OYSTMZiDPrCFETI5TmYTRVYbBI0ujJMZgl19TY6u8K0dwTp6Y/S2OLC49cQjlnp6q4nnvBSX+9hzZpeGhsDtHfW0dIRwR0xU2sRI9ELEBtKqDKWIlDlUarORaDJp0ybj1BXiFBXQLm+iDJDIZ8Vf0C6eCnFmjzKTcWUmYop1uVRoMmlSJtHmV5ArVuBtd6CKWpEG9DganIS6PBjihrxtnpSSkSNoxqpVUK1XYbSU4vOr8EetWCPmHHErHgbnfiaXLjjVpwJK55mG45GM9ZGA5aEHkODGm2sFmWomhpfJTKPiEJNDlUOIXK/lBqPmBqPFH1YhTNhxdfkINDkxh934q13EE54iLdGaO6sp62zgaaOOiJtATwJB7aoCUvYgMGvweBX4WqwEOsK4GtyYA5pUTml1FgqqNKVIlDkIVDkUakuxRex0dQapWegiY2bx5jcPMbQ6i4aO6PI1CIqagWobXLkZik55Rl8nvcZ+VV5iI0Sqq01fJj+EZ/lLOPjjE9JK8pArJVRoRKTKcghU5BDWlEGxVIBxVIBlWoJjqgbZ8yDxqlH6zKgtGhQWjQ4wm689QEcIRfhpiiR5hhqqxZf1EesKUa4PoTNbcXld9Lc0UTPYDetPa20dLXR2tdJorMFR9BDpVJGTlkxOWXFFItFlMokVCgVSI065BYLCqsVlcOBwefDGg7jCEWw+AKYPD7swTDeugb8DQlckRgWXwCdw4XB5cHo9mLy+DC6vRjdXsxeP5ZAAI3LRa3DSrXFjMxsotpipsZqSSkSSqeTWocDqdFCuUqb2oAoq9VSJKtNwcOrCtdXoel0QQUFkhq6V63m+q3bLCyeI9DYSl5VNWkl5Xyclc+7KzJ557PlvLc0jffTMvhgZSYfpeeyJKuApQWlpJWUk1clJU8sJlcqpqBGQnGtlBJVFUW1IgrkQoqqhYgNcqqNtYjVMjQ2HbGmGF097bR3tpBorOPosXmmpie5e+8mp88ssG37NI+e3OfuvZucP3OS54/uc/XCWV48ecjVC2d59vAef/vzN1xYPMWZE8fYPL2BwYEe2tuaaGpuoLunndGxIUZGBxlbP0r7YActfa04Qk6CiRCuiJuWvlY6h7vwNwToGOrE3xCgSilGYazFFXETagwT70zgTwTZdWiG1dPjiDVSSiUCGrubaO9r49SFkxxfPMaZC6fYc3CWtRvW0NSeYPvMVjZt3cDImiEOLxzi9PlTHD9xhJm5nRw/cYSnzx/x/MvHnD13iqvXLjI7tzO1bL1w/DBXr1zgwZ2bfPnkIU+fJK8zXnz5hG/++II/f/t1cg/i8T3OXzjDxUtnOXhoH929HeiNGhrbEoxPriHe0kAo4md2bic3b1zl9KnjzM3uZG52J7t3bUuFuM+dPcWB/XPs2rk1lSvYPL2BbVunuHBxkYZEjI6uViY3rmPmpdrR3Jqgo7OFDRvXMTuzgwP751JAcGj/Ho4dOsCxQweY3zfHyaOHOHdqgasXz3Ht0nkunTvDpXPJcPTjR/e4e+dGUg05Ns/i2ZNcunyO02cWUkHtM6cXWDxzImVrenX/VcXr8WOHOHZ0npnd2xlfs4rBgR4m1q1mz9wuTh0/wtGDezm8Z4b9s7s4MLebA3tm2Ld3hr1755jdP8fk5o1M797GlXu3uPn4AXOHDxJqieOsD+FujGH2uymoFJJbXkpOhYAKXS2rtm1i29EDGMJeynW15EjKyaooJV8qIl9cTk6FAIlWmRyUbIrT1NLI4PAAU5s3sXDyOCdPn+Dw4XkePXrApUsXuHbtCvv37+XkyQU2bFjP9u1bWVw8zalTJ5iZ3cHE+jWMrRlhYnKc9RvWsnp8FU3tjRhtBkx2Iw3N9bhDbvQ2PdHGKP6YH6FEyMr8LFbk5vDx8jS+s2XzDgYHVtFQ34Tb5cdidmAy2jCb7MTjjfT09DE5uZGtW7czMTFJZ2c38XgjiUQTbS2tDA8O0drchsFgQq3S43T5qFWbWLoy5+8g4se/ept/+vmbfO8Xb/Gj337I93/5Nt/72Rt8/6e/53v/8jv+8ce/5r9//xf8t+/9PAUQ//CjX/GPP05mH16BxHd/8ht+8LPX+clrb/Oz377PWx+l8c6Slfzid+9SKVPS0T3A1i07OX/+IgvHTnBg30GOHDrKxYuXWTxzganpbXR09tLY2Myq4RFmd+7g6PxBFo4c5tK5s9y58QUP7tzmyYP7Ly1LT1KVr189f8aLp0948uD+y9ckFYhnj+7z5ZOHf2dV+l/tR7yyOb0ap3v65D5Pn9zn2eN7PH10l6cP7vL43m0e37vNw7u3ePLgPl/94UtevHjOpSsXmdq+lYb2FjR2M+UKGWW1MorlYrLFQlaUF7GiopjMGhHFejlCq4ZyqwaRTZuqaZXbjShsRpRWIyqrEX99FH99FGfIj9ZppcaSHKOrNGsQ6BUUKCWsrCihyqTBk4ihcVho7OngzMXzrJ5Yw7Hj82zePEFbWwOnTh3m3/72DTevX6Au5EEtF+O26PDadIScJswqGdsmxpheM8zZQ3up89jwmlV0xIM0hl30tsQY620hEXTQWedn6/gQc1NrmRrtY9NwD2u6mhnvbGKoMUpffZDBRJiRlhB9DS6avFp82nIssnzM0hxMkmz04nTClgo8BiFugxCfTYLXIUWrLkFYuoyMzPdZmfMpH654jw+XvsP7y97hrSWv8+7nb/Hhivf4YPm7FFXlszzvc97+9A1+/+FveHfp2yzJ/JjPspewJOtD3k97h6V5S3h/2Zt8kvYOZeIcKqQ5lIsyMJsq8buSSoHLLMFjluLQV2KsKUYjLkAlLUYiKyEzfznZhWmUS5JKRG5xGsVlydXr4rIMBKJsROJcJDVF1NSWUqsWotFXojOK8blV+D1qQh4NUb+e+pCJhoiReNhIQ8hAXUBHXUBLzKdOQYTfLiXorCbslhN0Swh4qnBby9EpsxALP0VY/B6Vgk+oES/FaRLgMifXqb02IW6LELuhCKMqD50iE5umELMyB6u6AKe+CKe+BKs6D7MimWXwGAQEzWVEbVXJJianlJijkrClAp9JkApM66rT0VWnpyDCqS1MnVeWppBNRNBaTsgmIvJyS8JrKcVrSYa9A9YyIraXmQ6niHpXBSF7GUFHGV57KXZLIUZjLgZTNmZLATZ7MTZrCXZzCRZDIQZNLiplNiplNhpVPnptCSajCJtVjMUmwWqX4g/oaG7x0trmpyHuIFpvpj5hI1JnIdZgo7nFTzTmIJHws379EPFGP9EGF+6QCZO7Fr27Bq1XhtwmokyTR7EymxJVDiWqnJcwkUeZNj91BJo8RIYiqsylVFhKEZqLEVlLEbtFyP1Sql0yJBYxEouYarsMfUhHuDtEoMOP3FmDPqTDENZjjBgwRY0YIwb0IR3agCZpgXKr0HnUmIMGXPV23HE7zvokRPhaXRijGnQhJUpvdXJN21pGhSX5WSqtAhQ+KYaIMplbCCnRBBSYo1q8jXYCLS7iPVGaeuto6Y/T1henpSdOY3uMhpYwsWY/3rgDvU+JwibDGFAnwaPFhavBgiWsw+BXIbeKqdKVUqktoUpXilgvQG6tRO+ppa4lQM9QC+29cVq66ugaaGLVRB9dQ81U1AoQKUpR2eWo7HKKxAWsKFpOdnkOpQohZUoR2cI8CsUl5FcWkS3MI6sslxWF6SzLTyNTkMPK4kxyRQUIaspR2jQ4om5sYSdGnwV7xIXFb8cd8xFpqSPUFMVb5yeYCONvCGJ0mwnHwwTrg8QSUVq7kiNz7T1tdPV3MjA2QPdgL8097YQSMUxuG9V6NRJNLQqTDp3TitpuRe92YgoEMAeDGP1+jH4/llAIRyyGLRDC6g+mFmW9dQ346uM4w1EsvgB6pzsFEQaXB53Dhc7hSj7u8aB0WKm2GBEbtFTq1FTpdUiMBiRGIxKjEY3Hg8rlotpsQ6jUUFytTMFDuqAitfuQV1VNbqWMbJGEjLJK0krKWV5UxrJCAWUKNdvn9nLli5tsm91DsVTBhxm5vJeWxYcrMnh/2UreW5HORxnZLM0rIb1E9DIzUUVOhZjsigoyKyrIqkqOzuXKhORIS5MBa7UEqamWGpOSGkMtZq+Vtt42Nk1Psnt2Bxs3TXDp8jkuXFzk3v1bnDx1jGPHD6UqXm9eu8yzl6NrD+/e4typBR7cucmje7c5NL+PVSMDdHW20tXZSv9AN4NDvawZX8W6idUMDvfR2JGgd6yPNVPjNHY30TPay8D4IGumxukY6qS1v43O4S6CiRBWv41gIoS3zodYJSG7LBepvobWoQ4kWhnL89MQVpfjjnpoaK1n9uAMdx7e4vrtq2yf2cqO2W20djXT2tXMhs3r2bVnB7P7Zzhy4jDTWzayfecW7t6/xf2Hd7h67SLf/vlrjh0/xPTmDUnlZOsUJ08ka21fqQ/37t7k5o2r/O1fv+X/+b//L54/e5Tagdi+YzN9A8mhvFVjQ3h8SQBePTHGxi0bCEX8jK0e5sD+ObZs3sjEutVs2zrFvr0znDt7iiuXz3Ni4UhKObhw/gyH5vexdnyUteOjHJzfS/9ANxOT42zeuomNU+tZv2Etm6Yn2bxlI5um1jM9NZlSIA4f2s/BvbPsm93F3pmdzO3azpEDezlxZJ6zpxa4fH6Ra5fOc+PqJe7c/oKHD+5w+9Z1rlw+z/kLZ7hy9QJXrl7gzOIJDh85wIGDe9gwuZZNGyfYvm06tQcxf3AvJxaOcOH8GfbM7Uq1Mh08sIfDh/anrE83rl7i9PHDnD15jCvnF7l1/QrXr13ixMmjbN2+hVXjo2yb2cGu+T2cunKBr//8Jx59+YynX73g27/9lZbhPvrWrEJjN1Nj0KC2m6nQKFA4TFhjAcRmLcsFBZSqqinXyMmTlCMzaWke6mV8yyaGJ9eydfsW1qwfZ2ZuN6vHx4jWRVi3fi1Hjh3m4MH9HDy4n927dzIzs4uZmV0cOLCPHTu2MTk5webNUxw+ciA1lDe7Zxc7d29j+84tTG3ewNDYIP0jfawaH6Gxo5FIIkJLdwvukJvKmkrEcilLszL54PNlfGfT1DZaWrtwe4LoDVZqlTrUGgNGk432jh5Gx9ayddsOtm7bwarR1TS3tBFvTNDe3k53Zxc9Xd3EInWYTBa8niBNze1Y7D5WZhfyxjtL+Mmv3uBHv3iTn/w6aWX6wWvv8OPffcQPXnuH7//8TX7ws9f5/k9/zz/982/5hx/96u/Uh+/+5Dd89ye/+TuI+Kd//i0//uVb/Oy37/Ortz/jjY9W8M4n6bz+3udk5BbT2NLJ9NZdnD13iT1zB5id2cepk2e5eesec/sOEY4lMNm9xJvaiYYjbN64gaPzBzly8ADnz5xOZSMe3r3Dkwf3ef74UQomnj16mHru4d07PH147++yEF89f5KCiFfnVWYiWen6ZWpmPpl/uMfjx7d58vAOjx/c5tHdmzy8c4MHt29w/9YXPH1wN6lgfPmMhw/vc/7iObbu2kZDSxO1Rh2VyhrKFTJK5RJKFBKKlFKKNdWUGBSUmVWIbFoq7DqkdgM1L1UIpcOMxmFBYzenIMIVDqB325M+PbMWob6WIrWMQpWUCpOaIoWESm0t1qCXYGM9tx/e597j+2zdtolLl05z/Mg+5nZvYWrDGKPDXdhMShxGJWaVDL28Al11OSGHnoPbN3Lx2H5mNq6m3mfBqKggHrLTELTR317HlnVDTAx3snGkm+3rhjmxZxur2hvYONBBT8zHzNoR9m1Yw2RPK6vb6uivd9Hq1xK1SPFpBDjkBVhl2TjkOXjVhcn9AZMAh6YIi7IQs7oIXW0BVcJlZGe9R07BUpakvccHn77B+5+9wbtLfs+bH/6atz76De9/9gavf/Rr3vnsdT5c8Q4fLH+bNz/9Ha9/8hve/PR3vLf8LV7/5DcsyfqA95e9yduf/IblWR+QmfsJ2XlLkEjzMOgrMOkrcZikuMwybFoRBkUJenkxRnU5BkM1WbnLWL7yY0qFuZSWZ5NTsIyCkpWIxAUUlq4kr2g5xWUrkSlKUOkqUKiFVNeWolALcdgUOO21eJxJmAj6tIQDemIBA3UhPdGANnl8GoIuBT57NV6bDJ+9moCrGo+jCqdDhMNSjlFbgFqRg0qeiV5dgMVQTMAlxe+swmtPgobDJMSqL8aiKcakzsesLsKgzMWoLMCiLcSiKUZfm4OhJhdTbS5OnQCPQYDfXEHIVknIJiZgEeEzifAYBFhUuZjUuVhUuZiVOS+BJA+Xrujv4CHmqCTmqCRqryBiS7ZLRRyVBOxCAnYhIXs5IXs5UbvoJURUJq1VlqRS4bEKcFlLcdpKcThL8Xgr8AfE2G0CbKZiDJp81Ios5NWZKGqy0KqLMOoFOB0yzKYK9EYRLo+ChriD5hYv0ZgNl1uJx68i0mAi1mChLm6npTVAU7OPtvYIq9d0E47a8QSMmJxK9I4ajF4Fen8NNdZySpTZFCoyKVJmUFybQYkyk1JVFgJ1NgJ1NmWaHGQ2AVK7AImtFJGliDJTASJrMVKvCGWoGk1YidhWRblRSJW1En1UR3QgQrAnkApS1/oU6CJazA0mLHEzhpgedVCF0iOnxiZD6VJgDOmx11ux1VkwR4zY6k14W5w44hasdXoMIRVqv5xajwy5qwqFW4zCLUbtl2OKaLDEdJgiyeNqsBBo8RBu99MyGKd9pInO0VZaBxLUd4QJJzwEG1z44y4MXiUadzUatxy9T4HBX4vGXY3KKUXllKJ0SJAahVRoilPwoPPKscf0BJtdRFp89K5qo3OwiabuKPGOEE29dYSbveSKMkgvWUaxNB+hooTSmhJEqgqUNg1al4Faq5pMQS455QUIakQIakRkleWRUZpDXkUReRVFSPVyxNpqdG4TvkQId70fW9iFI+rBVefDHnJR35Eg3tVEsDGSyjY4w25cEQ+BugCBugANzfX0DHan/jH3j/QxPD5MS1cb4cYGbH4PGqsJlcWM3unA4vPiCAWxhUI4o1GcdfU4YnVYwxHMwRCWUBhbJIo1EMIWDGMPRXCEo9hDEayBECavH73Lg87pRud0o3W4UFntKEwW5EYzCpMFpdVKtVmH2KhGpFUgVNdQrq5FpFFSodW8PFoqdbqXAJFsWUpWtdaSLfr3wHRWuTgFD8sKBXyWV8ynuUV8llecum/wBJg/tsCl61/Q0jtAdrmYZbmFfJqZy0fpuXyWU0RGaRV5FTXkVFSTKawio0xEelkZy0tLWS4oIk1YxEpRIWnleawQ5lIoK6O4phyhohKxWobOYSDWFGN83VjywmhuJ6dOH+fO3Rucv3CG+UP7uHP3BoeOHEitHt++dZ1vv36RrHb9f9l6q+g2EDRbt5/OmR5oKuqiVFUqjHbsmEm2TCLLILKYGS1LZrYTQxxmcNBhpkpSgaqkwpyUg8XQMz1r3XvPwzx/90GJeuqc87CXbEtafvCLP+1/7/1qqOzI4f1s2LiG5SuW0NffRU9vB4sG+1g81M/S5SOsXruCpatGGVk5jMljpt6mJdLWwOi6pXQs7mRo1TBb9ozRN9pPa38bnqgXi8+KyWNGopSSV5ZPoViATFtNaU0Fb0/+K6n5aVTUVGIL2NlzeDcvvn/Gtz88Z/+h3axav4Km9u+bZJMAACAASURBVBhGh4GuRZ0sXTPKpWsX2Xd4L+FYiGgszIlTR3n57TNefPOUx1/f5979Wxw7fojx3dvZuWOMUyePcvvWNV48n+CXH77l77/+lFyh/n/+37/z8y/fs3PXVjZuWsvRYwfZtGU9a9evYvfenezcu4MVa5cTbW5g7aY1rNm4GoNJy/ju7Xx2+ji7dm5l44Y1yTrU06eOJfXVlUvJZeuxLRtYvWoZWzav58TJI6xes5w9+3Zx8tRRjhw9wIGDezh0eB/ju7axZvVytm3dlHA0zp/li/NnOXf6BGdPHefiuc/46osL3Ln+FXdvXOX+7Rs8unebrx/c5fH9O9y/d4s7t6/z1ZVLXP7yAhcvneP8hTPJsbpDhxMVs3v37GRsywa2bF7Pvr27kq1Pr4fnbt74istfXuD0qWMcObw/CRGXv7zAl1+c5/pXl7h25SJXv7yYdDx27d7OilXL6VnUy2cXznLy0lkuXfuK2/fvYY8EWL1jC7/8x7/TMtCDpyFAvUmHJ+SjZ3iAcEcca9jDik1rOfn5GSIdTeTLysgTCxHIKzF4bfQtH2LDrjE27BpjbOcWlq5ZyqKRARqaIvgjPqLNDXT2dbBj11aWLB1ieMliduzaSv+iHrZu28SGjWsYGh5INlTt3beLg4f2sv/AbraMbWDDprVseTWyuH7LOkZXLqG5o4mm9jitPa0Y7AZE1SL0ViOiWjn5ZaX8bvXqzTQ2tuN0+TGZHWh1ZkxmBz5/mJEly9mwcYxd43vYuGkL/QOLiTe10N7ZwdDIMP29fbS3tuH3BnC7vXR19jG6dCW+YIycwtIkRPz53Sm8OWkGf3hvGn98fzp/+Xguf3x/On/46xT++M5k/vhOwpH4/Z8/SALE7//8wW8A4vXP/+2tj3nzg+n8dfIc3p+exrtTU/l0bjZz0guZNnchFqef3sWj7Nx9gN6BYTZv3cXJzy4yvvcIvlAz+UIJ5TI1/kgTXq+fdatWcvzwIc6eOsn1K5eT50yP7t1l4uGDZMj6xZMJnjx6yOP79/7b0vTDpMvw2oX47/rfq19//PYFP3zzPOFCTDzg6ZOHPH16P+FCTDzg2eP7PH10j+cP7/PswT1ePn7IyyePEwN437zg+fOnXLtxle07d9Dd34fV7UTvsKKxmVA5zCgcJqps+kSewaal2muh2muhzm1B5bGh9TkwBtzYQj6ckQDBxgZ8jRHckSBmvxuNy4rcqqfSoEpChMyqo0QpR1yvwORzobIYWLJyOSfOnGTV6qUsXbqI4cXdHDu8hy8unGR8+3rCHguDPU0E7Dqcxjosahl+q4rhzgY2L+8nbFcRsilpDBhojliw1EsJOFWsHGxn27pBdq4bYe1wO3s3LmP/5mVcOb6XfRuWsGFxB4sa3fSHXazoaGAw5qTdqyJmkxO3SIkaRQTqiwnpSmi2S/DWF9FgrSRiE2FRFqCUpFFduQBx6VwEhbPIL5pPauZMZqd+mlyJnrtwGlPmfMiMlE+YvmAyk+d+yKSZ7/Lx7PeZljaZOdkzmJc7i7k5M3l/xtvMyZ5OWsFc0grmsrBgLnPSPiElfSqlFZmJgThpLmqFEJtBhstcjUVbiaamiGpxLvX1MnIL0khNn0luQRq5hankFqYirMhBIi+mQpJPYUk6gtJ0ZDUC6tTlVNUWU6sqw2CpxqiXYbfW4fdoCXh1eJxqnLZaPLY6fA4lEZ+OiL+eBl89IbcqETK3VSdyE85a3E45DocMu1WC1SzCahbhsEnxuKoJeurwOavxOuR47VW4rdKkPJbEo6leiF5ThE4lwKgRoFcJ0NTmUl9XgFFVhF1fgUtfjscoxm8W4zdJ8ZvFeA1i3IYK7AYhLnMpXnMZLkMJdm0Rdm3iNOo1QDQ4pUmI+O8gEXVIaPRV0eirIuatIu6T0+yV0+SpSup1Ha3fVo7XVo7HWYHHLcLvkxIMyHFay7CbhZj1xejU+WhUBejqBVjNIlyOKrweBSajCINJTCiip6PTT2ubh1DYjNOjoiFmJhI3EY4aaWyy0tffyMiSdgYWNdPZ3YA3aMITNuMK6jH7VWjdNdTZREiMJZTVF1CizqZEnZ2EiNcgIarPR1Sfj8wgoMoiRG4vo8pZjtReishaQqWtBJG9jFpvNTUeeaKyNVCHJqjG0WHD2+1B26BJNDF5q5PPq/xKlIG6RNWrtw61V4EuqMEas+BotmOOmtAHtJgiOlwtNgyh+qSMARV6nwqtR4HamWh2UjvrMAa0OGNWAu0uor0hmhc30joUp224ic6RFjqGm2ldnDhd8re48cTteOIOfM3OBED4atB6q1HYxcgMQqT6EhQ2KYZAHXVWCTWWCmotYurdNdijegLtDqK9PuIDQbxNDsIdPgKtbsIdPswBHXJ9JTVGMQXiTCSacqT1lUjqxVQba9C5jViCDlQ2LWW1EgSyUrJK8xDISimvE1NcVUaVrhaty0i1QYGr0Ycl6CDQGqGhK44z6sXXHKKxpxlPPIDZZ6Opt5V4TwveWAB/PIgr4sERchHtiNHQ0kBHf0dyG2JguJ81G1ezesMq+oYGCMWiuCNBbH4PFq8Lq9+HPRjAFvBj8XlxRCK4olFcsTiuWBxHtBFbpAF7QxRnYwxnJIojmoAHczCEwe1F7XCidbiod7kxuL1o3QmAqLNYqdYZkGp1yLV6qvR6ZEYNUoMSsS4hiU6DRKdBVK+hQq2iSC6nuKaG4uo6iqpqKK5WvhqO01AoU5BRKko6DgsEZaQUCpmXX8zcPAFzcotIKy5ngaAsqUJpDd3Do1y7dYeT587jjjSSLawgXVDOwuIKsstk5FbIySqXkV4ieuVolJNaUkKqsJi0smIWVhaRIRKQISokR1REVkUC+qrqa9A5DLiCLlrbmxgaWcTn5z/j4qVz3Lt/iwsXz3Ls+CEmnjzk6PFDnDh1lKvXvuTqtS/59ptnXL5yMfFP79UvWLd+VWL9eeMaunraaWmL0z3QRUdXK/G2GJ19HQwsGWBg2SJiXXGsfhsaaz3eRh99o/2s3baODTs3Eu9uItQSpqE9SktfK/agg+ySHKbMm8q8Vy2AH6dMJa0oA7WtHoPLyLqxtTx5+TUXr5xn3cZVHDyyl2WrR1m5bjk9g910Lepkx77tjKwcxulzUFUnY/nKUZ6/fMKdezf5/MIZbt2+xtVrX3L02MHkuvP9e7f4/rsX/PvffuI///ZzQn//lR9/+IbnLyY4fGQ/jbEwXd1t7D+4h6PHD3Hk2EGOnTjM8jXL2Da+FYvTzPj+XYRjIbx+F7v37OD4sUPs2b2DA/t3c/LEEc6eOclXVy5x4fwZ7t29yeNH97hw/gxbNq9n9aplbFi/mq1jG9k9vp2jxw7y+YUzyfzGuc9PM757O9u2bmL3+HY+P3eaK5cvcufGVW5du8K1y5e4efUyXz+4m7jyePKY716V17x48pgnj+7z6N5tbt74iiuXL3LxwtlEVuP4IfYf2M2evTvZs3dncr16186t7Nm9g4MH9nDi+GHOnT2V3Ip4+OAOE18/4Mrlixw5vD8JGVcuX+TWzavcunmVI0f3c+z4QfbtH2f9htUsGuyjs6+D3sV9DIwsZsvu7Vy8+iX//p9/Z9fBfcjqlcR6Orh26yZ6l42BkcUsXbWMDWMbOXfxc+48vMfE86dc+upL9h09xL1HD2jsaiWtOJdcUQlyvRJL0EWsu5X+ZUP0DPZw+osznPz8JJHmCN6Il47+DtwBFya7kVhrIytXL+Pk6WOsWrOcZa9aycZ3b082Xp06fYxLly5w4eJZDhzYx46dY+zYtZ2xbZvYumsboyuX0NKZaJdr6mhBZ9VRIRNRV6/EaLdSq9Pyu8WLl+FyhbDb/djtfgxGGxari3AkzvIVa9i2fZz9Bw6xddsOhoaX0NHZTd9AP8tWLKe/t4/meBMBX5BoNMaSkeWsWLkWt6+BjFxBEiL+8t5U3v54Fn/6YAZ//nAmb06ez58+mMEf3020Nv3pvSmJMbo3J/E///x+Uv/0lw/4p798wP/88/v8jz+9xz/95QP+7Z1PeOujhAvx/swM3p2ezidzs5k6P5tJ01Ix2IMEGtvxheMotWaa2ntp7VyMTKFnXmYR2SUSpCozNRozPT19jG3cwJED+5MQcffmDe7cuJ6sfX0NEc8nvmbi4QMe37/HxMMHPH386P/IQrzW69am1/WtP3zzPAkPySanp4+Y+Po+ExN3eTZxj2cT93gx8ZBvJx7x3dcJ/fz8GT+9eMbPL5/zy/eJetkfvv+Wu3ducfbsZ2zfuYNlq1bS3ttNsCWGNeJH7bWj9NrQhFwoQ07qAnYUHmui5tXvxBrx4403EG5rItjYkAxX20I+9D4ntQ4TUouWSpOaOq+VLGkZMrMWnddBRZ0cX7yBSFOMYDTEtq2beDbxgJ9/eM6VL86yb3wzWzetxGfXEnTriXj0qKsFhF0aRIIFxDz16KsFaCS5uPRiAk4FjSE9Nr0Uq05E1Kujt8XNykXNDHcGWTXQzOcHNnP56C6undzN5sEOeoJm+gJWFkfs9AUNtDpqiVuktNplNFslhLUlhOqLiVnKCWqLiDskxJ1SPLpi9LVZqKszqRWnUylMITNnJmmZM5iT8gkLsmciFOeSL0wnJXsGGYXz+Hj2e8xIm8y87BnMWjiFj+e+zwcz3+HTlEnMyZ7O1JSPmZb6CXOzZpBTupCCskxSs2YwZ8EU8opSSc+aycKs6eTmzUEsyqJeVYZOWYa4dCGZ6VMpKckkJy+V7FdKz5pFdv58BKWZFJYsRFiRTUFxGgWlaVRU5VMpL6BElIWkVoDOWk2dohyTuZag30Q4aMLj0mAxVWM1VWO3VONzq/F7NIQ89QQ9KnzOOjz2msSJlb0GjztRW2qzyrCYJZhNYswmMRazBKtZgs0ixW6V4bJW4bbJ/wEgr6TXllGvFqBRFaNVFqGuLUQhz0FdW4hRU4LHKsdnq8JvryFkryZkr00+Bm1yrLriRDDaUobTJPwHRJjLiLik/zhfeuU+xJ2ypBqdUhp9VUT9cuKB6oReBarj7sTCdtQhIWQTvVqqLsdtK8eVVCVmfXFSJp0Ao16IxVSO0y7D56nF61Fgt8lxe9Q0t7jo6g7T3OIh0mAlHDUTjVsIRvUEowYamix0dIdYNNRMV0+UUMSGN2jCGTBg99Vj8inRumuosVRQoS2kRJX7CiIyKVVnUabJpkKTTWV9DuL6XETaXMS6PCTGQuR2IXJXGTKHEJFNQJm5gFJTIRWWUiSOSlRBBYpgYvVZFa7DENOhCNYkWp2cIqR2MRJH5W/G52o88sQ4XUiJIapPVsEq3bVo/SqsjUZMQR3GgBaDvx6DV4XBq0k0Ofl1WAN67BEz3iYn8b4G+pZ3MrxuEcPrFtG/soeeZZ10LGmheXEjDT1BfO0e3C1ObDETxpAerV+FLlBHrUOESC+gQluI3FqONlCDKaLGGFGicEpRe6swhJS4WkyEe91EB3yEe9142+2o3UqqLVWU1BRSUpNPTmU6OZULkGiFlCmKqDHLUFhrXq1Sq6kzqpCoqikSl5NZXIDabkCsrkKsrqK8Tpx0H5xRL+aAHXvEjTXkxB3zYw050XvMNHTF6RzpxdsUxBZ00tzXRrynBX9TiFBLBF8sgC8WoH1RJ/0j/QyvGGZo6SB9g70MLxtizcbVjCwfprE1jicUwNMQwRttwB9rxNsYwxNtxBVpwBmO4I7G8Maa8DS14o634Io144jGk7KGo1jCUUyBMBqXF8WrilaN04PeF0Tn8VPv9qF2uKm12JHpjIg0OsQaHWJtPZX1dYi01Uj0CqpMauRmLVKDmnJVHSW1NZQqFJQplZTUKCiQyskTy8mXVJNVLmOBoOI3TsP8gpLfaF5+MalFpUmASCsuJ72k4jcnTtdv3WF8/yEkKj2ZQhHpgkoWFJaTUlhGSmHZKzgRMl8gIKVEQHp5CZniYrKlQrKlxRTIhGRXFiKsrqDersfb6CfaGqW7t4MlS4eStaDXrl/m4aO73H9wm19+/YH7D+9w/+EdvvvhJRe/+JzPz3/G6LJhNm1ex5lzpxgaWUSstZHGeAS9RYfL76RnsIf2njbsPjtmlxlXxJPIOMQ8eGIe6h311JnqcEVd+Jp8WINWfE0+REoReRV5lFSVkF2azZSUKczKmEWRpIgiaQlF8lJK5GVMSZmG0qTixv3rPP1mgtXrltPW2URPfweHju5jeNkgTZ1x+oZ7cYZdWNxm1HoV8bYY23eOcfvuDX7+9QcePLrL0WMHGd+9nbGtGzly9AA3rl/h5Ysn/O3XH/nPv//Kf/zyIz9995JnTx/z/MUEJ08dpX+gm57eDjZtXseRYwc5+/lpjp0+ytZdYwwM97N6wypsXhvrxtZRKa9k0cgAu8a3sW/vLnbt3PqbT+kf3L+d3IW4c/s6n587zfZtmxnbsoF9e3dx6OBejh45kPyb3Lt/i2vXL3Pq9DH27R/n5IkjyezG6zXqOzeucvvaFW5fu8K9m9d4dPcWt69d4dHdWzy+f4e7N69x46tEaPx1nezlLy9w9sxJDh/Zz+49O9i2fTMbN61lxcpRRpYsZnTJIOO7tiVXqA/s383xY4c4//lnfPnFee7fu8WF82c4sH8347u2sXs84eqsW7uS4ZFFLFs5wpZtG9i6fTNDI4sIRgO4Ay5irXF6Fvdx8fplnn/zksvXr6K2GkkryEHnsPL8m5c8+eYFL795wffff8svv/7Cjz//xOVrV1izeT2OsBeD18buw/u5//ghI6uWkV1WiEBShsZmINjUQGNHM/1LF7HryB6e/PCM89cuMrJmlBWbVjG0fAi7z47VY6VvsJf1W9axa99O4s1RQhE/g8MDDA0PcPjwQU6fOsG1a9e4c+cWly5d4uTJ4xw6cpid4zs4cuwo23ZsZXTFcgaGF9Hd34c74EFaLaewtIRajQaTw8HvOjsHMZvduFwh/P5GrFYvDqePeFM7I0uWs2VsBwcOHmbX+B5WrV7L0PAShkaGGV22lIGBAdpb24g3NtHV1cOK5WsYHlmGyeohPbuQydPm88YHn/LG+9N455PZ/GXSLN74aDZvfZrCnybN5I0PZ/LmpBm8OWkGf35/Kv/2zif8/o0P/68g8fs3PuRf3vqIP78/NelCTJqTzUfzC5icks+fPpjBpBnpOALNWLxRFuYJKSiVki+UsDCvjFkL8pmZlk+WUE6t0YunoY0NGzZxcO8eThw5zGcnjnPl0kVuXv2KOzeuvzpXStS9Pvv6MU8fP0q6FK+rYF+fM70OTL92Hl63MT19dY70Ogfx7OuHfP3gLk8e3efF00c8eniHR49uMfHoNk+/vsvLxw/4duIR30885vuJx/z07Ck/P3/2D5j49lv+9tOP/Pz9d7x88YzHDx9x+fJljh4/xvY94yxZt4pwTxv6iBel344q7EpCRJ3bQr3XjjnkxROLEGqNE2xqTEKEIxLAGHAnBumsOqQ2HXKnkXKdghq7EZleTb3Dwti+caItTdjcduKxCB2tMXq7mhnobWOgp5lFvU1EfCYO7dlALGhEW1eMxyxHKcvFa5Khq85HJcrEpa/Eqqsk5FXhsydObCJuNc1hA4PtftojJpZ2hjiwaYRNQ22cP7CJgxtG2L60izVdDbQ7NXR51bQ5a2hzVNHmkNFik9BoKqXBUELUKKTZVkmjuYyAvgSPLnFrb9cWoZYtpEwwm5TUj8jMncO8BZ8yN3UyhWUZFJVnklU4n2JxDlXqcuRaEXKtiPIaARklqUxPn8wn8z7goznvMS97JpPnfsgncz5gXvZMsopSSc+by/zMGcxLn0Za9mxS0qcyP/VTsrJnUlmehVyaR2lxKumpk5k//1MysuZSXJqDQJhNZu5csvPnk1OQwvy0qWTlzSU7fx6FZemUSXMRirMpKE1DKM6mSimkvCKH2roybBYFXrcOl0OF1VyDSS/DqJNiM8tx2mrxO1UEXGp8zjrctmpc5iocZhkWsxSTRYrRJMNgEmMySjGbJFgtcmzWKmxmOQ6rHI+tDq+jFr9Did9Rh8+uwOuoxWKUYNBXoNOWodUIUSmKqKvJR6ssxmoQEXQpCLoUhFwKwm4lYbeSBpeSqFtFxKPApCnEphfgNAlxGEtw6AS4DCUEbJU0euXJHESDXZzYkXDLaXYnVq5jrsQGRNgjJeqVJVwJT6Kd6fXCdpNHTqNTStBaic9SjstcisNUhlVfgkknQKfOx1BfiEknSICEoRSruSLhQrjrcDpq8LgVNEQttHf4aG3zEWmwEggaCUfNuANqnD5FEiKCESPRuIN4sxdfwEQgYsXoUKIwiFHbZBj9dag9ckR6Afk1aRSpsxBoMhGqEiDxGiJEmgRISLR5iHV5iPT5VBryqTAVUGZOSGgpQuwop9JaRpVbQo0vsUqtaVBSH1VR5ZZQZiqhwlKK2F6BzCVG7kkMxck9UuQeKTKXFLkrsWCt8NcmMhZOORqvAkvUgDNmxRY2YvJrMXo0mH1avA02Glp9NHdHaelppKm3kc6hNgZX9bFk3WIGVvbQOthErK+Bhp4g/g4v7hYnjmYr1pgJdUCFxCJGqC6kylqO0i1G5ZFQbStDZi6hxl6JxidHH6oj2OMg3Oci0u+mYcBDpM+Dr8OGLlCH1FxGlngh2VVZzC2axezCaWSKF1BtFWNu0CJUFlCpLqHOUo3Oo0VhUVMkLmV+TgYpOdnkCEuoM9ej95ixR9zoPWaqdLXUmdWYA3YsQQeeeABfcwh3zI/Ba8HgtRDpjNG6uBN/S5jGriY6BrvpGOymua+N5t5W4t3NNPe20rukn2VrlzG4bJDhZUOsWLuc5WuW0T3QRTgWwhXw4A0HkwDha4ziijTgbojii8UJtbQmAKIxjrOxCXtDDOsrYNB7A+g8/t8MxFWbrFQZzNSYbdS7fZiCETQuLxqXF7UzkWuoMphfBaS1VGrUlKmqqdBUIdbVITOqqDLVI9YpKVXUUCSXUqpQUKpQIJDXJnYdKhJaKBQzv6CUtOLy/8Nt+O+w8FoLhZVJxyK9pCL5HqsvxInPznLt5m26B5eQX1lNSn4p8wtKSS0qfwUoxcwrKiZVWMzCCiFZ4tIkRORJiskVCyivE6N3mYi0Rekb7mPdhtXsfvWJ84WLZ7l+4wo//vQtL14+4dvvnnP/4R2u3/yKk6ePceDQXo6fPEJrexOd3W0Mji7GF/biDXkwO0zU1tdidplp6mwiGAuiMmuo0dWhMCox+60YvUYMHgON3Y20DLTQPtiOI+Kg3lFPljCL+bnzKZIUUWOoIb8yn8nzJjMlZQopBaksKM4kXZhNRkk2eRUFHPrsMC9/esGa9SsIR/1097XT2BTGYjcQbY7Q1t2Cwa7H3eBJ5CciXvYd3stPv3zPjz9/x1fXvuTYicMcPLSXPXt3smz5CAcP7eXunRv/cCH+/iv//vMPfPftc148n+De/Vus37CatvYmtm7bxOnPjnPoyH6OnTjM4ROH2Lx9E/uP7GPj1g2sWL+CpWuWYvPaOHT8YGLIb984O3eMJbcUznx2Itls9DoTcfTIAdatXcmK5UvYuGENhw7u5fKXieD2V1e/4MLFsxw9dpBDh/dx5mzCybh+7TK3r3/FtcuXuHb5Erevf8WD2ze4e+Mq1y9f4qtL57lx5Qvu37rO3ZvX+OqLC8lsxM0bX3Hzxld8deUS586e4tjxQxw8tJet2zYxPLKI9o5mWtvidHe1Mbi4j+XLRli3diW7dm7l2NGDHDm8n107t9LX20lzU5RoQ5DurjZWrVzKtq2b2LF9C9u2b2bLjk3sPjTOtvGtdC/uxu6xobfpcQe9RFtiHDp+hKs3rlNvM+FpDBPrbsfTGObk52f5//7X/+K//uu/+OmnHzl69AhLlo6wdNUyehb3EW5ppKGjiUh7nA3bt3DnwT027xijolZKeY0ElUmLpyFA90gfrgYvg6tGOPXFGT6/dpGt+7azeMUQa7etZ2x8jJ37d7Ju81ouXrnA8pWjhBsCtHU009PXyejoCGtWrWbfvn2cOXOGU6dOcfx4AiK279zB2LatrFm3lqHRJXT399HS0Y7b76NSKmH2/HnMX7gQoUjE7xqbulFrbTg9DUQa23B5I3j8Edq7+hkaXc66TWNs2zWemMVes5rRFctZunIFK1atpL+/n66OTjrbu1i8eIhlS1fR07sIvclJnqA8CRFvfjCddz+dy5sfz+HNj+fw9pRU/vzRLP46eR7vfjqXdz+dm3Aq3pvCv7z1Eb9/48MkPPzzm5P417c/5g9/TTQ8vfXRTD6YlsKkWRl8nFLIh3PzmLxAwD//dSofzlxImbweoUTF1HmZpOWVMm1+FlPmZDI3U0B6kYR8sRqlLUy0YzFd3f3s3DrGiSOHOXHkMJc+P8e9WzdfnSo95sWTiSQ8vD5hevLoYVL/e6j69Rr1s68f8uTR/d8899pue3z/TiI0/fV9Hj+6y+PHt3ny+E4CIr6+xzcT95NOxHePHvHDkwl+fPqE7558zXfPnvHTd9/y8/ffJRa1X3zDk0ePefDgAXce3Of0pfOMbl6Hpz2OKuBAHXGjDDlR+x2o/Q50fiemoCexEdEQJBBP2On2gBdLwIPWY0dm1lJpUFFpUpMhLU2GsiVaJa2Lelm7fQv+hjDxtibWrlnBqeOHOHF0H/09rUQCdhb3NeN3alk21EbIrUFfV4Jamo1LX069LAtjbS7VpXNRyxaiUxZh0paiUxRjM1TgMkkJOKppj5jwmaUMt3rZubqHw1tGObhhkDVdEQbCJnq8errcGrrcKrq9SrpdNbTZJLRYRLRaK2mxVNBoKqHFXkFIX4hTmYNTnYtdlYemKh2xYAaF2Z8yY/pbCIRp5BTMZU7KR2TkzCQ1axozUyaRUTiH0bV9WLxq0gpnMytjMvmiDMRqIfmSTGZmTCEldzZZJWnkV+SQXpjK7IwZpOTOJa0ghVkLPmVh7lyy8uaSmTuHzJyZpcexPAAAIABJREFU5BfMo7QkHWFJKvm5c0hJmcKC9JkUCjIoLc8jtzCVrLx55Bamkpk7l4yc2eQUzCdfuABBRQaCigyKyhdSXJmJUJyNoDid0rIsZFUCNPUSbBYFVnMdWo2I2upilLVCdBoRFqMMh7UGp7kaq16Ksb4crbqUmloBdSohqvpKNLpKtDoJBqMUm6UWl1OB06bAZa/Da1fhcyjxOzWJRiiXlqBbg8etwO6swWKrwmySoNOWo1ELMRvEeJx1hLxqgh4VIbeKoEtJyK0i4lbT4NEQ9WnwWCvx2Cvw2SsTToGlDI+1nLBTQqNXTswjJ/rqhCnurqLVW0Ort4YWl5yYS0bYKSHokRLxVtHoldPoriLqkhG1y4hYJbR464i7qgnZJPitInyWSlymSmy6Ukz1xRi1Ra8AQohZL8RkKE06ER5XLU5HDeGQjrZ2L51dAeJNLrw+HXaHEpuzDrunDrWpAqurhkCDHo+/nkDYRGPcjddvxO03UG+upkZbgcIspt5VRa1dTHl9AYV1CylUZVKoWkixYiElygzKVJlUqLKoVGZRqc6mQpVF2SvAKK3PplSfi9CYR6kpnxJzIRX2MkotJa+G3yRIPWIUkVrq42pqgnIq7GVUOsoRuyqResTIvJLfSOSsRGQrR2yvoMolptolo8ZdlXQi9D4Neo8ag1uD1avDFTITjntp6ojQ3ttMe38Lje0Rws0BGjpCNHZFCLT4cESt2CJmTGEDhrAeXVCDyq+kzlNLlVOKyFJBuakEmVWIJa4k0GvBGK2l0pCPUJNDtaMcU6OS8ICTUL8DT4cFa1yLIaJE6ZEhVOeRVj6HKXmTSROnslCygPy6LMoNxehCClxtZsTGMvRBDTq/Fp1HT61JhUBSQUpONqm5eeSWClFadbhjfgKtEawhZxIU9B4zJr+Nhq440e4mAq0RPPEAgdYIwbYGIp0x2ga76FnST9uiTjqHeuge6aNjcRfdw70MLFtM/9JFLBpNaHTlEpatXkr/UB+ReBh3wIU76CUQjeKLxvBFY3giUZzhyKuq1hi+WBOOcAO2YBijP4TeG6De5UVpc1JrciDXWxHpDIh0BirqdZRrtJRrtIh0BmQmC9VWO1VmK3KLLfm1SGegTF1PiUJFsaIWoaKKUqWEMpWUcrWMCk0iW1dcU0WBTEyRXE6RXE6eWEZWuYiscsmrrIKcjFIJmWXi35w0vQaGjNLEKVJW+f/9Na+1IL+E/HIpHQPDXL15m+OfncPqbyC1KOFGJFwNAXML/+FEZFSWsLCyiPSKQnLFAoR1IurMaqwBB5G2KANLBhjbtilxivMqA/H02WMePb7H8ROHOXxkPytWLaV/UQ8tnc2s3bSGE2eO0zfYS2dfB5HmCCanCbvPjifswRXx4In6sPhs1BmU1BqUKExqJGoZcl0NJp8JuU5OlbYKjV1Dz2gPzgYneRV5BFoCOCIOfE0+zH4zGcUZfDznY1LyUiiQFJIjKmTqwlkUSorpXtLL1fvXGF29BKvDSHNbIy2tjUhlFfiCLgaG+9i6awuLly7CF/PjbfRx8vOTfP7FOZ4+/5qnz7/m8wtnOH3mBIeP7GdoeID1G1Zz9twpXjyf4NdffuDXX37gb7/+yC8/fMvLF094cP82p04fY/2G1Yk61aMH2H9wDzt2beXw0QOM79/F3kN7uHjlAgeO7ufwqcNs3rmZ8YPjfHb+NLvGt7Fl83q2jm3ks9PHk6NtE18/4O6dG9y7e5MvLn3Ozh1jDA8N0NPdTldnK0tHh9i/b5x9+xPau28X47u3s2vnVvbt3cXpU8cSuYML5zh/5hQXz33GzauXeXT3Fg/v3OTO9a+4dfUyD27f4OGdm1y/8gXnTp/g3OkTXLt8KblWffnLC4m62ZNHOHrsIFvGNtDb10lXdxtLlw3T2hIjFPTSEAkwumSQ3ePbOXJ4fzJMvWH9ahYv6qW5KUpba5yhwf5kxevJU0c5de4Ehz47zIZtG2jpa8PX4CPYHCbe1cqK9au5dfcO8fYWSmViugYH2HP0EJvHd7B6y0ZOnj3DlctfsHr5KD3d7axYOcrmsQ2MLB+mtb+d1oEOhlYvIdTawLJ1K5h49oR9h/cjqpMgqhZhsBsw+iwYfRbk+lokmipivc10DHWhdeqxhRzsOjzOkbNH2bp7jK27xxjbuZn2nlYcXhut7U20t7fS3dnFimXL2Ta2lR07drB3716OHDnC/v37WbJ0lL5Xq9atnR0EImH0ZhPFZaVMnz0LoUiEpKaG33n8MeTyeiz2ANFoG15vA8FQI339Q6xZu5HNW7azectWVq1ey7LlK1m9dg2btmxmbGyM3u4eujo66enqZnh4CUtGV9DW2YfJ6qFSquTj6am8+eE03pw0g3c/nc/bH8/hrU/m886nqbzx0Vzem7aA92ek8uH0VN6ZMpc3PpzOv7776qzpzQ/5/Rsf8vu3P+KP737KHz+YypuTZvDOlLl8NDONT+Zm82laEX+ZnMqnaUW88ck83puxkL9MmsUHM9KZlyVkyrwscoQyUgvKeXdqKnOyhGjdMSyhdkqr1EilVSzu62Xvrp3s3z3OudOneHz/Hi+eTDDx8EEyB/Ho3l0e3r2T3JF4Ha5+8igRrv7vVa4vnjzm6eMHTDy8l/z+NVRMPLzHxKvmpcf377zKQtzj+ZOHvJi4nzxn+sdJ02N+fv6MX1++4OeXz/nx5Ut+/vZbfvz2G7579owfn73kyYNHPLz/gIePH3HpxlU2791F++hiAt2t6MIe9BEvpnBC5pAXU9CDMeDG7HfjaQxjDXgwuO3oXDZqLXoqNIlK1xKlHJFeRaZISKW6llqjFm8sQlN3B2cvXeCnX37k5IkjnPvsOEcP7GGwr4N4g4eh3mbCXiN7tq4k5FSjqMzGpRdjrCnEY6hAKpiNTV2EQrwAvUqQgAhlEUZVMfVVuZgUAtpDetoDWoaanfSG9Wxf0sZA2MCSJjsjjVa6PWq6PWra7LV0eRS0OaqI6IQ0aAW0WCpotZYTMxTTYimjUS8gpC3Co8lHI06hJHsS2Qv+Sl7WR0z6+F+olGRTKcshNWMyc9I+4ePpb/GX9/+JD6a/zQfT32bSzL8yaeZfeWfKn/jzpH/m7U//yJTUD1lQOJvUvNloHUoi7UHkWimzFk4nJXduAiry5jI3bSq5hSkUl2WSXzSfzKxp5ObMoCh/FkWFc8nNm8O8lMmkZ8xAULKQvIIUMnPnUFKaiVhaSIEghaKSBeQLUsgtmkNhyQLKRNlUSHIRVmRSUZZJiWABwuI0auQCbOYaXPY6tOpypKJsJGUZ1Erz0ShLMWhFGLQiNMpS6qqLkFflI6kqSGQslKXUKsqpri2luraUOmUFmnoJdocau0ON067G5VDhdWkI+vREAyaiYRPBkAFPUIvLq8bmrMNglqE3SLDZawmHDISCekJ+XSL07U0o4tMRDZiIBfU0RXTEwxoa/UoinlqCTjkBRxVhh5wGVw1NfhXxV9sWzR4FrT4VrT4Fza46Gh1VRJzVhD1yGnw1xHy1CXlqiLpqiDjktPpUNLqrCdulhGwSgjYZAas0CRI2U0JWYxkmQ+mrc6ZKnHY5Xo8Cv09NS6ubRYtjDCyK09rmIxA0YrUp0RpluBu0SNRFyOuLsQWU+KJG4m0umtq8OL31mGy1aC1ytLYqNHYp1cYyypS5COqyKK3PJV+RRr4ijSJFOoK6dISKhZQqMyhXZlKuzKSkLj0BFtpcxKZCJLZixPZiyi2FCI155GuzKdIXIHJWIHJWIDAkwEIVVSRBosonReyqpMJeRrmtlEpHORK3CJlXgtwjReKoRGQtQ+qopNolQ+GWowuosTYaMQa0OBrMhFo9tPQ30jvcxsBoN4uWdDMw2k1jVwRHxIbWqUHr1GDw1qPzaNB6VGh9GjQeFSpPHXXOaqosEiTWxO/QNWiwt5kwRdV4O0z4uyyYGpUovSI0ASnWJg2uLhNyVwUyRxkVxmKKNXlJ5ValMbt4GvPKZ5FRtYA8RRZiWzlCbSFFqlz0YTWWmB59QItEL0VYU4pEI0dtNaK129DaHeidDpoHOmkb7MIcsCNSyVBa6zEH7JgD9mT+wd8SxhMP0NAVp32oG39LmFB7lBWbV9M7OkBjZ5y2gQ76RgfoWNxF/9JFLF2zlP6Rflp7Wlm+bjnrNq+lf6iPaHMDsdZGWjqbibU1EWltIdTSTKi5iWBzC4GmZryNidYliz+IxR/E8PosyelHbfeisLioNtiQac0JGKhTIqhVIKhVUFRTR1FNHYXV1RRWV1OmVlOh0yIy6KnUaynVqCiqqyFPLiNXLqZYKaWorpKi6koKaioR1IgQ1EgorJKQL5VQXFODQF5LvqSKzDIxmWVicirlSYjIrpCSVS4is7SC9JIy0otLSSsuZWFJGQuF5WSVJlqa0ooSeYmU/BJSCoUsKCwlXVBOhqCctAIhqblCymo07Nx3KNHitPcAxVVK5uUXMy+/iPmFhcwvLmJBaSFp5QWkluYxvySLkjoRKqcOd3OQSGeMeHcz/SP9bBhbz/6De9i2YwsXv/icB4/ucuTYQQaHB1i7aQ3xthihxiDtPW2sXLeCHXt20j3QxaqNqxheMUy8I44n7MHisxHtiBHraqLepqOyVozGpkPvNCKQlqB36jB6jdTbNDgbnMjrq5CoJQikAqq0VXjjXnSuxGu0Ti0lVSXkVeRRJCkiQ5jJpNmfMDNjDoNrRnjxt2/Yd2I/mQUZ5JXkkpGbjkqnoE5TQ3NHnJXrlrN60yqCsQDDK4bYunuML69c5PmLCW7dvsb5V9sX+w/sZmiwnzWrl7N/3zi3b13jb7/+yH/8+8/89N3L32xSje/axtJlw+zds5O7925y/sIZ1m1YzabN6zh24nAiX3H/JucvnuXEmeOs27yW5euWs+/wXuJtMfbu25VsNnq9WH3t6pc8mXjIjetX+Oz0cbZu28TiwT6GhgdYvWY5K1aOsnLVUnaNb+PI0QOMbd2YHINbvWoZ/X1d7NwxxtMnj7h+5Qu+OH+Wi+c+4+qXF7l17Qq3Xp003b15jWtfXuTLC+c4efQQe3dt5+jBfVy5dJ7bt64lnYgzn51I7oVsGdvA4sE+1q5bydlzp1i7ZgXLl42wccMa9uzewZrVy2ltiTE8NMDxY4fYv2+cdWtXMtDfTU93O4OL+1i1cik7d4xx9NgB9h/Zy7Y9W1m6ZpTeoV5GVo6waccmtu/dzotvXrJn/16KKoVUVkmxeF30jw6zavMG1m7dzI49O9m+bYyVS0dYuWKU8d3bOXRkPwePHWDvkb3s2LeD1WNr2bx7jPVb17Pn4B6ev3zOinUr8IQ9KHQKRDoZ8wVpZJRlMydvPu9Mf48pqdPJKMmmok5Ey0AbJy6c5ML1i4ysHOaz86fYsmMTFqeZWFMDjY0JdXV0snjxAENDQ6xdu5bdu3ezb98+No9tYenyZSxZOsrQyDCxpjh6o4GyinJS0hfyydRpTJs9j99JpQq8ngg+X5RoQyuN0Ta6Ovvp7xti3dpNbNwwxtjm7WxYt5HVK9ewY9tOjh44wr7x3Wxat5bBxQOsXb2GsbFtDA6N0trRi83bQGZRJW9PmslbH83mzQ/n8Nakubw1aS7vfDyfv36SwruTU3l3aiofzFrIx3OymDQnk79OSZw5/eG9afzre1N546PZ/OGD6fzbu1P5wwfTeXvyPD6YtZBP5mbzyfwcpizI5YNZabz16TzenDyX92Ys5OOUfKakC5i6sJiUIinvzsxgaloBMzOLySiW4W3qJlMo5dNZKRQVFdHSGGF82xZOHT3ElYufc/fGVR7eucnTR/eZeHA3Wbk68eAuX9+/w+N7t5M/f/71w6ReTDzixcQjXj55/Bu9mHjEs8cPeProPk8f3efZ4wfJ1yW+v//q/Q9/875vJxL65utHfPP1I759NsEPL5/xw8tnfPtsguePH/Pd4+c8u/81jx485vqNW1x/cJ/Tl7+gbXggCQqJZWofNr8Ls8+BOeDEGHJhCCYedV4bCpserceKTK+kqKoCkaaG0hox5XVSKmqlVNZIMTksmOxmrC4bO8d38N13iZapa19eZO+2MZYu6qMp7GWgPUZfa5Rr508Q91uxqSXoZAKcqgocyjI0ldloRJnY1aU4zWLEZSnIKhZgUgjQyXNwKAS0eZQMhA1s7Iuwpt3NaNTKSIOR0UYzQ1EjfQEN7c4aet1qOly1NFslxCyVxC3lxC3lNJmENBkFtJmFNBtKiKgL8ShzsSpyqBHPJ23B27zz3u+YMecNZsx5i0+m/ZH3P/1XPpn1FjMXfsKU1I94e8obvDv9bd6e8gZvfPIn3vj4D7wz5U9Mnv8+KXnTyC6dz9R5H5KSPQO1qZpIi5c6nZQ56VOZu3AaxaJccooWkJEzm9y8OUglOWiUJdRV5VKUM4WU2W+RkTWZnPwZ5OTPICN7Clm50xAI51NemU5ZRRpSWR61dcWIxNlkZH3KgtSPyMudiaBoHrk5M8hdOJWS/LlIStOoqsigujKDWnEGCmkWSlk2SnkOClkuNqMYnaYMpUJAXa0AQXEKpWUZlFVmUVaRg6ymBGFFDuVSAWpDDXKlCFldBVpzLWanBpfPgMunxxvQE2qwEG1MZAK8ERPWoBaLV409oMUZ0uPwa7F5tTg8Wtx+I16/CV/ATDBoJRSyvZKDSMhGNGCiMWD4PxTz64j5dcQDepr9epp8Opp9OuKeemJuNVGnigaHgiafjrivPqkmv5bmgI7W0CsFtDT5VcS8ChpcNYSdsqSCLhkNwToc9srECZNLhsslx2yuxGioxGqvIhoz09kVYGRJO8NLOmlq8eFw1eN06wjFnaidcqTmCuQWEcaAClfMiCtqwBXW4YsasXqV6O0yFMZyZFoBYk0h5ao8SmqzyJcvoLAujXxFKvmKVApfqUi5AIEqjWJ1OmW6LMr12VQYcqgw5VFhyqPSnE+FJZ9ycwFCYwElhkLKzMWI7GVUWIUU6wsQGhOnTnKvhLqgHEWomiqPGImzAplbRI1fRm2gCmWwBn1Mg6VZjzaipMYhpdouwRBS42mzEe7107QoQseSJnqWttOztJ22wSYau0IE2zwYIwbUARUanxJdUIM2oE5Cg8JZjdJVg9IlR+OtxRSpx91qJdzrJbY4RMtghHi/j7ahMI39HmxxLcaoAmuTBnVIRpkpn3xVOoWaDArVWeQpMsmUL2ChLJVM2QKyaxaSJppLhjQFibUMibWcPPlCZJZKbDETtbZqNJ56nHEP9oiLGqOSOpMOd2MD4fZWHJEQjrAXo8eGxmZA5zRjD3nwNAZxRnyYfQ4i7XHaFnXTOdRHc18HzX0d9CxZRN/SQToGe2ntbqezv5vewX76hgboHeynZ3EfA8OLWLxkkKWrlrFm41pWrltF32A/rV1ttHW309bdTry9GV+8gXB7M5H2ZlzRCJaAD2vQjyUQQO/1ofN40XsDmPwNmIIx9L4GFDYvIo2J4mo1Fap6yhTqZPBZqFQi1usRGXSU1isoUddSblAittQjtqgRGmopUEvJVpSTXVtGua6W0vpqBHUy8qpF5EgryZVJKKiuoqimhpxKCfmSavIl1WRXVJFdVkVOuZxMoZTUgjIyhOUsLBGysKiYBUUC0gqKSC38/yl7r6e2EnXbd/0D5+619urkiG1sAyZHEYRAIBBJICQkECggIZSRQIggcsYYsMEEY5xzxhHnHLrdwTm02726V9i5zql769QNdc55+d0H2azuvXbtW/dh1NQUmlPoTT99Y3wjc+kYK8wkSphBTFoGkWmiQLlcmojo1Exi0sQBpWQSJcgkIimDiKQMDJY6Lixe49HX39I1NEJCVg5hKcnEZKaTkJNOXHYKCbmpCAozKNArUNo0aJwGKh0GOjZ3sX33FPMHdnLvyzt8/4e3PPz6AecWz7JlcgtbpyeY3TfP4MQW9p86wtbpCSZ3TNE7PMi+IwfYc2gfo5PjTM1PYbQZqTRW4vV78TS7MdqqSc4QUKZXYfNYySwQI1MVoLfpyC0OAEVjez0N7fXobTpq6kyY3TXkKaRIlVLyVfmIZWKCo4NJkaayLmodwZHraen18/IPrzl24STRqXGsCl1DRqGYcEEkBeoi2oY66BhqR2fVYrTr6dvcxdBID0+eBhqaf3j9gpdPvuHujatcvXiOC2dOcvbkMR7cvsHr50949/oF/+1f/4l//cc/882j+0v9Fwf2zLN96yjnz53m6Tdf8fTJ18zvnGF4cz+LlwIFfQtnT3LtxmUWL59n2+QYnd1t+PyNeH0eJqe2cnbhJMcPH+D08SNcvXSeWzev8vDBHe7dv8WFiwscOLiHQ0f2c+HSWU6ePsboxBY2jw8zMx/oJugf6GZ4qI/hoT4OHdzLtauXuHf3Jq9fPePd96+Wmq8vXlhg8dI5vnx0j7dvAj/QPv7qAY8f3uP+vVvcvHFlqc36y0f3lkLVd+/c4Pq1Rb795ktevXzK7VvXuHhhgcuL51k4c4Kjxw5w/sJprl67yJ69c3gb67BYjTQ119PV7aetPTAN6uhsoX+gi8ntYxw6vJcLF89w4+ZlLl4+y76DO5nfM82R4wc4t7jAjbvX+PGn9/z5H/6Mt7kBR4MDZ70Lb6uP1q42mjtaGRwd5uipY2ydGGdubpbDhw9y5uxpzl04y5mzpzl2+jhHTh7l4LFDTM1NMzoxxo7dc7z94XvOXTrPwMgg7kYPOdo8EgoFRIhjCM+MZm18MJ+GLCMsJYKiShnpBZm0DrRx9tp5jl84ydEzR7l04xK79u+mq7+Toc2DdPW009DgoaHRTXdvFyOjm9m9e57Lly9x9uxZ9u3bx/79+zl+/Dj79h1gfHwbne1d1NV5qK6xkV+s4DeyojJ0WjMedzOtLd0M9I8yN7ObXXP72LNrP7t27mXf/H72zO1lz9xuFk6c4eqFyywcP8n87Axjo8PMz+1k774DDAyO4PG1Ua63EJUk5tOg8A/wEM2nq6P5fHUMy9bEsXxtLMuD41gVlsjqCAFro1NZG53KqvAkvtgYyyfrIvld0Cb+fk04v10dxt+tCuX3ayNYFhJHUGQya6NTWReTxprIJFaExvDJunA+DY5iWVgSa2NFBCdmsz5JQnBiNqtjhIQm57AxIYOY9FzS8uQkZOQQHB6F0VDN1NZRFs+d4e6Nq0seuxfffc2b50949+r5EkB8XLv6+tl3fP/y2RIM/FL/HiD+vyDil9f99O7Nr/TLa79/+Yx3r54H4OKHt/z8w1v++PZ7/vj6PX96+zN/eP8Tt+7d5/DCGcZ378TW4qXa48DscVLrdmJ2WDBaazA4zBjcVnRuM2UOPXJzFQqLjmKThrJaHbnlJWQrCqn1Oqlvb0Jj0lHrtuNtaaR/8wCtbS246+vYvXueRw/v87//2z/zf/7Xf+PHVy84d/wIO7aOsHdmgm0DXWwb7KDJZsBaVUKNIg9reQEmRTaqnCSUWXGUF6SgLctAlhdHpSIdl1GGoyqXen0BXXY13TY1Yw16tni0bPFoGWvQM+7TM+rV0l+nptMqZ6hOw6Crgl5nGV2OUjpsMtot+XTU5NBenY2/UkSTOhVPWQp1FenYNRno1KkUFcWQkR1KRMynhEb8nuDQ37Em9HdsjF5OWNI6NsSvY2XkClZGrmJFxEqWhy9jZfgXBEUsZ03kMtZEfMbaTZ+yJuwzgkI/JzZlExnSZGKSwwgOX0lEwgZSxHEI0iKIiF5NROQqxKJwKlVianRSVAUJpCasJDZ2GVFxy4hNXE2qKIT8wkSKipMRikIJ3fQJ6cJQ8vMSyM9LICV5PfExq0hPDSE3O46crFiKpYnoy3Mwa/NRF6dRnB2NMi+OCpkAdWEihdkRqOXJVKkyUJYKKVdnUaYWk50bH5hwZMSSlh6NJDcFUVYCUpmYqho1yio5xZpCKqqVGO2VWD3V2DwG7HVaXB4tLk8ldncFriYTJnclWqsarVWNwaHB5Kyk1q3DUW/C7jFS11CDx2vF67Pja3bS1OLC11RHi8+J32ujzWtdkr/Bgr/BQlu9eUntDbV0LqmGjnoT7R4j7R4jbe5q2tzV+OsM+OsCwNHm1tPuMdDRYKDNo8PvrqTZWY7PrgxMLqzFNFjkeGzF+OpVOB3F2GzFuFwKHA4FFksxDpea5tYaOjqd9PU3MDIagIievia8PiueBjP1fhuF+jxydNnIzAVU+6oCzcrNOmo85ZjdarRmGepqKfJKMbLKTGRVYoq0Ygoq08mpSCZTlYBIHbcEEiJ1HBnl8WRWJJBZkYBEm0yOLoVcfSpSQ9oSSAQkQqJLR6xNJ1ufQV6NhLwaCTnVYnKNWRRapEvAUOaRo6grRlFXjKq+FHWDApVbjspdiqa+DG1jOVWeMsqdCtSOUqrqVFR7K9F5NBgbddhaTNR1WKnrCLRamxur0ddXUuFRoaxTLGUqVC4FpbZilNZi1I5SdJ5ydJ5yjPUaan067K1GnG01uNpqcPpNOJqrqe+y4mirRuOSo7AUoHQWUmAWI1THk6qKQ1ieQHqFgPQKAWllApJLExCUJCKQx5Mij0dQEk2GOgVxRRpilRCFRUaNz4jOrUXvMWD2WfF0NNIy0E7rQA9NvZ009XbTOtCD3VePt7OF1v5OfN1+rF4XBoeZamcttfUOPG0+/ANddG8ZoHvLAL1jQwxObKF7ywC+zlY6+rroGexlYGSQodHhJXjYOrWN7TummNuzk+mdM4xOjNE90ENbdzutnX6a2prxNDVg97lxtNRj89Vjrndhrndj83mxNjZS7XZTYbFSaXNSaXejsXlQm+uQ660UVBiRqHTkqirIKSsnW6EiU6Egt6ICWbWeIqOWPJ2aHK2CvGoleSYVuUYFmVVFpKglJCnFJJZmIakqJbuilKxyOWJ1CZkqOWklMuJzJUSIRIEpw4fOh/isfBLEBSRmFZIolhGfmUesMJOYtHSiU4VEpaQRmZz6QUIik4Utyp+7AAAgAElEQVREpaQTlZJOZLKQCEEaEYL0XytRSHhCCmFxKYTEJRMSl0xofAqJGVL8vYM8fPyYs4uLaG1WIkXJRGUIiBYnEpstID4vhcSCNDakhhMnSSJXnY+ns56DC4dZvHmJmw9ucPvBLY6fPU5HfwcN7Y0MTY4yOLGFxh4/Vl8d3vZWhsdHmd09z/z+vWyZGKOjr4uWrhZqXbXozDqsbiv9W/qo87lwNTqRl5dgr7eRK8uhVFNMfmkuJeVFtPe34vLZcfns1HrMFJTlk1MiobhChrneTLggnBhhDOGCcD4N/ow0aRo5RRJu3L/BgyePKDdVsjxkNeuiNxIlikcgFWJtceHye8hX5eNscmD31DIy1s93Tx7x/Nk3fPPoPk8ePeC7h/f56s4tvrpziy9v3+Tx3dt8//IZP717w3/7l3/k/ZuXXD6/wIUzJ7l5dZEzJ44yMTbCt1895NG920uB5HNnT3F58TzPn33Lvbs32bd/15LdqLunHbPFSJ3HweBwH+cvnAkEkhdOceXiOe7eucGjh3f59psvA63gt65y595NTp05zsWrF7jz8DbHFo4xND6E0+tEUV5KndtOd1cbw0N9LJw5sQQPb9+8CNzn8UNuXL/M6VPHlnIUH8vx3rx+znfffsXXjx8urXJ99PDuEkTcu3uTWzevcvzYIY4fO8T5c6c5u3CSy4uBkrnLi+e5fmORBw9vc/vONeZ2TuGpd+Bw1tLgdWF3mDGatHR0tjC/a4bTZ45x5eoF7ty9zu0717h2/RJnFo6yd98Odu+Z4eixfZw5d4JHX93jX//tXzh/aQGHx057Txu9Q310D/TQ0ddFU3sL/u52tkyMMTk1wezcDIePHuLi4gWuXLvM2fMLnDpzkoVzZzh+8hi79swzNbOdnbvmePP2NRcuXWBufgeTUxN4hrxUefWIKySEZ0ayIiaIoNi1JOWmUGJQoDJVoLUbaB/qYngysFZ6en6W7XPTHDp+eGnr1vTsJL7mBrw+DwNDvWyfnmR+fo7Z2Vk2b97MxNZtHDpwkFMnTnPk0FG2jm2j3uOjxuKkqtrMb/S6WlRlWlpbuuns6GN8bDuH9h/j4L6j7Nm1n7nZXeya3c3enfs4tPcgl85e5NaVG5w/dYb52Rkmto2ye34Xu3bvpau7H6PFRa6snODwJD5ZvWlpCvFZUBRfBEWzfG0sK9bFsWJ9PGsiAkAQHCtkY0IGGxMyCI4VsjpCwLKQOD5ZF8kn6yL5bH00y0PjlwBibXQqa6JSWB4Sw+frA6/5fEMMKyNSWBeXwfokCRsEOayJyyQ4UUxocg7BsUJi0nNZERpDYmYusUmp+FtaObB7J9cXL3D/1nW+++ohr599twQQP759xbtXz3n97DtePvmGl0++4c3zJ0sg8B998f//AxEfgeDnH94GVpX98PZX9/rh9QvevnjKq6ff8urpt3z/8hl/+P41f/rxHX/+8Ud+eP6Gdy/e8ebN95y+cIG+rWM42lqosNdgqHdgbfRg9jjRW01UmQ3oHDUY6m1o6kyUWCtROYyonSZKzFXIzVXI9GrsrQ1cuHOVd//wE3XNDQxPjDI2OU73QA/1Xg8DA31cunieuzdv8P7NS35++5rHd2+xf26GmbFh5ifHODS3nd4WN7YqBbUaGVZ1EXZNEbaKfGqU2RjlmRgUYirkaahL06jV5eExy3EbCmiqKaHHWUGXVUW3uZR+m4rNdZWMew2MNeoYdlfQbVfQUSOj21xKr0VJn11Jj0NBp01GW20e7SbJEkQ0liXToEzBU55ObVkqirxIsrM2IpaEERX7GRtDf8ua9f+FtRt/y7rwzwgK/5yVYV/weehnLNu0nC/ClvFF2OesiFhGUNQKgiK+YHno7/g8+L+wPnI5a8K+IDh8JSHRawiP34hQIqBQmYu0JJNMSSIx8evYGPI5UeFfIMkIx6DJprZSQkl+LImJq0hJ20B6RhhCUSjpwhBSU9aTEB9EZMQXpArWIysQoFZmUpiXSFb6JjLTQhEK1pMQvRJVsRBXrZJGZwU6VRaluXFUyFIwlImoLEkhJ30jxXkx5GSEUVwkwKAvoKRUSHZuPHmFyeTkJpEuikKclUCqMBpJXiqqKhlFisD/X6SQUKGXU+OoxOqsxOoox+Eqx1lXgd1VjsWtwWBTUmUuRWdRUm1XY7SpMTs1gfWmbgPuehNen5XmZgd+fx1tbW78fg/t/jq6Wj6o2UlXs5POJgedTQ46fHY6fPal855mB70tzl+pp9lBh9dCe0NtADgaTPjrjfjrDbQ1VNPmNdDmNeBv0NPi0dJUV4HPVU6jswyvQ0WDU0mzV0O9W4XbXYbHo8LpVGK3l+L16ekb8NDd46a7x03fQDODw356+5tpbavD67PibqqlUCdFWpVFsUmKoaEcu99AbWMlxjoVNXVlaGoKUBlyP0CEiGJdJiWGLIoMYvL16WSUJyJSx/1Kv4SI7CrB34DEX5WORJdOVlU62VoR+SYJRbVSCs25FJpzkVnyKKqVUmIroNRRhNxeiMIpQ+WWo3DKkFnyULpKUDiLUbpKUNeVUuFRUuFRonaUorQWIzcXorQWo3Gq0Hk0GOp16D3agFXJqaLMWbp0fVmdHIVdRomlgDKbjCpPGRpnKZUuBTqPCmOjBmuLDmuLDrOvEmNDOXqXCotPh8lbgaI2nwJ9FgWmLHIMQlLKYpeUqkpAWJ6EqDwVoSqZ1FIBguI40kriSZZFkZgfSXppIkXVUkpri1BZlOg9OlpH/HSMdTO4fYSR2XF6x0do6PRjbajH7HHSO7aZoclR+saHqW9vQms1ojZWYfbYaeppo7W/E/9AF009bdS3N+Hr9i/BROdQL90fAGLz+AgjW7cwOhEIR87Mz7Jr/2527p1ny7ZROvu68He10d7Tgb+rjaa2ZhpaGnE11WP3ubF6Xdh9brydfpr7evC0t1Pb0IDaHNi0VGF1oTLbKTZYyK80kqepJq/KiEStRqJWk61SkaVSkqspp8BQSb5eg0SjQFJVSq4+IIm2mMyKAtLUOaSUZZNSlo3UoCBTVUSyTEKyLJcMRRE5FWXkVATuKywqIiknj/jMXOIz80gQ5wfgQSQlVpRLVFo2kalZRKSI2STIYJMgg7AkEWFJQjYJ0glNTCM0MY2QhFRCElLZGJ/2C6UQGi8gJC6BjbGJbIhJYENMAuvjEtkQl8zGBAHCvEL2HjnCw8dfkS6Tsj45mlBhDBGZCURlJxCfJyBMFElqkZDE3CRKdMXsObGHq3cX2bFvmrZeP1Pz2+ka7KRjqBNPm5dSbRkVtVrKDOXorSaa2lvYPjfN0NhmvK0+ap1Wqq3VdA12Mbx1mKn5KToHOpjdM4PNY0Vn1iKvkFFpKqfapiO/NJcMqZAaZzUl5UWUaoqpMJVTXCFDZVSRV5ZHSk4KqbmpBMeuZ0P8RoweExHJEew4MMvJS6ew1FtZvWkNG+PD2JgUzorwNQikQjJl2QgkqWhqqxjYOsjw2CCXr13g0Zd3uX3rKq+ffcfjB3e5fe0yjx/cXQKHH9++4vtXz5eymLevX2Hx/AJfP7rPnRtXWTh5jJs3rvBPf/6Zb796yPPvvubJ11/y8MEdnj75moeP7nJm4QRzO6eZmBxjYvs4rW1NNDS6mdg+zpEPK0JPHD/MsaMHuXhhgfv3bvHN14949foZP7x/w8tXT7n34Db3H97h5r0b7D6wC1+7j/qW+kBhmVJGc4uX3bt2cOzoQe7dvcn7H94sbXM6d/YUD+7f5vLieY4fO8TJE0e4e+cGb14/5/0Pb3j96hnvf3jD929f8vrVM16+eMKzp98sdTvcuX2dswsn2b1rBzvnpjl0cO9SC/XdOze4cf0y7398w6vXT7l2/RJbRgepb3DSP9DFzOwEo2NDTE1vZe++nezbP8/k9jGGN/exbWILe/bOceTofmZmt7JtYjNzOyc5fuIAlxbP8q//+s/88OP3HDl+AH2NjtbOFnqH+vB/mEI0d7Ti726nf2SQHTtn2T49yc5dc5xeOMXV61e4dPkip86c5NiJo5w6c5Ijxw6z78Be9u7fw8tXLzl15iSzczPMze+gbVsX9q46CqtLiMmKIyQlHIE0FZlOjs6px+SpJVeZT0lVKTWeWjz+ehw+Fwa7EV+7j+Nnj7N4c5Grt66wcPEM+4/sY3z7GKMTY+zZt5sdO2cZGd3M6Ogoe/bs4fz581y7do0jR47R1zuEqdaBtEjOb+pcPlRlWvr7tjA0OMrM9DxHD51kz/wB5mZ3Mb19B7tmd3Ng90GO7D+8BBGXFs5xYM9upqcmmZvdwfTMDtrae9DozaRlFbFyfTSfrIr4DyFiZXA8KzcksC4q9YMtKZ0wQRYRqTmEp0jYEC8iKDKZZSFxrAhLWJpWBMcKWRudyuoIASvCEvhk7SY+WbuJT4OjApARLQxYmQQ5bBDkEJIiDUBFXAbBsanEiqSExQtJzS6gqFTF1rFxzhw/wq2ri9y/dZ2nX3/5K6vST+/e8MPrF7x6+u3ShOLti6dLf/slBPxnMPHj21e/sj19fP6P77//lX7+4e2vXv/RQvVxAvLu1XN+eveGP/8hsKnpT+9/5u3rH3j95nsWrlymf/s2PH1d1DTXY2tvwtrcgMXrxuiyoLUaqbSbqPJYKK8zIrNWIjMHlF0pJ7dKQZ5WibPDx8X7N3j3Tz9z/dEd9h47yNapbZy5sMCbN6/47//9/+B//o//hzcvnnPp7Gn27ZhhtL+H/vZWNne30d3s4djuWbZv7sZWpcChV1Cnk+PSyqjTyWgwltJoUlBfLcdUmYOlugC7sQizJgezKpOG6iJ6XRoG6qrotigYclYw1qBna2M1I/WV9NmVdJqLaTMW0lqVT7uhgM6aIjrMBbSZ8vAbA1OIrmoJ3bosmstSaFSm4tOIMMsFSFJWERvxd0RG/BaRcAOxMSsI3fQpYRGfExK+nBXrf8dna3/H5xs+YeWmFXwRtozPQj7l042f8EXIJywL/T0rwz9jdfjnrI1YwYaoVQSHr2T5ut8TFLIcoUSAtCSLxPQYxDkCBCnhxMUHEx2xjPio5ZTkx1OtyqA4N5bkpLWkZ4SRnRVJhigMQdJaEhOCSEvdSHZmJPqqPHSVUkqL0xALw0hLCkYsDCMrLfA4NyOSSqUYm6EYszafapUYU3k2Zk02pnIx0oxQJKKNxEV8RlFBPGZjMYUFSeTlC9Dpi5CXpJMjCWQqBMmhCEUxFBRnkJUrIFMqIFuajLwsh0q9DF21DJ2hAJOxiFpzCTW1JVTopKh0uVRVF2CylmK2qzBaFBjNpZhqFTicVdS59TQ2mGhtttLud9HRVhdQq4sev4cev4dev5ue1jp6WuvobnH9Sj2tdfT63fS11dHv99DXVkdfq5u+Vhe9LXX0NDvo8jnobLTS4bXQ0Wj+IBMdjSbavUbavcZfQYW/QU+rV0trow5vfTkejwq3W43TGVjr6vUZ6Ox24G+z0dbupL3TQ3unB3+7G6/PisttxFKnQ2NRIDcVoDDloXUpMNWXU+0qw+RSYm2owORSUmmVoayWUKIXI9NlUqjPJE8nIrsqhcyKJDIrEsgoj/+VMisSEGsSyapM+huQ+KuE5BoyyNaKkOgyyDdJKLbmLwHDx8eljiJKbAXILHmU2ApQOGUUW/ORVmchtxdRbC2g2FpAqUNGWZ0clUtOqa2Yopp8FBYZZbYSyh1lVLrUaOsq0dZVUuXSUFlXTpmzBKWrGJW7FLWnFKWjGLm1gApXKcYmDZUuBRqXnEqXAq1HSXW9GoMn0A2hsZdQZiqkyqGkyllKsTGH3EoROXoREn0aIk0SKWWxCBTRJMqjEShiEaqSSVenIFSmkCJPQChPIKMskRRZLLmVInQNFZTWFiGtyEHn1tI44KN7Wx894wP4eltp7G6nY/MALb09WBrqGJ+bpn/rZrydLdS4bVRZqql21uJqaaC5tx3/QBctfR142nxYvS4cTR5a+jro37qZzZNjDI4Os2XbKFuntrFteoJt0xNMzm5nZn6W+X272L5jip7BXhpbffj8TTS3t9DQ7MXjq8fb0oi31YerqZ665sD79Y2P0Dc+Qn1HG3qHg/JaC5U2O5V2F2UWB0V6E7kaA7kaA/laEzkVanI05UjKVWSq5IjVgcLRTFUxaXIpmRWFiDUflU+WJh9xpZSsqjyyqwrJ1crJVBeQUpxDSnEO2eXFyGt0aD1OTE0NlBj0ZCkUCHLySMzOJSk7nwSxlKi0ADREpGSxKTmbTUlZhCaJCU3IJCRRRGiiiJCkdIJjkgmOS2F9bMqvjsExyQTHJrAuJob1MVEER0cTHB3NuphY1sfFsyE+gQ2JiayLi2NTagrnLl/C6LETFB/K+uQIwtJjCc+MJUwUSYgwjOSCVKIyokmSJGLzWegb76Z/tIfmrka6BjtxNrmo9ViotGiRaUqoshnQ2410DfcxNLaZzv5unA11VBl15BUXUKIuobW7FafXSUd/B5NzExw+dYgT547T0tVMfWsdnhYXlaZy5BUyVm1Yzqa4EOLTYogWRBCTGk2ZXklDZwPJkmQ2xm0kNCGUGFEsIYmhxIsTcPpdnLt5jlJdKZ+s+YTVEUGEp0URHB/K6qhgguND2RgfRnxGIurqclyNTrbPbOX5i2+5dvUSXz66x8un3/L1o/vcv32D5999zbvXge6qn99/z8sXgbWnlxfPc+xQYAXrl/fvLG1Q+vmnH/ju8SNuX7/CmxdPefL1l9y8cYXbt64trUM9feY4E5NjjG0doaevk8HhPk4vnODKtUssnDvFpcVzXDh/hhvXL3P33k1u3b7Gnbs3uHf/FtduXA5Yoa5c4MDR/TQ01yMrk2GpszAwOkBHbzuDQ73cuH6Zb75+xJPvHvP144ecO3uKUyePcvHCAnduX+fqlYtcOB+Yejx8cIfnz74NfLYPG6c+gsS771/x/duXPPnuMXduX2fx0jn279vFgf27lzoePoa/b9+6xq2bV/nq8X3u3L3OpcWzHD6yj917dnDs+EGOHN3PxOQo41s3MzY+zOjYEINDPbS1N9Hc0kBvXwcTk6PsmJtganqMXbunOXxkD89fPOVPf/4j+w/tZtv2UZrbm+jq76SloxW724HZYcHssOCod+HvamN+906mZrazbXIrO3fNcfb8AjduXefs+QV2793FwcMHOHTkIEePH+H4yWO8efuaU2dOMjk1weTUBHa/C73bSLG+FEmZlDx1PmUmFYa6aszeWkr1ZeQo8lAaVBjravB2+WjsbkKhVSIuzEZTU4W3w8f8gXnufHmHR9894uT5k+w9tI+zl86xcPEsh44cZO/+fRw6cphz585x595drl+/yd59B2jr6kVaVMJvHPYGKsp1bB4eZ2r7HAcPHOPUiQX27TnIzNQcs9M7ObjnACcOH+fkkRNcXLjArSvXuHL+IieOHGZuxwzbJyYZG98WgAidhaR0KSuCo34FEZ+ujvzrJCI4hhUbYlkTkcyaqBTWx6WzKTmbKKGUyLRcNiZksDY6dWnysD4unQ3xItbFpC1NKT5bH83vVoXx+6BwPt8Qw6rwgJVpQ6KEjcm5bEzOJTRZyqrIVEISswhJCKx4FUnlCDKlNPj8HD96jNvXLvPlvdt8df8Oz799vJR7+Ej171495+WTb3j+7WNePf12aULx76cQ/5n+PVR8fP7fA8THXxHev3nJD69fLOUvfvmef/rxHX/56T3/8Mef+eP7n3nx8i1vfvyRC7dv0jkxhqWzhSqvA4OvDlNjHbU+D6YGB5V2EyqLHqXNQKldS6FVQ7ZOQW61iixtKYWmCvJ0ZcjNVdR1NFHX1sjZ65eY3jPHwsWz/F//8//mf/2v/8GbN694+uRbHt69w/zMdgY72+lqbmSkt4ttQ7346+3snRpnYqgTv6uGZoee+mrlUibCpS3CrSvEpsnFWVNMvaMMW3UhmuJUtLJknJW5dFjLGHRr6XeoGXZXMtagZ8RdRb9NSUeNjHZTER3GIrqri+gxFNFpLKStWorfkIvfIKGrWkKPMYc+vYQWZQpNpSm0VmZSV56BKiccSWoQ4rS1KGQCpFlRpKeGkJK2kbjE9awPX8aa0GUER61mXUwQ62KCCIpZzfLwZXwW8gmfhf49yyM+Y23MClIk8WRIk0kRx7E+YhXB4avJKkhHWVWMpCgDQVok0bHBCJJDSRWsJyl2FYU50agKEhBELycxZiVxsasQJKxFLAqnKD8JuSwVWYGAwtx4VPJ0SgoE5GRGIkkPR5abgKpYiEwSjzAxmJT4YEQpGyktSMb6YbNVrS6PalUGRnUmuaIQpOIw0hKDEGeEolJkoCrLRFOZh9WmRi5LRSKOIjszmsSEdSQnhZAtSSA9M5pMScDylF+Ugrw0g1K5EHlJKsrSVMpVQirU6cgVqZQohajKxWj1eeirC6nS5aHT5lFtKKTOVYnHrcXXUE1rk5n2VjsdfgcdfgddrQ76Ourpa2/4T9Xf4Q2os4GBdm/gGn89fW0e+tsa6Gvz0NvqobvF9WGiYV9Sm7eWtsYa2n1m2n0mOppqfqXmhirq3eW4XGW46yrwuDXUe6poaNTT1GymqdlCW7uTjq56/O2BCUSdx4TDZcTm0lPj0VBll1Nll2NyqzE3lGN0Kqh2lGKpL8fWpKHao0BtyafYmE2BQYTUkL4EEFmVgRWvAZj4tT4+L9YIyK5KQaJNJUeX9itla4Vka0Vka0XkGsQUmnMpsRVQbM2n0JyL2lOKyi2n1FFEsTUfub2QsrrAF3+ZJQ+ZLR+ZLZ8ia15Alnxklvy/goWtOGBPsitQ25W/ksouR+mQUeYqQuUqQe0uRmEvQm7Lo8Ilx9hcjrFJg86rpLKuFLW9EKWlAHlNDiUGCUVaMTmqNGTaHIr1EnIqhGSWJZOpSSFLm4JIk0SaOp6k0ijiZBHEySICIWqlgPSyVNLLkhGrUigwZJJdnkaxKRdzsx65qYDccgn2Nhv+4VbaRzrwdjdja3Lh7fTTNz5C7+gWvJ1+uoYHaOlpx93ixdHoxtVUj6e1EU9rI+4WL40dLbT2duDv66S5u42mLj9t/V30bhlkYHwzo5PjTMxMMr1zhumdM0zMTLJ1ahtbp7YxMTPJ2OQ4PYO9tHb6aelopbHVh7PehauhjsZWH23d7Uu/TA5uHWHrjmkGto1ib2pEodeiNpvRWG1U2l0oa60UaPVkqTRkqTRkV1SRUVZCZnkJYnUJQmU+QmU+InU+6UopycViRGVSRKocMtS5iCtyyanMJ1cXkFRfRJa6gNzKYgoNZRSbylHUaFBbDWjrajF6Xbg726hyWBGXlBCbkUl0qpCYtIA9aWN8SsA5EJ/J+rgM1sYGVq2viU0LWI1jU1gTJSAoJpl1scmsjUthfXwya+MFBMcJWBcXR1BUGEHRG1gTHcq62AjWx8ewMTGOEEESockCguPjCElNYmR6gqbeDlbHhbAmKYyNwmg2iaOJzY1nfeoGQlJDiEgPJyErlqi0TSRmxeJqsTO8fQCP343ZXUOhqoCc0hxMbhNtw53sPLKLzdu3MLN3J+Y6G+XVVRidNVQ7TLT2tdHa10aJRo6l3kpLbyt9Y/1s27mV+jbP0j1bur24m+2k5yRTVCZFqZdTqM5DqpBg9ZqRKnP4PPhTfr/27wlJ3Mi6mLUsD12GRJHN6eun0Lt0rIpazWchn7NREMLvN3zKsvBVRAijWRkRREjCJsSybBJESXT0d3Duwhm+evyAZ0+/49rVS9y8cYXHXz3g5Ysn/OXPP/Hi+Xfcv3eL16+e8d2Tx4GOgzPHOXniSKAN+swJHjy8w9vvX/L8xXdcv7bI1SsXef0qkDG4vHieK5cvcPrMca5/AICdu2aZnZticLiP7oEu9h3ey7nFs1xcPMfC2ZOcPnOcS4vnuHZ9MVBgtniOxSsXWDh3iqvXFxncMkBjq5feoR56hnvoGuyie6iblo5meno7uHhhYakd+t7dm5xdOMmd29d5+eIJ9+7e5M7t69y5fZ0H92/z9eOHPHv6Da9ePg1kI968WLI0vXzxhO/fvuTpk6+5eeNKIK/xoQTv7MLJJQj5GP5+9PAuDx/d4cTJw+zaPcvuPTvYtXuW+V0zTM9sY/NIP/0DXbS1N9E/0MWOue3smNvO0HAvw5v7mNs5xdjYAKOj/UxNj3H+/Cn+/Oc/cWbhBFOz2xjdOsz4ti309HXirHdhddlw1ruw1dlxN3ro3zzAlrERpmen2D49yej4FuZ372TxyiWuXr/C0eNHmJ2bYcfOWfbu38OJU8f54f0PXL56mX0H9rJrzzz+wXYczS5MbjPWRjs2nwOd3UBZtRqFvgxhngiJPJcqu5aaBjPenkb6Jwdo6m3C3VaPIDsFk9vMyNQW9p3Yz9lr5zl9eYGd+3cyun2UA8cOcfjEEU6fO8vZixe4cOkiN+/e4d6D+5xfvEx7Tz9ao5nfWGrrsFpcjGzeyp7dBzl+7AxHDh1nfm4Pc7O7mJ/bw6mjJ7l09iIXzpxn8dwlbl6+ypXzFzl17Ci7ds6zbXyCLaPb6Ozqp1JvJS4lm5Xro5cyEUvTiFWRfLEmkmVro1gWHM2qsESCIpPZEC9iU3I2Eak5bErOZn1cOmuiUlgXk7YEEL+0OX0aHMXv10bw+6BwPlsXmEKsiUojOD6LDYkBK9PG5FzWxGSwOiqNyLRcQhNFrAtPIKtQQapYyvjkNCdPBCDi4Z2bfHnvNs+/fbxkZ/o4Nfj+5bNf2Yk+Pv8fhal/CQ4fLUr/mX45yfiPIOLj1ONjqPovP73/q37+iZ9++iNPXrzm9c8/ce7uLRqGelG5bcgdRlQeC1VuG0avi+oGOxqHKWBZMmnIr1GTY1SSY1SRa1IjrpKTX1NBnkGFVKtEUVNFVkkevm4/ZZVq9DUGDh4+wPPnT/mXf/kn/uWf/5HF8+fo7fDT62+mp7WJ3jYfIz3tbOltY+/0KFMj3fS3OGlx6rBVFKKTiSc0mUQAACAASURBVNDJ0jGXSagty8KoyMBuLKLBXoZVm0eFLIXqUiH2CgkNhkI6bSp6HCoGnOUM2NX0WpR0GItoMxTQZiykq6aYQXMpvdUy2rVSWqpyaNZm06IV468S064RMVCdR7tKRLMilZbyTLwVYiyqNAzKFAwVIsqKBMhyE8jJjESYEkpM7FpCNi1jXdgy1kesYmXYFwRFrmR93FrWJwYTnLCWtXFBrI0LIjguiFWhX7A2bDlBIV/wedBvWRu2kvxSCRa3EZNDR6YkiU0Rq4mMWk1i3FriIpdTKImlSi5ElLSW1MR1pArWkyEMJycrmrycOAqkCSiL09CWSyiSJiDNjCIrLYzcjEhURWlolVmU5gnIFGwkM3UTyXHryBFFYNYV4nWUY9ZKqZKnolemkysKQVEQj0aZTkrCalKTgzHXlOByarDUllKlzqIwN4687GjSkjcgTNlIdlYMSYINJKeEkCTYQHrGJnIkMeTlxlJUEI+qNJkqVRoaVSoqZSqlpQIUcgEqZSrqsnQq1BlUV+Vgq5Hh81TRVK+ltUFPW2M1HU01dDab6WqppavF+iuI6O/wMtDZyGCXj8EuH0PdTQz3NP+NBnqaGOzy/fW1HY0BuPDX09samGp8PLZ5rbQ3WujwWX+l9kYLbT4zXo+WercGd10F9Z4qfI0GWppNNDWb8TXV0NRsoavbQ29/E+2dnqU8hKfBgqexFqunkpo6FZb6Cjx+I+5WAzV1ZehtJeidpViaKtC7S1HUSikyZgV6HqrTydalIq5KJrsqZQkkfgkTH88zyhN/BRIfYUKiTQ2AiCZtyc6UrRWRo88k3yQh3yQhR59JsTWfYms+RbVSCmpyKKqVonDKKKsrQeGUUWT9K0gU1OYiNUrIM+UENjU5Ah0SclsxClvpkpQWOUqLPBDCthVSYpUit+VRas+nxCqlyCyh1CKl3CWj0iNH7SxCUSulxCSh2JiNrDorMJGpykRcKkCiFiFRBwAivUwQgAhdKplVyQjLE0hWxhAniyC2YBMJhdGkyBMQqdIQVwjJLk+jwJBJljoVaVUG5fZSpBoxeZpcvP0N9E30Ut/VgNXnpKGrifahPlr7u2nu6cY/0ENbfw+tvR1425txNdXjaHTjbvHS0tNO13AffaND9IwM0DnUi7+vk9beDjqHehncOsLodGD6sH3HFNM7Z5ic3c7Y5Dibx0cYHtvM5vERBrcMMbhlaCkv0TfcT/dAD/2bBxidGGNk6xYGtwyxeXyEqZ0z7Nizi6FtYzibfKhN1ZSZTJSZaygzm5EZDEgqNGQoyxCWKhCWKkguyVmCh1RFDmnKXDLK8xGXF5ChziWzXEpmeQ4STR5SbT6F1TJk1TIK9YXkVeUh1cooqi5Dbq5Abq6gtKYctVWHqdGOs8NH99ZhfP1dqGtNJGSK2BAbTVhiPJEpKWxMECxBxLoPELEmNu2DUlgTm8KqqESCYhMD4JAoYIMghQ0CQUDJCWxIiiBEsImwlCjC02KIFCYSLRIQI04jNkvIekEs6xKjcbR6OXjyKEGJYaxOCCE4dRPhWTFES2IRyJKJyY5mXeJaRCXpyKoKyCoRUWUrJ1chIVYYhbhIRFRyJGGJYci1ciw+K1tmtzC4bZhdh/dR19yAp7WRoYnNTO2Z4eSl0/SPD9I20M6W6VGsDTbcrZ5AvsFdg86qRWUoo3OwlUqTCnG+MHAsEpEjz6JUW4xUmUNSVgIxwij+btX/xpqoIJaFfIGqpoy5ozsw1FezKmolK6KWExS3mjXxa/gi/As+DfmcNbFr2ZQayZrIYELiwzA6a7j94BZ37t3m9u2b3Lh+lRMnjvHNt1/y5Nk3PH3+Lf/wT3/i2YvvuHp9kYeP7nLs+CHmdk4zOjbM4SP7efDwDl9/84j3P77lj3/6kQcP7yxlGH58/5Yf3r3m2dNvePjoLlevXeLO3Rvs2jPH0OZ+xraOsHVilKm57Rw8doB9h/dy4Oh+5uZn2Dk/w5GjBzh7/jTnLy5w5dolbt25zpVrl9i1f562bj9t3X4mZyeYmp9iZGKEpo4mKnTlbN22hSOH93N58TzffP2ILx/d4+aNK3z37Vc8e/oNt29d4/q1Ra5fW1wqsvsIDD++f8uT7x5z7+5Nbt+6FrBSvXzK0ydfc//eraWg9eXF80vdDvfv3eLVy6d89+1XAZD48i67ds/S29dBX38nA4PdbBkdZHbHJLv37GB2xyQDg90MDHYzt3OKPXvnmNw+xszsBMeOH2TbtmEmJjaz/8BO/vKXP/Ly5TNOnDzM2XMnOXnmKPsO7GbrxCgdvZ30DvWxeXyEjt5OmttbGBgZpN7rYWR0M5NTE/QP9jE4PMDBwwe4cu0yV69fYd+BvezYOcvMjmn27NvN9+/ecvX6FY4cO8yhIwc5ePww22a3BRY6jPTR3NlMuVFDujSDOFECyZJUEsUCsuTZiEuyEJdkoahWYvFZGdmxhbbhTnrH++nfNsjojnEmd0/TPz6Iq9mNpd6Gp7WR3uF+9h4+yMKlCyxcOM+lq1e4fvsWF69dY2xyGoPZym9qTDba/N0MDY5y+NBxThw/w66de5manGXPrr3s2bWXM8dPc+3SVa5eWuTa4mWuXVzk3MnTHDt0mD27djM1Oc3WbVP09g1TXmUmMkH0V4gICg9kI1Zv4tNVAX22OpzP1mxiRUggFxGakElEsoRwQTYh8Rmsi0olKFzAuqhUgqPTCI5OY01EMss3xvHZuig+XRsZUHAMX2wMlM6ti0n/G4gIihYSkpjFpqQs1kclEy/MIVemolxrYm73Po4eOcT1xQs8uH2Dr+7fWQpUv33xlD++/553r54v2Ynevni6NA14/+blUrj6h9cvfmVT+qXN6U8/vlvaqPTxy//H8z/9+O5vQOMjSPzS0vTzD2/5y0/v+cc//oF/+PnHv97rA0Tcuv+IW19/xZ5zp7H2tFHV7EHX6sHQ1oC2wYG+wYneY6XCbkRh0SEzV5JbrURUWYSwspj0qhKSFLmkqQpIU+Qh0cipdNYgN1Sg0JWj1lZgMFdjd9pwOGzMzkxx8+oVpie20dzgpqu5EX+DmwaHmbYGFzNjg2wdaGdiqIPx3iZanDrMZVJ0MhE1ymzslVKclXnYNLnYdPm4zCUY1VloilOxlGfh0OTg1OTQblHS61TT41DRbVHQbirGr8/Hr8+nvbqQLpOMAaOMbm0efo2E5koJbdVSOqrzaNfl0FIuolOTTVdFNh1qMS1lItwKITZFKha1EEtlFmVFKSgK0yiUJCBM2kjEphVsDPmc4JAvWBPyOcs3fMrykM9YFb6c4IR1bEoLI0wYxrrEQPB6bcRK1m1aQVRSGJl5aah0Cupb62jra8HdbEdamE5s/IZAP0RWLPFRK8gRhVNTIUFdnEZGcihScSyKIhGKIiFScSzZ6ZGoikU4apS4rSpMmjyKcxJITwhGFLeOoswYqkoyMFfkUVwoJCsjipzMgK3JbizGos+ntlKCXZ+HulhAiTSGeoeCbFEokeGfYa4pxm4rw25RYjMVoZIloyhIpCgnDoUshbJSEempISTEB5EuDCVbHEG+NAZ5UTyVZamYdJmYdWKqNelUV4nQlaejVQvRV4jQV2RSXZmFzVSA11VGc31lQG4NzW4NLR4trfU62rwG2r1GOptsdDQ76Gp10e2vo7fdQ19HPQNd3oB6mhjsbWaor4Xh/laG+1sZGmhlqM8fUHcLQ90tDHY1M9DZRH+H78PkInDs8XvobQ+op81NV6uLjmYHbT4brV4zjfUGmrwGfI0GGr3VNHqr8TUa8TXV0tRswddkpaPTQ3evD3+7G1+zHV+znaYWF00tDlwNOqyeChzeKrxtNdS3VmN2qzDY5RjdZRjrlWjsRchM2eR+sOlIDEKy9WmItSlk61L/BiR+KZE6gYzyRMQaAVmVyUsg8VHiijSkejF5hixytBlIqkRI9WKkejGSKhHZlenkGbIoMErIM2SRZ8hCZpYit36YVtgCKrDmLa2AzavNpciST4m9iBJ7YA2swiH/IAVKuwKFrTQwpbBIKa7JorgmC3mthBJzNoXVGRQYRMhMYoqMmUvnhdUZFBvFFBvFyKozKTKIkaiF5JRnkK1KQ6wKfB6JLh2JQUiWLpW0D+Hq5NJYkkqiSZLFkiJPILMsjRyNiFxNOgW6DLLVqeRq0pEZpGSr0imslFLX7qCx14u1yYalwU5jVzOdmwfo3DxA/9goW3dM07tlmPaBbur9PmwNLqz1TrztzfSPDTOxc5qxmQl6twzS1OXH296Mv6+TgfHNbN2xnek9c0s2pvHtWxnZuoX+zQP0Dfcv5SQ+wsL2HVNMzm5nYmaSqblpduyeY27PTnbsnF26fnLHFBOz2+kZGaCu1YfJ7UBda0JhMiLTacnVlCNWlZGhVJCuLEVUpiBZkUOaKg+hOp9UVS7pKinZVYVI9cVI9UUf4KGQ4mo5KpsKjUtDpbMClUVJqUmO2laByqpBWVuOwqym3FqJyWulsb+V7m2DtA52MDQ1RutgF0XlSiKTEwhPiiNSkMT6mBg2JKUTnJjB2vh01sSnEhSX/EFJBMUlsTImlqD4ONYlJbAxLYnQ9GQ2ZXyQKJ7IjGiiMiKJEccSmxVHXJaA+Oxk4iWpxEuEhKTFsTImhPRiKf8vX+8V1QaiZmueh3mYWbe7T6jgqnJOGGwwBpMzCAGSEIgghCQQyogcRBBBCJFzBmcMxhiwTTAG52yXY9musqtOnYon9em+0+Gefpw1s+765kFGXdWrux/2EhZI5lEf+99733/yiHiFlM1+e9ge5IG3wI/NflvYH+OFb5w32/w2E5MWRVV7JcUNFjL0qcTJovGPPkh0cjhpuanoSvJo6KyjbaiFhs4GxiYn6B3vp7W/ndML08wszjJwdIjBY0M4upvpGeulbaCdvoleKhrKaeqyU9FQTs94J7kWFS39DnTFGoSyOJTGLAQpMYjliaSqpUQkhaEwyMnQpRMsDOK9nb9BmJXA8JkRYtJi+cDjfbb4b2Xr4S28v/89Pjm0Ga8ITzYf3MwHHh/iE3kIv6gAkjLFTM5PcfPeDSanTrF8aYWpqSnu3bvD6y9f8fTlE67fucanzx8xvzjH8MQQ5y/O0T/YQ0lZIU3NDcwtnOXl6+d89fUbXrx8yp17N7lydZVXL5+5MwXffvMVv/36DXfu3mBtfYXlSxfp6mnH2drE4NgAU7OnWVy9yJm5adq6W+kZ7GZq5iQnJo8wc+405xfPMXd+hvnFc8wvnuP02VM0NNfR2dfO2LERnB0OLCVmbPYaugc6aXTYmJuf4fTkcZYWF3j96jlPHj/g9q1rvHj+mNu3rrF2eZnFi/NcvDDH+toKd+/c4NNH93j29BGvXj7jxfPH3L1zwz1q9+mjezy4f9vd0vTi+WP3TsXpyePcvnWNp08ecv3aGivLFxgfG6Srs4WhwR5mz55meWmBSysXWFk+z/mFs/T1djDQ38WJ4+MsLc5z9colVi9dZPHiHEuL89y+vc7165f44osX/PM//0+uX7vMyqULLC7Nc3b2NGtXLrGyusjs3FnOnJ3m1JlJuvq7qay1UlZVTnVtFQ5nE20drbS0Oenp62Zy6hSX11e5decm61fXODc/y7ETRzl24ihffvmWy+urzMyeYWb2DCurl5hbOMfxyVMMT4zQ1t3uypvIUwiJCyNSFI13yEEORvhyINSb/eEH8BccJkwSToYxk+LGMhRGFVKVDEO5mXK7lRyLhlRVOrpiI0pjDroiA/WtTQweHWX8xBFOzZzmwqVlVq6ssXrtGsXVVfwiR62jtaULZ3MH83MXWbx4iRPHJjk6cYKpyWlOHj/F+dkFrq9f4ebVa9y4cpX15UvMTc8wfWqSyZOnOTpxgtGxY7S29pKh0OLpG8rm3QdduxDvIOK9rV68v8WL97fs4/0t+/hgqydbPPzZ6ROKV2As3iHxeAXGsudQBDu8Q9h+INgVvPYJZYd3CFs8A9i025f3d3jzwU4fNu32ZdNefzZ7BbHjYLgr93A4jj0BAncmwiNIgE94Ajv2B7HVw5fULA0Z2RpqG5s5cXKKtZVlHt+/w8unn/L6+RP3KdOXrz/j+6+/dLcy/TSP8OM3v+Xbr97w1ecv3fWvGyDxU4j4/bdfu8Hhzz9+9zNtPL8BD3/47ndu/ceA9R+//4a///33/P3vv3fDxx+//4Y//fgDt+/co2tohMbeLix2G8mmPNLLLSiqi8goNZFXU0peZTG5pWaUhXoURXoyC7Qk6jIJy0oiXpuJJF9Ngj6LJL2C2OwUhKo0NGX5KMx5pKoyydao6Ojt5NLlFY4fO8KRiTEeP7jPs08f0Npgo91ej8NWSWN1GU5bBaM9Tgry5NQU6zk92klrbQEluSkUKEWU61KoNMio0KZQppVSoHHlIdSyCBTiYMyqeApUQgqVQhoLs2grU9FSrHBDRH2e2A0Sdo2YVm0yTepE6lRC7DoJ7UWZdJUqaLOk05QnpkwcTIM8jpYcEfUKAcWyMCyyEIwZoejkkRizkzDlSMnNFJIYc4gAv10cOridAz7b2ev1CQf8drPjwGY+9viArQc+YU/gbvYE7+HDAx/xP7b9D4Lj/AmMPEiSTICl3ICtuRprQzny3HT8Qg8SGuFHWIQvBmMW5SU5CGN8iAn1QJMRjTojhsCD2wgP3Ic0MZQ8pQRTXhp5ShG5WQloFIloFUkU6mSUmjIx5UjITo4gPSGILHEYObIYFJlCUiQRiASHSRUHo1HEU2xMpbY4m/oyJYV6CXFhu6kpVZAlC8HfZxNKRRwqRTwVZSoKdMnIxQFkigLJloVTaJBRVphFWnIIMVFeyDOiyM6KJic7Gq0qBnOegAK9EKM6CnV6IJa8OCx5cRTrEyk3Syg3SygzibEWyKgry8JWKqe2OIvqwkyslnSslnSqCjKoKVJQW6yipiyPmnI9tnIDdVbTz4Ciub4Up72SliYrrY4q2p01tLfWuiCitZ6O1nranTY3RGyARJu92v3v7pZ6ultsdDnr6HBU09JgxWErpaGqmLpKCzVWIw22fOptBVRZdZQW51JSlENZuRZrlZmycj01tQXU1hVjrba4AuK2ImrrSrFWW7DWGCguU1FYpnSNzVWq0RdnoC+TY6nJIbckncx8EUnaGOLU4cTmuOAhOjeUaFUwgtx/dxX+M5DYgIgNNyJOFfIThRGvjiLZkECKKckNEhtQkZAbg0AViVgXT6pZhNSYiFgXT7IhAanRFcBOLhAjsiQhMiciMicizk9CYhGRbBYhMSUhMblOnFLzpaQVpJJWkOZSvgxZvpQMi4gUQxxSfSypRgGpxncnWznhJOVGINFGu5Wsi0GqjUGiiSJBGYogK4SE7CgEiihiMkOJzAwmOjsMQY4LIKKUQf/ezpQVRHhmAKGyAMLSAomVRyBURpGiE5Kqj0eqjSfNmESGSYpILUCaI8JQoaV1uIXO8S5a+tupctRS0WijoaOF1r5eWnq7sHe0UmW3UVRVRkmNaySqpbeDzqFeuob7aOpswdpYS2ltJTZnI90j/YycmHABxsgAfcP99A710dnXhbOjBXtLE02tDtp7OtxOw+jRMY6eOsbIkVH3mdPA6CCdfV1MHB2nf7CP9p4O2rrbcbQ7qWyoodBajsVaRo7FTKZBi1ilQJCVTmxmOrHyDAQKOQJlFlFKMbE5EmJzpERmJxKtSESYK0WkTUGkTSFBLUacl4LcIievMo98mwlLnRmjVUteqRpNWR6aci06q4n82kJK7OVYW2uo6WigvtOOsSKfvmNDjE8dxWItIjIpDv/IYHxC/Nm235Md/gFs8wtki+9hNh/055ODvnxy0IdPDnrzie9+tvr7sCPQmz2hh/CM8sc7LhAfQRA+8QEcFPhzIGI/3pH78YnyfqeD+EQewjvCjwMR/hyI8GfTgR2877mV6fOzXL1zg0iZgK0Be/AW+BGaGsb7+99jx+GteEd74RfnS2x6NCGiIPYG7MQ/xheJMglNkQprcxn6Ui26kjyGTw0yNjWGvbOJpHQxpbZyrty7xtK1FWqddZTayjgxe5KukW4c3U0U1xRR2ViBxpJLQ3s9vRNdFNcWUFpXRJWjgqQMIWk5KeTkK0nXyAiI8edQxEESMoVs9vqEzV6fUNlcgaHKSIQ0kn0hnuw4vIMdQdvZEbKNHUHb2eK/ma2HtrAzYIfL9fbbRVBcENOLM8wtzTFzfoaZ+bPMn19gbmGey+urLCxfYP3WOhcvX2T24iwFpRbSFWmMHh1xuQCNtTz89B7f//gNDz+9x+27N7h5+xqXLi+xenmJZ88/5c0XL7l29TI3b13l+o11zs5OsbK6yOX1FcYmhpk6c4rL11ZZu36ZcxdmaW53YCnJf7fCPkT/SC9Hjo8yOXOS02dPMTM/zdmFMxw/fZRGZz3ODge9Q93Y7DXIVRnkF5s4ffYU9x/dZuH8LGOjg8zPzfDmi5c8eniXWzev8uXb13z66J6rhnV2mvm5Ga5dvcyTxw94+uQhD+7f5s7t6zx7+ojbt66xvrbC2uVlLq1cZPHiPOtrK+62phfPH7uh4fata1xZv8TJE0cYGe7H2dxAV2cLU6ePc+P6Gk+fPODtm5e8ffOSTx/dZfXSRW7fusrDB7e5d/cG9+7e4NHDO9y/d5Pr1y7z8OFN7t27xj/+45/5/e+/49rVVZaXFphfmOHkqSMcPTbGufkZFi7MM39+jvPLFzgzN8PQ+DAdvZ2Mjo/Q3OKgrsFGd28X0zNTLK0ssnblMtduXOX+w3tcurzCzOwZps6c5rdff8XV61dYuDDPhcXzTJ+eYm5ujrm5OU5PT3H85AmGJ0aw2etQ69XEiGPxizxMsDCEqORo0g0Z5JTkEi6NZE+QB4HCEIITIwiMCyFSHEOaJpMsg5IUZRpiuRSLtQiVKZc8i4GSmgqq7DbaB7qZnptl5coaoydP0Nbfwy/Ky6pob+vm5IkplhZXmTt3gSPjRxkZGuXYkeNMTU5zaXGJe7du8/DuPW5cWefShQtcPDfP7PQZjowfZXR4gpHRo9jt7aRm5LDvYAibtu/ng+0H2LTThw93ePPrzfv42w928Dfvb+fXH+/hw21e7DwQ/N9qu1cgWzz82bTTh/e2evGbLZ68t9WLTe8g4iOPw2z3jvh3eAgU4hmShFeoCI8gITt9I/AOE7LdK9DtQhRX1OJo6eTixSWuXl7l8f07vHr2mM+ePOKLz565P7y/efncvZC4kZHYgISN0PNG8HmjsWnDffjxm9/y3W/f8vtvv3ZDwD/88Uf+8ocf+NMP37q//+1Xb9w/s3HKtJF7+OP33/C7t5+7MxDf/fatuzXq999+zZ9//yNLy5cot9VTYKtGVVZIrCqTJLOG1EIdigoLIo0CmSEXXXkBxQ1VWOoqUJWaSM1XkWxWkqRXkFakJdmspqC5BnV5PunmXGR52WSbNJTUVHDv8QOefPaUf/lf/8y//fVfuXXzOk8ePuDxg7v0tTlpqq3AWV9Fc52Voc5m+lrrKdRmUVOsp9KsoqFMx6CjnCOdtbTXGCjRSKjQJtNalUeZPpXK/AzK9Kno5XHkyMKwKOOpNafTXKqipSSbemMqVlUClUoh9XlinOY02iwZtJvTadOlMFCiol4jYrDK1d5kVcXTXiinIU9MdXo0VamR1GXGYZPHUZYRhVUVT4laQG5KKPrMRIyqFBTSWLJSYgn03Ym/7w5SpTG8/+H/iX/QPvYe3MpO7y0civIhRBTK7sC9/N3u3/Dr3e8RGOOPsTgPS7kBc6mOgAg/5Lnp7Pffx4HDnnge2EFaRgIlpVpKi3KIDT9ARnIoOWmRZEhCCPXbQ5YsnixZPKa8NMYHnSTGHkavklJizkKrSCLcfzeyxCC0igRKdGlo0uPIzxGTlhBATJQfyeJwggN2E+y/nVD/7SgzIslKCSVbFkqJQUya+BByaRC2ShXRYXtIl4VibzCjSI9AkxGJURWLUSlAFLufuAgPkgQ+xEd7kZESgjFPhDorBp1agEWfhCEnBqM6ivycGIzKcIzKcCy50ZQaEqkwiyk1JFKgiaMoT0iFSYI1X0qlOYVKcwrVBWnUFrnG4Kz5aa42LlMmJeYsSoxySsxZlOWrsBZpXGBRaaS5vpROZzVdbXW0NVfT6qymq6Oero562lpqaHfaaHXU0OqooaOljp52Bz3tDjpbGmltstHhbHA5Fs4G2p022hx1tDpqcDbW0NxopaG2iLqafGqq8qmqNGCtMGKtMFJpNVFZaaa6uoDq6gL3GVNJmUvllflUVuVTaTVQadVRWa2nvFpHkVWDqUxBbkEaynwpqfoEpDohIq2AhLxohNpoBJpIItWhRCiCiM+NJEEThTA3EmFuJAJ1ODHZIUTKAwnPOEycKswtgTocgTqc+JwItzagILPIlUfYcB9EWgEJuTFubbgTG65EsiGBZFMicdoo4g2xJJnjEeUL3TAhtYhIKRAjzXdpI3idUZRGRlEa6QWpyPIlyEwJpBnjkRkEpOrjfuY8bMBEgjrMtbatCiVeGYIgO/idQhHlxpGojkOojCJOGfHuPCscwTvHJjI7kPCsw4RnBhCWcZjIzBDissJJVMYizolDqo0nOS+WrAIpGWYxCnMqWaYU0rRSCm351LXX4uh10DbQQUtfG43tLTS0OWnu7qJjsA9nZzsNTru7LWVwfJjhI6O0drdTVV9DfXMjtqZ6Gpx2Ovu7mTh5lONTJxk9Nk7PUB/9IwN09nXR0tlKU6sD+7vK167+bncmYuzYOKNHx+jo7aShuZF6RwONTjsNzY04W5twOBuprK2grslGZ383NY56dIUmzBVFqMx65MY8ZDo1Ek02SWoFCUo5wuxM4pWZxOUmE5+XTHBqNLGqRCIyYpHlyxFppCTlJpOkTiJBmUByrgRlYTaGyjwMlXnoKzQYrVr0VgNZ+QqyC5QU1xdR226jqqWaymYrtjYb7cPtjE8fedf7rwAAIABJREFUwd7ZxPSFM2gL9QREBbHbZy/b9+9hi88+PCND2BF4iE3e+9gd4sfuEF82+ezko4M78Yr2xzPaB89oH7xivNkf541X7AH2Re/DI2Iv+0J3E50Sil+MD76R3gTFB7IveD/7w3zxjwvGM8SHTV5bed/jEzyCvZmaO8P1ezcxVReQW5rHyKlhHL1NTC+cpryplP2RXnzi8zH7wjyIlkWSnCshQSFEbkgnXBRCblEOyvxsjsyMc/fFXcobK2nubUWaLSNDk8XC+gWOnj2Ora2eFJWMotoiHL0OBo4PUFpfTGl9McW2Quo7bJTUFZGeK0WulSGQRROaEEhcahThScEcjvElJiUSr2APQhODGD07gn2gkW2+W9kbtIcA4WE+8fmYPWG72Rq4mW1BW9jk8yFbfDezzW8rWw9uITQxhMETg5y+MM30/DRnL5ylwWl35WrKSmlw2rG3OlAa1EQlxdDQbqeosghnl5Oe4R5Gjo2wevUST18+4Yu3r/js1TOef/aEB4/ucv3GOtdvrPPd91/z/MVj5uZnuHX7Gmdnp5g/P8u1G+tcWJxnYWmeE1PHOTl9guKKIspryzEVmzCXmOka7KKp3c7E5Cid/a0cm55g7OQwYyeHGT0xxMyFKZo7GimvKaZ/tJs6RzXVDRX0DHVwfuUcCxdn6epuo8paRldnK5dXl7h/7xaPHt5170MsL513Q8FGnuH+vVvcuL7OzRtX+OzFE27fusbixXnmzp3hwvlzXFq5yOqlRVaWL7C8dJ61y8tcXl3i4oU55s65VrGnp05y/Ng4F87PsnZ5iVs3r3D/3k2ePL7PF5+/4OvffsHvvn7Dt998yds3L3n18imfv37OF5+/4MXzT7l/7yY3rq9x99Y6L58/4t/++q+8fvnE/fzFC+c4PXWc7p52xsaHmJw6xczsGWbnzjI7d5bpmSlOTp7g9PQkZ85OMzo+QlOza7dh4cI8Dx7d5/HTT7n34C5Pnj3mxq3rnDk7zctXL5mcOsXw6BBzC+e4dHGFCwsXOTM1w4ljxzl58iSnpyddpQ7HRpCp0kjOTkGQFk+iPAmZNgOxWkJkajSRqdGEiSPZfdiDfcH7CZdEIZSLybbkUlBTjK7USImtHIu1CHNFAcW1ZRRVlaErNFHb3MDs0gL9E6NU2ev5RX1dE6MjR5g9u8CF88tMnT7L+OgEE2NHOHtmlnNnZ1m5uMjNq9e4c+M6V1YvsTg3x/yZs8xOnWVi7BhD/WP09IxQWdmIUJTJLs8APtzm+rD/0a6DbNrpw2+2eLgg4oNt/OrjXXywbR+f7DnIJ3sO/Zf6aJfLzXhvqxe/3ryP32zx5P1t+/lo10E+2uPPxx5B7PCJfAcQ8XgEJeAVKnJDxF7/OA5FJHE4PIHDYfEo1EaanB2cODnF7Owct65d5cmDu7x69pjXz5/w9tULvv3qDb97+7n7tGnjvOmbL79wZx828go/rW3daFvacBN++N1Xbsfhp6dIG07Gxu7DhhuxkYPYeG4DSDbci4333HApvvnqS+7cvY+tuQVdSRGZ+QYkRg0Scx6xORlI9CrEuQrUxWaqWxpoHeqmtsOBpiyfFGM2UlM2eTXFZJeZSM/XINbIScyWUVRvRV9mocRWycqVVf70j3/mX//6L/z44/d8/vol62urLJ1f4MGdm0xOjNLZXM9wTxudzTbsVUW0NVRSW2Kg1JhNU6WRKks2LZV6zk10cPPiMc6f6KKzRk+JRkSFMY1SQypmZQK5skg06REU5CZiNaZSY0qj1pRKtVZChTqBKnUi9Xlimo2ptJnSaDXKaDPIsCkTaTLIcBRkUpkrps6YhrMwm2qViJ5CNdWZQmrS43FopFQphFjSI7HqJDgrc2muMqNTSGmuKeb4SDuNVfnIU2OJDvclLOQAW7f/mvDoQ3y88zccDN9PtllBSl4qeRUG/GID+PWWvyM0NgChNIa/+/D/widwPx9ue4/g6ACCog5jKdJS31iG3V6BUZdOeOBexAI/1LIo0pKCSYz2JydLzPSJQTqaqygwKGi1l6FXSYkJOUCmNJJkQQDpohASIr1RpUSRmxaLJVdCtjQceUYCWZmJyKRRhIfsI8B3C/GR+wn124IgfA/xYTsx5whQZ0SQK49CnhpKfLQXkgR/KoqzKNEnY1LGkiUJJOTQx4T6bUEk8EEs9CU3Ow6tWogiIwxFWiiK9EDkkkPkZARRoImhSBtHSV4cpVoBVaYkbIVSbJYUrCYxVWYJdUUyqvOlVOdLsRqllOvEFGoSyFcLyFcLKMhNdDVyKRMxKUWYciQUaFMpMWdSUajCWuJyKRx1JbQ7rDjtlTgaynE6rLQ6q2lprqKjpY52p83lSLTU0dnSSFernc6WRhdA/ETtzfW0Oeposde6IKKhGkdDOU31pTTUlVBXW4itppDa6gJqagqpqSmktraI2toiqmoKqLCaKaswU1puosJqwVptoarSREWlnvIKHUXlOZiKVWgLMlGZZWSZk5Hpk5DoExBp40nUxpGgi0OojUWgiSY2x3W6I/yJ4nMiiFOFEasMJVoR/DN4+ClAuKHjHTCoKjLR2dQoyzPIKpEhyxcTp4wgITcGYU40CbkxJOXFIdEL3w2zuWpg47RRCA2xJJoEiPJdp0wic6J7lC7Z7HIlUvLFyAqSSS+UuWpdC1JJN0tINyWSbhK6QeKnJ0wSbTSpRgEpBhdcbIBFsi7m3flTAkk5sSSoYolTRhKjCCM6O4wYZSgx6hBic1yP0SpXTiJWGUp8diQJqmjEOfEka+KRGRJJ0QlQFKaQbhKRZUpBbpSSppVSVGehqacRZ7+T9sFO2gc7ae3rprm7g6bODuwdrTR3tNHR10X/6CCD48P0DvfT3tuJs7MVR7urwrW5w9XgM3J0jJNnJjk1c5rxE0foHx2krbudRqedekcDjrZmVxe8005rVxtD48OcmDrJkZNHGRwboqO3k9auNndOoq27nbbuVhqa6ymvLqOyrpKaRhvmskKydTnuATy5Xk2mQYOqyEBOST4Ki5asfB3qYiOCHBGpFjnaOjPKcg0CVRLeAj9CpBFItKmoS9XILXIyjOlkFyjIKVSSnZ+J3JCO3JCOtjSPvBINBbUWGrrraR1uo7HHTlVzFRX2Cqqd1djabNQ6bazeusypuUlKbWXEJsUQFBeCV7gvXtH+bD28j994buajgzvZGeLJnnAv9kXtZ2fobnaF7WFPxB48ovbgFbuPg4n7CZYdRqCIIFwcSHxaNGpLFgGxh/AO2U9QfDAfe2whMC6E/cE+7Av2Zk+AFx/t38I2nx2cnpvi0bNPmV+ZZ3bxLI1d9Uyfn6Kpp5Edh7fz0YFN7AvzIEgUyHb/7ewO2MXBaB9Sc1NoHnBwZHaCyfMnObtylm//4XsqGqu4fOcKzr42hGmJyHLSae5rodpZjW+4L6YKE5nadKqaK0lIj6dztJ2i2gJK64upaCwmS5eGLDeZxEwBwfGHkWQnkpIjYdeh7STK47lwfZ7K1gq2H9rGTn+Xy+AZuo/9kV5sC9jKR4c+ZGvgZj459DHb/bexJ3AX3mFepORI6BhpY/DEIHWt9ZjLLaQq09AWGElTyYmTJCCRS4kWxeJ1+ADl9ZVU1lViKbNgLDIydmKM9RtrvPjcdcb0+OlD1q5cYmn5PHfu3nCHq58+e8T9B7d58dkTrt1YZ+3KJS5dXuLU6eOcX16gd6iHekcdxRVFdA50UttUS429huGjQ7R0O6l1VKEr0FBcVUBpTREtPQ5Gjg/S0uOgrLqItp5mOvpayDOpaelqYuLkCOMnhjkxOc7RY2M4muoZHOjh5o0rvHj+mKdPHrodiUcP73Lv7k1u37rG7VvXXOvT71yHq1dWuX3rGrduXuXSykXOTJ9i5swkFy/MsTB/lpMnjnB+YZarV1bd73H1yipXr6xy/doa16+tcWV9hevXLnPzxjp371zn2dOHvPniM96+ecnrV894/eqZGyp++P5rvv/ut3zx+Qvu37vJ+toy925f4ccfvuEf/vIn7t2+wq2bV7h2dZWV5fPMnZumf6Cbnt4Oenq6GB0fYW7hHOtX11hZXebsuRmmzpzm3PwsZ85O0z/Yh93R6M5F3Lh1nRcvn/PsxVNu3r7Byuoy333/LetX1pg4Os7YxChnTk1z4dx5VhcvsbhwnsmTp5iYmOD4yWNMnztD91A3JbWlrnpXezkVTVWoizSIVVISskQI5Ul4hhzAM+QAUSmxJOekoaswU99pp7m/le6xPvqODNI60EGNs45Cayk5Ji3GEgtNnS2cOjdDma2aX7S3dTN1+ixLi6vMz5/n+PGTHDtynOnTZ1i8cJGFuXkWF86zfmmF6+trXF5e4sLsLLOnpzl55ASD/SN0tvXS2NiGXl9MWJSI7Xv9+Hin909gwJv3tu7j7z7cyd9+uJ1ffbyL97d68P42T3de4j/Trz7xcOvXm/fx3lYvPtzhzce7ffl472E2e4aw41AMHkEJeAQlsC840Q0R+4ITOBCSxL7D0UQKZUQnpFBYUkVbew8L84ucPTPDgzu3efrwHq+ePXbnHjZOmN68fO4+V/rd28/d50ob2xE/3Yv46c7DxtcbDsJPsxAbLsWG67CRb9iACPcGxDvY+MsffuDvf/+9+/V/+cMP/MMff+T3337N29evuHPnHnMXl+kZG0VTWkSyLgexIZe4nAxkJg0Ki54ci5GCyhJqHPVUNNaQW2wiw6giIz8HdbERuVlDbrEJYaaUDK2SyYUZukf6GRgbYnn9Es9fv+Cf/uX/5sqVNY4eGWdifJS+rk7u377BWF83bfZahrqdNFaXUGJUM9zloLWujNjgAxTkpqJJj6NAKaK7roDTQ3YmOitpLFJQoBJSopVSnJeMURGPShpGljjAtVqtiKNIlUCxKp4ylRBrbhK2PImrkcmQQoshlRZDKr3FKpzGTFqKlJgyoinTJNNepacsR4o9X4lZHEVJajz2XBkOfSZ1eTKcxUqGHEUMtZZTX24kQxLDmeODfPboOrfXzzPYbUcmjqC8RMNB350EBHmyfe8m/o+/+QU5FhV1nfXITSqk6hRik6P4ZNcH/OaTXxIWF0yUMBIPn71k5ynQmNXk6RUUFudRVmYgLSUaYbQvGclh5OeIkSeHkyaJprQwj5YmK3MzR9HlpqPXpBMZ7EWBQU5VqYapY92cmmijQC/DrJGgyRKQLXM5GR0d9TQ7rQz02aks02DSSlFlxJCa6I8yLYyEiN2YcwTIUwKIj9xNZXEmWemh+Hl/iFYVT7kplYJcIbqsGJLjfUgTBaDMiCRVHIA6K4bsjEgUGWHkKWPRqqPISQ9GqwjDkhuNSRFGcW4MRTnRlOcJqDaLsOVLqDaLqDZJqCtIpcooptokodIopjAnDm16CNniQ8hFfmSJ/VGlhKBOCUeTFoUuKw6zWkShPpUys5yKwmwqi9TUV5lpri+mqb6URpvr0WmvoNVhdbkRrbW0t9TR3lJHm9NGm9NGR2sjXe1NtLc0vJOd9hY7rc0NtDjqabbbcDRW09JUjdNeSVNDJfaGMhpsLtlspdhspdTXl1NfX46tvozq2mIqqwqosFrcw3k1VRYqrSZKy3RYitXoLNmo8zNQGGWuD7MGCckGESJtAolaAUm6eLcStXE/cwo2MgtJeXFu5+A/cxN+6iokqKIQa+JQl2VgrtdgrtdgtOWQXSwjVh6KKDcWUW4sYk0cKfoE0s1iMi3JpJlEJBsSEGqjSdRHIzbF/0zJpkT3zkSyKZEUkwhZvoSMwhTkBa4xuTSTmAyzmExjImnGBFfr0rvwdLIuDok2llSjEKleQJI2hsS8aJK0MUgMAlLzE0kvSCZRE0dCroB4dTRxyghiVRHEqMOIzXGFq+PzIhBqI0nYeG1ePNI8IbK8JNJ0iWQaRaTrhWRbpGQYkpAbpWSZUsjUpVLWWISzr4mWPidtAx10jfTQNzJE92A/LV1dNLY009nbw9D4MEdPHWP8+ATdAz00tTpodNpxtDVT11RPU6uDzr4udwvT4NgQ7T0dNLU6cHa0uJ2Fzr4ueof66OjtpH9kwL0T0T8yQEtnK86OFnew2mavw2qrwlLi2iQoKC+gptlGTbONsroKCqxFaIsMKPQqjGX55FeVoC8zY6kuxdpaR6WzHlN1EWZ7EbJ8OVklatLzs9BY9URlxBGdFku4NJIUrQyRWoJIJSY5V4pMl0aaXkamSY4yPxttaR7GciOFNYVUNlVS21pLfUc9jR0N2DsbqWysoKrJSmtvM9MLkyyun6dvrBuhJBb/CD8OxwfgHXsQnzg/9kd7syfUg32RnhyI9WZv+B48InfjEbkbr5g97I/dg1fMbnwTvBDmRJNbkYW+TE1OvoJKewmZeWkkK0Sk5aYRLAgl26giWBCKd6gvPuEHOSwIwj/GD4/gvewP9yJEFMQhgS+e4fuoa6+jrr2OXcF78Aj3ZH+0N7tD9rIzaC/RabHEy4WU2Mup66znxMJJ+o72MTE1zo3HtwhPjOTsyjkmzhylqLaEFJWMCnsFI5MjyHVyUlTJZGrTybeaMFZokevTkOvTMFXqcA7YKWssQq5PIzYlEt9Ib3Yc3MrBiAOk5EgYmRmm1FHCr3b+ko+8NhGviGdX4C427d+Ev9APv8RDeEV7ciB2P3tDdrErcCe7A3biG+mN2qLg1MIJ6trrSFWnIpJLCEuIICA6mN2H9rHHzxOhLIlD4YfxDfWjvL4StV6NxqTB0dbEwtI8Dx7d5cXLp3z28inXb6wzefo4x46OcXl1ibdvXvHtd7/l6bNHPHn2iOVLF1m4cI6V1UWW15Y4uzBDZW0FVlslJVUlODoczC3NMXFqgv4jg/RN9FPf1oC53ERufg5ZWjlSRTJqkwpndxPmUgNKXRbGYh2WUiOpcgm2pipaux3UN9fgbGtgcKiXUyePcvvWNb768nP33sOXb1/z+esXPHv6yH2+dP3aGmuXl1lfW3HDwLnZabfrcHryOJOnjrEwf5azM6cZHupzh7Y3xueuXlll7fIy16+tuRatb1/jwd0bPH54h8+ePeK3b1/x/Tdf8vWXr3n14jHPHt/ns2ePeP3ZE968fs7bz1/w5vVzPn/5lFcvHvPZswf821//lS/fvOT2jcvcuLrKjaurrK8ts7y0wOBAD13dbbS1tdDf38vMzDRXr65z49Z11znahXkWly+yuHyRyalTtLQ5qaqx0t3bxcKFee4/vMf9h/e4ces6t+7c5J/++Z/47OULLi5dcAWrT06yMDPLpcUlVi4uMnnyFH19PQwM9XP89AmOnjqCvc2Oo9vJ8KlReicGsLU3YLYWkJqXTnxmIofjA4iURCHTpJGSk4pMk0axrZSOkS66x3s5MnOM0VPjNPe0UO2opaS2jOKaUqodtTi6Wmloc/CLnu4Bzs7Mc2llndnZOU6enOTsmVmWF1dYWVrm/PwCF+fnWFtZ5vr6Gmsry1w8d47Z09P0d/XR6uygweagtLSGzEwN/kGx7PDwZ/s+f7buO8zmvX5uiPjlRy6I+OVH2/nN5j38evNefr1533+pv/lwF3+7aTe//Hgvv9niyQfbD/DRroNs3uvHJx4BbDsQzu7DAjxDktzaHyZmf5gYr6AEDkensudgGAKRHJ2plNpaB46mVmamz7G6tMyzhw95/ukDXj9/4q5R3YCIDaD4KURsOAgbYeuNvYifug8bI3J//P6bn4Wm3VmGn2QkNl63ASbff/3lz/ISG19v5CX+8ocf+J9//gN/+uFbvn77hitrV7l68w4nZ89ibXGQW15MgjqL6EwpeZXFaIstKLS5ZGtUWEoKqLRVUVRTjq7UhKpQS+dYP12jLlmbbNg7nNx+fJ+Fd7d7j1884bsfvgX+N69efcapk8fp7enC0VDP9fVVLs7N0GavpbWxisGuZjrsVTTVFFFqzCZdFEaOLA6FJBxNShQFqkRKNCIK1QmU5CRRY0rDKI/Dok6iIEeENiMGuegwWeIATFmxVOilGDIiKFIKqNZKsBtlNJtkNBtTadWn0mpMZ7BST4tFSVuF1rU/YZZTX6ohJyUWTXIMjvxcKrKk1KpltFjU1Bvk1BjS6bMXMj3Rhq3cRLFJzbXlczy9t86ttQVOjfeQJokkTynB6ajE5+AOhKJwtu35iIAIP2Q56XiH+vLrre/xt5v+huBof9JVqUgykrDWV6Ix5VJUWUhVg5WcvCzyCzQUF2tJFAQjEQaTJg5Bkx5HXOh+FLIEKkpNtDttOBrKaagtptFWglohITMlBlulkfXl08xO9VNkTKfYlE6+VooiNYIceRzr6wscO9ZPS7OVHJWE9OQIEmJ9qClV0tNShDYrEmVqEDpVDCmJPtSWZVNqkREf5UlYwBbyMqPQKaLIz0lAlR6OIi2cjJQQ4qO9SJcGk5kaSro0GGVGOMqMUNIlvmRJD6FMOUSG0JMCVST5WWEUZEdQniegypBIlSERq8EFEhW6RMq1CRTlCjBmRaCWHiZDeIDkGE9EkXvJk4WiTQtDnxGBMTuGgtxESg2uEzdrUTbWQiVVJbnu7ERthYG6mnwaaouw15VgbyjFuQET/wEiujscdLbZ38lBR2sT7S122pyNbpjYOG9qtlfhaLRir6+gsa6curoy6urKsNut2O1WGuyVbpDYWN2usZVgs5VSW1uEtdpCaaWR/JI8tEUq1JYsFBY5GeZ0UoxSxFoRiXmJJOYlItImvNO/h51FWgFiXfzPnIJkQwJiXfx/q1RDIsnaeNLNYrKLZeSUZ2K05ZBTnolQGUmyNp5kbTxSnZCMfAnZxTKUJWlkWpKRmoQkamNIMsQgNsUjMQtdEGEQuPISpkT37yE1JpFuliAvcEFEpiWVDJOETKPoHUQkvYOIBKTaOCR5AiTaWCR5AsR5LggS5ka6HBFtjPukKilPQFKe0AUTebHv1rZdv5PIGOt+lJqEyEwJpBvFpBvFZOglpOuTyDAkIdMKyDJLSNMlIDdKUZhTyTZlUOUsx9HTiLO3mbaBDrpHexkYG6FvZIiugQHaeroYHh9jeGKE4YkR+kcG6OjtpNFpp6qumrKqcuodDbR0tjIwOuhuYOrq76ap1YHNXudWQ3Oje7m6e8AFJhMnjjB6dIz+d9mJjWB1Z18X9pYm13q1w0aBtYiqphoc3U6qmmqoaLBS0WDFVJaPrtiIuaKAgqpiimvLsDbVUNfWSG1LPRWNVZhq89+FoxUk62RkmrMQKhIRqSWIc5KJToslLjOexOwkRCoxEnUK0rxUssxKNKU6V/VjmQFLVSGWKgvFtmJqWmpo7nHQ0uekrtVG53AHR6fGaWyrY+T4IBOTo8jVaSTJBAQID+MZ5cXhBH8CJUHsC9vD3vA9+MR6sit0O54Ru/GI3Il3zF68BR4ciHZBRIo+gfIWC2OnB+gebqPWXkFrbzPO7iZKqoqpd9bRPdpDYVUR2UYV4YnheAXu40DIPg6Ge+ET5snByP34RB1gX5gHjV2N2Lvt7ItwOSBeMd7sDPHAK8qHNLMrNK4p1SFIiydTL0ciTyY3X0O+tYCkTDHGcjPtw52cW52noLoIY7kRbbGWvqM9VDutVDaVM3xqEEdfA0qzHIEsGrk+DYEsmmRlEhGiEA6G78c7zIvdfjsQZsQxNNlPbmkOH3i8z07/HRyI2M8W3y14RXhxIOoAhwS+eMf5sDdkF/vCPNh+aCtbfD5hl982ggT+WKqNtA+3kqXPJCjO9UEvKCGUPQH72BXgQZg4muD4cMwVBaRkyzCV5ePsctI91M3RU0f49vff8P2P3/DFm5c8e/6pe3xtaXGBe7eu8+rlM548fci162s8fvqQ6ZlJzl+cY2V1kcmZU/QN96Ix5DI0Pkj/WD99o32MnxzH2eWkptmGxpKHSC4iVhqLMDUegTSOVGUKiWkJGIq0pKtSURuyCY4OQJknx1ysp8RaQHGlBXtrHc62Bjo6nZxfmHV/yL9z+zqvXz3nd1+/5dXLZ9y7e5OHD+5w7+5Nrl29zJX1S1y/tsbl1SXm52YYHxtieuok52anOT15nKnTJ5ifm+Hc7DSnTh51D+HdvnWNmzeuuDMTl1eXuHnjCo/u3+KzZ494+/kLvnrzki+/+IwvXj3j2eP73L9znQd3b/Dw3k0e3L3B7Rvr3Lq+xoO7N3j+5AGvXjzm+2+/4l//5Z94cPcaN66ucHVtmatry1xeXWRpcZ6+3k5GRwYYHx9lbGyEY8eOMDs7w+raJTdIrKwus7h8kXPzs4xNjNLe6ap+3Rigu3r9CjduXefOvdv89d/+yvPPnnP/4T2ePHvM5cVlzp2Z5szkaRZmzzJ79gzHjk4wPj7KyckTLK1cYPz4GOMnxxk+MUptcwPWphqsTTUozTmIFGKChUFESqJI12YgVacQlhSOIFWIOj+Xkroymvta6BzuxtnbSnNPC/ZOB40dTbQNdFBUVUZ1Ux2/6O8f5PTpaZaWVpiZmWVqyuVArK1e5vKlVZYuLrJy8QJXL69y8+oa65eWOD97hjMnT9Lh7KSxrpnKMhs6XQEiUQY+fhHs8PBn1/5AtnkGsHmvH5t2HuA3WzzcEPF3m1wnTb/6aDe/+mjvf6lfbtrDrz7ay3ubPflw2wE+3nmQzbsPsXWvP1s9AtnhE8neQCH7Q5PdOhAmxSdMwv7gRAJiZITEpZCpMmN39lBdbaejvYeZ6XPcuXGTl0+e8PLpp7x99cKdR/jpqdLbVy/cAerfvf2cr9+8dgPEm5fP3edH/7GedSMQ/dOA9H90KP7843fun99432+/euMGjZ+2O/3hu9/9LGj9x++/4Yevv+bzF695cP8xswvnObu0yOmlC5hsVaTkKal0NpJrNqAzGSksLqC+3kZbh+svYuX1lRhKTFy4tMilK6tMzpx2hbYWF/jsi5d89fWXfPnbt/z5L3/i3/7tfwH/m//v//1/+PLtF8yePcPw0AALs2d48/IJd6+tcGykh8GuZs4cG2LRXzi7AAAgAElEQVTmxBDtDWVoFUnkyOLISAwmQ3CYHGkYRnkMpqxY8hUxFCqF5GcLKVAlYlEnYVYmYFDEYlDEUpCbSKUhBUNGBMWqeOqMqTgtmbRaMmjNT6fTnEFXgQKHKYs6s4IKXRrZyRHIU6Jot5dzdKANW5GebGEU5lQRVlUGJYpk8jMTsOUraK0xUVeeR501n3ZnDZcvnuHapTkWpifobbUhl8YgiPQlPtYfVbaExMRwduz+iODIwySlJqLQKYlLjsdYrEMojcNUomfl2iJ5Zg019moiBOFI0sUUlZqoayinpqaQpPgQUpLCyEgOIy9DQGKUL1XlJqRSIa8/+5SO1nqqKs001JWQlZlIWLAnzqYypif7sVXrSREFkZsdj1knJTs9gnx9MheXZjhypJfiwlzUSjHpyRGEB+2ipd5Ea4ORrOTDaDLDabHloVfHUqBPwqJPIk1ymPDAreiyYjAqBRRpxajSw0lJ8kcUf4jkxMMUFWRSWa5GkyMkIzWIlKSDiAX7yEj2RasIQSsPpiQnhuLsSEqUUVjz4qk2iqkyiKgyiKgxSajQJWHJjkYjC0Ip8SM7OQClNJDs5AAUSX4UKGMoUsZSohZQqhFSoRNjNUqpNqdRbZFjtWRSbEyjQJtKoSGD8gIl1pJcqst0VJZpqao0YasroslRQUtLjVttbfV0dDTS3m6no6Pp39XeTHubg7bWJjpam+hsaaLD2UCbs57W5jqcTbU4GqtpbKyiocFKU1MNDkct9qYaGhqrsNWXUVtXSm1dKXUN5W7IaGyyUmuvoLK+hMJaM8ZKHXnlGpTFSjIKMkkxpiLRJSPRJSPViknOE5GsTUSsE7qBQKIX/gwiNoLQ/50yLcmk6BNI0SeQakgkqzAFU10uhlq1GzCStS7YyLQkk10sQ1GUSrpZTLIxHpE+DokpDml+PNL8eCTGeJLfSWoS/uy9M8xisiwpKApSybKkkGlOJtMoJsOQRLo+iTRdAinaBFdOQROPRBNHslaIVCdEok9AohciNiQg0seTqBW4nJk8oUs6Vy2t2JRAcn4CUouQlIIEJGYByfnxyCxJZFhEyPOlZJmTkRuSydSLSNcnkpoXh9wkJk2XgMKUgrognZwCBXUd1Tj7mmgbaKV7qJvekV56hgboGRqgd3iYvpEhRiZcYDA4NkT3QA/N7U5qGmoptZZRWFZEVV01Ta0O96Bcz2AvLZ2tNDrt1DXV09rVRt9wP33D/bR2tdHW3c7wxAhHTx1j7Ni4u+q1d6iPvuF+Ono73U5HU1szHUNdWJtqqHLUUttST2ldBdXNNloG2rB3O7C11GEoMWIsNdHU5aBtoJ2KhkrKa8to7nSgLs5BWagiKVuCQJ5IpDQGaa4MoTyJ6NQ4EpUSUnUZyPOVpBnkiHNkJOZIkemzyC7UoDCqMJabXacwjVYqGlyP1nrX/9HQUk9HfztHT01Q01DF6LFBLq7OY2+uxdFZT2KWAH+hLwEJh/AX+rLDfwvb/DZzMGY/voL97A7cyo6AzewL3YlPrAfeUXvwFXgi0ydh66zk8s0lFi8vMDl9lFNnTjByZIjeoR7OXZjl8o3LLKzMs7S+SJ2zhoOhB9i+/xMOR/ngF+nFzoOuootdh3fS2GmnudfJrmAPNh3cwrbA3eyJ8OZDn60cjAsiICGMw4IQ/KIC8IsKwOOQJ3t9PdjhvYvQhAg8Aw8QnhRFUHwwAXGBpObKeG/n+6TlyTBZjZQ3ldDYU0dVSwXlTSWka1OJEIciTI9BIIsiPiMGnwgvPvb8gHBxMGn6VAKE/mw/tJVNnh/g+/8z9p5RbR542nee2Wd3ZtKmpBd3O+49tjE22Mb03iWBEEIFdQSSkIQKRYjewQZsXCkG05vBGPcaJ45jO04cJ47TZiYzuzvZ2Z3Zd3f2fd79PR8Us8me5znn/XAdId33uQ/oA+f+3f//dV1B65i/cR5vrn+DgPidvB22mTW7VvP8oud4Zv7TvLD01/xqwfO8tvxl1vqvJDwlGFeFjaycDKJF4WwN3sxb25azfPtKlvmvZHngGpbvXMvm3VuJTo1FY9ZxsPsQh7sPMzI1wvv3bvHg4X0eff4J165fYvbMFKcnxxgdPMn0xCg3Ll/g+uULjI4N0tl9lIGhPiqqvBw63sHAaD8dxw5S01iN1W2ld7iXloMtFJUXkWPPRaqVITcoSVOks2XPFrbsfZuVW5bjH+qHrTQfRa6MDHUaIkUqWRoxwdG7yLVqKS53UOi1Y3Xl0tBcwZHj7YyODTAxPszIcP9cQ/W9u+/z3ru+4rtTk6NMnRpjbHSQgf4TDA70Mjx0ks7jh2lsqKGluZ59LQ0caN/HsaMddHUeoavzCH29XQwPnWR0xHf9qVNjTJ0aY3JihMmJEc7OTnPl8nneuXaRu7dvcv/uLd65dpGZqTFGh/oYHepjbPgkl87PcOPqBd65dpELZ6c5fcoHClMTw0yODfKHb3/Lw4/vcX5mgunxQSbHBjk1PsT4SD9D/T3U11XRcbCVzs5jHDlyiLa2/Rw82E53dyeDg/30D55kcHiAweEBenq7OXjoAE0tjdQ31lHfWMfR40cYGRtm6vQpZmZP891333Hl2mVu3LzORw/uc/XiBUYHT9J97Ojc3zzQf4KBgZOMTYxy/uI5Dhw5SFNrMxV1VWTrtShzNHhqyqnZX4e7yo1YnUa0MBKJVowiV0G0MJo9UbuJE8UiNygwucy4vS48VSV4a7w4PU4cJQ4q6iuoaKqitL6cp2pr6zl48BADA0N0dnbT1dXD2MgoYyOjTJ+aYmJsnKnxMWanp5idnvT90kcPcbitjSpvNa6CYvQaE6mpEgIDI1mxZhuLV7zNsrV+zFu+mdeXbuClBSv55etLef6VhTz38jyef2U+z7/iM1k/++Ki/6t++eoyfv36cl58cyWvLFjD64vXM2/ZJhYsf5sFK7axZMNuVviFs2ZHLKv9Y1jtH8OaHbFzELHeL4JksQZ1jgNnYQUGQz5t+w8y1DfI2dMz3Hn33R8VyD16cH/upv7+B7e4ffP6j2Jff5jWdP+DWz+Kd/1hI/UPpxP/Pbr1v5fO/fD4k2nD7756/KNpxFePHs6ZuR/ev+uDkk8+4cHdj/j73/+R92/fYerCeYbPnKaqfT85bjt6mxm9KRd3USFlXg8lxYUUF7nxej0UlrrJd1iob6yjrW0/9fW1jI2NMD19ihs3rvHpp5/wu9/9ht/+5mt+881XfP7oU/78L3/iD7//HTOnpzh29DBVZR4Ge4/z6KP3uffeFaZGehjq7uD4gXr21xRR5jKQnRZJenwgwnA/xDH+KFP3oEkLIUcSRl5WJIVGMXkynydCnR6OXhqJKj2E9LjtJIZuQC0KIlcSjkMZj0eTQpk2hSptKnV6EbXGDOrsKnIkcYTvXIMhO5WWxhKS44PZ8fYqKousSBOi0aTGkytOQZsagzIpDKtGRLlbT6lLT0uDl7aWakYHu7hx5TRDvR2487UoxHGkxu6h1G0kNSmYnf7riIkLZk/wDl6d9zKBwbsZnBpm5uJpjvYeYmCij6ikcGJTYpAoM9gVGsj23X5kSAUUe2wUF1sRJoeTFLMLUWIQksQg4sL9+PTBbU6ePM6FC9PcunUVb4mdkiIzURE7qa8toqTQSGuLB6ddhVwagzBpF6Lk3STF+qFXJaDRSVFpxKSlxaJRCREk72X72wsRJ+8hyH8JoTuWYVLH4TKJyEjyR6+MQiUNJSpkLTFh6xHE+ZGetBNVZjji1N0kRPsRGbKRmKit5Jsl1FRZUMhiiIt8m/jozaTEbUGcsp3sjN2oxIEYxLsxiALJSduFSbKX3MwQcjL2YpQEY5KFY5ZHohQEIIhYT0rYWsTxfqjS95IjiyRPHoFZFk5+Vij5WeFz8GGWR2JRxGBWxGFRJ2KQxaKTxmLMTiFfn44tV4otV0q+KYs8oy9FyV6gw+U2UlhoorjYQkmJDY/HTmmpE6/3v2CiorzkR6qu8FBT7qG6opjKskLKS114SxwUF9spLLTOQURRsd0HEm4TDlceDlceTreJ4mI7xSW+p2pFZU5c3gIsxSZyXAbUDi1ZViUZpkxEOekI9CKEOiECbSqpqhRSVAkkq7/vWsiOIFYZ/qMpRLQ8dA4somQhP4KHCOleIqR7SVBGEK8IJ0kVRbI6GpEhAY07C407i2R1NJGSIKKlwXPnJKmiSFBGECsLJToryAcLqmDiNKHEqUKIzQ4lWhFMnCLEJ3kYcXLfpCFZFYVAE4dQG49AE4dAFUOKMup7kIggURZOXFaYDyQyQ4iWBBMtDSFWFkaMIpxYZQTRynAi5b7VrhDJHsIzQ4iQhhL5vUfD58UIJ04bRrwunFhNKPHaMBK1kaRoo0hVx5KaHU2qIoYUuQ9gErKCEapjSFFGkq5JJNOQitSQjru6gIpmL1UtldS21FLdVE1FXQ0VdTVUNzZS19JEXVMjLe372H+wldqmOlwlbnLz88gxG8mzmsh3WHF7CimvqZjrdCgp91BcVkJJuYf6lgZaO9rYd2A/VfXVVNRW0tzWQmtHG02tzVQ31FBZV0WRtxijJReFRolcrSBbp0Jl0GCw55Jt1qKzGzEX2yjwuiiuKaWsqYLiWg/uikJKajx4a0oprfZQUV9OTWMVpZUlWJ0WMnUZSPQZ7IkLIiBmN1tC/EjISmZn9C5W+a9lR8wuQgQRREsSichIIFwcT0xWCqlaCZJcBUqTBrVZh9aiR23SItMrEGdnIJank6EQYyu0YrDoKfK68VZ52N/RxLETh7AW5FLbXI6+QIU4R4hIl0JydjwBcdtZHbCcNQGr2ByynvV7VrN8+xJW7ljGpuB1bAhaw4agNURLwrGWmhid8nULfHj/A/r6e6hvrGF8coQzZ6e5//BDzlyY4cNP7vLO7at09nfgrXORpRUQnrCTaGEw/uHbWPL2UkyFFoanRtkUupWF25bz+qbF/Grla/x8wa/5xbJXeWX1An699FVWbl/PW5tXsertNby1cSVvrpjPonVLeXPlAjYEbObVt15j+ZYVbA3exurta5i/Zh7rA9YREOVPaPJekmUJKM0yZLmZpMgT2R2zg4BIP9YHrmbemtdYsmkBu2J3sCs+gGVbl7DSfznLti7hhbd+TUD8TlLUyQQmBOAfs53l/m+x6O1FLN68iBVblzFv9eu8tXkxO8K3ESMMJ8+lJzEzFr/QLazeuYplfstYs3c9C7cvZVngSlbuXsea7etJlqQi0ytoO36A6+9f5+ylWc5fnOWb337Jnbu3fDfjY8P0dR+nvaWRnmOHmZkcY2yon8amWuoaqqmo8pJvM9HU2sjJ4T5ODPRwrOcodfvqONx9mIr6CqoaqyiqKiHXYUKRk02uy4RIKUJtVRGeHEqMKApPfTF6u5b0bCEaSzbxwig0eQq81YVYXbk0tlZT3eilrrGMgeEerl+7yNnZaWbPTHH3zi0ef/6Qy5fO0dN9bM4AffhQO+1tLbS1NnP4UDvHjx2aS1c6fKid/fsaad3fNAcRx4520Huik1OTo5yenpiDlB9qcmKEMzOnuHb5HDevX+LqpbOcGh+iv7eTgb4uJscGmT09wZ333+H+3Vvcef8drlyc5dyZU1w8d5orF2d57+ZV/viPf8+1S7Ocn5ngzKkRZqbGODM9zvTkCGPDJzl4YD/Hjx2ip6eLnp4uurqOc+zYEQ4caKOpqYF9rS0c6zxKX38vx7uO0djcgLe8lNIyD+WVZTS1NM41Vw+NDPLdd3/knXdv8O6tm9y7f5f7d97n+uULTE+NMzoyQF9vlw+i+k4wOTnO7Lkz7G/bR0NLM+2HOij0lKDO0eMsKaH1UDvljWWYCnOR5UiR5UgRyAVs2bOFtdvWEJ4YhtKYjdltobDMTUmlryzQ6rZid9uobKiktrXeBxFebzn797cxODhMd3c3PT09TI5PMDI0zPTUJJMTY0xPjHNm6hTTE6MM9vXQdaSDI+3t1Fc14HaUoJTpiIpKYuvWIFas2caKdf6s27rn+1WmdT4/xKuLee7lBTz38rw5kPj/AxFPQOLl+at5ffF65r+1mcWrtrFkzQ6WbdrLSr8o1gXEs3ZnnA8gdsaxbkc0q/3C8duTiFSdT05+ETl5dtwuD53HepgaO8W56Rnu3bo1Nzl4eP/unEn6/ge3eO/6Fd67foUP3r0xl870f1pxejKh+O/+iCepSz/shfjv8a1PoOHbr7+Y8z/87qvH/O6rx3zz+LMfmayfTCueQMTnDx5w+51bfPv17zl79jz7Ozqob2+jpm0/FS0NmF0FtB48QFdXF0cOHqDa66W6vMwX03pgH97yEioryigrKaaqspye7k66u44zOjLEyPAg7737Dv/5H3/lz//yJ7784nN+/+1v+e1vvubunducnZ2htbmBxw8/ZHygi5ZaL5fOjPLp3XeYGu5iX3UhuSoh7rws7IZ0rNmpWJSJWJTx2DXJeEzp1DgVlFlkFGgF5MrjyVMkYJBFI03ZRVzwOsJ2LMMojcAsj6ZAEUdRdiJeTTI1eiGNRjFNFhmK2N0UmWSkJ+7l9Rf/joS4IFpaKmis8zI92sfZ4QHcORrUKXE4VFJ0GYmI44OoK7fwyb3L3Lg2w0DfUS5fmOKzB7c42dWGPjuNbEkCuep0GiocbN2wmHRRDApFGj9/+icotXKmz80wOTvJvYd3qWwsw+11EZkQwSvzXyYkOhhVTjYllcXojdkcPd5Ke3s9OlU6USHbiAndSvjONQQHrOXG1Vk+/ewjvGVumpqrKS0toLe3gxxjFkXFJpTyZHKNGRhzxJjyMhCm7iErMxKFLIocfQoanRSxJAGNJoM8o5TUpCCyxOHo5PFkS8JIi9tOoSWdjCR/hLFbMOkS0MojfACRsJ2QgLcIDVyOMH4H6Sm7ECbtIjJkIzu3v0Vq0m72NbsRp4Wwy38pESFrSI59m+S4TaTEbkQYsxGNcCe61B3ohbswiHajFgSgSNqOMmUnuvQg8rLC0aTvQZ4cgFywC11mGGZVHFZ9EgW6BOyqKJzZETiUkdgVEdjkkVhkkeRlhWOURmCUx5CrTMCmF1JkU1BSkE2hTUmRPZtStwGzRUGeRU6uWYYpX4HVrsXhysFVmIe7yERhcT7FHhslHgelXhdl5cVzjaOVFR5qq7zUVXqpqSylusJDZVkxZR43JcVOigoLcLksPpAotlNYZMNdZMFV6Js8uAutFBU7KC5xUlzqorDMjbPMha3MjsmTT67Hgr7EhLYoB61Lj9qhRePQoi5QobaqUOTLkFnTkeQLSTelIMhJmEtZSlBHkaCOIl4VOae47Ig52HiiOHkYyaoo0gwJCLSxpKijkeWLkOWLiJOFEp25lwRFOKmaGFI1MSQqI4jNCvFJHvx9UVwoidpwktRhJGSHEKfYS7w8hARFKAmKcB9AKCIQqKJJ1yUg1ieSrksgTR2HMNunJ4bmJFkUiVmRxGVFEJcVQUxWODFZ4UTLI4iWRxAljyBSFk64LIxwWRgxyihilFHfG7ejiNNGEa+LJF4XTrwunER9BEmGSJL10aTqon2TEFUMAmUsAmU0Ik0sAlUkmYYkxNp4pDkC5HlpyHMyKK5xUr2/gsrmCiobKqlsqPx+CtFATVMT1Y31NO77r/6GqvpqirzFc83SJpt5rgjuh8VwTyYOT9aSnMWuuTKpknIPRd5iPBWlVNVX09nbxYEjBykp96A16lDp1ZhsZvKsJuQaJRqrAU2BEWW+DrU9h3yPHUuJDa1VT7ZJTUmNhwPH2jl4rJXyWg/ltR72tzfgrShEKk8jQyVGliNDpBQRKYxiZ2QAwYkhRKbFkZCVysa929gStoOtkbvwj91LaFocKbpMJBY1MrMGrS0XmS6bNLkEoSyN5PRkYlNiSRAmkJaVhsGkR21QYXdbaWptoMjjpMTrRq1TUN1YTlGtE3dtAQWV+eR785DlSdgdt5ONu3w33mEpwfiFbmFr8GaCE/cQmhxCWEooWUYplfsqGR0fore3h3t3P+D06SmOHj3M6dNTzM7O8NGDe0xOjfHRJ3f58ptP+fDhe0yfH6ao3IJcl4rdm0uW0WcSjZUkcPbKeQprStgY5s+ygPU8vexlnlv2Ks8seomn57/A//j1z/jF/Fd4+pVf8vKC11m0ZimvLXuD59/4FT9/5WkWrF3Iiq0r+eX8X/HUs08xb/WbLN6wiHU71/L8m88QkhTEko0LSdcICUsJRmHKIl0rIEMvYmeUH8u3LmHj7rUs2jCPF5f9mo1B61mx/S12JwQSLNhLojKBXSm72RC6kT2CIFYFrGRvchARgnDCUkLZsHMdmwM3sDsqgMDQbYQlBrFp1zreXPUaK7a/xcawTQSk7mb53jXsyQxDWahDZ89BkZNNYVkhgxODjE+PMTV7igcP7/PRx3f56P4dXxzqmWlGB/o4fqCNqeFBblw4x+hAH+7CAg4dOcChIwcYGunn9LlpJmcmOHj0AJV1Fezr2EdHZwf7j7bRNdTDkb5j1Lc3kq7MIMsgx1RoorK1AmlOJonSBKR6CbIcKZlaMWqzkqT0WAz5aqoaSikqK+B4bwdHew7QcaSF4bE+Rkf6OTNziksXz/Leu9e5fu0Sx452UOYtprGhhqbGWhrqq2lsqKGttZlDHW0cOXyAY0c76O7yPX3vPH54bpWpu+sovSc6GRrsmzNfj44MMDjQy+BAL/0ne+jr7ZpLcbp84QwXzkwxPT7M5MgAZ06Nce3iWd65coFrF89y570b3Hv/JrduXOHi7DQXzkzx3vXLfHj7XT79+EN+/7vfcPncNBdnTzE7NcrM1BgzU2OcGh9iZLCXgf4TjAz3MzE+yqnJcSYmxujv76O1dR+lpSXU1tfQ0FRP+8E2Dh3poLa+Bqs9H3O+iWJPEWUVXuoaamlqaaTj8EH+8Pd/4NyFs1y+eolbt9/j44/u8MHtm1y+dJbRkX6OHuugrb2FAwfaOHLkEGfPn2NgaJDunl56TvRx4OAhCj2l5Jjy0RgNFFUV4230UNlSRsPBWrwNJYgUqYTEBCHKSiVNJsDszMVV4sBSYMJsN2F15lNU4qKqvhKTy0KGWspTDoeD5sYmhoeH6e05wcm+E0yfmmJsdJiJ8VHGRoc5NTbK9MQ4EyOD9J/ooufYYbqOHqGxpgmnvQRJhpKgoGjWbwxg9Xp/Nm7by/Y90by+dB0vL1zFr95YxnOvLOTZlxfw7Cvz5vTcSwt57qXF/1c9//KSOU/EC/NW8uqiDcx7awuLV/uzZH0AS98OZtWOKNYHJsxBxPqdMazbEc0av3DihCqyNBZyLW5yjBY6Dh7lZM8Jzp8+zc0rV/jw9ntza0NPpg8P7n3A3Vs3uXJ+ds4v8cNOiB8CwxMvw5P1px+uG/3QWP3N48/muh6e6AkkfPP4M779+ou5BKYn5uxHD+7PgcoPV6zmYmQ/fch3//hPnJ29iNXhpriqksMnT9La00nP2AiD0xOcPn+Wi5cvMTkxRs/xY5waG+Xdm9eYPDVKWXkJ+/c14yiwUVHupa62mvq6GiYmxhgeGuCrLx/zlz//M3/+l+/47o//wNdffc43Xz/m3//tz/z13//C148/4+qls3z28R0+/uAmp4b7qPE46WiqZLL3CDaNhNJ8NW6DBIc2jeI8CZUF2VTY5RQa07CqErHIEyhQp1KcJ6HYLMWcnYQsdTcZ8QHIUndjUcZjkcdhk8XhkCdQok6mKiedBpOUJls2zR4zamkSl2ZH6O1px+3O4979m9y+fZWGai8p0WHoJEJys9IQRgSREr6LCnces5Pd3Lg0wY0rZ+hob+Li2Qnu3b7GgeZKjGoJdlM27c3l1Fe6EAtjWL70DWprvRSXuqioLWfq7Glu3rnJb/7wNdWN5YTHhLJq/QriU2Kpa66hvqUWiVxMZY2H2bOTdHcfRK+VsNNvDVEh24gP34E8I4ECq4HWtib++h//QkNjJdPTQ8zMjHD69CBVVW6qK53oNGIEKaGoVSlIM6IpLTbidqiQZkQSE7MHf/916DRi9Np04qP8cOXL0MpicJjSsWiSKLSkkxy5Ea00DL0sDLkokPRkf7LSdpOeEkBi9NuIUwORS8LRKGJJS9lFyO41pCbs4PxMFyaDgD07lhC6+y2SYzYiiN+MVOCPVrwHjTAQg2AXOWlBGER7UCX5I43bgjzRD41oF3pxEMasUKzqWBw5ybhyUykwJGFSx2BUhOPUxuPWxOJSx+DIjsGqjPoeIiIxSiNQCIPIkUVTaM6kplhPeaGOIpsCT4Ga6tI8XAVq8i0yjAYJRoMEc56MApsWl8OA02nE5cqlsNBCcbGV0lKnbyJRUTQHEdU/UFV5CRXeIjwlLooKC3C7bDgd+bjc+RQWFfggotCKq8iKu9BKYZGNomIHhSUO3MUFOIsLsHsKsHsd2Mrs5JfZsVU4sJYXkP/9e3t5ge9YqRVTcR65Hj2GEjUatwKFPZNMcxriXAHpxlTSclIQGZIRGRIR6hMQ6hMQ6OIR6OJJ1caRqvX5EgSaONINSSTIIwhP202S0vfEPkQQQLwsnFR1LOKcZNIMCSQpo4iThRIvDyNJFUWiKpxkje8pf7ImkkRV+PexreEkKiPmICJFGYVQHYtYn0iGIQmxPpE0bTxp6gRE6gSEqvi5eNVkeTSJimgS5FEkKKOJV0QRr4giVulTvMrXhJ2giSNFn0iKPp4UfTyphniSDXEk6aNJ1EWRqI8gNSeW1JxYBPoYBNpYBNpYhOpYRKpYhNkxZOUkI9HFkW0WkWVIQZmXTrZJjCJXTHGNg8qWMkrrPHiqSqior6B+XyONB/bRsL+FqoY62o8cpLalluIK31O28rpyvDVebIU2NLka3F43rlIX9iI7efY8dCYdaqMaTa4GvVmPo8hJjtlIvsNKbVMdjfub8FR6Ka+p4MDRDg53HaW5fR8FRU40uRps7gIaWhuobKhEb81BZdEhN2uIlSQTkRqD1CAnx5XLXhEAACAASURBVJGL0ZmHq9zN/kP78NaUUlZTQuuhZlpa6zDl6xGJkxCmJ1JcXUKaIp3Q+DB2hu8kyyBHZdFiKspHY9UTLowhKDEMv8hA/CIDCRZGk6LJQKiXkqgQkqbKICkzhWRpKpm6LDI1UpIlScSnJSCUCchQSTC7TVQ2ltHR1Y7KqKCgxEphuZOBiRPke/KwlpnQF6hQWrKQ6NMJit/Fjgg/UhVJxGXEsjNyBzsjd5AoTSLTICXboqKsuZLhM6PMXjxL94kuek/28c67N5k6M8uBw0foHx5i7NQkM+fO8s0ffsvFa+fJtRtIkyWRbZSgNUsxOjSYivMorC/BVV9MW+dBrr17A0dlMfUH93G4r5PL71xjcvY0G4P8eXbeS7y45E2efe3X/OS5v+Wnv36an730LL+a/yJ/98LP+ckv/4bn3/wF/+MXP2He6vn8Yt7zPPv6M7y2/FWWblrCM6/9jNdXvMKi9fNZvX0FLy35NXEZ0USnRZCQGUtYSjBb9m5iV8xOwkVhbI/0Q6QVEi+PJzYrhk0hG9kc8TbbYvx4c9MbbAzbxPZIP4IT9xKcuJfV21exdscadoRtZ7XfclZsWcqyzYvZHulHojKBbTF+rA/byMqgNSQbBBjLTbR2ttM90M3A+ACTs5OcuTDDtRuX+ezRA26+e41rVy8yPjbE+PAAI/29jPT2cPv6VR588D7DJ08wPTHKo88/4Z2bV/nk4X1uvned4Ykh6lvqcHqcmApM1DTXcLD7EJ2D3XQOdtM/1o82T4sqJxtXuZPy5nLSlWkkS5JIV6ZR1VJJQ1st9uJ87IUWZGrJ3BrcmXOTzJyd4PK1s5y/MM35c6e59d4NpqfGOdTRNtcsfaB9H22tzT4/wb5Gjhw+MOd1eAIRJ/u6GRrsY3joJCf7uuk8fnjOaD09Nc7E+DCjIwMMDfZ9fyM/zOTECONjQ5yenuDKhbPcuHqBszOTPoCYHuf2zWt8/OFtbl69yMToAKcnRrh0fobrl875PBLnZrh+5TyXz81w+fwZvvvjP3D53DTnTo9zarSf0aE+hgdOcPLEcbqOdTB1aoyLF2Z558Y1rl+7wuzsDAMDJ2lt3Ye3vJSmlsa5Bvu2Q+007m/yRfjm+v63eKvKqG9poL6lgbrmer7+5muOdh9jZGyYS9cv88Htm9x85wqzZ04xONBLV/dRjh0/xMGD7TQ3N9LV0+0rJ+w8Tl19I4cOH2VkdJyOQ0ewu5zECGJJyIgjUyOhsqWM3rETeGpLCI0PYeOODYTEBKHJy8ZUkIdEmYFYLkZv1lNQaMftdSPTK9CYdTxVW1NFz/Fj9HR3MtjXy+nJMcaHh5ieGGVqfITTk2OcnhxjanyEiZFBhk6eoOvoITra2jl6qAu3sxyJWEVERAo7AyMJDIohIDiWjf57mbd8Ay8tWMGzry3i2TcW8+wbi/n5qwv425fn8dOX5/Hsy76Vpqd/vYCf/2o+P/v1fH7+wgKefmExz7y4hGdeXMKzr77FL99cxUuL1vP6W1uZv8qfRWsDWLQukDWB0azYEcHKJ2bq7RGs9ovg7V0J7IlMR66xYTQXkpGhpKa6ganJU4wPD3Dj8nlu37w2BwFP1pI+vnubWzeucv3Sea5dPMd716/MrS09gYwfAsX9Ox/w4MN7fPrxR3z6sS929eFH9/n84Sd89fkjvv3ma7795mt++9WXfPX5Ix5/+pDHnz7ky0ef8fXjz/nNl1/wmy+/4JsvHvPlo8949MkDPv34Iz578DGPPnnAl48+m7vel48+46O7d7h3+30effKAL774gvc/esClW7ep6zhE+b59tJ44QVvvCfZ3dWErL6XhQDv7j3TQcewQHYcPcvRYBwODJ5g5M8mly2fpH+xlemaKvv5eSiu9VNRWMnvpHN/9+Y/8L/5ffv/Hb/lP/oOPHtzjw/u3+bf/55/5X3/9C//+r3/id9885puvv+Tb3/2Grz77jEP7minON3O8uYHmIidmiYhaex7eXBVFegkluVK8+TJK8jNx5aXjMIrIz05CIwzHKInFrhZizIxDkRI0V0xnlERToE5FLwqnSJ+OWRpHrS2bA14zZfnZfHznKt999xv+8A9fcunKaR49/pATfYeRyYQosoQkxASTlhCJICaYiF1bSYsPQ5meQO/hFj64fo7+rg7yc9SMnuziw1vXOX5wH9mZIspLnAz1d7GvqZqK8hKiokO5fec9bt95z+ch6T7GyOQw//Yff+a9W1fJkKSiUGZwamqYoeETFBbZkGaJuHhphsePP+Zf//WPjI31khQfRpYkBUFyFHqNlKqqEhobK2ltrefbb7/gwIEmPvnkDiODXXxw6wof37uJWpFObOQenDY95UX5aOUiUuNCEKdEkRi3G4dNTX2NiwKzHLkkirjwLdiMaSjEIZjViRTli6lwZpEjC8cgC0UQvQFB9AZSozeya8dCpJl7seaLUGaFIxXvJUO0m+jQNQgT/Tg91obHmcne7fOJDFyKShSIPMWPbIE/uvQ9aFN2kyMKJU8chikjnPws3zTBnBmMQRSIXRmGXRWBXROJXReFTR+L3RBHvj6GPHUEVnUs1uwYLIoY8rIiMWSEoknbi04cRo4smrQYf+w6Ifur7ZQ7NVQXGaj15mHRpVHu1mPVpmFRCzHKUzBlC7EbpZg1GZi0GRQVGHxy5lLsyqOkMJ8yTwHl5S68XhclJQWUlbl/pNJSJ0XFdlxuG06XFXehHXdxAYXFTgqLnbgKC7C7bdgd+dgcZpyF+XMqKPLJXuyTtTgfh9dJQZkTu9eB3eugoMyJo9yFs8KNs8Lti88stWErzZ8zcOY49Ght2ajzFciMEuS5EhR5mSjyMpHnipEZ05HmCMjQC8gwihDqBKSoE0lRJyLQJpOsSiAmK5zQtD1ES8OIV0SRrI4jWR1DYnYM8YoIX7KSKpoEZeScWTlREUmSMupHSs6OJkUVg0CTgEiXRLohhQyjAEmu0KecZNINSaTpExFq4+ck0iWQpk/0eRie+Ci+Bx9fulM0idlRJKtjSNHEkKqNRaCLm/NspGhifOtL2ljfMW0sQl0cIn086TmJSHKSkOYkozIKyDGLUWqTUWqTMdnk6MwS1MYMHKUm3GVWvLU+k/CT1aDatgZaDu+n8WAzta11lDdWUFjp8x+Y3RZ0+XqydDJE8jQUOUr0VgOqPDVpinQyNVKfJ8GRR6ZGikAiQJurx2S3oM3VY3XZyXPkY7AY2H+0je7hE9S3N6Ix68jSyXyFd24zaouW/BIbBkcuUcJY1u3YSGDkbnZF7SEhPZGGA410DnZR21JDbUsNTa0NtB3aT8exA7R27KOqvoLCUheth1upbanF7DBj9xQg0yvQ2QwYnXlItFJ0Nh2pslSkOVlsD/PHP3w7ockhhKeGsTt2F6GCEPYk7iZKHEmMJJq9yUFEiSOIk8YSGLcTuUWGyq4kx61FbsrEUWVFahSTqkxEkJ1EYmYMiZlRaK0yrKVG4sSRCJVJiLJTyMrJIE0tIk2djtZhQG5Wk6wQsSsuGIvXQX1HM9YSJx0nOnGVl1FYWYHGbKGkphZLYTEdPScYnJqmb3KcPJedzbu3s9Z/A28HbWFbyFaC4vewMyYArcNAc+d+gpMjaDqwj46uo9g8hYg1CvI9xUycmWFs+hRLN63mZ6/8kqee/QmvLH2dn730DD995TmeevYn/O1Lz/D067/gb174GX/zws949s1f8bNXn+HFpa/wP1/8KS8ufYVn5z3HSv9VLNy4iOcX/IJlm5eyctsKVm9bydrtq1m/Yy2bdm9ma/A2toX5sz1iJ/GyRALjd+Mf48+G0I0s2b6UbTFbEeamIrNnkZGTTmR6BH4R29gYvJE136dKLd62lOU7V7J691re2rGCLeFbWBWwCr+Ibbwdspk0nQhziS81qaV9HxOnJ2k71E7/4EmGR4e4ceMaFy+eZ3xshP6TvfSf6OHC7Bk+vnOHu++9x80rV7j3/rsMdB1namyIzz/9yLdadG6a0vIisnUKSqs9KHRyWg7v43jfMcZnxhgY78dTUYzDbcXutLC/vYm2Q/txuK2otHIKSxx4K4pxFtoor/Kg0SuxOy30DXQzOT3KxOQwI6P9HOzYT3fP0bkSuGNHO9jX0kDr/iY6DrbS1tpMXW0lvSc6OXa0g0MdbXQeP8zJvu45b8TQYB9T4yNMjY8wPTHKmakJzs1McW5mijNTE5yeHGN6YpTrly/w3o2rXL14jnevX+GT79eALp07w+jgSZ/Por+XsdFBJkeH5l6nTvlWviYnRrgwe9rXhn1+1hcRe2qcC2en+dM//ZGbV89z7fIsl85Pc+7MKWZPT3BmZnLuxv5kXze9vT2Mj49y5colzpw5TU1NFcI0AbZCG7aSAkrryqhvb6SyoRKL00KuLRdHiQOnx4m3xkt5XTmeKg+Pv/ictiNtdJ/somewh/MXznDu/AynZyYZGxthZGSIoaEBOjuPsW9fMwcPttPVdZyWliasVisul4vOzk4mJibo6T9Be+cBnBVOYtPiiUyNJM9txlnhRm5UkioTkqZIR25QkKZIJ0YQS7IkBZlejtaiI9dhorK5mob9TTzVUFPJic6j9HUfZ7i/lzNTE0yMDH4PEwO+L3R8hFNjw4wPD9B/ooujHe3sa27hyOEe7NZSUlNlhIQk4L8znB27ItkeEM7qtwNYvPptXl28muffWMKzbyzm6TcW89NXF/C3ry7gp68u5LlXFvHcSwt55oWFPpB4YQFPv7jQBw8vLeWZV5bx3GvL+dX8dby85PtI17UBLN0YxJLNe1kfFM+qgCjWBEazISieDQGxrPOPJDBMSHK6jkxZHkqVGY3WSEvLfk5P+mK43rlyjru3rvPowYdzgPDg3gfce/9d3r12mWsXz3H1wtn/I0Q8WWd6cM8HED/UJ/c/5LMHH/PFZ5/y9ePP+d3XX80BwuNPH/L5w0/mIOKrzx/Nvf/is0/5/OEnPPrkwRxAPP70IV99/ogvPvt07hpPgOLxpw+5dft9hmZmaOzsJKe4GGtlJdbKSpR2K3qXE2W+CaunmOKaCsobqimrLaOkvJjS8iLKK4ooqyzB6synpKIUl6cQlUFDtlFLfVszl29d5cu//5q/8u/8/o+/49zFGXr7Orl7+wZ/+ac/8K9/+nv4z7/yz3/6jg8//JBTY+OUOpwU5ubS6vVSnpdLQVYGJlEKJVoZdQU51Dr0FJmyMKuTkWeEkZYYgEWViloYjjo1HG1aJKqUMDSiCPIyE8iVxrO/NB9FcjDmrCSUKSHo06I53ddOf3s1XruWw4dbuHX3Xc5dnMZVZEUmTycmNpSgID/cbjMnew4xOdpLW2M5kpRo0uLDECdGYNZIuf/uJcZPdpOdIaTOW8Sdm1e4ePoUHncBxw63M3vmFCd6jvPlV4/oHzxJ24FW/hf/H3c/vsdrC95Aa9Rw/6MPuHjxNCMjvVy/fp6LF0/T2lqPUpmB3Z5LX98xJicHmZ2d4IMPbiAWJ6PTycnL09DaWk9enoZLl2bo6urgwYMPGB3t4+HDu/zhd1/Q13MEWYaAAL9NRIftofvoAZpryug+3EZtWREWg4o8XTqp8buJj/RHq0hGIgghOcafbEkUBmU8Nn0qbnMaXrsUsyoGtzEZXcZujFnB5KmjCNg+n4yMPVjMAoSCHSTEbEIsDCAyeBW7/N4kRxGBIj2QsJ0LiQ9ajjJlB8rU7WhFAagFAagSd6EXBJMnjiBPHIY5I5R8aQhmyV6MaQGYpbvJVwZToAnHmROLyxiHLScOkyaSHGU4hqwwcjLD0YnDUAn3IksKRJ68C1VaGAZpDOr0cDz5MhrLzHMQUVOcg9OURblDi10tIl+egl4cQ44kjnxVGnlKAYasJPJ1mThMSpz5Ggrtegodxv/qmPDY53wTHo+D0lInHo+D4pKC703UVgocFgqcVhwuG063Hafbjs1lx+q0ke+wYikwU+AyU+DKm5PNbf6RHCUFFBT7cvZ9KsDucVBQ6sThdf1AThxeJ3ZPAdZiG5ZCMyZXHtp81Q+kRGNRoDJlkZ0n9UGFRYYkT0KaIQ2RXkiawQcVCYp4ojMjCBbsIUIcSpwsmiRVLCma+O+BwqdUdTwCTQJCbSJp+mTSDSk/0g+PiXNSkeQKycwTkZknQmpKQ5IrJMOYgvgHMJFuSEKckzz32ZOff3ieSJeAUBvvgxR1NAJtLCJ9PGmGBNIMCYj08Yj08YiNSXPKyE1GkpeC1CwgyyJEaRahNQrJM2eg0QtQ61IxW+XkmDMx5Elxe00UVdjxVDv/K+q1sZzy5kpKG8pwVRZidBrR2/WozCrkRjlSvZRMXSYSrQSxWozWqiXXlYverkeZp0Rr1WIrtWH1WNHZdNgKbUgUUjLkmRjMRnJsJsITI4lIiqKj5zA5BXnkOHJR5GajzFOhsepJykomICqQoPi9bAzYyMaAjSzd8Bartq5iY8BmYoUxmFxmJGpfyputyEJZrZfG1lqa2xrZd7DRBxTH2xiaGCHXaiImOYbmA83sP7QfrUWP1qLjSN9RjvQdxV3hQm6QkZKVRJQgAoNDg0CRREx6JDGSKHYl7iQg3p+wtGBis6JIVMYRnRlBYMIOdiXuJDIjjChJOInKOET6VATaZPYkB7I1fBPbQzch1QuxlRoxOjTYvCZ0dhXWUhMldUXUHqyj9mAdyQoRm4K2sS7wbeavW0pkWjxmjxOzx82RoT4cVeUkyTIJjI5BpFITmiwgPFVAaVMzsWIxizas5dXli1m0YSXLtqxi/rpF/HLhC2wM2sTepFAkOXLWBmxmyabVLN+6kVXbt7Ji29ts2r0bY0EB5y9fJjw5ntdXLuZvX3qGXy58iaeeeYpfLnyZxZtW8Mwbv+K5eS/wdy/7YOKpX/xP5q9bws9fe5annn2KXy16kXWBG/nZaz9n4cZFzFs3n1eWv86bK95k3soFzF+1kIVrFrN4/Vss27SSt7auYYXfWpZtWcW89Yt4Y+083tgwj+UBKwgS7SJBE0dcdjTrdq0hIHYnEWnh7E3dy+bwLSzbuYJ5by/klQ1vECQKYUu0H0u2LiEwLoD4jGj0BWokGhFCaRIGk56zl87RO9jHka6jnL94jumZKbxeDydOdNN/speB/j6GTvZxYfYMn33kW4N+9+pVLpyZ5saFc1yZPc3M5Ch11WUc7NhPdV05Nlc+FU2V5Dry2HdkP21HWmlqb8RZXIBcnYXNYcZbVkRhkYOKylLMFiOGHA21dZUc7Gilta2Zzq4jnOzv4URvJ2dmp5iYHGFwqI+h4ZP0nDjO1LQvpnV8bIie7mO0t7XQ0lxP6/4mWvc30dxUx+jIwFxk68m+bkaG++fK5CYnRjg3M8Wlc2e4duk81y9f4Nql81y5cJYrF85y9eI53rtxlY/u3ubBh3e4d/s97t95n88e3OfDD25x5cLZOb/EExP26MgAw0Mn5yYXT0zZZ2enOX9uhpnTk4yPDX0/YTjDP//Td9y/8x7Xr5zl6qUzXL10lquXznLl8jmuXD43Nznp7DzGxMQYMzPT9PR0UV7uJddkxO5xYC91UlxTSk1rPVUtNdg9jjl/ktygJNdhwu11U1xRzKPHj6huqmb/of0c7j7M6OgwU1OTTE35IGJwsJ+TJ3vp6eni6NHDHD7cQUNDHV6vB5fLgcmUi9mcR0NDHWMTo5y9fp6esV7yS2wkS1NJyxYjNyrJceTiqff6QhdcJsxF+ShysxEq0pDqZZgKLbjKC2lsbeZw11Geamyoo/dENyf7TjA8NMDM6SkmxkeZnppkaLCf4aEBRkeGGB8bYXhogJ7uTg4eaKO5sYme7kFcjjLS05XExgoJCU9gT0gsO3ZFsnbrLlZs9OfNt9bzy3nLeO7NJTz9xhJ++upCfvrqQp5+dRHPv7rY1x3x0mKefXERz7y0iGdfXszzr7zFL15dznOvLecXb6zkhYUbeHXZFhas2cnSjXtYudXXB7EhKJ5VgRGsCYxm494ENu2KY/OuOCIS5Sj0BYiletIlKko8FXR19XB6csJnprl6nvsf3OTxQ58X4kni0u2b17l+6TxXzs9y7eI5bt+8PudDeOJJeLLO9MmHd3j40X0+vneX+3c+4KO7d/jk/odzU4OvH3/ON1885ovPPp2bVDyZLvxQX33+iG++eMzXjz/nq88f/eizJ/Dx2YOPufv+Le6+f2vunGs3ruNpbETldCAx5aErKkRsNBAlESPSqElWZJEqk6Iw6jDazeTactEaNSi1chQqKVkK33gqMT2ViMQYolPikemyKaku40BXB11DPfSN9FJVX4G1wES2Kou2fXXcvHqed6+c4w+/+ZK//utfePTZQ6ZGR2ksL6OtqooT+/ZRY7NSoMikWK2g2qyj3KLGokhBlhpKRkoQ4pQgRIm7kCYHky2KwJiZiCwlhIQ9b5MeG4jHpKS9xonHpMSuS8eaLaLMrqYwJ4v2Gif/+OgDzk/20dZWh6vEQWhEEFu3b2L9hhVs2bqOkJAAhoZ6+Jfvfstf/vQt/Odf6OxoQilOIilyD1mCWI7sq+FQSz3FNhO9xw7y+cd3ODM+Qq5ORUd7CwP9PYyPDfHH7/6A3WEjJCyYs5fO4fYUkp6VwYNHH/P7P3zDw4d3uXHjAhcuTPPOOxc5f34KmSyNxMRISkudfPzxbe7evUl7eyMlJQXs3u2HzWZkfLwfqVRIdbVnDjouXJimv7+TpPgIdvhtJD4qBLlESK5Oic2k58TRA3z37VfUeAvRyjPoPFSPODWc+Eh/Spw6TDoReVoByoxILHoBFn0KRnUsJnUcyvTdmLKjkQl2oM8KwW5MJDp8LUlJ21Fnx5Am3EVq4nYU0hBS47cSHLCIXVteJyPJD3H8VjISt6JI3UG2MABjZgi69CAyoraQnbwbY1oYxrQQ8tKDyZeGYJOFYc0KxigOxJS1lwJ1JO7ceApzk7DlJGDSRJOjiMCdI8ChTcIsj0abthdFSiCKlEDUomD0GeEYsqIotWVRZMqkME+CxybHlZdBQY4Yi0aASy+mQCPCmBmHISMGi0pAnjIFXWYcBkUKuRoRJv33DdgWNQ67DpfDQJE7j5IiM4WFFoqK8ikqyqe42EpRUT5utxmH00yBw4TNbvLBhCufAlc++Q4LlgIzlgIz+Q4zdqcJuzN3TlaX6UeyFVqxFVqxuvOxuvOxFFrJL7JhLfYBxROYcJa5cZUX4ir3+SqcZQ4c3gIshWbMhbmY3EZynTqMDi05BRoMdjX6AjV6h4ZsmwqZWY40L5PMXAkZOWJEWiHJykTChCFEikOJl0WTqk4kTZ9KukGAUJtMiioBQXYCInUSYl0qmTkipMa0OWXmiMjQC5AYhGTmiMjKTUduykBhlnwvMXJTOrK8NLJyRUiNwh8pK1dEZo7gR5IYUhHrkknXJpGmjfetJmniSNclkGFIItOYgjQ3law8wZxkJiEykxCFJQ1lfjrZVjEqWwaa/Az0eWmYLBIMuenojWmY8mUYLVJMViVF5RYqG0vw1rrx1BXhbSihqKYIS7EFtUVLlkFOliGLLEMmUr0EsToNkVJAukqEVC9BmSdHkSsj26Qg26RAkSubk0QrRiAXIMwUkpmdiTZPizZPS57TjNltoaTGw8yVM9S01aG369kTs4cNOzewNXgbG3dtYMXW5azxX83CdQt4eelLvLj4JdbtXItf6HZ2hvsTlhTGjrDtiORCUrOSSJWmINNmkGPVke/OxeQworeoqG9pwGQzkyxKoaqhhoPHD86ZyAfG+znScxhPdRGe6iLclQ7KGj1U768gv9hEpj6d9YGr8YvYSmDcTnbG+OMXsZWNQevZHrmN6IxIRFoBIq2A6IxIhJpUYiRRqOxK0vUiEqQxpKlScFfaEKtS0VmzqWr1FbGlypKRG+UcH+mkc6SHNTs38Xcv/2/C3jMq6gTP+u/dnZmdbmO3IOaAOYM5oAKKIErOsagqKlFF5URVkTMGxIw5ACoqiooRxICKiiASzNptx+kw3bM7z+yzs+HzvEBrp3f3f/4v7vkdSurUO099uN97b39GTHNn4OihDJ86noV+3iwL9CNRKSUgJpLxHrOY4DmXeT6+TJw7Dxf3Cbh7eDJk/HimL1nIQr8VuEwcwW9dP8FlohtDp7jhNmUEA0YPxnXSCH7r2o9BY9wY4j4alwnjcJs0CXcPD640NVG+awdzVixh9vKFjJ41gSmLZjFs6hgW+C0jTi5k4vzpjPOYzDiPycz1XczE+dNQ2rUExocwYPRnjPOYwAK/xcxa7sFHv/sI10nDGDJhKAOHf8rA4Z8yaMRnDB45hE/HuDFk3HBc3UfiOmkk4z2nMGXJLNznT2TUnFFMWjYZD/9ZeAbMxjNgNitDl+Mfu4ZVkb54rvZkhvcsloZ4EShYT4g0nGhlLNZNNmQ2Wd++hzCUjbuKMdhVLFu1kOKNRVxqvMzV5ms0XL3IgUP7OXvuDJs3b0Sn01C+eSO1J45x9colrjddo7XlNq0tt7nZ1MjNxis0X71Ed8dDWm42Ur65lP0HdrNlx2Z0Vi16hwG5XoHMoCAlTYhcr0Br0WDNNJNbkIlSLSNdrSDDZsJo0pKZlcHhI/s5d76O+nOnudZ4iZu3mmi6foX7D+5w994tbt2+zs1bTVy+coFbt69z5fIFLl86z5m6Wg4d3MvOHRXs2L6FPZU7OLC/kksXz3GmrpaTtTXUnT7h/FJ/5fIFmhovO0HhSftDnrQ/5NH9uzy4e5u21js8brtP75MOnvc84UVvFy96u3j1rIdXz3ro6WynrfUODRfOUn/2lBMcPrQbnTp5jDN1tVy5fIFrVy86K2IbLpzl/Lk6Gq9dou3hXX7+6UeedXdw/24zrXeu87D1Nu0P7/Ko7R6P2u7RcOEsJ45XcepULVevXubkyRPk5mYjlaYikaUSEh1CSpoIe2Hm++2NzdgKHIhUqYQnRhIRH0GKLAWdVYc9z86LVy/ISJokdgAAIABJREFUyMkgvyyfit0VHDy4n9ra49TXn6Gu7hTHjlVTXX2UY8eqOXHiGMeP17B7905ycrJQKhWIxUIUChkZGRYKiws4erqain3b0doNCFWppJnSSbdqkenTnEvVhiwzRRWl2IuySJQJEKVLyC7Lo3TbBrbv2cnhmiN8tGP7Viexnqk79SuIOHXyBCdrj3Pq5AnOnjnthIh9eyvZvXMX1VW15OduRKEwIBQqiYoVsj4kFt81YcxdsorZi7wZP2M+Q8ZNZdCoifQfMYHfDx/P74ePp/+ICQwaPoHBwyYwcOgEZ/5h4LCJDB4+lU9HTGPgiKl8OnoGru5zGTl1Me5zVjJ1gR8zlwQya/l65viE4OEbzByfEGavCGK+TxirQpJIEOlR6rKJS5ITGytiT+VBzp09z5WGC3S03eN+y3V6Ox/y+cunPO/upKv9IR0P7vHgzi1amhtpaW7k3q1mnjx64Gxu+gASf9vG9Ky7i57Ox3R1tNP7pPNXkPDBjXj17KnTpXjz4jlfvn3Dl2/f8MXrV3zz7gvnydMH1+KL16/44vUr3r15zbPuLnqfdPKsu4vuxx10PmrjadcT2h/cp/78ORQWCzHKNJJ0WlKMBoKFAiKkIpLVSvyiQwmMDidWkoxMq0SuT0OiSkUsF5IiSSZJlECcKImg6DB8160hMCIYmVZJdkk+jqIs0i0aCsvyMVq0qNJlKORiCnNs7NtRzv7t5Vw9W8fL3i5+/O5r3vR2c+n0Sc5XV3HhyCE22czII0LJSBVgl6WQIU/GKI1DJY5EKghBmLgWQbw/qQnrSRdGkZEuRCeJIzl8DWpRNNWVm+i8c4WnD5vZW57Pns155JoUGOWJKAURZOmlFGbqKSrKQpImZu16P1atWYnn3OlMm+5OZOR6uh7fB/7CX//yE//84zu0CgHSpEiig1YjSQhHKYrDkCbh0K6tPLjdxMOW65QV5pIYE8GJmsOcO1PL5k2l/PjTd7Q/fkROXjaTZ0xhzTp//p3/4HDNIVTpMpKTo0lLE7F79xYeP26loqKUuXOns2DBLPz9V9LcfImCAgeHDu3m++/fcfPmFSoqSsnPt3P27HHsdgNKpZjt2zdSWppLSIg/YcH+rPRagO/yReys2EDHgxbqThyl9eY1blw5z64tZWzbWMSuinyiQ32Jj1yDTpmAIDYAuTCEuNCVCGJWo1NEIhME9O1AhC5CFLuSIJ8pxAXNQy70Iz52JUuWjGWtvwfxsStJjvchNcUfYcIqUuK9CQv06MsviNchjfdGHLUMQdhC0hJ9USWuQhS+DFX8anSCteiS/FDH+6BL9MEoWI1RuApDii8G0Wos8nU41GE41BGYVWGYlOGYVREUW4XkGxKdIGFMDcIsC8UoCUWTsg6jJJQCqwhLWgy5RiF5FjFGRRQWVSypMatxqBLJ1ggwSaJQCYLRpUagFoUjSw4iTRiKVBCEXBiGShqNNj0Zg1aIQSfCapaR5dCQ+T43kZnZBxRZWUbnLoTNbsBs0ZBh02PPsmDLNGO2GzFm6DHZjFgcpv/hRFizjL+SOdOEyWF0yvC/gMSvnQn7e4joAwlHkR1bQQbWPAvmXAPGbB2GLDXGbB3GbB26bC1qRzoKSxpSowSJIRWxLoUUtYAkZTyx0ihipBHEyiJJVMaSokkkRRNPojKWWFk4sZIIEuSRCFTxiLWJSPQppOqSEGuTEWkSEGmSEGsTSdUJkBoEyIwiZMYU51NqECAxJCLRJ5OqTyBVl/Srp0iTgEgbh1Adj1ATi0AVS7IqiqS0aBLTIvqalNRRCDWxiLQxpOoTkBjikRgSkRoTEOviSdXHITEkIjMlIjcLUFiSUVhSSDMnozYkoTcmozUko9EnoTMK0ZlFmG0KHPkG8srs2PIMmHL0mHMNpGekk5yWTJwkgUR5IrGp0SQpEhAok4iTxBCaGMz62EBCE4OJFkUSnhxKlDCCBFkcInUKKapkIlPC8Y/ww2f9CsLjwsgscFCwoYDwuDDCEsLJKcumYu9WKo/uprq+mrzNOcSmxrI61BefEG+WBixittcspi2azMylMxg+fRjDpwxj9spZLPFfjOfK2cz19mThqrmsCV+Nd5AXvkErCYkPJFUjxJitwZZnwpSjRWfWo9SqyMiy0XizifOXL7B973aKNxZRUl5Cc8t1Tp0/yaHqA1RUbsZg16LQpZKqEiJWpyA1ipFZJYSLQ1kd5UuoMJiQlCC8w1awIsSLZE0i4eJQggXrnTAhNgpRZ6tQZ6aRuzmT/M1ZzFw0BXWGEoEyCa8ALwaPGszspR5EiWJR2/UMHD2U37kOZIj7aD4Z7sInw10Y4j76/Rf+MbhNnoDrhAnM9vJi7KzZuE2ajIu7Ox/178/vXD9j9MwpuHtOZ8iEYbhMdGPYtOH0G9Uftykj+P2wAfzWtR+/GdKfgaOHMXjsCAaOGsXAUaPIKy3l3MWLjJgyBdeJ43GZMIaBo4fi7jmd8R7TGDl9AssCVzHEfSSfuQ/DbcpopiyaxXjPKQg0qSgy1CxZu4KlgStZE72WzE05DBg9mE/HuzBg9Gd87DKQj10G87HLYD5x/ZRPhrrQz20I/Ye5MGDEEAaOHsrE+dOZunQmkxZNYeqyKbgvHs9svxlEyIIp3J6LMkNOYKw/iwIW4hvlS5I2CW2+FnOpmUhZJMtDl+MdtpLAWH8seXoycvU4CkxoTAr2HKyk8WYTl5uusGPPTir37mbj5g0UFORRVlbCieM13L51g87H7XS0t/Hofiv3bt+iteU2PZ3tNNTX8bS7g1s3G9lduY2qY4eo2FmORJVKgiQRvzB/QhLCnGd90nQJWouG7IJMtAYVOn062Tl2iorz2F25nYuXznHzVhPXm69yu6WZK1cbuHrtInfu3uRR+306Hj/kwcO73LjZSPONa1xvuuKscj1xvIpDB/dy6OBeaqoPc7K2hosN9U6I+NCq9GEoruV2M+0P7tH9+JETFJ51d9L7pIOnXY+d4ND9+BGdjx7Q1dFGV0cbj+7f5e6tZlpuNHGmrtYZuv7Q3HSytobaE9WcOnmMy5fOc+3qRRqvXXI2PTVcOMudlht8//13/OmXP9LZdo9bzZe5ef0Sd29f59GDO7Q/aqX9UStVRw9yYH8ltbXHaWy8ypkzpykqKiAtTY5ULiEsNoyUNBGW3AzKtm9k8+4tZOTbCY4NZdq8GfgE+LA2dC1xKXEotAp6n/WSbkzHlmtj47aNbNtWwf79e53QUFV1hKNHD/e5ULXHaWg4T339GSord2E2G0lLk6PTadBo0kkRCVBbtQjSREQkRxMvSUJj02PIMpOiFBMcF4ZEK0dpVlNUUUpBeTGidAkyfRq5GwvIKetrpyvfvoWP9u2tpO70SU6dPEHd6ZNcuniB+rN1XGw4z+lTtZw4XuN0KepOn+RYTRVHDh/k8MFDVO4+QH5eGRZzFhqNBWGqkui4FPzXRTJ3iQ+eS1cxcfYiXN2n97kRIyfyybDxfDzCnQEjJzJ4xEQGD5vAILeJDHKb2AcQIybz2cjpDBk1g4EjpvLZmJm4Tewblps015fpi/yZvWw9HsuD8PAOYXFAFPNXhzFrWQBL10QSn6pFachBobETEpFIdHQy1VUnuHzxElcvNtDd2cb9luu86Ong85dPedb1mM62+zxqvcP9lpvcudHEvVvNPLx7m6dPOn5V/fohUP3h5+7HHU4X4kVvD29fvnBmH1709jhzDs+6u3jR28MXr1/x9Ref8/UXn/PuzWunW/H1F5//j7On18+f0dP5mO7HHXzx+hU/fPsNb1++4NH9Vq40XODQkcOYCgsIk0kIkYgJEgvxiYogVCwgWipmZWggQXFRJMiFpBnUqK1aVAYl0nQJSamJRCdFEZOSQJJcRKw4iaDYcKJS4pHp++r+YkXxFJblU7apiEyHhZLCHDYV5VCaY6d6z06u1NVy+exp/vzjH+Df/8oPn7/iSu0xKosL2WA1kq2Sk5mWikmUSLogGnlCOPHh/oQGehEVvgqJKILdWwrZlJ/B9rIcjlaWU7NvK+eOH6DzXhPff97Lm+4HNJw8zK5N+ahT48nQSEgMDyB6vS82gwKpNBmtQUVWdgbhEUEsXjSXaVMnELxuNRtKctlRUcJPf/ic173tbN9UyOmqvciSo/CaNx1xfBhpwkQO79nO1fOnqdq/C4tejUmr4sXTJ3z1xSuuXb3I6boTnKmv48Wr5zx93sudB3f54z//TFPzVaQyIYFrV7N+3RpiY8LJdFgQi5JIV8nwX+PDsZrDNFw4gyA5jsrd2/jh+6/58Ydv+MN3X/LwwR1ev3rKrp0VbK3YiFwmQiYVUnf6OE1XG+jtaud8XS0X6087myKOH9pPhk5N5/27tLXcZOeWAhKi/FFJY1HL+yRJCSIh0pfYsBXIhcFIUwJJl4SSmuiHQhhI8OoZRAZ6IozzJSHOl1mzXJnnOYo1q2cRErSQ5LhVCBP8kKYEoBAGYlCFI03wQxznjSh6BVFr55AYuhhx1DLSElajF63FmLoOTZIfitgVKGO8nLWv1tS1mFIDMEvXY1OFY1NGYlKGk6GOJdecgkMVgV0RhkUShFUeQp4+jjKbkEJTMlZFONnaODZlyci3CNlapKU8P50sfSJZ+kTEMT6YZZFkaRIxSCOQxq1BFu+PLDEQcUIA0uR1CGL9SI7xQ5i4FllqBEp5DCpFLDp1EhZzKhmWtPfuhJosh5bMTB0OhxaHQ4vdrsNq0+DIMpCdl0F2Xga2TCMWmw6Lre+U6UPdqy1Tjz3LgCO7L3htz7Vgz7VgcZgw241/AxImzJn/BRG2HEefcm3OG1h7ng1Hvh1Hvp280lxySjLJKrJjz7diy7NgyzNhy7OQkW/FnGPCkG1AY9ehsqpIM6ehMMmQGWRIdGJkBglirQCBKgGBKgGhug8QhOokBKp4hKpEUjXJyA1ilGYJKosMlUX6/nRKjEwvQm4QoTCmkmZKRWmWojRLSDNJSDOlojCKUZiEzqfcIEJuTEGmFyIzCPp+5/3rMoMAqS4FqT4ZiVaARJf0XgnOp1SfjFSfiMwgQGZIQmYQoDAJSDOLUFlFpGdIUNtSUdukaDNS0ZtS0BsFGMxiDGYxelMqpgw5GZlqzJnpKHQiRGkJJMriSJDGEiGIIDg+mBhxDDKDjBRlEnKDGJVFhkSbQrQwjHXRawiM8iM4bi0h8YFEJAeTokxAY0tDa1ciVCUSEh+If/hqVvp7EZkYRlRiJLMWTGfmwhnEpUajs/cN3ZlyDWgcSmQGCTGpEXgFLmHG0ilMWTCRaYsnMWLGcKZ5TcXDZw6Tl0xi9spZLFu/BE9fDybNH4/bJBcmzhvH3JWzWeDrwXwfD7zWLiI8KQixNpltO7aTX1hAVk5fk0tYRCiSNCl79lVSeWA3aq2SrHwHOfkO9h6qxGDVkVeSRX5JLtv3VeAotbL1UDmF2/JI1QtJUsYTnRqBT8gKFvnNxzt4OfN8PFgXF0CMJJJYaRRhgmCkRjFSo7ivFlIUyfCJQ0mSJTJ57mQGjhhM/2EDmbXYg0GjXJm1dB6fDHfBbfJ4/nHoEH7v5sK4OTOZNN+TGUsXMXSSO6NnzGDc7Nks8vNjyPjxDB4zhiHjxzNs8mTGzp7B4LHD+Ee3AQyfNoaxc9wZOsUN18lDGTxuCEMmDKP/qM8YNMaNAaPcGDRmOANGjuT3Q4ciUWtovHGDwo0bcXEfy0eD+vNRv9/Rb4Qrg8eOwGXCGEbPnMLY2dOYvGA2Uxd5MHWRBzOWzmPJ2pWsiV6Pf0wQUxfPxtNnIUFJ4Szy92LW8rm4TRlNP1cXPnFxdepjV1c+GTqUfm5u9HNz5e8/7Y/LhFG4z53CzBUezPKexRjPkcxdMwuFXcK2Q+WY84ykakWoHenYS20YCoyIDGJiFXGkZ6kJE4QSmxqNRCsib1M21hwD2/ds5vT5E7R3PaLh6kVOn6uj6kQ1BUX5ZNitHDx8gPsPW3nx4hldXZ20PbzP445HdHd1cvvWDS6cr+8LF9+6TsudZrZUbMCcoad4YyEFG/IRqcTEieOJFsUSJ0lAbdWgMqcjkCajMiix5WZgcZhwZGWwYWMx+/bv5mz9KW63NHOv9TYtd25w994tWu+3cLulmabrV7h5q4mbt5pobLrMtcZLXL12kRvN17h6pYFz9ac5fer4r1yAc/Wnf/V6/dlTXLp4jqbGvnzCo7ZWnnV38rznCS+fdvPmxVM+f/Wcty+f8ebFU1496+Hl024et93n3u0btNxoovnaZS6cPc2p49WcPFZFTfVhqqsOUXuimrNnTlJ/9pSzxenDax9anhounO07oWq8wrfffM3PP//E47b73LjWwMXzp2g4d5Kmqw3ca2mm7eFdOtrvs6dyBwcP7OH06ZNcv97I9euNVFcfJTc3G3maDJVOiUQlQZouxZJlYdP2TWzYugGZWoa3vzcr/Fawwm8Fa4LWEJUYRVd3FzK1DGu2lQ1bN1BevokdO7Zx4MA+qqqOOGtkjxw5xNGjh2loOM/Vq5e5evUyx4/XsGFDKWazEZ1Og9lqQmVQkaqWkiQTEJ4YSWDkekLjwxEohMj1ach0ClLVUuyFmeRvKkSTocOcY6WwvLgPfMo3ULaxlI+OHjnEufoznKw9Tu2JY5w/d5bTp/pqqU6dPMGxmiqOH6vmTN0pztSdckJE1ZGjbK3YSUlxOXm5pdhteej1NtLSjUTHi1ngtZp5S1czafYihrnP4NMxkxk4ahL9hrvz8Qh3Bo6a5ISID8Nyg4b3LVgPGTUDl9EzGTRyGi7jZjNiSt8mxLSFa5i9bB0ey4PxWB7EbK+1LPILZ75vCHOW+eOzLgahwki6IZtUuQG/gBASEoXU1BznUsNFrl+90mdl3bvN2xe9zurUxw9bab9/l4d3b3O/5SZt91p48uiBs/711dNu5wnThz2Ip086eNL+iO7HHTzv6f5VhuHl017nadOHnMOHbMM3777gm3df8NXnb53Q8bfuxNuXL5w5iTcvnvO06wlvX77g2y/f8fJpL+0P7nP/TgvNt29RUXWEELmElVEReEdHsDw8CO+IIFZFBrM+IZKAqGCihXFItXLUVi269yCRLEkiND4MUboMuSGdZIWYwKgQ1seEIUhLJSVNRFhsmPP+0aBPp6wwl435WeRZDJzYu5v6o4d40dnG/RtXuHnxHE9abvKw8Qr1B/ezuzAXdUIMuWo5uVoFOQYlDr0CvVKIUSuhojyf+jNHaWw4TWPDaZ7cv8XXb3r5+lUP71528f0XL/jpmzd8+aKLv/z8LUcqt2IzKCl0mIgKXkNc6FqS4kIJDgpg6fKFBAUHsGLlEoKDAli9agWrfZbivXwhRo2CR/dv0PngFp8/76TxfC1GpQjfJR7olWI2FmZTfWA3l+tPUnN4L8V5WeTYLfR2tfOXf/4j//KXf6Kj/QHffvs1/8l/8POf/sg3333Nv/Mf/Cf/Rk9vJ5cu1lN/9iQWs47oqFDKN5fyuOMBy5YuQKNWIBYl4bVsIco0Cf/0px+Bv/If//4vtD28S9XRA3zz9eekipNZv24NB/bv5uGDO/z847d0d7Zx5cJZmq9e5KfvvqLjwV2KsuyU5GSye8sm7jRd5a9//o4d5flIBBFEBK1EIY4iOTYAizaFneWZKEShKFPDMKkTUElDMSijiQlZSlTQYuIjV5AY74evz0xWLJvKkkXuBKzxRCIOJlWwjuRYX0SJaxDFryIqaDGyxDVoJSEkRSwlIWQJSWFLSApbhCRmOfJ4b2Qxy5HFLiM90Rtjih8G0RrMkrUYxGuxyILJVMdg18RhVsaQoUuk0CbFKg8hUxVOliqSHHU0JVYB5dlSii0pZCjCydHFU2BKpsQhZWuRltJMGQ5tPBnpMaTG+mJIDcGmjkUrDkUQvhJhtC/ypLVIkgKQJAWQFL2KmNDlxISvQJgYgDQ1BGlqCHJJOBpVXN/OhE6E2SjDalZgzVD+l6wqrLZ0snIMFBTZyS3IwJ5lwGhRYTCnY3y/Wm22pmOxachw6P4LJPKsOPKs/78QYc/N7NP7AR97nh1HvoPMgj7lluS87+fOJrvYQVaR/b9UmIk9z4Y1ry93Yco2Y3IY0dm16DLUqK3paCwq0kwy5FoxEq0IuVaMwphKuklOukmKyigj3SRFa05Dl5GG3qpCa1WgNac5X9dY5Ogsyl/9u86iRGORozHJ0FhlaM1y51NtkaI2SlGZUlEbpaSbJaQbJCiNYlT6VOdTZUol3ZiK0ihEqReRZkhxPlUGMUqjEJ1Vjt4ux+RQYc5WYc3WYM1VY83WYMlSYbXLMZqFmDOkZDgUmDPk2LPVZObq0ZilxIsiiE4OIThuHQERfqwKWYVfmB8RggiE6QJSNQKUZikaWxoyvYhYcQRBsQEExQYQnhREoiyGJHksqRoBGlsaOocKqU5IpCCEgIhVxIui3isGr9WLmLV4OktWL2SB91zmr5zDqtCVLPVfwKLV85i1dCrDprjgOnEQY2ePZMycUbhOdWHSssl4hSxjeagX/vFr8I9fw8yVM5i6ZDLL1i/BJ3wl/tGr8A7xYsFqT+av8sA7aBnrEwLIyslmU/lmduzaSdnGDYSGh2BzZHD56iXO1NdhNOvIznVQVXOYg0f2cvxkFVa7kewcGwnCGDy9ZiPSCsgoMpGgiMVr7WI8Vsxi4aq5rFi/jJXrl+G5cjZ+4T6sDvchUhjKqjBvwpKDWB8byIKV8xk3fTwjJo5k/ooFjJg0Gtdxw/Dy92GB91Lme3sxbuZ0BowajuuECfyjqyvDp0xhno8v0xcvZq63N5PmezJlwQKGTpzIqOnT+djNjUGjR/PJ8KEMneTOzGULmbp4NuM9JzNx/hQGj/+Uj0d8wtQl0/ho0G8YNNaV37oMoP9IF/5ucD9+6zKIfxw6hL8fPJh+w0ewNiKSc5cuce7SJSKSkug3wo1+I9zoP3IYg8eO4qOBHzNozEjcJo9niPtohk8dzyyvBUxeMBuvdauZtGAGnj59eY5pS+YwdfEsvEPX4DZ5LP2HutHfdQT9XIbzyZBhfOwyjE9c3eg3dBj93Nz4bPwYhriPZszsiXj6zGe+3zymLJ3MwoC5JGniSLcpSJLHk6JKxl6cQcn2IjKKraRZFSgscoLj1xOWFIJfqC9CRSKZhVauNJ/n3oNmHjxq4XLTJbbu2kZhWRE79uxk+UovCosLuNp4hWtNV/nii7d0dz/h3r073Lvbwo3mJo4cPsjGDaVsqdjI2fqTXLh0lk3vt0fseTZ0Vi3JcgGxojjipYmEJ0ciTk9FaVJhtBso2JBPbkkOecU5FJXks217OSdqq2lsusztlmYnSDxsu0dXdwedTx5x5+5NHrbd48HDuzTfuMat29dpbLpMU+Nlzp+rc7oBH77If8g9nKs/7Ryiu9hQz/WmK7TcbuZRWys93Y952vWY3icdTvfhec8TnnV30tXRRsfDVtpa79Byo6/itvFyA1ca+hpGTx2v5kT1EWqqD1NTfZjaE9XOzzx96vj/ChGXLp6j8dol3r59zc9//Inenk5uNV2h6fI5rlw8Q+OVc9y51cTjR6309jzmxfNuZ93s+fP1NDVd4+7dFm7cuM7Bg/txZNmxZlow2o3orDr0GXqs2VayCrMo2FBA8eZikiXJxAvjiUuJI0GUQFd3F3KNHHOmmbzSPMrLN1FRUe4csPvgRhw4sI99+/ZQU1Pl/NyLFy9w7Fg1R44cYs+e3WzYVEZ2UTYZ+XZnDmNdVBB+If6EJ0YSK4onJU1EfGoiaUYVjqIscsry2LSrnB0Hd7Fh6wa2V+5g7/49fHTixAnOnz/PiRMnqKmpoa6ujuPHjzufR48epaamhjNnznDmzBmOHj3K3r172bt3Lzu3V7Jl03ZKSzaTm1NEbl4xBcUbSdOYWOYbwNwlPkyavYDhE2by2dgpDBo9mf4jJtB/xAQG/i9OxH+HiE9Hz8BtgidjZ3oxdYEfc7zW47kiGM8VIXgsD8Jz5Xrme69noW8wK9dGEBQjJFmmRZpuQqbSE7AuFI3WSG3tKS5fvMTdWzfpefyI9vt3ePf6Oa+edtPb2c7jh610PLhH+/27tN+/+6szpg+uQ29nuzMT0fP4EZ1t9+nqaOdp1xNePu11Ni99aFj60NT0t0Hrrz5/y9dffO5sZPoAEH/rTnwIWb9+/ox3b17zorfHeTbV/uA+vU86+fzVS569eknJnj0EyyWsiInEKzwE76hQVseEsToqiBStlHBBNHGSBFLShMh0ctRWDTq7HoUhjWS5AJlehUyvIlkhJiolnhhRIokyITHCONaFr0MsF5KmlGDSp5OfZaM4K4OybDu7SovYXpTP0d1bObhjI2erD3Lv6gWObi9no83Moc1lbHZYcaRJ2bOhiCt1x3l46xo9na28e9vL11+/5IsvntJwtpaOBy386fuv+MuffuCnbz7nh28+5/svX/O8u51nnQ+52nCG/Tu3YDdr2bejnONH95MQGUxiTAQiYSILFnqyzGsRQcFriY+LJC42gojQdUSFr+PxwzvsrNhAWVEmG4qzUEmSyDSr2VKaS3lJDierDnBo7w7O1FZxaO8OinIzMenTuXKxnl9++o4//fIj8G989dU7fvjhD/zLv/6FV29e8v2Pf+Cnn7/nzdsXtD28S3dXO0eP7CcsdB27dlbw4w/fcOliPYLkOHZsL2dLeRktt69zvekyX3/1liuXz/PyRQ/3W2/zpLONWzcbOVZzmMr3WYzWOzc4sHcnL3o66Wxr5dXTLsrLijiyZxdtLTcpyrJz6cwpTlTvwWZWIkmOZPfWIpqvnGbrxiwM6QLM2hR2b82jvDSD/Mx05OJQNPJo4iO8iQ1bQXTIcuKiVxEctAT/NfNZ7jWVyLAVqBTRpCQEkBS7mojgpX37EWEr0CkiybGKUaUGIY5dTULoUiLWehC7fi7xIfNIDJ6HKGIhaQkr0ApWoUtZTXqiL+pkPzJMIOnhAAAgAElEQVQU4RSYUsgzifp2Q9ITyTGJscrDKDTGs8GWQrE5kXxDHIWmBHK0MVhkwWRr47DIwyi2iym2izGnRWJSRKCThKAUrEWbGoxJEYEkbhURAXNJCvdCmRKITBCAMM6X5FhfIoIWEbpuAQnR3qQK1r7Xuj6YkEWRpoghXZmIVi1A//7cSW8QozdIsFjTyMzWUVCUQV6BBatDjcYgQakWo9QIUWvFaPUS9EYZRrMCs031NzBhdGYjTHYdJrsOo92AydF35mTJMmPLtZGRk+GULdeGI99BVmEW2UXZ5BTnOEEirzT3V1CRU5zt/J284lxyinPILsjCkW/HnpOBLTejD2Ay+z7fYNdiyNBgsKv7Qt85RiyZBqxZ+j6HJVOH1a7HaFNjsmrQW1VYbDrMDi1Wux5Lpo4MhwGzQ4vFpsNk12DOUGO0qbDYNJgdaiw2DUabCpM1Hb01DZ1RgcYkQ2uQk26QoDX0gYfelIbOosCUoUSfocBgUaCzyjFa0zDY0rDY0zFnppORqcGarSEz10BmgZHcQgtZhSZyCsxk5xvJyddisUqxZaaRnafBka0mv9hMbqEZuUZAWFwgYXGBrI/xJyBiFYHRAYQlhRAjjiJGHEWyIg6hKoEUZTzRwlACo1azJsyb4LgAYkRhiNITSVbEEpcaQYI0CqEqAbE6iXhJJMFxa4kThhORsJ4EcTTB0f74h/sSEh/IysClzF0+E88VM5k0dwzTFk5kjtdUpiwcz/Ql7kxd5I7L5MGMXzSOcYvHMT9wHr6xPkQowlmT6MeEJe7MW+PB4nULWBAwl/lrPFgYMBev4MWsilrJ2thVBCauIUUkQCBMRihOobi0CGV6GikiAaWlxVy/3siFC+c4daqW69cb2X+gkgsNZ8nMymBL+Qbik6JZ7reUBT7zWOgzjwU+85i3woOFvvNZ5DufmYuns3jVAhb4zGPW4unMWDSNNWGrCEkIwmf9CmYumsb4Ge70cx3AqMljmDRnCu6zpjBxzjS8/Fcxda4n0aIUxkyfzqdjx/L7oW4MHjOWcbPnMMFzPsOnTMXF3Z3hU6YwbvZs+o8YwW+GDOY3Qwbz6bjR792LsYyeNYGxcyYyacFUZq/wZIbXTMbMGcuwacMZNNaF4dPG8g+f9WOI+8j3APEpA0YNZ8Co4fzdoEH8/eDBuE2chD0vn8YbN9i2Zw8TPT3pP2IELu7u/GbIYP5+8GAGjRnJR4P64zJhDJPmz2Ha4nl4ei/DZcIoQpJjCE6KJio1ibm+i/FYuZi//7Q//V1H0N91FP1cRtLPZSSfuPap39BR9HcbycARI+jn5sqwSWOYvmgW83zm4hvhQ4omEUOeBoleSKw4imhhBHKDBFuhhZyNWRRtLaB87yb2HaskWRrHslULKSjL4lJTPQ8e3eJY7UEOHqlkc0UZp8/UYjBp+7r7NxTR1fOYWy3NvHz9jJ6nT+ju7eTe/RauXG3g+IkqKrZuoqS0gK3bNpOdZ2ff4T3s2reD/VX7sGZbUOrTkGplJEgSCYxcR5IsmYLNhZRuK6OwvIjcDX2VycdOVbN9xxb279tN/dlTNF67xMWGehounOXWzSbaHt7jUVsr3V0dPGpr5dXLp7x6+ZSHD+7yqK2VmzcanXmI2hPVnD51nLNnTjqzCR/Olz6cEDU1Xu5bmb53m87HbTx/1k1PZzu9Tzro6Wynq6ON9gf3uH/nljNgfe3SBZquXORG45W+StfbN2htucnt5kYaLzf8Kg9xrv60cxn7xPEqak9UOz/7g16+fM4vv/zMq1fPedR2j5bma9y9eY37d5vpaLtDz5NHvHzWxZvXz/j87Yu+9ejaGk6cOMbZs3XcvNlMe3sb9+7d4eLlBk7UHaf2zAmOnaph176d2LIzkColqA3p5BXnYnKYsGZbMWeaUZvU9Dzt4dadWxytrWbD9r5V6w+DdCdOHudU3Umqao6y78Be9uyr5MCh/Vy+eomm5kZOnzlF3dnT3LjVzOWrl9hzcC+bt28ht6yQws2lFJWXYcrKQGXq244Jig5DmCZBIBcjUSswZlop2FRCxZ4d7Dq0l8qDe9m9v5LDRw/x0enTp2loaHACw8mTJ6mpqeHUqVNUVVVx6NAhqqurqa+v58yZMxw6dIjt27ezbds2du+sZFvFTkqLN5KdVUBx0UZ27NyLxZbLilVr8Vi0komz5jN8wkxcx07l0zFTGDByohMiPmQi/r8gYsjYWQyfNI8JHt7MWhrIPO9Q5vuEMXdlKJ4rglm+Noolq4LwWRdFVLKMFIWeFJkGeboBkzWT6JgEiopKOHe2nutXrziD0u337/Dlmxe87O2i5/EjHj9sdaqz7T69ne28etr9qy2IrvaHPHn0gO6ONp48esCj1jv0dD52Nia9fv6Ml097ed7T7QxR9z7p5OXTXj5/9fJXda4fTpn+uwvx+vkzZ/6hq6OdZ91dfXWuL1/wtOuJs9715dNebt5pQWQ0sk4iIkCYzJLQQFbHhBEjTyFcFIvSqkbr0KMypyNOT3VWcxkyjRgyjaRbNEQmxSJUSdE5zGhsRhKkKfiHr2dNaAChMaGI5ULCI4KQpQpQilPINGo4vHMrR7Zt4djubZw8sJsdG/I4UFFK87larp06xr2Gejqbr1FmN3Pt1DGe3GnmRWcbvR33+fxlDz99/yWPH7dy9Mh+ao8d4e7NJl72PuFZVwevn3Xzyw/f8uWbF1w6V8fubeVUH9rHzopN3Lh2idvXr3Kmtoatm0rZVFbItasXKS7JR5wqQCRORiRMZENZISZ9OnHRYZSXFaBITeZMbRVWo5KCTBObi7OpO3aQHRUlnKmtoiA7g2ybEZVMiFopJctu5vaNa/Cf/8q//OWf+NMvP/LLL3/kl1/+yF//+n9puHSBrdsrKCoqQJ2u4HrTZX768Vu6u9o5fGgv/+fPP/N//vwzf/zpO07WVpOuknHo4B56ujuoOnqAutPHuXC+jpcvevj87QuuN13m9q0mjh7Zz+FDe6k7fZyOtntcuVjPD9+849//5Z/55z9+z1dvX/Lzt1+xbUMJ1fv3ULWvksTYEJSyRNKliTx5eBP+88/84cunXDl/jPqTB3nzrI3bTWfYs70IqTiStNRIkmL8SY4NIC5iFevXLmWF1yyWLp6Gz0oPBIlBiFNCCA1ciiDen6CABaQkBCBKCiRDL6AoW4VBFYckKZDo4CUkRC4lKWIx8aELiF43h7h1HiSHzCU5eD4J6zwRRyxFHueLTRlNqUNBSaYSmzoZvSIea3oCyoTV5Gii2GgXUmCMx64Mw64MIzM9Ent6BKU2MSZFGOX5SopsIrSpwWSkx2BSRGDXxJGWHIBSsJbItfNYvWQC0esWkCZYizhhNdHBi0iJ9yVs3TzWB8whNnIZYsEaRMl+pCT4IU4OQCRYj1gUjFQShkIeiUoZgzo9AdV7GU0SHJnp5BeZyM03YclQkqYWkCqPQyyLRaFMIk2VjEqdglafisEkx2xTYXWosWXqMdk1GG3q99JisGsxOnSYMvXOsLXJYXI6FNZsK/Y8O5kFmWQX9UFCbkkueaW5FGzIdy4X9wFFLvnvNwlKNvWpeGMRBaX55BXnkluUTWaenZzCLPJKssgpcuDIs2LPtZCZn0FOkYOi0hwKS7IpKM4ir9BBTr6NrFwrmTkW52nWB3147UOlrS3T2HfS9f6U64NsmX1hc4tN45Q5Q405ow8yrHbtf70nW4ctS4stS4s9W4cjR09WXh8s5BVZsWVpceToyc43kVtoIb84g7wiK7mFFnLzTRQVW8iwycnMSSe/yEBOvp6SjXYKSjKQqBJZtc6LgFAfAqP8CIkPJFEeT5pZjtwoJVERi86hQmNTINMLSZBGEZ60nqiUEFI1yegcSpLkMUSlhLAu2o/AqNXESyJRWaTO9+RvcBCRsJ61Yb6sDfNlZeBSFnjPYfqCiSzwnsOSNXPxWD6NRas9mOc9k7Gz3ZgwdySe3tOYutSdsQvGMNV7KrPXzGbU/FHMWzsXv4TVTPaaxIQl7rhO/YwxniOZsnQi07wmM23ZJGZ7T8creDFrE/zw9l1Jdm4WJWXFHKk6zJGqw2zZWk5eXg579uymtvY4Dx60cupULc+fP6X2RDXN16+yb+8usrIzMNq0+IX6MnfpLGYvmYH79NGMmOSG+/TRjJoynLFTRjBvhQfu00fj6TWbeFEUWaV2QmICGT9jHJ+NcmHQ8E+ZMHMKS3yXM3KyO8MmjGXwiOFMmDWTmYsX83sXF0ZOm85vh7gwaPQ4+g0fxW8+c2XY5Gl87DaMz8aNY/ycOYyaPp3fu7nwmyEDGTh6GANHD2Xq4tnMWObBvFULmbpkGpMWTiYoeT1J6kQWr13ChHlTGTtnEh998g98Nn4Ev3UZwD98NoCPhw1hwKjhDBozkt+5uPA7F1f+4dPPWOjjS83JU5xtaCAlLY1/dB3KwFGj+LtBgxg+ZQof9evHoDEj+bvBAxgwyo0h7mNx95zJ2NnTGDHNnckLPFgXH8HQSeP4eJgr/d1GMmDoWPq7jqG/6xj6uY7p28IaOpYBw0YxaMQoPh09kjEzJjJ25gTGzR6Pf9QajHk6cjdn4ijOQGtPR26QoLWnk7cpm427SineWkBOiR2pWkiCMAqjTU1peT6HqyrJK7SRV2ijqDQHR7aVxOQ4/Px9KS4t4FZLM0+fd3Pn3i2evejhbuttmm82Un3sCFu2bmLr9nJ27NrqXKqWp0tx5NvRWbVkFjgQSJPRWbXkl+WRblFTuqWE/E0FbK2soGLvVvZW72P7gR3kFGdzuOYgh4/sp7rqkHMd+vixo1RXHeLypfPcvXOTtof36O7qoPXebXp7+sbvWm430/bwHrduNtFw4Sxn6mqdAPFhGO5DBuLDl/fLl85zo/kad1pucL+1xQkRL3q7ePPiKW9fPuN5zxMe3b9Ly40mbjZd5db1azRebqDlRtP/CFp3PnpAy40mGq9dcm5KfHA9Thyv4vixo04n4kNO4uGDVn74/g/0dD+h9d5tbt9q4u7NJtru3aTr8X1ePH3Mq+fdvHrezfNnXTx/1sX91hYar13i9OmTHD9ew9mzdU5n4MGDVrp7O2m5f5vrN65xuekSVSeOklOYTapCTEJKPHKNHEuWhcyCTIx2IwVlBdTW1fK4u5M3X7zh+Yvn1Byv5tCRg9SdPc2Z+jqqao6y/+A+9h3Y+36DpYYLF8/TeP0a5y7UU1VzlNNnTnHjzk2qamvYtLOCDdvL2bSzgqLyMjbv2sq2fbso2FSC3m7G4LCgtujRZhixF2STU1pA/sZiyndUUL59C9t2bOWjhoYGampqOHnyJPv376e2tpbDhw9TVVXF4cOH2bp1KzU1NZw9e5ZTp05x7NgxKisrqaysfA8R2yktLqN88zY2bawgv6CEDEcusUliFq/0Z9y0vq0I17FTGTRqEgNHTmTAyMl87DqeAW7jGeTm3peHGNoXqv505BQ+GzmdT0dMY9jEuYyetohJc32ZvWxdX/uSdyjzfcJZvDqSRT5BLF8TQrRAjiWrCI05C53ZQXZeMRJpGlqdgcrKSpquNXLv9i0e3LlFz+NHfPH8Ke9ePHO6C13tD+lsu9/nLrQ/5FnX41/lILraH/LgTt/7u9of8ry7s6/VqfMxT7ueOB2HV8+eOvXBnfjbzYe/bV/6+ovPf9Xk9O7Na968eM7znm5nFqKro53uxx2/ylf0dD6m90knvS+ec/j8eeR52awRJLImIRr/2HDWxUcgSBOhtenQ2zTobRoUOilStRidVYvRbkBnN2DJzSBenExCqoC6S+c4ce40OpuJBSuWsHLNSkQKEYeqD7ClYgMbSwuw6TXoFanU7N3FrfNn2V6YQ7Zexb7yYlouneGb55385dt3/PHtC3ru3uR6/Un+8t3XvHvaxcvODn757mu+ffeGh623aWq8xLGaIzRebqDjYSvPe57w5dtX/Omn7/ny7SsunD1N+YYSyjeUcOzoIS6dP8tXn7/m3ZuXtLXe4czJ47S13uF+awsd7Q84feo4mQ4ri+Z5IEiIRSEVUpiXiUYloyjfgUmbhiI1GashnZL8TDaWZGMxpFFWmI02XYpamYo2XYpckkJ93Qngr/zy8/f86//9M//217/wpLODnp4unj3rpaPjEdu2VRAXF8P+fbt52vuEn//4PY87HvJvf/0Lf/7nn/n6q8+Bf6P5+lUqtmxk+7ZyTtbWcPNGX63cg/t3ePP6Oc+fdfP8WTfvvnjt/I/x1cunvHvzktaWm7x+1sO3797y03df8+71C+5eb6Rq3x425OeSm2HhfN1xujrusnv7Bmpr9vOHr1/xw7eveHD3Gn/66R0vn7bRcuMCh/ZtITLcj3RFEhqlgLDglfj5zkOvFVO5q4zSYhsFeSZKi22o0hLw851H9ZFtVGzORq9JJk0WzbnTe9hZkUWmVUJk0DJS4taQELWcuPCFJEQuJiZoLkE+UwhfPY3E4PkkBs8nNdqL5JDFbMyUY1XGYk1PoHJTJiZVEtrUSCzyMHJ1MWRrosnWxSCP9yZLG41JGoJeGoxDG4tDG4s5LRKdNBS9LIw0wVoUyYFY0+OQJvgRF7yY2KBFrF4ygRB/D9TSEFJifYgPX0ZKvDcp8d6EBnoQts6TtNRAVNL1JMd6kxTnjShlLXExviQlrEGpiCRNEYkgORCRMAidNhFFWiwmcyoZNjmObDXpWgEiSSQqTTLJwlDkijgk0mhk8lhUmmTUWhHKdAFyVRJyVTIGS587YcnUYMns+6u+ya5xypppxpppxuIwYXGYsGaayciyYM/JwJFrI6+472ygoDSP4o2FTlgoLCsgvySPopLCX6mkrJiyjcVs3FzK5i0bKN1Y+N+UT9mmAjZsLmTD5kK2VGygfEsZm8tL2bipmA0biyjbUOhUcUkeJaX5lJTmU1pW4FRJaT7FJTkUFGb+Snn5dnLzbM6Fb7vD+H6sz0JObgZ5+XYKi7L6Bv9KsygoyviV8gutv1Jhsc2pohL7f5ONgsI+kMjO01FclkFJmYOisj6IECni8F23lITUCKQ6IRJtClKDiFRdCmKtgDSLFKEqEZVRglwrJEkSTUCoD0FRa0iWxuAXtIIR7kNY6b+YGEEopkw1KfI4jtTupabuICVbcinZkoujwESyLJqQWH9C4teyPGARHsums3LdIiZ6jmaxnyfhKWtZsX4By9cvYJbXJOavmsnUpe64zPyMYXPdGDF3GMM8hjJm4Sim+05l1urpTF4+gVHzhjN37RymLHNnzNzhLAz0ZMFaD2b9P7beOi7rQ+//P9/ffZ/Nbc6diTQoOnU6Y7M7wQ4UpbtDOqU7L7pFBClBpcHAAqS7u+ya7eZcnefvD8Z1u3Pff7wfcsnF44H/4OfJq7Z9i4LKVhSPH0bXSAcvf088fN2FD4klZYVcu3GFm7cqaG1rpKuznc6ONtpam7lWcYVzmRmcSU0mLjGKkz5OGJjpcEzzCLsP7mSzwgb2H9mNnpk2ajrHUdJQRFNfFWvnExiY6XA27wzahuqIz5mF6BxxZkqLITF3NuJysojPlWOGhDj/9eUMROfIMV1ckuniknwuIT154rJ8ITGbz8Vl+Vxclq9kZzNdSpp/iojwqagoM2Sl+EJKlC9lRJFZOo+5KxYiu0yOxRu/Y6X8ClbvWsU+jT0cN1Zih9J2Nu7fwnEjddbt2cI0iRlMk5jBDFkxPhX7ii+kRJkmPotPRGfyqago08TE+afILP41Ww5TW3tu3a4hPiWVb1ev5jNxCT4VFWOamDifS0hMnqQYn0tIMF1aApF5c5BZspBvVn7P7GWL+FpOln+KiPClxGy+kpzHl+JyfCYiw3QxOURkF/K11Dd8NlOSGeIySH4zn6+kxJBaMIeNuzezdudadisp4B/li465Jn7hvggSwgiKDiQwwo+409Ekn03A2cOe4xpHOHB4F5ExIRQU5xKbEE5YRABOJ21QUj7I+k2rWbdxFbv27iA+KZq+wS7aOptobKllZHyAszlp3Kq5QX7JBUIjgzlha46dsw3+Qd5o6qkjv38nqjoqWDtZERIVjK2LDQECf4IjgwgQ+BMaGUxgeABR8RFkXcik/HoZJVeLOZubTmxSNDnnMqi4Wk5Lcz3tbU20NNcLr6mxloH+bvp6O+nt6WCgv5uB/m462puprrrB5Uslk5sLV8uFy9Ln87L/xwL0V8Xq1KJ1bU0l9XXVtDTX09/XxcT4MA/vjvPgzhh3x4aFrUudrU20NzfQ3txAc30NDTVV1N+upK2pnv7uDob7e+jraqejpZFbNyuovHWN6qob3LxxlZLifLKz0sk4myrMS2RlppGXm8XoyBA9PZ1cv3aZWzcrqK66TkdzPf1dLQwPdP513YwM9jA40E1f7yQ8lZYUkJd3jvz8C5SUFFFZeZOOjjZ6e7t59PgePX2ddPe009LWSGl5EZnZ6UQnROHo6oCOoTYevu64+rhiZmOGrZs9vgJ/whMjuVCWz/j4GAWF+bi4OpN3IZfm1ibOpKeSdCqRhKR40jPSyMzOoLi0iCsVlyktL6GkrJiSsmLyCs5TUFZEbsF5si+cI/vCOdJzMkg4nUR0YiwxSXG4+3ri7HES70BfQiLD8A8NxDvQF3dfT+xcHIiMiyI2PoZ/XL58mQsXLpCTk0NycjIpKSkkJiaSlJREYmIioaGhpKenc/HiRc6fP09eXh5nzpwhLS2N1JTTnE5MIToyhoS4RKIi4wgIDMXHNwg9QzMU9h5l0ffrkJy3BPG53zFTZiFfySzgXzKL+EL8G76WXoCI9EK+llwobGf6Wvpb4TK15IJVzFmygW9XK/DDlsn2pdU7jrJm5zHWyR9j1abdHFbWxsTKiZOe/ti7eHLS3YfIqDi8ffwQCATk5eZw+9ZNGmpu09pQy2BPJ3cG+xnt7Wawp1NoT+puaxYqDVNWpjsjg4wO9NLb0UpHcwM97S2TrUx/hbF7OtqF1a7/F0RMPfj/p91paoxuKvswlX/4eCdibGhQqGhMjAxzZ3SEkYH+/2mBenCfkRcvyKiowCbQn2NmhuxVVUJR6xj6JwywdDTH0c2ak+622NibY2ZthI2jFdZOVlg5WuHg5oCDqxNm1haUXCljcHyYgrIijqgoYe9qz9D4IMNj/aScTkAQ4k9iTAQCP08SwoIoP5fF5bwcKkvz6a67ycPBTp5PDPDizjCv7o3y6t4oP94Z5v5gL2+e3OfZvQnG+rq5XFKAIMSfsCB/IkKDiIsKp/52JY/uTTDY28XNisucz8nkdFI8SXHRFPy1qlleXEBd9S06WhonWxUu5nHj6iXa25ro6mzl6pUyCvLziBKEkJedgZ+3G17uzqSeiichNgJ3Z1vcnGxwdbTG0lQfN2crQgI9EIT44uFqT5C/B7FRIbg623EqMYZnTx/w+28/8+GXd7x88ZQrl8u5VnGFzs52Xr9+yf37d2lsrKers5Wf3r3i6ZMHQln06ZMHPP/xMXcmRsg4m0poSACZGWeoqrxOT3c7NbdvMToywLu3L/nx2SOePnnAs6cPGRnu5+WLp7x6+Yz3b1/x9OE9Ht0d5/G9CZ7cv8Ozh/d48fA+dwb7qbleQd7ZNAZ72uDfHxjsacPHw4GCvEwGe1vo72rh/kQ/t29dIi46GC31IxRezKS1qYqbN8vQUDtIWIgH0ZF+NDfeoLOtlqpbpaSmRBLo70xspD/vXt3n/kQP7S03uFKeQ9XNQhxs9VFW2sE++TWYGx1FS3UHakrrUVZcg9rRdWgpTeYkNA6vRv3ACk5o7UJfaQuRvtYkhDjh72KKj6MRpjqKmGsfwsteAw/r47ieOIqt0X7sjfZjb3IYc+1dBLjp42B+hFAvM9xtNSbtSSo7MNM7gLXJUfTVFTBS34XKgTWoHFjDvq2LOH5wDXbmSlgZH8bW7Ch6GttRU1rPgV1LOLRnGbrq2zDR242+5g501bdhrL8XQ/29GBsexMxEEVNTRYyND2FqchQL8+OYmClh76iLk4sBbh6mnLBWR99IEQsrDTR19qGrfxAtnX1o6xzE0EgJYzNlDE2OYWB8HENTFUws1LGw1sbK0QhbF1Mc3Cxw8pj09rv52P9tU+KklyOu3k64+TgLIcI7wBPvAE98g7wJCPUjSBD4N9VBEBGGICKMsPBQwsJDEUSEEREVRlRMONGxEUTGhP3HhRAVG0p0XBjRcWHExUcSFx9JTGw40TECIVRERYcJX0fHCIiJDRfe/7wnhIjIIOGFRwQiCA8gTOBPSKivEDKE0BDiQ0ioL6FhfoQJ/AkL9yUs3JtQgRehAi9CwjwJCfMkONRDeP8JDh9DRUCQKyGh7oSEuuLla4tfoCN+Ac4EhLgSGuGFlaMRumaqOHicwMHLGlN7g8kBNFMVjmgf5JDaXo6q70dFR5GNO9ewcecq5A9sZenqBSxfu5hdh7Zi52qJsZUOLt72pOcmk5qdxIXSLDLOpxIW64+7vyMm1rqY2+ujZXycHzZ9xw+bvmPXkW1s2LUCDdNjqJsoYedtho2nCZoWx5izXJyZcz9n1sIZLFX4jm93LERu/Wxk10gzd8Mc5m+ex5y1MogtE0FmlSTSKyWQXSGB3Gpp5FZLM3eNDCsVlrJfSwEdY20s7MzxD/Mj8XQ8xZcKuVxRStmlYnJyMykoPE9LawNjo4MMDw3Q19tNR3sr3e1tjAz3U1Nfye3GW1yvvkJ+aR6pmcmcSk8gI/cMF0tyqaq/QWJqLJHxYWSdTyctO4Ws8+lYOZizesNKRKREEJ0tySdfTecf0/7JdDFRROfMRkR2NtPFxIX5gP+EiC+l5vGVzDw+E5fiS2kZpktJ8aWMJDNkJSbVBJHP+JecKCt2rEZ2+WyWblmCgvJOthzexEqF5azbt4qNB9Yjf2w3SgaqbDm0E+klcogtlGbWfEn+e9bn/GP6P5khK8EXUuJ8IjqT//r6az4VFWO61OT3sHqrPNnnL1BcfgkzO/a+vIkAACAASURBVAemS01+j9PExPlMfBIkPhMX/wtAxPhSRhKReXOY9Y0cM2SlJv9OQoYvJWbzhZgMn4nI8PksWb4Ul2OGuBxfzJJmuqgUYnLzmCkjjdSCuXy/cSXLNnzP6q2rUNZXxjPYg6yCTHwFPmgYqePi7UjG+TRikiI4cHQPK1YvIfFUNFnnzpBfdI6gUB8OKu5GQ/s4G7es5piKIj7+Hrh6OBETH0FaRgpRsQLyLmZzoeAcHb1tuHg4sU1hC9YOlhiY6rF202oOKR3AK9ATTWMtTGxNsbAzx9XnJLYuNgQJAvD0c8fB2YaklDhOpyVx7nwmxZcKKb1STF7BOaEF6tLlEmprKunqbKWnu52uzla6u9ro7mqjo72ZxoYaIWB0tDfT1tpIfV01N29c5crlUsrLiiguusiF8zmcy8kg91wmhQXnuXqlTPhwX1V5ndvVN2luqqOvt5OR4f5JK1PvZAPTyEAvIwO9DPV109/dQW9nm/Dqqm9RffMat65d4fat67Q21tHb2SbMUtTcvjUZLq+p5Hb1TSqullOQnycctbtUXixUR1pbmhgaGviobraAzpYGBrpbGRnsYmSw639BxLWKS5OL2UUFXL9eQXV1JW1tLQwPDzI6OizMiDQ01tDW3sTtmltcvXaJC/m5RMZFYOdsi76JHtpG2jh7OhOeGEl4YiSxqfGcL7vIxJ0Jzl/IIyYumqycTErLSyi7VEp+4UXiE+M4fSaFjKyz5F3IpbC4gOLSIvILL3Ih/zwXi/PJzM0i52Iu+aWFFJYXcy4/j9MZZzidcYaM3Cwi4qLwCwnAJ8gPv5AAfIP9CQoPISg8BDdvd1zdT+Ll484/yi9dobCohNQz6SQkJhMaFk54RBQRkdGEhArw9PIhPiGJjMxssrLPkZt3gbT0DDIyMjiblk722QxOn0ohLfUMsbHxBIeEExQcjqWNI0eVdfh+7Vak5y8TQsQMqYX8S2YR0yXm87X0AmZKLeBryYV8JT5/ciNCYj6is5chPX8V0t+uYd7yzSxZv5dV24+wVv4Y6xSOs1b+OOvkj7Fx5yFsHDzw8AnlpLsfTic98fENJD4xgdjYaPJycyaltduVNNZW09XaxPhQP/eGhhnu6v7b/kNPews97S30d7ULW5gmhicrYLtam+huaxaCxWBPJy31NcJg9ZTt6GNQGBnoZ2xokKG+XmE701S+4WML1Mfh6ynYuD8xzpMH94VwMaVoTCkUY0OD3H/8iPY7dwjPzkbH3o6jRnoc19dAzVATwxN6mJ3Qw8xCFxs7I6xsjLC0MsbO0QprB0us7C1xdHXCwckeY1MjrlRc5t7j++Tm5xF/KoFHPz7k/e8/09nTSmRUKAnxUbQ21NBaV8nN8iJ6m+p4cW+cxptXGOls5u3ju/z26ik/P3vEi3vjPB0f5snEMM/v3eHlg3u8fHSfkZ5Ocs6kkJIQw82rlygryicsKJDG2hrevHjOQE83mWlnCA8J5nRSIkUXL9De3ERnawt11VXcuHpF+PHl0hLKi4tobWxgoKeb6ps3uH7lMpdLi2htrCMuKhx/bw+0NZRxtLPE3EQfHU0V1FUUMdRTJ1IQIFykPns2mdLSC1y7Vkp2VhrlZYW8e/sC+I23b14wNNiLn683Dva25GRn8vLFjzy4f5fiogK6uzp4+eJHHj96wPm8czg62FFbU83w0ADVVbc4n3eO7KwMWluaePzoAS+eP6Ors52HD+7x64f3PHn8kKdPHnFnYoy21mae//iUF8+f8ebFc179+Iz3r1/z4e1b3r9+zc+vXvHvn9/z6+s3DHV2UX4xnxdPHvDz6+e8fPqQ3MxU0k4ncvVSIVlnT9PX3cLp5BhsbExxcDjB/fsjwAeev3hIWloily8XcvVSIV3tdfz2y2ua6m9ipK9GUkIozx6P89uH58BPXK/Ip+LKBfp66rGzMUBX+zBaagfZtnkJyse2onxkI0cOrEFZcR06KtvQPrYR7aMbMNfehZHaTrSPbsLTVpsoPxvcrHVws9Yh1MeOYC8r7EyO4GyhhJe9BpYG+3A5cQx706PoHt/KSVt1fE7qE+RljqWRIsa6+1A7upU925ehfHgTinvXoK28Ew2lLZjpHcDSSBF7C2WcrNQw0tqFgYY8hpoKKO1fxQGF7zi8Zxkqimsw1NqJucFe9DV3oKe1AxODPRgb7kdHSx4dLXmMDPZhZHQQHZ3d6OntxcL8OCesVLF31MHM4jgGRoc5Ya2Olt4+1DV3oay6g+Mq21HX3IW27n40dfahpbsfXYNDqOvsR9vgMIZmxzGzUsfCThcrRwPsXU1x8rDAyfUEzq6ToO/u5YCnjxPefi74+LsJzzfAHd8Ad/yDPAkM8SU0PJDwqBAiowVERk/6YiOiwomICicyWiAEiJj4j08gvNiEcOISI4hPiiQhMZL4hAji4sP/dvEJEcQnRJCUHP2/LjEpSvh1CYmRJCSFE58oID5RQGx8KDFxIUTFBBEZHUh4pP/fLiIq4G8XHulLeKQvgggfIVB8DBIfw8N/qhV+AS4Eh7gRGuaBj58jgcGu+Ae6EBjqRkSMH47uJ9intANdM1U0TZTZo7QD+SNbOay5D3WT4xha6+Dm54TxCV027VjH2s0/sGnHOjbtWIOmviqu3g7kFWZz+UYxTR11lF8rJCP3DBm5p4k7FYWOkRqrNi1l3bYf2Ll/E0oaBzimcxgFxa0oKG5FzVAJQ1utyXpbaw12H9vGiu2LkVo8kwWrZVm27VvWH17Hdzu/Q269HPM2zmPR1m9ZsGk+MiulEVsqyuLNCxFdNBPZH6T4bsu3zP5BijkrpFm/fzW71XYif2gnB1UOoGagiou3I9HJEVwsyeV8YS6ZuWe5XFFKe1czg0M99PRO/ja4v6+LztYmmhpraWtvpKO7hZ7+Dnr6O+jobqGxpZbahipu192irbOJ67euUFVzg5tVFaSmJ2NhZYKeoRY792xnx94daBrpsmW3PPOWLOJraSmmzfwaEdnZ/POrfzFNRJTPRcWFEPGZmMykAiEzHxG5hfxTRIwZMrLMkJFhurQEX0iJ8t8i0/kvkWl8NWcmSzZ/x+zvZViyeTHblTaz6dA6ViosZfPhtezVUOC4sTJH9I6xTXEny7b8wLfrvmPBmkXILpuHyDeTjU6fS87kUzER/t9XX/FPkVnMkJnDdMk5/H9fiSIyZwEmNvbcqLrN6YxMVm6RZ5qYJJ+KSvylSkgyTUycT0XF+ExcnC+lpflKVpYvpaUn1QpRcT6bJcEXYlJ8JSXH1zLzmCn7DRJzFzH72+VIzf0W2QWLkP5mAdLzv2HB8sUsX/8DazavYc22tfhH+RMcF4yxnTHmDmZEJgqISgrH1dsJPUMNbOzNiYwJ4czZJE5YG3NQaS8Hju5Bft82tA3VKSq9yJm0ZLx83YiMCeNiYS55F7M5m5PG6bOnSEpNIEgQgKaBBirayqzetIptu7eibaSFvYcDXiHe+Ar8MLMxRV1PDU09deEmjruHMxmZqeTmZVJUfIGi0ovkXsgiLSOFjOwznM/PmbQWtTULMwmdrU10tDTS1lRPU91taqtu0lhbTVtTPa2NdTTUVFF1o4IbVy9x7XKZsN61sOC8MBdRVlooVCiuXikTKhEd7c2MjgxwZ2KE0ZGBvwWrpzYiGmqqqKm8we1b17l96zo3Ky5z4+olbly9RPXNazTWVtPZ2kRvZxv93R10drTQUH+bylvXuFZxicuXSoQ5iOvXLgszHk+ePObx40c8evSQ3HOZf21IlNHT3sxwXwdjwz2MDk0CxJSdqb+vk77ezkllpqWJ9vZW6utrqauroampgYaGOuG//8b1K9TWVVFVfYMrFeXkXcghOjYCV6+TWNlboqGvwcFjB1Ez0MA/IpDM/GyyCnIYHR/D3ceDqPhoYhJjCYsSkJWXzfnCC6RmnCEpNZmMc5mczckgKy+b/JICMnOzSM04Q0FpIWezs8g8l8O5C+fJvXiBrNxznE5PIzn1NKfT0zibnUVcUiIh4QK8/f3w8vNFEBVJTEI8AaGBeHp74OPnyT+KS8ooLikj+dRpEpNO4ePrjyA8kvCIKHz9AnA56UZ4RBRJySmknD5DZlYOqWfSSU9PJzsrg/y8XPKyc8jNOUdy4ikEgggio+I46e6DoZk1m3buZ97iVcgu/B7xucsQk1uK2LzlzJJbiqjsIiFEiEgvYqbMIr6W/pZ/SS5ipvR3zP5uPd+u2sEPWw6xVv4YG3arsHGPKht2q7JO/ijbdh3F20+Aj38Ydo6u+PgGEhkVQ2pqCqlnkrl8qYTqqhu0NNTS1lTPQHcH98aGeTg6xlhvH/1d7cKMQ3dbM32dbcIGppH+HuGK9VTYeqS/h/GhfgZ7OieVib/2IYb7+4RL1B/XtH6cb+jv7hIO0019zRQ4fBzEHh8e4sGdCZ4+fCCsfR0dHGCor1donZoYGebOvbtUd/ZgFxTMjmPHOKChipapPnqmupha6GNprY+RkRq21gbY2Rhia2uCk7M1Ds42ODjZ4+HlTlJSAudysujp6WJ4dIjzF/NoamnkD36nsKyAytvXyc3LpKryGs+fPuD547s8GBvg2d1Rnt0d5d5QL3cHu/jxzig/P3/Mq0d3uTfUy9M7I/z50yt4/xN3B/p4MDpEd3MDEYF+5J09w8tH92lrrKPm5k2G+np5+ewpY0ODlBYWcDopkZyMs1wqKaakIJ/LpSVcLi0hKz2N8uIiTiXEExsZQVJcLE11tdwdG6W1sYGSgnzSTydzLjMdPy93YiMFyG/fhK6WKtoayuhqqWJ9wgg/75NkpidTlJ9DaekFBgc7GRzspK7uJlWV1xgbHeC3X3/i8aO7wt+qZGakk5mRzqXyUsZGh3n44B6jI0OMj43w9MkjXr96QUtzI2fTz9DW2sy9uxOMjQ7T29NFZ0cbb9+8gn//we+/fWB4aIAH9+/y/MenjI0O8/zHp4yODHH92lXuTIzx5PFDHt27y8TIMC11dTycmODD27f8+u4df/70M3z4lZ9+fM5E/wDPHt7l9/dv+fevP9PeVEekIIih/i6yM1Lp7GgmLzcTZydbwgXBdHa18PbdSz78+o6Hj+5S31BNTnY6Rfk5VN+q4KSTNXraKpSX5NHeUsvYcBe/f3jFg3v91N6+TFdXHdWVZaSfjUVNZT+rVsxn86bF7Nn1Awf2rea44gY0lbehfGgt2kqbcTlxDDOt3Vjo7MXdWpOMRD8uno2kPC+Z4txkbEyUJwFAfw9uNupYGh1CV3U7ztaqmOrux1T/AGYGBzHRP4Tykc2YGSpioL2fI4c3YG2ugrW5MuYGR9BRkUfz2HY0j21FQ2mbsH1KW3krxtq7ObpvJUf2rkBFcQ0qimsw1lHA1lwRIx0FtFW3oK+9HR3tHWiob0FdbTPaWtvR1pZHXX0bmpo7MDQ8gKHxIU5YKWNsqoixqSL2zrqYWBxFU0ceFfWtHFPZhKrGNtQ15SdPWwEtvT2oaCqgrrMHLf396BodQsdEEX1zJYwslTGxVsfa3hA7JxOcXC1w87IR5gH8g10JCPYgKNTrb7mFgGAvgsP8EUQGTyoLH4HE5McCImPCiIoVEBUrIDouXKg6TN3HIDEFDbFxAmLjBEKASEicBIyk5GiST8UIbwoi4hMiiE8UkJAU/jeIiEsI+xtE/Cc0fHyR0f7/Cx4+Bob/tDP9p/UpIMgVXz9HQkInrU3hkT6ECjwJFnggiPLB7qQZavpHMLPTw8BKC3WjY1i5mRGS4E9MWjjRpwVoG2uwVWEjqzesZPnq75CWk+So6iFS0pPxD/UmKy+DxNRYUtKTycg9Q1hUyP9U93rYY3vyBCd97DCz1cfczgC/CE+cfe3QMFZGx1yNTXvXsnHPKjbsnlx33qOyg0Nau5BX2sTSrQtZrrCMOevmILlCErn1cizYNB+5tXOQXiGFzEppZL6XRGyxCDLfS7Jg3Vy+WTOHhevnsUJ+Gev2rULFUAlDW10MbHSw97TB6qQFIdH+COKCSDoTR0XlJTq6W+juaaOldbIAYnioj56OVhrqbzM41ENDcw21dZV097UzNNxLY0stVyvKKC7Lp6Q0n2s3L3PlaimXK0rJL8glKlaAf4AXe/YpsGj5d+w/dpg1WzexestG5L5bzD8+m4boHDlmysj+DSI+E5fiExFJPp0lxZdS85g5ZwGfiEjypfRspomJ818zJy1I/5ITY9Z8cWZ/P4fZ38vw3eaFLN26iPlrZ7N060IOaO9C20YVVfNjmLmacszoOPLHFVi/bwPLti7n++0/sGb3WlbJr2XGbBFEvpFk1jezmS4twSezZvGpqBhfSMrwpZQcn4hI8rm4LKu2ypNyNpMbldUoHFZimqg0n4pK8Jm4FJ9LSDJdSpoZMpP2qxkyMnwuIcmnoqJMl5DgczExpotL8pXUZJj605lifC4ixUzpecwQlUZUZh6yCxYxS2Y2/xKbxQ9rV6KipYamsTbKBmpsPbgN+aMKuAe74xPmjY6JJg6uNqRlJHOxMIfz+VmcSo3jhJ0pW+Q3oKShiGeg26TTwMUWRycbMrLPUHqpkCvXyjifn4O7jysBoX5EJ0SSeCYBBzd7tAw12XVQAVs3O2xcbVHRU+WknyvBMSHYOFtzXF0JHX0N3D2cCY8IJj3tFHk5Zzn30WVnpZF3PosrV0upb6imva1JCA5TFqIpiGhpqKW9uYHO1iahxaip7jY1lTe4de0K16+Uc63ikhAWrlwu5fKlEsrLiigtKaC46CKXyouprrpBZ0cLgwM9DA32MtDfzdBgLyPD/cImppaGWqpvXuNqeQllRfmUFeVTXlxAxaVSbl27Ql31LVob64R7Ed3tLXS1NdPV2UpjQ41Q8ai8dY2bNyZbowb6exka7Ke2porHjx7S3FRPZ0fbXzWvV2lsuM1AdzvjQz3cGetnYrSP8ZF+JkYHGB3pZ2iwh7HRwUk7V283nZ3t1NRUU11dSUNDHfV1k6N4ddW3qKu+RUP9bZoaa6mrr+ba9ctcLMgjNDIELX1NjqodxcDcAG1TXdQNNTG1Myc4KpSBwQEMzYwwtjDB2d0FWyc77JztCQ4PITXjDPGnEsjKyyY14wwp6afJKzjPqbQUouKjyc3PI+d8HqfT04hNTCAmIZ7ElFMkp54m4VQyMQnxnM3O4nR6GnFJifgFBeLkehJvfz9CwgX4BPoSEhZIcJg//ygsKqGwqISk5BQSEpPx8PQmKDiUkFABPr7+ODq5EBQcSnhEFJFRMZxKSZ0EipQU8rKzKC28SElBPsVFBaSfSSMmJo7EpNP4Bwlwdvdlr6IqS1ZuZuH365m3dD1zl6xj3vLNzF22gbmLVyM2ezFfic9HRHqREDJEZy9DdPYyvvl+C8s27GHNTiXW71Jm4x5VtuzXYPM+DTbKK7FNXhE3twCcnDyxsXUiNjaenJwcLpzPJfdcJpXXr9LccJvejkmFYbS3m3tDw9wbGmWst0+YhehobhAGqof7uhkd6GV0oPdvCkVfZxv9Xe3C6+tsEw7BTVmOpobipkBioKdbCBFTKkJnawudrS10t7cJR+im1IqP25zuT4zz7NFDHt69I1Qk7o2PCdudRsfH6H/wmITzF9CzteWwhhqH1Y6gbaiOta0xjvYmeJy0xNfTDncXSxztzHB1tcPD0wW/AF9iYqKorark51evePboIc+ePubRw/vU1FRTXFrAubwsblZVUFVzg96+DibGhxgf6eXJ/TFePLnHnaEentwd4e5wL8/ujPP6yUOGutq5UV5Ca20171/+yEhPJ11N9dTfuEZhdiaBHi6cihbQ01xHV0MdowO91FdV0Xj7Nl0tLVRWVHAxJ4e8zEzOZ2URHRZGUkwMpxMSCPLxIcjHB0NtbWwtLIgRCOhpa6O/s5OG6mpKLl4kIjgYuxMnOGFqRFlRPi4OtuhoqLJz20YMdDUIDfIlPDSAhFgBZ1LiaGmp4fmLhwwPd1NRMTll//jRXX798I7BgW4K8vMoLSngSlkpP795DX/8zounT7g3Psb7t2+AP3n39jU/PntCW2szdybGePP6JT+9e8OHX37mp3dvePL4Ib//9oE///iN33/7wL27E5Og8PA+Y6PD/PrhPc+ePubmjWvcmRjj7ZtXvHnxnPHhIUouXmSwu5tf373j3x8+wPtf4I8/J+/Dr/D7B355+4rnjx9QX32LkABfhvq6KS0pYHCghwf3J8jMSsPCwozi0gLGJkb5k99o72yjuLSA2ppKXJztKCw4j6+POx7uzoyN9dHW2sD162V0dTVRWJjNtWvFPHk2QWPjLU6ficbf35XgYHc2bV7K9m3LUJBfwcF9azl2cAPKh9ajr7IdJ4vjuNuoY6V/AGON3ZyO9qD++nl6Wq7ScKsAxxMaaB7bisqR9Rhq7sbNUYfDe1diqn8AS2MljHQPoKG8AwvT4xgbKGKgexBNtT1YmCsTHOCAjaU6pnpH0FHdhbrSdgy19mGscxAt5Z1oq8ijp6GAkdYejh9cg9qRDeiqbkdLeRMmuruwMTs8aWnS2IKW+ka01Tejp7UNTY3NqKqsR0N9C/p6ChgY7MbC4gjm5orY2ChjYn4YE/PDnHQzwMZeFQOD3Whpb0VNbTPq6ltQ09yKivpmVDS2oa69Ew0deTR1FdAy2IuWwV409fegqb8HbYMD6BodwuSEKuZWWljb6+N40hR3b1t8ApwICHElWOBJeLQf4VEBCCL9CRH4EBjiSWCINyECPwSRwYTHCIQXEfsfFxf6HxdMRFwwkfEhRCWEEpsQRmx86N8uLiFMCAeJyRFCSEhMjhC+noKFqffHJYQQGx9MbHww0bGBRMUEEBHlJ1QZpi4iyo/IaH8io/2Jign46H0+CCK8CQv3IiTMg+C/oCAw2JXgUHfhhYR5EBLmQajAk1CBJ2HhXvj6OhES4kFgsBvhkb6TKobAk/BoX+xOmqFtooy+hTqqBkfRMlXBNcgR/2gvjOx02XFwM8vWfMeajas4rn4MI3MDNHTViUmMoqG1nuQziaRlncHexZYtOzez5+AuNmxdj6qWMjqG2rh4OGFqY4CSxiH2HVVg6+4NbNu/GQsnY5x8bNmjtBM9Ky12Km5h/a5VaJqpYO9rjYmTHtsOb2Dh+nnMWzMXieWSSCyXZPbqOcxdLYfM99LIfC/NN2vnIbFYjM2HNrLp4AaWblrEavkfWLd7Fev3rGaf2i6U9A9j4WqCva81flFe2HlZ4RXqikewCyHR/hSW59Ha3cjAcBfNbbXcrrlOZdU1qiqvUV9XRV9vJ23tTTQ21FDfcJuG+ttU377JlculXMzPJSszbXJh+EoZN25eJf9iLimnE3E96ciadSs5qnoMJU0V1m3fxDEtVfYrH2W6uAifzxLhk399NbmbICrOZ+JSTBOT5JNZ4nwyS5zPxGSYLjmHaaLSfCk9ezL4PPMrROfL8s2qRSxYu5Bv1y/kmzVzWLdvBcu3L0J88Vcs2fINGpZKGLvocsTgIOZuZqiZq3JEX5H9mvvYdHAjK+VXsEphJat3rWLJ5qXMX70Y2aULEFsgN9kANVOET2aJM0N6Ll9IyPGZ2GymicryhYQcIZGxhETG8IXEbD4RkeQTEUmmiU1mOr6QlPnrpJguJcuX0jL8c9bXfComwgwpKUTmzEFkthwzZecgLrcA2YVLmL1gCf8Sl0Vabj4r1m7gqLIKfkGBJKacwtXPk/2qh1ixYy17lQ/g4O2EgaUhhhaTWcQb1dfIzj1LUKgfzu6O7Du8h/1H9xESG0pIbCgmVsacSo2jqrqCts4GCkvyCI8KIiZewLn8TC4Un+N0VjJxp6Nx9XVG21SL3Ud2YWI7qXroW+mja67HSb/JJjcr+xMEBvmQnBRLdkYqhRfPkZ+bxbmMM+ScTaXgQg7XrpRSV1tJV2cLw0O9Qjhoa6qnq62Z/u4ORgZ6GRvqZ2JkkOH+HgZ6OoUP7lOKQV31LW5du/K3Abnr1y5TcbVcuEY9Zf8dGe7n/r1x7t8bZ3RkQBjQ7u/rEmYgGmqqqLx+lYpLpVy7XEbVjQrqqm8J/2xrqqe3s024KzFle2puqhM+vE+Mj/Dq1Que//iMkZEhnj59wpMnj3j29AkPH9wX5jzqaqv+Co3XM9zXxZ2RPu5NDHJ3fIA7Y4PcmxhmYnyIsdEBxseGGB7qY2RkiP7+Xhoa6qitvU1jYz21NdU019dQf7uSqhuT2YymxlraO5ppa2+iraOZcxdzOOnpgpWjFR7+Hlg4WqKkdZwDKoexcLCkf6AfF4+THD6miLm1BV7+3hiZG+Nw0hHfID9CI8OEMBEZF8WptBQiYiPxDwkg+cwpsvNyST2bTkxCPCHhAkLCBUTFxZJ0OoXT6WmcOpNKWmYGZ7OzCI+Ows7JEUtbGxxPumDnbI+b90ncfJwnlYjzF/I5nZpGTGw8Hp7eeHh64+3jh7ePHw6Ozvj6BeDnH0hAYDBx8YnExU9mJi7mnuNqWTEVl8q5cfUKeedySUlJIT0ti/DoOLz9Qjl8TJ2lq7aweOUmvl2xhW9XbGHxGnmWrNnBdyu3ITVvGTPEJhuaRGQXIzpnCZLzVjBn0ToWrd7Jqm2H2LBbRahCbD+kzbaD2mzedZxjqgZ4eATg4OiKm7s3GRlZFBRMetjycjNprKuiu6OZkf5uRgd6GOvtY7yvn9GefoY6u+htbxdCxFSt6+hA79+2IaasTVMB6/amerpamxjo7vhbE9NUvmFqrfrjvYgpQOjv7qKjpZnWxgZaGxuEweyp90zdlBXq8f17PLgzIQSTB3cmeHz/HvfGx+gb6Cctv4iI9AzsvH04qKKM/H55jE108HSzw8HGEEGgC2EBzng6W+JkZ4a3hxNhoQGcOpVEQf4F2hoa+OPdT/z08iU/v3lNX1cnMdGRODrZkp6RSvmVYm7X3WJwqIeJO8NMTAzw9NEEr54/5PG9UYb7uhgb7OXxxBgj/d2U5OcRFRZEzRUfrwAAIABJREFUztlU+ttbKL2QS+2NCmJDgvBxsSctLor40ECiAnw4n5ZCbvoZAr29iREIuFRUxLXyci4XF1NRVsaloiJSExM5m5LCqbg4Ary88HB2xlRfH193dy4XF9Pb3s75rCwSo6NJjo3F08UFNSUl7KwshOMz1TevEeTvhZuLPTGRoeTlnKWh9iY9PS30D3QwNNzN9etlZGamcCo5jpzsdCqullFcNPkDrrysiKS4WIrzL9JUV8vThw/4+c1rfv/lPb+8/4k/fv+V9z+/o621mXdvX/PTuzf8+OzJpPrAn/z07g1//vEbv7z/iV8/vOfpk0e8ef2Sp08eMTjQx5vXL3n08D5XLpfT093J8x+f8v7tG+6OjdLe2Mjju3f54/17/v3hA//++f0kPLz/hV9evuLfv77n/vgI98aG6WxpFLZRTI3yvH//E3fvTpCSeoqConx+//M37j+8R2RcFGYWpjg62uPibM/Z9NMcOrgXQVgQb988p7bmFoMD3VRXXQc+8Otvb+nsbqCh6RYX8jOIjg3mSkUhnl626BsocejAZrZvWcrWDQtRUdyMk5UaPk66OJopYa69B62jW/By0CXU1xpvFyPC/e3xdTPFTP8wSofWoaW8k6y0MFzsdVDcvxZdjd3oau3DxVEfK0s17O10MTU5zjGl7Whq7cfMVBktzX3oqu/DRFcRC8Nj+HtYIAiwx8VWBwvDo6gd3Yqe2i40j21FR2UHhpoKGGjIY6yjgJG2PFrKm9BS3YCG6nq0NTahp70VVZX1KB7+AeXjazHQl8fG5hguLpo4O2tx8qQOZieOYGR6EGdXHaxsj2FkvAttna2oa2xEXWMjqhqbOK66nmNq61HW2IiG7g409XaiaSCPhv5O1HXl0dBTQMtgN7rGB9A1Ooy+iRLGFiqcsNXC3sUQV09LvP3t8Q8+SXi0L5GxAUTFBRIRHUiIwIegUC+Cw3wJDfdHEB1KeEwYEbECIuPCiYqPICpBQGR82EcXQmR8yN8AIjoxhOjEEGITwoRA8H9BRNxfn/+/VYeQv11sfDAxcUFExUyqDBFRfsL7GB6iYwP/ugCiYwOIivEnKsafyOj/AYopqPgYGKZu6vOCCG+CgtwICfHAy8cBvwAX/AJcCAx1JyougJPeNqjpH8HISgt9S000jI+jYaqMotZ+1uz8gYUr5vLt8oWoaCpj52xLeIyA9Ow0Ms6d5XxhHucu5hAWFUpqxmmCBIHEJEbj5OZIWFQoOoba7Ffci7K2EpsV1rFx5xqOaR7G2NYAe08bvELdCY7142SgI87+9hjYaKNieJSthzay+cB6VmxfwrJti5FYIo74MglkVsoyb/03fLtxIYs2fcvyHctYu28NizYsRN9eF60TaqxRWMGqnd+zauf3rJb/AUWdAyzetIAtihs4pLsPPRstjBz0cPCxxiXAAY9gF7Lz06luuM7AcBcj430Mj/TQ1HybiqtlXCovIj0tRfizYvL/zCyuVVwS+sPP5WRQc/vWpPWptZGLF84RGhKAqYkBhxX3o2diwHFtNbbs3oGKrgb7lY/ylZTYX5YmGT4XE+NzscnA8jQxST4Tl5oEClFppolO2pu+njOP6VLSTJeWYN6K71ixYy1LNi9l3io5Fm2cz0qF71i0UY75a2WQV96Enr0amlbKHNTZjZq5CpqW6ujZ6WDkZICWlQa7VHewSmEFy7ctZfWuVSzesBSZpfOYOXcydzGZdZj8HmZIf8M00dn899eSTBOVZa+SGqkZ2XwpNY9PZ0kJA+CficnwqagEn4pK8KX0bMTmf8vspcv4Wk6aWd/IIDZvNiJzZBGZI4vE/PnILFyEzILv+GKmBBJzFrDvsBJObl4ECyIJj47Bw8cXVW1NNCz02HRoB7uU92PjYY+Nux0eQZ7k5GeTlpXKCWtTdh9QwMzKBHU9NXzCfBEkRbBy62oMLA25cq2E9o4Gobro6uGAgbEWpzOScPNxJjgqgIiEMCKTI9Cz0GWXogIaRuqccDmBrYctDp6OuPu54RPohYf3SU4lx5F19jQXcjLITU+l9EIuBTmZlJw/R/WNq/R2tDAy2MPwQDf9fZ2MDPQy0NNJX1e7cPRtCiLujA4xNtTPUF+3sIp1sHfywX9qv+HG9SvCzMOUElBbU0lHezNDg708fHCHu3dGGRsdZHxsiLt3RpkYH2ZwoIfOjhZ6O9smrXl/KRxTVa7N9TV0tjbR2lhHa2Md7c0NdLe3CNuZhvq6GejppK21kbraKjo7Wnn+/Ed6ejoZGhrgyZPH1NZUUXO7kmfPnjIxPipUQnp7Ov7KgLQx1NvJxHAv9yYGuTPWz52xQe7fGeHunREmxoe4MzHC3TujPHnyiEePHjA0NEB/fy+9vd20NDfS8VcbaMPtSiqvX51c0q6ppKr6BvWNNVy+Wsbl65covlJMQmoCdu4OmNiaYWpvgXuAF2MT47R2tOHk5oybtzupGWeIio8mPCaCE7aWOLk5ExoZRpAgGHcfD3wCffEN8sMn0BdBdDgZOdmcu3CezHM5RMfHCS1LoRHhxCcnkXAqmVNnUsnIySYx5RQnPdwxt7LEwtoKc2sL7JxtcHC14R+llyvIyr1ARk4ekbEJ+AaG4OTqgbu3H+7efljZOeLq6YOLuxduXr5ExiYQl5TCqZRUCi/kcuNKGZXXr1JbVUlpcQlZWVnk5eYTn3wa/6AIFI9rsHTVFpau2cqydfIsX6/Ayk37WbVlHys37mHh8g3ILVqD3KI1yCxciZjcUiTnreCbpZtYtmEP6xWU2LxPXQgROw7rsFNRj217VbF39CE0JBo/32BiY+PJv3CRvNwc8vNyKMrPpbujmYHeNkYHeoQQMdbbx0h3HwPtHQz19AjVhr7ONqFdaXyoX1jtOhWyHunvobejlZb6Gtoa6+jtaBXakT6+qVD0VDD6Y3VhaoV6So2Yaloa6OkW2p0GeroZ7u9jbGiQiZFh4bbEx81O48ND9Pb3ccLZDX1bBzSMTTmiroaqlgouLjYE+bngZm+Kv7s1AR42uNub42pvQaCPG5GCIOLiYsg4m0ZPcwuvHz3m3bMf6WlrIyUxgZjoSHx8PQiPCKHy9nX6Brv48eVj3rx9zrMf7/P48QT37g0zOtTL6+dPefLgLp3NzeRlZyAIDiA2UsCV8iJG+rspu5hHQU4mrrYn8HKyJTc1mUhfd2wMtDhpZU5sWAjebi4kxUZxtayYG1fKqbl1nabaaq6WFZOReoqCvBzOJCeQGBNJQnQEKQmx5Gam09HURF1lJfGR0QT5+OHn4YW9pSWG2tr4e3vQ1dbM/YlR7o2PcDEvC38fd6IiQ7l8qVjoWaxvqKSsPJ9TKbFERYfg7GSLgb4W1lZmWJ4wwdHBhtvVN4XDgYO9PXz46R38+Qfv307Cwh+//wr8ydMnj/jp3Rt+/uktTx4/5MMvP/Phl5959/Y18Ce/fnjPh19+5tnTx7z/+R0vX/zI2OgwE+Oj9PV2U1SYT+WtG/T39fD25QuePXrIneFhnj14wLsXL/j51Ss+vHrNb2/e8uvrN7x/8ZLhvm5ePXvMo3t3hTDb1dZKf18P53KyuHv3Lq9fv2Z0fIyOrk7e/PwTze1tZORkY2lthYGBHkGB/nR2tCEICyImOpzHj+7xx58f+P2P95SVF5KRmUL5pQI6Ohu5dLWI6LgwLhbm8PDJGLdrK0hLiyUkyBVTI2UUti1FR1WBUF9LgrzMMdXajYedJr7OegS4GmJppMi2dfNYv2I2invXcMJECX3d/ehr7aPgQhJXyjM4cmgjzg56BAU6EBfrg4mpMq5uFjg4GqGlfQhDE2WMTVRwcTLB1kILGzM1dNX2YmuujqezCc422jhZa6Gnvhs9tV0Ya+/FUHM3hpoKWOjuw1hDAa2jm1BXWo+q0mr0tDdjbLADLfX1HDm0nMMHlqJ8fA3aWluwtjmCu4c2Xl4GeHkZYG6piK7BrkmAMN2LgeEOtLQ3oa6xHg3NDahpbUJZfT3H1dahorEBZY2NqGhuQlVrM6pam1HW2oKqzjY09HeibbgHdZ09aOjuQ0v/AHrGiphaqmDtoIuTmwmunpb4BzsTGuFFVNwkSIRH+xES7kWIwIewiABCIoIIjQxGED2pNnwMD1PQMKVARMQFEhEXSGR8EFEJwZMgER9EdHwQUXGBwouODyImIZiYhOC/vY5NDCEuKfRvF58cRnxyKHFJIcQlhRCbGEx0fCCRsf5ExPgRGesvvIgYPyJi/AiP9hWeIMoHQZQXYZGehEV6EhrhQWiEByHh7oSEuxMscCMozJXA0JMEhp4kIMQF/2Bn/IKc8A90wc/PGT8/Z1xcLfHyccDX35mQcC9iE4Nx9bFlo/xKDiorcFh9LzsObmLltiUsXDWHpRsWsOPgZjT01QkODyEpNZnCsiIqbl0jPfss6dlnKa+4RMa5TKITYjjp6YogOhx3Hw+c3JyxdbIjNimGM9mphMYE4eLtSNzpaHKKsrFxs+SQ2n6cfOzZfmgzlq5mmDsbs09lF3Lfy7Bq5/cs27wY2eXSSCyRQOZ7Geaunsv8dfNZumUJa3avZtPBjWw6uJFFaxew69hO5I9sY8n6b/l29TcsXruAxWsX8P3mJazdv4ItR9ezV0seeeVt7FGXZ7+6AqpGSmiaKKOio4iRpTYunnZExoeQnZvK2azkvyxr0QjCgjiVnMi5nCwunM+lqDCfaxVXqK2pprGhjprbVVy/dpXGhjpuV1fS0txIaUkRSYnxREQIyMjLIOpUDJZOthxUPsKy9Sv5XPRr/t8XnzNDQpwvxMX5TFSUT0XF+FxCkhkyc4Q1r5+KSjBdcg4SCxcjMnceX82WZt6K71i5cx3Lti79y7olx7JtC1i0UY7Ve5agYamEhYcB2jbKqJgdQdNSHdOTxpieNMbc3RhrHwtUzY+ybt8qVios5/vty9mquI11ezYjuXgOn4j+i+lSUnwlK/cXJMzh01myfCIiw+ficqzZvpcbVbf5Umoe00RlmS45lxnSc/lSSo7PxWWZJib5/xP2lnFVJnq/936ec/a+Z889e9px1NExxsZuJAxsUZBukO7u7k4BAwRppRGQEunu7hLF1rEm9z3f8wJZ98w55/k8L/6fa3Et1gtiwfW9/r/gk6XLWbx2A6u2bWPDvu1sEt7O6m0b+GLFYj5d+i1L161jxYZNLF61hn1iEmgZmJGQkkFWfhEuHt5IySogJ6+MrrEhwqcPsUF4K2v3bEJRVwUnPxcsna2wcbbG3sWWjOw0MvNuom+ii4W9OYbWRmzaK4SWqTYlNaVU3CsmLT0BUzM9LK2MUFKV4dTZowSG+xIRG0LElVD0zXWw97TDzMEUz1BPbD1tsXKzwtzZnPCrEYL0pdCIQBITrpKceI2SvGwKb2VQX15KXVkJLVWVDHa2MTU6L9cZG+5jeKCbh9MTzIyPMDU6xMz4CJMjg4JS3gX/6OTIIBPDA0wMDzA22MdgTyedLY001s5Hvba3NQnu8re2NNDd1cboyAAz0+OMjw0xPNQ3738Y7GV8bIiJ8WGGBnvnTdwfZEkLSUzN9TU019fQ1lRPV1szAz2d9Ha20dXWTHd7i2Aj0t7cQGPtfNpTeVkx7e0t9PX1kJqSSFrqDbIy07ldkENxUT7lZcU0NtTQ39clMHUPDvQwNNjDYE8H40M9TI71MzHax+TYIDOTIwKI6Ghvpqe7nfHxUWZmppiamuDRo4c8f/6UB7MzjA/18+j+FDPjIwz39zDc30NzUx1l5cVU1dzlXnUFdyqKqaitoKW7hcLKYjyDvbFwtiYoJpSGlkZevHpJe3cnJRWlpGVmCJKWbJ3t0dS7iLWjLXYuDuibGqJvaoiThwsBYUEEhgdzLeE6qTczuJmdRfyNREIiwvH298Pd2wtXTw+8/f1wcnPF09eHgJBgnN3dMLW0wNDUBF0jPUysjbF0NONvd0rKSElNJzMrh6hLlwkKi8TBxR03L1/snd0wMrPExsEZKztH7JxcCYuKIeZqPAkJN8jPzuJe2R3qqu7S0lBP6Z0Ssm5lk5OTx7W4RILDLqGgrMWeA0fYd1AC4cNnED4iyaHjFzh8QgaxI2cQOXQK8aPnEJOQYvv+oyxfv4tvf9jJyi2ibBM5y/6TCoicVWXfCQX2n1TgyHkNjkppcuiUIm6eQYSGRBIWEklqchq38wvISE+lMC+b6spShge656evi5H+HsYHB5kcHmZyYJihnh4mh4cFRXLDfd1MDA8wNTrExPAAowO9f/FKjPT30N/VTntTPW2NdfS0t/zFz/DnjcMCTCyAwfjwEPcnJ5idmhSYrRc8Dn/2SvR3dzHU1yuIhJ0aG+XJwwe8ePKYR7P3Beemx8cYmxgnNikFLUtLzigooGGgi6OzHf4+rgR5O+PnZo2LlQFeDma42Zrg7mCBr5cz7m6OWNtaYGNjxd07d3g0OUV3UzM3rl0j+2YGU5PjVN0rp6OzharqciYmh3n95jnPXzzi8aP7vHw5x48vHvP44TQjA/NyreKCfCJDQ7gUHkJRfg6NdfeouVtKVnoyQV7uBHi4kpeeRHbSdeIjQ8lJjCftWixNVXe5W1JE5we/SlNtFS31NdTcLSMu9hIJV2O5U5BLZloyRXnZVJWXMNTbJUjZKikoICstjdybN4kMDsbZ1hZ3J3uCfL2IjQrnSnQkUWHBuLvYc+P6FUYGe3j54jHPns4x0N9FTHQ4/v7u+Pm5EXcthuhLYQQF+hAbE0GAvzd5uZkMD/UxOTrCq2dPBT/DZ4/m+P3nn/jp/VsezT1gcmJMIAdbAAX++Ddjo8PM3p/mj//6nZ9/eieQNy1Ind6++ZGpyXH6eru5U1xI5d1yOjva+PntG/7r11/4+fVrfnv3jt/ezW+Lnj54wMOpKZ5Mz/B8bo6pkRF62tq4GhPNyEA/XW2tpCcnUVdbTU93J+Pjo7S1tXDv3l3+/cfvlJTdYXRqviyvs7uD8PBQykrv8MvP7xkc6CMrMx1vLzdiYiMpKS3E2ESP8opiGptqsLUzw8zckJb2On77/T1d3c309bfT0lJDf08zeVmJGFyUxVBHmmBvCxwtVXGxVCHCxwQfB02s9OY7Hky1zqBwdv980pLWOezM1VBXOk5EsAND/XVoa10gL/8GvX0NFJfcIiraj+zsG3h62qKtrUBAgAvu7tZ4edhgZqSBjdlF9DRlcbMzJCrYmTB/W4K8LTHSlkJb5ThmetLoa5xGW0UCE53zaKsc/9DYLYKc7F6Mjc5gaXEBVRVRzp7ZwgXpXaioiqKiKoqOzkns7JRxc7uIh4cO+kaSKKmKo2twBhX1w2hoH0FZXRRF1YMoq4sKHssrzwOFtNxupBX2cEFhH9Lye5FS2Iu04j4uqAojpy6OnPpR5NSOIad2DAWNE6jqnEXbWAYTS2Us7TRxcjfGy9+akAj3Dxfn89Km4DBvQsL98A50xzfYE/9QbwLDfQmO9P+/jO9f55KPACZCwn0Ecqk/z8L5kHAfQiN8CYv0I+JSAJHRgURGf5BCxQQJIGIBJBYgIvySz/8BEIERHgSFueMf5kZAiCu+IS54+zvgGbAwdnj42wrGPcB6/uhvhZuvNS7eljh6mGHvZoK9sxH2zkbYORnj4GKKjYMhHj62836IKC8iLvtj7WLMblEh9ohtYfvBzewW38bB43vYe3QHew9vR+L8YUwsjQkMDiA3P4/G5gZy83O4nhhP/u08cvKySU5N4mrcFTy9PbCysSQgyJ/rifEkpyZxPTmem/lphF0NJjg2gNArQbgGOmPubIqiriy7D29H+MRexM4cYOvBTRw4vhvhU3uR1ZZC5Mx+1u1ZzcodK1i9ZxWrdq5kxbbv+GHParaKC7FVXIi1e9ewbs9qlm1azJrtK9gmsol9EjuRkBbnkORB1u1axf7T2zmqIIK8gRTi0gc4cGYP6/euYu+xnRw8uReFi9Io6ciiqCmNktYFNPWU0TPRxMPPiZtZySSnJODv70tISBBFRbepr6+lID+XrMyb3K0oo/JuOXfvljMxMUZS8nUSEq/h5GyHs6sDAaH+BEWHYOFsjdjJQ/yPTz/ib//8H3y1YimffLOIj778iv9cvJiPvlrEP75exCdLl/HVqh9YtGYdny1fyUffLOaL71awYtMmFq9ZxSdLvuS7jSvZJrqdHeJb2SKykc3CaxE+tZM9xzZz8MwOLloqY+tjir6dBuqmilh7meMS5IiBvQ6qxvIY2F/kgs5Zdh3ZzPYjQuw7uQddOx2MnEzZJr6b//eLT/jHoi/5fMX3fPTNEv7+5VL+4+v5aNZPl63hy+/Wcbeqll0iR/l48ffzsa1LVvHFd6vnQWLRvCTrX99+xxffr2TFtvWs37+VdXuFWLltAzsPi6Cor4OZkxMmdg7EJqZiaGHH0TPnED1ynH0ih9i0ZScbhXawR1iUL1ctZYvYblZuX4fwCTHMnawwszXD1MqEgGAfikrySb+VjKObPZ4BHgRHBRF+NYLMO9lcTrpCSGQQZpYGePu5Y2ljjKWNKbFXI/Dy98DZ0x5jC0N0TS8SdTUSExtDvEK88Q71IjgmBAd3ewLD/PEL9CIzJ52C29kUF+WRn5VBd3MDPS2NjHZ3MtbTxdRQPw/GR7g/McL02BAzkyPMzU4KAOL+xCiP7k/xcHqC6bFhZsZHmJuZZHZyjIfTE4LHY4N99Ha00tpQS2NtFU111QJ5UFtrI709HYKY8wU/wdjoIFOTo4yPDdHf10VXZytdna309nQIfBc9Ha0CuVRv5/yGYqCnk6G+bvq7OwTn+rvnX1N+p1DQRZGTfZOx0RG6utq5XZBDbs4tsrMyyM25RUX5He5WlFBbUykozuvt6aC7q43erlZ6u1oZHuj8YKruYXykn+kPRXNTkyMM9HfT29NBX18P3d2dtLW10N/fy+joMH293VRVlM5fd44MMjk6H+3e1dkqaP/uG+imtqmGpPQbxCfFUVZdxt26u8SnJxAQFUR8cgJ9Q/28ev2K8ckJOrs7CY+JJDUzneDIUORUlNA3NcbU2hLVi5ooaajh7OlO9LVrhEVHE34pmpir14i/kURyegbpmbdISkslODwMGycH9EwMkJK/gIySHEaWRljYW2BoYYi2kTbKOiqoG6iha6nN34oL8rmZnkF2ZhY3biTj4xuIvbMbbp5+mFrY4u7lj4GxBfZO7tjaOeHnH0x0zGVu3cqioqSUypISau9V0lzfQENNLSXFpRTk3aYgv5j0tEzkZJU5KnEKiWOnOXLkNLoG5lhbOyMnr4Kuth7mpha4OHtg6+DOWTl1Vm05wOL1e1m//zQ7JOTYcVSBfadV2HNSiSMy2pxWNuTwOXWkVXSxtnEkwM+f1BtJFOUXcDs3h9zMW5QVF9HWVM9wf48gBmwhHWlkoJ+xgQFBMVxfV6fAn7CQnjQ6OMDU2CgDPd0C+VFnawsdLc20NTXS09E+L2X6EPc62NM5L2/6IH1amD/LoSZHBpkZHxG88SaGBwRwMtjTSVtjHY0192hvqqe/q52h3i6mx4aZGB7g4fQEs5NjDPZ0cn9ilKcP79Pf30tueSluYaGoGxlgaG6Kn78XkSEB+Ls54mJpjIOxLm7WpgR6OeHsYImXtyuqWsooaCmhZ6qHj7c7hXnZhAb6cSstmYL8bIICfSkrLaKvq53WxjrevHzG21fPeTA9waunj3j55CEPpsZ58fghA90dlBbmczU6kvjL0aTduE5GciKFuVmUFuaTnpRA3b0KSgvzqSm7Q1PVXUZ6OqmrKKXxXsX8HYyJUV49e0x7c4PAFJVw7TLJCXGUFd8m7nI0zfU1ZN9Mo7LsDj0drfNxbR++T/fuFFGSl8Pl8FDszU0J8vLA1tSYyJBALoUFczsnk7Qb16m9V8Hzxw+ZHB2it7ODxtoqOlsaaKyppO5eOZfCQwjy8yYn+yYV5Xfo7u5kcnKcX375iYqych5Mz/B07hFTI2P89u4nfnv3EyMD/dTX1dBQX8vNjDR6e7p4NPeAwYE+6utqSE9Lobeni99+/Zl///4rr14+5+2bH/n9t1/4/bdfeP74IbNT43S2NlFZdocr0ZHkZd3kj99+5o/ffubfv7zn1bPHvHz6CP74nV/evWZydIjqilL443cezcxSe/ceXW3t5GVlU19dRV3VPXp7OqitqaS8rJgnTx8y92iGgcFujIy1MTLVwcLSkIBAb/p6O6mtqaS7q4221kaam+rw8XanrvYeF7XUsLE2n8+TjwrDwtyI6qoKSssKqa+roupe+Xzmd2U579+8YLC3BW9XSyyMlLE3VyXQzYDYICvsDc/jYaFApKcBke6GRHkYEeaih5+tFn72Ovg5GuJurY21iSrD/c1ERPhw5WokT1/M0dBcQ3BoANfiYjl96hjRkSFMjgxQmp/DlYhQzI30iAoPIv5KOH7utvi4WRAX601MuCNWJrKY6kuipXIYPc3j6F08hZOtBvZW6ijKHcHEWB4FpcMYml7Aw8cYKdmDyCiIoap5AkWVQ2hqn0ROURQrW2UMjKWwc1TH1kENTe2TGJpIo6p5DFm1Q5xXPICUwn5klA8ip3iAC/J7kJPfi4qqCMoqB5FV3IeUzG7Oy+5GWvEA0soHkVI5yHllES6oiXNBTRwZ9UPIahxGXuswKnrHuWh8Fn0LGQytFPAOtsEv2J7wS15cvhZOZHQwl2LDCQn3w8vXCd9AZ7z9HQkO8yYwxBt3L0e8AzzxD/HFL3R+/MP88A/3ISDCF79IbwIjfQiM9MEv2IeAIF8CgnwJDPYjMNiPoJD5rong0ADBMTg0gJCwQELDg/5i4J6XQfn/t6QpNoDIGH/BdiMkyoeQKB+CI73xD/fAJ8gFNz97nDyssHMzx9nTGkdPKxw9rbD3ssTOywxbLzNsvU2w9jbEwc8cS3c9LFz0sHY3xMbVCDN7nQ+RubqY2Gpi4aKDoa0GNh5GuAfb4xPhgm+EO2aOBmwT3sTiStcCAAAgAElEQVTKzcs4ILGXH7atQljiALLqMmzdu5lzcpIUFhfR3NxMY2MzlZWVZGZmEhkZSWRkJHFxcdTWVnPrVgZZWbcoKrpNckoC4RHB+Ph6YO1giYqBAuc0zgriR/ee2M22Q1vYKrqJ7eJCHJYSZbPwWnYd2cbOw0LsP7YDWS1JZLUkOSF/mB2HNrNsy2JOKkiw68gWhA6uY5vYRrSt1DgiLcLOw5tYs3MZG/ev4qTCIZSNpJBUO8q+E1sQElnNdvENiJzby3E5MQ6d38/eY1vZcWgj28U3sUVkPRLSoijoXEDbQh11YyUUdGRQN1bGzNkIZz8HgqOCcPN2xdPbjatxseTmZ9HV3UZ5eSm9vd3UN1TT09fJ3XtleAd4kpASz0VDLYQlDhAYE8juQ7tZvmklnyz+jI8Xf84nS77ko68/5z+++opPFi/ho68W8ffPv+ajrxbzzaq1LFr5A18uX8Wilav56OuvWbt9A3sO72P5xuV89PVHLN+4jA2717Fu12r2HNmB+FlhpNTOoKQni6KuDNoW6th5W+Lga42J43xpoL61PgY2eqgYKKBmpIii/gUOntrJHoktKBvK4hhgi9h5cdbv2/RB0jQf+fqvZd/xyeLlLFq5jv/4fAkfL1rG3z9dTFLaTcSOneHvn3/D//zX13y5fA2fffs9f//8G75ctprFqzfw5bLVfL16DSt2bEHo8H72nj7M6j3b2H/yGKauTtj5+GDi5MQpWXk+W7KM//x6CUtWrmPJih/45IvFbNy6m7//63NWCm1iw+7trBJax1k5KawdbXHzcOXatSskJV/ncmwU/n5eGBrp4OXrRlxCDLdLc4m5HkVYTChnZc6goCqHg6s94dGhqGqpYGJpRGBYAJeuRBJ34xrBEYF4+XsSHBHIlWsxRMWE4entho2dJYk34khNSeRmRgo52Te5czuPmspyulqbGO7rnr/xOtTP1OjQ/LXIyKBAqjQ7NS64+J0aG2ZmYpTZqXEezkwyd3+KR7PTPJ2bZXZqnKmxYabGhhkb6hekOP05zamno5WhDxfTf5ZB/e8z3N8jSGQa7O2ir7eT3p4OQbRsX2+nIGq2q7OVwYFeJsZHGB0ZpKe7g96eToYG++jqbPtgoi6j4m4pjx/PUV5RQk7uLfILsikqzBMkRNXXVQkM4r2dbYLtRltzHYN9nbS319PSUkNPTwujI/1MfDBWj48NMjY6yMMH0/T2dFFdVTl/Y29shP6+Hnq6O2lpbqS6qpKC/Fx6e7oYHRlieHiQe/fuCgrpevq6aWlrJisnk+uJ8WTlZJKcmoSLmzMeQV5cSb5Gam46Zg4WdPV209zZRlpuFm7+Pjh5e+HmF4B3cCjewWG4+gbg6OmDT3AksXGJhEXGEnPlOtFX4oi/kUJcUhJXEuKJiI1G38IYWXV5jkudQEJKAmm188hpy3Je7RzSGudQNVJCSusckppn+VtpYT5ZH8zIKUmphISG4+bug6uHLxbWDnj5BmFmaYejiyf2Di74+AYSE3OZWxmZ3CuvoKK4hMqychpqammpb6bu3jxIFBYUkXUrFwM9Y2QuKHBO8gLycir4eAcSfekqPl7+OFpb4+Pmhp+PP+ZW9pyQUmLjnsOs3HGY9cJn2CahwM4Tyuw9o86u4wocktbiqMxFjkipYWDphKurO5GhIdxMTaG4IJ/CvFwKcrKpLCuls7VF4Fn4cwrSnz/+M0QsGKQXPmd8eIjh/j56OzvobG35C0R0tbXObxH+ZLQe6u0SyJ+GersEJu2xwT7BhmN6bFgAEH9e9w10d9BSX0N91V3am+oFKVELMDE3M8mTBzNMjw0zNzPJw+kJ2ttbMXGwQdFAFylVRbQNdfH0dCc8yA9vR3vMdTRxszTG2cIIfw8n7KxNsLA2QeWiMjrm+uia66N5UY2szHTS05LIyb5Jakoi/n5e5GfforG2iuG+bmbGR3j5ZI6nD+/zaGqC39++5t/v3jDW10N1RSnZGalkpadQWVrM7ZxMrl+JISUhjtxb6TTVVtHR3MDdkiLB1zUxPEBrQy39Xe1MjAzydG6Wl08fUV9dyeVLEUSGBpGVkUpfVzvN9TXkZ9+iuCCXsuLbdLQ0UlVRSltTPePDA4wN9lJXUUpDZTllBblcDg8hKsgfa2NDokOC8HB2ICo0iK7WJl4/f8Lk6AhtTY0U5edxOSqcjMR46spKGO7uEPyRHBsd5PGjWV68eMa7d28YGRkiNjqGirJyHs0+oKmmjuyUdJ49fMTk6AjNTQ3k5+Xg6uJEXm4292emGB8bofJuORPjo4yODAn8EW9evxL4JV48f8rPb3+kt7ONuftTpCTGczM1ib4P35dnjx7w8ukjnj9+SFdbM0/nZvntp7e8evaY7vaW+T/gw+M8n3vM07lHVJaV0tHSzKPZ+8w9nGFmepyZ6TE62ptISU2go7ORpORr+Ae6ceLkIZycrRkd6Wd6aoyE61e5Hn+FN69f8PrH58w9nGFifJjoS+HcLsghNCSAwtu5pCQn0N7WRHpaEiHB/qQnp9Dd3kZLfQ0j/Z3cTLqMu6MxYX7WRPhakhDlRICTJkFOWkR66BHlpsd1fwuSQ2y55muBl7k6vra6uFlo42ShQ29nHdHRQdg6WBIeHUZmXhY3UlO4ceMGxYVFVJaVMjM8wmR/H02VdynMy53P9r6ZSkSIN+GBzsTFehPkY4ae5nGMdE+ipyWBkd4ZdLVOYmGmhLWVOgb6cnj5WuEbYE1GdgzeAZaoaJ4iKNwBWydtZBXFuSAvivrFU5hbK2NhpYyljRLaemfQuHgCcysFlNSOIKN2hPNKYpxTEEFGSRRZpYPIyO9DXmEfKqoiKCkLI6+wD2nZPUjJ7eGCkjAyqqJcUBPnvKoYksoinFMR5byaCFLqosioiyCvJY6KngQaRqfRt5DBM9ASTz8LvP3t8AucT2i6FBvO1fgY4hIjCYvyxsnNAjcvG/yDPHH3csTZwwnvAK8PbdfzDdfeQV54hXjiFeqOd5gHvqHzvRPz8BDwASACP4BD0Ad4+OsxJCyYkLDA+WN4wPzWImLe9xASMT/B4Z4EhXngH+qOX4gbvqFu+IS44hXkjJufPfZeVti4mGLhbIyVkzEWzsaYORpi4qiPoYM2eg6a6NqroWOnio6dKtq2Khg4qGPipIWhrQaaJopoGiqiY6rMRTN5tMzl0bVWxsJNHzMXXTxDHbmSEoV7kCOrhL5jl9h2tuwT4oKqNJr6GsiryRF5JZKK6rt0dnbS3t5O6Z0ysrOzyc3OITMzk/zcPEpKirldkEd6eiqJCfGEhgViYW6M1kU1TIz1sXW2RELmEHtO7mST6Ho2iqxjs9gGNottQEhsA1vEN3Lg5C5Ezuxl15EtrN+7CglpUS5onOGQ5AEklY9z6LwwB0/vwdRFH307LYwcL6JprohriC2qxrLsP7mVA6e2cUJBFGUjKRQNJJGQPYDw6W2In9/NdvENCJ/ayaHz+xE5s5sDJ3dw8PQuxCT3Iya5nyPSIpxRPoaiviwqRgpIa0pyRvkEinpymDmZEJMYS+SVSCJjIwi7FMr1xGtUVpVTWlZEc0s9A0O93MxKJTgikJj4aC7FRbB532bW7fwBCzdzVm9fw5ffL+KjRZ/wyZIv+XTpN3z8zdf8c9Ei/vXtUj5ZvIyPFy3hk8XL+HL5Kj5ftpzPly3n6+9X8cm3X7Nmy2qE9q3n2zVf8Z/f/INVQt8htG89O0SEOCUrgZGtLjbu5jh4W2PnaYmTry2eIS64Bjhg7WaBmr4qxrZGuPq7YO5khIKODCKn9iB0YC2nFA5h5KiDsZM+q3au5JPvPuPjpZ/z5arv+Oe3i+YL7j5fxMdfLeXvny7im+/X8eniFcReu46eiQX/+mY5i1eu5++fLuKzb79nxfqtfPzVUr5e/gPiJ89z+KwUK3dtY7/kcU6qyLHuwC6+3bweIZEDrN65g29++IF/fPEVKzdvYf32PWzbK8L367by7XdrWb1uGyvWbmbVZiEWrfoesVPHUNHRQs/IcN6/lpOFt5cbpiYG2Fibczk2ktjLkSQkXaGmqRLPQDecvR3w8PdAy0ALLQMtXH1ccfZwIjQqhOvJ8SSmJhAQ5EtoeBBR0eFERIXi6+eJu4czQcF+XIuLJSPlBlkZqRTkZFJaVDAfRNNYx0BPp8AcvQAH9yfHmPrwP3LBb/j/BxGPZqd5eH+K169e8PrVS358+YKXz5/x4vlTXr14zvNnT3j5/BmvX73gzY+v+OndW35+/56f3r/jp/fveP/u7X/P27e8e/tGMG/fvObtm9e8+TBv37zm7ds3f5rXvH79I48fzfHgwX2mpiaYmppgdnaG2dkZpqcmGR0dZuTD5OVnkZ1zk9y8TArysym8nUtF+R0aG2ro6WgVGLPHPnhle7tamRgdoLe3lfb2erq6mujv62RosEcAE8NDfUxPjTE8NEBXZ7sgmXF0ZIiO9lba2lpobW2mtraa9vZW2ttbaWpqoKamiv7+XgYH++nsbGdsbIQHD+7T0FBHfPw1goMDCQ4OxMLJkqDoYK5nJGLpbE1iWjLTs/epaqonNScTQ0trlLS0uWhkSkB4DDHxqdi5+mJm60po5DXiE9O5dj2ZS7FxxCUmE3stjoCwEFz9vFHT10D89BGOSR/jjNJpzmlIckb1FEdlD3NQch/7Tu/mmOIRRGVE+FtZUQG3UlJIT0shNTmN6JjL+PgG4eQ637vgHxSOnaMbrh6+uLh64usXxOXLV8m6lU1N5T3Ki+5QUlhE7b0qOlpaaWtq5t7dKopuF1NWcpfgwDDMzaxRUdZAX8+EyIhY4q7dIDb6Ku7OLvh6euFg74Kcoga7RI6xfpc4G/afYJPoObYevsCu4wrsPqHILglZjstqcfyCOpIKWviFxhAcHErc5ViyMtIpys+jMC+X4oJ8airvCrYFfwaJ/70MbgESejraGerrFXQ2DPf3CSRGHS3NNNXV0lBTTX11FfXVVTTV1dLR0iwop/tzYlNfZ5tABrUAEJMjg0yNDv0FIEb6e3gwNc702DBDvV10NDfQ3lRPd1uzIBGqq7WJwZ5OHk5P8GxuVgATczOTdHd34h8Vhr6dNTLqyqhpa2BlZYGznRX2psZY6WvjYm6Ig6k+fu6OONqZY2ymz0VDLaxdbbF2tSUl7QYd7c0UF+Vz9Uo0STfiKS0pZGyon8cPZhju62bgwwX2yydzvH32hBcPZxnt7aa2fH4Vl5mWTPL1axRk3yI1MZ642EvkZWbQWHOPod4uulqbaKiuFBjWWxtqyc5I5XZOJr2dbQKImBgZpPxOIbmZGQz2dvHz2x/pamumqa6a7JtpjAz08vvP72iouUdzfQ311ZV0tzUz1NvF+FA/1RWlpCbGU3GnkJSEOLLSUwjw8qIwJ4fp8TFaGxuoqijnzu0C/L298Pdyx9vZgWAvVzwcrUm7Ec+9ijvcqyxlbHSA4ZF+eno7KCsvJivzJk6O9rg42NNcX0drfT2j/f38+v4djx89pLWlievx16ivq+H9uzf89P4tU5Pj/Pv3XxkdGaK/r4fpqQlmpicFQPHv33/l57c/Mj48wOsXT3k0O83Lp49IjLvC5UsRtDc30N3ewq/v3zA1Nszzxw/56c0r3r56zrNHDxjs7eLh1Aw/v37Nm5cvmLs/w4/Pn/H6xVP6+7p4/uwRP71/zYvnj1BRlSfjZjLwG03N1egbXKT4Tj7v3r4iPS2Ja1djeP7sEV2drbx7+4r/+vcvwO/8+ss7sjLTKSrMo7eng7DQQCrvlvLwwTRenq7YWVmTm3mLwZ5OpscGeHJ/mIriDAI9zIkJsiPS15xAJ20CHTUJddYmwlmP6wHWZEa7kxLmTIijAVFeVgQ6mxHgZkVTTTG389KJi4+d/93s7eT9bz9RWFhI6Z0SJkdHePPkKZP9fcyOzfenTE9N0N/VRkFOKjHh3vi6m2NvoYah9hnsLRVwsFLEzkqBi+rHUFY8ipKiBHKyRzAwViQhKYTSygzsnHU5JyOKvbMOmjqSaOtLoW8si6aOJJo6kljZaWBurcwFWRG0tM/g4qaHrqEU8urHkVY5hLSyOLLKYsgpiyCrsB9FpQOoqIqgqHQABcX9yMjv44LCPmRVRAQQcUFNnNMKBzirdBBJFWEkVYQ5ryyMtKoIshriyGsdRtPwLE5eRji6GWHvbIKdkwkOzlZEX44gIzOF5PQr3MpJIDTSG3NrXRxdrPENcMfF0xknd0ecvZxx9nLG1ccFN19XXP1dcAt0xi3QGY8AZ3wCvfAJ9MI3yAffIG98g+a3E37BvvgF+/zlvG+QNz6B3h9eM3/0CnDBK8AJnwAnvD6Mp78jHn4OuPnZ4+Jji5OvLY4+Nth7WWHtZoaZsxHGdnoY2OpgYK2NrpUmOpYaaJoro2Yih5KxNAqG55EzlOSC3mlk9c+gZHgOFUMpFLQlkdE4hYKmJGp6MhjYqKNnpYqlqz4+EU74RLgQl3qJrKIUPAIcWbFuCZJyJzklfRwrR0vcvF3xDvCisa2Jsnvl1DXUUlxSxI0bN4i7fo38/FzK75ZRUlLMndJC4uIvk5mdQW5eJslpCcRejiQsMogrVy+RmZ/KWZWTHDi7l81iG9gkup6thzezQ2IrOyW2suvYNoQOrmPj/jWCo9iZfVzQOIOk8nEUdaU5ekGUQ+eF0TRXRslAhouWqkiqnkDZ8AInFQ6x8/AmDpzcwQkFUaS1TnBSUZQ9xzax6+gGRCV3suPQRvZIbGGPxBZ2HdnM7qNCCJ/aifi5AxyWOoiY5H4OSx1ESuMsmuaqqJsqo6Ang76tDt7hnngEueMf5kfU5QjcvF2IuBRCbkEmVdXl1NXf415NOb4BnqhqKWNkpY+8ugyL1yxmz+FdHD5/hC+/X8R/fvsZ//zmMz5btpjPv1sqkDB9sniJoGzus6Xf8cV3K1i0ahUrNm1gzbYtrN25GdGTwhw8vocNu1azSmgZm/euZd2OlazfuYojkiLYuJth4WyEsZ0uhjba6FtpoWuhgbaZGhdN1TCw0kdZRwklbUU0jJQxtNNFRvMsuw9v4YScGH4xHpi7GfPDnjV8vPRf/OObT/h0+bd8tPhr/p/PPufvn37FohVr+XzJSj7+ail/++gzjMxtcPXy44ulq/jnl0tYvHI9i1as5avv1vDRF9+yYcd+VHVNOCIpzVerv2f51nXsPibOFrH9rNm9lTU7t7Bkw1pWbxVC9NQpzsjJs2j5SpauXovQrgPsETnC9+uE2LhrD7vERVm3cytymqooaKphbGFCZdVdyspKcHF14OatVIJD/EhJTaCkvJDktHh8gjxQ0JDFxceRoMggPPw9Ptwo8CI8Ooyoy5Fcjo8lMjaC4NCA+RjOAG8Cg3wJCQ0gOiaCpOTr83fdP9ygWwjkWGh1nhob5uHMJDMTo9yfHBNAxPT4CJOjQ3+ZqbFhpsdHBBDxYHpCABJP5h7w/t1bXr96ycOZKR7MTDIzOc7M5Ljg8dzsDE8fPeTpo4fMzc4wMTr0lxK5hRkd7GO4v4fB3i4Gejrp754vtFsosuvpbv9LM/bgQA893e20tTZSU32XstIiQUv2Qut0we0c8guy/zIFt3MEgSrVVRU0N9XR19XOcH+PYFMyOTLIyOC8fKm/v53u7ma6u5vp7Gimo72Jrs4W+no7GOjvZnioj4nxUSYnxpiZnuTJ4zmmJsdpbKijvLyUmpoqGhvrqampoqGhjsLCAvLzcyktvUN7eyslJcWUlBTT0tJEZ2c71dX3SE9PJTg4ELcAd/QtDbDzcMAz2Bs7dye6+3q5lZfDlaQEgqKicfT0RlpJlWOSUuiZWuPo4Ye1kxc2Dp54ewcTGXWZ6wkp3MzOI/ZaHI7urpjaWSOnocAp2bNIqUohqXIW0XMi7Dy6na2HtyAkvpH1wj+w99Qu9pzcyd/uFOSSkZREclIiaSnpxMUnEBgUjqOLJ44ungSGROLq4YunTyB+/sEEBYeTmJhEXk4+NZX3qCguoaSwiOq7lbQ1NdPe3EL1vRqKC+9w724NtzKyCQ+7hIW5DQ72rlyKukJY6CVCQyJxdXbD3taBi9r6HD15jk27RPhhuwhCImfYc1ye/aeU2HNcnp1HZdh/Ug45LVNk1Q2Q1zAg+moiV65cI/VGIjm3bnI7N4fbufNxnPXVVf8HRPy5DG5iZFjQ/vxnOdOCIXqor5fezg6629tobWygvrqK6rsVVN+toPZeJQ011bQ01NPb0SowZf85Lrb7g+t+ASKmx4YFW4cFgBju6xY0Yi+U3i2c7+1opa2xjoHuDkYHepkZH2F2cowHU+M8fXifZ3OzTE9P0jsxQnhCHGoGOmjoaGJhboq1mRF2Jka421hgo6+Fq5UJ3i52uH8okTG0MMDGzY5L1y4xMTnCk8cPGB7q425FCe1tTTx+NMvMxOh8/nJjnUCy9fLJHPz2C/V3y7kWFUFDZQUj/T1kpaeQlZ7C7ZxMUhLiSEmIoygvm6baKno7WmlvqqflQ9Ffzd0ybsRdIcDbgxB/H+5PjvHr+zf8+PwJr1885cH0BF1tzfR3d1B9t4zCvGxyMzNwcbDlVloyzx494P7kGK+ePebJw/u0NtQyNTrEw+kJWhtqyb2VTn3VXbIzUkm7cZ2cjAymRkYYHRwgIyWZsuIihvp6qa+uoq2xDunTEmjIn0dB6jQXJE9wRHQfR8T34+hgTUpqAhaWxqioKpCcdJ3kpOuEBwdQe6+CmooKairv8urZU148f8rDB/cZHRni6ZNHgi3Ds6ePefXyObP3p2mor6XkThG9PV28/vElr398yez9aV49ewx//A5//M6LJ3M8nZslJjIMOytzrsVewsvNmaqKUkFE3czEKO9fv4Q/fufX9294PjfH3Mwkr1885/3rl/z201seP5ihv6+LJ48f8OTxg/ks7vIiwsIDKSrOw8XVnuI7BTx+8oAHs1P09XYSGOBDeFgQNtbmTE+N8eb1C375+S3v3/1IfV0VWZnpuLs5kZZ6g5TkBAYHeigtKUTvojYxkRHMTo4xNdoP//WW9sZSYsLciA5x5HqUG9fCHIj2NeNKgCVRHkYE22kR5WpAuJM+wQ76hLub42mjg4O5JsG+jiRej6S6poznrx4zPjlCfWMdrq7OGBsZMD0+Br/+yoPxUd4+e0JvZxftbS1UlhYRdzkMe0tdLqqeRV9TEmtTBaxMZLGzUMTaTBFdzdOoKZ9AQ/0smurn0dWTx8JaE0s7TfSM5ZBTlkBV4zQyCocwNFFAXvko8koSnDy7B2MzJWwdL3JOShhl1eO4eRhhba+JgsYJZNWPIaNyFBnVw8ipiCOvIoqiighKavObCAUVYeSUhZFVEeaCiggXVESQUhHlvLIIp+T3c0ZRWAAR55QOcE7pAFIqB7mgJo6i1nGsnC5i7aCDnZMx9s6mOLpYE3s1iqzcNOISI7mVk0BcYiQOLmbYO1ni5GqDiaURjm4O2LrYYudqi4O7PU5e9jj52uPkaysYNz9n3H2d8fBz+b+Ou+/8824+Trh6O+Li5YCLlwPOnvY4e9rj4mWDs7eN4OjkNS9PcvCwxNbDAksXEyxcTTB3MRYYjHWtL6JtoYGmuSoaJsqomSigaiyPgqE0cvrz4CClc5LzOsc4o3GUk6qHOK4kygkFEc4qH0ZG4xRqejLomCrjHeJI9PUgYhNDiE+LIiEjloy8GxSU3OLKjUto6ilj52ZNbFw0PoFe2DnbkpiaQGXtPe7WVJKQksj15HgSUhK5lniV1FspJKXfwC/YFzdvFwzN9HH1csbF0wlrR3NsnS3RN9VGRuk8F5QlOXRehB0SW1l3YA3rhX9gy6FN7Dq+nYOS+zh0QYQLWmfZdOAHTsgfRkrjNPuP7UBBRwoLV0NUDGQRPbsP4VO7kZARY/+JnUjIiCF0cB1bRdexRWQtW0TWsll4DdsPrePAqW0cPLOd3RIb2Sb+A9sPrWXvsa3sPirEdvENbBFZyzax9ew+KsS+4zs4cHIXB0/v4eDpPRyXO4KSgRzaVhoYOujiFGBPeHwwFs6m2LvbEBzpj5OHHRGXQkhKjaOs/Db5BbeIS4jBxFwPMQlhtu0TYt3WNWw5sIWj5w+zQuh7Pl32pWAD8cXyZXy2bBkfff01//jiq//uiFi0mM+WzT+3fON6Nu3dyaZ929l79AAbd6/j+01L+HbNl6zZupytBzbww7YVbN67ljPyx7ByNUHbTA0lHZn5dC1dWRQuSqNmoICBtTbqBmqo6CqjZqCMjrkGdt6W6Ntock71GIb2mriHzfslxM6LsmrHD/xzyWf8z68+nS+O+3YpnyxayqeLV/CfXy/js2+/Z9GKtajpGBJzNZ6Pv1rKLpGjnFNQ55vv1/HRF9+yV/w4Z2RVOC2jzOY9+/hy+RK+XbuCU3LSGNpactHMiGPSkogcP4aavh7+kVF4BAVz9IwkIhInEDt+im37hNmxXwxVPQMUtLXYf+II4mdOoGZwkdBL4SRnpBB75RJJKQmUVhRRca+EhKRrxN24ik+QBxYOpngGumHraoWyljJ+oX7EJcfh6uPKpStRXE+OJyM7nasJV7gUE4F/oA9e3m6EhQeRlp7EnZLblJXPF6tVlBRRVVFKU101XW3NDPV1Mzk6xOzUOI9mp/+ydViYBWnS/w4QCxCxABIvnj3hl59/5s2Pr3gwPcHs1DgzE6OC1y9Ioh7OTM5vLGYmmR4fmVcY/CnlaWJkUHBuIVVpodyuo71ZYM7u6mwVQMTwUJ/AkN3ZMV+s2NhQMw8O+dkfGqdzuV2YS2FRHoVFeRQV53On5DYlpYWUlRYJUsqaGmvpamv+S3zt+FA/wwPdDPZ10tfXRn9/OwMDHfR0t9HaUk9Lcx0d7U2CJKeJ8VHuz0wxOTHG3MNZZqYn5yXQN9PJyrrF7dv5ZGSkUVFRRnZ2JllZt8jISKOysoLa2mpqaqrIz88lOfkGqanJxMRcwnJmUQoAACAASURBVMbGCr8If4Kig4mMu4R/ZCA+oQHcuVtK3+AANs5OGFnZ4BUUgqaBMXtEDyGjrElAeAwRlxPxDYrA22deFZSYkEJmVh6JN5IJiQjH098bdQNNzitf4KT8KQ6cEmHjwc2s2r2K1fvXsEFsI5sPb0JIfCP7z+zhbyW388hMTSUtNZmMtJtcT7hBSGgULu4+uLj7EBQahadPID7+IURGxRIZFcutW1nzkFBeQWVJCRUlpdwrr6C+uoaGmloqK+5RXHiH/NwCCvJuk56WSVBgGGGhUVy7mkBQYBghwRH4+gRia+eEroEpiqq6HD0rx3aRk+w8JImopCpHLmixW0KGvRLSnFHQxsrJFxtnb8xtnIhLSCEtJZWsjHRyM2+Rl5VJQU425XeKaaqrpaejXeCBWEg7+nMZ3MImYqivV+CHWIhmXZA5DfX10tPRTmtjAw011TTV1dLe3ER3exs9He2CjcECPHQ0N9DZ0iiAiNGB3r9AxIJhe8ErsZBmsGDsHh+a91n0d7XT2dIogIgFj8X9iVEez07zbG6WJ08eMTZ3nxvZmRhYmqGurYG1lQXebk54OdjhbGGCo5kBoT6uuNlb4mRvgZe3K8YWhlg6WFJWXcbco/s8ezrHq5dPGRzoEbzZ7tzOo7SogPam+vlyvukJXjx+yKOpCXLSUkiJu8qjqQmGersoKyqg4k4hOTfTSLgaS+6tdO6V3WGgu0PQ9N3V2kRxfg7R4SG4O9nj4+5CsJ83w/09/Pz2R16/eMqbl894/vghEyOD9Hd3kH0zjfrqSlob67gRf5VrsZdorq/h6dwsj2anmZkY5dHsfUG799tXL+npaKcwL5eQAH8uhYdRfqeYjpZmutpaaaip5lZaKknX47l+9Qom+joonj+NluJ5zA00kTx1iI1rv2Pt6iXs3LkJRUUpDgjv5PAREfz9PKkoL2Z0qJe25jpu52TS3tzA+PDQ/Gr25XN+ev+WX35+z4+vXvBgdoaZ6Ulm70/z80/v6O7qoOROEcNDA3R3dZB0I4GrV2Jprq9hYmSQn9/+yG8/vRXAhKaqEqaGekRHhJKenEh9dSWNtVU8mJ6AP37nj99+5vef3zE1OsRAdzv88TuPH04Lym7+69+/8PbNS37/7ScK8rPJzErn5q1UfHw96OvvwtzcFGMTfaanxpicGEFf7yLOTnYU5Gfz+sfngki9wYEeRob7SU1J5OqVaG4X5NDSXM/IcD9PnzzkZmraB+Bu49ncfWbH+8m9GU9NWTY3LvsR6GZCsJsxHpbqhLsZEepigLOhHP62WoS5GBDpYUakpyW+DgY4mWmioyqNlZk2KSlxzNwfZ2Z2Elt7KxSVZImKDOXFkzl+efsj/P4r7398wY/PX9Df18PtnEwign1xszfFxc6AQC8LLke44myjhYOVKuZG8pgayGFqpIS15UUc7PQxMVVDR18WGfmjXNS9wNnzIiiqnERH/wKa2lKcPS/M+QviiB/Zgqa2FG6eJsgqHOGwxDa09aQxMFVAQeMk8ponkVM7hozqYWSVxVBQFUNRTXR+VERQVBNFSV0MBXXReYBQEkZSUZizCgcEm4hzKqKcVxVDSkUUaVWxeY+E+jyYmNioYWWvjZuXNb6Bznj5OhFzJZyU9OtcvR5OZIwf0VeC5iVEQZ7YOVqgoqmEpZ05FvbmWDlaYutig727DfZeNjh4W+PgbY29lxVOXtY4edn+f46jpw2OnjY4eFhj726FnZsltq4W2LiYY+1sgp2bOTbuZti5m2Hjboa1mymWLsZYOBth5myIga02erYX0bXRQttqHhxUTJRQMVJA0VAeeV0pZPXOIaMribTuac5rn+CsjgRntI9yRvswx9XFOKKwH/ELuzkufxAF3bPo26pi7qyLlbMBHv62JN+6SnisH24+dvgEueAd6Ers1TAyclJISo3D1MqYkPAALl+N5nZRAf2DfdzMzCDq8iXCY8OJT4kjuzCbmPhoPPzdMbYy4thZCY5JHkFE4gCnpCWQOCvOkdOiyKic44Ky5PzHkqJsEdvMhoNrWS/8A0LiG9l1fDuiUsJIapxC2UQeXRsNDpzcxXn1U5xTO8nm/T8gdmYf51VPInxiFxv3r2Wr6CZ2Ht6K0MEN7D+xkx92rWDltqWs3f29AA62iK5h19GNHDi1DeHT29l7XIhdRzeyV2ILOw9tZKvIWraJrmPnoY3sOTrvvThwfCeip/dy8ORuhE/sQfysMOdUTqFhMn/H3thBHxd/R+zcLPEOdMXNx4GIS0FEXw7hVtYNomODcXG34ejxgwjtXMeOA0KInxDmhMwx1u9ay9erF/Hp0m/4dOm3fLZsGZ9/953AB/EfX37Nx4sW8/l33/HPRYv4bNkSPl36Dd8LrWXDHiG+F1rNvmP7OSIpysbda1i+YTFC+9axS2wLG3evYf/Rnajqy2Noo42SjgyyGudQN1TkoqkqagYKaJupYeVqiraZJuaOZli5mmPpYoLfJU8c/ayQ15HEyEELOZ3zHJYS5ZD0YbaJ7+azFYv522cf859LlvDl8u/57NvlfPLVEr5aupIvvl3Bf3z6NbsPiNHY3IqRpT1JN3MJj43nxDlZjpw6j5qOEXtEjvDpomX849Mv+GzRV+wW3ot3oC85hXkk3kzD0csdDQNdLJ3suZJ0AxtXF46fP8fWvfvZJSrGLlExdMwscA8MQsNYn73HxBA5dYTwa9H/i633isoyT/B1Z529z+wzPdXV011dudQqc86ogEQzIoLkHAQByQICknMUFJAkGSTnnDOCiICKoiTJoBgwhwrPuaD4umrPXPzXJyw/BS5e3uf9JdLyMjlrcxYnDycqasvJys/gWk4al6PCCAjzxzPQDVd/FwIjAjh7zpizNmcJiwzlSlwkdk62XImLJCUjmfSMFCKuXMLX34vLEaGkpiWSX5BNaVkhNbUVgpvjtqZ6OlqbuHXjOvdu9zD84J7g5v6PWYb/SZH4vwFiYnRI8HcWnj3lw/t3vHrxjCczkzyenhDYm+amxpmbGhco709mJpmZeMTU2Ijg/BE4lhSPJZD4oxrR13vzT0Hrgft3GBq8z8jwA0aGH/Bg4C69PV2Lq9Fd12lqrCU/L4uMaynkZF8jNy+T3LzMf9mYSvIpKy8SLGU3NdbS1Fj7p7G6O787TXq7O7jV1S6wMt2500Vvzw26b16nr7eLgfu3eTBwl7t3ehgZHmTs0QgD9/t5NDrM2KMRbnZ1UliYT05OFpmZ14iMDBf8ubq6kpaWJsHCdVNTA/n5ucTERBEWdpELFxxRU1PBP9QfBzcHvAJ8yMzPpqKuiqyCHIZHR8gpKMDS9jznHC6grmPAHlEJdu4V4+gJRc47e5KVW0JOdiH5ecUkJ6WTmJTGtYwsispKKa4sJSA8iBNq8ggfEWH9vk2sF9nIetH1rNy3ijWia9lyYCvbpLciLLuPf6urLKM4N5eC/FxysnKJib1KQGAoHt4BuHn6ERB8CS/fILz9gom7mkRMbAJFRSVUllcswkPVIkDUV9fQUFNLU109tdV1lJdWkHkti8L8IkpLKklMSCU66ipXImPx9vLH329R1XB288b+ggfnnDzRNbFBWlaNPdLyiB1XQ1JOky2ih5GWVeOsrQvhsSkkX8smMSmdiooqCvMLBDmIwtwcSgsLaKqrpbtzcU36jxCxNNY2+WhUsOHw8F6/QKFYqlR9NDQoaFYavH+P+3duCyxNXdfbudNzSzAct3SD3N3RRndHG7c62+nt6qDnxnV6blwX5CKWrExLkLA0aDc5OsSDu3303eyk72anwBq1lK9YyhHc67vFwJ1eQdvB5OgQszNTPJx4RENXJyFXwjltYoiJsRE+7s74uzpjbaRPZKA3iVdCcTpnjpW5EfbnrbGxs8DD34N7g/28//CayYlRBu7fob2tiZLifPLzsqipKOX+7zahiZFBPr19xfzMJFVFBVQVFTA9MsTHly+413eLypJCCnMySYyNoig3i9vdN7jdfYPZiUfcudUl+P5L8nMI8PbAxtwUV0d7HM5ZERUeRtf1Vp7OTfPy2RPGhh9y+1YX3Z3t1FWVU5ibxc2ONrqut1KQk0ltZRkv5ueYGhthbmpcsOh9/85tRh4+oLWxgcrSEpLjr5KenCSwrTXW1tDR2kJFSTGXQoJJS0okLzMNVzsLzmgpYqSlyDHpfUju38HRQ/vZvn0t+/ZtZfeeTZxSPI6fnxsBAR5cCQ+mojSPsaEBHs+MMz01Jqhv/fTxPT9/+gD8ys+fPjA3O83c7DQfP7yj/+5tWpobGRp8QHlZCV6e7lyJDGf4wT3u3+mlICeTkYf34ecP/PLhLRUlhXR3tjM/O8XDe3d4s7B4Mf75/Rv47WdePZ/n/esF7vZ0UVNeCL995PXCPEMP7tLZ3sTHD2/49PEtU5OPmJ4ao7fvJtk51+jr6yE6+gpaWhooKZ3idl83r14+o7qqjMiIMMJCg5iZHufTx7ckJcZxvb2ZyooS0lITqawoIf5qtOA9oyMPF+tuf/5Ed2c7o0P3iY++TFJMKOnxl7kU6IT3BVMu+dribKlNsIspET42+J83ICHkAplRPiRedCU+2JmEi27EXnTHxc6YMwYqnLM6w+XLgfT2dVFZVYKfvxddN9r59eM7Qcj89fN5nj2eY3xslI6WRhJiwnE9b471WR1szbVwsNbB6ZweViYqGOrKYmGsirmpBuZntbE7Z4SeviKWNno4Opvg6GyC9KGd6Bqc5KyFhgAsFJSkkFeURE3zKH6B57Gw1kZo3xqOyYpySvUAyloyKOscQ0nrEPJqkiioiqGkIY6KphhK6osVr6o6YqjrSaCmK84pzf2cVBPmuMo+ZJT3LqoQGvsXAUJb4vdw9QE0DI+hbSyHuv4xrBz0sHcywTfwAqHhPvgFunEpIojY+MtERAdyJTaItMxY/IPcCQzxJi0jgQvujqhpq2BqbYKZrQlWDuacu2CBrdvijb6tmwXnXM05/zsA2LtZCI6dq/l/O7YuZpxzPovNBVOsnUywdjLBwtEYSycTLC4sHnMnY8wcz2DiYIjx+UV40LXURNtSE01zddTMVFE1UUbJWJFTRgooGMpxXPcwx3UPclz3IEd1pTmqJ8kRfXGO6ItzWE8MKfW9iCnvQkJJCFldKYwdtHELscX3sjPeIU4EhLgSHhWA3XlT7BzMuRwZyKWIAMLCA7kSE4amjiq+AZ5U11bQ2dVORVU52blZpKQlEx0fQ1BkMBFJESTnJGHtYs1xZRn2HxVh7Y5ViB4RRkpWnEOnpJA+IYaYzD7Eju5DSHo720Q2sEN8M/vl9iEsu4e9MrsROrqTXYe3s/vIDsTlRZDROsyeQ9vZKraeLfvXsXrXcjbuXcVm4TX8uOVbtoisZZPIOraJb2Kj8FpWbP2en7Z/z3cb/skPm75i9a7lbBZdzU6pjew5tJVdBzawXXItO6TWIXRoE/uObmWT8ErWCS1n7e5lbBJeyXbxdeyW3sS+QzsQk9mD5AlhxGT2ICS9nd1S2zggL47KaQU0TVRR0pfH1tkSYysDTK1Oc97FEv9gVyJjgsjOTSQoxA2JA0Is++kLtgmtQ0nrJKfNdFA9rcw/lv8X//HVZ3z2zeJa82L+4Vv+86vv+M+vvuGv33zH3777gf/64Qf+zxd/54sV3/Plyu9ZL7SZzSJbWLl9Faf0TuIT5oaqgQJ7pXcgJLmNrcLrWbnlB4Qkt/3eLKWIvKYMijonMLDQ4oyNHlrGKmgYKWFgoYWhlT62btZYOplyxkYP54DzmNjrs+/wNg4riXFC6wjr9qxC5Lgouw7s46s1y/nfX/wXf/nmW/7971/w2Zff8c/vf+Lr5av53//5d/7x7Qp2i0ox8HCQuOQMtA3PYnbOETffYGwc3ZA+dpIf123hp/Vb2bVvPxIHpNE/rUdUzBXyCnIpr6mgqKwUDx9vtE/rY+/sxLFTJ9m0excr1q/jhKoK51ycCYm6goK2JiLHpDmoJIOjrxtV7XVcSY7Bzu08iVnJxCbHEp92FX0TPUKvXMQ7yAu/S76Ex1/G+oIVTt6OBIYGEBkbQURMOCGXg4lLiiUwNAAXNydc3S8QGOxHcmoC1TXlNDXXUd9QTV19lQAiOtsWB8+WnrQvQcQSJMxMPBKcJQCYmXgkyEcsgcO/AGKE1y8XeP/uLU9mp5kYHWJ6fJTp8VGB6vB4eoL52SmezEwKHAVLcLJkg5oaGxHAytLXMjo4sJhZ/F2ReNB/W2BbWqqAXWpyGh8bZmJ8hNGRh/Tf7aX7ZgedHa00NtRQUpxPXm4mhQU5JCVfFZyU1ATSryWTnXONwoIcSorzqaospay0kPLiAmory2iur6G1sY62xjramutoqK2gpqaEuroyGhsraWmuo72tkd6exZD1g4G7DD68x6PRYUaGB7nXf0ewhH27r4fKynKqqysXSxtSk0lOTiQ6+gpZWRk0NTX8CSAiIi4TGRlOZuY1Ll8OQ1NTHelj0phaL9a2+gT5kXQthftDD3n99i3VDQ1Y2Tlw1uoclrYO2Jy/gP4Zc+QU1ZFTVEddS5/IiBgK80uoqqilvLyS7NwcisvLuNHTRW17Pc7+rqic0URERoydB3ezSXIbP+1bzUrhNWw5tI3dR3YjdFSIf2uqraKyuJiy0mIyr2URFHwRVzdv3Dz98PQJxDfgIh7eAXh4B5CUnE7c1SRKSsooLS4RQER9dRW1lRXUV1fRXF9HXU0t5aVlAiWipqaOzMxsLoVF4ucbxAUnN7y8/XH38ueCuy8OLl5YnXdD18QGWRU9DsppcFheCzk1A8SOyGNkfp7LUfFk5xVTU1tPQ10j19vaqauqpLaygsrSksWQZXkZnW2tgqrU/xsiJh+NMjX2aLEideA+9273Cdaml5SJJQvUvdt9gtebHddpbWygvbmJnq4b3L7VTU/XDYFVp6Nl0R6zpEB0d7TR3lQvGLBbykQMD/QzdP+uoPFgCSKWoGPp/UubFZ2tTdztuUnfzcX8xcTIIBMjgzwaHGB2ZorZZ/OMPXlMS+d1LoWHYW1lwTkLU9wd7PBxPk9eylVSYi7jYm+FjfkZzhjp4RfoRXZBFiMTwyy8fCpo8lnyFd7q7mTk4X0eT08wMTLI2NADPr19xezEI8rycrjR3Mj85Di9He2kJV4lKS6aotws8rOucb25gd6uDkoLcgXg87D/NtNjI9RWlBIZFoKtpRl2VuZoqynj4mhPSkIcD/pvMzPxiDs9N6mpKCUzLZmCnEweDT1gbmqc4Qf3aKipJDMtma7rrdxob+H+nV7aWpvp6+mltLiE1OQU4mJiaW1uofdmFx2tLdzpucX87AwzE+O8fPaUNy+ekp2ewjmLswR4uOJqexYzfVV0VWWRlxFHTHgLO7atYvfu9Rw9up8Dh/YhIbWHCy42nDXXR0VFFjc3O3putjE7NcKj0UFBYPrD+7e8XHjOr7984tdfPvHm9UtePH/Ky4XnDA895HZfDw8f3OdG53Xqaqvp7emmqa6a3z69p7m+honRIQEc8NvPTI2NsPD0MTMTj/j14zs+vXstsCu9ffkcfv7A0P0+CnJSGOi/xdz0KCODd2lrrmFifJjffv3Awot5hocGBJKov78/cnJy+Pj4EBsbS1hoCEOD93m58JSJ8RG6b3Zwvb2ZxIRYAvy9udl1nYnxEcpKC4mJjuD+vdvMzU7y9s0C8DP89gujI0NUlRWTnZFCoI8bqYlXCA/2JNjbkeLMq/S2lpOXfImM2ACy44NJuuRKQWIo6RHeJIS4EBvgSGKoO3EXXQnzc8D8jBpaaifQ0JDHx+cCt261k5+XSca1ZH779J5Xz+f59PYVv318x6vnz/jt1595+fQxdZXFBHk7Y2uhz1kDZfTUj2GsJ784RmeohK+7DS5OZ7Ew0+G8nQn6+spoaB7Hzd0Cb59zaOvI4uB4BkcnY0zMNNDWO4m8ojRmltooqh7m4mUPoq8GcVJRGhWN46hpHUde9QinNI+ioH6Q44r7kTklgpzqfhRURZFT3sNJlb0oaoiiqiOBiq4kpzTFOakmiqyq8O9KhCiy6mKc1JJEQUcaFb1DaBrJYGCuyBlrVc5YquLoYYaTqzm+gRcIvOiOq6ctgSGeREQFExUXQnxyOOVV+QSGeOIb4E5DcxWxidGoaimjZ6LNaTM9jK0MMbM9g7mDMRaOxpg7nMHM4TTmjoaYOxpi5nAaM4fTnD1v8Kfzx8+Z2utjaq+PiZ0eJnZ6GNvqYmirIzinz2ljYKOFjrUG2lbqaFmqoWqqiLLJKRTPyHPSSI6TBrIc15dBRu8YMnrHOKQlySEtCQ5pSXBQW4wDWvuR1hZZPDr7EFfbxX6lnYid2sVRTTGM7DXxvuxIeGIAVxKDKa3MJi7+MiEhXuTlX6O5pYbGpiqqqkuJjYvEzf0ChUW5FBTlk56RRkJSPAlJ8eQXFpCYlsTF6FACovwJiPRDVuM4W4Q3sV18C+uFVnNU5RAiR/awQ3IL+w7tQlphP1Jy+xE/sY+DCmIcVpZE9MRehI7uZJv0ZjaKrWOl0Ap+2PYty7Z9y0+7lrFyxw+s2/MTG/atYqPwag7I70f6pCibhdcgeUKYg4qSHFU9iJS8GNvEN/HT9mWs3vUjG4VXs1l0Lev3rhTkHraKrWWD8AqBKiF0aBObhFeydvcyVu/8nvV7VrBx309sFlnFLsnN7D8mhPRJUfYfE0LkiBAH5MWR1z6OpokK+pbaGFjpoG2kgp6JOtqnlbFzNsPFw4a4xDCuZcZi53CGFav+yfKVX3BQZj+uvucxstDjoLw0X/70Jf/rv/7P4pjcl98Kzn9+9QOff7uMv323nL999wOff/cd//6Pz/lhw0p+3LKKbWLb2bp/E5tFNuAc5IB7sAPHVQ+wQegn1u1awapt3/PTlm8RObwTdSMFtEyUUDGQQ91IAUNrLYxstFE3UuCUjgzKeieRUz+Oia0RJranUdGXR9XwFCJHdrF29zJ0LVSwcjNlp9RWDqseQURGgu83ruHfv/wHn333Pf/r83/w+dc/8P/97Uu+/XEtu0WlOO/qTUDYFbp7b2NmY4+GvjGeAaEkZeShon2av3+znC+++5Gf1m/luLwScXFxxMZEci09mazMNKqqy6itrcbb14tTqoooaahgZW+Dk5c7F7w9cA/ywycsGAsne9bs3MTKnes5pCxDQEwoaUUZBMeEkpCdRF5VAc6+LuibGSApI0Vk4hVMbc9i5WRJWn4qnsEeeAS54+HrTsjlYCJjI0jLSiX2ahR+Ad64ul8g4solMrPSKC1b9Pa3tjTQ1tpIe1vT4qBZYy032lvout4qsMsODfT/ya60pB7MTo796eb/j3mJpTMzOcab16949+Y1M5NjAtBYsjct2Z0eT0/wZGaSualxHk9PCFSJmYlHTI+P/gkgllSO8ZHB/wYTww/uMTw0wMMH/QL70vDQgAAixseGfw8136Xn1o3FNfbfsxFLVa7xCTHEXY0iNu4KsXFXiE+IITUtkeysdPLzsijIzybjWgrXUhLJzVycDqgoKaS6rJi66jKKC7IpKMiguDibqqoiamvKqautoLmplo7rzfT13vx9JG+UocEH3L93l96ebrpudNDb001VVQU1NVUUFOSRk5NFTEwUQUEBBAb6k5aWQmVlOe3trbS1tZCenkpoaAixsdHExETh6uqMkZkxOoZ66J0xIPjyRVKzMrhxq5uR8XFu3b2LX3Aodk4u2Jx3wtL2PFZ2jlwMjyI6PhlHZw8c7C+QnJhCW0s7PT195BXkExUXS0VtJW0918kqy8E/OgSDc0YcUT/G7mP7WC+xiXXiG9kkvZVtUjsQOrxnESKqSkqoKC8lNTkNN3dPrG3O4+jsgZdvED7+Ibh5+uHq4UtKagZxV5MoLi6lIC+fuqpK6isrqakop7q8jIaaatqbm2isb6CirJza6jrKSsppaGgiL6+AkOBLeHr44ubqRXDIJewc3Djv7ImFnQvahuac0jREUcsIVd2zqOmfxdrBEz1jK8Ii4yguq6a4uJTqyioaaqqpr66ipaGe5vo6AUg01FQLWpn+2MC0BBFLw21LENF7s0uwEL00Anen5xZ3e3u4fatbkJvout5Oc30drY0NgrrXruvtXG9uoLWhlrbGOm5ebxXYm260NdNYU0nfzU7u3+4RhKuXIGKp7nWp5nXJ9rOkbNzuviEYZVl6vdXZzujD+wJr1PNn84xMjvNobpaJmWm6um8QEX6Js0b6uNjZkJ18lYrca1wND8bL2R7n89bo6WqQnHKVO/29DI8+5PGT6cVe4tpK7t7pYfDhPe7fu82L+Tlev3jK4L07TIwM8nR2isnRIfq7u+hua6GyMJ/IkCD8PN1IvhpDU20VGSmJRF0OxdvNGQ9nR0Ye3GNydIi7PTd52H+biuICYiMv43zeFjen8xjpaRN56SIRYSG0NtbxaOgBU2MjDNzto766gjs9N3n1fF5gc/r07jUTo0M8np741wVleIShh4NUVVRSXlpGWUkpA/f7mZ+dYeHpPA/v9dN1vZ2p0VEeDQ7Q1d5CSX42Ho7nMTPUIdTnAhcsDdCQP4zlGU3O6Cmxd9c6tm9dyZo132JpfZrzjmb4+rsgfVAYTU0FwsJ8KS/JZmp8kNt93bx5/ZKn848FMDEzPcmL50+BX3m58Jw3r1/y4f1b5p/MMTI8yLOnTwRbErOTYzx7PMPE6BDvXr3g/euFxSrd+TmePZ4R5CSeP5nl3asXvFl4Ru/NThaePmZ+doqZiYc01pZQkJtKccE12pprmBof5PWrZ8An5p/MkJ+XRV9fDw0Ndbi7u+Pm5sbRozJkZ2cTFxvN3Ts9/PzpHS+eP+HF8yfAz7Q011NeVkRnRytDg/fJuJZCZEQYvT1dvHr5jPfvXvHm9QvevnnF+NgoiXHRhAUH0NHSQGlBFi/mxmirL+VqRAA9bVUUZkSTGuVHTmIoOQkXKcuMJjbQCmqshQAAIABJREFUicwoP9IueZJ00Z0Qdysu+TviYK2HmbEmhgYqnLM2JCjIg/b2eq5EhgGf+OXDWz6+fQW/fOTd25d8/PCG4YG7pCZE43nhHG4OFtia6aGpeBh/93OEBTiSGBNEbXkmCbEXOWdtiLWlASoqMpiZa2FsooKmlgxKygcwt9AkOOQCmTmxGBgpIXNiP64eVigoHyQi2o/65hIcnM1xdLHA0t4IWcUDyKke5oSSNEdOinBYbi/HFUU5riTMEfldHFcQQk51H4paYijrSKCoJYG8+n7k1EWRUxcVQIScpgQKOtKo6h9Gx+QkZ6xVMT+vg42TIZ4B53HxsMHT9zwePuexdTDFy8+R8KgAsvIS8Q10JjsvhaTUaELC/EjPTCQ0IgT7C7ZoGKiibaSBwVltzljqYnxOXwAAZ85pYWitgaG1GobWGpy2UuW0lToGlioYWKqhb6HMaSv1//Z5A0sV9C1U0bNURddSFW0rVbQs1dCyVEHDXAVVs1OomCqibCqPgqEcckbHkTU4joz+EY7pHuWwzkEO6xxefNWW5KC2GAe1xZDWFkFKSxgpLWEktfYgqbUHCfXdiCpuY8/xzYjKbUfZ6DjOgdZEp10kLS+WtuvVJCVdIT//Gn19nZRXFFBYlMWNrjby8jNJToknJjYS/0A//AP9iI6NIvTSRdw9PQgIC+Bq5lWCYwPwuuTOAQVJNgmvZ9+R3WwSWcdR1YMY2uohISfMLuktCB/dxQ7JTeyQ3MC+I9vZcWATm8TXs2bfSlYKrWCt8CrWi65hvegaNoiuYZPYOvYc2s7qXcsRlRHiqKo0h06Jc1RZiv3HhNgpsQkxWWFkNY+iYnSKE1rH2HNoJ3sP72KX9Jbf7Uwb2X1gsbZ1y/417JDcgOjxHeyX3cmew5sRPrKdnZIb2CK6ms0iq9iw90fW71nBdrENiBzZxQH5/Ygc2YWErAgKOrJomqigYayMnoUWlk6mi0N07tbYOJrgHXQBB+ezRF8N4nKkN8flxJA4sJPd+9ahrCVLRkESeiaafL3qa75Y8QWff//P3zMP3/OXL7/nP/75HZ99vYzPv13BX7/5gb98+TX/WL6cv3z1D1bvWM+aXWvZLLKBVTtXsH7vSoJivXDyteGIogSb9q5im+g6toqsZYfYBo4pS6FvoY7OWRWU9U9wSkcGJT1ZTunIIKMizeFT4hxTOsAZG33UTiuy/8heRA7tRsdMdbH9Sm4vLkG2+Ed5InlyP0pGykicPMi361fx/37xBV/8tJq///AjXy5fxWdffMsxeRX8QyO5HJPI0ZPKFBSXkVtYSlxKJhcj49AztuA///ENy1Zv5PAJRWQUVMnKKyQ3J4us9BQaa6vo7mznRnsLRYW5BAb54uXjTtTVaKqbqknPzyIi4QpnbExR0lVlzwERVmxexSbR7awR2sgJ7VPY+TgRl5lAYm4KTr7OuAV5oHNWD+EDIviE+uIT6oujlwMm54zROqOJ1XlLkq8lkZF7jbikWBJS4wkI8iXscgihl4JJSomnqrqMtvYmbnZd53p7M02NtTQ31Qm2Gf44znan5yaD9+8KbEpLNqalm//ZyTHmZ6d4OjfN3NS4wHa0CAaTvHvzmtcvFwSAMT4yyOPpCZ49nuHp3LQARp7OTfPs8QyPpyd4PD3B8yezvHq+WAiy+DvtX9amP1ql/ieY+PP42x3BxsToyENGRx7yYOCuQIlob2tarCivXNyISEqMIzklnoTEWAFIxCcsVusuQURmRioJ8THERUWQkhBHTkYahblZlBXmUV1RTFF+FkVFWVRXF9PSUkNbawN1tRWUlxVSWpLP9fZmAUQ8fHCfgfv9dHa001Bfu/gwsa6GgoI8wsIuEh19hZCQIC5eDMbf35e0tBTq62tJTIwnIyOdmzdvcPPmDXJzs4mOvkJExGUuR0fg4OqErpE+zp6u+F8MxjvQn/jUVGKTkjC1tEFT7zRnzCwxNDVH2+AMQWERlFTWkph6jegrMSQnplBSVEpnZyd5BfkEhgYRn3KV7NJcEnOSiUiLwfWiB3rnDDmidRxheXG2HNzJSuF1rNm7DpHjovxbS30NNWVl1NVWU1pcRlR0LF7eAZyzv4CJmTVXYhK4FBFDcGgE8QkpxF1NIj09g5KiYqrKSqmvKqe2soyKkkIqSooXgaKqgoryUooKCikvLaOqqoaiohKuXk3Azy8AT09v/PyDcXLxxt7JC7NzFzAyt+OsjRN2zt44e4Xg4h1MRm4xVxPTSEvPoqamjubGJqrLy6ivrORWZzt3e3voaG2hvrqKxtoaujs7BBmHJTvTkiIxPT7G4+kpJkZHBFWufxyIu9vbQ+/NLgbv32NseEjw8cN7/fT39dJcX0dTXS29N7u4daOT+uoq7vbcZOj+XTpaGmmqreJe3y1udbZTUVxAXWUZXe0tgoalpWzDkp1p6P7iWnZ/bzf9vd3c67v131qeBu70CjIXA3d6mRgZZH5mkuePZ5h/MsfU3CzT8/Pc7O0hJCQIL0937K3NuRTgS3ZqPLGXAinNSeOinwcWJga4uzjQf6+X+aezTE2P0dxUx73+Pp48nubVy2c8ezrH3OwkT2YmeTo3LeiKfjw1zuzEI7rbWqgoyCMlNhpPJwdiIy+TGBtFaUEuUZdDOaOvg7L8CbzdnJmfmWRiZJDO1iZGHtxbbEvy9iDuSjjO521xOGeFlZkJYcEB1FdX0NnWTH/fLcGFauHpY94sPOPDm5c8mZnk1fN5ZifHeP96gadz04sWqBcLTIyNMzI0zPDgkGDjY3Jk0fL1/PEMEyOD3O/p5snEI1pqKrGzMOa8+VlCvF0I93XhgqUBVkbqmJ1WQU9DlkPSu9iyaTm7dq9F6sAejp+QxMHZAi8/RxSVZfDycaKsLIf29nrGHg3xaHSYp/OPBZAwNzvNLz9/5OOHdzx/Ng+//SLYhvj44Z1gwfrtm1f8+vEd7169YGbiEe9fL/Dq+TzN9TU01FTyaOgBC08fC54ALV3Ep8dH4befedB/m4TYSzjZm+Phaseliz74ebtQU1lEZ0cLDx/cJTsrneAgPyoqyvj06QNzc3M0NzfT0tJGQ0MD42OjVJQXs/BinvfvXvHrLx949/Yl42PDDD68R011OZUVJbi5OtHW2siDgbsM3L8Dv33i50/vePJ4loH7/bQ3NwmaPgYH7jAx8pCGymKuN1bS0VBOZWE6yVFBJF0JpCg9iqL0KNKi/Mi7GkxKqDuxAY6khnvh42iCo5UekaFueHvYkJURS15OItPTQzx5MsHrV8/45ed38NsnXr96zts3Cyy8eMKzuSlKC7II9XcnyNsJO3N97C30uBrhR25aFN3Xa7jRWkltZR6pyZE4OZjh6mZNSLAT/n7nMDVRwkD/BDq6JzC30CQkzAVXDwt09OXx8rXDwsYAJbVjeAc6czk6kKRr0bj7OqCseYIjJyQ4elKCoyfFOKqwnyMKwkjL7lhUG5T3cUJNBAUtcZT1pNE4fRh1g0Oo6B7klJYUx9X2I6Mqirz2ATSMT6Bvdgp9M0WMrFQxs9PFzFYHV59z+AU54+5th52jKaYWOtg5mhIa7kN2fhKh4T4EXfTCN8CV2PgI0jISKCzPxcHVloOyUqjqKqFzRh2dM6romauha6aMprECumaKaJudQtP0JJqm8midlUfdWA4VQxnUjeXQtVBE7cwJNE1PomFyEhVDGVQMj6NhIoeGyUlUjU+ganoSlbMnUTSWQ97wGApGsiibyqFoLIfs6SPI6B/hsK40B7WkOaAlsfiqLYm0lhSSGmIc1P7vCoSE9l4kNIUQU9+FtNZeJNV2I6MryZ5jm5DRkMT9oh2XE/xJzY7l0iU/rsZcJv5qFNfSk0hKjCUxIYac3GskJsUSE3dlsRs/MoyrCTE4e1xA11AHTz8vIuIiSC1IxjvSEz0bHQ6pHGDnge2sF17LRtH17Dy4FdETe9kns5O9x3aw5+jv4CC2io37V7JFYh17ZXaz+8gOtkptYp3IalYKreDHXctYJbSCNXt/WrQwCa9ml/QWtolvYLPwGvYfE+K42kGOKEliYKOD2hllZDWOcUBBEgk5UYSPCrFDcgsbhdcidHCbIHy9WXQ16/f+yDbxdWyXWM/6vT8iJLWJrSKr2SG2jl0SG9i09yd2iK1DWk4EGRVp9MzVOKl5hEPyEqjoy6NtoorxOX1s3SxRNTiFlqEyjh42+Ie6YXX+DH5BTiSkhmJjp4+qxhGOyO5DWGwzptZ6BF724rjiYT775jP+8tVn/PXbLxftS18uF5zPvl7GX79ZzuffLuPz777j78u+5/Pv/8nffvgH28QWcx9rhX5EzUQOW29TTlupo6Qni/ChHeyR3soGoZ/YKb4RTWNFFHWPI691FFm1g5zUPMLhU+IclN/PgZOiiMvsQVnvJPKaxzG00uWE2lG0jFXQNFFCRk2Kcx6m+IQ7Y+FizG7pHbiFerJTeh+fL/uOL1et4q/fL36Ny1ZvREhEnANHZVHR1OWkkhoHjsqSkZ1HT99dAi5eRlPPkOWr1iEkIo6imhbmNva4efvT2Hqd5vo6yovySL4aTVF+FpnpSeTmXCMpOY6s3HSu32yntqWG9IIMdE31EDsmwTbRHew7JMrKbWv4+4p/sPfQPk7bGOJ+0YOYjFh8wn3xDPPitI3hInjt28wuCSFcA905a2fGWTszTijJsk9iL/4hfnj7euDgZIe7pwtXosO5Eh1OQmIs9Q3V3Ll9i64b7TTUV1NeVkRFSSG1lWW0NNTS0dpET1eHYKfhjxWmS2ds+CFTYyM8mZkUPNRaUiOWsgyLAep3vFp4LlARBOrExCPmpsZ59niGhaePWXj6mOdPZpmfnWJualyQl1hSJ5YUiiWA+LNVavhPeYnRwQFB9mF4aIDBh/d4+KCfwYf3GBl+wNijIQYf3hOMw93q7hQoMGWlhSQmxOLl7YarmxO+fp7ExEZyLSOFtPQkUpLjSUmOp7Agh/S0JHIz06koWbQ1lRcXUFFcQEFuBtdSEygry6OlpYaOjka6brTRffM6Lc11lBTnUVdbya3uToaHHjI0+IC+3ltcb2+ltaWJ1pYmoqIiqaqqoKurk9bWZgoL83F3d+XKlQguXw4jKipyERYuh5Gdncn1621UV1eSnp5KTk4WV2JjuBIbg7u3F5q6Omjq6hEeFU1lbR2FpWWEhkfgExCIioY2cqeUMbe2RV1bDw0dfdKvZVNQUERLUzPRV6KIjY1l7sljGlobiY6P4mJ0GOaOlpzzcuCclz1GDqacMlZDWv0IWw/tYvmulawX2czq3ev4t9aGWuoqKqivq6GooJj4hCTCLl3Bxs6Jsxbn8PEPISD4ElcT00i/lk3YpUiio2PJz82jrqqSptoqaivLKC3Mo6yokPrqKupqqykrLaYgL5/S4hIqKxdVhKSkFEJCQvH19cc/IARvv4t4+Abj5OrHOQdXzjt74ht0iajYZJJSs6mta6awqIzS0nLaWlrpbGulvnLx/+zt6uBOzy1utLfR2tjA9Zbmf43A/Z5lWLIzjQ4+ZGZiXLD6vLQw3d/X+yfbUl/3TYYG7jMxOsKD/rvcvtXN8IMBHt7rp6O1hdbGBnpvdtF7s2txYK+1if7ebq43N9BYU0nPjet0tDRSVVok2HzouXFdoC4sNTkt3Zwv5R3+uDXxR4hYqovt7+1m6P5dQdXr09kpHk9PMTg8RH1zCyGhF9HS0sD5giOBfp5Eh4UQFRZIXlo8Pe0NtNZVEH7Rn4S4K/Tc6uTJ42nGxoe5f+82U5OPePXy2e83ZPM8nV/cJpifnWLo/l1mxkdZmJ9jfPghTVUV5KalkHY1lvjIcApzMinMyRQ0IkWEBuPmdJ746Eimx0Z4NDjAw/7bgp9JS30NeZnpOJ+3xcXBDn9vD+JjrtDe3CCQUydGh5gaG+HTu9d/klJnJh7x/MksL5894fWLpzx/srgQPTb6iOnJKeZnZ5geH2N24hFPZ6eYnxyjv/sGD3q66bvexvX6KjLjY3A9Z461kS7muqp42ZmRGhlIcmQA7vamOFgZYG6qgbycFIePCHPsuDiXI/xwdLHkelcdFVX5BAZ7EBDgRmzsZWprKpidmWLgfj811ZX0373N5MQYU5Pj/PrLJ169fMHjuZlFYPjlEx8/LK5cv3/3Bn77ZfGJ+q+fWHj6mEdDD6itLCM0yJ+w4ADiY67w/Mksv3x4y8LTx0yNjfDy2RNu3+ri9q0umuqqMTfWx9bqDNYWZ3CwsyA5IYqm+gqSk+LIuJZMXW0lF5zssba2xNrakpycHObn55mcnATg5cJzHs9N8erlM16/es6zp3P89utH3r5ZYHTkIR3XW7h7p4eS4nwmJ0aZm51kcmKUTx/f8ub1ooVr7NEIfd036em6wcDdO4se2LERBu70MHK/j+72elprimmqyic3LYaLvo74Oltx2ddhMRMReIEobztSLnkQ7muHr5Mp4cFO+LhZEhbiyqVQT96/fcybN09YWJjj/buXzD+ZAT7x4f0r3r59xuPpYcqKMvFzt+e8lRH2FgZ4XbDC3/0c4UGu3OttZbC/k8y0GJITw4mJCsLd4xzhl90JC3XC3k4PC3M1jAzlMTZR4YKzKcZnVVHTlME/+ALpWbGExwbif9Ed32BXappKqG8tx93XCQtbY5Q0ZJE4vAcpmb2cUJVAVkWMo8rCyKosKg4KWuKo6B9Ay+go2meOoWUkg8bpo5jaqqFnoYD2WXkMrdWwdNTD1sUYR09z3PztOGOhiYObJd7+jnj5OeDsbo2VrSE29mfw9nckMTWSgBA3TM31cfWwJyM7mZz8dOpbq3HxcsTczhQT69PoGquha7IIEaqnj3NK5zBapifRNlNAw0QOtTOyqBod55TeYU5oSiGrIYm8zkFO6R1G+fQxlAyOoqB7CAXdQygZHEX59DEU9A9zUv8IcgZHOK57kCOakhzVkkJW7xBHdQ9wQEN8ESC0JZHWFF88WhK/Q4QEUlpiSGmIIKG2DzE1IcTUhBBV38V+jd2Ia+xGTH0Xh3RFEFXcwWF1UY6pi2N+QZ+Y9FAi4gMJDffm0iU/oiJCuBQWRPjlEPx8PXB1c8Tbxw2rc2b4B3njF+iFq/sFvPw9sLKzxMjciLCoMFLz0rBwPouS0SlEZYXZIr6JtXtXs2r3T6wSWsHafYugsFl8LdukNrDz4GZ2HNjAVsm1bJVcy86DG9kqtahGLAHEip0/sHzH9yzf/h3Lt3/Hqp3L+H7jlyzf8g3r9vzEtv3rOXRKHD0LdcydjNG10ELJQIHDSgcQOy7CviO72SG5hbVCK1m2+Vu2iq1HQk4YCTlhNouuZc3uZeyU2sjew9vYLrGevQe2sEtiA7skNghA4oiiGKqnT6Koe5yTmkc4oX6IU9qygpYjBa3j6J7VQFlPHmtHU+xcLHBwtcLESpfAiy5kF8Th6mGBosoBFNUOIia1HQ29U1ieN0VEei9//fZvfPb13/iPL7/gs6+/57OvVvwLJL76gc++/p6/fvMDf/32W/7y1T/5/Pt/8t26ZeyW3sW6PatYv/dH9KxVcAywQPX0CcSOCbFFeA0HTooidkyI7fvXc0xZimPKUhxSEENSdh/HVQ9w4KQoUieEkdM4zCkdGfTM1dA318TWzYKjitIcUhDDyFYLj1AHLicFcNZRHwW945zSO0lSYSqHlI/zl2+/4v/5r7/z5aq17JU+ipKmPvYX3FBS10ZYXBpVLT28A0KobWyh//4DnD18UNbQ4cQpFfSMTJFVUMbDN5Cq+mZ6em+Tk3GNptpKCrKvkZoUR1REKDnZ6SSnXCUxJYaE1Ktc8HJA11QHvbO6aJtqo3NWi5Pa8ogeE+G4uizH1WXQMNHkQoAzKYWpBEQFcs7DliPKR/lq9df81/K/8+PmlRhaGhEaE0ZscgyRVyPw8HXDyNgAvwBvQkID8fR2I/hiAInJVyktK+Rmdwc3u67T0lxPRXkxxUV5VJYW0Vxfw82ONvq6b9Dd2S5YfL53u4fB+3cFjUyjvw/BTo+PCh4qPp2b/tON/+uXC3z88J4Xz+YF6sFS29Lc1DhP56Z5/mSWF/NzgvKUl8+e8PLZExaePhYo7kv/9hJc/DHU/cdw95LysRS6Hh4aYHhoUZEYfHiPwYf3BErE2KMhhocGuNffR//dXnpu3aC5qY6G+moqK0rIykwjKNiPoGA/wiNCSUlNICc3g/RryURHhRMS7E9SYhxJiXFkpaeQmZZMfMwVkq7GUJCdQXFBNtkZKZSX59PUVEVr66KFqetGG81NtZSVFlBeVkRrSwP9d28z+HCAu3f66LrRQWdHO103OqioKKO4uJDMzGu0tDRRVVVBZuY1kpISyMhIx93dldTUZHJzs0lJSaKkpIgbNzqoq6shMTGeS5ERJKWlUlJRjpefLx4+vvgGBpFbWETKtQzqm1uoqKmloqYeb/8g7J1ccPHwRlFVAzV1Tezt7SksLMTV1RUtHW0SkxPILsghqzCLyuZqXAPdMXeyQt/GEF2b0yicVkZYTgIhGWEklA6xQ2oPq3dvWISIxupqGupryc3OIy09g5TUTKxtHTGztMXN04/g0AhSr+WQnHKNoOAwwsMjiYuJpb66irbGOuqrKyjKy6akIJfG2irq62ooLiogNyeLwoI8ysrKKC0tJSMjgytXrhASEkpwyCUCgi/hHxSGp08wF1y9cPfyJzI6nsKichqb2ujq6qa5sYmWpmZu3ehctBXVVdPeVE9/b7dAFVhqTBq4e+dPOxBLtqaJ0RFmJyeYHh8ThKaX1qjv9NwSwMbd3h6GHwwwPT7GyMMH9Pf1Cpqcujs76Gxr5fatbm7f6qajtYWm2ip6blwXQERnaxOtDbU01lTS29UhCF3faGums7VJkJv447bE/zRS19/bLdiJuHOri4E7vTwaHBDsRMxNjjE9Psbg8BA3bvUQn5iAqakxTo7n8fVyJSI4gJjLwfR1NDHx8A4DfV0kxIRTUVrAvf5eFl7MMzL8gCePp3n96jkfP7wRVHq+fvWchaePFy8WU+O8e/mchfk5Hvbfpq2uhuLsTHJSkynKyqAgO4O8zHRaG2opK8yjqrSI9KR4qsuKmRwdEgDS0s+mu6ON/KxrZKUlCxqOOlqbBK0HD/pv86D/Nn3dN5iZeMTbl8959Xyen9+/YXZyjFfP55mZeMSr5/PMz07x6d1bns7N8nh6ihdPZnn17AkfFp7x8vEMYwN3GOi5QUddBbnJcfi72hHu60pR2lXiL/rhZGZAbtwlUiMDuezrREKEP8XZiYQGuaGteRJ5+YMYnlHHy8+RgGAPMrITuRQRQHtnPbFXLxEc4vP7U45b9N+9zeO5Gd68fsnkxBjjY6N8/PCO9+/eMDkxBr/9ws+fPvD61QIfP7xjdmaKVy8XNx/4+QO/fnzH/OwUhblZ2NtYYmF6BuPTelxLSeTty+e8ffmc/r5bgu//RnsLBTmZxEZe4qyRLiGBPjTWVdJ9o42y4jxKivPpvtlBX+9NOjtaSUq+yuEj0jg42PP+/Vt+/vkjExNj3O7rFljY4Gfev3vF/JMZxh4NMTX5iPGxYZ49nWPw4T3Gx4Z5MHCXifERgQrwy88fmZmeZGjwAfNP5nj7coHRwYf0dd9k+ME9nj+eYeBOD3dutvPwThetdSVEhnrhYmeM9wUzonztSQhyIsLDioSQC6RGLIJEkJcVnhdM0NOQQUlBmmtpUXR3N7GwMMevv33gzdsFXiw8YWFhhvHxe9RU5BIdEYDL+bNYmmjhYGWIvYUBhloKuNiZEhnqRVigK5GXfEhJCicq0p/wCG98vK3w8jDlnLUmZ02V0NY6gprGIXT1ZTkmuxcl1YMcPSGMmtZxTp9V44yFNs4+tjRcr6TjVjPVjeVU1ZYQEu6HkoYswtLbED2ygyOKoshpSyKrLsYJDXEUdCRRNzyMnqkshhbynDE/xWlzBczstThtrYKBpQpmDrrYu5ni4GGBrYspNhdMsbQ3ws3XnsCLbgSFuuMT4IS901ms7U7j4mFDfHI4iSlRnHeyJCIqmOKyXJJSY6lrqeJSVAhB4b7YuVihbaSCltEp9MxVUNY/hoLOQfQsFBehQVuaE9rSnNQ9iJzOAWQ0JJDRkOCEtjSyWlKc1D3ISd2DyGpJ/beP5fQPcUL/EDI60hzWEOewhjjHtKU4rC2JlJooB7TEkdLYj4SaCJLqokhpiSGtLY60tjhSWmJIqO1DXHUv+1V3C46YmhCSGkJIae7hsM5+9ivt5qCqKLJa0pjY6RAU4UHoFV8iogO5eNGby6H+BAZ6Ehbmj3+ABx6eTvj4umJpY4K51Rms7M2wtrfEzsUGQ7PTqBmoY2ZvjrmjOftlhNkstpEfdyxnxfZlrNr9E6uFVrJy93J+2rWMVULLWL1nORtEV7FdeiM7D25kx4EN7Dq0ib3HtrFXZjc7D21js8QGQUvTmn2L71+x43vW7F7Bt+u/YMXWb9kksoYtImsRPbobLVNlznvboG2mwSk9BQ6ekkLk6F72HtrNTsltbBRey6qdK1i960dEju1B8qQIW8XWs2HfKkSO7eawsjgHTomyQ2wde6Q3s+/gVrbvX8v2/Ws5piyBprEiSnqyaBoroqB9DFnVw+iba2JgoYWGkRL65loo6Z7EzPYM9q6WBIR64OHvQOBFF+JTLv7eRHYQPSMFZOTEUNY8gYqOIpt2buRv3/2TL5Z/x1+++oq/frOcv379479A4qsf+M+vFkfmPvvmG/6+7Fv+8vXnfL3mG3ZKbmO7xEYk5fdgcE4VVWNZRI/sYPO+lWzetxIZFUlOqB9AXGY3hxREkTqxl4PyIojL7Oa4qhRix3axS2IDchoHUTc6ibL+CTTPKKOiL4/oYSG0TZXxDHPEwdccY3stDinuZ9nmr5GWl8DC1ZrVuzeyVmgnh5WUMT3vgmdIOD6BYWjrGaGqocvlyFjyCstITMmgsKSC4ZGmpkaoAAAgAElEQVRRdPTPoKFtwMEjsmjrGREcGkF6Zh6XImK4HB6Jk70dOddSSE2IJsjfg/CwAMrK8khLjyckzAcTS0NsnS1x9LbHM8QNeS055LVl0THXxv2iC54X3bFyMePseROcfB0Ijg1C10IHiRPi/OPHv/P9hh/4+4p/sHr7WhQ0T5FdlEVWfgblNaWkpCdgY2tJfGIsqWmJBAT6cOlyCOUVxdzq7uR2XzddN9ppbKihvLiA4vwcAUTcaG+hu7Odmx1t9HR1CH73LgWrl578T4+PCmBg6Wb/ycwk87NTvHv7mk8fP7DwfF4QuJ6ZeCSwMC2Bwx/Pq+fzvFl4xtuXz3n36oUAJJ4/mf2TfXdm4hGTj4YFweo/DtkthbTHRwYFALF0/ggQ42PDDA3e515/H3fv9NDZ0UplRQmlJQUUFeZyLT2ZxKQ4kpKvkpgUR0pqAlnZ6eTmZXItPZm42Cv4+3lxKSyYpKsxpCTEkRwfS1lRPjevt9Jz8zoFuRmUleVRU1NCbW0pjQ3VtLc10txUS2VFMRXlxTTUV3Oru4sHA/f+f7beKrqqNMHf7ovP5j/TPd0909XlVOGFOyQhLiQkQAgJcSdGPMSJQELc3d3d3d1dIJAgwd2hqnq6n+/ikNPUzFy8a2WFTU5Yi3PWfvbPWJifZWR4kKHBfuHYXEVFGQUFeRQW5lNTU0VFRRlZWRlkZWWQl5dDUVEBVVUVVFaWU1xcSGVlOY2N9dTWVhMaFkFYeCQxsfF4efvi7XOJwKAQEpNSCAwKoa29k4XFawwMDtPS2k5KajqxcQmkZ2RxWk2d8zbWuLq7EBUTSXRCDObWFgSGB1NcVYzrJXd8Qi9h4XweHQt99G1N0Dmvj5LuCSRUZZBRk0fylDwHpI/wu/6udrpaWuju6qAgr5DcvAIqKutwdPbA0dmD0IhYElMySc/KJy4+majoeNLSMggNDqGxtob+rnZ6O9uoqyqnpqKUjpZG2ttaqKosp7SkiIryUmpqaqivr6eiooLMzEzi4xOJiYkjNi6JqOh4QkKjCAwKIzomgZKSMnp6+piamGZibJzB/gFhteroQK8wf7A0PyNcj56fnhJmG5avXf3N3sPytavcu32LB6t3WL25IlQpFmamBYNxkxPC6xdnZ4QQcXv5BlfnZoW5iPHhIWHr08zEOIO9PfR2tDI22MdgTyfdbc0M9nQy0N3BYE8n81PjwpD1UG8Xgz2djPT3MDE8IMxAfB4+XtuIWLM4zU2OMTE88JtcxVo70/3bK6zeXGFmbpal68s0Nzfj73cJZwd7LjhYE+TrRXZKHON97dy9PsfywhT1FUUMdLezeus6b148ZfXOitDf/svP7/j44Q0/f3zLzx/f8urZY0FV29NHfHj9QphtWJwcZ6irg6qiAkpzs6mrLKOxppKR/h5aG2rp72qnpryE8aF+nj+6z82lRSZHBpmfGmf56jydLY0M9Xbx8slD7n7KNyxfW6C9uYHw4ADCgwMozs+hs7WJu7eWhZLniycPuTY/w/z0BJOjQ8JsxIc3L/nbh7f845cPvH78gOuzU6zMT/HywR3eP7nHWHcrZZmJhHm5YKSmhLuFIWWp0ST4e+BurkeUjzPBbrZcMNPBxdqYuLBLlBSkEBHmi/wxUSzP67P/8E8cOLwDEzMdTqsrEZsQSm5+ChmZidxdvcnbN6/49ZePvHj+VJiNgL8LrEz8nVcvn/P2zSvurt7m9q0V3r55xauXz3nz+iWvnz8RNla8e/Wc3s42Ai774OXugoujHQGXfbg2P8PTh/dYmJkUZkaqyoqJiwpncWYSNyc7MlISeff6GfArLY01ZKQnkxAfTW9PB/19XSQmxXLRy41Ll73Iyc2gvb2V5JR4Bvq7ef3qGc+fPeLa1TlmZyZ+Y2t6+eIJr189497dW4yODNDX28mtm9d58fwx79+94uOHd7x88YynTx7xy88f+OX9ByZGRmmub2BuapIXjx5x//YKK9fmWVmc5vrcGMM9TRTnJhIV6EZGuBcl8f4k+juR4OdIUeIVUsPcueJhhv9FS+wtz2JupIqJoSplZVm8ffuYd++f8w/+Rl1jFYnJYSQlB+PsaIKl2VmszbS5YGtMZOBF/DztyU2NYqCjltH+Zkb7m7l5fZKhgWbiYq4QEuzKBUc97GzOcN7yFGamKujoyKCrI4+u/jGUT4pgYKyCymlx1HWVMD0vWEq+4GVNa28dz9495MbtJe4+uEVFXQnnncyQVhFjj/hPSKjs54SuNMo64qjoCiBC85wCRtYnMLdXw9pREysnTc7ZaWBoo4ah9RlM7LSwcNDH3N4AE2sdDC20cHSz4nKQx6cVaAFEuHtZ4+5lTUiEj6BNJykc/8CL5BWm0dHdREV1EZ39rdS3VhOfHsXlEE/M7Q3QM1PD4Lw6WmbKqBvLo29zihP6MihpS6CoJS4EhBP6MijrSnFCX4bjOpKcNJDlpIHs/4CI4/oCiDhleowTxvIo6klxTFdSCBGyOuLI6f4TItZAQkr3KJI6YkhoiyKtI4qMrhgyumKCLITuEaT1RJDVF0VeXwxFIylkzoqipC2JlvkpHD0tCAj3IiYhiNT0GKKiAoiLCyM2NpTsnBTy8tPJL8qkrLKAuJQoDM10MTlviKWDGSa2hpzUOoGksjgi8iJsPbSFnw5vZv3+H1i35zt+2Ps9Gw+uZ+PB9Ww4uI4f93/H5iPr2XzkB34S28Bu6Z/YK7udvbI/cfDYTsROHERRVx5JtaPCcLVQmRDZwPoD37Nx//dsPvgDB+V2c1T5EPskt3NIdjen9BQxsddH10qLs+c0OKmnzDENOaRPSSCuLMpR5SOIHT/MLvFtiCgeRFzlMAfldrNXajsiivuRO3MUJS1pROR3I6VyCCUNSeRURRE7thdFdQl0zNXQtTiDlYsxRjZanNRWRNPkNOfsDbB2FaxAm9oZ4ORpy6Xgi6RkxRGXGopfoAvBER74+tljaHIKbX0VNHVVMLHUQ03nFOu3buRfv/gzf/72G/71iy/5w1fr+MOXPwpA4q/fCSHiX7/4kn/961+FEPH9jnXsl97DfpmdKGpJcMZUkT1Sm9h+eB0HpbcjrrQf+dNiKKpLoKwpjaK6BKIKe1BUl0BK5RAqWjIckNrG+l1foqgugYaxMlIqh1DWlOXYGUkU1aVwuWyNR5Ad0qcOsUP0R/ZKbmWv1HbUjE6honeK73dtRNPclCuxcQTGpWDveQl3b38MjM1xv3iJguIKMrILKCmvob2rn+WVW8jIH2f9pm2cOatLclo2mTmFFJVWUVpRS0xsPMlJcVRXFBMXHYK9vQU+Pq7EJYTi5mmPloEati6WuPk64BfhTXJeHPE50aSXJOETfhFDG12iUkNJyI4mtSCBuOwowpND0TLXRPa0DD/u/oFvt33Hfsn9aBprcdHPk+6BTorL8iksySUuMYr8whyKSvJJSU0gKjqMktICpqbHuLo4y8hwvzBIXFdVTl1VOW1N9fR3dzDc38PIQK9Qhbg6N/0bgLh3e0UIBJ+rCQI4eMzPH98LFIhnT4RgsQYXa9alNbXhc4B48+Ipb18+E4LE5/Cw9hovnz4S/sy1wPWaLWpNAVnLTXyuQty4vvgbgFi9Iyg+WatZHR7qo7GhhuqqMkpLCkhPSyIhMYas7DQKCnMoKMyhrLyIhkbBIN3adZUVJTTWVlFfXUF9dQWDvV1MjgzS3dFMY10ljY3/PO1tjQz0dzE02ENfb4cwxD4+NsLVxXnm52aEEDE5McbExBitrc1cv36NpKQEGhrqKCzMp7a2mry8HMrLS0lKSqCioozR0WFqa6uJj48lPV0wjJmVnUt8QhL2Dk54eftiaWVNZlYOBYXF1NTW09PbT0NjM/5XAomMisHPP4Cg4FCGR8aoqqnmcqAfrl7uXPBwISkjhaiEGBKzUknMTia9MBP/qABc/dwxtTdDx0IfEwdTLFws0TLXRvqkHLKqSogpSgsgor2xkd6eLnKz80hKTqWyqh43T18uXwkhJj6FuMQ0QTYiJoGExFQKCopISkikvFgg5w30dtDaVEt9dQWtjYKxjqrKUspKi4UQ0dDQQHV1Nfn5+aSnp5OSkkZeXgFZWTmkpmSSnp5JWVkFvd2Cxp3F2Tmmx8cYGxpktL+f0f5+hvv7GOwVqBJX52YZHRz4XxWINZBYG5C7e+umsNp1DSLmp6eYHh9jfnqK28s3hICxdv3aXsTCzLQwSL0GLBMjw/R2djA60MvoQC+9Ha10tTbR39XOUG8XI/09wtG5yZFBxof6GRvsE9bArrUxzU2OCfMS1xdmuTo7JQSIucmx31ihrs5OcXNpUTg6t3pzhWvXrtE/MERERATnrSxwtLXB/9JFooKukJeeSGleGqs35nj95B53lxeZGh3k7s3rAsvPo/u8fvVMCA8f3r/m549v+fjhDY/vr7IwM8mt61d5dPc2K9cWuDY3zd0bS8yNjVBTUkReWgpNtVV0tzUz0N1BXWUZ5UX5JMZE0tpQK2yRWvt3ttTXUJKfw9zkGHeWl+jvaqesKJ/p8RGG+roJC7qCv68X+dkZNNRUMjs5Rl9XO9PjIwz399De3EBeVrrgScBQP4/u3eHX9294fn+VubFhqotySYwIJiM2nNKsFIrT4gj3ccHX0ZwQdzvcLXXxtNQj1N0GLytd/OxMcTTUwEpLFUud01jpqWOgoUJkqC9tzVVc9ndHVe0YX3/3Z6zszTCxNMDG3pyi0hzCIgNoaBT0Sb95/ZL/+tsvwqzDmhrxX3/7Rbgd8ejhfX7++B74O7/+8lGYmfjw5iVLC7OMDw+wsrTI+PAANRWlNNRUUlaUT15WOnlZ6bQ21jE7OUZnaxOpiXEE+vkSFxVOaX4+gz2dn4oCBKueRXnZlJYUMDQoCPm1tTZy2c8LL283UlLjSUmNJzsnndi4SJqbBO/VkeF+8nIzaWtt5PatG9y+dYNHD+/y4vljoYWpt6eDwYEeHty/w8sXT3jz+jkf3r/m11/e8/HDO96/e8PTx08YHhyhp72b28srPH34iBdPHvPo3h1uXV/k1o1Zbl6fYrC3kdLcBEqSg6nNCCcl0IUwdwuyoy6SHuFOgIcp0QGOpMT6Eh/lxQUHYxISg+nvb6Wzq4nh0QHMLA2RkTuE1XktLM3UsTLXwNnOiJgwb/raKultrWB2tIPR3gamRtqYHG6lvCSVyHBvggJc8fQww8lBExvLE9jaqHLe8hTnzh3H1lYDe0dtrGzPYmCsgqmlGudsNLFy1MPURhvdc6ex87CkoqGY8ZlRJqfHiE2KxsbZCh0zDSSURRBT2of4if3Ia4hyTFMUZR1x1AxlBc1L1gIl4pytGrZuBth4GGLloo+pvTbG5zUxtdHF0sEYWxdLrB3N8PJzJjDUC79AN7wuOeLqaYVfoAsZOdGER/sRGOJDWKQ/OfkpNLZU09BcRVpOEum5yYTFBRIa64+ztw16ZqponVNB21wFdWN51IzlOGuujIqhLMd0JDiuL42KoSyKupLIaYohe1b0N98/ri/NcX1pThjJccJIDiU9KZT0JFAxlOa4viQK2mLIaokgryOGvI4YUlpHUDCQQE7vKNLaIkhqHREqD+JnDyGmfgAZ7aPI6YtzzEiKY0ZSyBtIIKt3FDm9o8jri6NkIImCtjhnjI9zMegCOUUplJTnkJEVT3i4HykpUWRkxJGZGU9VTSGNzRU0t1XT2dNIYXk2Juf1OWt8BlXdE0goi7JLdAe7xXewU2wHG/b+wIa9P7Dl4Ea2HtrEpv3r+WH3t5+qVgXNSttENrL18Hp+OrJBOOa2R3IrhxV2c/TkIRR15ZE4LcY++d3C1eqfjm5mi8gGNhxcx4Z937FNZCMiivuROHEESZUjKGvJcdb0FKcNVNAwVUPvvC7G9kboWulwUk8ZGVVJAUgcF0FaVRxRpUMcVtiPiOJBDsjuYufRLeyV2o7Y8YOo6SqgpCbOaR15jKzUMT6vgamNJtbOxti6mmJqo42rrw2WjkYYWJzFyEoLa2dTfALdcPN1IiQmkODoACLiggiL8ccv0I2QSE/Co7ywdzJE+ZQEphbauHo5oW2kxfcb1/N///sf+LcvvuRfv/haABFfreP3X37/v0DEX/i//vhv/On7v7BXch97JXexfu+37Jf9CYmT+9kmuo7th9chIr8b2VMiiCvtR1xpP7KnRJBSOYT0icMoqksgc/IIyprS7Diynm+3/hlFdQnUjY5zRG4X6kYqWDobYWitiZqBIgrqYhyS284+qS3sOrqJg3K7kTopzgE5EbYc2o2SpibiyifZtO8I32zegZzSCfyDQimrqqWqrpGiskoqaupJTs9iYHAIReWT/PmLrzitoUVETDyRsQnEJqZQUlFNZlYO3T3tVFYV4X/FC2MTHSysDDC3MkDfSAMtA1V8At2ITQulpD6P2IxwPAKdOe9mioufA3YXrXD1tSM6JZis4iQSsqNILUjAL8oH9yuunNI9wcY9GzG0NiQyOYq61lqGx/opKc0nKzuN9IxkurrbSE6JJzDIj+ycdPr6u5iZ/SwHUVNJXVW5cJV6uK+b6bFhoU16ZmJUWO36+RbEmiVpzca0dqP/8tkTfvn4gY/v3/Hi6SMhOHwOGmvZhzWVYc1+/O7Vc+FZszWtQcTaa6xBxIsnD3+jfjx9eE941iDi7q1lVpavCSFi+cZVbt+6weqdFVbvrHDn9jIPH6yysnyNpWvzzM5MCMPlDfXV5GSn4+Z+geiYcEpKC6iprRCOztXWVFBaUiCswp0YGaSvq52WhloGejqZHBmkr7uNjtYGmpqqqK0tpba2lNaWeoYGe5gYH2JyYpjZmQkmxoeZnBhjYX6WxYU5ZmemmJ2Z4trVBaGd6ebNZTIy0qirqyE7O5OamipKS4vJz88lJyeLsrIS8vNzCQ8PJTY2mvLyUurqaqirb6a+oYWExFRiYhMxMjYjIjKW6po6bt1eZWh4lLDwSEJCw3F0csbzojfRMXH4XfGnvbuLroEeQuMisbpgTUJWEsW1peRWFOAdfInAmBDCEiK4HOaPvYcDRjYmmNidw9bDHvuLjlg6n0fqhAL7JcX43WBPJy11dQwO9JGfW0BAYDD5BaX4B4YRl5hGZEwifgGhxCakkpGZS1JyOsXFpdRUVVNSkEtLfTW9Xa10tTfR2lhHW1M9zU111NVWUlVZTnVVBbW1tUKIKCwsJCcnh9zcXKqqqqgsr6C8tILa6hp6u3uEqsLc1CQLM9PMTIwzMTQkhIg19WFualKoJHzexnR9cUG4UH3j6qIQED7fhljLP6y9xu3lGzxYvSPciVi9ucLK0jVhLmJsaJCxoUHhyNxa5evU6JAwVN3Z0khPewuDPZ0M93Uz1NslzETMjI8IgWJssE8IH1OjQ8xPjbM0P/M/IGJ+apzpsWEmhgcYH+pnbnKMlWsL3Lu1LFQiHjx4QGNjMxZm5pxWPYmFqQl+vp4EXPIiLT6S1royHt6+xsPb17m9NMdIfzerK0vcWV4ShpXXIOL9u1d8eP+ad29fcmfluqC1YbCPlWsLPLhzk9WV69yYm2Goq4Pq4kIKM9Mpys2isaaSqtIiaspLyExJJCI4gKrSIuGQ3qO7t+lpb+HSRXdiI0KprSilKDeL5rpqSgvzhI0QtZVlVJYWUVdVTmpiHBkpidRVldPR0khxfg5JcdHYWpnj5e5CeHAAZYV5jPR00lxTRnpcJC42ZhifVcXeRAdPWzMcTLS57GCOh4UuV5zMCfewJsTVkkvn9XA3USfA3oRgZ2ts9dSx0VXH2cKQ49JH0NVUoSA3hbiEUP78n/+CorIUlwK9KCjLISE5iuAwPwZHegkK9cfT0x1/v0sUFxUwMT5KS3MjEeGh5OVmc+/uHR4/esCjh/dpb2thdmaKx48e0NfbzfjYCM+ePub96xe8fPpIuBK6Jh2/fPqIxdkpBnu7yEhJpDg/h8baKkID/bns7UnAZR8SYiIpzS9kuLeX/u4ucjLSiY+Ooigvm8WFGW5cX2RsdJC3b57T0lqPuYUxQcF+ZGYl4eHpTFCwH+VlRVhamBIVGUppSQGrd1Z4+GCVmytLQnvTwwerXF9aoKmxlu6uNkF714snQvXqb78Kch5PHz/h1sptFuYWubN8m1/e/czLJy94/fwFr58/4/GDO1ydHaevq5GWhlLa6gqpzIigJj2M9BB3Ai4YkhTgSEa4OxE+VmTF+5AQ4Y6X2zkuultw3lqfoBAfcgvSSUyLR0dfnTNn5bFz0MXFyRBnRyP8vGzISgmhra6QhopsEiMvk5cWSV5GFM21+TTW5RMS7IqdrS6WFmo4OqhjbiKPrc1JLC2UMTU9hoPDWewdtXF00cPTxwIHF0PU9Y6hoa+Iub0eFg76yJ4UR8fkDJl5GTS2NREaFYLjRQdM7YwQUTjAfpmdiB7fg4zaYWTPHEJRU5QTepKcNZJH55wSBueOo3tOCQtHLZx8zfAJdeZSuDs+Qa54XXHhor8rnn4uXLzsQnisYEwuPPryp3C1Bb5XHEjNjCAixp/QCD8KSzIpq8wjJT2OpNQYHFxt8PJzxeOyM/7hF3H2Po+O6UnUjRTRNj/OWVN5ThtJo2F2HCU9KWQ0RFDQFkfZQAZlAxmO6Uggr3VUCBJKelIo6kqipCf1m2sUtMU4ri/JcX1J5LVEkdE8gpy2KPI6Yshpi3LMUBJ5fXGktUWQ+gQQEpqHOapxENEz+5E8K4KsjjgKhtIoGApC1jK6YgKA0JdGTlMMTYsTWLuZEp8RTmVNIaVleeTnpxMTE0JqajSZ2Qlk5SRSVVtEXWMZtc3lNHXUkFWUyhkDVSSURRFTPMxPhzezbue3bBXZwubDm9h0aCM/7v6ebUe2sFNsG5sPbOD7Hd/w3Y6vWL/3ezYd+JHNB9ezcf/3bDqwjm0iG4UgcUh+F0dPHkL8lAiHlPazU2qbsJlpq9gmtopuZIvIBraLbmLLoR/ZJrKRPZLbkD4pira5GrqW6sidluSknjK6VjqYO5th4mDMKX0VRBUPs1NsG1sPbUJUSVAxu1tiOwdk97BPegfbRDayXVRwg6ymq8AhyW0ckd6BjulJnC6a437ZhgteVlg5GWJqo41PkDNOF89j4WCIlZMx1s6mXLhog62LJS7eTnhfESyTh3xSu4LDLxIe5YObpxXqWko4uljgG3ARHWMd1m/dzL/8x3/y71+u44/f/CiwMwkB4mshQPzbl1/yb19+we+/+gtfbvqW7SI7WLfzW77b8Vf2y2xnn8xWtomuY8Pur9i09xv2S/7EEbldSBw/IIQJfasznNCWRUVLhpM6cmw79AM/7PiC42elOKUrzyGZHZjY6XDOQQ8lDUl2iW5kv/RWZE8fQVx5H3sktqBteYb90nvYLXkAefUTyKiq8sXGLfx53SYklE7hdTmA9u4+CkrKSUrLpLy6jou+fiifUqO+sQlfvyto6Rli6+iM1yV/8ovLyC0sIaegmNLKCnLzswiPCsQ/0BtHN1us7UzRMlDD0s4IZy9b4tLDcLp4HiNrHcSO7ReOAJpfMMTVzw5Xb2v8QjzwCXDBxceW2IwIErKjCUkI4pTuCfSt9IlKiSSrMJOK2jKSkmOJiQ4jOyuNhvpqurrbiE+IJiExhu6edqamx+jobKGutpK6WsG2QWdrE31d7YwO9jEzPiK8v5gZHxGqEGtVrGtnzca09vT/yYO7AoD4+SPv3rwW3uCvQcZaVnENDj4HiM8tTO9fv+Dty2e8fv5ECBxrwPA5rKzBwueZiTWI+Dx4fevmPy1NK8vXuHN7mburN1m9s8LtWze4u3pTCBlrIDE1OUpfbycV5cUEBF4mKTmO0rJCqqrLKK8opqxcsCFRXVVGY0MNA/3dzE9PMNTXTV1VOZ2tTdxcWuT5k/t0tDZQW1tKcXE2RUVZ1FSX0dXZwuhIP5MTwyzMTwstz2vgsHxjiZXl66wsX6e6upL8/FyqqiqoqqqgvLyUzMx04uNjycxMp6SkiLq6GqqrK0lIiCMw8AppaSnU1lZTU1NFR2cvLa2dtLR2EhefjIurJ/YOziSnpFFVXUtjUwslpeWUV1SRkppOSWk5+QVFeFz0JDM3h5DYCE4baKJjpo9PyGVCEyLIryoiJD6cs8ba2LrZY3XBGnsPB9wuu+Pg6cg5OzMc3Oy5EhmIpokeRxXl+N1Ifw9NNTWMjQ5TUlTKBWdXEpPSiU1IJTktm4TkDOFydX5BCVnZ+RQXl9LUIMhB1FeV0dpUS3dHM31d7fR0tNLe1iSQ0Wqrqa+roaGhjvr6WiorKyksLKSgoICSkhJBDWxTI11t7cJg9OerzUvzM8xPjTM+1M9wX7dQDZiamGRibFwIAWth6rWNh+uLC9y4usjdWze5f+e2sJFpbaF6dnKC0cEB4WjcrRv/XD9eO8vXrrIwM83s5IQQHqbHxwS2qsEBRgb6mZ0YZai3i77ONno7WoWWptGBXga6Oxjq7RK0SH160659f+3Pxj69sdeC1oszk0IVYmF6gtmJUcaH+hkd6GV2YpTbN64Jm5LurCxza+UmnZ3d+F/2w8f7Ipe9vQi64ssV34sU5qRx8+oUD29fY258kK7mWgY727iztMijT1Vrr549FtqZBJWdr3j39iWrN28IJM/+HhamJ7izvMTizCSttdUUZWWQnZxIUlQE0WHB5KSnEB8VTldrE7UVpVSWFNLV2sTD1VvcWJzj2cN7FOZk4uftSVFuFlWlRbQ11gl/h3evngufoMdGhuHpeoHz5qYkx8cIZcTM1CQuujlzVu0Up5QV0TyjipmRPuYGukRc8aUoPZmwS56Yaalha6RFfKA3pSlRpAT7EOpug7PxGdw+HTvNY9hpHsPytCy+1iakh10h0ssdVytT9E4r42BlTFx0CPoGZzl0eDc7dm/GwFSP2KRoLrg7omOohddlT2wdrAThpqgICgvySIiPxeycCbExUSzfWOL60lV6ex5DEpkAACAASURBVLoYHRkiKjIcRwc7QoID8XB3xcf7Il2d7Ty8e5tfP7wVftj++uEtP797zc/vXvP04T3u3lpm+tOHfWdrE5GhQRTlZZOZmkRcVDg9bV3MT07z9OEjXj17Sn11FW1NjTx+dO/Th+sC83OT1NVX4uPrhqGRFqdOK3Ba7TgXnG0IDvLDxtoCby93QkMCqK4q48nj+4INCP4G//iVF88fc31pgeamOpoaa2lsqGH1zgo/f3zL3379wLu3LwUWrRcveXDvIQ/vP+Lt6w/8+vPfefXiLS+fv+Ltyxc8fXiPybFBykuyKchLor48i/K0MCqSg8iLvEigsxGRXpakhTkT629DYVoAIZdtsDI5hZ21DmfUFbB3PEdWbgo1jVVk5aZw+YojTs4G2NtqYWN1Fk8XE4L9HfB1t+Si8zliwy5SmheHm6MxLvaGpKcE43XRCiPDEzg56mFlqYK+jhjWlkqYGMuioyPBuXOK6BnKYWh6HDMrNYzMTnJGVw6Fk4eROLYPHXNVlDSk0dA/ibu3G/UtDSSlJ+J22R0DK112if0ksJ0o70X2rCgKZ8VQ1hFH1VAGLZNjaJsqomt8jLOGcuiaqWDtboBvmAuhiX7EpIYQlxZOVFIoITFXCI8NJjM/maKyDLLzE4iOD8DTxxY3L0sCw9wws9LF+5ILBcVZ1DdVEhR6mcCQS/gGXCQsJoCIhGCiU4LxDXbB0kkHE3sNjGxPo2eljL7NCdTMlJDXFkdC7RCymmKoGMlxyvQYJ00UUDGSQ1pDBHltcaFVSVFPiuMGMgLLkrY4CtpinNCXQsVQGkVdceS1RFHUFSgIivoSKOpLoKB7VAgRa0fi7CHENQ4irn4YKU1RZHXEkdE+KshR6IijbCjLaTMldG3P4B3mTESiPznFyeQXppGWFkdZcR4FuRkkJ0eTkRVPRlYsJRVZFJdnklucSkFZBuHxARw9dpgtB9azR3IHW45s4oe937NZZBNf7/yKb3Z8xfo969h25Cd2iu1gy0EBVKzfs45N+9ez5dAGNuxbJ6wk3SW+9VPF63YOyu1GRPkghxT3ceDYXvbK7WK3zA52SP7EdomtbBffwrajm9khtpnNBwW7DwfldiOpcoRTeoponlPlpK4Sp/RVOGOshoapOif1TiB1UpJ9UnuFysh20S3sk97FAdk97JHcwQ6xzeyW+Il90jvYL7OTI9I7+HHbX9iw469IHz+IvvlprJ0NMbPT5YyeEjqmqti7m2Fmp4+ZncAqp66vwlmDU+ibaWFgpo+lvQX6ptrYu1gJFtEDXfAPdMHF3QL7C+fw8LbH1skaBRVF1m3axJ+++Y7/+HYTf/pmoyD78NdvPgMIwejc77/6it9/9Ve+3ryeH3ZuZMPejfxlw5/ZIbYVmdOi/CSyjg37v+T7bf/J+l1fsl/yJw7L7kT+tBhKGpLInhLB4oK+EBiUNaXZeuB7th/+kdP6xzilK4+k8kF0Lc4gpXKE7Yd/ZKfIBsSV9yGuvI8jCjtRUBfH8ZI1Ww9t4ieRXYgdl2Xdzp38y1+/5stNO1HWMMDDx4+Onn7yikoJiYgmKS0TOycXlE6okpyaTmpGFnKKypift8X+givm5205b+dIYmoG0fFxpGQmExx5hYS0KLwD3DGx1OPkWSVMrfXQMj2DiqYCh2X2slNkEzuObET6pCimjjp4hV7AM9CB6KQAouL88LjkwDlbPTyuOOMT4oFf5CV0LbSJTY8huzSL+LQ4ohMi8fB0JjTkCjUVpfR0tNJQX01GZgpV1WVMTY8xONBDdVUZVZWlNNRXMzIgeIo+OznG3Cd79cTwAKMDvYz09zA+PMDc1PhvlIi10bfPAeLFk0f88vNH3r5+ydOH94TQ8Ln68Lllac3C9Pbls/8BFv/dwvTf7VBr7U+P768KIWPt+jVweXj3tiAXcXuZmytLwizE3dWbwizfzZUlYd5vrbVpbnaSmelxRob7aW6qo7yimNKyQopL8ikuyaeoOI/SskKaGmvp7+tieKiPudlJbt24xtTYMBUlhZQXFzA22Mfqrev0dbdRX19OUVEW+fnpVFYU097WyPBQrxAiFhdmmJmeZHxshJnpSa5dXRDamvr6eqivryUnJ4v29laamhooKiogKSmB+PhYkpMTqagoo62thfb2VtraWqiqqiAjI42EhDjm5q/R2dVHV3c/2TkF5BeUEBkVR2xcAq5uHuTk5tM/MERRcSnVNXX09vdR39hAb38fLR3tuFzyxDvCHwdvZ0QUxFHVV8f5sjtmDpacMTjLCc1TqOqoYW5rhk+AN5eCfHHycMTR1R4vfy8cvdzRNjPld+ODgzTUVDM1MUl5eSVWVtZERMYKMhCJaeQXlQu3InJyCyktq6KktJKSkjIaG+qoqRBQW0d7M0OD/Qz099LV2U5HeytNjfU0NdbT2FhPfX0t5eXlFBQUUFRURFVFpXBXYnJ0hPnpKW4sznH7xjXhU+zFmUlmxkcY6e9hoLuDsaFBQSZhapqxkVGuzs3+ZiDuc4hYvnaVJw/uC2tdlxbmWZydYXF2hqmxUQZ6uoWQsLJ0jUf37vJg9Q4PVu8IA9hzU5PC4bqrc7NMj48xMtDP6OAAMxPjwk2INeWht6OVwZ5OJoYHGOnvETY0re0/rGUn1hSLNdvTWrh6DRzWIGJuckwIEXNT49y/vcKzR/d5fO/OJ4XlFsvXlhjs7ePG1UXmpsYZ7Oukqb6CW8sLXF+c4M7KPCvXZmlrrGV8qI+F6QlePX3ExzcvefHkIe/fveLnj2+FYdmfP77l8f1VpsaGmRoV5FAmhgeEY3EBl7wI9PHC3cEWp/MWXPZ0xsHKlNbaKpqrK2iuq6K+qozZiRHGh/porKnEwdqS5LhoQX6kt4unD+7y7tVz4f7Du1fPGe7vITw4AFkZCY4rydNQXy0MhtXXVREWdAUfTzcszxnjZGeNg7UlVob6XPFwITkiiGh/by5dsCXE8wJRPq742pnjbmbAFSdL7HROYadzCgf9UzgbnyHM/TyXbA254mBGfW4y1VlJdNeW0FlfSmZCOJmpUYQF+xIaeonMrCTsHC0xNNHFycUO14vO6BhqYWVjRnlZESXF+eTlZhIZEUJI8BWqKksZHOihrrYSO1srmhpraWmuJzDgMlmZqcTHRaGtpY6XuwtXZyd5dHeFm0sLrK4scffmdaZGB1m+Os/71y+4vjjH4uwU926v8PDubabGhrl3e4WRgV4G+zpprm1kYXqevi6BfejZo4f8+uEtL1884cb1RdrbGiktyScrK4mUlBgUFaXQ0VGjs7ORoMDLJMRHk5qSQH5eFiPD/XS0N3P71g3+9usH3r55wccPb3j7RtDgNDM9Tl9vJ/l5WUxPjfHwwSrwN16/eiawav0Dfvn4Mx/efeSXj7/y6ulLXj55xetnr3j59Bn3bi0zMdxPfVUJBTnJ5KfHUJoaQXFCIEXx/oS6mRPsZkpikANR/tbkp14m1M8aXw9TLE1VUVeTRVv7BM6u1oyM9jM5NURScjCeHmZc9rHF18saf29bAnztcXcyISrEAzcHI0KuOOLmZIirowFODrqcMzmBjfVZzM1PYmWpgp6WOPbWqlieU0JPRxpj42OcOSOGhqYkZlZq6Bkrc87qDFpGSsipHMYrwAH3y3ZYO5lg7WBFVX0lYbGhWF+wRN9SB9FjBzlybB97pX5CWVeaE/oynDZW4Oy54+hanhQsUZse56zRMc7ZaXDeWRcHTxNcfc9zJcKLpKxo8kvTKarIISDMl5SsOIrLsimpyCIzN/5TuNqSi74OmFpo433JhdiEcGrqy7gS5IN/oDcR0UF4+7vRP9pJU0cVabmxBES443nFBmsXfUxszmDhrIOhvTqnTBSQ0xRDQVucE58yDipGchwzkEZKUxR5PUmOGUhzzEAaRUMZVIzkUDaU5ZieOPIaR1DWO8pxfXEUtEWQ0zyMvI6YAB4MJDimJ46srsDaJKUpirSWGNJaYkhpiiJ5VgQpdTFkzoojqymBtIYo0hpHUdCRRO2cCrq2GoQlXyGvKo38sjTqm0tpaqmksrKQxrpKcrNSSU+PJzs3iYzsBPKLU0nNjiUqIYiIhECcvG05IL2Hb7b9lW0im9l0aAM/7F/HVrEtfLv7K9Yf/JHvd3/HpkMb+enwZn7c94Nw7G3jfsHXmw78yJZDP7JLfCsH5XZzSF7g698vs5ND8ns4oLCHg4r7OKy0n4PH9rJXdifbxbewVVRgg9qw7zs2H/wB8eOHUNGWR15NCnk1CXTNNbDxsEDD5DQntJWRUpHgkMwB9orvZo/Ebg5I7+Gg7L5PN90SHDsr+6m16QchRGw9vJ4te75h/fYv+GnfdxyW2o7CKVHOGh5Hy/gkSmqSHJXfh46pKvrmGhhaanL8jAzrt3/NfrEdGFlq4+LthN45bTb89B2Hju7Cwc0CvxAP/ALdsHU04VKgO07uNqhqqrJl53b+9NU3/Onrdfz7V+v5//78W3hYC1T//suv+cPXX/KHr7/gz+u+4KfD2zggs5f1e7/loNxuJE4c4rud/8HmQ9+y9dB3iCntQVlTmiMKOz81SykjpyqKmoECh2V3InvqMJLKB9mw+68ckNqGnqUqOuaqnDFU4qSOHCLH9rBbfDN7PilEB+V2Iq0qhpW7Gbo2OmzYvxnxE7KIKsnx+6++4osfN7Bl3xHEFZQJjogmKCwcFw9Pzts5oqGth7q2PkGhUfQNjrBy6w6Wto5s272Pzdt3YWRujupZdVTPqmNmY0ZxdQFRScHEpoZhameA3ClJjqnJYOZkhLyaFCd0FNE8p4aihjTHNWU5a3qKpPxoUoqi8Qp2wj/UncCIi7h626JlrIqmiRpnjU9zMdAdryAPolIiiU6OIDohkpT0BFJS46koL2J6fIT+7g5yczJIz0imvq6Kgf5uoee/o72Znu52hvt7mBgZZG5qnNlP9ug1F8T4UD9Dfd1MjQ3/Zh9iDSLWAtLPHz/g5w/v+fj+ndBy9PblMz68efkbSPg8+7BmX3r78hmvnj0W7kL8d3Xj8f1VYe5hLf/4uY3pc/j43CK1pkis5R7WRuY+h4g1G9PStXkhaMxMjzM1Ocr42BBdna00N9VRUV5MSXE+lRUl1NVWUl9XRVtrI4MDgsr5hZlJblydZ3p8hJqKUgo/uSiG+7qYnRqmu7uZuuoSKioKaGyopq+3g6nJERYX/rmiPT83w+BAH4MDfUyMj9LT3Ul5WQltbS3U19eSl5dDYWE+LS1NZGdnUliYT3BwIElJCdTWVlNdXUleXg7V1ZU0NTVQWlpMbm4215ZW6B8YorGpjfqGJhqb2mhsaiElNR07e0fsHZyIihbYm4aGR1m8dpWrS9cYHR+jpbMVNz8vLlxyI7UoE1V9dTbu3oKZgyUZxdm4+LpxWvcM6gZn0TXRwcLOHN8r3kTEhnElxA9Hd0dcfb2wc3fjdwM9vbS3ttHS1ExTUwvW1rbExSUQG5dEfkEJuXlFBAWHk5aezZWgcFIzcgkIjqCgsJSOzl7S0jOpq2ugqamF4eFRBgeHGRwcpLm5maamJsrLy6koK6ehTrByXVRQSHFhEQ01tQz399HT0c7s5AS3l28Iw9F3VpaF4efRwQH6u7sYGxpkdnJCWMu6BhALM9PcuLrIzetLXJufEwapV28KbqoerN4RWpOuzs0KA9V9XZ3Cn7X2927duM7t5RvcvL4kVCLWQOLa/JwQQKbGRlmYmRbmJfq7u+hsbaGztYXezg6G+nqFeY2psVGh/am1sYHG2hrBMF9zs8Da1NvN1NAA12cFDU0z4yPMjI+wND/D6GAfN67OMz89wfjYEPfv3OTZ04eCefjbt3n3+DlvHjzhxd2HvHv6jDfPn3Br+SqLi5Pcu7fM7TtLzMyOsnRtjuGhXmYmRrl57Rr88guvnjzh53dv+fDmNb9+eM+vH97z4c1rPr59w7NH95mfnqCxrpLpiWFuLV9lZnKE3KxUfL1c8HZ3xtXRGjc7Mxws9Qm+5EJOchQZ8WHkpEZTV55PY1URoQG+6GupY2tlTk1FKU8fPuDG9Wt8ePOan9+9pbezg87mZmYmxnny4D6LC3MUFxdSVVXBo0cPqKurISEhjsXFeSbGR6mvriLI34+4iAguWFsRdsmHADdnKrLSaS0rJj7AjyhvD/wcbLA6q8YFY30yw4NJDw0k9KIraZHBpEUGkxDsR2V2EiVJIcT7OxLn50RSkBveDkb4u1lhqnsSeyt9nOxM8PFyIDY2mKioIBwcrfH1u4iTsz2xCZE0NdbQ1lxHZloi6SnxpCTGkJWeRFJ8FNUVxSQnRFNZVkhWehJlxXkE+HlTUVpAWnIcXm6OjHQ3EXDRkdKcZMb72gnx8yTQ14OhrnYmRwaorSglPiqcxtoqbt24xshwH329HczOjDMw0EFPey9dHd001NVTU1VNZ2sLo4N9LM5OcX91hccP7vDk4SrPn9zn0f3bJMVF4+3hyq8f3vP04QNW79xicWGOsdFhbq7c4PGjB9y/t8qL50+FgfFff/nI0yePePjgHoMDfXR3ddDa0sToyAAf377i3avn8I+/8V8/f+Tl0yfwX3/nH7/+jfcvX/P66Uv4O/zXhw88uLlMVVE++RlJtNVXkhwVTHpkANlRAaRHXibA3QJ/V1MiLlsT5H2O2DBHIoNs8XYx4IKNNicVj6B+UgZnBwv6OlsZH+pD88xxUhMjqKnIpSgvmdBATzxcrIiJ9CXoygUcbbTxu2SNs5MuNudPY2WpgrGRDGbnFDA0kMHWUg2rc6q4OOhha6mOnrYCetoK6GjKoaUpi7GRCja2ujg4GmLnaIC9kyGW1lqYmp/BylYPPRN11PVOYWylh945DY7I7meXyFYOy+1hv9QOjmtJc9bsJPo2GpwxVULH8hRGdhpomqmga3kSY6vTOHmaYOOsz3knfYKiPMnIj6WwNI3q+kKi44KJiQ8hITmCkvI8cgvSiYwJJiY+jOAwP3wvuxIU4kNtfQk1dcVU1xZx0duJuIRQYhNCiYgOoLWjlrSsGEIjL+EX6Ib3ZSdMLbSwdjLC7ZI1dl6mnHPS5rTxMaTUjqCoJ42alQonzBVRPqfAcVN5FI2lhXkFWV0xZHREkdM+gpzGfpT1RFExEkdB5zAyWgeQ0xNFweAocgaC66S0RQShak0xpLWOIq8t8akOVhaJU0eR05BFVl0G+bOyqBqcQNtSA0cfW6IzwknKiqaqoYi2rhrqG8vIyUkiJMSXoCveJMaFExsbSl5+OqUV+aRmxBKdGEp2YSqpuQm4+19gn+QuNu1fz6YDP7JVZDMbDq1nw6H1rD+ygXX7vhfUse79hnV7v+G7PV/z3ae16R/2fcv6A99/Wppezy7xzRyQFYy7HT2+HwmVg0idOoKo0j5EVQ4gc1oUJS1pFDSkEFU6wG6J7ewQ2cK6HV8joSyCwmkpjmvIcdb4NErqshw7JYWZgxEWTuc4Z2+Mjpkmhuf1OCS9F3k1ac4an0ZeTRpJFVHEjx9BTPEAR+T3CsPVu8S3Cipfd/+VXUd+YPOeL9m672skju1DRvkQYnK7kT8pwkGJ7ZzUlEPLWBVVbUVUtRU5a3gSJTVp9ohsxdrZFDG5/Wzbvx5ldVkCo7y4EuGF8XltrBxNuBTmjdWF8xyVl+KPX3/F//PHP/Onb9fzl3Vb+T//+R1//OZH/uU/v+b//OUb/vTtev7w1Xf8v//xH/zx2y/5cddGfjqyif0y29ktuZEdR3/kuI4kuyUFo3nbRTcgorQb0eO7ETm2i4Py2ziisBNRxV0cUdjJPqnNbDuyjj0SG9kttoGtB79hz9GNyKoe4oSmJPJqR9gtvoEdR39kt+QmjhzfxxbRjShoK6BxXht7fzcOK0vx1+3r+XLLev78/bfsERVD+YwGrj6XcfH0JiEtCS9/L+SVjyEhJ4enrz+xKVkkpxfQNTDByq1V9h6RYJ+oOOIK8kgpy7NP4gDyp+VRN1bF0dsK50vnsbigj6rBMVR05dA9fwZdW01UTVSQUBVFQUuGE3pKWLmbkZgXQ0phPJfCPHG5ZI+rnx2XIzxwvmTDWZOTHFOTRvGMDFqmZ3Bwt8brigel1YUUlOYRnxRNY1MtE5Mj1NdVkZgQQ0J8LJUVZYJa/eYmOltbhMO7bU2N9HS0MzU2KqypHxsSbFv0dnYw3N/HxMiwsExmZekad1aWeXTvLs8ePeTJg/vcv3ObV8+f8+svv/Dm5QtePXsqPK+f/xMk/rt96e3LZ0KQePPi6f/Yh1hbpl4LTT9YvSWsc18DjbV9ibXzv1XM/vcV65vXrwrrYNcWs9c2L1aWFllamGVydIihvm6G+3toa66juaFauPFRUphDY10lfd1tjAz2MD81xo3FWW4uLTA7MUJbYy1VpYW0N9UxPTbE8rUp5meGuXF1krHhLhZmxxgd6mZhdoLZqVGmJkdZvbPC0yePeP7sCTdv3mRwcJCWlhYqKiooLi6mpKSE6elpysrKKC4upqysjMzMTOHXGRkZZGVlkZ2dTXJyMsXFxbS3t9Pc3ExPTx/19fXcuXOXzs5O8vIKKCwspLS0lJiYGPz9/bG3t8fV1ZXMzEy6u7vJz89ncHCQq0uL5JcWoqqjxgnNU2zctZm9YvvZdWQP551tSM1Jxc7FjtNap7kSdoWA8AAMzQ3xCfAhKTOJqIQYwmNj8fC5zO9ampqprqyiubGJkZExLl/2Jz4+kaysHCqr6sjNKyIqOp7omASCw6KJjEkkKDSKtMw8cgtKiUtMIys7n7LyamrrmujpHaSpqYXGxmaKi0vJysohJyubirJyqioqKSkqpqqsnPZmgQrR3d4mXJlemJkWqggTI8NMjAwz1NfLUF/vb27cF2amhf/556enfrMJcXv5Bg/vrnJnZVloUfrcyjQ/PcXk6AjD/X1COLh14zr379zmweod7qwss7QwL8xarLUxLc7OsLQwz9W5WRZnZ4QKiLDutb2NrrZWejs7GOjpZri/j5GBfiZHR5gaG2Wor5e2pkYaaqppbWygp6Od8f5ehrs7Ge/vZWFiTNjItKZOTIwMcnVumonxYcbHhrh39xavXz3j2VOBnPjs9j1erD7g52cv+PXNKx7cucnV+SlW797g17+/Y3pulJLyPJqaaxkbH2Rl6Rr3bt/i1ZNnvH76nHevXvL25Qt+fveWX96/4+PbN/z64T2vnz9haWGW9pZ6hge66e1qpbKskNioYLw8nPBwtcfDxQY/T1suOpkS6OVAuJ8rnk4WuNia4Otuh99FR9wczuNsb0V8VNgnj+MTXr96wcz0JGlJiSTFRtHWWMed5SXBjejfPrJ69ybv3r/i2fNHODjaoKevRWRECN1dbRTkZOLr6Yb7BQeMtDRwtjLDxlCbrOgwqrLTyI0OpyItiar0ZOpzMkgNvkJpcjw5sRHkJ8XQ3VBFY0UhQT5u2Jpq42J+hovW6nhYquNupc55/eNYG53ESF2OhEgfZER3cvK4BD6e9pSV/f+EvWV4lveCrzuf9j4z01lrzazVrra0SKGlUJwEQtyFkIQE4u7u7u7u7u7EQxISAsQ9hODu7lLarvt8SPMuOnvPOR+eK4H3zXPlA+/F/35+Vk5UVBAGhtoc0T5MZlYKQUFe5GQmkZ2RSFF+BjmZSVSVF5Cfk0pRfgZjZ04QGuTN+Mggft4uWJkbEOjnTm1VMQ01xWQkBBPoYUlVQQr9bbWkRAeRHhdOR1MN9eUlJMVG0VJfw+zEKKeG+qgsK6SkJIfmhkqamqo4PXyG6ckZzi4srjzhONHHwPFORk6dYHbqDB/evuDj+1c8uX8bfvuZl48fU5STw8TpEd69es3Du3cEbVKXL11gcWGOVy+fA7/x6y8/89uvH+Efv/Lm9Utev3ohaJiYn5vh+rVLK/85PL4neFL07tVL3r58wYtHT/j59Vv4FX559ZZHN2/x7tkTBjvbqcjPoiQ7jcayAgqSo0kO9SEpzItwb2sifK3JiHUnM8mD4pwA/D30CPY2wd/DFH0taSwMNKgqzGJpapSmqnLam+uZODPIqRM9dLfXk5MRS3S4N4F+9rg4GpAU70NGWiCe7nqYmcphaCCOnq4I1lYK2NsdwtVhpf3JyUYHV3t9bK2OYGV+GEszDawtNLG1OYq3lwV+/rYEBNoTEGiPs4sRRsaq6BupYudihpq2IjomGhwxUmWP2FaEpHYgryHJNpFN/LBnLcraMhw1V0PhqAR6tocJTPAkNMUXvxhnXH3N8PK3wM3bFDdvU/xDHIiI9SQ9O4aqunwaW8upayyjpDyPlrY6OrpbqaguoaSskOy8dOLiw0lMjmB69jRFJZmUludQVpFLQJA7AUHu+AW4UlGVT2p6DN6+TgQEuZOWEUtyahQJKWF4Bzlg5qSDvrUa2taqqBnLoWIsyyHLFXg4aK2IipUCShYyKJj9cxhOzvAACgYHUNQV5pDxAdRNxVAy3IesnhByhvtXAMLowMp7jVY2ImT0xAWqg6KeNCqGCijoyKNhdhhdax3MXc1wDXTGNdAZ7zAPYlMjiEkKo7K+mObWKopKMsnNTaagII3ignRKS7MpryiguaWGrt5W6horyClKI68sk+ziNMISg9ktuZ1Nezawae96Not8z3fCG1YukY18s2cFINbu+Yq1e77i291f8s2uv/PNrr+zfs/XbBT+lh+E1/KD8Fq2iGxgu/j37JHewl6ZrQjLbWOf/Ha2iW1ip+Rm9ivuRFpDBFkNMUSV9rJXege7JbexU3QL0qqiyBwSR1VHEVtXMywcDNE318LR0wp3fyccPKzxCXHHI8AZhcPSyGtIIasmwR6J7eyT242Iwl4OKO5BWHaHwB61ae9K89OmHV+wbd9aftj1JT/s+pJ9UlvZL/0Tu0W/R0x+J/ultyMqtwtpFRHUdRXRNlFDRUsGZU1pDCy1sHDUY/u+DXzz/X8hqypCQIwH/tHu6FsdxcrVnMDYMl7J2wAAIABJREFUQPQsDdm2fy//9c23/Omrb/nPb77jL19v4t8/X8ufvtzAv32+hn//fC1//uo7/vTVOv7188/505q/8dXmL/lJdCO7pDeyX/lH5LWF0TSXZ8Puv7N53wYOKO9lp9T37JTaxFbRdWwS+orvhb9my4G1/HRgHVv2f8suyU3sldnMHqnv2SP1PaJK25E7vA85NSH2y2/lgNJ2toquY6/cFtRMlThsqYGmjTbyeoeQOKLEX39Yz399v46fRPejon2EmJQ00nJyyC0sISsvl/K6MoKi/NE10eWwzlFScvKITsrAytEbTR0LRsYnMbZ2wsrFjQ0/beV//fUzvtu1EXUjVSTVRFDUEkXpqCjqRrLo2alh6KiJjp06Og6aGLrqoGZ2EHldGRR05DBxNSIwzgf/GG/cg5zwCnclJjOU6KxQvCNcsHA1xNRBHzNHAxw9rQiO9iM2OZLM/FRKygvo7DnG7NwkAyd6ycxKJSI8mNrKin8O/HZ1Cs4eq7tZU2OjLMxMC+rsV1+bGhsVWLlXH9revHqFOzeu8+jeXZ4+fMCTB/d5+vABH3/+wPs3bwRnhVfPngquty+fCWxNq9mIF08eCmxNqxmIVTVidUzuU3hYBYhP4eFToPh0iO6/qxer8HDlwjnB9SlIXD6/xIWlBYHScvXiMgszk4yeGuLUYD8t9dXUlBdTXpRHbUUJ3W3NnBnqZ2r0FNNjpzk7O8nywgwXl+Y5OzvJ6PAJhvq6GT89xPnFaS4tz3Dx3CRL82MsL06wODfOucUpFucmWZybFCgh42MjnBoeYm5ujkuXLrG8vMzY2Bi9vb20trYyOTlJY2MjfX19DA0NkZ2djZ+fH8nJyRQWFtLe3s6xY8coKyujrq6O9vZ2qquraWpqYnBwkNnZWYaHh2lsbKS+vp6ioiIKCwvJyMggIyODnJwcAgMDaW1tpampidzcXGbmZqlvacDYyhgtfS3sXO3QM9VDSEyIHcI7sHK0oqGtgeqmamqaawiKDOKA9AFUtVSJS40jLiWBwNAwXDy8+Ze+3uO0NrfQ3NjEwtw8NVUrjUm1tfXU1zVTkF9CZlYeiUlpJKdlExQaRXBYNMFh0cQnpZOSnkNySgZ5+cXkF5TQ0ztAdXUt7e2dFBeXkpubT0lRMc2NTXS0tdPS1Ex7SysDvccF/+gXZ2cEh/yrFy9wafkc42dOM9h3nJMD/YyfOc3ZuVnBe5YXFwTvXZydEbx2+fwyd25c5+HdO9y8eoUbVy4L7reqWqxmHOanp7h68QI3rlzm9vVr3L99i3u3bgoUkYWZaa5fvsTy4oLgg3j5/DJXL14QBLhX1YrJ0RFODw1ycqCfU4MnOHNyiNFTw5weGmRmYpyzc7PMTk4wfGKAvu4uBvuOr7RMjawoEdNnTnF2akWBmBo9zcz4CEtz04IO56nJURbmp7l39ybPnj4UQMTTO/f5+PINH1++Yml+hqHBPq7fuMTrN0+4eOUsTa01JCRHUVFZzPCpAWYnJ3h8/x5P7z/kt/c//48Q8erZYy6fX6K1qZYzwwMMDx6nuaGa4oJMIkL9sLM2wd7aiEBPG/zdzAn1tifEyw5nawMcLHTxdrLE182G/s4WinLTaaqthF/f8+7Vcy6fXyIvKxMFaQn83V3oaW7k/Nw0izMTJESHE+DrQU9nKxnpSZwaHiAnOw0/bze625rJy0wlIyGW7MR4kqNCyYwPw8XKgIRgL2L93UgJ9qY0JYb82GBaijIIdbYkxNkSPwdT/J3NCfd1JMjLFnP9QyhL7cBEQxQfGw08LdRxMz+Ep80RHEzVMNGSpSAzEnGhzWhrKmBvbUB0dCA+Pi44Olnh6eNKbFwEQUFeZKTGkJedREFuChGhPqSnRJOWHEVSfBh9PS0U5KbQ39tKbFQgwQHuxEUHERHqQ39PE8HedoT42hId7Ea4vwuhPs7kJMdQlJ1KRKA3IT6e1FWW0tpQQ35WGoU5GVSVF1BfVUJrUyXLiwvMTk5w9feg16P7N7h76zLLZ6fp62nhRF8H79885df3r3l45wZ8/MijO3d4ePsu927dZmFmmksXz/PLxw88f/aEe3dv8/LFM54/eyJY1f7w/i3Pnj7m2dPHLMzPMjszxdjoGRYXZnj59BEf378SSNG/vH/H6+fPePn4KR/fvOPX1+/g51+5d/UalxbnaautZri3g4byIgbaGmmrKiIrNoSsuCASQ12J8rclJ9GbvHRfslO8iA62wcVGA1szNdzs9fFysaC3rZ7x4X6KszO4fmmJty8e8ejudc6c7CE82IOQABecHQwJ8LUhNMieuBh3PN0NcHLQxNFBHQtzOWyslbCyUMHdSR97S21szLRwsTPAyd4Aa4sjWJppYm1xBBcnY7w9rXBzN8fVzQxPLytc3cyws9fH0cWY2sZiIuKCCInyw9PfEU1dFfTMNDGx0UVYeif6VkewcjPCys0IM2d9TJ30MLLXxsHXkshUfwIjnXDzNsXL35KIWHciYj0Ji3YnLimYtKxo0rNjKSrNIi0zgZLyPBpbasktyCQ5LZ7ktHjsHSzIykmkoamc/MI0GprKaWyuIDE5AmdXK0LCvPEPdCMw2IOgEE+SUiJJz4yjrCKXpmMVJGaEYe1uyFGzg2hbqaFhqrCiFJjIomqlhIqVAsqW8ihZyKFgJiOACHkjcRQNRVExEEHdVAwNM0mUjQ4gp7cfGf39yBis1LeuLFJLIWcgiZSOKJJaKxYmRT1pVI2VOGqhiaG9ASZOxjj42ROSEER0eiQJ2bHklmZQ21xOa1c9tfUl5BemUVycSU1NEY2N5XR01HOsrZ7qmhLKKgsoLMkmJSuOuLRIopJC8Qn3ZLfkdjbuXv8HiNggtJ4N+7/jmz0r6sN/h4hvd3/Jhr1rBBDx4/71bBHZwE+iG9kutomdEj8Iru3im9kpueV3m44I0moHEFMWYp/cbvbJ7UZYeidy6hLIa0ihaXQINz97PAIccfS0wS/ME0dPG/TMjhAaG4BnoAtaxmqoHJVHWlUMEbm9bDuwmT1S2xGW3cFuya1s3reBDbvWsGHXGjbtXcvG7Z+zbd9atgmvZ8f+7zggux1xhV1IKO5F6bAEe8W3ICa/G0UNSQytjmDtYszBI7LIHDyAqd1Ki9M+qW1s2Pp3FDXE8YlwISzJDwtnY5x87XEPdkdOXZGvv9/Af675hr+t28hf1mzgsy9WtiE++2Idn/39W8H3K0Hrr/mPrz7nT9/8eaWZSmUHirr70bSQRc1YmnU7P2eHxI8o6cggorQL0YO7OKCyE2GFn9grtwVhhZ8QltvKHunNqGhLIH9YBOlDQsioCaOsJYriYRHEFXewS3wTwnJbWb/rC4TktqFtq4m5hxkyRxT4UXQH//XDGr7+6Xv+9v061I318IkIITgmmvjUZJrb2qmqryY5O4Ho5DASMxIwMDNC6bAGf/lyDd9s/Invtuzl9OgETR3HiU7J5CdhIf7XXz/jr+u/QFlHCZnDEhjba2Jgu7Lirm+vjoapPFJa+xDTEEJGWxRFAxkktQ6gZaWOe6QzvlFuOPrZYO9liZO/Ld4RLjgF2mDpZoKdtyU+4e54h7nhG+pBREIwYTFB+Id6k1eYxcT0CNMz4xSX5BMXG0lebiYDvT2CM0VvZwcjwyeZGhtl/MxpJkdHBE6L1fPH5OiIoNly9Wx0+/o1gY37/u1bPHlwn+ePH/H88SM+vHvHLx8/8vblC969esmbF8//ABGvnz8R2Ise3r0lyEusZiTevHgqgIxVFWIVHO7evPYHgFhVF1YBYXUT4lOr0ypErN5nVYm4enFZ0E54afksl88vceXCOZYX51ian+H82XmuXTrPjSsXOX92nqmxM5weGhC4BArzMmlprGH09CALsxOCa35mnPmZcQEUzEyOMDE6zPTEGc7OTzA/fZrzZ8eZmzrFjStnOTs/wc1r5zm3OMOFc/MszE9zavgEJSVFJCUlUF1dzfDwMENDw3R39zIwMEBTUxN9fX2UlZXR19fHyMgIRUVFeHl5ERcXR2VlJX19fTQ3N5Ofn09lZSUdHR20tLRw/PhxlpaWOHnyJFeuXOHevXtcvnyZ5uZmqquraWxspLCwkJqaGhITE8nOzqaiooLy8nLaOzu4ee8Wxwf7aG5vYXxmgsm5KaobarB1ssPK3pqK2kpGJkfpPXGc5IwUDmmqoaiqhE+gL1Z2tsgrq2Dn5Mq/TIyNM3RikNLiEk6dHObk4BCtrW3U1tavAERGLhmZueTkFpKRXYB/UDge3gEYm1nj4x9CRHQCIaGR+AeEEB2TQHlFDTk5eTQ0NFFeXklxcSlVFZW0tR6jq6OT1uYWWhub6Gg9xkBvD5OjI4Kn+qsWpYWZ6ZVJ+bYVi8b0+Bjnzy4K1IYLS2cFP7M4O8O5hXmBJHfnxnUe3LktgIHVPMPy4gJn52aZm5oUKAsP797h7s0b3Lx6hWuXLnLt0kVBQ9P1y5e4c+O6YD9i1fb06e9w+fwy5xbmmR4fY/TUMGdODnHm5BAjwycFELGa41gNc6++PjFyhvnxUebGRlicHOf83D8zEFOjp1fqXafGmZ+eYH5uigvnz3L71jXu3b3J3Ts3uH/vFg/v3ln5QL98zuzcJF3dxzh3YYGrN85T31pNTVMFdS1VTEyeYXJqhP6eTp4+fMCzB4/4+fVbfn77RmBn+vntG96+fMGHN6959ug+58/O01Rfxdn5Ke7fuc61y8tcOj9Pb1cLcdEhJMQEE+RlS5ivHZH+zgS6W+Nub4K7vQmeDua42ZowPXKCxqoSzgwc597NqyzOTBLk501IgC+xEaHYGOqiKimCgqgQh5WkOSgnRmSQF62NFViZ6XL5/CzHmiox0dUg2McFD3sLksIDaSjOpTQjgZ7mcrwcjXCz0kFbRQxnUy1CXS2w01HG0/wIwY7GeFsdxcdGBxdzdUyPymJtrIyXky5e9tqYHhbDxVQZZxMVnM1V8XXQxc1aEx01cYx15FGW3YPo/h/ZtvVb9PQOYW1tiJ6+JgHBXuQXZBATE0R0pC/JCeEUF6bi5+2Ej5cdQf5uxEb7U16SzenhLvy8ncjJiiMpPozoSF/MTbTxdrfBxkyLtHh/UmL8cbExxNXGmAh/D1JiwynITGaop5PeY83UlhZRXpBFQ2UxtWV5VBZl0VxThLeHM+EhvhxrrmF64iQn+lsZ6Gvh1MlOjrVUMDczzIm+Nq5fWuL+rWu8evqI396/h9/g8f0H3Lh+leGTg9y/d4cP79/y5vVLrl65RN/xHm5cv8ovHz8IYOL1qxecW1pkYX6W0ZHTTE+N8fr5E/7xyzuBjP3+9Svev34Fv/zGz6/f8vLBY/j1Nz6+esHMyClO93VxfXmOnpZaeltrGGyrpzovlYaSDPKSgogJtKcwLYj89AAiAs3xcDiCq/0RQv1sSIn1xdJYk+qSHKbODHJ+fpI3zx/yy/tn3Lt1kbHTveRlxdHRWklokDOebuZEhLoQFuyApfkhDPVlMTWWx9hQFmdHLXy8jHFzMMDPwwpXe0PcHIxwdzHF0U4fJ3sD7Kx18PKwJMDPHk8vK1xcTfH0ssLbxwY/f3sio31paK6gpCqP3IJ0YpPDCQj2wD/UHTcfB3RMNBCV3UtonC/pBfF4h7ni5GuDf4wHEclBuAbaEhrrgZu3KcERTuQURlNQmkhhWRI5BfFExvoRGetPZW0+JeU51DaU09bZTFZuGtFx4aSkx+Hu4UBOXjJhEb5ExwZRWV1AQ1M5TS2VVNcWUVaRS1iEL9m5SRQWZ1DfWEZFVT7H2mvp6KknJjkQG1cDdCwOoWejgaaZimB5WtFYBmVzeRTNZVEwk0HOROp3ZeGfEKFqJIq6qRhq5pKoGIsip7cfKV3hlQyE/gFkDSWQNZRARk8cSe0VgFAylOWojTombgZYeZjjFOCIW4grgfEBpBenUlxXQHVzGcd6G+kf7qKqtojk1CjSMmLJz08lPT2WnJwkWlurOdZWT3FJDnmFGeQVZhCbHE5QlC8RCcHEZUazS2KbACJ+2L9pBSA+gYhVJWLd3q8FILF2z1d8J/QN3+9fJ1AhfhJdsTVtE934T4AQ28R+xd3sU9iFqIrQyrL0IREOKO5BSGYnQjI72SOxDYXDUmgYHMTAWhtnbxvc/R3wCnIlMjGEqKRQdEw0CYnxx8rJlIPaCogr7Wen6FZ2HNjCDrEt7JL4id2SW9kp/qOgcvYn0e/ZLr6ZLXvXsFtsI/uktnJAdrvAzqSiJcURIxVEZHZw1Pgg+haaaJuoYWR9lMP6ykgq7UNBXQJ7D1MklYT4fscaxOR3Y2yvTVCsD1auplg4m2LnZYeEsjSfr/+Gz774O39Zs5KH+OyL9fzH31dUiNXBuX/727d89vdv+fPX3/AfX33O//78/+G73d8gpSGEioEoSnoiiB/ayTbx75A4tB+Fo1IIyW1DUl0IRR1xFHXEkdUSQVJdiANKO9gjvRlZ9X2IK+/igMJ2xJV3IaWymwNyPyEk+QN7xDchJL2VrSIbUNGRxcLdBHNXMzbv38rGvT+y5qcNrN3+A4rahzF1tMXey4WYpDgycjNpaKpndn6K/uEuwuL8Mbc3QVZFlm3Ce/jPr75hw4+72LxDhLmlC4xML6BpYMqa739gzeaNfP7dVygcUUTTRO335Xc1DOzUUTOUQVFHDGVDKeS0xdivugthlV1IaIpg42dGTHYYIYm+eIU74xflhmeoI9YeJhjYH0XXSgtbLwu8w9ywdjND11QLY2s9HN1tCYkKoK2zmZn5CZqa64iIDCE1JYGO9hYGens4OdBPf083A709ggbJ2ckJwYPZ1Yzop62V1y5d5ObVK9y7dZMHd24LsqMP794RQMTrF8/55eNH3r16xZsXzwUA8fLpE14+ffI7SDzm2aP7AoXh0b3bf9iJWG1hevLgruDgv7psvWpn+r9BxKrd6f9WNbva1PTpXsSNKxe5cuEcF88tcv7sPMuLcywvznH+7Dxn56Y5OzfNxXOLAuBYmp9henyEgeOdNNVXUVddRl9PuwAQZqdGObc4I4CJxblJFmYnmJ44w5nhAc4MDzA+MsjwiU6mxgaYnRzm4rlpZiZPszA7xuTYKWYmRxgfO03bsSYKCvJITk6kqKiIxsZGamrqaGpqoaOjg6qqKpqamkhNTaW0tFRga6qsrCQhIYGKigq6u7tpa2ujoqKCsrIyKisrKS8vZ2JigrGxMXJzc2lvb2d2dpaZmRnGxsYYHx+noaGB2tpa8vPzqa+vp7CwkJSUFNrb20nLSOdYeyt9Q/3MLM5y4tQgc0vz1DTWEpccj39IAEf1tYmMiyKvOJ+C0kISUhMJiQzFL9ifo3q66BoakZiawb+sZAQmqamopLO9g8GBE3R1dNPc2EJ3dy8VFVWEhkURGRWHp5cfPr6BRMck4B8Qgou7D+5e/nj7BGBmbk1oWBTpGTnk5ORRXV1LU1MLlZXVlJWUUl1ZRV1NLbXVNTTU1HKsqZm+7i5mJycE2w0LM9OMnznNieO9dLUd4+RAP5OjIwLr0pUL5/9wiF+l7CsXzgu2HW5evcLdmze4fvmS4PC+mmtYmJkW1MJeWj7Hw7t3BKCw+gH79MN179ZN7ty4zrVLFwW/38LMtOCey4sLLM7OMDMxzsTIGSZGVmpox8+cZuz0KYZPDAieDqwua0+MnGHs9KmVNqqJMQFAXFyYEzRRrY7TrX4Als8tCMJD9+7e5PGjezx6eJdnz56wtHyWy1cvsXh+gfySXFw8nbB2NMfQXBevADcy81MZGz/FueV5RoYHVyrXnj3j3YsXfHz3lvevX/Hz2zd8ePOaNy+e8+7VS54+vMfy4hy1VaWMnDrBjasXuHntIs8e3+H80gwFuWlkp8dhY6KJl6MRvi6meNgb4Ou8okoEetrh6WBOclQwTdXFdDTVUJqXQV1ZMRnJ8TRUl9PZXEtSqC/ORkfJiQslKdSHIypSuFgZkBwdQKivE3Vl2XS3VBIT5EGIlwMh7nakhPnSVJhJUognJdkx2JqpY2WkgqLYFuyNVAl1NcXV5BD2eooE2GtjrS2JnZ4MLmaKWOlJ42CmgIedGlYGUjgYymOjK42ziQpOZgdxtdAgyN0YXxdjlGV2Ii26FS0NaTQ1ZNHXV0NdXRZxyb3YO5oRHumHra0hhvqH8HS3prY6j7iYAJwcjHGwMyI60of83ETycuLROaqMm4s5cTEB+Ps6UFGWha2lLi52eiTF+BAR5IKfhw2ZSRHkZ8SRFhtGaU4qp/u6aK4qpbmqlGO1ZRSkJxAf5kt6XCjF2QmUFqcTEuRKaLAb2ZlRFBcmUVeTS1FBIm4upmRlRFNZns2t6xdoa6knNNCPzmOt/PbzRx7cucvbN6+4dvUyL54/5drVy1w4f45rVy8zeKKf6akJ3r55xT9++4UP79/y8ef33Ll9k/v37nDt6sqi9cO7t7h66RwP797it5/f8fblC968WMlB8PHXlXzE23fw8QP3rl3m7ZP7TJ8eoDAjkbrSHBpLcqjJT6Orvpji9HDiwpypKYmnsjCKYG8TQvws8HU3xMNRn0BvW7xdLbl7bZnXT+5x89IS/PKCty/vcfv6EtcuzXK8q54zJzuJCHXD38f298C1PdYWGliYqWJtqY6JkRLOjjr4+1ji52FFbno0cRE+hPg5EezvjJ+XHcH+zni4WBDg50hstB9x8YFERfsSGeVDULArAYHOREb6UlCYSWdPC41NNeQVZlBUnE18UjiuHva4+Tjg4eeEX4gbTh5W+Id74BvqhpGtzopdIcab6GQ/QqNciE3yISUzmOSMEApKEykqSyU6PoD84lS6jjfS2FJJW2c9/YNdlFUWkJ6VSE5+Gv4BHsTEhlJVXUxKaiz1DRVMTp2mrDyfgRNdFJfkkJ6RQENjJUnJ0aRnJFBXX05zS83Koq6rKQaWh9G11EDPRoMjFqqoW6hw0EQBSe0DKJjIoGAis6ImGEkiZyAhuBQMxFAxEueQsRiHTKU4aCyBvL6IACJWAEISGQMJ5AykUTKURdNSDXNPY3yi3YjMCCUoLoCEnAQySjLIq8qjsrmCiqZyiqsLKKsrpqgij4TkKIKCvYlPiCA/P520tJV8UkVFARWVhRSXrABW87FacorSiEuLJK8sk8buuv/RzrQKEev2fMN6oTWsF1rDur1fs27v16wXWsOmfWvZfGADm/etY5vYSrXrNrFN7BD/nr0yWxGS/YldkpsFEPHPHQhRDiiuKBH75fewX3YPSlqyHDXVwNTBABcfe7yD3QiI8CY8PojY1AiUNGSxdbVAx0QTJS1ZxJX2s1t8G/tkdiOmvA9h2V3sFP+R7aI//KEhavfvtqW94ps5ILsdUbkd7Jf+CXGFXSgdlkBNRw4FdQn0LTTRNFBBQlEY+UMSaOgqo3pEHqXDUjj7WHJYX5E9Yj+yX3o7B7XliUwJxiPYGWs3C5z9XVE5qs76rVv47Isv+bfPv+I//r6eP325AhKrEPHZF+tWIOKLdfz567X86esv+dcvPmPdjjUIK/yEmOoOlPREkFTfzQGVncgcFuOA8l52S29BQm0vSroSKOlKIKcpguShvRxQ2oGQ7BaEZbYgIr8N2UNCAhVCSmU3Eko7kTkojLTKPpSPyGLvZUlwgj8uAU7sEN/JPrkD7JYUZuOuLewUFcLK2Y6kzCSSM5I43t/N2eU5OntaSMmOxivYCTs3S8xsTfl87Rr+95//E2FxWTwDIrh0/Q5zSxfZuleEf/m3z/h8wzrW/rSJg7pqHNRVRFhmCzLqe1DRE1sZlTSX54iNMor6Eggp/YSw0nbUTBXwi3MhNieUwHgPItL8Sc6PJDzZnyNmh9AwOoiWqRpW7qa4BjhgYq+Pjokmlo4mePq7Ul1Xytz8io0pKTGWsNBACvJzaWlupK25if6eboFbY9VyfWHp7Ep74ycPRG9evSJonrx17So3r17hyYP7PHlwn8f37/H4/j0e3r0jsDN9/PCBD+/e/a44PBNYmVYBYuXPj/+gRKzWk3/a1PTfrUyfDsj9T1amT5WI+7dvCO79aT7i8f07AuC4de0yVy8uc2n5LBeWFjh/dl5QXXvx3OIfQGL1fUvzM4yPnOREXxfHu9sYGuhhaKCH/t4ORk6d4NziDEsL0yyfneXCuXmWFqaZGB1msL+boYEeRk7109pUSW9XE5Njg5w+2cOpoZWQdU93G7097fT2dBAXG01MTMzvKkAVDb/XrHZ29VBTU0NBQQHl5eUkJSWRmZlJVlYWTU1NDA8PExcXR2ZmJjU1NfT29nL8+HEqKytJS0sjOTmZxsZGwe5ac3MzfX191NbWMjY2xuTkJMnJyZw4cYL8/Hxqamro6Oj4faMtn8DgICKjI0jJTKWsupyO3k6WL5+n83gXOYW5RMZF4R3gQ1h0OGXV5TS0NtLU1kxhWREOro4c1dPFyc2dtKxc/mVpfo6psXEG+/rp6ujkWEsrPV29dLZ3UVBQRFZWDuFh0eQXlBCfkEJUdDzxCSnY2jkRGBKJi7sP/gEh2No5kZySQUFhKTU1dTQ3t9La2kZZWQVZGZmkp6aRk5VNSVExTXX1dLd3MHpqWPCEf3X87dTgCYHP7+zcLJeWz3H98iVB2Hl1D+LTfMKNK5e5e/OGQE1YrXRdvefCzDRL83MCWe/s3KzAynTt0kWuXrwg2Ie4c+M6d2/eEFyrFqfVQPbMxDizkxOCrMPs5ITg72cmxgVy4sjwSfq6uxjo7flDVuLMySFODZ7g5EC/QIVYnp3m/NyMwM40OjzI6cF+LiwtsLw4x4XzZwVdyE8e3+fVy6fcvnOdZ6+fc2pqlKbuFoprS3EP9EBV+yCyB6WQUhJH8ZAs5rbGVNeU8eDhPyvUXj99yvuXKyHqVXB4+/LF7z7HFzx9eI/zZ+eprymnsa6SgeOd9Pd2MDl2kt6uFhxszTh8SA4zPVX8XM3wczXD1UaXYE9bkiJ8iA8GpjkmAAAgAElEQVT3ISLAlfK8VHJTYgnzdeN4exPjQ300VZeSEBFKTnIMbqa6yO/5AV9rfbyt9VCT2oO2ihhqMns5qiyKu7UuNQVJlGfGEOhsRqCjCYH2xpQmhpEe7kVSpAcBnmZEBNhioCWBi7k6Qa5GJPhb42Ksgr+9FjY6EriYKBDkpIWPnRqedofwslfF1kgae0MZzDRFsTdWwsZAHnMdWYLcjSnLi8bdQQ9JkR/xcjcjNsobEyMN1DVkMDQ+TGCwGy4uFrg4mWJqrI6bkxnlpWkkxgbiaG+AhYkWYSGu+HvbE+jvgK2lLob6B0lLCiMlKZiyojSC/B2ICnchMsQRDycjQvwcKMlLIic1mqhADzITIinKTKIgNZ6G0nzaqooozUigMCWa0ox4chJCqK/LITnJjwB/a+xsj6ClKcHRI1IYGSpxREsaXW1FHOwMyc6Ix9vDEWN9HYL8fFmcnYNfV9a0nz19zM8f3nHl8kXm52a4fOkCU5PjzM1Oc/fOLV69fC4Y1Hvx/Cm//fqRjz+/B37j5tVLDA30cOXCOfj1Z/7x8WdePHnMozv3VhSPX3/j3bMnvHx4j8WpER7dvERLdRGZCeEUZsZRkpVATX4anXVFFKVFkBbrQ3N1BpWFMYT7W+Fkc5ggbwsyk4Mpzo0n1N+Z0wPtzE+c5tXj2/CP19y4Ms/poQ4mR/uoLM0kJSEEdxdTkuIDCPSzJyLUBT9vKyLDXImJ9MDL3YxAP1uiI9xJSwihp62a0vxk0hNDSY4PJtDXkSA/J9yczAgNdiMuxp+oaF9CwzwIj/AiJNSdsHBPkpLCyMlJofd4B91dx2hqrqWnt52y8nzi4sMpKs0hJT2OvMI03DztcHCzIiYpjKKqbDqON1NSnU1qbgRp2aHEJfvi6WeBrZMevkF2xCcHEZcUSEFJKjUNRWTnJVNcls2xjjrqmyqpqS+jqrYEL29nsnNS6O5ppbQsj7b2Bk4OH6eltZaW1lpKSnOJiQ0lNy+NkFBfgkN8yMtPJzsnhdiEUEJjfHD0MsfARovDxioo68qiaqzAYStVlE0VUDCWQ95YGjmjf0KEvKEk8oYrzUtKBqIcNDyAyu8NTQoGB5DR2Y+MnhgKJtIomKwoGqqmimjbamDta05ggjcpxXEU1GaTWZpOYW0hORU5pOQlk5STSHRqFEFR/gRH+uMb4E50XCjxCREkJkVRVJRFRUUB+fnpZGYmUlCYSVJyNCnpcZRW5FNZX0xFQzElNflkFKf+fwarv927lvV7v2WD8Dd8t2/l6+r3mw9sYKv4JsEmhIjSLoTktrFfYQeSh4SRUtuHqPIKQOxT2IXYQWFkNcVRPCKDvKYUcoclUdCSRlFThoPaChwxUcfSxQSfEHciE0MIjw/CL8wT31APRGWFUddRwdBSR2BnkteQ4qC2AvKaUogp72O35Fa2i67Uu64Gq38S/Z6dIhvZJrweIYkfEZHZhrDkFqRVhNAyVEbH9BAqWjIoakiiqCGJsqY0h44qoG2sjomNLmZ2+viGuWJmr4OUsjASinuROSRGQnYUUamh+EZ44R8dyFFTfX7cs5s/f7WGf/3blyu2pb+vWJpWNiJWMhGrlqY/fbWOv3zzNX9d/wXbRLewXWIjQvKbMXY+jJaFErJaIoir7vs9JL4FMdXdyGjuR/zQHvYrbGO/wjZElXcifnA3Eiq7Oagjib6lKgZWh9AykkfliBjy6vuQVxNBQV0CY2sdXPztiUoNxy3AFSlVGeTUFNghsosDshI4+7oSmxJLYVk+jS21dPW2UlKaS15RCslZEfiGOWJsrYO5vQlfb1zLhi0/IamgimdABL2DZxifnmPt5h386cuv+a+137Bx1xb0bYwxczJB11IVlSMiyB0WQt1YmsNmcshoCrFXcSt7FbciemgPZh56xOYGk1wcSUxWIEl5YSRlh+Eb6Yye1WEMbLUxdTLA0c8G9yAnbNzNcfKyJSYpjNKKfAaH++gf6CElNYHgID/y87Lo6mynv6+Xwb7jAqfDpeVz3Lx6RfCg9e7NGzy4c1vgtFjdy7p78wb3b6+4GF48eczThw/+ABEP7tzm9csX/PrxI6+ercDDp0rEKkC8ffniD3mI/74XsboPsdrg9Gm4etWW9P8XrP7vSsWnNbCP79/5gxKxamm6eG5RcN2+foVrl86zvDjHwswkS/MzXDy3yIWlBZbmZ5idGmVidJjR04OcGR5gsL+b/t4Oxs4MceHcPMtnZ7m4vMDlC2dZPjsrgI7hweNMT5yiqryA5oZyxs70c6KvjdHTA3S2NTB8sp/Tpwbp7upAX18XQ0NDQkJCSE/PpLa2nuqaOppbjpGenk5SUhK5ublkZmZSVVVFeXk5HR0d9Pf3U11dTXZ2NvHx8eTk5FBXV0dVVRV1dXUMDQ3R2tpKXV0dJ0+eZHFxkWvXrtHT00NXVxelpaVERUVRXl5OS0sLbW1tNDY2MjAwQGVlJeHh4WRmZ5BfUoCDqyM+gb6ERIbS3tNBd38PHb2dTM1P09XXzdT8NBOzk5w4NUhVfTUevp54+vrg5OZOcnrWihIxfuY089NTDPT20NV2jPHRsd8zDJ1kZ+fi5eWDp6c3Xt7++PgGUlffTGJSGhnZBfgFhhEWHk1MbCKFRWW0tHbQ2tpGS8sx6uoaKCoqIT01jbSUVPJycqmqqKS9pZW+7p6VmtS5WSZHR5geHxPkC4ZPDDA/PcWl5XOCQ/6qLWm1RenapYu/L/UuCwBgVaq7ceWyQMZbnJ0R2Jc+zTdcv3xJYIH6FCBuX78m8AveunZVcN/F2RmBFWp1L2JqbJTp8TFmJycEOYtVa9PwiQE6j7UK2pj6e7oFsuOJ470M9fcJIOLczBRL0ys1sDPjI4JBuovnFjm3MMvFC0uCLuQnj+9z/dol2jtbCYoNx97HlYO66uyR2sd+uQOoaKugpKmIsMQudI01sXOxoLKqiDdvV5oUTg4c59aVK7x8/JgPb17/we/44sljXj9/xqN7tzk7N83pk/00N1TT09lKTWUJtVXFVJblY2NphJa6Aonh3tQUJJGfHIqfkwleDiYEe9oS4GaFn4sVvs6WDLTXM3umn8GuFtKiQ6kuyiY1Jhwl0T0ckRJi/4a/obzne1RFtqIuvgNTDWm0Ffahe1AUG30VEkNcyIjwxM9Gjyh3S+K8banPjOFMexW1hYlUlyRRkR+HjYkqNvrK+NjrUJMdjrORMo76clgcFsFeVwo3MyVs9CQw09qPnYEEruaKmGrux0htHyZaohio78NYSxwrfQXS4rwJ9DJHTVkYZQUhzIwPYaCngquzCe4eVgSHuK08lfZ3ICTQAS8XM4ID7HF3NMbBVgdzQzU8XE1wtNYlItQFZ1t9DPWU8HW3JDrCHTODQzjZ6+HnbYGXuwmB3tbEhHkQ6u+IvaUuvi7WlOem0FxZQE9DBW1VRbSW59HfXEVvQyml6VEkBruRlxOKl4c+6of2Iiu9GfVDezEzUcLK6hCmJiro6SoQEeZOQlwQ5ibaBPh70dXZzuOHj7h25Srv373h/bs3/PrLz7x/94YH9+9ybmmRsdEzjI6c5uGDe7x7+5rXr17wy8cPPHv6WPDeXz5+4M6Nq5xbmBX4VH/98J6nDx/QWl/P1MgIrx4+4pfXL7lx4RzH6isZ7GqhqbKAurJsUmICqcxPpTQ7kdLseJKjvEmL9aEsL5qUWC+CvC0ID7DFw1GfiCAnKopSKCtKo72lkpT4SNpbqrl6cYaG2jx8PK2Ii/YhMy2cxDh/wkNcCQ1yJiM1jLTkEIIDHAkPcSU8xBUfTyuSEwKprcylrCCFwZ5myvJTqSzKoKYil8hQLyJCPAkJcCU02J2wEA+8vOxwd7cmJMSD2NhAUlMjKSxMJz4uktSUBIrzc2ior6a9rZmW5jra25o4OdzP+MRp+vo7yC/IYOjUcWYXxqmoK6K0Ip+cohSyi+NIyQnFL8wRS0cdzOyOYO2sh7OXBf5hLkQmBJCcFUVcShgZeQkUlmdSVlNAe28T3cdbKCvPp/VYHbV1ZeTkplJRWUhObiqTU6cZnximf6CTlNRYcvPSVg5O+elU15SQm5dGZ08TDccqCIv3w9RBnyNmhzioL4+ygTzq5qqoW6uiaCKPgrGcACYUjKRRNJZBxXhlK0JBTxRF3f0oGYhz0FgKJSMJZHVWdh8OmitwyFIFVQtlNK3UMXbVxzXEkZBEf2KzIkjKjSWrNJ3s0ixi0qIJjPQjJCaQkJhAfIM98Q50x83TgYTkKLKyk0lLjye/IIPyipVq15ycFGpqS0lKjiYwxJuI6CAy85Mpry8iLS8RB29b9krv5Aehjfwg/B1bRDezaf/GlUv0e9YKreM74XVs3LeeTfs3sHHfejbuW8/3It+xRex7tkn+iJDcDsRV9yGpJsIB5b2IKQshd1gceU0JJA7uQ1xVBHFVEWQOS6Cip4CagTIHdRVQ0VHgoK4iykfkUNNTxtBGDwdvW/zCPIlODiM6OQK/MG9ScxPQMzuCtvFhPANd0Lc6iqKmDLJqEihpySKjLo64yn5BJmKn5Ba2i29m64FNK9Wzv9e87hH7ETH53YjJ70ZDTwE7dzMcvSzRNdNAXk2cw3oqmNjoomWgiq7pYRw9rXDwsCQg0gMDSy32S+9EVG4Pu8S24hvhjn+UF4HRAQTEBKFyVJ0132/iz1+t4c9fr+ffP1/Lv/71W/705Xf8Zc0G/v2Lr/m3v33Ln77csAIXf/+Wv65bx/rtmxCWE0JYfjsHVHZg7n6UQ0YySGkII6K0ix0SP65YwhR2IKEqxH6FHeyS3MxuqR85oLATyYNCKGuKo22igqGVBtomKmjoyqKhK4u6jgwHNaXQM9PEN9QDV18HgqMDsHIyR8voCKY2psirypNVmEVxRRGdx9sZGR8iIzuBlLRIklLCiYz1o6Ihm/TCSBw8LThqpMHm3VsQkZFGQe0wOsbWHDW0pKP7OJ99/g1rf9zK39avR0ReGp/IIAJi/HD2N0fXXBGloyKo6ImhqHMAMdUdiKjuRFb7ADJHRbD2MyIszZvITD+iMvwITnDD2dcUEwctnP2t8Qp3xT/KC79IT7yCXLF1tcDJw46ohDA6ultpPlZPUnIcAYE+5Ofl0N/Xy+zkxEo+89JFbt+4zt2bN3lw9w6PH9zn7s2b3L5xnScPH/Di6ROePX7E4wf3eXTvHo/u3+PZo0e8evaMNy9f8PbVS14+e8rzJ495/uQxzx494snDh/z84T3v374RKBCrAPH88SOePXq4UpDy9Mn/sTj9qY3p04D1/6RKfKo4rNqbPq16/bSJafVaXch++vCe4B43r14StC8tL85xbmGWpfkZQaj6wtIC5xZmWV6cE1ieFmYmmZw4w8T4aUZHTjJyZoiRM0OMjQ4zPTXK3OwEC/NTLC5MszA/xdTkCEODx+ntaWfwRC/j4yfp7mhisL+dqfFhZiZPMzszztTkCPNzU5xdnGV8fJRDhw6iqqqKnYM97h5eFBaVUFPbSFl5JampqWRlZVFQUEBmZibNzc10dnYyMDBAbW0tAwMD1NXVERsbS2hoKGlpaRQVFdHe3s758+eZmZmht7eX2tpa6uvrmZiY4OTJk5SUlFBcXExqaiqRkZGUl5czOTlJRUUFzc3NdHd3U1BQgJ2DPZXVVRSXllBbX0doeBgNTY0MDZ/kxNAgQ8MnqW9soK2jncGTQ3R0dVJeWUFOXi65+XmkZWVTXl3Hv1y5cF5wgB/o7eHMySGuXblKaXEJOVm5REfGEBeXQHJyKhXlNUTHJNB6rBNfvyBKK2oJjYglLDyaouJyCovK6OkdoL6+kaqqGsrLKyksLCY/N4+SomLqampXlI6OTo53dTM/PcXY6VP0dLQz1N/H8uKC4CB+69pVQYB6VUFYmJkWWJduX7/Gw7t3BEHn1a+rNa3nzy5y7dJFQZh61R+4uvtw48plAaGvSn6r3396r9VMxOrC9aqNanV0bnp8jLmpSRZnZ1icnWF6fExQ+XqsqVHQxnS8q5OutmN0t7cx0NvDqcETLE6OszQ9ydL0JIuTK4vWq7P0S3PTnFuY5ezcNJcvLXP92iVu3rjCvbs3OTnUj3+gD2oGR1A31UZRVw0ZTUUUdVRQPKqEqKIIwtJ7EJMRRkdfnbj4cGZnRxk7M0RCTCTnFxb48OoVv354z4c3rwVWpqcPH/D88SPu3rzG7OQYU+OnaaitoKWxhtSkWGIig6gozSM/J5XaygIy4oJoq86lJCMKd2tdbI018bAzwsfJjGBPWyL9XQl0t6WnuZKxE53kJkTgZKFPtJ8bRxTEUdu/FT2ZvWiIbEVp90Y0xLdjfEgcO10lHA1VcTM7jL+dHoEOBoQ4GpEe6EysuyUhtvpUpUfQ31pKX1sFFfkJmB1VxOyIHBEelswMNBHmaoyX+WEc9OSx15XDzUwFFxMlLI6KYn7kAHYG0riaqeBuoYqdkTz2xgoEuOhhelQSXyc93O11sDFVw9ZCg1B/e/S05XF20CcsxBV3VzP0dJQw0lEkwNsCO3NNdLWk0NOUwdVBF0ujQ5gbqRDgaYm1mRqGR+XRPiyBjoYUvh6m5KaFkZUaRESwPdpHJNFSE8Xf05L0xGCSonyJCfIgLsSLkvR4WsrzyEsIJysmkN7aYuryEon0tCIpyImwUHM8PY6ip3sARYXNqB7chpamMAYG0tjYqBMSbE9FeSpLiyNMTAyRlBiDtZUZPd2dvHz+gqdPHvHh/VvevnnFzx/e8esvP/Pzh3e8fvWCa1cvc/fOLZ4/e8LdO7e4fesGszNTgqGcifFRHt69Bb98gF8+MHpqiKcPH/Dw7h38PT2Ji4jg2vIS/3j3mqvL85w83sZARwPdLZU0VuYQ4mNPWU4SKVEBRPg54ediQWyIK0nRnvi6meDrZkKQtyXerqaEBTiRlhBCbWUeA73N+Ho6/H7ZEhLohIujESGBTmSmhZObFU1FaRpx0T4kxQWRlhRGVJgXibGBRIf74Gxvgr+3AykJoRRlJ9LWUEZWciTH6ks5NdhBfnYChblJVJZmERzoSkiQG76+jgQHu5OeHk1eXhKZmbFkZSXQ3d5KVloqJQW5tDU3UFZaSEV5MV2dx2htqaeyqoSa2nKiY0LIL8igqDSH4DBfMrKTyC1IJaswnqgkb+zcDLFzMyQw0gWPAGtMbY5i5aiPrYsJwVFeJKSHk5YTR3isP2ExfpTX5tPYVs3QqePk5aczMXmKjs4m+vo7KCvPp76hgpnZUXp6j1FalkdNbSk1taWUluUxcKKLispCBgY7aGwtxz/MDXMHfew8Lf5fut4qrs4D0dvd5+J83zd7n7HOdDrtVFKJNk0lAiS4u7u7uy7cXRbu7u4QLDgJhCSEBOLuIZ42TduZ2c+5oGtNsvf+Lt4frPUuYN0A7/P+DSd/WwzstVA1V0TZTAF1WzXU7FRQtVVG1VYZdTsV1O2U0LJTRtteBSVTSZSNJcTL1WpWciiZHULZSg5tJzX03XTQd9bCyEUPO18LvMPdCIrxITDaGx+BOwkZsaTlJpOcnUBabjJldcVUN5YjLMokKSMOYX46FdVF1DdU0NRcTWdXEx2djfT3tzM3N87QcDcdnY2UVxWSnBZLZHwIabmJpOclERjtxz6Fb9i+/wu2H/icXYd2sFXyC7ZKfsEXB7fyyf4tYoDYKvmZ+Ngm9Tlfymxnj/wuvpHbhaTad0ip72Wv4mbAWUbzADKaB9ivuAdFA1kU9GVQMVZA00IVTbNN9UBeRxp5HWlkNaTQtdDAPciFoBh/giJ9iUwMJSkrnri0aIqr83D1dcDU1oCEjGhsPSzQMlXFwFobSxcTpFT3IaW6We96QGmz3nX3oW3slPycHRKfISH/Jbv3b2G/7JfIqu1DVm0fxjaa+Ia54h/uTmCkJxaOBti5mWNub8BBxb1oGSnjG+qGu78DWUVJOHhacEh5Lyq6Mnwnsxu/CE9C44NIyU0mMDqEfXJS/O8//oHfvvc+727Zxr//+WP+1x8+5E8fbeedjz7n3999n9/86cPNdqa/fsa///kj3t3yGTsPbG5eyOlKIaOzFx0beXZLf8o+5V3sU9rNJ3veR1pzLxpm8hg5aKJvq4aGmTzqpnLoWCihb62KuYM2jl6mOHiaYGavhZWTLj4h9gjivAiN9iI6OZSalnLi0qKJTY3C1sUGr0BPMvMziYqPpLWrhbrGKkrK82jvqkeYl0RCUijBoe4kpoaSkR9JRmEUPqFOyKpKsOO7nUgqyCKjos7XB6SRVdXm2PFlvtwnxZf7Jfjzli2YO9uTWpiNlZsFroHWuPqbYOOmi7aFDIr6B5DV3Yuk+ld8rbgNXQcVHILNcQ62wMHPBPcQK2w89dG3VMDUXh0dCxXsfawIiPJGkBhEZGIoIdH+RCUIyC/NobGllpy8DEJCA8jLz+bE8hLn1s9y7fJlXn3/Pa9++IHnT5/y7MkTXjx/xo8/fM+r71/y6vvv+fsvP/P61Ste//iKn378kZ9+/JGfX//Iz69f88tPP/H3n3/m7z9vWpZ+fPUDr1+9En/9j7/eXBQpDy+ePObZo423LE+P7v/LVvRmM5MIIJ5u3H9rjO5NJeL+7RtiaLh789p/W8oWfT/RON2bi9WirQqRCrJx7zZ3blzl6sVzYsXh5NJRlo/Ns7QwK17lvrC2ysX1M1y5sM6FtVVOn1hibvYIM9PjTE2OMj01xtLiHKdXjrN8fIHpqTFOnVzk+NI8C/NTTE2OMjzUS19vB8NDvUxNjnJ+7SRXLp5mbfU416+si/chlhbnWTq+wNzcDAoKcigqK2FobISWti4JiclUVNaSI8yjoaGJ3t5e2tvbEQqFNDY2ilWIoqIiOjo6GBgYENueqqqqKCgoICsri4qKCnp6eujt7SUnJ4fMzEz6+vqYmZkhOzub4eFhCgoKKC0tJSQkhOPHjzM8PEx4eDhlZWUMDAwwPHKY8soK4hMTKC4tobq2hvbODtbOrXNm7Sx1DfVk5WQTKggjPTODuIR4AoICSUpJJigkmJSMbDJy8vi3axfPcfncWc6eWhbbbI7NzbIwM01LUzMDff1EhkcRGxtPRUUVKSlpxMUl4OMbSHFZNbEJqSgpq5OWnk1DYytDw2OUlpaTmZnN0NBhWlvbqa6sorqyioa6etpb2xjq6+fI6Ji4pUh0iOxAogoykYLwJiT811VqkfJw/fIl8XnR69dOr4g9gmdXTnFxfY17t27y6P497t68wY0rl8WBI1HF2bVLF9/KXIjOi5SMNx+L6mJFKoTovS/MTDPY28OR0REOD/TT09HOYG8PEyOHGe7vY7C3R1zxujw3w/LcDKeOznP21LJ4eO78mRXOrpxgZXmRu3dusL52miuXz3Pn9nXW105TWVeBqas1EjoKqFjoIqOnxH4VSVSN1ZBSkeAryR24+diRV5hObV0ZMzOjRIUHU1qUy/1b1/nl1Uv+85efefHkMfz9F358+YKnGw95cOc2K8uLrK9uyndTE4c5sTT/a8VoGTmZSUyODzI7OcS5E9P0NxcT5e9IhK89AS5mBLtbkiTwZLC1nNPzI1w4Mc3a4gSFqTG4WegT5ulAoLMV5moy2GlIY67wLVbK+3DWk0VXagdO+nLY68ngbKRAsJMBgQ56+FhqEGynS5SbKcE2OviZqBJqb0iVMImepgpig9zIjg0mM8KfwgQBy6NdJPo7EmCrj7+NLj6WWlioHyA52JEARz30FL8m2N0QXzt1PK2UcTNXwMNGhWB3QwQ+Zvg66WFrqkCYnzXJMV7EhLkQEeKIo40mkSEuBPnY4Gyri576AUz1pLE1UcbCUA4txW+Rk9yK8qFd6Knvx1xPFgNNCUx1pLE1U8bFWgtBgC3ZSUHkpofSUp9DepI/Yf62uNnrIghwICbYHX9XSwrToqgSplCSHkNamA9JwW7kxviTF+dPWpgbqaHOhAYZEx5qhp21DA62cmhq7MLRQQkD/X1ERzqSnxfF1GQ7d+6u88MPD7h37xrJKfGUlhZz69YNXv3wkr//8hM/vX7Fs6ePef7sCb/8/Jqff/qRZ08f8/TJI54/e8LGw/tcOL/O9NQR+vt66O/rYXRkmJtXL/Hgzk1ePn3CrWtXeXDnNicWj3Hy2DFWl5fhH7/w84unDHQ2k5EYSXiAK56OJoT6OuDjaoqHnRECX0e8HU1xtzUkIdKLlFg/wvztCQ9ywsPJCD8PC8ICnPBysyLQ14nIMG+C/FyJjfTHwcaAiDB3QoOciYn0JjE2iNGhNh7dv0xZUTqlhenERQUQ7O9CVlo0tZUFpCZG4OvpQGigB9GhviREBlFblkdrXRm9nQ30djZQUZJDd3sdVeV55OUkEx0dREKCgPLyXOrqSsjPTyMtLY4CYRYtdXVMjo2Kbw4sLczS3tZETnY6He1NdLQ3kV+QTWGRkPyCTAoKsxgZ7WPu6Dg1zYVkFsYSEuNBRkEMEYm+GFqpYmavg4GlGtYuhkQk+hOe4Iebvx0egQ74CdyITAqisDyL+qZKCgpz6O5pY25+kjNnT3L9xiVaWutZXJrjwsWztHc00dxSx7HFWQaHepiaHqN/oIuS0lyE+alEJQTjE+KKj8Adl0AHtCzVUDZRxMLbFF1nHdRsVFGzUUXHWRMtO1UUTKRRMJFGw0YRVQsZlM0OoWR6cPOjmTRqVvIYuOtiG2KFpY8Z7pEuCNJDsfG2wEvgRkJ2NNXNJaQKE2jurCevWEhpVTFzizNcu32Fk6eXaO1opKBYSJYwjaGRPuYXpujobKagMIfsnDRKywpoa29kcWmGqekR5o9N0j/USV5JJmGxgXgEOBOeFMohdQk+/3YLu6S2iZWIbVJb+fC7j8R2pi17P+LTfR/z2f5P+ELiU7ZJfc7OQ1vZJb2NQ5r7+U5hN/uVv0bRQBp5HSm+k/uSvfK7kdeRQkFf5i2IUDNWQlbrIDKaUijoymBgrYudpzWBUQHEpmCFhsUAACAASURBVMcQmxpFREIY0ckRJGcnUFSVi4KGNDYu5lg4GOPka4uaoSKaJioY2uigbqKEhqkyOpaqGNhqom6myEGNfexV/Ip9SnvYK70TGdW9yGsc4KDSNyhqHcTC0QD3AHvc/O2ISgrBJ8QVe3cLfEJcUdKSxdLR5NdmKGeCorwIjfVln8xudu//ArdAx8360dgASuqKMbE3Z8uX2/lff/gj7/xtC+98uJX/9YcP+D/vfMwf/7aV373/Cb97/yN++96WX8PWn/P79z/jjx9u4Z2PP+BrmW9QN1NEwUCCbxW2cUjrGxQMJJBQ/Zr9yl9j7KiFjpUyupbKmDvr4uBjhoOPGU7eZrgHWOMRaEN4gg/+AidcfMzxCLAmVRhBbWsBacJogqN8cPd3IiYlkoiEMJLSE6htqqawrIC8ghxS0hNISY2npDSX3v4WevoaKSxOIzktjPScCKqbc4hJ88PaRR99cw127fuS37zze/7y8ad8vPVLrBxcOTw2wV8/3YaVixs+4WHYejljYGuCgY0eHoE2WDhpomUig4qhJIr6Esjq7kXB4ABqZtKYumqhYSGLvO4+DqrvQUbzG/QtFTC3V0fTWBoLZyOM7fQIjPAiMjGY+PQoopMFhEQGUFNfRnZOGukZyVSUl7IwP8vGg4e8+uEHXjx/zqMHDzl3ZpXrly+xce8ujx/cF9uXHt69I77of7rxkJdPn/yPFa3PHz/i6cbDt+BA9PpXL57z+vuXvHjymI17d7l/+5Y4hP3o/j027t0Vh59F2YX/yXb0ZiD6TWXhzUanN8+/WfEqskmJwOHNwblnjx6Ig933b98Q25ZOLh3l2Nw0c1MTTI4dZn76iFiVWFleZGV5kbO/Nl8uLc5xeLiPudkjHF+aZ2J8mBPLR7l8aZ3ZmQlmZyZoa21gdGSAwYFuamvK6e5qZeRwP4MD3UxNHWZ5eY4L58/w4P4t7ty+xuSREfoHullbO8Py8jLGpibIyMqjoKiMk5snaVlCHF09cHZxIycnl9TUVLKzswkPDyc7O5vBwUHW19cZHR2lqKiI5uZmOjo6aG9vp66ujoyMDIRCIYODg5w4cYIjR45w8uRJioqKcHNzE6sbvr6+1NTUUFhYSFJSEhUVFTQ0NJCTk0N5eTkDAwOcXV+jqKSY2Pg4soU5hISFUl5ZweHREU6fWaW7t4eunm5Gx8cYPzJBQ1MjGVmZxMTFEhYuwNM3ACc3T/7tyvk1RCDxZkB4dvIIne0d9Hb3EBkeRWJ8EhUVVaSlZZCRkUVScirVNY0kp2VjZ+9MaloWOcICiksqKCoqobe3n46OLpqbW6mv3dyKaG5s2hye6+vn8MAgI4MDbzUaiaxGp44viUHi4voaVy9eEGci3mwauHrxAlcvXuDKhfNixUIEDtcvX+L0iWVxs9LqyRNcWDvL3Zs32Lh3l3u3boqBQfT6W9euvjVM9yY0iOxUokyG6LEobC3anlg+dpTjRxeYHBt9awBmanyMmSMTDPf30d/dxfTEOAtHxpmfGOPo5AQnF+ZYWznBxbVV8Xr1xfUzrJ48zr27N7lx/TIP7t/m0cY9Hj64w/TCFA6B7sgYqSFrqIqkpixSGtLo2+ptBvSU9yOjtJ/UzGjGJvrIzU1DUe4gVeVF/PD8CU8e3uPvr3/k51c/wH/+k5dPn4i7oUVdyqPDfXS1NzE63Mfk+DA9nU3k5aQyMtTNwswwRZmxZMcHkB7tR4UwntggF1wttYkNcuH+5ZOsL41ze32R+sJ07AyUEcaH0lldQJirNU4GKrjqK+KkLY2N6gEctA9hpymFq5EivjZaZEd54merjZOhPLHeVggjPAiw1sLbRAWBrR4ueoqEudpSlpVEYog3qaG+NOVn0pyfSX1OKvkxIaSHeBPmZEmctwPOhqrY6Mjj72REqLsV/k6GWGodwN1CEXdzBax1DuBsIk+knwUJIY6EepkR4GqIwMeK+HBXyvNjSYn2JjbUBWcbLUz1ZDDXl8FE8wCGansxVNuLvsq3aCt8hZb8bnQU92CpdwhDtb2YaB7AUu8QlnqHcLFUJcDVEF9XAwQBtggCbEmO8iI7KYiWaiEtFdlE+TsT6mlLcVo0lTnx5MYFkRDoRLrAnZxoLxID7Ql3N8ZA9yv0tL/E1Og7HO1kcbCVw8NdA2cnFZKT3Kmvz6C9rYjBoSYmJnrZeHSbl98/4fGTBxw9Os/NG9f4/uVz/vmPX/j+5XMePrjHxsP7PHm8weNHD3nyeIOXL57xw/cvePrkEbduXufypQtcvXKJ27ducOPXfY8fX77gxpXL9Hd3sXryBOdXV3ly/z53r17m8tnTTI8OUFmUSVZSODFhbrjZ6+NgqYmDmRYBblZ4O5oS6G6Nv4cFrnZ6BHhZEexrS2ZyCAFeNgT5OZGVFkV9dQG5WfF4u9sR5OdMSUEqJYXJZKZGkpYkIDs9mrqqPBbnR7h0bpnqciEjg2001BSTGBtKWlIkyfECBEE+xEYEkxIbRmZSFNUlQsryM6gsFVJTkU9WWiwFv1b3drXXMTTUQX9/K21tNVRU5FFcnEVtbSmlhXk0VFXR29lBQ001zfV1jAz20d7WRG1NBWWlBQwP9XJ4pJ+x8SF6eltpbqlh+HAPPf0tCIuTyCyMJT0/mvAEH5y8zdC3UEbLWAELRz0sHPXwE7jgJ3DB1c+awEh3opIDScyKJK8knYLibGLjImhorGZ27gjdPW309nVQXlHE4FAP0zPjTM+Mc2RyhBs3LzMyOkBTcy2HR/oZPtxDdm4y6dmxRCeG4C/wwDXAAQc/W0xcjVExV8bYzQh9Vz20HDTRsFNHx14TfWctdBzUUbdWQstGCQ1reTSs5dG0UUDTVgl9Zw1sgi3xTvQgriCasLQQ4oRRRKSGkl6YRKowjrqWCjr7WxEWZlNcUUhtQyU19RUUl+WTV5hNRXUJ7V3N1DZU0t7VTFt7I/UNVdTWVVBckkdmVgpZ2ak0NFbS2lbH4bE+mttqScmKIyDcGxcfe4Ji/JHWkPxvELHj0HY+3vcJn0psKg9vKhHbD37BTult7JbdwVdyO5FU+46DGvuQ1jrAQY197FP4im9ldyGh/A3yOlIc1DiAooEsqiaKKBnKoWKogI6lBoZ2uhjY6mDpYoZniBuhcSGExYcSkxJJdlEG5fUl1LZW0TnYgiAuCHn1Q7j5OeIf6YWc5kEcvK3Rs9RE10oDI3tdbDxNcfSzwtLDGC1LFZQMZVA2kuWg0jccUv4WJW0p1PRl0DBUwMbVhNBYX2JSQ4lNFeAX5o6DhyX65hooacni6GlDWm4i9u5WhMcHEpcuQMdUBTV9OTFA+Ap8iEqJRsNYm493buU/3v0L7378OX/+eDv//uct/MefP+d3f/1CDBG/++un/P79z/n9+1s3P36whd//7X3ktBUxdNBF00KRg5pfo2gogYaFHEqGh1AylEHFSBodK2VMHbVx8rPAM9QeOy8TLJ10cfI2w9HLFHsPYywddRDEeVFQkUJeWRJpuZEERbjjF+ZORn4yVU3llNUVk5mbTlZeBpnZafgFeuHh6UxEZBB5BWn09DUyOT1AR3cV5VVZ1DYJ8QuzwzPYCgdPE6ycjNknu58/fvAef/l4C+9++BmZwgIycwuQ19BFz8ISHQszZLWU0bM2xMrNAnmNA2gby2FgqYKagRQSSl+xT3Ez56FoKIGy8UEk1b9CyUACC1dt7D0NsHTWwsJBAwsHTTQMFbB0McEz0OnXnIoV/qGeJKZEU9dYRVFxHlXVZZxeOcXLFy94+eIFd27e4tK581y79K+KVlGz0p0b18UBalFd65OHD3i68VA8ECc6RAAhClaL4ODJwwc8f/xIDBrPHm2IA9ii4+HdO7+O+L498Hb7+pW3Wpf+b+1Kb1a1/k/NSyL4eLPx6b8eIoXi/u0bXL98gQtrq5xdOcHpE0ucOn6Mk0tHmZ8+wtHZKc6cWubC2ipnTi2zvnqKS+fOsr56ionxYaYmR5mdmWBpcU5sW5qeGmNifJj+vk5qqssY6O+iv6+ThvoqBvq7GDncT29PO/PzE5w/v8LplePMz01yYvkok1NjVFVVkJ2dSWt7G2YW5hgYGiOvoIS8shrW9k5o6OhjZmWLr68/fn5+JCcnk5qaSmtrK8vLy9y5c4fFxUWKi4spKiqioqKC9vZ2BgYG6O/vZ2JigjNnztDf309NTQ2Li4usrq4iFApxc3MjKSmJyMhIoqOjqayspK2tjdHRUQYHB6mpqaGnp4f5+XlGxkbJzc8jOjYGLx9v3D09KCgqpKSslHMXztM/OMDg8BBzC/OcOr3CsaVFjkxN0jfQT21dA1FxiegYGPNv185tQsTVC+usn96sGRW1JIkuhDPTMxBm51BbXUOeMJeysgoqq2oIDBLg7OZNULCAwqIyGhpbycsvJjIymtzcfDIysmhqamFoYJCmhkZyc4QU5OXT09HJ0dk5ejraGR3ahInxw8OcOr7EhbWznD6xzNLCPBfX18Q5hzchQqREvAkRonC2aEDuTZvTpXPr4pVr0S7Em5mKy+fPiZ8XPXdxfU3cdiD6maL3I1qAvHRunbXTK+KGpvnpKfHA3NHZGY6MjogBSaTuHB7oF0PE7NgIM6OHmRsf5eTCHOfPrHD1wjqXz53l3K++vsX5GXGw+s7t69y4vtmMM70whZWXA9KGqsgaqqJkooGutR5mTiYoaUmzZ982zKx0qKjKJTk5ku3bP0FZSZZrVy/w+seXfP/sMf/46bV4pVoUqnq68fBf0uCpJZrqq8jJTKG6opjDg11UlOZRW1VMeXEmsSEelOfEUJoVRWyQE/5ORsQGOhLmaUl3XR6Pr68w2FiEn50hRkr7CHQ0IdLLFhstOZwMlPAx0yDIWpdAKx0CrHSIdLfAQV8eWx0Zgp2NcTBQINjJiFAXEwLt9Amy0cPdUBlXPQVC7Y2IcLMnNdSPkqQYkvw8yQwNIFcQTJSzPfWZyUS5O9BeLGRtZozLizMsj/VTV5CBg7E2RmpSmKl+h7PxIbwtlXE1lcPLSpkYXzOyIt3IifWkJC2I3ER/chP9qRRGkRbtRVyIE552OljqyeBpq46lriS6irsxUvsWW0NpHEzksNSVxFj9O5zMFLDSk8Ja/yB2RjLYGkrjYqGEj4MWnrbquFmr4+GgjZ+zIZ52OkQHOJATH0BcoAsJwW6kCbwoSRWQHe1DuKcZcX5WZEe7khHhRJy/BS728mirbcdIdw86mjvR1dqNkf632FjL4u9nRHS0CwH+VqSkhpCaFkFJWQ5HJke4ffcGDzfucuvmdZ49fcyrH17y5PEG9+7e5snjDX7+6Ufgn7x88UycmfjH33/mp9ev+P7lc3HY+vX3m+G6KxfOMzI4wFBfL/PTU1xeX+fm5cucXJhjuKeN7pYa8jJjKc6Jp74ik5RYH3LTwyjIiiIpyg8vJ1ME/k5Eh7gTFexGeWEKzbX5dHdUUpSXTElBKq2NZQz2N9NYX0xudhKtTZUU5ibTUFNAVVkOqYkCcrPiyUqLJi0pnImRHipLhawszzIzMUxWajyRof4E+3ng4+5IZKg/kcG+CNMSqK8oQpiWQEJ0GBnJsSTHRZCWGE11RSFd7Q309bXR29tKd3czDQ0VVFQUUFtTTnG+kNrKCob7++jpaKepsZa62krSUhOJjQmnprac/oEucWYhIzuJ7NxUqutKKS7LIacokbS8KBIyQ7Fw1MHKWQ/PIFsMLFWwdTPEylkPF18LnLzNcPO3Ii49mJLaTGrbimntqeH8pVWOTI6ycHSGCxfX6Oxqpau7jda2RopL8rl67SIXLq5R31DN3PwUp1aOc3ZthQsX1xgY7Gb+2CSjE330DLVR1VRKZnEa2RUZxAijMfM0Q9dBFzNPU0w9TNCy1UTNUhU9R230HbXRsFJC01oRDSsF1K03cxKatioYuGjjFGpPSFogcXkxJBbGE5MViUeIG+HxwcQmh5NdkE5RqZDAEF9i4iJJS08iOyedisoSurrb6Ovvoq29id6+Tto7mmlqrqO3r5Ox8WFa2xrJzEolPiGK3Lx0ikuEVNeVEp8UiZOHDTYu5lg7b168y2kfYuvez9gltY0dUtv4QuJzdkrv2ASIQ9v+ZW/6NSuxVfILth/cxq5DO9gts4vdh3YgqbaPQ5oSfC37JTsPfMG3sruR1pBAQVcaJQN5dK210LbUQE5HGgVdGYzs9bBys8DU0RhXfxcCowIIjArALcAVn2BvEtLjyS0RIizJoqKhmFRhApLye/EL8yQyJRQ1Q0UMbXQ4oPAt8jqHNn+O/uYhpyuFgv4htCxVMHfbzDLs2vsZB+T2oKh1EAn5r5HXkMTR04rQGD9ScmIJi/UnOMoPa+dfL1IFXpTWFuET4k5CRiTpeQm4+dnj5GVNVGo40WkRBEUH4hbgzjeH9orrXd/52xZ+//5n/Me7n/Lvf/qM//3Hj/iPv3zIb/+6aWX6wwdf8IcPtvG7v24O0f3m3XfZJbGHg+oSSKp9w1cyn7NXaQeHtL5FWmsfcroSmDnrY+VmhL61OrqWqpjYaqGsc5ADcrtR0pbCxFoTB3dTbJwNiUoMoLo+j7yiJBJTQ4mI96O0oYDDs/009tSRW5opztLkFWYTGOSDg6M16RkJNDZXcGSqn9NrRxk43ExGTjQpOWF4BlsRHONKcLQnnoFOSCpK8bv3/swf3/8bv3/vAwaGRzC1tkdV35A9khJ8JbWfLyW/RkZLloOqkpvwpSuNiu4hdM0UMXXUxcxFFxNnHYydNTF10cXYWRM7H2N8wh3wCLLC2FYVZe39yKp+i66ZKrauZpjY6GNqa4CbjxOhUYFkZKcgzM+kqrqMwaFeNh4+4MXzZ9y6dp1rly5z/eJVbl25Jr7wF0HAgzu331IMNnMLD8Uw8eLJY7Ea8fzxo/8GB48f3BdnHkTnRRZnEVQ83XjI/du3uHXt6ls5g6sXz3Hz6iWxJWnj3m1uXbsstik9un9HrCSIAEEEGCIoeNMC9eLJBvduXX8LIkTqhUjp2Lh3m9vXr4jbls6unGDt9Elxveup48dYnJ/h1PFjYsAQ7UasnjxOb0874xPDtHc00dvXwbnzq5w4eYyu7laGD/fR29dBVnYqtXUVHB7pp6e3nfaOJjo6mxkdG2R8bIhrVy9w8dIaY+NDDAz20NHZQkFBHonJCcTExWJobIRPQCD+wWEECyJJycjG3csfZ3cvMUSkpqYiFArp7e1lYWGB9fV1JicnaW9vp6Kigra2Nqanp5menmZqaoq5uTmmpqYYHR1lfHycjo4OpqenWV5eJjAwkKCgIAoLCxEIBDQ2NtLb20tnZyeVlZXk5ORQVVVFa2srtbX1pKdnEhYWjqGhMe7uniQmJmNpaU1jYzM9PX00NjZTXV1LVVUNTU0tjIyMMTk5TVd3Lwkp6WjqGvBvNy6c49L6GS6urYrtNJfOrXN25RTH5mY5fnSBxvoGKssrqK+to7y0jNraeqqra4mNS8LG3gVvnwD8A0IoK6+mtKyKxMRkMjOzKS+vpLKymqKCQjLS0inIy6ejrZ2x4cMcHhiku72N/u4ucVXZyvJx8UW5KEQtAoU37UwiFeDN7QYRRLxZv3rjymVxSFr0OhGpvwkN1y9fEo+uiNoMRGHuN61Tl8+fEzdEiRQK0fLjyaXFtypdF2ammRofY356ipkjE+K5+TeHYRanJ5mfGGN+YowT87OcP7PC9UvnuXbxHBfXVrl68RxnV05w6eI6Vy6f5+GDO9y6eZVLF9epbqhC3VwXCS05ZPWV0bMzxNLVHGM7A5Q0DiEpvQcdPUUaGkooKxMSEuJFXl468AtPnzzk77/8KJ6237h3V3z3YfOPxGat2sVzqxybn2Kgt4OO1gZ6u5rJzkikqryArrZq2moKyE8JReBtTZCbGQkhLmTG+OJupUVJRgR9dfm4mKiiL/8t5qqSGCvuw1xVEkd9RUKdTMgO8yTWwwo/C21sNA/ha62Lvb48fnb6uFtpYqYmicDdHB8bXRwNFAh2MMLTWBVHbTmS/RwpihfgZ2VMfmQImcG++JkbEmZvSYitOVnB/mSFBTLeXMfRgS5OTgxx9dQSR0cHiA/1J8DZCkcDOWw1v8PDWI44X3PSgmyJ9DAi2suMzAhX8ZEc7EikpznhnmbkJ/pTkBRAlI8lwc46uJjIYqm5FweDg/jaqhHoqIWXlTLOxjK4msphrb0fG50D2OlJYqNzACcjaTwsFHE0ksZaRxIPaw2C3UzxddDH01ILbzs9BO4WpId7Eu1jS3q4B7H+NvjZaxHopE2UrzFx/mYkBFsQ4K2Lsd7XGGjvQUt1B+oq2/By1yA0xAxBmBXR0U4YmchhYCiPiZkGnt4OZGQn0TfYxZVrF3ny5BGPNh5w/94d7t65xcMH93jx/CmvfngpHpr75efX/P2Xn/jH33/ml59f8+qHlzx7+phHGw9+3YZ4Dv/5T86cOsnU+Bhdba1cPHuWezevcfvyBeYmhmmsKiI5NoiMhBBK82LJzxTQUJlOSqwfAn8n/N2tiA5xpyg7jtyMKPKzYpgc6aS9uZzO1ko6WiopKUijrCST1uZyOlprmD4ySElBBvXVBVSWCqmtzKOztYacjHiiBH7UVxdRWphJW1Ml48O9jA52U1GcS3iwL0G+7iTGCIgVBNJYVcLUSD9N1aUkxYaTmRJHaUE25UVCivIzKS3Koagom5qaEvr72+ntbaW6upiiQiEdLY20Nzdt3hjo66Kvt5OB/i6am2ppbWtg+HAf3T0tFBRmERUbSnCYL5ExISSlxhCbHEZyTiTZxfHEZ4Tg5m9FVLI/KcIIXHwtcPO3+tedWCdd7NyNEMR7U1CZSn1HMS3d1YxPDnHy1BLLJ45x8dI6k1NjrJ9bZePRPVZOLzM6NsTGo3ucWjnO4ZEBausqGRjs4fTqCa5eu8Cx4zO0tNdQWV9MQUUOofFBBMb44x/jh7GLEboOutj42+AicMbSxwIde2207TYzDmYeRujYqW2qETaKYojQd9bCMcSOoBR/IjIFJOXHE54chmeIG1EJoaTlJJAlTCEjO4XQsECSkuPIzklHmJtJaVkhPb0dzC9Mc+LkIrNzk2JwqKmtoLGplvqGaurqq2hrb6S4JI+y8nwqqouIiRfg6e+Mb6gHbn6OuAU6o2wgz06Jbew+tEMMETsObedTic/YJr2dbVJb2Sa1VQwT26S2suPQdnbL7OIr2S/ZKbmVvYpfc1DjABKqe5FQ/g5ZLSnUTZTQtlBD11oLAztdtCzUxRBhYKuDtbslVm4W+Ef4ERQdiE+YN04+jrh4O+MX6ktodAgh0YF4B3vg4GGNkZUuZnaGhMT54xXqip6lJka2uth4mmPmbIimmRJSqt+JdyL2Ke1BQf8QsmoH2LX3MyQVvkFNX459MrvZJ7Mbc3sDgqN8iE4OJSzWn8TMGDLyk0nIiEYQF0RBRS4JGdFkFqSQVZhMcJQPwVE+JAnjSStIJiYtGlt3Oz7c/im//+Av/Pa9v/L7v37060r1F/zh/R385k+f8PsPtvDOR5/y7ic7eO/Tr/jLJ3t458Mdvy5Zv8efP/2AnRI7OKDyzeaInMquTUXC4CAa5gqYO+tj4qCDgo4UspoHMLBUQ8tYAUUtSYysNbBzNSanKJHYlGC8Au0Jj/YmLimIjJxohMVJ5FZkUN5STHpxMqHxQTh72+Hq7UhQqB/mFkYkJEbS3dPC6HgvY0f6OXp8guqmItz9bLD3MMbUXh1nX1MCIz0Jiw1E3VCTv3zyIe998ikq2rrMLhxly67dfLb7K/6f/+//8P++8xt2SuxCTkcWdRNlLBwMUdeTQ8dYGd8wV+KzIhEk+eMe4oBzkC1mrga4h9rhFmSDhYsOls7aWLvqomsqxyGlTfAztNRC21gNz0AXohPD8Q/1Ji4xioTkGJpb6pmbnWTj/n1e//iKW9euc/v6De7duMO9G7d48nBDDBAiS5Po//j3z57y+vuXvHz6RKxGiJ778eULvn/2lCcPH4jPicBBdDx7tCGue33x5LG4oelNiBBdkF8+v8bNq5fEFqQXTzb4/tnjt3YhNu7dFoetn27cF8PAf80/iGxLL58+EucjRBamjXu3xW1OIuuUCCJE2xAX18+IB+curK2yfGye40fnOHX8GCcWFzi5dJSTS0eZm52kva2R1rYGMjKTSU1LYGCwm5nZCXp62+nuaaOruxVhbgaVVSV0dDbT3tFEZ1cLPb3tTE6NMj42xKmTiywcnaa7p43aukqystNITE6gqKSQuIR4jIxN8fQNIDw6jvjkNApLK0hJzyE7r5AcYR5CoZDa2lpqamoYGhri8OHDzMzMMDw8TEtLC3l5ebS2tjI7O8vo6CjT09OcPn2a2dlZTp06xdWrV+nv76eiooKVlRVqa2vJyMigoKCAsrIy+vv76e7upquri66uLhobG2lpaaG+vp6IiCjCwsIJCwvHy8uH2Nh4oqJicHR0pqOji9OnzzA+foTq6lqSklJITEymqqqG1tZ2SkrLiYlN3ISIa+fOcmVtlStrq5xbPcXlc2e5fuk8F86eZnbyCCeXFhkdGqa5voG6mloa6xtoamikpKSM2rom4pPSSU7JwNXNi/SMHAqLyigqKqGmpm4zVF1WQW6OkIy0dMpLyxgaGGR64ggjg0McHuhnZHCAybFRTp9YFrcgrZ48wZ0b18V3/UXH5fPn3tqHOHPqpFh9EG1AnFxaFNuiRIuN66unOXdmlasXL4hlvscP7r/Vmfxm/dmdG9e5fvmSWH0QKRr/NZchei/nzqyysnyc2ckjzE1NsjAzLR6CmRofY6ivl/7urrcqX5ePHeX04lGOz05zdHKC47PTrJ5Y4tL6Ga6cX+PSr3R/5cI6Fy+sceH8WTFEHF9awMfPE0U9FaS05JDWVsDQ3ggTe0PU9BQxNtfEL8CJ3LxEKstzyBemMNDbQkxMKPfuXeP1Ty+5f+8W66ungvBttwAAIABJREFUuXfrpriVSfQH5+7Na5w7s8LS0RmWjs6IR1n6ulsoLcqhtamaztYqMuKCSRK4E+ppSYSvLckCd0oyIsiK8mGis4pABwNcjJWx05XFVGkfLoZKhDmb4GWugbuJGsl+jgTZG+JjoYuPlQ7Z0f7UFSYx0V1HWpQ3JmoHsdSRIdLHnjSBB57m2jjqKRBkZ4zA0YQkXwfsNKQJtjYkK9iTJC9nYl3tENiZ429hRISrHcmB3lRnpzDV28HtC2u8enyfhckR/FyscDdRxkbtG5x1JUjwNSU3woUEH3PCHHWIcjMk0EadIActwlwM8LPRIMRJj+QgOxIDbHAxksPDWA5nfUmc9CRwN5bGx0IBb3N5PE1l8TSVxdtcHlfDg3iayuJnpYSXmRyeprK4Gh7ETOVrzFS+xUFfmgB7XSK8zPEwV8dMTQJXExVCXU2J9LIixtcWgYcpAY46+NipYGcsiY3ePlwspTHV24uh1h50NXZjYSyBntYe0pPdCQ4yw9pKDhsbJQKCbHBy0UdLVwYbO0PiEiMoKS9gamaCpaVjLB5b4MTyEpcunufhg3u8fPGM718+Fzcy/fzTj/z0+hU///Sj+PEP37/g+bMnnD97hh+eP+PVi+fcu3WTuqpKutpaGR8e4OTiApfOrLB6fJbGqgLSE0MI87fHzV6XWIELhdkR5GdGUpoXT2ttAdXF6Qx01dFUU0BOWhRPN64z2NvEkdFuRoY6qSgVUlWeR29XIy1NZbQ0VpCXnURGSjQVxbk83bjJo3s3KMrNICM5lsqSPPKzUwkN8KKuspizpxYZ6GkmKy2WjJRoUuIjyc9MpqelkZnRYXpbmxBmpFCQk0FTbSUVxfmkJsVSVpxHY0M13V2tDA320NnRTE11GTXVZXR3tdHcVEdfbyd9vR0MDnQzONRDfUMVdfXlNDZVUV5VSFllAQVl2aRkxREc4Yurtz3uvvZEJgVQ3pxPVmkCmSXxFNZmEJkagF+kC36RLjj7W2LlZoCJgwYmDhrYehriG+GIIMmbiER/yqsKWT+3ysrpZc6cPUVvXyfNLfWMjg0xOTXGqZXjrK2fZnpmgta2Rtram5ibn6KhsYae3nZmZsdobquloq6E9LwUXPyccQtyISQxGJdQVyx9LLH2s8YxxBG3CDccg+yx9DLH2scSlzAHzD0NMXHTw9BVZ/Nw0cPM0xinUEf8E/2IzonCN8oLb4EnGUWp1DRVUFVbQkVlMR2dzaSnJVFaUsDgQA8nTyyyevoEU5NjdHa10tRcR0GhkJ7eDo5MjjJxZISJIyP09XdRWl5EelYyBYU5VFYV0dnTTGNLNQ1tVbT1NZJbmklkigB1E2V2H9zJHpld7Dy4nc8PfMaOQ9vZcuBTth7axo5D29l+cBvbpLay/eA2dkrvYLfcl3yr+DV7lb9FUm0fUur7UdCXQddGExNHfUwc9TFzNsTawwwTJ0P0bLTRNFdD21IDY3tDbD2t8Qx1JzgukMjkCAIi/fEJ88U/IoCQqGBCooKJSowkJScRQVwI/gIvIhND2XNgJxrGypjY6yOrIYWZoyEWrptDZHrW6shpS7JHZgfbD3zKLqkv2COzA1U9WSQVvkFFVwZjG22UtWWQU5PE2tmEiIQgfEM9CIsNJCYlnIqGYnGIPT0vhdjUCLKL0sguSiEqKYT49AgyilLJKEolPFGAjpku73/xMe98+Df+9NEnvPO3zeD0X7bs5sOt+3j3ky9577NtfLB1Ox9t/4ZPdu7n4+0H+ODz73j3k5388cOP+e0Hf+KL7z5HXu8g6uayyOru5ZDWNygbSaNlqYSi7kGU9aXFoXA1fRmUdQ6iaSCHg7spiRkCOvpryciJxt7ZCA8fa6Li/MgUxpCeG0N4SiAeAhf8ojyxcjVFz0wTKwcTbOzNcHSxpqq6mMmpwwwMd9DQXEFLVw1peXHYupli526CkbUatm6GhMb4kVmQhpWLDX/9dAu/ffc9PHz9yS8u5Td/epcPvvicD7d/yt92fIyCnjyK+nJYupmgoCaFrbMpCWkRCEvSiM2IwD3IERtPc2y9LDB1MsAl0BZzZ32U9Q9iYquBm58lDq6GGFqoYWSlTXh8MPGpkeQUppGSlUCgwJe8wmyaW+oYOTzAqZPL3L5+g9evfuT+rbvcvX6b+zfvcufaDR7evcf927fEu1ZPHj4Q5x9evXjOz782LD3dePjfIOKH58/E4PD29sO/BuXEw3O/NjR9/+ypGC7u374lXoG+ff2KGCCeP37I988e8+rFU/GGhEiZEOUYXjzZEKsLonzDs0cP3rIqiZqcREDx4smG2L4kymGI9iEurK1yYW2Vy+fXxNdMl86d5dql8+KQ9ZlTy5w+scTK8iInFheYnhqnva2Rmtpy8vKziIuPJDkljpbWekZGB2hpraeuvpLqmjIam2ooKMyhpDSfwyP9TE6NcmRyhFMrS4yND1FYlEtySjw5wgySU+IJFYQQGx9HpjAXGwdHAkPDSUhJJzg8Gr9gAf4h4eTkF1FSWk5TUxNHjhxhcnKSlZUV5ufnWVxcZG5ujsnJSUpLS2loaODw4cN0dnYyOTnJ+vo6s7OzLCwscPToUa5evUp3dzdVVVX09vbS09NDcnIymZmZFBcXU1hYSHd3N3Nzc4yOjjIwMEBnZyclJWVix1Bubj7Jyal4enpTUFDEuXMXePz4KTdu3GJpaZnW1nYKC4spLS0nNzefoOBQgkPCUVbX4t8unz3NzYvnuHv1EtcunuP6pfNcv3Se82dWmJ088uvK8gyDvX10tncw2D/AYP8ATU0tlJVXU9fYxsDgCHn5xQhzC4mLTyYrK4eamjqSk1MpK6ugubGJuppaykvLaKir5/DAIHNT04wODTI7eYSV5ePiHuOV5eMsLcy/tQkhUgBENiLR/sObCoQoR7GyfJyL62vcvHpFDBoi2Lh0bp1b166Kf+luXr3y1iiL6JzI7vSmdUpUNfsmOIg+P3/2DGdOnRRblkRbF1PjY0yMHKano522pkaG+nrFzUynji9x5vgiJxfmODZ1hGNTR1g+OsfqiSXOrZ7iwq/Li1cvnuPc+iprZ1e4d/cm165e5NjRWWzsLJHXVkReXwVlQxWs3a0xtNRhz75tGJuqU1ScRk1VLgtzw8zNDDE/M4K1tTEdnY2cv3CG23euceP6Vf7x02uebjwUZ1E2dzkuMDs5Ls5E1FaVUl1RzEBvG4115dRUFhEZ5o2rtT6pkV4kCdyJD3FB4GVFXlIwpWnh1AjjiPOzw8NcnQBbPVyNlDFV2oeTvgIuegrYqh/EXFkKBz0l7HSUCPewprk0m+OTvZxfnkKYEoaHjQHO5ppE+TuTHumLr40RttryeFvqE+5iia2aFCFW2oRY6RLvZklWgCtB5jr4GGqQ4utMtKstYc42hLrYIkyIYm6kn/KCbOIiQwjzc8bXShN/MwV8TeQItlUj1deS3AgXMgNtiXI1IM7ThABrNcId9Qlz1CPCyQA3Qzls1faj/t1HWCjtxkplD44ae3HSOYCjxl6sVb/GXu1bnHUl8DQ4hKu+FCHWqsR6GBLnZoDAUQs/U3kslb/CXusApsrfYKL4LS7GiliqSaIptRNbHRlcTVQIdjZG4GFKlI85MYGWhHkZYG2wF22FzzFS34WB5jdYm0hhpLMXeytZjHS/JTXRFUsLGWRkPsfVVZekFH9MzJXQ1pPFw8eO1IxYSqsLfw2sTjM1OcHU5ARLi0dZO7vK9WtXeP7sCfznP/jPf/5dDA4iiPjl59fi2td//PRaDN8vnjzmxOIxxg8Ps3piicf3b/Pj00fw03POnphldKCJwuxogn0sqS1PYm6ijbGBOqZH21hdmuDU0VHuXj/L8sIo1eVCXj69zdrpBU6fmOHk8RlGh7vo7WqktamSqgohPZ0NVBTnUltRxFBvJ//86SXXLp5FmJFEdVkBFcW59HU2k52WQGdLHasnjjLc30ZLQzntzVXkZiYz3N3BYGcb/e0tDHS0Ul9VRkt9NaODvTTWVFBZVkhbcx3tbY00N9XS1FhDTXUZtTXldHY0U19XRVVlCa0t9TQ21VBXX0lZeT4RkUH4+LtRWpGPMD+Vkqo88koyiUkS4Bvsjk+QC6m5sRTVCqlqKyI4zpOwRB9iM0PwDLUnKNaDgGg33INtsfMywc7LCDsvIyxcdLD1NMTZ3xx7D1PCIgLEd+dnZo8wOTVGX38Xg0O9HD02y4WLa5w8tcSVqxe4cHGNpeMLHJkcJSpaQHlFMUPDvYyM99M70E5ydgI2LpY4+GyuSFt4WmLta4uWrRYq5ioYuxnjEGiHja8VZu4mmLmbYO1rjpmHAcbueph6GmDhbYq1nwVOoY54RnsQniEgMM6PiBQBFQ2bzUs9/W309LbT0dnMyROLjI8NMzF+mDOrJ7ly+TynTi4xvzDN8eWjDA33idWIzq5W+ge6GR0borO7jeq6clJS4xHmptHcVkt7VyODY91MHRujra+RkvrCtyBi16EdYiVCBBFfSHwu3o4QnftKfjf7VL5DQn0/KsYKKOjLoG6mjIW7CU7+tjj4WmPnbYmTvy3eER44Bdjj4GeLR5grAdF+BMcFEpUWQUp+EnEZsWKICIsXEJUYSXicgIT0eAor86hoKKWpq5bS2gKkFPahaqCAjLokijoyKOrIoG6ihIqhPNIa+/laegc7JD7ja9mdSKnvRV7vIGb2elg4GmDvYY6Lrw327haY2enj4GFJWKw/IdH+pAoTiEwMJac4ncTMOEprixCWZBEU6U9ydhyZBUnEpYWTlhtPZnEaUanhOPk4c0hFhg+3f8qfP/7oLYh479Ov+GSHFO9//jV/+XQr7332Be9/vpsPvviG9z/7lr98soc/fbSdP364hd/97c988tUW5HQPoWOjhJzefiTUdiOnK4GSwUFkNQ8go7EfRS1JFDQlkJD/CinFrzGyVMc7yIHM/DjSc2NwdjfD3tmI6Hh/UjLCiU8O/v/pesvgOMxEXfP82q26dc89M0lmMhPmxOHEjh0zy2JmZrWYscXMzMwWoyXZkixmi5lZZrbjZDJz5tkfSvc6Obs/vrIltVuyXVJ9b7/wYO9mioGdFtK6EhjYaSGjKcGJS0dQ1VXA1EKf0Ah/UlJjqa67LCbL513OJCDaGz2BJtpmqngG2uMT6kxYnD+JmXEYW5tz4PvvOPDdQRqamnHyEPLN0eN8+t23nLh0mvNKF1A3VeGEzGHktCUwFuiSnBZNRV0pMSnh2LhYYOFkjMDVFCM7PTRMVdARqCOrIYGU2lkE9nq4eFvg5G6Ch58t6bnxNF2vo6ymcJ+2HuhBTHwY1TVlXGttYmJ8lMWFOTZWVnn86BEP7t5nZ22LnbUtNpZWuHfr9u+6DCLH4MXTJ+IjShc8vHvnd47CyyXrl1kQL4PlRK7Gy5wI0czrgzu3f1d8fjmSJBIFzx8/EMeXRCA60dyriGYtchlEcSVRVOnlMvXL9OuX151WFmZZmJlkbmqcxdkp1pcX2FpbZmNlkZWFWZbnZxgZ6GVseICVhVkx1Xp2cozhoT7q6yopryimqbmOgsJsPL1cSEmNp/16CxWVJeQXZJGQGE1qWgLpGUnk5mVwuayQqurLDAx2Mz4xTG9fB6lpibh7OBMRGUJqajLhkRH4+vsRl5SMrqERlrYOBIdHIfQPxsbRFTtndyJi4gkNi6CoqIi+vj6Gh4dZX19nfHycwcFBurq6WF1dpampiWvXrjE0NERbWxvd3d309PSQn59Pc3OzuB9RVlZGVFQUtbW1lJeXk5ubS3Z2Njk5OaSmplJXV0dXVxcNDQ1cvXqV3t5eVlfXqa6uJTAwmJCQMHx8/BAIrKipqWN2dp6trR02NraYn1+kvb2DoqIScnPzSUhIwtXNAxNTAToGxvzH6uwUe2vL3NlaZ3t5ka2lBbbXllmZn2FqbJSBnm4Ge3vo6+rkels7PV3d9PX00tvbT3VNA1da2rnSdI2y8moys/Lw8Q0kJSWN+vpGCguLyc7OJTM9g8L8Aupqamm9eo22lqs01TdwrekKY8NDLMxMszg7w+LsjLik/HKpWcSGELEd5qYmmbgxIp5tXZiZFkeZ5qYmxYUjUVdC5EYszs6IXQXRpKto5lWEghc5EaIOxh9FhIhSLSJli772+ekpMZV6oKeblsYGsevQVF9HTUU5V+pqaW1uorOtlZGBfiaHBpgY7Ge0r4eRni5G+nsYHx4Qx8o2Vha5e3OHrc1VdrbXefjgDlubq6ytLhISFsgFRQkuqUojpSaFmb0p8qqSvPXeK2hoStPeWs2/fn0A//2EsRud+AqdMDXVZWx8gL2bm/zyj2f7rzo/esj4yDDtV1tobW7an54dv0FPRxtlJflcLs6jubGGpoZqivIz8PdxIyo8ADcnCyL8nPGy08daX56S9HDSo4R42xvg72CIl5U2HhYaaF46gpWGBA56suhJHsFA+iguenJEuwnwEuiSGOCOttRZ9BUvEuPvTlVhKg1luaTGBpCfGo3Q0QwrQ3X8XfZp1f72Zjgba+Nppo2x5BH8zRQJEqjhqn0JR/WLmMuexF5NknR/FxKEDtTmJJGfGEFGXCjLU0PYmuujIHueMD8XfK21CbFSw9dEHnd9SfxMFYh21iPe1Zhwex3C7LRx1pPE20QBZz1JfEwVsdM8j4vOJcxkf8RY6iBGUt9hKn0Qc/nDmMkcwlDyW0ylDyJQ/BFT6YMYXPoGS4UfcdY5j4v2eZx1zmOjfBydc19iKP0DBtJHMJI9jqO+HOaK59C8eBgrLSkMFU5jpSOJu0ANbwdt/Jy18HZUw1zvFCrSX6AifQA1ucMYap1GX/00ZgYXsTSRIiTAHCMDCbS0TqOnd5HAYDtMzJVw97JEU1cOSZkzxKVEsbQ6x/TMOF2d17nSWM+1q830dHcyPDTA/NwMuztb/PziOS9+esaLn57x84vnYlfip+dPefb0MY/u3WVqbJQ7e7uMDQ9RV1VJdHgYNwZ6uXdzm5vrKyzP3OBq/WWyUsLw97TAykQRP08TinPDSUv0IzXen7yMKIZ6rrA6P0JzXTGZqVGUl2Qy3N9OS2MFTQ3lNNSWUlddTFF+GllZcXS2NzIxMsDYUB/d7de4fvUKGcnxBPsJuVyYS1NdFePDvfR3tdLffZWu9kaaG8rpam9kqK+NtuY6HuxtMzk0QFtjPb1t16ituExlaRGDPZ1cu1JPeUkh1eWlFBXmkp2VRl5uJrk5GeTlZlJeVkxtXQVFxblk56QRFu5PcIgPCclRxMSHEZ8UTvHlbGKTw4lJCkMY4Iybrz3h8QFkF6fQO9pGUU0OESkBmNhroWOhhMBFH2c/SzxD7HHxt8IzxBZLVz0ELrpYOOugK1DEyFYNK3c9zOy08A3wIDQsED9/IXn5WTQ117OwOMPU9BjXWpuYm59idm6Snd0N7t2/xcLiDL19nYRHBBOfEM31jqtMzY4xNTtGZUMFwdEBOPk6YeluhZ6dPlrWOsjoyXFa+TRnVc8ioyuNopEC8roySGtJoC5QRtFYGnljKdQsFdF31MHIRR9jVyNM3ExwDXXDN9qH2MxYsorSCQzzp7JmH8qXk51GeUkhtZVl9PV2sjA/zfjYMK3XmujsaGV+boqWq4309HbQ19/F4FAv0zPjjNwYoKaukuy8dIKCfYmOCSGvMIOs3BTSchLIKkolLi2S2Iwoziue5sCRT/jqxAHxxOvnJw/wwY8f8smJT/nw8Ifi88nRT/ji1BcclDjIcdljnFY8xQXls0iqX0RORxplQwW0LdQxcTDA0s0MK3dzPEJdcQ9xwS3YFbdgV7xCPfCJEOId7o1niCfOPk7Ye9rhKHTCI9ATrwBP3Hxc8QrwJCjKn4SMWHJLM4hJCUfHRB0rVzPMHY0wdzRCzVARSzdT9Kw0uah8iq+Pf8qnh9/n+7NfckbhGBJqZ9AzV8Pd3x53f3tcfGwIiPBCGOSCk5ct/uFC/MOFRCWF4hsqxD/ch8BIPyITw4hMDMPR0w4nL1sCIrzxDHDBP1yIX6Q3Zg7GKOkoc1rqLB989Sl/fe9dXn37XV57+yP+9MZHvPbO5/z9g4O89s7nvPL2+7zy9ru88tbH/PnNT/nzGwf4098/409vfMR/vfEOr3/4Lm989iZHJA4ip3ceCfUTXFQ7hoL+JRT0JLigeIJj579HSVsKK2djBI6GOHtbExbrS3CUEBtnE/RMVZFVPIuJhSZe3nY4u1pgZaOPup4Mh85/yTHZQygZyqBqpICSrixmtob4+LsTER1EbEI4OflpFJXmUFiWTVZRKj7hHhhYaaNpooyT0Aq/cHeCo/0IjAjA1NYKLWMjYpJT2Nrdo6SmjpS8fNSN9DgpeQY5HXmUjeTRMFfAyc+azPxkSsvzyS7Yn5l1FjrgGeyGR7AbNp4CVAwVMLbXQ91IEVVDWYSBDsSmBJGUFkpBWTqN1yqpbiojNjkSQ3NdbOzNycxJpq6+kvbrV9ncWGNzY43t9Q3u3rrNT8+es7Wywc7yBpvLq9zZuymOMInEw8/Pnv5utv2P7sLLokEkGP7/jkh0vByBEpWy9z/24H8A5USxpAd3bv6OGSESA08f3uPZo/s8e3RfLDpEAkIEmfvjatPLAuTJg7vcu7XL3ta6WCyIXIittWV2N9fYWltmdXGOseEBuq+3cmOwj42VRbFzsTAzyY2RARrqqyguyaO5pZ76hioiIoNJTIqhvqGK8opiUlLjCQsPJCk5loLCbIpL8khNSyAhMZrGK/uu8+jYIE3N9URFhxERFU5KWjIJSYnExscRm5iEmpY2ckqqGJiYY2AqwMremZDIeErKqklKTqW6upqOjg6am5uZmppieHiY3t5e2tvbmZycpLOzk7GxMRYWFujr66O7u5ve3l5qampobW1lYmKCiooKcnJyyM3Npa6ujry8PPr7+1lfX2dlZUVcvJ6fn2d4eJiFhQXu3LnDzs4eTVeukZyUTkR4DJkZuaSlZtHbM8jc7BLra9ssL60zO7NIT/cAVZV1XC6tJD+vmOiYBCwENtg6uvAf60tz7K2tsLO+wtrcDGuLc9zcWmdvc3+pqKu9jZ6O6/s5/94+erq6GRoYZHF+gd7eflrbOrl8uZze3n6Gh29QVFRCRUUVV69epflKC7XVNVRVVFJfW0dLUzNt11rp7exiZGCQzrZWcVxoZKCfseGh313YRV2EtaVFceRofXlJHB8a7u9j4sbI73DvL8eXRCtKIrdAVMYWuR4iwNz2+pq4F3Fnb5dbO9tsrq78DxHxRwr2y5EnkQASsSLaWpppbW6it7NDPAHZ0thAS2MDrc1N+5O2Q/1MjAwyMTLI+PCA+O3ZiVEWZyb3/y+2N9hcXWJva52bezvMTI+zvbVBUUk+SrqqSGsrcEbuPDpm2lyUOc3f3vwTjo5mvHh+mycPttlen+GX5/eIjQrE0dGSuflJ7tzfY3NrlTu3dxkfGaa6vIyBnm7GR4ZpaWygq/0aPR1tVFwuJDkhmsK8TCrLikhNisba2gRPN3tMDFQJ8XEgWGiDg6k6lXkJlGREkZ8YwuXMSByNlNG49COBDsY4GytjrHSW1BBXUoJdcDZWpjA+kL7Gch5vL5ES5ku0nxstFQW0VBdRmB5LRWEa67Mj2JvpYKGnQmlGPLWFGTSWZJMbH4a25Am8TJQwlzmMj7EczprnMZM8jJ+pEqHW2gQKtIhytqC5MI32ygISgoWM9rYSGxlAdIQ/bg6mRHkJiHDQJchKnUBLFbxN5HDTl8DXTIEoZx1i3fSJctYh3sMQF+3zCI2k8TWVI9RGDYH8ETz0L+GocQpblWPYq53AQfMUDpqncNQ6jbPOefzMFXHSOo+d2mns1c9gq3wSe7VT2KudwFT6IBbyP2KneR4rlbNYKJ9G/uhnyB//HDczFewN5RBoSeBurbY/O2shh42ZFMZ6p1GR/xY5yc9QlPwODcXDmOpexFTvPM62KghMpZC89AVycgfR0zuPgZEU3//wHgJbLZTUJDh76Sh+IZ5EJYQRGxeBn68nQYE+lF0uYnxsmNWVBZYWZ5mfm+LWzW3u3rnFo4f3efHTM/756y/8+7//yX//61f+9c9/8OD+Xf756y9srCyTn5eDtZWAyooyejrayEpP4nJhNsH+7vi4W+Nqb0CAlwWhvpa42KgRE2JHVnIgoX72WBorkxobQEKEN36etnS11tDX0UBdeR6JsUHERvpRmJvEQM81Rkc6aGq8TNu1arramqgoyaOyKJ/y4lzSk2LwcrXH3cmG/KwUaiuK6elooqaigOT4MApykmmsLaX7+hUWZkbgX7+wMj9Ne0sjrU31JMZE4OPlTEl+NqVFucTHhHO5OI8rjTW0NNfT2FBDSXE+OdnpFBflUd9QTVX1ZcrKi4iKDsYv0JPwqEACgj0JCvMkLjEMTz9HvP2dcHATEBThQ0VdMfUtlfQMtRMc7bN/+Yv0xElohaOXJeEJ/viGueEb5kZsWjAuPlZYOhlgbK2Jso4k2iaKCBx1MbHSxsXdDjd3J5xd7HFytsNL6Mbk1CjLK/Pk5GbQ3XOdmdkJbowOMjo2RFd3OwODPRSX5BMU7EdTcz0Dwz1Mzo0zMjFEZUMF3qFCTBxNsfKyxcjJGBM3E7RstJDQusgppZNIaF1E3kAWeQNZlEzkkNa/iIy+JBpWqpi6GyEQWmDuaYaJmwkWHuboWGrj4GtPbGY0JrbG+IYKSctJIjktlqLSPGLiIgkM9iMuIZqcvExy87PIzs0gNz+LiqrLNLU00N3bwfTMOEvLc/T2dVJyuZCc/AzCo4JJy0ygtqmSwoo8whJCcQ1wxtjBCHN3C07IneTDQx/w2fHP+Oz4fgfii1Of88nRj/n85IH98vTJL/jq1Jd8d+5bjkge5rTiKaQ0JJDXleGcwimU9OVQM1ZCVksSZT05LF1M8Qhyxi3ICUtXC5z9HHHxd8LGwwo7Lzvcg9xx9nGcvL33AAAgAElEQVTCxNYYI2tD7Dxs8QoW4hvuh1+oLz7B3nj6e+DivU+vdvLZB4zJakihaaKCrYcAGXUJzsufQt9aCzVjRc4rnuK7U5/z9cnPOSLxHafkjnFK7keOnTuImZ0eFvaGmNroERztQ3h8AO5+TgREeOMd7I5ngAvCIA88f1uHMhTo4ehph727FUaWurj52mPnZoGT0AoHoRVqhgrIa8mgrKvEF4e/5a1PPubvH37Mm598yV/f+5y/vvclf3v/W159+1P++v7H/OW9D3j1nY/485sf88obn/Lqm5/x2luf8pd3PuT//O11/u9X/hfvfvkmJ6R+4KzCj8honUHLQh4NEzlkNS/w4/nvMbHRIbMkmdLaXIqqsohIDEBJWwoFzUuo6smioS+PsaUWGjqySEgfR07pHOdlj6JiKIuutTqyWhdR0ZfD1EaP8NhA2nuaab5WR05+GhnZSaRkJZCcGU94fBCu/k7YuFtg426BhoEi7j72BEX44OXngamVOS5eHvQPD3Pz9m36xkbZvnebumtXcPVzQxjqgbaFOp4hjmSVppCRl0RohD/egR6ExQQRHr/fzbBytcDaTYCrvwMp+fH4RXpiINDAzceWxIwwktMjSMmIpOByFtGJ4fgFCjE208fN3ZHSywV0drVx984eN/d22N3ZYndzi1u7e/zy4mfu7O6xs7bF3sYWm6sr3NzeEkeVfnryWAyP/fnZU/HvXzx9wk9PHouFg2i+9WXX4eXlJpHQePLgvjgW9Y+fnovZEaLHvHj6iJ+ePOSnJw/FYkIkKJ4+vPe7y//L7xe9LVphEhWmRdOuIhFx9+aO+H0P7twUi5aHd29xc3uDe7d22d1cEy9EiSZnt9dXWF2co/t6K1ev1DPQ08na0jybq0vixcuB/u79n9uxYSQkx5BXmEVyWjwJyTHkFmSSW5CJs5s9Gdkp1NSWE58UTVx8JIVFOcQnRBEY5ENBYTZd3e00tzSQmBRLcGgQfgG+eHh54uPni5u7JwYmptg7uODiIcTQRICZwJao2CRqG1pobW2nv79fTJHu6elheHiYyclJxsfHWVhYYHZ2lvX1daampqisrKS0tJTu7m7Gx8fp7OxkamqKsrIy+vr6KCoqorKykqamJsbHx5mdnWVxcZGRkRFmZ2dZW1tjZmaGpaUl1tbWWF1dZ2Nji3t3H9HfP8jw0Bitre10dvSysrLGxvoOy8urzM8tMzQ0Ql3tFQoKikhMSMXXJ5CAkHB0DU34j/npCRanp9lYWWZ3fV18gRfFfKbGRunv7qK/u4uJGyPMTIxzY3CArvY2RkduMDpyg7ZrrRTmF5CbnUNDXT19Pb0MDvRRV1VNTUU5tZUVtDQ20NvZwfjIMDMT4+LnEfEbRJf9/TjN/0ugFokIkWuwsjAvhtSNDPSLY00iN0HkaKwvLzE9PiYWACJHQwSqExWndzc3uLO3y/b6mvibUlQcur27I6ZfL83Nit0K0ed5+WMiFoVoTran47q4XN3a3PS7PkRPx/XfLu2DjA73MTk6zNLsFCvzMyxOjrM4Mcna7Bz3d3bZXVnl/s4uexv7ywzL83M8ffyE2it1aFsbcVZDhoMXjnFK5ixnpM/yv/7z/yIqMoTdrVVuba/z8OYOj2/vEewnpKqylEeP73FjbIj5hWlGbwzuW3u/QVmmx29QW1lGYUEOVxprSUtNxNHBhgB/IVcaa0hPj0fPQBUDAzXc3KzwdLXEUFuW+HAhIT4OxAZ7MD3QyspYD36O5jiZauFpbUiohy2mmrLkpUSwMtVPVJAba3NDPNldoaepmiA3O4pSY8lPiiIh2JvkMD9ig4WUZiQQ7eeO0M6cO6uzjFxvovtKFWaailhpKWCtfhFbjTPYq5/BUf0szhrncFa/gL3yGazkTmKjeAFHLTkywnyID/QkJTqIhZkR+rpbkZU8ibW+PMGOhngJVPeL1S46BNmronXhU7zNJAi0lsHd8AwuOifwMb5AkECGAHMp/I0lCDCRwkXrFO66p/ExlcBO4wieZhfws5HBTPkQDgYXMZQ/hrX6RdyMFLHXlETn3NdYKx3Dx/giuuc/xl7tBH4WCtiqnUTuyLvIH/sAbclvMVc/jbtACU97dYy1z2NvrYyC3CGUlI7w3Xevc1HyKy5Jf4X0+QNYmVzCXiCPotRX2ApksLeWx0D/DCdPvo+R0SU0tM5y8Mh7fHPoHX44+hmKGpdQ05HDwtaA8EgfAoPdycyOw93TDoGVAbn5KQwNdzM3P87Va41U15QzMT4iplfzb+Df8OL5Tzy4d5/V1VWePHrM7u4uly+XkJAQh4e7My3N9bRdrSU+NhAvdwGWxooECc1xtJDHwVSaMKEJ0QH2NJSmEu5nh42JKm62+pRmx7M5P0Jfey2X85IpzIwjMzGMnLQommtLGBtsY7C7ifrKPC4XpFCan0x6XCgZSWEE+zrh7WZFYlQAXs6WRIf7UF2eS1lpJsGBboQGeZGfk0xZSTYtVyoZG+kmOsKfpIQQYqP9sbU2wNbOEA83K0JDvfDxcSQmJojy8jyuXav/bRKwlastjRQXFZCWlkJ+fi5NzfU0XqkhIzOR2PgQgkI8EFjp4u5pg9DPkcBgd3wD3JhfmtwvQ08OU1iSS3hUMIkp0UTHhZKWmUB5VRHxSZF4CJ2IjAn+DUqXQFllIVGxIdg7WRIc5ktsQjjhUYE4u9gRFOhLgL83CfHRlJcV09XZxsz0OIMDPdRUl5OelkRWZir8+1cqykvIzEihp/s6kVGhDA71cufeTbZvbTE1P0FlQwWB0UG4+LugaqyGqpka6hZqqFqoIGcozUWdC5zXOscFnbNI6J1HWaCEjJE0kvpSKAtUMPe2wD3GA78Uf/xTA9C110HVQhUlUyW0bbWx9BLgEGCPjY815i5mmDiaYuJgjp6VIdoWeqgba+Ls50pJbSmXa0qpbKigo7edzr7r1DVW0XK1gcqqUuLiIykoziGvOIfMggwSshKJzY4jICkEY3cBigJNtF2NOSh/nHeOfMQnJ7/gs5Ofc+DEAb49+w0HjnzCgcMf8dWJ/ajTN6e+4PuzX3NM6jCX1M+jaaaKqaMhGsbK6FpooGuhhYaxKtrGaphY62PpaIqVkxmOnnYERgcQGh9CRFI4AidLtE11EAZ64eBuj4G5Pq7eLnj6e+Ds5YSnvwd+ob5iEWHpYo6BjQ7HJQ5zXvE0MpqXOHz+e05KH+WE1I+ckjnGjxcPcUHpDJdUz3Ho7LccOvsNp2WPc1TiELqmGmgaKqFvroWdmyX65lp4Brhg6yrgguxp3Hwd8fB3RklLFmVtOUys9dEz08Ta2Xyfjmynj5uPNVbO+ti46aFtKsNFhcOoG8uiZarKV0e/4Z3PPuXVdz7gjY++4uNvjvLRd8d487PveOXdT3nlbZFL8QF/eedj/vr2p7z2xie8+sZH/Plv7/Gnv73Jf/71VT448AHHzx/mwPfvI61yCimloxy/+BUnpQ6ibCCDMMyZnIpUssuS8Q53wchWC01TRaLSgnD2s8bMUQ89SzXUjeUxstVCz1KN09JHUdaTReBghKWjMU5e1pTVFDK/OsnwRC/FFbnUXCkjNNofKwdTLO1NENgZY2FvTGhsAPUtleQVpuEhdMA3wAO/QE8Cgn3wELowOTXB5NQ4/YM9TM6M0t55ldLy/H0uS0YMKekxNFytIqsghcvVBWQXphKTFEZkfDDCIBccPa3wCXEjONoHnxA3fEPdcXAT4OZtR1RiIBFxAcQmhBIXH0lcbCTBQX74+XqRnpZEf18XO9v7YycjA/3sbm7w6N5dttZWefzwIc+ePOb54ydiAJzoPHv0kF+eP+PXFz/xy2+wuGePHvLi6RN+ef6Mn589FceSXjx9si8Knj/l+bMnPH3yiMePHohZQaJenGhgQ/Q40TLfk8cPefxo/0L/RxEhgsqJBIQo3vTs0X1ePH3Ei6ePxOVqketwZ29bDJ67s7ctfrxoiv7O3ra4byEiVe9trbOxvsytm9tsb60xOzPBzPQ462tLbKwvMzc7SW9Ph/gMDvQwPTXG4sIMU5Oj9A9009l3nfS8NOJSY8kpziY8JpSI2DDchC54B3jhF+xDSmYS8UnRCGzNCQ7zp6K6lNSMRDKyU6iuKaeoqICsrAzKyy/T1tZGSUkJDg4OyMjIoK9viIOjMxERUdjaOaCuoYO1jQOeXr5kZebR0dFBe9s1Wq+10NzUSG1NFfV1NfR0dzI/N8PS4jybG2ssLswxNNhPe9s1GupraW5qZHCgj4H+Xm6MDDEzPUlb61Xm52a4e+cWPd2dzExPsrG+yvbWBosLc8zPzbC2uszY6Agd19sYHhxifHSM5cUlXjz/mfXVNQrzi7hcUsqN4VH6enqpKNt/8b++toGGunpqq+vISEvHz8cfDw8vouIS8fAJ4D9Er9pvr6+JCzMvF4xXFubFESNRt2B6fExcJB4bHmJ6fIyBnm6u1NVSXV5GU30dXe1tv1smGujpZuLGiNgVENGoX148etlxEImCl2NFokL17OSE2I0QsSBELImXgXN/LESLxIjIZVhZmOfO3i4P797h5vbW7xyK9eUlbu1si/sRoucRfT0iorVItIi6GSI3ZLC3h4Gebvq6Oulqb6Oj9do+G+K3udfB3i7GRocYvTGwT1WcnmB1dprl6UmWJ6fE59b6Bj/df8Td3Zvc3t1jd3uHRw8eUt1YyyUdZb6VPM4RmTOcVriIgpYS7338LokJMfvfoFsbPLy5S11ZKYkxkfR2tjM/N8X2zjpr60vU1lSI1w2qy0u5XJRPU30Nl0sLiYoMJSI8mJzsNBITomlsrMQvwA0FJQmkZc9yuTyX+NhAPNwsSY4JIizAlcz4MDbnR9maHSXGzw0d2YuEC51oKMsjOzmCzIRwFmeHuDHYztzUAP1tDcwMdJAY4oO/szU+DgIivF3wdbRER16C7LgwnMz08LI1Y7j9Cg82F0kM8UFPURI9hQsonfoKXYnvECgcxVH9LO46Egh1JfHUlsRF4xIOKhexU5Ek2d+VWB9XKvLTyEiM5HprE1fqLuNqqYOR0lkcDOTws9MmKcCSeD8TXI0vYKr4DfY6PxJgJUmglSSOWkewUvgOJ42juGmewEb+e8ykv0Gg8B3u+qexVT+EtdYPWGn/iMqFj9GS+Q4T5TNYaUqjceEwepeOIjRSxE1fAkvF77FX/xELuUO46J7DQfMMZgpHsNc5R4C9BlE+JsQGCtBVO46thRwGehdQVz+BovIxvvz2dU6f/5xzkl9jonsOGzMpLAwvoK5wEE2Vw1w89yEnjr/N2XMfoqFxHD0jCc5c+IIfjn3Id0c/Qkb5DPoW6kTE+2Ntr4+Luzn+QU7Y2hthaq6Ju6cNIWFexMQFU1CYSVJyLLk56cxMj7MwP0t1VQVLC4v88x+/wr/h0aNH/PLLLzx//pzFxXk6u9vJyk6jqrqEiAg/vDyssbJQx9FKA0dLZVytFRHaKiO0VSHUU0BFbiwpEZ6ECa0JcLUgLtSdtoYiqoqSqchPprwgmdLcJPLSoslICCU7OYKSvCRqy3MozIwhPz2K5Gg/wvyc8HIxJzLYjdz0aCKC3IkO9yE+OoDM9GgS4oIID/Gmu6OJwb42kuLDSE4OJzDQjcBAN1xcLbAQaOPmboGvnz0+vnaEhnkSEOBKdHQgRUVZXG9vYXZmgqnJca5dbaapqYmkpCTi4mKoqCzdZzRkJxAc6omXtx2+/k4EBLmRlRNPZnYCjx7f5dbtbUZuDJCRmUJObgY1tRW0X7/K3PwUm1urtF+/SkVlKSO/bY7nF2RTUVlKQ2MNhUW5xMZFEhEZQnFJPjXV5VRWlJKTnU5dbSUjw/1MTtxgZLifqsrL4tJ3W2szjx7eZXZmgpbmBjLSk8nKTmNlbZlHTx6yuLZAW1crSZmJuHq74OBlj7a5NnrWuqiaqaBsooiKuSKK5gpIG11C0uAisiZSSOpcQtlMCXVLdVTMldG21cba1wqnECfsAmzRd9RH2UwJeSN5FE0UUDFXQc9BFwMnA1TMVZDWlUdSWx55fRUEHraYOAvQttDDM0RITFoscamxJKTHi1kSrdebxbOLmTmpJGckEpcRj3uQJ5aedtiHumHsY4OspQZSAnW+Vz7JW0c/5oOTn/PJyS/49NinfHPySz774SM+++EjvvjxE748+jFfHv2Uz498zFfHPuPYpR9Q1JHB0FoHc0cjnIU2+IR47Md9Qjzx8HXCysEUXWNNQmNCSMtNJTkrCd8QHwT2Frh6uxAUGYiptQkWdub4BHsTGhNCSHQw4XFhBEYE4OzlhJWLJS5+jjj62qJrqYm6iTJK+nKcUziFtIYEGqYqqJsoc07hFBeUzqCgK4O8jjRqxkroWmqiYqiAqq4Ctq4CfEM9EQa5oaaniJ2bJdbO5kgpXcDS0ZSgKF9sXQUYWepiZKm7D7Wz1sfMVh8TK20EDjqoGUigrHcaCaWDnJT8HE0zGUzsdTh05jAfff0Vr3/wCX//8Eve/fIH3v3yB17/5Cteefdj/vzWO7z69jv85a0Pfjuf8NqbH/Pa3z7k1dff43//+XX+67XXef+TDzhx7kcOHfsSObUzSMkf4ZTE16gYSKGgK4mJvQ6BcUJiMkIITvAhISeCipYiWnpriUoPxl5ogZGdNurG8qibKKBmJMcFhVOo68qjZaCCh68TVQ2ldPRdpbgil8KybAZGu2hqqyU40hddY3W0DFQwFuhiaW+Cd6AbqRmxZGUnU1iURVNzDZlZSVhZm2BqqsfGxhrdPe20tjVSXJJDekYC+QUZVFWX0HK1jmutDTReqaKqtpii8iySMmKISggiLiWCyPhAfIM98PJ3wt7VkuBIb6ISQjCx1EFDT0nsfIRHBRIWGkhaUiJlxUVca7rC1Ngoe1ub3NzeEi9T3rt1k8f373FrZ5sH9+7y6y+/iAdQRC6CyF345fkz/vHTc7FgEPUZRM6E6Ige9+KnZ+Jo6pPHD3ny+KFYQIhEw/NnT8Tn/0tEvHyePbov7i48vHvrd+6D6PeP7t3m9u4WOxurLM5OsTAzyfL8jHge9ub2hlhIPLx7SxyTEq04PX14j3u3dtlYWWRtdZHVlQVWVxbYWF9mb3eTWze32VhfZn5uitEbgwwO9NDV2UZnRysjw/3MzU6yMD/N1PQY6XlplDWUk3M5F88gLzT01TG3NcPK0ZL4tDjCokPwDvDCwsYMJXUFvPw8qKoto7Akl4LiHHx8hCQlJZCbm01KShLx8fGkp6eTlpZGZGQk7u6e6OkZYGRksr9+5BtEUmIa8XHJFBYWc3N3j+WlBW6MDNFxvY2G+lqqqypobmqkt6dLLCCmJseZm51mempCHDm+fWuPudlp5manWVyYo+N6G+NjN1hdWaKzo52lxXnu3L7J3u42a6vLrK+tsLO9yfLSAjPTkywtzrO2ssrWxiaPHjxka2OTjvbrtF69xtXmFrIyMsnOzMLX2wehpxeF+QU01NUTFxOLv68fmZnZhEfHIbB15D9mJyeYmRhnc3VFvFp0e3eH27s77G5uiKnOogUkUe9gaW6WmYlxMZiut7NDTLwWuRYid0HURxBd4kUXcdGFXnRJf7nYLGJCiPoLotlZURdhb2tTLCzmp6fEzycSDKJLvoj3IHIkREf0ue/dusmje3e5s7crdilEwmFva5O9rU12NtbFDoSo4C3iU4j+fiJxJQLVjQz0i92Swd4euq+309vZwejQIBM3RhgZ6N1/9X9ihNmJUeYmx1iZmWJtboblqWlmb4zy9M5d7m5tszw7z8LMLLdv3mJhYYGmlmbsPZw5oXiJT058yzH58xyVOs3bn76Llr4mTVfqaL/axM31VW6ur1KSk8VwXzeP799hZXmeufkpbozuf4OtLMwyNjzAlbpq2q820dPRRmZGCna2lvh4u3O9vQUfb3e0tZVRUrpEUlIEWTmJbO8u8fzJbawEujRUFhHi60JBajyPb66xOTNGUqgvoZ7OlGUl0XmlhsWJATqaahjub2V6vJ/2q9Vcb6zgel0ZLhYGeNmakRMfTveVKqb62hnvvsZ/P75NdlwYUicOcbWyiKzYUKrz08lPisLDygD1899jIHUIa+VTuGhJ4KEjhZeOFB6aUrhpSWGndB5/M21C7E2pykoiMcSHhPAActKTSYwKwlRTFvlTX2OrJ4eTiSKRXiYEOmrgY6OIo/4ZdKUOYCjzJQKVwzhqncRe7QQC+R+wVjqGi/Z50vzMsNU8iZXajzgZnMZa5xh68l+hKnEAY/VT6Mufwt/BBKGlHmbKF3DQkcZJ9yLm8ocwVzqEg/Y5nA0k8DSTw81UFjdzOXztNXG3VsFY8zQKl77FyUYVGanvkZU9xMnTB/j2+7fQ1pXA3EoFoYM2eirHOPjlK5z44e9oKP+AqeF55GS/5vyFj5GS+gp17dMcP/0JR058zLFzX3FR9hinLh3CwFyVsCgv/IMcMLVQRc9QAQ1tKbR05LC01MPFxYqsrAT6+6/T39fJ3u4mE+MjeLg7M9DTzd07t3j86AEPH9zbL1u/eM4vv7zg4aO7PHx0l6fP7lFamk2gvzMqiqfxdjXG1kweG+NLBLpokRhsRWKIC5mx/gS6CQj1sSMmyJ24EE9KsuJIjvYjJsSLrKRwqooyqS7NJiMxnBBfF0L9XEmKCSA7OYzMxBAyE0MI8LTBy8Wc5Fh/EqL88HazwtfLnthIP3y9HQgL8SQuOojKsjxSkyIJCfSkoaGM5uYKYmMDsbM3wtpGHxtbA1zdBHh62ZCSEkF4uDexscGUleUzONDNxvoyqytL9Pf10NraSnFxMXl5OTQ119PW3kxObioxccHk5CWSk5dIbHwQ2blJJCRGMjs3wc7uBlVVFYSHh1JbV8mt2zs8eHiHqekxVlYXePjoLlvba4yODTE41EtdfRXVNeXU1FbQ0FhDcUk+UdFhpKQm0FBfTWNDDWWXi6ivq+JqSyNdnW2srS5y+9YOxUV5VFeVsbw0x829LZ4/e8TtWzs0NtSwuDTL8xfPWNlcpa2rlfbuNhqu1ZOYkYAwxAsLZwtMHYzRslBH1VgJVTNllE0UkdKVQFLnInKGspxROo2SsSJq5urI6EqjZKyMiYsx5u4WaFpqcElTEgVDeczdLbASWqIh0ETNXBUNgSYSGpfQsNBGz9YYGU15ZLUU0DTTwdDGGHuhI45CJ7wCPPEN8SEg1A/fAC/iEqNITosnJjacyxVFxCRGkZCViL3QESUjdYzcLDD1tkHJRgcFG22Oqp/jneOf8uGpL8Qi4usTX/wmIH4TDr+5EV8c+5SvThzgpOxRtMzVsPe2xtTREEsXU2w9rHD0tsMr0J2ACF+CovwJiPClqKKQmORo4lJjiUmOJiQ6mMCIAJw8HbGwM8fG2RpPfw98Q3zwDfHBP8wPDz937N3scBQ6oG6kgo5AA1NHQwxtdTFzMsLMyQgtczVMHAywE1qhaaaKhqkK5s7GWHtYYOtliaOvLXZCKxQ1ZTCx1sfWVYCFvTES8mexsDfGM8AFZ6EdAgcTIhKC8Q8XYudmiZWTGTYuFjgL7bBxMUNBXQIlrQtckP+B8/Lfcuzipxw89R4XlI4gq3lBLCJee/dD/vzmR7z63gFee/9z/vzOJ/zpnff505tv88pbb/PqW+//dj7mlTc/4s9/+4A/vf4u/+cvb/LKG2/x93ff5NCJ7zhx4QekVU5xUe4w56QPIq1yBn1LTXzD3IhJDyMqOYiAaCHxGeEUVmeTXhCPnacADUMFlHRlkFW7wAWFU5yTOcbRc99x/OxBnFytSEyJJCE5gpT0GPIK08gvSie3IJXKmiLCIv2wsDLAxFwHG3tTXNxt8PF3JTzKn+SUGIpLciivKCQlNRZ7BwHpGUmsrCySnZNCRGQgTs7WBAYJyclNpbAoi8YrVXR2XaWisojKmhIycxKJT4okJj6EyJhgwqP88Q3wwM7RHA+hE0GhQkLC/TAT6GFqoU94lD/xSZHEJ0RQkJ9NRWkJrc1NTNwYYWNlmb2tTXHCQZR82NlYZ29rkwd3bvOvX3/lxdOnPLp393cF6pe7ECIXQlScFvUafn3xE//8+YXYrRB13l4WCCLh8NPzp2JR8ccjEhGi+NIfuxGiLsTL7xMJiDt72+K40czEKCMDvQz39zAzMcr89AQzE6MszU2L40oi8SDqVNy/vcfe1jqbq0usriwwOXFDHMO9dXObne11lhZnmZ2ZYH5uionx/ehST/d1hof6mJ2ZYGF+mumZcRIzEsgpzyMsKQLPECFBMcHEZcRjZmOKjbM1SuoKBIT6kZAcg6GJLqYWhhSX5FFXX0lGZjIODnZERIRRXFxIRkYaPj5CIiPDKS8vp7a2lurqauzs7NDW1sXGxo7wsGhCgiMIDAglIyOL9tY26utquFxaTElxIZdLi6mqLOdKYz1trVfp7+thYX6W+bkZbowMMTE+ysL8LCvLi2ysr3Lr5i5bm/sDOX293Qz09zIyPMj19lZ2tjfZ3tpgeWmBtdVl9na3ubm3I47Ira4ssby4xMbaOtubW6ytrLI4v8DE2DjNV5pIS0klPjYOR3sHDPT0cXV2IToyikD/AISeXkRHx+IfHIaZlS3/MTMxzujQoDjaI3IgXp4/FZGd/1hQ3t3cYGpsVExlHujpZmZiXFxs3lhZZn15SRxPEqlsEZ9BdKEXXcg3V1f+h3BZWZj/nTsgcitu7WyLeQ4rC/Pi5xIxHETuxcSNEUaHBpmfnhI/RvTn97Y2xYJJFGO6f/uWmJ/wx3+Hl0vYos8rWoCaGhsVOy3z01MM9/cx1NfL6NAgQ329YmdmcvTGb2tS+wCUuemxfbDcxCjL05Osz8+yPDXN5OAQawsLPLh1i6cPH3Hvzl3m5uaIT05CS0+XMzIX+eL0YWSM1Pjq1CHe/fJD3vv8A4IjgvDydCUmIpQnd26xu7rM+vws935bPZibnSQsPIjYuL1WbxIAACAASURBVEhWVxZov9pEWXEBhblZlBTkkpYUj4uzPTbW5iQmRGNlZUx0dDBZWUkIBPpkZycyMzfCwEA7e9tL9HQ00Xe9hVA/d57e2eX+1go/37lJbkIUzmbGpMeEUZiWxFDnVRqrSslKjqYwJ43mhnIGr1+hpiADFwsDIn1cCfNyItDVllBPR/ycrNhdmKCpLB83SyPGuq4SF+hFXKAXNQUZhLvbYq8thZ3aWexVz+KseREvHSk8tSVx15DEVVMSoZ4yHnrKOGgr0F1zGaGNGdXFOfR1thEV7I2LQBdbPXm8rHRwMFTEx04HT0tlvG1USPA3x9taCVdTadxNpPGzVsHfSgU3QxmcdKRwM5TBUfcSrkZSBDio42Epi63+afyd1Ij0NUXooI2NoSJeNkbkRAcT5eWAucoF7PWk8LVSwtVIEmutsxgr/oiZ2inM1U9jrHICB1NZnAXK6KicQEPpKKryP3L2xCecPP4Rp05+horySfx8LbFz0CYzTki4jwXK0geRPPspGkpHCPIzxtpCGslLBzh58n0UlH/gyPH3OHbmEy5IHeSSwjGOnP4cVd1LyCie4ODh93nr3f/NRckfuHDpENJyJzAyVkVDQwYdHQUSEsJIT4+nqama7o5rBAd4MzLYw+3dLfj3P/nvf/3Ck8cPuX1rB/79L57/9Jiff3nK6uoso8Nd1FbmYaAlhZ2FKq626tibyRLjZ0Z6tAuRvnZEBTrj7WxKhL8jaTEBZCQEU5ARTUKEL8nRASRG+xMb5kNEoAchvi5EBnmSEhtMXnosRVnxpMUFkp0cRoCnDb4eViTH+uPnaYuLnTGujuZEhgoxNlTF1tqAAF9XUhIj8BU64e/jQl1dKS0t1Xh7O2FpqYezswX6BkoILHXwD3AmISGEpKQwKiuLGBrqYn5uiuWl/VeGujqvU19fz+DgIENDA3R1t9PV3UZDYyWll/OorS/leucVKqsLyc1LIy8/k9GxIdY3lmlru0Z9fS237+xy89Y2k1P79vryyjy3bu+wvrHMwuIMY+P7S0XVNeWkpSdRV19FV3c7+QXZJCXHkZwUR0V5CS3NDfT2dNBQX01RYe5vkYh10tOSCAzwYW11kTu3d7l7Z4+fnj/m5t4Wt+/ssrWzSVp2OpZ2AoIjgsguyiIuNZaoxEhS81Pwj/QjIMYP73AvbD2t0bXSQtlQAUV9ORT15VDSU0DVUBlFXUXktGTQMtPC0tUCgYsAbXNN1IzUkNeWRcNEA1VDZSSUJVA3VsXKzQpDG0O0zHRwD/LExs0Wa1cb/CL8CYwOQhjija2LDZ7+HoTHhJKYEktQqB/hUcEkpcYRExtOVm4auUXZlDdWEBQXgpalPtr2hmjaGyBroY6WmymntS/x/okDfHL6Sz47/RWfn/ycr09/xZdHP+O7U1/x9W88iK9Pfs5XJw7w7ekvOS1/HHVTFSzdzHD2t8fWyxITeyP0BNoYWRvi5O1IZGIYGQWp5Jbk4CJ0FseUAiMC8An2xtJBgDDQCydPRzz83HH3dRMfO1dbrBwtcfVxwtpNgIGNDiYOBmiZq2HpZoZroCPKBvLI60ijYqiAtIYECroy6FpqomupiZqxEjoCDSxcTHD3c8La2RxdUw2MLHVR0pLF2tkcVx8HPPz3uQkOHtaY2RqiqquAhoHyby6EIVpGymjoy+//HFA7wSWlw5yW/pIfz3/MSelvuaB4giPnj/LJt9/wytvv87//+i7/+fr7/OcbH/Bfb33Aq+98wH+98RZ/fvNtXnnzPV59631eefMD/vzGh/zp9ff5r7++w2tvvs9f3n6XV/72Gt8c/hoZlQso60igbiiJtqksZja6RCQEklucSkJGJDFJIaTmxpGQFoFXoDOq2rJIK59HTuUiGgaK6JmooW2sgoqWDDJK5zEy1cJMoIeljRFePk4kJEeQnBZNbEIoiSmRFJVmkVuQSnpWPAnJEUREBxAS7kN0XDCpGbFkZCaSmhZHSKgviUlRpGcksLQ0x9zcFOkZCYRHBBAc4kNWdjKNV6pobqmlta2R6x3N1DdUUFFdTF5hBiVlBZSW55OWmURqRjzpWclExgSTW5BJQnIUSalxRMWGEB0XTmrGfu4+MyuF3p4Orl+7yvVrVxnu7xPzrZbmZsUjMiLA7d7WJo8f3OfXf/zCT0+fimfZRXOuIiEhmm/9Y3n652dP+efPL/jXLz+LhYbIifijiBAJCVG86Y9iQuxavOQy/PGIHATR5f/lKNL2+grrywvi9aSejjb6uq7T0dpCS2Md/d0drC3Nc//2HtvrK+xtrYufd2djlbWl+f1fVxeZnhpjZLififERFuanWVmeZ3FhhtmZCeZmJ5meGmP0xiDDQ33cGBlg9MYgA/3dtLa34BPmi2eIkICYINKLM4lKicbF1xUFdXnMbc1wE7qQmZdOclo86hpKqKjKk5uXwfX2FrKyU3H3cMbR0Z6EhDguXy4hPj6W6OhIiouLqaqqorW1leDgYJycXHB39yQoMAw3Vy9SUzIZGhqhurKK/LwckhLjSUqMpyA/lyuN9fT1djM2OsKNkSFu7u1w/94dccn+5t4O21sbbKyv8uD+XfZ2t9nZ3mR87Aa9Pftri91dHTy4f5eZ6UlGbwyzurLE3Tu3uH1r7/8h7K2i4zrztN++O2d9a6Yh30x30p10qDsMTpzYcczMLMu20JLFzMzMzMzMzIylklQqMTPbssxOMt2/cyFXjTJnZs3Fu2qptLVrl7RK+/+8D7H1cJMHm+uMjQ4j6utnZmqaibFxhgeHmJ6cYmRomJamZmqqqomKiMTX2wdrSytsrW3w9fbB090Da0srzM3N0TMyRd/EnN9IPA99gm7p8L84O/OrAVqya797iJbsyEuMyRJD8fCASDqs705AkpxTYmKWJBtJGqklUiHJa+z+AM1OTvxK5jQ7OSEFE5KvZybGGR0UM9ArZLC/T8pcCDrapR9QiXRqfnqK9eUlHm1u/CrqdXfLo0TKJLnW2ckJluZmpTsFEmZjRDyAhM2RgIjdcqautlbamhppqKmmtbFhV6FeD8OiXkbFfYyK+xkZ6GNCLGJqSMyISER/90579/zcDF1dXSQkJWJpa8Nl2Zt8uW8v+04e4tj183xy6Bv2njzAmevn+eHoD5iaG6GtpYa5sQGzo8MsTU3AP39ha32FqbFh1teWSEyKpbSskKnJUVqa68nOSsPYSI9rVy+gqHAbA30tfH1duXLlDFeunKGkJIfy8lwaG8vJzIxndnaYf/zjKfCKpdlxXj56QIivOy1VFfy0vQn/8TMlman4OjngaWeFl70tcaEBhPh4khgVQniQH2H+nsQG+RAf5IWzmR6uFgbcl72CnaEm/k5W3L5wAhN1RWry03G3MqKlPJ/SjARM1BXRuHsdczU5jOUvo3v9GNpXDmNy+wz2ilewV7yC1Z3zmN0+i96Vk2hcPEakozmbYwMUJkUT6OZAd3MDzVWlZMeF4mmth5uFNi7m6qjInMRE9QZm6jew0b6FgeJ5XE2UcDKUR1P2FOoyp7DXU8DNRA0zVRnsdOWxUL+Jo9FdHEzucO/WARRu7MfDQZP0eB8y4oLwdjSnLDOR7rpS0sO9sNNTQEfuJGZqF9FTPIPclX3IXviOW+f3InN+L7r3L+FgoYKJniz2lircuPgDznZaGOrIYqh3F38fSxLjvFFXu4aJ5i2CPUxwtlZD+fYx9n/zFrdv/oDavdOoqpzmyJEP4De/ka5Dxz/jksxhVLRvEJXkTXyKHyrqVzh64kt09O9w4dJ+bsmeQkf3LmfP/cClC4c5fXI/F84dws7aiKrSfPIyk+kXtPHi8SbrS3Nsba7w8uk224824J8/83h7k59ePWVlZYbSokwmRgQE+dhw+9phLAzuYmeyw0LYGt7Gxvgeob4OxIZ6EBPiTpifM+H+LiRE+BIZ5EF0iBcRge64O1hgrK+GjYU+4cFeJMeHERvpR3piKMHedgR52eJgoY2LnQG+7paYGahiY6aFtbkO2upyyNw4g6mxOnbWRmRnxFNdkU+gnyvFxdm0tFQRHu5LQIALMTEBODiY4OBgQkCAC15edoSGelJZWcj4+ID0ptXW2kx52U5UnkAgoKGhjpKSIgQ9HYyOiWlrb6S4JIfikhzKK4pISo6luaWe2blJpqYmGBsbY2ZmiqfPHjEyKqauvoq29iZm5yZZ31hmdW2R9Y1lJiZHaGltIC4+CidnO5KSd4x8pWWFlJUXkZuTQVFhLkWFubS2NNDUWEtRYS7NTXX09XZTVJhLZEQIDx+s8erlUzbWl3m0tcHPPz1nbHyIh482KCovJDgiiNSsFCpqy8kpzCYqPpKY5GhikqMpqSmkurmCpNfGZXtPOyyczNG31OOejjK3VWS5Jned6/LXkFG6xU3FG8go3UL23i0MrY1Q1FRATk2e+/qq6FvueAj8IwNw9nXBw9+dkOhg/MP8SMtNpaS6mJjkaCLiw0nLTiElM4nAEF98/D3wDfAkKjaM+KRoQsIDSEyJpbSqmLLaUgKjg9Ay10XRUIWrarc4o3SFW0bKnJA/x4eHPuXvRz7ns6Nf8fmRz/n62Fd8+eOnfHfiG/Yc/4rPj3zGxz/8nb99/wEf7f87Xx75gn1nv+fo5UMo6iqgYngPNRN11I3V0TDRwMDGAGdfJ4JiAjG2MkJdTw0tQ01uyt1A4b481k5W2Dhb4x/mh4O7PW6+rrh4O0tN1SbWxhiY6++wGn4OaJqocuf+TU5eOYKsynX0rbS4rXoDeQ1Z7unKv/Zk3EbNUBkt0/vcN1BC20wNWw8LbFxMMbc3QF1fCQMLTfTNNfAMdMLBwxJDSy3s3Mwxs9NHz0wdJQ2Jf+I28vdluKV4hTsq17h06wSnruzjwMlP2HvkPb4/9gE/nv2SszePcvr6Wfb8eIC//O1Tfv+X9183U3/IG+98yL+/9zd+9+e3+f1f3uEPb++Uzv3h7Q92jnvzXX77p7f5/Z/f5vd/fot//eMf2Hv4O+TUb3FX/Tp6VqpYOOpgZqOHX4gH0XHBhMcGkpmTSElVHmGRfiip3eG+hjzmtoa4uNvg7GmLb4ArIVF+BIV64enjiLefKzr6aqhrKeMf5El6ViJ+gR44ulgTER1EUmoMOflplJTnkVeYQWxCOMFhvkTGBJOaEU9uXgbZOWnExUdSUppPWXkha2srtLQ0kJ6RRF5+JsUledIGY0FPOx2dzVRWlVBTW05RaR6pGYlkZqeRk59BcmoC2XnplFUUk1eYRWx8FAnJMZSWF1FWWURBUS7ZeemkpO2EMlSUl1JWVEhtZYU0Xn23d1MyL62vLPPi2bMdAPH0CRuvW6olRXGSJur/GtMqMVfv9kHsNkhLwIMEQPzX9b+BCAnjIFn/FVTsjmh9tLkm7XlYnJ1ifnqCEXE/go5W2prqaWmopby4gNzMNOqrK5gcHWJlYfZXRusHa8tSJmNydAjxQC+jI2KGBvsR9nTS19vNxPgwM9PjjI6I6e8T0N8noEfQQWdHC22tjTQ21FBaUkBaRjLhiRHo2xjh5O9KTEYc9/XVuCR7mauyVzC2MkJDVw0HZxsCAr1x93DC3MwQG2sz/LzdcHN1wNHJFm0ddZxd7ElNSyQxMZ7k5ESKigooLMyntraWqKgofHz8cHJywdvbFzs7B/LyChgZGaOooJCM9FRiY6KIiY4kOyuDluZGxkaHWVqcZ2F+dkd2NDXB9qOHbG6s0d3VQWdHG+trK6yuLEnBxdDgAB3trTt+h64OHm09QNTfS19vDzPTk2ysr7K+tiIFiDPTkwwPDjE7PcPggJjeHiFTE5OMDo/Q3dlFf28fpcUlZGdmkZ6aRllJKTVV1aQkJRPoH0B4eDhu7t6ERsb8/0GEZHf+wdqqdIDePUTvLmKbn55ic3WFtaVFaczpwsw0i7MzUnOzBEjsHv4l/Q6jg2IpGJAsyWtIgIckVnV3O7XEiL1bWjQxMsxAr1Ca8iQZ5gd6hdLyOQmDIjFQP3+8zcbKsvQaJf6I9eUlKfiRgJnp8TEpiJiZGGd4QMT89JTUVC2JfpVca2drC421NTTUVFNfXUVTXS0dLc0IuzoRCXsQv45xHRYJGRX3MzkyyNSQmGFRL4O9O96T5aUFJifHSUhK5IbsLfYc2Mexi2f5+uB+vj91mK+P/cB3pw9yVuYi3x3dj46xDhZWpnh7udFcX0N9VTlrczPwHz/x5HU0Gv/8hRfPH/PTz895sLmKoLud4qI8tDTv88P+b7l+/TwmJjrEx4fj7e1MZKQ/zc2VBAS4MT09SHNzJWJxF/CKJw/XefZokxAfT+LCghkRClidnuTn7S16mhupKczHTEcLX2dHclOTcLW1IiEilIzkeBIig2mpLKY8KwkXc33sDDUx01QmPSqIjOhgzh/6jtsXTtBUmouXrSk+9uZE+bpKvROGSjIY3LmA1pXDaF0+hNndc9jfu4at/CVMb57C4PpJbJVvonX5BIqnD9JamMVAUzX5STG421niYm2GoL6caF8nsmODKEyOQP7yMfSUrmOjr4ie8lVMNWSxN7qHs5kaVjqKmKjdxUZPBV97M6J8nPGxM8ZCSx4d5cvYGMpjqHkNjXvnCPK2oDQvjshAN4oyk1ibHYMX2/zHoxXKsmJQuHqI+3dOoCxzhNtXf0DuxmHu3TmJpspFjHVvYah9E+W7Jwn2scTBUo2JwSaS47ywNFLCzVGPxBhPrM1UkL96FGWZEyjLnEDm0n4O7v0r509+jpLcUbS1LnH16t5fgYjvD77P+Sv7Uda8inewNZGxbtxROM2+Hz/k1t0T7P3+Xe7Kn8HIRJHbd85wR/YsN64dR+2eDDYWOsRF+VNdnkNdeS6D/R388myLrfVFnm5t8HhrnV9ePeXFiy1+evGIn19u0d1Zy+riKNmpoajcPbPzO7p/GVczRZzMlIgLdSMrKZTU2AACPW3wdrYgMtCNpOhAYkK9iQ7xIikumMhQH5zsTHFxMCcy1IeocD+83KwJ9XfG390KPzdL/N2tCPFzwM3BCHXlm6gr38TCRJN7CteRu3OJ0GB3MtNiCQ3ypKo8j15BM1VVRbS21pKeHo+/vyve3o64uFjg6GiKnZ0RiYmhxMYGUlycSX9/J4PiXtrbmigrLSY9LYXS0mIKCvJISkogLS2FltaG1xGrQto7miguyZMWvbW2NTI8PEhz805k3/j4OMPDO2xDR2cLXd1tDI8MsLg0y8rqAnPzU8zOTTI0LKK4JB9HJ1v8A7xpbWtkQNyLeLCPvt5uOtqbqawooaO9mb7ebnoEHUxNjrK4MMPM9A7l//zZNkuLs2ysL7O+tsSzp49YXplHPNRPTWM1ZdWllFWX0tLZTH1LHe4+bsjfkyMkMpjiikI6hR20drVQ01hNdUMVReWFpGalEBDqh5e/B+4+rjh7OGJkboCiqjyKqvLoGGqhqaeOpZ05fsE+xCRGERUfgX+IL4Fh/sQlxyAe7qOju4Wc/Awqa0rpF/cg7O+itaORkvICklLjcHF3ICQ8gPyibDKyU/D2c8fVw5G8wiwKSvNIzUrGM9gLQ1tj1M21UDa+j6y+Irf0FDglf54Pf/yEvx/6jM+Pfc0XR7/gyyNf8NkPH7P3+B6+OvoFnx7aiX792/4P+eTAx3x+aCex6YvDn/Pdib0cuXSYy/JXuKsph5KOEvf07qFtro2poyk3FWWQV5Xjvo4q93VUMTDXl0a4hkQH4xnggW+ID85eTpjbmWFhb46tiw2eAR7EpETiFeqOvZcVRra6qOgpoGV6H1MHA0zs9XH2s8PUwQB9Ky3u6cqjpH0XbTM1tEzvo2aojK6FBmp6ipjbG6BtrMp9XQVUdeTxCHDE0dMKQ0st7mndRU71JhoGytxVucHZq8e4cOMkZ64c5fTlIxw7/wM/ntzDycvfc/T8Vxw88wmHz33G/lOfcfLqQS7fvcq+44d556PP+cOf3+f3b33Ab996l9+9+Q6/fesdfvv2O/zunb++jnp9nzfe+XAHSLz1Hr978x1+99Zf+O2bf+KNv/yRAyd/REb5OmdvHMfEQQsXXysCQzyJiQ8jLz+Tmvoy6uoryS1IJzQsACdXG3Jy06lvqqSispj4pB02Lyc/jbz8TLLzUvH2cyUpNYaM7CSi40IJCPbCydUGUwt9TMz1cHC2kgYRhEUGEBLuR1CoDzHxYWTmJFNXX0l9QxWVVSU0NdfS1t7E6uoyySnxpKYlUFZeSGtbAxWVxdKW4uqaMiqrShgeEdEv6qGqppysnHTSMpLJyEqlsDiP0vIicvOzKC0vora+it5+AR1drXR2t9Hd00FOXiYRkSGEhgQRExFOXlYmHS3Nv5J870ip53m8/YhXL1/y4tlTHr72bq4szEv9qxsry2xtrEtjV3cDit3MxO4l9VL8NwBCChB2eST+JznT7vhWSTfE7ijX3TInSUu1JIJ1bmqcns42uttb6OlsQ9jVTnN9DdXlJXS1NTM3Nc7s5JjUuL0wM8ni7BTPH2+xtjRPZ2sTdbWViPp7mBgfRjzQy4BIyOTECFOTowyK+6T9Wn293bS3NdHYUEN1VRkF+dkkpyaQkpeKjqU+5i5WBMQGo2agjoaRJgr35bl47Ty2DpaER+10RAQF+uBga4GlmSFR4UEU5mWSmpJARGQIsXGRpKYlkpyc+Bo8VFNaWkx5eTmRkZG4u3tiZWVDYGAwdnYOREXFEBERQXxsHDnZmVRVltPUWE97WwuC7k76envo7xMyNDhAd1cH7W0tiPp76RUKKCstprKijPGxEaYmxxkZHmRkeJChwQG6Ottpbmqgv0/IyvIiA6IdH+Pc7DQL87MsLc7zeHuLZ08fs7K8yOjwCEPiQVqbW2hvbWNqYpKpiUn6hL0M9Ivo6RYg6uunvbWNqopKKssrqCgrp7K8goaGBkpKyymtrNmRMwk62hkS9TM/PcXKwjzry0s8WFuVDvsSRkBiPJaAC4mPYGJkmBHxALOTE2ysLEuHcImZWQImdkuXJAyE5JyLszPSD8XKwrx0sB8bGkQk7JGmOkmAhGRJwIhkiO/t7pIeKwEps5MTUsP1zMQ4i7Mz0qbmtaVFqVxK4oGQeDB2m6h3+zkkca4S9kOyJCBisL+P9uYmKkqKKSnIp6qsdCfStbsLQUf761SpbkbF/Yh7dx7nJseYGh1C1NOFSCBgYmSYXqGA5eVFpuZmScpI46qcLIcunuGLw/u5onyb83eu8/kPXyOvoYSmsTZa+prExkexsb5TPb9T+rXE061NlmanWJ6fYWNlkRfPH7O5scKzZ09obKwnLz8LI2M9Thw/xLVr59DQUCIkxIuKijyuXDmBt6ct1ZW5tLdUMzMp5pdXj3n+ZJPBPgE66qp4uToxMz7C84eb8I9f+OXpY+rLS3EwM0VB5gYBHm5UFxdia2qMh7MD1WXFzI4O8WR1noXhXqL93EgJ96exJAdxez0Jwd4c2/s5mnI3SAr1JS8xEj3l2ySF+qIlf5PchAgc9NWxUr2FyZ3zGN86i6X8ZawVrmB+5wIWdy9if+8GmheP4qKpgObV04Q5WaMnL4OFpipqsjdJCg+mOC2O1Ah/StLjyEuMwNfBHE8bY7ztTInwdiIuxAt7U22cLPRIiQokJsgTHeW7KMpcxcZYh9SoEEQd9VTkJeFiq42xzm1szFWwNFHm/Mnv0Va9Q1x4IEtT47x6tAH/eMbm/DAe9npoq17l6rnvuXF5P7euHUL93iUcbTRwsddGX0sGedkTeDjqkxDpzthAI4FeFshc/BHlO2dwd9DD1U6HaF8H1O+e58aZfdy6/CP37pzkntwJNFTPcvfOIW7c/O5XIOK7H//KweMfc/DUpxy/8DV3FU9x8eo+jp/8HNk7xzh89GOUVS5y6eI+Tp38mhNHv+D6lcNoqtzERE8JHTVZEqJ8iA72ICUuiNG+TmJCffF1cyAnPZGZ8UHgFdubyzx/vAY8o7u9Gh83C0x17mKmfRttxbPY6MoQ4mFEYUYkaXHBRAS44uloRpC3I+kJYaTFhxIT6k1RXiqFuSkkxATj7mKNq5M1oUHeREcEEhLgToCXHYmRPlJJU3piMIHetliZaKCrfhcTg/tYmWljZaFDQlwQ5SXZ3L93myB/N6YnBujoaKCwMJOsrCRCQ71xdrbE39+VsDAvQkM9KSxMJTExlPT0WCoqCigtySctNYHYmAjCQgNJTIghNiaC5KQ4sjJTKSrMpamxlr7ebkT9PXS0NyPq76W9rYXGhjrEogF6ugX0CfsZHR5hYX6WkuJ8CvKzGRT3IR7opay0kPq6KubnplhdWeDhgzXWVhcpLysiIT6a5qY6RkfE0hulxFi4sjzP7MwEfb3diAd6EfX3MDU5ysL8NPNzUzTUVzMgEkp7ZpaW56ipr6C4opCK2jJSs5JJTU+isDiPpJR4EpPjyMhKJTs3g7KKUroEnUxMjDE3N8PExBhisYihkQHEQ/30DwjpErRTVVNOWkYyEVGhBIcGUF5Zgnion+nZCcYnR+gStJOVk05JWSHrmyvMzk0wMzvOgFjI1PQoj7Y3ePnqCXPzk6SkJxAeFUxcYhTi4T7WNpdobqvHP8gbZw9HsgsyyS3IJCM3jcSMBDyCPDGwM8TY2QwjFzPu6CtxSeUanx39ii+O7+GbM9+z5+Qevjr6JZ/u/4g9x7/ms8Of7aQ2Hfmcz45+wZfHvuTrE1/zzcm97D39Pd+f2ce+s/s5fPkY5+5c5JriTa4ryXBL9Q4KWkpoGGliZGmIoYUB7n5uBEYEYGpjgoG5Ps5eTti72eEV6ImTpyNGloaY2Zri7OVEcFQQydkJJObEkVqQQGhCAH6Rnjj52qJtpoaOuTpmjoZYu5nhEeyMk68tNu7muPjbY+dpKY0otXExxd7dAi0jFdT0FLmtfE1aOKekcRtZpavckLuIpuE97ty7ziWZ06hoy6Ggdotrd85z4sJBTl0+xD1tGVT1bqKohx0D7wAAIABJREFUeYk7qmc5cWUfF26d4uKtS+w9dIC33vuI3//pXd546/0dMPGnd/iXP77JH97+K7//67v84d33Xq8PXnsl3uV3f36bN95+h39989/40wdvs//kAY5eOMS3h7/EI8SBzKJEBoZ6EPS0I+huR9DTTnNTHeUVRTQ11jI0vKNpn5oepa21kfSMJDLSk8nMSiE9LYms7FRyclMpK8+ntCyP1LQ4PL2c0NJWQU1dERtbU+6rKaCto4qtnRmBQV5ERgURHRNCZlYSNbWl9Aja6Whvoq62gsqKYhbmZ5memiA5KZaszBSqKktobqqlva2RttYG2lob6O5qZXpqlJevnrD1aIPFxXmEQgGNjfU0NtZTU1NFUVEB+fm5zM5OIxaLGBwcoK9PyOjoMCJRH1FREejr6xIWGkxCTDQFOdm0NNT/p99zYZ4nj7d5/uwZj7cfsfnap7q+vMTm6sqvJNfry0s8XF/7VVLTf8dMSPodJDKo54+3fyVd+q+A4vH21v9qrJaACEnXg6RwTgImXj7d5sWTRzx99OBXXoa5qXHmpycQ9+1spg6JehnsF9Lf00WfoFPqiVicnZKyGysLs6wtzfNoc42JkUEqS4uoqiylu6uNsdFBJidGGB8bYmx0kOEhEf19Aqnxemiwn+6uNhobaqgoLyYrM5WYuEjMHMxR1lPFxNEcl0B3VHRV0THTRVlDiVtyN0lKjaOsvJDkpFjycjPoFbTT191OQ3U5iTERFBXmkpWZSmpKAhnpyWRlppKTnU52VgZZmenExkTh6+OFh5s7Lk7OpKWk4+XhTWJ8Er7ePsTFxFJdVcHQ4AAT46NSSVJdbTXVVRX0CLoYEPXR3dUhNVQLe7ql/oihwQH6envoEXTRKxTQ0d5Ka0sTov5ehofEdHd1SCVQ83MzrK4ssfVwk/W1FRbmZxkcENPZ3kF1ZRUNdfWI+voRiwbo7REiFg0w0C9ifnYOsWiA4sIicrNzqKmqpq2lla6uLppb2qisquE3o4NiRMIexoeHpBSaxBshkf/slhpJTD4rC/NSL4IEGUvSnKbHx1hZmGd0UCwFIBLAsPscu+VNknSoR5sb0tce7O9DJOyhv0fAQK9Qyj5IAMbk6Ih0aJekPUkSnCTMw9LcrDSqVUITri8v/cr3IGEYJIbq3UyHBADtlmBJ0qnGhgalxXOS/gjJNTfX11GYm0NORjrlxUUIuzoZEvUj6Gh/DSg6GBsUIerpZGSgj8WZSWbGRxB2ttHb3cX01AQL87PMzE0zu7hAY1c76sb6HLhwii8O70fH1hQ9axMOnDrETcVblFSX4BPoTWNzHVsP1/np1TNePXvM4swka4tz9HS0Mjk6xNLcNA8frPHs6SOePXvC0JCYbkE7FpbG/PDDHm7ePI+pqTYJCSFYWOigq6uMk4MJ4aGe+Hg6MDUuYmpczIunW6wtzuHt5szIQB9b6ys8f7jJ5uI8/OMXstOSMdHRwtnaEltTY0J8vIgJD6GhuoKejlY6G+uYG+7n5cYCsQEeuJjrkxYZSFlmIq4WBlw8so8Qd3sCnK25eGQfesq3KUyJwUZfHWM1BQIdLHDRU8FWRQZz+StYyF3C/O5FLOQu4aWnRLyzKUluVrhpKxFkY0igrRkG8reQv3QWA2UFglwcMVZTwsvBHFMNJeSvXaA0I4m4YF/MddTIiI9grF9AZUE2DeVFbK3O8+rRBi01lYT5eePv7kJOSiJN1aUkRwXi5mCE1v1r3LxyEAcrLXLTI0mOCcHGVJ+spAS6mxuYGOxhZkxImL89d2WOY2WuipHBXe7ePoH83VPYWqvh4qSLke5tNFWvEOxjRUVhPLkpwdgY30Nd4SKOpvfxczLC2VydxGA3jO/LoqVwCcUbx1C+fYq713/EQOsaGqpnOXXy71IAoax2hr373+ab/X/hx2MfcfT055w48yVySqe5dfsoCkpnUFY5T2CwNSbGCoQG22FmrMSta4c5dfQLzA0U0FK5TrCXNQHuFiRH+uJkoY/CzQvoq8nj7mCBu4MFUWG+uDlZUlGSCTwjKSYAVbnL6Kvd5P6dM7iYq+JuoYKLuSo+zib4u9sQH+5DSkwgmUkR5KbFkBQdSFy4L5mpMaQnR5GaGEFachTZGYlkpsUTGeaPh4s1KXFB1JVlkhDhTUyIO9mp4WQkhZCfGUtKXBDW5jq4O1sQHelLoL8z3h72KCvcJCs9juSEcJqbavHydCE6OpiYmBCsrQ0xM9PCxEQDGxsDEhNDCQ52JyLCh8TEcIKDvXFxtsPdzZEAfy/Cw4KIiQ4jJzudvNxMMjNSqKutpEfQQV1tJUWF+dTWVDEg6qOmupKZqWm2tx4xMzXL3MwsiwtzNNRXk5+XRUlxPsVFeZSWFNDW2siASMjS4izigV4pkCgpzico0JfEhBgE3e3Sm6cEtPT1dkufHx8borOjhY72Zhbmp+nuaqO/T8DWw3WGh0SIBoSUVRbR0tnEyuYSHT1t+Pp7YWJmSFCIP9OzE8zNzdDQUEdRUQE9Pd2sr67xcPMBq8srrC6vsLGxxvLKPNMz44xPDDMxOcKAuJfiknwCg3wRD/axvDLPwuIMyyvzLK/MU15RTGJSLIKeDmamxxgbFTM3O8Grl0/YerjGwvwU2483WVmdZ/3BMg+31/knP7OwPENpRSFZuWmU15QyODZATX0FXT1t9A/1klWYibG9MWYu5lh723FL8y6yWnf45sz37D23nx8vHeL7c9/zzYk9fPbDx3xzYg+fHvqUz45+wRfHv+Kzo1/wycFP+OjAR3x68HO+PPo135z4lj3Hv+HgxSNcV5FBy1wXE0dzLN1ssPNywC3AnaTMRFy8nbF0sMDezQ5TGxPMbE3R0FdHz1QXr0BPQqKD8Q7ywivQE88AD5w8HbF3t8Et0Bn3ICc0TVTRNlPjnq48xy8d4qLsGW4oXua8zCnMHA3xDHHBLdARj2BnrN3M0DK9j5bpfZy9bdA1VUNRXRZnbxtsXExRVJfl3LXjaBmpcFP+Euevn0BW6SrHz//IiQsH0TfXQFVHnpMXD3H19jkuy55Gw1AOFd0b3FE9i4zSSY5e3MtF2dOcu3GePQf28eZ7H/LGW+/z5rsf85cPPuGt9//Gv/31Pd54510piHjjvfd5470P+f1f3+cPb78nBRH/59//wJsfvsN3x/ax9/C3fHv4awqqs1h5MCMFDo21VXR1tjIzsQOGF2YmGRkeYGlumrnZSbrbW6isKKGhppLSkgIyU5PIy82kta2B+oYKMjITCQzyws3dHgdHS9w9HIiKDsbAUBN7Bwupp6GkNJec3FSqa0oYGu5lYnyIocE+eoU799unT58wIBLSUF9FU2MN9XWVZGelUlFeRK+wk6HBPjbWl/jHf7zkyeOHTE1NsL6+yvz8LGKxiJ6ebioqykhPTyU/P5eqqgoyMtKorCynv7+X6elJ+vqEZGSkERsbTXF+HnVVlQi7OhkfHmJ5fo7Hjx7x8sULnjx+zNbmhpRh2N06/XB9jaW5WencJWEiJG3SkqZpSZ+DpH1aIn96tv2In54/kxqo/6co1/8t4nV3EpOkFE7SYL21sSqNft1+sC6VIc1OjjE/PcHi603N+ekJJkYGGewXMtgvZGJkkMXZKTZWFtnaWGVxdoqluWkpszE9PkJzfQ0lBbl0dbbSK+xifGyIpcVZFuand0zTA70MD4mkrMToyE6cfUN9NQX52cREh+Pl446rvxta5rooaCujbqyJqt79HW+TpxOxSdHk5WeSk5uOt5crGelJ9As6qCwpIDs5gcyUBPy9PbCxNsfWxoK42EiKi/KIj4siwN+XmOhIMtJTycpMp7S4hLycXBrqGgkLCae0uIzc7BwcHeyIi42mtKSIstJi8nKzKS0poquznfGxEUT9vXS0t9Lc1ICov5fZmSmGBgcQdHciHthJCRR0d9La0kRnRxstzY20tjTR3yeUshIry4s83t5ic2NN+jdcmJ/dYTGGhunu7KKhrp66mlpqq2uoqaqmtbkFUV8/fcJehIIeRH39Ut9ETVU1ZSWl9HQLEAr76Ojs5jfz01P0dncxPjwkZRAk0qPdXghJGtPc1CQbK8tS6ZFEhiSJhZXs5u82Pkt0fhKmY21pcSeybH1NmgK1e5Df3UrdJ+hmoFcoLY/bTfeNDQ3SJ+imp7NDCjYk3RHT42PS65EAFcl72q03lCQ6SYDS9PiY1ES+29S0sbLMwsy0NIlJwqZImJzx4SGEXZ0019cxPCCitbGB4vw8KRMhicMVCXvo6eygrakeYWcbo+I+pkaHmB4bZmJYTF93B/09AuZmp1lcmOPJs8cMjo5Q196ClZsT5+7eZM/xgxy6fJrTNy6ia65Pak4q6TlpBAb7MTDYJ5UxSExMna1NtDc3IBJ2SynCR1sbvHz5nAdbm1TVlKNvpM3RYz9w6/YlkpLCsHcwwtRYDV1tBVydzVBWvI6q0i1aGyvoaK7l5ZMtWmqq6KhvYHF6msebm7x68oTHm5vw88+UFhZgZ2HB1fPnMTc0pLq0lL6uLlbm5mitqcVcV4f2mjIE9eUsjvSRGROCu5URFdnJZEQHY6apTJCrLco3LnBq/9ekRgRQk5+Oo4kO4V5OpIf54W2qhY+JBmF2RmhePoaj+h0CzDTxNlQl0cuGrCA3/Cy08TbVwkZDGSt1ZYxUFIj28STc0w11ORlCfVxxtTIhPy2RUC834kIDKM3OpLa0iKWpcZ5srLK9tsyD1UX45RX842d+efEUfn7J9uYaY4P9JEYFsbE0hrGuPDbmqtiYqVGYHY+/hwNJ0aEM9/ZgY2JIbloCORmxlOYnclvmOCnJ/mysD+PspIeC/FliIt3Q1bqFib4cynJncbbRJDLQDn8XI5wt1DDVksVaT55AF2MstO+go3CVUHcrCpKDMbh/HdkrBznwzZ9RkT+J/O1DHD3yHmfOfsKPh9/j9IUvuHrzB74/+C4Hj3/MNdlDyNw5zNGTn3D46MccO/EZR458hIzMIUyM7mJuqsB9pQuoyp/jytnvULl7Bnc7XSJ8bIgPdibMywozLQVcrQ2xMlDD0kAdB3M9VOSuYWGojqi7kX+8eEBaQgi692VRk7+AttIl7AwV8HfQxclUFVdLbTztjUmM9CEzMYRQXyfC/JzJSAojJy0KP3dbkuKCqSzNobo8D293O1ITI8hKjyPAxxE3BxM8HIyJD/ciMtCFIB87gn3tiYvwQSxsojg/hYSYQBLigsjPTaQwLxULUx1krp/DwdaEwABvEuKjKC3Nxd7enISEMKKj/XF1tURB8SqGRqqYmmkQGuZBYmIofn4uhIX5kZGRQExMCHm5GaSnxxMfF0lLcx1dnS3kZKdRUpxPRXkxBfm5VJSX0ifsZWRoGKGgh/HRMdZX11iYm2difJTWlgaSEmMJCw2kuCiPqclRNjdWWJifpq62ks2NFWn2+djoICnJ8URGhJCdlUZjQw29wi5mpseZGB+mR9BBX2+3dCeupbme1pYG+nq76RV2MSASIuzppLqqjOaWeto6m1jdWGRlfYHYhEiaWxtwcLIlLT2JFy+fsLX1gNnZaYQ93fQKBczNzLK+usb66hpbDx4yOzPF9qOHPNhc5+GDDSYnxlhbXaavt4fGhjo6O9ooKy1G1N/L5sYaL188Y3ZmitKSIupqK9l6uMbTJw/ZWF9ifW2RsVExnR3NjE8Msba+iLC/i4rqEkorCimvKiYrN42C4hya2htoF7QyOjHI3OIUWblp2DnbYOtug4mDCeqmGsjpKKJuoYGS0T2OXj/OZ4e+4NvT37Ln5B4+OfAxe45/zY+Xf+SL41/xtwMf8dHBT/jy6Nd8ffwbvjn5Pd+d+YEP937E8eunOH79DCdvnuPC7ctomGrjFx2IjYcd3qE++IX6ommggYrWPQwtDLBytMTC3pxLNy9y5vJpLt28yN17d9A10cHezQ6fYG+Co4IIiwsmIiEY31A3zOz00TfXwNhaB1UdeZQ172DpaIS+uQanLx/ByskYW1czrJ1N8A52ISIhEEdPKzwCHQiM8sTZxxobVxNs3UyRu3+D4xcOIKt8hVtKlzlydh/X7p5D1+w+528c56bCRS7KnOTanfOclznF6WvHOHj2G7458je+PfQ+B05+xvGLezl1+RCHT//IR198xnt//5S3/vo3/vDHtzlx9jJffruPP3/wN97++FP+3z/+id/9+W3+/PeP+f1f3uFf/vQWb7z9V/7lj3/i3/76Dv/PG7/lo68/Y9+x/XxzcA9Gtvo0d9cgFHcwKO5lfHiIpZkZtjbWefJgZ0B+uLq6s5k4v6NIGBGJEHZ10tncTEtDPc21tTTUVFJRXkRObjr+AV6YmhlgbWNGeEQQiUkxhEcE4ermQFJyLC2t9YyNDzK/MMXi0gyLSzPML0wxPCRianKMrYcP2N5+xKC4n+qqMirKi6muKiMnO53urjaWl+Z4tLXB0ydbUhZ/fGyIwcEBCgoKKC0tZXBwUNoI3NjYSHl5OcnJydTU1NDd3Y1AIKC9vZ3y8nJycnIoKCigoaaaPkE3c1NTbD98yKuXL3n54jnbWw9ZX16SdkFIAISEZZB4HCTAQQIWHm1u8GBtVQoUJFGvEvmS5PuPNjd2vBKvGYYXz5/y4vl/pjVJQMPWw01evnjGzz+95NnTx9IOCUmvxKtnj6Xeh93maUmi0ubqEs+2H/LT8ye8fLotTWh6uL4iLZIbHxbTXF9DWVE+XW3NrC8vsP1gXSp7WluaZ2luWtoxMSLuRyTsZkS8w1SNjw0xMz3O/NwUC/M7oHNqcpSJ8WHm56YQ9fcwPjYk/X+YmBBDXGwkIWGBeAR54h8diLmzJca2JhhYGWJuZ0ZEbBhR8RFk56ThH+BFXGwE4WGBxEaEUFaYS3JcFIE+HliaGeLt5UpwkC+2NubcU5ZHUeEORoa6ODnakhAfS21NFUmJ8TQ11jM4IKa8tIz62jqyMjKxs7UmJjqS2JgoPNxdpR0RA6I+JifG6BUKpKlL4oF+BsUiBN2d9AoFjI+NMDQ4QGdHG40NdbQ0N9LZ0Sbtj+jqbGd5aUGaovjs6WNevnjG0yfbrCwvMjY6zMLcPEJBDy1NzXS2d9DS1ExZSSnVlVUIBT2IRQMIBT10dXTS3dmFUNBDn7AXsWiA0eERJsenGBkZ4zeToyO0NjYgEvZIB/ipsVHGhgZ/lag0MTL8K7CxtrQo9QtIPAOSxCKJ9EkSjbr7+fnpKdaWFnm4vsaDtVWW5+d+1U4tOeeIeOBXHQwSpmF3B4SwqxNhV6cUaEhAx4h4gLmpSVYXF1hZmP8VYNi9/qfY1omRYUYHxdJEKMm5luZmmRgZlgKM6fGx10lL3cxMjEsZCInPpCAnm5KCfGoqymlpqKe7fYdl2Om36KZf0MnIQO9/Fs0NihC0tyDs6NgBZksLrK2tMLe0iF9IEJomBpyWucoP509y/Np5ZJXlyCnOobmjCQdXe2ztrRD2dtHcVEd/n4Dl+RmW52eYGhtmc3WJn54/4ecXT/nnzy95tLXBs2dPWFpZJDY+im+++5ILF0/i4maJrp4Sjk5GGOgp4mCnj4uTKTpa8ni72+DubMXizBhTo4NsLMyxPDXN2sICj9bX2Vpb49Wzp/DPf9An6EZFUYFgfz8cra0J9vWlJC+P9sZGpgaHcLW2Ij0mjCBXW8Tt9YR6OKBw9SxuloZ42pigqySLhbYKV44fwNfBgpbyfFzM9fG2M0PcXk9FViJaMhcJsTPGw0idUHsj5E/ux0HzLp7G9wm01iXU3ogQR2M8TXXwtTZEV+4m7haGpIQHUpyRQl5qHPoaSuSlJlBZlENBWgoVBbnUl5dSW1rM+EA/j9dXeb79kJ+ePX79uM2Th+u8eLwFP//M9NgwESHedDSVERvuTly4K75uZqTE+FNTnENOchxjfUKSosJJiw9nbKib2qpsaiozuHRxP2mpgSQm+GBleZ+i/Bj8PM3Q17qFgaYMFgbyKN44xsVjX6GrdBkzTVn0lS7ibKyCm7kqoe5WqN0+S7SfHVa6ctgYynPjwl6++OhfOHXs72jeP8OVy19z/fr3mFkqcOzUpxw+/gnnrnzHvkMfcPj4J+z78V0OH/2YQ0c+Ys+eNzlw4H1uXDuA3K2jyN08hp2ZCqa6dzBSv4mXvS6JIc7E+NthoX0HFzNNfBxMiPZ3JjHcl6QIP/LTYqkvy6WpupDU+GDy0qIJcLPCTEsOO0NlbPQVsNS8jZulBn5OJgS6WxMb7E50sBt+Lhb4uloRE+JJSlwQmcnh5KRGk58RR1pSOBkp0WSnx5GWFEmwvwuB3va42OjjYqOPrakG3q7mRIe6ExvuTU1ZFsKueoRd9WSmR7O6PE5yQjiWZrrIXD+HjaUBEREBBAd7s7GxQFtbDUVFaSQlhxIW7omfvz02tro4OBoSFOxMWLgnHh42BAW5kZoaTUpKFGVlOWRlJZCQEEZray19fR2UlxVSVlr4WtpUT0tz42sJUy893QIGxSIW5xdYW11memqMyooS0lITqa2pkMYP7gw3o1JGYmZ6nMWFGUaGB0hJjsfF2Z7kpDhyczIoLsqjrraSmupyaSeEJKmku6uNpsZahD2d9Aq7EPX3MDTYL00zmZoeZXhsANGgkNSMRGrqKvHwcsXL243gEH/CwoMoryimvb2Vuroaurs62Np6wM8/vWT5dWrI5uY6XZ3tTE6OMzwkZmRkiKnJccSvb3hZWRkUFuRRUlJEZ0cbDx9uMjE+SlFxHi2t9axvLPFoe4OZ2XHa2hspryiipDSfmPgIfPw9XhfyBRAeFYy7lzN2jjuJTbEJkVIte0xsOC7uDjh52e+Yvq31uWeggp6NLvfN1Dhz+yzfnvqO/Rf2s+/8Pr45sYcfLv7AvvP7+PLE13x86FM+PfI5e058y3dn9rH39H6+PbWPH84d5OZ9WW7ev4OcjjK6VgY4B7jhFe6LgpYS0akx+AR7Y25nRmxKDPlleTh5OnJfRxVZxVucv3YOA3N9/MP8CI4KIiQ6mKTMRHKKs8kpyaS4Oo+allLyytIJi/MnNNaPiIRAPAOdMLXVQ0njNhdvnkLXVA2PAEesnIxx9LTC0tEIFW05nLyt0DBUwtxBn8AoT1x8bTCx1cHQShM1fQUuy57m+IUD3FW9joGlBtflzqOsdRsFdRlUdeU4fe0Eh87u5+jF/Vy8fZQz1/bz/dGPOHDycy7LnubyrQv837f+nW/3H+SbfYf4/sdjaOoZsXf/j/yfN/6Nf3/3ff71zT/z57/vFM/9/i/v8O6nn/Gn9z/g/77zNr9980988PknXLh5hXs6qlg7WdHUVc/K1jxdPS3MTIzy5MEDXmxvs7m8vLMB9csvvHz8mOnRUcYHBxkRiRjo6aG3s5Oe9na6W1vpbN7pX6qsKCE5JY7YuAjyC7KorimjtKyAktJ8amrLqawqoau7lanpUVbXFljfWGJ1bYHZuQlGx8TMzEzy5MljHj7cRNDdLi1j9PZyw9bGgsqKEsQDvawsz7O0OMvkxAgjwwN0d7VRU11JdVUFmZmZFBQU0Nvby9zcHLOzswwMDNDc3MzGxgYzMzNUVFQQGRlJamoqVVVVlJWVkZmeQZ9AwPrKCi9fvODFs2dsbW5K2YbtB5u/apnencQkiXOVeCAkgOH5422pZEnCNkjiXiW9EY9esxvPth/9tyzD7oSm58+e8Orlc169fC499qdXL3j18jlPn2zzy8tnPH/8nylN2w/W2Vxd+lXz9OOHG7+SNUnW9oN1NlYWWVmYZbBfSHN9DX2CTmkB3fBAH4P9QpbmpllZmJX+nMQrMT0+wsz0OHOzk1LJ5uzMBDPT49JNF/HAjodNUkQn7OkkOyttR3KUk46bryuO3k6oaqugqq2CuZ0ZQeEBFJblk5OfQUtrPVnZqRQX5ZKTnYa3hzPJCdEU5mSgo6mKkrws2lr3MTHWQ0P9HvJysujqaODibI+7mxMJ8bEUFeZTU13J3Ow0I0PDZKZnkJqcQlhIKP5+PoSFBhMRHkpUZDhdne10dbYj6u+VxrBKIl4lsa5Tk+PS1CWJ1KmjvZVeoYChwQHGRoeZnBhjbnaa9bUVHm09kIK+B5vrrCwvMj01sSOhGhunt0eIoKub/t4+2lvbKC0uoby0jI62djrbO6goK6ekqJjG+gY62tppamikubEJoaCHooJiWpvbdsrmqsvL6GxtkUp2JkdHGB4QSdOXHqytMj89JU0fkrAJkuFc4jGQ7PpL/A27QYgkulVi0F5fXmJpblbqMRgdFEt9DsMDIumOfX+PgP4eAT2dHfR2d0k7H0YHxXS2tkgbryXD/ECvkImRYSk7IlkS1kTyHiXH7AYRu/sjJB0SEtmU5L3svt7J0RHEfb2IhD3MT08xPCCSMg693V0U5+dRWVoiLZprrq+jranxtfG7j2FRLyMDOxGvE8Nixgf66WxppKtl52/xaOsBKytLzC8uYOfkiK6ZMdpmRpy+fplT1y9w6sIZ5JTv0tbRTG19FSamBvgHeBMdFUZZaSFdna001FdTXlzAYL9Q+oH+5eUzHj5YQyTuZ3hihLqGakIj/FFWvY2ntx2HDn+JotIlThz/Gl2dO5gaqdBQU0BFYTq2Znq0N1RRU1KIWNDF0tQEjzZW4Z+/SOnNIVEvsTERdLQ3wz9/Ji8rnfTkBIrzsinJz6Ghooy4kCD62xqIDfCgoTibhGBvjNUUcLcyItTDARWZS9y+cAJnMz2qclPpqi3FxVwfM01lyrOSyE+MwFZbGWt1OTRvnkPxwiEs1WRx0lfm/rUT+NnokRTghKelFhbq8niY66IjL4PhvbsYqynhbmNGZVEOWanxdDbW0dPRQldTA+tL8xTl5FBWUEB8ZCQ1ZWV0NDcwMz7C9LAY/vlqZ/3jZ/jpZ/jpJV3N1WQnRxAd4oSfqwm2JiqY6ykSF+JNcUYSVfnZ1JUWkBIdQmZyOInR3gT6WWNROmxgAAAgAElEQVRppkJuVjjTE52EBNpRWZJAdJgTirInMdO7S0ygPXKXf+TgV39BR/4czibKmKhcxl5PDm8rNUpSQtG6cw4VmZNY6twmOsAGJdmjnDz8IUcPvselc19yS+YHrl79HnMrRY6c+JTT57/l1t0T6Bnd5dKVfRw78RlHj3/K0eOfcvjw3zlx7FPOHP+cQ/vfx8ZMCRsTRQzVruFmqUaQqxHOJsq4mN7D21qb9HB3UsLdifV3wt/ZnCA3KzLjQynOTiAtLpiYEE+yksIJ93XEzUqHYDczglxNcDdXx9dBn0hfexJD3YkLciHI0wpfR2NcrPRwttTF29mMMD9HQnwcCfV1wsfNiuKcJGLDfPBytsTGVBszPRWcrHQJ8LDG3d4IZ1t9PJ1NCfFzorwwFUFHLWtL4xTmJzM10YeNpQHWFvoE+btRWZaLv787d+5co6enmdLSTDy9bAgKdiYxKYjSshSyc6IoKIynoDCe5JQQgkNc8PN3JCDg/6PrvYLbyvMszd6HnZiIediJnt6O7Yqeiu3uMtldVdmV3ilTPuW9SEk0oui999577z0peu+d6L13IAECIAl670XZNF397QN17yprdh9uALwASQASwP/5/845nx8xMQGUFqeTkx1HZno0bS2VDA900t7SQG9nG4O9XXS3t9HT0U5PRztDfb1IxkZPslDSaXY315hXyGhprKOhphKFVML2+goKqYTx4QEUUgmNtVVkp6fQ29nGvEKGUjZF27MGstNTxGBh87N6ujpbaW97RlVlKTXV5fT3dTElGWN6apz2tmeMjgyILSVKhZS52RlmlTJUC0o6Olvo7mmno7OFSckog0O99PZ18jQnAx8/T8KjggmPDMHLx53EpFiUczMcHO7Q1dNO9tN0evo6GRru4z/5mVevn9M/2MPAYA8tbU2UVxQTGx9FaloiEVGhRMeEMz45wsrqAg1NtVTXlSNTSJDKJ2ntaCIrJ42o2DBCIwKxtjMnMMQXZzd7LKxNcHK1E4nCdo5WeHi7kJqWQH5BNhmZyWRkp5CcFotfiBeOnnZoGWmib62Lhskjzt49x0fnPuaT7z/howsf8eHZD/n8yud8cvEz/v3sR/zh2z/xx+8+5PNLX3D27jkuql3m/L3v+fLiN2iZ6qBjocdt7XtcVbuBtskTnHxdsXSxwTfcj9rmGroGO5HOTbO4sUB7Xxu5JTlkFWQSlRhJfWsd3UNdFFUWkpaTSnldGQ1t9ZTWFlHVUMLAWAcTsgGKKrKxcjDigfYtdAwfYGiuzX2N69xSu8SlG6cxt9VHW18NMxs97FzMcPGywdnHEnsPU2xcjfAMsscv3IUnpupcvPkNtx5eRO3xNdR1rmPnboKrnzXqOtdR17nOxZvfcPryF1y4dZaLt89wT+caOub3uKd9gW8u/pHTVz5C7fENzl85zZ8/+4j/+t/+O7fvaZCVU8z576/xf/z3v+PfP/2CX/3zb/nVb37HP/7uA/7r3/4dv/rNb/n24iU+/+4MX549w5krl7F2tCc6MZaA8AACQv1oaKljblmOVD7J8/0dXh4c8ProiLfHx7w6PORga4v1xUVRRCinp1FMTaGcnha/lktOLMsLKiX9fV309XayuDDL1uYq8pkppqfGWVlWsbgwy8b6Mgf72xwd7nJ0uMve7iYryyo2Nlb54e1btjc3xBKW2soKfDzccXGwJy4qkpGBfpQyKSqlAsnYKAM93Qz0dNPffeJb7+vtFv3p8hkpy0sLzM0qRA/7gmqOrs52CvJzKS8robenm8GBfkZGhlHIZ3j54gUvjo85eFfmIoDl3hcL/1+HwIMQQHNvXhzz89s3Jxald2Lh9fHzX3wt5COE6cbz/T2RESE0Mb3fxvTyxf9bASuIi7dvXvGff/mZv/zHT/zw9jU/v331C3Hw4nBPbFASGpWOD3Z5fXwo3v4+dG5lYY7N1SWW5pVMT4wyr5CJk4rZmWkWZuXsbq6xtqRibUnF4pwCpWxKpFu/LyBU8wqx0lUmnUSpkIpB6pHhk9zN8FCf2GjX2FRLUnoCEfHhmFmboGf8BFcvZ7Jy0mhqqaO8qpj6hiqGR/qorCqhqDCHzIxkwkIDCAv2w9hABwtTPUwMH+Pp5khsVCiRYYHERIaQkhBLTEQoKQmxlBcXIBkbZWl+jr6uTgpynpIcn0B4cAgB/r6EhQaTmpJEWWkxqvlZpiQTDA32MzI8iGRynFmlnKVFFfNzSmaVcmaVcqYkE+J0QgDRqeZnWVtdZmtznYP9XV4cH7G/tyMG5Pd2t1lfW2F5aYEF1RyzSrmYf5ialIjWpvraOupqaunu7GJaMkVTQyOV5RV0dXQy2D/As8YmaqtraGtppaOlFemk5AQ211BTTX93l1ijurq4IL5x5hVysYFpdkbGnHxGrH8VRIEAiRPqT4VzKqVCzDoc7GyLQWxh8iAEkt8HqyzMKpmeGGe4v4++rk5GBwcYHRygv7uL4f4+0dYkn54SF++bqysim2FiZFh8479fDfv+VETIPAhh7/dZFoLPcH97i4OdbVYWVMwr5KIoEYSH0FAlULOFqYQwcVBIp2l71kRHSzMdLc20NDbwrL6O1qbGd8+r70Q4yCTIpybEdqbR3m6Ge3tZmj2B3R0e7LGzs4NcqWB4fIyOwT50TAy5dv8WsUlx+Pp70dvXycBgDxmZKbi6OWJpYYJCPo10eoJnTXVkp6fQ3FDL7Mw0W2vLJ+PFNy9YXl2hrPqkTcLF3Q47RzMuXP6KwBBn0tJD0Xh0icfa13ikfpHs9GjCA9xIig6mJCeLioJcWutqmBkfRT41wd7mGr2dbXR3tZGdlUZEeDDHz/dZUCkJ9PUiLzuD0YFeDnc2qSkpoiIvh+7GavKSogj1cCA1IoAgV1ui/dxIiwxE48ZFrn33Ob4OFuQnRyMd6CAjOpiH184T4m5PhKcTQY6W5MYG42muS6yvA7PDbTyN8aU0LRwvKx3ig5ywenIPS537GD66QYCjFd52ZjibGWDw6B6udhbsbC6xt7kKP7/laHeLn9+8pLK4GH1tbcoLC3manoKNuQk2Joa42VuyuzYPf3nF2+fb8NOP7K0s09lYRWq0P7EhzgS4GuNjr4erhRbWuuqEuNrhYW2KifYDTB6rcfvyN0QE2mNudI/UBF+SYr3oai3GzvIRCZFuBPtYonnvDN4OTyhOD8H6yTVufPcHdG+fwvbJdWx1ruCofwtH/RvE+9tjqH6eC1/8Bs1bXxHqZYK14XVMdC9x8fRvOX/6N5w/9zu+/PLXGBhc5+btr7mnfhYtnatY22mj/vAcd++f4tadb7h5+0vu3TmFxsOzPNG8iJb6Gbyd9YgPccDPUQ9PK02CXQyJ9bEiJdiRKE9zQl1MyE8IICXE9cRW9TSe7PhgYoI8qC/PobOpnORIf5LCvChMiyInPoichADy4gOI8bEhMcSFvORgst7Zo1LDvYj0tcfLzgBfF1OyEkLISgqlMCOGgswYWuuKqS7NojArnqQof3xczHG21sPOTBsnK128Xc1xczDCwUoPPw8bivNTUcqGWV6c5tWLTVqaKvFytyMi1IfiggxkshFSU6NRqSTk5SehoXmNxzo3sLHVwcvHnOhYD57mRlBYHE9OXhRZ2ZEkJQcSFe1NTKwvSYn+JMT7kpIUTElRGrVVhTTUljHQ24FCKqHtWQNdba10trYwNtTPnFzK2FA/Az2dLMzKUUglTE+MnhDrpRJUyhnmFTJmZ6aZnZmmpbGOuKhwSgpymRgZRCmbYmZqAplknN3NNaYkY0yMDzOrlLGgUjIy3E9HezN9vZ2MDPcjn5kSG0yk0xP09nQgmRwVw4dj40M0PaujvqGauvoqKipLaG1rorevU2xDyspJoaa+jK6BNroG2ugf7aagLAddY23UNO6hY/AYF09nJqTj/MSPrO+s0T3QRWpWCl7+nhiaGWDjaE1sUgz1zXVMyiZoaKnHO8CLhPR4EjMSCI8LIyoxEt8QH8ztzLBztcXJ3QEvfw+Cw/wJCPYhINiHoFA/3L2cCQkPoK6+ksyMZHKeppOXm0llVQkFhVkkJEcRlRCGs7cDepY6qOvd58Ld83x55Ss+vfQpH134iD+f/zOfXvqUT7//nD+f+5g/ffchH537mDN3znLP4D461noY2Bli5myJc4CbmIEITYggMiUG/8hA7D0dCYsNZXp2iimlhJLqYspqSymrLSUzP4P03DTySnOpbKggp/gp/mF++AR7E58WR2RCBPbuNphanwgDJw8rwmP9sXMx44nRQ5w9rYlPDSe3OA0PPwdOnfuURzp3cPOxIyohiLSncSSmR6JjooaTtwUWjnqY2D7G2ccSLcO7nLnyOeo619HQv42u2QM8g+zxDLLH3EEXWzdjDK000TS4h427JboWj7mqdoGvLv6JL85+wDcX/8ip7z/ky7N/5sz3p/j8my/400ef8ljXBFNTW/7u//wV//CrX/O//e//hb//9T/xj7/7gP/2P/6e//nb36Opb0h4QjxPCwvJKymis7+Xzr4uiiuKiEuOJTs3nc6+duYW5KytL/H6+JDnu7viNGJ7dRXZxAQzk5NsLC2xtrDAqkrFyvw8qyoVawsL4rmTTbZdDva32d/bYn9vS7y+ubHC8tI8s0oZy0vzJ1yUrTV2ttfZ2V7n6HCfN29e8+r4WCxeWV9eorWpkWD/E4r0SYPiuNj42N3exlBfr9hKuTg3y+LCPCvLi0inJUxOjKFUzDA02E9VZTmVFWVUVpTT0d7GxMQ4W1ubHB4esLG+xtLSIs+fH7Lybq31fjj6fcq0wH94nwEhnH8/NC3Qqn949fJ/OSeEqoX7C9mIg53tX2Qc/ppYLdz2/OiAg/1dDg/2eHF8dCIefvqBn3/6gbcvn3N8sPsLGJxwKQiL93MRQuha4EUszinEkPXakuoXpOrt9RUWZuUsq2ZFQTE9McrIwEl2ZnVxnuWledZWF1lfW2JBpWRKMsbwUB9Dg72MjgzQ19vJQH8342NDdLQ309PdTlVlKU2NtbR3NFNVXUpJeQExseF4erkQHOJHbkEWtXUVFJfkUVtXwdj44LvPlqfk5GZgaPSEy1fOo631gNzsFEKDvMlKT6Kr/Rn1NeVkZySTlXZyZKen0NHShEwySV1VJcX5eZQVFRIZGoa/tw8O9rZERoRRVlrMs6YGsdK1p7uTwoI8ETa3trrM/JySocF+Otpb6e3pYmx0mFmlnMWFedG2tL+3w97uNgf7uxwd7ouAufW1FZYWVSwtqlhbXRbZEnLZDNOSKWTTUhQzcsZHx+hoa6e1uYW+nl4G+weorqyiIC+f2uoaWp41n9TS5hdQmF9AbWUVLY1NJyKisbaGgZ5ucaKws7HOxsoy48NDYgvRyoJKbCzaXF0RrT6CdUmAtQnnF+dmxYYkgf4ssBdmZ2RMjY8hGRsV61cFq5Pwfe/vArx/fwHmNjU+hlImFS1LU+Nj9HZ2MDLQL95HyGK83w4lWLUEMSLkLJbm58TQ9eHujoiWFyYYwvMTAk2HuzviY52eOKlknRwdobezg97ODmZnZAz29tDV1sqz+jrqqiqpq6qkqa6WtmdNdLY+Y04uZV4pZW5mmgXlDMtKOdMjQ0wODLI4I2drZYWjnR2UshmeHx5xcHBAe3cXTm6uOHu4UFJyUhXX1FhLYUEOjQ01TE+N09XZyvLSPJ0dLbS1ngBcxob6kU+f8Ck2lhfY291kcHiI5MxUTCyNcfV2xMnNAmt7PcwsNXBxM8TdzQgzUzW0Hl3mzs3TGD6+T2ZSFBV5OaRERRDq7UluWjKZKQnUVpQQ6OeJn68H+nrauLk7srQ8h1Q2weTEMLKpMWZlEtqf1RPu70OQpwuJYQEUpsYS4+9OakQAXramBLrY8OTeNdSvnOXyN58Q7uVEWmQgXXVl7KhkpIT7Y6HzgOG2eia6mkgO9aIwMZy6ghQGm8v5YXcBlaQLd2sdPG31cbfWJcjNCt0H1/B3siI1OojoAC/sTPWwNNGjo6ORrfUl/vLTa/jLT/z4+gVvnj/Hw8mJ+vJSlpVyJga7yU2Nw0RHnfaGUl7tLsKPz+GHN5RkZhLs4URmbCDpUZ5E+1gS6KCHl6U2rsaPMLh7GX87My5+8SF3Ln7FzYufY218H0crTTwc9TDVu4WXs8E7joIm1ga3Mda6jLe9NpFepphpnEfz6ufo3PgCo/vf4ah7BQ/ju3ib38Pd4hGPrn6GvcEtHl7/FAezO8QEmWOkcx6tB19z69qfuXrlTwQEmJGfH8GVa5/zb3/4B4xM1XF2M+a7M3/gntpptB5f4dadb7jy/Sfcv/stjjZaxEe4EhloR3aCH3GBDiQEOJAf709pcghlKcGkhziT4GtDSUoIGeHupId7UJOXRGZsIAlhPgy01VKUGU9ShB9l2fG01xRQlhlDTqwfuTF+xPraEuNjQ3acLxkRHiSFulCQGER2nB+xAQ7EBTmREuFFTLALiaHuZCYEEh3oSklOAqVPEwj3dyI3LZLIQBdcbPTxdbUg0NsWa1NNTPTUcbY1JC0pnNLCdCbHu1lamGJ1SU5YsBfWFvokxYcxPNyJRNLH69c7VFXn8kT3Frfvfoum9iU0tC7wUOMcFlbquLob4uVjRmCwHf6BNnh4meLhZUpoiD0B/laEhTqSEO9LTnYcFWXZNNaV093RTHd7C/3dHfR3dyCdHGNxTsHwQDftLQ1MT46wNK9k9x0EcmFWjnx68iRc+q4ffW1JJfanyyTjzCtkzCtk7G9vMCeX0tLcQFtrE5MTIywtzqGQTzMxPsyUZAzp9AQy6SRdna0oFVJxZ66vt5PhoT4G+rsZGx1mcmKMzo4WqipLyX6aRk5uBtm56RQUZ1NeVUhZTQGd/c1UNZXi4mOLlZMxcZmRFNbkEZUUjrmdGfZudoTFhtLR387sspKuwU7qW+to72uja7CT/LI8wuPC8AzwQN9MDy19TSydrTC0NUbTWJuHeo9w8nHGM9gLMwdz7Dzs8Qr0xMnTEZ9AL/yDvImOCye3IIuc/EyKinPp6W2noryI0pJ8cnMyKC7Jo6Awi/yiLOoaKyiuzMc1wAkjOwPUDdS48fgm59XP8+3tb/n61im+ufkNn1/6gk8ufMoXFz/nwt3zPDB8iLGjCXbejrgEuOEW5HFyGehJSFwYSU9TCIgKwtjKGCNLI8pqS6lrqSUuNVZsXnL1ccHYygjPAA/cfF1x8nTE3M4MYysj7N3s8A7ywtrJCjXtu1jaG2Nmo4dPkAuR8YG4+djh4GZBUIQX0YnBBEV4ERDmgY2TCR5+DsSlhGHrbIqtsykGZlrYuBphaqeDjasRtm7GmNrpYOdugr2HKRr6t8XD0kkfQytNzOyf4BFoh0egHa5+tpjam6D25C7nbpzi4p1v0Da+ham9BlpGN7l0+zTnr5zmd3/4PR6evug8MeSf/+n3/I+//b/41T/8mt/+7gP+79/+K//60af83T/8IzoGxjS0tDM6NcXGzi6zCyqm5TNMSMaprq0gMzuNxqZaFLMyDg53+OnnNxzsbPLmxRHP93dQKWeYmZoQF4gq5Qxba8uiN35lYY7VxXnWlxfYWFlkfXmBBZWSg/1tXr44ZG93k+2tNXZ3NlhemmdyYoSJ8WGUCilLi3MsL82ztDjH6soCL18ec7C/K+Y7t9fXmBgZprq8jOL8PFqbGsX1xtjQIIO9PYwNDbI4NyvmOOfkM4yNDtLZ0UJFeTEd7c0oFTJk0ilmZqSsra2yu7vD7s4Wa6vLjI0O0drSRF9vJxPjw++C4yelL0KGQRAIwiFMJAQx8f55gQMhhKYFy5OQj3jz4vh/ERWC3UkIWB8e7J2Qp99NHf46E/F+iFqAlAm73G/fvOLV8wOR/bCzsSpmIV4e7fPDq2N+fP1CzE0c7m6JYuNgZ5OttWUOdjbF6lah4Wl1cZ7VxXn2tzeYHB2iv7tDrHydmZqgt7NN/JzcWF9mb3eTg/1tNjdWUMinGR0ZoL+vi/6+LjEzMSUZo6G+mu6utpM8WFcbgwM9NDXWUFNdRn5eFkmJMeQ8TafpWS31dZXk5WeJfIiM7BRSMxLx8nXD0sYUcytjQkL9efasmqL8TMqKc6irLqEgN5Os9CRKCnOoriimqa4a6eQY48MDZKYmUVFSTFVZKc72dni5uRIVGU5mRhqNDXV0drQxP6dEMnnCIaquqhAtTBvrq6wsLzI6MkTzs0b6ertFy9L21oaYVRGalwThsLgwz9ysApl0Cpl0igXVHNtbG+xsb54IiZVV5mfnmJHKmJHKkE5NMzE2zvjoGJKJSVqbW6itrqG8tIyaqmraW9vo6eqmtbmFmqpqntU30FRTd2JnamlsYKivV9y139lYZ2djnZkpCRMjw+Jif3J0RGwREKw9QiZCEBKCRWleIWd8eEjMLAgAuHmF/BcNR+9XsgqLfqH1SMgxLM7NipMLoX1JqFMVbhvu76O7vY3RwQFRRAiTEyFrIdCs32c7COwIQShtrq6wt7XJ0d4ue1ubYi+zkAPZWFlmb2uTty9fiPW2Cum0ODEZ6Ommo6WZmSkJIwP9dLW1Ul9dRXV5GfXVVbQ0NtD2rInWpnqkk2PMK6UsKGdQKWSszCqYm5YgHRlFOSlhd2WV3ZVVZiankE5KUM3NExgYiL2jA7HxMSTExxIZEUJXZytVlaVUVZaKXsDAAB8sLUxITUlgoKdTDFmPDvahmJ5kcWGW45cviIyPPtkxNNfljtolHmhe5bHuTdQenkfn8RUc7B+j+/gGXu4WuNqZEObvTk5yIjVFBWQlxFFfXkJ7Qy2L83I625rIeZqOsYkeoWEB7Oyu86y5jt6edmJjwkmJj+bMN1+QEReDcnKEjOhQClNjeVaWR3F6PMlhfhSlxfHg6jn8naxwtTDg5tmvKEyNpb26mK66MjprSwlwtqatqojJnmYSgr2w0XtEpK8jlbkJPE0OYaizkugQJ+zNNHG2eYK3oynutoaY6qjjZmOMifYDooO88fZwJCIigIL8bLq7WllZmOOHV8eM9PVRVpiHnsZD2utqWFZIaKkuQu/hdSx17+FurUOgqyXJEWG4W1oQH+RFbkIwPraP8bZ+iIvRbUwfnMfNQB0H3XvEeDkQ6WGHh5UuFk9uY/7kOram93G0fIiNiRqWerfRf3gBE+0rGGlcwMfhMb52mjgY3EDr+mcYq53G5vH32GpfxMXgGr6WaiT6muBto4md/nXcLdQwfnQaE61z2JncwEjnPGaGl3micYaP/v3v+e7Ub7EwV+exzg3OnvsYLZ2b6Bne59bt79DWucrd+6f59tQHfP3Fb7h2+TMsje4RFWRPVX4cuYknU4PS1FBai1MpTgyiODGAmqxIOsvTqcmKJCfGizhfW6K8rEmP9KEoPZrclCjCfJyoKkinpiCVvORwKjPjKUmNICXIjbQQN1KCHcmK9iA1zJl4f3vSwtzIivIiNdSV+CAnksPciAlwIDXSk+r8JBJC3KgrTac0KwY3GwPiw71IiPAmOtiNvPQocjOi8Pe0xtfdmshgd4L8nCnKS2FkqI21lRn+8tMxG6uzpKdEExLoQWCgK8Ul6fT0NhAX74+h8V109W+gq38NDe1zPNQ8g/aTi+gZXkVX/xo6ulfQ1b+Grv4NtHUu4eCghanpHexstfDyNCUtJZS6mnxKi7IoyE2nobaChppKWpvqGRnsYWpimP6eVvp7WlHIxtlaX2JnY1WsR1xfXkClnGFjZZHXx4f8+PoFW2vLjA31s7Iwx8bKImtLKl4e7TMxcuLvLS7Ko6mxlsGBHkZHBpieGkc1r2BBpUQmnWRosJcFlZL5ObkIXOpob6a97RnNzxrp7emivq6K8rIiKiqLeZqTTkR0EDFJEWTlpxAU5Y1vqBvBcb5EpYaQW5VOZWsRuVWZtA62kl9dSMdQJxnFWeRV5FPVWkNqXho5FXmkF2RQ39VIXEY8PhF+xGXE4xHihZGNMcb2pli4WmPuboO+jRFW7ra4BLrjFuRBQEwQnsFeBEUG4hXoiZe/B2mZSXT3tTM40ktp2cnuYUVpAfU15RQX5VJeVkhNTQlV1cXU1ZdTUJZDeHwQFs6maBg95J7uXb5/cJEz985wRu0c397+lq+ufs3nFz7jzM3TaJg8wsLN8qQm1tMeZ39XHH2dcQ/0ICAqiICoIIIig7B2suaJ8RMCIwLJLswiqyCT5KwkYpKjSc5KwjfEBxNrYwIjAnDxdsbWxQYTa2OMLA0xtTHBwt78RFRYG6Clp45/qDuR8YEYmmtz9+FVnD2tSUiLICzGj5AoH8Ji/AgM98TCzgAbJxMe6dzBxcuG0GhfXP2ssXYxRNvoHo/0bmHuoIuTtwUGlhpcvvMdV+6e5uq9M+iYqKGucx0DSw2MrLXQNLjDPa1r6Jg+5q7WHe5qX0fT+A6P9K9xW+Ms2kZ3cPaxJjU7ETUNdR7r6KOppcsDdS00NXS4ePESH3zwb/zq1//Ev3zwR/7450+IT05DtbyCRDaDRCalubWFsopS2jpaqauvIis7jarqMhRKKc+P93n75gUH+9snTUzTk6KAEP6PL8zK2dlYFYXExsoiW2vL7G6uiS1AuzsbbG+tsbW5ysb6MgsqJTMyiWhnmZudES0vCyols0oZ83Ny3rx5zfrakliqIp+eYnx4SLQqvZ9dfH+TU7BkD/f3UVtZQW1lGc3NDajmZzk83GdjY42JiTEaG2qprionNyeTutpK2lqbGB7qY211kaPDXTY3VlhQKcWw9MujQ35681qkSf/15OH/7/jx9atf5ByERibB4vTj61e/sEG9en4khrRfHJ4Ig+Pnh2LW4acf3/LjD29Em9MPb1+LokKwxGxurLG7s3XCG3gnIjZXl8QK1t3NNY72tnn1/CR4/fr4kKO9bfa21jna2xYnE4KgWFmYY2leyd7WOjsbq6iUMyzNKzna22ZZNUtPRyttzxqYmZpgqK+blsY60cDllZgAACAASURBVNIkiMbdnQ1WVxaYkUkYGe4XLW5TkjGGBntpbKghNyeTttaTdq+mxlr6ejvp626jqryIotwscrPTaKqvoq+3g6LCHCIjgiktK6CsvJDyqmJcPRx5oq+FgakeWroaePu5U1SUTXNjFQ21ZeTnpFFc8JT2lgYG+zrp6WxhoKeTsaF++rraaaipZLi/j4qSYhxtbYiNjKCjvZWiwnxqqitpb2thcmKM9rYWRoYHUSpm2N3ZYkE1x9ysgpXlRRYX5pFJp5ifU3Kwv8vqypIYnD482GN3Z4utzXXRtiQICfmMFIVcxurKEvt7J8J2ZXmR3e0dVpdXmFUokctmUMzImVUoUcoVKGbkYi6iv7eP3u4eRodHkE1LmZqUMNg/wNLsPLIJCX+jlEnpbm8Tlfa8Qi62Ec0r5GIeQbAXCVC6ZdU8MsmkuNs+2NvD9MS4CHibGBlmbGhQFAnvjwcF7sP48BCjgwOMDQ2KRGkBSCcs7gW/oiAABDEjiAnp5AQTI8MM9vYw3N/H9MS4GMZ+f/ogiIf3DyGHIUwiBGbF+6JBEDLvW7g2V1c4Ptj/BTxPAMlNjY/R1daKdHKC8eEhejs7aKqrpb66iuaGejpamulsbaG9uZG+3k7kMyc2BqVUwrJSzrJSjnxsnMn+AQba2lmQzfBiZ5+dtQ3evHhJQV4+jvYOREWG4+RoT1pSPOXFBVSVFYv+wBn5FOMTwzg62FCQ/5QpyRivXh7x+viQrbVlXhzs8vxoj6Pj54RGh6Nvokd8ajR31C6ho38XYzM1DE3vonb/NFaWD3lw/zyRwa5EBrgT7OVMemw00uFBhrta6W6pp/NZLesrc6wuKWlpqcXewYKM7CQWV5TY2plhZ2fG3btXyc1MRv3ONayNdIkJ9iM9KoRgNzvig7xICvWlKjeNqtw00qOC6K4vp62qiGA3OypzUmkqzUU52svi1DBRvq6UZycT6uGAi5UBsQHuBLhZUVWYjLeLCZZG6tRXZuFs8wQLI3Xc7AxPoGT+biRG+ONha05daR7REYHk5WeQk5tBZlYKdbWVbK+voKv1CMMn2pTmZtNWV0ljeR5lWYmkRnoT42+Hk6k6Jho3ULt0AVNNDZKCffC21sNI7Sy2OpdwNbyBi/5NTO+ew99Sh0BbI1KD3XE11cDeSA0ve2287LWx0r+Fq5UGRo++x0TzMrr3zxLg+ITCZD+CnZ+gf+8UGpf/jKPuFVwMrmGjdR5H3e9xenKZYLsHOBndwsXkFhrXP0b33lc8uvEJV878C9rqX6Oh9iVqtz7jwrl/5YvPfo2T4xNCw1wwNdPA0lqXopJ0omO8CAxy4LH2NU5/90euXf6Mx5qXMTe4i6uNDrlJQTSWpJKfEEBaqCvFiUHU58TR+DSOrFAXCmI8yY3xICvSnbRQV/LiA2gqyaAyN4lIX0fSowKpL8qiICWamAAXcmODKU4JJzPcm+xIb7KjPMiOcuNptDtpoc4kBdqTEelGeoQrkZ6WxPnZkRTqQlFaKLUFieQnB5OXHEx6lBcBLmaE+zri726FhcEDIgNdaK4roLWhiNL8FEL9nSnMTaakII3kxFAS44OJiQygsa6U6op8fDwdyM6OJzEphOqaHIKCHXmocRFtnSvcufcNOnqXMDG/zWPdCzzR/57Hut9zT/3kvIWVOvpG19DTu4yWxlnMTO5gbfmQsGAnyoszKMhJIT87lbysNPKy0qirLKW3o4We9ia62+sZH+5CKRtFMT3B1NgwSqmErdUltlaXWFDOsL6k4oeXz3l1tP+Lc9tryxzubHL87o9vT3c7Lc0N4kSis6MFyeSouGCSz0yJfekLKiVKhVScVHZ1tqJSKhgfHhJbnMYnhmhuqScnP5341GjM7Ayx9bDALdABJ39rTJ300LPVwNxNH6dAG3yivLH1tiM6PZqQpFByKnJILUrDyc8JHcsneId7k1OVS3hyOA5+J4FnfVsD3ILciEyPwiPKj+DUSBwD3TB1tcLc3Qa3YE/CkiLwDPbCP8yPpMxEKuvKaXh2QgEuKc0n+2kaEZHBZGck01RfRWlRLsVFuTQ1VVFVXUxefgaxCeGERvujY6bFVfXLfH//IqdufMPpu6e5pHWFiw8vcu72WT4/9zlnrp9B11IXW09bzJzMMHe0wMXPFQsnS2xdbHD0cMTayRr/ED+8A7zQNzHA3ceN1KcpomUpPi0OzwAPbJytMTA/qYr0CfbG3c8NG2drdE2eoK6txoPH6idgOidzzG0NcfKw4onRQ85d/pr7Gtdx97XH098RY0sdTK110XhyFz0TDexczEhIiyDtaRx2LmZcu3MebaN76Jk/5Ny1Lzl37UusnA0wsNTgu0ufcvHmN3z09e/54syfUHt8jduPvkff4hEPntzg8p3vuHDjFDceXOfq/Svce3wDAxsNbN31CYlzpW+sif/gJRLpCNOyKZYW11hb3cbF2ZPQkEjmlPPY2Njx+w/+yL/87g881tGntq6JufkFJianqG9soLy8lL6+Hurqash5mkFhQQ4T46PiLrdqfpb1tSXGx4YYGx1kfW2Jw4MdlpfmWVyYZXdnQ7QnCbvNR4e7HD/f5/j5PkeHu/z89hVHe9tsr6+wsbLIvEL2LnMkESd8gqdesAmuryzy9s1r1pZU7G1sIJuYQDIywqpKxcbSErKJCaTj46wtLKCcnmZBoWBBoUA6Pk5/ZyfNdXVUlZRQnJ+HckbK0eE+r14cs7qkoqm+ivycDGoqS+jpbGF8pJ+WploaaiuQSkbZ31lnbXme5QUlL4/2efPiWAw9//j6FT+/fSOKhx9fv/pfpg/vh6p/fP2Kn968FnMOfz3J+OscxZsXxxzu7ogg4ZdHh2J4+u2bV2KA+u2bV2LQ+u2bV78gVx/s77KzvcnuztaJJezFkSgQhGrXg51Njva2xfyD8O+zubokTp6E6ZOQc1ApZ0Rr07Jqls3VJZE1MT48QFdbM5KxYXo6Wulub2FjZZG9rfWTOuCVBebn5KJg6O/rYqC/m6HBXro6W8nNySQ6KoyU5Hh6utspKswlLzfr5GeODlJbUUJFQS6FOZnUlBdTU1mCv58nlhbGJCbFUFFZTHhUMJpPHmFiaXRitfR0JDs/k5KSHLpaG6ivKqG0IJvhvg5Uiilkk6NMjQ0xOTJIX2cbY4N9TI+P0NfRQU56OvGRkVSXlzE+NkJ5WQm1NVV0drQhmRwXidUCy0E1P8v8nJLVlSW2NtfZ2lxnb3ebF8dHrK4ssbmxJnIglhZVrK4ssbqyxNKiiu2tDTbWV1laVInIgK3NdVZXlsR2puXFJeZn55DLZsSJhCAUhgeHGBoYFNuZRoaGGR0eYXx0jImxcRRTUiaGRvgblVIhhv4EDoKQY5iTz4gL/tHBAXo62hno6RbFgjABaHvWRHd7G5OjI8inp0R2w8TIMDLJpBiYlkkmxfFgf3cXQ329jAz0MzU+JoqXzdUVllXzYr2qwGEQGp4EYNv7FqKRgX5GBweYGh8T25uE7Mbq4sIvKNkCPE+YUCzOzYo5EKGuVuBYrC0tMq+Qi7Yq4ecIHIz3wXd9XZ3iazjY2yNmNob6eulsbREnEJ2tLaJPurWlEen0hNiTrFLIWJ1TMjM2zmBHJ8XZTxnu6mZ+egbltIxl1QKzM3KCAgIpKsyntLCApLho6qsr2FpbBn7mYH8b+JmN9WVxASF8KL8+PuSHV8fwnz+f7BK8fUVkXAS//7d/wcnVhu6+Zh7r3cPCWgstnavcVz+L2v1zGBvc49LZT6gozKDkaSr56UkkhAfR195EReFTSguyWV6Q8/MPx4yP9+Pubk9WdjKvXh8QGupNcIA7F858wdPUWHpa6/B0sCQ7IYqSrBTCfV0w1bqPr7MVeUlRWOg9oqehgoG2OnobK4n0d8PWQIvclGhmhrpoqy0h2s8NKwNNAlztifD3QEftOj7OViRG+jEx1EaQjwOh/s7kZsSQnR5NU3UhKbHBTI/28mJvg7HeDuorihjsa0ciGWJlUUFokC/JCdFsbyxTXpSHhYEubrYWhPu5kxwZQHZcKDmJwUT42JAQ7ExzRTb9TfX4Ojlg9OgO1779GDu9u5g+vICx2ll8rTUxf3gJF0N1arJicDPR4MGlL3A1e8D9yx+jeftrXK00iPSzwsFUDVcrDaz1b1D+NIyWsgScjG9jpH4aS+0LRLrr42OthqPBVYLsHuFhcgtXw+s46l5G7+ZnOOhfwfTRaYwefoud8TVufP9vPLz7JVe//xOfffKPXDj/IaUlyQQFO2NkpIGBkSaR0QE8ay6jsiobf187tDSuoa97F3sbHTydjYkIdCQ1xpe85FCexvvTWJJKd00uxSmhpIe6kxjgQLyvJUWJvgQ76eFqok5+QgDlGRHEBTqSGulNSXoUqZHeFKaEU5oRTby/EzE+tmRHepMa7Ep6uDtpYW4Up4RQmhZGbpwf5RkRVGSFkxTsQGaUOyVpwTQUJJId50tOgj9BrqakhLtTX5xCepw/mUlBuNrp4eduTkVhEsO9DcgmumiuK6KztZqYCF/8fR3JzU7C38cZdxdbWp/VkJYcRUxMEJaWutTWFZCYFMTde2fR0b2OnsFNnuaG4eNvgrnVPSys72NkepM7979CS+cCFlbqaOlcQFf3Inp63+Nor4GJ8V3srLWIj/UjPTmcsuJsCp6mkfc0ldbGWoYHOulorqOtuZaRgXaG+zpoa6qjpaGWrtZnTAwPMDczzfK8ku21ZY73d/jxHedld2OV5XklK6pZ9rfWWZ5X8nxvm/XlBRRSCaODJyClzo4WcRIhmRpjVilDJp1kfk7Ogkp50jKzvMBwfw8jA71IJycoKyqktDCPyooSWpobKCsvpKg0j6iEMPzCPDG3N+CRwX0MrB9j5W7KY/MH3Na5iobpfW4/vsV1jWtomGjyyFgDc1cLHplqYeBgjK6tAc7BbriEuGPiYo61tx1mLubo2ejjHemDX4w/Bg6m2Ae6YuFhi7GzBSaO5li52+IV5oOTjzORCRFk5KVT01hFcUUhCckxZGQmk5efRUxsOCnJcdTVVpCSHEdUVBDFxU8pryigoDCL9Kx4AiN9eKB3nzPXv+P0jVN8c/1rLmteRsNSg0cWj7j68Aqfnf2Mry5+hYaRBmZOZuhZ6WFsb4p3qA9eId5Ep8YQEhfKA92H3NO4h76ZPrYutpRUl1DbXEN0cgSegW5o6D3g+5vnuaF2lScm2sSmRmHtbIGztwNOXvaY2hqha/oYIyt9rJzMsXGxRMtAjcdGD9A31cTV147wWH8cPa2wtDckKMqb4Ehv3PzsT6YViUHEJIVQ1VSMX4gbZnb6WLgYcE/nGvefXMfARgtN43ucu/k1n539Ex9/9298fvqPfHLqX7lw42s++vr3nL78GX/+6nf88bN/5vPTH/Lh5//Kl2c+4dbDSzh6mZNVGEv1szwKytNISAkjLTOJ7JwsysoqkEzKyMstorysmtHhMerqGvDw9MbQyIy6+kZkMwqmpNOMjI2SkZFGUVEBdXU1ZGSkkZ+XzdBgrwi8EkpZhgZ7mZ+Tc7C/zfOjPTHb8Pxoj+Pn+zw/2hOvv3xxyKuXR7x8cVJPvr+3xfryAtvrK2Kt6PryAguzcpbmleJCdGttmXmFDOnkGErZFIf7u7x59YLdzTXWFxfZXF5ma2WFtYUFVHI5yulpFpVK8dzG0hKzUimtDQ1kJieTGh9PW1PTu1al12xvrbGkmkUuPdkpn5keZ3N1icV5OTLJOIvzctaXF9jbPpmgrCzOsr688M7u80q0IAmWpfdFhSAeBNbD+1mHn9685ue3b0Qi9Y+vX/EfP7z9xfTh/e85Pthne32NlQUVW2urvDg8+IVwECYOf82CEBaie7vb4o63YIN68+KIF4d7Ynj67cvn4qRBEAq7m2sn+QXVLDsbq2KT0/72xol1bWWBZdXsCWF6epLVxXmx1nV2ZprB3i5GBnpZVs2ikEqYk0t59fxABOcuLswimRylr7eTzo4WerrbGRnuRzI5SmdHCzHR4Xh5upLzNAOZdJKiwtyT0peeTiZHBqirLKW2ooTCnEyepicTHxOOieETHms/JCTYDzd3RwwMdbCyNcPcyhhnD0fKa0qpqS9joLeN9me1pCVGk5ORxNTYANPjg/R2tDArk7CgnGFsqJ/FWTlzcik5mRlEhoZQWVpCR0sz3V0d1NVW09vTxcjwIAuqOebnlOxsb4qTB2HSINji1tdWRDEhCAahbUmYUgiiYWV5kdWVJZaXFkQxItibxsdOpgpzylnR0jQ5PsHYyCjDg0P09/YxOjzCQF8/o8MjosCYHJ9ALpthc32DObmC2Rk5f9PX1UlXW6soHuTTU+JuvGD7ERbqM1MSMVwsZCVmpiQM9vYwPjwk1qZOjY8xOjjAvELO1PgYa0uL7G1tisJApVTQ3d5GZ2uLGIB+3yallEnF3yXwFwT+gzCBEMREf3cX/d1dooiQSSZ/EdTeWltlZ2Od1cUFsTpWeBzvTxKExqX3Rcb7IDnBIiUIB+F5CBMNofJVsFe9L6Z6OzvEvMTk6IjY0jQy0C8KL0GkKKenmRgaYqCri7zMTPo7O5keGxNfm662VprqaunpaBfF187GutjQ8NOb1+KHkQCeEQJVR3u78PNP8J9/4dXzA3768RXVVaWoqd8kIjKQhsZKzC31cPe2xcRMC3NLHfQN1Hn04Crmxpq4O5oS4uuMcnKA+oo8SguyUcjG2d9ZZU4hob6mmJSEcKLD/fDxsKe9uZr9jXlSYoNxsTbCwUyXgvQ4dO5exc5Qm6r8LPxc7YgO8KLkaSoNpfnYmeqRFh1KbmocoV4uqF2/SICrPYMdTbTVlOHtZH0iQJ6m4uVoQ0FWCh72VkSH+JGTloBCMsKaSk5FcS6xESEM9XedZE5m5fzw6piDnW34y3/w46tj5mUTjA90MNrTSl97E0vKaTydbOhuqSfQw5mPPvgn3O3Meax2k2BPB+xMdAh0t8PV2oiM+AhU0xJe7e8wNdJHaU4a6XGhGGndxVJXDYsnd3Ey0cTbWo/MSC+8rZ8Q5GREiIsJZRmhOBjfR/3mV1gZ3SHY2wx7c3V8HHXwcdQh2t8Sf2ddbHSvE+tnTqirHoZqp/CxeYCn+T18rR/gbHgDT90rOGqew/bRacwfnOLxjY9wML2BtvrX3Lj0J25c+5TLlz7G1ESdsvIsNDRu86tf/S3aWg/p7Ghha2sJlWqaxsZysrMTiYz0x9PdmvBQT55mxFL4NIFntYUMdzcy0tNEa00BRZmxpMcGkh7tS0akG1GepkR6mRLtY06UtxnZMe4UpwaQEOxAUrADJRmh5CX4khnlTrSPJVHeZmREupAc5kpaTAB56TFkJoaQHudPWXYstQWJFCQGkhTsQFFSAAVJvhQmB5Cf6Ed6hCuJgY6kR3lSkhVBdnIANSUJ5KWHEBvmjIejPg6WmmQkBdHbXsXi3AT72wvExwQTExl0Aqnz96Kzo5miwhyaGmuory8nJyeVhIQwwsK8sLHVx9TsIQFBtri4GfBQ4wIubnoYGt/intq3PNQ4h7WtJg8encXSRg0T85sYG9/gwaOz6Olex97xCd5eFqSmRZCaHE5aWgzFBVnU15fT3FhDY0M1w/09LM0rUSlnaKqrZqCnk4aaSjpampBPT/LmxZEYTlyaV6KQSsQ/rsuqWVTKGdYW51mdU7C9vIBKIUUyPkR/XydV1aXU1JYjkY4xOydjaXmOpeU51lYX2NlcYWlOjmSon7G+HrqfNdPd2kpteTkl+Tm0P2ugrqqcsdFB6uorKa8qJjouFJ8gDyLiggiJ8cfa2Qw9M22MbHXRMn7EZbUL6Fvromv9BA1zTSy8rNC00eGWwT0eWD3muu5dNG10MXY1x9DRDI8IX0ISwzF1ssDAxojHZk94bPYEMycLPEK8CEsIJywhXASzpWQmkVOYTVZeBnmF2RSV5pGelUxIqD/xCRFkZCYSFx9OWGQAiSnRJKZHk5IVR2ltATklGZy78S2X1S5wX/cWlx9c4LbuTa5oXELN6D7fXjvFh6f+nVNXv+WRsQamzmZ4RXgTkRZJYGwgzv7O+Eb64hnq+W5KYYGRnQm2nvYExwcTlRqOjbslmkYP0bV4jK2HFY4+dti4W2LhbIq9lw3Ofg54h3lgbGeAoY0eVq7maBo9xMBaBwtnY9yDHHH1s+WJuQZ65hp4BDsRmRRIYIw3rn62BMX6YO6gj6aRGm7+dkQkBxES64Othzl2PqaoG9zgyoMzXH14lvN3vuabKx/z2fk/8uGp3/LHL/+Z33/yP/n4uw84dfljPv7uAz78+jd8ff5Dzl//CnWN63j62hMa6U1cUjBpWTG4eFhhbqVPTGwo2U/TiYmJwtzcHCsrG6ytbYmKiqEgvwSJZJrd/T3Gpyfo7Ouid6iPZy1NJKcmERwaQHRsBE9zMqisKiUnN5O+/i4O9rfFqtSJ8WFxXbC3tSlmDV8cHoiWnveDxMLl8cE+e1ubbK2dWJ0Od7fEcK+wEy68T4TphEwyjkIqObHJ7O/y9vUrjg92xYyjYJkWcpFba6vsbm5wfLCPwNFqrK0hJyuT/t5etjY32d/dZWdjA4VU8m7zcOYd/+pkfbSsmn23QTn/ztmw+q6wZUMUDS+OjzjY3xVzBkITktCUtLO9ycH+rtiWJCzwhevvTxLeFwJCvmF/b4ftrQ02N9ZEm8vqyhI725vvuAEvePnikNevnvPTj6959fKIjfVlMTuyv7fF1uYqqysLrK0usrO9zvOjvRNXw6vn/PTmJQc7m7w82ufH1y94fXzIf/70Fv7jR/a21lmaV4qA28nRIWSScbGVaU4uRSGfRjI1hlIhRaGUIpNOsra6yNbmKpMTI4yPDTE+NnRi+1bI2FhZPLG4rS6xujgvCkalbIrx4QGRdq1SzqCQSkTxODLQy0BPJ0N93YwO9jE+PHByjPTT39NKeUku+TlplJfkEhcdgqmRDpoP71BRmkdwgCe6jx9gaqRDUnwE1dXFNDZW0tFaT3tzNU11pdRWFjA62EFP5zO62htpqq9ioLeDvq52hgZ7WV9eYmR4kNynORQXFlFbXUNTQyNNjfXU153whFqam5DPSFldWWJleZH1tRVRuB0d7rO1uc7y0gIry4tsbqyxvbWBTDrFrFKOan4WpWKGKcmE2BS2oJpDPiNlRjaNTDqFdFqCdFqCTDrF9NQkkxNjzM8pRer12OgwQ4P99PZ00dvTxUB/L5MTYyjeVXar5mfFfMbW5roY9p6cGONvOltbqK2sEOnOgv1H8AoKcDUhhyD4AwW6s5BfECpThWmDYCeak8+wtrTI2tKiuBAXYGz93V3i/Zbm58QqVqF9SSGdFq1Rgt1JANGNDQ0y1NfLUF8v48NDyCSTogAQWqEEISFYkYSKVwEq935WQhAY74uMqfEx8fcIExPBZiU8RuFxCq+J8KGkUirE102ooh0dHEA6OUF/dxe9nR2i1UugcQtiRphg1FVVMjk6wuLcLMcH+2yurtDT0U5/d9f/w9ZbdUmSoGea+gFzOXdzdna1K2lGaknd6u6CrMqsSuaMxGBmZmZmZmbMYGZm9mBmZk6uqmcvIs0U1aMLO1nu5R7mftyP2/d+LzE9Psbu5gbH+3u8Pzvl108f4ctnfvv8SYx7EwzyR3u7Ig362+dP8OXz5cbg9IDZKQnv3x+xt7fGwuIk5RUFxCaEY2ljiJ6BKs+e30ZHRwFF+Wc42RmTGh+MvbkOdeV5LM2PMTLSS+HbDMJDfImPDiIzNQZvFxue3f8JbaXXtNWW0FpdiNKrh7hbGeJiroevvRlPf/4WX2crcpKjsDPWRebZXTJiwzHRVsJQTYGYYC+MNZSwM9UhyN2R2pIcGssKKMxMoL7kLf1t9dSVFlCal01mfCwRAb40VJQy0NHGUFcHKfExvM1Kp6Whng+np+xsrLO1dtneyJdfuDg+4HBjmcXxfrobqmipLKa9rhxfF1tyU2KxMtRCVuoB//6P/xNbE12aq4qJDwsk3M+TiYFuJN1tnO1t8+nihPenh2wsz5IYFYK2igwe9mY4mutiqauIpa48CcHOOJoo42KigoOhHEHOBqi9vsmTO/+OuuI9DLSkkH5+jVeP/8Kze/+O7NNvUX51HVdLZXwctPC0UsbNXIEwN33czORxNpbBy0qZIKPXmL++hsGLb7BRv4v2m+/Rlf8JqQd/QPb197x6cQ1zMyW8vK3x8XFAW1uZp08e4ORoT1JiPGurC2xtLTE5OURxcc5lI7OHA17uDsREBlBVlkdnaxVtTeUU56eSHBNEkI8Dfh42RAa6EONvR7iHMTG+FmREOpEb50levBcZkS5E+5gT6mZIeoQzySH2JIc7khhkS1yQDVnRbsSHOBEe6EpaUiTpCWFEBbkTG+xOerQ3WbE+ZEV7kBriQEqwPSmhDqSEXsqcov2sifK1ITrABjc7TaKDbQjxMcff3QQvZwM8HPUJ9bcnPNCZ7fUZ4D2TYwM0N1SSkZqAj6cLnR0tXJwf09RYS0d789fNVT9tbXXExARhbaOHuYUGZuaqOLno4xdgjar6E3T0XqGr/xpV9SfIyN386pm4g4b2Y2Tkf0JF7TGm5oqYmCrj4mpKXHwgycnhpKbGkpWVRF1tJaMjg0xOjDHQ30tLQy1Dfd001lYRGRpES0OtOBQJZsTl+RkmRy/ZSiEffWFmkpX5GaaGB5gbkzA5Mkh/TzuVFcWkpSeSX5RD/1A3swuTjIwPMjI6wOLCNFvrS6wtzjIzMoSkq4PZkVHa6+ppKK8gJS6O4rc5NNfXiDritPRLo2H/UDe9A53UNldSUlVAaXUhFQ3FBMf5YeligoqhAvK6MsjoyqJlr4d1gD3aTgZIGyvzXEcGdRtdDN3M0bExxNbXicC4EFwC3DCwMsTIxhhLZyucfJzxCfMlKCaYkOhggiID8fB1Iyg8gLDoEPyCffDydcPbPedjZwAAIABJREFUzx1PH1ec3eyJig4mMSmK+KRI4pMiScqIITU7noz8ZIqq8kjNT+D6g+/49s5/cEvqOjeeXuOR3D1+evYDd17e5PaLW/z09Gfuv3mAtKYMGmaamLmYY+Nli5mLOS5BrjgFOGPpboWFmyWO/k7YeNle+iZczdAwvgQC9l5WuPjbY+NujpGtLgbW2pg6GODib497kBMu/vYo68mhbqSElaspshqvuCP1E7IaL1HSlUHbTBVDG230rTRRN1JEWU8WFX057r34GVsPcxKyowiK9UHLVIUf73/DzSc/YOlijJqpHM+U7vFA5mceyt7k+pO/8qef/zf/9uM/8L+++Z/88cY/8W8//gM/3P8T917+yL2XP/JI+mdeyN/l2ZvbKKm9RFX9DZHRfoRFeGNkoomxiQ6ubg5kZadSXFzIwsIcFRUVqKiooKioTG1tPZsbu8zOLXB2ccrb4jxMLI0xsTTGP9CHmLhIEpPjyMxOIyc3g/KKYsrKi5icGmV3ZwPJcD8T45KvrNgyh7s7nBzss7+9xcHO9u9Sha6ajIXrlwAkjvYuDbpCk/FVILG9viKm/izOTrE0N83GyuLXFuQdPn/6yPHBrujhFCLnhXSkk4N9MdZe8G+uLC2yv7fH1uYmS/NzXJwcs7+9xeLsjLiA3d/eYm9rU1xc7m1tiu9LAEuHuzucHR1eMgVfYzj393Y4Pjr4XVfDxfkpe7vbYirS1U4HoWlaKIm7yiIIsiMh0nN1ZUkcSne2N8VzXZ7nkLPTQxEUnBzvs7W5yurKAqsrC+xsr4upVvt7Wxzsb4ule+8uTuC3L6Js6eLkUAyEEOKr25sbGBnsY315gZ6OVtqbG0QPTH1dFcOSfioqSy4N9zPj7OxusLq2yNzspCjFHBzoYaCnk+H+HiZGhpiZGGVm/DLRUmi/np+eYHSon3HJIIuzU+J989MTTI4OMzLYx8hgHxMjQ+Ltwb5O6usqaWuro66ujPz8DMLD/dHTU0NF8Q32NqY01VcQGuSNhakeQf4elBflUlmWT111CeMjPTTWltDXVU93ex19XY2Ul+RRV11CdUUxrU21DA70IBnuZ2lxnva2FrKysqisrKSxsZH6+npKiguprCijtqaKvt5uEThsrK+KjMNVSdP62gq7O1usr60wMz3JxPgovT1dtLY00dPdyeTEGLMzU0iGB2lva6G+rob+vh4RTIyNSpicGGN+buZ3puvhoQExlrih/tIr19hQR1dnu1h8t7Q4z9LiPCvLiywtzjM7M8Xc7DSjI8P8XX11FSkJ8YwODYqD8NVN/fT4mDhYCwBhYkTC1tqq6GG4WiQn+BaEBKWrvoX+7i7RJzHQ0y16JYQI1avm6eH+PiQD/eLjr4II4XUIka7T42NiUZzAFAiD/NUIN6EpWwAYgvRJABSCV+Lqex/u76OrrZWejnZGBgdEFuIqUzE1Nsri7Mx/CSKE5m0BbE2OjtDd3kZrYwOjQ4Oi+VwAKEIzuNCLITRmH+3tMjU2Sl1VJRMjEi5Ojn+njfzy4b14fH7/TjRdCUbxqxFwZ0eH7G9vEB0RTHCANxfnR0xOSBiW9BEY5EVXbwst7XX4B3gQHOqFjY0R9+9+j52VPlvLk/S31XJ+sMb+zjLLy9P0dbdQUfqWytJccjLi0VaR4X/89//Go5vf4WxliJ7KGxRfPsDFXA9dhZe4muuhLSuFqYY88aHepIT74+tsSX1RNsmR/gS52mKpr0psgAfhvs5Y6aqSFhNEakQADmY6BLvZcbQxT1V+FulxkdQV51OUlcpAexP9rc2M9/UwMzLEwsQoDdUVtNZWU11WzNHODvz2hc8XF5wf7bE6M0pTxVt8nCyxMdLE2lADDztTAtxsMdZUQE1WCuU3T0iPCycywBN3O3Oig7xprysnNSacX9+fcLq3wcnuOh9P9ynNTUNfTZYgD3vSYoKw0lPCQOk5iYFOOBsrY68nh7maFKYqT1F8+h1q0rcw1JRCTe4OanJ30Fd5jLGGFIaqj3CzUiHAUQcPSxVcjOUJctQlwF4bbys1nA1l8bFSI8hEBnPpGxi8+h47rUfoyt5AU+46zx/+K7qaj9HXfYG7mxGeXlYYG6tjbq7PyxdP8fRwo6H+slegob6Kgf4uiovyyM5Kpbg4h4zUOMqKcyktyKano5725iqK3qaQkxpNQqQ/UcGeZCQEk5cYQE6sFymhTqRHOJOb4Et6lDsx/jbE+NsQ5mlGjL8NoR7mhHpZEO1nS6SfDdlxvqRE+5CfGU9naw2Tw510N1dQlBlLWpTXV+mSOwmBNsT4WhDuYUyomyERPmbEBloT5WtFsIcJbnaaJEa6EB/hSkyoE6F+Nvi4muJip4eWygskA63Ae/jlHfs76wz1dZOXlU5NdSXnZyeMjUpob2uitaWBttYGSkpyiYoKwMPDBjt7Qzw8LcnMiiAs3BVt3VcEhzrg4WWKls4LvH1NUdN8iLzSzyir3UNJ9S56Bm8wt1TG3EKNwCAn0tIjSUmJID4+nJSUGGprKr4Wyk3Q19vNuGSQrbVl5qbGaW9uoL+7Q9zSCVKB3c01luamxQ3b8vzMZeHS3DSrs1NMSwYZ7uuitqqUsNAA3NwdiU+KprahkonpEeqbqmlta2BudoK15TnWl+ZYmhpnsLONGckIdaVldLY0kpYYR2JMJJWlRdTVVlBbU05pWQFj40Ns7iwjGesjtyiTiLgQwuICiUwMIacsneq2MrLL04lIC0XBUJHrL29i6WeLf1oICubqvDZQQMveAEM3cxQN1VA0VMPE0RwTBzOsXW2w93TAxc/18vB2xtnLCTdfVzwDPEjJTCItO4XkjEQiYsPwDfDE08eVoFA/YuIjiI4JISY2lNSMeDJzkknKiCE5M5b0t0mk5MQTnRbGT4+u8c3tP/Hz0x+4/uR77rz6me/u/4VrD77lmzt/5c7LuzyQfshjuSfI6yqgY6WLvq0BBnaGmLmYY+pshralDqrGaqgaqyGrLYeMliwaZuqoGSqjZqiIoo4MMuovkVF/iYK2NIo6MshrvUFBWxp1IyUMrLVR0JZGRV8eG3dz7L2scPazw8hWBz1LDQxttDG200XVQJ6Hr2/z06PvuSN1g9vPruPsZ0vK2zh0LdR5+Po2j97c4Zubf+SO1A1ktF/ws9Q1vrn7R767/x/ivzcef8v1R9/wh+/+P249u4aelRoOPhYY22giq/aM20++50/f/SPf/vAHpGUfExsfgqm5DjKyz4lPiKCyqoS29kYmJ8eZnZ2mra2N8PBwQkLCyM19y8T4DKdnF0zPTpFTkI2XvyeBYQGkpCWSkpZIYlIsKakJlFcU09beRE93O0uLlx6IEckAc7OTHB/tsbOxLiYJCelCVzsQ/hZECNp+wUx8NRFIMOYKqWaLs5cyIqGsbG9rnd3NNTZWFnl3fsa78zP2d7bZ2Vhnb2tTLHc7PTxgc3WFualJejs7GB0e4vBgn/fvLjjc22N9eYmDnW1++fhBTG8UymiF6FQhbUmQIwmgR4iNF97b+dkJR4f77O/tiCbnqx0Nhwd7v2sbFtgG4b8FE/TVONb9vR3W11bEwXN+boaF+VmxfEwAKZfnO+Ds9FBkiISStpXly/hUofV5d2dDjNA9Otzl7PSQ9+9OeXdxwubGCnu7m2JC1sb6MqMjgxQV5pH/NpuQYH/KSgtZXJhhYX6awYEeMWo6vyCHpuY6hob7mJgcYXJqlGHJJXCYnBgRX4MQaz0zMcri7BRri3OXTOzXtC4hBnZuapz15QW2vjIVS3PTzE2N/+fzluZZnp9hXDJIb1cr9XWVVFcXU1iYRWpqLH5+bpiZ6eHv705ray0tLTUUFWUTExNCcnI0bc01jI31MzTURW9vM90d9cxPDyIZaKeqLI8gfw/SU2JpbqhmZfEyclYy3M/k5DgNDXUUFBTQ1NRES0sb9fX1ZGVeXot6e7ouzfmH+5epYV+7HARJ09zstAgitrc2WF5aYHxshLFRCS3NjZSWFFFVWU5nRxudHW0UFeYTFRlOXm42ba3NYildW2szA/29LMzPsrmxxuTEGKMjwwwN9tPT3UlTYz2VFWWUl5VQXVVBfV0NvT1dIrOxtDgvFuCNjUpYXJhjZnqSv6utrCA8OEhMJBCG+e31NY72dsVhWhiwhVQlIU1pY2VZZC3Wl5fY29pkZmL8spCltoaejnY6W1toqqsVOxQEwCJ0UcxOTrA8PyeauCUD/aJRe6ivl76uTlH6MzY8JBa8jQwOiAlNgo9CMHALkqarIGJ7fU0sxBP6H4TjahSsUDa3NDfL1Nio2IQtGLyvFvIJx1WGQpBjCX4JAdgIkikhtUlgOgSplgBqJkYkDPR0i9Kyva1Nzo+PmB4fo6GmmrmpSREoCD+sVw1Xwg/xx4tzUdJ0lRY+PTxgfXmJ0EA/nJ1sWVmeJyDQm/CIINraG6ltqKSts4F374/Y2l4mJyeFO3euoar4iv3tBc721xnsamJ+ZpStrSX2d1bp6WwiMzUGDxdrHt3+gf/x3/8barJSeDlacOMv/8yjn79BT/EV7laGmGsqYKj8BjcLfcy05Ij1dyMlwoeEoMtOgbyEcGwNVfGxMyU10pdoXxcKUiNJDffDVFMWEzVZ3iZF4u9khZ+LNVmx4Qy1N9LXXEvl20wK0pLoqK8iJtiPycEeEsNDyUqKZ25MQlpcNH1tzXw6O6C9toSaonRykiLwc7HCREsBOxMtlF49Quruj2grvcZIUwF/N1vy0xOIDfEl0MMRDflX+LnaMT82xJeLIy72t1icGGKwox5Hc10czXXxsjPCRk8RDel7RHpaYqcvg4X6c4yVHqLx8ga6cnfwd9LH2VoNNelb2BjKEuBqSIS3BfbGsvg56RDiakCQsx7+dloEOeriZChLlKcp3paqOBvK4qL1DHvV+5jK38JU8Taar69hrP4AFdkbWJrK4OFmiI+3OY5ORnh62pKWFoezkx3JSQl8+vieivJiCgty6Opspaa6jPa2RkYk/RS+zaK6opCc9ER62hsZGehiqK+VyeFuuporKcpJoSg7gdqCRFpKUilMCiIxxJmceD+y43xJCHYmIcSF1EhP4oKcCHAxw8PegGAva0J9bKktSaOzsYyFySGOdtfht/f88m6fwfZq0mL9iAt0JCXchaRgB6J9zPGz18LVUhlfR22i/C2JD7EjKsiWcH8r0hN8SYv3ISHSHX8PC7xczIiL8CIqxIOoMF+62xqoKi+ip7Plq9RgjqHBftF4NjkxxuLCHHu7myzMT9HX10ZdXQkZGTGEhLpTVJxCYVEyZeVpLC4Nkvs2ChW1J3h4GRGb4Iq1nSLaes9Q03yImsZjZOXvICN3B2cXE4JD3PD0tMXT057IyMDLKNLcTCrKS2ltaWJxdoqhvm7GhgcYGx6gvLhALJ0TmmBPD/fEzPSFmUlWF+fEi+b60hyjg70M9nVSV1tBcJAvzi52RMaEkpufSf9QNwXFudQ3VDE7N8Hi3CTLC9OsLsww0tvFQEcbDdUVTEgGaW2sIzYyjNAQf1KS4ygtK6C8oojqulLqmyopqykiOTOeoCh/IhKCSStIpne8g+qOchLyYonKCMfcw4KnKlIomath4m2JY5g7uk7GaDsYomtviJyeMnLaihjbm+Lg44S9pwP2ng7YuNli5mCOsZUR5nZmOHo44BXoSWpWMvEpsUTFRxASGYSXrxsu7g74BXoRnxRNQmIk0TEhZGQnkZufTkxSGNGJocSnRxES409AtDePpe9x79VNXig/4bH8fR7J3ePm8+vceXmTv9z6M08VnvFU4Rn33zxAXlcBPRt9DO2NsPKwRt/WAD0bfVSN1ZDTkUdaU4Yn8k95LPcEBT15FLSlkdV4xSvlZ8iov0TbTA1jOz2UdGW5/ewGWqaqKGhLi/erGynxRvU5SrqymDsZYWKvh427GRbORijqSHNH6gbX7v6F7+/8mWt3/4KM+gueyt5HSVeGl0pP0LPUwNrNlMfSd1HQfoOykSwPZG5x8/kPPJS9zQvVxygZyqBtoYKGqSKmjroo60sjrf6Mp3J3+e7mv/GHv/49f7n+z9y4+1d++OlPWFrrERrug6m5DgGBnvT0tiIZ6WdmdpxhST8TE2P09vYSHx9PWloGeXn59PYMMjk5TVdPJyWVxaTnpJGalUJ8YgxBIf6EhAaQmBRLdU05A4M9YlrS+tqSOIhubqyILPrn9+/4eHHOh/Mz8foltDD/rbn47OiQo71d9rY2RYCws7HKzsYq2+srbK0ti7GwQvHZ9voKa0vzzE6OMTrUz+zkOMeHB3z88IGz42MxIUnwDcxPTzE1PsbG2hqnJ8ccHuyzu7nJ0d6uyCgc7++Jca9Xu6UOdrY5OzoUr81CY/TJwb6YjCSkKZ2eHHF4sMfB/q5oXhakTOdnJyJjIAAGwcNw1csgsA/C8/Z2t1leWmB6auJ3vQCbG2sc7O+KDMZlKtMJF+fHbG2uMj42zNBgL9NTY6wsz7O6ssCIZICpyVGWl+bY2lxlf29LZCLevzuF3z6LBX67OxtsbqywsjxPWWkherqaeHm64uriQFFhHrMzE8xMjzM02EtXZysN9dXExUeRX5BDYVEeVdVljI0PM78wzYhkgOGhPqanxhgbHWK4v4fh/p5L3+iVkInN1SXx815ZuJSOCSV3wndhdXGOpblp1pcXxITK0aF+2psbaG9rpKAgk4SECFJTY8nPz6C8PJ/u7mbW1+eprCyks6uJpuZqCouyqaouprOridaOemrryujvaSY5PgR9bSXsrY2IDPOnsa6c1qZaOtsamZwYYWiwl7GxETo726mpqaGqqoq3bwsoKCggOzOLzo42FhfmROna2uoykxNjTE6MMTU5LsqXVpYXmZmeZHJijJnpSeZmp0VJ0fjYCMNDA/T39dDS3EhJcSEZ6amUFBfS1tpMV2c7VZXllBQX0trSJF7zxkYljEiGRCaipbmRqspykR2prqqgsaGOnu5ORkeGmZ2ZYn5uRgQRQgHe39VUlBMfHSVu9oUB+WBnW5TDCDp/QfIjGeint7NDHN6FwXpzdYXF2RmxnKWhplqUHAk+AEHqJJirhGF7cXZGZCgEz4PAYPR1ddLb2cFATzcjgwOMS4aZHB0RZUSCTEmQOQmb/7/VOq4uLojshFCGNz0+xsSIROyzENKY/lbOJZxPGPQF87YAGCZGJL/zTgjgRjjmpiZFKdXMxLj4XoR264kRCYuzM2LZXm9nB6NDg6wtLbKzsc670xO219cY7O1hfnqK4/293wEGISLuy4f3Iu0rbEeEopn3Z6fwyxfOj48YHRqkpLiQAH9vbt/6mcAgXwqL8pCMDtLQVMvc4hQd3S3ExIaTlBiDtPQzgv08OD/eYm1+krlJCecnu5yc7DA1PoiPpxPa6nJYmemiIvuc2z/+BV8Xa8J8XdBVfs3Nb/+VSB9nvGxN0JJ5hpGKNI7GGmjLPsZE+TUORqqEOFtioSWLg74qsf5OuJvpYKEli6eFHrnxQeTHh2Kg9BxjpVc4m2phpaOInaEGfvYWjHQ0sCDpITMmhNgAL4LcHUkKD8TN2pSSrDSig3wZ6myhuigP+RdPqC7KoaEsl/bqPCQdNQS6WqLy6j4KUreReXobW2NNZJ7e5tof/xEnK33212bJT48jMsAdmef3UJOVwsZYh8WJIfjlPfOjvcyP9hIf5EliqCem6m9wMFZG681dfKy1MVV5ioHcXQzkbqMm9T22Oq/wttHETPslCs9+wNVClShfKxKD7HEzVyHQSZ8Ef1uSgxxID3Mhwd8WfxttcqM8CbLXw9lAHgf1J9iqP8JQ9md03lxH+fk36CrfRvHND9hbK2Fno05IsCMuruZERvrTUF9FR3szlRVlrK2ssjA/S3fXZeb01OQoS4uzzM9NUVr49rLnoLGWyZFBluem2Flf5Pxgi6VpCXXlhbxNi6U4I4qO6hyq38aTGeNDeVYsLRXZ1BSkUpwVR31pDkXZCWTEhxET7EV6QhgpscHMT/Tz5eKAXz6c8/H8+LIB/NMpfS1VRAc5E+ljQ1qkG7F+1kR4muDrqIm7tTLe9uqEeBkSFWBOZKAVPi6GeDoZ4O6gh6+7OQ5WOng6m1NVkslATyPV5W/p7WjCz9uN5voavnx4zy8fP3BycMj7s3M21taZnBhjdWWJi/Pjrxu5JaamhmlpqaKjo46+viaGJW2srI6yfzBHWUUK6ppSGBrLYmIug5rmfeSVbvFa5kfUNZ9gYqaAqbkSfv72BAW7EhTkRnx8KCUludTXVVJXW0FLcz0D/d3sbKwyNSahpaGW7PQUEmOj2N/e4PP7czHSVdiwrizMiuVLi7NTjEsGGRnooa2xlt6uVrq7WsnLzSA2LuKySyE/k+a2erLz0qmqLmVwqIf+nnbGJP1sLM+zNDvJYE8nQ71djA31szg3yducdOxsLQgO8iUrO5m3+RlkZCeRmhFPanY8mW+TeVuWRV1bJX0T3dS0l+Pga4OSgTwKerKomKryRkeGe7IPUDJXwz7QGRUzDZ6rv+aNlixyespomevi5OdCWFIEtu52WLlYY25nhqmNCeZ2Zji42+Mb5E1YdAi+Qd64ejnj4u6Au5czrh6O2DtZ4+Jqj3+AFympscTFh5OZkyyCiJikMBIzY4hICMY/yotXys+48+Innis95o3mC6S1XiKl/JinCo94KPMAFSNl5HRkearwBEV9BfRt9TBxMsbOxxY1E1Veqb3kzsvbPJF/jJKBIjJa0jyQvs8D6ftom6mhaaKCjPpLHry6zcPXd1DSlcXUwUCUNl2a0lXxDnPDO8wNcycjDKy10TRRQVlPVmQhFHWkuffiZ249/ZEnMvd4oyrFU9n7vFB8jIm9HhrGShhYa2FgrcXNJz8gq/ESTQtVFA1kUTSQRU73DY9k7nJL6jq3pK5z/dF3/HDvr/yvP/893/z0b7xWesIb5afcefojPz34ltuPruHubUtQiCc+fs68LUijpbWW8ooCenrbWVicZnRsiNW1Rfr7e/H29iQqKorq6mpGR8dpaWmhuraK9MwUIqJCiYwOIy4hmriEaBISY0hNS6S46C1NjbWMjw2zMD/N3tY6v3x8x8eLU/a3N0QAIVyz/qtF2H8FIo739zjY2RblS0IHweHulpjIJDAPQnKTuIHubKOno5XB3i4O9/b49PEjnz9+5N3X9KKttVUO9/Z4f3HBxdkZB7u7Iti5yoIc7++JHRM7G+tiLL7gpRDaogWG5fz4SIxgFQDIxvqquF0+Otzn+OiAg/1dEVScnhyJUaufPr7n08f3IgtxNTlJKIMTnr+2uszc7LSoqT8/OxFZjncXZyIIEczquzsbzM5MMDkxwvLSHNtba2xvrTE3O8n83JTY/H10uMvF+TEf3p/x/t0pnz+94/27U/Z2NxkfG0Yy3M/K8jwN9dXo62nh6uJAaEgADfXVLMxP09nRQkZ6MslJcSQlxvI2P5vcvEzyC3Jobqmno7OFnNwMsrPSGB7q+09fRF83koFeJkeHWZydYmt1ib2v4PAqeLwal30pXdsWF0cCQ7GyMItkoJfWxjraW+qprSqlprKErvYmJickLC3OMDU9Sk9vO/kF2TQ019DR3UJNfQXxKbE4uTvg7udGRl4KmZnxqKtIc+unbwjyd6Ons4mZyWHqaiuoqixhRDJAd1cHo6OjjIyM0NbWQV5ePlHRseTl5VFfW8fiwpwIBLc215memhB9DZLhQZYW59naXGdpcV4c+KenJsQIV8FkvbK8yMT4KAP9vfT2dInMQ3dXB22tzSKzMDjQx/TUBNNTE8zOTDE1Oc7E+CgjkiF6ujtpbKijrraahvpaqqsqKC8rEZdeQoO2AGbGRiWMj43wd3VVlZQVFTIzMf67dKPN1RUmR0fEwVqQ54wODYoxrYuzM+LQvLGyzPL8HE11tVSWllxGBzY3Mdjbw9jwEAM93bQ1NdLV1sq4ZFg0JU+MSMRh/ao/YHJ0RPQMCHnNV8HD1XhWYeifGJGIBXlC8pKQwrQ8P8fCzLRojl5ZmBcTo4S/PzMx/ju/RG9nB4O9PYwMDoiv86rxWpA1CUBEYCQEVkM4BFO3UIy3vb72uwK9ccmwyMYI7Ex3e5vYjtnd3kZ3e5t4ntXFBd6dnohshBAPJ6QznB0dcrCzLZ7zb+vux4aHSE1MoLSkiKzMdGJionB3dyU7N4uyimL0DXWwtDZDz0AbWwdLHJ1s0NfTpL6mnAlJH8M9bcxNSjg92ubwcJPJsQGcHSzRVpfD290OXTU5bv3wZ3xdrHG00EdL4QWPfv6GgpRoEoK9sNZVwd1SDxOVl6i/vI2+7BM8LbVIC/HA2VgFE6UX5MX5U5uTgOrzm7y5/S0eFppEuluj8PhH7HQUCHExx1ZXAStNebws9UkL9aajPA8rHUVSwnyJ9HbCz8GcxpIc+puqCPK4jIXdW5mmr7mW+9f/QqCrJWFeVlTnJeLnZIKdkQrKL+/x8PqfUJV+xMsHN5B5epvMxDBmR7spyUmmrbaE7JQoFF89QubJPWKCPDnfXeF4cx5Jex2etoZUZMeRGOKCn50e1lqvcDNVxkzlMYbydzCQu43e659wN5XHUus5GtK30Vd4QLCLITG+VkR5WxDuYUpyiCMpwY5khLtSkhJEaogT8T625Mf64GOphauRIp4m8thoPEb9+TU0X/+A4vPvkH32Vx7e/hfsrVRwdtAlKdGflNRwcnKSyMvNoKG+mrycXHq6ujk+OmBtdVmkuA8P9pifm6K9uYHF2SkOdzZZW5xlfWmOs8NdPhwfsLu2wGh/Jy3VJZRmxVFXkMLbxLBLBikxgv7WapYmBlieGmJ1ZpTxwU4kve00VJfSUl9JblYymysL8Nvny5Sw82P45RNfzvZpry0mMsCRYDczAl0MCXTSx89Jh0BXXUK9jQj1NsLPXRcvZ008nbWxt1DDVF8eW3NNQv0dcXc0xdZMh9CnJOWPAAAgAElEQVRANyJCvJkZH2J3Y4Xq8pJLw99vv35NnZvm5OAQfoOzk0vtsXAhvjg/5svnd3z+fMYvv1xwdrbDzs4Ci0sjdHZVUVySjL2jDsam8hibSePupYu3nzF6hi8ws1DAL8AKS2s11NSfY2SsjLuHFXFxIRQWZtDW2sDw0OUmrrys6DK9ZW6a1sY6EmOjKCvKZ2lumunxEVHXu7GyyO7mGpurS2IR09LcNFNjEkaGemmsq6SitIDiojxS0xKIi48kKzeNssoiSisKyc5Lp6Q0n6rqUoqL8miqr2J2apS15TkGujvo72mnqryIifHLi5+XtzN+/u7EJUaQV5BBYXkOWfkpBEX54urrgEewK/5RPvjHeGPpZoqiniwqRopIKT3hseITnig95ebLW+g7GPBKQ5rHCs94pvwCDTNNzF2ssHKzwcbDDmd/Vxy8HLF1t8PG2RobZ2sc3O1x9XHBy98Dn0AvvAM8cfVyxt3LmYBgH0IjAgkK9SMo2JfQsADi4sOJiw8nJT2O1Ix4ohO/GqvTIolJCSco1pfXKlL8x0//yk9PrvFKXQoFfRleazznkdw9nik+RVrzMmXqsdwjZLSk0bbUwsjBEHNXM95ovObuqzv85dafufbgex7JPuSR7EMeyz1CXleOZ3IPUdSRQddCA20zNZT15JDTfI281hsUdWSQ1XiFjPpLNIyVcfSxwdnPDu8wN6LTwnAPcuKNqhTPFR7xVPY+91/e5Lvb/8F/XP8Dd5//hJqhAnKar7B0McbJ14aXSk94InOP1yrP+OMP/8wfvv1Hbjy9xu2XP/FY/j4/S/3IP/3l7/l///h/8c3tP3FL6jrP5B5wR+oGr5WeoGmkiIyqFFKy9zGw1CAkyofk1Ci8fBwJCHKnb6CVyqoiUlJjWVicZmp6lJXVBeYXpmltbSYhIY6srCzKy8tpbGymrq6O1PQUYuOjiImLJCMrlZKyQsorSygpLaCwKI+c7HSys9KQDPdfJjB9bS0+3N3iy4cLUYp7dWsveCL+9j6Bbb+63RckfycHu2KJmRAnKpir15bm2V5fYXt9hcXZKUaH+hns7WK4v4fN1RWOD/b5/PEjXz5/4sP797x/d8GHd+84PjwQWYWrPQtXm6KvggdBKi2U1f5tqtJVeZNQ+CZslNdWl0VJk/A7JMiahKFfABBXfRHC44USOEEatbmxxsryIttbG+zubF3G0J6fiszHyfHhV7nUjihpOjrc5WB/m6PDXY6P9jg63OXocFdkGQ4Pdrg4P+bTxws+fbzgw/sz9ve2RFnTzPQ4kuF+trfWGBrsxdPDBVcXB2JjIqiuKmNqcpT6uirc3Zzw8/Uk/202JaUF9PZ1srQ8x+TUKDm5GTg62RIWGkh/Xxfzc1OXyXJffS1CuIQQcy2ARaE7ROieON7f4WBnk5ODXXY2VsWywvXlhd+ByYHeDsYk/ZeJWasLzM6MMzszzvjEMK0djbwtzKa0qpi8ohzC48JwcLdHzUAdOQ15tI01CI8IwNJMF3sbY3o6G1iYHaOvu4Xiojw62i8H99LSYpqammhra6OuroGsrBySklNp7+hienKKs9Njvnz+yOHBHstLC6IJemF+lqnJcdHQLJibBfAgfMaCR2FudlqUJ41IhhiRDP2OaRgdGWZxYY7trQ22NtdZXloQGQ7BmC0U3TU11tNQX0ttTRUlxYUUFrwVZVfjYyNMTY6LIGdsVMLftTY20N/dJW7IBeO0MMwO9/cxNjwkDvaSgX5GBgeYHh8TN+mCpn+or5e6qkpqKysYGRygtbGBrrZWsTuitrKCuqpK+ro6xUMAEIJESjjPVVAhDPDCY682Ul/1NAhgZaivVwQbQlGeADgESdHV5uqJEYnobxD+n1Aq09/dJbIiV9OlBBBxtcBOAGDL83OsLS2KjMXGyjLT42NiWd3Oxrr4PgVgIgCP2ckJJAP9dLe3sbIwz/L8HMnxcQT7+9He3MTCzDR7W5vwy5ffyZmEH973Z5cJRFtrq2IDt/Cjtb68xMSIhILcHGwszHGwsycvJ5ednR2mpyeZmBrHwEgfeRUFVDSVeSPzEntHG2TlXqMg/4b4mHA6Wxo43Fxjc2Xh0rDaXE1LYxWRYf7YWRliZqTJw1vXuPfTtyi+eoSngzn6qtLoKr/Gw9qI0swEYv3dsNFWxFFfEaUnP2Ik/wRLjVdYqL7ExVgZbwstYrytSQ5wwtdGBwddeTzM1fG10sHLUpNoDyu8LbVxN1XHTkcBX2t9DOWfYa+ryI1/+3+w1VHC28oAL0t9on2dWJsYYKC5ihA3W7ztTCnPTqYyJ5nClHBC3M0IcDBEX+kpxmovUHtznzcPf8DeWBXZZ7dQenUfU10looLcyUgKIz0xlIRIf5wsDfByMMfRRIf0qCDmhjppLs3FWleJ1FAPavPiCXYywsdaExcjOey1nmOt9gQzpbtYKN3D01QWXxsNDJUe4WKsSJSnOaEuJnhZahLpYUG4mxmRHhbkRHtTkRGBk6Eifta6ZIS64WWuiZO+AsFOenhZKaOvcA/V1z+i8Pwa8i9/4OHtf8HWQgk/bwsy0sIZGmqju7uZ7KxU8t9m09DQwPr6Or9++UU8vnz+yPnZCYsLc4xLhllbmue3T++ZnxpnZX6Gz+9O+XJ+wvujfd4d7rGzPMdQRx3V+SkkhfoQ6mFPfJAXrdVFHK0vwudzfvtwyuHOBoc7m0yNXTJ1OdmZLM7OfA0C+MivHy/g18/sr81T8TaNhDAvonxtsTOUw9lMGSczBfyctEiKsCU12oFALz2c7RRxtFXByUYHextdAn0dyUiJINDXEVtLPVwdLTDQVqUoP5OJ0UFGh/rhy0c2Vpbp6+qkqqycualpzk5OuTg75+zklHfnF/z65Rc+f/rAh/cX/PLlAx/en/Lp0ymfPh1ydLxKW3s5eW9jMTVXQk3jKWpqd3FwVMLHxwBLS3k8PQ1JTvLFy9MUYyMFzExU8fGyJTUpkuqKfIYHulmYnWBseICmumqy0pKpKiumrqqc5PgYivNzqa+uoKejlaO9beanJ8QL587GqpirPjs5xtSYhOkJCa0t9aSnJRIWGkBAoDc+vu5Ex4RRVl5IeUURDY3VtLTWU1NbTknxW2pryunv62RqcoSezhZ6utsoKX5Ld3czbW11pKbFYWtnhpevE6ERvoTHBhIU4YO9uwW6pmoo6cqiqCNzCR4MFTCw00XTXA0ZrdcYOxrhHOiEvq0eivoKvFR9hZqJOhZulniHexMcH4pnsBe27nbYezrg5nvpg3Bwt8fWxQZbJ2vsXWxx9nDE1cuZwBBfAoJ9CA7zJzImlITEaJKSY0lIjCYuPpK4+HBS0+JITIkmJj6M8NhAAsK88ApyxT/cC/cgJ+Q0X/Pd3T9zS+o6L9We8VLtGc+UHnHvzS3uvb7L9cc/cuPJde6/ucdzZSlUjJTRs9FFy0KTl6oveCz3iFvPb3Ln5W0eyV72TbxUfYGRgyFmjoYYWGujY64ushJqhoqoGymhZaqKmqEiaoaKaJqoiDInNUNFnHxt0bXQwDXAHlsPc4xsddAwVkJB+w2KOtLoWWpg426GoY02Muov+OnR99x4+B2P3tzh+zt/5l+++QduPvmBP17/A3+99SfuvPiZx7L3eSRzD3kdaaxcTXENcMDFxxZHTyucvKwxtNTiufQDXsk9xsnDirScOOITw/D1dSUhIYLOzkaKi/Koqizh6HCHhfnLBKXNjRVGJEMUFeaTkZZOdWUVhfkFJCcnk52bRWZ2GhlZqWTlpJObl3kpTakspbGhhpLifHKy05mdHOPTuzNRmre+vPA1EvT3PQZX25UFZuKqDFdgKoT7zo72OdzdYndzjd3NNbbWlsXwgauD487GqihxEXTyQpqSYHzeWFkWl5pC2IvglRDkSIJ/493pCcf7e6KfYn97SwQSe1ubollcMGmL8qXDA9Efsb+9xeLCnDjsC8DhqoTp4vyU9+/OReZASG+6Kl8SIlcPD/Z+Vza2urLE9NQEkxNjLC8tiCzE/t4Oe7vbX1mMPY6P9jg7PeTdxQnnZ0diN4fAOpyfHYmMxbuLE96/OxWBw4eP51y8O+HwaJfpmUv528LiDE3NddjaWWJsok9JaQHFJfkkJceRkZlCbl4mxSX5ZGWnkZQcR35BzqVvpreDuvoqqqrL6OpsZWx0iKXFWZYWL7sjBC/Y+lcp0/7Wusg6HO1tiwb78+MDEazuba2zubokfhc2VhZFv8z0+AirCzPMT42xvjLPxuoCoyMDDA/1MjY+RO9AJ7mF2RSU5xOeGIGZkwX61oboWOghoyHHw1cPSE2Lw9fLETdnG2oqi+jr7aCzo5mM9GRSkuPJzEwnMzOdjIwMwiMjCAuPJCo6lrT0bEZGx9lc3+Dia3v6/NyMKGGamZ5kaXFe/H6srS6zsb4qxr0eHx2IoFMojxNSuITPfnlpQUxR2lhf5ehwXzTfXwWfQiGdACSGBvvpaG+luamB5qYGamuqqK2poq21mf6+HoaHBhgbvfT1DQ32MzE+yt/1dnYwNTYqNkmPDg2KW/q5qUnam5toqKlGMtAvDurCUN3a2CAyDuXFRTTW1ojynJ6OduqqKmmsrREH/6qyUmoqyunv7hI7J4TN/9jwkMgqCIBBSD4SolJHBgdE1uBq/4RgihY2+ELrpHC7t7OD6fExVhcXRCAhRLMKg76QwjAxImFpbpadjXUmR0fEcwqszPrykpg6JQAK4RD+luDDEBiLjZVlJkYkojRseX6OgZ5u8XUIzxGYkuH+PvE1z01NEuzvh4uDPYO9PaKuUkhgugoihPtODw/Y29rk3emJaOY63N1hZWGe/u4uMlKSsbOy5M2r18THx7O5uUlrexum5ia4+3hg7WBDRm4mhcVvMTTWw9BIFyVlOYwNtFlbnuPdyQF8+cDp0TZxcWH4ejnj7mKLqaEGL5/d5f7P3xHg6YiarBQu1kb4uVhRV5JNgLMVhirSOJloY6YqjZ2OHGbKUthpy6D69AYyd/6Ki6EStlrS6Ly+i6HcIxz15LHVkibB145gB0M8TNXws9YhI9QNVyNlbDTf4GmmgYniUwxkH6H0+Do6b+5jqy2Ps6EqxsovKEuPIsTNGhs9ZVzMtHG31CMzwo9QVzNcTVVxMFDASusN5uqvMFB+hpmGNOU5cWQlhJAU4YO7vQmFWfEUZMeTnhhKfIQfgR722BhpYqWryqt710kO86WjKp+K7DjexgfRVpaOj7U2Afba2Gu9xEH7BXZaTzFRuI2l8j2c9F4Q5WGCrsxd3EyVifI0JzHAgVgfG8rTw8mM8MDPVpfytAhqsmN5+fN/oCfzmJQgN0IcTLHTUSDYzZj4YFscTBVRfPEDMlLXMNR+jvybn7A2U0Jd5RneHpbMTPXT0dFAWWkBnR0tbGxssL29zdnJKZ8/fuL48Ih35xfAr5etpV+p+I/nJwz2dLI4Mwm/fYFP7/nt/Tn8+plfzo/YXZ6iqTSP7Lgw0mPCSI0KoaY4l63FGfh0Dr995vRgl/Pjo8vUt7l5CvMLWF5cgl++8PndGb++O+Pj8R7dTdVE+Llexr7G+uJmqYaDsQKWeq/wsFMlJdaRnFRPwoNMcXNSxcVJE3sbbdxczIkM9SQ1MRRfTzuC/d0oK8whNyOJ5oZq1lfmxab22MgIqspKKcx7y9TYOHs7u3x495535xe8v3gHv8GXT5+5OD8FfuXXXz7y8eMJp6fb7O4uUlWdQ0CgPdKyt9HSkUJL6yGaWvfQ1X2CltZDLC3lcXLSQl/vNQb60liYqeNob0RUhA+VZXl0tNbR1lxHR0sjAz2ddLU109pYx3B/D1FhwQT4eFJdXsLm6hIzE6PMT0+wPD8jGkQXZiYZGx4Q4wx7uttobKohMyOZyKgQIiKD8fF1xz/Ai9y8DFrbGsSY15HRAXp62+nqbqWnu42hwR4kw33MzIwwNNRFT28rHZ2NFJVmo6T6Bj0TDYwsdJBXf4Wc2kt0LTTQMlXludJjpBQfoWKswGv1F3iEuaJjpYmcjjTOgU4kvk0gJisaDRM1NE01sXa1wtnXCScfRxy8HLFyscbRw4GgyECcPB1xcLfHxvlS0mRuY4q9iy3eAZ6ERgUTHRdOXGIUCckxJKXGkZaeSHZOGtk5aWRmpZCZlURxSS6ZOclEx4USHhuIu68jZnaG2LlZYupggJqhIs+VHiOt8YI3mi+4L31bPB7LPeCbO3/l2oPveSz3iOfKUijqK6Bhpo6stgw3pX7mh4fXuPbge54qPEHZUInnylLceHKdm1I/o6Qri7KeHNpmapg6GGBir4+WqSqaJioYWGvzWkWKO1I/8UzuIW6BjvhFeuIV6kpUaii2HhboWqhj52mBrYc5uhbq6JirYelijL6VJs8VHvFK+Sm6FupIyT/kzzf+lT98+4/845/+b/71u3/im5t/RM9aC00zVYzs9XDwtcE1yBHnAHuMbHV5ofiEZ9L3efD8Jnef3uDes5+QU3mBu689qdmxZGQnUF1TQmpqLLm5qfT2tjIxPszgQDejIwPs7W4wPTXG6soCA/29tLU2k5meQWpyCpHhEWRlplNckk9xaQHllSXUNVTT0tpAU3Md1VVlFBe9pa21kdqaCrbWlnl3eiQOewIY/luW4RIYHP4fjcvCBl8AGf8pCdoSjdQCU7cwM3mZXrYwK3oiBBC+tbYsPvayhO4yNVIIWhHmCcFDKcSjC8yHkG746d2F6MsQfBB7W5vi7cvkqJ3f+Td2NzdEwCLIoATpkmCevjg/FZOYvnz++DsQcdX/IMTCnhwfin0OB/u74tC4urLEyvIiI5Ih+nq7mZocF3/ThKH1MuHpRGQbDg922N3ZYHVlgbXVRfZ2N8XOjncXJ7y7OOHs9PB3vR2HR7sMDvVSWVVKaVkhrW2NzC9M093TTkCgDxGRIZSUFuDj64GHpwsFhbmUlReRX5BDaloifv5eODnbkZmVytj4MINDvTQ2XcrfhKSorc3Lz21zdUlsLT/c2eTkaxnd8f7O/9FTcXq4J5bZCR6y9eUFttdXfme+P9zZQNLfzfBAN8sL08xMjyEZ6ae7p42y6hKy8zNJzk0hPDECrzAfjB3MeKH8mleq0lg4WeLn7054iDeRYf6UFedSU11GR3sTb/OyiIuPoqDgLYWF+UTFRKNnoI+Wti4Ojs6EhUfT3NLG5uYme7vbzM1O09PdyeBAnwgiBL+B0EotgD/hOyPcFlimi/NT8bshSOGE79DF+am4HBPAgwAohfSnxYU5FuZnmRgfFZOaOjva6GhvpbenC8nwICOSIYYG+xmRDDE9NUFXZ/tlxKsAGoSBWpDZCMBCKJprbWwQN/FLc7MM9vbQ2thAY20NTXW1NNRUix6IgZ5uGmtrGB0apL25SYxhbaqrpamuVmQLhC28cAh/+2ryUXtzE9XlZdRVVYp9EP3dXfR2doi3h/v7xEMwZ3e3t9FcX0dXW6toir6avCT4KIQfEsHw3N/dxezkBLubG78rqBN8HwJYWJiZFs3lQiyucL/AjCzPzzE1NioavYVeCqF/Y3l+TqRABfAyMzFOTUW5yMJUl5eRmZpCcf5b+ro6WZqb5XB3R9RoCuDh8/t3YjfE+fERv3z8AL98YWVhXkyDmB4fo7G2huH+PrLT0/Dx8qa4uJi4uDjSMzOoa6jFwtYSXSM9ymsriU2Kwc3DGRNTA3R0NdBUU6S7oxl+/cTB9jobq3M0NFQQGxWMp5s9upoK3LrxV+IjAthdm8PTwRxTHWVykiIoSI8lLtADaz1V0iL8MVOVxkLtFdYar9F9cw+N5zeRu/ctAbZ6uBmroPDge0IcjfAy1yDcxZRwF1PcTVQJdTImLdiFCFcznHTkCLHXw89CCz3pu5gqPUPx4TUsVF/goKeAi5EKAXYGvI31J9TVgrQwT5yN1fCzMyTAwRhLjVfY6UpjpvoMI+XHuJqq4mymxv/P1lv+1rWv2Zr1J7Ra6la3bumWVLdVt+qoTtWBOrXPxmSH45Dj2I7ZMTMzMzMzM3PMzMzMy8wYh/fTH7znPN517wfLiewsL0dTc/7ed4xnDB87Q9KjfeluLKO5Ko+clEhcbAyJCvakvCANX08HbEx1cbLQx8lUF/nHtwn1sCc/MYzV8S7e7yyQEuJCvJ8dVprPcdJ9haeJAkF26pir3MPTWJZQR03SQx0JczXGzVSNstRQ0kJdyY7yojA+kIK4APztDciNDSA72o+f//j/8eib3+NlqU+CnwsB9qY422gSHWqPn7sJ5oayGOvIIP/yR9wcdbEwVuSV9C283a2pry1ifKSXudmJawn66orz83P4+gufP36CX4BfEKVyIQaYT++pLitmdWH2OtXq/AQ+XsGHd/Dhgo/Hu3B5zERvO1WFOSxPjZIQHkRdaTFfLs/4fHUBv3wWH6J1b2tpb21jb2f3OrJ4fYWjLQmTA93Eh/mSGR9KaowvqZGehPtY4GWvjZ7KA+xN5XC1UyXEz4TEWCccbJTQ03mO3Kt7ODiYoKutQGJ8MKVFmZQWZTI7NQy/vOf95Qlbkmv4sjA3S0xNmxwd4f3FOSvLi3z6+J7Dgz3Oz07gF3j/7orL8wu+fP7Ixw+XXJwfcXS0xcHBKvkFCWhpy6Ct+xK1N48wM3uFrs4D1NVuo/HmHrraTzDQk8bU+DWWZir4+9gSE+FDeLAHpYUZ1FeX0tZYQ1VpIUO9nYwO9jEzMXrNNwz1Mzl6rZrMTIyK0ODp4R5b6yvi9nRkoJeWhlo62pspLsmjsCSXxKQY3NwdsbE1x8/fk6zsVKqqS2luqWNdssTc/CTjE0O0tTfS3ddOQ2MNQ8O99PS20tFVz+HxBpvbi4xN9NLQXImjiyV6JuqEx/pj5252DfgqPkROUxppdSmeKj9ATvslOlaavNaXR1FPHiMHfRx97bHxsMLQVh8dc01M7IyxdDTD0tEMGxdLPPzdCYoMxMvfA0s7c1F5cPN2wdPPXVQgEpJjqKmroKK6hOy8dOITooiLjyQrM4XiolyKi3LJz8skNy+NqOhgPLydcPN0wDvQFb8QD7yD3fAMdCE5Lw4LZ2NkNV6gqCuLvI4Md17+xE/PvuOp8iOeqzzh9vMfuSfzM49fP+D+qzu8VH+Ogq4cD2TvIqXwkLsvb/NI/j7PVZ7wRPERz5SleKUhjbTaM6SVn6BpooqBtTZapmpom6ljZKuLlqka0spPkJK7j6GNDh7BzvhFehIc54dfpCf2XtcDzgulx6gZKGBsp4trgD2BMd64+NuhY66Oqv5r7kvfQkruHj8//Z6/3P537r34CR1zdcydDNE2U8PKzQJtc00sXcywdrNAy/QNsuovefD8Zx48/5k3+srcevgdlvbGKKq/wsRKj+zCVJo7aymvyiciMpD+vk4mJ4YZGx1gf2/zmgmaHufkeF/sBjg82GFhfpqS4kI83F2xtrLAxdkRJ2c7UlITqKuvprauipLifEpLCnhbU0Fjw1txe7y7uc758QEn+ztIlhfEQkXhGSYA1YK16WZa0/+OKTg7Ovx1s3+d0CRZWRQ98IJSt//rpvpgZ1NkItaXF9jf3uD0cI+zo30OdrbZ3dwQS2VvWp13NiTi+xOsScJwI9iFhXJcIaxlbWkRycoyOxsSDna2xUQmYcAQIl4FleK/9kK8uzzn08f3fP70QWyRfn91KarEgiKxt7vNxfkpnz6+58P7d5yfnbC/t8P21gYbkjXm52YYHhoQD4Y3D5KfPr5nQ7LGh/fvONjfZm11ka3NNbY215ifm0KyviwW+u1sS/j44ZK11UX297b4+uUDZ6eHHOxvMz83RUlpAe0dzXj7uGNqZkhrWyPHJ/uMjA6QmZWKt4875RXFdPe0U1pWSHpGMvkF2SSnxOPm7oSVtRmubo7U1lWxubVGfUMNg0O97O9t/Rp0Mcv62pJoRxPuicd727w7PRLtnkJjtsCPrS8vMDs5JqoQm2vL4gArWN52NtbYXF1iYXpC7JRYXJhhcWmWkdEBKt6WE5sUg1uAB77h/uhbGfFY/hn6NsbIaSriFeJNbEI4FRUFlJUWkJ+XSX1dFbVvK4hPiMbb25OqqipS09Pw9PLBwtKa5zJyfPP9T2Tk5DMzO8/09DQ93Z0UFuSRlZkupiJ1d3Wwt7stDgtCud/uzhZrq8scHuzBL19E5UpQsQTr203b25fPH/n86YNoWRaurYP9XbHhekOyJrZcL8zPMjw0QHtbi8hOCI3YXZ3tYtrTxPgoE+Oj12D18vwcu5sb4oZ8YWZatBYJW/vx4SFqKspFpmF0cIDWxgZqqyqpLC2htqqSloZ6sUxtenyMgZ5uttbXRI5CsBYJSUQC13DTjiTYgm5GuNZVV1GYm0NRXq5YsiZEuwpDw8hAP8P9fWIZnWCfEmBnIaJ2ZWGezbVV9revkxbOjg7Z29oUeQrB+iTEtt5kQIRkJoFzEOBsIWtasCIJyogwXAj2KaEHQ+jC2Jasc7i7w86GhI3VFbFwbrC3h8LcHDpbW2h4W0NnawuToyOsLy+JculNcEsApoWbr3CDvTg55vP7Kw52trk6P2N1cYHczAxqqyqpLi+jsCCPqopKmpqayCvIJzwyjOSMFLwDfJCSfspdqbu8kH2Ou48bzq4OqKkroqjwitysVNaX5oBPfP10wcBAB4lx4bg6WWOkp4bM8/sUZCZyebSFp4M5jhb61JZk4WypT3pUIAnBXqSG+xHr44S1pixS3/wzig++QUfmLoavHxFgq4fG81s46L6mOCGQ+tw46nJisdeRx0LtBcEOhvjb6FKTGUWEsxF+lhpEuZrgqCOLseIjDOTv426ihouhMs6GKtjrKhDtaU1WhBeNRak4Gqpio6OArbY8dtpy2Gm/QvPFTzgbKeJupo69viKGSs+I8XMkKy6I+rIcWmuLyU6KJDLIA28XGyxNdfB0ssLZwggHY22s9dSJ9nMlNz6MCC972iuyifd3IPxxwWQAACAASURBVNrLigh3U7wt1TBVvIed5jP8rJRJ9bcgJ8KB/FhPMsJdqcyIIMHfnswID3KivcmP9SfGx5bUUA9yYvxJDvLATEMeHVkpnE11cDXXI8rHGRdHPeJi3PFyN+HFs78i9+ontNWf4GSrhYr8A3S1ZHn14i65WYlcnO6xtDjL9tYGAKenp1ycnXN8eMSHq/fwyxdOT47Y2d7k7OiQT1cX1xag1SUOdzbh83t+ubrgy+UZvL/k08URV0e7nO9t8su7U5anRslOisVQQ4WakkL4eMXC9AQfL8+4OjtGsrIsDsHXEY4HrC3O0tn0lrTYMOLDfIkOdCXI04ogNzNSo9zwtNPA01ELRytFbMzksDR9haX5axzt1bG1eYOziwlGRuro6Cji7W1PcUE6k2O9XF0c8vnDGZLVBeATZ8d77G1J4Osnjva22Zasw9frZJEP7y9+9f1u8/H9Bz5//MTH9x/gly+/bu6OOTra4uhoneKSFHT0ZNDSeYGmjhR6uo/Q1rqHluY9dLQfoKfzFGPDl9jZvMHL3YSEWB8KcuMoLUwlPzuB2qpCulrrGe7rYnSgh5KCXFob6xjq62Z2cuzXgqpZVhfnONzd4sPlGe8vTjk52BW9vSMDvTTWVvO2poL8omxyCzIpLsunvKqY7Jw0omPCiIuPJC8/k+ycNEbHBlhYnKaru5XOnlYamt9SWJJLRnYSOfkppGXE0tBUQXNbDS3tb4lNDkVW6Sl65uqk5MYQnRaKlbspMhpPear8gBdqj3mu+oiXb54goyWNoqECmubq6Fhpomelg7GdAWaOxlg6mmDjYom5rTG2zpb4BnsSFB6Ah68bLp5OePq54+Bqh6efO/4hvgSFBxCXHENecQ4l5QXkFmQSFOp33Qvh7UpQsC8J8VGkpSYQHxdJeFggwSE+uHs44ORqg2+AO9GJoaRmx5OWl0haXiIp+fEERHtj42mOsYMeb8xUkFZ/ykP5uzx6fY870rf47tE33H7+I3ekb/Hjk+94/PoBcloySCk85J7MzzxVeoyCrhzSas/4/vFfufXsB5T0X2Nor4eSjpwY8fpM4RHSyk/QtdDA0ccG9yAn3AIdcfG3x9rNDB3zN2gYq2Bsp4eliwmmDgZYuhhj72WJrYc5Zo4G6Fq8QVpZir/c/nf++c//yB++/53YC3Hn2Q9IK0uhbqjIa82X3HvxE08VpHih/IxHr+7zw8NvuffiZ/StdPAOdsPe3QpdUw1kVV4gq/QcIwsdMvOTKanKo/xtIcNjvaytLjA7M8783CT7e5tcnB+xv7eJZH2Zrc01pqfGWFmeF+0t42MjZKSn4uLsiJmpMSGhAaSmJVJWXsTb2kqam+pob2uiob6G0pKC60z/qXHWlubZ397gYHuDjZVFttaWOdnf+Q00LViVBLuSYGsSDvCnhweiJUhgDPa2JL+xrWyuLYv9ALub6yJcLXxtb0vC2dE+58cHHO//TUEQrL/C8/xwd0c86N+Eo28mSQkqw97WptiZJZwvbrIUwvcJKYk37UwC+HxTbbjZ+wBfRVuTsHU+PjpgfW2F05Mj8aApQNX7ezuijWlsdJjdnS3xEHlzKLk4P2Vvd5vJiREqK0qoqS5neWlOjHs9Otzl4vyYs9NDNjdW+frlA/BZ7JWYnZkgKTGW8IhgOjpbyMpOw8hYj8ysVE7PDllcmiUjM4W4+CiKivOYnhmnrLyI6JhwMjJTiImNoLAol9i4SLy83UjPSGZyapSm5jpGRgeuW6xXF9nZllx3VNyI793bknB2uMeHi1Oxl0IYCjZWl35jfVqamxb7dfa3Nzg52BU/zo72OT/aZ/9XpWpn43qI6uvtpKAwBx8/T8KiQ1HRUuGJ3DNeqshi5WpLUm4qboGeuAV4UFFdQn19BVmZKcREh1GQn0Vefhbu7q5oar6hvrGByekpYmLj+cMf/8z/+J+/4/EzaeqaWhkaHqWqqoq83GyCAv1JSU6kvu4tPd2dbEjWOD874WB/V+xk2NxYFxUGYaAUrG2nJ0ecn538L9fRtS33b0OE0B8iWV9ldmaKudlp1laXRb7iJlcxPDTAwvwsszNTYuv14EAf/X09TE9NMDkxxujIEMtLC/ydMDkLfMDY0CCDvT0i2NzX1UlHSzNFebkI/MT48BBNdbVie3JbU6PYvHwz+UiY8IVhYWJkmLrqKqrLy8TEJSGmVRgqBFZAUDGu7Qd5lBUVUl9TTVdbq8g8CGlR48ND4s8XVAbhffxXDkIouBG2Gntbm+JhX7AWCarC7uYGa0uLv2E2hNcQWIPrvOq/vYYQ5yq8lmB7Em5QAli9v73F148fOD08EJOqdjYkjA4OUFNRzshAP9XlZUyMDHN+fMTXjx/Em5dwIxWSIs6ODsVtzsXJMUd7u6KdSbjhLs3NUpCTzcLMNGlJiUSEh5IQH8vIyBALS/MEBgdg42hLbkkuFvYW/O6Pv+OF/AvsnG0wtzJGQ1MFUxN9Wptq2N9a5dP7U75+uqCtrY7igkyqyguICvPlycOfCPN3593xNjXFWbx8dIuMuBBUZB5ha/AGD2sjnEy08bLUx930DYoPvkHxwTeYKj/F1UgFVyMVlB99S4CtHvE+tnRVZFKdEUlTQSK5Ud6YKD3B10qbglg/ErytsHnzjChXI9wMX6P76g522q/ws9bC1UiJYCcjvCw1CXIwIjvSm7r8BKy0ZLHTU8BBTxFPszcE2mijK30HD1N17HUVsNdXREnqRzytDTDXUiLIw46c5Cj62+oZ62+nNC+D2IggYkL9yU2JJSbIExsjTRzMdHCzNEBF+h5JIe4UJAcT72+Pn602BgoPcNSXJdxVn0B7TfwsVSlJ8qEwwY+ChAA6q7KI97enMDGI0tQwsqJ8SQ71INbfhYbiDLreltBUlktmdBDZcWHYGWpiqqGIrp4cAUG2pKUGY2aqhJLifZRe38PEUBFvD3PUVZ7x03f/ho+nA1Pj1/nb62srAFxeXrK7ff1ggq/AV9ZWlxke6mNjdYkvH96xMD3B3uYaK/PTbK8v8/HsmK9Xp/DLB355fwZfrrg83GN7ZZG5sWGmhvrJSoonMTKMmZFBWmurWZ6e4OPZMYc7G3y8POXL+wu21pYY6e+mrb6KisJMkqMCKciIJSHMi+ykQOJDnIgOsMHeXJEgL2OcrFTwdNbG2vw1r15+h6GhDLb2WhgaqWJta0BWTjxlFdl4eNiQmRlLU1MlQ0MddLU3sCVZZHVpGr5+oDAng9KCHL68v+Tq4pjPn95xeXHM+dkR+3tbouT/+eMn3l9d/ppocsCXL+e8u9olJzcaVXUptHSeYWmjhLrabbQ076Kv9xhDgyfo6z7DyEAaR3stgvxtSIzzJS87hv7uerraapgc7WGor5Wp0X5a6mtorK2mpaGWhrdV1NdU0tHSyGBvl9iufnV+Ikr0u5vrTI+P0N/dQV11BakpCcQmRJKZl05ReQEl5QVUVZdS31BNVWUJWZkptLbUU11VSnlFEdk5aVTWlOId4Im7jyuR8aFExQaRlhVDQUkaqZnRFJSkERDujoL6C1x8bXDytSEo3hsHX0uk1aW4L3uLZ+oPkdaU4vkbKaQ1nqNlrYmFmylGDvoY2upj6WKGvbsVts7m2DqYY+dogaePM6ER/gSH+ePp44q3nzthkUG4ebvgG+RNeEwoSekJ5BdlU1SaR1pmEuFRwXh6uVwPEIE+xESHkZIcR2JCNKEh/nh6OOPh6Yiziw3uXo5ERAeRnptIXkkGOSXpZBWlEpEcTHCcH07+tmhbqCOrJc1zVSkeyN3hhyd/5Qepb/n+8V+5I32LezI/c/v5jzxRfISCrhzy2q+QefMCKYWH3H91h9vPf+T28x95qf4cVSMl5LRkkHsjzRsjZXQtNNA0ue6MMLHXxzPEhYjkYDyCnXH0scHRxwZTBwNU9RUwsNbG2c8OO09LnHxt8Al3wyPYCT1LDV4oPebRqzu8UHrMa82XSCtLIffmBbLqz3kif5/bT77j23t/5i+3/50//fiv/Ntff89f73zD9/e/Q0VXGTM7Y6ydLfAN9cLMzhh1HWXsXa0xstAjPDaYxpYaxiYHmF0YZ3tvjfm5SZrqahjo6WRhZpLu9hb6uztYnJ1ibKhfLAYbG+pnYmSQsaF+OloaqS4vobgoj6bmOppb6mlprqe9rYmR4X6Wl643/kJu//z0BCu/JursSFbZWlvmaGuDq7O/DQk3wWNhsLg4ORZhZsG+JJTBCcyEcDDclqyKHITQBbC5tixunYVAgoOdTS5Pjzg/Pvj1YPo3IHp3c+M3w4PwfL1poxJiZy9Pr2NhheZs4byxPD8nLvuO9nbF57EwRAig9dHe7rVasb8rtlV/eP/uNwf+y4szPn64ErfQJ8eHYifEzvYmnz994POnD1y9u+D87IS93W1mZ6bo6e4UbSZdne3s7myxvrbC0eE+nz99EJWMosJ83N2cSE6Ko7WlgZXlec5ODzk82GFDssLW5hpfPr9nZXmeD+8v2NmWMDE+zM62hP6+LlJTEq65htQE0jNTCA0PIisnnYGhXlrbm2jraMY/0IeColwys9Ooqa2ksrqMrJx0mlsbKCkrJDjEH30DbaxtzKl5W0FbexNLy3Ni4Z1QdnczaetgZ5Pzo32uzo65PD0SoXrhOhCuufXlBXGIFaKxN1aXxJSmg51NMVlUGABHR4ZobmogOTkRe0c7ZGRf8vDpI17Ky6CiqYalvTW2bo4ERoWSkp1CRmYyFeVFlJTmk52TRkJiDPYO1mhra2JuaYZ/YACt7W1o6Ojyf/7f/y+/+7c/YuPgTEJyBuERMSQmJuLs5ICVpTkV5aUszM8yNzvNhmSNleVFdrY3mZ+bYWpynPW1Fc5Oj3/TSn55cSZ2hPxXfkYYJIQ/n50es7UpYXZmisGBPjo72picGBNbqJeXFhgdGWKgv5fhoQHGx0ZYW13+TazrQH8vQ4P9Ygv2yPDgdU/E+vISkpVlMba1s7WFvq5O1pYWaaqrpTg/j6K8XEoLC5idnBD7GAS7Und7G8P9fb+xBgkFLJOjI+IBfnZygp6OdpLiYokMDaGmopzm+jp6Otp/k8IkFLJNjY3S1dZKW1Mj7c1N9HV1il8X4KeVhXlxSBG2/UIXhMAYCKyDAIcLXMO2ZF1kDoSCNwESF4rthBvM+vKSyFAIvIRQKiNAzAKoLQwPgmVJuEgFSHp5fk5s0hY8oMJGZG9rk7mpSYb6ellZmGewt4eVhXlxiyEoDMKgIGw1hB4IYfMhNGQe7++JNqfNtVUGero52NkmKy2VwAA/AgP9yS/MoaKqnPiUOCwdLDGzNUNGUYY7j3/m29t/5bncMyxtTLG0Mebhw1v4+7syOdbP2vIM3d3N1NWVs7Y8w4d3xwz0NKOvrUyApyMrs6PMDHfx+vl9At1tkZW6jar0deGcmYYC5upyuBipEuVugY7MPQzkH+JmrIaN5itcjVQJsjegOCGIitQw8mP8GKovJDXIBcPXj8gM8yAn0otgO130ZG7hbaaChcpjtKRv4WasjJuxMt5WGtjqyOFirIKDniJeVtqEupqh/OQHDBSl0JN7iJe5BvFellirSWOtJo2p8jPcTTXRk3+K7a+2q6gAd/xd7GipKWd3fZHl6QnGh/porCqnvryIyoJMLPU0cLU2wsZIEzNNRdyt9Ynxc8TP0ZDkYGcsNV5iqfGCOB8LSpJ88LVWI8BOi5LUIIqSgsiN9aUqK4qGwiRKMyJIDvWgpiCJ7Phg+horGe9qZLC9jo66Mrrqq4gL9sXOVI/gcDdCI1xJSg1C3+A1ikqPMDNVwdJMjfAQV9SUnuPpakVwgDtR4UG0tjSwv7fD1dUHvn79yrvLc8ZGB6mrraGx4S19vZ2Mjw3R391BZVkhhjoaeLk6kpuRQnNdJXPjg5zsrvHueJfPl8fw6T1fP1yyODnG7OgQfP3E8vQEsaFBrMyO09Naz3BXKyfb66zNjnG0uUxfax2JEYHEh/mTEO5HckwQWUnhFGfHkRzlTVFmBOkxXnjZa+Nm9wY7MwV01B/iYK2GlYUSD+7/gXsP/oiSqhQKSk+xtTciJi6QppYKtLUV0NSU5+HD73n48EdyMhNoqC2lrqaU6YlBbC2MyEyJg18+8PXTBXx5x/HxNmenB+xsS9jf24JfvvDl0+df/aO7HOxvcXV1yP7BMvkFcVhYqaKt9xR19bu8Ub+NjvZ9jI2eYWryAgP9p+jrPsPKQgkPN0NcHPVwdjCkKC+J4f4WFmaGGehpZqC7lfrqUgZ6Ounraqe1sY7Wxjr6utoZ7u9hYWaS8+MDsSTr4uSQnY01sXm1r6ud3JwMHFztCAj3JzIunJDIIOIToqisKmGgv4ux0QHGRgeoriolLz+T8qpi2ruaCQoPwMzWFGdvB9x9HYlJCCI2MRgnDyvCYn1JzonGxFaHl6qPeSx/Bx1rdXSs1Xmiep/7r2/xVO0Bz9Qf8kT1Ia/15dCy1sTMxRgrdzPsPK1x9LTBysEEQxNNrKyN8Q/wIDIqiMAgL/wDvIiMCSUhOYaY+AixAyItO4XymlIKinMICvXDw9uF4DB/wiOCiIuPJD0tkeysVDLSk4iPiyQsNIAAfy+iY0KIjAoiNiGcrNwUCsuzyS1OJykrlpiUcAJjfHD2s0PTTJUnCg+4K3OLh/J3ufPyJ/768D/48cl3/PziJx7J3xetSvLar1A1UkLFUJF7Mj/zXOUJCrpyvFB9yh3pW0gpPBQHDGnlJ2iZqmHnaYmznx1Wrqai0uDka4uliwm6FhrYuJvjGuCAlaspLv72eIa4oG+lxb0XP/H9g7/wpx//lX//7l/4/sFfeKX2DGVdOV4oPebOsx94LHtXTFn69+/+hX/+8z9yS+pbVPVfo2+ph5mDKZrGGviG+xAaG4SztwPh8SHYuFjiFeBGWEwQkfGhVNaVkl+UydziBDPzY3R0NlNfV01FSSHtzQ20NdVTXlwgFh72drZRnJ9DfnYGJQW5NNZW09XWTGtjHVVlxRTn59DSXE9Xdxv9fV3093UxMtzP0uIsh7tbnB8fiNvhzdUlcYjYkaxytrfDh4tT3p38TWW4qTDcPLQLDMTN7xEWZlfnJxzsbIoHRyHqc2VhlrWleU4OdsVUpsXZKbYlq5wfH4hDxNHervisFLoibvY67G1tivYjYVknvKeTg33RuiQwDgJbsb68xNb62m/iaAUrk/BxuLsjFsoJoPMvXz8DX/n44UrcREvWV9nZ3mRrUyKm6szNTnNxfsqGZI0NyZoYAdrZ0UZxUQHVVRUMDfazuDDH8dEBmxvrYhqPwFW0t7VgZWlKRXkxC/PTSNaX2dxYZWlxlrnZSTY3VtneWuf05DqxTrK+zPbWOpL1ZZqb6qhvqKG9o5mYuEgSk+Pw9fciLSOZNckyI2ODVFSVEhEVSnllCZHRYRSV5NPUUk9dQw0jY4OkpCVia2eJlrY6pmaGFBTm0NHZgmRjhQ3JCkuLs6IidrCzyfH+jqggXBwfcPlrS/b58QFX5yd8urrgYGeTydEhBno6xe6dqbFhZifHmJsaFz8LDebCklmysszW+ppY8jY6OkxtbQ2JifHExscQlxBLemYaReXFRMRGUlJVRmVtBdU15RTkZ5Gbl0FzSx1t7U2EhAZgZGKIu6cbmdlZ1NU38qf//Jb/9g//yJ+/+Q4zK1s0tA0IDYsiJSUFPV1t3N1cGB0Z4uz0mPW1FTH16GZz9U0W4uz0mE8f34s2tZsN5oLidHOYEOxNuztbzExPMtDfKyYtra4ssbmxztzsNP19PXR2tIl8hlAmNzkxJnJRHe2tImA9PTXB7MwUf7e2tCjGuQ729oi2pNXFBZrqasnJSKcgJ5u66ioRFh4dHKDhbY0IVQ/0dIuswc3Du6BqdLQ0093eRmtjAykJ8cREhPO2soLO1hYGerpF7kJIQhJsRTdtSsKBXwCtbxbgCayDcDEIoPbk6Mhvolf/K9cggNwCSH6zSG9ualJsjL7ZdL2xuiJ6IdeWFllfXhKtTDfTm4ShQ9hOCH5swe4k8B+CL3NtaVG0jgmD1PT4mLjZENgJYTsiDBX/u5ubcEM82NmGz5+4PD0RuZeRgX6a6+uoKC/F1MyQ0IhAdPQ0cXJ3wN3PDWsnK2RUXvHPf/qf/Hj/Ox6/fICljTGuHrY8efIz5ubaFBek09xQgY+PC8XF2WxvLLE0P0FXWy1xUYFEh/iQEBlISnQQkQHu+DhZICt1G11FaeICPXAw0sROVwXLN7IkBzpjrSmP7J3/wEL9FW4m6kS6W5Ma7Ep3VR6Z4Z40FqQQaG+I5RtZ0kPdifNxINHfETdjZUyUH+KgK4ee7F2MFB7iY6mBlaYMkR4W2OrI4WysgpvZG2J97ciJ8cXeSBlrXUXM37zEzUCZQCsdHDXl0Ze5j6H8E2y0XmOmJou+0ksSg7xJjggiNSqMka4OjrY2ONra4N3pEetL88yM9jPU3UqghzPBXs44WRpg+EYeU20lwr3t8Xc0ITchABcTVez05UgMsKMk2R8f6zeEuhhQnhFKYUowYZ4WNJenMdZZRXq0N/nJobwtTicjLoTc1CgqC9Lpaqxmc3GKkd52KgqziQ7xw8bZmIBwVwpLUzCz1EBW7j5eHpYYGyihpvwUa3Nt+rsbqK0qJCzYj/6+rmug6uCIDx8+sLMtob2tkZTkeGKiwygsyKa3p532lnpSk6Jpqq0gKtSfkvxM/Lwc0VaVw8fVmpzUWLZXZ+HTFSsLs1SVFvK2ooTjvQ1mxgfJSIxmfWGCj6d7nGwtcbm/TkddKdV5qQS7W+Ng9IZof2fiQz0J9rYjOyWEwqwI8lJDSIx0IyfRl/gQBwI9TdBSfoDci2+Rf/kjmupPUVV5xE+3fs+tO3/kjaYsxuYaaOjIExXnj6OzKeaW2kTF+FFVk09paSbV1fnYWhki8+IBOhoKFOQkc7i7yserI06PNjk+3gTeA5+Az78WKB2ysrxId1cbq6uz/PLLOYtLQwQG26Gu8Rgl1dsoq/yAttY99HXuYWr0FEvTl5gbv8RY/wXmRnLYWqhiqCOD7hsZXO2NKS9Io66igIHORoZ72ujrbKa7vYWGt1UU5GSSn53B28oyOloamZsa593ZMUd726wuznGws8m7s2Mx43ywt4v2tiZcPJ2wc7XF08+d4IhAHByt0dJWw9vLleamWtpaG2hrbSAtPZHElFhyCzLJK87B2csJAwtdVLXkUNaUQcdYBX0zdcJifekZbSGrOAEp+Tvclf4BGQ0p5LSf8Uz9IU/VHvBQ+Tb3FH7kseo95PRlUTB4jbalBuYuxli6mGFio4+JuQ4WVvp4eTsTFxdGamos0TEhxMSGk5uXQUl5AflF2bytr6S0opCyyiKq3paRkZ2Cj78H3j5uxMSGEx4RREJiNJkZyWSkJ5EUH0VcdBhJ8VGkpsRTWVVEWXk+5VWF1NSVUVFbRE5RGjEp4YTE+BOWGIipgwFPFR9yX+Y2UooPeKL0kLsyt/jhyV/58em3PJC7w1PlR7x88wxlw9e8MVNB1VgRJQN5nqk85pXmC/HvL98847XuK1SMFHil+ULsgDB1MMDYTg8NYxVU9F6LaUzuQU5oGKugZqAogukm9vroWmhwS+o7/vnP/8i/fvNP/PDwP8WGamllKRS1X/H09QO+f/AX7jz7gRdKj5F784Knrx/wUOZnVPTkcfC2wt7TgbiMeDwDPMSUK6Gkz9zGlJDIIJzcHfAP8qakvICM7BTGJocoLsunvqGahvoamupqqK0qp666gpGBXjFXv7ezjaqyYprqahjs62R2apSp8SF6OluorS6jrDiPstJC2tuaRNuToAQIAOzpwS6HO5vsba6zt7nOvmSNw00J5/u7XJ0dc3H0t/Qi4Tl2k3+4mWokPPdugthfP16xv73Bwswka0vzbK2vMD0+wuhgH5KVRRGkFoaK/e0NLk+PeHd2zMnB7m9SoYTXFCzBh7s7rCzMs7W+Jg4AguIv9DBtS9Y5Ozrkw+UFFyfHbEvWxSFCiHoVGA5BfRBKfC9PT0RrkaA6fHj/jrPTYw72dznY36WjvZWR4UHRtrS8tEBzUwMpyYkU5OeSkZ7K25oqcVM9MjwoJukszM+KB0u4XhgJfnqh9XhosJfhoT6GBntZmJ9mZ1vC7MwE01NjnJ8dierE+toSy0vXXUL1ddVUVZZSVV1GbFwkSiqvUXujjKKyPCFhgXz8fMXl1RntnS2UV5aQnZtBVU05Lm6OePm4U9/4ltj4KELDgwgM8iU2LlIsJmxta2RhcYaZ6XEmxoeRrC+zt7vJxcmhaO28ODnk7HCPk/0d0YZ0vL/D5ekRW+srDPV109HSKC5kJkYGmZkYZW5qXLQ2CUrE4cEe21sb7O5s/QZUFv6v9/d2WF1dZmhogJGRIWZmpigpKaKhqZ78whwSEmMoLsmjvqGGtvYmyiuK8fJ2w9rWiujYGGITk8jKy+eH23f5h//xT3zzw23uSz3nvtRzElLS8fT0xEBfl4ryUpYW59ncWGd7a4PRkSF2d7bE9yOoDQf7u+xsb3JyfCgOmsL18+7y/H8ZJL58/igyNgJkvb21IbIy42MjLMzPsry0wPTUhGhXEuDpifFR5manRXtcb08Xba3NtLU209PdydBgPyPDg/zdwsy0mBo0NTZKc30dNRXlDPR009JQT0VJsZiyJCgPfV2ddLW10lRXS01FOa2NDYwODogKwdzUJGNDgwz19VJRUkxyfBx5WZnUVlVSXlxEcX6eCEoLg8Nwf5/IUwjqhdCQPTLQLzZR3zxkC+zCzWhV4ffo7+4SD/FCrOq2ZF2cPhdnZ0QeQfh3wuf56Smmx8eYGBkWIStBgVlZmGdbsi6qBsLwMDs5IcLhgjoiqCWC31IYOm4OFYKvUlBuBKvWQE833e1tYjTsTUBLuDndjI+7GSd3cXLMp6t31wk7lxecHh6wPD/HycG+GHfb091OE2Gn9QAAIABJREFUYJAPM/MTxKfEkpmXTlNnI5uH69R31nHn6c/ckbrFvae3+OHWfyAj/whdXSU8PGxwcTLDw82K9PRY8vPTaWmsJis9gdzMBBJjQ/BxtcVIWwUfZyvS40LxcjAj0N0WUw0FXC30cbc0wFpXGSfDNzjoKRNgZ4T0T3/CSkOOOB8H3E01qc6MpSQpjMxwb6I9bTF4/QRvS13yYgJwN9XEz0YPN2NlXI0VcNJ/jbnqU6w1pPG10cJe7zWpIS54WmpiqCSFmbo0UV7WFKaEEORqiq2+Mr62egRa6+GkLY+ztgK2ajIYyz9B75UUpsqyaMg8QUv2BZ52VtQWF3K0IeHr5Tu+Xr6DL194d3IC7y/ZWVugp7We0rwM0mLDUJV9go2RJlkJYVjrq+DvaIKDgRJ+dnpkRngQ5KiPmdpT4gNsSY/yJDXCnfggR6ryY9ma7yc+zJ3O+hKKsmKJC7suaCvITKSmNJfDrVXWl2YY6m0nPioEJS0ZFDSkCY/zIyTCHR3917i5m2NtqYWVmRbO9iY0vC2ip72RuppypsdH2NvdZmNji62tLcbHhhgbHWBwoJu3NeXk5WZQU1PCQG8bA71tjA/1UJCTzPnxFgszg6TGhRAf4UdkkAdzU4PAJ3Y21khOiCYjNQF++cDGyhzpCREsjPfx6XSHE8k888PtFKdGkB7pQ3KwC7HetsT52RPgbkZsmAvVJUnkpYdQmhtFRoI3hWlBRAfY4GytjrriXfQ0n6MofxdDg9eEhLpiYKzMvUffIqvwGAWVZ6i8eYmFjS46eor8/X//P9AzUCYuIYi8vCSSk8OxttTl51t/xsZCl5qKXLYls3z5dMzF2RZ7e8uMjnYzOtrLQH8XjQ1v6epsp6uzlbTUBCorCxkb66KgMB5tXWleyn7La6Xv0dC8g67uPfS072Ko9wgz42dYmr7CwkQGS5PX2FqoYm/1Bj8PC4J9HcnPjKUwK4nxgQ5Getvpaq2nq7WJqrJikuKiiQwNIiEmkpyMVDpaGtnbkvDLp/filvX8+ID15QWqyorJSEmkoDAHv1BfvEK8iYgPJz0nlYTkGHx83fH38yQ5KZaG+mqqq0rx8/ckINiHiNgw0nJTsfOwx9TeBBMbXdR15TG308Pewxx7D3OS82LJKkvC2EEHKcU7PFW+x0PFn3miep8XWo94qHyb+4o/IaP7DEVjBVTMVNCz18XSzRQTe0OMLHRw87QjKSWS5ORoUlNjyclJobg4m7LSArGzoqm1jvKqYrHLIjounPCo4Os0pqQYoqJDCQn1JzYugvS0RDIzkslMSyQ3K5XKskIaG2ro/rVN9m19ORXVRWQVpFwnNAU44+Rli0+4O2oGivz8/Aceyd1FRuM5UooP+F7qG/7z/p+49fx7nqtKIaPxHAU9WfTttDF00EXDXBV1U2W0rd4gqyXNC7UnyOvIoGqsiI61BlqW6rzSfIGagSKaJqpoGKugrCuPgtYr1AwU0TF/g4G1NsZ2emLkq5KOHPelb3P7yffcefYjf7n9B/7j1r/x559+z33pWzyRv8939/+D20++Q0b1KdLKUijryiGj+hQZ1aeo6MnzxkgJFT151A0V0bfSRMdMF1d/N5w8HXHxdhZ7NoLCA9A20MTAVI+AUD8iY0KJjgsnLTOJ3oFO4hKjWFic5m1lGa2NdTS8raKno5WN1SUkK4tiqdf0+Mi1LWl2gonRAXo6W2huqKGl8S2dbY3093UxNjrI0uIsO9sSTn5NzDnY2WRbssrJ/g5Hu1scbG+wvyXhaGuD4+1Nzvd3OT/a5+zg+nklqOmCjUhQH4TDu2Bj+q9DxMd35xz/epg83N1idXGOtqbr9DOh5X1jdYm9LYmojry/OOX9xXU8rBAje5O7uMkpCnzETZhbsBML0LTwjD052BeXkevLS6I1SuAoLk9PxIXhNXP2jtOTIz59fC/aSfd2t0VodXVlifa2FkZHhtjcWGdxYY6B/l6qKstJSownPy+Hyooyero7kayvcnx0wIZkjbnZaSTrq6L1aW11mV++fuby4owNyRpHh/vMTE8yNHgd37uyPM/kxAjTU2OiGrG2usiGZIXtrXWWl+aYmhxleWmOtzUVZGel0dbaSGpaIlY25qioKWJuaYKmtjoWVqaMjg/x/uMl27sb1De+JScvk+zcDByd7fD29aCiqpS4hGiCQwNITomnsamWuvpq6htqqKuvZnximMmJEVaW59ncWOXwYId3v1qXrnm2VTZWFtn81Zp0c2gVOiDGhvqZnRwTbUxCut3W+op4LRzubonRputrK2xI1lhdWWJ9bYWV5UVRDViYnxV7F3o7O8jOyqCkuJCM9GTS0pPIyEwmINAHbx93CgpzqKt7S2JyEu6eHtg7uxAWFY2OgTH/z9//A4+eveSbH27z092HKKlpcOfOHeztbFhZXmRrU8Lc7DS7O1uigiRA94IKIVjbzk6PRcZBiAS+OD8VB4qbNqabqsS7y3NOjg9FRWtwoE+83gYH+ujt6WJwoI/JiTFmZ6bo7+thYX6WtdVlVleWxMK7rs52+nq7GRkevB4ihIO2kDDU0dJMeXERTXW14sAggNSCWjA5OkJfVycVJcWUFRVSV11FR0szvZ0djA0NMjY0SGdrC+3NTWSmphAbGUFuZgY1FeViilNtVSXtzU30dnaIPRPCoVtIaFpZmGdydERMTRKGCaHP4eYAIWz4hZSFkYF+1pYW2d3cELcZe1ubon9xaW5WtE1NjAyLnRj93V2ijUoo3xMSqyZGhsX86MPdnd+oDkLngzBQTIwMi63VNweIzbVVcXDZWl+7bq5cWxXhdgFoH+ztobezg8nRETZWV8QhQhiIhOHhYGeb/e0tcXi4mbMtgNUfLi+QrCzz5cN70X410N9NS2s9U7MjVNSWMDk/SnVTBRX1pQRGB/DDw2958Pxn1HRfo6Ypi46BMubm2iQkBpOfm0B1ZS7z86N0dDQw2NdOUX4GGSnR+Hk54mxjgpezNSnRQYT7uWJjpEFxZjzuVoYYqsoS4eWIp7UBriZaqDy9RYCDMarPbuNra0BWlC82OgqUpUWSFeVLRoQ3b6Tvoiv/GH97IzwstAl1tSDQ3hBXIxVcDBWx05XFzVQFY+UnuBir4GerS1qYGzkxvnhb6xDsZkZsgAM5cYFkxfgT7m1LQ2ESMW6WeOor42OiQbC1PkZyUnib65Ho506AoxXuFsb4OdvTWl3J7soy53v7fLq84svVB3758InPVxecHe5yfrTH8d4GO2sLpCdEEBngTkyQB6+f3MLDRg8Pa22M1Z8T7GxMiKsRbuaqeFlrEB/kSLiPFfkpQbRUZbCzOEharB+d9SVkJYVSUZBKY3UhqXFhpCSEMzrQxenRLmfHe3S2NZJflcXtJ9/x/PUDwmJ9cfO0IDzCg9hoPzJTI4kK9qQkN5m+zmbmZ64Bx6XFeZaWVtjY2GBDsszoaC+9va309bXR0dFAS8tbGusqqCjN4Xh/nb6ues6PNzg9XGdxaoD2xjKSYwOZHO2ipbmO/r4uYmPCSU6I5sPFEVmp8ZjoqlGQHkdRRgylmdFkx/lRkhJCdpQXWZGeJAfY42OtibeDHtkpgVQUxpGe4EtGgi8ZCd7EBNriYqmCjYkCRjovcHPUxcVRD1NjVTy9bHB1t0RG/iE//vwn/uUP/52XCg8Ii/XG1tGAf/n93/Mv//rf+B//9H9x5+5fePjoO/R0FDA2VMXJzojIUE9aGkrp723gcH+Z/oEmdHWVUFR8gZ6uBsZGulRVlrIwP01/XychIV7Y2OqjrfMKDa0nWFi/RkPnHi9l/oC29h20NW6jrXEHA92HGOs/w9TwBTbmSrjYa+PnaUZaQgAFWXGUFaRQV1FAR2MV9ZXFlBfl0FxXQ0dLIx0tjTTXv6WkIJfYyDDiosKpKClkZ2ON2ckx+rraGerrZri/h9LCPAJ9vXBwtMHD353Y9DgKKwp421jNyPgAO7sSJOtLDPR30d7WSO3bCoqKc2ntaKRvuIeM/HRM7c0wsjEkKimYxIwI8srTiM8IR8dUmedKD1DWe4WsxjMeyt/iscLP3H/9I09U7/JK7ykvtB7xTOMBSqZyKFuooG2njbGLEWbORpg5GuPsaUtCUjgVFXmkJEaRk5lEeUku1dXFVFWWUFZeSGVVCXX1VaRlJpGVm0Z8UjS+AZ6EhPqTnZNGQWE2Scmxoo2pqDCHivIiaqvLaKyrorWpltaWepqaqqmoLCQ7L5W4xAh8g92xcTLDwEIbPTNNTB0MeKX2nJ+f/8BD2Ts8UXrIz9I/8s2DP/Of9//ED0/+KqoLyoavMXTQxdBBF00LNfTttFE1VkTdVBkjRz2MHPV4pfmCR6/voagvdz1sGKuga6GBtpk66oZK6FpoYOFsjKmDAW+MlLn34hav1J6jbqiEorYsd5//xDd3/sQtqe+QkruPjrk6Pzz8T76992deKD1GUfsV+laaGNnqIKv+HBnVp0jJ3eOx7F1k1Z+jZqCAhrEyWqaq6Fq8wSvQC2cvZ+zd7HHydMLZyxnvIG8CQv1xcnfExtGatOxUYuOjiIgKJSs7jabmOjIyU1hemb8uNJ2cZH1xke21NY73tkXV4OPlGftbEs6P9vlwccLV2RGHOxtsrCywPDfFwuwEc7OTzM5cf15ZnmdnY01Myjnc3eJod4vjvW1Od//2cba3w8nO9WBxsnfNCtxU028e6A92tsVYVGFxJnAJgp3p4uRQbKyWrCwy0NPJyEAvR3vbIhchdAcc7m5xtLctdgoIw4HQPr21viamNq4uLnCwsy0yGAIgfRPGFtQG4b0KC8r15SW2Jesc7+9xdX7Glw/vxUFC6Jr4+vGDqEB8/fKJ87MTpibHaWqsp72thanJcRYX5liYn2VyYoz6urfU1dYwONDH/NwM768uxS21kPIkRL++uzzny+ePwFd2d7bYkKwxOTFGa0sTE+Oj4rDR2dHC7MwEO9sSNjdWkawvc3K8z+HBDtNTY79RBLa31hkdGWB0ZIC21kbcPZyJiYukpbOZwbEBPHzdea0iT35JHnvHu4xMDtPe00bF23J8Ar2JT4kjPSeNiNhwisoLySvIJiMzhda2RqpryqmqLqO2roqBwR4G+rvFn3mwf90DsS1ZZX56gsnRIeanxllbnEOysnhtl/u1/0GysvibdmoBvBfK5472tjk52OVgZ5PNtWXmZqeZm51mfW3lt+VtC/OidX5ydERM+Bztvz4fVpQUExMRSoC/N/EJUWJUbVJKIrX1b6l+W0NxaQklFZWUVlbh4ePPP/3u99x5+ISf7j7kzsNn3Hv4FFlZWQoL8tjb3eb05Eh8D0KZnADLC7a13Z0tsRfk8GBPVKhOjg9/A1gLKU0X56ciGyGoGSfHh6Jlqreni/6+Hrq7OqirraG8rISa6kra21ro7+uhpblRLKqbmhxnZXmRmelJ+nq7RfC6u6uDvxO8/IuzM6wvLzHU1ysOBTdB5a62VjGGdHl+jqa6WkoK8iktLKCmolwskutqa6WztYWKkmKa6+soysulqqyUztYWWhsbaGtqpLO15TdKhJCqJFiMBNuNoCrcVCmEDb9QHieoBwLbcLMMTjikCzafjdUVkVUQvl+wQC3MTNPV1kpNRTnV5WXU11SL6klPRztjQ4OsLi6InkbJyjKba6siRC4U4Qmt0kKsrMBECNGva0uLrCzMMzs5Id50JkaG2dmQiH0SKwvzDPf3iWC60CAucBNCQpMAZQu/pxD5Kki0785O2dmQwC9fRV7leH/veohZWWBhcZrRiX6GJ/vZPpQQmRhGaGwQ5k4m/OX2n3gk/TMKb15ibW+IjYMRrxWkyMyKYVMyjWRtis7OeiYmBjg/2aW2uoRgfzeszHRxsTUlLtwfD3szgjwdkH7wAxZ6qgS52mBvpElcgDtxAa7oyT/l5c//gbX2a/QVnpAQ4ExmpA/e1nqkhLiTEeFNiIs5Pjb6OBmpYaenRLS3HYmBLlhpyWKrJYupshRmak/xs9VG7dmPWLyRJsrLisRARxIDnYjxsaU0I4IoX1uCXMzJjPYj0teezqpswhyMCbbUIchKjzg3KwxkpGjMS2VzfJCBxmp8bK3wsLWkv7mZq+NDuPoIX+Hjxftfl0df4dN7diQrfLw85f3pPucHG7S+LSMmxBNfB3McTNQxVHmBruJjYnxs8LXVJcBRj7RIN7LjfInwtaYyL4bliTYWxjvISQ4hKymUxEgfKgrTKcpOxM/LkZaGCrYky3y8OuPy7JD9HQmNfbUo6clj7WJMR389MQn+hEd4EBnuRbC/M13NVcyO9bAyP8ne9jqXp0esri4zP7/IxbtLzk4PmJ0d/f/ZeqvmutI1W7P+SUdHdEdUHKqqXXvXruR0ptPMtthilpZwiZmZmZmZmWGJWUvMzGBJloxPXyjnPN51+kIha4UtWVb4m9943zGewczMKFtbS8jlI9TUlJCdEU96SjR93Q1kpUWTGBtEVVk2m8sTTA53kJsezaDstn25tKyQvNwMujpb2N9aITrcjxBvF3xdrbE31STcW0pOjC8TnZXkRXsRYKtHrIcZ8X7WNJalUF+RSlZyAOUFseSlBZIQ4YyXvTaJkU4Ee5vjaKOBm6MB/n42vHj2C9/98D/RM1DhtdIDfENcePrmN1S1n5NflsJLhbs8f/0b//HdP/PDz/8TbZ03WFrpovH2Obrab7CUaKGp9hxHW2NKilKpqsgkNy+Ox49/QV9fjfBwf4KDfBkfG+Ld+REH+1skJ0fi4GiKpvYTXr7+gbeav6Ku/SsSs8fo6PyKjubPaGv8go7mr+ho/I6h7gOk5sp4OBvi6WJMiJ8daQkhpCeGUl9RQEpsKOkJUZQVZtPR3MCgrJuhvh6a62tIjI3C2twUS4kxoYF+NNVVMz0+Qnd7C4W5WXS2NjE+PEB2egompgaERAeTWZpNfVsdTe0NNLXW0dPbzvjYIDPyceTTY8zOTDAtHxNFRGJ2EnYe9uhItHHxsSW/LI1WWS0NnRXEZoZiZKPFK83HPFC4w93XP/Jc4z4vdR+iYPgUNYs3KJm+4KX+IxRNXqJgqoi6pTpaVppom6tj7mhKUIQPqekxZGTEEeTvQWFeOo115ZQV55CXmyFuI7KyU8nITiEjO4XUjEQSkmNITokjNy+D8ooiqmvKqKosobKimJrqMpqbaulqb6KjtYG66jKKCnPIz08nJTWWsMgAvHxdkDqaYWSug76ZFoYWOuiaa6Co/ZLHyvd4qHiXP97c4c6Ln7jz4ifuKfzGX+78L56oPeC1znMU9F6iY6WBtqU66hIVTBwNkHpZYGSvh7mrCbY+Vuhaa/JK+xmK+q9uxYWdAeaOxhhYaaNpooqpnYGYhVDVV+D3Zz9z9/kv/Pr4B+4+/4VX6k95o3mbpXij+Zynyve59/JXjKQ6uAU6oGuujoLWc3TN1dGz0EBJ5yXaEjUsnU1w8rXBwdsaa1cJls4m2LibY+VghbOXM95B3pjbmmPjbEN8WjzBEUHoGukQFh2KrpEOT549JC4hmpbWBrp72ukf6PnTa77D9fk5n66uODs44OxwD758hM8f2N9av+14OTnk8vSQd8f7nB7scLC9ztbqIssLcqbHR1hanGV/b+u2+fjk8B+4/WeHtxuHq+NDLo8OuDw64N3BHsfbm+ysr3CytyeKCOGyLlzYha2AMCQTMn7vTo6/6UR6x+XZsRi8FS6bm6tLosXl4/sLbi7POdjZZGlOzsrCrGhrEgZxghtgY2VZvO8IxCXBfiTkH4VfH+3tsrOxLg7whO2EQGsSBpinhwfcXF7w+eaazzfXfLp+z+eb69uyTb5w8e6Mrc11MRTd2FBHe1sLoyNDFBXm09nRxtLiPCvLi2I4+ttGa+FieHJ8KFJ7Li/OOTzYY2tzXZw+z85Mk5aaTFJiPNNTE0yMj9Lf101XZyuLCzO8vzoX0a5CR8PIcD9Tk6MMD/WRl5tJa0sDszOTpKYkILWxoKSskOyCLFIykwkKD8RcakZIZDBD44NMzk7QP9JHYloCXv6eBIT6Y2Yt4eGzB0isTKlprKaquoxeWSeVVaXU1FbQ3FJPR2cL1VVljAz3i10Vws9udLCP4f5eFuST7P2ZddlYWRRFhLBp2NtaF18TwthCg7UgOrfWlsXm5ZXlRZFOtLgwJ1Yb9HS032aFu7oY7Omhtryc2vJywgMDsbO2wNHBBhtbC3T1NDGVGBIWEUpyahLJqSkUFBWSkZNLenYO1naOvFJU4cc7f/D0lSKPXygitXOmurqaw4M9lpcWxC3C1OQ4x0cH7O/tsLO9KZYHCs3UG+urov1qe2uD/b0dcSMhiInLi3NxE/H1yyc+f/ogIl/fnZ+yvLRAd1cHst5uZL3dtDQ3kpebTWxMFPFxMeTmZFFZUUZ5WYkoLqoqy0XR0dnRJoaz42Kj+afD3R3xH0yY1Pd1d7EwI2djZZmzo0NWFxcYHRxgenyMQVkvfd1dbK2tUpCTTWlhAU11tRTl5dJcX0dTXS193V20NjYwMtDPUJ+Mno52lufnGB8eYmNlmXn5NG1Njci6OsUyuLGhQdEOtDAjFyf7fd1djA0Niv/BBWTr8uwsK/IZthYW2VxYZG12jsXJKUZ7ZUwMD7C7scrZ4d7t2mttkY3VBebk4yzNT7O8IGdkQIastYPl6XlmRsbZXVlnuLuHrsYmWmqqyEpKICspnt7WJga6WpgY7GFndZbdtTnmJgZYmZ9ianKciYkJZmdn6evro7u7m9HRUcZGh1mYnxWT7ZOjQ0yNDbO2NI98YpQhWRfz0+OiVUvAuwoWLiEwLmwdttZWRQEihMC+DU8LnlFhHXx98Y6P76+4Oj8TeyPevzv/B5LUcH8fS9OTzI6NsLk4z0hvNxnJCdRVlhEe5I+uhhpKr1+QHB/D5sYKoyMD5OdlsbqywPLS3O0FdG6SpWU5lZWFlJXlEeLvia6GMoEezkQF+uBjJ+XxT9/z4D/+youff8TZQJ8oVxf8zM2Rd3fSVlPFrz/9J1JzI4rzMkiMCiIq2JsgTwdSY4OI8XfD294UX3sTpAaKeEv1KEwMJN7PDmdTNewMlAj3skZH4Q/aKjOpy4tH5eH3mKg+IsrLmsQAB/ztDHCVqBLuJiHQTh93iRqd5cnEeFvhZ2eInclbnM31KcyIx9XOnMS4SBYXZhgeHqSiqpK8gnw2t7c4PL49wPn6kevL01sP/ecPfP14DZ9uODva5+ryjK9fPjAnH6e6opC+rhZszHTxdjbHQfKWjGgvEoNsSQmyoyQ1CB8HCV6OlsSHelOZn0p7dT7d9cU0lqaTlxRCVV4S8aGeJEX4kxwTRH9nM3y94dPNBdeXp6wsL6KjrYmOtiYB/r4kJyWQlBiPu5sLwUEBtLY0sba6LKLevnz+KIb5jo8OeH/9jpPTAw6Pdjg43GRjY4HxcRn9vS3097awsjhJZ1st1mbGBPl6MtjTw+byMlen50wMD5CXE09yUgARYe4kJQTi5SElKsIbb3cpEqO3uNmZ4utsQYSPA/H+DsR4SolxsyQ/1I36rEg6ylMJ97Ig2s+OwtRQYgJcSInxJ8DdjvjoAGor8ygoSMHNQ4ry26eoaL3g1/t/44XKPTQNX1HTkElKmh+mZgrYOWih+vY+mtpP+Mu//9/89vu/YWKqTnJKGNbWBrx4cRcFhafExoYSFxeGk4sF9k76KKrd5dnrX3j49Gfyi7KZkk/yFXh3ccXh8RE1dZVY20pQUX+Ctv4z1HXuoqD2d1Q0f0BF62dUtX9FWeNHXin/Bwpq36FjdA9rOwWcXDWwtlYkJsaF9JRA3JwlJEUHUpyTgnxkkM/XFxxsr9LT2UBFaQ4pSaF4eUiRmKpgbqZGZIQLebmRdHaUkJsdQ0iQM6nJ4eTlJJCVnkBaWgx5eSmkZ8aQmBxGRVUuuflJ1DeWUFtfREtbJQ1NpaSkRVJTV0hJWSZJKeEEBLkSGe2HsakGcfGB5OQlUFiSTGpuBOUN2Zg6anFf4Qde6j3gpd4Dnmjd5aXRE1Qs3/Bc5wkv9Z6hbaOFgsEbDC30MLM2xdnDERtHa+JTYskuyKSgNI/wmFAS0+JpbKunprGKtOwUkjMSiYqPIDIu/DYTUV1GakIMkWGBZKYlUlSYQ25OOnm5GVRWlVBbV0FlTSl1jVW0dzXT1N5AQWkeCenxRKVEklwQj0uwA7Y+Vtj7STF20MfAVgeJsxH6NtqY2OujqPuSHx/+nd+e/yRahaxcTHmidI9///Vf+Jcf/ztPVR9y9+WvKOm9RkHnJRqmqhjZ6mFib4CtlxUOvjaYOhiibqKCpkQNCxdTXIMcsXaxwsnHEUdvByR2phhY6mNkbYihlQGaxho8VXrCM+Wn/PDH9xhY6qNhpM5P93/kjcZr/uW7/8W9l78jsTdGz0IbQ2s9tCQa/PXXv2BkY4C1myVa5ppInEwxtjfC0NYAM2cJ+lI9jO2N8IvxJTDIF30DbYyM9VB7q4Svnydm5sbY2lmhp6+FkbEeDo42lJUXUVVdRk1tBVPTY5SUFnB4tMvm6oo4KReeH18+3Igb7MPdHS7PTvn4/krErgoXfGFyv7GyLG7YhUK1g51t0f8vYMkFEtL+9hZHe7uicPivGQhhSPetZVeY/p8d3VqQPr6/4vriHXz5LGYWrs7PxKziwc62OKTb2VgXrcyCRUnYEJwdHbK5usLp4QF8/sTp4QHT42Mi6XFnY53Ls1OO9nZFu7RgKd7f3uJgf5vDg53/7d1/d8LV5Rkfbi45Od5nb3eT6/fv+PL5ho8frtjaXOXjhyuOj/a4fv+ODzfvRcrN8dEBQ4P95OVmi75zB3tbvL08RDvL8dEBgwN9yKcnbzsiLs/h6ydOTw4YGe5nRj7B4EAv5RXFDI/0Mz4xzOHRLjcfrxgc7iMoxB9nVwdSMpMZmRymv1/G2NgIW5vrt6V1f9q1bk7PONvd4/3xCSM7gShhAAAgAElEQVR9fTRUVd3i+0eHKSrMp7m5kfLKMgqKcolPiSM0KgQrO0scXO2xcZSSX5LH3PIsY9OjJGck4eHrjruPG45uDhhKDMgrzmVKPk5dfRW5ORk0N9XR3tZEZUUJ3V1tJCXGkp2VxtrqIiPD/ezubHB8tIest5PRkQGODndZXVlgY2mFRfksKwuLbK9vsL68wu7mlog73dxYu7X3XL/j7PyIi8tTzs6P2NhcZmlpmuHuFpanBjlYm2VvdYb1uSmWZ8ZZkE8wJ78lck5PTdDf309XTzedXTIqaurxDw7j1WsFJGZGWFtJSEtPxFpqhqOzHeaWptg42uLg6oi9qzNpOVm4+vny2+NHfH/3D54oKmHt4kZJTR1V1bUsLCz82Sq9ys76CqsLM2yuzLE8N8nZ8R7bW2vMyKdYWFxmcHSCwUk5xTXNlNS30tvTxUC/jJvrKz7cvOfocF/MSpydHvP50weR9CX8nnfnp2xvbbC4MEdLawOTU6OUlhYTGhqMjY01pqbGhISEEBoaSmlpKenp6cTExJGVlUNzcyttbR3U1zXT3NROXX0jCYnJ/NPe1qbo4ReajoWyte31Nc6ODsX1jrAh6O/pZnl+DllXJxUlxTTW1tDe3ERvZweFuTm0NjYwL5+msrSE7vY2JkaGOTs6FC/FEyPDNNRU09PRTldbKz0d7QzKehnu72NQ1ousq5OejnaxMG64v08MbQtCY21hgc2FRQ7W1tleWmZtdo7laTnTQ8NMjgyyujDLxvICV2fHHB9sszg3xfzMBPLJEUaHZEyMDDI5PMrc5AzD3TI2l1cZk/XRVFNDXmoagT6eeDjY4WIvpSAjld6OWzExNdrPiKyDqtJChocGaGpqoq6ujpqaGhobG6murqakuJDBgT4WF+ZYXVkSqQBC6+zYoAz5+G2+pKOlmYHeHhFZK5AdhJWq0C0hvC4QmgQhIUxyvkXgCZMPAS8n+DaFleze1iYLM3L211fZWlpga2mBgc52ivOymZ+eoLOlkdiIUPq6O259sXPTbG2usr62xMcPV39y9bdY31hic2uJiooCHB2tKM7LoLIkD18XezzsrfFzsOXJzz+g+/I53//z/8OT7/6GicIrTF69oLW4kI76KpLjIvBxd8TNyYqy/HSqS7Jws5UQ4uNIfKg3Vvoq2Bio3RbARXtTmhpKgIMxllov8XcywUDlIY6mGlTnxXGyNkVTUTIuEnWCnU1xt9AkJdiZOF9bQpyN8bPVJc7bmiR/O9zM1IjxsSUjyhdPW2MGu+qZnxykojiXpsZa5uZmWFtb4fD4gK/AwcEeN9cXnJ7sA7dC4suH22kYn244Pz7g5HifDzeXHO1vsbY8w9bqPPERfiREeOMu1SUzxpu0cBdyot2pzokkKcKHwox4qgrSSI8NJszLjtRIX2oKkqgrSiE7PphgT1uSIvwJ8XWmuiSPi5M9vny84vL8FvmXm5NFXW01qytLZGWm4+nhRnBQALExUXR2tLGxviqGrL5++SRSHW455J+4uDzl8GiX83dHXF4esbIyTVN9GalJkZib6uBoZ4axngYvHt/HxkJCVEgIHk5O+Lg7o6f1hufPfuTH7/6Ze3f/xt3f/obERB0HGyOszXWIDvYgyMOOQFcr4vwcyQzzIDvUnfQAJ5J8bShMDCTSR0p8kBPp0b5YGapha6aDs40JQX7O5OcmEhnpi76hKk9e/Ia+5C0GZmr4R7iSmBlCSkYguvpPUVL5HS2dJ7i6m/Dk6Q88ffYjllbaDA23kZubiIuLJSUlWczOjrG1tcTGxgKR0X7cvf8X7j3+K2+1n6Kp+wYXdztuPl6xtbPNV+D6ww3NrQ3Y2EtQUnuEqsZ9FNV+QkHt7+ib3uet7h3U9X5HRfMnXqv8HQW179A2/ANLm9fYO6nh4aFHYKAVXu4S/LxtaKktpqu5mvmJUWorSujtaKK1qZKE2BBio/2IjfbD090SL08LXF2MiI/zoiA/lqyMSNJSQsnLSSAzPZqM1DgKCtLo7W2ms7uOpJRwfPwccXW3Jr8whfLKHMorc6ipK6SoJJ2yimz8A13wD3ShtDyL9s4anF0tkdoYEBLmQUCQC2Y2OkQl++EZboe2hSL3VH7ilf5DlCUv0HZ4y1upCneV7nBX6Q4qEmXUTVWxsJdgZm2KrZOU6IRIcouyyS3KJiI2DO8AT+qaayitKiYjN43wmFD8gn0IjQomMi6c4DB/0pLjKC24FRM1lSVUlBdRXVVKVWUJpWUFNDRW0y1rZ2i0j86eVnKLsomMCyc6KYrU/BScA+zRt9FGy+ItWhZvxdyCiaMBhna6qJso81j5Hn+/+xf+fvcv/Pr4e3HS//DN79x59hO/Pv0RFQMFHind47XWc56qPuSZ2iNeaT5D1VARXUtN9K21UTNS4pnaI+69/o3fX/zCnWc/YWYvwdbdBjsPW8zsJRhaGaBvocdbAzWeqzxD10wHVT0VdM10sHGTYmYvwcTGGCtnS0xsjFE3UsXMwQRDaz3MHU1x8nNAWU8REzsjdMy1UNB9g5K+IgY2+kicTDGw0cfSzQJ7XztMHIzx9HIVC7scHG0IDPLFwtIUK2szTEwN8PH1oLyimLX1JSanRhmfGGZhcYbqmnIWl2Y5PTz4B2zpt+3K+9tbbK2tis+PbzuJhMK1b7sbhEGWYKe9vngnTueFzyk8r4Sp/rfPL+E1IQPxLa3pW2uTkPf7fHPNzeWF+He8ubwQRYwQcha2DEIWQYCTCMQlgagkYNcFsuTGyjLyiXHxNaFDShjiCTkJocvg+v07jg53OT874uR4n/dXt23QfP3I4cEOR4e78PUje7ubzM9N09vTwdbmqhjmnZuVU5Cfi5nEhOioCDY3bi+OKcmJxMfFsLO9KYaiBfvNh5v3HO/fWn021pcZHOglMyOFAH9vMrNS6R/oYf9gm/WNZY5PDxifHCEkLJCMrFTkC9N09XUyODzA4GA/S4vztyJlf4/D3R3ODg4439tnY36BiaFbOM5Qn4ye7k4KC/IYGRliSj6JldQcZw8n3H3ciIgNx87ZFjdvV8KiQ6mqr6S5o4ms/EyiE6Iws5agoqGMq5cLwxNDdHS1Ut9QTXZWGtlZaTQ21NDR3kx7WxNxsZGUlxUhnx6nT9bF6soCB/vbjI0OMj42JFKklmZmmJucZmVhkZ2NTbbXN9jZ2GR/77b35+ry3S0Sd2+Tvf0trm8uuLg8ZX5BTn9fFwNdTazKhzlYm2VzYYrVuUnWl2ZYmZczMTLI/NwM6+urbGxsMDM7T0VNPa6ePiiqqvPL73exsrLA1c0BQyNdzCxMSEyOIzgihLTsdAxMDXHz8SI+NRl7D3deqChjZC0lODaOsIQkQmLiSEhMRiaT/e++hvUV1pfm2N1YYWN5ls21Rebnbgvf5heWmJpdIDIxBQ1Dcwys7ElLTaa0pIj5uRlxGyV0QQhFdEK3hPDM/7YvYmx8iMamWpqbG4mICMPCwgwHBzvMzc2xtLTE2toab29voqJiSE5OJSkphfDwSGKiEygprqCmtp7wiKjbTIRgufk2aLy/vSUGi5bn55BPjLO5usL68pJoFZJPjFNSkE9hbg5NdbV0traQkZJMaWEB48ND9Pd0izmDgd4emuvr6G5vo6Olmd7ODhpra6ivrqKprpb25iaa6+uoKiulrKiQytIS2pubaGtqZKhPxuzUJFNjo0yNjd7mFKamWJ+bZ291jc2FRZan5azPzbM6M8vM+Dgz4+Msz8/w+eaK3c21W3TivJzpqTE6O1oYHx5gbGiYjZVVFqZn2FhZZaC7l9bGBsoLC8lISSbU3x+Fl8/w9XCluaGalvpqsjOSyUpNpKutmcqKMtra2qitrSUhIYH09HRyc3NJTUmirrYa+fQky0sLLM/PsDw/w97WbYX7/PQ48vFhhvv7kHV1MjY0yPL8nEh+WpqbFTs0FmbkYp5ib2tTPKSFA/pbZJxAkPhWRJweHoiHujDpOdrbZWNlmZHebnZWlrg43GdqaICi3CymRocYHZBRVVokEi3m56Y5Pzvi+v07Tk8O2NpcZXVlga3tVY5P9tjf2yQrM4Wi3HQqinOpKc6hID2BCG9XHv74HzgZ6fHkh7/y9Pu/ovH4D55//zdCXWwpy01jfKAT+aiMsvx06krzONtdYWakB6mpFilRAUT4ORHoaoWFrgKGak+xM1bB1lAVJ4kmLpY6uFrpYmusjrtUnxAPG5pLMzBVf4GrpRYh7hZEe9vgb29EUpATGREexPnaYqLykMQAB7KjfYj0tiPCx4HuxnL48h6+3pCZlkhmRgpb22vs7m0CX3h/dc7HD1d8/fSerx+u4OtHvtxccf3uFD5/4PLsmJODXT7fXPHx+h0f3p8yPtRLYlQAcWHe2JuqE+VrS7SPFdFe5iQEONBeW0hNcRYlWQmkxQQRF+RGZmwgJWmR5CXciooQLztaq4uIDfMhKzmWBfkY8JGvn94DX+hob2VwoA/4QnFRAUGB/mRlppOUGM/w0AAH+7t8+ngjiojPnz5wc311u1XhCx8/XHF5ccrHD5fANQcHGzTVlxES6IHm29fo66igqvAclTcviAoNpLwon5iQIKKCfQnysUNqqY7yq9948Mdf+ftf/19eP/8dY30VbCz18XWR4mJthJuVEZHeDhQlhFCTGU1pUgg5kV7E+zsQH+REdrw/NQVJ+Lta4eVkQWyYDxEh3pQVZ1FQkEZ0bBCunlKcPaUoqj9FQeMpzxR+58df/htPn3+Htu4z7t77N9w9Jfj4SikoTCS/IImm5lJksiZyc5OJjAwkKSkKRwcphQXZWFob8vOd/4Ga1kPuPvwbT1/+RmxCOPuHO+wd7LN/eMD8/DwdnS2kpsfg7WeLhfQtimo/8VLp39E3vY+u8X10jR6gofcbyho/oqrxE/rGD5DaKODgqIqdrQpWFspoqT8iJTGIouxEqoqzGevroTAng7bGamamBm/tY6kRFOQlEhPlTXJSAO5uEtxcTfFwNyM02IWUpGCSE0OJCPMiITaMsrIchoY6qa0vwsvHHiupAbb2JgQEuRIbH0R9YwmJyWH4BTiTkBRKdm4CNXWFDI10ML84SnVtAUFBbmRmx1JQlEJMciARiT7oWilz780P/PLy77wxeIKq+Wv0HbVQs1Dkgepdnms9RdtaC2N7I6wczZHaWeDq4UhFdQnFZflkZKfg5etGQLAPRaV5xCVGERkTioe3C4Ymuji72ZOYEktUdCglxXl0tDYg626jqb6K6qpS2lob6O5po629kda2Brq6W2nrbKKoNE8UJx6+bngGuqFrqYmy4RveGithaKODlZsE1yAHHP1s0LPSxMReHzUjRR4p/cF39/7K3ec/80LtET8//E/+486/cvflrzxQuIumRI0X6k9Q1H2Fsv4blPReo6z/Bm1zdbTN1dEwVUXFQAFl/TeoGSmhZqSEsv4b1A3fYmCpj5m9BImdKWb2EqycLTF3MMPAUh9bdxu0TbXwCHLH3MEMXTMdbN1tMLQyuN1e2BsjdbPEydcec0dTpO5WKOspoqSrgIq+EuZOEgyl+uLHUncr/KN9CUkKJiojEl8/T5xd7LF3kGLvIMXJ2Q57Bykeni4EBvlSWVXK4tIsW9trNLfUMzzSz+TUKD29HcwvyDk52Bcv1mdHh+xubojkQ+EucLi7I2YRhFJToXBN2AoIxafCJVSwHQlDya21VdGOK1zqhU2FYM8VRILwZ78tobs4PRFzCEd7u+L25PLsVNwsCBjzva3NfyAsCRsQYZMhfA8fri75dP1ezEQIIujD1SVX52didlHYPAgYVyHj+P7dOSfHtwWe786PxXbnL59vuH5/O6A5PNjh4t0JH25ucdHy6XEWF2aYGB/+c5t/wox8Ck8PN9RUlbG1sSbA35f8vByxs6C4qICF+VnGRofZ2d7k8GCPy4vz2/P70w2XZ8fs720xOjKAuZkxL188oa6+iuubC65vLpD1dXFxdcaUfJy0jGTqGqpJyUzGy9+TiqpyamurmZwYu+2r+HPIeLq/z8neHgdbW6wtLDA5OsKgrJfpqQkmJ8YYGxshKyeT4NAAAoJ8SUlLpKunnYSkWIJC/IlLiKappZ7S8iKKSwsoLi1AYm7M3Xt38PHzZHt3g7aOZvoHeqiuKiMmOpy83ExKSwooLsqjID+bxYUZ5NPjTIwPs7G+LBbfzc9N35LA1pZYnZ9naWZGpGgJ4lcgGx3s795ag/Z3OTjY4/j4kLW1FSYmxpgYH2ZmbIDZ0T7kw71MDcuYmxhiZV7O1p85i4F+GV1dXTQ0NJGUnIqekSm//H6Pxy/eYGXrgIGJMY7OdvgH+uHo5kRkXBSpmRn4BwdhZC7BOzCQ8NhYXHx90Dc3w9zOATe/AOzcPDA2tyIiMpqOjg7k05O3CN6NVTbXFjna3bztZ1q4beyeGB+lsKiE8uo6XHz8MbVxxsbVh9iYKKoqyxkZHuT46IDLi3M21ldFlO/uzpbYeC2IjG9FxebWKlXVZRQW5uPr642RkQG2tlLMzMwwMzPD0dERZ2dnHBycsLNzwMHBCRsbO1xdPImOiicoOBRXNw/+SWigFtS20JEgUIj2tjbFDgSBiSxgUWcmJ8RGaSH3IBCbqsvL6GprRdbVyaCsl87WFmoqyqksLSEvK5OyokIKcrIpzM2hsrSEhppq6qoqKS8uory4iPrqKjFfIWwpZF2dDPXJmJmcuM1rzM+zv7bO1uISa7NzHG1ucbK3x/ribUHc8f4O58cHLMxMMTLcz+rKAjPyCVpbGmhtaWJ1eYWPNx843N1jYmycytIyKssrKMzNIysznbqqanJzsshIScbF2ZHs9DRqqispyMmmpbmRxsZGenp6KC0tJSwsjLy8PMrLy0lKjKe0pIiO9lYmxm9JF0IBzu7mGmuLs8xO3mJkhQK7g51tMfQ81CcTNzpDfTIxcL6zsS4esMKa99s3YQUsBKuFw1Qo9RG2SwKNa7Crg4ONNa6OD1mfn6Wptoq5qXFWF2aZmRhlYWbqlsv855r2/OyIg/1tdnc2bhst3x2xubWCrLeDyopiWuoriYsMRtZeT15qHKFeLvzyl/+G2pM/UH14B+U/fkb7+R88/e5fMVB4ip+LFF8XKWOyVj6c7VKRn0ZlQTqrs8MkRwfQVlNEWkwQtqbaaLx5gJmuEoHuUjJiAqgpSOHFvR+J8HPBVWpMYrgvge62JIZ64iDRwl2qj5+ThAAnM5wkmvjYGxLla0uIixmWWi9JDXUj1NWcKC8pzmZapEX5MTPSA1/fszw3iarSK0KC/YiKDCEvN5PlBTnnJ/t8uXnH+dEOfL21NvHxGr5+4uxon52NVfh0A3zk84dL+rtbyUuPJT7cBwsDJYJczUgKciIr0p2ChABmRzrJSYkk0t+VgrQomsqyqClIoTA5jLQIb0I8bIgJcGFmuIvMhHCyU2KQjw+Kn//rl080NzVQW1PFxbszaqorKS8robyshJLiQubnZrh4dwZfP4tCQigcEt5/+fwR+MLXLx/49PGK4+Nthgc6KMpPIy87CU83W549ukNUqD/y8UGmx4aQjwxSlJ1MQqQnXs5G6Gs8QfHFr7x++gv6Oq+xlxrh4WJFVLAnUYEexAR5khzmS2Z0AAUJwZSlRFCZHk1tfhLp0b4EulqQGO5NuL8LKdFB9Hc20tlSx9ryDPKZUbp7WigqzSIxPRodI1WeKd7nbz/+D/548De0dV7w+92/8K//9n/x/Q//HUWl+9jaGREfH4ynpy0yWQv19eXY21vQ1FhDWmoCDfVVJKdG8fDJd9y59y/cf/KfPH7+K281FcnJz+DTl4/U1FWztLTAzOwEtfVFBIY4YmqhyFvt39HU/RVzmxfoGN1Dx/A+6rp3UFL/QRQRllavsLFRxlaqioHeUwz1XtLTWUVsmA/FOSl0NdUz0t/DYG87B7srdHXUUFqcTn5uAtGRXiQlBBIZ4YaXpwVSay28Pa0JC3HH19seLw8bQoM8yc1NpqurgcbmMuITQwgMdsMvwBlbexPsHSXkFSSTkBSKgZEaEnNtwiK8iYz2IzjUg5y8RBqaSgkKciMm7tbSlJ4Xh3eIIy/V7/NQ6Vc0LRRQM3vNK4PHKJq85LnOE17pvkDbWhMdqTYG1nr4BnsSnxRNXmEWLe0NFJflk5aZREh4AJExoVjZmGFuZYLUzgILa1NMzAzwD/KmuCyf6poyWprraG6oprmhms62Rnp72hno72ZwqJfhkT6qqkuprikjvyibyJhQ3LxdsHO2QWJlgpaROq+1nqOs/xotMzVRNFi5STC200NR9yVqRoqoGiqgrP+a31/8jJLOSzRNVPjl0Xc8VvyD31/8wiOle+KW4aXGUzQlamiZvUXPSgs9Ky10LTXRlKihYaqKnpUWFi6m2HpZYeNhjaqeCgaW+pg7mGHpZIGNmxT3QDcCowMISwjFO9QLGzcpYQmhWLtYYWCpj4OXvSgmAqJ98Qp1JzQhCFO727K+t0aqKOq8wVCqz2/PfsU30hv/aF+C4gKoaCkjIiUMlwAnOsc6yMhMITbuVkzExkWSnBJPdU05jU219Mo6qauvYm5+mtGxQerqq9jYXGF2bor+gR46u1pZW1oU6YWnhwfsbW2Kdlrh+SIAO4S8nXABF0TEt1uM/e0t8Y4gIE2319fEIlWBtiQIAsHeJIiIb7/e9cU7kcT07uRYHGp+K2q+fvzwDxYrwVIldD0IeUdBJAnig08f4fMnvny4EYXL55trUTx8G6wWMhpCF5SQWbw6P+PTx/fs7W7C14/cXF/c+vf3t2lprqe/r5ux0UH297a4vDhlaXGWleV54JP48fzcDGOjw3i4u6Kmqoy/nw9xsdEkJyWIvP6G+lqmJsfpk/WwurLE+dkJX7984tPHG+QTo7flf9XlTE6MUFSYi5urI7FxkTg52xEY5EtcfBQBQb40NtfR3dtBQVEufcMyOmUdjI6PMDs/w9GfYWzRJr29zcbSEitzc2yvriKfGKeytISK8lLk8ilOzo6ZmZNT11BNbHwUXT3tLK8u0NbRjIubI1Ex4ZSWF1HfWENLWyPtnS0Ehwago6eJm4czE1Oj9A30kJwUR15uJlmZqdTVVpKdlUZuTgaNDTVMT42xMC9nbXWRo8Ndrt+/4/zsiMWFGTEMvr22zPrSvFhsKPy8d7Y3xQDxwf4ux8eHHB0dsLm5zujoKP39t+H0/a01pkf66OtoYkjWxWDvN509fb20t7cTHROHxMyCZ68UePj0BU9evuHuw6fcf/IcC1tbwmOjyS8txtLOBhVNdQzNTHn04gXKGhoovn2Lgpoaanq66JuboWtqhoaBEcZWUtx9fUlNT0MmkzExPop8Wugsm2RnfYXtjWUOdjZZXJijsbGRsPBIbB1deKmoipKGHuoGpuRkZzI+NsKMfEoMXQsZD6Ff4mB/l6PDfQ72d/+PIPb+wTbjE8PExETh7++Lq6szpqbGODs7I5VKCQ0Nxd3dHRMTCQYGRlhb22Bra4+drRMe7j64uXvi7uHFPwlUJQEpOjY0KIanhUNAKGMTCEjjw0P0dnYwOToi9kD0dXcxMTLMzOQEvZ0dVJWVUldVSW1lBRMjw4wM9Iv2pOL8PApzc4iJCCc1MYHi/Dzqq6tobWygu72N4f4+ZiYnRDLTQG+P2DMxKOsVRc726irHu7vsbWyws7bG5ckJV6enbCwtMTU2yu7mhliIsbuzxc72JlNTE7S1tVBWVsLk5CSrq6sMDw5RV1dHUkIi8fHxhAaHkJWVRVVFNRkZWfj5+KOgoER0ZAzNza3U1dRTVlbB/Pw8dXV1JCQkkJeXx+joKA0NDURHRVBfV0NNdSX9fb2igFhfXmB7fYWd9WVW5uVi9mN5fk4kPRzu7jA5OkJZUSHV5WVioH15fk4UEcLB+u3hK1AihNWywLQWRIew4hXwsnPTU8yMDjMzOkxPSxND3Z30dbWzv7XO1dkxl6dHXJ2fsLW2zPurc3Ete3iww9LiLDfXF2xurDA3O0VSYgwR4UEMyTrwcLbFzd4CBwsjPOzMeHP/Z+5/979QfvQTj77/n+i9uY+LyVvcLXQoTI0kwM0GDzsJLVUFTPa3MdbbzLishYQwH/JSYwjzdcHfzZbclGiKMhMI8XYiJzmK3RU5LlIT3O3MCPJ0oLYkm8ONeTztzXGxNsbGRAtrIw2K06OpKUjB39kCb3tTYvwcyYz2w8FEHRs9BUzVnpAV5Y2LuTahnrbw8Qy+XNLVXI2JviYOtuaoqyrgZGtBb0cTh1tL8OGc+clhTg92eH9+fCsiDveYm54Qfaqfbi5Ymp2gu6WGxAh/9FSf4WKuTUaEB22lyUx2VTHW20hGQigRfi7kJIVRnh1PUUo4hclhlKRFEu3rQKSvI0Od9cSH+ZIWH87EsAz4yLvTA+ALI8ODDA32s7+3Q2dHG/19veTmZNEn62FleZGry3eijUngRQsi4vLdBV8/f4Gv3D6Ybi44O95hdnqI9pZqCnIScbIzxVKizUBvCzurs8xPDnO0vUprTTHpcb54Ohqgq/YATeV7uDsakxTjR2FuEmVF6RTlpVKSm0phRiKZ8WGkRgSQFRtCeWYCDUXpNBSlkx7tj7+zBRlxITRW5NPXVs/R9irba0ucn+yzvrHE1PQo3bJWapsr8QvxQOpszivlR6i8fYy7hyUvXt5BRfURikoPMTZWx8BAFXd3W6qrC6mvL6eyshAnRxs62puJjAjB3c0Jbx8X3L2sCAi1x9HNhLdaL1FRe4G+gRbaOup0dLawt7vJ8fE2AwOthEe4IbVVx9zqDfoG91B++x3q2rcha+W3P/BG+e+oqP6Anv49JJIXmJu/QmqliprKXfx9pDTUFBAX7kttWR4NFaW0N9Ux0NOGfHKAkaF2aqryyMqIJiTIGWdHEzzdLfFws0BiooaDnTG2UgMszXVwsDPBTmqCp6c9oaHe1DWUUl6Zh5ePI5vEyYgAACAASURBVLb2EiTmukhtTQgJ88bV3QZtXWVU1F5gaKyBkYkm9o7mBAZ7EBHlj1RqjL6hKipqT3ml8pDHb+6goP0YNeNXKBk85625Is+0HvBS9ylPNB6gbPgGXWtNlPTfoGuuRVJGHDX1FXTL2ikuy6ewJJfsvHQSU2JxdrPnxesn6OhrYGiii429JYkpsZRXFVNRXUJNbTn5eZlUlBbQ2lLPyHAfE+ND9Mk6qW+ooqQ0n9S0BLJz0khKjcPTxxWJhREGxjroGeugY6KJmoEyJrb6mNoZoGagKAaXha4GBa0XaEveom+pxcu3T9AxU0fXXIPfnv6Eqr4Cbw1V0DBWQ9dcizeaL3mi9BA1A2WUdN6gZaqOgZUupnZGmDmY/MObsY0BuuZaWNhLcPZ2wDvYA3d/Fxw8bHHyssc31Ivw+BDs3W1w8rLHzc8ZOzcp9u42uPg4Yutqjb27Df6Rfli7WOHo7YCKrjISO1OsnC3RM9fFytkSJx9HknIScfV3wcHLnpK6YiKTI1DUUkDHXAcvbzeCQ/wJDvGnpLSAsvIiurrbqG+oprmlnsmpUZZX5unr76altYHNrVUGBnuR9XUh6+tiXj7N1tqqeMEWcgmXZ6fipF8AdAhbB2HzcEtHOhcbmP/rM+js6FC0Cgm407OjQ1FECNjy/2rH/ZbAJPQ2CF/j2+K3g51t+PpFDCsLGwTh7fTwgJ2NdY739/5hqPatLUvoUro6P+PT9Xv2tjaZmZwQ84ifrt9zdnTI6OAANRXldLa2sDQ3K6JdLy9O+fL5hg83l4wM9xMXG0lnRwuVFSVMT41xfLRHV2cr5WVFFBfl0d/XzdrqIutrS+xsr7MwP0tiQhyBAX5ERoQRHhZCcVEBfbIe2ttaxLN9ZXlRxI0e7N+W1J2eHLE4O83k6BCpKQkkJsQQHOSHmcQIB0cbtLTfoqOrgaubI5XVZaxtLLO6voSsv5u+YRmLawts7WxydHLI2dkJa6vL4gB5fXGRyeFhRvr6GBsYYFDWS2VpCclJCdTUVDExNc7axiqLy3PU1lfRN9BDZ3cbWTnpuHk4k5ufRUtbIwNDMqbk4wyPDlBeWUJmdhohYYEUFOVSUlaIpYUpAf7epCTHk5+XhbeXGwX52YyPDdHb04F8epzNjRWOj/Z4d37M0eGuSIza+5MUtrE8j3xyhPGRfublk8xOjTM1Ofpn4/X2LZ1qc5ONjQ1WVlYYGhqho6OLwf4BJkYG6etqo7Olga62ZrrbW2hpbqS+roa6ujoyMzNJTcsgKi4RPWMzFFQ1MLO2w8zaAQt7J8xs7UnIyELX1Iyf7z3grz/+zF9++J5Hr95w59FDfvr9d7775RfuP32KgUSC1NERM6kUawcHfAMDyCvIp7u7m/bWNlqaG/8seu5kZnIM+cQolaUlBAX64+fnR1NzK6GRMbxRUeeNijqahiakp6UwOzPN4sIcK8uLbG6sMTszzdLivEjh2t7aYGtzXSwtFJCwJ8eHHBzucHS8R1lZCVlZGRQW5uPl5YGdnR1OTk44OjoSGBhIREQU4eGRBAWF4OLihq2NI+5u3nh5++LrF8A/DfT20NfdRV93F7KuTrEbQSAHfVscNzEyjHxinNHBATpbW8RwdH9PN9PjY2J/RGNtDa2NDXS0NFOYm8PEyDADvT20NzfR2thATUU5pYUF+Hp6iPhXwb4kIE2FFeTc9BRjQ4MMynpFsSL+R19d5XB7m931dbZXVzna2WF9eYlBWS9NjfU0NtRRX1fD3MwsFxfnbG9vMz4+Tm9vL7W1tdTV1dHa3kZzczNVNdUEBwdjJbXGykpKfUMTfX0DxMUnEx+XTFBwBFGR8QQGhVNeVkNuTiElJWWUlpZSW1tLR0cHY2NjNDY2kpOdyeBAH22tzQwN9rOzscr58QEHO5sc7W1zfrTHwfa66MncWlsVV73CZX9Q1ktTXS1DfTIWZ2fYWFnmYGdbPBCvzs/+jwmOcHgLYkTYRAgHp+BzFbZIzdWVNFdXkpuaTFtdDX1d7azMz7C/tX7L997dor66gq3NVc5ODzk53md+bpqe7nZ2dza4vDhld2eDvd1NBmSdDPd1ExrghbGOKnYW+phoKWKs+RqVp7+g9uxnnv38L5ioPiI72ptobymBzub0NpbSXJ5NZnwwBWkx1JVk0VJVQFpMEJkJ4QR5OuBqY0pLbSkXR1tMjw1QXVZAZUke02MDlORn0lhVQl9HE3y9Yay/g7z0ePLTYokJ9qIwI56J/nbGZS3UFGXgaW9GsKc9ZtoK6Lz6nQB7Q4IcTAhwMCbCy5aClAiONuZYmOhnRNZGY1URrXVl/P1f/5nEqCCuTnbYWpZTlJ1MZlIMnS0N8PkDn68vWZBPcri7xft3p+xurbIyL2dqTEZGfBgmWm9wkGgQH+RETU4Mg03F1Bank50cQWq0P+nR/mRE+ZKXEExeQjBJIe4EuVgQ7e/IUFst8eE+BHs5U1uWx+nBFny9RfjNyKeYn5thc2NNZFunp6XQ29PF4sIc785P+fTxRkQJClOsr5+/8Pmj8Pbpti310w1nx3tMjPZRW1VIcnwIDjbG1Fbm8e5kk8vjTS6OtthYnKKrqZzawkTykv2J8rfFw96A+AgPctOj6W6vYWVhgp6OehpqiinKTiUjPoLMhEgK0mIpTIkhJz6MQBcp0YHupEQFUFuSzf7aPKd7G9xcnHJ1fsLB/jbHJ/ucnR8xPTtOQWkeNk6Wt5cyF0vuPfgeqY0BbxTuo6j4CFtbY8zMdNHXV0NLSxkbGwkmxnqUFOeRm5NOVWUpJcX5jI4M8f76HNlAA6NT7cQlBaKh8xpnV2u0dVRRUn6Fja0FS4szXF8fs7k1Q25OFE5OOpiZvURb6w5vFP6Grt5dNHV/Q13jZ1RUv0dD81eMjJ5gbv4Kc/M3GBm8RFfrKeUlqQT5OZESG0xzTQnDve10tdYzNtRFR2sN/bIm2loqKC5MITbaDwszLfR0XmNjrYuhviJ2NoZIrfTwdJcSFeGDq5MVXu52hIX5UFldQHVtER5e9hibaqGprYizqzXJqVGER/ph52CGtq4y1jbGuHnYkpgcQWJyBNGxQTg5WfLq1QN+/PnfePDkJ378/d95/OYOjxR/4+cnf+OV9iPuq9xBzUTh1jZkqoyW2VtU9JXwDvWitKqYrt42RsYHKCkvoFvWzuCIjOa2ejx9XNHR1yA4zJ+E5BhSMxKpbaikorqElPRbcVCQn0VnRzNjowN0d7VSVVlCXm4GUdGhuLk7EhkVgn+AF3aO1hiZ6qFnqIWhiS4GxjpoGbzFyFIXE1t99CTqaJmqYelgjLWrGRJ7QyT2hmgYq2DmYIShtQ5KOq/QNFFFSecVvz/7GSWdVzj7OeDoY4ejjx3WrhZoSzQwsTVEy1QdMwcTTGwNkdgbY2JriL6lDnoW2hhJ9ZHYGyOxN8bGxQrPQDeCowPwD/fB0dMOK0dzbF2tcfV1wlRqhKOnHSbWhti6WuMV5I6jpx1ufs44etqhb6GHjkQbe0878b2rvwuO3g74RfiSkpdMZnEG8ZlxmDuY8VzpCdqmWviEeBIQ5U9pWSFd3W2MjA6wtb3G7NwUyyvzTE6NMjc/zcnpAds76wwN99HS2kBLawP5Bdk0NtUyO3NrYz7a2xW3Cu/fnfPp+j1fP37g0/V7bi4vxGeHQEQShMTnm2uuL979AyFQ2DoIHUiCRVeAgfzXfML/X0u18LGw+RCedd/2RAgCQbDqfrp+f0s7+vyJzzfXnB8fiQhWwd774epStPd+myv8dP0evn7h8uyU1cUFdjbWxe9V+NqzU5O0NNTT39PN1tqqOJg7OtwFPrGzvU52VhoO9lKGh/pYW10Urb8T48OiLWd+bpqx0UGmp8Y4PNihva0FTw83IsJDqa+robWlieGhAWbkt9CWxYU5NtZXOT05Ersi1laX2du97TioKCmktDAPVxcHYqLDkU+Ps7+3xfyCnMqqUmztrAgNC8TLx53U9CRMJIZYWEk4Oj9kfWeN1fUV1jZWWVlZ4v/j6r2C20zTe09f7NbW3pzdU+uzPraPvcd2HU/0jD3j7sk9uXumu6ezWmp1K0vMmQRzjmDOORPMIEESDCABMOcE5gSQBHPOmaKk316gv88aX6BYpCiKLKre732ef/iNjuro7jItk9s1Gopyc2mqraVKXk6Luom21mYSE+Px9vbE0dmBqJhIxiZ0TE6P0d3bQb1KSVRMOOUVJbS0aeju7aCzu43J6TH6BrpRNdXR3dtBviyHmLhIPL1ccXdzxt/Pi5jocKKjpEhcHGior2F2ZoLeng5GRwZZXppnd2eD3Z0N1teWxFrhjfUljPpJNlfm0c+MMj4ywOzUKIN9nbS2qNEN9zMxPsqScYHl5WXm5gzodKO0tnTSrG1naEhHX283I7oBejraqVJUUFOtoLe3l/HxcfoHhujp7UdepSS/uJzYpDRqGtQsrm7S2NpNclYBDh6+BEXH8uVTS771wzd44xe/4o1f/JJ///lb/NtPfsb7H3/GM2trJF5eeAcG4h8aiqu3J7aODji5SiiTl9Pc3ExVpYJKeQXqBhXtzVrTXblFS6Esn+ioCKRSKSMjY5SVV+ATEIyrhy/2Lu5kZ2UwNqpjbXVZrIAVOBIL83qMi/MihVs/N8Py0iKHB3tiVuT84pid3Q1mZqZoaKijtbUZhaICHx8fUlNTSUhIQC6Xo1ZraWxUU15eQWJiMiHB4URGxJKalkFiUoopEyG0BAm2JsPMNEvzBrGyVNiYj+uGRdryyOCASJ3uamtlqK+X2ioF9TXVKBWVdLQ0I8vNITIslOnxMfTTU3S2tlBbpSAnI50AH29iIsKR5eZQJS9HUV6GRtXAzMS4GCTe395iamxU5EgM9vbQ390lDjOCP9FomMdomGdRb6C3s4uK0jIK8vKR5RegVqvR6UaZnJxkbGyCru5eausaKCuvoK6hnqZmLTW1SrLycvEPCMLJ1Q07e2eUDU3UKBuorK4nKTmD9z/8nDfffIt//eFPsbf34Ne//iPvvvs+UqmU9vZ2WlpaUKlUqNVqsc/ZBK1qZ2FumpODXQ52Njne3+Hy5IDDnQ1xM/O6eiDA4WYnJxjo6UY/PSVKxEKrhLAFEjIRr6sRrx/UwoEr5CiEWjqjQc/o0CCleTloamuQy/LpadEy3NfN/Mwkq4sGVhcNGA2zlBfLmJ2Z4Oz0kP29LUZHBpmeGmN1ZZG+3m7UTfUs6mcwzE5QVyUnyNcdiZ0ZPq42RPi7Yn7vY57eeZe7H7yFt/19XMw/IzXCDRfzz/C0+pJQd2viAiWkRvoQ6eeMr5MZ/q42+Dhb4mL9mIzESAoyExnobuXVzRlX50cY52fo6WyhtCgPeamMmopSyovy0U+NwasrRge70fW2M9DZTHZKDN0tDXBxyMH6IlmJEVg+vI2r5UN87R4gdXtGlJc1rma38bG9j9VXH+JqdR9fFysu9la4OtyAl2f4SmxIjwtjYqCdgvQ4EiKD8HF1ICEijIWpcU4PdjBMT7BmnGd3c43lxTk2VxbZ2zKiriklMsCNmEBXMqJ9KEwKoVqWSFl2PPmp0RSmRVGSaVIgKnMTKE4JI87fkXAvO9Kj/ehV15CfHkO4vwdFOSmMDHTx8spEp+zr7WZwoA/93AzDQwP09XajrKlC3aRCPzfD8dGBaGMSoEYvbq55efMCXsLLqxe8uLqGVy/h5ortjWX6u1pQKoqoLMshLsofVU0R+5sGrk830U/0U5KTTFyoJ9H+9iSGOpMW6UmUvwNFOTGUFqQw0KNhf3uJ3a1lZieGaWmqRykvoqa8kPL8LGJC/HG0eESAuz05yVHkpcYQFeTNaG8HR1vrnB3uwauXotUKXjI5PUZ6ThrO7o7ISvNRqWvIK0hFoSjA398FZ2dLgoI8eP/93/Hs2T0S4qOoUpShalCyubHC+dkRiwsG8XDVG6aY1Q9RUJLIz3/1fRxcnjG/OMbDx7d5+vQuMlk6xvkJVpenaNFWEuhnw6MHf+DRw99ha/k+EpdbWFm+i7nFH3jy+Hc8uP8rnjx+GxvrD3Gwu4WdzS2sLD4lLNiRZrWcpLhg6iplDHRqWJwZY3FugqG+VlR1cmprimhSySktziAnK5a0lHBcXczx93XETWKBNNST8DAvykoyUTdWkJoUSVFBOmp1Ne3tKtrbVcTHh+HmZouV1UOSkyNRqSpZW9NTWpqDjc1jHB3NcXQ0JzTUm4QEKRUVBYSG+mJp+QALqwd4+ztx66v3+fzB+3z64D3++PlveO/O7/j1Rz/jntUdHtjc5bH9fR7Z3Oeh9T2KFTK6etsY1vWhG+mnp7ed2bkJNjaXmZwaQVFVRmRUKIqqMjq7WtA2q6ioLEFWmENRcR6KqjIG+rsYGuyho11LaZmMhMRoQsMC8PF1x0ViT3SMFA9PF6ysn2HvYIWvnwf+Qd5I3B0xt32Chd1jzO0f8sj8C+xczYmMDyIk2hdbiRlmdg94ZHkXG5dn3Hn4MbfufcB9yy/44uln3LO4g6XLU9yDJLgFuuAX4U1kihTvMA8Conxx8LIlMNoPZ18H7DyseWL3kLvPbnPP4i7Wrha4B0nwkXpi42IaJHxCPPEL88YryF1UH/ylPgSE+xKREIa7v4TACD/i02NMA0BcCHFp0Vg4meMe6EZcRixB0YEkZMQSmSglOjmC5OwEkrMTcPNzITQmiNjUKHyDPSmqLMC4bmB+bY6tzVWOj/Y4OtwVPeMb68usriyyvbWGfm6KEd0Aw0N9DA/1UatUIC8vplapYGx0iLUlI4e7O+LG/3XFQWj4E9gGwvvCxf7m8kK01e5srLOyuIBhZpqpsVFGhwYZ7u8T7w4CsFV4RgnPLOEy/ro16nU14XVFQvg+BPqzQIcWKtxft0AJasfrLVCvtxcKz1BBpXh+cc7u5gYLc7PsbKyLw9LBzrbYcihYr4Rn7enhAVubq2I16ohugO6uNsbHTLC0rs5WwqXBNKpqefXymsuLE44Od5maHKW1RY2isozICCmqhjr0czP09XYzNqoT4WICXXh/b4fjowMO9ndF6JewcW7TNjEy2Ed/X5fYYnR2esje/hZLy/O0tWvJy8+iUV1PdGwE777/Ds4SB6rqFPQMdjO/bKCrpx1VY63p1aBEUVlGSkIsEkc7EmIiKS+WoRvopb1Ni5e3G1bWZjx6cp/g0ACyctJpa9fS1d1GZ1crFZWlNLc0UVpWSFJyHDXKSlpa1bS0qqmtq0Lb3EhhUR7ZOel4+7gTFhpIQnw0JcUFVMhLKC7Kp61VQ3lZEfV11UxNjrJkNLCzvc7W5iorywssGQ0sLsxh0E9hmNGxtWZAP6NDN9jF+EgfHa1q6uuqGejvpquzHcOcHqNxGZ1uFK2mjSpFHbXKRro6+xgdHWV4eBCtWkNBQQFpaWkUyIpQ1taj0rSQlScjMTWDuqZm6tUt1Gs7qFY14x8WjVdwOJYu7rj4BREUk8Qbv/odb73zPm/+6jf8z29+h1/94V2s7J1Iycwhv6iY2MQkAkKCsXNyxMnFmcTkJKqqqmhubqWiQoFCoaC1uYW2llZU9Q3k5eTiJnElNDQUR0dn0tMzaVJrUWua6esfprndNGhMTY5zfHQgWpZ49YJXL284PjoQadzLS4tMTY4zNTnO2uqyyJO4uDzBuGRgfX2VsbERenq6aG9vJTMzk9TUVJRKpek+26imtrYepbKO4uJS0tOySUvNoqW1k3J5FX+xuboihqXnpiZF3oHAMhAGCv30lAhfW9TPMa4zEfxmJycY6uult7ODmsoK+ro66e3sYLC3h4jQEBxtbcSAsEbVQImsgISYaGwtLSiRFaBtVIl5CW2jitlJk7dNCHi1atS0atTi4DCuG2Z2coKFuVmRE2E0zLM0v4B+egZ1YxM5WdlkZGTQ0NDI7Kyenp4+ysoVqBq1KGtVxCekEBoWSXZ+AWlZmUg83Hn07Cl+QcHUqhrJlRVT16ihvFJJfmEZ77z7Mf/b//Ff+M73fsT/+ua/8eSZI5/dvs9/+8u/5ve//71Yh6VSqdBqtdTV1qDVNKFRN1JdVUlvZ5uYh9jdXONkf5vtNdOgtLm68meWo8vTEw52tsXch3DQC7KvEDYTDlVhaHhdlXh9iHg9qLa/vSUyMfq6OqkskqGqqiQxMpzygjy625pZX1pgd2MV/dQ4x/s7NNbV0KxtZHRkkLHRIYaH+jg/O0I/N0W4NJThIVM1783lGUuGGaLCAqgszuHqeJOdlRlcrO5j++hTnn3xR7qaSkiNcCNZKsH6/nu4PP0Ml6e3sH/0GR7W94nydyHK3wVvJws8HS3wdLYmMyWOnPREhvq7ePnikp3tdYYGe2mor0FZU4VSIacwLxdvdwnd7S1cXxxzeXLI3uYqe5urTOj62Fpa4Pnp/tc5hguyU+LwdbHGzfwOSQEOBDs/wc3sc9zM72Dz1Z/IjQ/Gw/YReUlSeHnK6baRy4N16uQFOFs9wtvZigB3R/IzkpD6+1BfWc7U8ADDfd2sLOi5Ojvm+cUpF8f7vLw6oVNbR0K4P1GBrsSHuJEi9aIoNYKKvCRyk8Mpy46nviyTipx4CpLCKEuPQJETS3ZsIGkRPlTkJZGXEkV2UiQNVSU0KSuY0PWxs71JZ0cbA/29GBfnaWnWoKiUMzTYT0d7Kwvzes5Oj3n18ubPLuTXVxdcX17BC9MQwQ3w6iXX5ycsGqbp62ymVVNNZmokUVJvJPaPGOhq4HjXSEFWHIGe9vg4mxPqYUGY+zPigpzITw7BONXPyvwo2yt69jaXOdjdYHlxjtHhPvq72ujvaqO5XklaXDQutuZkJEbSrq6mpV5BqJ8HY/093Fycmi4Yx4cm0urZCeeXZyyvLqFt15CckUSxvJD0rGQ8PJ1YXzcwMTFIeXkB+fnpZGcn09GuRT83ycX5MXDD8tI8L1+YMiHClmZldYEKRR5llVnEJgaTlBaOl48DTRoFGk0VNVUyBvubKS/OwM3lCY/vvYuD9S08Xb7Cxux9Hnz5Flbmf8Ds2ds8fPBrvvryFzy4/xvMnr6HpflHmD39kKePPiAh1pe0JCl11UX0tjUyPtiJpk5BZ0sjtdUllBZlkRAXTEFeEonxIWRlxKAbaqOkKI2wEA/cXa0ICpAQFCChtDiDakUBIYEe5OckExzsSW5uMnJ5Pk5OFtjYPCYmJpje3mZ6erRsbMyj1SoJCvLA29sJe/tnhIZ6k5ISRV1dOdnZyRQUZJCdk0JYhB8f3noHR09LHDws+OV7P+KT++/y1ns/4tbjj/ji6Wc8srnPfbMv+OLR5xRXFNCoqUPbrEJZW0lrm5q6+ipaWpuoqi5HUVVGSWkBxSX5NKhqqK1TkJefibK2kpHRAYaGe5mdm6BBVUNObjo5uemkpScSEuqPj6+7ibwdHkRoWAAxseFkZaeSm5dBUnIsUdFhRMaE4OXrTHhsAFFxgUhj/AmL9MFeYo6ZzX08A53xDXXDL8ydLx59wp2HH/OV+W0+vf+BSJm+Z3GXh9b3cPCyJSo1HL8IbwKifLF2tcA/0oek3Hhi0iMJjPbDM8QNzxA3/CN98I/0wTvMAxsXS2xcLLF3s8HF2xGPAFf8wrwJiw0mJiWSiIQwpHEh+IR4EhDuS2xqFNK4EEJjgsgrzcZX6kNApD/BMUF4h3qRkpNIREIY/lIf7FytiU2N4pn1I+wl1mTL0imrkFFSKaNvsIP13WWODnfZ3lpjcWGOudlJ5mYn0c9NMTGuY3CgB+Oino72ZrQaFS3NTcgKcmhv0zI+NmwaPr6u9PzPF3lhkHh5fSWqAIIyIDynhIpU4WK/u7nBqnFRdC8szM2KdwnhmX60t/tnwWwhryd87Pr87M8GCaEZSmh62t3cEMOzm6srLM0bRGVBcC4IlifhZxEaCoXWJ+HrCeUjws9wfX4m5kCEn1f4u4IlSxgohByFsBnf291kbdXI1uYqpSUyWpqb6OvtJCszFXVTPUeHu2LwWghZT0+N0dHeSn5eDi3NGiYnxtDPzYj126cnR2JAWPC7r60ui153/dwMe1vrLM3PsWQ0MG+YYW3VyNXlqdi4Nzo2RI2yknqVkqAQfx4+voeNnSVObo6UV5VRWCbD1smGT299hJW1GSHB/kRFhhEW5I+nqzPJ8TG0qFUsLswxrOuntKwQtVZFQKg/d+7dRtVYS2NTHdrmRsrKi2hQKcnLzyInN4PUtETKyosolxejbW6ksamOsvIisrLT0DY3Ui4vprKilIb6Glqam2hUmYYYeXkxnh4SmrWN6OemMC7qRRje4sIcqyuLLC7MMdDfxdRYH6vGSUaHu2hrrqO7Q0NjvQJlTSW64X70s3MsG5eYmJj6uppUS3VVPQX5JWRl5pGSkkZoaCgRERFkZGSQkJiMj68/wdJICorLeGxmyZ8+/gxHV0+c3Ly49dVjfvrrd/j2v/2Ix5b2fOMHP+bOE0s+e/CM7/7oZ7x/6y5v/uo32Lt5EpeWgby6ltbubhTKWhJSkgkMDuLh40dYWltQXlFGXV0Dra3tVFXVUFfXQFdXD1qtlsKCInx9fZFI3IiMjMbOzoGEhCQ2N7cZGBxmYmIK49KKWNV6fnbC5sYaBv0sZ6fHIj/k/OyEy4szdne2mBgfpb+vRxwkdne22Npew7hkYG1thefPr5ienqSxsYGamhqsra1JSkoiLy+PgoJC8vNlFBWVkJ8vIzMjl9wcGZUKJSWlFSZOhIBsnxwdEbcHMxPjIqtBPz0lAtVGhwaZHB35M3ja2pKRtSUji/o5McswOTpCcUE+8dFRYui6prJCzEo0KGtQN9TTptWgqlXSVF/HUF8vw/19jA4NivC1Vo2akcEBkRwt1K9NjOjY2thkbmYW48Iiq8srDA0M09Skob7elFmQFZQwPWOguaWDgqJysnILaevsQ1Ys54mZNb995w98ce8r/v3HPyEyNo4n5lYmBaKuiXnjGinpbMz6xAAAIABJREFUeTx8YsW3vvsGf/c/v8V/+b//B3/7d9/i//qvf8f3f/ATPr91l2fPnpGQkIBCoSAuLo7U1FSGhwYYHhpgemqC4aEBOlu1DPf3sLe1boLjrC9zsL0u2oqmx8fYXF0R5VrhUDca9KKvdHdzQzzwhM3L6xKxoFScHR2KB+7rPlXB5iTUuw719dJcX4uyvJTq0mIUxYVUy0sZHx5gd2OV5fk5jva2aapXkpQYS2CAD+Zmj7G3s6K6Sm6yNk1N0qbV0NfVycHOJke7m/R3taCtr2Skr4X5yX4iAiWY3fsAy4cfIrG9S35KIIXpIdg8eB/nJ59Sk59AstQdi7t/ojI/GZU8l9ToILycLPGW2JKdlkCxzFQBd3K8b7LwTE/S1KSio6ODsVEdI8M6mrVq2lqbWZif/XrTdAKvbrg6P+JgewNePedod5OXVydcnR6yZhgnNcydwsQAUkIkBDs/wd38Nmafv0N2tC/BrpY8+vRtWmtL4PkBnO+SHBVEmK8E/cQgwz0tKIryiA0NICkqnKqSQlrVKipKCtFPm4Yqw/Q4NxdHcHVEp7qG6CAPwn0ciQ9ypTAlHFlqJPLcRErSY6jKT6KhOJ2SVCmFSSGUpUdQmR1DhLc9JZmx9LXUUZSVSHSoN5XFOQx2aZkYH2VEN8SScYHrqwuODvfRDQ/S0d6KbnjQtJnAtNEXCKZCyPrlzQteXr3gaPfQpEhcX3GwvcHM+BDZ6XGEBbmTFBOIl8QcX1dLdD1N7KxMkZcWiYvNIxKk3kR4WpMY5Iyn7VcUZ0SwbZzg4miNF+f7nB/tcH6yz8aKUWwlGx3qp7mxnqzUJOytzHB1smRhTkdhdjKynDSOdjdZmp9je93U9X12csrW1han5yd0dLWjaqpj/3AHvXGWJm097R1aLi8PuTg/Ap4zNjrI+NgQpycHLBkNX/9/ueH4aI/dHRMVVJBz29o1hIV7k5UXj8TNknsPPsbC8ksio3wJCXIlOtIbWV48WSmhONp8gZP1HVwd7mJv/hFu9ne49/nPeXT/l9z/8ufYWf0Je+sPsDZ/H4un7/Hg7ttYPfuExGgfMpPDyEyNZKBHQ6tGSWVZHlmp8WSlxlNUkI6vtwM5WXHERgdQLMtAP6OjrbmOqYleyoqzCQv2QhriTZC/G6HB7iQnhpGSJKWiLA+tVolCUUxgoCcODhY4OFgQFydlcLCTvb01urubaWqqQS6XUVaWj7e3C9bWTygszKKxsZryskLy89NJz0jAP8idxxZ3MbO/j7XLEz578AFP7e/zh09/w3ufv427vyOhMQFYO5rj6uVCdW0FGm0D5fIiYuMiCA0LwNrGDHcPZ2qUFZTLi8gvyKJ/oIvOrhYKZNmUlsloa9fQ0dlMc0sjScmxRMdICZMGEhoWgDQ8iNi4CHLzMlBUlVGjrCAjM5m4+EjyC7KorpEjrygmvyCL3Lw04hOlZOUmkZOXTFRsMN6+zrh7OeDt54JXgITconTiUyNx9rLDxdsed39nHNytsXa14Iunn+Ps5UBwVACxqVGEx4cSGOFHcFQA0ckRJGTEEpUUTlxaNMnZCUjjQgiLDSY4KgA7V2sc3G3x9HfF1dsJJ3c77CXW2Dpb4uhmi1+IF9GJ4fiFeBEeG4JvsCcefhKiEqTEJkcSEhlAeHwo1hIbPIO98A/zIzkrifA4KV6BnmQXZJJfnEtoZDDhUSFk5qRSWV1GfYMpf6I3TLG2ucT01Bi64X5GRwZZMhrY3lpjdWUR/dwUM9PjaNQNdHW20qiqpUJeQmdHC8tL82xvrZlUi9csQUI4+fTwQBwieHEjhqYFXoRwiRb4DEK+YX15SWwXFC7zr0PiXv+6r+cTXg9sCxd/4fX6wkx41gl1r4JNSrgnCM1MQnhbaGY6OdhnfXlJVFKEEPXp4QHX52cmRsTNc24uLzjc3RHtWkL24uLkWFRRhEWc+CzdXOXocJe93U30c1Ps7mwwNNjL8FAfuzsbHB/t0dnRQq1SgW64n9WVRdZWjejnphgdGUSjbiQiPIyM9FSmpyY4Otzn4vyUFzfXnJ4ciaFYIQgrVHju7+1wsL/LycEup4ems02kO+9vM6efoqVVTUVlKcpaBU2aBgoKc1ldX2JnbxNtuwZNm5qQiCDuPf4SJ4kdThI7AgK9iQgPpqqihJ7OFnSDPXR3NDM02INxSU9XdyuJKbHcufc5cckxqBpr6R/opn+gG41WRU9vB/UNNaSkJlBbV4WsMBd5RQlN6no6OluoVJQREhpAmDSIqmo51VVyFJVlyMuLqa+rplnbSFlpIbExEUjDgmhqrEM33M/c7CTTU2PMzU6yZDQwMa5Do66nVaOkuiKfnk41C/oxOtuaqCyX0dqiNtXSr6zS09VNbW09xcWlhARH8PiROR9/9DnvvfshT5+ZExAYTHBIGH7+gfj5B/LkqRkf37qDpa0DH3xyi8/ufMlv//A+//TN7/KzX/2Ob3z3X/n7f/oG//DN7/HGW7/nzV++zfd//At+8LNf8dHtezh7+ZKeU0BTSzsKZT1NzS10dfcSHBqCpaUlrq4uSCTOlJeXUlNTi0JRTVZmHlWKWirk1URGxeDrE4i5uSWWFrbcvfsV3t6+yGRFzMzMcXl5zeb6Fru7pqals9NjLs5PRZDc0eG+CKITAHOnJ0fs7W6zMK9nYnyUudlpk0qxvYZhfoaNjTV2d7cxGhdYXJyns7OTsLAwLC0t8fDwID09k8LCYoqLS8nNzSc1JRNlTQPK2kby8otNSoRQlTY1NsrY8BCToyOM64bFtiaBaC1sGYQhY2djnVXjIvrpKabHx5gcHWFseAjdQL8YuM7LyqS6Qk5zUyOqWiVtWg2tGjWNdbW0qJvo7+6ip6OdjpZm+ro6RTr0/vYWRoOeNq1GtFFNj4+xqJ8Th4ipiUlWl1c4OjhkcXGRrq4e+vsHGR4eoa6+ieISObUNGpT1aopKq8jJLyUjuxBnVz/+8q/+B9//4Zvcf/yEu/cfkJaVTVxSKr6BIUREJ5Celc/tu4/4b//9/+Ov/uaf+Mf/9T3e/uMnvPunz/nd25/w/R/8BHt7R6RSKWVlZchkMlxcXIiJiWF2Zoq52WmMi/OmWjTdIIaZya8bBAycHuywubIoXuhnJyfYWlvl8vREDIi9XpknBNOEQ/V1BUI4yIUhQqi2e/0wF+rrdjbW0U9PMdDTTZtWQ2WRjJLcbHJSkkiNjSY/K53utmaM+hmWDLMYDbNsrBjRDfeTk52OjbU5H334HvZ2VlQpytlaW2dva/s/NlWnRxzvbbG5pGdxZgRdtxY/NxucLO9y+4NfYP34YxIj3YkKdsTd9ksefvpbClPD0FblEuHrQKSfMz1aJUszOsoK0kiOi6BYlkVhXjb1ddXs7+/y8uUNhoV5unq6mZiYYGVlha2NTZYWjSwvLXJ0aAImvby+Yn97A16ZvP5bq0tcnR6yuqhnd2OFxSkdE92N1BcmEetrh+TpZ5h//jZ+dvdxePgxeXEBBDibER3gTH9zDQ0VBWwsTLIwPQTPT+hrb6K+ooRwfy+SI8Npb2pgZ2WJjeVFOls09HW1Mzc59nUd7BWXR1vsrsxRVZRJbJAbGVEBxId4kJ8cTmlGNJW5CShyYilJlaLIiUVdnklVbhzZ0b4kh3mSEuGL1NcFHxdr0uLD6dTWMTE+yrxhjoP9XZ5fX3JxfsrmxhqLCwaMi/O8uLkW/8xUU3sqqhGH+wfwEs4OT1mY08Orl4wM9DCh66OiNJu0JCljg83cu/1HqkszOd6eh1fHVJdm4mb/lKyEUMqyooj2sSM20InxnkZenm5zc7bDi8tjbq5OuTg55GBnk4P9bTY3VhgbNg3UNRVlJESHExsZSJU8jzufvUd0RBCdbRqWF/Ts7W6bGqNevWJhYQHj8iL6+TkmpkY5OTvkBc85vTjk/OKIk+M9bp6fc/P8nNWVBTTqenF4uLo8FVs9Ls6Pubw44fn1OZsba+TlZ2Jh9YB7jz7h7T/8lK/uf4Sd/SNc3cyxsfqSQD87ctPDSY3zRZYVTqCnOc/u/YFnd9/m3ic/x8P+cx7f+yX3v/wpthbvYfH0jzx9+A7WZh/hZHuX8CBn5EWpJMUEkpUWTXVFPqWFmahqy5kc6UdRno+LkxmlxRkMDbSQkiSltCiL5cUpWjRK6mpKmZseobQoi9SkSArz06gszyc60o9Afxd6uhpZXTXQ1aUlOzuZoCAvsrKSCAnxoaWlAa22DrlcRk5OCvHx4chkmcjlMvLy0qioKEStVlJWKqO6qpwGVQ35BRn4BbrhG+xKeGwAvmGuSHxtsZE8xdr5Kd6BroREBuAf5ElCcgwabQPyimIiIkOwtjHj6bMH2DtYkV+QRV9/J1XV5YyND6GsrSQg0Bt3D2fKygsZGR2gsamWyKhQgsP88Q/yxs3dCU8vCWnpiWibVfT0tqPW1NPWrhEHkhplBY1NtSZVQ1lJba2c6upSampKKC7OIiEpHGmEH9GxwSSlRJKUGkVldRH5JZkER/gSGOFDWGwgwVF+hMYH4SP1xCvIHVdfZ5y9HPAMdBNtRhEJYfiFeeMv9SEkOpDIRCm+oV74hXkTEO6Lk6e96fNjgvEN9kTi5YiDqw1WDmY8tXrIQ7OveGj2FVEJUkIiA7Cwe8oXD25h42SBu68LHn4SAsJ88A7ywsVXgp3EFom3C/5hfiSkx1NQkkdCahzZeekUFOWg0TYwPjHM1PQokxM6xseGGBzo/rpDfpx5wwxbm6scHuywv7fF5sYKqyuLIgRt3jDDiG6AecOMaA1ZXVn8MxDp65Wqr4esBWuxcJHeWltleWGehblZVhYXxNfSvEGkPQs8qP/ctiRc0F8fEF4fIITBQmhcElQSYTEmZCgEC5XAdFhemBebeV4nSAtMiJODfXGhJqgTwvB0fX7Gy+srMUtxuLsjfj9Cc5R+eordzQ24ec758ZGpsGVslM2NFY4Od9HPTbG8NI9Wo+LkeJ/FhTmaGusolOWSlZlKeVkR/X1dLMzPsrK8wOTECM3aRgb6e6lSVNDSrGF9bUXs8r+6POf87IT9vR2ODvc5PTkSt8vHRwccHx1wcmyqFj8/PmBleYGF+Vn2djdNzU8Ls2i0KlrbNAwO9dLQWIumuRGJmxOyojyq6hTEJsUg8XQmIlZKUWk+aZlJJCbFoG1WMT42xNLCLHU1FagaalDWVqLRNhCXGEWQNICk9ARU2nry8rOorqlgdm6S8QkdDSol1TUV5ORmEBUtJb8gm+qaChqb6qirr6a4pIDYuEiioqXk5GaQnZWGqkGJuqme0hIZxUX5VMhLKC8rorRExkB/N7MzExj00wz0d9PS3ERLcxMadQN1tQoqSnPJy0qkobYc3WAXalU15SUFNNTX0NnRQndXB9WKKhISkjAzs+BHb/6M7/3LD3nv3Y949tSSp8/McZG4ERQciq2dA5/duo2FpTU2Ds78/o/vY2Fjj6unD5/evst3/vWHfOPb3+dffvAG//6jn/OnTz7H2smdz758xM9++zbvfPgJnn5B5MiKKZErKKtU0NzegaqpkQpFJb6+vjg5ORAaGkxAgB/x8fFoNM2MjIzRrG2nrb0baXg0z8ys+OreYx4/McfWxpG42CTa27qZn19kd3uP/d09drd34BVcnJ9ydXnO1eU5F+enXJyfitWugpX55PiQ05MjMVcjAJBXV5bEtra1tRWOjg44PNzn7OwEg8FAfn4+T58+xcLCAg8PL/z9A4mLSyA1NR1pWBRRkXEkJWcQHZPIX6wtGcUhYmx4SMwfTIzoRClyZmKcmYlxEbayvb6G0aBnb2uT5YV5cZsuZBTmZ2cY1w3T2dpCUX4eNZUVaFQNNDc1MtTXi27AlPgX3raom2jVqBkdGhSpzavGRabHx+hqaxUhbJOjI0yOjojsCVV9AwaDgfn5eQYGBhgYGKK9o4v6BjXNLR2UlilITsvFwdkTMytnktLysXX05L0P7/Lt77/Bv/zrG1jaOvDeh5/w8a073PriK97/6FMcXTy48+VDwiJiMbey599/9BZ//w/fJCwiHllxJXaOnvzx/Y9JSEgiKCgIHx8f4uLikMlkDAwMsLG+Skd7K8NDA4zohpifnWJnY5WRwT6mx0fg5pI1o0FkcMxOTrCxsiwetIKUKgTbhHC0IPsK2yFBwhWGCYH0ubW2itGg/7MOcOF3PNTXS1N9HbVVCmrlZTQoKijOySItLoaivGzatU1MjQ5j1M+I+PipyVGxQu7WZx9h9uwRC/OzbK9vcHVmejDsb29xsL3B1ekhx3sbzM+OsLs2j8Wj21g++hybp7fxkVjgav8A84cfkZcaSmq4N5ZffoCH9X2y40MIdrchNToI/VgfvDJVpLa3qKgoNXkkNzbWuL6+ZHN7i8UlI+vrmxweHnN5fsHl+QXnp2dcnl/w4uqSl9dXnB0dmur8Xt1werALr25oqqvB/PF9fCV2zOva0bVUYfnFu9z701tInn5GqOQZQU6PSQh0pig1Ajfre+QlSYkO8mCsrxVZVhLt6jqmR/rRjw1RXVKAqlJOXloyhokxrk6PWNLrOdzZZHJkiMuTAy6Pdrg63oaXZ8jSY4kJcKc4I4bs+BDKsuNRFqaKWYjcWH+yo7zJjfGlMjuG6rx4EoLd8HUyI9jTgWAvJ9Liwxno1DAzPcn+3o6YeXh+fcmrlzdcX11weLDHknFBHBpMcDnT263N9a9VCdhYWmJrZQVe3SAN8qFVo+Rkd5n0xDAig1wJ8LBBUZzO6e4iF3sr9DbXkpUQTnZiOLJkKZE+DrQpS3hxsgU3J/D8BJ5fwM0Vl6dHwEsuL84YG9XRpm0yQReNBoZ62/H1csLB7jE/fuO7ZKTGMabr5+hwV9yoHBzscXNzzSteUiYvReLmRKO6ntGJIUbGB7l5ccHx0S68uub4aBfj4hytLU0YF+c4Od6DV9esrxk5Pdnn+GiXZq2KosJcqhTlDA33MjE1QK4sGWvbBzg6P8PW7j7ePtakJAfQ211NdlowceGu5KQEEOZtgcOzj7G+/x73PvoFrlafYfXkbb78/E3u3/4Ztz58gy8+/Rm25h/jLXlCcowvsux4okO9SU2UUpCTTG1VMVXyAtq0tcRHB+PqYkF2ZiyV5fkU5qehVlVTr5STnhJLQ23F1/WnNdQr5ajq5LS31JOWHIWbxJLS4gwMs2N0d2gozM8gOSESTWMNxbIsRoa6UVaVEh8TRmiQN1HhgdQoSlhamGbRMElXu5rJsQE0jbUMDfYwMztOa1sjKekxRMQFkpQRRVJGFN6BLoRG+eIX4oHE3RbfAHfi4iORFebSUG+6zHt6uOAqcSAuNoK83AwUlaUoayqoq1WYeBz2Vjg72aJR14u/n7TUBMIjgomKleLq5YK51RNcPZwoKZcxPqVjZnacnt52urpb6epupburla7OFro6W+ho19Le0kSLpo56pZza6hLKirPJykowWbsqC1DWlVGlLKFUnkdBaRZB4T74BLnhL/XCM1CCV6g7rgHOeAa6YW77hLsPP+eZ9SO8AtwIlPri6u2Ehd1T/EK8CAr3Iyw6CFdvJ5w97HHxdMDC7ikung54eDvj6GKNg7MVXr4SQsP9CQ33xzfAHXcvJ2zszXBxs0Pibo9foAdJqTHEJoTjJLHh3pMvCI0OwdzRElsXW9x83XD1kuAd4EVsfBTyylJkhbkUFpmIvoI/fGttmd3NNTZWjKaSjv0dzo8POD8+4OLkkIuTQ04OdtnbWuf0cI/r85M/e//0cE+ElAlZOeGifnFyLC6phAXhon5OXCAaDXqxaGVqbFTkF60aF8WXMEC8nnkQmAyCCiEMKv85C/F67kHICwoKhMB7EELZq8ZFsQBG4FAIir2gMghh7+cX56wtmZQXXtyI1uCTg324eS5mH7h5LmYsdjc3mJuaFP/9y9MTbi4v2FxdYXZygt7ODpETsWQ00N/XRYC/N4WyXKYmRxno70bVoKSluYnhoT4mJ0aYnZlgyWhAPzdFR3uzuGwUwtPC5lgYFgRLinBRvLw4Ey+LlxdnXJ+f8PzilIP9bTErsLZqZH5hlmFdPxqtitm5SZpb1czMTfLlvTvYOVhTpiglITWeoopCOgc6GB4fpG+wi4rKEtSaehO/pVVNlaKMmmo5uXkZ1CgryMnPoLyqFG27mpjEKGLjIqmsKGV6aoz2Ni2yghwUlWWUFBeQmBBDo6qW0ZFBpiZHGRzoYWiwF91wPwP93fT2dNDaoiYjPRkfb3dSkuPp7+tiZnqc9jYtyppKDPpplowGDPppujpbqZCXUCjLpUJeQn1dFcX5maQlRlNSmI1apaRGUUZ1ZSlNjXWom+pRN6mQl5eSl5dHZGQ0FhZWPHlsjjQsisqKGnz9Aigtk5ObV4CrmwfePn4kJqUQGBTC4yfPCAoOxdPLh1+89Su+9S/f4403f8q9R4+5d/8xlrYOJKVlEh4dh5uXL97+QWTk5FNZo6RGWUddQz2VVQpyc3ORyWRUV1WiaqhDo25E3aRCVd/A/PwiS8Y1apQqqqrr8fULxsM7ADNLB56YWZNfUIJuZIKV5Q2Ojk54fnXD8f4Bx/sm4OL11QXXVxcijfrm+RWXF2dsbqwxPTXB/t6O2MZ0cnzI7s4WK8tGjIvzLC8tsrW9ht4wzeLiPKury6IS0dbWRnh4OE5OTri6uhIYGIxE4oaDg5OJGSHxxM83CFc3bzy9/PmLpXkD+9tbLM0bGBkcQDfQz/T4mHhxX1syikOBfnpK9AwKYSqhDlbAxwvy4dTYKKpaJRWlJbRpNXS2ttCqUTPc3yeGtw0z04wNm8jNQjPU7OSEqDSMDg0y1NcrbjdGBgfo6+qkr6uTlmYNHR0dqNVquru7mZqZRjcyRnNLG/UNapT1amwd3PjeD3/C93/4cx48scHGwYt3P/iCP7x/m3/+9g/58JPbhEfH8dmtL/jpW7/mr//m7wkMDaezq5+S8ioqKpXMG9fIzSvio0/vYG5hS0l5FUHB4Xj7BDA4OIxOp6OyspKcnBxSU1OJiIigplrB5sYa6iaVyYO2tMDJwS766QnmpsZ5dX3OmtEg1udOjo5gNOjZ394SLU2CKvF6Ld3rm6LXvZkHO9sibE44cJcX5tlYWWZ9eUmspNteX0M30I+qVkl1hZyhrg5mRoZpb1JRXpBHrUJOZ4uG4b5uDF9/r2tLpjCTcVHP1OQoqgYl3V1twA3X5xdcnp79xybraJ+T/R0OdzY43Fnj/GCLYB8JvhIbfCU2PPriAywe3uLuJ7/HxeYBUf4uuFh8hdTbAXV1Ifmp0cRJfchMimB+apjVxVlGB7upq6mgvq6a2ZkptrY22NraYH9/n9PTU87OTAPE1cUl56dnnByZHoSvnpvCwsf7e3BzxcXxATy/xKif4Z3fvIXE5hmpkX4MaipIk3pgceePuJvdwe7en0iXuuNn/5C4QAmedg8J9XYiXupHZLA3jjZmlMqyuT47YHKwh4VxHVf7u9SVl3JxsAfXlxzv7mKcm2N3Y9WkhFxf8Px0n5uTXSIC3AnxciLE3Z64YHeSw70oy4xBnhNDeUYkFVnRZEd5E+dnT0FCEGXpEWRE+REf4kZShD+Jkf6U56dhmBxiZdkoqgv/OTx9fnbCxrqpZ/rocP9rFoSp6lVQJi5PDtnfWqelqYHYiFAalGWMDLYxM9ZNcmwQ8eHeuNo9oqYsi5MdI7L0WII8HKgqyiJB6oe3vRkFKRFc7izDyzNuzvbg1RUvr01DxPPrSzGHYNBPMzk6zPrKgmmwOtkjMtyH+199xE9//F18fJyZmhpmdcUEFjo9OeLVqxe8evWCjq52LK3N+MnP3uRXv/05j57ew9PHlbXVRZ5fn3F+dsiSUY9uuA94Djzn5YtLDg+2ubo84cXNBeqmOpwcbfDyciY7K5Xnz0+4vDpifGqAlLQoPvjwHd780Xf55Vs/4Patd0iO8yQ8yI7bn/yeP/72TW59+FueffUB7tZ38He8j8PTD4gONsfJ5n3MHvyG2x//mG/989/x3//q/+Fv/vr/5e/+9q/xcXekrCCN0EAPoqR+NNVXkJuZQGZqDBWluYSHeZGSJCU5IZyy4my6OzRom5Qo5MXUKMq4/9VdvvnNb/DNb/wz//SP/8DtWx9TLMugIC+J+toSk/+3qhTzZ48we/YQRwdrggN9CQ32p0VTj7w0n4RYKRVlBXR3aJgaH0Q32EVVRRHapjp6OlqZHjddbjTaBlLS4wiPCiAqIZSYpFBCo3yJS5ESGu6Lu4cj0vAgCvKzkJcXIy8vpryskKBAH3Jz0qlVVlJSnE9qSjwx0VIUlaUU5GehqCxleKiXyQkdqoYaCmU5ZGelmmxMEUHYOllj52hFclo82tZG+ga76O3roH+gi67uVoZ1fUyMDzOi62dosIf+vk46WtWo6qooyE6lvDibyrI8KsvzqaspRaOpQaOpQVlXRnlFPqXyPILCffD0dyEwwgfPQAlOPvbYSizwCfLA0c0Wa0dzHN1scfd1wdXbCUc3WxxcbXDzccYvxIvQqEDcfJyReDni4SfBwdUG32BPAkO88fKV4OUrITwqiNSMeDKyk0hMiSYqNhQ3T0e8/VwJDPEmNiGcnPw00rMS8fF347HFfaSxUiR+bsQkxyCNleIT6E10QhSyojyGdP309HbQ2dHC2OgQq8Z5NleXONzZ5OL4gLPDPY72tnl+ccrN5RknB7vsb2+IFpejvW2O9rY5Pz7g9Ou67ucXp5wd7XO4u/W1SrgtbviFbIGgQAg2pY2VZREyKwwRgrVYuB/8Z2icYDsShocXV5d/pkAIw4qgPryuPAgvAaYqWKeEYUbIbgrspFXjIpurK2ysLIvfi5CJEOzAp4cHohLx8vpKbHoSatD7u7uYn53h4uSY9eUlNldXGNcNU1ulYGNlWRy0Tg8PRG5WV1srY6NDwA28es7kxAijI4OkpSYSHORHb09mLPAxAAAgAElEQVQHqyuLLC/Ns2Q0MDszwejIIDPT48zNTjI02MvCvEl1PdjfZXdny2ThPD0W3xcGCKGa+/n1pXhxfH59yenhHjeXZ5yfHbG6svgfILaVBRYW55ieGWd9Y5nyihISk+OIT4whLSOZtu5W8opyychPR9XSQPdAJx29bajUtZSVF+IqccDZyZaOdi2DA93UN1STnZeOX7APoZHBxKbEYONohbePO7VKhThAVCnKaVTVUloiQ6NuoKO9Gf3cFIsLc0xPjbFkNLC/tyU2Lc1Mj6NqUFJSXEBvT4f48empMRbmZ8V7x9zspDiUycuLqVKUo26qR9OgRF5cQFVFCWqVkqZ6pakidWqMEd0Ae7vb1CqrycrKorGxkd7eXurqGkhJScPfP5D0jCzaO7qorWsgPSOL0jI5efkygoJDCQkLpbi4lLBwKXfu3OXBo4cEB4dSXFxMRkYGqampVFVVoVKpqK2tRS6Xi686ZS1dne10d3ZRIS+juqoS3fAgrS1aSkuKUDep6OnqxmhcZmJ8hvSMXByd3Lh77ylBodFkZBdSUFRBa2svc3ojHe09DPQNsrW2zu76OmcHBxxsbYmZB2GIeHFzbSKZ7+1gXJxnd2dLVLOExdzO9ibrayusriyxumYaOJeWFtnYWGNzc52dnS1mZmZQKpXIZDLS0tJIS8vA29uXp0/NsLKywc3Vi9iYROzsXZC4evEXAol6fnaGqbFR5qYmRbicAG9ZNS6Kl/qFuVnWlowsL8yLn2s06MWaUkH+E6pjO1qaRXp1V1sr47phZibGRcViZXGBzdUVDDPT9HZ2iB770aFBMVwtBLtb1E1oVA3oBvpNbQZjYxSXltCk1tLT209JaQW1KjXVtY2YWdrxX//yb/n7f/wO//v/+Zf887/8iD9++CW/fudTvvNvv+Anv/gDRUWVFBXLiYlOJCAwjO98+/ukpmXR1tpFk7oFraaN2bkFlpfWqVQo8XD3oa2921T9mpJGWloahYWFODs7I5VKGRsbMwVjZPkMDvTRrFWztrrM9voKu5trbK0tszQ/x97mKmtGUx5ibHhIbMUS2BzH+3siBfTi5FiUlwWo3OmhaRIV8hGCvUnY3Oxvb4kbGyFTIXg852dn6OloR91Qj2FijLV5PQMdbZQX5CEvltFYW01Xq5ap0WEW9TMs6mfYWF/mYH+b7a01drbXOTneN1E5X8Hl6Znol70+PeVwZ5PjvW1uLk64PjsiPiqUmLAAWlQ1PLjzEb/+6Q/4xZvf473f/ASJ9SNcrB4SH+ZDYVY8fq62BHo4EBcewGCXlpGBLnraNWib6mhv0zA+NoxBP83y0jx7u9u8eH7D9eUV15dX3Fw/5+byiosTkzzOyxe8ur4wEaVvrrk5PebVxSlcXxAnDcHLyRaplxP5iaG01hTi4/AQl6e3CHZ5ho/tfb56/xekSL3IiPHH08GMqCBPvNzsKMzPwDA7wcy4juGuVka62qgqLEDq681ARxvby0aOdnYwTE2xvb72dTbjOa8uj9lfWyAvNYZGRRHpUUEESCwJcbOiMjuOusJkKjOjqcmLIyfah8RAJ4qTQ8iM9CYnLojCtAjiw3yQ+kuoKc1lZ3mW/b0dLs5PTaHpr1sZhBC1wIMw6Ge5vDgDXrK2uszkxBhDg/1MTY5yuLOBrr8TraqGAB8XpnQ9NDdUUKcooKm2iORofwoyouH/p+s9o9q6873f8+a+ueve5zlnZs6kx0nstJlMzbRMZpLJJBk7PY7T3B33DsbGpvdeTO+Y3nsXHQQSkgBJCDWK6L13jLHx576QtY9zznO11l5LQkLaCGnv//f3bdvLhPu5EB3kyZ3wICQ15ZRlp+LnYktXWwM82ITNFe6vLcPD+2yuLsHDB8AO83MzzE9PwM42PLjH2GAfJr2a+ekhcrPjsbl+hn37/kZQkAeLi5P09uloaq5jYnKE7fubTM+Mc/T4IQ4d+Q4nF3uO/XCIoBA/4u9EMjkxzMOdLbbvrbO8NMvU1BCwxdCQEYmkngcP1mlurubKlTO8886fOHz4AKGhPvj5uTE+bmJs3IRGK+ef7/+dp59+gp/+9H/zs5/9Oz/9yf9i7we/5Ve/fJGnnvgpT/78P3ju6Z/z3NM/58LRzwlzs8bP/iwhXudxvvENdlZfceDzt/jPn/5vjl9w4nZwIH/58x95/dWX2fvBe/z5j2/y7t/fxsPVjrKiTIoL0tF2yUhNjsDf15GIUF/aZY306FUo2sTIJWLKiwt46aUXOX78GLExMZz84QQvvbiL0qJMpK0iGutLcHG6xUsvvsArL+/h5T27eXnPbl5/7VVeeXkPv//db0lKjOVvb7/FJx/v46svP+ejff9CVFFMU72Ixroq2lqa6JRLaW6qIzcvg7jECM5fPMlbb/+Zv/7tL/z93b9y6coZbof4EhYeQF5uBtUVpZQXF1Gcn0N2VioZ6UlUVZaQkhxPXGwE5WWFiKpKaZM2Y9B30dujpb9Pj7i5jsSEaO4kxpCVmUJsXAQ2tlexdbhOcHggJZVFiCUNNDTX0Cyuo6OzDXVXOzq9Gm23knaFBEWbGJmkibrqcvKy00iIDqUwK4W6iiLqRaXmraaMiooCcvPSKCjMJLcgHTuXG1y0PouLjyNOXvbccLrG1ZuXuGR9AWvbq9i73MLdxxU3bxfsnG9yw94GW4frXLK+wC0nW7wDPHHxdMLL34OgsAB8Ar2Iio/AL9ADVw97nFxv4unjTECwF0EhPgQEe+EX6EFQiA/efq54eDvh4e2El68LXr4u3HK4xsnzx7B1ssUzwJOI+Aisblrh4GpPY2sDrdJmCotyqa2pRNxcT79Rx/KcmemdHx9lfnyUqaEBJkeHWJqbZnl+hvHhAYb6e8xAY26alYVZNleXuLexyt21ZbbWVwSwsTg7xdb6yo86HOanp35kTLaACUsBmaXs7fHtv5fIWSb8FtnRw+17PNi6KzDqj0uULCDCkvBkeS2Lf8/CAFhK3iyKiF69TvBo9up1DJv6BT+GZaA5PjwkpC1ZYmctrzc7OcHa0qLA7u/c26JTLqPfaODu2qowyBvs6yU3M4OxoUFBImx5n1TtCmIjI6ivEzFg6sGg13B3c5W+Xj29PTpSUxJJSU5gwNQjeFYsi+KRYRNjo4MMDfYxPDRgNrhOTTA2OsziwhybG2usLC8yNzstyFUeLwp9HEQ82Nrg3sYqc7OTDA32MTE+zMryPPML0wwM9rK8Ms/m3VXk7VIuXTlPaHgwUTHhJGckERQWSGB4AMnZiSRnJmBjd5WI6GDq6isQi2uor694JBfMJSc3FW8/MyMXHOGPo6cdXv4eXLW6SGJCDOVlRZQU5yOXtSKXtVJSnI+srQWVUsGAqQdTv1EABpaEpZFhE709OubnpliYn2Zk2MTgQK/weAuA6DFqBSWEQi6hrraKstJCSksKqCguICs1idzMNEoL8ygrKkQqbkbb3YVcJjUXAldXIZG0IJNJKSzMJzIykrCwMKKioqiurkYkEtHWZm6mTk9PJy4ujuTkZGJioqgoKyc9PZWMtHTy83MRNzVTXlZCTXUVstYW1B1yVIo2xA211FSW0VBTRX11JTWVZTTWiqgoKaasqJA6URUtjQ0kJsTh4uyIr48XXh6e3Lplz53EVAoKy7h8xYYvvjrIkePnCQyJJSk9l/g7GVRU1pKakklhfhHtbTL6dDq2lpbZfiRvu7u5LoBLC1u1srzIzPTk//DUWDyBwmdufIiJyRHm52dZXl5kfX2V+/fvsbm5ycTEBAaDgdzcXCIiorC3d+TMmXNcvWqNo4MrwUFh2N50xMHBg3+TS1rp0WmFIjmL3tHCPIwNDTI+PESPTouqXYGqXUFXZ4ew8O3RaYXJgMVobYkntcTH6rrUQjSr5QA0Pz2FqcfIsKmfmYlxBvt6BW+EUiFH3dEu6CyN2m7aWsRkpaVSmJtjBhcGHc3NzXSqlOTlF+Ls4kZgSDjp2XlcvXaT5154mZ/8fBfPv/RLfvLUbna98lueeO51jp22xu92IrccfUlNzeXQweM4O3lQXlZNeFg0tTWNtEnbUSrVjIyMoVSqmZmZo6+vj/HxcZaXl5menkYkEpGTk0N1dTW2trbY2NiY+ybKyoiPixF6KvS6bgb7jPQZtIwPDzA2ZKLf0M34UD8dsjY6ZG2Codzi/ZgeHxMO4haT9erigjAZstCrloPx4wdiy2RpYWZaaKi2ADyLKa3faECpkGPSdTNo0CGpryUtPpa4yDDys9KRNNVj0KhYmJnE0K1mwNTzoy/60uIsdzdXH8mr7goU+MrcHGsLC9xdXWJrbZmH9zaJDAkkLy0FdrbJTk7k288/4eD+z/F2sSPEx5lDX+3F0+Ea2UlReDna4GZvRYifG5VFWYjKChDXV6Ht6mB8xMT01Bgz0+MszE+zsjxvRuB3zSZhHgIPdrh/d0vIMV9fmn+0eN2GnfuwfZf6ilJyU5OwvXwOP5cbhPs4EOZtT1ygCzdOf4fDxcPYnDzAiS/fo7ksk4qcRDzsrmJvcx7rS2fw9XGns0NGSUEud8JDKUhK4LanOw3lpfRrupgcNFFTXs6dmBgqSorRa7rMbMTDbVQyMSE+rpRlp5IaE0yg63X8HK5Ql59IY1EyubF+FCQEkhbmTm6sH+KSFHJi/ciNCyIvKZQA5xvcunKKosxEtpYmWV9bYX1thXtbmwIDsfNgW0hi2rq7QV+vEYNei0LehlrViUrZQUZ6KinJCYjKiki9E0mfQUlVWTa3fZ0JC3SlNP8OotJ0qkvSCfVzZG1miPnRXob1aqS1FazPTDDRZ0DV2sTW0izsbLG9uvTo7zTHy1n2B3ZYmptmqL+HEVMP/YYuFC211FcX4u/rwPkLB9m776+UlGSwuDxBXX0FXx34jNCwIAaH+sjNy+TGzWsc+PYLvj/8NR99+j4f7H2H0IgAYJutu6tsbpi9EZubi1RWFhITE0JQkBcVFQWkpsZhZXWOM2cOExzsiUhUSEiINwZDJ7193dTUlfCHP/6WA1/vB6C1tYUnfv4fHPr2PX75+vPs//JTACStLTz95M+4efEwHtYnCXS6wLWzH3Pj0qe42x3m8IF3+dlP/hetLWIAvvv2a5595in++tZfOPj997z7zt957rlnKC3MQNpSQ31tEfGxQVyzOomvlyONdWVUlhWSmXaH8uICstNTePLJJwgLCwMgNiaGPXteQtnRxNCABn8/F158YRf79v4LmUzG45f8/Hze+suf2b37JZ5+6kkOHTrIsaNH2bXreWyvWzNkMtKpkKBqV6BUyKmpNienFBXn8uJLL/D2397m8JFDvP32Wzz73DOEhQeQlZlCQ00VFSWF5GVkUFaYR321WfqQkZ5EWmoi9XVVDJiMDJiM9PXqMBo0FBXmkJwUR2FBNoUF2aQkx5OcFEdWdir+Qd6kZCZRVF5AZl46GdkpVNWU0d4hRdPdicGoQdPdiVTSRLXI/P5UlhWSl51GUlwUybHhlOVn0lJXiaRBRHNdJS0NIprqK6muLqFKVExxWS7W1y/yzeH9XLG9iLXdFS7anOO89RmOnjzM+StnueVki5e/B8HhgQSHB+Lu48p1u2vcdLyBm7cLgaH+uPu44uHrhneAJ3bON/H0c8fF3Y6b9tbY2F7mpr01Tq43cfWwx8PbCR9/N1w97LFztMHRxRY3Twec3W7h7HYLG9vLfH/sa+xd7HDzdcMn2IfrDtdx93GjTFSKqLqc+IRoMtKTKS3Mo6tDbu7umRhjYWKM1dlpVmamWJiZZGVhlqW5aSZGBhnsMzJs6mV6fITF2SnWlxfYWl9hY2WR9eUF7m2ssr68wMrCLPc2VhkdHBACOyznC8tti6Tn8bQ/yznEAgYsjMPjsqjHWfSde1tCspIFZDz++/89delxU/Tc1CSToyP06nWoO9pRd7QLQ07LZlE0WHwRFmBh6jEyMmAS7jNquwW2RatWCUZsQ7dGiEG3DJ4srLqpx0hUWCh9Bv2PpFYWSXBSfBz1dSL8fD0pLytifGyI0pICsjJTkUqazdHnA700NdZSXyfCoNcwPjbExPgw01Njj8zQY4yNDjMyPMjI8CDjYyPMz82wsrwoyJssi0QLE2GRNt3b2mR7c417G6vCuXlifJjVlQVWVheYnBolNy+ToGA/qqrLaWyuQ9ImplJURnpOGjWNIk5e+AEbByuSMuJJyoinQyVFo+tA0d5CQ0MlYWH+uHs44O3nip2jDUkZ8SSmxeLgcYvw2Ns4u9jj7uZEUWEubVIxUkkzyk457QopCrmE4aF+piZHGR0ZEIDByLCJkWETU5OjwmZJFOvvM9DfZ6BL3UFnh4z+PoNQLtel7qBdIaW+TkRhQQ6ZGSlkJCVxJyaGnIx0SgryycvKpLK0hMaGOspKi8nJzqS8rIS6uhoqKsooLy9FoZDR3d1FS0szEkkLOp0OvV5Pc3MzBQUF5OZmU1ZaTF1tNRXlpRQV5iNrk6CQSx6xUwW0tTTRq+uiX9uFQa1A1lyLuLaC9tYG2luaaKkVIa6vQd7ajKFbTVdnB3fiYrG9YcOtmzewunqZb7/+hkuXrhAcFEZLq5zo6CSCQ+OwtXPHxSMQOydvgkPjiI5LITkpg4qySjpkcsb6+tleXmJrcYGN9VWB7b+3tSn0PywtzgupXhYQsbgwJ4AJC5CYmZ1geWWelZUlodV7fn6WmZkZJiYmGB8fp6KigqSkFJydXTl27ASnT5/lyuVrXLe5xc2bLtjZufFv4oZ6lAo5SoUcjbJT6IHQqlVo1Soh0tWSAW3xS1h8Er16HUZtt/CFtsTFtrdJaW+TolWrGOzrFdoQLV0FCzPTQoxsn0GPVq2itakRhVQiNFVbdJhKhZyqslIiQ0NIiIk2729nO6XlZVRUi3B0deOHM2cJj44jJCKazw98x+///Da7dr/Bx59/xzsffsE7H3zJD+dsCQxLJi1PRGp2ObGxaVhb3eJOYhqm/hEmxmcYHBjFaOxFo9FiMg0yMjLCzMwMBoOOxcV5JJIWCgvzUak6EYlEiMVi8vLyqKmpobe3F4lEQkV5KY0NdVSUl1JeVkK/UYepR4+pR8/EyCDq9jb0XeYCvvY26Y9SqQzdGoHdmRobFYCExWj931OYLPSwJV3jcT2p5SQwPT4mAAnLQXugt4dBg46+7i7aW5rJT08lKjSYnPQU2sSNdHXI0WtULM/PMDc7ibJTjkqpYHFhhgf377KyPM+Drbuw8wDu32d7fZ2t1VV27t6F+/dhe5uR/n7Ki/IxGQxsLC/Qb9Aia2miua4aWVM9D+8uoZY3IirJ4caVM1w8dZiwAA9iwwKJi7xNaUEW0uZaxkdMbK4tsrm2yL3NFR7e3+TBlpkef7B1D+4/gPsPBIPc/Y0N7q6smIHD/XtsLMyyPj/DgFaDn4sTdyLCKMvNwPXmFeJDvbh+7jDxt92wu3iUr//1Ft62Z0kL90TVXI6srpj81Bj83O2xunyO48cOkZubzUBvD7L6WuS1IpQtzYz2GFiZmmR5epK6ykriIiI4feI4nq4uSJsbGDH10FpfRXxEIA0VhUwP6slPjiDY1YbKzGhqcuPJjw+gNjeOhrw41PX5tJalUZefQHFyOBmxAYR42GNz/hgJ4f5sLowLJ5n721sCC2FhIh7u3Gd9bQU3V2d8fbwIDwshPS0F2GFleZHrNldxdbhBbmYiJbmpRN32IsjHgYQoX0J8HQjwsCUuzAu9splBXTvsrMP9DVYmR+lTK2lvamBzfha2NnmwvsLO1gbsmFNO7t/bZmNtXfBh9Oq7iYkIJTEmAnFtBfXlBSTFBJOSGkFSaijRsQEYezuZWxilvqGSw0e+JTklnobmGo6eOEhMfAQe3i58vv9j9n3yT7488DGDIwZWVmYYHzfR0dGKXN5MR0crYWH+5OQk0dJSTVtbPampMXz22fu89davuHDhKO3tjWRnJ5j18wUZRMcG88qrL/H552aw0NIi5if/8f/y+Ud/4DdvvMRXj0BEa4uYp37+U/72p1/z+1++zG9/sZs3XnmWX//ief70+1f5x9u/4cmf/4Rnnvo5zz79JLuef5Zdzz9LWGgIABHh4Tz15BN88N47ONrZ8O47b/HGL1/lD2/+mr//7S98982XeLk7cc3qMu+9+w5v/u53PPP004Q/AhFRUZG88vIe+nuVLC2M8Pln+9j1/HOMjo4KwCEqKhKJRAJAYWEBu196keefe1YAF889+wyvv/YqocEB7P3wfT775BM+/+xT9u37Fx9++D7Hjx9hz8u7iYiMACAsLJRnn3uGzz77GGcnO/bt/ZB3/vY2f//rX9n3rw+5dvUKmWl3OH/mJHs/fJ+vD+znq/1f8MXnn3LL1oaq8iIk4nryc9IJ9PMkPCSAgtwMSgpzyEhPoriikEZpAzWNIlIyk0hOS6C2oYp2ZRsyeQtyRSst4nqqRWWUFOdRmJdJTmYKKQkxxEaEkJYQRWVBNq31VUgbq5E219IubaJDLqatrRFxSy2N4mqc3W5x5OT32DhYYeNgxYVrZ7l0/bzAQjh7OApgISYxipDIYJzcHXD1csbL3wP/2744utnj6GaPg6sdF66ew+rGFQKCvXD3csTRxRYXdzs8fZzx9HEWmIegEB/sna5ja2eFvdN1HF1s8Q1wxzfAnas3LhIUFoi7nzu+t31JzUklOSOJ6IQoyiuKkclbUava6epUMNzfw8L0hAAi1mamWZ02M74r8zOsLsyyPDfNzPgI40MmZsZHWJmfYXlumrurS6wtzgnXLbc3VxYZGTAxMzH+o+4Gy4LewjRYpvwWeazFX2eRAv2fmqwt5W+WGFhLLOvjyUaWHgdLxPzj5m3L/owODghR8u1tUjTKTro6O5C1tiBuqKetRfwj+bXFq2Hpt7KsYTTKTgzdGrpVSuSSVgGQiBvqGTb1C0M4i29iqL+P1qZG/L29kLW2MDs5IRTrDfT2CGuh3JwMMtKTkbW10CJuYG52Ehdne8LDgoVFfUN9NSXF+bRJxRgN3QyYegQ2YnpqQghgGR0ZEoY8FlZifW3F7H14xDxYps2WbXVxjs3VJebnpjD1G+nr1TM5McL8gjm+Myw8mD//5U0uXj5Hk7gemUJCdGwEp86f5KbjDWKTY7hmfxU3HyeSMxMoryokIzuJwCAv/PzdCQj0xMvbmYjoYHwD3HHysOO7owf44cIxPPxcCAj0IdDXi7KifCTNDUjFjei6lPQZtAKgnRgZpM+gRd0hx6jtMkfSmnoZGegTGJneHp0AMrTdKjo7ZBgN3Rj0GoyGbro1StqkYmprKqkoL6a0pICS4nwqioooySugqa4eSbOY8uISyotLqK+roaqynOKiAkRVFTSL62lqrqOhsQZ1VweDQ3309OpoETcxOjJER7uc0pIimpsaqK0RUVZUaG6zbm1GKm5Eo2zHoFVh0KjQqTsY6NEx0mvAqJLRp1aglbeglDSgbW+lWyFBJW2mu11Gc52INnEDZUX5XDx7ilMnT5CYEEdpSREtzWJqa+u5k5hKbl4xMTHJpKQXcDs8geCwROLuZJGdV05IeBxZmfk01DXSKVcwNzrG5vwcS+OjbG6sCV4Iy2djc2ONhflZs1xpdFgApRbw8DiImJgcYXFplqVH/sPV1WVWV5dZWFhgcXERk8mEWCympqaO8PBIrlyx4tYte2yu3eTQwWNcuHCNK1ds+bemulokzU3mVsL6Oro6OwS/guVLaOmLsMS6TowMszw/J6QiWMzBlkW/uqOd2qpKROVlGLo1rCzMMzY0KBi0LMDC1GPE1GNkbGiQbpWSkoJ8yooKaWsR09YiRtelod/Yg0LaRklRMUF+/gQFBFInqqairJyMrEz+8Je3+ONbf8XFwxMXD28uWdlwxeYmx0+f59vDP7D/m2McOXGJ81b2ePhF4ugeTFRCNsFhiXz44WdERsQhbpIwOjKJqW8Ak2mQ/l4TKpWKsZFRent7UXa2o9GoqautIr8gmwB/b3Jzs6mvqyEjI4P83Dz0ej3dXRpqq2vQdncxOzNFQ30tmRlpgqltoNfA1NgwspYmmmpFdMplAoBQd7SjVauElKuuzg4BSKwszAuyJku8q0Xn+XjHxONaUos+dXVxgYWZacEAZ0lqmhobZbDXQJ++G6NaSV1VOYkxkeRmpNLaWEdLQy1GbReLs1OCtnNjfZnZmQn6+wysriz8l+RqeVkAEavz82wuL8P2NmMDAxTl5GDUaBDX1fFgcxPu32dqxNyIfXd1ER5uMTnSz7WLJ/Fztycm1A+bq2fwdrejOC+D1sZqhvv1zE2PMTM5wsriDPe31ri7tmxuKd15CA92uLdhbhjdubcF9+6ZgcTiEhsLc2yvLjGg76YwPZVwfy/OHPmO/LQEmirz8XOx4dR3n3D8wF6Sw7yI9LEnxP0G5ZmxjGjlsDHD8uQAVcXZRNwO4HawP3l5OTzcvsugVo0oLwODXErs7SCG9FrY3oKH9+nT6dhYWaa6opTQQD9CAnwIC/DC38OJkuwU2FlneayP/OQwqnISKMuMIi8+kIbCJKqzY5CUp5MR4UltXgI5sf7EBjgTE+iKzdlDeNldZqxXaf57H2zDzgPztOruJg937vPg/j02N9ZQyNsIC71NZEQY1lZXcHN1ZmlxnonxUby93AgPCSAvM5mywmwaRcUUZiWSGBVIXloMwd4OJMcEkZUUwaCunZVxE2uTg4zq1RSlJiCuKmNhbIS7S/NsPZIxWT6XsMPU5Dhzs9MMDZooyMnEzckeXw8X4sKDiAsP4k70baIj/aipKWRszEhfn4q+vi4Ki7JwdLpJbl4GGp2S7Lx0svPSSUiK4btD+7GyPk+rpJ4mcRVeXg5IJLWUlmbT3FxFbm4q8fHh5OamUlFRQHV1CZcuneLIka8oKEgjONiTy5dPcODAXsLCvOlQtiBTNPLmH37zIxDxs5/+b04e+5jfvLGH77756hGIaOHpn1NqR3MAACAASURBVP+UD957l++//oonfvbvvPfu2+z/8hP+8OaveeI//4Onn/xP9u39gIPff8tvfv0GH+3dS35eHgAFBQV89uknPPnEf/LUkz/n9ddf5esD+/n2mwP87e23eOnFXezb+wEvvrCLX/7iF3z77Td8/NE+Qh+BkJjoKH71xi+QttTQ1FDKp5/u5cjhQwDo9Xr27H6JXbue59e/ekMADX/8w5ucOH5MuH30yBH+8Obv+cXrr/HqKy9z8OD3HDl8mMOHD/HCC7vYs2c3n332Kfn5+QDk5eWy76O9vPjiC+zZs5vf/+53fPftt3z//Xf84x/v8uILL/DrX73Biy++wJtv/p4TJ45z/Ngx3vvHu+x+6UU+eP89akRl1NdUkJedRmlRLqKKYqrKi6irraRCVEJFTRmi2nJqG6qQyJppV7bRLK6juCQPUVUpVZUliKpKqakuR1RRTEFuBqlJcSREh5OXlkxteSFtjXW0ieuQtzbR0daMXNpMc0MV+XmZVFYV4eRqx4mzR7jlZIuNgxXnrp7l4rUL3HC8jqOHA9ftrvHD+ROcuXgKO9dbuHg6YX3LCqsbV7juYIOzhyO2zjZmTfhtTxzd7PEKcMPDzwUHt5s4uN3EN9iTqIQwElJjSEiKIi4xgui40B8BitCIAGITwgkO9eWC1RluudzkhuMNbrncIiU7hbTsVKLiI5G2iRkY7EXbraKrU4HJqGN6bJjp4UEmBvoZ7+vH1K1hsNfAYK+ByZFBluemWZ6bZn5qnOW5ae5vrj2Scm6xvbHK6sKsACIWZyaZmxwTpMSWYZNF0jQyYMKo7RYW95Yh4siASUhcmpuaFLwNj/v0HmciLClKFp+BhYmwmLaHTf30Gw3C+mJ8eEhIU7IwIRZVg2XIKWttobK0hNzMDMqLi6gTVSAVN9Mhk9Apl6GQS5DLzJPwNqm5vVjZ2U59dSXVFeXIWptpqqtF1a4ws/eL5nOrXteNrLWFsVFzwlOXWkmHrM3cKTM4wPzcDBMjw4ibG6mvFtHYUEdCfDQ+3u5kZqTQIm7AaOimob4aZaecvl49oyMDtLY0Ul8nQtutEsoBV1cWmJ2ZYHJiDE2XisGBfkaGB6mtEVFSXEi3Rs301IQQ3/n/ByLu3900F/LqulHI2zAadMzPzTA1PYbeoCE84jbnLpwmPDKEnPwMSsoLuB0RREpmEnqTjt4RA3Gp0dxwsMbNxyy3S0qNxdntFmfOH8fJ2RZ7p+skJEXRKK6muDLf7B1ys+XoqYM4u9iRmXaH6soS6qrL6e/RmnuBOhUszprjuqfGhtFrVIgbaumUSxnoNdBn0NLVqaBX383E+DC9PTpkbS0YtV2MDw+gVLRRkJOJVt1Jn0GLXmMO5SjOz6G0MI+mumra21oRlVdQVlRMU109jfUNZKWlk3wnieKiAspKiwXWPT4uipraSrrUHWi7VWi7lWi7lfQbdbS3tdLe1opG2U57Wyuy1maUijbhtlHbhbFbRb+hmzZxA6ZeHSajDoNGSY9WjVHdSUdbCyqFlKE+IyOmXozdaiGYSNOlol2uwMvLC2trG9zdPblx4yaxsfH4+gVx6fI13N398QsM58YtN747fJojJy6QmJxDcVkd/v5h5OUWUV1VQ2VpGb1aLSszU9xbWWRjfVUw2t/b2hSi3BcX5hgaNAm+CEuy1+OSJrPUaYrVNXMq0/z87CMAMcfIyAhDQ0P09fXR0tJCfX0jycmpREXFUF5eSVRkHF98+TWHj/zADyfP8W8dsjYGenvQdalprq+jrUUsIHsLmLBoEGcmxoVUBUuEmsXb0KPTCulJw6Z+FmdnhPg3S9ujqcdIp1yGuqMdU4+Rfr2Rod5+hk0DqNo7qCgppbK0jFZxC/I2GdLWNgw6I4X5RcTHJ5KVkY2t7S3sbjpy4Kvv2P/Vtzzz7Au88avf4eHpi4OzB1esbUlISsfN04/wqER8g8LJyCklKS0fhdJAeHQyKRmFJKXm8NZbb5OdmUVzfQM1omr6jT0Y9QY65ebK9F69DqPB3E0hl0kpysslMyONwtwc5DIpXZ0dSFrFNNXVUpCfS3Z6Gh2yNsF0PjY0KJjRBnp7hAOyRtmJpLmJthYxdaIqFFKJsMjvNxro0WkFMGFJjliYmWZqbFTwQ1gAxX+PxLPQzLOTE4JszGJOs/wvFmamWZiZpt+oY6i/h36DlvrqSuKjI7gTF01VWTGtTfUYutVmT8TokJACMj0+wtTY8KPUj/8qKrJMoiyJG1vra8xPTzFs6kfcUE9rUyM797aE5IyH2/e4f3ddYBiiwwL55suPCQn04Prl0zhcv0BmUjTZ6fFUleZTU1GEqVfH8EAPqysL3N/eNJf3PEb1bm/d4/69bTOweLjDwy3zgn5papzV2SmSY8Nxs7/G5VOHcL5+geyEEPwcrLh09CtOfv0R188cIjbAFX9Ha4rSookP9qIyP41ho4qRHg1N1WWUF+WREBvB7MQI0/1apvo0pEUF01hZRJ+mky65lK21JVSKNqbGhtm5t8nM+AiFORl4ONoS6u+Jo80lwv092JgbRatooqYgneqCFJorcihKiyQl3JuyjBjigpzIjvEjLz6QaJ9bhHtc57aLFV43zpB02wWToYcHW/fYuXvPLOfa2YH722ytrz0qZ1SxODuFQi4hOiqMgEAf8guycXK2o7GhhrGhQVTtCvoMevr03Rg0KtqlYoqyU6kozKSyIJP81FjSooKID3KnqSiD2rw7lKdGkRUbQktdpdnv8PA+y0tzwH3WVhfp0WmoqSxDq+6kvrqS7PQU0pISyElPoSDb3EciKi4gLuw2ndImaiuLqS4vJDoiiJu21mRkJpOSmkBUbBhevm64ujlw8tRRomPCEFWVEhoSwNGjB3B2scbHz4Gr1iexd7zKF/v/xfcH9/PV/k+5cf0qsTERxMVGcv7MCUqLclF1SDhy8EuuXj7BoKkL06CG+KQQfvXr1/j0048EEPEf//7/cPrYV7zx2m6+++ZrQc703FNP0NrSIjATlsva2hrvv/cOzz7zBBJJ66MF+2GBFbBcpFIJL+x6jvfee5e1tbUf3XfW2otf/uI1Pvn4ox/dZ7keFRnBa6++jFHbTnlxFm//9U/85te/Eh53+qonzz/3HC/v2c2rr7zCa6++8iMAYbkcPnSQ3//ut+j1+h/9XKfT8ec//wmZrO1HP5fJ2nj11Vf44ovP/8c+n7PxYffulzh6zv5/3BcVGcnLe/ZgY30VUXkJdaIKGmtFiMpLKMjJJD0tCUlrI41NNTQ119ImE9PR2WY2VD9KYaqrraS5qRa5rAWFvJXGhmrKSguorCimpakWRZsYibgecUMtrY21tIkbkTbXI66voV5UTkNNFcp2KX6+nlhfu4Sdgy03HW/g6ObAkVNHOHvlLB5BXji4O3DJ9gonzh3H2uEapy//wJGzh7liexHPYA88Alxx8Xfkiu1FvELcCQj3JTQ2GP8wH647WmPvfhOvIHei7oQTnxZDQKgPwRH+hEYHEZUQRlRsCAHBXri423HL4RpWNhc4e/kkN51tsXW9ibufG/6hfuQWZZORm0ZYeDCtkiY62tvME9uBAQaMRgZ0esb6+pkeGKFX3YVG2Y6uS4mpR8/48ADjwwOMDPQxOTrE8vwMm6tLbK2vcHdtWTBbL85OMT89wfT4CEtz04LUaXZyjKmxYeanJ5idHGNkoE+I+LbIppbnZ1iamxZ8GFtry6wvzbO2OMfd1SXura+wsbzA2uIc60vzzE6MsjA9werCLJsri2wsL7A0O8XsxCjT4yPoupSC5GVk2CQUiy0uzLAwP42p3ygU6Jn6jWi7VbS2NJqLycpLqCwtojAng8zUJLLSkygsyKGispgqURmVVSWUlReRmpZIXHyUOZUtP8dswq0sQyFtQdLahN6gYXCgF2OP1ryQ7dGydXeNldUFtu9tMDDYa05VGjGh06rNU+3GWqSSZpoaa8nNycDF2Z6Y6HBCQwKpqixFVFVGt0aJTqsWol03N1ZYX1tibXWRzY0V5mYnMei1dHYo6Os1otd1CyW1I8ODzM5MsbG+KshU7m9vCfJV2GFtZZXNlQ1mxmfpVmpIjk9CrVSh69ai03Wj03UTHBJAbb0IiawZba+aRkktF23OkZgRQ71ERGxKFF4Bbtx0shFCBs5fPY2V7SW+P/Y1waG+FFXk4R/ijVeAG8mZCUTEhRAU7offbS/8AzxoahKh0SjQajswmXSYTDqGTEZGh/oYG+5H29VBu7SFssI8pM0NyFqaULfLaKwVUV9dSVengtameloa6xjqM7IwPUFeZhoVxQWo22V0K9vp12rQKGS01Fabw2CUncibG2moqUWj7kKr6SY/P5/w0DAK8vJpV8hQyNsQNzdSWVFGc1MdnR0yOmQStOpOeg0a2mUtyFubUCmk9GjVDPbq6dNr0Kra6eqQ0a1UYOhWo+6QC+skdYe5+b1Xr6Orq4t2lYaOLh2yzi5a5Z00t8opq6wlt6CU0oo6UtLzKCiuQt7RTV5hBQ3NMrz9QnBw9iIkPI4Tpy5y+txVrt1w5vQ5a775/ji2dq6EhMfh5OxBbFwSCYkpJCYm4e3tjZeHJ23SVnYebLOxviyYqh+Xu21urAldEUODJibGR5mdmTL3ijxK+1pcmGNifJTVlQWWl+ZYXloQ0sBWlheZn59nenqawcFBRCIRWdm53ElKoai4lNq6Burqm7l4yYqz5y5x8tQ5syeiW6UUko8sRuthUz+Dfb0M9fcJFN7IgEmgIWcmxulWKX8UB2spqxsfHhIWiwsz04LpydCtQdWuQKtWmePZTIMMGHsZ7OtHr+mmTlRNeXEJkhYpum49rWIJ5aUVxMclERgQQmxMIo4Oruz/8lv+8ue/88s3fsup0+f5195P+Ozzr4iOSyIuMRUXdx/8g8LILShH1q7BxdOfglIR1+1c+L/+73/n2k0nMrILSIiLF6RbrU2N6LrUdMplwvvQbzQI3o9OuYwOWRtdnR0oFXLBQ2LqMaJRdlKYm0NyQjzqjnYhTtWyaLckJhm13QItOzJgokPWJnRlDPX3Ce+TxSA2MTIsyJMs6RgrC/OCbMfCTlgSnCySJou52pLMZAEVlug9y/9vfHhAME93dSqoKCkkJyOVsqJ8airL6JBJGBnoEwDE0ty04O+YmRj9UcrG40VBFlBhoYAtMi1LzrbFiG2RRW1tLDPYb+Da5bPs/+wD7K6d46bVGTwcr5EUE0xeegIZyXFkpt1B2tLA0GAfiwszzC9Ms7q2yLYllWjnIdtb9x6ZvVdYnZ9nbnKMlZkpZscG6JA0khwbStadSKoK0rgT4sWJL9/n9Lef4HD5By4e2U+Q2w1CPR1IigzgtpcjNcVZsLnE5sIkRdmp3IkOpawwl7X5SRZHeqgtzODSD98T7OVIR0sD2s427q4uYjJqiY0MY3x4gO2NFfIyUynMSmF8QE9TVTHW545RkB7PoL4TUWE66XEhlOUkUpQRS1VeEplxgYR53iTEw4ZQt2u4Wp3Ax/YM4e7X8L1xioBbZ8lNz2RlbkGwH9zf2DBLyR7uPDId9rK9ufaoG2GUnNwMRNXliKrLGRk2PUr1mmFjZZWh/j662ttRKdqoLSumtryQ4qxkxKIiqnJTSI3wQVyaQV5sAGlh7tTkJ6FTK5ibneThzj3ubq6ydXeN2ppKEmOjyEpLRqvuRCpupLaqnMZaETKxmA6plM62NpQyGW31dYgKC0iJjSIyJJDgAG8C/L2IiLxNQmI0gbd9cfN0wj/Ai6TkOIwGDakpCVw4+wMBAW7YXD/F0ROf8cln7/L1tx+x7+N32bvvHzjY26Lp6iQs9DblZUX4e3vg5e5EZFgAKXeiKcpLxerKDxw++iUfffYOL770NF9++ZkAIp5+6uf8cGQ/f/jtrzh+9AgAbVIpu559WgAROdlZfHPgS2qqRQDk5mTz3DNPIX0EHI4fPcJH+/ZSUGCe6ufn5/GvD99n1/PPChKk705c49sT1qytrbG2tsZLL+6irrbW/Hy5ORw+dBCpVCKAiJf37EbWWkthbgrffPU5zz7zDKeueAgL+NHRUSLCw/nb22/z/HPP8uabv+foo/0HOHTwe373299wxdEsV6qrq+PY0SPU1dUBcNUpki+/+IKCgoJH+5zPl19+wS9ef42xsTEAjp235+g5O2Gf9+zejcFgBiR/+uMf+dMf/yA89ve/+y379n5IU101DTVVFOZmcScumvjoCJITYiksyKamupyOdil6nRq1SkFzU63AQMhlLbSI62kR16OQt6JWKVCrFCg7ZaiUcsTN9UglzXTKpageLTgMGhXGbjUGjYpOmQS9RkVESBDXb1gRFOyHj58nYdGhuPm68f3x77FxuoGjtzN+4QG4BbjjHujBGavTHD5ziOMXjnHW+gwXbc9xw/UaVg6XsXWzwcH7Ft6hHjh6O3De5hxW9ldx8LLndnQgMcmRBEcFEJEQSnxKNClZiUTFhuDsdgsH5xv4B3ni5evCpWvnOHvlDMExt/Hwdyc8LozIuHCCwgIoqygmOyed2ppK2qRmyU5Pdzfj/YMsjE+xMbvI0vg0s5NjTIwMMjZkYnJ0SNgszPfy/IzghdhaX2FlYVaI7R4fNhuzZyZGGR3sp0enoc+gZXp8RAAMlgHS0tw068sLrC3Ns7IwK2wW1sMCDOanxllbnGP10X2rC7OC5Gplfob5qXFGB/owaFQoFW3IZa30GLU/SjGyXLd0LwwO9ApgQtPViUIuoaO9zdzKLW+lsa6KnMwUYmPCSUlNoLgsn7zCLGITIknPSiY6Lhw/f08CAr2JCA8mIjSQxLhIykvyEVWVUVCYQ2NTLTp9F1etLlJSWkBfvwGtTs3QcD/rG8usbyxjMHajaJeiN2hoFtcTGhbE6VPHycxIoamxFp1WTWlJAZLWJuSyVhbmpzEaulF2yhkw9bC0OMv83BSzMxPMz00xMmwysx3tcgZMfQwO9COVtNDZoWB2ZoqlxXmz1+1ROejDnftsbqyxurLE9r27TE9O0dWhYX5qgdKCMmKj48jLyWdycpKWlmaSUhJwdnWgoDSP2uYqSmsKKKstxOe2Ox4BjhSLcggM88XZ057zV09z7soprly/gLOnmWU7euogvsGe5BRlYOdyA1vHawSF++Hh50LMnQjSs+6QX5iGUtmKWi2lo0NMb6+GwUEDwwMGJkb7MerU6DSdyFubSU2MIyUhlpaGWkxG3SNGqJrK0iJKCnKpKClEIRGj71KSn2Xur2oSVdLX3cWgQYdR2cmgTsuQ3nzdqFai1XQjkUiorq6mrKyMmpoaNBpz83e7QkZRYT5VleXoupSMDw9g6tGbEzJ1Xchbm+hStGLSqxkfMNJv6EYplyBraaSjrYVuVQddnQqk4kY6ZBK61ErqaqtJT0shOyuDikoR0XfScQuIwMregzNWdnz/w0U++fooH311mM+/O8GBQ6fZ98VBvj58BlefUKQKHSERSVjfcOWDfQf4/sgZLlnZcfqcNafOWuHo4o2Tqw9W1rbY3nTEP+A23j5+WFvbcPLkSTw8PGhoaGBmZooHD7b/K+r3MaZqY32V5aUF5udmBGP18tKCwFqsr60Icqbl+Rnzd/0RO7EwP8v83Axzc3PMz88zNjZGX18fivZOpG1yJFIZuXkFRMUlctXGlqPHTnL4yAkziFBIJSikZqPdsKmf2Ulzm7LFpGShHC16/bGhQSZHRwT50rCpX6i516pVmHqMTI2N8nD7HvPTU0JRnAVo9Oi05mKa/gEMXd0YtTp0XRpqKqvIzcyitroOrUZHbXUd/r4BuLp44uXpR3JSOjnZBZw7e5mzZy5xy86Z6zcd2ffJl/zl7X/g4u5DXmEZGdkFNLfKycwp5uo1O1KzCvjh7GUuXL3BH956l48+/xoP7wA62zuYGBlG1a6gpbEBhVQi+DK6VUqGTf2PJrpdgj9kqL+PbpUSvaaLPoOewb5ehk39KKQSqivK0XWpWZqbFZKtTD1GdF1qIWnK0K0RqNtulRKpuJlOuUx4Ly2MxejggEAvD/T2oGpX0K1SMj0+xtb6mpB6YdGhbq6u/MjAtrIwL4AICxB5vOHaHMs3iqlHL2gXtepOwTxZnJ+DuKGWXn230Do8OzkmAI/Rwf4fAQgLnW1hqiy54PfvbtJnMCcVPdy+J7SEri4ucG9rnZ0HW1hiOUVlBVw+cxR/t1vYXDiBh701Pq62+Hs4kJWaQFpyPNKWBpSdcnqMWuYXpllZXWBra5MHD7Z5+GCHhw92wLLt7CBtbiAvLYWKwmz2f/wBQd7O9Gnk3F+ZIvdOGH4OVoR63MLf0RrrU4dIjQwkys8NlxuXuHTiEG0NVcwM91JfXkBJbjqFWSm01FWyPDXM9KCeguRoHK+dx8/1Jh0tDZj0arY3VlhbnCUtKYGh/h54uI24vpqs5DgqCzJpq6skJymKm5dPYVS2kpkQRrifC1nxt0mLDqChNJ24YFfiAl2I9LEnIdCJIKcrhLtfozAxiJwYX+L87KguLuHe8grs7LC9vs69tTXY2WF6fISUxDi6OhWPuhrus/Ngi84OGWmpd9BpVaytLj5ig7bgwX0WZqbp1WpRSMRUFORSlp+JqCgbZWstZZmJhHvdor4olcwoH2J8byHKv4O4oYK11QW2763TpW7H1KujrbWROlEF4oZapOJGmutraG2qN0909HoGjEZ6urvRq9V0toiRNzYwoNdSVphHYlwkuTnpREWHkpWdSnjUbW6HBdDe0crM7ChjY/2kpyfg6+VMUJAHXx14n4NHPuLMuYOcOPkNh47sp6KykJ0HW9zbWhcafStKCokMC+Lw9/vxcLVDIa3HzvYyTk425OYn8dnnezl0+HsBRDz15H9y/NB+/vLH33Pq5A8AyOUy9rz0ApJWM4j45sAXPPGf/843B74EQNLayrNPPyEs+o8ePsSe3S8REREOQHRUJLt2PcvXB/YLC/6QkGBu3w4SQMXRo4eFBf8vf/Eau55/lqioSPPvR0fx2quv0G/oQt0uwd3Zzixhev45/vrWW4SFhQrPs7a2xhlrL/bsfolXX3lZeM4Xdu1i1/PP8fprr7Jn90vs27eXg99/R8Ej+VJERDh7du/+r32OjuL111/j5KP3YGxsjJiYaCIjI4TXOn78GPX19QDU19dz3saXf/7zPV599RVeevEFPtq3F0lzgyBHSEtKICstmbKifKoqS6ivq0LWJqazow1Zm5jGhmoa6kUCeGhuqqW1pQGVUo5B34XRoEGvMyc2yWWttCukdMrNm07dSZ++G32XEoVEjLi+BnWHnLSkBJyc7UjPSCYiKpSi8kKqGqqwumlFVHIMSTkpRCXH4OjthNdtb2xdb3LxxiW+OrKf9z75B//68kO+Of41Z6xPcvziEa7YXcQt0JlrjtacvPwDl2wvct3ZBu9gD0JjgwmM8CMyMQx3X2c8/FxwdruFvdN1Am97k5WbQnZeKlEJYdg62+Ds68SdjERikqLxDfImMTWe8soSKqtK6ewwy3M0yk6G+vuYGRszb8MjzI2OsbY0z/z0BFNjw8LxeW5qnPnpCZbmppmfnhBiX9eXF5ibGmewz4ipR8/YkIluVQe9+m76jTp6dBrBszc9PiJo2UcG+pidHBMYjJlHLML0+AhD/T3MTIwyNTaMqUfPUH+P0EExNmRifHiA0cF+Rgf7mRgZZGpsmPHhAfqNOrpVHahV7eh1XRj0GrrUHXSpOzDoNRj0GjRdnQwO9AogQqdVI5U0I6oqo6K82NzCnZtBaVE2eXlppKTGkV+QQU19OQXFWQSF+xEc4Y9/iDfXb17hytWzBAR6cudOFGnJseTnpKPtVjE8YkKpUnA7JICExBjm5qeYX5im32Skp1fH8so8s3OTKNqlyOStGHu0lJUXYWV9iePHDqGQS8xJhdxnaXEWuM+AqQe5rJWx0UEGTD1MTowIzdZzs5PMzkwwOjLA+NgIA6Y+pibHGR8bQaXsQKfVCIu/hflZoRvi/vaWYJzd3FhjoN9Ef6+J5DspnD19jsuXryKRtFFdXY1Wq6FTpeCK1UWapY2o9R04e9th62yNV4gr+w68z5HT32Bjd5VLV89w4tQhbty6SkCwF7EJ4cTEh3HtxiV8/N0oLsvFzdMBF3c7XD3sOXfxBxKTo6lvqkLcUoter8RgUGE0qpmZGWFqagi9To1Oq2KgT0+3up3W5joK8zKJiw6jtbkOg1ZFXXU5pYV53EmMJTsrjYL8bLo6FcxNjWPUdlGSn0N1eQkTwwOMD5no1aiZHx9l3NSHRiFjoEdPj8GITCZDLpej0WhQKpXI5XLapK2ImxtpbKijo11uZvOGTOg1KvQaFb26LjSdcnp1XWhV7bQ01FCYm0VeVjo1j1gqZWc7ZaXFZGdlkJ6WgkgkQqlU0tLSQn5+PikZ2XjfjuLQ6Sv868uDvP/Zt/zp3X387q/v89Y/P+Gtf35i9uJ++AUffPINF6wdcPEI5p1/fsbBo+d5f+9XfHvoFGcvXufCZVvsHL24HRaLs5svV61u4O7hy52kNDIys7G2tuHDDz/EwcEBuVzO7Ow0G4/1hTzeI7L+/5H1ntFNnvnW/nw5//c9513nTDkzSSYzCQkJgZSZybTMTCa9kQABDIReDKaaaoqxjY1x773Jvffee5Nsucmyui3LcpF7t+mEhOv/QeiZ5Byv9ayFLem2zNKS7n3/9r72nVVWV5aETI0lUG253+3VZZYWzdOHxdkpMwp6eZHFhTlmps0Wu5mZGRYWFjAYDIyMjCCWtCPt6KKishoPT28OHT3OQWsb9u0/zN59h/iJVNxKa2MDrY0NdEjE9KtVGPUDP0KPWsSBslcmTBqW5maFzePKwjyTY6P0q1VCy7WlMG5QpxWoCpYTdssJ/oBKg0omp1+tQSXvo7q8gtzMLKora+ju7KG2uo6bzq6cOX0edzdvkpPSaW6SEB0VT0ZmqWaRjQAAIABJREFUHuERIi5dccDTJ5Dzl65x/tI1UjNycffy54uvtnLg8Ak+27iVPQeP8e6Hn/POPz9m45Yd/PXdj/jg4y9oajDjZ6XiVtpbW4QOCpW8F1lnh/DcLd5NrVKBSt6LVNwqWLLk3V0MaNSYho2o++RoFH1Cc+bq4gIDGjUtDfW0NjbQr1YxPW5idMiAQtaDVqmgW9ou5FAsIsPCv7bwsZW9MmGCMT4yLFiafng9uHNb4HtbCnN+2NhpsT1ZMHVmBOy/3vxnJsYYMw6i7pPRXF9DbmYalaVFSJobkIqb6eloY2LUKHxwmYYNAsrPIh4sl2USYbE66bUabi8tmoPYT8t95qenGBsdYmpylNWlWe4szbA8M0pUsCd2p4/geOkUzlds8bxxmcgAT/IzEshOS0DSUs+ARolpzMjiwgwrqwvcu3fHbGt69C3fffv4qYB4wvzkJDqFgsrCfOrKitn+1acEermQnxaLQdWFQd5OV30JaZF+OJyzxvniSTJignG8eJJrZ49x4/JZYoJ9qC/LZ3xQzYOVOfLSEynLz+T+4hTpsaEEuF0n3NcVh4unCfP3JDctAbW8m7vL5nK728tz8O19JocHKM5Kxu+WI8WZCfT3thHq7UxNUQYhXjeICnAjPSYAUeAtyrJEJIZ5EOHlQKS3o7krwv8G4W52FCUGUZwUTELADZSdXazMTPHd/ftPg83fw5PHDGiURIUFU5CTiU7Vx5Chn4b6avQDGry93OjqlJhbnZ98L2CEv3t4j6mxYarLikiMDiUtPoLGinw6WyrJS4nk1tWTJIW5IQq4QWKoK2VZIlTydgyDWhS9nVSVF1FbVYqr83UunTtDTEQo4qZ62lub6O2SoteqGDcaGTMY0KvVKHt6GFDIaWuow6BT09nWSmtTLS3NdcSIwklLT6SptY7qulK+fXwHeMjYmJ6MjARio0O4dcsehxu27D2wiYgoH0ZNWrJyEtHq5MC3zM9NMT83RUiwPyGBPrSLGwny98DbwxlDv5x2cS3wkFFTP++//3esdmx7KiLE/Pzn/8W2r7/gi88/5vhxGwC6OjtZv26tYFfaYbWFZ371M3ZYmScYEomY55/7lXD73t3f8MJvnic0JBgAUUw0b7yxnt27dwkbfYlEjEQiRiwW0yaRsG3b18KG/9fPPcMLv31eEBGRkRGsf20dI4MajAMqXt/wGi+tWcPal1/ipTVrBIFw6rK3sP6G9a/x5huvC2u+/NIaXvjtb9j+1Jp0584d2tokjD8VBGFhoaxd+zLh4f8Kc69/bR3WR44Ia0qlUtrb22lva6OjQ8q2rVv55OOPBSFh+RLFxLB+/WucsDlKW0sjrY11NNZWUVdVTkNNJeKmehobqqmqLKG8rJDamnKaGmtobqql+enroLAgm8aGauS9naiUMjo7xLQ019EmaULWYz6N7u5qR9xUT2tjHfIuKWp5D+LGOvIy0yjIzkDS3EBZUT4BgT5UVJYQERVKSWUxXfJO0nLTyC7NJTU/nZS8NHzCfIlIjCQyKQpRWiy2V8+w0eoLPtr0IR9t+pD9J/aw8/B2ztqfxtnHkXP2Z7G2PYLt1TNccDiPo5s97v6uZgRmoBteAW44upp7JAJDvBHFhxMlCiE8KpCI2BB8Q704Z3+WMFEoMUnRiBKjycxLJzc/C22/CllvJxJxE+o+OZNjoyzNzLAwNcXMyCj3F5eYnTQJ+HCLxWh5fobF2SkWZia5vTTP/PQEs5MmFmenmJ00CaFWi2VpZmKMxdkpYfO/sjDL4uwUU6YRhga0gj3KIgBMwwbGjIOYhg3Cupbyu9lJk9BTYdmgLM1NCxOTMeMgQwNaVPKepxu1Tvrk3fTKOunpliLv7foRiaezQ0KvrBO1So5Wo0CpkCHv7aJP3o1a1YtU2oRK1Y1WJ0eu7KRLJkHc2URxZT6ilCjCRcGkZicSHOmPq7sj0bGh5BdkUFqaS319OY1NNdy7v4ppfBhHp2tI2pqZX5imu0fK5NQYDx/dZXJqjF55Fy2tDZRXFOMf4I3Vjq/53e9fx93NhYnxEeAxt1cXmZwY5bvHD9APaGhsqBFogkuLs6yuLDy1jsyzvDTH7MwEt1eXmZmeZGJ8jH6dhg5pG0qFnKnJcWZnprh/7w5Pvn8sBGYX5meZnDAxZNBTVVlOdWUVdXV1uLm54eDkSEJCAnkFufQpZdS31LL30G5yS7NoktZyzeUCh07vxTvMjR2HvubwyT3YO1/m4uUzXLx8hujYULLzUolPiiI+KYqI6CCCw3wRtzeQkh5HelYiAcFeWNvsJyU9js4eMX19HfT392EY1GIwqJmZGcVo1NLSXIe0vQW9TklLYw21VaU01VcRFuxHXnYakpZ6Wlvq0WmVdPdIqa2rJCo6jMaGGoHIlJ+dQV1VOeMjQ8xMjDHUr8FkHMQ4oEWnlJtztAolPT09KJVK5HI5VVVV5OTkUFlRRpukFa1GhXHILCAswtUiInTKXtR9MnSqPpS93UjETYibGmlpbqSyooyMjDQiwsIpLS2lrKyMtIx08vIKyC8oIi09k+SMHFx9Q/hq50H+/slmPvjSij+++yl/fPdT3v9iG+98+CVWe4/xyVc7+XTTLrbvOcrXVgf50zsfY3PqMnsPnmLH7iPs3GONww3Pp2QmVy5dccI/IJSIyFgiIkWEhIZz/vxFDh8+TGRkJDqdjtXVZe7fv/sjAWF5jdy9syo0nN+/d4epyXHGRodZWpwX8K+LC3NmoTE3bX6/WJgTsK+TEybGx8cZHx9naGgIvV5Pc4sYtUZHVXUtfv6B7D98lK07vuHwERsOHjpqpjO1NNTT0lBPc30dHRIxss4O2lqa6evpFk7dtUqFMImYn54STsHvriwzNzXJiGFQQL1aWM4W8pClTG1idORHVil5ZzcauQKjfhCtUkVzfQONtXV0tHfS0yWjpamVqIhojtucxtPDl9CQSFJTMklJziQ1LZvGJglxiWkEBEewZdsu3v/oc7Za7ebV9W+xdt0bXLriwKavd/Dfz/yGZ59fw4Y33+bLzdu55uDChYtXkLSKGdRpBZtVh0RMT4eUAY1a6LnokIgZ0KiFEjytUkFvl9kXNzk2Sk+HVPCVK2Q9qOS9An1qfnpKmCTIOjuEsLQlG6KQ9dAtbUcl70Wv1Qj2MEt5n16rEcSbVqnAqB8QCBn/M4Nw//Yqy/NzgmXpzvKSUERnwfBZqBoW+sX0+CimYQOjQ3qMep0gKHo62shOTyE/O0PwMkuaGxgxDAgfTOZTKDPZ487ykjCV+J/Tifu3VzH067i3usLjB/fh+++EKYleqzKXxFSUMDGi58HKDOF+t3C+fIaU6EB8b17F++YVwnxdiQzyor6qBOOgmrurC0xOjDA9NcbiwjT3763y+Nt/la08vHuP+7fNp/Lavj5W5mdoqa9m25ef4OvmyNK0kdWZEfjuDh11pYR53sDf5SpRvreIDfHmvM1+/Fzt8XV1IMjTBXW3hMkhLRWF2YjCAlDLpKi6xAzI2wn3dcXL6SpOdrZUFGYzPqRjaszIvZUFvn94lyeP7sHjhzy6vUBxVjIh3q6kx4YiqSpE2dFIclQAoZ4OJEf4kBUXTE5CKAVJYeTEBRF86woBLpdIj/AkKdiVGB8HChKCyIr2JsLjCnlpKTRUlDI9YjSjbJ88ZmV+mlFDP1NjxqeNx+UkxUeTkiiiQ9pKeloi8t5Obq8u8uT7x8JJ16N7txlQ95GVGk9cRBAZiVHkpYooyoonJykcJ7tjOF04TLD7ZZrK0pBJKpifGMIwoKS2oohgPw9C/L25dukciaJIZidGMep1mIYNAnLSghgeMw4xqNEwZxpF1iamu12MVimnu0NMSXEelVUlDI8NMj03xhMeYpocIiYuhGhREAlJEeTmJpOYGEZyagQ7vvkMewdbJqb0wH3gITx5xPTUGBHhQWzZ/AW7rLYQ4OvBSZuDHDuyl6qyXCQttdRUl+Hico1f/vKnvPTSC8IGeN26tWzY8Bq//92bnL8eCEBjYwPrfiAirLZv4blnfy6IiDaJmF8/90skTycVu3ft4DfPP0doqFlEhIeH8tprr2BltRWAsbExnn3ml/z6uWd47tlf8Zvnn+Pll9cIz+HNNzbw8ksvEhMdJWzoN2x4DZOxn8UZExvWr+OUnVkwFOTnCySml1/61xprXnyBl9a8+K/v17zImhdfQCo15x72HrvCb55/Xpg8hIaEsPbllwQiVFhYKGtffoktmzcD5unJyy+/xEsvrWHt2pd55ZW1rHv1Vaytj7B92zY2bFjPkTNOgr1qh9V2dmzfRoekBXFTPU111dRWllFVVkx1eQk52Wnm8HNFsSAeKiuKyc/LJCszhbLSAtrbmlGreumVdVBfV0l5WSGNDdX0dLcj7+0yB2jFzbS3NtHV1kqHuJn6qnKKcrMoyc+hsbaKmopSYkQRNDTWEBkdRkJqPFn5mYiSRdi72HPh2gVEySKiEqKIS40jMSOB4qoiwkSh2Dlc4vDJA3xl9QUHbPay58guztgd59zVUxw9a83eY3s4du4oNuePYXv5FJccznPygg1nr5zmlrczLh6OePm6EhrhT2CIN67ujtx0c8A70B3PQDc8A92wPn0I/3Af8opzCIkMoqA4hz5VDyq1HGmHGP2AxozFHDcxMzHO6OAgtxcWmBwbFsTCDzMPFkHxw6yDuaF6gaW5aeanJ4RrbmqcKdOIMDGYHh8VbpsYNQoTDss60+OjzE2Nszg7JRw8WQK0MxNjjI8MCetMmUaE32HZyKn7ZEjFzdRVlVNRXkxjQw093VL6dSpGhgcZMvTTJ++mtaUBaXsr3V3tgnBQKXvRaZUYBnUMGwdQq3vo6mlB0l6HuL2O5vZaqpvLKKzMIas0nYqGYpqktTS211DbXE5JeQ6p6SJKy3MwDuvoH1DRI+vAMNTPmMlIj6wDhVJGRGQIySnxmMaHGRk1YBjqZ3RsCMNQP/UN1WTnpFNeUfy0r2iakeFBJsZHmJ2ZYGF+Go26T5ikWH42NzspiInFhRnmZs3iYWR4CP2Ajl5ZN50d7ei0amZnpoQQ7MMH9wRE5/zcDLMzUwzq+8nJziQw0J+x8VEePX5IZ28X4rZWMnLT6VF0kZydwMkLNpy7eoorNy7g6u/EiUvWHL94mIOndnPd1RymDg7zJzImlMKSXIpK84hPiiEzJ5XSikIyc1KR9XVSWVNKa1sjJeUF+AZ4UttQiXZAydiogSGDjiFDP4q+buS9nTQ2VJORnkRLcx2trbUUFWWRn59OXl4aly/bEhjoSX19ORqNjJq6SpRqBW1SCRlZ6UgkrRQW5hMfH0tkRBiVFWUo+nqZmZ4UmsIN/Tomx0YZHTHS2tpKWVkZubm5pKWlkZycTHl5OYq+Xgb1/ahVCgb1Zru2Ua/DqDcXnkpbG2moqaSoMJ/KijJqqiuprq6koa6exsZGKioqyMrJJjU1neKSMhKTUvD09SM8IoaUjGzSsnLJyi/m+Pmr/PG9T1j39jv86f1P+cPfP+TdTzex5ZuDbNy+h63fHOL9z7bwzcHj7Nh3lM3b9rJzjzXHT9uxaesezl1y5JqjOzFx6aSkF+DjH0ZoRBwlpVVUVNZRUFiKo5Mzbm4e1NXVoVarUSqVjI4Oc+fOqoD6ffTwvjCFuHtnVSgpvHf3NsahQVTKPkxjI9y5vcK9u7dZXVkyZyCedsbMzkwJvRLTUxMMDw/T39+PTqdDoVDQK1cwMztPbV0DcfGJ2Du5sGX7To7ZnOKI9XF+ImluEjoKuqXtgu9f1tkhFLxYMKyWE/Ll+Tmh7MxifbJ0PljCwcpeGVJxK71dnUJhnKWG3nJJGpuRd3YzqOtHp1LT2dZOb1c3WrUOlUKNpLWN4sISrl11JCw0iqjIWEJDIsnPKyE4JJLTZy/hFxiGb0AoW7btYt/Bo9iev8ynX2zG2uY0V+xvsHbdG/zpr+/yk5/8Gy+9soGjx88QFBpFTm4hGpWa+ekphgf1dEvbaaipprWxAY2iD3l3F20tzdRXVwnCSqdSCnQpi1iyTF10KqVQWjNlGhPC6ZaeBktQ2mL/stzfXFrSLQTTLZMIC9pWKm6lq71NmOxYUK2WacQPiRi3lxaF5lBLPsIiJCwTgx+iYOemxpmZGMM0bECn6kPdJ8Oo19HX00leVjr52Rl0trXSr1YIPRezkybhRMqC5LuzvCSIyh9mI558+4hv798TWj8tt60szJvFSqeEmMggrl48Q3NNCdLGCmLDvOlsqiA9NgT/W/a4XDlDVIA7tSXZLM+MMqjtY3x4kAd3l1ldmuX26sLTkJGZmfzk+8fmkPET+PbuXVbn51ldmCUnPZmj+3bj6XKdquJsTAYlSxMG4sN8EAV4UJKVSEK4HynRQThePMl5m/2E+brh5XyNluoShtQyirJT8brpQFZyLJ2t9Xx/d5GC9DgiAzxJT4hEK+/k4Z1FVL1dqHq7mBgxwJNv+e7eMtOjg6TEhBId6EFGTDAl6XFM6RXEBLmREOpJXLA7WXHBNJRkkBzmSUa0H8G3ruBqd5xw9yukR3hSnh5Jc3EKRUkhpEd4EOZnJj5Jm+pZmZlkZFBHZUkBtRUl3FtZgO8e0NpUS1iwHx1tzRTkZzE2akCnVTAxPsy9u2ar07eP7mEc1FJZkkdyfDhF2cmUF6QR7u+Ky7XTuDmcwe70Pm5dP0lOcjBzw3LuzBng8Srf3lumR9qC3bmT7Nz6Jfu/sSIjOZ5p0zB3lheEkqtH924LKGILnWXcoOfR6jIL0xMY9TraJE20ihtYWp3jCQ8ZMKiQ9bURGRPIrj1bOGqzF+ebV8jLSyE3N5GMLBGBITc5cWofe/ZtoadXjN6goKamBH8/Tzw9buLkeBVnx6s4XLvELqtNWB/aTUZyLBXFuWSnp+Dr48H69Wv5xS9+io+PFwA6nZbY2Bji4+OEDfHJU8dZ99paQSRYWW3hV7/8L6ys/tUj8dyz/y0Ervfu2cWLLzxPSEjQ09sl7La+xBuvr0er1QBQW1tDcFAgQYEB1NbU8PyvnyU3NweAurpawsJChQB0VGQEr76ylr7uNiZHB9m3Zxd///vffhC8jiQsLJS6p5kKrVbLC7/9Db9+7llBRISGhPDHt98WRER+fj7h4WHCGqGhZhERFhYKQHt7O/uOXeW3v3ketVoNQH19HRHh4USEh1NXV8err7wiTDUOn3Jk27atjI+bJxsfffQh277eQk9HGx2SFuqqygXCSm2lGdva3FQr5Bxqa8rJzEgmIz2JwoJsZD1SYXNiQb1a7E+Kvm66OtuQPw1AqvtkSJrqKS3Ipbwon+a6ahprKqkqK6akIJfYuCiqqstITk0gOj6KwLAAHFwdcHJz4ob7DW753OLMpTMERgSSVZhJQXk+oTEh3PJx5fw1W/Zaf8MBm70csNnL4ZP72H3Yit3W37Bt31b22exl77E9WJ8+xMkLNuw/toeDx/dx3NYaR9dreHi74Oh8hetOdvj4uxEZE0xYTJA5gB3lz9krp7FzvEBsUgxRcRFEx4ZTUV0i+PAH9Vpz27FaxczEOEb9wFMUq0kolpufnmBybFjIRKwszP5oUz87aeLO8oIgLEYMA/SrFUIWYmhAK2A5x4yDjBkHBRHxQ8ExPz0hCJSZiTFhczY3Nc7spIlBnRqNwky+6WxrRd7dQV9PJ13tYqTiZsRN9VSVFZOdnkJOdjrFRXnU11XR2SERJg598m6huEypkNGvU6FUyGiTNFNTXU5hQQ5ZmSnExUfg6ePMjZtX8A/1JD49mrjMGCKSQglLCCY5LwFXf2d8QtzJLk4jKUOEu5cTicmR9A8oiBGF4+ziQFd3O4+/e8C9+6vMzU8h6+2koDCHmtoKRseG0OqUpGckExTsR2RUKHn5WXR0StCo+0hKjCUhPobREQPfPX7A6IiBDqkYlbIXlbKXqcmxp4JhhIX5aVaW55mbnWR6yoRhcEBAcQ4Z9AwZ9ExPTbC8tCDYTm6vLjM5YWJywiTgOocMelJSknBxdcY/xI+W9mYSUuMoqSzGavc2PAPdcLh1Bd9QD05eOMKWPRs5dfkY31hvY+OOj9l3fCf7j+3k5LljJKbEUlZZRF1jFY0ttdQ2VNIiaaChuYYWSQPdvVJqGyrpkXeg0sqRSJvRD2mZmDR3XowMDzI3O8mgXkuHtJXMjGS8vW5RUpxHW1sDJaW5pKfHEx0TgpubI6lpcdQ1lFJckkNYdCjlNRUUlBRTXFFCs0SMr78PN1ycyczOoKSsFLG4hdHRUSYmTKjVagYGdIwYh5HJZERGRhIeHo5IJCIxMZH8/Hy6uroYHTEyZNCj1ajQqJX09XQi62ynWyqhsrSI9KQ4MlISyc/LITAwkMuXL+Po6IhIJKKwqISs7FyiokVERYu45ujM4WMnuHTNgShRIgmpmYREivAJjiQ6OYuz9s7sPHyczbsP8vEmK77Ytptte4+waed+jp2x46DNWa45e3Lo+Dm++no3x05e5LK9Kydtr+DlF05qZhGJKbmI4jMor2qkta2H5pZ2OrvkKJRaUlLTKSoqwWg0YjQa0Wg0mEyjzM3N/GgSce/ubW6vLnN7dVmwv92/d4dho4E+uYxBfb9ga7Lc9+7KIktz00xNjjM1OS6ICKPRiFqtRqvVIpPJ6FOo0Gj7SUhMxs8/EJ+AYI6dPMPRYyc5dPgYP+mQiBka6BeaIS2CoV+tEnocLBtlixCwoEOX5szYM4s9yUIA6mpvoyAnm672NhSyHgY0akaHDEyZxoQm5cmxUdqbW2lvbkUh60WrVCHv7qGvR4ZWrUOn6UfcIqGqohovTz9CgiOIFSUSFhpFUWE59ted+bf/+1P2HznB5esu7NhzCP+QKGoaJYRGxOEXGMHO3QfYvnMvO77Zz/5Dx3jhxbV8sXEzDo4uVFfXotOYvfp6rUaYvjTUmNGrFvHU2SYRejS0SgVDA/2CZcsyIbBMV1TyXqGFu7erU0C4KmQ9ggiYHjcJDG6dSvmjSYalrM9iJ5N3d9FYW0NDTTUKWQ+jQwbGjEMCCu/xg/uCTenRvbs8uHP7aVh2WiirsxT43F1Z5sGd28I0wryZM4+ZTcMG9FoV6j4ZAxolClkX1eUlFOVl0y2VMDSgFU6UZybGhA+qxdkZAT9ryWb8UER89/DBj57T/PQUI4ZBZibG0an6KM7LwtPVkb1Wm3G/cQVX+/OIgj3prC/D0+Ecpw5sw9v5EiVZCfTL2xnu7yMrLZai3HS+//YOK4tT3FmZ5cFdC4Xk9lPcrfmamZg0T8L6ZORnpbH1q885d+ooN53sSIwOprooG383BxLDAynMSCTcz51UURhuDnZcOHGYfdu/IidZhFHTy2i/gpkxA8ruNrxdHQn2caOzuYbxQTUPl+cY1avJTk6gOC+LRFEUjbVVjBr6GR8epKW2nMqiHAozEsmIC6MgOZqchFC6GktJjfIjJyEUUeBNyjNFNBan4XblJLEBNwm8aYeD7SHcr54iIdiNiqxYClNCifJ1IDXSk6SoUEK8XaksyqGvU0x1SR5B3rcI9HGjt1MMTx7SWFNGSqIIpbyLgtwMvnt0l4baCuQ9Uh49vMuT7x+h1ympLMsnOT6c1LhQ6sqyKc9PIsTLkRMHv+bgzs84e8yKxEgPKosSGBvo4NFtE0szQyi7xcjaG6ksykIU5sf1S7bkpCcyMaLn/uoi3z24w/eP7vPw7uoPLHWLzE9PsTQ1wff37jAy2E9PRxsqpYzpGRNTs6PUNpSTlpPEcdvDHDyyC3dvBzy8HNj89UecOnWAG84XKKvIQq4Qk1+YQmx8MH1KKWPjA6hU3UxOGqmpKaG5uRp5j5R+TR+yrjb6ZO0M9SvpkYqZHBvlwZ3bSFrqefON9fzHf/wfAgL8f0QaGh8f59j5m7z1uzd4ae0LiJ+KhG3bN/Gzn/0H27dtAsxZimef+YUgMvbs3skzv/o5f/7T25jGxgCz5emVtWv44x9/L6xj+crOyuLZZ3/FH/7wFjqdTvh55NPOhuioKF5b9yrDei0L0+OkpyTyxuuvs8PK6n+VzTU01PPF55/xxusbWPfqq4I9CeDgwQMcPHFd+BvHx8c56xT2VLjU8cora3nvvX8KmYf29jaef/7XvPXWm0il7T/6Pfn5eax/bR3bt20TwtTmNU2cuuzNuldfwfH6NWSd7XS2tZpPn0sKaaqrprdLiqxHikYtR6vpo03SRE52GrGiCHKy02huqkWp6EHR102HtJW62goqK4ppqK+iva2Z7q42wUdv8fW3tzSSm5FKUW4W0tYmJE83rKWFecTGRREbF0V8oojEtASi4iLx8PMiNjkeUVIcN9xc2LFvB36hfpTVllFUWURoTAh+ob5cv2nPRfsLHLM9wjHbI+w5sosd+7dx8OQBdh3eyYET+9lns5djtkc4d/UM1qcPYX36ELaXTuLi4cgtDycuXbHlmsNFQsL9iE+KIjQ6kJjEMLyD3QiODuCSw3lcPByJig/D5ZYjMXERlJYVkJmVQll5ESmpCdRUl7MwP83szASrKwvMTppYmjOXzk2PjwoBa0tuwTRsYHxkiBHDAEa9jsmxYfPJ49Ms3KBOLVhZLWJkYWZSmExYrEyWnIXl0Gluatwc3r69xPLS3NPizzvcu7vC9JRJ6CyQtrdSX1dFVmYqUZGhREWGEh8XTWRECF6et8jMSCE9LYm01EQyM1IoLMihsqKEpsZaJOImmpvqzCJRq6S7q52qylJystOfPiYBUVwI/sG3uOl+Fadbl3F0u8yVmxc4d/0Up67acOziYT7d/iE7Dn3NxeunsTlzAJszB4iKDaCptQpHp6vk5GYwNz9FU3MdzS31+Pl7kZAoIiU1gbT0JFRqOWJJE55et7hkdw6Xm46EhQeRX5DNDSd7jtscISI8mIF+NQP9aupqK2luqqNP3o2sp0MoljONGVmYn2ZpcVboRzAODQpCYX7ObCv5Ic/Cq87VAAAgAElEQVTfEqoeN40yqO8X+iTaJK04OzuRlZ9JZkEGN71csDlrzSdffYz16UOcunicY7aHuOl3A3s3O/Yd38UXVh+x/cAmjp47gEewCzc8rmJ7/jhp6YmUlhVQU1uOrLcDrU6Brl9JR6cYhbKHXnknfYpu+gdUjI4ZGB0zMDI6yMTkCP06FWqVgvmFaYzDelrFjUREhnDu/CmSkmPp6GwhrzCD2Lhwc94iLoSM7AQycxLxDnSnvaeDyvparru4cMn+KuevXOHAkcOct7uMKCGehJRUSspKaWhsplUiRt6nRDfQj1yuoKWlBUdHR3x9fUlPT6eyspK6ujra2tro6e5EIm4xCwi5DElzA/XVFZQXF5AgiiI5Lprm+hra2tpISk7Fy9uX0LAIMjKziY5L5OIVe7bu+IYz5y+x/4gN1ifOYHv5GkeO2/Lltm/44uudbNt9kAPHz7J13xE+376bjTv28s3hE5y2c+D6LR9ueAZwzdkTG9vLWO21Zuf+Yxw7eRHfwCiS0wvwCYjkmqM7N90DuGDnhN1VF9IyC2hs6aCuvoWGRjHlFTVUVddSU1NHdXU1EomE8fFx7t27w/IPwtIWUWDJP1hoXg8f3GN6aoJ+nYaBfi1Tk+M/mkbcXTHnIibGxxg3jTIxPmaejo2MYDAYGBsbY2BggD6FipZWCalpGXh6+RAcHsUtTx+sj54wiwhJcxPDg3oWZqYZMw4JliSLfUbZK/tflqQp05hwmjio06KS99KvVgnflxUV4uvpQYdELEwiLGQnC6p0xDCIsqeXtqYWejo60Wt1qPsUyDq7UPapGBww0CntoqykHF+fQBwdXPD28ueWqydhodF8tWkbz/z6JV5Yu4E1r76Bk6sXk3MrhEbF8/af38XDO4i9B6z55bO/Zc3a9WzfuZd/vPsB//ff/5NNm7chEsWhVWuYmRgXpijDg3raW1voam9jaKBfOPWxTFcs5Xoqea+w4dco+oQwdF9PNwpZj7DRtwS15d1dgviyTGvuriwL/RgKWY8gwqbHTei1GiTNTei1Gprr66gsLaGnQyo8dnJslKW5Wb57+EBg81tCzBa7kqUfYnZygoWZae7fXhUmF5ZW6+nxUYYH+xkxDDA6pGdAo0SrlKPs7aa9tYnczDRqK8toa2lEIevCNGwQTqPMYb1lIQPxPwXEw7t3uLO8xPL8HMvzc0ITuoVE1dfTSXlRHkF+t3C8bMuNy2c4e3QPHo7ncbE7QYDrFWwP7yAp3JtgNweCPBzJTIigpjSXZFEoFcW5DKh7mZ4w8u2D2/DkEfdWlxjQqKmpqCQ9OYXo8AgCfHyRtrSQlhhHcV4W4UE+RIX6U1qYQUdLDdlJMcSHB5ARH0l6XARZidFEBXqh6hJje3Q/8eEBDPR1sjI9ytSIni5xA5fO2ODrdoPirGQeLE3z/f0VWusqOHPcmvAgP246XcfNxYnzp48TFRpIUkwYEf4eJIT74Xb1LAnBHqRF+lGYHElxehSlmTGkRfvSVV9EeaaIU/u2IPJ3ITnMk8CbdoR7Xiczxp+CpDACXC5hZ7ObKF8HEiODEIV401JbSmdrLblpcQR4OhMR6I2mr4uJET2pCdGkJceRm5VKQ20Ft5fniAwLpKWxBnjMuMlITmYS8THBpMaFkh4fSnl+EpkJQUQFumB3eg9H927k2rkDZCYFEhXsTHFONLMmFRpZK+L6UjpaqijLT6c4J4Wm6mJuz0/y/cPb3FtZ4LsHd3jy7QMe3TO/LswZngdmu9m33zJtGjGHOg3mpmNpRyt5hRnEp8Zw09OBtJw47K6d4r2P/sSefVvY+NU/2fL1h2ze8gGublcICnHnzNnDpGeKCArxRKnuJDk5hsBAT4qLs1EoOrl3e5GVxRmkkiYa6yrRaxSMDPbD4+9YnJ3jzso87q7X2bjxE95++/f87ndv8tFHH7Bnz27+8PYfePOtN9j09Uaeee6X/OdP/52f/vw/+OnP/52f/ew/+O9f/Cc//9n/4+c/+38886uf8+vnfsmzz/yCZ371c1584Tl+8/wzPP/rZ/jrX/7I73/3BuvWreUPf3iTtS+vYc2Lv2Xjxs/51S9/wbPP/JJXX3mZ9a+9ymvrXuEff/8bH3/0IWvXvsSG9et4bd0r/O6tNzEOaOhXyRE31pIUF8Obb7zOG69v4PUN63n3H//grTff4MUXfstbb77BDYdr7NphxYb1r/H6hvVs37aNV9a+zLpXX2HD+vV8+uknrF//Gi/89je8+MJvWbPmRda+/BJrXnyBNS++wHvv/ZM//vFtXn5pDa9vWM/al18y25u2bGb9+tdY9+qr/OXPf376HF7nrTffYMfT37dhw3rOn7VFo+ilp6MNcVM9dVXl1FWZWf06lZnGJOuRIm5toKQ4j/i4KMLDAklOiqWstICW5jo6pK1I21uoqS6jsCCbosIcqipLqKutQD+goburnd4uKYM6NUpZFzXlJdSUl9Db2U5XW6uQl0hMiuW6wxW8fNyJT4kjIzcdnyA/Tpw9xYGjh7jscBUbWxvcfN0QJYtIykyipLqY7KIsQqKDCY4Kws7xAmevnGav9TccPL6Pc/ZnOXrWmhMXj3P0rDVnr5zmuutVzl45zdkrpzl/5QwXrtpy6Yot9o6X8PF3Iy4xktSMeJJSRUTGBRMeF4RnoBs+IZ5cu2GH7aWTePu54+h8jZTUeELDAoiIDOGavR0RkSEM9KvRahRoNQohz2DJQqwszHJ7ad68MRg1Mj89weLsFOMjQ2gUvQxolMxNjbOyMCvYj6ZMIwKtaXxkSLAnmYYNwuTZsrYl+yCEpSdGmZ+bEpCsM9PjjI4YUCl7aW9roaqylMQEEdftL3Ps6CHsLp0jKNAXUUwEYaGBiGIiiI4KIyoylOioMGJFkSTEx5CakkB2VhqdHebCvfa2FrIyU/H388LP15PkpDjKygspLM4gvziVqPggLl4/za6DX7P9wGYOnN7DictHsbl0hGvudojSI7gVcIPNVp9y+oI1tY3F6IeUFJfkMaDX0NnVRlp6El7ebpw8dQyXm46UlhUi7RAzMTnK9Mw4YyYj0zPjaLQK2tpb0PWrmJ2ZoE/ezcjwIPNzUxiHBhg26hkZHqSmuhxpeytTk2PMzkwwbNQLGYlBvfZpoFzN/NwMy0sLzExPCv9eWpxndWWJ6akJTGMjdHd10NnRzkC/lonxMTo72rnp6kRDax0Nknri0mLYsX8b73zwZy45nMcnxB1nz+uctDvKBcczHDy1m798+Ht2HtyMzYVDBEV7UVKTS3JaLKVlBSSnxJGVnUq7tAWlSoZ+UIN+UINaI0fXr2RxaYap6TGMwwMYhnTI+7rQD2qR93YhETcxoNcg7RCTk5vBTVcnjljvJyFZRGlFPhHRQfgHeeJ0yx53X2fsrp/FO/AWkfERtHRJEaWm8PnWr3nv889458MPsNqzhwNHj/Ll1q24uLkTHRdPUFg4ETEiOjq70Q8O0dnVQ3dPL4GBgQQEBJCQkEBpaSk1NTXU1dVRW1NFSXEhLc2NtElakTQ3IGluEHDjdZWlrC7O0dDQQHFJGXn5hWTnFxApisfumgMHrW3Yf+QY9jdcOX3ejuNn7dh75AT//ORL/vreJ3z4xRbe/fRL3vl4I+9/uZW/f/oVf/3oCz77ehfb91mz48Axdh60YfehE+w/eoZPvrLixLmrXL/hyU33AKJi07hs78rZiw58bbWfbTsOcPLMZW55+FNcVou8T0NzSztl5dX0yhV0dHTR2NjIwMAA8/PzzMxMsbg4z53bK0IGwkJcWpif5e6dVUFEWDoj+nUaho0GYZq1tDgvvFdMTpgYHTEyMjzE2OgwJpOJiYkJtFotWq2Wrm4ZTc2tiCXtBAWH4urhzfUbNzl67CSHj9iYg9VScSvd0nY0ij5UcnPJigX7aslCaBR9DOq0wkbXcvJuwbvqtRq6pe1kpqYQExFOfnYWLQ31Qhh7eX4OnnzP0EA/bS3NzE9PcXdphcLsXFobm6ivrkEh62VQ149aqWFwwIBaqSEvJ5+kxDRiouPx8vQjN6cQ+2s3+OTTL/nlr9fw3Jr1/OT/+y/+8M4HiBIy+fjzrfzq+ZfILapg977DfPjJRv78l7/z3vsfk5Gew/vvfcz7739ITk4e/VqdMDkY1GnpkIifltz1oddqMOoHhPZoS2unpcPBgni12LwsU5zhQT2mYaMgxAZ1WkaHDEyMjgiX5f/wh8FzSxeHpf1bq1QIk4ymulpqKyuQdXYwOmRgdnKClYV5QRj8sDfCYm+yZCIsm/iVhXnhsvzM4lu1EJcGNEpU8h56u6R0tYupr64gJyNVGHsPD/YL/vYp0wiP7t0VJh0WcWJ5Xpag9+MH97m9tIhRP4BK3isU6w1olJTkZ+J+4wr7rb7ksu0Rgj2d8Lh+Fm+H88QH3SLU/RqRvk5E+bkQ4nWDML+bZCZFMtzfR1SYL4G+rhTkJDM7McyD20t8//Aey7OzqPsUhAeHUFJQSGeb2aY2qFNze3mO/JxU/LxdqassprO1niDvW8SGBzKqV5ORGENJbjqrcxMMqnspzknDz92Z7JQ4uiWNtNaU0tlcg6pLTHNVMaqedr67t8x395aRNpvZ9KreLno62jhlY822TV+QHBdNSmwEYb5u3LI/j93xA6RG+NJYnEZapA+pEd4kh3lSlBJBeaaIzBh/4oNuEXzrCqkR3vg7XyTCy4HUCG8KUsKJCXDB3vYgkb5ONJTnkZsajbKzmcyECGJDfUiICnhqrZIyN2WkMDeFqtJ8EmLMZAy9TklVeRFlxXlIJU2o+rrJz0ohMtSH2DBvkqP8KEgJRRR0g1CvK7jZH8fL6TR+bhcI9LrC2eM7OHdyN5reRtoaSslMDEfd08Lc2ABpsaGE+rmhV8ngyUNzHuTJtzy4vcyTR/eFnAxPME+KTCaWZ2dpa2mktqaC2ppyIiKD8Q/yJFwUzJ5DVuw+vI0vtnzAn999g7/+4w127P6cP/7lFT78+M98/Ok7vP/hnzh+ch8xsYFEiwJok9ayY8eXfPbZu9jaWuPj44JW1cP8zBiZaYlkZyRTXpSHVtHL7aVlhgb0TIwaWZqfYHp6mNLSHKJjQjh67DBHjx3G2dWJJkktobG+vPP+W/zpn+v53TtreOOPz2O18x3e/ccGNn7xN3ZYfYzVto/Y+vUHbPrqn3zy8Z9xcz3LmZN7+PSTf/D7363nb3/5A84OFyjJS8bV+RpODlfYsnkjf/j962za+DFx0cH4eLpge9KGjZ9/wpZNG9m9czvurs4EB/hRlJdNX7eUtuZ6hvrVDOu19KvkeHu4ceqEDVs2fcWmLzdid+EchTkZNNVWUlNRwoWzp/nsk4/YsukrztmeJiYyjNMnbNj9zU727N6F7ekT7LTaygkbazzdb+LlfpPNX23kg/f/yaeffISrixOlRblcvXyREzZH2WG1jV07tuPp5opK3kNFaTHBgf4cOrCf/fv2cOGcLZFhISh7u+nr6TSH5p/SuhSyLtR9MhQyM861sqKYivIiqipLyMxIJiTYj/CwQLIyU2hsqKapsYbamnLy8zIpyM9CIm6kq1NCeVkh4tZGerqlqOQ9qPtkaPpkqHq76ZS00FBdQXNdNfLuDloaanH3uMmFi7acOXuSmx4uXLp2kYtXL2H1zS4OHTuMzenj2F48i+NNJy5ft+Omhwv5JXnkFGYTmxRDeEwobt6uHDl+iK93bGb7nm3sOryTb47s4sCJ/dicP8YZu5PYXj7FGbuTnLE7id3184KdycffjcAQb6JEISSnxZKVm0JyZixBET4EhnsTlxJJZFwwt7ydcPe9iSgpksqaUkLCA/AL9CI6NpywiGASEkW0tDYwaNAJzcDz0xPcW11iZWFWQLfeWTZPKox6HTpVn3A4JOtsRyXvYXRIz9CAFr1WJVCWZibGBHrTxKiRxdkpludnWJqbFm6zWFvHjINMToxiGDR74sdGhzAODdCvU9Hd1U5lRQmVFSWIYiLw8ryFt5cbgQE+xESHExcbRUiwP44OVwkNCSAlOZ7ysiKqKksJCw3E18eDivJilAoZOq2SxoYaaqrLkfd20dhQQ2FBDt097RQWZZGTn0KjpJrASB+cPa/jFngTnwgvAmL8cPC0xy/KhyCRP/5RPtxwu4aHnwtllXmI2xsQxUYgljQxZBwgNy+T8opibro60dbegml8mNXbi4yODTE8Msj4xAgDeg3yvm565V30yMxThqnJMcZNw4yOGBg26hkdMYurudlJlpfmmJ4yPT2xl2McGsAwqEPR1/NUfAxxe3X5Kff/NosLc+byu6flYf06DUMGPTqtmiGDntWVJWamJ5GIW8gvyCYrP4PY1GiOnzvKhxvf473P/kZgpA8ZBclYnz7Axm0fsdfain98/CcOn9yDd+BNnNyvkJgeRYO4CnF7E41NtRQW5SJpa0ajVSDtENPZ1UafwpzJGdBrmJmdYHJqDLWmD7WmD8NQPyq1nK7udkpK8ykpzaexqYaq2jLCo4Jxdb9BYUkuXr6uWO35mtMXjmN9+hDB0QE4utnj6GbPLX83opLi8QgKZsfBQ+w6fISNVjv4dPPXvP33d3n77++yccs27Owd+dt7HxKXnIZmwEBmbgEKTT/pGVmcPXsWa2trRCIRlZWVNDY2UllZSawomuqqCurrauju6kDdJxMIbv1qBUP9anSqPjq7eigsrUCUkIyHjz9Xrzvj6umLk6sHew8dZc/BYxy0OcPuQzZsstrDrkPHOXfNmcs33Dl50Z6z9k7stTnFV7v2snXfIazPXODUpWscPGHLlm/28/mWHXy1fTebrPawZec+Dtuc4eJVJ06etWPbrv1s23mQTzdu54uvdrBrjzX2jrcoKa+jR6aktKwaWa+Srm4ZZWUVNDc3YzAYmJiYYG5uhokJE6srS8IkYmlxXuiDsPSLfPvoAUuL85jGRhgZHmJqclx4jS3MzwpAhXHTKAP9Wgb1/UxOmAWEwWCgp6eH/v5+mlvENDW3Ul5RRWhYBC5unpy0Pf+vYLUlJDxiGESrVNBYW4O4qRF1n1zISuhUSsHjb0GaWnCkls1ut7QdcVMjeVmZ5GZmCGuMDhkYHTIwMzHOneUlIWQ8PKhncmSM9MRk0pNTyMvKRt2nMHdGqHX0aweoKKskMjwKTw9fysuqiY6K46aLOy7O7ly75sLf/vkZP/m3/+T9z7bw7sdf8d5HX/Hbl17H5vQFHG96suHNt9nw5tt4ePqSlGzGw/r7B9LWJkWlUAq5BkvOoaWhHklzE/1qlVCiZ2nZNg0bGR0yMKjTCo+xdElMmcZ+hLy1iJK2lmYhTD0zMc7MxDiTY6OMjwwL6w1o1EJ43SI8ers6hRxGX083FoKWQtbD8KCeidERswhbWebRvbv/q3zOYlmylMr9UEz88JqdNAmWJkO/Rvig6ZZKaG2so6GmkoaaSgY0Zl+hBfVqGjY8/aBaYso0xuTYKFOmMYYH9YwZh1hZmOfh3TvcXVnm8YP7TI+b6GyTCCF1vVaDoqeT7JQ43B0vcXTfVs7b7OHW1dM4nj+C25WTRHo7EnjTjpy4INKj/PG5cRFv58sEejrSVl9Ga10ZmUnRKHvb4MlD7izN/Kg5OTs9g7qqasZHzIQrczbFSGZaIu6uTkSFB1BbUUR2WgLJMZE015SRkRhDTmo840M65ieG6RI3EB3ix9Xzp4gI9MbJzha/W44sThiZHNKi6mlndW4CnjxEp+whKTaKQa2SiVEj8TGR7Nq2Ga9bTqi726kvzSHK1xUH2yOkR3jTVZtHfX4CGTE+xPg5C4IixO0qYR72JAS7EeHlQEFSGMMKCbKmUuJD3Aj3diAmwJXs+BA0slYaKrLRK6WIQr0ozk7AzeEiWclRlBek0VJbSmFuCuVFOUiaapD3SJH3SCkuyDZvpkvyUfS0U1ORT2ZSJAVp0VTlJVCdF4vIz564AAcifa4S4n6REM/LhPle55T1Vv7x51fY9MlfObjjC/Zv/4IAt+skRvnjan+e9Lgw5k0G7i/Pcmd+Bh4/gO8ewZPHgv3OIiJW5+dpqqmhqa4aUUwEV65eIDDEl0v253j9D6/w0Zf/5M0/v8rfPvg9X3z9TzZufpeTtvtYt+FZvtz8Lm+8tYat2z8nIsqf7NwEbrhcQhQXxI4dX7Jv3zZsba05fHgXXu43KCvOYdJkJDUpFocrlyjNz6e9VYxRbybVTI0PMTlp4Ntvl4C73Lk3x8PHd1Hq+kjKiOO66yX2H9/C9kMfsv/0Zxw8/Rm79ryLjc1X3HS2wcfrHC43juHsdBQvj3P4el/Ewf4oTg42uLte4PpVG/w97clMjiArJZK68lwGNF20NJQS6OtCgI8z5cVZyLtbkXW0UpyXQaekEa2iG61CxrBey8z4CCajHpNRz/yUifkpE1NjRgbUfUhbG2msqaClvhppayMd4iaaaitR9HQg65DQUF1OU20l3e2tKGWd9KvkaFW9TJqMyLraKMzLpKw4j7LiPLIzkinKz6KitICm+irEzXU01VfRUFtBa1MtXdJWZF1tGPo1DA/2Mz4yJJxsT44NMzzYj16rorm+RiiVaqqrplsqEVCiAxolzU3mcHtpST5ZmSmEhQbg4e5CeFgghQX/P1nv+dV2gmbr/gH3y1nr3rlz7sycO6F7Okznqumu2JWjq8o5B2xjm2yTDCZnMDnnnDOIIARCRElIQkICSUiIKHLGqexy2VVdz/1A6dfd5374LVjLrIUtZPvd77v3sxvo6mylr7eLvt4umptqaaivYnRExrTZgE47JgRtZy0mrKZJoR9iSqdBLR9muL8XtWKE0cF+srLTiIoOw++uNzH3owmNCiH2fgI+d/2JTYwjMy+LlMxUAkPvce3WdYIjgkjOSCIyLoLapmqkQ71U1VeQlH6fN955jTMXT3HmykkhWO0V6Il/qA9+Id74h/oQEO6HX9Ad7oX7ExlzaGmKig0hOi6U+MRI7idHE5ccQVRCCNH3Q0nKiCUlK56E1CjikqNISI2hsCSXssoiWtobqK4rJyklgfTMFOoba2htb0I5MigMRmv2BSG7sLI4x4x5CqtpkukpPXNWs7AwshgNQtDdqNcK7byzFhNzVjO2aSPLC7MC4clxfViam2F6Ss+kToNRr8VqmkSnVaHTqrBMTzE3a8E4NSG0Ahv04/SIO5D0dCJqb6a4KI/UlPsUFeZSVlpISnICuTkZ9Ig76JV0UVlRQn5eFvl5WdTVVjIyLMNsMggXDYV8CO34GI0NNVRVlmLQa9CMj9LQXEFTaw0lVXkUVuZxN9IXNz9XPO+5c+b6Ge5G+VHWUMqYfoThMRnNHbWIe9sRdTXR2dWKpLeL+oZq8vKzhPD082+/ZndvE5VajlanYnllgYeP9liyzzGmGqVH0klrWyPL9nlWVxbZWF9mc2OFzY0VtjZXhTD1oWXJJmQ9HJebvd3NH2lNB3zz7GtevnguBGMdzcIPDvbY2lxnfs7GyvISy/ZFDHodGvUYba3N3AvyJyQyiI6+NoKiAjhy8lOOnTtCbmkGhZU5RN4P4c33/hu3O9fwD75NRV0BbR11RN8Ppqg0i6FRCYbJcQyTWoZHZOgm1EIGxzCpFcSCfXkek9mAYVIrXGMWl2ZZWLTR0dlCdk4KNbXlFBblEBMfQUx8BHmFWZTXlJKUEc9F53OcunScU1dOEhQTTHB8MH5h/sRl3CezuIio5BT++T9/hn94BKHxCfzmtde55ubBJ0eP89XJM3z0+Zf8609/TkpmDk1tHWgmJuns6eOmmydffPEVp0+fpri4GKlUSn9/P93d3TQ11jNjnWbabDwcjn98XzvE8t7m6iHy1WpjRKmmvrmNqLj7uHn64BMQzG2/QL48cYbTl65z1cULN+8AvPyDuRseR0JGPvkV9ZQ3tNPcI6W8qY20wlKiUzMJik7Awz+I89dd+OL0Ba7c9MA/JIrEjDwiE1Jxu+3PFWc3Tpy9zJ8/+Iw/v3+E9z8+ypGvzvLJ5yc5fuoi8YkZiHv6kfQOUFJaSVl5JenpmVRWVqJUKrHZbOzv7/Lob8vh9nbY2d7kwcGeIEAdHx8c7LG2uszK8hJbm+sc7O9ysL97mH9YWz7MuK6tsLQ4z7L9EDu8sLCAwWBAoVCgVCqR9EoZGh6ltU1EdEwcvgFBOLu4/1VEaJQKZL0SIdyrHBlmQqPGoB0XgtaOa8Kc1YJt2iz49x1DrsU4JdhVBqV91FdX0dJQj6SrE/24RhARu5sbzM9YkXR1kpuZgaynl8zkVOqqqpEPDWMyTDJnnWF1eQ2VUk1XRzfZmTmkp2Uj7u6jqrKO9LRs4mKTiI5O4uiZK/zylbeITy8gOjmHwPB4/uUnv+Lnv36Fc5ed+dkvf8urf3oL/7tBZGblUVlZTVVVDRazlQf7B38nCKwmo9AibZs2s7K4wMrigiCCVpcWsc/PCS3e9vk5oURtdWmRlcUFLMYpZswmgcD0v4uInY11IQ+xvmxncdbGjNmEUT/xd7aoGbOJ8TElypFh4ePY6IjwvRzWKEeg+bvn3wh5B0fp3MO9Xfa3t4TnbwWF43GgAbfXV4R6eatpUtjeKYYHmJoYx2I0MCzrE7Zc9nkbD3a3eProoZBvcWRddjc3hHK9lcUFIQ/hCJRvrq5gmzYzOiDlltNZzh37iFOfv8vN819y1+0ygW6XuON0Ao+LX5AR6UNLeToVWXFE+N0kJdKfyABPspIi6OtsYHl2kq1lG3z3jO+ePoCXhwPr9998w7hCgW3awotn37C/t/Oj72+JAZmElOR43G5do7QoF61azpBUQnd7M5LONsqL8mhvqkPUXI9mVEZRdiqXTh8lMymWutI8/NydqSnO4eGmnb31JZ4+3OP751/T1liL85WLtDXVIx+S0dJQS2JsJMV5Gbx8vE9jeR4xAV6UZcTRWZVLTU4ckvoCSlJCKUwMprU0jdrceOIDXIjwubXmEz4AACAASURBVEFhcjj1hSnU5CUyPtjJmLSNuqI02qvzqS/NJvrebQzKPrqbSyjJiqc8NxFpZy3F2fepKcmkrCCFWZOGgZ4WkuLDaGkoRyxqQj7Yy5C0B5mki77uNhYsk0yqBpGK6hjurEXd24isuZC8OB+qs8IpTgogxv8aiaEeZN4PJND7CmeOvct7r/+Kq2c+5+yRdwi540xmQghJkQH0tNbwl6cH8MO3h8Sov7zkxdPHvHz2hIOdbbbXN3j29VMe7R+wvrSEbmyMrvY2bjg7kXA/mk5xG+edTnPu6kmKq/N49a1fc8bpK85cPsK7H76Cl+8VPv7sj7z97m+5cOkor73xW+4F38Fo1mCaVjMw1ImT00lOnfqUGzfOcfnySTxcr5EQG4ZKMUR2egqhAQEM9fUxPXVIZRuTD/Lk4SbwlLW1GVQaGRVV+fQPSsgpzOKC0zmcPa5w684Fjl14hws3P+DYhde4dPUjXN1PEBXlxv373oSF3SQ8/BaJiT6kpQUQ4O9EVIQ7GamhpKeEUVaQQkttMc01RQz0tDHQJ0I/PsJAn4j66iIaaopRK/qZt07R3yNCJuniycEO9jkrcxYj22vL2Odm2Fq1s7Y0z+riLCsLNuatpsMLmEqOWj7EiKwXqbgDSWcb48oRFEP9tDbUUFNeTFNtJT0drcgHpQz296DTKBgdktL7Ywv0yGAfvWIRI4N9aNVyjIZxTJNaNGMjDA/0MjLYh2ZshMkJtTB4OkK5js22Y3jVKEcZGx1CPiRDJR9mamKcWYsJy49lYz1iEQ31VZSW5FNWWkB1VSm1NeXUVJdRXVVKU2ONQG6S9HTQIWpmTDnM/JyFWZtZ8KE7MI3GiXHMBh3GiXH0mjG0Y3LGRg97S1JS7xMWHoSv/x3ikmJJzkgi/n4CMXGxFBYXIersoKWtldDwEK5edyIhMZ6gkAB8/e+QlpGMpK+bto4mGppr+OTzD/jsq0/45OiHHDn9OWevneGW901uB3jg6e+Gh58rtwM88An0wvfebQKCvAkI8sYvwIvbPq543rmF551b+AR6EBzpS3hsAGExd4lPiSQ9N5GE1CjuhtwhKiGM+2mxZOVnkJqVTGxiNFn5GVTUllFcUUhrYx3jY3JhqbNmX2DNvsDirPWwh0GnOSzKmhhneWFWoCnNmKcwT04ItCRH+HlSp2FqYpz5mWmBwOTAwponJw5bnkcGUQwPoBwZpFfShVwxxNy8la3tNebmregm1MJ2u0fSSZ9UTG9fN/UN1RSX5NPcUk+/TIK4p4NJgxalYpi62kqSk+LJz8tC2idGo1YgHx2kr7cbnVaFWiWnva2JxoYa+nq7GR05bI0eGZUhG+phcESKbLSXngExcemxFFQVIh7qpl8po18pZVg1xMT0OBKZmOKyXGpqy6lvqKKmtgLdhJr8gmw+/exDomPCkSuG2NpeEwZnvWGcGZuZuXkrWp2KMdUoFquRldVFDPpxzCYD83NWoShvfc3O+tph6HhxwcayfV641uztbvL1kwdCr4SjQO7rJ4948e0hXdCBcl1fW2FzY41ps1Hg+qvGFKhVSnrEXTjfcCI2MZq6tmpCogK56XGNL09+RnNHPbLRXjLyUoiMCaawJJP8okxkQ91oxkeprCmktq6MHkk7KrUcy7QJ7bgag16HZdqEyTjJ0uI8qyt2pib1whBqm7GwtbnO1KQeUXsrvZIuusWtBIV4U1KaS3JKLFeunePsheNkF6ZT11JFRn46rr5uvPv5e7z7xfucuXaeW35uXLx1haDYcPzDwzjtdI2f/OZ3/Pb1N3nnsyP8/s23+ejLY/zkV7/ln//tp/zzv/2U0xeucNsvkJLyGhpbOoiKTeTMhcu89tobXL58mZqaGtra2mhoaKCrq4t+aS/2pQUBn+tYcjg27xvLh6QwvV7PmEqDpFdKcXkFGTn5VNU10tDaQU5hKZFxicQnp5ORX0pxVQNFlfWk5RYTk5RBWHwyUSkZpOQXk1ZYSmhCMtfc73Dy0jUu3XTHwz+IyIRUYpIySMzI425oNKcvXOXkuStccLrJlyfO8dpbH/HGnz/hz+99zmtvfsif3niPoyfO4+Lqxc1bHri4ehIVHUtGRhZdXV1YLBbsdjv7+7scHOzx4Mdnd+cwHL23uy3kIRykykcPD9jcWGN9bYXtrY3DMrndbbY214VOmLXVZcHKtGxfxGQyMTo6Sm9vL2KxmN6+fsZUGmrrGvD1u8v1W26cu+TEFSdnLl66eoh4LczNoa2pEY1SwejggIA71SgVKIaHUCvkTE9NsmCbETITjr4HR2GacmQYjVLBoLQPSVcno4MD6NQqLMYp7PNzggBZnLXRJ+4m0M8X1+s3yE3PpL25hZ7OLvolvfR0dtEnkdLR3olE3EtcTDwtzSK6OiV0iMTI+odJSc6kpKSG++n5/PqP79DY2U9qXjl/+vOn3A2N5W5wJL955XVSM3JpaBZRVl5NfkER7e0dVFfXUldTi806w6ROy4RGLVwUHHQk+/wcK4sLAqJ1e32N9WW7QKFyXBwcNi+HxWlCo8Zk0AvXCMfXOrIMjiHbMdTvbKyzurTIrGWaWcu0cGFYXVrEZNCjGB5iZECGtEeMcmSY9WX7/y9z8OLZU77/9rlQOOewMjlC1X/7/K2gOBzuN3h8sMvu5ppQOOQ4WasVI2iUo2hVClTyYUQtjUJt/PLC7I+0jg2hG8RB4NpeX2NlcQH9uEZ4LR3iyTZtZlKnZWx0hN6udrJTYgn1dcXn5nlcLn6Jj/MZ4oPcDgfpO1cJdr9IathtMiL9iPZ3IT0mkNh7nsQGe9PXUcfzBxtsLVv59vEOL57sw3fPefH0Mc8fP2baYGBrbR2++56vnzwS8HgzVhNtrY34+XoRHhwosKP7Jd3MThtRDsvo6xaRlZpIYVYKDZXFlOSmEx1yl9KcVCoLMinLTWN3bZ6v97Z5+ewxe5urtDXWkpmaxMiAVAgzVpcVERsWiKK/m/LcFBJDfClLi6I2Ow5pQ5GAaq3IiKK9PIPa3HgSg9wJ93amMDmc2vwk8u6HIKopQNHbQmtlLqWZceQkRRIf6ktlQSL5aRFEBrpSWZCIpL2Klpp8qoszaK8vYdakobO5krioe9RXFyGTdCAf7GWwT0x/Tyej/WJskxoMShkDHbUMiyoZ7aikqzKVkgRf6rPCqM4MISvKi4bCeCpz47h35yoezmc4d+wD4oI8iAl0oyQjltrCVPISI2mpKmDOqGF3ZY7VeQsrs1Ye7GzCy+c82j9geWGRna1tvn78hOdfPz3sZlGPkZObQU5uBuU1pdz2d6eqqZSzTsd49e1f8cXp9/nFH/6FG55nibnvS1CoCxnZkRw/+THHT3xOSVk2y6szWGa0SGXtBAV5cf36GQIC3Dl//kucr56lrbmGaeMED/e2GVcoaKmro0/cjUE7jkGn4snDTfT6UXx8b3DpynFOnvoCbx8PfPxuc/HKWZxuXsTT7xruvhdw9zvF+esfcNv3PD5+l4mI8iAx2Y/4+NvExXkRG+tJSIgzgXevkpTgT2lRIjWVWbQ3lCFuq2Ogpw2TToGst51JnRydeojOtlpyMhKoqyrEMK5AMdRHaUEOcxYjD3Y22NtcZXVxDpv5MM9hMx8WJlmmJpizGFm0TbNom8YyNYFqdJD+nk76ezqRD0rpbm+mOC+LnPRk8rPSKMnPpraihKryIjrbm+hoa6StuY7hgV60ajnjqlF0GgWTE2qsZgNzMybMUzq0arkgIGamD4XCjHmKWYsJ27RR2FTrx1VMaMawz9sEi6QD2jBjnkKrUjDQ10NbawOVFcXk52VSUpyHqL2JAZmEHrGIutoKOjtaGJBJ0GnHmNCp0KjlmIwT2GZM6CfUmE0GpiZ1GLRqdGoles0Yk1o1UzoNk1o1lik9UxPjaJSjpKYlEhp2j5CweySlJ5KRm0lldRV1DfU0NjchlvQg6uwgKCSYs+fPEBgUQJuoGe2Empa2Rhqb60jPSiY6LpzAYD9uedw4tJB88hYfH/uIs9fO4OxxFSeXS1y4fpbz185wy/M6zm5OON+6zA2XKzjfuozT9fNcvnqWK9fO4O59g7shXgRF+BAYdoewmEDiUyIJiwnE7Y4z/sHe3PZ3526wH7GJ0SRnJJKWnUJReQF1zTW0NdWjVoxgn7cJ4mHGPCVYUh1XZY1yFJNBx/zMtFAs6qDs2aaNGLRq9OMqwWo2azGxvDArUPjmrGbBlqaSD6McGWR4qB/t+Bij8kHGVKNodSpUajlyxRB9UjENjTVI+3uoqi6juCSfmtoK6uqraGtvYlQ+iGFSi9ViFLIOhQU5iLtFjClHGBmW0d7WxKxtmnGNEo1agWpsFElPJ+JuESPDMuSjg7S1NjIqH6BH0klTax09/WLqWmvRTGqYsOpp6WqhpauZRlEj7d2tlFUUk5WdSn1DNS2tDTQ21VJRWcJ15yscP/El6RnJtIuaEXW0MDgkZXhEhkI5jHl6EuuMiVH5IJ1dbcKjVAwzrlEyadAybZ5kxmpibtbC4oIN+9KcQC7a3dlge2uNhw92efL4gCePHUWrL4Wir2+fP4Mfvuf5N0/Z2T60mDx+9EC4REybjXR3dTA6MoSsv4+AQF8yctMoqsjDP9ibsJggTl04Rqe4hVGljNyCdMZUQyjHBmlqrqWvrwP9hBqFQsbwkJReSScDsl6sFjOThgl0Wg1Tk3qmzUY21lfZ3tpg1mblyeOH7O/tsLgwh23GwtCgjMaGOsTdIsor87h4+Rj3gr3w9nPlXog3QRF3Ka8tJjn7Ptc8rnPk7Jf88r9/zW/e/AMfHPuMry6e4quLp/CLCOHSLRf+j3/4R377+pv847//hN+98RYffHmU//dnv+R3r73J639+n9+88ie+OH6a37zyJyprGmloFhEUGkVM7H0CAu5RUVGBRqNBLBbT2dnJ9PSh939tdflwUF4/tOk5ShlnLYfN1Cr5MHK5nMGhEaT9A4h7eg+DzP2D9EgHaO3sQTokR67WodIZkY6oqGxoIyYpA0+/IK66eOETHIF/RAx3gsO57OrJkVPn+ezEWS7ecON2YChu3gF4+N4jMDwWN+8APvvqFJ99dYqzl67zxfGzHDl6jnc++IK33/2M9z78kj+/9ylvvfMxH318hC++PMG167dIS8+ks7ObmZkZ9vb2WFtbY2NjjfX1VXZ3toSW6fW1FVZX7Ozv7fDdy2+Bv/DyxXOePH4oUJd2d7aEOWhjfVUgqq2u2FlcmGN+zobVYkalUtHb20tRUdEhNlcsQdo/QE5uPm7unlx0us7p85e4fOU6Fy46HV4i2pub6Gpvo7e7i/bmJkEAaFVjQoeEo1zNIR4cg7RBO464Q0RbU6OAQzUZ9Kwv27HPzwkWlxmziUmdFvOkgcbaGs6ePMHbf3qdHlEniuERmusbGJYNMDo4RKeoC/mIgsb6JgLv3qOivIbmpnYqymuIjbmP05UbJCVlERCWwD/86y85fv4Gv3zlLW56BlDXKuY3r7zOP/3rfxIRnUBrWxca9QRSqYzC/CJqq2sY6JOikisY6pci6epkWNaPUT/BrGWalcUFttfX2FxdERqe97e32Fxd+bvLhKNV2iEAZi3TQm5kc3VFwJ9urCwLl4y9rU2BjPRwb1cohFuctf0d/co+P8f01CSD0j5ELc1UlpbQ1d7G4qzt74TC34oIR+Gcg1DksDM5qEj/u5g4/LVDFODu5hqLs3/12NqmjQKWsbe7A2lPF21N9YhaGukWtQoeQ0e/hkE7LlxlHMFvi3EKg3ac9WU73z79mod7uwIKV6NU0FBdToivB65XTnHH+SxXTnzIhS/eIdDlHJG3rxLnf4P4uzdJDfOiOjuW6rx4ksK9CfO5SVyID621RcilHcybxuH7p7z8+oDvvn4EL57Dd99hmpjAPr/ADy8Pka/ff/eC3d1tFhZtmMwGurrbqa+rEfB6/dIe5memD1noq0tUFOdzx/U60SF36e9uo6W2nKLMJAbFbdgmNXz3dJ8nu1s83t/+0UK1L7Ri8sN3zJinSL0fS3NNGeMjUqSiOpLDfClODqcqI5qx7jpE5elUZkTSWHCfstQwMqN8yYj0ISP6Lm0V2fS3V9JenUtrZS5ySTPDPS2UZN0nOSqQ3OQoQnyvkZ8WRm97GTHBbhRnxZAae5fa0gxk3Y1oRnupK8+lqbqYzuZq1PIB5IO9KIb6Mes0SNoa6e9ooL+1hp66QvobCumpzKAuI4S61EBassMQFcVRlhhAbU40JekRxN5zJyHCl3B/VyJ8blBXmMhodz2S5lJENQWoBrrQDEtoKC8g9O4dspIS0KkUPH24z/b6BsbJKWYsNh7sH/CXFy8x6g2srS4zMjqA/11vvjj+OacvHqegIpu3P32N1z74A+evH+XSzWNcvnkMZ49TRMTeJj45kF5pK9k5KfT0tvL0mz3aO2r46tgHfPrZmxQWpaDW9FNbW0hTfRlb64sc7G7w3fOnjCsUhAUG4u3pgXJkEJVigK6OWrKy4wgK9iQpKRz/u154erkQEOhLQKAvl5zOcMv9EvfC3LjleYKbHkcJi3InNMKd+ER/UjKCiL/vS2y8N3GxdwgNuYW/zxXux/mSmxVDRUkGjVUFNFUXM9Tbyfy0AZ16iNFBMQN9IkYGummqLaeqNB+ZpAuZpIvcjBQaqss52N6Al8/ZWrWzv7XO7sYqy/M2LFMTGCc0TOnUmA1aZqenWLRNszRrwT5nRa9RYjXq0ankSDrbaKmvprqsiJL8bEoLcigpzEEq6WR4oJeWxhqaG6oZkkmYGFei144xrhplSq/BZpliZnqSyQk1mrERxlWjGHQq9OMqYeictZgEEeHYaDsWEiaD7rD00GZhxjzF+Jicgb7DzofurjZaW+qprSmnvq4ScXc7I8P9jCmH0ajlaNRyjFM65manWZi3smyfwzZjQj46gEE/jn5Cg0GrxqjXMv1jLsJs0GHSazH/ODjb523k5WcRGxdJemYKecW5ZOVn0yXuZnhETnePGElfL4PDQxSXlhASFkxUTCRd4k5G5MPUNVRTWl6EqLOVnLxMsnMzuOnuzPlrZ/jizBG+OHOES7cu/kjF+Su96brrFc5dOcWps19x+txRzl44ztkLxzl/6SSXr57G2e0yrrev4uHjjJffTe7cdeHOXRfcvW/g7HYZZ4+r+IV4k5gZT355Dhn56cQmx5CRn05zZxPDsj76xJ0M9PVg0KqFa7JGOcqwrO/wOqPXMj2lF35GM+YpQfjNWc0YtGrUihEMWrXQZL26NI993sb8zDSLs1ZmLSamJsYFX7lWpUCpGD5ErTZU0y5qpk8qRtrfQ79MgqS3i6bmOhKT4ggKvkt8QjS1dYeUKdlALxN6DfMLM4yODNDcVEeHqAWNWsG4Rkm/tIe+3m4GB/owGfUMDvShUSuwzZgx6MfRaVVMTepQq+QYpyYwGfVIJGJEna2Ypo1MGHWoJzSk56UTGhVGfHIcEbGRBIcGctv7kK7UUF+LqL2ZZ988xmjSk5GZQnxCNN1ikeD7f/rskdBU3dBYQ1p6EtEx4eQXZDM03I/Fajx87/3YYeHosZixmlhanGVtdYn5OSsH+9s8eXzAo4d7PHv6iKdfP+TRwz2+fvJAuDo4Nsgvvv2Ghw/22VhfZWV5iVmblbnZGWwzFgx6HWqVkqFBGQX5udy4eZXUjEQ6ulsJiwwiOS2BeyH+1NZVkF+QRVV1KYMDvZhN+kNS1Ljy8O+h+dBtoFaMoFSMCt/HoNdh0Oswm6ZYW11mdcXO9tYGqyt2VlfsLMzPohpT0NrSRHZWBmGhgYRH+hEdG0BhaRo3XM8TFuVHYnoMCakxnL58gtfef53fv/Uqv3vzv3n943f4+MRX/PL1V/n1W6/z4YkTvP7hx/z7f/2OX/7+T/zqldc5cd6JM5ed+fzoaX7xm1f5l3//Of/1uz/ym9+/xtET58ktKKessoEbNzyJiIxDLleiVqvRarXIZDJUKhXr6+tsba6zbF9kZXnpcAO/vsL68iIWo+GwU2ZkAK1KwfDQAGKxmK6uLoZGhhmVK2kXdVJaVkFxeRUxCUnkFpVSUFpJZFwit/0C8Q0MISw6nvD4RPzCIrjq4cUXZ8/zyYlTHL94mUu3XLnq7omTmwc3PO/gdfceAeFRXL7pymtvv8eb737Ixas38PAOICwqieu37vDV8Qt8euQUb/75I3712z/ywYefcfuOP9ExCbS0tqNQjGGz2VhcPLwSLC0tsP03vQ7L9kXmZmdYti/y8MG+ICK+/+6FkLXZ3dkSns2NtUOR9WPvi0NEWKZNaNRjiMVi6urqCA8PJz09ncqqGnJy8wkIDOLGTRcuXLnG+ctX/yoixseU6Mc1jI2OCI9GqcBqMmLUT6BRKlCODKNTq4SyOUfg2EEWcvj3HdkBR27CgYh1DNhjoyP0ibtJio/jo/fe5d//+X/h5eJGQ00tTXX1lBYWMambQD2mITM9i7SUdJITU4iMiCU3p5DMjFwuXnDC3e0Orh6+vP/ZSf786QlKatr5xe/f4uJ1T3zuRfL2e58THBHH4JCCKaOFhfllNBotpcUl5GRl01hbh7RHgmJ4CHGHCElXJ2qFXECxOjIfDgvWzsY668t2QTis2Zf+Lmg9P2MV7FyOLg2HGHF8vrW2yqP9PZ49fsSj/T12NzdYX7YLdCvHReNvBZrJoGdkQEZrYwN94m4WZ20CWenJgwMeH+wLxBtHaPX510+EfISjJ8IhJHY3N9jd3BCExIPdLQH559gaWk2TwiZrQjOGpEvEQF8P0p4uGmoqKcjJpF/STWtjHc31dciHBllemBeIWw6r1criAgbtuCDG9OMaJF2dmCcNLNhmEItauHX5FJdOfExMoBthd67jeu4z7t48TZDrORICblGcFExxUjBtJWmM9dRTm59EfnIYWfHBJEbcJS0uFFF9GU8PNuCHb+AvL3n55CHfPXvGyvw8q0t2Xn7znO9ffscP3/+F58+fcXCwx8GDHRaXZpmxTrO+toJ2XI2svw+DVs3W2jJPH+7T1liLv6cbCZHB5GckMS4fYGd5FqtexZxRy4ONJXY3VpgxHYqGv7z4Bo1ylNLCPJ482CMqLJi0xDhsRh1mrYL2qkJuXz1NYWIodTnx1OXG0VGRQVNhIuKaHIoSg0gJ9aI4OZTC5HA6a/JZmJKjlrVRnp1AS0UO2hEJUlEduclRhPq6csflFC01mXQ05ON05iNuXPyClBh/SnISaKzMoawgBV+PawTcccHH/Tp5mcmU5GdSX1WGRNSEqLacptJcOioK6KzIobcqh9a8WIojvahLDqA1MxRpeRJVKYHkx/rRXp6BXNKIQiqis6GE8sxYeuryUUqaMCokbC9M8c3uEstWPSO97dSU5lOck4aouYGRASkmwyR7O7u8eP4SfoDHBw+wGE3MWKdpaq7jiy8/5ZXXf8stz+tkFCRy4vKXOHmc5Se//n/4+Ogb3PA8zXX3E5y5+CEFpYloJ4aR9IpIz4ynrCKXe8FeXL1+iqvXThIbF0jgPXeUY71src+j1yqwLxx69W2maXpEIkIC/ekSNZOXnURo8G3KK7LQTQyh0w2Tk5OCn68XdwN8iIuNJCjYn6ys+1RUZxEZ7UlKRiBhkV7ExPuRkR1JRnY4UTG3iYrxIiszlMKCGCLD3ElNCiI5IYTi/BTqKwqoLStguFfMnGkSq1HHhGYY/fgIGys2jBMqWuor6WhpoL+nE1FzPRnJCVim9Lx89oT9rXVePnvCk4NdVhYOrUyz01OYDVrMhsPshM08yaJtmrWlOWzmSfY2VznYXmfRNo1OJUcsaqG6rIjKkgJqq0rpFYuQdLdTWVZIdUWxcI1w5B/UymGMhnEsJj0GnQr5cD8DUjEDUjHyIRlalQKTQcf0j1t/x0bbYY10XCYcg6zD5jQyIBUK5oYG+xga7GNMOczUpJYZqxHbjImFeStTk1pBRCzb59hYt7O0aEM7rhREhMmgwzZtZN5qPrw+6DQYxlXoNWNYTZPMz0wTGxeJj68XKWmJFJUXUlZdTl+/FN2EgaGRYeRKBaZpMyqNmu6eLqprq8gvzONuoD8xcZFERIXS3dNBWUUx95PiCAy9S3RiFF6Bnty47YxXoCd3w3zx9HfjmtsVrty6iO+924dC4uIJzl86ySWnM1y+epZrNy7i4u7EdddLON08yzWX87h4OeF25xo3PS7j7HaZmx5OXHd3IjQ2iMTMeJKz75NZkEF+WR41zdVIBnsYGZDSJ+5kUCphUqcRrj4GrRqTQSdYzezzNpbmZpifmRZEhKMfYmriEAQxPaUXiE4bK0sszlpZXphlzb7Ags3ChGaMkQEpg1IJ0p4uOjtaSUlOIC8/i7b2Jnr7umluqaeisoSi4jwys1K5fcediMgQqqrLGBjsY0w1yuSUDtvsNBbrIbZ1XKNEqRhG2iemva2J9rYmRkcGsM2YkfVLGBqUMjWpw2oxMq5RMq5RMqYcobWlgW5RO73dXYxrVGi1GsbGDkvLikoKuePvTXBECLVNdYzrNCwvL7GyYmd3Z4vvv33O3tYma6tLwHfAd6ysLrKwaOPxkwM2NldY31hmyT6HQjlMu6hZuF4ox0ZYXllge2cdq8WIZXoKs8kgCBqHiFhfs7OyvPCjWHjMo4d7PHl8IJTNHRbPPRAsKY8fPeDhg302N9ZYWpxnfs4mYEqnzUYWF+Z4+GCfabORivJSEu/Ho9YoGBjuIyEphtKKQlJSE2hrb6SluY72tkaGh/qZn5k+bB+fmWbGNMnq4hyrs3Po1WqM+gl2tjexLy1gmT78d3h+zsbW5jprq8vs7+0wP2cTyvDq62pIT0shOiqCO7fdEHXW0NNXR31zEddvncbnniveAa5cdb3IsQtH+fWffsNPf/dz/vTh25xyvsLxq5f5p1/8gv/rpz/hf/7s5/z0d6/yxgef8q8/+zX/+etXuHDNBe/AexEzvwAAIABJREFUMILCY/ni+Fk+/fIk7338BZ8eOcHFKzc5dvICXx47S0pKDqNyNWazhZ6eHpqampDJZExOTmI2m4WSudUV+6FVZ97G1MQ4o4P9DMv6mFArmDFPMTjQT2dnJ01NTXR3d9PbK6WktJz4hERSUtOprKqjtLKGhKR0PH3u4nbbF/+gMNzv+HH07AXe+ewIb33yGW9/+jkffHWMo+cvcumWKzfv+ODuH4BPUCh3AoO56urBl6fPcez0eVy9fEhKz6amsZWyqmbuhcZx6uxVjp+6zNkL1zh28gJOV28SF59MaVkV/bJB5HIlBoMBk8mETqdjfn6Wra0N1laXhcFfP6FlfW2F715+y1++f8nTrx/zl+9f8s2zr3lwsMfO9qZwmXEErZfmZlhZnMO+tIBtxsK4RkV3VwdlZWVkZGQQFxdHZmYm6RlZ+Pj64+buiYurOyfPXuDcJae/iohBaR/jY0p6OjtQjgyzZl/CPGkQLg6O4O+ERo1+XCNs2/+WTjSp02LQjmOfn2NrbVUgED17/Ei4VsiHBukWtdNQU01xfh5J8XFcOHWGS2fOUV5cQltTM+nJKSzOzjGh1ePp7kVkeBTFhSXExSaSn1dMZUUtAXeDaWxoo7yqERevIF55+zO8g2M5duEGsal5XLnpxR/f+IDPj54mMyufltYOcnMKSUvLQD4ySnNjE6WFBUKh3LCsH8XwEFMTOoz6CaETwyEmHPkFB4HJUQTneH0cJCf7/BwzZtPfCS1H4Hh7fe3Hof0wi7C7ucHm6sphwHhCJ4gXB6lpcdbGwc62cKlw2KUcA/qj/T2+//a5UCL3zZO/MvgdLdGOa4UD+eoQEY4yukOq0qbQRLpmXxD+U3EMAdNTetSKEQalEnq7O2iqqyYmIpTSwjyqy0tIio+jpaFe6Mdw2MKWF+aFTg3btBm1Qk5aUiKXz58jMjSEfkkPqtFB6ktzCPK6RmLIbYI8ruB09F3cz3+G5/nPifS6RGqwGzkxPiQFudFZlU1reRaimjyay7NJivQnMSqA+xEBjEg7ebSzAt+/4GBjlZ21NWwmEyuLS3z79BmPHz7i+bNvgL/www/f8+2Lp2zvrGM2G5HL5dTVVjOmlP/oBz0MFU5OqCnJz8YyNUFZfiap8ZHsry3waGuZnpZqJG31DPR2I+sVY9Cq6WxrpiA/l7zcbJbmZkiMi2ZI2kNZfibp8RFU56Xif+sioZ5O5McF0lGWTlV6JOUpIUjq8qhIjyA7xp/y9EgyY/2pK0hmtKcBmaiG6sJUGsqyaCzPpTQ7kcKMBCICvPDzOENt6X1cr37J0U9e5exXb5ObEkZWUhi5qZEkx9wjxNcNH/frZCRGIW5roKe9EVFzPaV5GTSWFVCdm0JLUQY1mTE0ZcfQlBlGYZgrDSkBdGSFMViVSm95Mj2VGaxOyXm0amGos5HK3EQ6a3NpKkqiLi+BQVE1cwY5U8o+pKJ6+jsbaawqIf1+NMF3fXG6eI64qGjmZ+d48fwlXz9+Cn/5gX5JL6MjQ5SWFfLFl59yN8SH1q5GIhLukZwXz4fH3uLffvl/8/r7v+ajL//IV2f+zOkLH+DsegIPr+u4ezjzh1d/gYvbFVzdL+Ph5YS7x2Vy8+K5cPFLFpemeLC3SpeoEYNOxciAlPbGZnLT05F0iVAoZJSWZhIc4kVySiilZRnk5yeTmZlAWOg9CvJzaaytQdwtwmqewGhS0iOuRCyp5O49F0Ij75CaEUFmThTxif4kpwVRVpFEfWM22Vnh5GRHERd1l9LCNLpb6+lorEM9PMjMpJ4Z0wQLM8ZDVPHqAkuzZqTidiSdbQz3S+jtaqcwJ4PeLhHr9gV21lc42N5gf3OThZlpdtaX2VheYG1pjrWlOexzVmZMBqxGPXMWI0uzFnY3VtjdWGF1cZZ5qwmNYpiOlgYaqsspL8mnorSA0qJcCnIzqKksYWSwD5ViiC5RMwNSMSODfeg0CqxmA9PGCTRjIwzJJMj6uhkZkKJRjjKpO7wGaJSjwlbbMaxOTYwzqdNgNU0KRWSO3giddgylYogx5TCW6Um2t1Z5cLDN1uYK9qVZFhdmMBknMJv0zM9ZmJ+zYF+axb40y4z1cICbNk8KhKGlWStmgw6NYoSxkUHGRgaFMHdcfBTePp4kJMaSV5xLfUsDRrOJhUU749oJ1BotKo2aweEhZIMD1NTVUltfQ3pmGumZKQQG+RMRFcptbw/uJ8XR2tlMWW0pCZnxBMXcIyjmHoER/rj7unDD8xpuPreIS47CJ9CLGy5XuOFyBVeP67i4X8PN0xlvP1dcb1/nhvslrrte4JbnFTx8nPHwccbF6xrObpdx972Jf+gd/EN9CI0NIq0glZyybErqSuka6KZb1Ip8SCaEpx1CbtZiEoTAgs3C/Mw0c1azcFn4W1FhMRqEsPSsxcTS3AxzVjPmyQmBxGTQqpF0iaitLKOytIjy4gIK8rOpKC+mqDiPwqJc0jOSCY8IJio6jKzsNAoKc6ioLKGyqpRusQjl2AjKsRHkiiGGR2T09nWjVslRyIeorakgLTWRosJcWlsaGBqUYrUYWVywMSDrZVyjZHdnA51WRUZ6MulpSUh6Ount7kLS1c3Bzi5rK6sMDg7S3NrCqELOqELO+uYGj79+wtOnT3n27Bk7W9vsbGzy8pvnhy6Dgx30hnGsMyasMybsy/PYl+eFjIfeMM7wiAzZQC+j8kHUGgVTxgkmp3SMygeZsZqwzZiZtU0L+Zy5WQtLi7OHDeObqzz9+iEPH+yytrokUJscWFyHeHj08EDwqa+tLrO4MIfVYsa+tHBoLxlTMDWpZ2V5ialJPUrFKLYZCw8e7jI4JKW4JP8wd1JXxaRBy+rSPCMD0kMniM3G2uIiyzM2Vmyz7K+ts7WwzIzhcI472NlmeWFeyHna5+fYXF1heWFecI8My/oRtTRTV1VJVVkpbU2NDA32odZKycgOx+nGMY4c/TM+91wJDLvDDU8n3P3dePOjt/jX//op//mH3+AS4MdpZ2d++847/Py11/iP37/K7994h3/4l//gf/zj/+LIiXPcDY7E2fU21128kMhGyS+q5F5INDExyWRnF5OfX05YWBz9/XJU6gkGBobo7OxELBZjNBqx2+1YrVbm52xsrK8Kr6VBq6ZP3ElHaxO93R0M90sOr3i9PXR2tJOfl0NUVARBQUHcvHmTs2fP4nTtKq5uHlx0usqxU2c5ff4SXj7+BIdHccPVg/c+/owPvzrG56fPcvzSFU5cduLYhUucvOzEZRc3XHz8OH/tBlduuXH8/CWcXNzJKSylpUNMQ2sHbV0SissbiEvM4pabL64e/iSmZJNXWEFWdgEFhWVUVtXR0dlNW5sIqVSKWq1mbGwMvV7H5I/vg6FBGbL+PsY1KjbWV/9ORDguEft7O4J4WLYvsrgwd1huaLOwYLNgmTahVinpELVRVJhPUlISsbGxxMfHk5CQwL2gEG7eciU8IorQsAi+OnGaMxcuc8XJ+VBEdHd2MdQvIyszneryCsFu4kCfbq6uCO3JY6MjQnOzYzjUqsaEQLKjUM1h+VmctQn5CtWYAllvH7XVNdRUVCJqaaUkv5jqsiqyM3Pw8/HnfnwiYwoVsdEJuNx0Jysjl+zMPMrLqmlsaKUgv4TTp86TEJ/C+LgR0+waessymUXVvPr2x7zx3hFOX7rBR58f43/8n/+Tf/v3nxEQGEJYWAShoaGs2A/fVOIOkXBxkQ8NCt0OjszDyuICa/Yl4bKysrjAnNUi/LkdBXyOQLZDABi04+jHNczPWIVm6YOdbR7u7Qr9GA5R4vjccXlwYHON+gls02Ye7O4IYeUF2wxG/QQ6tYqx0REmdVo2V1fY397i8cG+cHV4tP/X7oa/Rb06QtYOEfFXIXFI3thcPfz9LM3NCiHvlcUFrCYj5skJxKJW6irLqKssxcfTlfioMOqryqguL6GjtYVhWb9AtpqfsbKzsS5coQ7zElN0tjVz/vQJ3nnzNe763KaushhJWy13bl4k2PsG0QHuRPjcIDXClzCvK0T5XKfgfhBtZZkEezoRf8+LMG8X4kJ8KMlKJDspiqykCGJCvCnJTaa3o5GNJRtP93fYXFmivbERg3ac755/yw8vv+Plty/gh+/59ttv+Pb5M55+/ZgHB3votBoqykuZsU4LYfkZ8xTry4uMyHox6ceR9/eSl56IUatkWqfC1+06aXHhpCfEIpN0UV1WhKeLMyUFuajkw9imjQxJe/j264eUF2RRX5ZPT0sVCUG3iQ9woyYrlvaSVIoSAsgM96K1KJnC+/fICPemKCmElFAvagvuI6rKpSQjmqK0aNqr8ylIiSQl0p/qwlQSI/wI9rlKUpQ3R97/PUfe/z1R99zw97hEbmok+emxBPu4kpcaS1jAbcRtdUi7WuloqqGvo42y/EwKkuPIiQunJDGa5EBP8iN9aUyPpDzWh47cSAarUunMj6U+NZSmnHiWJoZYNaqpyE6iIiuBvNgAqjOiKEq4R1akLyUpEaRF+uF94xw3Lx7n6tmvCLjjRnRYEOdOHcffzwe73Q7A8+fPefH8W7bWVukQtRAcdJea2nLkYwNE3w/H3fsGtwNc+OM7v8Hd5xpfnnqfgBAXLjgdwenGVxw7+T7HTnxCdEwIb73935w6c4Qz544QHHqbWy7ncXW7SElpOk+ebGKaUtLd0UBlWT5Z6UnER0dQUVLIwvwMszYzra3V+N11xdv3JuGRviSnRtLd00yvpJPdnQ3mZ6aZ0mswGsboaK0kLzuSkOBbePtcw8fvJtExfmRmRZOTG0NJWSI1dZlUVKVSVJhAVkYUIUGeFBek098joq9bhEYuxzCuYnpSh9mgoaejGZmkA8uUlindmEBaqikvpraihLrKMixTenbWV1i0Wdjf3GTDbufpw30e7m5ysL3Owfa6QG/aXFkUchTr9nksUxNMT+pYW5pjadaCclhGd3szKYmxZGckUlFaQHVFMeUl+bQ01iDr60bW141U0smAVMy4apRZq5GleSsWk56JcSXjqsO81NTEuGBjUsmHGRsdYlKnEawzjjzEgs0iYEVt08bDq6dlCuOUTsg5LMxbWVyYYW11kf29TabNBqYmtczazIKNacZqZGHeyvychdWVRZYWZ4Vg8eriHGaDDtXoEKMDUgZ6xagVIzzY3aJD1EJBYQ5FxXnk5mdRU1eNTj+BYWoS2cAQUlk/baJ2GpubGBgapE3UTkJiPDl52bh53CIhMZbq2gqyC7KoqaskKj6Shs5GcsqyiUuPJyIxHL8wX5y9rnPD8xre97y4nxGHX4g3N9yvctPjGm53bnLL8zouXs54+bng7nsTV+9rOHtc4ZrbBdx8buAT6IHbHWfOO53E3fsGvvc8iYgLIa8ki+zCdDx9XfHwdhOC1cOyPiEYPTUxLlwZTAad8NpbjAbBqro4a2V6Ss/4mPwQ5f2jP3x0ZACV/NDjrx9XoR0fQ9YrZnCgj57OdkqK80lLSiA15T65mWlkZ6WRk5tBbHwU4RHBhIYHERYeRHLqfUrLCimrKKazq43E5Hhi4yKprq1A3NNBl1hEb183wyMyxD0dSPvE1NdVUVdbyejIAErFMAr5EAvzMwzIeumVdKFRK5ixmhgc6KOstJBeSddhsdbeLv2SHkyGSfqlvXR3dmGzWXnx4gU7e9tsbW2xsbHGysoKe7vbrK+uYZ+f4+HePrubG1gtZqEPYmi4XyAUGSa1DA330ycV09rWSGtbI+KeDoaG+9HqVGh1KvplEmwzZgFvu7a6xNrqEqsri6wsLwjP3u4mK8sLmIx6Zm3TbG2u8vjRPi++fcre7rZAYnJYTDbWV7EvLQjXB416DI16jMWFOWZtVqR9Ejo72lGNKRgZHmRCr6Gvtwft+NiPl3U7ywuzWE2TrMzPY52aYm1xkf21dXZXVnmwscn+2jp7q2tsr67y9NFDVpcWhTnEsQjVaTUU5+fRUF9NVWUpHaIWrBYjSsUwpSUFlJTk4B90E5c7Z7nmdoKjZ9/noy/e4OiZjzlz6Su873kQFhvKR0c/4T9//1/4R4byyenT/OHdd/mP3/+Bf/rFL/nJr//Aq2++x2//+BZ3/O/h5RvAb//wJ/7w329QXl2HpHeA3r4BMtJzGR5SMjggZ3hISXOTiJFhJYWFxfT19TM1NcXykp0V+zLL9kPb+Pb6mnBhGZBJqautprqqgqamBqqqKsjMSKOyvIKaqmoiwiI5ceLU/0fVe363eaZ5mv0XbM9uT8/07nTv2Zru2a7q7eqyK7vsKrtsSy5ny4pUYJLEIOacc84555xzBAMYQBIgiESAAYEEwZypLNmWq679QOFt14f3gygcEeeIxHnu5/79rouLH33MhY8/4aNPP+OKzW3+9PlXfHzpMl9ev8nVO/bcuOPAFZs7XLp2k0vXbuLs5cs1e0c+unSZT65cw8bhHg6u7ty668Qlm9vcsL+Ls5cvV+/YY+vkSlF5NW3d/TS0diISz1Db0E5zWz9pmUX4+IcRHZ1Mamou0TGJhIXHUFlVR1V1Pamp6eTn59Pa2kp3dzfDw8MMDPRRV1tNV2c74vFRVMoFNsxrPH50xvevvuUvf37Fq+++4emTRxwd7guRpTWTAaNhFYN+5fUGQod8XkpPTxdFhfnExcUQFRVFXFwcDx48wMnJBZubt7F3uE9JaSX5BSVcunoDmzv2/zlEaDRaerv7aG5uZmpimi3LJjPTEpZ1S6iVKox6A8aVZWQzEibHRpHPzbKyqGJVq0YmmUQsOo8FSSbErBv0yGYkzEpmkM7OIZfNYzFvoFxQsLq6inRWxvDwCNWVNdTWNBISHElBfjmxMSl4eQZy764bbg98KSwoo6K8lp7uQZQKLdMTcyjli0yOz3Drhh01VfVI5xQcnT6jvLqFf/gf/8L/9r//A//H3/8jf/jjRT7/4jJ/91//gZ/++5sEBYUgGhqmrbWZTYsZ7aKSRaWccdEgI4MDqBfk7Fg2hMjPwc62gF61Fsd1apUQU7L+olkt3Gv6VcElYd0sWF9/sLPN6eEBR3u7PDo5FkrHh7s7AuHKSnyybjCsKFjr97NuQTSKBabF40yOjbIgnRMoUKeHB4L7wSp+e/HkMa9evhCQr49PTzje3xPEcz8cKKzDzIZpDePKKoblFdZW9Jj1Rg62dlDPzzPW30t3cwNRwb7ct71GXno8A52NxEaE0NJQi3FFh2RiTIiAWekOlg0TSoWMkuI8FIoZwsL8uHDhbVxcbMlMiyUvK5GMlGgSY0NIT4ggOSaEyqIsZsWDTIp6yE2LIz8jifaGKkJ8PGmsLCMhOhxnR1sSY8JIjAogPtIXD6fbhAd4sLas5MXDQ56c7r/Oi8+zub7Gq5cv4NV3PH/8hG9ffgPf/5nvv/mWo71d1vTLnB3to19aZNeyztyUmG2ziVWtmu62Zprrqhns6aSmvJjpcRFLinl6WhpxvHUVP5d75CRG01xVSlluBkFe7oz0drGslFNTUohqTkJrXQV5qXHUlWRRnptIbWEyJWmRzPY1UJYQREG0FyVxAXRXZFIQ609OlA/58QG0laXTU5NLflIQFVmxDDQX09tQQFLoA0pTw4j2tifU15nGyjxcHa5x7/YlclIiiQnxJCU6iLrSHGJDfCnPSyc1JpzUmHBKsjKYGOijraaK8txs5kaH0MulKMaH6a4qojg+jMHqPBqzYmjKiKSnIInRmlz6yjPpLE5D3F6NbKiDgfpyKtNjKYnypTzKhzhnG7IDnYlztyU1yIWg+9e59MGvufD2z7h15RNc7tvi6HCbxOQEjOZ1vgeevHjOi5dP2N3ZYGiwh/y8TNbWlnjy9JjJKREhob7YOVzjyrVPuW17mUuX/4TLgzukZUTj4eXIl19e4KOP3sXLy5no6GBCQrwICvLAx+c+rq53cHe3p6Iih6UlGYWFqdy9e50HD2z5+uuL+Ps/YGFBwqZlDd2Smrr6Sto6G+gb7KB/qJ39ow2evjjm4eM9vn11hkYzQ0NdIa1NxTTV5JAY5YGvx03cXW8QFvKAjLRwiguTKCtNpqw0mZLiRIoK4wmPcMPP/x7xCUFUVxcyPNxNWWkBI6Ih1Co5StkMS+p5FuYm2dkw8PLJCWuriyhlM2gWpMxOjjE7OUZ5Ub7wc3l6sMvp/j5PT085O9rn0cmhQNA52tvm1ctnfPv8CYe7W7x8+ojdTTNPzo452ttmy2xiSaM8jyI21ZIQG0Z4iDelRdnUVhWTkhhFfU0pU+Ih6mtKaW+pRzI5yuhQP8r5OSHyqF9aRPZa5KaQzaJRzDM3PcHE6DBz0xMsL6rYMOkFWpM1VmPN7FsPtmv6ZeFmfHPdyPbGGrubZiGru6RRsqJVn0eVVpcECtT2xprgNbBeguxtbbCmX0Y5P8fc9IRQJl7SKNkym84Jc+IRhgZ7GRzoOc/Wa1SIxWO0t7fT0FBHTV01VTWV1DXU0tLWTFR8NF7+3kTFR+Pg5EhReTGDY8PkFecTkxxDXkUBrgFulDdVUdpYTkBMEB4hXty8Z4N/pB/JuUnYutzB5t413INcuetpzxW7S1yxu8Rl26+443oLO7c7XLG9jIO7LU7e93HzcyE2ORLfYM9zQVdCOJlZSRSX5FBckkNBQQalpbnU1ZXR39fF2OgQszOTLMjn0GlVwq24Tqs639LolwS5mUa9gEo5j3x+lrnZKaYmxxgW9dPa0kBDYw3dXW10dLbQ0lxPZ1crGenJtLY1UlFeTExsBHGxkWRlp+Hj7U5jUy2Z2WnkFuUQHBpAdEIUpeVFRMZFEBYRTEllMcGhAbh5PyAgyJfaphompsZo7mhCu6RmdHyY+XkpItEQWVkZ5OZmI5XOotGomJmZxmBYRSabQ6VSsLioRqlcQCqdRSY7/3/Try7T3dXxeuiYZEYywZrJwOHBeSb+7OERlo1z/Oo5uvKcNjTQ38301AQq5QIatZLZmWnaWpvp7GhDqZCjUSsZHhqgo72Vzo42Wlua6OpsZ2pSjE6rYc1kEA5jK8s6tjY3OD464GB/VxB2Hezv8vjRGYcHe6yZDEjnZpiblWAy6jk63Ofk+JBHD0959ugx6wYj+9s77G5usaY3sLe1zY5lE7PRhH5pGfWCAp1ag2xmFvHIKC0NjUyLJ+hqaycxNo7urg7WDecbhJOD84tHjWKBh8dHAn3HsmbAYtLz6PiAl08e8uj44LxbtbfL3tY2u9s7yGXzyOelLOkW6WhvprAoFx9vd/wDvCivKGJqeozmlhoKi7LIy0/H7u5VPr36e9797A2+vP0eti5f8sW1d3n/k19xy+4LwqN9iEsM476bA//xq58SnhjJu59c5I23f8NPfvUL/vUXv+Cdi3/iH//5J7z9wUUS0zJ5/+JHuLi6UVFRQUlJEe2tbaxoFxkZHKK9uYVJ8QSyOSmyuXn6evqpr21ienIWk2GNzXUzW2tm9iwWdjc2WH/9WTAjmWJgYICKymqq6uopqqohODqO8JgE0lKziY6I587te9g6uGBj78R1Ryd+/eFHXLh+iz9evs4X9vf48PJN3rr4BR9duslnV2258Nl5Kfq+iwepmTnccbiHT0Aw2flF+AaG4Bccjpu3Pz6Bodx1ccfG9h5Xb9rj7hNEYFgMI1NSzNuHTE/L6e4exsMjgLfe+iMffvApt27a4+0VQE52IXW1TZSVVlFQUERhYTHl5ZXU1NRRX99IQ0MDRQWFVJSV09zYxNjIKEa9gedPn/H9d694+fwF37x4ydnJKbvbO2xZNtmybGIxb2AynJfkLRYz8/NSRkZGqK6tITw8HB8/XwICg/Hw9Mbx7n1u3bbn3n1X/PxDiItPwcs7gK8uXePuPVfu3Hbg9m1b/mZocBSFQsX6+gZHRyfs7OwxL5UxPDjEyLCImWkJCplUKFovSOeYn5liZmKMJbWCkYFeoZhsWTPR0dJMVUUlPV3dLOuWmBgXs7S0wuqqAYPBhEg0SmtLJxnpufj4hNDQ0MHQ0BT+/uG8+ebb/OQnb5KXW0p7Wx/tbX0Y9BbEo9MU5ZdxcviI5oZ2SgorkEzLGB6eJDgslh/96Cf8l//yD/zPf/4xXt4BdLT3kJNdwJtv/gJXV1fqa+sYGuzn7PSQNdMqCtks46JBejramRwbFXwWPzzAa1VKAQFrNho43N0RiEdWUpN1C2ElMK3pVwWnhml1he0NM2dHh+xvbwkbCSsC1bqFsOJglzRqljRqTKsrQjTISj2yRqeWFzWCt8M64FhJUlYjuFUsZy1YW/sRp4cHHO/vCZGqk4N9Dnd3XpfIt9kyb2A2rLO2asKsX8NiNLOpN6GTLyAZFTE+2E1xVjIB7nfJSAilviKP+KgQ2lvq2d00vz44vHaHLGkxGlaZl82hUs7T2dHM2toSly59RESED1VVedjbX8Hl/m3yslOQTIpY0SnoaG2gpDCHOYmYbYsJl3sOdLQ0Mjc9RUFONuXFRejUKjJTU7h++Su8XR0ozk0kPMCNjMRwdIoZvnt6zDdPT1mYm2Rr3cCLx+ebmO9ePIdX358XrV/BilZHc20tY0P9jAz0opqfw7ispbejla11IxLxKIM9nVSVFtHaUCsME7OT4ywq5qkpKSQ9KoTmsjyG2xoY7W6lvqyQ8rxMQn29CPf3Yd9ipCw/nZToEFJjg8iMD6UsJ4GWsky6q3PoLk2nOiWEyuRQimL8SA1yJT/Gj5aiFBoLk8iJ8SUz0ovi5BBaS9PorMwk1teRBH9HfOy/IMzXlcaKfBIj/An3e0BsiDdBnvcpzEikpbqEivwMbK9+hZeTAzOjg5zubKCelTA1NMD8xDi7Rj0PN82sKWVIB7tYGO5B1t9CQ1Y8vaWZ9Fdk0VmYylRbJRsLk5gV00x2NdFRXkB3eQHVsUGUh3qS6GRDlOMVIu5eIdjhEgWxftTnJxAT7Mqd65/yzltvYGd3HaVazvf8mZd/fsXxwzOePX/I+vrn6gTiAAAgAElEQVQyMzNjaLVy5PJpioqySE+Px8/PjQsXfs/Pf/5v3L17i8TESDIyEqirK6O2tpTCwkza2upIS4sjLi6M/Px0qquLqa8vpbAwndBQbzw97+Hqeofbt78iINCFiEhvfHzvUViUwshINyr1PBsWExNTYwyP9tPZ107vcCc7R2aOH28jV01Q31RIYlIA2VlhFOdFE+hzByfbTwkPuIunyw0C/e4RH+NLRmoIGemhpKYEkZwUQEpyIP4B94mJ9aWsPJOunkYmp0Q0NtUwONTLQH/3Of1ocQGFdIp1vZbjPQsbxv8kLGmV8+h1aqbGREjEoyzMSTAua9mzWDjZO8dvWt0Ae1sbrBtWhKy7NbJiNQ5b6Wv6pUWa62sI8vciKz2B4AB3YiIDSIgNwcfTmaT4CPq6WxANdtHT2cKUWMTY8ADK+TkBz2odEOZnp4XYy6JSLuBErfEi44oO44pOGBSsJV0rJchsXBVux62RG2sB2Ppera9fN6xgNq4K1KCDnU3ByHx2dM48X9GqBaKc1dC8uW7kcHcLhez8Zl0qmUS9IMNkPM95Ly1pWV1dZm5uhvrGOlLTU0jPTKOsolTwRiRnpBAQGkhgeDCp2enEJMXhHeLPzXu3ue54k5j0eAJjQrB3d8Q92BMXfxf8ovzwifDB5r4N9u62+ER44eR7D5v717G5f50b965x8cpHXHa4wte2X+Ma4EpgdAA+IZ4ER/rj7utCcJgvMfHnP9u1taU0N1TSVF9BR3MtA92tyOdnWdQoMOiXMK8bBA/B0eEue7ubrK5oWV3RsqRTC/0RxYIU6dw0kxOjiCdGGB0boqe3g67uNrp72qmoLCH+9XYhMyuV9o5mSkoLyM3LpKg4j+ycdDKzUunobCGvIJu07FSq6ivJLcohLTuVqPhIHJ0dSEpPpKi8kOCIIAJC/RkcHUCxuEBLZzMjEyI6uloZHh6kr6+HsrISamqqhAFhfl6KwbDK2poRpXIBkWiI7u5OhocHmZ6eRCweo6eni9UVLSfH+4IR2opY3dpc5+R4H51WxfHRHt+8fAq84mB/G8m0mMmJUSYnRlnUqOjv66G4qICS4kI62lsZHOhjbFTEvGwO7aKaedkcszPTKBbmBembZWOdrc0NzOsm1kwGTEY9lo119vd2ONjfFW7Ad7Y3USzMMzYqQiadZW93m+++fcnzZ0/O2fxGE6u6JY729jneP2Bva5vD3T3MRhNregOWtXXkc1I6W9sozi+gtbGJ4f4B1vQGlPNyejo6kUxMolEomZuWsGFa4+XTJ0Kn82hvmydnx0L2/Wh/i22Lif2dDTbXX19eLi0zNDBIfl4OA/29zM5NkZWdRmhYAMEhfnT1ttDe1Uh1XTFFpVk4ON/i48/+yDW7L/j81h+5cO3X/PGLn/PxtXe4cvsCDq5X8PJzxOHuVTy8HLltdw1XT2fSctO4cvMa//Kzn/Cjf/8xP33rN7z/2Rf87K23eesP73PD1pafvfFz7jndJS01maLCXKTTE4j6e6ivKqe3o5Whvl56OzuYFE+8Jnj2oZCr2TCaMa6sYlpe5tCyyeHmBqbXbojhoQF6e/vp7B2gpKYer+AIbjm5k5BZgFymY2/7DG/vUFw9Arlq78S/v/0eF23seOuLy7x58VP+cPkGf7xykz98eY0/fnGN9z65zLsXLnHho8s8cPOmuKgcby9/bt22JyIylorKWlrbuklIzsDO0RlbByfuu3hhe9eVX771LtdvO1Lf0kVr1wCTkzI6OwaIjEjAztYJtwfeREXGk5WZT31dC1WV526zuroGCgqKKC+vpKenj97efmpq6iguLKKmqpqujk4kU9OY19Z59uQpr779jpfPX/D44SMO9vaxmDcwr62zuWFhy7KJeW0do9GIyWRgSjJJbX0diclJBAYH4R8YwAM3D65dt+HKVRscHJ0IC48hMiqeoKAonJ29uHLlNg6OztjeceTOHTv+JjYmkZUVPXK5gqEhETKZnM0NC0MDgzQ1NNLd2cXU+JgglJsYHWFkoJexoX7EokHEokFkMxIWlQq2zOssSOcYGxllbGSU/t4+Bvr62d8/RCqdRyKZRatdor6umT/8/n2CAsORTMsYHZnmww8+5v/7t5/zL//8E3y8A2mob8XtgS8T4jn2dk9xd/PDxzuYzo4B3vjZbygtqeHg4BHdfSOEhMTw29++x3t/vEhuXjHLSwY62nsICgohOTmZ0uIShocGMK8bWNKpmRofQTIxRl9XJ6ND5+9fv6QTugtb5nV0apUQLdoyrwvbhCdnpxzu7rBhMgrRLqsDwWw0sG7QY1xZFjYFj09PBGLRs0cPhQP8wc620CHZ394SNhym1ZW/MmDrl3SChM5qB7dGzRaVCtYNeuE52Nnm7OhQGCKePXooRJqspCareM46RJw/e+xtbbO5ZmHDaGbDsI7FaGZjxcCabgnZpBjJ2CBttWXEhniTFOVPSW4ynS11zEyMcry3jcWkFwYis/GcMnVO5jIik04zMtKLo+MNrl79mNBQTy5e/B3Xr3xKekosc5IxTg632DQbWFTNs2ZYQqdZIDE2CsnEGFvmdaSSaeqqKtGpVfR1ddJcX0OonxuVRRlUFWcSEeiOZKyfvvZ6dCoZVaX5NFSXvzb7rvD07JhXz5/z4tEj/vLdK+RzUvw8PHC5a091WTH5WenCja9YNMiqVs3k6DA97S0MdHcwMzHGUG8XrQ21LCrmGe3rprEkj7hATyJ93KguyGJa1I9xUUF3cwMDHa2sr2goyk6msaKQ8vwUCtJiKM6MpaeukJKUULrKM6hIDqIuI4oELwfifRzJj/GlvSyNpEAnQlxtSA19QFFSEOXp4ZSnhxPhcYdQtxt42H7Kn977FSE+TsSFeRMV5M79O19z+8rHZCdF0lRZQFyoDx++/UtCvF1RzYo5tBgYaG9iWtTPokxCU3kxbZXF1OVnUZoSy2RHIyONZfSW52CRj1MSF8jiaCf7OhmjLVU0F2WhmxlHKxGTHxNGZVwojckRZPs6E2r7Nd0lacx112KUjSAZbKQwI5JQfxduXPmY4GBvnj57yKMnD5lXKlAvafju1XNevnzI2toSBwcWBgY6KCzMpK+vjdLSXLKykvDycqasLI++vjby89MpL8+nv7+dvr422lobKC7KpaG+isqKYry9HuDufo+IiAA8PO4SEeFHQUEaAQFu3Lz5BT4+9ykvz0YuF2OxrLBu1p9LpWQSBoZ76BnsYmC0h3HJEMWV2Ti73ebytQvcsPmIwAAH4qPcCQ+6S6ivHaF+9oT43SXI/z4Roa4kxPoQF+1FeIgT4WHOxMV6EhfrTXFJCo1NJTQ3V9Ld3UxrSz1j48P093UyJupFJZ9ieVGG2biIYUmFTnWObRWLBpidHGNuapyVRRUK6Qzr+mWePzrlyekRphUdx/s7wmHdivdUyaXolxY5OdhlVafheH8H44qOmclxZDNTGFd0aFULNNZVkp4SS1iwFzGRAWSkxhAdEUh4iC952Sm0NFZRX1NOT2cLY8MDGJa1bG+sYVjWClsF67ByfiBZYkmjRKtaYFEpR6OYFzYHW2YT2xtrQt7eujWxDg4/HB6sj3V78cNNxQ+HByue2ooptRKHrBEq9YIMnVrBltnEjmUd0UAvrY11yGamzuM9hmU0aiUajQqtVoNKpWBiYpy2thaqaiopryyjoraSjNxMSqvKyCvO5/odG67euo6L5wPue7ri6H4Pr1BfwpOiCEuMJDw5kuT8VNKKMkjMTcbBw4Fbzre473OfB4EPuOl0gy9vfc6lO19y6c6X3HS6ib27PZ/bfM5Vh6s4+zjh4GqLk7sjPkEeRMYEExMfRlpaHAUFGdRUFtHZVo9EPIxOJWN1RcuaaRXLhkkQn1kP0eZ1A0bDMkbDMgb90l9tJCTTYnq622lpbaC5pZ6a2gpq6yppbqmnsqqU7Jx0snPSKS7Jp6u7jYbGGrq62+jt6yQ7J114fUlZIcmpCRSXFpCRlUpoeBCx8VEkJMWSnZuBk8tdbO1v8cDdmSmJmDWzAZVmgUWdCpl8lunpSaRzM0xNipmRTKHTalhdWWJ5ScuayYB53YRBv4JiYZ4ZyRQatZK93W0h471mWkWnPd8wicdFQrxofGyYmupy5mUzrK/p2d2x8PjRCYcHO0IRWj4/S093J+VlJVRVljM02M/UpJjZmXN3wt7utkC+sb6X7S2LwON/9PCUp08ecXiwx9bmxvn243WBdXVliblZCQtyGf19PQwPDaBdVHN4sMdf/vyK7759yfqaUehTWsmP1i6pFZduhd6MDQ/R19WJRrEgAFjGRcP0dXWjki9wtLcrXGJacfT72+eF4oOdTZYWFRhWFjHpdQK+eXZKTGtLE9XVlcTFxZCUHIdoZICm5jo8vR4QER1CcVk+Wr2KofE+KuqKqKgrwtbpOr96+6d8fu0Cf/zyV3x2+10++OrXXPj6t1z4/NdcsvmQ4HA3vPzu4ephh63DDaITIknNSeWyzVV+9rtf8tPf/pLPba7z1gcX+F8/e5Mf//RNfvfee3zw4UVS0pIpKsynr7eT0cE+CrIzyElPoa+zjZ6Odno7O5iXypgYFzMxPolucYm1VRNalZpltZods5ldyzqrWjVSyTQzkikmJ6cpKqskKDwa94BQ7nr64+EfSVlZA73do3h4BPHplze4fd+d265e/O6zr3jjg4/42fsX+cWFj3n/0jU+uX6Hj7+24fJNRzy8Q4iKSqK1pZOmhmaKC0vIzc2noaGJYdEoo2OTdPcMUFlVR35xGaERsYRFxnHH/j6ZOYVMz8qRLWgpKqoiO6uIhPh0YqKTiYlOJC42mZTkTPJyi2lp7qC6qp6srBwyMrJobm5lYmKKtrYO4uISyM7MoqaqmpFhEbpFLYf7B7x49pyXz1/w5NFjTo6O2d3ewby2jnltnZ2tbQ729tnd3mFjY4Pl5WWmJNOUlJUSGh5GYFAI/gFB3Hd6wA2bO9ywseXuPVeiYxIJDonk3j13HBxcuXnTkTu2d7GzvYutrT1/c+P6bezsHPDzCyAzM5v+/kG0mkWmJiZpqKunqeFcGieZEDMuGqa9uYmO5gbGhvqRiEdRy6VC5OfcCryBRqVmUjxBZXkFSQmJ9PUNsLS0gkQyi1Q6j79fMJ98/AWJ8SlIpubQLa7g6xOEl7sfAf6h3Lh+h1s37XGwd6GwoIL2tj5++9v3+L/+zx9x4cLn5OWVsbGxz87+GXLlElKpGm/vYFwfeNHQ2IZlY4ee7gEmJ6cZHh6msb4B8fgoC/Lzm/Fx0SDzs9NMjI4wLR5nfnaGVZ2WHcuGIElb1WnPo1uvh4TtDbMQT7KWohekc+iXdMINvDXWZN0srOlXefboIWbjeSTM2nOwUp6sLoofRp22zOt/NcyYjQYBpTo/OyP4O+RzsywvaoT+iWXNJAw6D4+PhBiTtVxtHSKstmrrZuI8xnUuAdta32Rdv8baihHT8iqWVT1bRj0zYyMMdrXQWFFIXKgPSVH+VBVmMCnqY3ZyDNOKjm2zif3NzddD0Q57W9uCY0O/qmN8bIicnBR+/et/54svPuTy5Y/5/JMPaGms4vRom7+8esaj0wMenR7w5++ec3K4I5BVnj48Y8eywVBfL8nxccRGRjAy2EdpXhr1FXl0t1RRmJXArHgQ8VAXq1oFqnkJrQ01bK7pOTvc4+nZMS8fnzskvn36FNPyMqUFuaQnxRMRHEBaYhytDbUc7mxiMemZGhMx0N2BVilHsyDDYtKzMCehvCif9qZ6qosLmOrvJCXcn4RgXyL9PAjydGVhehy9Rsns+AjioR6aqouZGe2no6GU1OhA4kI8yI0PIjHQmdKkYPKjPKnPjCY/0puUQGcKYv0oSgzE/st3iXC/TXKwC1VZUZSmhhLlZUeIqw2JQfcIcrmKq8M1Ajzs8Xa5Q0yIJ8nRAUQEPCA1NojspEiCvZxwtr1KQrgftSW5tFSXkJMcQ11pHsMdTfQ2VNFalk9/XTkVqXE056dRkRJJT1k2BskgooZSVCNdaCcHaSnOpiAxCulIP3q5lPqCbPLD/KlOCCfF8y4lMQF8s7UMr055uKGhvTKHcF8n8jNjKcpLpqw4i7PTA548PeP49IiX3z7j8ZMTnjw5Qi6fZm5OTHt7PVNTIqTSCerqyggI8CAkxIfGxkrE4kF6eloYHu5GIhllaLCH1pZ6qipLyMvNxN/PE0eHO6SmxNPR3kR5eT4pKTHcu3eTd975Jdevf05hYTodHTW0t9cyMNCGQilFvjBLXWMVBcVZ1NSX0dbTQH1rOUFh7tjc/pSrNy7g6nKFQH87gv3sSI33JDPRB0/nKyRGexMe4kJokBORYS6EBd8nwNeO0KB7JMR7U1gQR2tLEU3NpdTXF9PYWE57ez0zsxNIpsfp6WxidKiTBamYHcsq22Y922Y9e5vrzE6O0VxXRV1lKTrVAgtzEjaMqzx/dMrjk0NWtWoOd7eE8vKafpmDnXOcoVU6tmHSc7S3zZJGiUouZWp8hL6udqbGRxjo7aC8JPf18OBPdIQ/EaF+BPq5ExsVTEVpHo11ldRVl9Hf3cGqTiPYqK3F2+2NNXYs62xvrLG5bhTKulbC2w8P/lbrsWFZy5bZxMPjA3Ys64KLYHPdKDzWocOyZhD+vGNZ52hvm0cnhzw+PeLsaJ81/bLggbBuSqxYWesQYVk770yMDPYJXgUrOOLk+BCDYZX5eakQnZFKZ+nq6aS0vASReITugR4aWhupb2nAxu4WH35ykSs3r+HgfJe4jARiMxLwCPYmOi2O3Mp8EnKSiMmIwz86EI8QD3wjfQmICcAjxAM7tzvccrbBzu0ODh52OHg44BHigaOnIw/8XQmPD+GeuwOXrn/Onbs2JKZEk5oWR3Z2MsXF2TTWlTM80IlaPoPFtPxXeXzLhklwE6yv6TEallEp55mXzQhyNsm0GPG4iLbWRooKc6mpraCquoz8gmwyMlPIyk4jJTWB5JR48vKzyMhMoaAwh/aOZiYmR5HKJNTVV9Hb10lrWyPxiTEkJscRGR1GeWUJKWmJBIX4k5gcxwcX3uO6zRUCgnxJTU9CqZZjXFvFbDGh0SoZF4tQqxQsL2kx6FdYXVlidWUJg35FOLBbD+86rYbpqQmmpyYEl8GCXIZ+Vcf2lpn9vS0O9rc5Ptpjd8eCRr3A2OgQGvUCuzuW857Ahgm1Ss7U5JggsLPm5CXTk+zv7XB4sMfhwZ5ASjrY3xW+fnpyxNnpMSfHh5yeHPHk8UNOT44EDKp53cTK8nm+fGpSzNioiO6uDlqaG5mblbC9ZWF7y8LDsxOeP3vC+ppREPiuaBeRSqYFqItyXib0Lbc3zKjk88hmJCwvaliQzglI9VXdEitanXA22d20vKYk6tGpFWyY9BhWFtGq5cxJxEgmRxns66SqvIjKimLKK4qJS4gmPiGazp5WxBMjxCZE4u7lQktXA+MSEZIFMf0jnVQ1FRMc7cNn1z/ijx//jjd//xM+vv4H/vD5G/zbb/6Jj6+9w817n3HD/lO8/e9jd/cqvgEP8PBzxc3bleyibG7ds+OOkwOfXb+Mo6c77378Kf/4//6YH//0Td55/32uXrtBUUkhaanJVJQXU5SbRX5WOtVlxXS3NTPU14tUMo1aqWJUNIJcNo9GpUan1rCoVLCi0WDW61nXL7/+zJtneHAI0fA4Ta1dJKbl4Ojqw0df2fDVdQeio1NJSsjmnXcu4ukbRmPXIC5+Ibx/6Rq//+xLvrJz5IOvr/LVLTtsXR5g7+JGdFwy/QMjaBdX0KgWqa6sorO9g+nJKSbGJxGJRhGJRlleMfLqO7Bs7pKckoFfYBhxiWkkp2WTkV1AV/cAoSExBAZEEBmRQGxMCn6+wXh6+BEeFkNyUga1NY20tnTS1zdAR0cXRUUlxMcnkpiYTH5+IdmZWTQ1NCKXzbO/uycMEI/OHnK4f8Dezi6bGxZMBiMmg5EtyyYHe/vsbG1jMplQKBRMTk9RVlFOVEw0IaHhuLl74uTsRlBwOL5+wdja3cP1gRcOjs5cuXIbOztnbG2duGFji73dPezsHPgbmxt3+N3v3uGTTz4jJCQMmUzO6vIKy7olBvsHaGpopLWxgbHhISZGR+hsbaGlvobejlak0xNMjJx/3Ww08OTslB3LBtLZOWamJcRERePi5ExOTh4qlQaNRsvAwBDOTm7ExSRSVlhKclwS48NjREXE8vav3yE9NYuk+DQCA8JwdHDlxg17goJiGBqR4OsbTnNbPyPjc+hNO5w8fIHetMW338LMjIJhkZiR0UmOjx5iMm4wOTnN9PQ0A339LMhlzMtmWFleZHZKjHxOwoJ0TrBu/5CqZBXjaVVKgTZkFchZf1lNqysCrtRsNAiF6zX9KsaVZXRqFfolHY9PTwTJ2g+t19bvZfVJWIcIKw729PBAeI31PS0qFcxMTjDY20NHSzMKmVTYVlhlddaegzXa9OTsVPBSWN0UP6Q2WQeK8+9vxrC8wopGi06pxrioZWN1mYmhAToaq6kuyiYpMoD89Bi6msqpKc1lpK8DjWyWoy0Lj/YP2LNYMC2votcuoVWp2TKvs27Qc7y/Q011Gf7+7jg52XLlymdc/OAdKsvyMekXOTve4fhgm0enB8B3/OXVCx6fHvHNs8d8/81LXj59wsnBPn1dnUSEBJMcH0NPaz29bXVkJkXR01pLVXEu3zw+Znp0gCWlFI1sFr1Gyc6aAaNWzcnOFrx8fv5eD/ZQS2dZVi4wOz7KWH8vPS1NbKwuo5iZprOxnsrCfI63NzGvLLGxuoxeo6KpqoKirAyyE+Ppa6ymMieF0owkovw9CfZ6wJZhiRdnx8gmx1HOTVJXnk9+WjwNFbnUlWRRV5JBQVIobWXp5Mf5UZoUTF12DC2FSWSGPaAkMYDkgHvYf/l7koPuE+tjR11+DOUZody/eoEg5+tkRHvh5XiJO1f/hPv9qzjZXiLMz4mMhGD83GwJ9b1PS00h/e01NFbmERvqRX5aLF2NFXQ3VVJflot8cojdFTXaKREnJh0Loi46S3NoK0pH3FpFZ2kWGnE/4o4GJP0dyMeHmB0ZZEUhZ1W5wFBLI8kBXqT5exLt6oBqpAdePeQvZ5v0NRSTFuWDu+M1IgPdyE6JIj87ifm5CY6PdoHvePHyMU8en2DQ65idmUCtmke7qECjllNUmENVZQkd7U0MD/UyPNTL5MQI8vkZxOPD9Pa009PdRnVVGfV1VRQV5pOdlUZjQx093e1kpCdje+cGkRHBfPbZh/j5etDQUEFOTgrJyZFCXMrd4z4hob74+bvj6eOEt58LETF+5BenUFiaQlJqELYOn+HqcoX4WA/CgxyICnEgPz2A3PRAUuJ9iA5zITTAkbDAu4QGnAvmIsOdSUnypbgojuamAlqbSxgZbmNoqIO+vjbE4sHzZ7SXno56BntbMBsXeXy6w/PHBzw9O2BRMUdHcz21FSWo5XOMDfUx2NPJ2FA/armUtdcdAePrtf26YUXwvhiWtYwND7AgnRGiQM8enbK/bWFseID+7g4aaitorCunpbGC6op8qsrzaGuuoa25hobaMlqbqpkSi6ivKae1sY7ZKTH6pUVhQLFuGaybAush32qFPTnYZW9rg6O9bc6O9jne32HLbMJsXOVgZ5OXTx/x7fMnvHjykCdnx5we7gnDhnW4sA4p1udwd0uwKG+Y9Az39yCbmRJiT1rVAhrFPPqlRSxrBtYNK2yZTRzv77Cq06CQzQqdjDX9MiajntWVJTQaFUrlAgsL80ils4gnxxkSDSKZnWZINEhadjoZuZn4Bvnh4OTIFZur3LlrR3xmIkk5KTzwdyc8MZLE7GQ8g71xD/TA5u5NnH1c8IvwJyDKH/dAN1x8nXHxdcbV3wlXfyfue93DN9wP71AfAiMCSMlOJiw2lPsP7hISHkBefiaVVSV0djQzIupnZmoMuXQa1cIcGqUM+fwsGvWCcLuuXVSi06oE5OiCfI4J8Qgd7c3U11XR3FRHW2sjdbWVFBbkkJAYQ2paIgmJMUTHhBMdE05oWCDhEcGkpSdRV19FfkE24okRxsUixsUimlvqaWisobmlnpa2RkrKComNjyI7N4O4hGiSUuKprC7j7n17omMjKC4toKqmHLlCyopeh9liYmZuip7eDtQqBRrFAuoFueCQMq4sCx1Fy5oJw/ISCpkU2YwE48qyQCA83N1Bu6hkw2zk+GiPw4MdNsxG9Ks6FuRzjIgG6O/rQr+q42B/m90dC4oFKaMjg6iU8ywvaViQy1AszLNpMQtbhMePzv0NVjnX4cEex0cHAmt/d2eL3Z0tDg/2hAHCZDyP8CoW5pmdmUYmnUWtUiAaHmRENMSaycDTJ4+EgeTs9BiDfgWNegHtohLFghTxuAiVcp6V5UWmJseQSSXCMDg6MiiUzvt6OxGPi1gzrXL42hVgXjcxL5sTSFYry+f43P29TZQKKSqljObmaurry2ltrSU2NpSsrCT6Bruob6mld6CTcYmI0opC/EK8SMlKoGuolZSceCJTQohMDMIzxJXffvAL/vWX/5MLX73Lbz58g3c+eZO3P/4Z7332S+56XeeBny03736BndM1vrz6EcGRviSkxeDh60ZVYxXxGckERoVz38uTy3ds+e37H/Iv//EGH378Oe9euMD7H1wgJS2Z1JQk4uOiyM9Kp6e9hdHBPvq72pmZnDinRY2LGRkWodUsIpPOMj87I/hqVrTnsfBVnRbZzCzS2TkW5Go6ugdIzsjD3tmL37z3Mb965yKff36d6soWqqqa8A+JwsUrgA8//5pPr90kKiMTJx8/rjk6YufsindAMAEhoeTlFTApnkC/tExvZxclBfkM9fXS391FS0MjkqlplrQ6Tk7OeP70BYuLOuLjE3G860x0TALuHj64uXsTFBxBTHQyvj4heHsF4esTgoe7L/5+Iecy5dJq2lq7GDIdiyIAACAASURBVB2ZYHZWSnd3L/Hxibi5eRATE0djYzNtLa1MjIsxGYwCgfLJo8ccHx6xv7snRJf0K6usLq9gXltne3MLk8GIUqlEIpmls6uHzKwcYmLjiYiMxdnFHWcXd1JSM4mIjOOGjS02N+2wuWnHpUs23LzpyK1bd7l9x/E/hwg727u88cbP+fu//+9cvXqdjY1N9nf3kM1JmZfK6O7sor25ibnpKYHc1N/VTltj3Tn9YnoCqWQay5pJuPlWLigYGRYREhSMr7cPra3tzM5KWVpaITU1nRvXbxPgF0h3aztVJWXIZ+YY6h3Ew8Wdod5hBvtFDA+N4+LsxT/90/+ivKqZjOwSwqOS6RkQk5ZVSm1jD7qVDcqrGmlr62N0VILBuMHQ8DjLSwZMxg16e/sRiUQM9PUzOzPN6MggSoUM+ZwElVyKTq1Cp1YJh3+rkduwvMSaflWIFlk3DVZx3ub6GmajQXisXQir8XpVp2V5UcPyoobj/T1WtIso52VCWXvLvC5sIqy3B1YpnfV7WClOVnHd7qaFdYMerUqJVDLN1PgYkgkxynkZCpkUlXyeNf2q4KXY3bRwenjwV06Jpw/PePn0iWC3tjonrL0Ns9HEilbH4oIS9fwCK0oVJt0ic+JRRL3ttNaUUpydQHN1HkNd9dSW5KKcm2RRJmHLuMq2yYBBs4hGKse0vMqmaZ3TwyOWNGpkMxJ6ezpISozh9q1rvP32L3jnrZ/z9Zd/wuPBXfp7Wnny8Ijvv33Gty8e8+ThEd+9eAp/ecWTs1P4y5+FZ3JslMbaKtTyGWRTIvIzEqgrz6ckN51Xz87oa28kPyOJ2fERRnq7MGrVrC9rOdnZ5GhrA9nkOC/Ojnl2csTh5gavnj5GLZ2lpqSIOfEYzdWVjA/0UV1cyIuzEzYNqyhmppFOjNPf3kppbjb5qcm0V5Uw3t1MbkIUPk72RAZ4M9zVSl1ZMb4PnOlorOa7p8c83NugMDMOp9tfU1+aSWl6FDE+jpQkhdCYF091RiT1ObGkBjlRnOBPcsA9otxvkRJ4n2DnqxQnBVCY5M+9Kx8S7edIctgDHK9+yNUv/oCLwyWc7b/C1+0WEYFOON78HE8nGwY6qqkvz6G3tYqIgAdEBrpRX5bLzGgvfa01rColyEZ66KzIQznaw2hLFfW5iSxLhni4voioqYKW4mwk/R1sLqnYX9PzaG8Hvv+OPfMaVQX5FCUn0FKYS3NRNk82DfD9Uw6MarLjg7G98idiQtwJ8XGivCANnWKao711+P458B0vnz3kyeMTdrbNPHp4xNnpAc+fPWR3Z4PGhmoUC3NYNoyYjMuMjgwgk06zs20WkJ+PH50gk84yOTFOZ3sHw0MDrCzrWNItMj01wYxkggX5HG2tDYyPDTMjEZ/LzfrayMlO48aNr7h+4yt8/FxITo0iJS2SwFB33LzsCQhxIT4lgPgkX+7YfYyry2WSE72Ii3IiOtSR/PQAyvLCSYn1IjHGk9iIB0SHORMb4UpijBtpib5kpAWSnxtBRXkypSVJDA820d/bSEdHHV1dDfR1NzEu6mZ0qJPRoU40Cgla1SzyuXF0KhkK6RQyyQSDPR1IxCOIRQOI+nvo62xDLBpE/doybN1ETIwOMzM5zqpOg06tYFw0iGRi7PXnnIIdyzoPjw843N3CbFxFNjtJa1M1Y6Ju5iQjqBUSdjaNHB9sol9WMTs9ypxETENtBX1d7chmplh5vf3Y29oQokjWGNHmulEYIh4eH/D49EgwxT4+PRIK4HtbGzw6OeQv373k1ctnfPPsMU8fngiDxuHulvDsWNaFocK61bDGl2QzUwz0dLIgnWHDpBeINEsaJabVJWGTYTauCrZa66bEeks7I5lCsTCPVqtBp1tkcVGNWq1kfl7K9MwUdQ21ZGZncP+BE3dd7hEWHU5iWhKefl54+XsTFhtGemEm0amxRKXEEBgdjEeQF4HRQTi4OXLb6Q4eQZ54hXgKA4SjuwPXHC5z1e4Kti52OHncx93PDTffB8SlxpJXnENeYRYt7Q10drUwLOpjRiJmXiZBtTCHWiFFtTCHXHqOR7Vu1+Xzs8zOTCKZFjM1OYZ4XMTkxCjjY8MMD/Ux0N/N4EAPPd3t1NZUkJuTQWRUqDA4hIYFEhsXKWwhmprr6OntoLKqlLHxYTo6W6irr6KuvorK1+Sl5tYGCovzGJ8Yob2zhfrGGkbHhykuLSArJ53M7DQSkmKJjA6jqaUe9aKC9Q0jizoVyyuLbFrMrGgXkUyImZueEi7sNtfXOD084MnZKcf7e5iNBuFgaL1k29/e4umTM44Od1+XqbeETsSSTs3gQA+dHS2Mjw0zOTGKWiUXkMA72xvsbG+wt7stDAlWBObpyREPz07YtJj/Cotpla5Zo0vWzYSVpGTtS2yY19jb3Rb+zmhY5fjoQOhCWA3COq0GpUKGWnVu7taoFzDolwQqVXdXGyrlPGOjQ9TXVTEjOf9Ma29roqmxluGhPsTjo2xtbqBdVNPcVEdxUR493e0oFTImxCIUC3MMDnbS29tKfHw48fHhVFYWkpgYSWFRFmWVBQyN9zAtE1PdXHYeoUsMoagqF88QV768+QnXHb/mT5c/4MNL7/He52/zi/f+g998+HN+9f5/8PbHb/DF7fd5EGiLa8Adrtp+zFXbT7nrdht3f2dyizPPMcgZiWTkZZFRmIet8z1c/Xy5+NUlLn71NfYP3IlPyeCGrS0ffHiRtIxUmpsaznG/TfWMDfUzNSZidLBPGCb7e/tQK1UsL2nPAQHjI8zPTgs4aa1KiX5llYlxMWazBZV6iYSEDBzueXDb3o3PvrbF5o4LIyMzjI3M0t8/xleXbxIZl4JoaoaAqBgCoqJJzMwmKTuL4spy2jra6evrYWp8DLVcypJagaivj76uTkGsOy0ex7iyzO7mFmcnp8xLZRQXlhAbHUdUVAx1dQ0MDI4glSlITcsiMCAMb68gPNz98fcLIyoynoT4VFKSM8nMyKO8rJq62iZKS8uJjY0nJCSMtLQM6uoa6O7uZUmrw2Qwsr+7x6Ozhzw8PTvHGO8fcHJ0zP7u3nl0ad3MmtHE5oaFna1tVpdXkEgkjIyMUVBYTHBIBGHh5xZw/4AQvLz9Xw88vly7fhtbu3vY2d/n+nU7rl2z5cqV2zjedfnPISInu4DIyGg++eQzfve7d/Dx8aOzvYO9nV2mJiYZ6OtndGgQrUopIFvHhvoZ6O5AKZvlZH+HLfO6cAN/enjA3MwsdTW1tDQ1ExIUTGVlNUqlmoGBId5//0N+99YfCAkKZW5yEu28nP62dga7e6ksLqWhup7e7gFmZ+aJi03G3d2f9q5hcgur+Nu/+7/50Y9/zt//j3/lb//b/8Pb7/6Jv/tv/8Tf/u1/58svr1NX30JZeQ3TU+fT5/j4BENDQ/R29zA40EdLcz0D/d1IJsZYVMpRzstQyedZXtQIh/cfGrmtmwPrIPFDV8QPyUnWLYS1+KxTq4TNxg8/BJc0akEYZ+0kWAeEva1NdjctwhBgWTNxuLsjRI6swrsfRqesyF2pZJq56Snh3/9h/OqHEaYnZ6d88+ypIKd7cnb8Ohpw+LqXYWR5UYtWoUIjV6BXa1hWLjAnHmViuJu22hLK81Nors6jriybxop8lhWzDLU3MzU0wKpSgUmrY2lBxf7mNt89e8Hzh4/RqTXUVVXS29lBUlw0Dva3+fmb/84v3/w3fvnmv3Hh/bf5/7l6r+C20/RO13d7sVWn9njPlk95d6vWa3vXY+/YY0/PeKZznA7qVrcyRYkKDBLFnHPOOeeccwBBgAEEM8EIgmAGATCAOWeKiv2cCwiw+1z8S6EkQixB1Pd+7+/3PIV56Zwe7fL6xRkvn5/Am0t4++rdQWAB3uiHieenJ2zoVuhsb2F9WcOiaoqu9maqSvORy7pZX5xna0VNaV4GqXERhPp5UJCehLS5gb52ESnRYbjaWNHaUA1vXrK3tkJdWTGTI4PMyPU4V+3MJAPSdtqbGjjb22Z/Xce4rA9BVTmdYiFVRflkJkSTGROGoredxpI8MmLDCfF2IzclnoqCXCID/ehsEZCTGktWYhT56THkpURRnBlLfKALQU6PCXEyJzvKi+QAR4IdHhLqYEashwVhjvcJcbpPhNsjvK1vEuhgSqjbY/zs7lOcFkqUrw2OltfJSw8lyPspzjYmBHo9ISPRn5RYX4K8nxHmb4/p9a+ID/ciyMuWRyZX8HCwoDQ3CXF9CUOdzbRV5lOTFUdbRQ51OQkUJ4azp1byZk/HsKQJYXk+431SDtaX4cUFvH3N64sLljVqejs6GO/tRTc9hWZ8lC31DDvaOSaHushLicLs1nc4WZth/egWafGhvD7f5efLIy7Pdtla1XJxvMvJ4Q5HhzvAKw4Ptjk53uP0ZB+tZo7lpQXG5UMsqKaZnhpnb3eD05N95maVLKj0MYbD/QNmp2eYUk6zu73D5cVzdra2mVJOMtDfy8jwIGOjg6yv6VheUr+LMBSSlBhLk6CWpqZqpFIhQyNdtEnqyS1MJiTCE0dXc2wc7+HpY4WzqxkB/taEhdji5/WQYN/HhPlb4Gp3nRC/J8SEOhEf4UpsuCMJUS6kJXmSmuBFbIQT8VEupCb7ERnmSllxCqWFqdRU5VFfU0xjXSmCulIG+1rp7xYx0COmR9qMSFCJRNxIR4uAXmkLHS0C6ipLGe7vNorlBro76Ja00CVpRdbbRWuzgMLcLMqLCxge6DVGigzugMnxUQb7uplSjLG9rmN1ScPC3CRjw72MDXcj62unv6eVScUQW+uL7G3rWF1WIaivoiA3gx5pO4p3Q8vqksZ4YJ+bmjCSlgzUJMOzubrMzsaqcTtyvL/D3tY6W2srHO1t8/rynLOjfY73d4zbBUMcy1AYNwwOhmiWIfaklI/o8aPtLciHZcYS9uykgvlppVGUtqFbYkW7wN7WunF7YuiEaFWzLGrVRtKORq1Co1YxPT1JZ2cHVVUVpGWkEhwaRERUONY2T3FwdSQ6IYa45HiSM1IIjgzFPzTQ+Ni52mHrYotngCdPHZ5i62JDQLg/AeH+uPu54errhKXdY26ZXcfU/A5Xb/3AvUd38Qn0Iig8gOSMRGobKimrLKKqtoyu7nYGZN0MDfYiG9B/qxgfZmZSzrRyzFiqXtSqUM1PM6mUMy7Xb9wHZb20tTbT093BoKwX2UAPndI2PXknPZmQYH8Ki3LJzEolKjqM8IhgEpNiSU6JJzklnty8TELDAomLjyI9I5mc3Awys1KpraukQ9qqNzYrRmgWNTI03E98QjTRMeFUVJbg6+dp3FZk56STnBJPdk46ssFepqYVzM1Psb6xwtnpIVrVLK3NAno7JUZIgHpu2hjLM8ThdjZW2dAtsbqkYXdzjYuTQ2Oh/PBgh4P9bbSaeeMzOiJjbnaS4SH95VVPdweK8RGUE2No1HOo5qfZWF81+hnW13TGm/2N9dV3XzO0ep6+ZsE4VBgGD8PmQr0wz9TkBAuqOaMh2bDROD050qNoD/d5fnHGq5eXxi2Han6WmVkliokRVAvTjCuGGRzqZXikn4bGarJz0ujukVBZVUJCYjQicSO1dRUUl+RRWJRDeUURdfVViFuaSEiMISY2nEZBDd09EsQtApJTYsjMSqKispDklBicXa1xcnlKcKgXCUnhxCWGYeNkSWpuHGl5ifiEu/PU0RwnX1vcg5z45PsPMHd8gK3XE76++TmfX/uYO09u8OWNT/n1h7/if//+r7hvc4Ovb33IQ9tb3Ht6DdMn13H0fYqjjw1hicHUNldR3lhBdEo8lvY2PLZ5yudXvuOG2QO+vnYdF78AKgRCxJIuohIS8PMPJCMrncqKMspKC+lqb6Gprhppq4huSSsDPfoL6+7OLv2/1Qk5I4O9SFqFNNZVImyqp6+3kwmFnJmpaVRzCwzKRsnJLcLJyYsHj214/+Nv+eizH0jLKkWlWqW2Roi5uQ32Tp6UVtTi6uWL+VMbbprdJzA8lLTsdCqqShE21dPV0UJPmxhJUx3tjfUszc0wMTqETrtgJF7pFtWo52ZZ1qiZm5okPzePqIhICvMLkLS1s7q6ztHRCVWVdbi5epMQn05aai4J8enEx6UQ4B+Kg70rbq7eONi7EBIcQWxsPIGBwfj6+pOSkvYOazvFxto6G2vrbG9usbezy86WHmO8ub7Bwd6+caBYX11jZWmZ9XckrunJKTo6OikpriA4JAIHRzfc3H3wDwglIDAMdw9fnlrbc8dE34t4bP6Uu6YPjVuI69dNefT4yb91IhTjU2xubtPU1ExiYjLR0bEUFRRSUlRMRVk5gga9U2F6QsHY0CDtYhGtwkb6OiWMD8tYmJlkbGiQ2UklE2OjqGam35Ve9CunzPQM4uMTKSurwMTElA8++AgL86ekpaQT5utHaXYWRZlZ7KzoUM/MUV1egXp2gbZWKT7egfzPv/176gWtVNaK+O9/84/8p7/4K/7rX/8jf/337/Ef/uP/w1/+97/hz//8L3n//c8JCAwjIjKOrs4+hofk9PUNIBQKaW4S0tYqpq62kuqqMqRtYuTDMqPfYHRQxsLsjHGIMAwFOxvrxo2B4ZBvoCEZhHEGPKvh90yOy42F7M1VHScH+8bitIECZcCv7m1tsqFbYXVpkQ3ditELsba8ZHwTrmg1Rh+EoSehmplmekJhjGLJenvokXYYi97quVlWtBpWlxaN0aa9rU2O9na5ODk2kpvOjvY5Odg19jwWF9TMTU0zo1AyJZejUioY6++hQ9SAuKGC3JRoEiJ8yUwMIcTHnjAfJ1qqi4n286A4IwWNUsHRxjraqWk2F1fYW91gY1nH8oKGGeUkcVGRDPR0I2is58svPuG7rz/n049+zwd/+GdiIoPY2dTx8+vnnB7tsrm2hGZ+hpyMVGaUE3q60s9vuTg5hp/fImyoZVoxyopmFlFjNWJBDV2tTVQV57I4p6Shspii7FQ8nWywt3xIQ3kBE4PdZCVGkBDqz+RwL7PyIWpLi6guLmB+Qs7CpAKpqInhnk42FtUMdUvZXNJwebTP4uwUVUX5DEjbaWmoJTMhmtyEKCT15VTmpFFXnEtsiD+i2grUUxNEBfnT2SKgobKQBeUIorpigjzscH1mpndhODzm3pUPCXR4QIjjIx5+/wF+T2/iY3Udj8dXcbj7JdFujwl1NsP+/jc4m/9AZpQ7feIykiPciAt2xNLsCibXPsHVzpRQPxv83C2ICLQnKtgZbxdznj68TkSAMzkp4fi4WOm7LJlxjMskaCZlSGuLGWmtRdklpFdQQWNBGjuaKVamRpDUlzM3JuPycAfevOTy9IiTPT1Y4OTomPPjE3jzlou9XdYW5pFJWxFWl5EUGURhRjzJ0QFkJYUTG+pFbloMvDzi5ekuWysqZF1tbK1qgVccH+3y5vVzXlye8urlOYcH2xwd7jAo66G7q51F7Tx7uxtcnB+hW9GwqJ3n5Ysz9nY3mZ6cQiGf4HD/iDev3hq/gJ4en7CkXTQeEH5++xr52AiZGSn09khZW11ieWkBrXYGjWYShbKf8socwiK88Amwx9XzCR7elji5mOFgb4K76338vB7i625GqJ85scFPCPc1x8PhLuGBz0iMdiUuwoGkGBeyUrxIjnUl0NecAJ/HJES7Eh5kT0lhAmXFKbQIKxAJyqmvLkDYUMpQfxutzVV0SRpZXFCyujSLckxGc0MVBdmpiAU15GelMdDdwczEGFPjI8h6pPR0tNJUX4NIUE9NRSmFuVk01lahlI+wuDDH7KTCaIje3Vwz3uqfHOyyrFGxtb7Muk7NonoSjWoC9bwC9bySdZ2a7Y0lljQzlJfkk5OZQm+nhN5OCcKGWhSjQ8Yok0EyN6McNx7aDduCrbUVYwH6aG+bw90t48Fwe13HycEuz0+PODva52Bn0yi81C2qjV2IxYU5Y0/CQGVaX1lkSjGGpKWZpvoa5MMyltTzzE4qGOjpRNbbxcLsFPvbG5wfH3C8v8P58YGxFL6knkc1M6kvpC/Ms7ykRbeyZMRzqt+hRVtbxTQ01FFWUcrs/Awpack8tHyEu48H2QU51DTWUlRejL2rIzZOdviHBuLs5cwzp2fYudrxxP4JTx2e4BPsjVegJw7u9ti5PePBk3vcfnCDJw4WOHs44uzhSHRCJIFh/kTGhFLXWIWguQ6huAFxi4Ce3o53du5hZqYVqBdm0KimmZtW0N/XZYzAzM1OMjM9YYw1KSfGUC/oexN6FryMDkkLdbWVFORnk5aaSFp6EknJcUTHhJOalkhpWSE5uRmEhgXi7eOOg6MNKakJhIQGGMlMhUW5SDpaGJMPMTTcz4Csh9a2ZhISY8jNy6SsvIiIyBCj3Vk5KWdyapzaukpkg71MTo2zvKJhZ3eD3c015MMyivKyEQnqOT3c43h/hxnlOGvLWl5enLK7ucaGbskYk1uYndJ3epoaEIsE1FSX0yJuYlw+zKJWxd7uJlrNPE2COr3zQj7M8FA/U5PjxniXan6ag/1tY2TJ8He/s73J0qIG1fwsuztbrK/pWNUts7G+auxCbG2uo1tZMjL593a32d3Z4vBgz7jR2N3Z4vL5Oft7O8Z+haELcXS4/25IWWZxScXo+CDy8SGaWxrJL8iitKKQnNx0ImNCSUmNJzYhkpjYcFrahZSWFVBQnEN+QRbpWcnU1JZTWJKLu4cT8UnRtLQ2UViSTVJyNHGJEfj5u9PQVEFUTCCePo7YO1piZW1GdGwQjq5WWNqZ4eT1DFOrWzxxfswzN0uu3P4T397+iismX2Ph9ABz5wd8ffsLPv3xQz6/9jGf/fQRPz76gbvWN/jO5DN+8/HfYuv5GK8wJ2w8zLFxt8Ta1YrKpgpqRLUUVhfjFRzAjfv3+NdPP+GLKz/w3sef8MUPP2Lj6kVhdS3FFTUUlpcj7eymqqaSgvxcBI21DPV1U11WTLeklZ6ONsRNAkZkA4yNjKIY15vZx4b7ETXVkZaaQGZGCu1tLSjk48jlCkZHFAz0D5OUlMWDB0948NiGL766xj//9hPcPUMJCYkhLDSWkJAYHBzd8PEN5K7ZA8wem+Ps7qZHOrc1093VTqekmZE+KYOdLUibauluaWJhYhz5QB8D3VIj3VEzp4fgyIeHWNFq6O2UEhcTS0lRMXU1tfR29zA4OMzQ4BhZmfmMDCsZl89QXSUgJjoRm2eOWJhbE+AfSkhwBF6efvj5BZCamk5FRRUNDQI6OjoZGxs3FqbXdKvsbu+ws7XNmm6VNd2q8fuGAUKr1rC8uMTy4hJjI6MIBELCw6JxcfXCwdENB0c37B1c8fYJxNXNm+s3TPjp2m1M7z3irulDvvn2KiYmj7CysufmzfvcNX34b0NET/cAx8en1NbW09vbj1yuQNY/QEe7hJqqasJCQhE21NPf3YW4ScBgXy/jwzJ6OtoYH5bpi6fyMX0Tvqeb0UEZ8tEx5KNjyPoHKCooJCsrh7i4BOztHQkJCaOuVkBdTT0DUgnKwQFaGurYX1+lTyplfGQUaWsHM9MqHphZ8PlX31EvaCU4PIH/+Of/jf/y3/4Xf/E/fsVf/tU/8J//4n/wn/7zXxIZmUh39xA+vkEEBUfQKe2lr3eQ3t5+FAoF87N6wkNri5D6uiqkbWKU8hF6pB3GTYSh1GQYFlQz08bokkEOZ3j2t7c4Pz4yHvYNMajpCQWK0REmxkaZnVSyv73Fi/Mzzo4OWVIvoJmf42Bnm4uTYw53d7g4OWZrbZXNVR17W5vGrcT6yvIvxC8Ge7bh1xoGkvGRYeMbtr+7C8XoiDGOZUDPGj4fQ87UQJh6ffmci5NDXr844/z4gJ2NVVaXFvWv+U5QszA5wcTQACN9UppqSijNSSY/PYbIQBfCfO1wfXqPELdnhHs6kBYZyObCNLq5KWZHRtDNq9jQLrO7vsnyggbF8Ciy3j4kLWJGhgfx8nTl2ZPHfPunT/jnf/zffP/t5xTmZTIhH0LUVEdiXCQZKYlkpCSilI/Bz285PTzg4uSY3c0NIkKCCQv042B7He38NGGBvkwMDVCUlU5hVgrZKXEUpCfg62KLg4UZqdFBFGcmUJgey0BrI2rlEAXpSeSnJVJdlItyqI/BzjY6RY0IKkuQNNXR1y6ip1WIsLqM2pJ8BjpaGOnpIDLAm7rifMZ7JFTlppIRHUpReiIJ4UGMD3Qz3NPJ04f3qS0roFciJC02jNrSLKID3fF2tCAlzBNr0x+wu/8DLubXSQxwIMz5ET5W1/G3voGX+Q/EeT0iLdCGeF8rQlzu4Wb1E1HeT5DU5xHsYYmbrSmWZnrUaEqsNwGeVpjd/hJvl0cU58SQEOmJ9aMbeDtb4u9uzU/ffIC7vTlpccFMjXYzIGlAVJpNa3k2mtEeZvrb6RPV0lZbSkttORf7W7y9OOXN5TlvX1zw9uULfTfl4jkXZ+dcnJyyv7nNmlrDgnKS0b4eWhqraawqoqY0l9y0GDISwynNS+F0T4dOrSQzIZLGikI2F1X8fHnC5fkRb15fAq/5+e1LXlyecXpyYCxIpqclMToi42B/m+UlNc8vTrh8fsrrV895fnHG8uIKu9sHnB6fcXp8xvHhCceHJ5wcHXN8eMTPb96yt7PLuHyUQVk/C6o51td070qoC6ysqBAIKujubiavIBk3D2v8gxypFxSSmRNOXUM2T6x+4u6dT3G2v4m1+XfYWHxLqPcDwnweEx1gTYDHQzwdTfB0uo2/x30CfczwcTPF1f4Gdk++x9XxNoE+T4iPcqcoJ4b6ymyqSzPJzYyjpCCV/OwE8rLiaRFW0iaqprI0C2lbIzPKIUSCSqRtjch6JHRLREjETch6pPR3SWisqSA7PYWSglwaa6sY6u/5RUdiQ7fE2rKWrbUVIzlpbVnL0d62ntyinWddp2ZaOcTM5DBrK/PsbC6zuaZlblpOt1RMq6iR+hq90EwpH6GvYvKV5wAAIABJREFUqwNpm5jJ8VHWVxaZGBtmfGSQGeU4ukU1m6t60dWyRsWGbukXHYndzTW21laMHYnj/R1OD/eMeNqttRVjJ8LgilhcmDN2LjZ0S+xsrBqpM/PTSmaU40xPyI3GZt2i2nhbvaSe/0URe3dzzbgl2dAtsbm6bARZGL6+G+IrWs0Cc3MzeivsQB9j46MIRU3k5GVjbfMUV3cXwqLDCQgJxtXTA2cPF+xdHDAzf8DdB6ZY2Vhi52zLU7sn+Ab5EJMYhbuPK7fv3cT0oQkunk74Bnnj6u6Et68Hvv5ehEeGkJWdRlFxHhWVJYhbmuiUtiEfG2JCMcrQYB/j8mFmZ5T0dHeQn5dFeVkRYpGAkeEBZmeUvzAmr+oWUc1PMzI8wMz0BMqJMWqqyyksyKG6qoyiwlxS0xIpLsknLT2JuPgoOqStFBXnGTGu5RXFxuGiqrqM0rJC6huq6eqWoNHO09vXSXVNOX39XYyMylBMjCLpaCEyKpTcvEzS0pMoKy8iMyuV+oZqFBOjTE6No9HOMzIqo6ujhQBfD/Ky09haX+Zwb5O97TVePj/h7HiP44Nt1nVaDvc22VpfRj0/xdy0gt6udsTCenKy00lJjic3JwOtZp7L56esry0bt471dVXU1VYiG+hhfm6KcfkwyokxdCta1tf0Zeh/T11aWV5Eo1axqlvm6HCfw4M9lBPjHOzvAm+5OD/l5PiQg/1ddrY32Vhf5WB/F93KEkuLGk6OD40S0+cXZ5yfnbC+puP46ICN9VWmp5QsatUsL2nRaOdpl4qRjfXSP9hJWk4S7l6OZOSlEJcYQVJGHOFRgUQnhlPbUE5VQxmZOcmExQTh4GyNX4gXFdVFJKbH8tD8Lla2jwkO86WwPJfcgnSqG0sJDvOmtDqfWyY/EBjuiZ2TORbP7hEQ4oaDuxV3za/xzY3Puf34J/wiPQiM88H06S0+vvJHPvn+fR7Y3cMtxJlv7/yJ96/8kRuW1/nq9pd8dv1THjrc4wfTP2HpZIpXuDMPbO9gYnWD+89M+N7kO566PiWtKIPHdpZ8ff0qH3/zNf/wu9/zm/c/5KOvvuGf/vV9TB4/ISAqBp/AUJw8PEjPyKJZLETY1EhrixBZTycdLc10tDQzKutjRjnB5LicwQEZfb3dtIuFTCpGkA300FBfTVRkOFVVFYjFYkSiFrq7+unrHyI9PZ979yywtnbCwcGLL7+8yscff4PJnYdERcaTnpZDfEIKWdn5pGdkkZyaQnllGQ0NdXR1ttMsqKVd1IBU3Ii0uQ6lrBuZVIy8r4fZ8TGWFuY43tvmaHeLnXUd6yvLyIeH0KrmqauqJCMtnbSUVPx8fHFxcsbd3RNLC2siI+KIj0sjOCjqHaUpBuun9nh5+uPrE4SjgytxsUnU1NQhErVQV9dAVVUNIlEL/f0yJieUzM/Osbezy+nxCWu6VbRqDRtr6+zt7LK7vWOkMa2vrrGo0aKQj9PW0kpFRRVenv74+ITg4xOCu7s/dnZuPHpkzZ07D7l+3RRTU3Nu3rzPjZt3uWv6kPtm5pjcfcAdEzNM7z3i+rXbuLt78mcV5TWMjsqpqqqhsrKagYFB+nv7GJINUlVRSVBAIOnJSTQ3NjDU38fkuNy4gdDOz6CZm2ZGOcHooIz+7i4GerqRj44ZZXX9vX2MjuoV5bm5+QgEQqYm5xgZGmV+cpLZ8TF62lpoaWqgKCcHcZOQLmk3c3MqlBMzREUnkJyWi19wJBZPnbjz4Al/909/5PcffcVDSxv+r//7/+Vv//bX3LhxjyZhKw8eWtIkEHN68pytrR22t/XrnJnpSbo62xE21evV5x1tDPb1MqUYN0aRDLZlg3F5YXbG2GEwOBVWlxZZ0WqM2FZDP0Krmkc1M23cBBiGj5ODfV6cn3G4u2OkNG2trXJxcsz58RF7W5tG8du/70oYMG+GrYNmfo6ttVV2NtbRquZRjI4wNjTIjHICpXyMgZ5uujskdLS2IG1rpa+rk6H+vncZvRX2t7e4PDs1DjWGQuPzs0OO9rbZ0C0ZX3dKLtfz6Je0zMhH6G4TUlmUQV1ZNrWlGcSFuxMV6ISnjSnez0yJ9LQhPTKA4XYh8u521PIxVufm2F3RsbWkfy6O9GKdznYJoyND5OdlEREagMWju9y89h0ff/AeZqa3uGdyA0e7p8RGhVJWlE9BTiYTY6PGXsTbly/YXl/D09WFx/fvMtAtZW9zDYsHpvi6OtFQUYpU3EhJbjqJEYF4OT7B0eo+8aHepEcFEu3vTF5SGFW5KdQUZiOuq0RcV8nEYC8DHS1U5GeRER9Fv0RMU1UppTnpVBXm0C6oZbhbwmBnG7Eh/lTmZVCTn4mkvpzmiiIaSvNJjQmnIj+Lkd4u2psaiI8IQtxQgdX9W8SEeBLkYYefyxMCnS1JDHbj0U+fYXHjC/zt7uNve4cg29vEej4kyuUemcHPyA61w+fJVdzMv8Pa5DPu//Q+ccH2BHs9JSHcjcQoD+ysbhDi+4wwf1uemf9EsI8NTTU5BHpZY2uhpzeZ3foGJ+t7tDaWERXkTnF2Ag1lOdQVpDIormWypwVJXSntdWX0twmZGRuEt694c3nOmxeXvH35grcvX/DqxUtePL/k+fkFz0/PODs6Znd9E51Gg3JsmHaRgLrKYkpy00mKDiYq2JuWxnLU0yNUFGYS5uvG+EA3vH3B67NjXl+eA695/eo5J8f7nJ8dcXK8j3xM//4oKy2ksCCHhvpq+no7uTg/5uWLcy6fn7K/t8OL5y959eItlxcvODo4Zn/3gPPTC35+8xZ+5t9uZ1ZX2Npc5+L8lIP9XeZmJxkZ7qeoKIuGhjIiIvzIz0/Gxu4hAUEuTM700y6tpkGQS0iwHV4ejwkLsMbD4Q5OT37Aw+Y6jhZXcH56FQfLK9hbfIfD0yu42P6Is81Vnpn/iUf3PsbT+Q4eTrdxtb+Dh7MZEcEOZCYHU5AVQ256NNnp0VSUZJKXFU9mahRpSeEU56cwNtTFsmYK1cwY3R1CqkrzyctMprQgh44WIbIeKa3CBsRNetRxQU4mDTWVvygOq+emjRGhGeU4st4u4xZhfWWR/Z11VpdVzM+MMTM5/O4ZZXZqjIFeCeUluVRXFNPR1oystwulfMQ4jMwox9le17G+sohWNcv8tNKIezXYow03yIYy9P62/ubZEFnaXtdxsLPJ5uqyMf60tbbyiyHCsNkwfBzDx1hd0hhf12BoXlLPG7ctBpyswRFxtLfNwc6mcTNi+PMYvECGx0AEmp5SIh8bQSgUIBQK6OvrQSBsJL8wD1d3F3z8vImMjsDNwx1HVxf8A/0Ij4kgNDyE0KgwklISSc1Kobi0gPCYMLx83XhqZ8WP16/w9fdf8dTGgojoEAKD/QiPDDFuAsrKi6ipraBRUEtnV7vxBl3/fh1ALBJQV1uJWCRgoL8bQWMtfb2dyAZ6aG8T0dPdgWp+mpVlDbMzStZWlxA21ZObk0FSYixenq4EBvhQUpyvv6kfldHX34W4pQlBUx3KSTmtbc00Cetpl4gRNNVRUVnCgKyHBfUsc/NTyMeHaZeIaW1rZmi4n7Z2EZ1d7RSX5FNaVkhDYw1JyXHk5WdRU1tBcUk+oWGBJCbFUlScR6OgFklHC7KBHmpryokID6KxrpLTk31eXZ6yu7PO0f4WO9trrOu0jAz3o12Y4fBgm8O9TVTzU7SKGqmpLqO+ropOads7W/MU6oVZVpY1bG7omFCMsqpbpKG+mqTEWLIyUxE21TM7o2RrU4+HnVQqfvFMTylZUM2xtrrC3u42upUl5udmOD874cXlBQf7u7x984o3r1+yu7PF3u4252cn7O/tsLuzxcsXz43dh7dvXvH84oyd7U22NteZUMjp7+tBPjZCf18Pko4WGoW1NLc3UlpdSHRiOM6e9sSlRBEWE0R4bDCp2YkUlOVQ21RJU2s90YnhePi5cPv+dbwD3bF3fUZpdSEpWQncuPsjdi7WVDWUUN1YSkCYF77B7oRG+3LH7Ecsbe5z694P3DO/jpnlTR48vc21+1e49+QWzn62BMZ4Y+9jzQ+m3/DV9U+59uB7nALssXR5zL9+9R4f/vABt5/e4bPrn/L5jS+wcjXnnvVNnrqaYWZzm5/MrvDZ1Y/4w5e/57vb32HuaIVvRAA3HpjwwVdf8rtPPuVXv/0dv/rt7/j17/7AX//9b/joT1f46sdr/PHjz/nqyhXSM7JoahbQIm5mUKZ3kRmGiOH+HpTyMf2FaW8fvT16OM6EfAixSEBaajJPnlgSFhZGaWk5La0dtLZJqaisw9cvmBs37mFr60pIcDQ2z5yxsrTDzzeYmuoGhE0tVFRUIRAIaRA0UlJSRHl5KUWFudTWVFBZVohYUENzXQWVBZm0C6qRNtcxOz7K+rJWv6Xf32F7bcX4dUU9N4u0TR+lb2tppb+3j9DgEN577/f89re/44P3P+HKdz9xz9Scx4+scXbyIsA/lIjwWOLjUggNiSI9LZvcnEJKSsqoqKiiurqWxsYm2tok9PT0oZqbZ3lxyfj/nFatMf6cQSy3uqJDq9agVEwwNjJKT1c3+bl5eHp6Y2Vpg6WlHXZ2Hri5+WFj48KdO/oC9d27j7l9+wE3btzjxs273DEx446JGTdu3uXmLVPumj7gnulDPDy8+LO+3kHE4laqq2uJiYlDJGqhRSSmu7OLmqpqIsLC8ff2Ii8r03gonZSPsLW6zPbaCstqfalYKR9D1ttDd4eEIdkg87NzqObmUSom0GqXmJtT0dYmob9fxsryOouaJbZXV1lSqRjs6cHV0YHI0DAmxxXs7eyzvKxjUjmLuEVCeVU97l6BWNu64BMYjoOLL8ERcdg7eRIYEs2XX37P73//MT9du80//J9/xtvLH/mYkpmZOVQqFZoFNbMzU4yNDupxdx1tdElaGR2UGQtbBv+CQci2uaozWqXXV5bZ29r8RfxobXmJrbXVX/QmDGVsw9bgaG/XGCcylMQMZCbD6+xvb/27OJHKOJz8+23CknqB2UklwwP9dEna6Wxvo0fagUjQSJeknRHZABNjowwP9NPaLKS2soLq8jKkba3MKCfY0K1wtLfLy4tzLs9OOdzV55CP93c4Odwxlg4NeETl2DBT46NopidZmFTQKxGRlx5LQUYsGQnB+Hs8IT7MlQhPS1zNf8LP9h4RHs/IjQmiIiuR/hYBI10SVlXznGzvcLK9w+uLCyNpamttlRZhI/Ex4cTHhFJTWYSr0zNsnppjZnqLIH8vUpNiSYqLpqwon8lxOVOKcQ53d9jb2uTV8wvaRM0E+/sxoxzn1cUpCdER+Lu7kJkYR35aIgXpSWQnRJEQ5kuYpwNZcUHkJ4aREORKWoQ3aVF+lGal0FBeREF6EuK6Stoaa8hJ1hueR3ulzI0P09cuYmKwF+20gtFeKTJpK8lRoSSFBzIibWFBPsBAaxPNVSWIaisozUmnpaEWWacED8dn+Hs4EOLtQmtjGd6OVtg8uklGlC+x/k48u/89lje/xPHBVVwefU+Q7W2SfS1J8npEWqAlofa3sPjx9zjc/5Intz/hyie/wtX6Jl6OD/BztyA8wIGUWF/y0sPxcHzIQ5NvCPd3ok9ST3ZyGP7uNuSkRJIaG0REgCtutubcufoVnaJaBqVCxntaOdtcZKKvndpiPYpWp57h+ckB/PyaNy8uef3yFW9evdY/r1/y6uUlr55f8PLinPPjEw5399jb2mRFu4B8ZIBuqZjmhioKc1MozE1hYqwPrWqCuckx1hfn4fIc3r7i4vhAfyu+uc7ykpaV5UWODvc5OT5kanKC2poqero78XB3xcHeltqaKl69vOT1qxdsba4zMjxoHBpeXr7ixfOXXJydc3nx3LgtWVtd4fnFmZHNfrC/zdTkOO1tIkTNDYQF+5CWHIWXlwM1NQV4etpy1/R7snNiqK7JIj0tiKhIF3y9LXGxu4291VVcra/j42CCj8NtHC2u4GD+DfaPv8bO4k/YWfwJm8df8sTsUx7d/RAX2x+xtbqC1cOvefr4Cp5OD0iI9KQgM5KSvARyM2Opq8qjrCiNwtxEivNTEDaUMqOUoZ4bY3igA2lbI23N9bQ119PSVEtXezNDffpthEGaWV5cQH52BrWVZUhamlHKRzjY2TTexhsKy3tb62zolvS3+9p5VhbnWF2eY12nYkkzhXpeiW5pnpnJUcTCWgZ6pexurRqttxcnh2yv61CMDhm9EQZHhEEwt6FbenchoTZuQgxl672tddZXFo0F52WNymiiNsScDPn3/e0N49Cws7H6i8/DMCRo5mfQzM/8wmK9u7n2bsugRquaNRa5Df2vs6N9Y2zGIN404K43V3VoVfNMKOQMDQ4gFglpbRXT3d1JXV0N2dmZ+Ph44e3rhV+AL86uLnj5eJOWlkZdQz0ikQiJtJ2BgT76ZX10drWTmp5EQKAPvv5eODnbYmP/hOAQP3Jy00lLTyInJ4v8vBwqK8poaxXTKZUYUaaLWjXysREj7aevt5uK8lJKigsRNjVSVlpIe5uI4aF+xkYHmZ1RsrS4gGJ8BGFTPdKOVoqL8sjLzSQpMRYry0c8fnSfnOx0FOMjTE6NIx8fZnpmgtm5SbZ31tGtLrKi07K4tMDk1Ditbc10drXT29dJX38XY/IhFBOjaLTzbG7omFTK6e/roqK8mGZhA8ND/VRX6TPtg7JelhYX0KjnmFTKaaivRiwSUFVZSl9vJ2WlBTQKauiUtiLpENPV2YZqYZrNjRWmZxQMD/XR2iZkQjHC+sYyW5s6NNo5I6GttqbCSJwqLsqjRdzExvoKmxs6RkdkDPR3k5+XRVRkKOlpSTQLG5iZnmBVt8iCaob2thZjuV45MY5qfhbdyhKrumXUC/P6yMz42C+iSPAWfn7DyfEhF+enxqHh7PSYly+ec3J8aKQwHR3us7O9iWp+FrFISJOggQ5JGxXlpfroV00ReWWZuPjY88zZkruPb2Ln9hTvYDcCI31w9rYjPD6ImJRwCitzcPNz5L7lHf742XvYu1vz8KkpydlxlNYWEBjpQ3VTGa3dQoqqcnni8BCvIGeeOj3E1s0CU4vr3H54FSuHe9x6cAVLe1NuPryKldND3IMccfK1wcTiBl/++AlfXf+Maw9+wN7blseOj/jm9tfcsrjJfRszPv/pMz6//hW3LW9xy/wnHtvf5Y7ldSycHvCdydf800f/yI9mP3HDwgQLp2d8e+sa7336Mb/58EN+8/6H/P1v/8Df/p9/4a/+7h/59e8/4LcffcI/vfcHPv7yS+obBHT1dNIh0Zfh+zoldLQ0I20VMdyv73/2dkoRCpqoq62mXSxkdLCf9rYWkhLjsbKyIiIymkaBiJ7+YUStUuwc3bh1+x4url6kp+WQnppFUkIqQoGYgb4hFjVLTIwrEQqaaRW3IZVKETU3IWxqpFnYgKCxltqqUlqaahHUllNRmE2vRMT8lJzdjVUWZmeMXq5Xzy/YWlulvLiEiLBwPNzcCQoIJiggmLq6BtLTM/nh6nV+unaLn67d4serN/H1CSEvt5SI8Hg8PfyIi00mP6+Eyoo6mgRiqqvqKSwsJi+vgPLySsTiVmSyISYmJtEsqFnTrbK5vsGiRotqbp5FjdZop9YsqJmbmUWpmGB8TE5/bx9VFZUE+gfw4MEjzO5bYmJijqWlEy4uflhbu3D1qgnffHOd27cfce3aXX76yYTrN0y4dfseN2+Zcu36Ha5dv8Ot26bcuX2PO3fu6oeI6upampvF5OTk0dLSRkNdPfm5eQgaGkmMTyDIz5eivFy6JO36krF6nk3dElury8xNKowm6/7uLtpEzXR2SFHI9Q35LmknUmkXXV09NDQIaG1tZ2pyDrVKg7hJSEZKMh2tbQgFTfR39zA4IGNkaJSzswuGBsfokPbQ2dVHVGwSFpbPSErNQtLZR1fvII4u3oRHJXL37mMSEjL44stv+e17f+R37/0Rm2cO5OTk0dzcjFIxwaJWjUY9x+zMv8mIlPKxX9CUtKp5IxrVIHAxdCAMw4Ch7Hy0t2s0VxsOx4ZyuVY1byRMGErShoHDULA2rNEN5ee15SW0qnkj3tVgxF5SL7Ci1TA5LqddLKKuqpKm+jqkba3G7Y98eAjN/JzRXdElaUckaGSwr5cl9YJxYLk4Oebi5PidM2KDy/Mjzo730C2qmZuaMMqd5iYVesHVQC9TYzJaGitJiPQnPT6E+HAvXGzvkRDqTGakE2Eu93Ezv4rTwx/xs7lPuJsNuXHhCMsLUU+Mc7C2yu7qCi+OjtHMzhoHtJqKUjramqkozaOyLJ9rV7/md//yaxxsnxAbFYqZ6S3CgvzpkbaztbaKem6WGeUEne1ttDYLSYyNoaKkGH5+y8uzM1Y0KlRKBRkJsfi7OZIYEUhuchQZcSGEedmREOJGbnwQ6VFeZMX6kh7pQ3psCHGhAXg6PCMpMoSC9CSKMlPISoxB2tzA1MgA/RIxs/IhtNMKusQCJgZ76RDWU1+Sh7K/g5bqYporiijPSWN6VMbM2CCdYiGtjXUkRoWQkxpLXWkeJTmJVOSl4G77kMrsOEQV2QS6mONseRO7+9/j8uh7whxNSQt4Qrq/Bam+j/F48CU2t97H7dHXWJt8xoPrH+JkfQtLsyuY3f4SJ+t7VJek4Of2lId3vsPf3ZrCzBgKMqKJCHAlwMMWN7vHZCSEIm2uoTwvFX83W5prislLjWFVNQFvz5F1CKkvy2dVM8vr56fw82ueX5wZh4e3r9/w9s0r/fPyOW9eXPD60kD4Onw3IK+jVc0yrRxjVNZNW3M9itFeVhfnkfVI0MxNwc+vePviAi4v4PVr3r58wc72Jpsba5yeHHF8dMCCao7RkSHG5aPk5mTh7uZCWmoyPd2djI4MUVFeirCpkd6eLuSjY2gWtOzvHnBxds7Lyxe8vHzB+ekZB/u7vxggjg53WV9bZkIxSqe0jQ6JGNWsktqqYqRSEaWl2eTkJOHj48Azm/v4+dsTFupMZlowMeEuOFrfwsXmFsEej4j0tSIuyIYgN1N8nW7iav09do+/4tmjL7Cz+BKXZ9/j6XAN+yffYmv5DbaW3+Fkc50AT0sSozzISw+lJDeWqpI0yorSyMuKQ9hQQn+3iBGZBPXcGJp5OUP9EjpaG5C2NtEtESFqrKa5oYqu9mZkPRL6ujrokrTSUFNJaWEe5cUF1FSU0tneYhSvaVWzxoO2blGNamaSyfFRVLNKRga7mVYOsbYyz8bqAhrVJAtzE0wrR+jrbjMOEbuba0aE7P72hlEOZxgEDFsBrWrWuHn4/w8Ehk6EVjXLlEKfZ54YG2ZibJjZSQUr2gWjSM7QYzjc3WJ/e8MYY9paW2F9ZdGIb/33MjvDZsMQnTIMEruba5wc7HJ6uMfp4Z5xiDja2zYCJ4729HCJ3c0NdItapqf0+M9JpYJx+Si9vd3U1FSRk5NFfHwsUTGRhEWEEhkZSXJyMo2NjYyNjTE7O4tWq2VlZQm1WkX/QDc1tRXk5WeRk5tBbl4GlVUltLQ20SFtRdSsB340CwW0tojeUcV6GRocYHpKiUatolMqobVFhHJiHI1axaCsH7FISIu42UhfGpT1ol6YZW11CY1ajw6Vjw0xqZTT3iaiRdyEpF1MfV0VNdXldHdJUE6MMTc/xcysks2tVZaW1SyoZ1ldW0K7qGJouJ8mYT25eZmUlhVSXlFMdU253u+gHGNza5XNDR3KiTFGhgeMkSHdipYJxSjqhVnOz454++YFe7ubLGpVyAZ6WF5Sk5uTQUx0OG3tzUzNKhhXDFPbUEldfSWDI32MK4bp7GlH2tlKV6+EmdkJlNNyZueU7B1usb2zxuKSis0NHV2d7dTVVpKUGEtebiZ9vZ3U11WRnpZkHFoGZb3MzU4aS9cLqhmmpxQ0CRoYlPUzOzPF3Ow0GrWKjfVVlpe0KCfGGejvpauzA93KEpfPzzk/O+H87IST40NevnjOi8sLLp+f8/zijBeXF7y4vGBvdxuNWsXM9CSrumXW13QoJ8apqa6ksaGO9rYWCgvyyM5JJ780m4yCZJ46mmPr+gRT81s8fGqKd7Ab4fFBPHO2xNnbDnt3a/zDvbBze8rtB9e4evtbIhNDCIjwJiTGn7C4QKKSQqlsLCGrKJnEzChSc+PwCnbi0TMTfMNcuW91k/tW17Gwu8t9q+vYuj3Gzt0SCwczHjwzwcz6Dnctb3LjwVV+NP2Oq6bf4+hrj3e4N05+Tli6WHHF5CoffvsJ3935gW/vfMftxz/xyM4EG08r3IKduGVxk49++JQfzK7zxY1vuWpmwqc/fs8/ffAB//D7P/AvH3zKr/7lX/mrv/sN/+vXv+O//s2veO/jT3n/ky/47R//SGlZBU3NAhrqa6koL6arXZ9QaRc1IevRJyvETQLycnJJiIsnKS4WkaCR5iYhISEhPHj4mIjIWBqaWhC1SrG2deKnGybcMTHj8SMrAv2DaKhrpLVZRG1lFWqVBt3yKgr5BC0iMS0iMR3tEiTtrfR0dzIyPEBfbyeSdjFdHS1I20V0SsTMTo1zsKs/C26u6vj51UuWNWpGZIOIhM24OrtgbW2Dm4s7sbHx2NraExoWha9fEN9d+ZEHDy24fsMEX58QamuELKhWqK4S4OsTRGREHNlZBXRK+xCL2hE0iqisrKaoqITS0nKam8XI5QqWl3UsarRsbWyyvLjExLiCiXEFqrl5VHPzzE7PsDCvYnhwiNHhEeZmZunskBIWEoqVhSXWT+0wNbHgzh0LHj60xcbGgydPXLh9+xHXr9/n7l0LfZTpxj1u3b6H6b1HmD2wMEaabt025caNW1y/fpM/G+gfprlZnyEzZK+kkg4qyytoqKsn0D+AkAB/ZL09DPX3saxRc7C9wd7mGsvqeWQ9nYibBLQ2C2kRNtFQU01zkxBZ/wCjwyOIm0WUl1eSl1dAYWExnZ3dTCqadGkHAAAgAElEQVRnGZSNkpeTT1pKKrXVddTU1NHb3cfJyRkKhZLh4VGGh0epr2/UN8lLK3lmbY+5xVNS07KYnlExMCQnJT2PkJAY0tPzsbN34cefbvHRh5/x5RffEBeXgFgsRresl7xsba6ytLhgFBAZDuiGMrVWNc/mqs5Ymjb4GQyG6A3dihHJuru5Yew5GDYWhl9v+LFqRi+C2dlYZ3FBxWBfL90dEpTysXdI1QXjRmNZozZ2Mg53d4yxqYXZGaYU4yjlY0Zj9fSEAqV8jM1VHYrREWS9PfR2Smmqr6OuqhKRoBFxk4D+7i6W1AtGU/Xz0xNeXpy/GyYOeXV5yunR9jtSSz9zUxMsLsyhnp1CNa1kfkKOXNZNWX464QFuFGcnUJwdh5fzY0I8LUgLsaEgxpkgu5s4mn2Lh9UtnB9fx9/RkpbqItYXplFPypmRj7C5pKWjpRlhfQ05Gak429vg6mRLWLAPfd1tpKfE8ptf/x221hZkZyQbC51nR/v6qMHykjE2V5ibg7e7G1Vl5bw4P+P88FB/OH31AvlAL1mJMYT6uJKbHEVhSjSR3g7EB7pQmhpGUVLQO3mbL5kxIQS6OeBha0VMoDcRvu5U5Wciqi6lqaKILe0cQ9IW+tuEjHS1UZKZTGVeBuU5aVQXZNFWW0pcoCddTbWUZafSKWpkeW6SjmYBdWXFxIT64+NqS2JEIH5uz8hKCMPHyZLUcC+CXKwI97YlyNUCHxtTIt0fkx1uT0mcG2VxLuSGPiXS8QYRzrfxefIDNqaf4f7sBg/vfMn3X/2WZxY3cLN7TGVhCi42D0mNDaKiIJXs5Aicnz3Aw96ShHA/Atzt8HG2JsDdgaaqYvolzUiaahBUFtHXLuRoe4WWxmpahQ2cHOzy6uUlACcnJ7x58zNv3rzhzRvDEPGCn18/h1fP+fmlvidxeaZ/P+1vb6BVzTI3rUAxNkBXh4jRoR4Odtfo6WyjtVnA5uoyL87P+PnFK16cX3BxfsrhwR4X56fAW85Oj5meUjI6MsT83Ax1tdVUV1UwNzvN8pKWTqmEuNhoqqsqGB0ZYko5ycK8iuXFJWO57OL8lNevXvD2zSvgLa9eXrC/t8Xe7gbPL47Z291gQjFCd1c7g/1dpCTGkJuVyg/ffYG3tzM9PS2kpkbi5+9IUkIgYmExDdUZJES6ER/uQkqkK9F+z4j6/7h6r+42zwRLt//A3JyLmTNrZnXN6epqV3XZLrvscrbLthyUs8QkSgyiKIoUc8455yDmnDOYcwBIghEECBDMOecokZIo6TkXMNBVc/EtaXGRCksU8O537/1sl4f4O97Dy+YujubXsHr4C5bGP2NvdgEvRy2CPB/g5aiFu4M2Ho738HExItDTjDA/a6ICHYgNc6MwO47s9BgSYgLIy4qnpjKXtqZyJkb7WZpTsDgrZ7C3ld6uZuTDPcgGexALW2ipF1BZkkdjbRUtDbU01VXT3txAX7eQtqZ6SgvzKMjJpKmumrqqCmoF5YjaWzTDbJ2tTfSLhWSmJVBckE5XZwPSoS5aGqsoys+gIDeNovwMRob7mZ1SuQTqAbeZCSWLs1PIhwc1bPZJpVwTodrZWOXs9DnvXp9q3IettWVNJ2FMLmWor4f+HhFDfT2aTsX89IQmBnWws8nJ0T772xsaEaFGvarpUGon4h9dCLXjoY4uqYXFwc4m+9sbHOxscry/o6FCHWxt/dOzvb7G8vyc5jVXTd7p7Gynrq6GqqpKmpsbqa+vpbKynJKSEiorq+ju7kapVDI1NcXc3Byzs9PI5TJksmEaGlQrwOqDeENjDbKRIWZmJ5CPSFFIh+nv6UYsEjIg7kEsEtIl6mRYMqgZLlMdaMSMyFRYy4X5WXZ3tpiaVDKqkDI9NcbuzgZHh7sa3On+3hbLS3OMKqT093XTKxbRKxYxOCCmv6+bzo4Wuro7qBSUIu4VMSwdoFPYSv9AD0JRG61tjXR0tlBckk91TQVNzXUIRW2MyCUoRqVMTimpr6uiob6a9rYmukTtKOTDLMxPs7W5CpyxtrrI9tYaU5NKBgfElBTn0yVqJy01kYrKEhpbaqlurKChuQrxkIj+oS5yizMJjwrkWVosldXF5BRlUFFVRHlNMV3iNrYP1zl5dcDxyT7D0gFN5KuuVkCVoIzxMTnTU2PMzkywsjzP5sYKW5urrK0uMjszweCAmNqaSooKcxFUljM40MfU5DijihFGZMNMjCtRjsrpFXfT3ydG3NPF4sIc21sbbKyvap5XL1W9rIP9XZ4fH/LurcqpPdjfZWlxnjGlAvmIFPmIlJ5uEaUlRVQJKqitqSI1JYmMzBTc/Z3wjfDA2PI+Fk6m3DG4zo17lzG1NcLO0xJ7LyuMLe9z1/AGV7TPc99Mhyva53nq/JiErGg++vrPPHV+jH+UF/5RXrj42+PsZ8dDqwc8tjPiqbMpOg9vYe5kzBWdn7lw5wd+vvEt+ma3ePhUF69gJx5a6HNH/ypGT/SwdX2KtdtTnjiocMThz8IIigvBxsMO3Uf3+PKnb/j0759zU/8Otx7cwdTWiIdW93EOsMfQUp9zN37kvPYlzt06z5cXv+fLiz/x8Q/f8YdPPuHf//Ix7330N/71vQ/5X//2Pn94/1N+98cP+ONfP+X9j//G+3/9K4lJKeTm51BSXEhZaSEN1ZWUFeZRkp9DfVUFzfV1lBUVkpjwjLCQULLS0hGUlVNRVomvTyAPTcxwcfUiJ7+EsqoGHppaYGTyBHcPHzw8vAgLCUXY1srIUD/tzU3U19bR2tyCqL2D7k4h3Z2q81lHeysD/b0MDvQh7ulCJOyguaWe9o5mBgbFjMgljI+rFu/7e/vo7+0jNzuHpoZmhodleHh4cfnKDSzMrSktE1Bd08CQdJSiUgH6BiZY2jhiZe1AWGgsmRkFDPSP0NnRS1lpFaUlAnKyC2mob6WkuILionIKC4spKCiirKyClpY2pNIR5uZUuNbd7R0mxycQdnQi7Oikp6ubjrZ22lpaGZHKGBoYRDEiRzYsJTc7B1OTR2jf1cLC3JpbN+5x57YRWncfoqdnipGRJWZmDpia2mBoaI62tgFaWg/Q1rnPAwMTHptZYvbECgNDE+7c1UVH5zcnQlBZi0jUTUtLG3V1DVRX19IlFNHc2ERudg6PHppg89RCM6A2qRxlbXGOzZVFlDIJ7U31lBcXUVFSTEVJMaWFBVQLqugWddFY34Cwo5Pq6loSE5PJyytgbGyCmekFaqobaG5uJTAwGDMzc4KCQoiLS6C1tZ2cnDxaWtqYn19kYmKKmZk5GhqaSEpKwdvbl4CAIObnFyktq6KiqpGsrCJsbV2JjnlGR2cPws4empvaycjIoq+vj72dXY4O91lemmN2ZoL15QUOdlRRoq21VVYW5jU7Eeqy3cLM9D8JBDU9Se0+qEfjJkYVTIwqmJ2c0Hxc7V6oF6k3V1cYV8gZ7BUzIhlibmpSM3Wv/lz11sT89JRmzG5mYpxxhVyDjP1HtOzi7AzKERk9wk66OztorK3hWWwMUWGhZKQkk5GSTHpyEp2tLUyMKliam+Vwd0ezEfHicO+3wtosw4NiOlob6O8RIR8eRNLXQ6+og8XJMRRDYiqLsogIciMxyp+YUFcsTbWwN7uDq9k1MkIsCLbXw/PJTdzM7mCuexFrg1s0lWYx2tvBoKgFcVsjDZVlJMfHUFVWTF1VBdERwcTHhGJsoIOHqx2pSTFYWZiSkhhLfEw4ddXlrC7Owbszjbhbmpvl9PgI5YgMUXsbc1Mq6tPZi1N49YrDzXU2FmYpzkrFzdaM1MhAClIiifV3IjHUlbK0cHLivEkLcyE1zJ2EYC+C3B2J8vckLSYML3tLSrNSGOxsRlgvYHlCTkNZAVkJUXTUVlCZl0FmfCSZ8ZF0N9XQUJRNtJ8bo71CaotzyU6KY1DURnl+DmnxMaQlROFqZ05RZhJ15Tn4OD0l2NOW+EAXnty7RqinNXGBjsT62pId5UZRvDvZ4TbkhVqR6GFEjIs+Ua76eD65hpPpVfydjfjpmz/xxce/w9X+IR4OT8hLiyHIy56yvGTiw30I83MmwN0Oa9P7eNibExPsg6Awi+ToEOrK8tlcmEbe342gMIey/Ezmp0bp6+pgTC7l5ekLlXh4C2dv3qmet2oR8VKF3X39HM5ewOtTeP2al8+Pf3O31licm2R+ZpzZKQUyiZihfhFH+1sszk4xIhlia22Vs9OXnBy+YHNlg/XVNc2g08ryogaRuLqyxPLSAlub68zPzbC9tcHC/CzjY6O0t7UwLBlkTKlgZ2ubna1tNtbWNYSdleVF1tdUB6m93U1evTzm7PULnh/vsbmxzOBAD6Ul+WRlpuBkZ42tpTl6Wrf54bsvuXH9EmVleeTlpZCQEEJYiDslhUnkpkeoqFfuFkT4WhPmZk64x2Pcnt7C3fIGrlY3cLO+jrvNDbwd7hDopkeI9wNCvA0J9DDAz90AP3cjfF2N8XU1IcjLgvAAO5LjAhCUZVFenE5ORizPYgPJSImks7WKwd5WZieHGZX1MD0+zNrSJPNToyiG++jvbqetsZrsjGTKiwsQlBUjKCumoqSQjJREwoMDCAnwJT35GbGRqlhgUV42rY11VFeUUpibhaC8iNioYJISwqmtKqJb2IigvICUxGgy0xIoL8lF2N5EfU0FDTUCqspLyMtKR1BWTEtDLeXFBTTVVdPV0Yp0sI9JpZyVhVn2ttY1t/4HO5ua7oTaGVCODGtcCHW/YlIpZ2FmUlN63lxd0hz8/1EQqDsSy/Mzml7E/PSEJjb1j50H9dftba1rfp397Q1eHO5xeqy6RDne3eVoZ4fD7W32N1VRyZWFeabHx1COyFQYTsUIPT1dDA72MzQ0wPT0JArFCFKphN7efnp6epFIJMjlcmQyGQqFgpERKV1dQsTibgoL88nKTqOsvIjSskIqKkvoH+hhbXVRszOk3hhS99+kw0NMjCuRj0gZUyoYkQ3T0y2iS9SJTCr5h0XncVZXFtjeWtPsJezubGiQp5KhPkYVUuQjEnq6O2lprqemuoKiwlwy0pNJeBaDnb0ViUlxiLraaWisoVJQSsKzGIpL8mnvaCYxKY6IyBDCI4J5lhhLTm4GMbER+Ad4k52VRnlZEZUVJTTUVzOqkLK5scLK8jwz0+Osry0x0N9DZUUJw5J+piaVrCzP09baSI+4k5LKImJTogiNDiQlJ5HM/FS8gz2wd7UmMNKP3OJMHD3t8PBzIbs4gyF5H1tH6+w93+LF2SFT02O8eH4AnLG4MMPggJi11UX297ZYWpzVjLV1idopKc4nIz2Z0JAA7GwtMX/yiIz0VDraW5maHNcMxsmkEoSd7VSUlyKTSpifm2Fvd1sjNNbXVtjZ3uTkxTFv37zm6HCf05PnvDl7xe7OFvNzM0xOjDEiG6azow1BZTkV5aUUFxVQXFRAeloK/n4+hIUH8dThMbYeT9E2vsWNe5f5+pfPuHD7J/Qe3eWxnTHaxrf45cYP/HrzR749/wX3zXS4ce8yzn522Hla8t5f/43HdsY8tHrAFe3zfP3LZ+ia3OG63kWu611E1+Q2F+/+yA39C/x0/Rt+vPoV5659jZWbCdYuj3D0eMoji/sYm+lh62qOV5ArXkGu+IV5ExofQkxqLA5ejmgZ6qBlpMvFO1f45tcfuKZ7m9sPtDB6oo+BuS5OvrbcfXiLX27/yt1Henx37Wf+9st3vP/t57z3+af86fMv+M8vvuT373/C//y3P/Gv//YBf3j/U/7y2Xf8j//v9/zHn//C3Xv3qKquJb8wj5zsTKoEZVSVFZOflU5WahKFOZmUFhZQmJtDTlY2eTm5tNQ3U1ZSTnmpgMRnaQQEhuHq4U9KZj4VNU34BoRi8NAUewcnQkNDiYwIIT0lAUFpIX1dHTTUVNPc2ESPUER/j5juzg5E7W309faoBL5cRleXkMbGevIL8yirKKezR0hHlwhRdxd1dXXU1zYg7u5FLO5jZERBR6eIuPgksnMKsLSyw8HFHXsnd/IKy3iWnMF9w0fY2Lvg5hmAg4NqcK6yoh6FfAqFfIKG+lZSkjPJSM8lKTGNpMQ0MjKyKCuroLNTxMiIgqmpGWZnVcjWzfUNpJJhjSBqb22jqaGRLqEI2bCUpYVFFucXaGlqJjgwCDPTxxg+MMDI8BG62sbo6T7m7h1jbly/j67uI8zMHHj82BY9PRNVH+IfOhEPDEwwMn6Mju59rly9iZaWDpcvX+VfPNx9aGpqoa9vgN7efrq7xbS1tFJXU0tZSSkebu48MjJUdR26RKr4j1zKqHSI/m4hXe0tCNta6e7soLO1hcbaGpobmxB399DW0opUMszgoITa2nqam1uZmJhiVDFBlaCOjMxcWtuEmshSdk4eoq4exOI+lMpx1tbWmJiYYEQqIyQomPDQMGqqqvH39cPb25fklEw6RP2UltbQ2trN1PQCL1+9Y2Z6AZl0lMLCYvr6+lhZUpXm1Mg79ZvU1toq68tLLM7OMDWm/KcOwszEuIa8NDc1qRERa0uLLM/PafYcpsaUmvl69Z6E2rU4OTrUuApqUtLh7o4m5rS1tqrpU8xOTmhG7tSFanVJWx2V+schPHXESY2nnRhV0NrYQF2VgOqKclKeJeDm5EhuZgYdLc1I+vtYmJnWrFTvb2+wtjzHyuIUMkkfXZ0tDPX1IB3sQ9TWTJ2gnLHhQSTiThqriokK8cDD4Qn2T/Ux0ruEtckNrB+cI9juNj4W14h0NcTPRg974xuY6VwkLsCV6vx0akvzaKutJDMpFkFpIadHe8Brers7KMxLp6I0j+HB7t8Onn3UCEoxvK9DfEw4ypFhXr04Ynt9TVXsPXnB65MXTI+P0d/TDe9gYWaWt69ew9kZx9ubLEwoqSrKJczXBU8bM+KD3Ql0NifM05LUMDdCXUwJdjLhWaAjMf5uxAX7khIVQk5iDEHujhSkJiCsFzDQ0cTpzhrTsgHKslPprKukq7Ga3KRYfBytSY4MJiMqmIRgbzpryumsq6QoM4We1gbqykvISUkkMymW/Ixn1JcXkJ0ciYO5IU+NtbAyvE12XCARPnZkxPiQEupKVpQbSf4WBNrcJdZZnzDb2wRb3cDf4joOhr9gpvM9NibX+Oqvv+Obv/2eRwbXcbM1IyHcD5vHD/ByfEp+WhwNFfl01Fdia2ZETnIsvi725KU+Y3RQzLRcwsTwEIPCDtrqqhG2NrK1rhr12tne5OzsjOPnJ7x5C2+AV2/f8frNGWdnZ7w5O/3NhXgOZ8dw9oJ3r044PT7i9PiI4/0ddjZXONjd4Gh/g43VOfb3NtneWmVne53ZmSnGlWPMzy6wvLjCwd4hL09OOT46YGV5kVHFCMpROUuL82ysr7K8tMDqyhJ7u9s8Pz7UHOjEPV3MzkxxeLDH8dGBhpiysb7KwvwsU5NKZNJBesUiZmcm2N1ZZ3dnncnJEdrb68nMTCQyMpC42AhyMlIpLchVUcDiIrF8+hgnJysCA90JDfXE092KsGAX/DyeYm2mhYOZDj6ODwl3tyDO3wpP67t4297Bz0GbQBcdgt30CHTXwd9VC18nLbydtPF00MbLQRdf5wd4ORng6WiIv7sZ4QF2xEV4USPIpq2pnPrqAlITw4gM9aSkIJWWhjIk/e2a/YiGmhJKCzOory5GNtTF/NQog31dGnqRQjqEWNRBc30NzfU19HULEbW3kJuZRkiAL1FhwaQlJRAfHUFCTCTlJfkUF2RSWpRJW3MVvd0ttDRWUV9TRrewGZlETHtLPdWVJZQWqlyPob4eDQ1pYnSEqvISairLaG9uQCEd0hzm1bsO6q6VuvOwsjDL9Pgo4wqZpguhjiSpUa5qwpI6OrWzsarpQqjL1upnfnpC071QE5fWlxc03Qj16N3hrur17mhvW7OUfXp8wOnhIScHBzzf2+NoRzW6ubm6wvL8nMplnprQZOMnJ8aQSAYZGxtlcLAfqVTCxNgkI1I5suERpJL/uvVTjMgRd/fQ2tJEeVkJVQIV5aW5qY7mpjokQ33Mz6le95dmZjSv72qst6S/T3VxpFQwMa5kWDKISNhBf59YdVOuVCAWd7O4MMP4mGpwq76uiuqqclqa6xka7GViXMGoQop0WHVbLxnqY0w5oukJ+Hi7k5GZgpe3G88SY6kUlJKWnkR8QjSPTI1wdrGntKyQyKhQIqNCiYgM0fxobWPBPX1tDaREUFZMR0sjk0o5U2MKxKIOqspLELW3MCIZYLC3mzG5lAFxFw01AuqrKxF1tZGRm0ZAlD/mdo/RM9HF0Ow+Nm4qARGZFEFcajSPbU1x93ehorGcmZVJDl7vc/hqjze8ZG9/S0N2Oz7aY2V5XnNR2NRYS15uJnm5mUSEB+Pq4oCXpyturo5YWT7B2sqctNRkGhvqNNQkdaleLSL6+8QszM9yeLDHzPQkE+NKNjfW2Nne5NXLE417evLimL3dbYYG+2lpbkQk7KCnW0RrSxNxsdEkJSZQWlJEQX4uIcGBPLV4gq2dJdbO5jx1foyW0U1+vPItX5z7BANzPR480cXoqT7nrn7H95e+5or2eW7qX8HE2gBTWyO8Ql25on2e9z9/j19v/silu7/8Ngx3g6s65/nsh4/47IePuKz9E1/+/DGXtM5xQ/9Xbj24gJGlNm5BNti5m2HwSBtzGxOcPGxw83HA1dsRjwBXQqKDiU+Nw8nTCeOnJly+cx0tAz3umRhwVes2N/V1uKl/Bx3D25hYG2DhZIqh1X0MLA3RfqzPV5d+4L2v/8p/fPkJ733+Kd9euszPt27zly/+zv/500f86YMveO/Dz/jPj7/k//nf/8pnX/8dv5AQmppbSc9MIzYmitycDKrKiikvyqe8KJ+KYpWAyE5PozC/gLqaWipLKkhNziAxPhV3Nx9cXHxwcQ8gKS2fjNxiQqPiCAyNIDQsAicnB7y9XCkvyaWloYL6qlIGxF2adEePsJOmulpE7W0MiHsRdQoRdnRSXFxMfn4+yakpZObmUVYtIKuggMLSMgRVNYSFRqn2HPyCSEvPxsc3EAdHN3LyS5ieWyYqNpHbWvd58PAJ943NuK3zABtHd1y9ArCwsMfLM5D8vDKUozMMDY6QkpxJWGg0sTGJpCRnkJNdQFVVDUJhF1LpiOZSfXZWhW2dm5mlo62d4sIi6mvraGpopLW5BaVilHHlmAoqJFdQmF9AoH8A3p5eONjZY2hgwqOHNjy4b4nW3YfcumnA3btG6OmZoq1txM2b97h5U5c7d1Rl6mvX73Dt+h1u3tLm2vXbXLh4latXr6viTFlZObS0qHoLtbX1DA5K6BZ1Mdg/gLi7h2pBFVbmT0hOiKe6opzZyQlkQ4O0NtbR0dTEYK9Yc1M/PT6myun/RndSjMiZGBtncnKasbEJpNIR+vsHEYm6aWvroLa2ntLScrKychgaGkapHGd8fBKlcpz5+UWWllaQSKTs7u4TGhrOjRu3iItLwNbWnr9//yNOzu60tXcxLFGwML/K+Ng08pEx9vYOGB+fpLiwBFGnUPNiPD4mZ252krWl+d9whP8VZVKvTatXqtVjc9PjY4wr5JrC9D/2GDZXV5ifnmJcIdcICfUBX01mUqNb1V2L/e0tzccOdrZV1vyE6s1wflKFR1yaUQ0jrc7PMzOhZEKuyh+vLajeIJdnZzXYV+ngAOMKOXNTk//0HyI+OgpHWxvSkhKpqxLQ2drCqEzK2tLibwN0G2xvLLO3vcLi3CRKuYSZCSWTSjndHa3UVJQw0NVGXUUBOakx+HlY4WRjiKuDEVaP72Dz5DoeVjexN/4Ze8NzpASaE+X5kGBHA8x1z/Po7q90VOWRmxyFoDCDouxU+no6WVqcoUcsxOyJCU8tHiMfGeL1q+f0dHcwMz3OUF8PAT6ejCtkHO1tw7szTo+P4Ow1vHvL65MXbKwsMyqTcrS3D+/gaG+fw90deHfG6uwUo4NiirOSsTTUIcTdDi+bh/g5PiLaywoPi3sEOhiTF+9PYog3GTEhJAR7kxYVRKSfBylRIWQ/i6a5qoyhrnbGh/vJTUmgJDsNcVsjTYJSvBxtcH5qip/9U7JiQqnMUbkXVUW5CApzKM3NIj0hluLsDLxd7OjraKS5qggfp6eYPbhFhJc9uQnBBLpakhTuSYS3FWHuZrg+vom51t/xs7xFkK0W3ubXcTI+j8H1z/jmo/+Xn775A99+9nuuXf6SC7/8DWPdGyRFBRLi7URCZCAv9taYHh1ic2kKYXM11maGJEeHkJEQTndLNUvjI/Q019JUWoSsR8jMiITDjWW2l1WI4Zcnrzg7e8vbd/Di5DVnZ285+6278O7ViWpw7vVzeP2bE3H2kpenKmF3enzA4e4WL452efnigL3tNfZ2N1hdWeDN2SmrK0tIBoc0ImJna5e9nV0NVlNdRlSPOR0e7HGwr3IQNzfWUMhlmkjB4cEeZ69falZj1Uz3+bkpZmcmGB+Ta1COCrmE+joBBflZlJbkU15WSElxHhXlRbQ3N1ArqKS1sY746AhcXewxMzPExcWKx490CQpwJizYidAAW/zczfB2NsHP+SEBzib4OxsQ4Hoffxc9/Jx1f3u08Xa4g7vNDZwsr+BqcxNXm9t42uvg52KAj6MBrrZ6eNkbEODxhORYX3LSIinNT6S9sYyyghSiQz0pL0hD1t9BT3st9ZX5lBdkUJSXSnlBBm1NAiTidvp7WlmYVrK9tsT22hKbKwvsrC+zujDD5KiKWnS4s4lyZJjO1ibEog7Eog6K8rJJjIumICeT1qZqWpsECNsbaG+ppaG2nK7OJpTyQSaUwzQ3VFMjKCU9+RmCsmLNHkNHS+NvY51iGmurKC8uoKWhVrNRsbIwy+bqkmavYlwhY2lumvXlBU0caWVhlvnpCeamxjViQL0Hod4FUHcq1JQpNblJ/SzNTWvEyT8O3anpTsf7O7w43FO5Dr/9/F/EMxsAACAASURBVNWLI14+P+T5wa4GNHF6eKih5akveTZXV5ibnWZ2ZophySDjY6N0dLTR1SWkpaWJ/j4xM1PTjMoVKIblSCXDyIYkTE1MMj89w4hUpgJCjKhWtHu6O2lvbkAy1Mfi7NRvXQ7VZdPCzDSTE6r3GWFnO1XlZVRWlNHZ0UZPtwiRsIP2thYkQwOsr61wcLDH9vYmws5WikvyycpMpag4j5zsdMIjgokIDyY9I5nWlgbEvSJGZEOMTyiQDPVRVJxHdFQY8QnR1DdUkZOfQXpWMsFh/jg42xCfGI2N/VPcPJ0oKS8gKTWetMwk4p5FERzmT3hUMIEhvoSE+tPUWEtTY61qwFXUTltro+rPUphLd08HilEp+wdb9PV3kZQch4+/B16+bmTmpJKS9QwnH0e0je9w8c6vXNW5xI17V9E10cLSxRyPIHdMrB6iZ6yNR4AreWXZdA8JmVubZmVnkf3nu7zjNW/OTjk63AfOOD05QiYdRNwjpKgwl5zsdBKfxeLibI+Tow2ZGcnU1VZSVqoqZDc11iLsbKevt4ehwX5GZCrhpnYkWluakAwNaITDzvamBu0Kbzk7PWF/e4vj/QOWFuepq60mLzebpsZ6+np7EPcICQ7xJzYukrr6KsorigkK9sP0sTGmT425on2ea/cuclnnV7769W98e/ELLFxMuaT9C5+d+5gLd3/SPNf1L3FR62cMLe/h4GvNpz/8hb/9+BFf/PwJ565/x/dXvua6/iU++OqPfPzd+1zW+oVfb/7Ah1/+kVsPLmH4VAdjKz1cfG2wdHqEnvFt9O7fwtHFmqBQH9x9nbFzscLd15ngSH9CooMxfGyAue0Tbt67zYVbl7iqdZNb97UxtHjEgydGmNo8wjXACaOnD3hk+wgzRwt+un2Rj7//kv/1/n/w3mef8MfPPuOqri76pmZ8de48f/roMz7+7Bv+9OGn/OXTL3j/47+hrW9AenYOFYJKMjMzycrKoK5WQE1lBU111QjbWmlvbqK0sICU5ERysrKpra6huryKvJxCQkMiuXjpOtdu6uDsHkBhaS1JmYWERMZj7+KBhbUdpmaPcXN1JD0lgZz0RApz0mhrqteQL7s7O6ivrqJHKELU3kFWRiYRERG4u7sTG5dAdk4eBSXFpOVk4eLlgZuPFx6evsTFJ+Hm7o25hTU2tvaYPn6ClbU9wSER1NU3ExuXSGhELBHRCdg5umFmaYujmw9PbZ0Jj4glNSWTkuJKJsZnGJEpyckuoLCgFEFlLVWCOrq7xUxMTDE9PYtMJqevb4ChoWENNGh0dBSBQEBKSgpFRUWUlJRQVVWFUjHK1MQkUskwdTW1pCanEBMVTVRkON6eXpiZmWNibI2O9iPu3DZCW/shOjom3Lr1gFu39NHWNkJX14gHD0y5/+AhN29pc/HSdS5fURXDb9y8y7Wrt7h9+y7/Ui2oordHrCpAN7dQV1NLU0Mjwo5OBvsHKC8to6SomIqycnq6uhkaGKSuppaebhED4l4mxsZZmJtnXDnGYP+Apsgx2D+gGcLY2dpmbmaWzvYOKssrqK2uoaGunvzsLHo62+gRdtJYW8PW5jqz0zMMDQ0jl48yO7dAWXkViSmZhEfFc1NLHxtHd8ws7bly/Q7+/oGMK8eYnZ5BKhlmRCpjfXWNUbmChbl5aioFtDc3aVCoE6MKTURpYlQ1CqL+mNpaVo/HqaNb0+Njmq9RuwDqEbe1pUXWlhb/SUioexbqeJR682F3c4PT4yPWl5dYWZhneX4O6UAvU8oRVmamWJqdZGVmitWFGVZnp5mbVDIzKmdUOsjo0AATCinL05OsLc6ysTDH6oKqpD01pqRH2MmkclRDcJL09xEXFYnNUwsqS0voaGnWDAGOSIbYWFnmeH+H54c7TCiHOdjdYEIpQymXsL4yT3VlCZlpCVRX5FNRkkl2RhTWT3V5oP8LNta3sTK/ipXFFRwsb2Bu8BNPH/yEt81tItwN8LfTws7oPE+0vyfI0Qg/RxPu3z5PUV4yW5sr1DRW094tIigiDA8vTw4PD1lfX2dmZobRUTmrK0vU1VazvbXG6fEBr0+OefPyBW9fnfDu7ZnGQl5dWeL1y1ecvXrNqxcnqkjNxipnxwfsrsyT+SyK5PBA0qODCXKxxtvWlNQQD9JCPYn2tCbW25aMCD/y40MpTY+nOi+VssxE/JxtqS7OY6hbSF5aCsPibmpKiynKykBQlE9yTCTh/j44WTzC29aMkuQocuLDKEyJpSBVJTbiw0MoyM4gKS6aiuJ8ejtaSYoKJdLPg0B3O/wcLLA20sLRzAA3K2MCnJ7g62DC0/uX0Lv8OWbaP+Frdw8/e31sTK5w+/Lf+Oazf+WjD/8HX3z+b/xy/hNu3P471y9+R1JMEM42ZrTUCzg53mNjdYGC3DSMDbQwN9UjLsKLqpIUmgSZNJdlUpkRT0tRDutyCfOD3cha69idm+bt4SGH2/u8PH6lsiHewtvTMzh9DS9fwhuV28PrV3D6krenp/D2HScnJ7x781bTRYAzdjfXVJ2b3/7tzk6fc7i7w9LiPHMzs6ytrHKwt8/62opGNKjJTGqH4eXpC05eHGuchp3tTY0rcXrynBfPjzh5cazhtquHntSxBOWonFHFCMOSfvr7uhkcECMdHkA6PMDggJi+3i76envo7+mmqa6asuI8OlrrKCvOIsDPkcy0CJKfBVBWGEdtxTNK88N4FmWHq91dnCxvEORpiL+HAX7uD/Bx1cfdQRsnyxvYm1/FxfoWPs56OFvdxMb0Ml4OurjZ3MXH6T4+Tvcx0/8ZF0ttAlzMiPJzIMLfgfzUKAQFKWQnhlGUlUBtWTbN1YVUFqbR215HQWYChRkJhPm7EhPsRW15LkkxIbQ3VDLU00a/qJmhng66Wutpqi6js6WBseFBZsYVLM9Ns/rbQXtidIT25ibystLpFwuprymjtqqMgV4R0xMKVQdiYZr9nXXmpsfo6mxR9aUUwwz0iigtyiU1KY7GOgHVFaU01AhoqBHQ29WJbKifqTEF2+srzE2NIx8eZFIp1xSvFdIhzdCbut+wPD/Dwswk0+OjGgGiFhiLs1Oaz1ELg42VRQ2pSd1PW56f0zjIGyvL7G5u/NOzs7HOzsY6x/t7nJ2e8PbVS169UOGLX7865dWL55pi/8H+Ljvbm5pI3ZhSoUF/jikV9Iq7EQk76BV3szQ3qxoalaveJ5RSKcMD/Uh6e+nr7mJCrrpYUkqlKqe+uZkBcQ/jIyqHeWZ6UlPqHR9X0tfbQ21tNW2tzSgUI9TX1yIWd9PVJaSrS8jExBjT05PIZMMolQoUo1Iqq8pobqmnrqFaVeQuK0TvnhYPHxkSFOyHo7MdMbERNLXUEx4RjJuHM7Z2loSEBxAZH4ql/WOu373IPaO72Lk8pbG9Gq8AF9x8HIiMD8Y70JUn1g8pqy4gMz+ZlKx4MvOTuf9QF3sHK6qqy1SDeIM9NLXWUS4oJjEtgfr2GqKSoykQ5JNbmYtHiAdBCcF4hHni6O+AuctjTOyMeGRniJHVfX6++QOXtX7lnqkW2gY3cPCwxsbFAv9QT0KjAwmLCSK7IJOegS6W1+Y5erHH27dnbGysAbC/v8urV6ccHOwRGhaIr58ncfGRhIUHkpwSj5X1YxKeRdLe0UBHZyOTU3Jmpsc1WFiZdJDJiVFGFVIqyotpbqpD3CNkYX5a43C8ffOS4yPVUvbx/h4nB0e8PHrO8uwiY3IFg719tLe1MNDfy6hSRnNLHdl56RSW55Kem4x3sBt2bpbom2hz4fZP3Da+yrX7F/j28uf8dOs79J7c4YL2OT7+/s98c+kzvjz/Cca2+lh7PeGW0RV+vfsDdx5e48q9X3n/u//g62uf8eGP7/Hxz+/z/vfv8cnPH/DN1S/45EeVwDh3/e/8fP17zt/6mVt6VzF5aoCN01OeWD9C30AHo4cP8Pb1IC4hmsAQX9w8HQiO9Cc8NhgHNyvc/Bz5+cr3XLx9gYeWxhhbmfDA3JAHT4ywcrPBwcsRR28nHpgZ4ODlxBXtm/z12y/58IvPee/jv/Knjz/hhwuX+PHiZX69fA19IxMeGD/igfEjXN08cHP3RO/efdLSM6lvbCAvL4+SkhKysrIoLMynqKCQ/j4V6bO2uoacrGwaGhro6Oigra2NlKRkYqJiiYmJw9bOiRu39XBw8SUpsxCv4BjcfEOxd/Pj3PmrfPDxp5iZmePp4UZebjbdnR2MyqS/AXUmqakUUFFWTkdbJ2kp6aQkpeLp6U1kZDRJSUlExUTj6++Dm7c73gFe+IcEEPsskeKSClJS03F2ccPOzg49HV0eGhsi7GxHOSqnSlBBV1cX09OzFBQW4+LhjV9gGPFJqaSkpSLs6mRQMsTomJKunm6ycrLJLyiioLCYktJy8guKEHX1ML+wxLB0hLr6RhqbWujqFtPY1EJjUwsJz5LIyc2nuraGuIR4klKSqa2tRS6XUVNTRWFhPmFhIfj6eFGQn01uThbOzs480H+Mnp4pWlrG3Lr1gGvX9Lh6VZvr13W5dUsfPT1j7tzRR1fXiKtX73L9xl3u6Rv9hnnV4eKFq1y/dpt/CQ8No7a6hvraOpobm6gsr6BaUEV7axvtrW2UFpdQVSnQYF+bGhopLiyiSyhCKhlmelIVU+hs76C2ugZhRycjUhljo0rkshHNAb+9tQ25bIS2llaaGhoZV6jKu4eba7x+ccTOuspG7u0SUVdTT3V1LTm5hQQFh2NhZY+ewSM++Pgr/vUPH6D/0JJ7hqa4urqjkA4zPz1Fb5cI5YiMo71dluZmmRpT0tslYrBXjGxoUOM0qCNCc1OTGldA3YlQU5qUIzINtlY5ItPEhdTL1Gra0u7mBltrq5rfTy0klCMy5MMS+rq7NB2LfxyR21xdYXdzgym5jJWZSXZXl9hZWWRzcY71+RmWpsaZVsiYkkuZVsiYHx9lZWaStblpVmYmmR8fZUopZ1Kh6mIM9fUyrpAzqRzV0J8qS0sICwqkpaGeEcmQZqhlRDL0G21qgaP9LZbmJ3h+uMPq0iwrizNsrS9RVVFIkL8byQmhFOYmEhfthauzMRaPr2Bo8ANPTH/Bwuw8jwzPYaj7LQZaX/Hk3t9xf3qVIEdtAmxv42Z6mUj3h1g+uMjdi1+RmRzB6OgQQyODjExNMre+RnV9A5NTMxwcHnNwdIhUKkUmkyEfkfL8+JCTo31enxxzdvqcl88PefH8SHOAPDzYY352jqODQ02E7O3LF5we7bExN8PUyBDZ8ZG4WDwkIdCLMA97EvxcCHe1JsrDhsQAF575OxPjZUdamA+5CeEUp8UTHeRNbUkR/cJ2ujtaGZPJqK2oIDo0lJL8HAqyM2iqquBZRDDhbnbkxASRHu5P7rNIqguzKclOI8jLHT9PNzxdHElJiKG5upJQH3ecLB7h52iJi7kR1kY6uFgYE+ppS2qEN2Gelpjdu4Th7R8wvnsO3atf4Gh+h/Pf/4lPP/zv/Pz9f/LTj3/mLx/+T778+g/cM7iArYUBiTEB1FcWsruxxNtXJ8AZ1ZVF6Otdw8nehLzMcLKS/MhLDqA0NYzSxHAUrfUcjMtpSItDVJLF7EA305IhthZX4AxeHJzAa+DNO3j1Gk5P4eQ5754f8+b4OW+OT3jz8hVvz95wevqCs1cqYXd8dKBSH29ewdvXLM5Osb+9wcvnh6qC/PoqW5vrnLw4hndv2Npc16zGHh8dqPCxr041pJPTk+e8PFUVsI8O93l+fKhhsZ+ePNfgFbe3NpidmUIhl6GQy5iaHGdxYY7pqQkmxpWqQ9rYqKY0KR0e+m18spbyshLSk58RGRZIXnYK5aWZFOQ8Q9Qh4OnjO/i4PyY61JZgv0e42N7B1uIyTjY38HLRwd1JF1d7XZxttXGx08HFVhs7i5uYP7yIyf2f8LDTxcXqLs6Wd7Azu46blRYeNjrYmFzB1VIbS8MbBDg9IdDVgpgAJ9Ki/UmN8iPrWThpscEICtKoKkwnNyWGZxH+xAR7UVmQTlyoD0lRgSRHB5GdFEVuSgxVRZn0tNbRWFlE+rNoUuIiEDU30FIjYKBHxNbqEoe7W8xMKBmRqA7zkn4xDbWVCMqL6OvpZHlhmp3NFTZWF1hdmmV9ZZ6ZyVHmZ8aZnlCgkA3S0lhDekoCxQXZ9AjbkfSLEbY10yNsZ6ivB/nwoAb9OjWmYFwh00Rahgd6UY4MMyaXIh8eZG5qnLWleTZXlzRYWLVoWJqb1ggJ9QK2GlP7X52HNY0jrMZuq19bt9fX/klE7G5ucLy/x5uXp7x7/UoVjfwNGfzq5QnPjw85OtzXCFY1pUflYI8yMz3J1KRqW2BwoA/J0ACS/j7kQ0NI+/sZ6O5muK+PMZmM8ZERRoeHaa6tpbW+nqaaGuoFAppqaujp6EA+NMTEqIKB/l4mJsYYH1fS1SWkvb0VmWyYxcV5lpcXOTjYQ6EYQSzuRi6X0dvbg1QqYWtrA7lchrCrHZlcwur6EuK+Lto7W8jNz0JPXxtTs4cEBPmSm59FZHQYT62eYGxiwMXLv2Jrb4VEPkhjezW+oW7EJIcS+SwInxBXkrNjCYjwxNbVHEdPKyKfBSFoLCYmOZTH1oY4eVmjZ3ybH379mqzcFBaWZ5hdmKS8upRWYTN1rbUkZj8jLCEUrzAvvCN9sHA15/sbP3BB7xK/6F1Ex0IHY0cjwlKC8IxwxtHPhlsGV/n+0lf8cPlrLtz4ESunxzi6W+PiZUdyWhxllQUUFOfQ3FbP4tIMe/tbvH79EoCjoyPGxkaBtywuzWJkfJ97+to8tXyMvYMV0TEhJCZF09hcSYewnmFZD7NzY0xNK5meGae1pYGKyhIG+nuYmBxlcEBMXX0Vy0tzLK/Mq9bAlTKODnc5OT1iY32Z46M9zl6cMj85zUB3Hy0NjYhFXayuLLG+sczgcC819eXEp0QSlRiKa4ADprZGPHYw5r65DjcMLnFJ/2e+vPQJ//nNv/OHz3/Hn77+PV9f+RvXjS6iY36Lc3e+5brRRS7f/4XPL3zMx+f+zHfXv+DH29/w+aW/8v659/jowp/5Uedbvrz+KR/99Gc+/vl9Pv7+A76/9g037l/hjuEt9Iy10TfR5fHTRzi62ePj54lfgDeurs4EBPgR/yyG+MRoQsL9CInyIyIuCP9wL5y8rLl7/xr3THUwtjRA30wfw6eGGFo+5ImjBZau1ug+1OPWPS1c/VSr1P/+wfv8j//9O/74wUd8/s333NG9j77hQ7T07mPn5Ex2fgGC6ipy8nIJDAzE2NiYlJQUqquryc3NpbS0lMLCQgQCAfX19YhEIoRCIWVlZZSUlNDU1IRAICAtLY1ffvoZE+OHhIVF4OMbiJHJE2wc3fEOiuKxjSum1i6cu3iTz77+gSvX7xASGklVVQ3Tk1N0CUVI+vsYV8gZlY0gKCunIK8QQYXK3SgqKCU/v5Dc3Hzi4+Px9/clKCSQlLRECktyKasoprC0jMTUDLKyc3FycebCr+cxf/KYorxsxKIORiQDCNuaqSgvJTIynLS0DKKiY4lPSiUm4Rn1jXUsLs+xub3G9OwEVTUCQsKCCQgKxNHZiYioSHr7+5iZnUco6qamtp7augbKyivJyc1H2NNHaaWAqLh4SioqKS6vwMHFGU9vLwqLi+jr60MqlTA0NEBXl5DcnCxyczJoaqwlLi4OQwOViLh714jbtw24dk2HK1e0uHvXAENDc/T1Tbh69S6XL9/mp58uc/3GXYwfmqGj+4C7Wve4cvkG167e4l96urrp7+1TFUy6umlqaKSyvILS4hIqysqpra6hsb6BirJymhoa6RZ1UVdTS11NLQN9/ZoSthqP1dPVzfCQRCMgenvElJWUEhcTS01VNbXVNUgGVSXLw51NNhZmWZqdYn1pHungAA011URHxmBra09QcDiOTm74BoRSUlmHlt5D/s97fyE8LhVXrwAiIqJoa2pEPixhRDKkQaWqHQG1q6AWEGqy0dSYkrWlRV4+P+Zob1eD9vvHorT6QD41pvynIrVagKi3I1YXFzS9BnX0SS1Chvp6WZqb1QzXqZ0PNf1pbW6G3dVlDjfX2V1dZn1+luXpSebHlUwrVA7F+vysKm6yvMjGwhzL05PMjY0yoZChlEqZVI5qRljU69ZqAVOUl4uovY356SnkwxLEIiFTY0pWFlSxgKX5KRZmJzQCYnluislRGSX5mdhammBrbkhuehRxkW74e5nhbKuN4f2/Y2H6K6ZGP2Jq9BMm93/g3q3P0Ln0IY91vsLL6iqBdndwf3yFAHtdjG9+h4n2ryRG+dJUX87EpII2YScrG+sMy6QMDw+ztrZGXl4eM1PTDA32a0qyr14cwdlLePuas9PnHB8dcHx0oEHtHR0csji/wIC4h+7ODro7WpmbVKpuzU8OEdVVYnz3KjG+bgS5WBPi9BRf60dEe9qSGOBCop8zoc4WZEcHkhkTTEZMCMnRIdQUFyLt7eb0aJ/To32UMgkpCbEUZWVQlJWBUjJAUWYKSUFeJAV5EOPtTKSPC6VZKeSmJPAsMoyk6AgCPFwxNzYgOtCfgvQkUqNDCfN0xEzvJrH+bnjbP8bK+A5+Do8J97LC5M7PXPjqPW6e+xCt8x+jfeGvfPXhf+ej//hvfPfZ7/jl+z/y3Ze/59wP/8nd29+iff0crvaPmFEO8vJ4l+O9LZYXpklPiiXIz5kgHxtqypJJCHUkLtCOjAgPsiO9Ge9sZE0ipjkvkYqUKLLjQgnz9WC4XwzvYHtzh+3NHV6fnPLu5Ut4dQovT3hzorrF5e07eMdvB/oX8PYNvHnFqxdHvHn5At6dsbW2jKi9heX5Gd69PuXtqxNNROn46EBzWNtYX2V7a4PTk+cqAcJbzl6/5PTkuUYoqHGKr16e8ObslebQp447bayvopDL6Ovt0RRP11aXmZme1CzEzs1OMz01wZhSgXR4iMGBPgYH+mhqrKc4P4eo8CDCQ3xJSggnLsqf1KQQbC3uYWeph4udPk42OjjZaOHvZUSwjwkutncJD7QkNtKB2HB7vF2NMDO+hKHeOSwfXcPT8QGttek0VaWQGu1KiOdj/F2McbPWxc1KB2dzbZwt7mNnqoerpRGFqVE0lGaSnxxBeW4yrdVFJEcFUJQRT1ZiJIUZCRRkJtBaV0qApyNPH90n2MuZQA9H4kL9aK0pY3ZMxshAN/UVpVQVF1Ccl01yfAz5WenIBvs0IAkVAW6d4YFehvq7kUsHmJ8ZZ31lnpXFGWanlEwoZTTVVzHQK2JqXM70hIKt9SXWlufoFrbS1anKu48rZDTX19DSUIt8eFATX1KXpgfEXbQ3N9DWVE9ftxDlyLCmXK1e1lZTnNRL02p63v89XqcuR/8XbWmbw90dDZJbjd9W/z3/bxHx/GBf9f179pqzU5UYVW+fqBeGj48O2NneZGV5UdOJUBdvpybHGR8bRT4iVX0P9YqZHh9D0t9Ha2MDQ329msukMfkI9dVVqmhSaQn11VUI21qR9PdpBkCHJYNIJIO0tjZTXl6KSNTJxsYaOztbjI7KGRoa0AiKN29e8+bNa8bGRhkfV7K2tsLm9hora4vIR6VkZKUS/yyGtIxkklIS6BYLaW1vokJQSnZuBlEx4cTGR+Hj54mwq50+iZiu/jZcfGyJT4sgNiWM2JQw9E3ucuHGj1y9+yu6RrcIi/MnKjEYY/N76BjeJDjah/T8Z5y79B3mNqZ4+LpR21RNd7/o/+frLYPyThds3/l8b92qW3PumTkzc/bsfbZ1997tnU4n6XggEIJLIFiABAIEd3d3d/fg7u7u7u6aEO/kdz/QvNP7nqr74V8pUm8F3goFz3rWWr9FZm46QZGBJGTFk5idgKHtM1T1VVDRU0ZeW4GH+kpcl7mOhukjIrPC8Yn2wMBWG13Lx2ibaaBjqoGpwzNsPSzwjfAgISMaA4un+Id6097bTHNbLbUN5UzNjrGxtcrewS6f+MgnPrK5vcGbd6/5yHtKy4swtzLmltA1bOwtyHqeQk5eGsVlOdTUl7C4MsnAcBct7Q3kFmRhZ29JbEIk3T1t9A12sbQ8y+zCJG3tjZRVFpGbl0ljSy07u+t84j3wnlevzyJwVWWl1FZW0d3VweTEGItLszQ0VpOZk0xguC86RprIqYhzQ+wywtI3UH4qh5SqKD+L/cht+at8c+sLvhf6ku/u/J2/XvoD16R+QkrzHlfEL/CD8Fd8L/Ql3wt9yQ/CX3Hh7tf8IPwV3935O9/c+RtfC3/BD2Jfc0vpKj+Kf8tXtz7nssQFJFTvoW+rg7SaOBoG6pjaGmHhYIqFrRk2jla4eDrh5e9JcGgA3r4ehEYEEp8UiV+IF9aOpljYGWHhYIjiozNalLaJFlqGj1DWUeaJiQ6aBk/O4kzmeqjqqqNpoIOmgQ6Xb9/ii++/4w9/+ZzvLl7hwuVraOsb4RsQSkBIOLGJSZRUVJKamYW1jR0uLi48efKEmJgYKioqyM/Pp7CwkIyMDHJycqioqKC0tJTMzEzi4uJITk6msLCQsrIy8vLyiAgLx8zEFDk5BSQkZXmqb0xQeCwh0cmYWDuj9sSAa0Li3BASQ8/AlPyCEnp6+pifnaOkqJju9jYWZ2dorK0jLiqahLhEigtLyMstwsc7ADdXL8LDI4mIiiQkLJjk1CQKinLJycsgOTWBmIRETCys8fH1x9PbC3NTMzLSU+npaKWkIFdAyUtNSSI8PJSenj6CQ8Lw8gskOy+fialJtnY2mZyeICc3G1t7O+wc7ElOTSEzO4vOrh5GxyaoqKwmLj6RtPRsEpPSiIyK43luIakZz/ELCsXOyRX/4DDsnFwRl5ZB4YES5hZWeHh6k5yaQn5+PsPDwzQ0NJCZmU5NdSXu7p48VNJARkYNaWnVX52Ih4iIyCApqYSa2lMkJBQQEhJHTEwWMTFZHiiq8viJHvIKykhJK/BAQRl5xFHdMwAAIABJREFUOSX+aWxklPbWNooKCmlvbTtbA2xqFhz4iwuLyM15TnlpGeOjYyzOL9De2kZxYRGlxSVkZ2bxPDuH6soqGusbaKirp7+376zMvLJKcWERJUXFxMXEEh0ZRXlpGa9engpExNLUOG2NdUyODDLY20NrYwMBfv5YmFmiqaFNzvMCqmsamV9aJyI6iX//z8+4J/GAwJBIsjOzaKqrFfQRXr84YXp8TBDdWZqbZXp8TNBpmBobPUP3TU6ws7EuKBkf7+9xuLvD9vqaoNw23N/H6OCA4N9ZX176356NlWWBeFiYmRZQPUYHBxgfHmJ5fo7ZyQl6OtoZ7O1hamyUpblZ9rY2mZ+eOls4XF9lf32VzcV5lqYmWJgYY2lqgtXZaY62NjjcXGdnZeks8jQ7zcrMFAsTY0wMDzDQ0y0QRt3tbUyOjgg6K7OTE3S2ttDT0c7W2iojA/20NjYI6E4LM9NMjAwyPTHMyGAPi3OTjA70UFrwnMSYMCwMtZGXuENkoAspsd74uhrgbKOOtYkcxrr30Xt8BwtjGYx0RXms/DOPZL9HX+UKDgb38TCVw8VQCudnsmgrXEdL7iZK4tcxeqpGXk4q+XnZTE1NsLq6TGdnO8ODQ8RERzI2euZCrK+tcHR4hmL88OYUfnnHx3evBUzu83Gfk6Nj9nZ2ef3ihMXZGTycHTA10GW4sx0+vuVgeRZvOzMcDHWwM3iMh5kuAXYmxHjZEe5qSYyHLYH2xhQlhpMU4o2PvTkRvu6U5KQzOzrEmxdHvDs9YXVhloriAiID/QnwcKWqKJ9wHw+CXKwJcjQnxM0Wb1sTUsIDCfdxIyU6jMKsdEK8PLAx1sfF2gwXS2O87cwoz04ixM2W5FAvwjys0VEWw1pfGX/7Zyjfv8SVL/47CsJfY6QuzN2Lv+PWd/+Da9/8d65//+/cufwHRG9+gbjQV0iIfIP8/Ssoy90hLS6Y8rwMeH/KQGcznk5WRIV4EOhlQW5aIDEBVkR4mpDga0Oitx0NGYmM1pXRUphCaVo4ZdnxhPu5UlNezKvTY/b3dwE4/pWHzsf38PFsJ+LTxw98+vQLnz79woc3p7w7Peb9qxM+fXjNL29OeXVyCJ8+MNDTSXd7C/vbG/DpA29PT9hYXxXQl84xlXu72xwe7PH2zSsBJvHd29cChOK7t68Ft8Xnz/lK7Hnxemd7k/GxEUG2eXhogP6+njMM7MgQM9OTgkPgeSxldGSIvt5uKsqLKczNJiTQB0c7cwL9XPH3dsDFwYSnmnI801bA1kwDG1N19B5LYKQrjYeDNn4eBvh5GmNvddYRsjZRIyLQjtK8GBoq0qgtTWZvbZijrXHaqrPISwkiPsQJD9un+Do8w9FEg2ePZAhwsSDU05YwLzvSo/1pq8qjt7mS5Eh/QrwcCPNzJj7Ml4RwP/Iz40lPCCMm1JfoEB+8HK0I8XYhLy2RgfYmpkf6aG+ooig7g/yMVAHVJD87g8qSQob6etnb2uTkYJ/N1RXmpsZZXZpld2uV/Z11NtcWmRofor2lnqryszHI7IxkGmoraGuuY2ZyhOmJYSpKC6goLaCkIJfO1iYBHaqno5WOlkbamurp6WhloKeTztYmGmoqqasqp725gdHBPoHIWJiZZHt9RSAKzglOq4tzgs7Dxsoiu5trHO5uCUrS569/cXjAy6OznZLzn+G/HY/77cfnOzmf3r+DD+/55e0bgSg9/547dzkPD/bY3Fhjbnb6132haaYmx5maHGd2ZkpATjqnxvV2dlBRUkxPRzv93V3UVVXSUFNNZWkJuVmZZKQkk5+TTVlRIRUlxdRUlNPUWH/mhBXk8fx5NpWV5QwNDbC8/F+I2ObmRubnZ5mfn2VsbISFhTlaW5spLy9ld3ebtY1lGpvrqKmrpK2jmaaWevIKcggI8sXe0YaAIF8ys9MoKSukoqqUvIIcbO2tKCjKpaA0D2dPW9R1FNHQfYiO0SOKqnJw8rJG8oEIGroPeaAuRWJmFO7+DojJ3kFE6iY/37nAEwM1pBTFuCl6jSfPHmNgqo+tiw3ufm4EhPtj5mCKiZ0xOmZPEHsgipD0bW5J3URWQwoxlXtYe1qQUZqKge1TRBVuIapwh6cWWvhGuJOSF0dAtDePjdQF8Z+IuBDae5sZnxpkanaEheUZpmbHWF5d4OjkkNPXL1nfXGFmbpLX717wkXcMjvSib6hDQLAXtQ3llFcVUt9UzvBYN/tH64yM99DUUUdcShRmNkb4BnuS/jyZlKwECstzqagrITY5kujEcOJTo8kvzaGspoiWrgbGZ4fp6e8gJTWB8LAgOrtamV+YZn5hmqraMh7rqKGgIoW2oQZSymLckbzGt9e+4MfbXyPy4AY/i/3IVzc+43uhL/nb1T9zUfRbRB7eQlT5NvdU7nD5/g/829//G3+/9he+uvEZF0W/5absFW7J/czl+z8IRMRFsW/4SuhzfhD7mq+EPufHe98irn4XZT15jJ2eIaV6H/Vnypg6GGHvboODqx0Orna4eDrh6eeOj78Htg6WOLvZ4h3oirWjKY+0FXmgLoXiI2luS1xDQkkUPQsd9Mx10TJ6whPjp8g/UkRKWRZd82coPVZB20QfRS1VRGWkkVVRRlhMElEJGWQVVXDz9iclPYfMnALSsp7j5uWNutZjlFTV8PHxQV1dHVtbW9LT06msrKSuro7U1FSCgoIICwsjNTWVtLQ0UlNTiY6OJjo6mvLycrq7u2lraSU5MQknJxds7RxwcfXC1cMXF09/nDwDkVHSQE1LF7kHKhiYmNPU2EZTUwvVlWdL0ueJkoqSUnKzssnJek5M1NlKtJOjG+pqWvh4BxAXn0hsfBxpGamkZSQTGh6Et68HJRWVhEfHERIaTlJKMoX5BURHRaCv8xgdrUfER0eQn5NJX28309OT7O7u4+cfiJObJ83tHTQ2N9Hb30N3bxeFxUWER0aQnplBT18vo2MTzM0vkpdfSEhoOBmZz8nNK8LD0xdbOydi45JwcvXB0cUTaztn9AxMkZF/iJikDLJyimeiStcAdw8vcnJyGR+fpLKyGh8fH5wdnRAVFUNaWgkRETnExB6goKCJnJwad+9Kc+eOBOLiDxARkeLOnftISSkiLi6PtMwDlB6qIyWtgLyCMirKj1BSVOWfqiuraG1uoaKsXNCLOBcVz7NzSIxPICUpmYG+fk6OjlmYm6e6sorszCxio2PIzjxDuhYVFJKfm0d9bR0Lc/O8f/uO4sIi0lJSqa2uIScrm5ioaKoqKtna2GSwt4fZiVH2t9YZ7utmuK+b3s4OairKiQyPoKSomPz8QuITUqita2Z4bJrGlk4eqGhiYmlPclo2ZSWlzE9PcbS3y9jQoKCnsDw/R3d72z8Ql84P9KODA0yMDLM0N8vm6orgl+rp8RGHuzusLS0yMTJMf3eXIA41NjQooCvtbKwLUK/nA3K/pSeNDp4d7vu7u9heX6O3s4OqstKz9/sraWl7fe2sbzE5xvLcNBvLC2wsL7A8N8381DhLs1OsL81zsL0hWAWfHhtmZnyE2YlRhnq7aG04o2WND5+5EWNDg4Kuxvki9nlh/HB3h7mpSQZ7e9haO1tZ7GxtYXp8hNnJMcaH+tlaXaKrtZEQf28CvVxwMNdHXvwWproPSYpyJ9jDCD+Xp/i7aaOrdgsbY2lszGQx0LnLU/UbmD4Rwt7gPq6mUnhbyBNop4qTvhR2utKYaohz68KfuPPT31GTv09EoCddrY0M9XVja2NBSIA/pSVF2Nla4+frTU52Jmuryxzs7/Li5IhXpy94dfqCt29enW0AvHvNu1envDx5wccPv/DL2zd8fPeW5rpqtNQeYqGvS3tdJftLM7RWFGChrY7tMy28LPSJ8rAj1tueADsj/G30cTLQIN7XmQAnS8x11IkJ9KaxopiNhdmz8vDH9+xvrbO3uUZhVjoZCbHUFheSGhWCu6UBfrbGxAW4E+XjTEZ0KEHujgR7uBDo4UyIpyt+zvb4uzjgbGaAu5URlTnJBDtZ4WSijZetHpa6ivjaPcXd4hES1/7Kza//BVWx79GS/BGFW59z/6f/RPSn3yF98zMkrv2ZOxd+h+jlP/JA7HvU5W6hqSBMlJ8TUQFuvNnfJCs+kmBPB8J9HQlwNSbEw4ikYBuivU1I8rcjxc+BZG9HBqryqctLIMrPjqq8RNrrS5gc7eL9m2NOjvd49/4Vr9+84OOnd8AH3n94zZu3L3nz7pQ370559foEPr3l9dEOL/c3OT3agXevz+hbn97T097M6uKcwE3aXl9hYnyU+bkZNjfW2N7aEBSjX744FgjE05cnZ0N3H94JRMR5xOn/e8jb2d7kxckRhwd7zM/NMDw0wEB/L60tTZSWFNHW2kx/Xw/jYyOCA+D5OvbC/CwzE6O0NNTSWFtFeko8YcE+FOSmU1WWS35OIv7eDhg/e4SOhiwWRurYW2pja6GJk7U2Xs6GeDob42r/DDcHA8IDHSl6HktLXR7VJalkJgVRmhdPW30++ekR5KaGkZkQSIi3DZG+9vg4GBHiYUNKhA8JIR5E+joSFeBGfloMhRlx2Jno4O9mS1JkANlJkeRnxvM8LY6oYG+CfVyICvYmyNOFpMgQakoK6W1toru5gcbKMipLCiktyKWmrIzh3l5GBvp/XblvYHl+geP9g1/jmJssL0wzMTrA9MQwywvTzEyO0FBbQVpyHKVFuZSX5FNTWUJ5ST6VZYVkZyTj4+lCkL8X4cEBVJeXUJSXQ152BpWlRRTmZlNdXsJATydjQ/1MjAwyMtBLT0crXW3NDPZ2/cMw3Xk86bfDcueF6q21ZYED8dvBuN+KiJODfYGYeHl0+A9i4nh/j+P9PQHQ4rci4sOb1wIR8fGX9wLH683rU06OD9nZ3hSsFy8uzDE7M8X83Axrq8tsbpzR/s5JTq2NZ1tJXW2t1FdXkZaUSFZaKq2NDdRWVlBTUU5bU6OAAFOY+5yc7EzCQoN5/jybzs52xsdHGR4epK+vh9HRYRYX5zk83GdlZYnNzXXy8p6TkpLEyMgQra3NNDbWk5KWSF5BDrPzUyyvLhASFoiuvjZ+Ad6Ehgfh7OqArr427p4u1DVUk5gcR0CQL739XTwvzEbHQAM9Uy0U1CSRUxEnKimYuLRwHj9TRV5VAlNbfaKSgnH2tuGPf/sPlDRk0DPV4q7kDSwdTUjKikdM/j6K6g+wcLJE7akqwlJCqOuqoaj5AGkVCYSkbnFX5hY3Ja6ipv8QbXMt9K11kNOQ4mfRi/wk9D33Hghh7mJEcm4sTb015FVmoW+pjcpjeZ6XpNE11EplYwkdfU0sbcwwOT9KS2cTA6P9HL48YPdoh+NXh7z9+Jqdwy32jnd49eGE2ORIjC2fkZgeS1lNAQNjXQyOd9PcWUtzZy355dlEJATj5GWL6hNFtA018AvzxNnbDn0zbcHIm3+4F2Fxgdi6WmDjYk5CRjSRiSGYWhsSER1CakYiOgZa6BhoYeFgjLi8COp6D7l5/wrCstcRfyjMhTtf8sWl/8Xfr/2Jv/z0e7659QVf3fiMb259wZfX/8oV8QtIPBLhtvxVLtz9muvSl7gl9zPCijcQVrzBDZnL/CzxI9ekfuKm7BVuyv/Mt0Jf8MXNP3NJ/DsuiX/HTdkriKkKcUf2GqKKQqjpP+SRgQraJloYWOth5WSOs7cDvqFehMYGYeVggo6BBo/1VNAxUEdVSx55NXHk1cSRU72P0mM5VJ8qYmJviImdMboW+ihrqyEkdY978pJoGjzh5v07qOlqYWxngZmDPTomxsipqKOpZ4ClnQsBodEYW9igpKaJlo4et4RF+fbCjzx+qktAQABKSkqoqakRFBQk6DskJyfj4uKCiYkJMTExlJSU0NTURGZmJr6+vmRlZdHY2Eh5aRn5uXlUVFTR0NhMXHwK2rqGaOoY4OLpzwMVTbT1TVDX1MHMypaG+hbq6hpoa2k9u+heW2FifJj0tBRKi0uIiohGSkIaHW19XJw90H9mjK9fEF7evljZWOPi6YqXvyeuXi74Bvlh7+yCjYMzNrb2BAQFUlJUTGREGHZW5hTl5dDR0sj68hnda2ZmiqqqGsIjogiLiiWvqJjM7Cye5+VSWV1FVXUtpWUVVFXXUt/QRHNLB7V1TQQEhhIYFEZcfApOzh4YGpnj6OSOh6cf2npmPDOxOusIyypx7aYI4lLySMo84NpNYUTvSWJiakljQyt9vUN4efqduTYSUtwTlUBWVhURETlEROSQkVFDXl4dMTF5hIQkuXtXGnl5VUREpLh/Xw4RESkkpeRRUdXkgaIq6o+eoPhABQX5h/xTT1c3A339NDU0CorVZSWlWFlYYvjMgLSUVOpr6+jv7WN6cor+3j6KCgrx8vAkNjqGspJSKsrKyUhLp6qikvXVNXa3dxjsHyA6MkrQgUhLSSU9NY2KsvKz2FN7K73t7extrjE60EtzXTXtzU1UlBSTnZnF1MQkHR1dhIVFEBQcjqWVPVvbB7h5+mFh7UBtXRMDff2C7YSpsdF/cAfO+wwLM9OsLS0KegtjQ4MCIfHbaNL2+ho7G+sCWsb89JSgQzA2NCjYgvhtdGlzdUVQlF6en2N5fk6w/TA7OcHe1iZ9XZ0019cJ4lE9He0CjF9XaxOjA72szM+wu7HK1uoSy3PTLM1OsbY4x97mGttry6zMz7AwPcHS7BQL0xP0drRSXpRPS0M9w/19TI2Nsjw/x+7mBrubG+xtbXK8vydY5D5/XysL82yvrzE9PkZHS/OvGxWzrMzPcLS7RXtTHd4udrjamGJjrMPjh1Lcv/Ed3g76hHoaE+JhQKi7LjqKV/C0VsbeTA4jbSEMtW5jbSiGk4kENvoi2OqJ4mYshdMzCXwtVQmwe4KuojDyQj9y9es/4etgzmhXCyszk7g62p1ZfolxhAT4Y2drTUpyIgvzswKE57nz8PrVSz68f8un92/OHIpP8ObVa/a3t/j47i2/vDllbLCXnKQErI30KE5PZLSjAUejp7ia6+NhpkuYixV+NgY4GWjgqK+KobI4Vk+UcHimidkTFQrTE1mZHOV0d5sPL094ebjHUG8XG8sL5KWnkJUUT3ZSLKFeLoR52BPqYkWktxMxfq5kx4WRHhVClK87TuaG5CfHkhkTRkZ0KKlh/kR4ORLqboOd3iNsdFWwNVDB5LE0Qc76xPmZY6wmjPzNz3h0/3v05C/zSOQrnkr9yBOpCzwU+gKZn/+E/M3PUL77Ncqi3/JQ7Ef0VO9RmhlJdW4yM71tBDhakZsQToibJYFOz3AxVSbe34wIN31S/G3IDnEj1smSkbpiOiuz8XEwIDXSk7XZPvh4DLyEj6ccHW3x4ZezjsWHj2959eYFr9+8ENj5Hz++4tObI4425vnwYo93xzvw6S1vjnd5fXJAZ0sDKwuzAjfpaG9bsOGwt7vNzvamIMp0cnwoiCcd7O/y8sUxv3x4JyhR/zZq8uLkiIP9XTbWVzk63BcsyG5trgsY7QP9vTQ11v9Dln18bITxsRFmpieZmZ5kbPTsNryztYmRwR7aW+qprSpmZLCLyZE++roaGRloJzM1Clc7E/w97EiODSTIxwEHK128XMywNtUmwMuOhCg/YsO9CfJxwNvVEnd7E5ysnmH8VBVHS31crAyI8HMhIy6EuBAvIrydCHK1oaEkk2h/Z0I8bCjJjCU1OhAXKwM87U1xszHC3c6UmuJsip8nM9bfSmF2MuUFmfi62eFsY0ZcSBDxocEUZKbRUlNJf3sLc2MjrC3OsTgzydbKCitzc4wNDf56GTLM2tIym6trv/68WGN2apTBvk6GB7qZHBtkfKSfvu42Olob6GxrJC8nndzsNHIyU8hKTyI9JZ74mHCyM5IpK8qnpaGWgudZFOZm09JQS1tTPb2dbQz0dAqK1XNT40yMDDLc38Pk6BArC7OCgvS543DejTinMG2uLgkExjmq9f9PRJwNaB4LXIkXhweC5+Rgn+P9PV6/ODkjjf3aifitE3Hexznv2Rwe7AloYJsba4Lv25PjQ0E368XhARsrywz0dNPd3iYAW5QXF1FdXkZWWip52VlUl5fR09HOUF8vHS3NlBcXkZ2VQWlpMTMzU+zsbDH6K5O+t7ebjo42SkqKiI6OpKmpgaamBp4+1cbc3JSamioSEuLw9vZEVf0h+gZPcXKxJyomHFd3JxycbAkK8UddQwUNLTWSUuKJigknIyuVppZ6PLxc8fR2o7WrmZzCNOzdLdA2VMfKyRgN3Yc81JTlruQNfr5zAV0TTX74+UuuCV/kzv2r3JW8gcxDMRw9rahrq8QvwpegmGACogK5evcacmqy3JUWRtv4CbJqUsipS3NX5g7mTkYkZEeTmp+AnsUTpFXuIyR1Aw1DFey8LXEOsMPJ3xZnP1s8Q5yx87TknrwQX1/8DH2zx5jYPEPX5DGRiSFUN5fR2l3P1MIY7T2tzK/Msne8w+7xJus7q7z6cMIvvGX7cB0nDzu0dNVJSIsiKSOG7IJU4lMjcXS3xi/MHe8wNzQMVVB6LMf1+5eRUBLFyt2Ux0bqSKmKISR1AylVMR5oymDpZoKDtzX2PlZ4hbqipqvENeFLaBtqYGSlh7DETcTlRZBWuc/Xl7/ghvgVvr/xd765/hnf3fyCz6/8gR+E/85lie/58uZf+On+mbsgqnyby/d/4MLdr7kqeVHgPijpy3Jb/ipiqkKIKt/mZ4kfuXD3ay7f/4FrUj9xRfwC3wp9wdfCX3BD7hJXJH/givgFbspe4brEJUQVb6NlrMZjk0foWehgYm+IpaMJlo5m2LhY4uBhjb27BTrG6jzUkEZWRRRxBSHkVO+hpqOAqrY8T8000TJUQ9dcGy2Dx6joqCOuKMP1e8I80FTh/gNppFXkMHO0RsfUEAnFB1wREkZCQQltQxMMTK2xcXTntsh9/uMPf+a7Hy/x1799xb/+x//k2q3bKCg+QEpKCmNjYzIyMqipqSEvL4/w8HA8PDywsrIiISGBwsJCOjo6KC0tJSwsjLy8PKqqquhs7yA35zn5+YVUVFQREhqJtq4hpha2hEXH4+DsxVN9Y4xMrfAPCKGoqITa2noW5uYZ7B9gemqCocFeIsJD8fP1xsrCGklJ6TP8qbY+pmZW+PkH4+bujbOLG7GJCSSkJhIYFkRkXBT2zi7oG5libmGFi5sr0ZFR5D7PprK0iJGBXhZmJs9ol20tpKen4u7uSWBQCMHhUbh6+pCV/Zyk5FQSk1JITEqhpLScqup6cp4XUFZeTV5+MTa2TtjZu+Dm7oPWY130n5ng6RmIpZU9iio6SMgoc19Kmas373HpZyGu3hDl8lVh7t6T5vLlWygpaZCelktqShZqqloIC4mh+EAVM1NrlJS0kJRU5u5dWe7elUVUVBYRERlERGS4d08OaWklbt26h5iYLAoKaujqGWFiasVD5UfIyCqipKh65kQ0NTRSWV5BYX4BRQWFlJWUUpCXzz0RURQVHlBdWcXczCyD/QM0NzbRWN9AZXkFgf4BFBcWUVtdQ0lRMTlZ2fR29/Di+ISZqWkS4uIpLT5DTdXV1FJVUUlVRSW93T00NTSysrzIytwc22vLTAwN0VRTw3B/HwM9Z6JmYW6e0dFxYmPjqa9vpKi4nIbGViwsbfHzD6a1rYuNtXX6ujqpr65icnSE5fk5psZG6e3sYHJ0hNHBgV9LxKsCgtJ53+F8xO28L3FOYjqnfPy2AzExMsxgbw89He30dLQLDufnaNtz4bK6uCC4AdtcXWF7fU3QV1iam2W4v4+OlmbBzWBTTQ09bW3MjI2xvrjI6vw8cxMTzE9OsrawwNbKCjtra2wuL7M6P8/64iLri4uMDw7SXFtLa2ODQOScC4iVhXleHh2ysbJMT0e74P2cl7vPx+2W5+fO/g+WF9lYWWZzZZG2xlriI4IIcHfA2fIZuqrS3P7xL5g8lsbLWgM/O02ivQ1xeCaFg6E07jZKOFrIYWskibWhGNZ6dzF9fBMj9asYqP6Mi6EU7sbyuBsrYvRQCIXb3yH581d4mj9lrLWWke4WPF0cyExJQE1ZgWB/H549fYKrixN5uTmMjo6yuHi2Fnp8dCAoWp8Tf169POXt6zfw6SN8+sjR7hZ8eMMvL47JTIjGUleLorQ4Ap2sBZ2ICDcbPM2fYq39EBttRYxVJdFTvI+jgRaWT9Wpys/i7cEOH0+PzmI8798wMzLI/PgIBempZMTFkJMcR4inM+lRQcT4ueJjZ0qgsxXxAZ7U5mVQlpFIXKAn7RWF9DdWUJoRT7CTFV6Wz/C2MiDBzwU/u2e4WWphoStNkLMuhUmexHsbYakhjK2mMGE2ajyT/hFHLREcNO/yVPw7Hot8g4XyLWzURdCXvYKpphgGaqLE+Ngw1lbJ0eIkZWlxpIf54G9vQJSnOaHOesT5mBDpqkdaoB3ZIS4kudvQmp9KXV4SzxMCqM9PhKNl+HjAzsIQr/dX4dMp718d8fGXN3z45Q1vfh1tg/d8+nDKq8NNpnpb6G8sY2d+jOnBDg43FpkY7GZqdJCR/m6W52fY21oXUJcO9nfZ2d5kbekMYXzeV9hYXxUgFHd3tgRC4mB/l6PDfcGB7jz6tLe7zebGGocHe5wcHwqExcryoiDW1NrSJBAMQ4P9tLe10N7WwkB/L4MDfXR1tlNSkHt2+G2sobWplvaWesZH+hke6Ka/p5WB7laGetupKs2n4HkKJQUZxET4ExXmS1dbLXVV+dRV5VNTkUtTXTETI53sbMyyszrN7FgP4QFuuNga42jxDD9XG1JjgkmOCsTX2YpAdzviQ70J9XYk3NeZhDAf3G2NsTPRIdjLETdbE3ycrSjLTSU+IoCe1lpyMuJpqCkmLyuFypI8nqcmERnoT3J0JPXlpWeXEv39zE2cEYEOd3cE6OepsVHmZqcFsa75ubNxt8W5SZbmp1hZnGF6Ypib6aihAAAgAElEQVSB3g4mRgfYXFukrrqMsGA/YqNCyUhN4HlWKo11lbS31NPcUM3YUD9Dfd3UVZXT2lgnWK1enJ1ioKeTwd4uRgZ6GRvqF5CZluf/C7G9vrzA4uwUCzOTgo2Jc1zr+vLCP7gUx/s7AhFxvjr9+sUJL48OOT0+4u3pS968fCEQDafHR/8gLE4O9gUi4pzOdC4izuNy5x2Jd29fC/pX+3s77O1u8+LkSCBmX52+4P27N4JOz+LCnKC4f17kHx8bob6uhs6OtrPo09yMIMo3PzfD6MgQa+tLvDg9YmpmnMzsNHJyMxkY6qW+sQZ3TxdMzAwpryzB29cDCSkxLK3NCIsIJjQ8iIKiXFzcHUjLTMLdy5nAEF/SMpOIS4wiIzuF4DB/Gppr6OnvoKu3jYrqEsanholNiDx7fbgvdS0VOHhYomeqhYuPLTIPxbh+9ydUHsvj4GGJf7gHNi6mGFrqoG2ojpSiKLml6YzO9iGnIklKbjImDibomOmgoKmAwiN5lJ88xMTeEGVtRfzCPNHQfUhAhCedg01UNBag8kQOGeV7GNs8xTfCnaS8WHwi3bH3scLF3w6PYCd8wt0wdXjGPXkhrt+7zF++/QOfff9HhKRuIKYgjJyKOMbW+sg8lMTS0Yy1vWU+8JqjN/u8eH/A+PwQ5vZGPHqqjJWTKYmZMbj42GPvboWRlR5PDNR4Zv4EQztdhOSuc0vyKtKPxJDTkET6kRiiCne4IXmZu3K3kFQTRUjmBjqWGjj62WDna4GtlwW3pa4hpSrGXZkzp0VY9iY3xK9wUfhbvr3xNy7c+ZLLot/x5fU/87erf+Q74b8hoXkXGd37XJP/ifuP7iCseA1hxWvclL3E5fvf8e3tz/nrpf/k79f+xDWpH/n29udcFP2aK+Lf/8Pzo8hXfHv7c3689zXfCf9N0J/4UeQbhB5cR1zlLuqGSqjoPkDbTAMLZ2NsPSwwstVD00AdTQN19Cye4ORrg5aRMg8eiSOvIYaM2j3kNcRQ1ZVHTU+BR/oP0TRQRdNAHamH0ghLi3JV5BaXhW6irveYO9L3ePBYGRVdTb69eon/5z9/x//1r/+Dq0Ii3BKV5J70AyQVVLhyQ5jPvvyWr3+4yJffXeCPn/2Nv3zxN76/8AM3b97EwMCA3NxcmpqayM7OJjg4GHd3d8LDwykoKCA/P5/Ozk6BG1FfX09dXR2lpeU8f55HXV0DJSVlmFvY8FBZHQdHV+KSUvH08sfSyg5nFw8iImPJyyugsLCYsbEJ+vr6fqWjDRMbE4WrixMBAUGEh0cSHBSO/jMTrG0ciYlNJCElncznuTS1tVNQUkxASDDh0VE4u3ugrWeAhaU1Lm6uRIZH0FBfS09HK421VTTWVpGSEEtYaDC+vt4EBYXg7OKGs7sXDi7uRMUlkpSWSUJKOtHxSTS0tNPa0Ut4VDyRMYl4+wWjrWuMkakNbp4BWNm6YGphj6GJLbIKqsgpPuaOiCy378py/bYEd0RkuXZLnCtXRdE3tELf0AoDYxtcXf1xdfVFUfEREhIKGDwzx+CZOY8e6aGuro+CgiYiInLcuHGP27fFuXtXGhERGW7fFuPGDREUFNTQ1jbExNQKQyNzZGQVEbsvjaqKBmqqmvxT3vNcykpKBf2G/Nw8CvMLuHHtOm4urjQ3NrEwN8/ezi4TY+MUFxZRV1NLZ3sHne0dtDQ1U1VRSVlJKU0NjfR0dVNfW0dGWjoFefkUFxaRk5XNyNAwdTW1zExNMzo8wvrqGi8OD9hcORMTHU1N9Hd3nZXTpmcY7B9goG+QjIwsUlLSGBoaobqqnrT0bOITUhgYOFvj625vIzcrk5aGeno62pkeH6OztYW2pkaG+npZXVxge32NualJxoeHBM7E8vycgLp03mMY6uulv7uL3s4OQY9hqK+Xvq5OmupqqSgppraygv7uLhZmppkaGxWMzp2Lka21VbbX1wQuR19XJ72dHSzMTP8D3am+uorm2lo6m5sZ7u1lamSEiaEhRvr6mBkbY2NpiZW5OTaWls52IyYnWZyeZn1xkaWZGUb7++nv7hIUtl8eHbK7uSHohpyXyo/2dpmdnBBsWAz0dLO+vMSrk2M21tZZXV5hbWWV6fEx2hrrqC7JIzspmlBvRzQV7iF56zv0lEWwfiqN4zM50oOtSPQ1Qv/hNfyd1Al008LbURl7I3Gs9ESwM7iHla4whmpXcTGWwddSGX9LNRx0pFAR+h51kZ8Q+ur3qIvdIDMmhHu3r6LxUA4lOSn+/tc/8u2XX3D50kVMTYwIDw+nqKiIkeFBtjbXeXm0z/vXL/n47jUf350dAPgEp8dHvH/9Cj6+5+XhLkcba2wuTKOlIEWAszVx/h74OZgT6W5Leqg3oc7mOOirY6OlgONTZczU5fCyfIaxphL5ydG8Pdji/ck+p/s78PYVq7NT9LQ0khYTRaiPO+lxkQS6OZAU6ktcgDue1kb4OZgT5GJNY3E2DUVZ5MeHU52dTHqYD1Ge9pRnRNNUkI6zoSaB9sb42+ljq6+As6kiPjaP8LfTwNtMETd9STwNJPE3kcNbTwI7lRvYPLyGp44YPrpSOKkL46IlRpCJEg4GcribqxLpYcartQl4f0JrYSYOumpUpIWTFuJAQawrSX6mxHkYkh3qQEagI6le9uSEeZMZ7ktBYgjZEV5sj7XyaWeatsJEOsuz2Jjq58PJ9tkuxKd3fHz/io9vT/nw4oCthXHGOurJTwgm3tee6px4IrzsKUiPIyc5hp7Wel4e7vL6xZHAgViYnxUUU6fGhpkcHWJkeFDQWVhbXWZne1OAfd3e2mBjfZXNjTXBlsTG+io722cr15sbaxzs7wqK2vt7O4yPjVBdVUFOdiYZ6ak01NdSX1dDeVkJ+XnPqSgvFZSv+/vObsX7utoZ6O2guaGaxrpKujuaaW+pp6+7jcGeDvq72shOS6IoN4PDnQ3enB6wt7kKvOXViz1OT7bZ215hdXGCzZU5jvfXONheZW1+nNW5CfIzEwn388TfzZ6U6DDS48LxdLAm3MeNmCBPvB3NCfd1Ji81Gj8XKywMNIkJ9iIzIZxwP1eyU6LITIpiqLuZxtoSkuJCSYmPpLqsiIyEOPzcXEiICKOzsZ6Bri5629vPIkx9fQKww+nxEbubG4Ko18T4KMdHe+xtr7G8MM3K4gz7O+tsrS8xPtLPUH8XM5MjrC7NUlacR31NOZ1tjbQ21TIzOcLE6AAVpQX/m3AY6uump6P1H5CuQ33dAmdiamxYgHMdGegVEJnWlubZ3Vxjf3uD7fUVQYxpb2v9f3Mjzvcezi4UXvH6xQmvX5ycOQuvTnl5dMjJwT6vTo558/IFr1+ccHp8xIvDA16/OOGXt2/45e0b3p7+V9/mtyLi4y/v+fD+La9fveT1q5cCcXtOCjvY32V3Z4vjowPm52ZYXVlibXWZ8bERero7mZwYY2V5kdmZKVZXltjcWGN1ZUkgaJcW51lanGdqaoLZuUlm5iYpKsnHwcmWwGA/2jtbaO9sITwyhPDIECKiQlFRU8LS2gy/AG/MLIyJjo0gPTMFTx9XWjsaCYsMIjElls6eVuKToklMiaWptY7AEF+S0+JpbKnF0cWW0IhAtHU18Q3wpLA8l8Bwb3xD3dA3e4yUoijCEteRVb6Pu78DhZXZBEZ6Ye1sQnJ2DE1d1dS3V1DZWIS2oTr6Zo95ZqmPpaslYg/EUNNT4/KdS5g5GmPvZUNeZQ45xam4+dmTlBVNa28dTd1VuPrZom2giqTiXey9LDF3MeJn0Yv8ePtbFDSkUNdTQl1PCTEFIb786TMu3fmBa6KX+OH613x39UvuSF7j/oO73BC7wn25u8irSpFbmsnuizXm1ibJLc3E1dcBJy9btPTVeGqsxaOnyihrKWBoqYussgQPNWXReKbMJeHvuC1zlXtKd9A0UUHhiZQAo3pJ5HtuSF7mkdFDZDXFUdFXQOmpLEpPZXENscfO1wJFHRmE5W9wX0kISTVRLtz5WlCM/tOP/8HnV/7AN3c+57rsT9xSuMLth1f5Qewr/nrtD9zTuMPXN//K77/7Vz67/Hu+vP5n/vLT77hw90uuSl7gzxf/J9/c+owvfj6LQF0U/ZobMj9xU/YS16Uvcl36Ij+IfMnfrv+JH4S/4gfhr7ghcxkpzXuIq9xFVlMcxSeyaJtpYOlijLmTEZoGqig9lkPP4gmuAQ4Y2mojoyaCxMM7qOvLo2moiKquLOr68mgYPEDlqRx6Fo/RNddGTP4eV4Sv8d3Vi3z784880FRB9pESX17+nv/jX/6Z//Nf/xv/6+9f8n//+3/wxbcX+ed/+z1//OIb/vnffs9//ukL/vK3b/mX//g9f/jL51y5cZsbd4SQlpHj4sWLXL58GVdXV1paWmhpaSExMRFra2syMjJobm6msbGR2dlZxsbGKC0tpbGxkaKiIkpLy8nJyaW8vJL4+EQeKqkhI/sAWxtHXFzdUVXRwM7eGSdHN3x9AqmoqCIrK4eGhiaWl5eZGB+lsqKE4KAA4uJiKCwsJiUljbDwGPwDQnF28SQ5JZPYhFRCI2OIjE3A0tYONU0tbBwcsbJzxNjcCgdHZ1zcXAkLCSU9LYW0pHhys9JJjI0iMjSIpMR4AgL8yMnJxcXVHZ+AYCJjE/APDiMxNYPAkEjMLO1ISM4gIzsfPQNznuqbomdgjrWdKzb2Hjx5aoKSyhO0tI14omPGg4da3BKS4+pNca7dkuDCJSFuCctw/bYk129KYO/oi5WNB+aWrmhoGKCvb4GU1EOEhCQxMbLlgfwjnj41x8TEAQMDGx480EJISJLbt8UFfwoLSyAqKo26ug7q6jo8UFRFRlYRcQlZ1NQfo/xQHRXlR/xTemoaqckp5OY8Jz42Dn9fP7Izs5CSkOR5dg4NdfVsrK3z8uQFs9MzdLafjcnV19bR3dlFeWkZ/b19FOYX4O3phYebO0UFhSTExRMSFExcTCxxMbHU1dSysbbO9OQUL09esLv9X+ug5xZwb2cHXW2tVJeXsby0QH1tHfW1dXz65SO72ztUlFXi6OhMVFQM7959YH72v5ad97e3ODnYZ315idnJCeqqKhnu7xOMxJ0vgu5ubnC8v8fBzraAL37+DPb20FhbQ3tzE9PjY8xOTjDQ001nawvd7W10tbXS1tRId3sb48NDAvLSuWNxvilxhg0bYn15iZWFebrb2xjs7WFuapLRwQF6OztorK2hqqyUxtoayouLqKkop7G2hpaGegZ7e+hsbRH0Lc7f44vDA+anpxgdHKCipJjF2Rl2NzeYmRgXfB1Lc7N0trawvrwkcFP2t7eYGhsVfJ7ezg5Gh0eYmpphfm6ZlZU1xkZG2V5foSQ/C38PB9JigijPicPNTIsHwt+hLXcNb3MVIp2fkuBtgKuhLEnBJoR6PMHTRglHE0ms9EQweXwLY62bmD+5g4HKNZz0pQix08LL5CH6Mj+jeucblG98jfTlv3Px89/h7WhBe105nU01WJoYoK/zmBvXr6KiokJeXh4VFRW0trayvbXB4e4Wp8cH8Ok9x/s7Z7/sT1+d5Zx/+cDbl8e8eXHIh5MjXu1vUZASxxNFKaJ9XHEx08PDTJfcmCDSQjwIc7HAVEUSb9MneJho46CvgbeVEclhfvxysse74z345R1vjw843t5geXqC3NQE3GwtiAv2JzUqhBh/d3zszYnydiHU3Y5QFxvy4kIoSAgjNdiTgvhQkgJcqEiPJifKh9wof8pSwvC10sXD/DFmmhJ4WKgQ5WFAnJchYXYaeBvK4q59D1ctYewfXsNK/hLWCpdxVLmBi/odHJRvYP/wJo4qt7F8IkaQwxNSguwYqi9grqMWf0t94j3teB7uSVmSP6n+FsS46VMQ7UJ2qAOZQU5EOJhRmx5PTVYy5Wkx5Ef4UJ0YQG9eLCVhLgSaPsbXVJuMUD9y4iPprK/l1d4OvH3Bh901DmaGaS9MpTIljLwoT3KjfciI8CY1wp+2mmJ21xY43ttie32FtdVlwdrr7MwUiwtzgrGtvt5umhrraWluZHxshJXlRZYW51mYn2V1ZYn5uRmWlxZYW11mdWWJ5aUFlpcW2FhfZXdnSxA/OTrcZ3pqgsaGOp7nZBETHUlQoL9gObayoozUlCQK8nMZGx0WoGXXlxfYXF1iaW6a7vYWivJyKCnIpb66gvLiAuqqygW3558+vObVySGnL3/dv/jwmuOjXeAtv3x4zYujbV69OODd6yNOT/Z5ebjNL29esr+1wsrMJNMjfXQ01FKSm0HJ8yyaq0qpL31OhJ8L0YHuFKTH8jwlmsLMBGqKsynISqC+ooC+9noyk2Joa6ymqjSftMRoMlPiyE5Loqq0iLzMTMoKCmiqqaGrpYW5iQmW52fo6WhlYWaS0sI8mhprWVtdZH9vi6TEWJ4ZPGVsdJA3p0cCrOvJ4Q47mytsrC6wND/FxuqCoCexND/F1PgQU+NDLM5NMj0xTE/n2SJ2V1szXW3NAtzr9PgI48MDgr9rb274BzEx3N/D+PAAu5trLM1Ns7Y0z97WusBl2N/eEAiKo71tDne3ONjZ5Hh/h9PjA968POb1iyNOj89EwdvTl2f9hlenAsFwLiDevHzB29OXvDo55uXRIa9OjgX9qXM60znm9fz5LQ3sPEJ5fHTA4cEer05fCGJ3py9PaKivZaC/92xIsb+X4aEBhocGmJudpqW5ka7OdpqbGs5uJ7s7GRkeZG52mo31VaamJmhqrqOrt42yyjOaUHRcOJMzoxSX5ZOYEkt9UzV5hdmERwXzzOgp+oY6BIf5k5QaR3ZuOm6eDtg6mOPgbEVkTDBFpc9JSI6itCKf+KRIXNztyCvMxC/QA/8gT/oGO6iuK6Wzp5nG9lqyC1IJiPDE2tkEcXlhHqhLEZMSyszKKAkZkTwzf0JkYhDdwy2U1OTiH+6BkoYM+maPcfW1Q/OZBsnPk3ALdMY9yAUDaz38Ir1p62ukvL4A31A3fr5zgZ7hZtr76jCz1UPbQBVtA1WcfazRMlTF2c+WgGgvVHQU0DRSJSo9FHsfKyRV7vHVlc+5eu8nhGRu8NRCi4BYb+x9LHAJtKeht5rShnySc+MIjPEhMMab5+UZZJemERznR1ZJKjqmmuhZPOGpmRZqukrIqkkgpiCMsPRNbktd47rEJX669x235H7mktj3iKkKIfTgOrJPxJF5fB+hB9dR0pcVYFa1LFR5ZPoQMVUh7qsJI6p8G2HFG9ySvszl+z9wUfRbfrz3NT+IfMn/y9dbfVed4Nu350+4v3PPaS2jcHcJcXd3Je7u7u7u7p6QEHclCkmIEGIEh6qCory6+vS8D6ns2336jvuwx2CHQTLC03ftz5pzXZI5zXXFC0jqCqFqIYuajQKyJuLcVLvMWemjHBf5nNPCRzgp9DnHb37K8ZufclLoc0FoOGAnPuWc2DGuyJzhpuJFbqtcQUTtGjcULnBB4gRiGre4Ln+R8+InuSx9FmktYbQslAT7E7Zed/AKd8bUUQ8dC3XUjBVRMZTH1NEANWNFZLSEUTWWwsBWlTsuOli46XHHRQdTJy1MnXTQNFPC3MUYWy9LdC20uS0jzJlr5zh/4zLXJW5zTugKn509xn9+9hf+z6d/5r+PHDl4fXaU//7sKP/3J0f585en+euXp/jrl6c4fuYC12+LISoli5iUNJJSMoiLiyMpKUlMTAwDAwMMDw9TWlqKvr4+qampjI2NMTU1xdLSEo8ePaK3t5fOzk5aWlqor2+koaGJ7u5eyssrycsroLm5lbSUdHR1dXG0d6K6upa7bR3MzMwJ4OKurh6Gh4e529FCWXkRhYX5NDbWMzV1n+WVVVpaO/H2CcTF3Q9TcxuSUrNw9fTB2cMbexd3tA2M0dA1wMTcCis7R2xs7fH29SE5MYmE+FjioyMoKcilICeTqrJiamuqaG1tpqKiiqzsXJzcPAmNjMHSzgmjO1ZY2Drj5O6LrZMHlnYuWNm5Y2HjSmBoHBY2riiqGqCpa46dky/m1m7IK+sjIqGMiJQWIlIaXBdW5NptBYTFVLktpoSMgg4m5s7oGdggI6eFtKwmxqYO6Otboa5uzJ07ThgYWGNv742WlhlWVm4YG9shKiqPpKQyiorayMtroqdnhoaGATo6JmhoGHBLSIw75jbo6Zugpq6DlqYedrZO/Ed9bR2V5RUU5heQmpxCbnYOyYlJWFta0X2vi52tbd6+fsPG2jrTk1N03+sS1JiWHy4xPDjE5PiEoAZVU1VNW0sreTm5lBaX4OnuQUVZOc2NTfT39jHYP8DI0DDbT7Z49Wyf/Z1tZqcmaaipFsBps1OTvH35guWHSyzOL/Ds6T79vX2kp6YRFBBIQlwi208OGIRDk9IhD3E4HPdwfo6hvl4ezs+x/XiDrY11gU3jsDN7GCQOWYbNtVUWZu6zvLggYAwOg8bj1UfMTk0y2NvDcH8fc9NTgmXrf65A/fMC9v7ONs/3dnn08AHbjzd4vrfLg7lZ+ru7qCwtob25ia677VSUFFNaWEBrYwOjgwPcnxinpaGekYF+QVBZX1lmZnKCrY11+rruUVVWytLCvKCq9HR7i9HBAabHxxjo6Wa4v0+geu3v7hJAfoO9Paw8WKS/t4/1jS22914wMTlDX18fT/e2WHk4Q0NlIenxIeQkBJEc7IynhSrORlL4misQ72lEdbIn+VH2pIdZkRJuTqi7No6mojiYiODrII+foxLOd8QJcFQmyFGNKDc9Qu01cNeXxFH9NraKN9EVPoeO1A2CXG1oqykmMSIQFVlxLEyNyEhPpbe3l6GhIebn51lfX2d7+8nvqsZXfPXqGf/49aeDTyJ/+PFgzfrvv/HbT9/z95+/57ePH/j6+S4rUyP4O1nhbKpHsKsNke62FCWEkR8bSHFCEGkBTqT4OeBnrYevtQEpwZ5UZCXy69ev4O8/HVSafvmRd8/22F57yORAN/lpiSRHBJEUHkh1XhqJIT6khvmTFOJNaogX9bmJ3KvMpa82n5bCZIoTgmgrSKYiNYyGrFjuVWSRHuJGcoAjEW6GxPuakRVmS26ELZn+d0h00yLBUY0kB1UizCQIMrhNgN5tgg1FCTWSIEhflCB9ccKMpfGzVSHe14z2onim2irIDfci0NqQrCA36tIjyQlzpDk3jJHadCqSvMkNcyE/wovCSH8ac9PoKC+mKT+D8bpihkvTKPSxJNfdlDxvC7x15HHWUSLUyYbyjFT2Vx6yMTnMUE0RY1X5tGdF0Z4TSXNWGA3ZUdwtTWN57B6/fv2cf/z4nmc7m2yurfBoZUmwBLv15PEBj/BwgYWZg8rR6MgQM/en2FhfFahYn+7tCMDpr969EdSgnu3vsbP9hJ3tJzzd2+Hd29eCFdm93W0erSwxNTlOZ0c7NdWVdHd1CkJEbk4WVZXlbD5e54fvP/L2zSvm709SWphHSUEuJQW5NNZWMdTXTWtjHe3NDextPebty2dsP17jxx++5eefvjtgRP72Ex/evztgQ/7+M++/ecPbN8/59aeP8D+/8Lefv+PXnz7y95+/h3/8Df7nV3785h1v93d5sb3J1qMlHtwfY+heE+W5yTRV5DHS1UR7XSlNlQX03q2jr6OehspCFqaGWLg/RmdrPTnpidRVFlNVms+9tibevthneX6emfFxHs7OsrG8zIu9bcEn+rNT4wwN9jA/N019XSVJiTHExUbg6+dBZlYKBbkZdLQ18nDhPk93HvNif5tXz3fZebLG1PgQayuL7DxZY393k6c7jwWB4tHSPFPjQ0yODjE1Nsz48AATI4M8nJ9ha2OV1aVFJkeHBOrXB3P3WZydZnZqnPn7k8xMHkgddp9sCK4Q37x9xevnTwV613evngtCxKGZ6ceP7wUh4mCJ+iAs/PrjD/8SFn749oPgQvHz998JKk2HIeIff/uV337+6V/Cw/8OEYdB4lD/eshj/fD9R169fM7TvR2WHi6ytrrC7s4WDxYP6hHra4+Yn5uhob6Wu+2t3G1vZXCgj/m5GWbuTzE6MsRAfy+NTbXc675LXWMVMfERxCVGUViSS2ZOKulZyRQU59DT30lOfgbxSdFExYaRmBJLdl46uQWZNDTXUFlTTF5hBjn5aRSWZJOVm0JwmC/hUYH4+LtRUV1EYko0rh72pGbEU1yWS15hBkWlOUTGB5OQFkVjRxUBEZ5YO5sy/WCE+w9HyS5OwcXHFt9QN+LTI9AxUUVRUwpze0N0TFQJi/PHyFIb72A3ErMT0L+jRUp+IjNLE0wujODu74BPiCstXbUkZkYxtzxGa1cNGfnxhMX6klWYSFVzEelFifROdDAw3UVxXS7pJUnUd1XRM9lBbWcF+TVZFNRmk5gXQ2JeFLlVaURnhRKZFkRNRykOvpYo60ujZqiAmYMBniHOBMZ4Y+Vqip6FJpIqImibqWHjbo6thwUGVtrIa0khIn+TmzJXkNIUQUTtBsqmshg562Drb46OrRqqd+RRMpFBTOMWt5SuCKxJl6TOcE3uAjJ6YggpX0VaVxQJrdvcVrnCNblzXJY9c8ApSJ3krPgxzkkc44rcGW6oXuKm2mWuKp3nvMxJTkse4YzYl5wRPcI5sWNckDjBJalTXJQ8yVnRoxy78QlfXPkTFyROcEXmDNflz3NN7hzX5c8jpHyZ2ypXuKl4ETGNWwgpX+Wm4mWEVa8jrSWMvJ44CvpSKOhLYe1hioapIrJaYtj7WGDlboKI4nWUDeSw8TRDz1oVA3s1TBw1MbJXR89aCS1zOdRNZX5/yWHqqIeVuxk6FhrclhHi+MUTHDl7lOOXTnHkwkn+dPwz/vOzv/BfX3zGH48e5Q9HjvKHz4/xh8+P8cnxc/zXp8f48xcnOHXxOheuCnHq/GUuXL2JuLQcJ06e5tatW9jbH0DWAwMDFBUVkZGRgYeHBzExMYLNiOnpaZ48ecLY2BhtbW309PTQ19/uOeMAACAASURBVDdAWVkFHR33GBuboLf7QOCTGJ9AUEAg5cUlPFpe4enuPmuP1pmdnWdwcJiurh6ampoYHOqlorKY/PxcGhrqGBoeZWR0nNKyajw8/QgMicbG3g0v3xBUNXSRV9FAWUMbLX0jTCysMbe2w93bDz//QELCQkmIiyc6KoKYiFAKcjJJjI2ioqSQtNRkEhPjycsrID0jC31jM2wdXHHx9Mfojg26hpboGlqioKKLvLIOJuYOuHqGoGtojaKqASISysgo6KCtb4WyujHC4soIiytzQ0QFSXl9JOR0EJZUR1pOF1kFfWQVdVHRMOG2iCJiEqrIymujo2eJkpIeCgo6mJo6oKNjjqWlKxoaJujpWSIrq8mlS7cRFZUXgNXq6vrY2bmhp2eGjY0L1jaOWFrZo6yiiYysEmqqWmhq6PIfYyOj3Ovo5G5bO9WVVeRm56CproGWhiYTY+O8fvmKxfkFqioqqa+to6Gunoqy8oPZ8fa7dN7toKerm6aGRtpaWqmrqRV8n6KCQoICArnb1k56ahppKakMDQyyOL/A4/UNAZC8vrJMT2cHAz3dAnvRx2++ZvfJJqtLB2ufpYUFtDTUMzk6wvjwCF+/ec2Lp3uCK8D3H97z/t1bwR7E3PQU/d1dPJib/ZfNiK2NdV483ePdq5d8+OqdICQcXisOl62f7+0K9IGHSsTDADDQ083M5IQgnByyFE+3t3i2u/Mvr5f7T3myvsaz3R32d7aZm56is62VnIx0wf9ZbXUN3fe6mL0/w9KDh6wsLQt0ueOjY6yvrjEyNExaSirjo2NMTUzS39sn2LHY23rCw/k5SgryaW1sYGJkmP7urt+NLAM019cxOzXJ1NgoAz3dbD/eODBmNbUzPDFLVFwidk7OBAUFkJ+XSXlxBvGR3sSHuVKWGUZKiC2+1io46ogQaq9BSYwThZH25EbakRJqQZibLj52SgQ6qxPhq0eIpw4etgoEumni76hKkKMG/tbKuOqJ4aojiquWKFYK17FQE0dX9hYp4X54O1qgq6aAlpoyebnZtLa2kpGZTUJiMouLi7x8eVBJe/vyGR+/fgN//+XggeG77wU9599++h5++5lfP3zD3voyX+0+pjovDV05cXzszAhzsSI91JuCuCCyI7xID3QmM9iVIHsjgh3NiPN1JtbfjeXJYfjxA//48Vv46SOvdh7zcHqMhtJCchKjqchNp6Ywm/aasoNAEepLSpgvqSFeFMYHU5cdy1BdAc258eRFeFGeEERepAd16ZH0VmZTGO1LVqgLuRHOpAZakux/h/Qgc7ICzEn10iPDU488H0PSnNVIsJYn0lSKCBNJIkykiDCRItJMjhgLReL9jPG1UaYxJ5LH4/eoTY2kLi2GonAfMv2dqIz3oyE9kLGmbBqyQukqTaU6NYLKpCjqslMJd3enpSiPmZZqenLjKPWxINlShWhjeSLMlMn2d6E0LoKi+GgeT43RlptGhpc9jTFedKYFMNeYRXt2KI0ZIYw1FzHf10R3Qzl97Q1srh7sB8zcn2Jra4tnz57xaGWJ4aEBhvq6mR4fEdiTDgHone0n7O5s8fzZU8Ew3aHB6d3b1zzb3xPoNtfXHh0MO/1ef3r+7Cn7T3fZ3trk4YMFxsdGGBrs5+GDBRYX5ujv62F0ZIjtrc2DT4LXV5mZHCMuMozCnEzaGusED8MZKYnkZKTi6uJAfl4WjQ01jI4MUFVZSlFxHs0t9UxMjjA80sf4xACTU0Msr8zx5s1T3r9/xevXe7x+vce9u408XJji3eun/PrDe/jtR/7nl+94tb/F4vQoU4OdNJTn0dFQzv3hLgY6GrhbX8ZgVwuTQ10011XQfbeJnccr9He1kZ+TTk1lCTGRIXR1tDA7OUbfvbt0tbcwNTrE6tKi4GLwZGOFvd1NBgY6mZwYprgkBy9vZ1JSY8nLTyctPZ666jIeLtznycYKL/a3WVtZZKC3k96udorys5ieGGZhdpK1lUW2Hj/iycYKyw9mGR/pp+deG7NT40yPjzA21C/Qt+5srrO6tMjEyCA9ne0CU9ODufsszEwxNz3ByECv4FLycn9XwDy8fv5UsA1xGCIOdyG+e//Vv4WIw7BweHX48eO3/PDth3/hIf65zvTPIeLvvxxcIA7B6sPXPweJw1HDQ5D6559+4M3rlzxYnKe/r4e9vR12drZYW3vE9PQkGxtrLC8/ZHp6kq6uTurra2lpaWJoaID+/l5KS4tJTk4kLS2FvPwsKqpKCYsOQVNPnbziHFo7mwkM8ycxLZ7ohEjikmNIzUqmsCyflMwkUjKTKKsuobiikJLKIrLzUgmPCiQ8KpCY+DACQ7wJjwokINiLkHA/fAPc8Qv0QFtPFTtHC4JCfUhJjyM6LpTy2kJik8Np7KiiqCqbmJRQMguTcPCwRMNAESUtaW5LXcXc3hAVHVkcPCwJivJGXV8BV187bF3vEBztx8qTRUqq8giK8qW0OhctAyXSc+OpbS4lMimQ2rZS7vY3UFafR/9EO0XVGRRWpZOcE01yXizFdXmEJwURFOuLb5QHXuGuRGeE4Rxgh1OgDbY+5oK1ZkUDaaR1RZHWEkbNVA5ZbRGuSp5Bw1QRAxtNFPWk0DBVRFFPihvSl5HRFEdO+0Ahq6Qvi5K+HPI60shoSiCtIYaRg47gonDHwxBDJ20UjKS4oXAJEbUbXJe/yAWJU8joiaFmrsAtpSvcULiElI4IQspXuSh9inMSxzkt+iWnRb/knMRxLkid5KL0KS7JnOaWymWuK17gksxpzoof45TIF5wU/pxTIl9wWvQIR2/8hRNCn3JW7EsuSp3gkvRJzksc45Tw5xy/9QlX5c5wQ/E81+TPckHyOOfEj3JZ5hS3lA+uEjdkL3BN+hy35C8hrnYTMdUbiChfQ0rzNqomsshoiyCjLYK0ljA6VipomisiqnIdOV0J1EzluOOqj6mbPibOWhg6qKNnq4yerTIG9qoYO2liYKuKjqUyKoaySKmLclPqGmevn+HYhaMcOX+UPx77lP/zxV/5vz7/hP86+gV/Pn6cP355jD8cOc4fvzzFpyfO84fPT/DXL89w6uJ1Tl64xifHTvL5yTNcvHYTJWVVtLW18ff3p7i4mMXFRbq6uggNDcXa2pqioiJaWlro6+ujt7eXqakppqamaGpqoqGhgc573dTVNzM0NMLk5DSD/QP0dN6jrqqaqrJSWuvrmRobZX9nl5WlZSYmppifX2R84j7dPX3UN1STmZVCVk4mTS2Nv3+tiYjoBIzNrHB08cbYzA4dAwtkFNXRNjDDyt4Zv7BIwqLjcXb3Ijg8iuiYOGLj48jKyCQ7K4P05AQyU5MIDfQjPDiAzIw0SkqKSE5OpbSsgrCoWGzsXUhIycXM0glNXXNcPIIJi0rFyy8SQ1N7JGQ0EJFQQUxKDREJFcSlNJGS1eHmbUWuXJdBVEIdOVVTdIydUNe1QlxWG3FZbSTkdBCRUEFIVBFJWc2D7yOmhJKKAdq6FpiYOWJu6Yq0rCampg4oKOigqKiLjMz/q3bV17fAyysELS0j4uLSKC6uprn5Hv4BoWjrGGJuYYuJqSW6OoZoa+nzH63NLeTn5lFWUkpifALWllYY6huQnZnF/t5T9nZ2BSGgrqaW4cEhRodHBAN1h5eFex2ddN7tEIzVpaWkEugfQEpSMpXlFcTHxglsTVubTxgdHmF5cYHh/j76u7uoraygsbaGteUlQRVn/v40M5MT9HR2kBATzVBfL/P3pwWT5e9evWRrY53NtVV+/PgtH756J2AbpsfHWJydYWtjned7u4Ia0PLigmA34vXzZ4LLwebaKusryywvLrC2vCQAsg9tR892d3gwN8vIwAHQfLhFcTgut/FoRQBaf/P2wBzy5sVzXj3bF1SjVpceMjM5wcTIMI21NQz09dPW0kp9bR1jI6MMDw5RXlpGVUUlLU3NVFdWERwYREpSMm4urmSkpdPVeY+RoWGWHy4JAOnlxQUGe3soysulpqKciZFhxoeHmBwdYWxokL6uewI4fGxokLXlJXp6+igoraayoQ1lbT3OXLrEXz/9C+ISt/Fws8LLxZQADzOy4z0JdzfEx0oZdxNpYt0NyAmxIs3PlNrMAJKDLIh0NyA93JacRFfiwywJ8dYnyFsfdzslvOxVCHXVwd9OFTtNIWxUr+OuI4aHniSGMlcxURLB3/EOCmLXkbx9DQUZSfz9fHB3d8fZxY3snDxWV1dZWjrYwvj67Qt+/vA1z3ef8OGrd3z37Ud+/fGHg08kf/gI//MrP3/zFavz0zwYG2Cypw1LbRXsjTQJsDMl3teZxvxkEv0ciHW3JCfUlRg3S+K9HUgJ8iDY1YbyrCTuD3bzzYs9Xu9u8vzJGtuPHlCSmUxhWgItlcVkJ0RRU5hNdIAX8UFeZMUEkxMdSGaYBzlhHnQWJ9OSG0tOqDPZgU5kBDpSnxHBYE0OlUkhZAQ7kRZoQ4STDoHWqkQ765DqaUSahz6ZXvoU+ptQ4GtElqsmSbbKxFrIEWMuR6ylAvHWKiTZqRPhroOXpQLlSf6sDLbSkBFDZqA75THB9JZmkOlvR21KABMt+XSWxNNRkkxFajj50UGUpSQw0HaXr3d3+XZzmdmGQurDHIjUE8Vd7gLRZsoUhbrTnpdObUYy3zx+xERdMfVxvnTEe9IQZktjrDPduSE0pwdSnuBHU34C7ZV59LbUMTc1xvT4CA8W59nc3GRjY4PxsRHa21oY7u9hfeUhDxbnebyxJhiC+98a1kMG4hC4fvniGbs7W2w+XmdjfVUAXR/+3Yvn+7x4vs/TvR2ebG4wc3+Kudn7PFpZYm93WxAyHm+sHXTUV5fp6WhjaX6G17/XmiZHh6guL6GpsRZfHw8CA3xwd3MiKTkWXz9PrKzNuGNuhJOzLVHRwRSVZFLfWEbb3VqGh+8xNTXAxEQfU1MDdHc2cre1ht6uZhbnxtjbWuHl/mPevtzm/bt9lmZHaK4qpL4sl6F7TYz2tNLf2cBYfwfTIz0M9tylqbacuakROlvraaqvoruzlaT4KFqbaunpaKOjpZG2xjp6O9uYHBtkbLiPjrZGaiqLqK0tJSoqgKycRNIyYgkJ86aoJJ3e/hbGJnrp6mphbWWRybFBZqZGqa8pJzjAm5LCHJobqgXWpsdrS4JrxNrKIvMzE9yfHGHlwTwP52cOuJLfmYedzXXWlh8wMznGYG8X/d2dLMxMsTg7zfz9SebvTzI21M/c9AQ7m+s8293iq9cv+Pbrt3z1+gXP97Z5vrfN25fP/iVAHNSXPvzbJeKfQ8QhA3EYIA7DxD9zEv8cIv53gPj/ChH/PJD4zdfv2HrymOGhASrKS5mYGGN29j7j46N0dt7l3r0OGhvrqa+vpb29lbq6GsrKSmhubqSmpoqUlCRiYqKIi4shMzuN2IRI/EN80TfRJSs/g5LKIly9nAmOCMTMygRdI23cvF2IT4klJDKImMQoquorKCovICUzidAIf8ytjLhjaYizmy2uHvZk5iQfeP8TI/DydaH1bj09/Xepb6qkvqmSqtoSIqKDKCzPJijCC2tnUwHjoKAhyS2Jy2gaKiGpeFuwZO0X5o65vSFmtgcbAu7+DlQ3l9A30klAsAci4tcwtzWisbUce1dz5pcnaGyvJCo5iKZ7VUQmBeIR6EB0SiABkW7Ye5hhbKeNrceB/UdFXx5dcw2s3M2w9riDhasJslpiyOtJIq11UDsSUr6KkPKBgei2yjVE1G4grnYTSfVbGNlrom4qh5D8JSRUhZBUu42Y8k207qiib62FuYsx9j5W2HpZYuJggKaZKspG8pi7GaFjq4a0rijqFooIq17npuJlTgod4ZLUGS5Lnz0IC5KnuS5/ETVzBWT0xLggcYqbipcR0bjOLZXL3FC6yG21q4hq3kBc+xZSesLIGoohrn2LWyqXuSh9itOiX3JS+CBEnBb9kjNiX3JD8TzXFc5xXeEc1+TPcl3hHLeULyKqcQ0J7Ztckz+LkMolhFQucVnmFOfEj3JJ+iQ3FM9zW+UKl8RPcVniNMJKV1HQl0DFWAZlI2n0bdVx8LdAxVgGczcD7rjqo2muiLqZPCZOOpg666JoIImpmz5GzjroO2iia6eKvp0qRo7q3HHTwcrLAC1zeWS0hBCSv4So0g3ktaSQURfnhuRVTl07xR+Pfcp/HvmE/zzyGX84/iV/PnaCP355jD8dPc0nJ8/zyfFzfHn2CkfPXOGTo2f5y5GTfH7iHF+eOc+RE6cxMjYlPDycjIwMOjs7uXv3Lr29vVhaWmJjY0NtbS1xcXFUVVVRV1dHbm4uJSUlFBQUUFJSQlNzO23tB1eI7u5emusbaG1soLa8nIbqCsYHB2lraODh/Byz92dobW6jtbWduvpmmppbCQkNICDQm5i4SIpKCqlrqKe+oYXcglKCw2Lx9AnFwzsECxtXrOzc8QuOxC84Eq/AcKycXHFy8yQsKpaY2Hh8/f1wcXLGydEeJztrHGwsSYiJJD46gsKCPCoqyoiLS6CouJT07DwSkjNIzy7BwsYdNS1TTC2cMbN0QU3LDGl5bcSl1bktpoSUrA6SMtqISqhzS1iJ85ckuXBZCjFJLXSMnTA0d0dV24LbEmpcu63AVSF5hEQVkVHQwfiOE2papgiLKqKkYoDpHScsrd0xMrHntogCWlpmCAvLIyGhgpqaEbq6B4NzhoZWpKbmk5NTgr29O/n55czPPyI6JhETU0vsHVwFYLWykjr/cfjQ2tzYRHxsHHo6ulSUlfPk8SZvX79hamKSyvIKcrNzqCyvYHR4hLVHq6yvrvF8/xmPlld4sLDI3MwsUxOTbKyt09fTi4ebO77ePiTExVOYX0BdTS1LDx6yMDfP7P0ZeroOKjclBfkU5uaQlZZKfnaWQFs6OzXJSF8f06OjzEyMkpYYx+zkGCP9PawszvFib5sPX70TXCoO4eGFmfuCxdBDDuJQuXpoZzqsNj3f22Vv6wnbjzcED/kP5mYFIeKwonQ4Wrc4OyPYjlhdesjD+TnBKN3hzzsEub9+85qv37zm5f5TgQnq/sQ4M5MTbDxa4f7EOH09vTTWN1BcWERLUzP1tXWkp6ZRVFBIY30DLU3NpCanEBkegbenFw8WFtlYW6epofGg5vX7LsT0+JigqtRYW8O99jYGerp5OD9HS0M9LQ31jA0NMjM5IWA82ts7mFpYobCmieti0py6dIU/ffpnzl08ha6uIjqaEpgbyuHrpIu55m18rJQJddQkPcicVF8TMgIsqErxJdnfnHBXA5KCLEmPdiQuxJJgPyNC/I1xd1DFzV6ZAFctAhzUcdIXw1bjFu56orjrSmClchszZRGMlEQx11bCVEeVM8eP8Nmnf0VERAQVVXXuz8zR29tLcnIi48NDPN15zM7aCntP1g8uRd9+FFQZfv3h48GF4u1rFidHqC3IYqq3nRBXO6z1VPG3NcHX2oh7lblkhnmQ6u9IbpgbUS7mJPk5U5IUQW58GAnB3sQG+fBm7wkvttaZ6O9itKeD0qwUKvMyKEqNJcTTmbToUAJc7YnydSUzOojC+FCywj3JDHalsziZzoJ4iqPcyPK3IyfIkZasSAZrsqhOCSHVzw43Qxms1W5irXwdTwNJIm3VSHTWIs1dh1xvA4r8TcjzNiDdWYtEWxUSbdVIctAgxVGHFEcd/OxUSQ22Jj/KnYGaPGbaa8kIcKM8Jpj27ASSPCxZ6avh2ydTLPbW0FqUzEx3I4MNldyrrTkciOZ/vn7JcFUm3mo38ZI/R4yJBF6qN7ibHc18VyPDTdW8W1+krySNjrQg+lLcqQ8yoS3eidpoB0rC7LibG8GDgWZmB1rpba1hpLeDb96+YmN9lYmJCYaHhxkfG2Hm/pRgqXjz8bpAwbq2uiJQsG5vbbL15LGgznRoyHn96oUgCGw+XufZ/h6vX73g7ZtXvHr5nBfP9wVQ9utXLwTmnCebG+xsP2F97RFTk+MMDfYzOjLE+tISe5ub7G9t8e27d2w/3mBueoo3r5/z/Xfvebyxwt2OZmJiwykpzSU1LQFPH2esbE1xdLEkKy+B2sZiKmrySMuKIa8gmdr6IuobS6iuLWB09B6dnXU0N5bS3lpJX08TYyOdzM8OsbY8zcOZYe7Wl1FTnEVHQzk97fV0t9Ux3NPG9HgfvZ0tDHS3M9h3j7LiPNpb6pmfmaDnXhtN9VW0NNbQ2lRLc0M1jXXl9NxrYXZ6hIGBToqLM8nOTqS8PJvi0gx8/Z1wcDIjOtafzNw4cvOTKC/PZ3Z6jK6OFtqa60hLjsPF0YbaqlJWHs6xtrLIo6V51h89YHtzle3NVR6vLQkuHVsbq2xtrPJk/ZFA5XoIVS8tzDI62MdAzz1mJse4PzHK7NQ4D+dnWJydZvvxGs/3tnm6vSmoMD3b3eLp9ib7O08ES9Yfv3n3bwHi8PXP3MMvP3x/YFz6vdr08/ff/VuI+OHbD/z2808CJuKwwvT/FyIOweoP77/m5YtnbD5eZ3JijNqaKtrbW+nuvse9ex2/d57LyMvLITs7k5KSIvLzc4mLi6GwMJ/y8lKqqiqoq6shNTWZiKhQMnNSKSzPJSMvhbScJHyCPDC3NcHDzwV7V2viU6MJjQ4kIS2GpIw40nKSSM6MxzvQHVdvR1zcbTA208bWwYyAYA8Cgj0oLssmLjGM1IxYMrITyC9KZ2C4k9KKXILDvHHztMPF3QZNfWVUtGTQNlZBSkkYbWMVzGz1UdWVQ15dAg0DRUJj/SiqyiYhIxIrJxMsHY2JSAgkPT+B/NJ0fANckZIRIj4xhL3na/QPtlFWlYONswnaRkoYW2vj6GWJqqEsZo56GNlqEZLgg53XHTxDHTFzOLD/uAY4cMfRCENbHSxcTdC1VEPHQhUlQxlktEUQ07glqBYdfvJ/UfIkoqpXkdG5jbS2ENdkziCrK4y2pTIy2iIoGUphaK+NmYsBdr5WOAbYYu5qiraFBlrm6hjY6aBloYKhvSYqxjKomcpxW/EK0lrC3JK/hJDCZZSNpFEzlUNY6SrCSlfRsVIRvJfUPggKYlo3EVK9cqBYVbvKDaWLXFe8wC2Vy1yWPs0FiROcFT3OGZFjnBU9zjmxY5wXP8l58eMIq13hlvJFwaXhrNiXnJc4JggPN5UuIKZ5HSldIUQ1rnFT6QI3lS4cBAvly1yTPoewwjWUDaUwc9bF1tsUGy8THP0t8I50wsxFD01zRTTM5dCxVsLAXg19O1V0rJUwtNfEwFELbTs1VC0UUDCRRFZfFBk9EeT0hJHTE0ZE6RK3FS4iqX4DDTN5jGy10LmjhpymJCIKt/ni/DH+fOoo/33sCH84/iV/OHac/z56jL8cP8sXZy9z5Ow1jl24yRenL/GHz0/wx8+O8eXpi5y5cp3zV67j6ORCeno6aWlp5ObmkpSURGVlJWZmZtja2hIQEMClS5ewtbUlPT0dOzs7bGxsCA8PJysrC3kFFfQNTIiJiaO6upbujk76uu4x0N3J5vID5sZH6WhpZGlhnr6eXqIioomIiCIzK4+Gxmb6B3vo7jsYYczNzyEuKZG0rFxSM3LxD4rEwyeUkIhEnNz8cXLzx8U7GGsnD3RNLFHR0UfX0AQHF3c8vXwwMjFGTkYWTQ01XB3tCPb3ITczjc62ZqIiw3FxcSItLYPklDQsbR2obWglKa0QLQNrrtyS4dptOS7flOb0RVEuXpdGSFyVK7fkEBJX54aIChevy3L+qjSnzktw9pI0whLayKgYIqmoxy0JVa4KK3DllgwXrkkgLquJhZ0XVnaeGJraI6uog6qmEZo6pkhIqyAhrYKYpBJSUmpISKigqmqIqqohioraSEgoIS6uiJWVC5WVjVhZOdHe3svCwipR0QkYGZujrWOIsYkFBvomiAhL8B9329oZHx1jbmaWzrsd5GbnsLezy4OFRdZX1+jp6qahrp7qyiqKC4toa2llfnaOpQcPeb7/jBfPnrO/95RnT/d/NyotUFtdg7enF5HhEUSEhVNdWUVVRSXLD5d4/fIVa49WmZuZpaQgn6y0VOqrq2israG+uoqBnm5673XSWFvD/bExpkZGGB3oJTMlkUcP5tlYeXhQW/nHb3z3/hs211aZGhtlbXlJsL9wGBi2NtYF14LNtVWebm/x5sVzvnr9iq/fvBZcCg43FB6vPmJ5cUGgi33xdE9gX9p+vMH6yjKPHj5gfWVZsAi9MHOfteUlQTB5sr4m+JmHGxKHJqfx4SGmx8d4ur3FyoNFgemqq/MeQwODzM/O8Wh5hbVHqwwNDJKfm0dkeAQlRcUCC9bDxQdMjI2z9mhVsPswNjRIf3cXy4sLdLa1MjLQL7BWJcREU5SXS0drCwM93cxNTzF/f/rgrDe/hHdEHMcuXuXYhYt8ceJLLl4/i5GRGiaGCrjaaxHua4qVrjChrjpEuGgR466Lv7kc8e4G5ATbkhViT5ynKT42avg5aRMXbktClAPB/qYE+5vi7qSGp70q/o7qeFsp4mUqi7ueKDbK17BSuY2pkjCa4pcpTI6gq7kGTxcHrl29jIqaKrZ2TtQ0NJORmU11dTWPN9aYmxpjdfE+v/100IX+8fsfBA8Pv/7wkb/9+JHXO1tM9HfRWJLHaGcThUnRBLvaEO5qjZ2uMtWZsZQlhxLvaU1euDup/o5khnmQFeFDYXIEiUHeRPq4MNTRzM7qQ1pryqkrLaAgNZ685FhiAzzISYokIzaS6CBvEkP8SArxJicqgNxwL7JD3OgqSqS7KJ76lECKwl0ojnClIS2UtpxoSuP8SPSywlDqEibSF7FSuIqHrjhRNqqku+uT72tMvq8xhX7GFPmbkO9tRJaHHtmehuT5mJDrZUqGhxE+Nso0FISTFuJAYbQv25P9tGSnUBQeQNAdHfJD3bhXmEB7QRwt+TEM1BfyYXeV+f5OGsvLePX6K3792995+WSVwigvXJUuwZ2VGgAAIABJREFUEWFwmxRbRfy0hbjfXMD27ADrUwMsDrSR4WdLSZAlnbE2dESbM5TtTUmgGbWxLqz0VjDTWUlCgDOR/m70d7aws3lwMVhZWeHRo0c82dzg6d4Or58/5e3LZzx/9pS93W22njwWQNSHRqbXr17w/puvBDacfw4QG+urrK0e+LeXlx4IQOznz54K/v2L5/u8ffOKD++/5u2bVzzeWOPB4jyzM9P0dN+joryU2YkJXj19ysbyMs93dgSXSP7xN77/7hue7m+xvvGQoeFu7s+NUVSag4+/Cx7eDsQnh5KWFU1WXiwxCYEEh7uRmR1LdV0uBUUpxCcFkpwSRll5OnU1+ZQWp1BemkFrcwnNjSWUFKTQe7eOu/VlNFcV0lxVSENlIfUVBXS01jA52kNbYzVDvR2Mj/Qz1N/F7PQYvV3tdLQ10lBbQWVZIZVl+bQ2VXPvbiNjwz3s766xsbFIeXk2ycnh5OYlEBDkgqW1HpHRvlTX5VJZm0NZRRYFBRmsPJxjZmqUtuY6crNSiY0KpaWxhoXZSeZnJpifmWBhdpKF2UkezE8LOIlne08E69LPdg9g+afbm+xsrvNk/RHrKw+ZHh9hdLBPwEHMTU+wtvyArY1VPnz1hq/fvOTZ7habaytsrq2w/XhNwEkcXiK+e/8VP333gV9++PhvIeIwPBxyEb/9/JMAsv7lh+8FXMQP334QhIi//fTjwVr1jz/8G1h9+P6Qh/j47XsB2P/yxTPW1x6xvPSA+bkZOjvaaWtrobKynLy8HEpKisjKyqCmpoqGhjpqaqrIzEwnNTWZlpYmqqsrKSzMp7KynISEOMIjQygsyye/NJvU7ER8gz1x8rDDJ8iDyPhQMvJSiIgLISUrgcLyXMJjg3Fws8Ha0RwdIw20DNTw8nUiKNSL7LxkisuySUqNIjUjlrjEMJJSo6iqLSI0whdnN2tM7ujg5mmHk6sVoRG+uPk4ICkvhL27Bfp3NNC/o4GuqRrK2jIoa8tg7WyKjokqrr52yKiIYut6B/9wD5KzY+gcaCY9N57QcB8SEsJobCyl7W41gcFuuHlYo6Ihib6ZGtYuJlg4GuLgY0FCTgRWbsb4Rrkhpy2Ogq4kVq6mWLma4RPujs4ddaTURVEzVkRc5RZKhjJIqB+EhxsKl7gqe5abypcEzIGw+jWuyp1BVvcgRNyUP4+GuRwG9mpIax2EiTuuhigZyiCqIoSCvgzGDgZYut/Bws2MO67G3HE1xMrTGF1rVRT0JRBVuY6ykTQqxjIoGkiibCSNkqEUVp7GOAdZY2CngYmTDtZeJmhYKnFF5gynRI5w7NannLj9OSduf84X1/7MF9f+zLFbn3JB4sTvr1NckDjFObGDQHFa+CinhY9y/NYnnBL+nNMiXwgqTIdfOyd+lGvyZxFWu4K41g1E1K9yS/mi4HpxReYMF0VPIKJ4/YBdcNLB0t0QUycd9KxV0byjgLSWMBdET3BV+jQiKleQ1hZCWlsIMbVrqN6RRdlMAXkjGSS0Rbmtdp2bihe5KnuWK1InuSh+DGHFi4irXkVBTxQ1E2lUDKSQ1xZH3VgeEwcDzty8wOcXTvPHE0f576NH+cOx4/zx+Ck+OXmeI+eucPT8Df705Vn++MVJPjt5gc+On+XzE+e4LiqBrpEphUUllJWVUVhYSHBwMOnp6WRkZBAaGoqXlxe6urpcu3YNW1tbQkJC0NPTw9bWlqioKNzdPbl0+TomphZkZGRRWV7B3ZZmuu+2UlNSSGNlGf0dbUwO9vFkbYXWxgbsbe1wc/OgqLicru5e2u4209V7l7udrZSUFZOVl0tNQzO1Da0kp+ViZGaHs3sAZpZO6BhYoK5nhr6ZLVqGd3Dy9MfN0w8LG3v09A1RUVNFT0eXwAA/CnOzKMzNIjM1iaqyYry9PPDy8qCuroHqmjqc3DwpqazFJyAaSXltTp4X4tptOcRktBASV+XidWmOnxXi1AUxLlyT4cwlCU6eF+X8FVkuXJXjyk0lxGX0uXJbngs3pDl/XYprIorcFFXk/FVxRKTUsLD3xNE1ADNLF6Tk1JFX1kFZTZ9rNyW4ekMcYTF5pKTUMDCwxtU1EAMDa+TlNVFTM0BGRg0xMQVkZFQoLq7mH/+A6upmDI3uoKaug5y8CkHBERjomxwoXg8h6cOH2ftT07x785aFuXnmZ+dYnF9gYmycnq5uert7BFWmw5Dx/cfvePHsOXs7u0xNTFJUUIibiyvxsXGEhYTi6+1DTla2YN16bmaWr999xeT4BN7uHuRkZDI+PETvvU6qy8uoq6qkICeb5Pg4hnq7uD8+QvfdVvKz0rnX3MiD6UnePN3h+e4W3394z/O9XZYXF3iyviZ4CDhcpz40JR1WjV492+ebt2/48NU7vv36K969esmrZ/sCC9LGoxWWFxdYWpjn0cMHAtvR/s72v1iSDq8Zc9NTLC3MC94f6lYPa1OHjMTzvV22NtYZ6utlbGiQ/Z1tHj18wEBfP+ura6wsLbM4v8Dao1We7u6xufGY9tY2DPUNELktjK+3D6PDIyQlJJIQF09TQyNTE5OC3+nB3CyToyPMTU/R3tzE4uwM48NDRIeHEezvR05GOqODA0yMDDPc33cwjjQ7T0B0IjdkVfjrqQv86dgxPj1xBCHJGzg638HBXo+wQGtSYp25oy2Er60KPhZyBNkq46B5kyArZdL9rCiJ8iQr1IkAex28HbSJi3AgJcGdkGBzIsKt8XTVxN1BFT8nTbytlXA3kcZJW4g78hdRFzqGv5UWdrryBLtaUVmQyehAD709XVTVVNPbN0RlbQPdPX28ePGCZ/t7LNyfYP/JKvz2I7/9/BPffzz4JPLvv/zMz9994KtXz3g0e5/2ukpaygvpqCmhLj+D/MQI4nyc8Lc1ITPcm7LkUCKcTMkJdaU8MZjylDDCXS1JDvUiMyqYssxE/F3saCjNZ/BuE1tLc5TnpJGTGE1aZCDpsSHkJceTlxpHbsKB5jU12J28CC+yQ1xoz43hbm4Ud3PCqU30oSTSjdxgJzL97Uj1syPG1QwrxVu460oRYKZIqKUKCU7a5PmZURJkToGfCZmuOuR5GVLgZ0KBnwlFAeYUB9uQ729BuqcRruay1OQEE+V+B08TdcpiwyiMCCTVy5lkD3v6y7NozoyiLN6fyrRQloY7+NvbffaW5rk/MsTG7gt+BZ5uP6I+J5qCQDOS7eUIMRQixlaJ3HAnWktTWZ3uY7yjisxgO0pCLagN1qMhWJdsZ0Xqo2wZLo6gMy+C3DA3UkM9KMtJpqW2nPHhAZ5sbvDhwwfev38v0LW+e/Wcd68OgsKhcend29d8eP/1v6xYf3j/tcDF/+L5Ps/299h/usvTvR32drdZXJhjY32V/ae7ggvE2zevePF8XwC7bj15LAgq+093efP6JZuP1xkZHmTx/izPd/bY39rh3YtXvHi6dyAq2N9hoL+Lnd3HPFpdoLGlmua2avIK00jKiCI40hs3X1siYrwJCHXE3duKkEhXCkqSKSpPJiE5iNAIV8LC3cnIDCczK4qwcFfCQlzJzoqgsjyD8pJUctOjKS9Io7Ioi4rCTKpLcqgrz6expozO1noaqktpbahiemKYpcUZHi7cpyA3g5zsNJqbapmfGaOzvYGRwS5mpgYZH+lmc32RublRIiN9yciKJTjUHWNTdaxsdYlLCiSnMJas/Ggyc6LJyUmi514bjXWVJCdEExcdRmxUKFnpSbQ21TIxOsDc/XEWZieZnR7jwfw0O0/WePtqn6/ePOfF0x1BeHi2uyV4v/14jcery8xNTzA1NszSwiyzU+MCg9Ojhwu8ffmMrY1VHq8us7m2wu6TDUEoebm/K2Aivv/wNb/88JG//fQ9v/zw8d9CxGFQ+OWH7/nbTz8KQsQ/V5x+/PgtH7/5mu8/vD8IDz/9eBA8fgeo/3d4OOQf3r559S+DhWOjw4wMDzI5MUZnRzvFxYXExkYTHR1JQUEeKSlJdHV1Mjo6TGNjPWVlJZSVldDf30t+fi7R0ZHk5eUQHx9LbHwUgWH+BEb6YedmjZmtMQERviRlxROTEkl0cgSOnnZkFqbR2FFHXFo0fmHepOYmkZydQFRSONFxwWTlJlFRXUBeYRoh4T7Y2Jvi5euEu5c93n7O+Ae5o6GtgL6RuuASYe9kjqmVPjpGKqjrKyCtLIKWkTIKGpJ4BTkTlRSMoYUWZrb6KGsfjL5lFCRS315BXlk6OSWpGFtoY26ug621ARpqUri7W5OdHY+RiToBIa7EJAfjF+6Gg6cF7sH2BMV5YeVhhJWnMTpWKuhZqaNvqYmmoRKqBgooaEujYiiPrqUGWhYqaFmocFHsJGIat7gkdYrjQp8hpnUTOSMxRLRvIG8sfvCJveIFZHSEkNC4jqyuMMrGkoir3UReTxwDOy3k9SRR0JfBzteKmOwIorPCcQqwR89GC+cgW+64GqJjpYasjjgqxnKomymiY6WGmqkCN+UuI6crga2POTbed1A0kEbjjhLmbkaomStwWfo0J25/zrFbn3JG7CjnxY9zWvgIZ0SOcVn6LJekznBF5hzXpC9wSfwMZ4SOcfLGEU7eOMLpW0c4dvOvnBH9nEvSx7kie5LLMie4LHOCa/Knual0TvDna/KnuSR9nAuSR7kkfZyLUsc4K/YlF0SOHwQuA0kU9MSR0RJGSkMIEaWrXJU8wxWpU1yXPYusrjC3lS5xS+kSCkYSiGvdQErnNiLqQtxUvcE1+ctclT+wSl2VP8cV2dNcljmBmNplbsqf4YbMGYTkL3Bb7gK35S6hqCWKobUOZ4Uv8/mlM79fIY7x55On+Mups3x66gKfn7nEX49f4JMT/w9Z7xVWdZroa+67uZiZMzPnnNln793d1VWlpWUAUUGC5JxzzjkHyUlyBiVJFCSDCREk56TkDCIZBQyoGCt3V79zQbnO7jkX/2c962FdcMGz+H7fL7xnOHZGAmFxWU6el0BEUhYzByeSrmbxoLmVtrY2+vr6uHXrFvfu3SMrK4u6ujpqa2sJCAggNjaWlJQUUlNTSUhIICcnh8LCQoKCQjAztybjSjZNTc3cqrtJ24MmJh4N0dnUQMudW8yPPuLZ6jLPNlYZ6OkmOTGJiIjL3Ciroqb2Jk3NDTS33aeto5nGB/e5VX+Xujv3yMi8hqOLN5a2bji4+GJq44a2kQ2mNi74h8ViYe9ORFwKdbcbiE1MwcPTGw8vTy5HRFJaUkxtZRlX05IpKcyjKC+H7Kyr1NRU0dnZzfDDkcM4U2YuBib2SMrpcFZcBZELyhw5Ic5XR89x6qwC4jI6HDstjdB5JU6eUeSEsAJnL2giKqmDqKQO0gomnJVURkRCCeELCpyTUuGCrAanReUQEVdAWcsER49A7Fx9UVDRRUFFFx19M+QUNZCWU0VOUQs9PSssLV0JC0vE2zsMc3NHHBy8MDW1R05Og9OnRSkurmRsbA5TU1u0tA2wd3BFXUMXA0MzzEytCA4K51+6O7vYXN9g5+kzhgeHmJmapr+3j+HBIbo7uw7J0cMPedDYxNTEJEsLiwz2DzDYP8Di/ALv3h4IehA3a+uws3Pgr3/9Bnd3T65ezSI0NJzExGSmJ6dobnpAcWERv/z0M20trQRcCuTu3XssL6/QdL+RK+kZ5OVeIy/3Gvl5uVTeKD38p765xuzEKPdqq1mYGOPg+Q4/fTzgh3fv2Hu6LWA7PBocYHp8jHev9/n8/p2AHr29vsbu9hYvd3d4ubvDi51ngmdrbVUwyTo/PcXk6AiPBgcY6utluL+P6fExHs/PCaJO0+NjzE1NsjQ3K+hC/OduxJdi9pfC9fb6mqAA3vagie72Np5tbvB4/nDZam5mltFHI/R299DV0cnAwBCzs/MMDT0kLS0Df/9AAgODuXv3HktLy3h6+WBoYEpubh4zMzNsb2/zfHePtdUnDPT3UnmjlMHeLnIzM8hISSQ1MY6racnMTR1OzHZ1ttPT3UnWtTyUDSz4798JcUxMiqNnziKhII2tsyURkT5YmCrh56ZPpJ8JiqL/joWmEK4mksT5GOJrKUeUmx65kR6UJAZQnBJIZownSeFOJF52ISHGmdjLDkRH2BF0yYjQABNC/Ixwt1bEVlcUO11RbLTPYaRwAmvNC9jqyBDkbIazmS7mOhrkXUmnv7uL7u5exiemWF3boKuri96erkOS7YsdfvvxsAvx/uAdP306FBGf3r5l+8ljBtpaqMjPITshioK0OMqyU6jMTiYl2Iui5AiyovwpTg4jJ8KTvCgfKjIiuJWfTGKAK3nJkdzITuFuZRFp0WHEBPnS3XiH397vkxoVSsGVBNpuV5IQ4ktmYiTXs1MovpJAQrAnmRF+lKVGUBofyIPCZO5cjaS5MJ76q+GUxHiS5GlGuJ0ucW6mxLubEWCmTKKHKZkBNqR4mZDubUx+qB1FYXZk+ZkSb69GurseWX6m5PibkxdiS0GoIzkBNiR5GBHuY0JimCMe5uoEOxpzMzuVh3dryArxIzvYm7LEUGZaanm9OMydvGRqryXR31DD1twoLzZXeP7yBWNTk0w+7GKwqZLcMDsCTSSJc9IgJ9yB+zfSuF+Vy/rsID31NyiI9aIywY3KSDNux9nQeNWPsmgXbsR5cSsrkq6bRTwZ7WJysIOywhyWF2Z5vrfDm9ev2No6dBFevXzOp3dvDvkRT7cFh/v3797y6eN79l+9YP/VCz5/+iAgWL/efynoRnyZ1/yymPOl+Prp43sB0frN61c8e7olANCtPHnM+tqKQIR8IVivLD1mZ2OLT2/f8cO7D3w8eMeHt29YmJ/m9q1qurtaqb9XS1CwD94+LgSH+VBeVUjt7RIycxOpvlnE1ZxYouP9yciKpqgkndSMMKJifci4EkF4hDsJ8ZdITQkmIf4SYcHOBPjZEh7iQmJcANFh3lxJjiArNZq8qwncqiym6U4VN6tKqSjJp/x6HrdryhgZ7OXurWru1lVRcO0KlWWF9HW3sL4yT131dWoqi7h3t5wbJVm0tdykrf02gUHOOLuY4O5liYe3FX4BdlwKtCcq3peCkhRKyq7S1lbPzZvlJCZexs3NDh8fFzw8HHBzsyM3N52GuzV0dzQx0NtGT+cDhge6WV6cYmd77XDN6Q9Y3NryItvrK7zY2eb5sy221p7wZHGO0eEBhvt7mJkY/ae1pp6OVuanJ+hub+HRYB9PFud4/mzrcBJ4e0PAjnj/5hU/fDjg1x8//S8i4ufPH/6pTP3Tp48CN+KLuPjiVPxnEfEl9vTTp4/88vOP/PLzj/+0xvRFRPz042fevH7F6soyW5vrLC8v0dbaTFPTfbq7O6mvv0N2dibp6anU1lYzOTlOU9N9FhfnWViY49atOm7dqqOwMJ+amipSUhPIzLxCa1sT+fnXiIwKw8PXjayCTGJTYoiMj6DgRj4FZdeITY3Czc+ZuLRoQqL9CY8LIjjqEvHpUWQWpBEcdQlnbzucXK3w9nPG198VN8/D9wbGGkRGBxIY4oW5lT5+wW7YO5viF+yGuq48huaauPvaIyV/DjUdOTQNldA2VsHNzx5bVzNyr2eQWZCCnJoEcmoSaBgoEpMSRtdQM3mlV8m4lkhsajgBYZ7ExAURHx+CnZ0R9o7GuHlYk3Y1mivZcaTnxHC1IIm4q+FEJAfgHmKHc6A16mbyGDpoom2phIq+HEq6sghLnkBBVwZVIwXElc+hZCjDRU0x1CyUcA2zR89BAzENEYxdtbHxN0XZXAZZQ3GMnDT+uDEXQc3s8Lbczs8EUxdd5PUksPYyxdbHHPdQRwLjffCN8sTO1woLdxNsfSyx8jzsBujbaWLirINvlDs23iaYuRqgYa6ApoUyHmEOWLgbIaYsxAUVkT8EigJWnkZIaIpwWv47vpf+BmHF44gofs9J6W8P4XJKJzgm8TUnLh7hpPRRjkl8zdHzf+Zb0T9zQuIbhOW/57jUV5yS/Roh+aOckv2a41JfcUzyT5yU+QZhhSN/dCVOcEbxGCekv+KE9Nd/CInDAraUxjm0LBTRsVLmosY5zsp9j4TqGaQ1zyOhegYJdWGktc9h4qKFpqU88oYSKJlcREz9NPKGEohrinJW7RxnFIURVjjFWZXTiKoLCdwOEfnv+Obsv/K18H/nvMJxlA3EUdARQ1zhBMKS3yMkdfbQiTjyzeEl5Pcn+eqEEF8dP81Xx4X5H18fR0xaGXU9MxTVdJCSU8LI3IrkjEzuN7cwMjZKU1MTZWVljI2Nsbq6yvj4OKOjozQ0NFBRUUFFRQUxMTFUVVUxNjbG7du3qaiooKHhkFLd0z3Aw4cjDPQdXqKODvUz2NnOztoTdtdXebqyzML0BFtrqzwcGqaqqoaGew+oq7tFd28XDY13qW+4y4OWZhqbmqmoucnlqHh0DczR1jNFU8cYbX0LzKyciUlM53ZDCwGhUSSmXOFufSMlpWVUVFRx584d7t65RXdXG6PDA3S2PqC9uZHJiRFampu4ffsm3d299PYNEJ+QQlLqVXSM7DgnocpxoYsInVfgjJgSIheUOX1OkW+/l+B7YVnOiqtxRkyF02eVOSeuiYiYOqfPKiMipo6olCoXpNU5I6bA6XOynJdUOYw0iclxTlIJNS1TnNwuYWzuhIqGIUqqekhKq6Cspo+hiS3m5s4oKuri6OhLQEA0dnYemJs7oq1tiry8Jn5+oXh5BeLufgkdHRN8fANxcfXCwNAMNXUddLQNMTWx4l9mpicFMYLHSwv09/XQ1dnO4EAf83MzvH/3lvW1FRbmZ2lrbWZosJ+e7k5u36pj7OEw+8/3aKi/R2pyCtnZuVyUluf//n/+XwKDwsjJLcDN3ZvklAzGxibYXN9gbGSUwd4e1tc3GXo0wfzyBiOT89g6uOLi7kPk5VgiImOorq6lvbWDpYVFQa51dWme+alxtpYXebr+hKWZGRZnZxju72O4v4/N1RVe7u7w/NlTPrx9w8eDtwKH4PWL53x6dyDIyX54+4attVX2n++xNDfL5OgIW2urzEyM09nawtTYqGBu9cnigmCOdnZygtHhIabGRlmcX2B2eobZ6RmePF5mbWWVx4tLzM/OMTczy8ryE8ZHx1icX+D1q31mp2d4vLjEw6FhxkZGKb1eQk9XN3NzC3R393Lr1h0Cg8Jw9/DBxtaRO/ceUHi9nKy860TFp5J5rZjopAzELypzTlwGn4AQxqbnmFt6THNrC2NjI0yMP6L+dg0ZyfF0tzVyoyiX5cUZhvq76OxoYWTkIe3trVwrKuFfj59FWFGHfzt2hv/656+wd3EgLMwXG1NVEkKciPA0INhZnXBXdcxVjmOpIUSktx6elvJYap4lPdSVoqQgcmJ9uRrtwfXMMHJT/bgcbEFYoCn+3nr4eeni6qCMj7sWznaKGGqdxdJIEnvTi+irncTWSBxPK2UCHfXxttBC76IottrqFKalUpJ7jZLCIoaGhujo6mRnZ4f5+Vlevtg7dCHef+DHDz/w4/vP/Pj+I/z9d1bmZhjp6SIzIQZfBytqC7IYbLxFSog3WVH+XIsNID8+iLRAF6Kdjci/7E5VRiRlGZfJTwjl1vUsCtJi6Xlwm/SYcLJTYnnU/YDZRz1kxoXzoLaU/qZbJEf4kpscQXZiCPkpERQkh5MX7U9pUig3M6KoTg6hPOYSt9JCuZ8ZyfVIN6oS/Ihz0Sfe1YDsYHvi3Q1I8zMnwcOQaGct0n1NyQ6yJtXbmDgXHeJd9Ul0N+SyvSZpPmbUpQdTlexPhp8lqT7meDjoYm2kSIiHBTF+juQnhDLafIvciEsUxQZxKzOOxoI0Bm6X0F1bSGlyGMXJoYy13eLtxiwbcw8Z6WrgWlIYOXEB5ET7cSM9kqLkMBorcmipK6a5tojh5jqqc+Ppqs6hMNKF6kR3ymJdqUgJpCAhiObKa4x31rOzNM5kXyuTgx2MD/WwvrzA5uohYGvn2TZ7e3u8fPlSkDE/2H8l6A69f/P6nzLsH96+Yf/5noDE/mpvl5e7O7x5+YLP79/x208/CiY4f/3lp38SFT98/si7gzd8eH8gANM93d5kY32VZ0+32NpcZ3ZmivnpGZ4/3ePDm/e83N1jc3WNpxuHi2ovdp6xsfKE2ZkJxsceMjoySEf7A8rLirmSkUxqaiwVlcUkJEUQHOpNxGU/4uKDSEgMIizcDTdXY+zttLA0U8bRTpuwYEcSo325HOJKsI89oX6OxIR74e5oTEKUP1Wl2RRkJVFVco3m+joKs9O5V1tFR+M9xod6mBwZoKPpLtcLrpKfk0pF6TXu1N2g4U4l1eV5NN2rpKbqGnduF3L1ShhRMR5EXHYlOtYLd08TXNxN8PSxJK8wmbpb12nvvMuNylxSMi6Tm5eMuaU2bh7WePs6YO9oQnZuEjk5KTQ13aSxsY47dyoYHOxkZKSHwb52ZqceMTk2LFheWpiZZGPlMc+fbfF0Y1XAipidHGNuapzh/h7aHtyntamBvq52Rob6aW9uZGJkmN3tDT683Wf/+Q5ba0/YWnvCy92nvNp7xseD1wLx8OPHd/zyw0d++eEjP3w4EEDnfvz4js/v3/Lx4LUg/vTbT58FXYovXIkfP77j1x8/8euPn/jx47vDYYZ3B3z88A74nd///hs//fiZv//9N969e8uLF3tsbKyxv/+S/sE+AgP9KSjK5+btOqpqKknLSOdSgD/VtTW83H/Fzt4zxiZG6exuo6LqBvUNt6mqKSczO4OU9ARyrmWSm59JcmoCvpe8CI4I4nJcJLFJMeQW5qCopoCzhyNmNka4+zrjG+ROeIw/Hn4OeAc4Y2ari4W9Pma22lg56nMp0BNzK0NMzPUwszQgINgTF3cbPPwccPKwwsnDCu9gZ0ystTGy1kJNXwY1fRkkFc+gb6FOTFIoVg4muPs6Ep96meyCdGKSwjGx0UdKUQw9M01yiq9wvbYQUwcjfMI8cQ90ITI5DA+sLXtvAAAgAElEQVR/RzwvOeId6ERsSigm1pp4BTjiG+pMRl4cniH2eIU64eRviY6VMiZOmmhbK2LurouiocThAVdDDANbbeR1LqJirIC2lToqxgqYuRph5KiHirECDpes8AhzwshF7xCi5qyLtq06UhqiaJjJY2ivhneYI07+lvhGOBOW7HfoePhb4hFqT2xmKL5RrjgFWKFrr4m8oTT6jtqomsiioC+JsaMGbsG2eEc44BZsi52PMWYuuujbqqBno4qmuRxiSqeRUBVCQU8CNRNpzF31MHHR4pzySUSUv0dI4TtOyR0RPEIK3yGk8B1/Pf9vAoFxWv67Q4EhewRh+WMIKRzjG7H/4JjUVwgpHOOc6knOq53mjNJxTsoe4fjFv3JW5SRnlI7/0QP55o8FqKOcUfqec8on0bSUR8FAHGHZo4ipnOK80gmOi/+FswrHOa90AhH5Y8jonEfLSgFdW2WUjaWQUBfmnOL3nFU6hZD8acS0LnBBQ4zvJL7luNRRzqqc5ozCCS6oCyOhLoyw7BFOiP+Fs3LfoaAriqqRJLLqZxCR/p6zF88hJi/Nf/vLnzl9QZxvTpziz0ePI3TuAgqqmkjLKeMXEEpm1jWCAsOwt3ckOTmZ5uYmuro6uFd/h5t1NTwcHhScMaenJuhobyU9LYU7t29SV1vN/YZ6hgb7GXk0TG9P16GLPHUY/V6Ym2dpYVHAA9vd3mJ3c5On6ys8395ma+UwQbI4O8Ngbw/37tbTdL/xcMimb4Dq6lry8grIzy+kuuoml6PiUFJUw8TUCgtLOxQU1bCydsDB0Y3wiBhKSispKa2kr3eI5qYWairKqamupL+vi4WZSabGHzLyaIDJiUdMT43S/KCB239cKPT1DbCwsISRoRnmVvao6VhwQVaLI6ck+E5IChEJFU6LKnBM+CJnxJWRUTH8n5ElUWVOiMgjJKrMOUkNTp9XQkxSBTFJFURE5Tl3QREJaXXOiilwWkQaMUkVFJUN8POPQlffBjUNE/QMbJBT0MHQ2B4TMycMDGwwMLBBWVkfAwMbLC2d8fAIJCQkFlVVfXR1TXFy8sLJyQtLS0ds7Zwxt7BF38AUcwtbDA0tMTKy4l8GB/oEkJyhwX7aWpvpaG+lr7ebrc11gaW7t/uM5ceLLC3OMzw0wP2GemYnJ5geH+N6UTHx8fEkJaahpq7Nf/zlW9Q09bhRUcvV7HzyC64zO7fAxtom7a1ttDY10tDQyJ37rcyuPCMtu4j/47/9CUlZZYxMrYiOSWBicpaFhSUW5ubZWFnl6cY668uLrC8vsv1kicdzU0yNjDAzMc7U2KgAOPfTp4+CWdbd7S1Bf+HLAeTD2zeCg8rm6orAqdheX2Nna5P1J8uHbf5HDxnu72Ni5NEf06J7gqWlx/Nzh/2HlVVmp2cEDs3i/AIjDx/R3dlFZ3sH3Z1dTI5PMDQwyN7OLi/2nvP+4B0v9p4zOT5BUkIifX0DPH/+kt29FzxZ2cDK2h5rO2cmZxapu9uET0AY4VHJSCtpoa5nRvmtJoIik9A2sSYuPYvpx0+4c/8BAw+HmV+co6O9meqKEupvVnKzqpSluVF+/PSG7q5WOtqb2dpeY3xyAnt3L74+exE1S3dOSijw/dkLZOfmUFqcjZmuHH72OgQ5amKpegoPUwkC7BTQlfkGax0R4oMs8LFVw8tSneRgJ3JifclN8KU4PZCrcW5cDjQlMsiMMH9jgvwM8HLVwN9HHzsreWQkv0JB5ijaqqdRkP4zpjrCWOmcw0rjPK56Ctiry2IqK4WVhhqOpqaUFhTQ0tLCvfsNdPV0MzYxzt7OLr//7e98fPuBzZUNPh98hN/h1w8fWZ6Z4u3OU+5VlWJroMWV6GBuFV4lPcKH1BB38uICyY25RLyPNWF2WmSFOFKbeZl71zO4VZBKTUEa2QkRFFxJoCAjiSAvZ5IvB9J0s4yynFQq8zKozk+nqbqI0ux48lPDKEgOpTAplMK4ICpTIqhLj6Y8Poi8IDfKYy5xOzWUynhfapMDKIhwITvIlswgG1J8jEnw0CfaWYsYF21SfU3IDrEhwcMQHyNpbJWECbFSJcZZjzhXAzIu2ZDsZU6siyHpftYoSZ/G3cGACF97XMzVsdGRJT8+iLrsBDJDPahOu0x3ZR59NYW0lWcxcr+ciowIeu8Usz3VzcP7ZfTfKaapLIuSjGiq89N5ujjB1tIk7fdquJ6dQuutcgabamipymPtUQsN+XEURLpSluRPRWYsLXUlPB7r5/FYPz0PblOWl8H9unImH/axtfqYp5uHhPi93Wc8f/6cly9f8ubNGw4ODnj3el8gJN6/eS3Y+P948JZ3r/d5++ol+8/3BA7i6xfPefd6XxBH/PjhHT//9MP/Agn7cpv8JQ718sXeP8HqvpStVxafsL22xc7mM/a2d/nw9gB+/wf8A/jb3+Efv/8RffnALz985MPbfTZXl5mbGmdmYpSB/i4am+5y53YNlZWFZGTEcDnKj9BgV/x8rUmK9yM2ypPQADu83YzxdTMjxM+O8EsOBPnYkBDlQ3igE2kJwRTmJFBblkfb/Vqa6+u4U32D+ppKhrramRjupbulgcbbldy/VUF5USYpsSGkJV2m6V4NDwdaeTjQQkF+AulpwURHuZOS4kd5ZQYxcV64uBni42uNh7cVxSVXedByk6bWm2TnJeHibUl4lDfW9nqERnpzOdaf6NgAomMDuH23jN7+B9y/X0tVVRGdnfcZHu6kq72Bns4HdHc0M9DTyaPBPiZHH7K8MMv2+grb6yusPl5genyEx/MzPFmcY2rsEX1d7bQ3N9L24D7tzY0M9HQyOznGs801Xu4+ZWdrnY2Vx4KC9s7WOgf7LwRi4adP7/8XV+LQkfifALr/TLT+Qrj+/P6tYOXpy+d/+HDA/vM93r56ye7OUz59fM9vv/586IB9eMf29iZtbS1UV1dyv6mBto5WUtKSCQkL5lKwPzeqyriSeZWklGSul5Zw734DN2/XUVNXTc61TNw8nCm5UYSLmyN5hdmERgQSGhFIQXEu2deuHL6/HIKDqyOGZkbYOdti7WCFnLIMUQnh+Aa5ExrlT1j0JUxtdNAxVkZRQxw9U2UMLJSxcdEnNMIfK1sTtHRVMDTRxtnNmpBwX5w9rbFxMkFBUxJNI0WMbTQRlxfC1FEbNSMZTBy0MLXTJiMngYHhDla3F6m5U4a+qebh9GtmHOJy5zC1NSAw0hczR2MuKJxH10ILM0djAqL8iE4Lx8xOHw1DBaycDXD2scTJzwpDW00cfc3xDLHHxssYCzd9dK2V0LKQR05PDAUDceT0RFExuYiokjDaVuoYO+mjbCSPkqEcWpZqaFqoYmCvg76dNpoWqigayCKnexElQznUzZRRN1NGxVgOc2ddVA2lcfQ1xy/SBTsvE4LjvHALtsXYUQv/GHfCUy7hH+uBR5gDhs7ayBtKoWmtjL6jJqau2hg5qKNtqYC6qQxaFvJoWyqgZCCBuMqhcFDUF0fZUBIzF21svY0wsFNF3VSGswrHOSH9NSdlv+WU3BFOyx/llNwRvpf+mu8k/8IR8T9x/OJfOaN0nPNqpzijdJxTckcO+RCy33JC5htOyR3lpOwhWO6U3CEvQljxOGcUjiOseBwJTRHOqpzkpPS3HJP6Kyelv+WM0vdcUBdGSvsckhpnUDAQR1LjDDI655HVFeWi1llUTC4ipyeGtPY5FA0lUDKSRMFAHGVjKdTNZZHXv4CI4klOy51CSEmYM4rCnJQ5wWm5E5yUOc5xyW8OIXYyRzgp9TXC0ke4qHEGTTMZtC1kUNA6x3np46gZqCN04TxHhU6jY2rCeYmLfHPsBArKGoRGxBAQGIqX9yUiwiLJycqmovQGd2/W0Xy/nsb62/R0d9Ld1cH01ATrays8XlpgdmaK3p4uSq4X0dHeyvjYCLMzU4yOPGR6akKw3LcwPytYp/wSG/9y+fMF8ru1tsqrvV1e7e2yODtDR0szjfV36e/uYnZ6hts375Cdlcf14jIu+QXh5xtIcFA4OtoGJCakkpSYhqeHL6EhkQT4hxATnUBpSQU3SisZ6BukuryCmrIyWhrvMTc1zsbqEotzk0yMP2RqcoSJ8YcM9HcxMvKQ6elJNje3efp0Bw11HUTFpBA6L8fxM9J8c+ICJ8/JIS6nzVlJVY6fkUb4ghLictqcFlXg5Dk5Tp6T45jwRU6dl0dEQoWT5+SQV9RDQUkfyYvqiIkrc0FChfNiikhIqaGpbYGjsz+RUeno6tugrGqEhpY54pKqqKqboKltgYqKwR/iwRUHBx/MzBzQ1z9cadLUNEZdXR8ZGRVkZFTQ1TXFxtYJewdXrKwdMDG1QlfXHG1tU/6lrbWZ3p4uWpqbaLh3l67OdmamJ1lbfcLC/Cxjo49obXnA8uNFnm5vsrmxxvzcDCOPDpd++ro6uX3zFtXV1eTnFXPJPxhbB1cCQyLJyi2kqvYOVdU3WVvfZPfZHo0N97lZXUV0dCznxGWwdvJCUkaV//3/+jcsbZxxcfch91ohff3DLC+vMD05xfLC4uEfxeoya48X2FpeZOPJIquLiyzMTLO5usK71/uCfOy71/s83Vhnc3WF1ceHBeQvTsKXWNPu9pZguvVLAfrJ4gJba4eCZWLkEcP9fYwODwnAcV+AdCtLi2yvr7G89JiZqWlmp2dYWlhkcnxCMHv7pU+yvrpGdWUVvd09rK2ssr25xc7TZwwNDFJTU8fE5Cyv37xndGyKgcERfP1DSEy5wtTsErn5pYhLK/LdSRH+9PUx1HWMyC2uJOxyEgbm9txubGN4cprgiChGJyf48Ok9c7OT1FSWUl6az8aTeabHhpieeMTzvW1e7z+nrf0BFVWVJKRm8H/+6SgnJFX584mzHBU6R35xETPTY6TGh2CmdREz9fNoSx/BSlOE5GALgpzU8LdXJifeBTczWaw0xPC10iTC3ZiEQGuy4zzJjHcnPtSK6GBTIgOMCAswJMhHn6gwS9wcVZCT+guK0t+io34KVYUjmOidwVTrDCYqwrgZKOFtqoWFiixqEue55OpMd3sbjY2NzC8usLaxzub2FkMDg/T19PJoeIThwYdsr2/AP+CXT584eL7LP374xEDrfcy1VAjzdCArOojc+GAue1qTG+dPQUIQSZfsiHE3JSPAlusJ/lRnx1Gdk0BufDB5yVHEhfpwLS2WUB9nrAzU8Xa0IDfpMm23KyjPSaa+7BpVeSl/3OIHUZAQTFF8MGWJoZQnhJIf5klhhDcl0b5UxPlRlxZKWbwP1amBXI/zIjPElsIoZy47auBrfBFvQ0kumcoQ56ZLlJM2tspC6It9jaeeFMGWKoRaq5HsZU52sCNpvlYkuJvg4ahPbkY4hRmRXI29RLCLKeGuZnRU5VGRFklxTACDtYU05iXTXJzO67lBqq9E0FicwuiDcpb773G3IImGkivkJYZSnpPM6tQwi+MDFGamEBfmz93KIoZabtNUmUdlZgx5Mb4UxBxGwDpulTDW/YDZoU4eddznxrV0rqXFUn39GkPdrexurfF853Ct7OWLQxdif3+fN2/e8O7dodvwRUh8ERGf3x/eEL95+YLN1RWWF+aZnZxgfnpKwHj5IirWVp8wNzvN9NQEmxtr/PD5I/zj7/z6y0+CNZ0Xz3fZ3to4nHRdWWZxYY6F+Vk2N9Z4t3/AL59/5tcff+LD2wNev3jJx4NDl+PLgs/hd8p7/v7Lj/zt5x/48HZf0OnY293m6fYae7tbbG8/YXykl872O7S31NLcWM6t6mxKChJIifclNMCWSx5m+LmbEuBlQZCPDSGX7IkOcyczNYKstEia7lTwqK+FW5Ul1NeW09fWzEhfN90tDdSVF3Orspi2+ze5XVVEekI4Ab4u3Km7wdzUIDMTfZRezyApMYDQEEciwp3JuBqGp7cZVrYauHqYYudoQHnlNXr6mqiqK2LgYStZBclcL8sityCF0ooccgtSuF6aRUiYF82tt3g40klLyx2qqopoablDf38rD+7f4mbNDVqa6untPLTvZyZGWZqbZv3JEpury2yuLjM7Ocbq4wW211dYf7LE4uwUEyPDDPZ20dn6gJGhfpbmptlae8Lm6jLrT5bYWnsiWHh6trnG21fP/4kP8UXQ/f+f/ywkPr17w8eD1wLq9fs3rzjYfyEg3n9xL9693ufTuwOebm/y5vUr/v63X/n08T27u8+Ym5uht7eb0tLrBIUEEpcQS2V1Ba3tLaRnZZCelUF5ZRm1N2u4decmtTdruHm7jtqbNaSmJ+HgZEtIWCCh4UFU15UTFHqJvMJsrhVkERMfTnxSNPomegRHhODp54FPgDdu3q6ER4dSeOMaFnZGmNkY4Oxpja6JCmq6sihqiKNpIIeMigjaxnLoGqhjaqGPh7cD4Zf98fZzJiIqAB0jFXSNVVHRlcHB0wIXX6vDx98Gt0A7dC2VUdAUR1NfkebOe3z8+Q21d8tR0pAhuyAdr0BXzkqext7diq+//xNGtvoo6sghJHmK8KRQQhOCiUmPwNrZBAdPC7yCHAiN9cHGwwRzZ32M7TUxddTGysMQQ3sNwcFbxeTiHwffC2hYyCGuegYVYzmsvUxRNJBG2UgWM1cDZHUkUDKUQclQBnUzRbQsVQRzr6om8hg6aGPjbYa+tSqmjtpYuxty6bIrrkE2RKYF4BXuyOX0QGIyQ3ENtsXR3xKvCCf8E7zwiHRC114dNQsFFA0lkNe/8MeN+1GEZY8iqXFG0K04I/cd4mpCiKmcQs1MBj07FZSNpZDWPsdx8b9wTPLwOS71leD5TuLPHLnwH3wr9u8IK3yHqNopxDWFOa96kjOKxxCSP8ppuSOclPkGUdXTiCh+j7DsUU7JHOGM3HecUTiOiPwxhOS+47T0t3wv9TVCMkcQUxNCzUwGY1dtbH2NcfA3w8JDDxsfI1RNpZFQF0b8j884Bphjf8kURUMJpLXPCYSFnp0KWlYKiKsJcUTsL1zQOM95VRFOy51AREkIUVURTkof44zscZQMLyKmdBpRxROIq5xGXlcMLTM5tC3kUNaX4KLaeZR0lDlxTgihC+dR0FRDVEoKFS0tXDy8yS8upbOrj+sl5RQXXuf+vQbaHjTzoOEePR2tTIwM09fbzcPhwUNXYWGOx0uHcNKx0Ud0d3X8EQ/qoLOjjfq7t+nqbGdjfZUXz3dZfrwoSJ3sbm+xu70lYHFtra2ysfKEpxvrbK+vsTQ3y8jQIGMPh1mYmWZ6fOyQKdHaQX19A7W1N0lLy+D69VLq6xvIyLhKQUERnp7eeHv7Ulxcwp079TQ3t9Lc3EphYTEVZZVMjY0zMjBAX1c7XW3NdLY10d/Tzsz0GFubK6w8WWD58Ryrq09YX1/l+fOXvHr1Gj1dI44dP82pszIIiSkifEEJSQVdlLUtkFY2QExGE2llA85fVOfEWVlOnJXl1Hl5TpyVRURCBTEZTc6IK6OkYoi8oh5i4sqcPS+PuKQq50QVOC18kXOiCiSl5JGQlIuWjiUyctooKOkjLCKDhJQaMnLayMpqoq1tjrPzJVxdA7CyckFNzQBJSSU0NY0xMLBAWVkbbW1j9PTMUNfQxcraAQ9PP4yMLTAzc0BPz4J/ud9QT093J+1tLXR3dbDwR1zk7Zt9pqcmGBrsp7XlwaHye3o4yzg/N8PD4UGeLC4w0NPN/XsNNDY2Ultzm6TkdOIS0yivusmNiloetHbR2tbF9tMdXr96Q19PL3dv1pGemsZJoXP8b//lX/kv//VPfHPsND6XgrlWUMLE5Czz84vMzcwzPDjEwsw0b16+4N3+C/a2N3i2uszmyqG7MDMxztryY8Gk36u9XXa2NllZWhSUmg9Jx68E9OeNlScszs7w+f07DvZf8Wxzg5mJccYeDgumWuemJhl7OMzDgX5Ghw9/h9XHS4L+xNLcLIvzC8zNzApciL6eXu7drWdoYJAXe8/ZefqMnafPuFFSSl1NrWAad3pyip6ePsbGp+nqHaKq+haxCak0t3VjZGqFkIgYfgGhxMSnERYZj7KGHqZWDrh6+aOha4ynTxDZ+SXkFd8g5UoWppZW3Kq/y8zMDBMTY3S0N9PW3MD4wwF+/PCat/t7PBrqZWZ6nNW1x9y/fw83bz+EJRT492Nn+PejJ/kf3xzBycOD3edPWV6cwNFaFxtjJQJcDHE0ksbZWIpwd23i/U3IjLQhJdAcbzNF7HWlMFcSxlFfgvgAC/JTvMmMdSI60IhwX31iQsyICjIh4bId/p66GGqdwUBTBD1NIQx1zmBuIIqNgTgOBlK4GyrjaayBr6URgc52ZCUlMNDTSWVlOW8O3vIP4MnqCrnZOcRERVNbXcfooxGG+g4nfn/+9B5++4lfP71l+mEvdibaBLraEBvgxo2r0fja6JAe7kFhYjDpwc5Eu5kQ525MeqAD+bF+FCQEEePnyI2sRJLC/MiKj+BaWiwh3k6Y66oQ6evCUGs9dUVXKc6IpSovhbzEUPLiQyhNjaI0OZLr8SEURweSE+xBXXo0xVF+5Ed4cOtqBNmhTpTEe5Mf405OpDMVqZeIctLEz0Qab0NJ3HXFiHbWIs5NH1tlIfRE/4qHriQhVqpE2GmSGWhPTVoIJbE+JLibEOJnQ1qcL+E+NgS4GONvr4+R/FnSApxJ9bWj6LIv/dX5VCaF0l9zjbfzA9zJukxTYTJdFVmsDN6nNCWEsozLJId4UF92je3HU+ysLtDX3sTtqlKu56TT31rP7HA7EZ42BDuZUJIaTnlmNPfK82isvk55bhrFWUnEh/mRl5FIVUk+3S0NvHmxw9v9vUNX4c2heHj79u2hgPhwSBH+IiS+UOQ/vTt0KPaf7/FkcYGpscP4Y19XJ48GB5idnGB5YZ7Vx0uMj43Q2dFG84NGhgb7WX68yPbWBpsba4Kp2K3NdcEN18L8IZtiaXGe1/sv+fz+A//49Xf4B/z8+Qdev3jJ6xcv+fz+HX/7+Sf4229/5OffC262vwDRDmNaazxemuPJ8gJrawvMTT9ksP8BLU1V1FblUFeZSWZaMCnxvlzLjOBKUgABXuZ4ORsSEehAZLALsRGeXLsaQ3piCDU3rjHU3cTdmjKa7tTQ0XiPzqYGRvo7WZmfZGV+nN62BgqykogM9SUpNoKa8mL6upoYe9hJb3cDDfU3uHolAv9Ltri5m+LtY4W7lzl+AQ6ERXjT29/E3MIj2rrqGRrvpKX7LrW3r9PUWkdFTT5XsuPIzE4gMNidyuoC+gaa6etr4c6dCurrq2hqusmt2jJKi3Npvl/PYO+hjb+2vCh4voiB5YVZttaesPd0k72nmzzdWBUUrvu62hnu7+Hx/Azb6yuCmdgvfYiNlcfsPd3kYP+FwIH4+fOHP/gQh07D337+gV9++PgHeO5A8Prx4DXv37zi9YtdAfH6zcs9DvZfCIrah07GR37/9Rdevtjj4O1r/vbbLxy8fc3KyjJDQwPU1FRx795dsnOzSE5NoqAon/7BPu421lNWXU5NXTWV1RVcLy2mpq6apuZGbpSXEpcQTXRsJB5erlTVlJObn0lEVAj5RTmERgQSFhlAdFwEAaH+hF4OITohivSsVOycbfAL9sLS3hQnDxs09BSwdjJCz1QVZS1J5NXEMDBXRUVHAnt3I4JCfbkcE0RZZQHVdSWkX40nISUcKwcjvPyd8I/w4HJSEO7+tvhHuGHnZUZgjBe2nsZYuRlh5WBEenYilTdLBJGm6xV5GFrqoKAhjYmNPolZcWiZqiOvJYO9ty361rpYuJihZ62Fso40xjbaOHlb4BFgh4WLAc6XrHH0NcfcWRc7H1N0rJTRt1VBy0L+cDnJSBJlY0nk9MRQNJBCyVAGTQtlVE3kMXHWw8rThIuaYpxXFEJS/TyaFspomCshpnwGUSVhjBwPuwvBiX4ERLujYnARQ1t1Yq+EoGx4Ea9wR0ISfbDxMsY/1gO3EDtCknxxCbJBz0EDFTM5RBRPomB0kXPKJxFVPc0F1dOIqp4+jP7YKGHtbYhjkCUWHnroOaghoS7MeZVTiCqf5JTMEUTkj/Gt6H9wUuYbjkt9xZEL/8HX5/8H34j+G99J/JmTMt8gJH9UICIuaAhxXvUkIkrHOav8PSJKxw9/pnxYfj6rcFxQgj6vdAJh2aN8L/EVQjJHEJY9iqjySeT1L6BlpYC2tSLKxlICYaBtrYicnhiyuqLI6ooipyeGqqk0UpoiaFrKI6ZyCmHZo0hpiiCjc55zit8jIn+Mi1pnD2NLmmcRURJCXFOUizriCMmdQETueyTURFDUl0RO5wIyWqLIap9HSU8SFQNJlPWlUNSRxtLZCn0LY/TMTZDXUEVNRwcrBwc8ff25ebeB5SfrzMwuMj05w9DAIA8a7tPR0szCzCS72xsMDvQxMz3J/NwMM9OTLMzPsjA/y+zMFIsLcwLxUFlRRm1NFW2tzUyMjwq6dV+Avl/EwubqimCZ8/H8HLOTEwz399He/IC+rk6eLC6ws7XJ2MNhKivKyEhLp7u7m+rqWm7fvk1lZTUJCQkUFhaTnJxMbm4eBQUFtLa209vbS1dXD01NTRQUFFFcWERnawsP+/qYmRhlfnqCpfkpNlaX2Hm2wYvnT9l/tcurlzvs7Dxla2uD3d3nfPjwCSdHN86IiHFWXIlzUmqcEVfmjLgy5y+qI3xBidOiCkgq6HJWUpXvRWQ4eU4O4QtKCF9Q4oKsFjIqhoeuxXl5JKTUEBNXRvSCEtKyWgKxoKtvQ2b2DULDk5FX1ENcUhVpWS2EzkhzTlQBcUlVZGQ0UFDQwcTEASMjO+zsPLCwcEJcXAE1NQPk5NRQUdHBzMwOLS0jlJQ1iIlNorLqJkHBEdjaumNkZHMoIkYeDQtso82NNTY31liYn6W15YFgjeLJ8hKvXj5nd+cpuztPmZ2ZYvXxEt3tbeRm51BSUkJLcwfF18vIyLxGR/cAoxOzjE/NMxpV6AcAACAASURBVDu3xNb2M/ZfvmZxfoHO1ha6OjrJyStGU88EVQ19JC7K4+ziSXtHL3u7rzg4eM/ayjp9PYfQtJe7O/ztp8/88P4tzzZWmZ0YZXN1hY6WZob6enn94jkH+68EubgvWer953sCWumrvV221lZZXphnYuQRMxPjPNvcYG5qkv7uLsEi08LMtCBHNzI0SH93F+OPHrKytCgoYs9OTrD6ZIWFuXkB/6K9tY3a6hqa7jcyOT7B061tHi8ukZOVjZuLK1UVlYL409zcAu1d/bh5B5BfVE7VzXskpmVxTlyGv357gv/2r39BQ9uAguIyblTUcv9BOzcqarG2c8baxhFzK3sU1TQRk5IhMiaW8ekpZmZmGB8fZXVliYO3L+nvaT8UDxOj9HW1Mz72kLHxhyQlJRAcHkF5XT1eQZFoGVvw1+MnEZORo7W7k529bcrLC7E218HXzYxQb3PczBXws1Uk0l2TCBdVSpNcSfG3wNNUFmPZ41ionCbUSZPcOBeuxTsTF2BAuKcWyeEWxAeZERtsRrCnLg7mF7HUF0NN/iha6icw1juLjZEE1joSWKiK4WqkQpSXA6nhAfS23Gfl8Rz37t9hemGGnb1n1NRVcyUjjcKCPAb6+tne3KKvp5fWpkYmR4Y5eLUHv/3A1uMZPOxMifJ3ITHEg7tlmXhaahLta0tOrC9JAQ74masSbK1OgrclOZe9yIn247K3HZXXUslJCqckM4kb2SnUFGaSHhXEZT9X7lUUUpadRFVeGjcLrlCcEkVpeiy38tKoyUygJCGUotggCi77UZ4UxpUAJ1L9Hai5GklqoD2pgbakBNuRH+dBUaw7MS7aRDqoE26nSoC5HMneRmQG2eBvJo++2NcEmCmS5mtBqo85VwPsqE4NpioliDRfK8L9bbmS6EeotyWGKufwtdHCSV+OIBsd0vxsKU8MpOvGVUpj/Fhqr2W+pYqm/FgGqnPorrhKR9lVqjOjqMyM4WqkDzMDrfDrB/j7Txy82uPV7ja3ayp41NcBv/9EX9Nt8lMuU5AcTmlmHOW5adytLKKu9Bq3ywvIT0/kblUJ/R0P2F5Z4OPbV3x8dzhy8AXa9eH9AR8/fuTTp08CkvCX/tIXQvzB/iv2n+8J5pEXZ2eYHB1hdHiIkaFBAW9ldOQhI48OXx8OD9LW2kzDvbv09XbzZHmJxYU5pqcmGBzoo7Ojjc6ONvr7epidmWLn2Tb8/Xf+8dvf+O2nn/nlhx/57aef+e2nn/nhw3vevnrJrz9+4tO7N7zae8b2+gqLc5MMD3TT1txAY/1tejs7eNBwj/bmRvp72ulub6CxvoKKG5lcTQ8nPSmA8CB7IkMcyUwLJCcjmOgwR8L8bUmM8qQgJ5qM1FBKitLIuhJF9pU4Wpvq6OtsZqC7lY7m+3S3PWBu8hH7e1s821yio+UuBbkpXEmNobbiOnXVpTTcraGz7R6T472Mj3bR2FRNTm489g4GhEd4EhLuzrWCJNo777KwNEJHTwMP2m5xvTKHlu67ZOcl0d3fSGNLHXcaKrhemsWN8lyyc1Noba9neLiT+voqioqyKSjI5HphNiVFOVSVldDa1MDMxCgbK48FDsLK0jybq8s821xj7+kmL3a22d3eYHt9hSeLc4w/GqKno5VHg32sLS/y4g/Q39ryooARsbO1Lph6/dKL+M9C4ouI+PHjOz683RfMwX6JLh3sv2D/+Q4H+y842H/B6xe7vH31nM/v3/LbT5/5/ddDl+kfv/3K+3dv+fjhHZ8/fWDn2TZzczO0tbWQkpJEVtZVSm5cp6OrnYqqckpuXKegpJDr5SUUlxRxLT+X9CtpXC8tpqHxLkXX80lJS+R6aSE5eVcpKsnDL8CLkPAA7J0s8fJ1IS4xEp9LbkjJSeDu4yqgUKdlppCQFoOzpz1aBioEhHniE3TYaVBQv4CKthSXwpzwD3cmqzCeuttlxCWGE5sQhvclR7wvOeLoao6ThxUxySFcCnfH2ceasDhfAi97EJ0egrmzPrqWykgoi3Be6iQWdgY4eVghKnUaHRNVXH3tsHAw5Gp+MuKK5/AKccXcyQhdK01CEgJQNVLE2EEfeR1pvIKcsHI2wtHLHFc/axx8LNCxUEHTVB5FXQmsPAzRtlQSiAhLT33UzWXRsJBFyUgSFWMZVIzlkNIQxcRZD6cAmz8mWcURVRJGSkMUZSNZ1M0U0bFWwznQlssZIQQn+mHtZYqTnwVmTjrIaIniFmyL4yULQpN8sfYyxsRZBwP7/4+v93yqOk3UtedPeE/V2XvPmZ7p6em2zYGcc84555wzEiQHRURUQEARBVGRIEEkiaig5BwkI4pEiWLutnvmej/QrL2nTtX58BQFCyktylq/+7nDpY2OtQrGrrpI6YhwQvkQSiYyyBlIoOeggY6dCkpm0sjoiaBqKYeVjxEu4bZYeBmgZCaNnIEYUnrC/Cz5N36W/p6DMj/wk+RfOSL/k0BEHJL+nv0S3/Gz+F84IPlXjsn/iKjqQSQ1jyKicgAJjSNIaOzOpgor70dU9SBiaocQVt6PiNIBhBX3I6y4X3DjL6m+e/svrLgfac3jyGoLoWQgjo6VIob2amhbKiCjdYKjMv9AQU8UWW0hhBX3o2QgjpqJNOKqhxFW3M/Pon/hkOT3SKgdQd1UBm1LBeR1RTghv4/jcj8hrn6EE8oH0LZVRsVMDnVLRbQslZDWEkZaS5hjcj8jqy2Cor4EaiayaFkoomOhgqapPMr60shrSSKhJIm4oiTHJUU4IiaMhZ0d+qammFhY8+jpM1qfddDW3k1vdx/tz9t40vSIjme7rmXn8xZ6e7qYmZ7k5ew0oyND9Pf10NPdSX9fDxPjL5gYf8Hj5iaqqypoethAa8sTWp4+pr+vh4U3r5keHxNM67+cmhRM+k+MjjA+MrzLjGhs4PnTJ/R17Ubfu9qe76YbqispK71Lf38v9+7d4+HDBsrLy0lNTaGmpobS0rs8f/6c1tan9PX10dvbTVdXFx0dbbS07PYznj15zNjgIKuL83x8t8mvX97z7esHdt6ts7I8z9bmKh/eb7K9vcnW1gYbG1t8/vwVf79gjhwVRl5ZHwU1EyTkdDgupsIxUWUOHpfjsJACUgp6iEhpcFhIgaMiSghLqiMqrYm8qjHqutYoaZghJKKIorIByqpGSEipIyKmjJiEKuqaZjg4+XMqOhU7B1/EJFQRFVdBRk4bYVElxCXVkJHTRkZGA1lZTVRVDZGX18bCwglXV3+UlHRQVdXH2NgaIyMrrK2dsbJywss7gNKyKh42PSUu/jTGxra7cab6ugc8bm7iYWM9j5ubBG/IjQ11lJYUU1/3gPq6B9TV1tDd1cHw0IDAThofGabz+TNys3PIzMykvKyKs6nphIZHU1ZRw4P6Rzxp7WB4ZJyJyWlWllaZmZrm8cNGuju7qKtv4k5JBVk517Cxd8HZxZOW1nb6+wd5+3adlzOzdHd2MdTXy+riAltvl1l8NSsoWA/391FbXcXDulpB72H+5SzLb+Z5v7XJzuaGAPy2vb7G7OQEXW3PedL0kIYHNRTmX6PjWSsdz1rp7ezg3cY6W2tvGR8ZFky+drU95/HDRtpanjIxOsKbuZfMTIwz2NvD1MQk/b19dLZ30NvdQ3dnF48eNlFRfo+S4ruCsvXtoluYm5px4Xw6QwODDPYP8Px5O+5egWgZWpKVW0hJxQNiEs+ioKqNqIQ8xma2ZFy+yvmLl7lXVcvtknIuZWRz/UYR2Tl5JCSeQc/IlO9++IlTsXEMj43zav41k5Pju6XR4X5GBnp5WFdDV1vrbmZvdpKFN3NUVVUw8mKUhZU1Wtq7iU1K4aiYJAeFRHH3D+TG3WKGx0fw8HRGTuY4zjY6hPuac9JVmzhvHeI81Mg6ZUN2jAvR7vr4WSjgbSZNsJ0yKcFmZMTakxJqSriHOkmhJsQFGpF00pLYQDP8nNXxsFHCSPsYKoo/YKR/HBsjcQwUD2Mge5gge0OSgz0JcrXh+uV0yktuEn4qBCNzQ3z8PPHy8iD7ciZ1tTWsre6CyJYW39DX20lVWTFdzx/Dbx8Z6n5KqLcjaQknyUwOp6HsKuEeFsT425AR709SkB0nHbSJdNQl3suCM0GOJAc5E+/vyM2MZO7dyOLejSyunk/iXkEO+RfPkHIqiLqSAm5cOk3e+QTKr17kyplo8s/GUXI5jaK0JLLjQsmMDiIzOoCUQGdiPa05E+TItbPhXIj2JDHIjuRQO3KSfbkU4Ui0sxYBZrK4aJ3AXvUwkQ7qZIQ7khZkja+RLDHOepwPsuV8kC3ZpzyoupxA+aUYzvhYEuJjTqS/NbFB9gQ5G5AQaI+XqRJm8kc442tDQWIw5ReiuRbtzYu6m1RfjKb6YjTPiy7SdC2FqpxESjLiKM6I51l1Eb9tLfDPj+t82NiNgSy8mmVl+Q0Lr2b59dMOiy8naHtUS35mKsX5mdy/e4PmmlLamu4z1NlC3/NmXvS382ZmjI/bb/m4vQsK+/hhR7Cc9H5nmw8fPvDx4+6Czp5w2Bs92Iszra8sszT/+v9itYyPDO9OFLe38az1KY0NdTTU1wrytc2PHjI02C+gXI+PjQpI2cV3btHYUCdwJXY2t/i0855fPn3mt6+/8NvXX/j68QPvt3ZL33sl4enxUUYGeulqb6H5YS33K0spK75FZVkpJbdvUV1WRm1VOSW3r3H9ajq5l09z8Xwk4cH2hAXZEOhjhp+nMZEhdqQm+XExNYRzp4PITD9F1qU4bt64SPGtyxRcu0RlWQGtzfXU3y+nqqyYJw/r6Hr+mLanD3n8sJpHDZU8arjHw7p7VJbfpvjWDUruFHL7Zh41VcXcr7rF48f3aX1WS3RMAOfSo7lwKZH+wVY+fl6lt/8pUXFBxCQEcyY9huu3LxMc5kFx2TUqa25T21jGlbx07tzNIyv7HJXVd2hurqG4OJ9z5xJJSYkj93I6N2/kcj41maIb12hpfsjY8AATo0OMDvYxMTrE3PSEQEDsiYI3czMCITHY28Vwfw+vZ6dYW15g4dWswMXYA87tcSP23qR/+/pJ4D7siYk9x2FjdUnQgdheX2VteUEwFbuxuvRvRe1vXz7Cb7u/629fPvP50we+fvkkmP8dHOynvLyUoqJC0tPTOHc+lWdtrTxpeUxN7X2uFeaTnHqauIRYLlxKJys7k1t3inj8tImHj+q5c7eI28U3qWu8T37BFSKiQolNOEXwSV8ys8/j4++Gt58rgWG++IV4YW5jSlVdOdnXMnDysMHT35kLl88Qe/okQRGeBEW44xvihH+YE1cK00hIDSX+bAjhpwJw8bDCxcMKCxs9HF3N0TdWxS/UleS0KDKvncMj0AFDK3VUdKWQ0RBBQuU4upbKWLoa4h5gj6m1Lmo6cvgEueAb6sb1Ozmcy0ziQk4KJQ9uoaAtTXJGPAa2OhwQ+wkRxeOomyijZqyEhrESqnqyGNtoYu1iiG+EK6HxvkSeDsAtyAYLN33MXfWw8tDH0F4NQ0d1dGyUMHXVwtJTHwV9CbQsVVA0kMYl2A63UAekNEVQNJBGy1JF4EKYuxniH+PJqdRQ/KI9MHXRR8VYBk1zBRR1xTF11iH+Qjh6NqpYeRjiFmqHupk8WpZKyOqIIq55AgktIUzd9QlK8sE51BZdRw00bBRRs5JH1VIODRtFdB3V0LRVQkzrGH8X/TPfnfjf/CD2f/ivI/+fgP3wk+RfOa5ygEPyPwqEw2GZv3Nc4addYaByAFHVgwIhIaV1DHH1w5xQ3MdxhZ8QUTmAmNqh3e9TPigQEiJKBxBTOYS05nEU9cVQMZJEXlcERX0x1EykMbBTxdrTAAc/U2y9jbB018PMRRtNcznEVA6hZCCOipEkYiqHkNI4hrjqYY7J/oiFmy6+p5ywcNMViA4pjWMck/0ReX1RzDz0kNcXRULjKBLqxxFSPIiykTSSGieQ1hRC1VgGYwcdbL123StDG20UdaQRUzzBCenjyKjJsV/oIAeEjhCbnEhKejqJZ1J43NrG3ZJ7FN68Q1lJOTXV9ym/W8KtghvcKsinMP8q9XUP6OpsZ2L8BUOD/bQ8fUzzo4d0tD9ncKCP4aEB+vt66O3poreni67Odjran9PT3cnw0AC9nR0M9fUKFjH/50Lmi6FBwQT/3td7OztofdxMe2sLw/19DA320/y4kdraGmrrqmloqONRcwNPnz6mu6ednp4uRkYHmJ9/xfrGCu/ebbG1vcba2ipvV5f5/H6Hz+/esbO5xubbZbY3Vvjwbp2PH7Z4v7PB+50NPn3cZm1tldXVZV6+fMXy8iq+PoEcPHQcNS0zNPVtUdIwQ1JeFwk5HUSkNBCV1kRR3RR5VWNEpTURk9FCSkEPaUV9VLUt0TNxQsvADhk5bRSVDZCV10FR2QAjE0dMzJxRVTdBVl4HKxtPlFQMOS4kL3AfJKTUkZbVQkFJHwkJFWRlNVFQ0EFaWh1NTWNMTe1RUzNASUkHJSUt5OXVUVTURFvbWBBlcnL2QFvHEB0dM3R1zflTxb0y7twuorDgOqUlxQIxUVdbQ2NDHXW1NZSWFHM9P4/aB/d52FjP8NAArS1PeDUzzezkBPerqsnMzORsynnsHVxQUNbA3Mqe+KSzVNU08Ki5hWfP25kcn9qFpbU8pfVpC40PH/Pk6XNuFNwiIjIGDXUdiopu097eyfr6JuMvxhh/McbKwhvebazzamqKoZ4eRgd6mRzdXVTq7eygp6OdseEhVhbe8HZpUVC4WV1cYHp8TFCg7nz+jIrSkj/KPVXcuVlIc2MD/d1dzL+c5ZdPH/m0846FV3MCyvVATzfPnjymvbWF0cEBZicnmBgdob+7i56ubro6Ounu7GJkaJiZqWnGRl/Q+rSFynsVDA8OsbK0THdnFzcLChkZGmZpYZGJsXHKyyuwc/bkz/84TMLZTFo6BzGydOS7Hw+jb2LF3Xs1ND9to/J+PXOvFhgeGafi3n0ePnxEW1sHc3OvmZiZ4+adEm7eKWZ0YpLl1RW23m3S19dDbW0NlRXl5F3NpehmAZ0dbQwO7P7HedTUyOLiGwYGhuju6SMn7zoqmrr84/AJDotLo2NuzcWreZRU3sPWwRJFeSFMdaXwsJAn0lWNtBAjcmNsyY5xItnXmFh3XcIdVAiwkCHeS5usaDsuhFuQ4KtHgr8+Mb76pMc6cSbCDi97ZTxslHC2UUBP+zD6esewMBTFUPUYxkrHCXYwJN7fGXdrfXxdrDmdGElQsDfqWsp4+7lTeDOfifERNt8u8/XLJz68fwf/+p2tzbf0djyjpuIu89MjVJXcICrIg8zUU6THB1Kan0a4pxmR3mZcTgrgTKgjcV6mxHuYEOdpTpy3FZHuFiQHu3Ih2p+aomxqirK5mXWWioLLZJ0+xYWECDoeVnMrJ52iy2ncv5FLTmIUl6JPkn82jtykU5wL8yElxJOzJz1I8nMgNcyDSzG+nI/yIjPBjzPhzpyLcicryZdzobbEueniriuCgdh3GIr/FW9DCZK8jEkPsSXB3YhYF32SPE1I8bXgSow3D2+kUX/tLOeD7EkMd8LPWZekcCcKM6K5GOvNSUc9XHSlORdkx+VwN/LjfciP8eJRXgoF0V7cTQ6kPiuO6ovRPLhymsLUcArTTvHLyhT8/pHfPmzw25cPfPv1K2NjYwCsv12ju6uDkYFepl4M0dpUS8fTBp43PaC+opjmB/foa3/Km5kxXk+Nsjg7xdLrWT788VD34f07gYB4v7PN+/fv+fjxv6nCe4XqLx/eC+Y4N9+uCnKuS/OvBZcBa8tLvJ6dYfLFKC3ND7mRl0tG+jkqy+4yOtjH0vwc2+u7LgL/+o35l9P0d3fQWHufkts3Gejp5P3WOguv5ujp6GR6fIKttbf/Nhf67ctn+Oe33b/79gbvt9d4t7nK5toSq0uvmZ/bvTV/3NBAdVkZ5UW3KMi9zJm4cMKD3Ajxc8Dfy5yoMGdOnXTA38sEZ3s1AryMOJfsS0ZaCKfjvYmJcONqzmkyL8ZTcieHB1W3uV2YTWXpLYpvXiM38wKP6msY7Gmj6/ljutoeMTbcxVBfK48aKqkou0NeThZ5OVlkXEjlypVLZGSkcP/+XXp6ntDUXEVj0z0e1JUwPTfI1MsB7pbn4+VnT0CIK0nnThEY7oahqRrO7hZ4+dnjH+yCj58jwaEeXMlL50ZhFiUlN7h16yq5uenk5V2i5E4+90qLuJB2hpvX83jS1MDoYB9jwwMM9/cIeg577Iil+TkWX79kZeE1a8sLginXuekJAWPi1cwkU2MjTIwOMTPx4t8+n5ueYGtthW9fPvLb19142cd3mwJxsCcWPr7b5NPOFptvlwXOx9L83L85G5tvl/n6cYd//rpLrv78focvnz/y6y9fmJmeZKC/l87OdrKyMigouE5FRTnZuZe5/6CaxqYG6hpquVVym5xruQSFBRKbFENyahIZOZeoqLlHQ3M9t0puciHrPIV3blB0t5DzmWfJK8yh4M41rhZk4+HnREikH4Fh3uTkX8Ld15msq+k4ultjbquPtqEyeqaqOHtZ4eRpTuqlWNIy4/EPc+J0egQOHsbomSliaKpOcJgHkTH+nDkXRcLpMIJOupN+OZm0zETsPUwxsFRDVk0YC0c9pNWFsXIzwtbTFI8QB8Li/IlOPonfSXeyr18gLDaA0+mxhMYF4ORri465Ojrm6th4WuAe4oxflDdqJspomqshoSqClKoIqnqyaBkrYOVsgK2nKRHJgfhGOGNkp4GVhyEOfuZYuuth4qSJlpUCZm46mLhoYuSkgYK+BGqmcujZquEYYIm9nzmKBpIoGkhi4W6ApYchBvYaaFkqoWWphKqJLPJ64igbSaNro8pxuZ+x8tDHzscYpwBz1MxkOK6wD1HVQ0hrn0DfUR1rX2OsfY2xCzDD3Ntgl8xsrYCsoRhCaoeQNhJD0UIGSQMRDint4yeZ7/lJ5nt+lvsBeTMplK3kENE+xnH1Q/ws9wN/Ef4P9sn+nR8lvuMn0T+zX+wvHJb6nuNyPyKksA9hxZ8RUtjHCfmfkNY8hpTGUUSVD3BM9h8cl/sRcdVDSGse2z3qx5DVPIG8tjCymicEnyvri6NhIoOakRTK+uIo6YmhrC+OmpEUWmZyaJvLo20uL6BJy+uKoGOliIGdKuqmMuhaK6FmIo1flDOhiV54nLRFy0IeKY1jqJlIY+Gmi4OfKQp6Ipi4aCKteQwlAzHUTWWQ0TqBiZM2BnbqWLoZYelmhLmLEcYOeuiYq6GoI4Ow3FEOiv6MqLwI2qY6SCpLcVxKiPCYSNKzMsjMyeV06jmyc66Qdv4CGRczuZyZRXJ8AhGhIcREhpEUF01OdhalJcV0d3XQ29NFdVUFlRXlPH3SLHAd+nq7eTE6zOBAH50dbXS0P6evt5vhoQGePXlMd3sbIwP9gqn9idERgYjYcyjGhofo6Winu72N4f6+/57sH+ihv6+TleU3zL+eYXioj4nxYV7OTvLp4zafP+3w+dM73m2v8257je2tNbY2V3m3vc7mxirrK8tsLC+ztbbCh+0NPn/Y4vOHLT593Obrl/e839lga3OVmZkppqcn6e3tZ3JympDgcKSkFVBUNURFywIZJQOB0yAmo4WkvC6q2pZo6tsiq2woEBCS8rooaZihbWiPuq414pJqiIgpc0JYATUNU/wDYwiPPIOltYdAKJwQVkBYVAlRcRWBkJCV10FJZdd9kJPTQlZWEy0tMzQ1jVFR0UNDwwhZWXUkJBTQ1DREVVUXAwML/ANC8fTyx8bWicCgMOztPXFw8OJPuTmXuZKbzc3CGzyoqRYAderrHlBYcJ3r+XncLLxBZUU5kxNjTE2Os7K8uBt9mp5iZKCfynsVZGVlcSE9k4jIGPSNzBERlyEm/jStbd1UVj2grLyCp49baHnydNfBaO+gt7efisoaMrNyuXu3FBkZORITk+np6WNubo7Z6RmmJiZZXVxgZ3ODlfl5ZsbGeDHYR39XO53Pnwk6DmPDQ2ysrvD5/Q5v5l4yMtAviCMN9vYwMTrC00dNlNy+RW11Fb2dHfR3d9H5/BlTYy8EKzF7H/ca/1NjLwQcir2Y09jwEP3dXTxpfiyYcN1zHaYnd4XSs5ZW5mZfMjs9Q3lpGeWlZbx6OcfY6AvW364xPPICU0sn3PzDedwxSENLNyckFPj+52OY2zjR0t7Lk9YOZuYW6Ojs5V7FfYqLSygouMmD+zUMDw8zODTC519/Z3ruFSvrG/T09fKk5Slnz57Fw8ONs2dSqLlfxePmJiYnxgR0377eburrHnC/qpqGhgYqKmtwcPXku31H+I8fD/OfPx3hf//jAO2Dw1Q8qMLSUh9dNRECHLXwNpMkxEaKRE8NsqPtifPQIdJBlRBrWfxMxUn00iEvzomsUzZkRtlyJsiYBH9Dcs94kxJuh5XOCcy1T+BiJY+NhTRamocw0RXGzkgKK01RXI0UCXezINTdCg8HU67mplHXcI+CwiuUlhUxPNLHwusZ3i694fdfvvLP33/h26+f2Vxb4sPWKlUlhTRUF3Pr2iWigty4mHSSKH87zsV442Wthp+91u7DfKg9YY46xLkbc9rflrRQZ04HOpB+yocQRyOupUZRU5hJVUEmTytvcyv7HLmp8btORMZZJrpbaC4t4urpWNLCA8lJjORyfDhnQ704HeTOmRA3MmIDKLwYR8GFaOL8bclI9ON8jCcZiX5kJHhzOsCCc4EWRNir4aEnio+RJKHWSkTYaxDtrEOolSqR9lqk+FqQ4mtBqr8NJemnaLx+jqKUUKIDrfGy0yDYRZ+z4S64GMkR72NJZrQHyT4WpAfbcTVmd1q2+HQwRXE+3I7zpeLsScrTwqjOSqA0M547l+L4tj7L7+9W+P3zFvzrN96+fcvv/4T1jS0GBofp7e1ldnaW5aUFFl+/ZHXhFSO97TQ9qKC17Osr2QAAIABJREFUqZae549ZeT3NzPgQqwuv2Hq7xLuNt7zfWhdEmd5tb/Jue5OdnR0+vv9vENjHd9t8fr+7+7+3rrbHetlYXRGUqfcmOddXlnkz95KutlaKblwj80Ia1fdKmRgd2uWIrC7x8d0mi69f0lT/gIrSYgrzr5KTeZGRgV74129svl3+YyzhFSsLb3i/tSlgCmytrbCy8JoP2xu75926QES8XZ7fFRHjI4z3D/C4to7yWzcpvJJNZloS58+c4lxyGEmxPpxNCiAqzJFAXxOC/c2IjXDkdJwHSTFuRIc7EXPKg5I7l4mK8OLi+RhqKm+Rm3WWO4V5VJXdprnhAaMDPcxODDPS38noYAevZkaYGuuhrbWR2vv3yLyQJuDB5F/L4eLFFIqLb9DwsJKVt3NMTvfT8KiCwtvZBIS44hPgSNBJd06nRnC7/Co+wY44uBijZ6SItr4CuoZKhJz0IOKULzlX0rhwKYnc3DRKSvK5f/8uTU3VPG1+QGNdJTdvXOV+RRldba1MjY0w+WL430TE8ptXrC7Os7LwWkC2Xn7ziuU3rwRRp7npCcGfnRgdYmx4gMkXw8xNTzA9PsqLoX6mxkZYX1kURJr2StN7cLuFV7NsrC4J+hLrK4v/xq94MzfD3PQEr2Ymebv0hk87W/z29RP8/htba2/ZebfrlvV0d/Lk8SMaGuoICwsVMCBi4qK5kpdLXUMtd+7e5mx6KpevZpObn0NiSgL+IX4EhQWSeuEsV67nkpFzkeTURCJjw4k/E03yuXhqm6rJyE3HJ8iD7GsXiYgNJijch/gzEZy7lIiBmQZaBkpo6MtjaqODg7spVo76WDsZkHoplpBTnpyQ/BENA2nk1YVQ0hLFyEyd6PgArO0N8A92wc3LGv9gFxLORuDsZYWumTIahnK4+Frh7GOJW5Addl5muAfbo2upirmDPhdzz+IR4IiKjixWTsb4hnsQczYCWw8LZNTFUdCVQUJVBFktSZQM5DFxMsTGyxI1YyXUDBWQVhFGQvEop5IC8TrpRGC0J6aO2th7m2LtaYSDnzl6NsoY2KmiZaXwRxFYFmHl/aibyaOgL4GJsw6mLrpYexlj7qaPooEklh6GKOhLoGmhiI61Cro2qlh6GOISbIOVpxEqxjLIaguha62EtqUCps5amLpqY+KihXuYLcbOmpi46WDgpIGE1nEUjSWR1hfhJ8m/IqR2iKNKPyOuJ4SEvjDCWkc5oPAjP0r/jQMKP3JC4zCiOsc5pnYQCX1hjqsf4rj6IX6S+Z7/PPa/+F78//A34f/kgORfOSD+HfvF/sJ+sb9wQPw7Dkt9z1GZHzgu9yMSaocRVz2EkMI+jkj/XSAslAzEUDYUR15bGDUjKXQsFNAyk0NZXxxZzRPIaBxHTksIBR0R5LSEkNE4jqTqESRUDguOpOoRZLROoGUhj5KBuCDy5BxowZnLUZzPSyAw1k3gWnictMUn0hFHfzPcQqwJP+2LprksXuF2eEfYk1l4huvlmUSlBpJwMYKwZD9izoXhFeaMnrUmIorH+PHY3/jrgf/iu/1/5rv9f+aHw39HQkkcPQt97D0dCI8NJyg8hNsld7ldUkpS8hliYuOJj00gLiaeqPAIoiPCiQgNwdPViQvpaRQWXKe7q4OB/l5KS4q5fevm7rNJdSXVVRXU1dbQ/Oghj5oaqawop/jOLR7UVNPR/lwQU5oYHRFcFL+cmmRmYpzp8TH6ujoFz2oP62p51FAv6NT1dbUzOzPBwpuXTE6M8HZ1gfW1Jd6uLvDbt8+sLM8LxMDOu3U+fdzmy+edP8TFOzY3Vvj140e+7Oz8Ab58z8edDTbeLrK+tsT7nQ2Wl16zuDDH5OQ48/OvGB0d49WreRLiT6OppY+BiQP6ps4oaZgJ3AZFdVO0DOywsPNBQ88GKQU9RKU1EZJQ45ioMmIyWsipGCGtqI+UjCZyCrqIiqtwXEgeGTltFJT0ERVXEXQfjhyTQUJKHXFJNY6dkBNEmRSU9NHWNkdWVhNxcWUsLV0xNbVHUVEbHR0zJCSUkJJSwtjYGjExOUREZAgKDicmNgl3D1+iohMIDY0lLCyeP+Vfu8rlrAzKSu8yOTHG2IsR6mprBA+fOdlZ2Nla09ryZLeM+GGH6akJZmemeLexTsezVlqfthAVFUVsTCJa2vrcLauioOguWTnXaH7axs2iYsrvVVJf20BDXT3V98ppf95GfX0jly5l8uRJC9OTM4QGn8THy5vxF2O8ejnHUF8/o4MDTL4YZWZinJmJcUGcofP5M540PRSQofcWVdZXllldXGBuekpQlu541ipwE4b7+xjo6aapvo6ZiXHGhocEC07Lb+ZZW15i+c08E6MjvBgaFEQn9qyzF0ODAsjck+bHNNTV01jfQEdbOy9GRhkbfSHoPUyMjTMzNU1HWzv3q6p5/KiZ563PeNjQyOMnLdQ2tpJ2+ToRCefIyr9D+uV8DMztOX3uEsXl95l++YaS8mrKyqtIPp2Kv38gfn4BXM29wsDAAE9bntHS+pzWZ21U339A48NH3K/ZhaYEhQRz//4DRkdHefN6fndTeXDgD/r2BL2dbcxOTvCwoREHR1dik1LRs3Bkn7AM3x8V57/2H8M1+CSzS4tkZJ7HRE+BmCAboj318DIUws9EmPRQc+I9dQmzVSLURo5IeyWinVSIdVIh2kmFKzGOZERYc/GUHVeSvUiNdMDRWBI9pYPYm0rh5aaJgc4xjDSO4WaugKuxPLZakribqRHibo6hlhTBAY54edsSEuJBbm46k2MDTI4OsrY0z6edLT7tbPGvb1/5+mGb4b4Oym5dIzM1nuRTgfi6mJIa48eVtFOEe5oR4WFCoKMWp0PsSI9y43SANVGuxiT5WpMW6kxygD1pYW6kR3gQ6W5B/e0c6u7kUF98lbL8i+SdT6C58hZ38zKou3uDe1cuUnXlEimBnkS72XElOYqUEE8C7Iy4EO3PxVh/8lIjyUsN50y4KzH+VmQk+pGXFkpapBNpITakh1gT765HpIM6vsZS+JvKkORlTJSTNs4awoJi9Rkfc3KiPLl5JoSbZ0K4nhjA6TAncs+G4GuniY+1OiddDOBPf4I//Ym8BD9yoty5nuBLXpQHpWdPUnMxiopzYVSmhnEtyp1bZ0K5mhhIRmwAq5O98NtHdtYW4V//ZHt7m89ffuHLt3+yufOR1bfrbL97z/v379nc3J1OnXoxxOhAD0O9nUyMDPDm5RQbKwvs/JFPf/8/nIj3O9sCIvUelXqvB/Hx3TbvtzYF3aU9N+J/Fq33Ok97r7/bWKflUSNF16/SVHefuup7dD57wtrSPC8Ge3kx2MvoQA+VpXfIyUgnxN+boutX2V5bZnN1kU/vNgWuxs7mBkvzr3k5Nc7KwmteDPXT19XOi+E+utpbWJyf5dvXDywvzDI9McT83ARTL4ZYmJni0f1qHlZVUFKQR37WOUoKs8jLSuJCykniI905E+9NYrQrbg4auDpqEBJgjpebLt5uBsRGeZKTnUTelVQuXYgjNzuV0rvXqKspp/lhDQ/r7zM20k9baxNPHtUyOzXE7NQQT5qruX3zCvdKb/O4uZHKilLu3C6kseEBWZnpVFSW0Nb+mO2dZVY35giP8qPwdjblNUWEnPIkMTWcvKJ0Mq4mExLljl+wPX7B9tg5GeLoasKpGF9Sz0eRfjGB7NxU7hRfoebBHWpqiqmouMn9qls0/eGEVJbd5dmTR4Juw9TY7hv0Hsl6aX5OMN26F13aWF0SCIzXs1OCjkTn8xZGBnoFy0zjI4MCJ2JteUEQXdpzLhZfv2T+5TQf323y5cM7/vXtK5/fb9Pf3UF/dwfD/T0M9/cwPT7K7OQY4yODzL+c5v3W+h+9ive7s9/vtlheWqC97RmPm5u4f7+K1NQUQkODSUtL5XJOFndLiyksKqC6pooLWRfxDfIjPDacmOQYUi+l4hXohbWTFR7+7gRFBHKtKI/gUwF4B3sQmRBGQmo0AeHeeAe7cTImkJMxgRhbaqNjrIyqjgzKWlKo6cqiZSiProkSeqbKqGhLomUki7axHKq6EihoCKOkJYqqrhhqeuLYORni5G6Mp68NPgH2OLgYY2CijIa+LDrGilg5G+DkbYGVswGmdtpYuBigZ6WGlpkS9t7m+IS6YGyjjbWLMWr6cihoS+HsZ4uTrw2WbibIakkgqyWBhKow0lriqJspo2KsgKyOJEr6sqgayGNkrYWNqxGufta4Bdlh7W6MracxQTEeOAdaoWejipKBOOqmu/OiKiZSKBtLoGkph7yeOIoGkmhZKmHkqIWujSqaFopYuBvgF+2GU6AV5m766NupC15T0JdAWksYGW0RrLwMMHBQE6wpOQSY4Rlhj6m7LjJ6IohpHEVWXxQRjSMcUdyHiMYRxLSOcVT1AIeVf2a//D/YL/8PDint46jqAX6W+4G/iv4XfxP7Mz/L/cDfxP7MD5Lf8Q+pv/J3ib/wnch/8lfR/+JH6b9xRHEf/zjxHxwQ+wtHpf/OCbkfBUdI/ieEFfYhqrQfYYV9CMn/hKjSfqTUjyCjeQwp9SNIqB5CVvMEclpC/yYUxJUPIaZ0EFHFA4gqHkBc+RDC8j8jo3EcMaWDiCjsR8VAAmn1YxyW+B5RxQOoGUmhYSKDlpkcHiE2hMZ7YuNhgJqRFObO2jj7m+MWZEVAlAux54KJPhtIQJQLTv6m+EY64Oxvjra5PHZeJli66hOVEkJM6kn8IjyQURfjuPQhjkjs55j0EVQMlFA1VEZWU5oDIvvYL/wT8pq7JWs7VzukFGRw9/bCJ8AfI2NTTEzNUVfVwNbajiuXsym4lkdMZASBvj7kXc0l/9pVykrvUl/3gIb6WgEMd08otD1vpbXlCY+bm3jU1MiTx494/qyF7q4OutqeMzKw2819OTUpmOnfc6pfDO1yxIb7++jr6hSAg2cm/piRnp1k/vUMy0uvWXu7yMb68h9Ow5ogivTp4zYfP2zx4f2m4Hz8sMXHD1t8+/RJICJ+/fyBD+/Webs8z/raEl+/vGd56TVLi69YXHzDwsI8a2u7vYimh08IDArD1t4HDW0r1LUsMTB2QknVBGs7X1LPX+NUzHlUNcw5IaKMmKQG4lKaqGlaIKugj7ySIUdPKHBCWIFjJ+QEgkFUXAUhEUWB+3BcSF7wupCIouB79twIDQ0T5OW1MTNzwsTEAR2dXTdCUlIZNTUDJCUV0dU1RV5eHUlJRa5cvUH+9SJCQiMJC49GX9+StLRs/nT1Sg6ZGRcpuJFPdVUFt2/d5Hp+HjX3q2ioryUyIoxreVcYGuxncKCP9bVVwdTr6uICeTnZpKWeIy0tjXOpF9DS1qe2oZmauiaKSyspq6jhZlExz9s6aG56TG52DmcSE6itrqK+to5nLa28evma1eUVHjY00ljfwJvX8/R0dbP8Zv7fJrv2ys7D/X2MDPQzPjLMysIbNlZXBLeIeyTq2ckJQWejqryMwvxrlBXfofVx824UqaOdyRejAkjJ3s9ZXVxgZmKc4f4+HjXU8/RRE+2tLQLnorezg+72Nrrb23YjWfUNgn/HQF8/w4NDDPT109fTy72ycpoaHzI3+5KGunqqKiopKyklODCInJwrPG3rwcrZB/+TcdytrCfz6k2iEs9RXfeIsenX3C2rwss3CBdXT+zsnQkMCOXmzVtMTc3Q0dFFc/MTCgqLyL2Sx9W8fO7X1HKvoorevgFmZud49WqeiYkperv7diNXfxC59yBQAz29jI1NoKdvgq2TB0npOcScy8IrPBEJNX00zWy4lHeNts4WrM21cbFUJd7fnLQQC+LcNUn2NeRsoClnA4yIddMgzFKWk5bSxDmrctZHj0vB5lxLcOdytDPJgRacDrEhMcSWABcdHMxkcXVUw9leCVtjKfTk92Mgd5AAaw0S/O0IczfH28kQf09LfLysMTFSJfykF7XVd3cfdP/5DX77hZ2NVbbXlllfnKO1qYbM1HgSI/w5FxtMpJ8D0QH2xAXaEeFhQqSXMd6WigTZqZHob865ECfiPM2J9TAjNdiRzBhfriQFkxbmRoi9HrnJJylIj+NqSiTl1y5QkHGG2zlpXL+UQmFmKuW5Fyg4G0+4oyWh9iZkxYWSFuFNqLMpySEupEZ4ciHGh/NRXiSHOJAc4kBalCvnIpxJCrAgzsOAFD9T4t31iHHRJshCnmBLBZK9TYh00MRMeh8OqsfxN5En3s2QSyeduZ4YwJ1z4dw9H8n5KA9KrySTEe9LaoSrQEDsnYwIV/ITfMmOdCU/xouiBH9KTgdRmxFDWWoYlyPdyT8dQkVeGnxa5evWEvz+hc+fPvDx8yc+fPzKzqevbL3/xNb7T3z+8gu//vaNz58/s721wfrKIm+X51l584rF+VmWXr9kdXGenc01vn7cYXt9lZ3NNUGM6d32JttbG4KztfZWQI2ffznL9voav339wrcvnwXOwKedd2yvrwlW1/beKFYX53k9M8nN/CskREeQmZ5KVVkxDyrLqCy9w9OmesaH+8nPzeJsUhwpibE0Nzzg7eJrpseG2VhZoKtt93JhZmKcob5eairLuVdyh7r7lYyPDPJyeox7pbcpKsijpqqMmqoSHjc9YKi/g4Hu56y8nOFZYz3PG2vJzzrP6ZhgTscEcik1nOwLUSRGu5MU48HpOA/Cg6wIC7YiItQGbzcDggOtSDkTTGFBOjcLLpF5KYHsrBRu3cymouwWD6pL6e9p53FTHX3dz3hQXUp3x2PGR3toqCvl2dN6nj55SMndW9wszKex4QGTE6M8qK3iydOHjE8MsrI2z53Sa/gEOJKeEU9FbREXchKITPDF3t2AhNRgQqPdCIty41ScFwGh9nj5WxIZ7UXq+UjSL8WQcTmBa/nnuVOcQ2lZHpVVBTQ3VdDT1cyTR/U0N9bR+byF6fFRlt+8Ynp8lMHeLl7NTPJ6dorF1y9ZfP1SMN26x4TYWF1idnJMQK6ura6greXxbmRubIT5l9PMTLxgbnpi1/lanBc4FzMTL3g5Nc7m2136Of/8xuf322ysLjE1NkJNZTnV90ppa3lMe+sT+rt3o3ijg33MTU+w+XaZnc01Fl+/2o02vBhhfGyUzo426usekJWVgZubC0lJCVRW3uNeZTlZ2ZlU3a/kaesTbhYXcSouCgf33dvX2NOxmNuZo6KtjK2LDS7ezti5WePs7YC0sgTC0kfRNFRBw0AZSUURVHUVcPCwRNtICQ19WVR1pFDWFkNFWxI1PUnUdKVR05PEyEoVAwtl1PWlkFY+ioTCIeTVhdA0lELPTB5bJz0cXA1xdDPC2kEHYwsVjMxUsXM1xi/UGXMHXYysNVDSlkDdQBYHHws8Qx3xOulEeFIAdu5mSCkLIa5wDCVtKTSMldAyVUHVSAEdS3U0zVRQMZRHTFUIEeXjyOlKoWQoh7qZMmbOhjh4W+HoZYm9hynuAbb4Rrji5GeFhYse9t6mGDloYuGmj623EabOWsjri3JC8Wfk9UUwc9Pe5RcY7Ras9e3U0bNVEwgKez9zTJx1UDGWQUpzlxStb6eOpYchNt4m2PmZcFTuR9TNZXEKssD7lCMuIVaYuemgZCKFqPoRFI0lUbWUQ8ZAFCG1Q4hpHUNM6xiHlX/moOJPHFT8iZ/lfuAfUn/lB8nv+LvEX/i7xF/4SeZ7Dir+xE8y37NP9u/sk/27QEj8IPkdP8v9wBHFfUhrHkNYYR8Hxb/joPh3nJD7EXGVg4gpH0BYYR9iygcQUfwZYYV9AlEhoXoISbXDSKodRk5LCHltYeS0hJBWPyYQCeLKh5BSO4q6sTTS6sc4JP43hOT2IaZ0EDktIfStlVHWF0dM6SDiyoeQ0TiOmpEUlq66+EU64RZkhYaJDFZuergEWBAS50F4kg9OfmZom8tjYKOCW5AVfpFO2HkZoaAlhJDcfpT1JbFw0SMoxov48xFEp4Rh52mBk68tHsHOhMYHc/7KOYJjA1E1VMYvwhtjOwMUdeTQMFLHyNIQfTN95FUUUNFQx9LKBjNzS8RFJTh+9ATuzi5cTDvP1ezL3C4sIPXsGcLDQklKjOdWUSH3yku5W3yb8rIS7ldXCmJLI8OD9PV2C6JM01MTu9yhP7gQe9P7e5e7ewua/5MDNjs5wdz0lIAnsTQ/x9zLKeZfz7C4MMfK8jyrK29Ye7vI5sYK21tv/59nZ+stv3z4wG+fP/P7L5/59uUjXz+949P7TTbWl1lees3W5iory/MsLy+yvLzI+vomW1vveNj4GCdnD6xtvfDwjiQoNAkf/xgMjJ0wMXfDxz8GM0sPZOT1kJTRRk7RAClZHUwt3DEydUFbzxYhURXkFfUQl1QTiAYxCVVExJQ5LiTP0eOyCIkoclxInuNC8giJKCIqroK4pBqS0hpIy2qhp2eFpqYp3t5hODv7o6ysi7KyLoqK2igp6aCuro+mpiEaGgbY27tTVl7Ns+ddlN+7z42C29jbe5KUlM6fbt+6SXlZCc2PHtLYUEfRzQKKbhbQUF9Lxb0yystKmJocZ3JijLmXM8xMT9LX28342Cg1lRW4OzuRm51DSkoK2ZevcrOomJyrN0hITqWts4/4pLOEnozkQW09z1qec/1aPqcT4qm+V05VeRkzE+O8nt0tTe6VJ18MDfL86RM+bG8JXIWpsReCjd89S2p2ckJQwFx4NcfLqUnB1/e25Xs62nlQVUnJ7Vs0NzYIMnF7U657C057MLrp8TEBAfvxw0bBrORwfx89He08f/qEluZHPH3UJADJtTx5SndnF6PDI0yMjQumX1uftjAyNMzz1mc0Nz2io62dspJScrNzqK9v5F5VPT7Bp7Cyc6e67hHpmVdITElnZm6JhqZWTC1scfP0IznlPJevXKPmQQP1DY8YGZ1gfHySiooq8vNvcP1GEQWFtymrvM+5CxnEJ6dwo+gOr+eXePK0lbKye3R3drGy8Ia+rk4e1T/gxdAg86/e0N0ziJGpDVKKmvztgBAqhlaUP3xGRMoFfhYSwz3An7nXM5xOCsdYSxILTRH8rZU45aZNrJcuF8NtyIl24lyQCfHO6iS5aXEpyIwrp+zJj3WlINmLvHgPsuM8uHImkEsJvsSF2BEeYMmpUGtiI+wJctPDUPEgBtL7OOVixPlwV0KcDTFSFcJEV4qoCA/8vG0ouZlLa+N9fn+/xbuleZbnZth5u8y3D+9Yf/OSRzXlZJ6NIyM5its5qWQkBHM+yodTXhbE+VmR4GtBjJcRwbZqnHLV41KkB2dDnIl0NiTCyYDzJ124mhhIVrT37gSstxXpp3w4E+pO7e1cGssKuHcji/u3r1GWn8WdjLNkRAYQam/CSQdjTge7EudrR7CTEeHuplyK8+NCzK6ASAy05txJRxL9zQm2VcPXXJ6TNsokehqQ5GVIsrcRkQ7qRNirkext8m9iwNtAmhhnPc4F7JarC08HU5J+itsZ8ZRkJ3MpxpecpOD/S0SkhjpxPSWYvAQ/rsZ6cTXGk4J4X6ouRFGcEkJ+gj9Xk0NYHH4Gv27Ct/f8+mF3qWZtY51fv/2LD19+5fOvv/Pl2z/59Pkrnz59Yntza/cSYWWJ7a01Pr/fYXtrjZWFN8y/nmNleZGtzXU21t+ytbkuiDFtb238mxOxJyLmpqeYnZxgZeENH9/t3hC/39rk91++8mF7S7DU9GpmWrDU1N3+jKXXL7lbdAN7KzO8XB05mxRHYkwkedkZPG2qp/PZE65evkR8VDgRIQGUFxex9HqW5fmXfP2wzchAL08fNTLQ00l/dwf3Su5w5XIGZXeLmHgxyMhgD9UVJRTfyqeo4ArnUxM5lxJPUUEOVeVFXL2UxqXTcTSUFVF5O49rGadJOuVDVLATAR6mJEa7ExfpQkqCD8mxniTFehIV5oivhwlRka5kZsSQe+UMFy/FczY1kuzsVG7fvkJ5+S1qasp41tpMXW0VNTVlNDZWMzHRz8BAGwMDz7hz5xrZ2enERIeTk5vBg9pKXowNMjY+xOTUKC9fTzA2OYhfkAvufnY4e1lwKtGHMxfCSD4fSmCEI5aOmjh6GuIbZE1EjDvRCd6ERDgRfsqNc+kRFBSlU1CUzq3bmZSU5lJ+L4+Kynxqa27R1FhOx/Nmutpa6e1sY2pshOU3rwQ8iP859zo7OcbE6BCDvV30drYxOtjHq5lJxoYH6O1so76miprKctpbnwiciPmX08xOjgl6DQuvZpkaG2FkoJeJ0SHmX06zsbq023357ReW5ucY7O2ipfkhZcW3qCovoan+Ac2NdTx78oju9mcM9XUzMTokmKAdHxne5f5MjtPX203FvTIyMy5y9uwZzp07S35+HrW1NZRXlJGSeoa7pcVcycslr+Aa1XX3KbxbyN3KYjKvZuAd5IWWoSbmdma4+7ugrq+CpKIYOibqaBmpIqMijqKmFFpGyihryyAmfxRVHSnU9CRR15dCXV8CFR1xlLSEUdQUQVFTCHN7DfTNFVDQOIGQ1D8QkvoHMipHUNeXQNtYBnUdMXQMpTEwlcfYQgkre01cPE3xCLDGK8hWUHi2czfB1c8a/0hPwTl1OhR7b3NMHHRQM5LDwsUABx8LdCxU0LZQwdRJDxVjOTQtlNEwV0LbShUDJx107TXRtlXHwt0I1wB7XP1ssfcwxdHLHGd/a8yc9NAyU0DfWhVrTyNsvIyx8tDfZUVYKaBuLouOjSJGTupoWMihYCCGvL4oqqbSaFjIoWwsiZKRBGpm/z9X7xlU5ZqobfY3VVM19c1UzZzp06d75+02iwKSc2aRc85JcgYJkiQoQVHMiCCSlKTknDOC5KBEiYo57HR2p3PNDzbrOz0/3oIi1MuPVYv3fu5wKaBqIo2iwUmUDCV215ysFFExlkJK6xiiKgcwc9PBzE2Aqas2xs6aGLlqYeymjb6TOlo2iigYS6BiLoOU7nGOqP7AMfUDHFL+nm+l/8K30rvF6W/Ir8K1AAAgAElEQVQl/sz3Ul/wg8xXHFL4jsOK3/ODzFd8JfbvwiL13nVA7hsOKXy3S45WOYCakSSK2seRUjnIScUfkFY9hLzmMeQ1jyGncRRZ9SPIqh9BRu0w0qqHkFY9hKz6ERS1j6OkJ4ac1u4ak4yWCBJqhxFV2o+o0n4k1A4jq30cDVNZ5HVEOSb3HWLKBxBXOYic4ARGDhoILBXRMpXDyE4dMydtoePgEWyDo48pdp5GRCb74ehjiomDJnaeRjj5mmHuLMDYXgMbDwPc/a2x9zDGO9geG1cjzOx1UNQ6iaquLCa2OoTFB5B6NZHgGD8cvKxJzkog4WIMlm6mBJzxwd7TCp9wD1z9nTB3NMPI0hArRyuOih7Dwsaam7ducznrKk4OzshIyWJpasb5pGRKi4voamulq7Od0gclVFaU0d3VQWdHGw8ryykqvCc81N5bUcq/m0v+3VwqK8poa22mp7uT3s4O4bPaQE+3MNq0trwk7MXujXPsMST2hjrWVxZ3+1hrS2xvrLC9scKLzVVebj3nzc7v0+RvX/Lh7Us+vtvh0/vdpcH/fv384QO//fgjP396z4c3O/z06S3/9fdf+etvP/Hm9TbPVxeYm51gaWmBjY01dnZe8/PPvzLQ/xhPL3/cT4WSfiGHzMt3CY84h7mlB7r6dphZuKOqboqMnA5qGmaoaZghr6iPj98ZQsKS8PSOxMTMFU1tc2TlBZwQU0LspIqw93BCTImjInKInVQRiggJKXVhT0JNwwRVdWM0NIzR0bEgLCyBgIBo1NT0hXEmgcAUFRUBMjIqyMmpYWfnRkxsIiX3K6ita+bhozqysnK4ePEmf+jv62FmepKtzXWWlxYYHRlmaLCfocF++vt6ePvmFWvPV1h4Ns/mxhpjT0aYn5vh8fAglzLSSU1OorG+gfv37zPyeJzOrj6iYxOZe7ZC5JkETMxtCAuPouR+KffuFnA58xKFd/NYWXjG5JNRXmysC+e5Xm1vsTg/x+zkBO9e7Qhdgenx3VjTzMQ4E6MjjI88Znp8jLmpSTafrwqBVHtfX372lInREZ4MDzH2eJiejnZ6OtpZmJtle32N9ZVlni8tsrO1yd9+/YVP797yYmOdFxvrDPf3UVn6gIaaamYmxoU22dzUJP3dXbQ1NQqnw/YWmZ6MjDI/O8f68zVebr9ge3OLjbV1Jscn6O7sovBeAbXVNUxPTlFTVU1uzh2Ghh4zPjVPcVkVqhp6hEcncP12PpU1TTwor0FEVBoDYwv2HThKTHwyg4/HGR2foaW9h/aOXvLvFWNsbEpGxkUa6lsoLikjr6CYKzeySUxJ51ZOPinnMvAPCMHLy4ecnBzmp2d2hdVALy821nm+tkVTaw9Kanp8uU+EQ+LyKOqakV3ykKr2Xv7tq2/Q0NXlfFoyN69lEORtg5lACjONE5x21yfSXYfzIRZkRTmQGWbD5XBb7sS5UpDkSX6CJ9cjHMiJ9yTnrA+3En25etafpDAXInysiA5x4FyCFzHhdgR7GOBuqoC7oSzRLgYk+VsT7maEkcpRjDREcbbRxlhXjivp8WQmn6H8zk0yYqK4f+c2r9aW4J+/8X5zheZHJeRlpXInM4ni66nkXYij+MpZzoU5k+BrSZyXCTfiTpHoY0qkkw6FF6IpvZbEjXh/En1tSA12Ij3UhfNBjlyO8iTUXpdoD3OiPa25ezGeuqKbVBdnU1uSR9mdq9zNSCDztA/JAS6cC3IlzteeMBdjwtxMiPIy53K8L1fP+pIS6kCCnzkZ4Y6kBllz2l4TXxMZgiwViffQJ8XXlIxga+Hc6/9fDASaKxPnZkiSlwXn/Wy4FnWKe+dCuREfTNGlOEouJ1J4OZ7MMz7C34k8ZUrqaVfuXYjiXnokeamh5CYGkpcUQGl6JNkxPhRnRHM7JYyNiR74zzfwz5/59eNrfv7pMzs7O/z1b//g59/+zl//CX/7+z95//49r1+9ZHNjjcmJUebnZnj5Yotffv6RX37+kXdvX/Nie3P3lGh7819ch3dvX/P61Utev3rJm9c7vHv7WliWfvdqh+31NdaWl3ixsc7Ht2+EkaU3L1/8/qa/LBQSg709VDwopuReLg9Li8m5cYXsa5cpLymgOP8OJfdy6etsZai3k7u3b5CSEENsZBgFudk8GepjaX6av/78idnJMWoellNVUUpPRyvd7S27JOXOFuZnxhno7WBkqJfJsUFaGqvIzEgmNjqU88lnuJAaT3J0MDGBnlxJieFhwQ0Kb6Zx52oiF1NCSIj04OwZD+Kj3EiO8yI+0oOzMV7ER3sSFmhP8tkAiouucDkrnrj4QFLOnSY7+yJ37lwmL+8GFRVF5N+9zYWMc3R0NFBV9YCeniamp4cZGGihqOg2yckxnA4PoryihN6+Dh6P9LP6fIHNF8959XaTwpIcbB2N8Q5yxM7NEDs3PYKjnQg540xgpB0uPgYERNgSEetCcnoA13PiSb8cRtL5AK7diif3Xiq599IpKMqkvPImj6pzKHlwlZs3Ekk9F0FVZQl9Xe2MDPYJnYiVhXlhIXphbprZyd2VuPGRIfq62mmqq6atqV4IqBvu76GloZaGmkfCh/3xkSGWns6yMDctdCOWn80xNzXO9PgoKwvzvN3Z5sObHSEAcOzxIC0NtTTX1whp2G1N9XS1NdPX1c7Y40Fh52J8ZOj3bfcxttae82J7k/GxUQoL8klKTODKlct0drZTUlJEWdkD8gvuknwuibNJCYSGh5CTf4eny/OU15RzLecqsckxxJ+Lw8XLGTNbU4Ii/XHwsEVZWw5TWwOsnEyxdjbDwsEQJS1pJBREEJiooGkgg46JHHpmCuiayqNpIIWqjjgqAjFUdcTRNZVHXU8CGZXDiMp8x0n5H1DQEEFFIIaS1gkEBtJC8WBhq4GBqQK6RruiRF1PCiNrTRw9zfELdyU0xpugMz54h7nhFepKQJQXxvYCws/6/+4eGGPlZoTAQhVDO220zVVQ1JdGz1YTczdD7HwscAi0wcTNAG0bdYyddDF10MfhlAX2HqZYuxhibC9A3UgedSNZzJx0cPK3xMxFF00zOdRNZDB21sLezxQrT3307FSw8NDD0FEDXVsVDBzUMXBQR9tKETVTGdRMZVAylBCKDGltEU4o70dC4wjaVorYeBth72eCsbMmAmtFDB3VsfU3wdbfBE1rhV2om9oBxDQPc0j5e76T+YIf5L/mW+m/8GfRf+MriT/xtfifOCj/LSdUD3JC/ZCQFH1Y/ju+Fv8T3538M99J/oX90l9xWPF7TqgeFBKlxdUOIa68H2UdUQSmsmgZS6OofRxp1UPIaRxFWUcUec1jKGofR0VXDGUdURS0RJDXPIaS4ASqeuKIqxxEVGk/xxX2cVxhH2LKB4RLTRJqhxFTPoCMlggyWrv9hxOKPyAi/z1a5vIILBXRtVTC3FmAkZ06RnbqWLnpYWSnjoGNKq4Bljh4m+Dka4aDtwm2pwyx8TDA3ssY1wBLPIPscDpljpqOLK7eNpjZCvAPc8few5zT8QGcvxzP7eJr6FtpYeNuTmxqJOGJwYQmBGDvbY2Y0jGUdWVx8bPD3MkII1t9IhPCOZ95DmcPJ5JSk3lY9Yiy8koy0i4QFBBMUnwCxfcK6G5v2z3InZ9lfm6GleVFVleWeDo/y+zMFMNDA9RUP6K5qYGHleXcycnmUuYFrl3N4l5+HoUF+dzJyaajpVnYi5idnPj9QHpJSLFeXVz4l89XFp7xfGnxv0GIl9hc+9dra32Zne013uxs8vbVFu/fvODju53dqfJPb/np025H7scPb3n74gUfXu2CLN+9esGn96/45cf3vH+3w8b6Ms9XF5ifm2RjY41Xr17y5s07/v73f/Ls6TJJyWncy3/Io+ou0i/k4OQShK6+HcqqxmgJrNDWsUZKRhtNbUt09e0wMnHmXOpNEhKzOOUVgbmlB7LyAsROqnDsuDyi4sqclFRD7KQKx0UVETmhwHFRRaHAkJLRRFXdGH1DO4xMHDEwskdLyxQrKzfCw89y+nQidnYe6OlZYGBghZWVC5qaBhgZWaGra4qLizfWNo5ERMZy7fptiorLuHQpm6ioJP7wdH6W7a0Ndl5uC5Hie1C5leVFoc07PzdDd1cHU5PjvNp5sVt+eVhJS0M9g/0DbGxs0NrSSWdXHx3dA/j4h3BcTAotHUPSMy5RUFjMlctXuXHtOn1dnWyvr/Hh9UvWlp6xODfN0vwMC7NTTI+NsDg7y6+fPjE3Ncnkk1EmRkeYm5oUtu33ys17QLn56Slhd2J9ZZm3Oy9ZfvZUGN/Zcw4mRkeEL6TnS4u83Nzg7//5Kz9/+sibly94sbFOb2cHhXfzqCx9wPz0lDA+MTc1SV9XJ62NDTTX19FcX0dPVzeD/QO7VO25eZ6vrLK9ucX25hZbG5t0tncQFxNLc2MTbS2tPJ2bZ2hgEAc7ex49qmZj8yUz80vcyS0g9PQZCkvKaWjuQFNggLauEefTs/ALPE1eYSmDo1O8+fgLxWVVaGgboikw4IsvvuLq1evsvHzL02fLPKxuoKyyhpLyakof1uAfFI7HKR9sbe0JDg6mKP8eHS3NDHR3MDX2hOHRaWKTMxGTUePfvtzPN4fFUdAyIjIpjcqGVkytbPnzV19y4OD3uDhaEBHsQYCnFdYG8tjoSnLKQp4odx3Sgq3IDLPherQTd896UpDozd34U2SF2vHgwmmKMsK5EOFKepQnlxKDSYnyJszPhiAvM5zMlbDVk8BFXxpvYzkiHQQkeZkR62mKtZY4bpbq6KqKoiR5gHAvJ3ztLQh1tsfDzIg7mRm8WHoK//iNH1+sMdJWz6O8G+ReSOR2ajR5GTGUZCVwPsiROA8TIp10yIpw5qynMTGuemRGeFBwMYa7qae5Ee/PvdQw7qWGcTPOh9tn/Tkf5EiMpyUpIW4kh7iTl3mW2vs5lOVep+jGRbJTojkf5Mq5IFcuRXuTEuJCvL8NicEOJIbYkRBgTUaUC+eDbYn1MCAt0JqceE9ux7iT6mdOgKkc4XZqnHERkB5kxTk/M+Lc9Uj0MvkXERFipcZpOy1CrDQ4bScgI8iBgvNhZMeFkp92hpLMRPJSo0kMdOZsgBMXzvgS6WlBRrQX2amnyYrzJzPGi2uxvuSlhlKXnUp5VgI5ySHkpEaQn5kAP73i3eYi/Ndvu0TfX37hw8fP/PjTL/znb7sRpvfv3vDm5RYv1ldYfDrNxPgT1tbW+Pz5M7/++nsM6sdPfPr4nndvX/PTj5/4/OkDH96/5fWr3bLyy801Xm1v8HZnW8hzefdqZ1fU/h5rerGxzs7WprDDs8eL2FhdYWdrk9nJCRpqHpEUF03ujcvUVpRw++pFinJvUlNeTHHeLcaHeni9uUJZYS5Z6clUlxUx0tdB/cMHlBXmMjk6xMvNNcYeD9Ld3sJQXze9Xa10tjUyOtzH1PhjeruamRwbZHJskOaGRzwovkNpSS53si8TfyaI87GhxAS4EXbKhnvXU8iIDyQ7M4aMpCDSzvqREO1OQrQ78ZEeBPtYERXmQnpyGKmJIVy/cpb6ugJy7qSTeSme2zkZ5ORcIiEhjJiYMLKzs7h8KZ3GhmpqasqYmBiitraUtLR4trcXGB5u535pHlevXaCru5mp6REGh3rY2Fzh9bstPv74mlt5VwiP8cPSUQcTGzWMbZVxDzTB3EkZSxdVEtJ8OJvuS1SCCzFJ7qRnhRB/zpOgMBsizjgTFulAWKQTsfGeZF6O5E7eOa7fPEtkhCv2djqcS4qhrqqSwd4ulp/NCZ2IlYV5oWMwNTbCxOgwE6PDDPZ20VxfQ0PNI6FD0NfVTkdLI62NdXS2NtHe3EBPRyszE094NjvF/PSEsBsxPz3Bwtw0W2srfHz7in/89gv8469sra3Q09FKQ80jmuqq6WhppLu9haa6arrbW4QOx96M7JPhASZGh5mZGN9dc5ndfS23tjSRe+c2N29ep7KynMLCe+Tn53Ez+wYXMjMICgnk6vUrPKqroq65lvhz8ZwK8sTN352US+cIjArA2NYIN39XrFwsMXUwwtbDClMHA/QstdC30kZVXwFNYxU8AhwQGMuiayqHrqkc2kbSqOmKo6x9AhWBKOp6J1HWFkVe/Rgn5X9AVOY7JBUPoKh5HCWtE8iqHkFdIIaJpTKWdhpo6UlwUuZ7JGT3oWUojY2LLkbW6uiaKaFvoYaVswGu/vb4R3oSGO2NZ4gLelbqRCTtkqb1rNTRtVJHy0wZHUs1TqqJoGmujJ6tJto26mhYqqBhqYKSsRxKxnIYOggQmKlhZq+HqZ0AfQs1tM2UUTOUQ8tUAWt3Q7QtlNAyV0TVSGqXeSAEpKlj5KSBsbMW+vZq6Ngoo2WpgJqpDAr64sjpiiKvJyYErcnqnBCC2VRNpLHxNsIvxhVlUyk0rRUwcNbAxF2AnqMaisYSHFP5ge+l/sIPMl9yWPE79sl9xfeyX3JI+XsOKH7L9/JfcVRtP/ulv+L47/cQ1zjCCeX9HFH4niNy33JA5mv2S37BAZmvEVHch5j64V0YnLbILrBN5SASSvtR1RFD31wBfXMF1PVOIqd2BFnVwyhoHENVRwxNA0kExjJoGUqhqiOGvPpRZFR2XQlxlYMc+/1+oioHkNMVRclQAlmdE7vUauX9yOqcQEFfHFUTacTVDiGiuG8X2Gcuv+sq2KqhqncSgakc9qcMsXQWYGCljJ2HAQ6eRvhHOBFx1pvAKBccvYwxd9TC1F4DM3ttHNzNcT1lTeK5SJLSo/H0d8LMRg8bF1NOBTgRFh+Aip4czr62nD4bhKGdDmpG8miYKCOtIYqCQAK3AAcMbXQwczQmt/g29x7kU15VRu9QH7X1dZRXVlCQX8i9uwU8LCunqa6e3s7d548no4+ZnBgTiocno4+ZnppgZnqSwYE+7uXncTfvDnm5ORQW5POwspymxnpamhupr6uhu32XOzE19kQYS99bDF2Ym2Xp6TyriwtCp3uPYr2xuvK72Nidkv7v1974w6vtDeH/qQ9vdvj8/o1waGOPS/NyfZ2X6+tCqOXLrefMTj1hoL+L3p52NjdWWHu+yNu3r3n//i07O6/5/PknlpfWKCwqZeflz4yOLRN1Jh2Brg0qaiZIyWijqGyIjp4tElKaqKqbYmzqgqt7KJev3MMvIBYVNRNOiO2Kh2PH5YWdiJOSakIBISquLBQXe1EmFTUjDI0dMLd0w9TcBSMjO9zcAvHwCCYgIJrQ0FhMTe1RUdHFwsIJPT0zvL2DsbR0xMHBA0Mjc2xsnfD1CyYmNhEHB89d2FxPd6dQCa4sL7K5scb21m4sobOjjbLS+3R1tjM8NEBvTxezM1M8eljBnZxsrl7K3H3QXn3OP//5TwYHRrC0skNOUY3IMwnY2LsQd/YcRcWlFJc8IDcnj/vFJUK1uLb0jKHeLiZGhnjc30NnSyNjwwNMPH5MX0fHvywiLT2dZ/P5qjB+tEef3ltiejozzebzVV6/2Obj2zesLi7wdGaa4f4+Bnq6GerrZbC3h5mJcSEDYnVxQciQ2N2FX2egp5uKB/epffRQCJjbWnvO6uICMxO728S9nR20NNTT290jdCKGBgbp7e6hv7eP4cEhRh+PMNg/QHxsHPeLS+hs72BzfYPlxSXOp5yjvraOyclpHo+Mk55xidi4RCan5imtqEZOUY2MzKuUVtSSfuk6lTVN5BWWknrxKrYu3kjJqSMiKo2amgYXMy7weHiM52tb1NY1U1lVT3VDGxev3OJhdRPVdc3U1DZSW13HQE8vzxefsr7wlJHBIWoaOnH1i8TU3otjUir8j//5RyydTlFe18z04grn0jP4w//2P9j3wzd88+UfUZI7gZONHp7OxhhpiONoKEmokwbnQ6y4Eu3MlQh7rp2253a0CwWJvhSfC6bwfAh5KcHcTY+g6GoS11MjSYjwIibUFScrNSz1JDFVO4qp4iFctcVJcDciM8SBBE8TjOT2422riZGGOJa6coS42xDgYEG0hzPRnm5U5N5moredlckR5oe6GWuvpyrvGjeSI7mTdoaSy4nknQ8nLcie835WnPOz4LyvBUmeRmRFOJPsb0fGaQ/SQpxJDXYiNzmIymsJVGTFUJQWxp2kQNJCnMlODiXe34mb56Ope3CH6qI71N/P42pCCFGupgTb65EUYMfFM55cjvPiQowHyWF2xPqakRZuT1aUC4leRiS46pIX50HN5QjyEzwJtVLGz1QWP1NZzvmZkRpgQaybLknepkQ6ahPlqEO4rSbBlqp4G8rionUSb0N50gLsKLsUQ1FqLDkJ4dyMCebqmUAuR/tzKS6A1EgvTp+y5EKMHxfjfInysSLilDmJgY5kJwfTU57NWGMxuakR3EwOJzMmiKm+ZjYXJvn142t+/fEjP/+0W6L+2z/+zs8//8z7d7sl6bcvN1mem2Bu8gnDQwMsLCzw6tUrPnzYhXX99p+/8J+//rzLg/i9UP3fRcTW2opwdnOPTL35fJXVxQVh92lq7IkwNrgXWdybXN6j0C/MTf8+qxpNelIs3q72hPh6cCk1kYvnEhjuaePXj6/p72iiOO8WrXUPeTo5wkBnM6UFd3hQmMvbvTf/zTXmpyeoflhK0b07DPV3sfRshuaGR0yND/F0dozHg12MDncxOdZPbdV90hIjifJ34bS3DaGnLCm4nkxCuBsJ4S7EhTqREOlGeqI/yXFexEW443/KnNgIT7KvppB3K52y+7d4WJnD/Qc3KC27TVX1Pe7evUp0dABnzoRSUHCbjvYmGhuqGR3tY25ujDt3rhAXF0Zh4U16exvJvJzC1evp5N/L5m7+LR6UFvLx0yt++vU9g487uZ5zkaxbqTh4GGPvro+9pw5eoWbYeqjjHW5C7HkPAqMscfTQwNZFGRcvbexcVTEyl0Df5CTWDspY2ili56iOb4AZMfHuxCZ44OlphL6eNN6nHCi/X0RfVztLT2fZWlthcX6G1cWnPB7oZbi/h5HBPiHR9cnwgNDt2XMk+rs7GOrrFv58Z2sTPR2tzE2Ns/R0lvnpCWYnx4QCYvnZHFtrK7zd2d7NIf/0ienxUTpbm4QiZO8epcUFNNZW0dpYx+hQPxurSyzMTTMy2Pf76tMso0OD9Pf1MDTYT1dnOxXlpeTl3SEnJ5sHD0pITT1H8rkkiu8XkXX1Mg+rKskvvkdkfCR+oX64+rnhGexFxNlIfMN9cPF1xivEEzsPWzSMVLF2s8DWwwIzR0McvW3wCnXD7pQlOubqaBvJoG0kjaaBJGq64ihpHUdRUwQlreOoCERREYihoCGChMJ+oYhQ1hZFTXdXYGjrS6Kkfgxphf3IKR9CTVsMfRN5LBy0cDxlhJm9NqZ2Wth7mOLqa42jtzUeQU54hrhgd8oCB28LnHytdiNMVuqYuxhgZC9Aw0wJSY0TaJrvwuCUjOWQ0ZVARlcCcY3jnNQ8gYaZEprGyuiYqqKqK42yQBItUyW0zZTRMJZD11IFNWNZVAylUdAV24WoaR1DTlcUdTMZdG2V0TCXQ81URsgp2HtwFlc7hKTmUeFHGcFxFA1OomYqg4a5HAr64oirHUTDSh51SzmUTaWQ0hHhsMK3fCfxH/wg8yXH1Q7wrcR/sF/2K6ELcUz9AEdUf+Cw2g9I6p/giML3yAiOo2OjjKmrAAMHdZQMJZDUPIqExhEOy37DMYXvhX+TmOpBRBT3cVj2Gw5Kfom2iQwa+hKo6oihqiOGmq44KgJR5NSOIKHwg1BA7IlEVR0xpJUPIirzLUckvkBS/Qgiyvs5rvQDElrHUDWRRt1CHiVDCU5qHkXVRBp5g5NIaBxBRlcUGcFxZPXEMHLS3I2FWaugb6mEvqUSFk7aOHgaYeGkjZmDJk7eJkSc9SYg0hmvEFtcfM2EgkPbRBZbVwNOR/txPj2eoFAvrmdnYOtsypmzocSnRHA2LRpTO10sXYwRVzzGV4f/iL6NJkb2Ar4/8QWSaseR1RTbfQ352HD6bDD17VUUlRcyPDbEysYqo2NPaG1vo762gdbmNjpaWmlpaBTGxJeXFhh5PMTgQB+DA320tjTR2FDHQH8v01MTFBbkU/qghIb6Wnq6O+np7qSttZn2thb6eruprqyg5mElzfV1Qkdijxuxl2jZm35dmJtl+dlTYSdia233wGN18Slrywv/K970u4jY2VrfZT/8LiD25r73xh12ttbZfv58dy10coypsRH6e9pprHtEc1MtQ4M9rK484+WLdT5//shPP33mxx9/5ueff+Xd208sLD5nY/0D9Y0DODoHIiOng5yCHuIS6kjLClBRM0FaVoCElCaKyobo6tvh7RuNprYlx44rcuCQNIePyiByQkEIkDspqcax4/IcFZET9iL2ytR7cSYdPWtMzV0wNXfBxcUfP79I7O29CAqKISPjOuHh8Xh4BOLnd5rExHSuXbuDv384p04F4Onlz+mIGC5n3SA94zImJnYYGdnwh7raaoaHBpicGOP56jIry4tCNXjzxjXycnPo6+2mt6eLyYkxKspLOZsQR/atG9y4ksVwfx8LT5/R2tpK7p17hIVHoa1rxLm0TG7nFtDc1k1rWxeNTS0UFRSTdj6Vxfk53u685MlQP93NDcyMPuZxTxftTfXMjI/yuL+H2oflDPb2sPR0no3VFeanp5idnGB7fY1P797z4c1bYSnzyfAQC3OzwgWX969fCcnTHS3NjA4NMju5y6eYGnvC9vqasBOxV7h5vrQodBv24HLjI49ZXVwQ0q9fbm6wtrzExOgIna0t9Hb3CMVDTVU1xYVFlJeW0drcwtDAIDNT0zwouU9KUjLlpWU8GRlleHCI/t4+qh4+Iu18Ko2NzSQnn+PCxUt0dfcTHHIaWwdXcvOLuV9RQ2VNE3ZOXhyXVMQv9Azhcee5llNMXXMnLS1tFOTfIz0tk6LiUjxO+eLq4Udyahaausa4evoTHBcoxloAACAASURBVBZFbl4BHW2dDPX1Mz81zsTQAAV5d7F3DcDQ1oevDkvzf/y/33JcSpXrd4q4X1FFXVMr3r4+7N+/Dw11Jf7yl/+Hv/zp/+LkiR/w9rDhdKATntaqBNiqEuOpz8VwO65GOJEVasf1cEfuxntRlBLErRhPHmTGMtJQTFfVPWKD3bAxVSPA0wo3Oy0cTOSx0RbDWk0EbwMZzvtacuW0M2e9THEzlMVeTxpNmYMYq5/EWFkSKw1FMkIDOXPKhfzMdB7evU3B1UxunU8g72IKVxJOcz7Ui9vJERReiCM3KYRrUae4EGTH9Sg3LgbYcCXMnrxEP/LTIriZGExGmCsxHmbEuhtzNdKN3ER/rkS4khm+G23KivElIcCZywmhXE+LpTL/Fk1ld8k+F0GCtxUBNlrEeJqTGePFlQQfLp7xICPKhcxoFy5E2HMn0ZtLYTaEmMqS7mVAZVog9+JPkeFvQaCFAqf0T3LOz4wLITbEuumS7GPGWU9jEj1NOeOsR6i1Ot6GsjhpiOEmkCTJy4Li9AhSfVy5FhFIfkoMOUkRZJ0JICHAmUgvG5IjTpF6xodzUV6EeVoS6W1JjK8Naac9qM2/xEhDMfkX47ieHEZDSTY5mSlsLEyzujDHL59/FwS//SbkRKyuLPHzx7e8eL5AV2MVzTUVPKwsZ3BwkNXVVV69esX79+/58ccf+fjxIzs7u5GlvU6E0MX4fd5zbXl33e31i23WV5ZZWXgmtJkfD/TTVFfL6NAgi/Nz7Gxt8vrFtjDWtLG6W9atLi3h6oVzXMlI4XJaEtcunufGpTQupMRTeOcGC9NPmBsfpv7hA+7n36avvZHVp1NMjfTzqKyIkYFeIdBsbmqcitIicm5d5cnjXl6/XKOtuYbVpVk+vtvi9ctVttaf7Rab6yu4eyuT4uwMLicEkRjuzuWkIOJDnAjyMOL2pShK8s5z92YiF1OCOBvtSVSIMxfOneZezkUK8q7QUFNC6f1blFfcprTsNiX3b1JYeJO8vCtUVBTx+HEPQ4M9PBkdpLu7mcnJYa5fz+Ds2QiSkyM5f/4MwaGnOBMbRFCIJynnY8gvvM361hLTc09Iu3AWN287QqI8iYj3IjrJi8gkNwKjrfEINiD8rB2nExxw9tHE3E4WExsJjCwlMLGWwsRKEoGBCFb2CljayWNpo4CdoyqePgb4BZri5qaDmakiXh72VFWU0tvZxtOZSdaWF4Sdg/bmBhprqxjq62Zuapz56QlhpKmloZa6qkq62poZGewTlqmfzU7xeKCXgZ5O5qbGWZibFjoRC3PTLM7PCBkSuyJ0h+31VVoaaqmvfkh3ewsdLY30dbXT2lhH+f0ioWDZEzpTYyP0dbUzPz3B8rOnDPb20N3VQVdnO1WPKqkoL6WyspyiogJyc3NISUniUlYm5ZVl3MnLIS0jlYiYSNx93bF0sMTU3gxbdxts3Kxx83clLC6U4JgAAqP9MLYzQEZdEi0TVYLO+BJ0xhcDawHSauLIqIujaSCFur4YKjrHURaIoCwQQUn7GIqaIsKTbCWt48iqHkFS8QAyKodREYihpnsSFYEYts5aqGqLICn/HZp6YpjbqGFkroiytigyKoexcTXA2duc0BhvQs54YethjrmTIZYuxuiYq2Phaoi8QAJlfRkEFqoILFTRMFFEUuMEEurHkRWcRMlABnkDaeT0pZDTl0JU7RgH5X5AVO0YshonUdGRQV5DDHkNMdQM5VA1kEVeWwxFnZPo2aghryMujOWomkj/3nMQR0FfDB0bJbQs5VExlkRGIIKk5hGktY+haCCOqonU7oKTkQTiagc5rrQPGYEImhZyaFnKo2wkgZKJJFI6RxHXPIiYxgGOq+5jv8xf+Ebij3wj8Ue+OPlvfCvzH3wt9e98J/tnDqp8yz6FL9mn8CVigqMo6IujYiiJiZMWHqG2nAqzw8JNFz0bFYwcNBBV2o+4ykHEVQ5yQvEHDkt/zQGJLzgg8QWHJL7EwEIRbX1JlDVEUFI/hpq2KOoCMRTVjiKtsB+BgRTa+pLCa+97knL7OCb11a4oUT3AcZUDiGkeQVrnBNJ6okhqiyCmeWR3YUr3BEcV9yGudRQJrWPIGohj5KKNrq0K8tonUNEVx9BaBXNHLQSmcmgYSmFqr4GzjykuvmZ4BtvgEWiFhZM2GoZSGFqrcDrBi7sl1yituEd5RRGno4J4VHOf8oeFjM0M0dj+CBdvW1R0ZFDUksTUURdtM2VEFQ+joHsSOR1xjivsR8dCGU0TRWzczci4cY6qpnJKqx7wqO4hbd3t9Pb30dzaQmtzG92dPQz09DL2eISnM7MszM2zuPCUvt5uWpobaWqs59HDCmqqH9HX283kxBhTk+N0dbbT3NRAR3srjQ11lBQXUlR4j+qqh3S2ttBcX0djbQ0tDfV0tDTT3d7GcH8fU2NPhAmWvbL13orTXprl6dQUi7OzrDx9ytriIutLS2yurPBibY2djQ0+vHrFx9ev+fTmDR9fv+bN9jZbq6usPH3Ks+lpZsbGGB0YoKOlkdpHFTyquE9TfRVjT4ZYX1tic2OFTx/f8Pnzx9+p1R95/nydudkFVp9vcfNGEQmJWegZ2CMhpYmElCai4qpIyWgjLqGOlIw2R47Jc1xUmaMiCsgr6iNyQgmxk2qIiqty5JgsR47JCkvUe9GmoyJywiiTjJw2cgo6SEprICOnjUDXCgsrd6xtPQkLS8DPLxInJ18iIpK4dCmbu3dLuX+/muTkTGJjU4iNTcHDw3+XWm3nTEhoJIVFpURExmJr6465uSN/6O3poqmulpbmRuZmp5mcGBMixnNu3+L6tSt0drQxOjJMQ30tAf6+PCi5T2V5BXl3cunv7aOhrp7GxmaKS8oIC4/C0ckNOydXBgZHaWpuJ+vKDaqra+ls7+B8yjm629vobm+jo7mBptoqJkeHGerdFRHD/T30tLfQ29lGT0c7z5cW2Vp7zuOBfjpamn/vS7zm8/vdacjt9TUmn4yysbrCrz9+5tcfPwuBcROjI1RVlNPV1srI4AA1DysZ6uvl3asd1paX2Fp7zszEuHCtqaOlmdbGBh4P9AvjU6+2t/j49g0f3rzm7c5LXm5uMDs5QXvr/1LY9bUNFOTfI/vmLaFY2NpcZ2pikpamZmqra6h+VEVFWTm11XWUl1aQmXmZioqH9PT0UV/fyNVrt+jq7KO8ooq4+CRCQiN4UF5Fa0cv+kaWSMgq4xlwGlsXb67kFHEl+x5ZV24QGBiMja0jmZeuoa6lh4GxFTdy7mFq5YC0ghoq6gKSU9Lo6uphsLeP4d5e2hrrSE/NIDIhAzOnQL46LM3+E/LsF5Hh6u0CHlRW4xMQjL2jA2eTErCyMUddQ4kDB7/jf/6f/ztqmgqcDvMk0NUIVxNp3IykOHNKj0vRTlyOdCQzzIGsCGduxnjTlHeRzSed/P3FM54ONJEa6Y2NvgIulhp42GphoSOGheZxPExkiXAUkBZozeXTTpwPtCLUSRsj5UNYap4k3MOCUBcLEvzcGHpUxtUzEeSmJ9F8P5fCrPPE+DiT4OdCapg3mZG+3EuPISvCi+z4AG7HBxDnYsSlEGcuhzmRE+PFldMuXIn05HKUN9fj/EgLdCTKWZ/MUEcKU8PJSfDnYpgzV2N8uBLrR1ZcIDeSTxPj50RpzmUa79+m9MZ5biUFkRRgR1KwA5divbkQ7U5GlBvZKf7cSPTmfIgVd1P8yIl1w1dflEhLeYrPepIf50ZBsg/Rztp4G0mREWxNVoSjUESk+JqT4GFMjIs+kQ4CQqzUOKUng5tAkmgnfW7GeJPq68Y5bxdSfFzICPchOyWalHAvnEw0cLHQJiHiFCkxvpwN9yAtxo/EEFeivKy5kRRG2c1z3EwM5u6FMzxpreRqSjQTA+182Nngw5sd4J/8/NNn/uu//sHiwlPGR4b46e0r1p9NUZ5/m4LsK1zPyqShoYHFxUXevn3Lp0+f+Pz5M69fv2Z1dZXtrQ1ev3rJxw+7Ze2Pb1+xs7UuLM3u2cubz1d3ncnlJaGDODE6wsbqCgtzs6wtLwkL19vra78fKIzRUF1J5YMCiu7m8LC0kNKiPPKyr5KXfZXLaUm01j3kcW87zTUVPHpQQG9bAwvTT1iZn2RkoIuXW89593qbl1vPefVinYHeDsqK7zEy0MXC7DjzU6O82lrl09sXvHu9zs72MrNTw7Q1V1H7qJDexvvcSDtNWow3cSH2nD/jhoedGoXZCdzPTaa2/BrXLkSQEufLuXh/bl1J5l7OJXJvXKC+uoT62hKqawq4nZPBxcwEiouzGRpqY2Vlhp2dNebmxlhfX+Cvf/3MzMxjrlxJpb+/levX0ygpuc3de9eIOhOAi5s1za1VjE8N0txWzeVr5/ANdMbO1RgdEwW8gqyxcdXG2VcPZ18dfE6bEpPqSnCsFTZuSpjYSWFiI4HA8AgGZiewsJFCx+AYlray2NkrYO+giL2DEs5uGnj66OHlrYuLiw6hwR40N1TT193G7NQTVpfmmZ8ZZ3F+hrqqSqoryxgd6md9ZZHVxadMjY0w0NNJa2MdNQ/L6etq353SnRwTchzGHg8KOwyzk2NCbsTyszkW52d4NjvFysK8EBy3vDBLxf0iSkvu0VJfQ0PtQ3raW2hrrqOrtYmRoV76OtsY6u9i5dkc46OD9Ha08mx2d8mlqbGexoY62tpaqKp6SENDHU1NDeTevUNM3BkKiwvo6Grn6q0rRMZGYetkg4fPKbyDvHHwdMTCyRxXPxecfZwIjAogIjEMG3dLHLysCYz2wcbdHEsXE8wcDVDRkUFGXRw1PTmUBZK7p9i6J1AWiKCicxw1PVFUdU+gqCmCrOph5NWPoqS1G19S0BBBUfO4sA8hp3YUZQ0RJBX3o6R+DD0zeQTGMsiqHkFBQwRDaxXsPYwxtNXAzF4HEwcdBOYqmDjuni6rGsqhba7CSZVjGNkL0LfRRFZLHHmBBOLKR5EVnERCVQRpLTFOqokgpnKUk2oiHJH9ge8lvuao3H4OS32PgkACDWMFVA2kUdaTRkbrBNLqIigbSKFuIsdJ1SMcV9iHvI4oaqYyyOuJIaV1FBmBCCrGksjpnkBU5cAuc0H2G8RUDyCtLYKc7glkBHvEZxFOqh9CSmtXYCganERKRwRp3eOc0NjPUaXvOaT4Nfuk/sIXov83X4n9kX0yf+YriT/xneyf+VryP/hW5j/Yp/A1X0n9O19K/omjavuRFBxjn+QXfCP2J0RVDiAjOI6k5lGUDCUwcdFGVvs4coITyGiJcFL5IMdkvuWI1NeckN+HtOohlLVPoKEripaeBJp6Yqhpi6KseRQl9WMoax5FU/ck6jonUNMWFf6chq4oKhoiyKgc4ojcNxxR+J6jivs4ovA9h+S+5ZDctxxR+J5jSj9wSO5bRJT3I6K8HwmtY4go7+eE6kF07FTRs1PF1EkTDUNJBKayGNmooGuugLmjFh6BVrj6mWPtqoudhwHGtmroWyoREuNOWd0dOoaqqG4qoba5ko6+Fm7nXyPrZgbXbmdyNfsiw+PdRMYF4eHviKquLCo6MkgoH2ef6Jcclz+IjLY4SgYyaJqqoGIgT3hCENlFNwg+E0RIVDCxybF09nXR0FRPU0sz3d3d9HR109fVzfT4BMvPFpid3D0Ufjw8SFtTI4UF+dy4fpXCgnzKSu9z53YOt29lE+Dnj4WZOZ6ensTFxZGSkkJWVhYlRcVUPXxExYP7lBYX8ai8jPrqKloa6unv7mJidESYYll+9pSlp/O/U62nmB0fZ2xoiKnRUeYmJlicnWX12TPWl5bYWF5m+/lzYVTp5fo6L9bW2FxdYnl+numxEYZ7e+ntaKW5tpau1iY6WxppqHlES301o8N9LD2bYXXlGc9XF3i1s8WzZ/MMDPTR1NTEpUtZhIdHkJqWib2jDy7uoegZ2COroIfYSTVERJWRlNZi/yFpjh1X5NBROaRlBYiIKiMuoc6ho3KIiqvy3Q8nOXxUhv0HJfjhwEmhK7EnIvYiTfKKOiip6CMtq4mcggA9A5vd+7oF4ukZioGBFdraJtjZeeDi4sulSzd59KgZd3c/bG1dsbd3JygokuDgKByd3AkIDKOsvAobWydsbV0xMbHhDwM9nTwZ6mdksI+utlb6u7sY7O2h9tFDaqqq6e/to7mxieLCIiIjIzl16hQtLW08elRN5cMaKh/WcOnyNWLjErmcdZ1Tnr5ERsVSXVNHS3MH+fkF9PUNsLG2zvDgEI31DXS2tjExOkJu9i3y7+TQ0lDP6uICg7099PV2M9jbw5PRxyw8m2dp8RnLSwvMzkzR29NFZ0cby0sLwD/Z2dpkZ2tTONH6119+5m+//sKr7S1hcXvp6Ty1jx7SVFfLs9kZni8t8uHNaz69e8ubV6+Zm5lleXGJyfEJOtraGejrF1KoJ8bGWV5cYntzi9c7r/jx02c+f/zE1MQkZQ/KuZx5lfKyKvp6h6iqqqGgoICKijKamhp4MjZMV1cHAwN9dHd3UlpaSmdnN4UF97mTc4+y8irizqZyO7eA0fEZ5p8u0djQSl1NPXU1tWReuEh/bx+1tfUYGpgiflIa/6BwYhNTOeUfjqSCBopqApxcPUm7kMXt3AJ8/EPw8Q+htqGVju4BOroHiD4Tj5u7F6EhEeTm3iU0OISoiEhKyx4yOrPKzfxHHJPU4E/fHOHLfSIoqOtR9qgWO2c3jolJkJSWhk9QEOYO9vzx66/48sB+/rx/H98d+AYbA0VCXfSwERzH1VSGU1Zy+Dmq4+ugToSXCSnhHnRU5LMz+5j3z8b49fkMSz213IzzISXQmkBnHdxtVXE1U8DbTpVITwPOBpmTGGxBfIA5Ya66BDkK8DBVJcTJGC9TbfzM9Ll77iwPLqXyICuJR7fOcTspmJQAe9JCXDkf5EyCtw0Zwa7knA0hK8KL9CAXMgJdSPN3ItXPkSvhnuSeDaXkQiwPMmO5fzGGW3H+ZAQ7cyPWm/xz4dyI8eVKpCcZwbuxp6xoH7KifYhwNSEj3JORpvs8upPBtaRgzp92Jz3iFCkhLiQFOZEe7s6FcDcunHbhZpwXWRHOXAq1I8ZRAz8DMTK8Dcg/686tWFfSg6w4ba9OnLseWRGOJHkbE2ihRISDFrGuBkQ6CIhx0SfGRR8vAzlslI4SYa9DcXoEsa5WeJtoEu9tT2KQO1G+jpjrKuHrZsnZM/6YG6rgYCHg5sWzJIR5kXsxgdPulhReTqT4cjwpgdZU3IinJjed7qp8dpYn4beP8F+/8fe//Qr8k+2tDcZHHjM1NsKzyTFGelpprCihvCCH+4X5TE9N8OH9W3ZebvPyxRa//vITv/7yE9tbG3z6+P5fIHPv3r7m5YstVleWePZ0jvGRx0Lq/OSTURbmZoXFtz3reWvtuRA29+HNaz68ec3G6srvHagpRoZ6aW9uoKH2ITWPyqgoLeJBcR6lRXm/C4xsSgqyaagpZbCrifGhLpbnxnj9YoXXL9f48OEl799ssbI4w/baIi+eLzA5PMDSzCSzTx7zbGqU7dVnvN5+zvbGEmsr8wwNdVBWcpsHdy6QlRzM5eQAUs64EhtqTWKUPVFBJoT5GxMTbkNClBNxka5cyYgiOSaQnCtplBfk0ttWR1dHDYNDLZSW3SEtLZacnEtUVRVRUHCDzMxk6uvL6elp4uLFJAYHWxkYaGF4uJ2GhjIKC2/S2FxBTFwwpyN9qa4t4eWbZVo7q/D2t+f0GU8cPAxx9jLGxccIew8Bli6qWLmq4OitzakQQ9xC9HD018LSWR4TGwksbSVxdlXE2VkBO2tpHO3kcLCVxcdTC89T2ri4quHpJcDOSQlDEyl8fB0oKLhNb28r09MjLCxMsbQ0w9zsBA31VVRW3GdosIf1tWU2N1aZn5ti7MkwY0+GmRgf4en8NLMzEzwZHaK/r4vhoT5mpsd59nSGudlJnj2dYWryCUuL8zxfXWR6aoz5uSlWVxaYmXjC4/5ummoraXxUwZ2bWdy8dIHCvFsU5tyiobqc7uYGHvd3MtDRyvjjPoa62lman2RlbprN1UVmZ6a4mX2Ly1eyyC+4x63bN7lf8YCHtZWkpCcTmxjDxWsXuZZzjeizUdg422DrYoNfqB8BkYHYedjjGuCKe5A79l622Lhb4uRji3eYO/6RnhhYaiKvIYaI1D7+P7beMyrKNN/a953piWfOmTmTuts2IjlDAUVRUEXOGckZyZIkIwhIUEmKiAEQkJwFCZIlI4IBE4o5tJ2nw/R0T5+Zd/7X+4GWc85a/w/3Kh4eaj0filrrvu6992+rC2URSpURmW7kGfQkCjh7GWNpp4OplSZSczUMTZQxtdLE3EYbsbESYmMlhIZy6Ihk0BPLbp52S83VMDJVQUskg8BIDl0jeYQmSkisNbFwFGFmL0RspYW+uToSe12M7fUwtBVgaCvA1MUASzcp5q5iXINssPUwRt9cHamdLhJbHbSMFNAxVkbdUA4NsRz6lhoILdRRE8uibiiH0EIdHVMV5HW2o6i3Ew0jeXRMVRCYKKJtvGED0pJu2JIkjjooG+xCRbz7RzBQ37QvyettQ064fSPMbKyIjM5W9uhuR9tcGT1rTTRMFFCVyKNsKIO6sSL6tpqYuImRuggR2mihaaqIqrEcKqYbp/kyom1s1/oz72v+gW2Cd9mt/wFbtf7ETr33kRXvRM5wJzKi7ezQfY/tOu+xTfdd/qT+O2SNdrJD+D7bdd5Fw1IJPVt1dKxVMXYTIjBTRNVgF2oGu9AzVkDfVAkdiRz6xoobmRVLFczsNTB30MbQQhFdyR50JbsRSeUQSffg5GaAq4cYW0ddDI3lMDRWwNJWA0trTfQlsigLt6Oovx1lg52oGcmgaSyHprEcakYyqIh3Iae7FRXxLoRWqhg76yJxFCC0UkVopYrUQYClsy4OHmKcvSXY7RVh4aCLpaMe9nsNcfUxJTbFn/A4D7IKYqluLKG9r4qTVXn0jTRR336as40nySk+SGF5LvviAohJDsPGyYTkgzGcOH0UsYkARw8btA3UUBepYGwvQd1AFXkdOQysRRjaGmHr6UBsRjzlNac4feEcJafLqG9pYG5pnoGhfto72xgdHWZuboalqwvcuX1r0270Vgm8MjLCzOQEU+MTTIyM0nexl4b6RurrG8jNzSMhPplD2XkcOVpK4ZESKk9Xc7F3gImxSRbm5lm5tszS4lXmp2eYmfzvaU3Xr85z89oit69f4+7NFW4tX2Vpborl2WluLC3w8M6dzQPkOzdv8PDOHdZWV3l4d5Xnjx7w8sk6qytLzI2PMjs2zLWZKW4szHJjYY6VuWmuTk2yND3Jytw01+anubEwy5MHd3m2vsbK1Xnu3b3Fwwd36e3tITMzg/DwUAICAig9Xkbu4ULiEg9h5eCLhrYJGrpm6AgtUVQ3RE5RiLKmBEUVA5Q0jFDTlG7+fpe8DjJyOsgo6iGnpIuyugGqmoYoqYlQVhehIZCgrWeCtp4JRib2GEisMLV0wtTSCYmpHa4egYSEx+PhHURoaAyODu6Ym9nh5RlIclImuTmF5OYcJSe7gPS0Q7jv9aG05CR1tU1Unauj/9IwRceO4+LsgVRihkCgy5bFmSsszU2zML3hQX4LERMjwyzMzTM5PkFXRyclRcWkpqZTUVHJzZurXL9xi+WVVdbWn9HY1IadvTPR++M5c7aGwcHLzMzMUVFRycTEFVauLdPc2ETR0WM01F/g7KlKXjx5ysz0FQYHLjF8eZDrK9fov9TLxPgoK8tLPH70kAdr91h/uMbDB/c3as6nrzAxPsq1pUUeP/rvwMzbUM2HL55vZiTe9jvMTE5wa2WZ60tXmb0yyd1bN3nz8sVGkPr1h6zdu8/Tx0+4ef0GlweH6Ghrp/pcFbU155kYG2d56RqrN2+xevMW6w8e8uTRYybHJzh1shJHBzcGB0ZZWb7F1NQMMzMz9Pf3cW15gemZCbp72lm5fpWlpUVaW1sZHLxM78UBRoYn6eoaYF9EAtYObkzPLfPi5RtWlm9Rfa6GscsbstzLp084V3kaa0sbiotLSU45SFTMASxsXHHyCCAyNomUg7nUXGiluaOX+MQMIqLjaW7rZmr2KuuPnjM4NEpUdByRUbF4e/mTlZVNRkYmfQMjjE1f58b9V/iHJbJHRY8PZJR5d4csBUVlpBzMRkFVAxsXN7z3heLo44OcQIc/ysryy61bkddQRaKjSKyfLaHuEqIDzQj2MCDI0wB/N33CfMxJifLmWFoszRXHaCrL48XiKMu9dXSXZ9JZnkFGlCvJ0S4kRTiRHOnIofi95CV7kh3vSkqYHdmxbmREOGGrK4O5xg4inMwItTclzMaCzCBPypJCqMmL4VT6PgpjPChJ8OdYvC8F0d6UJYVQV5DCiZRw8qN8yIv0JTfcm6wQd3JDvTm6P5CqnARq8xPpOplL18lczh6KoTQxmFMZkZzLjuVURiTlqWEcjfWjOCGQk2nhHI3142RaOEN1pVw4cYhTBQc4lhbGkZR9FKVGUJi4j/wYP/JjNt5TlODH4TBniuM8OBLpSKqXIYXhNpTGu1AU50ZepBPpARYkeRsTt1fMPhtNopz0yQ13IjPIjiQvM1J8LMgKtifOzRgfqSqB5lqk+lqTHxNAop8jSUGuxAc6E+XvQqifEweTI8nPSeJ4cTZF+Wkk7Q/C3caIQ7FB5CWEUnYwhspDscS6G9FxMo3Z7tNMdlbx9av78K9v+ez1U/7vf/2NH/72DWv3N4KoD+/eYnVxnpbqSooPpVGUnU5fVztLVxd4+eIZn3/2Cd98/SU//P07vv/uW778y+f/a6zrF59/ymeffsybD1/x7Olj1h+u8eDuHdbu3N4sk3zy8AHr9+9tqoP3Vm/x5uULvvvma37427d8+9WXm8VzH79+xYevn7P+8B43ri9xbWme5WvzXFuaY+bKY/dq1QAAIABJREFUMMODPZytKKXyRBE1Z4/TUFtJZVkhR3LSqD9XzsLMCC+f3Wd1dZF7t5f58OUj/vX91/z18zc8Wr3Jlx++4smdVZ7fv8vrJ2vcX11mcWacW9cXmJsbpb7mBCeOpFCaE0PF0QPkpPgRF2ZNaqwjiTH2HNhvR0yYNUV54RzO3EdRXjyVpTl0N1XT01zP1ekxRoa66eiopbLyGMXF2ZSU5FBQkE5mZjyHDh2grq6C1tZqjhw5yJkzxVy4UMngYDuDg+2cPFnI5ZEuausrOFtVSkdXHcs3pxgcaSMjO5rs/Fh899nhHmCGo6cB9u56OHoLcfYV4ewrwtFHD7cQMS5BIhy9BNi5qeO8VwNfXyEBvvr4euoQ4KWHt5sWwX6GBAcYERBgSESkJWFR1vgFmrMvdC8NDWeZnR3h3r1lHj++y71717l2bYa+vnb6ejuZnZngwdodXr54wvNnj3j44C4P1u6w/vAeT588ZP3hPVZvrXBtaZ7rK1dZu3+bx4/WWH94j2dP17l39xaP1u/z9MlDbq9e5+6dm6zdv83K0hwri7OMDfUy0N1KfXUlHY3n6e9po7W+ir6uFvo6mhgb6mV2fIiF6THGBno2oONiOyNDfXR3d5JzOJeMQ1kUHDtKWlY6OQW5lJ8t50jZEUoqSohLicM/IoCAyEC89/ngGeyFX7g//hF+uAa44uznjKOPPS7+TviEueMT5o7NXjP0TDTRMVJGUySPpv4eBGJ5dAzl0DHc2IQaW2vi4iHFxlGInbMIRzdDbJ30sXEUYmErQGgoh6GJ8saptqkKplaaWNgKMLXSRCRRQFu4C4GhAiJTNQwtNDEwU0dopoa+uTp6pqpoSxQRmCijb6mBgbUWQgt19CzUEdsKkDjoYWing52nCebOBmgZKaBnqoquiQrKervQNVFBaKaGlpECYistxFZaCKRK6BgrI7HVwdBaGw2jjWCwwEwJgZkS6hJZVMS7N5eSaCcaUjlUDWXQMlFAx1wZLRMFBGZKCK3UEJgpoWIkh46lOhJnfYxdDTByEqJvq43AQg0NEyUM7HUQ2QkQ2QkwsNdB7KCLyE6AlpkKSkayqJnIo2Qsi5zhLnYJP2Cb4F22Cd5ll/ADZMU70bBU3iyVUzKWRcNSGTVzRfYY7OA9rT+yVffPbBW+x7vaf2Cb7rto2api6KaHyEELXWtVNCWyqIt3oyWWQc9YYTOvYmqlibWjDhIrVSRWyhhaKCIylUNPKoOeVAYDY1mMzBRwcTfAyU0fS1sNDI3lMDKWw8JaDQtrNQxNFVHX34my/g5URDtRN5RBUyKLllRu47mGMohtNDCwVsfITgsTJ10k9troW6qib6mK1F4bB09DXH0luPoa4+Ahxt7dAGdvCZ6BVvjusyPnaDxlpw9R01TK+eYy2vuq6B6sZfHmKA2dZ8kuySA8JYT4rGj8Iz2xdjbBysmYwDBPrB2NcXK3wcbJDGNrI8ztTTAwF2HiYIL//gA89nkTFBtKUGw4FfXn6Bq5RP7xY2TkHeLE6ZMcLT1G6fES+vp7uXnzOtevLzM4cInWliaGB/pZnJ1hsK+X4YF+5ianWJpf4OrcPEuL17gyMUVLcwfFRcfJzing6LEy6hraaW67SNX5Js7Xt9LbP8zytZsszM0zNXmFyfEJJsbGmRgZZezyMGOXhxjs62Wwt5uRgT6mxoaZuzLO7NgwM6PDTI0NMzGyscYuDzEyOMDk8DDzV66wvDDL9avzjA31M9TXw0hfDzOjl5kbH2FyqJ/RSxeZGLzE+EAfU8ODzI6NMD0yxOzYCKsrSzy8u8qtlSVGRwa51NdNS0sTtbU1tLe3Mjk5zuPH6xyvOIWHTxhGZi6oahtvLjkVEXIqItQEJihpGKGqbYy6jikqWlLkVQ3YoyRkj5IQORURSmoi1LUlaOoYo64tQUMgQSA0RSi2RM/AAm09KQYSKyxsnTG3ccLcxgkP32AiYhKJiI4nPiEFf78QPNx9CQ/bT0Z6Noey8khNySTxQBqJB9I4nHuEe3fXWbv/mLraJtJSs1BT1WbLlnf49a9/wy9/+Uu2TI4McWX0MuOXB5gcHWFydISJkVGmJyYZGhikvbWN1tZ2KivPUFNTy+rqHZ4+fc76oyfcvvOA0+dq2Rcaybbtu7F3cKGtvZulpWVGRsbo6+tncHCjzbnq7DncXFxJOpBIkJ8/TfUXuHP7FjPTVxgfG+Ha0iI93Z2MjQ5zfeUaT5884uWLZ7x6+Zwnj9e5dfM6iwtzLMzPcnVxnsWFOW5cW9psol6YmWZ6Ypyby9d4eO8uK1cXuX3jOh0tzVxfusrCzDTd7W3cW73FJx++3gjWrD/i/t17PHq4zo2V64yPjtF4oYGSomKqz1VxsbuH6StT3Fi5zq0bN7l/9x63b63S23ORwvwjJCWmcanvMpf6hjh3rnpDtpu+wuLVWS719zA3P8XyyiI9PV3U1tYyNDTMQP8w9XXNeHgEYGPvjtTclmMlFSyv3KKk+ASlxWWMDA5xZWycscvDHD6UzZWJKfr6+iktq6DgaCm2jp50XhymsLSS/OIKBsZmGZ9dprS8ipyCYhpau1lcucXKzbsMXB7HzcMXS1sHHBxdaWntJDYuEf+gMGoau1lYeUBW3nE+kFHl93/eyW/+811c3X0oKT+FgqoGv333fVT1hGxXUuI9eQX+ICPHO39+jz/u2I6uliLRAY7E7XMiLXYvwV5iPB012Gunjp+zPslhruz3tiMr0p/G0sM8XxhhpO4EJQn+NJWlU54bxcnCWIqzw0mPcSUx1IbkcDsSgiwJ3WvAfh9j0vbZEeEswUlfES+JFs66yjjrqpIf6U9Jgj/VuVHUHt7P2UPh1OREczYrgsqMcKpzYmg4ksLZrP1UZkRSnZ1Ade4BTqZFUnIglOKEYBqOplKbn0hneQ7dFYc5nryPNH97iuIDaC7OoK4giXPZsRyJ8SU33J3SxGCOJ+/jWNzGKNhzRxI5X5JGycFIcuL8KM2IpDQjksK4AIoSQyhNDOZIrDeHgu0pO+DN8QQPsoPMKYy0pWi/E4XRTuSE2ZMb7kCqnxmBFqp4S+WJcRWTHepA/F4p+53FJHqakhPqxMFAe6IcxYTZConfa0JBrD9pwW7sczbFz94IL1spydEBFB5KpCA7kWMF6dSeLWH/Pg887aSEe9lRkBjOwQhvTufGc/5wDLnhTpw9HEN+QiC1Zbn87eNn8P1X/PP7v/L5xx/y2UdvePLgHuOX+6k9dZLSw5mbELG8MMu1pUXW7t/l888+4fvvvt0c9/pfP3zPN19/yddf/eV/gcSnn3zEmw9fbXy3fwy5ffLh683v5Nvit6X5OW4uX+PVs6ebzdVvc0mfvvmQLz75mK++/IzPPn3Dq5dPefZ0nTcfPueTj1/x+OFdFueuUF5SSH11JZcvdTE9PkRPax2lhYfISU+gIDeNs5UljI9f4v6da8xOXWZxapTby/OMXeqmu6mOtroqbi/N8Y9v/8LrZw8Z6G1l9HIPs7MjtDWdoyQviby0ME4eSaQsL4ZDSV5kJrqTHOdIVqoHKXEuVJYd4GCyH+kHAqivKmFiqIvulnpGBnroaq+nqOgQhYUZnDlTzNGjmURG+hEW5k1a2n5aW6uprT3JwEAbk5OX6O1torr6OH19zYyMdHP12hUWlybp6W2m9Phhqs8fp7GlkoM5+4mI8SAg3BGffdbs9TfG2dsABy897L10flzaWHtqYuOlhb2HFg5uGji5qePpKcDfWwd/TwHeblp4umjg66FHcIARIcGmxMQ6kJjiQWSMC1HRPvT2tnDjxhxra9d5/Pgu16/PMzk5RGdnI70XOxga7GVxYYbHj9Z4/eoZz589+rEp9jFvPnzB82ePWLt/m9VbK9y5fYPHj9Z48fwxz5894uWLJ5vA8fjRGvfu3uL26nWur1xl6sooV8Yvc3mgm67WC1yoPcNQXydjw320XKimq72Bvq4WWhpraG+qpa25lu62Bs5XVXDuVBkVJ0tpaWuk+EQJBUWFFBYfIS0rnYSUA6QeSiU9J52QqBC8Ar0IiAwkPCECr1Af7L0ccfZzxj3YHdcAVxx97HHwtsNznzvhB4IJSwjCwcsKgUQNfRN19KSqGwqEiSr6xkroGMohEO9BTyKPrZM+Vva6OLtL8Am0xsPXHGd3CRa2AgT6uzGQKmJkqoK5jTZ2ziIcXMVY2etiIFVEU3cHuhIlDC00MbbRQWyugUCqhJaRApqG8miI5VATy6Il3VAINIzkUTeSR8tYCYGpCgJTFdREe9CWKKIhlsPQWht9c3XktbehrLcLRZ0dqBvIomequgkUbyHCyEaAtrHSxjhSU0U0pHIo6u9ATveDzTCykmgnewTvoyGVQ8dc+UdrkjoCMyU0pBvwoSZVQEG0GznhTpTEe1AS70HRQAZtc1WMXQ1QNpRF01QZbXNV1KQKqEkV0DRVRk2qgJxoo/Dtf5bFyYi2oyCRQcVUHjVzRTQslVEylt2ECHULpU2IeF/7T3yg9+4mQMiIt6Mg2Y2WhRKaZgrI6W5FSbgddfFutA33IBBvhNel5mqYW2tt2JN+VCBEpnIYWSptAoWZjRr2rno47tXHykELY3OlDYgwkcfYXAlTC2WkFipo/9gLoSaWQcNIFm1jBXRMldAxVUJgorgRRv/xWmSljpGdNkZ22hg76mLuIsTKRQ9XX2N8Q23wD7fbUB0jnPAPc8AryBobFwNsXAxw97dk3/697E8KwHefI0GRblg6GeLgY41zgAM+ER54h+7FwFSAq48d8SlRpGTGk1OYgW+wO5r6aqgIFNEz1sU/yp/is2UcOVXEieoKzjTUcLSilLiMJPzDg7F0ssXQVIKlnRWlx0uoPl/F4cM5FB07QkvDBS71dDM+fJnmC/WMDA4xOz3DreWbzM8uMDSwsZdqamyj8EgJ/gH7CAqKJC0th4rTdZyraabkxDlOnq6jpb2X3r4hWlvbaW5upa+vn5GRMYYGBunu7KK9tY2mhka62lq53H+JydERxi4PMXCxi77OTgZ6NrrD+i/2MNB7kY6WZtqaGrnU083wpUv0d3fTcL6KproaOlsa6etq52JHK22N9bQ11tPT3sLIQB8zE6MsTk9vAMrEBAsz01ydm2X2yiRDg330X+phcWGGu3du8mDtDl9+9RnwT05WVGJl54GhqSsCkQ2q2qYoqBmxR0mEvKohqtqmyKsaoqQhRUXLBEV1CbLKBuxWELJbQcgeJRG7ZNSRUxCgoKSLvKIOisp6aGgZIdCToiM0xlBqjZOrL67ufljZumBm6YC5lSO2Dq64efgSvT+BAP8QfLwDiIyIIS01k6zMXA5mZHMwIxsnRzf0hYYYiCT8/j//zJYt7/DTn/yCLVve4Rc//ze2bPkJW7ZsYcvV2Smuzc8wP7WxGR+61EdbUzMXO7u4PDjEyOVhJiauMDY2weTkFDdu3NqwM13sJyPrMHvkVdixcw+//8O7ODq5cb62gY6OLqqqahgfn6S/f5C5mVka6i8QGR5BbnYOR/Ly6Wpr5/rKNaauTDA2Oszc7DTNTQ30X+rl2tIiTx6vb5ZSvXzxjBvXlzcbC29cX2ZxYSMjcbGzYzNY09fdxcrVRT758DXPHq0zPz1FR0vzJmQM9vVuQsSLJ495uPaA+3fvce/OXZYWrzI7PUNPVzc1VdWMDo9w+cd/8pVry1xfXuHa1SWmr0zR3dlF1dlqCguKSE7KoK21iwv1zdy6dZsXL14wPDzEhYbzdHd3Mjw8RHd3N6Oj48zOLDIxPs301ALlJ8/gHxRBdn4RWTkFXBocxdPLj6CgEJoamhkfHeP8uSoW5xeYmpqhuaWDyekFzlbXk5h2iGOlpzlxpo7MghJqGrspPVWDb0g0jq6+uLgHsD8hFQtbZ2ITUoiJT8bC2oHo2ERGJ6dpbeumqPQkGYeOcOhwKafONiI1s0dGQQ0ZOWUUVNQJDovE0y8QRw8vvEL2oSTU5z+27eQ9BWU+UNPi99t3oqGujLONFA8nKQnRewn0MsTdXg1Pe3XCPI2I9bPmRFYsudH+VGYfoKkkh/meekqSQzlzOI768kM0nT1M5bFEDoQ5EOgiZJ+7mChvKWF7DYhwM8BWbwe+FprsNVLBRmMXXhItAsz0OeBuRe3hGFqPJtJ2LInWo4m0Hk2ioTCBurxY6vITOH0wguNJQZQlBlOZEcnpzGhOZURyJiuWuoIk2sqyaDyWRmd5Dm1lWRyJ8SXJ25qjsX40F2fQWprJmaz95Ed5kRvuzomUUCoPRlG434ckP1sq8+JoPHmIkoORpIXvpTQjkrN5Bzh5MJrq/CQq0iMoT9vHsVgvKtODKE/0IjvInKPR9pQkuJETZktGoCX5Uc4cjnBkv4s+kY66JHhIiXLSJ8xWlwh7IQc8TMgMsiMzyIEUHyvS/W05HO5GVpg7B/zs8LHSx99Bwl5LEWmxweSkxZCTEUtiTBDFBekkRvuTHB1ATIALhSmRHI4PpqE0k5HaY6QHWHEkwZf0sL1k7g/gxd1l+Nf3/OXNK3749mu+//prHt2/Q09LIycK8qgoOEx9eQkNZ8p5dP8Od++ssv5wjU8/+WgTGr7721/5//71T/7+/d82x77+9Zuv/te0pi8+/3QDBD7/jG/+8sWGvfCjN7x69pTHDzZUio1m6ld88uHrTZXxrbXp49ev+OzTN3z+2Ue8+fAFz56u8/rVUz795DVP1u8xPzPB7OQwN5ZmuX19kfmpUQZ7WuhorKahuoLqM2VMTQxQXV3OqfKj1FaVM9jTxtDFdhrOnaLl/FmGL3ZQU1HG4tQo/PBXXj9fo6ezgbOVJZwoyeXc8TySIjxJifYiJzmIjHgPDkTYkxBlT3F+OMcOh3K6POnHPpQgSo+kUl9VRt3ZE7Q2VnGxq5GjRzMpLMzg9OkiCgrSSU6OpLAwg3PnSunqqufs2RKWliZYX7/BwEAb5eUFtLefZ2VlhtXb13jy9D4zs2NU1ZTT2l7D5ZFOCovSsXUS4bvPjn0xToTHO+MXbo69lw4WLio4eAvwCpVg466Bg7cAN1893Lx1cffUxtNTgJ+XgEBvXfw8dPDz0MHfS5/wfabsCzEjONSC/XFOBITYEBDowuBgJ/fuLXPv3jLr67e5c2eZhYVJ+vraudizsa5MjvLwwV0+fP2cZ0/XefL4Aa9ePt28fmtrerB2h2dP13n18ukmcDx8cJeHD+7y+NEaD9bu/AgQYwz099DaWkdfXztd7Q00NFTR291CZ2cjF2rP0N3dzMLsOJ2djbQ01nD6dBl1NZUUFGRRcuwwxUUFpKQlkpqZRsrBVFIz08jOzyE7P4fEjESiEqIIjgzGLzyAkJh9RCfvJ+5gAsm5qYQnhmPjboONuxXWey2x3muJrYc1jt42OHrbYO1miomDCBtXKRIrbYRSZcRmqpjaCjC1FaBvrIi63g7MbbQxtlDHzlmEd4AVHr7mOO01wsxaC23hLoSGcoiNlTCx1MDaQQ8HVzF2ziIsbAVIzdXQlSghMlVDZKqGwFABNdEe1A1k0RDLoW4gi5JwFyoiGVREMijr70ZBbyeKwl0oi2RQFcuyR+N91A1k0ZYoYuIgxMBSkz0a7yOruZXdau8ir70NVX0ZVPVlUNTZgYpwNzrGyugYK6Mm2oOScAcq4t0oG+xCTvcDZHW2oiTaibpEFnWJLPJ629AxV95UHyw9DDFyEKAg3I683jZkBdvYo7sdZUNZdCzVETvoInbQRd9WG6GNFkriPehaaSB20EXPWhMdS3UM7HUwsNdBYKGGqrHcpgrxVn1QkMggb7QbWfFOPtD+M7v1t222U79tnpYRbUfeaDfb9d5jp/5WNG1U0LRSZrvWn9ih9ScU9bezS/2PmzYmkYkSOoayCA3lkJqrYWKhjliqiKmdJiJTOfRNZJFaq2Bso4rYXAErBy28AkyxcRJgYqWCxFRhAx4sVTA2V0JqqoDEXBk9YwW0pPKbRXJvwUHfUm0jQ+Koi9RBB6mDDqbOQsxc9DfH5eqaKGFip42LjxS/MFv8w+3wD3MgKNKZ4CgXAsIdiYj3wnefPYERzsSlBhKfFoJnoC12bhKk1rq4Bjrgsc8VZ187nHxsMbUVY+dmTnxKFI3t58kuSCchNRqRVBdzexNyirIpOV1M/olCjlaWkJJ7kIyCbOw8XNEx0sdurwtiEyN2y8liIBWTnJpCVdVZCvLyqa46y+ToRhZ2emKSyvKTpCankZpykIMZ2aQkZxCz/wAJB1JJTEonNCKOyP2JhITFERGdRHxSFjEJmeyLTiYhOYcjxafIzM4nOyef0rKTNDW3093Vx4ULjZw6dZoTJ05wvrqWro5OxkZGGRkeorWxicryE5w+WcGF8zV0tDTTf7GHwb5eOltbaKg9z4XzNTTV1tJQU0NjbTWtDXW0XKilqa6G1oY6ejvbuHzpIpf7+hjs62VkcIj+i730dHTS191D/6VeLvdfYnTk8o/71UWePnnImw9f8PLFE16+eMInH7+moPAo1vaemNv6YGDsjJrADDkVMXIqYhTVJShpSJFVNkBBzQhFdQkKakbIKOqzU06XXfJ6yCjqo6pugIaWEeqahiipCFFW1UdTYIiuvgl6IlM0tMXY2Lvh4OyJtZ0rji5e2Dvtxc7RDW+/YPx8g/DxDsDPN4gA/xCcnfaioS7gN//2O7ZseYdf/uI3bNnyDv9ny882AeJ3v/0jW7a8w5YtP+Gdd37OO++8w5ZrC/MsLy4wPTHO5f5LnD1VQUZaOpkZB+lo62R0eIz29k6qq89z9EgJfr5BWNs4YGllh66+EbIKqmz9YCf/8ds/UFxygpnZRTIzD+Ht7cvp02e5c+ce164ucaSgkJKiYk6fqmR8eITV6zdYWV5iemqSkeEhRkcuc7qygva2FpauLvD61Qv+8sVnfPP1l7x+9YKlqwuMjlxmYnx0M7E/PLDRVfHWhjUyOMDK1UWePHzA0vwc9TXVzE9Pcf/26gY03LvLjWtLm6Nhnzx6zIP7a9xZvc3C3DxzM7NcHhyiraWVuZlZFucXWJxfYHZ6hpHLw3R1dNLa3EJvz0XGRsbp6b5ESXE59++tc//eOiMjY4yPjzM0NMTp06cYGBhgbm6O8fFx5ucXmZ1ZZGX5Fmv3HzM+McP6k9ecqKwmNiGF8/XNzC9c4/z5OsrLKzh/vo4bKzf56qtvWFxYZvHqCpPTC4xfmcM7IBTPgHBC9idj6eyN/d5ANPRN+N37MvzxAzl+++ddvLdTgS2/+C06Iik+gWEoqgkIi05geuEa9x8+586Dp6zefcT5+lb6hyaITUjh/e27kJNXJnp/LOWVp4lLTqat9xK9o2NkHD3GDlUNfvXedrar6/JHGTm27drNrp0foCD3PsEBdoQHWhC4V48gV11i/YwJddYnNdCBRF8HqvJTaT5+mNneBipyEqg/nk1VUQb1FYepLEzkQIgDAQ4iwtwlJARYEu9vQV6cB/42WkS5GRLhYkiUsyG54e7kR/lQnhJKU0E89TmR1OdE0nA4mgu5+7lwOIYLh2OoyYmmoTCBs5nhlCUGcjTGm7wodwpjvKg5nED/uaPUHE6g4WgqvacL6K44zJms/ZxICeVcdiy1+Yl0nMimPDWMgmhvTqSEUp0bz7nsWMqSQsiJ9KA4PYTaslRKMsLIiHCjPDOa80dTOZubwIWiDE5nRlOZGUFxvA+nMoKozAigIMqe/HBrUn0lRDvrEudhyOEoJ/KinUnwknDAW0qijylB1prE7pUQ5WxApJOI2L0SUv1tyAxxJCPInhQ/axK8rYhwNcHfVkysrwP+TqbEhrqTtD+AQ2lRHD2cQmSIByE+DhxMCCVjfwClWfFUHc2gtjiTpuJUavNiyY/xIcHHnvwDYUxdaufrN8/5/svP4V//5IsPX/Hk3h3Wri8z3N1JRcFhzhzNY7C1iZXFOe7eWeXli2d89unHfPXlF/zt22/44e/f8c9//MA///ED//XD9/z9+7/x/Xffbr6+BYtvv9oYjvDNX77gL59+sgkLb9fbosdnj9Z5eO8u92+vbo57frR2n1cvn/LRm5e8evmUB2t3ePjgLk+fPOT+nRvMTo2xsjjLyuIsywtTTI0N0tVcR+2ZctounGN0qJu+nlZam84zMdLL6FA3504WkZkcw5FDqYz0tNF49iRV5UVMXr7I6yf3eLR2g+WrV1iYHWdksIv+9jqO56Vy5GA02UnBJES6kbR/L3mZwVyoOsSJ4lhKj8Rw/kw2p44fJDUhiKTYQE4UHeJMxVEGL7VvQMypIk6ePMqxY9mcO3ecgYEORkd7aW+vo66ukpGRi8zNjdLYeI62tlo6Ourp6GhgbnaS588e8eLlEx49vs8nnz3nw4/WaeuqxifQDg9fcwJCrQmKssUzWIqViyrGdnuwdlPBxV/3R4jQxd1fH68AA7x99fDx1CHAR5d9/iIiAsWEB0nw99InNNgUP18j3L3ERMU4ERTqgImpDhcunOHmzXlu377Kgwe3ePr0PmtrNxkdvcRAfw+DAxeZn5vaVCLeWpVevXzKo/X73L+3yp3bN7h/b5XHj9Y2FYhXL5/y5PEDnjx+wONHazx5/ID791aZnhqnu6uN1pYLNDRUMTrex9hYH90Xm7hw4QwnTx2jpuYk/YMdvH69ztjEJTo66qmpraCjo56Ssjyys5PZHxPK/thICouPcKysiEN52RwpO0JZZRlZ+VlEJUThG+aHV4g3fuH++EUG4B3mjX+UPz7hPti42+Ds54i9ly3mzqYYWhugZ6KFjlQDoakWhtY6mNrpY2Cmjo6hAiITZSwc9HBwN8LaWR+p1QYYSM3VsLTTwcVDiqObIZZ2OkjMVNEW7kIkUUAkUUBsrITETBVzG21sHIXYuxjg6GaIia0uRpZa6EqUUNPbjZLuTlT1ZVAR7kZBsB15ne0o6O7YXHI625EVbENOZzuKwl0IzdQQWWigZaQggr5iAAAgAElEQVSw+bpb7V1UhLtRE+1BVnMrijo7UNTZgazmVhQE21ET7UFNtAcFwXZkNN9FUW87yvo7URLuQEm4A3XDPWhJ5dH6sQdBbKOJrpkyOqZKGDvqIrRQRU6wFTndD9A2UUZoqYHQUgM9C3WMnfSx8TLBxFmEplQRLWMljOx1MXczROooRPTjZCAdM1VUjDYK4uSNdm8qEXsMdrBbfxsfaP+ZP6r8lnfVf89Ova3IG+1GQSLDHoMdmwChYiqPjGgb8ka70HfSRuSghZz+NhSE29AykUdJuB09MyWkNpqY2mojMVPF2FwNCxttLKy0MDJRRmgsh5Z4FzqSPYgtlDEw28hFmNhq4B5ghoXdRrDazEodW0dd7J2FWNpqYWyugqHpRpu1tkQeTUNZtIzk0DFWRN9cFQNLdcRWGhjZaGHhIsLJ1wyPEFu8Qu3ZG2SNvZcx5s76eIXYEBHvSVxqABHxnoTHeZB4MITcYwcoLEslPi2ElEORxKYEERjhin+oK6H7vXHxskRqrcv+1DAcfW3xj/QhMimMyIR9JKbHcKaqnHM1FeTmH6ToRCHJGYkcPX6Ehq5GcopyiUqOIaMgi6jEeCRW5shrqKOoroq8qioqWhqYWlrh4eXJzMwcjx8/ZvrKzMZeamaBjpZWqirPERwYgqmJFapq2igoqqGiLkBdSx+hgQkW1k7YOnri4h6AlZ0HppYumNu5Y+Xgja2rP77BscSl5BARk0hCUjo5eUcpOX6KY0XHyczKJeNgNjm5eZw5XU1VVQ3V1ec5efIkh3PySEtJJTsrh5KiYi71dNPV1kprYwP1NdVUHC+jqLCAEyXF1Fado6XhAt3tbXS1tdLe3ET/xZ7N0eO9XZ2cr66lsvIMudmHOZieSWlxGVVVVbS1tDI2OszszBTXlha5ujjLjetLPH10n+Wrs8zPTJCdnY21rQdmlp7oiWxRUjVCTlGEiroUNU0TlNUkKKoYbl6rahijoCxGTlGEnKIIBWUxGlpGaAmkaGiLUVLVRVFFBzVN0Y9KhASBnhFWti7Y2LthZeuEs5sXtg6umJjbYG3vhKaGDrt3yfEf//57fvJ/fv4jHLzDz3/2a/79N/+5CQ4/e+dXm/feAsWWLT/hpz/9GT/5yU/+GyJmJifo7eqk4ngZB9MzyEhLp+58PWNjE/T09FJcXMrh3ELMTK2QSM2wtXNCW9eAwmNlREXHoaGpQ1V1HWXHK9DXN9g4UW9qYWxsgpmpaVqamrnY3cP56hpWr99gdOgyiwtzzExfYWb6CosLczRcqKP3YjeLC3OsP1zb3Jh8+PoliwtzXOzpor2thbbWZpoaLzA3dYUrY6ObH+zY5aHN9sLpiXG629t48eQx91Zv8fzxI77+4nPW79/j6frDjdn0j59wZ/U2t2+tboapF+cXGB66zOz0DFcXFlm9eYsbK9cZHR6hvbWN7s4uJsbGWVq8xtSVOfp6hxgaHGVwYAQ7OwdMTc05deo0QUFBtLS0MDU1xezsPNPTsywuLPP82Wtmphc5V1XHwtItSsrP0NDcwfiVOR4/ecHA4Ai+PoGUlZ2guvo88QmJDI9MUFp2koSkdC4NjqJrYIyCuh67lLT53VZZfrdVll//cQe/+eNO3pdR4U87FPiPP+1ku6w6Spr6KKrq8of3duATGMa99ecsLK8yMXOV5Rv3GJ+YYfX2GoNDo1haWiPQ1aGr+yIXGppw9/ahqrGB9v4BKusbMLRx4pdbd/D7Pcr829bdvLtLgX///Z94d+sf2Be8l8SYvcSGWBLuqU+Yqw7hjnoEWGhREBvI+SMZjDRXMdBwmvPHD1OWk0hp9gHK85MoyojasD75WBPrZ02MjzmhrobEepsQ7SHBw1gJNyN5DoU6U5TgR360Bx3HM7iQu5+q1CDqs8JpK4ijKTeGpvw4OoqSaTlygO7yTDrK0mktSaW+IJ7ytGCOxXtTmRlB2/GD1Bcm01ycQfvxQ1w4kkJVThxtZVn0nztKx4lsek7lUXkwior0jbD12UMxFMUHcDTWj8I4Pw7He1ORt5+yzAgKEgM4nRtPzZEUKg/Fcjo7jor0CMqSg8gKtudYnCfV2eFUZgSQG2LJXtE2PAx3k+Al4Wi8OzkRDsS6i4n3NCI1wJIEL2OSfS2IcNTHz0yNEBsBGUH2HIv35VCoMxGOBkS6SAmw0WOfoxEHgpwJdDUlwNWcmBAP8jPjyE7dj42ZEHcHY9Jig0nb78/hpHDOl+ZwOi+JluNZnM6KJNbDkig3CwqTIpi61M6//voF/OM7fvjyC/j+O/jnP/ji5XMuNV3gSFoyF44Xc3tumpGBPm7dvM6nn3zEX7/5iu+/+5Z//uMH/u8//4sf/v4d//ivv2/2RryFiP+pTrzNOfzl00/46NVLXj59shmsfrr+kNXrKzx7tM6nbz7cHK/8toX01bOnfPLxaz795MNNJeLtKfazx2vcXV1hZKCXprpqOprrWJgeY2ZskKqKUkoKsqg+U0btuQoa6s4yPNBJY91p8rOSyctIpCT3INXlR1m/ucT3n7/huy/eMDPWz4mSPMpL82moO0tDbSXDPc30t5xnuKuW+lP5FGRFUZwXS/mxA1RVpHP+TDY5GcGcOZnJuVM55ByMIDUhiPLiLLIPxtF4oZLm5mq6uhro7m6ku7uR4eEexsb6uHixmZaWGhobz9Hf387q6iJDQ100NJylouIYxcV5TF0Z49H6A968ec3X33zBl199zMNHt+jrbyYtK3LDIuNnjJOXCDt3baxd1bB0UcLcSQ5TBzmsXdWw3auFq5cOXn4ifH2F+HoLCPLRIyxQTHiAARHBUjxdtAgOkOLnK8U/yILSE8mcrMzBzl7C2bNlLC9P8+DBDVZXl7hzZ5m7d1cYHOxmYvwyVyZHuLY0z/17qzxYu8Od2ze4e+fmZhbixvUlbt1c3lQhnj97xNMnD3ny+AHrD+9tWpserd/nxvUlLvZ0UHWuktrzZ+m71MH81QmuXrvCyHgflWdKyM1Pp6a2gs6eRrp6Ghka6WFxaZKxyX4uNJ4lPTOBpJRo0g4eIDA0gMNH8igoKiQqLprA8EBCokLwDvLG1sUWa1cbLJ2t8A7zJTQhHDtPO7SMtNAz1cPS1RxnP0csXMwQW4nQt9BBZK6zkYUwVkUgVUFgqICeVBmRiTL6xhuTlszsBNi4iLB1NcDFQ4qZtRbmNto4uIqxdtDD2EIdA6kiWno7MTJVQWystAkTb4PX1g562LsY4OZnhb27MVJrAQJDBdQNZFE3kEVFuBs5rQ+Q19mOrPYHyAm2bfws2IaM1lZkBdtQFO7azEGoCHejZ6qKQKrEHo33URBsR07rA5T1dqGqL4Oy3i4UBNtR0t25+QxlvV3Iar+Psv7OTUvOW4DQNlZAUyKHjqkSYhtNhBaqqIllUBLuQE6wFUW97Rv3bAWIbQVoSBSQFWxD3Ugei71GWHlIEVlroSqWRdtEGZG1FgY22uiaq6FuJI+icBeyejtQluxBznDXpgLx1sb0VnXYJfyAHbrvs13nPXYJP0DOcBcKEpkNRUJ3KzJ6W9mt+z5KhrvQMJVHYKaI2EYDIzstdEwUEFuoYmy9EXQ3tdLEzEoTc2stzCw0MDJRRmC4Gy3xLnSlshiYK2FgpojQWA5jG3UcPQ0xt9XE0l4bOyc9XNwNcfOU4ORmgIWNJmJjJfSM//8hQmylsQkR9l7G+EY4ERSzl8D9bpsN1N5hDviE2BGXGsDBvGjSciJIzQ4n52gCBaUp5BUnERDuQlCkG2GxXhzICCU+NZTwWF+MrXQxsxdj6WKCuoEqB7LiKDt9jMT0GMpOHWXgcg+JKTFUnC6lvrGKS5d7GRztJzkzCQNzMRbO1rj6exIQEY69+15snZ3Z6+ODq5cXto5OBAXvIy+/kOnpWbq6ejhRVk5TQzO9nRdprm+i8sQp/HwCCQiORCy1RlldiKqmCEVVITJKAhQ1RKjpSJBRErBdTpNd8tooaxuha2SNkYUzVk5+OHvtIzA8jqi4ZOKSMoiKSyYkLIZ94ftJTDlIfsExjp+o5FB2HrFxiURGRhMbc4DU1HTy8wspKztBV0cnddVVlJeWcKwgn6z0NFITD1B4OJfz587SVF9Ha0sTPR2d9F7sZqC3j462dk6frCDnUDaFR4rJyz/GgcQ0EpPSKCo+zvHj5ZSVnaChoYHO9g4mJ8YYHRlkZHiA6ckRLtSeo7G+moPpGZiaOyMydEBN0wRZBX3klQxQ0zRBQ9sMNU0T5JUMUFI1QkVdirKaBHklA/bICzf/dvceDeSVtFFW00NZTQ81TRG6+lIMjMwRSywwlFoiNbVCX2yMhrYQZTVttu+W5Te/+wO//rff8tOf/IJ3fvpLfv6zX/PLX/yGn//s1/8DEjbWz9751SZE/M97v/rVv21YmbZsYUtl+QnKS0s4mp9HQlw8IUHBBAeGEBwYQmJiMmVlJzh39jwenr6kpmXi4xtIYFAoaelZuHn4Mjg8QUfnRRwcXbG0smPnLlmkUhMGBy9z9eo1ampqWV66xicffcztW6vMTE3zxSefsjAzy+LCHHOz0yxdXeDe3dsMDfYzPTW52Vz4ycdv+OTjNzxaf8CVyXFamhupq62hsaGettZmlubnNkPgQ5f6mL0yyaO1+7x48pj7t1e5vnSV548fbbZef/7xR5vFVR+/fsWLZ8+5sXKdm9dvsDi/wLWrSzxce7B5vTA3z4tnz3m8/oj+vku0NDUzMzXN3dt3WLl2nakrc8zMXqW3b5DV2/fx9gnAwtKaxqYWcg/nk5ScSmtbB3fuPuD+2iPWHjzmy6++ZWb2KnPz17i79pRb9x6xtv6M1x99zovXn/Dg8TPS0rOIiT2AvYMLYkNjwiNi8A8KIzM7n9aOi+QUFPOnbbKoCU3YKq/NL/6wk//4QJY/71Lmd1tl+e37e/jpb/7Ef27dg4mtG8GRiXgGhBN9IIOlWw9o7hqgf3iS9o6LtLV10NraTmpqKuamZvj6ejM1NcX45ATpWZmUnTpF+blq9qem4+ATxE4tXd5V1OB3u5V4T16LP+yQZZe8LGERfiTH+3LwwF4S95kT7KhJqL0OhTFejDWdpjA+lLyEcNqqyhnuaeJgQjgF6TFkxW00/iaGuXMoNoDchCAOBDkS4CAiIcCaSDcJJip/xNtMlbpjB+isPERNXgx1BbHUZIZSkxZMT1ESw5XZdBxJoCk/hq6SZNqKDlCfH0vjkQTaylJpP55GdV40RQe8OZLgzYmMEHrP5NFamsn5vAOUp4ZRlhRC47E0ek8X0FqaSVvZRs9ES8lB2sqyKE4IJCPQkYJob0qSQyhNC6E8O5xT2VGczIrgVPZ+KnNiKM+IojhpH/+Pt7eKripft32raq1attfey1dVYSHuPjOjMzM640Lc3d3dlThxokCCBIfgwSEQCBYSEiRoYQWUAVVQ/rsPqZprr3Z2u+c+3HMevpaMMTLnW1obv3//eu9NmRE0ZoaSG2RHYbgj7flh9FfEUp3ggrvBh3iZyFAY6UBjVgCFkQ6k+JiR6isiI8CKrCAb4t1NiHQU4CdWxd9CjTRfa1amBlKbEkBOsANpAbZEuZmR4i8h3k9CiKsYXycR+amRdDaVERW0Ajc7MwI9JWQlhJAY6klmtB91hSl0V+eyaVXZguk8MZjV1bmc3LmBrx7fhTdf8urpQ968eAY/fMd3X3zG8d27qCvMo6WsmPHRHXx6d54LZ09z5/YtXr38gu++fcv3333Djz98x48/fPc/qhC/AMVXr1/y6uUXvH39Sup1eHT/Hvfmb3Hj2sxCm+nEWe7fnuf5k8d89eUXfPPVa7578zU/fPOW79++4e3rVzx/9lRajPnw4/s8f/aYzz5dKAN6dP8ON2ausHPLRrrbmhka6GHL8AA9bY20rKygc1U969f0sKqpho1DPawb6KA0L4WizAQ29rdzf+4it6fPc/bIHvZvX8/R/dvYs3MjzfXlNNZVcHDvVsZ2j7C+dxUb+9voa62mriyVysI4CrNDqSiKYqC7nOrSeJrrMqkuS6K6IpWq8jQ6WisoK0pjoK+FzZvXcPDgDiYmjnLhwkkOH97NyMggGzb00dPTQmdnA2vWdDI+PsaZM4epry+jqamS+voKJs6Oc216hmvTM9y9M8/lS+fYsXMT/YOt5BUmEBG7gqAIe7yDRKzwE+Lqp4+zrzZ2HipYucjj5K2Hk4cO7j56+AYaERhoSICfHsG++kQFGRLmJyAqxAxPF03Cgy0IDrQiKsaVDZta2bN/mMbGMkZGBrl06TT37s1y+vRhDh7cxeTkKcbGRqVG9wXT+xkuTJ7l4oUJrlyeZPrqJSbPn+H8uXGuXJ6UrjjdvXOTG9dnmL02xdWpi1KomJm+zKmTR1m7po/WVY2sG+rn8LF9HD65j7Gjo+w+sJWVDWXkFqfT3dtCS2cdA2s7qaovISs3ifpVVWzcPMiWXespr8rHL8SL+JRYcktyKaosIjUnleikaGJTYolIisQ/MoCgmGCsnK2xXWFLWFIYkelRuAW7Y+pggo65NnrmOqgbKaNioICmiSp6Ik20TVRRN5RHTSiHrokiQvECQBiIlDAUK2Mu0cLKSQdLR21cvEWYS7SwsNfBydMUiasQka0mRhYq6BrLIjRXkka9mlipScfUWh1Ta3WcvS1w9DTHykmIoYX6v7wQxvKoGsigqL8EOZ2PkNddJIUIWZ2PkNdbjKqRLGrC5agayCCv/RFCKw1M7XRRN5RFSW8Ji5T+LFUd1A1lpUChY6aErkgZbVNFVIRLpeDwS5+CvqUKBtZq6FuqLESj/qxKaJjIIqfzAUqCxdIdf21z5X8ze9t6iXD0t8LWS4Spoz4Caw10LVQxlGhj4WaEhZsRQlst9CzVMLDTRk+y0KegaamEtrUK+nYaCB21MXTSQeiojZxwMcsFHyGj/yGyBotQMFqKovEy5ISLWab3Act0/4G8cBHy+h+iaLAIgY0qIiddzBy0EdlpIXbQQWynjZWdDhJHfWwkOphbqGFsqoiRmSJCsQIGYgWEFooYW6sgstPAwlEbKycdrJx0ENtrInET4OJpjIunMW7eprj7mGHnpIehmSLG1upSkDO01sREooO5owCx00Kilk+EM5Gp/sRnhxKS4IVboC0u/tZ4hTkSEONKQIQTCRmBpOdHkJQVTGJmEKm5EcSlBeIf7kxkgh++Ic7EpQbT0VdHe289mQUJiCVCwuL9iM+KIa0oje51XYyO7aSjdxVbd29i284RyquKaWiuZdOWYQ6fGGP3/l0kZyUjtDBCaGmKlrE+IoktYdFxFJZV0r9uPfsOHWFg3XrqG1oYXDPM4MAQtTUN9KweYNvWXdRW1xMTFU9IUDgSWyeCw5OwkHigI7RCQyBGUdMIBQ1DVHRMUdQ0QsfIGi0jG7QNbdAxkaBnZr8wpo4IzByQuPji4R+Ob0gMHv7hePtHEBGbTEpmPpk5haSk5xERnYBfYBjBIRHExaeQm1fEyromOju7GVq7jv7V3axqbKKytIz83DwK8vKpra6hvbWN/t4+2tra6F3dx6ZNm1jd1UN6eibhoRHExyVTvbKFusZ2CkuqKSyppKG5neKSClJS0ymvrKC7u5v164fYsnkDw0OD9HS1UldTztCa1WSkp+Lg5Iu5pQcCQ3spOKhriVHXEqOhbYG8kiFKqiaoqJuhrGaKvJIhsgoGyCkKUVA2QkVFD11dY4yMLDAxscLU1BpTU2uMjCzQFxjz0SIZ/vLXD/jTn//Bf/7XX/n1+7/nnXf/pST87+b993/Lu+/+Snr93nv//rn33luYd1oa6qkoKSYrLRVfbx+8PDyJCIskMjKahIQkMjKyqK6pZ8lSWQICQ0lITCUjM5eu7j7Wrd9Me1cfKamZyMop8Yf/+BMmpmLWr9/IqVPjnDs3ycTEeb747HOePHosjeO6OTvH7Rs3mb02zflzZzl54hiT5yfYM7qL8+fOcuP6LPfu3ubxo4+5c/sW58+dZeeObfT1rqavdzWbRzZyYP9ejh8e4+ypk5w4cpgTRw4zf32OLz99wbPHj5i/Psfp48e4eG6CB3duc31mmvu353nx9Im07O75J8+4fPESk+fOc+zIUU4cO87tWwteifFTp7l04SKfPn/BzNVpmhubqK6s4vTJUzz6+CFTU9NcvjTNmbMXOHN2ks+/eE1aeja+fkF0dfdx8NBhJs5dZPzMea5OzzE9c53bdx7w5OkLOrv62DSyneOnzjM3/4DJS9PsO3iUPfsPE5+UTmpGLjLySsjKKWNhbY+3XzDZecVk5hTSOzBEVHwqts5exGcWI/EI4S9LVfn7cg3+uVyN3/x5ER/Ja7JYUZs/fShLVHIOe8bGae9dT0l1E0Obd5NVWElNQytr122gvb2d3tU9WFmKiYwIY+zQAU6ePM61a9OcmTjL6P59DG/djsjOAX1LGz5QUudPy5X5h5IWf1yizl+XqyOrrkFAmA8JsV6U5QdTle1Hkr8pAVZqxLmZcmBtG+f3baG5OJuynGRaVpawqq6UwvRY4oNXELpCQlqENy3lWfQ3FlNfkEBmhDuuInXcRKr4WGpQEudJTZo/lck+rK5IpC7Vj/bMEHqyQ9m7qoBjfdVsqEiiKyeUgeIYegoj2VCXydqqFAarkhmsSqa7NJZVeWF0lsYy1JjNjs5yhlbm0lP6s2qQGUF7fhzt+XHUJAXSXZxEf0U6u7qq2dpaRk1SIEURK+goiGdtfTYDdel0VibSXZFMZ1kiTXnRNOVFsyo/Xmqsbs+PozjCjewAW2qSvOkpjaEtN4hIBy18xYqUx7uxMs2HrCArMgIsSPcXE+MqJNJJnyBrTSIdBYTYauNhLE+ApSZZgXbUpgRQnx5MRZIvOWFOFMd5Eu1lQZi7BWGe1rTX5rNzQw95KVFkJ0cQ5udEbKgHwZ52ZMYGUpQWQX9jMR0lafRUZDFQW8BgfSlP5y7z4+dPOX9kPy8f3ocfvuPB3DVGenuoyculsbiAbQO9zI2f4LN7t3n12XNev/qSb795w08/fv9vCgT8yLffvOGbt1/zzduv+fabN9Lrr796xauXX/D1yy+lXohflIjrM9OcPzPOsbFD3L89z625Wa7PTHNv/hYvP/uUH7/9hjevXi74mu7d4drMVaauXGL+1g2eP3vM558949njj3l47zYPbt9g+tJ5dm8bobmumuqSPFbVVdLf2cKa1W3s2rqB7VuGOXpoF9s2DLC2u5kDO9ezfbiHpsp8ijLiGB0ZZOrsUW7PTPLZk7s8+fgmd2/O8Oqzp3xy7wZdjZXkJkdSkZdEVWESOanBZKcE0tFUwMryFLrbSljTW0NeZig5mWFkZ4TT2VbJ2sFWDuzbzJ49mxkdHeHUqYOcO3eMLVvWsmZNJ0eOjNLX10pv7ypWriyhvr6MU6cOsnFjPxMTR1k/PMjkufNcuTTFxckL3L0zz5XLk2zevI72zpXEJwUSGbOC6MQVRCU6ExRpiZu/AHtPdRy81HD21cQr0JgVvgZ4+BjgHygkyF+In5c2gZ5ahPjoEuqrT3yYGG83bcKDLfDzEeHrb013bzUbN69mYuIwhw7t5NKl0wurQ2OjbN68jqmpc8zOXuLWzWvMzU5x6eI5zp45ybmJ00xducC1mSvMTF/m3MRpzk2c5urURe7fm+fJ4wfcu3tLChDnz41z6+YsN29c4+KFCcYO7aNndQetqxrZtn0TY0f3MrJjiLUbexka6aeoIofM/GRauxvILkwlPDaQzPxkMvOTKa7MJSUrjpKqPArLs6mqL6OqoZKc4hwyCzLJLspeAInUWHzD/ZC42yFxt0PkIELsJMbazRqxiwWWblaIXczRt9RDWSAvBQhdcw00jZRR0luGimA5OmZK6Jspo20si4ZgKdqGMohsNbF3N8LaWRdDC0WsnfQRmithZqOBk6cp9u5GWNjrYGKlhr6pPFrCZQjMFDC1Vkdspy1tQ9Y3lUfbUAYdYwWEYjUMLdTRNVFE1UAGVQMZ6Uu/gt5iZLU/RE7nIylELNf+EHm9xagZy2FgqY6GkRxLVf+GlokCJhKdhVQnsSqqBjKoCZdLTda/eCL+O0SoGclIDcE65oroipUQ2qhjbKeFsZ0WRhJNlASLUTZYgrZIAU1TOYwkmohdBOiYK2LpZoSJgx5CWy0MbDTRt1JH10IVIzsdrD1MMZRoo2mmiLa5slS10DRTRN1EHn0rdSR+5og9jTB00kHHRhUNC0XUzOWls1j77ygYLUVdrICqSA5Zg0Us0/sAecMlaJgrsFznH+hZKaMtVkDFaCn6lsoY/LxmJHE3XCiTczHAztkAZ3dj7B0FmJgpIRAux8BYDgNzefRFcuiaLkdfJIfITgMbV33E9poIRHKY2qgicRPgtMIQibMe9q4LQGHroIO+kSxiB13M7PUws9fD3FGAlasRtitMkXiYIfEww9HHAr8oV0ISvPAMdcDBW4xXmCMpBVFUNeXR2lNBU2cJRVXJxKX5E5PiT0ZBNGl5kUQkeJOSHUlKdiRZhfHUNpdQ3VhE+co8fENcyS5OIb0wjZVttQRF+ZNfnkN7TwtDI4OkpCdQW1/J4Lpexo4coL1zFRm56eSX5ZOYnkxgVCiBUeHEJqXiExhCZl4RrV09NK3qpHdwHZtGttPQuIq+/nVkZebR3dXPyKZt5GQXEh0VT3FBOXV1rbh5hyOy80TH2B5FbVOWKQtR1hWhaWiNko4ZyroiVPTMpaOmb4WuiQOmNp5YOvmiYWCOWOKKs2cgrt7B+IXGEpWYSVh0Im5eAVhLXHB288EvMIzQiFgiIuOIi0/5uY6glf7ePtavXcPa/gFam5pZWVNLU0MjLU3N1NfX09nZTVFRCeXllXSv7qestAo3dy+8vP2pqq6nua2P5rY+svLKiUvOJCO7iIjoBEJCIykuKaO1tZ2SkhLKy0qoripjZVU5a/q7OX3iMMlJCQQEx+C6Ii50PD4AACAASURBVAxbe3/EViswMHJAVWNhZUlF3eRnJcL0ZyXCDCVVExSUhT+vMxmjoSFAIDDD2NgSgcAMFRUdFi1ezu//8Cfeeed9fvf7//qXqvDf4OG3v/sD7/3qfX7969/8vJK0cP/dd3/Fe+/9Wnr9q1+9/z8CxO9+9wd+/evf8O677y4oETFR0QQHBhEVEbmgPqRlEhgYjJ2dA6EhkbSs6qCouBxlFQ2MTC3YvfcQa4dHKK+qI6+wjJj4FP74n3/hw4+WEhoWRVp6Np2d3Vy4cIkdO3Zx48YtXn7xJZ88ecqd+dvMXJ3myoWLTF28xNzsDKdPnWDtmgF279rBxNlxLl+6wNMnj3j86GOePH7IzRtzjJ8+yejunYwdOkBtTRXHjx1ZWIE6dZLxE8c5e+ok16au8PzJY968eskXL55z//Y8c9NXuXFthpuz17g1N8u9+Vs8un+Ph/fucvfWTekq0/ip0xzYt5AiNX/zFtdn5zhx7LgUIFZ3dUsTm/aO7uHO/G3m5+9w987HXJm6xs1bd3n0+BlR0Qkoq2iSlp7D1ek5Zq7dZHZunhMnz7J9xx7Onb/EmrXrCQ6JoKu7j47ufjKyC3BwXoGuwBgndx+8A8JIzsjDNyiMotIaElKzERiLsZQ4k5CcQUZ2AbkFpcQkppOYXYp7UBy//ZsMrgExJGSVsFhRm78vU+HPixR4/78+IDgmlf1HJzh86iJbdh+iuXMAJU0DLGydqG9ooqmpiaqKSqIiw+lob2Xnji3sGd3B8ROHOXBgH4ePHqG9p4eCiiqScgux9fBDQd+I/5JR5jf/VERG04Q/LVqGrbMtGWnhRIVIyI13JT3MhooUH0rifeiqzObU7k3cvjLBcG87wf7uhASsICc5hvLcFOKDvBg/sIMLx/ZxYnQTHTX5JAQ4EeVhQ6yXLW2lKbQVJ1CTHkR3ZSKtxdG0F0ayvSmPDRUpHOwsZ2dLAT35UQwUxzFYEs9gaQKbGjLpK42lvyKewapEWvNDacj0Z1VeCO2FkWxozJOuMrXlxdKSHUV7fhwN6WEUhLmxumTBgN2WF0tFnC+V8X7Up4XSkh1Fd3kSPdXJrG3MpDrVj6oUf2pSgymO8aIpJ4bm3FgKw91pSA+jISOE4ihXqpO96SmPpaMglMJwCSuMZUgNENNSEEpdlj9JvmZEuQmI8zAhwlmAj4UqflbqeIqUcDeRx99ai2RfK/IiXMiPdKUoxo0kHzH5UW6EuZoQ7yehvjiJ3MRgCjMi6Woso6O+hDXd9YT5OWEn1iM/NZLaklQqsmLprs5lZ98qVlflkxcTxObVqzgwso4tA918fv8Obz55yoWjRxju7GBLfx8tZcXsHlrD45mrfPfpC77+8jO+/eYNP3z/rVSJ4Kcf+OnH76X3v/3mjbQ74hcV4vPPXvDskye8ff2Kz58/k/ohrs9Mc3nyPBcmzjJ+4jjTly9JW0efPX7E92/f8NN33/LNV6/56ssveP3yFS+/+JLPPn3Oi+ef8OL5Jzz75AnPHn/M04f3efboATOXL3B+/ARr+7opy8umq7mBPVtHOHN0jOlL53n9+SecPrKX/s4mbs9MMtzTQk58GNvXddJWU0B+aiSb13Ry5exRZi6Oc+TgTm7MXOLRnevcnDrP6UO7aK8rpa40m/T4ILKSgynIjGRNby0Dq6tpqc9l47pmNq1vpbwkmYrSFAZ6G1jdVce+0c2cP3+SS5fOcODATrZuHWb37s1s3TpMT08rw8N9bNw4SFtbPRERAcTHh9Pf38Ho6BZOnjjM9ZlrbNu0ldEdO5m9OkVXZyvZ2ckkJYWRlhmBu6c5/sE2RCY4ERZri0eAAR4B+ngE6GLnpoKjuxbOHjp4eOrj5aWDv7cegd66BHpq4e+mTmywCU5WsqTEOuLurIvnChMqqlLJL0pk3XAn588fJTExnKmps9y9e42TJw9x9Og+9u7dxuTkKU4cH+PihQX14cLkWWl86/W5aeZmrzJ99RIXL0wwe22K+/fmpabr+VtzzF6b4tzEae7fm+fSxXOcPnWMbVs30d7WzJbNG9h/YDeHj+2htqmU6oZiOvuayC9NJzI+kMT0SNJy4ohLCSMtJ468kjRqm0qlz0OjfXF0t8EzwIOc4hyqG6spriomLCGc2PQ4HL2cMLQ2Rleki9hJjMhBhIpQmaXqS1ASKKJhoo6KUBkF3eXIaS9DTnspSvqyaBopoytSRV+sjp65CjrGCphJtDCXaGPlqIejhwnGVsqo6n2AvpksRlaqmNpqYONqgJu/BS6+5lg46mIgVkJfpIDQQlnaT2Am0cTKWR8LR10E5ooo6XyAUKyGlqEcGgbL0TFeWDGS1fwAOa0PF3wNpgqoCGVQ0FuMgt5i5HQXIavzkXSdSUWwDEXdxchrf4SS3hIpJAitNDCR6CCwUPu3U3Izez1MJDoIrTR+Bgl59MyVMLLRwNhWE32xMjpmChjbaiLxMMHYVhMtEzk0jJZjYKmKsa0mxraa2Lgb4Rluj76lGkIbTfQtF3optMwUMbDWQGijiZ6FKmaO+hhJtDFz1Cc40Qu/GDd0zJVRM5JdAAsXfQwctDBx1cfUTYCOjSpq5vIomciwROcfyAkXI2uwCHnDJaiYyaJovIzlgo+QN1yCukgeNRMZ1I1lENqoIXLSxcROEys3A1YEWuEZbIOjhwk2zgIsbLUwt9bAVKyCoakCRj8b3gXmimgYy6BpshxDGzXEDjqYSTQxslLF0FJFqiJZOuji4i3Cy98Kd29z7JwNsLLTwdJJH69ge8T2+ogkuhhZauDiY4m7vw2peZEEx6ygoDKF6BR/utc2sKqnioaOUjoGVpJRGENpbQYRCd7YuZlg725KaIwXGfmxZBbEkZgRRlRiINlFSVQ1FFJYnklRRRaVdYUkpkfi7udAQJQ/cRnxBEcFUVJdTHd/J1GxYcTERrB9x2a2bR+hqqYSvwBfUrPSqG2qY3D9EDUtjVQ01GNt74zEyQ0XDz8iYhOpbWyjpqGFI8fPMjF5hS3b93Lw0DEuXrzG9MwN9u8/Ru3KJmKik/EPisbaxR99sQvK+tYo6opREdigamCNisAKVQNr1IQ2qAiskNcWIaNujIKOORpGErRNHX5WKKywcPBAbL8Ca2dvAsLj8QuNxcphBSaWDrh4+GHr6I53QBhh0Yl4+gTiHxRObkEpDY2r6GjrpLuzi9aWVVSWV5CfW0BxYQl1dQ20trZTt7KJ1rYuGptaSc/KJzgkksCQSFIzcimtqqe5c4DsohqyCqtJyy3FOyCMFT4BBIVGscLbj+iYOPILC8jNzSY3L5POjlX0rG4nOysVPz8f0tIK8PAKx9LaA2NTezS0RCipGKCkYoi8oh7yigJU1AzR1rVAILRG38AGTW0zFJQMWLZck48WyfC3v3/Ef/zxL/zq17/nnXfel8677/3mf1Yc3n3nX/P/QY34f5+f15lWNbeQn5tHVUUlBXmFFBeXUlhYTHp6JqlpWaysayK/oAQTUzHmlhIKiivoX7Oe8Kh4NLQFyCupYyA0oau7j+07Rikrr6a1tZ2urtXs3buf27fv8uLZc27MXefShYsLHoPzk5w6dpxzE2c4M36KPaO7OH3qBDPTU8zNzvDJ08c8/Pg+M9NT7NyxjZzsTFbWVrNh/ZDUeH3q5HGuXJjkyoVJZq5clnoe3r5+xYunT7g1N8vdWzeZvz7H3PRVZq9OcefmDZ4+/JgXT58sREo++Jhr0zMcO3KUsYOHuDY9w+uXr/jq1Ws+vv+Ao4ePMLprNytraqUy1/at27g+O8fFixe5ees2N2/d5fqN20xdnSUlNQuRuTWubl7ExCaxffs+bt66x9Fjpzly9BSrewaQlVNCQVGVtvZu9h08Sk5+Ce6efiiqaGIksqZ3zQZ27DlE9+B6mtv6cHTzRlZJA009I0Ij4mlobqeqtpGI2GR61m0jp6IZfbETftEpFFa38Md/LudDOQ20DC34YLkqeqY2rGzp4cjpC5yYuIKDux9LFTT4yz+X4ObuQWpqKps2rmf3rh1Mnj/Dgf2jrFvbz/rhNYwdOsDevaP0rRmkf2iI9r5BknILcQ8MxVDigoGVB+/88SP+LiOPnYsDAYEuRATbER8qoSDJgw0dZTyaOc29y+Pcn7nA0b072b97K5cvn2VNfyfRIX6kxoRydO92ju3bwe3p8zy7N8fM2aNs6G6mJDmSjAhvUoPdyI7yIC3EkcxwJ1pL49nSUcy2VYUMlsQzXJXGYGkC/cVxbKhJZ6AkntVFMYw05tCZH05LdhCdhRG05odSl+5LSYwzqb5iymI96S1LZWhlLs1ZkZTFeFOTFEhjRjgrU4KpSw2hMSOchvQwKWCsTAmmIs6XhowQBmrTaC2OoiRuBZ2lcfTXpFOR6E9dRgTtRUlUxPnSmhtDZ1EczdnhtOVHMlCdTGdhBGVxzoQ56ZDka0ZliicrM/3IDrMlztOIeE9TYlcYEyTRJtRBD39rDdxN5PEyVyXK1ZjMYHtyw52pSfMj2VdMToQjUR5mxPlaU5EZRnVeHJsHWqjISaA0O56qolRGtwzQ3VJBmJ8T+RkRFKVFUJ4eRWqwJ/lxITQWZrKlr4MvH85z69IE85cm+f6zT3l+e56d69Yyun6Y1opSmkuLuH/1Mt++eM4Pb7/ixx++47tv3/LV65d89fol33/3DT/9+D3fffuWH77/VgoYv8DE61dfSmNfHz+4Lw05eHDnNnPTV7k2dYXZq1PS/+u56avSmNfv377hx2+/4afvvoWffoSfgB9/kq5PffP2a16/+pIvXjzn+ZOHzF29zMWJcS5OnGbPji2MrB3g5KH93Lx6mS+ePuL54wfw3Vd89/oznt6d5fNHt7g8fpBjoxu5euYAnXXF5CWFUZGXxJ7Naxg/PMrEiYOcPHKQo/t3cXPqPNcmT3Lu2F4mju5h63AXTdV5NNbksHfHIAPdtbQ1FrF2oJGtI90M9NaxbrCFndsGGNnYw/792zh58hAnThxk795tCz6CI3vZu3cb69b1sGZNN9u2refo0X1s2DBAU1M1XV3NbNq0htOnjjI3PcOxQ0e5NnWVLz99wckTR+jra6eoKI2gYBc8fSxxchPi5iXEO8gUryBD/MKMCY42xy/MGA8/Id5+xvj7GRPgKyTYV58wP33C/XQJ89UhJsgIHxcNQnxNcLLTID01gME1TXR213FifD9r1nTi5GTJxo39jI3tYuvWYfbt287evds4d+4Ex44e5PKlc8xMX+bazBWp5+EXo/TVqYtcvnSeWzdnpeklt+evc31umguTZxk/fZzb89e5NnOFw2P7Gdk0zMYN69i2dRMDg6upb6qgrCaPupZyahpLKCjLoLW7jo3bBunsa2L14CpWda2kqCKLzPxEIuIC8AtxJyTKB2cPCZEJEWQVZpGel05McgxO3s54hXhjaidCy0QLPXM95LXlkdORRWClj9DGAAU9eRarLkJORwZVoSJK+nIo6cuiYayMobU25o5CLJyFmDsKMLJSQ+ygi42zAAcPQ5y8jBFJ1NEzXY6BuTx6ZvKIHXSw9zDG3sMYWzchVs76mNioo2Oy0E+gL1LA0FIFkZ0WIjstTGzUMRAroWcmj6ZQFh1jBXRNFNEylJOqBoq6i5HT+hBF/SXIan+IvO4iVIQyKAtlkNdbjJLBMrRESuiZq6AiWLbwt7qLpSrGL9Gvpna6WDgLsV1hip2nCImHmfSk3M5ThMBCBX2xMkIrNcRO+jh4i3D0McfCWYDQSg1HH3Mcfcyl9518xdh7mWHpYoCJRAsDaw1peZ2GiTyqhsvRNFVYiKM1U8Ql0Aa/GDdcAm1w9LPEwdcCex8xLoE2mDkJUBfJI2+4BEXjZSiZyEgBQVUkh6LxMlRFciibLkfDQhEjZ13EnkaYugkQ2GuiZ6OGqvEyVA0XFAgjiQYGViqIHHVw8TXHzd8CSwddzGw0MLJQwUT8rzG3UsfaXhcziSYGVioL/gl7LSyd9BDZaWFkpYrQQhkzGw1MrdUxsVLDXKKFvYsQV0+zBf+LuzF2bgu+FpFEF3M7PSwdDfAJdcQn1JHErFAik3zJKo4jNi2Q4W3dnL0yxsTUYbrXNuDmZ01gpCu+oY7EpgZQUZdLdWMBKdmRhMZ4ER7nR0xyMBV1+XT1N7OyuYySqhzKa/PJKUohLiWC9Lw0IpIiFwoUU+PIzEklOzeDpuY62tqb2bVrB0VFBRSVFDK0fh279+1l7cb1VDfUERIbg8hKgpO7D+HRKZRW1TM4tJW27gF2jB5m++hBDh+bYHjjduoaO8ktKCciOgVbeze09UxRUjNA3dAWeR0LZLXMUdSzQtXAFiW9BWj4BRxUBFbomDmiZ+6MnrkzAgtXDCzdMBA7oW1ohZGlIwKRBE2hGCOxHc6egUQlZpJftpKi8lpSswpIycwnK7+U9Kx8ktOyFxIrk9OpqVlJR1s7XR2drKyppaigmMLCYvLzC8nIzKWktJLa+hbKq+qIiE3Gxs4VsY0jnr5hxCRnk5pTRlF1MyHRqRhb2CO2ccTexRN3Tz+i45JJSEknKzuX4tIS2tpW0d3dSWZWKl7e7gQGBpKZWYirexACoRUaWiYoqxqgqm6Ijp452roi6U8NLROUVAQslVHnr39fzu/+8E/e+/Wfef83/7EAD+/+5r8BxK//9/Dw/zdEbNuylcLCYoqLS8nMzKaysprenkGGhjdRVFzO4JphImMS0TMwoaWtm52jBxjeuJ133vkt//Fff+N3//FngkMiGBrexPD6ERqbWmltbWfz5q2cOjXOvXsPePHsOfM3bzE9dZXrs3PMXJni9PETjB06wPlzZ7kweY7Za9Ncn7vG9NUr3Lg+y5XLF7k+d42szHSUFOVpaW5k757dbN0ywoH9e3n2yQIo/NJ8+PHdO3zx4jlfv/ySF0+fcOfmDR7dv8fdWzeZvTrF9OVL3L5xnRdPn/Dq8894+dmn3L97j2vTMz+vBVzm/t17PHn0mGvTMxwZO8zYwUOMHTzEpg0b6Whrp6mhkW1btnLh/CR79+7l6LETnL90mUtXr3Hp6jXKKldibGbNEhkl/vqPJcTEZ3D91gMOHztDclo2YmsJHy1djoePL7v3HWTtuo0sWrwc34BwGpo7CYlIZOvoGFt2H6K1dx0xybkoaRqwWE6ND5fKI3Fwp3dgPe0dPYRGJVDX1kfH4Ahda7fQ0jOMb2gCsmr6RCXnYGG3AlkVPRQ1BAvfu2s/NQ2tOK/wxd07kOCIGBwcnfH196O5uZHu7k42j6xn29ZN7N+zg4MHRjly+ACjo7sYGdnIth3b6erto2xlPV2D6xjavoe8imZU9Mz5SFYBS4kVwaEeBAfY4bvClJRIN3qbSxjbMcTHN67Ad18zc3mSF5885NHje2zdOsz+3Vspyk4lNy2B/Iwkhns7Wd/XxeTxQxSlJ5KfFMXBLevYvLqZyswoUkNcyY/zobcul5U5EXSXJNCSFUpLVjgNaYGsLo5jqDaDjvwoesviWVuTSnNWMPVp/qzKCaU1N4TmrEAq491J97WgINyFluwouooSqU0OoirBf+GlvzCB+rRQSqI8KYvxpi41hIHKDNbX59OUGUFhuDvlcV4MN2XTXhzNyoxA1jVksaGlgPqsUKpTgqhNC5EW1HUUxtKWH017QRRdJTF0FEXQmBVAVqgNCd4mZIfZUpniSUG0I0m+ZsR7mhLvaUqUqyFxHqZEOBvgZa7MClMlgu30iPc0J8XPmrRAC7JCbciLcsLRaDnWesvIiHSnsSiZTT2NVOcn01yVR0FGNP0dtVQUpRAe6EJxbjwRAS5U5CSQlxDO/KXxnxWITvZuWsOj61e5fPoonz64w7efP2frQC8bujsY6milpbyEG5PnObBtC999/Qp++gF++kGqMnz7zRu+/+4baQrTLyrEV69f8uUXn0nVgk+ePl5ISPs5gen+7XmpYnj7xnVmr05x6fw56erhN1+95vu3b/j266/48dtv4Kcfefv1G9589TVvvvqar1695svPv+CTp4+lSWzHxw5w9OA+Th45xNi+Uc6fPMat6SvMXprkwc05Js+c5MsXj+Gnb+DHr3j59A5TZ8cYbKuiLCuKsqwYchODSY70pbOhnIGOBnaOrKW/u53B7lbuzl7k41tXuDJxhB0b+9i3fS2jWwboaa8mLyOK9lXldLRWMNjXyOaN3Wzb0sf2rYPs2rGO0V3rGRvbxf79O9i1a4Tduzdz7Nh+zp07wfHjB9ixYyPbtq1n48ZBxsZG2b17M0NDvezdu41Tp8aYPD/Orm3b2b1tFw/u3OX7t2948fQRE+NH6e9vIzjEnZhYbzx8xLh7GeMbZI6nvyErfPXxDjbCP9SUwBAxwSFiQoLNCQs2IzzQkKggQ+JCjUiMMCXES4eECHOCfYxxstMgNcWf5pZShtZ38/DJPN3dTYSF+bB79yYOH97NmjXdDA/3sX59PwcP7uLkicNMX70oLYt79PAeHz+4w/ytOanPYfrqJW7PX+fRw3tSE/Xt+etcuTzJ5PkzTJw9xZnxE4xsGqa3p5MtmzewYf1aOrtWkZWbRGJ6JHklaZRW55JVkER+aTrltflkFyYTkxRCWk4c6bnx5JemU1ieSVlNHpV1hUQnhpJVlE5BVSEJWYlEJEVi7+GAg6cjQishWiZa6FsKWK4lg4KePObOIszdRCgYyPOh6gco6MmiYqCAkr7s/wIRv7Q/WzjqYW6vg52bIS4+pkjcBIjt1RFJVDG2UkZDuBSxgw4OniZYOOpibq+NjasBYgcddExk0RAuRctIBqGFMiI7LYyt1aRgYSbRREV3CbomiugYK6CkvQh57Y+kPgcZ9X8gq/0hMpr/RFF/CVpmiqgZyyGnuwhFwdKFtSEbLVQEy5BR/4c0fUlO60PktD5E1UAGfbEqxrbaWDgvgJHIQR8zez0sXQzhnXf+bfTFyogcdHENsGJFsC0O3iKMbTUxs9fB0FodTWNZdEWK0msVwRLUjeXQNFVA01RB+ruBtQYiJwEWroaYOxuwItQeO29zLN2MsPU0wyXQhhWh9ghttdCxUkHJaBkKwiXIGyxGRvcDVE1lMXTQxshRB1tfEebuQowcdRDaa6Fvq462pTKaYkW0LRfWmLTM5DCwVsVIooGehRKGtupYuwuxdl8AOjOJplRVEJorITBTwEikhKm1Otqm8qgZyaBuKIOeuRJCKzUMLFUxECsjMFfC3F4HkZ02JlbqGFmoYumgh4u3OS7e5ti6CLFzM8Hd1xY7VzNcva3xCXYiIt4Xn2An/EJdKChPpX+4laaOClKyI3HzscHZ0xI3HxtikgOJTQkiKtGf+LQQMgsSSM2JISTaG79QN0KifPD0dyImKYTkzFhiksJITI8mvzSTrIIUwmICCI0JoaS6hMy8DEqrSlg7NEBLazPFxYULKziVVaSnp7Np8winz4xzeuIcO/ftY/eBA1TXN1Fa00hBeR0Z+ZXEp+URHJWCobkEgaktKtqG2Nh7oiMQIauog7yyDuraJmjoGKOubYKqrhlLVQ35SNWYZepmKOpZo2Jgi5K+Ncr61qga2KJhJEHP3BljazeMrd0wtV2BhaMPVs5+WDp5o2VogcDUGrHEFSuHFdg4eRIUmUhpVT0tHb1UrmymtrGNusZW2jp7GRoeYc3aDbS1d9PU3EZPTx893aupra4hJSmZ6OhYMjKyKCmuoLikgqbmdmrrW8kuKMMrMBIzCwcEptZY2K3A2TMYkY0rts4+WNq74+Duh3dQBJb2rljZOZGQmklBaQXF5RVU19XT2t5GWUU53r4+uLi5kpScSnhELFZWzujomKCjY4KmpiFqagKUlXWRkVFl6VJlPvpInr/9bSl//OM/ef/9P/HOO7//b/MvA/S777zPe+/+hnff/dW/+RikL/r/J6elqZnGxmY6O7tZtaqN4eENtHespqOzh7b2brJzCvj7B0sQGpuza89BQiNiEVs5oKVrxO//+BeCw6KZujr7s1O9ll2795GfX0hOTh4HDhziyJFjXJy8wPTUVU6fPMXunbvYuXUbu7ZtZ8vmTYyfPsnstWluXJ9lZnqKK5cvSjshTp08TktzI/5+PqxdMyBVLK5cvsjLLz/n9o3r3Jqb5ca1Geavz/H4wX3pesSTjx9ITzpnr05xbeoKd2/d5NNPnvLys0/5/Pkznjx6zI2561ycvMCF85NMXb7C5YuXmDhzlpPHT7B96za2b93GiWPHGT91mt07d3HqxEnmb95iYmKCPXv3c3l6hr0HD5Oelc/S5cq8885v+fsHy5FT1CIkPIHWjgG27TzI0IaFFulNW3cQFRdPeXUNIaGR2Du4kpFdRFv3AEdOX2Dm9kMqGzvpWjNCblkdYfEZWNp78MEyJazsXNi4eRd79h6iqraZ0Jg0IpKy8QyMwc7dn+WqekhcfGlsH8DM2glZFR2WyqlgKXEmNimDxLQchjZtpaK6kYLiCs6cn2Tz1i3sO7Cf4eF1jGxez4H9oxw5tJfBvi7WDqxm7Zo+RjYNMzq6i56+Xppa29i8Yzfbdu+je3CElS09KKhqoGOgTXZuEvEJAcTHeJOWEEBWSgSVRVnkZ6Xx9OF9Pr47z7NPHvHd918zfua4NLO9s62JY4f3U1lSSHFeNvMzU9y4fJEdw2t49fQBfPMlz+9Os3u4i6xYX9KjPKnOiaQiOYCm3Ag6ihNpzAmnqyyR7vIE6tODGahKobMohpbsEFqyQ2jKDKI22YfGDH9W5SyARWNmKG15sbTnx9GYEU59WijNWZG0ZEdRnxbKmuosaS9ETVIgq3Kiac6KpDU3hqG6bPprUuipiqe3Kok1dRn0VafRWZpAa0Ec1SlBUrN2ffpCk3ZNsi8rU/1ZlRdGV3kMNek+5IRLyIu0pyLZg+I4F7LDbMkMtiXFz4IkHzGp/lbEe5oRbKeDn5UmwXZ6hDoICJLokhZoTkm8MxUpnnhbqiARLCM5orTAUAAAIABJREFUyJ7a3Fj6mkvYNthKVUEKBWlRtNYVkZ8ZTVyEFz7uVrjam+DlbEl5bgrjY7sZaK9nfGw3/W11jB/aw+mDo+zfuok3L55yZmw/zZWl1ORlU5KZyvj+fXQ3NTC6YzsXL5zn8aOPefH8Ez7/7AVv3yyoEz98/63UZP3fzdZvvn4thYlH9+9x//Y8jx/c5+nDj6W9EM8eP+L+7XmuXrrI/PU5nj95zNcvv+S7N1/z/ds3UkXi27cL882bt7z9+g1fvXrNp89fSJOcbs1OMzt1iakL55g4dZyZC+c4e+ww/R2trF7VxP356/Djd3z14glfPLnD288e8vKTm+wYaqOtJofawkRqChLIjPWnMD2WurJchno6WNfTxdb1g3Q3V1OWl0h1cRqrVhaycbCVqpI06iqzWdPTRF11Pt3ttfR1N7JuoI0tI/1s2tDDyMZeDh3YytjYKNu3b2D9+n527NjIyZOHuHhxnPHxI+zfv4OtW4cZHOxiy5Yh+vra6e1t4+LFce7enePcxCkuT57n+OEjTF++wuTZM5w/e5JTxw8yOXmCbdvXEB7hjpePJR4+InwCxLh7G7DC14CAcDGh0daEhFgREmxJeLAF0WEWxIeLSIgQkRJtTmaCNdGBhqTH2xLmb0aAj4jYGA+y82JZO9TN9OwkiYnhhIf7Mjo6wtGje+jubqGrq5nh4T5Onz7MpYsT3LyxELv7i+fh/r15Zq9NSdOaZq9NcfPGNW7dnOXG9RlpbO/t+etMX70kXa/cuGEdfb1dDA700FBfQ31DNQXFGSSkRVBQkkZzRw31zWUUlGWQW5hManYsASHuxKWEkZgaTlJGFBk5cZTX5tPcVkVqdjxRSeFkFmeRmJ1ESl4qrn5uWDhbYWBpgMBCgJaZJoa2QkROZhjaClEzVUVRqICiUAElQ0WUBXIoC+RQFSqgZiiPprEiOmYLJ/wCCxWsXQwwtlbD2lkX+xVCTG2UEUlUkbjpIZKooiZYjJGVKhaOC6faZhJNLJ30sHDUxdBSBU3DZWgaLkNgrih9mdUQLkXTcNnCc6Es2kbyqOkvQ079nyzX+Kc0RUlRd/FCrKv+EtSMZNEVq6BmLMcyzX8ip7sIbfOFUjp57Y9YrvFPVA1kUBEsY5na35FR/weqBjLSiNdfuiJ+8UlomSj8LxAh8TBB7KSPjbsR1m6GmNppo20qj+DnBCJNY1n0xcpYOAuwchViaqeNuaMAQ1sttMwUURHKoGq4HA0TeSlU6IpVpKtNVu7G2HiYYiTRxtRBDwNrDXQtlVE0XIqs/kfI6H7AIo2/Im+wGF1rVfRs1FgR6YB7hD3OITZYehpjYKeJjpUKhg7aWHgYYeyghaGtOiInXcQu+ght1DCwVsXETnMh3tVZDxM7TYyt1TCyUsVArISOiSzaxsvRNZVDV6SIlpk8OmYK0mQlY1tNTG01MbHRQGSnjYWjHhb2uphLtJG4GuLma4G9uzHGlmpY2guRuJhi7WiEnasZLl5WeAc54uZjg5OHBbbOJjh5WODkYYG9m4ioRH9SsiNxXCHGJ9gJO1czYpIDySpMJDTGB2dPa3xDXEnNjqWkKoegCC/iUsLwD/XE0d0GpxW2+Id6EhLlh4ObLVGJUbT3ttPS0czQpnXsP7iPgoI8wkKDaWyoY6Cvn107dnL58mWOHj/G6P4D7D14iNGDB6mub0Jk44xAJEFDX4SSthFKmoYsVdJGUcsQVT1TZNX0kVMXoKxjjLpAhKKWIYsVNPlQVo1FClrIapkjoy1GXscSZYEtKga2qAol6IpcMLb1xNotGBv3IGxcA7B08sXK2Q9rF38s7L0xtnTGwd0PO1cfQqKTySmupqS6icb2Hjp711LT0MrKpnbWDo+wYWQ7Qxu2sHnLTtasXU9HZw+Dg2tpqKunvLSMvJxccrKyKSgooqSkjJLSSgpLKlndN0RZdQMh0cnYu/liYbcCsf0KzGxdMbJ0xMkjCC0DEWKJK0GRibh4BWDt6I5fcDhR8ckUV9RQ39JGc3sXFbX1pGXnERkfT1RCAqmZWTi7eKAvMEZZRRMVVS2WyyrxwYdL+dOf/8Gv3//Dv60n/du8+xve+9XvpODwq/d+y/vv/1bqcViAiP8L8PDLpKdnsnv3Hg4eHGPzyHaOHT1Fa1sXvX1rqG9qY+zoKQpLKgkOi6ate4CahlY8/UIwNLPi17/9IwrKGgwNb+LwkROcHj9HV3cfubn5HDlyjPHxs4yMbOHAvv1MXb7Crh07pWVzG9YNsWH9EIfHDkrXmOZmZ7h18zqz16aZvnqFUyePc/DAPjasH2LP6C7GDh1g4uw4d+/M8+UXnzF7dYq56atS78O9+Vt88ughzx4/4vGD+9ybv8XtG9elvogHd27z7PEjPnn0cKEt9+Ej5q7NcnHyApcvXuLShYscGTvM8Loh2lvb6OropLK8ggP79nPvzl0mzpzl7PgZbl6/wdWrV/n44WPyioqRVVRBXUsfC2tHFFV0kZXXRk5BBxuJB109Q8zM3eP4qfOcuzDF1LXrbNmxk4NHjrJl60727D3E9l0H2Ll3jPmPn7OqZwgNgRiBuT3xmcUMbNpF7aoe0vPKaFjVRWtHH+kZuZhbSvjPvy9hkbwaf/zbUuRUdQmJTsZUbI+Diw8mYlsU1XRwXeFDVW0jcYlpNLd2sX5kK+NnJnn64nOuzt6gcVUrVStr+X+oe6/wKu8D69dxnGRmznxJnDhuNAn13nvvvXeh3hvqEqqoA5KQQBKqqAsV1HsvgADRi4QoopliMDbG4JrEmfzOhew9X+ZkvudczMU5F/9nb737lS717PWu9Vtrb242NbWVTE+NcXPtCufPnuTm2hUunT/NiYVpTp1cYHFhhuXlk5y/eIHjvf00N3cxN7eMm7snsvJS7PJzIT4xhLyCVNLSYggJ8cFnlwd79+6lqqqK5uZmHj16SNfxduaXJvnsxRMePrjD3378AfiRs6dO8ubLl7z54gueP3rE37//lmf3Nrh3/TKfbtyAb1/y6Z3LHCpIIdrPnswYL0rSQ6kpSKQiJ5qj+5KoL4zjQII/9QWxVOdEUZURQlVGCOWpfhTHeVKZFsjRnEgq92w6GQ25cTQXJlGfE0thlBdJXpZkBDhQlhQkAKtrs2OozoyidV8KHcVpNBcm0bIvkersUCrS/WneF0vLvngq0kKozorY/Lwombq8OA6nh1OcGMD+BB/yY9zIjXKhJNmHuvwoDmcGsD/Jk6IEdwriXMmKsCM70p69UU6kBFqS4GtGkr8Fsd7GhDlrE+KgTbC9Fl6mClirCbHbUws/K1kiXLVI8DUlzFUfbys1wj0sOJSfSFvVPnJTo0iNCaAgM5YAb1u8PSwxNlBEV1MWTycL7C0MSN0dxoWTs5TkZTB6vJ0fXj2np6WO21fP8fWLx6xdOENpfjYV+wo53tLExROLDPd00lhXy+nlk7z47BmvvvyCz1885/VX/8lJ/MxE/OxO/Axef/nyc548/oTHD+7z+MF9Xnz6lC9ffMbLz57zzVev+O7Na158+pQnDx8Ial2fPHzA65df8Lc//wA//vUnN2LTCPnbX3/kx7/8lb/++S/88N33fPfmNW++fMnLZ894+ewZXzx7wv3b62ysXuPkzBRHqypob6jj+cP7/P37b3j55AFfv/iE//jmOXz3nPmhFsrz4mkoy+JgbjxZ8UEkhO/iaGUxY72dLE2NMzs2QG97LZnJIUQFu5AWH0x3WxV1lYXUHC6koaaUxroyujvqaD5aSWvTEcaGuxkeOEZvdzNz0yOMjfVxrKOZow3VdHW2MjszzunlRRYXphkbHaC+rorWlgYW5qfo6+2kqrKMifEhLl9a4eyZEzx+cJ/LKytcPX+eieEBujqaqak6yGBfOwN9zaSkhhEYbI+LhyEOLtrYOanj6qWDh48+Dq7q+Poa4e2lh5+3HmGBRsSGGRMXakRSuBF7os1Ii7UmOtiAuAgbKsqSqa0ppLH5MFPTwwwMdxMTE0RKSjSDg8dYWBijsfEIzc01jIwc58aNS9y7e5NHn9wVxJiePnnI3Y2bXLq4wvlzpwUxp1s3V1lbvcK1qxe5f+82jx/dZ/3GNS6cP8NAfw8T48MMDhynp7uD9rYm8nKz2JudRkPjISpr9lN+OJ8DB7MpLs2mvLKA0rIcMvbGsSc9mtqjBzne18TASDtdPQ20dByhuraYiBg/XHY5kpiVREJmImn56Vi7W6Ooq4iiriJqJupIa0qhZ6OLnr0ukloSbJPfiriGGFLakggp7UBcRRgZTXEUdCWR1RJDUlVIwBYo6YlhZKOyGUUyl0HfQhYV3R3omkli7aKOmb0SsurbkNXagZK+KJpmMuhYyqNjKY+ulQL6Nkoo6olsLiYbiKFlLou6iRQymtsRU/4QCdWPUdGVQEZ1B5JKW5FTF0ZWc6egnlVSdTtSGkJIa26yEfK6Ykio70BI4UPEVLehaCCJuPJWRBQ+QlJ1uwCWFlX8GHHlrSjrSyKmtEVwxJW3CnYo/pmIMLVXR8NICg0jKTSNpVHRE0NFTwxtU1lM7dWxcdPDxk0Pc0dNTOzUMLJTw9HHHBMHLTRM5NAwkcPARg1TR22M7TXRs1LBO8wRt0Ab7LxM2BXuhGuANfrWqli5GeAcYIWKiRRSOsJI6+5ERk8Ecc3tyOqLomYhJ3Ad1C3lMXDSwMxDD0tvQyy9DTH31MfUXRdtawU0LeUwdFTD2FkDLSt51M1lUDeVRk5HGBUjCZQMxFA1kkDTTAYNU2mUDcRQ0N2Jop6IoJFKQU8UBb3/rGn9OealZSKDvqUihtbKGNmoYOWkjYOHIRYOmmgZSaNvpoKeqTIG5qpoGsihY6yIhb0uu4IcCYxwxyvAHmcvC7wC7LFzNSY4ypOgSA9snA1JyoigqqGEA4dyiIjzx8xWFyMLLdx97AmO3EVAmCexyREUleaQmBaLl78bNk4WePi6kJGbSkZuKn2jfZQfOUxGTiYHK8ooKCokKCiI5MQkKg4d5tKFyzx7+pxLl64wMTnN6OQM49NzZOUV4uzti4SiFsIyaghJqiAkrcoOCWWEZdTYLqmMqLwmH+6UZYeUCuKK2kgq6yIqr4mwjBoSqnoo6lshpmyMiIoJUuoWyGpZI6NpiYymJcr6tmibu2Jg6YGNWyAuuyJw8AjCzM4TIytXjCxcMLRwIiOvmPiUTHIKS6huaKWxrZvO3mGOdQ9yqLKW4oMVtLQeo7mlY/OheEUNhYX7yMnJo6KiiqyMTKIjo4iJ2k1hfhGVFTWUFJeTX3CA/KIS0rMKCAjZjYm1K+oGlmgb26Fv6YyuuSNaRraYWDtjZu2Ih08QuwLC8PQNJjk9h6yCYnyCI4lOTCMtt4Cc/SWk5xWSnJVDSnYO0UkpePj4o6aly/YdIrz7h/f59//1roBj+MXbv+btX/7mH5wGgePw9q/55Tv/wju/+td/4jr8v3AeBFGm/8ETF5fAyZPLrKycp6uzl/GxaY42trK4tMziybMsnDjDxPQCiyfP0tjWTVVdM2bWjvz6/3qX3/3hA6RklSg9eJj1mxvcWL/D0cZW7t69D8DGxj1GR8dZnF/g5o11+nv7SN+TxsEDxUyNjbO0OM/yqRPcXF/j9q117t/b4PGjhwJH4vy5s8xMTzI9NcHY6DAL87NMToxx7eplHj96yKVzK1y/fImbq9e5tbYqgKcf3t3g7q2b/zBMdffWTR7e3eDJwweC1pcH9+5vgt6Xr3Dn1m3u3tlgaWGRgyWlBAcGUXKgGA83d2qra7i3cZeL5y9wZvk0a9dXuXLlClevrZKdl09IeAyHKmspLa9FXcuYrdul+WiLBFIyGuzyjaRg3yFOnbnE7buPOXnmHEvLZ+kbGmZgcJTWY91Mz53i1PmrNLT1oahlzDYJJX73kQgRiVmMLazQenyU/YdrSU7LQ0FVk48+3sGOnRKY2zghpaiJkIQC728Twycgkj99LISLpx+pmTmkZebS0NRORnY+NQ1NLJ04TWVVLUPD4zx5+hm9Q6Nk5hbQ2tXF0vIpzl88x/TMONNTo0yODXLnxhVurV7i5Pw00xPDzEyOsHxqkYsXzjI0MMjYyCRTE7M0NzZhY2uOqMRWbOxN8A5wx97FFjVtdZzdPXBwcSciJo6Cwn00NNazJyOJ4oMFvP7mJS+/fM7X37zi22+/5v79+zx9/IQfvvue1y+/5N7N2zy6fYevP/+M+2vXebB+jY3r56guzSMxwocYfwd2B9iRGb2LnHhfyrOjqS1K4EBqEIczI6jJi6UyK5wjmeEcyQzlaG40/ZWZDFVl05gbTe+hLFr3pdBUkEhTQSKVaeHkhbuTHexMYZQXOaGu1GbH0HUwk8EjBcy0lDNxtIS2/akcyQynozSJ4gQPmvfF0lmWQkmCL7nhLhxODaWvIpfm/SnU5cVRmRnJ4YxQipP8KNjtzv4ELw5nBFGSuouiBHeKEtzJiXYkNciCjDAbgYhIC7ElLcSWRD9zoj0MiHY3ItLVAC9TBcyVtmKm+C6GMv+OvfYOwl20CXfTw9NcGW8rDeL8HcncHcDB3GSyk8I5Up5LiJ8jPl7W+O6yxc5Gn7ycJGoqi8ncE8vx9gYKs1PoaavnycYap+fG+eHVc84uTDI70k9rbSXTg/2sXzzP6dlplqbG6evu4sbadUFU6cnjT/js+ad89+3XAsHwc5Tpu2+/5rtvv+bN61ebkaOH9/ni+TO+eP5MsFj9xfNnP/EMn3L7xhovPn3Kxs11zp1eFoxGvvr8xX8KiR//zo9/+ZvAifj5/Pnbb/jhm69588UXfPXiBd+/ecWzRw+4cekCS1MTjPf3cvnMMk/vbbA0Nc5QVxsDx47SeuQACyNtnJo4RkNZFmnR3qRFe1OaE0dJbjIj3c1MDR5ncXKM7tYGirLjaanbR11FHrHhHqTEBdJYc4CV5WnurF/g1OIES3OjDPa1M9TfyamlaeamR+jpbKW3u53+vi5amuupPnKIpsZaRob7mJ+bZGJ8iJ7udjqPtdDR3sTiwjSTE8M0Hq2hq7OVpcUZbt/adFlWL1/gwZ2brF25wOhQDweKssjOjGNPSgQlpZlERXvh7mWKl685fkFWBIXZ4B9siauHLuHhdvjvMsTXU4ewAEPiwk2IDzckIdSA5AhDMuJt2R1qxNEjady/fYpPHl5m495VNu7fYGJ6hO6eVjo7j9LX18b09CCdnU309LQyOTnI9evnefjgDo8+ucv9e7cFbsTq9cucPDHPyRPzXDh/huvXLnFz/TpXLp9n5ewprl29yJXL55meGmNpcZaF+WlGhvtpbqrfjFpOjNDS3EBN9WFm54dobq0kryCFlD2RJKWEk5AUSmpaFLn5yRyqKKD+aBmlZTlk7Y0nISmUvbmJVFXvJ7cwlaTMeGrb6iitPsiBymLsvOyQ0ZBBUV8JVWM1VI1VUDFSRk5fFmkdKWR0pZHVk0FcQ4ztCtsQUtiKhOpOZLXEkFLfiYjCR+yU/xAJlS3Ia+9E31IBbVMZtE0kUTcQRVlnO7pmklg5q2HhrIqi9g4kVD9GQvVjlA3ENp96m8uibSGHga0yqkYSqP7cGGQqjYapNEr6okiofoyQ3B9R1hFHSnkbsmpCaJvIo2WmgKzmTsHqtKjyFoGIkNIQQlxtO1KawsjriaNkKCVoXFLSk0DdWBZVQ2kUdMQEcPXPGxHS6kICTkLdWFZQS6ptKouBlRJ6Fgqo6oujrCuKtqmsIMajrCuKmoEEuubyGFgpoW0qi5qBBJrG0hhaK6NhIifYtFDQEcPARg1rd0NsPIywdjfE1tMY7zBHXAOscfK1wMRBCzUjGXQslFAzkUXTUh4lEynULeXRslFC3VIeHTsVjF210XdUR8lEChk9ESS0dqBgJIGBkwZWu4wwdNZE2VQaFRNJlIzE0bZWwNBRbdOZsJBFzey/iAhjSTTNZdEwk0FRXxRZbSFktYWQUNu6GWfSEkJGSwhFXVE0TWXRtVRE11IRbVNZgSNhYqeGjYsuDh6G2LsbYOtqIHAaAiPc2RXkiFeAPb4hzmTkxZG7P4XYlGBCor1IyYoifk8o+8oyyciLIyjSg5SsKHL2peLoYYG0kjCKGhI4uFkQFR9EZl4S+w7u5VB1MY3tNaRmJRIY7otfiDdJ6XG0dB6loaWO0spSugeO09TeTGlZCdHR0djZ2ZG+J43F+QWmJ2e4t3GflZXznD9/kbn5E1TVNmBuY4+RlS0yqnqIymuyU1YdYXkNtoorIqmmz1YpZcSUdZBQ1UNYQZNt0ip8JKHIR+IKfCAmzwdi8vxJXJEdCvoIKxkhpW6Bgq4tctrWSKqbIKVmgpyWGdKqhuiaO2Ll5IOxtRs6RnaY23kQFLnJPJRX1Qsch7LKOg6UVVFYXEbh/oPk5O/nYFkFxSXl5BfsJy9/H4WF+8jOzmHv3lzKyg6RuzeHxPgE9qSkcehQBXW1jRSXlJOdW0ReYTHm1i7omdqibmCJip45qvqWaJvaY+nsh5tvBF6+YcQk7CEofDf+IVFk5x8gt6iU4Kh4PP1DCYqMw9nLH2cvf3aFROITGoV3aCQuPoGY2Njzh/c/4J1f/4q3fvFL3n7nJzHwM6vw9i9451e/4Ze/eodfvvNr3n7nl/zi7Xd46+1f/ON9/42AEDQn/TMB8T8tJBITk+no6GRl5TydXb0cqa6nsamNxaVlpmaXyNxbQExcKvlFB5FT1uT9LcL8/k9beH+LMJY2jphb2VPf0MzajdssLJ7C3MKGgIAg6uuP0tHRuclHdPcwOz1DXU0tRQWFtDe3MDMxye1b66ycPc3q9aus31jl/r0N7t/bYGF+lvGxEYaHBgQ7Eu1tLfT3HRdsSpxYWuDsqZNcXDnLpXMr/Dyad/3yJW6trXJn/Qbr168Jcta3b6xx+8Ya927f4v6d29y9dZOnj59w59ZtgQvxc+f66VPLjI2Mkp2ZhYyUNJHhESwtLLJ88hTXr17jkwcPuXnzJgkpqRwoL6exrZMDZRXsLz1CXWMnvYMzhEfv4e1f/wErO0/25pfS1N5Dc8dxhiemmZhdIDQyiqbmdl58+Zqp2ZO47gpESdOY93dI8sdtEvxxhwxyWmbkFFfRMzJL5+AExWU1mFrZ8f4HW/nTh9tw9fJHUU0HNW1DHFy9f4KXoig6UEZ4VBxHG9tYOXeJhqMtXF+9ycjwBC4ubsjLK+Lh6UP63jwS0jPpGxlhbmmR+cU5BgaPMzM9xumT80yPDXD7+nke3LrOkwe3+fSTDW7duMratYusnFrizNJJZscnWZydorSkCEMTTSTlRdkpJcxWMSHEFBR5b7sQojJKyCmr4+LhTWJyAq4ejhyuKuHa2iXefPOKu/c3ePPNa/4OPH78lL//DR7ff8Sfv/mBTx8+4fOnz/j688+4u3aN4eMdFGWlkBjlT5ivPb7OhkT42BLqbUmopwVJIU4kBjqwJ9SJfQl+7E/woSTBl/2xnpQl+nLsQBKDhzJpzI3meHmmYGSuMT+B7rIsjh/aS93e3RREelKxJ4z6nFiO5sXTui+F/so8Bo8UMFRdyEzrQQaPZHIoxYeu8lQ6y1LICXMmxceSvHB3mgoSaShI4kj2bspSQ35yIjzIjXIhP9aNA8m7KIx3Y0+wJWkhVmRF2JESaE6inwl7gq3ZE2xNTrQLe6OcSQ2yJsbTkAgXfSJdDfC3VsNJVwJtsV9jq/EhnqZSBDuoE+1hwO5dFsT52RLmbkFuYijxIe7sy4rnyrlZ2o6WkZUeRYCfA+kZMQwMdFCyP5f6mkPUVJQSFx3EwPFW3nz+mNb6Cnra6tmfm0bfsWbG+ruoryin42gdbfU1XLu4QmV5GXOz09zduM3djdvcunmDZ58+4c8/fLdpEfAfgvO3H/8iEBFvXr/aHKf7+g3ff/2GP3/7DW++fMmzx4948vABt9ZWWZyd4ca1q1xcOSvYgTm5MM+927f45qtXAifiP378O3/984/85Ye/CqJNf/nue3745lv+9v33PL53j6cP73H/9jqXzyxzYnqSiYE+TkxP0tPaTHHeXo5WljHR38HK3BAbVxb57O4FLi72UZ4XS0l2DEcP5dDTXMlEXzvLsxOcXZyjv7OFsyeG6e+uoih3N5kpoexJCCYjOYz8vUm0NlYwMnCMieFexkd6mZkcYXFukpHB47Q0N9DUWMvgQA9trUc5UlVOfV0Vw0O9nFiaZWJ8iNaWBkZH+unuamNwoIfurja6u9qYmR7jwvnTPPv0E169+JSXz5/w9OFd7t1aY3ZqmK6OBqqr9lN5uICc3HgiIj1ITPbncGUWZRVpZOwNJWNvKAdK48nODCI63BZ/bz1C/Q2IDTMmNlSf2CBd4oJ1SIm2ICbEkJa6LB7cWeb1q4d8/vIRt+/eYPnsEsd722lvr6O4OIfm5iPU1h6iqamavr4Ozp07wZXL57h18zobd9YFrUynl5eYnBhhbnaS8+dOc/3aJW6sXeXsmZPMz02xfGqRhflpjnW0MD83xbmV5c2O9bojzM1OsjA//VPvehPHuuo5WJ5LWkYM6Zm7yciKJT4xhD3p0VRUFXGgJIuD5bnk5CWRmhbF7rhAUvZEUrQ/nYSUcNIL0mjsaaaoooi8sjzsve1R1ldGy0ITZUMl9G31UDdVQ95ADnkDORQM5ZHWkUJUQxQR1Z0IKWxFRHE7Iopb2amwRcATiCp+iLjyx2gYSaJvqYCWsQTKOkKoG+xE10wSA0spTOwVUdHbiYzmdsRVPkJKfSuqRhLoWimga6WAuokUqkYSaFvIoW2xCfCqGUuiaSaDsoEY4iofoaC5CVfLqQujrLMZo/p5aXq79Htslf4j0prCmy6E2nYk1HegYiyDupk88nriqBpKC8SDkp4EyvqSqBltNkvJau4U7ET8PDD3888/X5PT2CHI/ps5aGDprI2JnRo6ZnKC68a2quhbKqJmIIGKnhj6lopYOmtj666Pd5iUoKxhAAAgAElEQVQjjj7mWLsbYu9timuAteD87EAEx3nhH+2GV6gDTr4WgvtMnLTRtlZExUQKVVNpVE2lkdcXRdlYEi0rBdTMZLDZZYSRkwYqJlLI64uiYSGHsbMmho7qqJvLomAsjqyBCCrm0mjZKqJqIYOapSxqlrIoGIiiZrYpNFRMJAXv5fR2IqMjhJyOMAp6oqgaS6FuKoO6qQw6VoqYuWhj52WEvbcxBjYq6PwkIBy8jHDzNcdllynufhb4hTkRHOVJdGIQJRV55OxLJSUrhtiUUEor8ympyKO+9TC1zeU0d1aTXZjMnr2xRMT5C46usSoGZhrYu5rjF+KOl78Tju6WhEb7c6A8n5mlCYYn+4lPjcE32IuI3WHkFGbT2tlMUUkB5dXl1DU34B8cRFhEOP39/XR1dVFWWk5zYwuT41Ns3L7Lk8fPWVu9RVNzOw4u7giLSyGvroWksg7bpNT4SEyJ90UV+O3H4oip6PO+qAKiynrskNNki6w622TU2a6ghbiqAeIaRuxU0WOrrBYiKsaIKhkjqWaGrJYVspqWSKgYIaFogLSqITIqhihpmaKua4mmgRVmVq74B8eSlVtKeeVR0jLzSU3fS2xCKpExCUTGJBAQHIF/QCjhETHUVDewNzuftLQMcnLySN+TQXxsAqnJKeRk7yUpIZG8nFyqq2tpbW2nqrJ2cwvNNwg7RzfUtU3Q0DdH18weIxs3TO29sXYPwjcyhcSMIuqbj5FfVIKPf8hma1NyGj6BoVjYu+IdGI5HQDg6pjZoGlliZOuMtpkN6iZWGNo4YWhlzzv/8q+CL/S/+s07m0LinwHQ/835TyfiH8XD22+/xdtv/x/Ew/+0iCjIyycqIprGxmaKD5QRF59Cd88A5y+tMT13irSsIlQ1jVBU1eOtX/+WX/37e+ia2BCbkom7ty+xcUlcu77O5NQck1PzODq58+7v3yd2dxLubrsIDgqnrPQwR+sbKd5fQn1tHdOTU0yMj3L71jpzs9MsnzrBxQvnuHP7JjfX1+jr7aGluZG52WnBAN3ZM8ucWznDytnTnDl9iuvXrnDm5AnOnDzB4uwMk6MjTI6OCJ5YPry7wc3V69xZv8Gd9RusXb3C6pXL3L6xJmiEWb+xyr2Nu9zbuMvqtetcOHeeSxcucu3KVa5duUrl4QokxSVwdXahs+MYA339nFk+zZVLl5mamiIhKZE9mVkcPlLL3rx9pKTlcPBQHRcu3OR43xSSMqr8r99/RFBoDMcHR5k/ucLKpWtUN7Ti5RdC3/Ak5y6vkZ57AFEZNd76ze/ZKq7IB8Iy/Pv7O/nXP25D19yRovJaqhuP0dU3wrHjA7h7+7J9hwgfbhFC18AUHX0TDldU09TczuDQGA1HWzjWeZxnz7/gxvodVs5dYm7+BBcuXmVvTgHqGjqISEgjKiWLt38QQ2PjjE9OMDs7vTnVfuYUc5OjrJya5+6NK6xdOsvju+u8/uJTHt27ycb6dTbWV5kcHuXsiVMMHO/h5Il56hurkVeR5aMdW9giKsz724UQllbgQ2FJ/rRdhA+FRPjdex8gJC6KipYaUXGRdPS00328i4PlpczMzfL02aecO3eBsZFxHt9/xOuXX/L0wQMe3bvDnetXuLd+lbs3rtBYXUpaYhhRQW4kRfvh626OvrIoRmpiOBgo4GWlRcwuK1KCnEgLdiTMSZ9dpsrEeZqzL2bX5mBcQgDNRQl0lmbQuj+JnvJsJpuK6avIpSItZPOelAAaChIYbdzPYnc1ww1FHK/MZbq9jI7SJCrS/Rms2UtTYSwpPuZkBTuwb7cX5cnBHE4P50CCP1mhLiT5WpKwy5S0IBvyol3Yn+DFgURvEnaZkLDLhPwYV3IinUj2MyctyJq8aNefqmM9yAixI8pVjxB7DcKdtAl10MbfShk7zS04aO/A1VCMGE8Dkv2tiXQ1IsbLknh/B0oyogl2s+RATjylBalEhbjT3lhOWLArhfkpNDVUsCd5NxfPneT2+hU8XW04d3qOL198Qm5WEqWFWSTHh3O05jCDxzso2JtBXdUhBno7efbkAcc6WrhwfoVnnz7h8aOH3L+3wWfPPxW0L33/3TeCZqavXr3k8aOHPLh/l2efPuHN61d8+/orvn29OTr3+uVmW9Oj+/dYvXKZqbFRFmdnWF5a5OTCPHNTk5yYn+Pm6nWBG/EzUP3mq9d89eUrXn35BV98/hmfP/uU508ec//2OoPHuxgd6OXK2WUe3FzjxcP73L5yiXMnFuhpbaK5poq2ugpmR3rgr6/gz5/z41cP+Y+vP+GHlxucmTlOS1URAx31TPR38PLTh3zzxWfcvH6Rc6enOXNqjN7uOno6azhyuJCSfRnERPiyO9KPlIQIykvy6O9uY3psgKHeLlqP1tLSWEtPZysTowN0dbZSV32YhvojjI8Ncm7lFLMz4zQ31dHe1sjwUC+TE8O0tR6lr7eTCxdObT7lf3iLZ08e8OLZI+7cuMb66mXmZ0ZZmB3hWFsdDXUHqTqyj9KDWYyMtnPr9llGxltISPYnNsGHquocDpWlkproQZCvISF++sSEGBITpE9kgBYxAdpkJdrj56bK7jArWuoLuLl2igcPVpmeGWFwpIdjXfV0dNaSX7iH2vqDHDyYz/792VRXlzE9PczszDgXL5zh5vo1bt9a5eqV80xPjTLQ383U5AjXLp1n/frm/+WluWnGhvqZn5tidmaCttZGgdBobqlndGyAu/duMjo2QElpEQWFWaRnx1HVUEJVQwlZBUmk58aTV5RKxt444pJC2JufRHp2LOHRPoREeBEa6U1yWiQHy3PJzEvC0sWM3em7cQ9yxT/aFyM7A1QMlNCz0UVWezPKZOxogI6tNtI6UmyT38p2hW2IqYsiqSWBlLoYYspCCMtvRVj+Y8SUtiGuvB1RxY8Rkn0fRe2dGFgpoWkshbzmDrSMJdA0lkBVbye65jKo6ouhbCCGlPpWdir8CXkdYQztVNC3UUJOWwhlAzH0bZQEroSKoTi6VgroWMpvxml+amaSVtmOkNR7ArZBQmUbWyX/wEcSv0dWWwQlA0kk1LYjrSmMlqUSWhaKSKrvQN9WDR0rZZT1Nz+X1dyJqrEM8tqibJf9EzIamwJESU8CGa1Nh2Or9B/ZJvVHhGTfR9VQEg0jKbRMZNAykUFVXxwlHRG0TGQwtVfH2FYVp10mOHobY2SjgrGtKs4+pjj7mGJip4aZk44A2jZx0MLUURsjOw1MHbWx8TDCwkUPW09jAdBtYKOGhYsevpEu+EQ44+hnhqmzFob2amhZyCOvK4KCgdjmyJ2RBBIa21AykkDdXBZlY0kUDcVRM5NB21oRHRvFTbFgLI6KuTTqVnIom0mhaiGDupUcCsbiyOuLIKMjhKyuMIqGYigbS6BsLIGamTTa1gooG0qgZiKNqrEU8roiyOuKbA7pmcmhaSqLmZMWpvbq2HsaEhTlQkiMG16B1uwKsCZ0tyfFh/eSX7yHirp9JGdGEhjhya4gRwpKMthfnsWRo6UcOVpMRd0+AqM88PCzxcHTDO9AB/RMlfEJcsXV2xZ7V3OcPa3xD/Vgd1I4GdmJ7C3MoKevna6+Y+xOjCYwzJ/4lDhKKkqYXprmWN8x9pcVExUfi6WtDcHhEVRWVdPS2s7x3kH6B0a4fGWV+w+e8NXr75iZX2ZPRh5yypoIS8qzVUyW7ZLKfCCiwMeSKmyX1eC9nXLI6ZjzR2FZtslsiocditoIK2izVU6DrdJqfCStyscyanwsrYGinh3SGhabMLXqZp2rhIoRsurGKOlYoGlsj4qOOSo65pjZeRIcmUJK5n5iU3LwDYnFPywWT/9wTCwcMTS1w9UzEE/fYLx9Q4iJS2ZPWja+fkGEhkWxJzWTiPAYAvwCSYxPIj+/kJy9BRyprqeuvpmsnEJ2+QVjZeuCnrElqppGGFo4oGfugJGNG/aeQXiGxBO4O53YjH1k768gNDIRG3s3nN18CI2KJzwmkcQ92SRl5OMdGImZvRu6ZraYO3hi5eqNprENGkbWGNm4omtmzYdbt/HLX/0/m5N++au3+cUv3+Ktt/8PAuDtTSdiU0j84p87D//VhfjfX/8nT+aeVMKCgmmoO0pHew/19W3Mzp6mpW2AobElvANi+GCHNL/53cf89kNh/uUPWzBx9MTG1Yv3PvyI5ORklpfPUF/XRHvbcZISsogIS6Iw/xDysloY6tuQmZHP3OwJBgdGqauro7Awn8GBPvr7jrNy9jSXLp7n5IlFTi+fZOXsaWZnphjo7+XsmWXOnllmbnaaG2vXWVu9xtrqNZYW57l44Rxzs9NMT00wNTnOzPQk83MzgsXrnyNS6zdWefL4E4HjsXL2NOfPneXm+hqPPnnA5y+e8/mL59zduM3lSxe4cH6F8yvnOHv6DMsnT5G+Jw17WweK95fQdLSZxoYmCvOLiI6Mobh4P8eOtTM5PsX+ohLCQ3aTGJdGU20bnz9/RU11A2ZmFqRnZDG7uMS5y2tMzZ0mfHcmh+s6yS2pISY1nw+E5fhAWI6PRRX5w1Zx/u297Xy8U45/++NWfv/BDuzdfKmoaaS2sZWSQ5WUHqqkuKQcf/9AaqtriI6Moigvn4aaWqbHx5gYGeb61Wts3L7DjRs3WTl3idX1DU6evsjI5DxeARH82+/+hKmJJW0t7fT2HGd0cIjF2Rmmx8e4dPYspxZmOb00z9mTC9y8fplbq1e4tLLMjasXub12ldMnFlg+eYqFhSVmZ2dZWFhgcnKcQxXlODg58tG2rewQEeW9j7axZackOyQV2CquwIdicnwsqYSMpj4yqkqEx4aTvjeNuORY8gpyKS49QHFJEbU1lXz/9Vc8/eQ+L58/4cWjByxODPPJrVWe3b/NxtplRod66els5mjNYbra6ykryiA62B09JRFMNKSwNVREXvhddBW2Y2+kiIGyMDb68oR5WxPsYkKMmwlFUW4cSQ+jpTCOvsq99Fdl012RRX9NDn3VuZTu8ac0NZCuygz6Gwrprs6mv6GQ8fYSRpqKOFaeynR7KQdT/QXMQ8Fud/JjPEjxsaQ43oecMGcyg2yJczckwkGLohj3TcB6TzBFMZ7kRbhSHO9DRVoQFWlBHN6zWQebE+a4eW+8J3vD7Ilw1MTbWBp/c0V2u+nhb6WMh5E0gTaq7Am0JTXQljAnfSLcTMmK3sXhnDicjJSJD3KjODuO6CAXCjKiCfNxJDHKn2uXTjI21EVHSw0tRytpqCmjsryI6fE+ykvziQkPpCA3ne5jTQz2HeP48TZqasppaanlzu011lav8PDBvc261qePWb+xyrNPn/C3H//CD99/+w8cxMsvXvDg/l3Wb6wK2KeNO7cE7uO9u3e4u3GbjTu3WL1+lQvnV5ifm+HihXPcu3uHp08e8fTJIz59+pgvX37Od99+zV//8h2fPn3IzfVrbNy5waNP7nJj7QpTkyO0NNdTlJ/N0uw4PR1NVJYWcG5pmtVzS4z3tnFqZpTl+XHamo5QWphFZ2MVc2M9PLhxDv72JS8+uc7MUAftDWX0tFbT21FPX3czn9y/CfyVp4/u8cXnn/Lqy8948/oLnjy5y7kz8wz0tlFanE14sCepiWEU5SSRlRpFR1MFM8PdNFaV0N1czdx4P+PD3SzNTzA60E1XRzPTE8OcWpzj1OIcF1dOMzc7SUd7M+WHiqmuOcz4xADXVldYWz/HhQsnuLuxzvNnj/nk3h1url9jZWWJ8fFehoe7aGmppr29hv7+VgYH2xkePsbUdC8Dg60cqd5P0b5U9u9LIDbWmfAwSxJiHUjabUNCpBlxoUZE+GmTEG5CdIAhXo4qJMe4ce7kEH/5/jkvnm9w6fISJ5aHmTvRy5H6IuKSggiP3EVImBd9A+10djfS3nGUU8tzrK5e4Pz5k8zPjzM62svYcDeLc+NcPLvM1bMr3Flb58zSEgtTU8xNTdJzrI3ZmQnOnjnByVPzXL62wsPHd7h28xKtXY3Ep0bhFejM7rRwwpMDCIz1JjDWm+i0ENKLEthbkkrWgWT2H87GL9yVuNQQwmN9CIxwJ35PKA3NZaTlxWNkr4ehvR76tjroWGmiZaGOprka6qYqqBgrIKsthbSWOBLqIv9wxFSFEVESQlh+GyLy2xFTFEJcSRhxJWHEFHcgqrAdEfltKOlJoWYkh6qh9OYStMJmA5KilijqhpKCqlYplY+RVt2Cip4oitrCyKhtRUlnJ3oWm7WhBlaKaJlIo2WyuUWgZyG/+bv6kkiobBPA0R+L/54dMn8SsA7Cch8IOAYptR3Ia4uiZbG5iqxproCmuQIK+hIo6ImjYiyDipE00lo7kdHaiaKBpOC6uqkc8nriiCpvYavMewjJf4C46jZBzEnFQAo9KxXMnHSw8TDC0ccc1wBrTB210TCRQ91YFjMnHazdDTGwUUPHQgkjOw2M7TXRt1ZFVnMnGiZyKOlJYGSngbqxLBomcijqiiOtLoSSnoTgc0VdcTRM5NA0lcfKTQ9bLwOc/c0wddJA1UgCY0d1rD30UNQXRdlQHHndnaibSqNrrShwFbStFdCxUUTFXBoVSylUzCVRMZdE2UwCJVNxVEw2j5qZJBoW0miYS6FiLIaKsRjaVrIY2CthaK+KqrEUCnriqBnJCIbidC2VMbBUwcpZD68gOzwDbPAOssPRzYhdAbbYuxjgH+RAQmoQmbkxHDqSS3XTAfJLUoiM9yMoyo2opACSsyOITw/DeZc5Nq4GWLsbYumsjWeILWHxHjh5m+Ed6IR/qBcR0QFExgSyvySHzL0pHDp8gKqaQ9TWVVFRVU5adjrF5SWUHC4ndk8yMSmJ7AoJJD0/B3UDfWydnUnLziU4ejdpufn0j0/RPzZD/9gMC2cvk3OgAg0DawIikjC0duV9IWm2iiuyVVKVrZKqbJNSY7u0OjtkNNgho4GQrCbCclpsl1Znu+zmtR1ymgjJaiIkr4WQvBbCCtqIKRmwU16XnfK6iCsbIq5syE55XUQU9JBWN2WHjBbKupZYOPni4huJi28k9p4h2LgFYuMWiJm9L8b2PhhYuaGqb422sQOuPuF4B0ZjbOWEnZM3xma2OLv54B8Qyi7vAFKS0zl86AhF+0rJzishMb2AkOgUXHxCMXfYZC6Mrd0wtfVA29gOS2cfvILjCInNICJxL8G703H0DkPPwgkzGw+8/SJJ2pNPVkEZsSk5uHiHYGjhhJahNRb2nuia2KGsaYqyjim6pg6Y2Xlibu+FibUzW7YK/UP06O233/6H1//fnNDAADrb2hnoG2RkeJKLF9dpaOjiUEUzeYVViMtq89Zv3uOtX/+et371O9769W/RtnDAxS8IL18fJifHuXr1KuVllVQcruNQWR0FeYcw0nfg3d/u4I/v7iAttYCe7iHKDlaQnp5Oe3srp5YXmZ+b4dzKGYHDsHr9KjfX11i9fpXV61c5sbTAiaUF+vuO09PdydBgP3Oz04yODDEyPMjkxBizM1OCyNOZ06dYWpznxNICZ06fEgDbT5884tzKGYEIWb+xyp3bN/nk4V2++PwZX778nIcP7nHt6mXOnD7F7PQMQwODjI+O0d/bh42VLXY29kSGR5GWmk51VR2D/UNUVR6mvKyUydExcjPz0FHVJS8jn8tnr3B6aZkHG3dpa2vB3t6W4fExNu4/ZX75Mq2d08SnlRISn4uNRzgmDv64BsQiJK3ORyJySCrqICKrhqGFA5IKakTGJlPb2Erv0CiFxQfxCQhmfmGJ4cEh+nu6aayrZWZsjJG+PsYG+zh7cpFzp5d5/fJLHtx7yJnT51lYXKarbwRbl118tFMGDR1T9heVsDA1w9jAEDNjEywvLDA3McHFM2dYmplhaXaKUwuznD25yKmFWRZnJlg5tcj50ydYmJlkdm6Bqbl55uYXOX32DBcuXGB2dpa6ujoyMzNJSEhCXVsPYUl5RGRV+EhcgS1Sqnwko8W7O6X5WFSMbSI7kFGUxcPHkz3pqcTERnK44iDPnj/iwf3b3L29xrNH97l67hTHmmpZnp3g5ZMH8B9/5ZuvX/H0yUOOVBykqaGKmdFeTs4NMT3YTkywK/uyY3G308VAXQwtxR3IiryHiuxWTHUVMFITI9Rel3Q/KwoiXChL9qNlXzxdZXvoPJRG75FsBurzaC5JpLEkkWOVGTSVJnG0NJG+o/nMdB9ioD6P9vJUpo8dpConnL0RTqT4W1KS7Ev7wRSOZIbSkBdNScIuiuO9yQ11JNnLlH3R7uyP8aA03p/9MbsojvXlcEoI9XujacyLpSk/jqb8OCpSAylP8qMk3ou8cEeSvU2IdNAkylGLeHcDvEzkcdQWw91QhkgXfXZ7mhHmpE+kuxlpoa7E+dkT6WXFwaw4wjxtcDBRY0+0LymRvjhb6tPbUU9DTRkTIz0kxoYyOXqcy+dP0NRQQU9nIwmx4cTvDqOysoSqqlIuXFwmPSORnuNtdHW3MTY6yONHD3nz+hWfPLzP0yeP+PrNVwIB8XPF6w/ffyvYiHjz+hWvv/qS1199uTkM99kzHj96yM31Na5cvsiVyxe5dvUy169d4f69DZ4/e8o3X78WsBVfv/mK77/7hh//+j0vv3jGmzcv+Prrz3nz5gU//PAV3377khs3LjE42MXyiRm+e/05jzZWmRjsYryvneYjJexLj6euvIiaQ/sZ7u+grqKYlNgQDuSmcOn0DI9vX6K2LI+D+WlUlebS0VDB5bPzfP/mC77/5iWvv/wM/v5Xvv32a7777jv+/Ofv+fqbV3z+4ilPn97j8oWTdHfUkZO+m7zM3SRG+ZKXHkPzkRI66g8xeKyB+fHjHGuqZny4m9GBbgZ62pmbHmN5aZ5TiwucP3OaM6dPMD42xPGeDnr7OhgYOsbQyDHmFoY5f3GRB/dv8/KL5zx98pD7925x+fIZ5ufHmZsbYWiok/HxXtraajl8eB/NzUd+qpTtp77+EMUlWTQ2HyAzM5CwUCsiQs2JCjUjOtSE6GADQrzVCfJUIzLAgAAPbcIDzKk+lM7iTBfXLi/y4P5Flk4PUHk0l6g4L3Yn+hAT74+jqxnVtSWMTfRyvLedS5fPcOvWVU6cmGZ0tIfh4S4mxrqZmxpk7eJ57lxb4+bla1w4fZq1y5e5dO4M48MDTE+N0tvXycz8GGcvnWD5/AKdA63k7E8jJMYXjyAnItOCCUj0wS3cCYdAGzzCnAhJ8mN3RtjmSQ/F0ceSgEh3doU44RPsRNjuXRSUpBGR4IeGqTJalmpoW6mjaaGKmqkSSoZyyOtJI6sjiYy2BFKaYkhqiCKpISp4L662ExHlHYjICyEiL4SogvBPZwci8tsRkd/OTrltyKiLoaQrg7K+NHJaYkipCSOjIYK8tjgKOmKba9bq2xCRew9R+T+hoCWEnMZ2JJU/2nQufhINBlaK6JjJomchj6m9mmBLQl5bVMA1yGruRFRxs+ZVROEjtki8y1bJPwjalH4WEQY2apg762Jor4GKkTRKhlIoG0mjZiqHmqkcSoZSKOhLoGQoxU6ljxFX24601k6kNIURV9uOpIYQigaSaJgroGOhhJ6VCiYOWoJIkq2nMZau+pg56SCmtAVVQ2kMbdUFDoOdl4kgruQd5oiLvxXG9poY2Kihba6IubMudl4mgjiTpas+Vm4GAh5C1VAaXUtldCwUMLBSwtxRA2tXHfQtFVDSF0XdRAp1Eykk1bZg5qKFloUcmuayaFvKo2IiiaqpFNrWCpv8g7UsKpZSKJtJoGwmIRATKibiKBqKoG+vhJ6dIpoW0sjrCSGrsx0lQxHUzSTRMJPB1FkLXWsVgYCycNHbdFFcDfAIsME31JGQGA/8QxwxMFXE3kkfZzdj/IMc8A2wIyTShcAwR0J3e5KeF0N5TR7VTQcorswmqygeA0sVIhJ88Aq126zP3WWEb5QjwfHuZOyLJTo5mOSMWLJykklIjiS/IJOU1FgKCvdyoLiQqqoKenq7mZyeorG9lfDdu1HU0kRSWQlnn11k7yvCJzQEAwsrDCyssPPwYldoOLF7sigsO4KrXzgGVs6IKurygYgC6saOfCyuyrvbZBBR0GOLhMo/FRJCspuC4X8XFf/1bIoMTbZIqLFVUh1hOR12yusiJKvNTnldJFWNBeNyGiZOGNv7YOESiIVLIKaOfhjb+6Bn7Y22hScqho6Iq5ggq2aKmcMubF0D0TCwxtDCCUNTO3z8w0hIziQhcQ8F+QeorKhhb94BouKzcPOPxtjWE11zZ0zsvLB09sPEzgsdMycMrDYjTJbOflg6+2Hl4o+ls59AtFjYeeHgFoiXfzTeATHYufijZ+KApr41OkZ2qGqbo65ribquJWo6FqjrWqJn4oC1ow/u3sFISMry1ltv8atf/Ypf/OIXvPPOO/89z/D/5TM2MkpaajqT4zPMzy1z8GAN3d1jOLkEIC6lybsfiPGb/7WFX//2I7aJK/DO7/7EFnFZErP2cvHqFb799muuX79OQ30zlRW1NB3tora6AxMjB5QV9XF29CUvp4SszDyys/I4ceIEN26sMjY+xOnlk1y+dEHwpeFnoHpt9RpPnzxibfUaly6eZ2Z6ktaWJtpamznaUCfgI4YG+5maHBf8nXMrZ5ifm2FifJSJ8VEuXTzPtauXefTJAy5eOMfa6jXu3b3Dxp1b3Fxf497dW3z2/AmvvvxCsI596eJ5Zqam6enqZqCvn9Vr12ltbqO7s4fGhiYmxiZ58fwlF89foqO9lbHRYc6dPsPU6DQ1h2rJSsmm5lAtTx48ZmJklNbWZvLyclhaPsXJ0xfpHZnD1ikEURl9krPLaegYZWT2PHsPHOHjnQq89et3+d2fhNHQt6SwtIqKumZcvfwJjYpldvEkg6MTVFTXMDA4zMLCEi1NzVRXHaGzrZWWow3UVlVy5uQJHt7d4MsXn1NzpJri4lIOFJcREZ2IlJw6Du5+FBwop6PtGL3K9gMAACAASURBVFNj4/Qc62Sor5+hvn6Od3axvLTIifk5FmenOLU4x/T4CAPHuxgd6mVqfIjxkX6GBnvp6+ujt2+AwcFhxsfHmZmaZmZ6ksmJMUZH/2/q3isqq4NB287MfCuZ90sm3ZjESpPee++9SO+9F6kiHQURRRAVlCrSi/TeQUBBUFGx95KYmGI3JqZf3wHxmTczc/Sf/GsO7rVh7732Ws/ZvvfdehgZGSF7+w6SM7IIiozjMxEZ/s8Hn/O5hDLvfC7C+5+v4p0VH/L+Jx8jp6KElZ0tDq6O7MzL5c7dG9TXHSYnK53oyBCsTA1x3mhNTnoKE4PdPPjiNk8ffsvjR9+yMDfN7MwYxycGOFJfSmdDGZsjvchNjSI5yosIH1tc7bQx1BBHRXYVumobsDVUJMBGk2RfC3IindmX5E9dXgJN+1Kozd+8jD2JNOxLpq10K0cOZlCdn0BDUSpdVTvoPJRDU1Eq1fkJjDYV0lmRTUXOJnbGeXAgM5S2g5nU7IyjNDOM3XGelG+LoCp7E/u3+FOeGc6hrCiKkkIoSYugLCOKsowoyjMjqdgaRVlGBAdSQqjYGkFRUgAF8Z7kx3mwc5MLmUE2JHoaE+eqT4C1Gp4m8nibKRLuqEuclwUJPlYkBtiTHu5GnN9GsuMDqNidQaT3RsK8bNm2OYSS3ZkEe9oTG+pDyd6dZGcmsi09gc7WWloaKqkoLaSxrpzgAE96u1ro62ujr6+NoqLdeHo6UlV1kAPFhZQc3C9QIm7euMaTxw/55eefeP7siaDi9ddfXvHzqx//1tD0+txrYvHNg6+4dPE8C/NznD61wNUrl7h75xZPnzzi5Q/P+fWXV4La2NfP4M9fgf/Ez69e8NMPT3j2+Ftu37jMwtw0Pz77nns3L3OkroKs1Hjys1MoLdxBffk+Jvpa6Wg6TFvDIQ4W7KB4dxZVxXkcKtpF7cE8Kgqz2ZEcQ0ZCOG115Xz35TV+ev6Qp4++5tXLp/zx+8/8/PPP/PLLL39V1z7n1U/P+e23H/jizmX6uhqordxLVWk++/PSSUsIYUdaHKV7tlO+dwdNh4sZGWhndmaEqYlBBnrbGBvuY3ZmgtPzs1y5cI7T87NMjg4xOtT7Vx1sA9XVxbS31zA/P8701BhL505zZnGexdMnOHp0iLa2elpaDnPoUBEDA22Ul+8lNzedqqpiJif7GRrqoLJyP3v3ZVNTnU9qagAB/iYE+RkREWxGXKQFceEmhPhoEh1iSHKMLXFhFgR66RPgZUxkiAM5WbE01O+npDKHTVs88fK3IiUzjC2p4dg5GrNrdwZ9A620dzRy8tQxrl49x+LiLFNTg4yMdDEx1sXJuQmunz/HtXNLDHZ0Mj7Uz1d3b3H9ynk62pvZU5hLT28rJ04e5eS54xzpqiU1OwGfcDc8Q5zxjXLDM8IZ51A77HzMsHQ3ZKOvOZ4RjgTEuhMQ646TnyUWzno4eZtj72GCe4AN3iH2hMd54R5gh6KeDMpG8qibKaNupoyigSzSWuJIqIsiriby3wiElOYGJDXE2KAqjKjyesQUhBGVF0JEbj3CsusQkln9N4jKr0VKVRQ5rQ1/EYflRWt5bXGk1NYjrymEtOoahGU+RlTuE5R0RFHUFkFGbS2K2iIoaougYSSFprE0agYSaBhJoWehgI6ZHMq6YkirCyGuvEbQmLRBabWgTWmN5EeIyH8mWJ9+nWMwtFXH2s0QYwctlA2lUDeTR8tSadnm9BfUTOVQNJBERlsUaS0RJNTXI6ayBhGlVYK1axltUTRN5dE0lUfLTAFdS2XBPoaGiRzK+pLoW6ti6aIvIANmjjpYuuhj6aKPib0WNu5G2Hma4BJgjb23GU5+lth5muAaaIN7sB1OfpY4+loIWpxUDKTQMlPAeKMmelZKyGsKCbY1jG1VMHXUwMRBHaONqpg5aaJno4SivhiK+mKom0qjYiKJqqkUGhayKBtLoGEtj6qFDEqmkiiaSKBsJrX8t+GylUnDQna5sclECgU9UQFJ0TSTQcNUGgU9MVSMpDHeqImTnyXuwXbYe/+lHDjpYeOsj7O3Oa5e5hhbqBAY4kjcZn+2ZseQmhFBYmoIkQk+RMR7E5scSFxKEEFRrth7mGBiq4FvmCObtvhj62GIpYsuKTujySyIJzjBnfjMENwD7IneHMa23HQys5IpKt5DSel+qmsqaWisoaFhubZ1aGSY6M3xmFhZoaavh6y6BkHRMSRmbGVfWQUxSSmo6uqjqK2LuYMT1s4e2Lh4o2/pyMdrxfl4vQwi8tpsUDLg4/VyCMlqI6FixCpxZQGRWCOp+j8qEv+M1+f/E5qskVRnjaS6gEQIyWojIq/LBiUDxJUNBUd5bUs0TZ3Qs3JHx8IVDRNHNM1cUTF0QFbLChEFAyQUDdC3dMHC3gcNA2vUdM3RMbDE3SuQyOhEQsM2EbUpnk1R8Ti7+bLRJQB9SxeUdS1RM7DByMYdC0dfDKxcUdW3RtfcCW1TB9QMbFDQMkNe0xRFbXMUtMyQUTNCXdcSQ3Mn7F0DcfeNxMEtCGNLF3SM7NAxskNV2xxNfWu0DGzQ0LNCXdcSfVMH7F0D8QvahIKiKm+88QZvvvkmb7zxxv9eEtHcfISc7btoamyjrKQWD48QzC1dWLNOhhWfifHGv77LqnXSfPCpMG/8yz9441/eQkRGkZSs7Vy5dpmnTx9z+fJlRkcmGR05ykDfJEX7qtgUmcLePZVUVbYQHZXE3sIDdLT38OOPPzI9fZQzZ09y984t7n95j9u3bnDn9k2+/+4bHn7/Lfe/vCfApYvnBarEyPAgewsLqKmu4vixafp6uxka7BdYmBZPn+T4sWnBi+zrrYlLF88LvnBev3aFSxfPc37pLHfv3OC7b7/i8aPvefD1fW7dvM75pbMcnZiko62dgb5+Ll24yPGZWRZOnGSgb5Ab127y8sUrBvuHaGluZGR4kNvXb3D/zldcO3+dO1fvcm5hidbGIxw7OsXc3HHu3r1N39Agdg7uuPmG88kqOeJT8olK2E5c2k7C4zKRVTVgjZgCdm7++ATHEJ2YQWvPEO39Q5hY2pK6NZuvv3vE3MlF+oaG6RkYZHBojIHBYUpKyqgsr2B4cIjx4SFGBvpZWjxNZWkZiXHx1FbXMT4+SU1tE6UV1UweW2BgeIKKsko6jrQKUFlaRmVpGdMT48wfP8bM5Bjzx6cZ6uumtamegd4O+rrbaG6oprmpjp6eHnp7e+nr66O3p4vOjja6OtsZHxtZJnRj43R2dtI/PEZZVS0+odGk5+4le28ZK4Sl+Ne33+eDz1bx7ief8o93P+DDTz9FRFwCfWMjgkIC8ff3xdBAB3U1JVQUZUhOjKX0wF7qD1fQ3lzPzOQY3V1tLJ6cpa+zhd62etrqyziwO5OMuECiAxzYlhhI1uZAovztcDBVRVFiJXJiH2OhK02Ikz5pwbZsi3Bka7gDO+M8yE/0IS/Bi/xEH3bEubN7iw+FqQHs2uzF7i0+VOcn0FycRkl2BJ0V2TTsS6b7UA4DtXl0V2yneX8q9Xu2UJ0XL7AkZQbbUZUTTdeBrTTkbaZuZzxHClMoz9xEdU4CNTs2U5YRRVFSEPu3BLJ3sz/5sd4UJweyJ96bPQleFKcEcCA1kN2x7qT6WRDrsjw4F+NuTJynKYm+lqQE2ZMZ7sK2TV5kx/gQ62tHflokOZtDCXa1JMrPge1J4RwuyiUm2JOJ/jZqyvdjpKfK6GAHzfUV1FYdoKXxEFvTExjsa2d2ZozOziZKS/dSV1dBcLA3NTVlpCQnUHWojAvnz3H/y3vcvHGNh99/y8sfnvP82RN+/eUV8Ad//P4rP/34Ay+eP+XF86e8/OG5QJ34+dWP/PjyhcBOeOnieW7euMY3D77iyeOHPHv6WBDCfv7sCU+fPOLxo+959PC75Z2J+3e5fOkc55eW60RvXb/EucV5ls4scPfGFW5cPsf0+CCNh8vYk5tJWnwkWzYFsSc7nZbqMu5eu8DDr+5wZnaSjoYqmqsOUFaYw+7MeAq2bSYvPYHi3Azmxvt4cPsS186f5Pa1Czx/9C0PvrzL86fP+PHHV/zy6ue/lrgf8uLptywtHqeiJJ/EmEBSEkIpzE0hfXMoqbEhFOakUrQrk47GCuaPj3D29DFOzR/l6PgA4yO9zBwd5cSxKRZmZ5gYGaSn8widbQ0M9LbR09lIS1MFHW2HmRzvZmS4j7nZKWaPH2Xx9AlOnDhKX18bra01lJbuobu7ie7uJnp6mpmaGmRx8RiTk/00NFRQdXgfBfkpxES7E+BnRniwJTER1iRE2xITbkaQlzq+rkr4e2oQ7KtHiL8x/t7GeLro4+9jRXycN2GbXAiNdSYixp3E1CCiYn0Ji/Lm0OH9DAy109pWz/TMKFeunOXOnStcvHiS0dFuhgaOcGr+KNcvLbFwfJqG6kOcOTXHw2/v09ZWz/acdHJ2prNweprFC7McnR2iqHI3/lGe2HqY4hpoR1C8Jw7+ljgGW+EcZINTkCUuwba4h9vhEWaPS5AV1m7LAdeN7sbYuunjHmCDR5A1bn5W2HuYoKQvjbKRPGqmSqiZKqFoICsgDjLaEoiribBBVZgNqsJ/UyLEVIQQUVgrIBHCsutYL72GdVKfs07qc9ZLr2K99CqEZFYhprAOSVUhZDREUdSVRMVABgWd5aVoeY1lwiAiuwJxxc9Q0duAqr44ClrCgqPaX7kDZV0xVPQ2oGEkhYreBqRUlqtkX1eyiimuYp30CkTkPxO0KsloCGNgo4aRnQaymiJIqKxF01QeIzsNtMwU0LJQRN9OHYONGmiYK6BmKoeWpRIa5grI64kjorQKYcXPBQN1Un/ZnFRNZNE0V0DfWhVdS2UBmdC3VsXCWW/ZeuOsh4OPOXpWKmiaymPtZoh7sB0OPuZYuuhj7WaIib0W5k66AkXCO9wRK1cDbD2MMXXQFly3dNEXWJ/sPE1wC7LFylUPR28T/CMd8A61xdXfHCd/MwxslVHSF0PXSgFtS3lUjCTQtpTHxFEDPTtltKzkUTeXQU5PBBVzaVTMpVE2k0LRRAJ5ow3IGogipyciyEPI64uibCiOsqE46iZSaFvICXYklA2lkNddVpVeKySmDtrYe5jg5m+Ns7c5Ns76OLgaYe9iyKZYbwJDHAkJdyE82gMrR11cfCzwCbHHI8AGR09THD1N8Qi0xT/CGc8gO9yCbPEMtSMg2oWwLd5EpfoTGOeGo68FEfGBbN2RQlFZIXsP5lPfVE13TxtNzXXU1R+mubmR+sY6snN34ObjhW9YKF4hwVi6uBCTlkZMUgqb0zNJzNhKfGo6GTvz2Fd+mNiUbcio6qBlYou4ohYSKgaIKerymZgyq8RVEVXQ4+P1cn9TIv4rkVgrpYaQrCZCspp/IxGvr62VUkNUQU+gPgjJav83bFAyQEhWm3XSmogq6CGraY6yvi3K+rYo6FihqGeHrNZyNay4sjHSKsbombti6eCLrqk9JtYumNq44uIRiLdfKC4uPri4euHo5I6BsRVaRrbomjthYOWKobUbehbOaJnYo25oi6q+Ncq6lijpWCCvaYqsujFyGibIa5qioGWGgpYZhuZO2Dj64hcST2RcBsGRSTi6B2Ni5Yqeib1AlVDWNEVV2xx9UwdsHH1x943EPzgaFVXNv5GGf7Yz/a+yNGVl76SxsYPY2FS0tU0Rl1TljTfeZr2wHO++vxoNLTMMTWxR0zbE0c0LGwdnDEwtqKqtY2rmKNeuXeHkyZMcOFBC9eEG9u4pw0DPGmdHP/bvPURdTQe5OXvp7xthdHScO3fu0NPTxb0vlr9gfvPgK5bOnWHx9Ekefv8t/Pk7jx5+x9K5M1y6eJ7F0ye5fOkCZxZPcWbxFPV1NRxpaWJm+ihHJ8c5OjnO7PEZLpw/x/VrV7hw/hyzx2cYHxth6ugEfb3dzM0eY+ncGU6dnOfSxfOCZz/4+gsePVzORNy9sxy0PnvmNMemZxjsH2D66BS3btxkcvwotdV1dHV0c+nCZUaHJ+jr6efsmdPLtqhbt/nuq+95/v0Lvrr9NbOTc9QfrmNkYJBvv33AnTu36B8eYp2wJP/2fz9m1XplsvMqCYpK4dP10nyyWoJ/f/dzVq6RJDUrn+HxE7R2DtHc3kvpoRqKDlbQ2TvA5eu3GJ+aprSsgsHRCWrqWyjcX4KRsQXKKhq4urpTW13DvoJ88nbkoKmqQm52FsP9A4yPTlBX18CR1k4am9qoq2+mtrqO0YERjk9NMz48QmtTM11t7Zw4NsPs9BQTI8PMTk8x3N9Dd/sRxocHGOrrpqWhltamejraW+np7mSgv5fB3i662lrobG3m6NgwS+dO09fbzenTpzkxf5Kt23MxtbLjQGUtA5OzSKvp8Nb7K3nzvU946/0VvL9yDR98tpq33nmfN99+l5WrVvP+xx/xzrtv8/nnnyImup7oTeFkbUsjLTmBzLQt5O3K4UDxXro7WggL9Mbfw4GMxAi2bQ4jMdSDmAAH0qK9ifO3x9/JAD9HQzaaKGGpJ4OvgwHb430oyYqiKCOMbZEupAZvJCPMke3R7hSmBJG9yY1dCT7s3uxLZpgj6SH2lGyLpGlfGuU5MYw07qGjPIvDu+M5vDue6rx42ku20l6ylfLtyzamRC9TMoPtqM6NpbM4k+qcGPZv8edQVhSl6ZEcyorlUFYspemRFCUFUZwcTElaGKXp4ezf4i8gEa8H83IiHEn1syDR05hYDxOS/K3JCHUgM8yRjDBntka4kh3jw454f7bHBzDQeJDCzDg2+ToQ4mFNUW4y7TUHKMhOpqupimAfJ2LCfBjpbSEqzJc9edvYm5/N+HAXE6N99Pe0Mjbcw+zMGGWlRZiZGpCWmsiZxXmOzUz+LbNw/8t7PHr4Ha9+einYh/jl558Ea9Y/vHjGjy9f8MvPPwnIxY8vX/D0ySOBtenZ08e8/OG5gGz88OIZTx4/XF64vneHmzeucfnSBc4vnf2rle0Yl5bO8fUXd7h/5yYXz57m7Mk5ri2doaQwn+3pWyjevYOuplra6w/TfLiUoc4jHB8b5JcXj3j84B4np0cZbGtkur+d1qoDFGQmULknm61xIYx3NXH11DFuLM3z/d3rfHHtPFfPnuT7r7/k0bff8cPzl/z+62+8+uklPz5/wquXj7l36yKDvc3kbU8iIymSAwVb2bMjmaykyGVsjqRy/04aag7Q01XP1GQvx6aGODo+wMRoH4N9nbQ01tDaWEtbUx3tzbV0Hqmns7WWrrYaejvrGOxtXlbfjk0yNjrAwsI0S0sLzM9PMTMzSldXMw0NFUxM9LGwMMHc3CjT0wN0dzdQVlZAwZ6tpKeFsynShYhgO6LC7IgINici2IywAH183FTxdFbA2U4GHzd1okItiI6wIyzIiuBAa0JD7AmK2Eh0khfh0W4EhNoTFOZKYdF2xid7ODo9yJHWOhZOznDr1iWuXDnL/PwkfX1HaG89TF93MzNHh5meHGFybJBHj77iypWzbIoJIjTch7qmMkane2jtq+Hg4XxSc2Pxi3LBztsUBz8LfKIccQuzxXuTAz7RTnhE2OEWYoNbiDXOgZbY+5pg722Ce4g1G72MsfHQx8XPHLcAC2zd9LH3NELNWB5lAzmUDeRQMZRHQVcaKXUxZDTFUdKXZYOyEGJK6xFTWi9Ypt6gvEwg1suuEpAIIZm1rJNazVrJz1gr+ZmASAjLrkZEbg2iCqsRV16HrKYYyvrSKOhILOcJ1JaVCFG5TxBX/AwlHVGUdESR1xRCzUACNQMJdMzk0DWXFygSOmZyaBhJIaexXlCPKq68hg1Kq1kr9TGiCp8vW6W0xZBUXYe2uSI6FkpIqq5DRP4zFHXF0TSVR1lfEj0bVYzsNdGzURW8ECsZSC4P0/1VDSv9V0ZCTkcMZUMpwdibtqWSwKakZ6UisDXZeZrg5GeJg485G71M0bFYrnK1dNHHNdAGBx9zbNyN2OhlinuwnaDOVcNEDuONmmiYyGFoq46OhZIgc6FiIIWGiRwGNmo4+1vhHmyHqYMmphvVcfAywt7TEEdvY9xDrLHx0MfEQR3nAHPsfU2w9tDHwc8UpwBzTJw1BdsQSkbiyBmKoWwmhaqFDIomEsjoCCGhsUZAHpYbmERQ/EuFUDWSENTwqhpJYOthjI27kaCO1tXPisAoVyISfIhK9MM31AFXX0vcfSxxdDMmJNIVZw9TnNxNcPUyxyvQnrAYbyLifAkIdyUg0oWIBB9CYjxw87fGeKMm9t5m+EY64xXhiEeYPZEpAWxKC8I10I7cwiz2lhZQWVPOgfIi6htrGBjq5dChCsrKSthfXMTB0hLitySRum0bmbm7MLHbiLy2NrYeHlg7ueLk5UtixjbKaxsorWkkNiUTA0t7hKQUWSUmh4SSNutlNPhEWI4VQrIIy2mxVkqDT4QV/ht5+K8k4r+qEK/Pv75vvYwW66Q1WS2hxmoJNdZKaQjOvVYnXuO1OiGpaoyUmgnS6svr1iIKBkiomCwvXKuaoGnkgJHVcp7B1MYVM1s3bOw9sLZ3xcLaEStbZ6xsnTE0tUPb2A4DK1dM7DwxsHIVKA6K2uao6FkJ1IfXxEFJxwJlXUvUDW3RMrEnMDwR/9AE/EMT8AmKFRAIHSM7tA2XsxCyyvpIyGkhraiLmo4FJlau2LsG4uETio6u4d9Uh3/7t38TkIr/VSTiUHUL23P3omdgwz/eXskb//If/J83P+SjFUL8450VrForjs1GV/btL2FoeJzFM+fo7RugpfUIY2MjDA72Mzg4SEFBIXW1zQQFRvLGG//A1NiO1OQd7NheyMT4cZbOXWZwcJiJiQlOnJjl9OI89+7e5sHX97lw/hxjo8PMHp8RZCJOzB3n1Ml5Ll5YEgSiz51d5NjMFH293TQ11jM3e4zZ4zOcOjnPtauXuXP7JlcuX2Ru9pggaN3Z0cbE+CgnF04wNjrM+aWzy61MN69z/8s7fPvNfb7+6kuuXb3M+aWznF86y7kzZzk5v8DJ+QVOLZzk+MwszY0tHKqo4tj0cfp7h5g7foIv7t3hx5cvuHfrNl2t3RTu3Muhg1V0NHWyZ1cBbc0tnD9/jtOnT3L63Flc3P0QklBivZgGGvoObHQJYoOsOrLK+ghJKPHhZyKISiuTkLSNzr4RxqaOU364jqwdu0jNzCIoLBxjcwuUVdSQlldCVkkDOWVN1HWM8PINIiQ0ktOnzzA2Mkp2ZgYJMdE019cxOjhAx5FWUpKSKS4+SFNTCz09fbS2tDExPM7s9Ayz0zOcnl/g/JmznDoxz9jQIEN9vX8duxns7WJiZJCxoX76utrp62qnpaGWtuYGejpa6etqp72lkZaGWgZ6OjlxbIrh/r7lr8s3b9LQ2IyKhjbC4tLYuXghIqXEf3yyjn98uIp3V67nM2FJVglL8eFn63jngxW8/f5HvPvhR7zz/nt88NGHfPLpChyc7ElKTiBxSxxp6UlkZ2UwMz3B0pkFmmorSY4Lx8lSn3Bve5IiPEgMdiEz2of4wI2Ee5gR67eRcC8rglxNSQhxZFuMJ9V7k2mvyKGmMJmSnGj2ZoRSkBRAYUoQaSH2FKYEUb8nmUO5ceze7MvelCAO5cZRuSOW5uI0movT2J8RTPHWUAq2+FK1M5a6gkT2JPlRkOBNWoA1hYm+NBcm07YvjfLMcHZtcqNyWySHt8dzKCuWym0xVGyNpiQtTEAiqrJjKMsIW1YjErzIi3Fje7gDGYHWZARakx1mT7yXGSmBtmRFupAT7U72Jg+yotzZEe9PfnIoOQmB1BdvJznMk/ggV0I9bUiO8mFfTjJttQdprj5AbLgvlQd2k5edTG52Cg01pdRXl/DF7UvMHRuns62B0gN7OHt6lsaGavbt3U1UZAinT53gq/tfcOXyRb784q7AEvjw+28FQ3OvsxF//vEbf/7xG7/9+jO//vKK3379mT9+//VvWYlnTx8L8hSvlYtXP73kx5cvePH8KY8efseDr+9z7+5tbt64xrWrl3nw5Re8+uEFv736iacPv+e7r77g4YP7fH37BlfOnma8v4fSPflUHdjLzEg/Z2anWJo/xo3zi9y6fI6z8zN8e/cGizOTlBbkMtBSw/XFWbrrysnZEsmerZs5UrmPqd4jXJib5O6FRS6fmuX2hbP88eMLnnz3mB+e/8Tvv/7Bb7/+zC8/voDff+T3n5/yzf1rNNUcIDM5gswt4eRv30JB9hb2bE+iNH8rR6qLlxetS/Lo7qxleLCV/p4WRoe6mRzrp6+7jdbGWgZ72hgb7Gags4m2hgraGiro66hlrL+VqYlBenqOcOjQAVpb65icHGR2doLTp48zPT1CY2Ml4+O9jI93095eQ2NjORWVe8jK3kxstC8xUZ6EBG4kLNCO0EBL/D0NCPI1ICLYhJAAPTaFmuDnpUGQrx5hwab4eenh5alHUIAFwcFWRMS64B9hh4evBVFxnmTnJtI31MLM8SGGR7toOVLL5StnuXv3KpOTg3R01NPb20JfTyNtR6rYv38no+M9nDo1zfhkHwdLC4jfEkZyejTZeSnkFW0lLSeG6NQgopL9CNnsiWe4Hc6BlrgGW+EUZIFbmBVuYTY4Bppi72uCc5AZHmG2eEXa4hpkiU+kHRu9jbDz0sfWTQ8XPxOsXXSw9TBE1UgOOW3JvwbjpJDTlkRKXQxpjQ0o6csioSoiIA2vISy/BiG51ayT+VyQiVi2Mq0VKBCvISK3ZjlkLb8KYbnPkVBZj7y2OPLa4kir/9Wu9Jd96XVdqqK2CApawmibyqJuKPk3EvF6g0HbVBYlHVGk1YWQVF2Hgs4GFHXFkVBZK7A3SaisZYPSapT1JQWbD9LqQqgby2Jgo4aelQralkpoWSiiYiSNtKYw4qprkVBbh4TaOsSUV6NhJo+qsQxKBpIo6ImjqC+BksHyF3hlw2VrkaGtOsYbNdG3U4QqdwAAIABJREFUVv3bWJy2uSK2HsY4+lqw0csU442a6FoqC5QRfevldiZVQ2mk1NYjJLsSWU0RQXBa1VBaYI8yc9QRKBDhib5EJvnjEWJLULQLwTEueIfa4uJnhr2PMaaOGujbKGHioI69rwkWrjpYuOpg6qSJqqkUCgZiqJvLoGEhi6yBKIomEqiYS/+PJELJYAOK+mLLTVi6ImiayWDmpImtpwE27ga4BtoQEO3GppRANm+LIH1HLOk7YolNCcI/wvlvdiYjc2W8A2wJDHMiNMoNd39rbJwM8Ql2JCrBn9ikYDZnhJG0LZKwOC+cvM0Fio6xgxbuIQ5sSg3BM8wF9xAnthakkb1nK3n7cympPEBhcQFFB/bSfKSB/Pw8SkoOsL+4iKbWIyQkJePo5YmJjR3CMrIIy8khJCOHrLomydu2k717D54BYeiaWfPhqvX869sfIqGowSoxOcQVtVkpIs8aSVVE5LURkddmhZA8G5QM/qYq/E/4r/al/36PBmulNFgtocYaSXVBFuJ1HmKdtCbCcjqIKeojqqCHiLyu4H8JFSPEVUwQUTBASs0MOS0r5NTNUNWzRdfUEQ0DW0ysXDG3c8fCxg0TCweMze0xtdiIsZkt+sY2mNq6o2vuhIqeFUo6FqjoWQkUCHlNU9QMbFDUNkdOw0SA1+f1LV1w9gzF1skPc1sPDM2d0DKwQVHdGFllfeRUDBCX1URKQQdpRV0k5LTYIKOBrLI+usYbsbH3wNzChrfeektAHl7bmv7XISo2DW//KITEFPjwEyGk5DRZKyTFOmFpREVlUFHVQlZOma2Z27l8+SrfffcdExMT9PX1UFhYwO7du+jo6ODIkTYmJ2bw9PDjvXc/wcnRk7qaNrZm5nL82AIvnv/ErVt3GBsbY35+jkt/hZu/efAVt25eZ2b6KIMDfQwPDXB0cpyTCyc4v3SWL+7d4crliwIl4vKlC8xMH6Wvt5uTCyc4uXCCM4unuHTxvECxeG1jOjo5ztBgP5MTY4wMD1JTXcXi6ZOCFphbN6/y5Re3uXf3toCoLMzPCdqZpiaP0tPVTX/vAA11jcTHJlByoJT+3iEmx49y7eplLl08T3REJMF+IbQ1tJO2OR1/jwC6WjuZHB2jre0IAwN9FBbtR0JaibVi8rz3sThrxdQREldGeIM8H6xYz9vvfYrwBnn+/Z0VqKgbkJqRw9bsnQSFRuHlF0hp5WGKSsrxDQwhICQURzdPVq7dwLsr16Oma0pIZBw5O3bz7TeP+OH5C5YWT1NdWUH5gf3LNZcdHRTuzuNQWTmjg0P09fTS3tpBX08/w4MjzB0/wZf37nP39h2OTkzS39vH6MgQ/X09DPT3MjTYT39fF0ODvUyMDzMxMsixo+NMjQ0xMzHC7NQ4R0cHGertZGK4n4W5ZRvU8WPTXLp4nqdPnzIwMIC3jx/6xmZ88Mlq/vX/ruAfH63jP1aK8Ob7n/Pme5/y4SphPvpcmDfefId3PljBex+v5KOVnyIkJoqNgy1bszKJio7E19+H0NBgykqL6Wpv5uzJ4yzOTVKct5VAVyui/e0pyU2iKCuObTHexPrbEuVtiY+dNlbaEhirCGGnL0ValDOV+Zup2ZdC9d5kDu6IJnezD5lRLkS6GJAWYk9pVhSHdyVQkODL9ggXChP9OZgeRnVePJU7Y9gW5URRZgh5CV6UbAunckc0uzd7syvGnW2h9lTlRNO6P436XQkUJQWwM8qVhrzNNOQlU565SaBIlKSFkRftyc4od/YlBlCaHkpxciD7tviyJ8GLXdGu5EQ4snOTC4WbX+9OLBOI3Zt9ydvsT26cD7sSg9ifuYnK3akcyNlMxiY/Du5MpamigJ1pm8jLiGOyv4Wc9Di6W6o4OtLBruwt5GUnEx7gRlX5Pk7PH2VqbID25lq6O1qor6nk4rlF6qsPsS09hdqqCr55sGwFfL398MOLZ/zw4hmvfnr5N+Lwmgz89OMPgnzEa4Xi1U8v+eHFMx49/I7vv/uGp08eCZ7zWo34+dWPgvuePX3M0yePePrkEffv3uPpw0d888V9zi4ssLRwggd3bvH06/t8ee0KXU21NFWVMTnQzcVTcxwd6qe7pZH5qQm+unWdpYU5zp2YYWluhuMjfZydGeX4QCclOzLYtzWJhuI8CtLiKN+1jb7GQww21zDZc4TbS6d4/s3X/PDkBS+e/cgfP/8Ov/3Ozy+f89vPz+G3F/zy4lvuXDlNa91BclKjyc2IJiMukMRwT/K3xrFvZzIFeamUHsyls72Kro4a6g4X091ez/yxCRaOTzLYdYSh7lYGu47Q01JLfcV+DhXvpqXmIMM9zfT3tFBbW/pXrWoBHR2NDA93Mz8/xbFjY4yM9DA9PcTwcDstLYeorTtAUfEOUtM2ER3lTWiQI0G+1oT42xDib4WvuwGBPgZEhpgTEqiPr6c6Lo7y+Hpp4eeni4uzKt5eumyKsiVi00aCImxx8jbE08+SXXuSqG08wOzCKGMT3fT0tdDT28qFi6e5dGmR/v526urKaGyspKOtmq6uenJyUzhUU0TzkUMkp0cTFOZB7p4MsvOScPO3JirRj6hkP8ITvQmMdcE70h6PcGtcgixx8DfGykMHB39DnAJNsfPRw9pTF3s/A9xCLfGMsMI9xBKvcCvsvPRx8DXA2F4FB18Dwcqyop4U4irCiCquQ0ZTHAVdaWQ0xZFSFxOQCwlVEUQV1/1V47qM9bKrWCfzOUIyaxGWXfdPWIOw7BpBJkJEbs1yW5PCaoTlPkdUYTVSasLIaoohpSaMkvYGNAxlUNWTRFlHHBVdCeQ1lsmFnrkSavpSyyNyRrIo64ijrCMuuF9WTQhx5XVIqKxHxUAGdWN5ZDREkVQVQkpNGDHFNX+zUCnrS6NqKIuOhQqGtpoYb9RG2UBGsLYtrSGKpJowG5TXsUF5HZJqwkipiyCpJoykmjDSGqIo6kmhbaGCmZM+tp5mWDgb4OhrhUuALTbuJpg66GLqoIuRnRY6FiroW6tj5qiHqYMu2ubKqBnJoWupipmjHhbOBkirCyGhshZhuU+R0xJF1VBaoEJomsqjbiyLkp4E6say6FmpYGCjhrWbIc7+Vth7m+ATthEXPzMcvY2xc9fH0lUHex9j3IKtcPQzxdhBfTkLYSSBipEEUlrrkNZeL8hGKBtLomQkgaKhOIqG4igYbEBe/z8XqOV0lleplfXF0TSVxcJRC7cAS3zCNuIdaodPqAMBkW74hDrh5m+LV7ADwdGeBEW64+5ni5WDPg7uZjh6mGNirUlQpDvhsT4ERbpj52KMf5gbobG+xKeFsWVrFGFxXjh4mgrqbl9bxey8zIlKCcUj3AV1UxU2+thQWFFAyvZkdu/Po+5IHWVVpWRuyyBr+za8fLxJTk2hvOIQB8sr8PILZJWIGB+tWouYvCKSKmp8LiaJtoklQZFxWNq78uk6cVaLySCuoI6orBryGoaChemP1kkjpqjLWik1Vkuo8N4qyb9Ug/8p5/Cf+GdV4n8iF/8cpl4vo8UGJQPktS2R17ZEUtUYEXldRBX0EFPUR0Re97+pEtLq5mxQMhLYnBS1LFHTt0Pf0gUDK1fsXANw9ArGxskHYytnTKxdMLNywtjcHkMLR4ytXdE03ihQFwyt3TCycUfd0BZpVUNU9KwEViZZdWOkVQ2RVNZHXtMUdUNbFNWNkVMxQE7FACUNExTVjZFR0kNcVlNAIGSU9JBXNURBzQgVLTP0TOyxdfLD0zcMSys73nzzTYEa8dZbb/3/Twj+v0BOxYCVq8R54413+Md/fIqiqgGuHoFsTspkT2ExGZnZhIVGcfToNE8fP+Hhd98zPTVJeVkJO3ZsZ9++QiorKwkICMDDw4uPP/qU999bgbqaDvV1rQwNjrN07hL373/NzZs3efjwIVeuXOL69assnTsjWKUe6O9lYnyUsdFh+nq7GejvZencGe7dvc2Vyxe5fesG584ucvXKJc4vneWr+19wfuksS+fOcO7sIufOLnL61AIL83OcWTzFlcsXOX5smuPHpjk2M0XrkWZ25uZwYu44N29c48L5c9y6eZX7X97hzu2bnFw4wfDQAN1dHXS0tdPS1MyR5hYuXbjIsenjjI9OUFtdx4GigxwoKqW+toHzS2c5s3iK/XsKyc8toLW+jbL95RwsLKGxpoHh/gEmJ8e5d+8OHT3dKChr8ek6SdaJqiMsoYGKhglikkqsXCXKRyvXs3q9JO9/vAZ9I0s0dYwRFZchNiGZx89+5MH3j5mcmaWtqxd3bz8UVDUxsXVljbginwpJoaRpSH7hQRbPnGdycoquznbKiopoqj1MR0sjdVUVjA8O0lhdTceRFk6dmGOwf4iRoVEmxiZZOnuep4+fcfP6Lbo7uxjsH2Du+CxDg/2MDA8yMjxIe1szfb2dy4uzk2NcXlrkzMIsp+ZmBMdjk6PMTU9w7tQJZqcnuX39Cgvzc1y9col7d28zNzdHeXk5alq6vP3RWt56fx1vrxDi7RVCvPXe5/zHJ+v4eJUY765Yw/99bwXvr/iMt9//iPdWrEBIXAz/kAC8/Hxx9/bC3d2drG2ZdHe1MT87xaOvb/P0wW12pcdSmpfO3GAz1YWZJARsJNzNlKQwZ5LDXXCzUEVF7EN0ZD8lxFWf7AQvdqcFcXBHNBW7EziQHcXejFByYjxIC7Fn+yY39iQFsCvGk91x3tTsiKenLIeB6l2U79hEuLMOO+KWNx1KtoVTV5BI5Y5ociKdyQpzoHZXPA35iRQnB5Id6kC6vzU1O5ZtTHvi/SmI86M0PZLi5GC2BTuQ5mdDbqQbhQk+7N3sS1GyP6UZIZSkB7M/yY/9SX4cSA2kOCOMnXFebN/kxu7NvuRvCWRnvC87NweyNz2S0twt7M+KoyA9hqKcJGZH2qg5kEtWYjj5WYnkpscz0FFHf2cdtZV7qT9UxP7d2zg23s/S4nGqyoro7zrCQG8H4yP9zB+fZk9eLhEhgbS3NHL92hXBkNzTJ4/gz9/59ZdXPHn8kD//+I0/fv+VZ08f8+UXd7l755agaem1OvGaWLxeu7596wZf3f+CZ08fC8jGH7//ujxY9+fv/PLzTwJb1MsfnvPku8c8+OJrLp1dYnZ8gpnRYRaPTXNh4QQX5o8zNdBDU2UptSVFNB4qpTh/Fzu2pVNxsIj+rnYO7tnNwtEJXnzzNVdOz3NmeoxLc0cZbKyipXQvFbsyObR7G9lx4exKiqGvrpLB5hoGmmq5uniKn5695PnTl/z5yx/wJ/z56yt+++kZf/z0hFfPv+bJg+vMTnZSWriVgwVp5KZGsD0plJ7Ggwx2HGLX9ljKSncw1F9Pf08d5QfzqK7cx2hfGxOD3Qx1t1J/qITyfXlUFuVTWriDPTlplO7ZTlt9GYcP7aOwMIeUlBjy8rZSVXWQhoZD9PW10dXVTF9fGwMDbXR01FNfX0pJaR7pGZsIDXMjLNSZ6DA3IoId2BTmRGTIRgK8jPHz0sPXSwdnBwV8vbRwdVUiMNCAsDBTvL10CPA3JDTMAlcPHfxCLHHzNyU0yoX9Jduori9iZm6I8ckeJqcGOHZ8nBPzU8zOTjA62ktDQwV5eVspLNhGa+th6hpKiUsMIX1bHInpUYRs8mZzWjjRSQFEbfEhbLMXyTsi2bI9HK9wGyzctLD21GWjryHWntrYeuviEmyKR7glToHGWHloYeaihqmzKiZOKriHmOMeYo6tpw7OAcYY2MoLCMRriCisRUhuNbJaEqgYygvUCBlNceR1pJBS/88tiPWyq/4O6TUCIvHP7UyviYSI3Bo2KK5ng9KyGiEivwoJlfVIqQkjqSqEvIYIavpSqOpJoqglhryGCBKKq5FWWYe2iTzaJvLomSuhZSyHkvYGFDRFUdGVQEFTFHGFVYgqrEZMcQ3y2uIo60sjqSqEhMp6ZDREkVBZj5KeFAo6EijoSAhIhIqBDGpGcmiaKiKnLY6EqhCSasIo6EqioCuJlLoIUuoiKOhKom2hgoapIiqGsijqSaFsIIOulRrW7ia4BNph52mGe7A97sH2WLoYom+tjpGdFqYOuhhv1Gajlzna5soo6UmhZaaErqUq6sbyaJkpYeaoJ1Alluta9TFz1MEtyBYbdyNBGNvARg0Tey0sXfQxddDG1sMYvygXwhO9CY5xxcnHBFs3PYxtVVA1ksDQTgVrdz20LeSwcNVBy0IOdVNpNM2XLUyKhhtQMhJHVlcYDQs5lIwkkNVd3pdQNZVG3VwWZUMJZLWFkVRfi7yuKOrG0hj+NRjn6m+Bk48p1i66eARuJDDKneBoT/wjXAmO9iQqMYDgKA+cPC1w97PFwd0M7yAHohMDKaveQ0FxFpk7EpYXqPdtJS41nIiEAOLTwgiN9Rb8TrcgW+y9zdC30SAkwZ+EbTG4BjuRlpdKaWMZgTGBuAd6kJadRmtPK43tjSRnpBAduwkTM1Oiojexp3Afbl6+mFjaoKKzHJyWUdfkIyFRxJXU0DA04+NVIny6Thw5VV3E5FRZKy6HiIwqq0RlEZFdXqFeKSKPjIYJn4kpIqlqiJii/l8v9H/PPPxX/E85iX8OXb+ud10vs2yRet3GJK1uiqiCHuLKhoIaWCFZbUFz02tyIaFigrCcHpKqxijoWKGgaYGavh3Gth6YO/hgYOGEsbUrGnpWyKrooahhhJquOep6FuiZbkTDwBotE3uMbNyxdQvC0TscK2d/NI03IqVigJSKAZLK+sioGaGgZYachgniirpIKOkhp2GCgpoRUgo6bJDREFiWXisPssr6SCvqCq5p6lvj7BlK9OZtpG4rYOv2AoxNLP72Mv6/lkQIiavywUoxPlktwQcr1uMbGMXh2hYqquroHxhZXvOrruPKpcvcunadW9eucvfmDeqrD1OQn0dFRRkFBQVkZWUhJ6fAv/3rW3zw/grU1bQ50tJJY8MRzp29yPXrN7l+/Tp37tzhxIlZTp6cF3zpHhrsF4ShR4YHGRzo40hLEzXVVRybmRL4ra9eucSd2zf54t4dls6dESgB55fOcvbMaU6dnGdhfo7F0ye5eGFJQEymjk4wPDRAZ0cbfb3dLMzPcfPGNY7NTHLxwtnll9vZYwz09zI9NUlnewf5ebsJCwlleHBIEKqeO36CibFJDhSVkrdzN9NTk/T39dDb2UVTbTNJsckkxSYzPjDBjcvXWVw4yalTC5w8Oc/M3Cwl5TWsXCvBBmk9wqIz6RmYpqKqiYqqJhK2bEVCRpUPVqyluqGVgxU1hEbFc6i2kZkTp7h66x5TswtU1jQQm5jCJ2tECI5JRlJZF2kVXYrKa2lu7aF/YISJiaMMDfaTnZ5Oe3MDEwO9TA0PMNDdwehALzcuX+CL27e4c+suE2NT3Lh2m6uXb3Dl0tXlwHjTEYYGBhno62f66BTDQwNMjI8Ktj0uXlji9PwsE8P9ZKclsmdXDmODvVxeWuT84gJHx4a5tHSG0/OzXD5/VrBG/rrG8/q1KwSHhPHWu5/y9sci/Ms/PuGNf1/BR6s28OEqUd56/zPe+3Qd/3j/Ez5atZZ3Pl7Jm+++z4erPmflmlV8sHIln3y+CrENEvj4+JGft5v549M8+eYLvr17jTPTwxzITSEx2IWczUEkBGwk2MkQPzsdwt1M0Zb5DAPFtVjpSeDrqEPKJlcy4jxJiXAmNymA8l2bqcxLZFeCH7lxPtTkJVGcHkFhUjDVu7ZQlBzK/uQgqvPiaSpKpSQ7gqq8OHbEuJESaE3TvhQqd0ST6GVKfrwX+fFeHEgL5mBqMDsinNkR4UxupAsVW6Op27mFAylh5IS7sTvGi+LkYAoT/Ni1yYPdMR5khzqQG+VMSXowlVkRFKcEUJwSQNX2KIrSQynNiqJkWyT7UoPZlxZGSVY0RVuj2Z0UQnF2PLuSw9gaE0Drob0sTvfRVr2fHSmbSI4OID8rkbb6EiqLczk5M0BBTgrlRbuYGOykqbqUkv35HD86wrlTJ7h2cYnL55fYv6eAlMTNHDs6ybOnjwVE4PWL/S8//8Svv7wSDM09efyQM4unBCT/xNxxHj38Dv78nVc/veTRw++4d/c2Fy8sCQj/zRvX+PWXV/z+2y+8/OE5r356yR+///q3nMXzZ0/4/dVv/Pnz7zx98B0/fP+Q7+7e4faFJb66fpkz02OMdbZwaH8+eZnJbNkUxv68XCaG+znSUEv5gf3MT03y4vtvePbgKx7cvMqd86e5c26BJ7cvc/PUMUaaqyjfmcHOxEj2pMdzeM8ORtvruTI/zd1LS5w/fYZvvvyW31/9xs8vf+Dhgy+5fnkR/nzJi0f3uH9rkc7mgxwsSCMl2otD+7dSkp/C3uw4Wqry2ZObQEdrKYM9hzl3cpSFYwMMdNUzN9FPS3UZxbu3c6SmnNqSfdSXFVFVvJvyvbk0Vu5n17ZEkreEk5YWw96929m3L5fS0r3U1pZz8MBeDhQXkpubSVPTIbq7m2hoKKOru46y8jyCQ5yIifYgOcGPuAg3wvxtCfa1ICTAgtBAc4L8jPD10cPLSxMvby38A/QJDjEmMMgQP389AgKNCA6zwC/EEmcfI1K3hlPTuJfq+iIO1xXTN9DC7Ilxjs9OMDU9Qn9/O5OTg+TnZ5GVlURkuDeVlXtJyYgmKTOaxvZD7ChIJWZLEMlZUdi5GREQ5URQtAvhCR7YeRkSluiOo58xLoEmBMY64BVhgXuoKT5RVriHmvL/qHuvsCjzBO27392d7ZnpMG23qc2A5FRUkaqKXOScc84ZkaiAIEHAhCBKUkBARQEDUTAgyYAimEO3ObSduyfu7O67v++ApqZ7Zt/zbw7uC3ie56Dg4uB/P3fyDDfHM9wc12ApLkESfKKscAmW4hVpSWCCPWGpLoSmOP8DiVDRW4eSzmrWqC9HWbAWPRNNtI1VMZYJUddXQlmwFkXtVazTXME6zRUoaM0HptdprkBNpIyKnhJKOutYp7maNeqfsk5zJcqCdWgYKMufU9D+lPWCVfKA9UJTk9RaFyMLTYRSFTT116KiuwIV3RVoiNYglKpg5WSIiY0AQ3MNRCaqciKhZbAONb1VKGh/ioL2pyjrrUbTSAl1AwV5/kJHooKq6G+hbl2pKjoSFbTFymiLlRGYqKEtVsbM0RBbTzOMrQVoGCqipr8ObbEyulJVOfkwkunKW6VsPc0IT/YnekMwmUXJRKUF4ehrhZWrRP43dQmwwTPUEXtvC2w9zZC5SZHaidA0UkJFuAYzR0NCEnyw9TTBM9Qez1B7XAJkOPlZyq1Odl6mcgJh7S6Rtz5J7fRw8DHHJ8IBa1dDbN2NsPcUY+dhjJWbAWZOevJBPhNHAUY2mvOWJLP1iGRqGNpqIrRSRctEAX1rDTmR0DGbX58WWaqhLVZAR6KIinAFUjtdtI3WomO8DgtHITIXAxy8pLj4mRMY4UZKZiQR8b5kFyQRHOVBXGowLUdqiYj3JTMvgar9pXQPtNHWVU/BtgxSc6JJ3xxHclYkmQXJ5BSlERzjTWSSPwExHkhs58PZLkHWeIQ6srk8g8ytaSTkxGLpZkXZ3m1sKMjAyEqCi58bEYkx7G3YR+KGZIq3leHm5YmBoTGOTi7YODijraePjaMrti5eBEbFo6itx1otIWvUdVHWMUBZyxBlLUPWaxqgpGWAoqY+ihoG89AyRFHL8P9JEhaqWheIxN8UBjFKulJWqorkexGr1Q1YLzBBUUfCKjX9n54Xy9WInysSC9fWC8zkNqYFLCgTC1gvMENHYo+RzAMDSzfENvNBaYm1O7pim3kbkqEMXSMrDEztMbP1wN49CFffCFz9o4lMziVzy3bS88oJiErDwtEXoYk9OsbWaBvJfkEkNA0sUdUzRUVggprQDD0jGSsVtDGQ2mFk6oDQeH5de72GITr6FqjrSjE0scc/NJGK3Y1ExmfiFRCDtaMvTm7++AeE8M477/Cb3/zmny9M/XP8+/sr+D/vLuGDT9aiqmlIQEgsx7pPMzl1lSdPnjEzM8PE2Dg3rs9wYWSY/lMnuTw2Rv+p+a2G1tZmjh8/zujoKAkJSchkNvj6BBISHEFUZBy9vf3cvn2Xt2+/4vXr11y/fp1Llybp6jrGmaEBek+flBOJocF+RoaH6Os9RXtbK40Ndeyp2sXRIx3cujnL82dPePTwPvfv3ZFbnO7euSUPW165PCUPWb96+Zy+3lOc6Omip/s43V3HaG05SFNjPf19p7l39zZPnzxi5voV+b7E6IVzTE2Oc/HCKIP9Awz09dN76jTnz15gYmySsdFxLk1eZqDvDJXl29m1czsHmhroO3mKgVODVFXsoapiD5cvXuHB7ft8dv8Bd+/eZmJijGuzNxifuk5gRBLLVwuobejmwvgNPn/6ltlbn+HpG4aqpj62jl6cu3iV11/9wNWZe/T0j9DQ3MGu2kZCY5LQ1pdgaCrDyTsIbSNLlq7TQMfIgrrmIwydG2f04iTDw2fpOt5JY20tY+eGuXLxPKc6D9PTeZgbVy/x6unn3L99ixfPXvL86StevfiCm7N3mL5yjd5TfRw7epzzZy/QWN/AyZ4TXDh3nsMdbfSePsmrl885f26Em3PXaTvYQGvTPi4MD3Dt0jj3bs7w7POH3JyZZvbGNNOXpuRDYrduzjJ77QozVy9xc2aaiIgI3vnXD/hgiSIfLFHk3d+t4P3Fa3n3o0/5l/cW8+GyNfzrbz/mnX/7Lf/+wSe8v3gZ7/5uEe99soRPlq/k/UWL+XSVAmrq2ojFUsrLtvHk4T3+9N1brlwYICshhMq8VDaEe5Ac5EScrzUeFgK8rARYCRUx1VmJzEgBJ3N1ovwsyYz3JCvWg7xkP3ZsjqVmawrH6krYlRtDRqgT27Mi6diVR1VuLAWx3vMWosww2nZn01CWwpGazbRuz6B2SxyHdmRSlOjFlhg3dmwMpizZl6rscLkSURLvRXmyH7szIjmwdQMHtm5gf15SR9yFAAAgAElEQVQiB7am0lq2kYPFaTSXbKAyNYDyZD8q0/ypzgmnoTCepq2J1BXEsndTJLtzo6jOi6UmP05OIuqK0zi4fROHdhewt3gj27JjqchNoq22nPOn2znVsZ+yTSmkRPiwKS2Kmu0FdByooq6qmLyMeEryNtBSv4dthTn0dh3m+ef3eP75Q65dmuDK5ASne7o5cfwYn92/x48/fMdf/vxH/vOvf5FnGRYO+Qvfz964TkP9fo4fO8qtm7N88eYVf/7TH/jizSvevH7J82dPePrkcx5//ojbt+a4euUSN2au8dmjB/JcxX/+9S/851//Im93WshcfPf2G/76h7/w529/gD//Bf70B/7nh2/56zdvmB0f4cyxNvZXbmVXyWaqthUyeX6IL1484fXzJ3zz9jX891/h//4Xn92+yczEGPevX2Gsv5tzPUe4PHiCjpoKqguzKEmPoygtht0FWfQeamBubIQ7V6d4fOc+X7x4A/8Db1485exgL+0t+2k/WE3D3hL2VxWQmRxAUrgz8SEOdB4sp6dtJ6W5kSRHONHdUUV/TyP11VvoOVLL9EQfc1fOcvfaGMda6zhUX81gzxGONO2juXYHnc37OLh3O7tKNlFSkE5xUQa7dhfRcbiOurodlJXlUVm5lbr91QwOnKK1tZ7GxhqamqppPbSXzmMNbCvPIjTciazMMIo2xVKYE01+ZhibMoLI3ujHxlQvEhOciI6xJSzcguBwU0LDzAkLNyM0zJTQMFNi4+xI2eBBQpoX4QmupGWGUttQQnNbNU0tezjdd4Sz53sZOdtHz4kjXLlykdHRIXJyUsjNTWVbaS4VFfnsb9xBTUMlh7sbSUwPIyU7gvTNMWzMjyZ2gz+puWEERDniEWRBblkCqZuCSN4URFK2L5Eb3AhKsCckyZGAOFu8IizwjZYRnOhAUII93pGWOAWKcQmW4h5mhlekJX6xNgQlOsgPu+ZOBmgZqaBnoonITBtDSwH65jqo6K1DV6KOsmCtfDxugRCs01yBovZ8fet6XQVU9JRQFa7/CYqoChVR11+PpqEKaiJFFLXnrUwLNiNV0Vo0DBXRM523MLkHWKOpvxYrJ0MkMh1WKX+EjasYgXg9usZKCKUqGFloIpHpIJHp/M3KJFgpP5SvF6ySW6bWai5jvWAVWsbr5bapnyshqqK16EpVMbTSQWonQt9CC3UDBRR/WtzWkajIFQypnQipnQgrV4ncoiRzk+ISYIOjrxW6UlX0LbQQ2+j9Azlz9reWW5dcA21xCbDB2d8az1BHQhN9icsIk29HSO30EJqpoW+hgYGlJsbWOli7S3D0tZDbekzshVi6GGHvbfZTNawVbgGW2HuKsXQSInPRx95HipO/GXbeEixcRJi7iDB10sPYVgt9KzX0LFXkEFgoo2K4Cl1zZfQsVdGUKqAlUUBgpoyW8ToUdZZibK2FpYsBxlYa2HmICUvwICbNj+hUX7xD7IlK9KeoPIsjPU3sqCniQHs1x041U747n4qqAorKs8gtTCGzIBG/cBdMbUWExnmTV5pOdEowvqFuuPraIbYUYm5vhJmjIVrG6xGYqWLuYkhYsj/2PjJcghyJSo+kYHsR4SnRuAZ54+jnTlL2BiwcrPEK8MHa0ZbI2BgCQ0OwtLJGSyBCXVuAf0gE5btrCYiMw9HLH2WBIRpGpixT0GC99k8EQmOeRMjJg4YBCur6rNOYx/8r8/D3Yeq/34hQ1JGgrGeKgrb4pyC1sdwSpagjkRMCFaHFPzQ1LSgOf08gFipf1fSt0DC0RkVogZaxLToSe/l1bSMZqnqmqIvMUReZoymyQNfIGiNzZywdvHH0DMPdP4aYtDyCYzfiFhCDzCUAscwNgcQWVT1TFLWMUdUzRVXPFA19i1+QCk0DSwQSW8TmThiZOqCsaYSxmSP6ElsUVEWIxDbyDITQ2JrA8GRSMgpx84lARcsYkdgG38Ao4hNSePfdd/n1r3/9DwfzfypC8dEninyyVJlFSxTwDYikuraJJ09f8cXbb7h37wFPnjzh6eMn82//r88wPDDI6Z4TNNXVkxifwJ49e7h69Srj4+PExsZSXFzM4OAZiotLaWw8wN2797l79z6PHz/m9u3bHDp0iK6uLubm5uSL1BPjFzk7cob+vtP0nj7JiZ4ujhxup72tlfq6fXR3HePWzVlePH/Kwwf3GB8bpet4JwP9vVw4f1YewL5397a8zvXK5SkOd7TRfLCJ48eOcu7sMH29pzh4oJGjRzq4NDXB3Ow1xsfOc3bkjHxrYub6NNenr3Ht6jTjF8foPt7FmcFhpiYuMTw0woVzowz2D1NZvp2K8jKOHzvK5YlJLo1dpv1ABx0HDzN39SZ3Zm9z//YdJibGOHt2mEdPHvPs5VecHLyIhq4Vh4+f5+rMQ27ff8G9R68JiUjGxSOYyIQMEtPzyMwrIbewktC4VKwcPBBKrfAIjCA+PRd7D39U9SQsU9Dkg2UKrFyvTc6WbZzsH+Hc+TFOnDhF88Em6mtqGO4/zZWJixzrOERneyt352b48vUr3r56zZtXX/Ddt7/n/r3PePjgMXOzdzhy+Dg5OZtISkqhqekgBw4c4PTp03R1dTExMcGBAwfw9/elpbmRi2eHmLt2mccP7nJpfJSpsQs8/vwRz5894fnzp9y+eYtHD+8zffUyI8NDXLs8yczVS0xPjZGbncM7//JrPly8jkXLlHjv41V8uGQtHyxew28XreTDJatRVNfj395bxG8XLWPpaiV+/dE8mVi6RoF3f/cx7320lN98uJhfv/cRJiZmlJcU09tzjNOdh6jYksXRht0EuVgQ4WFFnJ8d/vZigpykRHrKcDbRItTNBG8bAd42AkJcxST4W7M5wYeitCAyo9woSPKjriyd7Gh3cmM9qc5PYGdONDUFiRSn+JMX60FTeRpVeVHUlyZzuCqX5op0arfEkehtyvb0IHZnhcl3KGo3RbM11oPiOE8qUvzZlhRIfUEyrWWZtJVn01GZTXPJBpqKUmivyKJ2UzT782Kp3RzF3k2R1G+Jm1cgcsIpinWjJj9OTiJq8uOo2jyP2q0bOLh9E7sLUijaEE5DZT7Ne0roaqlm4FgTlQXpJId7k7cxiorCDbQ37KK8IJ2CrES2bclgR3Eeu8sLGT87wPTEeU53H6Oj5QAXR0a4ee0aM5evMnvtOs+fPeH1qxd8/dVb+Qjc9999w6OH97k0NcFAfy+nTvbQefQwU5PjvP3itbza9fWrF/LQ9J//9Af5psTXX73l2dPHPP78EX/9jz/zpz/+nj/98fd8/dVbHty/y727t3n29DEvnj/lj9/9ntdPn/Py0Wf8148/8Jcv3/Dq7hxfP77DN09u03uojsadW9lZmE1yVCBtTfsYuzDMq5dPgf/i5Ytn8D//xbdvX3Pn+lWuXhihbnsxu7bkMNzVxv6yPHbmpVNdlE1jZSEHd5ZyrKmGC6eOMjncx5fPnvP1F2/50/ffM35+mMa9u+g8VEdpfhrJMV5EBdkTF2ZParQTcSHW1O/MpG3/FrZs9Cfa34y2+kJ6j1azpyydup2bGTjWxPDJdsb6u+huq6d+dxlDPR2MnO6k91grEyOnOdV5kB0lubQ07OJIxz7215VTV7+dnTuLqKwspLZ2J22HDnBxdISR4X5aWupob2/g1Ol2TpxsYW9tMZnZ4RQVxVO4KYrS/DjKC+Mp3RJLXk4waamexMbZEx5lTUi4JYHhZgSFmhMcbk5QmBmBoaZExFiTkOpKZLwzEYluhMe4Ubk7l7Yj+2jt2MfgmS4Gz/TQ2LSX7TtKGBjooaurnezsZNLSYmio20F/fyeNzVXs3lfGzr1bKSjdSG5REtHJfqRvimRzcRKF5WkERDiQlBnAnsZCNpfEkpIbSHiCI5EpLsRs8CQs0ZmwRGdCE5zwi7YlOMGJsGRX/KJtcQs1xzXEDJdgU1yCTXENM8cr2hr/BAeCk1zng70WupjYGWLuKMbMwRgDC10UtVehrq8kD0YrC9aipLNaTiKUdFajKlRgrcYq1usqoK6vgraxBtrGamgaqqBhoIyGgTLrNFegbTyvAChof8oajaVoGCqiK1VFVbQWkYk6EpkAiUyA2EoXkYk6ArEKxpY6mNgIEVvpYmorwsrJGBtXKTJnMSY2QoRSNbQMFFEVKqCovYq1Gp/+Agv7FCp661DXV0LTUBlNQ2U0DNajaaiMtrEquhJ1RGbaaBmpoCNWw9TeCLdABwKivQiK9SEwxpuU3Di8Ql2w87TEPcgRv0gPAqK9cPG3w8hKD3NHMTbu5th5Wv4DifAMcUZio4+dpyWuAfY4+ljj5GuDi78dVi4mCEzU5CqD1E5PHvi2cjXGwtkQW08TuRohttHF2FpHTiRkbmKsXA1x9jXD1t0IcwcBZva6mDsLkbkbInM3xNJVH5mHETIPIyxc9ZHY68j3H4RWqhjaaiKyVMPYVhcTR5E8QG7lLsYlQIbMTYytmwQ7dynWLsZ4h9gTGutBZKIP8RuC8AqyJS0jkpLyXE70thOfHEJ+UTq7a0rYWpHLwLluGttriE0LxSvYCY9AB/n/ma2HxU/EVYChpQgTOyPE1vNkzclPhkuQNVHpgYSm+BMQ70NMRiQpeansbq7FJdgHbRMjROamaBoKWbRqOSITMZr6eojEYlIzM9lUUERIRDR1jS1sLiwjIj4VLQMTtAxMWKaggZLAmJVqAhQ1DFBSN0BJ3QgldQMU1A1/gbXqBqz9u+alv8fCVsRqdQO5AiFfq/6poenvlYp1WsY/hbT/piwskIif5x5+jp/bmBZUiIWF6wVCsZCV0DK2RU3fCl1jO3SMbNExskXX2A49iQMG5k6IrTyQ2nhgbOUqJw0qAhM0DSzRNpKhLjJnvY4EFYGJXHXQNLBEQ98CVT1TNA0s0ZPaoaimj8TCGQ2BCRoCE9R0JKjpSDCxcpWThbiUTWwp3YPY3Elud7JzCcDK1o3UtAwWLVrEr371q384mP9TbUVIzZ3Q1JYg1Lcgv3AbRzt7GJ+4zOjFcR4/fszs7HzgeGR4iNM9J5i8OMbM1Wk6jxyltLSUuro6rl+/zs2bNykuLqaiooKxsTGOHz/O1avXuH//Ps+fP+fmzZtcv36dpqYmMjIyOH/+PLduzvLo4X1uzt3g7MgZuruO0dF+iEOtzbS3tdJ2qIUDTQ2c6OmSE46B/l5aWw6ya+d2Tp86wdBgP6MXzjF99TL3793h0cP7XL92lZHhIXq6j9N1vJOR4SG53amv9xRdxzt/2pG4yMz1K5w/N0Jf7ymGBvu5OHqem7Nz3Ll1m4a6erqPdzHQNyjPD5wdPseFc2NcnrrC9NXL84eoL95yZ/Yup4/30t8zwIObD7k7d4fXz18wMTHG7ds3+fN//pXXb7/n5oMXWNoGEJO8hb8C1+c+48atx2Tlb8PIzJ5VStosWq7ICiUtVirp8NEKJRavUWO5oiaWTj54hsWhYWSBisiENWpCFq1Q4oPFawiPTuFU3xkujE5w6lQvRzoOM3p2hKmL55m7doULw4OcPzPA7dkbfP7gPm/ffMGzp6/44x/+g6dPXvL5Z8/YW1NHWGgUERFRZGRkUV/fSHNzKy0tLUxMTHDr1i2cnZ2JiAijv+80E6PnuHppjNuz1+WWstnZ2XlSOTnB8+cvmZubo7+/n472Q1ydGufG9GWuTIzS0tTIosWf8uGS1fzmg6X86v3FfLJsHSsU1Fm8UonfLvqUX72/mPc+XoGShgBNoTEfLlnJO//nXd759w/5YPEq/vW3H/PB4lUsWrqKxctWoaamgZuTI4U5mTTsqaRxVynBrjLiA10I9bDE316Mj70xiYFOhLmZE+wiIcLTlHg/GXG+ViQF2rIlJYCCZH+ivczRWP5v5Cf60rJrE9VFyRSlBrJzcyytuzdTnhVBSWoA9aXJFCZ5UZDgQdWmSLZnhrA1yZu0ACt2Z4VRlR1OSaI3tXkxNBUlUZboQ3GcJ9uSfCmI9GB7Wig1ObHUFyTTVJRCTU40VZkRNBWlUJHiz44N8/Wu+/KiOViSTEtZKg2F8ezJDqN2SwJVm6KpzoulvjiF/VtT2ZUbQ0VWNLs2J1BdtIGyrBhOH6rlaMNODuwppru1hor8DeQkhbGnPJe92/PYWZzNwb3l7N1RRPP+HVRXFDJy+jiXRodpb6pnV0UZxzoOcW9ujldPnvDozj1u3Zjl4d07PHxwj+fPnvDD99/y5z/9gefPnjA40Ef1nt2kpiRxqLWZ+/fuyEPSP/7wnTwsvWB7Wmhx+ut//Jkfvv+WL9684vWrF/JQ9h//8CNvXr9kbnZmvvjgyiWmxi5ybvAMV0bHeXbvLt++eMatiQv0tTXS11bP8LEDNO3YQl1lPiU5SVhJdMlKjWV7eRGHO1poPXSA8+fP8vrVC14/f8LduevcuXaJkZPHONpYw+n2RnpaaqnaksmOzRs4tLeC7uZ99LTsp7ejif5j7dyavsLXX7zh+ecPOXGsnb07ixk720NzXRkbEr2JDbVjS04IW3OCSY93oigrgOKcIDbGOZASaUt2vCv7tqVRuTmGvdsyONq4naZdRbTt307fkYPU7y6jfncZRw7WcuRgLUMnO+jrOUTNziLaW6vp7zvErt35bC3eSElJDvv27eDw4YMc7mihv+8E584OcuhQA+3tDdQ37KC8IpfSbelk50aSnuZLdqof+RsDKMgOJifdj6Q4Z0JDLAkIlOIbNA//EFOCIywJj7EhNMIK/2Ap/kEmBEdY4h9qRWSSO8ERTpRWZtDSXkNz2176Bjrp6mkjMyuFY8fbaG9vIiEhgs2bNzA6OsClyTOMjJygZn85WytySc6IoKKqgPTcWMp25ZK4MYStlRsprcwgLs2PmroimjoqSc8JITzBmaAIGxI2epGY4Ut4kguRKW5EJLviE2mNf4wdIYnO+EbZ4B5mgUe4JZ4RVnhGWOEeYYlrmDlOwSY4Bpojc5MithZhYmeIvrkO+uY6GFnpoa6vhLq+0k9qwxqUdFajqL1KbmVaqG79OYnQMlJHy0gVDQNl1ERKqAoV5WREw1ARJd2VcpVgIVwtkQnQNVbGyskYPYkqehJVbFylGFvq4OBpjpO3JXbupli7SJA5i7FxlWLtIsHMTh+xlS5qIkW5UqKks1r+ORegJlJE21gVgVQDHbEaOmI1BFINhKZa6JloInM1xc7TEu8wV6JSQ4hNDyc0wZ+wxABi08OJ2xhBZEowMRvCCE3wR+ZqisRGH9cAeyKSg9AwWI+xTIi1m9kvCITITHt+qdtUC6mtAdZuZjj6WOMR7IRHsBPWbmaIzDWx8TDFyc8SJz9LPELsCE30JiDGbb6RyE2MmaM+Vq7GWLkaY+ogwsBSE5G5OsbWOpg7ibBwFMrtTJZOQkQWKuiaKGJkrYGlqz6WbgZymDkLMbTVRGChjEimhthBB5mHBEs3Yxz9LXENtsHBzwKPMHtCE70JjHUnYWMIyVnhpOZEkpYbhX+4E15BtiRlhBKV5Et4tA/pWbFU7tpCXFIwsYlBePjYkl2QQmJ6BBGJATh5y3DwtCQiMYCEzCj8Ij0wdxQjMtPBzEGKtasMj2BXJDYGmNob4RvlRnCiFwU7MkncFE1Z7VY2V+TgFeGNoa0JKgYC1mhpoWZoiLpIiLHMHBdfL4RSYyQWFhzp7uZYzyly84ooLt+FmcyBNcraKGoKsXL2QVXfBAWBEWu1DFinZoCC6t+wTu2XWKOmz5qf7UD8PRZyD58q68nVBRWhGesFJihoi1mraSR/TlFH8ovQ9QoVIStVDVitPj8693Mrk5Ku6T80Mi1kIn6+KbFwT9PIRh7G1jK2RWjmjK7UAT2JAwKxPTpGtmgZWKMhsppXMgTmqArMWadhiKqeqbx5SV1kjrKuFGVdKWpCMwzMndAV28jzEQvWpgUlQlPPFFVtMSZWrnIrk7NnKL7B8RRX1JKVV07e1l0kpRegZyTD2MwRLaEZpjI37Jy8iY1LYsmSJb8gDguDc/9UUFAS8OGHK/DyCqG29gCHWo9w7FgXt2/f5uXLl0xMjHFu5Cz7a/eRlrKBttZ27ty6y/mzFxgdHeX8+fNMTk4yPj7O0aNHOXz48Pw2wKVJ7t27x5s3b/jyyy+ZnZ3l/v37XLx4kfLyclpbW5m9cV2+Ej0yPPQLK9OBpgaOdR6hsmIb+/ftZWpynKtXLnHyRDcneroYHxvl0tQEszeuc2PmGmMXL3D+3AiXL01yc+4Gt27Oytubpq9elvuyr1+7ytjFCwwN9nNmqI9LU2OcPnWCvt5TjI+NMj42yvXpa1y5dJlLk1P0nZ6vQu3vHeD82QsM9g8xMXaJ1y/fzL8N/cOPfPn6DbPTcwycGGTgxCAzl25waWyKqbFxenq6mJwc58tvv+Hpiy/p7juPodQVdYEVdQe75BLXe5+s4eMVyixdo84KRW0+XK7Ibz5Zy4cr17NCRcivl67lg5UqLFqrxjvvLWWZsg7vLlo5nx9YuobQqAR6B0YYGByhq6uH7uNd3Jmb5crkBGPnz3HuzBAToxe4NXeTRw8e8vL5C/77v+Dbb37P9NVZxscuU1RYypaCYur2N7GtbDsNDU2cO3eBw4cPMzExQWdnJ1FRUZw+fZoH9+9y68Y1rk6NM3ttmvv37nDt2jUmpy4zMXmJE719jJwd5fyFiwwMDFBTXUXfyW6uTo1zaew8fSe7MTE1R1lDh0+WruS9jxazaPFKlq9WYulKBd77aCnvvv8xS1cqsGKNKiIjC9y9QxAamvOr3yzmX37zCe/+bgUfLldk2Ro1Plqykt99tJj1ikrYyyxIjAohIcyX+CBPMuODcbYQYmusiYlAEXuJNn6OEsx11uAt0yMv3o/qLSnztagbwti6IZQtKUEYqy5BJlxH1ZZkug9uZ2/xBmq2prGnMIWKnCiqCxNo3JZK6QZ/CpO8KE8PZHO0CzkRjmxN8mZbih87NgZTkujNvvxYWkrTqEjxZ2usB0Ux7mwKdaEw2ouiGG8qUoLZmxtDTU40e7IiaSpKYW9uFFWZYdRujuJgSTJNWxOpygplR3og1Tnh1OTHUZ4eTFlaINV5sTSUprOvKIWq/CSq8pOoLclgT9EGJvqO0NtRx/7t+TTXlFKRv4EdhRm01lXQ3lhJyeYkGquLOdxURUfjHtobqxk7c5r+nqMcqK2mrbGe6bFxnn/2mCcPHvH5vUe8fPqMt69e8uXbN/JGpa++/IJbN2fpPX2SA00NZGak03ywiTu3b8pbnBa2IhbyDgtDcj98/y3ffvMVX759w1dffsF3334N//Pf8lrY3//4Pc+fPeHB/bvMXJ/m7NAgbQcOcP/GLN+/fsXFgdM07SzjeEMVx+t3smNTEjs3J7OrIJWtWXH4uFhQUphJUVE2xSV5BIf5U9ewn87OI4xdPMfIUC/NDXupr66koWob9TuKOXO8hf0VBWzNiKUsJ5F95fl0t9Yy3N1O37FWHszN8J9/+j0Pbs8weraX4x31jPR3cKRlJznpAWxIcGPTRh+SImWkx9pTnONHfroHsQFiwjz0ifU1ISPCifRwZ/aXZXD2eCPHG3fQVlvJyIk2Lp3rpXZ7EXW7y2ioqeDA/u10dx6guWkndfu20dK6m91VBeyvK+fAgT0cOlRHe3sTrS2NPxUgnOXQoQaamqopLNpIeIQbsfGeJKf6kpLkSWaKB9nJHqQnuhIfZUtooCm+fsb4+EvxCzbDN8gUv1BzgqOsCY+zJyzaloBQMwKCzQmJtCY81pHYNG9iEr3JK0qkfMdmdlUXc6SziZZD+2luqaOru4OSkjyKinLp6jrEN9+8YGjgGE1NVeyv307lri3kFW4gMTWE6Hg/+s50UFCcStbmaPILE8nIjaC5bQe79m4iIcWbmCQ3ktK8yc4PJyLRjbgNPoTGu+AeaE5QjCPZRTEkbwrB3keMU6ApLsHmuIfL8Iy0wTPSBrcwKxxDzHEMNMdIpovYSg8TG3009ZXQNVZF5izFwEwbdaECGiJFVHTXoKS1EiWtlajorkFFdw3rtVehoPEp6voqaBqq/UQg1FHXX4+aSEkOgVSDNerLWau5TJ4pWKOxFBXhGmRuUiwdjXAPsMXERoi9hxnOPlZYu0jwC3fB2kWCrZsJprYiDM21EFvpInMW4+Bpjo2rFHN7A/TNdRCaaqFtrIqK3rpfZDfWaa7AwEIXkZk26vpKrFFfzmq1ZfKDv5mDMQ6eljh6WeER6IBfuBueQY44elnhHmBPaJwvEYkBWDlJ0DfVQiITYukoxtnHGt8wV/zC3QiJ9yM6LZTotFAiU4IJSwzAxd8Oc0cxMldTfCPccQ9yxC3QAY9gJ5x8bTC1N0JoqvWTEjG/YG3vbYZroDWBse54hzvKMxCWLkbYeEix9zaTXzOxF2LuZIDMzQgzewF2Hsa4+M0rEkbWGvJVaXNnIca2WvJQtYmjALGDDiKZGkIrVYzstDB10kdsJ8DW2xS/mPlhN5cAGc4+Frj5ywiOcSc2LZCMvFjySlKJSfEnKsmXbbs3sb2mgJr95RzpbORIZyPNrTW0H60nKS2cLWVZWDtJ0TVWJTTOF79ID2w9LIjZEEZKbhyeYS64BDrgF+GLmb0ppvYS9M11EdvqY+k6T2yS86IJSvRh49ZUyusrSN+ajdjeEiWhLqoGhqwXirBxc8XR2wuhVIKGSEhqRja3H3zGtsrd6OmLWb5aCQUVLfSlMkQmNohlzqjqm6CkJ2Glmh5rVESsVTaQY42K6Jf4exKhLvwFFLTFchKxkH9Q1jOVkwg1fQtWqxvIcxKfKuvJFYvl6wX/K4lYCE+vF5j9w/jc36sRC61JRhZuSGSeaIvt/rYhIbT42bOWqAitUBXJUBHJUBXJUBVZomVo9YtNiIXsg1jmhq17MNaugfKmpgVL08KOhNDEHn2JLZ98qoyCqgiBoRUGUjv0JbZ4BcRwdmyGrLxy4lI2Ye3oi4qWMXgDqG0AACAASURBVPoSWwykdkgsnHFw8SUuPhkFBYVfHMj/N1Xi//cIDIxFZulMQX4pbYeO0tN9mv7+fl68eMHdu7e5fHmKRw8e0tPVTXRkDFkZ2XS0HeXUiT7OnBnh+vXrTE5O0tnZyfHjxxkcHOTZsyd88cVrvv/+W/7whx+5desWn332GZ999hlDQ0P09vZy/PhxZq7PHz6vXrnE1OQ4z54+5vmzJ4yPzbcLnTzRTfPBJk70dHH3zi1ev3rB82dPePz5Ix4+uMftW3M8fHCPudkZzp0d5szQgJxsjI+NMjU5zq2bs9y/d4c7t2/y9MnnfPP1lzx5/BnjY6N0dx3lcEcrRYUFtLe1cvvWHLM3rnNr7iazM/N7EanJKURHxtDTdYLLU1cYPX+R8YtTTIxNyuti79++w53Zu1wdn+b84AWmLlzi4tlRjrZ30NHRxvHjnVyavsr0zB2SNuazaKn6TxWvBjh7h6FtYCEnEb/+eA0frVBh8Tot/v3jNby/QplFazX4tyVr+e0KVT5W0ubdZev57XIl1qjpoWNgioWNE6np2XR1n+Lo0WP0njrNyJlhRs+OMHttmvEL5zk7NMhAXz/jF8d48+o13333A1++/ZavvvyeB/cf03X8FCnJ6VSU72RwYIQjh4/T1zfA5OQlhoaGmJmZoaamhhMnTjA6OsrVq1d5/Pkjrl+7zPTVy4yPj3OorYPjJ05zdnScip1VePsHUVRaTuexLnJycqjavZOL589wefQcQ70n2LhxI46ubugIRaxVUuGjxcv43cfLWLJ8NZ8sX4O+2ByRsRkfL13LejU9YhOz8AuKZfkqVd5btJqPVqjwmyUKLF6lyvufrOT93y1lxYpVqCopYi4xxMfZhqQIf6ID3TETquBhI8bLToypnjI2RhoE2Btjp69EhKsp+0s20r6nkJrCVPYUpnBgxyb2Fm/AUrgWDytdsmK92J4XT0ddKU07N1FTkkpdWRr1pcnsL06koSyFfYXxFCf7kBfjOk8oIpzYluLH1nhPqrLDaSxMZHtaIKUJ3myJcqUiJZjtaaGUJsxbm/bmxlCXnyDfijhYnDJvacqPobk0hX150ZQkeLI1zp3dmSHsK0xk24Yg8mM92Jrky67cGGoLk6neksLuvETKMqOpLc3kXHcLPS01NO4uoqN+OweryzjSuJOOpp10tuxm/64tFGTGcLipiv07i+hub6StoYaTnW2c6jzM2d4+Zi9d5vN7D3h8/yEPb9/n3q3b/PGHH+U1rV99+QU3525w/twI584OMzkxRn3dPo4cbufa9BW5WrGgNiwoEwsB6gVVYiFI/fNrf/rj7/nu26/ldc8XR8/T3tLM4ZYWLgz2c/ncCDVlhWTHh1FbnM2+4gwKEgNorNxEVWEapbnxxEd4kBgbSFiYFzW1lRzqOMjU5UnGJsb56qu3vHzxhCPtzVSU5rF9ay7V5QXsKMzgaMNuejvqqNtRQNmmFA7tq2Ssv4uLgz383z//wFevn3OkrYHDh/ZzorOR5oZt7K7YSEqcCxuTXMlKdiHAVYe0GCtKN/uxNceLjFhrsuPsyYlyZGOoLTmRLjRVZnG2s47uxp101JYz3NXK5NAJmvfvoPdYKwMnOqjdU0rdvgpam6vYU13IgeZKDrZsZ2DwCBcu9HLuXC+Dgyc4eqSNUye7OH2qi337dnHw4Hy168aMCBKTfUlO9WXzphDys/zZlOrOhjh7YiNkRIVbEhEpIzLGnugEJ4KjrAmKlBESbUNYrB2hUTYER8zfT0jxJCrBjcAoexLTAkjZGExcUiAl5bm0H66n/XAj/QM9bM7LoKAgi7t3Z5iaOsvJk4fJzU6koiKfyh0FFGzdyOFjjaRnxZK1KZHa+nIyc2LJyo0hb0sChcUp7K7JIz0rlIQUb1LS/cnMCSZ5gw/hsc5kFkQSnuiGg5cxG/MjaO7cRX5lCqaOOjgHzde+2vtLsfOTYOsrxsbHGJmvMdbeYgQmahiYaSO1FqFjpIKRhS7OPtYYWwpQ0lqJhkgRNb11cvKgprcOdaECqoK1rNdehaGlCAMLISIzAboSLbmVSctIFV2JBur680RiflxOEU0jJYxkuvKKVRtXKU7elngE2uHiK8PFV4Z7gC3WLhIkMgHWLhJMbUWIrXQxsRFi7SLBxlWKqa0IkYk62saqaBuroq6vxDrNFaxUWcI6zRWo6yvJLUsC6fznWK22jNVqy1DXV5IrLjJnKZaOYmTOUpy8ZbgH2OPia4O9hwW2bmboSdTRNlTG0FwHMztDTGz0sXE1xTfMldA4X5KyY4hND8c7zBUbd3PMHcUYWgowtBQgczXFyEoPoakWhpYCLJ2lyFxNMXcUY+dpiW+EO05+82HqhVpXa3cJNh5SrFyNsfc2w8ZDKt+0sHI1lo+62XqaYOYoxMJRiIWjHhaOelg6CTF3FmLqKEBsq4WhTB2B2Xp0TBQRWqggttPGyE4LoZUqIpkaEsd5G5PUQYixrS42XvPNUN7hjviEOhCbFkhwjDsxqQEkZ4aRV5JKZn4cSRmhbC5OITc/ibT0KKqqS9hXV8nGzFjyi9Lx8LHF2kmKq48NgVGelOzMIyEzSv47ewQ7Ye4swTvCHVt3G1T1VBBIdAmJ9ye7JJ2oDcH4xriyqSKdirpi0otSyCzLwtLDFi2pITomJkSkbcQvJhb34GAik5MIT4gnv6yUqekZnrx8Q1RsEpo6IkTGZhib22FgYstqVQFL1qqxRFGDVRoiVqgKWKUkYvXPoSz8JVRFrP7JrrRSVcRKNb1fYCHfsEpNn7WaRijpSuXh6YVMxDIlXfm9ZUq6KGiLEZo5oi22+QUpUNI1lQ/NLagNazXF8p8X1Ak1fSs0jWzQFtuhK7ZBT2qHiY035vZ+CEwc0TSyQcvYVr52PU9ILOZJhL41agY2cugY2cprWxcsSgttTbbuwZjYeqIrtkFZVyq3Oy0QiQUS4egeLF+jtrTzQktohldADHlbd2Fu44GNkx9Gpg6sVdZDS2iGpZ0Xbj4RuHkFk74xG5FI9IsD+cJmxMLXfwpoqBmgrKiNo507ZSUVnD7Zy/T0NPfv3+Xp08fcuXOLZ8+eMTk5SXX1XtI3ZJGTnU931ylu3JhjfHySsbExLl68SH9/L1VVuxgbG+XHH7/n1q05pqYmmJqa4NWrF0xOTlJTU0Nzcyv79+9ncmJM/mbxyuUp3rx+yTdff8n9e3eYm52hr/cU58+NMH31MnOzMzx6eJ9vvv6Sly+eMTF+kZtzN+TPTk6McfXKJe7eucW16Sv09Z5iZHiI2RvX5bsQL1884/vvvuHZ08eMj43S0d5C3f4aggL9ycnOlGcsrl6+wvjFMeJiYln88Scs+WQpBXlbmJ2Z4/NHj7k+Pcu5kfNMTowxe+M6c9dnePzgCQ9uPmSk7yzDvSOcP3OOkcEhTpzopr+/l9MD/ZRVVCGSWPPOr5azUlGfdapGiKT2LF6lzruLVrNMQZuligIUtKVoSexQ0DXh18uV+bfFCnyqacR7qzV558MV6Fi4EpdbTHLWFgpLt1NcvovS8p10dZ+it7efq5evMHb+HB2tLZzp76Oj9RDnzgzP5zkGz/DmzVu+fPstz56+5vixk6SlZmJn60xKcjpth47Qe3qQzqPdDA0N09FxhKGhYS5dusLw8DBv3rxhbm6O27dvMzjQR1NjPR1t7Zw6dYrdVdU0tbTR0tGJqZUtn65RxNTSmq3FpcTGxlJaspWzZ/q4eGaAod4T7Nu3l8DgIEQG+qioqrN02ad8sGgxS5avZumna1BS0UZsIkNL15jVazVZr6bPspWq/O6Ttahqi1mqKOC3S9ezZK0m7y1eza/fX8LHnyxj2ZKlCHU08XVzIDEikGBPBxzMDQjxciAlyg+ZWBdzvfWkBDrhJlHHXyZke1Y0HdVFHNlbzJF9JRyr38boqYPkJQdgLliNVGclaZFuNO8tpH1/Cc1Vm6kqiGN7dii1RfE0lKWwtyCWXTnhlKT4UhDnTnaIHRVpARTFebAtxY/q7Ah2pgezOyNUHqzen5fInqzon2pe42ksTKY6O4odG0IojvOkKMad0kQvdmeGUJMbQe3mKJq2JtKxPYPG0jSq82IpTQ1ga5IvlZkR7N2SRE1hKjs3xbMlJYSWqkJ6Du6haVcRzTWlnD5cx6mOejoP7OZQfSX1VVtob9xBVnII+3cWUVORT2N1BTWVxQz2dHJtbJTb09e4f2OWZ/cf8eTuA+amb3Dt8hX+9OPv5dsNr1+9YG52Rl5QcPnSJGeGBhga7Ofe3du8fvVCbnn66ssv5I1OC8Hphd2IBXvTQh7ih++/5btvv5YPQs7euM6ZoQEa9tVyuvsY/d3HeTBzlYfXJ5nqP85A+z4OVObSVJnF0f2lNGzPoTI/ibRYH6wthTg6mtE3cJyvvn3Dd3/4ns+ePuG7H77l62++4MHdOSZGB6mv2kZRdjKVhRmc6W7l8c0Jboz309Wyl2MteznXe4TRoW5uTo/T09nGls3pbEyNZM/2zZQWJrEx2ZvoMCsyU10pzQskOtCI3FRHtmZ6UJztTnGWJ9XFEZRv9KMs2Zfq3GhaKrI5vKeQg9vzaajM53DdThp2lnCgtpKew42c7mph9/Yt5G9OoaJyEwVbkmk6WEFz6w7ODB9jcmqImZkJpqfH6enupL2tmeaD9dTVVdHR0cj+ukoKChPJzA4lKdWL9A2eFGT6kJXoSFKkJfGRViQnOJKa5k5Sqgdxya5EJbgQFu9EeIIz4QnOhMU4EBxuQ0S0A7GJbgRF2GHlJCA1I4S4ZF98AuzZtj2PQ+37aW2rY2vxZmr27mB4+DRzc1dob29gz55tZKTHUFCQzub8NDKy4uk8fpAduwqp3FFA2sYIEhID2VKYQnFpGntqCigpSyMuwYtNeVGkZwSRmxtObLw72XnRlFflkFUQw8bNkRw4sosDR3aRkB2MS6AFbiEyXIIssfc3xdpbjJmHAVJXIRIXPUychZjY6yOUamBoroOBmTa88w4OnpboGquyTn05yjqrURcqoGOkgrahMhoiRdSFCmgbKqMnUcfMQYqJnRhjmcFPREIDXYkGeiZa6JvP241M7Y2Q2olQ1luNhqEiDj6WeIU5YeUqwd7DAolMSHRKMJaOYqTWInzDXNE2VMbSUSy3wti6mWHtYoKVkwQTG31EJppoGaxHSWcNWkaq6JnMExgVPQU0DVUQmelgLBOhrr8ePRMthKbaaBqqyO8ZWuohNNUmONqHgAhPvINdcPOzx8XHFhsXM0RSLRQ1VqJvoo2OoSoGpjpYO5vi7u9AUJQ33sEumNkaoWmogqGlHmYOYuw8rXANcMDazRyprSEWTlLcAh1xDXDAxd8eB29rZK5mmDtKkLma4eAtw87LXN7IJLEVYOogwtRBhKWLES4BMrmNSWIrwMLZEHtvMxx8zLFwNsRIpomZvQATW22kNlqY2Gpj4qCLxE4bAys1BKZK6Jkro2eujKG1BiaOArmdSeygg72/KVbuYnwinLB2l2DhbEhMehAZhQlszItlW9VmdtQWUtO0jfKqzezYu4XSnTnEpQUSFO6Mh481Flb6hIR5sqUog5i4QILDPXH3tsXe1YLkjdFkFaSSlBFNQLQ3fpGe+EV6YudphYOvDXEZMZg6mOLs70xQXBBbdmxmd1PlfBtTSTKbKzcStTGEsNQgvKP9EFoZI7a3wdHfH++oWEwcXbDz8iIpK5Mde/dRe6CZg22HKSguQ1Ogj5GJFfbOPqgLjPlkxXqWK2rONy1pG7JCTY8VqgJWKOixUkGPVYrCeSiJ5Fi9Xp9VKkJWqQhZsQBVwS+wUlXEWk0jlPVM0TC0QtNIhqrIXB6kXr5ewAoVIQaWLkjtvOSZCUMrV4RmjnIC8XMSsUbDWE4cfk4iFtSJn69WqwhMUBeZY2DmgtjKAy1jW9QNZHJFQkVohYrQCuWfsF7PkvV6ligJLFESWCCUOqJjbC3PQiwsVKvqmbJOw1DexqSsK5VXuy4ErQUSW5w8QsjbuouohCz8QxOJSsgiMDwZ/9BEbJz8sLD1REFVhJGpA9aOvviHJmJk6oCnfzTxyVmkpG5EKpX+r+Thn0qR+N37y1jy8UrsrJ043N7J5PgUr1694vXrlzx69IgbN25w+/Ztnj9/zuuXbzjY1EpkeAwHmloZPnOegYEhhofPcuTIEQ4caKS6uorR0fOcP3+WM2cG6e46xrOnj7k2fYXdO3dRW7OXg03NNNY3cPrkKW7fmuP69DWGzwwyNTH/dv/G9fl9iNmZG1yamuDy1Lwl6fLUJeZmZ3j82ec8ffI5d+ZmefvqJV+9ec2d2zeZvTbNo4d3efb0MQ8f3GP66mXu3b3N/Xt35PWvc7MzTF+9zPDQGVJSUqiuriY9PZ2KigrOnDnDyZ4T1NbsJSIsHD1dIYrrlPjdBx/h6uLJ/0fdWUZHea97u9272+pojLi7zSQTT2YmE3d3d/eQEHd3FwiBhAQIwd2hpS2lhVKh7kaFUupyvR9SsnfPOWu9H9/zzlr3mjXzrOdZ8/F/zf2TSxev8PZb73PyxDlOnzrPkSPHOHbsGPv3HeDMyQsc2HeM1qZumuo7GBmcoL9vmOKSMkYmJmnp7EVN15T1ijqskTdASUuIkyyUhx5V4KHHFdEwEvHQ44o88NCT6JjZ4xeVxlpVPTbpW/C4khb/2qjK39YqYeHkTtvwVibn9tHaNcDoxDb6h8eorWtidscujh49zuXLTzM+OkZocAjuMg8M9AzpbO/i6tVrnD93mU8/+YJbr79NXX0Lzs7ubNyowqZNWnR29bOwuI+h4Qn2LR9mbn43ff3DLO7eR0dnLxcuXubW62/y8Sef8dJLL3P69GkqKyspKytjYnKarr5Bdi8f4uiZS7j5h6FnKkRJU4fYhFTS0jPp7+/n2NHD7N+7yJED+5iYmsTDxxv5TcpsVFRinZwiazbIs26jEo+ukWOTqg5aumZo6piyScUA+U26f4wecsr6KGmb868N6sipG7Jukzbr5dWRU1TlsceeQEVZCW83KZlJMeSlxpEcGYC/xJYIHxdsTTSQCnRxNlYhTGzO5tQwBmrzmO6oYGminSM7B1je2sWh2R72TLQQ6WWFj6M+ZelBVGaH0Lo5menuMlqLYqlM8achJ5z67DCq04PoKounpSiK/GgpZQmedJTEUpsZRG1aAO0FK/6G0ap0+ssSqU7yp7ckmb7SFDoLYhnZksFUfR6Dm1PpyI+iNSec9vwIWnJCacwMoj0/YjXqdaRqxQcx1pC96o0Yqs1iW0c52zoqGKovoHNzJsfmR1gY66SrppDp3gYOz4+zb2aYnrpSpvvqaChLY7K3lpbKHJorchnpaqCqOIvRnlamh3p5+vRJ3n7lJu+8+jI3nnmWY/uWObCwyJULF/jpu3t89eVtbn/+6aoc6dZrr6yWQd567RUuX7rAzZeu8+Ybt/j0k4+4+83XfPbpx/z268//Y/Hc/YjY+wVz3927y71vv+HLLz5f7Zt44dpVDi3vY9vEKEtzs7z32nXef+0FrpzYx7G5UWZ6a9k10sREezkjrSV01efTWJVDVLgHpWUZPP/CJd5691Vef+cWd3/4lt/5hS++/IQ7X3/OD/e+5PlnznH22BLPXzrJ2SN7efb8Md555XneuPEMT585zNGleZZ2TlNVmk9PeyOLc1PUVObT2VxOS30eJXkRVBRHUpYTSHdTKjmJUhpKQ2ndHE7r5nCqc32ozvKiryyazvxwRqpSmajNYrqxiLmeGibbKuirKWDv1n72zY7Q1VROT1sVvd11NDSW0thcTkFxEg2NhfT21bC8f4YTJ5Y4d+4I586eYG7nNsbHBjl54jCXL5zkzKll2ls3U5AfTU1NGmVlUeTm+FGQ5UVGvAvxkbYkxTqTneVNXmEQGbn+xKd6kpDpQ1K2H6l5gaQXBJOU4UdEnCuhkS6ER0uIjJdh7aRLeVUaOYXR+Ie40NJRwfBoB1099TQ2V3Lh0nFu3nyWfft2smfPdoaGOthcmsPQQAuN9SU0t2ymqbmcmtpCquvyaW4rp66xiIqqTOoaC5jc2klTawkFRbF09VSwuTyZxoY8yspT6R9pYHCyhY6BLexaHuPsM/upbM1FFmRDanEkPlEu+MQ44xsrwSfGGY9oZ1zD7XEJFuHsb4VPhCvmtvqYWOv8SdOvbaKMhqEiqnpyGAo0EToaY2lviKFAE30LdSxsDbGXCnH0sMPB3RYbqRVCZwvM7U0wtzdaPag7e9lhaKWNnqUGtjILnL1F2LiaI/a1JSzJDzd/J0JifQiN88U9wBkHmRCxly3eIVL8wt1w83fCPcAZN38nxF622IjNETgYYWlviMDBCBMbfZw8bfEKleEWKMbBXYS12AIrF/MVeYxUgIO7CBupAGORHsYiPWxdhYh9HHDxtic6OYTIpEB8Q92wk1piYbvyXEs7I4yEWuiYqGIrsSA42ofgGG+k3g44uVvj5CZCYG+Mqa0BIsmKMVji64hXqAxXf2ecPG1x9XcmMMaHqNRQIpKD8Q5zQ+rnhCzABVd/Zxw9RFg4GuDkJVyNdXXyEq6WzLn4WOPgYYnY1wpZoC2yQFskPkLs3c2wlRphIzHEXmaM2NsSmb81Ll4WCMV6mNprYO6ohVCstyplcvKxxMVPiEhmhLmLDi5+QsJTfXDyEpJdnkxCZhhBcV7Ud5TTM9pEaU025XXZFFSk0NhVTlVTPk1d5bT1bSG/PImM3EhyCmPJzI0hIERGXFIwmblxBIa6kZ2fQN9IGy1dNeSVpRMc7YNvqBu+oR7IfF0Ijw8id3MWGcWpxGfHMrUwQd90F+klSXiFy3ALdiYiPQi3UBfcQiWEJAViIRbiFxeCf1w08bm5WLqIcfDyJiQ+kYSsbHLLKwiMjMHVxx9HmQdGljaEx6VgaGGLjrEQVT1z1AwsUdQyZqOmIRs0DFHUNUNB3WQVJJQ0LFD6LyChqGWGopYZ8vdH2+RPo6hjgaapHaZ2bliJfRG6+GBs44qmqd2q8drQWkJwfDaRqYUY27iySU+Alpn9Hx0Sf5Yy3W+w/s9txP1r94HiT/4JQ2s0jEQYWYkxshKjYiD6Q1Zlt9p2rWFij7rpymiYOaBp7oim2UoalKaxDVomtqubhvsGahORFHM7N3TM7FeBwcLeHSMr8ep3FvbuSDxCsLRxxcxKjJGFI96BsXgFxKCqbY7AVobYPRgLkZS4lAI8/KJIz63AJyiOnKIagsISiY5LRmgl4oEH/sI///UIDz744Co8/F/TmR78XwAP90dNVZt//fNxlDep4+cbxKlTZ3jumascObTiATh6+AhPXbrMB++9zztvvMl7b77Lrtl5mhtb2LFzgVOnz7P/wCG275glJSWJnp4uFnbt4OSJIxw6uI/33nqdV26sxHsO9HRz4cxppkbGmBwd4+L5C5w5c4bt23ewuLjIwsJuxsbGOHr0ONeuXePFF29w+PBh6uoamJubY2lpmWeffZaPP/6UN269zju3bvHB22/w+ss3eP2Vl7h+9Rluf/oB7755iw/ffYuXr1/j+7tfc/3Fa5w4fpQ9i7upqaomMTERb29fSsu2EBQaQ1JSFpcuP8vz127w/NXrnDl9geHhUaqr6vH08EV5kzpr1sqRkJDB4uIBJrfuYmR8ltm5vUzPzHH63NOMTc5iY++KtY0rfkGxqGqasGGTDhtUdFHQMERJ2xR5DRPWKxuxUcMCFQMR65T1eUxOnSfkNFA3sMRB5oemgYC/P7YBOyd3ntyghLqOASrqOlhY2ZCcksH4xFaOHjvBjh1zzM/P09nZSWVlFV3dvdTWNbFzYQ9HT5xleGyawJBI1m5QJDwiFgdHCRPj27j50mt8cfsOrW3dyCtr4u4XRmbBZlJzSsgtrKRnYJIdC/uYnl0gNCqB+JQsMrILqKlv4dab7/Hp7TvMzu1m6+wce/buo6q6lp6BYZYOHmV+6RDbFpbZf/ISPmHxyGsYYmTtgJahJWI3L6ZmdrB9dicLCwucPnuG9p5+PAKCUdE25KFH1rBOXgUlNR3++s/HWaugzuNrlZBT0kJb3wI9IyHK6gZ/lPIZYmhhi9jLHw1jcx7bqMQaRVWUNPRQUNFAXkkNFVV1dLV1CPbzJjrIl6RQX+ICZER7O5AWKsPXwRA3Kx38HE3ICPOgpTSV7qosOirSmemp5Py+Cc4tjbJnvJGJljxqs4PZnOJNRaoXJQnudJbGsaN9M73FqTRmRtBWGE9nSRJ12WGUpfixOS2A4kRPWktjacwPozYzkO7SWFpygmnMDGKmKY+5tjI682Joy45koDSZ/pIkJmoymarLpiMvko68SNpzw+nMj6S3OJq+khh6i6PpLY6mvzSWwcoUtrcXsrWtkNH6LMYb8xhtyGWkPo+J1jLmB5uYG2hkbrCVhZEOdg60sa2nidn+dvaM9zLaXE5jURIdldl0VeUz2FxJX2MltaU5TPR3sHW0n9nJYd586Rr75mY4urTA0s5t9DTXcfXSea4+fYm7X33Jl599yleff8a3X3/FN19+wQ/f3uWDd97m2acuc/HsGS6dO8sLzz3LKzeu89rNl3jj1Vd476034fdf+e3Xn/n1l5/g919XPRD34eG3X39ebcO+L3X66svbfzTcn2L/0gLd7XWcOrybN28+w42nTvD08T0cnR/l2K4xhpvLGGmvoLEym8qiVJLjg6mpLeTlV6/yxdcf8vNv9/jxl7t8+Mnb/PzbPT6//QHffnub77+7wzd3bvPrT/f49usvuPPFZ9z5/HPufP4539y+zbuvv8nZ48fZPbuNk4eW2L+4g9a6zYwPtNFaX0xFURIttbnUlSZTmRfBQGMe/fVZ9G5JprcikfrMQPrL42hI8aAj25++ojCGy2OZqstgtq2Qrc2FDFVnM9VeyXBzGS2VOXQ0lbFzdpiFxUm6e+sprcimpCyT3v4mRsa6GZ/sY+/enSwu7GBsvTbzFQAAIABJREFUuI+h/i52bp9gqK+VloYyGmrzqKpMJT83hKw0T7LTvUhPdiMxwZWoSEeSktwoLoukpDKOnNII8spjKKpKJKcsmpyyaJJzgwiKkuAf4khwhJjAMGdik7zx9LMhKFxMUnogaZlhVNflMzzWSndvPceO7eHixaOcPr2f+fkpersa2VyaQ0VZLr2ddWwpTae2IpOSwgTq6/KoqMygtaOcsoo0coviqKjOYfe+bczOjzI43EZLSyUpiREU5acxv2OCPUuzTG8f5NipvZx7+jBt/VVEpPgQEOeKV5QzPjHOeMU64hHtiGu4CGmwNeJAIZIgK2TBK/8+20rMsLTX/2/pQrpmqmgbq2BqrYfA3hhjoQ56ZuqYWOli7WSBncQKaycLLO3MsBVb4+Jhj5ObLVJvJzwDXXHzc8ZMpI+zhwhbiQUSbzsk3nYkZkUSEuuDm78Tzh5Wq14IzyBn3PwdcA9wxM3fAVdfOwQOBngEOiF0NETqY0twjCc2YlOsnIxwdBPg7u+Ci4ctdhIBHgFifEJkSLzscfVxRObrhIuHLTYuFti4WOAos8ZeKsTZ3YbY1DDq2ytJK0zAP9odW1cBZvYrxmsjkRbGIl3MHfSxkwmxdxdg5WKGkWgl7cnQWnNVomThYISN1BKp38pmQRbgjJOnzcp9blaY2OhhINRC4GSCk6fNajJRYIz3igQq0BmBizEWToYIxSZYiY3+iHB1xtJJFytnPRzcTLBzNcLaRQ8LOzVspfrI/AQIHDVxcDNB4KKLyNUQkashJnbqWEn0cQ0U4eBphomdOnbuJnhHOBGe4kVWeSwhSR6kFIZTXLtS8hYa60d4nB9ZxUlsaSiisaOSutZyiirSqazPJ6swntTcCOLSAknNDaN3tI6Rra2k5YWTlBVMdLIPWUWxpOVFEpsSRHicDy3d1ZRV55KeG09BWQbBkb5EJ4ZTUJZDa3cjnX3t7D++xMiOfjrGm/AIl+DoI0JHqIaLvx0hyQFYOJvi5OOILNgNZx8pXuEBZJcX09zfi6OnJ1pmZiTnFVFc00BcZi6mIgc0DM2wk3rgIPNB08gSeXU9FDT0UdAyQFHbECUdo5XRNkFRyxhlXUs2qBqyQdkARS0zNulYIKdujLyGCSp6AuTUjZFTN0ZRywwVPQHKupYoaK6cY5S0zdEwsUfb3AldSxf0hRL0BGK0zZ1QMRAhp2mOk1cE6cX1ZJQ0YOHozZObDFAxEKEvlKCsb73aQq1iIGKTnhWb9KxQNbT5k7H6v5qq/3MjoWYkQt3EGg1T0cqY2KJh+u80KHkts1Up1f0tiJ7AeRVi9Czs0bd0QNvUBgOBI0ZWzkh8wohNL8Q9MBoNIys0ja3RMbNF19wOXXM79C0dMLOVYu3ihYPEDy0DKyxEUsTuwZhZiTE0d8DcWoKmvhATgTOOUn/iUgqobe4nu7Aar4AYgiNTiUnOReTkhr6JBQ88+Dce/Ns/+etDf181Vv/lwQd48IF/z78P7X9ZmQf/F0XASiUeBAaE8tBf/0lcbBInT5xlfucuJsenGB+d4OD+Q1x79jnOnTrN3oVFLp49x7EDh5jfPkf/wAhzi3s5cfI0U1unqaioYGJijH1Li5w/d4o3b93k4w/e5vOP3uf4of0s7drF6aNHOXP4GPt37+XUidPs2rXI4OAwMzOzTE5OMzo6zunTZ3n22avk5uYTGhpOQ0MT6emZ7N69l2vXXuSZZ57jw/c/4K1XX+Xz99/li08+5MtPP+LimRMcXFpkbnaa08ePcP70Cd549eZqLOyJY8eZGBvH19cfeQVl9P7oZejuG2fnrn1ceeYa77z7ITdfeo2KzdXMbp8nNiYRE2NL5OSVMTIS4OjiSVpWKZPbdnPpynWee+E1uvsnENpLV5qW5dR4ZJ0KTypq8YSCNk8q6vDkJgPWqhjxuKIBj8jp8piiARvUTdmgash6FT0e+MeTqBtYEpeai0DkgrySBvlF5RQVl5NfUERpcRk7ts/y9MULXDx7hhOHD7BzZpqlxQUWds0xODhITl4ubu7eNLd3ceTkeU6df5rC0hrsnT1ISc9DYO1IbU0T1198hYa6ZoKCI0hMzaNoSxOpeeXYu/ri7hdB58AU0zv3kltShZquKWrahjiI3bn20i3eePsjPr19h8PHTtPQ3MHRk2c4c+EyC0sHiEvNJi49j7zN9STmlWPu6IahyAUrZw/k1fXQN7NieGLryj1nz3P05Ck6BobJKCzDSGjPP56U42+PrufhNQo8KafKk3Kq/P2xDSiq66NrKEBZ3YA1G1RYu1GV9fLqrJFXwTMwBEOhFRtU1ZFT12STpj5yKlrIKaqzSVkdRcVNyMQuRAX4EeEtJUhiRairkDgfGwKcDBHpyiEVaJMYKKG+MJGuLdm0lafSV5PFTE8lyxPNHNvRycmdXUw259KYF0x5kozCSEda8sI4MtbGwZE25tq30FOeSnNeDM0FsVRnh1KY6EVJijeNhZE0FYRTnxtCR1EUdRl+VCV40JEXwfbmAgZKkxksS2G0MoOhzclM1+cw21LI0OZkeotj6ciLoDHdn4Y0P9pyQugvjWW4IpGhzQn0lMUxVpfBWEMWw7UZDFZn0FuRQm9lOuNNxWzrqmbPWDu7RzqZ7qxla1cDS5P97J8eYX6og9GmMqqzomkpSaNtczb1xRlUF6RTWZjFxGAnz148zQdvvsLd2x/x6rWnefvla1y9eIptQz2M97Vz7OAy77zxOne/+hJ++xV++Zlffvgefv+Nn7//jtuffMzdr77k69uf89F77/LJB+/z1eef8f7bb3H1ytOrJuv7W4j7ca4//fg9/P4r3927y48/fAf8xm+//vjHsz7li08/4u03XuH5Zy+yvGeG8yf3cf2ZM7xw8SivPnOGly8f46kjC5zcu43u+mK2FKZSXphMWJAbBYXJXL12nu9/+opvf/iMz758h59+ucOXX3/IDz/e4Ycf7wA/89OP9/j27lfc+/YbfvvlV/jlV767c497X3/Ld3fu8eUnn/HFh+/z1ss3ePGZiyxsH2f7xAA9bVV0NJTTVJ1LQ1kGNYUJdFXl0FgYS2tBHCPVmXQVxjBYnkhPfjD9RcH0FYbQUxDCcHkssy157Buq5sBYE9NtpWztrmawtZzuljJGhpoZG++kb6CZrr4G+gfbGJ8YoKOzkarqUjo7Gxke7mZsuI+Z6RGmx/uYHu9mZqKLyZFGuloLqSyLpiDbj7xsH1KS3UlP9yU9y5/i8hhaOvJp6i6guiWb2vY80gvDCImT4hlsh1uACJmvFd7B9vgFOyL1sCQxLYCIWHeCwsXEJftSujmVusYCGppLaOus5Nz5/Rw+sout2/rp72+mr6eB+tpiCvNSKcxNoq4ik47GQgqyIygpjKO5qYDcgmjCo9ypaypmbu8UZ586wsyOMTp7Gunv66S9rZG57Vt5+cbznDt7gv0Hd3H81H7ml6ZJL4hFGmhDUII7MTn+yCLskEXY4BouQhJqhSRYgDjIElmICPdQe0LjPJH62CJ0NPxzi7WREhqGiji4WmFqrYeOiSp6ZuqYWhtg5WiOo8wGNz8xMl8JQgcLhA4WiD2dcPeX/AEQYhxcRdiKLbF2MsMv3A2Jtx3RKcG4+jrgHSLFQSYkMModn1AJXsEueIeIkXjbYO1sjMDBABuxKTI/eyTeNoTF+5BRGIetxAxVvQ04ugkQuZjgFSTFK0iKZ6CEgAhPAiI8V+HBXipE4mWPo8wajwAxMSmhxKSEEhTlTUxKKKU1ucSkhyGSmqEnUEMkNcPOzRI9gRra5spYS0xR0l232ithbKONobUmlk6GSP3t8YtyQySxwMrFDJHEYjXu1dXfCUcPESKJBWqGiuiYqyGSWOAW6LIKGvZuVhiLdLGRCRC4mOLsY4NbsDP27haIpCZYS4zRE2zCK8QBmb81zu5mOMgMETpqYmmvjq1ED4GjJuZ2K0lMZg6amNpr4Boows7dBD2hErIgG9yCbZEF2eAaKCIk0Z0tbXm0DFbQPlJFbWcpCenhhMcGkpAWQX5pOjlFKSSkRRCdFERUYiC5JUkkZYaTmBlCVJIvQVFSkrNDyCuLIyEjgKgUbzyD7UkriKC4Kp3s4jgCwmXEp4URFOlJbHIoyZmxlFUU0NHdxPjUMJevnGfH3AwVtaWEJvnh4C1EHGCLOMCe4CRfqjo34xEmwyfKG/cQL9xDvPGPCSW7vJiajhaC42PZoK6KjasrYYmpRKZk4R4UgY65NQpaBqgbWaBmaM46FS02quuyUV0XOQ095DVXYGJ1NI1Q0DRmk86K90FJ2xxFLTMUNFfOJU8oaKOqL0Td0Bo1AysUNE1XzjKKOqgZWGFh705gbDYiaSDyWhY8Kq+DvJYFpnYeuPhE4RaUgNg3GgtHbzRNHVAx+HdDtZKukHWqxqtwcB8i7m8m/tMrcb87QtXQZnVLseJ1sF3ppjASriRNGa9Ite5/VjEUYGwrQd3EGmUDSzTNbNA0s2GTvgXKBpZoW9ixSccMJW1TVPQsEHuHEpdRRFJOGYHRqWib2qzCg56FPYZCJwwEjuia26FpbI2agQBlTVPMrSUI7dywF/si8QjB2NIJAzN7AsOTiU3OJygihZSsMjLyKvHwi8LMSoyusQ1quuZY2ruiaWS+kjj5l7/xwIN/4y8P/ZUHH3iAh/764P8AEfcB4qGV+X8ND/fHRuTI8NA4He09nDl9ga3TsxQVFFNXU8/46ARHDx/j1suvcGBpH+PDI+zasZODe/exuHOB0ZFJhobHmd+1yMTUJIuLi5w+fZJDB/exd88urj37NFevXOaj997lzInjHN1/kJ1bZzh5+DjXr77IKzdf5fr1lzhy5BjV1bX4+QVQXl7BiROn2L17LxkZWejrGzIyMsbOnfMcP36Ss2fPc+HCJT7+8CNuf/Ixd25/yheffMid25/y2s3rXD5/hj27djK3fWa1c+Lqs8/x1KXLnDt3gYMHD1NdXUthURmmFjbYOrrR0z/B7Oxujh87w8kTZ9m+bScV5ZX0dPUyMTHFQP8IEZFxBAVFUVZRx7FTl9m97xhffQdXX3qLwIgk/vG4PNqG1qjrC3jwXxtZr2LAYxu1eXijFo/K6/GYgj4Py+nyzw3aPKpgwHo1Mx7dqMYT8uoo65jiGRRNWm4pOQUV9A1OcOb8U+zZu5/DR46xd/cSe3evlHwt79nNpTNnuHDmNNPjK/G3J0+epLu3h8CgMBJTM4iITSYxLQffwChCIhJJzyqkua2XA/uPcujgcWqq6hEIbXGW+qGiY87jcmpsUNHFSeZLXWsvTW39SNz82aCohrqWPslp2bz5zofMbJ9neGSC/IISIiJjkXn64CLzxDcoDAepJ9Ep2XgERa/KsIJiUolKycXFMwCvwHC27Zhn79Iye/fuZX7XIpMzOymrbsTA3Jr1Suo8tl6Rv/zrCTYqa/PIWkX+9dhGNihooKJhyCY1fTYoaLBmgwpPrlfl8Q3KKGnq8JicPI/JKaCsq4+eqRBVHSPkFNXZsFGJtWs2YmVhTlSQP+G+rkT5OJMR7k60hwhfOwOcTFSQWGoR7m7DluxoJjsqWRhtZn6ojpmeSma7N3NirpunlkeZ6SiiKT+EihRPckNt2ZzgRl9xInMdFRweb2NppIm5niqm24rpqkyhMiOIkiQvqrODaS6MXJmcMGrS/KiM86Ai1p3tzQVsbypirq2MrfX5DJYnMboljcnaLPpLE+gvjae7MJqWrCCaMgLoLY5ma0MWM005jFen0lMWx0Bl0h9biBwGqtLpKImnvyqTmc5Kdo+2sTzVzcJIB9Odtcz2tXBgZoyD28dZGOlivLWCxsJktvbUc2DHGDODHfS31jDS3cK+Xdv54I3X4OfveeOVlYPyxVNH2LdrG4sz48yMD3Lp7CmuP3+VTz54n99//ol7d77mzhe34fffVmDi11/g99/g11/4/u43/PTdPfjlZ+58cZtXblznqy++5Mcff+T+6/fffuGnH79fjX/llx/h91/g91+4+/XnvPP6q7z12k3eeOUGV58+z+H9u5ifHWXrWBcLM8Mc27ONV585w+03rnH11F5effoYCxPdjHTUkJEQjNRZQGNTGW++fZ1ff/+GV29dY3HPDM88c5Y7dz4GfuSrrz7m3r0v+PmHu/zy47f8/P23K7/ht9/48e5dvrl9m+/v3OWnO99w9/NPuHXjKrduXOXssWV2TA3RXFtMR0M5mwsT6agpoKYwgaaSFFpKEujenMpIdSY9xQkMVyQzUBLB2JZYJqsTGa2IZagshrGqFLa3FjDXW8lkeyk7h5qY7K2lo7GYpvoiGhqL6eiqYXy6l6mt/WzfMUb/YBt1DeU0N2+hp6eJof4OJkZ7OLx/jmOH59i/e4KR/moqSmPITPUgLVFKWrIrqSkelJdHU9+UTm1TGiWbY4lMkuEdYktQjJiUvGACo13wCLLFM9gO/3BnYlN9ycgNIyk9gKh4T7LyI8kuiKKyNpOh8UaaO0ooKk2iua2UnbuG6B9qpHJLNpVbcunqqKatpYKSolRyMqNoayiiKDuSLWXJ1FVnUV6WQkZ2BA3NJQyPt7FtxxCT2/oor8yntaOWI4eXOXxoH0cPLnP5wmleeflFrl67yHPXLrLn4Cy5Zcl4hjvhFeGMLNQGSegf8BBqhThEiCRYgGuoFR7hdnhHOhOV7IeLpzVmNjqYirSR+thiYae3mtRkLxViLNTBSKD9x6HcETuJFXYSK2S+Llg5WiKwN8fNT0p4fAh+YZ44u9vh4CrCXmqNrdgSW7ElYi9bgmO88QwSY+8qwMrJBIm3HZFJ/niHiHH1tcMj0AkXT+vVqFdHNwH+ETICo9wJi/dB7CVCUfNJbCVm5JYlExjljq3YEp8QGdHJIYTG+iHzdcJRtiI3knjZ4+bnjIuHLZ6BEmJTw4hJCcU72BWvICmRSYE4eoiwlphi4WiA0MUYOzfLlc2D2GS1dO7+WEtMcQ1wIDDWk5AEHwJiPPCP8sTV3wlbVwE2UkucPG1w9rLFWmyOsUj3T2BmYqOHlYsZrv5OuAeJcfG2wydShpmDPnpCdezcBfhFuRGW5INXmAsWjnpIvK1x8jBH5muNX5gTvqGOSLwsETnrIXDURuwtQF7rUezcTHHxEaJlJo+NqzFSfxG2MhMCY2X4R0vJ2ZzA1t0DzB0Yp7G3nNTCSLLKEsgsSCA9N57E9Egi4wMJifYmLNaXiHh/wmJ98QuV4hnghGegA76hLngF2eMVZE9YnDspOaH4hDkhcNAjINKVuPQQYlOC8A2R4B0kwdXbHt9gGd2DrXT2t3L+6dPcePkqDc1VOLrY4h/qjSzIhcSCaNzDxGRVpJFfk01AnC/ekV64h3pgLbVjeHaS/aePE5uZjtDFCX2hEAcPD8rqGxE4STAWOaJpIkBR25D1qtqs2aTBWmVN1qtqr84GNZ3VuQ8WG9X0WaOkjZK2+Z+2Dqr6K9Gu61UM0Da14wkFbZ5Q0EbPwhEzW9lKb4SuJcbWK3GqZvaeWIn9sZYEIHD2xczeExNbd0ztPDC0dmWDuimPK+qtbh7ktSzYoG76J/mSsr41yvrWf5Iy/aeMSVnfGiVd4eqsAIdwNTFK2cDyT3M/PUrZYMUMLqdljLy2CSqGAjTNbFA1EiKnZbwKCQqaxhgKnXDyCEIk9sbIyhlFLRO0TEQ4uAUQHJtOYHQq9jJ/9Czs0TIRoWdhj5W9O3omthhZOCK0c8PMSoyljSu+wfGk51ZQXt2Op380AWFJuHqFYSp0wdbZG2sHD4T2MqydPdA1E65AxIMP8cADD/HAXx78/w8i5OWUyckuYHb7PPV1zUSEx9BY30R3Zw/LS/tZXtrP9eevceLIUQ7uW2bHthmmR8fpbu+gv2+Y2romikvKGBoZZv/+/ezZs8joyACtLQ1cuXSeWy/f4OXrL3L25AnGBoY4uv8gp4+e5NbN17jx4kvs2DHH2NgE5eUVaGhooa6uSVVVDQcOHGLnznkiI6NxcnKhra2D7u5edu/ey1NPXeGtN97k848/4psvPuOt117m1s3rvPfW63zx6Se8dvMldi/uYmnPXg4s7+fGi9e5evUaR44c48CBQ+zff5DzF55ieGwb4VGJZGcX09HZR011Ay1NrWSmZ7FrboH9e5aZntzK1qntDA+N09baTVVVE4ePnWV6+25mFw8RmZSNnLI+axS00De3R9PYhjVKujwqr8Wj8jo8Iqe9AhGKBjymaMCjCvo8qWyCvJaAf67dxBPy6viExjGxfZGZnUvMzO3h1NlLLO49wMz2OY4fP8nhg4dY3LXAtskJdmzbytnjx7lw5jQH9u9jz+4Fzpw5w8TUJH7+wQhEdqhqGRCTmE5NQydefuEsHzzB8VMXOX3qAsePnWF56SDDI5PYunihpmeJuoElippGrFVQxzckhsltC+xePoKjiwwNTT18fAPx8Q5gc3kVzc2tONo7YWEhwN0ngIj4VEqrGgiNS8XcToqS9kq3hYqeOXLqBihpGaKgpoPUw4eh4VEGBgaY3b6N48ePMzIxjXdQBP96ciPrFNVQ0tDjkbXyPCmnymPrN7FOTo2/P7yOx9cqoaVnjra+Bevk1NigoIWOsZBH1m3kb088yaMb5VHRNULP1BpVHRM2KKqxdoMiGzcoYmpoRGJkOFnxkVTmJNJank6ctx0ySw1cBVrY6Csi0lMgxFVIa1kKu8db2TPezGR7KcsTzZxdHOL0fC8DVSk05obSURpFVYoXFYnuzHWUMtdRzu7+apZHGpjv28JIfQ79VekM1mdTmRFAY2EkAzVpDFan0V4QRXtBFF2FMTRnhjBamcFcWxlLfTXMNhcztDmZwfIkhitS6CuJZ6QyhYmaDMarUxmuSGSiJm0VIDrywugtj6erJIbB6jQmm/Po35JGZ2kCE80lLE+0c3F5huXpXnb0NzM/3MmeiQEWRnvZNdLD3slBuqryqStIZv/sKG9fv8LTpw+xsG2MndOjzM1McfzQMs89dYHl3fO88OxTPH32FEf2LXD2yH5uPHeZvbt2sn16inOnTvLx++/xwTtv88kH7/PLD9/z/d1v4Pff+Om7e9y78zU/f/8d/PIzP3//HffufM23X3/FZ599xt27d/n555/56aefVs3W39z5im++/Jx7d77kx2+/5rcf7/HLva/45vMP+eTd13nm3HEmh7rYMTXA7GQ/3c2VTPS1cHDnOC9dPsa3H9zkpYuHmOmrZ6p3xVCeFOWLp8yW6i15zMwMcfTobl5//UUWF7cxPdHPd3c/44d7X/LR+2/w4Xuv8+E7t/j2q0/56N3X+eLD9/jl2zv8eu8bfrzzJd9/dZs7n37Ee6/f5LXrz/HytStcPHWIpfkpWupK6G+voau5lL6mMuqKk2guTWW0qZip1hJ6K1Joy49msCKJ7qJwxrbEsrUuhdGqeLoLI+koCKe3LIHh2iy2dm1m+0AtQ22baarOpmZLDpVbsqmtL6a7v4He/kYmp/uYnO5b2U501dHb28hgfzNDA83s2jHK3Gw/owM1bClLICvNm5wMb0ry/SktCqa8LIKysigysv2ITpAQEuGIZ5AVPqF2RKd64R/phF+EI6HxbgTHuuIZaItPiAMxiV4kpvmTVxxLTWMubd3l9A3X0jtUQ9mWVPKLYmntKKWyOoPSzcnk5sVQUBhPXW0utTU5lJelsKUyg+a6XHIzQulsKaauOovcnCi2VGWx78AMUzO9NLZuZuvsEFu3j7DvwDwnTh5kYdcsp08c5t13Xuezz9/nxZeusO/wPE3dVcSkBuEf64p/rCuSIKv/BhHSECGyMGu8Ih3wj5EQFO2GjdgUU5E2dlJz3PwdELmYYGlviL2rABMrXcxtDHBwtcIjQIzU2wlrJwtEzpZIvZ2wcrTE0s4Mma+E0NggPAKk2IqFOLiKcPVxxk4iWJEbSS0JivZC5GKGs4cIB5mQiMQAopID8A2T4uprh9hLtJrE5OgmwD3AkYBINyIS/ZD62GJuq4vE24aY1CCCYzwxs9FB4mWPs7sNLh622IotcfVxJDTWD48AMXYSAW5+zngGSvAP9yA42gefEBlObiKsncywcjLBxEYPR08rpP72OHgIcfYW4RkqRuJnh7mDPk5eK6ZwoYsxAmej1cZqZ28RIqkZ7kFi3IPEyAKcEfvYI/axR+rniMTX4b/Jw8zsDHD2ssU/yhP/KE88Q6QEJ/gQnOBDULw3PpEyZIGOq+PiY42LpzUSb2t8Q10IjnYjNjWA6GQ/XH1EOLlZIPUR4eRliXuwI8Y26pjZ6+AZ6ohXmAuZpbEU12bSN9XExHwfzf0VNPdvYc+xbfRONhOXHkTPcDMTMwP0jbRR21xOa08NvSMtlGzJJiDcnYh4X0KiPfEJccY/XEJUkjexqX4kZ4dQvCWN3LJE4tJDyCtPIyk7Cv8wN0KivcksSKCpo4qOviZuvn6Nk+ePcuHKGTr6WqhurGB8ahB7qQ1iP0f847wJSwkmLieawPgAXIOk+ET5kpiXQnxOKkMzU7QNDaBubIyKgQH+UTHkVWwhOC6JDWo6PKmkzhOKaqxV1mStsiZPKqmzVlkTOQ091qlosU5Fa/Xa/c/rVbXZoKrHOmVdNqoZsVHNiHXK+qxT1kdew2TVUP3PtSrIa5hgK/UnLqOE3PJGolIKEDp5oaBpiqmdB0IXP+zcQrBxDcJIJEPFQISCtiVKukLWq5mgrG+NlpkjqoYrQSjr1UzYpGeFlpnjKhDc30L8V6hQ0hWiqCNAUUeAgrYlCtqWKOoI/rjv37Gz/zU16j5EKOiYomIoQMNUhJqxFZv0LVAxFKBtYYeRjRiR2Bu3gCiMrV1QMxCgYWSFopYJGkZWGAgcCYxOJTm3nJyyOiKTc7GV+q6Ch6mNBB0jETpGIpxlgQSEJeHpH01EXBYFZQ3kl9aTmF6Mlb07CWlF5BTVEJWQQ3BkKnomtmxU1sXFMwh9RgGqAAAgAElEQVQLO2ceeOhhHnjoH3+CiL/+5X+SM/0vhYh//P1RrK3smNm2k507FkhJzqChrpGBvkGW9uxj2/QMJ44cZd/uPRw7dJjd87sYHxymdksV9bVN5OcV4+npzdTUFFNTU7S3tzI2Osjczhmev3qFN15/hZ0z29hSXkZESCgH9u5nx9QOxgbHObj/EP39g0xNbaW+vhFdXX3WrFlHaGg4fX0DTE5Oc+XKs/j4+JGamk59fSNbt84wP7/A22++xWs3X+Kj997lxavPcfbkCc6cOM7Fs+e4/sKLnDpxkt7uPhYWdnPkyDHOn7vMyRNnOX7iDFeeeZ7jJ84wNDRFUVEljU3tNDe109LUztapbaTEJ9NUV8+lM+c4ffwEp06cZtvWHWRl5uHm7kNkZCIqGoYoa5rywL/W8a81KijrWrJGSZeH12mwVsmAR+V1VuRL8no8Iq/H40qGPK5kxMOKBjymbMx6dXPWb9Jlo7I2ngER7Fk+zo1X3mH38hFGJ7axa2GJvXv2MzMzy9jIKIcOHOTMiePs2TXPwX1LnDhymLNnTrF3zyJHjx6lu7cHa5E9uoYmePgGc/HKNXoHp8gpqOCFG7d46pkXObD/KIsL+zh7+gLHT5xlascSWSU1uHgGsV5Zh4fXKBARn87C0iF2Lx9h2+wutlTVUV1dS1xMLFeeeprXX7vF1Ng4bW0dDIxOU17XioPMBx0zG7RMrDG2dkbg6Ia6gTlGQnu0DM1RUFZDILSmsLCQzIw0yosLaKivpb65DSNzIf96fC2PrtnAegVlNiqp8ugaOTYoqrFRUZO/P7yOhx+XQ1XTCE1dCzYoaKGgrIeRpR1WDhJ0zS3ZpG2AoqYe8qq6rFPUYL28OgqbNFFUUMXEyJjUhFjK89JpLM+muTSNCJk1UnM1ZEJt7PSVsNRYi4uZGmmhUjorM5hoK2G4MZ+FwRoObW1n1+AWKlJ9KIyW0pgbSlmCB0VREua7SpnrKGV3/xYOjjeyb6ye2Z4yxptzGW3MpijOjdrsYLrKEmnOj6IiwYfatCA68mNozgqnNSuCqdpcdnVsZra5mKm6bCZqMpmoyWS6Pofp+mx2thUx117I1oYsxqpSGCyPpy0nhMo4NzqKomjIClqJj63Loqsske7yJOb6ajm+Y4Arh+c4sK2fnQMtzA93sjDay/bBDrYPdLIw0U9ndQlN5Xkc3rWVz999lVs3rnLs4D4OLi2ya8cMl8+fYf/eRbZPT3Dy2EFOHjnAuZOHObR3nucvX2BhxwyTw8NcPnuWT957j1svvcSNq1d559YtPn73Xfj1V3757jt+vneP33/8kd9++IHv79zhu6+/5sd7366Aww8/8c3de3z55Zfc/ebrFbP1d3e5+9Vt7n19m88/eIu3X73Oay9c4c0bz/DZO6+smKjPHObo8hyHl3Yw3t/C1qEOdk/1c2JxipcvHubC8nYm2iqZ6NhCR1U+4b5iPKUi3GU2eHg40NxcwbNPn+HS+ROMD3fxzOVTHD24yKlj+3jztRdYmt/K7h2TTI/0sLBthAvHl3nhqdPcfO4CN5+7wPOXTnP9ykVevvo0x5cXWNg2xtHlOXrbq+lvr2Gsv57u+mL6GosYaChirLmE0YZ8espT6S5JoLMwis6CUHqKQ+krjaCzIJjmzEDa8kIZrclgZ28l23u3MN5RTuuWbBqrsuhpq6SzvZLauiKqagqoqS2ks6uG4ZE2enrraW7ZTFd3LZPjHWyd7mSgt4aujlKqKpPJzgxYAYjCIIoL/MnOcCc3x4/ERBkBwdaERNqTketPap4/EYmuBMe5EJ/pR3ymHyl5wcRn+hEaKyMlJ4TWrlImtrXRO1rHlsYcKuqzKK1OIz7Fl6h4D/JLYqluyCYjJ5S8omhy8yPJK4iiuDSe/MJo8goi2FKZSk1FGu1NhbQ3FpOZFkpVZTZ19YUMDLUwONzKxNY+zl06wuFje5mdm2B2xyT7lndx9eol3njjJfYuzTE9M0xdy2biM8LxCZXgGy3BL0aKJMgKaZgNklArpCFCxEGWiAMEuAZb4xnmgG+kGP8I6WpTtMzPHqmPLVZORhhbaa8kIAm0sXI0xcHVCjuJAGsnC2zFQlw87HHzExMSE4jIWYiptRG2Ymuc3e2QeDki83VB4uWI2NMOiZc9IbE+OLpZ4RPqisTbjti0UBKzIgmL9yE4xhOPQCdsJWZYOxsj9hKt+iJCYr0QOhqib6GKzM+ehMwwvEPEmIq0sXIyQurtgMTLHs9ACVaOpoiczfEP98A72BW/MHc8AsREJAQSmxpGQIQnbn7OSL0dsBVbYijQxNZVgEhqhsTPjsBYT3wjZTh4CLGVWSALdEToYozU3x6vMAkOHkIMrTXRE6ghcDbCxWdl6xAU60NCdhThSYGrUiVbV8F/gwhrsTnuQeLVxmoHd2sELsYExHoSnxNBcIIPHiEuSPzssHcXIHQxJjDKk4BID/xCZThIBQRFepJdlERwlBe+Ia64Bzgi9rLC0U2Apf0KZK30OwQyPttN90gjde0l5JYl4+prQ0ZhHCcuLrF99yhB0R54+DtTXJHN7OI4L7zyFF98+wHP37xEXWspHv6OhMZ4ERrjhZufLfZSU9z97YhM9CE9P4qiylQiEwIIivQkPjWcjLwEQqN9iU4Mpm+kjVffus6bH77K1ZtPM7ptgOziNOwkVgxMdHPszAEE9qYExPiRU5lNanEKYSnhmDlYYu/hxMKRvTz32nWS8rLQF1qia2mJjVSGb0QULt7+2Mk8eVROeQUeNmmzdpM2Tyho8Li8+ur7IxtUWKOk9adZu0mbdco6bFDVY6OaPsq65mxQNWSjmhGbdCxQ0DTlcXktHpfXQkHTFDUDK2T+0XgGx6NjtvIHqXdoIrHpxfiEJRGeXIi9eyhqRrbIa1msypHuA4CcpvmqDGmDuikbNcxQNbRhk54Va5QN/wsUrIDEfaj4T4D4z+v/Nl3b/NGobYmKngXKuuYo65qjomeBqr4lqvqWaBhZoaRtyiYdM9QMBChqmbBeRQ9dczskPmE4ugfiH5mMma0UeQ0jVPQs0LOwx8kjCK+QOGrbB8kqqcEjKAYjK2e0TEQYCBwxtnbBUOiEyNGTrIIqEtKKVqNbI+OzSc+toG9kls7+aZxcA3ByDcBCJEVTX4iZlRhjSyc8/COReIdg5STlr/98/P9viLC1caJqSx0Xzj/Fe+9+RGhIJHY29oyPTrAwv8jO2TkO7z/AzNQ02yan2D2/i+2T03S2tlFSVI6Huw9aWjoMDg4yPDzMxMQY58+d4p23X+fDD97h2vPPsXt+jv7uHuqr6pid3sHE4ATbJmY4evgYFy9e5vTps+TnF2JpKcTV1Y2EhCQyM7Pp6Oji9OmzdHR00djYzNLSSg/CzMws77zzDm/cep1bL9/k/OlTHDlwkMW5ebo6ujl04DBnz1xkdvs8zU3tpKVmMTk1w8VLVzh85ARnz13i+ImzLO07RE/vEC3NHTg6iMlIy2RiZJSOphZG+gY4tLTM7p3zHD1whOWl/URHxaOtpY+2jiEb5NX56yMbWbtJDzk1U56Q1+VxuRX/wxNK+jyuuLJ9eFhOl4f/8EE8omTIP+R0+YecLo8p6PKkggZaeuZUVLdw4Ohplg+f5P9Q95Zvcd8JH27Xt5bGIQmBEEhIkCDBHQYdGGRwd3d3d3d3JzgBAoEQd2sjTbN1327btbb7rJzdvc8LNlz77HPOH7Avvhc/ZuYa5sW84P59bHpuianpBVbOrTM/v8js7DzDg0MszM1zaWOdqxc3efTgPm/eu8uVyxdZW11hfX2dxuYmzMytMLO0ISw6kaW1i9jYu1Hb2MX65nWe/epjHj96h/NrF7m0eZWh4QkGxhdIza8kJDYNr+AYhM5eRCZkMDwxy4VL11lYXGF9/QILc/O89+5zvvr8M568+ZDnjx9z785dLt96wNj8GsY2zihpGaNlYoOqvil65rbYiT05pqyB0NEFH19/AgMDqSgvpaqsmJ72ZjpaGmlqbsXDNwA7J1cUlNV45Y097DsozWu7JNi1X4pd+6TZI3GE3ftl2LH7EG/skWavpBySUgrsk5JHSUOXo8qnOCR/EokjCuw9JMdOia3MxMHD8kgekEZZUQVvV1dSosNIiwwgzNMGByMV7A2UMFY5jIWGPEK9kziZqOIvMiA9zIXG/GgG6rLoKU9hoaec+e4yCmNdSfQWkBfhSHqgDSUJ3gzVZ7M8UMODi3Pg67t1Skp4dHODrqo00gNtqUjypirFn8xgESneVuSHOVMV70N1gi8t6aEMlSYzWpHGcFkKo5Up9BXF0pUXyXB5Er2F0fQVxdBfHE1vYSQdOSE0p/tTn+xNbaInFQke5Ic70JAeSE9xLHUZwXQUxnO2r5aNyS5Wxzo4N9rOTE8T/Y1l9DWUM97ZwFRPKxPdzbRVFtJcWcDscC/vP7nPu28/4s6Nqzx58z4P7t/l/r07rCyf5dLGOgszZ5gaG+bS+jnmJ0a5eXGD95494dG9e/z+N7/hu2+/5cGtW6wvL3P76lW++vRTfvjd7+Af/4B//IN//uUv/O2HH+Bvf+Off/kLf/j2G/75z3/y93/AX//2d/7617/yj7//jb/+5X/44pMPeXjnBu+8dZdr60vMjfUz2F7HcFstlxbH+fjxLb7+8DE3Ly5xdX2emeFORju39hVGWsqZ72tgrree6a6arYB1ZQ4+YgF2ljoY65/CQE+F6EhfairyaaoupbmmhJmxPqZGeuhqrOCtWxdpriokKymcjLgQijPjqSvJoL44nebybLrri+msL2Wyr4P1xSl6W2rpb6vl9qVzDHTV0ViZQ2leHFV5CYy0l9Nbm0ttThQ16WF0FMYzUJZKWaw7FXFiqpPE1Kd50JThS1OGP83ZwXSXxm1DRGtZMsUZYVQVJzLYXU1fdw2lZRlkZEYSG+dHTm40Tc2FtHeUUVefS2tbCf19NXR2lGwDRESYPT7exgT5mxAZZkFEqBn+/ob4+ZsQHi4kJt6Z5AwvsvIDiU5xxSfUGu8wa/wi7IlN96GmLZuh6UYGJhpo7y+nrjmHvOIYMgoicfe3xsXHAjc/S2xE2rj7WBCb5E1otBNhUU5ExjoTHuVAdJyY1AxfklK9iE0Qk57uS1FBNPk5keRmRZKcFEBObiylZWnUNRRRWZ1LVV0BMwvD9A60UttQyszcCE/evsut25epqSsmITmC9Nx4krOi8I9wReQlQOhpgrWH4bYSYf4vgDB1VsfEQR1zZ01s3Ayw9zTF2dsSXbNTqOoew8rREBMbLQwtNVDVVdhqYlI/irqeIrqm6hhaaGEpMsXe1RprR3MMBNqI3IQYWxlgZKmPhb0ZliJTLEWmmAuN0DU9jZmtPo4eNttBapG7JR6BjvhHuOPqZ7+9E2HpYICOqQr6AjXsXM1w8rLaDlkrnj6ChUgfr2BHLB0M0BeoIbDXwyvYETsXC+xdLfELc8dcaIC++WkcPWywc7HAJ8QVFx97vIK22pd0TdXRNFTBwt4Ia0dTDC22FpJN7HSwdjFB5GWJtYvJtiJh5yHAxtV0274kdDfH0EYTfSsNzB30Ebqbo2+pidjPnpB4P7zDXLEWm21V2lppYWClhaWTCbz00rZC4RHsjIOXDaeNVTildwIZZUm0BaoY2+lg5qCPo481zn62mAj1UDNQxMRGZwvEbA3Q0FXGL8SD8tpCwmIC8AlyIaMwAStHQwwtNQiJ9SIhM4yweB/KG3JZv7ZAQWUazt7WhMR64extjX+EK+EJvviFu2ArNkPkaoGLlx2hMT40dVayuDZJ91AT5XU5dA81cP7yHOc2p+kbayQ5OwyvIHv8wpwIjfUgINyVtJw4AsK88A50pXe4ndGpQZo7a1k4N8Wvf/sJG9fOEZMSTnZxGnFpkViKTAmK8kXX9DQGVroIHC2JzohD00wHS7ENNm72mDvaMLO2THF9NfuPHuHAsWM4+fiRlFuIobUdP3ptN69LSvOzNyR5bb8Mew4fZ8/h47y2X2YbHN44cJRf7DrIzoNy/+vsljrGXmkFJGS3MhEvgtVSxzVQ0RGgpGXGATlVJGRVOK5myAE5VY6rGaKsbc4xVQPkT+lzStcCTWMh6gbW6FqIOaklQEZJD3k1Y05qCZBTNeLgcU32yaoidUKb/UfV2COjgoSc+jYYvHhMUl4DSXmN/wUT/w4P/65Q/PuStcJpMxROby1O//9BxBFFTSSPKnNYQZ39RxTZJ3MSHTM7/CKScAuIQk3fAiUtE2xd/LAR+2Ju746BpSPapkIsHDyxdvbBzi0AE1sXlLVNkVXSQlnbFDM7N+zdAxG6+uMTFEdkfDZm1i4ckFFCXUeAV0AM6bmVNLYP4+QejNxJLeQVtTmurIuCih6qWmZo6Frg6hOGkZUjpw3N+PEvXueln/z8v9fO1N83QnlZNe1t3fz6y2+4dPEa9bUNDPQNsjh/ltnpOdaWV1iYmaWvq5szY+MMdvfS391Dfm4Rp5TVUVfVoLqyio62ds4uznPr5nXef+9X3Lp5nYnxUabPTLG0uMzE8CS1FfVUllQzd2aBC+uXWF4+R3NzK25uHgiF9gQEBJGQkER//yDDw6MkJCTh7u5JeHgkS0srLC4usbx8jps3b/L+u+/x6K2HLJ9dYmZqloG+QRITUulo31reXlvdpLSsGv+AUEpKq5ibX6azZ5DCkkqq65ppa++hsqqeyopavL38qa6sobezi8LsXGrLyykrKGD+zBkWZ+fIycrFxFhAcVE5lVX1BIXGYSny/lfrgDI/ev0wOw4qskv6FD/fI8dPd8ny2oGTvLz/OK9KnmCX9Cn2HFFn5+FT7DikzK7DSuySPIqugTmLyxvMzC+Tk1/C9MwiZ5fW6Ojspa2tg42NTa5fvcbN6zd488FDPv7wI7759Zc8enCfR2895PatG6yvr9PZ3YWjkytidy/CohNJSs/F0cWX8OgU7j54yrWbD7h/7xG3bz1g+swcK+c2SEgvRFnblGOndAiITKKospGiykaaO/qYP7vK1PQ8MzNz1NfW8Zcfvuc3n33G++885dvPP+VX7zxn5cJVcquakVPTY+dBOWSVNHH1C8XFOxhTaxH6xmbk5hUwNjbG2OgwKwszTI30cf7sDAvTEywunaWzt4/G1g4iYuI5qaLG/oOHkTgow45d+7cVib2SsryyQ4JfvibBzr0y7JSQ5eWdkvzstd28skuCXQdlt1oojiiy99Ax9krKsf/AUSQkZJCVOYqu5mnC/D1JCPPBU2iEi0ATV8FpTE5JY615DLGJGj42eiQFOlOdHUtXdS7n54a4sjLJo5trfPLsPg+vnefR7ct8+PwR7z97kw/feYt3H92EkpKt8wIiEhNhaYn20iRaskOZbMiipzieslhPGlJDGChNYag8jdGqTKbqcpiqy6G/KIG+wnjGq9Pozo+iKS2QgZJ4uvMjaUoLoDHVl46cELrzw2nNDKQlI4COnBCKI8TkBNrRmBFCX+nWXe6BynTWRppZHmrm7GAzq2MdnB3qYKyjloGmSsY6G5kb6mJhvI/WmlL6OxoYH+ji5pVN3rx3m2tXL/Pk8Vs8ffqUwcFBurs7uXvnFvfv3eKt+3d48tY9bl+7xDuPH/L1F5/y6Qfv8ufvfs/vfvMlb927zebaCpfWV/nqs63Cg7/+8Ef+n//5nu9++zXf/fZr/v7nH/jbn77j269+zbfffsvv//Adf/zjH7fOH37HF59/yrVLFxjs6aCnuYa2mmJ66ssYaCqnqyqX/voiFvobWZ3o5vK5Ka5fWOTGxiLLk70sj3ZwfqKH+d56FvsbaC1KZq63ntHWCsqzY4kP9yLI35FAf2dcxVaUF2QQHxZIR30FF5ZmuHVxhUsrM7x54wL9rdXUlWRQW5hMbWEypZnRZMX6UpQaSmNJMs2lGQy01bKxMMXZiSHW5se5d/U8w90NDHRUU5gVRW1hMkOtpXRUZNBakkRXaQr9VemMN+RRmx5AZaIrlUli6tK8aM8Ppqsogtb8cNoKIuksiae3Op2m4gTKMiOoK01hoLOS9pZiCvLiSU8NIzrKjfS0IJqb8hgarKWnu5zurlIa6rNISfEhKsoRf39z3N108HDXwd/PmPBwCxIS7EhPdyUqWkhKqhvJae4kpLqSlO5JQqYXeeVRtA0WU9qQRHJeAOGJbviECXH0NMLZ2wSvAEvcfMywctDGxkkXB3djnL3MEHub4xVsjX+oEHdfU/xCrLeXrsOi7UlJ9yAp1Y3YREeS09xJSvQhId6bjPRQcnOiSEkNpae3njPT/dTWFxERHUB3XzNL56a5eOUcN+9c5PrtdZbOTVNVV0BeUQq5xalEJgRg72aOqb025k462PmY4h5u+y8lQheBizZmzpqYOWphKdZF5GGCs48Av3BnDC01UFA7vA0Qdq5mGFpqoqwlj6KGHOp6ipja6OHkaYtHgBhnL3vMhUZoG6ujZ6aNhb0Z7v4ueAa6Yedita1C6JlpYuVgspVVcDTGxdcOC5EhoXG+iNwtMbfTR1+ggamtLuZ2+pjb6WPtZIKDhxX2bhbby9lOXjak5sXiH+GOpYPRdt2rvZsF3sEumNroYetsjpmtPp6BziRnx2y3NIm97bCwN0JDXwlFDTk0DVW2sxICO0OsnE2xc7dE6GaBucgQM3sD7NwtEfvZ4+Iv2rYdvXjO1lWAg5cN1mIzDKy0tluZXgSmnXyEhCcFkloQT0ZxEtZiM0Se1ti6CgiI9qKwJpvotFD0LTW3hvL0jyNwMsTZX4h3hAu+Ee5YOpmgaaKKsa0ep7QVUNNVwtTKEGuRgOrGclY3l6hprKK0upCZ5TGml0cQuVsSFu/H5TtrdA41Ut6Qz/23r1NYlUlIrA+1baWI3C2xcxXg5i8iNS+WxKxIPPwdCAh3JzzOj8KKDJo6y0nMCMM7yJG03GjqWoupbiqgvq2EyoY8iirTaeosp3OgjqLKTIYmephaGKe5s54HT+5w/uIqeSVZZBamUVSVT11bNX5h3py7ssTc+WnM7I1x8XfCylmAqdAEGxc7zB1tcA/xxTXIm8GZSSaXz+ISEMARZWWOq5/GLzKWwJgELBzd2CV1lFf2HkbyqBIv75Hilb2HeV3iCDskZXltvww7JGW31Yb/BIhdh+TZc/g4ErKK/2pmUkNCVmUbIl4Mrsmf0kdR0xQdMxHqBtbslVZkh6Q8JzSMOW1kyzFVA2ROaqGoabptM5JR0uOYuglHlPX/l+KwT1aVfbKqHDh2GqkT2kjKa7BbWpl9sqpIK+puQ8S/w8S/25b+XX34d4g4rmHKcQ3jbYg4rKCO1HE1pI6rcVhBfRsiDsqfQlnbdDsU7R4YTU3bAPmVzdiIfRGIPHD0CiEwOpW0giqCYtIwsHREVU/AUWVtdksd56iyNqp6Ak4bWWNo5YSDZzDeofH4hieioWuBrMJpZI6po2NkS1BECiVVbeQU1eEVEIOimiGnNE1R1jDezkNoGVhzStMUQ4EIAwsRmkbm/OyVndtKxI9/+hN+/NKP/rsgIjUli7jYJB4/esYH73/Clcs32Ny4yIX1TZbPrjA8OML89Ax3b95icXaOqfEJ2hubmRod58zoJPZCEeWlFcxOzzA2Osza6gprqyvcu3ubCxvnWVlaZn52gYW5JYZ6R5iZmKO7tZ/RoUlmZxa5fv0mHR1dmJkJcHISU1JSRmNjMxcuXGRsbIK5uQXy8grIzMxmbW2dwcFh+vsHOXNmmquXr/Dg3n3Wzp2nt2eQkuIKnBzdyEjPJzU1n8jIZMrKGmhp6SM7r5Tmtl46ewZx8/RDz9CM6JhEysprqKttpquzj/nZBVaXlkmOjSc/M5Ol2Vk2z69xZfMily9eYXJihu+/+zNvP3uP1Y3rFFS1oSNwYe8RNSTlNXlV8gQvvSbFz/fI8dq/gtQv7z/OjkNKSMhrInVSj0MndDmooIvMCR1U1PUxMBYQl5iGuaUQsYsno2NnGJ+Y5uq1WwwPjzI+PsnI0DDra+d56+GbvP3kKc8eP+LqxU1Wzy1z6eIFbty4wcbmBWJiE/ELCiU+JYvwmCR8A6Owc/Rk6dwmF6/cZvXcBYICw+np6icvvwRTa2cMLB3xC0+gfWCSqcXzdPSP09Y9yOT0AqtrFxgbm6CkqJh7t27y/PFjPv/ofd579oTPPvmUyflVlHTNUDW0JDg2jZMaesgpqiGnqMZpXUPyC4oYGRnZGvC7cZVfPX2L65urPLi+ydXNVTY2zjOzsMjwyBjd/QO4efkidUSO4ydPsWf/IV7fLcmrO/ezY/ch9kgcYde+I7y28xCv7pZi9wE5dh+QZZ+UPAeOnuSgnDISh0+yW1KePRJbEHHggCx790hycL8EuWkpzIwP0ttWR1dTObNjfSxPj3BxdZGHt6/x6P4t3n7rHveuXeDy6hxXzy+wPjfEzfU57m4uMtpSzEB9HpMd5VSlBlCTEUBxtNP/ke3x9YWeHqqSvGjLDmOqKYfWnAjyQp1oz4nmTH0eo5XZTNTmcLathInqTFrSQ2nLDGesKpXu/Cia04MYq0qlvziW+mRfquLcaM8OpisvjJoED4rCRJREOJLha02qlwW1KQF0FcZSmxZCX2UGy/2NjLeUsjndx9JIO4sjnaxMDjDd305vcxWT/W1cXl1gYrCbzbVlNteWefTgLk+fPOLiv75P169fZ3Nzk4aGBoaHBlheWuTBnZusn1viwuoSt65e5LMP3+OD52/z3W+/5ne/+ZIPnr/Nxrkl2hrrGB/q54fff8tXn33Mx+895/OP3ufLTz7k84/e54uPP+Crzz/hhx9+4Lsfvuebb77h888+4csvPuPLTz/i8YM7rC/NMt7bQmtFPo3FGbSXZ9FcmExbcQqjTcXM9dYz0dPAuZlhHl49x/rMABdnBrm7eobpzirGW0pZn+ikvy6PhoJE+ppKKMiIJiMphKG+Jno761iZGaOuOJ+x7o/gZcYAACAASURBVFZWZ8ZZOjPID19/woPLqzSVZdFamU1tQQLFaWFkRHuRHuVJY1E84x2ljHaUszo1xINr69y/ep5LK9MMdzeQlxbNUFct5QUJtFTn0FyeTlVuDNPd1ZwbaWW4LpfRujy6SxOoy/KnOMGR3Cg7iuPEVKf60pATTGdpLAN1GbSVJtJUnEBVbgw1JYk012RRXphISmIQSYn+ZGaEkJEeRHVVKh0dBTQ2ZlJfn05ubiju7oZ4eRnh62dMZIQNqSmupKQ4ExlpRXi4OXFxdgSHCAgKFuAfZE5skjPFFVHklIYRmeRKYIwIR29DhG462LsbIHTVw0yoioVIAyd3Q5w9jDCxViU01pXweHfcAyzwDLLC2dsIkYvO9tp1cJQNYdFCIuLsiEtyIiLGhtBISxKSXRCJtKirzSQzI4ygACfy8hNZXZ1mbKKb7t4mOrsb6B9qZ25xnKfv3Ofxs9vMLAwzPtXLxOwA6bnxJGZF4hsmxs7DDJGPBXY+pghcdDEXa2HtbbjV0OSuh6WrDlYuegg9jHDxs8QzyJ7UvGhsxSYoqB3GwEIdfYEabv5b/+yf1JDFQKCJkaU2QrEAz0BnxN4iTG0MMLbSQyi2xNbZCqHYGpGbEKHYGhsnAS4+Drj6OiKwM8Yz0BlHDxucvGwwt9PHM8gJN38RLr52GFic3oYHG2dTnL1tEfsIsXE23Q5f65iqEhjliZu/CFVdBRw8rHDzF2Em1CO7JBllzWNoGqoQHO2Dd7ALYm87vINdsHIwwTvYBYGdIep6iqhobeUnPAKccPYSYmKti4a+EkGxPlg6mWBorY2Dlw2uAQ5bWYUAB+KzIrdzDuaiLeBw8LLBLdARJx8hVs6mVLWWkJgTjcjTGhOhHl6hLpTU59E91krPeBsh8X44+9qhZaqKjYs52WWpZBQn4RPuRkC0F2YO+hjb6WDjZkZGaSI9421klaZgLTbH2FYPGycBRpb62DnZ4hfsw+zZaT749D2Wzy+xcfk8bz2/w+U7azh4WOEZ5MTYXB8dgw3Ud5RT01pCfUc5mkbKeAU7Y+1kQkFlBhWNBYzO9jI83Y2DmyXBUV54BTrh7iciOimAkGhPnDws8QwQERrjhVegA8lZEbR0VzI02c7Z8xOMz/aQkZfA0EQff/3nn/nj//yev/M3Zs9O4xvkTVhsKKGxQSxtLPDgnfvMn58juywDIxt9jGz0MbY1QM/SAIGTLbWd7QzNThOdnkpORQVCd3dklU8hdPMio7iczJIqZBTV+Mnr+3l5jxT7j5zkjQNy7Dwoz57DCuyQlOV1iSPblqUXUPGfILHrkDx7pRX+pUCoIXPy9Hadq4SsCnulFbeBQlHTFE1jITsPHt+ud5U6roHMSS2OqRogq6SDhKwKhxS02C2tzB4ZFY4o6yOvZozUCW32HjnF3iOn2C2tjIScOhJy6uw6rMQeGZVtSHihRLx4/sX5d2XihTrx/x261v1XCFxju2XphXXp39UImZOnUdExw8TWBUMrJ/QEIjyDYymt72RoegXv0HhOaBiiaWyDqp4A6RMaHFfTR/qEBoqaxqjqCVDVE6CsbYqmsQ1mdm4IRB4YWDqiqW+FhdAdfVN7vANj6R2eo6KuCzNrF9R1BKhpm2Pj4I3KaROkjp5CVcsMbUMbDMxEWNi5YWorRl9gwytv7OMnv3yVl176KT/52U/58Us/+u+yM925/ZDn77zPV7/+lo31S/R0D7C0uExPVy+V5VWMjYxz/fIV7ty4yeb5deanZxjpG6CnrYOR/mHmzsxy/dI17ty4yeTEGMtLizx7+wkb62sM9PWztHiW6TMzjI1MMj4yxcjgGUaHZujvGWX13AZXr15nbW2d2tp6JienaGxsZmHhLLdu3eHatRv09w/i6upOaWk5/f2DtLS0UVJSRmJiMsvLyzx9+pSZmTkG+kcoLCjDwECAhoYxqqoGaGubk5VTwfjkMkurl5mcWaG1a4DMvCKEIjG6uqZERsXT1dlPbU0jqytrDA0MkhyfQFZaOmfn5rl9/QYfvfshn3z0Kd/98X/40w9/44cf/k5X3/gWuaubcfy0gF/sledVyRP8dJcsO6WUeXnfMV6TPL5N4XKqRijrWqFw2gx5NVNUdAToGVtw4qQKxxWUUNfQJjAglLa2DoaGRpiYOLOtCM3NzFJTVc3C3DyrK+eYGBtnZWmZmekzjI+NsLGxwdnlJRqb2kjPzkNBWQNzaxFi9wDUtYxJzcjnybMPGBmexNXFCycHF5SU1VE4pYtHUAynDS3JKa2job2fqsZOls9f4szMIjOzi6SmplNbXcfM1DRffvoJ773zjAtrq6ysrNI/MUdYcg6njazwi0gkNC4Vz4AwWjq6GRza+lzP3n7Cb774lM8/eo/3336T954+5J2Ht7h/4xJPHj9kbf08a2trnJmeorWtg8CgEPYdkOLl13bx2hv72bP/MHslZfnFq3t5dbcUr+6W4se/3MtBWSVe3yvNTglZ9h9W4ICMEvsOKbBj7xF27ZNF4sAxpKVPsH/fQeRkjjA9Oc61fwWDxwfa6W4spyAxlJQgd2K8HPC20Cba1YpAoSF+Qj2S/EWkBDpSnRnK0lAdS0N11OdGUpMVRlNBDDkRjv8XIF56CUpK+OjteywP1DJSkcxMUy4jlWnUJQfQnBHKdGMe822lDJSmsNReynR9LmOV6QwUJ9JbGMNETToTNem0Z4fRnr1V89qZG0ptoid1SV7UJXmR7m1OaaQTuUEOlMd4Up3kR0t2OKN1OUy3lzHbUcXSYBNr450sDLYwN9jGeFcjo91NXD2/wOM7V7l0bp53nzxg9ewcEyODzM/NcH7tHBcvXuTy5aucX7/A0PAoAwMD1NfVMDN9hssXzrOyOMfq2TlG+zq4e/USf/vu9/zmkw+ZGx/hyvlzPH/rAReWF9lYWuDJvdt89fEHfPD2Y56/9YCP3nnKFx+8y//87hv+9Iff8v0fv+Obb77Z+vn1V3zywbv85fvf87fvf8ubNy8x3d/GQFM5/fVFdJZnUpMZRVdpChPNRfRV59BZW0hPUwVnx7u5sjTO2ng3cz11LPU1cG6wmYmmEtbG2jnTUcVgSwlluXG01OQz2NvI3WvnubmxQmt5CWOdzYx3tbA42suls1N8/uwBv/3oKZvzw3RWZtFSkkJLaRK1eZE05EfTVprIdG8VswOtrM+OcXVtntsXl5kd6aK9tpCxvkbODDfTUV9AT0MBI+3lTHdXc6a9gqH6PEbq8zjTWkBNtj8V6Z5kRdqTE2FPTYY/rYURtBVF0VmeSGtJAu0VqfTU51FREEtFYTydLYXUVmVSXpJIeWkCYyO1VFUkkpHmS2a6H4kJLsTHiwkINCMq2o7IKFuCgs3x8dUnMMiE6BhbwiMs8fbRIyTUgsAgc3wDTPHyN0bsoYONWA0bZw3sPXSw99BB5KmLpZMGdu66+ITaIvYxxV6si2+wDR6BlkSleJKaH0JksgcuvmbYirVw8jLEO8SCwAgrwuPsiIi3JyjKgsBwc8JirImMFxIZb09aRgDJqQGkpYeSmBREYVEK8/MjNDSUMTM7xuzcOE+e3ufazQ36BttY2Zjlxv0LdPTXU1iRQVFlJhWNBfhHuGIlNsTB1xJ7XzPsfEy3VAgXbdzCbPAIt8XBzxQnPwHeofZEJvqQVRRLSW0W7gH2yCpKoGeuirWTEV7Bjjh4WHHaUAltY1WsHEywc7HAI8AJgZ0x+uZauPg4YGKtj4O7HUFR/pgLTXD1dcba0RyPADFWDmYkZEQTGutHaKwfYh8hFiJDHDysSMiMwNJha7TN1EYPsbcdYXH+RCYG4Rvqhr2rJWa2+hhZaqOoIYeOiRqGFlqo6pxAYGeInpkGmYVJOHsJsXU2J6MgEUuRMWq6J/EP9yAkxhextx3WjqacNlBGQ18JA4Emdi4WiL3tsHOxwMrBBBsnM2xcBOhZaGIi1MfM3hD3IGcMrXXQs9DE0FoHGxcBHsFivEJdMRHqY+tqgdhPhL2HNRnFyQTF+iB0s8DO3RILR2PsPayISQ/DytmU1IJ4mvtqcQ1wQFeggZWzKYk50bgFOiL2sycwxhtbdwvCU4LwiXQnIjWYu2/f4Pqbl/AIdsXByw7fUC+ikyMIiQyivqWWL77+nD/86ff88NfvObexzIWryyytT1Fak0NxVRaeAY4kZkQQnxZGdVMRMcnB2LsI0DZSwd5FQGJGBH6hriRnRRES7U1MciA2jkYER3mQW5KEjaMRju4WePjbExjhRlisN0WV6cQkB+IXKubs+TO8+ewmbz67yermPA+f3OfRs7e4/+genX0dJKQnkFmQSW5JLul5aYzMjnL78S2iU6M4euoo+lb6GAuNUTNU4/jpk2gYGxKenMwpfX1+vns3Ekfl2XlIBgMrIQ3dg3iGRCGnos2PX9vHGwfkOHRMlTcOyPHL3dLsOnSM1/YfYc9hBXYelGev9Al+vvMgB+VP8fKew1vNjwfk2Cdzkt1Sx9l16BgH5U9xQE6FXYeOsevQMXZLnWC31An2SityQE6VwwqnOaxwemvPSlqRvdKKSB49xQE5VQ7IqSJ9QhM5FT2kT2iyT0aJHQdPsEdGhX2yquyWVmanlCJ7ZFTYf1SN/UfVkJBT375+8fu/Kw7/CQ//qUb85+tfXG+BhdZWKFz6JIfkTiElr4qihhF7pRRQUNVH9qQmkkeUsHLwIjm7DFtnXw7JnULLyAah2A99cxGmQld0ze1R0jJBVkkLWSUtjqvpc0xVjyOKmhxX0+eAnApyKjpomwrRNbdHx8wOgcgDe/dAvANjMTR3IDQ6nZyiOjz9oxHYuqGmbY60vBqG5g6Y27iiriNA5pg6qlpm2Dr64OYTgWdAFP4Ridg4u3NAWp6XfvRTfvyTX/Cjn/yYH730Ej/76Y//eyDi/r1HvPPsPe7eecj01DxlpVX0dPVSX9tAZ3sX87MLXL98hSubF1lZPMvM5BmmRseZGBphdGCEi+c3uXfrNtcvX+Hs4jx379ziyy8+48b1q4wOj9DT1UtHWzfjI1P0dY/Q3TFMY10nA71jdHX20dnZTX19I3V1DYyPT9LW1sHg4DCbm5eYmpqhvb0TP78AsrNzaWlpo7a2noaGJoqLS6mpqWFwcJgzk7N0dvUTHh6PuroBkhLH+MXLkhw5qo6XXxRZeVXUNfUyOrnE/NIF6lu6sLJzxMjUmpSUHLq7h+lo76Wrs4+Otk7qKmuJj45hanyC61dv8MlHn/L9d3/m22/+SP/AKEVFVYRHp9ExNEt8Tg0nta34xV55frnvGFIndJFRMuBViWPsllbmxzukUNW1RlnbnFf3yrFb6gSSR08ho6CBgqIq0jKy6OoYEhAQRENDE/Pzi0xPzzI/v8j46ASrK2tsblxgcX6BxfkFLqxvsDA3z8rSMrMzUwwN9nPu3Dm6e3tITsnAwsYOBWUNhI5unNYxxVbkTm5BOR3dQ8REJ+Ll6U9EWDSnNfVw8Q5F7BuOsbUT7gGRWDu44+wZSGpWAQWl1UTGJBIeEUNJcQXr6xfYOL/Ozes3WFo8y+raBTIKK9AwtCQ2vYDskmqu3X2LDz79kneev8vz58+5fGmTRw/u8vlH7/Hbrz7nD7/5jG8+/5AvPnzOh796wvvP3+bhw/vcv3+fzc1N1tbW6e7pw9XNi9M6+uyTPMye/YeRlDrGG3ukeGP/EfYclOdnr0rw8huHeG3PYd7Yf4S9B48jKa3I3oMneGOfHLv2yrH/4DEkDspxSEqWAxIHMTPSJz8jiYyEUFyEBngI9QkUGRNkZ4SvlS6+Vrr4WOrgqKeEo6ESIU4mJPmLyI3yZLy1kPXJVoYacuiqSGGwPpuu0gSq07z/D0Scac3nybUVvvroOb/+8Dlvbs5zdbqbuZZ8phvzmGrIZbQmg96SBAaKExmrTGextZiZhrztUPVYVSpjVak0pQVQGetOU5ofdUleNKf7U5fkRYaPgIoYF/JDnKiI9aIq0ZeWrEjG6vOZ66pkoa+etfFOlkc7GGmrpr2qkI66EubGenl0+xLvPb7HnasXeHD7OssLs0xOjLG4MMfm5ib379/n6dvv8NajJ6xvbHLp0iUuX9rk1rXLnJ2bprejhcWpUe5e2+TDZ0949/Gb3Lt2mbNTE1zbWOOjd57y+O4t7l69xEfvPOXXH73P0/t3eHjzGk/u3ebDZ0/4f77/A/zzb/z5+6016r//5U98//tv+ejdZ7z39CHPHtzk6to8S2PddFbm0FSQRH9NLkO1OQzV5rA21MDDjSkai9NoLM1kuLWCc+NdrAy3MtVaznBNHj2l6XSXpDHRWkZbSRq1BQmMddXw8NYqn3/4Fv/48zd8+s4jHl7ZYKyzmcmeFoZaa+mpL+PRtTXWpvpoK8uksTCRiY4KxtpLaCyIoSzNn4IET6qyI2iryGW6v43zMyPcu7LK1bUZxnoa6G+vorOpiK7GInobCxntqGC2r56prir6a3LpLE6loyyJxsJwqnN8yY5xICNcSFmqN/W5oTTmR9JRlkBzURwdlSkMtRbRWpVBU2UGXc2FlBcmkpUeQllJPJ3tBWRnBhAXIyY1xYPEBGeSkl2IiLQhOESAn78xbu6aODmr4uauiX+AEYFBJvgHmBATa09YuDW+Aaa4+xjg7K6NndtpHD31cA8yQ+imhaWTGuYiVZx8jAiKdiQgUoRPkDWBUQ6Ifc2ITvMgKScQv0ghdq46OHjo4uZvgnugMR7+RgRGWBIeZ0dIjBVBEQJCo62IiLMlIs6O3MIIsnLCycqOJCU1lLAwL/LyUsjNTWVqapinbz/gvfefMrswxuBoO5PzA9S1FhOdFICt2ATfMDGJuZEExHjgEiTEKdAKc7EO5m46WHrqY+9rgkeEENcQKxx8zPAMFhIa705SVigFFclUNRcQlRzAacOTCOz1cPCwwDvECScvGyxEhlg5mGzZfhxMcPSw2R6Uc/K0w8ZJgFeQO4YWephYG+Li44Szlz3B0X6k5MQTkxKOb6gbFvZGiNwt8Y9wxzfMFd8wVwT2Bjh4WOEd7EJAhCcJGZGk5cXjFSRGQ1+JE2qyaBurYi40wECgiaXIGKFYgLLmMawdTckqSsbURo/gaB+cPG0R2BniE+KKZ6Az5kID7FwssBQZY+9qiaXIGAt7I+xcLHDzc8AnxJWACE+Coryxc7fauuPvIsDRW4hniAtiPxECB2OOKB3C0skU1wBHwhID8Yv0xDvMDWuxOXoWmkSlhuIf5YlboCPhSYF4BDvjF+lBQLQX5iJDbF0FxGdFEhzni8jTGkNrbZx97XANcEDkaY2pnT4Bsd6EpwQRnOBHZFoIeZWZBMX6YmSjj0+4J7GpURRW5pGek0ppVTHzy7PMnp3m7pt3WNlYZPPaCt1DTeSVpuLqY0dkQgCRCQFk5McTnbRV4WonNsfeRYBviAvBUV7kl6VRWpNDel4MIdGeePjbk5wVQWZBHGIvaxzdLXBwE+DuZ0dojBelNVn0DDdS01zI1OIQKxdmWFidoHuwlcKyfOKS4xE62uLo6oBXoBcxyTEMTgyyfPEchdVF5FTk4RbkgYWTFQJHS5R0T3HguBR7jkggo6SElMJJ9h05ipTCSQ7In0DL1ILguBScfYOROq7KGweO8vKew+yQPMrOg/K8tv8Ir0vIsVdakZ+8LsEOyaO8cUAOCVklfrlbin0yWwO2+48oslvqOL/YdYhf7DqE9AmN7erSHZJHOaygvr1IfeiYOocVTiN9QpNDx9TZf0SZXYcUOHRMnSOK2hxR1ObQMXUkj576X1sSL+xKe2RUeOPQSXZKKW4/9sK2tE9WdVuZeGF1+k/14T9B4sX5z9e/uN66MauJjIImx0/pse/wCZQ1TZBR0OD4KT1OqBlwUt0QPTN7/MOT8A9P4vgpPU5pm6Ghb4m1ozemNi6oG1iipGWCgroBx9X0ty1QRxQ1UdIy4YSG4XbO4riaPio6ZhhYOmLt7IOVkzfmNq54+EWRml2Oo1sQxhZOSEorInNMnZ37j2Jp54GatjkHjyhzXFkXW0cffILi8A9NJCw2HRtnb4ys7JA8LMdLP/opP/rxz3npXyNz/1VKRGNDG6Mjk1zcvMrS2VWSEtPoaOtkdHiM6TMzTIxNMtw/wHD/AAszs2yeX2d1cYnxwWE6mtq4snGJqxcvsTAzy9m5WR49uM/HH33ApYsXGB0eoaGuke6ufkZHztDa0kNbSz+R4SkEBUQTF5uEUGiPQGBJfn4hExNn6OzsJi+vgNraelZWVunq6iEoKITw8Ejq6xtpaWljcnJqa5iuq4eu7l4WFleob+pE7OaPlo4FB6WU+PnLB1FRM8PW3g9tPRtkFU5jKBCRkl1MWW0zvkER6BhYYGXrRFllA6NjUzTUtzLQP0JzYwvJiSlMjp/h3PIq62ubPLj/mJu37uPtF4qyqi4CoSvNvZNklDRx9JQhe2RUeGW/PMdVjTl2yohX98ny6j5ZZJV0UNO15KVf7uHgUVVsnX05fEwNSalj7N13AGdnZ+prG6iurKK+to6VpWXu3bnLs6dvc255hZvXbzA0sKVGLM4v/EvZmeL+3Xtcu3qZ/r4eLl68yJnpKWLjkhBYC4mKTyUqPhUnVz/8gqLJzCmmsqaZ+LgUgoMiKMgrJie3iNKaFuIzCvEMisbK0RMP/3BSc0oQCMXoGgmwFDqhqWOIgbGAmPgUnMXuuLl7k5aeTWNLJ3WtvZTWtVLX3kdrzxDT82dpaW3nypUrrK2usHn+HJfWz3H3xhU+ev6Yrz/7gK8/+4BvPv+Q3/3mC9558hZPn7zJs7efcPv2TTY3N5k8M01VdT21dU2oqGmxc89Bdu2T5vVdB/nFDkn2HJTn9T0y/OxVCV7ZKcVru6XZJXGM/VKK7D2oyBv75Ni5Xx6JQwrs2SfLEdnj7N65B+UTx4gO8cPXRYiWkgxCIxV8bPSIdrEk3NEML3NNnA1UsNc+gUjnJJ7mmmSGuZIR6kJ/XQ5XFvpZGKijqzKdzoo0OssTKU1wpSLB5f+AxFRtKvNNWdxfm+ajp/f4+pP3+OqDp7xzY41z/TWM12Uw1ZTHUGkyPfmxDJUmM1GdyWBpAgMl8YxWpjBUlkhjqj+lkWIqY12pT/amLSuIqjg30r3NqYhxoTzGk9okf2qTAmnJimS0Lo/Zzgpmu2tYGmqhoyKb7toiWivyaakqYLyvlQsrszy8dYl3336Tp2/e4/nTR7zz7ClXLl9kYGCA/v5+lpbPcfnKNe7evcvNmzd5++ljnrx5n41zZxkf2KqAvba+wkfvPGVldoql6UnWz85z/cJ53n/6iM/ee87n7/+Kbz77mHcfv8ml1WXevHWd33zyIT98+xv+8afv+P6br/j911/yzZef8sWHz/n4V0947/E97l5eZX1hgvXZUWYHWrmyOMriQBNN+Ql0laawMd7GnbODXJrpobe+iMbSTJpLMxhtrWCxv5H5rhpG6wroK0+nNS+O3op0OkrTGGsr5+PHN/j6k8d8/Pwen7//iD9/+yX/85vPuHR2hgvzE4x2NNBRXcRkdwPFqRHkxweRHe1Nc3EyXdUZdJQn01uTQWNhFDW5UdTkJTI31MnFxUme3Nrg8e0LzI12MthRyVhvHW21ebRX5zLYUsJc/1bYu682l4bcOGqywqjND6E804f0SBFJQdbkxblSnu5HdXYIraVxtJUm0lObwXR/DaNdZYz317A41cFQbxWdLYW0N+XR0ZxLToY/SXGupCS7ExfrQGyMiPAwK3z9jHB1O43I+RQi51M4iNVxdNFA7K6Fm5cuYeFWBASa4ulrgKu3Lk5uWlsQ4aWDW6Axdu7amNkrI3TTITBGRGyaJ7FpnkTGi/ELt0XkqU9IkhMRya44eOlhLlLB0Vsfj0AzHDy1cfTSwTvUjLBYIWGxQoIirQiKtCI0esvilJDiTWKKPzn5MVRUZxEXF0RcXAilpbnMzkzw5OlDnr3zJnOL46xdmKN7qAnvECf8I8Q4+lhiJTbGK8wZtyARXhFOuIYKMXXSwtxNB1tfY5wCBTgHWWDrYYStuyG+4Q7EpgaQlrW1RpySG0Vkkj86pipYiPQR+9jgGeSAk5cNHoGOuPqKMBcaYONkhrXjVmBaKLbEwd0WsbcINz8xKlqKmAtNELkJiU2NIDIxhKyiVLyD3bB1NkdDXwmxj5DIpEBC43yxd7PA2skEVz97fEPdCI31IyEjkujkEIRiAYoacpxQk0XPTIMTarLbIegXCkJiZhTB0T64+ztiLjRAy+gURpba2/kHE2tdPAOdcfGxx8nTFidPWxzcrRG5WeHkaYuLj/12c5Ou4DTmIiOcfOxw8rHDwEobGxcBxrZ6HJDfi7GtHtZic5x97XENcCQo1he3QCcMrLSxc7ciNMEf/yhPYtLDcPEX4RrgsJ2T0DFXJz4rkp7xNtoGGwiJ90NXoLF99C01cfAR4hXuho2bBbqWmlg4mhAS709YYjA65pr4hXkSnx5FeGwwCWkx5JVkERDmQ1B4APZiK0TO5oicTQmN9MBWZEhOQTyllRmMT3XR3F5GU1sp3v4ibEWG2Dka4+Zlw9RcH2NnOmnpKCc9L4bMwhjyyhIJj/ciMTOEjIJowmK9cfezwzNARGCEGynZ0YTG+FBUmUlmQQL2YgtsHQU0NNdQWV2Gm7crSemJVDdVU91UzbnLa1y4eRG/iAB0BQZYOtng4CNG00wX6VPy7JE7wGuH9rP/6FFe+sWr7DhwmOPqWhw6royJ0AmP4Eh2HJDhJ6/v540DR9krfYIdkkd5Za/0NkzskDzKbqkT7DqkwC93S7NDUp6f7jjIK3uP8MreI+yWOrE9DrdDUp7dUifYc/gkr0vIIX1CE3N7z+16VwlZlW21QUJWhT2HT/LGgWNIHdfYhgjJo6e2/94L69OLytY3Dp3kNcnjvHHo5DY0vHHoJHtkVLbPC9vTHhmVbaD4T4j4d9XixXu/iDy7mQAAIABJREFUAIn9R9W2ryXlNTikcJp9hxWRU9LmkNwpVHXMOSCrzJETp5FX1kFGQQPZk5oERqYg9g5D9qQmQrEfCqr66JgIMbVxwczObTs0/WKxWubkaSSPKiN1XA3Jo8ocU9VDw9AKRU1jjihqomtuT1BMGumF1bj5RCCwdUNT3wppeTUOHtmyVGvqW2Fo7oCOkS2qWmYoqRshsHUjLCaD6MRcfIPj8fCPRNvEBl0zKw4fPcGPfv4yP/3Zy9vB6p//7Cf/PRDhIHIhLjaJifFpVpbPk5dbxNjIOF0d3WxuXGRxfquZqb+7h7Nz89y6dp0rG5vMjE/SXNvI1QuXubB2njNj4yzNz3Hz6hXu3b3N6so5mhtb6O7s4+ziKkGBkagoaWNiJMTU2B5ba1eUldRRUDhJaGg4IyNjDA2NkJCQRHx8IqOj4zQ3t1JbW09OTh6pqelUV9eSmZlNc3MrbW0dTExO0dc/THZeMRbWDsjKqXLosDL7JE/y+k45pGU10TcRc1LVhFd2SvPKTilO61vgHRSFo7svRxRU+dnLu/EJiGRwZIrGxk66uwbIysyjva2bqclZqqvq8fUJwssriMiYZMwsHVDXMsbJIwh1A2tM7b23WgXkT/PqXjl2HVJA/pQ+B2SVOXhUhT0HjvHz1ySRPqZKVGI2UXGZ6BnZEBoRT0hIGNmZWZSVlBITFU1+bh7nV9e4cukyi/MLnF1YpKaqmuTEJAb7B+jp6mZkaJhrV66yuXGBmekz/L/UvWdU1HmC9+v0dNJWERGQnHPOGYpY5FQUmSLnnDOCkpMIAiKIIiKiSFQEFcx2G1pt7dbO3XZPT9yZnX1273P3pvN5XtAyPTu759x39+6L36mizp+iqnj1qW86MznB1NQUx46PUFJaSXR8InVNbeQWVZCeXUJTSy+HWnvIL6okJ7uQutomujp6OdjURlpWMYlZxYTHpeEqDCU5qwhJej5ahpYEhMcSmZCOibUzarqmqOqYoKSui4qmPpl5JSRm5KGsZYSVowA9U2uu37rHzVt3yM/P58zkBBtXr3Dv5nVuXrvCzbVl7q5f4dHdDT55/BFffvYJ33/9BS+fP+XjB/d5+ughL54/486t24yNjdHff5TlS6skJKWjoKyBlIwye+XU2PaeNO9LKSAlq4GUrAbbpZTYsUeZ3fs0kVHQQ0bBgD1yukjL6yGrpMfefeqoquqyV1oOFWVFvAXO+LjZYGWkisBShwB7AxJ9HYnzsiXAWpdAW33CnU0JdTQm2N6QksRgypJDGWmv4MbcGJfP9DPcWkZ7ZSYHi+KpzwyhKTvoHyDiXGcJs70VLByp43xXBatjHby8e5nffv2C33//Bd9++ogb548x1VnJ0cp0BirSGG8q5FTz387ogRzGGnPoLoqlLVdEf4WEkfp02nJF1CYK6SmOobc0if7KNPrK0xiszWGqq46zfQc52d3AeO8BJgc7Ge46QFNlPkfaD3BvY4Vvv/yEzz99xOcvPuburetcX73MpYV5Lpw/x8LcPPfv3+f580+59+F9bt26xcb6NT599jH3b61z/fI8G5fnuHjmBNeWLvDk3k1ODh9lYmSIa8sLvHr6mD//9AN/+vF7/vzTD/zrn37Pp48fcHVpnhePPuKffvOav/7+J/7tn/7Aj1+/5C8/fcsPXzznztoCG5cu8PmjOzy5tcrC5HEunjzK/Ml+Vs4McXagmeHm8i0l4lRHNTNDLYx2NXC4qYLuukJOdNWzcqqfy+N9nO9rYqqrjtPt1fTX53G0qYSl0/38b7//nG8/u8/LJ7f45999Df/HX+F//pX/6y+/5d//9CO/efWEnz5/ysq5E0yP9DLa1cCh0jQ6qrPprs+hszqTzup06nKjqM6JYv5kP68e3OSrj2/z1dM7PLqxzHBPEz3N5UyN9dDXVkX3oTKGO2s4N9rF3PhhTvU2MtBYTG99Ls1VEg5WxlCRG0Jpuj8HiqNoq5TQVZvGYEsBJ7qrONlXy8XxLqaOtTA7cZjrlya4PDfG8txxpk51MzbcREdzAQdqUygrjSIjXYgkwZW4WCfi4h0RR1ojirImOt4JcYw9/kGmePsa4BdoQoTYhnCRFWFia0QxdoRF2uIbbo5PqCnCcHP8Iqxx8zckPMGN7LJIsoojyCgMJyUrkECxPX4R1kSmeRKT5oVfhDUeQSYERtkRFueAf4Ql4fGOxKV7kpEfSEZ+IMlZQpIyfUjL9iOrMJSC0niKyhOpb8ynr7+ZpqZy2tsbWVy4wO1b13n9w9f85qfv+Ozzp7z44hGD4z1EJPmTWhhFSkEkYQlCQhJ88Ap3IixZSESaHz6RTgRIBISmehOa5EmwxB1hhCNBsQIyC2MpqUmnqCyVorJUkrMiySiMx9nbEn+RgNjU0M3WowhPYlLC8A/3RODr8LMK4Yi7nzMR8SH4hnoSJPbFw98NzwABwZEBBIh8aWitJi41Ev9wbzwDXHH1sSNI7ENafjzRyaGk5ccTEi0kOMqH8Dh/RHGBJGfHkpgZjU+wG5aORlg5GePgbomDuyUmNrpESkIQhggQJwSTni+hrC4fRw8r/MM9cfK0JjDCGw9/J+wFFrj62OHsZYO7nyOh0X6IE4JJzIwmMTOa8NiATQvTFhA54eRjS0isP57BrjgL7TC208MrxA0nH1usXE2xdbfAX+xNQKQPHkEuRKWEk12WRlxGJMExfiTnxRGXISYmTURUShj+Yi9s3c0RSYLwCnElpzyN6uZSkvPiCIsPwFloizDcHQcvK5yFtrj4O+AX6Y1boBNeYQI8glwIivalpL6QzJI0MgqSiUmOwMbJDGtHUzz9XHByt8E/1IsgkTeSlDBKq9LIzo8nVOyOb6ATxRUpdB1uoH/4EBU12UhSQxBF+ZCQEkxNQz7zl04xPNpJbWMeHUfqKK5OI6ckgeTsCNr7aimtzSAtN4b65hKau6oprEgjMSMSUaw/g2PdjJ7uJzTSl7hkMacmx1hZXaa1q4Wm1kYmzk1w+fplHrx4xLV760SlxGLr7oQwIggLgRN71BRRNNBGTkcdKVUlZNU1kdfUZb+WHkq6hqjom6JtZoOqgRm/2rmXvcqbew57FLV5f68yH8iqbdmT3pNWYq+yPrv3a/PrXQpIK21uPsiqGf1dYNrZJxyv4FgcvUJxD4jCOyQOU3sv9irrs0teCymFTVvTm9+T1zBBTt14y870yx2JN1DyBkj2KBuyV3WzJGa3oj57lA23VIc3938JEW9A4s01/xk8vFEv3pz/SolQ1bdG09AOPTNHrJx8MLBwxsDCGU1DGzz8xZjZeWDn5k9FQwexKfn4hsaRklOOub0nxtZuGFq6IPCPwMpFiLGtAFN7D4xtBWga26KgZcJ+TWO8Q2Jw9ArG0SsY9wAxwrA4wuMzECVk4h0Sg4dvBIrqxuySUcPIwgU1HQsS04vxC4nD1SsUHSM7PP3EhEamEBguITw6jcj4LALDJXj6R2Dl7I2DhxB1HSO2vfP+39mZ/ltBRHFRBSnJGfh4+1NVWUd3Vx9LC8scOdzP7PmLXLm8ypXlS5w5NcHI4BATJ8aZmZxiemKSc6fP8uzhEz66fZcba9e4e/MG62urrK9dZePqNUZHxhgfm+Dc9EUMDSx47z1plJT0MDVxwszMCek9cigrq9LTc5jLl68wMTFJUlIK9fUHuH59g4cPHzMzc4Gurh5aW9uZnZ1jcnKKixfnmZm5wIXZOaZmZnF08WDbtu289e5etv16LzulNNklpc22t/cjr2zOfhVzZJWN2auog7y6AQaWDuiY2qCgacS7u+TRM7Wnuf0IXb3D5OSU4O8fTn5BKeMnJklOzkZLy4idUvv5QGo/O6Q3g70aBtbIqRujZeKAko4FUvLa7JLV5O2d8hhaumBq44aSpjEKKroYmtpRUFLLobY+8goraGk/zOSZGU6Nn6S+uoqCnGwKc3NoaWrk+NAg/X1HODY0TFtLK/19R0iIiydJksji/AILc/PMzc6zOL/A+IlRnj55zPT0NIPDQ7R39FDT0ERl3UFKqxo41NZHw8EuistqyS0op7qqgbLSajLSsinIL+VQey/B4gSsHD2wdfHGxSsYJU1j5NT0CY9Lw9jGFS3jTa+grJoBClomGNsKiEsvRMvYBnlVXcys7bGwsScgMJi6ujq++Pwlnz17zM1rV3j59AFfPH/M049us3FlkdXleW6tX+Wju7e4f/sGr1484+njD3n66CN+eP0N337zFYuLiwwPj3Bi/DQHDrahqWOInKIWBia2SMmp8+vtsrwnpYi0vBbbpVTYsUuZnXs1kZbXY6+8IVKyOuyR02Wfoj6y8trIy6uhpKiGooI8mioKOFkb4yuwwcVCCxc9BcROxoicjfE2VUVorkmgjR7+1rr4W+sS6WlNdqSQ/qZiLp85ypXpYc4cbaanvoCG/Dia8sXUpwdQJRFuAcRUazFL/bUsD9RxZbiRxYFaFvpruDTSwMrYIW7MDPJ4Y4HXX77g+88/4fbiNHPD7ZztqOREUx5DNemMHsj5WZEoYbA6lbZcEQOViYzUp9OaE05Ldthm3Wt5OoNVWRypSGeoLpeprjpOddbRV19IZ00uDUXpDHbUc2qom4tnRrm3scKTh7f4/MXH/OVPv+H3P37H1198ypOHH7KxvsbG+jUeP37Iw4cPWVraVLzu3L7Jt1++4vLCLKdH+rm+NMOdtQVePLjJ4rlJxgf7OD1ylBsri/zbn34L/8+/89ff/cA///Y1//7Pf+S7l5/w0Y2rPLx1nfVL81xbusi3nz3jTz98xR++e8lPnz9lfWGa+clhPr5xifurF5kYaOdYey0jHXVMDbRworOW4eZyzg40MzvSztxIO2tnh+ltKKazrpiO6jyOt9dwabyP+WOdjDeXM95czpnOWqZ6G1g9fZSPr8/yP354wcONBe6sXeTrTx/ww+dP+ctvvuJffvct/Ps/w//8M/zbn3jx4TW+fnaXxckhjrZVcqKvkZP9TXTX5VGTG01VdiR9jUV01xVyeXqMW8vn+OTeGi8+XGN+cpDZyaM8uLnI0a46OhqLOdxUxqn+Fs4d6+BkzwGGmzfVrJbqRNoakmmsjKWhNIr2miQ661Loqk3jaHM+E311nOitZvJoE4Pt5Qx2VnHqWAvDh+sY+vn0tBXT015C68FsyorEpCZ6ECm2RSy2QpLoQnSMHZGxDsQluhIZ54R/iAVefkb4BpgSGmZJcIgZQWHmhEXZEBZlg2+4Gd4hJniHmuIrskAQYEBIrCPxmUJE8W6ExbogjnPDJ8SSoGh7guL+dgKjbAiItN7KUoglbpvZiGx/knMCSM7yIyXbn5zicEqq4qltzKaxvZjmjnIaGkuory/m1KljfP7qOd98/TlPnzzk9p11Pnp0m8vXLnKwq4r04jgkuWGIkoXEZIYSHO+NZ5gj4Sm+hCX74BnpSHi6kKicQMJTvAlL9iI0wZP47BDK67OoPJBDbqGE9OxYMvLjKKxKx18kICYlhNS8GKKTg/EIcCQgwhMHd0u8Al2ISgxF4OuAh78LUYnheAa44iZ0xMHdlpCoQKKTxMSmRJFRkIx3kABTWwMcPWzwDXWnsDKLzKJEvIKcScmNJSRaiG+YgIiEQBIzo4lOEuEZ4IqRlS46JupYOBhjL7DCxsUc/3BvBL5OhMUEkp6fRHJ2PDHJEbj6OGDnZolngDOeAc64Ce23WppcfeywF1gQFuNPSJQvMcnhREpC8Axwxs7NHDehPSFRvptqhSQUSXYcVq7mWDib4ivyJi4jGs9gAaFxQbj5OyPJjiMlPxGRJJTwhBASc+LJq8wmtyKD0Dh/wuIDCIoWUtFURHRqOM5CW/zFXlvNT34Rnpg66GPpYoyZowGCAEccvKzwCROQVZ5GXlUOgkBXXP2dic+MIq8yk5qWcnLK0wmOFOIb6o61ozEunjZ4B7jg4euIMMiNiLgAuvrqOD19hNauSkoqkxEG2pORK0aSGoIkNYjsgljKqlOJSwokPMqd0qo0CkoTaGotoauvhsAIF0Ynuzk7N4x3kC1Rif70DjUxONZJRX0uablxJGVGUVSZSXyqiLKaPM4vnKa9t5HK+mIqqos4cWqEw/1d1DXVsLi6yKdffcrs5QU6B3qJTk3AVxSCd1gQCvo6vC2zh72aauxQlEdKTZW96lpoGFuipGuMjKo2SrrGSCmq89YuGeQ09JBR0eUDWVXe3i3Pe9KKW+1LexS12CmnznvSKuzer/1zRkIPGRUDfr1Lgd37tXl3jzI6Zk6U1ndweGSK+IwSDK0FKOlsbkPslNPcykPIqRtvZR/eBK3lNUz+Ts14Axr7VA3/9riyIfu1Lbeal36pOOxVNd6CgjfQ8Etb0y8Vhv/q/MeQ9S9bm9QNbTG2dkfX2H7r234n9yCEQTFkFdTg6ScmRJxMem4llvZeCINiCI1MwdNPjJ2LH+r6VijpmGHt6otnUBQ2bn6oG1qjomeBgZULNm5+aBjZoG5ojYswjNT8SgqqDpKcW06AOBE79wDUdCy26ltVtc2xcRJyZHgSgU84BmZOGFu6EhCWQGhkCo6CQMxtPbBxEiLwCScgPB5bN1+cvf1R1TL422L1r/7exvTfAiLGT0xyoOEQNtYOVFbUMtA/zPDgMY4fG2Vk+DgXZmZZmL3I2LERDnd1MzxwlNNj45weG2f9yjU+e/qCx/c/4tG9D/no7h0WZi8wf2GWtcsrXLwwx8jwGM2HOtDRMkVDwwRFBT3k5XSRldVARVkTZWVVjhwZYGbmAmfPnqOx8SBDQ8eYmbnA1avXOXHiJI2NBzl0qIW5uQWuXVtnZWWVmfOzrN+6zY0793Fy9eatd3ajqGrIjl2q7NytxQ4pHXZK6/HODnW2vSWL9H59VHWt2Keii7SiBu/slmXPfi1UdMzZ9qudFFY0cnXjAX0DY9Q3dhAqiqW5uZvktFxCRfGERybj6h2CkZUru+U0UNQ2R9/SdTOcpKjHWztkkVXRZ4+CJnqm9pjbuWHr6EnNgRaa23oZO3mWsZNn6e7p58LsIlNnZmg71Mzo8BA3rl1l9dIyJ0ePc+zoAGfPTPHsyVMO9/SytLBIWUkp7m4CTo2fZGlhkZnp8yzOL3D82Ajzc7OcO3eO6Zlz5OQWUlZVS8OhDsIi48nMLcPBxQdrO1diE9IoLqpA6BOIuakVKcmZNLZ0ERAei6d/OI7ufqjpmqOoZYyNq5B9qvrIqhkgpaTHfm1zBMFxaFu6oW3phrqJC3uU9VHS1MfKzpGGA000NTWxfv0q/+f//Fe+/+IFP3z1Gc8e3OHLFx/z8ukDbq+vsb62wt07t7h75xZrqyusXVrg5Scf89XLF3zzxUtePv+E69fWWFq6xPkLF6muOYC8ohrSsqpY2QnQ1LfmA2kV3t4pzy5ZdT7YvQkR26XUNuFBVh+pfXpIyeogo6CHnKIue2SUUVXTQllRCend27Ew0SbU3xUve0M8jFWJcjEl1tOKMEdDAqx18TZVx8tUnWB7Q3xtdMmM8KanLo8LxztZPTfC4kQ/Y931dNXk0JgbSW16EJ1FMTTniDjTUsRUazErQwe40FXG4pEalvqrWRyoZmm4jtUTB1k52cjZ3hKO1qVw/ughbi+d4/UXL/jNVy95eHWOuWOtjDXmMlidxnBtOv0VSRxIDaA9L4Ke4hjqk/1ozQlnqCaFI2VpDFRk0Fee9jNENHCyo5bOymwai1LpbSxnuKeJ0yN9XFk4y8vnD/jx+1d88fIpTx/f48vPPuE3333FP/3+J7798hX3793how/v8ezZMx4+/IjjI8N8eOcmX372CfPnTjN2pIvVuTPcvTLHxuIM7fWVTI0Nc399lU8f3ecvP33P//6XP/DH11/zf//rX/inH7/l00f3ubW6zPqleSaODTDa38PNK0s82Fjlo6uLvLi3ysbFSS6e6OPq+RPMjR+h/2A5/QfL6arOZfLIIU5219NZmcVIayUbF8Z4vHaeu4unOX+8h7NDHRw9WMbQoXLmhjuY7W9hsq2axcE2TrZUcHNmhG8+XOP5rUXur0xzfryX8cFWjvUdYuHsGJ8+vMXFyePcWVvgk7vXWJk5xe2V8zy5vcKt5bMMtFRx5FAFI911DBwqo6s2l4FDZVyeGmLiSDMrU6Ncu3ialx+t8+3zu6zOjnN6pJMzo91MHOugr62KnqZSRroaOHm4kcGWCo4eLGO0q5bWulQ6D2XQfiCFQzUJtNUm01ol4VBpPB3VKYy0lzHYXMTxrip6GvNpr8+lu6mQmpJEKgvjKc2LIT9DxIGaNGorJWSn+5Oa6EF0lD3R0bYkJrkSHWNHmNiacLEtYZH2hEY4EBrhQHikE7FxzkSIbQgRWRIaaU1YlA1BUdYERdkQEmtPSKw9/mIrAqPsCIi0xTvYAt8wa0QxLojiXRBJnAmMtSMozh5RsisRiS4Ex9gRHOOASOJKZKIAscSN6GQP4tN9Sc4MID03hMLyOKoPpJNbGkdDayG9AwcoLs/g4MEKVlbm+M2P3/LjD99yaXmeidObA3OjEwOU1eeQWhhFZJo/4lQ/QiXehCT4EJrkg6QgguBkbwQiO8RZ/sTmhxCW7IU43ZeYjEAyi2OoasylrCqT9MwYktI2g7M5pUkEij2ISwv7OVTthZOXFW6+drgJ7YmIDyIuNQJhiIAAkQ/ihM2AtZOnLS7ejrgJnYmUiMguzsDF2x4Hd2vchI54+LsQFuNPTkkqQZHeOHlZEZEQiJOXFQ4eFkQmBpOen4S7nzN6ZpoYWupgbm+EiY0+1s5meAW6ERLlj3+4N4ERQoIj/ZBkxCDwdcLF2x7PAFdsXEwxtdVDGCJAGCLA1ccOUVwgEfFBuAntcfdz3FqtfpPv2HwfXgRHCvEJ8yQhK5bAKD/8xUKiU8Vb8JCQFUt0qpiErFhi06NILUgiLiOawCg/IpNFxKaLCYwSblW+1rSUEZchxsnHBgcvK7xD3bD3tMRX5IGrnz1mjgZomihjaKONlasJPmHuiJNFtA20UFRXQFBMACn5CVQ3l1F2oJDUAgkR8UH4hLhiZKmJvZsJfqGuxKWEEpcSSlZhAhm5Ytp7Khmb6KKnv47CMglJ6SHESHyJivchPMqdvOI4MvMiKa5I4shQI6lZ4WQXRJOeE4EozovS2jQ6+2tJz48kLS+KqsZcag8WUd1YgHegM0WVmdz88ApjkwOERfkxOTPK7Y+u0tJ1gJLyPAaGDtN9uJ3mjoN8+Pg+T18+pbSuEp8Qfxy93bFyc0Lfzhp5HR32aWshraHOO/LyyOrosF/XgJ3yKshr6qOgbcheFS12K6ixfZ8i8pr67JRTY7uMMrvk1dmnqoe0kjbv71Xi/b1KW1kJeQ0TdsppsmOfOtJKeuyS18LRKxRnn3DKGjrJKKrD3iOYD2Q1eHePMtJKeuxR1GWnnOaWjemXOYdfgsMvLUyyakZ/Z3fao6iLnKY56saO6Fi4bVW6SqsYsVfV+B+Uhv9MYfiPIPEfsxG/HJp7M0CnrG+LqqE9WiYOaBjYYmDmhKm1AHFcJlEJ2TQ091FZ34GzRzCOgkB8AqPR1LfGzTsMAzMnrB19MLFyQ13fCg0Daxy9gvEJjcXGzW8r92DvEYizTyi2An8E/hEk5ZSRX9lEYGQSOmYOKOuabw7ZaZigZWCDrrE9u2TUKKlqpr33OAZmTpjbemw1MTm5B+EoCMTBLQALO0/sXPwIipBg6+aLwC8YLX3Tv0HEW7/67wcRtTWNDA+N0tbaxejxk7Q0d1CQV0hrcxsnRsc5f+4Cs+dmGD8+yqmxE1xaWGRj9Spry5d5eOsuLx5+zL0bt7h34xYbq6tMT0wwPXmG82enOX/uAkf7h/H3C0Fq1362b5fl/fdk+fU7+9DVsUJOVgkLCysWFpbY2LjJ5OQUo6MnOHlygqGhYzg6OlNWVsGJEyc5e/Yc09MzrK5eZWFhiYXFZWYXljk1dQ53n0B271VBUcWY3dLa/OpdZd56Vw1pWVP2yBkjo2iCpUMA9h7BKOmYsmu/Ktu27+Xt3Yrs3q/Ntl/tJjBcwszCVeaWrrG2fp+OniF8AyLwFIZi5+SDd2Akccn5RCflbwajDWxQM7Bh23t72b1PnQ+kVZBR0EFZywRVTRM8fEJoau5hfmmN5eVrPPvkJV99/Zpz07OMnzjNyqUrDBzu5fb6Vf7yxz/wxWef/lwne52PH3zEj999y4f37tPR1s7oyHF6u3tITJDQ09XNnTv3OHXqFGtXVpk+e4br169z685t2tq7aWpp50BzJw6uXrh6BCDwCiIkPIawiDiSkzJIS81GEp9MQ/0h8gor6Dw8yNTMEtlFVQiDo4lIyCC/vJEAcSLBsRnYeYcjCI4jPq8WG+8IVEyc2aFkhLGjEE0DM0bHxvnkk094+uQxz5884svPPuGffvqOL5494OO763x8/yYPbl/n9voatzeucffOLTY2Nrh8aYmhIz08un+Tz5495uMH91m9tMzZqUmuXFlj48YtGptaUdfSZ8duedS1TVDWNGXvfm3e36PCBzLq7JRSZftOJd7frcouGS2k9umxW0aX3TKbliYZOR32yqqipKyOqrIK8vuk0NHYj8DBjGAPWyIFloidjAl1MCBKYE6Cjz0h9oZ4mapvZiMcjcgS+9BSms54dwMLp44wf7KP0/2HGOuqpasileaCKPorUzhancZgRTKnmvJY6KtmurmA2c5izncWc/FwOcvHarl26hBrpw8yf6yaqZ5iZnqrOXmwiJG6HM71HeTFRzf5/tUnvHp8l5WpYYYbcuivSKIhxZ9DmSE0Z4VSFi2gOSuU3pJYhqqzGarO3rIzne0+sAURDQXJdNWXcHFymFdP7vHj18/56tUTvv/mU/7w2+/4zesv+euffscP33zBly9f8MVnzzezD8+fcfPGOqcnTjJxYow7N66zsXaZqfEhJoZ7WT57gsXJ47TXllBfksf4YB9ffvKY718GnCOdAAAgAElEQVQ95+Gt6zy+s8GrJw/40w/fcH99lZWL51iaOcP15TmmxoYZ7e/hwukTHD/cwYUT/SxPHuXCSA9nj7YyM9zBaEctg4fKOX+sk4XxPo4eLKOnNp+RtmqGWyoZaCpl8sgh1qZHeHRtjruXpjl7tJWT3Q2snDzCpeM9zPU3c3t6iLmBg9w9P8qDpTNcONbBwZJU+prLODnUxvG+ZiZH+3j20Tpnxo5wrK+F2dPH6GutY35qhLtX5/jmk3tMj/Yw1F7L0dZqehtL6azPp7Uql6Ot1Qy2VHG8s57TR9t4vLHI189u82B9nlurM6xfmmJ28ihDPQ30NJVuXd9VW0BvXRGjXbW0N6TT055DV3MW7Q2pdNSncrAinsbiWNqqkumpy6KzOp3+Q0W012bRWptJR0MOlYXxVBTEkZUcQkKkJ6UF0eRnh5IQ40p6shdxsU5ERdoRF+9IdIwdoRFWBIdZEh7lQKzEk7hEH6LiBCRI3IiKtiU80oaIWHsi4x0Ji7MnNNaesHhHQn6+9YuwxivEDH+RNUGRdoRFOxCZKCAi0YXwJGfCEp0ISXAgJMGRUIkTEYluiJMERCd7IYp3IzzOlehkHxLTA0jNDiGnMJqSyiRySmKpPJBFT38D2fkSRkYO8+mnj/nhuy/54rPnfP7qBcuX5pg4fZzpiyfp6K8nJiMQUYo3sTlBBMd7EhzvTUSaP6mlMURkBhCY6E5SqZiYvGBEqT7E5gSRlC8ipyye0toMcgslpKZHkZkbT0F5KnnlKYTFCknIEBEQ4Y5noAMCP3s8A52IlISQlBWzFVQOEvviFeiGs5cdjh42OHnaY+tqhTDEi7jUaBw9bHD1cSBA5ENwpN/fWRw9A51w9rbGwtFg87kTgwmJ8sfU1gANA2Wsnc22FAaBrxMxyRGExwZRVJVLSJQ/zl52hMUEYmyth4mNPs5edrj62OEf7klcagSuPnY4elgRnyYmJMoXKydj/MI88PB3QhgiIDZFRG5pGhkFiQRHCnH0sMLM0ZjIZBGHehupaakkMlmEtZsF7oGuiJPCSciKRSQJxS/Ch+Q8Ccl5EvzFQgKj/BAEOCGSBG/tSWQUJyHJjsbVzx4HLyuCY3yx87DAwtkIQxttjGx18BV5EBjlg0+YABdfe3Irs4nNiCU0PpjotEjKDhRTUJ2NX4QXXiGuWDkb4eRlgZuPNUlZIkprM2jpqSKnJIGsohhKq1Kobcymo7eSvOJYxLGeOLrpExbpRmaemOKKRCSpgcRIhKTniMgrjiWnMJrCsgSS0oPxDbUnNFpAZmE0iZmhBEe6U1KTTl5pMkERHviFCjjYUc3G3RUmpkcIjvChvbeR6YsT5JdmUttQyvjEMQqKs4hNiuTYiSGOnTxGQkYynoFC1I30UNTVZo+qKkoGBigbGyOjo4OCkQnyugbIaevxrrTspuqgqs0OWaXNLQhZJXbtV2W3ghp7lDTYp6aDnIYeUorqvCstz7vS8j8Dhgr7NU3ZKaeJrJoRLkIRwdFpHOoZoayhk6CoVOzcg5DXMGG7jBq792sjpaCDtJIeagY2f2djemNZklbS21I1FLTM2KdqiIyKwVZ24s3P8hqbA3JvdhzebEC8CVS/URL+K4j4zyxL/1m965utiDdr1m/+npaJA8bW7ngHRBEtyaG8tg1JWhG1TT1U1LXj7BGMu1BEbFIeIeJk/EPj0TGyQ1PfejPobOqAmzAcZ59QrF19MbFzx8LJG3uPQGzc/DCyccPNT4S5oxdmDp7YuPlh4eSNiZ07xrYC9CycUNOxYJ+iLua2HsQk5nL63CUkaUVo6Fmha2yPpb0X1o4+WDl44ygIROATjrWjD4bmzpjbuWNo5YybbxDGFna89d4O3uxE/GrbNt761X8jiIgUx9J8qJ2urh5iYyRERERSUlRKe2sHRw73Mz11jvkLs4wdG+Fo3xHOnZlife0qdzdu8smjj/n0yTNub9zg5vV1Vi9trkZfnDnP5MQZVleu0d7SzbZt7/HWtg+wsXEnLjYLJUVDtr8vh/ReeYyMzRk5Ps7KlWucnpxm7eoGvYePEhYexbvv7cTVzYsIcSzxCSmUV9RyZfU6F+eWODE+SVNzBymZ+VjZCXhn+z7eemcf26XU2Pb2ft7fpcHbO9SRUzFH08AJczshqvrWvLVTll3y6ihqm6Csa8mvdiigrG3BOx/II6eih52TF4kp2XT2HKWt8whl1QfQ0DHl1zv2IhCGkZZXueUXlFbSYdu7e9ivboSipgm/en8v8qr6KKjokpNfQf/gGDPn5/nm2x/5y5//B88/ecmjRx/z8KNHLC8ucXXlMh/dvs3rb77m+ZOPWZq7yJlTJ5k9N82zx5vXDBzp58zpSZaXFmg60EhVRSU1NTUsLy+zuLjMrVt3mLu4xPCxMa7fuEtdUxsmFo7IKmujrmeBirYxTm6+ePuG4O0dhIurJ77CINo7ehkeO825+ct0HhnBxtkH37BY7D0CUTe0xjMkjvisMsSpRaSXNmLi5Ls5X69lvilVqhtSVX+IH378iRcvXvC73/6Ge7c2Mw+vnj3k4/sbfP/qGU8+vMWNqytsXL3Cxvo1rly5wsW5BWZmLtDf08m15QVuXV/l0f07XF1Z5tjRAU6eGGdqaprzF+bx9g1ir6wyH0jtZ5e0MtLyWuzYo8p2KRV27VFjxy5l3t+9aWmSktVhl4zWJlDIaiEtq4Hsfg3k5JVRUVFDQ0MNhf0y6OuoIvJ3RxIowMtEDSvl3QTZ6pMb4YNE6IC3qTruRiqEOZmQFiygKj2SgcZizg+3M3OsnamjzcyNdjPdf4CjDdm05sfQlhdFdpA9fcUJzPVWc7m/gaXD1cx2FjPbU8zl4VpWTxxgebSaxeNVXB6rZ+FoHUsDBzjfVUl3fgwFIY40ZYq4MnWMzz++y7efPeWLJ/dYnhigozCatlwxFfHetOWK6SqOZaIxn/EDuQxWpHCsNpuzP+cF3kBEXUEqo0faeHR7jW9fPeXLlx/zx999z7/9yx95/e0r/vT7H3n97Rd899XnfPPFS549fsTtjXVmz01zpKeT5bkLPLx3i/lzpxnp62Coo4nxvhamhrupyU9juLuVnuYD3Ll6mRcP73HpwlmuL8/y0Y1Vri6e5+TQYSaP9XNpZpKblxc5NXiEox0tnDsxwkh3K5cmRzh7tJXj7TWc7DnA5JFDDLdUcqq3kdsLp3l+c4lb8xOsTY9wYaSLodZqxroPMD3cyVj3AW4uzXDn8iyLp4ZYnhjk8coF1qdGmO5pYHG4nZtnB7l7foTbF0a5fPoIDfkJ9DYUMNK9ud8wMdzD/Y1l7l1f5nBbHbOnRzh/aoi5M8d5+fg2v/nyGU9urfLJvTU+vDbPxYlBjvcepLOhhJ6mctqq82iuyKavuYq1ixPcvTrH7dVZvnx2lx+/+JiFs8cZOXyInqZSjjSX0ddYTGt5Ol01OYx2V3K4JY/B3hKOdhZzuCWPvuY8ehoy6azNYOBgAW0VKTQVSWirSqe+KIG64jiaqlOoKIihsjiOsvxYUuP9KCuMISPFj8hwO9KTfYiNcSIs1IKoaHtiYh0Rx9gjirQjTuJOamYgiam+iCKdiIiy38xDRNkSk+hCbLIbEXEOBEZa4yuywCvEhKBo258bmkwIj3MmNMYRryBTfMPNCY23JzJNgDjZBaHYAl+RBSKJM9GpnoQnuBCXtmmBCo1xJjLRi4RUPyRp/iRnhJCRG0HfscZNO1N7JXEJIUxNjfKH377mmy9e8vzJI7768iXHRgaIk4g5cqyd0TOHic4IRJzhs6kwZAYTEudNUJwXifkRSApEJBdHUnggjdicEOJzQkkriSarLJ6CyhRKqjPJKUggKy+B8uosDg8109ZbR05xInnlKfiLBHgGOuEv8iA4Ukh6vgRJRhSWjibYulvhEeSGgbUuRrb6mDuZYG5vgquPEw7utgh8XRDFBeMX5oWrj8M/5KTC4/wxsdXBycuKxKwoYlLCsHMzx8zOEHN7I5y97PDwd8EzYBNWEtKj8fB3ITpJhH+4NwEiH6ydzTCzMyRSEoajhw0+wW5EJYYSIPLCXmBBYmY0KTlxePg7UViZRYDICwsHw63XkF+eQUFFJkFiH8zs9HH0tiM6Vcz00hlOnDuOJDsOBy9bIhLD8A71ICDSl5i0SGLSIskoTiU+M4aw+GASc+IJjPIjPCGIqJRwMoqTSclPoKQ+n+AYP4ThHoiTQvEIcsHOwwKvEDfCEwIprsslKiUMkSTo5+rYSFLykqloKiUo2h9jOwNsBJaY2elj6WRIUKQ3SdmRSNJFxKYE4R1kT3isJ0FiAVlFMcQnBxAY5oi3vzVB4U4Ei1wIFjmTkBJIWXUKKZlhCLxNSUwLprAsAZ8AG3IKo8nIFSOK9iA02p0gsSv55RLK67PwD3ehqCr17/5vZbW5pGTHIEkXEy0JJa8kjfiUCPxC3ElOj+L83ClyC1IJEvlR2VBBdmkuQZFhWDjbo21uipKBAVIqqigYGLBHTRM5HX1MXTz4QFGNd6Xl2aOkgby6Hts+kGaHjDL71HR464N97FPTYbe8OjvlVdgho8y70vLskFFmt4IaUvs12LFPhd1yGptKxD4N1AxsiE7KJzqlgOTsClT1rdkurcpOOU12yWpuKgeqmzam9/eoIK2kxweyGkgp6CCrZrRlZ1LSsUDNwAZNY/stZeKN7UlaSY/d+7XZp2qImoHNVr5hr6oxuxT02KWgt7UFoahr/Q9KxH+0NL253a9hjryWGUraVijrWqKqZ4uqvvVWY9SbL2zf3NcwskPLxAFnrzBCo1MpLD9EcGQyxpYCTGwEJKaX4ugRhINbEIERiQiD4jCycsXYUoCxtRv6ps54B0Xj5B2GuaMXBlabTUyG1gL0LZ3Rt3TFwMoFFT0rlHXNUTe0RVXfEiUdC3TNHTF39MHAygV3vwjs3PyJSy1g/OwimYU1aBnZYi8IQMfEHjM7D1y8Q7F2FqJhYI2GgTU6JvYoaZkiraCNnJo+dgIhxlYOvLNj989g8Bbb/hMl4u9B4v9nENHbfZjJiTMcOdzHwcZD9HR1c2lpmWNDw4wdH2Xs+Cjnz83Q13uYnq5upqfOMj11lpVLl1lbXWFpcZ7lpQUW5i9yefkSp09N0NHWyamTZ7h+7RbnpucJDBDh6izEQxBER9sgmeml7N+vjbaeKXtlFRmfOMvC8lWE/mH4BYppbT+Kt1CEvIIuu/eosP0Ded56ew92Dt6cnppjdn6V/KJqzKxc2bdfm19vl2WXjBq7ZDTY9mtprB19Ude34b3dquzZr8M+VUMMrNwwthWwR1GL7TLK7FPVR17VFFUtW7b9WoYPpJTYLa3Ir9/dxbZt76Cmrk11TR3Xrm9QUVmLlq4R2gZmvLNzHyrapuxT1ectqf3sUtLmXRllpJV02Keiy779Wrz/wT6CgqKYPjvHwvxlfvvTH/nXf/k3/vj7P/Dj6x+4ffsm16+tsb52ldvXN7h1bZ2rl1ZYmp1j4fws8xfOM3d+hsWLs5wcPc6Rvl6urCwxffYMnR0tlJUWMjg4yIXZRW7cfsD5iytMTC0QnZiNlpEtanqWaBra8fZOebSMbNm+RxE5FR3UtA2xc3Sj78gQp6fOM3FujkPdA9S1HsbRKwgtcwfe2q2InpUbupauyKgZoW5sj6ahzZbCIvQX4ekZQGZmIU+fvuLjJy94/f1P/Pj6B549fsSdjavcur7Cow83+N33n3P/1jU21i5z79ZNLi0tM37iNMdHT3F6Ypq2g630d3dz78YNPn/xjGePH3Bx5izzc7NMTJxkenoaUUQkSqpabN8pw/s75H5WF3TZvnMTInZJq7B7rypSezWQ2qvBHhlNpGU1kJbVQEpGlb1yaigoa6Gspo28ohr79iuhqqaBubERYh83/GwMCXYywVlXAYnQgeqUCMoSggiy0ibERpeMQBeaMqPpq8hkoDqHo/X5nGyv4vxgM+eGDjLUXMRgYz6HK1IYrsvmyrFWrh3vYLmvnst99cx1ljHTVsB8TzErw1WsjlZzebSCS8PlXD9+gPWRJgaKoykXOVIW4UKajynZQXaMH8xjfqSd1bMjvP7iBa+/fMGtpWlGWsqpSQzmcHka/fnh9OWGcqI2ibG6dEYPZHO8KZ/W4iQOFafSWVfMYFcTXQdruXZpjlfPH/Pn3/+G377+hh+++5LX377ihx++5JNnj7h3e50b11Y5OzFOb0crgz1dbFxaZuRwD5PHjnKir53pkT7mx4/SWp5LW3URDeUFXJmfZeb0GDfXlvlw4worF88weqSdY70tdDZWcmF8iBN97dxcvsi12RmOd7XTWVXFWGcrV6ZGOd13kP7GEs4NtTMz1MZAYzGTfU2sTg3x4MoMT9fn+d2rh/zw/B6ffXidlx+tc2NphgvjQ5w/Ocr1xXlWLkxz+dxpbs5PM3u8j7GOWpbGelmdOMLD5Qle3Zrl0slOZo8309+Yw0hbMaPd1XQfrOLe9WUuXTjD2EAnq/PnGOw+xML0OF89f8Cj22vcv77Mv/7he/7tj6+5ujBNZ2MlU6P9DPccYmK4i77WGl48usnT++vcWLnIxuU5Pnt8j+9ePuXO2gIjh1toqc6l71AJfQdyqc8V0VIczXhPKQPN+XQ15nB6qJHO2gyG28vpO5BPc2kq3bW5tJan01QkobFYQlttOp2NmTTXp9JQGUdNWSy56UHkZ4VTlCeiICeM9DRfJAnuxMa4EBPtSGSUPXHxzkgS3UiQuJKY5E5ymjcp6T4kpniSkOROSqYQSaonOcWhZBUGE53oijje6W8B6zCzreMnsiA42pYIiTPRqe5ESJwQJTohSnAkLMGB8PjNI0pwQpTgREi0A2GxTojiXRBL3IlO9iI+3ZeEjAASUv3oPVLH2Zkh8gskNB+s4MtXz/j8xVPu3Vzn1YtnDPT3kJQcQ0FxBiW1ORTXZxKV4Ye/xAlhtD1BMe4kZIhIL4gjOUdMYpaI9IIYMoviSM2LIlAsIKdUQmpeFM1d1RRXZZCSHUVWYQINB4tp7aqkqj6bvKJEPPzscPGyJki0GYqOlIThK/LGV+SNd4gXosQwHH3s0bZQx8XfARt3KwT+bjh5OyJKCMc7xIuUvGTEiRE4C/8RIhy9bXD1s8c71I2w+AAik0OxcDbGyFYXYbgHjt42WLuZIZIEExoXgE+YO14hbuRWZGDrboGjtw2+Ik88glywcjXFO1RAeJw/wlA3AiI8CYv1I6s4CUlmJMIQAWV1+fgEu/3D64hKDEcY4oFfmBfuAQI8Qzypaa2hb6yP/Op8whLCcAtww9LVEp9wH6LToglLCKPiYAXpxen4hPuQVpSGV7AnkUliPAMEJKTHEhEfRmquhNzSDDILU/AL88LD34XgSCEJ6dHEJIczeKKXsrp83P0cScqKISoxnJySdGoOlhObIt78zEM98Q/1wMbZmKb2Klq668jIT8DR3QxXbyuEIY6k5kRj5aRLgMgVga8FASJXkrPDCYxwQxhiT1ZRHFlFMVQ0ZFNen0FdcyEpOSJsXQ1w9jIhONIdZy8zwmK8yClJICJeSGlNFo1t5QyOdf7d5xUQLiAlO4qkTDHldXl0DxzC3deeKEkwBSXJHBlsJTkzhtzSDJJzk7BwtkYQ6IuCvg6K+gbIausho6nHPi199usZs1/HCBl1ffYoarFbXp3d8upIyamzS06N3fvU2Smryi4ZNXbKqrJ3vzbv7VFgu5QSe5W02aeoyy45NaRkNZBR0mW7lApyqkbsVzVGUdMMKwchAl8x5rZeKGqaoahuyj5lA6Rktdglq8k+RX32q5sgp2yIlLz2VguTtJLe1k7Efk1TZFQMtpSI/ZqmvL9XlT2KulvKhJLOZj3sL4PYb0Ldb46cujHqhrbsUdRFRsVga7Dul7kKBS0zpBR0Nm3mqvpoGNiiqGmCnpkzipom6Jo6IKOki7ahLXomDiioG6JjbItXgJi0nArECTl4BEZjZuuDtqkjBuYCXH0jEAZLcPIOw9VbjItQhL1bCCZ2nhhZemBi54mJtRd6Fi44eoZj4uDNPnVTTB19cPGLQknP6ud62U2lRcfC5eclbhMUda3RMHFA09QZbXNnLJ19MbJxx849CM+gGKxd/dE0tkfDyG5rlE/DyG7LuaJt6shOOU0UtMyISs4lODoFA0sndEzt2PaeFNu2vcO2bW/z/vs7/l+AxFv/38PDmzN/cY7xsROMjhynqqKS2uoaVi5dZnlxieXFJWamz9HT1U1WRia11TUsLSyydmWVs2emOHnyBItLF7l8eZmBgSO0t7czNDTE0YFjjI2eYubcHF99+QOPHnzKwcYuggNjiIxIJjW5kOjoNBSUtQiPimNx5To5heUYmjqw7de7CQyR0NQ8QFpmFeLobIxMXXj/A0VMLFxo7RzixMQsxuZObNu2GzVNCz6QVmP3Pk3e362MiZU7Oib2W13BmoY27FPVR0pBC2NbN6xdhciq6bNLXgMvv3jUdez51duy7N6ryvvv70VFVQttLX2UlVWJiIhgYmKCyqoa3L19sbF3wd7Fk4i4dPap6LJbWYe3ZVXYpajFdhkVPtinwvs75ZFT0MTPL4zRYxM8evCEP//pr/z4+gdurG/aeNY31rh8aYkzpyZYvrjI+pVrXF+5ytVLK6xfWWN9bZVrV1Y4c+okwwP9tDQ3curkKBfOn+Xa1RVOjh+no6ODEyemWLh0g/nlGzQ092Fu7425ow86pi5IKxqgoGnBdhk19irqoG5giYyiJjmF5dy885BzFxeJSclkYPwMhTWNyGkZoWxgyV51I96RVkFaxQBtc2d2yqlvKhrqBsTEJHNqfJIPb3/E+uoGHz/+lNev/8Czp5+yduUqTx89/F/UvVVwHXae7+nuDtoxipmZmaUjZmbp6BwxMzMzWsyyLckW2rIlmWXFELNjx+F0oJM0pNMwPdM9d2an6+589kGJpnvm7t77uPPwq5KqzptKVf/P+RIvnz9m9/oWj965ya3rF3l0f5fbO9eZnpqgtaWTtvYeSkrq8PMLIyEuifKiMp49eswHL57z4XsvuHB+jempCaanJ0lPT0fg6o6FtQNWti6oa5ryymtSHPjJiR8auP4GIiRUOCqhwjHJvWXr41KqHJNU4oS0CtLyGsgr6yCjqI6knAryKlro6uoT7iUgzseZEEczBEYqxLhZkR/tS2mcP3ECE/xNVYiw0yXR05LSWB86cuPpyk+gpyiZ8cZCprvK6K/NZKQhl5m2EoYqMxivzeHCYAuXBpvZGmri4skazveVc76vlAuDJVyeqOTWQiOP1rrYmWrg2lgNI8WxFIbYkOFtTKKbPsXhzpxqydvLRlSnMddSyOpYO3e3V/jqk5f8/P13ubmxyEJTBsO5gczViJmsSmS0KoXR2kxa8hNoKkrm1GAn6/OTrMzPcG/3Gi+ePNhTit5/zueffsDduze4d+8mm5fWWTp3hvWlReYmxzjZuQcR8xNjjPd2snV2ntXZUZanBlmbOklPTT6DLZX0NdczMzLILz5+ydbqAk/uXOPp3essz40w0FbDYGsNnTXFLI72c311gftbG7QWFzLe1sZYayPn50a5ujLLufE+Tg22cWl+jA/eucY/fvMRv/v8BV+9uMdHj27x1XsPeO+dG9y/tsEHD27x8uEu7z+8w9uXt3h29w53rl7mwsIs67NjLA53caq3nvPjXVw7M8BCXyVLg7VcnGrh7ZUhBmpSqM0MoT4vnoneRmaGexnv72Ckp5ULZ+eYG+1ncXqELz54xqcvHvGHX37BVx8959m9HX71+YfcuLTKxaXTvPdwl2fvXKezsYTPXj6Af/9nbl+/xKcvn/Iv//B7fv3FJzy7c5P1U2MMNJXSVZ1Be6mQprwwWgtC6KsWMtldwlBbMStTHUx2VzDaWsrJhgLaS9LoKs+kozyd5uJkOirTGOooYrSnmPaGFKpKoykrDKe+WkxVhYjy4lhys0NJTfFGlOCKMN4FYbwLcfGOxAudiIt32FclRGIXxIkC4sXOJGd4k57jT0KqOxn5gaTl+hOV4Ei0yImgSEu8Q03wCTPFL8Icvwhz/CMtCIqxJiTejgixE+EJ9v8vtwcRUWIB0YmuxCa7I0zzIjErgLT8UDIKw8kqiKS+KZea2myaG4vYunSWZw/vcHFtiaubG3zx6Udc3Filr7+dju4GErNiSMgKJa0shvTqaCLSPAmJc0OYEoowJZSwWG+iEvzJKU6kqjGf6qaC/dXh9Lx4BsZaqW0pIqtQRHldDn0jzZRWpVFek0FaVgxOHuY4uFoQGu1LZEIYovR4UvNTCIwOwCvMi9i0WMLFoXhFuOMf64NLgAMhccFkFKUTnhBGdmkWcamxCNPjcfCyxS3wPx7wTj62WAlM8Qh2xtbdnHBRIK4BDmibqWFkq4uTjy2WLiaYORriFeq6Dwt+kZ7EpUVi626BZ4iAUGEAvhEemDoYIPB3wMxeB59QZzKLEsksSiSjUExcShjOXjb4h3sQkxj6XyAiPT+J+JQoIhPDiE2JIS49juD4YBy8HXDwdiAxN5GShhJi02LJr86nqq2K0sZSwsXh2HrYEhATQFpRGtEp0eQUZ+MV6IlviA8JqUIyC9OoaionpySTxMwEmrvr6B3pIK8skyhRKNnFKWQXpxAtDqGxs4ry2kJyitLIKkghPTeRvJIMEtPjiBGFEBjuSUl1NgmpEaTnJeDiZU1sYhAt3ZWkZMcQHueDm58VAREupOZGU1KTTni8FwERLpTUpFPZmMP86iiL6+O8+9Ft3v3oNhUN2Vg66uAdbE9hZQp9I800tJeSmhNLeV0OVY35jM/1/j10iQIQpYVTWJFGRr5wfztifmWcwrIkCspT8Q5yRpQVT2B0AIJAD/SszNCxskLBwAAZbT0kNfSR1NBHWsMASTU9jitockhKeb9l8KiUGkckVTkiqfrDl6F7J6Wgw+uH5XjrxBmqGMIAACAASURBVN5nXz0kw2EJFU7IavKT1yU4Iau9/+6RVzXGzScK/1AxusaOvPaWPFIKerx1QpXDEmpIK+pzXEaLVw/J8cYRRWRUDPfKYGQ09h/08pqmSCrrc0xeez8HoaRjwRsnlJFVN8bc0QdlXUvkNEwwsnFHzcAGFT0rFLXN9/MSf1sbK61quA8bR+W0OCavvb89oahtjoqOJQoaxmgYWHNEeg+MpJX10DW2R1Z5DxhUtE2RVNDCySOIvKJaQqLFOLsFIkorwMBCgKVTAKZ2PihqWRIuzMHFJxo9c1fkNcxR1bNF08gRTSNH1PTtUNWzRU3fDmUda2TVTDmmqI+irjVSaiZomjqjbuy4n7/QMHFCzcgBfWsP1I0dkdU0R8XADi0zF9SNHVE1tMfAxh1jey9sPUKwFASgamiLkp4VRnaeWLsFYe0WhJyWGfLa5qga2iKpaoielStRyflkljbi4huOkY0rJrauvPqWJAd+8vre6NxPXuPAgZ/+LyHiJ/9/hIixkVGmJia5tHGRtpZWykpKOXPqNBNj43R3dnHm1GmGB4eoKCunoqycyfEJdm7c5OrlK2xtXWJtbYWtrUssLs4zPj7O/Pw8586ucn79Ek8ev+DWzjt0dw5jZGBNUEAsImEW4aEijI1tcXTxQpycgSgpEyVVHVTUjDhw4C1U1ExpbR+l/+QpYuOzkZTW4tXXpbGx8yI5tYiRsXls7Dw5ekINFXUzFFWMeeOQPEel1Cgoa8LEyhVpRV0OvHIUHRN7BH4RaJnYoaRjiqSyDgdePYKUih5F5V1ECwswNnNDRkGHAwfe5OgxKWRlFFFVVScqKoqRkRE6u3qoa2qlqLSK0anTTJ1ZQ9fMnhOqehx4S5oTKrq8cUIRSSVtXjsoxTEJRTQ0DOho7eP99z7ixbvvMzczS01VNSPDg1y7vk1Pdydnz8xz48pVnj16zLuPn/D4/gMe3nuHW9dvcHH9PGury8xMT7Iwf5p7d2/z9u4Od++8zeXtTc6eXWJ8aoH+oTlGxs+RnFmOooYFumYCJJX2KtaOyOvyk8NyHDgoyWtHZdHQN2fy9Dk2r95icGwKcUY2G9dvUtXcgZKuMQpaxpg5e+8vNDp5h6KgYUyMOIuu3lHW17e5eX2Xpw+esb1xmbt3HvLus/d5/uwl77/3kg/fe8HO9W0uX1zl2cM73Lh6kcub5zl9apba2lri4hPx9AnGxs4TQxNbHB3cSRKn8vD+E86dW2Zzc5u1tTV6enrIzc8jMCiEgsJSMrILcBL4Iq+oy6uvS/PKqzJISGr/byHiuJQyx6WUkZRVQ1ZRC1klDaQV1JBV0kBVVR1Pe0syogLwstTFxVAZH3MtIpxMSPK2JdbFGKGrKQluJsQ46ZMV5EB3oZjBinT6SpKZbC7kdE8lA9UZjDUVsrM0xtmTDbQXJTLXUcVEUxErA/VcGG3i0kQzF8bqWRuuYmO8hpvzrTw4P8D1uRa2JuqYbsigUuhBkrsBqZ6mtKQGc7a9iHMdxZxqyWOho5jR6jRGa9OZaSlgrreG25f3Nig+fLjDrbNDLHT+8Jn6XDrL0umuLeDCmUnmJ4eYGx/k5pVNfv31l/zq6y/59qvPefLwLvPzU8zMjHByoJuR4X4W5qaZGR9huKeLiZP9DLS1MDc8wINrl7m+vsjS5EnODHfSW1vASHsNI11tXFo6yzvXL3P36iWWZke4sDjN+qkxWivy6W0oZ360l61zc9y6uMzG6WkeXN3m8fXrDDY38Pz+Hb74+D3ef3Kfp/du8cHTd/jt15/x1z//nn/+w2/4+tP3+eyDd/ndr7/hj9//mt9/9yv++P1v+MNvf80ff/cdf/z99/zxd9/zh++/43e/+RXfffs1n7z3lPWpHrbm+nh4cY5zJ2uYaSlgsb+Ki1Nt9FUk012WyOmBOoY7ahjtaeb2lfP7TU2/+OgZi1ODbJyd4ftffMyHT+7wh28/40+//oLfff0JX37whK8+fMru9ipTJ1tprs7j0e3L/OV33/DLLz7kq09e8Pn77/IPv/6a6xeWWZoapLe+iPoCIS1FsfRVieitiKG5IJT+xnQ6a9OZH65nbaaLyc5KTg80MNFeyUhzKUNNRXRVZdHfkMvMYA2zw9V0NqVRVRpNVVkMrS0Z1NWlUFYSR25uGGlpvojF7sTHuxAT44hYJCBB6ExMtC2REVbExtiRKBaQnOSGSOxCUroXiRleRAodEKa4EZ/sSlCkJWGxtgSEm+MbYkJAuDkBUXth68Boqz2IiLMlTGhPVIID0SJHYsROf3fRor2LT3YnPtmdhFRPkjJ9Sc8NIacoksLyOEqqxGTkRBASLmBmto+vv/6QR/d3WDl3iovnl3l75yoz02OUVxRQWplNfGooouww4rIDic3dszQl50ZQUJ5KXmky4vQIkrOiKanOpKw2m4x8IXFJwYjSwknPi6eps5zckiRyS5KoaS6kprmQvLJEyuuziErwx8XLEt9gV+KSwxGlxxMU5Y9PmDeOXg64B7rh7OOEk489ATF+BMT64BXuRnhCGDll2SRkCEnNTyGnPJPAGD9C4gNx9LbDwtkYe08rHL1tfthgcMPM0YCAaC+0zVQxdzLCM0SAo7cNli4mWLqY7FermjoY4BHssr8gHRTrS3RyGOGiICxdTBD4O2DtYox3iAsJ6ZGExPrgH+FOXEoYvqFumNrqERDh+XcPYnGGkKKqfIqrCyioyicoJpCY1Bi8w73xjfTFxt0GJT0lnP2ciUmNoaajhur2avqn+gkRhmDiYEKYKIwQYQixabFU1JeTkCokJTuZ9r42iqryyS3NIjQ2iORsMeX1ReSUpFNcnUdbXyMhMb5kFiZR01KKMDWS0Gh/xGmxFJRl0dRRQ1lNHuK0aJw9rDG21Ca7KInwOD8sHQyITQyhtqWIosp0IuJ9CYv1Ji45kKAoVzwCbAiOdiM83ovs4gS6Bmupbs7j5EQLG1fn+eb7D/n5t+8yONm6H54emmrjzPIY/aMtdPTX0thRRmJGJPllKZTVZiNOj2BhdYK5s8NECv3w8LejtCaLgHBXMvKFNLSXkpweSVSCPxHx/niFuuPg6YiTnzuymupompsjq6uLlKYOx1X3TkJVl+PK2hyVU+egpNJ/AYj/FUgcOq6EtKIuEnJavHJQGkl5bdR1LTkmrc4rB2U5IauNlYMvcYn5BIYnISGnw4FXJVBUN+W4jNY+REgp6CGjZICEnA4nZLWRUTFEUlEPSWV9ZNSM9tUFWXVjFLXN9+1MUioGGFq74R4Yi7GtB1Yu/sQk5+MVIvw7gJBSMdhXMH60ex+UVN23Sf0YzP5R6fhxbVpSQQtbF19CY5IJiU7C2skbz4AoYsRZ+0FkEytXWnvHWVi5jItPKMek1dE3d0JR2xxJJUP0zF0Jic0ku6QZM3tfjsrqoKBpgZq+HZpGjmgZO6Fh6IC6gT3qBvao6tmioGnBm1IaKOnZoG7siI6FKzIaZli4BKJp6oyBjSdKejZomDihoGOFlJoJqob2aJsLUDd2RMXADktBAEZ2nuhaClA3tkfV0BZjey+s3YIwsHFHTsuMI/LayGiYIK9tjqSqISYO3niHi7H1CEHf0hlTew+sXXx47bAUB1499B8B6/9OEFFRVs7UxOQ+KPy4SbBwZp7+3j6Wzp7j1Owcp+dOMTw4RH9vH1uXNrl1c4etrUvMzk5z7twis7PT9PT0MDExwdmzS1zc2ObixmVuv32focFJ3njtOAcOHOLN1yVxsPOiuLiW+flVJmfOkJNfRkx8Mkqqehw5pshxCVVq6npp7xwnMFjEsRNqvHVEgYioFDy9w/HyieCV105wXEoNGwdvlFRNMLFw4Y0j8iioGdE7NIc4rQiBTzjR4mwEfhHIaxpzTF6DA2+e4MBPD3FUToMjEtpYOwSha+CItLw2srLqyMgq8eorb+Lg4MT4+DjLy8ucv7DJ9tUdVta3uP3Ou9S19iOlpMtRJV1+JqnMIVk1fvqWNLJq+hyXUuX1gxJISyuztrzB0MlRmhtbmJnaU3u6uzqYnp5kfv40FzfOc//OXT587yUfv/8BH7x4j6cPH3H50iYzE5Ocmp1jemqCa1eu8vzdp1zauMjCmXnOnDrN0OAYNfUd1DT1kZFXg7NXOFLKe37Enx1V4biSEccUDVHWt/3hH90IPXMHGtr7qaprJzJORE5hCaVVtWQUFCNKyyGjsIK+sVmqmnvwCIzCyNoFF68Qqus72Hn7ARsX9/6eTx8/59OPP+e95x9weesauztv887de0yMDDNyso/bN6+ye/MKq0vzLMzPsbKywqXNKwyOTBMUFo+mvjX6xvYcl1TCzs6VldUNJqdOMTg6QX1zG2VV1Ti7uRMWFcvJ4QmKy2rRM7Ti2Alljh5X5tgJNY6dUOPICeX9+1uIOCapwjFJFU5I7zU7ScioIi2vgazS3skoqiMvr0iAuyONBWkEOpkS7GRCgJ0+QXa6xLmbIfI0oyDClQqhL5mB9qT6WtOQFkFXgYi2nDh6SpM51VlOa4GQnvI0Prh9iQeXz3KysYixripq8kWMdJRzaqCB5cl2Lsx2cXGuk825di5MNbEyWsvlM51cmm1lfayewaokCiOcqYrzZKo6jdXuMpY7SzjVmMN8Sz6jVSmM16Uz055Pb6WYttI45hrSubY4xKdP7/LVxy94uLPF1rlpxtqrme5v4/ziLNvnl7h/e4fnTx7y5Wcf8/Debd5//pTdG1eZmDhJa2stjQ3VTE8Ms760yOnpCSYHB1iYnqSjrobZkQHuXNnk8vJpzgz1MNPfRm99CYMt1WyePcWn7z7m8c4Vvnz/Gctzo4x0NzLd38ZQWy1tlQVcWTnN5eXTbJ6d5dLiHP/+T7/nd59/yuxAL0/v32Hl1DgnW6qZ6mvlzEgPF85M8OV7D/m3P/ySp7uXubg4waWFKVZmhpkb7GRxvJ/1U2O8vbnCjY0V1s9Mc3V1nqe3Nnm2u8Uvv/yUn798zKXZHhb7q1jsr+JsbyXn+qo4P97MfG8FU60FTHWUc3lphgc7W/zmiw/493/+Pf/03Vf84dvPWJ+fZLCjnltbq/z8vYf803df8YuPnvGX77/mi/cfc2lpjvG+FiYHWuhsKOTf/vRL/v1ffs+fv/+az957zG++/JiHu1c5Oz3ERG8jrRUZNOQL6alKYqI1i5GGRFqLwmkujaW2MIaxjkKurYwwP9jA5plBVie6me2pY6qrip6aHLpqcxjrqWC4p5TG6kQqi2OorxZTU5NEeZWIkvJ4CktiKCgIJyPDn4QEV6Ki7BEluJAgdCY2xo6YaFtECc6kp3mRke5Ncoo7cWIX4pIEBEdZEZXgSKTQAb9QU0KirfEPM8M/zIyA8D0FIiDKkoAoS4JirAkT2hMtciI20ZnYRGeEyQKEKa4kpLgSnyxAmORKXJKAOLErMWIB8YluiNO9Sc0MJD03hPziaEorxWTmRhIU6sz8wjCffPqEh+/c5N0n97ize5Uzp6dpa20gKzuZorIMknNiyC4XIcoLISbLl5hMf5JzoigoT6WgPJXMggTKarPpOllPS3clWYUiKupzqW0pormrguqmArIKRbT1VjMw1kpGvpDqlnzKG7LxDXPBO8QFYWokccmRhMYGYWxtgL2HHQ6e9niFeGJobYCdhzXZZRmkFoiJTg4jTBhKTHI0oswEohIjya3I+iErEIyNmyWO3jb4RXoi8HfAPcgZgb89zr62OPnYoGogj56lJm6BThja6GDuZIR7kPP+wNvfbje4BzkTGONDcJwfEeJgbN0tcPCyxjPICZ9QAeFCf1z97LB2Md7bo8hNwCvIBVuB2Q9r234kZycgTI0lvzyHvLJs8stz8A71IrM0E2c/Z8ydzbEUWKJnpUdATAAxqTEU1haSkJVAZWslomwR3uHe+Ef74+TrRGK2GFFaAv5hfsQlxVLZUEFuaRbiDCHB0QHklmaRUZDM5JkRGjtr6Bhopm+0ndrWMoqqsqlpKSUjL4nK+mIy85OJT4rEzceesBg/3H0dsHEyISLen7RcIa4+thRXZVFRn0tojBdBke5kFiTg7GWGX5gTgZECQmM9CI/3IrMwntbeCsrqMklIC6G8PovOkzVUNeWSXZxAbWsBHQPVlNSkk1UoorAijfq2Egor0ogU+hEe50NyVjTClFAy8oVU1OdSWpNFfVsJOcWJePjbUVKdSV5pMvHiINJyhbT21mHrboWjjzP6NqYoG+lzQlWN46oaHFXW4LDi3h1T0tq7H61Mkv/f9+ZRhb29I1lNDh5T5ISsJtqGtji5BxMSlYyBmQu+wQm4+0ajrGnOcRkt5FWNkVU23N9O+hEcJOV1MTQX4O4bjaW9D8fltPcsTz+sVsuqG+8rBzpmTlg4+eLoFUZUYi55FS1EiLKRVTdG19yZkLh0dM2d9yHjR2j4zxChpGOBlIoBh2U0kFIxQFnXcn+/wt4tEHU9CwbGTvPL7/7M7Ycv6RyYpGdohvWtW1y8eofHLz5n6+YD+sfO0D92hvD4TKRVDXH2iSAkLh11A3uOyupgaudDQ+c4zt5R6Fu4oaBpgY6pC4palihpW6GoZYm8hjnyGuYoalmiomuDqp7tD6N1VqgY2GFk542yvi3+0WlombmgaeqMpKoxSno2yGtbIqtpjoaJE3pW7uhYuKJn5Y65sx9aZk6oG9ujZeaEnpUrJg7e6Fu7IatpyptSauhaCtAyc0JR1xIjO0/0rd2QUjNCUtUQDSMbLJ19sBH47tmZ/gYifvrTV/77QERQQCBjI6MUFxaRn5tHokhMX08vayur+4/WuppaOtraGRsZZWxklDOnTtPf28fY2Ajj46PMzExRWlqMSCSira2NqakZhofGWV+7xPn1TcSidF579TAKcpq4uwZQkFfJxsZVnj57yfVbt2nr7CMlPY83DknyymsneOU1CYJDRXT1TJCeWYahsQNHjyvT0jZER9coEVHJaOlYcEJajeNSqnj6RhIZm4qiqgFvHpYlIDyB6qYeMgqqqWjoxsE9iONyeyuPh6RUOCqnwStH5PnJ6zJIyOlx4GcnOHDgEG+8cQIraweCg8JZWDjL2bNnmZub48bNt7m5e4/tq7usX7yOuZ07R6TVOKqki5q5I8eUtDlwUJKDEorIKGhz6IgMzs5e1FU3ERstpKqimvXV89y8foP1tRWmpyfZ2DjP1ubFvWXnnRvcu3ubJ48e8/jhI65ducri/AKT4xMszi9w49pNNs5f4PTcGVaX1xgbGSc0JApHgT8VdT0IvKI4LqvLERldZDUteVNSmzeltTlwSIETqkZYCgJw8Q3noIQiNgJvxOn5mFjaomdkjJWNNbmFRbR19dJzcoSl9YtcvHqLqsZOcoqrWVi6yMqFbdY3rrC8coFnT1/yzt2HbG9eZWpiltWzK2xe2GDh1BydLY2sLJ7h3u2b1NeUMzrYz/raCtdv7HDr9n0u77xDx8AUrn6xyKkZY2wpwMRaQHF5A83tA6TnFBEYFkPv4CjZBSX4BIZS3dBGeIwITV0zFJX1OXRYnkOHFZGV1/svAPEfIPEfEHFCWgUJGVUkZdWQUVRHTlkTGUV1pGXk8PdwprYwlUAXcyI9rQlzMcXfWotQe13C7bUpj/eirziBlsxwsoLsyAlzpioxgOrUYKpTQukrSaYyKZSGrHje3Vnnye4FBrurGeito6QombqaXJobi+jtqmR2rJ2LiyNcXh5nebyN4dYCzk21cm6qmctn+1kba6K3RMzJUjErnWWsd5Wz0JjLeGki0zXpTFQnM16XykRLJgP1yUx25zHbkMFASTx9RUKG6vLYXj7FJy+f8fnHH/Dy2UN2r22xc3WL95495tnTx7x4/ox7d2/zxeef8eD+Hc6cmaS+vpSG2jIWTk9ycW2JU1NjnJ4YY3t9laHOduZGT3Jh4RSLU4PMDXZxaqiL4Y4a+psq2d1Y5cWdXf7td79m99Ia20un6G0opyo3hVPDHazODbG9PMOT21d4eGubv/7pe/7y22/50zdf8fVHL/mH73/Dy8d3mBvpoaepko66UkZ7mrl/c5OvP36XF/d3uLx2hhvnz3J5+RTL00MsTQ2yNjfK7qVlts7NsjE/yY0L8zy6cZ5HV5a5f/kc337+ES8fvs3qUANrQ/XMtRUx21rIxmgrNxYGWRlqZKyllG8/fAx/+R1/+c2X/PWPv+KLFw94vLPF+qkxxrubuLJymg8f7vLP333FJ0/u8N3PX/LVy0dsnp3hZEs1PQ0lLE738m9/+iXffvqc//H7b/nrP37Hn379BY92L7N5dobJvgZaK9JpLRHTW53MYF0yfZXxdJZF016ZQF1JDP3N2VxbH2N5sp3NhZOsTXUz0lLCUHMJ7eXptFak099SQHdzHpXFcRTnRlBeGr8HEBVCCktjKSiJIb8ogsycIMTJnsTFORMX64Aw3glRvCOieEeSxQIyUj1JS3YnQehEtNCRGLEzwVFWxIidiRE7ExRpSXicHYERFgRGWOwpEeHm+0ARGmNDbKILojSPvTB2ojPxYmfik1xISBIgTBaQkOiKMMmVhER34sSuiJI8SM7wJT0riLSsIPIKIymrSqS8OgVRUgADJ+u5sHGK3d1NvvrqQ548ucu5c3O0ttbS3llHe3cNYfFeRKf4k1YaTVp5FLGZ/lQ25VLdVLBvNfnRptTRX0t+WQoj0110naynd7iJivpcCivS6B1uomeokZikIKraCsipSEIQYEtAtBexqRG4Bwlw8LRHz0KXsNhQXH0ECHycsHO1RpwRR/dQG/nlGcQmhSFMjydCFE6oMIikXBFBsf4kZMbtW5McvW3wDturOPUIdsbM0YDIxGBMHfQxczTAzNEQ1wBHtM3UMHM0xDvMDYG/A54hApx97bDzsMTcyYhQYcA+WITE+yPwd8DGzRx7d3P8I9zJLUsluyQZnxBXIoSBFFfnkJYnwjvYjdRcMfXtNYyfGqG4uoC8smzC40PwDHRD4OdCSl4ydu62WDiZYy2wQstEk0hxBA1d9bT2t5BemIYoM4G0gtT9zIc4S0T3SBfldWUEhPvj5uuKk4cjYXHBBET44hvqRUxiJDYu5iRnJ5CSIyItL5HS2jzC4wPIKkqmqaua/NJM8ksziYgLIDTal6AILzLzEwmK9MTMVhfvIGcy8kU0dpRRXJVBQmoY6XnxhMd7MXmmlxef3GV9+xSZhfF4BNjgGWhLXHIgydmRCHwsCI/3IjBSQFCUK6GxHgRGCgiMFBAe70WE0Bs3XxtiE4NISA0jRhxIZkEC+WUpFFdlUNtSRFVjPoUVabT2VHHp2jn6RprJLhKTkS+ktCaLgvJ02vvq6BpsxtVfgIufG8r62mhbmXNITp4jSqocVlTjLbm9Oyqnvneyav9HEPHWCWUU1Iz2tpEOy+HsEYJfiBD/0AQq6roIi0nH0FzAwWPKHDqugpSCHgePKfP6YQXkVY1RUDNBWdMcRXVTNPRscPWOJEaUi7tvNHJqxkgp6SOrboy8pinSqob7a9QqelboWbjg6h9NS98kSTkVaJk47EPBj2Hs/7wz8ePGxI/5CEVt8/1AtoKWGWoGNvt2JgsHL2KEacyeWeXm7kMGhmfIK6pmfHqRK7cesra5w9LGDT7/5T+y++ADqltPYmK799B3DYxHSs2EY3K6qBvYY+0ShF94Mj97SwF1A3tUdG147agykkqGSCkbIatmiryGOXLqZshrmKOkbYWavh0yGmYcktFCUtUYc+cAVA3tcQsS7o0H/9AMpWfljr61BzoWruhbe2Bg44mBjScWLoGoGNigqGuJvrUbloIANE0dkVY3Rk7LDGV9a+S1zTFz8kXXUoC8tjmapo6oGtqiqGuJqaMPZg6eOHqF7EHEq4f3IOKnr/73gwhrSysmxsZpbmyip6ubJHEiVRWVTI5P0NrcwkBfP+2tbfs/n5qd21cpBgb6qKuroaqqgpycLAoLC2lpaaGkpIzExGQ62ns4OTCKp0cAtjYuJAhTqa/tYHR4jrt3HvPu8/fZuX2PprZO9I3MOXJcFglpFY4cU0RV3YSKqnaCQhKQktHk0GE5mltPUlPfgZmlE+paxjg6+2Fq6cIJaTU8fMJx9QzhmKQKx2XViU3MJiOvir7R0xRVtWJm58FBSWUOSakgqazLgTekOHRcjdfeUsTA2AkzKwGqqvokp2TS0z3AxsYlVldX2dzc5oMPP2V9Y5v5sxcYnVxE19geExs3jijqYOsbjqUgACUdM147KouUnDoS0kqER8RioGdMcmIKl7eusHVpmwvr53n6+AlXr15maeksOzs3uHRpY98Sdnv3be7du8fbt3a5fvUal7eucHnrCm/fus3G+YusrVxg/vRZGutbsLdzRVndmJCYNCTk9Xn1iBInlI05KKPDz46pIadtg7SGBWbOQTj5RmNk58kJRW3kNQyxcfZBQVWbw0ePIBTGMTk5yfDIGLNzpzm7ss76xjanF5YpLqumtqGViuomGpva2b11j+vXdjm7sEx1ZR3BfkGcm1/g2vYWN69e4cn9uzy5f5frlzdpa6pn6dwi165d4+LWNS5sXefmvefMLW8TIsxFXtsaMwdv9CycUNAwRtPIGl0ze5y9g6hq7sLe1RfPgAgaWnoJiUhAQUUfCSk13jwky3EJVY5LqP4XePiPU+aohPK+CiEpq4aEjCpS8qrIKWvuKRJyCthZGhMf6o2XvTGBAlOCnY3xMFfG20wRLyMZxJ7GVIl9aMkMJzfcCbGXOYVxnjRmR1KXEUZXnpiugkQGqnK4sTrNpdUpmpqLqW0pobguj6zSVDJLUsgrSaOuoZipsW7WFiaYH+umr6mE7rYi+rtKWD7dw9biIPN91ZxpL+F8bw0r7SWstBYxW5nGfEMW03UpDFeJ6K+Ko708ktH2NJb7KhmuTqUjT0hhvB9F4lCG2qp5+9olvvniM77/7jd8+/UveP78GTs7N7hze5dvSlkZiwAAIABJREFUvv4K+L/51S9/weLiDE1NFbQ2VXNmbpxzZ2aZnRhhfXGe29eucGvrElfWV9lYPM3y7DhLsyOcmzzJRE8z3XWlrM9O8Mmj+7y7e52TTdW0VxZQW5BOfXE682PddNYWMtJdz/bqad69d51vP33B21c22Fpe5NdffMKffv9bfvXVp2yuLNLX3sipiSE+ffkU/q8/84dff8mt7fNcXDrNvRtbPLy1zbULZ7m4MMW5yZOcPz3O8sxJdi6cYefCGS6eHuT6uVEeb5/hzvk5fv7BU7764AnbM13MtRUx31nBYncV54dbWTrZyPbcIN9/+hz+51/407ef8c/ffcWvPnnO6uwIEz3NLI7301Nfxsb8JO/evsr19QV+9clzPnr0NlN9rYx21ZEjDmV5pp+1U8PMDLXzYGcT/udfePlwlw+f3Oada+ssjHfRVZVFS7GIlqJYmvIiaC0Io7sqntaqeBrKY+moSWLtVAer0+2sTHWwOtnFWFsZAw2F9Nbm0d9UyEhXBf3tRdRXJlNaGE1xYTQlFULySqLJyAslOd0fUYonwiR34hIExMQ7ExO7p0akJLqSLBaQJHIhMcGZhBh7osItiYi2JVLoQEC4+X4W4kdQ8As1JSjSksAIC/zDzPALNcU/zIywWFuESXuB7Bihw99dbIIjcSIn4kUuCMUCUtJ9SUr1Ji3Tn9yCMPIKI8ktiKC4LI66hgwKSoSkZYbT2JzH/MIgO7c2uHf/GpcuLXF2aYamlkqa2ytp7qogOtGfuPQgYjL8iM8OJK00ms7BWroHG2jtqaKutZiW7kq6BxuobyshsyCBsdkeSqozqW4qoLQmi+qmAqqbCsgrTSYs3of0YiHRaUG4BtnjF+mBb4QHJvaGmDmY4h7oRmhMCG6+rngEuBItjqCspojS6nyEyVGI02JJzk7ALcCVsIRgopLC961MxnZ6mNjr4x7kjF+kJ26BjniHuWLuZEhMShi6Fuo4eFntg4GxnR6mDgbYuJljbKeHnqUm6kZKGNroYOFsTEC0Ny5+9niGCAgXBRGTEk5AtDeOnpb4hArIKBRT3VKMKD2ayIQgckpSEaVHE5ccSVldIX2j3SxtLNIx0EpZXTHewR7om+tg42pNcGwQPmHexKXGEhIXjIaROoHRAUzMj5NRlE6EKBwTO2McvRwIiPLHI8idxGwx1a1VzC7OUFFfTkp2Mk4ejviFeWPvZoOjhx1BUf4IU6NxcLcmqyiVgops3PwcEPjYMTjZTUtPLVUNJaTliAmO9CZGFEJKVjzFldnklqSQWSAmqzCRxIw9VeDHx3tUgj9BUa7UtRWSnB1JQ0cxdW2FFFQkk5i51+KUkBZCQIQLYXGepOfHUttaQE1LPqL0ULyC7AiP96KkJp2U7Biauyooq80mpziR8rocWror6Ryo49z5aYqrMsgvSyExI5KK+lwmTvWxeX2Jlu5KBic66RxooH+sg1BhEF5hXpg6WKCgo4Givj5HlZQ5pqLOUWUNjiho7IGEtAqHpJQ5JLmXn/zRsvSf4eFHm9Prh+WQUzHg4DFFDM2dqW7spbiyFXffSIIiEjksoYaCmgmyyoYcldLgmLQmx2W0OCatiaS8LipaFiiomaCua42Nkz/uvtE4uYdibOmGlpE9x2S1kNMwQUXPCgUts/3A84+KgomdJx5BcSjpWHBISg1lXct92FDQMtv/7N/WxP5oazqhqMshKTWkVQ33w8Y/qhiF1e3klzfR1NZPWWUDLe0DXN+5z4MnH3Bj9yHtfeMkZZSQmFlGz+gZosT5qBjYoahrjbSGBbJaVhxTMsJSEERQdDr+ESnombtiIwjG0ilgPxMhp26GgqbFvvKgqGWJpJIhJxT0kVI2QtXQHml1U7TMXHALEqJm5IC2uWB/40LLzAVz5wAsXAIxsvNGz8p9Pw+hZ+WOsr41EioG+yChYmDDCWV9ZDRMUDW03f9dWd8adWN7Tijro2XmhE9EIoGxaQj8InDyDsXW1Y+fHTzBgVcO/ve0M5WXlrFx/gITY+OMDA1TWV7B6PAIk+MT5GRl09/bx+WtbbYubbK6vML5tXWWzy2xsrRMb08X+Xk5ZKZnUFJUTHNjE8WFRfj7BuDj5Ut9bRMrS+tUV9TT1txFc0M72RmFDPSOsnvrHuvnNzgzv0hTczv6Bqa88cYxXn/9OK+9doJXXjmGhIQKb74pxU9+chiBIICxsXnq6jqIjU1BlJRJdl45vgGRWNm6Iq+kja6hFfLKOugb27G8cZ35lS06+ido6hrB3i2QQxLKyKoa8OphWX52SJbDEhoceEUSbT1b1LXNkJFRobGpnYsb22xvX2F6epqrV6+zuraBi5s3ZpZO+AREo6Rhws8OyXJITht1CyfcguIwtnXjkKQS8so6mFrYExgUTqIohe7OHt65e5/3nr/4AQy2uX37Ns+fP+fBo4dcvnqFjUsXubFzk93d22xfvsrFi5tsb1/hxvVdNi9d4drVHdZWN1hd2aCttZvMtFzcBP7oGdmhpmvLK4eUkFYxRULZlJ8eVeXAQQV0bX2ITCujuHmQzPIW5LXN0TV3RE7DkDeOy3PomDTGxsYMnuzn4sZ5bt3c4cvPv+Drr79lfn6R7p4BTg6OIk5MJSpaSH1dM8ND44SFRhEYEIqvtx9ZaencvHqFe7du8e7Dh/z8o/e5t3uTt29eY/PSBmtra1y7fpOta7tce/sh1++9oL53Egv3MOT0bFE3dcLaLQgJFQP0rd1Izq2kpm2A8IQMDkkqYe/qT2lNG25eoRw6Ks+rb0py+LgiSioGvPq65P8WIo5JKiElp460vAYSMqpIyCojp6yJgqo2CoqqmBrp4mJrTKC7DSEe1sT42BLirE+UwIAIBy08DSQJslQgI9iG7DB7Ylz0SAu2pSErgpq0EHryE5lrLmW+t56FsXamJ7qoay0lqyKT3PpCEkpTSShKIz4nEXFOEmWVRXS1N9HdVEt1SQ7ZeUIKSxLp7alg+VQ/a1PdLPc3sNJVzXJrKWvtpSw1F7DeVcJUbTInK2Lpr4mjsTiYlvJwpluL6SlPobM4lZqseNrKMjk93M3FpdM8uHOLJw/e4ZtvfsFvf/sdv/3tb3n58iWffPIJ/+Of/8w3X3/ByGAnne3VDJ/s4MzcOKemxlheOMWNy5vsXr/CJy+e8fDtHbZWz7K5Ms/mymmWZocZ72uhs6aEzdMzfPrgHYab6uitK6cwOZa2inwWxntYPz1CTVEacyOdPNjZ5Pe//JTn93d4+eQu1zZW+cWn7/Ovf/lH/vov/8Q3n33M0wd3+fSDF/zrn/8B/v2vfPvlZ3z780948egu7z+9zzs3t9k4O8PamQnW5ka5vDLLynQ/OxtzbC0MszDUyNaZPm6vjXH1TC8750b5/P2nfPL0HisnG7k218fKUDNnumsZqStgZbidl7ev8K/ff8XPn93h1sYiL+9dY+5kG20VuVxemuHi/Dh9DaX84asP4K9/4o+/+JCv33/IZ09vc3tzietrc0z1N3J2so+tpWnqS7P5/OVDPntxn1tbK3z0+BY7F+dZGG5huLmQzvJEGvIjaCmIoKtSSGNZLE2V8TSXCxnrLubceDMTXeWsTHaxONLKRGcVU901TPbWMtpdSV9bIa31mdSUJ1JSEk9OUSQZheGk5AYjTvMlNtGVaKEz0XFOxMQ7IxILyEj3IT8ngOwMH9KT3EkRCUiKc0IYa09UrD2RQgf8w8wIj7MjPM4On2BjAiMs8A4yIiTSiuAIS4LCLQgMMyco3ILwGFviRS4kpXruKRBCR2Lj7ImNsycu3gFhgtNeC1SyO2lpvqSm+pCdHURpaQzl5UJKSmKpqhLT2pFLQUkchaUJ1DXmMHu6jzOLwwwMtzI43Eb/UCu1jcWU1uTQ0F5Kblki+dXJhCa6E57sSVV7NkXVadS2FNHRX0vvcBN9I837UFHfVsLJ8TZKqjNp662mpbuS4alOGtpLycgXkpgVRXhiAF6RArwi3fCOcMMr3A1bD2vMHEwJiArEK9ATYUo8iWki8kuzqaotISc/hcKSTJrbqknJEeHgZUtUUjjhohASMmOwcTNH4O+AnYclTj42+EV64B7khGeIC+7BDrgHO6BvrY6lizFOPrboW2lhbKeHsZ0e+lZaGNrooGOuvg8SxnZ62HlYYudhSagwgHBREFmlqYiz4xD42OHqa49PiCvJ2fHEJoUREOFJtDjsh7G7gB8UgCJaehr3KkgLM/EK9MTczoyAKH9S81OIEIUj8HMhKjGSwuoCKpsrKG8sI60glajESCydLfAM9kCcJSIuNZaskkzqO+to7GigqLKQ9Lw0QmNCCIsLJjQ2CHGGkJMTfcyvztIz3E52cRpeQa4ERXkjSo8mqyiZho5KohOCSUiJpLQ6l66BJqbnh+gZaqasNhdxehSFFWkkpIbh4GZKclY0hZUpuPpaEpngQ2isB+7+1gRFueLkaYqbnxVxyYGk58eSkhOFb6gjwdFu1LYWMDrbSXt/FSU16RRVpdLUVcrobCdVjfkMT3XTM9RM92AThRUZtPfV0T/axvLGKdp6a6lqLGR0ppfGjgrik8PoH21j8vRJ0vMSaO9voLW3AXsPOxx9nFE30kFRVxNpTU1OqKpxVFmNI0rqHJZX55Cs6j5AvCWhwGFJ5b/LPvxngDgqpcbBY4rIKOmhrGmKq3c4xZWtZOZXY2nvhbyqISpaFhw8psyBnx3n4DHlfRvTUSkNtA3tkVPZa2JS1bbEzMYTU2sPlDXNkVU2REXHEgkF3X1l4Mcl6x9tScfktbFw8kVa1ZBDUmr7TUrHFXTQMLLjoKTqfv3rcQWdfaD4UZmQUTNCz8IFfUsBls5+aJs6om3qSFXLAM8+/pZPfvE7rly/zcVLV1hb2+LW7YesXrjK3PwaRZXNRMSlExCRhKt/NLKa5kiqmWFk74eCgQPHVE0xFYSgb+2FvoUb6gb2HJHRxkYQjJSyEYckNZBWMUZK2WhfjZBWMeaEgj6HpbU4oaCPvIY5Jg6+GNp6YesRhl9UKpqmzkioGKGgs1dfq6xvi66lGzoWrvtB6x+XuRV0rFA3tueYoi5HFXSQ0zJDQccCJT0rlPSskNEwQUnPCgkVA9SM7DCwcUfLzAkH73DCRNl4h4uxcw/E0FqAhaMnh07Ic+Bnb/73DFZfu3KVB+/c59ziWbo7u2hpamZ2eoa8nFymJibp7+1jZWmZy1vbXLtylfXVNVqammlqaKSzo43xsRHGR8eoKCsnKyOT5MQkoiKiycvJp7qyjuVza7Q0tTM5NsvQwBiJCanMTJ7myeMXbG1dprW9jeqaOkrLqnBwdCU4OBoPjyD09Kw4cOAtFBV1kZRUxdXVfw8eROn09o4wOjpLVm4JFdUtFJfVExIuJCouhYNHZCgsbWBs6iyitAKUtUxITC/G3T8KWVUDFDVNOPCTt5BXN+KwhBqvvSXP4eNK/PS141hZObG5dZWtrctMT89y9uxZnj17zuDQGAd+dpCfvHKYiJhUCstbUdO15ZCcNgdek8DAxh15TWNePSKDjqE54uQMIqPiWDizyI1rN7myfZnNi5eYnZ5hdnqGR48e8eTZU3bv3uHS5W22r13nnUePefveOywtrzI9M8f8whLraxe5cX2X69d2GRudZnnpPHOzCzTWtePnF4GFtSdSiobIq1kgp27BgTcVOK5swkEZXVRNBTgGCPGLy6K+dxJpdWNeOybPISlljv+QD7CysmJ+bpb7d27zy198xcsX7/H5Zz9n69ImDx484sqVa5w+Pc/qygW+/OIbWpo7MDG2wNDAFIHAjaGTgzx/8pj3n7/Ly3ef8ejuXe7u3uLOrR1qqqqZmJxmY/Mqp85doLFriNTCWszdQjmiYoKsvi0yOtaomThy4E1pTJ39KWvqI6WgBhk1I6wFfkgoaGNiLeDNw7K88ZYMMgrae6OCirocfEv2/wgipOU1kFHQ3LM2ySghq6SB4v9D3XkGR3mY7dpJPsemCdTbqvfee++9rNpKq1313rsEqqhXEGoIoQJIAoQkECAQvZhmwOAK7iVx4iSuIdUpznV+yOgk5ztnzu9vZ56Zfd/9sbOzszvv9d7Pfd86Rgi09dAQqKAtkCfE24lAd2uE/vZEuJuS6GdJgrcxSV7GhNmoUBDjSkteNDnRLuTFetJanEhTbjyNaTFMNpdzqLeRvW3VjIx20D3cRmZ1LhmNJSRV55JcW0hiaTYxmVIS01PIyculICuLNEkSCSlCkrNiqd2Vz8HxLpam93F8qJ25rp0c76pjemcu8y3FLPVUMlaXwuBOMRNdOfQ2iGipiqSxIJm67AQ6KrPp2lnEeF8ry3NTnFmc5+rF83zx68/5zRe/4ubNm6yurrK2tsY333zDX//6Fz784D1mDx9kZmqYs6cXWFtd5szJBW7fuMKbjx5y+8ZVnrz+GvduXuPCykmur53l5qVVVpfnOTF7kMNjg9xdW2VudB/LMweY6O9iZqSfYweHODV/kLMLM8xPDXNsZpTfff4+3z/7LX/4+ld8/skTPv/kXT7/5H2+//Mf+e6r3/DVF7+Ef/0d/vUP/vDtV/zz+z/Dv/4B//oHf/vT7+Hvf+HrX3/K4zvXuH5uiZXZCZYPj3Jh8SCXlw6wONHNiQMdXDk2xOLYbo7tqePu8n6uHh3j1x8/5emDW5ya6GV5rJur8wc4OdbL2ZkRTk4N87sP3+BXTx9yfGIvHz56hcvLR2ityuf07DgnJvcxN9bHN5++A3/8Lf/89nPuX17h4uIhvv/yUz576x5n58e5duYol0/Nsqd9F9fPLfL2/et8+uQhX/3iCZ+9c5f7V5ZYObyHiZ5qeuvSaKtIpKUsgfadUrqbM2ivS6GnMZuZwXo6a7OYHW5j4UAPM3tbmBlqZby/gZ7dJbTsyqJ5VxYNtelUVUnILowipzyWgsoE8iviyS6KIDUnCEm6H9I0P7KyAykpjaamOoHKMiEl+WEU5gRTlB1MQW4wqRl+SDJ9iUpwIF7iRqzYhZBoK6ISHNa9EfEOCBMcESY4rj+PcyBO5EySxANJqjfpGb6kpnkjka4nQCVL3ElN8yYzK4Cc3GDS0wNIS/MnLy+c6uokamulVFYmsWtXGh3dxXT3V9LVV0Hj7gLaeyopr8kgryiZrr5dNLSVU1CeTl1zMc3dlcRKAxCm+BOS4E601IeC2mR2thazu7uGzoH6jTvKJdWZG3eUmzur2NlSwuhkL50D9Uwc3kv33kbyy1JIy08gShKMd5QroUmBBMX7E5MSjVAqxM7DHq8QbzwDPCiqLCQ1S0pyWhIl5XnUN1UzPNrLnn2d5JdnIc4WES4Koa6tmoR0IW6BjvhHeREo9EHfShPXAHscfaxxC3RAKA3B3FkfOy8zLFwM8I/yxNhOD7dAR+w8LdExF2BgrY2miSqGNjqYOhhg426OhbMxTr62JGXFERLnT2ZJCpJcEeb2Brj7OxAQ4bkBEE5e1j+2WVvjFeRKjDgCcYYIUWocccmxhApD8AzwwDPAg+RsMdmlWeSW5xCfGre+mpUcjau/Cw5e9khzJXgGe2BkY4hHkDvJ2WJiJELiU+Oo79hFUWUhccmxOHo44BngQWhMEAUVuTR27OL2azeZmh+na28rOSXpZBRI6Rho4tTaccrq8klME5KYEo1IGkVqtoikVCHNnTXs7q6jsCIDZy8rvIMcSJCG0dZbR2JaGPHSYAoqpFTsyiavLJmiqlQKKqSExXoSEe9NcXUaLd2VtPXVUFqbQUqOkLyyZLKKRGQWJlDVkEtrbzWde3bSN9RCSnY8WYXJ5Jak0LWnicKKDEYn+xk52EffUCs9gy3sG+9mam6EnsEW9k/vYXSyn33j3RRXZlPXUklDZz3xqQlYudqiZ2WGwMwYbUsrFPUM2ayqyRY1LbaoaLNVaT22dauiJjuUtZBT1fn/QoSGnhVq2ubomThgYuWGua0nju7BWNp7s0NJl5++rISmvi0aeja8tE19PfL131KYtivqoSQwRV3HCoGu9YZqIa9qxDZFXRQ1TDfMzjvUDNmmrIe8hsnGatLzzoh/9zwoapmhZeKAjIr+f8S1Pi+ue762ZGDlRmC0BK+QeETpxUQmZmFi50VkYhZ9o4fpG55m/vgp6ht2U1PTxNqlm6ysXqW9exgXrzAE+lZYOvujpGuNhqkr6sbObBWYs0PbGllde+R0bVHStUVeYIaipgWKmhZsVzFCXmCGio41ChrmqOhYIy8wQ1bNBEVNC9T0bNG3cMfFV0h4fBZmTgGYOvpj5RaCZ2giupbubFc3wcjOBxk1443Oi+e9F1pmLqga2G2cV9A2R0nXEg0TB1QNbNghMN44VtazQlHHAmN7743Xnic5Gdt7Y2jribGtOyq65pg7eLJdSZMXfvoyL/zkv/ivn73MT37ys/85ELFw7DiLCyc4e/oMo8MjDA3uo7uzi9HhEcbH9nPwwATLi0tcXLvA/OwcHW3tdLZ3cGh6hsWFE4yP7WdmaprqyipKioopKymlq6ObvQODjI8dYOHYCVZOnmb28FH2j05waHqWc2cvcOuVe5w9e5a9+waZODjF0PB++geGWFu7zsrKBWprdxMfn0pFRQMDA/tpauqkq2svVdW78PMPobauER//EBKTM+jo3ktmTjEBwVHEJ6YyODLFwL4JBNpmKGsaExgh4ujyGgPDMwh0LXnh57JskddERkEXLQM7XtykyE9/vp3Kynpee/Qmi4vL1NfXU15eyerqeU6eOouPfxhaOhYEhibQOzi9nk1s48MLW9T4qYwAGRVdfrZVEXMbJ6rrGhkZPcBHH3zM119+xcP7Dzh7+gyTEweZOzLLgwev8fC1x5y9eJGTq6ucv3yNlXMXOHn2PLPHTtDdv5fB4XGOHluita2bk6dWGR07SHfXXnq6B2lr7aWhoZOisgZ0TBzZpqCPnLopL8nrsV1gjoqBI+rGLijo2LBDwwKXgFgUdSx4SVYdXTN7Nu1QQ03LgLS0DM6fOc3ltfM8fnCfN157yPtP3uG9d97mnbfe5uk7T3j7zbc4cXyRh/dfQyRKQklJhcSkZI4dW+DalavcvXOLV+/d4fXHr62nM126TEZaOjExcYRHxBAdn0xMchZGNm7I61giMHdDRssKRSMHVE2cUTVxZKuaEdvUjXlhswqapusxbOoGNmyS1WSTrIAtshrrMXfymht+h/X0ped9EOspTVt3CNgmq/GjH2J9hen5OpOCig7yKpooqeugqWeCkZklurraCAQKGOmp4W5vQlywK8WSUErFAUgCLZH6mZPsY0xulBON2RG0FsXTlB9Hd00G0z11TDaXM15fzEhTOQcGmunorKO2rZqK7nqii1IQ7ypGWJ5DWE4qERlSErMySM3OJjM9i9TUVGKlccSnx5JVIKGpuZyD+7pY2N/HXH8Lk83lTDcWcbilmCOthUy35XGwPZuxtgwGGpNorYpioL6YmpwkmstzGGip5fjUfi6dXWbx6BEunjvDX//yJ7744gvu37/P4uIid26/wi9/8SnffvM1N29c4+b1yzx8cIsn7zzm/qu3+OiDd/nVLz/lF59+zMcfvs9nn3zEw/v3eO+dt/no/ac8fniPJ2894tU7N3jj4T0+e/cJj27d5NGdm9y+coHb1y7y5oM7fPHZB7z/9mtcWF3iyZv3+eq3v+BXn33IX//4LX//yzP+/Owbnn37JX969g2/+/wTvvvtL/n+j9/xtz//Af7xPfADP/zz7/Cvf/KPv/6Jv/3p93z/7Ct+99n7PL59mQuLR1g+PMq104d49eJR7qweYXV2L6cnu7gwu4frR4e4eKifO4sT3Fqe5qO3H/P2vRvM9jVz+uAgKxN7WT64j5tnj/P1p09ZnB7l+MEhDvS3cXFplobSHPqbazg80sf5hUNcXJplZqiH166f5+rKMQ6P9HF6/gB31pa4fX6R62ePMbGnlaUj4xybGmZ5foJHdy7x8NZ5PnzrFvcuL3Jsooe50Vam+uvo2ZnB7opkGisTadkppapASG9LLqM9lbRWZzDaUc3scBtTgy2M9eykr6WE3TtzaKhJY2dVCjurJVTVSkjJDSUpJ5jsshgKaxLJLokiuyiC7ILwdR9Cpj+ZWQHk5gRRkBtMQXYQBdlBFOYEk58XQlTceupSTNL6WpMoxYO4ZFei4x0Ii7YmNsGJ6Fh7YuIdEYndECW6EBNrT0ysPYlJ6+pDssT9xw4Kb1LTvJGmeCJOdidJ7EZ2dggZGYGUlsZSUhJDVZWYhoYMSkvjKSlPYGS8kdrGTHa15NDUVkR2QRzp+XFU1udQUptBRmEiyVlRZBaJECb7EZnoRWicG+mF0aQVCCmpSaett46WrmrKarPZtbuU6oYC8stS2N1dw96xdupby+gf3k1LVzX7p/upqs8nLMabqMQAIsSBeEY4E5MeSVC8P4Ex/gTFBqFnoY+TjzN+oX6I08XEJcWSlp1C70A7Pf1tTE4Pk5OfQn55BpklKYQlBFK6q4DssjSsXE1x9rMlLCEAt0AHAqK9cA+2x97bHJcAGyxdDdGzUsXa3RjXgHXPg6GNDpomqmibqWNgrY2hjQ66FhpYuZpiZKtLlDh0vRdCGkFkUghCSTjZZWnESyOxdDSisaOGlBwRVk6mZBRI6drbTnRiBBHxobj4OBItisIv1JdoURQh0cF4BngQFBlIe/9u8sqyKakppKW7kcLKPEKEgTh7O2DhYIqLjyP27jaECAOpaihHmi0mRhyFKDWOil2liNOTiIyPICVbSmKqiI6BVk6eXyQ9P4XJuQOU7ywipySdnJJ0aprK6Rhoor2/kdrmMgors35UmWqoay6lrXcXKdnxZBdJKChPRZweRUScLzFJQfQONRIvDSY5M5LU3GjGD/WQV5ZEQYWUyvocYsQBDI63IcmKorQ2g7qWQkYmu5hb2s/s4hijU91kFYnIKIhnd08VTZ3l9Aw2kVkgJiaateh7AAAgAElEQVQxlKb2GmobS2lsq6azv4m+fW1072mhd7CVmfn9dO9poaWzjr59bewd7SI1W0RxZTan1k7QO9JDjCQWcycrjOys0LYyR1FPnx1aurwop4KirjFbFDXZqqSFvECPbQoC5JS02CarxhZZDRTVjZBR0EZWWY/tijpskdVARdMUBTVDwoRSDM2dUVAzxMMvCp+gWEyt3TGz8UBBzZAdSvobI6tssDFyKoYbI69qtAESWgZ2aBnYoaplsZ7MJFhvqH4ev/rc4/DvrdTPVQk5gfGGwiCvYYKMiv5G58HznglFLTN0zZ3RNnUkLD4dYXIu/pFirFwC1nsZ/KNx9Y9Gz8IF39B4JKl5lJXVMTlzlLljJ8nOr8DU0gUNPSt0TOzRs3BZL7jVtWW7wIIdWrYoGbmgZOTGDi1bfiqjiZm9H9omzvx8uybK2lYYWHqgoGHOZnldVHSs2a5ihIVjABEJ2fiGiXHyjiIwKoVYSSHpxfWkF9cTm1qMk58QLTMXlHStUdC2RFbDjO3qJshrra892XlFoKBtiba5K+pGDqjo26Jh4sCLshobq0s7BMYbXgh1IzsExvYo61mhY+FCYlYZXmEiTB19UTeyQ07TFDmBIeoGVuhbOGJk6bgR8fqTF178nwUR05NTP5p3LzIyNExHWzvFhUUkJ4npaGtn395B9o+OMTI0zPjYfpYXl3j17j3ee/ouN65d59KFi9y8foORoWH27R1kYvwAh6YPMzQ4zNTBaQ4emGRm6hArJ09z/94D3nj8JhfXrnDwwCRnzqwwd3SWo8ePsbR8iouXrnHn7kOWl8/R2bmHiYk5CgoqkEqz8fD0w9rGEYGGDs4uHswfPUHdziYycwopq6yjobkTB2cvHJy9CAqLIzRShKyiNlZ2nuwZneH1p5/x7K+QllPBFnlN5NQMMLJww9rRF1lFbbZsVyEuTsL+8UmOHJljeHiY3Nx8RobH6ejs4/or9wkJE/HCCzJExGYio2iEqVMwCvp2yKgZ89OtSvx0iwJ+wZGM7J/k/NpFfvXLz/nXP3/gxrXrzExNc/P6Da5cuszRo+uJTzfvPmD+1Gkm544xOnWIps4eUjJzCYmMISpGhFiaQWBQOK1t3QwNjzO0bz9Tk0eYmT7K0tIqsaJMlDXMeOHnCqjp2LBD1ZhtqibsEJizWdkINUNHfiojYJOiDrLqBgRGJVJW24yhhQMa2kYUF5UzMX6Qo3PzXLt0mV//4pd88PQJ773zNt999SVP3n6HMyunuXblKm27W9HXN6Srq4e1C5f48OOPuH//PidPnuTVV1/l7t277Ns7xMjIGK27OxncN0pwWAwqAgPU9S1QN7JDRmCCnK4N8vr2aFh5oGriiMDUgW3qhmxR1uOF/5Jjm6oR21WM2Kqo/yNErJvGtvwY5Sojp7GhNGyX10JGTvM/AELm32BDQUXnP2Je1bQMEOgYra8zaepham6Gjq4GRvpauNqZEOptT1KIC2lhzkgCrZD4mhFpr06orRoJ3iZkRDhTJA6kuzabxbEOjvU2MFKbT191LpODrQzua6OmtYrcxjKCMuNJ2lm0ARHhGanEZWSQnJlNSmom4mQpogwJ4hwJaXlSsnKSKcqWUl+cxd76Cma66jnUXsPh9gqmW4uZaitgpquQia5c+hvENJWE01VTREtF7jpATI/y6O4Nbl65wPG5wzx98ja//+4bfvjhB548ecI777wF/MC333zF57/8jENT41RV5NDX08CRQyMMDbZzfH6Sq5fOcurEUSb3DzN9YIwjUxNcPXeGc8snmBkfYnZyhJGBDo5Nj7I8fYCJnlYO9rbRWlVIT30ZBwdaWZzZR8fOQnbX5bNybJyHN89x5sQUq0uHOTF7gKeP7sJff8/b929w4/wyr926wrMvfwX//B7++Tf+9v1f+NMfn/HHP/yev/7lT+tg8c/v+ct3v+PTp6/z6rVzXFmZ4+LSJLfPHeH+haPcPjvDtaVxri2McGl2H+em+5npqGKmu44Lx6f47S8/4fVbVzk61MVMXytzwz2sHDnAO/eucXXlGBeXZjl3fIajBwbZVZzFQEstvY1VHB7p49rp40zu7aS3sYrJvZ2sHpvm+pkFLi/PMbGnlQP9bRwZ38P0SC8TQ10M97Vw9NAI184v8uCVc1xdnWdhaoDZsQ4m9zYxObCLYwc76KjPoKMpi52lCfTvLmSkq4q2mkz6G4rY01TCSFct/btLad+ZS311KnUVEipLEyjIiyIjO5iU3FBSiyIpqk2isCaR9IIwMgvCyC2KJDUrEEmq9/pqUZoPGem+ZKb5kJnmQ1bq+rnYRGeixc7Eil2Il7iRIHXfgIhwoQ3xiS7EJjgRn+iCROpJssSDBJEzoh+PJVIPUlK9SEv32Zj0DN8NJSIjI5CYGEeSk73Izg6hoiKRnTtTqaxMorElm8lDHdQ2plNSJSa/QkS8NIDEjBCKa1MpqEkhNV+IMNkPUXoI4QmeRIt9CE/wWIeIvGgKKqTUNhVRuSuPosp0yutyyC4SU1SZzqFjo+wZbaOqPp/Wnlr6h3dz8MggxVUZRCX4E50UiL/QAwd/G0oaConPEGLmZIZLgAvugR4Y25rgF+pHckYyUXGRiFOTaGiuo72rif69ncSJwomID8Q7zA3XAAfi06KJkUbg5GuLT7gbEYlBuAU64BXmhJ2XGZauhjj6WmLtboypozZOflbYeVpg5miInqUm2mbq6JgL0LXQQN9KCwNrbYxsdbF2M8Mj2BmPYGd8IzxIyoojOSeB9CIJhZVZmNjoIs1OoKAiE0mWCEmWiPKdJbT2NpNRkEpQlD8e/u7YutiQII1HnJ7037ojGtp3UrGrlDiJEHd/F6yczDGw0EVBIIswKZKB0V72jPUhzhDR2tvM+KFRapuriBXHIEpJoKq+krTcVJIzE8kvzyExLZ4QYSBxkijs3Cxx8bEnszCFgopM/MM9sHY2wTvYhfBYP/LL0qhpLKZrz/pFfU7xespWeV0OAeGueAfbUVydhjDJn6T0UFJyoti7v4Xi6hTq20pITAsjOtFvoyMiThLEzt1FlNZmMDjeRkt3JQdn99DSXblRLtfUWU5pTdb6e9UXMz03xvziFNfvrLF29RSLp2fJL00nQRLJseUZbt2/TG1jKanZIvJL00nJSqCkJp/q5ioySrLwCvXF0M4cLUszlA0MeFlFhZ8rqiCjroOCjhEvblfhxe0qbJZV5efbFNmhoIGMnDpb5ARs2q7OzzYpoqBmiIqmKbLKemjoWaGhZ0VJVQvOnqHIqxpgYeeFnUsA+qaOGJg5sVVO8/8LEM/PPQcJVS0LVDTNUVAzZruyPjtUDNiuarABEbLqRsiqG7FDzZDtqgb/ARTPnz8/lhMYb/ggtinroaRtjpaJA4bW7li5BJCUWUqMJA8LJz/UDWwwsHIjLqUAZR0LtEwcMLX1wNreA2FcMlm5ZfgFRaOtb4WhhRNGVq68LKeJmqE9aob2KOjYsF1gwXZNG+T1HZHXd0ZGwxo5TUu2KuqzWV4XNb31puuXdmgho2yIs080Lr5CHL0iCRamESnKwdknGjf/WNLy62jsHCUpuxL/6BTMnAIQGDuirGeDir4tKvq2KOvZoGHihIGNF5qmzniFJWFo6426kQOaps5sUzVC19IVgbE96kZ2vKygjZaZE6oGNijpWm5EvupZuZGQUUK0JA91Izt0LV3Zrm6EnVcYXiGxuPhFYOvmj6mNywZE/I/zRFy7cnWjC2JkaBhpsgRHewdampo5PHOI06dWuLh2gYtrF7h7+w6ffvwJv/vNb/n8F7/k4/c/2Og3OHpklqNHZlk8dpxjs3McmpzilWvXuXLhIpfOr3H3lVu8+/Y7vPv2O1y9cIWZqekNc/HFi2vcunWLx4/eYvXsBUZHJujq7EdFWYsXXngJRQUBcrLK6OuZ4OLsQUtzOw9fe8zgvlEqq+pobGplcN8YXr5BaOsZo6K+bm62snMnODye2WNnOHfxNldvvU6cOIefvqzEyzICZJX1UNM258VNCmzeroiGph4urp7s3FnP8PAwi4vLjAyPU1ZeQ0n5Lrp7x9gio4Giuhkyikb8REaLFxUN2KRowM+2qbJFQQNHNx+Ky6sY3DfMtStX+fJ3vyEvN5u4mFhOLi1z5NAsy0unuXL1FfqHDyDJLcbG1QcNQws2ySnz823y7FDW4L82beeFn21GS9eEgsIyuroHGB2Z4NYr9zh+bJmOzj5MzZ3R0LFAoGuJKLUIB49Qtirqs03JgO3qJmibOCOvYYKlsz/axnYYWDoxuH+G/JIq5BTV8PENoqa6nju37/P6o7f4za9/yycffczrDx9wenmJ65cv8eDuHW5cv4owOpLY2FheffVVanfW0d7ZwWuPHzE0PEpT826Wlk8xtG+MgT1DLC2f4ebN+2TllqGqbYqargVmTn4ITJ1QM3VCzdwVOV0rtCwc0bF0RF7bBBkVXV7YpMgmeS1e3q7Fph3a6yOryeYdmmzesa5IbJHVYIucgC1ygg2AeA4P6x0ROv+RzqSsro+6ljHqWsYbEKFrZIGRuTU6BsaoqKqjpqqIpYke3o7mhLmZE+9tgTTImkRPIyLtNQizFRDprEOkiyEifzuaS1JYOtDL0mAr4w0l7N1ZyNGJXiYO9lGzu5ycugKi8iUkVuUhLMokLCuF8HQJsenpJKZlIE5ORZQoJiY5kcRMKSnZKUjTkkhOiCFNFE15ppjWsiyGG8uYaKtkuqOcybZixlsLGG3JZmCXhI6KOAZbd7I0M8b5pVmunF3i0d0bnJg/zMjgAG+/9QZ/+uMznj55mwPjYxydn4Uf1u/sP33rde7fvc7QYDsjQ21MTgwwMd7P4elRbt24yMnFowzt7WVmYj9X1la5c+MKy8fnmJs5wKHJYaYn9nF0aozlQ+McGe7n0L5eJvrbWDg4yNx4P+P9TTSUpZEvjWBpdoTj00N0N1Uw1N3ESP9uLq0c4+baSQbbdlGdK6G3sYrHd67xzz9/9+Ma0z+BH1h//MDfvv8Lf//LH/nXX5/x569/zUdv3efuxRWunjrCjbOz3L94gtevneTB2lFuLI5zaX6Ey0dHmeqsYWGkjdHmchanR/jkvSd88uR1bq4c5+j4Xub272V5doKzC4c4OXeQWxdXGOxspK4km476CiYGu1hbnuPNe9c4c3yG5uoi+lt3snh4nCcPX+HC4izjfa0szIzx6vXz7O1spL2xkuH+Vu7cPMcvPnyd7373IV9/8R5PX7/OxZXDjPc30ddUwljfTga7yxnoKqWtPovBjnL299Yy2FbBUEc1fU0ldNTl0lKdSX2ZhOpSEVUlcRTnh5Oe5kt8ogvJWQFklQop2ykhtywWcbov6Xkh5BVHbUBEcsp6W7VU4oEk2Z1ksRuSH1WEuGRXYiSuCJNdiJG4bqw0CRMciYy1Qxi3vsIUn+CEOMltvQU73olEkQuSZI91iMjwIS3Lj9RMX1IyfEjP9ie/KIKyyjiKSmOIinEgJt6ZzJwQqmol7GxIp7pOSk9/OXtHaiivSyK/Ip6CygTEWSEk5YSSWZaApCCa5LxIAmNdCEv0JCTWlVipP1EiL9LyoknNjaaoKpWq+vyNtuG23jpSsmORZArZN95JW2/dRvJOeV0OO1tKiJeEIskUklGYSEicH07+thTU5hCWEEh4Qhjl9WWU11dg7WqLUBRLWU0FqTmpZBZkkpolJT1XijQzCQc3KwIiPDF3MsI9yAnfCA+8w1wJiPYiONaXoBgfXANtsfMyQ99agK6lCubOupg762LmpIODjwVWriYY2eqiZ6mJgbU2+lZaaJmqoW2mjpGtLnaelkSJQzciXkPi/CmsyaGgOpvknASyi9Nw9rYjIUVIUVUuDe21FFbmUFxdwOTcAToHOtjZUocwMRoXb2cSUxMJjw3/bxBR11RFeq6U0OhA7F2tMbEywMzGiOBIfxJT4qioK6GwPJfgSH8Gx/qZXZghMSWOsJhQmjubqG2qITFVRE5JJiHCQMQZIqJE4UTEB5OSk0R+eRYZBVLipZHESSJIzxdTUpOLi7c1EXH+iFIiKa3JITUnDkmmkOSMaMJjfUjOjPyxjTqOeGkgEfGehMd5kFUUT3icB97Bdrj6WlCxK5vMwgTS8mJJz49jYLSF7sF6apryyS+XkJobg0+IPY6eJgRHuyFM8keaFUN5XR4HDw9z5+FVHrzxCh9//oSrt87x5MNHHD52gMz8ZAaGO7h2+zxVu4oQSaMIifJBmhnP5Nz+dd+MMAQ7T2d0LU1RNzVCTlubnysp8bKyGi/KqbBVVYeX5dSR1zBEScOAbQoCFFS12C4vQFZFlx1K6yPQtdxQIhzdgxGKMolOyMDOJQATKzfcfSOxcvBBTdscDT2rH9WL/7f6IK9qtGGyfg4SCmrGKKgZI6tsgIySHnJqRv+7s+H/MEU/n38HiH+PcH3e+/C8nVrLxAFLZ3+0TBwwsHLDxS8KJW1zdMyciJXmbzQ2K2qZYWTjQVhsCp4BUTi7B2Bt74W2kQ0qWibomzthYuOJqp4VOwSmyGmas0PDgq2qJmxWM2WbhgXbBFZsVTVFSdeWHarGyKqZoKRliYKGOWp6tlg4BuDmH4uDZwQmtj4YWnliYuuDpVMgXsEiQmMz8AtP3iiO07FwQ9PUGSVd6w31QWDsiJKuNTJqxmxTNSKztJGEjDKUdK0RGDuiY+HGi7Ia6Fi4oGHigKVrIJ6hCehYuCCvZYa5sz9mTn7oWbkRGJOCo28kCtrmGNp6om5kh1eYiICoJFz8IrBw9MLQwuF/LkQcOXSY2cNHODo3T19PL/m5eVSUlTN3ZJbVM2c5ubTM0olF1s6d5/VHj/n157/ij8/+wF///Bd+8/mvuHfrNtcuXWbt7Crnz5zlyPQMI4P7WJg/ytWLl7i8doGL585z8dx5Lqye48LqOS6dX+PypQucOb3MlasXWFxc4PTp01y7doOVU6vMHjnO0L79WJjbo6qiSXFRBc1NbewbHGVkZIwzZ1Y5fHiWxaWTHJiYprdvL8KYBEzMbXhp83bUNQ3QN7IkOk5KRk4pe4am6O7fj6N7MLrG9myT12HzjvUWSFkVXRRUdAgXikgSpxItjKWjo4s9e/awsLBId1c/ewdHaWjuRpSUjb1TIIpqFqhq26Fi4Iysjg0vyevxkqwGsmp6aBuYERkTz959gxw5PMO1q5fZWVdDeVkJa+cuMHdknsOH5pk7tkRWcQ06Zg688OJ2ZNX1UdU1Q8vYCifPQIytHNDUM0FZTYfYuCROnjrL5UvXmZmexdvLHyVFNXbsUENFzRBTSxf6h6bJKapDWcucbYq6KOtYYG7vg4tPOO39+5mcXaastpmJmXlKK2qxsXehZmcroREJTE8f5c233uXO7fucPb3KubOrnD9zmtPLS1y7dJE7t19hfP8oLU3NnD59mtbWVsoqyrl+6zZjB6exd3ajuKya0opaQsJj6e8f4eKVOwyOzJCSXYq7fxQ6Zg7ICIxQM3XCwMEXdXNHjGydMbZxREXHmG1KWmySFSCjpMcWeW22KehvgMQ6RKyDxOYdAjbtUGPTDrX/BhBySrrIK+shr6yLnJIOappGqGkaoaphiIrAAA1dY4zMbbGyd8XG0R0tQ3PUtfVR1xBgYWpAqI8ziaEeJAc7kRpiT4S9JnEu+qQGWpMSbEe4kyG+NjqkC30ZbCxlanclk7vL2N9azuxYJ6NDbVTuLCSvJh9xSQYJhRkI89KIyEgmOk1KfHoq4rQ0xMlSEkRJxCcnE5+cRKIkmZQ0KRnpUrLTJGSKY8lMiKC5PIehlgoODTQw3VPFWEshI025THUUM9dfxcLkMLcvnebmhdOsLBxm7dTS+sX+oSmuXrnEm2885tzqGW69st4N8f2fnvHJ+0+YnZ7gyZuvsnR8kunJAWamBpk7MsqevlZOLh5hZfk4a6unuHbxPDcuX+D86WWOHZnm6OEpjs5OsrI4z+ToAKN9rfQ2VtNWXcS+9noWpvYx1ttAc2UmzZWZ9DaVcGiknf17mhnuaWR3bTH7uhq5dnqB3VWFHOiqZ1eemM6afK6dPs5vP32PP//+a/7+lz/yj79/z7Nnz/jDH/7AH559xx+efcPf/vR7/vaHr/ntp+/x5OEr3L6wxNVTR7h+6gh3zx/jxqkZVqb2cGpygEvHxni0tsDjy0ssHehjT0MZr5w/BT/8DX74nn9+9wXvv36XmxdOc331JJfPLPKLp29w6fQJTs5OsXjkIFdOL3L5zCLTwwPMTgyzujDLicMTtO+s5PziPDfOnaJ/dz0dDdUcGOqlua6M6vIcWhrKWV6c4b2nD/j9t7/gh799wze/+ZDXbl/k5NGDHBrr5dD+bkYGdrGnu4Le1lL628vp313KQEsZe3aX016bS12hmNqiRKqK4qkoiqE4P5yc7EBSUr1IlLghTvclsyiK/Ip4UrKCiUt2Jz0vhIJSIZJ0P1Iz/JCm+SBOWfcsJIldSUxyQZToTKzIkVixC1FJTkQmOhKV5ERMkvP6iJyIjncgUmiLMMaO+DhHRAnOiBKcSYxzQpzggjjJjQSxC+I0T9Ky/EjJ8kWS5oU004fcgjBKq+KorksmUepFcooP2QXhVNdJ2dWUSUW1mIaWbJo7cymqTqCwSkRhTSIphRGI80NJLYlCnB9OUl4Y/jHOhCd5EZ7kRVJ6CDFiX3IK48gtWt9xr28to3JXHp0D9fQNtSDJFBKV4E/lrjxqGguJSQrCw9+WpLRIktIiCYp0J7dEQl55CnmVGbTtaeTQ4kESM+PJKEonoyiTxAwxDl5O5BTl0TXQQ2N7I43tjUSLonD3c8PJyx47N0sChT4YWGsTEuePs58dTr42RIlDCEsIwDPEGZ8IF6zdjdE2V0LHQhkTBy1MHbUxttfEzEkPSxdjDG10MLDWxsReHyNbXbRM1dAxF2DqYICznx2JmbGExgeQkC5EKAnfUCJ8wt0JivLFxcceSZaI2uYKmrt2UVydR3ZxBt2DHeSW5NDe10ZGfjp+ob5EJURhYW/x3yAiKTWe6IRwIuNCcfFywNrRnMBwXyQZiaTlSCiuzKespojIuFDKa4spry3GN9gTSwcLUnNSCIsJJSZJSHVjBcKkSCRZSWQVpZNXlkmI0B9nbztChP6k5SWRV5ZOfnkGhZVZxEvCSZBGEB7rR1Ja9MZ3lFmQiCRTSLw0mMgEH5Izw0nNjSZG7Ic4I4ysonhik/0Ji/XEO9iOEKE7oTEehMV6klsqJiElhPT8OPLLJew70M7hhRG6B+vJKUnCP9wJz0AbUrJjySpMZnx6kAvXVujoa6R/qJ3BsW4evX2HSzfOsHx2nmu3z/Pmu/epbSwlJSuBxrZq2nrqOTg7RkhsKD6RQZg726NipI+Cri7bNTTZrCpgh5Y+P5dX30hlUtIyRkZRgxc3ySGnKEBGVg1FVf0NcJBV1mOrnCYmVm6U17YxfGAeQ3NndIzssHcNJCBMhKW9NyqapqhomrJdUec/wOHf4eE5MPyfxwpqxiiqm6CoboK8ujGKGv87nlVZx2LD4/A8ben/BhT/DhVblXTZrmqAkrY5Cpqm6Fm4sF3VAHUDG5S0zcmvbKZneIYgoRQ9Cxdk1Y1Q0jbH1T8agaEtTl6hKGuZIqOkg46JPcbWbqgb2KCsY4GmsT3b1U3YITBlu8B8HSKUjXhZxZhtambIqJuzQ2COsrYV6vp2yCgboqRlSWhsBrGSQrRNnNE2ccbBMwK/8GRc/WKwcg7CyTsKr2AR7gFxKGhbomvpjoVLEMb2vhvgoKxng6qBHVpmLshpmqNmaE9SdiUJGWVomjqjoG2JwNhxQ2mQUTPEMzRhY5XpeRqTvJYZWmZO6Fi4YOESgKapI0q6lth6hhIglGLm4IW+pTO6ZvbrEPGzTRsRr/+jIOL5nv61K1e5dOEiJ44vcOL4AoemZzg2f5S5I7PMz85x+tQK9++9yi8+/Yxvvvqa7775li9//TuevPEOrz98jTcfPeb+nbssL5xgeO8gK0vLvPbqfa5duszqyilWV05x7vQKK0uLLC8cZ2lxgTu3b3D6zDLT05PMzMywsnKGe/fuc+f2fQ7NzOHvF4KhgRl1tY1MTR7m1MmzzM7Oc+3aDebm5lhcXmL13Bq9fQN4+/jh4emLkrKALTKKaOuZ4u4VTHlVIzW7OkjLKmWzjBovbVZFUd2ELbLrZqYXXpJFXlmbprYeTiyuMDK6n8nJaXbt2sWePYOMDI8zOXWEju59RAlTUNe0YIeiMQI9R3ZoWLNFzYIXNqvxwssKbFUUoCzQxicgkK6ebu7dvc3R+cM8fvSQe3dv8/67H/DG4zc5e2aNxZPneOW1p8SkFKGka4nOjz+yn2xRxMTWjch4KW7egWQXlDE5M8fy6VXSM3KwsLRGQ0OLoKAQ7Gxd0dY2RVvPnO7+/TS09KFrbM8WWQ3k1AxQ17GguqGT46cusrRykWu37vHg8ZtUVe8kOjaRospGvAKERMZIKSqto7Cwkt0tHXR1dHNi4Rg3rlzm4b3b3Lp+hSuX17hz+xU+/fRjbt9+heVTJ1k+c46T5y+yu7OXzr59xCamYOfkTU5+BRPTCzS09NHaPUJyZgnWrv4YO3hi7OiDias/dr4h2Lp7YufmgUDfiJ9t3sFWeY0f/1S1foQGbTb/myKxSVbAJlkBL8uuQ8RmGTW27hCwXV4LWUWdDYhQVNVHSc0ALT1zlNT02LpDle3yArQNzLCyd8XM2hGBngmqumao65qipKaBoYEewmA/skWRSEJcifc0J9bVkFhnA5K8zZEG2hPlYoaXhRaRHnYUiSMZrMnlSFcNY7vL2Le7nL72KhqbyiirKyQ+M4G4LDEx6WKiUxOJTU1GlCYlKVVKUrIYkUiENCWDBFEy0cJ4hDFxiMWJpKVLyEoXk5kaR0NNAf1tVRzc08ShvY0cGWhgcV8L5w92c/XIXs4cn2iDCRsAACAASURBVOHEof3MHRxhcW6SK6unefLGa3zywbu8evsmZ04uMndoijdeuw//+jvf//E7Xr15mdmJYa6cPcHB8R729DUwMdbL7MwwtVWFtO+u4/D0AZ6+/ZjXXr3D4rE5Dk0eYPnEPLOHDnLs2Ayrp08wNtTDvu5mhntaaK8tobupismhTg4M7qa/pYwDA42M9uzk8qkZepvKGO1p5PTcwfV1oPlpPnl0i8P99fRXZ9JTk8uRoQ6unFngg7cf8d2XX/Ds99/y7Nkz/vWvf20oEvzje/787W/53Wfv89nTRzy4eo5Ly3OcPz7DlcXDrBwaZrK3gYnuXSyMd/NgbYFzs6PMDrcz0d/M5J423n39Hr//5kueff0b/v7sSz5++gaP79zgtTvX+fyDJ3z05HXeeXiXezcucX75OG8+uM2br97iw3ce897rD7h5aZUThyf501df8M7Du5w9Mc/cwTGG+jqYGN1La3MN9fXlTE0Nc/36Od5//xFf/Oo9Hr92g/NnjrG6Ms/q8izHDo8yOdrByEA906PtTA63MthetR7921BKS2Um1QWJ1BYlUl2cQGl+FDmZ/qSmepCS5kZKhtd6E3RuGJn5ESRJfYkXu5NbFElxRdw6RGT5k5zmjUi6fsH/fGJFjkT/2EIdGm9HaNx6oVy0yBFhohMxIidi4h3XASLBiaREV5ISXUkWuSJNdCMlyR1JsgeRMTbEip1JTvciOcObpFQPRCnupGT6kVkQQnZBOImp3qRmBZKWG0xRWTzV9ankFQnJKYqmvjWTsl2J5FfEkloQSnSKB1EpHojzg0mviCEuO4CgBBfi0gOISw8gLS+a5MwwKmrTqd6VRW1zAV17GiityaKsNpvyuhyEiYFIMoW0dFVTVJmOOD2K4CgP0nLjSUqLJC45hKLKdNLzEmjurmVkqp/jK4fJK8v8jwvrUGEolQ21tA9009LTTs9wH6L0RBy9nbByscQ/ygefcHe0TFWJSAzC2s0UO08LIhKDCI7zxjXQlkhxII6+lpg4aGHhooe1uyEWLnoY2wvQt1bDxF4PfSst9K20MLbTw9hObwMobD0s8I3wIDYlkrjUKMTZ8UjzEvGL9CQ2JRL/KC9sXS0wsNAmKT2OvuFOapoqEWeIiBXHkFWYSVpuKnvH9tDY3khiaiLxknhMbUxx83Xb+JzJ6SLChEH4h3oTEvWfDdeSjEQy81MRSWPXlQdhECJpLGHCIIIi/MgsyECSmYwoJYGM/HS8gz3wDfUiISWWeGkMPiHueAe74RXkSkCEN9GJIcRJIgiK8sbR04oEaQSilHCCozzwC3XGL9SZoEh3Kutz2HegnRhxAOKMCLKLE8gvF5OcGUZhZTIlNSmk5kYTInQnRhxAUJQrKTlCapryN/wTO3cXkVmYQGSCD5mFCexqLSanJGkjBtbSQQ9JRhyzC1N89sUHzJ2Y5uzFZW7cvcTswhTitDj2T+1jfnGGq7fWGD4wQHZhKk3tdVTUFdHa20xYQiSeYf7oWpqyTaDKNnV1Nqup8ZKSKtsEOmxWXjdVb5IXIKOszcvblVHVMMQ3IJyQ8HgiY6TYuwaiJDBmq5wmMgra2LkEIM0sJTwmBQs7L9R1LDAwc8LU2h1NfWvUdSxQ0TT9sXzuv4PD/22eg4OSwBRlDTNUNM1R0V73RTwHg38HBSVtc1T1rFDSNkdOYMwONUN2qBluGKufm6mVdSzQNnVE09geOYExOmZO6Jo7ExCVjKN3OO17JohMzELLxGEjItbS2R9NY3vsPUPZJK+1Ych+rmboWXmgamDHNlUj5DTNN7wJ21SN2KJswGZlI7armyGvZYWSliUyyoZoGDpgZO2FlXMQMckFCMX5qOrasFVRHwNLDywcA9AwdEBBwxwNQwfM7P2w9whHYOy4oUBsUTZAVsMMbXNXNEyckFEzRkXfFk1TZ8ycAlA1sMPZPwZpfi3e4WK0zFwwcfBBRd8aK7cghNJ8TB19CU3IoKKpF0NbTxR1LNCzckPDxAEdCxdsPEJw9I3ENTAGAxsPDK1d0bNwwsjaBQt7d3760rb/mUrEhfNrnF89x+LCCc6snObA/nH2j45x/OgxDs8c4uLaBW6/cosb167z4NX7fPbJp/zi08944/HrfPflt/z+q+/49MOPeHT/ATevXuPapcscn5vn1vUbvPv2O9y+cZO1s2dYO3uG82dOc/LEAovHjrKytMDa+dOcXT3J/Qd3uHTpAgsLC5w9e45DM3O0t3VTWFBGTnYh4/snmZ46wuHDs8zPH+P27ducOHGCQ0cOs3r+HN09fXR29dDbtxdpSgbb5ZTRM7QgIjqJnv5RpOlFmFg4Y2Tqwn+9pMSLW1TZIquBvKoBm2VVMTKzp7m9m7n5BcYPHGR+fp79+/dz4sQSRw4fZW7+BM5u/kRGS9HWs+eFF+TYLKvPT2X02aFli4yaKVsUddAxtcE7IITC0jKmZib56MN3uXzpPJcvXeDjjz7g6TvvMjN1hDffeMriyTUcPCNQ1rfHxCEAEwc/5AVmyKjoo6pjjq2bP+7eIZRU1tLQ0kZWXj7pGVkMj45w6tQpVlbO0Nuzl7zcUsTiLDp7hqiqaUVN04RtsgI0Daz4+TZlSmuamD22QlvnAIunzvDRx58yPX2I0IgYFAQmxEmLcPaOYLuiDgItYyIiYxEKYxno6+ferVf4/NOPuH3jKu0tjZw9s8I3X3+53jlw6xVaewdIyy+ha3CU/LI6TKydySmoprSyidLKJty9w4kT52DvGoi2sd26uVrbBGUDS9xDoohOFJMgTsbJzZOfb5Jhu5w6MnLr6sLPt6r9J0Ts0GaznBab5TTWR17AS9tU2S6vhYKKPgoq+hsQoSIwQlPXAjklLVQ1DFHXMkZZfb1kTqBjhJqWAXKqOsipGaCsbYKiihYmRqYkCSMpTEkgO8afPKEPVeIQkjzNCLHSJNbdnJRgN5JDPJCE+ZETF8rIrkJOjbVysLOS3l0FjPQ1MLG/m66eBpLT44mRxBIjiSNWGk98qojEFDEiSQIJibHExgoJD40iOiKOGKGImFgRwtgY4kVxpKSLyc1Lo7m5ko7d1expr2Oyv5Hl/T1cOTLMtcPDXDg4wPzBIcb62zhyYIibl85w+8pF3nztVb798jd8/P5Tjh6ZYWpilKnxEb7+9ae8+8YDVo4d4trqIofGBxgfamdnTTa7m0oZGWynu3MX3R0N7Nvzv6h7z+Aq63ZvGx+9RWoS0nvvvffe+0pWstJ7r6QXQjohQAIEEiCQkAKkhxJaAkiTjiJiAVHxFhVUUBABUUSP90M0+73n3e/zee8P16w1k2tmzayZlfkf13n+fsdajh2d4tK5M+zu76VnWxczh6cYHOhhbHQ3vb1ddHa00lBdzNb1q2iqKmR5RgxFWdGsqS+ag4jR3nbaG4rYt6uLT987RWfLCkZ3bOLezesc3tVNa0E8tanBVKcKaC5OY2BzKx9cOsOzxw/5/fkv/PnqJQ8ePODOnTvc+/Zrnj95xO/PfubJg2/5/t+f8sGF05w7uo/TB8Z45/AER/bsYMe6WrqaKhjY0MD5g3vYu3MDQ9vW0d/Zwo4NTRyZ6OfMiUM8/OE+/PWSF7884sXjH3n5/Am/PnrIy+dPePnLYx7e/5ofv73Lpx9d5+7tm/z88Dv++vXpbIvUq9/ht+f8+ughr549gRfPuHnjGnc++4SjR/exe08v08f2ce36eb7+9jY/PPyK9957h8nJPUyO7WKwbxuNtWVs7VjF2qYSBre1MdS7nq41K9jUUsm6lctprsikoTyN2vJkqkuiKcwNJiPVncREB5JSHEhOdyUjN4C0rCBSMgKIS/IiNsmdnEIBhaWRfzsj3ImKd0IYY0tYlDXCGFvC/34fEmlJYKQl/hEW+AvNCYiwIFRkPQsSEdYIhFaECsyJiPx7CiG0IVpoQ2ykHfFRDsSK7PELMSIk0hJRgiPRfwNE5N8269gUN4SxjghjHUnNCSAl25+sgjBKqmZbpdLzgsguDievXEh2qZCEvADCkl3xj7UjONGJyEwvwlI9CIhzJD4vhNisQLKLoskpjqF5dTENLcspr85mS++6OeFcZkEcgeFuZC9PoGNbC3GpAoSxfngHORCdFEx0UjBZhfGUr8ylsi6fS++fYmRvP4eO7WVdx6r/OEA7eTpR19pEeV01RdVlVDfVkpCVhJOfC6aO5rgEOOEtcEPXQh1BXADGdrpYu5ni4m+Ha6Atjr6WhMb5Yulq+Pf6kiGWrvoY2Wmga6mIioEUuhbqc2tM2mZqGFhrY+FsjL2XFS7+9gREeuMn9ESUEkZ0mpDkvDhcAxwQpYSRmBODub0RFg7GJGbGsKq9noyCVLKWp5Oel0aQMJDlFYWs72qncU0jsSmxxKfF4+HvQUBYAMJYIYLIEDLzU0nNTsQ32BMXL4f/z5QiKSMODz8XkjLiSM1OJDDMF0d3W/KKs1jZXEN0UhTOXk6k5abSunEV+45OULayGHt3GwwtdcgrzWRNRzOpuQm4+zsQEO5JeGwg3iHOuPvNgoOdqzHWTga4+9lg5aiPMM6HvNJEEjPDSMsTkVkYRUpOOJEJ3sSmBhCV5It/mD2OniaIEv1JzhaSnC2kcW0Z8emhWDvrIYj2JCFDQFiMFz4h9gRFuBIc6UZSVvhsuLqllD3jvfTt6Wb32E5KqvKprC2mqq6E8OggPPycyMxPZu3GZi5dO8u/791mfWcrhWXZZBemsm5zK16hvth6uqJooMsiBVmWqqiwWEmJN6UVmC+jyHwpJRbKqrJERhVxeQ3EJJUwMLElJiYFgTAeJTVDJGQ1WSQx+/BMWlEXJ48QYpLyMLV2R1XbHCkFnbmJhLiMBnIqBsirGiKloPPfwsM/wCCtqI+Ugt4cOMgqGyKjZPBfIKFmjIyK4X+0LslrmqKsa4mqvjWq+tZzFuv/zkYtrWqImoENhtbuc/BgYOWGhZMfEYm5OHgJmPe6GMq6liyV00LNwIbQmAzEFXTwCoklSJTKG+IqqBk5oGXmhoyGGQo6VqgZOSCrac4SeV2WKuixUEaLBdKaLJLVZrGcDovldFiqoMcyFSPUDezRNHLEwTMcN/9orF2CcQ+Iwc0/Gjl1M5R1rNE0ckRJ2wo5dbM5oDCz98PeIwx1Y0e0zV3RNHVG1dAeQ1tvXANj8BIk4uQnmhXaKRnMtTUFx2SxdstuEnIqsfcWzsnkVm/uI215Dd5hCSTnV7HnwNt4hsahY+GCk18EibkV6Fu7Y+MRQnhiLgY2HshomGBg5YKWiR26ZvYYWTr+h7H69df/9b8HIv7JPWxoX09udg75uXn07uihe+s2enf0cGjqIG8fP8HU/gPsnZjk7eMnuHLpMpcvXuLWhzf5+ouvuH7lXc4cf5sTR6Y5d/I0k8OjXD1/kQPj4+zp62NXby8TQ0NMDA0x1N/P5MgeTkwfZv++Md4+Oc033/6bM2dOMTQ0xI4dvRQWlNDc1MrWLT2MDE9y6OA0Q3vGGB4e5ejRmTmIOHToEJOTk2zYsIHR0XH27jvIho2diGISycotpnVdJ63rOvHwCcPU0oXMnCr8AmMRW6aOrKIury+QZqm0MraOXqRm5ZGXX0R2Th719fV0dXXR0bGZivIVdGzaSrAghjfelMTSxhcJGX3mL1Xn/yzV4jVxTea9KcO8N8SRVNLEwzeQ+uYmjs4c4f1rV7j96cdMHdjHrZsf8+6V9/D1DqChvoXs3ArE5Q2QUrfCOSAOeR0bXhdTRkHLDHl1I1x8Baxdv5XO7l62bO+lc1s3QyPDDI8OMTExxp49e3j7+GnGx/YzPjbF+vVbyC2oQEpOHXEpZbT0zFkmo4qOgSXrO7Yxffw07127wZkz7zAyMkZ8Ujpm9n74CNNRM3JiqYwmMgrayClqIIqM5ezpM1w4e4ZTx6e5dvUCTfUrSE9L4uDUXt67dpnzly9R09KKjbsvniER2Lr5o6pjRlXdOta0d1Ne3YIoJpuwqAx0je3RNLTBwskbSzc/YrKX09LRRXlNDc0tTSQkJSIuIY2EhDyLxeQQk1Bh4RKlOYhYKKHOQgl1FkmqsUhyVhi4WEqVxctUkFXURUXDBGV1Y2QVdZFV1EVd2wxDUwc0dEzRN7ZBz8gaZXUD5FW0UNUyQE3bEAV1fZR0zFDRs0BFwxBbG0eSoiJJFgaSEeZDW1kmjVkiEj0t8DVWIdLFjJzIAHKiQ0gOCyA51Ju6rKhZI/LaCtprcuhuX8ng9nY6N66isDCdyOhQhNFhRMYKEcVFEBkbQUSUgFBBAMFBfrjYuxLoE0xURBxxsUlExsQSHi0iOima5IxEahsqaWmpZlNbPX0dLYxvbeNQ93r2b2plpHUlnWsbGNy2gYldPbxz4hDvHJ/m3KnjfPnZLT79+AYdba2M7u7nytlTfH/3cyZ397KlrYm+rjZ2dKxm57a11FRlsaIym1UNZfTv3ETXpjXUVJVSv7KSvWPD7Ny+leamOvr7dtC3s5vpo1PU11fS072RTeuaGNzRweZ19bTWl1BWkMCaxmJ6Njdy6sgeju/r4+Lxcb784ByfXj3JzvYmjo8NcnSoj6L4MLprc2kviqW1MJbOugIO7trCVzev8er549nVqzufMzMzw65du5iZPsKXn93i8YP7PPruLg/ufsEnVy9y9fQJLh+f5srbRzm5b4Th7o3s2tTKRM8GJno2sHNjE4Oda+hub6B38xrev3iCtw+Nc+vD93j2yxN++O4+jx58x6vfnvPs8Y88fvg9vz39mR/ufc2tD69z4ewpPr7+Hp/ceJ8fv/uWV78959WLZ7z45TH8+Qd/Pn/Kb09/5sF3X/Pk54c8ePgNFy6e4uCRSW58/C5f3/uCZy8e8f0Pd3n/+hWuvXeJ8+dOMbJnJ7t7N9NcU8i29c30bGphbW0xbfWltNYUsHpFLhuai2mpzaSmLJqS5QIK8/zIzfUiK8edzGx3cgtCSM8KIj0riJR0f+KSPUjLDiCnUEByhi8xya5ExDkQKrIiJNKSsGgbwuLsCI+xJTjKiqAoawJFVgT9fQmibAgVWRMabkmwwJzAIOO5dSZhqAXCEHNEYVZEh1kTIbDEL8SIgAhzwuLsiExyQpTsjCjZmagUV6JSXBEluSGMdya9IISMwlDSCwRkFIaRmBVAXlkk0SkeZCwPJqcsnIxSASnFwYiyPAlJciQk1ZmIbG+E6V6kFkcQlx1Eflk8ZSvTWbe+itqmfJaXptKxrYWK2jyqGwqprMsnIs6fvJJkWjesJDDcDQ9/W5w8zRHG+pGaE0VdSykNreUMjGxh+sQkh2fGuXjlFH17uv/j8Fyxsoq61iaWV5VSWF1KWmE2sRkJuAV7YuVui7W7Nd4CN0wd9AkUeWNgrYW9lyXGdro4+lriH+mOd5gjelYq6FgoYeVmgLmzNkZ2ahjYqKBmJIOFsxGWLiaY2OujZ6mJmaMhHsHOc/Dg7GeHjbs5/hFehMYGEBTli1ugI16hrsRnRREcGUBwZABhMSFkF2WQnJ1A49o66lpqiUuNJTYlhtScFHKKcggSBpGUmURWYRYFpcspriomKz+DkqpCiisLiE0WEREr+I/voHP7RtZ1rKZ/qIdPv/yYE2enaWytpaginz3jA0zNHGDy0AQrGquJTooiMiGciPgwEjJiaVhTS2JmDOGxwYTFBBGbGklEfDCegU54BjoRHheAT7AzPsGOuHhb4u5nQ3RyIE5epviHOSFK9EcQ7Y5XkDXewTb4hNgSInLBP8yeoAgn/AR2eAba4Ohpgr27EVZOuuSWJBCTEkRanghhnA/5ZUlUN+YjSvQnKimA8tpsqhryqG7Mp6I2j57BTupWVRGbHEFEbAh+IR5Y2BmhoaeEV4ALts7mNKxewfEzh5maniC/JJOUrDhKqvIJEQXi7OeBpasjiga6LFGSR1xNjSXKysyXUWSBnDKL5dVZqqiJuLwGS2XVWLBEBg0dU5ydvZGR12DpstmMn5SCDorqxiySUEZFywx718DZB5ziSiyRVMXMxgMdIzvEpNWRVzVEUd0YRXXj/194+AcW5FSMUFAzQUnDDAU1E2SVDf/rPmUD5NSM51aXVPSs0DV3xtDaHX1LV7RMHJDTMJmDCgUts7mphIyaEcq6lhhYuaFj5sQSWU10zZ3nmplM7b3ngtkJWaWk5FWiaWyPX3giBlZuqBnYzK4qKRujoGuLtIYl4srGSKqZMV9Ki9eWKCOuZMQiWW3mS6qzSEoTaRVjFLXNUdQ2R15zdoVJw9ABS6dAvEMSsHMXoG3ijJVzEA6e4ajp2yGnboaumSuGVp7oW7ijbeI8BxOBEWnIaJghoWyIhLIhsprmc1mHf9wRxva+yGqao2Phhra5K+GJ+Qjic7FyC8HBJ4KYjGKaN/bQO3oYL0E8GiYOmDv7k5BTTmJuBSYOPsRkFNPRO0poXBYuASIcfMLn7tMxc5g9g+iaoWdqy+tvLWXe62/y2rx/8cYbb/7vgYh9k3uprqzCx8ub1ata6Ny0mbWta+ZqXsdGRjn/zjnef+8aM0en2b6tm43rN7Bty1bGh0c4MnWQowcOcvXiJd6/PDuN6N7cxbEjRzlx5Ajjw0OM7trF0YNTHDt0iKHBAbo2ttPRvparVy5w4u2jnH3nJFu2dDIyMsL+/VOsrGng+LFTnD1zkcmJA2zc0ElPz07GxycZGxtj3759HDs2zcjICF1dXQwPDzM1NcXJU2fo3r6T9o1dNLWso3n1RvyCIlFWNyIjp5yevr307TmIpo41YpKqqGgYYmHrTEZ2Aata29mwsZO169qpq2+mZfU6klMySE7JxMrKCUlpdbT+zlP4h6Tg7CXiLUlt5i1QZKGkBgYWzrj7CRDFJNKyeg3Hj89w6+bHfPzRDe59+zUnT55kZuY4bu7eqKjoUFzegItvNMuUTbF2D0Pb3B1ZNVOWKenxxmJZEtILGRo7yNi+w2zd3kdZVQ1btnYzsXeSq++9y7lzF9g7OcXoyF5mZs5QU9dKbkEFmroWiMmosVBCETEZNeRUdSmprKVvcJhPbn7GsWMnGB+fpKauGY+gaBT17Fgoo4WYvDZyqvroGVuyYWMXU1OHZmHx0gUOTu1ndGSIa+9d5fanNzlx4gTbd/bh4OmHpZsf6oZW+AhisXLyRd/UEUf3YFw9Q7Gw8cDMyhUNfUscPQIIFcWTkJlH3Zp11La0sqa9jZ39fZSVVSAto8BSMSnmL5RE7O+2pcVisytNiyTUWbRMg8VS6iyR1mCJtAZLZdSRltdGTcsUfWM7dAysUVY3QkXDGAMTe+ycvBFGJWPr6IWsohaSsmqYWjngGxSOg6s3ihoGKGqaIKOizzIZVQz0TXCxs0NPWR5bHRWqM2LJi/Ql3NEQfwsN4rxsyA73JjHAFYGLFcEORoQ56LGpKpWtDXmsLk1lTVUOa2uLWVNfQVV5PiJRCJHRYYiihUTFRBAhCkMQFkSQnzd+Xp74ewUQ4i8gPFREpCgWUWwCMUlJJKYnk5qVworaCjo6VjMysJWJ/k6GNq1mYM1KBpqqGGysoK2xivHBbno2t7G7dytXz53kq89vce+rO1w+d5q1qxpob6nngyvnmN43QltjFVMjO1lTU8Lkrq1sXFtNS1MxG9pWUFeTT9fmFlZU5ZMYF05CjIB1LfWsa20gLlpIaVEe3Vs6ePfyOcqK8xkd6mPT+lWsbalmVV0J2ztbWFGaRmVhAlvaa/j8+mkuHh+HF9/x9ceXODq6k+OTg1w6uo++9as5M7mbbbWFrMqLoikvjp41Kzh3ZJJH39yB357z/MkjfvrxAV988QWfffYZ3313j3vffsWH169y5fwpblw9z/VL57n49nHOTh/hnelDHN87wr6Bbewf3Mrbk/0cG+tlZHs7xyf7Ob5vgKHt6zkwvIOdnWu5dOYoN96/yP173/Dr86f8+ccL+OsPfv1lNtz95KcH3PzwBu9eOs/5Mye5+M5p4CW8esGD776anUj89iu/PvqRv37/Ff76gy/vfMqTnx/y3fdfc/frL7j92cd8efcznj57xIvfnvLg4X2eP/sZ+IOXL37h2zufsHe4l6nRfiZ2d9O1roHuDU1sW9/Izq4WtqxfwdrGfGrK46goiaS6IpLq6kjKykLIL/T/GyICyMwJIj0rgNgEN2KTXEnN8CM5w5vYJFciYx0QiKwQiKwQxtohSnAkMt6R8JjZViZBrB1h0bZza0yCSGuCBeYEBJsQEmpGpGg2SB0ZZkWEwJIooQ0xEbYIw60ICjUjOMKCsGgbRAmOxCS7EJ/mTkK6JwnpnmTkBxOV7E5WYSg5JUKScwKITHRFGO9KYWUsSdmBZBdHkL48lKSCINJLw0kvDSepKIT0ciFJRSHE5QeRWS4iNiuQ/IoEqhtzWLuhipLKNPJKklnZXExUYhB5JcnUtZSSmBXB8op0GtZW4BPsiKuPFQFh7iyvyGRVWw3d/RtZtaaaQ9OjXL32Dre/uMHMqcOsWtfwn0/gs9Moq62ieGUFK1sbSchNITYrEb/IQHwj/fAQuGPhaoyWmRIO3laoGclh72WJlpkS7sH2JOVF4RZkg4aJHFpmCth4GGHpqo+Zkw6WrvoY2GjgGeKMV6gLjj7WmNjrYeNuRnC0HxFJoQRH++Hib4+Try0hMf7EZYrwj/BCmBiCk68topQwKuvLCBT6oWuqRUyKiOWV+dS2rKCqvpLGNQ2UVBezvKKQVW2rSM9Lp6ymjLUda1nX0c76ze00tTaQW5RJRnYKecVZ1DfVMHV4gnvf3+X5b4/56OZ1rl47z+df3uIvfuP5b0948fIJX979jDPn3mZkcohVa5tY3baKzds3sbJxBSGiQKobK1i5qpqkrHjCY4PxDnbDK8iVgHBv/CO88Alxxc3PHs8AB4LD3PANccLN15rwWG8cPU1Iz4+ibUst4fFeWDprY2qvjp2bPsGRLjh5GeMRYIlvqB0OHsZ4BdsREe9LxX7/tAAAIABJREFUeJwPwZFuuPlbkZ4fhZu/FU5epsSmhVBZl09TWwUp2SLiMwQ0rqlgeUU60UmhFJRmYO9qjrOnNXYuZrh622Lvao6VgxE2Tib4BLmQlhNHaXUeBaVZZBWksKVnIyk5iTh4O2PuYouiriaLZGVZKCfPAhkl5kspsVRRc1YuJ63CgmXyLJFSQkZZG5/AMDJzinBw9kHHwIYlkqosFFdCWlGX+UvkkVHSw8TKjQViiqjpWCAhq4mOkR0KakaIy2igbWiLipYZy+S0/q8AIaNkgLKmOWo6VqjrWqOqbYmCmsnchEJSUW+u4vWfqYKxrSfmjr4YWLmhYWSHnIYJGkZ26Fu6om5oi4SiLotlZvOWWiYORKcW4uQTziJpdSyd/dE1d0bd0BYjGw+kVAxw9A5jZOokSTnlLJXTYpG0Oouk1VmmpMfrYsosltdHXscGcWUT3pTURFzZmKWKhiyS1UVGw4JlKkaIKc6GpnVMXTBz8MHU3nsOdP6xUmsZOqJj6oKavh26Zq7YuoXi6CXEIzAWcwd/5DXMUdaxxsjaC02j2Xv9wpJJK6jGwskPMXltlqkYoaRnM5eFMHcORN3YEVVDe5T1bRFT1Efd2JFF0upoGtvjG5bA2i2DHHj7MqX1bXiGxmHtHox3WALK+tZUNm8kbXkNcVmlBEWnExqXRVlDOyGxmdh4hKCkZ4WOmQOKmiYoaZtgZOnIYjEZ5r+1+P+6zjTvfyJEbGjfSHPjKpobV7F/7wF6tveyaWMH+yb3sqN7OxNj43z+2ad88vGHjAzvoatzE5s6NrB1SyejI0NMHz3Mu5cu8uGN61y7cpmZ6SMMDQ6wdUsnhw/sZ8f2bewbH2NyYow9A/0MDvSxfUsXw0ODfPH5Lb68c5uffnzA7U9v0rlpM+vbNrB9Wy/HZ05y9fI1Thw7xc6eAXp37KR/Zx/9fb1MHdjH0SNTTEyMMTDQR2/vDqamppjcu59t3b2s79hCVU0DVnbuiEspY2HjTnbhCprXbmNL7ySO7mHIKenh7OJBRkYG69rWM3PsBFevvM/UwWna27uIT8pG38j676YfNSTltZm/RJG3xJWRVZ3dKVwipYWUggH/WiSLf3A0ZZV1NDas5vjMCaaPHOXG9Q/47NPb3L59m8tX3uXi1WvUNq3GwNSaiLgMXHyEKGmZ868lCrwlrsxiKVXk1Ax5faEUOsa25BRU0Ldrgo4tPbOB7bBo+neN0Lm1h7XrNjI0PMHu4QliEtPRMrQkIi4DSUUdJJV1WSKrzr/E5FHQMCZ7eTW9A2OcOXeZY8dPMTQ0Qk5BEaKkTMTkNVgiq4a4vBryGvqo65mwvGwFR2ZOcu78Fc6cvcC+vQe5cP4Kp06+w9o16xnoH0IgjEVR0wQ1AxvUDW1R1DZF29QeLSNb5NQNMLF2RsfAEiNzW/yCQomKi0cYJSI3P4f2DWvZtn0r23f0Mjy+l7r6VUhIyTN/oQTikkosEVNk/iLZWXGctCYLxVV4c7ECby1VYoGYMmLSmiiqm6KiYYyqhiGh4XGYWjgitkwRdS1jtHTNEIoSKCyuQt/Ikn+9JYZ/kJDI6CSycotJyyxAW98CRVUD1LRMUdUwJCM9l9qalXi7OaMgsRiRvzsFSRF4WWgR7mpGrLcVIldTkrytiHAwJMHDFJGjDnXpwYx1rKQ41o/ypHDWryxhXUMlRXkZRMdEEBQWjE+AP4GhAsLDIwgPCiHI3RsfR1d8vQMICAxFGBFNTEIysYkpxCYmkZmdRVlZCdu7Oxkf6ufg2ACjOzbSvXoF2xrLGFy3gsnNzXRvXMPu3i72jQzyxSfX+fbOLT589wI333+XzetaWVGynJ7N67n1/gW62hsZ7dvMzP4B6soz2bl1NZs21NLbs5bduzpoaiyguWE527qaWVmdTVSYO7ERPuzq7WB1fTkRof50d25kaGAnp2Zm2NbZwZYtbVSWZ9NYW8z2zhbyMyLp2dzIzGQv62rzuXnxKLcuzdDZXEFbbQnttRVM9m+H579w7+YNBja20rOuic3NK9m/q5eb712FP//g8cMH/PHyN168eMHTp0958uQxT5485ufHD/nu/l2+uP0hH9+YzX6cPjHD5MhuDu8d4cTBCQ6PD3BoaAfHx3dycm8fF44Mc2BgE+M72jgytJXuthrW15dweKIX/nwMfzzm9xeP+fPV7/z16iV//PqM358+5dWvv/Ld3W84MD7O1k0bODAxwofXLvHwuy/48/efgGc8/fE+vHrJX78+5dWzJzx7/CPPf/6Jf392i3t3v+TB/W/49OMb3P3qC3578ZwnPz/i0rl3+P7bb3hw/xu+/fdtzp48zL7xQQ4fGOHYkXFmDo9ycHKAPX0dtK0qo3llLvUr0qksjSUvK4SCnBBKl4dTkB9CVrYfyemes4HmFDdSM71JzfQmMckN0T9G6mh7YmIdSUh0JSnZnfgEF6KjnYiIckAU44RAaIMoxonYBDfCImwJCbMiMtKeiAg7wsNtiIy0JybGmbhYF2KinRBF2hMhtCX873WnOYdErCOiOEei4p0QxTkSGetAbJIriRle5BUJyCkKJTbFjegkF5Kz/EjODECU6ENeaTzltRmERLtSVpdGSmE4eVWxFKyIJ61ESGxOABklEQiTvSiqTaNkZRp55QlkFcWRmCGkpr6I6obZa/XGOtZ0NhEa7UtRTS6+AldcfG0IEHiQkBZJR9dq1rTXsaN3IzMnDrBrZIDhvcMcPXmUgZEBfIL8sHN3wis4AP8IAZnFeZQ31VDeVE1QTCiW7lY4h7hQuaaCuNwo1E0U8Ay1x9BWE3tvU3zCXbByM8Ivwo3AKE/MnPTQs1LDwsUAAxsNHHwsiM+OwDfcHfcgR2LTBFQ2FGDtYkhghDuOXub4hbnh6meLsY02nkGOeAU7EZ0chm+oG9bOJgjjghDGBWHhYEhIhB+u3vYECLwIDPPGK8CNyLgwMvJSyMxPZe/BCSYOjLH/8D7G94/RsWUju0d3cePmB3zwyXU2dW4gLTOJtPQkYuIjuXzlPI8e/8CvL37h1Z8v+O33Zzx6/ANf3rnNL09+5OXvz3ny88NZKeSTn/ju+28oKimgaVU9h48dYv/UJDMnj3L42EG292+hbGUxVX+br33CPHHytccvwodAkR9ufvYEhrrj6m6JIMKbUJEXwjgfolOCCIx0JiYjmOj0ICxctQkQueAVYkNojDu5pYn4hNjjJ3AkLj0U/0hXREkBlNbnkJApJDk/mpjUUFILYwmN9iY6XUBSdhTLa7IoqMggrzINX4EroqQg0nKj8Q1xIlTkhYe/Ld5BDti7meDkaYmzlxXWTkaEinxY0VhMSnY06zqaqK4vZu+hIWqaK3ANcMIlwI3FspLIqKkjJqeKuJwmYrJaiMlqISGvxSIpRRYtk0NaWQ1NQxP0TK3R0DVGVlFrrqZ1iaQ6SyTV/6s5SUpj7r24jBZaBnbIqRghIauNrLIhi5epzboeFPTmwEBCVnsOJGSVDVHXtWaZnA5aBnao61ojKa+LoropS6U0MDR3RU7NmGUKs5Wuksr6WDr7o2PmhJqBDRKKuqjoWaFuaIuKnhVKOha8Ka6Eko4F2qazB2lr10C29u8jvWAlsmqmzFsgh5q+HU7eEbgHxGDlHER6wUocPMORUNBnvrgqS2S0WSqrw2JpLRZLa7FUQQ8xRX0WyeoyX1KdxXI6yGlZoGo464eQUDb8u0rVCRsPARYuQVi4BGFk54OMqgmSCgYoaVqipmODnWsoJtbeiBIK0NC3R0HdHFU9W6RVZsVwi+V0kNEwQ07LgkWy2pg7+pKSU0agMBF1fSsWy8x6JdSMHNCx8MDQzg8JFRMUdGzQs/JA08gROQ0T9M2dMLX1QFbVABU9C8wdvbF09p1tWbJ1R9PYFhe/cAIjkwgSJbOuq4+SlatJyStnz74ZQmPSMHPwQtvUHlVdCxw9QwiPSUNWUQspWRXe+NcC5s17g8ULl/z3APHa3xDx2v8giMjOzGN0eIwzp86yo7uHgb5Benf0MDE2zumTp+jr3cmB/Xt55+xpZqaPMDK8h61bNrG9u4v9+yY5e+YUNz/5iC/vfM5HH37AqZMnmBgfZXCgj96e7fT2bOfYzFGmDuyjv6+XkeE9HDp4gGvvXeW7+1/z48Pv+Pabuxw5fJCyknLa1raza2CIt4+f5vPbX3L54rv07tjJ5o5N9GzfQX9fL4cO7uPUyWNcffciJ04cY3R0mLGxMbZ176CpuZX6plYKiyswt3FCWd0AcVl1/EPjyCyswd1fxLw3ZZBT1cfU1JyqylJGR0d5++1THJs5yfj4Qbq6+sjMLkNV0xRldWOUNc0Rk9Zk3uvivL5IjkWSKsx7fSnzXhPj9fmSLBFTIjQ8jo6ObrZ07WBkaJwrl65y6cJlPv30M94+eZqZt09z7vJ7BIZHI6euh4quGYKoFASi1DnZjLyaAZIKWihpGuPkGUze8ip29I1Q39yOmpYxBUXVjO89ymtvLEFFXY+S8pUIhNHMe2MhylpGKGgasUhaldeXyPPaEnmWKuigbmjNqvVbOXn+PfaM7GPj5m2MDE+QlJyOmZ0jUqqayKpps1hagTfFpFiwTJYgYQzFVXWsbtvE7uG9XLh8nc8//4a+vlHs7d3x9xdiYu6AgpoR9p6hWDj4oqxrjraxHaZ27lg6eWLv5kN6TgGZuQWUlVdS11DLqpYGNm9qZ/fuHkaGB5ncu5/tvYNUrmhESVWHpRIKSEjNeiBUNIyRktNCRkEHVe3ZJyr//FOdHdGaoKZphKWNMwHBEdg7eWJu5Yiymi7LpJWIS8xAFJOMi7sfOfmlRMelYmXrQlHpCrz9QnFy9UNLxwI9AxsiIhKpqFxJVdUKAvx9UZCWwMfZhrqyXKL8nQh1MSHKw5RYd2PiXA1IcjOiKMyJzAALalL82LO2jHVFSXRU5bOpvpzmiiIKstOJiAjH298PBzc3HF09cHfzxsfVhyAnHwJdfPHzCcQ3MITA0HDCIqNJSElneVEJ9fX1tK5eRXfXJnb3bmVisJuxng4GOprZua6GPRvr2LethcN7hzh2cJy3j+zn18c/8PLpT/zx7BHnj8/Q1baalpWVHBgZ4KOrZ2laUcC+Pd1s21BPz+ZGDoxtY2jPZsor0lnfvoKJ8a2UFiWQlSGguiyZ9KRAmmpy2LKhjrqqfFaU5jG9f5Lujg0M9vTQvqYF5s2jrr6Y1avKqavKZnNbDScODtLRXMLUnk52rq+ls7mMusIUGktzWVGQwbZ1q7hx8R3OH5vm90cPuPfZTT67fo2f73/L4x9+gL/+5MXzX/nj95f8+eefvHr1ilevXvIXL/nrz995+fsznj59yONHP/D40QO++PwW7797kasXTnP66F5Gdnayra2ertXV9LStZHp4K/t2rmfH2moGOxoY3trK2PZ1zEz28vH1txnY2c7dOzeAvy3Zf77i1W+/8cuPj3jw7X3ufv45p49Ps2PLJsaGern/9U1ePLvHRx+chV8fw+8v+Pn+t/z17Bd4+Ru8/I37X37Bw2/u8s2dO3xx8ybX373Kg/v3+OmHB3z/7T2ePv6Zh9/d5+t/f8bHN65y7swxDu4fZXykj6n9uxkf3kHH+jpaG0tpqMmmfkUWK8pTKMqNoDgvkoqiaIoLwskvCCYjx4eUDA/SsrzIzQskvyCYnNwA0jO8iY1zIjrGgegoe+JinUhMcCc5yZPkJE9Skr2Ij3cjIsKOqChHYmKcCQ21JCjIDIHAipAQC0JCLBAIrBAKbREKbQkLsyY01HLubxERs86I6OjZz4mMnoWJ2AQ34pPcyCkUkJbtR1p2AJl5gWTkB5NVGExmQQjxqT6k5IRTVJVGUVUKSVkCllcnk1ceS2F1HKV1yWSXRyFM9iCzNJLM0iiqV+eTUxFPSkEkWUVx5JUk07J2BcVV2aztaKCutYL6ddU0b6iloCoLzxAXHH1scPGxRRgTyOq1dewc2MLIWB+jY4OM7Buhfk0zk0cOsHbzelT1tLF2cSRAKCAxJw3PED9yKgoob6rCM8wLKw9LHALtSSlJwsbbDB0rZULjvLH3NsVL4EBEcgBuQTaExvkSnS5Ax0IFGw8T3AIdCIsPRJQiwD/CE/8ILyKTQ3HwNKO8LofIRH8MLFUQxvvj7GOJlrESdu5mOHha4OxjTVSSgKzlyRRWZGHpaIS9uwV6ZuoYW+pi62xOSlYcCWlRhEQEEJMUSUhEAF4BbkTFR7L34ATvfnCVQzMHOX76GFfev8wnn33M85fP+OnRD1RUlmBlbcbyojz+/dXnwB/AH/zw/bc8+flHHj96wP2v/z1rkf/jN54+/pGv73zGxx9c48EP9/jp0Q/c/foOvzx7zAcfXuPg4f1c//BdxvePsv/IBFt2bqamuYrE7ARsPaxQ0JFDz1KbgHBvnF0t8PV1pLQ8i7qmYrIK4/EPd8bSVZfgGHecA82x8zEiNM4T7zB7AoQuRCUH4u5ng7/ABRtXIwKj3EkpiCKvMgUvgRPuwfZ4CZxIyosivzITF387AkXeiFIE1K2tonZNJfmVmYTHBZCSLSIi3peopAACwp3xDLQhMTOMtR11+IU6Ex7jS2ZBHN39G9m5p4vu/o20bqhjfWcLaXnxOHpa4RHkjqSSLFJKqojLqiMuo8VCcTWWSGqyRFKVRcsUWLhMmqUyckgqqiClqI6YjAoLJRRZJvefsjgxaU2WSmnMvUrK6yIuo4WKlsUcVMirGrNUSgMZJQPEZbRmQ9IqRsirGqOkYYaUgh6LJGYfvqnpWCGtqM+8N6VYJKGKpr4tqtqW6Bg5ICarhZqeNWoGNhjZeGDm4IOuufNcuFpV3xp9S1feWKqAjJoRby1TQVXfGt+wBBS0zHhrmQrGNt4slNRATE4XKWUj5DXMUdK2YpmiAbpmrojL67FQUoOFkhosUzRAUslwDiAklWYD0/+Ep5cq6CGuZPC3xM0WJT0bpNRMEFcyQM3IAX1rT1QM7FDQsUJW05wFy9SRUjTExSuC9NwV5BY14OgRjr2bAHk1M/RMZycVMqomKOpao6Rng6VrMPLalshpWSChqIuJjTvaRjZoGdmiqmuBppEjMhpmBIgyUdC1RdnAgWWqpkgqzZq4DSxccfQMwdkrBBNbNxw9Q1A3tGaBpDIyagZYOvviFRKNX3g8rv5CdMwcSCuoJCatgLK6NRw6eYnk3DKUdc3RNLbFOzia8NgMKla0EBWXjr29O28tWMJr897g9dfe+G8mEH9DxGv/wyCiqqKGXQO7GR0e48iho/AXfPnFHT69eYv7395j9+Au1q1tZfOmjezeNcDUgX0c2D/BsZnDTIyPcuH8O9z79mt+efKY+/e+4b13r3D40BQjw3vo7dnO2Ogwp06eYHxshM7NHQzt2cWxmaNcvXKJzz+7ydd373Dp4nlWNTciioiiY8MmpvYf5uzp89z5/Cs+vfk5eyf20de7k+E9Qwzt2cXRI1NcuXyed945w6lTpzh89AhHp48xMLibhsYWsvOK8PYLxtnDDwMTW8Rk1DA0d0ZV25wFYoosllJHUcOA6OhoOjdv4PDhw5w+fZZjMycZGtpLS8tGgkPjeGuxHBLS6nO6+KUymkgrGyCrasBb4opIyGqzRFIVWUVdfAOE7No1zvFjp+ntGWD66Ammj57g448+5eKld5nYd4ih8QPomdoiraKLoZUzGvqWuPoImPfaIlS0TTGydGbe60tYIqWCmq45dU1tTB44Rl1TGyHhcRyaPkNcUjaKqnqoaOrTvHo9a9o60DYwQ0JOjXmvL0bX3AFdc0cUtU2ZL6HI60tkcfMPJ69kBWERcfgGhLK8sBRHJzfeXCqBjKoWsmrayKppo6ilj4KmHjbO3iio66NtZMWKulbe++A25y5eJ6+gGkUVXVTVjRGTVMEnOIrknBIcPYLQNbPH0SOI2JQc2ju3Mzg8zujeKYbH97Kzb4DtPd0MDPbSt7ObrVs66NrSQV//IOs7ttDa3oGBqSULlkqxZJkcr88XZ5GYHIvEFFDVNMHWxQ9Dc2feWCjDa/Ml0TGyw91XiKdPKOlZhVSuaCQnvxT/ICFauiYYm9mSkp5HcVkNLu5+lFXW4eMvwMdfQFHp7PdQXFZLuCgVXUNbvHwFeHsH4+jgipuLK7oaqjhZm9JYWUBufCiBDgaEOxuQ4GVGpL0WqZ6mlAhdKIt2ozTGjU3lyWxZkcXA6mo21hRRk59BSV4G/gHeOLq7YmZvh6mVLVbWDjjaOONt70mgmx/eXv54+wfhHywgIjqOvPxCGhqbaWtro23dGtatbqa9pZ7Odc0MdK5jd+dq+ttrGWyvYWRzIwfHBjh3fIrbH1zh2cNveXTvK269f4Udm9rp37qJrrbVfHDpDOePT7G2vpTpvYOsri1kx6YGdnQ2Ul6SQmVFOg21+ewZ3EB5SRIxIk9iI92pqUilc0MNjTV55KRFUZiVwHD/dta3NNG/bct/rH7UVOdSVZLKyEAHB8e6yU8KYdu6ao4MbWVNVQ7da2oY3bGJxrJ8VhRkMd7fw8dXLvD9ndv8++YNvv/yC/jzJS+fPeP358/gz7949fIPfv31V54+fcrPj3/i8aMHPH38Iy+ePeb3X2evRw/v89WdT7l+9Txnjk0xNdrPcO9mhravZ6xnAyPb1tDbXsuWlgp62lbSv7GBnvUN9G9axeTAZrZtaqSiNJ1Pblzkt2cP+erzW/DH7/DXX/z65CnvXbzMrRs3eP/KRfaN7WZkdzfnzx7k0vlDDO3q5NKpaV48+gFevYDfn3HvzmfcvX2TT65d5atPP5mV5P31B99/e5cH97/h1kcfcvuTj7lw9gzHjx7hxvtXePfyOc6fPc7hqXGGdm1nZGg7ewa62LShnnWrKmiuy2NVfT5NtTlUFsdRVhhNZXEMJYVCcnMCSM/wJCXVg9Q0T7Jz/MkvCCY3L4isbP+/hXAuJMS7kZToQWqKN+lpvqSn+pOW4kdKijcRUQ5ERM0CQFCoBQHBZoSEWREUakFImBWh4dYIhDYIhDaEhFkRLLAkWGBJaLj1HFwIhbOTi4io2YlGSkYAWfkhFJXFkF0QOtsglRtIdmE4OUVhpOUEE5/qR2FFEkXV6eRXJFK0IpXCqiRKa1MpXplIeUMqaUXhRKZ6UVSbQkl9GuVN2XMQkZIbSUCYK7tHuqlpKqF+dQUHjo0yvL+PhrYVrNpYh5/QEwdva2xdzYiMC6aypoC+XV3sHupm6/YNdGzZwNTMFEfePkJJdQma+trYujniFxZEQmYKodFCSusqiMmIw9rTBjMXUxLyYonNEaFpoYyRgybR6SF4hNjhHeaIKDUItyAbfIWuxGSE4eBjQVC0FzbuZviEuRGXGYlPmNvfjUshmNnrkFeWQlltLia2WghifHD1s8bQShOPQAeCRd7klKTgEeCIZ6AT2UUpiBJDSc6Ow83PEW1DVdR0FHDxssMrwAU3HyeCwv0QiIJITI+ld3AHl967wM/PH/Px7Y+4ev0KX35zhztff8EvL57w8Mfv2NGzFXUNZfLys/jp0Q/AHzx7+hj4g+/uf833333Dnds3efr4R54/ecSvvzzm4tlTXL14jo8+fJ+ffvyeV3+84MVvT/nt92d8cutDmlfXEyIMIiYpkvjUaKrry9myczN1q6vxCfPE1tWCYKEvqelRhIZ6kpYRRcvaKjZuXUXpyiwCo1wJjHJF31YF30gnotKCCUvwxS/MBStnA8xsdfEXuODqZ01KbhRhsb7Ye5hi72FKUnYkBRUZVDUW0T+6jYr6QurXVJJfnk5dawUd29fQ3LYSn1AXPAPsSM4WEhHvS3ZRHM1tFSRlhbO8Ih1hrB+R8QHkl6awqq2GE+8cpHxlPsERXiwvz6KoKgdzewM8gtxR0FRBTFaBZfKaSMhqM3/J7LR8kYQyS6WVEZdTRExWnsVSsiwQl2GhhDyLls16qt5aqoSYtCaS8rq8tVSJxcvUkJTXZYGYMrLKhnPThn9cEIrqpnNhamlF/bmzyT+rTcvkdFDSMMPS3hd9U2dMrDzQNXbE0t4XNR0rlkppIK2oj7q+DcbWHqgZ2GBg5Ya2qSMOXgJ0zZ3RNXdGQcuMeQukMbLxQFnXEmvXQJbKabFQSo2UvEo0jOwQl9fjtYXyzFsgh6OXEFu30Ln8wlsSaiyS0mSRlCZicrosUzRgkZQmry9W5C0JNSSVDFkgrYmYov4cRCyR10VcyQApNROk1U1ZIK3JAmlNpNRMkNU0Z7GcDotktRFXMmCJjDYScnqo6djg5BGOh180jh7hOHkKMbP1xdYlBFk1U2TVTJHXtkRW0xxDW28WyWpj4RKEsq4l6vpWxCTnIiGvhbK2GVLKRshpWaBt7o64sjGyWlYoGzhgbOONR1A0YTGZeAdHY+fqj517ACUrWvAXJuARJCIyKYf4zCK8QqLRNrVHx8yBwMgkwuIyMLR2xS88noqGdYiSczFz8CK7ZCXp+ZW4+Qlx8QjGwcUXbW1j5s17g/n/Wsj/mff6/x6IGOzfw+aOTmqqVzK0e5jbtz6jf2cfXZs7OXliVgrX1bmJjo3rGRzo4/ixaaaPHmRm+hBHDh/k8qUL/PvLL/jh+/vc/epLrr13lWMzR9m/b5J9eyc4euQQx2aOsnvXADu2b+PwoSneOXua48emuXL5PO+9e4nxsREKC/KIFIrY2rWNsZFJ9k4cYPrIcS5duMreiX0M9g+wZ9dutndvZWjPADPTR5iZmeHIkWnGJ/YyPrGfHT39rG5to3plI3GJaaRk5uMTGIasohavvSXOvH+JsUBcAX0zByJikujv72f66EEuXLjA55/f4dbNzzlwYIampnaCQ+PQN7ZH8v/1Q18spc7ri+T4PwulmS+mwHyxWePkG4ukkZbXIi1zOWOThzh85Dgn3j7LyVPnOHX6PGfOXaV3cITB0QMkZRezRFYdCXkt5NUMsLD3ZLGkMgnphcR8QhajAAAgAElEQVSm5CEuq46cqj7KWiYkpOSSnl2Mk5s/H978NxP7Z5BV1MLAxBZVTSN8A8LYur2PqNgU5r02H1kVHQKE8SyvbKKqqR0NIxsWS6uwWFKR+UtlWLhEioVLliEmLo2MrBKSiioYWTsgqaTOMkU1VPWMMbVzJjopC3s3PyLi0qhdtYEdgxNk5lehZWCDrLI++qaOGFu5IIhKQhibirGFHXHJmezcNcr4/kPMnDjD7pFxpo7MMD1znOHREXbu3MnI8B4G+nvo6tzI9u3baG3bQMeW7fTvGcXcxoFF4jIYmtmgqWuGhLQKlrZuCCKSCI5IxNLBCy1Da/TNHAgWJtHQuomubQMM7B5n74Fpdg78P9T951eVZ/6GjTupdlCK9N6l9957LxvY9N57h03vVZoIIiCICghYQASNPSZqojEmpreZJJOYyZhk0kxiMnP8XpCw1vN7/oHn++Ja+1rrXnvf99qvruM+P+d5zhIZnYSHdxCJKdnYOXpgZGpDuDCB7t4DeHgHkZFdREFxFbUN7UTFppGSUcJeQwf0DG2wc/RCTl4FBwcn3J2d8PN0JjsxkpI0IUGOhoQ66JHsY0G0ow6Z3mZk+ZlRFu1EToglonhvugpi2V+VTXNBKhVZiVQUZuPkbIelvTXGNtYYW9tiamGLpZktLlbOeDp54e3lj7d/EBHRcRSUlNPS2k5beyfNzc00NtRRU1lGRWE29eUFDHc2cGyoncM9dRxqr2SqW8TUSC9XV0/y9afv8fWnH/Dj159zfHyErsYaJof7mD9yiH9++CYLR0Y40F3P0uwYo/319LWV0dteRk9nJb3dNeRlx9DSWMjQQAP9+0SEBdrR313B+EgLOWnhRAs8yUqJZKS/g4aqEiYODP6/UlzGh9s4c2KUucleJvc301KRTkNJCklhnrRW5HL66AjDnY30tlRzaWmBt+/e4traMm+9dovPPniXX3/8ju+/+ZqvHn7Br49/4fffnmxEu/73jyc8efwjvz3+nl9//I7//PsLvvr8Yx5+9hHvvHGHy6unmJkYYmygnSMHOjl9ZIgLC4cZailjYayH1ZkR5sf7uHTqCI/+8RZffnCPucODHBrqYLC3idXlE7x09QLvvHGPPx4/hj/+yx+//sZ/vn7EudOnEZUVkZ2WQEdLFSdmRhgdbiUrPZzzp2f4/IMHPP7mKx59/glnF2c4Nj7K2YU5Pn77Td578Pp6ktPvv/Lz99/yyQfvcu/VW1w4t8LlC6vcuHaR5dPzrCzNc+nCMqcWppkY6+PQcDfjo10MdNfS2VxCd1sJnS2F1JQnUlYQRVlBJIW5IWRmeJOS6kp8ghMJic6kpLqTnuFFeoY3aelexCc4k5ziTnqaDxnpvmRl+pOV6U9Kkjexsa4kp3kTLrQjLMKGcKHdBjAIIm0JDbcmRGC1sf6CiMAQc4LDLAkNt0UodCQ83A6BwB6BwJawcAfChQ7EJHiSnO5Hdn44uYXhZOYL1hOZsoNJSPMhLsWHlNwQyhsyyS1LpKg6hbL6dEpqUymoiqeoJp7ciihiMn1JLgihuiOXnMpYkvIF5FcnkVUWR2xaMMnp4fT0N3Jq+SgTx4Y4tTbDS69done0A1FrKYFRPth5WmLjYkpChpCsvAR6+pvoG2ihrauGsSMjvPLGTfqG9iFqrMLF2wUrRysKyguIz0wkNFZAWX05zr5OWLtbomWmRo4oA99IN3Qt1TCy0yQi2R8nPwscfMwIjffGLcgGb4EzKQUx+AvdiU4Pxd7LEl1zdfwjPQmK9kGQEIRrgD2GVlr4hDpRUJlGYlYE9h6m+Ie7EhLtg46JCpZOhuwbbsUz0An1vQrIq0sSnRxGTUsFI5ODCONDcXCzwsRqL1EJYaTlJBGXEkVXfxvnLi5xeuUkh4+O89b7D/j5yU/8we/8we9ce/kqV25c5sFbrzM8MoiunibCKAEfffwe8DuP/v2QXx7/wPf/ecTPP/2Hh5//g5+//5ZHX33BV//8lOGBXqbGDnJk4hCzM9O8fP0K51bOcOrkCfoHevAP8CIsIojYhAjCIgIIEfghiA4mLCqAQIE3oUJ/EpIjqWsoIT09mqSUcApKUimtzCAxS0BwlDuh8Z7stVEhqSCC5HwhUWlBeAbZo6oni4W9PjHJoRRXZZFeEIuzlxVhsT5U1heQXhBPiNCbpOwo4lIFjB8f4vJLKxw7OU5HXz1nLy3QP9xBdFIIkfHrJmwHD2NCotzpHKghNNoD7yAHopOCiE0JoW+4hdqWUk6vzpCUKcQ7yInBg100dVVjaKmNk689KroabN0tiaS85p8woISk3Hpsq5i0ErtkFRCXkWOHlAzbJWQRk1Zit6w6YlLqPLVZGnFpDfYo7mWLmCKScjqo6Viya48mMkr6yKsaoaBmvNFALaOkv5G0JCWvu2GYXn+hqcr23Spo6dsSEJaEsaU7JlYeaOnbYu3oj4aeNcqaZkjIaiOraoianhUyaoYbo0vWroGY2HmhY+qIhKIuBlZuyKobsVVSZaOQztY9mPCEHMTltPjbVll2y+uRU9pMQmYFYjLabHp6N7vl9YhIyMfYxhsVXWt2y+ttNEs/L67M5l0qbJfS4LndKmzbo8lOOR22y2ixWVJt3Z8pr4ukiiHPiCvx3G4VtstosUNWm63SGhtRrJKK+ohJayEurYWajjWK6mboGDmhrmeLoYUH5nZ+yKqZIKGwd6P7QXmvDcp7bXANjMXIxoOCiiYWli9h5xaImp4Fe1SMUDdyQOZPeJBUNcHA1hdrl2DMHX0xtHRDRccMQwsnwuMzqGrswcjGDQ1Da8LiMiioaiYyKQc7jyBCY9MRxGdi7eqPvqUznsHRhMVl4BEUhbmjN3EZRbj4CDC398LAxB43r2BcXX15+pnNbN8qxt/+/zwR/5+GiO7OXuprG2isb6K5sYXU5DSqq0SMjR5ibmaWw+MTTB4e5+DIAY5OT7F67iwvXDjHnVdv8v577/D+e+/w7jtv8eDN+9x59fYGIJxbWebE3AxLZ05x+tTixv7Bm/f58ovPefutN7nz6k1uvnyd48emqa+robiwhIPDo3R39tLa3MHauRe4duUGczMnODI5xezxGY5MHWZhfoblpdNMTx9j6cw5Xrh4lWvXbzJ34hT9A8P0DY7Q0NxBWWUtJZU1OLn7oqSuS3JGHn6hQpS19Gnv6VtPOLq4xu3bt/ngg49468F7LC1doLv7APGJuUTHZ2Nq6cq2Xco8u02WzeKKGxCxQ0qFZ3fIsENKhc275Hh6qyTbJeQJCY9n+vgii6dXOX/xRV58+S4z82epqG4jLqWAwIgUnt4hy9bdyjy3XQZ1bVPMrFzJzq/CwcWfLTtkEJdUZpeUCoqq+mzatI2I6DQe/vsxwtgMNm/fg7G5E9X1HcQlZjB44BBtnf04ufsSGZ9OYGQ8ouYeDs+ewTcsFnkNA+RUddkiLoPYbll09U3Q0NQjMCSC2qY2xo7OUNPcSVlNE0mZhYRFJ1NY1URGYRWufgIsHLxx9Q3HzU+IgYUripqm7JRWR17dEFMrB8pEtXT09HFmZY0Ll68wOnGYU6eXWPkT7lZWVpiZmeHg8AgjB4bp6e6kuamB3t5e9o8com9klIHRcayd3bB0dKGwspriqnrCY5OpamijZ/8YCen5+AQLqahro651H4UVjQwcnOL43BLH55Y4NnuGE4vn6Ow5QHvXfgaGJvD0CcXDO4SE5BwysktITMmlu3eEqppWsnLLMDZ3wtrRH31TZ/SM7SkoqUNrrwnGJhY4Ozrh7GBNoIcjhalCorytCbHXJdnLlHRfc0oFDmR4GVIQYkFRhA1lkU40Z4TSkiWkLjOGiqx4SnJTcXSxxdzBGmNbG4xsbDGxtMXC0g5nW3d83P0QhAkJDQsnMyuHru597B8apqGxmfLycmprRIjKSyjJTUdUlM2BjnqOj/RwdKCZ8U4RhzsrmdjfydrJo9y8tMw3n38AT77n7Nw04wPd9LfWc+roBA9eucb0wV66GkqZGu7iyMF2hvfVsHBskBNHD9DZXEZjdR49beXUVWfTUJuNj6cZpxYOMntsgOhId2KEXjQ3FHFkYoD05Eiaqkv+HwBRVpxCf5eI0cEmpkbaOHdilPqSFJorsijNjCYvKZw2UT7N5fkMdtRzdeUUMxPDfPbh2/DHY/jfE37+4Rse//AdD7/8jK//9ZBff33Mwy//yb+++pJHXz3k268f8ssP3/K/xz/y2w+P+O6rz/j68w9567UbnJ0/wmhfKz1NlfQ1VzDUVsVop4jF8X1M9jWwMjPK+3eu8MX7r/HN5+/z1Sdv8drLL/DR23dYXT7BoeF93Lx+kYef/Z1/f/EF/3vyO3/89gR+/52fvnvEpbUl8rOTEAq8aWksZH9/LcUF8YiKM2ipLmbx6Djfffl3vvr0/fUejvFhZiZHaaqtYG35FN89eshvj7/nf78/5qP33+L+3Vf46P23NiDi3PIC16+ssbI0x+Hxfkb2dzC8v4WB7lraG4voaC7cgIiSvEhK8iIpyAmlID+Y7Bw/0tK9SEn1IDXNcx0g0nxITfUmOdmT9HRfMjICSE/3JyMjgOzsYDIyAkhM9CQ9K5CIKEdCw20RRNoTIrAhNNyWiChHQgQ2BIdZb6zAEEv8g8wJCLYgOMyasAg7klL8iInzQBjtToTQmZAwB/wDLfEPtiE0woHMvAjySqLIyo8kM19AXlkc6QUCUnLCKKpKoq6jkLzyJGrbC8ivTKCqOZuErEAyS8KJTvMiPsuPzJJwyhvSSCsQEJnkTVZJDBmFMWQWxdI72Mj8qUnu3r/OwvI0J5aPsHr1FN3DrRSIsvAKdcHRxxoHTwtiUsNIy4qmf6iV3v4mKkV5zC0e5stH/+DajReoqi9DWUORpvYGHn3/NfFpcZjZmhIeF4pfmCcO3tZomajgEmiLiYMuJg7a2HoaEx7vg4uvBY5epkQm+hGR4EtcehgVDXkERLgRFutDdEooxjY6eAU7ERjpiWegE07eVuiYqGBkrUlItBcFlWl4BDoQGuNLkSgLWbVdqOrKER4XiJGVDqq6cuxR3o2bnyMB4d4Mjfdx8PAgnX3NCOND6R3qYPBgL2FRQWTmp5KSlYC7jyvOHo7EJsXQ1dfJ62/d4+TyIn7BvmTlZ1JaVoiJqQGubo5kZacxdWScL778FPid//7xK7/9+hOf/uMjFmaPMTzYR311JW1N9fh7uZOZkkhrQy193R001lTR39OJqLyEyIhQaqrLaWttoLq6hOqaUkTVJVRWF9PQXElnTyOtHbXU1JWQnCwkMtIPvwAnAkPdEAi9CIx0xU/ghFuQDXJa4qQXxxKZEoS5sz66pqroW2gQnRhKQVkGRRVZ9B5opawqh/S8ODJz4zGy0EZFQxpTaz1MLLSZPzPNP7/6gHtv3eSFK2e4dvM8NQ3FRMQFkFOcSFKWgKgkfzwDbcgoiKakOp3UnChsXYwIinBnaKyT44vjzJycoH+kncmZYQ4e7idY6IOTtxXOfg5oG+9lyy6JDYjYIqaMhKw22yUU2S4hyzYJabZJSLFdcg87peQRk1ZCfM96WdzzO+SRVtBDQc0YMSl1FNVN0Dd1Rk7FEAlZbZQ1zVBUN0FSToedkmrsltFCTsUQGSX9DZCQVtBDScN0w/sgIauNtoHdBmBs362CjJI+ErLa6Bjar4OJhgm7ZLVQ0DJFUdsMdQObjc6GvxKYZNWNkFU3QtPIbgMm/uqU2C6txjZJdZR1rFDStsTA0gMZVWPkNczwD0/FyNoLeQ0zxGV12LJble1SGhsjTWIy2myTXFcZ/gKE7TJabJFSZ6u0xkbB218jTn9d/0ut2LZHEzEZbaQVDdi1RxslDXNUta1w8RZiYe+Phb0/SpoWyGuYoahlgamjPy4BMZg7BxIQlbGhRDh6hiCISSMlpxwTG3ds3UJRNbDD0jUUcUUDjOz98QhNxis4AVv3YGxcArFzCyREmExZXTtufhEYWLlg6x5IoDAZe89gJJV0kFTSwcknDFN7T+Q0DHEPFCJMzsUnLA4rFz+Mbd1R1jVD28iW8LhMwiKTiUnIJDw8jk1/e5an//bc/y2IqK1uwMnBGXNTCxLjk4iNjmPp9Bme/Pobt2/eYuHEPIcnxpg8PM7iwok/lYTL/PD9Nzz697/411df8sU/P+Pvn3zEO28/4JXbNzeUiANDg0weHmdqcoL5E7OsnjvLG/fv8Z/vvuFfX33J6/de5ebL15k/McvBkQP07etnbHScyvJqykur+PjDf3D/3gOWTi8zP3eCxfkFlpdOc+3qRVbPnWX04ATnVl7g/v33+OTv/+T8hSt09wzQ2rGPusa2PxOauskpLMXE0obsghIqauoJDIugvbuHyckJXrhwjtXVVVZXz3P50nXW1q4yMnIEYXQ6gaHxuHmFoa5rhbi0xp+jTPrskFJhyy4Ftkur8KyYLGIyqkgr67DpqS1s2y2HT7AQz4BwisoaOLlyher6LqIScpBVNWTrbmWe2aGAlKIez2yWxMktkIKSOkR1ndg4eKOqaYySmgF75LWQ2KOGtJwmNQ3dhEYksempHUjKqOPsHkRDyz6WVi4yfXSOmRNn2D88QXxKFkER8WQXVZFbVkNFXQfSippIyKmhoWOCjoEZuQXlNLZ0cnBsiqnjJ1hcWWP/oSmmT5ymZ/8Ycam52Lr5o2lohayqPlslldgmpYqyrgWKWhYbRTAa+laUVFZzYmGemblZTizMs7Z2jrW1c1y/fpXz51c5u3yGC2vnWT6zxMyx44wfmqBvXz8dbZ109/TSNzRCfnklCRnZBEVG09jZw9TcAqNTM9S2dDF+9ARrV15i39A4tS09rFy8wfzSBUSNnbR3D9G3f5xTSy9w5NhJ5k+ucu78dQ4fmWdf/yjlVU3sH54kXJiEs5s/bZ2DjE/OMTQyhaWNK5a2HoRFZeAVGI/mXhtyimrRNbZGXkUDHd29qKooYGqgTWSAG0JvGwKsNYmw0yLb35yKSEdy/I3J8jekJsmN6jg3OvMiaUwPoyE7loqsWDKTInFzt8fCyQpDGwv2WllgaGmNpY0jHu7+hAZFIIyMJSIyiozMbJqaW2lt66C4pIz8/HxEVRVUlRVTXpBFTcl6I/TkQBtTvQ0caq9ktKWEvuYKJva30ybK54P7N7l9cZmTRw8x1t9Fd2MlnfXlzB0eYml2gtbqAkb7G2mrzWVfazEnpvoQFacx2NPAxEgnbQ3F1FRlU1+Tg6+XJSdm9nNgsJ6EWB/SkkMoyI2hsa6ASIEHlcXpDPY0UF+TR60oh4HeWoZ661g5OcGF5Wkmhpppq82loyaf0pxYClIimTzQzfGxQQ72tnLryhrv3r/NzesX+fiDB/DHL/z047fA7/z+5DGPHn3Nr78+5qMP3+etB29w4+ollk/Os3Z6kXsvX+OfH77DN//8mPfv3+LSygnGBtrpqCumvbqAnroihtsqmNhXx9zBTpaODbE6N8aRA51M7O/kleurfP7BG7x64wJPHn/DPz56sP4c773FrRevcufll+G/8L8//uD3x4/5/fGP3L11nYqSTEICXMjLjqKsOIHgAFsqC9Moy02hqjCDIwf7uLA8z3tvvMLamTm6mmtJio2gXlTKrZeu8o+P3+P3X3/kkw/f4fW7t3jj3itcvbTGpQsrXL20xsXzS5xePM787GGOTg4x2NtEV0s5dZXrnoim2mwqCuMoyAqjODeC4vxwSkvCKSgM3hhfSkv3IjXNk6QkDxIT3UlN9SYjw4/UVF8SEjxITvYmNzeU/HwBGdlBZOYEExHluAEFwWHWGyDhF2hGWIQdgkh7BJH2hEXYbVwLFzoQGeVCXILPnwDhSlSMBxFCV4LC7AkWOBAZ405hWTxF5Qmk5wjILYqmsbOImpZcCisTqWnJo6W3nKrmHFr7KkgriKCsPpWwOFdi0r0JENqSkh9MYk4ACVmBJOWEEp3qT0xaABEJvjS0l7Gvr5F791/k9t3LrL6wwMUXlxkc66K+q4rUgnisXE1w9rPFI9CBsFg/CisyOHJ8mLGJPiqqcrj56kUevHubjz99wPK5edw87YhOjGDi6CgHDw/h5GGHnZslwsQQTO30sHUzRtdCGTsvE+y916EhOiUQP4ET3iH2RCUHEJceQnyGgKziBNILYvEMsicqef37Tt5WOHlb4ehphbu/A65+trgH2OLoZY5nkD2xaQICIz2pay8nSOiFroka8uqSKGhIIacmgaOnDRYOxmjoK2PnZklheTY3717jlddv8OD91+jsa0VNRwlnT3u8A91x93HF0c0eL39PvPw9iYoXIogKw9bJhtikGGJiI7G1s6S4JB9RdTl5+VnU1YuYPHyI82tn+ejDd7lwfgVReQkpCbEIBSEU5+eQn5XOUF8PB/r30VQrorayjM6WRtoa6+hsbWKgp4Oq8iLammuoqSmluDib1NRYwsJ8cHGxwtraEEtLfUKDPIkU+BEU5EZsfDBpWUKik4LwCXVAz1KFvVaqiNqKyS5PxtrNFBdfGyobilhcnuHI7BidPY00tVXiF+hGsMCTprZKElLCcfGwQs9QheMnxvj0i3f5Hz/x4d/f4NF/PmPp3CzJ6UICQlxJzoqkubuc3uFGopMDyCmJp7wui5RsIcGRHtQ0F1HTXMTR+UMUVWbS0l3N7KnDFJRl0DvcTnJONG6BjhjZmLBdSpLdsqqIS6uxRUyRHRKq7JZVZ6eUPNskpNkuKc1OaVnEpBXYKaXItt1/TjfsVtkAgR0SqsgqG6CmY7kOIbtVUNY0Q0HNGCl5XcSk1Nkto4WajuUGbPw13qRjaI+dSxB6xo4bv2do7oqKlvmfqogKOyXV0NCzRkHNGCUtM+TUjFDQMkVMVhM5DWOeFZNHXE6LHXvUUdQ2Q0XPEi1je7ZKqrBTRgMp5b08KybPdmk1tkqq8JyYEpu2yKCgac4zOxR4apschlaeqOhas0Naky27VdkqobYx1vTX2iG9DgF/dUD8tTZLqm2MOMlomG4Uzm2X0dqAC3EFvfW9vB4ScnqIS2uxa482CmqmeAXG4+Efi6tPFHKqJsiqmeDsIySjpJH04gZMHPxwD45fT2DStcDU1gOf4GiiknLZa+aIvoU7Mhqm7LXywsDWF4/QZFyDErD3EODoLSAoMhVhYg4RcRmEx2dg5eSLrXsgVi5+hMamk5hdSmhsOt6hsRjZuGFo7YqGoTXOvgJc/SMwtnXHzMELX0E8BlYu2LkFkpJTjm9gFFZ27tjYuLBp0zP8bdMzbHl+6/8diGhqaMXY0ITnnnkeEyNTUpJSmZuZ5fNPP+PFa9c5c+o0iwsn/jy8X+bSxQu8cOEcn3/2CZ98/CGff/YPvnr4BV89/IJ//P1j3rh/j2tXL7N67izTRyY5PDHG0P4BZo4f5fSpRS6cX+X9997hnbcfcPfOLW6+fJ2F+TkOjY7Q3zvA0OABSosraKhr5qMP/s6b99/m1su3uXr5CtNTR5ianGDl7GmmDk9yeOIoo6NHmJiY5fTpNSYmjlNX10Z9QyvVNY3UNDSTU1BMQko6O3btZscuSeKTUxgZG6dzXw9ra+e4+fJ1VlZWWFg4ydnlNVZXrzA5eYK0jBIMTR2xsPHYgIgdUmo8L6bAsztk2C2nyS55DTbtkEJKWQdJJW2e2i7FVgkFtuyW529bJVDVNiMsJh1bZ38cPcPQMXZAUn4vT22RZ9NTuzE0daCsspHWjgE6uodIySjEwcUXGQVNJPao8PRWSfTNHFDWMkZaURtbZ3/6h6cpKGukrKqFk2fOcWhskuWz57l87WU6ewY4Pn+GC1de4vDxBY7OnsHLT4C0nDqOrn74BUdQ09jO+JFZxqZmmDu5RO/+EXIKy9k3eJBDR05Q39aLrZs/6voWbN6tgLKuGXstXPAJT8HKLQxVQ0fEFQ1QN7CirErE7NxRls+eYu7EMc6cXmBtdZkL51e4cvkCF9dWWDm7xNq5VS6svcDSmXPMnzjF9JFZBoZGSczMwcnHDwMrG2LSMphbXmH06HF6hkaobm5jYHScU6sXOL64zNj0HKfOXmBieo7K2mZKq+o5fmKZF2++ztziOQYOHGb40FHqmrpJSMlFGJtGRHQKCSm5tHXtZ+DAYWoaOtk/MoW1vQd7jWxp7hxFmFCAmq4NFg6+aBlZs0dJAzUtXVRUlFCSl8Z8rxrhHtaEORoQYqlKurcxhYEWFAaakeVrQGOqJ5VCJ/YVRNKcEUpzbiyi7BjS4kJxcbPG0sECQztzTBzssHJxxcXTl8DACISRCURGRhEbG0t6ejoFBQUUFxdTUFCwvi8qoLy4gMqSAurK8umsKWGwpYrhlnIG6wvZJ8qhoTiNhtJ06gpTuP/SebprSznQUU9fk4h9DZVkxQrobxaxODnMcFcdfW0VFGVGUluWTE9zMZX5yYwPddLRUIaoNJ0jh/s4OT9KVWU6oqoMaqozyM+Loqw0kZBge5LiAxCGu1NZnExjdQ4VRUnkZUTSIMqmr7OK80tHmBrtpL4yk6LsaAY7aqgsTGGwo44Hd67x/v1bHDnYx9hgJ3deeoHx0X6amip55517fPPoIb8/eQz8zuPHP/Hkya/Af3ny2y88eP0uk4dGaKsRsb+jheXZo9y+vMbVc4scHe1jX3MVPQ2lDDRXMtRWxWRfA4vj+zg9PchQewU9dUWMdNczPtjBwvQo925d5esvP+azj9/lf7/9yP9++5mvv/iUi6tnuby2xs/ffcfvv/7KH7/9Ar//wg/fPOSF1QVqq/LIz4mmVpRBU30+lYUpHOxv5dj4AMfGBxg/0M3Nq+dYOXmU2vJ8murKqKks4MjhEVaW5rn10mUe3H+Fu6+8yL07N7n8wjnOnzvDhdUlzp45wbEjh5gc38/kWD/Dg210tZRTU55OdXkKtZVplORGkZe+DhFlRUJKiiMoKgwlLzeYrEx/0tN8SE7yID7enZgYFxISPEhP94guRFEAACAASURBVCc9PZDkZF9S0gLIzY8gJy+clLQAMrKDEAgdCAy1IjTCjtAIO8Ii7QmLtMc30IzwKEciop2IjHEmMsaZiGgnIqKdEMa6EB3vQXSsJ4IIF8IjXYmN9yEm3ofIaA9iE3xJzwmnuCKJytoMsotjKKhIpK23gurmXPLK4qlvL6Sxu4S2QRENPaXEZQeTWRZFWKIrYYmuhCa4EJ3mRVymL8HRTkSn+hGfHkR0sh9+YY509tdxYKSTg4d6uHXnEm+8fZPB0U7yK9LZd7AdH4EbZk57cQmwITwpgMyieDr76+gfaWXoYDsDB1o4OnOAdz94hftvvsTIWA8+AU7oG2lgYW1ASVUe0YkCnD1tiU+NwNnHGu8QR1x8LQgSuuEVYkNWcRzCJH/CYr0QxHkTlRxAfEYooTHeeATaUdmYT2RiACm5Mdh7mGPpZIiemRp+Ye44e9sQFuuHMCkYWzdTrJyNiEwMwjvEmYQMIZUNReiba6KmJ4+prQFGVnrYuVkipybFXjMd1Peq4OptT1pOAvGpQooqcqisKyUiNhRPf1eMLPZi72KLtYMlgWEBePp5oKatipG5IQGh/viH+BEmCCI0LBBvH3fiE6IpKs6jrLyIlOR4amsqqa2ppLysiPTkBCpKCqmtKqeprpqu1ib6uzsY2z9Ac3UVowN9NFZVICoupLezjZrSIjpbGhCVFVBTVUxTfSUtjSJqqgrJy04iNUlISmIkqUlCyoqzKC3NRFSTT2pmJHauxpjYaqO2VwYzp73EZgpIzBISEuVLem48IxMDnF4+wYGDfRQVZ1NSlk1DYxXXb5zn7r0bJKUIKSnLZvX8SeAx/+Un/ssP/PPL9/nPD19wZvk4uflJxCeHkZYbzf6xNurbiwmN9iAtT0iw0I2kzAh6DzSTkR9LaXUWMycnGJseZO3KKcaP7sfBzYKji2O07BPhHuSIqb0Z4rLSiO9RZKfk+mF9q7gCEnIa7JJRQlxGHnEZufXPPes+ie0SimwVV9owVW/bpcxWcSV2y2htHPq37VJGVdsCORXDjaWsaYaptSda+raY23qjpGG6kcJkae+7oUBo6dsiiM5EVduCnZJqbN6pgLaBHSZWHkjK6fD0NhlUdCwQk9XkWTF5dslrI62ij4ya4UZvxF4LF57fpYiClimbtkqzRUIZbRMHnhNXQN3Ahmd2KCCjaoy4rA4SCns3jNS75fXY9KwkEgp7kVDYyy45XbZJqvOcmBLPiSmxVUKNHdKabJVeH2l6dpfyBkg8L6G6ARJPiyn+md6kyRYpdSSUDTZAQkXXGvE92hiau2Ns6Ym6rg1KmhbIqhhjYu2Nxl479qgYIYjLJa2oHn9hOlKqRshrW7BH3QRDa3em589xfHEVFx8BKjpmbJVQQ0LZAE0TF8ISC3Hyj0XNyAlpZUMUtExR0bFAQ98KfTMHjKxdMLBwxtU/Aj1zR2zcAjB39EZZ1wxb90B0TO1x9Y8gNr0QR+9Q7DyCMLX3xMErBL/wBJx9BTh7h+EVFI2dky+Wtm44OHiwecsOnnnq+f9bSkR4mJDy0goa6hpxdXajoqySixde4JOPPuaF8xe4sHaeUycXGD04zJGpw5w+tci5lTO8/95bvHb3Ve6//hpvvvE6r9+7y6uv3OKV2ze58+ptXr93l5duXGdx4QSDA32cmJth5ewSZ5fP8Oort7jx4jVeu3ubV195mYX5Ofr79lFf20Brcxv5uUW0Nndw99XXee+dD/num//w8IsvmT0+Q19vDzPHj9Df309+Xgnh4QkIBPF0dAwyOTlLT88Q1TWNJCal4+kbQER0DHFJyZhb22BhY0tCSjIzc7McGBni1Ol5Lr6wytLSEvPzi4wdmqSra5Du7gPU1nejpGaIgoo+OyRU2bxT4c+yMxVMbNwpqW0nIjEL/6gkolJyUdAyYvNueZR1TXlqqxTiMupsk1BCSlEHTQNbdkqr8/xOJTaLKbPpGUl0jRzo6Brm7OpVmlp7GRiaYP/IFP7BUWwXl0VSRhVdY1ue3iqJ+B5Vtu6Sp1TUho2THzslVfD0Dae4TERZuYjJqeOsrl1iaXmNpZULnDl7npmFJfYfPExT+z4sbd3IKaikrXuApvZ9TEzPcXL5PLOLy3T17ae4opaR8WmOLZyltWcITX1LtkkqIqOmj7SKHuIKOngLkjFy8OXZ3WrI6FiRXlLNvoF+Rg8NcWRqjJnjU1y9tMZL1y9x/twZXr31Irdfus7yqZOcXFhkYf40h0bX/9+ioip8g8KxdHJHx8wCSSUVQmPjmV48RUtvPx39+2nvGySvrJJiUS3ltc2UiBoorqilsKya+JQsPHyDmV1Y4dDhWarrOxDGppGQkkttYxdpWcXoGVoREh5PZEwqze39ZOSUkp1fQUZOKX5BQrQNrRHE5GBq44earg07pdVR0TFjm6Q8EjIKKKkoIyUpjtIeMSJ9HEkJdiHKWZ9MH3OyvY0oDbUi28+QmgQXcvyNacsMpj4lkJbsKGpyYshKCMPe3hhzexPMnaxw8PHAMzgEv7AIQsNjiYpOICoqhszMTPLz88nMzCQ3N5fKykoqKirIzcmisrSI2spSmkUltFYX0VNXwkBjKX21BXRUZNBdnUtlZhSL4/t4+P5dJntbmB7qZqitlqayXNKjghlsE7GvsYypoTaqi5OoyI+jSZRBd1MRXQ2lVOSlICpM52B/KxVFKWRnCBkZbqEgP5amxgLKy5Joay0iNycSUUUqURFuZKYEIypLprO5hPxMIUkxfhwcbOLs4jht9QXMTvXTWpfP2P42KgtTaBIVcLC/lVevn+fjt+7w4oUzfPbhG9y5fZXi4kzefPNVvvnmC/75xd/5+fH3PHnyK7///hs///QDj3/+nk8/ep/l+Vm6m2rpbqjh2MgAa/PTXDh9nNmJ/Rwd6WZhcj9zh/axv7WSjsosuqtzmRxsYqCllH2NZUzsb+f08XHOLk6zvHCU0wvT3L11ncff/5v//voTj7//hp++e8TtG9dYWljgqy8+58mvv/DLD4/gjx/55cev+Oi9u1y5uMhAby2Jcf6U5MTTVlfC3NQBXn1xjdXTx3nlxfN8/M5dvv78fW6/dJH5mQmmJoYZHx2kt7uFq5fOcePaBV6/+zK3blzjzOIJTs4f58zJOQ6N9NPcUEF7s4gDA20MdNfTIMqltiKDuqp0inOiyEkNoThHSEVRDBUlf4GEYAMk0lK9SUjwIC7ODaHQkbS0APLywsnOFZCbH0F+YTSp6cEIIpxJzQwiNMKOwFArBEIHIqKdiI53IyrOlWCBDSHhtoRF2hMe5Uh4lCMCoQMCoQPhUY5ExriSnhlGfKIfMXHeJCQHEJfohzDGk5hEXzJyI8gtiqGuOY+K+kzKatOpbc0nqyiahIxgatryqWjOoXeskYqWbGIy/YnLXl9hia4k5gXhI7AkJT+Y4GgXAoVOxKT4k5wdjl+oM21dVRyeHKB/oJmbt19gZn6MqoZCEjIjic+IICotBDsvM1wCbMgsTaRjqIHDs0PklSVS11zAyoXjLK0c4d4bV9g/3EpdYyEh4Z5Y2RngG+BKcJg3XgEueAc6k12URGFFBq5+1oTH++AVbIdHkBXpBdH4hzsTGuNJbFowCZlhpBdEI4jzxcrZgOQcIZWN+QxN9JCcE42Z/V72qIgRlRSKjYspdu5meAU7YeNqQnh8AC6+Nrj526FtpEJiZhSBEV4YWGghrbQL31AP3P2d0DJUxcHDFm0jDexcLDC21MPYUg8HNytikiIRxguwdbbEzccJJ3cHgsMDcfVywdzGDANTfbT1tbC0s8DN2xVvH3di44S4uDqQl59FbJyQktICykoLKcjPprWlgbraKgpzs2isFdFUV015cQH7OlpprqumSVTJvtZmqooK6Glp4mB/Lw2V5bTUVNHRUEtbfRVdrfV0NtVQLyqlqbqEjpZqmmtKKc5Po7QwgxhhEHZ2RoRH+pKaLsQ30AEbZ0MUtSRIyo5EmBJKQUUmQ+N9nDw7y/L5UxybnaJ/fw8Hhvt5+eYV7r9xh7fefo233n6NySPDvHbvJl8/+pRffvuWn395xI8/f83jX//N/Tdf5uTpaVLShISEexIe5U1CRiiCWC+ikwNIzg5HEOtFS3cVxVUZ5JUmM780Sc/+Zlq6q5k7PUnXQCMefg6MTg8wPNmFs781JnbG7JaXQXyPImLSKkjKabFt17rasENSDrE9cojtkWWHpBzbJeTZLqHIDglltogpIq2gx24ZrY3ocil5XXbLaG0kNGnoWW/Ag5a+LYbmrrh4hWNk4bahUEjK6aCqbYGKljnP75Dn2W2yqGiZo6xpxqbnJDfuoaZjiZiUOs9slWGXrBa75bR5Vkx+o4FaScecZ3bKbSgT26RU2SmjsdEN8VfXg4KWKc/vUtwwUD8vrsxueT1U9WxQ0DRnm6T6hg9im6Q626U0EJfVQVrZEGllQ3bu0eLZneuA8JcaISavi7iC3gYwbNujydNiikiqGLJLcS9bpTX+HylO2sZOqGhbYescjIGZG1r69ugaO2Ns5YWdayhKmhbIqBrjHZKIkZ0P0mrGiMnrIiavi7rRep9FXlkDPsHRbJNQQn2vJfIa61GwFi4hbJfVxdQpCE1TV5y8IwlPyMHOLRhVXXP0zRxw8AwiMCKJ8IQsTO09ScwuJS6jCHUDK8wdvVHUNqGgqpmp+RVc/SOwcvHDyMYNKxc/DKxccPAKwc4tEH1zJ2wdfXB09cPQ0JJNm55h83Pb/m9BRHZmHilJqTg7uuDl4U1GWiZnTp3mziuvcu3KVa5ducqVyxe5fOkFls6cYnxslOPHprh96wYP3rzPgzfvc++1O9x59TZv3L/He+++zRv373HjxWtcuniBF69fZXxslMnD47z6yi2uX7vCxRfO8/dPPuLLLz7l7p1bXDi/ytTkBIfHJ+np2kd2Zh6N9S0cPzrH/XsPePvBO9y4/iJnl5bX32yvLjM2NkZgQBibN+/mqae2o6NjSlhYDHFxaXh5BxAeEUNCYiolpeVUiWqIEEYSEhZKVXUlw8NDzMxOc/zYFCcX51hcXGRy8gjjY1Pk5ZVRVFRNXkE1KhrGPLdVeh0gdimzXVIVPVMnRo8scvrCDeaWLzJweIb4nFKk1fWRUttLcFw69p6hbNoixR5VA3bJaiEusx7f9vSWPWzfrYJfYBz9Q+sz/YuLKxydOUlnz356Bw6um6Sf3s4eeQ12SikjIafBps0SSCpoo2fqwKZnxJCQ1yEpsxhlFU3s7Zw5t3KBpuZ2SsuqGB4ZY3XtIkeOneDg2BRHZxbYN3iQmMR0bJy9cfUJYfzoAssXrnPi1ApRsSmERydycOIoM/NncfEORl5NH7W95ijpmKJuYIWUqgGKuhbI6Zghq21OSEIufaPT9PTuY2bmMKcXj7Mwd4Tlk7NcXD3D9Uur3L5xlcvnz3FxbZWhwf0cnZ5laGgcT59Q9hrZoq5njpymLvK6+uxSUMHG3Ztjp89S2dyOT2gkeeXVRMan4uTpT3ZRBWU1TWTll1JSWYehmRU+gQLOXXqJutY+zO08MLF2xTMgkuikHKydfFDXMycps5iugTHScstx9AjCytEbz4BIfIKjeWarNEpaZmjq2yMhp7fe4Kmmz5bd67neEnvkkJXdg4q8FB7WRpSnRpDiY028qwGJzrrk+RlTFGpBZYwDNXEuNCX70ZEloD41hNKkYCpz48lIE+LqbY+vwA/XAC+cfLyJTkghKjaFmNgkUlPTSU5KID0thaLCfMrKyigpKaG4qIDSkiIaaqqoF5XTVl9Fb0s1vQ0VtJVn0ViUSnNJKk1FSZSlCjg62MTSkUHmhrtYONRPX10pBUkRtFbk0l1bzNRQBytzh5gd66a9OoeqoniaRVnUFafS01CKqDAVUXEabQ3FxEb5MjrSQW5eDLV1ubS2lVJdm0l2VjjdnaXU12ZSV5VGflY4pXkxiEqSqCpOZmq0k+LcWDKSQnjw2lWe/PQlt66fY3R/O0sLk+zf10hRTgJXzi/yv18f8fDzd/nko/ucPXuC1157mf/97zE//PgNP/z4DfA7P/z4Ld//5xHf/+cRX376CbevXWb15Bwnpw8zfaCP+YkDzB0e4uTRUWYO9TI93MVodx3HR7roqMyir76Ql9ZmObSvlqGOGg4PdXD57DzfPvyYf332AZNjgwzua+cfH77LN1/9kyc/fw9PHnPn5otcXD3LW6/f4bdfH/P4h2/hjx/572/f8sO3n/GvL99l+fQUCbEB1JZlc7C/lYHOOmrLspmdGmZm8gDXLpzml/98yQ/ffgH//YkvP/+I1+++zM0blzi3vMDSqVlWluY5t3SKF69cZGp8lNljk4wO91ErKmJitJ/RA1001RTSVJNPe2MRnS1F1FemU5QdSUFmOBVFMYjK4yjMDSMnI5CCnFBys0NITfYhPtaDhDhPkpJ8SEkOIDk1kMxsATl5kcQl+hEZ7UFKRjAJKb5Ex3sQFedOQIg1uYWRpGYGkZjqR2iEA4GhNgiETghj3RDGuiEQOiEQOhEd70FSmv+f0OBNelYEaZnhhEW4kZwRRmFZEtEJfpTXZVFRn01VYy5ltZlkl8STkhtJekE0+ZWJ1HQU0tBbSnZlPIIUT6IyfRBmeBOW5ExMljc+Ast1JULoTHSyL0VVyeSWJpCZG0NlTR7Xrq0wPNzF8sosB8d7qW4qJjUvlpTcKJLyonDwtcRT4ICorZDmvio6BmqYmO1jaLyViekeDo610TdYS1VNFjHxAXj42OLqaUVDSzm1jSXYuZjh4GaBi7c1IUJvgqM88Q6xRxDnjU+oA+n5UYTFeJJZGENbbxWVDTkkZoYRnRREVGIgdq7GZBclEB7rT3OXiNiUMPTN1FFQkyQ6MRQnbytCon0IiPDAxtWE0Gg/MguT8Atzx9BSm5qWCgoqstE318XV1wkbF0u8gtwxszPGL8wbPWMN/EM9cfGyIyTSD/9Qb7wD3UlMj8XFywHfIG9iEqNoaK3Hyd0RI3NDtPW1UNFUxsPXHT9/L+zsrSgsyqWisoTUtETKK4opLSmgtKSAutoqmpvqqCgpRFReQnF+DoW5WbQ31SMqK6alRkR9RRkNleW01dXQUVdLi6iKFlElnfW1dNSL6GisprOhmo7GaroaRXQ2iehqFNHVXE1naw3VlQVkZ8fj5GJOQVEKbl7WqOvJoWOiQn1HBR0DDcydOcJrb9/mzXfvc/P2De6/cZd/P3rIx5+8z+Ur57l67SIvvXyVr//9BQ+/+gcn5o9x+coqT37/kSd/fA885tKVs0xNH2BufoLs3ASCwtyJSQgkOTucYKEbvqEOpOZG0tFfzb6hJsKivUnLjebYwiiDo5209tSwsDxNSnY0ptZ6HF0co3ekCRsPI9wCndkhvYvN4hJIK2rz3HYZJOW02CmljJSCGs/uEGebhBRSCmrslFJkl4wau/as9x/9lai0Q0J1I3VJTEodcen1MjllTTNklQ0wMHPB2NIdRXUTlDXNEJNSZ4eEKmY2XqjrWrF9two6hvZY2PmgrmuFuq4VknI6PLVZeiMudvNOBZ7ZKsNWcSWUtMyQVNBFUkkPcTktdslro6hthpaxPTJqhvxt2x5U9CzZa+GCuoENkkp67FbQQVHbbMOIrWPijKGVJ2Iy2kgpGaCub8deczc271JBUlEfaWVD1PbaoqhlgaGVJzomzkgrG7Jpi8w6gEiqISavu2Gw3rZHk2d3KW/AxdNiimzaLrcBD9JqxshrWyAmr4uuqQuCmBzEpbWITiwkUJDKTilNLOz90TNxobnrEKEx2Zja+SKnZY6kiiG7lfTZo26CnJb5ulFcSRddY1t2y2kip2aAhoE9CTlVOPvH4ifMJDAmB01TV8zs/TB39MXIyh3f0DhKRC0cO7lKen4VUSl52HsGY2rvudENYe7oTUhMGvGZxWSX1uHsK8DROxRtEzuMbNywdPZlr4UTRlauGFm54uwehJefgMDACMTEJfnbpmf+b0FEhCCK5MQUwkIEhIdFUFdTz4nZOUSVVfT27OPkwiKv37vLJx9/yFsP3uDa1cvce+0Vfnn8A189/IL333uHe6/d4d5rdzYUiZsv3+DqlUtcOL/K2uoK42OjzM4c4/7rr22Yr9995y0++fh9br58nRcurLG4cILjR2fobO8iIy2b2uoGjk3Pcujg+hz9yYVFXr39yp/3eoVLly4hqm5ARkaNbduk2LlTGgkJeZJTMhmfmGZw/wiD+w/Q2tZBVbWItLQ0ent7uH79KjOz03T3tDN/4jhnTi9w+vRpjh+f5ej0LFVVjeTmluPrL0RDx5zt4go8vWUPErLabPrbTp7bKU/K/4+6s36OwsDfP/epQYFCEiDu7u7u7rqRlWyyycbd3ZUIIUCMAAnBEtzdipVSqlejvcq111Jvr3Ly+v6Qu8x8/4T74T07szuzM/vDzuyzz/O8nvwqRifmGZ7YR0hiBlv0LVizRRtVI2uM7D1QN7RF29SR5zaoL0eg1quz6tmNaOlZkSEqoH9wgl2TC+zZc5gTJy4wPj5DY0s3foER6BtZYufkzXoFNZ5fr4yylgnK2mY8u06ZzZom6Js7sUZBCxevMHz9gslIl5CfV4y+njFenn4MDY9y+9Y9DhxcZPv4BEOjOxgZm8TLPxRFVV2iU0TML51lZv4ou6b3o6NvhounP139I+QX16ChY4qmgQVKagao6Jrh5BOKnoUTehZOeEckUtLYRV3XKNKCcjq62llcnOfyhZMcX1rg5NIBLp8/xo2Lp7l+4RTnTh7j5NElhrcO0dHZS1FpDc5eIega26Nj5oCqkRXqJlYoahti7eFH2+A20nMKcfYJJi5NTEZWHtVNHbT2bEVeUoVQKiciNpkNm1SIS85gcGyGps4hlLVMsHL0xszWnfq2ASIThGxSN6SyoYt9h06RmC7DzNadTeqG6JrYUVLdSkxSJooqRugaO6Khb4+SugnPbVBl3RZttE2sUdiixpq1L6Kvo05kgDu18nRksT7kRrqRHWSLLMiS7GBzSuOdacsMZawig501UpozY5An+CNPD6dAnkJcQhBhccH4RQQQHBlOYmoGiUlpxMclI5VkIs0Uk5uTTWlJERVl5ZSWllJeVkJ1VQVdbc10tTbS29ZAf1stgy3V9DeW0VNdSGdlLrVZ8eSnBDPUkM/8WAfHd49wdXEP89u66a8robuqgG2ddRyeHub84m4O7x5iuKOCnpZCdm1toLVcRn2hmIaSTLqbimmpyUcijGbXjh4qqmUUFKfTN1hHVnY8aRkhpKUG0daSz3B/NS31OfS2lVAiT6Y0L5XtW5uQS+NpqJLxxsOr7N09zI6RTgrlGUQEuSGXJnPuxH72z46RI0mks7WS8bEe5ud3cfLkQe7cWV6E/vW3H/np5+/4579+4+nXX/DTj9/y68/f8cPTL/niybu8fPE0E8Pd9LVUs2uok7OL+1jct4vRrjpOL0xxcn4n413VLE5v5crxPdy7dIQHl49x+fg8F47t57P3X+ffv37HW4/vcvTQHO+99Yjrl85x8cwxPv/4A3798Vt+ePolH733Nr/+/D2//Pgdf/3kXd56fJdrl45z9eJRTh7dx8hgK0WyNK6dW+TmxWN0NpYxNtjOaH8rC7Pj/PnxPT56/3W+f/opv/3yLT99/ze++epTnrz/JtevnOXkscMcXzzEkQPz3Lt9gyMH5qmuKKans4mpnUP0dzcw2F1Pd2s5HU0ltDUUUFcuoUSeTHmBgKbqLGrKMyiUxyDLDCU3K5wcaRhiYTASUQg52VFkSiLIkcWSV7DsQOQVppAuCiMlLQiZPIGEFF9iEtxJFPgQHe+GOCuciBhnouKWi9Ep6f6kiYIQZoaSIQlZjjAJA8mQhJApiyYrJ47k1GCksniKSoUIpdEIhGFk5yWRV5xGaW0WpbVZFFVJyCvLIK9cSGldNtUt+VS35yMtTSazNIEEaRDhqe7EZ/qTkhNCotSPeIkPMWmelDVIKK2VkJgRhKxIQG1LEV199dQ3FnP96kn27dnO1NQwE1NDdPbWISvMoKAyk6ySdEKTffCOdCJVFkNSZhgieSwtfWX0jtQxe2CExrYC8osEVNZkI8qKIVUYTbo4lqq6AirrC/H0d8Q/1B13X3syZIkkiaJIFkcSGOWOtYs+sYIAgqJcSRKGrnxOoSwWcU4iBeUSiiqlRMT74u5nR11rKW29taRL4zG21CYyPhDvEGd8w1yJEYTgGeRIQIQnKeJYRDkp+IS4UlydR15ZNl5B7viFeRMriEIgSaJ3pIue4U46+5vx9HcmXhBJckYsouw0QqMD8Q50JyYpAlFWBuJsIXnFclJFAnwCvfHwdcfB1Z6AUH+srM0QilJJSIxBnpdNe0czefkyigrlNDXW0t/XRW1NBSUFcka39jO6tZ/i/Fxqykvoam2iq6mBtroamqsraa6upLW6iraaajrra+lraaKvtWHl+tsaGexoZKirmeHuFkZ72+hrr2fX9gGaGkqIjw8mMNgVSXYS8hIxqZJYzlxd4uqdc9y4f5mrty9y594t3v/wPb755mt++ukHfvrpB7759m98//23fP/DU9597y3Gtg8RHRNGULAvQ8N9LByYpbunhZAwbzq66rlx6yzS7BQSBWFI81Iorc1CnBtPdmEKCenBSOQJZOULqKiXkylPpqBcwo6ZrfQOt3Dw2CytPTWEx/qTXyFlYLwJGw8jXAOcUNJQZqOKOhr65ryooM5aRQ3WKqqhpKbD6o1KyzsRajqsVVRjo7Iu65W0V8bhXtyoxeqXNFaiTBu3GLBZ3RQdI4eVoTl9U+eVroSKlsVKf0LX2JFNaiaoalviFRCHT1DCyqbSquc3sVndlPVKuqzZoMkL69VR1bbEximATRqmeAXFY2DlxkY1oxWBoGfhgq65MzpmTrgHxqKqb42ihgm65sskp1VrNqNj5oR3aCImtj7oS9PDBQAAIABJREFUmbvxwkZttE2cl7GraqZ4BSdh5RzEagUdVq1RQVnHGi1jJzaqmrBBxRg1fbtlStMmPVQM7FZcBm1z1xU34r8jc2ZOATj7x6JiYIeRnQ/23pFYuYVg7xFOdJIMR/dwUsUlKKma4ugRgZ6pK/Vtoxw8do2AyHT0LdxX3AtFLQs26y4jX1X0rFDXt0JF2xQldSNUdMzxCEwgVVaBpLCR7rE5hqaOECGQr9CZrJ0DsHMLJCw2jeaeEWJSpHgGxxIQlUJwbBoRSWIE0kJSs4rIKa0nWrD8uqG1K/6RybgFRGHjFoCpvScOXiHomzthautBeHQqWbml5OWVoadvzHPPrP7fQrxGhseQEJeIp7sXElEmC/MHuHn9Bu2tbZSVlDIzNc2rDx/w188/5eOPPuTB/bu89ugB3337Fb/+/WeefPj+Sozp3t2XV5yGy5cucOb0SRb2z7Fzx3bm5/Zy/doVXr59k2tXL/Pg/l0+eP8dXr59nXNnT3NgYZ7xsR1UlleRmpJBYX4Je3bPcfjgEgvzBzh7+gx3br/Mqw8f8OjV+8t41zMX8Q+KRFVDn+dWb+CFFzZQVFzBxUvXmZs/yOLiUaandzM2NkZzYxOXLp7n17//zLWrl5memmB6aie7ZyaYnZ1l7945FvYfZnBwO1VVLXh6h7NJxQDFLXoYWbiRIixAw8CWVc8p8sIGNVR1LTC2dcfEzgMLJx82a5vykpoRa5X1eUFBky06FiioGrFGQYvn16mgqWtBdFwaHR1bmdi1h507djM9Ncep0xcoKa0iV16EWJrH+o3KrF63mS1q+mjoW2Jo4YSVky86JvY8v1EDe89QFNRM0Ta0RVFJBVVVdQz0DJGIMhkZGqW9vZ2d47s4f/4ib7zxFpNTs8wtHCEiNpk/rd6Iq184O3YfYunsNXILKjE0sWWzii7mVs54+0egoWOKnpE17n5hvP7uX2gf2EZEYjqD49N0DI7hHxGPrYcfBRXVFBYXsH9+lru3r3Hj6jluXT3Pa/du8vDla9y6fJarF5YpXVNTM+QVlhEWu4w30zB0QMvMCWVDK1SMrdikb4a+nSuxQhmuQVEY27rh4h9KRGI6CRlZiHOKSRbK8PANxs07EFsHdyLjUhBmFxMZL8LJIwQnjxCMLFwYm9hPcKQAdV1LlFQNCYtJx9kzFFNrd7ZomKCsaUpIVCpOHiH4B8czs3eJyvpeNA1tUFA3RFHDkOcVlPm/NRvYuGkzmprqOFibkp0STYUknr4SEWVJviS76JMX5US1wJteeRwz9dnsaymgNy+JckEI5ZkxVJcIyZenEhbph2+QN2HR4UTFRJOcmEJSQjKZwgyyxBnkyaSUlhRQUV5KZUUZ1VUVJMTHIUwTIE5PRZSaRHdTNYMtNWzrrmdrSyXtlXkM1+bQkp9CX2UmE91VnNg9zIUDE0z1NdFZmUtzcSZbW8qZHe3k0NQQczt7lkVEYz7b+2rY2VNDdU4y9cUieluKKc5NQSqOZttYByNj7UTF+lBRm01RqZCyChHpacFUV0joaS+mvkLC3oludg43kp8ZS35WAuWFGbQ1FHH08G4G+5tori9BKklEkBhGX1c9F88eZmtfE1EhbhTLM2hpKGXXjn72ze5g794J4A/++P1nvvv+a/7xz1/59e8/8v13X/Pxh3/m/bdf58O3X+PV21c4f2yB4wd2M9LTzI6hDg7NjjMz1sOVE/uZGW5noKGQ2eFW9o938/SjR/z9y/d5/9FNTh2a5fTiXq6eWWRq+yAT44OcOXGQPVPjDA+0c2RhD28/fsB3X33G5x+/xw/ffMk/fv+VH7/5kvfeesSJpXlmp7YxO7WN6V1bObs0z9zkKH9+9DIfvvmAYwf3MLtrhLvXz3Ph5CKnjx3i8rkTfPHZRzz922c8/dtnfPf0Cx7cvcnZU0e5de0yF86c5tSxRQ7M7WH/vhmmJ7YxurWTxYMzbBtspa+jakVENFZlUVmUTlVxOk3VWdSWZ1BWkERRbhxF8njysqORCsOQSiLIlycgz00gPy+JgiIB+YUpSLJiSU4NJl0SSV6xAIEwmKS0ANLEoSQI/IhP8cXRTR9XL2Mi49xJE4eSJg4lVRRCSkYQyemB/99JZbGIpVFkyePJKxaQmRNLSkYwQlk0hZVCqptzKa4WI86LQyANRySPJb8yg+J6KcX1UoQFccSI/QkVeBAicCUizYMEqR8Jmb4EJzoQnuRCTVsOQzuaSRIGk52XxNC2Ng4dmaGppZyTx+c5fnQfw8MdTE4P09xeQVpmHGL5cpwpThyKb7QLsaIgwgU+JEvDKW+RUdMmZ3SijZbOItLEYRSVixAIwxBkRBEnCCUw3JPQaF88/JwIi/PH0dMKsTyFRGEk+dVSUmVxJGSEERrrgU+gLT6BtgiEYRSUZpAlT0SYGUt+sRBBRgTirHgCQ90Ii/Jm7sAu9i3sxMnNAjsXM+zdLXDxsUUiTyUxIwo7N3OcvW0orMyloCIHFx9HgqL8CY4OIDNPxMz8NEunFzlx/jjzR+YoqsjF1tmcDGkyYlkqew/M0NBWg0+QB9GJ4QiEyQil6WTmSOgb6iUzR0KqSEBmjoQ0cSqC1ERiYiPo7mknRZCAj68HXd1ttLc1UVZaSGNDDU2NtVSVFdPV1sxgbxd1VeXUVpTSUF1Ba0MtbY11tNfX0lJTRWttNZ2N9csuRFMDA+1N9Lc1MtDayNb2ZoY7mxnrbWfnYDcTI32MD3VzcH6KiZ0DlJZm4+3rQKYsham9YzS0VXDj/kW+/+1r/slv3Hv1DiPbhhnYOsjS0hIPHjzgtz9+54efvufX33/jtz9+ZdfkTvQNddDW1SAyJpSsHDHBYb44udogL5Cwc3KYw0v7KC7Pxs3LmsgEP+rbi6huzqNzsIayumw6B2vIlCevlKq7Bus5fekIfSOtXL97jt37xwmO9CYs3o+9R8bwj3bGJ9wdPQsD1m9WZpO6Phu26KCgosfqDcooqGixVmnLcidCWZMXFVRRVF0eotM1dlxBu65X0kVT3xYtAzs09GwwNHfFyMINfVNnlFSN2axuurIf8d9V6zUbNNm4xQBtQ3ss7HwwtnT/z06F+oqbYeMUwMYtBitxKQs7H5Iz8jG29iAkJgM9C5eVuJKOmRNqBjZomzpi4xaEtWvgCtp1vbI+z2/UYO1mXdKyS0nNKkFZxxo3/zjs3MOwcg4iIjGLyKRsfEJTUNaxRs/cDT1zN2xcQ1BUN1spX6sb2LNuswHPKWizXtUYbXNXbD3DUTW05wUlXZT1bdmgbopHSBKugfG4ByeiamiPpqkziloWPK+4XOrOlNeSKi7h/1ar4OodjbVTEAbm7qjp2mJk6YlHYAKqera8oKSLgqY5m3WtVzYnVPWt2aK1jNLXMbHHwsEbM3s/LFyCGNx1kOCELGy9orByD8fVLxZX/2h8Q5PwDo7DytEbB88gJPIKwhKEFFa3kl/ZTFiCkJC4dCKSxHgExSCSl+PovfwnrINXCDZuAZjYeaCqb4mteyBufpHYuwcRFZdBbkElubkl6Okb/+8Vq8tKKsmWyrC3daC0uIyDC4c4efwERw4dZvf0DBfPX+Cdt9/kq799wbfffM1HTz7g9ccPeeft1/nr55/y+uNHXLp4nqNLRzh86ACHDi6weOQQJ44fZd/eWXaMjzE/t5eTJ45x4fxZzp87w+KRQyweOfSfrYljK52Lupp6khNT8HDzxsXJnfDQKGqrGxgf28GB/QscOXSY48eWuHH9MpcuXeDwkWOIpbmYmNux9iUlFJVUiI5JYGR0nIOHlrhw4RInTpzi0IGDNDc2sbR4mC/++hlLi4cZGd7K6VPHWNi/l+3btzM2Ns7I8Hba2vqoqGgiICiONetV0Te2Jzkjn4a2YVx8InlmrQqrXlBEQdUALSNbkiX5lNR1YGK3TDFYs1l3mVywUYMXNmiw+iU19IxsiUsU0tray8Su3czvO8ChA4vcvHGHgweW6O0bIjQsmsDASPQMLdDQMeX5F5XwDorhwNHzWDr6UN7YjSS/mjVKy/PxLypq4uDsgUgkobK8it3TM0zummB0eITZmd3cuf0y//j9nywtHWN6Zh9xyRk8u1aJdZu1SJbkU93ch7d/FJ4+oQjSs0nNkJGQIsHYwg5DMxsCQqOZ3nuAs5eusXvuAKM7JklOFxMRm0h+eRUHl47T39/PubOnefzwPq/cu8X929d5cOsKt6+c4+qFM9y9tewyHTq8SKpIip17AC4BMagaObHFyBElAys26VmyWd8KNRN7TBx80LN2wcDKBSsXXzyDojG1c8XUxgV3vzBcPAIJDIshMiYZOydvfIJjiUvJQtvQFhsnP0yt3TG2dKW1exvRiRK0DW3RMrDBySMEVW1zXtqkg5aBDc+vU2Gtgiaq6sZkycpw8Qhm1Z/Ws36zDhtU9XhugwpKGrqo6xuyRUUZ1S0KRAV6UCtPZ7KzmqaseDL8LJFHOlOe4E1log8NgkD6cxPoz1umNDXnJdNSKaW1Pp+YWH+CQjyJig4lOCiA9BQBWUIxkoxUMoVp5EjFlBTIiYuNwcvLExUVZVRUlFFVUUFNTRU1VRVUlbewtaOeqaEuxrrqaSnLYaReRkeRgGZ5AltrZSzt6uHE7mF2ddXQX1tIdbaA7uo8BpvLGO+tZXKomb6mIupLhHTWZLNnuImmQgFNpUJ6WgopyxdQIE+hs6uKQ4tTVNbmIssT0N1XS3GZiExpLBJxBK0NcsYG65gYbWZhqo/6MglFOYn0tlfS2VbOuTMHefzoBseP7qO8NJt8eQZ7Z8eYmdhKU30B5YUixra2UJSbzqH9kzx57zGnTxzk1vUL/OOPX4B/8PXTL/j3v37n7798z+NX73Hx3HEunTvKtfPHeXDrAo/vX+PiqSPsmRjmzpXT3Di3xNzEMFPDHUwPtdFenkVDQQYvn1ng6vE5LhzZzdLecc4tzXH/2hmunlmkqbqQXdv7OHfqMC/fOMuVC8e5eHaJe7cv8dqD2/ztsyf88dvf+dfvv/D7z9/y9ItPefLuW9y7dYVTRw/y50d3OTi7g/3T41w8cZhX71zl2MF9XD13gg/ffo2zJ46weGCOd99+zONX7/HKvVt8+fnHvP7qAx7cucWH7/6ZT558yMT4Nt55602++upL7t29za0bV7l1/RInlxaY2TXEyEAzfR0V9LaV0VSdTU2piJpSIVXF6f8Zn0ujrkJIWaGAbHEEoowQsjIjKS8TIs9PIkeegCQrmiRBEAmCQDJz4iksExIR605skjfxKb4rjyGRTsQkepGdF48oK5I0cSjJ6YEkpvqvXHyKLzGJXqQJQ8krTEGWn4hAGEKaOIzMnFgk8jgy8+LpGKikqEpEalYESeIQBNJw0mVRZBYlkV8rIqc6lTipP1Eib6JE3oSmOBOf6Ut6XihR6e4kZwZQ1iBh9sAwOcWpVNXJmdw9zJlzh6mvL2bH9l5OHp1j9/QIs7NjNLWUIS8Rk5YVS0pWDGEpvniE2RKa7IV/rDOxwgCkJQkkiQPJLUtGIo8lKMqZdEkk6VnR5JVKSBZGERjuiV+YO8HRfghlAgIivIlODcPJ1xbvCDfcAh3wDHWkqEpCdIIPJpaqWNhqEpPoS6oonFRhJAUlIuSF6YRFeRKfHIKVnT4ePra0dVXTO9iMg5sFts6mGFpq4ehpRZIwGt9QN7yDXRDKBOSVZeMb6oW1swVJwngqG8tIy0ylva+NgW39HD93jPTMJLwCXDC3NcQ32J29B2bIyhNjbmtMXEoUaWIBYdEhOLk7Is4WEREbTqpIwMj4MM0dTUTHhCMUpfLe+2/zxz/+Tq48CwdHG2prKmhuqqOkOJ+W5vqVKFN9dQVNddU01lRSX1VOQ3UFbY11dLU20d3cSG9rM4Od7Qy2t9LdWM/WzhYGO5rZ2r58o92tjPd3Mjncx/TYIIfnppib3cHC/C76+5vJyxPi5mFNQ0sZouxk5MVSqpsrqG2qRpqbSWJyEtIsGT09fczPL3Bk8SgXrlzmlVcfsnj8GMWlJUTERuLl44mKpjKxCZGkS1LR0VcjK0/MidOHyC3KJDktkuikIIIi3ekZrqe+vQhpfhJFVRKm5oYorZFR1ZhPe18Nbb3V9I+2Ud1UxKmLhzlych8CUSw+oU7sOTxKnCiQiOQgXPxc2aCsyosKyiio6LBZw4DVG5bdiXWblFFQVV/pRGjoW7JZ3RhNfdsV6pKGng3mtt4YWbihZ+KElYMfWgZ2KGuas15Jl/VKuqxV0OaF9eqsV9JdWbpe9ZwSL27UWulH/NdxeGaNMpvUTNDUt+X5dWqsU9Rh4xYD1HWtcfWORMvIHj0zZ9Zt0WONkvZycdjMaWWxWt/SdSXmpGXiwJ/WKrNaUQtH73BmD52hqmWAqGQZoXESEoWFaBg6EBwjIjolh9UKOjyzTh1lHWts3ULRNHLkRSU9dM1cUTew59n1Gsur1dqWKOvbom/tiY1HGFv0bFi9SQ9dS3d0Ld3ZqGGGhokTStqWvKCkyzoVI7TNXdEwcULP3I2QaBEmVl70j+xhYHQvBubu6Ju5oaxlRbq0fEVErFU2XBYOhvYrQ3YqelZs0TLF0SMId/8oFNUMyS1toaShD/fgZFQMHdGz9sbJPx43/zisXAJw8AjF3j0IaycfPIOiCYhIxi8iiYqmHgqrW4lNy8Y3PBGPoBiMbd0JjBZg5xGEvWcwRjZuGNm44eofuUxmCozGJyQed/8oJNkldPVto6NjAHcPn/+9ONPEzmmmJqZpaWpl9/QsO8d3sXVgkKOLS1y/eo03Hr/Oxx99yDdPv+Iff/zGLz//yMcfvc+bbzzi5o1rXL1yaaUY3dXZzujIEFOTu5ia3MXI8Fa2jQ5z/doVXn/8iJdv3+TC+bPM7p5m185xTp5Y4v6927z++BHXrl5mZmo3zY0tSCUy/H2DsLKwxdPdh+TEFPp7+5id2c3U5C7OnzvF48ePuHDxMrv37ae6rhlv/yDWrVdAV8+ImuoGTpw4xZVLVzl98gz75+ZpaWrm9PET/PrTz9y6dp3x0RGOHT3MyRNLHDhwgEOHjjA4MIJQKMPe3pPnV29CWd2YDUra2LsGE50oJTOvmhRxIeHxQmxc/LF09EHT0AY9M2f+b50K6zYbsEZRF2VdS0zsvFDTs8TFOxRRppym5g6mJnZz8ugxzp04wfHFIxw/eoJ9exc4cfwMdfXNFJdUoqZpgKqmEdb2Hty8/ybnr90nPk1G77bdeAUn8exGLZ7dqIWqrgXdfUMcPXqcM6dOMzI0TI40iwNz+7j/8m3ee/cdLl+8xM6dE5SUVuEXHImBuT2aRtYkifMQSAtxdA2gpW0rkzMLlFc1U13XipOrD+ZWjozvmmFyZh/Te+ZoaGmlu3+A/sEBtm0fY3znDqZ3z3D8+Elu3rzNq6885PHDV3j94T3u3rzKnauXeO3BHV6+cZVjx5aYnVvANyyaTbpmWHgGo2hgx3odKxQN7FDQtUJB1wpFPWvWqRmzWd8KHQsXjG3dcfIKxSc0DlMbN+xc/UlKzSYkIhEHZx8MTGxx94sgKkmCV1AsfmGJOHuH8dx6FZq7RymoaCYiQYSxtRtmdp68sEGN59aroGFgzXPrVVDWMiEwMBoVZW2eeX4DalqmbFDR5bkNKmzSMma1kipKmtooqqiwZcsmooJ9KctOp782n4bsZOrE0WSHOVOS4E1+mDO5gXa0CyOYqpUxXptDb5mY1jIRA+1lyKQJpKdGkZYSTUSwPxmJ8ciE6UiFaWRmCJCK0gkLCUJZeQuqqipEJebQPnKKbfsfsm3hVaITc1BTUUZDTZX9u4aZ2tpOR1U+o7VSektSaZBG01smZk9fHbN9DYw0ldBTlUu5JJH++iK2dVUxMdjI7m3t9DYV0FAqYltXOYONMpoLE2ksSqalUkRLrYyqcjGNTQWcv3SYyd3DiGQJ9G1tRF4goKAwjeamPGorJGwbqKVCnkxdcQYd9XlUFWcgzYgmUxTDyeNzXLiwxOHDe3j77VdYWJiktbWSmio5jfUFVJZJmZ0Y4PzJBToay9k3NcaH777G22+8wtOnn/HN0y/48YenfPvd34A/+ObpFzx5/01efXCD86ePcOHMYU4s7eOrzz/iybtv8M1fn/DmgxvMjPVx9eQCZw9O0Vmdx/RgEzdO7GN+excHJ7cyN97LwekRjsyOcXZxDx+9+5Dzpw+yf+8OpnYOMD7avbxKfe00f37zAV988gG//vQdf/z2d3785m8rC9SffPgeF8+c4MTBOS6fWuTo/j1Mjg5y7fxJrpw5ya1L53n38au8eu82V86f4YM/v8WNKxc5efQIb772kAd3XubN1x7xyZMnfPv0az75+GO++forzp46xv65GR6/ep/bNy/z2it3eOPxK7z/7lt88N5bPLx/k5vXzrJ3epjaMhHl+SmUypOoKEylplRIaUEKWaJwROmhZEmiqKvNIS9fgDwvhZy8ZNJFUQgzY8ktSCOrIJmoeE8EwmBik7wJj3ElJtGLdEkYGZnhZObEIC9KRpobS7okDIEwmFRRyIozkZweiFAagSw/gYzMcOKSfRBIQpHmxyPOjSE9K4Ku4WpyywQIpGFI8uMQF8aTnBVGVmkyTQNl5NcLScgJJjrTj0iJF8EpTiRm+ZNblUh2eRzVbVkUVKUxNTdAXXM+Pf11TM0Mc3hxlsbGcgZ6mjk4P8Wxpb3s27eDbdu7mV3YQWVTPrIyIQV1UsRFiUhLU4gTByEtTaayIwdpSQLVrTJiUn2JFvgikERQ3pBDz0gLotxkkkUxBMb4Ic4TUddRS16FnLQcAVGpEXiGu+ES6IC9lyWpkmgiYj2xc9bH0c2ImERfYpP8CApzJSbBn9yCNEIi3ImM9cPd2wYzK208fGxp6agiRRiDmY0eNi6mWDgYUtdWTkVDMVkFIoQyAa29DWQXZqKmp4ytiw0V9eUEhPsTER9OaU0JhRUFuPk4EBDmhZOHDQ5uVpRUFdDUUUdMUgS+wZ74Bftg62S9QmQSSjPIKZAxNLaVLLmU9IwUROI0to0N8eGTd/nk0yfMzc8uR5iK86mqLKWivJi6qnIaa6toqqumrqqcusoy+jrbaKippKWhlvbmBjqaG+hua6a/q53Bzjb621sY6mpdERKDHc2MdLUw3t/JxFAv02OD7JkYZdf2ASZ3DrFv3y7m5nYSExdIUVkWuUVijCx0sLQ3xdnDkeCIIMSZEmpr6+nq6KWzo5fC0gpcvb2RZMuobqwnQyLGPzQQfRMD9M30MTTTRyBOITI+lJiUSLZPDiEvzSKvJJPE9AgS08PYOt5K32gj1c157Njdx8TeQQorMimqlLJz9yD5ZcvRqrbeWroGG5meG6OupQwzex3aBsoJT/HCL9IDvwhf1A302bBFAwUVHV5UUGWdkjoblNVWRMR/BYa5nQe6xvYrcSZVbcsVcpK+qTOq2pbomzqjqGLEOkWdFVLTmg2arNmgyeqXNHhpkx7rFHV49kUVNqubrvQkNm4xQFPfdgUZ+8J6dRSUDVHWNEdRxYiNWwxYp6jDc+vVWL1Rk9WKWiioG6NmYIOyriUbVA1R0jRF29QRVX1rVitqoWvujKaxPWYOPjj7RtI1PEV+ZSvBMSI2qprg7BONqp4tm7UsV6JKShrmqBvYo6pny6pnFHH1i6WwqpO69lFMbH14SdmIZzZoruxD/Bfd+qf16isla1NHfwJjRehbe7JZ15pVq7egYeLEelVjVivooKxlRVZeHYXl7WgbOuLgHs5z6zSwdwujrXcX9h7hKOtYs07FCBUDO5T1bVHStlyONP3HiYhOEuMTEo9nYAyp0jJcA+Ox8YjAJzIDE8dAVI2cUFQ3w9LZH7+wZJy8QolNyWRg+wwOHsFEC6RUNvcizC0ju7iW+IwcgmPTCIwWYOHkg6N3KFEpmTh6h2LrHohXSBy27oHYeQTh7B2GjYs/0fFCCkpqKSiowNPLjz+tevZ/K84kFkrp6epl35459s7uY+vAEBM7d3Hx/AUuXbjI66895smH7/P5Z5/w04/f88P33/L+e29z7+4tjh9b4uyZUxxYmKevt5uW5ka2DvazfWyUwYE+du7Yzo7xMW5cv7oSdbp29TKHDi6wtHiYxSMHuHnjCndevsX5c2dWdgQG+oYoyCumqKCU0uIKCvIKaW5sYrB/gIldO7hy+TyvvvoKb7z5NjdevsPZi1do7+7D1MwKewcXenv72bVrkoMLhzhx7CSLh4+wfdsYl89f4F+//8GnH33Mnull0tTj117h1q1bnD9/ka2Do6SlSbG0dEZpsy6qmqasWrWO59epoalvi7y0iZae7WRkl6Cub4W5rSerVq1jvZIuuqZOhMdlEhiVQYIwD1FOGYnpMrJyS2nt6GXvnv2cPHqMU0ePcO7YIlfOn+HenbvcvnWPPbPzNNS3kJ6RyapnVhMdl8a9h29z99G7lNS24RuaRHiihFWrt6Csb8tzCtpYOvrQ2TNIT08fY6PbGN++jYGebl6+cZ0/v/kGn338EWdPn2F8fCe58kLCohOxdPBg3RYdIlKyyK9spbF1kLaOYfbsO0pUbCrqWoZExiSzbWwXe/ctUF3TwL598xw+fJiZmSnGto0wMjzAieOL3L59k9u37/D4tbf48P0nfPH5X/nrX57wyp2bXD17ipevX+bapfMcOLTA+OQMLv7BPKuojqa1OwrGDmwwtEfJyBEFfVte0rJEQdeGZzbqsFHrvwuTy4M4Jjbu+AbHE5kgJD45Ey+/SAKD43H3DsPEyg0tI1sSM3Jx9Y1ARcccDQNr1m/WQc/MEWNrN/TNnVi/WQcldSMU1ZYdHGVtM7aoGaKtZYTSRmXWrduEiroB65Q0eW6DCsq6ZqxX00NRUxcFVXUUlBTx93EnV5hIc1EWJRnR1EkTEQU6UBjjRX6YK/JAR7oksexukLOjRkZ7XhKN+cl0N+TRVJ1DbXlujyDZAAAgAElEQVQ2xblC0hMjSY+NJj02muyMVKTCVAJ8vdmkpISbbxjbFl6lffQ0kQkyVJSVUVNTJToph/bR02hpqJMUG8H8ziGG26rZVi+lryyVpuxohqoy2dFSxHCtnJH6QjrLsiiXJDLSXM7UQCN7t3eyf7KXvuZC2mtkLM4OsrUhi8aCOEoyQxAneVIgi6G4MIXBrQ3ceXCBscl+MuUCSiqkyOQpFBWLOHRwB4U5yZTmpVCem8RQWzGTQ83LJesKGV0d1Ty4d5n7969w6Mge/vjnD9y/f4XJqa10tFXS2V6x7HY0F3P/xlkOzG6nr7WGybEBTi4dAH7jww/e4fXHr/D5Xz/mj3/8wldffcLXX3/K+39+xJlTB7h8cYkrl47x7tuP+PNbr/Hag9u889pdbl08weWTB+lrKqOnrpDJ/gYO7upjaqCRo7uH2betgwMTg8yOdnL/yjH49/d88O59zpzYT09HDU11Reza3svUzkG2DXVw/fIpvvnbp/Dvf/LLD9/y7Zdf8rdPP+fdN97i4Z073L54noe3rnLv2kXmp3Zw7MA8186d5s1X7nHv+hXu377Bw7u3+eTJ+7xy9zY3r17h3bfe5M3XHvHj99/z29//zo/ff8d3T5/ylyfv8/qrD3h4/zZXL5zi9vVznDk6z9R4H53N5YwOtjIx1s3Rw3t4953HjA+3UvcfIVEiT6K8QEBpXjL5sjgK5ElUlItoaS6kpFREVa2M+qZ8CkpEFJSIln8YZUYSm+SDODuK+BRfouI9iE/xJbcwCXF2FOmSMIrK08kpSFxxJNIlYYizo5DIosnMiaGoPJ00cSjxKb6kS8KQyGMR5UQjyolGmh9Pc28J2cVJpMsikZUkIylKIF4chLgwnsaBYgqbhKQVRRGT5Uu4yIPQVBdiM33ILIlGXp1Ea38JwtxIugeqqGmU0ztQz9TMMHv27aSvr4WZiRH2TI9x7MgepqaG2Ts3zrU7ZxnY1kpWSSrZpQJkFWnk1QiJzwxEVplCXW8ewvxI5FWpyEqSkZWkkCgMRVogoLqlmJB4f8KTQvAIdiUmNZqskiyiUqNwC3EnODEE32gfvCO9cPK3xcbZEE8/K4LCnYmK9yYm0ZeAUEfcva3wDXQgONyN0sosUtIjiYz1o7g8Cw8fW0IivMgpFOHiZUNQlDcuPrZsHe9m9sAkwzv7aetrZHLfOIunD1HVVI6iqgK2LjY0tNcTFBlIRX058pJcLO2NUdFSJDEtmvTMJHIKpcwdmqW4Mh8nDzsEwmQCQv3wD/HDxNIYL39P4pJjqWuupau/k8SkWETiNIpL8hGJ09i7b4ZLl8+RnyejualuhdLU0dJIa2MdNRWltDc30NZYR3NdNW1N9TTVVdNQU0lzfc1ytKmpnt7WJoa6Oxhob1q5rZ0tK07ExFAvk6P9zE9t58j8NP3dTYyN9NDT00BMXCDO7pY4uVoRGR9KaVUxPYPdNLU0UlpaTl1tE0MD29i1c4ajJ87S0NrBwMgYsoICnD09cfX2xMjCBGtHW4wsjTCyNKSsrhhZkZSOgWbGpoaob68gNM4XeYmQ6uY8Smuz2Hd4nI+/fIODx6eoqJdTWiOjqbOc+rYSMuUChsa7KK6SUdNcTH6pFK9gB5p6iknJDsfOywwnH0c0jQzZpK6LktpylGmjsjYvbVFdERFrNm5BRdsYJ89gTKzc0Da0x8DMBSMLNyzsfLBy8ENT33alE7FeSZfn16nx0ia9FRHx4katFUDLmg2aqGhZYOcShKW978pzGno2aBnYoaRqzEub9Fbe87m1qiiqGC2/n5IOimrGKOtarvQe/ktj0jRexrrbuAWha+6Mk08E5o6+WLsGomXigKWzPwZWbijrWGNq54uOqQsqujYYWnliZO2FpVMgLykbser/FHjuJU2MbbzJK29Dw9ABDUMHNqqaoGXsxBY9G7bo2ZAqq6CmYxQrtxDMnQNJlBSjbe6KgqY5OhZuKOvbEhwvwckvBkNb72XCkoU7fqECwmMlrHp2E3omLphYe+PsFUXnwBQxyTloGTvxkrIRa5UNUdK2REnbki16NmiZuaBn4YKprQcO7oFMzx+je2gCbRNnDGy8eEnNDA1TVwzt/NA0c0PH1IXQeBHpWaX4hyfhFxpPZJIIGxd/ksR5SAursXT2JSgmFVv3QIxs3HD2DcfFLwK3gKiVeJOzbzjmjt5YOPlg7xmMX1gibn6RBIYm4B8cg6urL1bW9vxp1bOsXbPuf0dEmBpbEBcTj1goQZ6TR0dbJwcXDnDtylUuXbjIwwev8Nqjh7z26CEff/Qhn37yMffu3uLo0nIk6djRxZXew/axUSYndrJjfIz+vh6GhwZpbWlianIXM9OTLC0e5uaNaxw7uvgf4tM5bly/zOVLF7h08Tz75xaYmdrNiWOn2bN7jtbmDkaHt9PR1kl9bR09Xd0cOXyQN15/lcePH3H2/DmWThzn4OISe+b3U1RcSoZQTHt7J01NLQz0DXLk0CLHDh9l98QM+6b38MbDx7z7xjt0t3eQI8vitUcPePr0KU+ffsutm3fp7h7CycmH9RvUeUlRi9XrVNikZrL8hdWxxN49BEtHH4ysXLF3DUZDz4bA8DRsnIPxCU4mPC4TgaQIKydfxDmlFJRWMzI6zrlz57h59RIXTh/l3rXzfPrB29y9dZsTx05y4fwVRkfGUVXTJq+wjGMnL1HX1I2pjRvVLb28sEEDz+B4/KLSeUFJl1Vr1dmsbU5jUzt7Z/exc2w7E+PbObW0xEfvvcNXn3/Cn998g56uboKDQ3Fx9cTawQ01XXO26JiRWVTH4K55cgpraWwdoLN7G6YWjljbuVJW2UBbew/lZdXMzy8wv2+O+bm9bB8bZvvoIEX5MmYmx3j59nU+evIpX/3tO7768huefPARr7z8MkcW5pgcH2V2eieXLp7l6PFj7F04RGy6mA06Jmw2dUDJzAVFU1eUjJxR1LfnRXVzthg5sWaLMZt0bVmrbMyazfqs32TAqmcV8AqIIzEtB9/AWFzdQ0gWyAgOTyYwPJmoJAn27kF4B8ehY2KPmp4lW7RM2aRhjKmtB+b2XqxV0kJJ3Yj1m3VY9cxLKKoZ8pKiJqufW0dkSBRurt6oaRqga2KDooYhqxU1UNAyQknLABUdfda/tBEzI31CfVzJEcQgivQlPzGEzBBXsoKdyfCwROhmRmmEBw3JwdQkB1CZGkxjbiJV8iS6GgvobCqipiSbslwRWYlxpEdFkpmajEySQUigP5uUlBjd/5DIBBnKysooK29ZFhGqKqirqdI+ehqfwGiS4yI5PLOd6eFuOvPjqBOHUisMZbxRzq62Ena0lHBgtIPx9graSjIZqCugqyqHse5qDu0eZKijjNaqLA7v7mXvSDXNRXGUS0OJD7YkJsyO9NRA9syNcObCQXbMbKWqsRBJdhJZOUlUVGazc0cnhTnJFMoSSI/2ojovmZqCdBKjPOhtr2TbSAcXzy9y5cop7t6/ytBoN/J8Ideun+TShUWmJvopLkgjMz2CPTsGmR0fYO/OIeantrN4YC+PX73DpYtnePr1X/n+h6/54MN3WDq6wLXr57l48Tjj431cuLjIkyevc+vmFU6fOsblC6d5+/EDPn3vMVdOHaK9Op+umnxO7htjaXqQpelBTs+Nsb2jgkMT/eweauGjN27DP5/y7398xWd/eZ2xkTbKisX099Qy1N/MUH8LAz3N3L15md9//YV//eN3fvvpF7754mu++uxLfvvxZ7748AO+/stHHN6zm+rCfI7M7WV+epKF3dN8+NYb3Lx8mfffeovP//IxH73/Hl9+9jm//PAjP//wI7//9hv8+1/8/svPfPXXz/nrJx/x47df89brDzmysIcrF47z8OVLHNy3g87mcuoqZDRV59BSK+f6ldM8fHCLtrocakuFVBQIqCkVUlsmpqpUSHWFhKZGOf19NTQ05tPVW0PvQD2llVkUl2dSXJWFQBJBQIQjqZlhJIuCySpIQFaURF1bHqW1EmpacskvTyO7MJGM7EhSxCEIJKEIZVFkFyYiLxVQ1ZBJemYIaZJgcgrjycyPIaswjsKqNPIrBBTXCpEWxpGaE05abgTJWSHECv1IyQ5FVplCTl0q6aUxRGV6Ey7yIFEWQFJOIGnyELLL46jrkCPOi6a1q4Tqhly6+2o5cGiK6eltDA92sHhwlskdW5netZWhoXZ2Tgwwd3iS7VN9SIsFiAsSKG/NpWmgjMzSBKo6c+nZUYO4MBpRQRQCWQRRqX74RbngG+mKKE9AaEIAfpHeeIV5ES9KpLihjNCkCFyCXHELccc7xgeXUFfcQ5zxCXbEO8AGv2B7PP2ssHXSw8ndmLAoT5JSQ0lOCyNdHI0sL40MSRzxySFExfkjzkoiKT2KVHEcobF+2LiYI8pJZWCsm7GpIQ6fPMD4zDba+1u4ePMcNc3VJKYnMD03RUh0MIERAeQUyegf6cTYUhd7V0tiksLIzBUiECUSEOZDYLgvds42OLk7rHQhahqraWitJzgiiILSfKRZIvLyZSQlx1FUnEdFZQkpggRyc6SUlxXR3tZEfp6MjpZGmuqqKcrLobu9hd6OVsqL8ulsbaKutpL6uio6O1robm+hsbaKxpoKulob6W5ZpjP1tzWytbNlpQ8xNdLP9Nggk6P97J3cxvBAOwO9LQwPd9A/2EJdYxmVNYXUNldSXlOKLFdKQlI80dGxZElzGdm6ndOnLrB9YoaAiChcfPwIjokmIDICF18vLBxt8Aj0wcHLCQcvR0LigimtL2Hp/GGOnD1IbrmUomoZda3FNHWVEhjpQmtvBeeuHWZqbojWnirK63Jx9rIgU56MJDeF0ppcMuUCsvLTSBHGkCqNoagmg/yadNyD7XELcEXP3ITNmjpsUtdHQUUHJTU91m9WYd0mZZTUNVmrqIKmgQXuvpEYWbhh7xqMg1sIZjZeK0QlNR0rXtqkt3LPrFFmw2b9FXTrWgVtnlmjvIJs3aJhttKZ2KRmshKPWvWcEusUdVYG7dZs0OTZF1XYsFkfPRMnVHWtUNOzRlnXEiVNU9Zt0VvpPKgb2mLu6Iulsz8uflEERKWiYWSHvqUrRjYerFfWR93QFo/ABPIr2tG3cGeNoi565m6Y2vmib+HO2k36RKfkoG5gj7KONYFRGfzfWjU2qpqgoGa6gnhVMbAjp7yVloGJ5cK0dyTigjq0zV1XVqq1zFxIlpaSnluFlpkLyvq22LiGEBEvxdjSk6qGAZw8ItA3c0PP1BVjKy+sHAPZoGK8jJfVMFvpQ+haumPjEYaDVxjdQxNsn9pPfJoMExt3VHRt0LFwQ9fSE20LD1SNnNCz9sbQyvP/UXdW4VWeib5nKhSPEHd3d3d392TFdcXd3QPxEIeQBAnuTtEiBVpaCpQCLRVaOm2nMu10tzP7dy4yk/Ocm3O993qe92LdrIvvu3l/62/Ye4biFyYgPD6TtNwyAqMEOHuHkV5QRXFtO4bWrngExWDp7IudRxDBsWmYOXhhYOWCobXrSq2riZ3HSm7CKyiW+LQCKms7yMgpwccnBFc3r/99diZBYip5OQVYWVgTEhTO1r5+Fud3cfjgIY4dOcqpEyfZt3eJPbsXuXL5be7euc2hg0v09nSwd88u5nfuYG5mmvmdO1jatcjC/BwToyP0dHcizM4iIT6W6vIy2lqbObB3Dzfeucbu+Z0r69dHjxzixPGj3L55ixPHjjMzNcvB/YfYMTtHd2cfzY0tlJWUs6W3j0MHDnL92hWeP/uE58+fcuPWTT548CEnT5/i/MUL7D9wiOTkVEJDw6msrKYwv4iRoVGmxiaZ3jbFzpk5Pn7wmN9//o3xkVFSkpO4e/ddrly5wvDIGML8EmJiktEztEJR1QBRCRXWbJLjrY2yvLVRljfXS6NtZMMmSWVEpVVJyywnIDiJpJSiFanQxSuMzPxK1HRNEaTnMjoxzaXLy2Hy08ePcPXiWT688w4f3rvNo48esriwl/0HjtDS2oWSqhaPnryge8sYq17fgJmtOzZOfngExCKsaEFN3255uEVamw0SqlTVtnDmzDlGhobZPjPLjatXuHzhPE8efsSLZ08ZH9uGo6Mz1nbOSMgqs3qjNOaO3gTHZ6Fn4YKyuhHGZvYIBDkEhsRSUFxDXWMHxWW1bB0cZ9fu/WztH6avbyvNzc3s2D5DQ00lp08c5sWzJzx48JAnH3+6rKZs30l/bx/9vX3Mzkxx4vhRTp0+y4mzFzh27iKFdS2omdsjrmWKuI4VmzTMENMwR1zdnDWyuigY2COhaoa8jg1vbVbnzU2KKGtZISqjiam1J9aO/gSEJGBt64WRiSOWtp4YWTqjYWiFrIoeRtYu6Js5oKBpxFsbZZFQ0EZBzYh14oqsFZHnzY3LOQhRGXXWisgjLqWKqIgkmuo6KCqoYWRkhaOrH0raRojIqLJZUYu3RKXR0DdFVlEFKQlJ5KXEcTA3wt/Jhry4MJqEKRTFBZLkZkWCsymZnlZkelpQFOxAR24Ezdlh5MW601WZRmdlFnWFAlrLcylOjiEzOoTUmGDy0hMI9HFHYrM4Q7vuIikpgZSUJHaufti7+iMrswwS/4GIyNBAlrZPsHO8n5GGLFrzo2jOi2J7dxnjzYUM1GazuLWO3ooMpjrK6SxLIzfai5ZiAYfntjLRV01tQTxjPWUsTTZTJwyjoyqR7CRPgn1NCQuxZ9eeYbp6ly+eTW2lNLeWMzzayaHDO6iqyCItOZSkGB/KhLGE+lpRkBVJflY0FaWppKWEUd9QRESULy1tleQVphATF8CuPZPsPzDDzVtnWFwYQpAQSHVxJoUZCcxPDHDt3FE++/g+333zKbeuXeT9u+/w5+9/4/qVM7Q1V7E4N8bi3Cil+QKmRju5d/sinz79kLt3r/Pq5ad8dP8mzx/d5dWnH/Hg5nlGOmoZbC5juLWMk7u2cePUHma3NnJ4xyCdldmcPTjL7Wsn+e7VE/71x1+5dOEg40NtTAy309dRw2h/K/1dDSzMjHLp7Al++Ou3/POPP/jt5194+ugxTx485MF7d7h+4SwXTh5mYWYb85OjTAz0sn9+mqN7d3L2yH6efniPh/fe5cF77/LtV5/z9x9+4PfffuOXn37ip++/5Z9//oP/+vVn+O8/efH8Yz5+eB/+/JV7ty/z6P2bHF6apbu1nNryDBoqs2iozGBrVzWPH77PrrnhlWxEfUUajVWZVJelUFacRHlZMqNjbXR2VdE/1ExPXwPCgmRyCwSUVmYjyIwgLS+KqqYcqppy6OyvWtlzyMiPorw+g/zyRLIKoxFkBROX6kdcqh8pucHklcVSUptMcY2AjIJw8ktjyS6OIi7Nh4KqRJq6C8gpjSExK4CEnEBiMnwJE7gTJnAnJsuPxNwg4nICiBUGEJnri3ecHQECZzIqosisjCa5MARhdTwNXflUteQwMt1OW3c5PVvrOXFqL2PjvbS0VLB7fpzRrW30ddXR211Hd289ja0lbN81QlWzkNiMYIobs6loyyNU4EVqSQxVXQWEJHsRnOiBX7Q7jj7WBMX64h3mRl5FNgmZ8Rjbm6JnZYCmiQ5JOSm4+Lvj7OeGjqUBFq7WqBiqo2+tj6OnDdaOxrj72uMf5oarjw3ufnb4Bjrh4GKMk6sJTq5GJKeFIUgNJjEpgMSkADy9LPANsCc6KYiM/CSqGoqIS40kKMKHsLhA7j24zQdP3iNWEEl9ew3Tc5OkZCcTEOpHUkYikXHh1DRXs3f/IuMzYzi72bJx81riEiMIivBDkBqNrbM5ZpYGmFobUlZZxOz8NF++fMGXr77Ay8eTuIRYUtOSiI4JJ78gh7R0AUXFQsa2DTE2OsiuxTn279tNQnw0RcIcejvbqCorpqqsmIaaStqa6mlprqe6qozmpjpGhvsZGdhCQ00l5UVC6ipLaa2tor2halmZ6GhmtK+TycE+Zof72T42yJGlBcaHtzA/O05FqZC25irKy/OorSsjI1tAeVUx0XHh+Pr7EBQSjLOzK7o6hrg6eVJUWE5JeQ2xKelYO7uhY2KOoqY2anoGWDg5omdpipGtJaZ2ljj5uPDoxWO++fErHj6/z9GzB8grTqO4KpsTZ/aQV5hEc3sZbd3lbBlqoKm9mPAYD4IjXPDwtSRbGE9mfjzhcT4IS1NIy43D2sUQK3ddMkpjCYrzIjIlEksnW6SVVRGVVmSznBoS8qps2CzLRkkZJBVV2CAhjbKWAQ7ugahqm+PgFoK1oz+q2paISWuuQMDGzaqsE1Vik4Qaf3lLko2bVXl9rTSvrZFa2az6z1L1OlEl3toov5KFeGOdzEqw+o11MohJa7JWRBEjCzdMrT1R0bLA3jUYHRNHRKQ1eEtMcQUe1kmo8JaYIptkNFDQMkNZ1xIDKzesXAKQUFq29HgGx6Nr7kxuWRPOPtFoGjkiqbRcj7pWXJU1YiqsFVdF3cCewKgMVPVseUtUGVk1U1aLKCEur7die3pTTBkLlyDElQxYtVYaTVNnDG29UTW0R8PECRF5XbTNXTG290VcyQANEydWbZBDXns5Y/GXNTIoalgQGZ+HhLw+uiYuKGtZ4eQZyRqR5eyouLwecloWyGtbIqdlgYGNFy4BcbgHxlJa20F8WgEqOuZIqxqiaeSItLopSnp26Nv4YO0RgZ6VF/LaluiZu6Gsa4mKjjn+4UkER6diautBWFwGuSX1qBtao2/pipKOBUY2Hth7hmJq742Zgw96Fi4YWrvjHRqPnVsgwdGpWDn54h0cR35pIz1bJ8gRluPg7IWrmxevv/YWq/5/ELHqfxhEjAxP4O0VQFZmHuOj03S0dXP+7NucPH6Km+/c4sEHH3Lt0mWuXbrMnZs3uHLxAqeOHWbH9AR9Xe10tjYx0t/Hztkp5qYnmBgdYqS/j56OVhprKpkeH2V8aIiBvl4OLy1x/vQpju7fz9GDB9ixfYY7t9/lg/fvc+vGTa5evsKFc+fZvbiL6soqmhqa6d+ylerKKrbPzPLurdt8eP8Dvv7qJQ8ffMT333/PL7/8wsuXL3n27BkfffQR3Z1dREVEMjUxyeT4BCNDwxw+eIgL585z8vgJHj74iO++ecW7t25z5co1rly9TntHD0kpmQSERhMenYyTZzD+YQn4hcbzxnpJ3tokw3pxOdZulEJVywAXdz+S04RU1XRSVNKMrr4Nf3ldBBV1A/IKysnOKyKvsIjxyQmOHDvMpUsXuXnzHd67d4fjx45waN8Sd9+9w52791nYe4DIuCT0jC1x9wlibHKekGgBHv6R6BjZoaptTkVdD0mZpeiaOrFRUo21oiqISWtSWdvGwu79LO5aYu/SQaanZ7l8+SofP3rCs2efMjExhbdPADr6JkgrqCGpoIWZnSd6Fk7IqOoRG5NEbXUd+cISmpu7md25j5LqVtT0LAmJy6SopgP/8CTcfMPJFpYTEZ3A+LZpDh04zIVz53n/3n0WF3czNzfP2Ng4uxaXOHL0JIMjE+zad4iDJy4wv/8Y2+aW6BqdxcYrFDkdSzYqGiCtbcVGRQNElI0QVTFGTNkAEQUDNspqs15iueFKVEaTNzbIIqtsiL1rIObW7kjLa6OoaoC5tRuqmkZslFBAUVUPVR0TjM0dliv0JJSRVNBi9TpJVm+UZr2IPGtF5JGU1WSzrCZrNsiwSVwROTk11qzdhIqqFmqaetg7eaJvYoWimg6yShpsllFCUk4JGXkVFBRVUVFRQ1NTGwM9fcyNjUhPiKU0N43chHDCXS2JdjEhK8CW4jBHSiLs6MgOokbgQUmMMzUp/jTnRVGREkJpcihtJelkx/iQHe+Hh4MZEuKitAwex87FFylJCaQkJZahQkICB7cAhnffQ1FBgdDgQM6eOMrY4BZGuyoZaSujOjeaoeZCBhpyacyNZLarmOGadCaachlryqGnLJHhhhz2jDUx2V1OTU4kxamB9DRlUVcSS6kwjNQ4d+IjnQnyNaelKY+hwXoKC+IoKkykvCKT8Yluto12MTvdT2N9EZnpkaSnhNDWXEBGehjRUR5kZoTT1l5KY1MRTa0l7D80S4IgiLqmQrYONTM+1cXFyweZ2bGFnt5a2prKmRjqYWKoh51Tg3z5yQd88eQ+Z47sYqSniYGOGtpqhUxsaWTHcCsPbpykTphAa2kag22l9LaV8ejBdf71x1/57uUTHty5zOLMEH0t1Vw7e4TT++ZprypkpKuOD945S1dNPkcXR3n34kE6Gwo5vDTL1LY+rl04xncvn3D7yimmR7rZtqWZqcF2BjvrOTA/wdiWNt4+eYgvnn/M33/+kV9++pFvv/6Cu3duMDq6hZbGCrpaKpga7mCqv5nx3lrev3SEuxcO8tdP7nH7/BHOHFrk2YO7XL94ji+/+JznT59w9coFvv/hJb//42f++1+/88cfP/PZZ4959uRDvnzxmLu3LnHv9kXqK3OoKUunrjyV5toMmmrSWdgxxIMP7zC/fZDSwjjycsIQ5kZSKIxdeW9d3dVMz2xhZnaA7t4Gtg600thcRmx8CILUaMqr8+jtb6J7SwNDY500tBQjSAsjryjh32NxcUTGuZOaHURRRQLJmQGk5wZRXisgvyKWgso4skoiEGT7I8gNIDU/mIgUd4LjHIjJ8CZM4Ep4qjtxOX5EpnviF2tHcLILicJAEvIDicsPJiYvEJcQc8LTvEgqCKV+SxEV7dk095fTP91CWn4kA5MtlNVlUddazN4D0yzsmaC7t575HYOMDbQwOtRKSVEKQwPNjI510N1Xy8h4NxGJAaQI4ymozSW9JI2AhGBcwz2x9XdEz8EEaw87HLyd8QzxwcnXlaTsZHzDArFxdcDM3gZbN2eSczIxtLJEx9QE3+BgjCwsUNbURFRWBkUdDXTMDbF0scPJxwUnH2ccPGyxczHD3tGYiEh34uO8SEr0ITnJmzSBF6lJ7sRH2RIUYI63nzUxgmDKqorl5RwAACAASURBVHIorc4jIyeegrJMCoozufvhDYrL8vAL8eLi5bPcuncDQUoCReWFHDtxmLevXeTx48f8159/cPPmO4RHBaOnr05wmDeZ2fHEJgbh6m6Jm5cNIWHe7F6ao6OzhS39fQwODtLS0oK7hzOxMeFkZiRTkJ9NTnYa7W2NXHr7LO+/d5tzZ0/g5+tBSnI8nR3N5OVmUFNdRk93G/V1lZSXFdHX20lfbyc93e3UVJfT3dVGfXUFvZ1ttDfV09FcT097C4PdHWzr72N6ZJAdYyNs3zbC4swke+a3MzsxSntLPUX52aSnJREfF7US+o6MDCcgwA83NzecnJxQV9fE0dEZL08/vHyD8PANJjgiDj1TazQNzNA1s8bG3RtpNQ3UjIwwtbfDNyyYux++x29//sovv/2N9z64RXFpNvOLk7x79xK9vY10dFbT11NLe1sJ1VWZhATb4+5pjI2dBtX1mZTXpJGUGUxsmj9xaUF4hTmgaiyDf5w7tV0VhApCsPVwQM1QFzkNTdZLSiMio4iorBIbNsuyRnQzEgrK6JlZYm7vhIm1M/KqhiiomSCtqL/StrReTPn/USLWiymvZCDEZbRYvUFuJTTt6B7KZlltxKQ1WbNJgdUb5BCT1uT1tdKsE1Varnl9QxxZZUP0TJwQkVRns6w2Gno2bJBQ5fX1MojJa/PGJjnWS6qyUVodRW1zzBx8kFDSQ1rVcAUuVosqYO8ZirSqIcq6lojJa6Oia4O1SzDuAfFIKhnyxkYFpJSNVqpe121W+785URVj5NTNkFA0QF7DfCVgraJrw2vr5dgkrYWLbwy5pS24+sViaOWJiq4NUspGKOtYs+qNzciomqBuYI+kkiEbpTQxs/fDzT8OBXVzNklroW/hjryGOXrmbojIaCOlbISorA4bpTSRUjZCRdcGFV0bzB38iU4upLyxl6CYdFatFsfJLwaXgDg8QpJw8IlCy8wFR99oTB390TR1RknPBmV9W7RNHTG198beMxSfoDga2gbIKaxH19QJC3t/dIyd0TVzR0nbBivnEFR07RCR0iI6qYDAyFT0TZ2JFeRhYOZERV0XmbkVhEenYufoha2DOz6+gbz+xhr+8tob/5+L+2v/Pv8DAGLVKlZlZuQRFhrNgf1H+fN3OHXiLAs7d/Pk8Sf8/edf+eG77/n8+ae8ePaUp48fcfXtixw9uI8De3dRWpBHSX4u7Y2NTG8bYWH7NHsX5ji4dxdLizuZm55g3655dkxOMjs+zvmTJ7l97Rqnjx5lz8I8586c5cWnn/H0ySc8efwxnz57ztXLV9i5Y46erm462zuYn9vJ5PgEVy9f4dXX3/D86TM+/+wFH334gEcfPeSbl1/zzcuv+fjRY+7ducvk+ATC3DyGBgaZ276D+bmdnDx+glMnTrK0Zy+X377Es0+e8tFHj7h1+x77Dx9jZsciHb2DuPmGomNqg7aJLeoGlsipGyAqq4a8mgGvrRXjjbUixMQnMzo2RVfXAOmZpaSkleDkEoCOvgUGBhZkZuXR0trO1Mw0nZ3tnDp9jHvv3eb+/fc4cuQIFy68zeLibto7etg2vYPTl67SM7iNuJQsNkkqIiqtjJahNRnCCmyc/JBTMcDKwQ//UAFWDn6ISmmwXkwVcRkNImNT2XPgCAePnOTMhUssLO7l1OnzPP3kM+7euc/oyATpGTkkJmdgYeuMgro+umb2uPtH4R8Wx9LSfp4+/pi62iaW9h1my+Aktq4BhCTkom7igoapK2ZOy35IF59wbB296OreyvTkdro7l4Pu/Vu2cvr0Wd555yYXLl5h99IhWru2MrFjD9OLB8krb8QnLAG/qFQ0TR2RVjdmo6w2EipGiCrpI6piyGZVI8RVDBFV0FuGCEnV5X9EpNR5Y4MsMkp66Jk4oKlriYSMBrKKOtg7+2Dv7IOyhh5yyprIKmlgbO6AoqoeMgqabBKXR1ZRBzFJFdaLyPPWemk2iCqwUUyRTeJKKKjoY23nioKyBhLSCkjLKaOhbYCphS0KyhrIyKsgJauEtJwyMvIqyCmqoaCsgYq6Dtp6xhgZm2NpaUlggDcpcRGkxgSR4G9PhJMu6X7mdGQH0SBwpz7Jjep4V+pTfKlPC0AY5UxupBt1uVG0lMRTnBxAeqQbkuIiSEsuW5r8Q9NoGTzO8O572LsFICcnh4yMDDIy0nh7erB3cYGejnaGumsY7qykrTKLgeYCeqrSaS2MZrwlly3l8YzUpDBUJWCgKpm57mIObGtiuCGHivQQqnMjGWgvpLI4lvysYOIjHQnxsyDIx4ye9mKmxlqY3NZGY10O1ZXZjI20MzzYRk9XLXX1hdTWCUlJDSMtPYz8ggTa2kuprsmmq7tyGRK21NDeVU58kj8xib4sLo1x+MQcTe3FZORGUVGdzcH9O5ibGWFucoidU4P87eun/PWLh1w8vofxvgaEgmB66vNpKUmluSiJF++dY+dAHc3CWDorUmmuTufcyZ389rdn/PTtE/jje37+9lPuXjvH84/u8d2LTzi5b5GBjnqmBjuZHeni1MHt3Ll0mMXpLRzcPcPczAj7FiY5tGuG6aEutm1pZvdUP/t3jHBgbpTzhxc4e2CBSyf3c+H4Pu6/e4VnHz/k1Tcv+eOP37h5+xKDg+001AqZGWllW081PbXZ3Di5k6e3T/LTZ/e4cnQno5017J4Z4dK5k3z+4jPeufo2T558wM9/f8XPv/yV//rjZ/7442e+++5LvvnqOZ88fo9vvvyERx/eoKWugPqqDGpKkykvjKWyOJYiYThjo63cvXOVmzcu0tdTSXFRPIUFsRQVxlNULKC2TkhvXx0jo520tlfR2l5DXUMpGZlJFBRl0NBcQVdfAyPjPXT21lFUlkF6djQpmWEIi+MRFscTJ/AhIy+UgrI4kjP9yC4Io7ophYLKGDIKQkkRBhGb7kVchjfx2X6EJrkQGOdAXJYvIQIXAhMciUz3JDbbl7A0d8LTPYjM9CI42YWIdG8ShMGEpngQkuxOZIYfmWVxZJXHU9KUSWljFrkVSfQMN1BSm0lSRjjbZvvYsXuU/qFmFheGOHpolvHRNtrbSmhtLmF+YYT+wVaGt3WRXZBMcl4i0WnRBMQG4xjkhYWPM2aezlh6uRAUF0VAdDguvl7YujkTJUggKSsdYxtrdM1MSUxLo6qhARdPHwzNLLF2cEbXyBRbB1ccPLxR0tND2UgfdWND1Iz00DLWw8LeHL8QDxJTwknPiCQvN4oCYTQFuaHkZfiTlepJcqwDUWHWBIXYk5gSRkxCILaOxtg6GiNIi8TD24HUjDhsHczx8XdjbmGG4bF+QsICKS0v4vTZE/z1+2/4+y+/8/vvf/Djjz8Cf7Jr93bMLXVISYskv0hAYUkKefkCSsqyGJ8YpKa2gvHxcY4fP8nhw0dZ2rtIdVUpLs52hIUGIMzLJDsrlV2LO4A/ePb0EYcO7qWkWEhOdhrVVaWUFAspLcmnrbWB5qY6SksKyMlOp6O9ma7OVjo7WigpyFsOXDfU0tpQS1tjHV2tTfR3tjPS18P4wFYmhwaYGR9hfnaSHdMTjAxsoaejlZaGWgoLhCQmxJGaIiAtNZmYmBhsbW0xMTHB3Nyc1NRUUtMy8PNfburz8gvHOygKRQ0DZNV0kVbTQdPcCjtPX+S1tSmra+BP4PkXn/LXH77m51++p7a2lJ07Jxke7ub0if1MjvfS2lhKZloYLY0FpKcG4uSog5ePCdvnurl84wDTC33EpvkRLvAmvSgGbUslHAOsaeqvQ5CfhK2XA6ZO1shpqCOvqfV/QUJaEREpBWRU1NE0NEHb2AxlLQMk5LRWwtNvrpdlzSYFJOR0UNIwQ03HamWE7o11MryxTob1Ysqs3iDHm+tlEZPWRExac2VjQkJOBxklgxV70xvrZFi1ahPKmuZIK+qz6s3NrBdTRlRKY7mtSUKVjZJqrFotjoisJhJKerwlpoi2qSOxaYVYuwYiKqfFaxtkWC+pipaJA7rmzqxaK8kGKTVk1JYv6E7eUVS3DBKTUoSMqgmrRZR4Y6MCIjLarNusxnoJddQN7NmsoI+umSuyaqYoalmySVqLNWIqbJDUYJO0FrJqpmyS1sLUzhddM1fe3KTIahElFLUseW29HEraVhRWdeIZlIiRtRe2bqGExedi6RSIrpkrqnq2OHlHoWfuhrSKMQqaFisNUTKqJojJ6aJt4ox/RBrZxU1UtwySX92JurEjHiFJ2HtHIiKvi6VrMGpGDqgbO6Jv7YmOhRtqRg6oGtqjaeqMkZ0Plq7B2HmEEBSRTGvnMJnCGkysPDC08EDTwAl9C0+Mrf2QUTHH1i2c4KhsgiIzcPYMx9bZH0/fSLz8oggOFxAVl0lCUi7BYfGERyWSkpGNpJTcv9WG/ygP/8MhYmvvEMUF5dTVNLJ/6RAtTe3kZxfw8YPH/PLDz3z78mu+ffk1X734jBfPnnL/7m2WFncy0t/H+Mgwo4MD7JzdztGDBzh17CiXzp/j9jvXuf3Odd4+d5pzp45zeP9eDi7t5sKZk9y6foXzp0+we34nx44c5b2797h14yaPHz7i669ecuni28xt38Hc9h00NTQyPTnF2Mgoly6+zauvv+HD+x9w++Ytbt24yYVz5/nk4yf8/edf+PyzF9x99w4H9u2nvraOspJSdsxuX6k+HR0eYWLbOIcPHuL2zVt89NEjpqZ30NDcQWVNM+ExScir6bFqtQhrROVZtXYz6ySUWPX6BlatFkFMRgVdIwsaWjs5dvIcbZ1b6e+fIioqFW/vcKqqmujpHWBmdicTk9N09/Yws32a6zeucfHSBbZNjOPq7oYwv5DQsCjWrRfFxtGVgvJaIuJTUNUxQk5Vl6yCCpy9gnhtrRgyyrpIKWojrahLQFgS4bFZGJi5ICKpzuoNMji4+LJ76RBHj53m/IXLzO1YZGFhF/ff+4AjR47R3d1LV/cWahta0TexQk3XlJySahYOnGR8+27aWruYn1vgzt0PGB6bwdDCCd9wAXZeEfxlkxLrpLXRs/JAzcCG2ORcSsrrmF/Yy97d+xno7Sc5SUBsdAwDA0Ps33+QvUsHmZzZSXpOIV6BkcSn5mLp5I28uhEaRjbIqBkgo2aApLI+0urL6sN/IGKz6vK8/QYZrRVZdYOEKm9skEVaURcJOS02S6sjJqnKJnFFbB290De2QV3HCBVNfTbLKCGvrIOsohbK6gbIKmqhqmmClJwmG8UUEdmsjKiECqISKqhqmmJp64G5lSOaOoaIbpZBRFyatRvE0DM0Q0ZeBSVVLWQVVP+fI6eohpKqFpo6hugamqChpYmJqQHOdlaE+jiTEu5FSpAj2cG21CR5URppT22iO02pPrRkBtGQHkh+hBPCKFea8qKoy42gINGX5FAnvBxNkZIQQ0pSnJbB4wRFZiIpIYG0lBQKCgoERWathK3TkgXLFsGqXLrqhPTU59NekUZjfiy9lQImWvMYrE5hoCKRLaVx9FcmMtddzM6+ctqKYqhMDaSzMpnmimQKMoMpEUZQnBdOUowb0aH2dDTn09lSwNbeKob665ie7GV4sIX+gRZ6+xpobCohITGQ+oYC4hP8CI9wW1637iqnui6HlvYS0jLD6eqt4vrNE8zObaW8KoP45ABSs8LJEsbQ1FrC0p4puttruHr+KA/uXoX/+oGP71/j/XfO8sl7l6nKi6exJJWuqmwme6s4uThIe1kyW2oz2DXazINbJ2hvyKOjIY/x/gZ+++4z+Ncv/PPnV/Cvv/PH317xzbNHPLp3nSN7Zzm2bweLMwM8ef8azx/eYveOMbYNdNHbUs3W9jomBzqYG+1mpr+N4fYq9k5tZWl2gHfOHuTGhWPcuHiCl59+xLULJ7h84SS//fZ3fv3tZ65cOUtDrZBdM1vZO91LV3Umu8dauH58J+9d3M++qV7aq/Poba7k9jtXuH/vDjevX+K3337gz3/9zK+//pV//ON7fvvtB3799Xv+/tO3fPTBLd4+d5SDS7OU5guoKUunpjyVorxIygujKSuKJjPdn7q6DC5ePMrjx/e5cOEoVZVpFBYnUFQsoKw8g7rGArYOtNDSVkFltZCKGiFFpdnUNpTS2FJJc3sl26a2UF1fQEZOHMIiAYL0EIrKBWQJo5YbmIRhZBdEkJTuQ05hOBX1SWQXhxGf7k1chjeRyW7LJ9WDwDgHguIdScwNIC7HD/84ewITHInO9CYy04uwNHdCU93wT3AgLs+f1OIwBAXB+MXaEZvtT2JuEKmFkQiEYeRXCiisTqGsLovqZiHxyQF0b61h+/wQkzN9bJ/ZyqEDswz2NzE00ExfTz1T01sZ3dbD8LZu2nsbyS3PIiAmAPcQL1yCfTB1s0PfwQI7Xzd8woPxjwjFO9CfoIgwiirKaOvpQlNfH3lVVbwCAohJSsLS0RkDCyv0zCxQ0NBCx9AURU0dZDQ0UNLTQdVQHxUDHVT1NDG0MMDNx4nImEBi4wNJEgSSlhpEemogGWkB5GQEkJ26rEyUlKdT01RCblEqXgEuxCSF0TfUgbAkm4y8FKITw8kvzaG5o5HwmFCs7C3wC/ahqr6Cux+8C8BPP/2yAhHf/vULauuL8PS2JUcYT1FpKmkZ0RQWp5OTm0pqWhJjY2OcOXOOEydO8O2rr7l18xrCvCwiI0IoLhIiSIqjrraSBx++B//9B//88x+MDPeTl5tJa0sDxUVCiouEtDTXU1pSQHNTHbU1FdRUl1NZUUJP97I74T9B65UtiYZaupoa6GtrYbC7k+HebsaH+5neNszMxBgzE2NsnxpnatsIHe2tFBcVUJCfR0F+HtnZ2QgEAjo6Ojh79iyff/45x46fJCY2icgYAV5+4YTFpmDn6ouumS3iiupoGJsjraaFlZsbfmEReAf6k56Twbffv+Tvv/6NsvJ8Tpw8yNBIN3v2zLJv/yz1tQV0dpRRW5VFZnowcbEehEU4UFOXzvzefoanWrFy0UZJTxxNU1kc/EyxcNOntKkAgTAeCxcL3AI92awkh4isDBukZBCTV0RcVhlRaUUkFdSQV9dCVlUDESkF1ostty39Bww2blZFXtV4JR+xZpPCCjj8J2D9H+B4a6M860SVeHO9LH95SxIbpwDcfKJWWphWb5BjnagScipGrBNVYr2YMgZmLqjrWi9vUmiaoW3swNrNyihqm69YmpR0LHDxi8LIxoNVayTYIKXGRml1lHUtkVTWR0HLDHlNU17fKIuIjDar1sqsrFOvFVdFXF4PMTld1oipIKNqwl/WySKtYoyYnC5K2lbIa5gjLq+Hmr4dOSXNpObVoGnkiLi83kro+vUN8jh4RiCjasKqNyXwDUshNC4HfQt3DK08sXQKXIEKeQ1zVPVsUdSyxDtEgINnBKtFlFDWsWatuCpy6mYryoW2ifPKb/mGpWBo6428tiXmzoGIKxkgrmSAqqE94koGyGiYoaBjhYqBHSoGdijr26Jl5oKpoz/mzoEY23ri6h1OWVUrsYI87FyC0DV1Qk3XFi1jF2xcwzC28SW7uIW8khZ8Q5Pw9I/FziUAMys3fAKiSc8uIyuvkriEbGwdPDGzdMAvKBQJSdn/XRCxe3GJ3o4+UpMzqCiupKywFGFWHiePHuPJw0c8+/gJX3/xOQ8/uM+jD9/n4QfvMdjXjY+bG9PjE8xMTHJwaR9vnzvPO1eu8tH993n5+QteffUlN65e4cKZk5w4cpClXfPMzUyya+d2ds/vYHJsmKnJcfbtXd6luH3zFu/eus3+pX0s7JxncX6BoYFBhgeHKC8tY3hwiCuXLnP86DF2L+7iwL79LOyc5+D+A8sVo++9z/v33uPenbvMTE2Tl5NLV0cnA1v7GR4cYu/uPbx39x6PHz7i+tVrnD17nta2LqobWvALjuT1deJslFLmTREZ1ogrLIdr5TV5faM0q94UZbOCJqs3ShIYFsP+QyfZd/AECwsHSUjIJD01n/37j7P/wBF2zi9y5ux5Tp89w8KuRc6eP8eZc2c5cOQoDS3tzMwtUFRahbKaLm9tEEdVx4jCijqKKusprmpiYNt21PXM2CSpyBvrJbF18cMrIIb03AoKy1tJzixbXrFU0CYoNIaZuQX2HzjC/gOHmJqaYXZ2B2dOnWV2ejtberfS0tJGaFgU8krqWNq5sLj/OPc++pS9h09z9Nhpbr/7PvlFldg7++DkFYqOmROr1kgtbzmomyOrac4GCVWqm3o4fOwsiwt7mZ2YYXZyitzsHHKzcxgYGGJsbJzpqR0cPXaKptYuLGyd2SAmzToxWUSlVVHUMkbD0AodMwfkNY1ZJ62CuIo+IsoGiCkbrCgRayXVV3yaa8WUeHOjHJLy2ry5ftmWtFlanTfWbEZNyxiRzQooqumgqmWAmJQCG8XkkJBRRUlNH3llHaTltRDZrMS6TXJIyWkhJqnKBlEFNHQsMLd2Q03TAANjC4xMrVBQ1mD12k3IK6kjq6CKtp4x8krqK99l5FWWbU3KGqhp6qGtb4SOgSFGJsZoa6lhqKVEiIcNwoQAiuI8yQ2xJd3HhKIIh2WQSA+gJTuYqmQfqgS+dBTF01QQQ3d1KrW5MaREuOPhYIakhBhSkpuRkpRAVGQTfqFpK41NDu6BSEtJERkeRllRIVXCJJpK09hSn09NTjQlyQH0VSWzrSGboZpUxhsyGK5OZqgmmfGmTEbq0mkriKa9MIbh5jzqiuIoyAympiSe9sYs8jKCSYn3pLEmk/KiBDrbitk+3c3xo/MMD7YwMNjK0HA7Q8PtZGZFk5YeQWlZKrl5sVRVZ9HZU0lmThSVNVlMTHeTnBbC0oFJbtw+xc7FIeqa82npLCUyzovqujy6O2vIy0rg0J5ZWuqK2DHey/3bZ/nvX19y/fw+WioyEQqCaCtP5dSeUUZaC4lwN6alJJ67F3dz4cgUmUm+1BYlUJQdyeL0Fo4vzfL+O+fhv36Ef/7GL99+wZ8/v+Lh3WucObybual+Hr9/nXcuHefZwzucOrjIYFcjAx11bB/uZGJLI6OdNewc6aSnrpDe+iIOzY1xat92ju6Z5b13LvD0w9t89vRD9u2b54cfvubvv/zIwwf3OLo0y4G5QYZai+iuymSsvZTxriomumuY6m9mcWaETz5+xMkjB7h66QwvXjzi8y8/5ssvn/DTT1/z44/f8MMPL/n808fs37uTkoIMKkqyyEyOoLxQ8G+IiKY0P3r5MpoZSGFhJFVVyQwPN3L//m3OnT9CYXEC+UXxFJYIKKvMpHdLI01t5eQVppBXmIKwMJ3K2nzKq/OobSyis7eO4vJ0soXxlFVnkFeUgLA4HkF6IElpAaTnhpCaHURCqheZwhCEpRHEp3sSJXAjNt2LyGQ3wpNcCE92IzDOgeAEJwTCIHKr4whNdsU3xpbQZFeCBM4EJjkRnu5BdLYPcTl+5FTFUtmWSXCCE8n5oUSleSOsSCSrOIbm3lKEZYkkpAfT3F1GbZOQtu5ydiwMM7cwTE9vLe0dFbS0ljIy2s6evVM0tZSzdaiNjr4mhGVZhMeH4OTjjH9UELGZifhEBuEU6EVkajzhCbHUNjey//Ahjp05xfV3b7Hn4H50jY0xsbIiICwMF18fVHT0UNDQWj5a2uiYmCOhpIyUijLy2pqoGuqiYayPppEuuub6mNmaYuditawu2BtiY6uLvYMe3l5mhIU6EBnuRFCwIx4+dstjcoHu2LhY4hvsSbowhVhBJKm5AsJigvAL88bexRZdEx2sHSyxsDfHyd2B7oEuvvzyJcuff/HNqy+B33n11+d09dTR0V1Fe1clOXmJ1NQVEp8QQUpqIk1NDbS3t1NUVERRYT5Dg1vIzckgIjyYgvwcSksK6Ghv5vChff8egj1GT3c7ZaWFCPOyVrYjysuKqKutZHCgj8aGGvJyMykvK2JuxzQLO2YoLRTS/G81oq2xjvamerqaGuhpaWJLeysDXR2MDvQxPtzP+Mggk2PDzE5uY2ZijK1bemlsqKOstJjiogJKSkqorq7m4MGDfPLJJ7x48YLevq24ufvg5RuCX1A0Di6++IfFoWtmi6yaLhLKmjh4+1Pe2ExJTR2C7AwuXH2bf/Inl66ep6Gxkm9eveDrV8+Zn5/g0OGddLZX0dggJC87mmSBHw312RQUxZCQ7E1FXSoj023Epvlh52WEgo4osVlBuIVYk5QXTWJuDPbetiRkJ2Fib8k6STHEFRQRV1BCREqBdWLSrBeXQUxGCVFpRdaLy7FeTJFNEmorbUyK6qao6VihqG66skKtrGmOlIIe68WUV7Yi/gMR68WUUdOxWmlx0tCzwTswHv9QAaralqwVUUROxYjQ6AwSUovQNrRHUd0UR/dQ3PyisXUNQkbNiPWSqqx6bRMxqQVECvJQ1rXkTRH5ldD1myLy6Fm4YO7oi7ymKeslVRGV02KTtBarRZTYKKWJrJopCpoWiMvr8ZaoMhskNRCT02WtuOqK0vCWqDI2riHLlalWnpja+WJm74eiliWrRZSQUTUhPCGPwKgMxOR0V5auLZ0C0TRyxMzeD2uXYJR1rDG186Wsvg8ZVRNk1UyRUDRY2amQUTVBWccaKWUjJJUMEZXVQVLJEEUtyxXosHIOQl7bcsWqtF5aExUDOxR0rBBV0GOzsiFyWhYo69uipGezMnanY+GGrqU7agY2GFu5kJgixC80Hu/AWExtPdA1dULdwB5Lp0DShPXUtA7h6huFd3AcsYI8LOw9sXf2w8bBGxsHH7z8oggMjsfTJxQ7Rw98AoKRllH43wURvR09NFbXM9I/zOL2ebYNjrK1q4/R/kEO7N7LqSNHuHnlCjcuX+buzet8eO9dtg314+HkRF1lLd1tXexd2MOVC5e5c+Ndnjx8xMvPv+DLzz7l7XNnObRviZ2zU2wbHmBLTzuDW7sZGexja28Hiws7Wdqzl/Nnz/Hurdsc2LefyfEJ9uzazfjYNhbnF2hv9bUW3wAAIABJREFUbSMiLJyMtHTGx7YxOz3DttExZqdnOHPqNAs7l21RN9+5wfWr17hy6TJ9Pb0E+PnTWN9AX08v/Vu2sm/vEs+fPuPll19x9fIVDh48TEV1A2nZBZhYOLLqL2sRlVVjk4zaclOBuBKrNsggqabP2s2KrBGTY9Vf1hIWK2B2fi+NLd2Ym9mx5q2NqCppUlFew47tC5w6dYaHjz7m+IlTnL90meOnz3DxynUeP/uMx89ecPrCVarqW/HwDUbbwAwjc1vaewbYd/gkc4sHqaprR0xSCRMLR7z8Iqlr6qV/eJaWjkE6esbo7N2GvbM/PgHR5BWU09s3wL6lQywu7mZpzz6OHTnK0q7dK8+opKQMXT0jDIwtsHZwo3PrCEdOX+LOh5/w7vsPufPeY6ztvdA1tkfd0JZVa6SQVDNjk7w+cloWyGqaskZUHmFRNQuLS/T29LO1p5cd0zPsmN3Ovr1LXL96jWPHjrFz5wLnzl/i8JET1NS3YGBsgb6JFTaO7gRHJZGZX05kUhZm9h5IKuuyWdWAjYp6iCrpr0DEW5tVeX2jLG9skmP1JnneElFAXEaD19ZIsF5EHnllfdZtkmXtRinWbZJms4wSopLybBCTZpO4PAoqukjJqbNmgySbxBVZu1GGN9dKIiWnxbpNcry2WhwVDRM0dS3Q0jXB0sYR/6BwNHUMkZRRZLOUPArKGmjqGK5AhJyi2gpEyCmqoaymjbqWPuraephaWmFiYoSOpgrWRpoEuVmQHupCucCPBHdDMgMsyQu2pizGhZbsYFpzwmjMCKI1N4LG3Ej6G7PpqswgPzGQ9GhvspPCkNgshqTEctC6eeAYdq5+SEtLLduapKWRkpTA3taaxpJUWsoz6KsTUpkZgTDOi7aiGAarUumvFDDblsdsWx7TLTmM1qbSX57AcG0a403ZDDVkMtJVREtNGtXFcTRWJpOa4EVynAcN1Rk0VGfQ0iikoTab7s4qiguTSUuPIjLKh4KiVEorMohN8Cc1I4yYeB/SsyJo7Silpb2EiupMWjtKSUkPpbQijeGxViamu+nsqaS7r5qklCCSBMH09dSTGBvI6aO7mB3vYainnsN7J/jhq4fsmumjNCuaxrJUmstSOLBjCwdmu6nOjaS7Jo1P7pyguz6D+pIElmZ6yEsOIiPWl+KMaCYHOjhzaBf/+OFr+MeP8M9f+fHVC65fPMmBvbPcvnqGK+eO8Mt3n/Pw7jVO7Jtj3/Zhdk/1M9HbwFRvA0fmhjg428/U1gaG26vYPtzJzGA7u6aH+OzRPX757kvm56d4+vQDfvrbV3z1xXM+e/6Es0f3MNlTS3NxCo0FSfTULO9V3Hj7NC+ef8Kt61fo72plz/wMN29e5OKlE1y8eJynTz/gxx+/4ccfv+H+vRt0ttWTnZFAZXkOtZV5lBWnUpAXR05WGMKsUKIiHBEKI8jLj6SgKIbS8kS29Nfz0aP3aWkvJUcYTXZeDHlFCbR3V9HQUky2MJHUnFhSsmLJK04jvziN2sYiCkvTKS5Pp7w6m/KaTCpqs0hMDSA+2ZektABSsgIRZPiTmOZNem4QqdkBhMU7EZ3sTkKW7wpIRKZ6EJLoTJjAleT8YAobBERnehOU6ESIwAXfODt84+yIzvYhvTSCoAR7sisiaR8oIirFlbSCEEITnCirT6W6JYu2vjKKypPIyI2gqb2QodEW2rvKWTowzezcABVVuZRX5tDSVsH2uWH2H5yjokZIdV0x6bnJBET44uBuj4O7PSFxYcSkxuEZ4oNrgBcRiTGERkYwMDLMy2++5vnnL3j1/Xf0Dw+xcfNmNPX1cfD0wMDSYgUe5DQ0UdLTQ8vEDHEFRRS0NJFRV0ZCWR4pVUWUddTRszDA3NESezc77NysMbMxQNdQGV1DJazs9PHwscbTxxoHFzOMLA0xc7DAzdcVOw97nL2ccPZ1wSvQk+iUGKwcLdE110PPVBdrVxvC40MIiPLHycuesIRQampquH79Oq9efc0///UPvnr5nMtXT3L+4mFGt3XT2FxKWkY01bUFxMSGkpAYTVJSArGxsfj6+hIdFUFGejKCpDjS0wSkJCcQFRlKbk4G9XVVVJQXk5gQQ2VFCVWVpWRmpFBXW0lnRwsN9dW0tjSwb2kXp08dY37nLI0NNVRWlDDc30fzv2tgWxtq6WhuoKu1iZ6W5dPX1sLWjjYG+7rYNrSVqW0jTG0bWc5TDmyhp7uTluZGhHk5VFWW09DQQElJCTU1NdTX19Pa2kpQcCj6BiY4ungSEhmPm3cg7n5hyKnrIa+hj6GVI8k5BYzt2Mmrn37hpz/+wW///J0ff/0bZy6eYm5hhv/mdz746DbOrlZk/x/q3upLzvtA11UMwlZzNTMzMzODmpmZmZnVzAxqUJOkBnULWoy2hUbFcRI7iRMnDjjgmcnszOyT8+yLHvc5+0/IxW/Vt75Vq1atqpt664UnN57JqR5S00Lo76slNsaDnOwwCoqiiE30JLc4kpGZVrJLY/AJd0DVUMC5BHf8o53wDrMnJMEXG3dzolOjOBcbikBJFjE5WURlDiFzp0SlOCUqg5CEPEIS8pwWk0dUSg1JOR3kVIxQ1jRHy8AOHSMHlDXNkZDVxsLOB0t7X9R1rRESVzlyLE4KKyAmrXkIm3tbDCFxFUytPYmMz8U7MA4JWW1EBOqISWtiZOFGUUUbCWklSCvqY+XgR0JaCRoGtmgZ2WPlEkBofDYWTn6kF9Zi5RLASXElBMr6nJVWJzgmAyefcCSV9DCwckPHzAmBsj7HTkshq2aKqp4tZ6U0kVDQx8jaCwVNC4SltdAxdeGkmAqKWpbomrmiYeiAmJwu52KyUdK2Qk7dDK/gRPTM3dAydkJZxxohgQbHRZQQKBkiqWiArpkrUclFHDslg6qeLb6hKQiUDHH2iaKououIxAIMrTwxsvZCTd8Oj8B4QmJzsHULQUXX5sghUdSyRMvYCXkNc06Jq6Jl7ERKbg0xGWWoGNjhEhCLiYMf74opH0HupNRMkNU0R0HHCllN8yMwnpqRAzoWh5+DtZMPETGpuPmGEBCWgL17EGZ23uiYOWHm4EN+RTux6cUYW3sQEJ5EQnohXoERhEUl4+oZhKKqAcbmzvj4RZKclk9oRDz+waHIyStz7Edv/+uIiK6WDs63drJ7aZudzS0WZxbYXFlluLef4d5e+ru6GOrpYXNlhZ1L62xtrLI0N01uZgbuTm4kxSYz0D3I1Su73L91j2dPPuDVs+c8ffiIm/t7rC4tMj48wPT4CJc3Vtjfvcz25YtsrC5y4/r+kYD46PWHbK5vMD05xeb6BhNj4zTWNxAZHoG5qRnurm6UlZQyOjzCytIy21e2ePTgIQ/u3ee7P/6Jv3z3Z+7evsPw4BCpySnY2dhSWV5Bb3cPg/0DzE7P8PD+A14+f8G1vX1WVlYJDo1CoHC46SwkUOK4qBzHTkkcCojj4hx7W4RTAlWOvSvGSXEFJBQ0yS2pIa+oGm09U6ws7UmMT6G9tYuZqVlWli6ys3OVTz/7MatrG+zfPGDt8jaPP3jJL3/3HR98+Iay+ja8g6LxDorEOyCUSzvXefXJT3jw9AVDY/PE/A85urSyiaGxCyxe3GFn/z5zi5dZWN6ipWMIEwsXYuIzSEvPoaS0ko2NS2xuXub+3Xs8efSYxblZers6mZ6cIj83DwMDI9LSs5mcucAnn3/Je88/5erBQ6KTcujsnyQwLImzAjWEZLSQ17bk2HEpRBUPN5UNrNxQ0TLDLyiKuvoWhgdHuLKxyc39Pe7fvcedW7d58ugxd2/fOXofV65sM7+wTE/vIG2dvQyOTDK3tM7y+hY5xdU4e53D1N4TgboRwkr6iCrpI6FqhKiCHu+KKfOWkAzvCMvx9hkZTosrc1ZCmeNCMpwVU0THwAZ9YztOnZXinZNinBKW5J1TIpwRleLEGUkkpFUQFpfnrJgcwuKKh1OuQjLIK+sfxZnsnPywsHFHSVUHZTVtzK3sEZWQQUpWCQkpeeQU1Y7iSz+cH9wIOUU1FFU0UVHXQV3HAG0DYwyNjTC3MMbazAALA1X8HIwpSw4m45wjOefsSPczJ/ecNS1ZQfQUR9GaHUx9egB1WcE0FUTRXBhLQ2EcZZmRJEf5IC4mQmBYOm0j1xAVFUFMTBQJcXHk5eQIjszG1tkXCQlxTPQ1kRaIIyMQJ8rfhcr0c7TkRzHZkstsWx7TLTnMtmQz35bLWG0KA+VxTDdlMt2USXNuKMuj9Uz2VdJQGk9TVTLZyf6kJ/pQXhRHY00GnW3FjI80cWljmvGJTkpK04mK8ScjK4aCohQSkoPJLYhlZr6HxZUh6hrzmF3oZWi0mdGJNhqaC5iY7qS8Kp3IGC/8g+wpLEnk4voYxSUpzM/2ERnmwZ3r6/C//8xXn79PZ1MR26tjbFwYID8lmN7mQuaGG9iYPc9kbwUTPeVcXxvmwf4sa5PNDLTmMthWQEa0J/lJQZRkRNBcnk1FXgpzoz188/M3/PE3P+f7P3/Dn779BT/78Ue8fvaY3379Ba+f3mF/8wILI53MDraxPt3H1uIQq+OdjHdUsjTcyvbCIPsrE9zYmGVuqJ3m8mxePrrJP77/lq9/8RM++eQ5Tx8dcOf6Jgf7l/jizUd8/slLJnsa6KzMZHO2ny8+fcWvf/FzHhzssTDex8rMKOsrM7x8+YiV1RkaGsoYH+/l0aNbvHnzikf3b9LV3sBQfztjw+eZGOmiqjyD3KxIcrPCKSuJJz7WnfzCSLJzQ8nKCSGvIILi8gQePTlga2eFrNwIUjJDySmMpbm9jMbWEsrr8iisyCA9L47SmhxKK7OoayokNTOCovJkapvyKK1KobwmjZBIF+JT/EhMCyAhzZeENF9SsvxJywkkMd2HyCQ3olM8SMzxJy7Th6hUD6IzvIlM8yQi1YPEvEAyyiOIzPAiPM2D8DQP/OLs8Y93ICbXj7TSECKSnYjP8iS/IpKgKBuKquNILzhHRWMaheWxFJUn0NCaR2tXCbVNOfQPNTAw3Mi1m2vMLvRTWp5J72Azk7N97Oyv0j/cRm1zOfGp0bh4O2PpYIGpjSmeAZ5ExEfg4e+BrYstPkF+RCfEkJSSTN9AP/ce3Ofeg/v8/X/9J/NLi8grq6CqrY20ijJSykrIa2qhqKuLQFUVCWVlJJVVOSMtjbKuDrIaKkgoySGlqoiqnib6FsYY25hjZGOCpbMVBub6qOoqoaKjiKGlHrauFtg4WWBoYYCavhbGdla4+nli6WKHg6cLrgFehMZFEhwbineIL4ExwQRGBeEW5IFbgCu+Eb64+rtgaGuImZkZaWkp9PScp6+/i47ORhqbK6itL6Kjq4aUtEjCInxIy4glMMgL/wAv3D2cCQ0NJTIykrDQc/h4uxMc5EdWZirJSXEkJ8VRU11OUWEuxUV5pKUm0lBfTVVlKeVlRTQ11lJUmEttTQXVVWV0tDczOjLA/t42P37zMb/8xc/41Zc/Zbi/h4bqClrqa+hobqCrtYnzzY10tzTR197K0PlOhnq7mBkfZuXCoXsxPz3B6GAf57s6aG9rYXhogIX5WSYmJqirq6O6upqCggI6OztpaW3H0ckNZzdvnD38iElMx97ZByVNQyTk1LD38Ke4ppHR+Qv8/De/5c1XX/Kr333DX//+PZeuXsLdx/UwKtZeQ0iYD28+f8bW9iJu7qY0NuSRnxdJVU0aJWVx5BZGUNOUweLqAPXt+STlhOAb6YBnqBVR6T4Ex7sRnuyDjYcJTr62hMaHoG2qy2kJcYQkpTgrkEFYII+wQJGzkgqcEVfglMhhHOkH+rSErDZyKkaoaluiomWBvKrxkbiQVTZEXOawP/EDtVpYUg15VWME8rpIKehx4qw86rrWWNr7HgHpfmBQ/OBAaOjZ4BMUj6t3BCdEFDgXnYG+pStmDj5omzpi6eyPko4F4go6/OiMNFomDjh6h6Fj5oS2qSM+oYko6VhwQkwRCUVdjv1I9Ogf/3fOKnDslAzHTkhh7RJMz+gyBpYeSCoaoGPqgqqeLYZWnmgaOSKpaICCpgWnxFXRNHJEw9CBs1KaKOtYHzkZp8RVEZHRRlrFGAvHAIprzmNg6YGIjDb2HmGcldJESdsKI2svXHyjMbL2wtTOF1M7X2zdQhAoGR45ElrGThhZe6Fv4X7kmFg5B5FZ2oyWmQsqBnZomjpzQkL1CEr3A9n6kFlleiQq1IwcMLb3xc7jHIHh8UQnpOHiHYyrzzmsXXwxtHRB39IVIxsPIpPzcfELJyGjmNi0fMLj0sgtqSItu5CElFw8fMJw9QzBxy+SpNQ8AoIjcfX0QV5B5V9LRPS3d7GxfJG7Nw442LvGte1dDvaucXFhkYuLS/Sd7yY9OYmmulrOt7fR3dHO8sI8eVnZvHPsXdRVtImOiKelqZ2xkUnWLq6zt3uV7Stb7Gxf4fKlDRYvzLK9tcnrVx/w6uX73L69x+1b17h54xqvXrzkg/fe5/kHz3hw7z4rS8tcmF9g6cIiFWXlRISFE+DnT3BgEAlx8XS2dxwJiJ2tbW5ev8G3v/0d3/72d+xf3WN0eIS6mloK8vLJy8mls72DkaFhJscn2L6yxf2799jZ2mZiYorEtBzkVHU5dkIMSUUtTojJc1xUgZOSahyXVOVdCRWEZDT40RlphKRUOCUuj09INO5+oXj7hdDV0cOl1U1mJ2bobO9idnqOtbUNvvjpV3zw7BWffv5Tbt59yAevPuWrb75jdG4Vn9A45NWNOC2hgFdgBCsb26xdvsrVG3eZnL2Itb0Hto5eZOdXsLS6zfLaDptbN7i4cZXVzT3ik3NQ1zYjJDwOWzsn0tMzWV/dYHf7Ku8/fsLdg5sszExTU1GOv7cXvd097O1d4733X/Des9fsXLvN6uYeXQNTZBbW4Bkch7CMBsr6tojI63JSoImkqinC8vroWx+CU1S0TXF286W2ponVlTUe3LnL8/ee8uLZc+7cucfu9g7X9va5ef0Gu9s7rK+uMTs9R3/vAMvLF7l+4zaXtva4cvUmZbXNeAaEo2tmj4yWKaIqhogpGyClcUiTPC6uwltCMhwXVeDtMzIIS6lz4qwsZ8QUERJVwMLGg8TUArT0zNHQMUVGUZ3jZ8QQFcjz1nERTp2V4qSQADklbYRED6dchUQVUNEwQSCribyyPr6BMVjYuHNGWMCJ0yKIC+Q4cVoEYTEpZORVkJCSPypb///FxA/XCsoaKKppoWVkiqquAapaupiYmWJvZ4WFiTZ2JlqEelhTnBRMYYwXSb5mpPqZ0ZDmR29JNK2ZQVQleNBbkUhXaQJtJQl0lKdSmxtLXLAzImfPICEuysjaa8RERZCQEMcvJJXR9Q8ZXf8QW2dfxMXEEIiL4uLkgJmxIbJSEnSUptCUG8VibyUXB6qYa89nvCGD6aZMxutS6S+JYaw6mbHqZOrTA5jtLWdxvIm26lTON+dQW5pAQVYIGckBlBXGUpQfw9R4K7cPNtnZXaSmNp+MrBhy8xMpr84hryiRiBgfKmtzaOkop6gslcfvX6env57WjnISU87R3FZKe0cFLa2Hj6VlaezsLjI41MzYSBuZaeEU5MZxaX2Cp/e36WgqYnKokb6OMpKiPMhODmRhooWrayM0lCZSlR/J9nIfc0PVjLYX0FufQVNxHK0VqbRXZZKTEEhRWgTZiaHUFGexu77IjZ11fvrmQ/75j3/jn//9d3755U/44rPXvHh0wNzIeTprCxlsq2K2v5krc/1cvTDM4mATN9cm6KnNpSIjkt6GYl4+2OeDOzvc2llleXqI//Vv3/HrX37B3YMdbu1tsLsxz8b8EB89e8yXX3zGR88f8/VXP+Fnbz5idXaYrZVpPrh/necPb/L88QHPP7jD1FQfERH+REcH0dpay9TUEPPz4wwOdjEx2kdXex2D/S1UlGVSVpJKRXkyTY255GSHkZ0bSmZuCBk558jODyO/OIap2V4+ffOa8uoM4lMCyS6IobIxh+rmPFrOV1LfVkJOaRKNHYfCoqw6nbTscLILYiirTqe0KoXsgigi4zyOoHOR8W5EJ3qQmh1AanYASRm+pOYFEZHoSlymD9FpnkSmuBOX7Udsli9R6V7E5/gTnxdAWKo7oSluBCc64x1tQ2CiE3H5ASQWBBCd5kpUihPJWV5ExNtT05xCUUUMRRVxpGYGklMQSXd/JcNjTbR2lNLdV8fK2ji37myxtjFDfXMpo9O9bF9bY2t/nbKaIrIKM/EK9MTayRpdE12sHGxIz8kgv6QATz8P/M/5UVldRltHK+np6YyOjjIwMMDg8BA//fnPWFq9iJKaOmLS0mgZG6Gsc+hAiCkqIqaoiEBdHVltHdRNTVHQ0kRRSx1lHU00DPXQtTBB18IEdSM9FHXUUNbTQEFbFVkNJeQ0lVEz1EbXwgAtU32UdNWR01BHw8QIS2cndC3NsXJ1xN7bnciUBHwjgzF3ssIrzA9HX2fUjDVR0lPByN4UW09bDOwMcXV3w9HZgcDgALR01Qg85019UznhUQE0t1eSV5hGTn4KSalRhIT7E3jOFy8fd6JiogkLCyPA35cAf1/OBQeSEB9LbEwUaanJlJYUERkRRk11JdVVFVRVllNcVEB5WQk11ZUU5OeSnZVBW2sjC/PTPHp4l19//RV/+P03vHzxPi/ef0JDTeUhkK6hlvb/IVp3NNTR3dLEcHcXk4P9TI8NcWFmgtWlBdaWL7A4N83U2DCjI0OMjgxxbf8qDx/cY319ncHBQdbX15mbm+PKlSvsXt0nKDgMb/8gAoLDycwrwtHNB2UtA4Qk5FHUMMDE2pGalnbefPkLfvWH3/PxTz+nY6CbwKhgHD0cmF2aZGJuiJBwXx48uUb/YAu5BbGUlCYzOt5EeWUyCUneJKX5kZIVSHt3KbWtueRXJpJfmUBcpg+ZJWGUNaRSVJNMTGogbv52BEX64uHvzlkpCYQEkghJSnNWUg4hgQJnJBU5K1BBRPqQAfFD3+G4kBxnxJQRyOsir2qMgpoJJ4UVjijVErLaKGmYISmnw3EhuaP7ssqGR8/XM3FCUd30CDgnLqOFrLIhIgJ1hCXVUFAzQVbZEIG8LhoGtmgbOyAkpXa4hCinhZCUGm8JyaCobY6SjgWSSnqoG9oiUNbHwMoNMwcfjG09kVU35oSYIuLyeihqWR5Fj5R1rDG28SYkNofQuFzsPcI4IarMGUn1I2fh2AmpI6ZEdcsQEgr6nJZQO4orWToF4hmUgKKWJdomzrwtJI+SthVicoeixcze72gu9l1hRQRKhlg4BqBt4oyiliVSykZoGDogLK2FvIb5IUDO0AEjay9MbH2Q1zA/mqENTy5Ey8wFeW1L5LUtUTGwQ0rN5Ah09wOgTlbT/KgXoahrjZ6VB04+4cSn5RGXnI5XYBg2zt5YOnmjZWyDqb0nBlYueIfE4R4YRXZxHfEZhcSn5VHb0kVReS15xZW4eYXg7B6Mh1comTmlJKXmEJ+chqmZ1b9WnOl8Uyvzk9Nsrqxy8+o+u5euMDcxxcXFJRbn5ulsbcPV0YnYmCgaa+tYmJ/l1YuX1NXUIiUpi7GBOVHhcUfl7IG+YRbmLjA/O8fm+gYHN69zbf8qd+/c5OOPXnL71jUW5qdYW13k4OZ1fvqTL3j04CGPHz7i8zc/5tLGJgN9/WysrXN1Z5epickjVyIxPoGaqmo21zd49OAhn7/5MTtb22yub7C8uMSF+QW2r2yxsrTMQF8/bS2tNDc2kZWRSei5EHKzc7gwv8DBjZtsb+9y4eIl8kprEZFS4di7whwXlUNUTotj74hzSloDUSV9JFUMOCWhjKSSDuoGluSW1RISnUxCcga721f55ldf8+mHH7G8uERzYwt+fgEMDY/z/NUn7Fw7ID4lCytHT2LT8jG0dsU/Iglr10DeEZLm2FunCY9JomdwnJ1rt9m78YCg0DjUtIzJzC1jfHqZpdVt5pcuMTl7kfHpZeydfTAwsSUqNgU5eWVycvK4vHmFG9du8vThI7Y2N7i4eIGivFw2Vy+yf3WPa9duMDE5y8z8MjGJ6cQmZmHvFoCTTzjBcTmcEqhzWkoDEQUD3hVXQ1TREF1LdzKK6g43lJV0iIxJZmlxjev7B9y6foOPXr7iyZP3ePbsBdev32Rv9yr3797j3p277G3vMD89Q0Jc/OF3uXGJiclZbt97zKWd6+QUVyOtoou8rgXiasZIqBoho2WOQNWYExKqvCMsxwkxxcMJOlkt3j4lQEj8sNvg4BJAR/cYHj4h5BfXYO/ixQkhcSRklBCRUEAgq8a7p8QRFpfnnZMSR52IwxiU3JEQEZVURkhEChFxaSSlFVBQ1kBEXBpVDV3OigqQklVCIKN45D78EGv64VpBVRMlTX10zazRMTFHS08fIxNjzM2MsDDUxNZYk4KkUHKifYjyNCXKVY+yOHc68kJpSPGlJMqJ+rRA2gqiacmPoS43ktq8aPJTgnFzNENCXAQZGSlG1l4zuv6a1qF9AsIykJOVRSApSUBoOo1De4ysvcbJwQ45aUn66vKoSA1h5nw5C93lXBprYLolh6nmbGaasxgojWWoPJ7x2iTOF0cy3V3KxlwnbVUpdDdm01SVSlFOGEnRnpQVxtLckEtnRwmTU+e5srNARVUOaVnRdPc38smP36d3sJH65iIqarJJyQgnMTWEG7c3iYn3p6W9jOKyVBpbirmwOERdfT6jY+20tpUxMtpGf289nW3lNNUXEBXuzmBfHU/ubdFQlcVAVwV7l6eJDHYkNsyFofMVfPDgEveuL1NREE1nXRZLE820VyQydb6E0rQgilMCKM0IpTgtlLaqLMpy41idHebBwTZf/+xTvv/ud/z8i8/48qdv+Pd/+wu/+dXP+fiDh1xZnuLB/jpffvyUh3urLA23sj7exe6FQXYvDDLSWspkVzW9DcU8vLbB09vbbK1Ms7s5pFF2AAAgAElEQVS+wOefvAT+m//++1/52WcveXDzCvOjXcwNtbO1NMHr9x/y6GCHkY5qxrsbeP/uLl999pzPXz/lFz95zbP3b7O1tURlZT5FRRm0t9fT0dHAyEgPy8sz1NeUkpYcQ01lARVlWbQ0FVNXn0tTYz4ZWaGkZ547EhA5BeHkFkaRUxDJk/fusnllkbBoD1KzwsgtTaCgIpm23koaO8rILIqn+XwZXX3VZBdEkV0QQ3JGMDmF0VTUppOYFkBq1jlSMoOJSfQmKNyO0GgnkjP9SMrwJTnTj/yKaEJiHYlK9SAi2Y3wJNdD4ZDjT1S6F7FZvsTm+BGS7EpAnAOe4Za4hJgSlORMQmEQ8Xl++ISakJzlSU1zEoUV4ZTWxBKX4klGzjlKKhKprE2jd6CG7r4ahsfaGBlv59adLQ5uX+HawSXODzTT3lPPnUfXubA+R2lNCR5BXth5OODs405odDhZBTksrFxgfGaCsIhzREaF0tnVSk93B93nO/nN17/m+fPn3L59m0/ffMbi8hIaOrqoamujrKmJjJoq8ppaqBgYYGhvj76tLeJqapyVl0deUwNFLXVUdLVQN9BF08QALVNDtM2M0DI1xMzRFis3F2w93bHxcDs65s6OGNhYoaCjg6ymJlpmZijp6aFiYICEsiJmTg6YONggo6mEqZMlOpYGqBppoG9jhJG9KRau1tj52GNpbYWmthbmlma4e7pg72SNf5AnWbkppGclEh0XSmJKNB7eTvgGeBIdG0F8YhzpmRl4+XgTEx1JTHQkkRFhZGdlkJOdSXJSAgX5uRQV5lNWWkxJcSH5eTk0NtTR2FDHyPAgVy5v0tR4uMzU2tLAo4d3gf/Nb7/5FR3tzcxMjDLYe562xjo6mhvoaG447EbU19LT2szEQB+LUxOsLs6xsjDD0vzhQtMPnYgLC3P/Azgd4dr+VdbX15mfn+fFixc8ePCAhw8f8vjpE2LjEsgrKmV6bomO8/3EJKajqWeClp45UoqaiMkooaKjT3BULJmFxWSXFGPuYItnkC9FNSWsXrlI73AHHn5OhEZ6MzjazthkOymp5+gfrKG2PpPC4mgaWrKJTfYiMS2AxMwgolP9SMwOJjbDm6AYW0rrEsmvjCOnLA7PIHscPCzxC/VGSkUGUVkpTosLOH5WgneFBZwSl0dMVgNZVQPePSN7NOv6A41aTFoTaUV9ZJQMMDBzQUbJgHdOy3BKRBFpRf0j7oOYtCbiMlpkFdQRFpOFvKoxwpL/XzzqRycESMhqH7kaZyVUERJXQVxGC0k5HaSU9DkrOFxZOnZKgLymKab23ogr6HBSXAkRWU1EZDU5dkrASXGlo67EWWl1TkkoH8adpDR5V1iR0xJqyKmbcUZSHQVNC6xdgnnrjBzi8npIKOgfCQlRWR0kFPSRUjbijKQ6xjbe2LmH4heW+n+5FD+8lqya6dE0rJK2FZKKBqjq2XLslMzRXOxbZ+RQ07dDUcsSBU0LpFWMUdSyRFrFGCGBBlLKRmgaOWJs442mkSMiMtrIa5jjERhPUV03Z6Q1aeqdxic8FWl1U3Qs3FDSszlyIgSqxijr2x72IIwcEKgao6Rng6WzLynZxSRn5BAak4SDuy+OXsHomtlj7xmMqb0nTj6hh2wI9wCCohLJL6ujor6VhtZO8oorCY9OIyg0EW/fCNIyi0jPKqS4vApPL79/LRGxvrTC3pVtVi8scW17j4+ev+bG1essTM8z0j/M0MAw3V09bGxssLJ0kc3NTW7evMWf//xXCvKKcbRzpaGumerKOibGppmamGVna5eVpWWu719je+syG+urHNzcZ3trk+GhPqanxlhemufWwQ1uH9zi9ctXXNrYZHN9gyuXLjPYP8D7T9/j048/4fHDR1xcXmFkaJjx0THmZ+e4vHmJh/cfcOfWbZYuLDLYP8CVS5fZWFvnxrXrXNrYZGNtnc31DUaGhpGXlcPb04uJsXHaWlpJiIunpKSMyppGxmaXiEvNRc/cgXeEZTglociPzspy7KQkAlVD8qvbsXUPRkJRm4LKJlrOD5GdX0FVbROPHz7ir3/6I08e3OfC/ALVlTVkZ+cyOTVHe1cfxhZ2iEoqYuXojZ6ZI2EJWRTXdqKsb42ehROGpg6kZhSyvLrN2uYeC0sb9A9NUlhSTUNzF/FJmbR3DbC8eoXJmSUWljbw8Q/Fxt4NJVUddPWMSE3LYmlphYWFRXa3dxgaGGS4v48Pnjzm/t17rCwtU1VVg72DC6kZuRia2VBW1YyStgnW7sEUN/QjrWGBpKopb4koIySri6KuNWdltVHRs0Je3Qg1XXMMjK0oKCxjc/0KqytrXN+/wcef/Ji79x7x/nsvuH//IVd3dtnbvcr+zjYH1/aZHh9jbmaWixfX2L92wIXldSbnlhmbXSE8IRN1UweUjOwRqJscuhFqJgjL6RwuM0mp8Y6QLGcFarxzWgpxGQ2OvSWMpq4lEzOrjE4uMj2/RlffCPYuXpwWEXBSSICsohbHjp1CUuZwxem0sCxnROQRE6giIa2OiIQyp4XlOHVWhlNCEogL5Dh27F2UVLXILyqnqbWLyJhEtPWMUVDWQFZBleOnhDEwtkBdSx85RTWkZJUOnQhDczQMzVDTM0RD1wB9YxMsLc2xtDDB3EgHayNN4oLdKUsNJcrNmLRAKwbKE2jLCqY20YeicGfyQp1ICbCmLCWQhvxYSjPCKc+LxcpcH2kpSYIiMnBw90daWgppaSkCwzMZWXvNyNprwuILkBQTQSAhhryMFBqqSlTmJDLWVsZCby0XeqoYb8qlvzyRwYpEpurTmWnMZKQ8lvbcENpL42koiWN2sIbF8SYurwxQWRxLfIQbpQUxdLYVMzHeQm1dHh3nq8jOjaeoLJ3ewWYurE1Q2ZDH0sYEqTlReAbYUV2fR3N7Gb4B9vT01zM60UFQiAsHtzaZmOxibKSNrIxIKsszePHsFs0NhZQVp5CWHEJhXjwzk52MDTdTmB1NXUUGFUVJTI+1UF4Qx2hfDdvr49SUJlGeH0NtUQIzvZUMNeXRWpZIcogDDcUJ1BbEU54dTX1ZOr0tVTy5u8f3f/w133/3O/70+9/w/Z//yB9+/zt++vknvHhyh5GeJqYGWnn/9jaP9tdYHG1juruWmZ46Ls300lWVTVtZJosjHSyNd/Pi4TW++uw5//jr7/nqi0/525++hf/3H/zj+z/w5uVjDrYvcnFygP6WCpYneuhtKmOks5bx7gZmhtr58OkBV5anWJkd4tbNy9y8eZnp6UF6epqZmhpiff0ClzYv0n2+jdbWWgoLM6mtLWZ1dZrJqR7aOisYHWunsCiB9Mxz5OZHklcQRV5BFEVl8VTWpjEz18fzF48pKkskPsWfsupUiiuSKK1No2uwlurmPMrqMknJPEdYtCvpOWEUlMYRk+hNfIofuUXRJKYFkFscSUiUI+GxLqRkBRKX4k18qg+Z+edIzQsiKtmdc3GO+EfacC7Okah0LxLzAonP8Sc6w/uwTJ3gRECcA34xdnhFWeMdbUNYugcpxcFkFgcRlWBPTWMiJZWRZOYFUlgaRXyyN4WlcVRUpzF3oY+ZhX6GxztZWZ9iYXmMmYUhDu7s8uGbZyyuzfDw2T0ev3jAkxdP2L65R0BEKG6BvoQnxLJ3cIM7D+5z6/5tPv70NVvbm3z6yStevfyAly+ecefWbSoqKtjc3KRvoJ/F5SWs7R2QUlBAUV0dZV0d/CMiCUlIQN3UFBUjI3RsbDgpJYWovDSGVqYIlOSRVVPG0MYCTRMD9CzM0TU3I7eynN7JSZz8/DBxckLNxBQ5HV2MHZ2wcHNHRksbMWUVxFVUj+6JKCpi7OjI6PIF4vMykdZSRkRJGj07E1RNtVEz00Hf3hQZHUUMjY0wNDbC1NwMa1srHJxs8fRxJTounNyCTCKiQ/AL9MLJ1Y7AYD/sHGzJK8hnfXMDFzdXcrIzaWttJikxnpTkRDIz0sjKTCc2JoqiwnxKiguprCgjOyuDhvpaaqoraWyo4+ruNmurK7Q017O5cZErl9fZ3blMRXkxDfXVNNRUMjc1TmtDLR3NDUcLTX3trfS1t9Lf0cb08CCTIwPMjA+zODfNxcV5LsxOMTEyyPDQAGOjwwwPDdDT3UVDQwPl5eW0t7ezsbHB9vY2QyPDuLl7MjEzy/8DZOcVExQSjbWdKxJSiiip6yIpq4yCqibK2nooaemgqn/oFhnamKFvZYS5owW2rhZYOBjj5mtLz0ATqVlhZOdFk5DiR3JqADl5YVTVpZJTFEF4jBvp+eE0ni+mtj2PuHRvPIOMCQi1IjkniPzyBEJiPDC00sTGxRxXHxfOSojw7lkRpJXVOPb26cPYtLAsb5+R4pSIIj86IeDtU9JHXIgTZ+UREldBXtUYHSMHTpyV56SwAseOS2Jo7oqqtuURTE5GyYDqxj76RhY5KaxwtNikqG6KtqH9/wWi+2EC9mgWVlTx8IgrIadhwikJZU6KK3FaUgVZdeOjXqKwjAanJVUIT8yluLYTcQUdzghUESjrH4Lc1M04KaaCmJwuAiVDhKW1UNSyRFxeD2FpLURktDG188XSKZBjJ6VR07dDVc8WXTNXtE2cMbXzxc0/FmUda05LqCFQMuSMpDpSykZHcSZ1A3v0zN3QM3dDVc8WgZIhQgKNIw6FmJzuUcFaStnoaCFKTt0MMTldRGV10DZxxtzBH1k1U2RUTfAIjKeiZZDh+cuUNfUjq2mOgY0XYUkFKOnZIFA1RlzJABF5XeS0LDCy88HY3hdlfVtkNMxQ0bPAzTeE1Kw8IuJTiUnOxNjGFSNrFyydfdEyscPCyQdDa1eiU3JJzCqkvq2X+LQcUrPy8D8XiW9gNF5+kfgFRBMTn0F+USVZeYUkJKb+a4mIZ4+f8uOPPuP6zj4Pb9/nv/7jH/z1j3/h0sYW46NTpKZkEhwURnlFDfcfPOHO3YeMTc1SWVWHg70LNVX1DA+Osb56ienJOcZGJrm6s8fM1CwtTc08uHefF8+e8+jhfdpam5memmB3Z4vdnS3ef/re0Q/PjbV1ti5fYXlxidnpGX7z9a/5xZdf8enHn3D39h32dq9ycOMmN65dP4rPXFxeOZqA3d3e4eb1G3z68Se8//Q9ru3tc+XSZVZXLpKdmUVdTS0VZeV4e3phbWlFfHwiWblF9A5NUN3QRk5xNaFx6Th6hyCuoMVJwWG5aGRujY7BaQwsnXD3C6W1q5/eoQma2jp57+ljPv3kNU+fPGJ9fZ3Ll7d49foTRidm8fIPQUvPHF0TOywdfTCwcKaopoO8ihacfSNw9A7B0taDvMIqruwcUFhSS3lVI/ZOnrh7BZKWWUBqRj5dPcOMT11gYWmD+qZOjEytkJFXQ0VdByERSRISU9ne2efy5S2Wlla4urPL/tU9RoaGuXfnLisrq4SGRaGiroOesSXZRVWci0rC0tGHvKoO4rKrOXZGnjMyOpyW1uaklDoCVWPkNU0RKOohq2qAjLIuekbWuLr6EhWdQFdnL1f3brC4ssHgyCS37zzk3t1HrK8fircHd27z+P49tjY3mBgfpaSolNa2LqZmF2k7P0BqTgn2HoHo2bijYeGKrLYFkmqH+UMhGS3ePit7GCsTPZx5PXZMCAlZTUQlVTh2TIjI2AyefPAxFzeuMr1wEUMzG06LCDgjIsNJIQHS8hqcOiuFmECFs2IKCIkenlNnZXn3lOB/mBHyiAsUkFVQRVJaAf+gMB49fc7O3k02Lu8SHBrFWVEBcopq6OibICOvgoa2AfJK6mjrGSOQU0JKSRVZdU3U9AzRMTFHx9AETV099Az0sTA3xsHaFBdrI2L8nUgNcaUs0Z/GjGAKwhyoSvAiJ8iWwjAXMoLtKI7zojQlkNwEP8ryoinOiUJKUgxpaUlkZKQIDM9gZO01rcPXCAzPQCCQxN3VGQszE8JDQ4hKLsFQXwc1JQXKsxJYHGhmrruWkYZcussS6StLYLIhk9mmLMarkjhfGEFvTRpt5UlMdZezPNHM5cU+OhtzKMqOoLu9mKnxVtIzQ8jOiWFotJXq+gLi08Kobyujoj6f/dsbVNTnEpUYQHRSIMXlaRSWprC2OUVohAcj4+00NBexcGGQ2bk+8nPjSE4MpqggkTu3LjE23MpvfvUJ925fZnykjZ0r8zy6v0VlcSrjg028ev+A/q4qUuL8ee/BDv1dVWQkBZMa5097XS5XLvTx4s4aM73VFKUGM9VbTXdjPu3V2dSVpjEx0MLG4jgfPLzBb7/+gu+/+z2//+Zrvvrp53zx5hP2Lq9wdeMC86Pd9LZUMNHTyMZMP5uzA1wc62CwqZgLw+0Up0awOT/MzFA7yzOD/NffvuWPv/k5f/vDb/j6yy/442++4n//x1/4x19/z9dffMQH965x89ISw+11jHTWsrMyyeLYeYa76thamWS0u4G+9ho6Wyu5e3eX9fV5qqsLyc5Opre3jeWlOSYnhhkd7SU1NZbKykJm50fY2llmZKyT4dEO0jLDSE0PJj3zHNlZoWTnhlNQFENxeQLl1am8fPWUxeVxsvIjycqPpKg8kdKqFCoaMqmqzyQ1K4TMvHDiU/xIzTpHUnogEbHu5BRGUV6TSkyiN1kFYcQmexGX4k1yZgDRiR6ERDkSnehGfIYPyTkBRKd5EpboQniSK9EZ3sRm+RKZ5nnIi4h3JCDOAf9Y+yMR4RNjS0SmF+lloVTUx5Ge40t1QwKZeYFk5Z2j/XwRpZVJFJbE09JewshEB+f7GmhsLadvqJWeoXa6eloYmxmitaOWueUpfv+Xb/jPf/6d/+KfHDy6j5WLM86+Pjj7+hGfkU5IVBR+QYHEJ8bx5PF9/vPf/8Jf/vgtX335M3Z3d0lJSSE5NYXgkHMkpCRjbm2DgZkZ5g72OHp54hMahoOPD8r6+gjU1VHUN0DJwAAFbXWkVeSRVJRD28QQHXNjVA100DY1Qc1An5yKCrLKytAyNUdaUwsZLV2UDIyx8vDG1tsPDTNLFPQMEVZQRFZbBy0LS6Q0NNGysCCtpASfqHDi8zKx9/NE2UgXSw9HzN3sUTfTx8LdAU0tHXT0dNE3MMLIxBhLawvcPFwJiwglKSWRsIhQ3DxcsbKxxNPbAzsHeyKjo2hsasHDy5OwsDBysjNJiI8lMyONpMR4MjPSKMjPJTDAj6TEeIqLCsjOyqCpsZ7Wliba21qOYsorywvcvnWd3Z3L7O9t09baSG9PJy0NtQz399BSX0NPRysdzQ001VZxvrmR3rYWeloPmRHDfecZG+xlenyEmYlRxob6GejpYnCgj8mJMSbGRxkc6KOlpYWSkhLKysro6Oigrq6OiKhI0tIz2btxk5t37uPi4U1IeAwm5nbIKWqgpmmAvJImcsqayKioo6ChhaaxEYa21uhZmaFqpImdlwO2Hla4+zuRkBnB5b1lGloLSc0IJSLGjYAgG/wDLQmNdMQ32BJHN31iUnxp669gcLIJ32Bz3H0NSUjzpqAshsq6dJKyzmFhr4udmzkWDqYoqCtwVkqCEyJi/Oi0CKKyKrwrLM1pccUjwNy7Z2SPFpdOiSgiJK6CiECdt09JHy0snTgrj6a+7dHq0nEhOfRMnCir6SI9t5pjxyUREldBRskAbUN71HWtj7gQIgJ1RKU0kJTTObqWVzdBRFqDd0XkEZbRQFHbHHvPEOQ0TDgtqXLEjpBVN8bCyY+g6HSiUwsxc/DByMYDBS0zRGS0sXIOIqu4CWefKExsfXDwDEdERvsI9qakbYWiliXWLsFYOgUSk1qCuYM/Kro2KOtYHy0n/eA6iMhoH02zisnpHhWj1fTtUNG1Obp/RlKdE6LKSKsYo6pni5K2FUraVmgYOqBp5IiyjjVq+nbIqJogJNBATt0MI2svVPVsEZfXQ0XXBv+oDNyC4jG29+WkpBpKejaYOPghLKeDtrkryvq2yGlZIK1uiqKuNdrmruhbe6Jm5ICchgnufqHYOLpi7+ZDaEwK9h6ByKjqYWTjhrmjN3oWTli7+hOTko9fWDw5xdUkZuSRmVeCb1A4voHROLsH4+jsT+C5GFIz8klMzSAmNvFfS0R89+2f+NufvufR3cfsXr7KjWu3uHv7AXtXb1Jb14yktAJvHz+DkakVQ+OzxCZl4ODqjY6+CaZmVrS3d3L//kMuX95ifv4C9+8/ZHJymubmVsrKKnjw4BH37j1gf3+fubk56uvraWpq4uDggJ2tbfZ2r9LddZ64mFjycnKZHJ/g2t4+L5+/4IvPf8IXn/+Ezz75lC8+/wm/++a3fPmzn3P/7r0j52FoYJDurvNc2tjkxrXrPP/gGS+ePefVi5fcvH6DjbV1ujo6qa6sIjY6htjoGMpLy5ibW2Bre4+t3euMTi0wubDG3q1HLKzvYuHoxbG3zqBn5kjX0DQXt26QVVhJWGwqPYPjzC+uMjk1w2effcJ77z/i/fef8slnn3Lr9n0ube2RV1hBwLkY9IxsOXFWFnl1IzIKqukfX0TDyAY7jyCKq9vQM7AhN7ecq1fv0Nzcg5ubH2lpeVRXN+PvH8bc/DLVNY2EhEYxMDhGbV0zrm5eCItIoqKug76RObfuPuLZy49ZXlnnytZVLl5cIyMjCx8fP4qLSxkcGsPM3IZzYbFo6Jhi7eSDrpk9gVEpuATEYmDri5iSEfo2PmibuyIsp4OIjDay6sbIqBgip2aItJIOdk7emFk5o6Csha9vCPFJmfgGHkLr1i5f5eGTZ1y9us/s9AzLC/MM9HSzc/kSszNTRIZHERIaSVNrF5l5JRhZOiKnYYS+rQealm7I61ohUD8sMAnJaB0Vq48Ly3NGQoVjx8U5KSyHpIwGbx0XR03LlMraNh4+fc32/i0q61rIKSzH3fscx46dQlRSEYGsGmdE5DgtLMtpYTlOC8tx/LQUbx0X58QZaUQllTlxWoxjb5/kjLAECsoahEfFExYZR1RsEupa+khKKyAiLo2mjuGRiJCRV0FRRRMldW1kVNSRVdVAVdcAPTNLdE0t0NA1QM/IGBs7WxzsrTE10MLHyYLs2ECa8uOoywwhL9SB8lh3CkIdKY5wI9XXksxz9uRGu1GQ6EtFbjg5aYHkZoQiJSVOYHg6rcPXsHXxRVrq0JGQlpIiq6KPlTvf0jv/gJyqAXoXHiArLcDSxIDJ7kYWBlqY6KhguD6PkbocZppymW/JY7oujcGKRHoqkulryGa0vYjRrhLGeyqZGKihrjyFlvpsutpLqGvIZn5hgMmZbipqcnHytCQ1J4bUvFj6xtuJTQvFK9iJjMIEKhsKqG8rY+vqMmkZUZSWZzI51cPiwjC720tUl2eTnx1Pd0cND+7s8OTBPl+8ecZ//O0bPvvoCVc25rh5bZX//Lff0dddy8G1Da5szvD4wS7/+PvvaGkswt/HFi8XM2pKU3lwbRn++Uc+frLHVG8te6tjLE20szHXx0R/PQuTXUwOtrK+OMHHr57wb3/+ln/8+1/5/rs/8Offf8O3v/oZ33z1GXf2NpkbOc+F8V4mehrpbyplabST5bEuDi7Ns78+y/XLS9zeXeMnH77Ht7/4Md//8dd8+vI9vnzzCd/+8ku+++0v+du3v+ZPv/45b1484mD7Iq3VhZxvLOfu7kX212dZne7nwmgX490NzI11sTg3xJtP32NzfZbWpkqys5Pp6WlleWmO+/cOuHHzKgWFmXR0NjI1O8TejQ3GproZn+6htaOcvNxIsrNCyc0Oo7AgmpLiOIpL4ymrSGJjc5YPP/qAuqYc0rNDKK9Oobw6hbziGGoaMg8hcrlhZOaHklUQRlSCO8ER9uSXRlPVkEZ0ogdRCe7EpXgTm+xFbLIXMUmehMU4E5PkSU5pFCm5gcRl+hCZ4n54/qdUHRzvhG+kDb7RtvjF2B0JCe9oG7yirDmX4kpCfiCFFYfuQ3NHFhU1ieQWh1PTlEFReSKVdVnUNxfRPdTMyFQPg+PdnB9op66tmqLyAnIKswiLDKS9q5Gf/fILXn32iscvn5FfUY6WiSmeISE4+fpj5uCIh58fCirKyCnIHkZv/vkP/vrdt9y4cY0PP/6Im7cOKCopJuhcMFFxsYRGRmFqbU1UchJu/n7Ia2ohrqSEjoUF2ubmSCipIKqggKq+HifFhFHUUkfP3AQlbS20jI3QNbdASUeXxOxc/COjcfINxMDaHlUDM2TUddG1sMPI1hl1IzNMHVzQNrNCWk0LaTUNBCpqaJqY4RcZiYaJCfHZmbgHB6JmZIB7cCCOvt6oGOhg4+GCho4+uoZG6BqaoK1vgLG5BS7/h7q3DG7rQPS+XQ46ZmbJkoUGybLMzMzMzMzMMcR20GEGh5nTYJNSoE2TtlvuLe3u3d1nebt9tvt7P/jWM3fuvO/n937Q6IPOjDTSjM75nT+FhBKTkEhcUjJqrScqDy3e/gEEhYXj6euHh/diF312Th6ZmZkUFRRSUlRMZXkFWRmZVFVUsnnjJmKiosnJyqatpZW6mlr6enoZHR6hp6ubDXPr2bB+lg3r17Fj+xamJsfYuGGGzo4W1o4P09XWTN9/5SFmJ8eZHh9hqLdraSdiYrCficF+NqybYNPsFFs2zDK/cY6Ns9PMTU+wZfNG9u7ZxbatW5ibXUd/fz81NTVUVlbS0dFBQ8Pib9XQ1Mj7z58xNT1DaFgUhUXlCIQS7O0luKi8sLYTI3V2x9XTB7nGAwelHFulDJG7C3JvNQpPZ1x9nYnPiqGquYhTFw8xMNpIUmoQ6dkhFJTEUtuYwehEA10DZSSk+hGRoKW0No3W3lIqa1PIL46itDKB6EQPSiqTGJpsJj49CK9AV9y8FDhrlNg6CdB59RVWGJmga2rFi6uMWWVky8srzFima7W0Nr3a0H5pLG6Fng0GZqKltWpdIwfECm9MrKS8usoCCzslOq8a4aIJwdZRhc6rRljYKbEWuC4qFy8bLIHDa6steXWVBZpzNVgAACAASURBVCZWUvRNHXllpTmrjOxZYyrEQa7FTqrB2FaGJiAGU3sFOsuMeFXPihdXmbHc0BYTOzk+YUmsMLJDGxSHsa2M5Ya26LxihH9EOiGxOQgVPlgKVRjbKJbu/q8xE6Nn7oSlUIWeuRNB0VkYWcvRM3dC5yUDVhg6YGApZYWhw1JOYaWRAANLKcv07TC0kmFso8DUznkJMgytZOiailhpJGClkQCRsx8qn2ikqiCcXAPwCIjHJzQFlU80Yhd/7KWeWApV2Em0OMi80DN3YoWhA9Yid4LicrCVeWIqcEXPSoqNVIud3Is1lhJcfKKwk3thr/DGWuKBtcQDZ+9IAmOz8QhOxF7mgbtPCK4aHwIjEtD6h+PqFYyTizchcVk4yLU4yLWofMOJTMzBIyCSzIIK0nKLKSyrISktn+j4LPyC4vD2jSQuMYuS8jryi8vIzingxZde+d8DEX/8w194+ugDRobGKcovw883mNiYJKamNpKeVYiekTW6BpaY2oiITsphmb4F+hYCxEo1ScnpFBYWcvfuXW7cuMH169e5desOZ8+e59tvv+fhw8fMzq7njTce8PjRU4aHxhEKnCgqLKO6upatW7axfes2Ots76O3uYW5mlvnNWzhz6jTXr17jzq3bS9sO33/7HT/9+E/+/Mc/8eTRYy6cO8+hAwfZsW07B/cfWGomevP+A+7fe4M7t26zb89eDh04yM7tOxjo66evp5fDBw/x+vUbPHn0mCdP3ufLr77l/We/4tT5qxw8epqRqY04a/xYpm+GV2A0Ld3DbNi2j86+EfKKK+kfGmdqem5xD+L6FR6/94hPP/+MfwEHj5zA2y8UsUyNh3cYAok7kfHZTKzfyd13nnPk9DViUwuISspFKHPHwNiGwMBodu9e4MKFm/j4hBAYGMnQ0CQLC2c4dfoC7R29hIXHML52mh079zI1PYeH1oc1hiaExyQxs3Ebu/YvcPjoKdbNbWZwaIzUtCwkUiXrZjbQ0t6Djb0TsYlZxCTnovYJJyQug8jUQgxs5Bg7uCH1CEesCsTEwQU9KylmDkpsJe4IZBrsJWqkLj74hsQhUniw0sAKY3Mhr+maYWDhiKGVI6k5JVTUNtPZ1UdnZzfzm7dw9NBBzp06yevXbzA5OU1ZeTVdvSOUVDfj6hWMnVSNg4s3NkpvTB3dMHJwxkzohq6FE6+ssWSZwaLkqrPMmDXG9ry4zIiXlxlhaSvDxMIRIzN7HETOdPQO8/X3v+Pmvbdp6RjE3TMIMytHdF5YwbJVpry6wphlq8xYucaSFboWLFtlxgrdxeYmG3snVqw2QOPpR1xiGqERsWzeugsXlZZVa4ywshViaGKJrr4JljYCrO0c0XoHYGMvwtZBjL1Igq1QjLWjeEmNkKs9ULhrcXHX4qZW4eIsI8hbRVpMEA0FiQzW5dJVEk9VojdNqcHUJwWQ7iMhPVBOWYofjUXRtNekUZgdTH1VGp5aJSYmhhgbG2JiYoSpqQlxKWVsPPyIgY0XaBzYRmH1ANaWFqSlpiByFKCQiulrqWbHuhF2Tveza7KHneNt7BiqY0t3GRvaCljXnMNMZwmdFSm0lCYwPVDFRE8lo70VFGaGUVmSQFN9DhNTbUzP9lHXVEhLdzUBkVrCE/ypbCqkpDaH0rpcknOiWbt+gIHxdrbumaW4PIPewSbWzQwwNNzKxHgX85vX8vrVkxw9tI2LZw+xcHArw/3NvH71JF988oRL5w7z4O5lzp7cxw/ffMwff/c1B/du5v6dS3z39YfcvnmOm9dOM9jfTFZaNM21hUwMNPLw9hnOH97C8T2zfP/p2/zttx/z5s2T1JWmMDfRycbpHrbMDLN/x3ru37zEr7/5nL/+7jf88B9f8PUnz3jy1m1uXDzJrUsnuXZ2gY0T/Qy2VjI/1cv5Izs4MD/Ft5+8x9O3b/Pkwevw77/z9SdPefzmHR4/uMfnz5/yp998Dz//BP/6iT989xVvXD3Psb3zbJ0ZZXKgjcvH9nH+yA4Obp2mv7mU/uZS1q/t5NrlBT775BGbN44zNNDC+Hg/V66c4dTJBS5cPM216xfp6m5l89b1HDm2j+OnDrBp6ySzG0fZvW+O1pYC6mszFrcjGnNoacqlsSGb9rZCxseaeO+9t9i9Z47a+kxaO4toaMqhsjaN5tZ88oujyC2OpLw2mdrmTHKLI0lM96W0OpH61mxyiiJIyQogvzR6CR5yiiIWveElUTT3FJJRGLK0EZGU609iXgDxOX5EpXsSmqQmPM2DyAxPYnN8ic/zJyrbm9A0DeEZWuLz/KlsSiU7P4TewTLmtvQwOtVIU3sBhWVJNLSXUl6XR+dgE1t3b2D7/nn6Rnup62igvrWR8poywiOC6Olt569//xNfffc1Zy5doqSunui0DDyCQohMycDN15/S2nqkLkrEEhHT68Z5cO8GB/buICcni43zW9i7fx/xyUm4e2pJz86itrmZiLg4FBp3RM5KzOwcMLV3wF4mx8rJCUtHMVK1O1aOQnRNjRC7KLAWCTCytkKmVuHkpkLmriEqJQ17mQJtYBgSNw8cZC5YCKTYS12xlzpjJZbh5huI0tMXc6ETRrb2mAtFiFxVeIdFoNB6IXR2RaB0QaH1ws3XH4XWC4m7OzIPD5SuGtQePriqPZEq3HBRaQkKjSI8Kp6A4Ai8/YKJik2iqLSK6rpm2rv6yckvQemqISIylqKiEspKSikrKaW6sor62jrGR8d4+t77bN+6jYqycvp7+2hpaqanq5u1Y+N0tnfQ2d5BV2c7A/29jI0O0tXZyujIAN1dbczOTDIxOsTU+AijA73MTo4zMzHG1NjiNsS60WEmBvuZWzvG2uF+xgZ7GRvqZ3JsmOm1o0yvHWV2Zpotmzeyfm6G6akJhoaGaG5upr6+np6eHlpbW0nPzCA1PY1zly7S1NxKSWk5La1dKJ3VSKVuaLUBOMnc0HgH4hsagcrXH3uFAjMnRxzcnHEJ9EQT7ImjqwCPYHfiMiPYszDP3NZh0rLDSUrzJz07hKKyWMYmG5nd2EV1QyaJmYGk5oaRnhNGa2cRZRUJdPeW0tSWy+zGHvYdniW7IIqAcHdCY/3QBqhQ+2lYabSG1aZmvKpnwMtrjFluaIXOS2t4dZUFeiZCzGzkWNo7Y26rQM9EuGRjMrWWIXH2Re0Vgad/7OL69MsGSyrGSn1bdF424MVlJjg4adD4RC2pFzovrGGFng2rDOwwtZahUAUujc3pm4tYYWCLo7M3Tm5+vKpnxWpTATorTDCwcsLFKwylNoRlBjYY2Uh5abU5yw0XmxN1zYQsN7RF7RtDVHIReuZOvKJrvRh+fsUIYxsFSo8wJG6BaPzjMLVzJjgmGxuxhlXGQpYb2OPkGoC5gyvufrEIFT6Y2CpZYejAcgN7rEXuSzBhYCnFyFqOkbUcQysZ+hYSdE1FrDZxRNdUhEDujbM2HKkqCJk6GG1gAr5hqXgExOOsDUcg98Ze6olMHYxA7r1kf5K7h6Dyj8XcUYWFSI2hrQIDGznmjirWWEqWWpksxe6YO6owE7rh6OqPZ2gyQXE5BESl4eIRiMYrGP+wOBzlGhyk7oTGZpFeWIuVyA2hwgeh0gtnjxDkan8i4jPR+ocTFBZPdHwGMQnZBIUlERSSQGpGIZU1zRSVVZKXX8xry1b874GIs2cu0ds1iMbdG7FIibOzB85unkiVHvgGRuETHIs2MAoTOwn2MneMbJywcXLDWqQgJCKS7OxMWlqaGBsbYf36We7cucMPP/yGb775jlMnz1Ff18y2rbvYtnU32VkFWFs50NzUxfDQWrbNb+fcmbMc2LefwwcPsXvnLjZt2MjVy1e4f++NpfrX9x4/4fkHz/jhu+/57a9/w4fPnvPG3XscPbLA6ZOnFoPSJ05y8vgJXr9+g4fvvMvd23e4evkKD995l7cevLm0gn3uzFneuHuPb//jG/7xt7/zm9/8J+89ecax42dYN7eZ7IIy7EVyXly+hrikbPYcPMa23Qcpq6wjLT2H0ZEJ1q2b5fDhw5w4c5rHT9/ng48+5PaDBySlZ6NraM4qPUteXmaEnciNqfV7OHXhNnsOnaW1Z4zKhi40vuHovLAc/6BoiotrmZ7eQlNTDzExKdjZOdHRMcAXX3zPteu3OXN2MRQ9NLwILwtHjzMyOk5UXCKNHX2U1rSQU1zNxMwmNm3bw579R5ie3UT/0Di79x0mJjGdhJRc/ELjScwuJSGnAv/odCxEalaaOmJs74zCM3yp39lc4IyprRwDCzFeQbFo/CIJi8tErvZnjakDlgIllgIlRjZOrDITom8tQezshZmtGLmzGm+fAJobm7hx7Tp7duzkxLHjHDhwiL6hUcqqG4lJzkao1LLa3BELJ3fMnNwxsFNgYKfATOjGGkvJ4tCcoe2iCvHiGvRMFnMROi+sRtfAhtX6VgidXHEQOZNTWM5bjz7g+u0HVNd3YOMgw8JGjEiqwtJWuqg4rDTltZWm/5WFMGf5anNW6JqzbKUBNvYiqmqbaGnvwc3di/Wbti2Fq/WNzLETOGFkaoWFtQMaTz+a27qJiU/B0NQCQ1MzbBwE2IskWAnF2DktBq1lak8cFS7IXFSLNgM3BX4eziSGetJUmEhvRSrFURqKQlWURmhI1gpI8XYkN9KVyswA2quTqSyMorutgLbWAjw9XTA2NiAmuYQNhx8xvOEC3sExWFlaYGFujlQiwdLCHHMzUyzMzUiICqc0L4OZ4V62TQ1xcMMY+2b62TpYz7qmfMarUxmpTGF9TznJQUriA2TMDNUwN9xAY2UK0cEuVJUm0tKYR09fJQPDTXT21lDXWkpApJbUvFhOXjnC4HQ3JfV5NHZVsuvwZnqGm2nuqiIjJ5aqunz27N3A9Lp+3rx/hTOn9nH35jl2bp3m2oUFPnh0h5GBVkoKUtmzcyNP33uDIwd38LvffsHvfvMV8Hf++fff86c/fMfvf/s1hw7t4He/+YrTpw8xOz3MpXNHmB3v4dCOWQ5vn2aos4q+1hLOH9vG5dM7mRyqZ+/8GPt3TDE/O8R4fwtb1o3x+qUzfPz4IR+/94jb1y9z69oF3rl/i4f3X+f6hRNcOL6fI3s2MTXYyqbJAXZsXMvdq2f47Tef8t7bd/jq0+fw8z/YODPJnauX+M+vv+KT955w+tABHt27w89//T98+vQR69cOcnjXJg7smOPulVOcPDDP9pkhBlrK2DzexaGd6zhxdDvffP2Mndtn6OtpYH5+lu+++5y33r7H3n072bFznuq6crr72jl+6hBHTu7j0PFd9A63snayh672Elrqs2mqzqClPpvmuizqatJpacqlv7eC8+cOcf/+Dbq6imhoyqKsLI6KqiSKiqIoKYsjKy+UrIIQCsqiKKmKo6Qqjsr6ZCrqksgv/Z+A8Yu1KTM/lJLaJJJz/BfhIcePxBw/YrN8iM7wIjxFQ2iSmpDkRZCIy/VbrHotDSU2z4+IzEWForYtk9TsQKoa0pjb3MeOvZOMzXRSVptNdkkyBRXZ5JbnUN9WR3VrLal5meRWFNHa101rdztRkaGsn5ngh19/w9vvvsP12/fYuGsPPeNTeEVE4xkWg7OXH3FpGXgHBuIf6Ed6RhKNdeVERgaSkZVObnEhuYUFJGemE50YT1lNFZX19cSnpqLx8cHJ1QW5WoPC3QMLByH6llZYCkTYOUmxEDhgZm+Dg0yKsY01FgIH7CROWAlFhMUl0DU0gkjpgtjZDRMbe2xEEpyc3REpVJjaCLGTKLGVyDC1F2Bsa4+NkxSh0gWB3BWB3JW49BxsxHJsxHJcvfyxlzpj66TAWeuLTO2Js5snag8/XNXeSOQqnN088QuMICA4Co1nAH6BEUTHpVJaUc/YxBzvPn7OjVsPSEnPw88/hJiYOFKSkokMjyAyPIKMtHQy0zPYuH4Do8Mj1FRV093ZRVNDI10dnaybmmZ8dIyBvn4G+nsZHhpgcmKU0ZEBJtaOMNDfzfTUODOT42ycnWZ8qJ/J0SGmxoZZPz3B/Ow6poYHmRjsZ+vcDBMjA4z0dzMy0Mu6iTE2za1j8/oZ5mbXMTszzdTkWqYm1zIxMUFfXx+tra10dnZSW1tLfGICUrmM9OwsQsMiyMjMJjenCHe1F45COQKBDLWHH3JXDwQyJbZSOXZKJXYuCmzdlNi4ypB5u+DsqyQ+O5aM4iRG1vUwuq6D6oYc2ntKKSqLJyzKleh4DaWVCdQ2ZVPfkkt5fQbJGUHMbeilqSWPialWtmwfZvf+KabmOqmqz2RmyyBZxUm4+yoJjA7C0VnMalMTdFasZLWZBcsMzVmhZ7V0gS+QeGDl4MIKPRteXGbCa6stMTQXE5NUQHRiPiK511LN6yoDO15bbYmxpWSp7nWNsQBXj1AKy1vRMxFiai3D3FaBqbUMXSMH9E0dMbdVLMGHub1y8fy63Bg9CxErjRcLTXReM8QvIoWOoRmGprdS1TKAg1yLlchtqclJ5zVD1pg7IlUFYWglY6WRgJdWWaL0CCMwKhM37yiauiexl3piIXDj5dVWyNTBvLTKkjVm4sULeJ9oZOpgZOpgTGyVS1WxOstMMbCUYmKrXMpU6FtIloBCz9wJXVMRq4yFrDZxxMBSiqmdM1aOauylnoic/ZC4BS5BhY1Yg5WjGkel71KuQuTsh51Ei5WTBn3rX/awFotdrCUeSzczTQWuS+FqQ1sFuhZOGNs7ow6II72wlsSMIlzU/tiJXZG5+uIgdcc/PIWQ2By8gpMQyH0XrVhSD+ycVDi7B+Io16Bw9UGtDSYqLouwqDTCI1NJTMklv6iS3MISiorL0dM3/N8DEelpeUysnaOurg0LCwfMrRxReQTg5OyJf1gCYXGZqP0iMLZXoGshwshBgb3CG2fPIGoa6tm2fTN79+3k4KG9jIwM8eWXn3Pu3DkWFo5x+tR5dmzfS2xMEsFBUYSGxKCUexDgF8n6ua1cOHeR77/9jl999DFHDh2mtbmFzvYOLpw7zxt37/HwnXf58NlzHr7zLrdev7lkcfrg/ae8+/Y73Lh2nWMLRzl/9hyXLlzk0oWLnDh2nPv33uDDZ8/58vMv+I+vvubDZ8+5ffMWt2/e4tyZs7z3+Ak//fhPvv/2Oz589pzHD59w9crrtLR2Ym5lj56hBctWGxIZl8Lm7buprmsmO6eA+rpm5ue3MTo8wuDgIDv37mF68yb2LywQk5LGy8vXoG9sg56RHWsMbQmOTGduy0Eq67vxD01EIFVjbueEzgvLCQiJZWpmnunpLbS1DZCdXYqHhz8xMSnMzs5z9txlPv7VFzx6/JQPnn3MseOn2b5jFzt27ubwkaPsO7TA9n1HScouQc/UHhNrR9KyihkaX0fv0Fr2HDxGV/8oEfHplNd1UFrbgWdoIqaOLtjIPXnZwJYVJkLMHVWInP0QKr0wtVdgLVZhYiPDzskdz8AYpG6+uHqGoWu26J+0k3thaueMkZ2SVRZiBK5+eATGInbxxMDUGhMLa0JDwxfHAC9e4tjCcS5euMqhhZP0DEyQlF2CVB2AqaMLJiIVJiLV/4CIV9ZYLv5ZLTNmhYEtqwxs0NFZtdSupPPCKiQKDd7+EShVnuQUlvPuex9y9uJNPLxDiE3MorVzCFf3AKzt5azQteCl1wx5eZkRr600XYKI5asMCQmPYWxihpT0HHReeBVrO0dMLWyXNiOMzayxtnPENyCUkfFppmY20tbZh7NKg7GpCUKRI3IXV0QyJbZOCuzlLohcPRC5euDm5YvM2QWp1Akvd2cCNHLSo7xoL0mlKjmQRLUDhUEuZPtLyQyQkhLgRFqYgoaSGNrqU+nvLqKrs4TEhBBMTAzxDIjEKzAKMzNTzM3NiIqIQKNWoXZzIzcnm8HeHuqqysnNTCMjOZ7BjmZmRrrZMzPCvtlBtg83M9NayHhNOsNVKXSWxJMYICczQk1PbQajHaVM9lfTXp9Dd1sR62e6mVrXwdkLB5jfPU18Whg+oWpa+us4f/Mk5U2FxGVGUN1STE1rCa09Nbh4iJnbNMq69UPMzA5SV1/I5YsLnDqxh62b1jLU10RvezW759fR19XI6GAHQ/1tfPHpUz756PF/AcSP/PaHr/jmq1/x7def8OOPf+Tjj9/j22++4KOPnvDZpx8CP/LX33/DO3cvc/X0IXasH6W3pZSzC/NcPr2Tzeu6uHftKMf3r2fjdA8Tgy1MDLSzeXqU8wsHeXT/Lg/fvMebb9ziww8e8+zJ29y4fJZ7Ny5w79pZ9sxPMzfex0fvPeD1S6f46OlD/vKHX/P86SP+9uffc/HsKY7s2cVnT9/njWtXmR0d4cqpE/z8lz/x/WefsGfLeg7u2MTdq2f48OFdTh6YZ2aoja3Tfdw+f4C3bp3h+sUjfPzh2+zaMcvIUBvT0yPcvHmJW7evc+36JTbPb6CyuozktHim10+yfe8Wzl4+TvdgKzV1BfR1V9DdUkhbfQ6tddm01i2CRHtTHj3txUyPN/PB03c5fHATjY2ZFBdHU1WVRHZ2MKUVsRSWRpGU4UNShg8VdUl09hfT2p1PRV0SxZWxNLTl0NCWQ2F5LMmZ/mTkhZBbHElWQRipecGkFwSTXhRCWmEwyXkBxGb5EJmmJTxFQ3iKhpDkRZCIyfYhsyKS/IYEsmtiSC4JISE/gIzCRYtUZV06HQOVDKxtZnCynYbOCpLz4iisLiA6NYbg2FD8o0LwCQ8mLiOdnLJSkjLSkElFHNm/hzcfvMGRowt88c33PHjyjNG5LfhGJSBSeeITFUt4YjJ17W2kZaeTlplEamosfv4ehESGEhIbRVRCHFkFeYTHRpORl4NvcDBGFhYkZWSg8fFBrtYgU7ljL5EhkCkQy10wsbHDUanATiLCQuCAjViE2MUZA0sLDCysSMjIoqmrB2cPT2QqDXaOEqzsHZEo3ZDIXbEXSbEVSzG1F2BqL8BaLMHGSYqFUISlUIKNWI5M7YlC441M7Y1U5YXEzRM7iRvWImdEzlocnVxxkqkRS1UIxS5IFRrcPYLRaENwcfNDrvRC6xVGWEQKeYVVHD1xkUtX71JR3UJcfAopKWnk5eQu2XyLCgqJj40jMz2DkqJiqioqqauppa6mlraWVsZGRlk7Ns7QwCCDA330dHcyMtzP6MgAQ4O9dHa00N/XxehgH1PjI4wP9TM1Nsz0+AhzU2vZND3JxODiXsT87DomRwcZH+pjYnSIjbPTS4NzvwDEuulJJifGGRkZoaOjYylcPTk5SXdvDwlJiaRmZlBdU0dFZTUJ8SkEBYbjqQ0gKDASuVyNwEmJlVCMlViClVSKpVKOjUqJQOOCUCPFPUxDSVMx7SNNtA810tRdRkdvJWNTLXT0lJKaGUBckie5hRGUVCZR35JLXVs++SVxVNdmMDxUx8KxzVy7cZhLV/azfnMfReWJZBXFklOciJuXjKCYQFS+alaZGvKq3hoMbGxYaWKBnonDUm7B3FaBvqkjOq8a8dJyU4wsnIhLKSKroA4HJw06L+mjo6O71OD0iy3p5RVmGFk4sULPBpHci5yiBnSNHHh5hRlrjAXo6Oii86oRrh6hxKcW4x+ajI3QjeX6NuiZLbYvrTYVLN24M7VXEJteTF5FC2vMHdG3FC9al17URakNYbWpAAe5FiMbKUKFD3L3EGydPNC3kGAn0WIj1qBrKsJe6om1yJ0Vhg64eUfx4koLjKzlvLrGhuiU4qWcg6VQxQpDB/TMnbAQuGEtcsdOosXYRrFkh/p/g4hfVAldUxFG1vKlDYhfal2NbRQ4yLyQu4cgVPjgIPNC7RuD2jdm8dj/gghzRxUitwCELn7YSBfhwkKkXqp+lbgHow6IQ+Dsi66FE3ZyLyKS8mhoGyI6PguZqy9u2jDsJRrcfWKQu4cRFJ2DlaMGK0cNAqkXVkJX7MXuaHwiCIlIwdU9gMjYTBJTC0lOLSQuMYuU9DxyCoppaGxFJJb874EIExM74uMzKSypJT4pm6KyRsKiUhFI3EnMLEETEIO9zGPxC5Vo0LNT4OIbS3ljF+NTk+zbv5OnHzziP3/3PSdOLnD8+FHc3d05fvwkJ0+cJS+3GN3VxijlHsil7sTFZNLXM8Hpk1d49vQjvvjsc7775lt+9dHH7Nm1m7aWVuY3b+GNu/d4/sEzvvriS56+9z63b97i7Tff4qPnH/L+k/e4f+8NLl24yKEDB7l25epSTezhg4c4ffIU58+e49brN5dg5Jc9imtXrvKfv/kt33/7HQ/fenPJFnXgwCFqahsRiKWoPXzQ0XmFiuoGNmzeTkFhGbv3HODtt9/l2dMPOH/6DHNzc0QnxuMVEkzHwBAqX39e0zXCzFaMh28kUQl5NHeOs23PSQpKGpC7+GBkJsDEQoCplQPJabns3XuMsrImSkvrOXnyMv7+4SQmZrJlfifnzl/h9Zv3OHnqHF9+9S3/+bs/8NHHn3Dm7HkOLxzh/OVrHDt/DSMbMXrmDuiZ26FvZkdabikjUxsZW7eZrXuOUNvSQ3BMKqn5lYhV/uistsBe6Ye5WI2Vkwa5Jgh9cxHWjm7YSzR4+EehcA/AKygWMzsFemaOS+0H1hIPDO1ceM1QgJ61gpWWUgwFbrj5RREUk8ZqIyvkzmoKC0o5fnzRynT8+ElOn7nA/M69NHUOEpOWj5WTGn1bOUZCV4wd3TCwU2Bor8RCpEbPSsqrelZLELHa2IGV+tbovLQGPSM7zKyceHmZIS+9poeFjRhjCzt0Xl6B2tMfpZs3q/UtsHdUYmnrhFimwcxKvJSHWL7anFV6VugZ2WFkJsDcSoDCxZ2K6gYkclf0jczRMzTDwtqBZSv1sLQRsFrPGHMre1o7erly/TbDY1MMj01RWFpBWEQ4Gq07EoVyMVStVGErdUGg0CD38MXZyw+Zyh2lizP+Ph54u0mID3anvzafjuIk8gJdqYzSUhjqQnGEiowQGQkBIsqyIFKQuwAAIABJREFUAmiojKejJZvOzkJ6eyrw9XXHxMQIExMjfP28GR7pZ2pikuDgIGysbTAzM8PKygqJREJGWjpZaanUlRXTXlfOeGcDG4Za2TrUwsaeKtY15TNak0Z9ViiFCT40FcZSmRVKR3UGezcPcmZhMwd2T7JwaAOT0+2cOruXjv5a4tPCiEkNoa6zgqLaHIJifYlOCyMhO5rIxCBKqnKITgzm3KUF3njrGlNT/QwOtvLJxw959vQB48MdNFUXUl+Rx+zaPtKTozhz8jAnjx3gy8+e89M//sjFc8eBn/j5p7/xlz//nr/8+ff8/K9/8Ne//IFPP/uIb779gvfef8j5cyd59t6bXDp9iK1zo2yZGaS+IoOpkSbuXDvCZ8/v8vnzuxzdO8tYbx0T/c1M9LfS11LNuoEuju7dweXzZzh18ihXLp/nrfu3ufv6ZS6eXeDa+eO88fp5Th3Zw9efPOXh/de5dHbxc/39b3/i888+5o+/+w1v3LjGqYMHOL5vL9/86mP4+f/y6QfvcWz/Hi6fOcaZI3t5+/Zl3nz9PEd2rae/uZyZoRZO7Jnl7MI2Xr98lGMLOxgdbmduZoiZmTEmJgbZs3cH9x/cYe/+XUxOj1NYlk9XfweD473Mzk/S3t9EYWkafZ1l9LUV09mYR2ttFu31OXQ1F9DVXEBrQw79XSWcPrGHu7cu0dSQSVVFPJXlcZSXxlBaGk1lbRKFFZHkl4VT15pG92ApzZ25VNYnU9eSQV1LBtWNqZTXJpNXEkV2YTglVQkUV8aTmOVPVnEYWaXhS4vVMZnei1mINC3RGV5EpGsJTlIRlqohtSSUwqYkCpuSyKyKIqU4hPBEDVlFUVQ2ZlHTkktxdRoltVlUNBSSWpBEQlYivhEBqP09cQ/0xScijJCEBLzCwnBUKpA4OnBs/15mpyZJSEiiu2+YwbUzVLZ0kZRfjjo4iuCENJJz8+kYHCC/pIDGllq6uprIzknB098b34gQQuOiCY6JxFnrTkxqElHJSQgVcnyDgwkMD0fj7YfcVY1K6413QDDBYdHEJafh5u2Fq7cXEpUbzp5aZGoV5g72iBUKvAICMLO2Q8/YDHuRBLmLClNLG+wdnZDKnHF112IrlmAjcsJR4YxI6YKZnQB9cyss7MUIZa6s0DdH4qLFydkTeyc3nDUBOMo8MDR3xNbRFVuBEjuhM/aOLgidVIhlGmTO3shdfJC7+ODqHohfUBy+gbFovEKJTcwhI6ecoLBEfPzDCAgIIiggkKSERPJycsnLyaWooJDkxCRKi0uoqqikvLSMpoZG2lvbaGtppaujk66OTtpam+nr7WZosJfhoT4G+rsZHOhhbHSQ6bWjTI2PsHZ4gG2b1rN14xxTY8NMDQ+ybnTxeXpkiO62Jno7Whju72FqfIR1E2OMDfXT19tNT3cna8dHGR4aoK+vj/b2djo7O9m0aRNHjx7l8MIRqmoqKS4vo7dvgPSMLNQqLVKJM2KREi/PQBwcpAjFykX1x1WFlVSKkdgRK1c5sgBP/BJCEHmICYwPoG+qk8Hpbhq7SmlsWywWyC+OITs/jKq6VNDRAR0d8opjqG3No74lj+aWInbvmuLQwQ1Lr6OjQ1Z+JGofMTHJgfiGueMb4YXCQ85KEz30rcxYaWrMKlNzVhku1rqu1LdltaH9UpvSGmMBVg4u+AQl4KIJQUdHl1UGdhhbSlhtaM8LrxmzfI01diI1ZjZylulaLakXQqkW/9BkmjvH2bLzGJ7+sawysMNe7I7M1R+hVIuFnZLl+jasNnbAxE6+lIMwc1AiVQeg1IZgYOXEckNbLIQuCJVeKLUhuHqHExybuZShWGUsxN0vFnMHVyyFKswdXFmmb4e5gysvrDBfaleSqYMxtlGgs9xsad16uYE9lkIVNmLN0sicg8wL/4h03LyjsBSqsBC4LbUpmdgq/5ul6ZfQ9S/HGdsolhQNsYs/UlUQjkpfJG6BuPvF4qxddFsIFT6ofKJRaEKxk3th5aTBTOi2BA/61jL0rWUY2SmxFLtj5aTBxSeKyNRi/KIysJZ4YGzvjNjVl7ScCgpLG0nPrcbVIxSJSwCeAUmIXQJx0UYjcQ3BQqBGIPVBKFsc/PMNjic5vRh3z1D8guLIzK2ktLyZjOwSMrKLKKmoZnBoDA+t1/8eiLC3l+EXEIOltQS/oFj6h2dJziwlPbeSoKh0BApPjKzl6Fo44eQeikgVTFhyMbXtg4ytHefunRtcvHCat968x69//T3Pnz+ntq6BhaMnGV+7jrS0PKysRFhYCPFwD6K4sI4Txy7z4fPPeffdRzz/4BmffPwr7ty6ze6du9i1Yyfnz57jzu2bvPf4CV99+Tmf/OojHj96l09+9RHffvM1T99/sqhCHDvB+QtXOHBwgazsfLKy8xkYHGXP3oN0dfdzZOEEFy5e5cb12+zbd4Du7l42zG3kx7//k2dPP2Dj+g3cen3xfS5dukJhQSkqtSfDIxNExiSSl1fG5NQcuXnFnDl9gbfffpcnjx5z59Zt1q9fj6WdAIXGm7zyGkTOGlYYWmHt6ML0hr1s23OS2c0HSEwvxtRSjKGpAwbGNqg03tTUNpFfUMru3YcpKamjtbWXEycuMDY6xfDQWu7eecDlS9fZu3f/4njdx5/wyaefc//BW7zz7iPuP3iL++88oryhHZ3X9BG7eiNUeiB28cQjYLGvuLCqmeHpzRTXtJJZXItE5Y++tQxLsTvLTUQY2Dpj7qhC5RvJy7oWyDVBpOZW0NIzjsYvkmV6lhhbipG6+KD2CqOgopns4rpFWc4jhJyyJsyEbrxmaIu7fyTlDZ3YOyqJTUilo7OXrdt2cevWHe4/eIfrN+8xNrWeyoYOUnLLcJBrMXd0xdBejrFAuQgUDgqsnNQY/ldoa6WxLSY2EnReWMVKfWushUpeXWHMKj1LbBwUvLLcgJdeM+DV1ca8ttKIV1YZofPiaixtpby20oSXlxmycs1iBmLZKjN0DWwwNBVgYiHCwkaKrUCJQOyCgak1hWU16JtYsWylAYYm1ryybA2WNo7oG1ni4LgYpl6/aRvHT51ndGKaqek5uroXT55hoQGYW5phLRAgdnHHVuKGlcQNsbsf1lI35O5eqLWLIWu1QkBKhBfTPTX0VabRlR9HW3ooRWGuVMR5UBrvQUa4jOJkT4rSvamviKGrJYfhwRqGButpb62kvr6c9rZGhof6EDg4YG5ujrtaTUpeA4GBgRgaGmJibEJGeirpSfHkpMZTnptCV10RU901zPXWsba5gL7yVNY25lMQraW1IJbW4nhGW4rYONbMzfP7eP74OhvWddHXW8nxUzto6SintaeGoGgvMoqTqOusoKmrmtLaAuLSIqlqKiUiLojDJ3Zz8vwhrt86y+nzhxgaaePKtRMcP7Gb7s4aykszqCzPIjU5jIa6Igb7Wjl5bB8P377Nd//xKb//7Tf8+ruv+Plf/+Dnf/2DP//p9/zpj3/g73//Kz///H/597//zY8//sgP33/LpbPHOXl4J9Oj3Tx+6xofvHuTd+6d5dvP3+XPv/0IfvqBB9ePMj/VzfxULzvWDTHZ08hwaw1TA10cO7SPG1cucvP6Je7cvMqDO9c5e+wgR/Zu5d6NC1w6fYTNM2s5sn8nJ44c4KMP3uNvf/0jP//rJ777+gs+++gZ+7bNU1tazMzYMG/cuMbRfbvpaWlktK+Dy6eOcO7oXvZvneHE/q3MjXQwP9XLkR3ruHRyNwd2zbJ+3SBT4z0cP7qL61fOcvjwbk6fOsqVqxfYum0Tx08dYX77RibnxmjurCe3NIOSmnxSM6NoacyjozGP5ppMasuSaaxKp7Mpn7bGXKrLEmipz2Sgv5rHjx4wOlxPbXUSRQXhNDWkk58fSl1jGu3dBXT2FtHWU0Bjaw4lVQmU1ybTPVhOY3sutc2ZNLUXUNOYRV5xDGXVKZRVpxCd4klaQSgZxaFkFIWTnBtEbLoP0Wla4jK9SczxIT7Xh9BkF4ISFMTn+pBXG0NhQyKZFdEk5oeSURpNWkE4WSUxVLfkU9ZYQHZZGtmlWcRlJqLy0+LspUGu1eDi44VnaCi+kZG4+voikMtwEgs4fXyBUyeP09LWSnZ+ERkFxRRVN5CUW0hKUSkStRaPwCDcvL2IiIuie6CLvQd2kleYRUxqAhK1C85eGvyjwvAJDcInNAjvkGCsRY40dXRQ19KC1jcAkUxJRm4BBaWV+AaEovUNxMM/kPDEJIJiYvEODcNR4YzC3YPQqFjMrO2wsHVAKJEjUbrh5ReIrYMYoZMMe6EEoViOwk2DtaMTFg6OWApEmNuJsBJIsHFUYGojQqRwx0GiwtxOioW9DAcnNXYiN2yEbojkXgidVDiIXBE6qZAotEiVnohlHohlHsicvXGSa9F4heHpG4HWJxxf/2gCQmLxD4pG4xlAdnYuERER5OTkUFxcTEJcPLXVNaSnplGYX0BVRSUlRcV0dXTS291DfW0dLU3NdLZ30NbavAQPfb2ddHe1MTLcz9rxYSZGhxjs7WJydIijB/dxeN9uxof6Ge7rZm5qLbPjowz2dDLY08H4UN9imHrDLHPTE4wPDzA02M/oyBAd7a309nQxOjrK2NgYo6OjbNy4ke3btzM7O8vUukm6+/voHxwgPiGJqOhYAoPCcHF2x02lRSZ3RSiWYy+RI3JxW9zjUCqwUMiwcpYg93PDztWe+NwY5g9uoKqtCK9gJZl5EWTmhVNVl0pdU+Z/AwR0dGhozaexrYCm5kI2bBxm566p/3GMf7gz3qEKYlID8ApVYyezZqWJLhZCATorVrHC0AJdo8XdBn1TR1bq27JCzwY9EyEGZiL0TIS8tNwcO5Gal5abom/qyGurLXlppdlSjaudSI25rYIXl5kgkHgsKhk6ulTU9fDtb3+krKYLU1s5K/RscFR4YWguRuc1o0VoMXbgZV0L9C3FrDS251U9K7RBcUhU/qw0tueFlaZYCF3QWWGCXBO01MjkF5GCg1yL2NV3yXb0S+uRnUSLVBWEgaWUNWbipWYkWycPjKzliJz9FmFimekSDLy0yhITW+V/syStNnHEzN5l0SGh8MHWyQNLoWoJJn453shajqPSF5Gz31Jg+5eMhEITSk5pCzJ1MPZST1Q+0UjcApcG8fzC05B5hOIRnIhYFbiUezB3VC2BxS9QYSZ0Q+kVgatvNDZSLQY2cswclDg4aYiMz6aspgu1TyQB4el4BSYjdglE6RFBSGwepnauWAncUahDMLWVI3H2xTc4HpFci9zFm/TsMhqaeygpbyC/qJyahmbGxifw9PL5/4CI/589QsKSiInLxtM7ArU2BG+/WLwC4vAKiMM/NBUTawW6xmJsnTwRKvyQqkJw8YxC5upLeGgEG9ZN8ujNN9m5dRvHj57g5KlzCMVK0jKLCAiJx9M3AjMLERZWTkRGJjM6OsuN6/d488FDPv74Y7755mvu3r3NiRPHmJ/fzN69u3nrzfs8efwOTx4/5Pq1S7z/6B2ev/+YD58+4YdvvuLZ+w+5du0KR46d5vLNB6i8glhlaImzNpDUvHICIpLReWEVYqWWlOxSahu7aG7rZcv8Tu7cfsDDd55w++Y97t97wL59B1hYOMaunfvIzSlk08Zt/PH//INLl27ipQ1m7fgsa8fX0dc7xNGFkxw5cpSzZ8+zcdNWPL3D0Td1RKkOwl7sjrVQjamNkt6RTWzcscCm7QuovcJYoWuKQKSgqLiCtWsnaW5sobOzmz27D9DdM0hYaBRjo5NcPH+JTRs2c2zhKE8ePebGtetUV1bx1oM3+f77X/PNt9/z6PFTbt17wOTsRmLS8jGwdcIzLJ7ItHz0LIQ4ufkQn1mMNigGR2dvRC6LkuNijZqKFYZCTGxdWGMmwUyoZpWZCIGzL8b2Cly8QjCyEuPqFYzWPxxv/wgyc4rZMr+T6zfuMDU9R2VFLTU1dZw7f5nUjHxSMgrJzCshLjmT4LBYlK4a/ALD2DS/kxOnLzC/fQ/nr9xk886DDE2sJ7NgcZND18wBE4Eca6kKfWsJ1lIVJgI5IpU3BlaOvLLGDEelB37hccSl5yF398FWpOSVVUas0DdnlaEleiZCdF415OUVZhhbS3lpuSkvLTfF1FqyqFyYOBAcmYqFjZRlq8x4+VVDRE7uaLQhSJWerNC3ZI2JHUYWIlYZ2PDyMiN0DWwws3JCz8gWKxspuvoW+PuHM791F8kpGczObeDChQtcu3qRqrJcQgI8EDhYY21vh7VIhqlQgblYjYObP46qRZBQ+/ih0apQSGzISQ5idriW6a4ShqvS6M6LoTbJl7IYdyoT3WnI8KEh24fqDC/66pOozQ+loTSRwY5y+jtr6Wippqu1HlMTE2RSKQMbLrDxyGPKWtfR0L+VvvXnMTAwQOAgICM9lbysdDJT4kiJDaYgI5b2unx6G4tpK0ljtDqHiZo8WjKiqE8NY0NvDSe3T3Bm7xwXj21l9/worU35XL5ymPnt4/SONFHdUkhsZihl9Xk0tVZxZGEvY+P97Du4g7KaIvYe3s612+c4c+Uog5Od9K9tpaQ2i8qGPBo6iikqT6a+JY/p2R527JympbWUsvJMjixs58svP+D77z/jxx//yM///pHf/f7X/Pvf/+Knn37ir3/9O3/9y4/86c//4K9/+4l//vP/8sO3X3JiYRfD/S0c2r+RW1eP86unt3ny1iXeuXua33zxDvzze968dpSO6iyGmorZMtbOWEsFvTVFrB8b4Oq5E1w8tcDTd+/z5u0ri7mIk0d4/dIZ7ly7wK7NG3j89n0+++gDThw5yAdPHvKvH//Gl59+zIO7tzhzcoHdO7ZwaP8O+nva6WypY+1wL9cuneStO1e5f/MC29aPcePCUXZvWsvMaBtHds+yfm0n29aPsHl2mK3rx/n8w4fs2bqB3ds28sadG1y5fI6BwW5OnT3GtdcvcezMYXqH2ymqyKK6uYTYlCCyMkOpLE+ioS6TqopkykvjqKlKprE+g4a6dIoKIiktjebm62d4+PAe7e2F1NYmUl0dT3l5LN1dpQwM1dI/WENzWyENTbk0txXS1FpAdV0mpRXJjE200NCaT1l1KtUNWeSXxJFZGEVkohcJuYGkFIaSXhJFan4YcRn+xKR6EZeuJSnHi5QcD4KiBESmyMko8iW7LISGrnwaekqIyQgioyKW2NwgMsoTqO4qp6yllOSCdPyiwpBrtYhcVXiGhOHuH4hA4UxgdAxeIcF4hQZiLbInNSuFs+dPMT49RlN7M1UNNXT09XDv4ducuXqF4ppqQuNiCYiMICgiDA9fb7IKcsgvLqJnqO//Ye4to9tMzPztZCgTNDPJlmXLkiwZZJlJZmZmBpmZmRkCjpPYSRxmhxknk4HMTAc6bac00+62u/vvttstbHe37fV+8MTv9u37/b8f7vM8R3qsc3R0jvRcvn9AoaYUZy83PNW+eAX5ofL3ISg6Ak91ICp/P2pa2rCTOxEQHkVZbQN+oRF4BoQSm5SBWOFGTEo6GQXFBEZEY2nngKmNCEs7B6wdZCjcvTAT2iGUysnIL6W1q4/MvBI6+4Y4uHKCqPhURDIlQokSa7ELAntnBPbOWIoUmNlsxGoL7J2xEjljaeuEhVCBhVCBlcgZoYMbIqk7YoUnJgLJ5lHkoETkoETu4rtxdPaipr4DH/9wXFW++PmFEhQaQ2BgBFnZBdTU1qOpriI1PY2RsVE6OjpISkoiLi6O7OxsSkpKqKiooK6mlqaGRlqbW+hoa6eno5OejnYGejoZ7NuYof4uhvq7GB7oZnigm5HBHibHBlmYnWBhdoLxkX4G+zoZHuhmfKiPscFeBns6mJ0YYW5qnJGBXvq7Oxgb6mdyYoyJ8VG6Otvp7+uhv7+fvr4+RkdHmZ6eZmhoiIaGBmrr66itr6OopJj4xARCw8MIDo8gIDAIF5UnUoUL9jIFQqkjQqkj1lIZlmIHrB0dsXd1RhnsiYXckszyNKYOjpJRkkBZXRaaukwycsMorUwgMzfk7wBBU5dJVX0WldWZFBQn0NxW9nfXBEUrUAUKScwOxMnHFjM7Q7SM9djy1nb0TERYCF0RSd3RN7Zl5x4Ltu8y440dpmgb2iF08ETqHIiptStb3jJEx1iMrokDO/UE7NAXsGWbLjomtuibO6BtLGKbljk2EndiU4tYPHSGX/0eRmYOIVcFsWWbHjYSd4ysHdmuY8lb2uYYWEjQNRfzlpYlO/WFvLHbnO261pjYOKNrJtk8V3iEbRa/CWXeGFs78fouMwwsHTc7HbSM7dljZIextdNmvKqRQLGZtqRtIsZK7I6xtRNSZdBmwtJuQxE6FlJ0LWWbxW76Ajk6FlJ2m9iz00jEbhN7zOzd8ApNxic8FXOxCkMbJ6TuIbj4RWPt6I2WmQPa5hK0zSXIPEIRyLxQeEcQFJeDT3gq4cmFeIYk4RGciEQVjInIFbFSja2THzKVmpC4LIJjMxEpvDGydty4X1KpEUhUCCQqrBzcMLdzwcjacXNrYyJUYGwjx0LkgqWdKyExmSRklaGOTsc7OAmJqxpzkRKpMgiZWzAiuS8ihTdSt0AcnP2wV/jg7BmMWOZGfFImy0dO0NLeQ1l5NVnZ+TQ0Nm9AxLc36a+/toXXtm5h65aN46vz/+vw8GqcXPyxd1BhbGqPmaUje3QECOyU3zYdOqNvKsHAXI6eqQwdYwlSl2BConMJjUzFzlpEcVY2RTl5nFhdY2nfYYKCopDJvYiISScgNBEfdSza+gIMTUUkJOXR2NjN4sIy61du8PU3P+cnX/+Yjz76iE8//YTjx4+zsDDH5UsXePzoHnduX+fe3Zs8f/KQd57c573nj/nqe5/x2ScfcOHCOc5fuc788jF2GViy5bVd6JrboVLHEhKXhb6lhK07jTCwEGNl54SLKpDKyiZWV09z7epdrl25RW9vP2KxhOSkdM6cvsD42Aznz13hz/8N7737KctLa1y6eIOHD55x8sQGaNy4cYsf/vDHnDp9AZncGysbV6ISCgiLziM6oZiymh6mFteY3necibnD2Erd2LJ1BzJHF44dPcntm3dYWd7o0KisrOLwkWNMTc2wuLiPlx98yEfvf8BH77/Hhy/e5Sdf/YADiws8e/KUH/7wxzx5/Jz1qzdp7ejFzUeNq28oFlIlUs9gItOLSM6vIqWgmormfjyC49E134gzM7Z2YoeONfpmUrQM7TAXum60QwqcMJe44xedgVgZgECiZMvru/ALiePuo+fcvveYO3cfMj4+yaULF7mxfpWrly7y7OE9rl+5zJnTF7j/4Ckz8/tJy8zDzkGOjr4JDnIlEoUbg2Mz3Lr/lPXbjxmaXKSwoh6BvYJdehZIXH0wt3PCUqpEx9IeY5EcXSt77Fw3ohCtJE7omFqTVazh5qN3WDh0lGJNPfpm1ugYW/L6Dl22bNNn2x7Lzff25i5ztmzdw3YtC3brWRMSlUFYTAb6xrbEJeURHJqEgZEQZ1d/PH3DMRXIeGuPCW/tMkXHSLSZqW1gbI+BiQgbWydee3MPQqGUjMxcRoYnWF9fZ319neSkWNR+rsjEFpibGSKyt0PqqsLOyRMLqQozqQd2Sn8sxc44urnj4eWGl4eU+Ah3RjpLmOgoorcimY68SOpTA6lJ9qYu1ZvmbD/aCtR0lIRSl+VHfpwbFZkhdNbl0tVQSlttKSnx0RgZGtLQd5D6voOYGBtjbGSEoaEhxY2TJGbXoKOjQ3ZmFnm5meRkppCWHEN2ShQleUmU5iZRmBxGZ0EyI6UZtGfF05oVw3RLOYdH2jg00cHRxUGW5/torsvh2NEZRsdaqK7PJyM/loTMMBraKygsyvq7H8/0/CTuv3ODgycWaRtsYPrgMO3DtSi8RYTGexCbHsDYXBuTc+0kJgWSmBTIkZUZFhYHuXLlBF9//QW/+c0/8qt//Ufgv/nzn/+L3/zmt/z3fwF/hT/951/54x/+wp/+48/84MtPefboOvvmhxnsq2eop47LZ/ZzZnWGmZFGJns0nD08zq0z+zi20MtIcwndVdkM1hUy2lzBTH874z1tnF45wLVza1w7t8bPfvAZT+/d4MalMzy6dZ0nd27y3e+85OGdG9y/dZ2Vg/u5c32d//z9v/HNT37ApUun+PTjF/zgy0/YOz/B8v5pbl07x8O7l3l6b51LZw5zYHaI/TP9NGvyGGirYt9UN2vLk0wPt3Fgdojl+TGe3L3C9EgP+Vkp7FuY5vk7jzhy+ACrR5e4cfsyq8cPUFFbQH5ZGvkV6cQkqykoiqGqKpn6+gyqq1MoLY2lqCiCoqIoiooiyMwMID8/lMHBat577xEvXjxgZKSGhoZUqqoSaWkuoKdbQ1e3hqbmIlpaS+gfqKOnv4b6pgJKK1Lp7NFQVpVOqSYNTV02mXlRJGWFEpHkTUZpNBnlUWSUxJCUF0Zsqh/RKV4kZXqTWeBPbrEfsSlSolMkJGS4kFbgT21bDi29VeRWppJUEkVyeQw5tRmklaeiTgzDMzwIj+BgFF5+uPgG4eQdiNhZRVBMHApPL3zCgnBX+2FoZUpVYxX7j+wntySXvNI8apprSMxIZGxmgndfvsfUwgz1rY0EhAbj4edDeGw06vBQphYWmFpYoKRGQ35FMaFxkQRGhhCfkUpUcgKVjQ3YSCWU1tThEaAmMjGF9PwiFCoffIIiKK1uJKuwnMDwWCIT0nDzUWNmI8ZSJMVerkTu5o23Ohyxwg0DcxtsHBSEx6UQGB6LZ0AoiRl5xKbkYGYj2wQDgZ0LAjuXv4EGY0sJ5jZyBHYuWNu7bkiYvr3WRqxEJFNhZeeE1MUHe7kHErk7YpkbDo4qhPZOpGcVMjA8RXBwNCEhMbi4epBfUMrc/H4uX7nOn4GV48ewFtpQUFRITV0taydPMDo6Sm5uLqWlpZSUlFBWUkpFWTllJaWUlZRSX11DZ2sLQ33dfwMYrQa3AAAgAElEQVQPI4M9jA71MjrUy9hwH5Njg8zPjLMwO8Hk2ODm8+Mj/YyP9DPS383c5ChzU+MM9/fQ29nGYG8Xw0MDDPT30tXZzkB/L/39/bS3t9Pa2kpHRwctLS1UV1dTWaWhskpDfmEB8YkJhEVFEhYVSWBIKO7ePsiVShwUGxBhI5FhZe+AhcgeawcZ9s5O2Lk64BLkSn5NDsX1eYQm+lFWn0Fbdxl1zblU16eTmhlISoZ68/vt5JlFTl/YT1e/hoqaTKLifRgcbeHjz578v3KmonA81SL8IyVEp7kTnOCOlcSEHXp72KVngpGFIxKFGoncC3OBFAtrRwRCF3SM7Hlrlzk7tGzYo2fHW7uteHOXJW/sNOO17SboW0rQNbfD3E6BvqU9+uYOCMRuvLHDmMbOMX71e/gTsPfwWewVPij9Itmyw5BtOhYYWEnRs3Bgh76AXYY27NAX8LaOgN2GIrZpW/G2jgBdMwk79YV/k5Bk6+iDm18M3sFJyNyCsbRXYWbryjZtK97cY7HZQv3KBP1qQ7Bd13pTYrRd1/pvWqt3G4o2AMTMAR0LKXpWjugL5OhZOaJtLtmECD2rDf+tR3AiniFJOLgF4egZhrNvFFZST8zFqs2ReYRuRNZ7hG76GwxtnBA5+2Ml9cTeNXCzcdra0Rszeze0TESIXfzwDUvCQx2LQKJij7EtOmb2mNu5YCPzwFbuhdDRE0uxEmMbOYaCjS2Eqa0TZiJnjG3kuPpG4OYfhbXUHROhAhuZB/4RKQTHZuIVHI+lWImlWImVgxsSZQC2ci+cPYNRh26kqEXFJuHjH0xefgkVlTW0d/RQWFTCK8nS1q1b/wYitm75XwYR5ZWtJKcWIXX0wkqoQEvPCpHYHQuBAmNLOYbmMowt5eiZOLBb3w5LkTsKVThOygCePHqH73/2BccPH+Uv/w03rt9HIJAQoI4lIDgeuVJNbHI+UmdfHBw9KCyuo61ziLGxBU6fucgn3/mCL778Lu88f8H9hw84fvwE58+f5969e6yvX2b9yiVu37rBmdMnuXf3Jh++eIcP3n3G55+85NbN61y4co0TZy/T3D5AUWUDfmHxbN1pgEDsioOzDzv1LNmuY87bWiYI7V1ITs6loaGDzo4B+vtGCA+NwMrCkpKiUp4+fs6xlZPMTC7w7rOXfPLyu5QVV9Pe0svzp+/z8N5Tzp+9xEcffszvfvt7PvzgE2rqulC4BGIv8WR0+gjHz9xmauE4nQMLnL58H5VPOCrfMKJi08jJKeH0qQsc2LfEuVOnOXF8jczMbJqa27l9+y4vX37Mz7/5Gf/0i1/yh9/+G8+fPObpwwdcuXCe91+8xzff/JwL569w7PgpwqPi0TK0xNhGhpFQgba5mNjMUg6dXGdk7jDji6sbNfX2St7WtsDURoG2oS16Jvab2ktrBxU+4anYu6kxtVNiYO3Iljf24BUUzdU7z1g6ssYPfvQNX3/zj5w6dYb1y1dYv3iJB3du873PPuHpwwe88/x9Tpy+wNUbd9l/cIWE5Aw0NY20dPaja2RB7+AUV64/4OyV28zuXyEwMgkdUyGW9k6YCmXoW4oxFsnRt5ZgIXHFyFaGtVyFuZ0CM5EcZ69Aqlu6OXr2CoNTixw8egqRzIUtr29nt74527RM0TKyZet2Q3boWm2a07QMhOzUsaCypgM3z2ACQ+J58eGXfPLpjymrbEQkdman1sY6ecub2mx5S5cd2huNn2/uNGGPriU6BtZs32mEwsUbc3NbgoLDmZqc4969e4yOjuIoE5ORGoOftwsCK1N09XXQNTLF0EKIiVCGhb0TIrk7UhcPZE4KHCS2BPm7kp0SxOrePpYnm5jvLGWiPouhimT6SmNoyw2iIcOb5lx/ussjKE1Qkh7mSGGCLy0V6XTVFdPZUEF6UiwmRob0Ld4gJDj4W4gwxtDQiJ75ayRm12xsI4RC3FVueKiUuLs5k50SQ25aDCU5idTkp9BVnM5AaSbtOYk0ZcbQV5nDdEcVy2MdG6VrR+cZ7q1l7/wA4xMdNDQXE5ekJjYxkJKKTDq7mv4OIsbmBllcmeHcrZPcfn6NrvFmMkvjSc6PRNOcg2eghJLKJBaX+qnUZNBQn8fYSCsDffXU1RRSX1vEf/z+/wB/4t9/+6/AX/jPP/2RP/3xP/jj7/+D3/z6d/zmV7/jR1/9mNs3LnHx7ArTo50MdtfS3VzOyoFhzqzOcOnUIrMDtXRUZ3Joqp1bZ/ZxZKqL2Z4aDgy1MNFWxdHFCTrqytg3McSltSNcPXucf/jhF3z+wXPWz6xx+cxxvvP+M77/+SesrSzz8fvPOX7kIPvmpnh87xafvnyXk8cP8m+/+jk//+mXHF/Zx+3103zz1Xf4559/j6d3L7Oyf5xjByYZ7qyltiiNqb4GehtL2DfVzfx4F83V+RzaN85Pv/8x1y6coDA3ha72BkZGejh1aoWjxw7ywUfvcPbCMUo0OWQVJhKfEU58ehDFpbFUlsdRU5VEtSaR4sIIMtJ9SE32JiPdh8wMX/Jy1ZSVRlJbk8q77z7gk4/fZXS4jsb6TFqaC+jvq6Gnt5r6hnyamovoH6jbAIfKNJpai+nuq6a2KZ+65gJqm/LJyo8mKSuU+Ew1GaXRZGtiya9KJrM0luTsEOLS/EnO9CMz34/iymByS3xIyVGSmOlKdmkwde25NPdo0LSVUtSQQ0FjDpmadAITghF7yJF4qnDx9Ufi5olU5YPEzRu5uw/+EVHIlCrq2lsYnBpH5e+FV6AX2UXZBIQFkFOcw9LKMlUNNaTlZLC0ssydRw8Yn52mqqEO36BAlF5e+IeEUNfSwsLSEjWtTWia6mnr7yExK52iKg3BMdGooyLxDw9D5KjAXuFMeHwSsakZKFQ+ePiHkJFfSkZ+KdFJGcSn5eAfGo3E2R2JsztyN2+cPfzwDAjFRGCHxNkdU2t7rOxkuHj6o1D54OCkQmCvQOUbhlwZgI1YiZGFA7rGthiY2WNp64StRIWFUIHAzgWhgxs2YuUmYPxPiDC1lmJqLcXFMwgnpS8iBxcEto7IXbwJDoslNSOfiIgE3N39qatvYXHvQX79m99z9dotvvzqh/z2D79ncd9eomKiyc3Po62jncnJSUZGRtBoNBQVbXRItLe20dPVTVNDI9UVldRUVjDY2/U3M9TXzXB/D6ODfRsbhdEh5qbGWZiZZGZilImRQSZHhzY9E5MjA8xPjTE7OcZwfw89Ha30drbR091JR3sr7W0t9Pf10NfXR1NTE5WVlWg0Gqqrq6mqqqK4tISSslJy8/NITE4iMjaGqLhYQiIi8QnY+LwdXV2xk8qxtnPATCjCxFqIpZ0DtnJHnP2UJJek0DneRllTIZmliUSl+BIV70VReQJVdWnkF0dRXJ5AcXkCoRFKcvKjGBitZ2axm8a2Ytp7KrlwZZUf/vRj/vUPX/POyxtkFkYSnqAkMFpGSLwTmcVRyNxseVNrGzrGG5IlG7EHO7XMeGuHAXpGQmxESgzMpLy9x5K3dwvYoWXDLj0R9vIAdIzFbNcWYO/si4W9M0JHFa/vMsDcxomgiDR09IWsnb3F0/e+xEHhy5Zt+hgLHNExscNMuFEe98YeU7a8rc8uQxv2mNqxZbsB23WtN43J2ibizX6GV36FbdpW7DKwRST3xdUnCifPcEyFLuw2FGHr6IOxtROOqhAUHmEYWzuxXdcaLWP7zcSmV2Vzuw1FmNm6Ymgl35Qr6ZpJ2GVsxx5TMdrmkk0vgra5hD2mYnYZ27Fllyk7jUSYiFyxlHggVqrxj8rANyINK6knQoUvMo9Q9AVypO4huAXGIXUPwd41EAsH982EpVf+BhOR66Y8SddShkCiwlKsxMHVH5/QRELisvAKjkfs4oe5nQvWUnds5V7YOW1EtVqKlZiJnLGwd8Va6o6ehQM6ZvaIFN7IPYKRqdTYO/vioY6ltn2YjKJaolMLkSgDkLoFIlOp8QyKw9k7DN+QeDILKqhuaCO7oAyfwBACgsKJjE0gO7+I5vYOtmx9fVPStPXb2fI/5/82PLyapeXTDI/uxdM7HC09K4T2rphZOrJLyxJdYzE7dazRM3HA2t4dc6EbeqYyzIVuOCkDuHvnES9ffMjzx+/yb//6e06duoJ/YAx2EhWG5mJ81PGk51YRk5RHcmYpFdXt5BfWUFPXxdzcEsfXzrB24gx79x2ku2eAo6snOHHiFOfOXeDQoY0m6qGBQXKzc7h29Qp//a//5F//+Z/4l1/8I+++85wf/egnPHz0jEMraywdWWNx+TjFmmbKatpQ+UWgZ2aHnokIW7Er8cl5tHYM0tExRHNTF329w1SWa2hvbaO3u4+l/Qe5cukaB/Yeoq25i9ambkyNBIQFR3H31kOeP3uPxw+f8PjhI+7fvceTJ8+YmV8mLikXR2dfyqvacFIFc2RtnXvPvoOzZyhaBtbEJudT39hLU2sfx4+dZn5uH2dOneXggWXqapsIC4/myJFVPvvsC/7x5//A44eP+N7nn/H5Jx9zeu04D+7d59NPPuPTTz9n776DjE3OERIZj8zVG31LMTsMbXh9twlxGSUcOHaR8cVVesf3UVzVil9oAjYOrii9Q3D2UOPsoUbq4oO5QIqrdyhdY3txCYjCLTAGuYca35B46jsGySmu4tzlG9y4/YCbt+5xbf0665evcPHsGV48e8r1yxdYv3iBO3cfcu3mPQ6vnsBfHUZNfQsvPviE8Zm9dPWPMrNwiEs3HnDx+n0mF5aRuPrg4OKNOioZuUcgAokSEzsF+tYSjEVyDIVS9K0d2GVoxVvaJhhbi3Fw8WRwapHatl6c3H15Y6cOQokTW7ZuZ8vWXWzT2iile1vbjF26lhhbShA6uPG2lgl7dC1wUfmzcvwih1bPMLd4mGs3H5CRXcLr27TZrm2KrqkIS1snDM3FvL3HHC0DIVZCBZY2cqysHXFx80MmU5KdU0BZqYb9+/czMDCAtY0Ffr4eqNyccJCIsBYKENiKsJM44iB3QeqkRKpwQeHkgkRqh4ebjPycWMryY1k9MMTKQherE80s92vY31XCfGsugxXxNGX605IXwKAmjsoUL9JCZWRHuVNTEE9nbRGD7bVM9HdgamxEemoafQvXCQ4KIiU5md6F64wffoiNjRAbGxt0dHTR0dFBR0cbXR1tFDIH8jMSqC3NYbClmuGaUkZqiukrz6W7LJvB2mJmuuo4PNXLqaVJVveN09emoaE2n64ODdU1uUREehGbEEBhcSrVdWX0DXb9DUR88N0X3H1xkxtP15lfmaKwNgsnHzHx2aEkZAQTEqMiKV1NR3c5V68do1qTzeR4B5PjXdRW5zPY38wXn77Hf/3Hr4H/2jAz//tv+Muf/wR//Qu///ff8bOf/JRzp07y1Zcf8eGLe5w+to/lvSP0tpXT1VxER0Me8+NNnFweoaEkkcbiBOb6a1gabeXs0hh3Ti1xau8YV9aWmR3uokVTwvmjy1w9e5wzq0vcu3qRg3OTdDRWc/7ECj//yVc8unuTB7evc/7UcZ49vMvPfvw9fv7TL/nOyyfw1z/y9N46e6cHOX54jrtXT/PND17y+PZ5Di+MsLJ3jKHOKgZbKzg8N0BPQzEjHVW01BQwNdTK3pkB3nl4lTs3zlGYm0JWehyn1g7z+ecf8t3vveTTL95n6fAMhRUZpGRHEpsSRGZeBBUVcZSVhlNRHkmVJoaS4lDS0zxJSVaRneVPUWEo+XlBFBeFkZXpR0tTHi8/fMaHHz5lerKNhvochgbrGRpupLmlmKbmIgYG6+nuq6ayOpOu3irGJtsYnmihvaeSytossgtiSMkJJzE7mLhsNRllMZQ2ZFLRmEVBRSIZuWGkZPiRmuVNdqEfxRo1OSU+ZBb6UlobT217PpqWEsqbiylvKSGpOJHAhGBc1O5IPJUo1Wo8gsKQuHmjCgxD7umPpzoMe2dXfIJD6Rjs48KNq+SWFSJzlREWG0ZAWACxKbEcP3OCKzevUt/aSFNHC/MH9jE0Mcbw5Dh1LU04uroSEBqKyseHitpa9q0cITgmkuqWRjRN9aTl55FbVkpCZgYi+YYERurqhmdgMB4BQchcPVH5BpGUmU9JVQMq3yB8gyPxC4nCKzAMr8AwfIIiUEfEERGfisTZHVupMwbmNqh8g4hNyULi7I6RpS3WYidEMhUSJx9cPILxCojGOzAGF49gRFJ3TAUyxHIvbCUqLG2dMLeRY24j34QIgZ0LJgIJcjd/LGzliGQq7KVK/NRRuHsHI3PyxMNbjYubDy4uXkgkLvT0DtHa1s2nn32PsfFpfAICuXztKtduXEdTXcXw6Agtba2Mj4/T3t6+caNeXExrcwtHV1a5tn6VQweXaW1sIj87i97ODno72zanr2tD4vQKJiZGBpmZGGV+eoK5qXFmJ8eYmRjdnNmJERZnJpidHNvwQvR00t/dQXdXB+1tLbS2NNHT3Ul3dzeNjY1oNBqqqqqora2lrq6OwuIiCouLyMnLJTk1hdjEBKLj4wiLisY/KBivgACc3d0ROzphbeeAscAGAwsrTG1EWEslOPm6UtJSytDCIOXNRUzsH6BntIGKmnTae8oYHK2jZ6CCqbl2Dh8dp7QimeKyRMqqUimpTKZUk0ZFTSYPnlzhr/yWX/z6B3z/6/fpHa3FUy0iIEpKdJo7JbWpBEa6s8twD9t19Nips9HvsFPLjO27jb8N+rD91hexARBb3zLBROCCm08sOsZitmmZY2orx0amwthGym5DKyyEzvgFxiMQuuCqCiEsMgNTgRwfdTxva1uwQ9cKpU8EehYO6FtK0LeUIHbxw0buxS5jW3bo2WymHBkJFBhaydmpL9zcSuiaSdjyhh5v7rFA10yyKWl6c48FSt/ozV4GlX8sNlIvdEwdNiNZX4GJuUiJiY0zElc1jqoQZG7Bm43TOwxtN2VLWmYOm7PHVMxuE/tNoNhuIGSbnjV6Vo7YuQQgcvZHz8oRlTqeoLgcTESuSFTB2LkEYOcSgINbEEKFL+ZiFWb2bptbjldjJHTG0MYJfUsJIoU3Cs8QZCo1ju5BKP0iUQVE4+QVip2TD3ZOPji4+iNTqZGp1EiUAchUapy9w3Bw9cfC3nVzK/EKFhzdg0gvrMErOB6FZwgCiQoja0ckygDc/KOITi2kSNNCVGI21fUd5BZqUIfFIHN2JzQiluCwaAKCw3jtre0bILHlNba8tnVjXsHDa/8L4OHVrF97xPLhMyQm52Nr50pmdgVShTcSuReOTv4IhC4YmDmgbypG29COt/dYomMsRursS3x8OiXFlTQ3dVBT00J6VjGJqQUI7V2ROPkREpWBwj0YuSqI2OR81OHJ2EtV+AZGk5yWT1VtC3WNbUzN7qWzZ5Br1+9QXdNIeUUNff3DTIzPcPHiZQ4dOsLXX/8M/gqffedTfvrjn/DNT7/mOx9/wrX1q0xNzTAwOMqN2w/46LPvc/nafRycvNA3E7FLzwILaxkJKfl0dI/Q1NpHRUUjzU0dDA+OcO3yJU4dX2Nhep4Ht+/zzqPnjA9NUlGswdfDnyC/EK5fvsEnH3zMi6fvcv3KOmurR7lyaZ0LF69SUl6PlVCOl18E5jZyqht7iU8vQuzkjZXImbCYDJJTC+nsGeXK5Vvcu/uYh/eesnbsFPV1zXR193Ps2BonTpzi808/4+CBJZb2LvLR++9tyJs+fMntm3eYnppHU1VPTn4ZPoFhKFQBGFpK2aFng5GVjKCodLKK6mjqGievrAF1RBIJ6YUEhyeQnF5AQUkNZZom6pq6qahqpHdkhqaeMTxDEhBIVESn5lNR30VafgVK7yBOX7jKoZU1bt66x/Nn7/Lw/gPWL17gwxfvcu/mNW5eXefmrXt8+PHnrJ06j5WNPdEJady6/5SVtbM8ffERl28+5OqdJ/SNzqOOSkbpG0pJTSvxGYVEJGUTlZKHzFONoVCGlrkIQ6EMHUt7dhsJeEvbhLd1TNnylhYJmQVM7z9CXGouJgIxhhZC3tptgK6ZLW/sNuTNnUbs1DVHx9iGiPhM8opq2KlljI2dgje2a5GSXkB4VCIFxRpu3H5Ad98oASFRbHljF3sMrJC7+eMfGo/SIxihvSsGJiLe2mGInViJk6sP9vYKXJUeDA2PU1JWSlhEOCZmxphZGGMpMMNaKMDK2hJLy40RCATY2AhwlIkR2Vggl1iTkRJBf2c1jVXZzE+0cXi2i0Mj9RwaqGK5r4KlnhKmGzMZrIhlpCaR+fYcajL8yAhxJDXYifL0cNo1uYz3NrNvapjIEDUWZmakpqTQu3Cd3oXrpOTVY2tri66OLlmlnfTMX2Pt3i9Zu/dLErOr0dXRwcPNmfKCLDrqyujRFDNYW8pESzVTHXVMdzUwN9DKdG8T/c0VjPc209taRaMmn4mhNrraqsjLiqOxvpj9+yfQ1BRRVlvM5OIY9Z11jO8dYfX8EQ6e2sfjjx8wc2SCrvFm4rPDyS5PJCLBh4yCSBpaC5ie6+Tu7bN0t1fTWFtEW1M5xfnJHF9Z4NK5VfbOjfLo3lV+/NXn/J9fbMS+/u7X/8KXn3/MT37wXe7dvMLqoTkunj7E4nQ/Qz11tNblM9BZQWdjPsPd5Zw/OsXJ5SEOTLQy1FrMQEMh+4abuXR4hrvnjvD05jkunzxEZ305K3snubd+htV9U1xYO8zS7Bg3L5/myP4ZTh9dZuXAPCP9nfR1NrN/fvrbONirnF07wEfv3GOsr5nW2mKWF4a5uHaAFw/WuXb2CMf3j7F/oovx7moWR1rYP97O7EADMwMNTI+0MNBVxdxEF5+9fMza6iIjA60M9bdxbGUfv/3tL4E/8ujZDdq6qikuzyAhPZSE9FByi6KpqY2nqiKcqopw6qqjqSwLJz/Hj7xsX8qKQqmuiKYoT01pYRjlxRHUVCbQ1V7E+y8e8sXnH9LZUUFvTxVj46309FbT01vN9EwXC/sGmJjuoLGliInpDhaXhmjpLCMzL4rMvCjS8iKJywgkMs2XzLIYqlpyqWsvprwui7zib/sn8vxJzlRRUBZIfnkgeaXBVDSkUNteQEVTMSX1JSQVJKMK9cbBU4HCzxO3wEC8QiLwConCxScEuXsAYmcPZK6eOLp5EBaXQEJmGkPTE4wvTOMV4IPU2REXDyUuHkrKa6qY3bdIcmY6Lh4q/IKDqWpooLiykvkDB4hLTsPdxx93H388/f0pqKygqbuL+Ix0CioryCgoIq+sgqyiEmRKFdYOMixEYoytRJha2yOwd8TGQYGj0gt1RBwOTh44ewTgFxJDUGQingHhuHgGovQOwt0vFGePAORuvshcvQkMj8crMAKRTImj0gdnjwAMLewxs3bE3tETT/8oIuKyiE7MJSgiBQ+/SCROPtiIlZhZO2IhVCCSuuOg8EYkdcdK5IxPUAwD44sUa5oJikwmJiGT8en9dPWN4xsYSUBQJEmpOYSGxlJZ2UBWdgFOzipSUrPIyS3E2z+A4PAwIqIi6enrpbyygq6ebsbHx8nPzyc/P5+CggJ6uro5f/Yc9+/e4+jKKp2tbZQWFtDT0U53ewtdbc10tTXT09FKX1f75lZifHiAiZFBpsc3fA+vYOLV+fzUGAvT45tbirGhfsaG+hno30hoamttprOjjfb2dpqbm2loaKChoYH6+npqa2spKSmhuLiYnLxcUtPTSEhKJDY+jtDIKAKCQ/BTB6Hy8kbq5IpQLMVMIMTQzBIjKxss7O3QMtcjpyaXqg4NDioROeVpzBwYYGSymZrGbJraCujur2RwtI6JmVZaOopYOjzM1HwnpZoUcvKjKClPQVOby4Urq3z4yUNu3ju9+Q+V8AQleeVRFNckkZgVjqWdGW/u3ImuiTWvbzdgj64F2vpW6BhYs1PLjF26AgR2KqztPNmpLUQk88NRGcoeAxE7dK3YY2yDZ1AMIoUH0Sm5SBx90NUXEp9YwPZdZmRka/jNH2D56CXe3mOOibUcc1tntryhjcIzhOjUQnzDkjCzd0XbfCM69VVLtJ65dLPN+dVjuw1FaJuIMbZ2Ypu2FQaWjghl3uw2FG3KmoytnTASKDZlTFrG9pt/9yqi9dVr2yn8MLN1Rd9Cxm5DEdsNNkBil7Edu03s2WMq3gSI3Sb2m+W3b+vbsN1AiLa5BH2BHBORK9aO3oiVarxCk7FwcMfBLWjTM6Fl5sBuE3uMhM5/s93QtZT9jXna1NYJoaMnQkfPzQ2Do3sQHupYPNSxOHmFInULRKIMwNk7DFVANKqAaDyD4vANS8LZOwyRwntT1uQZFEdqfhWFVW2Mzh8hObeSyOR8QuOzsbB3RaIMwMLelcjkfMobuohNy6eiroPWnjEa2vvxCYoiOSOPxLQcvAOCeWvnHra8/gZbtr62AQ+vIGLrFra8/r8AHl7N+Yt3GJ88QFlFM4nJ+XT1TBIRk0FqZilDo/vJya9FYKdk224zRFJvgiIyCIrMxC84kei4dAoKKoiISMLNIxCZkzcOCm/26NtgK/HAyl6JscARE2s5tjJP7B09iYjLorq+m7ikXHz8w2lq7ePjT7/i/KVb3LzzlNLSGoqKNNTWNdPV2c/nn32fB/efcvHCOvOze8nLKWRyfIbrV28wPT7GgcUFVo+scPz4CY6vnWb/wRX6hybx8gvD2z8Sgb0zhqYi3L1DySvUUFRaS15eBZrKOqoqNaweWubTjz7m+ZOn3Lp6k/ffeY93Hj3n+uWbtDd14uPuy9FDq3zxyee88/gJD+7c5s6N66wcPsLaiTPkFZaRkV2El18YxuYi8krr0DG2QShV4ewehEjqjlThRW19N2fPXuOD9z/li0+/4qOXn/HwwVO++dkveP/9D9FoqtFUVDI8OMSHL97l1//yz/zs62+4f/ceIyNjJCWnk5yWS0BIFCKZkh06ZrytbcFufVukrgE4uqnxUsfR2D5Mflk9liIFuYUaahrbaeseZGJ2kfGpeZT2qFoAACAASURBVJYOHeX4yXNcunaH+eU1pG7+SJR+vL7bEIGDC81dQzi6eKCpaeTGzbv89Ouf8eDeQ54+fsKta1d59+kTvvnRD3j29DH3Hzzhxu0H3Ln/hKnZvYRGJVCqqWf95n1uP3jG0uppWrqHySuvR+kbipOnmoqGTnLL6ohJy6egphXv8ATslb4InTxxU0chcvHG2EbKNh1TjAQO6JgKeW2nLql5pew/cpKC8jpe266Frok15iIZb2kZskPHjN365uwxsCCvtIapuYM4uXkjUbjhHxzJ4dVT3L73mCfvvM/LT77gxOkLpGflE5OYjrGVPdu1TbEWu2ArVqJjYI2ekRBbsSvbdxohtFNgZyfHzz+I/IISlG7ubH39NcytLRA5iBE5iJHIHJDLZUgc7LEVWGBtbozI0hiRpSHeLg7Eh/uSHh+EpjiZY8sT3F4/xsXjcxwebWB1pI4jg1Us9ZQx35rLVEMak41pTDdnUZ3mT1aYgvRQF0pTQ2mtyGZ2sJVjB2Y4cWiB6PBwzExMMDU2wdTEBGMjY0T2CooaJli790sWTn1EbGwsNtbW9MxfQ2hjg0hoQ0FGKuV5mdQVZNNSkkuHppi2ikLaNEVM9rQw3ddGm6aQ3mYNSzNDnFnZy9O7lzm9upfe1ip626s5uXYATU0RdR21HD23yuSBcUYWhpg9MsP9D+5QUJvLyevHKGspIiEngpaBGsbnu6hqymNovJGlQ2PMTPWyODtIenI4dVX55GbGMjvZy+XzR5kY6eTYkQX+7Vff8Jf//DW//Pn3uXvtPNcun+LjF4+YGe1mbqKHxeleOpvL6OuopK+9jO6WIioLY+hpKeDEwUE+eHSWd26d4NBMJ+PtFYy0lLLQ18DZg1M8v3OR6+eOsjQzzNRAO/evnuX9Rzd5cP0il0+tcmHtME/vXePR7asc3jdLb0cT/V0tHDu8nz/8+hc8vXOFycEWTizPMdheTWNFDqdXZrm4doDJgUZWF4c5vzrPyYPjnFga4/TyBKMdlSyOtHBgspPJoSaOLk8wO97Js8frvHh2i0vnVijMT6a+poSlpRl+8pPPuP/wCvuXJxkebyMtO5yYlAAyc0PQVEahKQ/ZnLLiIApyfcnL9qUwLwBNWSRFeWrKisKp1STS1ZZHdUU8zfW5fPH5h3z4wTPmZnuZnOpgZLSZoeFG5uZ7WT4yweHVKapqsxkabWLpyDhN7SUkpgWRWxRHTkk8SVnBpOSFkV+VTF17MY2dpVTV51BckURxeRzl1XHkFqspqgihtCaC4ppoyhvSqO8uo6G7lopmDYGxYci8VUi93HEN3GhudlB6IfcIxMUnBIGDC9Ep2agjEohMTMFLHYxvaBBJ2RkMTI4wMDaEb5A/wZGhhMdGEhEXQ3JmOm7enshcnAgMCyMsJob41FSKK6pISM1AHRZJQEg43gFBRCQkUd3STHJ2Lrml5agjo/EJDsXBWUl4fBKegcG4+QYgd/PG1SsAb3U4Lp7+SF08UHoH4hscjVdgBMFRSYTFpuLsEYCVnRxzoRQTgRixwp3QmBSSs4oIiU7GxsEZocQFd79QLEWOSJ19sRI5o29qh76pHTZiJa6eIfgFx6MOT0bq7IudzAOR1B1HV388/CLxDoxB6RWK1NkXdUQStS19xKXmExqTRnp2CcXl9aRkFCJz8iQ6LpWu3hHGx+dpaekhJjYJuUJJdEwi0TEJhEZGERwehpePNxlZmfgHBhASFkp5eTm5ubkkJSWRnZ1NU0Mjk+MTTE9O0dXRSVNdPa2NTf+/ENHf3cFQ30YL9ehgHyMDvYwPDzAzMbq5jZifnmDv3DRzk6PMjH8rbfo24nV6fITRkaFNT0RHeystLS00NzfT3NxMY2Mj1dXVlJeXU1FRQUlJCTl5uaRlpJOQlEhMXCyhkVGoQ8MICA7Bw8cXuasKe5kCS6EdhmaWGFgIMLaxxtZZTONgC/vW9hOdEY53qBslNVn0DtXRN1xLfXMuHd9uJBb297J/eZBzlw5w/soyJ84uMrvQjY+/BFcPWzp6qhkYaf47eWdxdTxZJZGk5kUiVzmwbfd2DCwEbNc2ZqeWKbt1zNmja8lOrY1yOZlLAI6uQegaSTAXumFm44K+ucOGPMlMhItPCEbWEtRRyUTFZfH6m/ro6gsxNnWgvmmQ3/0Ryqo72fK6Dm/uNmWXvjXb9axwD4whObcSv/BkDKwd2W6wYZ5+5W3YoWfDm3sseHOPxWaRm4GlI2a2rliJ3dE2EbNTX8guA1ve1hFgYOmInrmUt3UEvKVliY6pAwaWjuwxstv0Przqc3h1nY3UC30LGYZWcnRMHTY3Ea8g4v87b2hbbgLE/5QhGdu64OwbhblYhY3cBwsH9824VlM7JToWUiwlHuhZOW7CiJ6VI4Y2TpiLVZvbCFu5F4YCGbrmYqyl7rj5RxEQmYo6Op3g2EycvEIRu/hh5+SD1C0QhWcITl6hqAKi8Y9IITAqDQ91LM7eYVhL3REpvFH6ReIZFEdcRgnNvZN0Ds8zPHtoU9okkKhQ+kUSGp9NTEo+Sdkl1LUPMDC+SEh0KhHx6aTnlZGRW8wOLT22vLGNLVu/BYnX3/gfEPG/KOL13LnrzM0tMza2wMK+FWbmDjM9e4iZucMcO7lOdX03dhIV5gIZWQW1zO5bY3bfGoPjBxibWuLQ6jn6hmYZHF0kLacCW4kHe/RtMBY4omVki4tXGE4eIViIXFC4BVHd2M/47BHSciqwsXMht7Cap+9+ysL+Y2hqO9DUtNLSPkBYZBJhYQl0dw8TFBSFSOSIp0cASldP4mKTqSirYmZ8hLmxYRZnJjlzYo3Z6Tmam9qpqm2hqr6VorI64pKy8faPRB2aQE6ehqqaDnp7xzm4tEJ3ZxfT4yO88/gRH3/wIQ/vPOC9Zy94/vhdntx/yrHDx8nPKuDY4aMbsq0nT3lw5zY31q8wNTnOyMgIIxOTNLV1EhQeTW5RBaXVzWx5SxuVbxih0els+7YhWeroSX19N+fOXefxw/c5d3adM6cv8MEHL/nhD37Ezeu3GB4c4ujKKv/0Dz/n2aOHfPadTzl/9gId7T0kp2QSFZ+KvVyFvpmIrdv10TIQomfigFjuh5XIlcLyFgZHFxkYmcdW7EpiSi4L+w5zePUE6zduc/jIMVZWj7F+9TpnLlzmyIkLzC+vEZ9RiJ3CA5+gGFy91Jhaiaiua+af/+XXfPTxd5iamObOrdt88Z1P+PKzT/nqy+9y/+493n3xkvc//oKrtx6wcOAImXklRMal0DM8zez+FbwCo5C7+VNS00pBZSPWUjds5R4U17RR1zFEQXU7fpGpqNSxeIclkZRfgSooGkuxC2/sMWbLdl126JmzXdcMfQs7fIOjqahrIyw2ldd36PLadh126Zlgau3AHgMztmzdRmBoNAsHjtDa1cfaqfO4efji5OpBcbmGQ4ePsnTwCIt7lxifnkNT14LUSYWZlRh1aBwhEclY2jiirWuJhZUUicyDLVu2I5W7UV3fxGtvbcdOIsXY3AxtfT0Mzc2xEArx8PGmoCCPloZaqssLyUuNIT02mEg/JxpK05kZaKA8O5ootTOXzyxx68pRVhcHOTnXzZnZdo6O1bHQUch0YyZTDRkMVSbQmhdCYbSSjGAF2ZEqSlNCqM2LZ7BVw+GFMc6s7OXQ/BwhgQGYGBnhIHWhrneJtXu/pLbnALb2ChQKBXK5Ah1tHXR0dNDT1cXFSUFRTg7F2ZmUZmVQkZtJZV4W2Qkx5CRGM9zRxKG5CUa7m2irKeHg7Ag3L6zx2XuPuH3pBHMjXWgK0hjsaqCusZyJfaOMLgxx8OQBFlfnKWsupnuyg/HlMaYOjVFYn0t6cTwT+we4+/QiT96/zt1H55lb7CMrI5rE2CAyUyPJSImgND+Zxel+6ipzmRrpYHnvGJ+9fMyTe5e5cm6F9bMr/OT7L/nLH/6FA7NDrB6Y4OD8EN0tpcyOtbA028P0cAMtNRnsnWqmvyWf+ZE65ofqmezRMNdXx3R3NTM9tRya7OH0oVkOzw2xd7SH0Y56Th6a5+6VU3zy/D53rpzm2rljPLp5kfMnDtPf0cCx5QVOruxnfmKAI/unOLI4znBXNXvHujgyP8jJg5N89fFDPn56nRNLY+wdbeXk0hgXj86xfmIvt84tM9FdzdJkJ2ePTDMz3sL4SCOHlka5vn6ckYEWmhtLKcxPpqwkg+TkcMbGujh7/ghXrp7gwKEJKmoySckMJa8okrw8X8qL/akqD0JTpqaiRE1ZoZqi3P+HufcKazxPzHTprq4cyDkIkYQIApFEEgKRETmLnHMWiCCCyDlVEYuCylVdOVdXd6Wuru6e6ZnpMNMTPMlhvV57vbaP95yzF744z3su6JI9x2ev7YvfIwQPXHDD/+X3fd8bTZk6gobqBJpqUmipS6e9MYspfRPDfVVUFScxPd7Fd99+xS9/+Q27e0ssLg0yN9/P0vIQG9tT7F5YNHQi1s9O0TvYQH5xItUNuZTVZVFQnkRpfQYt2jIGJ9oZntTQ099AS2cpLR1qOrrVNLalU9ucTIsmi5aefKpb82jqqaG1t42CqhIikxIIjlYSHK0kQB6Dh1SGSBpOkDyB0GgVIYok2vtGqGnWUFhRTXR8EvGqZFIy0ympKmNqYY7w6Cj8Q4LwlPjg6OqKt1SKl78/IZGRVNU3ERWbgCozh7jkNEIiFKTnFCANCSc+JZ3x+SUsHQWEK+OpbGzByUNMsDwa74BQ7F08iUlKJyEtB3lcCpLgCDz9gvH0C8YnMIzA8GjiU3MJDFcii0ogKj4NSbAcN+/AH6ZZpfjLFPgERhAcGUducTWJ6fk4i/wQeEhwEf//Ly/924K1f4gSSVA0voEKpLJYZPJkwqNTCY9ORSZPRpVdQmpOKb5BUSRlqKmu7yAgREFwmBJFbCo19W00tXaztLRBWFgMwSERJKdksLK6QU1tIwEhMmoaGsnMyiEuPpHyiirS0jPJysohLS0DtbqY0tJy6mrqaW5soamhmYa6Rjqa2xnQ9jLU38dgXy+6Xi26Xi2Dfb3oB3VM6EeYGhtlamyUseEhJvQjzE1NsjQ3y9LcLKuLC6yvLrE4M8HsxL+Cxv8XIt51I95BRHd3Nx0dHbS0tNDY2EhzczO1tbWUlZVRULB/E5GankZSsoqExGQUsXGEyaMIlIXjKw3CReSFjaMzlnZOWDk5Y+shIC43mdHlMeo1tbhKnIhODkHTV8PCqo6mtgIqa9Np6VCzsjbEk48vcXZvmoGRRnoGarh+a80AC5evrfPFV5/8O4goqU2iojGdsroM4tOisHex57ipKSaW9riK/LG2d8PMSoippZBTFi5Y2Hliai3C6JAVB084cPCEA6esXDlhIeSElTMHjW0wOmyC0RFTjIxOYG3ryUljJ6xsRBw+Zou3RE6YIg03r1CMjlhi4SDGVxaLV1A0ocp0AuXJOHgGYebkZfA6vHvQP2wi4JCxEya2npjYemLvFoilky+mdmJsXaSY2O4vOlk6+f47d8O7ydaTVu6Gm4gTlm6Y2XsZvi7wlBkWoN51Iv53APGuXP2u02Di4IW5wJejlq4cMnPG2lWKJDwJO48gxMGxOHmFIglPIiAqFXFwLIk5ldiLgjEX+CLwDtuPLznvu6jemaePWTgjEAcbHvylEYn4hycgT8whraAanxDln0SaRFI5IqkcWUwaKbkVxGcUI41IJFSZTrBChV9YvOFnJeeUk5RdRk3bAF2DM7T2jpNVXI80IhEXn1AkoXG4SUJx8PDHTRJKRFwawVGJKJIyiEnJQh6XwnEzG4wOHvkBIj7A6MAhjN5/f/988MF/PDy8O1qtnu7uYTo7dSyf3qGpVculK/dZWjlHl3aUtKxShO5SPH1CySuup6ljGE3/NHMrezx5/hU3779gae0CYzNrhEalcvikPYeNHRCKQ7AVSpApUvEKUODoHoDAPRAHF38E7oHYCnz3y0S27uSrG4hNzOHgUUuUCVkUlzZhai4gMDiGxkYNSmU6oaFKSkrqyMstobqyhenJOc6tnebeh5e4urvDlQvnWVlY5MzpTYaGx6lv6qSje4iO7iGq6jrJyqsgI6uU/MIatFo953YucvPDG3zy9BG//O5bfvHNt/z657/ip1/+hHs37/Pjt19x48pN1pbXuXXtJs8efcR3P/uat69f8fj+PW7d/JCbNz/k5u1bzMzOM7e0ys6FKwyOTqOuaECZnINMnsyhEzY4OPtgZHQCKxs3CgtrWFrYRNszxNqZLdbXN1k7vc7L56+4deMmZ7e2+e5nP+W7b7/mF9/9nBcvXrG2fpaWdi3BkXEcMrbhiKkddi6++IfEIXAPxsFl/3e7d/E+s4vbnN27gSwiDmmQnK2dC9x7+BE/++57bt+5x5Wr1/nkxXMuXr1Gu3YQ7cgMW+dvsLyxR2ZBOb4BoSQkpzMwPMpf/9e/4/z5i2ysrfOr73/JH3/7Z7x5+YJb16/xx9//gVdvvuTJJ5/y9sffML1wmoKSKjZ2L3Ph+r0fokde2Ai98AmOIjm7mMSsYlx8Qihv1DC+uElt5xAKVQHBMWmExmWSVVZPYHQyzl5BHLNw4riFI0ZHTDlsYouTyB91RQPldW1kFVYQHpNMiDwWZ5EvB46ZcPCEGV5+wWh1o9x99BGb5y6wtLqBpa0DZla2HD1pgrqojKvXbnL+wiUuX/mQ9a1dVJn5OAhF2As8Mbd25uhJGxycvAiPTKKkvAGBixgrW2ccnF3xD5KRnV+Atb0d1o6OWDo6c9zcCicXVzIy0ujtbmdMp2Gsr41ZXRtrE92cWxzg0/sXuLo1TU5SCJODzdSVZ1BXlMKllUFurAywN9XGYk8pcx1qlrqLGWvIoDUnkpxwN7IiPChOCKQiLZKydAVtFTks6LvZWZ1kZ3WZ3PRUbKys6BzZoqxxGHeRBHNzc+xs7bGwsMTMzJyQ4BACA4IIDQ6loqSU+spqqktLqSjMp6mqgo6GOkrzsinKzmBqqI+99RUmB7oZ6+1kZWqIC2fmeXn/Os/vXuX+pW2G2utYmOhnbWuO0YVhRheGadI20D/VQ2NvHb2T3ezePUf/TA9VnWUk5UazdHaKjd15Hnx8hcXTw1TV5vL65X0+fnKTns5amuuLObcxx97WAoPaJsrVady6us2rZze5fWWThzd3WZ0dZHasi88+ucOV3UUe3tzlq88ecmV3nqXpbs7M93F5Z4rpkQYmh+qYHW6gpVJFQ3ESw51lLAy27Lsy9Bo2ZnRszA2ztaBndqiTS+sLnF+fZ3lSx9/+8Xt+9PIx13bXGO5pYXq4l4mhHl48ucPlc2vMjevoa69jvL+V6zuLrM/q2F4c4dH1TX70/BZnl4Y5PaVlfaaP5bEuNmb72Zwb4P7lM2zODXDj3AI//ewB22ujTE90srI4yObaJGdWJxgd6aJHU8/wYAdTUwOUlmbRN9DK3MIw+vEuBkb2V2E6uoooKgqlsTaarrZkOltT6GxNQdOWTmtDClWl0dRVJNDVkktHUzZNNenMjrUzP9FFTamKqtIUNtcm+fWvv+PPfvsLLl9ZY219nPWNCXb25rlyfY0hfSva/joWTw/TN9SIuiyFitosCspTyC1JpLwxi67BGqaXBlk4M8rYVA/d/bW0a0po1xRS35JOaU0sjZosmrWFFFSnUVSfT0FVESHRCmTKOIIU8fhHxCAOjMQzIIKopCwyC6tR5ZQRJE8gIk5FQloOaXmF1Da1kl9SQoe2m85eDcERYbh4euDlL8FVLMYvOJi0nBxCo6JwELqhysyhsLSCwNBI6prbCQ6PQpmoQhoSjl9QKNnqcpIy8nB088I7IJQIZRIiSRDuPgG4evkj9g8hI7+EmuZO8kqqUCSkEiKPRRIcgauXP6U1LUQoUwgMVxIcGYe7TxBO7r44i/ywEYiwdfbEyd0XYysnxP6hpOeVkpxZSIg8HlevICztRdg5+xjgQeAuxcUz6AcDbhyBYfH4hygR+0XgKg5GKApE5BuGVBZLmEJFnCqP9Lxy/GUxyKKSKCqrRxocRUp6AflF1RQUVeIXEEZlZSNpaXmIvfzIyMxDPzpFRWUti6trnN7YJEYZR6G6mEi5grz8QjIysigtLaexsZnq6lrKSyuoqqimqaGZzvYuNG1ddLS0MqDtpb+nm75uDX3dGvp7uhnq72N0aJDxkWEmR/XoB3WMDg0yMzHO4uwMi7MzrCzMs3F6mfmpcSb1g4wN65ge17MwM8nCzCSTE2PoR4YYGhxgoL+X3t5ewy1Ee3s77e3tdHZ20tLSQm1tLSUlJRQUFJCdvQ8RKao0klNSiVLGEh6lIDgsEv8gGe5evtg6CbG0c8LCwQlXP29EMl9yKvJJL0rHSmhKeUMBy2fGGBhpRj/extxSL1NzGnr6q1jfHmNippPB0Wb0k+3/DhhWTk/+yfvsIiWFlQl0DpTT2lNGWX0+wfIAjA6+h6mVLW5iP06Y2HL4uBWmls6cNN93RRhbumNm48lJCzdOWAgxtnbD6LAZ5o4eGL1/HCexH+8ft8DCzgOj90w4aSLA1MKVDw5b8cExGyKVmdg5S7BwEGP03ilO2bhx2NQRB48AzBw8+cDEgVN2Hpg77MehbV2kuPlGYu7gbQAKYxuRoWBt7eyHkyjE4FtQJBVwzNzF4HOwdwvklLUHB085csTU2dCLeHebcfCUo2EF6l1529LJ938LD//2JsLaVYqJgxcfmDhhbC/GzGnfWWbjFoA4OJZDZs6GjoRPaALesngsnCUERafjKJZh6uiNg2eIoaxt4xaAqaM3Au8wvIKiScwqJau4nuiUfCITsknOKSc2TW3oQHgHxyAJjcM/PMHQeVCmFlLe2IO6uh2RVI6LTyge/pEIxMG4+0XgH56AMrUQZWohpfUasorrqWjSEihPxlcWy0lrVwTiYFx9ZaQVVJJf0UR0Si4BEXH4BEfhGyInTJnMSQs7jA4dxei9g/8KEe998J8PIgKkYaSm5tLXp2dhYY3u7kEqqlto79JRU99BZFQKAlcJTi6+JKTkkaeuJTu/iunFHS5ce0xBeQvruzfZvfqQirpuAkITOHzSFm+pHKEokNCoFGycvDhu6sgJMye29m4yvbhDU8cwMrkKS3sxlvbe2Ap8fwAMKaYWrgazsLdvGFHRaTS39tPQpKW1tZeWlj4213ZYnp5kdW6CO1cvc/XiBa5evMTS4ml2zl1kbXOP9e1LrK7v0dY1RHJaIT6ScKKV6eTmlrG+dpYv3n7Of/nzP/Kb73/Jm5ev+MNvfs+Xb77g9Sefcv/WQ/a2L7A8t8L22hY7G2d5fP8BHz16yMuPn3Ht6mWePHnE3/ztf+NXv/k1v/n9H/jn//Uv9A2Nk5ieT1f/OB3aMY6csuOkqSPHje2xsfPARxLO0tJZNjcv0tzUTn+/jju3bvPowUPevvmM5x9/wnfffMvf/s1/48dffsXLl6/pHRihpLKe/NJanMUBGB0xw95dSra6kfeP2CAUyZDHZrG1c5PPvvwFo5MrxCdnY2xmj358hotXbtA/pGdoWM/yymmG9SO0dWkoKKlCP73M5OxpZpfWUGXmMzO/wsMnn3D33iMe3H+CWl3MzvZZ3r75jL1zu9y7c5dnjx9xYe889x8949b9p2zuXCEuKQsHV2/aeoZYOLOLUpWLo4cfDu4SnD0DcZOE4uorQxwoJzatgMrmHvIqWwlUpBEUnUp4QjYeAVEIvGUIvYM5YeWMqa0b7x214LCJLeKACDLyK8jIr6CmuYfoxAzEkiCcXMWcNLNB6OFDaVUdAyPj3Hv4ERcuf0hrZzdlVbUkp6SjHx3n/oNH7J2/yLlze8zNL7K2tcPC8hpBskjMLB2wsXchIDiK6NhUauo7cHb1wT8wHElgGJZ2jijiElleXyc6IY6jxsY4uu/3MyxtHXBxExIVEUJxbgqt1QX0NhVRXxjPpLaSqxvjPL2xwc7KMBUFCeh7G+iszWOur4ZzU+3sTrSx3FvOck8ZG4O1TDTlUKcKoSDKkxy5J+o4KTVZ0dTmxlGTG4+mLp/ZoXZWp8aYGRlA4OiAtZUlVpaW2NnaEqOIoaOtk/KyaoKDZJiammFsbIKZmRlmZmZYWVqSmZZOdXkZ1eVlVJaWoM7Lpkydz7BWw8rsONPDvcwM9TLS08KMTsPVzSVe3L3KR9fOsTOnZ6SnkbWNWRY2p8mvzKK2q5JL9/aY25rmwr1zrF1eYXlvnrLWItLVSSzvTLO0Po5+uof8omTOX1rls7dPWD8zzasX93l4/worC3puXN2moSqX/EwlM3oNM3oNQz0NjOmamRpqY6y/gamhNgY1VUwNtbG9MsLty6e5uD3FmXktV3enuLI9zpCmiPaadDrrMtE05FKRF8NodzULI+2cXRhhZayH9Vkdk/3NXFyf5smNXb74+A63zp/h7pUtbl7Y4OLmImMD7cyN9vHZx/f57kev2FicoL2hjHFdB9O6Vq5sTrOzNMz502OsjGs4PdnD64eXuHfpNJr6Aib7G1ke1zA/0s71nUWmBlrYWhjmF199wvMnV1lZHqK1uYRXL+7A//PP9GmbqK0tpqgok76+Ns6eXWJkREN5ZQ5dPTU0tqjJzlNSXZtBRXk0lWURlJeEUVetpK05ldrKOCpLo2lryqCxNpW8zHDqKtNorMmiv7uS5to8ulpKaKjKprmhgJs3tvnd737JH/74a27e2mb77AxbOzNsnp1GP95BW2cZw+PtdGqrKCpXkauOR5UTRVldFl0D1fQM1dHZU8PUnA79WDdtnRUMj7bQ2VNCQWkMVY0pFFTEkFceR01HCUV1hUQlxxIUHY00UklAZDziwEiCFclExKYTEpVsmAb3kkYgi0ogLCqOtOx8MvMKadVoaGxvpamjDXV5OZ4SCUKRiOBwOR7eEoorqlk6s0FYlBInVxFZ+UXkqsuJiE6gpbMXdVkNEdEJhMpj8ZcpCAiL1r39XQAAIABJREFUITYlm6CIWFy9AvAOCMcnMAJ/mQI7oRjfoEgy8ssM/8Dw8A3GwdUbaWg0wZEJKBIyiU7MIio+AzuhN75BUXj6hWHt5Im9iw/eAZGY27lh7+KDndAbD999v4PYP5yg8AQKy5rwlIQj8g1DKAo0xJncvWUEhSfgG6jAJyAKd28ZIZFJ+AYqSExTk5xRTFltO5GxadgIxDR3DVLT0ImTizeqjEJqG7voHRhFoUzGyyuAoKBIIuVK4uJTCA2LYmZ2kS9/8jX1zS1kZedSUVmNKjWdktJycnLyyM8vJCsrh+5uLYX5airKKqmtrqOupp6G6no6W9vo6eyiV9NFf083A9oedL1ahvr70A/qGBseQterZXRo0HAr8Q4kluf3y9Rzk2PMjO/Hnt6tNs1O7s+7jgwPMjykQzfQZwCI7u7uPzmtzS3U19ZRXlqGWq2msLCQ/Px8srJzSc/IIj4hiUi5gqDQCIM3QuDqgZWtE+Y29gi8RYhC/PAJ88dRLCA+U8ngRA+9uiYm57QsLA8wPt3B+vYYS6d1zC318vZH99nanaJvqO7fQcTi8hjavmYmZvoZHG3dj/Y1ZZJXFktJTSojU90UlGZw9NRhTpgYY2nnhJmVAFdRACdNHbAVeGNi5WIQz5naemBq68FJSxcsHERYCjw5ZSPkuJUDRsdMOHTKlpPmQg6dsOPAUWsCwxKxFUp476gVB47bcMJCiNEhc05au2JqL0IgDuaQiQMnrV2xcPLihKUbQq8wXH0isHTyxczey9CTeBdtsnD0wc41wGCH9pRG4y6RYyWQGG4bTlq5G0rVR82EnLB0w9LJ13BrcczcBYksAb/QRIxtRDiJQgw3Ee/K1O9uJd55H07airBwlnDIzNmwsmTq6I2dRxAeAdEIvMMMn49JK8ZdqsDWPRB7UTCeQUps3QNx9gk3xJysXaXYi4LxlsWjUKlRFdQSm6Ymr7yZ0noN8sQcxIEKEjJLCFaoUKYW4uEfiYtPKO5+Ebj7RSD0lhEQmURqfhWFVW1kFtUh9JYhksrxCoo2wISTZxAe/pEEypMJVabjGRCFMrUQVV6lAUzEgQrc/cJw8PAnu6QO3eQygZHxePiFEqJIwDdEjp1QhNH7BzF6/9C/xpoOHsHowIF9kPiPhod3p6O9B612mOXlTdbXdxkYGKO2tp3isnrik7JQKFUEhMTg4OyNyDsEv8AogsPiaGgbYGb5PAOjqzz4+EvG57dIySyjpWuYsZk1bt79mN2Lt1nfvsLs4hYtXcNIg2NYXr/I9vk7aAfncHILQiiSERKZithPgam1OyfMnDly3I4Txk5Y2Lhh9N5Jjh63QRmXxdzCFvqxJfr7J5mZXqa0oICmqnLOn93k4yePefb0Y1ZX1lnb3GN77wq37j2joqaVkPB43MVBCF39sHcUI5PF0NHey4tPXvKP/+Mf+Mf//vd8+/V3/PLb7/nxlz/l1cefcm77ArMT84yNTDGpn2J4cITrl67x6MFDPnr0mN1zZ7l29TJv3rzm9evXPHn6jKq6RkwsbTluZsfozAqF5Y0YGZ3A0tYdGwcRRkbHcXWXYmvrzrlzVxjoH2Z+fpFnTz/iwt55Prx2nXt37nLvzl3u373H/fsP2T67x+zCGfJKaiipbUMgDuSEjRtHLFx474gNTm5BxCQW4B8SR3RCLhk55agyihC6+3PgkDFOQk88vf05dsoURycXJH5S0tIzKSguY2RsljZNP+5e/oh8/MnMKeTC5Q+5eu0mY+PTyOUKYmJiGdOPsrtzjiePHvOr73/Jq08+5vbt22yePY+nbyDW9m7YOLhjYi2gsqGDsfk1ohIzcRL5I/CU4uwVhNB7n7y9gqKQxaiITVMToszE2Sccd6kc37B4PAKi8AmNwysomqPmjhw6ZcsHJ6yxEngSEBFHQloBoYpkymrbqWzoICuvjLHpRRpaNTR3aCmprKWuuZ1vfv5r7j96xs+++57Pf/xTPnr2greff8m9+w8Zn5hCo+lhfn6RtfVtenXDBIZEIJGG4OLug7qkmktX72JsZo+NvRutHb20d/ehTFQRm6SiqKKC0KhIzOztsLAXYuvsgbO7J24e7niKXAgNEpORGE51QSL1RcnoWtRM9FTx9MYGD66scmZGy4fnFrhxbp6rKzouLfSwM9bCmq6WzaG6fYhozKU9V0FZrD+FCm8KoiUUJwRSlBhCfnwwRSnhVObG0lCWx0BHPa21FWSnJlOQlUlPZwddbe2kJKswNzfH3NwCuTyKqs5ZhlYeklXciotQiLWVNSnJKZQWl1BSVEx+Xg6l6nx02i5WZiaZGdUx0t1Gf3sd+q5GtuZGeHhxk0eXNzg7M4iuvZIRfRfDE1paumt5/vYxX/78DU29dfROdPGT337Jws4MGn0br3/yMR26JnQTnbRra+jpb+DazR3Onl2ira2K/t5mHty7zHffvGGwr4WIUDGa1nImhjsMADGt72Bxooe1+QEWJ3oY6q5muKeGubF2zsz3MTvagk5TwsRgLevzXWwsaJjS1VJdqKSpXEV/WxEr4xrGemrRd9XSWp7NaE89KxNadlfHeXZ7jxu7qzz+8ByXthbYXBzl9Mwwzx9c589//VP+5g/f86ufveXRzYvsrM2xtzHPgr6LrXkdqxPdbM4NsD7Tx6sHF/nrX3/JxtwArZVZTPQ1sDiq4crWHDd2l5nQtTDZ38rnL+/w9U8+pqujkraWUu7ePs+zpzfR9bdy8eImra3VVFUVsrm5yNLSBBUVuZSUZVJdl0d9kxrdUAPNTek0N6lorE2iuSmVjpYsKspjUedFUlGWSEN1BjVVaXS1FqHpKGdQ20BDbT7ajhoa6wpobythYb6fszvz/OGPv2Hn3AIDukYGR1qYXehnalZLbUMelXXZZOUriU8JITMvhrzSJJo1ZfQM1VHXpqasKot2TQ0joxomprUMj7ZRUZNGfWsWDZ25qKviSSuKJrcyA5U6FVmsgiBFDOFxaYTFpuEriyEoKomQqGQkITEERyQiDVUSGasiTpVFTEIKyenZFJVXoR0cpLmzk7xiNUUVFfiHhOAgdMMvSIZcGU9mXiG56lI8faU4uYoIDI0kMTWbmIRUymuaKK6oIyUjDy+JDGeRlBB5IlkF1UQnZuHhK8PRzQdHNwlBEbHEqXIIkcfjHRCOq1cAXtIwnNx9cRFL8QuJIiw6hThVHmm5ZWTkVxAiT8Q3KAoXcSB2Qm8cXH3xl8VgJ/RG4OGPpYMHts5e2Dp74egmQTs4w9kLtwmNSsHSXmToP1g7ihG4S7Fz9sFVHIxPQBSBYfEkpBYSryogJjEHn4AonEVSRJJQKhu6OHf5DqqMQjy8AunuG6W6voPUjHxS0nKRy+OJj09D4heE2MuPGGUio2PTjE/PUdvYRENjM+UVVRQUFtE/MEhTUwvJySqKikpITlaRm51HTlYuTQ3N9Gi0NNU20tPRTWdrG90d7fT3dBviTIN9+zGn4YF+Bvt6GR0aZHJUz4R+hMlRPfPTU4ZY0/zUODPjI38SZ5qfnmB8TM/wkM4AEVqt9t8BhEajoa2llfraOirKyilWFxkgIjs7l7T0zB8M1nGERu6DhK80CGc3EZY2jpha2XLc2hInX09C46PILstlfn0Oja6FhpZSGlrVtHYUU9eUw8h4C4P6RvQTrVy/tcba9hhbu1OcWR8xAERnZy1bZ5eZWxilvrGEmoYCquqzaO5QU9+RR01LLn36Rirq83Bys8HUyoT3Dx/D6L3D2DmJ8JKEYWHnwXuHzTlyygFzWxEmNu6Y23tywkKAlZMYV98QTlg7YnToGCb2Qo6aO/LeSVuMbd1x8AjghJULxy2FmDl4YubgaXAaGL1/CqG3jCNmTti6+nHQ2J7jlkLcfPdFtM7iUE5Yuhl8Ee+mWt9Fnd6Vo62d/bB1kWLp5GsoTp+wdOOomZCjZkJDjOkdUDi4BxmWmIKj0giOSjNI6lx9Igzzrsb2Yo5bu3PMyu1PokyufnLDDKydR5ABDPwikpHKVdiLgjll50lAVCq+YYl4BERjLwpGFBiDJDwJzyClwQlhLwpG4B2Gu1SBtywe/8gUrJx98AlREqxQoZ/bIC69iE7dNMW1nQjEwQbpnINHAI6iQBxFgYgDFYREpxKsUOEmCcfcUYzQW2aYixVJ5Th4BODsFYKrbxiRCdmEx2USHpdJYlYpqflVpOZXoUjOIzW/gkB5Iq6+MkIUSQi9AnHxDkAcEIYyOQOBh88PEHHwX28hPvjgPx9ErJ3ZYm/3MhcvXGN4aBxVahbR0UlIJCGIvKRk55WQlVuKg8ATOycRUUoVqoxCCsuaaGgfobCyg/7RJVQ5FbiKg0nNLKGsqpW2zgGuXL/PZ198w6Onr+ns0SN09cPKzp2DRy0xs/HA00+BjUCKp58C7wAljm5BmNt5ceSUAyfNhchjs3DxDMFLEo40OIbF1V16ddOMTaywtLTBR48es7q4wMLcPOvrm2yf3WN6bpmdvavcuveMnfM38ZJGYGIhwNjcCXdPKX4BETQ1dbOxscdf//Xf8Jd/+Zd887Nv+cPv/5JffPcrHj/6mM21HYaHJsnOKKRb08/0xDw93f0sL57m9Ok1drbPsr25xetXL3j27Clv377lzNoGjkI3jhmbk5pTzF/93T/Tqh3huIUjjm4SHFx9sRd44eMfhqmFI7JQOcvLq1y+eInf/dlvef7xJ9y7c5fHDx9x785dvnj7OXr9GKOTM3z+1bcsb+yhrm7F2tWPE3YiDpjul5kS0koJCE/EzE7EUVMnjA6Z4SIO5IPjlji7+WJiaY+5jRM2jkIsbRwJCYuivKqe+qZ2pueWaWzpJDAkAnsnV6QBMkb0Ezx89BFn1rbQavsoKFAzPjrGpQsXefr4Cb//7e/4/ue/4M2bt+zsXSUwXImHbzBWju6Y27kRIk8kKjGTxi4dxbXtxKUX4uEfjpmDB6aOYgTeMiThCchiMxAFxuDgGYKrnxxvWTyS8CQik3IJVqg4ZeOGjbM3Ns7eWDmJOWEhwNjKmaMmdsjj0iksr2f5zDnmVzYYnVpgeHyWptZuhkdnGBmbJjk1i6cfveAPf/wrbt+6z97uJXS6IbTaPoaH9UxNzXD/wSNu3b7Lyuo6AYEyDnxwFHcPb8oqG7C0EeDqKUERl0JgaCSh8hiCIqNwcHdDIgvipJUlprYOOAjdcRV5IXR1wcHeGqGTJVJfIbGRPtSVpqLrKKMyN5ZxbTWTfbWsjrVzbmGQiyvDPNqb5fKilq2RRnbGWrg41cnmYD0T9Xn0FCVSkxxKiVJKrtybvGhf1AnBFCXLyI2VkhblTWZcKC1V+ZyZHWF9YZyRvi4G+7spyMvF3NwcqVTK0MpDTl/7muquOeRyOVWdcwyvPMRF6IKlpRVqtZqioiIKC/KoKFEz2KthdXaKxSk9E/0ahrubGWyrZrq/hUunJ7l7bomtqT56m4pYWx3jwqU1hka7ePzsBtfv7pFVlExMagTnb5/lwavbRKdFcP3hRdbOL1HfUU7faAfJmdGkZSnJL1QxMtrN7OwQu7urPHp8jdbmMqorc9F21VFWmMJwXxM3Lq6xtTLO/Wtn+Z9/91t+9PIBnQ1q9D3VTA7UMT3YwPRgHeN9VfS15aHrLGRpopnBLjV1xfGMaqtYn9OyONpJf2spS2PdbM4PMdFbz8q4hu2FQe5fPsP5M5PcuXiGy5uznFsZY3qoky9f3Ofv/vwX/Nk3n/PVm6d89eYpX756xGfPbjM71M7cD6tL17Znubo9y29++pz/8Rc/Z0RTS0tFNoOaGoY09Vw5u8Te2gyzo93MDHfz85++5OufvqChUU1vXxMbG3PMzAwyOanjxYvH9Pd30tBQwebmIleunGV6WkdLSwVl5VkUFauoqMygs6OYrq59O3Vnp5rurmJqqtMpKoijvCyFgtxYiouSyMmMITNdQV5WPNmZscxN6djdWULX30Svtgb9aDs/+9kXTE33UVmVSW1DHpMzPcwtDlBRnYkqMxK5UkJkjC/ZBbFUNeWh0dXRO9hAaVU6JeXp1DUUMTjcyfLqOH26JtQliZRUJVFck0yWOobEHDlJuQkoUvdvIWTKBJSpeShVuQRGxhMak0KIIgnvIDmB4XH4hUQRHZdGRHQCUbGJJKZm0tDSTpe2l4aWVtKzcyiuqCa7oIiQCAVOriIkgTKCwuSIfAIIV8Qji1TiGxBKoiqX+ORsw9+ukopGgsP240Ly2AyS0kuIVxXsLyOl5OIpCScoIp7qpm6SM4uIUKaQmJ6PPC4VWVQCkmA5fiFR+AZFERAahyI+i5TMEnKL6ghTqHD3lhlmWQPD4nH2CMDDJxRbgTcOLhIE7lI8JeF4S+UkpBYaHBB2zvvyOU9JOO7eMty9ZfgFx+DlH2mIMwWFJ+AXHIObVwjyuHRC5Il4+oWRlKGmtrGLhJQcCoprGJ1cIregjI3tC/T0DDEwMEaXpo8YZSJh4Qpa2zR09+n45NUbNjZ3kIVGkpScRlV1PcVF5QwPjdHepqG9TcP87BJVFbWUFJVTVlJJdVkNjTUNtDU1o2nvoK+7B11vH4N9/eh6+wxnsK+f0aFhxkf0jA4NMzY8wszEJAszsyzMTLM4M/knnYjl+RlWFmaZnppAPzLEyPAgg7p+Q5zpXS9Co9HsG6tb22isb6CyvIKSomLUBYXk5eUZOh2q1HRi4xKIlMcQGibHP0iGm6c3tg7CfaePizPOfl4EKEKpaa/nyeundA+20z/Uhn6yk+q6LJJTZeSpleSplfT0VzEy3kJTeyHd/VVMz3bSqSllarqXW7fO8/vff8+Tp3eZnB5kfLIXnb6FvqE6tINVVDdmUN2cQ0VDDoHhnpjbGuMpkWBm7YiryB8nF19OmDkRryogOaMUS3sxx8wEmNmJMLXdjzMZHTPnpI0TRy1sOGRuyzF7Vw5YCjhi64ooVImxsxfW7v4csRJywNgec4E3jqJAQ5k3VlWInyyOoMhkXL1DDTcIx8xdOHDC3tCJOGwiwNRObFhrOm7haihEvytOG9uIsBJIDPbpY+YumNh6GkrTh00EGNuIDJ2Id+tNJ63cDXEnC2cJ1q5SLIV+Bph493rCxgNxcCxWLv7YugfiERCN0DcCKxd/zJx8OGkrQuAdxlFLV5x9wg3yuXfFa3epYt+DFRhj6FSYOflgLvDFUuiHnUcQngFReAfH4OITSmFVGzYuEnpG5mnuGSUgMsmwvGTr6oedmz9Wzj7Yu0tx9vrXZSeRVI6HfyRmDp5YOHkh9JYZYEISGkdmUR2l9RqiknIJikohRlVAVFIuiuQ8ckvqadWOkJpXRpwqj6QMNZGxKgQeEmISUhH5+O8DxHsf/OlK07ulpv9oeHh3Prx+m4sXrrG+dpbKijr8/YIJC4vBz0+GrYMr4fI4gkNjMLcS4OAsJkqpIjYxkwhlKvK43H3duXcEHj77D/pZOeXExKUhFksJkIaRk1NMSko2vr4y3D2lWFi5YGzqiEyejCIhnwMnHDl4wgEPXzmS4HjsXQIwtXbHUxJJVFw28tgsUjNLyMgp56uvf8tv//jf+fO//Ae++OJrrl65wfqZNVZXz7Cyus7S6gZLZ7bZ3LnC6e3LtGv1uIgDcXD2xtLWDQ9xAFW1bTx9+im/+c1f8I//9H/yT//H/+TT159z995jLl64xrNnn3Ju5zLFxdUE+EdQWdnIoG6c1jYNU5PzTE7NceHCJd6+fcuLT55z+dIFLly4QE5uPvYOzhw9ZYYyIYOB0VkqGrvoHpqisqGLpIwC2rp0JKfnYu/kTmxcMnfu3GN0RM/uzjluXP+Q1y/3V5B2ts9y69Ydqqr3H/Y///HPufvRp4TFZmAulHDQ0o2Tdl64S+QEyVOxFvgQEJ6IMqUAa4EP1gIvjhjbcviUDQcOm2Bq6YQ0OIrjxjYkp+VTUd1EkiqbkbFpLl29SXlVPY5CN6prGlhZXefqtZtcu36L+vpGSkrKOLN6mo8/esbbN5/xm1/9mm+//obnz19y4eotdGNzOLn7YmYrxEYg5qiZPRJZ9D5IaIaISy/E2SsIK2cvLIW+mDl5YeLgiZmTF45iGWZOPlgK/XDwDMHJKxR3qQJnrxCOmDlh5+KLUByEu2+owTxuIxAjkoTiIg7k/OXbnNnaY2p+lc1zl+juHSYrtxhXD19OGFtQXlHL//V//wu/+uXvePniDQ31LZSVVXD+/EUeP37Ky5evefHyNZcuXyU9IwdPsYRjx00wOnAMZ1cvgsOjOXTcFKMDh7FxFGLn4oaxtS0RcbGctLLETuCKrYMQGwcBDk6OCIUC3NwFiESOiEX2xEX5o20vpzIvnoKUMGrzY1nVt3Fre5Jb25Pc3Rrn/GwXm8MNnB1t5vxEOxu6OqYaC+gvSaFOFU5ZbAC54WLyonyoyYiiRZ1EbXYMeXEB5KeEU1eUyuJ4L5vLEwz2tDLQ046ToyPuIgmnr31NVnHrDzEmc0xMTDA1NSW7pI3iOh2mpqbEJyRSXFxMSUkRVZXl6Po0LM9NsDI7yvRwD6O9rfQ0FtNdX8DScDvXN6bYXRhkpKuS7dUJPn5yg+VFPQuLI2zvLNLWU0tafjz6+QGef/mEtv4GcsvT2b5yhi5dEzWtJWQWJHLv6TWm54e4eHWTX/76K/7hn/6Kja051EWpjOi7GB/t5tLeacaH2tlcnWRpqp+rO6v85us33Di/Tk9LKeN9dYz1VtLfVoheW8ryZAt6bSltNSr62vIY6Slha6mHZ3e2efFglzsXV9ldHeXB1U2+ffuE7YVBhjsrmRtqZXWim73TEyzou9g7PcGVrTlOzwxyfn2Wa+dWuH/tLK+e3uL5ow+5e22HmxfWOD3Vx9a8jiub0zy4us7NvSXefnSD73/0MSvTfbTXqtFp6tB11nJ6boQz83omRzTMjGh5+dEt5mZ0FBWn0dRURldXA1NTgywvT7O7u45e30djQzUdHQ3Mzo6yu3uG1dVpenoaqatXU1uXT1FxMoXqRNLTIohR+hMeKsbF1Rwzk/cwMz/IyeNGmJge4MAPoqIDRkYcPGhETWUhH147y9xMP81NhQzoGnn16gm7e2eoqs6itiGPxZUhxqc0VNVmk56jICktDFVmJGXVGbR0l6PR1dHVW01JRQadmlp6ehvRDXUwNaOjrbOC+qYCMvOiyFLHkF0SR3ZZCqoCFRFJMUgV0QTFJBKTmo1Slb1fpI5JIkSRgHdQBEERsUhDo4iMSUQWGU16TgGFpZW0dfVQWFJOYUkp2fkF2Du7oohLJDk9G7EkgIjoOFSZuUgCw4iMSUQRl0K4Ip48dRXp2cV4SWQEyqLJzC0nQqEiJjGP8Oh0AkITiFRmUtcyQF1LHxExaUQq00nPrSAoIh6/kGhSstSI/UNxFvnh4OqNlzTM4HEQ+0XgH6KkuLKVeFUBvoEKHF39sLQX4SkJx8LOA4G7FGtHsWGu1cMnlOSMYiKV6bh4BhmEc46ufvgFx2Dn7IO5rTveUjnh0ako4rPwCYgyRL1UWaUkZxahSMhEmZxDUEQ8cUlZpGUVkZ5djDwmhbTMAkbGZrlx4wGfffYTOrt6iY1LJjEpjcCgMDJy8snIyae8oobUtCzkUUpy89ToRyZYXFjl22++5+GDp4wMjVFTVY+2ux9d/zAdzZ1oO3voaG5H095Br6ab/h4tA9peBrS9BoAY6h9gdGiY0aFhhgd0jOgGmdCPMjs5xdzUJMtz0yxM70+7zk2Nc3ppvyuxtDjPxPiooRfR19f3J+VqjUazP/Pa2kZTQyNVFZWUFpdQVKimIC+fzMxsVKo0EpNSiFHGEREZTWiYnICQMLwkUgQuIqwdnHH28cHW0x1zgT0hMWEsb6/Q2d+CprcB/YSG5rZi8gpjKS5PIk+tZGS8hS5tOXlFsRQUKymrSKK9s5iiYhX37l3eh4jH93jx8gmv3zxmaq6fmsZsymtV5JdEk1uqpKopm+gkKcaWhzly6hRHT1lw6Jg5Ru8fx9FNwoVrD7l84yOyC+s4bOyA0XsnMDpijpm9G0fMbTlh7YiFwJWjNo6Yefhi7hOI0XFzjCwcsBQHYOLmi9FRc0yE3tiKAhB4yyip60IWk0Z2UT0CURBSWTwePuF4+ikQeoUZjNOmdmKOmDpjdNSGQ8ZO+5EjSzfD2tK7nsO7+dd3y0xHzYRYOPrgJArBSRRiiD+9E845egRzxNSZg6ccDZBx3MIVW/dAHMUynLxCsfMIwsYtwFCkfueHOG7tjoWzxOB8sBT6ccrOkyMWLoaPrV2lnLDxwMRh/5ni3bOER0A0tu6BBtmck1eo4XtO2XliLfTFyTMIeWIOAZFJ+MpiGVvYIigqhUMmDlg5+2D5b0DMWuiLtdDX4IYQByoIi80gKCoFN0k44kAFHv6RWDn7YOvqh5sknFBlOkU1HWQV15Nd0kBeeTNhsRlEp+RSWtfO8sYFGjsGSEzPJy23hFx1OSERMaRm5eEbEIzR+wd+WGb6NwDxn23itatDw8ryGh89fc71a7fo6x2ktKyaEFkkWdkFpKgyiY5NQZWeR0FRJRnZauKTsoiJzyQwPAVncSg2Aj9MrV1xdvMjITkbVUo2vj4BHDl4grSULK5fucXNGw9QqyuxsXfDxy8URWw60rAE3jtmyzFzF9x8I3EShXDcwhUzOxGRcVlExKYTGZeBT0AUlvYiymrbWTizy5OPP+fN51/z9Tffc/vOA4b0k3T06FjdusBPf/EHPvvqexbWzpOYUbSfNXX3x8HZGyehFzrdJG8/+wl/8Rd/y1c/+YarN25TXlFLelYhiYkZVNW2UVpaT1hkPObmAlw9/PDzC8PXX4ZaXUlZZR3TMwt88vwl3379DXvndsnIyMJZ6EqMMgFVZi79Q1OMza7Sq5+muVtHz+AEK5vn6dQOMjIxQ7gilsraBm7dusPO9lnevP6Ub7/+hi8//4IXnzzn+tUP+e67X9Cl6UUWGU0AAwcgAAAgAElEQVRX/yhtfaPYuksxFfhgLJBw3N4LoyNWGB0254NTdoYd46PmAg6ctMVPpiQgfL/AF6fKo6CsAWmokpikbBSx6RgdOMHY5Bw75y6wsLhKcUkFQ4OjXLlyjWfPPqGvbwCZLIyFhSXu3bnLtStX+cmPv+J3f/ZbXj5/watXn3Lv8Sc0tPdSWN6IJFiBqZ0rYUoViRlFJGYVo9XPEZ2SawAHa1c/zJy8sHKR4OYficA7DBMHH4ztxdi4BWAp9MPYfl+MY+fmjzw+G2uBD0dM7DF67wQnzJwwt3XHyz+SwPA4puc3ePH6xzS39bKxfYmmVi0HjxhjZ+eCmZkdGo2Ov/27f+T1q885c3qL0pIqBvqHubB3mUePnvD8+XMePXrE5OQ0o6PjBATKeO/9wzgIPDA2s8XG0RVLO2cEIi8OG5shFHsTLFfgKwvhmLkZjkI37OwFWNvY4eAowMXDHXcvD1xEQgQu9ri42NBUV8SYrpmGklR0LWrOjLby0aVFPrmyzK31YS4t9LA53MRSTyXL3ZWc7q1hsaOCifoCutVJNKRFUhzjT1GslPpsBR1lKTTkK1EnBlKRo0SdHklvWylL070Mapvo6azD2sqS0oZBShuGMDU1xd3dnfjEBORyOaampmRkZDC08hBTU1Ni4xIoKiqirKyEqspyujtbmBrVMTeuY0bfw3h/65/kfncWejm/NMDicDNj2gau7Z3hw0sbbK/P8uzpDYZGOknLUqIZaKKtt46W3jqK6/L53d/8ii+++5T4zGhmVkbR9DeztD7J/Okxfv6rL/lf//L39Opa6equZ25umNlpHf/w93/OF2+e8PTeVYb7WtD3tvH6o9t8dPcqNy+soesoY6irhLbqNJorkxjpKUGvLUbTmE5Pcyb97flsL2vZXddz6/ISz+7tsbs2zoi2ns35Ia5uzaDXVBnO0mgnQx0VLOg7WB7XcHZJz9xwB1NDbVzanuPRjV22lsbQtlXS3VSGrr2SjblBVid7GdHUomuvZE7fzdmVCRYn++hqKmekv5WVmSHWFse5fXWHc1uLXDx7mlvXz7G2NoN+rJfJSR16fR9bWyssL83S36ehr7eLmOhIPEUueHu6Ehbih6+XK9YWxzl+xIgDB36wmP7wavS+EYcOGfH+B/vvDx/509cTJw9y4MD+H6D09ATu3r3C2ulxWprVdPdUc/3Dc1y6vElrWwnNbcXML+no7K6kui4HdVkKZdUZlNdk0tCqRjvcSM9QA21dlf8vc+8VHdl5numi2Tkh51SogKpC5SoUKqGAQs4555xzzjkDDXTOid3sZufAbjbZbFIMYhCTJGsk2RaVLEuyJUuWg2bsGZ/j42cuwIak0fjczKxlX3xr77X3roUbrP//3+97A1W1OUxO97K8OsHs7DCTk720d1YzPNZKXXMuVU1Z1HcW0tBdRU5FHuZ4B+rIaLT2OOIy84nPyMXkSMIal0yEPQ65Lhy9yYYm3Iw9NpGi8irGpmZp6+qlur6JuKRU0rJyycjJR2+yYbRGEZ+ShSbcitkeR25RBSZbPGKZDpnSiDkygez8KnILa4iwJqAzOtBHxKDQ2FDootEYE1CHx6ONiCeroI68kiasjkzSciqIjM0kMi6DhPRCymrbiYxLIyY5m8i4NKwxKWgjYtEYY1Do7FuZQNEJOehMcYRIDUgUJnSmOAKEalSGaBQ6O3KNjWCJjgChmv1uQaRklZFdWEtEZDIytRUPv1AiIpPpHZ4nMjZza8qRml2OVGVBqrLgG6zAHJVK58AUmggH1pg0Khu6WD50ksraNhJT8ygsrSMts4C2zgFmZ1e5cuUWrzx6nfc/+IT5hVXMligSUtKJTUwhIzOX4pIKUtOySEpOp662ieGhceZml+jvG6auppHB/hE2Dh3lyMZxrEYbgz0DDPYMMNTXz3D/wFaNDAwyMTLK9PgEU2PjWyBicnSMydEx5qamWZqbZ3l+jiNfBs49F1SfOLLOuVPHOXH8KKsrS8zOTDE1Oc7o6OY04jmQ6Ovro6enh+7OLjpaWmmsraOmopLy0rI/BBHJqcT9HoiIMNnQ6SOQhCrwDhAgUCoJUoXhFypEpJbR2t/O4sYc1fWFFJWlUliSSE19Fn1D1TS25jE110pXXyn1rdm0dhZQXpnIQH8VRQWJfOPzd/nHf/g1P/vpj/ibX/2cv/n1Tzh/aZ3CknhSsgzkldooqYqjtTufzHwrvgIXDnq44eYdyEE3f9y9BQikOgrKG4mMzUQcFoElJh17QjYSlRmJ2oTWFoPMYCFIruKgQMgukZQDSh07hDKcfAUEGCNx8t40I3EOUeAt0xOisRKfXU5Ucj4h8ggs0RmIQo0kZZRhispEro/B1U++ZfP6HBi4+Mq2wMJ+TzG7XILZ4xaCs4906517gAIXXxm+Qh1yfQxyfQx+Ij2eQaotQfbvAxBXP/mWwNojULnllvT84P88VdpDoN7SRwTIIvCVGNjnvUnhfp4V4RmiwT1YhVuQcmvSEBRmxhyfi86eRkRsNlJDzJbl6/Nmpb/UiCw8lojYbGwJOYQoTIQoTPiKNAjCImjoGkNhjMFLoMRHqMYjKIyAUD1itXVL8yDTRyEIiyAqOR9HaiFh4ZuNT4UxBrHaSqDUgEhl2XqWXdpIVcsAQzPrDEytEZmYS5jeTmpOGVV17aRlFZOaVUB2QRlVtU2kZuSSnp2HLTqW7Tt24eT0Ai/s+DK9+nnI3H+mxOrR4TFOnzrPvbuvcPHCFY4cPsHK6mEmp+aZml7g0Pox5hbXmV/aYHntGEurR5maXaOytoNQlR2lMR6VIQaVzo44VI/FEsPI4AQXz7/I6MAYZ46f5e6Ne1y7cpOx0Wny88vJz68kMbWAALGO/Z5i/MUGfIW6raATNz8poWob+z2CCZRshuz4CZTsdfXHaacLB90Ckcj1XL52m67+UUIkarbtcUWutzG9eoLp5eMkZpbgFSTHxUfEHhc/fANlhIdHcejQCZ68+hZffO/HfP7N71DX3M72XQfx8AlBLNXi7i3Ey0eMXGUmSKBCGKpDq49CZ4wiOS0fa3QC5VX1rG8cY3Z6jqG+fswRFnp7Brl1+wEPXn3G1ZcfcPXWK2ycvsT6qYvkl9XR2jPEg1efcv/xazS2dVJQUsry8jLnzpzl3p27vPnGMz746vv88Ps/4MP3P+K1156yuHQIhTaCvNJaHKn5BCtMbHMLwVtqwsk5CNdgJe7BCkL1UShMcbj4hbLD2Z+9HgLSC2tZOnwBR3IBKTmVaCPikaps7HEORGOMw9NXTHlVPa88eo1bt+8zOjbF3bv3uX37LqdOnWFsbILTp8/yxhtv8vqT17h7+w6ff/oZP/7hj/jsk0/5ylfe4frth0wurHPuyh2Kq1oQqyKwxWegsyVQ3tjN3PppknPLcQ9WsNdLiGugHC+hGrkxhrisCgTKSDwEWtyClFuLhbO/nECpYdOLObkApxdccNrjwUGvENx9JTjtcGWvSwA+QWGUV7Zy4tRVquvaqW3oJCE5h937PPDyEnDggCfHj5/nN7/5J77/xV/S2zNEVWU9bzx9mzs3H3Dvzn3Onj3Lyy9f48UXX2R+fhGRWEawQIw0TIeLux/b9zjjGyTGRyBij6sHAxNTLB0+ipcgmH0e7vgHBBEcHEKIUEywSEyAUIifSEhgqAiBXIxQKqC4NItjG7McWRrk0uFxjkw2c+vIKI/OzfLowgLXDw9zdLie6aY85poLODJQy/nJTs5PdnJ8uIn5lmL6SpLpyIulvSCOlvwYKlMiyIlWUJ5tJTtOS2NZCgvjbSxMdDM21Ia3tyf5lV3kV3bj7u6GJFRCqFSKRCLBzc2Na2/9gqysLFxd3YiJjaOkpISqqgqqKstpaqxhqLed0cE2Thya+SPx4PNan2xhoquW06szPLh+nvPHl/ng7Ucc2ZghJc1OQUkqK0em6RtvY+PsCtceXOYvfvV9Vk7MY4010DHQSPtAPYvrE1x46Thrx2ZJTo/ipRtnOXFqhampPt5991X+7V//AfhvvPP0Pjcunea7n3/IW4/vsr4wynhPFQuj9Uz2l9HXkv0lcChgsD2H3uYMVqebOLrUycJEMzcur/LmoytcPDHHWE/DZobD5cO8dGqBI3O9nFoZZm6wkeOLgyyNtTHRU8P8cCsLI20sTXZxbGWU4ysTTPQ10dlYwkhXHf1t5Vw/u8bl4wsMdlQy0lXH+sIwKzP9TAy1beZYrM9x7vgKi7MjXDhzmMOH5jhxZInVpUkyM+NRacSoVBLkMhHBQb64uR5g964XeGGbE9ucNmv779XOF5zYv2cb27Y5sXOXE3v2bmfbC05/2KX635Szy96t76QyERuHlzhydI6hwXo6Osu5evU0b775iO6eKlo7ShmbbKOhuYCG5gLqmvPp6K2kvaeC7oEaZlcHmFzsoau3hrqGIoZHO1henWBpaYKZmSGGRtoZnWinZ7Ca2tY8GrtKqe+pIqUwHU2UDVVkDAZHMqkFJWQUluFIySQ2PRNbXCIKgxG9yYraEIHWaKaxrZPF1XVqGpqJT04jOi6RtKxc4pPT6OgdJDkjh5TMfOyxyYhkarRGG7boZFQ6K2KZDo0hEoMplpiEbGzRqdhj0tEYolBqI5Gq7KgMcWiMCcjUUVgd2SSklWCJziApowyR3EhkbCaJGUXEJOcSlZBBcVUTWYWVaCI2MxzU4Q7U4Q6EsnA0xhjCrYlYotMw2VOwOtK3RNJWRzq2mAxM9hTEYRH4h6gIEKoJVZrRGGMIVZrRm+PRRsRidaQTGZuJTG3FO1BOqNKMTG1FEKonTBuJUBa+qY/IKMIak0b30AylNW1Ex6UTFZtGZ+8YdU3drBw6zvlL1/n2t7/Pt7/9fVZWD3P95TscP3EWjdZITEIydx48or6hBT//YKId8TS3dJCSnEF2Vj7VVfVkZuRSV9PIQN8wrz95Bv8GCY5EkuNSGO4bYrh/E0gM9vZ9KbQeYGJklJmJSabGxpmbmmZuapqpsfGtycTCzCwLM9OsLsyysbIpqF5bmufIoRXOnDjKieNHObS2siWwHh8fZ2RkZIvW1NvbS1dXFz0dnbQ3t9BYW0dtZRUVZeWUFBWTm5tPRkYWaWkZJCWlEO2Ix2qLxmyxozeYkIQq8PANxE8sQazXo7FZkGjDKKwu5uTFY7R315KR46C4LJmW9iKGxxvoG6pmcraF8ekmBsZq6OorJSffQktLDodWx/jtP/ycf/1//5n/51/+iV/+zc/4b//0G/70zz9ldKKZspoEymrjKKqMpqE9g9LqeCwxSnbt382OvQfZ5+KFh08I3kEyfILlOO1026Q2ZZYwPL1GWn4FwzOrPHzzPQprGvCTSJGYLJiLSnE2mvG1RuNjisTfHIWTv5DdITKcXH3Z4y/hYICUQLkRa3w2IVIjucWNKNR2sgvr8Q7atGp9Loh29pFy0Dt0y5r199Onf3/i4BOixT1Agb/YQGCoEZnOgTEqA501hVBNFGGGWCyxOQTLTARJI/AKVm/RoXyFOnyFOtwDFOzzlvwBKPAM0eAl3DwP7PcJJVBuQmlORKSxbwXIOfvLt7IlfCWGLRG2X2g4svBYTHE5hOodmONzCXdkojQnEqyw4B682az0Cw1HY0shOq0EkcpCsNyIn1hL9+jilk2r3BCNR1AYEo0NL4Fyi6b0XD+htSYSKDWQmF1OTFrRlg3scwen52BCpo8iKjmfnLImMovryatoIbu0EYM9BanGSrgtDktUPAWl1cyvrNM7MEpdUyu5hSXkFRWTX1DEQRdnnLY5sX37Nl54wYntO35vXf+PBg/P686tu3zx59/nax9+zNkzFzl96jwb68c4euQkC4trnD13mcWVDYbHphmbXODYyQtcuPwyXX3j5Je3UFrXS3xqMRHWBHz8xbi7+5OXU8j40BiL0/O88epTHt9/xO2b97hw9kWWl9YZHJykpqETf5F2K4lwt4eQHc7+uAXIcPWX4uovJUQejrO3EFcfIe5+Yly8Q3D12aTNuPmKcNq2lwNegRz0FnDAOwSnnS74iLUEhOpx8QvFaYcr7v6huPmK8PARkZVVwurqMU6fusTrr73Fhx9/nVMXXyIxLQdfgYwwtQW5xoY9JoPY5HxKytsor+2kb2iOtt5x2rtHKKqsZ2B0mhOnL3Dy+ClOHD7O7PQCd+885Okbb3P/8RucuXCdG/df48L1u8ysHqVndIqJxTVef+erXLj2Mtdv3yMlI5OysjJuvnyDN15/ylvP3uS1V5/wvT/7c77+9W9y8eJlpmcWSc0qoK61l8TsUkQaO067vHAXGXA6EIiTsx87PQLxEKrwlmjZdtAPD4GS3R4C3ILCiMsoQRWRQGFVJ7UtI2Tk1+MZoESudWCLyWBgcIzz5y9y794D7t17wLNnb/H662/w8OEjFhaWeP3JU65dvc7d23f4+mef85Mf/wU/+8uf8tknn3L69Fleunmfr3z0TUZm1xibX6dzaJqopGxK6jqISs4lKjkXucGOZ4gK92AFPmL95rhSpMVLrOOgXxgH/cI44CvHJUCJS0AYe702R6BaSzJ1bcPscQ1iv0cwBzwF7D7ox363oM0AP30USrWVzOxy1tbPkptfjV+ADE+fEJydfQkICOXlaw/4y5/8ktdfe5vuriEOrRzjzafvMDO5QGJ8Ct3d3SwtLXD16lUGBoZoam6nobEVVw9/du11xdNPwH5Xb5x27cVfFMqJC5e4++priNUq/ENC8PMLICRYiFgcSrBIjHdwCB4CAf5SKUK1EqEiFLM9gtbmchYmOzm52MeV9QEenZnhjcuLPDw3y8mpZqab8phsyGGls4KToy1cWxri4fE5bq5NcGa8k+XOCqYbC+gpS6Qi2UCWVUK6SUhmbBjpDhklmVZ6W4uYHWtjeqKTwEA/QkMlHL/xDXJyshEKQxBJVbh7uOPm5oZQosDV1RVPTy9ycvMpKSmhpqaKivJSKsqLaKmvpL25gqWp3n8XRODkxNJQM4fGejizOsXhhRHee+M+7771kL7+Rnr6Gnjp9jk+/+4HnL56jJ/+5kd8+t0P6Rxp4eSLRzh64RAnXzzMuZeOcez8KlPLQxSUZbC6MU3/cCuLy2Okp8fy8kvn+OuffsE//ubn/I9//DV/89Mf8vF7b/Lu6/e5cHSKE8u9rE01MTNQwUhXPlMDpcwOb95P9pcx3lvC1FAtl09vArlDc70cX5ng6d1L3Dy/xu1zq7x4ZJqbZ5bZmOnm3Po4G7O9LI21MdpZycJIC/Nj7UwNNjE50MhwVzXDnbXMDrezMN7Bi6eXuXZug7mRDoY66pgZ6WSgo5aq4kwyk+zE2MNRh4Xg43kQN+fd7Nq1CQS2bXPCzX3f1oawZ+/2LdCwZ/dOtr+web9/3x5cD+xnz45tWyBi+5ffOTk5/UGK6c7du9i9dw87dm1n34G9/1swsW27Ezt376CmtpyFxWGWFvtpai5kYrKLr338Hm3tpTS3FdPSXkJDcwFdvVV09VczOdfF2HQ7I5OtHDoxxezqphPTwFALIyMdzMwMMT09zNzcCCsrEwwMb4bPFVenUNGYQ3VHOfE5yShtZjRRcZji04nPyCUlJx9HchqJmdk4klPRWS1YHQ5Mdjsqg4GsggJKKqpJycjGaLYTl5hGalo2SalZFJRWk5KZT0FpNaVVDRjMUegiIsnIKcViT0RndBCmtiBVRGCLTkVjiMYRn02kIx1zZDJGWxpKXTwKbRwiuYWIyHQy8+uxx+WgMcZhdaQTn1qIKSr5SxqliejETFKyi7HHp29pGURyI3pzPHpzPLHJ+aTlVJBdWEteSQNpORWESA2EaSORqa1IVRb8Q1T4BIUhVVlw8xGjDncQLNHh6i1CojCRXVi7BT4ChGpikvIw2VOIiEzeojo9D5vLyK8kMaMIodxASkYhOmMUFnsiJls8Kel5DI/NMju7yo0bDzh95iIjo1OUV9Rij4qjqraJfwX+Dbhz9xXEkjDsUXEUFpRRkF9KUWE51VUNdHf0U1JYQVN9G++89T5NtS1UllQx0P078DDY28dATy9Dff2MDg4xMTK6BSLmp2e2QMVzbcTs5AQz4yOszG/qIRZnp1iam+bIoRWOHF5ndWWJudlpZqYnmZiY2JpGPAcRnZ2ddLd30NbUvAUinlOa8nMLyMrIJj09k5SUNGJjEom0ObDaojGZI5HJ1Xj6BbHfywdfqRRZuB6vkEBsCXb6xrpZWpugub2MiekOFlf6OXRkhLMXF9k4NsLKej9DE3XUNKTT2VPI+Hg99+5c4Fe//CF//Vc/4Tvf/ia//cff8M///Hc8eOUlOnvKaWjJpKE1nfwyK5UNidQ0p1BQkYxQKuKAmxe+QWKc3QPY5xaAq4+Qgx4Cdu73wcVHRLBUT2Cohj/98S/470B2WRVugcFYM7NoWFpBkV+IuyUS13AzBzXh7Fdo8dZb8NJE4CpRs8dPjGugnBCFCZ0pgWCJgUCBBi9fGb4CLXpbKta4XJTGeIJlJlz95Ox2FbDXfTOM7rnm4TndyTNIhZ9Iv/VtYKgRidqOWBWJTOfAEptDVnETZfV9aMxJRCcXIVHbCQw1IlRYUYTHERGdibdAw14v8RYwOOgnwyUgDC+hdivT4Xmeg1uQEm+RDokumqAwMx4CNUFh5i1NhbO/HM8QDUFhZnT2NDwE6q2wObE2CrU1mbCIeEQaO8EKC94iHQd8pbgFyLY0DTNrp8mraMFXpEGstm7RkXyEanxFGkIUJqQ6O2pzPCpTHIKwCCQaG8boNEwxGSTnVpJZXL9lEesv0SEIiyA8KhVrfDZJORWk5FVhS8ghLqOEnJJ68oqqKS6rpn9onBOnL9DbN0xLayftHT0Mj4zR29tPUFAQTk5OvLDNiR3bt7Fzx+ba/8J/JhBx4sQpPvna59y5/YCN9WM8efUNXnn4hCevvsGbz97lzNlL9PQOMTe/wvrGcTYOn+DGzXtcvnqHI6eucuXWa7R0jGCxJWE02iktqWJ+donGmgZOHTnGzWvXefXBY95756ucPX2B+/ce8/rTr9DVO0aAWMMOZ3/2e4o3aTj7fdnnLsDVNxRhmIlg6SaPVKax4O4nZrezL26+IpQGO26+IgIkapx9RTjt89y87nRjr5eQ/T5ifEUa9nmGEJ2UiyMpBzevYLLzSmlt7aWmupGu7gEWV45w8tyL9A1NYzA5CBapeWGXO7boNAZGFqis7dzSY6RmllBe3UJr5xCHT5zj7IWXmJleZHnhEF995yNee/Imjx4/5dqNu1y//ZDHT99m5cgZohIyqG7qYnblMNdu3eOlm3cora6mtLyMsZFR3n72Jvdv3+G1V5/wlTff5osvfsBrT56RX1DKwPAU9c09FFW3kJRTwQFfKU77/HET6tnnI8MlMJSd7v447XTmgH8oXkI1aUV1ZJY2Yo3PJrOwhoaOYZo7RxkYWyFQpGOvWzBCuYXhyVW6eoe4eesO777zAR9/8nXe/+Bj7tx9yCuPXuPd9z5k/dBR3n3nA7763ke8+977/PhHP+V7X/yA+/cesbC8TlvvOJa4DNr6JimoaiEqMYeGrhFS8ipQm2PxCJLhI1TiFhTGAV/JVvBLoMKMa7CSA/4yfEINeIvDv5yqbI4nfYU6ZDoHMSmFOG3fBIKu3iK8A+VEJ+RQWNqINtyBOFSPRmOjb2CGlLQi9u73Yc8+b8RSLc7Ovly//oDvf/+nrK0dZ231CHOzy5gjbFRX1tHfO8ChQxtcuXKFkydPMz+/yNLyISLtsfgHhODhHYSzmy8HXDw3+bOhcqLjk+gbHkNvs+Lp709wcAhBQQICAkPwCwrBTyghUCpHoFAhVKuRaNRIFFI0WhlJcWZyU6wcm+3l0tooZ+d7uHJ4hIm2AjqKE5hpLebkZDvn5nq4sT7O00vrXF8Z49R4G+t9tSx0ldJTlkhBdBhJ+kDSTME4jMGkRsvJitdSmuOgt62MiaEW8rKT8fJ0RxqmpXvqDJNHH1PeNIaHpydubm6o1WqEEhVubm6EhYVRXlpGQ109FWXllBUVUltRSkN1ORWFmXQ1lf+7IOLoVB+jzZXM9TRxfn2WZ/eu8e7Te/R01LC+Mc3rb97lV//4l3z+3Q9486MnnLtxiq7xVhaOzbB4fIbJtSHWTs/x8qNLXL1zhobOCpq7qugcaGBuaYQLl47yi1/8iH/+r7/i73/1c/6///Fb/unvfsnPf/gFP//Bd3n/2S3OrA8x2lVCb1MOfS3ZLE41cP7IKMfX+lkab2ZurJELJ2Z4dOsMsyOtnD08x/1r57h56QTnNmZZGGnj5MoYp9cmOL0xxXhfPYfmhzi5Ps3a3CBrc4PMjXUzN9HD6uwQ44OtNFTkUlaQQklOIvFRepKijGjlwex2cmKXkxN7dzqxw8mJXdt/N0HYu2cTJOzYvrkJ7N61yXHdf2DX1gF/755dv5s+bHth6/557d35wtZkYt/enZuby/adODm9sDnyfn7/++K7bU7s3vu7v+Hq7oLTNid0eiXj490cOTpDQ2MhvX11fPe736Sru5KW9hLqm/Lp6K5gfKqdidlONo7NsLoxwdzSICfOLDG3NEh7dxXLhyaYWxhmYqqX/sEWJid7OXFygb7BOjr7qiiqSqWquYCm3nqSC9JRWq2obTHoo5NQmyKJiIrBYIsiKjEFe0ISBpud6Pgk7LEJxCSmYIqMRq7WEx2fjCUyhpj4FCKjE8nILqKls5+mtn7yi2tISMlFroog3BxDdn4FwlAdSq2NEIkWndFBRk45MqUZky2JSEc6WkMs6vB4JAobYVoHgtAIFLoYkjPLMUelEyTWozJEozHGoDPHEiLTozPH4hUowTtIhlhhJCIymUCRBv8QFYnpxSRllFBW00FJVRvFla2sHD5P38gC4dZE5BobgSINQWItgSINEoUJNx8xSn0UienFSFUWwrSRBEt0iOTGrUaJVGUhPbcSkdxIoEPvKTEAACAASURBVEhDsESHUBaOLWaTZpWaU0Z92wAKfSTCUB2FpXXcuPMqxeUNiEI1xMSnERWTzMPHz3jllTdIz8rHanNgdyTQ3TfKy7cecubMizx69IzS0lrSM3JJiE+nrraZ8rIaykqryUzLpadzgMqyWhrrWpkYnaGzpWtTE9HVt0VrGuwZ2JpGjAwMMjU2zvz0DAszs8xOTjEzMbkFImYmxhnu72FuapyluWlmJkaZmRhnZWGetdVllhbnmZ+b2QIRY2Ob2ojBwUF6enro6uikq62d1sYmGmpqqauqpqqikrKSUgryCsnOzCE1NZ3kpHRiYxKxR8Zgj4ol0h6LWhOOv0CMm78AgUKF2mrFXyLGFh9NQXk+V26cZ3F9gtHJDg6fmOTKy0d4+tZ1Flf76Owtobw6icxcE/lFVurrUxkfa+TZm3f4+OO3mJ8f5Wtfe4eVtWmEEg98A3aRmmmksTWLspoEaprSqGvJ+IN1VKU3I5Hr2esSgNMuT9x95bywz4e9bsGbzdF9HqyfucSxy9cJVKjRRcfiLJbiHxOLvKAQn/gE5AWFKAuK8IqOwSk4BP+YeNz1RtzUepxcvXEPVSGPiMZpt9vW/95BLxF6WyrRyUXI9TG4ByjY7y7C1UdGoDgcgXTTtel5AJ1HoHJreiBQWrd+q7el4uIrY7ergJAwC+H2dPS2VIxRGahNiex0DsJfbECosHLAS0JImGWL3uQeoNhKt3YPUBAgCUeosCJS2lAa4/EXG7ZyJRThcQRIwnEPUKA0bmZEiLWR+EuNHPQLxVukIyq18EuBtQJnfzl+oZuNy71eQnZ7CPEMUeEXGr7Z1BSqN0PktHbMsZkMTKxiictCIDPiL9HhI9h0txIrLYjVVnxD1PhLdMi0dhSGzd+FR6YQpo9GZYwlPDKFgopWBiZWyS5uICIqDYXBQajaRlPXOLOrpymu7iCrqJ788iaKKhtp6eynq3+UofFZmlq7mJiZZ2hskpbWdpaWVwkLC/vdnvCC0xaI2PGfSRNx4eIV5maXCTdYyMrM59TJ87z57B1+/rNf8rWPPuPVx0/56nsf8eEHn7Awt8xg/wivPHiVd97+gLfe/pRXn35Ad/c4aWkFNNS3c3TjJJMjU1w4fZ4XL1xkcnSMh3fv8eqjJ9y7c583n73D4SMnGB6bRWd0sNclgIMeQvY4+7PXJQDfYAUefqEIZeGESA14+IgRiLWIZeEcdAvigGsgHj5iXtjjyQHvELa7+uG00xnnAAm7XP03nx30wdVPRLg9kabOQbz9xagNFmoa2+kbHGNucY3Orn6u3bhPdV07Xr5CxFItu/d54OYhQGeIRqOz4xcgw2RJoLG5nxOnX+Tewzd45dWvcPfBU27desz6+lmOHbnIe+9+zGuvv8XFS1d5+MoT7tx/zOWrN4hPyiZMaUYcqmd0YpE7958wNbdIcnoa8/OznNjY4K3Hr/Hmk9f55IOPefTwCTdvPKC1Y5BgkZrswlr6x1eITyv70kVBwg7XEA76bY4YXX2EqMIjySiqpr57nIAwE82Dcywcvcjpy7c5fPwCkzOLJKdkUllVj0AUhmeAmDC9neySWq68fJe7Dx9z5+4rVNc1U15Vz9rGcW7eecjU7BJT86vcfvCEZ+98yCd/8qd874d/xbGzl6mu70CijNi0kgtWobMlsc9bRGJ2OalF1UTEpROsDCfMFI1Eb0NtTcRLqN7iLR70C8M5MIyDQQqcBWEEayLZ5SNkt1cI/vJw9nmLCJKFo46Iw2mbM57+cgJFOkLEBgpLmmnvnKB/cI4P3/8GeTnlyOUG/PzE7N7ngadPCG6eQbi4B3Dpyk0+/+Z3OHPhMleuXqOwuIiEhDh6ezq48uIlHr3yGg/uv8qd2w85feoC6Wk5qFUGkpMyEIpkKFV6UtOymJ1bYnllnd6+IbKyc8nKzsU/IAipTIW3TyD+QSI8fQIRydR4+AYjlqtQ6oyEKtQotTq0eh1qtRKDXk1achzdHc0cXZ3myPwg/fX5tJamUpsTw0R7OedXhzk938e9cyvcOTXH7ZOznJzuYLqtkMqUcNJMweRGSkjU+mDTh2BSB5KbYqW+IoO6kgyGu+tYmx2hMCedQH9/3N3ccHV1QSxVk1fRhShUTU5Z55bo2s3VFVO4keqyKmor6qgqrqKyqIrqkmqqSyvJTUmnvqyctrrqPwIRp2ZHWOxq4uTkIPO9zbzy4qmtd8ePzHD7znnuP7rCozdvMnt4jLbRJlrGGsioTKOgKYfYXDPto9X0z7bQN9VEy0AV/RPNpOZEc+veJe4+vMI//fdf8S//8vf802//ht/+/S/h3/4HH7zzJn/2Jx/z0oVVjq0OMNxdRmttBj0thUwM1jHRX0dvWwnHV8eYGGjm8ulDvH7/OqfW5zl5aIFbL57lzNE1Xrn7MhfPHWd1aZrFuXEOrcyytjzD+Egv7S215GYlk5wQhdmoRiwOwNvjAHv3bmPX9t/RjH7/+v9X/zcW623/y/X/qLY50d3bRGt7JYvLo9Q25PPpZx/w0vWzdPZU0thSSEV1Bstrw6yuj3P67Br9gy0sr05w+coplg9NMjDWwcR8P3NLwzS1ldLUXsziSj+r68Msrw1SWZdBc1cF3cMtNHTVk5Kfic5uR2ONIiImiYjoRIyRsSgNFhxJGZRUNxKdmI5CbyYhPRetyY4q3EqYzkSYzoTeZCcyJomktHwyc8uobemjrLadlOxSdOZYRGHhiBVGpGrz1qFcprb+QXibOtyBQmdHZYhGZ0pAZYhBrrEjUViQKDYn0c8Tog2WBOQaG+KwCCQKE0LZpnVrgFCNOCwCqcqCXGNHqXcg19jxE6jx9Jej1DtIza5kaf08yZnlhEiNyNSRKPUOxGFmhLIIxGFmktKKCFNbCVNb8QmQYTDFbdKCZeGo9VHIlGbikvIIECgRy8LxCwpDHxGLXGWhqq6L2sZektKKMFoS0IY7CAxRkZFTzvKh05RWNmGOTEAi15OSUcji2lHauwaxRMVjssag0EbQ1TfO6fPXKK1oJCe/grTMIpLTcikoqKK1tZfBwUny88spK62lsaGDxoY2mhrbaWxoo79nmO7Ovq3q6uimp6ufgb5BxkcnmJmaZXJ8iqmJaaYnp/6gpiYmmRyfYGx0mLHRYcbHRpiaHGduZpaFuXkW5uaZn51jcX6BpYVFFucXmJmaZmRomL6eXnq6uunp6qa1oYWO5nY627vo6uimtbmN6soaCvJLyMzIJSszj9SULOLiU4h2JGC1OTAa7ah1ZhTaCHyCpXgGSVAarajNFgJDRcgNCmYPzTG1Ok7nUCNTywO09JQyPtPKxSurTM62cfL0FK0dubR1ZVLTEEthiZW5pXYmZ9uobcimsaUQpSaIyppszl5apbGtiMm5DroHqsgpjKauLe+P1lL/YAV7nYXsdRaxc7+QHQcEOO3wwDVQzk7PADxEMkLNkbhL5HjK1LjI1QQmJLHXGom8rJycpSViRgZRNtUhrinFyaLHyaTDKVzDNqWMfRoVOwUh7PILIkChxlsoQ2OJwxybicoYS5g+mpjkYvxDdHgHaBBIzIQqovEO0qK1pCJUWNnuEsQebyGuwWGobIlYEvLwDFLhHqAgJMyCITKNyIR8QjVRWzawz8HBcxrTc3qUq5+cg14iXHwk7HIOwEegYp+7AO9gJW5+UoKl4YRHphCVmIfGFI/C4OCAp5DU3Cri0orRmOIxxWQQojbhFhSGn1RLenE99tQ8RBobXiIlniEqPIUKPENUeImU+Ep0+Mt0eIs0eAYrCAo1IFZaCFVuAoTR6Q0i43M288pkRkKkRryDlXgHKgiRR2zS9o2xyDV2QpWbxgrPTQ+eUxVTs8vRmeLIKqghM78apT4KvTmelKwy0nIqiIhMRhCqJ1RpRmV0YLQnk5xVQkv3KE1t/eQVV1JWXU9pZQ21dQ1YLJbfTah3bGP3js39Ztd/JhDR1NzByuphUlKzsFkdnD51gbt3HvKXP/krfvSDn/D2W+/x6qPXeevZV7h45gJrS8ucOHycoYFRurpGqKnr4tixC7z+2tsszK6wOL/CySMnuHPjJl954xkXz57js08+5dvf+i88fvyEU6fPUtOweWCNdKTh7S/loFsQzu7BWwFzXn6hiGXhOLsHExoWQWCIChcPAQECJX5BYew96MceZ3+2uwTgtM+LfT4hHPAT4fTCAfa4BxISZsDNX4xAqiM4VE1pZRPTC2sMjc/y5NnbvPfBJ7x86yFDo3Nk5pRSUlJHVEwqHh5BOLv5k5VVgskah4uLH0mpeSwtHeXkmSscPXqeiy/e4s6dJ1y+fIf1QxcoKW6msrKZ5ZUNrr98mwcPH3Hj5l2uvnQTudyAh4cAldLK7OwGV6/e5uixU4xNjPP06Wt8++tf59Gtu7z12jM+++hz7t1+THh4FMEhKkqr2+kYmGVwYp0gqRmnbe44+3wZRy8y4B2sxB6bjM2RSEVjF+Mrx0gqqKWgrpuKlgGGZ1aZnFmkqqqGhrp6Tp06RVNzO7FJGaTmlXP6xVt853s/5sOPv47WYEaq1OMvCGW/qzdSpR5bbCrJWUXUtPZw6OQlnrz9NV5+8JSY1DxCwgz4ijat1A76heEhULPPW4LUEE1WeQOdY3PEZRezyyMAgcqIJTELf6lhy1HBJUCJe4gab2k4ewNCORAsx0uqY7+fBNfgMFwCZPhLDThtc8ZHoCJYYsDVW0JkdCYanQOzNYUvvvfX/ObX/8yF8y9RVdVCWmYRYaoInN0DOODqh9POg3T0DnP+xWscOXmGydkZYuIcjE0M89nnH/HZ51/jnbff59bNhywurDM7s8LiwjqZGQXIZWqKiyo4euQk9+894s1n73D92i1mZuYoK6ugtLQc54PuOLt44u0Xgkyhx8dfiH+QBFcPf0LEcsRSJTKlBqXWgMYQgVpvRKXTYzCZccQnkJmVSn1FHkOdVSyNdTDaWcn8cDM3zq1w8/wqlw6PszhQx9GpNuZ6KphozqOrNIHyZC1lCWoyzQJshlAiNMHER2rIT4ukNDuetpoCJvpaGOtpZqy7HaVMikii5Npbv2Dy6GNWLrxDVmY2Li6urFx4G5FEiVgoorq0kszkLNLiMyjOqaCqqJ6WmnaKsoupLqmmpqzijza+G8dXeXFpmuWeFqbb6/4YZJxe4gd/8U1uPbpMXJaNIJUP8YUOqnrLCbWGkFIShSPbiMYuwpqswZEeTkyqkZrmQj76+lc4dW6NhZUxHj++xS9/+RP+9V9+y9/9+q/56lfe4Omrd/gvn7/FpbMLDHVX0NdZRndLES11eSxMdPPg1kWePrzO8UOzXDh+iEd3rnP3pUs8uHGNRzdf5sThNXq626mqLiMlNQGT2YBCKSUg0Ic9e3d8STHawc5d23jhS0HyH9R/9ML9fwFEpKbF0dRSTk9fA+2d1Zw5d5hPPn2fptYi6hrz6OypZG1jjOXVcVYPTTIw1Mr64XlOntpgeW2a8dl+xub7mFzoo7W3gs6+CuZXepld7GB6voOaxmxauisZmuihtb+NpOwMtFYbGmsUushYdGYH5ugk1EY7EfYEcoqrScosRG+JwRabitpoRxUeiUJvRWmwoTVFE2FPIDIuDUdSFrnF9WTmVxObnI/eHI9cY9sCCM+7+BKFCZnauqVdkGtsXx7+N799DjSeW6o+fxemjURliN6yW30OIgJFmi2HJf8QDVKVjYjIVByJ+cQmF2J1ZBKmjSJAqP2SEpVJsMSAn0CNLSYLnSkBkdxEfGox2nAH+ohY9BGxiKQGlNpItOEOTLYkomIzEUkNRMdloTPGoA13oNRGUlLRQmZuJY74bGITc4l0pKPS2VHroxDLwglTW7FFp+IfHEaQUIE9JhVrVBJjU8sUltWg0EagNdo4ee5FHjx+m+Onr1JV00F5ZSv5RdWkZRaRmprP1NQK7e395OeXU1XZSEV5PaUlVXR3DdDdNUBNdSOdbb10tffR1dFLd2fflyBimNHhMaYmphkZGmV0eIyxkVHGR8eYGBvfqvHRMUaHRxgZGmZ0eITJ8Qlmp2eYn53bAhHPa3Z6homxcQb7B+jp6t6cQnR00tHcTkdzO+2tHbS3dtDS1EptdR3FReXkZBeQk11IeloOCYlpxMQmYbcnYDY7NgNE9RYEYhU+wVIEUhXqCAuhWg3ewgByyvNZO72GLTECW5KB9AIHiZkmGtvyOXZqiievX+bo0QHqmuKpa4rl0LFuNo730dCSSWauBbMtFInMk/GZDu4+vMzx04ucOLvA7FIfg2MNNHcX/8E66RsYiquHiO17Atl7UMquA1J2HhThKzTgtMOVXV6B7A8SooyKRWi0kNfYjjopHXdLJPKiIoT5eeyOjsQ3PxvbaC/6vjb8ynNxig5nm02PV3I0utJ8wlKTUCUkEJ6cxMFAATKjHYnGjIufmL1uwSgMDkRyC2EqB0ECIyJZJIFCI54BapTGeMzx2QQqInATyBFqbTjt92OncxBaSzLJOdWk5NbgSCneMsh5Lsp29pHiGaTCM0iFi69sy+Y1SKzHKyAMoSwCr4AwAoRaPP3lJKSV0NYzRWxyIcmZ5UgUFoSyCPwEalSGGEz2NPyEGlSmGHwkalTWOMwJmXSNLyAzRuEjUSPWWfGRqPEUKnANknLQX4xbsAw/qRahxozcYMeekItUZUMbEU+wxEBj+yiW6AyEsgi8AxUESwz4h2gIEGqRqSMx2dOwx+Vgic7YdHSLySAqNhNbdBr6iFiMlgTsMRnojDEUlDQQFZuJSmcnr6iO7v5pouOyCBKqUeujUBmi0VuTSC+spbi6jYqGbgrKG8kvq6OqvpWM3EKa27uIiY3Hyel3U4jndNbt/9H7x+/X2bNXePz4TY4dO4cjJpGKyjquvXSTn/30F3zxxQ94//0PufnyLW6+fIPrV65y5eIFrly8xOz0ZihddW0nfX0T9PWOUl1Rz+ryOjdfusHTV5/w4Xtf5fGD+3z+2Se89+7bnDp1iv7BAfKKiqmobqB3cIa8ojos9hRs0Wlowx0EizQIQ/UEhqgQhuoRSQ3sdwnAadtBDrgG4uUXiru3CN9gBdv2++AlVLPHM4RtB/2Q6SMJlhsw2pOZWDzM0OQyLd3DtHQMMjm3Qn1LF9MLa5w8c5nBkWkKimtITi+ioqoNoyUekUSHyZbI5PQhLr90H6MpjiChCpXGRqQjDaXaisYQRXpmKYXFDSjCrLi5hnDggDepadkcOXqch6885slrz7j60k28vAS4uQUhkxo5dOgMH3/8JywtHyK/MI/vfe/P+NEX3+PPvvVtPv/oU1689BJzs6vIlUbcvEKwRKfROThHdfMAqvB4djsH4xeiwztYiae/nLzSem7cfoX0rHzcfEPwESqRG+PIqWqnsXeShY3TXL56g8XFZV6+dp3bN2+xuLBK3+AYU4sbfPiNP+OdDz7lo8++hd5kRyBW4eIRiK9AhlQdgURtYq97AJ5BUlaPXWRq5Tj5lc3IDXZc/SXklDXhLzUiUEbiFxqOl1BLTEYJqUXV9EwuEpNZSKjBhsxoRxOZQKDcuBUu4+yvwFcajodYx0FBGNs9gwlQmdjrI8IlSI6HQIm3SIO7vwzvYCXuvlJ8g1XExOchEOnZtceH7t4pHj58i8OHz1JcXE9eQQ02ewqungL8QhR4BYeiiYhieGqB42fOU15bS2xiAidOHeU7f/otPvzwfe7cfsDQ4CTjY3OcP3eVO7cfMjQ4js3qoKG+lW/9yXf5ylvvcfvWfV6+fpv+/kGMRhMVFVU01Leg1UUQFBRKcLAUoTAMldpAsECCWBJGmEKLVKYkTKFBrTFgCDcTYbIQYbJgCI9Ar9cS7zDR11bNmY1ZLhxbZGN+mAtHZrl9aYP16S4mOys5NtPFTFcZo825jDXmUJ9tpiBGTmpEEGaNAKtOgD1cQrpDS3l2LHVFKXTVFTE92E5XQzkKqQSdVsvKhbdxc3VDJBJz/MY3EIqVTB59TFSUHS9PT7w9vXBzc8fN1R2xMJTCnHLqKpooL6qkqbaZuqpq6qrLGOpvY+pLas+rL53nw1duc2i4h+WBzj8CEW+8fptv/MlXuXT9JK0D9STlx+LIiqSgPoeoDDNThwfom2mmc7yOwfkOShuz0VpCKa/LY+PEIsdOLTO3OMbGxjzHj6/x61/+jP/693/L3/7i5/zmlz/lr376Ha5d2WBssI6p8TZmx9sZHmjk4uk1vvutj3j2+BYzE/0UZCZiN+vRyUORCoMJ8vJg9wv/fkd/25eWqP/rs+3bt7Fjxwvs3LmdnTu3/8cv3v+HIEIo8qehqfTLjIcemlpL+cY3P+XEqWXau8oZnWhlaXVo0/N+spvxyR5OnFpjZXWW1fVZ5lbG6J9op2e4kfr2Ilq7ShidamZ4vIGpuXbauktp6ixnZKqP/skB0gty0dki0drsqC12lAYbkXFp6C0xqMIjScwoICO/HIsjGU1EFEqDbStBWm20b+Uz6MwO9JYYTPYUTPYUDJYElPoowrSRKL/coBU6O6FK89YUQa6x/UH+gkxtRaIwbQGH50FvEoUJkdyIUBa+BUCkKgsiuZEQqYEQqYEgsRY/gZIAoXbroOEbrEKmjiQyNpvohDzCrcl4+ssxR6WTXVhPUkYZOlMCMnUkOlMC0Ql5RFgTEYi16IwxBAnVSORGMnMrUWhsmCOTUenshJvjMVoSkMiNCMRaktKKyMqr2qJm2aLTkKssKDQ2dMZN1ymVLhKFxorB5MAcmUC4OYbouHSyC8qIsMUwvbDGL/72txw/fZXcwhrs0WnExGWRkJxDZU0r/f2TfPDBN7h+/R5NTV001LfT1tpLRXktTY3ttLZ0UVlRR2tTJ+0t3X8AIvp7hxgeHGFsZJyBvkEG+4cYHhxidHjkj4DEczDx/Pn05BSz0zPMTs8wMzXNzNTmFGNibJzhwSF6u3vobO+go62dzvYOejt66GzZBA/NjS20NLXSWN9EeVk1BfklpKflkJKcSXxCKo6YROz2BKzWWMJNUWgNViRyPSKpFu8gMRKVFrXZQoBUhEAlpm+mn9bBZuKzomjoLCMlx0ppVTLXbx3jwStnWdvoo6Mnm+r6OLoHCmjtyqGkIp7i8gTsDgX+Qfuw2sOobcile6CG9p4KmtoLGZtuob4ll8RMCzg5odDpcPEIZO+BAHbsDeKAm4w9zpsgwmmPHy+4+OIaJEYfE8/UxlEGlw9x+MUbXHjlNboOHcFUWk7OyAgZQ4OEZGWgq6/C0FyLZ2oswblpWJprSenv+J/svVd0Wwea5wlSFCWSYs4BJCIBEEQGCIAACOacc8455yAGBSrnbAUrS5Zly7Ity5Zs2S63y+WqcgV7XHGq3d3V3VPdc2p3zu7sVp+Z6e3t3z5QRNldXTMPu+fUzJx9+A5x7wVf770//MNHVl8X2tJi8tvbqe4fIEyWzLaoeALjRATFS9keFk90UgpRiWpUOjchkUoy8xrJLWolIExGhDAVk6uICFEqQXHJxMg2lIVkXQZ55W3Ys6uIlRg8uyU2VYivb7TeDGtvBrZDomQERUiIE2kJipCQKDMiS7FRWd/L4PgK/iGJhMUkY8soRa62kygzEi/W4R+SiFRtQ2FwoTC5UVmykBtcVLcPk6S24huWSEjCxntEtFRHgtJMYkoaCUozsXIDcc+Xx4kUVlJNOYzN7iO/rI280lZiknTES4zIU53ES4zEiQ3ES4xIU9LRpeWT5irDYCtEqXfhyCrz3HviRKkoNHakKgtKbTplNR0UV7bizqtibGYXZy/dJbe4nmihCkdWGWKVGZOriPzqdjIKq9Gn55JicpLmzqe8roXCsiqGxibJLyjCa4s3W7Z44eUt+Ebhxp/8GbI5n376YxobO8nOLiYnt4iR0SlOnzrPw9ce8fnn/4avvvqK7336XR69+Tq3r1/jygvneOnWdW5ev8H581dZXN5HWVkdBqOVjrZu7ty6y+M33uS9d57wrWfv8f3vfMKPf/QD3n77LV588UVOnz3DgSNHOXLiNG89+ZhXHr7HmQu3uHbrIVdvvsapczc4ff4mU3N7yC2sJTBUiK9/FGFRErb6RRIdr0BvziRRpidcqMLgKqKmYwSVJYvUtGx6xxe58+AJx85dp7C8GVdu+caOiBQTcpWRrPxS+gan6BmYZHHlINPze0hLzycoTEhUXDIagxO1zsHx0y/S2DqIw71BmYkSDdsCokmUaFBp7Ai8g3C4SsnOqiI1NY3KqnqOHT/Jq6894L1nH3D7zn1EohSCg+OJi1Wwb98pPv30x6ztWievIJfPPvsef/nVX/CTH3/J1YvXuHntLjMzqzhcRchVFqyuIqzuUhJkBpK1DgQ+YWwPSiA0Usy2gGhOnLnC977/Y5bX1kmUaxD4hbEjRkZFywADU8scO3uFffsPs399H2++9oC7d25x4cJFdu09yNr+4xw+dZGzl28xv7qfld2HKa5qIiJeSrRIRaJCT0ZBJZaMAmKlGsRqC/r0XDTWLPyikkhINhKepMYvUkqk2EBgrAK/SDFrR8/RPjJLTecg6QUV1HQO0tA7SnFDJ0pLBtFSHUKVlXjFRihqW7SMKIWBgIRkQsRqtoYnEi3XezItYXEKBF5BRCWkIFVZiYxREB4lJygkiaAQIWKxBrFUx46gOMKjJUTESBFsDSY4WkKqJQNnXjk9ozOcfOEyV27c5kc/+QnvfesZFy+/wKPHb3Hq5HkWF3Zx+dJNnr33MW89esqpk+fp6uyntqaJR2++wxuvP95QIXbto6WljZaWNvbsWefY0VMUFpWj0VhISJAhFMpRKDWIJQpE4mQkUiXJCjUKZSopah16g4U0qx2HMwOny43TmY7TbqahppiVuTGunDvCyuwQfW2V7F0cZWGkjQNLQ9w4tZtDC32sDNezMlxPZ0kaJWliCs0JWFJiyLbKybbKKcvW092QR3t1NgNNpRzdNUNDcRa6lGTCbnrBggAAIABJREFUQ0PomT7M+OoFXK4MVk894vazv2di9QJhoSGEhoQiFolp6VumpW+Z0JBQ8rOLqatooqO5i+mxGYb7B2isq2Sov4O9u2c5fnCZ+1fO8Pn7b3Nq1wLLY73fAIjHb9zhw/df5/0P3+CdD15jbm2Mlv46FvfP0D3RRkljPjcfXubh+3f57k8/4vFHD+gZbSGr2E5ZTR6F5dl09jSya/ci6+vLDA5089H77/Jvf/Ylv/7zX/LVL37CW6/fZveuMWoqs8jONOCwqlGrEkiWRKNWJhEWtJXtz/MJWwQCtm/Z+Lx57PscBnx8vP8AGgSCb0KDj8/GjfxPfsP+/3D8A7ZQWZ3H6HgXK2uT9PY3cuPWJT7+5AOW10aYXehlaWWEPetzLC2PcfjoGpeunGB11yxHju9l/fAyA5MdtPfVUNOST31LHt0DlYxMNLJ+YIqFlUE6e2sYmxlgdd8KLb1dWLMyMTgzMDgz0ZidOHNKSHPlobW4cOWWkldaizUj3wMPmwCxqUqkmhyojemkGOyodA5UOocHEDYhYlNhUGrTUWjsfzCb390EjE2w2ASIJLmBRJkeoVTnuZ4o05Mo03uWvm20K+kQJZtJlBmJFqqJjFchlBqQKNM8Y7TlU17bTXFlOyqdC7HCglxtJzZp4xfJBFEqUoWJwtJGisqaKK9uR5lqQ6owoTVmoNLYsdjzPLYnkUyP3pyJ3pxJRnY5rqwytMYMklPSSE5JQ6WxY7BkYrJmU1BSi0imwZlZhN7sIrugjJzCcvYdPkl9Sxe1jT3YXYWUlDVRUtZEflE1fYNTrK4e5M6dh3zxxS9paemhoryehfk1RoYn6WjvZXBgjPm5Zfp7hhnqH2NsZJKJsWmmJmaZntwEh0UPRCzOL7BzcYnV5RV2ra55AGHPrt3sWl1jdXnlG9c2z20CxOL8AjNTG8vlRodHPBAxNznL+NAYfT399PX0e2Cio72HxoZWCvJLKcgvJTunEFdGDg5HDunp2ZjSXGgNNhRqMypNGjFJcqKTJMh1esxuB6GJkTiL3JQ2FmN0a+keb2ZisYcTZ1d5/PQmR08uMjxWzeruHs5fXGZtvY9d64OMTDTS0l7E6EQrTncqUbG+WGxySqtc1DRmU9+Sy/hsM6PTjVTWuZmcHyU5NQX/4Ej8g+LwCxITHJGCX5AM30AR/qFiwhLkbAmKoH9qhnc++S6vPfuQmd0HePHVN/jZb/8DrfMLtC3tZOH8eQYOH6J6fpbUmkqMTfVkD/VTMjGGrrqceIcNkcuBvaaaws5OtDm5+ERFsSU8nOBEMSFCKeHCZMLjk9GaswkMlxKVkEq6uxqlNgORworettFctFmJuiNShjTVQUFlByZnCYFRcs+26wS5mQhhKuEJas/CubD4FM+EJ6gJCE1CoXFgcRRRWd9LeW03dS1DSJRpCARBFJS1kFfSRGi0nOTUdMzphQilBvRpuRvvRslGqtqGMGaUEpaYQkC0HFGqjcBYBWKNnWipAaHKQrIxk5S0bOQGN0lqK0lqO8m6DLTWfGzuCgbG13BkV1PVOEhuSQt6awFCmZl4idEzSclpKHVu9NYCtJY8lDo3jqwKXDkVWF1FRCUokaosRAtVSJRm0pyFpOid2DKKGZ1e48kH3+fc5ZfoG1lgcn4vtswSSuq6KKrrwuQqQm1xk2J0odDbcWQXk1tSRXvPAFl5hXh5+3iWy22q4lt9//TPD89Mz61RWlGPzZGNwWilorKOdIeb/QeOcOnSFT799FO+993v8OSdR9y+dY3jxw5y9Mh+9u9fZ3xilvhEOWazk6PHTvP6a484cugoq0s7uX39Gh+8+5Sff/lv+MmXX/Dzn/+Ur776iu//4DOefesj3v3gIx688YyHjz7k/KW7XLj8Epeu3ufiiy9z9oXbtHePY7BksdUvkpAIETKlmeh4BSnadGzOQoIjxXj7RxMhTKWouguVyU1EgoqCilaW9pzA4tqo2ItOVGKwZCKW6xEIAkgQqQiJSEKhTqOkooWSqrbnJCzCkVVBbXM/WnM2k/N7md15CH1aNgZrHmU1HcjVdgQ+IQRFSJArraztPsnM9G7Kyhro7hlk3/6DHD95gjt373H3pVfIzS3F3z+CiAgRU1PLnDy5sVX7ytXLvPHodd5//0Nu33qZ7q4B9u8/TlFpHf5Bsah0DjJyK1Fo7EiUZoRSHVv9IkiSarHYssjKLeP27Ve5eu0Wyyu7UevTSFToiZFo6RhZoHtklmOnX+DZ+x/x4JVXefXeSzx4+R5P3n7KjZt3efrBt7n/xlPMjhwsGQUcPfMiNa19iFNMFNe2M7/7CF/93f/O3K7DhApVxMj0CFUW1NYc4pQmtgQLn7ch2AlP0BCZqMHkKuLGK4+5fOcho/O72LnvOI3dI6wdOs3U8n4s7iIik9Qo9G4M6SVESw0ExCYTqzASIdGwI05OYKycaKkO7x0xyHUOwuIUbA8REhguZmtALFu3RxMWKSM8UkZImJit2yLw3xFLWISYgOB4QqOlhMbKiEpUU1TTRllDF239EwxMLlDd3MZbT5/x5S9/yY07dzl0+CjLO3dz7uwVzp29xN07r/DyvdfYvWs/DfUtmIxWLl+6xo3rd3jnnafcuHGLK1eu8ujRY44fP87MzBwlpVVUVzdTVl5Ddk4hljQHZks6KWodSSIZSpWGFLWOVI0OjVaPVmfAaLJgtdtwuJykO9JwZdgoLytkbLiHsqJMjFopTdWFtNUVMzXQwtmDSxxcGGB1tJmVkSY6yuyUpidTmi4jw5BIRbaOIqeKIqeK5rJ0avJNtJdncHRtnJG2StqrilBIk4gID6NtYIXbz/6e8dULSJM1hIWFIpWn0jN12HNeItMQGhJGZHgU2Rn5tDa0MzY4znD/AFVlxbQ0VrEwO8LMRC+3zh/n3Vduc+7gLmYHOlidGWbn1CBTw53MTw9w7+4lHjy8yVtP7jO1MER9azlrBxaYX5ugbbCRnvE2dh1Z4sPvP+Wj7z9lZnmUAyf20DvcTlVtCUs7p2nvaKKttZHmpjoKc3OwmU247DZUcgkxkTvY7ifYWKbmLcDXR8C2bc8zCl6/zyps9/Fi+7YtBAf4s+W5HLx929Z/FRp8fX3Yvt2X7dt9/1Ww+J9pvLwFpGqljE10MzjcSldPHf1DzXzxb37Iy69cY2S8jfGpTtb3L7B33zwvXDrG+ReOsLA0zoHDa+zcPU17Xx0NLcWUVWdQVGqlrNJBc1shq7tH2Lt/msbWMpo7q1nZt8To3CSZxUXo0p2Y3TmY0rNJzyoiPasIa0Y+9sxCrBn5GGyZ6K1utBaXBx42VYmvj8bk/oYCoTVnojVneuxMKXrnNyxLXwcIlc7xDfVBqrJ4FIjNSZBoPefixRpPIFqutpIkNxCbpCFerPOAQaLMSESc0gMTSq0TnSWHOJEWqcpKRV0PeSVNSJRpqHQuEiVadCY3kmQj+w6dY2xqFZXGjtmWiyTZiFhuIEWbjiurjMzcShpbB1GorSRJdVgdBag0dpJT0jDbcj1ZCXdOBaWVLTjcxZismUgVeqyOXMqrWzDb3YxMznPg6Gm0JjtNbYOUVrZQU9dFVU0HHd0jvHj9ZX7zm/+Nf/on+OCD79DQ0EFVZSMz0zsZGZ5koH+Unu5BGhva6OseYrBvlNHhCY8SMT05x+z0HPOzC56/i/MLLC/t/AYobKoNm/mI1eUVdq/tYu/uPezdvYc9u3Zv5CYWl5ibmWVqYmMvxPjoGGMjo38AEb3dfR6I6OzopbmpnarKeqqrGigtq96wNGUWkpGRj8XmRqO3ojGkI1XoEcpSiE6SEJYgxOLOQJgiRW5U0dDTQP90L0OzPUztHODo2RVOnV9jdLKJnoFyZhbauXxtP8dOLXD6/BoHj86yvDbE4WNLNLUWUVBsobmtkMaW/D9QaRta85jdOU5yqhK/oDD8g2Lx25GEf7AU34Ak/IMlGz8chsagtTq5fv8VDp89T/foOLVt3XzwvR/yD8DK0RPceP0Rf/1//gP/6z/DfwTe+/wL1s6e48RLL7Hz3Fls1TXoSkopHx4ho7kFS1U15YMDOKrKiVLJCZaIiJTLSUrRIk4xkJ5ZSmS8Cp0xB4M5D7uzjDiRnqAIGSp9JmZnEY68KoJjFCQprWQU1KO3FxKZqCEqSUu0SIcw2UKMWE+0SEdkouYbELH5OSRK5oFvgzXv+fvXINmF9VgcRcQmaUiQ6DHZCygoa3m+v6Udoy2f5fVTVLcMU1bfR2DUxt4Kk7OMpu4p1OY8YiUG5Fo3IpUNYbKVBLmZBHkayboMXPkN1LSOUFTdRVl9H4VVncSI9TR2TTIwuYu88jbkWhfxMhPxMhPCZAvSVAdqcw5GRzH27CoyCurJLKyjqWucysY+REoLck06cRIdIqWFOImOtIwSSmu7qGjoZWXfaZb2nKCysY+alkGcuVVYMspIz69GZcnCkFFATlkDmcU1FNc0U93UQUVtI+nu7OfbqgWedj2Bt4Ct27z/5M8Pz1TWtOLOLqGqtgWtNg11qgGjycrI6DinT5/lnXce8/6zd3n23ju8/fh1bt64wsmTB5mbn0IqU1JYUsne9UNcv3GHL7/8KT/4/mfcvPoip44d5YWzZ7hx/SrHjx3hrbfe5MdffM6NO7e5+OJVHrz+mGu3XuP8pbvMLe2nuX2Y8up2Kms7yc6vJixKwpZt4QQExxMUlkhAcDwRMTKkChMJolS2+EWyI0LMtpAkohO1JMotJGsdKHROzM4iLK5izOn5ZBfWkqJNJz4phZCIJILDExEIAoiI2ZDS/IKFRAvVbAuMR6l1kuYsRp+WS3isAp0lh4g4pWcE3iEItoQSFpNMRHQyQyM72bd+mhMnLnLq9AVOnT7LtRvXefruM569/xFzc6vY7TkeiLh+/R6vPXyDd5895cHDV3nnyTNef/0Jy8vrdHSPkJVXiV9IHJn51VgcBdQ09bF+5BxtXaO0dw0zOrHI4OAkp09d4OyZFzh79jxj49PIU/Ro0lxEJqmo6xiic2iaV15/m7fffsJ3v/0xH3/wHs+ePOY73/6E1994zP2Hj+kcmCBOmkqyzoYhPYfW/gku3X6NOw+fklVSh8yQjlBlQaZ3IlRZkBoySEixIvAJJVZhJihBhV+kHIFfDIlKM7Xtw7gKqihv7EJry6KuY5Catn6Ka9tI1qcTGC3GKyCabaFCJOp0VMYsYmR6goVKghIUhCSqiBRrCBWqkKTasOdUkJ5dQaxYi8AnDMHWcEIjpIRHydnmF4PAOxTf7ZFs2RZOWJQEgW/YRrtXhIitwfFYs8qo7xyltX+Sxq5htgZFYnJkcO/B6zx5/1v0DY2ysrqXleV1Dh44xvvP/oynTz7gxPGzTE/NYzbZGBmeYH3vQR4/fofvfe8zvv/9H/CjH33O2bNn2bVrD2PjM7S399PW3sPuPQfYubybpuYO1Kl6kkQyJFIFSpUGrc6A3mBCqzNsgITZRJrNSrrTQXqGC5d7AyjkMhGaFCnlRTlUFWdSU5LJwlgXy2Od7JroYHWsjZ7qTGpzDJS71FTkaGgqs1LoTMapj6PQLiMvTUxlVio7Rxp54eAiSyPtVBVlERkeRnZWJnKFlrDQDXiYWLvgUSQk8lRCQ0IJCw2jqmUMsUiMRCSlpryWtsZWhvsHaGmopaezhbXlWYb729i/Msf60iR7l6aZHelmZW6MtYUxejrqGR/tZGKij7W1ac6cO8wbj1/i8LE9NLRVMDzZS/94F9deusQL18/wzodv8uRbj5jeOcHq+hKmNB0SeSJWm4kEYQxeAgE7Avx+vyvBy5sgfz/PkjUvLwE+vgLPMjUvgQD/gK1s9RHgu837DwLJXgIBvr6++Pr6/lfVhX/N1uTtvQEb/8PbmQQbv2oFh2yno6ue1vYqOrpqae+s5uEbL/HZDz5hYrqL4bFW9qzPcezEbq7dOMuxE3tY2z3HvkM7mVkYormriub2MmobCygpd1BUaqW6LpO5xT4OHF6ko6eW+uZSpndOsLi2k7L6GrQ2O+aMTNJcOaS58kjPKvqGIqG1uDClZ6NLy0Brcf0BRGyqE/q0bA9EaExudJYsNCb3N1SIzc+basOmapGcavNYlb4OERKl2aNQJMr0iJKNJMkNCKU6hFIdEqXZo1jIUmxExqsIjpQSLVQjlBoQSg3IUmwYrHmoDW7ECgvRQjVqg5vC8layC+uxukrILW6kpKIFkUyPzuSmtXOU/OJ6lKk2kqQ6LPY8UrTpWOx5mKw5aI0Znla66HgFUoUJoVhDdLwCgyULvTkTtc5BVV0XXX2TVNZ2YLFnU1zeQG5hFTqTE6FEiVSpxZGZj868YdG1OQuorG6nuXWQvsEpJmdWOHbsArt3H2FxcTft7f2Mjc4yOjLD8NAERw6f9Fg+vw4R46NTTI7PMDUx+w2I+GN2pk1AWFpY9FzbvbaLfXvXObj/AAf3H2Dn4hILc/PMTE0zNTHJ5PiEByRGh0eYHptifGiMgb5B+nsHGOwfor93gI72Hpoa2+ho76Wrs5/mlk7KK2opKKggL6+MdFcuOuOG3StetJGJEKtS2R4WQbRYQrJRizkrnYX1Je6/fZ/1E2uMLw0yuzrI7Eof0wtdrO0dYf+hGU6cXuHshT0srw2xtDLAwSMLTM120dpRSmVNxh9ttuvsLWHX/gXURjX+wWH4B0Xj6xfHNr9EfPyEBEXIiE1SI/ANIiAkgtmlFe6+8hpT80s0tnXxs1/9Jb/7J/jdP/0z/+Ef/hP/4R/+M/8FePz+t0hz56K1u9A4MuiamaOkvZu08kqK+wfI6+ulYKCfzrUV2hemyGuuIbOuHHtpIanpDmKkCjRpbsJiZKTqMoiOU+PKrMKdXYPWkI3GlLMBz1I9lowyVMYsUi25RIt0bNkR78lChCeoPbshIoSphMQqPTamzXB1ZLyKwHAxEmUaSq0Toy2f8FgFSXITGlMWOUUNOLMrEXgFI1VZCY9VEJukQZZiIz27gtySNlJMuRjSS7BkVFDeMEi0yECEUEuKKRdxioNYiYkIoZbIRB3RIgPiFAf27BqqW0ZJMWVT3tBPcU03KmMWlU2D5JW3Yc2sQGvNR5hs8dTZKvRulIZM5FoXOlsBmUWN2LPKae2dIr+8hTiJjiSFGVmqHZUhg6hENbFiLWkZJSQmm1DqXThzq0g1Z+HKq6alb4qcijYae6fJLm/GVVRHXccQrf0T9IzO0TM6gzu/FEt6Bl5bt29srfby/kal95/6+eGZ+EQFqTobkzM7Wdl1gKnZJQ4eOsaVF6/x+O0n/PiLH/Gzn/2En//iSz77/ie8/fh17t27zpGjB7DY07GkZ1Df1M76vkN85zvf5caNG+zZvca9l+5w9cXL3Lp5nZmpac6fP8/rbzxibmknS6u7uXrrJbr7pyipaMHhLkEk0xMeLSVBlEpEjIxtAdH4+kfhFxhLrFCFSKYnLErC9h0xG8HqHTH4+Mcg2BZBSJSMkCgZAq9gUo2ZZBXUERaTTJLcRN/IEuFRcuISU0jRprPVL5JtAdEEhSWyPSgBn4B4wmJV+IWIiExIRay0keYqwzdQiN5agGBbNAJBCJEJqcRLjPiHivH2i8XHP454YSo11Z1cvHiDF6/e5Mixo7x47Sp37t7j0uVrXLp0k+Xl/cTHK1hY2MMn3/mM+6884JUH93n7yWMevP6Ysxeu09zWT6regcWey/agOIRSHeX1XZy5dJtXH73P6fPXuHrjHmfPXGRmeoETx06yf/0Aly9e4sKFi6wfOMr00h7iJBpipRoyi6p58OYTvvvd7/PVL3/Blz/6jDvXX+Ta5Su88cYjXrr/kN6RGRq7hskurceeU8bS+nGuvfyYvKo2tkeICE9SI9Y4sORU0jm+TLzSRrzShjG7ihCRjq1hGyHpeJkJi7uE8sZegmIkeO+IZEtgFAkKDUOzO3Hkl274LcVqVCY3KeZMSut66RpeIjxJzfbIRLaGxROaqCA4VopQYWDvkfPklTUilOrYFhiLf0gCMYkp+AXGItgSTEBwPH6BsfgHxREYuqFU+IUmsiNcSkCElNA4FQpTFjpHEbFyA2qLG5kmDU2ai7rWbroHRkizZ5BfUIpKqaWhvpU7t+/z0t1XOHTwGKMjk7gzcigqKuHevfu8//6HvPvuM1599VU++eQT3nvvPU6ePM2J42cYHpqgqbGdUyfPc+3qLfbvO4w7I4dEoQSRSEJyshKNRofBYMJoNGIymbBYNtQIqyMDV3YeGdk5iGRS4oUJ2Oxm8vOyKCnMoiDTRndzBWM9DaxMdrM81sl4ewVDTcU0FdlpLjHTVm6lKF1KujqCXLOQPEsihTYxLaVWDi31MzfYwHB7JXazjuioCBTPa19vP/t7WvuXNxSJ0A07U3l5+XOI2GhxkohlVFXU0t7awfzsHN1dHfT1dnLk8D6WF6dob6qhpjSX3o4mJka6mZscZuf8GCODXUyM9tDV1cT+/cs8eHCHH/zoY27cvMTkzCCzC+PUNVZQUlVAmtOIQiMlSR7PVv8thEYEIvDa2LwsEAgIDQ3+fcXptu34bfNni8AbH+/fb/D08hbgtbmE5/lCtW1+Phs3OK8NYNju74e/vz++2/zYqET9V16qvb3ZsmULPj4+bNnyPz4k/Ldmi8+GLJ6ZZaerp5G2jmqGR9t54dJR/vyrX3Dm/EGGx1qZXxz2QMT+gzs5c+4wJ87sY25phLbeWtq7N0CivimfxpZCOrsq2LV7nENHd7JzbYLewWaGpvpZWV+hta8bo9OBweHE7MjCaM/CmpGPzV2AwZaJLi0Do30jdK1Ly/CAxL9UJFIMdk9QWqlNR2fJwmjLRWNye8AgOdXmUSL+JURstittKhH/cjbzFJs5iE3I2LQ6iZKNJKeme+xMomQzYoUFodRAVEIKYTHJiBUWQqPlyFJspDmLkaXYECWbMdrySXMW09o5SqxQhTEtmySpDqFYg8NdQnpGMTUNPVTWduLKKkOushCToPTYlkQyPTKlGZM1B5XGTqreiVCsQZJsJC09H2NaFg53MRZ7Np29Y9Q0dKIzOamobSbVYMVsd1Na1YDDXYzdVUhP3xRFJQ3k5FeQk19BdnYp+fmVZGcXU1RURX/fGD3dwwwPTXDm9AscPnSCzo4+j51pEyI2LU2bdqa5mXkPRGwGqDdn83hh7veQsRmu3rd3nf3r+1iYm2d2esYDEJszNjLK8OAQ40NjjA2OMjw4wvDgCIP9Q/R09dLa0klDfQutLV10dvTR0tpFRWUdRUVVFBZWkpFViNHixJDmRKrUIlZqkaq1hCUk4r0jEKlOgzEjHaUllZbBdloHm5nfM8WeIwscPr3CnsPTHDw2zwcfvcaPvvgWP/jxB1y8cmRjN8pEKx2d5fT0/mED09dnYqaZvYd2ojSmsC04lMCIBILDxASGSNkekEhIuIzg8CSi4sWERcWya30fn//kp5w8ewGnO5dPvvtD/ss//hP/8f/4Hb/7h//ED3/wBRPjM8hlKkJCo4iKTSRRrmZ+z372XbhM/fgktvpGHB0dFE9PkTPcR/3sMH2rk0wdWKVusBut00lgTBzSVBMRccko1ekkJGlJTDIgV9pRa90kq9KRKWyY7EWIFFYCo+REJmoIi09hR6TseYukxAMTm1mIoOhkT1PT5nGCRE9IlMyTKdKas1FoHLjzaiiqaCNaqCZaqCbVmIk5vdCjXIREyTA5CskuaiFWYkKTVoDanEd+RSeBUQpixEZixEaiRQZixEZEqnRUxhyUhmxEqnTEKQ7U5jwUpixM7jJ0jiIKarpoG1rA5C4j1Zbv2ZYdKdaRmGJDYy9AbnATIdKSmGLDnldDfmUrrf3TqC1ZhMQlEyvVYXQWkp5bSWpaNkZnIdmljZhcRaTnVtLUM0FBVRsp5kyMzkJyKlqo7x4no7AWo7MQa1YJcp2NJKUBmcaMKT0TbZodL18/BFu2IPD2RuC95TlQ/OmfH57JL6ylrXOI3IJK5pd2c/LMJaqqG1jaucau3Xu5/+or/PCHn/HLf/tTPvrWM1595S5vvvEqt+9cJ0WrIyJWSENLO9PzS+zZu48TJ05w7cWr7FpbYdfaCmdPn6Guro629k4GR8fQGMzozFZKKutx55QjkumRqyxExsrxC4wlIkZGaKQYsdyAWufAa2sozsxSJmZ2oTG4EHgHERIhIjg8iS1+0egsOUQL1cQkpmKw5mFxFLEtMJ7QaDlCqYHS6k46e6YZGl3G4S5BobaSKNESHCklOCqZOLEBgSCErTs2gMI/VIx/qBjfQCHNXVNYnKVsD05CIAhBsC2asFgVoTFKtgbEsyNISFhYIkNDU9y89RIvv3KfN996g3v3X+bl+69x9+5rnDnzIsnJRiYmlrj38mu8fP9Vvvzp5zz94F3uvvKQV19/SkfPOCHRYoRSHZn51ThzK3jr2af85Ff/jpNnX+TE6Ytcunydk8fPsLSwk+nxCW5evcb1q9e4du0GN26/zNLuQ4iUJgIikzC78jl66sLG8rhHb/KDT7/Nk0ev88aD1/j44094651nvProPcYXdlPe2M3uI+eYWT3I2pELqK05KM2ZbI8QESUzYM2rZmTxEGJtBmESA0KNky3hEhJUdnSOInT2POLlBvzChaSYXXjviCRWlkJogoQwoRShUotPUDQC/3BC4mSoLVkU13TjyKtia3As2yKEeAVEbvRh+4WjT8/lL//uP5JX1khAqJCQKAk+/lFsDYgmIDgen+0RbN8RQ2CokK1+kQSGJyHYGk5AuAj/cAkC30iC4lLwj0pGqnOhdxajNGagNDpp7hll79EzjEzOY7Y6saQ5cDqyaGxoY++egzx98j43rt+hv2+YY0dPcfbseX75y1/xzjtP+fzzz3n33Xe5c+cOT58+5cqVK1y6eJWX7r7KieNnOXL4JOfPXeLdpx+wa20ds8mGQqFCqUwhJSWV1NRUtFoter0eo9GI0WTjAw/HAAAgAElEQVTBbHdidrpxZOYSlyQhQSTGlm7HYjGRl5tJXmY69RUFdDdVsjDWw8pkL8sTXazPDTLZXUdziZnmEjMlTjnZpgTKXMlUZqootInJt4gpd6fSVOpgoLmY0e564mOjSJZLqWkbRyoREx4WiixZQ8/0EY+dKSwsjLCw8Och61CkUjlDA8PsXz9Ae2sb9XU1HDq4zoH9u+nvaaetuYbhgW4WFydZWZplffcSqzvn6GpvoKgwB5NJTX1dJcXF2YhF8UTHhLBlc8Oyt4CAED+8fJ/DwNdakLb7b8PX1xfBc4AIDgzCS+CNl8CbkIANsBB4CfDe+hw4PAvXfPD28Xou/Xo/B5LnwPF8n4KXt8+Gz1QgwMvLiy1btuDt/cflYS8vLw9geHt74+3tjZfX/wT5CK8NkBCJ4xkc6qKxuYKJqV7Ov3CYP/v2Mz77wScs7hxheLSdg4eXuXL1FOv7F7l3/xovXjvNyu5pugYbae+uoqmtlLbOCgZHGpmb7+XsuX0cObbGhYtHWdg5wcBYD6v7VhmcGiU9JxOd3YbeuhGUNjtyMNg2MhJmRw7WjHxSDHZPkHpzNOaNMLZSZyVZY/GoDmqDC4ujgPTMUkz2PFL0To/KsBm03rQzbULFpprwL3MRX4eK5FQbYoUJidLssUQlSLTEJKYQL9YQJ9J6qmFjkzQeG9Nmjetmq8vmOVdOFWnOYpJT07FllJIk1eHKKiM5Jc3T0mSwZHHh8kuMTa0yOrlCRna5BxQUaisqjR2Hu4S8ojpM1hxPLaxYbsDuKsLqKCAuUYXDXczEzAqHjp3HZM1ErbNhdWZTUlmPItWIPSMXiz2XwtIGLly8Q11DD5k5pZSUN+ByFVBX10FLSw95eWXUPm9oam7qoKW5k/a2HsbHZhjsG2V4YJzR4Ylv5CI2chBLLMwtsji/9A2AWJzfsDctzM2zsnPZozYszM2zc3GJlZ3LrK2ssray6gGIibFxJsbGPUrE6PAIg/0DjPQPMzY4yujwGKPDYwz2D9Hd2UNzUzt1tU1UlNdSW9NEVXUDhUXl5OeXU1hYSWZOMWZrBhqjDZMtA1mqjgSZAqlGh09QCEKVirhkGba8DFLtevROPd3jnQzN9jCzMkTvaAPD02188dPv8Ju//xWP37nPg4c3ePmVFzl2co39B2apa8j+owCRnSOjf7CS5b3TSFJlbAsJJkooRSjSEROfin+giB3BIvwCogkJj0OmVPPlz3/BP/5f/ze/+vO/oK6+hRs37/LPwO9+9zv+83/+Rx4/ehupOBkfwVa0aiNBgeEkJCVjycihsruf5tk5snv7KJ6eYuLqZcYunqZiopv+PdMM75onu66C5DQTUTI5Zlcu0lQLErmZvMIGlCoHUlkaelMuQpEBociARGlDpnawPVREQIQU/3AJ20KSPGHq8AS1Jx+xqTwExyiITNR46l9DomQkSPSERsuRq+2482qYnN9HbfMgKfoMYpM0CKUGNKYszOmFJMqMRMar0Jiy0JqzySpsRm8vJtWST2SiDpEqHVtWNYVV3ci1buJlFpKUdjRpBTjz6rFn16A0ZJOosCFSpZNRUI/ClIXc4KZrbJnO0Z1IdS4sWRVEiLSewhi5wY2zsB6Tu4x4xUbGoqiui+mVQ8ztOkqKOZMYiRax2kpOWROl9d0ewHAV1CBKSUNnz2N4djeLe09QVNOBxV1CijmTzOJ6skoaaBuYond8EaMjF2GyBpMza6Pa2mDegAifbRsQ4ev7e1XiT/382Jyl1UNcuHybnWsHKa2op6W9j8ycQvKLy7hz9x4XL1/izLmz/Pvf/j1/+7d/zbP3n/DSvVscPHwAY5qd0Kg4Ll+7yYcff4ez5y7w9ttv8+r9Vzh7+gxHDh3m1o2b1NbWE7AjhESJnPhEKT5+wUiSdQQExxGXmIIy1UZ0vIIdIQkEhSUikumpb+6noKSB9YNnuXbrIQ/eeJ9YoQqBdxAC7yCi4xUEhycRHJ5EokTL+sGzXL72CifOXGN6fi9qnQNf/ygEXoHIFGl09kwTEad83u/rJCYxFb8QEduDk9gWlIhvoBDfQCHbghLxC9kINQVGyAiNUeIfKsZrewzbg5OISdIRJdSwPSgRb59wYmJklJXVcfLUGY4cO8rZ82d48dpVXnn1NV6694B7914nOVmPRmOhobGVW3du89HHH/DoyVvcuvca3/7sp1y8fp/CiiY6+qZo7Bwhv7yJD77zBT/+2V/hyirGmp7F6TMvcPjgEWYnp3jh9FluXbvOvbsv8f4Hf8b5yzc4fuEq7YPTG7/4Gx0Y0pycPHmat15/yAdP3+buzWucOnGSAwePsrZ+mOW9R8ivaKS8sZvu0XmqW/spru/G5C7BNyyRBKWZbZESTFnlOAob2RYhwzdKjiAwgXCpEaO7guqWYfzDkvDyi8IvNIFYiRq/sHi2BkUSGBWPf3gMPoERbA2KxjsgArnGRnRSCkkKM2ZnEdXNfWismQh8gwmMSsInMIrsklp+9tXfUVTZjF9IHD4BkRhs2YiVRoLDE/H2DSUwNIGtfhswERYjQ+AThm9QPFuDhIQnqBHsSMAvUk6MzIxvmAh9ej4C7x3obFl0DU8hVeiJTZDS0ztEf98wNdUN7Fs/xOO3nvLhBx9z7doN3n77CR9++BGffPIpv/zlL/n1r3/N06dPeeGF85w4cYxz585x6OAxLl28ytjoFOt7D/Lagze5feseN27c4uTJ0xQXlzI/v8j4+Dh6vR6VSoXL5cBg0GGxpmF1Z6Ox2jGmu9gRGoH3Nn/CoqIJj4zA5XKQm+miuqyIpupSeltqWZ4e4tDaLGtTg0z3NzPZVUpRupwso5CyjA14KLCKqM3R0VRopjJLy3BbKX2NhdQWZ9DTVktCXAxRURHIlVqPnWl89QISuZrQkBBa+pfR6w1Ut45T2TRKZEQkJqOZxvomOtraOX/uDHdu3+Tle7e5fOk8p08dZXFhhuKSPCorStBpVSQKY4kID/qjOxM8G5f/G7Wpm9Dwr8/vX4T/6DyHhj8+/x3cgP+E4+Pj7QnqtbXXMzDUzpFjuzh1Zh9nzh7k8y++z6/+/Gd8+5MPufziaQ4eXuHi5ePcvfci12+eY2l1gsnZPvoHm6lvKmR+YYCDhxaZnevjzNl1Ll0+xqEjqywuTzIxN0LvSA9zuxbILs1Fb0/D7HR71AeDLZM0Vx5prjyM9qwNu5LV7ZmvKxKbSkSqMcNTyZrmLCQjtxJbRvE3FIpNmPg6IGyqCpsh6c1GleRUm8e+tHlts/518ztftzkptU5EyeaNXnm5CbHCQpLcRJLchFRlRa62k6LPICYxFZO9gMHxFYoq2kiQ6ElzFlNV10VtYy/l1e1Y7HnkFNTQ0TPBybPX2XfoHKfP32T/4fO0dIygTLUhFGuwOgrILazF4S7B5ixELDeQlp6PxZ5Hqt5JSUULJms2vYMzjE4uMbOwG2dmEdn5FWhNdlJ0FroHxlBpzVjsuWTnV1Fb301OXhXprnwKimsoKKiitLSe4uJq6uraaGrspL6ubaORaXCcwYEx2lq7GR2aZKh/jMH+EcZHp1icX2Z1eTfLSysegJgYm2Tn4hK713YxPTnF9OQUKzuXmZ+dY25m1qNSbILF10PYm+emJ6c8OYiJsXHGRkYZ6OtnuG9DjRgaGGagb5CBvkFam9uoqW6gqbGN6qoGD0SUlFaRm1uK211AuisXa3oWqTozWpMVlcGMJEVDoiKVRGUKcXIFoUlJxChkuMsLUFrUpNpSqWguZmS+j9q2QsbneviLv/4J777/Ji+/cp1f/83P+PZ3nvDzf/s9Hrx2hYmpP6zErq6y0FCfTndXHmNjdczsHEaUIsE/PIxtQREkivXExKcSEZ1CSLiMbX6RePkEcODIcf7ir/+G3/3Df+Krv/gr5uaXaWxq46/+9t/x3R/8kKfvPmNkZIywkEgSE8T4+QYSGRHHjtBoAqISEARFEKzWEmqzss1sQNFUj32wk9zeBo7du8jZl69T3ddBqDgRldWG2uwgJFZCisaJzpi1ARCGHNJd5ahSXSRJTITHqrA4S4mXmfAPl3hUhuAYBeEJao8VaHuoiBixnh2RMhLkZsIT1BsAEaskTqQlWqgmMFyMO6+GVGMmO8JEpOgzCAhNIk6kRa62k55ZjjuvBnN6IXZ3GZX1vbT1TNE9tIxSl0WC1II0xUmsyIgurZCc4lYU2kxkahdxYhMihR1TeilprgrUxlx0aYVkFDTiyq9Da8slxZyJLbuc7NJG7DkVqExuxGorcTI9Uo0dsdqKzp5HVkkDjrwqNNYcrFllvPnup+w/fpHEZAO2zBKUegdxEg2tvROMzu4iWWtHY8kkLaOI9OwyHDnlZORXkV/eRFldJ6lmNxpLJnpbDhkFlTR2DTMyvZPOgQkKK+qwufNINVuJiE1A4OWzMVu34719+wZQ/HfwDBEIBAjyimo5evIi3/vhz7hy7S6NLd109Y7Q3NbNnr0HOH/hMgcPHeHylaucOnWKI0eOcPXqFQ4ePoTZ5mB7YChLK3v487/6Gz7/4qf82cef8PbbT3j5pftceuEy589vhIkXFlfR6C3PmwiiEfgEEytUERIhIiA4nq1+G/72TXnXmJZNXGIK+w+f5/HTT3j0zsc0tQ2RlVfFVr9IBIId+GwPJ1GiITu3kgNHzvPygydcvfmAy9deob17nKKyJo/1xW9HPBFxSvxDEhFKDWwLjP8GQGzdkcDWHQkekNgenIRfiIiAMAm+gUIEvlH4BgqJFelRaDNI0WcgV5jZsiWYoOAI+geGOHn6FDdv3+DlV+7z7U8+5eHrj+nuHsbfPwKhUM7k1BznX7jA8ZNHOHnuFD/+yS+YXd7P1OJebr78iI8/+xmXbj7AkVOOyuhArNQj8NpGVKyI/QeOcOTQUXo7u3jh9GnefO0hDx+8ztlzF2npGKS5Z5Ty5n4UJjfO3Aoqa9s4d/4SN65d5+D6XkoLC5BLk5HKlCSIFfiFxRMQIaRjaIaGrhHcRTXYcyoQqiyINXZUliwGZ/cytLAPR1E9QfFqwkV6AuJTiJCZkBoySM+tZFtwAsHREgIjRfiFxSNM1iBR69kaFI4wWY3enkFmUSUhsRIEW0OwZ5Xy0sNnvPH023zyw18wNr+L4BgxMeIUgmPERCUpOX3xFgPji0QJFQxN7qS4qoXIhGR8tofjtTWEkIgkwqLE+AVuWNt8d8QQFCVFIAhBsD0a32ARO2KUCPxi8Q0T4ReeRLLWzuzKQXYdOMX8znVKK+o3vLJl1QwOjPLWoyd88flP+bOPvsOTJ+/y5Zc/5e/+7t/zm9/8ht/+9rf86le/4tGjN7h8+SKrq8vU1dUxPT3LoYPHmJyY5cL5y3zy7e/xztvv8fDhG1y9ep0XXrjEo0ePuHnzJjU1NaSmpqDXa9Fo1KQ7HZhsTqzubNwFxSRr9TS2bah1XT3dtLW1YU0zU15cQEN1OXXlhfS01rK2MMHBtTlWZ0dYGKyjpdROZZaW+gIjDflGarK11OboqMk1UJWto7Ekna66AnqaylicGqC5oZLIiDDah1bpmT7iCViHhYUiTdZw6MoHHrBYO/0WA/MnECWJqK6qZm5mltXlFbo6OikpKUKlUiCTi4iLj8Jnq4Co6DC2+PzxhWtbvjbfgIA/cnP6r0GE4Ov///9DxP+r8fIW4Mqwsbwyy9HjezlwaJn9B5cYn+zm2IndfPuTD/nLv/pzvvzyR3zroyfcvfciL1w6xt4DC6zsnmJopI3O7lp27Z7kyNFlVtfGOXlqL0eOrHH69H4OH93N1OwQHX0tzK/OUVRTjM5m+gZEGO1ZpLnysGbke/IQm/MvrU2e1qbni+PUBpfHzqQ1Z3rsS5sAsKk0bKoRm3YnudrqgYnNa1KVBbnaSore+Q170yasbOYrpCoLGlMWKp0LqcrqgQi52o5UZUUoNRCTmOo5r9A4SNFnIFVZSTVmUlTRRkvHCOXV7dQ39zM4ukjPwAwzC+vcvf82VXVdDIwsMDq5QkfPBDkFNVgdBTjcJVjsechVFlQaOzqTG6nCRJJUR1ZeFZJkI6WVLRSVNVJc3kBeUTUVNa2YbVmY7W46eofp6B2mpLKewtIGMnMryM2vxplRTH5RNfVN3ZSU1JGbW05BQQXFxdVUVTZSX9dGU2M7ba3d9HQPMjiwUe86PTHP2soejh05yZlT5zl25CRrK7uYmZplenKG6ckZjwoxPTnF7PQMOxc31In52TmPCjE/O+c5/mMQMTo84slDDPT1MzG8sTV7MxMxPDhCV0c3jQ2ttLV2UV/XQm1NExWVdRSXVJKXV0ZWVhGOjDys6Vlo9BZ0RitqvRmpWkuSUoNQmUqsTElIYhLBQiFSowZNuolEtZihuQFWDy0wu3uUY+f38jf//itee+MeN29f5C9//RNeevkyR0+scvLUGqu7hjl8aIbV1T4mxuoZG6lmbKSa/u4CxoYqWd87xsTcAIHRwfgGhRAaI0IiN5OscqJIcREQlER4tJRktYGDR0/wV3/77/i73/4v/O3f/5Yz5y+jSNHR0tlDXnEZkbEJyFWpyOQpBPiHoEhOxcvLD7+QGAQ7whD4BxOo1qCsKEfX2oSyuYGYvEwsdf8Pe+8V3eaVZ/l+JAGSIEEQIAgCRCQIBjCCOedMijmKQRRJMecokhJJSaRyorJkWZIlK1g5Olu25VwOVV01VeVy2Z3cNTOu1dN37n24D3fdl999gAhLXdVdUzWzbvedOw//dYAP0BIkfDjn7LP/e+8ydp0/wsLRvWTXlqMwmVAHBuGh1OKlNCFy8yM1Yx3xCUUo/ULx8DIiUwSi0oThKtVTVtNJeHyeg2lQaMOQqoKQqoLw0YVjCEl0pFCvZUWoA2z4GiLxD4zFU2HCHJpIcUUr6blVBIQkoFAHU1C2npyiegKtSaRmV1BZ30V2YZ1Dc5RVUEtj2yCF5W1UNvSwrrablOwqrLZcQqIyMVvTUBuj0QUm4KuLQGOKxRKeRlBEJrrAOPSWREKjs8goqCE8IYvA8GRCY9OJTMjFEpWMNtCGyhRGUGQq7j56rDGZ2FLz6RtboKByPZuXDnDuyj2KKpvJKKzEHBpPiC0Ff1ME5vB4ouKzyS9vsB9EhMejNoTh5WfCGBRDQUUj3YObGZ/dQWZBJWU1rdS1dFPfuonGDT20bRqgtaOXmuY2mto6KFpXSVBYJM5uHj8CCZHo3xeI8PTR428Ioam1m5n5ZarrN3D46Fk2z29nfmGFE6fPcfDQMRaXVujs6iXaFk9CfAoRkTGotAG4yXwJtyVSsq6aouJyxidmuH3rPnduP+D6K7cZGZ5keGSSjRv7kCv1CM5e9nRGbx1SuR5BJEcssVucuUs1BIbEYYvPxl2qwVtpYnh8gUtXH/Dw9Q/54mff8uTjnz8VXptxFstISS+gp2eMHTsPceWV+1x55T7vvv8l51+6xQvnrzM8vpXq+o3IfQPQGMMRBCleShNObkrcZXrcvHS4eelwlWod5ealw12mx0NuxEP+VDvhYddgeCnNGIPiiI7NIT2zDL0+BLnCj8qqGoZGBhkZG6S3v4c9+/Zy+cp1Wlq6SErKwdVVRnfPALfu3Ob9D9/h19/+ii9//kuGxubYf/QFPv7yl7x861Vau0cwWWNRB4SRnldGZV0ztQ1t3L7zgNdffYPpySn2797FzuUVBvpHyMwpxFcXjEJnj303hCXT1DnE5ZsPuXztFouL25gen2B+do6WljZCw22o9EEEhMVhDo+nvW+ctPxyzBEJxGUUEZteSG1bL/O7V1lZfZHdxy5QXLeRiNQitNZE3P0seGiCURgi0AXH4qkMIMAaj8zPjODsSWpeKQ3tm7ClZNLc1cfSnoM0dw0QGpNKTXM3L16+y09+/jecunCDn/zsW9p7xhCcPBFL/fD2C0Bw8qS4cj3DU4u4e/tTVtOKQhNIak4ZDW29NLT10tTeT1xSLgZzJE5iOU5iBb7aEAR3FVI/u0e1k4c/LlIdWkscgpsvMj8zMUl5xCRk09kzSsuGbuITUsnJLuDI6gm+/e3f8rvf/Sc+/vhTvvzyp3z99Tf8wz/8A3/913/Nd999xwcfvM+jRw/4+OMPefToASMjI4yNjLN66BjHjpzk8dvv8/WvfsObr7/FvTv3uXn9FufOvsjtm7d49OAh+/buZmiwn+GhAfp6uxkeHqaju4/xmXlaO7rJLijm9IsXuPPgIY/fe5err1zj+PGjbGxvoTg/h/qqdTTXV7O+roKh7na2z0+xb2GIhbF2+lpKaa/JoaM6h6aSRNZlhFGWFk5NbixFqWE0V+XT3VbDxGAHu5e3EB0Vjkrli1Lp8xQ8PCOyXjrN0tFHxMTE4OnpSWpqKp6eUry95bi5SZDJ5Li4PONs9Mym3cvL03H9WcHyn0py/lNpz/9qAvS/BiL+VP1JkPH/DxDi6ipC6evNys4FDq3uZHHbJCu7ZlnaPsnitgl2rMxw8vQB3n3vdb7//m/49ttf8+jVWxw5sZt9h5YYGtnI8GgH+w8ssnpkmSOHd3B0dYWVlVlWV1c4fGQXW5em6BvZxNjsMGX1pSRmpZKQkU1cai6xKTnEp+U5tBGJGQXEpeY+1870zxmJ6ER7m9KaG9Nam9KaK9OaE9MaC7GWYB0ek+EAAs+CiTWAsMZUrGVEmEPjHa+vAZEwWzqB1gQS0kpITC8lOiGP4IhUQqPSsSXmExmXgzk00SGsjk0uJDlzncPOsqKuk6LyFgZG5tm9/xRjU9sYHl9gaGwrTa19LGw/SEZOOZExGWTlVVLT0ElL+yBdvZNs6p2kpr6d8qpmahu7qKrbSFRMGkGhsZiDoklIsbcppWaWYAmNwRafQWfPKPXrO1m/YRP9I1PEJ6WTmplHQXE1RaW1dPdOUlO3kcycUlIzCklNzae0tM7uPFfRQG1NM60tXTSvb6e+rpn2DZsYH5uhu7Of/p5hxkYmmZ6cZfP0PFMTmxkdHmOwf4iJsUmWFraxsGUr05NTzExNO8DDGkBYAxDTk1NMTUwyMzXt0EesMRRTE5P/IogY6R9mU2c3nRu77M5M7Z1P9RAdjs9bXlHraGfKyytzgAhbXDK2+CQiYhIIirRhDrdhDLOhsYQhN5px9fPDQ6smNCmWsKQoDrxwkNtvXWd+9zQTC0McPLaXv//dt/z8lz/h/KXjHD6yzIHDiyxtG6G3v45DB2c5fHCGrZs7GOqtZnyogcnheuYm2zh8YI7ZrSNIlVI8vH3w8TPh7WPBXxeDNSoXibcJd5kWudpEaWUtX3/3t/zwT/87f/39f+TOw9eJiEtBJJMj02gRXKWk55UwMDpNRe16Vk+cZXBinpT8UgJiU5BZrAhqf1xCrBhLigmqrSaioYbsDQ10zY4Tnp2Ck68cqVaHOTIGhdZCZFwWelM0EdHZ6E0xGAJiCbAkIPMNwhQcT0ZBDcXVG7HG5jhC5dZE0z66cNQBtqeOSAkYQ5NQGaOQqUMwWZPx0YWjMkahNkSQlFHG1h2r5Jc2ER6ThTYgmvjUYixhyRiD4rCEJRMek4U1OoMwWyY5RfXUNfdR3dhN/rr1TC/so3toK3FpxYTF5GAOS0KpDccYEo/eEo/OEoMhKIEAayLG4ET8zdFozbEYguOwxqRjDI1BZ44iICzO7rpmjbUHSgbZ3dhk6gAiYjMpqGgkp6iWwIgE0nLKae8ZIzAsnpKqJgpL64lPy8MYGIUxOAqZjwFfnQUfPzOGoEiCrPEEhsWSnF5EzfoOGlt6KCytpbC0lrqmDlo39lPfvJGyqgZKK2spq6iluLyanPwS4pJS0ehNz2ghnBFE4n9f7UxxqfnoTFbkvgaiYtNw8/Ql2BpLWGQiSal5bOwa4vjx89y79xbHjp0lIiKe1JQcxsbmad3YT11LF/XrO0lKz0UiVaLwUVNYUMZA/yhFhesw6IMQi71w9/TFzdMPZ1cfXCRq3GV63KUanMQKR2uS3DcAS2g8Pn6BiNx9EQQpaVllHD99mdfe+oRf//Y/cfXGa5gsNkSuPsTGpjI7t8jZFy9y48YDbt16xOVrd7h+6yEvnLvK1RsPuXn3LQ4fO0/zhn7M1jh05ih8NEE4uSmReOuQeNsBg7tM+wejHUDYRy+lCYm3AReJCg+5EY3eSog1gfDwBLzlKtQaLZHREdQ31jA4PMCxE8fp2tTH+uZ2Wls3IQjuBIeE09S8nraN62lqrsccbEVwkeDqqUBjCiUwLBaVMRRvjZnUvHXsOXyKwydfZMviTq5cvcGNG7fYubzCoQMHmZmaJjEpDYs1mrDYDEwRySgDYlAYo4lMKWDLykHOvnSVbdt30tvdR3lZBdG2eCzWaIIjkzCFxmEMjSEoKomiiibqN/SyaXiG6pZu0gurmNm2j+7ROeZ2HqGwZgOphTWoLTZEPgZcfQJw9THib47GRxuMrz4UN7k/uqAIphd3cvj0OWaWVrjwym0Wdu0nKimTlNwSphd3s3XlMIdPXeaFl27xwsWbFKxrQHCV4+qlRq42I7h44eNvISohC7najEITiIdCR3PHIP1j87xw8Sa/+8f/k1duvUqwNRaNLgh/XSiBIXEo/YORKIyIpXqcPPwRJBo8fEzog2JRqC1ojWFYI5MJDY/HZkvG3c2LzIxcjh87zZtvPOZXv/qa3/zmt/zX//p/8F/+y//G73//e7777jt+/etfcvfubW7ceIUvv/yc//Affs7q6iG6OjaxZ9d+zp19iXffecI7bz3m+NETHD96gpcvXubli5c4/+I57t+7w907t7hx/Ro3rl/jxPGj7Ny5k40dXRw5cZqJmTmGxsa5/+prvP7GW3zw0Yfcf/iAt99+kwsXzrFtaYHOjjYaairp7drI5OgQfZs6mOlrYWG0k6EN1bRV5rKpsYgN1TnUFyTSVJZGQ3Ea+clhrK8upKO5iqmxXj758B1eOHOcGFs0ISHBDvDQ1LUZtVqNSCR6pouGO+0AACAASURBVN/f6akewAVBcEIQnHF2FjnK1d3NoTnw9PJAoVDg7GyfWESiHye5vwQk/DcDCae/cBT+F4hYK4lEguAk0D+wiWPHD7CyawsLSxMcObaT3Xu3sHVxjPHJbiamejh+ci+P332Nb775Fb/57S95/a17zM2PMDndy+HVHRw/sZuLF45x+uQ+VldX2L17Czt3b2XfwR1sX9nC4Hgv6+pKyCrJISEjm/i0POJScx1aiJTsYpKzikjMKHguXG4tYO5ZMBERm0lUfDaRcVmE2dKJTsghIa2I+NRCB5hYa2myRqc9F0S3xjqsMQ9r1q9rIXSB1gQHiFh7zRQc+1RQbW97Co1KxxqdQUhkGubQRMyhiYREpmGNzsAanUFCWgmWsGSi4nNJyijDlphPVkEtVQ2byC9tYseuI6Sm56Py0xEWYSMzO5/0rELWt/WzrqqV6voOquo2UlnbTnl1G/nFtWi0Rjw8vfDw9MJfa0Lq5Y3MW4FcocRdIsVoCiI1s4TAkFgSUnLpGZhkefcqr7/9EW+++xHRMXEofHxR+qrwlvvg5SUnLaOIopJ6isvqWFfZRFFRNVVVzTQ2tlNdvZ7ammbWN21kfdMGmhrb6OrsY3JiluGBcYb6xxjsH6GvZ5De7gEG+oYZH51g8/QsszNzHNh3kJUdyw4GYo2ReBZAzExNMzk+wcTYOFMTk8xtnmVhy1bmZ+fYMjfP5ukZRxvTmsXrYP8Aw31Dz7kzDfQNsnFDBw31zbS2bKSleSM11Y2UlFZSXFLhABH2dqZs4pPTiEmwMxEhUfEERcT/CCIMFvyCrSgtgfiYjSjMatoGN/Dqhw+YWBpmeLaXkakBPvzkMX/7/ddcv32BN966xQvn9tE3UM/EeCvbl/o4cniWrZs76GgtZGygjuWt/exbHuPo4UV6+jfgq/VDqdHjrTTi7mlE7GHE1z8KicyMQh2Mh1KLnymIq/fu88lf/YKbr77Owq79GEKiMEfG4aUx4ir3R6YOIC69gNS8ddhScpEo9bj56jFEJ9I4NE7X1m20zC9QOjyKf3YOivg4qgd6KWpuwF3nj7OPD/rQCIKjExF5+CHzDSQkLI3o2DxUmjA0xmgS09eRnldLYmYZQdFpxGesQx+cgMTHjIcyEIU2zMEymMNT0ZhjMIenEhSVQWiM3W41vaAOS2Q6xtAkB1BIza7ATx9OoDWJyLgcMvNrCLNlEmhNIj61mJyiepIyyoiItWczlFZtIK+kkYj4HCobO0nMLMNTacRXH4bOEo2vPgxDcAxqUyQ6SzT6oFj8zZH4GSPQBESgCYhCbQjDPyAcjSmUgKAoQqOTiIxJJTgygcAQG2ZrDBq9PbC2qq6N5o5+YhOzCIqItyed64LILaxkec8h6ho3UFhWTXRsChqDBaPZisJPj8JXh6+/CaWfAZnSHz//AAKCI9AagpBIlXjKVHjLVXjJlLh5eCPx8EbiJcfNXYrgJELiIUMs8fhnAMIFJ7Hrvy9htSU8joi4NKITM8ktrCYkPBEPmT/m4BgCAqMxW2ykZ5axsXOU8bFFQkMSCDBFkZ5Zxsc/+RWf/ewb3nn/CzZ0DmI0h2OxROCnMqDy1eMkuCNx80EQPBGcvVH6BeMpMyGI1CjU9uAwFzclSrUFwckLnSkCW3w2giDFZLERFpWKvyGMzNwKcgtraGjuoais0W77KteTlJzBrp37uPzyK3z40U946eJVTp85z+DIJC0buqmqbyE9uwRrZCKZuWXoAsPJLKgkMj4TD4UOqXyt9Hh6a/H01uEhs7v+rLXKiNyVuHmqkfvaQY67VI2bpxpvpZHY+GxSUvKQeSufOsK4EhkdRnhkGLbYGARBhCCIcXKSIAhixK7ueCtkuErsgk83dw+cxR4IgtjetmQIxhIeh5evHrUxhJr1HQyMb2b12Atcu3mHU6dfYNeuXazsWKavb4DwqDjUxhACwpPwCYjCNzgRU0wOhogUyurbuXzzIadeuMDY6BRJiWko/XRoTKFYIpLQh8SgNUeQkJ7P/sOnuXr7VQ6fPE/P6CxJ2SVkFVeTW1ZHbVsvkUk5BNtS8fa3IDeE4KO34uFrxByWgD4wGg+5HoUmkKHJLbz+7ifcfvQWF67dYPfho2waHMcQFIngJMFDoaN3ZJbrd99mx57jLC0fIj45Bw+ZGpmPDk9vDV4KLWKJD4KzJ57eGkTuCizhcRiDozCFRLP70Em++4d/ZG5hF/FJmUREJ6LwNeDjZyY1s5TIuCy81UEo/EPw8DEhOMmQeBvwN4QRGZNOZvY6JBIlguBORnoO/f2D7Nixwvbty3zwwUf83d99zz/90z/x+9//nl//+td89dVXfPXVF1y4cI4TJ4/w0sUXuX3nOgsLWxgeHGHHtmVOnTjN/bsPuH3zDsePnuDFF85y785d3nrjTS5feplbN69z/94dHj28y6uP7nHp4jleOHOKkZERbty4xcLCEidOnOD+/ftcv36d69evc/fuXT744AM+//xzfvrTn/LGG6+xb+9uens20bFxA709m5gf3sT+xWmWZ4YZ62qmv62apnXZFKVEUJIRTWdDKXkp0VQUpFOUnUxBbgYHD+yht6cTnd4fkciF3Nxc5HI5giAgl8sprtnE/MG7zB+8i81mewZMuCByccdJED+9r0U4Oa05GDkjk8lwd/d4ZnP+r49/rMXp2VanPwdI/KXj/wIR9n+DRCJBEARSUhM4dvwAZ86usnVxnIWlcbYsjDK3ZdgBInbtmefQ6jI7d8/z4OENfvGLr/jlL/+Kx49f47NPn/DlFx/zs68+48l7b/L+u29w5841VnZt4eDqTo6d3M/s4gQtXQ3kFOeQmJlDQnq+o9bamZKzikjKLPwDAPFsxSRnP5cTYUvMJS2nnJyiWpIzSx1tTmvjGmthz/3JJy6lwAE+1tqT1tqYImIziYjNfE4vYY1OIyAkDmNQjKMFKiAkgYAQu9VraFQ6IZFphEalE59aTG5xg4OBSEgrISI2m+CIVMJsmXazj55xTAEWvLzkGAPDSU1LJyAoCoWPL/GJ6eQV1VJe3UZWXiUJKQXEJ+djjUjEXSKlsXOO8qZB3N098fHTsHTkEUtHXkWjN2IKCObWvbfp6p2gqKyO+cXdTG7exuMnn9PY1ILBaCKnuJYdx1+nuXsLHp5exCdkORKr11U2UVxcQ01NKxUVDfYqr6eqspHGhlY6O3oZ6B9lZHiS7s5+e0vT+AwzU3NMT84+lxOxeXqWfXv2s7Jjmc3TMw5gMD465mhdWmMh1hyYJscn2Dw94wAcW+e3MLd5lomxcUaHR55zaBodGGFm3G4pOzUxzcTYJJs6u1nf1Eb7BjtzUlVZT3FJBSWldlH1GohIzcglNTOH+OQ0ImMTCY1OICQqEVNYHP6WSHxMobiqtHibTKiCg/DQKSlrqeLRx6+ycnQ7i/vn2bl/ic7uVt585z4PXnuFy1dPs2f/LB1dFYwMN7G8fYBdK8PMjLfR11HB1NB6tm3uYffiMEcPLFJdV0ZASBD+RrsTk9GShLdvOGKPACRyC1KlBZXJiqefntbefvadPsvMym7SiitwVxnw1JiRaUPQhsThpjAgOEuRaQIR3BUoA8KQai0IIimCVIk2OpHKniHG9h6idXqetuk5OqZnSF+3Dk+tAW99IFI/E0pdCB5yI376SFKyKomOL8IcmkxyViUl1RscmgGFLpQQWxZaS9xzDISPLtwBHvTBCVgi0wmxZWFLKSYmtYTq5n6Sc6qwpRQTm1yIOTTR4dC01gZoDIrDU2EiOCKVyLgcYpMLHUA9NrnQYU7gp7eiNUegNoThqwtGZ44iONLOJOoCI+3hkOH236reEmVPmQ+MtJsjmMLQGCz4G4Mwmq0EBEdgCgxDrQ9E6WfAR21ArTUTGBpFdV0LIRGxWCPikKt0hEXG4yqRIZEqSEjOwNVNiourJ4KTq30v97SkXj4ILu7PXfuxRH+wnjo7uSJ2dcfZWfTjGvMMc+7k4oyL+Bmb13/z9eNpRcan07ihh9ySamISsqlp6CAuKRd/QxhKVSDuHv4Igjeubv7ExeaTnlZOSFAqYlcNYZHpNLT2MTW7QmZuOcWlDSxu30dpaR3OgicqpRGVyoxK/TQczF2HyFWHRBaIp9yCs9gXkbsvWmM4Mh8j6dnryC+uw0msIDouiyBrAoKTF+5SDUq1BVt8NjkF1Wj0VgRBQlx8Mlu3LvLSS5f4zdff8dbb7/Hrr7/l+o27HD/1Iovb9xARk4RCZcQamUhQhP20QWuOQHDyfAoUNHhI7aPEU42bpx9uEhViiS8eUg1OYjmCIMXFzQdXd1+cXRU4uXgjdlMiCJ64uHghCCJcxCJc3cXIfbwcX7rUS4GHpxxBcHt6g9lvCifRM5aUggh3iQxvHzVqfSDBkQkOCj+rsILuoSleunKTh6+9zUsXr3Dy1BkOHVpldm4Lm7fuoLa1m+T8KpSWOJRBSQTEF2CyZZFV1siO/cfZe+g4Y+MzFBatIyw6AXVAGDJNEL7GcPJKa9hz8BjXbj3g/qvvcvbCKyztOsTQ5BYiEjJRaC34B0bgb47E12jFTaFDpglEpgnERxuMt8pMeEwGsSl5xKbk8cLF6zz+6HOu3X3A1Tv3uffG23QODKM2BqHQBGAJT6CupZuZrXs4euZllnceIdKWguAiReLlh+AixVupx0uhxV2qQir3xxIaQ1FFAzKVAb0lgrZNQ/SPzRIcHsP4xGaGhifIzCzEHBRlp+RzK/DTW1GbIgkISUClC8NPG0JaVhnRMRmEhyeQnV1K8/oO9u45yMGDh9myZYFdu/bwi1/8ku+//x0///nP+cUvfsE333zDt99+y3/+z/+R999/lycfPObBwzu88eYjzp49w9HVIxw6cJgTx05y45WbPLz/iAf3HvLao1d5953H3Lx+g5cvXuLunVvcu3ubu3ducPPGVS6+9CL37t7kzOmTvPv4bXYv7+DK5UtcefkyZ8+e5ejRo1y5coXPPvuMJ0+e8LOf/YwffviBTz75hImJCRob17NjZZnRTRvYNj3K7q0z7JgeZqa/g66GcmoLMyjPSyEnKQq90gOL3hetyhuRIKDR+P3RjAO5XM7Rq18xf/AuOTk52Gw2dp5+i5iYGNaAxNpk5yr2RCzyeDoBOuPiIsbX18/BUAiC81OA8a9vwv8YgPhzQcR/H5Pxv0CEIDgjFotxchJQ+nqztG2Wiy+fZmn7FJPTvczOD7F1cYzpzf2MT3azbccUK7vmmJjqZcvCKIvbJjh4cAeHDi9z5tRBHj64zscfPub9997k3Xde4/vv/5YnT95mZfdWjp86wLHTB7ly4xIVdeUkZdnF1IkZBQ4gkZhRQGJGAUmZhQ7AEJea66hnQURscr4jOC4lq4yi8vUUrmsiJauMiNhMYpPziU8tJDG9mPjUQuJSCohPLSQ1ex3ZhTWUVrWSU1RLTFIegdaEp+xCqgNEBFoTiIzLcrAZa3qLQGsC1ug09IExDh1EaFQ6YbZM4lKKKChbT11zH6nZFVTUdZJb3EBMUgEJaSXEpxZTXrORlLQc1BotE9vPcuDCB3RO7OfYtZ9S0zaGj9IPs8WKJTic0DAbgUHh6PRmdHoznlIZWw8/IDk5FU+pjMXVRywdeYTWEIDMW0F0TAKPn3xJZnY+qenZpKVnExYeTWVtM35qDSHhcVx+5wcSMopR+euQenlT39hFeWULhSU1lKyrp7i4hvr6dpqbO2lp6aJ5fQdNje20tXayqaufnu5BOjt6aWvuoGtjL4P9I4wOTzxTY4yPTjA2Ms7c5nkHIHg2OG6NgZiZmnbkQIyNjDIxNs705JSj7WnN0WlyfMLh0DQ5PmEHEv3DDhCxZifb293H+qY22lo7aGxopaK8ltKyKioq6ygvr6egoJzMnGKycovIKSgmKS2dyNhErLZEQqOTMEckoAu24WeJxM3PgNhXTUCMDb9QM4uHVvj82y+4+/gWB1/Yy5FT++nua+Pi5TNs3znD0o5x9h6YY3JiA3t2T3D44AwLs53MTbSzY0s/SzPdzI93sn/HJJfPH2VgsJv03FwCgqLwlBkIjcxBrY/DRWLGWx2Jq3cArko9LnI/UorLmFreRUFjCz6WcPTh8eRXbSA+uwrBU4eHXxDuvoFItaEIEj8EiS8SbRAilQmZPhixUo/gIkVwkaIJjqaipYvpHXtILSpHpPDHw9eASKpGExBFoDWFuOQysvIbMVqSCIrIpKyui/jMUhSGMKLTiiis2YDWEoc6wOYImPMzRaMyRqELiicoKoPg6EwCwlIwWZMxhCRiDk8lMavCwUR4yI3ozDYCrUnkFjeQllNJoDXJYU4QEJKA0j8UL6UZX62VyLgcyms7qF3fS0ZeJaHRKWhMoZitcYTFpKA1R6ALDCcwLB61MQRdYCSGoEh0gZGo9EEoNIHI1SZ7h4PKiNTbF0+ZEolUgatEhourJ04iCU4iCS6unvYDXidXvOQqngMATq52bYLwh+Ut90UQ7CzCs9clHrLnrolErg6DEGfBvh4/q/V71g1QEIQf7cyfhs39uwIRWYXrePDmExraulFqg8gtsZ+AmAJjEZwVKH1DCDAnovILx0lQ4e1lQeEdjNTLjDU6C19tCG6eajxk/uiN4VjDkzAaw3F398Xd3RcXZzmeXnoUPkG4uhsQuRrsse6eJjy89FTWtrNlaT9jU9to3jBATEIOal0oqZmlqPyD8dXYUbrEyx9BJH/KGujw8PJDpVLTWN/Anj17eP31N7l16w5///3veO/9jzh68owdJUpkCE5uCC4SpEp/BLEnrl4q3KUqRG5yRG5yXF1/HJ3FMpydpQjOnri5Kew/PEHyR8vNTYkgeCAIItw9JM+hRk8vKYIgwtVNiiC4PQUTTxkIDxcE57UTQGcEQYSLqyciiTd6cyg5xVUUVTRw6fp9Pv3pr3n9nQ+4fP02B48cp69/kNa2dsqr64hJziYwMgmtNRFVaCLaqCw0ERloI9JJKqhhfvkA9159mx0792EKDEWq1BEUnYIuNBGpJoiWzgFevHCZUy9c4Mz5y1y6dpuFHXtobO10uKC4ydX4B0bgrTHj5WfCQ6nHyUOJn8mKxFtHcmYpLZ1DJGYUse/IGS6+cofzV69z8MRp2nsHqG3ZQFJmPnpLBFpzBLYke6rstt1HOHP2GlW1rUi9NXj76BC7K5B6a3Dz9MVbqUcQJOhMVvvnkPkhuMoQXGWIpb6kZhVw4aUr3Ln9kBMnz9La3kNTyyZs8VkYzFGYgmMRBCk6UwQavZXE5AJUKjOhobHs2LafG9fvcurkWQ4dWmX37r3cunWHv/qrv+I3v/kNX331Fd999x3ffvsN3333W7755mtu3rzOhx+9x527N7hz9wZnz57hzKnTHNp7kGOHjnL+zDmuvXyZ+7fv8PDuPR7evce1ly9x//Yt3n3rTV57cJ97t65z/oVTHNq3m+tXLnHq2Cr3b9/g5JFD3LlxjVcuv8yJ40fZvWuF1cMHWV1d5b333uPJBx/x4OGrvPHm21y8dJnZuQWGxsZZmhlnZriP8b4uuppqyE+JI9Tgi8rTGXdBQOok4CYIuArPi5m9vLwQu7n+ODkJAjVtE9S0TTw3OdhsNuYP3kUQBFxcxLg+Zc3EIimCIMZJEOPk5IJY7IaPjy9/7ibcRRAQCX8cSPxrYGItUO5fYjL+W+pHEPHHF4M/Xf9zgAix2O3p9+uESCxQU1vOvv3LbFkYY3Z+iO3L0+zaM8/clmFGxjqZ3zrCwtIEg8MbGZ/sZnK6l+XlzWzdOsbC/DiHDyxz4sgeThzZw+EDy7z11kP+7u/+mtfffMh7T97km2+/5vOvPqWqoZLk7FwH65CQnu8ACvFpeSSk2xOtn601ELHWzhSXUoA12p5cXVDWSO36bsqq28jMryItp5z80gaKytdTVL6erIJqEtKKiEspcLxWXttO4bomkjNLiYjNxBqdRmRclsP1KT61kOzCGgeQKChrJD23wuHapA+MITzGbrJhDLK3NxWUraexbZC65j7W1WykacMQReUtJKaXklNUT15JI7aETOQKXzrH9zGycApvuQ8KhS+JSSlcfucHJB5STAGBREXHIPNWIJMpiIqyEWCJxEsm5/I7PxAREUVsSgH7L3xAW98iWqMZg8lCT/8EBpMFhY8v1shEkrPL8JLJcZd44qvxp6VnK/sufEBsagFeMjkRtmRS0orIza9iU+8YSzv209c3QXV1Cz09I3R1DdK9aYiBfntadfuGTbS2dLCxvZvBvlEG+0bp7x2iv3eIwf4RxkYm2Tw9y9b5BYc2YmZqmh3btrNlbp6JsXGHwHpqYtJRz2ZBrGkj1liJzdMzDvZhbGTU0fo00j/M2OAog/1DjA6PMTO1maGB4aetTHY9RGVFHRWVddQ3tFBb20JxcRW5BesoLKmgtKyS1MwsouKSCItJwmpLJjAyEUNoLNrQGCLT8/AJsuITGIjUoKZjvJeTV8/wws2zrJ4/yPmrZ9h1YBuHjuzi0NFlXr56guVdk2zfNsS3v/2Yc2dXOHpwM+dOLnPu5AorW4bYszjB7YsneOvhdaamxygqW0dSWj56UzQBwal4KyNxl1lR+Eej1EchUZlRBUVQ0NjCxMoeTHFJeBqDMESnEJZYSE5JK0pjDAp9NFL/cASxCndVMGJVICIfE4LMH8HVGw9fI356K0q1BbV/MHJfE3VtPSTllCL1C0BtisQQHIcpOBEPrwCUqnBkylBU2igi4goIispAcJbhobFQVL+B+NxyfIyRDvZhTTS9Fs4WFJWBJTIddYANY2gSCm2Yw97Vyy8YL79gYpMLyS1uoK65j+iEPPSBMXgpzXirLBgssWgDogkISXBoIkzB8UTEZpNb3EBpVSuGoEjkagPefka8fLUIYi8EFwkuHj4Ibl4Ibt4IYk87G+PsjuAkse8F18ZnWIA/VW7uUlxE7ohd7fs9iYcM56cHwy4uYkQi+2OZTO64ZtcO/vG1z9XVHSdBQOwk4OYiQuTi9Nya5yp2QeTi9NyaJzjZTTBcRAIi8b/12vFMtW0a4rd//3ua2vux2lJJyiihsLQBozkGtb8VkViNjzKUuPhiNP7R6PSxmAzxJCaV4e6pRam24Ozqg0IZgFSmxcXFG602BGdnGa6uPsi9DXhJtUhlBtSacPz1NmITiunYNE1+UQMffvxz/q//G3756+9p3TCIi1hBRFQa5ZUtuHuoUfsHI3JVolCa8FYY8ZBqcBYpkCm0KJUq6mqrOX78ONeuXePkydO88cZbLK/sIjIqFkEQodYZ8fZRIzi7IZJ4IYjtN5CzWIoguOPkJHGUILgjCG5/UE5OEpydPXB29kAkkuLi4vn0vWvvF+HlLXPEkq/53Tu7uLHW0iR29UBw+jEga+2mcHP3sN9YTiLEHjL05lAKSmro7BklPbuEl1+5w4VL13ntzXf58KPPWNq2g5GREbp7+igsq8aWkktgZAq2zDJSS5sJTysjLLWEvMo2duw7waXr9xkcnUVrDkNlDEUXHIvSHE1YYi7b96xy4vQ5Tpw+x/7V45w5f5mmti7U+kA2DY5z8twVrLZk/AMjEMvU6IKi0AREILj5oNSFYAlLJCOvkqYNA6j0IYxML/DCxWtcvnmfnuFJAsNs6AKt9AxPcvjki0zNbmfr8n76h2d54fx1pud2UFXXhquHErHErpmRyLUIzlIkci1SpQF3b38EZ08kPjokPjrcZH44SxTkFpVz4fxldu3cx8T4DO0bu9mzZ5XlXQfp7hsnOjaN6JgMcvLLMQZEolDo8PJSMTI8zbuPP+SjJ59x//5Dbty4xa1bd3jy5EMuXbrEjRs3ePz4Md988w3/+I+/53e/+57PP/+M48eP8vHHH/Lkg8d89tknvPPOW6weOsyBfQc5f+YcF869xIWzL3L92is8vHuPVx8+4sbVKzx6eJ/XHz7g2tXL3HrlGi+ePcXBvXu4e/MVbl+/yhuP7nPt5Ze4dP4sL714lhfPnuHRw/t88fln7Ny5ky+//JIvv/oZ12/c4torN9i5aw/FJeUkpKQSqNUgFTnj6SLg7SbCVbADBi+RfZQ4Cbg5C3iI7Rt2sch+6qzWaO335zMnGsU1m/4ARAzMHWVg7ujT506sbbrdXKWsbaRdXMS4uro7QIRI5GqfIP9MJsLpj4x/SlT9zy1j/9zxx88i+gvHfwcT+H9XOSORPCOGFwmEWgMZHO5kYqqXoZGNLG6b4NDqDnbtmWd+6whL2yfZsjDGpp71DI1sZGSsk4OHt7N9xxRzmwc5uHeRPStzHNizwL5dWzh+dBf37l3nt9/+hr/6Dz/lxNkj9E/1UFBZREpOvgNExKflPcc8rAGJtfpDEJFDXGo+odEpxCTlUVHfTkvHMJX1HRRXNFNe205Dax/r2wdpaO2jqHw9ienFRCfkkJRRQk5RLdEJOcSm5NkZirQCUrLKyCyoJDmzlMj4TIormqlt3kRscj4RcRk0tPZRUtXsaGlKz62gdn035bXtxKcWkldSz8TsCtt3H2NwfIHR6e1MzK7Q3j1ObnEdGXmVFK5rwhwUjsTTi8vv/IDRHI6XlxwvmRxTQCDp6Zn4+flT1z7B6NJpFD6+yBVKFo48JC0tA6mXN5ff+QGplzetvQtcfucHWnsX0ZvCMFusaHUBuEs8Wd+9hf0XPmDpyCP2XfgAlb+OAEski6sPWVx9xPruLXh5eRObkElBSR1FJfV0bBpmbutOOrtHWLeugZaWLurr29jY3svE+Bwjw9O0NG+kpbmTwYExu71rzzD9PcMM9NmTq8dHp5ia2Mz0pL2tqbe772lb0162zm9hdHjEYfU6OT7hABFr7MIa0zA1McnYyKjj9dHhEYYGBhkdHmFibNyunxidZHRghO6uHgb7h9gyt5XpyVm6OnvZ0NZFXe16qirrqaltorm5k8bGdkpLaygorqSsop6KyjrSs/OIiksiRm0gGAAAIABJREFUIiaJsJgULJGJGK2xGMLjUAVF4B8RhSwgAENMJDpbCLGFaWRU5tAx2c3M8hxjWyeYX5nj5etnOXPuAKNjG3jh9DL/8DefcfroVq6c28Mb985xanWR3o1VrGwd5f7NC1y5eJrKykpiE1Kprm0nv6iBEGsm7l4WPORW3HxCEMR+yAIisWYXk9PWQde2FQKyC4iqbEAWmYB3cBwxuTUEJxYiSPXIjFFI9REoLDYEmT9O/hZ8IuJw0QbgpjUjUmgRXH3QaIKQybTIfAMwhcUjuCtx9lDjowlB5huE4KIk3JaHShuFq5cJqy2btPxaxAoD7iojkWn5uMj90QbFoDKEI9cEo/APwVcfhtoUiSYgCm2gDW2gDYV/CGGxWRiC4wiJTsffHI0mIApjSCwmi42o2Azau0aQ+Rjw0wZjDLQLk70UeqRynWNf4Obph+DsheDshbOrAsHJ4+nhsBuCkxjBSYyTqwcu7lLHc8HZ9Y8/dhLb24+ezuNOzq44u4hxEbnj7CJ2XBeJJQhOLnaNguCM0lfzz+Z/Z9yehpd6eEgd18RiN8f65+wscoAJJycXXB3tSgJiF9Fz65HYSXgOODxbIpcfLbmdnoKJf/v142kVlTVw+Nh5itc1EWRNwMcvEH9DGDpTBJ7eOjxlBjxlBhrW92EIsOEs9kWhDCQjq4LWDYOEhsYjkajw9tYhkahwFrxQqwJISsimrKSO9Y2d9PdOsHHjAGlpBSiVBqRSP7TaIBIScujtHWdxcR/19e0oFAbKyxupr+/Ay0uNRhOEVOpHUlIeJSW1qNUWXF3l+PoG4OLiicUSTH5+PnV1dWRlZWGxWFCr1UilP36h/+/VH1+k/8X3OAkIoqeAwtkZQeyOIHInOj6ZwbEZKmvW097Zz849h1lcWuHY8dPs3r2b/fv3cv7cGe7cucP07AK5hZVs6ptkZd9J4tIKCYpMpbSmnYWdRzlx7hXmdxwkLDYDTUAUCm0Y2pAEjOFppObVcP7KbVZPnGHvoaNcunaTk2cvUt/aibefkbZNQ7z5/ueYw+NRGawYgmPwVJnwVJnRBEYjkmnRWWJYV9eBjzYUQ3AMO/ef4tT5V7h881U6+sbIL64mv6SSDz/7Ke999Dn3H73N5et3eenlGxw8epra5k4i4zMRJD4IYjlib3+cpRpc5XpEciOCVIuzTIurXI+X2oyrXIuHUo/grqCsppnLV64zPj5JTU0d9++9yivXbnF49Tg3b93j1OkXObx6gksvX2NxaYXamkYmxme4f+9VPv7oJzx+/B6PHr3Go0ePuH37Nrdv3+bNN9/k8ePHvPvuu3z66af86le/4rvvvuPTTz/lzp07fPHFF3zxxU/4xS9+wRdffMGdO3e4evUqV16+zLlz57h14yYXL17k4f0HvPzyy3ZR9f373Lx+g5s3b3Lvzl1u3brBa49e5fXXHvHo4X0e3L/Lwwf3uHb1Mrt37mJycpJjx47x4YcfsrS0xMjICFVVVdhsNlQqFWLx09ONp6fxzk5rk4wTXlIP3FxFz23CnZ0EXJyf0QM4OSGRSJDL5c8FrMnlcnaefouBuaO0DOxwtDY9q5d4HkzY/6yzsx2YuLm54ebm9pww28XF5Y+Gsjk7O9vfJzwPDP5Qs/DfVn+5JuLZ3+lfMv5/vZwRu7r/yKA6C/iopDQ0r2N4vJOu3iZmtw4yu3WQQ0eX2bYyzZalcU69cJiBkY2MT/cwOLqBnXs2s7wyxeR4J1vnBti1bYL9OzczP9XH7uXN7N27wNalKcZmh+md7Kems5G00gISs/JJzCgiMaOIhPRCEtILHc+TMouJS80nPq2AhPRC4lLziUnOJSY5177xT83HlpJLSm4J1c1dtHYP0bJpmMGpBSa2rNDaPUL3yGba+8ZJyCgmNrWAmJR8TKFxxKUVkpZXQWpOGcGRCWQXVZNTXEVIVDIlVU1k5FewsXeUibllprYsU1TRRFFFA1ZbKtlFlVjCE7DakileV88L568xPr1IYIiNxpZNrG/robZxI5v6xukdnGLL0h4GRjYTl5RNW8cAK3uOYDRZiIyycfmdH5DJFBhNgaSnZ5GenkVsbDwqlYZNkwdo61vEx8cXvcHE5Xd+IDkllZzcPI5d+ym+Kj8Cg61cfucH5AolnlIZOXnrkEq9ae7eytKRR3h4euHm5sHSkVdp7VvE01NG06Y5mrrmcJd44qfRk1daQ1puKbWNGykpb6C9a4jewSmq69qob+ogr7CSjo5B6uo2UF/fTmNjO/39k/T1jdHXO0pP9zAD/eMMDY4z0D/KxPhmZqa3MDQ4xvDQOGNjE0xNzTA1NcPk5DSTk9NMT29m8+Y5Nk/POtqQ1nQNz9bM1GamJqYZH7W3SI0MjTpapSbGJpmdnGOge5ChgVGmJjYz0DdMX/cQfb3DrG/aSEV5PeXr6mhu7qS+vp2amlZqa9soLKmhtLyBguJK0rMKiUlMJyImifDYZMLikgmJTSQgOhZtWCQGmw19TDQ+1mBkwSb8YkIJy0khoTIfa14q4bnJ2HKSKK4rZsvSGC9fWuXahQO8dGwbF1a3sHe+m3NHF3n70UV2r4yzfccYu/fNsXVphqnpOVQqMzIvHdlZlURFZiFTBOHlG4pIEYizKoiAtGIy2vuJ29CNqbqJgKY2DC0bkZWUE1BdS2xTC9rkTAT/ANz1wYg0ZgRfHR4RMUgSkzDVVOKeloxgNCDojbhqzSjUFrwVRkSeKtzk/nj6GpD6mvBUGpFrLOgs0QRFJqMJiMBXH4qn0ohSF4IhNBaFLgilIYTErGL8DKFojWEYzJGYLNGYLNHoAyLQ6ENR+Qeh0Yfipw12PNYaw9DoQ5H7mpB4+eEikjzduLvh5OzKX8YG/4/Yt/3bzv9/6br376bUutCnKZfhGMxRT/UGUkTuvvhqgvCQaVH5BxMQFIOTWIGHTEtFzQbqG7tITs5H42dB4uaLQWclKSGXkqIaRoY2c+b0S8zNbmPb0m4O7D/G4UPHmZ9boqG+hcyMPFKSM9nQ1s3G9l4q1jUSFZmA1ENFWWkNbS09xMakIJf54+LsgUEXQmREPFIPFU6CO54SX4Sn/dhubm7I5XJEItG//X/mn1NOAoKL8BRIOCOI7QhZa7JQ29BGRXUTs7PbOHT4OHv3HOTw4SNcvPAS58+d5drLL3Hq5HGKSyoIi0ykuKyOytpWNPpQAkNiqWvuYXnvCWYW95OSU4HUL/DH6HmtFbUlnrH5XayeusC+w8e4duseO/cdoqiijoT0XCLi0njw5hM2b9uLIcSGh4+B4KgULFGpCCI5Xn7BqANsSJUWTCFJuMsNZBfXM7/tAKsnL3HmpRt0DUyRV1RFWlYx9x6+xZ37b7B1aYVty3vYve8wuUXlJKTn467QIrgqUOiCcVOaECQqOw3rqcPNNwiJOgjBTYngqUYQe+Pk6UtAWBzraluoqKzlpZcusby8k9dee4Ovv/6GK1euceXKNW7cuMWFCxc5fvwke/fu58SJU7z66ut88slnfPLJZ3z88af2VqEnTxyA4euvv+bx48dcv36dO3fu8Nprr/HkyRO++OILfvrTn/L999/z5MkT7t27xyuvvML169c5e/YsFy9e5MSJE+zevZu33nqLDz74gJWVlT8QSz9+/Jif/exnfP3113z66ae8//77vPnmm9y7d48zZ87Q19dHbGwsarUajUaDm5sbYrHYsRlfKxcXF8f9/uyGXSqVOlKeHRPU07TlZzfzrq6uSKVSxGLxHyQ15+TkUFyzCbPZjCD82NK01tb0BxOgkxMikQhXV1fc3Owp02uf+dm//3+alOf/qcrZkert6LV1EYhPDmNT33pa2ivoH26lZ2A9ew4scObcYXbu3cLyri1Mzw0yPLWJkekudu2dYWXnJPNzvSxtHWTb/AB7lyc5sGuWg3sX2L17C1sWpxmdG6NrrJey1jri83NIyi4gKbOYpMzi58BDUmYxyVklDlCx9np8WoEDQMSnFRCXnkdZXQsTW3awbe8qM0u7mF/ex+LuVYZnlmjuGiK9oIKUnHUkZBRjjUknIaOY1NxyIhOziE/LI7+slqiEDHKKq2jvGWFkeoHKhg3UtXRR1dhOVmEFVY3tTM7vcLAlzR39HDpxlp7BcWwJaTS1dbF64izbdu6nuqGVqvoWGlo66B+ZorG1k5aNPdQ3b2RgdJqewXH8dQaysnNYPPIIL5mCgKAoWnsXWTzyiLb+JVQqDYtHH1Hf0Iifnwa9wcjld37AEhRMS2sbO068jk6nJ6eknu3HXkelUtPTO87A4DRKpR9LR15l/aZ5PD1l/w977xke13lla55CFYAKyJnIgWAEiETknHPOOWcUqgqFnBlAAiQIEiAJ5ghGUcykmESKysGSZdndstV2u7t957b6memee2fu/H/nRwElkKJkud0ztrr1Yz0HFU6d8xx85zt7fXuvtZHKFFQ0j1DRMorJsobCLyQBqVRBQLBOuF7V2MnB4+eJS8omO7+C4vIGouLSKS6rJ7+omtradsrLG8nLq6C6upXy8kYqK5uprmqiqrKRpsZOWlu6qa9robmpA1V3L91KLRp1H73aQR1h6B+kt7efnp5etNo++voGXtAyrAixV4jDCnrU2hdIxEp36q4OJZMj2xgdGKNH3UdzYxua7j5GBidoauykIL+c6qomqquaaGvroaqqhZycMjIyioiJ1/XEiInPICwyCf/gSHwCQtngF8w6v614bvbHedNmXHx9cfHzY42vD9Yb12HtswGnkADWxkawLikKj7gw1iVFkFiRR2xuEjFJIcwfGGdmWzejygq2a6o5vrefyb561O0l9GiqmZkbZnBbN72jGs5duMoW30g8PfwoL2vBysYLI5kDNi4+SGy8EOzW4h6XTaJyiLieEdyrmjDLL0WUkYcQHolZRho2yQkYbvbB0HMdtj6BGLuuRVjjgnloKBsqStnS3ohfRxPi0CAEewcEWycEsTkmJg5Y2rojt3ZGar4GubUzVmu8cPDYhMvaLTh7b8HZy1fnFmnnjrWzN3Yu63WEw9oFl7U+2Dp4YLfGHVsHD6ztXDC3ckJmYo3E2AKRRIGBoRmCWI5goEAkUSA2Ml+uANEZzYjFhi88G356PvxIERQcT25+NSlpRUiMrJAp7LG29cDW3gu5iQOCoEAQFJiYOWK7XE8XFZNBTFwW3t4BWJitwdjQgsjwJPZMH+TC0jUWD5/i0MET7J9bZMf2acbHdrB71172zc6za2oPw0Pj9GqH2D93iPGxHVSU1xO8NQKF3AorS3vMzewQCUYYG5npBpuBHBOFJQbLLkciYUXx/m1GKBKJMDQ0/OsnFStlTatJhGCIkcyMsMgEyqsamZicYnRsO+Nj29m1a5qb129w9Mhh5g/M0t/fT2hELG5ePmzwCcbDewshEck0tGuZOXCco2euEpOSj4mNG+b2nlg5b8DCcR3O6wJxWRfM0LZZFo6dYWrPHIeOnaJ/ZIL1W7bi5LmB/LI6PvniK05fvsXA5Ay+wXE4evoSFJ2OtYuutlEkX4OlwwZsnDbjF5pE7+gMzZ0DqPu3ox3eSWlNGw7O3oRHp9DSrqa4rJbA4AjWrvdh85YgnD3WY2HvhiA1RzC2QGrljLG1GwZmjgimjghmTgiGVgimjkgsnLH18MXEzh2xiS2xKXlk5ZdSWVXHa6+9TkdHFzt37uJf//X/5LPPPuf+/QdcvHgZlUqDWt3D9PQeXn/9Bu+99wGfffY5H3/8M9588xn37t3jwYMHfPTRR/zzP/8z//Iv/8KzZ884c+YMS0tLLC0t8cYbb/Dxxx/z+PFjnjx5woULF7h27RoPHz7kwoUL7Nixg6tXr3Lr1i1UKhVnzpzh2LFjNDU10drayq1bt/RC7S+++ILPPvuMp0+fcuzYMXp6eigoKGDjxo3I5fIXxseKY84KVibbV413QfhuErGy7+oJWiwWY2RkhEwmWxbVfnvyTs1vZP7ip8xf/JT8Kg1DszeoaN/2yrG8kllYIRJSqRSpVPrKc/3pQfHXA5GBRJ+FMNBnRQXMrCSUVmbR1lVJ72Arnao6xrb1cP7SUY6c2Mf4tn62TQ3QoalH1d/E6EQX2t4G+nobGOxrQqusZud4N8cOTrFv7ziT2/voH+2hq19JRWsNcfnpbImJJCQ2idCYND1xWE0gQmPSCIpI0mciVgiEf2j8NxmK6BQyCqtQ9k8wMT3P8I5ZBrftQTO8g7r2HvzDE/DyCSYmNQ//8ATW+YURk5pHVHIOyTnFFFU2UtfcSXVDG288eZuf/eJL9h86TnVDG0FhMcQlZxIRm0xMYjph0Yms2xxAYVkNV67f5Q9f/xvXbtxnaHQbgyOT7Nm3wInTS9y5/5jpvQfo7NaybecMdY1t9PQNMzy2nYHhCZTqPtw9vIiJjWN84R5WVrZYW9tha+uAavwo+ZUqbGztmTn5FjGxcVhaWhMbF8/Byz/H0cmZ2o5J6pXbcVjjSINyJxPz97CytmXb9lmmZw7i5OzK5MJ9QqLTsba2w8LCij2n3yYgLAm53ISlJ1/jH5aIvYMLsYlZJKTn09jRw6kLr1Nc3kBdk5L07BIyc8vIzCmluq6duroOamvbKSqqobt7kIqKJhoblUxO7KZb2Ud7m5qOdg1Nje00NbbT1alB1d2rIxB9wwwMDNHfP4hW24dGo9VDq+nVOzkN9A3qsZKZWBFnv4pAdHUoGR0YQ9WhpqNNSUNdM/3aYQZ6RygqLKehvpWOdg1dnVr6+sZobOwkJ6eMlJQ8ouPSSc8qJjounYjoFILDEwgIjmFTQDjr/Lbi5ROAq48f7n6BOG/ZgoPPZmw3b2RNoB/u4cG4R4bgGBqIX04KwYXpNI1oyKsrJjh6CxcvLTK9TUVLZSq9bQVcOLqduV0axoea2btvkCNn9lDZWkhofAiNbV0kpRXivtYf/61xSM2csXPdjNjcBcHCFUGxBputscR39ZEzuZtgdT/uTa04NbRgX12NZ10lDtmpmIYG4xGXQFBWHk5BoSjWb8IjOZmA2ir8GqrJ3T6GS0YqgpMrdl6bsbd0w299CF5efjh5bsLeaS1WazywtnfH0sEda3t3rNboxMeGJjYYK2yQmtsjkVoiGJsjNrZAkJhiYGiCxFBX4i0xlCMWKxAZrJSBG/7RrUj04uLYT8+GHynU2lHOnL/G8VOXSM0oxGudH2ucvREEGWIjc9ZtDGRLQAQ19R20tPdQXtXMRp9gNm8JJWRrLM5OXgiCjAD/MI4dPctbz97j7JmLzO6dZ/euWdrblGSk5xAVFUNoSCR+fgF4ea7HydGNFZsrA5ExYoPVQhfd1kBk/MJrkWCkfy02MMbISKpXsBsaGn5nQPRXiRUSsbICaGiIINZZhG30CaJL1c/Q8ATa3iHGx7Zz+LDORnT/vjlGR4bo7e0lMS2HTQHheGzwx9rRk9KaNqZmF9kzf4KxnXMEx6SSX9FI79gu0gsqcV3vj394Ajkl9SycuMCJ81c4dOwUQ+PbOXX+Ek2dGoKjEpg/epY33/0ZkzMLDG7bQ3x6ERYOXti5+yAxc8TKaROWjhsxt1uHibUXobFZNHYOUlTRQmW9koz8SnyCohEbW7B2QwCWNk6YmNthLDdHEAwxt7InJj4FcxtH7Fy8MTSxQzBQIDa1R27niWBkg6G1uy4LIbXG2NoNmbULhmb22LispUs7wo7pOeb2H2R+/iD9/YPs3z/P3//9P/DBBx9x69YdFhePMjGxDZVKw/T0Hh4/1vWB+Pu//wd+/euvePvtd/XZhPv37/PFF1/wu9/9jufPn3PhwgUuXrzIsWPHePjwIV9++SX379/nzp07XLt2jXPnzjE3N8fMzAyzs7PcvXuXoaEhUlNTuXnzJvfv36ezs5OmpiaOHj3K4uIiPT09ZGdn4+/vj7Oz8yvHhEQiQaFQLJcs6V5LJBL9GH/VhPtDScTLBEQkEmFqaopUKv3WZ0OzN5i/+Cmp+Y3691bsX1cyFC//1oqbxEppk1Qq1WdSXnXslUzFT/hLQpeFEBvqyITE+Js5KTUzivrmErrUtbR2VlFZm8fAiJKFxWmmpsfYNjWAsrcJzWALmt56GpsKUHZVoFXX0tVSwvYJNUcPTTOze4TRcS19IxpaNe3kVhUTmpaAb3QUIbEp35uJWF3qFBieSGB4IlsjkwmP02kXIhKziEjMIimrlNK6dpqU/TR3D1BQ2UR4QiYxqXkERSXjExyD5+ZAQmJTSM4pJjQuldScIjrV/Zw6f4XegXH2HzrO46fv0abUsiUgjPScIuKTMolNyiAlPY/mDjXHTi7RrR1CrR3mzv3H3H/4lKMnzzA4NM7Q2CS37zzgl19+xd7ZeY6dOsvTZ++y/+AiZ89d4rUbtzlz9iKLx08RGLiVtd7rWHryNQXVauwd1lBYVMzCpc/w3eKHlZUN4/N3yatQ4ua1mTrVNGMH7mJmboFy9DAFVSosLa2pah2jvGkYSysbDh85y5Wrd/Hy8qZBuYOJ+Xs4urpT1TrOntNvY2JqjmJZhyGTmWBtu4aktHx8t0bRphpg8dRF0rNLaG7voaquHb+gKGITMqmqbaOxUanPPvT2jtPcrEKrHePUyQsMDU7S0qykrVVFe1u33v5V2dVDj6Yfbc+AvpxJo9GiVvegUmlQqTT6LMTqTMRA3yCD/UMM9g/pSURXh5LO9i4627tQdnajUqrRqHroalXSUN1Ij7qPlqZ2mhvaaW9RUlhQRnNTB40NOnR2aqmsbCQjo4jk5Fw9iYhPyiYuMYvI2DRCIhLZEhzNpoBwNgSEsSEoFE//INz9AnH02YL95k04+m/BNXQrLiFB2AX4sD4lhi05iVT2dVCprKezv4V33r/HiaNT9HSWkZ++lZaadIa1dRw9vJ2Fw9uZP76bqvZSNof6smlrCD7BMUhM7RDJbDCxc8fG3QeRuSNW6wIQLF2QbdyKT1EVUcpeNja24lBahWNNPR7NTbhWFmGZEoNJSCDeqSlEl5bhm5yKR2QUfrk5RDbVsbWmguwBLevT0zCwccDSxgV7mQNeVp7Y27jh6OaNq8cGrB1cMZSaIxhIMZJZYGHrhNjIdFmAbKwTJgvGCCJj3fvCt+M1QTBEZGCEWCJDYihDYihfLlPSVVkYiKWIJVLEEtny+69eFFt5nvzl58ef8IOwbededuzaR11jB9r+MZLTclm30R9Pbx8SU7Jp79Kybedetu3cS2uHBm3/GKUV9YSEx2EgkmFhbou1lSNbg8Lp7FDT0d5NQnwKgQEhWFrYIpXKEYlWAn3j5eDh5bo0XX2bXLbiNb/iQS9Zdg/Rfb6ihhcECUZGL650vmCH9WPAColYEbcaiHUkQiTBzd0bZbcWbe8Q8wtHuHjhKnfv3ufatessLS2xe/cUu2emCQiLYb1/OGt9Q3Bd70+reojJmQU0w9to7xlieNsM+w6d5MCRM/QMbaOmWUmXdoTDJy/w2u0HXLp2m9dv32f/oaM8e/dDLt+4x+TuffzNb/8bn/7qt+w/eo7sklpiUvIJCE/SZyIEmQPGFm6Y263D0MQZB3dfvDaHUdXQjXZoioz8SqzWeGHn6IWz+0YsbZxw89yIla0j9o5uFJZU0tymJDgiDjsXL+xd1yGzckKQWmFk7YzIdA1icycU9l4IYnNM7b0QDEywd99IRX07R05c4PS5S4yNb0epVHH48BHu33/AP//zv/D5519w+vRZduyY4s6de6jVPWg0Wu7de4Nf/vJveP78HW7dusO1a9e5ceMGN2/e5NatW7z11lv84he/4P333+f6dd11Pn/+POfOnePOnTvMzc0xOzvL5OQkpaWlbNq0iczMTPLz8xkbGyM3N5eysjLm5uZoa2vD0dERc3NzHB0dXxlEC4LOJUmhULyQNROLxX80wF5Z+V/9W38qiRAEATMzM2Qy2beOZ2Pv+q3v2ti7MjR7g51HHn3vua0mFJaWlpibm2NiYoJUKv3rzw7+l4OOREiMDPUkQmykm5M2+3lQXJ5BcXkGDS2llFZmUV6dy87pYY6d2s/C4jSq/hbUA82oeuppaCxEraqmv6+RrvYKJse6OXRgJ9PTo0zuGKZ/rI/ajiYScjLwj4smIDaO4JjkFwjEy0QiMiGLiPhMPaEIjUkjKjGb5KwSMguqyC9tJD23kpSsCooqWmjrHqa5c4Dsohoi4jP1Lk5bIxNJSM8lKCKOkOhEmrt66B2d4NyFq9x/+JTXr9+hs1tLWXkNrR0qevuGGRnfQWNTO/lF5WRm5VNcVs2evQeoqm2io1PNzVv3OXrsFE3NrQwNjnFg/iA7d0yzdOESJ46f4fGTp3z+819x6vRZLl+6xuMnT7l44Sqz+/ZTVlqJnb09Ht6+qCeOMnnwDXq2HWdrcAh29g7Y2trju8WPsQN3UY4uklXSTnZpBwqFKbXdu/H19UOhMKWsaZiAsCRMTS0YGZthYGg7DmuccHbzpKJZp4uoahvHyc0Dc3NLAsOTGduv00r4BUawJTCSospGiquaCI1JIS4pm6y8cpLS8snMLSM7r5yG5m40mhF9KVNjo5L6+k66uvoZHdlBY0MH1VVNtLZ009LcSXNTB50darqVWlTdOqzMwSuaiBUyMdg/RH/vwAt6iP7eAYYGhhkZGmWwf4g+bT8qpZrO9i462jrp6lCi7tag1fSi6lDT1tjOyNA4rc0dFBWU0t7aRUN9KwX5pRQVlpObU0RJSQ2ZmYUkJWWRnJxNRHQK8UnZJCTlEZeQQ2R0OlvDEvEJ0pGITUERbAqOxNMvGK/AYFz9A3Hw8cVu02bWbPHDyT8Ah0A/5Bu9cAjzJTg/mZSKHPYd28upC4fYPd1PX08t1WXJNNZk0tlWzNSuXoYmuxme6qVZ20BpaxVeAYEIYhkyO2ciUnNJK67GwnU9ElsX5K7rERw8EVw3YB+VxOayGrzLqnAprcS7oZktXZ1saqnBoygTh8QoPOJj8EnT7hbhAAAgAElEQVRKYm14BLa+vlj7+uARH4NTTAQukeFYb9iIIJYhEYyxFkwwEwwRC4YIYilyhcWy0FhXDWFopMDcyh6FiSWCSEcK9P0OxFJkcnMEQbIsUtbFaf9RxhQ/kYgfIeKSUomKTUJkKMXJ1QvvjT70DY5x7eYdJrbvJq+olH0HDrN77xxdql6q6hoprahFZGCEsZEJpiaW+gzBN0G+wXKQ/434UiKRvDKY0mUQjJdff9O8amWrq682/NbnK3XhK0HXahGnWCz+VjnIXx1WNBEGAsJyXbKuK6EEM3NrcnKLaG1TcuXqDd5+/j537zzgzJlzvPXWW5w5c4bZA/PEpefhExKLk/cW3DcF0dw9QP/ELvLK60jOKSarsJLIhDSSMvNp1/QyOTVD79AY84vHOXLyLE+ev8drN+8yv3icY6fP8/Ct93nrg0/5/Mvfc+P+U1SD27Bz24CtywbW+oSSW95MeaOK0LhcnNYGYWG/HkuHDZjZeSEY25CcWUppdTthsemY2bqhMHegoKSW5jYV+UWVJCRnEBYZR11jG0p1H4VlNRibWBGTkEleaS0yKycMTOywcFyHILXRaSGMLTBz8MTYYg35ZXUsvXaLU+evMDW9j+GRCebmDnDx4mVOnz7L48dvcunSFTo7lXR1dXPjxi0WFg6xuHiUN954yPPn73Dv3hvcunWH+/cf8OjRI54+fcrTp0/58MMP+fLLL/nss8+4ffs2586d48yZM/T39zMyMkJeXh5hYWF4enpiaWmJpaUlaWlpODg4YG9vj0gkws7OTl/Go1Ao9GNREAQMDQ0xNzfXZ8xW3wvfRYBXMhEr+7yKXPwQTcR3pYpXgvs/RlryqzQsPfma/CoNcXFxDM3eeGVG4mWslE0pFArMzMz0pOUnMvHXAgMMJGK9m5xI/A2JMDGXUFCSRl5RMq2dVWj6WqhpKKK7p4nF47McP72fdnUdLR3ldHZX09JehlpTy9BgC10dlfT2NDO/fwezs9vZuXsS7bCWotpKQpIT8I2MJCg+gZDYlO8tZwqLTScsNl3/nbDYdGKSc0nJLiWroIatEWmEx2YTGZ9LcmY52YW1xCbn4xeic10KikjAJyicgvJaBid3kJydR3ZxKSeWLrJr7xy7985x4uRZTpw8R1JyOmnpOdTWNVFeUcvCwSOMjG6jqbmdblUvrW1ddKt66dEOsHjkJItHTnD8+EnGxye5ePEyV69eY/v2nSwtXeT69ZucPXuex4/f5K233ubp07e4cOESu3fPMDY2QWNjM87OLjg4rMHJ2QVXNzecnF1wdHTCxdUNdw8vzMwsMDU1R64wQS43QSY3QSZXIJfrXktlChQKMxQmZpiZ2+h6EslNUCx3szY1tcDM3BJbW3scHBzxDwjBytoWMzNLzMwtCQlPID45h4T0fBIzCgiNSSE5vYDC0jr6h3dQUtFIT9842v4JJif3UFpaT01NG2VlDZSXN+pQVkdlRQNdnVr6+8Zob+vWN6NTq/peIBE9Pb309Q3Q3z+o00P09r9AInrUWnrUWvq0/Qz0DTI0MMzk+DZGhkbp7emju0v1QjZC3a1h765Z2ps6qKmqp6tDRWtzB3U1jdTVNlNWWk1hQRmZGXnk55eTmVlIZmYhOTklRMelExOfQVRMBuGRaQSHJhIQFItvQBQb/SPY4BfOev9Q1gWEsiE4knXBYTj5+mG3YRP2m31w9g/AOTgQxaa1uMYEsTUvifDcBMb2jlLRUEh+USKVVRkouyo4dHAbu3b3sX1XH2O7+tCMK8ksz6CwsRxLNzcEqRkum/yJyy6ktXcUx43+COZ2CNaOiBzcEWydMdkUiEdKFl45RXgWlLChsgafOh2BcM6IxSY8EMUGL+SuLhg7OiCYmyMYSRBM5QhmMgRjQwQjXUZAKkhwFllgLkiQvCK4NxAbYiiRYWgkxdZmDWbmlpgoLDAylum+JxLr4zyRgUSnqVpejPjTt6/GT6VNPzJs3zHFjp3TpGdkYWSsQCwxoqq6Hk1PL11KDYZGUl1HZsFAxzwFA0zNrL41+MRiQ6RS+QsBiW4F9KUDinSe5KsbXpmZmSESCS8FVt8Mou8aUCtB1o9ywIkEBInO8tVgeSVwdXbGe90mGhpbmV9Y5PqNOxw9doqlC1f48KNPuPra6+zZt8DQ9hnyqltw3hiAtfsGYtJzya2ow9FrEzIre6wd3fELjWB63zxXrt/i/KWrzOw7wOVrN/jgk8949Owd9i0sUlHbiLKnn7c/+jkP33qfvQvHKaluxj88AUcvH+xcNyKS2WC+xhs7dx8cPPyRmDojs3DH0mEDUgsXRDI7zGzcUVi6YG7njq3zOuRm9gyOTnHh8g0GhrcxMr6DguIKikqraGnvJiI6ARfPdaj7Rugfm2KtbwjmazwxtffA2NIJuY0r5mu8MJDbsnlrNJO793PmwmsMje5geGw7c/sP8v77H3L9+k1mZ+fQavsoLCwmIyOL9vZOVCoNe/bMcvjwEebnD3Lq1Blu3brDkydPefbsOc+fP+edd97RC6u/+uornj17xqlTpzh48CBarZaUlBTKysoIDg5mzZo1+iDd2toaQRAwNjb+lp5hdTZhhUy8PEa/L5A2NDTU77car5pcv49EvKyFeHl/mUyGkZHRt0qlVj738PBg55FHDM3eeCE7sUIkVp/H6tKnV523sbExCoUCU1NTPf7i9+B/dawqZRIMVukilhc3wiL9Ka/OpbG1HKWmkcrafIrKMhid7GH33lGUmgaq6/Noai2hsaWY1rYy+vpb0PQ0oelpYnp6lN0z44xuG6axq5WUvFz8Y2Lwi44hODGF8IR0wuMyCI/L0BOGldcR8Zl64hCZkEVUYjbRSTnEpuSRmFFESlYZEXE5pOXUkFPURFFFGyVVbSRnlhKbkkdRZTO9Izto7e6lf3wb+48cY/H0WZZev8b+o0dIy8lhbv88+fmFTO2cobNTSWpKJtnZuXR1qjlx4hSfffoFBw8e5uiRk1y58hoL84sMDAyxZ2aOAwcWWDp3gSOHF7nx+nU+/vAjfvmLL7h+7XX275tjasdOnr35lP/n//5f/OPv/4FzZ85yaOEgF5cusGHDBvz8/MjKysLTy4uExCTalSoCArfi6uZGalo6nl5rcXXzJDg0mpT0PCJjkgkNTyA+IYugrTEkpxbg6xdGQFAUmzYHYyyVU9Y4RFnTMDK5CT5bQtmwKYiEpBz6B3cyf/AMdQ2dpKQVkJCYTWBIPBt8golMyCAoIoF29SB79x+lsVVNY6uarLxyxiZn6FINotGMUFfXQXV1K01N3VRVtVBcXKsXVff1jjI0OElHu4qW5k59OZNa1asjEioNGo2Wvr4BBgaG6OvTlTitLmda7dK0gpGhUYYGhunT9tOj1ur1ESs4e+IMi/OHqSyvoqmhmYG+YcpKKiktqaS+rpnyshoK8kupqKyjpLSKkpIaSktrSUzJJj4pm8jIVMLDUggOTSI4NImtYUn4h8azOTAK7y2hbNwaweawGDaHxeAZEIKLjx/OW/xxD9yKW3AQzhGBbEyPIV9ZT0pVLvWaJjJL0tga4UNiahi5+Yn0DbYyNNbF+FQfmtEu6rprCUrayqYIfxRr1uDpG4C1qyeCRMrGrRFYuXghNrPBxmMjRvauCGa2CHauGHtuRHBfj+DiheDiieDoiGBqiKAwQJBJEIwNECQSBEMxglyOYCRGMJEjGIt174sNEIuMUAiGmAsSzAQDTCW6LPRKkzOxaLl8VqR7NpmZmOsyyXJTXYmqkW5hVvQdWQTdXP9N3Ley1S2SrTyPhJ8yDf/ZkJ6RhdfadTg5uyIxNEZkIEEqU7A6oJUYGiMIBhhL5cuM1EDHUE3MeDHz8M0Pv1IEutwoQ7RcwmNi8mLwJZXqAqAVgvEtAiLoBulqgvEyXlWD/dcKg2USYSiT6knEyrWWK0zpUmpQqXvZN7fA7ulZHj1+xsef/JzrN+4wv3iS6YUTdAxMEhCTguN6P9YFhJKQXYj7xi14bvbH3s2T+PQsrt26y/Ez5zl68hTXbt7i6vUbnLt4ieNnlugbHme9jz+a/mG++sd/Zs/8EUprWnSdHtf64rTWF4mJPUZma3DyDkAwtsbUzhtzh/XYOvtgbrcOwdgG57UBSOR2CBIL7F03EBqTRnh0CrWNXVy6eouTZy5x7sJVJrbvZmL7bmobWpGbWpGdV8yR4+dQ940Qk5zNOr8wDOS2OHj6IMhtsHL2xtDMnoHxXTx//2eM79hNVGwS9Q0t7No1zcmTp2ltbWdu7oC++/T09B4GB4cZHR1nfHySwcFh9uyZ5dGjJ/ziF7/kiy9+xVdf/ZaPP/6Y999/n48//pjf/OY3fP7555w5c4aRkRFGRkYoKSnB0dERFxcX/f9MoVC8krRaWlrqx9/qQH41WVhZhV/RPLxMuF8mFq/K3n1zH/xxTcTLGY7VTk0rgf3KMV5FIlZ0EKuPa2Pvys4jj14QWVtYWNA+OL/KBvabe/HlayUWi5HL5Zibm//F77//8hAJencmhakcQ2ODF5pheqx1Qq1to72rnvrmUuqaSqiszWfb1ADTs2OMTHRT05BPQ3MRtQ351Nbl0T/QysRkD6PjGia29TM2OYCqX0VRdRmRySn4R0YTGJdIWHImkUnZRCVm68uWIuIz9YRhBXGp+SRnlZCeV0F6XgWpOWU6y9WsMsJjs0lMLyc+tZSUrApyi+tJTC8mMaOIulYVFfWtnLn8Gm88e86F12/wy9/+HZ//5tf0jg1T19JEXX0j8fGJ7Nu3n7m5A6jVPTQ0NDE8PMrx4yc5duwEt27d4cGDR1y8eJmDBw+zfftORkbGmJjYxrkzZ7lwfonr117n7u07fPzhR9y+eYu7t+9w5dJl3nn+Nv/2f/wrn3z0MUvnznP/7j2evfkUb29vOvr26DQRBQUEBAaya2YPLi6uVLUMsvTka1LT0vEP2IqvXyCbffzw8t7A1uBIgraG47V2I2u9NxIVk8oaR1ccHFyQyUzwC0nA2s4BqUyBmbkNllZ2mFvYYmFpR1xCDhs2BWFr54jX2o24uHlh5+Csa7C2MYBt0weoqmtn3aYgCkvryC2sokPZT35RNbm55dTWtlNSUkdv7zhNTd1UVjbT3NRFXW0rDfXty/qDtmUtxABtrUpU3VqUXRqUShUqlUZv79rT06t7rdbqhdWD/UN6UbVG1UN3l0qfnVgRYK+4NWlUPai7NZw/dY5/+5d/ZW52P9mZObS3dtHU0EpdbRM52QWUFFdSkF9KdU0jFZV1lJfXU1ZWR2JKNgnJOcTEZBAVmU5kdAYxcdnEJeURFZdJUGgCG/zC8Q2Jxi8iji3hsazfGsHawGDWBoWwNigEt6BA7AI24Ry6hZpBJYXt1RQ1ldPR30FsagQxSSG0dNWQW5xKXUsZw9u1pBUmE5+bwNakUOzWOSO1ssbY0hoLexcsHVwxNrPBQGauEzCLZDrTEbEMQaJAMDZDMDRBMDJBkJsjSGUIUkMdeZAaIlLIEcRiBLEEIxMTDM1MdSRCYoCRhTmCgQGGYiOs5eYoBAPsjE2QCMv24AZiDIQX+xMYSQwRCQIKmRypkTFyqQwrC0t9bwMT+YuLXKLvzSx8/+c/4ceOVV2W/2T80IP8ufv/Z8Ufub45ufl0dCrp7FIzu2+eAweP8vX//j+4eOU6O2f2s+vAMXq37cF1cxDxOSUk55Xgtskfa2cPnL03Yevijn9YJJNT07x2846eRCwsHmH33lmKyqsJjYojK7+Y5+9/zJvvfsypC6+RlFmItaMnRuYOOHr5IBhbYeXojcLWA7mNO3JrT6SW7hibuerE1TYeGJs74+juw3rfcNzW+WPnsp7unhEuXr3D9N4Fduzax6mzFzl34SpXrt1i34HDZGblkZGTT5eql/KaJhIzCohMyiQgIlEvkLRyWktti5pHzz9i265ZIqITyMouoH9ghB07phgZGePo0eOcOHGKs2fPc/PmbY4cOcbs7BwzM3tpb++ksLCY1tZ2Tpw4xfvvf8inn/6cd955j1//+tf84Q9/4Pe//z0PHjygr6+P8PBw7O3tfxQr5atJiFQq/U5NxGqs1iyIxWKkUilyuVxPbFZ/7+V9V5c1CcI3OolXaSh+CGxsbF4gTqv//rEsBPyo8X3zj4GASCIwNKqlobmCxpZKxrf3cuDQLvbun2R0UsPO6QHalVXU1OfR0FxEa3sl3eoGBoa6aG6vpG9QxcBoHx3qLjKL8gmMisE3LIqAmCRC4tIJjEwiJjmX2JQ8ffYhLDadiPhMUrJLae7qJ7+sgRblAKU1beQU11LTrKKkupXc4noCg5NIz6qmuk5FbEI+yenFJKQUUFbVSmOrmpTMfOpbOjh57gJLV65xYHGRi9eu8vDZm9x7+ACVuoeiohIGBoZobW1nfv4g//AP/8Tdu/c5ceIUly9f5ebN2zx8+JgnT55y69YdTp8+y9zcAb1b3s8+/oT3332PJ48e89uv/o7/63/8T/72V3/D3dt3ePut53z2s0+5f/cen3/2c27fvMWN16/js9kH5eghlp58TXvvDBs2bqSgsAhPLy8WLn3G0pOvCQiOxt3DEw9PL8IjoggKCsbSygYrK1tiYuJwc/dEJjPB1XMzAWFJKBRm+IclIpXqSp5kMhP8QxPxC0nAWCrHzNwGY6kcqUyBf1girp6bkclNcHByJTQmBf/QWMKikvHfGo1vQASxiVnExGdQ36REqRygrKyBkpI6lMoB1OphqqpaaG3pprSkhpZmJZ0dPXS0q1Cr+uhoV6Hs6qFb2YNG3Yda3YNSqUKt7tE7NWk0OoIw2D/E0MAwvT19aFQ9+iyEulujF1ZrVD36TIVG1aP/XndHJ+dPn2HXzt1UllfpXZxKiitoae6gtKSSvNwiCgrLSEnNQtMzQGNTO2rtIBnZRaSnF5OUmE9cQg7ZuZXkFdQQm5hDYEg8azcHsSkgHL+wWHxDIvHaEoinbwAbQsLZEBKKu78fnuFBrIsOJiAlmoSSTIqaKqhoqaK4toicknQyC1PILk4jpySd1NwkQuKCcdvsgdRWgWAs0rkyilaEyavxcsNbmY5UGMh0pEIsQzAw1u1vINLHUhJBhJmJLssrNpRgZmOF2ESGIBHptZciQUAiCBgJBn+0qadIEDAzVWBhbqrvN2RhboqpifzH29PgJ/x/gJ9IxF8Of+T6btzkw9SuaYZHJtg5NcP+hSO8/9HnXLh8gzNLrzNz8CTTh08Tk1mIT3g8G4LCcV7vi8emABw81pGYkUd1cxvd2gEOHTvJ/UdvcvfBY1TafmobW4hNSmODbwDNHd3cvPeQqdkF9i4cJSW7GDNbFyzWeGJm746JjRtmdh5YOW/AyMIZQzMXFDZemNqsxdJhAwZye0JiMjmweJ66lh4cPTZj77qBTtUg26bm6BucYO/cYbZP7aGiuoGh0W0cP3We80uXGRwaY3BonOY2JZl5JazzDcbM1o3knFKm5o4Qk5zN+NQ+RiZ3Ud/UzqXXrvPkzec8efM5z5495969N/joo0/49a+/4quvfssnn3zKiROn6O3tJyMji/r6RqamdnPp0hWePHnK8+fv8Pjxm9y79wbbt2+nqqqKTZs2vWBJ+kPEzX8NWAn0JRIJcrkcmUymD75f5eb0MgwMDDAyMkIqlerLml7+bUH4phHdai2En5+uWdb3lTH9MVhYWGBsbPzKY/4oSxR/bPgBc3xFdQkDwxpqG0qZP7ybD3/2lMfPbjJ/eBfnLx1mfLuGkvI06psKGRjqpLWzivrmUlqV9fQO9dA32keTsoOknGwCo+MJjkshNCmLkLh00gsqCY/LwD80nsiELDLyKykob6RLO8bB4xfYM3+CnqEddGnH0A7vpF09TGNHL8lZJYTHZhIakU5ljZKW9kFqG1W0dPRTVtVKa2cvCanZxCal0dKpoqSyhrTsPHoGB3nzned88oufM7FjJ+UVVfT1DXDxwlU++OAjls5f5quvfsu1127y3nsf8E//+N91Zgxvvcfdu/e5cvl1zpw5x6mT5zh3bonzZ5d4/PAR7779Du+98y6//tsv+W//9Ad+8fPPeXD/DZ4+eZP3332PC+eXePPxEx6+8YBdO6fw9PRk26E3aBvYz+TB+zisWYObuwdlDX0oRw8vN5CzwtNzLRML91BPHGPswB1qlLuRyU1Qji5S0Tyit28NikjB1NSCpSdfI5ebYG2/hplTz/XdqSuaRzAxMWNLSLz+/T2n36aqdQwzc0s812/Ba1MgoZFJJKbmEZOQSXh0CnGJWZRWNFJT00ZOThk5OWXU1LRRU9NGdnYp3co+ykpraW7qolvZh6q7F426n84ONWpVH81N7Si7NPpGcxqNVu/UpFLpGsatODKtlCutkITuLhX9vQNoVD36JnMqpRqVUo1W06src9L0MDk6xvDgiN7dqaGukYryGno0/cwfOEx2Vj6tbUrq6ltITsmkuKSSU2cvUlxWS0BANKWljeyaPkRSSgEubpsJj0pms18YUXHp+AZEEBAWg39oNBsCt7IpKIzA6FhC4hLYEhVFRkUpCcW5RGUnE5Yax9b4MDYF++Lk7YyZgzlGpoZ6SBRiBJmAYCjobN3FAiul4KJVEAsSxIKhfitaxreJhgSJYIBUMMBIEDASBIwFERZyE8wVJjqnP1MTjEzkiIwNv9FfigQd8RD+OIEQCQLGRhIUcilSY0OMjSTIpEYYG0l+IhE/YTX+nJ1/SNfmVfiJRPwwLF8fmUJOR6eSLrWWwdEJdu6e5fqtBzx48h6nLtzg9OVbVDZ34+S9BS/fEOLSC3BZ54vn5kA2BobTrh7ktdsPuHDtNhdev8mdB0+48+AJLZ0q3NZuYN1mP/KKy5mZW+Dg0ZMMb9vNjj0HcF/vh2BkhrWzNzIrJ+xcNyIxscfCcR1i0zU6AmHnTVhsLr5bk7Bx3simwFh6h3fRM7iThnYtmwIiae3sZXB0ig5lL3WNHcQnpRObkMqumTlev3mPW7fvc3jxKIcXjzM4MkluQTme630xtXEmKbOQ7r4x3NZtwdzaGXtHD7T9I3zys8+5c/sNPvzwY371q7/l/fc/5O233+Vv//bX/M3ffMmzZ8+5cuU1pqf3cOLEKU6fPsupU2c4cGABjUZLYmIy1ta2CILBK0uTfmwr4Cu2sAqF4gXis1JKtOLM9KqGbytWqyu2rEZGRt9JnlYLqVPzG1l68jVxcXEIgi4jERcX9ydnJORyOXK5/JVi8L/0df0vgR9AIqxtLWhqraG8Kp+BESXzh3ezY/cg/cOdLB7dw/zBKWobi2hsLWNkQo12oA3tQDu7ZicZGh+gZ7CXyqZG4jIyCYpJIiwhk7DkHIJj0/EPT6C2RU1Ns4qgiCQSM4qYOXCck0vXGZrcw5HTV5iaXaSqUUnvyBSt3YOU13UQn1ZAWm45xeXNNLf2UlzaRH5hLQlJeQQGx9DYoiI1I5+o2CTyCstISElndHIH9x4+4sGTN7l28xbN7R0cXjzO3XsPefe9jzl0+BhDwxNcunyNR4/f4uGjpzx/+wOu37jD5SvXeePBE56//QF37z3kxMlzzO6bZ9++/Rw8eJizZ89z6dIVLl26wo0bt7h79z43btziwYNH/OY3f8fz5+9w5849Ll26QmlpGQ4Oazh4+efExMSy9ORrTEzNcHJ2YenJ12SVtLP7+FOkMgXK0UUqW8ewsbHHy8ubpSdfY2Vli6f3FhYufUZFyygVzSMoFKYEhCUxc/pt5ApTxvbf1XWllsqxsnXQOTLJTZg59Ry/kARkcl0GY+nJ11jb2pGQlkN0Uhb+W6PZGhZPWFQyfkFRhEclExaZRFJSDiUldVRUNJGXV0FubjllZQ2UldZSWdFAf98YA/3jy70hhvTaiOamdlTdWr0GYsXaVV/WpNbqg/8VErGSgejuUjE0MEyPWqu3eO1o66S1uY22lna6OpS0N7fQ3dGJVtNDd5eShrp6WptbvrGS7dbS1zvE/MIiA4OjFJdUEh2TiKpngPqmTtLSCigpqWNqaj+trRqSUvOIiU/D2W0dPgGhBEfEERwdR0B4FOv9Aljr48eGwCA2BgSxdosf1m4umDjYYGilwMBcithMikhuqCMKK0H7aujt3EU6HaRggEgwQLwKEsEAyTJBkCyLn1dDvAwjwQC5IGC6vJUKAlJBhKVUgblMgaFYp2+QmygwMpEjGBroji8WdH8vl4r/ECJhZCjGRCHDRCHDyFCM2EDAUGLwg/b9PvzF57+f8B+FP2fn72oj/j34iUD84GtkIBGzxd+PdmU3O3btpVszyMLh0zx+9jE79hxi575F6tp7SMouwSc4hoTMIjYERJBXXkeTspdHzz/i/NXbzB0+xbU7j+kfmyItt5SI+HQ8N/ph5+RBZV0Tl1+/xc17D9m5d569C0dJzyvDwt4NhY0LpnZuWDh4YWbngfkab0QKe2xcfDCxXUtoTA7ePlEYmzvj5OXP7MJpfvXVf+ejz78iMiELI7k1QaFxVFQ30aHspbVDxZ59Czx/9yPuv/GYkydPc/bsed2KUU4BTq5eWFg7YmKxhnW+wQSExeHo5o21nQvdmn4++vgzbt2+y4ULl/jyy9/w5pvPeP78Hd555z3+8If/jd/97vc8e/act956m2vXrtPR0UVSUgp2dg768WloaIxUKtc7ggmCoBf8GhkZvbBC/xcfBz8AK92nFQrF9+onvq9rtIGBwXeWNb2M9sF5dh559AKp8PDwoKJ9GzuPPPqTMhMSiUR/7qs1Hj82IvejxR8hEApTEwSRQHxSNLUN5VRUF5BfnEpGTiy5hUnsmBrg9RtnmT2wjb6hDl1fiZ4mJqaGGNrWz9jOMVrVneRVlJOQlUNYYjqBUSkExWYSlVJAdnEdFfWdVDZ0kZpTRkxyrl73EBieyNjOOXbsOUROcS1d2jFKqltJz6sgLjWfivpOwiNTCY1IJDktn5r6DgqKazi7YDEAACAASURBVMjJL2NkfIqB4W3kFZaRX1ROaWUNEzt2MTQ2ydi27fzs81/yr//zf3Hi9BIzs/McOnyc2f2HOH7iLHvnDnLj5j1u33vEzVv3OXF6iYOHjnH46CkWDh5lbHIKbe8QvX3DdCk1aHp6ObJ4gpu37nD2zAX27N3H5MROVOoeerWD3Lx1hw/e/4Tbd+5x+dI1oqNjcHJy1mUNFCbsOv4mGzZsorRhiJKGQbJK2hndfwe5XNfTYXT/HUbmbjMyd5vR/XewtLTBwsKa0f13mDn9NgqFKcZSOX4hCYztv4tsuaGcs9tGZHITpFI5RkZSfIPjmDn1HIXCFIXCVP89MwtLsgrKKKxoICg0jsCQWOKTc4iOzyA4LJ7ElFzKyhpoblbR2KikpqaNhoYuOjp6KS6qormpi6HBSWprWsjPK6GrU0Nf7zAadT9qVS/aHp0Tk1rdQ1dXN93darTaPgYHh/VOTAN9g/pyJnW35oVsRFeHEpVSrbd+XXFz6u8dQKtS09HSirKzi8H+AXrUGupr6ygtLaesrAK1qpf9cwdpa1eSmJRGR6ealNQsQiNiSc3IpaSkhpSUHOLjMxke3s6umQMUl1UTE5+Gr38wa1w9cXBxx9JuDRJTEwQjKYKxEYKhsc5RUSL6JjB/FWkw0JURicQGiMTL+iMD0apMwIsE4kUiIbyw1WUbvtkaCwImguglEmGAqbEME6kMQ7EEBEEPkaFEd44SAcFomVAsx2ErAf13bcUGOr2qmakChUKGsZEEA9GfRyB+IhH/qfDn7Lzi0LQaP5BMfOt3/j3bHze+dVO9/CAXC1jYWKPp62fXzBx1zZ2otKNMzRyiSz3C8La9lFQ36236NIPbSc4qQTO4nT3zJzi+9DqjU3N0aEfZt3iGnNI6rJzWYuHghbWzN67emzl+ZomZuQXGd+zm+LnLqPpHcfbajJmtC8YWazCzd0dh7UpCRjGbtsYhNl2DqZ03xhZurN0cyUb/OASpLU5e/py7fJdffPkHLl1/QHZRDTJTO+yd1lJUWsPC4ZMcOnKShcPHWbp0jcOLx1lYOMTVq1c5fvwkFZW1REQnEBIeg52TB4LIGCt7FyQyc+ISM7hw+XXu3nvI1avXePft93jj3n0+++xzHj16wsLCIXbsmKKwsBhHR2fMzS15mdyKRGLEYkMMDL4Zo+bm5j8asvBdkEgkyGQy5HI5xsbG/64yLJFIhEwme6HR3XchLi4OCwsLbOxdmb/4qa6ue1lUbWGhK6n4U44tl8sxMTHRn/dPJOL/R3wrM7zqnhEJGC8bPri4OVJdV0pmTiKpmdHkF6cQn7yVTmUtx0/OsbC4m+nZMXKKUmjpqmHPgZ00ddUzvHOUssZaknJySS0oIS6jkC1hCQTHZJNb1kpRVSsF5Y3kFNcSmZDFRv8IQmPSSM+rICmzmO6+CSZ2HSC/rIEOzQgF5Y2k5pQRGpNGak4ZjS066+gOZS9Nrd1kZBdRU99CU2sXLe3dVNU2UVZZR0/fMC3t3RSWVHLs1Fl+8avfcPPOAya272bu4DGm9y5w/vJ1ZvcvcvDoaRaPneXA4ROotcOoeodRa4dpaleRnlVIcEQcyWm51De1M75tF6OTOzh2/Ayv37rL8RNnmdixC23vEHVNrUzt2svkzt3snNpDu1JNdU0jm318iY9PYOHSZ5iamlOj3E1pwyDzFz/Fzs6BkoZBSuoHUSjMWHryNQoTM2QyE52eQaqzdfXx2cLu409ZevI1tmuckMlNKGscorRxCKlMsdxQTqeNcPXYhIvHpmWScQepVK7XS8yceo5UriAoLIb4tDyCwxOIiksnKS2f0MgkQiMSaWjuRqsdo6SkjoyMIurqOujq6qe+vpPysjrKSmvp7OihrVWXfejVDtGt1NLa0kWvdhCN+psMhFrdo4dGo33BlUmr6UWj6tGXNPX29Om7VHd3qfSftbW009TQTEtTK6rOLraPj9HZ3kFRQSHKzi4mxyfo7lZTXV1LTU0ddXUN5BeUkJtXREtrJ+UVNZRUVJOclk1hUTm5ecVs2RJCdEwi0TGJuLh6YmXriCCSIDKUIkgMEUTLK/cGL26lchmGxpJlkmCA2FCC2FCiN0x5OV4Rrco86P7+/iBbvAqSl2AkCMgFA2SCCKPl94zFEmTGUqRGxohFBi+QCFbu9+VMyAvlTcJ3b0XiZVG0gc4Ix8bOWm+I8825Gvy7tn/x+e8n/Efh37vjqwjEy0TijwUDr8pk/Cn4i1+8Pwt/lEQYCBgr5KRkZFJaUUttUwf1zWpSMkrIzK2kqq6T4PAE3Lx8UPeO8dkXv2NwYoaR7bNsnzmIi7c/NS0amroGqG7VEpGUh5N3AEbmrqzx8CE4KoHSqjq2BIWSX1LBnvkj7Jk/Qrt6kPVbQjCxdcXUzg1v3zAmdi9Q3qjCca0/xhZuSC3dySttJTalBDvXzUgtXIiMz2ZoYi/dfRMkZ5Vgbu2MkdyasMgE+ocmmdwxzfTeA1y6eoMHD9+kp6eXE8eO89qVaxw7doL5hUWm9x6gs7uP3KIKnD3W4+zhzejETp68+ZwPPviITz75lKOLR2hraSU2Nh5Pz7VIJEYvkAMzMwsUClMMDY0xNDRGIvmmf8kKxGLDbzV5W+my/JceF3/SGPp/2Tvv8KiqtYtPSy8ERaoiCEjvJb333nvvvfeEJIQ0EhIIvYfQO0gXkKKAAiKigg29YtfPe1EIvf2+PyZnmIQg3iv3Ysk8z3rOlDOnzZm999rv+67V6rUiSM3q6OgoIgq/lhak/JlEIlGkRCnXVPzafj1DMkksmIVIJE9vKqzfSmLBLGatOf1vHb+qqqpCalbZmftpX9e/BX6NRAiQiFDTkBETH4aLuw2jxg3Ayc0cFw9zEpNDyc6NJzUzisVNM4mMDyQpI4q62TVEJkeRUZyNk68nBjY22Hn6YusewDgTB4xtfAmOySYmKU9hLucZEIWtix9mtu7EpeYze9EqiqfWk543BWsnHzz8I7Fx9sXeLQBTGzfs3fwoKJ5KXmEpNXUzcfXwpf/AoQSFRpGUmkVN3UyWLl9NUmoWBcVTyMmfTHRcMo1zFrJi9QYKiqewZuMr7Dt0jEVNq/HyD8XcxomYxHTyisuxdfJgzERj9E2ssHZww90nCE+/EDx8g/HyDyUgNJq6hrlMrapTYHJZJZPLKplSMY3S8mqqa2cQEByBl28QvgHygeuzz3bD28eXsjm70dbugqOjC6sOfI+rfzLa2nqUNO7ExS8JFRV1qhYewDciHw0NbeztHen9wst079GLWWtOM3jIMEobdxIYU4ymppDCVIiamia1y47gH1VAn75DqG2tmejWoxerDnzPqImW9O47mNplRxhrYIOGpjaDho9l1ERTRo0zZqKhFRY2rljauhEelUxMfAYJCVlERibj7x9JYGA0KSl5lJXVkpdbgrOTFz7eweRkF1MxdRqTi8uJjUkiJjqRtNQskpPSSU1NV/hEZGXlkJqaTnJyKlkZ2Yr0JYEkCI7UOVm5JCemKEhEWko6ifFJxMXEk5KUSm52DovnL2DDmtXMmTWbadU1rF29hrWr1zB5cinR0bH4+wfi7x9IaFgU/gEhjBk7kW7P9aLXC/0QyQQTWxkqqlqK5+oaOvJiZ7EEsYqqfAZfJm2NPEgQqcoQq6kgVZcpBvpC/y0RiVvbMJli0koqlrWJOKiIpKiKZKhLVDv+D3aQ7t0RqZCK5BEJWauqklQqRVVdDTUNdblss6gtgdDR0JT3dwKRkEl+fd+t60lkYsVrdU01OYnQ1Wot0pb8Ljz19q8TTwq/ZxDfXlngUUTiUTfMrxGRx+HPfxO2b4SU/7yKpVSCpp4eg0eMwcbBE3fvMMZMsmLgkAkMH21EelYxIeEJ1Eyfy1tvf0h+cTU5RdUEhCXRtdfLvDzKmCHjzBg23oruL45Ct/cQXhxuTN6Ueiqnz6F6+ky8A0IIjYpj1sImZsxbQlxqLqMmmqLX6yV69BtKXFohjQtXkTV5Gl4hCfQfZoheryGk51Uz0cQFvZ6DUNHpzdDRxmzddYS5S9ZgZutOt5796d13MM5uvuTkl1JaXk1t/Sxmzl5Aw4zZxMfGMbNhBk1Ll7Ns2XJWrlrHuk1b2bB5O2vWb2Hr9j0sa17DzMZ5xMQmYmfnQP8XX0IqEqGrrYOmpvZD99kDk8OHIxGqquqoqqq3mhY+uH/aOzp3JLf6R4XyzL1gsqilpYW6unqbwXlH31MuzNbW1m5j0Pi48xc8JITIhOBm/Z8oNQnRFHV1dcW5dBKJ/wEeSSIetN+q6mqoqqsQGRNKflE6Tm7mBId7EBTmSnlFLnkFSQSEuLJizXxyi1OJiAsgJScR/8gAYtITsXZ1YbSRCYY2Tpg7emNg5YapnT/uAYk4uAXh4h2KV2A05nYejDO0JigymaLy6cSm5FFRNxcP/0gmmdornKttXfzwDIgiI7+MJU2rWLFmPctXrSW/uBQXD29iEpIJi4wjO6+YyWWV5ORPprZ+DqvWbqGuYS6ZOcU0NC5g/aYdrFr3CpkFU0jOKmKsgQW2Lj6MnGCCnasv4wwtcfcLw8bZG2MrJ6ydvAiNSSGnuIK8kipSsgtJSM2meEo1U2samFI1naq6RiprZ5JXXE5yRh6Obj5Y2Drj6RdCVn4JoVEJdH3mWVwDknAPSqV791706fMixTO2o6XVBT29bkSk1zJ48HD09LrxQr9hpBTPo3jGdvwiC+jRsze+Efm4+CXJ1Zj0rSmZuRN1DS38owsZrW+FmpqGIupQMnMHYwys5elLrRKwwvujJlqirq6J3rPdGT7OiJETTBg3yZwJBpbYO/sQk5BJyZRaAkNi8fUNJyenlNLSaaSm5pOXN4WFC1eyaGEzEeHxeHoEEBoS0yrrmkN6Wg5TyqoeIhHZ2blkZmaTk5NHYWGxImVJMI8TSERGWib5uQXExyaQnppBUUEx5WVTKS+bSuXUKubMmsvK5hV8+P4HzJk5g7raGo6+cYRDrx0kJiqaoUOHMmbMGJ5/vi/dunVHGDOIJaqIJapI1TRbVZHamaypqiNtnXASKwxgRQ/6YmWIRahJhUiABFWRBBWRDIlIqiiSlknUkIpVkSrVNKiKZKiJ5ClLIlEH21Wun1COFnQ4yBfLoyRSKSINdaTaWki0NBFJ5eclFcmjEToSdbppdEFbVRNp6/9acKn/dRIhbvNaqqaKqqaGwtdKTo5k/xE6ScRfCr+XRHQ0uO+IRHR007TvtH6/bfqfCe1JRPtohEQmRqwiQ6yqwcvDR9OtzwCGjDLC0NwVzWdeJDI+m4XLN7R2quUsat7IsDEmDBquT/fnhzDBxJ7ufYfSq/8IRbTAxSeS/LJ6lq3axtbte2hevYa9Bw6xfPU6wuOTcPULxdbNn659BqHb8yUGjTameeMeSmvmk1lUS/XMJhw8I+jz0jiCIjMxMHdH+5l+qOs+j5tPBJ988ROLV2wis2AK3Xr257ne/XBw9qJsag2Llq5gcdMK6hvnMK12OgV5+axsXsErW7exc+duDh9+nb2vvsbsOQuIiInHwNCUAQOHIBLJ0NbWlRMAkYguOrry6yUWI0QehHtJiDrIXc7l5OEBaXhAKGQy1Q49DP5sqTQdmS0KJox6enpoa2ujpqbWoVu88D0VFRXFesLnvyXNq1uPvooi6458In7z/0Asfqg4/M+gjvWnx2+IRAipGeMnjmFZ8wJWrllM49xq7J1NSc2MIjM3DlsXE2YvqqW4PJuwuECiUiKJzUggNCEGS1dXhk00ZMhEU8aZOaFv7Ym+lQ9G1j7YuPgzztAaC3tPPPwjcfUJIy41n+qGBVTUzaWgrBYjS2cs7D2xc/VXGM2FRKfSOHcZazdsZXr9DGJiEymfWk3DjNnMmDmHjMw80jLzyCsspWnFWtIyC4hLzKC2fg7LmtexedseahvmE5eai0dgBD6hMdi7+WFs5YSlgwfmdm7Yuvgw0cQGE2tnzGxdsbBxxc0rmISUXAomV1FYWklRWRWLl69iUdNqpjXMYnrjXGrqG8nILSQqPhlzK3vcvfzxDQiluLSC6toZGBmb0qWLHnpdn+WZZ7ujraOHuro2urrP8my3nmhq6qKmpknPXv3Q1u6KtnYXdHW7oqOrh6amjkKmVUdX7lCtqaWDhoYWGq1O1l2f6aFIf9LQ0EJLW5eevfryTLeeqKppoKamgbq6FuoamjzzbA/GGlgwYrwx4wwtMbFwZMwEU8ZONMPDJxT/oGjsnbwxt3LGzTOIpKQccvKnkJqaT2RkMtlZRSQlppOXW0J6Wg7xcSlkZuSRkpxJclIGuTmFZKTnkJaWQWpqOikpaWRkZFFWVk5j42yyMrIVUQbBE0JQXyounExJcSlVFdXMqJ/J9Np6igqKFa7Vudk5LF28BG8vD4YMHsRz3Z5RRAN0dXVb73GJIkItU1FDKlNvfa6huL+7PtNN6XN536HTRffh/4asdVZecHcXC9GABylGUpEEqVjWClUFmVARqaImUUVDooG6RBV1kQyZ8P/7NRKhvHzkQF+CSCZDoqWJiq4OYk0NRBJ5f6cqVkFVJEFDJOM5TT26qusoUqnU1DQeSyKUiZS4NVVLeK2qrqaUniX7j5ZPvf3rxJPC7/nyo4jCv3uDtP/eb13+udFRmLJt4ZEETa0uiEQqvDxyPMY2rgwea0zvgWMYrm9LTEYpY0ycEGn3JDg2k+TccrS790Pf3Il+Q8fxwsBR9HxxMDpde/N8/8G4ePoTGZPM4mWraVq+isWL5rG8aRHHjr3Bjj278QkJ55kXBqDb+2U0ew5Ct+8oNHoNZdBEW5ILaqlqXImjVzTdXhjBCwMnMFbfHlfvaLr1eJluPV5m6EhDImMzqa6bR05BOYamdmh37cHLw0eTkplDZW09dY2NLF25ktXr17Fs2TJWr15NU1MTxcXF2NnZ0bNnbwUB+Culrj0tCOpNmpoPu8kr7kOxGFVVVYVakvJ67X0l2hMWoaj6P7r/lYiMoBQlHIe2tvYj1+3E/wZtU95EREVFUN8wjeycdCJjQgkM98Q/wpXIpEAal0wntSCJ3PJcErKTSSvKIzo9neGGJujbODHMwJIJVu4Y2vlh4xmFk18cTl6hWDp4YO3kRVhsKoERCdQ2LmTm/CbyS6tJzCjA1sWH8UZW2Lv5YWTpiJNnIPVzltA4bwmNM+eSn5tHQlwic2bNZcuWbaxatYaE+BRy84qZXDKV+vq5RMelY27ljF9QNLGJWfgHx+AXGo+RjSs2bv4ERqfgHRKLjasfpnbuGFo4YO/mh5WdO9b2HoRGJZCSnoerhz9ungFk55WQmVNMVd0MZs5dwJSKaVTU1DFj9jw2bt2Of3AYRaXlTK+fwcZNWygsLmLVmtWcfPsUMxpnMq22FhdXD4yMrImPy2TUSAMM9G2Ijs3EyNiO8RPMGD7SiHGTLBk5xohxE80YO8mcSYb2DBo2kSHDJzHJxJ6hIyYxaNh4Bg+fwJCRkxgyfCLDx5ry0qBR9B88miHDxzPewAwHF18mmdrSt/8Qer84kAGDRzF81ETGTDBVYOxEM8brWzDJyBpDUzuMzR0wsXDEzMoZCxtXrO09cHD2wcMnlNCIRGIT0vHzDyE0JJKY6EQSE1JJSkwjMSGVuNgkYqITyMrMIzsrn6zMPNLTsklJziA1JZOszDzy8wtbfSPyycvLIzMzk7KyMhobG6mqqiIxMZHU1FSio6Px8vLC1NSUwYMH061bt9+Rcvo7xg/tawZEjysWVpq0ErWvCVBa93HRgHapTQ8dk2LCUYqGliZaOtryKINIbiInFolQlUjpptcVqbiDWoTH1EQ8cqncTrRez3932Ym/DJ76Afxt8ahcR4FMqKtqoKqmhVimwaARE3DxDWOkviV9Bo9nqL4Nw/Tt6TvKlD5DJ2HmEohbUALd+o0gt6yWKbWzGT3JgucHDGeikQX+QeEUFJYSEBjK5OIpLF64iMbpVRzat5NTJ4+zfecO/MIiGW1oRY9BY3hhpAki3X50eWk8oi4DEOn2Z/gkB4aOs0ZV5wVUtXvj5hlFZEw25laeePtHk5xeTFFpLTNmL6Gsso7xBmboPNOdgUNHEBkfT35JCZOnTqFqei2V02pwdnVh9OjRbQaMKioqj83n78Rvh7IXhLq6+iOvrUQiUci8/pZr/yR+n/bEQCKRoKKi0kYp6tciKH9VWFhYUFZWppDQfVpoTxzNzc2pq6sjLCyMxOQ4MgoSSSmIIbs0lZJpBUSkhBGdHktcdgqJudm4hYQyaPwkJlo5McrEFkN7H4ycArH1jcU1KAlrZz88/MPxDYkhKDIRn+Bops9eTN2sRYTGpOATHI2pjQu2Lj4kZhSQU1xBzYz5bN19kN37j7Bj+x5WrVjJqqaVbNvyCgf2vUZxcQmeHr5UV01n3fotTJ1ah19gFE6ufvgFRRMUFo+7dwjWTl54hcRi6uCGq38E81eso3HRSswd3JlkaotPcDRRcemUlNdRXdvI1Kp6CidXkJaWR2pqLmmZBaRk5lJYWs6M2fNonLuAkvJKktMz2LBxM+9/cJ71GzZx+PUjHD16lG3btjBr1kyqqyvZsmUTaWkZLFq8nD17jpCSkoeXVwi+/tHoG9pibumKhZUbTm5B2Dr6Ym7riZmNByZWHhiau2Js6Y6FnQ+TTBwYM8mKURMsGDPJirH61oyaYMGI8aaMGG/KkNGGGJjbY+XoiYm1M2P0TRk5wYjRk0wYZ2iOubULJhaOGJjYMsnIWl5MbWzDREMrxutbMMHAUu4XYeOKraMXDi6+OLn54+oZhId3EGHhMUS0IjQkkpDgCKKj4klPy6aosJTIiFji45IVUqv5ecUU5E8mP6+Y/PxC8vPzKSwsJCMjg6ioKEJCQvD19cXExIS+ffuio6ODlpYWampqyGSyNt43f7aI8f8CQn2Zmpqaoh8VieTtqra29mNFMzrRif8QT/0A/rYQt5ml6Cgi8aDuRE2rGy7eoTh6hzLS0Jbnh+nTd7gxaj1eRqf3MLoPHEt0egnR6cUsW7ed/Cm1DBw+kZeGjiUpPZea+kY2btlByZQqKqvqmDt3Povnz+H9d0+x/ZWtVFRWM97YjLHGNug+P5jnBk1A98XRaPYZjki3PyrPDeL5IZPo3m8Eal2eR+fZF+nTdyQDXx7P2PEWlE6p5/hbH7Bzz2GWLl9PTn4pqRm5WNs7YWhqgbW9A+Mm6dPnxb5o6Gg/kMBTuh4ymQx1dfW//CDxf3Z/KV1HFRUVtLS02nQmyh2xsnu1QDZ+LQLxJNKNOiIEQj2KcLwdeUg8LSIhPHbs2PHQZ83NzYrPf+/gv6ysDICysrKnfg8p//Z9+/Zl3rx5pKenM7WyjMmVuRTXZFPVWEZBRTbx2bFEpkaTWpRJSkEOTn5+jDAyxdDODX1bN0ydAzB2CMDCNRQ7rwgsnbyxsHfHxTuY8Lg0vIOiiErMJDwuDVefEFy8gzG0cMDRI4DEjAKqG+axeMUG1mzexYEjb3L0mFxo4dBrr1NdVcfsWfMpLipjWk0Dx46fYuWq9UytmEZ2XolcYSk+jdiEdCKik3Bw9SYqOYvErHwiEjOY17SKhrlLsXfzw9LBg7EGFnj7R9C0chP7D73Fnv1HefW149TWz8PDOwQf/zASUjOpqpvB4mUrycwtIDo+ibCoWNZv2ML+Awd5ZftO3jlzlq+++obq6mocHBwIDQ2lubmZ/ftf48y759i8eRepqfn4+IRh7+SNoYktVjYeWNt64u0fhYOLP+bW7nLYemJq7Y6RhRsGZi6MN7RnxDgLho0xY+R4S8bqWzNW35oxk6wYZ2jNBGNbjK1cMLdzw8jSkfFGVoyeZMaI8cYMHWOAqaUTxmb2GBjbYGBsg7GZPSbmDhib2WNoYouhiS0W1i44uvi2nnMEfoFRrYjAwdEVX19/oqNjSUhIIiYmjrCwCMLCIoiMjCYjI0vhCSF4RaSmpivWc3JywtjYmAEDBqCjo6P43wttS6fIwr8Pob5MaDuFSSMVFRU0NTV/s3BGJzrxb+CpH8DfFo8lEWIpCvUIsRrmdm7kltbg4hdB95dG8dyAMaj3HEyvlyfR5fkRuATEEZ5cSGJ2GWYOXozSt8DRI4ia6XMJj0li2vTZNK9az5ZXdrNk8XIO7N3DiWOvU1szDQdHV9S7PEfvgSPR6PES0mf70bX/GETqPVDtPogXRxrJHat1e9Glez+6PtcPXb3neaZbPwyM7JgxazFffPUT+w8eo3HOYsIi4+g/aAiaul2QqqmjpqUpL8hSESNWlSjMboTBorJjtEjUmRP/JNA+ZUldXV1xrdsTAyESIRANbW1tBakQZgOfdIf+KDIgvK9MaP4IpoDKj/b1HxcvXnxiJOKPBmEwp66uzsyZM1m6dCll5ZOJSQklMSeavPJMyutLya/IJ2NyFsl5aSTnZ+Po64uBtS2GNk6YOHpi6RqIqXMAJk7+WLgEYOHohZmtKx7+4UQlZuLsFYSxlRMW9u44eQZi5+qLvpkdjh4BBEUmUlBWw5SamWTklzF7wTL2HzjCWyfe4eSpd5k3fwkN9bOZXj+L6fWzmD1nITXTGigsKqOopJIpFXVk55UQm5BORkYBJVOq2HngEG+9+z5zljQRnZSBk6c/br7BxCRny9Os7D1onLuMg6+f4sDhE+zYc5jSqdNxdg8iOj4Dv+BIplTVMnveYkIjYklMyaSipo70jBxWrV7PP774mq++/paDBw8TExNHbm4+06dPZ8mSZZw5c5Y9e1+jpKSK5ORcUlLyCAyJxdsvHB+/KDy9w3H3DsPe2Q9re2/snPywcfLD1Nqd8Yb2raTBltETrRmrb8skEyf0TR3RN3XEyMIFc1tPrJ18MLVxY6KJHSMnmDB8nBEjxhvLMcaQcRPNGD/JnIkGlugbWWNgbIORqR2mFo6YWzljaeOKtZ07tg6e2Dt5Y+/kjYOzTyu8CA+LJjIyVeXAyQAAIABJREFUmujoWCIjo4mIiCI2Np60tAzy8wvJysohLi4Bb29fzMwsGD58JD179pbn44v+ffEKIQIhkI2n/b/4o0JICRU8hIS2UkdHR5EK1tm/duIJ4qkfwN8YQs7kI3SipSpoaeuhpq6DSKxGzxcHExqXziQLJ7R7DqTbS6PR6zeaHoMnod5zMHp9hzNgrBm9Bo2l37AJ9Bk4ksCoZKrq5zJk9ERMrRwor65nSfNa8gtKeO+dM2zfspXKqVXY2jmjodMd3R796DN4PJo9ByHt2pcXRxrRa/AEJLq90e35EoPH6PPS0NF06dabrt1eoEfvAQwZPgETczv8AiMYNXYSffoOQENHDxUNbblSRPsCMhWx3LXzEQNBqVT6p1FH+iOjo1QgIV1IQ0PjkWlNQictrCvUVDzpjvtxEQVlYtM+QvW0SYRnSKbi/dGjR7f5TJlE6OnpYWFhgYWFhcKgT/k95W0I6/Tv37/N+gKE74wePfqhYxO+/yQJjPKspfA8OjqavXv3Eh4ZgmegC95hrvhGeDBtThUVDVMpm15OeFIUiTkZ2Ht6YObozFgTK0ztPbDzCMLGIwQrtxBs3YOxcvQmIjaZ3KIphMckYWXviomlPY5uPjh7+GFiaY+RuS1e/qFEJ6RRVFZFalYBLp7+JGfkkV9UTmJKNtOmz2bF6k3U1s6ifuZ8SsunkZNfSkVlLaVlleTmFVNUPIXcvGL8/ENITcniwGtHOH32A069+z57DhxieuNcElIzCY6IwTsgDDfvQJzdAwgKiyezYCrRSTl4+Edi5+qPu28kldPmsGzFRgpKKohLzCA6LpUlTWtYtXYTySmZzJu/hGVNq/jwowucP/cJy5auYHnTKmpqaplWU8+K5jVMLi4nLDSWyZMrqaubTWJiJgEBEfgGRBISnoCPfwSePqG4e4fh4ROOs3sQlrYe6Js6MtHYHmMzd8wsvbC288XOMQBLG29MLdyxtPXE0TUQKzsv9I3tGDHGmMHDJzFslCGjx5sxXt+KiYZWjB5nzEQDc4xMbTA0sWaCvhnjJ5mib2SJqYU9+kaWGJnaYGbpgI29G06uPrh7BeLlG4K3XzD+fsGEhIQRGRlNVFQMQUEhODg4MW7cBAYOfFkhs92mUF8ik0ufSh+0JWKxWJFKKbz3a4Pcv0NK42+FWCxWpHopvy+04bq6uoq+VFmBr5NEdOIJ4qkfwN8Yv04iHqwjQyRTRyRWo/eAYej1eolnXhxC94Fj0ew9FI1eQ9DrNxKdPkPoMWgc0i59GDLOjBGTLEgvKKe6YQHjDC3pP2gUoVEJzF20nEVLV3D2zHusW7mW2Y3ziIpO4IX+w9Ds2ocXBo9Ft/fLSHR74xoYi761O32HjCUiMYPEjDyGjhrHMz360LVbL7r1eJ4uz/RAoqKJmmaXVo1tuc62SCxBJJMiVZfJiUN7BQqlayGTydDU1ERDQ6Mz1PqEIMzcdaTeJFzr32JQJ5PJUFNTU+QmP8nje9w6UqlUUfCtvO+nmc7U0tLSJqVJSGUSohHCQH706NG0tLR0SD5Onz6tWLd///6K7erp6T2UztS/f/82kQ6A5ubmh/YvPC5evNgh0fh3IVxvoehdJBIxbtw4du3aRWx8FFFJoYTE++Me5MSMRdOZsbCBmYsaiUqNJ6ukEK+QYHzDIzCydsDWww8HzyBs3QOxdPbH1j0Qr8BI4lOyKCytJCYxHZ/AcKzsXXH1CsAnMBxnDz8cXL3xDggjJjGdrPwSQiLjsXfxIjohjai4dJzc/AkMTSAtqxhnN3/ikzKJjEnGNyCczMxCtmzdyY6drzK9fhaZGXmEBEdQWFDC0aPHWd68kqXNKzh85A1OvnOWV3btpbS8Ghd3H5zcfYlPzsEnIJK41Hy8g2IwtXbH1TucmKQ8GuYsZ8OWV4lPzsHSxhVLG2fSswqJiU8jO1tOVkrLKtm95wBff/UDX3/1PRe/+IYPz3/KuQ8+pn76LFJTsoiMSKCoaCrTp8+huLiCpKQswiKTCI1IJCwyieCwePyD4/AJiMbFIxgbB28s7b2xdfbHxj4AW4dA7J0CsXXwx8zSA30jRwxNHbGw8cDCxgMDEwfGTrRg9HgzRo83Y9Q4U0aNkxdTjxyjz/hJphiaWGNoYs0kQwsFqTC3csTSxhlrO1fsnTxxcffD3SsQN88AHF28sXdwxd7OGX19Q/r3H0CXLl3byWdLHvLveViO+9H1VxKJROHbo6qq2uFAuRMPSERHbbjg/yNIZwuR5Y4U/TrRid+Bp34Af2O0VR76NRKhod0Vsao2Ys2u9Og3mJdGTESm9zzavQczcJw5Y8ycGTDalC59BvP8y+OISSuibm4T67bvp2H+cnzDYhkwbBzWTl4sal7Pp59/w5FDR2lesoK87CL8/MJ4od9QtJ99AY2uz6PZrS9qXfswbIIpg0YbMM7YiqjkDJy8fNDu2g2Z+gODHgESqRpd9J5BIlXpUIdaqtL2taqqTFEE1v7adEYingweNWsnlUrR1dVVzE49rphdiAoIqVD/y3OQSqWKfauqqj61wYTyAF45penixYucPn2agwcPtiERwsDf3jMae89oWlpaaGlpQSSSRxUADh48qNieoHLVnkTs2LFD8drCwkJBQEaPHo1nSCYAp0+fxsLCgqDEcsV2n+S5C4O4Ll26MGvWLBYvXURGXgoJGdH4RXozZXoJs5Y0MmPhTJJz0smeXEh0SjI5k0vxDoogKDoJz4AI7D0CsXbxxcU3jLjkTGLiU8jMKSQ7r5jyylpiE1KJjksmPild4Trt7RdMSnoOuQUlhEbEEhYZR1p2IUaWzkwytcfKwQdHjyBCIpKZPKWWnIJyUjPySU3NZcOG7Rw6eJQli5spyCsmKSGV/NwiGhtns3nzZva8updDhw7x9ukznDj5Ntt27mH+oiYml1UTEBJLREwqkysa8A2JY4KJPRYOvpjb+xAcnYaTZzBuXqHY2Hkxcowho8cZM8nQCh+fMKysnLC1dSW/oISjb5zgw/MXOPfBJ3z80ed8+83/sX7dFupqZzKtpoHSkgqqq6Yze85CautmUlAwheTkbGLi04iITlKQCW//CFw8AnF2D8LdOwwX9whs7AMws/TA2MwVA2MnJujbMdHQFkNTR3lRtrU7xuZOGJo6MMHAmhFjjBk+2ojR400YN9GEiZOM0TcwxdDIHGMTS0xMrTA2scTYxBIbWyfMLWzRNzBl5KjxDBg4lB49X0BTSw+JVIgwPGhnZDKZIg+/I4U3YUJDqLVSvrc0NDTQ1NT81bRJgcx2pjM9fF0edc2U5bslEomiXuJpH3Mn/lJ46gfwN0ZbCdP2JOLBQFqCSCxDTVsPkUyT/kPGoNP9RZ59cThdXhjCwDFmjDCwYaKlK70GjMTIxoPqxsU0rd/Btn1vUDdnKUUV9Yw1sODFl0fhGRBB/awFbNu6i9kz52Nhbs+IERPQ0etFrxeGIFLpQpee/Xmu72BEEg1EMi3UdLshksgQSSSoaGjKowwiCeoaWkikKg+Z9KiqqyFVkbRxvFRRk8iJhESEWNr2WgidjFDI2xlu/e9DiC607/RFogepT8qvBVfs/1Za0+NIjNABPq0BhPAQ0peCEssVZMAzJLMNiRDev3jxImVlZZSVlT0UqRDIQvtBf3sSITyEzwX1pv79+yv2ae8Zrfhc2E/7dKjfA2UPlejoaI4ef4OwmCCCo/3wCnUnKiWSqpnVlNSUEZuWSFRyHHHpKUydXkd0chop2YWERSfiGRCBZ0AEEfHpCjfpqurpFE4uZ9XqDaxet5mFi5rIzCkkNS2bmPgUwiNimTa9kfkLlpJfVEZpWSXFpVUUlNXiExKPvWsg7r6RNC5YQUXdXHIKypk1r4nGOYuJiEggMiKO6qrpTJ1SRXhoFD5evoQGh7Fr1y5Onz7F/v37ef/997l48SveOXOWo8dOMG16I0VlVTSv3sLO/ceITsphgok95vY+WDj4kpxdSn5JLSkZxTi7BuIXEENBcSVLl6/HwMAKW1t3vLyCCAiIoLSkguVNq/niH9/w1Zffc/jQMZYuWUFD/SxWrlhLVWUtRYVl1FTXU1hURkamXAEqLjGDmPg04hKzSEjOITo+g8DQOLz8wnH3DsHHPwFbB38MjJ2YZOiAkakLppaumFq6Ym7tjrW9N+bWbphYOGNs7sREQxvGTDBnoqENljau2Ng6YWpmjb6BKfoGphgZW2BgaMboMRMZPGQk3Z7rjY7us8hUNFEYyopVEUvUEEtUW1OTOm6rlclCR6Rf+F5Hk0WCqINyu9A5c/6fQ1dXV0Ec1NXV6dKly1M/pk78pfDUD+BvDIliMN6R/rRELJh+SRBJVBCJVRBJVOjdfzDPPj8AnR798QpPIDI5n37DJvDi0PH0GzqOoWNNWLlpF9tefZ35y9cza+FK4lJz6fPSMJ7p1Z9BIybwTI8XyMstJsg/jAnjjenVqz86ej3Q0OmOVE0PkVQLkVgDkVitdd/KaUqiJ4Onfv07Iah2PIoctA+VCzUSHakmKb9+0iRQmIUUaiR0dHQ6XOe/ea2UB/NC9EE5KtERiWhpaeHgwYNtIKQaCesoRyFEoseTCGW0j3486r3/FMLvLMw0i0QihgwZQk1tNUHhAfiGehGdHIGbryulVSVkFWZRXF5CfGoiCWkp5BQVkZyRTUxiKnGJaXj5hxIcEcfM2QuorZvJ2nWbWNG8hlf3HWTvngM0r1jDzh17aV6xhoqpNSQkppKclE59wyzmz1tMbl4RQYFh+PiHEZ2UQ3phFdHJeUQn51FVP5+6WUsoLpvGlMoGcvJLcfMMICo6gaLiKUSExxAVGUdYaBSVldXMmtnI/n17ee/sGT744ANOnDjF0WNvcujwUeYuWMqS5rWsXLuNullL8AuNx8bJD7+wRAIj00jNncKsBasoKa+nvGImZeUNHDl6mjeOn6GwsAI7Ow/c3PwIC4sjIz2X7a/s4ZOP/8G7Z85x8sQZtm7Zyb69r7Fx/SYWzFtIZcU0MjNyiYqMIzwihti4ZFJSs0hJzSIpNYeU9DxSM/JJSM4iOCwWd69AgkNTcHIJxMzClUkGtowZZ46xqRPOrkG4ugczycAGAyM7jE0dFapLBsY2TNC3YNxEE/QNTBkxciwv9H0Jva7Poa6h0xph6MhE9lHGsk+/DetExxDaQ5lMhq6uLs8++yw6OjqdE3SdeNJ46gfw94RY9GBg/ggSIRaJkEnlDYFEqoJIqopIrILOM9157vmXeGm43DvCxTeMwWMMCY5KISO/jJETzBijb868pWtZvnYr85etITmrCGNzB/oOGk6vF16mR+/+GBqYMWTQCLrqdUcm1UAs1kAk1UQkltdfiERqcuKiXOPwpAhEJ4l46hBmCoU0BCH/WFm5qb0mu3Lqwa/VKPw3Uo4EHwkhItFR4XhHcrRPCsqDeWGgr1wfoTx4F6IVFy9efOT2hLQkIc1JSI9qTyKEugrhc+VIhJDqpByJaL/+74EysRR+765du+IX4EtiWjxpeckkpMdTPLWIyumVVDdUk5SRQnRiLNNm1FPbUE9J+VRKp1bRMGsujXMXsKxpFQdeO8L7733IhQuf8+bxU3z++Rd89+3/8dFHn/DZhYscPvw6y5auYN68BSxd0szmzVtZ0byG/PxCPD18sbSyx9LBC8/AGGxdA7BzCySzYCollTOIiEnF2T2AguJKPLyDcHDwICo6gbDwGFJSM/H3C8HdzZu0tDRmNExn65ZNnDp1il279jBtWh0zG+eyZu1GKmvqyS2aQkhEIrYufrh6hmDj5IeZjQcZeVOJS8olPjmPgqJqQsITcPUIJDEll6am9VRUTMfPLwxfv2BiohNZuWIdn3/2FT/+cInz5z5l+yu72bp5G8feOM7rh99g0YLF5OYUkpKcQUJ8CqFhUWRlF5CTW0RyWjbhUYlExaaQlllAakY+kTHJhIan4OoejLWtF0YmDowdb85EfWvMLFwUcq0GxjaMm2jGsJET6D9wOD37vETXbn3Q7dodTa0uqKppyImDWIpEKndtlsrUEUuUicKjlk+/DevEoyG0g4JPhJ6eXoftZic68Tvx1A/g7wllEiF+NIkQi+RusSKxCJFMHomQqGkydNQ4AkKjcfMKZujISXTr2Z/84kreeOsdsvLKeHn4WFw9gyirrGNqTQPxKVn4BoQzcOhIRCI1xDIN1FS1kYhVeTCz9CBk/eC5cmfS2fj8laDcmQiFd1paWooaCeV1lQfmggu2hobGI2e1/hsDeYEkqKioKFKr2ude/zeLBpVJhFAMrTyAbx8BEEjCjh07FClNAuEQaheam5sfIg2Pei1sRyAJgoqTQESE7QvbfRLnrEwUlZ2C+w/oR1xyLGXVpRSVF1Ezo4bUrBRyi3JIzUqjdkYdrx7cx45dO9m4eROvbN/J8TdP8PEnF/jqy+/45pvvaGm5xtUrLVz45DN+/P4HrvzSwrdff8P33/7A6VNvs//VA7y6Zy+vbN1O09JlVFfWkJGWTkRYJP4BITi7B+HoHoyLVxixKXnkTq7GJzgWQ1MH7J19iIpLJzA0DgtrFxycvTAytcHRxRMXFx/MzG2Ii0tgyZIlvPnmm3z88cc0NTXj4+tPVXUd//zXZWrqZjLRwJyJBubYOXljZeuGp28E8cl5xCXlEhmbxtTqmWTmlODhLTdg8w0IZ8mSVazfsJXJJVMJDonEw92XxIRU1qzewNl3z/HagSOsaF7DW8dPcOGTT/nw3Hl27dhJ09LlLFq0hJqaWpKSUgiPiCEjM5f8gslkZReQlVtETv5kwiLjMLWwxdc3EhcXP5yd/XFx8cPBwQt390D8/CLw8gqif/+hPP/8QLp1ex5tnWdapcKFtl2ZCAgqXLLW9CPhP9Te4fl3OD534n8O5fZdaNv/G1Ldfxdwn1/F/ft3gXtKgHv37nH//n3587ut692TL2/dln/11v3b3OEWd7nOT5e/5Q63uXbnDrfuwZ17cOUa3LoLt+7DjXtwC/ny5l24fgfuIP/sNvLnV2/e4i7wy9Ub3AXu3JfvB+7B/dtwr/WNe3Dz2n24B3fvCL3ZbeAq0NK6vP3gHB/xED3tH+Zvi45IRCuRUEi8SgSp19Y/vUSMWEUVsYo6lrYOLFi8nNS0bPQNTBkwcCi5ecW8depdVq3eQHhUPEOHjcbO0Q1jE0v69n+ZF/oOQEVdB5FIBW2driiHpsViaWvUQWnZhjx0dhx/dQiSroIqivKgsX1EQtAgFwr2/pfHKURQdHV1H5J+/W/mTyuTCJFIThKEQmmR6GESoZziJDyam5vp379/GyKgp6eneC1EGZRJhJ6eXhsFppaWljYSs54hmW1UoHbs2PFEohDCtRaeKw9AVNVVcPN2pai8kJnzZ1JWXcbk8mJmzGlg0yubOXriGJ9c+JiPP/2ITz+7wKeffsrnn3/OpUuXuHr1Ot9/+x3ffPU1//y/n/jyi4t89823fPnFRc69/wEXPvmU98++x6kTJzn51gle2bqN6soqUpKSSU9NIy8nl5zsAsKjkvENiSMkOpXcydVkFkzF2smHcZMscfMKxdzahaCweJzc/PHwCWXMBFNGjDHE1NIJM0sH3D18KC6ZzKxZc1i9Zh3z5i8kPiGJisppnH7nPd4+8wHllbXU1M2kbGotmZmFVNbMYN7C5aRlFuDpF0JEbDJ+gREEBEdRMqWGtMw86htms2nzdlauWk9pWQXpadnERCcwvW4mr79+lP37DrFr1x7eP/sen316ga+//IpvvvqaLz6/yNkz77Fjxy4WLlxMVXUdUytqKCwqJTungNyCEvIKS4mOS8bZzZvIyGS8vIKwt3fH0NCSAQOG073H8+joPtuOLLRNQRJLZEhlqm3q0IS0xc5Z6r8O2hevC1Hmp31cf1Y8jkS0JRD32rT7d+/elT9pJRH3gVu373Pt+k3uArfu36Tl5mXucIcb9+5wB/jXL3D+o1/Y99rnZOctYtuODygqXcJX38FrRz5hSfMufroEjXNWsn3369wBPvz0az668A13gbvAzTtyEnHp8k3u3LnHzZs34T5cbbnJrevy47l+7Z4SSbjXSiQESnKHxz1ET/uH+dtCIBGtxcq/hUSIpXLJVJFEipGZOXPnzic7O5eMjCwaGmby2oEjvHXiNJUV0zAyNkevSzd0uzyLmurDSkoyFQ1EIhliiQyZTGhc2s40iRUStB3jt59v50zWHxkdScCqqamhp6f3kKu18nrKUQvl9Kf/1UyXUMvRkWLUH62zfBKSq4/bjp6e3hMtphauo3APtCGSEhFjJ42hcEohy1YtZ/bCuWzb9Qpfff81P1++xEeffMiXX37Bzz//i2vXWvjm6y85++47fPzReb7+8iu+uPAZ31z8kl/++S8u/+sSV3+5zD9/+JGvv7jIT9//wE/f/8CnH37Exc8+58ypt1m7chUNtXXUVlUzZXIJKUmpBAZGEhKRiE9AJE5u/rh5BePhE4q1vRcTDW3QN3PANyQOD/9IUnNKCYxIwsLekwnGtgwba4iljSNJaemUTalk2YrVrN24heKyqWRl51PfMEten7HrVV7dd5DmFWs5++55jh47yZq1m9iwcRsBwRFY2DqSlplHakYuYZFxhEbGUFpWwczGucyaPZ/Zc+axevVaFixYxKpVa3jzzTc5duxNTp8+zelTb/PJ+XN8ceFTPjl/jjOn3+Gdt0/z3nvvce7cOebOnU9FRRVFxWVUVdcxrbaBrOx8PDx9MTQyo2vXXqhr6KKmroOqmjYCaWhb1yDU3EkRS2RIZFKkKjKkKo9Wv+ssZP5roCOFLOXXT/v4/mz47eThHrdv3+TmzevcvXube/fucefOHe4D167f5D5wt3Xcfhe4evMGl69d58CRo7z/0edcuyWPLKzdeJywyKl8+z0UFa/jylXw9K5mybIzVFbvITNnOWXlG7nwOcxbuI85C3ZRVLqI+Yt38vrRT5m3YDPnPvo/bt2Fu/fh/n15EIJ78ufcgyuXbyiRBxQRCu6hRCyut6JjQiF62j/M3xeStiRCSFkSPyKdSSRSkk2V0OeF5ynML6Chvo4dW7exacNGEuLiefHFF9sM/gWDH21tXcRiKVKpCioyuWOoUIvRvkERi0RIxcr+Fe0JhAzxb8qL7VgfvDOy8cdCR3UEMpkMPT29NgXU7WcpVVVV0dDQQEND46l4OMhksjZh+vafPe3r+ldAezlOxX0gFvFsz25U1VexfutGlqxYxpLmpVxq+Zkff/qBo8ff4LPPPuXq1SvcvHGNf3x+gRNvHeed06f44sKn/PjtN1z+1yVafv6Fa5evcOvade7dus3dm7e4c+MmN1qu8s8ffuTyvy7x/dff8M7JU+zZsZO1K1dRP62W9NQMEpPSiU/KJjQiEWf3ACxt3bBx8MTW0QcLG3fc/SKIiM8kJCqN3JJpxKcX4eobwXhjByaZO2Dn7El8chrVdQ3sevUA+w4eoW7GLKbVNrBm7UZmzZ7P3HmLWN60ipUr1vJ/P17itQNHyMspJD4umYSUdNJzCli0dAXJ6Vn4BobgFxRKVHQ8Obn5TK+fwZq163njjWPs27ePLVu2sGvXLvbu3cvhw4c5efwYn354ngsffcjpE2/x1vE3OXvmXU6ePMnevXs5dOgINTW1eHj6MnGSES8NGIy6hg4CQZATh1ayIG6NOoilqKiqI0QcxFIJEpkUiUyqUM57XE2achF9J/68eJxh39M+vj8bHkcg7t+/q0D7iMR95AP4O3fvc/vOgyjBtz/8zAfnv6Sieh5bth2jvKqJt97+jlv3oHnVG0TGVDB/0avMX3yQt8/comnle0TFziavcC2z571B2dQt3LwDs+e/xopVJ1m24k2OHP2O2fP2UFSylMKSxcydt5NLv8D3P9zlX5fgxq1WUqE4jTvcuNnyMIlQEImbnSTij4nfRiIkgjyqqhiZqvRBByAR4+LsyOjhQ9DT1EQmEiFt/Y5MJEYiEtNFS7tDEztNdS15AyPsT0Dr/lTEItSkEqSt25SKJEiVyINYpNKORDyKJHSqe/zR8WsSikIBdXslpvbraGtrt1nnf9lBCURCXV29TT1EZyf5ZO6Njq6lTNbqQi8VUVFbxa59u6msrSKvOJ8jx1/n3IcfsGvPTt4+/Rbf//A1P/7wDZ98fI7PP/mQr/5xgR+//Yrb11u4fuUyVy79i6u//My1y79w58Z1uHObW9eucqPlCjevtnD1l5/5v+++5dMPz3Py+DH27tzByqZlzJrZyIyG2ZSWVlNUNJXsvBICQ6KxtnPFxSOQ8Og0wmLTiUspIDw+h7C4bFx8IrFxC2K0gT0ufhEYWzlgYGqJvYsH1dNnsnnbLlau2cjqNRtYs3YjU8ur8fEOICMtk3lz5vP9tz/w3rvvs37VOsrKypk8pYKlK1azZPlKUjNzKCmvJLewiLz8Qmqm1bFx0xaOHj8mjzqcPsWRI4fYs2cXBw8e4MCBfby6ayeHD+zn9YOvcXDfq+zauZ2mZUvITM/AzsaWfv1eQktLB5FIIp8AkqmjHEmWv34QaRAktlXV1RBJxPyqqEVrmy+VipHJJIqJKgHtXz8SnaIaf1i0j0S0/X07+95/Fw/XBiiPtuWpP3fv3eTWnZvc555i9Vu373Lj5m1F5OHmHbh9F6qql3Do8AVeeeUcsxr3c+rEDU6cvMGs2Ye4fhvSshs5/vaXrNmynxWbdvPhxX/y7oXv2XXwNMfe+QdnP/4X+1+/QEHZEpatOsqyFcdYsOx14pIaiUmYwe5Xv2Rq9Wb8A6fwzrvXmT33IEePfsurB85wB7h9/x4tN69wV+lY78PDROle+/PuJBF/EEgeWRMhEilJvKrIOwOZTCL3VhCL0NbVUZANVYkIDRUZalIJstbvqEnlUQSBVCjSo5SiCyJRK3GQyjsSiUT+3TbrK5YPRyF+G4lQJhMdkYrOhuxpov1MlUwme2ggLsipKncUAWTgAAAgAElEQVRCyvru6urq6OrqPhQJeNKD+EeRHcHPQiASjzPN68RvR/tUNrFYjKqqKurq6or2Kj0ngwMH95OVk8mMxgYOHn6Nb7//ht27d7Jr9yt8cO5dzp87y4fn3+PKpZ+40fILP//0A3dvXuP29WvcvNqiIA7Xr1xWEIj7t29x79ZNWn6+xE/ff8fXX/yDc2ff5fCB/WzbtJF1a9Yyf/5C6qY3MrViGnl5pSQkZ5GYkk18cg6BoXEEhycRFJGCd2Asdm7BmNv74OAVxuCxplg5++Do4Yd3QAjxSek0NM5j0dIVzJ6zkDlzF1JROY2szDzi45LJycqnuHAy//jsSz489xEnj53g3PvnOXf+I46dOMmuVw+wZsNGFixcTHVNLdt37GLV6rWs27Ceg4cPcejQa5w79z6ffPIRb799kvffP8uRI4d4ZdsW6mpriA4Pw9rKgn4vvqBoe9VV1RCLpYjF8kLnts7PgqLfA3doeS2b/DeRyFqfSx4NZZ8eiUQOsZBOK1aqw3scxP/hshP/dSi37+1JQyeJ+PfRlkQ8TCDgTit5uMc97nP77h1u3LzNnbty8nDrnnytufPW8a9L0NCwk6yM5YQEzqC0dBdVVQcoKNrE++flRdPf/wQtt+HGffjhCly5Jy91/uU2XLkDLXfh0nW4cReu3ZUvXz9+hXOfwPFTV7nUAnMXHWbfwa9ITJ3DnPmvE588i6073mbvwZOc+fATbt6/zx3k+2vLke61JRG/QiRET/uH+XtDySPiP2xcO3K5br/8T9Hxdv6TdKRHkY2nff078TioqqoqnGSV35dIJGhpaSkiAG3um1YVpf/2sbWXntXU1ERLS6szFeN/BJlMQq9ePdi3by9Llizi6NHXaWm5zJUrv3Dq5FusaG5ix/ZtnH33HX784TtarvzC5V8uceXyz9y4fpVrV68ocP1aC9evtXDj+lUFbt64xrWrV/jnTz/y+Wef8u6Z0xx94wh7du9k44Z1LFy4kMZZc5hW20BpWSUp6XkEh8Xi5RuGh08oto4+OHkGY+Psi7WT3NXayNqJiWa2uHgHYuvgSmJSOkXFU5g7bzGNs+ZTVVnHsqUrWbxoOfXTZzGjYQ4b1m/ljdffZM/uAxw6+Abvnz3P7l372L59J9t37mDbKzvYuHkT69evZ8uWLezbt4/jx4+zf/9+Dh06xPHjxzl+/Di7d+9mxowZhISEYGhoqCC9EtHDHiu/bqjY2Xb+FrQ3q+soovZrg2kVFRVFyqa2tjY6OjoKaGtro6GhgZqaWofbEWoQOprQkEgknW2U6NfTrf6I16fjGog73G+FcgTibiutEAqc79yHG3fg2h0oKV1GZlYTa1Z/zqYNP7Bl8w8sXvIeZ967y5WbcuWlH3+Gzy7C0hUfU1F9ksjordg7LWCsfgUjRk9m7IRy9I2rcPNagrffMorKXmfJ8n9w/lM5ofjlppxonP/iJv93BVZuPExJZTNV9Rv48MItqurWMaW6mXWbj3AHucqTXDxK6dyE8xWyszojEZ3oRCf+XaioqKCtrY2mpqaioxTco9XV1TtU/GhfxPffQvt9CBEJVVXVDjuhzoLRJwth4qJ2WjWHD73Gd99+zeVfLtFy5Re+/uoiTcuWsHfPLj7+6Dw/X/onN65f5fq1Fq62XKblyi+/iUTcuH6Vny/9k6++/IKPPzrPmXfe5ugbR9i7dzcbNmxgadMyptfPoKi4jNiEVHwDwvHwDsHTJxRn9yBcPIJx8Q4lOCqJ1JwikjLzCYmJJzAsCl+/YHy8AwkNiSIsNBp3Nx/S03JYs3ojzcvXMHfOIrZt3UXTslXs2X2Aw4eOsXHDNvbsPsDqVetpampmy5YtHDhwgGPHjnH27Fk++ugjTpw4wfbt22loaCA1NRULCwt69er10D2poqLSoSTx/4qE/9nxW1zuBTzO+VrZYVuIyApkQUtLC01NTUWbJ0D5cw0NDUW7I7RLgiv3o8jEo87n79JOtVeP+nXi/PTxMIkQog8PIhB3gdv35SlLAoF474MvWNq8mcs35AXTUypWU1u/l+Li7WzY+DU3b8Hlq3KSsWPPd0TGLGDU+GRUNTyQqgQgEkUiEsUjlqQhlqQhEqe2Pk9BJIpGTS0ZkSgUkcQfda0Aer8YiXfQLFZv+oR/XoVr9+HybZjfvI+1r7xN07oTpOcspmLaK8yYvZeVa1+n5foD0qMIODxU/9FJIjrRiU78m5BKpWhrayvkXIUaBMH5tKOi7KfZCQrHp6mp2eG5dA7OnhxUVaSIRSK8vTz4+KPz3Lp5nR9/+I5L//qJb7/5ii2bN3Lq5Ft8/903CtIgEISrLZcfSyKE9y7/convv/uGi198zqeffMR7Z8/w1lvymf31Gze0phFNJzuvmLjEDKLj0olLzCK/uJqcggryiirIyisjOauA7KIpFFdUU1RWQVp6NtFR8UwpqyQzIxdXF09ycwpZ3rSKxplz2f7Kbg4dfIOU5AyqKms5sP8wS5c0M2/uIsqnVDF5cilbt27lvffe48iR/2fvvsOjOs+8j9/TNWoI427HWRKS3Wy8SzabN6832U1I1tnUXbIpjmsW94axAVMFCCQQCFRnRo0qG1wAV8AF28LGNAMCTO8g1MtoNKORNH2+7x9njixkcHmTLMQ8XNfHEtJIOtLBmvM793M/93s4HA7uu+8+vvOd7zBo0KDz/lvT55x81otL5dwGBoTP8jH6Y/WPM5lMfUv09N3e9LDQv9Jwrt9xekVBn1lzrsCh95Xpu8hZLJZPvMHSP8xc6J/v/8b5018f+Lv5YlxupTdPh8NBotGPtkDtHyB6QmGt7yGqLV/q7IJi5wqOnPTR4dOqDM7KVzlSGyCYmPuwa2+c8ZNf4epr7yMl5V5E7kHkEcyGcVgsk0iyTMZqmYrZNBWTKTNheh+zcTpm01Ss1smIPILI/Zis9yKGW7n8qod46NE3ef8D6I5DrRteXn+S3Qche86bLH/mEDm5L+MoXceyp17va7gOR2IEg71oW732JJy7HCEX+sQoinJx058k+z9B2u32sx5zMd09s1gsfQ3hAwfqXYxPTn+trBYTSTYLN37zG+zYvg2f10NrSxOdHjf7933Iju3bqK+rpae7C5/Xg6ejnZ7uLsKhQN9SpU8KEf4uL91+H97ODlpbmmioP8OZ2lMcPXKIvR/u5s033+TFl1/iqadX4HSVkT1nPk9Omsbj4zIZ++R0brvrIX77h3u45fZ7+fXv7uJnI3/PfY+OZU5BMfMKSsidu4D5eYWsW/sm5WWLuPeeB3ls9Fgyp2aRkz2Xw4eOs3XLDsY+MYEZ07N5bd16FlYuZcb0bEaPHsP99z/I7bffzve//32GDBlyzp+RPpgxPT2d1NTUi/5u61+Tz3rXfuCQyoEX9ykpKWdVFGw22+c+T3qY6P95+/+9/3Io/Wtd6nM5zve9G43GT9zM40IJh4MfW8oUI0o0HiEYjfQtYWrvDBKMwPFTPsoWvUxWzmLavPDmhgO88e4BAoCnB043wt0PObj6S39AjCNJsY/GYpyAUaZjlGzMhtmYZBYGmYbIVAyGKRgMmRgM0zFIFgaZiUGyE2ZikllYTDNJsmWRZJuG0TgOkYcxmx4lOfVefvWbfPYcBn8EGjtg0VMHmTu/mpzcteza28uql3ay5rUPiMS0GRba0qYg0bgfbYcmFSIURfkc+j85WyyWvifbc/2Cv1BleP0CYeAe6Gazua96crGEmy8agwg2q5lB6ak8/9wzdHrcdPk68Xk97KrZwZHDB+lwtxEOBejyddLhbqPb7yMU7KW3x/+pIUKvVnT5OnG3t9LS3EhjQx2nTh7n0MH9vPfee6xbpzUxO5ylzJyVy7jxk3l0zCTGjJ3KqHtHM/I3d/Cf/307t9x+L/c9/DjZcwuY7yhlYmYW8/IKWLZ0OW++8Q5FhU7uHnU/I//rt9zy+9spLnKxedMHvPTiGpYsfgqno5y5uQu47da7uO7aL2Oz2TGZPn6hqS/L+KSLIL1/50Kfvy86/WaHHhT031/6xbw+VHPgMqRzGTiUr/9SpfP+/9Hvd6JetdB7LPTAcr4loZcKPdwN3EnqYvydHYmE+gJELBYhHA2d1QPR1RPWahNxOF7bzSvrdvHMyq3MzFlBTt5yiiqX05W4p19SsZnLr7odk+V2jIYHsVunYJDJiMzAJLMwm3IwGbMRmYFIJiKTEcMExDgeMU5AjJMQmYrItMRjZmiPkemJxz+JyESSbNMSFYqHsdofQky/Z+L0jfiC0OaDvUdhVu4LeLuhsQW6e7UKSk9Qq6yEIuFPWsmkQoSiKOc38Be7fgfvXE+cF3Itr/7EPvDt52v8Vv48+m9DPS1zCl2+TvxdXurOnGb3rp0cPnSAlubGvnDQ7ff1hYcuX+enhoj+zdWdHjftbS20tjRRd+Y0x44eZvfu3WzYsIFnn1tJicPFzFlzmDxlBlOm5TBrdgHzC8qYnDmb0U9M4bFxk3lyShZZs+cxeWYOD45+nD/ceiezc+axbOlyHCVlZM3IYdT/3Meo/7mPxYuqcDkruP22P/KjET/hyiuuZeDOcvpSF5vNRkpKysemew+88LzQ5+uLTr9Y13/uA5cW6WHh81YA9M838OM+6fN80lI1PVD0X/50qYaJpKQkMjIyyMjIICUl5aKsQOj0ABGNhrUhckQ/aqKOa1UIjw+ef3EjS5+uZmbO08zJewlH6QYaWrXwcOh0nO//aDzW5P/GZL6blKQpWA1ZWIxzEMlCZJZWZTDoYWAqIjMQ43QtOJwVIibTP0hYzDlYzLOxmmZjNs7CkAggZmMWSdZZmIxTMZvHIXIbf/O3j/HBHuiJwYbNTWTnPUu7T+vZOHbSw/rq7YSi2vcVikA4rEKEoiifU/8nQf2O/7nuGF0Md47O9fX7r3ceuPXrpbyM4M/FZjX3BYl//f6/cKb2FF2+To4cPsiB/Xs5feoELc2NdPk6CQZ6+ioQn7Wxun+I8HZ20OFuo621mYb6M5w4fpT9+/fy/vvvsWrVKkpLy5k9J4/pM3LIzp7PggVORj8+mT/e/Qi/+M/f8bNf/oZb7ribu+55gLvueYD7HnqUmbPmUF5eSVFRCdOnZ3H77Xfyt3/7DS677HIGDx5CUlIy/XeTMxrNZGRc1leFSElJOfvnkQgTn7brjL6k5pP+LV/o/5/+mvS/068vWdID3ic1NtOP3kzdv9Lw/3McemjU766fq2dD/7v+OP3mTP8ejEslTNjtdi677DIyMjL6dry6WJf8AcRiWhWCRAUiEovSG44RCGuN0ZE4rHppG7fdmcnzL+zj4dHl7D+o3eF/fX2UG4Y+gRjuID1tPFbTREQex2ychcgEtEAwGZGJiIzXXhqmIoashKmIYXLi5cAqRBYfhY7pWIxzsJnnYpTZiMzCKLMxyVxs5jlYLVOx2h8hY8go5hZupisCAWDvkTaemJTHhCkO7n0wmw4PRGLa93RWw7UKEYqifB7n6iXov4zoXE/QF/IiqP/uUCaTqW+Ncv+KhKpO/OlMxrO3l962dTO9PX5qT5/k9KkTeDs78HS04/N6zgoEPd1dhIK9n2k5U2+PH3+XF09He18lor6ulhPHj7Jnzy7efbealStX4nQ6yZqRwxNjJzBmzETGj8/kifHT+MPt9/LdfxnBiH//BQ89NpaxE6dy9wMPc88DD/PzX/yKH/xgBNdeez2DBg1GDwuDBw/pe73/28+e1aD9+7JYLB/rD+q/K5Bu4AyWT/u3q0LuZzNwqZDeID0w4A284WE0Gs8KEYj0XcympaX1/b4YuHGEXpXQb0qcr0ox8GufbxMK/f36sesViYv1QvrPTd9CXK/C2O120tLSSE9Pv+DHNhBAPP7R4IQ42gRqfRem03U+pmeXcaI2xsoX97F42Q6CYegOwFMrWrEnP4jI3aSnzEQPCjbzHEzGbOxJcxGZghj0ADEeMU7CYJqGGPQlTTM+UZJtLkm2uYmqxgy0pU0zEZmNSA4Ww3xEMhMViscQ+SMGy0hmzX2brjA0tMOeg52MfryQD3a6eW9THcuq3iESB29XXIUIRVEuLf2fsPUmR313FHWR9mf4+cpHAypTkpMYP+4JIIano50Od1vf8qaBOzF1+31nVSOCgR6CgR66/b6+LWL7BwlvZwftbS00NtRRe/okJ44f5djRw2x6fwNvv/UmK55eTm5uLuPHTeLBBx7lN7+5nX/7t5/w+9/fxc9//t/88Mc/50c3/5Kf/Ow/+d4PfsSXhg7DnJTCpw/J/DQX/hx8kX3WGxH6bnF6BaL/khj9Ah75KCzoVYD+b9MfbzKZSEpKIjU1lcsvv5whQ4acFS76L5H6U74vPXyca3ZFUlLSWSHoXPMu9OBxrorFp22x/b+1BfdnoW88kJyc3PezMJvNXHbZZRf82Abq/ycSiRCJxvuWM3X3QlNrmLETCnl4dAEzc17grXc6CIShYuFh0gbdidU8FqNkYrPMxihZpCUvQGQ8RsMs+qoKxukawxTEMA0xzdDINMQwE5Fs7aUhq2/Zk9ZsnYnIGESmYDXrS5mmYzZkYzPPxWqajdWcg8hE0uyzsZomk546lcuHTEHk1zw5cSPeLq2aMnnaMgqcL1Lgeo5FT73K3sPNRFQlQlGUS5V+0aAvI1FViD8P04Ap99//3k001J/B09FOW2sz/i7vOUOEHiSikVBfv4O3s6MvUOiD6PTqQ3NTAw31Z6g9fZLjx45w8MA+Ptyzi61bNrL+zXUsWbyQGdOm89hjj/PwQ4/xP3+8j1//+la++c1/5vrrh2FPHYLBbMdkS9bCg9mGGP7UAHFxXIRdivovB9IrjSkpKWddhIrIWRfZDJCamnre6sG5tli1Wq2kpaUxZMgQrrrqKq655po/udp6ripu/yWY/ZdXfdLXMhgMWCyWjzUo//9sgfu/zWg09t3g0XfT04PFhT62gaJ9U51jhKOBvqbqlpZu3n/vIIEALF22gdKK9QQjEAjBsmXNpKfdhsitGGQCybb5aEuPJmOQmYhMx2rNRmQiZssUrLZMTNZMRLSeB4NpKmbbVEzWKRjNmRjN0zGaZmE0zcJknorJMlFjnozROBWjaQpm85PYbBNISpqK1aLt5KRVJqZhNmYhMgmzZCIylhRbFnZ7JmJ8gOlZNXT5YduOdkbdP4UAUL5sHRs2nyISg/hZKeKjHarkQp8YRVGUv5T+T9T64LxPWo+ufHZ6eNCXNSXbbaxb+yqRcJBOj/tjIUJfsqQHCf19vT1+wqEA0UiIQG837vZW6s6cxt/lpb2thdrTJzl65BCHDu5n39497NzxAVu3bGLrlo1sqF7Pc8+uIHf2HO6/9wFu/vef8Tdf/homYxJ2+2AsljTEYEXEghjMCcZ+IeLC/xyVz/Bv7Rx34vWd4vSep/6PFTl7Ywj60RutP+1rWq3Wj21vbbPZPnO/wmdZuna+QYN6Y/jA5nC90qIvefqkSsS5XOjz2J9+7PrwUv1388XaExKKaxudhgjij7YSpZc4sGH9LhbMWsH6V07y4fYeqqreIRSBTe9DavJjmAwPJKoQ0zEacjAbshGZQoo9F5HxmIyTMJnHIHIHRuvdWGyjMRjHYDQ+idH4BGbbQ4hpFGK6D5H7MRqnITIBs+0JTLaHEPNDiGE0ZksmFttkxDwKMd6CmO/Eah+HyTgbkVxspnxEZmGWedhNeX3VCjHNwJYxBbH+hgUF7xEOwNp1HzAz71nGZz3DAw8vpqDwHcIRLUQFAj1oP4kgvcEO5EKfGEVRlL+U/ls3Go1G0tPTL8q7XH+N9BBhMRv7Xn9s9CNEIyHa21o+tpxJDxE6f5e3L1To/RNdvk5CwV5i0TAtzY3Unj7Z16itB4h3N7zDa+vWUFKcz/hxY/jRiB9w2eBBGMSIQYyYTXZs1lREbIjYMBhtWKwpGK12xGRVAeKv1MAL7oyMjL679AN3Ter/OH3ugH4hPvD95+tZGDhITl+7/0nH179Hov/bP8vE7IHv6z/HYuD2tGlpaQwePJi0tLRP3dGo/3C9i6kioR+L0WgkOTmZ9PR07Hb7RRkgRIRIFNo9MUIECeHDG+zA1x2iev2HlOS9xIwJT7Ngzmp8XXDkeJivfmUcIg9gkNHYLdMTDdQzEJmI3ZaN0TCZ9PQZpCSPY/acMyyp6uDpZztxlDbwlWGZGE2juO76yThLW1j6lIelz3TwLz9wkJw8laSkyYyftJuqZ7soW9zGH+54HbNlLBbbGB4d+zar1/p4amULt/3xFbSKQzEWmUd6sgOtvyKLZEsuyZYcLKkzELmDYTc+ytRpyyECoQCse2c/RYs2cs+Dy3B3QCQKgYBehQgSxw90Ixf6xCiKovylDNz/XR/2dKGP64vAZPyoCqFPr/7S9ddy8sQx6utq8Xk9fT0O51rSpFcg9CbrLl8nnR43zU0NnDp5nNaWJhob6jh+7AjbP9jKyuefZfKkCfxoxA/40vXXYhbBLIIpwSBGTAYzIhZELBjE2ve6JtEYbTBhMKolbX/tBg8e3Pd6/xkMycnJfc3PycnJDBo0iEGDBpGSknLWLm0Dl/v0b7oeOKRSr0r8JbZhPV/A6H88/Xd90ueQ6P0T6enpDB48mEGDBv1VVln15Uv6+bnQx3M+aJsyESVCS2czIcBRuZIPahqJRMHhepGaPbV0h8McPuXh2//8JBbTfaSnTkGb2zCOy4c4sJhmIDIas/lJxPAA114/nrYOaGiFVa+4affCuvVeUgb9ijWv99IThDWv99DcCYdOgMgd5OY20R2Cl15v5kQDuLsgNe1Bbrn1ZbqC8P7Obrbs8dPmg5/97AVEJmKTRO+FbSqGlGkYZBJGeYzrhk6galUj3XHo1YZwQ1SbVT09r5Lp815jTsEGsuc8SzQGsTiEY73E6CGCF7nQJ0ZRFOUvZeC6Z/0i42J+svpr0b8CYTYZSLbbMIjw4gur6Pb76PS46fS4zwoS/fm8HjrcbbQ0N9Le1kKk30TYTo+bmp3beWbF0zz80AN8+5+Gk5aafNZuUKZ+zCJYTFasZhtmUxJGg41k+yAs5mT6BwijyYLRZFEh4q/Ap9017998q08FHzRoEOnp6VitVlJSUvpuGgwcOvlpO8sNvHDXlw/1vynxWQbOfdbv80+pEvT/XvXm709q/L6YGqtFPmom719RuZiOTxf3axfX3T1eIokFPcWVr7N1j5uaQ50Ul6/EF4zTEegkBPh74MmJGxG5A1vSkwwZUoDIWOy2XEQmYzZNRgwPcN0Nj9EdAkf5UczJN7NpRzf7j4PI37PjQ9ixG4y2H5BX/CKBKFwx5AGeWuanvhnMKX/H3Q9lE4jCP/5DJo8+8haBCFz/1R/yrX/5BYEY3HHbi9hM47AapmC2ZCLWx5GUxxDzQ3z72/M53Qi+MHT2ak3i0Z4oQX+AEPDm1j0UL3mXJ6asYGnVVk6eDBEI6b0hvcTxIxf6xCiKovylDHxy1ndfUUua/gw/236MBsGeZMUgwn333k0kHKTD3Yano70vSOjLm/r3SuihIRIOUnfmNK+tW8PkSRP42U9/QmqK/aygovdf2JOspKfZsVuMmA1nVyIMYsQoFiymJM6uQPTbntUgmovgZ6ic3/mGWupVh8GDB/c14urLFPXNE/Q79ufbVvfzXrDrDc96WMnIyOjrUdArFPrX08NF/6rBZ5mKfa5j/LzHabVaSU9PZ8iQIdhstr7d6AZ+3ottydDAMHYxLbvSEQlDNEwg0EkkDm9vrCfX8Q53P+5iVtEqat1RgkCECB1dPbi9EAxD5bLjmJJuR+RB7NY8TDIPmykfk8zBYBjPdTc8hscPhY7jGG0/5f3tfvYfh5TL/pWde+HIURD5NsXlzxGMg8nwC55/pptgFO4fPY3nX32T3igM++rDjB/7DsEIjJ28gDmFTrrDcNcdz2KWh7S5FMbxSOo4JPkehn1zCm4fBGLg7dWmU0MQ4hG6ewL4gDag7Nl3cS6uJif3ZbZubSMYge5ghChBAnEPcqFPjKIoyl/SwCdNq9VKRkbGBT+uv3b6hX3/oXMGEa6/7hoaG+pob2vB3d6Kp6Mdb2dHX5Do7/SpE6xe9Tyj/ucuvjL0y33LovqHE5NRq3QM3A2qfxXCZjJiNdswGcwYRGMyJmE22TEZbRjEgh4iDCYjFtvFOxlXSfz7OseFpL5ESZ8loC81SktL+9gSpP4f139J0sCL1YHNx/rX1S/8z7WDkj4fRO9ZSE1N7auEZGRk9C0v0ukVAn0HooHfnz01lW9863sMufJLn/rz+Ma3vsfyt5v57R/Hf+z9/enBymq1fmzY3cVwp/9iCzKfhmg39HYAQXZ9eBhHeTV7j8OTs5/nWBu09oI/+tFWqPG4tkNTdxheXNdGyqBHsFkzE3McsrFIISITuPq6h+gOQ7HrJIOvvJV3NnXy4ZEYYvw2tY2waQukDPoBjoXPEYrDtVfeQ1lJPaEItHjitPlChGLwzb8dy5OPv0tvLzS0QAjo8MFdtz3DIPt4TMYpiGUCYr6XK78ymi01EIhCi0erQEAvxLro7PbiAza7YX8Ythz0MG3WUhYv2clvfpuF2wvhOEQIE1WVCEVRFEVRlAtj1KhRZ+27X11d/Yk3OUaMGAFAVlbWBT/2SwmxXiLdHqKhLk6daiJ3/st0x2DZS7t444MTBNBCA6FEX0EsRjgYojsK3gi8+mYnIiNJso7HIjMxyHzSUnJJHXIHXVEoch1B5Ads3RVh5744RtuPOHIC1r/jw57+XfIdz+P2wqCUe1i5AjydYE+/kfFTSghG4KtffpKxo3cQDMBXv/5bfvKLBwlG4K7bXkJkNEn2eRht0xDjLZSUfUggBh1+bVlWLA6EuyHcjRfYE4N/y3mdysPgBQ7u62TBgmoWLfmQpnYIxqE73Is32Ipc6BOjKIqiKIpyqRk6dCgA+fn5iAjDhw8HYMyYMQwdOpQRI0b0BYoRI0YwfPjws+aVcBkAACAASURBVELE8OHDGTp06Mc+54gRIz72duVPQzQGcYiGI8Tj8Fb1KcZnLqPq5c34AE8oMUuhJxEkQr0Q7yZOmK4I+EOwqOoISfY7SbKOxyjZiEzm6hseoSsC8wuPkJT6e97ZGGHXPrCn3MrmrdDeAXfdXciWHV4CYa2xesUy6OmBpJQR3PtgGYEQfOWGLMaNPkSgBy6/4hZu+v44AkH44+1vY5JJiMzCZp/K//3uNEIh6Alrh9kbhlgUiIaJAieAB145zXUzNzPy6QYaI3Bwj4/f/GYey54+TMXijfjDelYKIhf6xCiKoiiKolxqxowZA3DWBX9WVhYjRowgKysLgBEjRiAifVUKPUT4/f6+6sWoUaMQETIzM8+qauhvV/504RhE41obV68fenuhJwI+tLv1vYSJ6dsaBYGAFyI+iEeJAt6A1n+QOWMtIr/mstRcjDIFe9oDbNsFD4/ejsV+H5WL23luVQSL8WFu/vEz7NwFh0/A0dNw250rMcoYCubHWPcamG2/Y+Rvl3DoCAwZnMVtt2xn925tp6bv3lTAvv3wy5+/jkkmIzKDQakTWL3yGJEYhMMQjmhLmWJxreWjA5i8oYuhefuw5R3ka4X7qHHD6ROQO/dd8ks+wFmxgZP1IUJAkChyoU+MoiiKoijKpUYPCp/0vvOFCL16UV1djd/v7/uYkSNHIiLU1NRQXV19wb/HL4rOiJYNdnxwkueWv4WnHcqXrOXDOjcewJMoQgR70IJEpBti3RCDYFBb4dQd1rZR/dV/zcUiD5Jqy8JsehSD6SGs1smIPIzZ+ghm08NYjdOxm6chciupg0Yh5ltIyRiDyARExjL4smmI3K0NozM+TEryLEQeJzl5MkbLGEQewGydgMgTWE0TSbVM4sf/6iAUTgQHwsQJEyWGLxrHCzy1N8B3y0+QXlSPtbKV1NztON/vpTMAi58+xAtrGpiRs5qFT71NCOgKx5ALfWIURVEURVEuNX9KiNB7Ivp/jszMTGpqas7qr7jQ3+MXhQ9wh6HTC+9XHyc3ezm5+S/QBmxzxzkJNANdgL8XLUDEe+nu6IGodqc/FNHCRFMrfPmGMRhlNClJ0xGZhkHmY7eWIDIRkScxSC4i2RhkIgYZjRjuR4yPYbfnoAWJ8VjskxAZjZgmIjIRkzUTkcdIHZSN2TwTkbEYzeNJTR2DXW7hrTUdiVnTYeL4CETaCBGhHdjkg58v3Itl5m7E1YblKQ+m2Vv4fcUumoDS5R+yYvVByhe/z9zC1Xh7tN4IudAnRlEURVEU5VIzcuRIgL7qgYj0BYTPGyIG9ldUV1erEPFn5AHqu3pY/9Yenn1qI9OnLeV4K9T44KcznuPup9/n5XY4jbYsKESMaKxHq0R0a8ug4kAoHiQCvPRKPVbT7SRbJ2E1zUOkCIvBhdEwC4tlFiI5iMwhLbkAbcr0WJJSpmE0Z2E0zUJkPCbLNCy2bMQwDZFxGMyTSE6bichojMZckuzzMFieQOS3/O4XucR6IQD4CdJLG0G68QBHgVEvnebauTWYCs8gFR3IwmaSS/bzT/PfZ3MANh6O8vjkSt7e2Ej1+3XsO9RJZ7cKEYqiKIqiKBdETU0Nfr+frKws1qxZ0xcc9CbrNWvWkJ+fj9/vPytE1NTUkJWV1fd2PURUV1eTn5/f95gL/f19UbTRTXOgl5ysMsY+ks+KldtoBRbtg3+ctplhOVv4Ru67FB+Fw4mqREDrktCnsxGLBoFOfIF2QnGYOHk1IrciMg6TIQ+RuWjTrZ/QAoJlFlqAeBKjOROtAvEEKakLEJmaeOw0xDgde2oWIg8gMg6DaRoisxGZiC3tcZJS/otN1aeJh7UlWX6gGz8etGOduqWTa2bvIKWwluTFnUhFO+KsI738NEMLduI8CY3AO5uPs3l7K7PnrWb5s9uIRFWIUBRFURRFuSAyMjLIz8+nurqaNWvW9FUeRLTlSdXV1WRmZpKfn09+fj7Dhw+nurqaUaNGsWbNGqqqqvp2cBo5cmTf48eMGaMqEX9GPrS7+C11cV5ZuZOK5es5Focpm+CaWUf4UqWPQfOP8Te5W5l/MMZJoIko/lhickQUiAXp6W0ijp+eSASPH/79PxaQkjYOi3k2IjmJysKTiIxBjNquSqmpxVit2RjN0zEZZyOShciTJKfkYTTMQgxZiIxHjE8gMp7U9LloIWIKYr6H//jlHEIB7TB8oQgBoBuoB4oOxLhh9maS82uxlPkwuTowlbZjcjVjd55icOFeHtseph544709PP/iTl565RCvvnqYnh4VIhRFURRFURTlvDxhOHzCyyvPbmfsIwt4YtYCjgK/X+snaV49ssCDbUmUwcWnGV68japTAZoSd/3DEW05k1aWiNHd3UUUCMXh3c1RMi5/DJEJ2O1FGC25iEzGmjoDsWQiMgmtQpGFyCRspgVYTAswSQ7J9rzE+6djNk3FbJ2EVq2YgkFyMBgySRn0CG9tDBICosSIEyYEtIZgoxf+Pm8ng4rPYK7sQUpDmAv9WPM7SHK1Yy6pxZx/hJFveDgGHDjZwKJlb1FU8gblZe/h86oQoSiKoiiKoijnFYrD/v0dFM19heKiV9lxool9wA9WtSGFzUhlHCkLYna0cMX8Xfy4cjMr6iI0AB1xbYcmotDd1aMFiZCfrl4IRmHRojNYLY8hMhWTYR4W0zxEnkQMU0hOK0RkJmKapZFZiEzHJDMwSSYimSSZchCZiMk4BYtpBiJTSDLlYDGO5xe/XER3ELpC2lImTyiCB/jABz8tPkDq7H2YKzyIsxNxBUgri2PKc2NxtGGraMWQf5p/e6aOWuB0Sycrnt9C1qznKch/nVBQhQhFURRFURRFOS9i8HTVa4weU85zLxzi3V3NHAG+86wbKWrCWBVBipsxuRq5YlEDxhkbuGnJXtYGoBZt+1fiABFi9BDDS5wg4TCEAjDu4TexyiOkyjzsUoRIFgbjTETGIanTENtMJDUXU/I0RJ7ALKNJlgkkSyYGmYLZmIVIJkaZichEUi1TuCztUTZuCBCJQm8UPHFoADYE4Oalx0iasZXBy71IWbO2I9PCbqSgA1OZHyl1IyXN2Aoa+G7FUU4Bx8904Ch9ncLi9SxdsoVgrwoRiqIoiqIoinJewZ4oJ095ySt8nbFTnuPAySgngGvz9yHl7YirGfPiTsRRi9l5hsFVHtIL9vHjqgO84YcziSnPgViEKL1AJ+FIK9FIL0ShqxX+68cVGGQ0V6W5EMlGZBqSPAWRJxJViGloTdYTSDJNwmqYgkVmkmSZh8gMTKa5iGSSkpqNyJ3cd/ezxMMQiUMn0ASs74SfVh7kqoL9pC9pR2btRpZ5EVcL1goPUtyGsbIbKetAXK0kFzfzz6WHqAV2H6hjcuZS9h2IEYlANKJChKIoiqIoiqKcl88Ps3IXEojClppeli3fwOEY/J3rIJayZqS0CUNFK+byZqTwFLbFHpKdZxgycyO3PXOYU0Bjt9acHSZOINQOdEK8U7saj0BbI/zL/5mPyH2kps/FYJ2NGGZgkGzsMps0mYdV5mEwzUesCxDzfETmIZKLSCEiCxDLLMT4IH//z5NpcGtTthu6ejgFvNMLP3ft5MvZW7mqrBEpPEPS8l6ktAWTsw2rswMpbtdCRKkbQ2UHdlcz/+Dcy65ebTnUoqXvMmHSUh56aD7uDhUiFEVRFEVRFOW8fGEoXbKGdetPs+qlA7z77mEagG+5PkTyj5K0qB0pqse+2I24mpD5tSQv9nFtRSNXZ27g1so9fNCtLSdqBXqIEo37E/skhfF6g4Ri0NAGf/dPExHrfZisU7DZ8rDKfK6QQi6TBVgkD5E5iMxGzHmItQiD3YFIPmKahTVtApL6B17Z5KEDaAxpX3PxyRj/Z8E7DMvdxtV5hzEtOEPS4l6kuBUpdWNztmMtbsdQ7MZY7kNcLciiDiyuer7p2s0JoDMAc+evpKDoNXbsbMPTqUKEoiiKoiiKopxXF7D7WBePjS3j/vvz2P9hIyeDcFNZDemOY5hLm5DyNoyuZmyLfEiZDylyk1LRxZCSFi6fdYD/6zhK5Rk4ArQltozt6Q0Ti2mTrN2BEF1AawRG/GomScl3Y5IJpMgCjJKDyDSMko3VNBuTKRORcYiMRUwTEBmNzfYgYvp3nn7pEO3AGaAGGP9WA98o2MgV87aRNvcAV5R3YnB0IvNbtapDcTvJJR0kFbRhLunAUOZNhAg34jjNtxYe4Bhw8HQLhc5X2F7TyfwFK2ltVyFCURRFURRFUc6rLQrOp95my3YPWzY20FIfoB349fPHSM7bjcnViKGyE8k/g3mhD1kSQgo9SGkQS2kvqQ4/V5U08TdztzN+s5/diYv8zkSYCAJBgnTFvXRGQgTjkDXjLezyP6RbpiKWqRhTsrHa5mCQGRhlIkmWiSTZx2NOepiU9EexpN3KkhdraQZ2RaB4byc3l+7gmqyNpObVkOw6TbLLjb0iiJSGkNIApsoARqeH5KI27IXtWBwepNSDlLUhFS1IwVFGrKzjNHC8sZO33zvF2jeO8ejj+bg9KkQoiqIoiqIoynl5gNmuF1n+7HZWVG1k88ZDnInAratOkJ63C2tFB+LyIMVN2s5GpV1IZUjb+nVBJzK/hZSSFq4pa+KK2dv54ZK9LGqEfYnp1q09PqAXwj6IhCEC3T7YvKWHb/2fSUjK3YhpNFpzdS4W4xxsxqlYTA9hSrqTq786jrcOwlFgwXb4j4p9fLNwD+nTtnNZUT2DlnYg808jJV7EGUBKepCFEaTMixQ2YylqwVbShtHpQVwd2tTq8ibMeQe4db2Xo8DROj8VS6rZ8H4zZQvfwB9QIUJRFEVRFEVRzqsNKFyyjjfeOs5brx+ltPRFGoDM7WHSZn+A0dWGlHZhWdSFuNqRch9S3o3M92BeDFLqwVjmxlDSTIqjnsvyD3JD7iZufeEYy07FqAU8gD+qzaTrDUNPRKtSeOOwfG0zP7llKZZBT2BKnoDZMhaRu/jG18fzxLgXafDC+gNwr2MrvyzeyQ/LjvLzl0N895lurqvsQIoaMC7u1SoQJQHtZXkvUulDStswFDVidbZrQai0A+PCDqyl9aTl7uGx90PUA9VbjvHQ6BLuvn8B+w93E1C7MymKoiiKoijK+XUA+2v9PL/yAx55eAHbdrZQDzhOweVztmEu9SAVocTQtjaksAH7sl6kuAMp9SIVbqSyTXtZ6sbicJNa1Mrl+XXckHeUHy4+w7QaWNsNB4B6oD0xqK4b8AJu4IQXXtvazeLnT/DmBg9tbRCPQk8QWv1QH4HjwC5gM7AWmNYCNkc94urC6OhBHD2Iy69VIcrbkPJmjOXtiKMZqfAizlaktJEM12m+PHc3FafhVARyC1ZS1wjr3qjl1XX76VXD5hRFURRFUZQvuoyMDEaMGNEnIyPjM39sN3C8OcDjTxQyf/5LlC56mzPAy374enENNmcbUhFGit1aVaKkgaRKN8aiZsxlbqSyGVnUmggRXYizB1NJD9biLpKL3CTlHufawuN8w7Gfn1QdZMJ7LSw+2su65ig7u+BoCA53xTjhDdERT/RRxLVJ1P5EyDgZg50BeOYUPPJqK79ccpQfLznANysPYXfUIU4vlpIuLCVdiNOLlLmRimakohGpaNMCxaIupKwVi+MMQ/L3809523kvAM0xKF9SzdET8MqrJ3nq6fcIqUqEoiiKoiiK8kU3YsQIBv7Jz8//TB/bHdeGxYVCsO9gkLGZS3lmYxP7gO+V7iC54DTmiiBS5MZS6sbqasLiqMNWVI/d1YiU1yIVdUipG6NDu5C3lbRhd9SS7DxOWtkpBjnqSJlXR+qcOobMPcUVc/ZwVW41N857g+89uYLJC99lX4OXCEAYwiEtPOwNQNkx+M0LtQydv4lB2ZtIzt7N4PxjXOk4QXLhUazORiwON/YiD/YiDyanGylr1QJEZSNS0YqUtyKVnYirmTTHSa7N3cbvKg9wGjjlgcVVm8jOeZXnV+3H3QHRmAoRiqIoiqIoyhecHiJGjBiBiDBq1CgARo0a1feYoUOHfqxKMWLECOLE6AnCW28dYOGS97hl1GzePxZlRy9M29ZJRu6H2Mu8WBwebOVerK4WjEWnSS6pJ6nkDMayU0h5LSZnG5YSL7ZiD/aSVmzOU9hcx5HCQyS56hlc5uMKl48r8xu4dv4h/rFyL79+/hBv+aEusTVsYxRteZUP5rzp4wd5u7gqayum7G1YHEdJf9qNdVEnUtKG0dGKydmG0dWKxdlKclEbyUVtWB2tGF3NSHljohrRjpS2atUJZz1XlR1n2OwNzH/XRyvQ2AWvvn6Ihx5xMj/vVaJRCIZViFAURVEURVG+4AaGCBGhtraWNWvWICLk5+f3VSj8fj8jR45ERBJvCRIKhIlHobz8bRY43+D1bfU0A9V++JvcraQUnCHJ0Y6l1IPB2YoUN5Fc2oapuA5jaR1SVofJ1YjV0YqtxI21xIPJ4cHoasNS0YIUHiFp7g5uWLCJ/6jcwoy3TrCpXRtO1w4cDIQ4DHwAjN3cy9fn7uSq7ANcWXCG65e2kbbwDIbKY0jlKaS8CSnzIK5ubUemUi1I2Iu1EGEv0UKFlDYnKhJerUdiURfGklquc+7ju/nVbOoATwxmzn2KBx6Zw8KFG9i+vZ1IFMIqRCiKoiiKoihfdOcKEdXV1VRXVzN8+HAAxowZ0/f22tpaRBIhIuqFWIyaD07zhz9M4anntrOxpg5PKEI98KvlRxg09yD2oiYMjg6kuA1xtWMr92IoaUnc5W/G6GrG5GrG5HRjcngRpx9xdmF2tfP1l4LcfwqWJ4LC0cR062agFtgKTNnRwjcK3yclt4b08haSyzu1qdMFdYijDimrRZynkNIGpKIDKetBXF1av0NZK1ZHIkQUt2EracPkbNO2pHV4kVI/lsU9GAqOcVXeFm59Zg9NQE8ctuw4SenCl1i+YhMNDRCPQxwVIhRFURRFUZQ/k5tvvpmcnBxycnIYNmzYBT8e3SeFCH1pk/6+rKws0C6StRARaoWYNr8hGoFQFLp6gFgvXsBxHK5fsI+0okaMTi/i6ETKupBSf4I3McTNnbigd2tvc/qxlHiRnJN8bWknd+8FRw+siMLzvVDVDPMOwMiX6/hq8U6unLufy0vqsRbVIo46jItatc9X6kMqgoirB3H6MFV6MC/yaNvNljRpTd0LWzE63dhK3NiLNRaHRzvewk7E6cdU7sO04DDDSrbjOqktnwrHoScEkTi0t0NPLwQC6D+fC39iFUVRFEVRlL9+V199NTfeeCM33ngjqampF/x4dANDREZGRl9z9cD36UubRBIhIuaDYC/BHohEwdMJ8RgQ7qaXOPuA75Ts5sqiUySV+rRlRGUBxOnFUOFHXG5t69eyRIAo82oVAkcP1mI/lzl9DF5whivnH+bavN1ck7uNrxTuZljRfjKyt5NScBxbUSPJxZ0kObswuzq08FDRojVEO/1IaRRxRpCSXm3eQ0kz4mhBKj2J7WXbEJcWHKyJ5VQWhwdLiRerw6/9vbiewYV7+fHT+9gDtMa1qkMUaHMHica07zsShng8jlzok6ooiqIoiqIof0l6UKiqqiIrK4uamhr8fj9Dhw4lIyMDv99PTU0NWVlZ+P1+qqqqEEmEiHCQkL+HaBxCcYjEoLUpwKLiMnbvPkQz4DoA183aSXpJO+IKIq4AsrAbKT6DxVWL1XWqb5ckU4kfU3EIS1EYa1EIW5Efe7Gb5OJGkkvqsDvqsDnrsDkasTibsTja+pZAaTyJ6dJuLTA4/YgzMQPC0aP93dXVx+DoxFjSgZS0YXJ1YCrv0EJGQRPWEjeWohaGlLUwOH8PXynYSOEJbd7E+zVe6k9FIab1QMTjQAxiUQgFY8iFPqmKoiiKoiiK8pc0fPjwvuVL1dXVVFVVMXTo0L73Dx06lKqqKqqrq8nMzOzboam6uhqiYYhpQ91CQF19gLzcRezZepR4DE54tIvu/1p+guuKTpBa6kec3ciCJlKX92Jy1WNx1WNxtmJyeLQQUaLNirCUaEuaLA53305KWtUiUbEoSyyFcn3E6Dw3cXo1Lq+2XMqlzYQwFbaTWurHXtGLODu0CkVZG6aFHdjKO0grbeeyguNclbOJ3606yT5glxtmZD/HO68d4NiRJjrc3UQjaM0QCXKhT6qiKIqiKIqiXKyIdxML+4lEQsTjsGvnGaqWvEOgG/IKnqd6/xlOA2/G4SvZrzFk3kEGl/mQIjdS1ImUhhJ6tF6Jck+iN6IZY6kWMKzOeq1S4WzWgkRpIkiUu7VlUKX9tZ5Hc2LHJZ32doujDWuJB2tJL4aSbi2MLOpAlrQgxSewFNeTOnM/NxUfY2MMjkbh7Z2N5M5dxKMPTsBRUsnuXfsJBmJEI1olQoUIRVEURVEU5ZKhN36LfHyKdf/KRH+xaBvabOgw8QiEA7By5RbmLVjFzsM+anvhvQYvh4H5+/18ZdZ6ris6pjUvV4C4olrPQnkAqehCKhNTrCvqkbI6LK7axPIlLUiYXIkAUN72iSHC6Gr+SGnjAPXaS1czlvIOpLAVKezE4OxFXD4tyCxsR1xnuLysjq/nH6Jwr1ZReXObB2f5K8QisH3rLlaveoXWFs9ZVQgVIhRFURRFUZRLxujRo1m7di0i555irfdC9BenjUC4FS1BAFGtwXrr3ka8wMMznGRVrmJzQycngNFr9/C3ue9wQ7kXyfNqOyCVubUL9wqP1uxc4dECQqk2/M1e0kxycTM2R/NHIaKyDanQ+h5Mjn6cbkxONxZHm8apzX2wOlqxOpo1zkasjmZtG1enDynzaxOpy9xIsQcp6cJaFuCK8g6uyd3Gva81cwBtR6aX1+xn1bMbIQIFeeX4vMG+4BAMxFSIUBRFURRFUS4dN954I2vXrmX06NGIfHzHJn1r1+HDh/d9zPDhwwnRQSDugVgMIhDrjeHx9LL7RCPzl7zAc2/uY+GqTby2ZR/1cTgI3LZiJ9fM3MNVTj/2klYtGJTqy5Q8mkSvg8np1nZMcmiBQpvfoPdFJB6TaKo2Or0DeiHciVDRltCKKREqLE5tW1cpcSOLe5FF7YirEXF1Yy/pIW1eC9fM3MPvnjnAAaAJWLpqM9OnLaWq8m1mTClmzSvVhENaaAgF4/R0h1SIUBRFURRFUS4dV199NatXr6aoqAiRj4eIkSNH9oWIjIwMampqAOghSIQIsVAYuoMQDwJBuomTt3AFj0+tYM+RAKE4eKLagLhtwE/KDnNN9kEyChuxF2uTonVWR+Ii35UY+Fbm7gsVRqcXS4kXW1EXtmJtN6a+xurSBD2IlPd7vSwxi6IssQSqLLEcytWKLPYiZS2Is530ighXLmjnH3KPcFfVYfbEtMF2Va9uYubcFcxfsJ6cmaup2VEHiS1dBy5lisVUiFAURVEURVEuEXo1Yvjw4X0hoqamhurqavx+P/n5+YgIY8aM6QsUfrRdmbQr6h7ARyzioTcaptET4JU39hKMQWNjjEfHzWHZq1uoBbYDv36qjhvyDjOkoJ7BBY1kFDSTVtiKvVjbtlVKE83TFXr/g7aVq72oi7R8P6kFXVgciTkTfdWJxMeUez6uQn+f/rg2ZGErstiNlLZgL+/g6uJmrp+yjVFLj7I/Am5g7bs72b63hQLnWp6cspzDx7XvJ5wIENFIYjZGIkDEVSVCURRFURRFuRQMGzaMoqIiVq9e3ddU3X92RG1tLTU1NWRkZFBVVdXXJ9ENBCHx305NvBcSF9M9AThZ6yNzehnHa+MUVL7LzjP0BYk7Xm5n6Ny9XDf/BEPyG7EXeZESH1LWm9iONTFRurIFY2kj1uIWUku8pBV2Y5/fia2kFYuzEXNpE6bSFgxlbWc3XjuatYCxsBMp77eFa6UHKWvFUNGMOOqwFtZxTclpvjZnI/e/cIiTiR6IA8fCjB1fyQuvHuVEAyxbuZmTjWEi8Y+Cw7n+yIU+oYqiKIqiKIrylzRs2LC+pUzDhg1D5PzLmUaMGNE3tTojI4OeRHyI6iEi3q3dmg8DidkJz69eg6vyZU41QPb8N1n52mmq1uygCdgLTNocZPiCGq6a8yFXlnUghW4Mi0NIWReGJd1aIHDWYy5twlbajrmkHXOxT5smXdyCtaQBS0kTRmcTBmcL4mxFStuRUg/mpb2IqwNxdmCu8GIu9SBFTUhBI+aiBuyFJxlW1ca18/bz93M3M2e3j6PA6ShsO9jJH+8pYemygzzwSDnLV21j58FT9MYgEIRoSIUIRVEURVEU5RL1q1/9irVr15KTk3PeENH/7/rr1dXVhBLLmSJEiBPUbs9HEm8MQzwcIhyJsXXXSRa4XqVi2U5Gj61k6fL1bP7wFG3Anhis6YafVe3j8tmbSc4/QtqiTsThRorbNCVt2hTqssQyp4pOpMKLpdRDkqMdm6MDi0Nrsja4/BhcfqTUjzh8SKEHKXRjKe4gxeFhkMvHYFcnVxY38aUFh7hhejU/cWzlzV44CRwMwLuH/ZzogFGPrmbh07UsXvEBZYufJ0qQrh43xICoChGKoiiKoijKJezGG29k9erV3HnnnYh8NMVa340pIyOD6upqxowZg4hWmVizZg3xxLV0JPGSeOIveiUiFgPA0w2+KIydVMkzz2+j4Uwv7727h+l5lbSjLW/aDGTvDfKvS/eQPnMD15SeJK24lowKD2kLu7XJ044WrbdhYTtS1oLR0Y6luB1zSQfGkg4Mjk6kxKMp7sDs7CTJ5SbV0c7gkhYuK2wgbc5x0mYd4ro5e/mhcz/za+IcQQsQH7ZFWLf1BD+/YxbZji08kfUWBZU7OXSqhygQiniAXgLdaEFChQhFURRFURTlUnX11Vezdu1abrrpps/1cdpipshZQSIOWkUiFtMutGMQikAgBqvXvM+effXs21vPqFGTmVvwMktX76SpF+pC2laqNTFwHOrg+8Wvcf2cDaTPcUpd+QAAIABJREFU3Y0l7zjm4mbs5R2kLnSTXFaPqeQkVlcLllI35rJ2LOVujOXtmMtaMZe2YHHVk+ysJ8N1misdJ7i26CDXzq3h+pyt/PiZFnKOwAfAKaA+rjVRL3thD7+9cy4bd0cYn/0i+Yve4fX3jxDRA1IcIgGtCyQSiZw7QagQoSiKoiiKonyRDRs2jBtvvJE777yT1atXf+6PJ+6HeJh4XAsRwcRKpniiFBHoCmrJIgbBoPYYtzfE4qUvcvhoF8+t/pC5+Wt4YoKDnigca+qmIQwngH3A4jPwYLWH71Ts5/q8HVw+ZzuDZ2/jyrnbud55kLSCQyQXHk04QkrRYdKKDzG4eD9XFu/lirytXDdvI1+e+QbfKXyfx6s7WNYC76DNrDgaAQ/w1Ks7eXCsi31HYfK0F1hctYvqTfWcbvT3VVgivVFtiVZU6wHR+kBiKkQoiqIoiqIol5acnBzWrl3LokWL+pYyfR5EghANQyI89AA9RAgSJkrko+VNPVqZIhyCnrAWNjq6oaR0DRMmL2LO/DXs2B9l/IzVLHvpKPsbtd2R2oE6YFcvvNIQZcGOdu5/5Qg/XbSDfy7Zxjfyt/G1Bdv56vwtfC1vM3+3YDPDi7dwk2sLPy7bzKjV+3EeDLLeC7vDWqWjA/AmDmnVKx+QNfspHIvf5ZGJixk9oYrHn1xI9VuHtYMMA72hs8osEcAf8RChm7i2Zutj5EKfWEVRFEVR/nfddNNN3Hnnndx5553cfPPNF/x4FOUvSd+ZafXq1X1N1Z8HkYi2GxMxIsQIEEmEiAgRYtrshF7tyjvaoy1v0jOFuydKY1OQDRuOsaBoDXnFb5GZs44ZuW/gXLiVsRMW8uraGuqbAgQAH3A6rlUpDgI7gPUhWNf7/9i783gb6v+B4++ZK2RXSEUbSqnUYLjRhkpR4hIlUYQvopAWsnRlD3HtW/Z9ybVFlgjZ93WsIV/Jnn3mvn5/nPe57pW4/L518/A5Hs/HcWc7nzPvz5mZ97xnzoHJJ+C74zD9FMwLYDmwmdB9DjuA3edD858FVqzYwrBvxzB2+GRiuo4g7gJ06DKR3t/+yLipG1m68r+hhOFkAOfOw/kLofafiSMuDo6eOsU5znKeUyaJMAzDMAzj4q/2Nm/e3CQRxk3j/5NIEBfoDyagN1kH8eLvOU74i87x0ykfzp2D2KmLmTxlKd8OW8CwkUs5fBSafTGM1etOUeHNz9iw7Tybf4HYBXtYvQ9+3g17A9hP6BelDwD7g1D1Yn9c6HnxtgvsOQ6LNpykS98ZrN92mnMBtPqyN/t/Pcvh3+OIbtWTA3vP06v3eOb/uJEz+gVT58+F8wG9t+OS9scREBefNJjLmQzDMAzjpla/fn369+9PunTpkr0thvFPCicS0dHR1zTf//cRPjY/cfIsp07BgoUb+eWX84wctYgfftjJ8T+gXMXPmf/TQd6v15WWX42iUbN+jJ+2jm/HLKZ9l4nsPgBdY76jafNedPpmHCfOwuTpa4jpO52YvjNo9dUIuvWYypr1JzgXQIvovmzf8wdr1u9j2tTF9O01hhnTFoImDxfOJ2zhpVWGpD0kuQNqGIZhGMY/49FHHyU2NtZUH4yb1ttvv03z5s2vaZ7/7yMIAuLi4kLJRBycPgt+APN+3MJ5H2JnrKNLj8m8X7c9Hb+ZyNjvVvJ+/fas2XyccVNW8Fb1z+nacxLrthxj5PgFzJyzllPnof3XQ9j73ziWrvwvDRt3oVHjrqxac5ALAeze+weffdGBAYPGERfA2dMXc4QL50NZzR9/nL5yEvEXX+1qkgjDMAzDuMlER0df9Sxs+Ee5kruthvF3iI6Ovuabq///j1AScf68zwX/YiJxIYALcXDoCBz4HcZ/t4ips9YwdPRcPmvdi627TjFg6Eym/7COQsXKsnPvaUaO/4HFK7ZxDhgzaQ59B0+i3+BYvov9mdhpy7gQB2cvwInTofsyLsTByZOh3OD8WTh9KiDQNlw+gTBJhGEYhmEYCZQsWZLY2FgeffTRK06XPXv267r51DBuBOPGjbvqZ+BS/5skwo//6/Tps/GXOJ3zQ/dNnNObsY+dDn0D1Ir1e1m+dg879p7kbBxMmraQsz6s2bCLnb8cCn170hmY+cMSVqzZzslT4MfBsROh5Z0+F8eZCyFxCe/XiAu3IVSFOBtfokh487Q+TBJhGIZhGDefkiVLUqZMGbJnz066dOno378/9evXT/Z2GUZyio6Ovub7gf6/j3MJryVKcJB+wQ9d4vTHGT/+h+wuAIdPhhKJc8CJsxerCsf+gHP69asnzlzg1HmdJ4Ajx3zOng8lECdO+Rdv6gbOnrl40/TRo8fx/XB2EG5P+JVNEmEYhmEYN73o6GjGjRsX//3448aNI3v27MneLsMw/ln3338/+fPnv+y4/Pnzx4/PlClT/PTPPfdc/N8J/x+eR5eX/G/OMAzDMAzDMIwbSrI3wDAMwzAMwzCMG0uyN8AwDMMwDMMwjBtLsjfAMAzDMAzDMIwbS7I3wDAMwzAMwzCMG0uyN8AwDMMwDMMwjBtLsjfAMAzDMAzDMIwbS7I3wDAMwzAMwzCMG0uyN8AwDMMwDMMwjBtLsjfAMAzDMAzDMIwbS7I3wDAMwzAMwzCMG0uyN8AwDMMwDMMwjBtLsjfAMAzDMAzDMIwbS7I3wDAMwzAMwzCMG0uyN8AwDMMwDMMwjBtLsjfAMAzDMAzDMIwbS7I3wDAMwzAMwzCMG0uyN+CyLMsiIiLCMAzDMAzDMG5KlmUl+zH5DZdEGIZhGIZhGIbxr5XsDUgknHFlypSJ6tWrU65cOaKioihfvnySREVFUbZsWV599VVee+21m07p0qWpVq0alSu/RfnyFYiKqpgk5ctXoHz5qL9Q4QZQkXLlKlCrVk2iot6gXLnQsBteVILnqAR/JxhfrnwFKr5RiVrv1+D1clGJp73RVbiy18tH8VaVKtR4713Kli9/1en/VhWT6FqmvYKy5ctTvVo1qlatStmoqL+YrkKC52tQoQJRFSvwbs0aRFWsGP/35aaNSvD8vxF1FRUoF1WOGu/V4M0336R8VPkkzPP/U+F/pvwVJJzmCtNWKE/NmrV4440KVKiQeFzFf0qFa5z2f6BCVDkqVapIjZq1iIp6/X+23ESi/p2iyr1OlSpv8e57NSj/etmkz1v+CpIyzb9A+bJlqVa9OlWrViWqbNk/ja9wAwmt9yjeuETFvxBVrhw1a9Tg9ttvT3R8/C+T7A24bBKRO3duOnfuTP78+SlatCiRkZFJVrhwYQoVKnTTKVy4CPnyPUynTj14442ZOM5gnnpqOJGRw4mMHEFk5Cg1lsjIcURGjicychKRkRMpXHgyrjsZ1/0O152qZqiZuO5sXHcWrjtHzcN1F+C6P+K6P+G6i3Ddxbjuz2q5Wonrrlbrcd11uO4GXHeT2qq247o71G71C667Tx1QB3HdQ+qIOobrnqBQoRO8+OIZChc+RaFCZ3Hdc8pXcbgu16ewKgJupCqqngb3GfU8uMXBLQHuC6qUegXcMqqsKgdulHpDVQb3LfUOuFXBrQbuu6qmqg1uHShUByI/gBc/gYL1wW2oGqkm4H4MblNwP1PNwG0O7hfgtlLRqg247cBtC24HcDuC2wncLqobuN+A2x3cnqqP6gfuYDVUDQd3pBqjxoE7QU1WU8Cdqmao78Gdreaq+eAuCCn4Ezy9BEosh4I/g7sU3BXgLgd3FbirwV0D7npw14G7EdxN4G4Gdxu4W8HdDu4OtVvtBXcfuPvBPaB+A/cQuL+De0QdB/cEuCfBPaXOgnsO3PPg+orrV1gVASJVMX0uBbwEPA0Ux6c4PiU5zwuc40XO8jKnKMUpSnOSMpzgVY7zOkcoyxHK8ztRHKICv1GJA7zBAd5kP2+xjyrs5R12U5XdVGcn77KD99hOTbZSk23UZjN12MR/2Eg91lGP9TRgDQ1YzYesohHLacQKPmYpH/Mzn7CEz1jEZyyiOQtozgJaMJ9WzKEVc4lmNtHM4iu+px0zaMsMOjKVjkylM1PowmS6MJlvmMA3TKA7YxnIZPowjt6MoA8j6cdwBjCUAQxlsP4bwkCGMYBh9GckfRhJH0bTizHEMJYYJvAN4/mGSXRlMl34jq+ZSkdi6ch02jODtsykLbOIZhbRzKE1c2nFPFqygOb8yBf8xOcs4jMW8yk/8zE/05TlNGYFjVjJR6ymAatpyDrqs556bKAum6jDJuqwlffZSk08arCDd9nBu+zmHXbzDr/wNvt4i328xQEqcYBKHKQih4jiCO9yhHIcoSzHeI0TlOEEZTjFy5ziZc7wEud4gXO8oL2iOHE8BzyjimoveipBrwr3tGvsoXEu+OqcOuvCKXVCHXfhiDqkfnPhgNqnfnFht9qhtruwtRBsiwTvRdhUEDa6sM6F9S6sVitdWK5+VktcWKR+dGGBC/NcmOPCXBdmq+9dmKGmqu9cmKwmqLEujHFhtAtDXRjmwrcuDHZhkAsDVF8X+rjQ24UYF3q60N2Fb1zo5kIX1cmFji50cKGtC+1caONCtAtfutDKhZYFofXT8FUJ+LwgfOaGNHXhYxeauNBINVQfuFBP1VG1XKip3lXVXKiq3lKVXXhDRalyLpRVZdQrLrzsQikXXlAlXCjuwvMuPKOKuVBURaoiLhRWV9r5FiwIxYvDs88SV7Agca7LBdflvOtyznU5rU66Lidcl+OuyxF1SB10XQ6ovWqP67JLbXddPNdlm+uyRW1Q61yX1a7LGtdlpVrmuvysFqmFrsuPao6a7brMcl2+d12muS7TCxViapEixEZGEhsZyWQ1ITKS8ZGRjIuMZLQaWbQo3z7+OIu6duW+vHlNEnGtScT9999PtWrVEBFs2072dt0IbDsCEaFatf9w333dEWmKZTVHpBkizRFpqaIRaYPIV4i0R6QdIp0Q6YzI14h0UzGqFyJ9EemDyAA1CJEhajgiIxAZicgYNUFNQuQ7NU3NQGSWmqPmI7JALUJkMSI/I7JMrVJrEFmHyHpENqmtiHhqp9qDyF51QP2GyCFEfkfkqDqByElE/kDkjLqAiJ90to+kUKl8JLWP3Ooj6VQmdZuPZPGRrD6SXd3lIznVfT5yv4/k8pE86mGVz0ceU0+qgj7iqkgfKewjxXzkGVVclfSRF33kJR95Rb3qI6/5SFkfKa8q+kgl9ZZ6x0eq+Uh1H6mhavlIbR+p4yP1VAMfaegjjXzkUx/5xEeaqS98pJWK9pE2PvKVj7RXnVUXH+mmYlQvH+mrBqjBPjJEDVcjfWSMmqAm+ch3PjLFR6apmT4yS831kTk+Mt9HFqjFaqmPLPOR5T6ySq31kXU+st5HNqltPuL5yHYf2eUjO33kFx/Z6yP7fOSA+s1HDvnIYR85qk6qUz5yVl3wET+hC4h/Vp1C/JPqqDpMhH+IFP5vpPYPkNo/QBp/H+n8vaTzfyGTv4tM/i5u97eT1ffI6m8ju7+J7P5m7vbXk9NfR05/Lff7q7jfX0Uufzl5/GU86C/lYX8xD/uLedRfyGP+Ah735/OkP4cn/bkU9Gfh+rNw/ZlE+tOI9KfxtD+FZ/zveNafTHF/As/7E3jBH8uL/hhe8kfxij+CV/wRvOoP4TV/CGX9wZT3B1DeH0BFvy9v+H2p7Peiih9DFT+Gd/xvqOZ3o7rfhRp+Z2r4nantt6e2357/+G2p60dTz4+mod+Khn4rPvJb0NhvRmO/GZ/4n/CJ/ymf+x/T3G9Mc78xLf2GtPIb8qVfnzZ+Pdr4dWnv16a9X5uOfk06+zX42n+Pbn41uvnV6OFXIcavQk//Tfr4b9DHr0R/P4qBfnkG+eUY4r/GEP81hvulGeG/wkj/Zcb4LzLGf5HxfnEm+MWZ6D/Hd/7TfOc/zVT/Kab5TzHdL8IsvxDf+4WY4zvM9Z9knp+fBf5jLPAfY5H/CIv9h1niP8QyPw/L/Dys9O9nlX8/a/x7WefnYJ1/F5v8O9nk38kWPxuenwXPz8JOPxO7/Mzs9jOw10/HXj8dv/qpOeCn5qCfkkN+Cg75ERz1haO+cNwX/lBn1Hlf8H3BvyD4ZwT/rOD/IfgnBf+E4B9Vvwv+IcH/TfAPqH2Cv1fwfxH8nYK/S/A9tVXwN6n1gr9O8NcK/iq1XPCXCf7Pgr9YLVDzBX+O+l7wZwn+DMGfpqYI/neCP0nwJ6gxapTgjxD84YI/RA0S/AGqj+D3Ffxegh+juqmvBb+z4HcS/PbqK8FvI/hfCn5z9angfyL4TQW/sfpQ8BsKfgPBr6fqCH5twa8l+DVUNVVV8N9SlVRFwS+vXhP8V9Ur6kVVUvCLq2dUMcGPVK4qIPhPqsdUPsF/WPDzCn4elUvw7xf8+wQ/p7pL8LOrLCqz4GdS6dStgp9a8FMJfgplCb5c3RkRTotwSoQT6ogIh0X4XYSDar/aK8IuEXaLsF1tFWGTWi/COhHWiLBKLVVLRFgkwk8izFdzRZitZqipIkxRE9U4EcaIMFqEEWqoCENE+FaEAaqvCL1F6CVCd9VVhC4ifC1CR9VWhK9EiBahlQitRfgiIoJPRBjy3nvclSsXCY+P/2WSvQGJhFfSAw88QM2aNRERUqRIgW3bxlWkSHELIkLNmg3Ilas/Ii2JiGiDbYe1V52w7c7Y9tfYdjdsuyu23R3b7oFt98S2+2DbvbHt/mogtv0ttj0Y2x6mRmDbo9U4NQHbnoxtT8K2Y9U0bHsGtj0T256t5mDb89RCtQjbXqKWq5XY9mpsew22vV5txLY3Y9tbsG1P7cC2d2Hbu7HtvWo/tn1AHVJHsO2j2PYxbPukOo1tn8G2z2LbF1Qctk1iKVRKsG8FOzXY6VQGsDOrLCob2HeqHOoesO9XudWDYD8Mdl6wH1WPg/0E2E+CXVC5YBcBOxLsYupZsJ8D+3mwS6oXwS4F9stgl1Gvgf062OXArqAqgV0Z7DfBfltVA7s62O+CXVPVBrsO2P8Bu75qCPaHYH8EdhP1iWoGdisVDXYbsL8Cu73qpL4Gu5vqAXYM2D3B7qP6q4Fgf6uGqZFgj1bj1ESwJ6tYNQ3sGWDPBHu2mgv2PLDng71QLQZ7Cdg/g71crQJ7NdhrwF6vNoG9GewtYHtqJ9i7wN4N9l71K9gHwP4v2IfUEbCPgn0M7JPqNNhnwD4L9gUVBzYJxZGCC9zCBVJyjls5w62cJh0nScdJMnKczBwlM0fIwiGycIhs/Jc7OcCd/EoO9pKDvdzLbu5nF/ezk9x45MbjIbaQl808zCYeZT2Psp7HWcMTrOZJVlGQ5RRkOYX5mSIsIZLFFGMhxVjIs8znOebxPHMpyWxKMpuXmEkpZvIy0ylDLGWIpSyTeZ1JlGMiFRhHBcZRidFUZjRvMoK3GcbbDKMa31Kdb3mPgdSkPzXpT236UIc+/Iee1KcH9elBQ7rxId34iK9pQmea0IlPaM+ntOdz2tKcNjQnmpa0ohWt+JIvaENz2tCMdnxKOz6lIx/TmSZ0pjFd+ZCufEh3PiCG+sRQj97UoTd16Mf7DKAmA6jBYKozmOoMpSrDeZvhvMVoKjOKyoylIuOowHiimMTrTOJ1pvAqsZRhKqWZQSlmUIpZvMBsSvIDJZjHc8zjORbwNAspxiKeYglFWEIRllGI5RRkJQ6reYLVPME6HmM9j7KBR9isUfPIg0dudvAAu7iPXdzHXnKyl5zs5y4OkJ0DZOc3snKIrBzmNo6SiaNk0t6TnlOk4Qy3cobUnOcWLnALARGh3hdnwwV11oYzNpy24aQ6ZsNRG47YcEj914YDNvxqw16124ZdNuywwVNbbNhswyYb1qs1Nqy2YZUNy9UStciGhWq+DfNsmGPDbDXThhk2TLMhVk1WE2wYp0bZMNqGETYMU4Nt+NaGgTb0V31UTxtibOhhQzf1tQ2dbehoQxvV2oZWNrS0obn6zIZPbWhqQxP1kQ0f2tDAhvrqPzbUsaG2DTVVdVXNhrfVmzZUtuENGyqocja8bsNrNpRRpdSLNpRUz6lnbCimitgQaYNrQ0EbCtjwhA1P2vC4DY+qvDY8bMODNuRW96mcNuRQd6psNmRRmWzIbEMGG9LbkNaG1DbcasMtKoVNeEd7wbY5b9uctW1OqxO2zXHb5qhtc1gdVAdsm31qt9pp23hqi22z2bbZaNusV6ttm1W2zQrbZplapBbaNj+qOWqWbTNTTbVtptk239k2k9Q422a8bTPGthll24y0bYbaNsNsm29tm0G2zUDbpq9t08+26W3b9LJtYmyb7qqLbfO1bdPJtumg2qZIQUsRxtSpw925c5sk4nqSiBo1aiBiKhFJFa5E1KjxAQ880A+RFlhWG0KVh2hCFYd2iHTkYuWhq+qOSA9ClYfeqh8i/QlVHgaroYgMI1R9GKXGIjIOkfGEKg+TEJmCSCwiUwlVHmYgMlvNQWSeWoDIQkLVhyVqGSLLEVmJyGq1Xm1EZLMKVx92ILJLhasP+7lYgTikjhCqPhwjVH04ichpQtWHs4QqEBcQiUOExGyQCJAUIKlUGpC0IOlAMqrbQG4HyQJyh7oL5G6QHCD3qgdAcoHkBnlIPQKSD+QxkPyqgCoEUlg9BVIU5GmQZ1UJ9QLIS6q0ehWkLMjrIFGqIkglVUW9A1JN1VC1QGqD1AGppxqANAT5EKSxaqo+B2mpvgSJBmkD0k51BOkE0hmkq+oO0gMkBqS36q8GggxWQ0GGgYwAGaXGgowDmQAyScWqaSAz1Gw1B2SeWqgWgSxRy9UqkNUga0DWq00gm0G2gHhqJ8gukN0ge9WvIAdA/gtySB0BOQpyDOSkOg1yBuQsyAUVB0JCcdhcIIILpOAsqThDKk6ThpOk5STpOUZGjpKRI9zOIW7nEFn5L3dwgDv4lbvYy93sJSe7uZdd3MtOcuGRC488bOEhNpOXTeRjPflYz2OsIT+reYKVFGA5BVhOIX6mMEsozGKKspCiLOQZ5vMs83iWuZRgNiWYzYvM4CVmUIpplCaW0sTyGpMoyyReZwJRjCOKcbzBKCoxisqMoArDqMIw3mEw1RhMdQZQg/7UoD+16E1telOHntSjB/XoTgO60pCufMjXNKYTjelIU9rxCe34jK9oRjTN+JIWtKQlLWlNc6JpRjSf05ZPaMcndKAJnWhMJxrp0hryDfXpQT16UFdftTZ9qakteU9bV40hvM0wqjCcN/VdVGIMFRhHFOMpp++2LFN0DUzlZV0rLzFL19QPPM88XXsLdI3+RCRLdC0v0zW/gidZTX5Wk591GqENPMxmHmIzD7FNI7md+9jFveziHn7hbvZyN/u4kwPcwQGy8Zv2jMNk5igZOUoGTpCWk6TlFKk5QyrOkJLzRHCBCAKsUO+LE7igzgqcETgtcFIdEzgqcFjgkPqvwAGBXwX2qt0CuwR2CHhqs9oosF6tVisFlqslapHAQjVPzRGYrWaoaQKxAlMEJqkJAuMExgqMUsMFhgkMFRisBgj0F+gn0FvFCPQQ6C7QVXUW6CTQQSBatRJoKdBCoJn6VOATgY8FGqsPBRoKfCBQT9URqC3wvkANVU1VFaiiKqmKAlGqrHpVoLR6Sb0gUEI9q4oJFBV4SqCwKiRQQMARyK8eE8gn8IjAQyq3QC6BBwTuVTkE7ha4S+AOlUXgdoHbBDKqdAJpBdIIpFIpBCIEbCG8o70gwnkRzkqoInFaQtWI4yIclVBF4rBcrEgcEGGf2q12iuCpzWqjhKoS6+ViRWKFCMskVJVYpBaK8KOEqhJz1CwRZsrFqsRUEb4TYZJcrEqMk1BVYpQIIyVUlRgqwmARBokwUEJVib4Sqkr0FCFGhG/U1yJ0llBVor36KiKCFiKMrlXLJBHXwiQR188kEbswSQQmiTBJhEkiTBJhkgiTRPz7kohbxSQRYpKIv5VJIq6fSSJ2YZIITBJhkgiTRJgkwiQRJokwSYSYJOIfkOwNSMQkEdfPJBG7MEkEJokwSYRJIkwSYZIIk0SYJEJMEvEPSPYGJGKSiOtnkohdmCQCk0SYJMIkESaJMEmESSJMEiEmifgHJHsDEjFJxPUzScQuTBKBSSJMEmGSCJNEmCTCJBEmiRCTRPwDkr0BiZgk4vqZJGIXN3USURyTRNxkSUQ6k0TcpEnEgyaJMEmESSLEJBH/AsnegERMEnH9Lp9EhBOImyOJsO2bM4mwSkDETVqJsMaBdRMmEWk4SQaOkZEjN2US0eSmTSIeZDN5b94kYr59cyYRlW2oFHFjJxHX+xWvlsVRyzJJhEkiri68knLnzk3dunURufhjc5ZlGVcQ/rG5unUbkydPf0S+ICIiGssKa6c6YlmdsKzOWFZXLKsLlvUNltUdy4rBsnpjWb2wrH5qAJY1SA3BsoZiWcOwrJFqrBqPZU1U32FZU7CsWCxrupqlfsCy5qofsawFWNZPWNZitRTLWoZlrcCyVqm1agOWtUltVR6WtQPL2oll7cay9mBZ+7Cs/VjWr1jWQfU7lnUYyzqCZR1Xf2BZp7Cs01jWOeVjWUFiEQFWigArZYCVWqUNsNIFWBkCrEzq9gArS4CVNcDKrnKonAHWfSq3ejDAyqvyBViPBliPB1hPqAIBVsEAyw2wiqii6pkA+7kAeTrg9tcCqrQKkOcCIl4OsEoFWKXVawFW2QDr9QArSr0RYFUKsCoHWFXUOwFWtQCreoBVQ9UKsGoHWHUCrHqqQYDVMMD6MMBqrJqqzwOslurLACs6wGoTYLVTHVXnAKur6q5iAqxeAVbvAKufGhBgDVJD1fAAa6QaG2CN0edJAdbEAGuKmhpgTQ+wZgRYs9QPAdZctUD9FGAtVsvUigBrlVoXYK0NsDYEWJvUVrU9wNoRYO0MsPaofQHW/gDrQIB1UP0eYB0OsI4GWMfVHwHWqQDrdIB1TvkBVpCQT4rgHCmCc6QMzpA6OEXq4BQZguNYwXFKBScoGhwlVfA7WYODZAldy8dzAAAgAElEQVQOki04QPZgP9mD/eQI9pAj2MM9wU7uC3ZwX7CD3MFWcgdbeTDYRN5gIw8HG3g0WMujwToeD1bzRLCKJ4MVFAyWUTBYhhssoUiwmCLBTxQLFlAsWMAzwTyeC+byXDCHEsEsSgSzeDGYTqlgOqWCqZQOplA6mMJrwSTKBhMpF4wnKhhLVDCWN4KRVApGUjkYTpVgKFWCobwTDKZaMIh3gwHUCPpRI+hHraA3tYNe1AliqBd0p17QnYZBVxoGXfko+JoGQTsaBR34JGjHJ0E7Pgva0Cz4kmbBl7QIWtIyaEnroDnRQTOig89pG3xC2+ATOgRN6BQ0plPQiC5BQ7oEDekW1Kd7UI8eQV16BbXpFdSmb1CTfkEN+gfvMSioxqCgGkOCtxkaVGFY8BYjg0qMDCoxJqjA2CCKcUF5JgZlmRiU5bugDFOCMsQGrzA9eInpwUt8H5RkVlCS2UFx5gbPMjd4lh+DYiwIirEweIrFQREWB0VYGhRkWVCQ5YHDquAJVgVPsDZ4lLXBo6wPHmFjkIdfgoZsCx5ha5ALL3iAncF97AjuZU+Qgz1BDvYGd7E/yM7+IDsHgywcDLJwKLiNw0EmDgcZOR6k43iQjpPBrZwKUnMqSM25IAXnghRcCGyCwCLwLYJz6rRFcMoi+MMiOK6OWASHLYLfLYKD6leLYL9FsM8i2KN2WgQ7LILtFsFWtUltsAjWqlVqhUWwVC1WP1kECyyCHy2CHyyCufo8S01XUy2CKWqiGm8RjLUIxlgEI9Vwi2CoGqQGWAT9VC8VYxF0V10sgq4WQWeLoJNF0MEiiFatLIKWFkELi6CZ+tQi+MQi+NgiaKw+tAgaWgQNLIJ6qo5FUNsiqGUR1FDVLYJqFsE7FsHbEQQVhaDhIwRtyhC8JgQVUxBEWQSvWwRlLYJXLYLSqpR6wSIooZ5TT1sERVURVcgiKGgRFLAInlCPWwSPWgT5LIK8Ko9FkNsiyGUR3KdyWgQ5LIK7LYLsKqtFkMUiuN0iyKTSWwTpLIK0FkFqdYtFkMIiiLAIrJBzlsVZy+K0ZfGHOqYJxBHL4pD6r9pvWfyidqntlsVWtUmttyzWqpVqmWXxs/pJLbAs5lsW8yyLH9T3lsUMy2K6ZRGrJlsWEy2LCZbFWDXKshhpWYywLIaoQZbFQMtigGXRR/W0LGIsix6WRTf1tWXR2bLoaFm0syza2zZfpUhBCxHG1a9Pjjx5TBJxrUlEnjx5+OCDDxARIiIikr1dN4KIiBSICB980JTcuQci8gUXL2dqw8VKRLgK8TUi3VS4CtELkb6I9CFUgRiIyCBEhqjhiIzgYgViDCITVLgCMQWR6WomIrMIVSDmqh8JVR8Wkrj6sEKFqw/rENmgtqhtiGwnVH3Yg8huLlYe9hMZeZRbbjmIyO+IHCZUfTiuTnGx8nBeBYQqD5epPlxNuDKREuRWkNSEqhLpQDKAZFZZ1R0gd6qcKlyVeAAkD8iDIHkJVSUeAXlcPcnFqkSCioRVDKQIZH0VGnYFKQr2CyAlQUqpV0DKEKpIlONiRaKielO9DVKVUEXiXfU+F6sRddUHXKxGNFJXqkR8BdJehasQXUC6qRjVC6SvGsjFKsQQNUKNJlSB0EuZ7pwG+eeBTAr9UrVMV9+DzCJUgZgHMhfkR0LVh5+4WH1YRqj6sIJQ5WE1ocrDBpCNhCoP4erDDrVH7QPZT6j6cFD9DnKYUOXhBMhxkFNcrDycVwGhysOfqg9XEodFHKk4j3COClygBGcR/iADJ0jHCTJylMwcJjOHycpBsnKQ7PzKXeznLvaRkz3kZA/3sYMH2E4uPB5kCw+yhbxs5BE2kI/15Gc1j7OGJ1mh58aX6bnyJTzFTxRlIcVYwLPM5VnmUUJ/ufoFvqcU0ynFdEoTSxmm8BqTKccEXmcCFRhLRcbyBqN4kxH6y9VDqMoQqjGY9xjIuwzkffryPn2pTS/qEkNdYmhAN60bdKIrw2hOD5rQVn+1OlyJiNY6RKgS0UYrEe20EtGRJnSmEZ35iG40oBsN6E49YqhLT/5DX2rRh1r0j29JdW1dVYbzFiN4k5FUYiwVGENFxlOeibyuFYgyTKEM03iZ6ZSKr0DMogRz9Veq5/OM1nOKsljX6FIKsQKH5RRgNflZQ37W6i9Uh36lOhShbeRhO/dwmJbsIQ+7ycEv3M1+7mQ/d2q0s8ZXHg6TieOk5zjp+YM0nCY1p0nNeVJwnlvwsbVXXaXnxalA4LwKVyb+EDgucELgiIQqE78LHFS/CuyXi1WJPRKqSoQrE1vURoENAuvkYlVihVomsFhgaRpYWwQWCPxowVwJmS0wS2CmwHQ1RU2WUDVigoSqEeGKxAg1RA0SGCihikRf1UsuViO6qa8lVI3oKFevRDSVUCWikWoo0EBClYi6qpaqKfCuekdCVYi3Bd6yobxAEwe6VYWXBcpHwOsSqkCUEXhFoJQqqYrLnysQkRKqPrgSqj4UEHhC4HH1iMor8KBAHglVHsLVh3sEcgrcqbIJZJVQ9SGzyiChykM6gdQSuoQppVysPCRh5xonQiBCYFmcFeH8ww9z9t57OSkSSixEOCahqsRv6lcVrkrsEWGH2ibCFhWuSKyVi1WJpWqJhCoSP0moIvGjCHNFmK1myMWKxBQJVSQmysWKxBgJVSSGqyEifCuhikR/1VsuViO6qy4SqkZ0klAVooNcrERM/vBD7nnoIRIeH//LJHsDEgmvpLvvvpumTZuSP39+ihQpguu6SVawYEEcx7npFCxYiEceycunn7bg1Vf78uSTbShcuAOu2x7X7YDrdlJf47pdcN2uuO43uO43FCzYHcf5BsfpgeP0xHFicJzeqg+O008NwHEG4jiDcJxvcZzBOM5QNQzHGaFGqTE4zlg1QU3EcSarWDUVx5mG40zHcWaqWTjObDVXzcNx5uM4P+I4C9UiChRYzJNPLqZVq7U89dRSnnhiGQUKLMdxVuA4q9QaHGetWq824jibcJzNOM5WtQ3H8RIroAp6OIWUqwp7OEX0OVIV9XCKqWfVcx5OcVVSvejhvKReUaU9nFdVWVXOwymvKqpKHgUqe+R/w+PZGh5NO3s8XtmjwDsezjseTnX1nodTQ9XycN73cGp7OHU8nP94OPXUBx5OA/WRh/Ohh9NYNfFwmqpP1eceTjPVQrXycNqotqq9h9PRw+ng4XRWX3s4XdU3qoeH01P1Vn08nH5qoBrk4Qz2KPCtR77BHhXGezSa6ZF3iEfBkR7OaA9nlIczxsMZ6+GM83AmqEkezmQVq6ap6R7OTDXLw5nt4fzg4cxV89WPHs5CtcjDWezhLPFwlqrlaoWHs0qt8XDWejjrPJz1apPa7OFsVd6fFfC2UsDbSkFvM4W8TRTyNlHE28Bj3npqeRup4q3nCW8NRb1VRHqrKOqtoJi3nKe95TzrLeVZbynPe0so7i2muLeIF7yFlPQW8qL3Iy958ynlzecVby6veHMp4/1AGW82r3qzKOvNpKw3k3LedMp704jyplHRi6WiF0slbzKVvUlU9ibxljeBt7wJVPXGUdUbyzveGKp7o6jujeY9bwQ1vOHU9IZTyxtKLW8odbxvqeMN5j/eIOp5A6nnDeQDrx8feP1o6PXhI683H3m9aez1pLHXk4+9HjT1vqGp9w2fel35zOvGx14HhnrjaO/1opnXjhZeR1p57WnttaW115Zorw3RXhu+8r6krdeatl5rOngt6OC1oJPXnM5eMzp7zejqfUoX7zO6eZ/Q3WtKd68pPb3GxHiN6eV9RG/vI3p7H9LPa0BfrwEDvPoM9Oox0KvLYK8Og706DPFqMdSrxTDvfUZ4NRju1WCU9y6jvOqM9qox1qvKWK8q470qTPDeYqL3JpO9ykzyKjPFq0isV5GpXgWmeeWZ5pVnpvc6M72yfO+9xmyvDLO9MszxXmGu9wrzvJeZ773Acq81C72XWeiV5CevBIu951nsFWep9yxLvWdZ5j3Ncq8Yy71irPKeYpX3FKu9Iqz1CrPWK8x6z2W957LRK8QmtdUrwFavANu8Anieg7fNwduqNjt4m9R6tc7BW+vgrXHwVqkVDt5ytVQtVoscvIXqRwdvvoM3z8Gbq2arWQ7eTDXdwZvm4E0tgDclP9705/EWtsSb+BjepAJ4E5yQcQ7eWAdvjIM3So1Qwxy8oWqwg/etgzfIwRvo4A1w8PqpPg5ebxXj4PV08Ho4eN+oruprB6+zg9fJwWur2jh40aq1aungtXDwvnDwmqnPHLxPVVPVxMFr7OA1cvA+dPA+cvAaqA8cvHoF8Go/ite8HN7X9fDefRivdkG8Wg5eDfWeg1ddVVVvO3hvqcrqDQevoiqvyjl4ZVUZB+9VB6+0g/eKekm9oEo6eMXVcw7es6qYKurgPeXgRTp4hR28IvrsqkKqoINXQDkhWx2HLY7DZsdho+OwqWBB1ufNy8a6dVlftSqrH36YNQULstJxWKGWqiVqkeOwUP3oOMx3HOY5DnPVLPW94zBDTVWxjsN3aqIa7ziMdRzGOQ6j1UjHYbgaqr51HAarAaqf49DXcejjOPRSPQsVIsZ1iXFduquurksX1cl16ey6dCxShLb58zPk00+5I2dOk0Rcj/Tp03PHHXeQNWtWsmXLlmRZs2a9aWXLlo2MGTOQJUt6smXLSLZsGa4iPdmypSdr1oTSXaO0SZTmKm69Rqn/JH36VGTJcunwVEmU8vpluUa3J9FtSZMlc0oypte/M19BpmuUMYkyXEX6JEp3DdKmJFvalGROk5IMt4b+n/WvpLmKW69B6muQKolSJkWqeFn0OVPKVGROMCwk9RXdnsitf+m2P0lzWZnjpb2iTPHSJUnGeOkvK23KNKRPmY6MKTOQIWV6MqTMcEXpE8n4l9IleE6XMtNVpY2X+YrSJHLbn9x6WbdfVuqUGUid8vYEsvylVJeV9U9SXkmqJEp9DW69BmnUrbeTMnX6i3+HpU2idNco/VVkSKKMSZTpr2QjZcbbSJk+EykzZ7s4PHMS3ZZEtydRlmuU9dqlCsuWjVQZM5IqU6bQ/3V46iS6NQnSJFHaq0iXBOmzZbusDJfKmpWMd9xBmgwZkv1Y/IZNIgzDMAzDMAzD+LPwPbHJ2IbkXwlXWznG1W6oTpHoG6xs2yYiIuK6lpOwM0ZERMTfj5Lc7/FmdLl4hOOclPlFLGzbNnG9QVwam3B8wvH7/4jfPvwL3qfxZ5duw/8Xn9HwZz/hcpP7fRpK99MpUqRIdMxz8UtkkrqN//M2I+Ewy8T8Xyt8nJaUz+Xljo8THg8kPO4zSYRxTcKdyLZt7rrrLrJly/ancdeynBQpUpAjRw5uv/12RCS+syf3+7yZJFznqVKl4p577iFjxozx4/5qo3K5mCbc0WTIkIGUKVNe83KMfy7u4Zjcdttt5MyZMz5eCWN5PcuNiIggc+bM5rP8LxSOSUREBHfffTdZs2b907jriXfCYRkzZiRdunTJ/l6NizEKxzZdunTcc889pEmTJj7m17ONz5QpE/fddx+ZM2eOfw2zjf/3Sfj5jIiIIHXq1Ne8jITHfXfeeSd33HFHfKyTYRuf/CvVuD7hzvL666/z/fff07VrV/r27cuMGTMoWrRoommSspzq1asza9YsOnfuzODBg5k8eTKPPfZYkpdj/G+EN/5NmzZl+vTptGvXjtGjRzNixAjuvvvuJMUjPP7OO+8kJiaGHTt2cPDgQTZt2sSQIUN46N/9bQ83nXC87r33XkaPHs3QoUPp2LEj33//PQ0bNrzuWIV3Vm+//Ta//fYbd955p4n7v0g47pUrV2bWrFl06dKFAQMGEBsbS4ECBRJNk9Tlhae/5557aNq0Kf369aN79+48/vjj17w8438v/NlLnz49PXr0YMKECbRv357Y2Fg6d+4cn0xc7TMajuNjjz3GiBEj6N27N23atGHMmDFMmTIFx3FMvP9lElYPsmTJwtixY3nzzTfjxyVlGeH5S5Uqxffff0/37t3p3bs3M2bMoESJEskR8+Rfsca1C3e4evXqAfDSSy/Fj/vggw8SDbtShwovp0WLFpw/f55ChQrFj2vdujWnT5+OH2Y2Rn+/8I5j5MiRHDhwgJwJvpVh1KhRHDhwgBw5clwxHuHh+fLl49ChQ5w5c4b169dz6NAhwo/9+/eTK1cuE9d/gfD6v//++zl8+DAxMTHx4/LmzcuxY8fo06dPov5xLcvNkSMHBw8eJAiC+P5kYp78wtvejz76iAsXLlCsWLH4cU2aNOH8+fM888wzSY5XeJr06dPTtWtX9uzZQ3R0NA8++KBJGv8lwnFInTo1q1evZv78+fFnojNkyMDKlStZvHhxoorxlWLtui7Hjh2jZs2aiabv3r07cXFxuK6b5P5j/DOxv+2222jRogX79u0D4K233kIkaUlEeJoqVaoAUKFChfhx1apVSzTsH4z53/sCERERpEiR4k/XZiZcsVeb5tJrOy3rz9eQXilw4fnDwtcLhl/3Wlf2lcqN4bYlfJ3LvXb47yst52oHiQ899BBA/AHGLbfcEj9u8eLFHDp0iEyZMiXqwJdbjuu6ALRq1Sp+OeHx27dvZ8uWLfHXbpqd0d/7WREJnTUGqFSpEiISv0PJli0b586dIzY2NlH8Lu034f+vXr2amJgYUqdOjWVZpE2bliZNmnDy5EkABg0alOh1jeT1008/cejQofiDinDcwycFwjuHpMYrPN348eMBOHbsGPfcc89f9h3jn5PwLDJAly5dEAlte8Of4TVr1rB3794knZlOWH3YtGkT+/bt48EHH0w0zmy7k1/4M9m5c2cA8uXLh8jFz/rTTz8NQJs2bRJN/1fWr18fvz9IeG9EqlSpOHToEFOmTEnUB4zkY1kWb7/9Nv369ePTTz9lx44dAEmuRCSsVsfFxTFmzBhEJNEx7OzZszlz5sw/XXH+Z1fitbypyx1IXzr//+da4UuXk5Sdc/i1/u7gXOl1wu3s2bMnAOXKlYsfHj7Yb9GiBQD16tVLNM/lljNq1CgAihQp8qfl9O3b90+v8U/2mZtFwusZ165dy/nz57nvvvvihyXcSAAULFgwftzlYvree+/Ru3fvRNOEx3Xr1g2AlStXxieM5gAjeYRjUrJkSQBGjBgRPzw87oknngBg3rx5SY5V+PPboEEDpk6dypw5cwCuWsUy/tm4Dxw4EICSJUvGDw/HLnygWaVKlUTzXCrcH7JkyYLneZw4cYL7778fkcQnlozkFY7DXXfdxZkzZ9iwYUOiE3YiQubMmfn999/5/fffyZIlS6L4XrqcXLlyAdChQwdELn7mw+MXLVrEhg0bkv19GyFp06alQoUKpE+fHhHhhx9+SHSy8GrHVuH4dujQIdF2IXxCWkRo1KgRAE2aNEk0z9/sf7/QcKdPly4dTZo04auvvqJ169Y88sgjiCQ+8M+TJw+ff/45rVq1omXLltStWzf+JtLwSn3kkUfo0qULI0aMoF+/fgwdOpSYmJj4g97LJRLhv3PmzEmjRo348ssvadasGa1bt6Z169Z8+eWXfPXVV3z00Ufkz58/fr4rbXDD4z7++OM/Xa+acEP+xRdf0K1bN9q1a8eXX35J69atad68OdHR0URHR9O+fXu6dOlC69at42+iuzRpePDBB2nRokWiYQn/nyZNGrZv3w6QaL2G11n16tUBmDp16mXfV3g52bNn5/Dhwxw9ejRR9hrufM2aNQPg22+/TVJHN65POD4FChQAYOPGjYmqP+H13r9/fwA+++wzRP68kQgv5/PPPyd37tyJYhae9rnnngPA87z4DZpJIpJHODZdu3YFoGnTpvGxCsckR44cHD16lLNnz/LAAw8kivOV+tIDDzzAtm3buPfee1mwYIFJIv4lwnHNnDkzv/76K2fOnElUIQp/Ths2bAjAyJEjE/WVv4r38OHDAXjvvfcQCV0ycz2VduPvEY5reN88bty4+LgmPIm0YsUKAF599dXLxj0cz/z58wOwaNGi+OEJv+1n586dTJ8+PdE8RvK79IRg5cqVLxvnhML9I0WKFKxduxYg0aVq4XkrVqwIwNy5cxPN9zf7e1dWvnz5WLZsGQDr1q2Lz67DKzJNmjTkzp0bz/MYM2YMWbJkSVTSbdWqFQC9evUiX758ZMuWjVy5chEdHQ1Av379SJUq1V+usNSpU5MjRw5mzZoFwLJly3jhhRcoXbo0NWrUYNSoUZw6dYoVK1Zc8frT8LLvuOMOfN+nZ8+eiQIfnufxxx/n1KlTdO/enUqVKlGiRAmmTJkCwOjRoylevDhVqlShd+/enDlzhocffjjR/OENTcuWLQHIkydPovEJXwfg0KFD8TfbJjzYLFu2bPyBYvhbORKun/B0JUqUAGDbtm2kTZs2frpwO+rWrQvAzz//bMrif6Pw+n7//fcBmDNnTqJ1HR7fsWPH+L6UMI6XSpky5V+ewcqXLx8AS5YsSfb3fbMLx+inn34CoFq1avFxDY/LmDEjv/zyCwClS5e+YtwTxnnWrFk0atQIEWHlypUmifiXCMfuqaeeAmD37t3cdttt8f0hPP6dd94BYM2aNX95OWk4jkWLFo3f3t96661/mtbEO/mF4xqu7n/zzTeJhodjNH369CueKEr4bUx79uwBoFOnTommDe//n3/++USvYSR/HwjHOVyJSEoSEZ4nd+7cnDlzhtOnTyc6oRSe96WXXgJg7969ib5h829+X3/vChMR3njjDcKP2NjYRN9/G+70Q4YMoXr16ohcvD4wnEB88cUXiZYXfn733XcBGDBgwF+urPDy69evD1y81jDhmb48efKwceNGgPg2XLrRDS+ndevWABw4cIC77ror/nUTBrF169aISHxyE56nQYMGiYZ37NiRyMjI+NdLeIZq586dAHTu3Pmy7z28kfirHdCLL74IwPHjx+NL2wnfU/j91KxZEwhd2pIwSbh0R7Znzx4y6C8nmiTi7/ushEuVkydPThSzS/vf4sWLr7rMS+N06dmK8E7K7GCSR8IkIfx5L1++fHxMEt6EuW3bNuDi5Yl/VaZOuL0Ln40SEZYuXWqSiH+JS+992rhxY6ID//D4cuXKAfDbb79xxx13JOozly4rXKHs2rUrL774IkOHDmXatGm0bds2UaU6ud/7zSwcu/AJzfCVBpfu2ydOnAjwpxOVl4v7559/Hn9sNXnyZDJnzszDDz/M3r17ef/9903c/4WuJ4kIj3v++eeB0Mnj8Nf5J9xmPPPMMwCcO3eOvHnz/lPx//sWHn5jNWrUYMaMGSxatCh+QxceH97pDRs2jHfffTd+3vCZ9i1btsTfWBbesSYs+c6YMQOAF1544bKBCE/34YcfAhevH0yZMiUpUqSIvyYxd+7cHD58mFOnTv2pOhD+8N9zzz1Mmzbt/9o786AqqzeOHyHE2CUXdHCDyjYd0cxptGw0HVFzNC1zwRqZRAxLI9OKcrJya5zWQTRHEJVGxxtqMqY1LqAioKwuqIggCJKKkKAyIN/fH3eew3nf+14E63Lh59PMZ8J733vue89zznnPsx5s3LgRALBkyRL5nXTtwIEDZZgVPRhWrFgBoCFOjV4fPny4TH5TFapPPvkEMTExuHDhAsrLyw3DjCg7Py8vTxOSoh9st2/flslbRkrEokWLADS4RNVzBYQwlx4EgJKSEqsxmsx/N1fWrl0LANi+fbtGZiSviIgIAEBGRkaz8xmord27d+PWrVuaRcjev/9hhPq9S5cuKCsrA6D1NND7Tk5OOHPmDABg0aJFmvFg1F7v3r1x8eJF+RARgpWI1gTJLjQ0VM5lo9DFsWPHAgDKy8vRq1cvC7mpSua5c+cAmD3tn332GWbMmIGoqCjU1tbi7t27CAoKYrm3EpKTkw3nsr4QwpYtW+4rMwcHB/zwww+4e/cuALMF+uDBg1JxbKGYeKYZ6JWIpuRE0HsTJ04EABQXF2uK5ui9m/fu3UNAQMB9x89/hO0apx8WGhqKdevWoWfPnqisrAQAhISEQAghK5Fs3rwZwcHB8rNkcV25ciWEsJwM+nAbazH71pQItT3ajFGi8urVqzVt0f+XL1+OxYsXw9fXFwBw8eJFw1Ah/UZ8+fLlAIDw8HDNdxt9xsvLC0lJSfDy8sK3336rUT7UBJqgoCAAZve1GoakT9S8e/eu4VkP1A5ZMo4cOWJ479OmTQMAXL16lTedLTBXyNVN4UrWwtyysrIaDeOz1j6FPZDCzl4I+6GGSJISQWWZVSXC2dkZubm5AKyHOKhjZf/+/Vi8eDGEaFjbWIloPei94+np6YZeYPI2V1RUGHqT1fDE2tpa1NfXY+zYsRq5k7fj1q1beO6551j2rQCai/r9AMk9Pj4eAGT1ncaqNJJR1WQyobq6GvX19aiursbatWs1B5Ta+zczWrkJ8WBKBEURFBUVGRqPqboXgJYszW+7xumHzZkzB7/++iuEaAhtqq2txejRo+W1sbGxMiFMCCHzCEix0Hcw/XvYsGEAgJycHMNNlT5JjRQE9SFMbU2dOhVAQxUUtS1vb28kJyfLh/DOnTsNN2NqBaqmKBH6mPePPvoI69atgxACgwcPBmDOVyBlxcgToSoyeitWVVWVPFisMU/E8ePHDft3+vTpAMznCqgnYdp6oj1sUH9HRkYaPkBIXt988w0AIC0tTTPmGmtbHWO5ublYv369xXhgWh7VE1FaWgoAchOoKhGurq6yHCDlOOiVCBoLYWFhSExMlO1TG8ePHweAJh9WyNgOvSciKyvL0BNBG4br16/L545RXhuFMFy5ckXGQTs5Ocn3Dx48CMAybp6xDxSRYc0TQXuLxkpwq4VcDh8+jC+//BKenp6y2hcAJCYmakKd7f27GTO29ESMGDECAFBXV9eSBwXbrnFViSDXnBDmjTJgDpGh0KG4uDh5YIqjo6OcaGqMsJEgqJpNcXGxoebdHCWCkoyzsmDd+kIAAA5iSURBVLKkJUcNMaLPCtGwSU9NTbW6mbufEkGobukDBw7IPhGiYUGhXA1SlF5//XUA5lwFdXOvt2LduHFDk7uh75eQkBAAZpe6WiFKLRVKikxTT9JkHnyuUFnH+Ph4zTjXl3d7kHKfGzZswJ9//inbZTnaFzUHqqCgAIC2lLLqnaT3yaiiriFqFaezZ89Ki7Ozs7Ncx0iJoLAY9kDZD5IdHQ51+vRp6ZFX116q4qNf46kdum78+PEAtKG/augrFSHZu3evRRtMy0H9TlV5IiIiNOOB1vqEhAQADfmQ1vYLjo6OyMjIwB9//KH5fGhoKKqqqgBYerQZ+/NvlAiKMLl+/bphTsSYMWMAmI3HLXiYrO0aN1IiKGmaEsEyMjIghEB0dLRUIoRosJ5Y62D6Nx2UdunSJcNylXolwsgao1+Mk5OTNR3v4uKC48ePo3///nB2doanpye8vLyQmZkJwHoptqYqEWo/UTm/zp07o127dpg8eTIAs6dAHSwvvvgiAKCsrAw+Pj4Wg4k8FWfOnNE8oPTf+dprrwEAzp49q/HkqJ4RAEhKSrLLhHtY0Ifd7du3TyMzvadi06ZNhmPOWrvz589Henq6xVjgh4v9UGVLZR3VMwHUMsxXr14FAIwcOdJC7vR3YGAgamtrceHCBRQVFaGwsFD+//bt26ivr8fly5dRUVHRpGQ+xjborYb5+fmaohX6cKeTJ08aGqrotVGjRkllRF3D9QVIUlNTLUqJMy0v95iYGACWYdMkEyrHbM3rqK/kRyedOzk5acLY6uvrcefOHVnCntf61oG+xGtTlAj6TEBAAOrq6vDPP/9oykLrizHo1xQb/ybbNa5ujjdv3gwhGqoitW/fXlYpiIyMRExMjEaJoNhwa4dm6DvNmmW2KUoE/R0eHg4AMtyDFJ7g4GBcuXIFsbGxMJlMMJlM2Lp1q4xttGbhaaoSQSQmJiIpKQlxcXEwmUzYsWMHtm3bhhs3bgAAxo8fL6/t3r07bt68iZqaGo3GqX8AqRZtGmxqIvhTTz2F2tpai8Rpaufrr78G0FABizcdtp0r5OFKS0uT71HcqxBmj51+XpBcrVUUCwwMxKlTp2SFF9qgqhtVxj6QzLZv3w4AmD9/vkauQpiLPlRXVxs+OAghzEUdjhw5gqNHj+LIkSOSxMREVFZWor6+HsnJycjIyLBq+GBaTua9evVCdXU1KioqDItnUBEF1ZpstIY/88wzACxDTvUV9ijMjbEPJNePP/4YAOSeSF9EgYyTY8aMke+rMie5m0wm1NTUaM6aUscPhYS/8cYbsh179wFj6Yl48803DeVDc1id6506dUJJSQnu3buH/v37y/b0Z5CQd6qFnu+2a9zIE6F2SPfu3ZGXl4f6+nrU1NRgypQp8rOUn2AymSCE5cabNG4K/6BDmqwlVhspEepGytHREceOHQPQcHooCefEiRPSAujm5gZXV1e0b98evr6+MpZ56NChFt/fFCVCzccg67ObmxtcXFykZ4XyFtTj7YVo0GTJEqFWu6LY+bCwMMP+U+Pkc3JyUF9fr6lKRd+xadMmAE0rQ8Y8OGp8/M2bN1FaWqrZEND7hw4dAnD/pCmSU79+/ZCSkiKrgOnPG5k5c6bcmLJC0fLQvJw7dy4Abe14vbf10KFDzZYTXUsGD9qsslWydUCVetT5TGOCvI5UqtPaGu7s7CxLAKtlHen6OXPmAACio6Pl2LL3734Y0Se/qoZPNbTx77//xo0bN+57YvWOHTtQV1dnEa6sV0LVYg327gOmQU4UbWNNidCjVlcEgMDAQPk5NeweaLyKnw2wXePUKcHBwXIB0ycRDRo0COXl5QAa8h9oE0sPPjod2snJSVOWlazxxcXFViccXUtVnJYvX665DxIMVYOKioqCEA1eiHfeeUeG8hi5kunwL6oOZVT1iWJSyT1Jr6vtJCUlYebMmZrX6Pu6d+8uq7cMGTJEfpYqbyxcuBBCmHMqqO39+/ejurpabhqEMJ/evXnzZlm5hb6HBh4pCh06dJDvnTp1CkVFRZwP0QJQn69fv14jawpB8vb2RkVFhbQoqomVO3futMgf8vHxQWJiolRw3d3d0aFDB7i5ucHT0xOzZ8/G7t277f67H2bUkKWqqiqkpKRIGZLcg4ODAUCW6VTn7aZNm+QmgvJcCNVqSTkRXJ2pdaAmwgOQXng6ZVoIs+J3/fp1mRwrhECfPn0QFxcnzxyia+lMJVI4nJ2dZWjTjz/+CMB6GXSmZVBDSDMzM1FZWSllS3M9ICAAQEMZfHqeT58+HSaTCQMHDpTtUeQElYV2dnbGI488Ivcu0dHRqKqq0iTg2rsPHnZUA61eidCXbHd3d8fPP/+M1atXw9nZWb4+ZcoUAMDSpUvl2CGZm0wm1NXVaTzWLfC7bNe4GlefkJAAIbQLGL1Pcf/kdqPO7Nu3L4qLi1FQUCAtqfT5Ll264OTJk6iurtYc2GbtHuisBgrLcXBwgIuLCwYPHozff/8dALBmzRrNIXQODg44f/685oAnekDTfQQEBKC2tha3bt2yiD2kayj/Qx9KpXohioqKNPHqetcktbF161bNNYcOHUJpaalcKIRoKOMZGhoKIRoUoqioKNB/r7zyimzH1dUVZ86ckQnl9PsnTJgAANJDxA8f20LjpkePHqisrMSuXbs044Xc4KRU06YxIyMDgPkARHooubu7IyUlBXfu3MHp06dRVFSES5cuoaCgAMXFxaioqNAojixb+0F9P3/+fAANOVbt2rWDk5MTzp49K08w1yfYAcBPP/2kGSeEauFMS0tjJaIVQXJp37490tPTkZeXJ88PEqKhyMesWbPkdUKYqxgC5jrw6obSzc0NOTk5KC0tleEtQpiVjtraWsTGxrLcWwE0f+kcJ9oI0p5n69atGi+0EGYjIoU0q7mJ7u7uOH/+PPLz82VeJLU/ZMgQVFVV4e2339a8ztgX1TBcUlICAPjqq680MqJ1fOHChXKN13sj9+zZg/LychmiLIQ5nBWwHpVjQ2zXUa6urpg9ezaOHTuGCxcuICIiAr1799ZcQ52ybNkyjVuHFrvOnTtj48aNOHfuHKKiovDFF1/g+++/R05ODnbu3InHH38cQlgujqqFLywsDCdPnsSVK1eQm5uLLVu2ICYmBgkJCUhJScG2bdvwwgsvaO6nW7du+OWXX1BeXo7o6GhpzVXj0/v27YvvvvsO+fn5KCwsxL59++R1Qgj4+/sjPDwcmZmZKCkpQVpaGsLCwmSFFCHMic3Z2dk4d+4cPvjgA01sLPXFpEmTcODAARQWFiI/Px/Lli2TD4qOHTvit99+Q2pqKhYsWIAlS5YgKysLCxYskP2it3qVlZXhiSee0Ay0bt264a+//kJiYiLCwsKwdOlSnDp1Spbd5YdPy0D93K9fP6Snp2PXrl0ICQnBmjVrkJ2dLcPq1OpKtLE4fPiwtD6uWLECt2/fRlFREcrLy3Ht2jVJWVkZrl27hrS0NK4l3kqg/v/www+Rn5+PlStXIiQkBPv370d8fLxMkqP52rdvX/kQmjdvnuY9o3b37NmDkpISi/WFsb/Mu3TpgoSEBBw9ehTvv/8+IiIikJ2dLeWqruEU2lpQUCDL9aqGtfj4eJw4cQLvvfce5s6di9TUVERGRjb7YErGdtAaP27cOOTl5WHDhg149913ERsbi2PHjlkYTB999FFZrTIyMlLznq+vL/bt24fLly9j1apVmDdvHtasWYOkpCRMnjxZ832M/Zk5cyY+/fRT7N27FyUlJSgsLERubi5WrVqF8PBwTeTIuHHjUFdXh5qaGmn0pf2pi4sL4uLikJmZifDwcCxatAjZ2dn4/PPPIUSLz3PbNe7k5AQ/Pz907twZXl5e8PPzM9y0kMVdDfMRQmjc8Z06dcKoUaPw1ltvYezYsZo4wMYmiaurK/z9/fHYY4/Bw8MDXl5e8PX1Rc+ePTXaPn2f6krq2bMn3Nzc4OvrKxds9d69vb3Rp08feHl5wcPDAz4+PprrPD094e/vD29vb3h4eMDb2xv+/v6yD4QwLwKdOnWS1+orTLVr1w69evVC165d4enpCU9PT/Tu3VueDUG/vX///ggKCsKkSZOkdqrvFwcHB7z00kvy3Aj1O+jvQYMGISgoCBMmTJBWbV6EWha1rOvw4cMxa9YsjB49WoaU6U9Sd3Nzw6uvvqop+daxY0c5Xtzd3eHh4aHB09NTjiGmdUBy7dq1KyZPnowZM2ZovJv6yjpPPvkkhg0b1qT56ebmBi8vL57LrQz1+TVgwAAEBQVh4sSJci7r5eXo6IiXX34Zfn5+mrGgtvP0009j2rRpmDp1qlUjG2NfSB6urq4IDAxEUFAQhg4dahHKrBpDR4wYofFWqc/tZ599FtOnT0dQUBBGjhxpsT9gWgfdunVDnz594OPjI5/PHTt2RI8ePeDn52dRPfH555/HgAEDNG3o5/qMGTMwZcoUe54BZP+ObeyHq1YYPUYVaR4ENYmxrWFNiWrMKqn/m/q5qe0wtsfoHAdrsuayjf8/GM03a2PB6G+m7dGctdfI8NOUdniMtD6M5rU1GVpb4xu7np/dbZvG1vjm7PtaANt3hMq/aUctb9fcCiXW+Df33pQ2m/t+U+9ff01T++Z+iteD9jFjG9TyrY2ND728Ghvz/8V8ZGwHybOpc7WpbbK8Wze2WMPZEt26aepcN1rjG5M5z/XWSXOfx9aURCO521Hm9u9YhmEYhmEYhmHaFHa/AYZhGIZhGIZh2hZ2vwGGYRiGYRiGYdoWdr8BhmEYhmEYhmHaFna/AYZhGIZhGIZh2hZ2vwGGYRiGYRiGYdoWdr8BhmEYhmEYhmHaFna/AYZhGIZhGIZh2hZ2vwGGYRiGYRiGYdoWdr8BhmEYhmEYhmHaFna/AYZhGIZhGIZh2hD/A5HWOjLyUYd7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ounded Rectangular Callout 19"/>
          <p:cNvSpPr/>
          <p:nvPr/>
        </p:nvSpPr>
        <p:spPr>
          <a:xfrm>
            <a:off x="228600" y="1524000"/>
            <a:ext cx="1981200" cy="1066800"/>
          </a:xfrm>
          <a:prstGeom prst="wedgeRoundRectCallout">
            <a:avLst>
              <a:gd name="adj1" fmla="val 152764"/>
              <a:gd name="adj2" fmla="val 68734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Smoke </a:t>
            </a:r>
            <a:r>
              <a:rPr lang="en-US" dirty="0" err="1" smtClean="0"/>
              <a:t>mis</a:t>
            </a:r>
            <a:r>
              <a:rPr lang="en-US" dirty="0" smtClean="0"/>
              <a:t>-identified as cirrus flag in VCM</a:t>
            </a:r>
            <a:endParaRPr lang="en-US" dirty="0"/>
          </a:p>
        </p:txBody>
      </p:sp>
      <p:grpSp>
        <p:nvGrpSpPr>
          <p:cNvPr id="21" name="Group 4"/>
          <p:cNvGrpSpPr>
            <a:grpSpLocks/>
          </p:cNvGrpSpPr>
          <p:nvPr/>
        </p:nvGrpSpPr>
        <p:grpSpPr bwMode="auto">
          <a:xfrm>
            <a:off x="7848600" y="76200"/>
            <a:ext cx="1219200" cy="1219200"/>
            <a:chOff x="3211" y="144"/>
            <a:chExt cx="768" cy="768"/>
          </a:xfrm>
        </p:grpSpPr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3221" y="154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5" name="Picture 6" descr="noaalogo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11" y="144"/>
              <a:ext cx="768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7" name="Group 7"/>
          <p:cNvGrpSpPr>
            <a:grpSpLocks/>
          </p:cNvGrpSpPr>
          <p:nvPr/>
        </p:nvGrpSpPr>
        <p:grpSpPr bwMode="auto">
          <a:xfrm>
            <a:off x="76200" y="38100"/>
            <a:ext cx="1295400" cy="1257300"/>
            <a:chOff x="1008" y="240"/>
            <a:chExt cx="816" cy="792"/>
          </a:xfrm>
        </p:grpSpPr>
        <p:sp>
          <p:nvSpPr>
            <p:cNvPr id="28" name="Oval 8"/>
            <p:cNvSpPr>
              <a:spLocks noChangeArrowheads="1"/>
            </p:cNvSpPr>
            <p:nvPr/>
          </p:nvSpPr>
          <p:spPr bwMode="auto">
            <a:xfrm>
              <a:off x="1042" y="262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9" name="Picture 9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08" y="240"/>
              <a:ext cx="816" cy="7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/>
          <p:nvPr/>
        </p:nvGrpSpPr>
        <p:grpSpPr>
          <a:xfrm>
            <a:off x="0" y="0"/>
            <a:ext cx="9144000" cy="5486400"/>
            <a:chOff x="-152400" y="1114332"/>
            <a:chExt cx="9144000" cy="5486400"/>
          </a:xfrm>
        </p:grpSpPr>
        <p:pic>
          <p:nvPicPr>
            <p:cNvPr id="3" name="Picture 2" descr="C:\Users\pciren\Documents\pciren\temp\figures\A2015190.t1851273.smokdust_flag_deepblue_old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52400" y="1114332"/>
              <a:ext cx="9144000" cy="5486400"/>
            </a:xfrm>
            <a:prstGeom prst="rect">
              <a:avLst/>
            </a:prstGeom>
            <a:noFill/>
          </p:spPr>
        </p:pic>
        <p:sp>
          <p:nvSpPr>
            <p:cNvPr id="4" name="TextBox 3"/>
            <p:cNvSpPr txBox="1"/>
            <p:nvPr/>
          </p:nvSpPr>
          <p:spPr>
            <a:xfrm>
              <a:off x="762000" y="1600200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" name="Group 22"/>
          <p:cNvGrpSpPr/>
          <p:nvPr/>
        </p:nvGrpSpPr>
        <p:grpSpPr>
          <a:xfrm>
            <a:off x="0" y="0"/>
            <a:ext cx="9144000" cy="5486400"/>
            <a:chOff x="0" y="1271016"/>
            <a:chExt cx="9144000" cy="5486400"/>
          </a:xfrm>
        </p:grpSpPr>
        <p:pic>
          <p:nvPicPr>
            <p:cNvPr id="6" name="Picture 3" descr="C:\Users\pciren\Documents\pciren\temp\figures\A2015190.t1851273.smokdust_flag_deepblue_new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271016"/>
              <a:ext cx="9144000" cy="5486400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>
              <a:off x="685800" y="1752600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667000" y="586740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With cirrus flag turned off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306" y="304800"/>
            <a:ext cx="8464894" cy="619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ounded Rectangular Callout 12"/>
          <p:cNvSpPr/>
          <p:nvPr/>
        </p:nvSpPr>
        <p:spPr>
          <a:xfrm>
            <a:off x="2888906" y="914400"/>
            <a:ext cx="1981200" cy="685800"/>
          </a:xfrm>
          <a:prstGeom prst="wedgeRoundRectCallout">
            <a:avLst>
              <a:gd name="adj1" fmla="val -32581"/>
              <a:gd name="adj2" fmla="val 360682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Smoke plume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ciren\Documents\pciren\temp\figures\A2015213.t2002387.smokdust_flag_deepblue_ol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pic>
        <p:nvPicPr>
          <p:cNvPr id="4" name="Picture 3" descr="C:\Users\pciren\Documents\pciren\temp\figures\A2015213.t2002387.smokdust_flag_deepblue_n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667000" y="586740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With cirrus flag turned off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7848600" y="76200"/>
            <a:ext cx="1219200" cy="1219200"/>
            <a:chOff x="3211" y="144"/>
            <a:chExt cx="768" cy="768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3221" y="154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" name="Picture 6" descr="noaalogo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11" y="144"/>
              <a:ext cx="768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76200" y="38100"/>
            <a:ext cx="1295400" cy="1257300"/>
            <a:chOff x="1008" y="240"/>
            <a:chExt cx="816" cy="792"/>
          </a:xfrm>
        </p:grpSpPr>
        <p:sp>
          <p:nvSpPr>
            <p:cNvPr id="8" name="Oval 8"/>
            <p:cNvSpPr>
              <a:spLocks noChangeArrowheads="1"/>
            </p:cNvSpPr>
            <p:nvPr/>
          </p:nvSpPr>
          <p:spPr bwMode="auto">
            <a:xfrm>
              <a:off x="1042" y="262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08" y="240"/>
              <a:ext cx="816" cy="7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pic>
        <p:nvPicPr>
          <p:cNvPr id="10" name="Picture 9" descr="1seprg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81150" y="723900"/>
            <a:ext cx="5981700" cy="5410200"/>
          </a:xfrm>
          <a:prstGeom prst="rect">
            <a:avLst/>
          </a:prstGeom>
        </p:spPr>
      </p:pic>
      <p:pic>
        <p:nvPicPr>
          <p:cNvPr id="11" name="Picture 10" descr="1sepAO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81150" y="723900"/>
            <a:ext cx="5981700" cy="5410200"/>
          </a:xfrm>
          <a:prstGeom prst="rect">
            <a:avLst/>
          </a:prstGeom>
        </p:spPr>
      </p:pic>
      <p:pic>
        <p:nvPicPr>
          <p:cNvPr id="12" name="Picture 11" descr="1seprg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81150" y="723900"/>
            <a:ext cx="5981700" cy="5410200"/>
          </a:xfrm>
          <a:prstGeom prst="rect">
            <a:avLst/>
          </a:prstGeom>
        </p:spPr>
      </p:pic>
      <p:pic>
        <p:nvPicPr>
          <p:cNvPr id="13" name="Picture 12" descr="1sepsmok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81150" y="723900"/>
            <a:ext cx="5981700" cy="5410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pciren\AppData\Local\Temp\1\scp29233\net\orbit170l\disk1\pub\pubu\GOESR_AIT\abi_smoke_dust\visual_code_new\deep_blue_viirs\A2015190.t1851273.smokdust_flag_SMTYP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8126" y="1447800"/>
            <a:ext cx="5285874" cy="456507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accent2"/>
                </a:solidFill>
                <a:latin typeface="Comic Sans MS" pitchFamily="66" charset="0"/>
              </a:rPr>
              <a:t>SNPP VIIRS Suspended Matter (SM)</a:t>
            </a:r>
            <a:endParaRPr lang="en-US" sz="2800" b="1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52400" y="1722437"/>
            <a:ext cx="4038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Output for each pixel (~750 m)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SM type flag (1 – yes; 0 – no)</a:t>
            </a:r>
          </a:p>
          <a:p>
            <a:pPr lvl="1"/>
            <a:r>
              <a:rPr lang="en-US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Volcanic ash flag – passed on from VIIRS cloud mask algorithm</a:t>
            </a:r>
          </a:p>
          <a:p>
            <a:pPr lvl="1"/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Dust flag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Smoke flag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Smoke 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concentration (</a:t>
            </a:r>
            <a:r>
              <a:rPr lang="en-US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right now fill values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dirty="0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No aerosol</a:t>
            </a:r>
          </a:p>
          <a:p>
            <a:pPr lvl="1"/>
            <a:r>
              <a:rPr lang="en-US" dirty="0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Unknown aerosol</a:t>
            </a:r>
          </a:p>
          <a:p>
            <a:pPr lvl="1"/>
            <a:r>
              <a:rPr lang="en-US" dirty="0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Clear sky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Quality flags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Low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Medium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High</a:t>
            </a:r>
          </a:p>
          <a:p>
            <a:pPr lvl="1"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7848600" y="76200"/>
            <a:ext cx="1219200" cy="1219200"/>
            <a:chOff x="3211" y="144"/>
            <a:chExt cx="768" cy="768"/>
          </a:xfrm>
        </p:grpSpPr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3221" y="154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9" name="Picture 6" descr="noaalogo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11" y="144"/>
              <a:ext cx="768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76200" y="38100"/>
            <a:ext cx="1295400" cy="1257300"/>
            <a:chOff x="1008" y="240"/>
            <a:chExt cx="816" cy="792"/>
          </a:xfrm>
        </p:grpSpPr>
        <p:sp>
          <p:nvSpPr>
            <p:cNvPr id="11" name="Oval 8"/>
            <p:cNvSpPr>
              <a:spLocks noChangeArrowheads="1"/>
            </p:cNvSpPr>
            <p:nvPr/>
          </p:nvSpPr>
          <p:spPr bwMode="auto">
            <a:xfrm>
              <a:off x="1042" y="262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2" name="Picture 9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08" y="240"/>
              <a:ext cx="816" cy="7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ciren\Documents\pciren\temp\figures\A2015244.t1836447.smokdust_flag_deepblue_without_st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pic>
        <p:nvPicPr>
          <p:cNvPr id="6" name="Picture 3" descr="C:\Users\pciren\Documents\pciren\temp\figures\A2015244.t1836447.smokdust_flag_deepblue_withst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5646003"/>
            <a:ext cx="952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Smoke near clouds assigned “low quality” using a standard deviation test:</a:t>
            </a:r>
          </a:p>
          <a:p>
            <a:pPr algn="ctr"/>
            <a:r>
              <a:rPr lang="en-US" sz="2400" b="1" dirty="0" smtClean="0"/>
              <a:t>StdDev_M1 &gt; 0.01</a:t>
            </a:r>
            <a:endParaRPr lang="en-US" sz="2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Validation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4572000" cy="47244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Dust/smoke detection algorithm run on VIIRS data for the entire year of 2013 and 2014.</a:t>
            </a:r>
          </a:p>
          <a:p>
            <a:pPr lvl="1"/>
            <a:r>
              <a:rPr lang="en-US" dirty="0" smtClean="0"/>
              <a:t>VIIRS smoke/dust detection matchup with AERONET Observations</a:t>
            </a:r>
          </a:p>
          <a:p>
            <a:pPr lvl="1"/>
            <a:r>
              <a:rPr lang="en-US" dirty="0" smtClean="0"/>
              <a:t>VIIRS smoke and dust detection matchups with CALIPSO VFM</a:t>
            </a:r>
          </a:p>
          <a:p>
            <a:r>
              <a:rPr lang="en-US" dirty="0" smtClean="0"/>
              <a:t>Derive performance metrics</a:t>
            </a:r>
          </a:p>
          <a:p>
            <a:pPr lvl="1"/>
            <a:r>
              <a:rPr lang="en-US" dirty="0" smtClean="0"/>
              <a:t>Accuracy</a:t>
            </a:r>
          </a:p>
          <a:p>
            <a:pPr lvl="1"/>
            <a:r>
              <a:rPr lang="en-US" dirty="0" smtClean="0"/>
              <a:t>Probability of Correct Detection (POCD)</a:t>
            </a:r>
          </a:p>
          <a:p>
            <a:pPr lvl="1"/>
            <a:r>
              <a:rPr lang="en-US" dirty="0" smtClean="0"/>
              <a:t>Probability of False Detection (POFD)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486399" y="1676400"/>
          <a:ext cx="3276601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227"/>
                <a:gridCol w="1139687"/>
                <a:gridCol w="1139687"/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34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aseline="0" dirty="0" smtClean="0"/>
                        <a:t>Yes</a:t>
                      </a:r>
                      <a:endParaRPr lang="en-US" sz="34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aseline="0" dirty="0" smtClean="0"/>
                        <a:t>No</a:t>
                      </a:r>
                      <a:endParaRPr lang="en-US" sz="3400" baseline="0" dirty="0"/>
                    </a:p>
                  </a:txBody>
                  <a:tcPr anchor="ctr"/>
                </a:tc>
              </a:tr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3400" baseline="0" dirty="0" smtClean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aseline="0" dirty="0" smtClean="0"/>
                        <a:t>A</a:t>
                      </a:r>
                      <a:endParaRPr lang="en-US" sz="34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aseline="0" dirty="0" smtClean="0"/>
                        <a:t>B</a:t>
                      </a:r>
                      <a:endParaRPr lang="en-US" sz="3400" baseline="0" dirty="0"/>
                    </a:p>
                  </a:txBody>
                  <a:tcPr anchor="ctr"/>
                </a:tc>
              </a:tr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3400" baseline="0" dirty="0" smtClean="0"/>
                        <a:t>No</a:t>
                      </a:r>
                      <a:endParaRPr lang="en-US" sz="34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aseline="0" dirty="0" smtClean="0"/>
                        <a:t>C</a:t>
                      </a:r>
                      <a:endParaRPr lang="en-US" sz="34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aseline="0" dirty="0" smtClean="0"/>
                        <a:t>D</a:t>
                      </a:r>
                      <a:endParaRPr lang="en-US" sz="3400" baseline="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TextBox 32"/>
          <p:cNvSpPr txBox="1">
            <a:spLocks noChangeArrowheads="1"/>
          </p:cNvSpPr>
          <p:nvPr/>
        </p:nvSpPr>
        <p:spPr bwMode="auto">
          <a:xfrm rot="16200000">
            <a:off x="4101306" y="2756357"/>
            <a:ext cx="213360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/>
              <a:t>VIIRS  </a:t>
            </a:r>
            <a:endParaRPr lang="en-US" sz="2200" b="1" strike="sngStrike" dirty="0"/>
          </a:p>
        </p:txBody>
      </p:sp>
      <p:sp>
        <p:nvSpPr>
          <p:cNvPr id="6" name="TextBox 31"/>
          <p:cNvSpPr txBox="1">
            <a:spLocks noChangeArrowheads="1"/>
          </p:cNvSpPr>
          <p:nvPr/>
        </p:nvSpPr>
        <p:spPr bwMode="auto">
          <a:xfrm>
            <a:off x="6096000" y="1295400"/>
            <a:ext cx="2209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/>
              <a:t>TRUTH DATA</a:t>
            </a:r>
          </a:p>
        </p:txBody>
      </p:sp>
      <p:sp>
        <p:nvSpPr>
          <p:cNvPr id="7" name="TextBox 33"/>
          <p:cNvSpPr txBox="1">
            <a:spLocks noChangeArrowheads="1"/>
          </p:cNvSpPr>
          <p:nvPr/>
        </p:nvSpPr>
        <p:spPr bwMode="auto">
          <a:xfrm>
            <a:off x="5595265" y="4876800"/>
            <a:ext cx="34725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 smtClean="0"/>
              <a:t>POCD </a:t>
            </a:r>
            <a:r>
              <a:rPr lang="en-US" sz="2000" b="1" dirty="0"/>
              <a:t>= </a:t>
            </a:r>
            <a:r>
              <a:rPr lang="en-US" sz="2000" b="1" dirty="0" smtClean="0"/>
              <a:t>A</a:t>
            </a:r>
            <a:r>
              <a:rPr lang="en-US" sz="2000" b="1" dirty="0"/>
              <a:t>/(A+C</a:t>
            </a:r>
            <a:r>
              <a:rPr lang="en-US" sz="2000" b="1" dirty="0" smtClean="0"/>
              <a:t>)</a:t>
            </a:r>
            <a:endParaRPr lang="en-US" sz="2000" b="1" dirty="0"/>
          </a:p>
          <a:p>
            <a:r>
              <a:rPr lang="en-US" sz="2000" b="1" dirty="0" smtClean="0"/>
              <a:t>POFD </a:t>
            </a:r>
            <a:r>
              <a:rPr lang="en-US" sz="2000" b="1" dirty="0"/>
              <a:t>= B/(A+B</a:t>
            </a:r>
            <a:r>
              <a:rPr lang="en-US" sz="2000" b="1" dirty="0" smtClean="0"/>
              <a:t>)</a:t>
            </a:r>
            <a:endParaRPr lang="en-US" sz="2000" b="1" dirty="0"/>
          </a:p>
          <a:p>
            <a:r>
              <a:rPr lang="en-US" sz="2000" b="1" dirty="0" smtClean="0"/>
              <a:t>Accuracy* </a:t>
            </a:r>
            <a:r>
              <a:rPr lang="en-US" sz="2000" b="1" dirty="0"/>
              <a:t>= (A+D)/(A+B+C+D)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4025" y="228600"/>
            <a:ext cx="78486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3600" dirty="0" smtClean="0">
                <a:solidFill>
                  <a:schemeClr val="accent2"/>
                </a:solidFill>
                <a:latin typeface="Comic Sans MS" pitchFamily="66" charset="0"/>
              </a:rPr>
              <a:t>VIIRS vs. CALIPSO</a:t>
            </a:r>
          </a:p>
        </p:txBody>
      </p:sp>
      <p:sp>
        <p:nvSpPr>
          <p:cNvPr id="1843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>
            <a:normAutofit/>
          </a:bodyPr>
          <a:lstStyle/>
          <a:p>
            <a:fld id="{504F92E2-4962-4C81-A6C5-F032E6427E1D}" type="slidenum">
              <a:rPr lang="en-US" smtClean="0"/>
              <a:pPr/>
              <a:t>23</a:t>
            </a:fld>
            <a:endParaRPr lang="en-US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848600" y="76200"/>
            <a:ext cx="1219200" cy="1219200"/>
            <a:chOff x="3211" y="144"/>
            <a:chExt cx="768" cy="768"/>
          </a:xfrm>
        </p:grpSpPr>
        <p:sp>
          <p:nvSpPr>
            <p:cNvPr id="14" name="Oval 5"/>
            <p:cNvSpPr>
              <a:spLocks noChangeArrowheads="1"/>
            </p:cNvSpPr>
            <p:nvPr/>
          </p:nvSpPr>
          <p:spPr bwMode="auto">
            <a:xfrm>
              <a:off x="3221" y="154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5" name="Picture 6" descr="noaalogo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11" y="144"/>
              <a:ext cx="768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76200" y="38100"/>
            <a:ext cx="1295400" cy="1257300"/>
            <a:chOff x="1008" y="240"/>
            <a:chExt cx="816" cy="792"/>
          </a:xfrm>
        </p:grpSpPr>
        <p:sp>
          <p:nvSpPr>
            <p:cNvPr id="17" name="Oval 8"/>
            <p:cNvSpPr>
              <a:spLocks noChangeArrowheads="1"/>
            </p:cNvSpPr>
            <p:nvPr/>
          </p:nvSpPr>
          <p:spPr bwMode="auto">
            <a:xfrm>
              <a:off x="1042" y="262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8" name="Picture 9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08" y="240"/>
              <a:ext cx="816" cy="7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22" name="Rectangle 21"/>
          <p:cNvSpPr/>
          <p:nvPr/>
        </p:nvSpPr>
        <p:spPr>
          <a:xfrm>
            <a:off x="2895600" y="5029200"/>
            <a:ext cx="4145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Comic Sans MS" pitchFamily="66" charset="0"/>
              </a:rPr>
              <a:t>Global Granules for the year of 2013</a:t>
            </a:r>
            <a:endParaRPr lang="en-US" dirty="0"/>
          </a:p>
        </p:txBody>
      </p:sp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228600" y="2362200"/>
          <a:ext cx="8534402" cy="117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/>
                <a:gridCol w="1219200"/>
                <a:gridCol w="1266245"/>
                <a:gridCol w="1038971"/>
                <a:gridCol w="1038971"/>
                <a:gridCol w="1038971"/>
                <a:gridCol w="816334"/>
                <a:gridCol w="667910"/>
              </a:tblGrid>
              <a:tr h="3302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Type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True</a:t>
                      </a:r>
                    </a:p>
                    <a:p>
                      <a:pPr algn="ctr"/>
                      <a:r>
                        <a:rPr lang="en-US" sz="1400" dirty="0" smtClean="0"/>
                        <a:t>positive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False</a:t>
                      </a:r>
                    </a:p>
                    <a:p>
                      <a:pPr algn="ctr"/>
                      <a:r>
                        <a:rPr lang="en-US" sz="1400" dirty="0" smtClean="0"/>
                        <a:t>positive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True</a:t>
                      </a:r>
                    </a:p>
                    <a:p>
                      <a:pPr algn="ctr"/>
                      <a:r>
                        <a:rPr lang="en-US" sz="1400" dirty="0" smtClean="0"/>
                        <a:t>negative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False</a:t>
                      </a:r>
                    </a:p>
                    <a:p>
                      <a:pPr algn="ctr"/>
                      <a:r>
                        <a:rPr lang="en-US" sz="1400" dirty="0" smtClean="0"/>
                        <a:t>Negative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Accuracy (%)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POCD</a:t>
                      </a:r>
                      <a:r>
                        <a:rPr lang="en-US" sz="1400" baseline="0" dirty="0" smtClean="0"/>
                        <a:t> (%)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FAR (%)</a:t>
                      </a:r>
                      <a:endParaRPr lang="en-US" sz="1400" dirty="0"/>
                    </a:p>
                  </a:txBody>
                  <a:tcPr anchor="ctr" anchorCtr="1"/>
                </a:tc>
              </a:tr>
              <a:tr h="330200">
                <a:tc>
                  <a:txBody>
                    <a:bodyPr/>
                    <a:lstStyle/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DUST</a:t>
                      </a:r>
                      <a:endParaRPr lang="en-US" sz="1400" b="1" dirty="0"/>
                    </a:p>
                  </a:txBody>
                  <a:tcPr anchor="ctr" anchorCtr="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10669</a:t>
                      </a:r>
                      <a:endParaRPr lang="en-US" sz="14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170</a:t>
                      </a:r>
                      <a:endParaRPr lang="en-US" sz="14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5676</a:t>
                      </a:r>
                      <a:endParaRPr lang="en-US" sz="14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2840</a:t>
                      </a:r>
                      <a:endParaRPr lang="en-US" sz="14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84.4</a:t>
                      </a:r>
                      <a:endParaRPr lang="en-US" sz="14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80.0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1.6</a:t>
                      </a:r>
                      <a:endParaRPr lang="en-US" sz="1400" dirty="0"/>
                    </a:p>
                  </a:txBody>
                  <a:tcPr anchor="ctr" anchorCtr="1"/>
                </a:tc>
              </a:tr>
              <a:tr h="33020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SMOKE</a:t>
                      </a:r>
                      <a:endParaRPr lang="en-US" sz="1400" b="1" dirty="0"/>
                    </a:p>
                  </a:txBody>
                  <a:tcPr anchor="ctr" anchorCtr="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307</a:t>
                      </a:r>
                      <a:endParaRPr lang="en-US" sz="14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159</a:t>
                      </a:r>
                      <a:endParaRPr lang="en-US" sz="14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19534</a:t>
                      </a:r>
                      <a:endParaRPr lang="en-US" sz="14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14</a:t>
                      </a:r>
                      <a:endParaRPr lang="en-US" sz="14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99.1</a:t>
                      </a:r>
                      <a:endParaRPr lang="en-US" sz="14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96.7</a:t>
                      </a:r>
                      <a:endParaRPr lang="en-US" sz="1400" dirty="0"/>
                    </a:p>
                  </a:txBody>
                  <a:tcPr anchor="ctr" anchorCtr="1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34.1</a:t>
                      </a:r>
                      <a:endParaRPr lang="en-US" sz="1400" dirty="0"/>
                    </a:p>
                  </a:txBody>
                  <a:tcPr anchor="ctr" anchorCtr="1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4114800" y="1752600"/>
            <a:ext cx="990600" cy="461665"/>
          </a:xfrm>
          <a:prstGeom prst="rect">
            <a:avLst/>
          </a:prstGeom>
          <a:solidFill>
            <a:schemeClr val="bg2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Land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38600" y="3810000"/>
            <a:ext cx="9144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Water</a:t>
            </a:r>
            <a:endParaRPr lang="en-US" dirty="0">
              <a:latin typeface="Comic Sans MS" pitchFamily="66" charset="0"/>
            </a:endParaRPr>
          </a:p>
        </p:txBody>
      </p:sp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381000" y="4495800"/>
          <a:ext cx="8534402" cy="117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/>
                <a:gridCol w="1219200"/>
                <a:gridCol w="1266245"/>
                <a:gridCol w="1038971"/>
                <a:gridCol w="1038971"/>
                <a:gridCol w="1038971"/>
                <a:gridCol w="816334"/>
                <a:gridCol w="667910"/>
              </a:tblGrid>
              <a:tr h="13716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Type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True</a:t>
                      </a:r>
                    </a:p>
                    <a:p>
                      <a:pPr algn="ctr"/>
                      <a:r>
                        <a:rPr lang="en-US" sz="1400" dirty="0" smtClean="0"/>
                        <a:t>positive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False</a:t>
                      </a:r>
                    </a:p>
                    <a:p>
                      <a:pPr algn="ctr"/>
                      <a:r>
                        <a:rPr lang="en-US" sz="1400" dirty="0" smtClean="0"/>
                        <a:t>positive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True</a:t>
                      </a:r>
                    </a:p>
                    <a:p>
                      <a:pPr algn="ctr"/>
                      <a:r>
                        <a:rPr lang="en-US" sz="1400" dirty="0" smtClean="0"/>
                        <a:t>negative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False</a:t>
                      </a:r>
                    </a:p>
                    <a:p>
                      <a:pPr algn="ctr"/>
                      <a:r>
                        <a:rPr lang="en-US" sz="1400" dirty="0" smtClean="0"/>
                        <a:t>negative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Accuracy (%)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POCD</a:t>
                      </a:r>
                      <a:r>
                        <a:rPr lang="en-US" sz="1400" baseline="0" dirty="0" smtClean="0"/>
                        <a:t> (%)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FAR (%)</a:t>
                      </a:r>
                      <a:endParaRPr lang="en-US" sz="1400" dirty="0"/>
                    </a:p>
                  </a:txBody>
                  <a:tcPr anchor="ctr" anchorCtr="1"/>
                </a:tc>
              </a:tr>
              <a:tr h="330200">
                <a:tc>
                  <a:txBody>
                    <a:bodyPr/>
                    <a:lstStyle/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DUST</a:t>
                      </a:r>
                      <a:endParaRPr lang="en-US" sz="1400" b="1" dirty="0"/>
                    </a:p>
                  </a:txBody>
                  <a:tcPr anchor="ctr" anchorCtr="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297</a:t>
                      </a:r>
                      <a:endParaRPr lang="en-US" sz="14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11</a:t>
                      </a:r>
                      <a:endParaRPr lang="en-US" sz="14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139</a:t>
                      </a:r>
                      <a:endParaRPr lang="en-US" sz="14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</a:t>
                      </a:r>
                      <a:endParaRPr lang="en-US" sz="14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95.4</a:t>
                      </a:r>
                      <a:endParaRPr lang="en-US" sz="14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96.4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3.3</a:t>
                      </a:r>
                      <a:endParaRPr lang="en-US" sz="1400" dirty="0"/>
                    </a:p>
                  </a:txBody>
                  <a:tcPr anchor="ctr" anchorCtr="1"/>
                </a:tc>
              </a:tr>
              <a:tr h="33020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SMOKE</a:t>
                      </a:r>
                      <a:endParaRPr lang="en-US" sz="1400" b="1" dirty="0"/>
                    </a:p>
                  </a:txBody>
                  <a:tcPr anchor="ctr" anchorCtr="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601</a:t>
                      </a:r>
                      <a:endParaRPr lang="en-US" sz="14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507</a:t>
                      </a:r>
                      <a:endParaRPr lang="en-US" sz="14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7605</a:t>
                      </a:r>
                      <a:endParaRPr lang="en-US" sz="14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15</a:t>
                      </a:r>
                      <a:endParaRPr lang="en-US" sz="14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94.0</a:t>
                      </a:r>
                      <a:endParaRPr lang="en-US" sz="14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97.5</a:t>
                      </a:r>
                      <a:endParaRPr lang="en-US" sz="1400" dirty="0"/>
                    </a:p>
                  </a:txBody>
                  <a:tcPr anchor="ctr" anchorCtr="1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45.7</a:t>
                      </a:r>
                      <a:endParaRPr lang="en-US" sz="1400" dirty="0"/>
                    </a:p>
                  </a:txBody>
                  <a:tcPr anchor="ctr" anchorCtr="1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3429000" y="1066800"/>
            <a:ext cx="2280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Year of 2013 and 2014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" y="990600"/>
          <a:ext cx="8839199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5124"/>
                <a:gridCol w="736420"/>
                <a:gridCol w="955589"/>
                <a:gridCol w="1035222"/>
                <a:gridCol w="1035222"/>
                <a:gridCol w="1035222"/>
                <a:gridCol w="1114854"/>
                <a:gridCol w="875957"/>
                <a:gridCol w="955589"/>
              </a:tblGrid>
              <a:tr h="50292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Stations</a:t>
                      </a:r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True</a:t>
                      </a:r>
                    </a:p>
                    <a:p>
                      <a:pPr algn="ctr"/>
                      <a:r>
                        <a:rPr lang="en-US" sz="1800" dirty="0" smtClean="0"/>
                        <a:t>positive</a:t>
                      </a:r>
                      <a:endParaRPr lang="en-US" sz="18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False</a:t>
                      </a:r>
                    </a:p>
                    <a:p>
                      <a:pPr algn="ctr"/>
                      <a:r>
                        <a:rPr lang="en-US" sz="1800" dirty="0" smtClean="0"/>
                        <a:t>positive</a:t>
                      </a:r>
                      <a:endParaRPr lang="en-US" sz="18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True</a:t>
                      </a:r>
                    </a:p>
                    <a:p>
                      <a:pPr algn="ctr"/>
                      <a:r>
                        <a:rPr lang="en-US" sz="1800" dirty="0" smtClean="0"/>
                        <a:t>negative</a:t>
                      </a:r>
                      <a:endParaRPr lang="en-US" sz="18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False</a:t>
                      </a:r>
                    </a:p>
                    <a:p>
                      <a:pPr algn="ctr"/>
                      <a:r>
                        <a:rPr lang="en-US" sz="1800" dirty="0" smtClean="0"/>
                        <a:t>negative</a:t>
                      </a:r>
                      <a:endParaRPr lang="en-US" sz="18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Accuracy</a:t>
                      </a:r>
                      <a:endParaRPr lang="en-US" sz="18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POCD</a:t>
                      </a:r>
                      <a:endParaRPr lang="en-US" sz="18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POFD</a:t>
                      </a:r>
                      <a:endParaRPr lang="en-US" sz="18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960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Darkar</a:t>
                      </a:r>
                      <a:endParaRPr lang="en-US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2013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63</a:t>
                      </a: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106</a:t>
                      </a: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93.9</a:t>
                      </a: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86.3</a:t>
                      </a: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0.2</a:t>
                      </a: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60960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2014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74</a:t>
                      </a: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90.1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88.1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0.4</a:t>
                      </a:r>
                      <a:endParaRPr lang="en-US" dirty="0"/>
                    </a:p>
                  </a:txBody>
                  <a:tcPr anchor="ctr"/>
                </a:tc>
              </a:tr>
              <a:tr h="609600">
                <a:tc rowSpan="2"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 err="1" smtClean="0"/>
                        <a:t>Solar_Village</a:t>
                      </a:r>
                      <a:endParaRPr lang="en-US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2013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59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71.4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73.0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24.3</a:t>
                      </a:r>
                      <a:endParaRPr lang="en-US" dirty="0"/>
                    </a:p>
                  </a:txBody>
                  <a:tcPr anchor="ctr"/>
                </a:tc>
              </a:tr>
              <a:tr h="60960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2014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89.4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68.8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26.7</a:t>
                      </a:r>
                      <a:endParaRPr lang="en-US" dirty="0"/>
                    </a:p>
                  </a:txBody>
                  <a:tcPr anchor="ctr"/>
                </a:tc>
              </a:tr>
              <a:tr h="60960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Capo_Verde</a:t>
                      </a:r>
                      <a:endParaRPr lang="en-US" dirty="0"/>
                    </a:p>
                    <a:p>
                      <a:pPr algn="ctr"/>
                      <a:endParaRPr lang="en-US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2013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56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97.1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93.6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</a:t>
                      </a:r>
                      <a:endParaRPr lang="en-US" dirty="0"/>
                    </a:p>
                  </a:txBody>
                  <a:tcPr anchor="ctr"/>
                </a:tc>
              </a:tr>
              <a:tr h="60960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2014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97.2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98.1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0.2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85800" y="5334000"/>
          <a:ext cx="7315199" cy="1388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4159"/>
                <a:gridCol w="1706880"/>
                <a:gridCol w="1341120"/>
                <a:gridCol w="1463040"/>
              </a:tblGrid>
              <a:tr h="67650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Over 440 AERONET</a:t>
                      </a:r>
                      <a:r>
                        <a:rPr lang="en-US" baseline="0" dirty="0" smtClean="0"/>
                        <a:t> stations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Accuracy</a:t>
                      </a:r>
                      <a:endParaRPr lang="en-US" sz="18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POCD</a:t>
                      </a:r>
                      <a:endParaRPr lang="en-US" sz="18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POFD</a:t>
                      </a:r>
                      <a:endParaRPr lang="en-US" sz="18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211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Year of 2013 and 2014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98.5</a:t>
                      </a: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84.6</a:t>
                      </a: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14.7</a:t>
                      </a: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609600" y="121920"/>
            <a:ext cx="7848600" cy="762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VIIRS vs. AERONET  (DUST)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685801"/>
          <a:ext cx="8610601" cy="4531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4177"/>
                <a:gridCol w="930876"/>
                <a:gridCol w="1008449"/>
                <a:gridCol w="1008449"/>
                <a:gridCol w="1008449"/>
                <a:gridCol w="1086022"/>
                <a:gridCol w="853303"/>
                <a:gridCol w="930876"/>
              </a:tblGrid>
              <a:tr h="89320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Stations</a:t>
                      </a:r>
                    </a:p>
                    <a:p>
                      <a:pPr algn="ctr"/>
                      <a:r>
                        <a:rPr lang="en-US" dirty="0" smtClean="0"/>
                        <a:t>(Biomass</a:t>
                      </a:r>
                      <a:r>
                        <a:rPr lang="en-US" baseline="0" dirty="0" smtClean="0"/>
                        <a:t> –burning)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True</a:t>
                      </a:r>
                    </a:p>
                    <a:p>
                      <a:pPr algn="ctr"/>
                      <a:r>
                        <a:rPr lang="en-US" sz="1800" dirty="0" smtClean="0"/>
                        <a:t>positive</a:t>
                      </a:r>
                      <a:endParaRPr lang="en-US" sz="18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False</a:t>
                      </a:r>
                    </a:p>
                    <a:p>
                      <a:pPr algn="ctr"/>
                      <a:r>
                        <a:rPr lang="en-US" sz="1800" dirty="0" smtClean="0"/>
                        <a:t>positive</a:t>
                      </a:r>
                      <a:endParaRPr lang="en-US" sz="18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True</a:t>
                      </a:r>
                    </a:p>
                    <a:p>
                      <a:pPr algn="ctr"/>
                      <a:r>
                        <a:rPr lang="en-US" sz="1800" dirty="0" smtClean="0"/>
                        <a:t>negative</a:t>
                      </a:r>
                      <a:endParaRPr lang="en-US" sz="18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False</a:t>
                      </a:r>
                    </a:p>
                    <a:p>
                      <a:pPr algn="ctr"/>
                      <a:r>
                        <a:rPr lang="en-US" sz="1800" dirty="0" smtClean="0"/>
                        <a:t>negative</a:t>
                      </a:r>
                      <a:endParaRPr lang="en-US" sz="18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Accuracy</a:t>
                      </a:r>
                      <a:endParaRPr lang="en-US" sz="18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POCD</a:t>
                      </a:r>
                      <a:endParaRPr lang="en-US" sz="18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POFD</a:t>
                      </a:r>
                      <a:endParaRPr lang="en-US" sz="18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547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Alta_Floresta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178</a:t>
                      </a: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100.0</a:t>
                      </a: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100.0</a:t>
                      </a: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</a:t>
                      </a: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9547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Bonanza_Creek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48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100.0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</a:t>
                      </a:r>
                      <a:endParaRPr lang="en-US" dirty="0"/>
                    </a:p>
                  </a:txBody>
                  <a:tcPr anchor="ctr"/>
                </a:tc>
              </a:tr>
              <a:tr h="59547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Jabiru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100.0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100.0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</a:t>
                      </a:r>
                      <a:endParaRPr lang="en-US" dirty="0"/>
                    </a:p>
                  </a:txBody>
                  <a:tcPr anchor="ctr"/>
                </a:tc>
              </a:tr>
              <a:tr h="625243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Moscow_MSU_MO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97.2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94.1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11.0</a:t>
                      </a:r>
                      <a:endParaRPr lang="en-US" dirty="0"/>
                    </a:p>
                  </a:txBody>
                  <a:tcPr anchor="ctr"/>
                </a:tc>
              </a:tr>
              <a:tr h="59547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Tomsk_22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99.0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100.0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5.0</a:t>
                      </a:r>
                      <a:endParaRPr lang="en-US" dirty="0"/>
                    </a:p>
                  </a:txBody>
                  <a:tcPr anchor="ctr"/>
                </a:tc>
              </a:tr>
              <a:tr h="59547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Yakutsk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88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98.2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95.6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4.3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85800" y="5562600"/>
          <a:ext cx="7315199" cy="1160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4159"/>
                <a:gridCol w="1706880"/>
                <a:gridCol w="1341120"/>
                <a:gridCol w="1463040"/>
              </a:tblGrid>
              <a:tr h="56513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Over 401 AERONET</a:t>
                      </a:r>
                      <a:r>
                        <a:rPr lang="en-US" baseline="0" dirty="0" smtClean="0"/>
                        <a:t> stations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Accuracy</a:t>
                      </a:r>
                      <a:endParaRPr lang="en-US" sz="18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POCD</a:t>
                      </a:r>
                      <a:endParaRPr lang="en-US" sz="18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POFD</a:t>
                      </a:r>
                      <a:endParaRPr lang="en-US" sz="18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88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Year of 2013 and 2014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97.5</a:t>
                      </a: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91.6</a:t>
                      </a: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18.5</a:t>
                      </a: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609600" y="121920"/>
            <a:ext cx="7848600" cy="762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VIIRS vs. AERONET  (Smoke)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09600" y="121920"/>
            <a:ext cx="7848600" cy="762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VIIRS vs. AERONET  (dust)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762000"/>
            <a:ext cx="7639050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 descr="C:\Users\pciren\AppData\Local\Temp\1\scp43352\data\data129\pubu\viisr_rr_validations\Aeronet_NPP\code_virrs_rr\dust_poc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657600"/>
            <a:ext cx="7620000" cy="28575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09600" y="3538"/>
            <a:ext cx="7848600" cy="762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VIIRS vs. AERONET  (smoke)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2" name="Picture 4" descr="C:\Users\pciren\AppData\Local\Temp\1\scp44084\data\data129\pubu\viisr_rr_validations\Aeronet_NPP\code_virrs_rr\smoke_poc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733800"/>
            <a:ext cx="7620000" cy="2857500"/>
          </a:xfrm>
          <a:prstGeom prst="rect">
            <a:avLst/>
          </a:prstGeom>
          <a:noFill/>
        </p:spPr>
      </p:pic>
      <p:pic>
        <p:nvPicPr>
          <p:cNvPr id="2053" name="Picture 5" descr="C:\Users\pciren\AppData\Local\Temp\1\scp06165\data\data129\pubu\viisr_rr_validations\Aeronet_NPP\code_virrs_rr\smoke_acc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838200"/>
            <a:ext cx="7620000" cy="28575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Near-real time run of JPSS SM algorithm on S-NPP VIIRS DB data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26" name="AutoShape 2" descr="data:image/png;base64,iVBORw0KGgoAAAANSUhEUgAAAxEAAALGCAYAAAA6KxxFAAAgAElEQVR4nOzdd3gUR7r4+773d++zZ8/uOq6NjW0wNuvE2thrrxPO2CZnsMCAAcskk7MIRoAASYgcJCEBAuWcc85hJI3SSKOcwygjgtHunud+7x8zPQyyJCS8e7Q6p+Z5Po+knp6u6u4azft2VfVIkiQhCIIgCIIgCIIwCENeAUEQBEEQBEEQhpchr4AgCIIgCIIgCMPLkFdAEARBEARBEIThZcgrIAiCIAiCIAjC8DLkFRAEQRAEQRAEYXgZ8goIQ8jExASlUkl3d/eQ12U4GMzx0mg0aDSa/7Hno7+6Psi+C4IgCIIwrNy7wMLCgt4ePdf7Vz26u7upqqrC2tq6z0r7+fnR2dkJQGdnJ05OThgbG/daz4HUeSBlGh4fpVKpLx+gqqoKJycnfRn3Oz6dnZ0olUpMTEyG+uTfsx+DPW732z9jY+MHqlNkZOSggmgnJyc0Go2+fI1GQ2Rk5K/ejwc9XrIHCaQHs/2h1l9d/zuSCGtr63v+D/R2znu2qe7ubpKTk3tdx9jYGD8/P9Rq9X3bX2Rk5C/a/IOWa21t/Yv229v/ooHur4mJiX573d3dKJXKIW8rgiAIwv9Iv1xobGyMWq0GQK1W9/ni5OTkewIFOZAH7gkg+1puYmLyiyDE8ANQDswN+fn5AdzzwahUKgcceD1ImTI5cIiMjLxnP3oGAf2VJUnaoLe7uxsACwuLoW4AAzp2gzmHxsbGaDQauru7HyhRkgOl/s6FTA5WDYMu+Xz0DGJ7a8+97bvc9n/N8fpXn49/F4Op60AS/YEybHeGj94C6+TkZH1bNDY21ie5fbWlgeyT/P6VH70lCAMp18nJCej9/5mfn9+g99fExOSe1yUnJwPaCx1D3VYEQRCE/3H6frK7u7vfJCIyMvIXH4p9fQAPZrkcbPR2dU/+8O65/H6B368pU95X6D+wlQOQgey33OPz7zDkYyBB02DPobW1NdB/EtobJycnfRJxv8BHTlT6er67u/ue4wv8onekv7bwa4/Xv/p8/DsYTF3lCwD/jHLVarU+WDY2NtYH3j3bg3wuDYN8uR59JfD326fe/u/1NNBy+/p/1nNfBrq/hgnEcGxPgiAIwrDS95PyVay+hqWo1epfXGkeTKD5a5b3LFcOWgey04MtUw4I7hc4yInBQLZ5v+f+Ow20Hv+sc9gfjUaDhYWFPiHrq+3JV3DvN4QF7iZ+vQWNfdWxvx6if/V5+3dpF//Musrn65+1XwMNluX/YYbnU36f9vV+vl895SRXrVb3OQRyoOX21iMp/78xTKJ/TXLQc1uCIAiC8E/S95P9Bc/ykJWey/8ZgaZcbm/blz+cu7u7f/EBPtAAZbBlylf9HmToUX8f9NB3z0dvdTAcQmGYwPWc4Gp4jHqrs+FVTDn5Gmgw8mvPbX8sLCz0wU5vw9YMVVVVAb9MJntu734B1GDr2PM18rHu7Oy8py79TTo2nNNTVVXVbyLe1/YH2laSk5P1w+cMt224z70tu1+b6+/49bbv93sYniP53MLg3nNyHQ2X9ZWMQt+9gP21CcNkSH70NTRqIOXKia7h0D+1Wj2gHsre9revtvag85MEQRAEoR/9ryAHnD0/hCIjI3sd2tPXB/BAl8vzE/oKgCXpbmAlBx+DHXc/2DLlgO9BDnBv+204HGGg4/7hbsAsBzJyAmIY6MlXLOUAumeSotFo7gkqBjOfZDDnVk5OBjNcS61W33P85eBqMHUZ7HoD3U5vr5GPtbyvhsfa8JwYvlYOGuXXGh5/ed2BbL8v8iReua0YTgCW23rPehneTGGgba6/49fXvvdcJtetr2GLg3lfy8eo5/u3r/Pb33kfSJuwtra+59z1dkFjoOXKCXN3dzeRkZEDes/0tb8yY2PjAQ3BFARBEIRfof8V+uqNGOxVvPstN3yo1er7XjmTr1rLj8HcgWSwZd4vqOjt0d9zg62zHPj3V6fe6thzmRxUGAY8hhOmB3rc+louBytyL1XPsu7XznruY3+J1q+t82C3c7/XDHRZb2Pg4d4r8QPdVk99Ha8HaSsDaXMDaRP3Wya/hw2DYScnp0HfUUipVPba4zSY+j1Im5CTq94m8Q+mXKVSqZ/X1dvQpYHuryT1foe9gb4PBUEQBGEQ7r+S/OEmB9n9fcgP9sPTcPmDTDa2sLDQ9xQM9OrlYMuUH/0lNoZXeOW7sfS13/JwDxjcMBVJ0l617O0OMr2V03NZXz0qfZ2bwZ5Dw0dft6nsi1Kp/EXw219vxmDq3N/k64Fu536vGeiy3s5BzzoOdFs9DfT8Dnb7fbW5gbSJ+y2Tg3DDYTlVVVWDGsZkbGw86B6r/vZ3sG1CTs4ftFylUqmfgC3/X+jv/1F/+9vz2MrnbaDDJgVBEARhEO6/Us8Jgf0NIRrsh3bP5fIHcn9JSm/L5Q/fgUwgHGyZchJ1v2EBgwmyJOnuMIaB1Fm+XaT8/RI9tzuQsh8koPo153Ywet4ys+ejZ3vr7Qp2T/Jx6m/c+IPUfaDnubdlPW/pKf9t2LYGuq0HPT8D3f792txg20Rf68rJj7Gxca89UvfT21wNWW93TJPr8iBzInrT2w0VBlpubzevkNt2X+22v/3taTBzngRBEARhkAa2omHQNpCr9r9muVxWX8NY+rrCPdAPy8GWOdAx6YMJnAZT597uG9/zdQMpe7Dn5tee24GKjIzs8y5Lvd1H33B5X1/gJUl3k7T+kr8HqftAz3Nf205OTta3t87OzgGNpx9IPQd6fgay/YG0ucG2ib7WNTzHycnJAxrOY9h2+uvx6u2mCL/27kw99fY/caDl9ja8rb8hhvfb3772Zzh8A7ogCIIw7AxsRfkDsLu7+4GCssEu7zlB1HD9vq7cw8C67QdbpiTdDQr6G6s9mMDJ8Jj+M5KTgazT15jrgQZNgz2HA3W//ZfPS8/l8mT4voaZyd9E/iD79GvPR1/LkpOT7zvfZ7DtSNZXIvwgbeXX7OOD7IPhkMSBngdra+tf7Kt8NyL5b7kHxTBJlZPLwfam9sXPz+8Xgf1Ay5WTiN7u4tTzfTGQ/e1poLenFgRBEIQHMPCV7/flXr/mG6t7fqAbJi2G3xAtPwyHVBkbG+sDqPtdpXuQMmWG3/7ac3KyHCAYBh+GZfXc1mC+tbrnNzj3LKu6uvoX5Rgec3k/DfdPLtPw7j0DCUb6O7cP8u3UA7mdpVxHjUbzi+MoTwDu+Y3VnZ2d991uf21hMK/p7Rj0te2+HvLcmIFuvzdyj5nh+TW8k1nP9iQfM8P2JLeB+7W55OTkPvexr+VyezcxMflFcidvf6BfTmhiYtLnELievVPysCxjY2P96/rqweqrnRu2V6VSec/8sL62NZByexvS2NsE+YHurzz8zPD98e/whZaCIAjC/0gDX3kgE6p/7cNwm4YBLnDPBEZra2v9lXVA/yVl/dX/Qcs0fN7CwgKlUnnPRFPQBgGGV5nv9+js7NSPNb/fcbewsNAHEPLxl/fd8A5VhvvT1z4aTkSXA1fDce//jHM70PbU89Hfl8H1t558W0z5odFoBjx/ZbB17239gS6T30N9BYPyeRnotvp6jxp+GVpvQ2MM25McgPZsA/drc4aJQs/t97fvoD0/vbW13r77pS/9zaHpbRuG353S19C5vh69bUfej/vVdyDlWltb/6L99tzuQPfXsH6dnZ39fhmjIAiCIPxKQ14BQfhfw9rautdkaTDfuD5YvQXD/24eZEK1IAiCIAhDasgrIAj/K/Q3Ll3+AsJ/RbnDIYlQq9XiqrkgCIIgDC9DXgFB+F+hu7v7F9/KLUl3h+b9K8p8kHkf/116DuEZ6voIgiAIgjAoQ14BQfhfQe5tMJz7oNFo/qVX4Psb3z/U5DkW/6oEShAEQRCEf6khr4AgCIIgCIIgCMPLkFdAEARBEARBEIThZcgrIAiCIAiCIAjC8DLkFRAEQRAEQRAEYXgZ8goIgiAIgiAIgjC8DHkFBEEQBEEQBEEYXoa8AoIgCIIgCIIgDC9DXgFBEARBEARBEIaXIa+AIAiCIAiCIAjDy5BXQBAEQRAEQRCE4WXIKyAIgiAIgiAIwvAy5BUQBEEQBEEQBGF4GfIKCIIgCIIgCIIwvAx5BQRBEARBEARBGF6GvAKCIAiCIAiCIAwvQ14BQRAEQRAEQRCGlyGvgCAIgiAIgiAIw8uQV0AQBEEQBEEQhOFlyCsgCIIgCIIgCMLwMuQVEARBEARBEARheBnyCgiCIAiCIAiCMLwMeQUEQRAEQRAEQRhehrwCgiAIgiAIgiAML0NeAUEQBEEQBEEQhpchr4AgCIIgCIIgCMPLkFdAEARBEARBEIThZcgrIAiCIAiCIAjC8DLkFRAEQRAEQRAEYXgZ8goIgiAIgiAIgjC8DHkFBEEQBEEQBEEYXoa8AoIgCIIgCIIgDC9DXgFBEARBEARBEIaXIa+AIAiCIAiCIAjDy5BXQBAEQRAEQRCE4WXIKyAIgiAIgiAIwvAy5BUQBEEQBEEQBGF4GfIKCIIgCIIgCIIwvAx5BQRBEARBEARBGF6GvAKCIAiCIAiCIAwvQ14BQRAEQRAEQRCGlyGvgCAIgiAIgiAIw8uQV0AQBEEQBEEQhOFlyCsgCIIgCIIgCMLwMuQVEARBEARBEARheBnyCgiCIAiCIAiCMLwMeQUEQRAEQRAEQRhOUpITyVSko0xXkJ2hoExdTFVVFUVFRfgE+JOVm8N5O1vcfb3JzMshJi6WI+ZHOX/2HCesjlOhLqG9uYXG+gaCg4O5ePEimZmZpKWloVAoCAsL4+zZs0RGRnLnzh38/PyQXoSTJ09y+vRpIiIiOHHiBCZ7dvPtksXs3rsHRVYmBYUqcvPzCAkLxdbuIjt27WTVmtVI42D6zBmYHjzA+o0bWLdhPavWrGb/AVOWf7+CTVs2s8DoGzqud1JZXcVPpvs5dtwKVVEheQX5WNvaEBMXi4eXJ+WVFdy+8zOalmau3+4iLSudXftMWLJiKafOn8b8uAV7TPfy1dSv2bB1I0etzLni5MCUmVP59MvPeO+j9/EN8sPmig1T5nzN//Pw/4UkVSFJ9kiSA5KkRpK8kCQ3JCkJSYrTPWePJJ3iw6/eQ5LMemGuW8eM1//6CpLkx6RZX7Jt72bGv/uG7vkgJMmBJ559gr988BdmzJvF4hVL+Xzy5+w/sh/fIB+uuV7l7IWTJKbE4ufviY+vOxERAVy+fIHVq5exc+dGAnzdiI0NpbJSRUdXIw2aKlSlubTd0HDp6lm+mf8VkmTGd3Pfx2jqaxjPfYe1305g9qTXePv1x3X7eU4njpGvPIwkZSL9BiTpFJJkhSTZIElRuuPgpfvbSfdae93f9tp1rdD//eSLjzHu3Vf4dqURc4xmIP0fkB6H1998lQkfvsthM1Nmz5rBp599yGMj/8Djo/6gO37ndOWWIUl+unLddOXZMPq1p/Vl7DPfydrtxnw+9QM27FzJlzM+QpKcePnN0Yx+ZYTB+TilY843y2by0Vfv8PKbow2eM0OSHBj7+rO65dpjYnHmgK4uZuzYv0G3fTP9Mu1x0L3+Yfjjk/+h+9ve4LjebRuPjvwtDz/1G+2xMEa3T2Y8+Zx2358b+0fGvPIUkmTGiFEPIY3DYDvyuXDQ/TzFc6MeQRoHTz/3ME8++xAjRj/Gc396irHjx/D6+6/x1sdv8fanb/PG+6/z4ZcfsGbDKi7YneOY1RG2bF3PoYP7OHrkAEfND2F13JyNm35k0+Z12F48j529NT+sXI6N7Tl27NyC6YG9LPhmDhs3/cjefbs4cdIS/wBv1MUFFKsLKFTlUlNdTqYiFXc3J5YsNmLpkoUcMN2Lv58XKcnxREeF4efrSVxsJPl52dTVVvJf/7jD+XNnOGZpjjI7Ex9vT6wvnCMrM4MAf1/sLtrg4+2Jq4sTkRFhJCclUJCfS2dHGze6OrnR1UlrUyMdLc10tDTT2tRIa1MjzQ31VJeXUZiXS06mgtysTPKV2WSlpxEbGUFoYACJsTEU5uWSl6skNiaKwAA/ggL9SUyIo1hdSLG6kIT4WKIiwwkOCiArM4McZRY5yiwK8nNRZKRRVVlOaVEhxaoCSosKqakop6WxgTZNE421NVSVlVJbWUF5sZqKkmKa6mq53tZKZ2sLLY0NNNbWoKmvo7aygjZNEz/f6OJGR7t+X+qqKmltaqSprpb2Zg2drS00N9TT3qzhdtd1bnS0096sob1Zw/W2Vm5d7+TOzRvc7rpOR0szmvo6fr7Rxc83urje1kpTXS2NtTW0N2vuWfdGRzudrS33bOtmZwc/3+jidtd1/nb7Ft23bnKjo50bHe36bd7oaOfW9U5+vtFF962b/Hyji1vXO/Wv/dvtW/xX9x3+q/sO/7jzM3//+Tbdt25y5+YN/TZuXe/Uu911ndtd1/XP/XyjS7+u/Fxv68jrGW77dtd1bnZ20NnawvW2Vn1d5df3Vuadmzf02/nb7Vv87fatX5T7Sx3c7urg1vV2bna2caOjlRsdrXS1t3C9rZmu9ha9623NdLZq6Ghpok3TQGtTPRUlRfeoKiumtrKMhppKmuqqqasqp6mumuaGWhpqKqmrKqe+uoL66gpqK8soLy6kTK2itKiAksJ8ilV59yjKz6G8uJCi/BxKCvOpLi9BqUgjPjqCnMx0inJzKcrNRV2QT3mxmqqyUqrKSilWF1KQn0tuTjapKUnExcWQlJRAUlICcXExJCTEkZGRRkpCLImxUcREhBIREkiovz+B3t74uLnh6eyMt7sHfj6+BAcH4+HjjYOTM27+fgRFR+ETEYHZybPkL64n77s28hc3suOQBWanrVmxcTuqhZXkL9Ewd9lKlv64mW+M15L3XRvUSbTyONyRyFvWwedTplPHM2zYuhOLE2dwcHbHLzCMkPAY4hLTSEjOICY2Cf+AUFzdvLl02ZGj5lZs3rKNXXv3sO/gTxy1Mkc9JwusJIrmq1AZlaIyKqd4Vjounq5EJ8Tg7uPBVZdrhEaFkZSeTFRMJFnpaTRWV9Oh0dDa0MDN9nbudHXR0thARUkxXe1tNNbW0NhQR3tbCx3trdzo6uTn2zfput5Bc10dzXV11FdWUlZYSGFODqUqFQ1VVbQ2NNBUU0NNWRmdzc1UqNWUFRaiSE5GmZ5ORHgodpfssTh5HPtrDjh5uFE74TzFs1K54uxISFQEju6u2F65xBVnRy47XaNkejy7TX+iZGYyO/eZYHf1Eiqjcjbt3MSJ8yewtr+Aq5cLmdnplEyPZ/ESI6xtzrJl83omT5rIJdsLRIeHcOTgfo5bmVNUWEBhYQGhIUHkL67nzIljNNRUUq5W0dXWTF1ZMbnpKZQXKKlQ5aDOSqeyIIeshBh83a5x1fEyV1yu4B/iR0VtOfWNNShzM1EXF1BVXYYyNxMfP0927t3B/MXzkYDDp8xx9HHBJdADZUYK6nwlaYmx+Hu5ERboS2ZqIqqcTApzs2ioLkeVk4kqJ5NydQEFSgVpibGkxEeTnBCJq8cVTI/sYtOO1SxYPINZC6aweMUCliybz9YdP7Jl64+oZysomZmMq5sDxbNSUc/J0rbNxfUUz0qn/Gt/nJ2uEBEehDI7nbzcTArys0lLTSA+LpKE+CgiI4Kp/MKViq98CQn2IzIimLDQAEICfXB3uUpcdBixUaHY2ZylZGYyqUmxhAb5EhcdhreHMy6Ol/HzdsPXy5WSGYlcvWyLl6cL7m6O2Nlf4PgJcyyPHeao+UHsL1lz4OBe9uzdwcZNa7E6fpSt2zZgYWmGr58H27ZvxOzwfqToqAhUBXkU5RfQ3NBIZXkFHh4evIyazOwsgsJCSVakk5qlICYhnh9WrURygOjIKCLDI8hMS0cyhYS4eHJzc7Gzs8PS0pKjR49iZWWFmZkZp06dQqFQkJOTg6enJ3Z2dkhSEwEBAbi7u+Pv709cQjwBQYGUlpdx8/YtYuPjcHZ1wcPLE7tL9qxd9yPfLlnMhk0bmTJtKlu2bWXJd0v5/gdjjp88QXJqCtIk+OLLiezZt5djx634/gdj/AMD2LNvL+aWFqSkpZKlzMY/MIDZc+eQnaNE09JMa3sbwREhvPXuX5g8Ywqbtm9m/ZYNLF6+hO27d3DFyYHtu3ewat1qEtOS2LB1I8tXrmDmvFl8NfVrdu3fxZIfFiFJTUgSPPT07/jDU//JY889rAsInQwCRzmQ8+PNCa8z8k8j9M+NeP4P3JtMaBOJPz77MIuNFyJJZnzy1cc8+tQj/PntcYx/9w3Wb1vPj1t+ZNOOLXzy5WdcuHQBdz937K/aERwRxCUHW85eOMmRowe4fMWWuLgwTp48ysKFszE3N8XD1YH9e7dSUJBBXGIY9U2V5BcrkT6FF/40EkkK4oN3RrF66Rf6eq0yeh9JMmPixy/qA9KRY3/PUy/9QResyvvrhyR16gL4KIMEwt4gofDSredkEOg76JalIT2D7rgmIUl1SJIaaTRIE2Db1o38edyrjH/zNZ4e8xi/e/L/7REwn0KS7ui2bZi42OjWcWPyvC+YuuBLXho/ig8n/oX3P39TH2DfDfTN6ZnoffDFW/zpjeeQJDODZOOU9nh98RaSFIYk2XDs3CGD15nrhOnWletqoyvL3KCNaJlJksHfd8t//Nnf3fP3iFEP6X8f/dKT1L9roUss7mjLmAXPjnqEu4mbH5JkxpgX/qhNQkb+npdR8+SoR3ly1KOMeOGPjH7tWca9N453PnuHsW+8yKhXnmPx8kVYnjTHzv4C9pesOXrkAIcO7sPquDlHzQ9x0e4Crm6OHDz0E0fND7HfdA+mB/ZyyGw/27Zv4rtl3zJp8kT2m+7BwvIw4RHBpKUnoWmqo7amgvy8bNJSE/Fwd8Zk1zZmzpjClMlf4unhQmJCDFmZacTFRpKakkBDfTXNmnpyczI5feoEPt6eVFaU4ebqzCX7i9TWVJGYEIfZoQMsX7aUI4cPkRAfS16uEnWRiq7rHfx8+ya3b93gelsrHS3NtGmaaG/W0KZpor66CnVBPtkZ6agL8ikpVFGYl0tqYgJhQYGEBgaQmpiAuiAfdZGKpMR4QoIDCQkOJDEhDnWRiqLCAn1yERjgR1ZmBnm5SgpV+ZSVFpOXq6SivJTSokJKClWUqYuoqShHU1+nTxBqKyuoraygqqxU/5wcqHe0NHO9rZXWpkbqq6tobqinq72N9mYNLY0NtDY10lBTTXuzhuaGen0g3KZpoqOlmVvXO7ne1kpLYwOdrS36YF5e3t6sobWpUR9kd7W3oamvo6GmmuaGen1wfbOzg672Nn0SIddLTgTkZKD71k19giAH24YJhBzAy8H1nZs39ElDT/Lr5W0YBvM9EwS5bENygP/3n2//IgGQkwi5rtfbWulqb+NGRzs3Ozv6LMvw9XIi0X3r5qCSCMNEQk4cDH+/3tas19mqobNVQ2tTPa1N9bQ01vWqvrqC5oZaWpvq0dTX6BOK5oZaNPU1NNRUUl9dQU1FKZWlasqLC+9RXV5CdXkJRfk5qAtyqSorJl+ZSUZKIuqCXEoKCrQKVfokorq8jLLSYorVhZSWqMlRZpGcnEh8fCyxsdFERUUQERFGREQYcbGRRIeHEBLgS4CPJwFeXgR6exPk40OQjw+erm44Xr2Go6MjDk6O2Nhf4qSNNaYW5qzcsoW8pS18Mm0Ob3/2Nes4RxDTyGE8al5mGQ7kMJ4Jk2cycfY3qIzKmTB5Jnf4DXU8QxITiONTPp00la+mz2X6nAXkfdfGt8uMMV6znsJvilEZlaMyKuXYibMEBoWTkppJRGQcjk5unLlgzfrNm1i9fg1rNqzVJQ/lqBZW6pMIlVEpZ23O4R3gw/EzJyielcrpC2fw9PPC19+HZk0j7c0aulpb+dvtW/C3v9HZ2kJ1eRk1FeX6CwVy4tDR3krX9Q7u/HxL3767WltpbWigqqSE/Kws1Hl5NFZX09rQQEt9PSUFBZQXFVFdWkqFWk1qfDxxERGEBAdSOi0a9VwlRfNyKZmRiHq2gu17TCibEk7xrHSszpyi7r3jVHzly27Tn6j+9CrFs9LZvseEY6dPcvzsSVQLKzExNcHdz53ohCjCY8Jw83DmwKGfUM9WsGfvTnbu2oq9nTVJibGcOX2cnTu2kJebhUqVT1paComJ8djaXMDq2FFam+rpvtVFW1M9rY21tNZVo6kp42ZLAyW5mcSHBJAWHU6Qtyv+gT4ERgRy1cWBiNhw6htrqK2voqKyhMqqUpKS40hOTSAkMpifDv/EgiULMFqxCOONq9i4dyvebk4kJ0RToFRQkJtJgVJBTlYaBUoFVeVq8rMzqCgtpKa8mDxlBtFhQXi4XuOy7XnOnz9O/hIN23avY/3WH1iweAYz5k1i0bJ5fLfiG3bu3sgVBxs8PB2p+twZd49rlE8KxvzoQXbt3ELxrHTc3RxRGZWjnqvE38+TsNAAkhJjKCstJCszlbjYCGJjwgkLDaByojveXq4E+HsRHhZIZEQwoUG+hAb5EhUeRGxUKCGBPvh6uRLk70V0RDCJcZEE+nmiMirH0cEOL3cnAv088fdxx8PdCXc3R1zdrnHF4SJmh/ezfsNqLtqdZ7/pbqRNsHPXFrx93AgM8sHJ+QpHjh5g/oJZLFw0D6mutpramirK1MVUl1dwvaOTixcvEhsbi7WtDS4e7lTX15GYmsLaDev5+NNPWL12DSFBwTQ1NKLKzSMlIREXJ2fi4uIwNzdn586dbN68GWk0fPzxx1hbW1NeXs6FCxdwcXHB0tKSy5cvU1hYSEpKCjk5OeTk5XLNyRGbi7Zk5yg5b30BR2cnXNxcCQoJJiIqkryCfA4cOsi0GdM5amHOV5O+ZtduE0wPHmDDpo2cOnMa04MHkMbBrDmzWbvuR1zcXDE7cphVa1bj4uaKr78fy1Ys5513/4rNRVvKKsqpb2zg+9XGvPjKWMa/8ybrt2zg4hU7nD1ciIqPJiA0EMuTx3HArHEAACAASURBVEjPziAoPBj/kACuuToSlxzPwaOH8Azw5KS1FW9/8iZPvfgEkhTHuHdf0QXFcs+DHNQ66daRg2Ub5KvY2kDZzCCI1QaF85fMQpLMeOPdcXw5bSLfrljE2x/+BakJjL4zYu3mtWzYup7MXAVR8ZEEhQdidcKCKdO+JjQsAE8vF+ztLmCyaytOVy9y3PIQxsuN8PN2IjMtlgM/bWflysV4+zlz5rwV8xbN0gbrUg6SFMasqe/y3fwJLJr2Bktnjue7OW/p6/bm+JGMHP1bXTDcqgvU7XUBsZ9uX8y1zy+Guz0PDrrj0+Oq+0S5J8ILSfoH2h6Xc7r1vHQBeBzSy2B13Jzp0yaxeMk3TJ07kZfeet4gQZETBW2v0PgPX+X5cSORpEzuJjAOBoF7mG6ZvcGxP6dLELTJ3NJVC5jz7RT9vj/30hP88bnfG5xDM/7z8f8bSUpDehue/dMfDfbFMLmRe5oMz7O2HqNeeFy3jgNv/fUlmCTx20eke8p4YpRhsnl3uWEiMXLMozzx7O+RWkFOSJ8Z/Yi23qMf5dlRj+iSCjNGj3n83gTlmd/z+xG/5bHnHmbM66N586M3GPvGi0hSHB9/MYF5C+ewbftGbGzPcuSwKWfPHOfESUu279iM2WFTfP08OXBwH7tMtnHk6EH27N3J6TPHOWZ1lG3bN7Hi+6Vs37EZh6v2eHq5EhkVSnJSHIWqXNLTkshUpOLn64m9nTWrV33PNwvmcPKEJV6ergQF+hLg7016WhI11eVomupo1tRTqMqnrraahvpaggL9sbezJSQ4kMiIMMLDQpg6ZRKm+/eRmpJEQX4uhap8fRLR2aENDpsb6mmqq6WjpZn2Zg1VZaXkZCpIT06iTF1EVVkpRfl5xEZG4OvpQWhgABkpyRTl51FeVkJaajJhocGEhgTpkwhVQR4x0ZF4e3kQHBRApiKd3JxsigoLqKwooyA/F1VBHuqCfEqLCqksLaGuqpLG2hqa6mr1V/3lREIO3lsaG2hpbOB6Wyvdt27S3qzRv661qZHG2hoaaqppqqulrqqShppqaisr0NTX6RMOed2mulp98iEHvXKi0aZporO1ha72Nn0w3dxQT2NtDc0N9fp1utrb9IlYR0uz/jVygnDn5g19IG+YIMg9D4YBuHz13zC56CtYl+vbXwLx840u/v7z7X719jq5p+FmZ4eenETc7Oy4Z/3eEhvDnpIHTSIM9UwgbnS0crOzjVvX23vtqWhvbtT3VLQ01tHZqqGrvUXfiyEnJ9fbmuloaaK1qZ7G2ip9IlFRUkRlqZrKUjW1lWWUqVVkZ6SSnZFKUX4OuVkZZKYlo8rNpig3l8KcHApylBTm5ep71eTeOHWRirxcJWlpKSQkxJGYGE9KShLJyYnExkYTGhJASLA/YUH+hAcHEBkcTHhgICF+AQR6+xLsH4CLkzPXrjlx8fIVDh45yoof13KH32CPMebs4p3PJ2GKKVZsw4y97MUMc3ZhhBtezOOltz9gE6dI4z2s2MY51mHGXqoYTRITsGE1al4m77s27DHW9mos0bDg2+XMmLsQ/iGRv7iR5cZr2LpjDxu37GTrjj0cOmqJamEl3/2wHD9msdVkOyUzEtl/+ABF83LZsG0TZZNDKZsSjs3li9hfu4z5CUvUc7IonpVOaFQYVVUV3Ojq5O8/36a9rYU2TRM3b1zn5o3rtLZoLwh0tDTre/xamxq50dFO962bXG9rhX/8Xf+eaWlsIDcrk9ysTGoqyqmpKKe5oZ6CHCWxkRGkJyeRm5VJUX4eCTHR+Pp4YW13EdMjZqzfulmXTORTNiUc9ZwsiublUzwrneJZqZTMTMZ47Wp+MjtIxVe+2kRjcigVX/miMirFzPIIrt7upGSmkZKZhsUJSw4cOUjBt7XkLevgJ9N95C/RUDY1El9fbyoqykhOTcLu0kUuXbGnaF4uxbPSKfymmMiIEKKjwvj5Rie3utrgv7ppqq3kdnsL1SUFxIcFkp+RjJ+nM8dPWHDZ8RKHjx7kor011TXl3LzVSUtzA5rmeqKiw/D19yIkMpiTF04ymipmGM1iwtef8PWcKZgfNsXL04Wk+CiSk2LJU2ZQVlpIbVUpdbUV1FWXUVNdRnmJClWBkpBAH7ZuWY/R/Fls2LASlVE5ecs6WLluKQsWz2Dm/MkYLZ3DmnXLOWq5Hx9/N1w9rlI2JZyi+SqK5uVyyOwnNm5Yw9Yt6ymZkYhqYSUHD+ylfFIgXp4uBAZ4o8xOJzIimJTkOGJjwgkN8ad8UiDeXq74eLsRFhpAQnwUsVGhZKQmEB0RTFx0GPk5CsKC/bh62ZaYyBDCgv0I8vfC0cGOvGUdlMxMxsXxMqqFldjanMXx2iWcXRzYb7qbEyctcPdwYuu2Dbz+xiuY7N6Gs4sD5RVqLl+xZb/pbsIjgnByvsL8BbOQUlOS8PP1Rl2gorVJQ3GRmpKSEg4dOoS5pQW2l+y5dNWBH9asZsKnn+Dj54siKxNVfgF/u9NNWlIy0jOQlpLK+vXrWb9+PX5+fpw5c4YdO3Zw5MgRNm/ezOrVqzl//jwqlYqjR49y6dIl6urqaG5uRpJAXVJMUkoy5pYWGC1aqB+2dMT8KNGxMYSEhRIVE42t3UXmf7MAHz9fAoODsLa1ISgkmFNnTiM9Dl9PnsRXk77G4pglLm6uVNfWcNnhCjl5uTRqmti6fRtXHa9ha3eR3Pw8CgpVFBWrCYkMZff+PQSFB1PdUENFbSV+wf5s2bkV8+MWeAf4sGHrRvabmRIYFoSjmxNnrM9ywc6aXft2stlkA8+89BR/+Xg8L77xPC++8bwuWM3RJQ3neOL5xxj5pxG88PpoJMmMP735Ak+PfRJJCuOVN8cYBMBO+qBy0Yr5SNIpVm74nmnzJrN89TJMTHchSTd5/Z0/s2zVMtx83bC9bENoeBAWx44wdfokTp05jqubI6fPWBEc5IuPtxvm5qa4ONoT5O+Bt8dV3JztOW5hynHLA/j5ObFn3yben/Amo8aO5KEnf4ckRfHKuJHIQ2YWzniLlQu1vRCTP31BF3S68dr4p7k77EbueTEMnu8OJbqbMPjpni/Tre+HNomSf49DkkDbg+GHdphYky7YD9IlA1FYHjvC2vUrmWU0mbHjR+me8zMI2u112/Tigy/f5pmXtAncc6+M4O4QJQfu9p7Ir7HS/Q7vfPzne4Js2UvjR+l6SrRlPTP2cd15c0CS0njvs/HoE6h7Eohz3O2V6NnToe2ZeP2tF7jb+yD/lBOOm/pEYsQLj2ImSTz9wqOMGPWQPpEYMeohyniR45KkS0zMeGb03cRBksx4YsRv9b8//dzDPKNLJp547iHMJImHR/4eSSrjxfFjGDPued25SOOV11/igw/fYcX3S9i86UfOnzuJj68Hly7bsnvPDrx93PHydmPvvl2Y7N6Ok7MDmzav46f9u7E8doTzF05z5uwJUtMSiYmNoKS0kLTUREqKVRQV5lFUmEdCfDQe7s7s27uL9etWY3fxAnm5WSgyUggM8CFTkYqqIIeCfCVd19vout5BdpYCVxcnQoIDURXkkalIJy42mqTEePb/tJcTx48RFOhPfFwMyuxM/ZCAtlbtVfO6qkpqKsr1V9IrSopRKjJQpKZQmJdLVVkp6oJ8IkND8HZ3IyIkGEVqCjmZCkqKi0hJTiQsNJiQ4EAS4mO1XfSqfOJio4kIDyUxIY7sLAXK7ExUBXlUlJeiLlKhzNYOkyopVFFbWUFTXS2a+jrt8AWd+uoqfTIgJxHykKSbnR36JEJ+vq6qktrKCuqqKqkqK6WipJiSQtU9Q6Oqy8v0vQryduSg/npbq75XprO1hdamRjpbW/S/tzQ26J+TkwZDctLR8wq/YUDdM9CXk4eu9ja9nsF6X1f8+0og5OcNEwY5melriFPPoUpyHXomFHJZhr0ahonEwJKHe5OInomEYY+E4TAmOYm43dXBnZvXe13HUGtTvf41htuQk4rrbc20aRporK2iuryE8uJCSosKKFOrKC8upKKkiHxlJmlJ8ShSk8jLVpCblYEiNYnMtGQKsrPJz8oiJ1NBTqaCvOwsVLk52lEOhQXkKLNQFeSRm6skIyONjIw0cnOV+r9josOJigwlMjSIiJBAIoODdYlEMKGBQcRHxxAcGISPjx/nbGxZvmoVTixmG1Zsw4plOOi9TSbjKOBFyhj71nvYsJpzrOMc67DHmNFUEcVE4viUOD5lL2bswpw6nuEUm7jJ78hb1kHed23an8s6yF+i4eMvp/L+xxMp+LYWCqS76yxtYdaCecw0msuSlcuJYiJlU8IxtTDD1MKMzbu3U/hNMUXzclHPVWJx5jhHTlpqr/rPTKbhncPUfniWtLQUGhvraWnR0NBQp///pGnSXjBoqKmmpqKcipJiqspK9Um/PPyyoaZaP/QuOyOd5Pg4crMyyclU6P9/xUVF4uPhjoeLM0pFhj6JKJsaSem0WKo/vULFl96UTY3UBvMLinQ9KdrelM07t1M0L5fVG9ZRNC+fwm+KWbtpA1t2bWPNxh8pnpVK8ax0yqaE4xcSQOm0WIpnpZO3tIUjVubYXr7IBTtrwqLDiU6I4YKdNXYO9gSEBRGdGMtPh/Zrj+vSFoJC/HH3cCYwyJccZQZtrY3U15RTV11GXlYqMeGBKJJi8HF35IqDHd4BXji5XCUiKpTGplo6r7fSrKmnqrKUwqI8nJwddMOHGtm+dztLVn3HOdYx3WgWmzb/iOmBPThctSM1LQFVYQ7JKXEoMlNoa2+isqqEklIVuXmZlJYVUliUi/0la/K+a+PS5QssNTZi8szPmDhlAlNnf8GMeZOY/+1MNm9bg43dKcomh+qSxlROnbbQ/TzGwQN7sTA/RPmkYMomh5K/uJ4Afy9iY8KJjgolR5lBpiIFRUYysTHhBAZ4UzotlvJJgTg7XcHfz5OE+CgyUhMoyM3UJkEJ0RQX5pIQG4GL42XCgv0ICfQhPiaciNAAHB3sKJqvwsXxsja5nRqJv58n5y+cYr/pbiwszThx0gI7+wucOn0M/wAv9u7byTGrI7h7OKEqzKG8Qk1sXATSMpBampu40dVJVVk5TXX1tGiaCQsLw8TEBFu7i7h6ejB5+jSWGX/Pt98txdPbCycXZ6QoqCgrJy9bSWtzCxlp6QQFBSFNgujoaFJSUoiJicHFxYUVK1bg7+9PRkYGgYGBlJaWUlVVhTQNJEmN5AaqokJCwkI5c+4sW7ZtxdbuIhs3b8LimCWKrEzCIyO46niNuIR4zltfwOzIYVzd3bjscIW0jHS2bt/G+LfexNHZibXrfmT7zh1YHLPE2tYGm4u22NpdZM++vUybMZ0z586SkakgNj6O2vo6omNj2LJzK7MXzGHS9Mlcc3Vk5Y+reHrUSNZv2cD23Tv4etokZsydSXJGChGxkZw8d4qQyFBeGvcye0x3k5GbTmhsEOu3r2Xpym+RpBzGv/dnvpz+OWNeHcULr43mnY/e4pOvJ/D6X19DkuwZ++cxjP3zGJ4dO4LfPCwx5tWR+qBultFUlvxgxJ9ef55121YRGhvEiQvH2H/kJz747H3GjnuRt95/k8NWZkTGhXPytBWBQb7s3rODs+dO4uR8BQ93J5ISY5AkB7w9HLVj967Zc/TQbqzPWrJyxUJmTPmMxLhQzM33IpnDnPlTmLtwJhMmvs+XUz9hyXezkSQzvvhoLFM/H8v8KeOY9eVLTHjnKYMAWA7EbXTBvS7IfuNpRr38R10SIScOhomE3Ltgo086Hhn1B12iUKDbjrbXQdvL4cX2PZtZu2klJnu368oK0pUdp//9yTGPoO1FidJJ0m3TzYA9d4dcGfY+yIH8vYH9S+NH8ddPXu81mbh3uJIc9Ofw5YyPmPHNVwYJhNV9XmO4TK6D4ZAqbR2fHP2Q/vg99eJjMEvS/j7mEZ4c/RBPjn6IJ579PY+P/E9GjHqI58b+sUeZp3j6mT/wxyf/Q5dInOLZ5x/jmTGPM/KFx5GkOh4f9RCS5MCjzz3M46Mf5bFnH9Ud4zRef/tV3nxrHH99901mTJ/Eyh+W4e7hTGhYIJbHjuDp5Yp/gDfbd2xmxfdLuXzlIpu3rGfT5nV4eLrg6uZIcko8KakJZCszKCzKo7SkkPy8bAryleTnZVNepiY8LAh7O2uOW5lz0fY8SYmxFOQrSUyIIT4uihylAmV2Bgnx0ZSVFpOjzMLhyiVcXZzIz8tBXaQiMSEOD3dXPD3cOHXyOJcv2REeFkJ+Xg4tzU10tLdy+9YNutrbqK+uoqaiXH91vbxYTU6mguyMdHIyFVSWllBaVEhCTDQhAf4kxESTlZ5GZloqBfm5JCbEERoSRHBQALExURTk56IuUpGSnIgiI40cZRaKjDQUGWnk5+VQXlai741QKjIoVhVQX12lDwrkAL++ukrfo1BXVanvTZB7TjT1dXS2ttBYW6MflqSpr9MnHuXFan3d5SSiqqyUprpa/fwEw8BZnttg2Ksgb1cesiQPV5L/lsnDpQx7Enpe1TcMzg17KuSrrNfbWvXbltfpbyiTYRLRV6Lxjzs/68nDo3rOvejZa2A4z8JwHwyHTsm9IXJyIicSPbfzIEmEYTJhmBy0NzfqexVuXW/n5xud2qu1uh4Jea5Em6aBjpYmOls1aOpraG9upKOliZbGOprqqtHU1+iHMrU3N9LcUEtdVTkVJUX6eRElhfmUFhVQXlxIXraCrPQU8pWZFOXnUJinRKnQzmeQkwg5aJUTCbnXL1ORTqEqn6IiFVlZClJSkkhNTSYlJYn4+FiSEuOJigwn0NeHupOf4eXmSoCPN2FBwUSHRxAaEIK3pw+Ojs4cOHwEJkm8TSaLcWIZDkwkihE06f9exzlepAxTTPWJxnuksRczTDHFgWX4MYttWLGJU8zDCweWUcaLnGITppii5mUKGIcNqzFjL3lLW7RJg2xpC/lLNHw6aQpzly6CMImCb2spWFRN/uJG8hc3smL9KvIXN1I0X6VPJIrmq3RDncq1y+artFeijcrx9vWi6+Z1/v5ff6OqqgKVKp/i4iLURSoKVdreyjJ1EZXFxXRoNHTfuEFnczPFKu1QMvl/QnpyEpGhISTFxZKenERcVCQNNdUU5CgJ8vPF9vw5An19CPT1ISI8lHM21jS8fYiz9raUTI/nyEkrSqbHY2pxBPPTJ1AZlaKeraBsaiRb9uxCtbAS9WwF6tkKVm/eQOGCInbs3UXRfBXFs9LJX1zPwWNHtMfj21q27dvFou+XcvDYEcyOm1P4TTG2TpdJyVUQFBvOGTsbtu3bzd6DP2FmeYST505RNF/FiVPH2PuTCTa254iJjUDTVEtnRzMlRXnEx4STGBNGcaGSmNgIXN2dcHVzRJGZSrG6gIryYlpbGilWF1BbU0FUdBgRUaFY219g+erlTJ0/HckMJs74irkLZnL2wkmSUuPIzs0gtyCLnPxMklLjiIgOITUjkeIyFYrsVOISo8gtyCIpNQ77KzZYnjqC+YmD/LB+KXMWTUVlVM6q9ctZ+N1cVq1fziGLfZw+d4zCb4rJX9xIyfR4yicFc/qMFdY2ZwgI9CYsNIArl23ZsX0TlhZm+PpohyyFhwWSl5uJIiOZqMgQvL1ccXa6Qsn0eMomh+Ll6UJMdBg5WWkoM1PJTE9CkZZItiIFRVoicdFhhAT64HDJBhfHy7g5O3DtykXUc5U4XLLBy92JoEAfrl2159z5kxw1P8i27RvZsHENHp7OXLQ7z9off2D1mu+ZOu0rtu/YxOUrthw5eoBjVkdYuWo5Un5eDlGR4RTm5VNdWYUqv4DQ0FDWrFmDZAZ7f9rHgcNmhEdH4RsYQGx8HIGBgQQFBXHMwpLE2DhSk1OIj49HGgGpqal4enqSk5NDQkICdnZ2bNq0iePHj+Ps7My2bduwtramvr4eaQLU1tYSFRVFTV0tldVVXHNyxNnVhVNnTvPDqpXMWzCfqJhoPLw8kV6Ehd8u4vTZM2zdvg1HZycCggL5YdVK9u3/CS8fb65cdcDS6hi19XU4u7pw3voC+/b/xOy5c3h13Gu88+5f8fHzJSgkmJ+77xAbH8dXk77m0y8/w/TwAeyvXsLdx4Otu7YxcfKXfPzFJ0gvw7rN67nm6oiTuzPfrzbG9vJF7BzsSUxL4tgpS6SXYf6SObzx7jjefP91xr/3Z2YsmMrshTOQtsGnkz7ik68n6IJZP54c9TijXnqGtye8yTsfvaULpp2QJCs+n/IRknSKNZuNWWz8DZGJIew5tItvvpunm1hdxydffcwP64y5eNWWsOgQEpNiCQzw4cL50yQlxqK9in8KVV4WthdOI0n2RIUH4O/txNFDu9mwdjnfzJ3CwvnTMNm+lp3bV3P2/FF27t6oDxanzv2K71cZ8Y3RV6xY+iVGs99BksxYNPtt5s14m5nT3+bLr9/CMPh99Y27idAb747hhVdH8MSo3/HUi48hzQJpPDw2Rg6CHZCkKMwkid+O/A/tXAdjtBN9X3oCuSdHu65ad3zisL1ynr37d+jrqU0EZEHIPQ+PPPOfPPbc77nb62GDPP/ikWf+k7vzN+QkRg7m5d4Eedkv50TItL0Pci+BlbZ3QtfL8Kc3nkN6GWYvmtwjQTCkXT7qT08gSeaMHPUw0sP0UeYdnhrzyD3bMZMkXe+Kdh35+See/T1mknTPECdDz41+lKdG/p5nnnuYF1+WE0Irnhz1ME+OehhJcsBMknj0uYeRpCgee/ZRxox7nudfepY33nmNd997S3s+pTo+/OAdfli5nJ27trJu/WrMDpty1PwQh8z28+O6Vfywcjlnz53E6rg5Hp4uREaFkpaeRIYiheSUeKJjwklKjCUyIgRFRgo5SgV1tZX6q5PJSXH4eLuzc8cWLtnbkJuTSWRECLExEaiL8omJDqdYXUizppEcZRbhYSHExUYTHxdDWGgwnh5uREdFcO7saZwcr5KdpaChvhZNUwNNjfX84+/d3LreqR/a09LYQFNdLWXqIvKV2XrV5WVUlZWSmZZKfHSUfliAUqGdLJ2YEEdEeCghwYFERYajzM6kqLCA9LQUvciIMBIT4u7pjcjPy0GpyEBdkE99dZW+B0AeNlRfXaW/EinPe2jTNOmTDPkKpBzo3+66TnuzRp94lKmL7umJkJOL9mYNf//5tj647r51k5udHfq5IfJQJnmStnz1XU4y5Mnd8nAmOXnoredATk4MEwN5fXm4kTzJ2nD+gRywGwboPa/296bnvAR5Hw0naP/t9i19AtJXz0TPidny8731dBjWr2fyNJgkordkwrCXQWY4pOl2Vwc3O9vobNXok4SGmko9eTiTPH9CTiLk9ZrqqqmvrqCqrJgyteoXSURpUQFKRRpKRRqq3GzylZmocrPJyUwnLiqcrNRUstPSyM5I1yfWitQUFBlpZGVmEBsTRXJSgn74UlhYCCEhQYSGBhMSEoS3lwdenu54u7vh4+GOj4f2d09XN9ycnLGztefUqTMcPmLO6nXr4R8Sq7FhEmFMI4i3yWQSYXxKHBOJ4nFaMcJNn1Rs4pTei5TxHmnswpxpBOHAMmxYzWKc2IsZYUzCi3lsw4o6nqGJEfreiCZGYIopdTzDP/g/fD1zDrO/XcwpNqEyKtXOn1hYiWphJQWLqrVX8nUJw9xlC1EZlZO/uBF+J/GN8RLMJAlyJGiVyF9cj3q2grjkeEqryqiuraKqphK1uhBFRhoF+blo6uu0Qwrr6tDU1tKh0dDe1KTvnaguL6O8WI1SkUFcVCTx0VHkZCr0N4DISEkmKS6WtKRE0pISiQ4PIzU1Gd/gQC5csWe/+WHUsxWUTovV9UKU6ud1yBOB5bke6jlZfL9uDY6SxMp1a9lqsp0VP65k+08m1L1/knXbN4GxhPHGNRR8W8uaHRvZabYPox+WYrRqGaYnzdlx+Ce+WfkdQUzT9/rIx/r4hdNcdbuKyqhcOxxqaQsFi6rJzs2gtKyQuPhIgoO9qautICY2gvzF9ZRNjcTP34uE+Gjy87Lput5GRXkxeblZZGalkZQch7X9BZb98B0F39YieYHkBjPmTuPI8cNccbrE2YtncHK/RlBkIKcvnGThMiOW/bCUdVt/ZJvJFqzOHiMsOoT4tDi8/D244mrPFdeLHLDYzaqNy9h9cCsHzfeyfusq1m9dxaYda7VzTmYryFvWoZ1UPVtB0bxcLl22wdfPg8SEaGKiw7A6doRTJy2JjgolMiKYqMgQVAVKUlPiiYwIxsfbDRdnB1ycHfD0cCY0xJ+E+CiUmamkJsWSk5VGTlYaSfFRZCtSyM9REBUeRFR4EAG+Hvh4uujnTkSEBhAW7EdUeBB+vh4Eh/jh7uHENcdL2NlfwPbiOTZuWsv2HZtYs9aYRd/OZ+Wq5WzfsQnLY4dxuGrHlq3rkbIyM+jsaKO4SE1SQiIVZeV4eXlhY2PDQbNDrFqzmriEeC7a22Fta0NAQACnT59m8eLFLF++nMwMBe2tbVRWVrJ//36sra1JTEzE19eXkJAQcnNzkT4FS0tLLC0tCQ4OxsfHh+LiYiIjIzl//jxmZmYUFKr4/4B0RQZxCfGcPH0KX38/lny3lGkzpvPJZ5/y8aefYGl1DLMjh1m67DuOnzzBTpNdfDDhQ9ZtWK+fjD1n3lwu2FgjjYCEpERWrl7FtBnT2bXbhPDICNIy0rlgY43pwQPs2beXl199hckzphCdEMPxMyc4fuYEew/sY9ybf+bFV8Yye8EcbC7Zsmrdat776H3+8t7bRMVHk5WXzZIVS/n868/YvGsTcxbNZOnKb/n4qw/ZtnczcxbN5OXxY5mzaCZ379QUhCSF8cnXE/h00kd8+MV7ugBUe7V++vwpbNy5jkPHTLnqfpkJE99nzKujWLN5JXO/ncUzL4xkwhcf8tb7b7L0hyWYnzzKFadL+Pq4Y2dzFjdnB8KC/UhLjKW2ogRJOkewnweFGDRJdAAAIABJREFUuQrk+QdbN67k8w/fZNJn77JmhRFvvDYaowVfM2PmJ/qgfNzbr/DXj//Cl1M/Yva8z1hk9BnyvI6vP32BLz558Z6g9K13xvDuBy/p/37/o3H85YOXeen155AeB+lFtHds+g1Iv0N7dyHpjva5cWgD5/EgjdCtOxFtwP8bbaD65JjHkSQ1E6d9wuHjproEQp7XcM7gd3lStoOuvvKcFLk35G6CoJ20LE9q7tkTIM+psOG9z8Yb3FVJa82W5ewx28qY157m3mFJVshDo8a+/iyS9I975lH0zkq/jZFjHr3Pur299t5eBu1+NSFJVbokwt7geQf9ek89+weeG/0oL732zN2yf4d20vZ78PTYP/LMKyOQzODZl5/miecfw0ySePaFp3hj/Mu8+toLjB37LJ99+iGfff4RkyZPZNbsaSxfsYRNm9dx9dolLCwPY/zDMg6Z7efc+VOcv3Ca+IRoAv9/1t47qqo73//ez3rWfWbunTuT3ntMYhyTaExsUWNBxQoqKigiCkhHOhYsRFQUFFB6UXrv7Rw4h37ovVcBxYYlmkwyk8yTuev1/LHZmyNjMnd+61muvQ7nnH323mfDcn3e33cryKa3r5Punnbq6qspKS6kVK2kvq6ars5WerrbUZUUoVTk09xUx/iNEfwvnic05BId7c001GsoVSvp7mpjcKCHgf5eOjvaaGyoo6mxnmvDgwwN9qNUFBJzNZq6Wg2REWFkZqQxPDTAd4+/5f69u9wcv87ff/6bPLw+nLjL3ZvjjI+OMDo0yLWBfob7+7g20M+t62NcvzZMW1OjvMLX0dJMd3sbXZ3tNDbUUVVZTkmxgmJlEQ31tXR2tNFQX0tlRRllpSqyMtOpKC+lrbWZ1pYm+vt6aG5qoKutlYGebtk4LUmGJFnTw4m7sg/i4cRdmam4d/uWPOBLkiPpZ0n+MNjbQ393lyxpkLwWjx/cl4dfabD+21++59t7E7InQ/JcTAcRElsgma+nexi0h31pmJYkStLgLIEIaV9tACOlO0nbvwIKvwUgJM+EdG3awEn6/tLj044lgYLp7If2vr8FcP5dOdPTNm1pk7bJerqE6dt7d2TztLZR+sHdW0/Ilu7dHpdN13dvXmdksE+WMA30dNLf3UF/d4cMJAZ7u2israaxtprm+hpqKsvkn0uLi6itqKChupqmuloaa2uoq65CU1FOVaW4KYoKyMnOJC0thfT0VDIz08nKyiAnJ4v8/Fzi42NJTk4kKzOdvNxs8rNzSE9O4WrEFUIvhXDB9yJnzvhw7Pg3mJpb4o0nOqhZSL0MHpagYTbdzKYbHdQYkMESNPLPdgThih/mRMlshR1BnOQkuiiJwRQlunSaPqKehRSwETU6tDNHBBIm98VtUsb09fqNrN2yTQYKvTv66N3RR5fxLbr2TNBlfIvu3eMyiNi424DenQNPAA2JjejdOcDgpkoOHnJhVCedwNDLVNZWMXZjlNb2FhSKQoqVRXS0NIv/P9y+zZ3r17k7Osb4NdH3cOP6KB3trbQ0N8oMaGFBHtVVFWiqK6mvq5HlndL/fR3trbS1tVDdUMfF0BBRrz+5SSyJ4T5TencOcHORP/bubpjZ2TK0sVz0Tkzua+loz35bK/bZWHIh5DIRibG4HD+ChaMdVq6OHHBzZHBzNd6CgLcgcMDDCWN7S17hLnud7XA9fQJvQZBBxDXdfBmIuZ84wmm/07gfc6drzwSZeRncvDPGtbEBBga7mbh3k95+0bcREOhHcUkhHe3Nctpfe1uTuCBVqiQrO42k9ETO+J6m0+Q+fiEXERJAcIVlul+zVGcJxgf2cNDdAcEQ0XsaAHo7NrN07TKEjeDs6cL5wHMcO3uc46ePERB2ARtnC/bb7EbwBmEYHA/Z0rujj1PnjtFp+ogeo1ECQy/g6iGyNv1bmgi47EdC4lXSM5LIykwhJzuN8+e8OXvGi4T4K6SnJZKRnkRGehIlxQUUFmQzsiab9LREWfJUV1tJfV0V7S31NNRW0tHaQHdHM/U1FdRWl9FUX42mUk11hYriolzyc9JRFuagUuZTmJdJVnoS6Snx4vwYEUxC/BWuXgmnc+9DzvmcIsD/PBcv+HD1SjhnTp8kMyOZpMQYzpw+SUL8FXKy0xCuDQ/S3dXB7Zu36Onpobu7m/LycoRXwNTUFAsLCxKSElGr1RQVFVFXV0dgYCBpaWk8ePCA0tJS6urq6OzsJCoqCpVKRVdXF+np6Xh7e5OYmIiXlxehoaEcO3aMkpISYmJi8Pb2RqFQcOzYMSIiIhAE6Ozu4tad25SWl+F38QKrVusgCPDxn2excPEiVKVq/C5eYPvOHZw950NyagqV1VXYOdhjZWNNRlamGFXmex6Pw4c4duI4gpCBlY01QSHBVNdo2LPXhN17jNllvJt9ZvtJTU9DVarGyd0ZtyPufPL5p3w0eybG+/Zw+vwZjp86QUJqIuf9fdmz3wSbg7Y4e7iQp8gnNCoMwRSMTAw5dMKD1ZtW8un8P2NgvIXPF3/Ghm264qAs1E8+KvnosxnM+vwj5iz8BEEoYInOIvZZmyCtim/esYFLEf5sNFjHwuVf8vHcD1m6ejEvvfU8cxd9ylcrFzN34Rw+m/8pRqaG1LfVUVZZQsjli4QHBdDaUMP14X4mbo4xNtRDb0cTMZHBlJcU0FxfzhF3eyz2GWK93xBB8ObrhZ8iCGEsW/IJy77+jDfeeY7X33+JGZ++z6pNK/lq1ResXPMllge2sGPrIgz0PsfIYAHrdUVGRGQKxNX8r5eLcp8VOvMmB1U1sh9AF4SZ8Pw7f5r0EYAg/MJLH7/EK39+BeELeGnG8wjLRVDxygcv8NafX5u8d5rJ8/QjeihuTt5Pib2RPA0J8hD/zOv/yZR5W/I4SMBAkl9px7M+jSXw4ZP5H8iggN8JTwzsX+su0HqewNOG/P/nGYGnswoSUPktGdXTQMI/bwVs5P1P33zys8+IYOBJJmLq/TffFcHKa2/8EUFIYcafXxdlT78D4Q144e0/8ebMVxDa4ZPFH+MtCPz+hf/g9Xdf5pW3XuCTTz9k/oLP+OCDN9m1aytrdVexzUAPQyMDtmzdxL79e7gc5M9JL0/O+pzCzd2JgEA/UlITSEtPIjcvk4LCHEZGByktK6ZYWYCiKI/0tCQaG2ro6mylr7cTtUpBeVkJ9XXVtLU2UpCfTVpqIs1NdfT2dNDe1sT1sWFuXB9laLCfzo42crIzyUhPpaxURU52JkmJ8TTU1xIaEkR8XAztbS08fHCPbx/e5+6dW/z0tx9lec639ya4dX1Mlv3cvnFdNinfGb/B6NAgLQ31VJaq0VSU09bUKBpJ+3vpaG+lsaGOslIViqICNNWVtLY0UVeroaqyXAYRDfW1DPT30t7WQm9PFw31tfR1dT7BFGibpyXvg3SNUkSrNhD4y6Nv5USnR/fvcfvGddkL0dvZQV9XJ31dnTID8XDiLj88fsQvP/2Nn374C//4+Sf+5+8/8/e//si39yZkI/d3Dx/wP3//WWY5tAGEBAK0DdTSkK49lEuyH+1o159++IsMPP7+1x/58bvHT3wvCUhJgEn67HQJ1PSV/6eZriXjuQSwJJO3tk/iadGx2jGt059Ply09TWr1NInU/ymIeBqokEzRErsgmaV/ePyQ77+9z7f37sjxrjfHrjFx68YTLMWd8TH5597ONno72+jpaKWno1V+LqUxjQz20VSnoaGmirrqCtTKQmoqy2hpqKVcpaS2ooJGjYbWxgZaGxtorK2hprKCivJSKspLKS9Tk56WQnR0JLGxV0lNTZYBRXZ2JipVMYWF+XIUc1JcPAkxscRfiSPmSiz+FwK4dCkIX78ALGzsycCAjRSwnAoWUs9yKviCZhZSzxzaWYJGBhbLJ90PEmshMRJWhGFHEJ54440nKRiSgDEZGKBElwI2UsFylOiK4GJSwiSBiK49E/JqfffucZGJ0F69l9OZhugz6GKX9f6p1XzDa/QZdNC96zr9W1vYZWmKodkeHI+6MbSxnD6DDk6c9iI1K428glxCwoI5ffoUIcGXqS4v4/rQEBPj49wZESNdB3q6GejvpbxMTXmZmqHBfjTVlYytiCclOZH8vBw5la6sVMXw0IDoUWlvpb29lTylUpRaGXQ9AYoGN1dj6+qCi+dR+gw6cD3mKZvE7d3d6DG8hrGFuci0GBux18qCs5cuEhZ/laGN5fQYXsNbELA67EL37nG6jO/QafqIxZvWsnTrBpToyqbrr/XXY3PUjWu6+fRvaaLHaBTfsED8QgMJjYsgNDZcZCmM75CSnUxhST6NbfWoy5V09bRTpSknJy+TtvYmJu7dYnioT5a7RkeFcTnInzM+p0hKT+TsxbNYHLSkb3sPeru2MmfxXLbv24mZvTmbjPRYsWElwhJYtUkHYQksWbOUL5bPR9gI67ZvQPgCBH3YbWGMvYcdDodtcfW0R2+nLqs3LcNonwHOR+zpNH3E7n3bMbPei3+wL74XT3PspAedpo+wdbAkPCKI3LwMcnPSSUqMoWvPBO5ujpw4fpiw0EtkZiQzoF9HUmIMKclxJCfFkpIcR1FhDvV1VbQ011FbU0F3RzOdbY10tDbQ29VKe0s96uIClIU51GnKqSovoba6jPqaCqorVJSWFFJclCtvhQXZZGel0rtzgIjwIHJz0gkJDkBfbz0O9lZEhAeRnBRLfFw0Z06fJCkxhqLCHFEuX19XQ39fD8PDw4yPj5Obm8uOHTu4cOECQUFBREdHk5qaSvDlIFpaWmhtbSU3N5f6+npKSkoQZsLY2BhKpRI/Pz8mJiZEWcocOHLkCL29vdTV1ZGcnIyvry+lpaV88803eHl5UVtby549ezh//jyx8XF09XRTqCgiOzcHRbGSFatWMvvTT3j73Xe4GODPqdPe+Jw/R3ZuDilpqQwMDZKWkc453/NEREUSHBrC5eAg/AMDOO/ni7KkGOEZOHvOh9LyMoTlcOq0N+qyUtRlpXid+gYT073iarg5rNmwlsVff4X3udM4uBxEEB7jdsQdA6PthF+JQKFWUl2vIbsgh4DgQHabGuN2xB33o258sehz9prvYb2eLk7uB3E55IQg9PPFos+Z6ohIYdGyBehuWsPzrzzLMy/+cXLIzUFnwyouR1zi5NkTCMJNluoswdzWjBW6y1m2eik7TXawav1KXnv3VQQhjJ17DVi1YTlnLp4ityCdmqpSelubEARvYsNDiIsOpUFTxsO7N6ipVHLssCOH3ew47GaHh4sV+022sWblAoTfwYqlc1m/bgFLl83mnRkv8smXM1m8ZjHCM7D7gCGmljtZrTtP/L0KGfJKtsiqiEPuytVfsGLl50yZlSdN1SnSZ3wmv6s3L7z37KRkxxttP4TECLwx63VmzH0HQQeWbVjMzC9n8Mnij3n1wxcRhApe++BFpOQoiYn4ev0iJK/FH17+j0lfhDY7oA0goqa9Lg3X0rWHaf0sDfLSz+J72002YWxh8JRB/0mZ0tTK/z8P8tON1W+8//xT9vlXWwCvfjiVriR2YIgyq7dnvjwptwqY9pkpZuLNd5+TU5u8BYFD+Ex6LryZwTAvz3ie12e+zIvvPMMr7z/PC6/9kVfeeo5Zs9/lo4/f4rPPPkJPby0LFs7jgOV+dNfp4OrmiKWVGQcs9xMZFUpUdBinz3gRExtFYlIsmVmpBAUHUFiUy8BgD/0D3eRkp9Pa0oCmupyQ4EAURXnU1lRSX1eNWqWgs6OFrMxUIsKDaWmup7Ojhd6eDgQ/6Olu597EHf7641/o6mynID+X7KwMUlOSSE1JIiU5kWJlEcXKIgryc+np7uTRtw8YuTbEteFB7ty+KctzJIPyretj3Lo+xsjgABO3bj4RbTo+OkJTXS111VUM9HTT2drCteFBero7qdFUoSgqQFFUQFVlOXW1Gmo0VVRVlqMqUaIqUdLc1EBfbzd1tRpK1SU0NtTJ8bF9XZ2MDA7I1yD5HKSIxzvjN7gxco3x0RF5sJe8C1KqlCTLkoziN0au0d/dxcjgALdvXOfhxN0n4lelwVgyNkuMgDTIS/Il6R5pS5KmS3+m9yxInoNffvqbLO2Zzg5IQEZiJ7TlVFKU7XQQMX0Inz64T+9q0DZuS4zKzz/+wD9+/gl++X//fzBGf/dPwObXYmmf9llJmiR5HH764Tt5k57/7S+Pn+qZkHwTf/3+keyNkBgHbbbhzviYDBy0o11vjAwxNjxAR0sjN0aGGBnso6+rnc7WJjQVpfR3d9Dd3kK9ppJ6TSXN9TVUlpagVhZSVaZCU1FKeXExmrIyGmtraKytobJUjbJAjDsuVZeQn5dDUmI8kZHh/BC1jvj4WOLiYoiNvUp8fCxpaWmkpaWRlJREXFwc8bEJpCSlkpKUSmJ8EmEhkVwKDMHn3AUcXNzR2ajHEjQIv4DwA3xBM3NoZw7tzKSf2XTLrwk/IQOJ5VSwkQKMSZCZCImNCMARJbrkoP+EsVqKgJXlNnsfkoKhDBK6d12XAYG3IIhegW1tkz6HIfq3tQGCbFT2Fp7skDCxP0CfQRdDG8sZ3FzNNd1CDnl5ss/SjL7tPfRva2N4nYLDhz3w8z1HVWU5t66PiUzkzZvcv3WLhhoNTY31dHa0yRLKpMR4IsJDyUhPJSE+lsKCPDraW2mor2VwoI/urg6GhwZobm4kLiVlMjWoSzaA9xl0YXHQYeo7bWni2NkzjOqkMqhXg62bK67HjzG8ToGZgw2BUWFcTUsiJO4KQTFR9BgOiaBBAl4m90UgsWeCrj0T7HQ4QKfpI9bsNmD9HiP6DLroMRqV7/P58CAuxUbg9s1RzJ1ssHV35Pg5r0mw04H7MXe6d49zNeEKuUU5VNSIEix1WTFj14cZGu7ju+8fkp2TjvALvMJdYuLEPou1m9diYmWKy3F3XE564OblwZpt6xCsYPmmVXy1dinzVy1i2frlCDNgwapFrNJfw7rtG1i2YQXzVy5k8dqloorCBwz2bsHE2ggTayMMzbaxc+9WjPYZ4HjIlsuRYqRvl/EdQqIucc7/NE6u9pw9f4rTPl7EJ1whPy+TrMwUoqNC8Tn7Dd27rhPgf15e7c/NSUdRlEtuTjrpaYnk5qRTkJ9FQX4WqpJCmhs0aCrVNNVX09XeRGNdFVXlJVSVl1CuVqAoyKZEkUeZqohytYISRR6FeZkU5WeJr5cqZalUVmYK2VmpXL0Szvlz3pw4fphzPqc4cfww1lZmuLs5kp6WSHNTLb097QjNTQ0MDvYzcf8eTS3NBAUFoaOjg5+fHyqVitzsHFycnDly6DCXAy+hLlGRn59Pbm4uRUoFwmzIzc8jKiqKgYEBWltbEbsBfmFwcJCgoCACAgLw9fXF29ubQ4cOYWtrS3NzM/39/SgUCgYGBihSKhi7cR3hd3D67Bkys7MQFsLLr76C8AtUVFVyxPMobR3tuHm44+LmSntnB9U1GoauDTN24zpFSgXJqSlk5WTTPzhAdm4OTi7O7DLezRmfsxx0csTj8CFc3FwRBFFSM3fe56xdp8vCpYtYu1EXT69jFBQXctDVEeEPsEF/I/EpCQQEBxIYcgl1ZSnJGSmcPO2Fg8tBdNatxsRsLxcu+bFlhx52TjYIQjOvvPkSq9evQhC6mfXZTORoUiGFrTv1WbDkS5avXsayVUtw9nDEws4cg93bWL52OUt1liAIYzgdckRvx2ZefuslriZdYfP2TSK99gcwObAbV08n7FytSc2IZ3igm2ZNJSkx0dhb7MfdyZbhvg7+8fNjykpy8XCx4dQJdwTBG2vL3RgaiDp9vU0rEAQftugvY9PmJSxc8glLdBawUGchgiPMWTKHjz57hwVLZooyIzmGVkqRetpKubSiHoXIGmiYMi9LaUlBvPDBi+J+S0AQUnhr9psIQhgvvPe8eHw/mL/qc15871lmLfgQQdDw9qzX+GThTD5bPIu1W1ew2Wgdf3rt98z6cgbapXXfCwKCoJyU9khxqtL72iBCO353eoKSt9ajuG032YQg+KFnuFbrdT+mPBT/3C0hRr1qy5Z85HO+8q7YJfLau8/y5D38XwAJc371vVffe5bXZ4igRExyko4X9sR+b733PG+88ywffvImUpneO4zJ77/0/nO8OevVSeAmMjjegsCs2e8y48PX+fDDt1iy5Au2btuEvYM1K1YuZc3alZzyPoGdvRXhEcGoS5UEXrpAUHAAgZcukJWdRkxsFJlZqVRUqqmsKiU3J4P6umry87JQqxSkpSZSWaGmsCCHpsZaOtqbqShXkZQYi6a6XH6tuamOrs5WRkeGGR0Z5tuH9xm5NoSiqICiwnwqK8ooVhbh5upMZkYaalUxmupKbo5fp6+3m6HBfu5N3JGH4wd37zA2PMTo0CCjQ4OMDQ/JyU1SFOrtG9fp6+qko6WZ3k7RFC1FWGqqK1FOSg8kCUGNporqqgrUqmJUJUqaGutlwKFWFdNQX8tQXy/93V0M9HTLbIQkKbp/57ZsqJaAjFT2JkmEpF4IKRJW+pw0iEvHlGJhp8uP/vHzT0+srEvdE5JU6dd6Ep4mMZouY/rxu8f84+ef/sl/IB1Dm7X48bvH/9KsPT1BSdsY/WsDvTYrom2W/vtff5RZiOnm6H9HkvQ04KK9/VpsrHQtUtyqFNkqAYLpm3YhnbTv9P1/ePyQb+/deaL/QdsfIbEQ2ttQXzctDbUM9HTS09FKR0sjna1NNNVpGBseYGx4QDZWtzTUUlddQXW5mtqqcuqqK6hUqdCUldFQo6G5vo7aqkrUSgVKRSFqVTHZWRnEx8UQERFGdHQkcXEx8hYfH0tUVBRXrlzhypUrREZGEhURTVRENGEh4QT6X8L/4mV8/QLw9vHF5dBRsBJkECGBhzm0s5B6GUAspwIBZEmTJGsyJUY2VJ+c/BeGFSkYTjEOUjKTZKA2viPKk3ZdZ93OnWw1NZW7ILp3Xad713WRXZgc+vu29zC4qZL+bW1yZKkaHXlA79/WxqBeDf1bW7imW0j/liYsnMV0I/tDzpzwOSX3NvRt78HD8xDHTx5jbEU8d77worAgj7bWZpkxnbh7m9GRYdG83ttNZ0cbhQViOlJKciKjq5IpKsyntaWJyooyWWJZV6uhWFXC4KZKhjaW0rtzQLy+rS3Yurli5+5G/7Y2rF2csXVzxeWYJ4e+8cLxyGEsDjpg7eKMh9dJBvQbiEyOJyAqDPfTJ3E8cYQu4ztsNdsjPlrsZYe1GV17JtAz3yP7HiTAsH7vLjpNH7F5354pX4TxnUlZ2B3OBl2QWZ3OvQ/lSFVpS89Ll1mOwpICbt25wcjYEHUNGq7ERHL4qDudpo9wO+JKp+kjXuAB5gctsXKzQ/gBzgadZ6/dfoQgWLFZh8VrlzJ32RcI3jBrwScIBiCYwpyl80S1RBAYW+9FsALBcFKKvRwOHrHhsLcrVo5m6O1cj7H5Ts76f8PVxEhikqKIjg9neJ0CazuLSYaqg+CwQBTKPEqKC2STc0hwABHhQfJQn5WZgqIol6LCHPLzRCO29HxUJ52KUiWlJYVoKtU01FZSUaqkTFUkg4ii/CzUxQXUVJXSVF9NQ20llWXFFBflil0SagVFhTmkpyWSlBgzlcxlNIrXyaNER4VSUlxAUmIMRw67Ym9nibOTHX6+Z0RjdXNzI2M3rnP+4gUER7C2tiY4OJhihZKGmlquRkbhctCRzPQMvE6cxNHREbVajfshD9ZtWI9gCgkJCSQkJDA8PIwgPCA+Ph49PT0+/vhj9PT00NXV5fTp0+zbtw9vb29GRkaoqamhpqYGX19fWtpauTY6Qn1jAwedHLG2tUGYCe6HPCirKKdvoJ+UtFQOWFly7MRx9LboExMXy+DwEIWKImrqagkNDyM5NQWvU99wJeYqtvZ2WNlY4+LmygmvkxywsmTPXhNmfPgBb779Fou+WszuPcbExsdxwvskr739Omd8z9LY1oSVvTWeXsfIKcxl09bN+AVeICUzldikOPyDAli4dBEvvf4yc+d/joPLQXYZ70QQxli+cikGO7YgLIFnn/8jCxd/iSAo+f1//Yf4uqDEaPcOtu/cOgkqNFjaHWC/9X7enPEmL7/5KoJwF2tHa/744h9xOeLCMe9jnLlwmrjUWD798hMWLJuPzsYV+F72obSmhFt3Rxnq76CrtZ62Rg0uDlYIQhCJMRE01ZeTmRZLoP8pjh09iL3tXvbv34HB1tUsXzEP4Q3Yum0VhjvFbdnKuXy2YCaC0MzLM16bBD/DSCzCkiUzmDv3Za3VbO1Vbu0BVWIppPSjsMnvG8P/9YzA71/+Hc+98ywSQ/Ds28/w0nsvMGfJpyxavQBBiOLTr2bJQ+uU/OeXyWNKbdQSMJAYBK2iOHPRfyFKm7SL3MJ48Z0/TXtNYh6itLwST0azzl38sda+2oBAe+DXZjCmsw6/Fuv6r7dX3n9u2jm0wdsPk9c8dS6CBF5850+88u4zk0BFYoISpv2eRI/IOx9JQEf9z9f3B7Hf4+1Zr8mvffLZDAQhgRkzXuPTTz9kydIFWNtY4OrmiJ7+BvT0N2C0aztBwQFcuRpBaloiaelJZGWn0dHZQk5uBpFRoaSkJlBeoUJVUkRmRgrZWWnk52VRVlpMVWUpjQ011NZUoqkup7OjhcKCHBRFeSiK8lCrFLS2NHDnttjk2t/Xw72JO1wbHqSluZHmpgby83LIzsrA3GwfqSlJorlTU8XdO7dobKijs6NNLnp6dP+enGY03N/HQE8346Mj/PTDX7g20C9LjEaHBhns7aGno12Wb3R2tIllWpoqipVFlBQrZBBRXVVBdVUFpeoSSooV1NVqZMChKlFSX1fDQE83vZ1i46808EtgYeLWTRnESPImiYWQhtHHD+5z9+Y4o0ODcqeFBESkvogHd+/IjdTTh99//PyTPOxKRXMSAJFYgKcBCG3QoD1EPw1ETPcWSMeQpEXvtELtAAAgAElEQVTaiUna5/w14CIN49PTpZ72/SSgoA0ktNOVpgOJ6dKkfwUiniah0gYT0+/H9OuUQIE2OJCAgcRC/BYTIe3/1+8f8f239+XOh5tj1xgfHZYfJdZhZLDvCf/DYG8XbU319Ha20dXWTGdrkyxnmrh1gzvjY4wO9cvt1b2dbXS3t9DV1iyWzmk0NFRX01hbQ3N9HQ01GrHVfRLMp6elEBd7lfDwUBlIREdH8jhsLZGR4VwODiI4NITg4FAuXQriUsBlAv0v4Xfen9OnfAgOCueUtw829s5s3bkbK8J4hscy8yD8AjPpl8GDLkoMScGUGMyJwo4gvPEkDCs88cYPVwJwJAZTEjBGjY4MHLqM70xKb27JbdeSvwEDQR7+BvQbZNNv9+5x2euwdd8uBvQbpsDCpkqxb2F7j6iH39oisgsbVHLs5+DmapkJMHOwwsrJDhsXBzyOHebshXMEBAcSnxjH1dgrjK2IJzQ0mJSUJIqVRdTVarh1a5xbt8a5efMG9+7d5e7d2zQ1NZCdnUl6eiqxsVdRKAppampApSrm5iJ/kpMTuf51NJHRUWJjsm4+vTv6OOAodkV4CwL2HocY1KvB4dBhrF1csXJ2wc7dAxtXN8zsHTB3OCizF4ObKvE4cwpzF0e8BYHtFvvZsNsQjAW27t+LgaWZzERIwKtrz4R4zyz3wxLhidSr7l3X6TS5j+0RsXdDGzR0mj7CzN7iCSO29nvxafE0dzTRves65/3PERR+GaFbNFE/w2OEIDC0MEaIAv19O+k0uc9OS2OEIFi0bhnCYxCUIjhYumklgjnMX/MV81YtFN9/AwRgm5khG3dtQjg0ub837LEyZJPhegRXMLM1ISYlElW1krySbGKSoujaM4Gjm4P4N7Ojj6txkWTnpFFRXkJrSz2NDRpKigtIT0sk5moEEeFBREeFkpoST3paoixrGtpYKkudFAXZFBflUlVeQnWFCpUyn3K1gjpNOZpKNSplPmWqIjSTcbDNDRpqqkopys8iLTlOfl9RkE1mWiIZqQlkZyQTdzWCi75nOHrIhSuRIZw5dZx9JkbYWZvjfNAGexsLhI72Vjo62qioqmTTFn1s7e0IuBRIanIK6hIVZSUqzp85S8ily5QUKfA6cZIjR46Qnp7O1dgYzl3wIzs/DysrK06fPo0gPGBiYoKUlBQ8PT05deoUUVFRVFdXEx0dzebNm0lNTSUjI4OTJ08SGhoqyp76++jt7yM0PAyDHduxtrUhNj6OMz5naWppxtHZiR2GOzlgZUlrexvCG+B95jQ2dra4uLnyjfcprsbG8Omcz/jjM39iq8E2ln69DMNdRngeP4bp/n1YWB7AaPcuWSZluMuIuoZ6fC/4sXLtKpauXEZFTSUZuZk4ujmRnpPB0pXLsHOy54eff6RIpWDzNj0E4Qc26G9EZ91qdu3dzW5TY8wP7GOfmQmb9TewYNEXvPDSs+ww3MbMWR8gCBqsbQ+ww3AbX69YwqrVy1n01Xz27jPmgJUZs+f+GUEY44333sLJw4VFX3+Fha0lgtDPybMnCbsaxn7rfdS21PDSmy/y2fxPiU29Qm5xFjUtVVxJiMDf7zSxUSHkZSZz1N0R3VVL2bNrC0c8HDjrfZSr0YG4uFhiaLgRo92bEQRvln49F1NiMDLeIA/4X339qQgAHoMg/KA1rD9tuP3n1frZc95lyiiuYYqtkHwLzazcvJzVW1bx/LvPIQhqZs2fhb7xZj6a9wGbd21E33gzU30NUSID8gepubp+8ljKyeMVaIEHqcROSn7yESVYy9G6Dum40iA+ZWp+Urr0az6G33outU//8716bRIETA30UxIq8bX/PaCYOncAz737x8nf09gTQOLFd/40mUw1adie8Tyvvvcsr77zjAwkPpj9xiQDETR5P7WAiQGT0igfZn75Pu/OfgNBUPPOh1K/xk3mzpvJp5/OQBAq+Gjme9g7WBMZFcpRTw8EoZmNm3Rx93DG55w3CYkxZGalkl+QTXdPO9k56fgH+BIeEUyJqgi1SkF6WhJlpcVkpCdTrCygvKyE4aE+ystKKCstprurjbzcTArys6mqLEWtUtDe1sTdO+PcvXOLWzdvMNDfS1mpivEbYwwO9HEp0J/srAwiwkNJTIijuqqCwYE+7k3cQVWipKuznQf3J+Q+BqmZeri/T5QpDfTLPolH9+9x9+a4XOTU1tRIZamaloZ6WluaaG9rob6uRjZWV08aGtWqYrkrQpI5tTQ3yuxEfV0NPR3tdLW10tvZIRfOaUuapHI3yXAtsQySH0ECQJKJWvsYY8NDPLh7h0f37z0xcGuDAGnAllgHSRYlNVv/GguhDRp+y1isDRKmAw7twf3X4mCnAwhpHynxSTs2VnuVX/rM9DSm6fdAmzV4Wozs/4aJ+C3z93Sp1HTQIQGF6aDgpx++4+cfv38qiJBAg8Q+aMfBTgcREpswNjzAjZEhuQuip6OVtqZ6Bno66e1sk0FFX1c7Az2dDPV1Mz46THd7CyODfXJztWTYluJf+zo6aGtokOVMddVVlJUUyyA+LTVZZiJCQ4MJCQkiKOgSgYH++PtfEAFEaIjoe/C9wHkfX877+HLG+xwnjp/i8JHj7DU7wPJVurzCXZZTwWy6ZT+EDmrm0I4uSgzIwJAUDMjgED5444kPh2SwUMDGaQzD1Iq35HWQQIMEDnp3DlArCPQZdDyRwiTtIw3FkpFaSmaSpDcSgJCe929rQ89kpxyJKq3+mx+0xsLRRn4+siab2OR44lISUKiVVNRUUq6poKC4kOirUdz5wouEpHjU6hI6OtoYH78u90w0NzdSWJhPQUEesbFXKS1VibNeRRnXv45mVCeVM2e8RQBj0EX/1hbsPQ5h73EIWzd3zOwdMLN3wOHQYWzd3Dng6ITFQUeRQdnShKWTM5ZOzli7uWFkZYG5iyOmB+3YbWOJiYOtDCL0TffQaXIfFgry/ZKkXPucHOT7aOxkJ4M3IzsrunePY+nuhO0RN5yOezzBPvQYDj0BGoR+EJrB0Gy3GMdr+oiQ6BC8fLzwPOXJ0W+OIuSAEACCIyKD0AxLNq1i8/6d7LY1pWvPBJtNtokMVwKs2bEBwXESRPiJgGLl1rViN0LAZJLkchDCJjc7EGImN0cQHogs2YmzR8gqSichI5YLl8/hff6kDFbP+p0mLDKIhMSrZGelolRMMRIZ6UkkJcYQFxtFQvwVsrNSyc1Jl18PD7tM784B4mKjyM1KRVGQTXWFiqryEkoUeVSWFdNQW0lNVSn1NRVoJkvpJIaiqryEovwsUpNiyc1KJT8nnYLcDJm1UBeLrdxBgX6kJceRmZbI8aPu2FqZEXc1gnK1goLcDARFUQHd3Z1kZGXiF+BPfWMDMXGx2NvacSUqmqqyckIvB3ElIpK2pmaaG5soKCjg6NGjXIm5itvhQwgzITg4mNraWgThMU1NTdTU1FBbW0tBQQGXLl0iLy8PPz8/XFxcSEtLIyAgAAcHB2xsbHBzc6OgqJDK6ioKigrZtt2A1PQ06hrqcXZ14byfL+6HPPjTs88gzIRzvucx2r2LE14nsbS2IjwygvN+vri6u5GWkU7g5UvY2tuRmJzE0WOeGOzYzldLl7DPbD8tba24urvhfsiDzOwsHBwPYm1rw7FvjtPU3kxNYy2hUWEsXbkMSzsrYpPiaGpv5kr8VYxMdqFnoM/ir79Cd9M6NuhvZJWuDmZW5qxavRzzA/uY9+UcBOEnPvp4Bu/NeJt333+LWbM/4t3338LR2R4zC1O8z3iRV5DNpSB/vlzwOe/PfI+FSxfx3swP8Q30Z8HSRZw6dxplWQmffCEWylk6HGD3/l0ERwVhYWeO2JsAh73csbDdx9WoYHIzkogIlYbjfgTBG2Mj/X8aWqVBccXq+SxbOQ9hJnwx761pQ/HY5NbP1Or1lF/g8/lvIwiijt4ViXEQPysmFkmDuvQZMTlp5aav8Q3x4Yj3Yf7wyh+Yt/Rz/CP9ySxO58PPxYF0ygwtldTdnAQPUqO0kqlEJqlzQrpGKXVpOhiQvA8SkHiaiVlKbtIGA7/GJkjfTZsRkI473YPwNNDxrw3T2ttL70+XO2knSj1AEG7y4ntTYGTKE6K93UQEhWMIQg6vv/fcZLRsjGh8l68vSPxPeZJ9EgRvZnz2Fm/PepV3P3qVD/78Jp989h5fLpjF/Pmz+eyzj/h41gyM9xji5u7EQUdb1m9Yw8pVy1i+Ygnep0+Slp6EQplPfkE2nV2tNDbVUlVdRk1tJV3dbRTkZ1OqVlKjqaCxoYbAAD+ys9Ko0VTQ1Fgr+yCSk+IoLMihu6uNstJiGuo1tLc1MdDfy+jIMNeGB6nRVHHn9k1Grg0RHRVBRXkpzU0NJCclUF9Xw8Td2zQ11pOZkcbN8es8fvSQseEhOb61r6uTgZ5uqspK5QQmyXNw7/Yt2pubaGtqpLm+jqK8XOo11bS1NtPd1UFLcyOl6hKKlUVUVpRRUV5KYUEeqhIlRYX55OVmo1YVU1erobKiTAYRXW2tdLa20NfVyfVrw08Uzd29Of6ER0DyPEzcusm39yb48bvH3Lt9Sy6iGh8deUKGJIEOSf6kvQI+fcCVWA2JmZF8Fr8lZ9I+xtNAxNPSjKRYVClydTro0AYPT/NAaAMG7RbpXwMR0+VJ043Sv5b09O94Ip52TdI1/Np9mWIs/iKDBW1woA0itKNftfeR3pMeJSZC8jtcvzYoD/tjwwPcuj4iN1P3dbXT2lgnR7dKpmpJutRcX0NtVTnZ6Sm0NdXLQGR8dFj2Tlwb6GWop4e2BrHgrLq8jOryMkqLleTn5ZCVmU56WgqJCXEi63A5kICAi1y86Iev7zl8fM4QcCmQwEtBXPQPhIz1eJ08jefRkzg7uWNlacdXS1YQhhUbKWA23aLX4QHMYJg3uImAuMIspTBZESYDCAMyCMCRKMzJwEAECpPgQQYAk4/T5Uk9hkOs0tOTYzmlrgcJSEgr61MGanFFXkpqkhKOJPZBm3kY0G+YbIMWjy0+FwvoPE4eZXiDSpY8ibGrpcSnJqIoLSZXkc/YiniGN6i4pptPQlI8FRVldHV10NvbTWdnOxUVZWRmppOamkxqajJNTQ2MjAzT3t7K2MpELl70w9XVGfMDFuy3tcFbELD18OCAszPegujh6N/ShLmjI2YHD2J28CAHnJ3p39qCjbs7li4uWLq40GfQIRvKDcz3obfXmK3797LNTBzMjawPUCwI7HWwpcdolH2O9vQYDnHAzRkLVydMHe3xFgTMD7lPdmxMAbiuPRN0mtznpJ+PDDYsne3oNH1E784BPL85jpmdJRuN9BHuislIZg4HEMZAGIP1BhvFnysmGYgMEDSiHEk4CSu2rxc/FwYWbjZ0mj7iFe6yzmgzOgbrEJpFwLFmxwYEVzHFSTg5uR2CDbv12bp/Ozv2GyB0g57xBvF8w2DpbM4+OxNMrHfjH+qHX9A53I45437cBUs7C+ydbbE5aIWTq73sGZHM1EpFHoObKuXOkeENKtkbkZmRTHJSLJERwQzoN5CZkUxuViqFeZlid0aFCnVxARWlSmqry6gsK6apvpra6jLZUF2mKpIN1lL0a3xMJHFXI8jNSkVdXEB+TjpXo0IJvHgOzWSMbFF+Fukp8bJJu7KsGCEyIozk5ETaOtpRlZcxODxESFgoHm7u1FRr6GprJyYqmoiQUNqbW+jv7aOyspLjx49jun8fwgxwP3KY4NAQYmJiKCgoEH0RMaLEKS8vj8uXL2Nubs6JEycICgri3LlzDA0NMTIygr+/P1ZWVljZWNPe2YGLmytXY2M4duI4zq4u6G/dQsClQFzcXNm9xxif8+c44XWSg06O7Dc3o1BRRG19Hd5nTqOpraGtox3vM6exsrHG1t4OR2cn/C5eYMu2rWw12MbFAH9UpWouBwdhZmGOlY016zas52pCDIEhlzhy4ijzv1rAkRNHqWuuxz8ogPP+vsz4+ANEM28zi7/+il17d6O7aR2bt+mxa+9uLCz3s2TZIox270BnzQoE4Seeee6/ee2Nl/E+48VOIwOsbCyIiYtGWA5nfE5xwf8823duZc9+E776ehlLVi5npe4ajPbuwdzmAI7uzgjCMOv013HM+xjnA88RmxKDIHTzwSfvIQgp7NxrQK4iE5Uqn9HhHspUYk+C88EDLF48R2uglYZobenPZK9CCogyFp/JZCUxDvXtzz7gB/7AazOnuh+mVvK7+WzBewhCDG9+/OLka1LBmwQApHPETA78GXw4933WGaxhj6UxS9cuITw2hMd/f0S2KnNyyFXzpHfBD9Fj08yUnyJM69gZTIEJ7aZqiY1IYIopiZrcVxr+nwYkJAAzldw0a957/zSQP/Pq754CDLx5/o3/mnavnmQOBEHMJn8SlPy7LIQ3wkb4z1f/gz+++Z+88P4z/BpweUmL5RCvrRtBaOe5V3+v9Xfhh5jQ9CqS7+GjeSJI/ODzd3h/zlvMnPcegpDDh7Pf4oM/v8mHM19n7rwPmT9/Nh999DYzP36fr5d/hZu7Ew4HbdhvZsJa3VUYbNfHzHwvwSGBFCnyyM5Jp7xCRYmqiIpKNbV1VbR3NFOqVpKVmUqxsoCKchXRUWHExkRRVlpMU2Mt/X1dXBvuJzsrjbTURHJzMrgUeIGKchVdna2MjV6jqbGekWtDjI1eY/zGGLdvjVNWqiItNZm+3m7Ky9SM3xjj8aOHxFyNJjUliR9/+J57E3fkGNfq8jK62lppb24iIyWZ/OwsigsLeHT/HuOjIzycuMvo0CD93V10tDRTkJONpqKc7q4Ohgb76e7qkFmHyooyysvU5OfloFQUUpCfS1ZmOoUFeVRWlMnyphpNFd3tbXS3tzHU1yubn6UUJclcLBW/SWDmzvgNHty9I0e6Sn6Ib+9NyDKhvzz6VmYtpHQlbSmP5AmQQICUkiT5JiQg8q88EU9rgp4+mEsDszY78D9//5l//PzTUwdy7U1bhvQ0idN0FmL6Nf6aAVqSUv07YOHXNgk8/Nr9+rXr++v338kgYrp0SdvnoB3zOt0PoQ02vv/2PvdujzM+OszoUD/XBnrlvofB3i56O9toaailqkxFcWEeBTmZlBYX0VBThaailOpyNaXFReRnZ5CbmcbVyDBCLwdQU1nGYG8XfV3tDPV109PRSktDrQg6mpupq6yktFhJWUkxFWoVaqWCwoI88nKzyUhPJTkpgcjIcEjdxLlzZ/HxOcOZM954eZ3A89gJTnqdwusbbzyPncDF2QPLA7ZsNzBitc46ZtKPLkqWoOELmkUJE8hyJskTsQQNMxhmNt0cwkf2PfhwiAAcRRAhrWBLshmtGFY5VWkSTKzbvn0q9tSgi+5d1zEw3UH/liaYKcgshRzdanhNljFtMdkpy5jaJqNNTWzNRXCwuZrhDSpM7Q9MAosGBjdXM6hXw+DmasaXBHMhJJBDXp5iWtP2Hvq3NMnPh9cpGNVJZWxFPGMr4knLSKWuroa+vh4GB/sZHOynrq6GG0vDubnIn/z8XPr6erh79zYjI8Pk5+cSGRnO8eOe2Ds58o3vecITEznl7z8FdPRq2GNtzYB+A6Z2dpg7OmLl6ip/v/6tLex3EI3X5q4uGNlZkSEI7LQ0x8j6AMZ21pg62mPm4si5ye/ft70HK1dnWS5l4+rCATdnDhz2wMTZkd0OdlwSniztsz7kIhf9de2ZwMrFnh6jUVw8PegyvsPhb47RufchNkccRQmU6SN0t29kk6E+BmRgThQ6qPmCZvlvY7XRZpFdeCwa84WfRGmSkAK/4yeWoGH9Lj3e4CbrjDYjDIvMxcqta1mzYwPrd+mxfpceQhRsNtZDqId9DnsQumH5piUIOWB+cB9923t4hscy4Ow0uc9hL3dsDlphZX8ASzsLegyvMbipkk7TR/RvbSE5KVY2UV+JDsP/4jnCwy4TczWCuNgo4mKjiI2JJCz0Er07+sjLzZjyNpQUUlNVSkWpkopSJTVVpbK8qbSkkBJFnmymlvwShXmZlCjySE64ypXIEFKTYsnOSCYhNoqgQD8u+p4hPCSQuKsRJMZFU5CbQVN9NdUVKrLSkxAS4mOJjAznUkgwcUmJXBsdQVlSTHRkFIrCIhJj40hPTKajqYXs9AwK8vLx9PREeAU++OhDhCAYHb/BN96nUCgUZGdnk5ubS29vL4mJieTm5pKTk8PatWtlEOHp6UlWVhYxMTFERETQ1taGheUB0jMzOHz0CE4uzogRoGBlY01tfR2Z2VmkpKXiefwYru5uHD3mScClQAoVRcTGx5GYnERYRDg5eblY2Vizy3g39gcd2GlkyMUAf877+XL46BHMLMxl87WNnS3mByw443OWgOBAdhob8uXi+egZ6HPe3xe3I+4Iwg8cdHVk1md/Zu78zxGEfvS3b+GArSVbd27D/agHTu7O2NhZsnadDt5nvLC2PYDR7h0EXLrAtu366K5fTUxcNMGhlzh+8ijuh1w4euwQkdFhbNuuj7WDDb//7z+wy9SUlbprOGBngyCM8eb7b7NMZznzFs9jzoI5HHQ/yJpNq/l4zkwEQcPOvQbsMNnGaV8vKisVXBvs4Ifv7tLd3cjJk+7ooNYaKKWVeWnYbkcQHvPOxy9NGpsTEIQY5s3/YHJol5qd1UzFuEqDrwZBCOKDT19lyjMgMRWToOEZmPJCSMO8EkFQskRnEWcuniItL5kH39/l/l/u4nDYdvJ8UuKSdLxfJs8nrbqLDMFrs1/g2ff/S2vgl64jQOtRSkaSAI02MJGYBO1BXzpHkNZ+PvLjy+/8iZfe/iOoBZ57/T8n99H8xrA/PbXp/wAs/Aaj8d9v/J5n3v7Dr5zTjxffe4YX3v6j1ntRiCzEsJaRW/teT33+g7lvPnncHJASsWbNeY8ZH77KZ3Nn8MUXM3nnnZeY9ecPWL5iCWfOfsNZn1NY21hgZ29FcEggBx1tSUtPorevk+aWepqa61CpFahLlVRUqmlta6S5qY7UlATy87JIiL9KUWEu6WlJaKrFEsW21kaujw1TUa4iIz2ZK9HheJ30pK62is6OFsZvjNHR3srw0AC3b41z4/ooN8evy9Gu5WVqmpsauHvnFg8f3CPA/wJKRSE//e1Hbo5fZ6Cnm2sD/VSVldLR0kxddRXR4WFkp6ehViq4e3Oc5vo6mQGQolNViiKa6+sY6O/l+tgIgwN91GiqKFWXUKOpQlNdiaKogGJlEYUFeWRmpJGbk4WqRIlSUUhRYT4V5aV0tbXS09HOcH+fXCglmaa1gYAkR/ru4QNZ3vTD40dyj8SDu3f4/tuH8uD8cOIuN8dGZfAw3WwsDfLasatSlKw0cEvX8Ftypl8DEdrn+sfPPz0xsEvRqhJ4mS4N0h7QJfChPaRLhmopIvZp7MXTDNdPi2v9NTnSv2OslgDO00CEtr/jaWBMO4lJW7Yk9UJol8xpl81Jhmzp8S+PHvDo/l0mbt3g5tg1rl8blAvkJOagqkxFcnwM4cGXiAwNIiEmmuz0FEqLi8jJSCUjJZHE2CtEhgYRHR7C2VMn8ff1oVylpKlOQ2VpCXXVFVSVqVAW5FJdrqauspLy4mJKigopLVZSripBpSgiLzeb7KwMOS0tIiKMs2dP4+l5hMOHPXB3d8XJ6SBW1rZY24sDKW1/xmTPfgy2GbJaZx3mRGFICoak8AY30UEtx7d+QTN/4Ad0UMtSJil5yZwoGUxIICIFw0km4tbkdkeW1shJQpMDK/XC5Ar7lO+hx2hUBAaTSUKSFEhiHPoMOkTGYlK6NLxOweCmSgb0G9hvbykChcnng3o1DG0sZWRNNoN6NQzoN2DvcpDhdQr8Ll3k5sILBIQHER4XzciabK7p5nN7/llOB5znxtJwrq3NJTkvg6sp8WRkpdPU1EB/fy/t7a00NTVQVqbmxtJwLlzwpaAgj4GBPm7fvsnNmzcoLy9FoSgkLi6G8Ogo0vMLqWppIyY9E29BYJ+dAwP6dey3P4iZg6P82L+lif32B9ln58A+O/H3tdfeXu6VMLS1xtzDDUsPdw64u2Hp5oa5szPmjo5YODlh5eoqSqe2NGHn7iEnP9l5HqV35wC7HezY7+YCSwR22VhOgYdJyVmn6SOcjnjgdfYUHscOc+K0lwwKj/p9gz45zKYbXZQ4HnPF5aQHAiDUIzIOGvi/+QVBDUKUyCbM27QcwQe2mBiww8wIIQjWbFvHuh0b2bRLn9VbdXmDm+hu38Dm3VvQ37ON9Ts3obNlLet2bGSr6TbWbV+LsbUhJra7MNinj4HpVnYdMMTUVjSWH3C0wOmoI0IzuBx15ICtORY2ZrJEa3BzNYEBvmIq1TlvQkMCiYuNInWywyE2JlIumZM8Ed27x7kSHUbeJHiQfAylJYWolPkoC3NkxiEvO40SRR4lijzyc9Ll5+riAhQF2VSoFCjzs8lJTyYzJYHUhBiuRoRw6cI5zp/2IjwogHPeJ/HyPMTFc6dJS4ylqrSYUmUBgqa6kra2FuITE0jPzqK5tYXk5GSuXLlCXk4ugRcukpuZRWz0FYry8qkoK2fevHls2LCBw0eP4HnyBFfiYolPTKCyspLy8nJKy8uo0lTj6OxE9NUr5BcWYGNni2Alxr4GBwejVqsZGRmhtraWqKgofC/4ERwaQktbK3EJ8SSnpiAI3VRpqvE69Q2Ozk6oy0qJS4inUFFEbn4ewhzwOvWNyCTExuDm4Y6dgz2HjhzG2GQP+83N2GG4E2dXF9wPeXD67BmOeB7lnO95jh7zxPP4MaxsrDEy2YWTuzO2jnYY7jEiLDqcr3WW8+JrL/H5gnl8/OksDIy2M+fLuQhCN7PnfsLnC8TI01W6OuzZb8Kq1cuRJEAWlvv5+NOZRMZEEBDszwb99Sxf/TWXwy6xz8wENw9nklMTSE1LxMraHEFox2T/Ppav0WHn7l2s09vEJ/Pm8vnC+Vy47M9mA3LQlngAACAASURBVH3+P8rOM6yqM1/767rmvc6cmUzGJGo01qhJNNHEJMZeUFFRUFFBUVGwAQoCCijYEEVB6QjSe0d677333lFQrLFNJnNOZibvOb/3w9prsSVmMu+H52KzWXutvReY/O/nbh/P/ZjVG1azfO1yJkwdrxjuQxGEFjZqrEMQSoiODkSYC8+eDSkGPkf0Du1WGjy9lEBBjuJrjWJJRmJJlqTc8GzP23sQnN889+9AZAwyFK+TeiIkQOKLKKd5zglzA/QN9mFqeULxPpSvp+xZkECIOOh+vHAKUmSsKFuS3p8kIxLBgmhElszfYp+EmFYksRYSSJA+g3I6k/L3/4ot8PqV5992f9zffi4NEMbBlDkfKOJYf+1ab5c/TZg1TknqNCo/mvrZRCVJk/Jn8mXUH+Isv26iDEYCmbNwKrO/moIg/MxXKz/nu3UL+XLZXL5Y/CmLVi5QXKeEhYs+VdzPDgRhiPWqq1HbrIqp2QlOmh7H7spFbvt4Eh0TTnFJPv0D3ZSWFVJWXkRxST4lpQVkZKaQnpFMXX0VjU215OVnkZKaQHCQH0WFuWRlphIaEkB5WRE93e1UVpRQVlpIdVUZyUnx9PV2kpIsdi88e/qYRw8fMDx0l5EHw3R2tFFeVkJGeiqBAX7k5+XQ1FjPg/tD+Pp4U1dbzd9+/IGnTx7JXoTy4iLamhopLy7Cz9uL7PQ0mupquX93kLysTO729fJk5IGcplReXER3exv9fT08HLnPvbsDcqlTbU0VNdWV5OflyE3WiQnxJCXeITsrQ96lzc/LobWxgfbmJvq7u+RIWeWBU2Id/vaX13IpnCRx+vH1K1n69P3jR/zw8oU8vP/11UtePH3yBusgFctJAIKf//kG6yD5J6QBWdnAPdaQLA3hv9WzIEWpSoBFuYVa2ej8a/InCUT88PKFzMhIRXVSfOzbTMvS+d4mrXqbj+PX1r9jrJbYiB9evvhFFO5vya2UJUrKAOIvL57x6vsnvHj6iBdPH/H8yUOeP3nIi6ePePnsMa++f8Lr50/lDgjp55IZWkpjutffw8jQIAM9nRTlZRPg44WbkyNhQf7kZqYRGxNBdlYa4WFBBAb44O3ljqvLDby93Ll00QYnB3uy01PIzUwjJiKUpPgYEmKjCAvy505MJCUF+eRnZ5GXlUlRXi7F+XnkZKSSfCee+OgIMlNTSLgTh6/vbS5fvoSp+UmOG5/gqMEx6J2FvSCwX/8I2vsOsG2nNtybhpq6Ju0HnrJKZQMmeMmpSiZ4oUkKauSgSQqqFKBBBpqkoEMsRvhyAXvMcccaR3wxkmNblZmHdt2HtB38nhqWMsAcGlhEm/4rGbB06gzK5l5Rw/5QTC9SgISeXc107e5mQD1fKRa1VfYXSFGvvZq19GpWM7AlV5T+SAlIu5o5Zn4CUxsLTltbcumqrcwyePrcIjQqjODIUFKz00kvyObZfDOGVcJ4+pUljxfZMbgplaF1UQxszmZQLZ3S0mJKSop4tNiBYZUQ7q/yY1gljNjYaJKTE+lob+Xe3QEejtynprqS5qYGKivKqKqqIj4lheLqWpKycvAKDMbDL4AL1x1k87eB+WkOnzRD74SJ3LYssRGHzMzlz73f1IRjVpYiEDllTrdWO/aCIHdoGFpYiMBhVzMmZ85y8qw1ZufPY2R9VpZ/deoMcvi02ahZWnH/rewuYnZOlDz5R4WIvz+Ft6BN/xWWOLNl/w6ZcZjKiJg0+ByEHlAjB1VtdVHOVADjeS5K4dxBY+92hCewebcG7/AjcxiQfTYaujvYpb+HzXu3o6q1hQ3a6qhqbWHtjk0ILaKkSffEAY5ZHOWw+SH2GuqwQ0+TDTvWs26bCtv2qrN1j8aob8IcseAuQXxf7bqP6dZq5eJFK67Z2+Lj40ZUZAixsaFiL0SsCBzi48NFABETQnhYIJ6eN3FzvUHHvmGyM5IJ8vcmwPcWCXGRJMZH0be1lLTkePJz0inIzaC8JJ+SwhzSkuNJjI8iKz2JovwsivKzyEpNpDgvi+K8LNIS44gOCyLYzxsPZ0fsLtlw4awFVy+fx+XmNa7YnuO02QnsLtng5HgVITszi+LCInp7u0nPTCMlJYnKynLq6mpITLzDSZMTpKUmU1pShLubC0lJCejpHcDc3JSMjDR09u3BwOgYRieOU1ldRXdvD0VlpQjCc1RU16Oju1/sYRCG0NLZQ3hkBPfv36epqYmmhkYunDuP7cVLxMREUVldQXBoEHqHDhIRFY4gtLBTawcH9HRx93QjvzCPopJCTEyNsbt6mbg7sUTFRJKUkkhYdDg7du/EwNgQk1MnsbSx4rjpCbZrabLgmy9Ztno5gjDCkpVLuXzNDndvD06eNuWc7Xl8An254nAVQfiJZSrLMDhpwIJFC1izcQ3autpMmzON5WuXs27zOhavWsyWHVvQ1tVmh84O9hzcw+r1q9iotoH/8x+/Y/HS73BwdsTU0pzT1pZ88uU8NLQ12aaliSD8xLwvP6eppZHMzHQC/H3Zrr6FG47X+fs/f+K75YtZ+M1XCMIAXyycz6dffMb5yxdwcHbEy/82heXF2N28hrAQJsz4EEGoYf+xA+QU5zB4t4vExCiGh3tpa69HEFLYtGUtgmDP2s0rFcOjtNNfwtKNS9hrqMPmfVsQjbnScB2reFyidPwvd8HflM9ILc2SP0HZPyEVwkk74ZGKc3cwcfqf5cejyUHSeUTd/qhESbnPQQQ1H376geLYAsV1XstJQhKz8vHnYq/G9t0bWaW6SGl4lszeUtO1CDgmT3uHSTP+xGjjtfJn9WLKpxN/5X68nS0YffzL4z6cPQGRcWtAEFpE/eW/xUIom8FHwcWoF2Ts9ZW9G14Iwk9oIt3XEkYTmURvyeyF05HAxbTPJ7No7UKEFlirsZqvlnzON8sXsHjlQr5ZOp9NW9ezaet61m9ew7KV37LvwG4EoYMdWlu5ddsN/wBvbty0p7SskLr6KrkESWpqTklOxOuWB67uTtz2vcX5i9YkJMWRmZVK/J1oQkIDSEiMJSk5nv6Bbpoaa/H2cictNZHurjaK83OorSyjqbGeoXuDYlzr65f09nQx0N9LSXEhYaHBJCclEB0VwcsX39Pe1oKrixNFhfm8eP6Mp08e8eTxQ7G9tamBivJSYmOiSEtNlqMQ29taaGqsl8FCT3cndbXV1NZU0VBfy0B/L3cH++nu6qCmulJOZqqqLKeoMJ+M9FS5PyI9LYW01GQyM9LIyc4kOytDNnHf6+/j4fCQvFMvDaXKKUuS30Ea8CXPgzQMS5Gokh9CYiuUDcQ///Tf/O8//8H//ftP8m6+clKTJDGSriMlO0kDs3JTs3J8qxSdqswyKA/y0tAvgQdJ1vRrBmXlIV45jUlZljXWRyG9L+kaP7x88Yv4VeXWaunzSkt6Xnm9LbVJmaF4G0hQXm9jNZQBj9QToWyQfv38qdwurQwSXj57LAOKpw/v82RkmPt3++UUpofDdxkZGpTNz4O9Xdzt6+b+3X6a6qqJDA3C0d4OZ8drBPp6Ex4WxJWrF3F2ceC6gx23fTzwD/DG1+8WwSF+XLK1weG6Hb4+nsREh+Hq4sj1a5fxue2Bq4sj9ldt8XB3JTM1hfzsDBFsZKSSnZZEVmoSSXFRJMZGERESiKeHGxZWouZ+x549MDwFRiaPrscTecIk2nUfon3wGGcvO7Bbz4CFy1TkOFYJUEhLKo2TUpgcsSYWHULRJwVNclCjBBVqWEoBqqSgSSj6VLCSAlTJQY0alrJKTVWWM0nJQeJQ2y+zEVLMq9Hp4xieMkJbbzd6x/Xl3XWJiRhQz+eQqSF7DfTYqaej8BhUy6ZkyQfRs7NR9jXYnLfG+txZztqcwc3DlejYKB4uuUF+YR4ZWek8n3sMTy8PPL08uO3rzeCmVPwD/bjmYI+zqxOh4SE8+u4a/oF+2Npe5Px5G+5uSGRkqQtlpcUMDw7w/eNHonSzu5vnjx5xf2CAytISSotLaKhrJD+/kKqqGopLyvD28+eKo6OCeWlV8nTUitIkrfY3pE09Oxs5pvA5HDltxuFTprKcSzmu1tDiFN1arZy0OYvpOWt6Navp1azFyEaUNh21MKVrT68MEqQyuraD33PBxYGrXq7Y3LSnXfchwnMRHBwlkC37d8nRvSqU8Dt+lmVvgq84uEsdIkKCkp8mR2GGdkbsHXkuypsW0cDWA7vYelALHWJR19XCXhBYo6nGyq0bWL19E2t3bkFVeyvCTyBkgKrWZjZob2HjbnXUdm9mo9YmBEfYvn87QiToHNFm37E96BvtR/foHnT0tTlzwRz7axexOW+OhaUJnl43yM5JIe5OKC6u13HzuI6zyzWiYgIJjwjA28eZgEAvAoI88bzlRM+Oeu7ER4l+mm3l+Nz2oGt3N/dU47inGkd8XCQF+VmUluRTUpxHdlaqHBubkhxPesodCnMyKC3IIS87jYS4SGIiQ4iOCMbX252rVy7i5eHMbW93Ll44yylzY/z9vIiKDKGyohihpamZgrx8SkqKKCsrobi4kKqqCkpLiwkPDyU4OJDAQH+yszOJiYkiLS0FTc1tCA3g4uLEsWNHiIgIw/KMFaHhYbjd8iSnIJ+AsBD26R/kiuN1VDaqsmOPNuGx0RQUFVJVU01TQyPRkVEU5uaRkZZOfHws+YV5ON504KjBEUYePSApJZGZs2awT3cv6ZlpxCfEkZGVTnxCHCrr1nDd8RqR0REEBPnjestNHCKFHmbMmcncBfOYpIhLXbZ6OeqaGphZmrNLRwt1TQ2MzU1wcHbE2NyEVetWY21rzVHjoxw8dpBzdudQ2aTCinUrWKW6CkHo4f3J7yMIFazbvA4dPR10j+hifNoYIzMjFq/4jsVLv+OszRmuOdhjfdGGE+YmbNm1ja+Wfosg9LBs3SpWq6qwX18XvwBfenq6SE5KIMTPj4KcbAQt0N6jxao1K/njn/7Ax5/OYt6Xn2NmaY6BsSGevl50DfSQlp/FV0u/Zdm6VQjCjyxdu5LCikK+f/6Ily8f0d7RQFDwbRYs/EwxIMcqBkUvZnwxA+F3MGXeVAShh1nffIIgJPD+7A+QjM+jnoNQJn0ynlGDsbLRWNqBl3brpddKxmQJMEiDqbR6lIZ2iWWQhnlJ+iT1RrxGlApJbMYY6dFMmDL3QyQ9vwg6MhjdjZfOb8+CRXMQBHuWrJgvv37hN3PkQXn5igV8Nn8ScxdM5pPPJyK8A1NmjWPanPexxJnJs97jzehW5YH+t9gIewRHeHPnX/HacSACKNGnUCUITP3k/bdc47eBhSivamH8NJFRmDpnAqOMg/i+/zTh9whDKDE4sXy97EtFiaCyvCuHT76Zyder54sAQsFeLFrzNQuXfsGaTctZvXEF69VV2LxjIxpam1mntpo9B3ax74AWC7/9nKkzJnHK8iSlZQWUVxRRVJxHWXkRFeWldHa00d7WQl5uNoG+Pri5OuNxy5UrDnb4+nsTHBpATl4mN5yuk5xyh5TUBJnJ6O/roiA/m+amOtrbmogODyEkwJe21mYGB/rekDH19XbT2FBHclKCLHV68fwZD+4PUVVZTk11JYMDfdy7O8DrVy8Y6O+VW69zc7IoLiqgsaGO4qICujrbaWlupKmxnu6uDobuDTLQ30trSxP1dTUyaOnqbKe6qoKS4kLKy0ooKy2mID+X7KwMuWwuKzOd1JQk0tNSyM3JorAgj+b6Ovq7u+SiOanZ+S8vnsseCEm+pMwMSD/766uXckyrZJ7+4eULnj16yNOHI/IAL5mIlb0Q0pCr3CAtPS8N61JCkzSkj2UalAf5sbGtEvCQzqccqSq9/tdSnZSlT9J1JMZEuWhPWUIkegxGP9/bEqGkz6jcWv1rSzrPWLnWr/k33rb+HRDxw8vv5SUxEM+fPOTZowc8e/RABhESK/H94xEZREhfHw7ffSPGdaCnk/7uDtqbG+jpaKW2sozYyDDcnBxxcrDn5vWrXL1yifl04Ohkz5Vrl3BydcDV4yY3nK/h7uEkA4yLl6yxv3qJM1bm8HsBM9PjPGEShw/pYnryOFevXMbZ8Ro+t9yJjwojKS6KOxGhhAf5ER0WRKCfF87ONzE1N0Nj506oENiwfQc8+pAMNHDEmiFmymxAm/4rdhw0YOmGrbTrPsYZSwI5ijOWctO05HeQgIM75rTpvyIWHVLQJAMNclDjG5X1PGc8X65cw+dLVzDETFLQ5Gd+xxMmyWlLksRpnYaq7I2Q/A7KSUvHLYw5a2dDr2YtuoZ6dO3pRfvwfgUrkMn9VX5ccrLH9Lwlh82M0Dl2UCFfKhY9EVtL6dtaysCWXAY3pXJPNY4rVy7zYKUPj767xoOV3mRmppOcnEhubjbJyYkUFxdy504cwyphDG5K5dKlCzxYcYthlTDCIkIJiwjl/uoAbvt683ThGXx8vHmw0ofHi+x4dH+YV98/Y7i/n8bqajobGhnq7mGwo5P+tnbaG5vpbG0jKy2dtJRUCgsLSc/MIDAohJMK87RUOCcBIWXwcNjcXPY5HLM8JT53ypRurVYMrE6PHr+rGQOr05ywOYPJeWtMzltjfO4sJ2wsOW5tIRvSO3UGOXzKhAOmRr+IdjWwsUBPYUYWnsMF7FEjRzbcL6KB+XSIYOFnUNu7XQQGjgpDtKKccCojrNfexCSeYIQvUxlhKiNsPbALYakoe1KlAI0D2rTpv0KTFDbt06KFhazZqcHqHeoIP4OqznaEn2Drod1oHtqD0AFaR/ey22A/uicOoHdSn7n0sPvwbvYc1kJbfydHTfQ4aWWEsYUBVxwvcPacGdbnzLC1O4OPnysJSRFERgfg6XUDFzd7bjrb4XXbCV9/N4JCvIiI8icswpewCF/i7oQyuCmVxIQYwkID6NnZSN+2chITYhhaF0ViQgy5OemUFOdRVlpAXm4GqSl3SEqMJTEhhjvxURTlZlJelEd+Tjpx0WEE+XsT6OeFt5cbLs4O3PZ2p7KimNKyApKS43B2ceCq/SXi70QhJCUkUltdQ2RkOE5ON2hsrCcyMpyQkCDS0lJk4NDa2kxeXg6+vrdZu3YNRvhy7dpVDAyO4unpjsctTxxv3sDi7BmEd8DBxQm/kCBKqirQOaiLk4cbucWFDD+4T2BwEBFh4QQHBiEIPyOoQG9vNy5uzvz8P/8kOzcLIRSiY6OwsDqNMBdszlvj5uFKe2cbYRGhJKcmUV1bxUXbCyxe+h2C8CMfzZjC9Nkz+GjGFARhAOF3sE9vP5u3bUF18wYEAUxOneTyNTtyCnPxDwlA/9ghrM6d4aL9RfQN9dm+ezvautoYmRmxV38votSmg1Wqq/jj+39k5mczWb9lPaIJuIVPF3zK/K+/YPuObQjCz5y7YIOLpytffL2ALxZ9hSBUMHv+ZwhCDzt1tEjPycDW7hI1NVWUlRbz33/5C/63vYmICCM5NQlbu0ucsbZiwTdf4u7twXHTE4qSN5DkS+ftLsqD86qNa/H08+T5qyf0D3RQWJSleM8DyK3RQg7GVif45OtP+GLJF3y3fjHzls1XDN0ScFD+GsjE2e8zYZbU46AMIiTwoDz4S1KoSKUhXpIxBSp9leRUkj8hg9Gmai+R6pMBSaDSdUeZBeXhefr8KYohO2PMMc7MnD9JPu6rpaIpXnPPBs5dOjlmABd7KOYumIwEfj774iOxQEYAwZ7R9yeDE2fF7+NtjMMvmYDxM/7M+9PHvfH8u1P/jPCzNNAPycdO4slbgcLEGe8yYfqf5Dbpt4GY96f8QQYRbyQtCfZMmT0RQWhRXE+xGyOkIDJNjoq/Gel3/ITp8yaxfMMiNmiqsGbTUr5a8jlzF85GENzZoL6G5SqL2bprM5u2rkd7/w5MThthePIIwu9gz74dCDNB/4guObnp1NZVkJuXSVNzHWWlxYw8GKa1pYn8vBwiQ0NwdrpBRlYqAaH+5OZnERUTTn5hjphilp5EXHwUEZEh5OVn0d7WREtzPW2tjTQ31VFamEdTXTXtbS1yQtPdwX4KC/Lo6e6ks6ONjPRUUlOSGBzoo6y0WOxl6OmSuxykkrqhe4PcH77H4EAf9XU1NDbU0dhQR052Jm2tzQz099LR3kprS5MMImprqqisKKOrs53+vh46O9qoqiyXAUNRYT6FBXnk5+VQXFRAWWmx3OCbmpIkl9I119cx0NPN8OAAD4eH3ohuVTZYSyyDxDRIXghJ1iS1PUuDszRsK/sWlFkEyfMgMR4SeJGGdYmJUE4cGisTGjsUK5uopZ9L70WSSf3fv//E//zj72+AmrFDunJsq+SneFsMrbSkOFplmZMykPg1SdPbJE5jQcZYBmIs+/H/a8IeCzL+8uIZf3nxjNfPn/Lq+ydvsA1S67QygBgLIqRW6pGhQYYGehns7WKgp/ON1d/dQV1VOUnxMfjfvoWHy02u2l5gJkOcv3AGLx93nN0ccXZz5JaXKzedruHqdoPbPh74+Hpy5OhB9A/tR09/H85YslltPUILJKAlDmkN4k6v4RF9Lp0/g4O9La43rhIc4EVokC8e7k7Y2l3i0LGj8OwDQtHHCxPcMecdfkSfUFZSgTnusmzJHHcxslOhjZc8C5e5/OZwqdQvID2uYSlfrVqNM5Z8uXIVKWjijKXMaHyjosITJjHCVIWpelDW3nfuvSf6MxYKYomcAkAcNjlKt3YnJ8+acfnmFXp21KN34jA9OxvROXYQe0Hg7sZkLty4wiUney7cuMJ5Rzs5jUlqsh7Ykku/RjH3VO8wvCaIobURODvf5OFSJ3x8vImPj6WoqIC0tBTS01PJzc2muLiQ6OhI3N1dcXS8jpubC8HBgdzdmMzdDYnEJ8TJhuvg4EAG1TKxsT7D/dUBtDc3iRHWbW1Ul5bS19HBUF8fXY1N9LW20VRTR0dLK9npGYSHhpGcnExRSTGxcXewFwQMT56kV7Oafo1i7BUm6X6NYg5bWspMgujrqB5lXCRJlyJ5qmdHPQZWpzE8Y0GvZu0bIKJXs5YTNmc4bm2liL2t5qiFOQdNjdlvbMTOw3rsPKw3Gun6IxjhKxqjR5BLBFdSgdAAm/dpMocBxvNc/H/qCPKxKjs3smLrGlZsXYMQi8hG9CjOp0hq0j62nzb9VzKI+D0/iW3nenvZrLsb1T07WKu1jfW7NZnEE6YywrbDe9h5ZC+7ju5jt8F+Dpw8jJGVMWYXTmN+wRwjSyMMzI+ha7AfQ7PDHD91FO0Dmuw/pM25i6dxcbMnNNyHkLDbtOm/wuu2E4HBtwgI8sTFzZ6O/Q/o1awmLMKX8Eg/gkO96dg3TFJKFGmpCaSm3KFXs5rwsECiIsXI2EG1dBLuRJOfl0lFeRG1NeWUlxXKMbIpyfEk3IkmNyOF8iKxYyIjNYHIsEBCg3wJCfYjJNgPfz8vigpzSM9IIjsnjVterjg5X8fN/SZCemoazY1NZGSkcfHieaqrK7l92wsXFyeioyM5d86ajIw0amqqqKmpoqAgD2fnm7i6OhMbG01goD9JSQlo7dYWCziWgpevDw4uTiRlpBEWE8WFK5c5bnaS4MhwMrOzqK2vo7y0jPzcPPKzcxCEHurqaoi7E0tXTyeXLl9kp9YOPL08uHrtCtcc7PEP9GOzuhpJKeI/FkH4mbCIUJGCEnpYumoZ69VUMTl1knO25zlne569B/excu0qhN+Bi6crphZmXHW0RxCeI8wBta2bOWRwGL2j+hw+fhit/VocMjrEXv296B7RRVCBmZ/NFIdTc1i0YhEr1q3gy+++ZP6381HZpMLK9SvZpLERQRhhybLF7NLRYtK0ycz76gtmzZ3DZwvmIQgjTJ01nW+WfEtdQy3RsVHExUbjc9uL50/EZJjy8lLaOlrJzM7g+cvvMbUwY9yE9xBUYeYnHxMaHY4oe2lQDH49fLHoK6Z+MpNjJscoLMnl7r1uxTAogYgaxdA+IP5uhAbWbVvHt2sXIbEUEz6ZxChjIa0Epn0+GUEIZeLs93mTYVD2HkjAIWHMwC95C5R33n2VjpMkS8qD90+MsgdSolOs0vml62WMGehH38eHc8bxJtBIYLSkTvRk7NqnJn+O+QtnvDGof714FouXzxs9/0qYMfdDZs+X0qkc+WDGe7z70TuMm/quUindv2IJnBFKlAGHI+989EcE4bUIJP5NxmHiDOl6Suf9VbmTPZM/fv+N40QQ0cCofKmFCdPEY2bOncJo0pW7AsyJvpbVG5ewVXsj69VX89V381iy6ms2aqjw9ZIFCONhg9oa9I7tx8j0KKfOnuSIwQEuXz3HwUP72KyxASfn69TVV5JfkE1vXycF+bnU19XQ3NRAV6foKThlboqTiyOePh7c9r2Fr783yakJpGUkU1iUS1l5EWnpSeQXZNPa0kBnRwv1dVVUV5VRX11Ba2OdzBA8uD/EyINhSkuK6O3poqO9leSkBOrraoD/4d7dAVqaG7k72E9ebjaFBXk8HLnP0L1B+vt65Obrrs52OtpbqamuJOFOHAX5uTwcuS+X2d0fvkdXZzsV5aXU19XIIKKrs52qynJZpiR1ROTn5VBaUkRNdSXVVRXk5+XIIKK6qoK2pkY52vXZo4cyKyClMkkRrdJuuzSQS74IKX3p2aOHvHj6RJYrjTVRjwURP/3411/4L8YmB0nDtWQclpgL6TnlnoZf63OQ/BmStEiSDb2tY2LsgC5JsaTnJUAj3QfJx6HcaTF29/+3TNJv81GMLYv7NZbk10DE2Hvyr5gKyRytDCKkpeyJkJ6TQIQkdXr8YIiHw3flToi7fd0M9nbJSyqTy8tKJyosmGB/H4L9ffB0deLSRRtsL5/Dy8edmy7XsXe4jLuHE9euX0aLBHGwUsg71DU28hO/R8gQU2wEZ2BEgDmCmJ+vKWrNhVhQoQQ9vT14et4kLDSA645XMTY3gf6P+WblCtoPPGUpNXJijvCTeE5NUpjEE/QJHW2OVoAH2fwsTsIGmwAAIABJREFUaeGV2qQj0cUXIxyxpgQVvlq1mm/XruO79WKRXAsL+Ynf8+XKlbTrPmY+HXLLtBjbOggd4oDcsW+YFRtWyYVgUkTrqfMWGFudxMzmFBYXrThscpSjZoYcMT9Ot1a7mMikiGMd3JTK3Q2iUfm0rTWHTEVj9cDmbAa25HJ3QyL3VwcwvCYIu6uXebjkBo+/tWVkuQfh4aHk5eWQmppMamoyhYX55OXlEB0diZ+fyC4kJt4hNDSYe6pxjCxzY2BLrsiEbErFxuYs/RrFWJ+14sFKbx59d4325iaaa2spycujt72dvo4OKouLqS0vJzczi7qaWspLy4iNjSUkJISEpESCwyMwP3Nm1Nehni8vI+uzDKjn069RiKGVWAgnLQOr0/JrJPaib3slBlanFSVptTLgkECIMltxzMJClnt17elF6+gR2vReoKEnNlpv1t2H2v49crrS5n1aWOOIGjlyb8g4XiP8LEa7rtmxQYwt7wEhB5apr2KZ+iqEIfHnW/dpokEGu47sRXiObNoXhkCTFPQJ5QL2bDu0ny0H9rB+tyYqu7bye35iHK9R19vN5gM72bxPk5VUoKmvjY7RAaYygrG1KSbWJpidN+PMZStOnjXBxs6Sq06XsL5sgZ3Dedw8HfD2ccYvwJ2r185han6Mq9fO4ePnyk1nO05bHufIsX2csjDimsMFrl47R/uBp/Rtr+S2jxt34kUgkZ6WSGJCDIkJMaSlJpCSHE9cbAS5OemUlxVSW1NOZUUxRYU55Oakk5mRTFpqAlmpiZQX5ckldJlpicREhhAa4k9IsB8uzg543RKBQ2hYAJFRIYSFB3LLyxUhJSmZQP8AYmKiCAsLIS4uhuTkRJKTEwkPD+XcOWvi42MpLS2mtLSYhoY6CgryiI6OJD4+loiIMNzcXFDbspkDegexOHuGI4YG7Nbdh/ttL2xsL3LkuCHGp8wwOW1OSFgoggB3BwZ59eIlpYVFRIZHiIUoEaGctjxFTl427p5ufLdkEUYnDNE/rIfNeWtc3Jxx83Bl734dwiPDuO3rjerG9Vy+YsthwyP4hwSQkZtJeU0Fd1ISMLUwY9uu7Wjt1UZ18wZ27tnF7v17MDA2JDQqDC8/by5fs0P30AHsHO3Yq78XHT0d1qqtZda8Wbw74V3FwCXJZSr4arHILixetZiNWzfy+defs3TVEvYf2MeFS+c5e8Eata2bmffl5xiePM6yNSsQS9J68PLzpq6hFv9AP+wuXyI2JoqYiHA6W1vIzc3m4cMH/NdPfyM3Pwers5ZsVlcTWZWpcOb8WcV5Opg4dRLjP5rIzE9nMe3Tj5m3cB7rNqxm6zY1Fi1ZiCC0MGPWFGbMmYaq+nrC48JYp7Gej7+YxeyvRtOXJn86lVHPghSVmsO2vepo7t/Km34B5WFZMjtLw720lNOYJMmSNBxL3Q5vsglvnlMyPEsSLAlsSG3LCv+D2ljvQKRijUqeZi+cisQ0SMBHNA8ry53slc5tz9yFU/hq8Ry++GYmEuMyc94kZsz9EEFw5KNPxjN5znikVus/T/2j0uf7pUfhzc/2r4CGO+NnKDdo/5Z86V8AljdeH6j0uEPxtywtyYvyI5NmfsD0Tz9USKKc+Xr5PJat+xrBCBav/BL1HevRObgTNXUVNHepsVN7C2vWLWOr5iY2blrDMSM99I7t5+xFC2yv2HDMSA8r61MYmxpif82W2roKSssKaWltICM9lYQ7cVRXVdDa0kRdVSX79+mgvlWN85fPcdrSDAsrc7xue5CZnUZcfBRV1WW0tTfR0FhDS3M9/X1d3B3spb+vi6qyYgJ9vWlsqKOvt5vHj0Z48fwZTY31MhjIyc4kNiaKttZm6utqyEhPlVmB0pIiOtpb6epsp6+3m3t3Bxgeusu9uwP09nRRWlJEeFgIkRFhDPT38urlcx4/GuHpk0f09/XIrdfdXR309Xa/ASIyM9IoyM+Vm6lLigupq62Wm60zM9LIzsqQI14fDg+9kbCknMAkgYuXz56+IeORlrRb/vr59/zw8gX/+89/8L///Ic8EI81PyuDCqmhWrqmdA5l1kHyF0gsiDQo//XVSzk69l9Frip7IyRGRDl56bd6IX5rKcuZlD+HtH6LCXib2VmZmXhbh8TbwMTY841Ntfq1JZmpJSAxNoFJ+v7V90/eYCoklkIyUEt+iOHBPrmVuq+rnbKifLLSkmWDa2RoEEnxMcRGhuFz21PWnTs5X8f+mi23vFxlM7HgBcYmBggtYv69vSDwUBDAWiAFTYS5ICwCHWLF/zb/JA5hgpYoIbEXBCKiQ7C+eBatfbthZLK4m/waUa/eI+4QCz+L37/Dj6hQghYJmOMuG6IlP4LkTVAGEcoRoFK3gHT8kg0bWLpxI68ZJ77uwFM2aO2QZTM9u5pH5UranfI5lEvnJOOw1M5sePqEbKDu1u7EXhBEE/KuZnlIVh7qTWxOc+DEEXo1qxlaF0W/RiEjyz24uzGZh0tuYH/9KiNLXXi45AbDKmF4erqTnJxISkoSOTlZZGdnUl5eSk1NFbm52aSlpZCWlkJYWIgY9bouCq/btwgM9Of2bVE2NrA5G38/H+6vDiA2JoqiwnxyMtLJy8qksbaGx4vsiIuKpLaygqy0dPJz8ygvLWNkqQuenp543fbG3ctbwZoUyvKrgc3ZGNvYMKiWjr0gYHLhvBxbK0fVbivHXhA4bmWBkeVpOb7W0OIUhhanFCCiVvaH9GpWY2hhwTFzMcmpV7OWrt3dHDQ5KQKJ3d3sNjhG+4GnqB/URW3fPjbt02HDnj2s3y12NAhPRDZhLj0cJVA2Tr/DjyKgeCKyESu2rmW5hgortq5l5TYVVm1fy0yGUNfZxlRG5FSv7XraLKKBXUd1OUog9lxAQ28vG/fu4qEgsHqHuui5eA27DA+ioa/NJp1tbNLZxraDWuw20OWg8SEOmR7FxNoUC1srbK5aY3jKABPL49g6XMDZy4H4lEgSU2IIDPLmxs0rnDp9AlMzQ1xcr+Pj647NudMcPXYA4TWcMD6Ctc0pLly0ws3dkdAwP3x83YmPiyQtNYGM9CQGtuQSGxNOYkIMg2rpDKqlk5aaQEF+FmWlBRQX5ZKXm0FuTjq5OenkZKeRm5FCaUEONZUlVFcUk5uVSmxUKIEBtwnw98bP9xZhoQGkpiWQkBhDekYS0TFhZGWnIvj5+BIcGMStWx6EhYWQnp5KQUEetbXVNDU1cP26PUlJCbS3t1JdXUldXQ35+blERIQRGOiPo+N1jh83ZKPaJrxue3PE0ABBHxlE5JUUkZaTxXk7W4xPmVFUUsxtXx+OHj6Ci5Mznq5uJCUkcu3aVUxMjbl8xZa8glwyszPw9ffB1u4Sru4ueN2+RU1dNZXVFdjaXSI3PwdXdxc8vTxQ3biewLAg+ocGcHB2ZO/BfSxesURMC/o96B3VZ9qs6SxesYR1m9ZjamGmMFI/Z4XKSmztL3P20llMLExYsnoJ4g7+z4pBK0XxtUdpOB5ixboVfL30a2Z8OoPVG1YjzIRPPpuDqYWZ7LXYrqWJpY0VFtaWxCXF097TQVtHK8HBgZibneQff/9vOlqaKS8r4dnTx2JEW183peUllFeW8fzl95y/fAG761eQAIQgNPDu+HEcMzbEPzSQbXt28vHcj3l33B/Zq6uNrp4OJmZGCMJzlqz8jqTMRHJLcliw5Even/oB7340DpGpSGH+sq8UQEBKU4pV+l6UGn04azzjZ7zHB9PH8eGs8QhCBtPnTWHynIm8N/Vdxk35E+NnvMe7E/+T9ya/w4cz3h8DFsRSuBmffaQ0UIsMw6SZHyD5Jd6b9h6CkMF7M8bx/sz3FG3WEoBRgJXxKF47MmZQFsHGBzPf4U0gY88XS2YrjotllMEYTTGa/tl4Js8SGYHZX0zk0wVT+GT+RygP55M+Hse4KX9QNDjb8/XK+Uz/4iPenfIH+Zz2gkAJKmPap6XrjZU8/Wvm4cMZ4954LBrQ/x0Q8a/YjA5QExCEAgWjIZq5P5wxHkHoEUHRpP9g8qz3sBcE5n87m0UrvkB1y0p27VVn995t6OzXRO/wHvbp7uCg3h52aWmwRX09Bw7u5txFS8zPmHDN0ZZjRnr4Bnhx28+TK1cvUlpWQElpAQ2NNXS0t1JWWkxWZjqhIUFkpqZw2fYiu7Q1sbW/hLPrDU6YGHLT2QFn1xu4ut0kIzOF+oZqWlobaGmuZ6C/m5EH93hw/y4dLY1EhgbR2FDH3cF+Rh4M8/LF9/T39TDyYJiuznYa6mtpqK+lt6eLxoY6UpITycxIo7KijKTEOzjddKS9rUV+/ciDYR4/GuHe3QFKS4oICw0mOiqC5qYGHtwf4sH9IR4/GqGvt5uK8lKKCvPp6mynu6uD1pYmystKyMpMJz0thYL8XDnytSA/l6rKcrmUTrnBuqOlWe6HkNKRnj16yIN7d3l0f5hH94dlICGxDtLgLMmV/vaX1zx/8piXz57Kg7rEGijLeySdv+ShkICAdC5JOiWBBYlJUI4xHcsGKCcRSccoR9QqNzdLsiTpPNJj5aU81I/1YSgP9GNZBOnaY1maX4uAHWuMfhub8u9IoMYyJ8pxrtK9GZvM9KZn4pexrspGa4mpeJvkSTJfK7MS9+/2M9jbRU9HK52tTdRUlFKUl016cgId+4bJz86gOD+HtKQ7cuRpm/4rHByviAEPKDTkGWKSjdABghFkCgKkCNQLAlQIZKAhMg+TQChRxGf+CPO/mUsPcxGswfyMCT7BPhw5eUw0Tz+dIIKIAUZ3h38cBRErqWAmQ8yng7aD37/RCC0lJkleBbnXQWdQ4Wl4LA//YnzrIF27u1mlsZl1O7bRrd0pH8uImBq0Yst6ucNg447NMmhYsm65ol15UMlg3S+3WNsr+gwOGOkrSuNqZT36EDOxFwQOmxlxT/UO99bHiIP49koGN6XKA/k9VdHj8HDJDR4uucHIcg8uXjyPg8M1wsNDiYuLIS8vh+LiQurqaujr65FnsJycLGJjo4mOjqS1vYXs3Cxqa6uprq4kJESMhfVwdyUuNprH39ry5OvzRIQEU1NRTmdrC/dX+XF/lR+1NVVkpKVzf5UfUVFR+AX4c0/1Ds2CwL31MdxTjWNgSy7GVpYMqqWLTIrC+3Hy4kVOXrzAoFomJtZn6NcoFj+bwvdhLwj0bS2lX6OY41YWGJw2Z0A9X2YiJIZCio7t2dkIgqBIfGqnW7uTYxaWHDp1Cl0TE/n+t+s+ZqOODlt0dWVAKjWVS03mc+nh9/wkMmYDCqDaIP5Nr9i6VlSx1MByjdWs0VjHJq0tjOM1Ow/rYIQv8+lA89BeWQJnghfCE1i/W5NVmlvQIoENOjux5wLWOKJJCotoQG3vdjR0d7Lj0B72HN3HXgNdjlsZc+qiBTZXrbnMZfYf0UH36F60SOCK4wVCwv0ICfWlZ0c9l+1ssDpjiv21i7h73MDB8TId+x9w1tqcc+ctsLtyjptOVwkM8iY6JoSQUF9SU+6Qk51GZkYyMdFhhAT7ERUZQlJiLKkpd0hPS6SwIJvyskIZSJSW5FNRXkRFeRGFORnkZabKSU5Z6UkkxEXKEbMR4UF43XLF1+8WFy6elTcbfHw9EYoKCunv7SMnO5Ow0GAa6mvJyc6ktKSIzo423N1cSEtNprmpgZEHwzx7+pimxnpKS4pIT0shOCiA5ORELl+xIygkGP2jRzh07CjWly4gzATDk8Z4+fsSFhOFk4cby1eu4Mixo5ianMTpxk2K8wvwdPcgOzuTzu4OzlhbERDkT3hkGHF3Yhm424+LmzMubs5cvXYF63NnSU5NwuyUKfbXr5KankJoeAgGxsfYpbOTabOm8uW3C/hs/qcIQg879+zgquMVktIT2bZrK/rH9BB+B4YmBphZmmJ1zhKtvbtYuGQhO/fuZPvu7SKQGIBlKssQ5sM27W1KA20JghDKpws+ZeX6lajvVOebZd/w9bcLWbN2NYePHiImLhpbu0vs1tFm3hdzEYQRsnOzaO9s4+HDBzx79oQAf18a6mvpbm+ju6uDosJ8+vt76e7upK2thb/+7QfyC/NoaKpHMoz/57t/YME3X2J08jinzlqQkZeFyy03dPR0MDU3xvTUCVTWrySvOAdv/1scO3EED193jpsbsXD518z58hPem/YBH86ezJTPpvHpN3MRhALmLPyUCTPG8+HHExUAI4P3p77HR3Mm89GcyUyYMZ6JMycwYcZ4xk//gA+mvc87E//I79//D96d9Ccmz57EjM8+YtLMD5j88XhmfPYRU+d8yIRp45j+6WQWLv2CWZ9P46NZE5gwbRyjfgmRAZk0ewLvz/yAcTM/4L2Px/Pex+MVZu/XjLITgQogFal47ViplLuixE3ZgB3K50s/RhDsmfHFBGR2Yb6YsDT98/G8N+0/mDp3rJl57FIAEH0QBEcWrfmSOV9NV/xNVLxliI/9xTkmzByHvSDw3vQ/8eepf+TPU/701muNAoZRsEHgqIxJWdIkPn67D+Nta8K0dxUARYp5teeDKe8iguYSxf0V79vUme+xcNEnqG9fy4FDu1Dfuo5DR3Q4dESHPXu2Ymt7loMHd7Nv307262phbnECMytjYuLD8Au8hfstZxyd7LG2sSA3L4PSskKqa8p5cH+Ivt5uYqIjcXa6QWhgAMFBAZwwMcTQxAA3D2csz5zimsMVztpY4uHpQkZmCnX1VQze7aW7q42B/m56utuprxMbdTNTk6iuqmBwoI+7g/08//4pjx4+YOjeIDXVlbQ0N1JRXkpba7PcnFtYkEdDfS0lxYVcsbOlprqSvt5uhofucn/4Hs+ePmbkwTCVFWXExkTJ8bBD9wYZeTDM0L1BOtpbZcDQ3tZCS3MjtTVVFBbkkZaaTEpyIjnZmTLjkZOdSXFRAa0tTbS2NFFcVEBOdiYlxYV0t7fx7NFDWev/8tlTHj+4z73+Pu7fHeTpwxG5o0JKSpJ8DJLR+i8vnss/lwZ+5bhXKdJVOXXov374yxtpT3999VKWUEm9EmP9D2NjTCV/hmTClq4rAROpt0I5qUjZaC0d/7YlAaW3RbYqMx7Kg77ErEhRsMpD/K+BhN9iQKR7+LalLBF7W4qUcs/G2wCSMoiQgMTYJT3/4+sXvwATyoDi2aMHclP1YG8XvZ1tdLe3MNDTSWdrEw01ldRVldOt3Ul5cQGJcdH43HLH1cVRHMZSwP7qJdr0X0GBgLBSZBIaWAT2As2CwD8FAV0imcQTUW/eIibfCEMgCD+xlBoRFKwEQQcuOlzgouNlNPZslxkDIVLcORaGkHeIBUQpVJv+K4zwHY1k3TcsN0R37elVdDC0y5GgXXt6lRqmBxWgop8VmzfLfQ4r1dVYvVUNle1b6NZqZ822TazepkrXnl7WbN8gG3pF0NCvtAZlINGpM0j7gaeokcMGTTX5Pe03OIiJzWm5cXq/0SEOGh9lcFOqzEQMrY3gsJmRYre+Wi6bu7shkZFlbviHBPBo0VUef2vL8JoghtcEMbLMDa/bt4iNjyG/MI+snEyqa6soqyiluLSIkrJiEpLukJKWzKNFVwkJCSI9PZWUlCT8/X25p3qHwU2pZGdnEh8fy+NFdjxc6kRLcyM93Z08+u4awyohpCQn8vhbW4bWRXHD6SYONxzl2NihtREMq4QwsDkbkzNWohFcLZ3BTakyoLAXBAbVMhlUy5TBQ79GISbWZzhxxlJkIhR+iX6NQgxOm2NkeVq+D33byunZUY/h6TOi/Elh2DayOKtIvBLBRIQgsP+E2Hatvu/AqNRN/xXjeE0kughDCm9DCbLZWmo0F0YUYLgGlmuoiKlMsbBq+3qEIdiktUUExKFgghe/4+c3/hY1D4l+iHXa22FAQGXXVjbo7OQogWjo72Hb4b1oHtqLuq4Wajrb+D0/MYcB9hzdz4Hjehw7ZYj1FRs69j+gBBWOGOsjAKaWYlO2t68bt/3csXe4hMWZk5iYGWBzwQL3Wzdp03/F5avnOHvuFG36r3B2u46b5w069j/Ax9ed3Jx0ykoLKCnOIyU5nsiIYGKiw0hOiiMtNYGc7DTKywqpr6ukvq6SutoKGuqraGqsobmplorifAqy08nOSCYrPYmkO9FEhgUSGxNOVmYKFeVFREeFcsvLlfMXznDT6Rq+frdET0RNVTXNjWLCSFxsNAl34sjMSKOkuJDUlCSaGutpaW6ks6ONB/eHqK6qIOFOHD3dnTQ21HHzhgP+/r7ExsZSXVuDf3AQ6zZuYOU6FabPmSXuHs8F/9Bg/EOD2ay+hZKyUqoqKhHegeL8Au7ExZOdnUlGVjplFaXEJ8Rx0/kG/oF+XLp8kbSMVC5fseWszRmOGhzB6qwlwaFBxMbHsHe/DjbnrbG5ZM2Cb+azRnU1gjDAerV1HDY8xKJl32Jrfwm765fZulODlWtXsGGLKvv192FsfgJB6OHo8SMYmhoi7vRXsHHrRmZ/PptFKxYhCBnM/3Y+gpDD+CnjESzB1MqUvfp7Wb52OarqqgjCkGKXfAS7q5c5ZniUxUu/44q9HVs0NmNiaoyXlydlZSWkpCRRXV3Jg/tD9PZ0iakrTx+LSTKN9Tx4MMxPP/0XL158j4ubM5/Pn4cgDPHNkm/ZsXsnew/u4+ARPbwDfDA+dZI9B/bi5O7MOVsb1m9cw379vZw6Y8ay1UtIzkjE8rwFG7duIDU/DTMbcz5eMJtJcz5i8idTmDp3OlPnTue4lTGS3GXCjPFM+2wqsxfMYvaCWcz7di6LVn+L6rb1rFZbxZK1i/l6xUI+XzSPed/O5bs1i9iouYGVqsuYu3A2U+d8yJTZE/lgyru8O/E/mTN/Bqoaa5i7cDYzPvuIyR+P56NZE5gyeyKTPx7PlNkTmfH5VCbMnsgHsyeK1PhMEJmgBkYjXkMZTWqS2CGpfVpZzuPOlHnv868kRPO+m4EgeDH7q8m/eox87Dcz+GyhVLzmy0efjGf6vEmMyq9+Kc+aNe/DtwALd/406feILMpzBGGEdyb94Veu+9uJTOOn/on3Jiu/3v1XHr9teSF6ZuwVzNEAgtDB+Cl/ZPonEtgK5bMvprJq7bdo6Wxhs7oKx4310dffzY4dm/D2dsHE5ChmZoYcMziIwXF9TlubEhYZwG0/d8wtTPALFONdHRyvUN9QTVZ2GkWF+dTWVBEaEkR0VAS3PT24fu0qF23PsXmbGuanT2J9zgrjk0YYGB3hytVLBAb5UlVdRkdnC3W1lfT1dvLg/l0a6qupKCkkJSGOwoI8+nq76evt5sXzZ7x4/ozeni4yM9KoqiynrbWZ598/JSI8lNiYKKqrKigvK6Guthqnm47k5mTR0twopyw9efyQhyP3qa2pIiU5keqqCjraW3n29DGvX71g6N4g3V0dMqvQ3NRAXW01ZaXF5GRnkpyUQGJCPJkZaRQXFVBZUUZWZjq5OVk0NdbT1tpMaUkRuTlZlBQX0t/dxctnT+VI0lffP5NBhNSULSUtKZfOSbvu/O//8D//+Ls8vEoshNRe/fe//SibmZX9CD+8fMHThyMyyJA8Ej+8fPGLgjjl4V+SVEn+A+U2bAnQKA/x//XDX3j1/TNZqiUBAQmAjGU2pPNLgEqZ7RjruVD2bkiMiTJAUWY9fk2u9Ft+CckbMXYpG6/fZroeK2v6NRCh3BExFkj8+PqFXEQ3lpWQlpTkpGyuvtffw92+bu72ddPX1U57cwMNNZXUVJRSVVZMfnYGkaFBuDvfwOuWK4I13HC8ir+fFxHhQQgqIhAgVhB3YUegTf8VCxbO49vFXyEsgvl0iD9rkMI/CkZz8BeBoAHXbl3n+JmTojTKHgRrBWh4rgARisbg8TynTe8FJnjJ7Ejn3nuyJ0FqjZYiR2V5kXanQpo02jYtrXU7tongQAFEpFbqZZvXoEUCnTqDaJAh9xOs37ZR/tqt3SnKvPResGjNElTU19Ou+5jVm9fKcifJgG163hL9kwZ0a7XSr1HMsdPG6Jkck0FE39ZSsXhOIfPZtl+MCzW2PsU91Tii78QQGR1BWEQoD1Z6c391ANccxI0ij1vuhIaHEBQSSG5+DvmFeeQV5JJXkEt8Qhy5+TncXx1AcHAgjxY78HCpE8nJiWRlZfB8niElJUVkZWUQExPFnTtxlJWVUFFeSnR0JA9WevNgpTf31sdwd0Mi1x0duKcqmqlPnbXC8tw5rO0uK8CDCBKkzySBhwH1fPEenLOmX6MQ47NWnLQ5y0mbs3IilViwV42hxalR2dP2SjmlSmIjjltay48NT5+RPRLS797AypqDJ80JEQTadR+icVCfNv1XzGGASTzhd/yMI9aspIL5dMjG6uXqa8W/yycikFi6ZTVLNq96k21LgY27NUTAESj+bbfpv8IZSznxSzJVr9PejtADG3R2Yo47WiSgSQq7DfXYcXgfajrb2LhbAw0yMMEL47MnMThthPm5U5w6f5rT58ywxJn5dDCO1wSH+RIc5gslAg437XBxd4CfBezsz+Pt68at2y5cvyGGCVy/cZmgUB9u3XbB1cOR6LhQ8vMyqautoLmplrLSAtLTEklKjCU5KY7kpDhystOoKC+SQUNjQzVNjTW0NNfR3FRLa0MN1WVFFBdkk5WeRHiIP65O13F1cSQo0If4uEiSEmOJjYvgto8HtpfP4eHpzFX7SwilxSV0dXRSUlwoa3kHB/rIzEijprqSpsZ6WluayEhPJTQkCE8PN/LzcqiqLCcyIozIiDBCQoLYvXs3py0tcPFwZ9VaFbZr78L60gXMrCywc7jGeTtbYpMS8Pa5zf9j7T3josrz/N/zunvvzt5J3TszPU6PnWxT292GNisqJlQEA6IiIiIioiAgOeckIjlnBERykAwqQREkShAkCCiYbe0Zd6Zndv573/fBqXMoGGf33v3vg9+rqapT51QVJf39/D4pPTOD1y9f0dHWjvAzeDr5hLt3m6n8UWlhAAAgAElEQVRvrKO6toqYuGhCwoLx8HJH+9ABbOysuX6zFhs7azy9PXB1d8HFzZnc/Bw8vNwJDLqgGDArEYQxvlm2iNTMZBru1HHC+Difz/uUkyYnMLc2Q1NrN8eNjqF7XIedmmqcNjulGEibEXeVJxTDq7JUJpU1m9Yw75t5HNA9gImFCfO/nY+U3CQ+vw1BgK3bt/C738/is88+YcGCefj4eHHtWrEsc6goL6WluUluzn00Psqj8VHefP+KkeFB0eQ59hDBBMLDQzlyVIc161ZjYHgcSysLgiNCSM1M47CeDhu3bsLvoj9LVy5j3qK5nDQxZOnKJZw2MyYyIZL1W9Zj5WiF1wUvTpieZPmGlezR2cey9ctZvXktR08dIyolhv1HtfjX333Ih7M+YNZnv+XTeZ9w6NhBLoQGcCE0gJQryUQlRmLnaouNszXegV64eDtzzEiPw/qHMDx7nO2aW/hq2XzmfTuHRd8t4NP5v2f+4i/ZulsVLd29zP3mC+Z9O4fffzmL/+sX/we/+v0HfL7wEz769FfM+eYLFq9fxtpdG1mjtpYVW1Yyf8U8Ppr7G4SrIAiRfLzgN0wV2N1CECr5auVUq/KCpZL5eabnQSque98w/V95FXz4YtFv+WKRBApCmfvtx4rb7z/nTKZALLjz4XdzPuSXH/8LIrsyphjc3/5/HPr/K0DwPtAx01sxdfvjOb/id1/8Kx/P+RXTmQwREH30yc+ZNVtkSlasWcSO3RtQ19iModERnJ3PY2iow44dm3BwsMTS0gSTMyc4Z3kabd19RMYEk5aRwIUgX/wueHHmrBEens4UFefR09tJedk17nV1UFSYT3JSAqFBF0lOSsDR2Y6gsItcvBSAlY0F7p4u6OgeRO+YDl7ebtg7WNPe0UJvTyetd5sYGrxPR3sLr58/oTg/h9Jrxdzv6+HxozFevnjG3/79LxQV5pORnkbT7UYmJx5xv6+HzIzLlF4rliVVJcWFpF9OJT4uRkxJ6mijrbWFxoY6Ho4M0dLcRNPtRrlD4snkYyYej8vt1x3trWJEa0cbXZ3t3Gm6xbWSIq5kpnM1K5NrJUXUVFdy+1aDDCYaG+pobKijtqaK0mvFohRr8AHPJyfkIffFk0nGhodkFuL55MS0tuofXr+SZTTfv3guMwtSLKzyoP7D61d/J8uZOewqJz8pswjSLr90bemakuxJAg8SGyLt6kuPS0BDAhPvk/woy6mUh31lYKHMErwvHel9EqOZCU8z5VFSYpX0uSkDh5kxtsr9EtJzlGNg3yevUmY3pGu/D2CIwOgN796+liVMf/rDm2kt1srgQjpOmY1QTm2SvBJS5KsEKoYH+hi838ODvm4Geu9xr/0ut+tvUFMhFlFdK8ql2+ANfTpDREYEi3/L3oEBqQgT4u6s0Axv+QBMBHGHdxiED8CGIBEceCCCj2eiYVWYDba+DuJw5gGCjXhMt8Eb8W/7OwWYeCYyEXMZpvv4a5lZkFgHOV5VyZcgmqGnMxQSGJDWRk11Ob6VRAHyBFQ0tsiSJ0kW1X+wj17dcdQOqMtRrxvUN9OnM8K2/Tu5f6ifHdq7CcKGHr1JNu/ZLr/GSUHAxNacwb23xYhTK1NMHc5j7mwjN1EP7r3NKSvTKQmPwiNg7mzD2OZ0ohNiiE+M42pOlqIkLoUnq/xl4/X4piQmV18gLCKUibUhTK6+QG5+DoXFBRQWFzCxLoxx1RQm1omy9IyMyxQVFdDQUEdDQx3Pl9rxdIUn8fGxPPvOlcrKcsZV0xjbnM7otmwebs/H3Oo8phbmWNhaM7otFwc3F9x8fPAOuoidhztmdrZyRO3w7hqG1as4bWuHqaMjZ+3sFH0XZTzcns+QxvVp4GFYvQprVxeGNG5i7mDPWRtrzOxsOe/spHjMHVs3b2zdvLFwcOW0lR1GFtaYWNtjZu8s90z06YxwwsJKZCSOjKJ90pgDJ0+ieUwPzWO6fMBbUb70CoRbYhiAcFX02QivQIhUArA+oKoojFM7sEtkJt6JCWOSn0ICCPsNdZnFMxlEqB7QRPWAJlsP7UPtyAE2a+9BlTr2G+qifeqY6Ok5qYex9VkcfF2w83TEyOI0RuansHa1wcXbGSdPR3gmoHP8MK4ejqSmJ3I1N4OAiz50G7zhQpAvMfERhEcFEx4VTF7hVQpLcunWf4mPvwdevm5Ex4VzrbyQe12t3OtqpaO9mbstt2hvu8O9rlbaWptk+dLNG1U032mgr7eT/vv36Oq8S1fnXfrv36O7vYXWpgauV5fJLERcdBh+vh7Y253nQoA3fr4eJCXHkp2TgYenMxGRwQSHXEAoLblG0y1xZ7yjvZWa6kraWltk9qG35x6l14pJv5xKakoSVZXl9HR3cb+vh4z0NDnhJCwsDL8Af6LiYnH39sLBzYWIuBiiE+M5b29LSmY62YX5FJUU4+7pQUlRMYEBF7hRXUNBXj7h4aHEJcRSWV2BxXlzUtKSiUuIZc8+TdIzL5OZlYH2oQOYnjvL0WO6nLMww8zcFF29I3z6+e8RhGa+W72UNRtWobZ7G0FhgSSnJ7Jrzw5++euf88X8zzioe0AsHRHGMLc2Y88BDVarrOSTOb9n0bJFoCMgCKUsWraIZWuWKQZS0S+wasMqPl/wORu2bUDnuA6LVy5myjvRxcatm5i3aD7HjuuxZt1q1NS2kZAQR33dDWqqK6mtqaKluYnWu8203m1moL+PsdERHo4MMTY6wvNnT/jrX/5MS3MTBfm5JCUl4OHhxo4d27G2tcLByZ6TpwwJiw7n2evneAf4sHbjOr5bvZxlq75j156dfDb3U06aGHIlNxP9U/q4+bpxs+kmRwyOsHTddzj7umJsacLhE0fYsGMTl2JCOHziCL/57Lf88qNfsn7LOnRPHEHryH6snaxIuByP3yVf7FxtOXnWEEt7C06YGHDUUJdDxw6ya99O1m1ey56DmqxRXcm8b+fwzYqvWLdlNWs3r2LXfjX0jY9iYHKMNaor+XblIpavX8rqTSvk25/M+5glaxejqrkVlV2bWLtjHUs2LGXhqgUsXDGf+cvniDsFckldLcqRqNN7GqRSNyk9ShqOxVbruUs/ZsFyCXj89wzMn3+lXDb33xn+QRDe8X//5v+cGtx/Br/55Bd/Bwam4lqnlih3ksDPML+e/XOl1/H3Mqppr/VnyMdKUqiPPv2lQuKkXMA3lbI1Z/4slq1cgPah3SxZNh9BeIWnpz1+fm6Ymxtz9qwh58yNMTipi4bWTmLiwyi6lkNSahxunk6cMzfB3sGKlNQEyitKaKi/Sem1Yqoqy0lJTiQjNYWoyHA8vFzxD/LD29cDNw9nfP29cPd04bzVOS4G+ZNfkE3TnQZGHw5yv+8efb1dDD7o41phHikJsRQW5NHV2c7rVy94+eIZ42MPuVZSREV5KcVFBTwYuE9JcSE6hw9SXVWBj7cnAf6+dHa0UVlRxqWgQBkstLW20Hq3mcePxujqbKenu4ux0RHGRkd4+mSCgf4+CvJzudtyh9a7zVRXVdB9r5NbjfVUVpRRUlxI9tUrZKSnUZCfy80btdy8UUtNdSW3GutpqL8peynKSktob7vL2PCQ3FQtsQPjI8M8Hn3Is4nHPHk0Pk22JIGEf/vhrZzGJDEG0kAuDatvX738u4F45tCrLE2Shn4JIChLeqSB+Q/fv5ZlTxJzIh2rHDUrgRPJq6Hs45DWTPAgDfHvSz96n7FZ8mzMXDMlWMpAQtlw/u9//tPfgQ3pWtJ7VgYPM8vpJLZGSnF6n6RpprlaGSCJn/dzvn/xVDZKv37+ZJpUaWajtQQ6lKVNyl4JqV/i2cQ4Tx+PyaVzg/d7ZJ9Ex12RybteVU5JYQ5XM1MRTCD7ShrZV9K4IAgI20CYJUpDhEpxh9aAVOYyTCiW4vC/U5QtCZYKAOGDmAY4W2QYTF0tWKuuimCiOMZBsfs7oRjm3opeCqkcrEfv6RSIUAz4EnCYAgpD02ROUsrSzHK4Pp0hGSD06D1l1faNrN21ifW7N/M3/ok+nSEGDnTSqzvOPorYvGe7DCB69J6ycfeWKaCiuPZ2rV0kYiR7MfYd0+asvSVn7CxkoGNoYSKWf+29zUnLM5yxs2B4VwUP9rWwV+8g+44d4sG+O4zsLMPJ151x1TSerPAm9XKKyAqoFYpeim25PNyezzkLM9k/8WhjApOrL/BkhTex8SL4GFdNY3RbLlFRETxd4UlgYAAXL14gNzebGzdqebLKn6crPElKSeRqThbjqmk4uzrh4uYsS5Ms7Wxk6ZLk13ioVsjY5nRs3Fw5a2PNkMZ1DMzM5IhXCVBIEqbRbdlKt29i4eggHqdexbB6FYOa9Vi5ODOkcZOH2/OnmAiFf8LaxRMrZw8RgCgAmJGFtQwiTlnbYWhpLZvhDxqd5sDJk+w9rs/e43rs0RejWdtYQQZ66JEhy5o27t3Beo0tIvvwTmTBNu1TExusu0Rpk1AqenS0jXSZzQT7DXXpPv4aTf1DaBw7KAOGjft3o8ItGUisoI29hnocMzfGyPYcJ61MMbAw4YydBdYe9rgHemHlaouprRnNrCEPbYzPnSISM/LQlqV7GVmpRMeFY2NviQq3WEoXemRwNTeDnPwr5BdlU1iSS3JaPJ4+rvhd8CI7L5PKqms03a6jve0OzXcaqK+robHhOm2tTdzrauVW4w3uNNXT3nZHBhF9vZ309XYy0N/NQE8n99qaqbteSWFeFpdT4kmIjSAk+AK+Pu54e7liYX4Gewcr/AO8cHC0JiY2nPCISwiF+QUkxMXT1nyHpoZ62luaqb9eS29XJ7fr6xjqv09NRTm1lRVcKyzgfvc9+nu6aWu+Q0RIMNcKCygpLqSyspKikmKS0lKJjo/jrKU5p8+Z4uzpzhmLc9y41UB8ajIxcbG0d3ZQW11DSlIySXHxaO7WYM6cz7lWVkJ5ZRme3h5Ex0bh7etF4+0G/AJ8WbhoAZ7eHsQlxHI5I42AQH8yrqRjY2eNMBfsnG3ZobEdtd3bcHC1IzMnnbDoEIxNjbCyt2TpysV8NvcTBGGYL+Z/hiB0cczwKMvXLEMQXol//IQiBGFYwTLcQjlqVIx6fYXeST1Utqow75t5/PbT3yIyEWMs/PYrlqxYSnxiHMYmpzAw0Bd3Mwcf0Hevi7bmOzx6OML4yDDdHe086Ovl5dMnvH3zmh/efs+j8VFevnjGyxfPqK6qwPycKWFhIWRnZ6Gvr0dSSiIlpcUkJiegfegAazeuw8bRlu9WL2f3Pg1qG25g62xPQHAgB48eZtHSb0i8nIyrtzvb1NWwtLPCJ9CPmKQ4ohJiOHL8KBu2bmL95g2o71dnp+YODuhoYXj6BKaWZ7kYGkh8ShxO7o6cNjPGy9+TkMhgLGzMsXO2xeTcafYf2ofq9k14+Lph52bNiTP6nDpniKXDOcztTLF2tsTOzRpj85Ns19zCyg3fsWPvNvYc2s0W9U0sX7+Uud98wVfLFzJr7sf8y29+ykdzPuLDTz7k4/mzWLRyAR/P+w1zvv6Yjz77GbPn/pLZc3/Jx3N+ypwFH7B0lZjAtHr9XKYzC9IwnqEEIiRgEar4nUnHScf876zEf3D/PwYqv/z476VMs+f9KxPM5vdzP2T2vF8jCD6KXohYPvjdT/jV7H9RGLengNNHn/1CkTrlw28//+k/vN5vPv05ggAfffaL6UBl9s/59eyfM+uLDxTXzODzr2Yx67Nf8sFv/xlBCGL2nF8jCM1s26HCL//1n1m7file3s7Y2VugtmMT1jZmmJ834ZCeFlGxIdTfqqGyphRvP3c8PJ1xdLIh8KIfZeXFNN+5zaPxUSrKS+nsaCMqLBQ7W2viE2MIiw4lJCyI4NCLePm4k3o5ifCIYPLyrxIZFUpuXhb997vpv98tF85lpiVTWpRPdVUFt281MPF4nOfPntDZ0caN6zUMDz2g9W4zI8ODxMfF4OXpTk52FneabpF99Qq3GutJS00m+NJF7nV10H2vk4b6m/JzpBI7CUBMTjxi8EE/qSlJlJddk9OYerq7ZN9Dedk1sq5kEBsTRU52Fq13m2VGo621hdu3GmQQca2kiKbbjUyMjfLiyaQ8fD99/IiJsVEmx8d4NvGYibFRXj9/Ni09Sdppl5iIf//zn+TeB0lCJEl7ZkaWSp0M0pCtrN9XliIp+w2UW6glSZMEAiQwIQ3HyiDi7auXsldDAh7SUgY8ynGyykBAGsz/M3O1MlvwvmbpmSBCGSQoJ0UpswfKPhLlluv3gQjp81eOvVWWZEngSXkpPy51PkgpS88nH8nt1N+/eMof37zi3374nj//8e00huJ9pmsJREiAREpvkhiJof5e+u510N7SRFPDTfp0hrh1s4aq0iK6Dd5QXJCNoAGoCCIQ0AZhm8gSCF2wdOViUaqUqAAFeqIURBC6mLd0DgJiLKYwG0rRQM/cgMWbVtKt/1IEEkaK49sUpupX4k6xJGeSfQmKIV1iEiR2QZIuTd0/pMQ+DM0wXA/hIwh0679EZbca3fovWbNzIz7CVP+DdJ7eo4/ZuHuLaOZWmLelhKc121XE13VklJ0HNWRPRr/2PbSOH8LS1Q4LF1tGdpYxqFkvMyXHzp5kWL1KNBjvaZSZFI0jWgzuaeS42SlcA7yYXHOR4IgQLmeJzMCQxk15uH+4PV8GEGOb03H1cmNcNUU2PUsAQiyty+XRhjgmV19gbEsmcQmxpKQlExkdwcSaSyKQuJyMpe15LGwscffxmDJK7yhmbEsmD9UKGd5dg7WLI8O7KnDx8xUlWuctGNzTyOGTJ4lWdEWcsrbhlLW1CBR2VXDe2QlLJ0eGd9dgZmcrm6yH1atk+ZLc0O3txZDGTc7ZOzC8u4Zztg6YOzhh4egsA5nBvbc5aW45nYE62Ieh5Xn0zc6ha3IGHePTaBmeYP8JffYZHGOP/lE0j+nya17xM96xW+8Q2w/tQaiFjXt3ICQqYogjFSBiDLZr7RTBRLMCYIAY99qlYDPewS5dLb6hl01aGqjs3cUamtm4fzeqBzSZyzC79XXQOXMSG4I4ZWMh9psoPBsO3s64B3rhH3YB3xB/hVzvKT16T/G56M39ww/wDfQhOOISwRGXcPVy4bSZMSeMDThtZox/kB8Bl/yJjIvgan4WmTkZ9Gvfw9nDiYH9reTlZ1FZUcKN65VUVpRQWJBNUWEO1VWlNNTXUl9Xw+1bN2m+00BLcyPtbXfo7emg//497vd1Mdzfw0BPJ3fvNFBVXkxedgZXM1PJzEgh/XISiQnReHo44+buiKeXC+etzPAP8MLdwwmhpKiY6zW13Kyppr+nm7evXjJ4v4/xkWE67rbwxzff82ziMa13mijOz+N6VSU3qqsozs8jLiqSgpxsrmZlEh8fT0vrXVLSL+Pu7YWdixMefj5o6RxCmIXcFREZHcW9nm6KCgoJCwml7143+bl56Ogc4lJIEA236imrKKWwuABvXy8Cgy5g72hHRFQ4xiancHZ1Ijj0EjFx0aSkJZN6OQUj4xPs0NiOptZuHN3siYwLJzwmlIBLfggCxKfEsl19K4uXf4MgBPHlwi9Ys2EVusd1EH4Cwhrl0q8ixfBXiSAU8fV3X7NWdS3aR7URhB/Zc3APa1XXoqmtyUG9gxzUO8h2je0IwlW8A3y4cDEAPf2jxERH0tPdxaOHI7TcvoUg/MjY4CCdLS003rxBd0c7E2OjPH40xtjoiAwkSq8VU1iQR27OVQL8ffHwcMPKypL6xjqu5mShtnM7ickJmJw7g5W9Ne4+HgSFXeJSRAgxSXGsU1VBQ2sPp0xPs2n7ZpatXs5XS77GLygASzsrnD1d2aauxuYdWxGEXlTVtrBp+2Z2aKihun0Tu/bs5NRZI4IjLpGRnU5KRjIJqfHEp8SRdiUV/yA/ki4n4nfRl4uhgVwMDeRuZwt1d24SkxKJf4gPfsHeWDlZcOyULpoH1VmjupJNO1RYvOprVm9awbK1i/lu3RIO6R/gzHljTK1NCAi/wJFTR9l7dC9L1i5m8dqv2aK+ngVLPmelyiLWbV6C6vZlbNz8DavXz2Xl6s9Yu/5LNm6cz/oN81ihMFBPX1LalDJrIPVG+PD5ovcZqqezC9O7GcQ1f+ksvlqmnOA0Pd51+Zq57znv9DXry1/JPy9cPud/AMj48OtPfvIP38ffv0cxJUtkNob56LNfKAGUv/Hpgo+YYiVS+fC3P2Wv1g727Ffjq2++wMzCmOCwAOYv+AyNvWpo6+5DVU0Fw1N65BZkUlyaT1BIAHHxkYRHXCIqOozIqFBqa6rIzblK9tUrVJSXkp6SjIe7K2dMjTltZkxQ8AVCwy/h6u5ETFwkIaEXSUlNwNHJlqLiPHp7Onkw0EtVZSk11eVcryqnqqyEgf4+ujrbGRoc4OWLZ3R2tJGfl8ON6zXU3bzO82dPqK6qICw0mLjYaFKSE7nVWC+nM4WGXJLPcb22WjY/19fdkE3bkxOPmJx4xOtXL8jPy6GwIE9OfGq920zT7Ubq625Qeq2YuNhogi5eIOtKBl2d7fL5pO6JptuN3L7VQE11Je1td+Uh+/XzZzyfnODJo3HZSC2ZqiV5kCQjkoZu5WQiaaBXZgaUWQjlXfWZIGJmNKoERKQhXrldWhqUlaNhlVOb3r56KQOGt69eyj0XyqlSymbsmQBhJqugzES8T7b0vucqPzZTPjTTGzETVCknWv3HX//yd+lSMyVN0vWUAYRUEqgM/pTBk/S7fPn0CU8fjzExNsLj0WEmxkZ4NjHOq2eTvHn5TGYYfnj9gndvX/PnP76VlzKIUAYQyi3XkrRJMlxLDdaSP+JOYx3VZcVyH0NRbhYlhTnQJiBoQJ4gIPRCt/5LsTdim5ig9DPeiWETUpGXAWLiTQCiR3A2aB7bx66jmqKMxEwBOGIVO75mU56In/CjvBsrAQLZx/AeoKAsWZoGHBQMhJzodPQxq7aJ7dMSkyHFtvbqjqO6T/RAbN6zXfY5qFKndM0huvVfsn7nJlR2qcrn7j/YR//BPrE8bu9tbL2csXJ3wNThvGL4LxOBgAIEnLIyRd/UCK3jOlNNz/tbOW52Cq9Loo/hySp/EtPE4rnh3TWcMT8rMwGidyGGcdUUxlVTcHJ3ZnSr2Eis/N+JNZe4cMGfTkEgNjaa5NQkHqvEiM9fH0FmzhXCosOxcbRVgJNc0dewq4LRbbmMbcnEO+iCzIZIvgddYyMMzM7KrIHELpyytmFI47qiL0LRxi2XzrVgaiuW0SkzDuJncx07D3cRcKhXYe3siqWDE2Z2Dpy1EQ3czBI45+CEmYOD2Jh9oFP0xChYCSMrK05YWNKjNwlLBboN3nDgpAH7DI4xzFxR1gRo6uuwQ2cfwivYcmA3m7XURfAQJIKIzVo72bZ/x1Ra2I+w/8RhBMQiOintaZeuFtt1tKBUjHfdsE8dVerYcnAvakcOMJsJsZn69An0z5lwwtJUlAceGcXF3x3/8EDiMxLJvpZLVsEVQmNCCAjxJyoxksycDFIykolJjCY2KYbLWWnyvGVy7jTnrMxw93EjNCqE1MwUruZnkZiWQFR8JKmXkyi5JvZDZF1J40pmKnm5VyguyqWkOI/Cgmyqq0q5XltBdVUp5WVF1NaU09baRE93O50dLTzoFYFEf68IJG7WVlBbVUptTTnXaytISowhIvwSySlxRMeE4ebuiK+fBxeD/BCyMq8QHRlFT2cHL55M8vLpE548Gufl0yeyRvfZxGOG+u/T1FBPbWUFdxobKMzNoTg/j9TEBGJjojAzM+NG3U0qaqqxdXTAwNiIi2EhGBgbsX7zJmKTEykqLyUiKpIbdTdxcnAkK/MK9ddvkJeTS1xcDJcz0iirKCUtPZXe+z309ffi5uFKWEQo61TW4u7pRmZWBmfNzuDp7UFyahLunm4I34CHrxsGxnryOnbyCIIwxg7NrQhCG0ZnDTAxN8Lc5iznrM9gYm6E+j415n39hQIwNDPVqCztYudxQPcA1k7Wisd/RBB+xNTKFO9Ab4KjgvG64IW5rTmpVy6TX1KgOEbUvD8aH+XJo3EGursZvd9Pb0cHHc3NjD54IP/P5vGjMXlndmx4iOjwMCJDQ+hob8XfzwdbW2tGR0fIzs7C2NgIT28Pzpqd4VpZCfu09nL4yCEuBAeydtN6tI4ewuCMEV+vWMI/f/BT5i9ZhP5pQ7bsVuOMhSkXwy6xQ3MX//LLn/Lx57OZs3AuP/3w5yz49iu2q6thammGb6AfgSEXiU6Iobi8hNr662TlXSUjO5PymgryivPJK87HN9CP6ps1NNxppKaumqFHg6RdTcU3yAfvQC9OmxujprmddZvXsnzddxwx0GH1xlUsWbWYuV9/ybI1SzGxOE1QxEWik6Jw9XfD0Owkjt4OOHnZ4xPkTkCwB1o66uzR2oyVrRFWtoaYmR/BwFCDQ4c2snfvSgTBB7Vt37JZ9WvWb1jI2vXz5WH5q29++54Berpk6NP5v0QQIvnXL37xnmN9mDX3/fcLQiJLVnzCN9PARCyLl08V2H2niJf9aumn/yMgYbp0y4cvvv6V0u33+SJCZ4CJmalWkQrgIBUEKscYp/LJ/N8wFbFbydfL5mFiboil3VkMjPWwsDUVBwbhFQeO7OXAkb3oHT/E5cxE0jKSCLjoQ0xsOMkpcbh7OGNrd578vBxKigvlxKLcrCtcDAzgytV0wmPCKCktFBmIyBBi46PIzsmkqDiPkNCLZF5Jo6uzlZ7uDurraklNSSA2MgxXRzv6ersZGx3hfl8PL54/5cnkY6qrKsjPy6GxoY5nTydpb7tLYkIc6ZdTsTA3IyQ4iKHBAS4E+BEWGsy9rg5u32qgsqKMnu4uGupvUlJcSGFBHk8mHzM58YhH46O8++MPXCspIjUliYb6mzTdbqTpdiN3W+5QX3eDrCsZRISHEhsTRUF+LnU3r9PS3ER7213udXVwq7Ge5mJgUU0AACAASURBVDu3ZZ/F+NhDXj59Mo2FePJoXI5zlcCFNJRKA7lk+P33P/9JNi2/eDIpr9fPn8mMxUwPgHLxnAQ+pMF2JoD465/+7e9MzZJESFmuM7087ftpYEECQMr3KZfCvc/QrAwO/quo13+UujSTYXhfzOqf/vDDtDbv6alJU2lQymyO8ueo7KlQjrdVfq/SZ6UMniQZ2KtnT5kYG+HRwyHGhh8wPjIoAwllMCBJnP7w/Us5AlZiIGbKmJ5PPpLXiyePefRwiPGRQTn2tbujlY67d2hvaaLj7h2G7neLMpA7jdy6WUNN5TUEHZFJwEYQB38TcCAAbfLEcrh3iEWaHoh/T36GuBwURXRCKYeMj7B29wa5SVowU4AHEwWT0axkqlb0UkisQ792z7S0pamY16nkJNlQLcWvKvVISMzB/UP99B0ZRe2gFlu1NBXnnfJSSHGwyv0S/Qf76NGbJBEjucxOAhCSBEpiG3wEATtvF0a3ZWNia46PIHDC/DTG1maYOVph6WrHScszCjnTHfoP9rHnqLYIQrTacfB2ZXLNRcZV0/Dw9WRk5zWGNG4qGq2zcfF0lX0SY1sy5cSk8U1JjG3JxMXNGQcHO9nbEODvi5ubC49VYkhIimd8UxI+F3x5rBJFYlqSAoikkZyRileAj7zrL90/ufoC45vEiNhBzfopI7RmPfpnz/JC0Ylx8vx5TOzsZfBgqZAuDWi1y+V8sidEs54H+1qUfBItmNvbYW5vh5WzE/Ye7ti4unDe0RlLRweGd1Vg7eqCjZs7Nm6u085j5mAnA8JT1tb06o5z7JzZ9AZzgzdo6B0RGQdEf84/8TdRfjcgbhpvo5bNWuri93hA4Yt4hQgm3inYirfid3khA+ykkp1HD8KAwEIG5MbqUCzROH6UXXo6aOrriOV0FmcxsjbHxNYcU4fzOHi7YuPuiJ2HAwHhgYTHhcsAtffoY8KiQwmLDiU44hIhkcHEJsWQfvUy6Vcvk5iWgI2jNd0Gb/AN9OFCcAAhkcFcCg8iIjacrOwMikvyyLqSRmpKPJkZKVwryae2ppzamnIqK0qor6vh5o0qKsqLKSzIprysSJY/tTQ30nm3icG+ezwcuk9/byetzY3cUvJStLfdERuv794iOycDL29XzluZYWtnidDddY/RkYd0toq63NY7TfT3dDPyYIDJ8TGG+u/T3dHOw8EHTIyNMjzQz/PJCZoa6mm+1SgOvRFhGBoaYnrOjNDICNy8PFm5fi1LVi5HcAAzK0s0tPZhaWdDdm4OQcGXuFZcwsULgRTl5SMshISEONIzL7P/wD7CI8OouV5NeGQYRSWFpKQl43/BDx8/bzKzMrjV1Ehufg63mhoxPXeWJcu+4YDOfrbu2oSBsR72rtacsz4j0qaKFBpLOzMMjPWYkrIEIbIOYlPvhm0bxJ0VoZbdWrsVQ1kpu7V2Y2RqJIKDSLBxtkEYhpQrKQjCMJciL9HU3kRcSgInTp8UBzAjZADxaHiYP719y1/e/sDLR495+nCUd99/z/PJCQoL8hB+Dc7OjgQF+HO36TYpCfG4OjqQfjmV27caqKqqoLa2mj17NLCxscLV3YWg4IscO65HYNAFzlmY8emXn1FaXY6xxVk+/vJTBGEM/dOG6JzQIz49Gc9AXyxsz2Nhe56vl33L7Dmf8tm8L1i66jtWqazB1duduOR4CkuLqK2/zq2W21TdqKak4hpFZcWEx0SQmJZEVHw0MYmxpF25jLOHC2lXLpORnYl3gA8Xwy9yxECHHXvU2HNQE5Wt6/lm+desVFnBJrWNbNu9lS8XzWHB4vms2rCS7Rrb2HtoD7u11Dmgq4WmtgaLV37L8vVLWbdlNQeP7sXKzoQz545j63AaWztjbG0MMD+ng7GRJro6m9insZztmxeycd10FmL9uvnMHLzXrJ/P8jXSjv/0gft3X8yUFk1//PcLPnzvUL9ynQgSvv3u9/J93373KSsV11+68n3syP8ciPjPXvP7lwQgQpliZIqUHqtDEGJF/bMiSvd3c3/N7Lm/YcGSOSxb+w3Cz+BimC9nLY1Zp7qKJSu/RhDGOHh0P+ftz2HvdJ74pEhS0xPx8ffgUnAAScmx5Bdkk5AYQ1RkOPl5OWRdyeDG9RoKcrIpKswn9XISXv6eBAT64uLmiKu7EzZ254mKDiMiMoSIyBAcnWzldKaO9hYSE2JwsrPG3dmB2poqxsce0thQR/Od2/Tf76Xu5nVKrxXLTJ+UolSQnyv6jhLjeTBwXzZBt7W2UFxUwOW0FK7XVpN99QolxYWUlZbw+NEYD0eG6O25x4OB+6SlJhMWGkxOdpYcQCFJoa5kppORnkZVZTm1NVUykJGK5urrbtB0u1H2nE08HpelTN+/eM6TR+OyvEkCDso715Is6N3bN/z1T/8mpzJJu9/SkmJa/9dffpwGCKTBV9rhV05bkgZ95QH6x3d/nBaV+r4Eoplm4plpSzOlTMp+CuXB/n0eAokpmckgKK+ZDMN/VgL3vqSkfwQClMvqlOVPM0HETHnV+zwcUjTuzBSr18+fyUzBxNgIk+MPefJolKePx+QCuWcT4zyffMTLpxO8ejYpt1cr+yaUZUwS+JDW49FhxkcGGR0aYHigj6H+3mnrXksTvW0t9Ha20nm3iW6DNwTgQHVVqbhRsBSEPFE3bkmomGajirgx8RNR8jGbCYRUBdMwFwRhgiNndVmhtkYe7gXLqfMIRQpG4i1yGpMkH5JAgQQAJCAxzTitMEXfP9Qv+yGU/RLSz8oshcRwSCBBipydxTO5FVsCKz3HntOv3SMzFr1HH/OWD+Tr9Wv3oHnsgLy7bmJrLrZUqxWK/RBbs7BwscXaw5EzdhYYnT87rR1bSpYa2VGMX1CA2GKtVsjgnkaOGuhx0sQIO2d7xjan4+TuzLhqGo/XR/BYJUYEE1syxaK5zemMbckUB//t+YxtyZRNzj5+3vgF+OLg6sjY5nQm1lyS42PTstKxc3eS5UwP1Qp5qFZIVGoiE2suKUrxRIBw0uIchuZmHDtzRmyg1qxnYH+rCB5cXLBycRXZBXc3uUBucE+jyLoomqdNbayxcLCXQYSPIMjHWbs4Y+fuhqOXJy6+Pjj5eOPg5akEYhSt1jJ4E4GgkbUlRtaWCs/LJLpnz9Bt8AZV6ug2eMNuvUOM8Tm79Q4hvIPdemKz9baDmqgd3ivKnN4pZHlSl0QvCH9TmLH/BnpkMJdhVKljt74OO48eZLuOlpjmdOQAQp4IUrYe0mKXrjYq3GIbtRwxOYnOKX10TunjGuBFt/5L7D0d8Qn2I+FyAsFRwTh7OeN3yQ9bJxtMzp3mpIkhZy3OcM7KDEtbC7wDvEhMS8DO2Vb8//I7MDl3GrPzphibnsLB1Z7Uy0lkXkklIz2ZzIwUrmZdJjcnk4L8q5SVFnK9toL2tjs03a6jprqMivJirtdW0HS7jjtN9TQ2XKe58SZ9XW2MDPbR39tJS1M916vL5JSnhvpasRG7tIDYuAiCQy7g5e2q6JW520pvdw8dd1sY7O2lrrqajuZmHvT08KCnh7amJpobGrhZVcX9ri4e9PQw1NdHb0cH97u6uJKayrXCAq5evcp5ayvcvDwpq6okLiUJzQP7OXDkMCbmZgjCj6xT3cghncMYGJ6gIC+f/Nw8Av38sbe1QxDquFl/g/TMy3h6e+Do7EB4ZBgtrc1ExURSVlFKcmoSfgG+8k68BDDcPJzx8vdAEOrQNTiEypY17Nq7nbOWxorBSNF0LJeoSY3ItYpdVmmQuiomUQg/IggBLFyyUFE+F8tXS7/CxdtFAShqudl0k+TMZFx9XCkoK8D0/DmED8Q/qo2N9fzp30QJgLAUno2OMTk0TF9bO31t7byYECUKlRVlREaEIfwTlBUXUVNRjoONNfbWVvJuqKODHaeMDLG1tcbZ2ZGTJ09ga2uNk4sjV3OycHFzJjUzjQ1bN6F19BBqe9XZtHMrZ63NOWttjt4pA5y83dDS0WabuhrfrVnBFwu+ZP8hLfyDAsgvKeBqfjbX6+soLiul8FoJ7fe6aGlvo7SygpLyMmIS4jEyOU338dds27kDQ+NT6Bkcx8DoJIbGpzhmqI+mtiYrVVaweuMqNmxT4bu1y1i3eS3aRw+gf+oYmtoa7NZSx8TiNIFhF0jPuUxMcjRWjuc572DJeQdLjhocYa+2JvsPa3JYdy97D2xHdctK1qt8w4H9W9Daq4LWvvVo712L1p6V7N7+LZvXf8Ha5b9n68ZFbFRZoDQk+7Bk8e9YuuRjlq/8DJWNC1mjMo+1G+azbtNCVq77kkVLZiEIPsxb9L4d/SnZk7S+/PY3026v2TiXNRvnsmyVyD5ok8fXi6XY2NT/EeDw+aK/BzALls36hwBj3pIp9uWjz5TBURCSd0PyWQiCmBolPrcSQQjlw89/zq8+/4W8BCGWOd9+guQXWrdlJQGh3rj6OrF28yq+Xr4Q4QNYuX4Z2rr7MD5jwHHDI6RfSSHwkh+hYReJjgkjJjaCi0H+JCXGEx4WQtPtRuLjYshKv8yloEBc3Bzx8HUnINCX/MIcikryiUuI5lppIYVFuSQmxeLm7kR1VRmvXz1jfGyYmupysjMvU1Ig7vaPPhymprqS+robXK+tJjUlicSEOAYf9PPyxTMeDNynrbWF67XVshm6qDCfuy13qKosp/VuM8VFBVzNyqSivJTIiDByc66Sl5tN971OHgzcp6O9ldJrxfj7+RB08QLJSQl03+ukp7uLocEBOjvaqCgvpbzsGrca66muqiA5KYGbN2q523JnmkSq/34vPd1djD4c5smjcXn4nxgbZWx4SJYwSQO4JI2RZEF/fPO93Cb9v/7y47Qde0lS86c//MD/8+9/lUHBzOZqaWhW3iVXBgrKQ7XERCi3OEuPz9zlV955Vy6wk96HxK5I4GSmJ0O6TwIGyqVt7wMKM+9/n/n6fYZm5evMTIWSpGHfv3g+7bh/JKt6H4iQjpUkXtLvUAInopTpERNjI/KSPBHPJx/J4OLZxLhskp4JKL5/8XRay/XMMrpXzybl+FcJTEjMhAQqRvt7mRh+wPiD+wzvrhEHfg9R6ivMBR9cRM34mKgXFz5QSJb0FPKl2Yi9EEYK78RSEIS/oWt6lI37xDQkIUMhd3JQnGcA8Zw/okhLeip7ESQQMNMPMfXz0BR4UOqLmNLO90wDDz6CwCZNTbbs38OmPbtYr751WjN1t8EbStGY/jqUImFlH4biWgMHOtmps0ceqIc0rjO8q0L0QOyqYHh3DfqmRhhbm8kAY1CzngMGR9i2Xx2CBPk1HzTQxd7DWX7e6LZsjp08LoITRcfEuGqa7HXwEQRGt2XjFxTA4/URYmpTWAhjWzJ5tCFOwWSIDdPunm5iMIurI6PbcolPTeSxSoxcgCdFtJpYWzC2OR3PSxcIjo/mYkwEzv7enLG15rjpGc67OnPWzoaTFhYyABBBQAvW7u4M7r2No5ennMp03smRwb23MbWxpv9gHxYO9py1tsLc3k5s895dg4WDvaI74qb8Gbr6eePm74Ozjyf2Hq7Yerhg6+EiS6Ee7Lsjdkcc7MPI2pz7hx9w0spiCvgpAYn9J/RZyAAaekf4gLfsNdBF+Jv4Xf6At+zS1WINzTJbITQrDNZjIrD9hl6Ev8EsnslpTerHDvMTfmS7jhbbDu9HAHboaqN6YC8b9mmwaa8YEfsTfmS37kE0jxxk79HD6Jw8hq2HE9autpg7WHIx/CKhMaE4ezlj42yDb5Avjh6O9OqOY2ZthvE5Y+pQxcjUCAs7C0ytTDGxMGE2E5w8e5Izlmc4Y3kGG2cbQiKDCY+4RHRUKIkJ0aQkx8lN01cyUym9VsCdpnqu11ZQUV5MbU05jQ3XaWy4LjMVLbfq6OtqY2igh56uVm7V11JZViRLpOrrasjNySQ37wqRUSEkJEbj6+eBo5MNQlfHPbq77jHUf5+ezg6Kc3OpLi9joFs0T1eWlHA1I52bVVW0tzTT3NBAUV4ut27coPHmDZJiYijMzSEpKYmUtFQcnBy5cCmI1Ix0tHUOc/CIDrv2arJizWoMjE4SGHwJQ6OTREREUFBQQFhIKN7e3qRnXuZSSBAJSfGcPmNMQKA/Lm7OuLg5k5OXTWZWBr7+PhganSA98zKR0REc0jnI8RP6+Pp7ERUfgRiz2ssebXUEoYtN29czJU8qfc9urpRmIxljpWN7WbRsERu2bWDn3p1i87XwDkEYZsuuLQhCHZ29HVjaW2JseopDRw9yQEebE8aGlJZfY3x8lB/efs/E2KjYMjsxweToKHfq67mWn0/Djet0tLdSXl5KSloyV65kkH45lawrGaSnJFNVWc7VrEzSUpMxMz1DSnIiamrbiI+PxdbWmoAAP8IiQrG1tyE8MgxrBxtWqaxB/7QhanvVMTQ1ZstuNU6cPUVG/lWsnO1YvnYlDm5OePh5Ye1oS3xKAulXMwiNCiMhNZHYxATyigopLS+j5uYN8gsLyMrNoaCkGG9/P44e12fHbnWWrVzB10sWs0ZlPavXr2PZyhUsXr6ERcsWsWjZV6xUWcl3a5cx75t5rNm0Gu2j2hw6qs0JYwPsXWwJjrhETGIURWWFlFQUERR2Ed9Ab4IjgvD0c8fK1hxHF2ts7M3Q09+PhuYmVDYsYaPKt6hu+IbtWxejpbka3YObOHJgPVoaK0QwoTKfjWu/RGX1l6xf9TmrVnzG8mUfs2rl52zYMA9B8GHt+i9R2bhQ/v0vXytJj8Qd+s+/mcUX3051R/xuzs+nfVcWLv0dc5R8FGs2zGfNhvksXfkpyubqb7+bzbxFHzFn0XTQ8f+fOfjvrblLpyRWH37yL9O+8x/JjdoTSMyD9Bl8NO9fkSKNxX8blYr/xrJm60rFv4+3eAW6c/zUUdS1dqB7XIcDOvvR2K/OoaPaGJ7SZ8XqpRQU5xAaEcTFID/sHaxwcLQh4IIPjk62BIcEUlZaRGFBDmWlReTmZeHl405IZDDnLM4SFhGMta0levpH8AvwJjk1gbKKEq5kXSboUgCjDwcZGrzP7Vt1tLc0k5IQz52mWwz099HZ0cZffvwTE4/HycsV/Vp/+OENN2/U0nS7kbHREYYGB+jtuce1kiLGRkeorCgjPy+HO023aLrdSGdHG50dbYQEBxETEY6/txftLc08ejjCQG8PGakp2NvZcDEwgOioCHq6u2i928zDkSEejgxxp+kWFeWllJWWcDUrk4jwUFnC1dnRRmNDHW2tLTwcGWJocECUST0ckcHCo4cjPBx8wOT4GC+fPpFlpi+fPpk2eCvvaku6fWkA/v7Fc148mZTbrKXhV9kXIR0vyYpmditIJm2pv0KZzVAGIcqGauWl7A2QZFIzvQLKIGKmBEgZRLzvvvcxDf9ouFdmTd5XaqfszVCWSElgQgI9ElMzs0DuHxXNSevVs6c8m3jM5PgYTx6Ny16XibFRRocG6e/pYqD3HsMDfYyPDMrA4enjMSbHH04DFDPN16+fP5ElTu/evpaX5JOQ/BQSIyH1R0gG687WZtpu1dPT2kz33TvU11bSpzMiyo52iqwB7wRxqLIBwQbmLPoMQRgQ2Qg9xESmnyF6DJthG7UIlaB37hi7j+2lV3dcNFZHMhXpOiYObfsommqjVkiQppXHKYEHZSZCBg9KYEKOglViJnwEcWBXUd/Nln37pqRSCobjGbO4f6if2UwoXVtkQqRzSbfl3gLtHh7su4O6wiAtpQsNq1fJQ/G+4zpyR4SBmQnHzE6joaPN2p1b2bR7B9u196Kho83AgU4MTU2wdRMNyYamxjIroRzD+mhjAk9W+eMb5MvEujCeLnfnUngQE2tDCAoKxN3dlccqUfj6evNwez6PNsQRFhFKQKC/fJ68kgLC4qNk9uH4WSO5w+LRhjgRYGzN4rFKFN7BgTj7eGJqZ8XotmysXB3lxKUH++5w8pwZp89bYeXizKBmPY5envL7P+/kKAIIhYfBytkJUxtrztnZ4ujliaufL4N7GrF0dBCZiv2tOHl74OzjjYOnGyM7y7BydsDOwx1nPy98Q4JFwKNeNdUbofgdG1lbYmBpgYGlBcctzOnRe0q3/ksOnjIUSxN/FKhDlf0n9BEAdd3DCGNiypiUgKSpu589R7UQQhUyuwHQPHYA4W+irOnXvOID3vI5Y+zQ1eZnvGProX38jHfso4hdejrM4pkIIhJh+6F9/IQf0T6pj/5ZY4wszYhKTSQoJgwz+/N4XfQj7nISQVGhuPp54h96kcQrySRdScMryIczVucIxZIf+QkmxPJrXnHWxgwzW0sMzYw4a22Orbs9lo42nLE8g6eXi8ywhYcFERsTTmJCNFcyUykuyqWstJCc7AxysjOoqrxGY8N1rtdWUFKcR35eFu13b9Pf3cFgfzf3Olq4VV9LdUUJxUW55OVeIS01gajIEDIzUohPiKIg/yoRkcFiVPP12nqabt2ho61dLEC6XktxUQFtzXd4ODJEU0M9KcmJtDXf4X5fDwO9Pdy8UUt1eRmVFWVcKyygsqKM1tYW4uJiyMxMx97RjqSURBKTE8TheyFs3qqKq5cbIZGhxCbFUXO9Gk9vD3wu+HLezgr/oAASUhPJLsghIjaS02YmXAgOJK84n1NnjUlITUQQbhEaFaYY6NsQhAG27NiK+t5diJ0NeazZuEL8IyUn8lxV/JyhGBb/s26ARAXYiFWc7xbCbDhhcgJBGGOHhhrXKksQBB+SUxMIDLnA/gN7EIRe1NV3kp+fS3d3F3/4w1vevHlNe3srAwP3GRkZQhCKqKyu4FpZCUFhl3DxdOVCyEUCggMJiw4nJSWJoqICblyvobu7i7i4GLZsUcXY2IiiogLS09MoKirA29uTyspy0tPTcHV1Jjo6EkdnBw7rHUJ1hyquPq6csznHEYMjZORmoHtCly8XfYn6fnX0TurhGeBJeFw4YbFhlNWWkV2UTVl1KSWlxdRcryY3N5uyilI6O9u5UXcdX38fccdoDezYpYbK5g3s0NjJQd1D7NTcxeIVS1nw7VcsW/Udm9VUmf3FJ6xXXcdJEyOsHay4nJVOXEI0aempZGZdJvVyClEx4URHR5KSmkBaWgrxCdHkF1wlLSOB7JzLBAV74+PnTEJCCOfMDVi67EtU1n3N/n0b2a2+hk0qX6GxaxW6BzdzWGsjh7VUOLB/HZs2zGX71m/YtWMxS779iAXzfoaq6kIOHVJh165lbFX7Whz+13/Ohk0LUN32FSqqC1i+Wkx5WrJ89t99JxZ8Mx0IfPvdbBYoGq9XrpvLyg3zEYQg5i+eYgC+W/cli1d9wbzF/3WZ3f/u+nr1F+81f4srlI++/BAJJH28QHzd7Jxqzp46NpXZX83i1599iCCkKs4pgY9alq9fiiCMsV19K1b2lpw+e5Ij+odxdLZDS3svOroH2aa2mVOnDdHcq46PnydxCdFExYZhZmHCSePj2DlaERJ+kcQUMWs6OyeD1LQEruZmUHQtD/9Ab5w9HIlOiKT6ZiWuXs4cM9TD6MxJUjKSSb8qspRtbXcZH3tIT3cX3R2dFOfn4ebqzPXaSiYej1JUmMvdltv09XbR0d7C96+fc6+rja7OVh4/ekhXZyvPn02Qn3eV4aF++nq7KLlWQHVNOa1td7h9q47BB33cqrtOXlYGF3w8uZqeyvOJcSZGh6kqLcbNyR4vN2fOmZnQUH+d/vu9PHs6SV9vtyxjqqwoIyU5kdCQS+TmXJV7IqRYbMm/8f3rlzx5NC4Ply+eTMrD5ZNH49Pam5VNz8pJSv/x17/wH3/9C//+5z/x7u0bebdfioKVhn8phnQmYJBMxTML0qTzK5uUlQd15Qbrmbv6yq9ZYiKUwYSy/Gpmr8JMNkGZ1ZjZjj3zuTPf68zUJWXwIb3P98mzlFkX5dcqyb2UPwOpt0HqbJDYgT98/1LudXjz8hkvn04wOf6Qh4P9POjrZvB+Dw8H++ntaud+dyf9PV0M3u/h0cMh2Qvx9PEY3794yosnj2UmQjJdS2yDBBxm9khIr+eH1y94PjnFeIyPDDLU3ysm5tzvob+zjXstTbTcuiEOBrUg6IhFc8IaWLd+OTSLTdWCiYKNWKNgJCSzdKzINJgRKT5mAsJCMLI6xZa92+Vd/u7jr8UiL/2XUz4EpWZqWcqkzETIkqYpM7UkDZrmcVBus1Ys5VSf/oN9bDuw7+9aqSWAorpPDT0yZNO0VG43oNWO2sE98g78wP5W2UAseQYGtNp5sK8FTf1DMrDYd1xX7oSQei1UNHbTr93Dyu3b2Lx3H2gIHDlpiIu/N2NbMsWuBUVC0jmn8wTFhcqm6cnVF4hKjCQsOpSnKzxJTUvgyUpfHJ3tcHCyZ2xLJgGB/jxZ4c3otlzGVVPw9vXCO8CHyTUXKa+t5PH6CNlMPbKzDL0zhqL8aUcxIzuKuRgayOi2bIIjQsgvzGNcNY34xDjGNotleGHR4fhf8JPZDr+L/rh4eRAQFszIzmsMatYrSctGsHCwxT3AFwsHW0xtzuPk7YFnoD8Onm4ys+Ae4I+Ttxe2ru7Ye7iLBXaXgvAICMTB0wNHT2+GNG5i6+ou+y3O2dvJbeXSd2fKE/N0WqN1t8EbfsKPqOseYdcRHfH7+wpCscSGIJGNGFOwEXkiOya8g926B8SfFeEB6voH2XxQA+EVkCEwl2E+Z4xZPEP92GH+ib+x9dA+tutos8/gGNrkoXvGGD1TE3SNjdAxMkT/rAlnbWyxdffAxc8ftwB/LJzs8LrkT1hiLBcigzF3tOWosQHdx19jZHGG/Xo6HDHS56ixIYdOHEX31AnO2Jhj7eaErZsjbh7OuLja4+Jqj7OLHW7ujoRHiEbomNhwrmSlkf3/Uvae4VHceR5nPbf33N6zYWZnPLueWXucsA02xiYHg0kCJBBROYAkUESggATKWUI555xzzjmhgEASygEkgUBEA8b2eGY9hGoT6wAAIABJREFUc7N3n3tRXUUjM7PeF/V0U11dXR2A3/f/TSV5VFaVUN9QRX1DFVXVpVRVl1JXW0FrUy19V9oZH7nOzOQIo8MD9HS1iubq5joKcjPwcneirDiPhvoqcrNSycxIJizYH6G1pZPJiVkmxsYZHxuRG6rHx0bo7+vhSncnoyPDDA9dp7+vh+Gh69ycnWZ6aoLmpgZKS4ro6mynt/cKWVkZ+Ph40dzciLe3Jx9++AFHjx/BzMIUX38fNm3ZSGBYEE3tzQSGBZFXnI/3ZV+6+q8QGRdFaFQYvoF+1DbVkZmXhZXNWbz8vXFyd0YQBnDzdueXv/k33v/4AwShis/WrVEM/eIq8KYvN/Dp2o8RhDT+7T/+CVGWNPq/GMqi+N2Kt/hKdZeYxvTPIAhtWF+wZte+nQj/AAVFuVxwtEUQggiLCCY0PIiYuEhWrvyI1NRkvv76MX/5y4/MzExR31gn/jCFURxdLuLp7815B1tOW5tzVFcDQQV0jA3QOaknDuvHYHZ2GktLc4KDA2lubiQkJIiwsBBaWpqwsTnH2bOWJCcnEhoajKurM9bWVsTERXPR1ZHUnFRcvF3wC/HjnMM5vtzzJeu2rkNDX4MzZ8VW7vi0eAZGBqhvq6e6qZrCikIa2xpoaKonLS2FrKwMSkuL8fR0x8bmHDFx0UREhXPK+CRnz1mhoavJ2k3r+GrvTizPW+Hm48FFNyccnB3xDfTD1cuN1Kw0GlobuXK1h/nbc1wbHKCmpoq2tha6uzvp6uqgq7Od1pYmSooLSYiPJi4+koDLngSH+OLmcQE/PxfS0qIIC/PGxfUcGsdVUNmzHs0Te9HXO4Dqvg3oaO7G/MwxDqltwNz0MJontqKlsY1Thns5engDG9f/jk9X/ZJVq37Bpk1vsX37+2zd/h4bNr/Fl199wH61NexRAItdu1ayadPvfwIy1yj5HT5RAIVVa17Kib7Y8oF8f8Xq3/Cyq2K5LOrnMw//vuJf+M0HP+2I+Lnbmx+9BD6/+eDVBKrfrXwJdkSgEIZUOPfWx7/l96v+E0GI4le/+xfeeOsX/Mc7byDGHf8VQajjuOZhnFwd2HdgD5u2rCcw2J/k1AROm5oQFBKI9XlLNm5exzkbKxKSYnH1uIRvgCdnz5tz0lgPaxszIqKDKCrNoaA4i6TUGJLTYgkOC8DE9CR7DuxC2ACeAR7EJEcTmRBJSXUJZbVlRCdF09bRyqMnD5kYG2d6corZySmu9fUSHhZESnI83337jKHBqxQW5NDR3kxhQQ7ff/ecB/cXuTF8jVs3pxgdGeTB/UXq66qYnhpj8e48Tc115OZn0dbexNWBHkYGB+hsbaK9qZ7s5ERKcrKYHb3B0NVeaitKuWhvw0VHOy5dtKe1pYHpqQnuL91ldGSY2poqmpsaaG1pIic7k7DQYHJzsmhpbpS7JFpbmmQQ8fTrxyzduc3i/Bx3F+bl1er7i6Kv6tnjR3/XbyCxDcoMg8QCSAOysilYkiEpdya8buBWXol/XVmd8rGvW51fHmOqHOmqDID+FohYPvArn1OZRZBAhTJLsdxY/bf6JaTP4W81VivLuiQjtDIbIb2H5QVwygDiT9+/4OuHS7L06PmThzy8d4eFm9NMj48wMTIkm6mVmYKlO/OydEliIiSz9TdfP3qlsfp1TITy9Xz9cEk0VqvWykOVNJhf7xeNldevdNLf3cqU7pyYtmSJDCb+kR9xJEw0p25XeB7eUjAPbyq8DfPi/Td4hi5FosxJUwQWmiY6ssRIkp1Iw56UlCQBg1f8EAoPw0tm4qW0SJYyKf1ZBgsK462yvEkCHGgK7D1xVJY7zWhNMaV3R0xlUrAUEuMglcNJw+4+zaPs0zwqtior9PlquhqyD0DW7itW1yXQMSgI7D5+jJ1HjzJ7YphtBw+yVU1N/g5mTwzjqjBV65kboWdpwpx6u8xGLKjWsqBaj/tlT2KSo7m/NZKvV9uSnpYoAoa9hcwfbCY5I4XHa93IzM6Q41rv7somKSWRjNxMHq/zEONhFa3UxraWmNqfZf5QK7f3VxIXH0VWdhqLe/J5suYC5RXFPFrvRU5uBg83BlBdU051TbnsvVhQrSUtI5mohDgSs9KJTU7EM9BfjGG1tpQ/95vHruJx2Q83Hy/m1Rpx8/HCxddLTrGaP9iMu/9lOfnJIyAQ76AQPAICcfb25YKrO5c8vV8BbCJou/pK1K/0mxHjeUVGQvq9HzcxwY4ojhkbo2lqira5OZYkIfygkOApZEj/yI8ITbBf64gIKr6F/TpHER7DQQMN9mgfRvir+Bx1Yx3UqUOdOlQNtNjCALvoQt3IgBNmJuhZmWN4zgrDs2dJwpL9mpqYkoa6jh5axqfRN7PAwMICXYo473IRlwAfvMOCcA/yx9bNiVNnzXEmiKMGOqjShJ6ZCUbWFlg42GLr5oSduzO2zg5YWJliY2sl+nyMX+DmfonAIF+SU+JIz0iiqDiX7Jw0cnLTqaoupaOzmfaOJqqqS8kvyKKuuozmhmq6O5oZ6OviWn83/T0ddHc009nWyNC1XtJT4qmvKae2qpS05Dgy0xJJiI1AGBudYmHhDou37zA1Oc7w0HWmpya4dXOGwesDDA9d58H9e3R2tDE/d5PFOwuMjd6QC+f6eq9QVVnO5OQ4/f29NDc3UllZzvHjRxHehNOmJiQkxePi5oyHlzuNbU2cPH2KhNREgiNCEIRv0TYUo1aT0pNxcHYkLDqc6oYaDp84gnAO3vvofd58+7cc1TyG2pGD7FVVQRDCOHRMHUFoYsWqDzAxN+KE7hHWbv6MT9d+zNsf/AeiHCOI9z7+OSvCaWzZs4096ipM6c5xROsIghCF7SVbTpqe5NSZk7h6uXDJ2YEvd2zBzcMZQYArvZ2EhAViY3OOkpIiHjxYYnp2ipKyYvwCfCkqKUQQsjA0OYm+sSHCLxEBhLCIJL8ythJTl86dO0tISBBFRQXk5mbj5uZCSUkR4+OjuLu74uXlQUlJEVFREVhYmJGUlEBYWAih4SEEhl2mvKaMoPBAdu/fxUeffojZWVPO2Vvz6RefYG5tJnc/VNVXkpKZTGRcBLeO9hERG05ltch2uLo6Y2lpjoWFGVZWFrh5uOLt64WTyyWCQgIJjgjBw9cTdx8PwqLDSUhLIj41kbrmehrbmrh24zoTs5MMDF/j6tAAA9evIqhAU0sj+YV5JCTEkZGRRktLE1eudJGbk4Wry0W8vF2xsbXA5LQ+JzTV0NY9zGlTHczN9fHwtMPo5DF0tQ9gbaWPifERNqx9l43r3uGo+lZU969FX2snOhrbEAR/rC2OcM7yKIfUvuCLNb9BEMrYvPltVFQ+Yd++T9m8+W3WrP13Nm97R+n7V/go1v4WQQjjU4X/4TOl9KVVn/07axRldeu3vM8XG9/h883vvua3FMTPLaL7zfuivOjX7/7zsv3/yu8+/vXPOsffByjLH8vj3z/8Fb9Z8W/8+v1f8Ov3f4Eg+PPL//wnBCGLt1f+DkGo4423foEgFPHr//wlb7z1b7xsCu/C0toULd3jCAKYWhhTUV2Cq7sTEVGhnLOxQltXAx09TRKT4/Dx98Ddyxn1o6ocPqaGo5MNeYUZ5BakcjnYE/9Ad2ITQsnITiIlPY7wGFHe5ujmgJuvK/sP72f/4f2U1pTiH+pPbn4OHV3tTE6MsXhngfEbw1SXl9HX28XQ4FUW5meZnZkgLzeTkRvXefTwHg8f3OXaQC9NjbX09XbR0lzPtYFe2tua6O5qo6+/m+Eb10hOTSAnN4PiknwyU5PIyUhloKeLno5WpkaHmZueoKWhlsKCHM6cPsWU7hyXA31pbKqV27JHR4apqa6kob6Wzo42iosKZO9ES3Mj/X09tLY00dnRxtytWb55/pTnz76Wy+XmZ2e4uzDPo6V7csncg7uL8qArMQbSQCv5I6QuCOW+iOXlasoRrctTiJRBxHKvgbKhWjniVdkjsDx16XWRpsrD/nIQ9PfAg/Ta0rUoMxmS2Xz56y+XPf2tkj3p/H/LSyEdJwEv5Qhd5etY3ia9vNdBAhavK4J7cPc2zx4/kEHAs8cPeHD3tixjkvwMTx/dlxmO5eDhdUBCGUR8/81Tvn64xLjxCxZuTourtqPDIgMwOszI9X5mjw9yR6VUHtwFQ4V5+h/FlKb1Gz9BaIJVn78n9kQ0Kcyn5xSsRJ3CJ/GF6I0QnBUru95gaGXEfo2DshRF2cMgMQwSoJBYAeWCt1dAhBLjsNwT8Yq0SWF+lob92RPDLwGF1tTLMjulIjuJeRDlStdexpMe7ZMHXnUDbQVoeDnMzh4flJmL/TpHZUAh6fglNuLW0T7m1NvxFwSZmbh57CqzJ4aZU2/n3lepsv5//mAzCweqmVdrlCVHd1SKiU+L5+EGP+7uyiQyIoSl7YlcDgoQAYOi2fr+tmju7kzn3lepODpe4P6WcHLzc0hITcTd11NhyhaBhNFZU/l1kpLjKCkt4PFaN/r6uyksEuNla+squdLTQUdnCz29nSzuySc1LZHQsEBKy4soKBHlVgkpyWQV5JGZm0NwZDju3l54+IkGaf+QIBZUa4lNTiQmIZ7oxHgWDlTjFxyIi6+P3COxoFrL/MFmPAMvc9HTQyGRapdlUG7+Iivh7OPNRU8PZjTHsHZykmN8X5G96d2RPS+65uZom5qia27OGzxjNZPMaozIIEOFNtSpYyWzotxuFNQNNPkH/soB7aMcM9FDeAaqescRouBdFtG0NMLI4SyHjfXZp3uCfdrH2EUXWubGaFuYoG9ljondefQsLDhiaEgXuziorY3OaVPO2Nhhbu/AGVtbzl26iI3LRSYMH+ER5I9veDCuAT5YXLAhCGf2HVNH5egh1DSPoXvGCDO7c1hfusA5JwdsnC5w0emCDBwmDB9ga3eWcaPneHq5EBYeSGlZAeUVRdTVV9LW3khbeyN19ZVUVBZTXlFEWXEepUW5lJfkU1ddRkdrA73dbfRdaaenq5WJ0UGKC7Jpqq+irrqMgtwMqsqLxE6ZpXuP6O7uYe7mLRbmb8ma3RvDg9y6OSNvc7dmmZ+7ydjoDeZuzbJ4Z4Hhoev09nTT29NNZ2c7PT3dDA5ew93dFR8fL/r6enBxc8bT24Pg0CBs7W1QUdvHaYszePp54RvoR1ZBDgYmJxGEeZzcnTE2M0H3pB47VXaxa99uzliackTjKLaOdji5O6NvZICK2j7WbV7PmvWf895H77NXdQ8rP/uIj1aL6TtfbFqNINSxfc8mBCGPXfu3sXXnWl7q1sUBb83GDxClKO8gCGlY2IvJA9M6NxElUG24eLugZ6yH7kkdXL1cCA0PUgz/8xSXFtA/0IP/ZR+GbgwyPDLE5PQEecX5IrPwBoi682esXPMJog79PmJi1KQCSDxmp+pejE8bceDAPlxdnUlMjOfMGRNMTIwYHb1BWVkJMTFRlJeXUltbTUNDHQ4O9pxXFNIFhQQSEOjLV3t3sH7LOnRP6uAd4EVIZDCnLUwwMj2Fb6AP/sF+WJwzx8bhPJp6GhiZnsLuoi36RnpcuGBHYGAAJiZGzGiOceGCHU5OF7no5IiHlzsBgf5ExURSVl1O3/V+egZ6xcjXmgoKy4tpv9JBQMhlXL3csL90ARdPV/KK8ymrKCU1PQXhLbB3sFO89x8UQ+kAyUkJJCbGk5QcR2RUCLZ2Zzl4aC9btq7lo5Vvs2LF79i1awMff/hbtDUPcN76FGZnNNHV2s/2rSt5561/4rf//n+wffN7qKp8ypGDaxEEf84Y7VfcT+P40U0Igj+nT6tiZXUUff1drwzWa9aKMp9Nm95i155PlMCE/0+AxLrN7/Hlrk/YvP0jPlv3Uv704WdSk7UEHl5Gqb790b/x92V0P93eeO9ffsZxIkD4+WDjVdAs3j7jV+/8i+J3GoUgxCkkTUUIQhZvvvsbfvW7X/DBqnfY8tUGVn66Ag3to3j7uaOlexwt3eOkpCcQFhGMjZ01hqf0sHewwfCUHlEx4YRGBHLhog3GZww5oaWOqcUpElOiycpNIiTcF/9Ad9w8HQgI8sLRyQZza1PUjx/k4HE1HN0csLKzws3XjbzSPIYnh2nvbKOppZFHD+8zcmOI8RvDtDU1Eh0VRm9PJ3O3pnn08B6NDTX09Xbxwx9ecHN2kuvX+hgavMrY6BClJQWUlRYyNHiVjvZmamsq6OntJDc/i7T0JOJiI/Hzcic00J/mumrGh68zcWOQ9uYGYmMiiI2LREvnBNq6GkTGRVBTV8n09CQPHyxxc3aa1pYm6utq6GhvpaqynLjYaFJTkqivExu7JfP3/NxNnj/7mmdPn/CHF9/w9cMH3F2YZ3F+TvZTSYzEN1+Lx0hDsKTTV05qWl4Ipzwov66xWnlIV+5IUB7olaVKyiBCShaSmI7lJWrKAEK69uUSJGXJkzLT8bphX5kNeF1h2+vK3JQjZKX3vVy2pMzqSNenHGMrHafcASGd+1VgJ/Y2KDdKS/t+/OE7/vvPf+Ivf/oDf3jxjOdPHvL8yUMZWDx/8pDH9+/y/TdP+fGH7/jh2+c8f/JQjmp9tLTIs8cP+O751/J5Jc/D60DE8t6I508ecnfhljwsSRKi2/srGRkcYGz4OtNjw+KwerSPhupyxo1f4C8IkCQgVMGU7pyYDlMEn63/kE++eF9kIAQlQ+p9UKcOJgURWGgieiAeIybl6B4XE3sU/8fKcqNlTdM/vV1YNvBPKHkgJmR/hPI+ud1aAgayl0H0TEhMhFwap5A6SWBDYhSUOxGk2FWpkVliKaT0IWXmQhqI59TbUTfUU/QoiH0Kqro6HNTXZ7+2tmKVXkwdMjlvjcl5a+YPNnNIX4f5g82cMDFUKmir587eQuJSRTnT3Z1ip4S/IHDJWdH7sLeQ1PQUoqMjxVZqNxeWvowlMDCA1NRkklOTCI+JICIxBo8gX+6olHLWwYbb+8pxcnagtKyQzq5WUlITuL8lnHtfpVJUnMfg0FWmZ8YZuNZLT28nsXGRpKQmEBcfRUVlCaXlZTJb0tDSTE9fLyUVYg9FYGgIN49dJSwqkpy8XEorK6ioqhSBx45k4pISCQgNxTc0RN68gkRgccnLkzn1TryDgwiICJc/RwlMuPj64CgBCRcX+Xcl94soSgQnDZZ+EgErb0bPRQ/QDxDHOU5ZmyJ8CxrGeuyii3dZRN1AE2ESNEwNUT+pJRcqjhs9x9zVnnGj56gaaLFf5zjHTxuia3VGBhGmDnbomptzxNAQNS0tnAkiCUtOn7dF38yCY/oG6J42wcjSDAu784wbv8De1YmLnm64+nmLrB2r5ZjkceMXnLIwxcDUBGMrc6ztz+N/2Qc/f08io0KY1L9LYJAvgUG+ZGalUFNbTlFxLhWVxTQ119LR2UxzSx21dRU0NFbT0dlMaVEupUW5FBdkU1KYQ01lCR2tDfT3dDDQ10VnWyMFuRnU15TT0lhDY10lVzpbuNLZgtDe2sXt+TvcGBrm7uJtZqYn6exoo+dKF1OT49ycnWZyYow7t+e5c3ueawP9TE2Oc3thjqHBa3LRUnt7KzduDNHa2oyPjxc+Pl44ONgj/ANoaJ0gIiqchKR4wqLDiU9J4ISOBid0NBAEKKkqUwyXZYh9DGmctbVWyJiyCIsOp6axViG/SOOllGkRQR0EIYzVaz/hK5VtfLl7M4KQxYpPfo8gtLH7wJcIwqQCREjDU9GygQoEwR9TG3NEHXgcUsSrwWkDfIJ8iE6IwsXTmfO2ZxHKECm8mHDGJ0eob6yhrKIUQfiR5o4WHFwuYmRqrDj3X8USnpXw5ntvKUDEt6z/aguC8JjPt23AzMYKNw9XdHW1sbU9j4mJEYGBAdTV1VBVVUFhYT6NjfXk5eVw8aIDpaXFhIYGc/asJUlJCcQlxHLSSB+1I6p4+nlQ11yLi6czx7WP4eLpjLGZEaZWZ8jKz0RD9wQH1Pdjbm3Grn072bVvJxW15Vy86IC5uSl2djakp6dSWlpMSUkR7Z1ttHW0MjJ2g56+K7R0tlJRW0lGbibpORkkpifjG+SPpc1ZLG3OkpSRgl9wABq6miLdnQSW561EXeFbUF1dSWNjPZWV5RQW5lNQkEdRUQFR0WGizyT0MudtLDllpIf64X2oqe1GS+sQamo7MTfXx/a8MRfszhAR5kVMlA/WVvocUFnPvl2rObTvc/bv+gTVPas5qrb+le94r2yoLsLORgezM+oK4PB7tm9fwapVv2DLlt+jcmA1KgdWs3nrezIbIQLKIAQhjS82/p7N2z9k7abXMRD+fLr+P1+zPw5hNX93qP/V2//M6xiFD794h8+2fLxs/8+RRv29OFh/fvuRohF7xa94471f8OYHv5Lf469//68IQh7vfPwmwgp4b9VbCMIztu5czz7VnejoH+eSix2XXOxw83QiNiGSyOgw3DycOWmkj8mZU9hesMbbzx1PH1ccnexwdLLhnK05hkba2F6wwMXdHmc3OxlIJCRH4eRqzyX3C5yxMsLe2Q5nLydsL9lw1t4KS1tLaltq6exuo6KqlJnpSZGNmJ9j+NoAWZmppKUmMj01xvDQACM3rjM5McLszATwV+4v3eHe3QVmZyYoLsojPS2JK93t1NZUUFpSQExsBDW1FTQ21FBeVkRORirJ8THkZaUzNNDH+I1BqipLCQ69TEhkMNontTl04hBuAR7EpcYxPj4ql9FdG+inrraaxoY6amuqyMnOJC01mYryUjm5qbOjjanJce4v3eXhgyV++PaFHO96Z+4Wt2/dZOnObR7fX5LN1crDtmR4lpiI1w3gygO7cvvz60rYlLsflCNblVOb/vT9dzJjIaUNSYV2fwtASNvyeNblcarKpW+SLEt6LeVrW57SpAwClnsxlnsXlqdNKcuvlE3TrzNuL79eCaBIhXTKBXDKgEJiJ/764x/58Yfv+Obrl50Q9xcXuDM3y/T4CEt35nny4B7PnzyU26ulBut7t+d49vgB33/zlP/6w7f8+Y/fy0Vzkg9CAg8SgHjx9DHPHj+QQcj9xQVmNUaYm5l8xXsxPzvFws1pZsZvMNDTSXtLPXXVZZSX5FNdUSz+n+soRlju3LNZ9Ev8qEhZEhbFnohJRNDwz2KPhKCpKG/1V8ihfhRBhIaxOEzPH2qVB31pJf+VNCUpuvWVRuo5xdA/9gqQkO5LLICczPSKH0LptRRFb/u1TsjgQQIYEhiQGQgFEFBOENI2M5bfg8QuHNTTlI+9daRH3n/z2DWZeTior8N+bQ32a2txUF/vlf4FKepUy8RElj8dPXmSg3raqOlq4S8IaJ82Fg3Wewu5vzWSJ19cwsNL7KawsDAjLCIUvwBfIiLCyMhI48HmYHx9vHB3c8HXx4t7O5J5ttKMwsJ8UtNTyCvOJ7+0kEtergSGBxOfGENGZgr3t4RzpaeDjMwUIqNCyc3LpLauku4r7fRfvUJbexNV1WWkpSdxR6WYB1tCWdqeSH5+PmER4aSkpNDY3ER9fT25+Xnk5eVRXFpCbm4uqelpZGVlUV5ZQW1tLSVlpRQUFHBvRzIZeXnEJidzOSwMDz8/nD09cfHyYk69k5ikJCLj44lOTOTuznSCIiLwCw6WN8/Ayzj5+HLraJ8SsJyTmYgzti/Tm5b7JKydnLBxdZUZC2OyXnn8hJGuGCgwCtpmp9A8Y8hhQy2208sv+RYt81OMG7/AwtkOHUtjjp82RO+sKW9xH30rU4xsrLF2dUL7tDHqutqontDghOFJzO3ssXdz59wlJ86ct8HK1hYbxwvYO13kvIM9FuetsbI9z0U3F3wCA3DycMP2ogMTho+wsj2PmbUVZ6wssHG8wJTeHcIjQ7gc6ENUdCgZmcmkZySRlZ1KRWUxDY3VJCbFkJgUQ1Z2KrV1FfT0dtDX30VnVwstrfXU15TT3FBNY10lFaUFovehtoLe7jYGB3robGukskwsoaytKqWuuoy25jo6WhsQ5m/d4frAIDdnZuUIxKv9vUxNjjM/d5PJiTHGRm/Q39fDvbt3GLjax5XuToaHrsuxhp0dbczOTjM2NsLo6A3y83M5edKAd955Gw2tExifNqK8sozLQQGERYejpa9NcUUJ2gY6bPxyM5n52YjG5y7FbRqC0ISLpyuC4I/ZWXN5cDqmdZzP1q2Bb0U99+ETRxAEfzZsXcdetZ2IEqYwBCGKdz78LVJr8SdfvI+4+h2FcpPx1p1rUVHfySmzk3zw2YfsUVfhiO4xBMEfE0sTPAM8Ebyhsq4C30AfHC/ZU11bQVNLPX1Xr3D/4V0am+vQ1NNSnD+ITdu3KOJepXSbxwjCLO+uWoFgBztU9yAIQwj/9H+yasMacssK0dXXwd3dFRcXJ5ycLlJeXsrIyDDl5aWkp6eSlJRAamoyYWEhFBUVUFiYT1lZCRkZafj5+ZCQFEtadioBIf4YmZ7inL01x7SOsv/QPhxdHLjo6iiDCU8/D7QNtDhra0V6ThrVtRVERIRRWVlOW1sLExNj3L17h4mJMQaHr3P1Wj+NzQ2ER4bh5e9NYFgQPpdFs1Z4bCSh0eF4X/bl3AUbPP29cXS9hLXdOYR/BDdvdyXj72OE1WInSH5+LpmZ6YSEBOHkdFFuKI6NiyQk9DL+Ad64ul3ExdkBa+szWFgYcfToPk4cU0FLYz96OgcJDHAmNTkMBzsjTI0Ooaexg0P7PufQvs85orqOPdtf9kVs2/hSunREfSNGJ/ejpbGdgwfXIQj+7Nmzkp07P2Tbjvf58qsP2LFTHNzXb/49nykiVb/Y8LYc57p67evAwqvbB5++gcxIvCWCiN9++NPIVunz+dsGaX8+2bjifwkkwn7GMa8Cipf9EVGigVLI46M177F55zo+WPU2gtDE9p2bMLM0Qkv3KJo6R3B0ssHD24X4pGgiokLx9vXA3sEGL183fPw9uBzsyykTfcwsjfD0ceaMuQH6J0+gZ3gc/ZMn8PS5RGjDQV1tAAAgAElEQVSEHwFBXtg5nOWS+wXO2pljds4UtWOqnDI7iYmlMdv3bkfnlA7VtRUUFudRVlrM3cXb3Lu9wNDAVTo7WqisKKGmupzIiBBqqstpa22kv6+br588YGZ6nOvX+ujv66a9rYnGhhoa6qvJzckgKzOVS04XRGP19X4GrvbQ3txASUEuORmpjI0OcXN2ktq6Snwue3PO4RyqJw7y5f6vMD5vSmBMCIPD17lze56nXz9mZnqS+roaqirLaWyoo6qyXG64rqmupLmpgb7eK0xOjHF38TaPH70slXt47y4LN2e5NT0lJzZ9/81znj1+xHfPn8mD9nKz8euSipTlOVKa0nK9/+uGZGVztPQay4vhlPcrD/fLS+uk7XX9DspDufSYco+FchP06xiD5R0M0jmUGQMJ5LyuA0JZ9iR5Nv5WAtTrvBnKcbjK7IMEHpTZgO+/ecqjpUUmRobo6Wyjr7uDiZEhbk6NMzV2g3u35+R+CKm1WopxlaRPEpD40/cv+PGH7/jzH7/nz3/8nr/86Q/88btvZFAhgQjJlP3g7m1uTU+Ig9GNQYYG+pjSnWNkcIDRoWvcuH6VsaEBBno66e1uo625jkn9u5SXFYq+BlURFGhSxn8JgihbshNTbFatfR9hJWI/hKVoVBWMkRkPoQp5tVfL9KTckCwP7vLQLkqDZE/E8pQkCTC8wkDMvcpoSMlMiu2lfGnslZboW0d6UNXRVDpWyXgtsRYKT8NyVkGSFUngQhlwvIwq7eTWkR78BUH+s8RgyCDB6BRz6p0cMzZmXq1REY3azmEDA1HOo0hPWlCtZeFANXdUijE+d1aRoBRPQHAQDzf4kZAQh4+PF4XFBUTFRPJgSyhhYSHkZGfKLdUxEeHERkaQkpzIk88dqawsp6WtmeaOFuydHLgcFkRbRzPVNeUkJMbQ29fFw40BPNwYQHJKvOy/aGquo76hmobGGlpaG6isKqWuvor8gmwebgwgJiaG7MwsGhsbqamqprS0lMpyMf6/vLSMhxsDyEzPoLa2lo62dmpqaigtLqG8vJzM3DwS0tKITkwkOjGR2/sruaNSSkhUFDFJSfIWHhsrG8/DY2MJi4lhQbUen9Aw8Xd1fFCUNimVD0qMhPmFC6+s5k/pznHB05Mp3QUZNFg6nJfZiwnDB5yyOoOGsR6rmUTzjCFbGIBZgQ0MoUIbxmRhdskGOx8XJg2WOO1wHjNHWyYMH3Ha/pxcVHj2kiPf8kt0T5/B1MYWj8AgYtMzSM0vIDUvl7ikRBJSkklKSSYqLpYpvTsiG3g5AP+gQPwvBxAQHERYRDhhUZHybUpaKkUlhRSX5JOVnUpBYTYVlcUUl+SRl59JRmYysXERREaFkJwSR3lFEd1X2rh2vZcrPe00NddSV1tBe0s9/T0d9Ha3UVddRlF+FpVlhXS0NjDQ10V/TwfNDdUUF2STnZFMfk46VeVFtDTWINycmWfo+jCLt+8wPTXB4PUBJifGePzoAY8e3mdmelI2XF8b6Ke4qIC+3iuMjgxTV1tNX+8Vhgav0dt7hdLSYq5fH6CpqYHk5ESioyNxdnXC8qwFwpsQFROJq5cba9Z/zgF1VczOmuPk4cKOvTv5ze/eQHgXBOE+6zavRTRM98oD0+79u5AZhNUgCHV8sfFz/oG/onr4gOKxIlavW4nUCfHhp9LgmLZscCoSB6TVv+fTtR+yZtMqnL2cEIQf0THRQ2ro9Q32pbiqmL6hPsJjwnD2cOKi0wUcL9mTkBRLeWUJldVlRMZFsG3XdsUA9iM79u9m98F9iFGZk3yw+mP++T/+jQMn1BGEb9mq8hVCFGw/sBtLh/PYuThyUF0NBwd7XF2dqa6uJDw8FH9/X7KzM0lIiKOsrITq6kpqaqq4cqWL2tpqUlKSsLU9j7u7K96+Hnj5uBMSFsjuvV+xYdNatHU1cPNwJiUtkYBAXzS1j6OpfRwbO2ssz5qJJSWFOXj5uOPi4sSjRw948eI5o6M3GB29QV1dDZnZGeL3EgSe3h54+HqSkJpIQMhlbB3tsLt0AbtLF/AL8SM4KpjEjEQiEyLxDfbF2csZQRWMTE8hGtyfITJNYrFZUko82TnpogY9O4OikkLSM9NITU8iNDwIJ1cHbGytOHhoL4cP72P79nUcPboPff0jHFTdjoGeOg72ppianEAQ6tA5ug2tw1vQP7GDE+qbUNv7Gbu//JCt699G+/iXImjc8Hu2rH+bL7e+z/ZtH7Bti1gId+zYBlRUVrJp6+/ZuOVtduz6kN0qq9i6Qxrey9i49SX7sDy16eUQ/jrJkD/vfvKr1xz/v9mUzdr+/M/yqJfX8pv3l7duS89N42WrdZ7S43EIQp7YJ7EBtqtsRO3oboU8rwkN7UPo6B/lwMGdHNNQxczSiPSsZBJTYnF2c+Sisz2pGYkkJMcQGOKD/klN7BzOcjnYm6MnDqB6aBdnLPQwNtXG5oIptg5mnDE3wOKsEdb2FgRF+COUwUkzfdz93HDxdua0lQn2znaMjg8zPHKdvNxMRkcGmZ0c487cLNVVZczPzXB/6Q79fd001FdTU13OwNUe5m5NM3i9n+6uNjo7WhgfG+b2wk2ZicjOSsPby43KihI6O1q42n+FkuJ8EhNiSEqMZXhogK7uNnLzs3BwdeDAcTV2HNzNBpVt7NdWJzAmhGuDA8xMT/Ls6ROW7i3S3tZCtSJtrauznb7eKzQ21FFTXUlXZzsjN4aYmZ5k6d4iL755xtNHD+UY0MX5OW7fuil3R0g6/NdJiqTGY2lYVx6cleVL/+9f/sxf/vTHV3odlLX/y5OZpAFaOa70dT0QysyAcqyr8vVIIEEZRCwfyJf7LiQ2QhlEKA//y1kNSVa13DMisSWv64hQ/hyWv6/ljdbKpvLlsibx3M/lQV4CEFKikmSOvjM3y9BAHx0tjfR1dzAzMSqnNA0N9DEzMfoKmHj66L4cz/rg7m0eLS3y9NF9vn325BUg8eMP38kgRmIlvnv+tSyJkgzZs8cH5SFq9vggCzen5Qbr0aFrDPR2i+DG8BHjxi/4L0EgvyALQUUEEXZEiWDhr7Bq7QqEY6IvQvAHYQhWr/8UDAVxv7coc5JXdU89RdfCWCxCO9j8Ug6kGLKlYXz2+KAsUZLaoSWWQu5qkGNeX7ZWKzMQyqyDfH8ZKNivdUJMWdIYkXsflFkIWaIkFacpGIX5Q60vgcWRHuYPtXJIX0tOYzpyyoBDBroKYKAAD2qNHNDRRE1PmyOnDJhXa+TEaRPmDzbLMiUDc0uO6huyoFqvkAVJ4KGUBdVa7qiUsrg7l6XtiXj6+xMQHEJEVCTZ2dk8Wu+Fj58397dFk52dSW1tNd1dHTzcFCiCDkWXRElBPlWV5bS3tzIw0E9zaxP+goB3gA+JyXGUlhXS2FTL0PAA5RXFMvOxuCef0rJCWtsaebgpkOuD/YyND3Nrbpr5hVmGb1yjo72VstJilrYn0tvTTUdLM91dHfR2dVJSXEhDTTWVFWXUVYn//l3r6xXlnmWl5OXlEJeUSHRiPInpqeQUFZBdmE9MUgJBEWEERYQRnRhPRFwMIVERBEWEEREXQ1xKEtGJ8QRFRzCv1ohPaAhuAf4vQaPGyCsG/LOODjJAGDd6rig4fCTL6exdL+Lo4YyLrwdTunNc9HbF0uE8p6zOoG9mxLjxC3RMT6JhrIeGsR6qNHGOOEzsrOTfuNiA/ghrZ3sZCIwbvyAgMoKLXp6Y29pgbmuDg5sHPsGhXI6I4nJYGOGRESSlJJKXl0NhcQGTBktkZKWTlZVBTl62qOBobqClpYm6hlpxFqyrpqlJ3Nfe0UxHe5NcINfV2UJXZwsd7U1UV5WSl5tBfV0lg9f7mJy4wbWBHhobqqmqLKFWIVHqu9JOb3cbVeVFZGckU5CbQU1lCc0N1bQ21dJUX0VBbgZZ6Umy5KmlsQbhxfPvuXb1OoPXxJW0hw+WWLq3yNK9RRbvLMhm6t6ebiYnxigrLaa0pIi62mpqqisZvD4g/oDKSujr66Gnp5v29lYaG+upra3GyeUSLm7OWFlbctrUBEGYZ9/B/egbGWBqZcaOvTsRBPh8wxrF8N+E5XkLVq1ZiSDAW+/957IBRzHQbduguD+rNPhkKW6TFIORlHcvFcpJ5ylCYj7MrI04Y22Mk+clBCGOE4aarNnyBUGRQZTVluHqI7IhUfGRuHq54OJ2CePTJ+nt7+bG6KA4FG9Bcb5JBKGMyKRYPC77IAgDrFr3GRu/2oqmkR5phdkI86BvZsTa7ZswtDAhozAHDz8vTpuacO7cWUJDg0lMjMfU9DTV1ZWyz6SlpYmBgX4SE+PlTGhHxws4O18iMTEeDy9XzC3PsPXLTZhZnCYqJhxffy/yC3PYo7ITw1N6WJ41w8nFEYeLdmjpnED9iBrqR9RIz0whNzeb9vZWOjra6O29wuDgNXp6uuns7qC2vobyyjIxprWkgLTsdHwu+3I5NJCwmAgcXC5yyuwUtpdscXB1wMHVAUc3R845nOO0hQmnzpzE8rwFgvAjwaGXyc3PoqGpltb2JhqbaqmqKaesopT8wjxS0pIVYCIFQSgiOMQfk9OGbNq0hvXrP+Wzzz5gy5Y17FfZwpZNn7B+7QoOqW7lqOpG1HavRvfYlxjp7JEBhCD4s3/XJ+zY8j5H1NajcWQL+3Z9wrYt77Fzx0eo7PmUXV99zMGDa1BRWcn2nSvYuv09mZHY/OX7MnhYv/n3P2vg37D1/WX7wn7W8/5nEPH3WIioV25/+fb/zb/+5/+FIMTxHyt++TfAhLTlvebcWby76k0+Wf8+G7Z/xpe717P7wFZWfvouqz9fwXk7M5xcbdHRP8p5OzPSsxIprShkx66t7FbZQXtXM4Ul2ZhbGePt58pFZ1uS06I5aazFgYM70dI7hIrqNoxNtfEJcMLD+yK2FyxQObgLDz8XXHwu4eBmh9dlT/RN9HD3c+NyeAAhYYFUVpfR0lzP+Ngwk6PDTI3dkAf/hflZRm5cp7KihBvD1yjIz2bp3m1Z5tTUWEt7WxMT4zfoaG+mu6uNjPRkAi/7kpQYS3lZEb09nURHheHmegl/Py+qqsuYmByh91oPmQWZnLExx8DSiO3qe/hgwyecsbPg+tA1JsZHefb0Cc+ePpG7Ivr7ehgavMbY6A2aGuuprCjjSncn42MjTE9NsHhngW9fPJdXwZ89fsSDu4tyR8Q3Xz/h6aOHr0htlGNPnz56yIO7izx5cF8+XvJOKMuC/r//5y/85U9/fMUorTzUL09mUh72X+cdUJYOSUzD8lhX5dX+14EI5eOVm7KXR7Qqm6qV+yKWp1Upp0x9/83zV4r5loOI5fG2yw3ny2Vdy43p0vVLYG25ofnbZ094+ui+zCws3ZmXG6jvLy7IwGJ2cozu9hZKCnK50tHK3MzkTwrlnj95KD9X8kd8/83TV5gHZS+GBCQkv8XTR/eZPTHMvdtz3L41I0t/5mYmuTU9If8dutZ3hZ7ONrF4rbaC6poyNjAkS5oe8ybu+ItxlyogCPN8vG4Fgq5CxmQJ2Ikr7UKRCDDWfrWBSYMlZrSmOGVrJSf6SCvv0uq9ZF6WPAavgAilFCblTTnF6RVp0/KkJAlEKCX63Dx2jRmtKdQNNNmndegnoOFldOtVWZYkNS2L8qZ21A20xVhURVyqmp62AgSIfQZ7NY4xr9YoeyJOnDaSQYKOhbn8/ucPtb7CRkj75tQ7WVCtZ9exoyKI2JPP3V2ZeAUF4n35Mkvb44lLiOfBllAebgokNj6GezuSSUiIo7WlSQYR975K5cmaC/R1dlKcn0drSxO9vVeorq5kaXsij9Z7sfRlLA83BVLfUE1VdRkPNwVSUJjDg83BJCbFii3XCrN2XX0VNbUVTEyOMDU9xsjoINPjY4wNDzE/O8PY8BA1FeV0tbUyPzvD5OgIt6anmJkY58b1a/R0dtDV1kp7cxPV5WVkZ2WQlpVJdGK8mPKUnkpieqoMpKIS4rijUiqzM8GR4UQnxpOQlkJUQhwBocGExMYQEhfLwoFqIpISiUhKJDA66mV6k+4C550uyRInC3s7+KXAhOEjzO1EuZM08J91sGHc+AXnL9lj6+wgsmqKyFhjazP0LYzRNTvFMapk+dNZJzs58Wzc+AWTBkucc7mAnZsT9u5i34XlBXse8yYGpmcwPWfDOcdLnL/ohLW9Pd6+PsTFxZCfn0tWVgahocF4eLjh7e1JSEgQSUkJZGVlkJeXQ25uNqWlxbS2NtPf30v/1SsMXO1heOgq42NDDFy9QnNTLZ0dzVzt76a7q5Ur3W1c6W6jv6+LocF+Bq/30dXZQn1dJZUVxdRUltDeUk9rUy1F+VmkJMaQkZpAYV6m7JdoqK2gvCSfqvIiGVTUVZchzE7fZHjwhlg4d2uWhflb3F6Y487teaYmx7kxPMjkxBgL87foudJFeVkJkxNjzM5M0dXZTl5uthj/2t9LWVkJJSVFNDTUUVtbTV6emOsuCD+y8pOPWb3mU7bt/BKLc5ZccHLA088L3VP6aBvqoqK2VzH8S63SXbz13u/4/QdvKQBAmdKKaRzvffQO76x4m7WbPudlzCuK+1mKY6vEIV8eksIQhCx27d+Osbkh4bHBhMUEIQhN+If6kZCVhN4ZA3aq7SYpM4nqpmrSctOwsLHA0cWBC06ilOlykB9tHc0EhQQoXmORj1avZPu+Xew7ooaDuxMX3C4hCPOcdbDhkOZRCqtKOX/JHnvXi3gF+WFhZ42zjzvBkaEYmJzExc2ZsLAQ4uNjyc7OpLW1matX+2htbaaqqoL6+loqK8uJjo4kLS2FzMx0kpISSEiIw9PTndDwINQO7cfM4jSp6UnU1lcRFRPO4aMHOa5xhMNHD+LsepFzNlbo6Gnif9mH8MgQgkMvU1pehJraARwdL8ipSbduzXLt2lXqGmopLS9BeBfcPFyJiI2kuKKEqvpqahprSc1OJyUrjcjkaKJTY7C+eI4te7ZieMYAI/NTmJ83w87JFi9/D6LiI0jNSiY9R+wGqGusoqa+Qh5cG1obKa0qo7iihMbmOsorS0hJT0AQwjhrfQbDk1qoqn6FIPijpaXGrl0bWL/hIw6qbsXUSB0N9a0c3r8enWM70DwsJjXt3r6SI2ob2bFlBRpHtnH8qLh//dq32Ld3DYfVN6Oyd40MTvUMd6KjvwMN7a0cOb6Br/Z8zGdr/x1ByGLdprflYfvj1b9hzWt6JQTBn8/W/7x+iHdXvfEzjgviwzVv/2Tf/5T+9OaKXyIyPz997Nfv/BM/ZefE1vbffvgLxd8TCXwXsXXPWtSO7WKf+nY+/fw9BGGALdvXYGh8Am19dbx8naioLqK6rhz/QG/O2VqSlBpD30AnphancHG3x/aCBYEhXmjqqHP4+F5Ommhw5IQK+qeOoWNwGE+fS5wxN2DfoZ04utrg4GaDf5gXRhaGuPk5k5abirAaAoJ8aOtsormpjpEb16mtLOPuwi0Gr/dzpbudifEbFBfl0drSwA9/eMHE+A16rnTw8MFd+nq76LnSQU11OTdnJ5mZHqe6qozUlARcnB2pramgprqc1JQE8nIz8fXxICU5nvqGaqZnxunq6yQ6KRr3QC9OGGnz+c6NCFtgv8ZB6hvrmJme5M7teR49vM/42AiNDXXcGB5kdmaKWzdnaGqsp76uhv6+Htlb9s3zp/z5xz/xx+++lRuMH99f4vH9Jb5++EDepGI2yQT9lz/9kT+8+IbH95e4M3eLR0v3+ON33/LXH/9LBgTSIP6n77/jrz/+F//95x/58x9/kEGAdJ7XDc3LpTyv8xNIq/3Pnzx+ZTB/XYqSdD1ScpQyU6JszH7x9GuePnoo92VIz31dJ4TyptyIvTxK9nXyJckYLl2/ctKUMoMjMSGSYf2///yjHKP76nV985OuBsn/MDczye1bM/LK/9KdeZ4+us/j+3eZGBmio6WRa31XmJkYfcUbIXkcvvn60SvnXr798O1zvn32RE6DkkCE9PgfXjzj0dKi7LGYNFhiRnNCjpS9fWuGseHrTI3doK+3i4mTT6ivq2JKd46y8kLGjV+wbuMahCFFF8QKEDbAijUf8OEX78MGgY/XruTDzz9m1fpPEEZFBkL4AcZPPZWHc3MnexFEKJKApFV6iZmQG4kVx0vRq9M6N18mOimSmJRZiOVRrsrSJWXJkZSotPPIIXYdVX/pkZDkSxJzoTjugM5h2SwtbZIf4rChDvu1jrFwoJojJ0Xm4fa+cvwFgdv7K2WwcHtfOfMHm9E0NeHk+bPc3ZUtR7bOH2wWWQsFYNhzTIN5QWDPiRPMqXeioq3N/KFWjpw6yWEDA0zOn2dBtR5zWxvu7spmaXsiwaEhuLq7ERwaxOKefLHdeme6uFjR0Y69tTXJsbGU5udTX1lJR0szA4q5oqamiqXt8QSHBvF4nQfZOek0NtVSW1dJbl4maelJZGaJAKSoOI9LThdY3J3Lww1+FJfkM3Ctl9t3bvHd988ZGbzOtb5eFm7OcnNqkramRoavDbB05zbX+/sYvNrP1Ngok6MjjA4NMjJ4nZaGelITE1g4UE1OXi7p2Vks7sknIydb7qwIi4okJSOdBdV6QiMjCI+OIi5JTHeSwNudvYWEJ8QTlZxEUnYW8RnpBMdEExIbQ2hcrPz9z2iO4ernK0f2nr90UREF+0BmJsaNX2Bx3uoV74S57VnOEccGhjiip8ExAy2OG2oj3BfjjIX5l4ybHVGcsTHHzO4sp89bYGR5BkMzY06an8HW+SI2jo5Y29vLZYWOrq54+vrh5+dHdFQEUZHhjBs9x8fbk5joSFKSE4mPi8Hfz4ec7Ezy83LIyc6ksqKMgvxc0tNSqK4qo7KiROx7aKmXAUNzUy3FRbmkpyVSWJBNcVEuNdVldHY009fbKW9X+7tpbqimqryIvOw00lPiSUuOIy05jpTEGJLio8jNSpUlTnXVZdRWlVJWnEdedhrC0yfPuLd4l8Fr12VD9YP791i8s8D01ATjYyM8fvSA3p5u7i/dpbenm6LCfFnbe7W/l+qqCurqakhLS6GyspzrCqN1bW01Z89ZobJ/Lyc0j3P2nBUH1FUJCLlMUXkx5y/YKAb/SZw9nPhio8RG1CkBgDhepholIQhFbNmxCUEoYuVnHy0bhLIUEqY0pSEpj5dFc1kIQh0btn2heB3JfLqIhr4GR/WO88W2dRzUVKeivoK2njaaOpsorCjkytVuqhuq8Pb1IL8wh4ysVESvwyLrt6zjw08/ZpeaCqs3fsHWPTvwCwskLj0JVz9PzpyzYPOOrbj5eBAZH41/yGWiE2MJjgzF8rwVJ0+fwsvHk9zcbFpamujoaKOrq4OOjjaRqmpvJT4+lvtbwsnKypDN1jExUQQHB2JpaY6t/TnSMpLx8nGntr6K87ZnOXLsEBedLqCrr4Xx6ZMYntLD/7IPRiaGBIUEoGegzeUgPz5Z/THHjx8lPDyU4eFBmpoaaGtrEeN6qyvIzc8hJy+buIRYImIjyS3KI7sgh5jEWBLTk0nOSiY+MxGvYG9MrE+jb2qAsYUR1hfOYmVniYWNOS6eTlwO9Sc6IZLYpGiEf4TyqmLaOpu40teh+B4GyC0SAV9FVSmC8C3pWclKv4MopM4Fff0j7PjqCwQhCS0NFc6cOoS5kTo2FprYWmphoLmbnds+QhBmUdnzGft3f8a+vWvYuvl9VnwgrsivWysahtVU17Nz5wfs3/8JBw5+xn611Rw6shYN7a0cPr5J7pL4nxmH129fbHm9Cft/s32w+lUPxk/9Ez9lO95a+XqQ8sa7/8xv3vsX/r75WmL08li/fRXbdq9l/+Ed7N63iY1bP0VDRw31Y3twcLLCztGciOgg0rOSKasswtzqNCXleeQXZcrgwOCUBvaOVqgf28Mxzf0Ym2qjoaOGqaU+ludOIQjPMDqtg+6pE2gbHsPzsgsObja4+Tnj5OWIk+cl9E30iE2IJCs3jZrqcjo7WigryudqTxcDV3vo7GhhbHSI/r5uZqbH+dMfv+Pu4jzzczOMjQ4xNTnK7MwEzU11jI4McnvhJlWVpfj7eXE5wIec7HRiosOJCA+mva2J6qoyGhtqaGyoYWh4gN7+booqiwiJC2O/xkFWb1+HYAzHDDTIK8hleOg6M9OTLN5ZYGpynK7OdsbHRli8s8DkxBjlZSWkpSZTVVnOyI0hHj28z/ffveD7716ahF88FeNepa6Ip48evuJ5UJbVSKVyj5buyYOw8iq/8kAveQ0kGZQEIqTzvA5EKO+XzqmcfKTMIiw3Oy9PUVoOIpYbnpVNzt89fya3WiszFMvBzXJPxN/b/laE63K51vIkKwmIST0c//3nH+XPUTkGVmIipKH9xdPHcjmcFNf64O5t7i8u8ODubb5+uCT7JZQL5KQI2BdPH8vA4dtnT2Sj9dcPl+THJNnUi6ePX5E4Sfulsrmnj+7LjMXj+3fFhKQTw0xrzzAyOMDg1V5mNMeYHBVX6q8N9DKtPcOE4QNKKwrxD/Rm1ZqPGTd+waq1H/HRFx/iLwj8A3/FmSBWbliJoAtCHjKAkJOgDB8wqzHCrSM9nPNwUrQvl74EEQoAMafeLkuCXkajKnwSyt4FqQPi/+fsPcOqyvN833XveTH33jl3uqdnuruSVrIsQ1lmEUExKwZUBEURUVFAVERARcmSc85hk7PkKEqWDJJzDmKs3F093efM577YrMWWts995rxYz05rr7X2ro31+/6/aVGak2LJnDigieZlERSIw+TAsUZUDh2Q2Afx+xD3E6VKiuDhiK6WBHiGDxZL5WxHdE8xvjNBHpk6L/0Z253CobOncRIE6bnxnQmM70zglKGB3Csxf/xBjToOnT0tAZqdx48zM//64NEa9p85zSE9XU5cvMD5GyZcNjNlQi0WU0tLHri64OPni4eXJ6FRYbh6ueHi5sz9+1YEBvozu9mVaWX57dI0VqYAACAASURBVJRKMLObXXm9wpCC+QXejIw0XnxrwbSyP1MqwbxYe5tXq0ykLoish2nI4qKYUfIkKTmOSdVwprf6kpmVysPsdLp7njE5Ncro2CAjA/2UlxTztLqKydERRgcH6O3soL+7i/bmJsaGBunt7KCuqpKKR2U8ra7icWkJ47uSiI2JIiFJHgsbmxBPdJwMnwB/6fcxsj+X8Z0JBIQEExoZwaRqOGN7MggKC8UvKBC/oEBCo6OZUIvDOyQY9wB/Hnh54h7gj1dwEPbubrgH+GPv7sbAsXruOz2QG+qPN2NhI/ds3jA3lczViklOFwwvceHqZS7fMEbf2ABdEjlndJHzVw04Z3SROf4oj4MdlqeT6SND3+SSnLG4fJ5K1KS0JTvnB9y2tsbEzIxbd+9icdeKTr1XODxwxNn5ARHhocTHxRISHIi3lwc+3p506c5gb2eDLDaaqsonVFdVSBHiJcWFZGakkZIcT2pKPJkZyeTnZVFclEtJcR5FhTnk5WaSk51OcpKM1JR4cnMyqKwoo6mxluamOpqb6mhpfkpd9WPKivPITEskPjaC2KhQYqNCJUCRIIskPSX+HUN1aVGuPOK1vamNob5+JsflAKGq8gkT46M0NzVQWfGYx+VlNDY8lRiJiifl1D+tpbWlCX8/H/JysykuKiArK4OKisdUV1eSmZlOZmY6tbXVlJQV88DZkVsWZuw/uI9bd8zl7dN/hN/98d8QWYcjJw7z8WfyjPqvVn05P+SXzw805Xy+/FP+9Q+/mQcHItMg9y4sPKc4BEW9d7CSx6qKAKMFQWhgybIl8/en2XloN2cMdHHxduGO7R38w/zJKc6hrKKUwbEBRseHCIsI5paFKbv27GDj5nWY373Fab0z7D16kAfuztg8sMM70Jf7DjYc1DjEFtWt6F44R3JGCnHJ8bj7eBApi5JH1urq4OXjSXp6KpWVT2hoeEptbTXV1ZWUlhaTlZVBWloKGRlpxMXFEhMTRXJyIvHxMoKDA/HwcOPsWR327d/FxUt6nDqtyf4Du7l4SQ87+/uc09PB0OgSp3VOcuq0Jnb294mJjWDnLlU2b1nP//sv/zdnzmpjb2+Lra01Xboz+Pv7kpgYT2pqMjGyaCKiwvHx88YvwBdrBxucPVywdrBB98I5bljc5Jr5NU7qabN5lxKbdmzmnKEeJ/W0sLC1xMXbGa9ATzz83fEP8yNSFk5CahypWclk5KSRmZtOVl4GUXGRuHm7EhQeiIunM/ft7+Hk7oijsy3+QZ54+7li53iH66YXMTQ+y0UDbQ4eUkV1+1oOHVTG0OA4l/WPYHhRg5smpzG7psPF84c5ekgJtR2LQUAmgpCJ6o6VKKssZ9MWORhQ3b4UZdUlKKsuYe+BVRw/uYVjWlvYf1jOVHy7QSyZk/+uNqt8zvptn7Jq4wLzsFFp6Xt+c/+1bfXGpdJ5Vq2XA5Blqz9ETBH78PP/zgefLpYmvStx+vjr/10PxpwEHgShgM9W/jvrlJdx5OQujmrt5vY9Y7ZsW432mUPo6h/n4pVTCKshJz+dmLgwzCxMcPd6gKuHAynpcTi5WuPgZMW1mxcxv2OMILRw4fIpjK6dQ0tHnYtXTmFgpMMlQx0MTc5x9eZFLhmfxTfUg6u3LuPsbc+te9e5dc8UvStnsbxrRmZ2KlGRIdTVVmB124yWxlp6up/R2FBLW2sjkxMjvH3zgpnpcbo622hprudZezPdXe10dbbR1FhHZcUjsjJTMbl6hUPq+7C2uYssLorUlAQeZqUx3N9D09MayksKycxI4XF5CU3NT6l6WklkfCSCF6zavAalvSpo6Z9GFh9LW2szA/29DA8N0N/XQ21NFQ31dfT2dDExPsqz9lapI6K/r4fns9PyeNcfv39nGH4995zp8TGmx8d4PfdcihhVNDSLkqG3L19IZXSKZl/FToPvX796Z9VffF08pui1eF8Zm6JHQGQXFMvWFvsiFFOdFL0H7wMRijIqRamWYpKSCALe15atyBa8zwSt+B5FMKCYUqX4/vd5IBSvWUxi+tuvf35HaiWXlslX/v/043f8+PaVlIz0em6G71+/kLwNoszp9dyMlNrE3/4iRcCKfQ4iGyE2To8PDzA+PMDk6BAvZiYlOdOPb1/x5sUsL2YmJTZCkRURAY0Y9To3PUGfVg/dZyakFf7RvVn09/XQ29O14EmYZwCystNxcnHg62++Yp3SWjZu28Dqzd8g/ArD8ybhlZtXsn77RoTXiwDEuRf0nB6iX7Od08YXmFCLlQrQRg4USqv6w+qlcjChUSdFeIp+AkUg8E5M67x8SQQT4mcRQca7oKH+HR/D4NEalA/uY5/WUQV5U/07rx85pymBmoXrebwAJOa7CybU4pjcHonmpYucuHiRsT1pjO1Jk+JWnQQBzUv6EnhyEgQO6GgyeKSKg2dOymVV874NMdVp5/FjqGkeR03zOLu0NNl/RlvyTwwfLJaDkz0Z3LO7z6RqOAGhgfLBencK9+zuM74ricntkfj6eDGt7M+kajhebq5MK3mTHB9HXm42b76+RF5eDjGyaPwD/ZhW8ub5RgderLnF7MYHxCfE8PKbm6SmJTKlEoyTIDCt7E99Qw3lj0tITUukobGW/oFuausq+fXnH2iuryU/O5OKRyU01lXTUFtFV3sLc9MTjA31097cQHlJIRWPSmhrqqe28jGTquEkJsSSnp4qNwhnpDKlEkxAkD+j+7IZ3ZeNl48nAUH+ElhLSkkkISme0b1ZjOzPxTvAh8DwUNx8vBjdl42rtyee/r4ER4Yzsj8XNx8vgiPDcfPxol+zHXsXJ+m3ZO1oT9/JLuwd7ejRGcPq/l26z05xw9yUFjbKzdY3rsoL4ijge37DhauXMTK7Rqf+d1y6Zsgcf0Rb/zTl7MGIMDkjce8WV24aYXTjKmZ3zLlubsp9e2vuWt/HzNICS6u78r8PnTGcXJzx8HCjS3eG+LhoZLGRxMZEEB0Vhp+vJ7Y2Vtjb3adLd4YenTFsrO/iYG9NVGQopSUFNDbU8qy1gY62Rlqb6qiuKKMwL4vMtEQy0xLJyUolOzOFhxnJFORmUl1RRktjLW3NT2mqr6ahrpKqJ6UUF2STkZpAgiyS+NgIEuOiSE6IITkhhvycDB6V5PO05gntLfV0tjfR2lRHXfVjhJ+/+4nZySl6u3soyM+lpLiQx+VlFBbkUVxUIKe+ykpIS02mob6OluZGKiseU1pShCw2mvy8HNLTUvD396WlpYnm5kZkshhSU5OJiAijqKSQy4YGHNc8RmR0BFl5D/lq1fL5of8ZgpDDVrWtaJ89yUeffjD/XMP8oJeocOvGqrUrEISGeZCRiSi3+OgzsYW3GwRhvmgu8R1AsfLbr5GzG2K8a6LUqyAILaxav4qlKz7jj59/iCB8jyAMc9/xPrkluXT0d1BZV0FWXiYdXW3I4qPnh61hdu7ejqefBzWNdbj5eGB04yp6Bvqc0ddF//IFHF0fcMXEkMS0JDKy0omNiyE0NJioqAgiI8NJT0+lra2FpqYG2ttbqauroaSkiKKiAh4+zCQmJoqwsBApoUkmi8Hd3ZWbN29w+fIlLCxuoaeni5b2cW6Z32CbyhZ0z53GwdEGG1srrppc4Zb5Dc6c1SYuPpojRw8SEhpAULAf5/XPEh4RjJOzPXp6umhrn+TOHUtCQ4MpKSni0aNS/AP9uHHzOuqHD3LoiDqqu7azYs1KVqxZyUeffsyyVcsRhH6OnDrKtv2qqKnv5PRFHY6cOoqhmRHOXk4ERQaSlpNKdGIUoVHBRMrCiU2MJjQqGHcfV+ydbTmmpcHaTd9yTEuDA0f2obxDCQ2tQ2id1sDizjVc3G2xtr+FIHRzx8qEWxZX0LtwDI1jahw7voN9u9dy5tQeTIy0uHLpGFondnBg/wb27lnLnn1ivG8YHy/5v/jsy39h4+bPEIREtm77ilVrPmDzlj+ivO1jtm1fisqOT9m5Zzl7D6xCbe9ylFSXSiBi1bo/sHLt7/l2k5wZWDdfWLdhy8cIgt875mtBcGLd5qVsUPqM9crvYy0y/0sD/vJvRRAjBxNLl/9GAhD/9sk/SZ9x8ftWbPpHwCbq78DHu8zG3+T33eDYqb3Yu1py2fg0Fy6fRPvMIY5r7UMQGjiksZMbZldISI4mJNwPv0APNE4cxMraDGc3G4xM9DE1v8z5S1ocOb6bK1d1uXXbEEMTXUzNDbh64zxG1/Swtr/FuUtaWNmZYetixY3bxtyxu8XVW5e5ZmGM8Cn4B3kzNNpHTHQY2Q/TSEuOIycrlcKCHIoKcykuymNifJiffnzL5MSIFOva8axF8kV0d7VTWlJAWGgg2MtTZ7S0j+PgaEN8XDSZGSn0dLTRXF9L9ZNHlBXl8zA9hfa2Jppa6snIScfwhiEHjx3koOYhLK0tiYuLpbWlSZKDjo4M0djwlIon5TQ3NUgLMTXVldRUVzI8NMDc8xlev3rBX//jV2mo/dOPP0hsxNz0lCQVEgfzxQVuomznr3/+E9+/fsWbF3MS6Fgcw6oov1Hsgfjhzeu/W3UXr2WxYVoxVnaxNEjRp6BYKicyAe8DESJgUWzXFvcTB3ZxaFfcFKVGv/78098V2inKksTjLR78RZAgSsAWS5QUjyGCLpGNUDR9y48p74MQOxxEwPDTd6/504/f8dN3r6XXf3jzUmIbxG6HP/34HT9//4bvXs3xfGqciZFBxocHmBoblnwVk6ND0mMRnIilc3PTExJDIcqgRI+ECHB+ePOSl7NTTI4O0an/Hf3dHXS2NdOp/x0D/b0M9PfSpTuDEMV8eo08tcbK9i4baeGlIHDgxEG6z0ywVmUtQq18vzXKaxF410QtpuKIfoVTRhe5ZnefCbU4xvZkMLovewE8SIP6omF9XuYzdPjxQh+DKFWav11gJBYiYBckSI2LmAgFsCD6MI7WyM/3nutQBBBHz2kzfLAYLYPz0nOHzmhJHgjR+Hz8gj4nLl5A89JFJtRi0b5yiVOGBpKM6/C5UwweqZoHax0MHa6QDN1OggAGAspHDkmfUfXYYXZrH2PgWCMjBwrRv2aEkyBgeNOEsT0ZTG6PZGJH9HyakRzAeAf44ObhSlBQAFMqwfJYWCVvvDzdSU5KIDc3m7n1NrxaZYIsPpbprb74+nnycrUpr1cYEhDog6eXK8832DG91ZeY2AjG9mQwrexPReUjikvyiZVFUvaoiMamOjIyU+jv65J3kbQ1U1leSm3lY5qe1tDWVM9gbxf93R001lVTWphHxaMSWhrqqHhUwoySJ/Fx0WRlZZD5MIOMrPQFgDBvKB85UEhYRCjJqUk8zMkiIyud1PQUklOTiJFFExDkj39wEK7enowcKCQgLISQqAii4mWExUTh5uOFX4j8dUc3F5w93fH098Xd1xs75wdY3rfC09tD8skMatRJEqee00NY2d6TPBPGpiYL3RI6Y5JnQvgZ/ht/o/fUALesLejSfc5lU0NJHnX91g0s793G4u4dTM1vYXnnNl26z+k/0UpkZCShIUEEB/kR4O9NaEgASYkyMtKTiY4Kw831AbctzThACfZ29/HxdsfZyZ4HjrZERYZSUpxPc0MNz1ob6Gxvoqm+WmIKKh+X0DgvVyrMy6Io/yFVT0ppqq+m8WkV1RVlPC4rpLggm7zsdB5mJEvxzsUF2RLr0Pi0ivaWevq62xke6GZksIf+nmd0tDUivJp9yfjwCK3NLURHRZCUGE90VARZmemkpiTR1FhPWWkxsTFRPK2rYWiwn+KiAmSx0bS2NFFTXUlJcSFJSQmUlZVQWfmE8vIyyspKiI2Nxt3TDaOrhhhdNeSUjjZKqlv5+LNPEITXCMfAK8AHQfDi+i0T1mxciTzmVSYBhIWBJkfhuZz5ASgMsRRLHKA+/FRRwiHvfPhmw4p54FHAp8uW8snnHyOyGBuUNrLrwB4WGnnlKUJ6l/XQN9RH+BQMTAx4XF1OVl4mwaEBPKl8xMFD+xCE16jtUsXNwxm/YH96BnuxvHcb/5AAnNydMbpqSFVNJVnZmYRFhBIXF0tGRhppqcnkZGfR1fmM0ZEh+WBRU0VLSxN1dTUUFuaTlpZCZGQ4/v6+BAUFEB8vk6RMfn4+uLg4YWdng6enO3fuWBIeEcz1G8YcOrwf/wBv9C/oYnXPEqt7lly7bkRAoA/ap05w5645+hd0SUySERYehOVtM45qqKOtfRJHR3vy8nIk1kP4N+TJTF/LEzgOqO/n4FF1/vUPv2P56q/ZoqLEV6u/RvCD1Zu/Ya3KWjbv2sy3277loOYB9IzOYfXgLg6e9oTGBmHnao3BtQto62midfY4p/VOon9FF6MbBhiZGrJ2y7ds36vK9n3b2H1wBzrnNdl/ZCcaWvs5rrUfvYua3LK4wi1LA3R0D7Fr73q271zDnn3r0DyxnXO6BzC4pMEF/cPonN7DEQ1lVHesZM06uXfhm7WKkiA3Pl8uj1vdovIVGzfJy+LUdn+J2u4vEQQntm1fipLqUjZv+wQllc/Ysu1TRC/C2s0fs2nbZ/O/l4Xhe9PWJfzvGKkXAIJ8+2bT35u4V66Xl959vvJfpfjYr9b8gc9X/o6PvvwX3vVJyN4BFGu2fP4Pr2vNlsUAZ+Ezrdv2BYLgxBEtNfSuHMfs9kVMLfQ5dVYdSysj1PZsQNAHZzcb3L0ecNvqJkmpsRhfu4DxtQvcNDfisvFZHJzvcEbvGF8yjKGJHESYmhtgZnkFfQMtzO8Y4+ppwx51Fc5e0OTi1bPYud7FwtoUwQI2b9+As7cjMXFhCKsB/sop7ePERIaQ+zCNwYEeiX346ce3vHo5S0/3M57PTjI2OkhrSwOvXz1naLCXjmct1FQ/obnpqeR9cPdwxsfPk+AQf/x8PampKKeno43ejjZaG+rISk2iv7uD5qanVFaVk5yagKOTHdfMTEhNTyIyMpzyR6X09/UwOTHG9NQEPd2dPK2robOjneamBglENDXW82Julh9/+I4Xc7O8ejn3ztCuKBMSo1/f18KsuGL+P/7yKz+8ec2bF3OSB0I0ACsagRUlOyKzodjToDhMK/oGRAAheg8Uo1BFGZZiV8NiiZCiB0OxQE4c6t8X3ypKiMTBXZQSLe6P+OWH79/xQijG0YogQBz6FdOoRGbhf/7HX6RI2cUlfIoMhaI3QjyeuIlMwq8///BO/KoIDn58+0q6FRurxT6ImYlRKXVJZA6mx0ekDofJ0SGJnVAEFNPjI7ycneLty+e8mJnk7cvn/PDmpcQ6iE3VIth482KWuXX32UiLdC1im293VwfdZybo0p1BJot5h1FQoxLBXg4STupp0avdh1D5LuuwYftmvmRYfqz5TH5FmdGgRh03H9hJTclyQ3L+ghH5HWOxwoq/2MkgMhIK0bALJXULkibRNC6mMYlMg8gy7NQ4xvChR+w+ocGhM5qcuHBGYhzEbejwY8m3MaxeysiBQg6d0eS4vg6j+7I5eUlPSlUa2Z+Lht5ZxncmcNLAAO0rV3ASBE4bGeIkCOgYG0mgSevyRakTov9EK4MadZKsRvRzbNy/G1LlbdZbDu+dT6fqAAO5xEn/+hWMLa4xtjuFCbU4zO/KfQqT2yMZPljMjJInTt5u+Ab5ERUTOb9fLAkJ8hjWhIQ4prYFMq3sT2R0BDNb3OdjY0OJlUXyMDudufU2hIUHMbEjGk8vV+zs7zN0+DFTKsFEx4QzsSOa8IhgCgpzaG6pJyc3kyePS3k+O8nszARtrY10d7UzOjLAQH83gwM9jI0O0tXZRlVlOWWlhZQ/KmZKJZiU5HgeZqVJTERisjwRSt4O/hg3D1dG92Uji48lKzuT/MI8prf6MrvJWQpjiYyOICImmoCQYEIiwomSxTK2O4WwqEiCw8Pw8PHGJ8AfT18fBo9U4eLhjru3Fx4+3rh4uNOv2Y6bmwuenu70n2jFL8CXgWP1UsywjaOt5Knp0RmjT6sHrwAfPPy86D47xc3bt+g+M8H5+c6IO7a3eeDxgL6TXbh4OuMd4IWnnxdO7s5Y29pw85YZ101vYOdgT1hYGImJiURHRdCjM0ZIsD8R4cHEyaJITIglOiqMwAAfggJ9cXF2WGhwPzuFp4cLvj4ehAT7k5WeRGlRLnXVj6mvraC6oozKxyU01FXyrLWBivJiSotyKS3KpabyEa1NdbQ21dFQV0ltVblUHFdT+Yj62gpaGmvpaGuku6OFns5Werva6O95xlB/FyODPQwPdDPQ20FPZytCaUEJbU3NDA32ExYaTGCAH+FhIeTmPCQ8LITCgjzKH5XyqKyErMx0WprlKSSFBXnUP60lNiZKXqxUXCj1F8THy/D396WqqgJTsxvYOdhy9Zoxlw0N2KS8mU3Km7F3dkAQulHbt4urZle5amrEEc2DCEIU65XWKAw0YtGXHCj8/uN/ZYFlCOK3f/jviN0Pv//4NyxIMUSAkcn2Pcos+eJjPvn8I9ZvWccWlc1s3LqJTcqb2bpdmROnT7JbfTfydCUQhDkOHjvI6g2rEQTQ0dfBP8SPiNhwEpJk2Dva8Lt//w3Cf4OLBucJiwgmpzCXiNhILKwsyczNIiklkbCIUGJk0QQFBeDt7Ul8XCyJCXGkJMTzqLiIp9VVPCkpoaQgn8qKx1RUPKagII+MjDRSU5MJDg7k/n0rbt68gYuLE35+PiQnJ2JldQdHR3scHe3x9/fFz8+H3Lws7t2/jeZJDS5cPIeF5U3MLUxJSIzF7NZ1IiJDiIwKJTQskFhZJL5+nhgZG/Dt2lXonNHizh1LwsJCqKqqoKyshLCwENLTUwkND8Ha9j7Ork5cMbrMHeu7qO7aznkDfc4b6PPFimXIJWVzCBtBqIWPln/EYe1DXLp+EXObW1ww0ee4zlEE4Vc2qa7nsxVL+PDT3/PV6s9R26eC1tnjnL+ix0aVdWzYtpaNKt+itk+ZI5p72bpjHdt2reeE9n7O6B3hpvlFrKyNuXr9DHoXDnPm3AGOn9zB6TN72X9wIzt2rkYQcjC31Oe2lQEaJ1T54qvfsm37Ck7p7kP/sgb7Dm1i5bcfsOyb37Nmwyd8s2kJToLANhW5gVlV7TO2qnzCVpVP2L57GXsOrmLn3pXs3Ctvs960bSmCIENZ7SuUdip0Uah+zqatS9io9AmKfoM1GxUar5U/59stC8zAyvUfsUoyaMvle2u3LgCINZuX8K3SJ6zZ/C6oWLHuA77Z/BHfbPqEFes+4PPV/8aS5e+XMK3a+F+RWInXXTJ/+z1bd69i27z5XPfCEe7ZmWDvZI6B0SnOXzrBgcOqnNBSJ1oWSmJKDIkpMZzV08TizjW8/R/g7m2HLDGE62aXMDDS4fY9E8wsr2B+x4i71te5eOUURtf0sHW04IjmXtT2KWF6x4iI+EDsXO9xgBJ2qe/g3OUzGBjqERLuxwNHG5ISY4mOCOZhRjK1NRW8ejnL2zcvePlihsGBHnp7Ovj5p+/45efvGRsd5Kcf3zIy3E9P9zO6Otvo7+uiq7ON2rpKKiofkV+YQ05uJiGhAZSXFNLT0cZgTyfd7S08rXrC7MQoHa1NtLU2UldbSWKSDDd3Jx6VF5OclMDDrAy6Op8xOzPF5MQYfb3dtDQ30t/XI2/X7minp7tT6pOYez7DxPgoM9OT76z6i8PrT9+9lYzGorF6cT+CuP3ll58ltkDRSK04HIsARbEBWjzXYtOxyGK8eTEnpT69eTEn+RQWx7qK1/ePJE5izKsYkaqYjKQYnaoIWhR9EoqfZXGKkuJ1LzZci2BLkWERwYUITv7zr//xD4+tmPz0PrZGfI6//YW//fqL1Nvw1z//zF9++VEyRr+em5F6G8R0prcvn0ueBdE8/bdff+Fvv/4ixbqKqU4i8JiZGGV8eIDh/h4Ge7sY7JWnLIlRx9PjI8xOjknyJpGV+PNP3/NiZpKhwxWMD8tX70VDtehd6OnupKSkiLCwELp0Z+jT6iEoPJArJpdZtnoZqntU6TvZNZ+h/5zf8P07IEK87yQIbD+0S5IXDRxrpP94MzccbBaYiPmVZjFxRxzeRXmTGHOqKB0SpUbiyr3o6xAbrUXPhAQyFGRNYkTr0OHHHDh1kr0nj0udDe9KqBQZEfljsZdAXOkXfRGj+7LRMbqEkyBIXghxaJ/cHsmEWuw7gGJsT5qc4dCok4Od+e9noUm7a6EnYz5FSGRz+k+0St/R2J6Md4DY6N4s7j6wYWx3ClMqwdxxtGZqWyCRsijGdyXh6elOeHgoUyrBhIYGExwaxOT2SGaUPHH2cGFKJRRvH3eiY8JJTUskPSOZ3LwsCotyiU+IwcXVESdnezw8XYiMCiU+IQYPTxciIkNof9ZMT28HJcX5dHa00tvTQXdXO89nJ/nu7Uuez04y93yKmelx5p5PMTTYS1NjHRVPysjNySQjXX6u1PQUppXlkqWRA4X4+HlL7NDI/lyiYiJJTE7g+UYHMrLSSc9MIy0jlaSUROISZMTExxEcHkZoZASRsTGERMh9E9FxMsZ3JhAcHkZgaIhc7uTpgaunB97+fvgHB8m9FqHBhIWFEBwaJMUKu7q70HtqgM7zb+g+O4Wrlxs9p0eITYqj99QAwZGhDBxrxMHNAQ9/Dx54OGLnYouzlxM+wT4ERwUTmxhDSmYy4TER+AX74+3rQ++pASzv3Oae9X2cnZ2xt7fFx9udyIgQ0lITeZgl9znExkQQHxdNeloS6WlJJCbEEhoSIAcNmalUVz2m/FGx/D0ZyRKIaKirpK76MRXlxTx5VETl4xJqKh9J95vqq+npbGWgt4PBvk6G+rvo73nGQG+HBBJGh3olsDDU38XoUC+jQ72MDfdJ2+hQL8MD3Qjdzzroan/G07oaAgP8sLG+R0x0JAX5uRTk51L+qJSe7k6KCvNJTUmitqaKp3U1lJYUUf6olPCwEFxdnKisfEJ7eystLU0UFOSRmppMfX0dbh6uODo5L3mvXQAAIABJREFUoHP2NHesbvPAzYl9h/bPsxEt84P7OJ5+7ghCIspqm1lIVEpEEFJZ8e0yFNNkPlv+CUu+/FAaROWP/8gHS3/LgqlahhjrunX7FkTpiMpOVY5rn+Dy1StcMjJg/yF1du7fzdmLZ1m3bQOC0MAJ3ZM4eTpx5OQRBOFnhH+D4IggLl81wOGBLfsP7uGIhjqXDS9y3fQqwaEBuHu6sXf/HoJCAknLSMXK6g729rZyAOD8QA7OgoPw9/YiIiiI/KwsCh4+pDQnl572diqelFNQkCcxDikpSYSGBmNubsa5c2e5du0qgYH+5Ofncv26CWZmply7dhUvLw/y8nKoqHxEWHgQFZWP0D51AnsHa2RxUdja3SM9Ixmre5YUFefh5e2Gq9sDfP08EfTB7NZ1bGytMDW9jrm5GWlpKYyODtPc3EhTUwMPc7IQ9kBqegr2jnZ4+nlxw9yUiNhIblqayZkIIYcPvviQj5Z/xFfrv+Kj5R/xwbIPWKuyFuU9W/nDZ7/n05VL+Xr9clZvXMGqDV+zYeu37Du8C62zxzmjr43m2WPsPbIL5V1b2HlQhdN6J7hkfJaLRmcwvqmP5qkD7FPfypHjapw5f4jzFzW4bKTJWb2D7Ni9mmVf/w4xuWu/+qb534ofarvXIAgytqmtRFtvP2ZWFxFL1dTU1/PNpiV8tup30m9LadtC4pIIIvaqr0Z115ds372MhWSkhVX+jcqfypkK5YVhfaPSJ2xU+oQNW5ZI0bCbt30pgYhV/yDZafEmAooNKp+xQWUpa7cuYfWm+fK7rR/Pg4R306CWfv27dx6v3LCEdcrLpO/kHxuq/17atGnHcpR2rWTH/rXs2L+Wi4aanDc4hrXDde7aGKOrr4GWjjrHTu7DyESf0AhfPLwdkSWEYWSiz5371zE1v4ynrwP6BtqYmOpz+54JlwxPc+u2IR4+Ntg9sEDQB/M7xhibXkBDaz82zrcJjfXD1sUKJbUNnDc8g67BKbz9XDmhdRh7+7s8e9ZAfW0FmWmJlD8qpq+3k9GRAfp6O2ltaZCK5RITYhkZ7mfu+RSjIwOMjw0xMT5MXW0lba2NtD9rRhYXRVpGMrV1laSlJ/GouIC2pnqGeruYGhpgamiAl5PjDHR30NXWTGHuQ9LTkoiPi6a4KI9HZSUkJcZLhun+vh6etbfS1trM4EAfOdlZ5OVm01Bfx9joMONjI4yODEnm6sU9DIpRqd+/fiV1QfyjYjjFgVscesXBW5QIvQ9EiMO8ohTofSDi9dzzd1iIxRGvItAQh//FaUhia7XieUWGQFHmpOj5UGRkFE3YitKsxcbpf5TktPh5RaZDTK1SlEgt9oUsllIpgre//vlP/Odff5XYCFHS9P3rF5I3Qux5ELdXz6f54c1LqdNBcdgXwYiif+Ll7JTUXi1Knfq7O2h6WsOTsmKantbQ/axVAhKicVs0WE+MDEodFX0nu+jresbEyCBjQ/0MH3pEv2Y7tbW15OTkIJPJ8PHzpuf0EE7uD7hoeEGSKfWd7Jgv0HrOpp1b2LhzC5t3b5ViMLvOvUB5/3ZU1XdKw68oIzKxvTdvipV7BhRTjERJkcRCHCxe8E3MAwlR3iTKkxTZCLmUqUthIO94pydCsddB9BUsjliVTNMK98UEKbGzQUqXUi9ldG+W3DQ9v4km6gm1WCZ2RKN34wZnTa6iY2wkgSbRMC4mS4mFaKpHDywkTc37PeTASA6E9p3RkACOwc0rjBwoZHxXEldNjeQJRXvkvQ5Dhx9z94ENDh7O+AT5ERoVxvRWX8nz4OUjb5h283Dl+UYHHF0f4O7jQVh4EFHRYYSFBxEeEczD7HRq6yope1RErCwSdw9ngoL9SEiMJT0jGWcXB4YPFlNV/ZjWtkbi4qMoLSugrb2R8YkhfvzpDT/+9IbJqRH6B7oYGx/k9ZvnTEwOU/e0kvyCh4ztTiEuPoqpbYGM7ssmPjGWGFkkkdFhhEeGEB4ZQlhEMCFhgfPAKY2JHdFMqobzMCeD9MwUUtOTSMtIJTk1hcjoKKJjY+Qm7TgZsvg4klNTSEpJJiIqksjoKELDw/APDGDwaI0ECINCgpHJYhjdl01goD9ubi7Sb8zhgb0EqO2dHfAN8iM2UUZ4bCSu3u44uMr7sRIzEknOSiImKZr+E604ujpg42hN38kObBytCQ0Pwdffh87zb/D398XJyQlnZ2ecnZ0xNzej69wLfHzdSUyKJSc3g/QMeXlcUrKMvPwsqSSu/HExJaX5dHW3MTo2QH1DNfnzMqUnpYU01FTQ0dJAb0crPc9a6Gpr4llzPc+a62mpr6G1oZbu9maGejsZH+pjemyIF9PjzEyOMDM5wuzUKNMTw0yODTI23CcBianxIaYnhqV9ZiZHmBofYmJ0AKHySRWPHj2iqKiIhIQ47t+3IiEhjqzMdDqetVFdVSEVzhXk51LxpJzGhqd0d3VQXfWY6qoKkpISiIuLpba2muLiQjIz06mqqsDe3paMrHSiY6PQOH4Uq/t3Wb76a5Z8sZSvv1nB19+sQBC6OX/lPILQj4bWoflBsITFEZYfLP33eTDhxEef/YGPP//jPFCoRRBS59upxZXUMJYu+wg5E1GLIJRzVPMIgpDKFRNDLl+9wsGj6nz9zQr+8NGHyOUb/WxW3Ywg9GNyywS/YF9O6miyfss67ljfJjgiiKzsdOwcrLG2tcLd04XQ8CAEIYoHzvbcsjDDL8CX4NAgrptew9jYkDt3LElKjMfP15vIiDASZbGkJSUSHxNNSlwc1eXltNbX86i4iMyMNLKyMiQmJy4uloAAPxwc7LC3t8Xc3AxLS3PMzc1QVlbi3r27ODjYcfPmDYyNDQmPCCYv/yEeni74B3ije+40cfHRWN2zxMPThcysVE6d1sTa5i7hEcE8cLKj7FERQjlyadN8I3ZtbTWzs9PU1dVQX19HcmoS/oF+hIQFc9HgAid1tDimdRw3b3fUNQ7x8edLEIRK/vj5B3z81UdsP7CDk3qarN78DXpG57D3cOCqhTHLVn/J6o0r2KC8nj2Hd2J0/Qruvs74BHph53wfF58HWFibsl9jFweO7cTY9ALXzC+hb3gKLV11dM4d5tAxFY5q7uD4yR2oH1FCQ1NFPpwrf8FW1a8QBBmbt36J2p5vkEt3yhV+Q158teb388N7EAePK7Pr8AYEwYlvF/kYtqgsQUl1KVtUFlb/12/+iI3KS+ZZiIV9v1WSsxdrN37Axi0fS2B33aYF9mHLNrlcaLPKgmzom/X//43XguDEeqUlbFBZytYdy9i8Q/7+NVs+fAdELLATH0ubIDixYv3iaNjFbMP/CkAEsV7lSzZtX8EWtQVjuhqV7NdQ5orJKW7du8wN8/Ocv3QCfQNtQiN88Q1wxc3THuNrFzCzMOa07lFuWlzhrvUNtHQOzfsfzqG2ZxMamnu4dfsyNy0uYWKqj8VdYyzuGsuBo+kF7tqbYWZ1DUubm5jeucqVGxc4rXeS5DQZtXWPMTU1JCo8iPLSAqoqy2lqrKOvt5PZmQn+4y+/8MvP31PxpAxnJ3uKCnOZnZng55++Y2pylJcvZujpfsbE+DAN9TVk52RQ/riE0bFBKp6U8bS6gt7OdkYHepkeG+bV1ARjg32M9HTR2dpEdHgIOZlpVFWW86isiJrqSiIjwmior2NmelICED3dnUxNjtPW2kxhQR7VVRVMT03w5vVL3rx+yds3r5iZnpQGc1FiJBqmxWQjcSVfHGQVh/E//fiD5IUQo2J/+u6tNKD/+PYNf/v1z5I8SbFg7Zcfvpf2UZQSidchyphEICGyEOJwLSYpvZydkV5XTGVSbIQWvQrieUU5kSgRUmzUFtkCESz9owQpcX/FxKj3yb4Wl98tTmJSNFS/D0wodm4o7r8AROTbX//8Mz9//4ZXz6elRKbnU+OMDfXzfGqcty+fS/IiUWok9j6IkqUf376SgIhoip6bnmBydIixoX5mJkaZm55guL+HqsdlpCXF09nWzHB/D7OTY5JUSuypmBgZZKCnk7KifGIj5cbPh+kp0qA9qFFHbm426ZlpyOJj5clM517QfWaCG+bX6Tr3Qr4iq/8dOw/tYs/RvfSd7GLbflX8uCmVdokgQnyv2O8g9jNct7fm0m0LJlXlkpjxnQkKca8LLIRiU/PCMP+YxX4FRTZCTFdSVT+2UDamUDAn73ZY8DkMq5eirqON9mV9aUVf9GGImyStUi+VGpQn1OTxo06CgJbBeXSMLqFjdHlhyFWL47zpDfRv3kTvxnWcBIEJtVgp/rX/RCs7jqlLci+RjVD0dYibYoRt76kBSdK18B3JZWD9J1oZOvxYAjije7O472SHzQM7MnIyCY0KIzwyjMDgAGa2uDOlEoqzqxOBwQE4uzoRGR3B8w12hEeGEBjky9S2QKKiw+T9TVmpTKjFEhkVyoySJ5PbI0lIkhEc4k9gsB8Ps9MJCvYjvyCb+oZq2p81U99QTUtrAxOTw7x+M8fciylGRgeYmR2npbUBWVykJBMTgcH4riQiokKJiAolKiacuIQYEpPjkMVHExEVyujeLCbU4ohLiCG/MIeSskLyCrLJzX9IUUkhhcUFpKankZ6ZQW5+HumZGcQnJhAjiyUkLJSx3XKQIf43jJHFEiOLZfBIFW4e7rh5uOLj541/oB8BQf4EhwYRGh6Cf6AfIwfy6ddsx9XLjf4TrQRHhODs6cqN+bJdJw8XnL2cGTjWSGJGIgPHGvHy96T31AAevu64erkgi4/Fx8+bLt3nuLu78uDBA4KCgkhISCA8PBRbu3v0avfh6+NOTGw4iQkxREWHEhkRTExsOH6+HiQkxhARHoSvnwexMeFEx4QRHRVKUWEO7S3y1vmeZy0SQBgb7GWwp4Pu9mbpfn9XO4M9HQz3dTHc18XEcD/PJ0eZmxnnxewEczPjEpCYGh+SwIN4Ozs1yvPpMWYmR5gYHZAzEVm5Bbh7+2DjYM/TliYCQ0MIDQ+jra2Fp/MpTM/aW2ltfEpDrbwJtramgu6eZ7S2NdDW3kRXdzu+fp7kF2STmZVKYVEuZY+KcPdwxtTsGgZXLnDf5i5ndE9x3kBv3sz8mrWbvkUQfkV1jyqCUC6PyxIqkTMIos9BZBSc+OKrpQhCGJ9+8THvGkjFkrmc+eExkQXT6jRCOWxW2oAgdGNqdgOr+3cxuX6V/Qf3IawGe0c7bOys0T6thf7F8+w7sJfA4AAcHthz2dCAuAQZqekplJYWc/u2BVFREZSXl+HgYIePjxcxMVFERUVw795dDAwuYm5uhq+vNzExUSQkxJGUlEBhYT6Py8vIfphJeFgImRlpVFU+IT8vh6zMdBIT48nNzSYtLQUvLw9iY6OJjAzH1dWZc+fOYmR0BQ2NI5w4cUwCeg4OdqSlpXD+/DlsrO8RER6K1skTBPj74ufrjbOTI+WPSvH388HdzYUHjvbY2VqTmpJEfl4OSYnx5OVmkzwPAtvbW7G1tebp01q8fb0IjwwjLkGGq7sLV0wMUd6xjXWb17N1uzKffLGUNRvXsm7LBrbvUWPtlrVsVt2E7iVdLO6bs1t9N2GxoRiZGrF9rypfrVrG8tXLEIRhjmkd5cx5HSzvmePm7YqV7R2Mbl7ixJlDqJ/YzbHTB9E6ewR71zucv3QS9aOqaOscQEf3IDq6B9HUUkPjuNgQnoj64Y2oqC1nx95V7D6wjj3qa9mx5xu2qH6BIoO1bNVvkadzyQ3PW3ctRxCc5iVJcr/AOmX54K2s9uU7Q/WOvavYtnP5/DHl4GHVPFBQmj/O4k1J5TMJwCw+lurOr9mwdd6wveldQLFeaQmblb9457m1GxcAwdrNH//dMdduWsqqtQvAZc2Ghf1XzgOWr9eLr4sgwk3hvvj31rBwzK1fKTznxtqtX8uv/8Amjmrv5KKJNtct9TEw0eGQxk5sHe4SFOrDPRsLfPxdCIv0w/SWIRZ3rmHraIH2mcNonznMqbNHML6uh/F1PaxsbmB8XRczi0vcNL+I6a0LWNw1xvCGHtfML+Hgfo9b90y4ZmEo//u1NMHbzxXL2zcZHumj4kkpL19M09z0lJrqJ/zplx+khmpRp9vYUMvwUB/PZyf50y8/8P13rxga7KW7q53eng7a25qksIiGenmmeX1NNXVVldRVVTLU18v44CCzkxNMj47ytLqKh+lplBTk01z/lMa6WiloIiU5kYH+Xtpam3nW3kpnRztTk+N0drTzrL2Vrs5njAwP8mJuljevX/JibpbJibF3Vup/fPuG51OTTI2N8mJmWgISiw2/it6F7169lGRM//M//sJ//vU/+B9/+ZU//fgDb1++kECBCBREGY44EL/PVCyCGfEaFrdii6yBCDTe188gborSI3HIFxkS0eegKG0SB/nFsivFz67IFojnEY3nogFcvK7F1/Y+oPE+eZQILBZLnn767q3EzMj3+05qqX7zYlYCC4ogQCyaEz0QoqlaZCLEyFdxez03w/OpcckTIbZPi6ZqMfGms62Z4b5uRvp7GB8e4OXslJTOND01Rk/3M0aG+ykrLSQ+LpqU1ASio8LoO9khBxB5WaQ9TMU3yIe7NndwcLGXa79PdjB4pIqTZzXp0+qh8/wb1NR3sldjH3uO7kVlnypKu7ZK0ZgqB3dIjdhdujOSLEcc6IfVSzG8d5upbYHyTSWUiR3RjO1Jk0y0on9A0S8h+SZEb4TUKdH4jvdB7IUQz6d6+Pi70a1Hqt7xWhzU0ZGGWfF8Jy6dlWRUYmncyIF8BalSnCS5EdOWxOcm1GKltKbxXUmcu36Vc9evomdqjKaBngQiVI7IvQ6iXEnR0yHq3bvPTs0DjYVmbkXmREqbmv8ehg5XzLMlaXj4ezCpGs6Mkpx1eLHmFp5errxcbUpkVChJiTIcHWyIjYlgalsgKakJTKkE4+DiSFhEKBNqsUyphBKTEMvsJmec3J2Z3eTM6N4sZje74uHriaOTAyGRoZJ3ITIynNyczHmlShWPy8uoeFJGZ0c7szMTdHa0M7I/lweO9lha3GT4YDHJSXGM7ssmNlb+G3iYn01yRgrJGSkEhQfjHeBDcmoSwaFBjO9MIC5BRnZ2FkVFBRQXF0p9ZNm5D8kryKW4vISSx6XkFOaSnJFCQmoiiWlJTKmEEimLIiYhlrjkeOKS45ElxRGTEEt0fAzR8TF4+Hjj7u0lRcY+cHXB0cUZLz9f+o83ExAWwtDhCly8PLB1csTi3l0uGF7motEVOs+/wdPfmz6tHpw9XSXg5+HrSa92H8ERIcQlyMjJkwP1Xu0+4uJikcliiIuLJTIynDhZlByg+PsQJ4ui72QXCfExJMTKEwN7To8QER5MWlI8WZmpxEVHEBzkR1pSPPU1lXS0NNLf9YyxwT4mhgcYHehlqLeL4b5uRgd66e96Rn/XM0b6e5geG2Z6bJjxoX6mRod4OTPJ3PQE0+MjTI+P8GL+8dTYMNPjI9JihBhFPTc9IckyJ0YGEQpKy9HW1eX6bUsSMtNw8/EiI/shza1NtLe3St0RXe0tdLW30FBbRVmpvNCiobGG2roK6ptqyC/IJjFJRkpqAv4B3iSnxBMWHsTRY4fQ0z9LYLAfZ8+dxuz2TTZu3YAg9LNNTRmlHUosmx8uP/j43xGEEgQ3sQFaLmcSB5+ln3+EIDzjy+WfIgheLF/5BQuG60zUj+xR2H8edPwTqB/ZhyA4obpDGUHoZ7uaKp7eHty+a0lUTCTunm5YWNxCJoshMNCf69dNCA4OJDDQnwMH9nHmzGnJyBwdHcnTp7XY2dlgbGxIUVEBMTFRWFvfo1P/O2xtrQkM9CcpKYGHDzMpKyuhvr5OavHOy8shNTWZzMx0yspKyMvLIT5eRny8jNDQYLKyMggI8MPDw43ExHiuXbuKnZ0Nbm4uXLt2FRMTYxwd7bGwuEVRUQGWlub4+noTGhKEzmltQkOCcHZylIaiqMhwQkOCSEyIIzgogM6OdsoflZKTnUVdbTX/zM8kJcbT0dFORkYa586dxdHRntz8HO7b3MPW3gb9i+fR0TvD7gN7UFLdykXDS1w3N+WgxiGUtisTIYvivIEeGiePorpLhXMXdblmZoL+5fN8vvwzPvr0Qz5c+gHLVn7J//lP/wf//Nv/h2Urv+TIicMcPHqAbWpbUdmzhRXrPmfl+i/YpLqGDVtXoXlGnf2HVDh8bAcXDDS5ev0Ml6+c5ID6Jtav+4Svl/8rguDFNlU5Q7Vz/zfsUV+LIAzP/wYS58FmkORLWLbqt3y9RtF87zdvkH7fin0m65WWsF5pCTv2rkJZ7Ss2qn4uJTIJghMrNn/IWtW/f7/cF5H4zrC/dl52tF0BdKzf/H5GYsu2L9/7/Katn/OtghTqm3Xyz7Vm3ces/OaPrFrzvyq6e19BnRfvFs8tRCWvU17BWqUVi/Z1QhBS2X9sG6f0D3HpuhbXLM5z9vxxblvdxMPbCRd3W6JlwUTLgrl6/SKC0M35S1qoH1VD55wGJqb6WFpdxcrmBk5uVljZXMPW7jrWNibcuWeMo4sl1vZm3LxjyP0HFty1N+PGbWM0zx7l6El1Tp3T5FF5EW/ezuHn60HFk1L+/KcfGRrspa+3k5npcUyuXiEk2J+hwV5ezE0zPTXG7MwEL+ammZwYkQx/gwM9PGtvZri/j862Vvq7u+hobaGloZ62pkaantbR393F+PAQEyPDjA4O0NrYQNXjctqaGunpeEZDbQ1xshjsbK1xcX5AdVUFA/299PZ00dX5jMmJMUaGBxkc6GOgv5fxsRFevnjOd29f8/rVC2ZnpqRytZezM8xNT0mt1c+nJqXSNcWkJcV4VtGALbIKiulH4iq/Yjzs4mMoSpgU05REj8Lbly/+rolaEUSIQ/v7vAyKwGVxb4NihOritCPFhKjF16VoyF4sU1I8h6I34x9Fv4rb4mjXxdIpRWP6z99/J0m4xB4PMY1JZBkW9ziIJmrxf8RvXz6XuiVEFuL13Axd5+TAo/us/PHc9AQzE6NSJKzYGSHKpMTEppnxEV7Pn0OMg52bnmBifJiuzjYKC3LIz3tIUXEehUW55OU/pLgkn+AQf5xdHfEJ9JInM80hT6LReyUNQ4q5+SI42HN0L/2a7ew4qMbOI7vp0p1BVV0Npb3b5pumRySpUb9mO4NHqqSY0Mt3LZje6suUSjC6N2+gc/Mq2tcvS8BCHMLHdqfMy4AK54fVivk0pYp34ldFMMEBQcFM3fiOH6L/eLNcXz8/9Ipt0CLDIMaJigyI6DUYOVCItuEFeUncjmiJQREZibE9afMSJnn525SKfAg/b3qNKZVgJtTi0LlqIEXY9mu2S4xDj84Yasf3o3J0l/S9duk+lxt6z069c9tzeoihw4/p12ynV7uPgWONHNHTlmJxr1pcw9LakrE9aTi6OzKt7M/0Vl9erLnF5PZIppX9SUqOY2aLO/l5Dwnw8WRayZtpZX9mlDxx93RjSiWUaWV/xvak4eXvTWhUGLYP7LhrY8XQ4QocXBwZPFLFPbv7BEeEMK3kLUmCUlOTSU5KICM9lcKCPAoL8ijIz5WULA31dSQmyEHDoEYd01t9aWx4yoRaHEVFBWQX5FDb9JTWzjbKKh7h5e/NoEYdo/uymdweKe+oUPYnLS2F9PRU6TYrK4OHDzMpLi2isKyIrLyH8uuaB3zxKQmkZqWRlJ5MXHI8kbIoQqPCCIkMJSw6nJED+cQkxBIQFoJfSBAhUREEhofi7OkupWh5BfjRfWaCgLAQPPx8sLKz4dqtm2ykhc7zb+g/0UqX7nPu2t7D1skeFy83+rR6cPN2l1im7rNTxMbFkPkwg/7jzSQlJZCSksSTJ+XU19eRm5VOQmwUESGByKLCyUhJJO9hBsX5OZSXFJKRkkhRXjaPS4soLynkcWkRDbVVdD9rZaCnk+G+biaGB5gZH2FmfITJkUEmhgeYGh1idmKU18+neTkzyavZKV4/n+b55Bhjg32MDvQyNd9kPzLQy9hQv/RvipgEJ4KKuekJaTFDXNCYnRxDaOnoJiwmhgiZjAhZDN7+flTUVFNTV0t3dzflj0ppqK2ht6ON0sI86msq5/PWWykuySNWFkFDYw3RMeEIFshNiY9LiJVFcu26ETdumuDt68G1G8ZY3b/NDfPrLPniE1R3qXDkxGHIEZBHquYgl5/I5ocv8TZH4fH7uh+iEIQgVHZsngcQ02xVkctUVqxehsoOJa5ev0JAkC+CkIPqDhXWrP0GQfie45rHuGhwAUGAO3csSUiIIz09FXd3V4TVIAjjCP8MFy6cx8/Ph66uDpqbG0lLSyEuLpaIiDBCQoLw8vLA0dGefs123N1dkcliKCjIo6yshNLSYkpLi0n//yh7y6g68nzvt571rLvOXfece54zz0jPtKV1Mt0dT0ggJMTdXYi7E0gITiBIcHeHjbu7e3B3hwAh2j5z5sz53Be1q7Kh07Oe+6IWW4rau4oN/L7/r8XFEBWlIDU1maKiAnJzs0lPTyUuLgZfX29SUpJISIgjIiIMOztbAgP9uX79KiEhQcTFxRAaGkx6eiqenu6YmZmgq6uDrq4Ot27dwNHRntiYKPLzcqiuqqCkuBBfHy9srB/x2Naa0JAgvL08qKwoIzYmironNVRWlJGYEMfw0AAZ6alER0eio3ObY8eOkJycSEZGGq6uztzT12P7zm0sV1/BnoN7WbtRiz0H92JobozRQxP2HNqHubUFW3ZuZonaYr5Z8jXLVi1l8YpF/OGD36O1aS0Hju7ns/mfsmaDJouWL+STL+exdOUSNm7bwMeff8THn3+I9sXjaG5ayeJVX7Ns9Td8/tUHfLXkEz754vd8tfBDjmvvREfvLIYm19A+swMNzbeD+Np1Xylv5/DLgVf8unTVW2nSkpUfslxjHmqan7Ji9Scs15hbBif6Hpav+RR1rS9ElmPjV6hrfcHS1e8ujvtm6e9/8ZgoafJyKD92AAAgAElEQVScJW1atvIDNNZ+hua6L+THVih9D6s0v2CV5hdorP0zqzS/eOfrLF/1bsCzSEW6tHTl230+/+Z3/wRU/BI0vb3tyZJVX8q3xd9RV5aqi6Biyx51BKGdAyc2cufBec5fPsa9BzdxcH6Eo6slvoHOBIV5IAg/s/fgJrbvXsumbeocPbkLfaNr3NE7j4HJDUwtdDAyu4W9gyF29gYYmd7Ext4QG3tjbt+/hK7RDUyt9blvqsO1uxc5d+UUZlZGWFmb89juEWWlBbx6Oc2b18+Jj4siOMiP6alxuCdga2PJ0GAvL55P8Wx6gqcTI7Jnor+vi4nxYYaH+mhtaWCor5e+rk5GBvrpaGmmtbGB3s4OWhsb6GxtYbC3h+72Ntqbm2iqe0JzfR0DPd30d3dRXV5GaEgQ9/TucvvWDUJDgujv66Gnu5OO9lZGhgd5Nj3J+NgII8ODspzpzeuXvHr5nGfTkzJwGB0cYHx4iOmJcTmZaXpiXPYcqBqUJZnO86lJJsdG+fbli1kG5R/evOYff/sr/Pc/ZL+BKghQjY2dG8kqDeUSSJEG8rn9EHNTm1RBxK/Jj95V5qYqFVId4iXJ1Fy51dw+C9VjvkuOpLq/KvBQ9XaoghTVMjrV81X1dUisx3evXjI9MSobpKUOBwlESKlJL6afyh4HyfQseRYmx4Z59nRM7oaQNgmUjA72yYBjYmRQ/ucueSyeT47ztx++5afvXjM+PMBwf49o5n72lOGhPirKiyktKaChsZaCwhy6DzTQcXxoVsKS6ialAkkSpY5jfbJsqfXMCzbs2sjabVpoblmD5ra1aG7XQnPXejGgYttaua9h/Z6t9OyrFuUoSj37mKaXCBTWRzC0KVY2TEs9Cb17yhnYlinLnqRyOomB+GV5nOpWO4uZkKRMUvmcLFlSshEScJA8C5L3YXBzosiMbIwWDdUbozl95xrD6yNkwDG0KR7tW1cYXi+u5EupR6Nr/ERztfL9H716nv6d+ew6dVRMWtIW5PbtNu0J2rQnRbP6qWkZREjyMCnpqk17ks4jXWw5upfOI11sOLiTLUf3sv/8CVlyNbQxWmnoDsPK7hFjml44u4oSJB9fD2a+ukZwiD9Z2WmMa7jh4myPifEDHBxFKc/IujBmvr7BmKYXvkF+ckqVBNis7KxlH4qNgy2BYUE4uDrSvyOX7OxMoqIUKBThpKWlkJmZTkxMFLGx0eTkZFFRUUZFRRkFBXnyKnxiYjyJifEUFOWTkZtJXEoCqVlphEdHyD6Z4fURREYriE+MIzE5gZSUJFJTk0lJSSI5OZFxdRdG1oWgiIogNj6GuIRYIiLDCQkLJiQsmLCIUMIiQsVofT9veneX4uBkL0vWBramEpcQi09QAF4BfrK/xDvQH//QYMJjoujdW0lEbDRpOVnEJifi4uWBmZUlRg/NeGhjhYuXB12HWug4NoCN42Nl90cbTu7O8jUzNTeh7dQ0kZERdB7tISDAj5591fj5+eDv70tyfAypiXEkx8eQGBsl923UVJTypKqcsqJ8ivNzKMrLprK0iJaGJ3KoQk9HKxPDA0yNDfNsYpTp8RGejgzydGSQ6fERXkxN8OrZJC+mJngxNcHL6afMPB2T93k2MSoHMkjpb2ND/bIcc2yoXwYREgshsapjQ/0ILZ29FFdU4+rtzcWrVxD2QUJSIrm5uXS0tVNfU01XWyu5GakU52Uz1NtFVVkx5SX51D2pJC5WQW5eBhmZKXh5u2FmboSPrwcGhvdwcXUgKMQfDc2VbNm2EWtbSy5eu8AKjeWcOq+NIGTwx3l/ROxcEAeY3//xN8rbgXz6xUcIQgxLVyxUARLSkKPgm0XzmW0UlYCHI4JQg/ABbNyihSAkYGisjyBYcfHyBY6fPMbmrZsQfguPrC25ePkCXl4eZGdn4uBghyC85uLF8wjC37Gzs6Wmpor6+ieyPKm0tJjc3Gx8fLywtHyIlZUlTk4OODjY4eLiREhIEMnJiWRmppOSkkRcXIzoM0mMJy4uhrS0FBmsmJubYmtrjZmZCfv27cHIyIBbt26Qn59LVJSCoKAAAgL8uHdPF39/X6ysLLl48TyWlg85eHA/wcGBBAT4yckwkm/F0cGO/LwcQkOCSIiPpbqqgqjICGqqK8lITyUvN5uB/l5ysjPJz8shODgQb29P3NxcePTIgpycLMzMTNDRvcPN2zdYvU6THXt3sm33drbt3o7GOk1WrdVATXMV+iYG7Dm4m3uGeoRGhmDjYM3VW1c4d/ks943uceq8NmcunubUeW3OXjrDxm0bWKK2mFVrVqKhpc6Vm5dZqr6E1RtXcfDkPo6c3o+61jIWLv8SzXVLOXRsO0uWfcGO3ZqcOb8f7TO7WL9hMYKQgebav/DxZ//K0lUfsVjtgznSIEf5c7Vk5YcsU/+YFas/kcHDXHAxG0SEorlhPhu3LkQQhlmzfr7sbVi48gO+Wv7uFX81jdmeCYlpWL5qtj9BFUQIghWrteajvuZLNNb+mdVa83+ViZCAhPT8omUf8Oev3zIr3yz5P/NaCIIVH3+tasBWBeffs2D5pyxe+QUiiJekg66or1uIIHiyZY86qzd+w8ady7jz4CxnLhzigfEtPHzscHS1wNrOGE9fOyxtHnDkxHZ27l3H1p0a7D+8CT2Di1y4cgQ9g4s8ML6Oodl1bB/r4+pmjrHZLYzNb2Nhrc9NvQvcvHcJg4d3sbAz4cqd8wQr/EnPTcbUzIDunjZ6e9oxNXnA2Oggfb2dhAT7ExjgwyNLM2I4htUjc6qryhjo72Z0ZID+vi66u9qYGB/mxfMphof6aG6qo666iramRkYHB+hsbaGztYWnoyOMDPQzMtDP+PAQfV2ddLa20NbUSGtjA/3dXQz29tBcX0dpSRHeXh6Ymhhhb2dLc1MDnR1t9HR3MjTYz8sXM0xNTjAxPsrU5ASvX73gu29f8/rVC2aeTcm+g2dPJ2Z1Q6jGrEq+CWkFX+qCeDXzjLGhQV4+m54lcxKjR3/mH3/7q9x1MNeroJroNHdFXxUkvKtATpUFkZgI1WPPlQqpeg7m9j68q8dBAjFzvQy/ZqKeGwsrHW9uCd27mIu5sblzjduqRX7Se5ZAxo/fvpGZhFczU3IvgwQiVKNbX0w/5c2LZ0jN1pLk6duXM+JAqWzMlcBG59EeXkw/ZWyon+9fv+Dn79/IUiWpFfvVzBTT4yO8VkqnxocHGOztYqivm96eDlqa60lOiiMmOoLaJ5VU15TLHRBzN2mQ9Qr0lBmIzqM9tJ2aRn2jBsLPQL0gshXKHH2NLZqs3rYWzV3rxa/btUBHeJs4dKhNGe0ayxXd24xoBcmMQtehNhXzde0sgNC7p5zj164yvCGS/p358j5z95PAhGrjtWqsa9+uQhmAzPI6SN4LJYiQwYPUMq1kGN5uIbJkaWhTLINbkhneEMnZuzdEcKTCpIxoBcklbUOb4tl/Xptdp47KHg5JuiTFiEpRu1IHQevpGdS2acr+kvYTI3Tvr5slcdp8ZA/tgoC/IMjnoWekJzMPk8vMcXV3YmRdiMw6jKu7iOlKdtayH8XQ6D7Ork68/PykXN4mtURL11GK6u041kf/9mw8/bwY13DDy9+b4IgQklISSU5NIj8/l6qaSkpLi0lKSSQ2NpqklEQqKsooLC4gMzMd/0ARXE0utyA5OZHJ5RayXM3W8TG2jo9lv4ezq5Po9diWzsi6MGJiokhLSyE9PZX4+FgiIsIIDQ1mXN2FoJBAIqMVcmmdlN4UGh6Ct68Xzq5OWNta0b8zH2dXJxkwRkYr6NtVjFeAH14BfjIb4RsciF9IEE4ebrj5eOEbHCgDiHtGBty+p8s9IwM6jvXh4eclS5q699cREaMgMi6K0MgwAkIDMbcwo017goAAP2JioggPD8XKyhJLy4fc1bmNs70tMYow8rMzKMjJpCgvm9rKMhpqq6gqK6YgJ5MYRRjx0QpqKkrpaGmktrKM6vISOloaGRvsk4HE9PgIU2PDTI0NM/N0jBdTE/J96flnE6M8mxjl+eQ4r55NygsYz6cmZDAhLVIM9/fwdHRIBhQjA70M9nbJ/R+C8SMbElIzsHVyYv/hIyRwiOjoaCrLK2htbKKloZ6m2lqGOrvISUujoaaS5vpasZ0wLYmgQF96ezrIy8/CwdGW2LhIkpLjuHjpLOcvnObchdPYO9py6851tE8fR0gAcysztu/ZxqLlCxEbq+t52zwdgyAo+GL+J3y14Ev5/ltpSiiC0I3ENIjDjwQuAvnyL9JKcYZygPRF0ISNm9exes0q9h3Yy8bNGzh99hTWtlYEBgcQrgijvv4JLi5O7Nq1A0F4zd69u7GwMGdwsJ+yshLy83Px9HSnqKiAwsJ82Q/h7+/L7ds3efTIAnd3VyIiwoiNjZZbplNSksjMTCcsLIS8vBx8fLyws7Pl4UMzduzYxtatm7l/X4/t27dy5swpbG2tCQsLwdfXm+joSKytH8nHc3V1xtfXm2vXrrB3725u3LjGgQP7uHHjGr4+XgQHBeDkaI+7mwsN9U9oaW6kp7uTzAwxPaayokwuE6ysKKO+rpbqqgrcXJ1JSU7ExdmRoKAAXF2dcXNzwd3dlaiYSKxsHmFiZozuvbts2bmVRcsX8+dv5rNw2SKWq6/A1NIMC5uHpGWnUlZdSmScgpTMZLILsrhw9Ty79u9khcZyFq9YxIWr59E+d5I1GzTZc3A3d/V1cPF0JjQ6BCdPRyweP8TU2ghD8/tcvX2eg8d3s1htPmoaX6Om8RdWrv6KLTtXIggFLFP7DE2tb/j0i//FSs0vWLrqIxYsk4b7UBk8zB2eV6z+RPYjSMPxIs15LND4iAUq5uh3FbdJw/Y3au/LQGKxCnBQ03g3U/Cux9XXfM7K1Z+ycvWnqGl8hprGZ6zS/EJpEv/14X/x8g9ZvuoTpU9iHEGwUqZTWfHl17+b5Y2Qzu/tV0c+/PO/qzwnneMwC1Z8yNzeCx3eLYFat20ZknTwqs5x0ddw/zJ2TmZ4+T3G1sEEG3tDLG3uc/7KQY6f2sXuA2vZf2QDug/OceXmMYzMr2FicQsj8xvoP7iEq5s5FlZ6GJvf5qHVfXQNr3FD7yKXb59h694NXLlznmOnD2HvaoPevduYmD6gtqYcP18PWffd1too52c/0NelqrKU7q42sjJTaW6qk2VMz6YnePF8iv6+Lpqb6qgoKaa5vo7h/j6a6p7QUFsjexIk2c70xDgTI8P0d3fR+KSW5vo6ejra6W4XZUslxYVEhIfiYP+Y4qIC2ttaGBkeZKC/l5lnU0w+HWdifJRn05N8++YVP3z/La9fvRDvq6y0/9rK/dzeAym69Yc3r5meGJd9FapSJkkmpJp+JL2OqnlalTGQpECqBum5noa5TISqlGnuUK4KIlTZAtXSONV41bleh7lFcu/yMagCjLlyKMnzMZepeBeImWtYl4CJFG/75sVz2cuhahKXSt++fTkjb1LiklQ+J3klfvruNf/50/f89N1rmYl4/XyaNm1RviTJlaR/6MP9PbLMYGJkUGY2xob6Gerr5tXMFFNjw/R2tIqRrY11NNRWUZibRXJSHIkJMXh5uhIWGkhbexOtbY2zgIMQg5y+JBXFSSCh9fQMwrDK80q/g7RSLklu3jZUD9B+ckwekqUCuLcDeYg83M9lDHr3lIu+AdVCuYNNnLpxc3ZXhErZnOSDkHsg9h1kx3FtmYGQE5mk5CeVCNntx07OMk0Pbk6UDbySdGlEK0hmFUbXBsgeiMEtyfIQOro2QPZ5jK4NYEzTh1O3rnP82mWOXj0veix25stgp+tQ2y+lYmde/BLQKa+xNMB3Huli0+HdsiFbVdJ1Vfc6/TtyuaF7Q/RFuNjh4GqPraMNNg7WODg9VsqtvBjaFIupmaHMqPTvzMfQ2EDJAKUTEBooggszI+4b6YsGbyXguXzjCroP9Og4PoS9i4MM7jz9vBhZF8KT+lpqGmrJK8glOSOFjKx0cgpzKSwuICM3k9T0FIbXR+Dt60VyRgopaaIPwt3Xk/7t2SRnpBCfkoCnn5fMFIh+GVE2Fh0dSVZWBjk5WSQkxBESEoSfn4+c9hUaHkJouMhMSOxFXEIsIWHB+AX4ik3YmxNx93TDw8sdFzdnHJzscXZ3k+N2e/ZV4+XniyImmojoKNy8PLGwtsLAxBide3rcM3iAvpEhN+7c5o6eLrYO9vTurcQn0Jfw6Ahik+KITohBERtJQlI8mdkZolTt1DQODnZ4e3vi4+NFz75avL088HB3xfbRQ8KDAxjcnEhBTqYsVXpSVU5aUjzhwQEE+nqRGBtFXXUF7c0N1FSUUl9TyXB/j+iH6utmYnhgFkhQBQszT8eYGhtmYniAcaUE8unIoAg+lH93JInS5NiwDCJGBnoZHeyTk+GG+rrp7+6gp6OVrrZmhC27D5JZWIJfUCjCWUhJSSE+Pp666hqqyytorW+kvqqK1tonDLR3MD0yRG1FKWWFeVSXl5CSEEt6WhIOjrZygVlAoA/WNhZYPjLj+s0r+Ph54uhsh/ANHDx2ADdvVzS01BGECo6ePsqpi6d4WyTnilQEJ0ksRHaiAkFQsHTFQhYt/Vq5bwyi/l0qpxPBxp8+/K0SRKSwYPFfEIRhzpzT5vTZk5iamyAyH98j/CsIH0BktILCwnw+p5958z5CTW05dna2pKYmk5+fS1ZWBkVFBZSVlVBVVUFeXg6hocGYmBhx/74eQUEBeHt7EhYm1rfHx4vlKdHRYgmVs7MjQ5tiCQjw4+FDM0xMjNDTu4u6+krWrVuLnt5d+XsdHOxISIijoCCPjIw0oqMjZXbDwsKcgAA/9PTusnnzRgwM9DlwYB/W1o/Q09Xh7JlTCBfhyOGDBPj7clfnNoqIMFJTkggOCiA3J0ssBlSEExUZQXlZCZUVZXi4u/JA/x5Bgf44OzuSkZFGTk4WNTVVxMZGk1eQS3BoEH4BvuzYuxMNrdXoPtBD5/5dlq5cxsVrl+gf6SMrP5MQRTCPHluy7/Be9h/Zx+/f/x1qq1dg5/yYGzrXuW90j627tvDhpx+wYet6HlqbY/zQCEcPB9z93LB3s+PC9fNortdg/sLP2Xt4JyfOHmLdJjW+XjSP//vfBN7/+P/li/l/QDCAbTtXKSNdA1mzUZTaLFP/eBZIWLrqIxateB8rQUAQrFi19nPZIC1JmRZpzmPh6rl9CtLqfKjMQkgsmHR7kfq7mIzZ25IVH6C+RmQOlq/6mFWan80CFnMBhioL8fWi91i07AOlvGl2gtLCpe/z569/y6dfiqDgL9/8YdY+qubq2duvtVTPljQtVBPfl3jdHrN4lfi+V2rNZ+2WRait/RJBeMzhU5sxMrvF1ZsnuW94lZAId/yCHDF+eJMHJle5oaPN9TsnOXxiE0e1t3BX/wx37p3GwPQy9wwvcOXmES5fOcxjuwfYO5lg52TCY0dTDB/qcEPvIvuP7+DW/atcuHEaFy8HImJD6OpuJSU1nu6uVv7zbz9gbfWQ6qoyujpbcXVxoKK8mInxYdkr4enhQllpIZ0dLfR0tzM1Ocb01Dg93e10drTQ+KSW1sYGutpaKczNITM1hYbaGgZ7e+TBVZLtjA4OUFtZQVFeLhUlxVSVlVJSXEh9XS1FhfkEBfqTkpxIa0sTk0/HGRkelEHE04kxZp5N8d23r/nxh+9kECHFt0pgQRrQJUZCMvW+a+VeNZ1IimV9/XxGHnbnmqhVzcmSvl+VRZjrZZAG67mSJ1VPxFzJ0dxY1bl+hHcN9e/yIEggQlUqNVciJZ3Du0CGKoD5Z68vSaek6/d8anJWqZ7EuEisjer3iOlTb83Qkl5YAgOvZqZoPfuKqfERXkw/5a8/fMvff/6B7149l70Sna1NdLe3MNDTydPRIV7NTNF1qE1kI4500berkPZmMeCkt7ON8eEButtb6GprFpOYno7RUl9LeXEBDbVVNNRWkZ+dQUJ8NMlJceTlZlJfV83AYA/pGcm4ezhjZm6EUAHCMTAwvkfr2Ve4+7iiiA3/xUAr1DNruJV8E62nZ2bvq3xM0vhLcaWyz2BL8hwpUq1sepZbqQ80KBkMMar1wOnTDG2Mlgu/pLZnyfsglctJx5TSoFT7IWQZkzLCddPBI2LC0qVLnL59S07tGd4QKWrw1waIEiVNL3n4Hl3jJ0uwVOVOY5o+IoBQypiGN0RiJQgcvHBWTpiSomlFEPC2A0IyUEuASzXhSmIc5PK8g01sPbZPOejWsu/ccQ5fPq3CqGRyQ/cGJo9MZPAzscqB4Q2RODrbiUBOK0iWlkkt20/VbOnZV4vO/bs4ujmRkCo+7+DqiIevJ90HmzA0M+LOPR35PbVpT2DjYMvA1lSxu2JjNNEJMWTmZREVH42HryfeAT5ExkWRkplKSWUpJZWlVD6pQhEbiYOrI/4h4nWOio8mLDqCiNhIsgtyiE9JeJuSpezjGNokypTi4mLIysogNzeb5OREoqNFYBEaHkJEZDiR0QqiYiKJT4wjOTWJ+MQ4xlZ7yA3XkdEKFFGiSdsvwBdnVyf5Myh95h47OuDt70dsYgJxSYn4Bgbg4ePNI1sbDE1NaD85xmNHB7nFWgLdAaGBpOdkkJWfTVR8NEHhwSSlJFJZXUFyahI+ft5KCdsk5uam3LunS9+uQlJTkshMTSIvK53czDRyMlKprSyjs7WJ0sI8An1FwJGWFE91eQl11RXU11TS2lhHX1c7Q33ds0CEBBokH8T0+Ih8e2J4gKHeLoZ6uxgb7GNssI+R/h45TU5aqJgYGRSZTCXbIPklJEAhMRJDfd0Iwk1w8PBGELoR5kFqajrBwaFkJKeTk5HJk4oq2p400FJdQ9uTOvpa2xjt72egu4P87AyC/X0IDQnA188T/wBvrt+4THxCNJ5erly+cp5LV85j8/gRRiYP0FyrzvHTx9Az0EX73EmE/wUHTxzkpt5NRD9EAkKCZKrOUAKJAiVYyOHrhX9mmdoipJZqESBIq6lSyZwIJpapLeK993/LVwu+RPvMMcweGnNX7zYhYcG4e7qhvnoVgvB3zpw7TUFRPsXFhdy+fZMTJ47h6+tNUlIC6empFBcXkp2dSXh4KIWF+RQVFchlemFhISQlJRAY6E9CUjyx8TGEK8IICgkkXBFGSFgwllYWnLtwlktXLtK7uxRzCzNc3V14YKjPth1buXDpPEYmhnh4uMnJSFFRChoa6sjNzSYgwI+4uBi8vDyIiAjD2dkRExMjLCzMuXLlEiYmRjg62nP0yCE+/OBPrNNaw7atm7l86QIGD+6jtVYTXx8vcrIzZamT1EqenZVBclICEeGhREcpiI5SUFZaTF5uNlWV5cTERNHc3EhGRppYmuftgaGxAeGKMArLiritd4ff/OF/c/jEERxc7Tlz8TSGZgYEhPpz8NgBjp06yvkr5xC+ARsHa8ytzLCye8T1O9c4efYE125fxTfIB3MrM5w9nDC3MuPm3Rsc1T7Mzn3bWbtJAz3DOzy0MWLXgS1obV7J//Ob/8G///7/4r0P/o1//9//g0XLPkVt9Z/R2rRACSLqxUFXCRJUpUvS4+paX6Cx7kvUtWZLihapi8VuqmVvK1d/ivrqz1BbJYKNb5a+N2t/QbCSfRJL1d4O7UtWfMCSFe/qgvBltdY/Zxreta1Z/9UvEpuWqn3MomUfzEpuEgQxPnaR8rElav8nRXOhqGlJwOUtQBL+BSXgeJuWpr72K9ZuFCN0129ZxMbti9i6exl6BhfRuX+O+0aX8Ql8jLvPI/SNL2FqeRPjh9e5Z3iBIyc3ceLMNi7fPMBtPW1u6h7jtp42J85s48KlfRgaXcXGzgA3Lyts7I3RNbzGpVun2bJHi0Pae7FxtiBY4Y+9qw3JKXG4uNrT2dFMXKyC0JAAQoL9aWttVEZPF/Lm9XPqnlRxV+cm3l5u1D2pYnCgh96eDrkEaaC/W0ywaWmWGYj05CTioiIpysul8UktEyPDvH4+I/sUpsbHaKitITM1hdhIBWFBgUQqwikpLqS8rISkxHhCggOpralianKCmWdTvHn9Ui6Ym3k2xbdvXvHjD9/x7ZtXoj9Cudqv2uCsOhi/K7lIMlZLcbDS/tIQLB1T1UMh3ZZAiKq2XxVESIBAGphVjcqqfgcJuLxLFqQ65L/LBK3KGrzreVU5k1RypwoU3iU3miulUo1wfZf5WtUoLUnKpifGmRofk70o0rWVujJUo2ql15UM05NjwzLtLxXFSdIk6bbkbRgZ6KWl4Qn1NZVUlhbJ8oXm+lramurp6WhlZKCXybFhXs1MMTLQS1tTPb2dbXJ6Sn93B+PDAwx0d1BfXUFlaRHN9bW0NzdQXV5CdlYaGenJ1NdV09baKK+AGxjew8r6IYIOCAYguIogQXCE1jMvEDzFx4RDIJSA0Iy8ar5Ma4XISJyaFpmKZniPKbmxuvXsK9S3a8kr2F2HO+S+haGN0b9gIVTL46RhWVp5l8zZ+06ekj0TUoSrlMQk9UP8Akio3O/bVaySxJQpy38OXbyI9s0bsyJcJWZB6ldQ9TlICVKST0JOQVrtIZfLSR6OwS3J7Dt3kgMXTskMiswqHO152+x9fOgX92UAoYyAlQZcSaq169RhevdWcuTKGU7dvMRlnauyJ2J0rdhUbWHzUAY/nn4ejGl6cVvvFj37qunfmS/Km5Syp/6d+TxdYU3/jlw5tcjN2x3vAB9R13+wiQcmBljYWGJtb4OrlxuRcVFEJ8Tg6eeFd6Avg1uScfJwwUoQMDQ3pn9nPqNr/IhKiCGnKI+hjWKhnIuXGw5uToRFRxCsCJ1lnO/fkcujx1ZY2Fji7OFCfGKcCAQ0fWS2KDIygtjYaCIjIxhb7SEv2KpKyiS2IiUlicjICJKTE0lLS5GTndLTU0lIiCM8PJThDZF4+3rJP7eefbV0H2yif3s2Pn7esmLF09sDByd70Rx/fNDSBB8AACAASURBVIgHhvrcunOTNu0J7JztcfN2JzAsiLCocAa2pRMVE0lOXjZ1DU9oaKijpKSI3JwsIsJD6TrUhrOTg7zgVFVWLMuW0pLiyclIpby4gNzMNDGhSRFGaWEeTXU11FSUUlVWTHtzg8wIjA70zpI0SQzE9PgIk6NDMvsgJTX1drQy3NfN6ECvmOTU1U5TXQ31NZV0tTXT3d5CQ22VDFq62prp7WxjqK9b9ktIQEIQNoHwWxC2gbAPhHuQkJBEQnQ8CdHxJEbHkp2USmlWHt1NzXTUN9D85AlNT6opzs8hPlqBu5sTaelJuLk7ERkVRkJiDAcP7cXE1AB3Txcio8O5dec6m7asx9DMgNt6tzC3MkMQSsQ/VkIJQiiIMhKFEhwolIOLL1KCzPKVi1FTX8qS5QtQU1+KIDxWshSeyuExhXmf/Ynf/O5f0dRaxb6Du/hqwZccOLwHJxd71FerYWRiyNp1a9i2YysnT52gtq6GkbFhUlOTcXCwIyDADx8fL/LycoiNjSY/P1f2MmRkpMmueulDnJ6eSnp6KgFB/jJw8Pb1wtPbQ85h1tG9I6/ke3i5Exoewo1b19m+cxum5iaYmBnz8KEZDg52hIWFEBMTRXJyoiyPKioStYQ1NVXcv6+HlZUl6empPH5sI3sotNZqcunieeztbKmtqaKyogx3Nxe0Tx7H1MSI+rpaMjPSSE9LobWlidaWJgoL8igqzKeoMJ/Cgjy6uzooKy2mID+XyooyCvJzKS0tJigogPj4WKJiRHquqqaS/JICnNydWbhsEb/5w//mjx+9x6LlC9l3eC8Bof6kZaeSX5JHQmo8vkE+KGIjCIsKxcPXHQubhxiZG3Ly7AlMLIx5YKKP7oO7nLl4mnOXz2L80AhPP3dMLY0JivDDJ8iDsOgAYpPDuPvgGuevHefA8e3MX/QxC5bMY/6CP7Js1SesWP0Jq9Z+LjMNUi+DHMu64n1lPKrIQCxT/1h5X1yZV5UlLV31kQwKli7/QAYRMoBQehwWzgEdqtsKlf4JjbUiYNFcNzsOdtGyt9IjSab0zwd+8b2qaXzG8lWfsEL9UzTWvjti9t2bqwwUPv/mtyycVXqnkOVf30ipT8s+ln8vBSGBpSs/Yc2Gr9mwdTGCYMW+IxoIgoJT53dhYaOLtb0+1vb6GJhe4Z7hBVw8zXByN0bP4Bx7D63h8Mn1nDi7hZu6x7iucwRD80tcvXWEazeOcOu2NkamN3Fye4ixuQ7nrx3n9OWjbNq1BiPL+9i6WOId6E5MkoKGxhoSEqPJSE+itCSf6qoy4uOiqK+rpqa6nJ7udsZGB4mJjiAk2J/4uCiGBnuZefaUocFepqfGeTY9wfjYEK9fzdDZ2kJ9TTX1NdXkZmaQnpxEaWEBtZUV9Hd38WrmGZNjo7K5ubezg9zMDAJ9fbCxtCDA35fMjDSKCvPJzEjDzdWZosJ8JsZH+f67N/z80w+8ef2SZ9OTMqj48Yfv+P67N7x+9bYA7l3Rpqqxo9LgLbEVM5NPeTo6wmBvDzOTT+XvUY03lVgO1W4DKVZViodVXeGXhmPVNKi5fgjpeNLjc1f/50amqsbRzmU5JEA016OgavxWLbpTBQqq12duipNq+tPcpum5r6eaPiUxH5KE6cX0FM+eTvB0dISJkWHZ5C6Z3qfGx+TkkpnJcZmJmBofkc3Wr2amZHbi5bNJno4OUV9TSVZaMklx0dTXVPKkqpzSwjzSkuKJCg8hLiqCgpxMGmqrZG1yc30tzfW14upjTyf1NZWUFeVTVphHSX4OpYV51FSUUltZRmFuFtFR4fh4u1NeVkRlRYncAdF5tIf5dPPAQA9hFwiroJ7lKKJD8fH3QE//DjQLIsA4qwQaVrBYcykLNRaLgON78fEv1b5GaAbhIQgZyPIciY1oPzkm+hGUK/IDW1O5eeMKF89o07u7lBOHD7Bj+yaZeXjrpWiRwUTHsQGxE0EpcVJNYFKVPs0FJ5LcaVaRnRJM7DiujZUgyB0OkoxJYhYkD4GYshQim6qlryPrQpRDq5fMQAxtiuXwpfNiE7YKQ9C7p5yefbWymVpidFbv2qA0Tk/MinPtOtxBx/Ght6zM4Q75PKXzlhu1JcmPEkRMLrdgRCuI6YW6jKu74O7jRlC42F7ds6+WO/duM7HSDid3R4Y2RtO/Mx9PPy/CoyMwtTSjb1ch9i4OmFqa0bOvFkMzIx6YGGBqaYahmRFWdtZ4+Hpi42CLk7szecX5BCtCsXawVTI/xZhbW+Dq7U5EbCRpORnye/QJ8sPK3gYrQeDuAz0MzY3p21WIvokB1g628nsJUYSSnJFCW0crVTWVKKIiCAjyF0FJlILExHji42NJSkogKyuD/PxcMjPTSUiIIyYmipQU0Z9RVFRAfn4u+fm5FBcXUl5eSnl5KUVFBWRnZ5KSksToGj9CQoKIjFaQnJxIQlK86L3ISCUvL4fkVNHMnZ2bxeCWZFLSkklMjCc4NAgfH1F2VVVTSUxiLA6ujnQe6cLV3QW/AF/5ZxQZGUGcMrkqPy+H7q4OCgvyiIuNFiP2g/xFVU9yAgNbU+k61EJ8tILczDSK8rJlYFFSkCsP9hITMTbUz+TokCxNkmRK0ibdHx/qp7+rnbbGOtoa6+hpb5HLU7PSkomOCCU2Mpzi/BxqK8soKciVvRltTfV0tTXTr4yRVvVFCMK/iKsNp85fxsvbnwD/EJ7UNtLW2EpJfjFpCSnkpGXQUd/Ey4kpuhqbaKypoSgnB2uLh6QnJxGpEONcU9MSsX38CAtLUwyN7qN96hi69+5gaKyPl487a9etZtf+nTi5O3L11hURPAglCAIIws/8x2//DanrgVBBZbjJQZY6/YsENir481efsUxtEb977z/43Xv/znvvi6bsZWoLOHL8AKtWL2f9pjVcuX4BX38vLK3M2bRlI5prVyP8K2TnZvHy9Quyc7Pw8/MhLi4GPz8fwsJCSEiIk0FEfr6YPtDa2kxNTRXFxYUkJycSERFGfHwsnp5iY7Wvvw9hEaE4uTji7OqEg5M9kdEKuXPB4tFD2k+OYWpuQlBIID5+3nh4uZOYnICfnw81NVW4ujpjZWVJXl6OyHAkxBEVpaCyspyamioiIyNkeZOvrzdGRgbcv6+Ht5cHwUEBlJYU4efrjZurM85ODri7uRAaEkRzUwPtbS20tTaTm5NFYUEe/X099PZ00dLcSHd7G011T+hsbaG2soL8vBzKSospLyuhoaGOqqoK0tNTycnLJr8wj+zcLIpKCrF5bM0f33+P3/3ptxzVPsKVm5cJjgiiqLwQJ3dHTC1NMH5oxM27N3hobU5xRRGK2Aj8gn0JCPXnnqEe2udOcvjEIU6ePYGegS7HTh1lwdKv2bprMzfuXkHfRBdHT1tiUsJIyoomKjkYRy8rdhzcwCfzf8+y1W9X9qUoVwlQCIIob5JAhWoik2S0lhiJ5Ws/Y/maT8VNY57YNr1CuaK/TDJIf6wEtr8uCZKG+oVL358VxyoIKaxc/Tkr1D/9xfdIUa3LVs5Tvs4nLP0nLMKSFR/JHoqVq0XQNFfCtUz943d4QqTGbYnhmM+ajX9hpTKmVk1zHguW/ZH5C+amTb09303bl7LnkAb7j65mz6FVbN+7jJNnt3Nb7xQGplewstPDyd0E44fXuaV7ElPLG9wzPM/RUxs5eW4rB49rcfriNs5d2cl94zOcv7qHs+d3o6t3DmOzWzyy1cfG3pibehc4eeEQN/Quomt0C1NrAx47W1HfWkNffyepaQkI9+DE8UPk5mQQG6Ogq7OV2BgF/X1dtLU2kpgQw9joIFWVpUyMD/PD96/luNcfvn/Nm9fPefP6Od3tbQz0dNPd3iZ+/rOzyE5Po6ainJGBfibHRunpaJfZiM7WFtqbmygrKsTxsS32drbEREeSk51JQnwsiogwCvJzGR8b4b//8Xf+8V//yQ/ff8vzmWmez0zz7ZtXfP/dG16+mGHy6TiTY6NyTOvP33/Hty9fyCZr1aFYimxV9Ti8fj7D09ERxoYGGRsa5PnUJD999y1///kn+VhSV8KP377hv//zb/zjb3+V5ThSWZ002EsDtSoroeqPUAUT0vYu4/LcSNe//fgD//XXn/mvv/4sS6mkY89lD+YmMP2zfoe5silVVkMV5MxlQKTzlwDUi+kpJsdGZbAwPjzE1PiYbFhXBWZSJO+rmWfMTD6Vk5SkxCVJHjA1PiInLEnRr9++nGF0sI/6mkpKCnIpzs+huryEhtoqyosL8HJzxtRQH9tHD/HzcqcoL5vu9ha621uoLC2ipCCXrLRkEmOjyM1MIzczjazUJBQhgcRHK/D39iDAx5O0pHiCg/zwcHcmNyeD3j3lv5ApuXs4ExIaQHZOGhgIWAniJpyFv/M/EVxh39G9fKO2QJYrtWlPsnjNMhFI3BQXHgVH5dfXIiuhatSWYko7j3TJw/WDe3cw1tfFQOc2d69dFqVMShnSho1r2Lx1w9soVKX8Z4+2tigPUvoLZNAgNVOrAgjV5mqpsVpKZ1IO94ObEzl44YIsTZL6EcY13GR50luZUhhDm+LlMjdp/7N3b3BJX0dc/Vf2XUg+i/3nxG6Iw5fP0runnE2H99J1qA2NnRtlyZLE5qjv1BK9JEd7VM67T2YjVEGS5IU4cOGkbBYf2JbOtdtXGdoUy0Nrc8Y13PAJ9GZ0bQAuns5YOYiy1I5jA9y+f5uefdXcN7kvv9eIGAUBoYE4ujlhZG6Mgakhjm5OOLg6cldfl7v6ujKD078zH90HemJ/go8HAaGBhEVH4ObjIbMK7r6epOVkEJUQg+VjK9x8PLB1suORnTXm1hZyHGrfrmIMzIzo3VuJ5WMrHlqLJmvfIFE6lpSSSEpaMpnZGWTlZDK22oPh9RGy7Cw9PZXMzHQZzMXFxZCQECcnPyUmxisTq0JITU0mIyNNNmZLgTfDGyIJDQkSn1c+Hq88ToZSjZKfl0NUlIKc7EzKy8XPkbe3JzHRkcTHx9J9oIHU9BQUUWKaVHZuFqXlovy9ubmRpsZ6WpobKS8robAgj/bmJjnEo7q8jLKifEoL8yjIySQzNYns9BQqSgppbayjp6OV1sY62prqaW9uoLu9heH+Hpn1HOztoulJNUO9XTybGJWZh5mnY7yemeLVs0kZZAz3ddPX2UZPewtdrU00PammsqSQ2MhwkuNjKMrLluWQlaVFVJeX0FxfS2drE21N9XS0NNLf3SEDiM7WJgThIuIfAuFn8opK8fMP5rGtI1kZ2XQ0t1NdVkVteTU9bR1Ul5aTnpgs0/z+fj6EhgQRqQhHERlKULAf5g+N8fRyxc/fizs6N7hx6yr6Bnp4+3pw8fI5hPkg/E+UOuthJYjw5K18qV5l5VPB/K8/Z+eerQhCBpu2rkMQEpj/9ee8/9EfEIQcTp4+yuFj+1m64htWaizh0tUzXL91kV17t7H3wE7uG9xFR+8mO3Zt5Z7+XQyMHrB56ybMHpoyMTlOc2sTwaFBsmzIw8MNd3dXFIpwBFcoKyshNzebgoI86uufUF5eSn5+LvHxsURHR5KYGI+dnS2Ozg74+Hnj5eOJIiqCqJhI4hJiCVeEYWpuwsXLF7hx6zqe3h4kJicQGx9DVk4m8Ylx6N3X5fDhg9jaWmNhYY69/WNcXJywtbUmMTEeJycH/Px8KC4upLi4UO6fKCjIIyEhjri4GPz9fAgK9MfN1RkXZ0c83F2JiowgKzOd3JwsqirLaWqsZ3CgD0EBjtyjq7OdJ7XVVFWWk5maQmJsDKGBAXi7u6GICEMREUaAvy/FRQW0tbVQX/+EiYkxmlubqKqppLu3i3BFGGfOnebjzz/C0MyAa7evsm33Vu4b3UP73Emu3b6KnoEu56+c49rtq9wz1EPf+L5ssF61ZiXrNmvh4unMLd2b6BvfR2vTGhYs/ZrdB7ezYdta5i/8lC8WzGOpxtdobFzKsXP7MHqkyxWdU8glceqfyMlLapoiCFiuMU+WMmms+1LexGH5U3l/da0vUFsnbivXfSGyGZJvYdU8Vqz8mGUrPmS52kesWCkO6pKXYuHKd0mWZvsWlq2c9w5A4CkzChILMZvFULIo/ySlSXpeOobEuMxNnJLAkiC8w2g+DzTWfsbajSKQUteafSxBsGLZKgn0iAzG1t3L2HVAjV0Hl7PzwDJ27FvO1l0rOH9lP/rGl9A3vsSVm0c4dmorZy/twcD0MvYuBly+eYC9h1ez74gmh06s5ZbeUfRNznJd5wgPDC/ywOAy+oZXMTS9KZbQ6Zzl/PWT3Lx3ifumOlg7PcQrwI28kiwSk2I4feY4Rw7vIzwskJHhfl48n8LggR62NpYUF+XR39dFU+MTamsqePlimu+/e8XLF9MMDvQwMT7Mt29e8OL5FFOTY3z36iU9He10tDTTXF9HVloqyfFx5GVlkp2eRntzE/3dXUxPjPP6+QxT42M019eRmpiAn5fYzRIU6E9GeioF+bmUl5XQ3tbC5NNx3rx+yd/++hM//vCdHOv66uVzXr6Y4fnMNM+mJ2fp7X/+/jvevHjOzORTGVioGqbnNkpLEitJgiMZgOd2JqimC/3nTz/KQ/a7mqylwVp10J9bIvf/B0SolstJpuR3yaN+DRy8C0CoAg1VhuRdbIhqPK1qwpN07hLbIDVvT0+MMzo4wGBvD4O9PQz399Hf3cXY0CDPnk7IIGNsaJC+rk46WhoZ7O1ibKhf1hW/mH7K6+fTsg/ix29fyalKo4N9tDXVy/KlJ1XllBTkUpCTSUJMJBEhgeKQ7+xAXFQEzfW1MhORn51BXFQEitAg4qIi8Pf2IDcjldKCXGoqSklNjMPPyx03J3tcnO0JCw2ktqaC0JAA/Py93noXzr4iPCKYNu0J8f+xlQgGaBb4Lc9Jz0oWgcE2EB7zVsok+STaleDBAAQFCDUgPId5DLOY5reMxKlpeaW9+0CDLGt6oHsbYz0dDHVvonPjEoaGdzE3fwCfi8lOkmegTXtC9g3sP3NG7ltQXaFXlTSpAoi30qdaufBOaqeWCuMkBkGKaR1d4yf3EoyruyilSmGyoVoqnjt587IocVLGwIpxsZnsO3uKvWe0xQF9cyJ7z56g+0ADm4/sE5mZEyOs2r6eCjTlNKy3PpIBFUlTn9KY3jaHfRHjavkXYVa79uDmRB49tsTJ3VGMPtUKYlzDjf6d+XTvr+PUxVP0b89G11BXZoX0jPSwd7PHL9gfCxtLTC3N6N+Ri52zPRY2lhg/NJF9IDYOtoxruOEfEoB3gA/927Nx9/HAw9cTZ09X3H098QnywyfIDw8/Lwa2pWNm9ZDe3aW4+3pi7WCLg5sTbj4eGFuYcl3npgjwlMlZIjgTG6yjE2JEr0REKEMbo/H29WJws+iBGN4QiUIRTmJiPCkpSfJCruS58fX1xtvbE19fb5FhUKpHUlOTSU1NZkzTi6SkBMY0veRY/5F1ISTEx5KSnEhiQhwpyYkkJcYTFxtNUmI8iQlxFBXm09XZTmlJEZ1He/BwdyUtNZm01GS8vT2JjhXZi5y8bIpLiygpK6a6upJuZWfQ0GA/gwN99PZ00dfVSVPdE8qLiygvLqKno1UGC9XlJVSUFNL4pJrezja5cV5OXOtso62pnrrqCnlBoa6qnMGeTjnO9eX0UxlASMBicnSI8aF+Rvp7GO7rpr+rnaYn1bK/ub6mUgYJfV3tdLY20dHSSHd7Cx0tjbLcqfFJNU11NTLYEAQdENbB4VNnKamsob27j/CIaIoKyyguLCMsMJTUhBRyM3LITs+gpKCQ/Owc8nJyCQgIwN7+MY8eWWBhaYqXtxsurg5YPjLD8pEZNraWODg9xtXdidNnT3L67Em27trCouULWaGxnP1H9qG1RUsJGgrYsHmtknEIRCqQ++Dj95RlcaHcuH2FXXu3sX3XZgQhho8+EVdvN27RYv+hnWisWY5otC5QDjwFHDl+gIVLvmLPvp3YPH7EA0N9UtNTaG1vwdvXCzuHx5iYGePk5EBCQhzx8bEkJMSRm5tNWVkJZWUlpKQkUViYT0JCHFlZGZSUFGFjY8XJk8cxNTXG39+XyGgFiWlJBIUHk5CaiLuPB37B/vgG+eHi6SoXtCSlJ5NTmEtqVhqObk4c1T6GsBjWr9fC2vqRDBhsba1xdXWmuLiQ1NRkfHy8yM/PpaAgj7S0FGprq+nq6qC4uJDo6Ehyc7IoKy0mOChAlik1NdbT19tNW2uzzDi0t7VQVVlOTnYm6WkpxMfFkJ2VQVpSImlJiYQE+DO96B6ZqSkE+vqge/cOfr7eRISHMjIyRHd3J0VFBSQkxCFsg6CQQHbu3sFv/vAfbN+zjZt3b3Dw2AEuXb/I9TvXcPdx49ipo2ifO8nVW1cwsTDm488/Ysfe7SxctoCzl85w8+4N9h3ew1HtwwSFBxAY5s+jxxacunAcXaM72DhbcPLCITbuWs28r//El0s/YtuhdWw5oMnc3hDNDfNR7YtYtOJ9Vqz+hMVqH7B01UcyAyEN2nJfxNrPWLH2M1au+UxmMFZpfCoff6USPKxU/0QezN+CgbkJRu9KNLJi8bJfyp6Wr/yUpSvm/cLvIAhWaK4TPT9iWtPbeOMFS/7EkhUf/YLRWLX+S9S0Pmfp6nksWfmhDBjUNMUEqGUr54CLFR+ioSmeq4bWJyxbJfo9tuxYxMatC5Vyrnbl/iUIghVaG79hy44lbN25mM07vlE+F8O6zQs5fGILd/XPY2B6jRs6J7hw9QDnr+xH+9wO9AzOcfGaCCJOX9zBweNa3H1wStz0z2Bqfp07Oqe5ffcs9w2vcs/gGrqG17hveht9szvc0LuMrYslAWE+KOJCyclNx8zckAB/L0KC/TilfYyC/GzCw4Jwcbanob6G5qY6OtqbGRsd5B//9VeZhRjo72Z6apy//fUH/vsff+Pnn0TNfH1NNW1NjfR2dpCVlkp8dBS5mRkkxsaQlpRId3sbIwP9DPf38fLZNMP9fVSUFFNRUiy3VWdmpFFbU8XgQB/PZ6ZloPDjD9/x04/f89OP3/Ptm1c8n5lmeuopM8+mePXybYmbNAS/fj4jD7TfvXo5ywwsraKrsgaSbl+6LzEP0veq+hqkAVxqpH4+JaZDqUqL3jVo/xqAUAURcz0N7+pheJd0SVXC9K59fi2KVbouv9ZLIZ2zaiHe3Ihb6VpJ10vymkyMDNPX1UlXWystDfW0NNTT19Upg4uhvl6G+nqVrJRY+tTS8ITy4gKeVJUzNtQ/q5FainFtPfuKiZFBMT5VaaiurSyTdcflxQWyhCA5PgZvdxc6Whp5NTNFf3cHORmpxCjCyE5Pob6mksLcLKpKixgd6KWjpZHy4gIKcjKJjQzHy9OVx7aPyMpMJTwsiPiEaNIzkvHx9XgrNzoxgvAahBTAQBAXFbeJhuuuQy0iwEhgVgTsAo3FInB4CMJVUeok1CuBRD0IvDVit555oVKaNkDXoRYGNyeif/cGhro3Mbh7DT2dKxgZ6WBh8QBTM31u6VyTza7SMN15tIdNBw6I4ED2CbTJQEFmIfbXzRq8VeVOUuOzuHr/tg1b8kNIiUxSTKokZxpd4yfHvkqdESdvXub49YucuHFJ9Ehsipdbrvu3Z4uleEr2QwI3Hcf6YFygTBBYuW2dfE1llkcJuNq0J+QuiV8ACGVs7ZErZ2RQNLw+ggcm+tg62uDs4YSzhxjtOrAtkzv6dzhw/ADb923n4u3L8s/gqZotrWdeYGxtSmB4MDr378o9EANbU+ndXSr2eOytlI3aIYpQxlc5MbXEmLjkeMY0vfAO8MHO2Z6Bbek4e7jg5e+NvYsDBqaG9O4uZXhDJJ5+YvdEckYK2QU5ePl7c99IH1NLMzx8PfELCRCTtJT9HVL3hfSzGdoUS0CQvxyVX1CQR3l5KTk5WURHRxIeJsrNFBFhhIUGExIcyIhWEKkpSRTk55KakkRWZjpJifFERYr7yRGvinBSE+MoyMkkPzuDrLRkcjJSSU2MY2BbJorQILLSkkmIiSQvK52ivGwiw4IJCfAlISaS+Lgo3N1dCYsIJTpaBDjdB5uIilKQlppMdVUFI8ODjI6IMeGtjQ3UVVdRUpBPZWkJvZ0ddLU1M9jbxWBvF21N9WKNQnGBLF2SfE7tzQ3U11TKyUxtTfV0tjYx0N3Bs4lRvn3xjFfPJmVj9dTYMMN93bKcabivm8GeTob7uhnu66azpZEnlWX0d3cwMtArt1aPDw/IvgepiE4KdlDdmutrEfaRgvCe0g9RA+PTz0lKyyQwKAzdu/pcuXSVsJBwkmITSYxPorK0jPondcTHx+MX4E98Yhx+Ab6cPafNhYtnsLA0xdPLFSdnO/Tu3eHSlfOYPTTG19+L6zev8MmX8xDeg1PntblvdI+dB3ay7+g+5n32gRI4TCGsA0HIQGvDak6fO8HmbevRPnMMI1N9Ll45ywMjPeVQlYKa+lLWrtfg40//qGQzFCxd8Q3vvf9b/vzVZ6xYtYStOzZiYHQf7dPHuaung4mZMUePH+HAof0YGD2gd085Tk4OpKQkUVpaTGVlORUVZeTn55KamiyzDgUFebS1tcjNzufOnZEBRGx8DKlZacQkxpKQmoidsz1WdtZ4B/gQGhlGiCKUlMxU4pLjUcRG4hvkx6nzp5m/4C98vfgbdu/eKUuoUlKS8Pv/WHvPqKjyfN97r3VfnGetec6de8/cM6G7p6Ntd9sqRjKCETMGzAEzRlAxKyqiohIVBSRKzjkVUFDknFNBVZFBzHaPPd0z0+c8n+fFrr0pbXvOeXFf7EXVLnbVpqjw+/6/KSiAU6dOsn//XpycjnLokCOhocHk5eXIJqHi4iJqa6tpb2+ltqaK1pYmSoqLaGqsp7qqgprqSlqaG+XMekV+LhnpqSQnJZCUGE9iQhyJCXGUqkQ0XFtZQXlJMcUFChpra0hPTsL10gX8fL2JfBROSnIi4ii0sQAAIABJREFUeXk5BAcHERcXQ2JiPFu3b2Hq9G+ZNmsqH3/xZ6wWWLJmgx1bdm7myvXLpGQm47BvJ9t3b8P7nhdhUaHsPbiHs5fOcPHqBXYf2MXx086s37yWfYf28CDYn/TcZKISwrHfupprd1zxDbzFde9LOLo4YL5kFp9P/yOTZnyAIHjyybTfM83sM0S5jRhX+r4G6klT/hffGP073878g7xNn/PBWyvz0w26HOaafCL7ICQAYWb2mQwi/m9uU40+wNj8i7fYCEnWZNgf8S5oMPRPzLX4zMAc7S77PSTgJAjub3k8vp7yb0yd/ntMzD7DzPIzPePwB8zmife5aOk0BBfeK70SG7c9EIQRbBZ/Ka5ICu4st7Ng/+GNuJzbx9ETO3A+tZNDTpuxs5+HILizx3EN+w6tY/+RtdhtsGDrriUcdLLH9doRTp/dg+PBjZw4tZfL105w4bIzl9xduHbnIufdTnL2ykmue10hMMwfvwAvsrJTiYwKJTkplksXz9DcVMfwUB9pqYls2WxPa0sDA/0aOjtaaGyoQd3dzvBQH2Ojgzx/9piXL57ww5vX/Od//I2XL54wPjJMa2OD3E5dqiwiJSEeRU42FaoSMlKSGdBqeD7+mKE+Hc/HH8sGa6UiX26BT0lOpFRVjE7by6uXz3nzl+9485fv+PGvb/jpxx/46ccfZBnTs6fjvHzxjO9ev5SlMpL05vuXL94ySBtq+g2NyO+yDIaDv6Ex+h8//lUejg1lS9KqumE6lGEsqvRYvwYg3je4v297t8TuXeOzIXvwbinc+4zQ797H+4CDIYMieR0Mo2ilNm6pefrJ6IgsUxobGkSr7qaztYX2ZlHu2dXWiq5HTb+ml96uTvo1vYwODtCv6UXX00VvVzsNNZVyykptZZm8kjjUp0FnmyNLml49G2dkQEdvVzudrU1Uloqrkf0aNTUVpbQ3NzCo65UH8fTkBBpqKikuyCMyLJiHD+6RkZJIa2OdWEalLGB8eIAKlZK8rHTamxtoqqsmKTEWNV/h432bAkUOjU21ZOek43/flxs33UQvYgQIFdC+/QmCO4SwF34rYEQLwjgIFiD485YMShgQQYbgrGcjfEUQIrSIbIQw/g6QkCJgN/fTbd+Jk7Mj7oLAaacDHD3owJEju9l3YBt792/F6cQBLrqdxfX6JZzPn8Dh8B55oNbZZslFdhJ4kLwTElgwvM0wQlZqrZaiYjUrlOhss9hy6CAb9u+Ri+MGbKLkdKYRMz+GLQL0bIU4zBqCDblVW9+5IHkspJ4D7fJClm5Zz+KNa+he30rXxh5oEZiz2EoElO9GuxoAiXlrFsn+CEPjuARM3AWBbUf3sdvJUfRo6MHPkFUwt31u4eF1E9frrpw8f5LNDpux27KWPUf3iUWDm3S43rrKxt1buHD9EpeuXZabxju2DnP0xDG67Tu5ePUSV65fRbu8kNSsNLTLFDyZ7kL/wiRGTLyISYxl1PgWfg/u4nvfj/4Fcfg9uMvVa1dwOXeK/gVxZCtyyMrJJLcwD1VZCTkFuUTFRPIoNpJB63DSczKIjI/mfrDY9h0ZF0VmXhbRCTH4P7jHg8D7+pLCABIS4khOTpSlSSNmfqSnpxIbE0VMdKRsio+OEpmjnOxMigoVch9WZkYaCfGxJCXGM2wRQFJiPLk5WTTX19De3EBdVTklhfkU5GaRlhRPzKMwYiPDKVUWEB/9iLSkeHmor60so0KlpEAhSpxKSotJTk4kODiI4OAgQkODeRQRRmJCHJkZaaSnpRAdEU7QfX8iQoJJioulIDeHprpadD1dcnFke3MDSkUueVnplCoLaKipRNPdgVbdibqjVWYBOlub6NeoGdWXyj0dHWK4T0N3WzOdLY3o1J0MansmWql7uuhqbZL9EIPaHga1PWj19y2lLklx0uMjg4wM6OjpbKO2sozykiJK9L6rCpWSCpWS6nIVgiD8jC/OCAth7zFn0vIKSMnMJTYxhZsenty4fpuU5AzycxXcvu3J9WvuKJVKPG7fYs+B/YRHReJ734+Tp5zx8b3D/Qd+HDnqyP4Du/G45c6Zcy6ssluO8AXcvOWO8CH61c0RXM6dxOm0E45OjmzbuUlfKteAIKhYZGvDSrulbHfYLK6OLp3P4WMH2LzNnhOnjrFr73b90JjPRLyrO8ZmM7BdPh9BULFk2QI2blnHwSP7EP4FvH3v4HH7JidcjnPX34/jJ53ZuHkD0bFRVFSUUVVVQU1NFdXVYrlKTk4WKSlJKJWFxMfH4uvrTWJiPHl5Ofj5+XDnzi0xciw/R4wNi40kITWRlMxUktKTeRgeTGZeFmnZ6UTGRXH/4QOCI0K45X2bzTu2sHj5EuYttOazyZ/j4LCDhw8D5e6JNodX2NuvY9GiBWzfvhUfHy/u379HcHAQSUkJVFdX0t3dKcuMJL1dQ30tGempZGakyW+gutpqYmOi8Lh5HS/P20RHPUJZVEBNdSWlqmJamhspVRZRpVLR3thIXUUFFaoSVEWFJMXFkhATTVDgAyLCQ3F2PkZMTBSFhQpOnTrJzp3bsbK2xGjOdCZ/+yW/++O/Mdd8DlsdthAYGkBETDhuN69yy9uDc65nOXL8MNt3b8PrrifxKXEcPOZIQMgD8gqyiEt8RGxyJMfPHMb59CG277HntKsTzuccmb/SgvmrzDBZaMS3Zp8j+RImv5OAZDg0S6yC6bxJsvfBdN4kOfJVMlmL3RIT7IEELCTpkrHxx1hYfIG5+eeYmH1mYJgWj/l65u/5ZZP6r28z53zCVKN/Xgo3c+7HzDX7HFPLLzGf99UvwIUEIsTr4mt/tqV4m+n8SRhbfspssz/LJXdzTf/MzDl/Yo7+uh3pzJr1RywsPsPUYkJqtXDp1wiIoGCh7VTxedD/vdNm/hGj2R8geID1osni724Dy/lfYGEzBcEE7Dfbsmn7UlassWTzjmXsP7yRbbuWs3mHLfsP2+PksgP7LQtYusoYm8XT2XtwLdc8juNyehdHj23jgutRPDwvcMX9FFdunuHanYucvXKcmz5uXLh2moDQezwIuUtg0D3iE6IoVubT2dFMc1MdOq2aK5cvsMZuBQWKHAb6NYyNDtLR3kx7WxOvXj7l//vPvwM/8/13LxgbHeQv37+kv69XHiZ1PWp6Ojtob24iOz2N5Pg4GmqqSU9OorykGK26W/YPvHgyLkfCqkqUZGdlkJ6WQllpCVpNDy9fPOOHN9/z1x/+wt//9iM//fgDP7z5nr98/5rvv3slb9+9fikn/3z34rnMNkjgQGIJ3u1QeN+gLCUlGRbSGUp6JMZDGsZfPBlnbGhQZiMMh3bD+/hnAOK/AyJ+DTwYGp3f9UIYgglDYGB4LtJjv9tf8e72vufq5dMnPB0b5fHwELoeNV1trTTX11FfXUVNRTlVZaXUVJTTVFdLX28Puh41Q306BrQa1B3t9Gt6GRsaZECroamumoaaShprq6ivrqCkMJ+stGRyM9MoKy4UE1T6NLx4MiaXzI2PDKLr6ZIlA1JsoxSp2FRXTXZ6CqXKAhJjo0QDdXEhxQV5FOZloypS0NZUL4ILRS79vd0oFbnkZKTSUFNJqbKA2JhHuF29xI3rV1EW5aMoyCEqOpy09CTCI4IRPPTG6b2AiyCyCl+BsA0CcRQBwwr9ImMDzLSaPQEk3EUVw5cm3/K16XQxxUktAhJhQAQVvwYiDh3dzemzRzl98hBOR3exw2EdO/ZuYO+hHTg67+GIy0Gczjlz8tIpTl89h/Ol0xw4fZy1u3e+1SMhsRFvsQ7vpD1JUbJSwZ1mRYkBiMgRvQz6Ven+BXFiL4R+GB01vsWwRQCbD+19q0tCKpobmB8jm4YlE/Umx33iviUZrN2zHXdBYKH9anpXlYtAQm8UnzHfDHcuys/P7MUmzFliKvdvSOlWskxL74eQzLqbDu5CZ5uFuyBwwe0Cbu6XuX7bXfZBeN/z4qrHVZGZse/k2FlnkdlYU8+JS6c4etaZ9u1PcBcE2rc/YeO2TTi5OHPhykV67Go5cMSR85cv4OmnZzWWZHAv0J/elaUEhgbJnRMDNlEEPgwgIysdlaqYxOQE+Xm+d8+PwXmhFBYqiIgMx9vbk1t3PHjwwJ/M7Axqaqqoqqmksa2J7IJcORnqUWykKDnTe1AMfQ3x8bE8eOCPr683YWEhZGSkERcbTVRkhBgFGxlBUmI8GempsiwpJzuTAkWe6KPITGfU+BaqEiWVFWW0NDfS2lCLur2F9qZ66irLKC8uJC8zjfSkePKz0kmMiaSkII+m2ipqK0qpLiuhu62Zfj1z0NLcSH19LdnZmYSEPOTBA/F56tykk1+nORnpKHKySUtKJD8zkyqVirqKCuorRZAw1KdB092BqkhBbGQ48dGPKCsuRNPd8dbngq6nS2Yterva6WhpRNPVTldrE7UVpSjzcyhTFtDeVE9fTxd9PV1ouzvo7Wyjs6VRBhHDfRrGBvtE4KE3TUv319HSSHd7Cy362Oi8rHRyMlJR5GRSqpc/SZsgDvVvEL4VvQrCbCivb6KxrZPE1AxUWCMIbwgKCsbHx4/Lly+TlpHO2YsXcNi/l6DwUM5fvkBoeAjePrc5e86F3Xt2sG79an7Hcy66nuPqNVc2bFrHrDlGfDV1MoIHHDt5FJvF1qzfup6b3jfxuCNKJj78+A8Iwk9IRVbiFsK6DauRIl937t6K/aY1TMiepJK6IqwXmLHSbgnTZ05h3YbVHDi0B0H4iYAgf4JDA3G/cY2snEweRUVw5NhhklISqW+sQ6vtpby8FIUij/z8XEbM/EhMjMff/y7R0ZG4uJzA0/M2WVkZREdHEhQUgFJZSHZ2JlfcLuPp54Xrtcuccz3PYecjnDzrwrGTToRHRxCdEIPbzWsccjrMpu2bEX4Lc82N+XraN8w0noX1IhuOOR/lwIF9HDt2hFu3bnLkyCGOHTtCWFgI2dmZpKYmU1KipKOjjd5etRwZplIVU11dSW1NFbk5WdTX1cjdEHm52WRlppOXm82D+/fo3KTjEwZ4cP8ebQ6vqKosp7Agn2JlIUW5uVQUF6Pt6qK1vp7iAgWqokIyUpKJjggnIz2VWx432L3bgaNHD/PwYSD+/nfZvn0r82ysmD13BqZWJgjWYDnfAlMrEy65XeTUeRfWbLBjq8MWbBZbM3+JDYIA51zPIgjjHHI6iPc9Tx4E+XLEaS93Az1Zt3k5W3et4/hZRxwObuKm7yVMF83AatlsrFcZY7pkmvza+MrkIybP+UBOSDKa+6GcyiQI7ixeMRNBcNcbgS1ZvsYYq4XfMMdc9FD8srFaBAbGpp9iYvYZ5uaizMjSchIWFhMr/eKqvj9TfqW5+n3brLmGLEbyP/9d408wNv9CBhCWNt9gavnlhP/hPV4JI9MPmWMleUC+wMTqM4zNP/nF71kv+AorvWRr3rxJzJ37JyzmGSRJzfsYs3mfko+twftQ9Yv7Wbx8CguXfYX1osnYLDbC0sYIm0WzsV1hjiDEs3nHMrbtWsmaDfP179Fstu9egSC4s2aDNfOXGLFlpy1HT2zD8eBGDh3ezOlzjrjdOIW7xzmue17kupcrl2+exe32Jc5eOYnP/TsEPwogLj4Sra6bHnU7T5+MkJIcT011OU+fjPIw6D4V5SX0qDvo0/Xw6uVTRob76dP10NnRwujIAG2tjdTWVPDd6+e8fPFEHma729torq9jUKelqqyU5Pg4qsvLKC5QEBcVKcuaxkeGGe7vY0CrYVCnpbWlibbWZtTdnYwMD/Ld65cyaHj18jn/+PtP/PDme757/ZLvXr/khzff8+Nf38j7pJXy71++kJumJWmRxCYYFqQZph1JMa/jI8NyetAP372WzdeS5l9iOyTGQ/IlSMO0lMYkDd2SvEkCNP8MQPwamHgfu/BrKVT/zFhtyLgYNlhL5yIBKGl7tzNCAhqGAEJKthru76Ovt4eOlmZqK8UFlPKSYqrKSmmur6Ons4Oezg7ZE9Gv6aWztUVmI7raWqmpKKVCpaS2soymumpURQpSEmLJTE2iqqxEHgCk0qahPg0D2h403R0yiOhoaZS/xDtbm2hrqqe2sox+jZrm+hp6u9rpbm+ZYDZ6uuTVQp26k2G9z0IaSEoK87l315vz507h432bxIQYAoP8CXp4H0VBDoKn3ptoAsJCRLAwopcmResjX030bEMECG8Q9fsOrxCKRAZikulUJptO5WuTGQgN8I2ZEZNMpyFoQfgJfsdzEVioJwrrpNhS9Zp6Tp8+xNnzR9m6cw3b922AnwR2HtrG1n1b2LJ/Cw5HdrPvxEGcL5/lwFln0cu3vvWtKFcJMEhAQQYTBiV2YilbiewFkIrnJBCx8cBeuUehf0GcvKovyngeydGuEusgFaBJgELaR/JEe7RU5rZ+306xLG91JeYrFtJt38mM+WbvLZiTPCBSNG63fSe4CCzeuJLe1ZWs2G6P3a7NaFaU0LcoBYfjBzngclTuuBgx9WFgfgxedz3R2eZw8vxJ3AUBzQqlbKze63SA9m2P6V7fKhcI7nbcS/u2UQ4cceSahzvXb9/A7eY1fPx90dnmcP/hAzmtacAmisezLjNgE4V/0H3CIkKJiAgjNTVZjIvVe0H6FyYRExNFdnYmg9aP0C7No3dlKdHRkRQVFVBUVEB6eiqD1uHcC/QXfRRLMohJjCUlM5WE1ERy8rJp62ilWKUkIyudhIQ4fRqWWOobFfWIyMgIhs3vkZqSRHJSApkZaRQWiOxwph5gSKAiNSWJtNRk8vNy5N4sVYmSMmUBTbVVdDQ30NXaRHdbM401ldSUq2hrrCMvM41KlZLailKKFbnkZ6VTpiygs6WRQV0vBYo8SktLSEtLwcfHC1fXi3RsGcTzzi3Cw0KIjXxES0M9fb091FdXUVlSQn1lJQ1VVdSWl1NeUkRLQy2drU1Ul6vIyUglKy2ZsuJCWhpqqS5X0VRXTWdrkxy1KsmN+jVqejpa6WhuoK6yjDJlAbUVpXS1NtHT0UpbYx0t9TV0tTah6WpHp+6UeyKkiNfO1ibZoyWFNxTmZZOVlkxibBQ5GankZqbJRXgtDbW0NtbR2liHIAg/iysPwmsEAQQj8YPlYWQ0wm9h6Uo7BAGuXL1GWnomAYEPCQoNw+feXaIS4khIS+HKDTe279zGhYtnED6E3Xt2YLt0Ievt7RC2wc5d23A8tA/7jWtZbrcM+y3r8fH35tjJoxw6fohbvrdYsdqWXXu3s9JuKYKQr/dBuLNitS2btq6XQYKY3lTERNNuBJJ/YskyGwThNafPOWO/aQ07d2/F4447l91EOdWZcy6437jGpcsXcb1yidDwEJJSEqmqqSQlJYmIiDBiYqJo3zZKUFAA7u5u7Nq1k0OHHHFzu4KvrzdKZSGFhQpiYqIICwsRPSHX3XgQHMBNr1scP3OSQ85HOHz8KC7nT3Mv6D7e/r7Mt12IsaUpwln40ycfYmxpyizTOVgvns+FKxc56nSEQ4cc8fHxIiYmCm9vT65du0pyciLp6alkZYlxYzU1VbS2NtPc3EhtbTUFBflER0cSGHCfyEfhMmWqXlNPUmI8KcmJxERHkhAfS5vDK4ICH/Dgvkj35eflyKxFXkYGVSoVHU1N+hd1MfnZWYQ9DCI6IpxbHjcoKS4i+GEgN2+4s2fPLpYsWcTly5e4eu0Kp86cYP/hfdjZr2am8QyEf4GZxjOYYzZbBKiClvWb1/Hhpx/oQWIRgqBlud0yTp49zmW3M6xetwjHYw4cPbkPD+8rXPe8yJY9a3G5dIjFa63EAXiVMcaLRC3+rAVfMXfxFKbrB2cJEEggYr7tNATBE6uF37xnUBfBgsQ6SGBghvFHzDH9BFPzzzG3nKQftCfLTIQhQ/H2FvKefRPMg+H1GbP/O90NopTJ0uYbrOZPkf0RUqO1mdXkd4DEL5kQKXHJ2PwTZusN4GZmnzB//lfM10fNWllMeDGsFn6G5fzPMLH8CBPLiXP81uj3WC+cgpnVJGabfMRs0w8wt/4Em8VfsmDpZBbYfsOKNZYstDXFwnoGS1dasHPPWhz2rmPVWht963URi5cbs2rdPFasMcd+y0KW25mxdJUJG7Yuwn7DQhx2rebQ0W2cvXgYT9+rePm743b7Apeun+ai+xnOXXXh5DknbvlcJzsnjcEhLWWlRTwM8kfIhuiocOrrqti5YwsP7vvx8sUTnoyPMDoyQIEiBxwFLKgg8lEoivxs8nIzeTI+wutXz+QEINEk2yICg8YGigsU1FSU06/ppaGmmoyUZPKzs2hvbqKloZ6qslK62loZHhrg+bMn/OX71/zw5nt++vEH/uPnv/PTjz/w6uVzuRPi5YtnvHr5XC6bk5gJ6fFfPXvKD9+9/sUK/T9+/Cv/8bef+M+//01OV5JAwg/fiUV40qr4cH8fL58+kYd2aXiWjNhPx0Z59nhM3ieBDImJMEw0+rWiuXdBw69JjQy7KQw9DNLfZwgA3tfz8GsGaUOT9LuszLtgQmIjJPAgycSejI4wMtAvp2/1a3pl2VJXWys9nR0MaDWMjwzLIEICDfXVVbLZvrO1RR7625rqaa6vobpcJUsRJKOi4ephb1c7up4utGpRD61U5MpJLEpFLqXKAtnc2N3eIq8MNtRUymBDSmnpbm/hycggg9oeuVX2yegQup4uoqPCuXD+NN5et/C/58M9fx+iosMxogVfP0/cBYHIqDCEDlDzFYKRyDrUC4IIKhz0qUsd/GLgFeJFw7WQDEKRHnSo9SxENAghenmTeuLYji2Dcuxr5yYNh47s5MyFozgc2Chr4LVL81izfTXrd9uzdqc9K7evY7PjLuz372DxZnu5H+KtWFf99lbfxJr6CeZB3+wspTNJRWYSiDA0WMuSJf2GiYBuSQabDu7Rg4UcuQBNOlaSMG3Yv4cN+/dMMBNLMthwYBc62xzR46GXJs1ZbEXn5v63zOfSz44tg1ivXYx6bSOLN61g8aYVIhjSJ0z1rq7Efr+Y/LTH5QjapXmcv3reoJE6Cddrlzh13oVDxw/JoOrC9Ut0btKwz9mRvccdcTi6V35cnW0OTi7OOJ86ztUbbvje9yMi5hFxyfGER0eI7JHTYTQrlDwMD5YbpPsWpfAwREyvkmaDa25XCAy4T3ZWBqoSJcXKQhLiYwl+GEhGeio96i6GBvupq60mNUVkf2KT4ngYESICvlXlctFdQlI8NXXVNLU0kpmdwZBVMEVFBXR3d9LZ2U5hoYJB60ekpSaTmphAWlIi2elpKHKyyU5PIzZS9D5ER4STHB9HcnycLFPLSEkmISaapLhYSgpyqS4rpqG6nM6WBvp7u9B0taFub2a4r5fhvl5aG2ooKcilWJFDRUkhZUoFDdXlDOp6KVYW0thYT2lpCWFhIdy57YGvjxcJ8bFUVZbT1tQoL94M9enoU6sZ0moZ6evj8eAgDTWV9Ha1y23R0vta6oVobayjq61ZbonuamtG093BgP49P9ynYUCjRt3eQltjHd1tzSI4aGmkqrSY8uJCmuuq6e1sE+VL3R3o1J309XShM5BJVZWVoCpSoMjJJDM1ibSkeNKTE8jNTCM7PYW8rHQ5ZrauqlxvrBZ+FnsiQiaAxOmr17hy+46ohRTiERbCg4fBxCUls2P3HhYtX8oxlxPcuuvF6k32GFubc9n9Cpcun8fx0D4uXDrLfsc9rFy9jL0H9yAILQj/A3z8vTnnepagsEA8/e5w5fpl0Vj9Gzh99iRbtm8QP7AEFcIX4mMvXjqfiTZrdyYiKv353e9/qx/eAlm9djmCUMTufTvYtHU9h48dYNWaZWzcso6zF1y47XkTv3venDl3Gt+7PiQkxTM29yap6Sncu3+XBw/8iYgIIzs7k/DwUG7duomLywk5Zk2ipXpXlhIRGc4Nj+t43L7JmXOnOXPxLE4uzhx0OswWh23c8PTA/+EDQiLDcDp1nFmmc/h6+hQmT/2aqbOm8+3Macw0mc3WXds5d/kCTi7OnD9/luCHgWRmpBEdHUl0dCRXr17G29uTyOhHcqpTRVU5xcVFck9FWFgYt27dlA3Q7tdE+vLC+bOEBAdRrCykpLiIhRTJH1gSfSn1SVRVlhMbE0V+dhZpSYlEhYdRmJdLZmoKoQEBVJeWUlygIDoilHOnTuB29RJnz5xky9YNXLh4hnv+Pgi/hbsBfhw85oggvGGO2WxMLI3FVnChAlHC1sKfPv4jgjAilhgJDYjs0gCCUIPzaUds7WwQBDWC4MEsiyn6/3W26NsR4plu/jlfG/gY5i6YjJH5R8yxEuU7M03+zEyTD9+KO5VX6ud+KEqXvtVrePX7v575e70kyRAMeGJmNQkLqy+xnDcZM4svMDX/pfn5v7sZm4oD/4z3mKsFwR1T80nMmPP2bZY232BlLTIQFlZ6b4SFmC5lOe/rX9zHp9/8v7/YN9fsY+bq+y+mzfh3Zs78A8bGH2Ey9yMs9E3Z06b9DjO9FMrY4s8Iwk9YL5RAy+cIQjTCV2BpMxGlO8fsQ8zmfcy8hV+wwPYbVq+1xG6dNQuXzEYQkllpZ46QDPMWTmPdpvksWjaLHXtWsG6TDes3z2fx8tkIQg2CoGXD1kUIZ2HHrlXsP7iBMxcO4R94E58HN3C5cJiDx3dz8txRDjnvZf0WO9xvupKZk0pObjpl5UqKlfl0tDfR1FhDYkIMnnducvjQfnrUHYyODFCsVHDLw505s434/LM/8ygihIF+DR3tzbx+JcZxfv/yBc/HH8ur093tbTTUVFNfXUVdVSW1lRU8Hh6ivKSYxNgYutvb0PWoKczLpbhAQW9PNyPDg4yNDjPQr2N0ZIgf3nzPz//4m9wRISUyvXzxjNevXvCX71/Lnom//fBGTmSSvmwM+xQkaZEEJCSmwtBcPT4yLDMjT0ZH3jJk//zTj/z804/88N1rxkeGGRno58noyFs+gfelM70LIP6Zgfm/AyI7ycsBAAAgAElEQVQMC+YkA7mUQmXYSv2uh8IQzLzbVyHFx0rSLcnrIP0/pef0xZNx+frTsVH5eRjQauSf/ZpeBnVahvp0DOq0csyrZKjXqrtprK2hrFhJS0M9A1oNfb09aNWdcrmcZEaUGl6lL/qxoX7Ghvpl7fHYUL9cGFehUsoAob66go6WRob6NPR2tcu/I8U5Ph4e4MWTMXS2WXRsHaa6XEVNuYrmump6OtvIy0qnuCCP5+OjNDfVERUZxu1b17nufoWAwHskp8STnBJPXHwUgTjyP/gZBgSEvXrZEkwAiCO81Vbd5vBK9Dyki/0Qk02nIuQjMg9FiJc9RQ+F4KyXNjWA8NqwP+LxhNF6cz8Hj+9l18EtbNi1Bu0yBb0rS/UAQIntppXolmRgt2szq3ZtlW8zbKyWBmzJvDwhaaqWPRBSP4QEHCQDr842h/4FcTILIcWHSl6HvsVprNu7Qz5WTGDKkoFD/4I43AVBZiI27N8jXzbsiehbnIbt5nX6sjnRw2Fsa43J0nkycOjYOozJMivMVljLqUwL7ZejXtvIsi12IhjS9zBolxeiXabA8dQxBmyiGLQOZ2zOdTy8bnLZ3ZUTZ45z9MQRnE85cfL8SdRrG3G/447nA2+617ez3dGBPcf243L5DGfdzovxu7eu8zA8GK+73ly/fYPQyDCiE2NRr6ln76H9nLl4lgfBATIb07c4De3SPDw8bpCVlSFLu/oWi6v/Ukx8WWkJebnZ5OZkUaDIIy83m0HrcDIz0lDk55KdnUmxSkluYR6pWWnkFeVTW19DWUUpwxb35STLYYv7ZGam09AgKkc6OtrktMyU5ESx48P8HtlZGeRkpDNsfk9kgxal8Cg0hMSEODJSksnNyaK8pBhlUQHDFvfJykynUqWkoqQIVWE+NeUqutuaUbe3oG5vYbivF3V7C9qeDqrLiklOiCYjNYGykgKqK0qoLFNSrFTQ0dFGe3srBQX5suc0JzuTqkpREqnuaKe7vY3ejg4eDw7ydGSEMV0fwzqxx2FUMj9rexjQ9qDr6aK1sY7K0mJyMlKpLleh7miVjc4D2h5GBnSMDfXL3gd1ewudLY1ouzsY0onnXVlaTEFOJlVlJTKDILEekqG6X6OmvbmB2soyqstVlJcUoVTkUlZcKBu5y4oLURUpqCwtpr66gub6Gn3EqwCC8DPi6vC4Hkj8TJUgIMxGXpk4fuaM+AFjJ37AGFuasnTdcmZZGGO2aB6Ox49w/PwpnM6eZOvenRw4epBps40QHGHJyqUIQjped70JeRSKYA0Xr15i1/7dCL+FVetWYmo+VwQb+sFCXKmWirEk5sGX//P7/81EZn028xfOw8ranGUrlrDSbikrVy9j154dHDi4lx0OWwl8eJ/DRx2xXbaIk6eciYwOJzE5jtueN3E+cZTLVy8S8SiEpMRYute34uXpwY3rV8XYu+tX8Lh9HdcrF8jOzSAxLQFFcT6PYiO46XmD85fPsXHHRtZvXc/Ofbu46OZKeMwj7vh54XPfDzcPdxYuW8zKdasxsTLT+0F+ZtvuHVy54ca1W9dxOnWckEeh5GSnExUeQm5mGlmZqSQkxJGRkYbfPV+2797BXscD3At4QEhEOF4+3ly67Mrlq1e4fv0mhw8f5sihw3jcuEl4aJj8IdPm8IqigkIqyysoU5WiKhbp3G77TmqqqkV6Ud1DTU0NVTWVpKanoFIVU1RUQHFBHrkZqSRHR1JVXITfrZsE+npx1+sW4Q8fEPTAD5eTx1i5YgkRj4LJU2TrXztaESQIA3rwkI4gvNHvy0YQivjzVx9huchMf1sygpDOJKPPWLxmAdPMv3lrkJ9h9T4WQS/5MfsAU+tPsVokDbeBmFl9jvWiyVjM/5JZpm/HmX47509Mmf1Hvpn1h7f2z9Svxk8z+ecMwRyzz5krr/778899EBO3mZpPwnreN8yzmYIguMs/Tc0n/erxkpnb3PxzLKy+xMpKDx4sJ2Fl/RULFkz5L4GLoWl8ns3X2CyYwrx5kzE2/pi5sz/CVOqkmP0hVtZfyUDJct5kLPSPZ2r+OUSLnS2SAVsQ3DG3+hTrBROgYu16C2bO/pANm6wRhGSsF3zJXPOPWG4nltItWvYN6zaZsMp+LnYbTfTHJbN49WwWLjNi8fLZrNlgjSCMc+T4doLCbnPpqjN7HTdz29eN215uHHHayxGn/fj53+HcxVOkpCVSVlGCqrSQfEUW/QNqcvMyeBQZgrfPLRqbalCVFJCelojnnZv43/Nh1bKlZKam0NnaQl1VJfXVVag72vnuxVOePR3j8dgQI8P9DPRrUHe309xUR3VVGaMjAzx7OkZzUx1pqYmyHKqxoYb6uio6W1sYHRzgxZNxhvp09HR20K/p5cWTcf76/XeMjwzLq/vSCrk0WL969lSOeJW8CFIfhLS9KwOSWAqJSZBW1ge0Gno6OxgZ6Oev33/HP3786y+8A5JsSQImEkPwruTnXcnQf7VJxxqyBNI5S4Vv78qwJBnX+8zQhkBGAh3S+RumLUnn+i6jIZ2PBJTeTWV6+fQJT0ZHxLjWfi1Dul45CnFI18v48ADPxoYZ7tPQ39uNtruDjuYGmmqraKqt0g8YGp6MDMrxrpK8YEDbw+hgnwwqRgZ0DGh7GBvq58nokPy7A9oe2psbyM1Mo6qs5K2UFmlQGB3sk0vrXjwZ48nokCxj6mprpqqshEqVkpT4GDn6Nej+XQrzsmlrbSQ/L4tzZ12IigwjLPwhBYW55OZliqyBs+h/EELEaFbBRf8db6FnE1yQk5mkzchiJoI/TDOfwRSTaRNeCD3YEBr0pmt3/eKkgTdius2ctyJmJUDhLggsXWeLZoVyonF6beNbUiTNihLZOC0N4zL7YMhEyD6IiSSjiX6IHJlNkIZ9SXqz8cg+WcIkeR8kMCCxJNI+aTidMF2LEa+GMimZ9dAfv3zbenpXltJjV03nJg02a5fJvoeOrcM853d0bB2W42zfTmaqliVcG3dvk1mJKzfcOH/lIv0LE3C/cQ2/e774+HnjeuUSJ0+d4NLli3jd9cY/6D7nXM/TY1fL9ds3OH3hDDgLXLhykas33HC/cZVzF05z+epFAkMDSEiNZ9TkDtplCs67X0S9tpGL1y6iXlPP2fOncBcEWT42PuMC0VGPZHChUChobm6mvLycJ0anGbCJYtjiPjk5OYzPuCCzPsnJyQzMF2PyAwLuo7PNYdD6ESlpiSQliyAuNi6SQetHFCnzKS1TUlGporAoj9y8TKprymlta6SqqgKVqphhC9GYPTgvlMz0DNLT08lISyc3N5f01DSSk5NJiIsnISGBtJRUMjMzycnKJisriyqVinKlkhKFAmVeHqqiQmoqymmur6OtqZ7M1BSURfkMWQZRWJBLbk4GyqJ86moraG2pp7RMSUFhLoVFeaSmJRIaEihKbCtKqSwtpigvm+a6anTqTgbUXQxrengxOsyr0RHGB/oY7tUw0tfHeP8AwzqRqWhvbERVUEBqfDz52Vl6xrNFjh2vqSinvblJZM61PQzpenn2eIR+jVpusu/taqdH3YGmu4P2tibaWhtRd7ej1XTT29OJVtPN4IC4oKHr6ZKZz57ONrmbprerHU13hyy5bG0UnxOJDRGE36EHEG/0IOK5fvtJlDl9CIIQiKu7G8JXsO/wAQRhgKseV7HbspZVm+zYf/wgB12OIfwGzrm7smXfTo6fP8VM87ms374Ji0XWrN+yAVf3K+zYs5NDTodFgCL8pO+LqEAQkvno4z8xY9Y0/YAWogc3v5SNiMcks3T5Yvbsc2DJ0oW4XrnAfsc9rF6zAqfjR3A6foTjJ4+xw2Eru/bswO+eNwlJsRQVK8jKSSc4NBBP71vcvOXONffLnDl9go4tg1x2Pc/5c6e443mTu/e8iYwOJzk1gaLSQsKiQgmNDuWG1w02O2xmw/YNnLx0Ct+HdwmNCueOnxcHjh5k6qzpLF5hi9Op46y2X8OajeuYNGUygvCcr6Z9wxaHbfg/fEBQeDAhkWEo9agvLTGOsuJCaqrLqaqqoKKqnLCocM5cPMuBo4c56HSU46dc8L7rxx1Pb5ycT3DlihuBgQ/x8vKSqc4eu1q+FwQUCgUVZeVUVVWhKi4hJCSExPgE1Go1/bo+ysvLKVQUUF5ejqqylLqWBsoqSikqKqCqslQ0GBUqyElKpFyRR11ZCZlJMYQF3SMzLZ6UxCguXDjJPX9PomMiCAjyRxBG+PTzPyMILfzP3/2r/rXVgCA0sHTNYhlICEIFwm/RXy5CivkVFurZL3kI958Yiq0/Z6bFhK9gjtmHzDX9E7Pm/p7ps/8dQfDHaM7vMZsnAgszm8/07MQvuxy+nSs1TovD+lSzd70Dvkwz+ZhpcyV2QDyfWSafMlM/fE+d+QHfGv3XnghLi8ksXDDh4zDTsxImxp9havI55mYTsilr66+wtJyEqUEKlInJJ9jYfM28eaIEycbma+bP/wZr6wnD9fQ5HzB1rmjWFkGSL9PniNet5ousgrnlJCwtfx24zJ77CXP1nRDmllIL9rh8u4U+/cli3hdYWn/OvPmTkEzdEig4cGglVjafsXCJeG7L7L5lycqvWb5mKvZbjVllPwtxEUA6rgGbZVPZsHUhy1absG3Xci65HeGm51ncbp7E3eMcN+9c5Ir7aS5edmHrDntcr54lNCKIqppyyipK8PTxwNPrJqpSBRptB48iH+KMLymp8fSo20lKjGH7tk3U11VRVVZKfXUVORnpFOXn0VxbS11VJU9GhxgbHXxrk8BEn66Hx2NDvHzxhB51B/l5WTQ21FBWqqS2poK21kZZ9iIl+4wNDfLs8ZjMDkgr4RJQMNT6S63RkuHZMM7VsBPi3YhUwyFZkuqMDQ3Sr+nl8fDQW50T73oDDCVT/x2D9H8FIN6XpGQIIAzlTO+2WUspUu/uM5Q1vQs+3gdw3gUxhoyEVNwneUEkxkJK2Rod0NHf282ARk1/bzearnb6e7vp6+mipb6G0iIFLfU1tNTXoMzPIS8zjarSYjqaG+hobqCns002PEplTNIqoQQWdD1dMlsx1KehX6OWI1kTY6OoUCllnbG6o1VmMkYH++TuCUkHLd13v0ZN284XNNVWUaE3QErttjUVpdTXVVFeVkx0VDhuVy9RWJRHxKMQ+J0Y5Xr3njeCBTjjK/oXrsBveIOwDRJTYhGOgIWN2dsgwmwG081n0Obwiqmm0/nWZJoIHmr0ICIZUeoUbSBj2josgoh5c/gNb37hA3AXBDbu2qQHEbVvGaR7V5W/JV+SPRVSyZx+yJbjXqUUI/2qvWSgNoxfNWQmJMAwMD9GTFfSexlkRkFf5ibv11/W2eaw/cgBWdYjy6T0LAc1AtplCrmkTrtMQe+qcixXLZY9D10be1iwcRUdWwYxXbVILtcTQZJBfK0eTGiXF+JwcC/apXkcO+mEzjaLqzfcuO15Sy65lc7n0uWL9C+I44bHdfoXJqBdXki3fSdHjh1mh8N2djhsl03edzxvit6HgLvEJEajWaGUy/vEdmwlh08dpWtjDz121dz0uIZuiSgvSktKRFVcglKppLKykpaWFqqrq0lJEZmaERMvUlJSCA8PJygoiOjoaHJzcyksLCQ9PV02TEc8CuFBwF0ZhPnd9SI1LZFhi/tUVKooryihuqYcVWkR6RnJpGckU1CYS1FRAbGxsaSmpqJQKKiqqqKtrQ21Wk1raytVVVXk5+eTnJxMWFgYQUFBhIeHk5SURE5ODgUFBdRVVFFTUUlZUTGKnFzys3NQKgooys8jLysTRX4uebnZlBQX0NhQIw7k7U1oejsZezzI+JMRGptqaWltYGi4D51Wjaa3i5dPH/OPH9/QXFdNa0MtnY31aNpbeazT8npslJcjw4xpNYzp+njc18+oVoeuo5OulhbaGxtpqqmhpqyMxtoaCvNySUtKJC8rk8K8XBJjY0iMjaG8pJh+jRpNdwejg30ykzE62CcDhsdjQwwN6ugf0DA80s/wSD/9Axrx+lAfY0P9DGh75M8uaRGjr7f7LQ+XVt0pd1pIEk2xsVr4Wb+9QVxNlraf9LIiT3z97+kHQpEBENzh8q2reD7wZr+zI/NXLsFuqz2mC60QhJ/Z6biHyUZT2HvUkfiMZKbMmIrkX5hjNhfhQzCbZ84Uo29ZtGwxNgusMDGbw37HPSxYZI3NAiu9hCUZQYjQD6YTJuqvp3zJnn0OCEI0FlamrLO344SLEzt3beOGxzWcTxxl4+b1HHM+jKf3LcIigimvVOHj50mbwyuiYiIIiwhmzz4H9u5z4K6fF/f9fbnm5sqJ40fx9rmNp5cHUTERZGSlUlqlIjLuEZfdXWlzeMVB54P4BvgSGh3KLsddLLBdyJ8//5ivpn7NijUrcXJxZu3Gdfzv3/8bn0z6lA8++ZAvp0xm9Xo7zl46R6GqiEJVEdUNNTS1NIqmFn06h7Ion8jICPzu+XLj9i38AwPwfeCPX8B97j4IIC0rG1VpOYVFxVRX11JdXUtjYyP9C+LQrFCSp8invLycto52Ojs7qW9soK2tjYysTBQKBfWNDahUKgqKClGpVGTlZON115vAsIf43vWhuLiIqspSosKCUWSk0d/dSV5aMqr8HIRNcPn8aRJiw8lMi+f69UucOn0M5+NH2LZjM4uWzEdwgLyiXESWqwZBUDHTbDqidKlF/39Ef12FIISwfONSJkoHJb/L+7evZ/4fBMGdmcZ/ZLbxHzCa9TvmLRRXxU0MQIbV/MlyUpMguMtD9gzTT5ll+QUzzD9jhvnnzLKchJHZL6Nbpxt/zLez/3mZnCC4v9NK/X4Q8QumYe6nmBh/hpnpFzKIEAR3rKy+/IWJ28ZGBAHW1l9hpWcl5s2bbAAIIjA2F0vzTKy+YPqcD5j09W9l4GNiYSjDmmieNjP5FJNfbcWOkC+LnoaJ26wXfIWVzRdYzPsMK5svsF7wJdbWX+LouIpde5fwzdR/ZcVqI9ZvMsZmyecssxM9LKvWG7Fw+dcsWzMd29VGWC/5CkHwxWrJN9jZW7F6vSV7D67l7KUDXHI7hofXOXzuuePucQ5XNxcuuJ7E+eQhzl08ScDDe5w87URGViqZOamEhAZwzOkAwSH+nHQ5wr/+z/+HzVvWU1lRQk11GWOjgzx7OkZdVSUVqhKqykopzMulrqKCAa2YmvP82WOeP3vM0yejjD8eZmx0kNGRAcZGBxl/PMzTJ6PotGqqq8pQd7fT0lxPS3M9mt4udD1qRgb6eTw8xOPhIZ49HpM7CMaGBnnz+pXsRZDkRdJAL3U4GKYWvcsMvCvfMWQVJBnQq2dPGR8ZZqhPx/jIsDzIG5qMDaVK0kAvyYOkc5DkRoZRsv8VoHhf94N0X3//6w/vjXf9NbnTu3Gv7z4nho/5vufLsCtDAnKG8i3p8aX+iGePxxjq06BVd8qDu/Szt6ud2soyMlIS5XbolIRYuaehpaGW4X4t6o5WOYaxt6tdlgkM92tlI3S/Rs3YUD/PHo+8xSQoFbkkxESSk5FKZmoSipxMWhvr5C/q5+Ojb2W4D+p6f3F9SNfLSL+WxtoqSpUFckLUo4gQAgPuUViQy8Og+zQ21aIqLUKwhX/hJzGZUfhZTl8SF+h+JiU1XpR8OogypRkmRswwMcJdEJhuavRLidPrievfzp0mxr1WTOyTuhBqMBFBSovBbdses/3ADnYd3s36HRvk4VXqgni7RK59ojtCkgbZd8qN2IYyJ8kT0WNXLfcOSB0EMhOhl98YSpokGZPUQG1olJaAgnzcwgR92VyS3FZNiyAzEpKZW7s0D9vNa+Tui277zrcaqs1WLZJl010be7BZu4wF61e89bds2LV1AgQtL+T0xbPc8fWUjdD9C5Pw8LqFbkkGJ8+6oFlRwpXrV2VZj8u5Uxw9cYwDR8R43d6VpRw/fYKzl87hfuMafYtSCAoOFE3U1y6z75jY1eF665p83uMzLvB0qrNYtJucSH52FtVVFVRWVqIqK2XQ+hGPZ19lxNSH/gVx+N7Vx77eu8u16+7c9rzDiIkXufl5JCQlEhoeJvtKgkMfkpicQGq6COru3b/LgE0UIWHBZGZnkJaRSm6+GBcbEhaM3z1fIiLDSUlLJjI6ioysTLJysolPTCA1PY3S8jKqaqpRFBaQnZtDSlqqvtk6gMTkJFLSUklISmTEzI+8rGzyc/PITs8gIS6exPgEMtMzSE1JIvJRODrbLLIy0ykpzKdDP6+VqoqoKi+mt6eD4ZF++vp7GRrUMToywMhwP0/Gxfd5d3sLTbVVFCtyUWSkUVtawmBPNy9Gh3k60M+QuhtdRyeDGpGNGOjtRdPZSU97O92trbQ3NlJSWEBORjpZaanUVJSjVXfT0lCPqqiQsmIlj4cH6Ghvprurja7OVtTdIgPR3FRHj7qDkeF+hgZ1csz52Oggw0N9DA/1MToywNOxYR4PD8iSS4k5lRYxpBJNSZ4pfaaNDOgQhN+gZwV+RmQgJAChv/wh3Pb2E2VNn0i/F88dX0+ue15H+A18Me1Ldh7ay1wbcyxt5yPq37UIwk/4BN5j16F9TJ01HUF4zryF1giClsXLl3DZ/Qqbd2zBycWZi67nsFu7kqNOh9i+cwuCCfyvf/tXPvnsI/1wKZXQ+eqHow6cjh+RQcXZ86fYuHk96ZkpCEILm7bY43ziKA9DAohPjCE3P4uDh/ezd/8u7vr74OPnyfmLZ3C9coGr11zx9PLguvsVThw/ymXX88TEPiI8IpiCojyyczPw9LuD4AEnz57gboAfPg986Ng6zJ5De1iyagnTZxuxZIUtGzbZYznfiuUrl7H7wB7Wrl/DyrWr2Lp9C8dPn8Db14vohBiqaipRVZZSU1dNUVGBbMZTFuUTHBLARVfRK+HqdpW0nCzSc7NJzkzH119MMIiOiUO3JEOk8OaFkpGViWaFkuz8PHILFBSWFFNYUkx6dhaRsTHEJibwKCaaHEU++UWFJKWlUl5dRXV9Hf6BAdzx8yJPqSArJxOFIo+42Eju+XgScNeHrKQEygryKMrL4r6vpxgD6AvBgX6EhwcQFRWM310vfPw8ueFxTfzi+Vb02JhaGTPT2Ih1W+1YsX4pE1KnGv1rTHytbHPcgiCE8NWcL/QMheEK98QAPG/pNMz0MppV6+YgCJ4sXTqVlXZzWLLcCJtFovzJwnqSnEz07UxRvmSk730wMvmEWZbikD5dv+I/3fQTPYB5PxCYafwJRnP+zLRZH2I0589vdTS8b5vxnghXM9MvsDD/UgYV5maTMDGekAgZG3+MicknmJl9JoMISbYk/bS0nIS5+eeYm3+Omdk7ZXNWX/ziMadM/3c5otXE7LO3jjGZ+/F7QYQot9J3bhiYyEUmwgMrvTfC1OJjLK0/x2ah+Pc8FAQEwR+jWf/O5m2W2K2fheWCT9m43RRRuqbGfP4neoBSxIJlUxAEDxasmIHwIWzZacvOvStx2LeKqzecueN7EVe347jdOINgAcdPHcDpxEESU6JZt2E1sQmRKApzuXHLjQsXT2M042vcr18iJzeV0LBAIh4FU11VSlNjDa9ePuXliyd0tbUSGhRIamICNRXlaDo76e3q5LsXT3n96hmvXoqyptGRAfkD9vHYEE+fjDI0qEPT20V7W5MMLnrUHQz0a+hqa2VkoJ/n448ZGxpkqE8npyT9/a8/yOZnSd4krc4bDu1Sk7Qk/XmfP8EwtcgQZEir7aODAwxoNYwODvDdi+fyYC4BEanh+t1h2vD+DY3P77IH/wxMGEasvssk/FpHhCFIePfxfg1kvC8q9p+BiCejI4wNDfJkdOQXfhMJfElfkuMjgzwdG2Z0sE/2L3S0NDKg7aGhplJOYFIVKchISaS4IE8GD4abrqdLBiLSF7H0c3xkUDZQaro7KCsuJDYynKD7d/G6dYOUhFh5FbCjpZHHwwM8ezwiAt3xURmASCuEg7peejvbGNCoxdZbh1fyyqGyKJ+Q4ADiYiMpUORQXFKA0AAt6MviGkRv2IeMiEDiE1G+RISAsB6CwwIQAn/ZETHNzAhh4D1m644JMDLLai5zbUyZa2M6cbu+k0J4PnHs3MUWLFljS+/KUn7iX/QDq0HjtGELtR5YSAV0Mjuxvl2U/7ynXE6zQikO80vzZGmTyExkyalL/QviGLCJYpfLMRkQSAlME3KmCUAxASKSZAZj86HdcvrT+n3b5T4K7dI8lmyyY9nWdXpJksi0dG3opmtjD9ZrloqX9ddt7FdgvWYpNmuXsWj9SpZvWsPqLevZut8BnW0O56+5ctHNlQtXL3Hb544spbpx5yY3PT04ceYkew/uo3dVOUOWQXj6eXHO9bxYJqd/rlzwZI/jXhyPHqRzk45Lbq5yUVz/wgQ0K5T0rq7kwo0r9NhVo1uSgdudG2JXQ6oY9lKgyENVokRVomTEzE8GZTrbHLTLC7nl5YmXjze6JRmcv3iBMxfOy8/j4LxQ2asSnyi2VEdGPyIlLVku+JOM7UkpiSQkxZOcmkSeIpfs3CweRUUQFhFKWkYqBUUKyirKUZWVkpyaIjaLL0ohNj6O7NwcMrOz5FbxuIR40jLSyc7NIT0zg6iYaB4EBhAbG8uImR+xsbGEhoYSGfGItBQxOapvcRra5YX0LUohLSmeUmUBSkWumJ5UUkC/tpuR4X5evnrK99+9kCWx44+H6e1qpyg/h7rKMrJSk0iNjaZSWchQr5qnQwM81mkZ6lWj6+5mUKNhWKdjoLcXXXc3ms5OOpubaaqpkeNhC/P+f9LeM7iqM0/3XVV9q6bu7VM1dU7fMz0z7rbbjW1s4wQYIYGQBAIECBAZTBI5JwFCgAISWznnnHOWUAYJJJSztJVzRhkBxm662z39ux/WXktbGHefqfvhLW12Tqz9f94n5VJbWcHIQD+jgwO0NDZQU1FOT3c7RY8LyMvPIi/3Afl54t/MjBRKnyxCoFsAACAASURBVD6mqrKUutpKlM31dHW2yl0Qo4N9jI8M8nxqnJmJMfkYI/mv+rraGerrlo9Hkr9LOj5OjA4hLFr6LYIgyZZmxCHvN5LJegLZJ6G6PCsnm4ycTMKiwzl+9iQG2w0QhBm27t+Jwa6tCGawZa8RgjDK5VsmbN61jQ8//5hL169w8+4tlVzlNSfOniQ8JoLYpDgUjrbEJ8Zww/Qal69e4NKV8+zcvZ0VK5chCIVcunIekQWZQdy9TkAQylQAIwJBiOHSlfOEhAVy/eZVDh/9jtDwIJxc7PHx8yQ+MQZnVwdu3jLBycWe4NAArKzNuWN+C78AbwRhgvsKK65eu8g9a3OSkuPIy88iOMSf5NQEHJ3tMD5+GOWRaeKSY3H3ceO+gw0Xr13gyKkjrN+szw3T69y1uIOp6Q32HdjLnj27uHDpPObmd3B2dcLHx4vU9BRSUpJ4UvKYvLwcip4UUllZzuPHhbKhOTgoABcXJ1zdXfAJ9CU0MoKi0hLSc3JQGs9x4do17ty7R4/hE7z8AgkNiyIoOJTA8FBikxNJzhQPbF4Bfnj4+RASFUFieiopDzK472hP+94OvAL86NxZj7uvN6HRkdi7OpOYnkpe0SNy83NITU8hNDSYtNRkwoMDeJSbRWZKIjXlTyl+lEeQvxfZmSmkpsQTFxeGj48LgUG+ODnb4eXjTnxiDHv27eTosUOs0tUUP7dFqL5LoyqAKcrZTCyusO/4bjbsWMcXKz/j0xUf8R+f/G8+WfFHvtFdqPv/j0/+H7Q3LmGd4Vds2Pol+w/rsHPXcjZv/hLddYvRXfsZWms+YumK37Hk639bcNtVqnSjxSr50VcaH/D1yl82SosypvmY4RVaf2SZxgcLzM8amv99o/UqzUWsUYEI7VXzngIdnU9Ys+ZjOQVKWoIglty9DSKk88XnoWrRVmukXrr8PZYuf48VKz9glfZHrFnzMVpaH7Jixfx1ln0jNr6rnycICtbofoYoMXw3O7FSBc5WaL6Htu4fWbdB1ayt+T4GW0TZ1neH17Bt5zds3Po5ew9pscHwMzZunf88d+zXlIHKpp0aCIKCXQd0OHLCEONT27BSXMbd5x42dje5a3UVa9tbOLpaYW5lyrmLJzC7e4Mjx75j+w5DYhMicXVzwM3dnty8dPILMpmeecaf//Ka2ZlxerrbaGyoYe65qL0P9vcjNDCAiqclDPX00Fhbw+TYMJMTo0xPPZOZiMmJUZ7PTvLq5SzPZycZGuylp7ud+roqGuqr6e3poKmxlv6+LrraWpkYHVkgKXo2PCQbliVJ0esXc/Lpn978SfYsSMOwOpCQfADqEiT1oVld3jM3PSUDGCmhSQIsf/nxhwXynqlnY3J6k1RgJ/1VH9TfHvTfbqX+JRDxLvP1L4GDf7Te7qx4G0i8K2ZWvRtCXc70rghYCZy9fjHH86lxpsdHmR4fFUveGmppaayT6fuxoX65k0HSCtdUlMrFcO8CD9KPtPrO3kBPJ52tzXLue1tzgwwifDxcsb9/j4SYSAZ7u3g5OyXfbm56ghczkyLYnZmUwYT0Yy5l3He2NtOubKRd2cjs4hOMDPcTHxdFbEwEpU8fU1NbgWAMKewmgf0I2eDh6YL1vbvk5WYSHOIH+QKCAbSyRExf8oGvNb76GWD4UuvrBSyDnDakdl7HnjaUR6bFxKYqlWkb+HzVN3yhvYyWw5OsWKfF8jXf0mP4hO9OHhT7FFRSn449bXK3QeeuRnnQllqXF8iaVJIfKQK2c2c93dvL0TbcQf/61AWsgOiDEIdvyZg8vCaY4zevoBAEdp02ZvvxQ/RuymPXySMLzNOSUfrgmRML0pmkxmrJwyFJi7u3laK/ZyvrdhvK7ELH7mbW790mgh9VG/e63YZykIvudgNwEVAIAlv271BJs4oY0E/Ezt0JW2d7LBX3RObBIIfhNcEM6Cdj46BAIQgcP3uSyzeuYqm4x4B+Itdv36R7awkZGMnMxpWb11AIAqNanji6OzO+3Bq/kAAG1sVj6+YoJ1pdML3K2EpngqLDiEqIISo+muTUJHJzs8lITxWBioe7yHaY3WJAPxk7J0fcfLywsbPloslVEZRsLRGB2bp4GdAN6CeTmpnBwLp4YpPiCIsOZ0A/EUc3J0ZXuvK49AmNrU0kpiWRlZ9NYYkIWJ6tsCc5I4W8wnwe5GVRUFRIetYDouPjCIuKJDI2hvjkJBJTU0hMTSE0MmI+hUsvmpFV3sQmJshm+oSkRJJTU4iJiyUoJJiQkBDi4uKIjo7E39+X3k15hIeFkBATSWJsFEmxUWSmJPLkYS61FU8pK33C4ycPeVxUQEV5CYN60TwsyCEnM43C/BwxfWlbKQ9zHqCsr2F8eIDJ0SGe9fcyMdjP5IgYGS6lA7Y2NdLS2EB1eRmPHxaQnZFObGQEQX6+dOxuJj05ifjoKOKjo0TTet4DAoJ88QvwJjjEn7DwIEJCA/D38yIpMZbM1CQe5mbJ5uqu1mYGezoZG+xjfHiAqWcjTD0bYXp8lKlnI4wO9smpcgM9nfJxTf2YJpXjCX/4aimipOkN8yzEhAo0TCDuGqv+viftEMfwqLiQe7bW7PpuF/tJYJ3hRv7Hb/8nB04ewSPYl827tqFjsI7z1y9z9fYNPPy88A8N5JLJZQRhkC1GhiyhFWcPFzz9vLBzuI+F1R1Mza5zw/QaBpvXIwidfPHVZwhmiH+FMnT0ViPow+o1mnyrsZRPPl3EmXMn2f/dHiSjrrunC9b3LQmLCMbR2Y6AIF+umlwiJ+8BfgHenLtwGjcPZ9w9XTC5cQUnF3tMrl/m2PHDOLvYk5aeREpqAiGhAeQVZBMdG0FaRjIth8YJjwkjJjGaqPhIrt68wu6Duzl1/iSnTp3g+HFjtm/fiqamBlu2bMLc/A6Bgf74+/uSkBBHaWkJDx/mo1Q2kZaWQkJCHBkZacTHxRAXG01UZDgth8bpMSzixu2bMkUbkRjHhRvXOXP1CuevXsXZ05PA0Ag8fPyJiIwlPjlNPmAHRIbh4u+Ns48n3mFBRKckkpqfTebDPO7YWotlP6qdHIlelqL3AsJCqGuu59XrlzQ21lNS8gQH+/sE+XlTVVZCb2cbWRnJ3LMww97OGj9fD0JCfFDct+T6jSsIBhAQ5IuDky3mlrcRfg2ObvZi0sdiNZAqlPHbD/4Xm3euR3+7HoJQyHqjtQhClcpYPYrICvzcuKy59hNWrhEbqteuX8waVb/BqjWiIfiXhvdvtX6+S/+zXftl8+zB8tWLWPZP2IYVKz+UPQTvXpK355cBhXR63brPZZ+Djtrr0NT8AytW/J61az+TZU3qcidtFUBYsfIDvtUU13KVz2Pp8vf4RvWa1qz5mJUrP2Dp0v9Qew6itOnbb+cN2BsMxF4NyROhofkHVXN3IYLggIbW++/8XPT1l8yf3vgZBluW8HNZmgM6GyQJ1qjqfjwQFsO6TV+hu2EJxqe2ceP2ca7ePIqrlzlBYa7cvH0We2dzbt6+gG+AK0mpMUTFhlHfVI1fgDcK+3ucv3CCp6WPaFbWkJoWx/TMM3748QVtrY1kpCdRUlxISXEh3e1tVJeX0VxfR311FUM9Paqit3k5k7RmZyZ4MTfN96+e8+rlLKMjA/R0t5OX+4DwsCAePcylID+bFmUD7cpmBnq6GR0cYLi/TzZZS+bduekpWSIkDbFS54O6VOld5mkpgUldzvS2L0KSJUlAYmxokKlnYwvkUpJ8RxqqJVmVZOJWNz6rD//qDMHbbIC6tOgfLQkEvC1b+qVeibcjXd/lp1A3Y/9SDK3ESEgASTpPXeL1p+9f8Zcfv+fV82nGRwZpqqsm90G67CtoqKmU21kf5maRFBdN7oN02pWNYjKKSvYkmRAHe7tk38L4yOCCgb+vq53q8qc8zM2irLiI+uoKyoqLKH1SSE5mGpGhQQT7+5CXlcGz4QH+8uP3vJydEkHu2DAzE2O8ej7N6xezvJydmgcXM5Oih6O7g4aaSloPjogDQH83CfHRREWGUlJcyOBQL23tzVRUPiUbQxbTSVCwH26uDrzgX/kX3iAYqMzWF8VgFS2dlfMxpMZzfLNqqcgqZIjlcyvWrpTBwzLtbxekMEm9EkrjOZbrrWSZrgZfay/ny1VLf9ZovX3vNg6dPiwzEZJkSUwqEkFC+74uVUys2OQsMRISQyH1T0j9EFKxnORrkAzS0q65FOc6vCaYYe1Ajly7IPoXVLp8SZaEQpBvJ8fBSglOkglb1VrdY1hE97ZSmXmQzNQieGhRY1TmX5MEkHSMDBaApG0Hd8uehCGdUEyt7uDo5SpGuap2163t7zO8JphnK+zlPorOnfVcu3Vd7ofo3lYKnQIz/EZ+f3oMi7Cytcbe1ZH+DelYOdznnp0N9h7O9G7Kk+Vgzn4euAd44+rnyaBeNJHx0QxrBxIRFc7Ian8cnR3oX5/KdfPbsvlbei96NxdwxUxsrr5z/968WV3lHRlYF8+opjvD2oGML7MiLjmemMRYAsOCCIsOJyUzlbSsdDJyMil4/JDHpU9Iy0rn2Qp7RlZ5E5ccj39IAKMr59+TmIR4ktPTiIqLJTg8jJCIcEZWeRMUFopPgD9efr4M6YYTEBJMUFgogaEhhESEExIRLgNFSf7WZ5CFryoSPz4uhsjQILq3ldJlVE1aYhwZCbFEBPsvKDy0t7MRpXV72mjb30dCTCSP8rLJfZDOk4d5tDc3MDrQKy8xmEEss+xub6OrrZXO1hYaa2vIz84iKiyUlkNjtO3vw83JUfYXSZth4WEhhEWILeXeAV6ERQQTExdJdEw4wUF+JCXGkp6cQGF+DrUVpbQ21tHT3sJobzcTg/1MDPYzpmI2RwZ6F/RPSMBB2qyQgIO0MTLc34Mg/AqReViiAhK/QQUqVCbrf1VdLrxBWAJ3LcyJjo2h6OljBMD49HG279/F+m2bED4A1wAvzphcRPg1LFutganVHQKjQnH39cRJBRjOXT7Pzn272LRtM8JvwdbJDntHBeGRISSlxBMdG8G5C6cR9OHLrz9HEPLF1muhjmXffo1o1FUZcYVOdNdqs2ffTuY7I4oRfgPnL57B3dMFT283UtOTsFFY0frdEHctzDC3vM35i2c4d+E0d8xvERYRjLunCxFRobi4OeLobIe7pwux8VHEJ8YQFRNOSFggkdFhdG8r5eK1C5y+cIojJw6z79Be9u7dzdJvvkJPdw32dgpCggOxsbbC1cWJzIw0SoofU1dbTenTYhrqa4mOisDC/A6eHm7Y2d4nPi6G1JQk0tNTuXb9Ki2HxuncUUvL4UmZ6rzv6oJ/eCTx6ZmkZGYTk5hCZGwCjm6eOHp7YePmwuhKV+67u+Lk4y1+sXfWY+3qTOeOWvlga3zxPD2GT+SUDA/E5ko3Hy+S0lJJyUinc0ctFRVltLQ0U11VQVdnKzPT41RVlpKfl0V2Vhq5ORlkPkghLDwQwQyamuvIyEzhN8wQGx8lf5cuXjmLIMCJc0dVoLSO/+t/CHyw+D95b9G/sWT5J6zQW4YgBLBE4xP+9x//p+rzFQfw41f3/eIgvlr792ze/CVr13/GuvVfsHrNYr78+j9+dr2vlr87WlVaX3/7y5dL7IOG5h9l9kFDrThO3dPw3116Op+hv/aLBeBBV3fxAuO0hsb7sv9BAg9aakV4UnLTKu2PWKn1IcvfYha+/lqUc61Y8XuWLv0Pli37zwVgQkPjfVVkrOSNUrB6zWI1c3UvmqsXAqoVmu+xcpX4OKt1PkRH5xPWrpWStBxQ916IayGYEpkIBYKQgv7Wpew5qIf2uk/Z/Z0uF64e4PSFPVjbXcUvyBFBUBCXFIzV/Zskp0XzICeJlPQ4hNdgfOIQprdNOH/hBLFxYUREBhIXH05rWyPtHc0MDnTT2FDNLVMTggJ9aaiplgfs4f4+fpiTtPUvePVylhdz0zyfnWR2ZoKZ6XGmp54xOTHKD69fMDjQQ0N9NdFRYdjb2ZCTnUF6WhLFTx7RXF9Hb2eHmAHe3UV/d5dsrpb8ERJAkJgJyUitLimSrvM2M6BurJaG8bebnKWBWUpqkgrkJIChbsSWgMefvn/F93PPZUAjAZi317uYgF8CEe9iLt6WK73NSvyzXoh3eSnUn8PbpXXSkiRc0uUSayOZ0aX35c9vXvPyxQzjz4ZpbqqT5QBPS4p4WlJERXkJLcoGCh/l4erigIuzPY8e5tLb0yGnn3S2NtPVpvxZtOv4yKCcqNTf3SE3UOc+SKe2soy6qnKG+3tQNtRSU1FKZmoS3u4upCTEMtTXzQ8vn8sSpmfDA8xNT/D6xSzfz83wcnZKBBVzM8yMjzI+MkhXm1LOnR8Z7qe9rRlPDxfS05JEz0MxJKfEY0g23j5id0QKuxGWgwJzOZFRMFOlLBXOF8WJQGG5zEQs0/mWlfqi8XqFrgZdRpUsopeWw5O0HBqj5fCkfPly3RUs112B4ANfrfoGoRV+xU9cxUMGErsO72av8T7VRlefzEhIO/TteztoOzBAy6ExOcmobX8fbft7RAAhRbuqUpmkVCdpzceuzicsSS3VQzqhMtCYlzzlsPPYIfacPCqnM0kdCVIq0/FrF2UfhUIQ2G68Xy6GcxQEDA7smO+uULEQ7Xs70Nu5Wf6NlkHTvi5Z6nTg9FGOXTzNySvnZHbj8i0TRrU8sVTc4661Be6+nrh6u+Ps6SqChe3lHDt/ivPXL9O9vZyz1y6qQEy1zECom8BvWJjRuykPew9XEYCoriuFtJjb35dN2f0b0gmKCGNMw5EB/URs7Gzp3ZSHta2C3i2PUAgCZ69dlgHcuRsiA9G3MVMeyiWJlyQFk8CE9F5HJcQRGh0psz3961MZXelKVkEeeUWPKCotIfthPqOa7oRERYjlgPqJBEdKhYCJRMbHE5WQwODaWHyDgwkMD8cvJITA8HCCIyMJjoxkUC+avo2ZKAQBOxcXuThQ+l54+HijEAQ8vNzx8/MhKNCfuNhokuNjGFwbS05qMlXFj6kpfswjVZhBXW0lTx4/JCI8mPi4KAof5VFUmC8eS7IyeJSXTWVpMR0tTfKALsW0trUqaWtV0trSTHNTAw31tZSVlpCeliL/X4qJCCc+Oopgfz/Sk5OoKivl8cMCoqMiCI8JwyvQi5DoECJiw4mJiyQmLpKQ0ACSEmN5mJtFdflTOluaGOhoY6Sni8mBfqaHBpkcEKNlB3o6ZSO1ulxydLCPidEheUkAQvKOiZ6If5WYiJ+YlzCNIkpOBuXLYmPjCQ4Jw8vHW9S9C8VYKu5x4cYVlq3W4NPlXyII8G8fvocgdLL78H72Hv2O6+a3CIkKIzI+GjtnezJzHxASGYqWzir0NogeisBgP5JTE3hYmEdKWiLXrl/m2IkjLF/xDYKQr2IayhA+gM2GG5ETpFSymLsWZghCCqZm1xGEMrbvMMT4+GG8fT3w9HbD1t4GK2tzBOENGwzWoa2jxc7d2zl34TTXrl/GzcMZFzdH3D1d6NjdjK29DfGJMaRnplD4uIDwyBD2f7eHC5fOYnLjCkZ7tnPo2EFOnjtB2/4eTEyuYquwISQ4kOSkBMJCgwnw9yU1JYnsrEyyszJJTUkiJjqSuNhovDzduXzpAmmpyWRnZeLh7oqfnw8hYcEcOXGUz77+kh7DIk5eusi+Y8YcOXuGm1aWWDo44h0cSsuhcSJiEwgKj+KerQM2Ls5Mfm0qU6s9hk8Y0gmlfV8XIQlxtH43RJdRNUO6kXTsbkFpPIfh/r3y7pLSeI4E9qM8OoublydK4zncPFyJjo3C1l4hfoljI3BytiMhPpqgQB8MyMfO3hpfPw8eFeaRlZ2Oj68Hwkm4aXqNiKhQ7J3uc930CnsP7VR9Viqz/L9IYDVE/q79Ky/4/af/jsgoRSAVws0vlfxl+zL5vJUa/866tR8jCD6s0V3Myn/AOHz21b+z+It3pylJiUvyjvzm+ceQEph+Sb6ks+bnnQ3/3aXONOjpfSqfFgQfvvrq31ix4veyZ0JD4305AlZKcVrgdVB5P6TrqMfBSqyDxHBoaLwvAxPdtUvk4X/5ig/E1xsDq9d8zKo1f0RkDhzQXP0HVa9EACtX/Z4VmhJoyece9/7B63wbWKSwZbcmW3Zrsvs7XTYbrUAQFGzdpcmZi3u4eeckty3PY217AwcXCzx97binMOVxSS45+elERAdx9PhBLl87T2JSFJFRQdjcv0taejwVlSVUVZfy/atZ+no7UDbXU1JcyKO8XHo62mUD8qsZ0U/ww8vnvJibllkICUhMTY7xbGyIH16/oK21icdFBQQG+ODibE91VRnZWelkpCfT0aKUGYe+rk5qKytoqKlmsLeHuekpeViXJESvX8wxOTbK7OQEf/nxB3n4luRMEkMgDfDqLIW6b0ICE5Njowv6FqQuBMn7IJmv1dOc1GNO1e9bvYvi7efxjxiBdxXQqacvvS2PUvdCvAuAqIOItz0Wb/so1AGXOshQj5FVL5qbHn/GzMS4vF6+mGHu+RRzz6fkRvP6uirqaispffqYwkd5NDfVUV1VRmxMBIEBPuTlPqCzo4WhwV65fbq7vUXWEkspJv3dHbLJuqejlYe5WYQHB5CWFE9NRSnN9TWMDPSibKiVWYsAH09MTa6QFBdNd3sLs5PP5B3C6fFRmYWQdMzPhvqZmxpnfGSQ/u4OutqU1FaWUVNdzshwP5ERIQhmUFlVysBgD4LQhLAEcvMeoDSew8lRFaBwFRLYT3lFMRHRIQj6amzB0VmUR2dZvuZbOZ1JNEaPoaE3z2hLrctyu/ULMfHp69VLWUynGBFrpop/LRMvW0TvAiAh7dBLu/Jt+/vE+1bd/zzTMSbHxEpFdpLEqXNHrVo8bJE4PMsAIWs+aWl96oJWanWQIe+oq24zoJ8sMxdDuuEM6UZy6tol+Tpim3QRu04ekgfydbsNF/RXzJvGRdkVvxZkJqXLqJrN+4w4cPooCkHAxOIWptZ3GVgXz+kr51EIAtfNb3Hjjimm5mZ4+nszrB2IhZ011+7c5JzJJXlI7zKqloHB4dPHOHnprMjKbC5A4erAdfNbotfB1Z5h7UCZdZEicvs2ZmLpaCs2UG9IJyQ2ivDYaBSCwEWTq9y4Yyab1aU+ji6jSq7evUWXUeWChCtpJpGWqbWFmvm8SI3lSWRQL1oGfBIwGNBPJCQqgvHl1oxpODKkGy6zQW4+XgzpRuLq7Y1PUBCB4SJDohAE+f4UgoCLlxee/v54BQQwqBctp2Y5e3ri7OOJo5c7/etT8Y8IxScoAEdXF5xcHPHx8ybrQQa1NVXioN3VTrdSHMbHeroYVaUhTYyP0N/XJR8TOjtaqK2poLWlkdamerralLIvanSwj/4+MbGtp7udkZEhuro6qKgoIyf7ARnpqWRnZZKfl0N+Xg7lJcUUFeSTnZFOceEj2pqbUDbUU1JUSEF+LtEJUfiG+OIf5o+brxuu7k64eTjj7GJPQKAPJUUPaa6vYairg7G+Hib6+5geGmRmcJCJ/j6xrLKvWwYR6mZq9WS40cE+OSxisLdLTGdatPRbNRDxmvmoVwlIjKrAxQvyCx4RFR3L8ZMn+O7IYZG9CIHPln3J4m+WIBjB6o16YvrCbjh95Twmd02xcrhPYHgw6TmZMv0krESUNtWJj33r9g1u3jLB1t6Gnr5OGpvruHb9Mvu/28OWrQYIH8DnXyxWDZgxGGxej9ZqDbZu38z5i2eQSudWrFzGpi0bZFN1ZHQYdg73OXh4v8hW/Bo0NJezUutbbBRWfHdoH4IhmFncws7ZFgsbc3yDfIhPjCEpJZ6QsEAeFubh6+/FlWsXOXv+FKZm1zlxypguo0r2f7cHK2tzgoIC5DbopMR4Sp8Wk5ebTXhYCOFhIXi4u2JhfofgIJF+SklOpCA/l4ryUrw83bG0tMTd3R0LK0tMTEUpk4WdLbfv27Dn2FFOXLnCVXNzblpbc/TceYZ0w+nd8gi/sEgULm4M6Cfz7Ftbxpdb0729XEWrPkEhiAeoHsMnIvLfXECXUTX7z5yky6haPnCHcBLl0VnoFfAK8ONfeMPOvXu4Z2vNNVMTvjt6kPa9HaKX5K4p7h7OYo+Go4Lbd26iuG/Fgf27ERSwxXAjggJu3LzKXctbHDY+gCBMiLtgK0FOAbuoosyFQUSfRKsIMGTAoB71Or++XP5b1eD8e/R0P0QyYRsaLsfIaCW6uotZphqWv176z9OVvlj6bqO0mFQigZV/JFtSMRIr/vl13l5rND9CU3Xf2tofyeBBR+cTmWmQhn8NjffR1PyDDCQkQKChZn5evlSUL63W+iOrND9Ee9Ui1ul9xrp1n6Op+Qe++ebfWa5KnFqn6o2QQMe7AJjIakyogMOHSL6I1TrSa01BEMrQ1PwD69d/wcZN36C7bvGC+9iw5XP57695jZbeh6zb9AWCoMBovy5rt3zN1l2aCIIDm41WsPfQWnbs1eH4mR0oHG/i7W+Hpc11PHxsSUwNJ+9hOqkZ8YRFBuDoch/jE99hc/8uuXnpPHyURW1dGW3tTZSVP6G2ppyK8mKmJseorxMNao/yculub2NueorR/n7qqir50/cvmBgf4ftXz/nbT2+Yez7F1OQYc8+nmJwY5ftXz3lcVEBCfDQlxYXEx0VRVvqEB5mptLU2MdDTTX11lRzv2tPRTumTxwz19crRrtIALA3rUrmcZL5WZwKkf0uAQQISkgTnLz/+wE9v/iRHtL56Psvk2KhsuJPiZuemp/h+7rnsDXg+NSnfh8QQSElRf/7htdyI/bc/v1nwHCS509tMwtvG73elK73NQkileVJh3rvAxduRr+rxt2/7NiSmRl0KJq3v557LQOHZ8JBcJDc2NMj4yLD8Ho0/G2Z6SpS09fZ0UF5WTPGTRzx5/JCsB2nk5mQSHORHbk4mFeUloga6qIDkpDgK8rMpzM+hub6G+uoK2pWN9Hd30K5suQq/2AAAIABJREFUpK25gYaaShpqKmmqq6a/u4PSJ4X4e3vIsa5JcdFyeVNXm5KWxjoyU5Pw8XAlJiKU6vKn9HS0Mjv5jDevX/Lq+TSzk894MTPJ93MzzE1PMDU2zIvpCWYnn/Hq+TQvZ6doaayjqDCf+roqbBX3KCrMp7qmnPKKEoSVUPS4AF8/T3x8PYiJDsPN1QFBF8xwENOZLoJwb2HbtJb+qgUSpLb9fbK8Qnl0Fq0NWiiPTKt2T8fR3riaZdpL5et/obEELX1NMb3pHmLBXQYIrbCYzp/5Ljp2t4hgQWI21JZQh5jypAI3LYcnVU3YfQtSmiSfgtTdIBmjB/ST5R3x3aeOLgAOIsuQzK7jhxf0ROw/aczg2lierbDHxOI2w9qBcsma1Cmx7eg+2Q8hFeNJjINsEFcZwdUjXDv2tNFlVM3B08ZiP8b2co6cOc7lWyb0GWTRuauRM1cvcO3OTUzMbnDPzgYHNyduWdyme2sJLBYY0gnltsKSZ8vvc+rqebq3l3P80hk6d9Zz8LQxF29dk1kahSBg7+XC8JpgRrU8uWxhJnZxqPo5BvSTMbtvRY9hEQ6ebuLuvUrqI7WAS/KtC6Ym8nPu3lpC38ZMbt23kqNwJWmYdHqeKSqSvSqSPEy6rnS+OmskeRgk03VQdARDupEMro3FKzgIz6BAAiIjiE1LJSIxQf4c7T3cGdBPRiEIKFxdRFYlOgqf0BCGdMPxCg2UfS+9m/Jw9/WmzyCLlLRksnOzaGtV0tQoBizMTY0zNTzIcHcnz/p7GB8WwxIGB3oYHupjYnyEwYEelM31tCgbGBzoobenQ+4cqq2poKG+mrr6KpTN9fT0dlBfX0tzSxMPCwsICQmi5dAYKSlJPHpUQFnZU1qUTZSVllBc+Ij66iq6W1vpVCpprK6msqKMqPhIopOicfF2wc7VjpCwQAKCfAkI9CEnN5O6qnK62pSM9HTR397KYHsbkwP9zAwOMtbTTYeyUWZNpbCGidEhudNGKsucHBuW+ydaGutoaaxDlDMJrxEESbYkFYNJa1C87F/AxzcQL29fdPXXo6u/TjXQ+3DDwozlOpoIQitLtTUQhBhOXT7H2WsXcfJ2456jQu5FCAwLwsPXk7OXzrH/8AEEAe5Y3cVGYYWLmyPhkSF4+3rQ2t7M3/mJoicPuXb9Mtt3GKoatF3YbLiR02dPIAi9XLx8TiXF6uTEKWMOHNzLvgO78fR2IyUtERuFFQcP7+fYCdEctWWrAfsO7CY0PIgz504iCHD7rikJqfHkF+WR+yiHrPwHBIX4ExUj0kKp6UkIwhvsHRUcO3GEQ0cOYGp2HU9vN0LCAgkNC8TLy4OC/FyKCh8SGxNFWGgwoSFB+Pp44enhxj0rC/z9fMjMSCM6KoKoyHDs7RQ4Odrj5uaCs7Mz+787wMYtm7lzz5ILN65z9c5tjl26wNEL5/CNjMTJzw8zhQKl8Rwm5pYM6kXLhTdDuuGyJlKkD5/QsbsFzAXZ0CRRmO17O+RovQt3bs0frA9PQpWA0niO9r0dCEZw444Zm40MURrP4erlRmxSDMVPi4iMDmOL4UYuXT6H8ugs100uc9/GEsMtGzl96hh6a7U5eGgfZ8+d4NjJwwj/AucvneTA0T0qBuK1CjhI7JfKbL1E1RPxG4ml+EeFbvNLW1scuLdv12DDhi/R1vlE9kh8q/GPvQ3/fMf8v7d0V/2yN+Ptpa/zOev05v0EkjTpXUsCERLrsGLF798yRYvv1ZrVH7FW91N0tD9mzer5DorVqxehqfmHBeDkbRAirWXfvq96H1xUn40CQYiQk5kEQSycm39cB/R0P2fL1m9//n6s/0gGEavWqh7bQPRXaep9yrLVf+ADBjl5fhs79mmzbtNXHD9jxJUbh7l47SBWiqs4uNwlPNoHe2cL4pJCyC1Iw8HZBnMrU66bXmK7kQEBgZ4MDHYyMNhJR6eSwaEeRob7+P7VLGOjg7S1NlFdXkZdVSWdrS1i23BnJ52tLTwbHuD57CRv/vQ9L1/MMDU5Jkub+no76exo4fnsJCXFheTmZJKYEENzUx1PS4oofJTHk0cPSUtKpKGmWm46bq6vk4dVSVYkDcY/vnopNyhLAEE9ElWdbVBnI94GEZI86oeXL5idnGBidERmJWYmxmUQIe3Iq8uq1FOTJMnQX//04wIWQhr21Z+7+vAugYhfMmG/7d+QAId6oZ460/EuyZT0uNJ7IwEndXP0m9ffywyK+nsiPceJ0RE5oWlmYpzxkWEGeroZ7O1hfGSYH16/oLenQ/7hr62p4HFRARnpyURGhODm6oijg4LYmAhyczJJS00kJjqc8LAgEhNiKH1SKCfsKRtq6elopbG2Sm6HLS4sID87k0d52STFReNkdx8PF0fiosKJCgumqa6a+uoKGmoqqasqpzA/R9YxtzbVy70RU89G+H5uhtcvZnkxM8nc9AQvZ6eYGhtmZnxU7pR4NjwgJj+VFNG5qxEH+/tkPUhDyAdlSwOCUEd0TDieXq4UPMwhLjYCxX1LjMhAWA1R0aEEhfohGCxsmn57yFcenUV5ZFoGEqs2iiBj1Xot1m1di9J4jpVrNfg1r9HdrMN7jLLGQFv0yfkgHgcyEFObXovyprcfQ2I21MGJ8ujsgjQooRAxZlb1XNr298k7/oNrY9l+8CDbDx5cwERIqUwSQ6HeJSHtnvcZZLHv9DH6DLJEI7UqxWlktS8jq/0Z1g6UpTDSwHzo0ilZN78wmrZZ7rhQ93BI3g6RmajkgulVrty5wcC6eDp31jOgnywDjcu3TLh17y5mlnfkbotrd25ywfQq18xNsXCwkbspZFmSamA/Y3IRU+u7dG8t4cTls3RvLUHh7oi9j9gxJXk2xFSrogVeEjNrS/o2ZnLF7CYXb5rIzItUbCsxETIgUEm+5pkE0Udi7qDA1MaSq+ZmopRJ1QIuARSpT0NiKXo3F6gZ2rPk+xnSCWVktT+BUeEERoXj7CMyMiOr/Ul8kEl2USGJD+bBYO+mPOxUSVEWdrYoBAHPoEDc/P1w9vHGPcgPB293mZ1ITE+lrKqSxuYGSkqLaW9vpUXZREdLE+3KRpT1NXS3KRnp72awR+yGGejvZqC/m86OFlpbGunsaGFwoIfRkQEa6qupramgvq6K9g4l/QPdDAz20NffRXdvB109ndQ11JKTl010bBSxsdFkZz/g0aMCsrMfUFtTReGjAvKyHohAorKSppoa6ioqqC4vo7zyKdmPsgmLDSMiNpzMrDSSVc305WXFtDbV01BTSXVZCXVlT2mrr2Woo52xnm5GujrpUwVDDPR0ykyD9G8ppU7ySbQrG6mrKqeytJjayjIEWWKyGLGX4beSzETNWC15JH4DR46fQEtXV2yjVO0u37WzQXgPPvziE9UQOMqmnVuxtLfB1OoOV8yuc/PuLSLiovDy98bJ3RlbJzt27d+NIMzg5O6Mh5crKWmJxMZHERDkS219FcrWRlrbmwmLCOaI8UGWfPkpgvAae0cFJ08f48QpY2LiIhGEn7h4+RzHTx5FaTyH5b27pKQl4uvvxcXL57hy7SI7dm3j2IkjHDi4lzPnTuLm4cz2HYZi2ZztPW7euUHyg2TikmPxDfLB8r4FJreucfOWCRkPUvHx88TZVSzJcvdwJvNBKg+y0oiNiyQpOY62thaysjLJz8/l4cN8PDzcsLG5R0REGJmZ6URFRRAREUZiYjzh4aEEBvrj4uJEVFQEOTlZuLi5IiyC5Ss1OXjsGDcszHHw8sQ/OprA+Hhsvb3pM8gRpUhHZ8UD35ZHTH51g8mvbjC60pWJr2/TZ5BFl1E1z1bYc9LERNYn9m55JB8QpAOYwsuLtv19sqSpe2sJSuM5tu3bi3ASDp8+If9wtB0Y4NiZE3QZVVNS8ZSS0se0HJ7kxMmjHD9xBG8vN+xsrbG0uI3wWziwfzc+vh7s2WsEdQLHTh5E+LUqQvC30verFUFo5eMlkpQoQzW4SqZqdR29hzzcL13xn2IykPYfWKO9cABev/5zNmxYwtq1i1mzZpFKhuOA5qo/ylGnb69vtf7ISq1FrF6zGEFw+T9iHX5p6a1ezLp/0LL9rqWjvRgtFROi3g8hLQkoaGi8LwMA6a8EAL767Dcs/eLfVMDkU/m90lY1bGut/AOrNMXoWG1V6Zym5h9kVkIQFsq1vlmm3vadz7oNn6OnPy/bEgFEBoKggJMiY7NGe/ECELFh05J3vt7Pv/l/+eDjX/Pxkv/J4q9/y0df/i/0N3/Nuk1fYLBtqchKtMLxM0Zcvn6YC1cPYXXfBE9fO7z8HAgIceNp+UNi4kM4c/4YDs423DW/QWCQF/0DHeQXZJKUHEtPbzutLQ2MjojZ2JMTo/LAKzVLj/b3i3KW2Sn+/l9/4e//9Re+f/Wcly9mePlihpnpcSYnRqmuKmNqcoyM9GQKH+VRXVVGT3c7ba1NtCgbaKipJi0pkcL8PJQN9XS3t9FcX8dgbw+DvaJ5W4oUnZ2cYHZygvGRYVlKJO20vz1cS1If9QhTiTVQj4L98dVLXsxMq0ziE7JsRwIS0uNKhuq//ulH+XElj4BkwpaGcWn9/a9/+Zl3Qd2r8bZn4V3sw9umZuk1/O3Pb/j7X/+yQJ6lDkLUbyuBiB9fvZS9H5K3488/vIa//QR//y/46a8LWJ0/ff+K2ckJejraaa6vo13ZTG9nB93tbbKP5dn4MI+fPORBVhpPSx9T8rSI1LREQkID8PH1wM7eBqXxHLFxkfJxPyQ0gNS0RDLSk2mur6GhppL87EyePn5EW3MDyoZaOdGpqCCXB2nJpCcnkJ6cQExEKCEBvsRHR5CfnUlzfQ2VpcU8fphHUUEuJUUPqS5/SmtTPX1d7XS3t9CubGSwt4vXL2b56c0PvH4xSxmraT04wqvZKZ5PPuPZ8IBcdDc3PUFbaxMJ8dEIg5D1II3KqlK6e9oRDCEtPQlvH3fS0pOIi41AUICrmwM+vu4UPc5H+JWoNFgwyKu8Ea3fDckyIqXxHN9of8OKtStYsXYFy3WXy+BC8lEI90Bv05r5qFcPEHarfBc+aiDAeG5Bh8Sv+AmhmAUAQt2wLYyqQESnGiOh8ku07e+Zl8SoEoGkJfkXDp45Ie98S2Cix7CIfaePzXsm9JMZ1g7k1LVLDOmEct3yDkM6oQzpRnLD4o5scJ5nJMSd9i2Hdi8EEBJokOJrVadrBYEte43o3FFL38ZMLpleo8fwCccvnJaZh617d3D07Alu3buLue097ty3ZHBtLNZOtvKm4fV7t7l+7za37ay4ZnlLZgYkVuac6RVu2tzl4m0TOnfUMrg2ljv29+gxLGL/uRNy4IrcGC7LwYrkSFsT87tcvXNbljHNswbikgr5+jeko3B3lvs3JPmQlZOdqn8j52csg5Wjgzzw9xg+wcT8rgzspPf1npOjzERIvpRRLU8UgkBAVDQjq/2Jy8gkJTePsIRE+jZmct/VDYWbu5pULQcbF1cUbmKi1H1XN3xCg/AM8qfPIIeQqAgyc7JpbFHS0qak4FE+WVmZDOlGys+te2sJuQ/SKSzIlkFQdflTOXmtuamO/r4uBvq7aVE2yEV59Q3VtLQ10dvfxdBIP739XbS0NdHS2UpGTibhMRFExkWRlJLIk5LHVFdX8vBhPkWFD8nOyuRBWioPc3OoKSujtaGBjuZmOlqUtHe2UFJRTMHjfKpqymlpa6KxSewx6u5qQ9lQy6O8bNKT4nmUm0VdZRntDXX0tioZ7u6kV+Xpknxd0um+rnaZmZC6bjpbm2mqq6ahphJlQy2CuCP8RiUzkWJUR1U7waNq2vUXSP4JrXVr+bcP3mft1k3sPnqQbQf2IN5PMV+sXIqe4QZ2H96P0YHd3FVYcebqBc5cOoeHnxcOro4EhQeTmJbE6QtnEISfuHnHlKycDKzvWyL8ChycbElIiuWqySUio8NwdnXAaOdWBKEJ4WtECZIwiKe3m2qQGSQ6NoLjJ49y6/YNcvJEJuH4yaOcPX8KBydbTM2uY2VtjsHm9Rhu24Qg1CGcBC8fd2zsrXH2cOLY2WMI78Elk4tsMdqM0Z7ttB4cwezOTZJS4snNzyI1LZH0jGRKy57wpPgRj588pK+/i9ZWJU/LSkhJScLX3wdPT3di42PIzn5AUkoiiYnx3DG/jYeHG7HxMXh7exIWEUpqajLmlnf5VnMlX69YzvY9ezh95TKO3l64BwfiFBDAmZs3VVSgCABaDk/SY1gEugLTn52je1spyiPTdOxulrWQUgkOnYJ8gJTMStJBDV2BlkPj2Ht707G7WaanWw5P0nJ4ckFkn/GFU7QcGuf89cv4BvtT9LSQmLhIzpw9wXcH92JjbYGnhwuCAvbt3ck9q7s42N/n0uWzImgwVn2PfgPauhoimFgN8zImachMUQ3APu8cQAVBgYbW++jqLsJg4+dsWj8vnVmtLQ7b69Z9gp7eR2hq/o5vV/5Ovo0gKNBY9csAQTQXt/7i5f9saa9cJLMQeqvVJT0u8vk6Wh+zWuPn3god7Y/lIjn18yWpkSCIPoY1az5eYMLW0vpQLI1TDf06mn9k3RrxsXVXLTR8r9b644KOCQ2N9/nmm3d5RFxYusCIPt+foa07X3D39m0EQYHhtpVsNlyOIChYb/AFP2d1IsS431+jintWAaXVH/DBx/83ghDB/iNr2bJDg03bNDh22ojzVw5w9uJBktPDcHCxIDzal5KyAgKCPXDzdMDcyhT/AA/8/N2prComPSOBjMxkpmeeMTU5yvSUKEt69XJW3vGeGB2ht7ODieFh/vbnN6I0RAUefngtmqzbWpuorHhKf18XFeUllJcVExoSQH5eFjXV5QwN9opFPZNjTD0b48kjseG0sbYGZUM9tZUVKBvqaaqrZXJsVN6Jl7T50q64tHOuLnV6Oy1J3UQtyZDUJVA/vHwhF8/NTU/J9y/JmqSuhInREV7Ozsj3K4EAdb+GOoj46c2fZEDztsRKGuil16VeYqcuyZJek3pkrfRaf3rzpwWPpe5tUO+sUG/dfjEzLTMu3889529/fsPL2RkRSPz0V/ivv8HffpIZlNnJCZ4ND9HRoqSxtobWpkY6WpQoG+pRNtTT1dZKWXkxySnxJCXHUfAwh/SMZIJD/PHz9yIg0AdHJ1uCgv3w8RVNwK5ujji72JOcEk9UdBg5mWmkJyfg7uyAj4creVkZskTp8cM8Sp8UUl7ymNInhdRVldPW3EBVWQllxUV0t7fQ1txAfXUFxYUFPMrLpqy4iLbmhgXdEhLD8OOrOfivv6I0nuPHV3O8ej7NDy9madvfx9SzEbkw6oeXzxke6iMzI0Xc3CkU/WidXa0MDvVSVV1GaFigqJv29yLA34uw8EDSM5KIig4lIysFO0cb1qxbPd86rcY8SJ6En7ETxnNo6YvdEMIbWKa9FKETdA20xW4KD8RGa13RwP2N5hKEYtBY960YA9uJHAW7UkeD9xiFGYHfMDPvhTg8OQ9U1PwaMshReSQ6dzXSZVQpMw29mwtEjb/KID2wLl7sAVANxb2b8mRZizQMS94HcYVjYnFbdV44A/rJXLljKg+nZ8yuzrdu76gVA01UST1SXK0EIrqMKuX+gbPXL8m77dfNb3H19g1Mre5w574lNyzMiMCYs9cuYuNsR59BDkO6kdh7OMseyNPXL9K75REXzK5x286Kszcvc/7WVfYcP8jOo/vltusLZtcwvnRalCypRdFKz619b4ecjtW5s57jFy/Ml+ltzOS6hfn8+6jyM8wnGeUwpBsu92uIjI0/A+viuedsT9/GTG4r7skSKVNrC/oMsrjnbI9bgL9sVO/dXMANSwuuW5hzw9KCm1aWmNlY07spDwcvTxX7k4yzrw9uAf4M6CfiExbOsHYgfhGit8UjKBh7Ty95bnILCMQ3PAKFIMiff4/hE/oMcrD39MLe1XmBybt/QzoxCfGkpqcQGR0hbwLHxUeRnBJPWmoi2VnppKUm0GP4hLiocEqKHqJsqBVZRVWrdX1dFUWPC0Tw0NpIk7Ke6toKqmrKaVLWo2xtpLaphgf52Ti4OWFtZ4Obtzs+ft4kpybx9GkxBQV5pKelkJGeSl7WA54+LqKlvp6hnh6eDQ6KfRGtjdQ1VNPWoWRkdICxZ0NiK3V/N22tTdRUlJKXlUF2RqpssG5vbqC7Tcn48ADtykY6WppoqqumqqyE+uoKuTSzrbmBjpYm+rra5dQ5qYdmqK8bQRBe8Lsl3yAzEtJu8b9KkZy9yGzEcjh58TKfLV8m7iCYIQ5770kylBAOnTnG2q0buXjzKsfOn0JIgW37dhIeG8m+wwfYf/gAoVFhePp5ceLsSX7FT9g62SG8B7prtbG+b8nRY4c4eHg/tvY2PCzMwz/QR0yJWAz6G/QQd6irEIQmVqxchvV9S2wUVrh5OJObn0VSSrz4OoRWDh7ez74Du8WCtF+jNvwkiKcNwcLGnIvXLnDw+EG+WP4FwiLQ0V+DoA+bt2/inq0VKWmJNDbXUVxSSExsBE9Lihga7KWvt5P2DiUJSfE8Ln1CVEwktk52REZHEBEbibOrEx6+ntjaK3DxdCUnL5v4lASOGB/m8PEjWN+/x807pmzethWd9ev5ztiYk5cuYm5nz6lr12jf28G2I4c5c+sWA/qJGJKN4IIMGAb1osUdDIMs2vd10b8hndGVrjL679xZL+6QGOQwuDZWpC131DKoF42pjY0YB7ejlpMXL3PN9DYG5KM0nkNDT3c+kePINO37usTdIFXUmKefFyFhwdy6dZPDhw9y/twp7GysCAvyR3HPAnc3J8xuXcf42EF0dLXYtduQ4ycOIrwHhts3qAHVOsTW6gwVEPVg3lAtDaALk32kpCDDLV+xddMSDPQ/YeOGxeisEYHChvWfsGHjYrTXvM+qVe9uZF75VtqQ3ludFGvf+vf/37V21eKfnWeg9+UvXl9L60NZurR69SKZhZCSm/T0PpXbrbVXLUJv1UforfoIXa1FrFGLndXRWoSO1iL0134ugxINjffl+/+lx9dUAyBrVClRq3UWoa370QJJ03zs6zxrsc1oJVu2icb0jYbSaxQ/12WavxM/90XIiVgGRitVsb0KtHQXsXHrNxw+sQnDHVrob1rG6Qt7sLpvgouHFVFx/nj42OHl60REdABOrja4uCs4dHgPZrevkZYeT1V1CeUVxbS0iizE0GAPr7+fY2JcBA7N9XVUl5eJHobBQf7+17/wYmaS57OTsoxpdmaCmupyHhbk0NxUR6UqC7y8rJiE+Gj8fD3p7+vixdw0nR0tTI6N8vRxESVFhQz29tDX1YmyoZ6ainJKnzxmfGRYHrDVE5lePZ+Vh3T14VxdxiRJmdSNyurxq+q+CEniMzc9xdSzMRlETI8/k/0as5MTCwrhJBmVNNRLIOLtQjxpSVKqv/35jQwO1M3VEkBQj1V9GxSol+tJQOJdIEK6nnrj9szEOKODA3KhngQi1FkaSZI1Nz3FQE83bc1N9HZ2MDk2youZaZ4ND9Ha1EhNRTm1lRU8KswjOyeDvPwscvMeEJ8QTXCIPwGBPnj7uGNrZ42buxMWlrexsLyN2e0bWFrdITDIFzt7G0ID/UhJiMXHwxVXRztSEmJprq9hbKhf/nGWzNbd7S1Mjg0z1NdNR0sTY0P9cjJKW3MDNRWl1FaW0dWmlCNipSjX51PjzE1P8Ob1S/7+1zf8+GqO8ZFB5qZEic/k2DBTz0boV8W9KpvrycnOEH//DkFbezNNzXXU1VdR8rSImNgI3NydsLQwQ/gAwsIDiU+IQoiBjKwUrBUWCwzTEiMhMhFjaG1Y/TN5k3oJ3eqNmiymU9xESgChCoz2bkZpPAc+Yg+CcBUEF9FkLZSB0Avfai8VT1fBUo2v0d+0DiFENGG/LaUSJkCYQGYhpN8o0RvRIseZvqtkbr5ELmeBhGZIN1JMbdIJ5dlyMUJ1fLk1o1qejGq6M6gXLcuJJalw/4Z0eZda3fsgJUy17+2gc1ejHMHavbWEq9a3sfZw5Pz1y5iam+Hg5oSjuzOWinvYOChkz8HO/bu5ZXEbF18P7D2csXVzxNHLVeVxrJRZg9M3L3NTYSEDmY7dLRgd3U/njlpO3bgkR7d2byulf30q3dtK5efaZVQtMxffnTtN99YSOQL3ruI+plaWXLplylmTa7JBuntrifwemtvaiDGuKmZB4erEwLr4+RI6VRqS1NNh4+zAPUc70c8QEoyTn48I4FRldbfuW3PT2koGKn0GOTj4eOHs78vg2lic/HxkT8uAfrIs+e4xLMLC0XFhKpdKiSFH/m4uwNLJSWQwYmLkx5RApiRbe5CdyZBOKPGJcUREiWCysrqMZmU99Q3VPC0t4kFWKvV1VXK3TF1VOcVPHjG4Npb8gmwKHoolj6XlxTwpKSQtI5nIuAhiEqNJSk8kOSNJBpxK4znuO9pyx+ou9i4ORMVEEh0dSWpKEgX5uVSVlaJsqKe/s5OJ4WGmhoYZ6ukRzdzDfUzPjDP+bJjeng76ejvpaFfytKSIyoqnlJcV09xUJxaojgzKnTJDfd30dLRSV1VOSdFDSp8UUlNRSn11BXVV5dRWlomx0U319Ha2ySERUlqcIHdDSFGvv5JkTL3MF4O9Ef/+RiV7Wg6ffrsMudn6V6jKxAJYb7QZo4N7uG1jgd7m9ewzPoggTGCwbTPnrlzA3NoCy/tWKBxtCY+JUD2W6EvQXauNyY0rREaHERoehKu7E6npSSjsrDlwcC/CB2Jsq2AEgtDEpSvnuXz1AnctzLB3VPAgO52wiGDmDboeCEIZX32zBEGYkWNg1Q2zu/YYcfLcCbbv3Y7OBh3xdRiIr/HoySPcvXeHa6ZXCQz243HxI6qqy3ha+pj2tmYG+rupqiwlIzOFktJiIuOiSM/OICMnEwsbSy6ZXEbhaMt9BwVmFreJS44nMi4KG/v7nDp/mvNXLnB81jzxAAAgAElEQVTL3Iyg8GCsbG25amrKOZNrHDhxnEu3zDh1/TpXLS3p3lqiysqe73doOTQm/8eStJMdu5tl2k9u4tRPxtbTk95NeTLSl66rNJ6T71d5ZJrOXY3Epqaz56gxMRxiSCeU/vWpMnW82/gQxy6e5urtG/gG+ZGansLTp8Vcv34Nc7Ob3L11A2d7BV5uzlha3MbJ0RajHVu4cPE0Jtcv4O3jgtldE8QisyYEIQYt7aWq71iCCkgEiMD0Zx0DCr7UeE8GEbq6okxn0/rFrNdbxHr9j9Be/TtWaf0na/XEgXTtukXorf0j+us/VvUWqAbkNR+wUvt9NFZ9gNYakRXQX/cl2qs/WSBl2myw7GfP4V1LV/NtH4MIfnRWzg/iBnpfoqv5MZpLF4Ka/4+194qqKs3XvecY++Jc9MW+6O/sPt3VXZZaalVZVWZB0iIHARFQMmLOWREEBQQUBBQUjCAZJAkICCaCqKiA5JwlJ0FLrdDVvX/fxVxzsqju3Wefcc7FO1isMFms+H/eJxloidInXR0le6BYhLb2glmN1KogQkdnIbq6X8nX09L6UvRAaC7AQHMhOkpJksZKZTKT9iL0tRehq7MI9dVzlMxDKCJ4C2CJMur1n5mqpfM0lPGyGsrHajaIUIIV7a/Q1xMBw1qLlZhbrvonj1USCqOvle9LEcwbWYpFc8YWS8XnzGQx2gaLWLdBA9dtZji4miAIIxw5sZWgUC8Cg0+SmHqNyKuhBIX4kl+YyZXrFwgIPEV8wg3u5mXQ0dlIW3sjL16WMzkxzLtp0dswNCjmcbc2NtDW1Mib7i6mx8TkJP72C1Nvx8Rdm5fPqKutoqmxVk7aaG6qo/LVc0aG+7lflM/54EAqXz1nYnyY7q42Pr6bprLiOU9LSxgbGqS/p5v25iaqXlTw/EkZ3e1tsrRISkxSLZ5TTUL6Z1Gr/6xM7Z/5E1QBiiRpmhoXS/YkhuLt2Ki8pA4GCSCopj9Jf1fyU0jpTh+mp2YBjr/9/NOsiFUJdHx6/05u05a6KaQhX5XRUAUkqpKm38qipGNKhX5Db/rk0jzJCC49HhIAGu5/Q0PNa1obG2iqq6WprpaOlmaZlZF6Q6qqX/C84gllTx5TcC+XlNQE4uKjiYwK57TPSTxPHsf7lAcnPI7i4XkMz5PHCTzrx6XLF/A7c4r8nCya62uorHhKUX4uJQ+LaGuq5+O7t/wwNcFwfy8fpicZG+qnt7NNjnzt7WxjuL9XZhsGervoaGmkqe41bU31DPR2Ma70Okgsg6RbHh8eYKC3i4aaKiaGBxjq65Zz3Jvra3hWVkxRYR7Zd9LJzEhFuA0vXz3jxcunPH1WSsG9XBKTYomOuUZ83E2KHxcRc+sa4REhpN5O4Bq7ZhmoWzY00eTQQ6t1NU0OPWiZ6sggQmKvpdO65trUu46zxnA1y7S+p5c5aBmqIbjBug2maOuuQrAVE/kEe1im9a3oiygSZU06hhoIjaCtr4kA6BnrIiTBKk01hBciYBBeIG9sNbiMzpx2HqbRsU/ujOgwL5kxUiuHfnFjLU/F7Jsny2b6FPEMqIXRpxPDybNn6Ne4zMCaCK4lxhJ+86oopdFNlL0QUpFau2X5P/VASClTUmKUtLoNszga4E23YRZ7Du3jhLcHFyLDOR8eyiH3Ixz1PI5PoB/HTrpj7+qI95nTBF8KUzIgabJZvN2ijBbbOqUPQ2RdpB33VpsabLY44bRnK1uP7JXvW6tNDduO7qPVuppYQZCbwdusKmizekm3UTbtFmV4nw2kTxFPv+ZVWUIttXJLPRydax+KbIWS1RHTrmI5ExLEqbP+M5Il5cDfbZRNSGSEXPbXbZhF4MUL+IQEKzc3fWdJzyQAIP1fHgFn6DIpwP9imMgimRbiFyYCqnbLctzPnBHjbpUxtb9dnoGBShYijz5FPInZ2QyoX6TTtJCbMdHcuZvL4OpgHhQ/5unzcl68qpAZksTkOErKHlH1+iVVdZVU1bzg+csn1Lx+RWXFUyornlL98jklxQ/IzEiVwWVyagKZd9LIvJNGbNItIq6EExJ+ntCIEEIvh9Jh/hgPP2+CLpwn/Mol/IMCaNnQRExsNMmpSeTl5VLx/CltTY10t7cx0N3N2MAAw909tDU00N/TydTbMSYnRmhva6KutoqG+tfU1lTKZu7mpjq5Sbuzo4WXL55SWvKQ0pKHtDXV87Awn9ysdMpLHvHiaRlF+bncu5vN8ycl1L+upLG2mub6Gtqa6uloaaS3s00CEROIO8C/KtmHAREU/E7SrXcqwUKnyDj8u6Rp/4AwH+YtX6IcEJCHAwWlmG+wYoWWGo5bXZEkK7sP7lUe61eEP4Cdsz2Ll36L8O/g53+anLtZZN5JIy4hhuMnjiAMQFxCDNt3bmHXnu2kZ6ZibbuOdevNCbt4nhOexzgb5M+tuJvk3M0i/FKYUuokDqUrVy9TMhdPEYRpdHQ12XdgN7v2bBcTn4QcBCEHO+eNbN2zla37t7Pefj0Obg4IkXDp+iVCws9z6ow3RQ8KqHj5lMamWppb6qmvq6aqskKO0XteWUFiWjL5D+4RcfUyOoa6bNm1jcgbV3B0c8bj9EnOhQWzc/9uTpzyJD41kdt30jl4/DBbd2/Hdds2/IODuXTzBl6BAfiFhHIqJIQu41wZRLRblmO/cw9tVhUc9QugX/Oq/GHWaVooImzTQvoUsbRZVeB1Nki8jl6ybLbqMs6d1fzpF3qBdosyomJiiUlIJjEjiwMensoPlJdKQJLGOlcH+hTxcsLE9Vs3KLx/j/b2Vjw83DmwZye5WenY2VhxytOdo0cOsGP7Zg7s34Wnx1HMLQxnGC75tTWBaNxXdnsoNfbiCuXzRf+f8vRvpTMBaGvPRV9vAUZ6X2KgkBqc/zAz2Ot+jr7BfPT0xctMLRajZ6jsU1AyFhqKuSgMF2Jothgjg++RGAgtjQX/JROhvfofh+1/dR3dNQtRqC/AWPHtrOvorpltvpYSlMTStiR0dBbK3gVBEH0R6upfyJ4GCVxoas5HW1NkIAy1FolAYvVctNXmoqc5e9hfvfIvcj+E1B3xz9Z3S/6I2pr5SkO6MvJ19WesUv8L6ppfyGBijdYc1DXFx1KhI4IhBaUiODBZwowpPhJ17TlIwNB5ixG2DnqstVJHz2w5WobfymlNghCEnokI+BzdjDjs7oa1nS77DrtwzGMnEVFniYg6S8gFf5Jvx3C3IJ2UtFtEx0SRejuOy5Gh3CvMpvr1CxlE/PjpHYMDvUxOjMzS8P/t55/49dMnJSMwTvmTYhLiY0hNSaCs9BEd7c0MD72h/003b/q6eFL2mNfVL2mof01RYR6PHhbKbMRff/xE1YsKih/cl0FEV1srFeVPKH5wn+b6Ovp7uhns62Wwr5fpiXE5NUmKgJWGeGnAVmUkJICgGlkqGaVVY1alIVr12JKfQLWcbmJkmJGBfiZHR/j4blo+nqpfQRVEqEakSv4JVRO4KhOimqIk/a3x4SHZXK4qdfotgFBlYH6bxCQ9PpKkSQJE0xPjMphR9ZKMDQ2K0jK3KVnK9Ph+Effu5vLy2VMGensYetNHc30drW2N1NVX86pSZCXS0pOJi48m4lIYJ73c2bV7G7t2b8Pz5HE8Tx7npJc7EZfC5HbYyoqnMgBoqKmisbaaloZauaDp7dgwH6YnxSSloX4mR4cYHx5gZKBPbsuWgMVwf68sGZAy2qXOCUmf3NspxkO2NNRSV/2K8aH+WZ6IprrXlD4S06OEWuhob+Z19UueVzzhVeVznlc8IfduFvEJMQhFcON6JOfO+iE0wo2bUQilzE5mcuqf2U23rqbZrg3D9cYz4EEpJVJQipCD7JXQNFiNsEJULWjqrULQBMv1RqKyYI7oZwgQBJGpiIRVustR01+J0AuGa3VFhiJfNF0L0eJS09eSZVRCL3IykySvkvokpKjX9nXPZrEP3UbZ9Oin4rZvi0p8a4HsnejXjFKRMImBJePf7OVGcjzDy31mDNjK20kAos3qJcb2VrRaV2Nktw6DDRazyvLcDu9m2/H9tFlV4HpwJ/tPu8vsxbGT7nQZ53IuNAh/Zet0+7pn+J3zx+P0SVy3ueF95jSBF4LxDQ7A73wgx055KEHSYzZsc5FvEyAIuB3ejd0uNzbscGWdmz0bdrjicmAH1ludaLWpwW6Xm/wd32ZVoWRrSmizeonr4YNsPXpE9odIoEsCD7LxWcWALsXl9uinEhgSTL9mFIEhwfieDaBXN1F+rPzOBRJ2OYKQiIvycSQ/hNe5c7ifOcOR06fl5+X0+fMi4yPF7Zrd55ivL51rH+IdFCQ/D0dO+cjm7iOnfPDwD5T9oO5+/ngGnFUmZlXIAEhKoIrLyCIvL49e3UTS09PpU8SSlpEu3+8egzRiEm7RYf6YiCvhdJrdJz07jaKSIp5UlFLy5CH3CnIpzMuh+EGhDN4T4mO4dj2SmFvXSUiKJTE5jsTbCSSlJRIdf5MLURfg9wKBoYH4nQ+EJIELVy9x4eolQiLCiLhyicTkBO7m55KamkxpyWMaal7TWFtDe2MjA93dDHV109nQSL8yWam1sY5Xz8upevGM8pJHPLhfwPNnZWKCYHc7Xd1tVFZV8Lj4PoVFeWRkphITfY3CvBxyMtPIyUyjMC+HwrwccrPSuXc3m7LHD2QAIRVqSl6J4f5eBEH4SXwzCx9UhrtfmemJkAqoWkUA8HvpvJ+U7INSL/17lL6KaHYfO4Ag3EZYAUc9j2Npa8X6jdZs3rEFi3Xm6Bnoomukh8JQF8EATnh7cDEiVDzG78UPHDsHW/Yf3MPlqHBe11aSlpFC0PlA9uzbyfadWwgI9CXq6iUio8LJyEwlKTkOO3sbNmxcr0xdimPFqqU4OG1k02Zn1NasVMaJ3kYQipQ/A3DZ4syOvdsxWWeCpb0Vbjvd2L5vOwpjBXsP7SHrbiZdPe3k38ulsqqCpuY6yp+WIAjQ0ixmgJc/KSbnbjY346I5eOwQtg4bcNzkhJ2zPWbr1mK+3gKPU55cjblOSuZtsvKy8fI7xdbd29nobM+eQ/u4EhtNZkE+N5OT2Hv8mExj9mtclg1MckGLaaG8C/FG6zp9ini6TPLkXSCxPCeeLuNcJhdswu9iOO0WZYwucafT7D7DK/zo17iszLwW2xyDL0cRdOky4Tei2X38uEhtWpaLpXc2NfBBkD9M1jva8QdGaHTs46S3FyYmRuKHeV01sbducOjgXtyPH2bP3h1s3eJCQKCP2ID6B/hm8Xx279nClu2OSrCXrwQQAcohMx+RiZBkTbO9EWra4oCuozMPA31RxmRkuBCFzhy0tMR4U3X1/0BHMQdDowXoG8xHW0cEFIIQIDdc6xooU4v0vkTXYCH62l9jarwMQ/3vUFv1r9OcNFb8n6Y9qezYr56Pvsbs4d7KbAWmBt9hYvQtpsbibr6h/tdKULMQPb1FrFz+R1av/rMSLM1R/p9ie7SWxlwUa+ZjrPM1prqLMdRahL7GAvQ1FqC96gtWfv+/0FabK0ubJEAhd0aopDV9u/g/5JZr1fX9sv+YASNrxOQmbd35CEISeoaSkVyM512pPgddw9nmcvP1y3F01WfzzrU4bDLExGKVuCkhJ0DNsBEauuJzY2KxCgdXE0547+DA0U1EXQ/i7Hkv9h/ewhH3Xdy8dZnHpQVEx0ZyOTKU22nxJCTGUFr2kO6eNppb6njT18nY6ABv+rqYnBAH4MG+Xobe9PHp/Ts53rSluZ6oyHCCgwIoKX7AyHC/nNLU0d5MZ0cLjx4WkpqSQM3rV3S0N/P4URGNDTX0v+mmt7ODwry73L2TJacu9XZ2cL8gn6S4WFobG+jv6ZYjWCVfgmpykhRTKnU1SL6I34IIVUZBAhLvJidmgYp3kxPywC/dVvUYY0ODDPT2MDooms2H+98wMtDP+PCQzE78Vo6kCiZUi/Ik47Jk6n7/dlIGGJJXQzK0qwIkifWQEpV+W26nCiAkFkMCHtKxVQv2Pr6blj0c7yYnaK6vIyczg0sXwih7/IjWxgZaGxt4VFTInfQ0+byejnY62ptpbqmnpbmeV5XPyc3JJDbuJteuXibsQjD8KrD/wG4uhAUTFBxAcFAAt9OSeHC/gIZ6kTXoamumtuolvZ1tvH87zthQPyMDffT3dNLd3kJPRyvD/b1yQZwEHKSo1vHhAcaG+nn/dpxP76d4NznGxMigfL2hNz2MDw/IyUxvujtmvszf9PBuYpS+rnYaaqpoqnvNs7Ji0m4nER8XzZOyx/JuZFNzHWWlj7idlkRSYiwZmalcvRLB+ZBALkdeIDHpFgX3csQhvRVlel/dLImOhb2V7DtQbbMWekHbVEOWwuqZaYndMUHi5//3K7/CdJ0+wiHIwUoECQZKf0So0mQdKsqZ1ihWIcTBcrWlCNGgra+F0Am6ZoYIA8wAGKXRWyqik7oi5BZhmxpZxit2BygTfpRGWVXzrtxCbZQt9xNI5l2/0CCV9KASGTz8Ns5Vki212NbJkanbju7jaIA3HeYlOO3bhuPerXLykMOOTZw45UmXcS6+gX6cVxqSpajZXQf2iH0OQQEERYQSeCGYc+EhHDvlgcuOzfLfklQFAYKA68GdtNrUsGGHK2udbbHeKoIM6bpS/K0kYWqzqsB2z05Z+jVrF9+iTExgsiyXjdaqKUw9Bmkz7d86MQyoX6Rf4zK9esnyT8nvcS4sTEyRVM43EhPUq5tIQHg4fYp4Tp49K886oVKng5Ll6DLJI0AQOBUcjGdg4CwgIqU7qYK8I6d8cPfzl1kg0S+awcUb0TL71GOQQXLKbXLv5lNS+oT8AjHS9+z5EAKDg+THwe9cIKf8feTODyn18kZcNPcfFlFUdI+Cgjyys7OIj4/lUmQEbVYVXI66RPu6ZwSFBdNiW8eFy2GiokTp5zlw7BABF4MJjgzHN+Qc7j4nqd80SatNDVE3rpCWcZvQCyGkpCSJCaD3i3hWVkpbQwN9HR10NDXR1dpES0MtJQ+LeHAvjyfFD0lJjqfJvoP0jBT63nQxONRHQ2MNd/OzSctIITfvDim3E2WvU1bmbR7cE8FPfMwNHtzL41lZMQ/u5VH14hl11a9oa6qXC/Kk7ghRziS3Uv+qImcaEUGDmpKNkM+fUK5flYZrcUj4n1/OYbWRDqJ+vZbvVi9DEOBOXjYhYec5ezaAa9euEBjoj7f3SU77nuJixAUEYQSXLa4sX7mM+Qvm4bLJmeMnjnHtxlUePn5Aa2szr19XUVz8iMTEeLy8PDl8+CCXL4UTEhJMYkKc2LNwyhNB6OX3TODheQy3zc44Om3E2dUBty0uaOpqIPUJ/Hn+n0WAtASWqi3FYK0BzludsbC1QBgBo7WGaCjWIAi9FD0ooLO7jdq6KhITblFd9YLX1S95WvqYkYE+npcVc/aMD5vdnLFab469gy2HDu9j994dbLCzZs++nVy7EUXO3Syy8+9w5pwftg42bN7hRuD5AOKSY7n3qIhbacm47duFsAK5Fr5PES+/OaTCnBbbBvmDTVWPKb0gJdqv3bKcwdXBcltkv8Zl9nl7MbFoO2+0rsu7BsPLfWSq1yMoiMDIqxz288PM0RE1IyOETmStqGqvhJAP5tZWCEXQyGIOHNrP4+L7ZGbd5oTHUTbaWbPvwG4s15lyKeqC0j/zE5u3OCrBp+SHGFCCiDhmpExSMpPkiRA9EstVfAzLV/0v1mh8hr7Bl5iaiayBgeGXKHRV/ACKLzA2WoT5WnGXW093Hgod8RgGinmiDEpXHKr/lT/h/3Yp1GaGdCOlwdrK8HtsTJZhZfg9pnqLsDBWYSp8wczoG0wNv8ZIbyEKnXmsXPo/5cvVVv+JNep/RktzDpqac1ijLoIBQ60FGGotwEB9HgZqczFaMx/91V+gvewzTDTF8wUhgDUrPkN95Weorfozq1f/mVWrPmPFij+iofEFOloL0ND4QvZLaCtBm7rmFyxbqdoEnsOqNZ+reEtC5edJx/ArdI1nmJzNO9dia6+Fy2YTjp5wxWWzGaYWqxCEHDQVX2FjpxA120IAy1f/BSMzEUzoG4ssp1/AQXz9DxEUchI//+OcDz2N75njpNy+SUZWHCm3YygqvMuzpyXk52VzryCXutoq6mqrqHz1nL//7Wc+fpjm08d3jI8NUf6kmPq6an768Qc6O8RNgCtREZSWPKS1pYGmxlqmp8YZGuyj/EkxE+PDtLY0UFVZQU52BpWvnlNfV019XbVMB0+Nj5CSEMvFkCAG+7oZHx5g6E0PXW3NpCUn8OBenpxuMTU+wt9+/sTbMTEVSpSl9DAxMixLcSRZj6rR+sP0lMwuSClH799OzmIYpGFd2q0fHx6SDdzSZe/fTjIy0C8zI2NDg/JtJOO3BD6kY0udFBI4keRJEjCQhnpJaiV5NySgoRrHqup1kE3kP//IX3/5iV//+jO//Pwjnz7+wIcf3vHD+2l+eD/NxPgo799N8fHDez5+eM+Pnz7wy88/yteVwMv48BBdbWJsb3tzk8w+SACio6WZvq5O6qqr6Ghp5knxY149f0ZLQy0vXzylIPcOjx4W8qT4IVmZt7l5NZJT3h5ci4wg5PxZQoMCuXrlEreT4inIz6Gm8gWDfd001b2mtuol7c0Ncta6lJI03N8rmxD7ezoZ7u9lfHhA9jdMjY/w8Z3Ihr0dG2ZydIip8RF+mJrgxx+m+fnjez69n5IbqqVo17Ghfvp7OulsbaK3s02WO7U01PKsrJjcrHSyM27L0ioJYFQ8f0JlxVOam+pIuHWTzIxULlwM5lJUKGeDfal3m+LZizJyCu4g/CTu9IvynAZZM++0azNN9h0zHREqMa+GymjXercp1BTLEY6BwkQDYTFoGa5Cx1gNPZM1KIzU+HrJXJGpMAAhAJaofYueqa5orC5SshAByp/HEI3ZIPZE9EKD87AMHKTmaomFUGUBpMjXHoM03mjflD0NUmuy7WZHlSE0b6YxWbneaF3HJzRQZhykHXzVEjmLbY4027VhvcMFE4f12G53YdvRfXI64omzPjOeBOUAKn1/SyCixyCNMwF+sqfxmOdxOsxL8D17hg7zErzPnCbs8kUoFXDduYXmjS1s2rON5o0tbNi1hQ27trB+mysttg1Yb9+EzQ43sSvKtkGUW6k0Z6uyEO2W5djv36US1Sp6KkR2omIGSCiBk+xzUGmWlmRW/ZpXCQy7yNmLF8QWcONcDnt6iZG0Sh+Jp58/gRfCZrFAp4OCZ5myr8YniClYytVtmIX32XMyC+J99pwMtg55naLdogz3gEDaLco4GSTOPkd8/WYBJkneJnddKBmYTrP73EhIIiE9U2707jAvkeVpnn7+ysexTqX7o452izIu3Yimw7yE5PQsEm7f5mpMDJevXyfyxg1CL4XjezZAfK849nHU8wQ+gX6cCzkvy8QbHftEebnrOP4XwwiODKfBeZAW2wau3Yrmekw0TfYdpNxOJSbmJnl3c+jsaKOjpZmqF88ozMvhxdNy8rLvcDspkfS0VFKSE2my7+DWrWiyc+/Q0FTPg5KHsqQ+OuEWFyLDZ/mLEpNiSU6KI+pKBFmZt2lsqOFpeQnhF0PIz8umrPQRtVUvaaytljsiOpobEGZAwQcVgKAECTITAYIwzfcaGuIAOEc6fwJpB9nEzhpRmiLuKn617Fv2Hd7PrbgYrlyJJPJyBPFxt4iPu0VMzE2EReB7xgdB+IBvoB/BIUEcPX6EE57unAs+y82YG7yuraa9vZVHjx6QkCA65K9EXSb7Tibng89xyvskAf5+nA305+jBfezbtR1Pj2Oc9BT1quL9eYqJmSGfffEnBCGIpWpLWaa+DC0DLeUw+wK7zQ4Iwq+stV6LYK40VQu/kpaRwtBIPx2dLQhCJKkpCVS+ek5dbRUvnpbxqKgAn5MncLbfwNYtrrgfP4ynxzH27N7OgYN7CI8I5U52OvcK79LgPIiVtQWOmxwICjtHeNRFgi8Ecf5iMH5BfhjbrKPZrk2O1GuxbVBJQCihVy+ZDvMSGp365ZhXMY7tJePf7JV7IVptang734nRJe6MfneEAbUwBtVCxN0BzSiGVvgzstRLpmnxFXijfVP+YO3XvEqbVQVuhw5xjFARueuniqlQzsMzkX3T0OjYxwqqEErhmOdxLkaE0shiklMTsHfcgLmlKTp6GkhFhs6bNiL8O+gbaIq3C5KYrCpEZihTCR5UAUQoIgs2ezBfqSbulmvrzEGhOxdjk68wMv5H87KO9hx0FXMxUMxDT3sGhBgq5mGkOyM7MtMXB1a15f/ciK26fitFmln/daKUqfYijJRmZX21uZgqJUkWul9hpljIWoNFmOjPMBRrjb5irdFXGOt9iZ72F+hqzZEvW6P+JzTWfIa21udoavyZ1av+gKHOQkwUX2GitRAD9XkYq83DTGMBa9cswHjVXAyV7Ir2ss/QXPFntFZ/jvYaKVZ2Lhrqc9DWnIeWxlzUVv0ZtVUiMFEoFqBQiMBCBG9/UmmoDkVN8wt09BehMF7EGv35SJIlhdHXGFssZYOTDsL/AFt7HVy3mOK2zYINDnpoaC1EZKJC2eCgh/VGLRQGIvBQGHyDruF3aPIU6w0KDh5xwdf/CKd8DxJ4zpP9BzfjffowFyMCyL+Xxp2cZM4HB/CiopzcnEwK8nOAX2lva5LlSAP9PbybnuDZ01KSk+JobqrjP//+C3ey0vA5fZLHj4pkH8SLinIGB3p5OzlKXW0Vb/q6mJ4a59XLZzx6WMijh4UMD72hpPgBr14+425uFhMjgzTWVhN78xrtzQ18fPeWkYE+Bvu66W5v4cXTMnqVzaaSDv7t2DA//jDNh+lJmTWQehxU2Qhp0JZ25KWBXBrWVSVHqqV20nlT42OydEmSAQ329cp9FmNDg7MAg3QcVW+DJBH6LRuhmij1YXpKZmEkpkWSH/3WxK3qifjrj5/46e18IakAACAASURBVMeP/PTjR3789IEfP33g44f3vH83xdvJcSbGR/n44b0MLN5Nv+Xd9Fv5vPfvpuTSvJ8+/DDr/2tpqKey4jmtjQ28eFpOeUkx5SXFVFY8Z6C3h7amRuWqp676FSUPi+QW6edPSih9dJ876ancL7hLRmoSN65c5urlcFISYnlYmC8bEKU4xM7WJpny7+tqlwHDQG+X3AgrFTlJQOHju7cyCzE21C8bqd+/HefD9CQf372VvRUSgJgcHZLbqVsaav/B8NhcX8PDwnwK83J4/apCTFFZDNUvn5OdcZtnZcUU5uWQeTuZzIwUPE8e43r0ZdKzkoiOvUKDyygBgsDZsEDx+0ja2V9fyXpXOwIEQW6RlnwIDc6D1G+axHLjWmycrGR2QttIHWEb2JKJsA80DVayUus71ugtZ/GKL/l+9deipCkJTNYZ47jZAeEF2DhaY7LOmN8zgcJYB2uH9QhFYG6zFiMLQ9n7IIGFRsc+GVBI0ivJx9Ho2CcCCmVvhLQ7LmnqpdNOuzbPAAkl69BuUSbvgkt+hnbLcjZudabVuhrbrc402XdgttkOExdbLDbbY7nJjj5BYOuh3fJu+T7PI7OYkT1eR9njdZTDp0/g6eMlAwiPkyc46nEM30A/3L1O4O51gpO+3vKuvcfpk+w6vI8m+w4ctrjQZN8hPx82O9yw2uqChZsjLRuasN6+GevtIlvBiGhkl1QGkodCYlIk1kFmWdY9U/ZNVMhMRJtVhXzbzccOyQO3V+BZWQ4mNUn36cQQIAgis2OYhc+5YHr0U3E/7Yv7adGAffpskMzIHD11emZzc4UfI0u96Ne8yoCaGMcqba5Kz5dX4NlZZvYuk4J/8D9I5bqS+VwVPIkg6bF8us2qgoAL4TJr1Wb1Uu7OkECDVAoot44rY3r9wy7SalPD2fAIJchokD2srTY1HD5xgkbHPvzOBdLo1E+fTgxtVhU0OvaRlH6bFts6zkVFcfHmdRqd+sUiwPCLRFyNos3qJc12bdx/+ICCgjzq6mro6e6k/EkpJQ+LKH10n+yMdBJjb5GclMD9onuUljwmLy+X27dTuJ2eyqXICM6GnMM30E8GLrNKIx16iI65RkZmKmnpySQk3iIuPprEhFskJ8VRVvqImtdimeazsmJqKl/Q3twggYhp0ePwe0Rm4XdKxuF/KP0RqkVgSyQd+zSSpn3BEnHX8JDPSQRhhO81VyIIt1mivoLD7ke4EX2diIiLZKTfxv+MLwnxsWRnZ3HxYhgRl8M56eMlXy81LYWklEQePn5AYWEBvb3dtLe3kpNzh6Kie0RH3yA2Noa7d3PYu2cXJ9yPcSXqMt5enlwIC8bVxYGzgX5kZqRy6fIF/AN8EIRSNLTUEH0RjxCETkwsjNm6Z6s4uGqKQ7v5+rVICVX6JnoIwq8kJMXKUqnnFU949ryM2ppKcnMyaXLoISLsPFtcnXB1tOPY0YMcPXIAL+8TRFwKIzEplti4m/gH+rJrz3Ycne24EX2VpLREfAJOs+fgbjY6bRAf+8XQ5NAjFueUglCLsvBlprFxeLkPzRtbaHAepNW6mnq3KYZW+DOoFsLUPDum5tkxvMKP8W/2Mv7NXka/P8bbL10YUL/I2/lODKhfZGSJJwPqFxlbfJCRJWJMXb9mlMhMKHcWOtc+lFOciBT4lX+jdX3lrLhXaUn3w2nHFtx2bGHzDjeEY3DC2x11jVX8ngkENVhnvZZ9B3dwJtAbbZ3VCMIHjrnv5YTnAaUPp5EZaVOO+JprlViuJHmHe6nGHLT0xa4CqTFZV28eusoCMyPjRRgZL8LAcMEsRkJa0jCurzNzmanBQnl4112zkFVLZ/oRtDX/+6VxqstQe2YX3kB5jHUGv2U6RMBhbfQdVgaiB8BYMR9THRHYWBh9jaXxN5jpL8RQMQ9dzc9RaPwFLbU/obH6j+hqzcHEYCFGel+i0PxcBhGm2oswXDMfE3XxOJZaX2GusRBzrUWYaC7AUH0eCrUv0FH/Ai31Oaiv/gtqq/6MlvocdDTmoqMhAgotjbno6ixAV2eBCDKUIEJNTTX6NQgN7XnoGX2DoZlkXM9BTE4LwMxyOXZOCrbuNGfTVjN27FmPjZ0CS2sNRGN9NBo6izC1WIWDiwEGJt8rjxGNgclSTC1WsdHBgJ17NnDuvCe+/kc4E+DOzt1OeHod4HJUEEUPssi5m0poyFnuF+WTmpIgMw1Dg338599/YXCgl19+/sjoyAAF+TlkpKfQUP+a6SnRB1Fa8pCO9mbGRgeZnBihpble9kN0drTQ19tJbk4mmRmpPCl7TGjIOfrfdJOUGEt8XDSdHS2MDw/Q2lhHdsZt3nR30FBTRU3lC/764wfGhwdoaailp6NVbhseGeiT4znHhvplgCDt8EvlaZJhWDIvq+7yS6dVGQSpkfq3xXaSVOnt2Cjjw0MM9vXS39PN0Js+xoeHZrVYS8eVhv3fJi1JLIhqStQvnz7y/u0kg3299HS0MzLQL/s8JEDyW9+H6vrpx498+viDzDRIIGJ8bIShwX5+/ukTP//0SQYNP7yfnnWdkYF+3o6NykzHb1uz+3u6yUhN4X5BPn1dnbybnJDTmd50iw2sUkGcFLean5NFSkIsly+GUpB7h/ycLDJSk0iMjSY3K53ql8/lFKTBvm6mxkdob26gvOQRlRVPaW2so7u9RWYIVFusO1ubGHrTI7MOUtLJ6OCbWWlM0vowPcn7t+OzQMRgXzftzQ3Uv65kfHiA4f5eRgb6mJ4YZaC3i+IHheRkpvGsrJjezjYaaqrkIaCu+hV372RQmJfDIwy4fiOSi+FBZGankJufQfPGFspfiL1BuiYKmuw7WLvBAnO79bN2tGcapGcX0a2zM1canYflLogwQcBigxEKE3VWaH6LjrEamgYrxbnCGYwsDLGwNcdt5yZWa6/C1skG4TP4eulXGJobsGP/dpapL0X4Cf7AyCzwIkXOymyEXZs8XMuJUkr5lQQmJN2943ZR6iPp/lWjPqXSNXd/b3Ye2y8nHrVZVdBs16YiEWpAy9qUNquXovncpoZGxz6cdm3GfqsLrru3MqAWphxiK2RplWRi7tVNpMs4Fy9fbw67H+HA0YOi0kApYzpxypND7kc45HmM/e6H2bRrKw5bXNjg5giLBUwcbLDc7IT19k1YbnZirau98vfN2O7cyoZd22aGa2X5nMO+PSqpRY9nGcRVQUaHeQlbjh/G9fB+5cBdIYOJbSeOKn2Y8Rw/JTZUu5/2lbszug2zOHjCUzajS+lHvy2Vk4DG2fAIBlcHy9GwEgPRZVKAxxn/WQla3UbZtFuWc9zPjwBBkJkF94BA3AMCOe4fQJdJgchGyIN9nSznklkkWepUIf8+S/plU0Ob1UuOnfaVTfL7T3jS5NAjg9XD3qdnYnyV53n6B8jAFnuBY6e8ZUDbZlXBlegbpGZl8PBpGTeTU4iKjyf0ShSe/mc46HGC6OQkmhx6CL8SSXbeXRKSEklJSeLVqxdUV70iPy9XLrDMykwnKTFe3qhvtmubFTLg43eaMwEigPAPCqDFtoHgC+cJPH9Wfs9GRoWTm5PJ40dF3M3NIjUlgaL8XGqrXlLysIiqF894eC+PO2kpVFU8Zaivm/7uDmZ6IuSOiF5m5EwDzJirlSlM8s8PSjAhAo2N290Q1OB7zZUsXCYNFHDlWhSC0Et6WiqC0In78aPcuHGN0tJiIq9cFg1Vn4nxb4nJCeTczaa2vob6+lrevOmlubmR9PTbREVdJiUlicePH5KQEEdU5CWCzgUSFxtD5OUIMtJTCPD3ISU5npTkeLbv2My+/bs4cEhp5q4FNa3VLFu9FGNzIyWgSBK1+r7w3fJvlf9rJktXLUEQ8tm02ZmoKxE0NtXS2dXKw0eF3MlKIyU5ntysdDJvJ+Pj5cH+3Ts46XmcAH8fomOukZQch/cpD6zWm+Pq5sTFiFBupyeTnZvJSR9P1m+0wt7FDoWhDsISMa5VCAVhl7JsR008T3pzt1pX02l2n37NKNqsKuQ34NCqczIT8Xa+EyNLPBlUC2H0+2NMLNpOnyKe8a93M7TqHP2aUUwu2sob7ZsMrfBnaNU5Oa5uaNU5mu3aOBkcylG/AAZXB3MyKJihVeeUDIdIB5MvzKK/1HiBzSYXkRn5DcBwdnVgDr385Ys/IvweDh7ZjbvnISVgqEJQgxOeB9i9102UsjSCKGsqQmQk4pQrVB64F69Seh50VORBSvZBV28eevrzMTBcgL7kd1B8gULnC3QVczHUnY++ztxZAOKfrf8OE/F/u2xMluFspYazlRp2a2cSoNbqzO51sDGdDTwU6hLAEVkaq7XfYW4823tgorUQwzXzMVozH3OtRSKI0FqEtf53WOotxlR7EQaaX6KrMU9mIgQhAPWVn6GlPgc9zfno6yzAWP9rjAy+QUdrPiuX/xEN9TloaoqPnejFkP5mKwbGi7Fcv0J8ntxEX5QgBGButRJbey2c3QzZtNWMLTssCBAETC1WsUZ7IUZrV6BnvARdo+/Z4KBAEEQ/hYbOAswsV2Nrr4vzJjO2bLfCw2sPJ0/tY88+V/Yf3MzO3c5cuRZCfOIVbsVFERzkT1JiLPV11dxOTeSvv3yS20PHRgd5OzlKZ0eL3ETc3FTH+NgQ799N8m56gt4eMSavuamOhvrXNDfV0dvTQUd7M3W1VWTfSSdHEMi7e4fr1yJpbWng5Yun7N2zg6tXLtHf00lXWzPFDwoZGejjUVEBedmZjA318/pVBT0drTTUVPHp/RQ/f3zP1PgIP398z9uxYSZGBmVz8+jgAKODA7wdG52VZPTbJmbJ26AKGKSeCEnipDrgq0qg3o6Nyt0R48NDshRIGrgl74Rqv4OqR0HVXyGxHr98+siH6SmG3vTR3txEX1enzKpIoEg12lUVnPz04Qd++flHmYH49PEHfvrxIx9+eMf42Aj9b3r58MM7Pn38QWYqJFDx/t0UI8ODMqiR/l8JcEk+id7ODl4+e0pnawtVLyqoqXxF9csXNNS85tXzZ7LWt725QYxGVZYzFeXnkp1xm4eF+Tx/UsKr5+WUPCyiKD9XzoXvamtmfHiA92/HaaytpvhBIa9fVdBU95r25gZ+mJqQU5mkErqWhlp6O9sY7Otm6E0Pg8pkJYmJmBwdYnJ0SJY8vX87zrvJMXlNjY8w3N9LZ2uTKCtQlkW1NdXL3ommutdyg7ZUWFde8oihNz00OvXL+unsO2kU3ssl4tJ54hJv8LC4gKcVpeIg7NSP/SY77Lc4YmlvJbcgS7u0s1gI5Wd/s10bLJn5rggQBAR7UNddIRqql4iyJoWJOrqma0RFgBWstTbD2mE9uw7uZI2uOhtdNmBkYQjhAk5bHGl07OO7ld+iZaApevKc+sWhTBk9K6YWDssAQpJbqQ5TjY59ctKUtOsuDcRSEpBqc7Xz7i1yCpHERKg2TTdvbKHJvguLzfai+Vzpy2i1rqbRqZ+97odotanhoMdR9rsfZuehvWw/tIedR/ax+cBOOtc+xG6LMweOHaLHIAMvX7GHwdvvFH06MZwJCiDs8kV8Av046n0Cd5+TePh5s/vIfhy2uBCAN4cIBxOBta72rN/mKku62qwqsNmxhY27t8s/29c9w3H/3n+IPpU8BK6H98vMhOoOfbtluRJEiM+77JVQAoFZRmuVkj7ptNQcLfkfJHOzBFI6TQvpMs4l/MZNegwy8AsJVXZBXFEpppvxOnj6B3AyIFD2hx71OyP7UyRzucREHPbxlcHAP10SkFB2irRZvaTVpoZjp31l4CH9LnVpHPA4qXyddcmvNZEF6+KI9ymRhXDo4fS5s5z0P4NvcNDsskSXUcKvRHLtVjRxaSlEp6RyPjJqFhiPTkjAy8+H4LBQklNTlCqUOnJy7lBS/IjHjx7wpPghedmZPHp4n4yMNK5fuyLeJ+X7ot5tiqCgs9RvmuROThavXr0Q5U3K98nNmBtcu3GVxKRYHjy8x7OnpdzNzSL21g2Sk+J4cC+PivJS7hfc5UnxQ+5mpZOdnkpTbTUTwwMM9nahlDMpWQjhgxIUSEBiQslM9CrXhBJsSBInEWyYUITDrq0Iwk8sWvkdqrKOkLDzCEIj165dISwshJs3r3PjxjUiIy9x9foVYuNvkXI7meTkRAR7iI2NQYiGqqpX1Na+pqrqFenptwkNPU9aWioXL4Zx6pQXzc2NPH/+lKSkBJ48KeVe4V3O+J9m776deJ48zu4927FcZ4bNBivctriwZdsm3La4IPwO9h3ei4W1OcILOOxxmFIUYob1/5CM19c45n4YQUjiXuFdikse4B/gw8FDe7l65RLFj++Tk53B5UsX8PHywPP4EU6f8iQyKpyQ0HPs3LWVvft2EhkVTmx8NOeCA9hzcDfNG1tw3erCRqcN/I4PIhjTnDGTCUHMyr9u3tgiNklbljO5cDMjS70YUL9It2EWrTY1TCzaLjMQE4u2M7rEnZFlp5j+wkZmIt5/ZszQCn+Gl/vQrxnFyLJTsvmqVy9ZRtmDq4Pxj4hkQP2iCDRWnVNSbuKHSL3bFB4EKdkQccdH+tC2dNyIwtRANujMp5Ps/Dvs2LtdfN3Ywo7dbliuN1F6bH6deS31wt79W5SAtFX5OktSPg/iczE7nSlUPq2hPdvgrK09AxA0ND5HU3MOCiXg0NOeh67WXPm0kUJkH0z1v5p9DPXZg/z/i6WvNh99ZXeD0T9EqYryHxvDb7A2EAGBjfG32K1dir35MmxNvmOd4desM/waS4OvMNdbiLnhV6w3+w5bi6VIwQbaqz7HWJnGZKbzFWbaizBXfM06xTdYaH+Fpc4M2DDQ/BID7QUYKBair7MAPe0v0Vz1FxRr5qK3Zh76Wl9ipFiEsdLcrbbiT7MAh4b6HFavlJquJdmZmKylry8yLxYWy7Fcv4r1tupsdNAWQY+tBrYOehibr8TaToGVvQIbJ32MLFfh6GaEoamU9CYyT5bWGqI2Wqjl0NEtnDy1j+MnduPptZ/tOx0JOn+K6FsRpGfGk56WRGjIOQryc+juaqPm9StGRwZoqH9Ne1sT01Pj/P1vP1NbU0lggC+vXj7j/btJ4Fc5famzo4WO9mYqXz0nJvoaQef8ZWbj44dpIi9fJCb6GrU1lUSEh9LX28nd3CzCL4ZQW/WSH3+YprLiqaxTL3lYREV5KS+eltHf08nzJyViFN/4CKODb3g3OcbbsWH+9vMnmVl4OzbKyEC/zBB8ev+O//zrL/z9l5/l4ViKU1X1QKhKjVQTm6QBXzUGVtWc/Vt/gyRfkgCIaleFalqS6pKu+2F6ipGBfrraWunr6mR6YvwfAMN/lcD0vwMRU28nmJ6alNcP76fl60+9nZClWKp9EpJZXQJfL56W8/xJGSkJ8STG3uLunSxqqyqpq66irvoVjbXVVJSX8rT0MUX5ueRmpfPiaRmNtdVUv3xObdVLeTe/+EEhBbl3KHv8gKa613S1NdPb2UZt1Uvqql/JzEN7cwM//jAtMwedrU0yUOnv6ZSL4aQkJglUSIBCYiEkL8S7yTF+mJrgh6kJJkeH6O/plFmUjpZGGmuraW2sk2NjWxpqqX9dSX9PJ62NddwvuEtHSyMV5aU8uJfH4/v3KLyXS1TkRTKzkskvyCIrJ5Wbt66SkBpHUkbiLB39jESkQt6Vb3LowXi96axNJIO1+jNm612gY7yGVdpLEYQiBA8wXa+HttFqtI1WI/wODMx1WbfRElsnG/Yc3i32S22wwGy9KeY2a9mxfzsbnG1ZpbUSXRMFFrbm2DrZ0LKhSQQKSpN1g8soTfZd3BAE+ftJdXATm6zFwa91fSUGlkbyd6A0WDvs2ITz7i10mt3Hbf8OuoxzcdmzVZYWS+lUkpHZzMGa5o0tJAoC2uuM5ctMbS3ZslcsdvM9e4ZuwywOnzhKl0kBresr2XF4r7yr733mNH2KWAKCAzkbGkT4lUtciAwn4uplrifEEBoVjrvPSdx9TnI62J99Jw5j5bQBfUsTFBZG6Nta0mTfxbotzlhudsLCzZH121wJEAQ27t7O+m1u2O7cKg/ZTgf2yZuUXSYFbDpySEyClBmIGRAheT6kpcpmSP5LCZCIPQ95HPbynhXtqmp47jFIk/0VkpzqsJe3DDokQNGveZU+RawM7qSujxP+/ngEBMjJle2W5TKIOHTahzarl3SaFnLA+xSdZvc5dNpH9jJI8faSrClAEGSQ0WJbh4d/oAwUD3ufnvHVbGgSf1cCVAmQqjJcjY59HPTykjtVmuy7RGbE14fjPqdpsu8gJDKCwAsh+AQFisBb2cQuhxSolCdKqWet1tXkFeTLYKW05DE1la+orHhO9YtnVJSX8vp1FfcfFpGQEMf161eJi7tFUlICV69GKSOaO8jMTKeosICUlCSuXY0iMSGO+0X3eP6snMaGGrq72qivqyY3J5PE2GjysjPljZNHhfmUFz/kWeljGmuqmBh4w0hvN82vqxAEYURpqv5JKS1RMhD/pgoeepH7JGTmQgIcI5wM8OdmaiKC8BPfaawQh/HPQBBC2blvF4IwTUDAGV69esHduzkEBvpz5Uokd+5kkpyaROmTEu7ezSEm5ibp6bfF8pkBuHcvn6KiexQV3SM+PpZDhw6wYYMN584Fkp9/l8bGeh49ekBl5UuKSx6QnpGC35lTbN+xmb37dnL12mUy76Th4+fNmQAfDh7eh429Na5bXdA30cNlizObdmyCXwWEf4Nvly1WDq7RpKYlIQjXsHewZbXacrR11uDkbMflSxeIi73JGb9T+Pl6czEkCF8fL86HnMXaxhLLdWZEXArjbt4dAs+dwc7BVmzb/h3Yu9ghHIPrt66JH64GyBncwgoRUEjAoccgg3q3KVkTOLlws/ymmVi0nfHF+4mKj2d6zjqmv7DhWkoKkws3M7b4IG/nOzGxaDvTc9bx7i9rGVniSY9+KhOLthN07Sonzp2VdwSktKZe3UQ8A4IIvHCZLpM8uWimw7yEfs0oukzyaHTqR9fK4h9lTcqSlHrXcXGnaUKUNAUE+4vZ39cQd5vMwcBQS2QeAsDASAM9A3URkP6bxHhJA2m+csAu4l95DaSlqSl6BtTUPpt1vrraZ2iqFM5pKfX8uhozQ7G+1j82SP+fLiPtf11O949yppnlYrkaZ/PlOCoNxQ6mS3A2X46z5Qoc1i5lg/G3bDQRb7/RbAkbzZfitG4lztar2Wi+VB7m1yq+Zp3Bd1joLcZC9xvW6X+LjcH3WBmILISZjgiYdNXnoqsxDz3N+ehqiaBGb8089DXmo6s+F+1Vyo4JrS/R1/oSHY25aK/5Aj3tL9HXWYDmmi9Yo/Y5Whpz0VMsREo6E4QAFJpfYGL8DevXrcLGRp3161ezzno1JubLMbVYgYOrMYJQivM2c8w3amHlqIuB+QrsXPRRGHzDd8tmGrT1jZew0cGAvQccOHJ8GydO7uZC+BlOeO5l34HN7N7rSkLSVZ48vU/hvVwS4mO4fi2SzIxUhgb7qHz1nNqaSl69fMbIcD9/+/UnkpPicHVx4PmzMhrqX1Pz+hXdXW18+GGKsdFBWprrKX58n8AAX3bv2kZ8XDStLQ389ZdP1NVWcSEsmIb615zy9qC3pwP4lY72Zp6VFdPR0sir5+VyKk93e4uskR9600NDTRX9PZ2yvl0yX4uG2YlZZWqS1OjD9BT8/W8yiJCGb6n3YXpinA/TU3Ihm+SZUB2oJRZAtctBuu7k6IhcRicxB7/te1Dta1Ad/FUBheS76O3soLO1hZ6OdtmwLUW4/nbNKtT738iZJifGmJwYY2x0mMGBNwwPDTA9NSmzElJKk2oilSrYGhsa5HpUJHHRN3lS/JjykmKyM9LJy77Dk+LHtDTU0tfVTltTPc31NVSUl/L4/j2a62sY7OvmTXcHzfU11FS+oK5azIR/UvyQivJSGmurqX9dKa/+nk7eTY7R0dJI9cvn9HS0ykChp6OVno7WWU3Uo4Nv6GxtkhOcpMuH+3uZnhjlpw/vZCbi/dtxPr57K0vhRgff8Ka7g/HhAcaHB+hsbaKxtlpOUGltrOP1qwpGB9/QVPeamsoX1FS+oKejleIHhZQ9fsD9e7mc8fMmvyCLBpdRyp48ICk1jju56TQ69bP/2D5a11eKvQPKVBrJYC3tem50s5+lszZbb6r07XUhZIL+WgXL1nyLLZm47XLC1tkCM2t9bJzM0dBfhesOJ5y3OrFl92Z27N+OtqEW6go11uiqk485G102oKazGm1DLYwtjbBxtMbaYb3MdDTbtSl3egdpcughQFBhzVUarFWH/wBBQN/CkBbbBkxtLbF0ssVum4s8xHaYP5aTDyWT7dZDu+nVS2avx2FZL99pWojLvu1Yb3ZknasdR309sXaxY/Oe7Zzy9+HMOX/8zp6R+yj2KmVBXSYF+AYH4BPkz6VrkcSnJhJ+5RIRVy8zvNyHC1cvEX49kpiUeIIvhbHf4wi7jx3gyKkTuO3djsE6U3TMDDC0Xku96zhN9h2Yb3LAws2RdVucZb0+jwSstm6ixbaBjbt3ymbidosynA8ckD0gtju3ynIu251bCRAEHPfvps2qgo27t2O3Z4cMJBz375ZTnaTj7TpyVLy9Smxul3GuCJ68vNl/wkM0Yiu7NTrMH8uA5Lif30xSk14y569cmTGeK+VL7mfOcMLfn06z+5zw9xfLcpVGcOk4UnmudD87zEs4eOo0R3z9OOzjK8qUJFCsvN5RP7FXIkAQZm5rU8PBk96z2sZbNjSx3+Mk+054yn4g2YcjMWIqpYz1myY56OlBg8soR7y98AoM4PS5AHyDz9JuWS63rDc4D+MbGMSlqzcIOH9efi4lOeDDx48oKChQGrAb6O7qoLu9jcqK59RWvmC4v5f6+loqq19ReP8esfG3iIq6zNWrUTS4jBIUdJaszHSaHHpocBkl+uZ18vNyeXy/iOdP35s2dwAAIABJREFUymioeS1+hz0tpfDeXZ6Wl8gbHbVVLyl7/ID87EweFNyl4XUlkyODTA0P0lr7mmePHyIIwoCy90FZHCezEAPMNld/YEbCJKU0dSIII6Tl3SX7YSEnAk7x/ZoVzDQOByAIcXj7nZKPdfFiGA8eFBEbG0NSUgLp6bcpKrqH8AdISozn2dMnJCXGkxAfS0H+XeLjY7l/v5CwsBBMTY3ZvnMb129ew/u0F2kZt7lXVEB8YhxZ2em4exxFEEY4fuIIHiePcy44gISkWE77enE7PZmzQf44OG3E2NQAly3OrKCKtVZmCNvE/1/PUJuDh/YgCE857eOJIARgaKRg2/ZNHDq8F8+Tx3A/cRgvb3cuXQ4jMekWUZEXOXJ4H7YbrAgJPUdWdjqXIi/i6uaEnoEOCj0thH8Hd6/j3EqMQVgs+h2E+chmJWnHRsraXuckGtekhsw+RSyTCzYx+v0xxhfv5+18B0KuXqVf8ypvtG/ydr4Db790kU1CY4sP0qeIZezbQ7z73ILh5T6MLnHn7ZcuhN28SdjNm0x8tZM+RSxT8+xE47VaGBE3YhlQv0iPfqq8YyElO7VbiPpYKzcX0RhmWS6+2CWvhBJB27hsQLBCTLqqhUPHDyA8EkGh4AHLVyxWvo6Ur6F/g8XfzUMwF3ecRe9KKaKkKUkJIIKYPXgHoaYxYzTW1f1SBhH/bKmt/hMKZYqQlvpf0FZpWNbT/Nfypv/OMtP59l9ebqH3HY6WamwwXY610RKsjZbMunybrRbbrNcgCAE4my3DyXQpLmuXy8DCzvg77JV+AYe1S9lotgRnyxW4Wqvhsn41DhbLMdNexDp98X6YK77GVGshFrrfYGO8lA2my7FSghh9tblorfwLGiv/jMbKP6O5SgRVWiv/goH6PIw0vkRXfS4KtS9EsKE+F63Vn6NYMxd9nQXo6yyQvRMGioUYKBYqn7MANFZ/hq7GF1iafY/dBk0RXDiDqflSBGEAc6vV2DkbstHVCGtHPfTMl6Nt8j3aJt8rn+uZXgltZcO2o4sJXqd34+G1h4NHNuN75hiHjmxjxy4nHJwsuRDuT/69DIqL75GTnU5iQgzNTbXk592hp7uN6v+ftfeKiirP9773WnNxLuZdz3Mx5z1zZrqn7dHOtjmSc84UOarknFFRREGFNiCiiIIBFRUVFRUTZsUcyDlnJGMO3f15L3btTWHPec56znov9irYVbWraldR/L7/b3pynwP793D6VAHHjh4kLjaC3Jws6usquX7tEkfyD1B69wa//fpeTKvJ28uJ40e4cf0K90pv0d7WRH9fFyPDL/j44Q1niwo5VVjAndvXGR8b4tXLESrKn1L25CElF89z69oVOloaqSp7KmvcpYx/qRvgzfgIH9++ks2xna1NMhh4PTYqg4iutlbGh4f4/eMH2RshDd1SD4TkgVBlIlRBhNQRocowSLIlSUIl9VoM9vVO6pxQbZ5WlR59DiQk6VBnawv11VU019fJIGiov08GElITtrRN6nX4b4zVAy/6GBkeZHhogP6+Hnp7uhgc6OfVyzHevX0Nv//G7x8/yN0UErPT3tzE4/v3uHKhmEr3bm6UXKG6vIx7t2/x7NFDCguOsSZhJQf35cjUfeXzJzwsvU3JxfM8eVAqexik1f6GmkoZUDy+f1e+jZRc0tHSSHd7C3VV5Tx/LDbZtjc3yD0PbU31MlDo6WjlRU8nzfU1tDbWyde1NtbR1dbMUH8Pr8eGeTU6JDMQr8eGVQz5PbKsSQIQVWVP5WP3dLQy2NfN8Ite2fj97NF9+rraefboPhfPneHCuVPkHcihsDCfJ09Lefb8PvnH8qjwHKDVoICw2FACwgPkhB9ppVdKGqp2aaVWUUmNU708uNs4WaNws6fGsRYjK30MLHRZoDUXLaPFuCxRYOlggo2zOYGRPpjbGxGxPJSI+HDWpa0lcnkE9q526Bhro2uigzAopjMt4gHGVkaY25lRqyhHg7tUevTjzDEZTEirxPJzUbL6DdalSonPQzltyDPAe5JcpcG6VGYg2nQPKWU+5yatkDeZXaZLLYNWgxPyIBoYFy6yMg7V2Hk502R6URw+FeVsztgiJikanWb9xhRRhjwvmXqb+ySnrWdnzi42b99Km+4hThQV0qmxk8zcXezcJyYoxiauIGnTeoJiw6l2bsbNzxvvUD+q3DrRtjCUB059hRWGznaYuDnIjESKIMBdAeulnjLQsvNdRp3tY5yDA2WDssLfV/Z+WHi5kSKIoEMeqJUJRQr/ZfKKvnOwP/U293EJCZDPp+xXUCmHUwUVIcuXT/yuZHVkE7flLYLi4uTkJNXjNVrcIEUQZKAxsf8aLUaniV27dpKUSZJJha8W+ybCVydSZ/uYqKS1k5K1pMuYdcmyz6fWoZrw1YmErVpN2KrVhK9OlIFntXMjAXHxMnhQZSAkECExE9UurQSvWEFwfCyBsdHEJCXK11e7tLItZxcp6ZuITVqlBOONnDl/UTZbS3K4ButSHjx4wN69e2kyvUjp3du0tTarlGc+o7urjRu3rnP11jVOnDlJlVsnO3ft4PjJAi5fvsiFC+fZvy+Xg3n7OXf6FHduXOfa5UsUnTjBtYsXqako5+GDuxSePEb+4QPcuH5FDpk4tD+XXZnbKD5TSPGZQiqePqKzpZGyB/covVbCnZLLCJNjWyXg0KYCICQmQslWTJI7dSEIXeQeyWd3fh6nrxaz2EBLBURsxtjSlHf8GyZmxqxKTGDHju2cOFFAauoGSkouc+HCedLSNnLsaD4nTxRwr/QOhw/lIQTAwwf3yMzMID//EJcuXSAsLARTcxPmzp9DYtJqLl6+wNGCI8Qtj8XW3grhr2BgpEtkdBiFp49TePo45y8UcevOdXbnZJG8Pgk3D2eEL2Cp/xK8fDzF15kNP834Di3txQhCNhqaC3F1cyAmNhxJ3x0eEURoWAAhof4IwknOF58mKjoUM3ND/AOWcvrMCY4eO8T2HemsSlxBVEw44ZEh+AQuQ3CGDZvW4+rlInowLEQNqLCISSv6lR798uqG9Mcgmox2iiBgmhtD33ox+IM/Az8G0jdnNX2zVpB/5qz8xdRsco527b0Mfu/Ltn37SBEEBn4Kpm/Oaoa/8WDdtm2k7dpF/4wo2TvRM389XWoZtOkeEr8g9Y9S6d5Np8ZO0nZkkX0oX9Ykcl5gFSmyOazCe4Rmk+JJvghjW1OsnG2wVFiKSRsxIJiAhvYChL/CYrU5ys+S9DlSSruEJ4jsw0mkzoFvZvxduW8zqlImNc1/om8kDpp6ehOpRosXf8nChaJ3Yt48sVBNbfGX6GtPQ09rKjoaX8uAwkBrGgZa09DXnDrJDP1/u9noz/nDPlMt0RdkrjPRlO1oNg8Xy4W4WS9Wue1JltlrEOSoha+tuN/dZBYeprNxN5uDq8ksnI1msMRabHb2sJyHo8kMFEbTcTKdibOZCEgkuZKV3nSM1b/BYNE/MdP6fhJg0V0whcWzJ2JaJQmTvvo0BKENnflfYa7zI5Z60zHR+QF99WlozBN9GLrqUzHQEkGEjsZU9LS+wUjvBwx1v0db/Z8IwjF01KZgpPMtjjYL8HLTQ5gC1tbzEYQ6dPR+xMxqPuY2i3FbZo6BxTwEoYz52t9iYDUfQ/PZLNacxnSqRCBksxh941k4uRqSkBhI1u5U1qZEEx3rT+ovq4iI8mX5ylA2pq2i4MQBurqaqK0pp6mxhosXisjcvoXurlbu3rnO5UvnuHihiMTVywkO8qWmuoyqyme0NNdRV1tB6d0bjAy/oLurjevXLnP3zg2qq8qorHhGZ0cL7W1NvHo5wts348AnNm/ayNWSizQ21DA2Osinj2/pbG2Sc7pvXr1M2ZOHNNZWce3yBdqbG2isreLdqzFaG+torq9hsK+bwb5u3r4cZWSgT047klbNO1qa6WhpZvhF/6RuBFUQIcmRJO2/5In4V0yEBCIkYCAdTzpOc30dfV2dskRKAhGf9zp8DiCkY/Pbr7zo6aa5vo7u9jaG+vvo7+7iRU83L0eG+f3jB37/+AE+fZQ3ad9vH97/txGvvT1djI+NyObq0ZEhWeI0NjosPw9JEiYlXHW1tXL35g2ePXrIxXNneVh6l7qqSgoLjnHu9Cl2ZW5nZVwsB3J3c7n4rGw6vnvzGufPFHL35jWePbpPzq4dXC4+KwMKKQ1JKoWTDM6Vz59QW1lGfXUFHS2Nsqm6t7ON/u4O+rs76G5vob25QWYbhvp7ZGO1VDQngY7+7g5GBvp4+3JUBhMSEyGBiL6udtqbG+TyuYaaSlob66itLKOxtoqxoRe8Hhump6OVB3dvyYVYFc8ec2h/LiWXznG15ALnz5+kpvY5p04fxdfPW46wXJEYT+TySBqs7tBidJqw+CiajYuot3nIkjB/ah2q5YFMz1SMd3XydBQZCg8HLBUWCIdB11QLwQDM7AyZRhNCDPiHL0XXVAP3ZW74h/mRmr6R8LgwvPw8sbA3x8bJWiyZe4LMQFg7WmHtaIXwDoKjguT/O39hEGMrY+zcFVg628gleVKajmRqlmQ1MYlxBIQHyJKdVoMTdGjlyP/rpPjXVoMCVm5MEuNKTYoJWRFF8PJInHw8qLN9jHeoH0vDAzC0M8fFx5MGqzv4hYjHHfzBn30H9tKme4h9B/Zy8tQJ8g4dYHPGFvpmJ7Dv8AGxJVt7L4cLj7Fz32527M2mXWc/noHLZDBiYm+JiYMVbUyhiuny0KprY4qGpSG6CitSBAEDJ1uqXVqxWuKGQ8BS7HyXYO7pirGro9yfIa3QywO71R0svT2x8HKbiHy1vCUCCbunOAb64hDgQ73NQxwCfORz6RzsT53tYzxCgyaYAKXPpMm8hMDYWBl4SVKke4JAcHy8DA5UAcTn6VCRq1fLzIgMKiQQorxsNThBfHKy0lgtvhaJdWg2LpLlTapxtvJrVHo/YpNTJozVto9llk3yvlQ7N8JfRJZCYt78Y+Mm+XGkLXDFclHq7TlA8IoV+MdF4x8dKSdb7jyQy6nLxZy4cJYNGVsm2IG8w9wqfaA0RPdyOP+oUprXyIEDB6hVVFJUVERHeyuVFWU8efyQ/r4e2psbePL0ASU3r3KoIJ8628es3bCOY4UFVFSV8/jpI06cKKDg2BHu3L5J5fNnPLh7h5LiYkqKi7l+6RJXL13kzOkTFJ8/w5XLxZwtKiRrZwbr1yaStT2dC2dP86j0NreuXqbq+RPKHj/gzLEjXDh1kvs3rjHhiRD6JsuZJm2SnKnvs31NCEIdQggcPXuKs9cu4hcZrDIgScPfARKSVrFyTQL5R0VzdEnJZc6cLqTg2BEeP3rAgdwctm/dwr3bt8jbm8uWzb9QePI4GRnpFBQcJTs7i5SUdeKw+T34hwRw8Ogh7j2+T27eXoRUMLcxIy4hltQtG7l77xY3b1+jpa2RW3eusyMrg5i4SHz8lrDM1xtTcyNqFZXK1yR2W4hm62O4ezggCFXExoXh7uFAcIgPQcHLWObjTnLKKtYlJyAIJ3F2sUUQUjhz7iQnTxWwfUc6O7IySFq3msCwACJiw3H1cqHapZVvf/4WhZtCTF9SiJnX0pdfi9FpMT5PCSBqnOrlLOmJMrliMV1JKW168XMEbbqH2LRzF3vyjzLwUzBtevlUu7Qy/I1odm4xOk324cOMfm1Pp3omQ98tEQthdPaLX5iau+latIX+mTGy4bp37ho5ralDczcdWjkkb91GQloaxg4ONJmXyMaxaudG+UugybyEaudmahxrETaDg7ezWO7XB4I3aBmosVBttlgq9GdRvvT11//Bzz9P5eeZ0zAx1UVda74SSFxFlDFN6OOnz/+caTiPaNIWgYW6qjzpM5+DIKRgaToLM6OfMTWcjrH+j6JMZ/HXGGh9i7nhz5jpz8LcYPYf7vc/2cx1JqRLphric3EwncsSB208rdXk66y0RP+At81iQpx1CLTXYIn5PFyNZuCoJ4ICZ4PpOBvNwNtqAe5mIlix1f0eR6OfcbeYi4vpLGz1f8BS6wecTecpj52Kkfo3OFkswNlyocpz24z63C9kIKGnNhVT3R8x1xeBjtbcL8X4Wa3vMdb+Hj21qeipTcVY+3sMtb9DX/MbdDWniQlOC0UGQ0/rGyxNZ2FhNB3NBV+gtegfKKzE52FpPgcDgx8xNZ2JvYOmeG5sFiMCyPMIwiUW6/+IpYMmXr7m/JlX6BvPQPABU8sFmFjMRxBSiFvhQ8aOZOJWBJCyYTkrEkLJyNwgm6sfPblFVdUTOjsbaW2tpa2tjosXT3PgQDY7d27hyJF9FBTkcfHiaZ49u0dLSw1Pn5ZSVvaAzs5G7t+7xfNnj+jt6aC87Ak11eUMD/VTX1dFbU0Fr1+N8vHDG96+Gae1pYGrJRcpPn+G8rInYlv1hzeMDvZTX13Bvds32LdnFyeP5dNcX0N1+TOePCilsbZKljndv3OTN+MjtDbW8Wp0iDfjEw3PkqehuryMR/dKZbOwtGIvDfSqoEGS70hmackUreqRkKRKUkO05JOQmIe+rk5e9HTT2thAZ2uLzDxITIhqp4PEKkixr2/Gx2RGRAJBqqyG1IotxdZKYEQ61vvXr2Rw8OrlGK9fjfP+3Rs+fXzPxw/veP/uDR/ev5V9EBLQkIDHq5eTGRbpdUkmcina9tmjh5w9VcjxI/kc3LeX7B2Z7N2dTWHBMarKnjIy0Ccb4NubG3h07w7FRacof/qIJvMSKt27uXvzmmzAbm9ukL0JquBA6oRQBQYdLY0yM9XT0SozDt3tLQz2ddPZ2kRfVzuDfd1yr0RzfQ1dbc0M9nXLoGF8eECOfpW8EkP9PfJnS2IxpMdorq+hr6udvq52hvp7OHX8KKeOH+XsqRM01FRy7fIFHt67xa2bJVy+XERjYyUXL51hMzEEBPtQ41SP+xJXwuPC8Q/zp2vRFhI3rsNxiZucu++4xI24pOX4hfqhoa+Bvas9QZFBBEUGYamwwC/Ul3/jHeb2JsxVn4Vv6FIMLHQR+sA31BvBBNR0F6NtpMWaDYnErorBP8wPsgVMbUyYuWCGLGOyc7HFN8QHLgmksIrolVEI7+BPfEL4hMxKSCyEZH5eszmZnvnrWbl+NRsy0mjTyyc1PZVWgxPEJMRMKlVTLaBrMi+h2biI8FWxtOnl4xsVjG9UMBGr48QoULun8ip4raISW3dH6mwfk7r1F/YfPsCFS8XkHz3Mzp2ZPH/+lPsP73HwcB4792SxZ38Ou/fn0GRewsETR9iTv5/AmDDCV8aQmJaM8zIPTBVW1DjWYuFiJ2vimSJg7GiNnr05unZm6NqZoe9og76jDUYu9rK8ptq5EXNPVyy93eUI2FqHanlglgb/LEHA3NOdOtvHGLs6yjIoeZBWKRpssLojR8kr/JfJsieP4GC8w8JUFAw3ZEAQGB8/iaVQNXRLiUoyk6Dir5iIuL8m749ITCRyzZpJ10vlgCmCQETiGtmLEbkmiaiktZPkTnEp6+XHrLd5SPz6DbIESvT4lIusjZK1kkBEnf1zmC5Q5dqOX1wc/vHxYqywko0IWbUKn7i4Sd4b1c9hlWs7KZnbaLS4pgSGlXJJYlbeXhrbOikqvsS+/XnUKsqpdO9le+ZOGqxLycreRW5uLmfPnuXp08c0NzfS0tJEVVUF90pvceXqRfYcyKVWUU7Grkz5ed0svUXp/bvUOlRz/vxZTp8u5Py5Iq5fK+HqpYvy9+DRQwe5UFxE7l5RZh8dE87adaupdO/lzu3r1NdVcfPqZa5cOMfFc2fEpLrTJ7lQdIriM4UIwv9W6tH/zGdFc0oGQvZGDKqAiDol8KhTDnJ1CEITh08XcOBEPolpyQhCE9/Pnq4yoFexOWMLOXv3cPxkAWdOF3LpYjH1dTU8LL3L5eLz5O3N5dD+fRzIzeHE0SNcLblM/uGDpKdvYcOGFAQBtHW1cPN2Z3PGFgQTOFNcRGhUGHEJscxXm4ezhxNXblzm1JkT3LpznYGhPsorn5Gwejl+AcvYkv4LiUkJ+PovJSDIF++lHjg52/FLWgp+fp7K15OCuYUBvn6eBIf44OhkjZOzjXK4lXoNUkjfnoYgZLMzO519B3LYkZUhmqhD/PEJXMYSP28WaS5EEB6I7MOfxIFa+H4iLlf6oC3Q1ZRLR6RIs0aLa7Rr7xWzl3UP0Tc7gYEfA3nxcwSjU2zZsC2DlK3bqLN7KmYpCwJdahnUOlTTYlhIiiCQV1jI1j17aNfeS6d6Jqk7dtCus1/8XWMXbXr59M+IEr9gk1PpVM+ke9Em4pLW0aG5m6RNW9ixP49jFy7IyQHSH4HEnEjmMNUWRuEBaJvpiR6JfwMdIw3xMzYL0f8htDF16n8iRQXPm69Mx9IB0RPxClHicoB/JWeaABnnle+LeJ2R0XQ+H+p1lKvmgpCCicFPWJrOwtp0Nqb6P2Go/R2G2v+zKNf/GkAo04l0Z066zluhRZCbEf7O+vg5auNhuQBBSEGhN53YJaZEuOoTYKeOl+kcXI1EIOJmPBNByMbFeCZuSnbCzXS26JmwmIvCYIJBsdZRZVM2yx6Izzd99WnoLPoaPbWposlaY8JMrjnnC7QXTkF9rugtUZ/7hQy4NBdPkTe1BV/Khmtj/R8x1v0OtXl/Q23e37Awmo6D7SKszecg+VksrBZgbbsYhbMuzh5GWCs00Taeia7pbKydtFnib4mV3WLMrRdgajkPMysR/GjpTmeJjzWbtq5mdVI4a5NjCY9cxspV4QQGe5KVvYlbdy5QUfGIpqYqurub6elpoaLiERcunGL9+tUUFuYTGurLgQPZPHx4i/r6cp4/v09FxSNqap5x7twJDuzPobWlgbbWRirKn1JbU8HzZ4+orHhGe1sTr1+N8u7tS968HmNosI+uzlY6O1ro7+tieKif8eEBOlubuHvzGudOn+TiuTM8LL0ty1RaG+vkboDayjLGhweor66gsbaKof4eRgcHePtyXJYo1VdX8eTBfTl+VTIkSyBC6l6QWIPPOxok6ZLESEhyKdXEJek2r8dG5USoztYWOlqa5WSoV6MjfHr3VjZZS0BG9f5SCd7wi34G+3oZ6O2ZFOsqybQ+BxESKHn/+pVsrJZAxLu3r/n44R0f3r/l/bs3cj/Er58+yOzEr58+yHIm6RxIUiyJUZHAyse3b+DTR/q6OikuOsOerJ0UFhyj4tlTejs7GB8eoLG2irInD2lpqKW/u4OWhlrKnz6i7MlDHt27w/07N2mqq2ZkoG9SpGp7cwPjwwOMDPQx2NfNi55O+rs76Otqp6ejla62ZnmwF9/rfhl49Ha20dvZJsuXpK4Iaf9gX7ccAywdc6C3i5GBvknFc9Jlb2ebnM4k+TAkEDI29ELuMrl17QrPHz+gsbaKxw/ucPFCEYcP5/Lo0W3u3BEXhITDsNTXE3cvZzm6cnv2DnbszVb65a7RbFxEraKcZpNzxCTEUOnRj9tSN0KiQwiJDqFWUUmVWyfCGXD0cEDPTBstI3Xs3WzQMlLH0FIHIQTmqs3BbakruYdy8AlehnAANA00cPJ0ZL7GPISToGuiQ1hsKBWeA+hwE6EJPH09EB7AjPkz+N+MMkttDkKVMrbdxUaWzrTr7Jc7j6SI0U3bN7EmJZH4xHjCVkTTanBikpxGtRBOKlWTWYy1K+W0xAbrUjo1dsqGazGe/RobN6eSvWcXeYdEs2u7zn5OFB6nxeg0a1KS2JWbzcFjh1m3aQMbt29m4/bNeAf7siTEj+C4CCxd7TG0M8fCTaEcZsVVcDERqpFK926MnKypcm1Hz8EaPQdrWUpT6d6NobMdBk72GDjZY+rujJGLw6SI01pFJUbOzpi6u1Jn9xQDJ3sMnRWYuDnJ/+OlBm4JWMj9G58BjDr753hHhMuGZdl4rQQKfjExk+JkJwEEydegNEnL16tIoRotrhGRmEhEYuKkSFrpMSIS18ib1GotR9FKIEUlDUqSYKUIAjHrkuXUseCEBPxXrJDBp8g+NOIXFyembznV02B5S2mq7pWTv7yjoib9Hpa4ehKQqFVUUuXazu5jh8g6uE9mHCrdu6lxqqfowmUKi85z+sxZ+f3J3p1Ds3GRnPhVq6jk1q0b3H94j9LSO1y7cZWThcdkP5Dor+hmeeJK1m/aSE7eXvKOHGTX7iwOHNxP0bkzlJRcprDwhPzc6m0ekrFtK7uyM1m5Kp6omHC2bttE4akCLl0+z/UbV3j44C4H8/ZyobiIC8VFFBed4sqFcxw/cog9WZkIgtCmTGCSti4mvBGqjEObMr1I+bPUaC1Uydv+Y4c4VnSSPYf2kZWXozzeeQRhELclHihcHHB0diBn7x5K796m5Molyp48pvr5c04eOcKNy5e5dvEit69f48TRI2TtzKTw5HEOHcojJCQIc0szBAvwDfIjdmUcRRfPcaP0Flsy04mIj8Db3xv3JW7sPZjL4YJDPK14Qn1jDfce3GHlqnjcPV3YfyCHvft24+u3BOHPEBYeRNauDPbs3sHatSuIiQkhLi6M2NhQli1zQ9R7lymH1gfKoegmgpDClm0bEU2lZ4iKj2Rr5ha2Zm4hLDoU3yAfZffETeWQ2ycaig+gLOurQxDeyX+YFZ4DytWuXhkRVzs3KuPM1rEmLZUUQeCXHTvZsiubTTuzWLd5i3z70a/t6V6YxtY9exie5kLfnNWkCILIWOjl06GVI2cvd2rspGtxOl1qGQx9v4y+WSvYlLWHFEFgxbqNLE/eyNrNW+mdt5Y1v2xm0+49ZOblEb12LeQKxLBZZXWiUtYLStpBIVsZVRsCagbq/BvvxNbRL8TXPn/BDCXrpYx1tRGN1oLwRKWL5KQSLJxBZBsmt1eL+85ga7sQQbgpMxG6ut+hpyeVzlVNGp5F/X4KFkp/gaWxeKmnMQ1rk/lYGP5RlvR/u9kYzkVhuvBfXhfgYkCQiyG+Ch38HLUnwIWT/oARAAAgAElEQVTVIqI8jYh0MyDUSYcAO3WWWi3Aw1RiRsRB3N1sDj52avg7aOLnqMkyezXczOdgr0xRstT6AYXhLNxt1P7w2Ivm/A0DrW+xMpmFlckszPVFyZKR+jfoL/on86b/Owtn/hW1OX9n0awJc/Pcn/8djUVfoblYZIK01f+JjtY3aGlMlQvqJICmseAL1Ob9DT2tqQjCeSxNZ2Fk8BN6et9jbDobDy9jXD2NsbBZjKWtGqZKoGCt0MTJTQ9j8zkYm8/BxGKuEkRUoW80G/8gB9amRLM+NZ7k9fFExfgRHOpNTFwgWdmbOFd8jNbWWsrKHlBR8Yjq6qfU1ZVx//4Ntm7dQGXlYyorHyMIdwkN9aW4uJDnz++zZ892Dh3KobGxktK7NxkfG5LN1XW1ldTVVspA4c3rMV6/GuXD+9f8+ukdr16O0NfbSV9vJ2Ojg7x/Pc7rsWEqnz+hpuI5j+7d4dL5Ihprq+RhrqOlkfHhAfq62hkbekFfVztVZU95My4O4b++fycbgXs62qmpKKerrVVmI6QhXmqz/tyToJq6pFr29npsVN4nyZlUI1vfjI/Jxur+7i5ZRqVqqpa6Kvj0UTZ5q/YwvBwZZrCvl/7uLkYGXsiJTdL9X4+N/kGWpQqKPn18L4IBJUBQbaSWkppGhgd59XKMnu5ORoYH+fXTB8bHRuD3X2VAMz48JJvFh/r7ZNP5UH8f/P4b/P4b9dVVXDhbxM2rJdRVVdLeLLZIS9GsIwN9tDXVU1dVTltTPVVlT+Xko0f37sjMUk9HK8Mvenn3aox3r8YmSY6kYriB3i76utrlpurBvm65+0ECEhJr0N3ewoueToZf9E5KYpKKCyVg0d/dwVB/j2y0ljbJrK/KaHS2NsnApq+rnbamenZlbqOo8DiXzhdR+fwJRacKuHyhiH05O7h69TwV3iNsTU+TB6CwyCB5aNySmc7BE0fksjbJHBsYHizfRmrbrbN/joO7AxXeI5hYG6NrooODuwIXb2csFKb4hS0jamU4+uY66Jro4Bfqy46cTIytjJi5YAZmtqbYOtvwzfRpGFkaYmhhQNzqWJF9KINZlOHgrkB4gNhufQwW6CxC3UhL9GV4KFgS6S8P/p3qmdTbPCR6dSzbd2+nQ3M3fbMTSEhaSYfmbpl1kAbbepuH+EQGTfQmKIdRV39vIlbHEb4qlkaLa/jHhNKuvVdZLtZMjVM9kfHRxCXEU29zn5y9e9iSvpkGqzu0Gpwge88uIuOiSN2SRv6Jo6RmbCY4LoLopBW4+HlRqyjH2dcTQ4UlBvYWWHk4so0IahxrqXJtx8LDAVNXO1lCY+RqS5VbpwgipPI/j350FVZo21mhaWOBtp3VpCK+WodqtGyt0bW3R99RgY697aTrLbzcZNBi4uY0YUhXMRlLxWvSvCLFpS6JiRJlXtGRkwb4pbHRcrSrBCgmGrIn5FWTPBWql+YlRCSt+QPAiF2fQpPpRSLXJMmbKniISFwjJzhJmyRdqlWUT+p3mIhqFS994uLk1y51jlS5tstxrZ4REbhHhOMSGjIJRMg+V+Wia4XXEBuyMmkyL6HGsZYm8xLqbR4SmZRAlVsnyambOHikgMKis2TtyaHauZEtGdtpMrs8wW64tsvnuMqtk+y9u9m5azvJqevkx1uTmkylezfJmzdS6d5NWvomMrK2U+E1xOGCfApOHWdzxhYqvEeIjI4gbnks0bFR+If4Ebsyhu27MjhZdIKic6c4djyfk6cKuHrtEnkH93L23Cn2H8hhV9Z2Tp44yr69u8nYthnRWP1n5eAmMxESmJAARp0SPCjlS3I5mAQkJvYdPHGETTvS2X/8MNGJy5UD0AME4SQr1iSQf/wIO7Iy2bs3h0cP7/O4tJSmmhruXr/Oo7t3uXbxIg/v3OHKhWLy8w5w+tRJdu/exfLlcaIMSPiEl483CldHTp49Rd7RQ+zYk0Vqeipp29JISUtm5ZoVJCSt5PjpAp4+f8T+vFz0DXUQV7chOiackNAA4pdH4+e/lLTUZPbn7kSIgF9+WUd29jYiIwMRpsOcuT8pAQSfDWbZuHoolCBiB7v37WLH7kxWJC7H0MxAeU5uIko3RhHc4S4aVLm2I0wHyVxcZ/9c/qAtCxO/sGqc6nHwdsc72J/YNYmsT98qDv6LtrBciZr7Zicw/qWpbLbee/QY2/ftY/Rre4anubAzL4/xL4wZ/9KUnXl57DlyRDRgT3MR42LnrGZguvjlN/BTMCmCwLptmaSkZ7J+2w5SBIG+2Ql0aIm5zeu2baPO/jltevn4x0XLhiuJOpM+6NImzFKCBhuYuXiWyL78Rcl4fQEmJlrKc1CG8G+wWG2e8jyf56tv/q78XInA4T+m/D9K0LDts/fgkxLknWH+/L/LRWiak9KWslFfPEW5Kj7BaJjo/Ygg5GKqL67eO1ipy9fpa/3I50P4/z+bmGKk0J+Ji+kcPCwX4GW9aDLQsBOfh+iP2MZEV8ZJBGEb3lYL8LZagJf1ApbaLcZHoc4yezWcjefibDyXJXaa+LsZ4myxYNJxJQO1IKRgZTILa+NZWBrOwFjjW7Tmfomh5rfoaYgMhSCkMGf6X8TLGf+OIKSgvvAfqC36Ci2NqejpfCeX0Em/G+l9h57WVDQWTZT1iQltYiSskdEMvJaY4uCki6HpHBycdLF30sHIbC7W9hrYO2khCLkIfaBrOB1jc1ESZW2nSdwKH+JWBLBufQzrUuJYlxJHUIgXCasj2LotmcNHdnPnzmUqKx9TX19OQ0MFdXVllJU9YOvWDWzalIyQBGfOHGPv3p3cvn2Fx4/vsHt3BgUFeQwMdPL61Qi9PR08ffKAutpKOtqbqakup7WlgRf93YwMv2Bk+AVjo4O8ejnCyPALef+7ty95+3KUd6/G5Jz/+uoKOf5T6gBoa6qXpScDvV38+v4Nlc+fMNTfw2BfL/z6iU/v3srxpK2NDTTV1TLY1zvJnyCBAFWzsxT1KgGBof4+Pr59w28f3vNmfIzBvl5GBl7IXofPE5YkydHIwAs6W1vo6+qUAYcEAH59/042eav2SUi3k/onpFhVSVYkPYYqCPo88vVzEPHm9Uu5C+Ld29cMDb6gvq6GkiuXuHvnFq0tTXR2tNHX2y03Vn8u8RodHGB0cICRgRe0NTUy/KKfT+/e8vvHD4wPD9Ha2ED50yc8uldKXVU5F8+d4e5NMamp9NZ1uWW8tbGOa5cvcOvaFc6dPknJxfN0tTXLQ/v48IAMIkRp2qi8qZbESYO99HmQPBISwyABCCmBSUrxkiRLUqt1f3eH/DmTeiSk+w30dsmpT52tTbQ21slgQjJXX7lwTjaSX71UzOG8XK5cPMvB/dmcOXOMs2ePs27tKnkIysxKJyo+klpFJTl5ezl47DC989bSqi8OwM0mxbTr7CcyPlo2j4bFhlHt3ExAeADuy9zx8vMkJDoYczszrBwssXI0JyF5OX/mFbqmWiwLWkrUiki2787Abakreqa6OHs5YWpjwqyFMxFiwFJhQdLGNaSmb2Sh1gLsXMThWWhDLCfNBi1TXXQsDdC1MiRFELBwt6NDK4cG61JaDAvxDPCmTS+fA/n7yT9+WPwfqLOf7oVptOkeotXgBEvC/Gk1KMDFz0uMMLUupc7uKfbeLnKXQKPFNeJTVstt1tFJK+hSy6DauRF7T2carO7g7bcU6gRSf9nI+o0pxK+I45fNaRwuyKfJvITgyFAydmWSkLKGFEEgKD4Cj6Bl2Hu7YL/UjRrHWkydbWUZUrNJMTVO9exRSpP0nazQUZiLEmblgGvgZEuleze6Ciu4KaBtZ4WGtbkMOCQgUONYi469LVo2NmJKlaNCZDZcHCb1DEjMhrxQKEWeKirlnx0DfScazVV6F1RL6VTBxITU6dokQ7QsYzK9SETSGrk1XIqHjUhaM8kPIaU/SdenCIIY9SoV5lmXErkmSTZVS16JOtvHsnlaet5S38ey+DilbEw8B0tiY+T+B+l8VLr3yslKqlu1S+tERKvkc1WqN6qdm4ldv25Sr0qlRz+RSQlErl5B7Oo1MoCTZymlj6LGqZ6o5aJUaqL3pFtcaHZpZeXalSSkrGHFutUkpKyhVlFJzOrlhMRGUOE9QtyalWLwwJZU0asRE45PkB+h0eHUKipZFujL0sClbNu1jQrvEfKO5bFhywZS0pLJyNpGzoE95B05wK7dO0hMSmDN2lXs2r2D3Xt2krVrO2LZ3BSUCU1dTDARXUzIlyTw0KQEGnXKrUy8zZ/EYeHHWdOVbAW4+XmTtGk98etWIbIRh3Ff6snaDesIDA4gKiqCY0fzOV1QQPnjx7RU1/Dgxk1ulZRwq6SE29evcevaVQqOHSE9fQuOjgoEYRAHV0ecPVxw8XIjOW092Xm57NibzabtmzhYcJDoldE4ezkTFR9J/Ko4Nmds4vzlcwizwNrWAh9fb4QpkLh6BXt272Tf3t1cKD7Dgb1ZbN20jj27tiIIg1hZGSD8CRydLZWv83MQoboqrnqZi7h6/kR5jnaIP/9FXG1vsC5VggjkAbxN9xDxSatZsW4NcWtWUWf7mJDYKKISlpOQkszaX9Kot3lIs0kxPfOSCYqKodWggIGfgtmbf4zxLww5cqaIPYfz2X3oMKNTrBn+xoPsg4cY/8JQjHr9ylI2WA/8FEz3ok2sSfuFgZ+C2bRrF7cFQY69W71pK0lb08VuCfVMVqamUe3cTGB8vJzcZOfpLhvAK7xHEDYjpzXVOlSLoMFEybqkomQeRpVxwp8QhFE0NESD9cyZ36DBXTEGFrB2MEcQriplT9Lg/3nMa6pyKG9CELLR1BQlOfr6P6Gn9yNaWt+ioTFNvr250mBsqDMZIFiZzMHJVh0DzR/RWijeXmPhfxf5+jmYScHOUBx6rXRn/Tf3ndg8zOfjbPTH2/vaLsbHZhGeZnNw0P8Ja81vcDWZhZvpbAThMKaLpyB5QZzNZuFtI67oe1ur4+Ogg6vVoj8c01j/R6Xs6AdM9H7E0nAGVkYzMVSbxuIZf8VG6bfQVZ8q+x3UFn3FogVfMn/u35g/92/Mm/c3Fi36B5qaU9HUnMpCta9YtOgfqKt/jb7S3K6pMYWFC/6G2qKv0NX+Fj2d79BQ+xpDw59RKDQwU/o2/Hxt8FpijrWtOi5uhrh6GmJqOQ9D01noGk7HyGyuEkhsIyDYkfiVgSQkhpKYFEV6RjLBod4sXxnKhtQE9uftICcngwcPrnP37hXKy+/z6NFNHj++xf79O1EozEhKiuPJk9u0tlbT1FRBe3stdXXPaG6uZGiom+GhPmqqy3ny+D7dXW00NdZy6+ZVKiue0dvTQUd7M0ODfbx5PcbbN+O8e/uSD+9f8+b1GKMj4irw8Ite3r4cpbezjbqqcmoqnlP+9BFdbc30d3fIsZ6SqZbfP3H/zk1uXr1Md3ubbHgeHx5idHCAjpZmKp8/o62pUV5R//TurexDkAZxCTxI8iOpnfrDm9dyYpE0WEsmbFUAIQ3fkvypt7NDToaSzNcSWJCAgRQPO9QvmsIlICIBHkkCJRm7JeDyeYGdLJH68I43r1/+SxAhxbg+fvSADeuTOX3qJI0NddRUV/L61Tgvx0dls7lq5O37168YGXhBd3sb5U+f8LD0LlVlzxkfHoLffuXV6AhtTY3UVlbQXF/Dg7u3KCo8zrHDYpnovds3qKsqp725geePH1D25CFnT52gqPA4XW3NfHz7itHBft6Mj/Du1ZjsW5DSk96/Huf963HevRrj/etxxoZeyAN9V1uzHO8qMQtSe/XLkUHejI/IMa5SQ7XEMkgSKVUwMtjXLfszJB+GBCK621voamtmoLeLyudPKHvykMMH9nK5+KzokThxhIvnT1NwZD/5B3PYty+L9SlrqPAeIX3bL2RmpRMaFUKT2WU6NHczMD2UE+dP06WWwcrkRDl6vM7uKXbOCupt7hOrXIVfv1nMw49aEUVIdAhWDpaYWBtjYm1MSHQw8zRmY2Slj5OnI7GrYsjcs5241bFY2Jtj7WiFpoEGgg/MU59LUGQgadtSSc/aiqmNCcJViFoRibqeGmYKC7oFAeEdGNiaYOFiwypS0Lc3JXJtvHLF/D6+4f7s3L+LA/n7OXHmOOeKz9C1aAtpO7ayLj2Vdu29ct9BiiDg7OtJvc19rgsCFi521Nk/p8axlsC4cFalrZNX1lemrSPhl2RsPBzlBTaPZV74BvmJRWv6R9m2M4O4hHjadfLYtjMDj2VerFiTgF9kMEvC/MWEINvHuAQskbcap3qqXVpx8BMTliy8nTBxt59k5lWzNkLL1lwePnXsLWVJk67CBg1r80l9BrWKStqYgoGTgyyzUS3iM3JxwNBZIW8SsLD0dpfL1moca7Fa4oH1Us/JAENFBqXqvUgRhAlvgtJ/IrE9DdalBCyPp9HiBiGrEuRULLljwuScDBqaTC8SnTwRl9tqcEKMrFfG1EoG65h1yUSvFd8fkZl4KIOHOrunhCasot7m4aTkJelcL4mPpVZRiVdsNJ4xUdQ6VE8a/l0jwkSwIG3eI7hFhos/ew3hGBIogwiXsImfvaPDJ8fjK7sgapzqSd6yVfZCqEYTV7r3smLdGhl0SH6Ljds2iZIkzwECo4NJ2rSeOvvnJKYlU+E1REh8JEGx4QREh+ITHkjYimj8o0LwDvbFI2Ap3qF++EYF4xcdgl9kMKtTk9ictZW0zE3EJMYRGB1M9Mpo4hPjiVoRxcatG4mMiyB+VRxpW1P5JT2N9IzNpGdsRpitpq2U10iN1YMqBus+Fa+ExEZIHogqBGGQWWrqyutH+XKqMjozRFxxnr5wNkIKbMjYBH8VEIRcopbHsMx3KRs3ruf540f0tLXx6O5dyu4/oPTqNZpraym9cYNzp09x7fIlDubtJy9vP7Gx0QgCeCz1ZKn/MnGoPABbsjKISogja28WMQkxhESHgIHAQo0FBJBNUHggbt6uCMI79h3I4VjBYZb5eLF500aCg/w4euQgzU21tDZVc/9uCZFhvkz/YQqCcBUzMx30DdXEQjihDEFI4acZU5EKwlS1+JLEaWLF+aTyfL3jf/2//0tGkdUurWgaa9NgXYpX0FLi162kTfcQsYkJxCetZmVyEklpG9iQvpnUjK2kbNlM/8wYZfFKHokbUolauYo1G9N4+Xd9cg8f5ejpsxwtErfxLwwZ/MGfnnliYsGbv8xl/Atjhr/xkBOdxr80FbskfvCne2EaQ98tYWB6KE3mJXSqZ0KIwPING+mfFUeHVg5tevm06+ynxbCQJrPLBMREif4HZbGcEKP0MixSmsZDlHKmPyn9D/OUnyEb0RNhbKaLQmGGyFCJKU2ubg4iyBDKlECjDqls7oc5X6sM7p/7I06iq/sDhoY/Y2IyC1PT2RgYTEdH53uV20zcx0j3J8yNZmFuOBMzgxnYmM3D2U7jvwAq//PtX4EJFzPRKOxuvpClNmp4Wy3C3WweXpYLCXLUIshRi0AHTQIdNAlQaOCn0MDXXh1fe3X8HTRZaielOknyrs1I7IaT4Wy8rdXxtFz8h9dhpPcDro6isdnadDbmhj9jaTgDG8OZGKt/g9rM/8TSeKYsS1Jb9BXamtMw1P8RHa1vWLjwS5nlkS7VtUSgtWDxP+S4XS3Nr9GU+joWfIkgbFb2SIit44aGP6Ov9zMKey3CQp0JClTg7WlKYIA9zq6inGkS8DGfh8jE3CR100rWrIskeX08u3ZvIiLKl5i4QFJ/Wc3Bw7s4c+YIp0/ns23bBiorH1JX94yCgv1s2ZKMIBwmO3srd+9e4d69qzx9eoempgqqqh7R1lbDu3ejdHe1MvCih5fjwwy86OH8udPs37eH8rInDA320d/XxejIgNxw/eb1GL9+ese7ty8ZGuzjtw9vGR8e4Nf3b2htrKP86SMaairlsrL25gaa6qpprq+hpaGWjpZG+P0Tzx7d58zJAtqbmxh+0c9vH97LQ31/dxc1FeU01FTLrc9SM7QU6yoBB8nv8HpsVO59kIzUElMhbRI7IA35krdCAhjDL/rpamtl+EU/71+/kn0V48NDch+DZFiWPBADvT286OlmZODFJCO4xDZIgEXyQqgW5318+0b2Q4yPjcg+B8kP8fbNK+A3Ll+6IPq8Duzj+bMnNNTXAr/x4b3ILkjnQgIsEptT9uQxzx8/ovL5Mxpqqunr6uTty3F+//iBN+Nj9Hd38bD0NnVV5dy7fYOiwuNcPHeGy8VnuVx8loeltxns66a7vYWSi+c5cfQwdVXlvH89zm8f3sLvn/j49hXvX4/zZnxETk9SZSTevx7n1egQo4P9DL/oZfhFr8xK9Xa2yT0PErugWio3PjygZKu6ZfmTBCJUAYhqd4R0O8mwPdDbRXtzA+VPH3Hv9g0unS/izMkCzp8p5Nb1y9y9dZWrl8+SfzCH/bk72bc3m7wDOezYmU5gkA+R0WG06+zn3KXzdKpnMjzNjfTsTHnQE/0E1/AJ8qPO9jErk8TyMKlMq9ahGmtHa0JjQnBwV8iJTYGRfijcbTG1MSFudSwJ61YSuyoGa0cr7F3tUNNdjJALKYLAquQEKrxHWJWcgIG5PsIliFsdK8e52rorWGigjgmX5IItqQzPN0rsNWjVP8qevD20GhTQM389JVcv0qmxkzWpyWKgiLIjSTUlUWowNnOyoVZRjoufF+GrYmkyu0xQfAR1to/xDPWj1qEaU2dbah2qMbA2FVfAl8ewcXMqrfpH2ZqZTp3dU9r08snet4eg6DAarO7QrpPHsohAaBNYFhWMR4ivLLcxdbVTluM1y9Gfqh0FmnamqNsYo25lQpVbJ/qONmjbWVDt0oqBky36jnZoWJvLx6h2bkbD2hIde1tZSi2vvCuPa+TiIHspmgRB9GO4tGLp7Y7VEg8VuVMjFl5ushRIMiV/3gDdYHUHr6gIGUT4Lo/Db0W8nObkuzxOBhGSHyJFEMSOCaUPReruiFq3VmYoVEFGs3ERKYJAXMp6YpNTxNhW5eNJ51J+XraPxfjb78XX5h8bJ7MqNU71eMfFUOXaDn2CPLw7hgTJCZqS/6DCewSn0OBJwOAw7pNAhOrmGOj7h31eEUFiCd3OLBI3pPKARfKxK7yGCIwKl4GGxIKoek99wv2p8B4hbcdWtmRvl1mK6MTlokk6cTnECAivYBsRtDEFt6BlCKOwmRh8yCVweSQrNybiFxmINwf4K304c4x5PGFJ8DICo4OJS1pOYEQgKZtSyMjOIG51HCvXrmTj5g0IC7QNEP4CPy1WE1ePJYnSX5XyE6GN7xcs4McFC5B0/ILwiq9/+qOBVY7g/BNiYZwPKj6KLmITV7AtazsXLhVz/lwR+/bs5kR+Po0VlTy/d59bly7z/N59Lp09S3HRGZ4+fEDhyePs3r0LT093BGEH1gob3LzdmbVgDttzskjN2Myq9Ums3ZTMus0phMaEIhwDGycbzGzN0NLXZMo3X5GzN5sHj0o5VnCYwlMFPH/2SNR2HcvnysWzfHwzytlT+fj7uOFob4aNjRFCDOjqLkRa8Z4+U1ypXqwxWwkqcpXXbUP0iaieizLlvjJxhd0GFuur4+Ljzppf1tFkXkLChkRqHarpXrSJjdu2kJqxlS1ZmWTtz2XvkUPk5h+U2QOpXbrF6DRtevm8+DmCV/+pzfA0F85eucboFGte/8diUc70jQfD01xIEQRe/VWToW+96Jm/np7563n5N10Gf/Bn6Fsvftmxk/Xp2xiYHsovu3PpnbuGRotryhUJMZGgwnOAm+jQYlgo5oObl1DjVI9veBgrU5JFv4MyaUr21QQgsi1/RWzj/pP48yKtecrG6j4l8yV1jQyib6ClBGI3sbQ3VZ7XOlRjXSc2EcQtWDTR8aCr+wOCkI2R0Qx0dX9AS0u5Mq4+7V/cPwUzgxmY6E3HRG865oYzMdH9r8vgBCEFIwPJJJ37L693NP3j6v/kLZUlNhrKIT8FR4MZOBmKx/RTaBHhbkC4mz4hrnoEOesQ4KiFn0IDHzs1ltguwkehjo9CHUHYjIPxRC+Fwmg69oY/4WgwCy8rNZbYaCg7ISazJe7O2rg6aqKwEmVOxtrfY6L5HYaLRTBgoJQoaar/E/XFU9DV/hZDw5/Q0fmWhQu/RFv7GxZrfM1Cta9Q0/wnasr274XqU1DT/CfzF/0dNbV/oKExBTW1fzB//t+ZN+9vaGpOxcRkBjpa36GrLQI7JwcdfJZa4u9rQ6CPDcGBCmztRRmXpu73aOv/iKWtGtb2GvJ7nb59LSkb49i2PYU9uVuJjg0gKsafjWmryMrexNWrZzl3roBffkni+fNSBgc7yM3djoKT/JlXbNmSTGlpCWVl93j06Ca3b1+ipKSIsrJ7dHc309fbwfjYEB/ev6attZGcPVlkbt9KedkTOjtaePf2JYMDvXS0N9PV2crwUD8vx4d5OT7M2Ogg/PqBX9+/kfsfWhvrqC5/xoO7tyi9dZ2WhlrqqytkfX1naxMf3rzkRU+nmP5TV0tbUyO/fXgvS4OkIbihppr+7i5ZiiRFwUqgQkomkkroBvt6GezrlYGGKmCQTM7SUK+6ei9Jml6PjdLT0c6Lnu5JxuixoUGZfZBK7YZf9DPQ20NHSzMDvT0y8yCxJlKCk/T4EmhQ9VR8fPuGl+OjjI+NMD42wutXYoO1atzr8NCAXCBWb/OQw4fyqKmu5O2bV0pfxG9yipQEwno62mmoqab86RO5+O7j2zfyueLXT/z6/h1jQ4M8uneHztYmBnq7aG2s4+nDexQVHufQ/lwKC45w58ZVKp8/4fH9u3Kh4O8f38lemE/vXvPhzUvevx7nw5uX8s+ST0ICF9ImyZyGX/TK4ECSNUnSJsn38Gp0SJYsSYZuCUQM9HYxOthPf3eHnNYkeSekkrzezjZejgzS391BQ00ld29e4/njB1w8d0bswnh4l8qyx1Q8f0DRqaMUHNnP2S7y6RgAACAASURBVKKTXCg+w/4De1iy1J2s7Ez6ZifQbHKOnTm7OHLyGKlbf6HV4ATNJufo0Mph/SaRMa92aaXe5j61inKiVkRR5dpO0sYkViStYOXaFRiY6xMRH46Hjzvuy9ywsDfHJ3gZ6Vlb5a6IZUFL8fLzFP+XhIizhE/wMrbtSmdtahK+IT4IKWKrtaO3E16BSwiOC0N4AjqWBtgtdZ604huZGCunCzVa3OBY4VFOniqQn3/kylhWbkyS/8c1WN7CwsWORosbeAb7yKvpdXZP8Q71wz8mVJbk2C1xZWlkkAiUPJ2ocutE4eWCT2gA1c6NePkukWNGlwb4EBkfTVr6JuWKezFhK6KpVZRj4+UsMyCSFMjIyRpDRyuYJ6DrYEGlRz8atiaTpC1y4ZlSgpMiCFS7tGLkIhqlpWSlWodqNG2s0Lazoc7uqdwdoepnlPwB5p6umHm4yADjc6mSFPOqWt7mFh4qgwfXMLGg0DMqgnqb+3hEhsuvrcHyFj7L4+RLn/hYFV/EhFla6rGIWrdWNsOrgodWgwK5w0MCEE3mJcSsSxZTmZQAQm7dVgESUspUQFy8GNeqbDH3jovBMyZKZnU+BwkOwYH/x98rvEdwDAnEITjgD/sdgv4IIlTTm6JXJ/5BCiW9zxu2b2V5SpIYW6w0dXuHB7A03E8+RtyalUQkxFLhPUJgXDhhCTEExIbhGrgUl4AlhLADbw6gCPDCaqkL06nie+r4gi5cg7yxcrNDAFz8PHDx88DWXYGbnyeRq2KITowjMiGa1RvXsHzdSnzC/AhbHsHqlNUIxjYOzNPWZba2DsInSXYyOCE/meSNkFiJiZVdL/9A0BD+xdB0DAdPF+UgKJqyrZzsEIRBThYVcurUSS6cL2ZDynpOHD3GrZISbl65wv1btyg+fRrBGx7cL+XSxWJycnYjCFdZkbgSe2cFCldHtmSms35rGrpmhjgvcWdpiA+O3s5YOVghTIFN2zcRnxjP2g1JhEWHkrRuNVevXyYsPIhTp49zJD9PzMW9cI6TBYcJ8vcmJzudByxCEJrIytqMcB5xxfx/g6b2PCYbfMWISklOM7H/MILQRLVLK0IqTP1xKj/N/5nQmFAqvIY4ePIwu/J2syZtLa0GBaxP30hm7i72HRX1mdn7culemEZm7m56Fmxk/dYttBqcoH9mDJErV7B9Ty79M6IYnubGy7/pMjzNjdEp1jIDsTf/KONfmjIy1Yndhw6TkZNLytZ0Bn4KZvwLQ978ZS4j/3Rg6Ptl9M+IInWH6H9Ym7mTFsNCKjwHqHWopm+2uOrjFR5Ou06e0jxVKRuC6mwfk5N/mO05e7B1dxbpTg97UQfvLcqShOnS50nZhv4XyUxdhyj5ahLTm4QuGUDMWzhL/NzpSKb8bOU5VT3Hf5QTCUIKejrfYaD3A7ra36Kr/S0Gyh4D6Xq1eV8gskfSSr14qbXg6z8cS1dDut/nzEcKCks1nG3ElX07w/kojBf84TaORn/c52I8918+b2eD6Swxn4eP1UL87dXxU2jgbbMQJ1PVdKdU3MznKNmIXPwcRXO1IOzA2WQmjkYzWfL/kfaWwXGd+brvqtpVN3VvTu3ZdWb2ZM8kGSexE8d2zCCLmZmZmZklg2RmitmWbZliZogxllEmyWJmllqyZIyT+d0PC9RKMrvOrvPhrZZare7VS0vS/3kfstcmytuMMC+T34Ed2UwuCKKRfNRAXacYqQ30JiqDvq7u1xgYfIuOzgTmzPk7OvoTmKf5D2bN/Tuz5422gs+e9ynzND9j7vxP0dD6HB2dL9DWHsesWX9FEPKZO/dTTE2noKcjgjo7Gw2cHXVwsdfGz9OU8CA7ggKscfMwwMBkEpra45mv9RVWNnNwdtVlFJDns3BRHN9vXca27atISgojOtqfBQuSyM1NZPPmldy+fYFly7LIyUng+vUzXLlygtBQTxITQzl2bJ/CVjx/fo+2tjrKy59QWfmMpsYaVAM9dHa0MKjqRTXQw80bV7ly+TytLQ3U11Xx9s0wzU11VFeV0dPdzpvXL3k51E9/XxeDKlHz/vObEV4O9MI/P/Du1UuqykqofPGcB0W36WprVhqMy0ueUlPxgo6WRkXmUvb8GaVPnyjSn662Vgb7emmur6PyRSltTY2Kp0GWJslSIPVoU/nr8qAvsw7yzr8MEuTHy2ZsmcGQGY2utlbFFyEblvu6OulsbaGrrVVphu7t7KCjpZnG2hpUvT1jjN/yrXoTtsxSqIOfD2/fMDQ4gErqfHj1apj379/y4cN73r17w6tXw7S3t5IvCCxYkENGRhpr1qyipaWJV6+GeSdFvcoFdup9EbLcSk5s6uvqpL25idbGBtqbm+hsbaGjpZlf370eY2aur67gxtVLHDl8gIK9Ozlx/AgPim4rjc+tDbW8eani7fAgI6o+BTz8/GaEX9+/4Z8/v+XX92/GsBPqpus/MkTL5mdZfiR3SKiDja62ZloaammoqaShpnKMVG6gp5P+rnZFLidHvMoftzc38PjBXaUn4sKZkxQW7ObC2ROUPH1IdcUzLl84yYkfDnDxwmlu3rjC1SvnWb4ij/sP7nD/gdgTIfcTDUzw4fudW8lfuZQtO7crO8J1Fpdom7+Og8cOU+X4RBmKkjKTyFiYQUR8OAnp8azcsIKN2zcgHIf4tDh2HdhJfFocm3ZsJCDcHyNLQ7QMNRFOg6mNCa4+LqxYv5zEjAQSMxIQmsCYa/gEe1OAP4k5Kdi426PBAyxcbSj1V9GqvZXwlGjCEiOJSo2lY+4yqu0fsv/wPgoP7WPbji3k5uVQZ3GJJoMDVDkUY+PuiJmjtRK7Xm3/kArXSuy8XXAL9sEnUixdq7W+rvREJC7KVECKqZM14UkxinQnKTuNJoMDVNvfZ+m6laQvyqbe/AIJ2aniQGtze3QwdyhWnlfuKbDwccbQ1UbZiZ5va4KWvRnaDuZo2Zsx39ZEkRJb+3lIqUwOWPq4Ye7lRrX9fXTsralyfIKRqzNmnu68EQTMvTwUA7HMJFAmwOPR9man0MAxw7jct1DlUKwwCbgLY3ofaq1vUm9+TgFCssRIBgnV9vcJTE0WWRhBoMb2jtIKLpumZTO8wjpIMa71ZmdIycsTwYPJCerNzpCxbJl0f74CUurNzxGbnaPMKtX2D8kXBKIyMsXjd3wC4wSqnJ4RlpIqeh+kokJGBEW+5BQR9seD///lEjsg6nnh0014RtIYdsPnt68pRcHKcipR5tQuPjY6ZMxzlvqrCIqPIDQpmuCkaPzjwvGMCsIjMhBnjuPMccZTh4WvC6Zejhh72PMxIwgf4GNGcAhwQwCcgjxwDfUmIDaEiNQYQhIjiM1KJCw5Cq9wPwJjQojNSqSO8Qimtg7M0NJh8lwNacCTmqk/kn0SXYyaqmUz9ehgZWZlTe7CBUREhrBgYaba4FKAIBxHOC5q4FOz0xGMRWZi+97dCMaw+8ABdhQUYGFjy7Zt27hy+SKXLp6n7EUJ9+/f5eLlC+wv3IcgrCc6IQZ3Hw+279lBUkYKodHhCM7gFxKAvoUxCVlJOHg7M1VjOtautmiZ6CBcgxVrl3Pp2kWu37zKorxcXFwd2LlrK1s2ryck2J9TJ3/g1s2ruLjYiEVwQh+R0QF4+TgSFOJJWkasdF4eS+/pPKIMRx4wC9WG0tOIMq8C8RwGg4OrHZmLMjh1/iSl/ip2F+5m887NrN28npy8BSRnppKbv5DMhWKrYqPRYXq+i2ft5s10zchiw9atHDx2jK0Fe9l/7Ac6Zy2g4IejvP7zLPomhqD6yo3+r/0Y/MKJwXEOHDl5kuG/GbDvh6MMjPciMz+PztmLGBznIBqtPzWjd3IU3VMTGRznQM+UOGpsbtOmuYGcjVtIX7NR6q0oodRfRb35OZoMDuAVFUWV4xMs3d3FbGy7u2IOt/MLGo2PUuVQjGCMGMc3RZIwTZdAp3ItNTFqxr/F3HnTEITHuLnZYWygqQbKbuHm4yR9XiiBhuV/ONDLy8LoWyyNvsXS6BvMDUR/hLGeuFtuavAVTtbTsTT6BgezqVjpT0IQNmNnONoLYWf8x16GObM+/xevWSjd/hFT8hvQYTQ6wAfbziPUfpS1cNf/mkj7eUTaziXOSYcQuz9KdhJBk4/VHKJcDQi0noMgnCbW04BIVx0EoQB38xl4WM7B02qumqn6ODL4srOYgbbGP9Cc+xnTp/xvzAy+HXPsc2d8hu78rzExmoqZyXSMDL9DV2ci87UmoKEpsQ7z/oGm5jh0tL5ET/dL9LTGoa3xGZpz/wt9gy/R0f8CLd1/KOuPzoWe5nhsLWbh5WqIr4cJgpBPSJAtbm46TKFMiei1tZ2Nu7suwsdgz2np+9+StzCO/XvXk50eTUJMIMvzs8hMi+X0yf2cOVvI2XMH8Q9wIizck+ycOJJTwlizdiG5uYlcvXqazs56WlpqKC97RmNDDb09XfT2dCk77PJufWNtDbeu/UhPR7vS6CynJjXW1jDY10tXWyvlJc9pqqulpbmel0P9VJSX0NHezOtXQ7S1NtLSXE9NdTk/3b5OW2sjlRWlNDfV8fBBEQ311fz6yzuGXw5QfL9IARuvX6qoqyrnl3evaW2s48nDe0o86FB/j7IjPdDTyauhAd6/HlYGc9lgrN5ePTKoUsCGLGeS/RRyqpIMNmRJlMwwDPR0K1GpNRXldLQ0KwlQMnvR0dJMb2eHAjDkuFpZbiUfl+ynkMGEfN/LIRWvXg0z+FKFStXPy5Eh3n94xy///MD7D+8YeT1MRW0lC5csIiYxFqIFSn17OXPpHN2qXl6+GVZ8EepMzsigSkmSkoFFV1sr9dVVPCt+xO3r13j+uFhkW/p6aG+q581LFe9fD4v+hIEeDh85QMG+Xew/sIcrl8/z6N4dyp8/obOxnsGOdlTtbbzs6uTn18OKdOnD21fw4R388l4BEzKgkBkIGUjIsbCyjGmgp5OejlYFSMj9DqreLno6Wmmur6G6vJTykqdUlZUo0bGdLY10tTbR3dxIW2MdHc0NdLc109XaRGtDLbWVZXS2NvH8WTGXL53j4YMiLl44w8YNaxDa4MfL53j88CfOnjpCZdkT1q9Zzt2frnO/6CZbv9/AD0cPcuP6FQ7sLxCTjrTFwtKkxHhadLazZ/8+OmctICEthTLPZmqtbyra+Gr7hyRnphKZEImbrxvjqSNvZR45+Tl4BXpi62JDaGwQC5Zls2xdPhmLUgmJCeQTutA2no+wHmxdrTCzMyY1Nwn/cB/8w30wstJnjs5MPAM8sHezx9nXlQq3atwDPfEO9aXcvRZXf3de+HQTn5lIYHQwjcbHqHCrVgbU9VvWsXTNUrWmY7EbwMLRhhq7u9RZXsE3Ikh8Py7lBESLci3XIG9qbO/gGxVMu8YqqhyfUGdxCd8osZSt3L2eKscnpC7KUv5fBidEkrMyj6j0BIISo6izuIRLsI/awP1QMRizUFAMv7JcSJbclHk2Y+Bqp6bT76TcoxEDVwcqXCux9PMkX5IhyeVptdY3MfN2w9zHnQrXSu79loVQi22VY9vlSFT1ngXlc9s7+MVFU2f1I/xJICorUwSQEpioN7+gnE+ZAaixvYNLRBiukeHUWVyCjwTl2EIz0ojISB/tiZBYCJl1aDA9JQIJCUyk5+eryZlEuZPYaC0CmfjsbAX0xGZmKgAtPjubuKwsYjMzlQb28ORkNVlXrWIq/61JWt7x/+19TuFj2QhrxIQzWVb3P12eUSF4RYcqn/vE/p7VUD+OgMRoSv1VBCZEExAfhV9sBF6RIbiE+mMf4IGVnyvW/m7Esx4rP2c+pQ0zHwf+TB9CE5h42WHmZY+hqxXCZbDyc8bS1wkzL3scQjwJSInEMdQL53AfXCP9cIvyxz1CvPWKDkSYNk9TYhdkX4SUoCMnNikxr3I3BNLusTjYWNjYwjaB1WuWiUNSiB9xiVFk5qRKw3WBOAB8pG5MXk54QjyCNlg5uWBgZkZyagpnzpzixIljXLhwjguXznP12hVOnT+N8Als3LqJc5fPs2HrJtx8PMRd7Y9g1vw5WDjaYGBtLA2gI8jleZn52Wzbu41V61eyd98ugkL8cXK2Q/gU4uOi0Jw/h7jYSNLTEgkI9MTT2wEXN2vmzJuCjZ0x+YJAWIQvsr9BQ3Oa2LxppCEBCXkIOy+dw0JpQD6CMA5ikiLIXpTJ4mULyV+Rx7bdW9m9fxdlXq3k5i0gPCYC3yA/Xni34x8cQkBIKAEhocQmJrF282aOnDzJzn37aNbfx/b9+zhy5jTb9+9jcJwdqq/c6J0Sw8gnOgxM8GHLzu28+Y/JDP3Dhld/nc/QP2zYtm8P67ZvY0fhAV795zxGPtESOya+cKLnu3ipfO6YkjZRZ3mFRqPDSgRZqV8/LTrbKfVXKY3UnuHhVDqXUObZrFBrQhWUu9cTFh6ItZ05/xj/GQpr9SfJXK1cTx8QhFuSdK5Jur0lXV9S0pckf/KP9GM04nU9v2UgdHXF4dbGXGprNv4WW5OJ2Bh/g5WhCCSsjcZjYzwBE21xqLU3FodUF1N1VuCPwMmor0Br/vgxw/z/6XIxnYW72Zzf3e9tPIUwm9lEOWgQ6zyfZA9dYmzmkuisTayrLl5WMrhZrfz+2OpNIthRl3hPEyLsNQmz1SDOwwBByCfQYR6CsAsn42nYG0/F1nCKBJTyEYRtGGtPwFx/tDNCT+tLdDVF9mXenE+ZP/tztOeNR1dD3UeyC03tr9HQHM9cjXHo6ExAS+srNDXE86g1R2wFN9D8HEOdcWhpf8p8nU+Zrz2azmRkPAETE/F1rSymY2I0CVODyQhCIW6Ouvh6mBDsZ014qAOBgeb4+Bjg7KyBnd0snJ3m4etjQGCACf5+RizIDEYQnrMwK5ytG/LYsGoBqXEhbFiZz4ol2Xy/eTnbtq/ih2M7Wb0mh70F6xGENrZ8v5Rly9NZvWYBly8fF03VTbXU11XR2tJEW0srdTW1qHp7FE2/3Jvw043rNNXV0tfVyYtnT+lsbaG+uoqnjx5y+/o1Lp07y7PiRwz2SYVzql4ePihi965tvH0zTEd7M08eP6CttZGHD4p4+KCIjvZmOtqbOX3qGMePHebXX96hGhDjXhtqKulsbWKov4fq8lIlDrai9NmYfgB1Xf3IYD8/vxkZY1yWI1dVvT2KmVrdgC1HxqqDDvXUJhkcdLW10tHSTEdLM11trVSXl9Hd3kZvZwfd7W1K6pPcUt3a2EBHS7PSEaHeZfFHcqo/AhEDg/0MDQ/y9v0b3v/zZ17//Iah1y95XPKEDVs3UeqvIjoxFicPF5asXcHz6jK6+rv5568fxoCVYdWA0kshy65eDQ0qwGhYNaCU8/V1ddJWV0NPewsf3ozwdmSIkWEVQ4N9XLh4hsJD+zh95jg/3bnBk4f3KHv2mPb6WlTtbQx3dvKuv58RVR8jg/28GR5U5EzvXw/zy7vXIqD48I5f3r3m7cjQ7xiJof4eVL1dv5MsdbQ0Kj/37vYW2prqqa0so7zkKS+ePVYYrYaaSgY62hjs6kDV2U5/eyt9nW0MdHfQ29FKu8RW1FdX8PTJQ0qeP6autpIzp4+zfFkewnK4duU894uuU/L0PkcP7eXksUN0tTdRXyMm+Rw9uJ+uGVncuvYjeQtyadNYQ9f0DNrnraBVews79uxWJCfhsdGK/KVZf584vKUmEhIVRmJGIkmZSQRHBROfFk9sSgxGloYERweQtiCZpWvzWLYun+TsBKyczPGmkLm6s7Bzs0bLSAMXH0ecvR0Ijw/BP9wHIRlMbY1wcHfAQUoy8gn2wTvIWxm2lq5ZqkirYpJFyY0si1m7RYwyrze/IO5QS4xApXMJLr4e+IUH4R7gTUh8JDHpiWKPk+kpBRTIw3GDyQkqXcoJig1XWPta65ssWruM/A0ricxIxDHAU3zeYB8qXCtJzMtSBt1a6+sKK6Gu5bcL9hFZAUnLL3dEmHg6YeTugIGr2A2h42hDmWezkpwkP16WYdVZ/ajIjyx8PaQI+frROFMJTJh5u4lflyJc5eNT/A1y47PtHaUxWvZMNhodFlu+LS4RkpKsvA91f4R69KpvYjx+KYlj0pnU2Qy55VpOX5LN02mLFo8ChwULSVmwUGE61JOZRtmT+8RlZY16IyRQo96XESD5PNWTmeR0pD8a9J2iYn53nz8FOIT6Yc/pMffbh/j+z8GEX//oa/+LY/jt8o6OwDsmjPXE4xYeiFOwLzYB7lj5uWLp64Klr4voYR0BU297saCxCYw9bTH2tMXAzQoTLztsg92xD/XEPtQTz/hgIhYk4RThg0uUH24xAbjHBsJjAffYQDzjgxEmzZwzCg6ED+Lu8Seyl0EyVyvGarE0ThCa4LRA5sKFuHp6ERkdJQ1Ym4lNiGTpisVkZqcRnRDF6g2r2FmwA0EoIDE9GWEcWNjZMGv+fDSNDJmvp4cg9HHw8CFp+GhCEJazZt1qklOTWLV+NVt2fM+JsyfZtW83ju7OzNaciyC0MXnGdwhCG/P0tST5ywfm6GsgfATT5s9A+AiyFmeRlJ5IZnYaWTnpODjaYGJqgJ2tJV6eriQmxJC3OIe9Bdv4ftsaQsK8GY25PY4gXMbCSl9t2CxjVF4j3ycBJeGadB6uIcTDXkFg+ap8Sv1VLFm2GMEYMrNFQ1FWTiZLluXTMWcJq9asFBs0V6xi9foNbNm+g83bRDkT1wTaNNbQrLebddu20jslhsFxdvROiWHXwULl4+5pybz539MY/psBr/88iwPHj7LncCG7Dh3k8JnTDP/NgOG/G9H3bRgD473EuNcJPjQaHxUpQCkxodr+vqQ1PEqt9U0RQLiU4xYWJpqikpLwi4mhwrWSnBXLKHevFZOV3oKXtyt2jlZMmTFJBAwfSSDiIxlANDHakL6L0Q6OEVydrNGaN1UCFKIkytDaQDqn26Sh/o9BhCDkY2M0ETujb7GXhlZbowlYG43H1mgC9ibfYKQhSnDsDcTh2snwj5kHJ6vfy5BMjP57v4S8HE3n4moxH0eTOTgZzcLNfI70Wn/8/VFO84lx0iTGYT5RVrOJtdcgVpHwyCBiVJbkb6tJlIs+4XbzCbaaQ5jDfKJctQhz1cbdXAQe9sZTsTGYjI3BZGyNvsPBdDoOFqJh2dZ8OtamU7Ey+Q7NuZ/94THp60xCT3cShgZTMDSeiqHxVPSNJ6Ot+zW6uuPR1f5KZCLm/wN9zXGY6I7HzHACc2b/RXkOTS3xXBsajKZc2VjNRBDWY246DWPDyZiZTBfTu4RCaZ3HxmYGVlbTMDefgrXNVJxdxJ+Fh7s2aSm+CMJyEmK9EIQmtm1eTmykH4uyU8nNTODs6UIW56WwecsSduxcRWZWFEbGs4mL9+dA4WYW56Vw9Ohuysoe0d3VKhbEDakYeTnMyMthhVmQI0pfvxzi4d0iKl+U0tPRTnV5GTUV5Ty6d5eSJ4+5f+cnbl+/RmtjA93tbZS9eEZ3VxulJU84feoYRXdu0t/XRUd7M22tjZw/d4pFC7M5cfwIFeUl3C26xYLcTOrrqvjnr++V3W9ZllJfXUFnaxMDPZ3UVZUrxWSyBl6ODB3q7+H962HlmN+ODP+Ojejv7hpTDKcey/rh7Rt+ff9OYShkQKHq7aG7vY22pkaa6mppqKmmvrqKwb5eRcI01N9Hc30dTx89pOz5M8pLnlNfXUVfV6cim5KN2OrFdjJYUWcnXr8aZmhIxcBAH0NDKt68ecXb9294/fYVL0eGqK2vYfP2LcSnJBAZF0VkXBQHjh6kZ7CP1z+/EX+Wgyp+efeWSpdy0aw9/JL+7i5qKsqpqShXvB6tjQ3K+1JM2L1d8PNb+PCOwb5ufv3lHUODfTx99ogrVy9w7vwpbt76kaJb17n/000qnj6mqaKc9upq+ltbUEmATk5jklOafn4zAr/+DL+8V4DE+9fDvzNgy8lOMqCQjdd9Xe1KcZzcXVFe8pTKF8+pqXhBXVU5tZVlDHV3MtLXw6v+XoZ7uxnqE1dfZxttjXU01FSKHonmespePKOivIQ7P91gy+b1bNq4hvPnTnL48F4ePfqJXbs2c/7cSZ48vs/TJw84e+Y4p07+wLEfDrFntxiXevbMKU6dPM76dWtoMjjAtl076ZizhCWrVpCem01KVgZVjk/EodLyChWulaxcv5qla5aSlptGak4qCekJRMSHE5sSQ2xqFElZ8SxcnsPqzSvIzs/AyskcQR+0jDTEslZrmK09A3t3G8LigolLi0YIF7/uFeiFvZs98WnxeAV6YWJtQmhMKFGJUVQ5PaNnShwZCzNIykwiKDKI6KRo1n2/jk07NrFyw0rSczOVYdndVxz2vYL9qHIoxtHLlaDYcHKWL8bZz0OR5MiSpoTcNGpsbuMTHihuwFleUXb0G40Ok7d+BWGpoifAJdhHGXDjF2Uo2vx8QcA6wFMZ9OXBusqhWAEE8uBb6VJOHeMVL4R6N4QsTaq2f4ilnyc1tncwcneSgMMLBWCYeLpg7OFMuXs9Jp4uo4yHkrBUMvq6MpNgc3s0XtXsDE2GB4nLzaJVewstujtp1tutJFEpDIHVj2N6Nqocn1BrfR336Eg8Y6OVQT4kPVV5z3WSJEnpiFBbMnjIFwSlSFC9qE5dchWdmTkKgmQ/hNwNIa3w1FTCUlLGRNaKrES9knCl3vnwr9iIUn8Vxlwb25guLYfQgP8xiPCOi1LSmZTXVwMT3nGiV8MtMhQ+CDxnOu7hIawnnnjW4xTqj32QD7YBXlj7iWyElZ8r2hTxJwb5lDbMfR0ZRxNmPg6YezshDIJQBHZBnghv4SPe4hTmi29iBK6RAbhHB1GENt7xYXjHh+GTEA4ICAqAmC4DiUFGk5qkHeSPkIbnD9LQJ0W7KoPOBwQhn+xFmaRlJpG1MIPcvBzWblrD4eOH2Fmwg/iUBMJjIrB3dUYQRjC3tSUwPJzw6BjGS+v2hAAAIABJREFUSkI+IHwC02dOQ1dfh+93bqXw6EHWbV6PqZUZX3zzFfP1RNAwafoUgmPCmTJnOoKwnK+mfi2BnQfIfo6E9ARyl+Ti4GqvJs9qQ1dnPrt2buXOTzc4dLCAZcsXiu/ZW3xMaLiPtEsuF5Zdk4adI/zlrx9L50AearcxY+YkaSh+jCDUERTsi3AEEhKjWbpiMaX+KjKyUklIjGFRXi6Fhfs5deYkhw4VUrB/HwcPHWHDxs2sXLWGdZs2KwYg9T8MOXl5rNm0iaXr1tKstxvVly6cuHiBl5+a0DslhoPHjnLy/Fne/MdkXv11Pi8/s2D4bwaMfKLFnh+OMDDei465y2jW30fHbFHmVO5eC38WRD2nzW18UzOps7xCGVM4jzUNJieUQqFy91pF4+rMcUr9VQiPxWsnOzcDjfmz+GbSVwjrZdDQJzJGq5E6A/oQjoDcDSEYy36IJgShjjUrFyF7aKbOnoQgHJFYr8eMxueK18mseWIqkJ7e6KBqZ/Qt9saTFCAhCPnYGYzH3nACzsaTsNH5CgeDiZjN+a3UZpSJ8LLX5o+Ga3FdHvO5rRTrqr48rMXvdzfXwMNyrDQpwHoefhYz8Tadiq/pVPzNpxJqLTIiCQ6axNprEOOiQ4SHPu62c/itVMpFkkVF2GsTYj0Xf8uZBNjMJshRA2/rObhL8akOJtNwMJmGs7kIHjzt5uNkPhM7s+lKD4SuxjgpjUm8hufO/mP50TytUaA2d/7n6Ot/janxZCyNxZZqE93xGGh9gbbG39HSFNkJHe3P0dP6HD3dcRgaTMDY6BtsrWcxyu4UIPwbIpBQUsyKMDL6BnNzObDhOX7+Bvj7GSEI+YSH2khAoogVS1M4uG8LK5ZksnJpDsvys1i9eiFbt63kxMk9bN+xkphYX3x8bbGw1JT+PjWxceNS7t+/TltbneR1qKGzvYPXI6+UpCF5/fLuLdXlZVSUltDe3ERdVSUPiu5w4cxpnhU/4vnjYp4/Lmagp5uK0hIe3L/DQH83zU113C26xZHDB7h86RxlL55x+9Y1errbOXH8CBs3rOHM6eM8ffKQjPRkzp87BXxgZLBf6Zfo7+5QtO8vB3pprK2iu72F1sY62psblG4AOdpTHETHRrbKTICc8jTU36cADfXHvH/9il/fv1MSmNSTmGR2Rn3wltmMno52OltbeFb8iKJbN3l4t4ji+/coL3lOZ2uLIo+SgcMfAQj5eOXHvhxSoRroY3BwgFcjL3n9eoSRkZcMvlTR0FDH/sJ95C7MgfUC4ZFhLFq6mPuPH9DS1gz8qnRsNNXVKsfTUFNNR0szRbduKl4SuSW7tbGBvq5OWhrq6ZIYoI6WRmprKvjnr+/p6mylpPQJFy6e4eqPF7lbdIsHRbd5fL+ImtLnNFdW0FZVRW9zE0NS1KsMEF4O9DIy2K+wEbJXgg/vxnglZBAhAw+ZkZDbqGUAIV8PcrqXLHWSTdaqznaGe7t5PdAnAomBXob6xFSk5rpq+rraKX1aTHnZczo7WmhrbeTc2ZMsyV/I5k1rEcrg3LljCA/gp5+ucuL4YQ4W7uXA/t2UvXjK/n27uX3rGidPHGPXzu00mJ6if2IQO7ZvpVV7C0dPHGfvwQPikCcN0fLOfnquKHWJTY7HO8gb3xBfshZnEZMcQ1hsKNsLtuEZ6EZEQih5qxay9/Autu/7nuDoAPAXREl0Okya+Q0zNacREOGLT4gnXkHuYtFcGwRHBePk6URKdgo+wT58xFtcvF1w9hIH5azFWSRnJdMxO4/0Bek0Gh9ly64t9EyJY8uuLSxZtYxq+/s4e7pS5fQMj0AfMbLWyxVbN0ccfdxoND6Ge5AP7kE+yv/Davv7NOvtVpqFxQH+/phd7rDkGCLSEwiIjyA6K5kau7sEJUcTmZWET2woASnR2If4UulSjpm3i2JarnJ6hpm3ixIja+rlrPgkKtyqRRZCKT5rR9/Ffkyvg7mPOzV2dzH1clW+z9zHnQq3aky9XBUzdoVbNVWOT7AN8RuVLint0TeV4bzW+rrS3N1gcoJm/X206O6kRXcnSYsW0aKzXWQkjI8q3pha65tjE5JkUCSZvT3iosfIp+Q0LJmZiExPV0zWSsGc1Y8kZucoTdbq4EE5d5KX5bf3qZvC5bJceQWlJis/QyWtSu6FkIZ395jYMf6F/8myCfTBJtAHngv/mn2QGAj1OFc5njcgOR6f+GgFRHhEh+McFsQH/o3HzBZBRVgwrqFBOIcF4Rjih32QD3aB3tgFerOeeJw5zmweYxvkyWwe8ylt2AW5Y+3vhqWvi+hl/QCOQV6MownHIC9cIwPwig7GOz4M/4QI/JIiCUyKIiAlmpDUWDUQIUiykz/JvohBSYKi3hUxIg10UgfCdKBOQBDqWLR0IcvWLiUiNpyQ6BAEAfYf3c+p86fZd2g/+w8fYMnKpdg42BMQEsyqdWslsJJPwf59fMwICxbloquvg5AMYdHhbN+zg627thEZF4W+qSFTZ08X2QfJpKtnbsR8Q9Fcas15Jsz8Vhw8hefSQN9GUGQQbr5u6BrpIGjDxEkTcHCyJSs7jVWrl5GUGMv+fbtEEDFOHGoPFO5i/YYVWFgaigOP8EECJqelgXd0R/zvn/6ZUW/EEaZMFoHMtKnfYm1jRkZ6MqvXLFculEULc9m0aYNCO+7dvYfDhw+zbNkKNm3awurVa4mMisHF1Z1S314WLsqjTWMNC/OXsHj5crbv3cuOggLWbNrE8N8MePunb3nzH5MZ+USLt3/6lnf/PoF3/+sLBsfZKZ0Qr/46n5efmqH60oWumTmovnJjYLwHHXOWKDRquXstrVqbaDI4QIPJCaocihVdYqm/itE2xnblF+jTiV+LO0TBsHb9KoTVYGljSmxStHjNfCJfTx/E2/ESKEuXr6sy8bqTpGm5WYnidfdv8jV4RLpGjijn/Mupn4wZcvX1x2Ni8DW2xpNxNJ6Es+kUnE0n42QstlM7GE7A0ehrfKyn42I8CVfjKVj8wcAs+wi8HbRwshoFB9MmiaVrZoZTfzfUqy87w5m4mGvgba2Nt7U2XpaaeFmOTWwKsdciwkmbcEdNIhzmE+WkRYKHHmk+xmT7mJPiakCcqz7R3kb4S5Gs4hrLwMS5GhLlokuQzRx8LUd9Hc4mU3Ey/k4CEt/hYPIdjqZTcTATl6WR6IMwl4Z/J5s/NnrLa8r0vzJjzqe/u9/c9DvsLKZhY/Yd5gbfYKQtAg0zo68xN/4Gc+NvMDOcgKnhBCxMJmFlNgVBuKUmabyFseFkrCxmYms9B0vzGb97DRfXeQQEGhEQYIKnpy52dnNITfUlPS2IVSvT2bplOQV7NrL9+zXs3LaO7Ox4duxcw67dazj6ww5+unNO/BslFCIIfWRmxbBr13qKi2/T0dFAc1MdL0qfUlH+grZWUa4jy1zam5t4//oVPR3tNNRU01hbQ2tjA+Ulz3lW/Ijq8jLu3LzB3du3FDnP9WuXuXTxLDdvXCUhPpq7Rbf44ehB7t29TVXlC1QDPbx/94pnTx/x6OFdHj28S8HenVy6eJb2tiYFOFSVldDR0khvZxtNddUMq/poa6pXdqKb62vobm9RJC9yC7LsiRgZVDHU38eroUHevRpRfAB9XZ0M9feNaZCW+x/Uh3k5xnWov0/pgujt7FC8DyODKsVf0FBTzZ2bN3h4t4gXz56OiVBVj5GVU6PUZUwyCyGzI7KMaqi/D9WACHheDqkYGhxgYKCPrs52Ll++yJIleSSnJhEaGkx2bhbnLpzl4sXzXL92lSsXznP14gUunz/H2ZMnuHPzBi0N9Yq06fXLIcpLnlNdXkZbUyP11VWKgbyprprq8lKeP35IRXkJ8IHunnZKXzzl9JnjXDh/mhvXr3Dn5jWK792huuQZ1SXPqHzymLqyUob6uhXz9GBft9L3IHsg5EI6GUh8ePtqTMO1HP8q+yNkNqKrrVn5mbc3NyjN1wM9nWN8Ff3trQz3dvNG1c8bVT+vBvsZHuilt6OVlvoaqspK6Otqp7+vi+JH97h39zb37t5m29ZNpKbEs33bJk6fPsKOHRu5ePEkhw4WcLBwL7t3beX4sUOcO3uSttZGnj4pplVrE7XWN7l65RLdUxNpm7+OQz8cpVVrE9/v2kGNzW3aNVZRY3NbKXNbvnYlL7zbCYkOIT4tnuSsZJIyk0hfkEZOfjbufm6Ex4WRlpvK8nXL2Lh9AxkL07FytEQ4DjrG2mJnRDqkL0gjINwfB3d7hF2ga6JDSHQIbr5uJGUmEZUYhZahFp4Bnsr/3aTMJGpsbishJUtWL6FNcwMFhwto09zA6o1rlR1uFy836s3O4OzjjpO3G9X2D3HwdiU0IYrIlDiqHJ8QkRpHhVu10kLdZHhQiUytcK3EPcRX8YS4hfoRk51CXG4aGStFKU50TgqRWUkEpEQTnp2Ec0QgtkHeyvBb5fQM2yBvLKXEJmOpo8LYw3E0VUkCAbpO1jBdGC2Jk+Jf5Z6GavuHmHi6YObtpgAQUy9XEUCo9TrYBPuOSrqkgV8Z7m1uK3IimYVoMjhAs/5eWnR3krhwoQIoxDZz0RitFMrZ3FYarNVTkiqdX+AVFyMmNMmFdGqSpNFG6+sKG5GQk0NCTs6omVv2XqinR0kgJTw1FdwFhVmpdC4hMj39d49VEqzkBmu1Ajr1hmoZUMhJcf/d0ueWmJDJx7zlI6z9fRnhY3g79ntdI8PHSph8exUwKEusQjPSCEpNHi26k0HNb9Kh3CLDcYsMxTUiBNeIEFzCg3EOC8Ah2BeHYF92EUw6yzHnMs7hfqSzHHeO4BjkhWOQF26hfnhFB7ONcHzjwghMiCQkNRb/uHACEiMJSY4hJDWW0JRYQtPixI3k2dp6aBmZisPcREaL5+SUJsUfIe/Kl0kDtTzofZB6FPLJyMskKDKI5KxkNm7fKA0/daTnZJCzOJfN27cgCFVkL1zA8pUrfjMcVREWEYqHlzup6SkUHNxH9qIcvPy9MbYwYca8WZjZWGDrbK8mkcnn//nT/ycO8cayp6NIHFiEa3w7azIaehpo6IkeBr9gXxKT4xCELmbOmsruPds5cvgAgUE+JCbFIOvyd+/5npBQX+ZrzmTO3KkIQh3fTf2ayVPGIwiX+ezz/5SarNukHfZCBKEAHZ05CEIVAf5emJsZYqCvRYVbNYcP7efokUJK/VUsW5rP5k0bOH7sKN1TEzl4oJBjR39gzZp1JCQkiVrJxGT27S/k7r0HPHhYzI/XbrB73372Hijk+u2fuFtczJWbNxn63IqRT7QY/MKJl5+a0K6xinf/PoGB8R70Toqgd3IU/ROD6JkSR++UGFRfutA5awE938XTrL9X+UMg/+LU2N6hVWsT9eYXqHQpVy7MGts74o7PQpRfJmEXVDk+ITI1kfS8HPwCvElLT0QoROyDECTGQTbjj5OuLan9e+Jk8VwKy+X7riEIz6Um6zrp2tiGyD6ALB+bMPXvowDCcBKmplOwNBVbp52Mv8PdfBoeFtPwMJ+Ku9lkPE0n42U2BW8zcYc7wGoWroaipCncSZ8Aay0CbbSVgjYnsxmM9Ui8xVhPZDbUm6ydzEZZBht9URrlbDYXD4v5eFpq4mkxDw9zEZh4ms/G32ouAdbzCLadR7ijFomehmQEWJDmZ0aiux5Z3makeBgR6y76HLyVTgh1tmQbQdaaxLoYiCDCbh4eJuL7stObiL3BJByNpuBsMhVHU1FCZSu9V1PtUcbG0uhbrA2/xcl6Js6WM3CykX0bj7GwGZVzTZ/9d2bNHwu45DZwB5uZuNrPxdlmFvYW07CQyuZszSZjbTYJS5OJWJpMxNZ8Kg42M8V0qEIRPFqYScdmPQs7tdfTljomBCEffYMvsbOfgYPDHKytp+PgMI+MjACys0LJz0sgKyOSHdtWsW3LavbsWs+6dXnk5aeyYGE8ewvW86j4R5JTQhCmQ2SUF3n5qezctZbbty/Q2lrNQH8XPd3tdHW20tfbTWdri6Lzb66vU7oYZB9EZ2uLMpD2dLTzoOgOTx4+oLaygmfFj2hrbeTOTzeoriojNCSAXTu3cu/ubc6fO8WRwwe49uMlurvaaG1poLengyOHD7Bl83rOnT3Js6ePlF3n5voaaipe0N7cQGNtlWKobWuqp6Whlqa6alob65RCMTnGU5YyyfGmshl6ZFA1psNBHuRluZMc1SoP8zID0dfVqZjKu9vbUPX20NbUqBiqXw0NKiCi7Pkz2pubaGmop725SfEfqEuY5A4K2WytDiJeDQ3yZmiIVyoVQ71iw/RQb6/SON3f18PLIRUlz5+yft0aMjPTyctbxLFjR6mSWqz37NjOnh3bOXfqJCVPHtPa2KAU6Kl7IJrr62iqq6W9uYmqshc8vFvE00cP6e/uoOT5Y4ru3OTWzR8pK39ObV0lz54Xc/nKeU6d/IEL509z+fwZbl27wpMHdym+c5t7136k+M5tutuaFYZIbpWWJUmyr2Gwr5u3I0N8ePuKn2XvhQQyXr9UKe3UcmP1sKqPvq52Oloa6WhppL25QemGkEGK0iMhgYi3gwO8fznIu5Eh3g6LKXddEuhoa6qnrraSqsoXVFW+4Py5UyxflseWzes4dfKoGKdqDKdOHebK5XMc2L+bq1fOc+niGW5cv8L1a5e5fesGZ06f5Py5Mxw6eICzZ06JpaSSpKXB9BSh0ZEsWJLHyvVrKTi0n3rzc3TOXsTytSuJTorG2cuZoMgggqOCsXK0RNdEB+EDBEUGEh4XRkxyNIuWL2TR8oX4hfqiY6yNibUxZramGFoYkLkog+SsJGJTYjC0MMDO1Zaw2DACIwIJjwsnLTcNO1c7/MP8lQ2wKodiGkxPiUy83m4WLV/E4hWL2bl/J61am9i0fQtNhgdFtiTQV0xdiggmOCZc2R2vNzszRrdf7l5LpUu5YvaVG4QrnUvwjghUa7e+SWxOKtFZyURlJ9NgeorYBWlKZGmt9XVlWLby98DK3wPbIG9lN77G9g4Wvm5KRKq5jys1NreVDgw5nlSW35S712Pg6oCRu5PCSMjRraIXolYBELKMySrQe0ySkXopnBy56p8UR4PJCcUDEZ2dQYvuTvIFgWa93bRqb6XJ4ABRWZlEZmaIJXGWV37nV6i2v493fCxVjk/wjI/BOzFu9PVkz4XcaK34I0bjX+Ozs4nPzlYDEPdHo1wdiuFjQQEqYSkphKWIEbIyCzIKKNRia3/DkMjshJzYJLMSSsGczBr8NyCCBwIgUMVEaBOBg1NYCE5hITiGBuMUFjIWRMhLBhHSz7XCrZqQ9FSK0KbMs5ngtBSC01L+pVfCKzYazxiRqRCBRhgLWYhjiB9Oof64hAeSzGqi2UwB/gpo8IsN4wjuv3u+sNQ4sZQuJZZSfxXhafFEpsUTnhZPdEYigodvIEnp2WjqmYiAQJClKCOMRr02MdpaXcYYNuJTJBCxjYjkaOIzExGEbSxdtxJB2IxPkB9uPh5o6WuTlp2OIBwnNT0FQcgnNTVZGRqMTAxx83ZlzcbV7N6/i2WrlxIYFkBwVDDzdOchCMvxD/PH2ddVTF4S8vn068/524TPEIQC/uPzvyD8v4J0XOf565d/Q5YxmNmaITMq1rYW+AV44+Bow7LleezY+T37D+xm4aIsCZh84OKV05w+9wPfb19PRnYSAcFeJKfFYmVrgpjOlC9KdITLGJpoM+6L/5LOSxEO9lasWS0W2ZmaGCDki6Ueu3Zu52Dhfg4fKuTsmVPcK7rL7Zu3KNizl7b56wgICCIgIIhFi/K4dOkKz56VcPPmbY6fOMWx4ye5d/8h127d5lbRXc5evMSpc+f54eQpESh8E8DIJzq06O5E9ZUbr/5zHh1zl9E5a4GYxDQ9lVf/OY/u6al0zlpA14wsWrW30mh8VEH38h+xNs0NysVT5fiEI4jxreksx8BBNK7JX3/h3YlwXvQvCPFqMiVhRAIQD5Bb0L+Y/KV0HbUxYcp46eMiSTImS1rqEMpk8HFakp8VIDIAY6VE6stY/xssdCZgr/8trsZT8LSYhq/lDPysphNgPY0g2xkEWEwj0HI6UU5a+FnMJMRag0QvCyIc9QmzF30IxhqjQ6yR0i9R9JvX28Z/x0i4ms7FzXwObqYim+FlMQdfaw2CbEVQEGyvQaijJnEehiT7mhLnYUCo7Vxi7TRJcjMgwct4LHCw5jeve41A63kEWs/Bz0qdSViNrd5EHI2m4GI6DVez6TibTMXOaDKKhEjtOB1MvsPBbCre9hp4OWuiK4EMfQl0TJv1CZOm/m8EIZ8Z8/6Osfl3aOuNZ74EKmwspuJqPxcXW/F9mhtMwNrkWxzMpmBrNhkr41EQ4WQzCyuTyZgYfI2R3njMjCYiS5tEQCF6IkxNRPZIc74IFC0sJ2Fl/R1mZpMJC7MhMzOQVWvSWL4ijZzcWDZszGf37k3s27eFzMxYli7LYM/eDeTlp7J5yxKKH19DEC5j76Anvm9vKCzcxsOHN2lsrKSzo5n+vi6GBsWIzbqqcl4O9NLaWKcUfvV0iLvUtZVlVJQ+49XQAI21VRTfL6KhppLi+0X8eOk8T588pPjRPW5cv8K6tStZkJtJc1MddbWVHCws4Pq1yzQ11nL/3k88f1bMurUrSUmOZ+2aFVy9coH+7g6lOKzkySMaa6torq+ho6VRkTLJ5WGNtVW0NtYpKT7V5aVKw7TMPsipSjIwkA3FsqxJvTxONh4P9fcp9/V1ddLd3kZ3e5tSXtfe3ERHSzPtzU30d3fRXF/Hg6I71FSU09JQT1NdLa2NDUqDtQxW5G4LmR1RN3QrDMXQEK/7Bxju6UXV3c1gZxcDXV2ousWY1u72Ntqbm7hx9QonTxxj6/eb2bF9KxXlL6irrebX9+8Y6OlWCvI+vH3DL+/eKklNfV2dNNRUU1tZoTAVN3+8yrlTJ3ny8AGPi+9z8dJZLl85z569O9i4aS33H9zhcfF9bt64yp2fbnDnpxvcvn6Vu7dv8Lz4AU8e3OXRT7coffSAesm3IsvM5GFfZox6Olrp62pnUGIs5BZrGTyoF9O9HRnivZT2JBfNyS3X6i3VvZ1tStFcX1sLL3u6eKPq5/3LQX5+PczPr4d5NdhPv1SUN6zqo6O9mefPiqmtqeDhgyL27tnBieOHefL0ASdPHebU6SPs3vM9u3ZvJSo6lLXrVnDs+CGOHT/MkaOFPHhwj6qqCq5du0p+/mLaNDfQNTOH7mnJrNm0gQZTscm63vwcVQ7FiiG2zuISO/ftptRfhbWTNak5qaTmpOLs5URoTAgfM4KrjwsR8eGk5qSwfN0yFizNxd7NDuEIGFoYYO1khb6ZHhHx4WTnZbF2yxrCYkNx8nQkMiGSqMQoHNwdaNPcgJuvGx7+HuL/K99eUWLkUk50UjQNpqdYvGIxuUty+X7392zds5Wtu7fTrL+P7MW5BIYHExoXSY3tHZJz0sXjt7xCrfVNMvJzFTbCOyJQSSdsMjxISGKUuIMtm5ulUrOQ5JgxXoJ68wui5Mf8Ak0GB3CPDhotVDO/gENogNLmLBuRHcMCxzRpy1IpYw9R4iT7GtTN0nLikImniwgkFC+AyDzIIEI9iUmWH6kDiHrzc/gnxdFofJRm/X006+8VlwQcWrW3iFImvd2SufookZkZSodDncUl6iwuEZSarIAChY1QGImS0WFeZkBkr4N0HLXWN5VzEJeVpXwtJiNjjO8hLC11zPPL8jLlNdRYB3UQIcufIjLSx3RrBCaL8a8vvDvxjk8YUwanfusaGYFz+O8jYR1Dx/ZDuEVFqrEQEXBEUJ5HljGpN4yXezQSkZNNZG4OlS7lRObmEJ6dRWhmBiEZ6YRmZozKriSAw3oBTzUw0cQ43vIR7uEheEaF8IF/U47BPyHqd8ccmhBDaGIsoQkxBMdHE5mSQFRaEjHpyUSnJxOdlqQ8VtAzNkf4MxiZ27Igf6XEOnwY7Yn4s7puXTZXP2A0ralN9FMcQRpyChGEfJx93NEy1sMnyA8PPy8EAVw8XUlMTiAjK33M8JOVncaqNcvZtnsrW3ZsJmthJouXLSI2KYbIhEhMrE1w8XaRhtN8BOEIf/nHXxGEbXwzc5I4IE2XhtGP4fPJXyKMh7+M+wRBKGTizEnI0aGCMEhqehLCRxAbF0laehJu7k6ERgSKAOTPUHBgB7v2fk/+slwCQ7xF4JMRjyA8Z47GNAThOPO1Z+HoYo2jizWCMMjMGVOwsjTB2cmW9LREEuKjyVucy7Kli8nOSuPQwQM8enifkudPuXTxPEcPH2Hf3gJWLl9Bo/FRCgr2c/LkaS5cuMTJk6c5evQYp0+f5crVa9y89ROXr/zIxas/8uqv8+mdHMXREyc5cvwE9ebnGJjgQ7vGKvonBqH60kVMbpoUQe+kCHq+ixd7Ib4JYGC8F9sKC2nV3kKr1iYFRMh/MOTSIDmDuNRfRYVrpXihfJAK5fJBMBc/rrZ/iFAAXqH+ZOWkiztZ46XrZ4rMYI2gpDBNlCJghbcSK1EmmWsvSyBshJmzv5Wur+PIrejiwHmcsT0dvx/kLTW/wlF/Ip6moqQnyGoGobYzibCbTayzWGaW4KZPgMUMAsxnEu9mRKi9FsG2v931z8dI48sxiUbyMtT8ZsznTkb/WhLkajILLwtxlz/Aeh6RLvrEeRkR42FAtKsecR6GxHsaEeuqS5j5LNK8TMgMtiHUTf9379FG/zuF2fA2mYWP2Ux8LWfiqD8Rw5n/hZkaY+BoNEWRNQlCPtb6E3ExnYa59nhsdL/BYM5nuJnPwN54Ct42c3GymI6RnlTOp/MVc+d/zsw5f2P67P9itsZnaGh/gbb+BGbO+ZvynCYGX2Mjld7paXyOg9lUXKym42YzExer6diZi2DCwVJkaZxsZmGq/zUGWl9gZjRRkjiJz2VmOgkDnXFq5+44hgaiRMpAX7z18tLD29uQpUvCILDIAAAgAElEQVTiWZQXS15+MkuWprN79wZ2795AQcFmlixNZ+OmJeQuSGD/gU3s279RAmF9uLqZIQjnOXJ0J3fvXuHp0yLKy5/Q0lyHakDUn5c8eUR/d4ciJ5JLwNqa6pXMfT68o6L0Gffv3FIM0E111Tx5/ICqyhcI42HZ0sWcOvkDZ04fp662kosXzrB71zYG+rspfnSPx8X3ef6smJMnjpKft4AN61fT0lBLS0Mtr4YGeFb8gMbaKtqa6qmvrlC+JrcQy9n/8i51eclTyp4/o7+7i1/eveX1yyFFgiRLheQIW7nETk5pko3WHS3NSkHdyKCKwb5e+ro6lT4IOb61vblJkQO1Njbw+MF9Kl+UUvr0CaVPnyjFeOqA4ec3rxUQIX+uDiJeDw7ybnAURAx2dqHq6ETV0Ul/ZycDXV287Ouj8kUpl86dpaK0hOL79/jh6GFqa6rEcrrXrxTZEr/+wtuRYfq6OuloaaahppofL13k0P59HDt8iMW5Oaxevoxjhw+RtyCXpYsXsX3HFgr27eLuvdscP3GENWtX0NhUS3tbExXlJTwuvs/9ez9x4+olbly9xIM7t7h3+wZ3b13nefEDyp4/obO1iZcDvfR1tSueBVmeJPdAyAlbr1+qFBP265cqhYEYGexXvBLDqj4l8rWloVYBEXL8a3tzg+KX6G5uRNXZzqv+XpGNePWSn18P83poAJXUMdHR0kh1VRlNjbWU+vXz6OFd9u/bTWVFCcIuOH7iIHeKrnH23DGOHT/Ejp1bOHiogHv3b/P4yQOqqssoLn5ISckz9u8v4MSJY9y8eZ0DB/fz/Y7tNBkepMH0FNX2D+mYu4zU7EzWbdkgBoksymHl+tVkLsokIDwA3xBffEN88Q/zIyE9HhdvZ/zD/PAJ9sYzwIOQ6GCCIgOxdrLCmGsYWhjg4e+OuZ0ZHv7uJGUmsnH7BuJSYzG0MCAsNozopGh0jHWISY7BM8ATF28XfIJFb0NCegLtGqso82oVd9MNDpC3Mo9W7S2s37qerpk5tGpvJSdvAb7B/oTERpCYlSqCCPMLtM9bQY3tHbKXLaLJ4ACBceGEp8TiEepHfE4qC1YvkbwgoqSp1vom5e61GDtZU2N7h5DUWMLS45VddXWTcL3ZGbwTopXyNP5NEHfxJf2/Q2iAYiR2jggWk5bkXXWXciXOVfY9yMvcxx0TTxeqHIolE3XtGIO1PFRX2z/EOSpELRVKHKbFmeCC0kjeaHSYZv19ioxJBBAiiGjT3ECz/l5icrJp1t9HZGaGxEZcGOOL+G2LtGd8jOJbUF5XjZUYI3GSVnRmJrGZmWOYDXXjdFia2IAtp1NFZWWOGqnT0whLSx0FFJJZPTIzQwES8sdhaakEp6ZS6fyCMs9mvOMTRhuso2Jxi45TzM/qUqRS317wH5UsecfH/Q5cuEdH4RYVCcbCGCCiPnuV+vYStSCXF97txOfnkbRsKUnLlioFg/mCoIAHZfl045eUiHd8nPI8HtGRFODPeuL/j/0bEcnxxKQnE5eZSqlfP9FpSRQLAnGZqcRmpIwFEVVMZI6GDiHhcVy69pMIGj5FHAInykZraRBUGIkyRpOa2hCEEfzCg0hekEF4Uoz4uGDwCQ0gKiEGZ09XfIP8JGCSLw2E8sCwmctXzrNy9TLWbFyFIBTi4unEktX5pGQnI8yGaXOnSq91Xu37Cvl04ucikLklSor+/R9/QYmV/TP8r0/+xKhUphBBAEs7C8ysTTExM0QQ2nB2dSA8MgRBaGPKtImkZiSSv2wheoZaWNuZS8dahOyL0DfSxs7RCkFoQlNnLt9OmYC2ngbCx+DkaItwHLZ+Lw0vxqCnq02pv4ojhw9y88Y1Nm3YSKm/ioS4RPb+/5y9Z3QUd573W8/uuWfOPXOfnWfHM+PZZTw2JksggSQyQjnn2FIr5xxbOQIiZ5MNGDBgwGQQIILIOSrnnLOEiA4z+7kvqqvUsr3Pee59UaelDqVSdan1+/6/af9Brlwq4vrVGxw6dJi9e/ezadMW9u7dz6nTZ7l56w6PHj/l1Omz9M1MoFt/GX3a8fRpx8urPQ3WV2g1OkC3Xh7DX3qKxXN/s6ZXRyWDitef2TI0yYt3f1kglszpptI1dzXti3fIDdgtxodpMRaNcW4xCeMu7HM4MY0akXk4B0KECCL0jQxF47OuKC9zcrZl8rQvEIRzCJ/D51P/zn9OniDHu4pshGTcv4/cgK4tSdHesp0Y9Xt2Dr0FOoyl99wW48mE44zJe8YP7XaLJ+NjM4cAOz2U5jNRmk4nxEaHeLcFJCuWkOi5mBCb2SgMpxJgpUuytxlxCmOU5qK8xtlE6zf3K5mR//9sPjZzCXQUAUyo6xKiPYyJVZii8rchK9yRjFB7knzMSVNakKa0INrdCA9LXUwWisyAlakOHo7jzd6uhlo4L56Kh8kMnJdKoEaMwbVaKA7jSrXfwdFYfNzNTAsnk2nYLxEZFselU3A2nY6bmRYuFtpYGE1RMwRjP2exumdjjsGn6Mz507jH9HT+jLnxNOwtdbA1m4GHnR4OZlo4mmujcDDA28kAB0strE2mYGc+HRdb0RRubyFKnWRGxE6839FmJm5O4wGZq4sebs5zsDCfiqPDHPz8zEhLDWT5slgyMqPIyo5jxYo0li9PZevWlaxcmcGu3evYsXMNR7/bybeHt7FmbZr6M+oxWdkxbNu+ih071vL06W0qKp7LQKKns4Wm+iqqK15RV13Gi6cPGOrvor+nneGBbkYGexjo7aC9pZ7R4T46WhuoqSyhr7uNitLnVJS/QgiAHdu3cKnwHFeLCrlZfJWy0hdUVZZytaiQS4Xn6Opspaz0BTeLr9LW2siN61fIzcng7s3r3Lt1g4d3b1H+6rkMWprqqhlQryRLbcq1lWV0tTXLIKOno5WiwouMDPTDP36WpUMjA/30dXXKsa8SQyH1OEgFdKNDg3S1tdLd3kZ/dxcjA/0yUyEN4m1NjQz0dNNcX0dlaYksC6ouL6OprlZOr2qur5Pbof/xw0d+/viBj2/F9ChNOZMkafrwZpSPo6O8Hxzip9ej/DA8wkhXN70trQy0dzDa28ebwUEaqqq4f/Mm9ZWV9HV18npwgPejr+lqa5UL5qQACMm/0dJQT1VZKU8fPmD/nt2cPfk9169c5viRw6xfvYr1q1ex86utbN+ymaycdJYX5PHNwb1cunKBCu9WDhzcS2nJc+pqK3l8/w73bxdz+8ZV7t8u5v7tYi6dP8Ol82d48uAuNRWlcnqWxCgN9nbR19Uuy5yk7/u7O3g92CcnNEkFd5KZ+pdxrxKzodkZMdjbRXd7C62NdTTUVNJeX0tvazOve7tFX8TosFyG98Pb1wz2doldEV1tNDfVUV9XRXNTHdpU8O2hfeICUCEUXT3Pvv072LtvJ4ePfMP9B7c4d/4kl69coPjmVR4/fsj33x+nvLxUlK+YHOXk6e/JysulzVBMaGpftI2ohDjxf4vxYXp1VIREhaHKTJVlN2a2ZuSvzmflhgJCY0JIyU7B088TD18PvAK8cPdxJz41ntScVBzcHZjPY/zD/HH3cScyIRJVlor41Hiq3UpxcHfAN8SXoMggXL1d8fTzlOVNW3dvJWt5FonpiTTYXqdC2U6D9RU279xM3qo8WowP0zF/I5t3bJUH4aR0FUHRYSL4Kchj2bqVNFpdpNqtlPhMlciyqAfQSPUxqFZk02x2glqnJ1h6OMqlZ2bu9gQlR8uSm3q7W7iE+VJvdwvXCH/cowJptDxPgSDQZH6aZrOT+Kvi8UuOE43csRG4R4XiHhU6Bjxsr48zFEsr5mNdD6UymJG7JtQMyZgfol4GHdLqv0Oov4bZuFRMSrK9LsfhSoxLs+kxWowPix6IJXvoWLhVXJhcvEuOei0QBEJUyTIQGgMSTzSM0I/GyYik+6Tn1Dk+IDwtVU5qqrcrJjojg+iMDKLS08dkYJqeCNdXhKiSCUtNEYGEpu9B/XVkRvqvTdbSpmH+1jyPlYpGApPFDhS/pGT8k1LHpWJJzdIVynYCVCkEpqTK33vFxoksg3rI57mAf7JKo3V8DACU+/bKZXKSL0LyovomJlGhbCc4LZ0yv37Cs7LHJEfZOZT79uKblAwIdDCBsoBh/BISCEhKoty3l5C0lLHCut8ydWumQWkAojL/QRIyUikLGCYhI1XeZBAh/F4EDYkqUc6TlbtSlDbpShr2j+pNMlhLkiaJlRCHyMTMNCJVcbj6eGJmb4UgVOAZoCROlUBwZCjCKUhMTVIPCKIXYtnyHA59u5/de7ZTsHY5YdEhGJkbsnDpfOxcbUXw8gmY2pvxWwPaZzM+52/T/86E6X/nS73patbkCIJwij9+9mf+/W9/Ug+dRUycPpEZUvSoUIgg3EZ71nQWGy5AECoIjwpGf54uiwznYe9krQYPLep9Hmfi5M8QhEJMzA2xsbfg8y8nsMhwntiw/DsICQ0gPUOFcAMZ2CSr4lF4umNjY0WlVzOZmenEx8axe/duzp4+R1HRNXZu30V0dCyZmdns+Xofp06d4fYdMYP54pUiETzo5THyuTP9WtH0a0XTtmQPzWYn5RzltiV7uFp8g36taC5cvsTQZF8Gp/jz7i8L+OHfJjM80Z2hSV4MTg1kYHo4nfPW0jV3Nb26qRq0pPghUG9XTKvRAWpcXvwq2sxKocDY0XHchSfoIt4KEB4RhJunk/p6qcDezY4lloZM1pkiAkjJy/IHNK6lFrWvRJLNVcjv4dSZX4qARLiNIDTQMzsLQdjC51P/gmaPgyAUYGTwdwRhO56Ws/Ay18Z1yWTcl3xJoIUWMc5zibCfQ6iNDn5mWigMJ+NhOEV+reOiL3E11sLJaDpORtNxNZuJp4bZ181aD1crfeyMZ+JsNhtXi/HDrtPSmXiYi/f52M5Dk0HwNJ8tAwhB2E6EqyHhLkuI8TQh2c+aJD8LYjxEuU2006L/TwBFYaGLh9nYir7N4onYLvkSV3MtPKxm4WQyDcelU3A318Z20UTsFn+J49IpuJrOwNN8Ju7m2rgaT8d+6WQsFn6OpZEIMJaqWQ1LC1HatGjRbyc3CUIB1qZauDvOw9lGF097fRQOBnjY6eFuq4ur9SwcrbSxNZuGtckU7C1mIAiPcbfVVb/fIhj0cNTD2UYEcu4O0nkvxEIdEatwn0uQnymR4Q6okpTk5Uaxdk0qa9dlsn5DLps2LSc7O4GvvlrFps3LyM6JZ/uOlZw+8w3HT+xiqdEs3NxNEYQB1qzN4GLhdzx8eA0hBp49u0NPTwuDfZ00N1Rz42ohz5/cp7riFR2tDQwPdNPaVEtDbQUtjTX0dbfR1d5EV3sTnW2NjAz2UPLiMXu/3ongBLt3bePM6RNcKjzHq5dP5UjNA998zbeH9tPZ0cKrl095cP82H96P8uL5Y3bt/IqD+/bw6tljBnu7aKip5OHdW7x48pCGmkqa6qqpr66gpaGWprpqGmuraG9uoL25gbamerrbW7h6qZCWhnq5mfm34l0l2ZLkFZAMzpoAQ/JBSEzGQE+33AvxdmSY3s4OGmtraGtqpKmulsrSEuqrq2htbKC1sYH25iY5JvenD+/5548/jCt8k+RNEpB4P/qat0ND/OPtOz4MDvG6u4fRnl7eDw7xfnCI1z299Le1c+b4cb47eJDuVpExGR0ahP/6J//44eO41Kc3w0P0dLRTV1XJq2dPaV26n6cPxdXMB3du8+LJYx7evcPlC+e5ePYM50+f4vCBb8jOzSAxOY7c/Cz27N3Jjp1bOXnqGNVVZTx98oCyl88oef5EBhM3r13h9InvOHroG86f/p5Xzx7T0lAre1UGe7vklunXg31ydKvESgz398i9EpoGa802a8kn09PRKjdYSyWDEiCRPDE9LU3y1t3cSFdrE/1d7WJq1Oshejpaqa0so7OjhdaWBlqa6+nuauPZ04dcuXyeU6eP8fTZPZ49v8/Xe7exY+cWdu3+igMHv2bZ8myePX/E02cP+frr3Zw8eYKeOTlcu1ZEi8lR2Swrdg6JspJlq1fStmQPjVaXuHyjiFUb1lDtXkmlVzMh0SF4B3qTlJFE/uo84lPjiEuJY/POzew5uEdMKXKwxNrJmpDoEFRZKly8XMhankVCWgJRiVHEpcSxcsNKNu/cjJWjFa7ernJ8q6OHI96B3viG+IoSpRXZBEUGofBXYOVoRWRCJN36y2g2PcbG7RtZtXEVqzasYcvOr+jVUalbrR8RnhAttiJbXZTlRQWCQGJ2Kq4BXlR51uIepKTarZQGm6tj8iOHezipDdGSnr7B9rpaOvRE/r/tEu5Hg81VFLFhagBxgibz0ygTolEmRMvMhNTOLLEWks9AGs4lM/Q4iY668drKVzwOzQhXzVvp+dLvJg3SzmGBskKhwfa6bKhutDwvggiTo7Qt2SOrGqT5QTJWh6Wm0Gx67FfmZ02JltQcrcmMaMqOxkDFmLk7Kj1dloRFpKYSlZ6uwZ48gsWCDFg0QUJ4Wur4r8d5I0plRkL6/cNSUwhNURGakjJmYldvEusTkpZFoCqdjYKAd1w8iphY2W/iERU9zuguFQOW+Q9iHxhEWcAwFWhTgfZ4WZR6aB8DGJ3yMO8ZHYNndMzYkO8/CG8F7IOCsfbzx9LHl3zy8eEIdhSSTQEbUOEaGop3TAxl/oMyuJB+RqWiEVV+7rgkKE1AU+7TTYEgkJydQaVXM8nZGfJWoWwnOTsDQRB+xsPLDz+/MOzs3HBX+OPs4SMCCHXpl7h6LIEIiZGoISU3hzWbNpGanU2cKgkLRzsEoQGDRQtYaGRIYHgoQgkkpSUzvltBPQR5u3Ph0hmy89IJDPNn7hIDdOfpsNB4AbMMZqoZiC3MM57/GwPMEUTT7T6ENTBjoS6fzZrEH7/8qxrctKgHTUkKc1weSBcuXYDcBTEBRKaiEEc3B0SmpQhBeEtadqr6Mem1z/HyU7Bp20b18wqZM282puZGpKYns3P3Nrbv2ML2nVvZtWsHK1cXkJ2dSWx8DDExMQgH4fTps1y+cpUNGzaRlZ3L6tVrWbtuA4ePfMfV4pucPXeBoye+p96umJ45Oew/9C0nzp6ly2Al/VrRdBmspGPBZnlloNn0GO2LtlEgCAxOCxZlTNqxYpnctGAGpwWLvRCTfemfEUnP7CyGJ7rTpx2v/sPfQee8tRrA5BbOkbHjkgnKAoapdisV4792g7ABua3694hAT9BVpyypJW66BrNYbLqIqbOnobNAV30N/Qz5AoLwszqBSSozPK5+PzvkOOG/T/wrgnBO3L9QpH79BvV5Hw8gBKGApfMmYrdkCh4WM/G00MbNcApuiyfiYyyCBR/DiSiNxKE0zG42/mopjofJdPwd9HEzElfHPSxm4m45ExdTbdmULAgFuFuLIEFptwBv29+6HgtE74PzEvztNeVRvz5WOVDgMb+5n/8jAGGqS7DzIgId5+GuNle7W87E2XQ6TibTcDWdIbIMJtNxMpqK7YIxNsXVeDoKM208zLRxN56Ok+EUXEym466WGDmaz8DBUgsnW3GwX7RwAgWCgK7OH9HX+wsG+p8iCFsw0PsPLE1n4OW6CCvjqbg76KNwnoeD5UwEYbe4DwstbIwm42Y7C4XjHHycDfBxNsDbUQ9PO3H/CvvZKOxn42Grw3gmaAQHyxn4eC5AmAYxEY4kxniQnhLEqhVJ5OfGk5+byI5tq9iypYB9+7bw1baV7N6znt171rJseRI7d61E9IPcxsp6nvpz4bb4dz8JXr26R1tbDZVlz+jtauXJwzs8e3yPl88ecr3oIt0dzXS2NVJZ9oKG2grejQ7S0lhDT2cLwwPdNNZVcv7MCbKz0lizegXfHT3E5UvnuXH9CrU1FXLsa8mrZ3x7aD+VFSV0tDfTUF9NT3e7LG06cfRbbl0vorm+huryEk4eO8LRQ9/w/PED+rraqS4vobq8hJaGWjpaGsd5JjpaGuV41f7uLhkY/NJELXU2SAV0kuRIky3QBBISmOjv7qK+ukqOem2qq6WjpVk2U0umc4mdaGtqlJurf3j3ln/++AP/9dOPcqrTm+EhPr59IzMhbwYH+fH1KCPdPWPsQ18/vS2tNFZXU1dRwdEDB9i4evU4ydWb0RGGhwbk4bTG+ZlsCG+oqebl0yeUvnhOU10tJc+f8eDObR7cuc3Thw94dO8ulYpGTh77ji0b1pO/Mo/YpBgy8zI4dPgbjp84wu07N8TI3js3eXBHLJp79ug+928Xc+P6FU5+/x17dm9n186vuFN8jYqSFzTVVdPaWCd7ICRDtWapnMRSvB7s48ObEbmE7uPb1zKokGJiB3o66eloleN9JZP2QE8nfV3t9HS0itdAQx3dzY0MdLSJpXN93Qz1dtHX2UZPewttTfVUlb2ipbme1pYG2lob6evtpLamgqdP7tPa1sDX+7ez6+utCDfgxKmjbNu5mX0HdrPr622cOPkdVTXlXC66xI2bYvb/iZPHaTU6QKPVJToWbmXZ6pWy5EQyMYttzE8Ij42k0eoSSRlJjPAH3JRuBEYEkrcqFxcvZ7wDvcktyGfl+tUkpYvMhauXO04eLoREhWFhZ0VMUhzxKYkER4bi6etFanY6W3Z+haO7MwHhARSsLyA8LhxbF1tikmNIykhi5YaVoh4/KpjwuHDclG6ExoSyYdsGmk2PsWHbBjoWbJYlOt36y8hZkUdcWhLRqnji08XV9LiMZLxC/PAM8sE71F9eoZaAghSTKvU8OAV64RKsFL0Jau9BlWftWIu0+jxJ8aWNVpf4IAg0m50Um5rNT8v+gmazE/glJYwBDclnoAYTvyxXk1bSRRO2QpY8SfdpMhdVHtUy6JCAhDy0q/crRakGqhLkY5OUC61Gh2hdul/uiWhdul8+lyGqZDmlSTaJjyuBezLWffELKZYyPlYGAZrgo97uFhHpabKXs0AQiEhNlVmNkLQUQtNTCc9MJyIrY4xZkBgPlxeEpKXI7xUKQaNgsFx+bphKNZaCJZfQiexNkCp1jNlRv6/KuCT52Ks8qnENi8I9IkYuB3QOicAxKAw7/+BfmbNvYyT7IaTH3CJjcI+KHW/m9uvnMfMpwopTuHEEHw4SwAZUhLAPOwqZRAOTaMCOQmLYjq1/AE5BIRRhNRYd69Mtg9uE7GxU+blUeVSjys2Rt7G+jHrZ4I3ZGCiWooErFfUIpha24j/UT0FrxhyETyEsMgFbJzcmaesg/CvM0J+r9hz0jA1/ZpC5YjnLVq8eG8iFt0yaNhULOxsi4mLIWbFMPVgWsGJNAYJQQlJaIv4hftg62bByXQH7DuzGwtaMJWaLma47Ta2ZP44gbGDqrClIyUciAJFkUGJfwN9mfM5/TvuMP37+Z6QiswnaE0WjrwwiNogm6y1ovP6+uA8rUXIkzFczGNPAP8QPUysTBOGIGlR8RBBO8dfPPsXC1pyYxGh8g3wwNF2C/gI9HFztxTK7vAyEEpESjogNp/DyRfYd2o+nlwcmlqakpKUiFMDuPXtZsXoNkVExZObm8e3hoyJQOH2Gops36Zy/XqaEl69fR8fCrTTYXqfZ7ATd+svo0l9Bx8Kt5KxeJcqZ1DTf+UuFXC++QZ92PEXXrtKjm0Gz2Qk6FmymV0dFv1a0DCZ6dDPonL+eNsO9agryEG1L9sgGKEkDqMk4SBRYPvkICTDdQI9Kr2bcOIVgJ8qbdGdr4exmz2LjhZjbmLLQeAFaBtoiEzFBZCGoEdTXy0f1e3sOSTK2xFhPDSoq1ODtttprU6R+/6XEJgmMjo8+tVw0GU+r2fjbGxBgMwcfsxl4G01GaTQZ5ZIvCLKcQbz7QlJ8jYlViOb8MPdFJARYEOG2mBiFEZGeS/F3FL0H9obj/Q+CUIDCei4elvpIbEOA7UL5sQCHhbJ0Sdr87RcQ7LxEzUSMMRSuxlooLHRRWusxJtH69WZqPMY02C7SwnHxTNyWisN3sPMSApwW4GWti4+DPr6OBnha68jP97LWxcNiJg6Gk3EzmYGT4RQEYQP2C77AafEk3I2ny1IuH4tZ+NnMxsd2Nl7WOnjbzUHhIAInE8MvmDPrj3w58f/i75/9D2Zq/4FFC0TZlPGSSZgZiefJ3nImrvZ62FtoY2U8GRvTqTiaz8DRfAZBnovwd5uPr6M+vo5zCHQxINRjDGwFOM1FYaPzG+dgC45WWgjCFjJV3hTkRrBmRTyb12aQkxlNbmYchw9tZ9u21WRlxbN2XTZnz33L9yf3IggFrF2Xzuq1KvX1VIQgPBdTmz7Cd8f2IOyDly/vUl9TSkdrA1cvn+fwwb08un+LOzevUln2gtvFRZSXPKO64hUDvR30dLbQ193G29cDXLpwGuE+YvOvCq4WFfL0yQMePrhDWekLerrbGR7qY3Cgh8qKEiorSnj08C53bt+gpbme/r4u6uuqOHnsCN9+s5enD+/R393Bs0f3OXfqBLeuF/HiyUPqqyuoLi+R/RoNNZVyf4SY2lRPyfNndLQ0y/Kej2/f8PPHD7IHQtpGBvplI/XHt2/k1XwpkUoCG5K5uru9TfZHSB6Dxtoa6qoqKXv5guePH9FYW0NjbQ0NNdU01FTT0lAvsxdSc7SUFvXLYrz3o68ZHRhgpLuHt/0DvB8coqe5hZKnT3l6/z4VL19yrbCQrzZtpLK0hDu3b9Ld1cHbN69lE6lUjCd1YnS3t1FR8oqKkle0NTVSWVrCzWtXKSq8yN2bxdy/fYuiwovs272L3MwMEtISCIoMIq8gl8KrF7lx8yoPH92lo6WRkudPOPP9Me4UX+PRvdvcv13Mvbs3uVJ0kUPf7mfHzq0UXjzLs0f3qS4voaGmUo7l7WprZrC3Sy4IlFgGSbL0fnSYf/74gZ8+vJVbrn/68JYf3o3ydmRQjnlta6qXgUR3e4vcESGlNvW0NDHQ0cbbgT5+fjvKPz6+4+ObEYZ6u+hSJ31Vlb2ivq5KBkJ7IsoAACAASURBVBJdna0IBVBe8ZLrNy6Tkh7Pjt2bOXLsG+KTosnJz+DW3eu8LH1Kbn4WZ86d5HLRJardymmwvkJZRSnFt27QYnKU5LRUVm1YR1pOFjWur1ixdjVnL12kbckeWowPExodzrLVKwiOCsZgsQGLTBZxn8Wk5qSgraeFh48CL38lYTER5Bbks2rDGhJSk/AN9icgLAg7Fwe8/JXEpySSmZ+Nl78S/9BA1mxaR3JGCj7BPqTnpcuSpzWb15C9Ipus5VlUKupJzkwme0U20UnRJGcm02p0iGbTY+QU5NCxcCtRCTF0GaykYN0q8lctp8X4MHX2dwhPiKbZ7KS4su9eiZ2nszw8mTnbYOxgKYMIqazV3sedAkHAMyKAGudnchKSNIRKxW1iD0OxLEuW0owkUKGMj8U3MV5tZj5ESLpaOWB0SGYmJI+FY4i/bFquc3yAQ7AfNS4vsPbzUpuqy9UAolz2UkhMBBXCOCOzV1ykLBVqsLkqAh0J7Fielw3WEpCQ0ppajQ4Qn5dLi8lRCgRBvpX7HDQ8DGPA4IlYZhsdORavqunvUDMUoSkqUdqkAZgKBIGQpCSYIMA0QU4tqnF+RkRWBhFZGeP6KTSBi9wC/ostMi1t3OOaPRKaRnCyBcgX8IlP1iixE49ZER0vn1tpGPeOTUQRHT+uDVvqANMsDZRuPWPi8YiOk8HGQQI4gg9H8CGffBLYQgzb8eEIbpzCiiLMuIHwM9hRiKlCiaWPPxtQsZ0YdhMhh+FUKNuJSkkjOjWdqJS0cUBB05Av3S8dlyZwkIBEpaIRwVPhiyCAtZUTPXyK0jsIlSobD6U/OvMWMnW2HvOMTUUJyucikHD39yMlN4cVG9Yjy5u0QUdPH3sHJ1TpGWIPRAns+eZrhN/D8dPHWL9lHYnpiazetJqVGwo48N03ePsrmD1fF71Fuiw0mSeuzqaLaU9/n/6Z+p+/xChIg8UGBOGtetX6OP8x9W8IQgv/a+Kn/HX63xGEFv785X8gNR3/8bM/8+lEyRS6nbGkn31MnPoFot9BLLxKy07l22OH0NKdoQZM5xCEEnQNdHB0c2Dd5rVk5KbzxZTPET4Fd2839WDcgBADbl7uKPy8CYkMpcyvH8EKMvJyELbAlp3bEW7DngMHOHvxMvo85/sz50nJzKFg3TqEgyA8hmwKIF+APwh0LNwqF9gMTg2kWy9P1iHW290S/4CX7ufsxQsMT3TnevENemcl0Tl/PW8/XcLoBEuGJinpnL+e15/Z0qubSp92PJ3z18saxibz0+r9FcvUbbVbqYyMG2yuUu1eOa49UdiHWDSnDQvMDEUPyCTwDfAiMMwfb38FY70ikpemRs1sfURickQT9W11RG8RIjshsV731ZskU5M2zfjX8WDCw1I08oa5LCDMQZ8gq5n4m00lxGIG8W7zSPVdSqL3IsLd5hLkrIe/Wocf5WFIvNKUaC9jfO1/XSL329saYhWWRLqZEuVuQojjQvyspdceJ8x5MWFuhoS5Gf4f7c/LUEv+2spEe9xj1kbigO1tLQ7eXpZ6KCzm4GY2EycTkUXxthMBgLPxVFxNp6O0nY2X1SwcDSehtJyFh8l0nBZOxGH+5zgvElkZf0sdgtUpT15Lp+BlPBVv8xn42M7Gz0k0hTvbzMLOQpv5+n9lpvYfWLjgb1hZzMTMZLzx3Nx4CraW2rja66m9DrtxttTG28mAQI+F+Drq4207iwBHPeKVRqSHWpIRZkVKoAUBjgYEOBqgsNRivGeqAAfTqUj9L8syQlizLI5tG7JZnh1HbnoM+/dsZNeOtcTHB7Nl6wr2fL2B747tQhCOsKIgibgEJYJQQHikm3gNTgMhXwwIOHP2ENevn6Wm8iUNtWWcO/0dKUnRnPjuAPduX6X42kXOnjrKk4e3eHjvBi+e3mOgt42+7haGBzrZtL6A8BB/hAlw8vvvKHn1jKrKUp49fUjJq2e0tjTQ29PBQH831VVlnD93ipvFV7l96zqPHt7l7ZthBvq7eXDnJpfOn+H54wd0tDRSV1VOdXkJVWWvuH3jqpwQJenim+traGuql4fMztYWHty5TWVpiWyMltKapGFeAgpS/8NQXy9vR4b58f07OWpVSnOSgIZUvicVzLU3N9FYW0N9dRV1VZWUvnjO3ZvFcit0fXUVDTXVtDY2jAMRP314z88fP8ish9QJIQGKH9684d3wMB9ev+bj6Cjdra2UPnvGy8eP5SjWS4UXuHb1CimqJB4/egD8kx9//MjgQB/1dsV0t7fR19XJu9cjVLuVUvbyBfdv3+Lx/Xs019fx5MF97t26yfPHj3j17ClPHtzn8oXzHNj7NXHpCXgFK4lJjuHEmeMU37rGzVvXaKytoqOlkeKiSzx7eI/H9+9wp/ga9+/d4s7dYs5fOM2x44e5eOGMDCLqqyvkob+9uUFmDgZ7u+Q419GhfrnrQYp8lTbp+/ejw7KkSUpn+qW5WjLdj/b1MNzdyWBnu9hePTzA+9dDlPv2MtLfI0cH11SX097WRGdHC91dbfR0t1NbV0FlVQmr1uZTsDoXYQOsWV9ATn4G8UnRJCTHkJOXyZHvDnHtxlUyszO4cvUytfU1XL1eRLPZCRJTVPTqqNSsQzT1dsW0LdlDm+Feim5ekwdkyXjt7uOO3kI9PHzdxYS/InBRuJGWk0HBulUERYTg4aMgLCaC8NhIlIG+OHu6Epscz6oNawiKCMHT14uMvCyyluVg52pHYEQgXgFeBEYEsnH7Rrmx+uCxg2QuyxQBhVczZQHDbNqxiVUbVxGXEkf2imyS0lUyq99qdIi4tCSxQ0mdsFRvdwtFsK+YduRkIw9bpk7WMjiIyBB9F5or/ZqlZeIqrvg6Y4WD2MVke129Wi/KhZrMT9MpCDRZnMU7LkZOt2oxOSqv9osyol2yh7HB9jpukSHykO4Y4i+DCNsAJTb+3vJKvFNowNiKu5qBkMzayqQYuY9Bli+p9z+uNVp9nFLpXIvJUVkVEZsjekPC01LlEj7JUyG3S0seBvVw/0vw4B4dIbM8mgP8OAO1ywsCExMITEwgODmJ4FSVvKErjGcgNPwOY1KqsTjbGudnxGZkUCAI8u0YSyKCLgn8+MYn4hOXgF+CiiBVuhgdO64Ju3xcVKx3bDKK6ER8E1LHy7Y0pWWetXBDwCsuWVzxHxBwi4yjhc8p8x/kCD5sQEUB2WRTIAMIBcflzY5CDD2VuHEKI4UPpgpfPqUHfZ6znRi8ImLxjYknJCmFiNQMOCLAkbFuEflWc9MACtJ1q7lJrxH++MlfEX4HSkWgGNX6e7WMaQJY2jmJHRKfqmU/ao9E3to1rNy0UT1k16iHvrd4KrzJzMph2/adCG6wev06tu/ZwdnCc6zbvJY1m9ewdfdWCtYXsGHbejJWZGKwWB/deTpMmfUlS8wXMnnmRDVI2C4Oh7+TGISDfDppfNFYAAcRhBt8qTcFqcNCNFfXMNZwLA2YmjKJIgThCP/2yf9UgwSxndvSzgJBV2QjRGBxjolTv8DawQpXhQtaujNwcndky47N+AQqMTRdgl+wLwHhAXxz5CD2Hs5EJcTgHeyHsB2yCvII4CCJmWkIH+HA8aMU37s3Fou7AQQj5GZIoUBkMvLWrqF98Q4qFY2U+3RS5/iARquLNJudoH2xmGfdMX+jvCrRYnKUS1eLGPnClcEp/vRrRdOxYDPvP5nNm/80ZWiSkpEvXPnw7zP59tRpuvRXsOOQ2DbZsWCz/IEUtXwVoTnLqLO/M0a3qZkIOx8fygKGKcKKQuyo8qhGeAuMCAj7wNnVQWRiiiAwzB8HVzs1AGwQz6+TyHb5cET9nm5Xg4gbCMINFi2drQYcPer7HqvBRo06Yee5BnCQmIiD44fYJVNwNNVCaTuHUOf5RLrNI9p5LlGOYnNznOtc4j3mE+ygg6+NNt622rhZTMfO8AvivE1I9rckXmmKn914EGG3ZMw/4bRUCxdjUQoV6WFOerALSb42xCpM/7cAIdh5CT42Y70R/93zFBZz/tvHfJ2MCHYxIcB+MV4WBjgbaeO4VAQQDkZTcLPQwt1cCyejKTgbT8XDQhuF5UxcTaahMNPC03QGCpMZeJlq4Ws+E39LHfwsZuFnNhPfpVPxMZyCcslklMbT8LGYhY/tbBQ2urhYzcTD0QAJtNnazMJOXXI3T6OMbsH8CSxd9DkONjq4O+nhYK2NIOzD006XQNf5+DnOwd9hDlEei0gLMic3zIY0f1NiPBcSZD+HSPfFBDmM95sEOEvn6rl8nyrGi/XLE1m3Ipn89FhW5CWze8cGVKoIDh/exc5da9n/zSYOHtpMemYogcEO+AfaqY//NsuWJ6g/I56zek0mR4/u4f6dImoqX3L6+8NEhPqx46v13LxeyKULJ7l3+yoP793g5vVCBGGA9pZaejqbqK16hYLjeHs6kZgQIxunW5rrqa4S9ef9fV20NNczPNTHwwd3OHL4AHW1lXJqU0d7M/Az70eHKX/1XB5EaypKZR9EbWUZTXXVNNVV09XWLGvhezpaZQNue3MTd28W8+LJY1mKJMmJBnq6x4EIyRshxcB+eDPKTx/e88O7t7wdGWaor5f+7i65oO7d6xH6u7toaainub5OvpXiXitLS6ipKKeqrFT+uqmulu72Ntl/8eP7d/zXTz/CP//BP3/8gbcjw3Ji1MhAP//48IG3Q0OM9PUxOjDAUI8YIVtbWUF1VQWtLU3U19Vw7+5tkpIS2L9/L8+fP6W2tprW1mbK/EQTeTpr5FbtuqpKHty5ze0b16nyrOXl0yc8f/yI0hfPqSh5RV2VOLQ8ffiAk5dOs2HnJtLz0jn03UEePLrLw0d3aaytEqNRW5tob6rn6cN7FF48y5XLF7h+4wpXrhZSdLWQoisXKXn+hPrqinGJWu3NDXLKV19Xu8w+SB0Qw/09ctyrdCsxElLE63B/j+y10GQhJD9Ea2MdXU0NtNfX0l5fS19bCyP9Pbwe6KWvs422xjo6W5toqqumuqqMnu52+vu65NvaugrKKl+y/+AuElXR5C5LZ+eer8jMSUXp58m14susWbeS8xfPUHzrBnWODyj36aberpijx45w5uJZlq9ZRaVXM41Wl+TV2o3btnLp+hV6dVSs37qR7V/vZNOOTWzdvZUalxd4+nkSnRRFUkYiVg42uHq5k5aTgSozFXtXR9yVnpQFDGPtaIujuzOW9tYEhgeTlpNBaHQ4geHBJKQmEZMUR2RCJCHRIbj7uOMX6se6revwD/NHGaSk1ukJSRlJhMeFExAeQGBEoJie5NVMncM9yn26qfKspcH2Oq1GB+iau5qU3AyCY8LxDvaTB0JJnz/mJxCHcUsPR6rdyglNjVODiPJxUa9SvKx0/1eS98D1lWxe1mxkbjI/TZP5aRQxUXJMaqPleXwT40VDsxpEtC7dLyZiqX0bDbbXZRbCPsh3vHFYYzVeuk8zylUyQGsmRjVZnJV/tqR4kMzdEiMhy67Um3TsEvBptLo4LuZXLo1TeyU0/QtS74Yks5IG12r3yt80P/vHx40lVUnnUxrqNTwPv4xwHQcwfsFQaPpLpJ6PWqdHBCYkwzQB7ASCVKlyilSQKl3spsgXNBgW8TZQlYlvQirescnjj+c3Nrkp26uZj/xObsU+hRsHCWA3ERSQTQHZsu/BiXPYUUgABzmFGxb+wVgFhGATFIZDcATOYdG4hUdT4d1KUGIqQYmpBCeqCE5UEZ6USqQqHbYL4xgI8ZotHQd2JKAjHaOmPK9SUY/wP/7ldwg+Y3p2pXcQgr4IGgJCI9UmWBCEn7H3VKDKzSFrZYF62BP9ERZ2dtg7uJCVmceqVWsQVKKPYtuO7Wz8ahN7vvma9Lx0cgpySMlW4ebnTpQqGq9QJfqGevzp758g/AG09KapgQmM5fOPSUD+8uVfNAaMFvUQ+pxJ+lMZS4xS9w0INaK0Sd7H+AKxv0z4M3/6j0/49G9/UQ+r51hkskjdKXEDQahBZ64OcxbMYcKXE/Dw9eB80XlWb1pNRHwErt6uGCw2YMbsGSSmJ7L2q42kr8hh96F95KxZjpuvN1EpiQRFRzBrgQFOXgqcOCeugH6OmGoUAWV+/SKaOwjCKRB+hs1795C1eqUc+TWJBioV9fIfau+sJHp1VGIxnOV5dn57kCvXrzE80Z2BaaF06+Xx/pPZ/PA/vxTL6D535u2ni/jh3ybTrb+Mfd8do39GpBgHO9Gdjvkb6Zy/Xv6jl/5whEJkyk2KepWATVnAMHNNjBAiQHeRAcIn4OBojY29BSaWRmjPnoEQAfqGBmq5WIsIzD6RjNU16mtuhKkzvkBHb7L6mupRg7oSpK6SGVqTGfO2jCV0ac2ZiCBsQX/eJJYsmoTJ4knYGk9DYaNLiOsCYjwXEue2gChnPaKd5hDpoEuY/SyCHGaitJ2Bu8VkXMwn42I5lbRAG7IjnEgPsUMQduNrr4+vvT5eNnq4mIqsgHTrazcfX9t5xHlZkB3qTqq/PTGeJoQ4iV4JTxMRZPhZ66vlSgVEeJggCAUEOYlJS3G+1sT6WBGjtP5NwGBvoYeFmQ6mJrMwNRL35241Hw9zAzxM5+BmrIuL8UzczWfhaa2Do/FUXMym42Y2A2fjqTgtnYyryTSUlrMIsNPDy1QLpflMAqx0CbHTJ8xhLsG2evibz0K5dDox1npEWMwkzHQmoZZip4av9SzczbVwMJ0qRrc66eHqqI+9nS7W1jpYqn0l8+b9TT5uA/1PMV06CWc7HVwdZuOgkcSktNMhyEGPSLd5JHkbkqI0IlGxkBiXecS4LSTGc/FvngtBKMDHQZ9A9yWEKc2JDXUhPy2MzWvSWb8indz0GLLS4wkIcGPLlgJ271nPgYNb2LV7FRs2ZbBydRKh4S7qzwBJOraF7JxYtu9YzYoVaVw4+x0P790gLzuF6IhALpw9TlX5c25cvUDxtYvcv3ON4msXuXD2OC+e3kMQWrh3+yqb1hcQHRFIWGggFy+coa+3k4H+bnp7Ohh9PcjrkQG6u9pobKihs6OFhvpqbt+6zuVL53nx/LEsd5L6JypLX9LaWCen71SXl/D04T1qK8tobayT+yIGe7vGdRB0trbw7NFDXj17Sntz0zhPguRD0OyGkErmpNQkqfH6w5tRXg8OyKbqkYF+3o4M88O7twz39zEy0E9/dxcNNdXjmrzrq6uoKiul9MVzOeq1o6VZ3sf70ddi/OrPP8HPP/Hj+3eymVtiOqTjkqRUknSquqqC1yNDNDc38ujRA3bs2AbbBZatyOf23Vt0dXXwZnRELsaTfqfu9jZqKspFE6OyHaEDhBZ48eSxXBTY3txEbWUF5b69vKwp4cjJI5y7dJa6hmqqa8ppqKnk9WAf70YGaW+q5+a1Kxz+9hu+O3qIU6ePc/7iGa4XF3Ht6iXKXj6joaaShppKWhpqaWmopa2pXvYvSO+VlMLU19XOYG+XbKyWNqkr4uPb17x7PcToUL+c6iQZtqX3X/JENFaW01hZTltdDQMdbbwZ6mekv4f2pnoqS17Q1dZMU101pSXP6exooae7nabGWrG75PFdbt29zoWiMwgfYduezVy9eYVb94uJiA0jXhXLsVPfsWnbRsp9Ojlz8Sy79u2mV0fFvcf3uff4Ptv27JIHUEnu1DF/I7ceiP6IO4/ucflGEeu/Wk+lopGM/Ay27NrCxu0bWL52GRFxUYTFRJCUriI9N5P4lEQSUpOITY5HGeiLua0lts72xCTFkbMij8S0ZCLjo4lJiiM5I4XclbnEp8ajDFLi4eshswzuPu6ExoQSFBmEm9INhb8CN6UbYbFh1NsVk5EvGkYrlO3UOdwjNTudLoOV5KwSjdfBMeHq36mUWqcnRCTH4hcZPLZC7vqKKs9aXAK9UcaE0GBzdWwgVj+nzvEBRu524rCssbptpnSm1unROKlQk/lpWSokAQgpOlca2NuW7CE0I13sZlCnIUkr/s5hgdgF+lAgCCIb4fwM7gtjEasaq/DSyny93S3R66AGDZKRW/JfiCDlkiy5koCB9Fw5scnkqHzM0m1YRpq8b5nZUMu1JGZDSlUbl4ikaQDXMF1LoMA/Po4CQSAgIZ5apycEp6rGSZR+NbCrAUJYRpo83/yyaC4yJWWchEkCEdI5C05KITgpRX6+f2IK3jEJeETEyHGy0vODU3MIScsFlUBAcua4HgvZxK3RRVHlWYt7TBKuUeNjWO+zGEYEzH2CuM9iTuFGEVZY+YfKEiUQ5NQlEPBKSMU3KQ1/VQZBKVkEpWQRlpIJhQKhyalUedYSkZxGTEqm6OVR/85x2dnj5FtyspcEIn7lkxAZCuFf/vV3anPxAMK/iiCioGAD4VHxosTkd+LQa+nsQlJ2Djmr12g0Rvfg6R+IEAMRkbFsWL9FDQJ6WLZiOafOnWXLjq3kr1yGKjOVvFV5xKTGkZCZiFuAB5NnT2Xy7Kl8OXMigrBbPWwWyv/kxw0SbqLEaYyl0DRp79MYQEvUq5Yl/PvET/nbDM14zjX88W9/QhAOIuyDv3z2F/404U9qwNKBUAJ2rnYIwm2EdNCZq8M8w3mY25mLlGdGErYutqgykgmPCSN/ZR5JaYk4ejgSk5LA5t3bSMpKxTPIh8ikeMKT4nD185b7Fbbt38dX+/YihIhDtRTv5R0WRq3TE/LWr0fBcVpMjlLr9EhsjlYnBqQuzxejXedvpF87loFpoWLKksFKvj11kotXLjM0yYsf/p8vGP7Skz7teC5eKqRHN4P3n8zm3Z8MxNs/z2N0giXb9n/DjgMH6dbLU8e97lInR9yi3LcXC6Wf/M+3webqmIwJ0KYCYRLoLl2MPs81+iFG0NGfiaWduToeuAephE+WNUn9I0KNeJ7VJnbBSPSn6MyboX7snPq9vK2+Js4hlc7N0BbTgmbrS+lNBcwz+AzD+Z9jZTQdb4e5RCgMifNeSriLAYE2WqT7i03QIfaziHDVx89eB4eln4+7xkIdRRCgtNTBzWQGHhYzcTEZkxj52BkQqzQnSiECgniFBVkhLqT625PoY0mswpQIVyPCnEX5UqjrUkJdlxLiYoiv3Xy8rPRR2og/I9rbCkEoINjNeNwxiH6LXw/RxvOnsmTO5yzWnoCRjji0Oy3VQmE1G1/7uXhYzJQ3d1MtOfrVz2Y2ke6L8bPSxc9KlyCbOYTaGxDmMJcQO30CLHTwNZ5OlI0eUVY6RFrPIcZhLrHOC4hwmkugrR7e1jqEeSwh0H0RCgc97C1n4mitg4uDgXx8C+ZPYMH8Ccyf958YLvw7Traz8PVYiIu1Nkvm/BmbxV/gqDa2+9voEO5oQJzHYtL9TMkNsSbD30I8H7bjmYgg53m/OhcBClNCfG3ITA5keXYMSfEBqFLCCQnzIj0jmpWrUtnz9Tp271nNnq/XoEoNRBC24yAb3iVp5AjCpxAS5E5WejyF54+TnBDO6oIsiq+d5+6ty1wpPMnDe9e4evk0RZdOcfHcMa5ePsvroW5uXi+k8Pz3bFq/ivjoCI599y2NDTWMvh7kzegQfb2d9PZ08GZ0iKbGWtrbmhjo7+bwt9+wccMa7t29SWnJcwYHehgd6uefP36gvbmBuzevU1dVDv/4keH+Hm5dL6K6vEReeW5vbpCL8BpqKmltrKOno52KkleUvXwhG5/7u7t4MzwkNz9Lm5TeJBmUJQP2j+/f8fPHDzIjIaU7DfR0M9TXS29nh5z61FBTTVtTo9wh0dXWSmNtjexDaKippqejXTZxS2BEYiT+66cf+enDe9nM3dvZwYc3o/zXTz/y4c0oPR3ttDTU09hQR2NDHe1tLTx9+pgL58+yefNGvLw8WbWqgM7Odrq6Ohh9PcxATzc9He1yt0VvZwetjQ001dUifITm+joaaqopffFc9nF0t7fRUFPNo5ePaO1p5ea9YopvXaOzq5XGhhpKXj2jrameztYmSp4/4eSxI+zcsZV9e3fx7eFv+P7UMYquXZKZiLqqcmory2ioqZQ7RCQ5k9TrIBmrezpaGezp5MObEbl9+s3wgJzaJHVIvHs9JEe7SnGwUiSsBCYGujvoaG6gtbaa9qZ6Bro7GO7rprejldaGWjpbm6ivruDJ4/s0NdbS3FTHq5dPefniCefPneLKtYvkFmSybmMBE+hg556vuHDlHAeO7Kfw6kWq6itZsWY5gWFBlNdUcPn6FZpNj/GqooRmsxPU291i74FvqPBuVQ/RjXx/6TyPyp7TaHWJ1qX7GZrsy/mi83QZrCQiPoLopGj8IgJIylaRuzKXrGU5ZC3LYdnqFSRnpOCicCM4MpRap0csMV2KvasjaTkZrN64ljhVAg5uTuwmAlWWCt8QX6ISo4hMiMRN6UbmskySMpJQ+CtwVjjj6u2KtZM1nn6eTKCDgPAAVm1cRXpeOmGxYWInkmctdQ73yFyRS63TE43IVFFOUyEIpORnEpWWgFugNw5KN+ocH8iyG7sAT2qdHuEa7jfGQGgahtX3aUqJrAMUclpTs9lJXMJCx7EAUvSrNKhLsiHJh9C+eIfoPzA+TJP5aZxDg2V51C87FDQ7GDSjVEUQcUlOgpLM3GPfj7EhEushAwk12BA7JA6M80pI+4rLzZH3F56ZLh9/k8VZGq0uEpSeIvdFVLuVoogTS/sUMVEaAEIcan3j42XztyQ7CkhO/I3W6TEg8Fslc8GpqnGDsuawLBnRQ1NSfiWLqnV6hHdMAj6xKvziU/FPSJPBBumijMonIQ2/pAzqHB/I4HNMPvVoHHMi/W6cE/BOSkUZnzquiZpJwjhQIc1kUuyrZ0w8Fcp2fBJVeCep8FGlwnGBQFU6gap0gtRbWEomkWmZxGTmkJCVR1JWPomZedQ6PSEuLZuknDwScnNhviCDuLjsbIgQIEEAlUBMZiYcETRYCDWIEIR/EeVKRuJwFx4RiyC8xdVDqR4EP2JiY092wWpxAJwvDYEdmNo7BsUuigAAIABJREFUsNjCCkVAEOs3f6UuDutg+arVbNiymV17vyY7P4/M/GzWbdlAVEIMoXGR+Ib7M9doPtPmzEBnwWwNQPDfNQFL2vdC8bmfw5hc6ZQ8FEzQ/rs4rP5eYjJEMCF6Jjbw6Zf/yb/9xycIwhHRd7EY/u8//Rsi8zBCaHQ4hmZGCEIRzp6uuCs9maWng6WdFU7uzsQlx5Oek0FIWDCnz55i89ZNRMdG4eBkT1BYKHkrV5C1LI+0/BzWbt7INGpEVkYt5RHy1YVtJSDcgKX29vKFUe1WTmxWtvzhEJueSbPZSd7yexm9Sj0Pg9OCGZrsy5XiYk6cFT9oTp4+RaPVRQanBTP6N2s+/C8tPv5hKh/+faYc9fruLwv48EcdRj53ZPvXXzM02Zf3n+iJ6RQmR2WNpl9iGvnki38EaoOQtFpT5j9IgSAgHIGFNpZMm6cvMlefIsqxjqBuna4Qv45AbXRXN53/q2jAF8/5fRFYCI/V3/cgS5r+VS2rE26gO09HAzx2IHla7Cz10Nf5K4KwhflzJrBk3heYLhLZCG+7OYR5iCvbgfZzCHUyIMBKG6WFFkoLERi4mkzDzWQGXpY6eJnPxNNUS74GFWbaeJpqobTUIdhxnnogn0Ow/VyC7AyIcFlCmp8NmYH2qJSW4uPW41ObgpyXEupmgre1+Hp3dTSst/1CAt1E+ZOfqzFeDotRaBi0f7kt0BfBziK9zxCEAqwWiPIqhaVYZqewmCPLoHxtDVCYzsJt6QwU6vjXQHsDfC118LPSJcBWlyD7OQTZz8HPehbeJtPwWPwl3kZTUaqBR6j1bGKc5otAwm4uQRa6hNjoEeo4jxCnefjbG+DraICPmnmxNBKPx3TpRCxNp2BlOgVLk8lYm0zB0XwGblazUNjoEum1lEiFIQozLdyNpxHltpisYFsyg2xYHuFMeoAV/ha64353f3uD3zgnu1F6GxIUYEl8vDuZ2SFExylJTAkjJt6P0AhP0jIj2ba9gE2b80hNCSYs2A1BKCAswEVjPzV8+/VGvju4na+2FHDgwDbCw5UIwkcSk0KorXtO4YWjbNqQx+mTB7h+9TQH9m/l+2PfcPv6JYqLCikuKuTA3t2c+f4YVWWlvB4ckM3DQ3294wrfpK6F+7dvceHMaV4+fcKje3cpe/mCD29G6Ghp5PVgHz0drbx48pAf379hZKCXztYmKktf0tfVTlNdNb2dbbIU5unDe9y7dYPu9jY5Oamxtob25iZZjjQ6NEhvZ4fMCEiRrlIfxIc3o3Lq0Y/v3/HPH3/gpw/vefd6RE5r0uyM6Ghppqutld7ODjm9SUpoqquqpLK0hKqyUloa6hnu75NBiQRcPrwZlf0R70dfy0BDSo56PThAf3eXHCPb2thAT0c7z54+5sz3J1i3djXL8nM5d/Y09XU11NaIw/q710OUvnhKS0MtAz2dPLp3m4qSF3S2Non57P/1M2UBw7x48pCqsld0tDTS19VOc30NFZUl1NZVUlFZwtlzJzlx/AhtrY3cuX2DG9evUFb6gsqKElpbGjhx/Ajbt23m0MF9rF6zgnPnT3G1qJBnTx9SXvaSqspSWprraW9ror25QYx87elkqLeLwZ5OBro76Otso7ejlcHOdgZ7OuWSOUnOJLEQb0cGZYO1lPYkeSsk5uLN8IDcLzGkBhXSJpXddbe3UFdVLsutSl885dmj+5S9fEa5Tzcnvj/CqrXL2frVBlavLWD7ji1s3LyOvoFufv7nTxw6fJBNWzayduMGbt+/R6PVJa7dLObEWXGIlP5XNFpdIn/9Ssp9OqlUNLLl0B7W7hYL53Yf2sejF0/YuXcX1W6luPkqSMxOJXNlDmUBw2Quy2Tzzs14BXgRq4rF1duVoMggqjyqCY8Lx9DcEGWQkhXrVrBu6zrmLJiDMkhJWm4aPsE+rNm8moz8dDz9PPAO9GLZmny8A72wc7XF0cMBoQI8fN1xU7qyYt1y0nJTabI4S3xqHK6+7gTHhspZ+RXerdTZ3xFBkXrluNKrmZiMBMJSY3AO9KTO/g7+8aHUuL5CER2KQ7APlj6e/L+UvWd0VGe+5rv79JnVc67XvT3n+sy4u92OmJwRkgjKOedcUpVyzllCmCAMtsHGBpucwYABAwYMmCSyREY55xyQiAaHnt/9sPd+VQXunnU/vKukUtVWVWmr6v+8T7IL9jEoSlOHLRlE6BerXVdSi86JwV8tdVM9BwI06KchWW4Tc0JUQS4xBXniezXdSaQhqSVtL7VQi2ZqJSFKBQcqYFFl0urvV2VKEekpyvCvV0Jnu5/4/BzRYN1utkGAnjaLLSLBSSwFbLTY7hcMjIHUSGFrRtmc+wYma5Ew5XufBtcLhCQnG+zw69LSRsGDwe7/qFnbUJLTJPpL1PQhfRZD/V0qWxKcnElISjahabnoMguo97iKJjMfTaacBqXJzDeUXul1VYRk5BmmY6m7+3q+BINQGxVMbH4VTKQtzidxQQ5RuelE52URv6AAHEeHfIrl4T9lQZG88otIyi0kJXcB6CTQSOArS7TSC4tIW7CA9MIFpBYWklZQSEpBAan5BbBWgs2yXyQlL5/k/HySc/Oo9q+RGV5JkpCkfxM+CCkOfDmId0CIzDZo4PN1G5Gmg3dwqDLENWLh5MKk2SbMsbFj4UcrWLhkKWruf1pWNss//YSvN26g+JMV5BYVEhIeiqW9NRaONlg52zGatrRCOWYvb475X78zMKhLZR/WI0sS9mHvZsesuTMZlSodRy2FkwfUe0hSMf/13hu88cGbSDr4+8T3+X/e/C/kHe4jyLr6Rj6YOgFJ6mTclAlI0hXGTZnAXMv5OHu44ODqiF+wP4WLFrB3/zccOPQthw8fYu3aL8nOzuSTlR+zdPlHfP7VGj794nNyiwrJLSpEqoTiVSuRjBTwsEK+dOU42uRkAxBREdpHdUCdkBM1Op+m2e4QlMrmF7lUbgcDkxLpnZ7PyLs+nD53nr7pOXTMX0eTw1EOHf6Oh2+7MfyeHz/9v9N49KYdA5OTabE9QLfRUl783+/LvonxkTQ5HqPTdBXdRktZv3snDa7nlLzndSL1oZgFYtehKrBBPmGeI+RMcayXgcMfFaD0R+SEgOMgSY0KCFDjdmuRbGHKrHFKUhbK3+qgAipUD8SI8nUj704egySVQqWk3G63Aka2Y2Y6xuD8sDR9H3Pjd7EwMWQXwtxmoXOdIYCDznkmWqcZaF1moXM1QussD6kR7sZEe80h1meekCWFOc8kyt2EOO956JxnIUkrifOYQ5zHHNIDrVkY7cHCSHcBIjT2pmhdzQx+f5CjfKxAx1djYf1dXm3KVhkzGSCvQJ+Rs50/DmczOXbW12YaIU6z0SjMRaCdESGOJmidTQh1nE2A9RR8LeTbBthMIth+KiF2U+QUJqep6Fymo3WeRoj9BAJtxhLvZUK02yx0jlPR2U8h0mEa8S6zSHIzJdl9DrGOs4hzNSbGXWYntG6zCfcyJcRtFt72k9E3QzvZjsPVboKczGQjm6+d57+Hl9V4Au3lNKgguyloHKcT7WFKop85+TpnCsJdkKTNBNlMJtRpxj95bVYS4GOMJFUSGWVHYpIbaZn+SFItyWmhxMQHEqpzIyVVy6crC1jzxRI+Wir30+iCnRmVScrx0Hs2rGLHhpVs3/oFyz7Kwz9Alpf5+tmxfccX7NrxJbt2fMnO7Ws4+O0Wyu9d4fyZ7/m4eCHTucfHxYvZvmk9t8tKaWtqZHigXwzqQ329wlw81NdLS0M9L54+obO1hbs3b1Bdfp+yq1eoqShnZLCP1sY6Ss6e5sXTRzTUVDLU182Lp48Y7O3i/u0bXDp/hp6OVjpbm3g8PEhLQy09Ha1cOHNKGKAHerrp7ewQJmN1QB/o6RZfq9IhfT+EfqO0Km169uihSGt62Wit+hn6u7vo7eygt7ODztYWmupqqakop7r8Po21NXS3twnfg2r2VkHEby+ei64IlTVR5VQ9He0G3RN9XZ001tbI/oW93/DVF6s5uG8vd26UUX7ntpB7/fD9Ya5ePE99dQWXzp/hdtk1aivvU1dVTkdLI0111Vy9eJ725gZ+fvaYxtoq+fZ1VVSU36G9rYmSC2fYumUDrS0NNDbUcPVKCTfKrtLd1UZ11X1OHD/ChvVrWViUz+ZN69i9axv79u7ix9MnKCu9QkX5Herrqqivk9mI7vYWBns6edDXzchAr7x6u3nQ3cmDbplFeKy0Vau+CP3uCLU/YmSwT7AYwwO9IvHpQX8PT0aGRLeE6pNRS+5U6ZSa7NXV1szN61f44fvDHNy3h507tnDk8Les+mwFn3z6EZ+uXM7qL1ayfMVSrl6/QumN61y9foXk1CQiY2Oo8b1PZXAbdU2NnL5wjoNHDtNis1c2F6ckUKHpwT0iiOiCdKz8XGW5jeMJjv54gp5ZH7Lqy8/YtGOLMHAWfbKUyORo0vPSySzIJEgXRGhUKOu2riMiPoKY5Bgy8jNIyU4hOSuZzIJMsgqzkHaDlaOVkrqUQGpOChHx4XgHeaGL1ZK7MAc/jS8O7vaygXslePi74x3kRcHifPI+zKUqsInMggy5RTgiGF2CkuEf3IafLpBq/xris5KIzoiX2Qr/GuEn0KXJhXSOQV64RYSMMheqX0IZQE3cHQULoSY46TMSaju06klQJUSqt0Ad7FutdhGamTaaiqREqbabbSA8M5MW2/2i5E5daiqS2tVQ734ZsqRRk7SeTEkFDGoztZq4pF9Gq0qcVBZCZRMiM9NkIKHcp918k2wEV3qoRKeEfimdcqwG13OEZaSLKFj19QhMSjSIfRVMgXhtFbmY20UDtsCgb0K9nZ4nRQCIl0CEan5XJT76npI6zzI0qTJwCEvPQ5teSL3HVbTphXJU7ALJ4PaGAGS08M8/NWs0+UgBDvrpR+pmbWVIB7qMjFeAgzYtgXLdMAkFaaQszBRFdTG5qSQV5VLJZKr9a0gqzCOlqICkArmtG0eJ9AUL5a+TJLKKiskoXCKAW3phEWkFhWKxWiI1v4CUPBk4pOYXiKVeJ9KZBIiQ/l32RkgjSPPByt4JWydX0nPy5Z19T8V0/To4e/sSEh1DYEQkkckpSFdUzXslsYlJZObmsWbdejJz80hIS6Fg0ULMbKwYP3WyPDyOh7+NfUsekFbCG+/9BWlENW7/zuBghMwcvKkOpWsZjX7dzmj8pzqAyRKaD2aORxoPH8wcz2t/+TOSNMj70ycog0Sp/PVq+J/v/o1pprOQpOOMmThWYSMakaRbBGtDcPZwIS45nk9Xr2TLts18/OkKPL09SMtIJTU9hU9WfswX677ii43r2LhrO1lFBZTrhqn1uslKslj59VfYursRFB1Jm+U26jzLDIrcpN0YgAkRxRXcZpAO8PR/zWFoXDh907I4dPR7BiYnc+Dgdxw8JOsmv/l2Pzt27aR/Shq9M4sYfj+A4ff8+Hbffk6fPMWBAwfYsWsnHfO/ot1sg5Ayrd+9k4FJidS7XaTNYgvN9odFcUyt922qA+rEG2hVUMvvVrRP5x6yl+GJnNy0WjaJy8xVo3x+/Cobr8XPVcCnU29XqWfgH0FmJ54jsxP7lL+9OgSqS9a4B3i8upPvbz+FQIcpSNJaoj1nE+s9mxgvY+U+silb526MxnkmMd5zSNPYkK11IDXIikQ/M9JDbMjVOpATZk+shwlxnqbEusnm6IxAK4oiXSkIcyTFR5YvBdnLjIPGaS4+1v/MID3qzbEyHoOrlX6sqWGnhMmMvxl8bz/vA/G1r+0Ugh1nEmwn79z7WE3B22oKQQ6z0LnPJdRlNt6WE/EwG4ev9UQC7acKc3WAzUQCbScQZDeRILuJBNiMJ87HlBgvYyLdZxHhrCRcORuR6DGHVB8z4t1MiPcwJcbTlEgPYyI8TYnynUe4zxyCPIxwtZuAo43MSDhafYC7rQwiXBWWwstmAi7z3sPbcrwcwauY133NxxHhOpsUf3MKI13I0tii/acAQn3t5P/1qEhbEuKdSUv1ISHel7SMUFJTNERHeZKYEMiiogQ+/iibjxanEORjQ3iwI3HhXsoxSpGklWxft4INXy5h75717P92M+kZUZhbTEN6EwryY1lYlMiZH/ex7quP+HbfJoYGWqi8X4pkC1vWr2XpwkJKzpyiv7tLyGjUaNUH/X30dnbw9OEIvZ0d1FZWMDzQT1dbqzD21lZW8KC/j5qKe/R3d1B29RK9nW2cOPodHS2NPH/ykO72Fvq62rl7s5TLF85SX11BX1c7wwO93L99g8MH9tHX1Sl+v8oYdLW1MtDTLbwH6uCvDvVqT8RvL54LtuSVNmmlYVqVRan3f9DfJ5iD4YF+AV46WppprK2htrKCuqpKmupqBbhSPRUPhwZfASbtzU2MDA7w87OnPBkZFsxGR0szXW2tdLW10lBTTdX9e5RdvcK506cou3pFHL+7vYXWxjqOHT7IpfNnaGuqp7byvvAlPB4epK+rnZHBPgEuyq5e4nbZNS5fOMupk8fYsH4t169d4tbN62za+DW3b5XS1dlKZcVdqirvcfPGNZqb6vhmzw5WrVxBYUEOSxYXsfyjJWzdsoED337DxZKzVFfdp7GhhtqaCsEcDXR3MNzfI4OF4UGeDPbzsK+H4R6ZmRgZ6BXsgtoToYII9bonI0MCNKgAQV2q9OnlwjpV+qTGy/70eISBnk7u3izl3OkfOHb4ILt2buXwd/v55NNlXLx0ju07NvPFl6s4cHAvufk55ORlc630Kl4+nnzy2So2b9/Ghi2bqXe/zJUbpVwpvU6D6zkWL11ESlYapnbmlOuGWbVzA9UBdXy2bR1dpp/SbH+YrzZ+zdEfvhcJPQs/XsonX33Oyq8/QxujJS03jdCoUMLjwknPS8fVx5XEjESRohSoDUQbo2XxisV4Bngyc85MfEN8CYsOJTxOR0Z+OsHhQfiG+KCJDCEgzB9XHxdcfVywdLDAxtka3xAfsgozKVicT/6iPJIyE8ksyiYiKYrk3FRCY7VC+52+IIvwpCgqND2CWVA9ErXet0ULtrpzrhpPa/yqmOVoxWxnGzFAjurmy/TkLBWKL+HcaG+EiHk9ZuCVUGVAaqzqNkniiCSJ3X3V0+gVFSGAg34h3cvgQv/3qEboNsttBgBldO3QkygdEP6GJscT4neNHmOHAA/6PRLqTKE+XpV1OShJNDkeQ5uZToPrOSFX0vcM+CfEv2K4Vl/n4JTkUcmS923CMzOp9bpJRFYWrJdeaqDWAxLKMV6OLK32r3mltVr9e2kzFxCR8yH4SqOt2wagYVR+ZcByBDbBPQm/lGwDAKEfozpaStclJEvqdeW6YSKy06kI7SM6J0WUw1UGt5GxuMCgJE5tutaPyo3PzhbSqpdZFqIk0gpkPwRp0u8ChrSCwpeigUdfQxlE/EHi3//bfyg7xyOKHOhXImITkF4HawdnROFcEngFhRCTls7yL74c7Y+QGpGkJ+QXLWTrzl1odOE4ubmz4rOVuHh5MGuOiQwgjOSB8W9j35LNxdJq/vPv/8XfPniTv73/xkuD1Gok6bgihzmoDKnFjHojFBnUm7JUSJJW8vaUd1DTloxt5mBsMwcjKxPemvQef/776/xt/LtMMJ7G25M/4M0J7/HetPG8NeF93nj3Td4e/z5TZk1TImYbsbS3JjIuigWLizh49BDLPvkIV3cX/AJ8CQwOYN+3ezl5+gfWbviKwuLFLPp0uSzf6UT84/rrtMRmpiOtlYFYo8sZPLRy/Jow/NUijMvN9ocVA7NcUiPr6iron5xKvcdVHv/Vir5pWTz+qxVD4yPZtfsbhsZq6Z1RSJPjCfYdPMDA5GS6TD9lcEIsA5OTefb6DI4ePco3+/ayZcd2Nm7fysZd2+k0XUWr9R465q+j1ucu2Ss+o2PeGqJyC+ky/ZSEBYuEV6IqsMGgeK5cNyy3Wmt6ZIBZCa/xhDE0yufEGBUktMqG8d3ya2pqbiQDDalEkdD9Kv+9/qQCBxVEqKVyZxVQuBq1NEySirG1moqfYlL2dDQcOr2sJ+FrO4lQ15lEehgR7jaTLK01CX6mRLjNJNx1huhEiPA0JSHQkrRgawqiXCmMdiNDY0tmqB1FsR4sjHEnS2NLdqgdOWH2ZIfYkh1iS2G4M0tiPPkw0o1cjQP/XIo3Kp0ZBQqlCGmewW1W/x+OMdpdEeQwQ2ZSnIwItp1GgN0MvCwnE2A/k3DPUYOys+l7eFpOQOM8k0D7qfgqzICX5Vh8rOUB38d69OsY7zkk+pmR6DOPOE9T4jxNifeaQ4y7MdEeJkR7mRLhZUK4lylaLxOC3WUw4OE4GVeHibjYjsfVbgKe9nLRnLv1eNwtxxLsPAMPi7F4WYwjzNWICHcZjGnspxHnLXdrZGsVWZjzqyBC62X8EtA6qLzvrCAj2ZPYCFey0zQU5UWRn6UjO02DJK1mUX4Mi/JjiAhxJCzAVj6+cjnKnqxm1SeFrFlbzNdrl6G2p3t6mJGeFoYkXWH1Zx+yc/sXtDTdo6O1BskW2hpr+XbPTi6d+1HIhfR32p8+HBHMxIP+Pprr6+jr6qS5vk7IfdQ41IaaSh709/D8yUMq791m8/qvhAl3qK9bSG+OHNzP5Qtn6etqp6+rnZ1bN7Fv9w4xcHe2ttDZ2iKK33o7O17pfRjo6RYeBf2mZ/0Wa3WpzIRaRqdKl3o7O3jQ3yfYC/V39HV10t7cRGNtDQ011TTV1dLa2EB1+X3qqiqFGVtlStS+itrKClobGxjq6xUyqtbGBgES+ro6qbh7R5TF1VVVimbsRw+GqLp/hxvXLvPNzm0cP3KI8js3Kb9zk8p7t7l7s5QnI0MM9HRy58Z1rl48z/XLJRza/w0P+nsY6Onk2PffsXjRAk6fOk5/XxdlpVe4eeMaHe3NPBwZpLLiLiUXzvBwZJAjhw+wds3nLF60gBXLl7Lmy8/YsH4tGzd8xdEjB7l75wa1NRXUVJcLtkgFCk+GB3k6MsTToYHRWNZeeakt1iqA0F/6JmuVgXg41C+AglpUp998rfor1Purt+nv7qCuqpz66grqqyu4dfM6u3Zu4eataxw/cQTpCGzavI7vj31H6Y3rbN2+hZOnf+Dq9St8tWE9Zy6cZ8ee3VT717D/8CGu37zB1q2bWbz4Q8OdU+0QLlp/uVdAGRwvl16hd3o+jS5nKFi6kPzihUQkx7L5m6188sUnrFyzEl2sjuDwYFJzUklITyAiPgInTyeyF2QTkxxDWm4aRcVFxCTHYGphirOXMy7ezkTEh7N63edEJUbi7OWET7A3EfHhOHo4MNdqDvOs5xLFZiQN5BRls2BpIRn56YRGaUjJSyMyOZqUvDSSc1OJSY8nKjWWjKJsg+ekRsSq3UkVmq7RgU1Z6lCp7ppXBTYJg3Wt920BKlRQUu9+WTAD6kCu30jd4HrOIA1J358gdzZso1iSxO6+GtOuHqPR5YzoVxDgQumEanQ6SbEyxOvLk/SL7lQZlQpeRjsqzhmU3anJUioYaTffJMf86i01Ul5NbFKjf+s8y5RLWYWhH5nqlxBtMLSqQ7hfQrRhEZyeETssLQ1dVqZhGtPvMAT6BXHq4K8PIF5OuCJKAlvJQB4lgIh+VKoa7auAg8rgNrwTMwyjVPXkS+plZXCbYCLU79Vgm/gFMliIL8jiCvPF+Te6ZHO1XCgnX5e+qIi0DxfosTOjMbMskkgv+JDsDxfL0qfjEmkFhb9zW8NG8ZcZFklKUge+f5cHuT/BpGkzycwtQJoOM4znIEmdBGi0uHr54uTlgyYqhvT8QoUZeCJ/4PoFsnjZCpZ9vJKcgiKcPDzwDgwkt6gIU3NzJOk50hj46/tvyd6KYnWAfKIMj/9scNqt97U+wFiBGvv4+lv/pXddMW9NfAvJFiabTmXKnGnMsZvHFNPpSNJBXn/7L7w7eSwfTJ+IifV8XAO8cPH35PW/v4GJ5TykyTBmynjMbCxITE9m4/bNXLlxjUPff8fHn31CWKSWRcsWk5mdQXRsFKs+X4lki+wT+CNIv0JyfrbYuZDWgo23B+XaIRGBl1CQj/QrVAfUUaHpotq/hkaXM+IkqApskqPLFBagy+Rj2iy3UR1QR5vlNnpnFHLi9I+cOP0j3x0+yoGD3/H5mi9pcjhKz6wPGZicTO+MQobGaukxklMm9n27n26jpXy9cQMbt29l96Fv6TFaTLvZBlEIU+9+mUdv2tE7o3B010XvjazGt4JGlzPCw8EtmcKTVssSOF8OyqzUFZB61XND9tXIzMOIzLxIMGnGOCTpnvyajVfOQdXgL40gMw6VCmg4iMp0yaBiBZJ0HB93mX3wd5+Dl53So+BiLM6RBH8z0kNlE3SeTh4cQx0nEes9m1gfU0KcpxLhZUJWlDMLY1xZkuDJgihnMkOsyNXasSjOXQyb2SHW5GvtKdQ6kB9qR26IDQUaWwo0tuSE2Bucf6Gu8/Gz/VddEyuU56d/bm/Gycyw3M7RcgIO88caXOdnN5lgx1HfQIybCWGOMwh1mY2P7TR8bKcZvAYW097AzvhtOWnKabrSYj0eHwVMBDhMIcBhCk5z3ibAfjKxfmakh9qREmxNvM98oj1MiXI3IcJ9tsxAeJkQ4W1q8Hw9HSbi5TwVH1f5cfm5TMfHYQre9pPxd5xKkMsMPC3H4W7+Ad6W4wl2nE601xzi/cxI8Dcnwd+cCPfZJAdZEuszlyDHqYQ4T0fj8s8YiWIl9WkElYmKCrJRZHTFFOdH82GWjgXpoSzMCWdZUZwMvLzmy695oz7jeZZVH2USF+3Lgf0bOXJoK9JzkOVOV5Ckg6QlByM5wqpPF1By/iitTZXcvnGZqvLb3LtVxpYNX1N57y5Dfb1iIFdL3F48fSKuGx7o56fHj0SE6vBAP3dv3mDf7l2cO/0DF8/9SG9nG9cuXWDXts3cvH6FrrZmHvT30FRXzYP+Hloaaik5e5qluotmAAAgAElEQVRHDwa4XXaNs6dOcP/2DbraWmltbBAegramRtEc/XsgQt/wrDILKgBS2Qj9pcqbVKDQ29nBQE+3kEE9fTjC4+EHopBOBTEdLc10t7eJJuuOlmbam5vEY22ur6OloZ7bZaVyi/T9e+KxNdbWcO/WTdF9UV9dRcnZM5ScPUPlvbt0tDTT392lRNbKfRlV9+/QWFvFUF+3aHturq+h7OolKu7e4krJOVoaahns7aKuqpzB3i6uXjxP6fXLbN+2iTM//kBHezMtzfVcuniO0uuX6e5q47tD+7lRdpWG+mquXilh395dZKQnc/TIQWGUX/RhIV9+sYrjxw5z+dJ57twuEwbrB33dPBzs49FQv7z6e3nY1yPapQd7Ohke6OXx8OArAEKfnVBZBX024uFQvwAOD4f6xVIBxpORIV48fSTAyWBvl/BqdLU1U1F+hwPf7uH2nVK+P/Ydh48c4Ms1n3Hk6EGqaiqprq1i37d7uX33FoeOHmH3vr0iqe9S6TX2HzrIpk0buHfvjhiw41hPuXaIbuPl5H28mBq/KrqNlvL9yWNs2bmVNost8kaadojgaC0rvvyEVWtX4RngKYr/Vq5ZSf6ifLyDvHH3cyc6KZropGiyF2STnpfOgqUL8A7yxtzOHA9/dzSRIXz21SpSspPxDfEhODyIyIQILOzNsbA3x97NDmsnKyLiw8lflEf+ojwyCzII1AYQEB5EYEQw3hpfolJicA3wICAimPCkKMq1Q/RLEvOdLEfVAtohKkM6mGltKq6TwcJ9LP3c5SFTrytClckIrb/aXO1+GWdtIMWShGu4RkTkqnGtIvHH7aKQFvvERerFpMo792HpqUTn5chFdIrESO170C+lU/0QBiyEulTjtF63g37SkgxaDugdczTyVZVfJxbkyqDDYouQL6kApFiSiM3JFF0T/omyHEzd4XaP1OAeGWYgBVNfw6CUeKoD6ghMjjPwL4gBXNl9V43RqnfiVXmRPPhzUDIAAPoD/MvpTnWeZQSnyyV0QWl54jijLEbDK4VxajHbKBsx2heiMgyVIR2v9jPo+TP0m6HVFZOTQymmosMrPj+HpKJcwUJEZSeLeP5iSTJgNvRlVTV+VSTk5JCUkwebJVLyC0eji5XX7xVgrCcV05eTKXImWdL0xz/9X0h/+Hd5V/81kP4MHr4BOLl7MdNkLi6ePujiEkjJyZMjSaURkcYUFBbOouLlLCpeTnb+AsxtbQmNjCQxPZ2J06cjSWd5a9wYuaDsFkq52C3kXdnOl4YEdVdXzYbfh7xr+7LcaS2/N2CMnTmWGWazmDJnGpIvOPu78vfx7/CXMW/yP9/9G094jRnzjQmI0BAaF4Gth5P8PObDjLmzsXVzJCkjhZ37dnP8xx/YvHMrmvBQXDxdmWE8E98gP3LysgnWBBERFc5MUyPZQJ0EkamJ8u58kixR6pi3hgUUUxXYMJoA4XbRwFCt/qzGr0okKDTbH2ZwQqz8zzhvDUXLllMV1EKj00nazTbIEa3vBzA0LpzB8dFs2LaFFpu99M4oZGBiPIPjo+mbnkPvjEIOHz3C/gPfsvObPXy9eSMj7/qw79hh+qZm0Gaxha/27KTVeg+P3rSjb1qWOHEaXM/RZrlDvKk0Op2kzvO6gaSpzvM6xvY2vMYTpBEluUmnME4lsqdGeqJ4JaRWBURUyqBgtfL3VJgfKVC53+symJXBbamybjFaUCcb7X08zfDznE9EsJ08UAdYE+03WuyWFGhGusaKKI+ZFETYE+djTKy37IFICbVCkrYT6Chr9PPDHcjT2ZOlsSY9yII8nT2L4z1YGOVCRqAF6QHm5GhsBIDI9DMjzdtQQqVxmfe75+OrYPj/zzJkKzTOMwl3kyNaY92MCXeYTqCFDAic5o7KnVzNxmJnLKdYOc55j0Dn6fgqz9XHYQr+ztMJ9piFxtMYrZcJXjYTCHGZSZTvPOICLYjxnU+4hwk6d2N07sZEeJsS4W1KlO9covzl9mlJKsbfbTqBHjPxcZqKn4sMIrwdp8gMhPV4/BymEOw6kwCHqWhcZ8nH8jQlOciKLJ0jSYGWhDnPROtuRHygORFeJgTYT1YAxO8zM2oJniQVE+E7h7QImcHIjvGgKCWARenB5Cf4kBrpQna8LF/KTvQmyGMUXMVo7cTXiwoikKRi8rKj2LX985feW44gSc9ZsjiV8+cOsPbLZWxcv5LaqlvcvXWVyxfOcuPaZW5cu8pgbw/PnzxmeKCfx8MP+MfPL0RT86MHQyIFSfUjPHv0kPu3b7F+7RqyWMneXdupqbjHrdKrfLNzG9s3bxAD4S8/PaG3s43ayvtChnLhzCma62vo7WxjZHCAvq5OYXju7ZRjX9WoV7UbQvU0qHIkFVjoR7G+LGlSl8pOqAxLf3cXPR3tdLW1GgAS1R/R2doiGAfVWK0mMakm7Mp7d7l36yZXL5bw4w8nuHqxhI6WZh7091FfXUXplctcv3yJob5eejraRYFc2dUr3L99i9bGBsUoPiA8A6qZuL+7g87WJuqqyrl3q4z7t29wu+waB/bu5sTR76ipuEdzfQ311RXcvlXK2TMnOXrkIIcO7uP8udMc+PYbDh3cR8mFM5z58QculpylrPQKly7KjdU7tm/m+LHDbN2ygVUrV5CTnc6HCwvYvGkdhw7u4/q1S+L4am/D4wcDBiDiYV8PIwO9gon4VyBCZRoeDvWL7onezjb6utoNnrdabKcCDLXYbqivW4AKNR64paGWmzeuced2Kdu2b+TGzWvs+WYHHy1fwtHvD7GkeDGV1RV8tW4taRmpHDp6hPyiBaz6YjWpmRns++4gu/ft5ciR71i37itq/Koo1w1TzAIBKKoCmwQzf+jwQTrnfkGz3SG+3raRvqmy7nvZ58vJX5SPsZkx8WnxLFq+iNyFuRR/WkxsSixegV5YOVrh7OVMfFo8mQWZrNu6jtiUWKYYTcHD3x1WSxR/upQFSwsJ0gXi4e+Of6gf3kFeBGoDCI3S4OHvjjYmjJyibNJyU1mwtJDwOB0RSVHEZSTgFuBBaKyW+Q4W2Ho44B8ehKOPiyzDLZE3Cct1w4Y9SsrzrAxuY76Xs9i11W8nVge0qsAmjJwsBXuhAgRnbaCQGqkbiGoakH67s7M2GGdtME5hQcI8PepvOCb7JtJSCEiIEyV5/glxgjVQwYPMWJwQn+2G8aujzdliKYO/YA8UhkPfw6E2Was+DVU2rZqo43KziEhPISgpDt/YSOrdL1MZ3IZtiB81flVUShJ2wT44hfmJmFx974JqQFaH91rv2wa7/fq9EsFpyYSkpxjsnOv3e6iMhsHwrxxLgA6FDXlZqqTKuvVjTvVbn/9Vp4IAOcoy8EQEtYw+Z7WvQdxO/h1RmTlEZ8vsWGSmoWdCl5VITG4qCYWZgo1QE0ArND0USxLVAXUk5+eSUpBHcn4u1QF1RKenGz5uNa3qJSZCsDIvATxJ8gRJkvjDv/07kvRv8qWRyhKMULziY1w9vTAxMyMpI4OMvDyk9eqOsXy7xKxMUrNyWbFqNcHaCEJ0kbh5+5GckY2Fo4N8W0UiJc1Xd6hLEIk9qtTjzypI2P47oGI3qpTl94cLQ0Dh4OOEd5gvnhpvfHX+zHewYI7tfMZMm8DbE8dg7mSDf3gIli52/H38e5hYz+evH7yN9BrkLV7A6g1rWfX1F6TlZGBmY4GNkx1hUTo04aGY21gQrA0hLFKLvYsDU2ZNw8rNibEmM5D+CEZ2FkhR0Gm6ima7Q9T4VQmqUvUXlGuH5OKagDoDj0FlSIeIjWuz3Eaz/WFqfO/z+boN1Ltfpnv2Mr5Yt47tu/cwOD6agUmJDExKpGPeGtFe3Tc9h8EJsWzatpW+qRn0T0lj74Fv2X/4ENu/2S3M1X1TM+R/9nlraDffJApnysMGqPW6KWdWq62TjsdEczarJfnkDO2jyfEYxZJEGqt5g14sKUEqUYzkJTKwklYo/oh7ILUqRmxA2o6IjZWkWzJoCFRM12+o59h65Rz5VTlfDjLqkRj9e0cF2BIfKLMNMb7zifaao/gfthPlOp0srTWZYVby0lmTFGIh7hvkMp3MEAsygs3JCDYnS2NJgc6OD6OdWRzryuJYVz6McmJRtDNLopxZHOnEQp09BRpr8kPkiFY11lWSion2s/sX5+cRDDtL9FcJ/vajHgkfpYdhFEgXy4yA22yi3WYT6TQdjeX4f3Isw+VpOxkPu8l42cnHDHAzIsTLGI33HEK8TPFzmkGQ8yxCXOUBPdBJ9nQEOk8n2HUmoR6zCXaVr9N4zUaN1pWk1UQGmyFJKwl0nSkes7vihfCxm4S/41QSQ6xJCLYi1s+MOH9z0kPtyA53IjHAAo3jdEJdZ5IQYk5MwFwCnSbj7zCRAEe9eF236Wg9ZxHlZ0pMwCh4iwmYS0a4A/lx7kjSEXIjXciLcSctTGaHYvzNyIx2ISHMVnm+r0bG6r93bF5XzJKieGIj3JGkfdjbTkOSalm3djGfrshl7ZfLOH3yAHt2buDHk0f49flTRRpSJXblVc+BKhVSdf5qW7Q6wD8efkBnawvnTp/iw8I8vv/uAM31NfR0tHLm5HGOHvqWpw8f8NuLZ/zj55/o6Wjl7KkTHD6wj+JFRZw6fpSb169w58Z1ARJUmdJQX6+QN6nN1Pq9DPrmaNUv8XBokGePHgqwoA8gnowM8/zJY3756Rk/P3sqpE1dba20NzcJiZNq6u5sbaGjpVk8Bn12RAU6fV2ddLW10tbUyNWLJVy+cF5IlTpbW2hpqOfOjTJKzp6h/M5tcd29WzeFobqjpRl++1V0Lzx7NMzwQC+9nW1i0G5vbmDbpvWcOn6Uxtoqzv94kuryu9wuu0blvds019fQ2ljHnRvXOXH0O7Zs+JojB/ezf89Ozpw8zsVzP1JdfpcrJee4e7OUsquXaG2so7m+hh++P8z+PTvZvWsbyz9aworlS/n6qy/YtnUjly+dp7O1ieb6Gob7e3g01M+zhw/46dEwPw0P8WRQBhPD/T0yU6EwCs8eDb8iaXr2aFjEvj59+IDhgV76uzuErK27vUWs3s420UGhAokH/T3CRzMy2CceV3tzA81NdXR1tnCh5Ef27d/Ntu2b4LnExk1fs/brNZw9f4Z1G75m246tLPloGavXrqG7v49jJ3+g1usmZy6cp662mgMH9rPnwF6xKVauG8Y/Vku5bhhLJ1tqfO/zYEwQ3bOXiWH5s3VfUudZRtHyD9m0cxMLly0kUBvIspXLyCrMYuuerWQWZGLpYImO7bh4uxAWHUZMcgwrPl9BSnYKHv4euPm64h/qR96HueQuzMHD3x3PAA/8Q/2ITooiMiGC6KQofEN88A3xISM/nciECJZ+soS41Fgik6PIWJBJcFQIuoRwnPxcMLY2xSvUB69QH/JYIW969cLEudNeMbyqPkaVeajQdBmCDN0wU6yMDW8bUCdi1evdL1MsSTiHBtDgegEnjT81flXY+Hti6eNmMLQVSxLWfh7Y+HviGOInAIbq11BTnVRZ0z9LZDJgHATLcGIUQCgdDqIUTu84fkkx4hj60bCqf0I/jUk1ZMflZtHofBpNaiL17pdxjwwTO/LCIxo2QHnYAFb+bgY/U3feVbWGvkxIDN/K4D3qNSkTr5vY3VeWvodAPZ4KAn6v6Vr4AfRkUIam7VeL2V4ZzFVGQQ/MvOzRUA3eBgyGAnL0H/PvnX+ybyLVEOCGDSjPsUe8jvoG7vhsuSU7NjNTBhSZsvE7Jkv2bsRm57zyHPQBnhLxOspE/Nsf/xuyyXoQSerEzsmZxNQ04pNTSEhLY8mKFYTHxirgoRPpNYhNS0UqgfyFi2UPRTG4efvxzgfjZVBwCqF3HzN1inLfEmVdQZJK+eu4d5QPceQP9E44L0l6H+7qbuxu9FNgDNd2/jr2rwbXZS/OJSIlCkdfZ/KLFyC5wmzLuZjamBGTnkje0iJiM5LQJkQxba4RJtbzSc3L5Mjp4+z5bj/BkWHMMJnFPCsz7FwccPV2xzfIj1mmRkTGRbFk+VIc3ZzQROuw9/Pkr5M+4H+896Y8CB+BxAU5tJttECdquXZI9j4oOcB1ntfhuRzd1eR4TBho6j2uGuwQrNuxi0279rBt7365rXrO5wxMSmRwQixD4yPZsecbWq33CG1lt9FSmYmYmkHf9By5wdp0FU2OJ+g2Xi7fb6yWjvlfCaCwdM0amu0OiSbPrKUf0W28nOjc3FEKU4mCU9+YanzvU4Iljc6nZTAwXpEyeSqg4R2QakGajMw23ANpH7JHQhokkH0w+J9yb4arct83FTZCGpQN2FIlsvb9V/k4irlfkkoVBkOV1cjniMbFBBl0HkHnLMeYStJqYr1nkxFqSYbWCtWcnR4u72BHB8ynKFpO5SmMdKAw0oG8MBsyg8yRpFMsinEhP8yG7GALsvznkx0gJzBl+M4lVfQYbMfNTB36N//O+bkeWYq1Xfm6Vu+xFxPlY0GcvyXJofak6ZxIDLFGjrI9TqiHkiDlZUKc7zwSfWTGI87VCJ31RDHMjyZYGQJqKxM5GtbVWmYsPByn4uM6E1+3Wfi4zsRLMVJ72E0Wlx42kwT4EMDcTC5vdLYaI64LcJ9BVIg58aE2hPvNI0CRIPnaTybASQZEAU7TSNXaE+kjD/86d2NSgq3J0jmSHmpHQpAFwc7TSdXZkKK1JsR1Gp5WY3Azfxdvm1E5V7SvKRFeswn3NGyxTtNYkRpsQZyPKSn+5mTr7EjT2KDzmEW4p8w+hHnORutrTFyoDPqCfYwJC3w5MWszK5amsqQoFhW4xUe5E651JinBj43rPmLbls/Yv3cT3+zayJrVH3Pm5HEGejp5ODQoolMHe3sYHugXQ706eKvrf//ys2Anhgf6qauqpPLebbZuXMf5H08y1NdNxd1b3Cq9yrVLF0Ts68/PHvNwqJ8LZ05x6fwZzpw8zvXLJdwqvSrkRWoxnOrBaG1sYLC3RwAB1QTd390lImBVcPN4+IEAPs+fPObn5z/x80/PeKGAIFXq9OzRQ1FIpzZbqzKqztYWutpa6WhpFpKlprpaARhUUNHd3kZ7cxN1VZXcv32LsqtXqLx3VyQ7NdfX0d3eRm1lBSVnz3D21Enqq6torq+j4u4daipk4Nbe3KQU4cmJRD89HmF4oJeejlbRt/DowQC1lfeprbxP2dVLXDhziodD/ezfs5Pm+hoGe7t4+vABd2+WcvrE9+zfs5PvvzvANzu3cfXieW5ev8LOrZvktmrFb9FUV8250z9w+cJZjh0+yI+nT7B50zrWff2lWOfOnhJN0Q/6unn8YIAXTx7yy7PH/PL4IT8ND/Gov1ekNv0rY7X6XH5+9pgXTx8JRkIFBR0tjXS0NNLZ2iTazNUY4IdD/fz24hnDA730dbXT1lTP3Zul3Llxna62Zp49fUhbawPXrl/k5KljbNm6gR07t7Bj5xZS0pKJiApn9ze7OHv+DJeuXaW6vo4bd26zeu0acosKabPcQXtbC2Wl1zhw5CA+YYFiqOmS5CKsP/EcZw8XTp85RX19rRwL636ZGr8qDv94nMyCTFauWUn2gmxyinJY+slSkrOSiU2JJTEjkdScVGxdbDGaZ4SJuQmRCZF8sf4LGlzPEZ0UTUCYP9qYMKISIwmLDsXF25nUnBSik6KQaiE4PIiw6FC8g7zEz4LDg1i2spjYlBjm2s7DXxeAn9af4KgQgqJD5A1PDbgFecizzBiQNsMCiuUwEcvZSLZgZD+XifNmCDZiuu0cynXDTLacLV4HI26Rxwo8OcL4+TOYbjuHue42Qn2g9h7oS45UE6xq9lX9F9X+NZh5OhskCNkF+lLvdhHHkADqPMsISoqTvQvK5qV7ZJiBB0OWR50QYCEsO9WQkVBbtBXJlGr8Vu+rSp1VKZTKRKimbOGHMN9Eq/UekvJyhCxKlVd5Ruvk2Hi1F0E7JECEqbs1czxsXgFiv7vCBgQI0GcAgjJSDMzYvzeQqzKoyuA24UFVze+qAV6V8OizQqKT4qU0qFGZ0ygroc8uCPZD7/EYsBkGj69LSOfEChuglzcIiEmEEQkGDaNfSRv9PiY3nfKwAVZsWMOanVuo8a3QC+4ZlTnp904IMBXUQmR6xigDkpFpIMvSl2EZgAixjORh7b//x2tY2zuwZt160rNzlN1h1UT9HEnqpWjpUvI//JAQXSRe/sHYOrlhMt+SmXPnK5KlX5HeBFNrK0aL4HYrx1Abpm8pw2ItknSLtybIpVRvvP93/vPv/2X4Qa9BGbx2y4PTa4oOWpIYZS1GTa5hcVqWff4R4YmRTKYSaxd7EjJTOHjiCPu/P8Sm3dsoXrWCzzasIbUgi8yFeWzYvZXFKz8iIjkWSXpCwdKFuHq74xPkh6e/N5Hx0VSE9hGi0zDPcj7SOxCSEM18DyckRwSC7Z69jHqPq+LkrAzpEKZpU0opDxsQHoPs4uXij1/nWUaz3SF6p+eLxKRu4+X0ziySm6WtdtE3NYPB8dEMjQtnYFIi3bOXCWNVq/Ue+qekyT+bGC//3Hg5rdZ7aDfbIPdMjAmhzWILLbYHaLPcIaRK2UuLabPYQqfpKjrmfyWDD0XKpFKmcva1TCdWBrcJM3i5bpg/M4Ijp5COKIzTSgVUuMLYGRNkVqIE3qRTflNOQgYReQrYsFU8ElLpKHu1UpU21Som+1rlPDyuDOab9f7m6gB/kChPE8LdjOThWmE4ssPlHeq8WDfSdA4khdkiSU9YmuhFYaQT+eEOLEnwZEWaP4vjPcgMskSSikn1m48krSQn2Jr8UDvyQ+3ICbYm08+MJO95SNJzwtzN0XnKt1cvDdcK5TGPMhEqa5GicRS3iQu0Ij7IkijfeaixxmFucsdEXpQL2aF2JHia6D1nmbnzsJyAh80kHOa9L45vO+d9rIzfEd9bzXkPe/NxuNlNxd1xOi52U3CwGI+rrQyAXCwn4mAxym44mMmAwdzoL7jaTSDIwwhf52m4WH+Ai/UHeDpMxMd5CmHestFa521KuJcpGtdZ+NpOwstqPD42Ewl2nE6Ik2xkj/Gdj9ZtNoH2Uwn3MCEj3AFf24kkaixI0Vqj9ZyFv90EJGkz3lYfGLyGwfaTCHWaSrzvHNJCLEkLsSQ1wIzMECvSAueTHmBOepAZif7ziPY2IsZPjtEN9Xg1LSvAa9pL121HklZSmB3KaAT0ejJTAinIi2RhYRx7dq7h5vWzHPp2B4uKcti/Zyddbc3CpKz6AgZ6unnQ3yd2/tWiNtVfoO70qwN8Z2sTP/5wjK0b13H21Ama62vErrcMUmSD9S8/PeHx8CCtjXXcuHaZ7787wMljR7h6sUR4DgZ6uvntxXPam5u4XVYqOiB+e/FcyIKePhyhr6uTloZ6nj16SGdrC0N9vQJEPH30kF9/+YXffv2Ff/z2G7+8eMEvL56LMjr1efZ3d9Hf3SWkTKqUSmUjmuvrqK+uesUL0drYQEtDPTUV5dwqvU7J2TNcv3yJ6vL7dLa20N7cRG1lBTUV5bQ2NnD98iUunPmRS+fPcav0OjeuXeXyhfPcKr1OS0M9/d0dvHj6iN9ePBMNz8MDvfz0eIQXTx8xPNBLZ2sT9dUV3LlxnTs3rovv9+/ZSWdLI3WV97l74zoN1RU0VFdw7LsDbNu4jtPHj1IsSdy7WcqpY0foam3i8vkzHNq3hwPf7KLk7GmOff8d+/buYuuWDezbu4u93+ykvq6Kx8OD8iA/2MeT4UF+ejTM88cj/DQsm6ufPZCN1g8Vo7QqZ3r2aFjEvaqgQY17VX+u75HQlzGp0qaBnk7BVowM9gk/RHX5XW5ev0Llvdu0NzfQ2dFCT3cbt25f58czP7B5y3pWfFzM3n27WFK8mPTMNJZ//BFLihej0Wm5cPkSX3y1lsrgNtZuXE+L7X56e7qorqrg7EW5fVh/sNlMFBLw9aZ1fHtQ/nw6d+EsyRkp1PrcZeMe2e934uwJlq1chpuvG8HhwSRmJOLk6USt922SMpNIykxCE6nBwd2BkIgQdLE6Fi1fREZ+BiERwaRkJ+Ps5URyVhLpeWl4BngQlxqLjbM1QbpA7Fxt8dP4MtdqDoHaAEIiggnUBrD8s4/wDPYgOCqIqJRIwhN1BMcEIxlBaHwo3mHe8ufPGGVTdDsY28/hj/yKNAgzbUcZBjHsKQy7SGDcJwePvDt7AuPnTxfDr4mLhazd97o5aqJWPAcuYbJXwszTWQyYFZouavyqmONqLxiKWp+7DPI6DsH+HNHrUKjzLBNsQb3HVVF2JkzXwhNxQu/yxOjnvQAQo0yEvuRKnQdEv4R+qpOaGKWYsdWuC8GQKF6I6oA6ObBFD0CU64YxdbfG1N3a4DyypESeG1rl+eEdWg1+LgzJKjBQhuNXpUdNr0iOavyqiFm45KViuDLB3Ohf6pu1DVOYRkGKYcNzkwIMel5lP17ydhiwDdoh8ljBWpJYTRoryGM9cWxHx240uIZF4B2ZwBNeo5M3AQl6JeiUYJ+EJjVRj/nqosb3PhWanldAWGRGqmB6tCnp6FIzqND0EJacRi3jiUjPQpeagS41A21KuriN+rrKIKJSMb/+STbIikhX6d8YO24C4dExqPImWYqkgognZBcWUrBoES6evoybPJ2J02YhXYGIhCSk1+DtCROZNNuYKSbGygfzbmWpqTsjyvVyx8RoSVyx4reQB67/8ebrvzOUyesvH/xF+boSa1crbNyssXW3w97TAT+tP8m5KVi52KCNDycyKZak7DR2HviGLd/sYNlnH/PJms9IK8wmLD4S//AQdInR5C5ZwOcb15K/pIiMwhzcfDyQiiFYpyEsSkdFaB9O7s6MmzweSfqVLFZi4e0qGAYV8ampA+VhAwYsRLluGE+OUBXUQq3XTWJz8kcTm4Lb9NIPLtBuvonOOZ8zOD6a/ilpdMz/Si6dG6tl+P0AHowJYWBysjAzqUzF0F+oblUAACAASURBVLhwBifEMjg+mm7j5fRPSaNveg5D4yMZmBhPu9kG+Q1BMVXXeZaJqLhO01X0T0mjyfGYoFvrPMuUFm05rk6lG6v9azCxtxH/tOW6Yd6kk9WkyWlNGvmNV1ok7+RIlSCVwusMIlXCHEtTJFdF2hSlvFFLnTLjsFYBEmnKm/gbyAlY8xE+FhlYnpIHbp0MKsO956HzVFmCWjLC5GE9I8yOdJ09SRql7E1pqc7SWJMcaEZqgBnZoTYURjqJVRTpzIfRrmItjHBmgc5xFEgE26J1n6+AYpUdWat3uVkZUHcrl2dRY2Zj/e3JjPCUgYe7/Fi0HuoO+XPl/2GQOH9zkkKsSA2xJsXfnBRfM1K855LgaoTWbiphrkZ4WMpMg7tgJ+Sl87Pg5f8ZJ4VpcLCahK35eOzN5fvKfRtvY2789iudGy624/F1myEvl6n4uU7D10kGH36KjCnEZSY6TxNC3YzwtZ2Em9kYXOa9h7/tZIIcphHmakSo0krtPn8MXhbjCHKcSqz/XCJ9TYjyMSFdZ0terAvRvqb4WI8lyG70+ST4zSXBT2Y0Yr1NSA0wQ595SfOfR7LfHCLdZxDmMoVYX2PSddaKZO733j9UQLceVaK1fHEsidFuSFIxiwsjWb40gQW54RQVxLL2iyX8+MO3nD19hF3bN3Bw/25l0O8Wjcz6ZW5q67MqK1J389Xo1OdPHis9CZ1cKTnHvt07OHnsCHduXBc6/paGWjEYqn0SbU319HW1c7vsGiePHaHk7Bk6Wprp7eygr6uTx8MPhDH54dCg6GDQL4/r6+qko6VZGK/141efPBzhF8UY/uuL5/zy/Dn/+O03A6nT04cj4r7PHj0UkqnfS2pqaainqa6W2soKqu7fEyyCWl536fw50bbdVFcr7tNYWyOSnW6XlXLt0kVuXLvK7bJS7twoo7r8Pu3NTaKo79mjYQPpjjp4/+9fnvNwqJ++rnZaGmq5XXaNa5cucPdmKVX371B6uYSG6gpqK+5RefcW3W3NtDfVc/r4UdZ9+TkH9+6mtuIebY111Fbco6G6grMnj3Nf+RtdOn9GmKwPf/ct3x3aT2NDDc+fPOQfP//Es4cPeP54hJ+fPuLFE5mFeDzQx+OBPgEw1FhW1RCtshL6yUtqfOvLP9dvvH70YIDhgV4h5+rpaKWtqZ725gZaG+toqKmkvrqCxtoqGmurqKq8R11tBbV1FZTduMrX674kOyed9RvWsvzjj1j95efk5GXzycqPCQ4L5cLlS5RckaUznaarqPGtoKW5kXt3b3OvSh5ghWxXN4y1h6OILG9yOMqBA/vpm5ohhtvlqz+l5HoJX2/5mtyFuaRkpyBVQnhcOB7+HuQuzCUtN43YlFgCwgJw93NHE6khICyA8Lhw4lLjiE2JQRMZQmxKDBt3bGDxikWk5qTw6Zef4OrjQmiUhpCIYIJ0gcyznkuQLpAgXSDSc1jy8WIiksJxD3TDJ9QbZ18njCzlEtXgmGASchJkNYWlstlVDJIvSOvhz4zIbPstGEPjv9wx/2DOFMbOnWqwg14eNiAbrZUyMyEzcjwhdz64X5aHVUWSow6ic90cRPRoje99wUDo+wb04+HVfgp1R10tuVN9DfqsxMssRKPLGQMpk7hemLNPGMiaVDmT2gehAgm1pbrR+bQAEap8R+y4KwBC/3ULZJ/4eq6nLa4c//3X+CXWQhxTkUH5JMXL/R8pifinpPyunEjfE6Dvg6j1uWsgeVLTkwQw0NvZF8BA7PD3CCXKQXw5gufo41IkRobH6RGSpNWksYBi8lhBGqtZQDEryGM1aawmjX0EcgsjPCIjaOUdKpmMb1wMDEoM8jrlumFCkxP+6Tl5DxnQEiUZMELq4wpJSCYoMVnv+ciPMyQhmeCkFCqD25AC2acMKxKSNMgf/vAHBDvxB4k//cd/l3eIlSjOJR8tU0AE5CwoICIuBk1EBB9MmY7kCu/QKmsHdeDmF8hf3h/DpNnGyDvHpcoQtU8ZqG4pq5VReVMJoyxFK2+Oe5e/j3+Pv4x50/DDf7fhUDDVdAqRyREULisgKiUStwB37D0dkN4Ba1cbolJiiMtIwF8bTGRSLEtXLufz9WvIXphPSm4GgZGheGj8sPF0YqaFKfFZKWzYvZVFny6jXDtEck468RnJaKPDqdB0EZUQg6W9NdIIjJ02UQzB6hBdGdJBx/x1LFq9SjYQhXRwCyPKdcPksYLiL78Ut6vQ9LD0y6/w1EaIGNV6t4tUBTbJ+kabvXKfw/adcvLS9HwejAkRTMSDMSGyiUkpeOmYt4be6fkMTErkwQehPBgTRP+UNEbe8ZLBxVgtDz4IFU2U/VPSaHA9JzSatT53aXI4Kmd72x0Sb0LqP1WFpkdQdEfwpCK0D1NHOwXpjnZHtPIO0hvwt/HvIkm/yubqWllXKlUqoCIKpBVgYmGEsfksWdY0RpEzOSpv2m/I55P0miJ7ekORyOlUANGKJK1E2g5B3pZI0moC3eYIkBAbYE6E56tlb+5mEwyGyUDbScR5zyVb60B+pAvZWgdydI4siHJlYYw7hZEu5GodyAi0ItlnPolec0n0mku8z3wlrvYIowWGu+XHJPw9K5HlRkcUcLxeDLBJQTILEellhiSVEOmt+iv2IUlPlAH9HpK0maRAS1L8zUkPsCQn2Ja8IFsyAq1ICbYmxMUIb+tJeNtM1nteqwlyN+X3ImjNTWV5kpnx+9ibT8LGdCxms98TP7eY8y4Wc97F3PStUfBhPRZP+0n4OU/F32Ua3rbj0Dd/+1iNvqb+tpPxthyPl8U4PMw+wN9WTpYKUHwZPlYT8LWeiI/1eHQeswhzm4bObRrpYZZ8mOROhtaKMJcphDlNJsh2HBFu00nyNSXZbw7xXoZN1nHus0j2MSU9yIzUgHlEus9A4zSJCI8ZJAbP17utDDi8ncbj4zbJ4BhJEQ4sygmluChc/N2yU/0oXhTLiqXJfLQ4maWLUtm9fS3Xr5yh9Op5vj96kFMnj9HV1srDoUF+fvZUNDSrA/nwQL8wC6seA9V7oJqYu9qaqbh7i5vXr3Cl5BznTv/AjWuXqbx3m9IrF+lubxERsF1tzbQ3N4gd9+72Fsrv3Gaor5fB3h56Otp5PPyA7vY26qurRAu06sdQi98GerpFWtPThyPiuv7uLh4NP+CXFy948fSJLMf66Rn/+O1Xnj4c4f/j672jq6rXdf/p1XO8d+z7G95zvGe792afo1tURFRCDRBIAoEU0nvPSu+QkEKA0CRAKFFUFFQUVFSQIC1IAgECBBJI7733HpKQBIjuz++P75xzrajnjow51lqzrDWz1izv833e53nGRx6q1q+PH42peRMKy6IwLSODA/R2dtDR0qyCBcXeVsnJUByacu7c5sqli9y8dpXWxgZGBgdoaahXW5z6ujppqKmm4H4uudl3KCnIV1ueejraqakopbWxjs7WJtqbG9TvSxFcKxkKSqtTZWkR927fpLK0iKnJRzRUV9BSX0NVaRFVpUUMdHcw3NdNacEDLp8/y/X0y3Q0N1BTXsK9Wze4kHqavHt3qC4rVn+7W1mZXLxwlqyb17iacZmK8mK62pp59HCQJ49GmJoY45fJR0xNjPF09CGTw4OMD/YzNtTPpAwSdC1cR+QAOiXJWmEehvq6Vb2DElCnq5n4IwF2a2MdNRWlVJYW0VhbRWdrEx0tjTTUVFJRXkxBfg4VlcUUFj3g7E+nOXL0Y746/jnhkWFEbViP+VozXNyc2RAfR3N7GyUV5erI9plzP/F4cpyG+lrKqstVu3K1UNYMkfz+ftWNprOzndLyEu4+uCdsyS+k0rTqB2psc0j+IJmgyCBcfVzRBGswNjNm+57tbN65mZD1ITi4O6jLXH1cWW25Gt8QX7YmJeIboiF+axxHjx8hLjGWwIgAImMjWGq8BE9/D5IkCU2wD96BXti52uIf5odviIYt721GE+aDtAOsXCyxdbehmlksWb0EkiQiN0UK2/I5CEZ7hjwdkge0xuRW3H7+sJgt1QxhQqYAHIhRdN31xPci0pmVNqEkSVKLbcUCVSleS7371L55Mzc7qu0LMPNwYrWrPUYOVurot6G95R9kVOTIOQz3sfT3oM7y5jQXpgbTCzpaCK1FbL1FBu7rw36TY3FZu56cZ6FkPwiB9dcqM6FYwyosiwKOVOt4ne9ssZXx/xOMGTqZ/67n/7frRHGIBWtXq69XublMAxvKiPwJNCSSxEFiSSJRGALIy1Uths8AxwjgMBEcJoJUHMnCSG0tYkoSLMAOCWMnZ4ydnFnl4kosB4UGdFi0wFEssdLZBbolJnleLeBVFuYPjp1YDuLKKTScIIpDxHKQKA4RwWGSSJwGJGwD/HEMCYZJCSYFiBjjT5Qzh3ZmkM8CchFuYpv37SEuaaf6Od28RKlmiHpmTmOFfguSlMk1LALXCAEk5HamZoRDEnLugwwijOTR3pfBxMyUTVsT2bN/H9FxscKNSAOefhoMVq5k3tLlYgR5pryNBuYuNZDfW4AOMQKbKhdHWfLzNLRtKZkykEhHkrL4j1f+zl9mvowipBYJxr8ZSdQHScrGxHoV4XFhhMWGYmRhiCSlssrKBOlFiIiPZOeBXUgSzFu2iKD1YXgE+BAZH41XkC96Sxfy6juzWONgie+6YPRXr8DExhxLFzskE3Fh2Lb3PXzDArFxssMn0JeQdWGstbPCYKUI1nmWKaocy2gwuyxsWfUPqEEsugf6UUIwIBupHnWeKkSTD6AQjqJEtn937gLNxt/SoX9AtW+9fO0aky+8wcP/sqJ77iaG/uGksg2KpVrv21H0zwpkcKYH3353UrAW/3Bi8DUvIax+w5fOBbto109RRzx0faQbzC6powjaWPoc7SiTDm2rFZSJ/2MuxYJVSIWDxCJNif/VwNRQawMbK7MTB8W0xnoVKy0MBXCYIQOFWTJDJtULAHFSnvcn+WIulct2nNWyjqIceztl1F0WYBsoBftB9TiyXPr674+jaSPT9cT4mLLOXRTnMV6rSfAToGKD2yp5nYMEWS8ixEqfYDsDBNsgu06plrTd8rxjaN2Z0nWO+RP89yLrJLTGA2Py/mcS5WlClPsq1jkZEuVsSLz7ajb7WLDOzYRoXwuivM3wdzDAw2IRbhbaQtvKSNFr/NHnTW8BlKQkVhm8Oe31asPXMFupbXPytFuIj90ivKz1cDObg+uad7AzfAOrZa9iu+J1HHXYEB+rheprD3M99bnS4uRkMhsP0znEaFayKcCUKC9DNvqtZnuYFVtD1rI50IwAuR3Ja/Wb+Fm8Q5i91mnJx1SAAT8L4T4V5qSPAujczGbjvnYOvvbz//A79ndXUsPPy8dHNZKUTVy4LZ5OS4gOF+5On360iQ8PJrBzWySSlMbdO1eorsjn2tXLFOTn0NXWymBvj5pboIz+K7qHrrZWVWyt2KEqbk0ToyNUlhZRXV5CU101d25mcuLYZ1zP+JnG2ioe3Lujtqc8nRjj0cNBdYS5v7sD/jml2scqSc8KUFHaiBRmQLFyVVqtlPm6Tk29nR0MD/TzRM66UBybfnn6lHGZgVBE1oreQ9VRjD9S50+OjapgSsmDGOrrpbO1hcbaGlkLUkRR3gPyc3P4/puvOf7F5zy4d1cFH421NXS0NNPf3UVbUyNlRYU8uHeXsqJCOltb1Hax2koR7NZUV01zfQ3d7S3TCuyhvm71u1MK8K62ZrrampmafMT4w0GGertoa6yjsaaSlvoaWhtqaa6rprmumjs3rtFUW0VZYR63MjM4/vkR8nOyyc/JprmumpvX0slIT+PnyxcoLLhP3oN71NVW0tpYx8OBXhVE/Pp4nF8fj8PkOP+ceMSv42NMTYzxRCelevQPWIk/cmfq7Wyjv7uDwd4ulZmYHHuo6ibGR4ZU3URLQy0P7t0hM/0yt29cIy8nmwf37ghhfsF9rmak8dO505z87gRnUn/gSvolJE9YskwfKQASNm8kOiYK38AAhkZHaG5v4/TZVBK2JbJr7x4eDvRTX13F1cwMmkxOT2ubaOZlvvz2OF9/e4Jm429J3rubWus7NBt/S/aDe1y+IdpiTvxwgiNfHcE70JvgdcEc+OgAFnYWuHi7kLgrkdCoUKwcrXDydFID6VasXiELsZOI2byBmM0b2PLeZjbtSCAyNgKfIG/8Qn1ZZbGSwIgANME++AR5ExETTlxiLM5eTuw7lIxfhC9SMTh42RMaE4I0B8ydzFlhsYLQuFDBPMTKA1+ewJSkah+lbjEQJoWIgvElunmBYZWRlxAshbQDpGbBwM+ielqxaEA2IRxV05GV9iELDwdhyCKPlCtFneLupFiQKkJgExc7FZDo5icodqdKGrSudawixm5e+Z0KAlShtY4zo+ICpbIPuuyFRYYq6G4yOc26zQlqvoTiztRkckboNNZeo8Y2B4cQf8rdW1jpZvffAgYz0nmZZi3w0gxhYL/md+t5clKwzfUgZYrByXnmq5CGwdTLnfPYYka6cI8sFwzSS3TzMs28TDOzqOYluplLsfitBCzgWaZ4nkleops5lKNPLp6cJJaDopMiTe7eOSUDyXxw5RTPMiVAY5oYWH+Jbl6knxfpZy7FWJKGI6mYe3nQzgyOEcAxAlTmYYf8F8FhNJyQl2onDSeI4DCxHCSZBA4Sy0k8ycSEXPQBCeewcNIx4xBRaDiBJWnYcp52ZlCqGaLaoYg9n3zE7k8Oa4G/zwDZGExjyqYBKqXlTAYaTqFhSGJUdAw1GOx5ASKee+45nnvuOaRnBCPx8j9eYd+B/YREhIu+9QUCcPgGBmDl4CAovsOwaPkqJFewdnWX31fJCuiXC6JUHSBxCnV0VgUUmXKhlYmilXjpNZFu/fZSXd94pYXhJJJ0imWrl2JiaSxGs6VsjM2MCAj3Z9OOBN7btxMzGzMkqZhFBvqsj4tmrZ0VVg42GK1ZyZ9f/htvLniHpaZGrLQx45V33sDMyZpqhyLMHa1ZbrYS37BAXDQeKkr1Dw1UW4+q7fIo9RmgwewyZZ4dqvVYvfkVSr375NF7MUKv4QS0S1qR9W9OhnTMxHs6FNFmcETNcmhcc24aSOiav53BmW60GXwiWppe86Jz4W5h6zp3EwOz/Lly5QoXL17k0X8spn9WII//v1d5+F9WDP3DSWRIzN/O4eNf0LF4nzrqoTg4KNZt7Us/pNqhiDLPDjF6IIesKJSbIhYq1QyJ/1cjdBHSQahwayKBZEGXTUlkY6BlIyzli64jSLaw2molpT4DAkRkopNoLVKslQNcshSgVp3+hDi+mtFJPFecg6ZQAwulLEJcVqnHj4eFPtNdvpLl10oxLUbXo7zN2BJsgyQlEeq0XF5nunBao+YyJCNJJ3CxXIqzuT4CPJ/XWfeEvK0Clo/+5vOT5PfX7pe71VI8bJYgSWkEOq0gzMmIda6riHY1IdrZmGjHlUQ5rcTHfAFBjiuIdF1FsJOhzGr8FjAcwmKlrg7gjwTgCuPwLmYr50ybpwsiJCkJV/M5eFnOxd9GhMe5r3kHR6NZOBrNwklmJOj8M37WiwiwX6pqIRyM38R2xes4m8zB2WQODoav42k6h41+q9kWZMF69+XEehqxPXgt74VZsyvcho0+q37HPmi/L5190hFie1u9i4fFHJxNZxHsuoQgtyW/297NVvt9RPqZIEm5fLAnlOTtfkQEmhEVLrJC3t8fzaEDG9m3J4Zvjh/i+rVzlJc/4FbWNQYHRDaCIm5W2nsUFyPFiUjJP1BYAUVHMT7ykPrqCqrKiqmpKOXyhZ/46P0D3LyWTn93B6WFedRUlFJdXsJAT6c6Wq34/YuRdqFlUDIaFJCiZDT0dXXS2dqi7p/ixqQbIKcsE/OHeDwxMc2OdurJExVYjA4NTnNs+m1InQJiFJA00NOt7pPCeCiAp66qktLCAu7fzebyhfOc/u4k1zPSVUZC0Vr0dLTT0lBPZWkJtZUVdLe3qUJxZcS9o6VRzdaYHHvI1OQjnk4I4bUCJhTBcUNNJcX592mqq2aoq4PHD4eYHB6kvb6WmpIi2upq6Gysp6akiPzs25TnP+DJyDDVxYXUlZWQm3WDsrz7PLh7m+ys6+Tn5ZCbc4fysiIK8nOprCihvLiAprpqJkeH1XamqYkx/jnxSAURT8dHeSyHwT1+NDKNTRgZ7JumlVDAhMJI9Ha20d3eooqyfwsiFM1EX1c7JQUPyEy/TMbli2RcvsiVS+e5df0qxUV5FBc9IPvuTS5e+om0y+d5kHePO9k3cXJx5F29d4iNj+H7U9/h4ePNrbvZFJeXERwexvbduzh36SKnTn7L7RvXaTP4hIMfvU9QTIQ6knoSTyqdq8i4lk77kg+4nnmVDz5IUROMS+squXH3BlVOFRw6cojEXYn4BPmwJ2UPMZtjCN8QTsL2BMKiw1hjtQYLOwscPRwJigxirf1arJ2sSf5gL+viIonfGse23VvZmpRI7JYYAiMCiE6IwsXbGUcPB/W1tZMVQZGBRMZGsD5+HTFbNyBlgpWrBeHxIWIQyxYM1y4nIiGMdwzeZu6Kd1mweqFgwOfK97C58n1njgAYL8/7h7i/tcsF7UmZMQ+B1xa/IZhz5PtVvVYzcQIN9cwkhKNUOlcJhkHpu3eqUPWUuoWewmBU2+VpU55lMKG4BFW4NqjOQkJ3cV11cVIBgPkVvKMj1ZA5pfWoxehrGViIkDtNjFZ83WRyBq+oCFVP0bjmHEHxMWpInZqsbfwtUYmbf9fOVGd5XdVE/FGfvhFZmJD534KLBebalicJxHfej1r8665r4e3JFM+i4QRzKWYG7TzPpLquVI9wHK2X645kRD17FGECI68zi2oWrl6JFAEGVqbCPOaEACxSvgwmqwVAeYFhASCHBbCUpsSy55lkBu0YkI0RWZiRTgLJrHR3Z4pnOYmn2qqUQDIBHMORVGw5jycncSSVAI7xEt0EcIxYDk4DHQkkq4zKDnZwiCgOE8FJPHGPiMCW8+r8g8SqrVEn8eQYATAscYwAbDnPAvKZRTULyGcB+dMF3jpshSSK+24kqZnn/sezqCzEXHj22WdVECE9I2FobCTQ1ixxwgSHh+Hg4sz6uDi8AkNwcNcgLYBlK83kEeBJ+b2HZRBRLhdVugBCcZTRBRS6U7HYzgjtzX8O/OWNvyJJJ5gx+2+8pvcqK8yWY2CyBENTA3yCPcV6ruAV4MlS4yVyAQeW9tb4BPri4uWGo7szplbmGJmb8I+338A7PIB1W2JZbLIcQ8vVuAZ64xnsS/CGCOw9nAmPXU/CzkQkM5EwXW1fQK3VLZpMToveQ7lvsNy9hc4FuwRdJ/cnlnu0EcAxqhzLhA1qOpT6DFDtUKQe7BWuDSowqTe/wp4PP6bF6Lg6EqF4NVc5lgldxBu+arvSTxcFY9Gun0LfW+EMv2zD4GteDL3qwvArDgy/4qCyFw//y4rBmR6qi1O33haV+VCcBZTRi6ZVP6h+zg1ml6b1u047+X0GkED1CVcuBEp7lsK6SEflkypNHtXRiIu1NFeM8Ly76B3+9toMZrz+n7y7dB76q1cgvcS0z5MOysBBmkSaAfP0ZwtQ+yza1PVpBfpJfutY5GO9Am/LFfy+KJVbWzxMkaRM4gNs2RLqQIT7GkIcVuBnpWMvaqubC3ECxfVJklLxtFmBJOXiYroYp9ULkaQTeFktl9dLR5t9oojCf9tulIyHtVZYrf1/ThHqaMiWQFveC3Ui0deaGNfVBNosVf/HYPvl+Fv/cWaF3RrdELyD6mdJ0kEsVsz93fqWplrgbmb8BlarZmFjosNImL1NiKMozv2sF6GxXIDGcgEepu/irMNGRHqsItzNmAD7pWpLk4e5Hj5WC/G1WkCYvT7rnJey3mkp8d4reS/Mmq2B5sR6GpGgMWFroDkbfVaxznkpwTZ/zCqIKRtJOoGP9VxC3ZcR4bUCSTpJsPtSIjVGBHksw3mtYC4czd/U+f+TCHZT2p4Oc/SDDWyPdyMmwpaocGti1juzNSGAfXti+Pbrj0j98SsKC7O5cT2doUGtE1JHSzODvT1MTU7AL1OMjzxU7U8VEXJvZ4cKNJTchZHBPprra9R+/SuXzlNRUkhbUz3paRc48vEhrl1Jo6ejVRXRKk5EAz3a0DeFZdDNhRgZHFBdk5T8BkVsPTo0yHB/H93tbWqhPz7ykAnZnWlkcECdHo+PM/XkscouDPf3qYnVCiOhuDcpLIwCHAZ6ulXHqt7ODrWNSnFtqquqpKWhnvrqKu7fzebmtas8uHeXhppqNR17bHhITbMe6OlmZHBAFaZPjA6rmoeutmb6utrVVOehvm5VXD3c38Pk2EO621u4czOTOzcz6WxtYqy/l+7mRnpamuhvb6W1tpqmqgpaaqqoLy+lPP8BdWUlTAwNMNzdSWdjPXl3blGe/4B7t25QlJdLe1sTFeXFPLh/lxvXMyguyqPwQQ6VpUVqyNzoYB+PhgeYHB5U25lGBnqF7assAn86McaT8VEmRocZGx6Y5sKksBKPZeZiZLCPgZ7O34mxFStYZdvxkSE6WhqpKCmk4P49bt+4Rmb6ZdHSVVFCzr1bVFWXUl5RzJX0S5y/kMqV9Et4eLnzrt476C9dzEeHP6S9u4vK2hoKS0vYsn0bMZs2Ep+wkUrnKnKz73Al42euXM/gg2OfqK27yv1gy9bNFBXmU1VZTkdHGye+OU6D6QWRe/RWOJ+d+IxDRw6x++BufEN82bhtIzuTd/L+J++zfc924rfGY+tii7WTNY4ejgRGBBK8LhhLB0tit8Rgar2G6IQojnz1KRu3xRMZG8G6uEg1KyI0KgQ3jStr7S2wc7XF098D70AvNu2MJyI+HEMLA6QI8I3wZvaiWaLLIV0UiPprFiNpYL7JAlH/2CIGUyN0gMTL8uBqCOSiz6sLXxP3uDQtkJACELrAXLlQ7UZbLPsMqG3CitZBZR+8HgTJ+QAAIABJREFUetBwQtz/0hGDkvIocZVThXC6kjUSa9wc1NbjCrcmIjistSW1L8A60EurhZDt2xWWQEmbbjM4orVpldmEFqOvdZKsz0wDHYpwWlkvctNGFYi0Lv9MsBtrzqktUDW2OarzlAKQllibMotqXqR/ur5Et91Hea20/cj9+7qWrxbeTuJ7k7UGJ9DgSKqaZSXlyr9rCNqW6BD5USMzTgfl3ylNBnyu8u91ENFibSa/TpLXi0JY2peL31Tfao1wo8xCdEtMycByWAYr1YKxep5JtZ0qgWTIlDhMBBpO4EgqBmSzgHz0ycWILFw5pbY3RXAYT06i4YT6qICKRJKI4hAhHCWKQ2g4QQLJJJCMvZ8f9czEOSgQj/AwfKKjsfbzJxVHkegOSGNi/2bQrgIJlZ34DZiQpBcQ9mXPwrPP/A+ekSSekSS5SJPQ1UdIz0iERkYg6UPcpgQ2b9uKlZ0tmqAg5uovw8bVixWmlmJ0WZqUJ91UasXnX9FEnEQ7OnviD8CEGEEWI7dZaG0xxfTm4tm8Nn8mKywMCI8Lwy/MRx6NltOsAxAF27Pw+tuvY2ptSnBkKKHrwwmPjsQ32J/Q9eHEJG7E1N6S7Qd3s3nvDqzcHbh8LZ365kaqaquprKmmrLKCypoqxkqfMFYyTlVtNeOFQ0zk9zCR18VkbjPjBQOMF/Qzeb+NseJHjJY95VHxGGOlk4yWPWG8cIjRsqdk/Ar3Ec/HCwcYK3kEAxmMlU4yVvKIJ3eraMjIoHdggIn8Hh4VDTOZ28yj4lHx+aWTTOR18+RuNVO3inh6p4ynd8p5eqeCxzkN/HLjHr9k5TF1q4B/Zmbxz2s3+SUrT8y7XcwvWXk8vV3Ck7tVPL1dwuOcBsZKJ9V9HSt9QmdvL+P5fUw+6GTkejfDZxt4eKaW4bMNDFwaoC99koFLg/SlT6pT/+URBi4N0P/z2LT5fVcm6P95XGyT9pDz1JPSDSknICUDvvrmK74//R3nL/3EhbQLnDp7mpOnv+PHn85w9tJ5Ui+eIyUFUkahL31SbHcIUlIeyVO9WJ7SRso3yrIJUlLySEkp4OdLP3L5/ClSUnLV6cbP57l++Tw3Lp8nJSWXjIwGMjJaqSorpK6ymIyMdjJuQV1libysgZryQipL8qkozqOqtIDq0gIqi/Pl5Y3yYxsZGT3qNmXFeZQVPqC8OI+MjFYyMhqoLiskI6NLXqeTjIw2KorzKS/Ko6woT922tPA+JYX3yciYICOjmYyMQTIyRsjIaKe6tIDa0kJqSguoKcmnpjRffv8BdXvdqazwwR/MF/tcmJ8rv792XnFhrrpeSfF9iotyKC7MEftVlENpwT0yMhqoKM6ltjyfiqL7VBZrp7LCHErz74p1inKpKS+gqjSPypI8KkseUFF8n4ri+1SW5HErPZWbaae5dfk0t9JOkZ2eSl7WJR7cuEh2eip30s9w+8qP3L7yI1lXflR/w4zz34rf8vIprl76nquXvleXXUv7gayMVFJSRriR/iOZl0+RlZHKjYxUMtLEetfTz3A9/QwpKbmkX/yO61d+hLMppKSUUV1+j4L718i+dYlbNy6QfuUMmRnnuHM7g/y8bPLz7tHZ2Up9XQ3dXR0M9PUx0N/H4EA/I8PDPJ6Y4NepKX6ZesrjiQkmHj1ifGyUsZERxkZGmBh/xNSTx0w9eczjiQmmnkwyOjLM+NgI42MjDPb3MTw4QH9vD7XVVWTfvkV1ZQUPhwYYG3nI2MhDnj6e4OnjCX6ZesKTyUnhnvTkMb88fcrUk8dMjD9icmKcX6emGBoYYGxkhKGBAQb6+hiXQcLkxLjQPkyI55MT4zyemJDfTwAGBWiMPRyeBix0W7KUViZFD6EADaXQHx0a5OFAv6rZUELoFDaipaGemopylTWpq6rk5rWr3Ll5g4aaahV4Ka1UuqJ0AXyG1BH3no5WdYS+o6WRtqZ6FURMjj3kl8fjNNRUcuPqFfJz79Lf3UFXUwMFd+9QUZDHYGc7HQ11VBcX0lxdSW9rMwV379BUVUFtaTEDHW3kZ9/m3o1MSh/kcufGNdLOn6W+ror8vBwunE8l9cwPlJcVUVdVTlNdNX2dbfR2tNLX2SbsXvt6eDTQx2hfD4M9nTySXZcUXYMuG6GkUQ/2dtHX1c5gb9e0Vi1FO6HLVCg2scq2SvtWY20VZUX53L11g1LNELdvXCM/L4fyskLqG6ro7euktq6SW7evcyX9Eu6ebuI+Ggvro9dRUVPNtz98z+dffcm9B/e5m3efzoW7uXTuJ5rqaikqKaSwvJgz6RcwdbZh1kIhJM66e4smkzN8+snH9PZ0cenSBXrejaXW6hYdi/dx8sxJmkzOaLOTNEMc/Pgguw/uplQzxKEjh9j7/l78w/zxD/PH098TT06ybfc2bJxtMLVewxvvvM4LDPPx5x+xfc82NmyKZtvurQSE++MT5I2zlxOe/h7Yudpiar0GN40r2/dsIzYxGp9QbyxdzEmSJNwDXQQb7gpL1+iz3HyZtvXWTC44dyDqHE8EazEHpOfhL7P/yt/mzBAAYwZaa1hXeZsIefT6mCgwlcL2RfrVEfRla42pcizD2M5UHVg0I336aLxOK7GSRqwIgLMwUlkJbUpxiaqLUDoOlIyI37YwKXlTWgAhwuMUy1alzVl3HYVpUACFABtniEiIp3XFF6oeQoCImzSYXVaF4LqaBn1yseW8+loBAorjkQKydJOUFUCiDNYqoOQEGhaQLwBDkgwQzBAD3Avk32yuPOnLoNBWXm8HvKm/UPxuAfK0Q14eoAM+PBGMlLIsSf59c3UAxLBgIP7EmGAr8mVA0S7AxbMIvegcyplJPfr2NkRwGH1ymUsx+uRiQqZwvQTmUswsqjEgG31yeZYpbDmPI6kquFDaoFw5hScn8eQkZqRjSRqenFQF2okkEcFhQjhKAMd4gWH0yUUC7TGnC+J0cydkcCspYOEZSUJKRQURzz33nPjyzQQj8fz/+p9Iz0g896//QmzCRiLXr8POyRG/AH/0DZYjzYCVlta8Pnee+KEkECyEAiZyEaxCqg6A0AURCpA4xe/ZiGxU0fVckKTzGFquZO4KPWbrv4Wtpy0hUYGQKWxeHdztsXK0RLKFWe/OQpJSWbBsAZIj7E3Zx2fHvyB2Syx2rnZs2rGJ3R/sxcHLid3v72Pz7u34rwth70cHaWptobyqkt0fphAQs0709ZuZUKoZUnv7aJZoW/ax6ilcY3uftmUfqy1Mip1X/dprKusg5UPj6rOiL82+gHrzKySRCEclPj35Aw1ml/gp4xqffv0tsdt2qNZhSvpnAsm0GH4pBNavedE3J1IEz80OZeylZTz68xIGZ3owMmM1o381ZuLf32X0b6sYmbGaoX84iaTr133ofzOY3rej6FqwU21bKvXu45Ovj1PlWMKXZ1PpCLpCy/pCWtYV0BZ2h9bIXGoTh6jb3Evt1mFqt43QGnmf1sg86rYM8NHxL2mMa6Buc5+6vHbbCPHvbWM5o+g9Bj2gdtsIetGgtxn03ge9ryB+Sxx6VhC2IRy95aBnAXpGYOvhJNbvBydvVxw9ndFbAnprQE+vFL1FoKfXip4t6F0Gvfmgp9ePnh7o6X2Fnt4Xfzjt3RSJnt5l9m+ORrQepZIQ6szWdR5sixTTrg0aDmwOYUuYK+HuZvxR8rT1stnEBjuK0Wx3kT2xzscSSUoiymctER6mbItwJcbXCklKxs9mBZIrbPARAWnbIzzY4GPLOi8rwj3WqiyB/ep52JnoIUnF2K5SWIITOp+dhVbvcZLpLVHHcFFZh1O4mQu2wMPGEK0+RHmvw1gZzcXRZAHO8nq2q7UMhLez0JnYrtENv0vCefWbaCznE+G8Qp3WORkS6rAMP8uF+K6dT6SLEVsCrdgWZs9GfwtiNWbEakxFToSfJUmxGlK2hBDrs5bkDZ7sj/Vme5gjyTFefLoznI+3hbAv3od98T7sjfdmT5wXe+O92ZegISUxkEPbgzm0M5T3Yr3Yu9mfA1uD2J8YyP7EQA5sDUJP7wu2x7izeZ0LenpfsDPek01RzujpfcG+HUHs3R6oHg87Nnqpz3/64X0+P7yV5F3h7NoezPbNwWzbHMKe9zaQcmArKQd3Ulhwh5/TfuRK2lnqq8uorSyTW5JKaG9uZGxogF+fTMLUFI+Ghxnq76O7o52u9laG+nsZHx1mbHiQgd4uBnq7aG6opb2lka62FmoqyqgsK6GuuoLykkIunTtL2oWfKLifQ2NtNT2dbQz19dDd0crwQB9Tk5OMDA0yPNDP5KMxnkyMMzI0yFBfH6NDQzTW1tLT2UF9TTUVpSX0dXcxOjTEUF8fj8cfMflojJGhQfq6u+jr7mJkaJAJmSVRAMDDwQGePnmsMhC6Lk2K+5MCJJT5iqbi0cPhaQyGAkL6u7tobWygtbGBqrJSSgryKSsqpKyokKK8BxTlPVDF1Yqj02Bvj/qZipZj/OEgIwO9IhlaDp7r7+6gs7WJtqZ6KkoKKS8rormpjvKyIn46e5qT3x7n4oWzXEo7R+qp77hx9QoNNULHUF6UT0N1BT0tTdSWFnPj5zSKcu7SUlNFTUkR9WXlXDpzmuaqai6e/ZG0S+fo6myltKSA77/7ms8/+4Q7t29w52YmN69eob2pnvamerqbGxnoaGO0r5vxwT4mBvoY7evmkewi9VsbVwUQTI49ZLC3i/bmBtqa6unralf1Ekqqua4QW2ErlElpa+pub6GuqpzCBznkZt8iP/cuZUX5NNRXc+3qz9y7e4vGplqKS/K5eOknLK3XigIpGU7/9CNfHP+K7NwcPvnsKGVePWRm3STnfi5FeQ9oqqulvLKM0upybhfkiCwmmYko8+wir+ABrSu+oMKtiW+/+4Yjx4Q9bI1tDg2mF+iav53ORXtpXHOOco82ImIiOP79cXbt38XR40d5/5P3WRe3jg2bNuAT5IPJWhN27d+FlaMV8/X1kJLAYKU+kTGhbNwag6vGCTdfZzwD3PAN9SYw0o/A9QHYedjiGeSBT6g3iXu2ELN1A2FxwfhH+SBZgoPGhhUWwrp9rYs5JnZGLF69iDcWzhQAIhbhGrhDLkZfUOqdMf725kuoHRiyVb70vE6xaiAK1lcXzFRDV2dSjwHZvLVMj1LNEHMo16ZdKwz+mAAa7xgunA4mZJG14vBU5VgmOzHd12ZCyNkHtTZ3te5LcsaDblCc0rak5D1oQcLxabkPilC62fhbHcCgbWFSWI0G0wuExsWoNrDKVG9+RRi1yGyL4nL0W5CkWKPqOk1V2+Xhvj5ItWCtcqpQux1KNUOssDEnhKOiDemoDsOgAAd9+Xd4XgdEKPMtZZB3UAaAyrwAGSCYyZOjvJ4ngpXwhHlmBoK1SBDnipSuwzx0C6CgaCykMaa1X5mQyZ8Ym9ZiRbVELAexJA0TMtEnl1lUM4tqXqZZBRYKQ+FIqtrONIN2lZ1wJBVXTvECwyqgSCQJDSfEfsggR2pHsCjF8oRoy3qZZuZSrLYzqaF/ij5CM4Q2J+JFeWOFgUhHUDSW4vVzzz2HJEn867/+K+/qzcXW1hYbO1uMjY3l/AhBf6gnjlQvsxBTMnjIFuyAyjCc0mEflMdUnUlXJ6EVXuubrkSSspmzbAEGliuJ2bUJn3BfLOxNSX4/CVcvZ/m9inljzizsXZ2RXoC1djbs++AApy6kIkmHidy4DkPzFcTvjMHD35kNcev45uRxPvz0I7Yn7yIhaQdb9u8l5SfIqILlHyLs2NyakKQs6iyv02RymjaDI2r8fJVThQhrc23Q9vw5V1Hm1SNsveSTo9y9hVO4UubZoQbMKG1ENbb3Of5jqpxY/TVVjiVyBsTXslbhEmWeXfS8s4GuBTuZ+Le3VQDRNyeSDv0DDM50Y+Lf32Vkxmqe/q+/MDJjNcOvOMhtTG4MzPLn4X+u5eF/rhV2r3MiaTC7rFrMKvtYbV8g3Jlkb+Tmld9Rb35F9VmucGuiVDNEg+kF9YJX4dqANGt6T6ISuqKMtFiSJi7ALyPa1AJg9sK3BUKXJsXJq0xStThh+2EHOyjz7BAH/YvyseoqX9QVtssRTMyWiGPQALlgzvpN4S8Ez9G+diQEu7At0ou4AEe2r/NmT1wg70X7siXEBUlKYkuoE4lhzmwKdtDZ/o/F0LH+NuxY54okJRHuYshGX3MSg6yJ8zEl1tMESUpivZsxShuRr+ViQpxXqttHuJig1WYk4b52EZI0SaCzMZJ0Hve1C4hwX0OUxxok6QSR9oaEWxvI65/E2lDRMKQjWL/MP9hP8dkulkunzXdcPRdXM70//L8kKQkvm4U4yyDC1exd/Gz1CXFZTqTHKmI1pkQ6LSfUbjEh1osJtllIiK0+EY7iM5Ii7NkZaidncawl3GEJfhbzCLSaT7DNYvFoNY9gq3mE2y0i0mkJEY76hNotJNhmPoG28/Eye4t4XxPifU0IchDaiGhvIyLclhFgNx8fy3cIdlxEqLM+6z1XsCXInHhfE0IdFxMsi6qDXRYR6Cy21TiLeYFe+mhcf98etWerhn3vBZEY50HsOmd83IxxdzLEz8scSRrGymIxO7eF8/OlE1y5eJycG+c48el+rp7/nuHOBsb62im8m0Vu1nV4PMHT0YeMDvbR2dJIZ0sDDwe7GB7opLu7kYGBNjrbGunpaKWsKJ+C+/eoKCmkqa6a9uYG8nKySU+7wIWzP3LtShqVpUV0tDSq7U+iJ35ALdqVth/d3ApFMD0yOEBxfh5Zmdfo6Wjn8aMxejs7phX6it5BEVQ/nRiHX6aYGB3h6ZPHDMlWsEohP9zfp7ICyj4o7ISijVDcm3TZAwUA9HZ20FxfR3tzE11trWoQXVNdLc31dbQ2NqjrVJeX0Vhbw0BPt6q/GBscZHxgkInBIR71D/Cwr4/RgQEeDQ2povbKijKqqytpbm3i0uWLxG6Kwy/Yn+j4DXx45GM2bIrmyFef8kPq9/ycfon0jDTycrIZ6OqiqbKKluoa6kpKaauppbGiktybt/nyyBGyrmaSnnaJ4ye+oKKymGuZV9iyOZ7rmVcpLy4i/eJFbmdmcvtqOvXlpdQUFVCZ/4DhrlYmBrsY7mzg6Ugfj4a1+RC6ky4zobQwKWCgu71Fbc9StBOKs5PyfKCnk76udsZHhtQk6/bmBorz71NVVkxjbRX3796mvqqcuzdvUlVWSs69bDIzr5KTcxd7Rzv+7c//jlQM8Vs2Eh2/gca2JsoqSvnkyGFGH41wNyebixfPc+NGJpk3rlFeU0HfW+G0GH5JBIfFPcCtiXt5OZTXVIgMo9d9+D71FLce3OX4KVGM3sq5w+VrV+iet5Uyrx6OfvU5357+juT397P/0EGOffMVBz5MISwqAldvd7WTwMreEncvRwKChAPTjl0J1FnexDvAFXt3KzZsjsTQwoCQmEA8gt2w87LhrSWzkQ6BjcaW+KQYHP3sCNkYwCpbQ6w8zTF1MkF6CYxtVrDMYrG4n8yS71cGchGp6PNmykXpTNDmXSn3pElemft3/jrrz2K5vrhnvbZopihWlVHpWKY5NylmJWrmRD5Ih2TmQhpWMxIUq1GR1lxGjW2Oasmu5jvI928xT5sPoTxqtQ9CSK1ta/p6GnhQnitMxPTWJhEklyRJOqF1lwjasEGAB1lHMb2l6b7aqq0LmNT2Z58Byjw7xP+mkwqt2I2WaoaECDpLFPJvLzfg9UXztayAot1VWp0Vh625OvNN0LYxSc1I0lGx7gtoXbhe0vl9k+T3mIWW2dDItfIheXk6AlBka4GCItB+lilRJ4PatjWXYtW9ayb1aisRSFiSxhzKmUsxL9PMCwyreoqZ1PMS3SqgUECCwlpYkoYZ6aqOwpVTAjikI7Q6JxGC8POIFqtUeVm/AD4SgkF5mWbmUD6NAVO++zmUyyBC8d5/Vi7KdIGF/Fyxfn3mmWd46aWXmD9/PlIqLFq0iNlz3pJPGmWSwcPzyutyhPuT0s6kAARdNkIXRGShZSHS0AqtcwmIiuBN/flYuNiy8/29bEnezho7cyQpmV17tjJv8VwkKZOVpquwd3HA0t6WZcbGmFqtJW7LRpJSktmWvB2/CF8cvG0JivbF1tWcgym7ST37A6k/nWFvyj58I8OZvXQxL856na8LIOMBVLg2UGtzV9A9RtC64gs69A9oY+flQJcK1zpajI5PCxWJ27VLtWWL2LyZUo2w1eqav11lLSpc60QqtHwyJkkStTZ36Vi8jxaj4zAp0bjmHJUuNXTrbaF9yQdM/J+3GHzNSwUDikZCcWB6/L9f4dH/XagKqgdnujHwhi8jM0wZftmGoVdd1At+je19OhftVfUZCrtS6VJDtV2eehGpt8iQqdKS6Se9/Lx96YfTRgd0PcPVUQa3JoHwHcVJ+PfZr4gTP0o+qZWLQCYkk4DULB6VnjypGN6YN1us5yiDCg1IUrE4lhcgHzdJMmBNkuclaY93KYnEcDcxLxMSAp3VInJjgAPbIzyQJNge6UZimDMR7mvERUZ9X10wcZIobzMSQ2xZ77GSMEcD4r1N2ORjQrSLAZt8TEj0M0WSjhLuvIxwF0PifM2JD7AmxtucGC8z/rsCXmt93I/GWp91rquIdDRinYMRMc4mRDqslFmHTBlQpCNAvHK+peloIQ7L+30erSZD1olYTRcue62dr9qxOq16C8eVs3EzfRd/uyWEOK8g2Gk5AfYCKPia6+G1ajYexrPwWT0Hf/O5BFnOJ9xOn2iXFcR5rCTOYyXxnquI91xFrLsx0S4rWOe4jHWOy4h00CfMdiHBVvPws3gHjdkcAiyFpesGLyPCnZcQ421MlMcKwl2Xss5jOaHOwrY3yGEhnuZC5xBov4AwJ33iNEJEH+2+jDhvQ8KcFhHsuAA/e4XRSSbQYzEBngvxcxcgwstJD19XJVvkFPHrHYhd50ySJLEpxotAH3MkI9gc54O/txkh/la8vz8aNUNnBny4O46bl76joew+kgSVBbmM9/cyMdTPWH8vXa2NdLU2MtTfQV93Ew0NJTQ0lNFUX6UWh4odZ3V5CV1tzbQ11QsL0etXyUy/TOGDHBprq9QRadE7P6TqAwZ6ulW2QBEyd7W1Ul5cpLpItTc30dcltBRTkxNqwa87KZatTyfGYeopvzyeZOrpEyZGR6dpJUaHBlUthAJCdJ2nlPf6f4GI3s4Outvb6GxtUbUbbU2NtDTU01RXS3d7Gx0tzWpgnRKqNzo0yJOxMZ48HOHx0DAjPb30t7XT09ZGT1sbbU2N1NZU0d3VQU9PFzV11Xz6xRH8QwLgqMTelH2kXU/nwy8/JunQHnbsf49T505xNfMK6VcuUVZUSH1lJb0trbTV1NLf0kFfawdF9/P48rPPuXIpjctpFzmT+gMff/oB73+wnz27d5Kedol7t29xLyuLovv3yc++TVtNNe21NTRVlNHfVs9obwujPc08HeljamKUpxNj0/QQugFzCphQHJeUti0lO0QXPCgMhcJSKMeV4l7V29lGQ00lF87+yOFDKRz5+BCp339PRVERP1+8QPadW1RVVXDh0nlcvdyYu2ge0iGIT0zgZnYW62Oj+OrEl/ycfpkbNzLZuXM7H358iAf59/ny+DEqXWrYtCWBKscyDhPBuwvmkoYlm3ck8nBilNu52Wzds5MmkzNcvXNDZe4/O/4Fp376kZ/SzpPy8QeUaob49NhRvjl1ktPnzpD43jb2HzrI1l3bcdd4EhYVQWTMetx93AgN1+Dn50zUhkD2HdjGe3sSMLUy5J0Fr2Noqs+7S2djZGWAR4gLDr62uIQ4Y+dni3ukOwFx/sQlRROZGCoAQxQsWj2PmfNfFvWQ0lmhtL3MQTt6PROdWuewzEoUywCiWlwXpFTEwNWYqINekreNAGmHzEqkwqwl7yJNMe0++VtB8ZuG85GmxCjxi/TLgKNDrh8a1Hu1mhEh50MIF6ccHQfG62omhdrSJLMRyqTc7xV9hCq21gmQC9sUq4bINa4+S0hUDKHRscI2dvVZgmJjVVDSZHKaBtMLqrhbEY0rgXNqmvJvLFun5SfI816kXxTpiqbyFFrwoMsaGKEdkHxBfjSQa4YQRFvZTPn3fUleRwEQL8Fsw7li+Qvy8mfR5lVJqAZD0gL5s0zkz41AsBJpcmFeLU+y0PoFhoXWYgwBIifB2HMty10smOR5pG7o5iU0nGAm9bxIP39iTHWSepYpobMoB2lKDu8tl19PIoCVIuo+j1aHI7fRSdny4zFE+1WqvK/yvihMxIv0M4N29fMVpkRlTYaRQYQR4gCfJX9ZkiS+BF1NhM70zDPP8OKLLyK9DPPmzRNf+IsItK7Qd8+DoPWa5ZOqXS6GlJYmRVyt29qUjbZ9KU0HVChAIpsV5qsxd7Jj8+7tJO7diXQKzB3WIknJePt7Ikn52DnbEh4VgZO7M4arV+Ho7srfX30F7wANO/Ylse/j/ay0XomxlWjT8AhyZX9KEp8c/ZDEnVuRDOCN+Xr8x+uvkpLyKzmFBcQm76bKsYx6iwyaV37HjkMp1NjmUG+RoQp6lBNUaWs6/M03au6CCJVpoMqxhPBNm6h2KKLJ5Ay7P/6YXR+Kolvxg06SJHrmxtNi9DXtSz9UexRrbHPUqPH2pR8KYCCHzQ287kPvnPX0zlkvGIfXvLhy5TJT//p/mPg/bzH6V2NGZqxm7KXldC7ay/iLenJytRv9bwbToX9AdXEQSYTaGHaFdmwxOk73vK20GB0XzIuc1qj4UCuezx36B9Sk61LvPqRJneTOLPmA1YgT34BspGMyzXdUPqjTxUH+xrw5Kp2ZiiNSsljPlVNIuTDjjVfEMWsiH7cGCoAVBbcopI/Jx7TWxScmyInt633YHRtAUrQGSUoiKcafnVEaeZ1yJAOIC7Bnc6gLknSIHes9SAh2IMbPWgeY6IKJoyQE2bI93IFYjSnRHqvY7GfGJh8T1jmIXcmDAAAgAElEQVQuYUfQWnYGW5IYYIEkHSXO15zNQdbE+K4l3NmYBD8rNniaEuqoGwx3GK1F7GEZJCQTYr+cYOulBFosJsJmOZEOCpuRievapbhYLJHdofqxX70AScrC3Uo3K+EEknQUK6N3kaRkXM0XIUmHCHRYhiSdx8NcjxDnFQQ6LMNl9dvYG81SgYSnxTz87ZbgbyfanlzXCFtVP4t5eJu8hdeq2fibzyXUZhEh1gsJXDuPAAs91jsZEOmwlGiXFST6mbMz2Jqt/hYkeK9mo5cJGz2NifMwIsp5GUGWenibvImP6VuE2S8i1tOIDe4rCLZfiI/F2wTazifYfiFORq8yDfRYvoPGRrApcZpVxPuaEO25nHjflTLYmI+39Rw09lpHpkDPhQR4LiTMbznu9uJ/iYuwQpJyWR9iyfaN4ph4LzGIUH8rYiJd2LU1mKgIB4L8zNmy0VsFZgnhrmyJ8ubowUSunj+JwqLl37nBw55ORvu66etspbejhZGhbgb72mlsLKempoTujmaG+rrpbm9RnYZaGmrp62qnq62Z5voa7t+9zdWfL3H7xjVKCh5QX11BV1uz7Nwjgt96OztUFybdFO2qslJuXM2gsrREFTcr6dG6zIFudoXu9HRinH8+fQK//sqvU1NMjI0xJOdOjAwOqOnbSjaGKtCWQcRvXZt+CyJ0HZsUp6vu9jbam5torq+jpaGeno52Bnq66W5vU8PrOltbGOnvZ2JwiMnBIUZ7+xho76CrpYXW+noqSorJzblLUWE+PT1ddPd2cS7tPMkp+9i8I5HYzfEc+vQjUo68z/4P97EnZQ8nvjvO5Z8vcD0zneryMtoaGmivq6e2pJTmqlpa6xspup/Hd19/w6Vz57mcdpHsuzc5k3qSH0+f5MTxzym4f4/G2iqqSkrIu3uXnBs3qSkpoqOhjtbaKlrrKuhuqWG4q5mRvjb++WScX59M8M+nk/zz6SS/PplgavKRKpJ+Mj6qui7pOjcN9/eo4npFeK2ro1BanRQRdmtjHX1d7YwO9ZOVmcGBvUl8cCCZlH3JpF+5TElxIfn5D6ioKudaViZGq4158923WGK4jLzyIqb4lX3v78fW3oaJx+Pcv59DU1MDDaYXKKso5eT33/L9qe+Etbl8zX+ZZp5nUrTvNtaSde82lc5VNK36ga17dvJtquifP/z5p7QYfsnZS+c49dOP7Nq3mw+PfMyxb76iwfQC4dGR/HD2NJ+fOIa9qyMBYUFExW8gbH0oidtjidoQiF+ACytNFmPnZMoayxU4e1rj4e8oikYD2Lp/E2vdzHAPd8MlxJmoneuJ2BpOyMYA3EKcWG65hIUmeiw1XyQKTsVSXDrPP/T+U9Q1ZghwMUsUlf/59l/lWkes99c3/p2/vP5v8j0iDdGBkYVqo/8nePmdv4u6Syk2I+DV+W8idYvizZOTqnC62r4AW18XbfuIDCLeWK5HkiQx22gBC0yN1fymcvcWFUTU2Oao9uzTwuZkK3cFSKjtSDJQULQQioOW0hnRbPwtNyRJBQ7hm+NoXvkd6xI2ERmXMC1zosnkNKEbN07TSDSYXcZ9fQjWgV6qLXyVY8m05Obfg4gOmJRIIlEUuOcRzM0ceH3pO/xj0VtasKcU8paIwcgItC1oAWg1C1mgOD+q2hWldn1R5/kstF0Pz/5mPfm3lF6WgYQJ2rY1I3kfFBfKHfJ+ZyNG/btB6pe1MPVy8Z4P0knRynSIKOaZrWYB+aJ4V1qNsuR1z8tFfyraZScRQEUBEyfl9yyWH7NlIKHoNXLlZbk6z9vFfintV9IYWjAit2ZJzTqfUa6ACKWFKUF+jP1jAKEG0b0E//Iv/8KMGTPEF/wsYgRZHyFIkob5vTOT4gJVLJ9U2Tpg4gTTmYhiuUA7j9ZXXyRc27g6sWPfHo6f+pbkDw/K75uFJE2yYpUolI59/QUhkaGstbXEcPUqlq8yRpKO4RsWSPSWGMLjIuQTepK3Fr/JWmczJAkWLp7HW3pvY7DaCGt3V46d/IbbOTnoBUCFa53o3TS7RJlXDx2L9wlhkHOVoB5dagTCtrmr2qqVefVQbV9Ak8kZqhxLAEm1N+uet5UWwy/pXLRXWKzKlmu11nfk1Mfj0xIiFa9lUbyX0GZwhLG/GDLyd3OGX3Ggb3Yoj//3K2qQ3NhfDNXp0f9dyNhfDGUgYUr3vK0M/cOJ0b+tonveVrrmb6dt2cdywJ2wa62xzVEvSDW2OXJidY5Is17yAS2GX1JvfoUWwy9F8qj1HUo1Q0JfseQD2pd8ICdsCmvb+rXXKPdo0zoZHJIPRuQTW6GJZebhGAHQLAm0fUi+ABwSFwbdC4yUKm87BznpuhtJqkZP7zX5OKpnOmOQT1yIqzhmTGD3Bn/eW++NNAN2xwawJy6QTSGuSM9DsLMJkjRFfKADO6M82bXBm/eivYgLsCXcw4SNwbZsX+9KbIAVm4Lt2LnejaQoV7YE27DJfy2JwZZs8jVlvdNStgWYsyPEkq0hIgk5IcCS+ABLon3MCXE2IsFfMBJarUMyfvbL5AI1VT7+he4h3NkYP8vFSFI2vmvmo019T0dxaHK3MsDNcpl87jQjScUysJB1HMZiRN5hzUIkKZkw91UEOizDzfRdPMz1iHBfSYT7SrzWzsdp1Vt4rZ2Ph7ke7ma/d3DyttAj0mk5YbaLCbfTJ8p5OdEuK4iwX0KQ5XwC184j3E6fCPslrHNcRqy7MVv9LdgZbM0WXzOiXVYQ7byMzT4r2R5gTryXIeF2iwix0SPSQZ8NHgYiQM5SsCJuJq/haTqbtYv+jFYDov2NNTZ6bPAxJsbbmFDHhYQ4LCDacznB9vPxs3mHIGfByoR6Trd8tTOfiZ+bPpui7IgMMic6zJr9u0I5lBzNe4lBJGzwJD7KnZhIF6IiHNi5NYADe9exY7Mfh/ZEsjXagx1xvuzeHMLH+7dw8vP3OX3iCNfTztLTWs9IbxcD3e0yiOhlZKiXzo5mWprr6G5voa+rnY6WRob7exjs7aK5voautmY6W5sY6OmksbaK8uICNTCsrame3s42uZWln4EeYTXb1tRIb2eHCiJGBgdoa2qkvrqK/u4uBnq66e3sYLC3h56OdpFQLa/7R6yB0rY0OTbK08kJVZD95PEkTx5PMvHoEY9GRoQGQw6yU0CEMumyEr/VM/R2dtDf3UVfV6ds19qlOkspQKK1sUFoH+T3U3IjWhrq6WhqYrCjk7HePiaHhpkYHOJhXx+dzc2UFOSTlXmNmupKBgb66Oho40rGz3xz8msOHDoI6RLJ7+/nyLFPOPTJ+6R8sJ/vf/iGe3dvUV5cQE1ZGbXl5Qx2dNJaX09DVQ2NtXVUl1eQffsONzKvk5Z2kYyraZSV5VFUeJ+fzp6irqqckoIHfHv8Kz4/fJjL585x5/p1qgqLqC4rpqLgAfVVJfS2NdDRXMvocJ/KODydGOPXJxMw9XgaoHgyPjqttWly7CFjwwMM9/fQ1dasujQpomzdYDpFdN3e3EBDTSWDvV20NNSSeuo7knZsJWZDFLt27SQv7z537t7mws8XuZVzB3tXR16d8wYHiUUTGsC5yxfYuXcXa8xW89kXR6muruTs2TPcvHWDopJCbt3J4tLlizzIv4+vv4ZSjbA19/D1olQzRJVjCY1rzlFneZPUy+epcK3jdt49Tv74PUe+/Izmld9x6NOP+D71FCkff0D3vK0c+vT/J+y9w6uq8/3fdR9/957nPN7neH7jmWEcR5kZVDoBAgnpCSG9Z6f33nshCWlAaAIKAgKCgh0FBJWqKEWqgpQEkkBC2k7vIZQAznndP77ru/YOzvndP9azd3Zva+Xz/r7bO+z48H0qVy7jxJkf+fLgPmKS4sguzKVixVIy8zJYXJLFkrJsMrPj8PZfRESMP1WKQkpOLLGpYdi6WeDgaU352hKmmL3OtAWTsfO1JTwjDCUZAhP8cAlyZJHOHsVELG5ZuZsbzS7NYk6aDK/P+7sYUCULoRxTr69BUdYx4bX/VEHEEMILKiO9nxoWWOWKuJVhwJ00ezJT5s9AAaF22IfG5IelxeAZqdM8E5xVeN1iFq8tmAkXlXGr9rIbos7vivARGHVJaN0QRulMUsbU5PgFLXa7jLbxrEOL7fsqM7GFzJJCMkoXazGu0g/xbMGcBBAGYLFXS5ISC5WN2mlNaMv4FCajbb6HnQFAVGIAd5vV2cADwUAEY5A4b0DMG9vUgfuyGLJN7M0EcJiOmA9eRsyrz6uAYYJ6am40W0zEACBexAg0DonbT8CwiC7PSw+MTn2NyQi/xD4jMICIjjXhmpA5qe3nTBJRq+Zc5AWGDJ6Jp+r9d2OQI+3DYNTuUh+7Wf2saoxAgjGIMAYX18TnooGZIcRnbfyYxptevW2D+jzKaiPA8ILR+f8JQMjbvaB+aZ+g6QWnzpmn7jhd6o73SP1bbs0YGIlTGJgI47jXY/zPcqZTrN+0kZ0f7ebDTz/BoPs+K77QGvGlrnnrTRLSUli/aSOb3zOO+tyj/mBqeGXqK8yzn8tkU5Er/7//9AKK8hQrBxucfN2xdnXm+EWwXit25EWhYSpTcEFIdszXU+d3Bb3FRq0uXaJ7wThUa9Fr0ihWpSiaobpWd52eGdl0mRRT5/uLqJb3+omu2UtE4/ScMtqstmhlb8LQ9CG3PU/TYbqcDtPl3HvJnr4pSfROTaFvcgLds/IZ+4/XuPeSPfdesmf4FXcevDiX0QnWPPzDLIZf9aRvcgKdpkvpmL+Kh3+YRf/kOLpmL6Fr9hJabXaIvggjMHEzuHFcAkLTws/pnZ6hHWSk3AkUqiO66Zi3QoALu11al4RWpicH/0Pqd7VHpfV06kFgj0gEaGASJ3BkIs0Che9TdwhV06jpJ40OOBMQMcVab8QkUJTNVId3Eh3qoX7/o+IA/rL44St2UJEeifI8JAc5szgxkKXZ0ZSmhZEb40tWpBe5Md4UxPtRnCykTmuK4qnIDCU/zpuy9GCq8iMoTvFjSZqOsoxASlP9KE7wZEmCJ2XJnpTEupAbakdhpCOl8W6UJ/ugKMdYkuRNSbIPJcl+KMo2MsKckZ6heH9bFGUPcRorcVYdlPdQkqxDUfaR4mdHmq8dinIWnfU0FGUnPgvnqPtelco81KFzno+3w2zGMxq/l0wlBdmN+zs12I7McEfifBcQ6SGG7gh3IfvROUzF2/o1vK1fI8x1NqmB1ihKFWn+C8gKsiY31I6sINUj4TNf9UCYaB6JrCBriqKdWJ7mS1G0E/Fus0jymEVxuA0rktypiHeiMMyG3BALCiNsKYqyI0M3nzSdKdGuUwlf9Bqx7tOJcHqdQNuJ//L9JAaYkaE2Vcd5zSInXLzGlABTMtSCucxoa9IjxfmEMDNc7V8myGsG2UkuJEXakxq9iNKCMMoLo1i+JJG1yzNZUZFCXobwy6xelsraVekszgnSnndJTjDFqi9m3fJ8lBfh4skjdDTVc7+/h5H+brr1LdrKcVdnG/q2Ju7U1mixpLKV+tefL9DcUK8Ngj0dbZq8qbmhnuaGevTNjWoakYhN7WhtoaO1hb6uTk1aJCNfH4wM89vYIwZ7exjs7eHR6D0NVEgJknHK0tj9UW3oH1J9ELLnQgKAgd4ehgcHGB0ZZuzRIx7LpKcH97WB37gPQ/NeDA9xb2iQe6rhXLIM0o8x1NersSpSeiXL/CRbIuNeu9va6GlpZaiziwf9AzwaHGJ0YIDe9nbqb9aI8rruTnp7u6mvF4Vox747yhdffcnGd9/h8317uPTzWTZtfovSJYvZ++VndLQ20dp4m59++IFzJ08y0NVFV2srd2rruFVzk4aGBm433OHw0SNs3f4u7733Dt8d/Yq6m79y6fxpbtZc4+CBvVQtX0pV5VK++nIvxw8f4dJP57h07iwXzpzkVvWvdOub6e4Q/gYpTxoZ6NU6Ln4be8DTR/f55+OHjN0f0croJMvQ19WuMVWdbc0M9/dozIUEEkN93fR0tGmldL2dejpam+jraufSuTNULa8gPT2VwiWLKVtWzmf79vDN90c4efEndn66m4yiXJJy00nJzSAgLIjI+Ghu1d3kq4P7uX79Kh9//CHfHPqaw0cP8dO5Mxw68i2nzpxky9bNFC5ZzCeEawVWp86f4dJVIWNpcDtOre462cX5NLh/T7v5WjZu3UST414hm3U9SpvVFt7duY16n0usWLuKde+8xZsb1pFblE9uUT6Ly4qJio8kNSOepJRIElMiWb22knVvV1G6rJCkrFiKl+aTkp+IV4g7BUvzcPCxR5kIIUnBhKeGoZyAnMoM/GK8cPC1QS6CmjubqoOiXgUDzeoAWYNBpt2lnheLP3+Z/CIvT/kvxAJWH4oCL73xX+oxXC6qDvHXKX9BeQ7+PnOieEzVwDvD3ARTLmPlbIsHh3Dyd8M10BOPEB9cQ7xZ4GrLP+ZO4dVZrzHVcjYT6KJKUTCxtRgng5I+iTq/K1rfxB2Pk+oipliYlGBCmqwbXb4lo7hgnHyp2eFTWm120LTwc9qsttBmuYk2y03CG2H7Phmli8UsYJTkpIEP1Tch/RHyecJzUoWMSWUixnVgGG1z3KxEkduoOjRbqTPAZAwD/AaEqiFdBQ6yEPCQup1Sh+QhMF1kKT5nRzQvy+vmU8Xnb6KCA5mmJdkJRb18onr6snq9BBsvY2AjpIxJJjzJ11OFeJ2VCNBzVp1/VNbAJsAdr8QQsfovh/M+sPb3Qcc+JtAlrpPSpBo01kL5RP1sJKg4qD6u8eXSLG18XrIhzUZgYQixqNunbk+fuWwIg19Cbo8EZhDsgYn6ATQwHkBYgWKHABHZRh+qMaCQqForlVO/YKXmGVChx+CNOMZ4I7VcbT2lnh7k93Kmy7z/4W6UPRAbH4eiXCY8PBxlHVStWcHGd99BUR6hTIC9Xx/gxJlTjE+zEdsfXvkjJlaiAdfS2ZI//v2PyFK8v019jYVebkyZN5elG2D9p6JtuVZXTWLJEm2nkmyDjBUTNKHwENzx+IE6vytaKlNtwE31Ma5z2/ucWJl3PapKmr7QWIdGl8PQp9BqvZ3OuRX0vx5Fx7wVNC38XFsBuOPxAx3zVtBpupTeaWlaK3X/61E8/MMsHv5hlgocLLn3kj2PXniDvilJ9E1OEKlMb8TQOy2N3mlp9MzIpmd6liipm5VPi90umhz3csfjpNBYhjRpiQjSpHXX6QA9M7LpnpWPW1QsHjHxKu3ariVKtFltpcN0udYZ0ejyLU0LPzdU3EcPauYo5RNx8PyEcMy5SDB7KKWKfNaxjnzNQKa1gu6DOv+r3F20H6VSALx5duIAqqSLA0y9zyUUZTW1umr1N7sNg/xoyPAbflEc/MtSw8mN8RUH/oOgKM0sy4mhKi8ORTlIbow3uTHelKQEsbIghqq8KEpSAqjIDGVFQSTlmUGUpPpTlOxLYbwXixM8KU32ZmmaP8tSfahM9qIo2omyBHcqU/0oS/HRfou5se7kxUmQc4xob0vC3c34fRHdIeJ0thTE+5Ad6Uayvxj6M4MWIX1EXvYmKpDYp7IOxr/9UfU60QlhvD/4LTQhytuccLc5+NgIUB3rY05yoA1xvguI97PQWIgw19mEuQrJUIizMFhnhS0kRgUYGQGW5IbakR1sQ5r/AtJ1FuSG2pHoZUpOiC1F0U6UxLqwLNWHVVkBFMc4k+BuQn6IFQz+B6vTPCmPWUhOoDk5geYUhlmzONKWDN08CiNsyAwyI95zBmk6U7KCzUnTmZLoP4cgt6nj3lO450xSQyzJCreiINqerFBLcsKtyQ4X/RnZEVbkxtqRG2tDRpQFSREL8HWdRKDXVBLCLYkKNCMywJz4iIXEhtmTleRDWUE0y0oTKckPJy8jQDzXc1CQ7Y9yChLDJOjbzdLieDF4vACKMsrd2quMjfTx26NRhlUJynB/H91dHbTrDdIlySx06Vuoq7muDXuynbi7vZW7t2u5deMqt25c1dKEWu82arGpcuAeGejXZEL93V30d3cxOiTMxnJQlz0MUtI0dn+Up48eCv/Do4da/4NMaJIt1xJQSA+G7MIY7O3lwb0Rfnv6RAMMD+6N8HD0HmMPRJzsb0+f8PTJEx49fMDD+/d5PDbGowcPuD8yosmdZHeF9EbI59A3N9HdrmdkoF9jSkYG+hnq7GK4q5uhzi4G2jvo7+ykv7NTa8fu7NDTrm+lseE2Fy+e58qVX7hw6Txf7vuCvQf3cePqz3xz4Et2btvCvs8/oel2Lb0dbfx89iy/nDtHY20tjfV11Nyo5tatW7S0taLv6mTvga/Y8M7bVIe3s/v9zfR1t9La0sDPl85x6eJ5Tv14kjdXr+GTjz7m2JGjnD3zEz+dPMXZUyepvnqZzrZmjU0Y6OlkoKdTkx8ZeyT476f895NHPH5wTyuRG+jppLOtmZbG29TfvEFj/S06WpsY7O3i4b0hjbmQfRG9nXpNMtXR2qRt58+dpmBxPjxVuBnSREJmCnu+3c/hU99RUFnCms1vsXTdSpQNYGZnyfZdOzhw6CC3G+rp7Gxn374v2bhpA7W66xoj0bTwc25EDxKTGIt/sI7NpNPMRPZ/e4Ar1VdJzEpVF9OqNaa7Y94Klq2uEgDD9Si1uuuULa+g3ucSnXMruO19jltB9SxZWkZxxRLiUhJIzU4npzCbzJxkUtJj8AtwIzElkuTMWEqXFVJUmceGbWvJKEpFqYTg+ED8In1EP4PfQnSx/rgFO1OwPBe/GC91f21AUapY4DJPAAelD+FvUNUVUsoyEbWXqIpXp09AUU7xyrQ/8beZL6kzT4P6P6cORdHz8pQJKAr8ZfKf0FayJ8Hfpk3kr2+8wpS501CuQUBUENGpsSTlpHAjehAnX1e8QnzRRQXhEeSN+SIrZljMxo5TzLKay4v0Mc/RejwbEdKk/Q+v97mggQnpi/BPjoGDipbg1OD+PQ1ux8ksKSS3vMQQ22qU0tRmuYk2q61C4qR6JdqstpBanK8tckrZUpPjF8JErbZdSwZE+jFqddc1Q7XWgqy+flMPG25ED2LCNYMRuArB/uhACYa5zjZMtZknVuIl4yCBw0V10O4TQ665q71BchQsZtWZdnMEyyBlSNNVMCBTmezU58pGaymXkjjFRcwsmiE7W93yMUin5N871e0ghlZrVTrkGOaLR1wYylPwiA8y+BwawCkiiMuY4sNBg8/hkBGIkDIk6W2Qp5cxsAuqX0KW4GkAQgIYFayMYxtGGS9heoqh5+Ip2PoF/l7ipGx+BjT8bnuqnqpypAkYXaYIVDhR/VAVuQPK87IfwlBoZ6D9rjE+zvWQenpKPT3BeCP2IXGf50VCgbW1LVER0Xy0+2MUpYaNWzaz75uDnL5wjjMXz/PTpQt8uvcLFOURHgE+/Ncrf0ZRTrHA0QpXnYf6+k7gE+mLWAFuUF/bKIrSzN9nz2S2J/xy7Rq3y4ZosfsQ5TlocvyC6vB2Slavps73F+ElUHdQzbDkelRjF8QOdEmrDZdegjrfX1TPxAWWb9zIio1vc9vrJ2gQ6Qbt5mtF8/TrUXTPyqd3egZtlptosfuQNqst9MzIVo3SYdz/oxn3XrJnzycfMjTRVyQxveJO3+QEhl/15NvDhxh52Vkrnxt4LYLumblaqlPpylV0zV4i4t0Wfq6tGhgnPWjV9ov2g6Iw8vIivOISaXA7LmLmVC2jLKVrN1+rHRTqfS6pSVPVmllMtmZKOViVohjymPegldHRZaBqo9ktfvyrGZf6ZGziVsLB1GwmCx2txMFBHmSUE+rvDcSK/B6NWi6IC0JR6ijLiFQjhKsoz4xEUaAiK4rCxEAKEv0pTNJRmRPJsrxoilJ0FKcGsDQ3gqW5EVRmhbEkTUdxki8lyT5UpvtTlRnImpwg1uWHUp7oQUWSJ+XJPixJ8iI/1o20ENmgfZDEAHukyTnEbR6BznPU64zBhNxE6lKSny1JfnJwFebxQGdTdb85hWAdpBH8mna/EDdhHg5ykUbqDRookCBCUaqI9DAl3G0OMd5mhDjPIsRZeAmkAVuCCUWpItbDlESv+WQEWFMQsYiCiEVkB9uREWBNZqANJbFu5Ic7UhCxiPJEL5am+FIS60ZuqAPZgdYsTXRlXZYvb2Z4UxJhS7b/PHICzSmKsKUkyp6CcGsqEp0pjrZHUarICjYnK9icVP+5pATOIzHs9+V6MT5zyAyzpCzZlazgBRTHLmRxtB0pAaYk6+aSF21LUaIDOTHWpEYapF7RAfOIDJhPmN88wv0WEOFvgaJsIzHSmbQ4DzITvcnPDCQnzZeMJCFPiwu1JNx3NulxjuNfx2SoWJzK94e+pKOplsf3hxkd7FMNyUP0dvfQoReDf09HG3dv19Klb2Gwt4veTj3D/T106Vu0XoDRoX669C20NN6mveUuvZ16+rraxaDc1kp/dxcDPd3asD/Q001vZ4fGJMhCOmmm1jc3aSyELL978vCBBiQkmJAr/8YRrTIFSl4un2+wt4enT56ogOEpvz19ypOxMZ6MPWLswQMe3BthZKBfYzP6ujoZHRnh8dgYoyqAkNd1t+vp0rfR3a5H39xES2MDrXcbtbZqyVzIZKahzi56W9vo6+hguLdXA1H3h4cY6O+l6W4DR44c4ttvv+bnny9y5swpjhw7zJnvjlJ37Qq3fr3M0QP7uXbxPH2deupu3KD+Zg13am9RX3eLW7ducbe5iVZ9Gy3tevZ/fZCDh79m/bpVfPn5bu6N9NPW2sjlXy7Q2HiHK1euUFCwmCVLytiz50vOnDnL2TM/cenCRS7/con6mzUM9/fw9NF9jTmQhXLGHgh+e6zJm34be8Cj0WHtt9HW1ED9zRsasLx7u5bu9tZxEbCyzbuno43+7g7amhq4e7uWjtYmBvq7uXjlEsvXrSIpO43YjCQ+/2Yf1+/Wkl6cy5p332bijNdR+sBqkR3Jmal89PnH7PxgBwcO7Ol7ymUAACAASURBVOfAgf3U6q5z4sfvuXbjKnW3a1m+YhnmFmbsIZik9GSUa+Cl88FL54OHnxcF5cW8tfUdlr65QmtOvuNxkuVrVtDg/j1b3xcFZcmZqdwMadKajje/9y4Nrke5ET1IUXkJBUsWs2rdSvIKMyityCc2IRRnT3t0oV4ULMkia3EqEQnB5JZl4R7oQnR6JKGJwWI12QpSC5OJTAvFNcgJO28rqhRFeB+U3cy2m6HOBs0oym6xkqtcVoGDZBVk+mQVinKIv07/s3qfPgx+iCEUZZS/Tv2zelyuQXkO/jFzIsrLMHnOG7w+4zXmW8/HxdOZnKIcSpaWULGyQoAIHxcik6OJTY8nMTuZqNRY3AO9YEhhutksZlnNZa6DJbZeztSEtmihKNLbyFPF4IXw+kkEtnie1iTKcmaJL8gScmXz9bRZbaFj3gr0Fhu1ZCYxe2w1JDapqU1SxiTTmu4u2k+L3YciBt/1qJB5q7ORXGCtDbipsRByAfJG9CDB7CGenczzsBIr4CcwzAUeRoP8I3VwlsDhrBiQNf9AF8x2sMLSw0mAgGQMpuuJiLl1kgAOky3fEH+bYvCoVIq5YZ6bGQuDF2Hj7yAGeBkdaywnkpG/khnYZgQaPsGgpJCsyEVwCvPDNzGCkMwkwrKTxDB+Qh3wVenVfDdXMehLdmGD+j6PqY8pn6/K6DO4bAQS+ozAQvMzIOGR8D2Mi5Z9imaalklSWqu30fYifVra1MvoUZSq/z8QMWRgHp5nvKwpX/1bSkieA4NWbBSDnKlZHdLr1NMTGMxGEjycVYedY+p1XUbXyculN+IsRYXFvL/jA7E6rYzy+d59fHfqR745doR3d2zn+PF7LN0N1tad2msKjAnDJ8yfzOIcCpYVkZCbTERqNC9PeZW/TZ+EBn7CEa91OgyeHWPf4SO02O3Shuw2qy00LfycdvO1EK/QPTOXnhnZ2s7Y4HZ8XLzpbc/TQibk9ZO248iM49qAm9Qpilq+coFaXTV3PH6gzWoL3SaFWppSz/Qs9Obruet0gFabHegXvE33rHwe/u8ZDL/qyb2X7Gk3X0urzQ4tnWn4VU9GJ1gzOsGSBy/O5t5L9gz+I4i+yQn0T46j/40Y7bx8bMGMiAPAXacDmnlcJjK12H1Ip+lSmu0/plZXTURugcauyDSqZ9MlanXXtQOMdn1Uv9BZ2n1Ik+NekdakA2WdAAhKvtjpJPgypDR0aiaiOx4/CLOeUeu38kgcGEQJyjUNFChKFRE6d/U3VCV+NzrIiQ4kIcCF0vQIDEbpR2KFOSGA8sxIluXGYpzKVJEdQV68N7lxXpRlhrA0N4IV+dGUZ4RQkuzHkhR/ylP9qEjzoyozkHX5oaqhuoqieHeWJHlTlOhDVpQLhm6U3ShKFeE+FkT5WBKnsyUh0J7EIAcSg6RxerP2+n1sRRpRuNt8FOUYCToHYv3tEEDkFIaWa5FqJu4romAleAhymUeQyzxC3ManMilKFYGO0wl0nE7AwmnaZcZshJQ16RymEuo0k0Qfc5K8zUjztyQ/3JGiaBdyQuxJ9jEn1m0Oa/PCyA62I9FrPrmhDtD5R6JdTIh1m0Nh+EJKohxYmeLOqlQPlkTaURhiSVmsIyvTPFmd4c3yVHdWZXpTmeRCUZQdeeFWJPvOJsZtKgl+s0kItSAmbIFRC7X6nbtNJTvMiqzgBZQmOFESt5BE71nEeE4nN9KaJSmLBAgIEiZF8VnJ34sZ4X5mxIfakxDhRFKUC2H+VoT5W5GX4c+y0ljyM3XER9iRHCXaz7MSFyFZJfk4by7P4e01ZZw/eZSe9hb6u0Rx2sjAID1dvbS36WlpbNCkKbIoraO1iQcjg9wfHmCwt0sbCOV1EkB0tDZpjIIcwCXzINud+7o6NWlSW9Ndhvv7ePLwgWbANi6Pk5ImCSYkIzF2f/R3XQ/GMbAPRoY1MHFvaIhH90d5NDqqma6NN2MQIbwQnTx6+JCB3l56OgxMimQ7utv147wS3e16utv12u0eD48wNjTM/b5+Rrp7GOnr48HQkCbnkp9NV2c7Rw5/y769X1BTc4Oa6uscOXKImz9fpPlWDc23bnLp9Ekaam7QdvcO50+d4taN69TV3uTXXy9z/uIFrly/xpnz5/juxx/YuHULR08c48jhg5w5fYK+3g66uvUMDQ1wvfoGW7e9R2RsHK5uXmzYuIUffjzDxYs/c/3qDS6cO8/Fs+doa7rLb2MPtPjWwd4urfNBfufS6yAlTmP3RxgZ6KW7vZW2pgYa6m5SffUyv1w4y9VfLnL7VjXtLXfp0rdoJXO9nXramhpoa2rg/vAAvZ166mquc7exnt6hPj4/uJfwhGgCokMpXlnBkZ9OsPWzXcTnpWNiPZ8p82cxdd4sJs+eznenTlC6tIzP9nzK3bsNZOdmceXqZZpbmzj90ym+OfQ1fjpfbgbf4a1Nb6NchE3bt1C6rJy0nAw27dxK13AfLXYfsvuLT6jVXafZ4VPe3LCOdvO1NLgd52ZIE2k5Gax75y02v/cuVW+upN7nAivWrqK4YgnvbNtMblE+0UnRpOUkkZQaRURcEB5+TuQWpVNUnktuSQahsQEkZMfiFuBMcHwgDl52KM+BpfMC0otSmWY2hTfmTcLCdT7mzqZMNpukHpMvqsdb2WN1UT2G7lP37WYM/VfbUJQGXpryR3H5C3IGkoumZ3llmjBg/33Gq4b5aBLMsxbpVz4B3oRGhVBRVU5FVTmVKyoICg/E1smW6KRoohKjyCzIpKSqlNj0eMzsF9CgpjiaWM/HwddNYxtuBdWzSOepJTbdCqqn3ucS3nGhmh/CPzmKep8LoBegQqoiWm12aMyD3mIjbVZbNPnS79mILQb/g1E/RGKh6IeQs4PspwjNShSzj+46N4Mbf9cP4cNBMZjq1UF5NbxuNcsw2FeBif0CMRQfQ2sU11bZr4kB2cJ9kWAM9oG9nwtKMNj6LjSkMklmYZ0KAtIxRJzKxzyrDvB9YvBXDorXo2xGM8Pr2CeG+HT18p3qsL/aCEQcVE8vYpArqX6IFxgSw7qUJ6kSrEUhQcJIXqe+rjoM5us9Rrc9poITycBIFkb6HRpU0GAsW5IypGdAgTGQkABDJjQZ+zJeYIiX0TORZhFJawwYGPwP/jULoW4+Kph4mfF/Pw//97//v+qOoW4mqIBhFIOUSbIRDep2Td0JpZTpogo0+lQgYSxlqkECj02btnDk0HFV916H8jzs2LWbPV99RXFFBTPmzsXa+iFLlw5x/PgYN+tusXTpIz7d/znhSVGkFGawbvsGvML81Me/iCHy8iJmTvZYurux0N+Pvi86GNp/V9MJSmlR+Zq13Ijqp2tOGb3TM9SuiB+oDm+nzv8qnFBocD1Kq80Ordeh0eUwVYqiFalUh3fCI4UzikKL3S4651Zo5u2e6Vl0z8xl+FVPhv7mz+DfA+h/I4Yuk2LqfS5xd9F+llRU0jF/FR3zVtA7LU30PrwRo3kfBv8RxOgES2GwnmCtxbx2z8zVQMS7H+ymf3KcJpu663RAM0RJE7f0PVSHd2rFQJJ+lK2TygbGgQipc6z3uUSD61GaHT6l3XyteN8R3dT5/kKH6XJDR0ZIE4rHeNO0MUC4FVjLjcheLFwdNapWu43vL+OeU6lDsBCTECsYO1EZtENiRwlHsBDBCIC8Aaryk6jKT6IyOwZFqSI52JXEQGeUSihKDmZFQQKV2dGUpAVTqBbLlaQFU5YZRkV2BKuKEqjIDqM4xU/EtkY5kxflRHmyD2sLIli/OIo1eWFUpusoTvAkL0aWysl/SCqT4G5GqKeFdll8gAAQkd7G6UrP9lTs1s5H+1qpv+XVKlCYS4DTbCRFLy8zSJlmEu4pV+HXaQBCUaoIdTEhxttMM1NHuM8lUWel+STkFuU+lyjXOYQ7zSLJ14LiOA8Wx7iR4C0eNz3QlqVpOvIjncmLcCIrxIEIZxOC7KeS7GdJUbQL+SFWrExxpzLBmfK4RRSGWZMdYEZFvBOlcY6UxS9iSexCCqNsyQ2zJCfUguyQBaT6zyXaczqB7tMIDzQlwm/OuM8mwOHv4vNznkxhlB0VyS5khwgfRGGsvXa7xOC5pEaakxhuTrjfLBTlFFE6c5IiHEiLcVGjr6vITPQmxNeCqGAbSgvCWJIv/A/Ck1NFVtJCMhMcSYldpD32xjcXs3Xjcn44so/GuhsM93Xz5OEDHt4bZaBvkOHBEbr0Qq400NNJT0cbbU0N6Jsb6etq5/7wwLgOASll6e/u0AbOzrZWLRpV39xER2uL1vIsfQwy/ahL30Z/d5cGBuQgLqVQD++N8M/HYzx5+EADFDx9Mu4y49QlacSWYEEO/sabTGe6PzzEYG+PFusqX8fI4ACPHjzgyeMxxh49EsV8KtvwYGSY/u4uDRxJACHBUXe7nqHOLu719DI6MMBIXx/9nZ30trfT39nJUE+PBlj0zU3U1VRz+eIFLpw/KyJc79Tz84nvOfzlHmouXqSnuQl9w206Wu7SWFvLhZ/O8OMP33P+/FlWv7kG5QRs27mD0xfO8eneLzh64hg1N6/R0d7C0GAvt27V0Kpv49iJHwiPjiGnsBhlH0TFJbLz/Q/58cdTXLrwM5cuXOTi2XPcraujv7uDfz5+qCUo9Xd3aEVz/3z8UGMoZB9Ef3cH3e2t6Jsbab17h9u3qrl2+RLVVy/T0ngbfXMjt29Vc6e2Rvg77t6hs61Z6xfpbGtmqK9beG+uXOL8Lxc488t5SldUEpOeSEZJHls+2sHOLz5i6yfvs7iqDN/IIJSdYLHQBjPrBbj7ePDrtSs8HHtAxdJyyipKhZSp5S7fnTjO8e+PceHyRQqXLMbcRkhOf752mRVrV7HIy5W7Tgeo1VWz7cOd3F20Xyyo+f7Ch58LLX15VSXpuZnkFReIWHOTYmpCW9AveJucxXl8/MWnhEaHE5sSS1Z+BilZCYTFBOHk4UBmYRrbP3yX0qpiMgvTKKjIp7CygNT8FGxdbVCeBzP7+XgFe+LgZcdMq2lMsxAr0jQrKMpBNXVpDy9Pm6Aepy8iFjvrUJQ63pj/D/U4K6Jcxe3q1BmnDimRlqzFK1P+gvI8WC+yYPaCmSjx4KVzIyjCn8joMNIzUygsyuPdbZt4Z/PbVK6oYPX6VaRlpxIZF0FYbBj5S/LJyM8gOika/1B/5iyYg4nFHJx1ntyIHsQtyAefiEDq/K5o7c3GjdV1flc076aUMckG6SbHvYKBMF0+Tq5k8DzsUtObdtFmuYmM0sWG3gg1wlWmM2m9EGoLdoPbcbHA6v69wQfxLyJsHTlhGI6j0dqjteE/WJTzaYOymhA0gS6UIbDjlKFFWp7KuFedujmqwEEyE/kCFNjobAXDUIlgEySDsFn9WwUxyjZ1W62CiSKYajdXvD5poK5UAYq8jzR6b0NIndKNrltn9BwHwcbfg1PYiT4tCWQkGJBAoBkDy9CAIUJW+iWuGV2mR+urUPoYx0YYMw/Psg+SbXiBIQ1EPLu9wNB4EDGOffg/shOKwbWuKKpG8CmGhmo9hpzka+rj6dVBRq/epkEd4M9iSNEZwsA4XMMge5LyjGsoL8KRI8f44P2PUBzhu+M/8uFHnxEYGoGdk5P6OuROvI2/vD6R+IxkPt7zCcdPQlunnq+PfcvipSU4+bsxfYEJr8+dbhjEJKui1DA7Ao5fhKGPbgqjkZpC0GL7PtXhndTqqumYv4re6RlalJooRamm2eFTlVq8w23vc+gXvC18EhHdPOU5XkYPpgpbPv6YzrkVYuV/0X705usNoOBVTwYmhdE3JYmu2UtEH8QbMarv4iRsU+ielU+H6XLRUP1XV0b+6iokUDNzGZroy72/LGTob/4MTfTWImG7Z+ZqhuzeaWni9mqkrDRyNzl+oca2NmqNmHsUhUaXb7WdfxwD4CJ2iBvRolhIshM3Inu1orpWmx3jEyR017kR2csdj5MaCKgOb6dWV635J26GNAlfidpJUaur1p6jJrRFZTc6tee6GdwodoJj4sCygWzRYDkdQ39EPEL3WCl26MKUaBRHWJIWSXFKKNJDoOyBrCgf8VvfLcBEcWoQMjo2L96X9AjBMCzLixaAIjOUqvwIVuaHsyInhBVZQazODWVtQQSr8kJZmhFAUaIXBsAsixercLKZgvvCmePaosdvm1W2YR3j/Q4b+L1h+iCGFfE6dItEf4oBgKzD10GkHYW5m5IT5UqCvyWRHqYELJyGl9UkQl1MyAx3JD9WvEfZCSEN1vJ8qIsJMe6mRLvNJcHbnKwQBxbHuFEc50FxnAdFse4URruS6LOARJ8FZIU4kB5oS7KfJcl+liR5m7EsyYN1Of4sTXSlLNaRxeG25IVaUpXmybIUN5Ymu1GW6ERJnCMlcQtZHG1PRog58Z4zCXV+gzAfE+LDLEgItSDUc8bvPrv8CBsKo+zIDbMkWTeXVLV0bnGCPTkxwmCdFSfM15E68flH+JmSEGpDSpQjscG2JIYtIjHSmYRIR5KinUhPcCct3gVFOUaY70wVZDiQmWAsaRISta3vVKCEw7nTx6i98atalnafe8Oj3BseVQf5Xk0f393eqiXujA71a9dJY+1gb5emnx8d6teSjYw3aZo29kcM9vaMa4yWAEPKfrrb9drQLyVN/3w8psmapOFaggK5/fPxmHa9MZgwZi2MW65lOpNkTGQ07EBPNyODgzx8cJ/Bvl4ePXzAk7FHPH70kIf37mn3k7IpDVSo5uqu1lZ69HoNPIz09XGvv197bxK8tN5tpK6mWiuvu/zjD5z8+iA1oS201ddxr7ebge4OejraOXXyBz777BNWrKoiNjGBiuXLeHvLJtZufJu0nCx2ffwRra3N3LlTz4MHD2jVt3H0+xO8u+MD0rLziE3NIDEzh/CYBFa+uZ4fTpzm2q/XOXvqND8e+47m22Lol50Q0mQ91NetydgkkJTfvzRLt7fcpfXuHZru1HHrxlWuXDrPrz9f4NaNq9y+Vc3N679y5dJ56m/eQN/ciOIDrXfv0N5yV5PM3bl9i28Ofc3n+/aw56svUT6BnNJCylYvI60ohwMnDvPRgT0s9HElMSdNHD///X+RVZDD6fNn+HLfF2zZupnQ8BDe2rCebw59TXNrE4+fjrFy7Sr8g3XYOTlwEB/O/nyebR+8xyE84KDCtg93cu7XSxz94ThNCz+nVnedg0e+oW9yArHJ8QJABNbSZrVV62IqLC1i49ZN3IgeJLcoH0d3R5LSE0jJSiA1OxHfIE9CYgIpLM8jKSueyMQwcpZkU1CRT1BMIG46V6QfwU3nSkRyKGaOc5lm8QavzHiJP73+Bya88aIKCo6px0yZwHTR6NgtA19OIBY+R7UZaKblVKSce+KMl3l16sv8bforWDiY4RnghoefC146N2KSIsjJz6C4pIB161ez7q017PxgO1/u+5xbQfW8tWk96zauJSo+ksy8DN7a8haly0uJS42jJrQFrwAvFnouwsxBGNfjslNIL84lIj1BXdTs1Epya3XV3AqsNbRZe54mOD2OqLxUbnueNhTMWW+n03QprdbbtSTG8alNuwzAQjVUaylOqpwpqaRwHKCQyZV1flcEO6Kaqud72DHHxZLNpBtWzzerA/c+9fxqNEnSNCtTraRtEg0oQwjvBDDbwcJQDGeqggUJGnzU87KDKhqsvBcwkWYtUl55qj5XOga/g1FnlanrfEN0q3w81RCv+BiBh0pwifLEPzUYjzhvbALsDfInCVLiVTBxUDzfPDd7zD0dqWE6ewjGh4PitT01GvoleJCbMYCQf0sfAxiaqLswmKIliJDypKdG2yOx/RuPtPOasdqInZDg4nlGRUQtDa8agEEyaMZTRVGH/f8BRLwoQQQo/5fCc//r/8HANjwyAhUyIm1IBQRywBer/4uXlKvXS1ZCMg/X1K2OgJBQlq1chbIHvvrmMBcuXubTz77k08++RJq5J742BY3h0IGiPCIyKZ6/vD4RRdnAAidr5i+0YP3WDZw8f5raO/Vcvn6Vt959h+j0ZJTLMNsJZs+F1MX5WFvr6Tt8j+FTg2J1Xs1FnkAXN6L6WbflPW4F1dPgepTde/dz2/M0jc5fC9+CumPdCqw1SG58fxF9EGFt7CZaPE70IN2z8tn68cf0zMgW4GF6hlYKN/j3AFptdmheiIFJIaJkznw97WZrOIQHo3+2pc1qi1Yu1/9GDO3ma+mcW0HP9CyG/uZP3+QEhiZ60zclCf2Ct2k3W0P3zFx6p2fQOz2DnZ99Tv/kOK3SXr7+ep9LRiCiUWuolkP/syVytbpqglLSCEpJ47bXT1qHxB2Pk+gtNmqfSb3PpXFMgky9kjFv9T4XVK9EOzciezXfRG3ATSIz07TSlJrQFjzCQ0henI8Hh/CPihA7dTOaNExjJp5TZVJFCMQ/UT3QTICS7CQUE8hPDFEP/FVkxwYYUpxU85yiVFGaFYnyHJRlR6AoVaSEuxKjs6cgWRhti5N1LMsNY83iKFYVRLA8K5DKdH/ttCzF1wgUSwZCBg38K/+DYYv0siFe94zmXpMtqZIjt/kEO88l0BiIvAiGaGWjVXpHEwIXzSbQSXgdQl1MiPaar3keZAeE3CSIkBKncLc5xPoItiHB25x4LzNi3E2J9ZhHduhCKlL8KE/2JS/CiQhnE3Q2bxDpMpvc8EUsjnEjP9KZjCA7EjznUZnozppsP8riXCiJWSg6I0IsKE90oyTOkQ1F4VRl+VCe4kF5ihslCS5khFqQ4DOXaO/ZxAXOJzXKlrRoOwPA8RCvP97bhNSA+eRG2FCSuIjFcQ4k6QQQSg42ZUmaM1kxFmTH25ARbW14z8EQG2RJUpg96bGupMe6kpXgQV6KD9kp3uL7j3UiLd4ZRakiOnAOKTHWGEuZlGxQ7CAu0o131pVz/PCXXP35LG1NDQz19TM6cp8nY49VadCgNjBKRqKvq53B3q7fdQDIErGRgV61M6B/3CYZBhmhKgdoabKWYEJuUoYkvBntDPf38fjBfQ1A/KseiWdBhPRQSOmTcZyr9GPI+0sgIUGGfA0S6DweG+Px2BgP749yb3CQx48e8c/ffuPxwwfjJFV9XZ10trXS3dZGe1MTrQ0NdDQ309/ZKZqsh4a4PzjIvf5+7TbtTU001ddTe/06d+vq6OvoYKy3h876Or7+9FOunjtLn76Vtrt36OzQc/z4UQ4c2M87mzfy1jsbOXz8GEsqygmPjiI+OYnLv16hs7ObweERxh4/Qd/RyfI31xMUE0d8ZjYZi4tZ8fZGMguLKS6rZNOmLXx35Ci1169z50Y13S1NNKk+BmmC7mht0nwNQ33dGithHN860NNJl74FfXMjHa1NNN2p48ql85w6cZyfz//E7VvVVF+9zA/Hj3D1l4tau3l7y13NgD3c30NPdzt1tTe5cuUXrt24ypcH9rK4rJik7DR0USF8/s0+CpcuwXyhNWmF2fhFBOEfHoSDiyPKUzh76RxXrl6ms7uDgsX5LC4uZP+BfdTcqubE6R/IKcxloesilD2iQGvlutVUrF7OsrUrtRXpde+8xblfLtBlUsz2XTuo879Ko/PXgnkwX0+t7jpLlpbRar2d+NRElq2uIqsgBz0vk5iRSGhMCCExgSRkxOIX6o2rrxPJ2Qnkl+aQUZBKYKQ/RZUF+AR74hnghqI84m9TXmGe9Ry8QtxZ4DQPRanjpSl/5A9//w91thEA4qUpf+TPk/8LwUY0q8dRIbkWlz9l4uxXMSyeot5uiGnzJ/PGnEko/wbzbebiHeBObHIkKekJpKQnkFuQSVllMcurKti8ZQNvb1zHurfW8MXez/hg9w7KlpWyefsmypaVUrmigg1bN1C+olyVJ12goLQAj0AvnP3cuBHVT1pRFhklOZoq4Lb3OREAE1RPTVgbHhH+eEcH4hcXwm3vc4RkxIq0JlUtoLfYyKZdO2iz2kq72RrazdbQZrmJZvuPVVbhC5oWfv6MD2KvBkCknCmuKIe4ohxhrFYTHwWAuDMuYGUydbzAENMdVJN0lQocdouBfrr1XKZYmAhQ8QnsJB4rzuLCMUy4hgnXRByuIo6zSjJYedmxwN1arPDrMAT/qIlMijnMWTRbzAHrwDnUCbtAW8EWSPZCRs67IFjoIjQD9RxnU/G4LuptZFLTc+p5U3CJ8MAvKRDXSHcsvK3wiPHBPnCReH/ZKoiQpuxK8b58OMhk6phEAy8wZGAGhjD4GZ4y3qsgTc6SaXiGXRjnZ5AGaclCyHQm6Z2oMQIcXUagQ884APIcT3kZvQYk/gUTMYRBgvQv2Id/CSr6oE4xpDdpciX5OKMYWqslYBBIPjo+QR2o5CYTmkR82q6PP2H7+x/w2Zd72fv115w4fZZzP1+has06fAKCMTAcakPvi+qXqQxhkH5sZq6dGYopeIb6klWah2IH1qXw2Vd7Of/zJX659iu/Vl/n62NH6T36kL4vu2kubaAt5ZRG0xUsW82NqH427vyI297nWP+uKGH5+KuDNNt/rEmW5M4ikokOi7hXdaCVq+jSSNTocphRnmfjjvcYmuhL59wKRl52ZvgVd3qnpohaeqlPNF9Pi90uGl2+5c11a0XjtNr3MPJXVwb/HsDD/5xG59wK+iYn8OiFN7Rehw7T5VofxN1F+2m13i46IkyXim6JSWFaIkOL3S5hvvL6SZNe3QxupNn+43EaRskOCAahkzarrfjFJ1KlKKSXV6rGLdHmLbwkW0UJUVQ/ykHGeSYaXb4VFfeBtdT5X9UMYrcCaw1Fft7nxG9DjUuTr6MmtEVlUnZRq7uuleA9S5fW+V0RO1a4msMdDOlxkZQXZLI4JVwcROwgLyFYrEaYwuLUUBanhlKeE025WkxXmRdLZV40ZdkRFKUFk5+kIzvOh8wYLxRHKEzwpTRVR3m6kD0J8OBDcYIHBXHu5Md6qPvBJ+o/I+kd2oC91WQcrQ1JQ65W4NzPXwAAIABJREFU03C3FEN7tI8d0T5iSBaxreNBhoiGVdOJ3M20875209XnOoShdG8zYW7zCXc3I9BpFgELpxHsNJPkQBvyY93ICFtISpAtqcHi+Xxt3yDaa/6454v1MSc12I54PwsyQx1IC7Ah3suMOM/5pAfakhfhRGawPbEe8wiyn0qQ/VSSfC0ojHYlJ8yRtAAb0gJsSPK1ICfEVvRoxLlRGu9CXpg9yf7zyQuzJy1wAavzgimMW0RqoCXJAWYk+M4nzG06Ea4zifGZQ2LIAlIjrEkJtyI+YD6xvnNJ0s0nRWfwe6QGzKcsxYXKDA8yI60I95J+j9Ukh841em/biPIzIcrXlJhACxJD7UiOXERhuj9LcoJRlGYyk9zJTfMmJ9WL1JhngV0VYQFziQ2XErTdKMo+CnMiUSbB8cP7qLl+Wch1+ge4f29UHbIHtFbikYFeLda1p6NNAxHSIyGHS8lQPBuh+iyQkJ0KzQ13tMhUyRAY90QM9/dp/oOH90Z4/OC+BgRGhwbHNVlLIGEsa5JeCpnqZAw2ZPKS9EUYl9xJZkFuDx/c58nYGP3dXdprfTI2xj9/+42Ho/e09ydBRG97O91tbRoTMdLfz9iDBzx++FCU0Q0P06PX09rQQFN9PTW//srl8+e5XVPDSF8fj/t66b7bwNH9+7h46kd61LjV4aEBbtbWcPT4EU6e/pFDx46yYfMmdMFBRMVE8/6uDxh7/IRHY48ZGhnl3KUrXL56nZOMsebtd4hNz6Vs9Tr8ImLILlrCh5/u4ZtvDnHy+xPUXr1Ca10t97q70KvyNfkb6NK30NPRxv3hgXE9D2P3RzSztfyNdLe3aklNt25c5fyZk1z46RTXr/zMtcuXOHf6R86d/pGb13+lpfE2SjDomxvp7dRr9+9obaGlsYEDX+3j6NHDfP/Dd+z+7CMiEmOYYzmf5W+tJrUgi4+/2sM3Pxxl8/vbMFlgSlx6EmP//YTugR7e37WTdzZvZOOmDWTlZHLk2GGu1lxjw5aNlFSWatHe5VWVRCTGqItJnXgH+3PzTi0N7t+zafsWPvnyM/F/z26XSBby/YVO06VsfX87VW+uZPmaFeQW5fPmhnXEpSSQnpdOZEIEXoHuBEb646FzhTqF+PQY1mxcScWqUuxdbVi9YQWF5XlEJ0eo80UzNk6WLPJxYJ7DbCFnUqr4y9Q/ITusXpryR7U3azcGFkJKq5uZ8MaLvEgfE6b8SQypzyNmkhcwFJepkaQeOleSMuLIWZxBaUURK1YvZdWby6laUcHadatY8+YK1r/9JqvWVLHzg+28t3MrBSX5rNu4lu0fbGPl+pXcCqwlrySP3OJc3tryFivXryQ4NpTkvDQKKotIL84mdXEmN0OaCE+J1iLpb0T2Uh3Rzc2QJqoo1SLoeaRons2UknxWvvOWJmlav20znaZLabPaSrP9xxxXFI1pkGBCKigkeJDMg4iMPaxF19/2+snQTh3WRjifiEFWtjpvEzKyv8+fBl1qZ5lc5d8Jcx0tmGFjSjYbMOUy06kxxI4GC+Bh6mzKy+jxjPbELcJNfBfRKnCYqC56S2O1C8ywm25oHVcbqhVZIDeJ8QXK0vP7vHr6b0a3VdS/nze672RQHMHC2wolHDxifISsWifmCq2geYI64F8U70E5hgBQXRgM0TVGWzMGhsHY4zBkBA5UJuJ5Rg2AQN5G3u4ZhkFjJUbB0stPAytW3v4G5uKpACf2umAcAkJYGBiKY1CYCiKek8P/U3W4R41sNQCFdDbLdjqJPgxbkbrjTJKP02WEyiUTcRlD3rJceT2Lj5+v+oVI30Ozel6kPO36+BMKikvYvH0nuz7/gu/OnGXd5ncxlMzpUZTLvDZ9Di/9/TUUpYbJJnN4c/MmdFEh6uB0itk2pgQnhGHrLbTKUZlJ4ktMBjNnR8Iyk/GJi8AjKgwlHm0lpNnhUybRoNWuyyH3jsdJ1r+7g3d2fsDuvfvHaQulHlEOr4fwEMlF6rCtRbEZdR1IynBooi8jLzuz86PddM/MFQkHbsdpsX2fwX8E0TF/FVWqmapKUUTZ3ERfRidY8uTf/0zPjGz6J8fRMz2LVuvt3P/TAh68OFvEuJoU0ma5SdMqSpP0wGsRjPzVVRTFqQ3Z0vwkS/SqI7q5u2i/+BwiurUVBSkhuhnSpCVUZS9bSZUiomqbHPcKEOH4Be3ma2mzFDT0i/QxnRrhp9iGRq/KVAnZ9F2rq9ZkUPU+FzTvhXIMLTq3JqyNZodPic7LUR/jggYi5EpXTVgblzHF1s5SMBL7xAGqKCeNyuI8KnISWZIRS2FyGPmJIRQkhQpgYQeKcoLynBhKs6JYkhkh2AhlJ2XZUep5aXo+i2QjipN8UYJheVYQK3NDqcoW2nkBIEAwEM3qQegTdftXDMRBPKyERyE52OVf3iY9xlP1Qqi+CB+h+Y/0MiPSS4AJneMMwj3mEellRpi7KVHe5iQH25MaupB4nTWxPuaa9yEtxJ7UYDvSQx3Ii3ElN9qFEOdZJOqsSNSJ5wl2mkmizor0UOHZKIh2JzPEkfQgB3LCncmNcCFFZ0uMhxmRrqakBzmQ6GtFepADmSGOxHtbEO0+nzivBcS4m5LsZ8GSRHeWxLlTFOdCeqANMZ5zyAiyJTXQkuIED5KDLIn0nEuk52wiPecS6j6TCI85xPrPJyHQjDjdPKJ95xDrO5eUQHOyQq3JCF5Asr8pCT6zifc2UT/H+eTG25OfZBj+I7xFK3dCyFwSQ+YTF2hKtN88jYmIDbQhM9aNvBQfMuLcSI1eRGa8K+lxTijKEDGBAmBFBpgy3rOyE1+PWcRFOamLLHt4e20lP506Ltqpe3rp7uxSC9r6NDbiwcig1gNgLG2RK9KSjRju71F7Be6NW/l/lpkY6Omms62V5oY7WnGbHOIl6JAyJCmBkiVxz7ZQS7Dw+MH9cc/7r8rqJHCQcayyu+JZQGJcMjfY28PI4ADDqk9D+EU6uTc4wNPHj/nt6dNxCU+9nR10tbYK9mFoiMePHvFkbIyHo6M8GRvj3sAAQ51d9Ovb6de3093cQt3Va/xy5iduXr5CT0sr7bfraK29SWP1DVpv13F/qJ8H94fR61u53VDPydM/8mv1VfZ9tR//AB1lFeVcvXqV4eFh7t9/QGtnL/uP/MBEmvmPIXh72w5+vVHNmfOXWPfuDjKLy0jOzWfD5q1899133Lp2jbs11TRdv8aD3m6Geru0uNcnD0cZ6OlksLeLByOD44zWxkBC+mPkb0C2nEsg8d2Rbzl14jjXLl/ip5Mn+PXnC9TVXKex/hZtTQ0qeBAsSN3Vawx2dPLLuXOc/uEEXx/8it0f7aJEjVL97qcfiUtP4sB3hzh79RI5pYUodfDq1EnEpCbw5ttriYqJZPmKZVQsLefgNwe4d3+E5vYWTp8/w9qN6/Hw80I5BvOtzAlmD/Qp1PtcIjwhmuqIbo79+J0oLvU+R4PbcW4F1ZOzOI+mhZ+TlpPB4rJi7jodoLyqkqiEGO3/Z1xqHJlFWYQnRhCVEo1fuD8zzWfh7OvC4qVFZBZlMcVkMslZSZQsLSY0JoRFHo5ixggHy0UWzHOYjYntdKaYv4ahuFMelwXTK5KXTjFp7kReM/0bitIgNPxKM1r06wswxex1FEeYZTmDuTYmuOqcUF6AwHA/8hdnU1JWyIqVlbz/wTZ2f7iDN9euYMfOrSxfUcnW7Zt5f9d77P50F5/t/ZSN725g8/ZN7Px4J6veWkVhWSHphZnciB4kqziH0pXlGqtf8eYyylZXUr5mKYXLS7gZfEdIjtUZo1Z3nRtR/drC3M3gO6pfolrrgpL9DtIL0Wa5idIVy2g3W6P5JZ8FC3edDtDgelSABjVlSyycGhb0hES5kRuRvVRRyhwXS0M3wR7EsTEYwQRYqefVYV/ZDFWUigXAIVEEaM5FTO3NDKlLHka3T1ZPTUExgTcsXhe3mS7+ViYyvnn63zDMwJPU22izq+w4k5G9Uo4v/b9PkTK2NyxnGYCFfMwX0X4XymQVPKgAZKbDAl4znyOkVNJzIeVU2Yi5+hQGc3YRIsFJjYhVajDImaRMSYIGPQbPRB2/j3StU28rTd5SGjWEQS711Oj2jzDIqp4aJE/P8RRRNvdvoMmYTNU3+68Yh+cl0Hjm8kkYfbBP0ZoZtXzlZ4GE8DnEJMbi4GjPeDbhBJLFqFhaSUFxCWs3bmTpmrUo5pCzpBRbd3exo0v0p1xj6lxz8fpfgBnzzCioKMfB0xlF2YeJtSlmjhY469zQ2AkPOcidVf/pn8DC20UMw35XaHA7Lqg49++5jCmtNju4FVTPxvc+ZPtHX7D5/Y9Yt+U9FTz8QJWi0GG6XESneZ/7H0tUbgXVa2lDWWVl3IjqZzo1NLocpsVuFw9enM3QRG+2fbCT5WtW0WL7PnV+V7i7aD99kxPomlOmNVF3mC5n4LUIHv7nNHpmZIueiP+cpvkdumYv0dKZWux2qZKiXeNq6fd+e5j+yXEMv+JO59wKWmzfH7dqIBOnpKaySlG093wz+A6t1ttFXJt6vX7B2/RMz6LLpFgciGzf19iYnulZmo/CjlMoG9CYDgkganXVVEd0azSsU6A/t4Lqabb/WIuGvRE9iHIZbgXVaybrmtAWdMlJtNrsGOfV0LbIXup9LuDp7SZkWVH9FOZlUlSQTVFBJqtLsqgqTKMyN4GyrFjKsmIpz46jIjeWCi2daTXKBDRGojQrksWpIeQnBarJPqigo4qyjEAqMoKoyg5mRU4I64tjWCq7BTQzdZW6XzzF2Ktg0NJvNrp8NVHetggmYbd6u81EBQtQnBS8kLQwR1JD/z/S3jM6igPd+6z7+uyZ2XfOXe47vjOeMbaxwSYjgQLKOWepW7nVyjlngSQkIZEzFjlY2GATbWxjGxtjsI2HbEABZZSRhCQkJAHCZu797YcK3Xhm3j27+6GO1N3V1d3V1VXP/3n+wZFYlRWRvmbKIj5fBPBan6XEqqxIDXciL86bggRf8uK8SQy0JtTVAI2HKEyOC7AgXmVJSoidMo3IjBBfK8bPDK2XsZIhEeVjSnqII8lqW1KD7MnVupOtcSXB30oBCrlad+J8LYj0MCHK05QoT1MS/K1IUtkQ6WFCor8FeVoX0oPtSFSJtKlQ5wWkBNmQHGJDXIAF3FyI1seESF8TYgLMiVWZE+1vhtbHmChfIyK8FqHxXEis3xIyQq3Ii3QgV2urZEToA6/IAAPSYmyU/R3q/TYRvnOIDjQgPsSEmEAjBKGGmGBLUiIdSQy3JzbYlvhwBzLjvRA2QlyYLbFh1qREOxEdZEak2piYUDNiQs2ICDYhOtycEJWROMIWqtCGymLrowhCGw21NxG84NGYSGGRQYR+kTg6NKDYco4/HFIoLXIBKdt46hfz+i5IcnH/y5PHPBoZVgTYMmVJLurllGl9pyb9sLh/BSL+mT5Cf+IgTzomRh/+A3jQBxa/pVrp05VkKpacDfH8FzFrQtZITIyNMS5Rnn599oyJ0VGG7t+nv6uLx+PjPHv6lEcPhhgbfMDD/gEGe3vpaG6h9e5dejs6GBsaYrS3m4F7bTweGWJUKuDHRodobm7kdu0tfrj8I1d/vsa589/y6WefMjw8zOTEBA8GBrl9q57jn35NdGqeePG9LV58X70Jn549x+2GRm7fbWbzzt2sXr+JPbt288M3Z+ltbuR+Yz1D7S08HR1WguZ+eTLB5NiIQmMbU3JFHkhTp1GF1iSL7WUQIYcRXrp4nsM1Bzh17EN+vnaZuls3aKy7TWtjPV3tLQz2dSvHVnd7C4PtHTTfvMW9+gba6xtoudvA1St/IyYumqDwYMKjIwiOCmeRuRHuah+q39vD2nc34ejjhqfal6p1q9iwaT0/XPoejTacnbt30Nrewrad2zl7/mvKV69k14E9/I4pnPiWNs9zfPzVZ6zdtlEJHktMT+bjM6fpdDhC5bpVojA4rIvU7HQ2V2+laMVyiWLbqjSz1m5eT0llCbml+WQX51BYUURCVqJYREZBbHoccRnxBGrURMRpqFy/ksyCDOLT4hCEMQyXGuAW4IqFqykmToulc/EZdNlCst38DSlD6JIoqK4HY0dDlA71NHjd4DX+/PbLCDPAVeWMS4ATNu6W+IR64u7rTJAmgPyibCpXl7F6TQUH39vD+4f2U1a+nN17d7CivJit2zdxN7iZFu/vOXpKzFbasX8HHxz/gE3VmyRNYR+N6jtkF+dSWLGMpoCbJOakULGxiqotayhbv5KM4hyRMhQ58o/XQ+2QSFGWdIVyanST6hYtPj9SsrZKmTSsWFOlAIqc4iKWrxIbje1uX9Du9gX3nEUqtzzZkCnJdZp+kQkgZUjpv/4rDIhFqCxeTkPs0NtJtWiSVERHwUXsWGBtpFB3FlAv6iCsjRDMwN7HCWE6zDR5A8EY8Tr8slx7yhqVYXHiIDQx03QmOtH7lOSiNYUuUkC29JV1uk0ojfVpUp38irx9CVD8Dt6xXIDQBK8bzVKCbpUgOqVJD8ZuVggLYK61sTiZKBI/pyLKDpEWWQReLt2u0lu2SqBCdma6qAcurvCiY9NJdPkSsg3saXSp1ZfQuVHJt2Vqkyxeb+JF4Xab3t9eEJSkPmFMRGiKnkHQoTVB0CE9RSvxWzAh7yjZgUlGaLLFq5wV0cvKDeupWruGsMhwXNyc0Qmve5GnEVk52Xj7+vDeB4fZdeCAZLsqeTMrX8ptEUwYwl9mzUMQ2pi50IBZiwwIiorEK9gfQTjMXNOFmDiIxdTbJvOlwkz0dv7rvNm8tnAeiuezGeLEIbiZRvUd2jy+pnzDNlFoLHXGt+97X8xCWLqOfuMKdtS8D2cFJUyuxfcnpRtep+kXJxCSVan845J5heWbN9PhdEz5gT39j/kMGhbQ7vopW3a8K4W/nafZ7zJdtgfoM9vAyJxY+o0rGJ6byPHjxxkwXMbnn53mzOlTTE2bzbN/n8nj/zTh5Mnj9JltYPIvtrR6nZd0HSfE15aEzr1mm3j+uz8y8aojq7dv575xpaj18PhazL8IuKl0EzqcTihJmDI9SwmOkfQhA4Zit2hgichfvW9cqdi73Q1upiGknR6rXTT5X1cuErKeQj/FtFY7RJPqlghOJCtcOcxPFq9TI4jdDWnS0Ox3mfDsTEmLcuGFE1er1wVavL8XnaECbhIdEyEi9rOQm5NOZWEqwgD4cVr8X9gvHmOy7kfopSw3FkE4zIrcaFbkRlOSHYkgDFOQGirpJCIpy4pAEG5TnKqmPCOEysxgytPUrMoOZVm8N1laNzK0rsQH6ZyBxG7XRn47jQjyNCfcx5oIb2sCnU0Qu2O6oDhX2wX4uBqj8jQlJdyFzAhXMiNcSQqyI9bfkmhfcyK9l+pt8wwaD2MS1DZkRriSE+VBbrQn+bHeZEY4E6+yJDXUXsqwsCfGz4xo36VE+ZiSFuZAcrBIl4ryMSXC00gCHCL/PzHAmiSVDQnKREQEP7E+5kR5mhLjbUaokwGhTgZoXJcQ4WZEvJ8lKYF2xHibEedrQWqwLZEeJoS7LybUdTGhrgbiZ1FZQNer0DQTul5F5TyfYLfFaP1MCfM0xtd+NqFuC4jwWEC0jyEpgWZka2wpinKiJN6FsiR3crW2JAWK1KZQzzmoXGYiCFVEBC4iI8GW6MCFRKvEiU9soAikNL4GxAVZkhHlTFqUC0kaB5K0jqTHupER505KlDOJWnuSIh2IC7UkNkQEP/EaazRBxgjCVvy9FiC4wRjTcLSZQ2CALblZ0WL3TQIUA/1iwJwMCORus0xl6e/pZKC3i4cP+hWQIQOJJ+Oj0nRi/B+Kef2CXs55kJOg+3u6X7BIfTL+SCny9SlRE6MPFf2CfiCdPoiQA+p+q4WQAYr8XHlCop9LId8v50XIImsZBMlAYqC3R0ndnhwb5dnTJ0oWxfNff+XJxARjQ0MM9vRwv7OTvo4O+ru6eHj/PlOTj3k6McnT8QnGHz7kwf1+2u7epbu1jaG++/zydIqpiQl6W5vpaW1mZKCPkcH7PBx9wNDIA67+fI3jHx/nh59+5MHQEB2dnbS2tnL751vcufkzt2/VU73vCD7hceJF+JJ4cbUNCMUtNJp3a47wt+s36ezppb6xka++PMOnxz7k+vlvuHvpIu0/X2VM0r7IQPHpxJiSASGDCXniIGtj9L9/OQtCtge++tMPHK45wLEj73P5x4tKwnlHaxNd7S1KFsno0AAjfT38/eEj+htb6LvbTO2Vq5z97DPeP3iAoCA16TkZJGemcu7SBQKjwphvakjNqQ858tkJKjevJbMolzNff8G+A3v5/seLfPvdOULCgnFwsqeodBmRcVEUV5RSsaaSPzCJieVSarVD/HjjMh+dPiFaf0ZpUIcFsW3Xu1K2wAVKVq4QNYXaIfqWrqPd7Qsq1lSSX1xInaafslUVFJQUsbxiOYnZyaQVpJNRlElcRjwmtqZwVCApJ5nMZVmkZCfj6uNCzrJs0nJT0cZqEITnvPLanxCE51i4mmLkYIBCixa+RWzWnBYLMuEKM5e8IT1+A0E4i52vFfZ+1lzBjEW2C+GsIF4vpOLPPdAVJx9HwuJCSclKQBXqS+HyXPYd3EX1ji0c2L+L9w/tp3RFEZu3bqBqXSUrKkvZtX8nDaEd7KvZy7t732VT9Sb21Oxh697tJOWkiMAg4CblGyrJKc0nY1k2WSU5YmNsZRGphenKdfNucDNeob46BkTkiDjB1/SJusWgRsUUJjgpRgzAdfyIzXt2KHQlObG6uKqClZvWsWHndrpsDyh1iUzdrhLETCc3zjKLNrFL3QTCUUTb1il0nXHJ1EQpmmVAIdmnzjFfjJAEc8wNRGD+rfT4SZhvKWrdnFVOUu06IDW+m8TvLk8Ee3IIq07HclEChbeRGSy62IEb6Ex8evWOg9tS3SmK6Weava1oCebZLkC4BLPM54gUpCp0VrRrwdTTQqwdQhBryxnSez2N+B5l0bes2TDUW+ZItccc6fbv0Im949C5RMl2r4cRQUm13t/deot8v/6yFfF9ywDjjLSf9W4bOrpi6Oiqy7uokdbZjS55WwQAk7ppghzrLQlQlNRqPcBQxFqEGZDHRum+AYR/E/TAgwwYptBRm2SR9W0Cw8OJS0rUAxhiouNHHx1BECZZWVVJaISW8tWr2b57N7au7rw2e464jSgJ8Aj1CMIV/nPWbAThCu8sNmG+sTlzlhizxMqasLhYdF3ckyJifYFmcBKdVuOw+CVtRTkJyLairV4XqIsYZIxpNIS0s2n3QTbs3E+r1wWxyA1pZdv+gzSq77D14EHx/oCbLwialM6JhMjb3T4XR7ZSpkSH0wkxQCdyhCbm0Ox3WbRcdTrG2Jsq1m/exNM/GlAlCPRY7eLRG96KE9N940qevLyYX/7wGr/+/s/Keo//tJQnLxvRZ7aB8enOdDidoEoQg+ya/K8r25J1EEPzkhl5J5IOp2OKe0Nt1Cin8VM6DPKUQKZsNftdFm35VLeUz1MlOTjdN65kYHExI7Oj6XD8SJxuqO/QZXdIPJGp67jnfErRhtRp+mgMbFD4mXK4nJi10a6cqGQNhDwxuhvcLAqvpVRxecojC9rlk6d8Qh3mZZLYTZUgprPWRQwi9EJuciTCbSjOToQrAivykijNTaQsNx5B2MiqZcmszI+nNCuS5ekalqeHUZKpoTxbS0VOpN5xVU1ujA+C0EaFRGVamRFEXpQbKUE2JKhtSNM4kxrmwouTh2p0U7vDyHkpaldT1K6mCMJpQr0s9datxsZ0pvK6Ye5igZyksiNeZUtcgA1xATbE+MlF/VEE4QZhbkuIU1uTGupIQpAt8YE2pIQ5kqn1eCGbItBlMe5ms/C2mkOAw3yJIrWRIKdFhLgYEupqQIjLIrRexiQHWpMWYkd2hM7WNMRxEYkqS5JUNoS7GhBoN1/Mk/C3Is7PjCD7BQTazyXCzYgI98XE+5uTFGyNxmMJUT6mJKosRdBwaz5RPqbEBViQGmpPQpA1YR5GRPgsJSXcicRwR8J9TVA5ziXMcxEJgeZkamzI1dpTGOPIylQvNuSpKYl3JtZ3EWGu76AP1AShijC/BaRozUgMNSY20JBolSEyuIsNNCMrxpWEcFvykr3JTvIkOsQSQdhNXqqPso1krR2JkgYiLtyCCEm4HewvaVdmiOctigQcbBcRFuxGSkI4grCVn344h1CE0nWWi0R9ioqoY+hlcmxEmVRMPR7j2ZNH/PJkQinuf336RBE46zslTY6NKsBi/OEIA7099Pd0Mzr0QBFGy8W/bMUqTwV+S1fS1z/Iiz6I0LeA1QcZ8jZla1cZvExNTryQayHfr+/idL+7i4cPBl8AFpOPxpgcf8To8BDPJiZ4NDREf1cXPe3t9HV0MNjTw1BfH0N9fXQ3t3C/s5P77fdol7rt99vvMdDRyUBXN3//5RemHk/yoK+X58+e8svUE4Ye9PNgqJ8ffvyeltYW7tTe4eL333Pxh+/57ruLnD9/gZvXf6a7Z4BzF65RWLZeLCAmIaWogvQVq/GLTubw599QunYDH3/+BX3379PT082tq5e5cv5rLp/9nMYrPzFwr41Hw4NMPBziqQQMutpbaKy7rbhw6dPXxh8OiZSrsTGeStQ3OTfkwf0e7ty8xmcfn+DTU8f52w8X6Gxr5l5LIy1365R0697OdlG839/LkwfD/NfoOM03b9HV2MTta9c4eeIYFRVl5C8voLiiFOFbOHjsAz789ASpBVmYO9ngHuCNi5cb1Xt2sGXbZq5cu8zpzz5hRXkp585/w5mvv+DS1Z/48txXHDxcg5GZMUvMjMkuzMXd15MlZsZKI8knOIDcZfkcP32S5eUlpOdmsry8hMbABsWq9Pjpk7R6XSAtJ4M6TT/73z9IzrIcIhO0hMdr8A31wzvYB1O7pVi5WCvTibTcVBzc7cnITyerMJOImHAkBrR5AAAgAElEQVR81d7MePt13l74Fsb2hiy0mosg7OdNw9ek+uCGVIxe4uW3/gNxQtGGIDxnocVcnAPscQ6wR/ACe187zNzNRf47Z7Bws8TGwwZXlSuZyzIoX1OGX6APy1YUcvbcGT7+5BgnT3zI55+donrHFt7dsZUD7++ndGUJ23dt4/Ozn7Fr/07Wb1nH5h2bqdP0sWXPNjgjKNeyRnUd8VlJpOSncwkryjZUkFaUQV3EIGlFGWQWZ4vXRE0f2tRo1HGhCu1YmxErUpLlJp26TqECt7t+Srvrp6yr3kyz31WyluXRpLrFijUrFfH04KIcCipL/iHnYRZtIgXmtlRPVUmg4ZJYTM+xMhSpRVlSQapPYRKG0TWcn4sA4jDipCIOXl/0JoJwFGsfGwRhDDMXubF2iReNeeTvTXb/lHW2cmjxUXRUNSl4Vjipt5yW/p5VtjHHZi4v8Zy3zGZKNWObWGxvlT6LZD8rqGHa23/S2cqGINW/nby+5B1xXT/EqYuxHmCYAa8umifWnzMQwdE0dLqJV9BpKWZJdaoMKqJQROUKyMhCl5wt3/5nlrK7pe9hvwREqvX+l/ItDBydMHb1xNjNXdck2Y0u2E6YLr0xmb8lq9JnvQgcXnBluoJUgAu6gLlpSAfAlPRcGUTIY59LCEInfupgAoJCCdFESF9sG4IwzKYdu9i8czeCMEVUUgoBmggSs3P0RCwycnwufTH1yg9cLL5uMH3WbOYtMUGt0SJEQVJuOqFxImd9roksojyNINTwHzP+In4W+b1eQeHKy0WtTJ9p9TpPdlm5MgYUHYSuSgj+Mht27WJgSakIDiRaTovPjxSvW6d02JVU5cgRuuwOKT9Y2fZMBhEyf1EOpmt3/VRxY7pvXEmv2SaG58Tz9H8t5PGfzelbuo7JVyz55X++yi//81Ue/2kpj/9szuM/m1MlCBw9/hFHPjrM6MxgPjr2IWNvqkQ6k+NHdDh+JDon+P5Eh9MxicOoS7asjRolp3g5eAnSyPKOkkrd6nVeSZ1s9ruqABMRRHxBj9UOeizfZeSdSO6brlG6HbVRo3BY4J7zKZ097CUdranZ76o4MdD0M51eGkJaEU6j5Eu0el0QA3I2CrR6nccjOvEfTmRyoqmo22jnvukaGkI7aHf9VOGAVlFCq9d5SqhiLUWsq1qBgAiMS/LTKc1LZXlOIsXZ8VTkJ1JVmIggVFGSGk5pWhjFyYFUZIazNlfLPzor1Uu3b1Ag2aMmB1qTpRE5+PEqaxLUNqRr3EjXuEnrntZbbiB2waTjXaiXtnuRF+lMW5XXDHcTdRDhTsYIQg0J/nbkar3JjfKV1mlCEI6SFu5KqsaVNI2zWISH2BOltiHU2xqt2o0QHweWzP0rf5kmYL7wNYLczZXXCHRaQrDLEqJ8LUlQ2xAXYEWCvxXJgdZkhzsR5bGEeC9T0oNtifc1I8xpARGuhsR4GRPjY4rWYzHRvktJDrEhXmVJuIchMX5m5ES7onZ8W9w3alOytXZka2xJDDAhxsOQSNeFRLoakBFiR4yPCRGeRmRGuhCjtsDT9m1U7ovwdZ5HeoIHwT6L4UM/smMcKU3xID3UjNIEJ1YkOpOrsSBF9c/tczOjbRShdUKwKQmhSwnzXojWfzGC8C0J4dZkxrlQkOpNUbq4T1OinchK9CBZa4cgHCUhWNRFxAXrpj8RAcZoA8UpaEy4PfrWvCdRk5suunx1tjbwoK+LydFhpibGmBgZYaS/nwe9vTzo7WWgu5fh+/eZHB3m1ycTPH86wbPJhzybfMivT+Ri/cn/dpE78k/GJ3j8aJzJsUfKoq9jkCcE8iRh/OHIC/oHGRTITkz/zLVJpkL9lro0/nBEsWV9cL+Phw8GxZwIPTtY2alJnljoC7tl6pX+1ELc7hBPxkeVZObxh0MMD/TR29kuakv6e2ltrGe4v5fRB/0M9nYx3N/LyEAfUxNjTI485NnkBE/HH/Hfvzzj+bOnDH85ycjnI9y4dpWvvjjD+W/Pcf78eb46+w3ffPc9Hx3/hJKKVdxuaOXOnXY+++w7lhWvxU8dyaHjn1O1eRc5JatYVrWeLbsPsH77DvYcOEhrayuD/f30dXZSf/0q3fV1DN+7x7ORER729vDwfi///ctTHo08oL25if77vTwY7Gdk+IGiTxl78IBHA4NMDo7weHiEp+OjihB/sK+b5oZavj//Dd+e/YLLP16kuaFWyYaQxdQyRe7x2AhPH47SVlvHWP8AA93dNDfd5fvvL7B56yZKV67AN9CfpOw0Vm5YjV+omh0H91B9YDdlqyrYtnM7tfV3WLNuNZnZGWi04SwvWUbV6kr2H9zHt9+d45fnz/jxyiUqKssJCFYhTEH1nh1oYyOhROxg/44pXP08aQxsIDYtkeKqMna+t5fs5fnUafpZubaK+yaraHf7nOVlxdRp+lm7aR2rNq4iqzCTxMw4NHGhBEYEIMwAe3cbAsJ8qdpYQVhMMI6edqTmJpGam0RUUgRBWhWCMMWMeW8gCLDYdhHzzGZLgF8UVv9xxv/Fn2f9EUG4wUyDNzG0WoS9ty1mjiYIZpCYnYBgBa5qD4JiQ8XC0Q+EInAOcCMuO5E8NhKflURcRgJV6yrZvXcHN25e4csvPuXo4UNc+vECe/buoGp1BTXvH+DAe3s59MFBvjz3BVuqRfF0U8BN1Jxk/bb1LKsspmrzajbt2kJBeRFb924nNiOBbfurKV1bLtYa2iFK1pQp1OCIpCjyKorILy9SGBNNATcVq9W7QY2sfXcD2SUFSphtm8fXFJYXi41HqWHXqL4jWe7uUOxa5YafMIyu631aKjKvSAXpVqk4zYK3Ld+RKEEDUvEPLwYK16OEFst0Hw0ssJ4vAYIqBOEKPhFuaFKDWGw3n7mWM6XHzijfnQgSTkrn3P3IYau68MDd0l95vTPotI3y+5EtfOWMkIvSIlPze8XPVaVXxMvWr05SLe2EbuJgjE4fIQu+FRbPlA4oKGHNUxIbSKqxp0nAQ7/ZPwddmrdcv9vpAQon6X/ZllaNjiK1Ufpu5L/604uT4nc3z8aaxc4uWPv7IVwEUzcPLL19sfVXYeerRhCLFOlNz0IX0vES0hf9Lyxep0mPvSQ9R0mpFvQ0FjKIABEsTJFTsEy6vxPdFKKNyk1bEAzBydefOUYmzDEy0dumNFqagfRFSqMpaYT1x9dnMGuBASbWdgRHRpNbUkxmUSE+wQEY25pLhVi1dNDU8McZfxa3KQtxhF7xs65FCYuTOf6ym5JcAMuC6Ga/q1QJgigm9vlRCVdpd/viN1HvF5S8BdmvWbY1Fa1NrypdAH2xdYvvT5LN6mUlK6LfuIIOpxM8/aMBE686clQQePSGN4//04SpabOZmjabJy8b8fHHJzlx4hgTrzoy8aojo28FcuSjw4zN8Gdshj/7D+6j3e1zqgSBBwsy2bpjm+LBra8FafP4mk77D2C6qINoUt3SE1j3K5oEOZBOtntr9rsqpmdb7xHF4CarRJcI7RANIa2Mzgym2e8y95xP0aS6xUXs/sG5StgtHuTyhEKoEX88Tf7XoURQJh8+iRkKz1N2imr2u8zI7GgFSIhj16vUh3XRpLql0KIaQtoZYxo8F1i3ugI2CuRlJrM8P5Oq0nxWrcijVjuEIEyxcUU2qwsSWZ0fT5WkiRBmQUmCv/jDfwmK472pTA9kdU4oZalikGFyoDVJaisE4Qy5ka6SruAoSUF2ZGndyNK6IQhrpfwHWRe0H1nM5WlrgJedofQ70i98ZdCylnAfGyLdrdC6mhPqYEyQ3RK0bhYkqJwQBIhT2ZMV6Ul2lBdpEW6IIXY2JIbYkxDmQEywI4mRAYQEuOBsY4zB7Om8/do0li56A39nsSAO97Tkt4V3tK85Cf5WpAfbUaB1IdlfBByxnkaEOy8k0n0xSQEWJPqbo/VYTKTnEuJU5qSG2ZEUbE2M/1ISAi3JjnIiVm1ETIAhCaolpIaYkRFqQVqgKan+pqSrzEjwMiI33J4EPzOivY1Jj3Ai0n8pzuZv4G47C3r+SnK8B7SKgscolRHl2X4UxjmSGW5GZZoHxXEO5IaLAXXRXgsJd5tHuKtIYUoNtyDUcw6yHiUu0Bitv4HyWTNjHMhJFK1cV+QGEhW4lLRYEURkxslTpWqSw8R9kBZpS0qEqMOICjQnxMeIuDBbwlQ6UOblYkhMuBu7tlXQ2ngD4SQ8Gh5gbGiA8ZEHTD58yEB3N3dv19LZIlqXjg4O8nR8lOdPJ/j71Dj/9WyC//5l8v8TiNBf5MnBbxcZDOhPGfRBhH52hL7YWn6eHFb3z4CEfp6FrIOQbV9ll6aJ0YcvbE+mWemLvR8/GlOK4p6ONrrvtSo5GiOD9/n7syf81y9PGejtYqi/l6H+XkaHBng6McZQfy8DvV388micx8MjPBkeYmJwgO6mu3Q33VUaRyc//JAbVy7z4/eX+PKrr/ngwxOExyagjU/n9FcX+PrcZT7++Bt27j5MacVGtuw8KFIlV1Rx4dptkrILWLNlO2nZeRw4WMPZL7+io72dJxOTDPX2cvvHH3nc3w9TU/x9YpyJoUHam+9S+/NN2lqbGXowwNADcVIzNjzE4+FRHg+PMjk4wqP+ASZGRhQqk5wf0Vh3m9s3rlL783Ua7vxMX9e9F7JGZH2FMEMscB4NDTE1Po6QB9evXeGHS9+zYdN6sgtziUqIITRG1EX4hapZZGyIf7CKyrVVHD11jNz8HA7WHOBuUwM5edmog1TsO7CXL89+weEPP+DYiaN8+905vj53luqd7+LgZE92bpbIu68sozZqFCtXe0ztLSlcWUJEQjQ5xQV0OB1TbMbLV6+kqHQZ67dsoDZqlMKSItJzMsguyCIuNZbMwjR8g71Izk5AmA7O3g5EJUVQsW4FmYVp2LlZs5E8sorS8VS5ERypRpgBb8ybjiCAnY811p4WvGX4Bq/OfQVd51ruandiZL2EwEg1gZFqhAWQnpdGYnYS9l5OaJKjcA5w56/zZjB76UIsPOwQLkJQbBjlGyopKC8iZ1kO6zas5suvPuP0Jyd4/+A+znz+CYeP1HD0+BFqo0bJK8hm05b1VK4qJ7sgi/c/OsTKdSvZsH0DecV5VG2oomJDJS0+P1K2roKydRWUb6gkvSiLnNJ8sX7w+ZGqLWtYV71RqSkSc1LIWCbav8ZlJrJ8VSnNflfJXJ4j1TSXqdy0ik27ttDi8yPb91eTkpemTPtDY8NpCGklrSCDhpBWjn1+glrtEIstl+Dk5yReo+VF6mILRVIR+7JUy8lNZ2FKqv1k2tFpdOY6VxCENt4yniXWln8QawFzD7k5UyMV9lsRhNMEJ/jiG+2ObqpwWFqnRvp/Ky823Tby2yacDljsx9LXCMcwGwThLCaexqL9q1KH3kAXlCwLrZHe/0Xxrwad69McqQku05LmoEweRLAgLm8bL9Rlr+k7QL2E7jV+J+1DeULxsvQ6MyRQoE9/MkZHk5I1F2no8iz8pOfIk5G1sMDSDkNbBxFM5KGbUMgUpmow8/DAxNUVK08frL18ZRAhfamv6H1AQRBvy766vwUQxvJ9ElpUAtpEj+Tf//73/Nu//ZtUCOkr3PWpTpPSTh8Wny9zwYxBATa/Q1q3XlzfTlpHL4jurYUGGFhY4aUOxi8knIAwDe4B/pja2SJMByMbM+w8HZk+dwaCsJu/zn4dJRzmJWnHO4k7WH/C0BjYQGROFs1+VxE6dZ1wWZQr03Nkvn+72+dKIqPsVHDP5RMFJMhCJrlYlsPYZE6iTDeSi3PZAapv6To6nI5RJQjs2bVbsmMNZWROLA9nhSrOTJOvWPL0jwY8/k8TTp08Ljo3TXdm4lVHjh8/yuHD73Py5HHGp7tSJQjs3bubHbtEC7c2969od/2Ubus9tHl8Tbf1HtF9we1z2jzP0WO1gzaPr+m1EMFGXcQgXXbvKdSiRnUdbe5f6fEkxXyJJv/r/Pr7P3PfZBUNIe20uX9Fk+qWIsbW51PKYjFZHyHsl44FpINYDXeDGrmBMcn5uUSkp0vvbZfy/CbVLZoCbjJoWECLz49KYI4MjqoEQbQMlJy37jmfgjGB8tVVMEfgOS+RmRJHFSWsWlHAupVFIkIXqijLjmNFRiRVubESiGhiWZwvK5JUYmGZEsCyeG/yo92lk+BG8X0LVeREidOIgjgfMal6GiSHOpChddU7iV0Sj3n5xGIlHvs+DkvwdTTC3XohOlez26g8xGI0yNuGMG9ron3sEIQqIlzNCXEwJszJFK2nFdE+1mi9LRGEasK9lhLkugSZ1qfxM0MbYIE+MFgw6y8YvvNXzA1mYr7wDQShiphAJyJ9bQn3MCPMzZgwN1HTEOVlTLLKiuxwJ0rivMgOtSfBx5Qwh3kE2s4mwc+MPK0LGSF2xPqakqQWgUhqmB1xKnMifYzRehsR7WdMnMqESN9FRHkvJFFtSnqIJRmhVmSF2JATZkeyvzmZofZE+y5F42VEUpgd4b4mOJrPwN5iBjz4Iwkxrvi6LUAQ6mH4f7GlPJLNxWFkhluQH21HbqQNmSFmJKmNSAwQHZySAy2IU5kQH2j8wn7QLVsVUCBOLJxYnumPIFSTqLHhNH6kxziRqhE/W0KwKUmhZiRL1KboIHEKoQlYyj8GAqJ3URRB4dPJEZ5MDDM2MiDx3cd5+GCQno57DPT2MDYscuZ/nZrg+bNxnj8b59epif/fIELu+P8zypJMkZKBxG9pUzJ1SrZ1/WcgQl+zoZ9a3d8j2osOD/QrWggZZAwP9DP+cOQfMid+G5QnApAHSgJzR2sTPR1t3Gtp5F5LowIaBvu6eTTyQAlzk+liQ/29tNXVU3ftOj2tzbTW3eHaxe+ovfI3Zcp54euv+fnmda5evc4XX56las1GBCuITsri4tXbNN4bYN/7JxGqwcUvFO+wGFGwCKzcthP/yBgiklJIycsne/kyCpYXc/jDI9y5c4fnv/7C6NAQ/e3t9DY10dPcRH+HSDXq7eyguekuw0ODPBjsV8Tnj4fFCcR4/xDDPb2MDorhc/09nQxK9rQyFa65oZY7N6/R1d7Co5EHiiBbdviSr7vllNPd1kZ7Wwu9PV1cu3GVjZs3sPvgXlShgWQU5rDzvb2Ur6siIESt0Jg+OnmUnLxsbt66weSTCQqK8ilfWUb93TpOnDrOivJSjp88RlpGKh8ePcKhD2qwd7Rj9dpVXL95jd0H9hCVHIethxPGtuZkLMulTtNHZFIs+w6/R/WB3RRXlFJaKRp/9JptIiM3k9KVK4hNiiMtO5WcZdmUrSkhLi2a4soiHDxsEdIgoyCVrKJ0UnISWWy+iPDYENLzUzC3NyU0OggzOxNmLpqBIPRi7LAYc1dTTJ2MpCLzIoKwkdlGb/N/vvx7LJ0tMHNYSmhsCNlFWfgG+RCdFMXqrWtQaYMIiAxCkxyFmbOVWEDPAQMrI0ITIkiVHJUy8jNYv3ENn352iq++/IzPPj7BZ5+eorWtkezcDOISojlYs493d2ylfGUpew7upnxVGYkZiWTkZxCoCWT1ptWUr19J2boKNu7czI73dhGXmUhSbioFFcsUpyZ9M5fgmDDleh2bkaDQhKNSYwmLjyC7OJfayBHK16+kSXWL4lWlSijs3aBGckvzaQhppWxdhZLZlLksGzsPB1LyUvGP8NfRZU6L12thAS+a9ihGO2IBPMNIpo3JxX8NOkBxVAQQUiFs5LQYnSW69BwrpO2dlEDKSXQAQp4yyH+r0VGHZRAhn493S+f5tdJ9+3EMtkKd5EvW6kx2nKhGnRKIIHQy0/QtFtnPx9rfDPtAK6k+vYhuenFGXMyk6/gretf0l8T6dYbBPHEfSfX27KULMXO1E7ch6yYUUbccwizdL+uBZZMjJ3R1g5yFIdfxbnp1tRli/RwH86xsmGtpzVxLa+ZYWPH2UnOW2Dux0NIGAxt7DGzseXvpUhEMpSGCCimnw8jZGeEw2PkGYO+nwkcTiSAIU+KXPQudiHqa9AZkt6bp6AEHPUeml+WCX7K7WiDtKGU9+THpwFFu9yJMg/jkNARhmKqNW1hsaS3ugJeQCrdePTcoSauhIMAbUkH1HGe/AMITkgiMiMJTFYS5vSPzjY2YvdiQReYmmNhZsNTBAkHYzxyTBbxjNE88SCUbrjpNH2lUU1X9LhkVZWIoiuqWwjts8f1J8Viu1Q4p4zxZC9DhdILqmhrum66hzf0r+sw2iL7JUhHeqL4juRX06RXM4oVJKWZdPqE2apSh+amSm0E/A4bLeLAgk0GDPDE4bmEWQ/OS+fD9QxyueY+Hs0J59LqnZPHqy/h0VyZfsWZ8ujMnjh/l8AeHOFRzkKH5qXz44WHlfzm1WnZv6jcqE0NlzDbQa7GNXvMtrF+/lnsun0CbQKfDEe4GNdLhdIx+ozIlu6HV6zz9xhWwVaDbZp/ikiTbxcmFvegEdUx0ggjvoddim8Jx1c+aqNP0KyenNs9zCldvDk1Mp5eXGX5h39WHddHm/tUL1Cs5C0IGIn1mG+g12wRXBClh/I5CvcJNgOcCyZnpVAkC69es5AtBnETwB5F3urqskJLcFAQ7yIgJQhAOU5yqoSxDS2GciuIEFYLQxOpsDauywimM9yUtzAmdVXEV+bHelKQFUhjvS1GSPwVxPuIJUhqZJ4eKFqmCG0SqHQjztUYOalS7L5V+d6ByXYogdBLsY4020ImYUDdiQt2IUDsT5m1NbIADsX72xPjaEelljdbTiggvKyK8LNB4y0BhIwGOixCE24T5mBKltkLjZ4bKbQmCcBGTBa8x/43/wGbJLFSu5jgtnY3tkjeJ9LMmxt+WKB9xO1qPJWg9lih5EHlaF8oSfckKsSPBx5RIVwPCnBaQ6G9OntaF7HBHYn1NSQmyJiXUltgAMzSeiwlzNyDEdSFBznMJc59PiOtcIr0WkRZqSWGMK0WxbuRFOpEd7kicjynx/mYEuy5C7bIAbYAZwd5LcLF9G0frmTjYzMTDZT4M/ieL5/079P6FFdn+rFsWQkqYOeXp3hQnuZKttRFBQagl6Rrx/3CPBaRHWJEYbEK4py6jQ15iVMaihWyQLicjIUQUUkeqzciIciQv0ZnsWDsFTPx2iVCLXTQv13movOUipYqgAHkyIV7IOu/VIghtjA73MXi/SyoC6+lsa1U0DMIwTE0+4tepCX6dmmDq8Zg0BXj6L5ffgoh/XB4p0wcZQMh5D8+nnr6QSC2DC/n+//71lxeyIWSgIOsr5KwJGVjoU5r6e7rp7+lWOuwypUm2etUXdsuJ1nJQngxE7nd30dpYT3NDLXdrb3G39hZN9Xdoqr/DPSnEra/rHr2d7Qz0dtHefJf73R2MPxyi+14r91oaOffZ53x27Di1165w5+plLp8/R93Vy9Rp+hHOQHtjI7WRI5w/f4FrP9/i5KdfiL/NBbxIAdaIF2rhtHQdqwdTd2+ES2Ds6EJYUjKRqamk5OWzu+Z9Nmzbxr1793g0MsLo8DAdLS38fPknBno64fkznk09oeNemwIi5MRt2a72YU8/wz29IjVLoinJ4XMiCGmnuaGWhjs/09pYT1/XPUYG7/No5AEPH/TT13WP9ua7dDU101RbS1NtLf33e3k8Oc61G1cpWl7IrgN7WLt5PaExEYREa8gpLuDIiY8IjgglKT2ZuqZ60jPT0EZFcPzkMbZs24yLmzMbNq2nq6eTxua7tLQ1s3vvLr67eJ4ff/qBnLxsVlZVcLv2Fjfu3CQ+Ixl7LxfsPJ2V66RfqJqPv/pMtDi3e4+G0A5WrV/Ntp3bKSpdxgNBIDMvi/zleaTnpRGTEklWUTrahHDs3W0QZkBIVCCOnnak5CTiqXLDP9SH4soigiPVZBSk4hvsxWKrRQjCgGLNKoKIXuRA3DnG7zD9nVd5c/4M/MP90CSEU1pVQvmaMlRhAaxcV0HxqlIcvJ2JTIkhNiuReUsXISSBjacDzgHu2Hk6kreigC07t3Dg/f1c/P5bLn7/LT98JzYgK6vKOHr8CGe/+YKjx49w9PgRKleVU76qjP2H9rFy3UoS0hOIiItg5bqVZC3PYfXWtaQXZrK+eiPHzpwkNiOB5Lw0llWVkJSbSnRaHOUbKskvL0KTGIlXsC/BMWGKGDsoOpTaqFE0iZHEpsdTp+kjNDacOk0/Tf7XcQvwQM1J6jR9tLl/xeqta9m+v5raqFHiMhIIjAzGwcuJsLhwotKidELhGUjXv2/hZUEq7E+jCNWFk+houWfRgYijyNa6rxm8obNffRkE4Sy+Ud44q21ZaDVbuu+oFCzcxusL/8RbxtMxsJ+Pjrr0W8dDfU3s2n9yn7zUSM+/gSAMo82LIK4wlsTlCQhJEJUbKX7OS3LBL09U5M+wWzwf6Bf8xvD6wnfE+6zA2MkCOz9nsZ51Qtwvc9Bzi+qUlnoUwbhsaDQD3ZRCnk7MQZdTIQXeyRNGYYF0O046V5khTiGi4B0TMwRjMHZwxsDaDmMHZ4wcnJlvaYmQBoudnUTbWZn6JAus60WbV3VMPIIwTTrxyfZV+m5LL+stLzgwyRoIOZ1RcmoylIHImFgEvgT/46X/Q1qvE53QWg60m2Lvex8gvAJvzl8oTRnkdToR3ODVd+aIB8pLMrC5zV9mvYMwC9xUgWiTU4lOy8AzIARrZzfkqcesRQtZaGbMbOOFvDrnTfHA+AOISPO2uL00iMpMY2ROLL1mmxTw0Ox3lYisDNrdvhDzC3x/ojZyhE6HI/SZbVBCcFq8v+ee8ymqa2rosjvEhl27XphCyFSm+vAehW4jU24aQtrpdDii5DXI9CU596BWO0StdoiBJaU0qW4xuCiH92sO8d7B/VQJgmLL+ugNbw5/8B6jbwUy9qaKU8eOcvzDI9zGkOe8xKBhAf1GZQwYLuPwB4c4/uER0Sp2cTH9xhX0LV3H9s2b2LpxHV2CgFAPu97dyvrVq6gqL1OcMu6brM/JP+0AACAASURBVKLPbAOdDke4b7qG+yarXvCKlgP1ZIFzQ0irYhF7N7hZpH35/sT4dGclC0LMfrgqCq+qkSY+rbR5nhMFz00gTEKTIIgH8g1Qc5J+ozKKV62mzf0ruq33vBAs1+x3WXFm6jXfoqRttvj8qDhLydSyOk0fNzAGOxFErFpZSp+k61i1ooArmCFUQUFaDHlJGvISQilN11KSGk5WpC+5Ub6UpYVTkRnOivRQBAFKUoMRhCpK00IQhClJ83CbokQVy1ICKUwIICNSthqelI7H5+KxPQtCvKzEE8IriEWmhwXBnpao3cykzssk4b62aPzs0PjZEeYjTiI0npZEeFkR5WtLbIADMf72RHhbE+JuitrVWDzmhbWoXBcjCJdQeyxG5W6Ih91sbI1fx8boTexN3sbR9B3UrqbEBbsQ5GqMp8UctF5mxPpbE+9nSZyvBbHepsT5LCVNbUVOmAMFWheWx3iQ4GNKrKcRKQEWxPmYEuNlTLLKkvRgWzRuBsT4mBDtZ0qE1xLC3A2I8FpCpI+xBEwMiHBfRKyvMdkRDhQn+lCc6EN+tBs5WhcivU0I81iMn/08PG1n4+dugK+7Aa6O83C2n4Ol+Qwsl07Hxux1LIz+jKPFaySEW1OZH0JZlj8r0n3Jjxc1KalhVuTHuVCcJmobEgLNyYy0oTDOUQEZ8sUlynexAiRi1SYI1VCQ5El6pAOpEXbEqM3JjRfzOwpTnSlMcSU7zp6kcHO06sVEBCx54QLl77UIfV2EbtpxGkGo4sC+jdTX/iRdeHvp7mih/vZN6m79TEdri6IjmBh9yLPH4zyfesyvTyf/X4EIfSAh35YnDPqLvnBapi7JQEGePPzXL8/g+a8vCKv1A+VkTYS+7evY8JAyaZDF27KAWhZX6zs0yVMH+XF5neGBfiUkran+DrU/X+f2javcuXmNn69dfsHa9NHIA7raW7hz8xo3rvzEyOB9nk89pu7WDb49+wVXLlzk28/PcPfnG9z9+Qa11y7TUnuLuutXRCAh2zFWw807tbx3+Cjp+UU0hHbowqqmSRfp6dIFuwjxvHVS91zhBgQlJKBJSSU+K4c126u5+NMV2u42UX/jJkP9/Tx9/JinExL4mhznwWA/w0ODjAyLn/9+dxfdzS10NTXT336Poe4eBno6efign+GBPrraW5QsiJ6ONtqb79LR2kRrYz2tjfX0dLQptK6u9haa6u8gqEWgdPf2bepqb9Pb00X93ToKlxVQtqqCjds3U7KqnIzCHDbt3Mahjz5geXkJ8w0XcPqLT/no2IcEBqtJTE7g2+/OsWffbtasW82ZL8UJ/alPTnL95jWu3bjKD5e+Z+36NaiDVKzbsJZTn31MekE2zn4e1Id14RXsr1CJD3x4iHXbN5FVkEOL708sLysW+f4VpfgHBZBTmEveslyKygoRnKByQznx6TH4BHkiCFcICPPFzc8ZtcZf0lIOk5aXTFxaNOGxISy1NUZuVFp7WuCidmTm4hn86a2XeXPhG7wx/zX+1+vTEIStvLXgTTLy01lWXsTKdRXsPbSHtNxUsgoz2b6/msCoEPzCVWSV5uGi8hBpJG5S8XUJ8ssKOXXmFB8cfZ9LP13khx+/49JFMYPp2/NnufD9t+zdv4u0jGS+Pvcl7x3aT1xyLHURg5AmUFJZQkJ6AssrlpOUk8L2/dWUr19J8apSqjav5suLZylbV4Gzryux6fHseG8XZesqyFtRQHJuKp6B3gRGBlNYsYz8skKGeZmolBiSc1OpixgkNT9dAQnRqbEYchsrFxtCOEoNUSTlpPDBqSPURo6QXpiJW4AHK9aWs3rrGpLyksRC82W5RpStUc+KvwWJnjtr6ZtSkS937fXPg/sRhJO8sfhNJUvhDcPXEYRqrLiEIAygivEmKjMMO29zsTh2E8GElaepNPmfZIHlOwhr4e2lb/Li9GEt+u6G/3rRpznVSM+5gX+cP/FFcUTmaPGJ9iQyN4zE4hg8tM7oskVqxMUJXQSBl/i+Vmyu4oPPj5GzslCqRW+w1NUCQTjMm0vm6dW+MoiQ6c36TJ5J6bnyVGJYx9jR11q8LJ2HnBDrag0idUnSRMxYZMB8S0tMnZyxcHPH1N4RIxs7LF3csPHyxszNDXNPT2wC/DH39mKJi7MIKLIQ3cqOgtAGgVExEogoR9f1/x06NyaZmyUrxGWAMUe6X0ZaCpCQ7V0FXnrpJXRevZMKt2vXvoPofHqfE5+Swbwlkv5hjrytMfHA+x16OoheZA7aLIPF2Hl6ExwTR0BEJNZuHpjYOEqvfwadYLuN6XPf4vX5s1hia8qMhbP499f+xB/fepW5Zka4BPpRzwIa1XU0+13lblCjWLxLNmiyBVqT/3UxcVkvNbrbeg9dtgfocPyI6poaNu7erYS4iR7Kosi6yf+6ktIod8xlgbBouXpM1CFIjk3y4w2hHXTZHqAxsEEp+Pfv3ceundUQJfDhkQ8Ym+ErUptmR9Nl9x5DC9I5evgDPnz/EIcOiGBjYEkpNfv3IQj1HDqwn0GDPGr272PAcBltnufoN65gb3U1B3bvYN+726jZvZNDe3axc9NmxpjGoGGBLkhGCtSTHajaPM+RsaKYmPxc0drW+3tRd+B/XQycCWxgdGYwrV7nGVyUo3SYGkLaX/COlj2K5duN6js0qW4hNImC60tYUVySR6vXeTAUYEzAj9OUrVknZkxI+02ko4kJnd02+8QQOvsPaAq4qdjP6esnTuPHJH9QBOHlpUVgrAvyEy7Civw0lmUlIvhBYWokJRnRFKdqxN9DnngCK8+MFH8jUpjYupJkBf2nR3kjmEFBopqC5CCKkoPIjvEmKdRFLCqESc7iJgIIjiIAkSpH6YS4VTqeQce5FEMYRZ3EJIJwhUA3MwIclkjrXCLCz5YoPztCPC3wczTEy3YBKtfFqFwX4+O4EHebObjbvoOH3WycLd/Cxug1fOwXIQi7Cfe0JNrPhoRARyJ9LAhzM0brJWY6JARYEO9rRpyPKakqS3LDHSnQOpEf4Uh6oDUapwVEuy8mK8SOpAALtG6iqDopwII4v6XE+S0l2s+UKF8TKTTOiChfE1EbEWBOjI8JMT4i7Sk91J60EDtSpdTsCG9jgtwW4eMwDw+72bjai+myTg5zcbCbjYebAc72c3Cxewcnm1kIQhuBXgYUpvmxqSyG/EQPUsKtiFGZkhQqUo3ypOI/JdyGQIe3iA8QAUNSoAmxfobEBywh0kd2aqoiLlCcROTGiTS0rBhnolVm5MS5EhtkREaMFcvS3ClMd0cQqogJM5XC56oIUxvj4z6XEJUuQVs3Pq9C9qRPSlSxo3ol35w9xs3rF2hq+JnujhZuXb9CR2uLUkSPDA5IegGRMiROAqb+5fJbECEvU5OPmZp8/AI40BdIy4v+VEIGCzK4kCcR8hRCpiSNPxx5YRohP6Y/aZBdo56MP2JseEih6+jfP/5w5IXMCRlMyFOI7nvtDPZ101R/h7pbN5SU5h++O8fffrjA9+e/UbrxP1+7zPXLl8Sgv4E+/vbDBb775is6G5touHGT5ju3aL5zi7b6O3Q2NXDvbh0DPR3cuHJZ53iyHyJiEhBmSWYcMr9ZBhF+KLzoty2sRRAhObkEp6ZRvGkL3pGx2PqoiMrM4/Cpz+jvG1Dcop6Mj/Nff/+7aF37eIJnU08YfTgs5YkMM9DdTXt9A82379B5t5H77ffobm9R8kRk4NDZ1kxf1z3ud3cw0NtFZ1vzCzkRMv2pt7Od2qvXaG1o4Mbf/kZd7W26Ou9Rf7eOvIJcVlSVExalYXnlCt4/8SFZy/JIzkxlz3v7EM7Aus3raWy+y/DDIWref49PPv2Y3Xt3YWNnjZOLI8tLlrF+4zq2bt/C46eTNDTWs7KqgoM1B6je+S679u8me3k+rgFeGNmYkZKfSV5pEfVhXbT4/sTabRvJLy5k3ZYNNIR2ULm2ipKKUmyd7IiKjyY9J43c5TkER6pJz08hNTcJpWu7ABw97QiJCiQtLxlbVyuyitJZsbqYpKx4nLzsecfwbeYYv4OPxhMfjac4kdCIRd7r86aTxVamv/MqgjBFak4KW3dtoXL9Srbu2sLBIwfIL8ljw/YNrN66lgCNmoikKNIKM7F0s0XYCIvMF7PEypjw+Aj2H9pHrXaIL778lKvXfuLihXPUvLePY8ePUFG5gos/nOeTT09y/ORH7N2/ixWVpWTlZ1K8spjte7YTlRhFSWUJhRXLqDn+Ppd+/hsbdmyictMqqjavZsXacrbte5eMoiyiU2MJj4+geFUpy6tKiM9MJD4zkcTsZCKk6UN6YSax6fEixdr7e7KLc6nYUKm4ScpNUE2ClriMBL4TBLbte5cd7+2iaOVy2ty/Ytu+7aQVpaHTvp5E7JxXI4uVZyshfjWIU9fd0uOHpfOg2Fh53XAGOp0u6CYF1cwymoGFuzGBcb74RbgTEOmJv9YDM+fF2HibsdhuPovt5kv1pUxh0s9a+n9aZKAh06CmpPvPirVoHjgFOuAR4Y5PtCeZK9PIXpWGrcpCXEehUx1GEHbz6oLpvGM6Fzs/R5avL+P4N5/w5d/OSfX1lFQTnxSLfLkpLwMDJT9KYgotkB5Xamc9hs80qT6XIxkMJSAhT0rnINKSkmCRuSXzzMwxsLBiqYMTNu6e2Hp4YWrnwBIrG8wdnbHz9Mba0wtbf38c1GosfLxZ5GCPUA7m7u7Yevsg3AB3VSDphcsQFL6W/tRhFjrh9L9a/KQPKyvHZR73NHSjFn27KuF/6H34SWXnWNo5ieucll/zOW8bLkFIgtfnzkex05LE1TMXGWLm6IyLvwpbDy8WmVvq0Z6uIIeGvDLrLf48U/Z1HsDO140Flsb8de5bvLbgbRbamGHr56HLKtAOiRHtvj8p9qCioPoydRGD9Fi+K6Y9O35El90huq330GO1i4HFxbS7fc6WffvYtGcPbe5fiSnTnudEbYW6jk6HI9Rqh+hwOqbQcWTwoFB6pMK2TtMvhsu5fEJ9WBddtge4b7KKRvUdNm3axLatmzmwfy9jM/wZmpdMn9kGDh+poddiG/dN19BvXEHN/n28t2cPrzDAoX37AIHBRTkMLC4WlyWlDC7K4W+CwDpBYCtZfHRgPwer3+XAu9vZt20r1evXsWPDenZu3ES766eSK5LoOiV3/9vdPleclxrVd2jx/l4RoXdb76HV6wINIa3ccz4lOjtJn71O0/dCCI2+u5JwG8XFqkl1S7QT1gBWAiWlhfzfhL1pWFR3nvd9pnvm7ue6+nqm73ty96Q76emkNQrKvu/7UuwFFEUVFBRLse87CIgICggoIO644xZNYhYTjWbtJK2JJiooqOw7grt2zLTd/XlenDoFOj3zvPhfQFEbVdQ5v+//u03wKnwgwC8Ebpvm0xszKjJG+g4IKZlpUHaK2IwM+hRXOCoI8Fh47rWOUCnpjR2njXyq62ppEgTxenIBisWvLRTDiEBpjg7BBWScpjIvmeq8JErSYvglj1lXkir+7/eLCN+B8/oDz1PRz3ECqqhHGIFfcR9B2EdJehRZ8SH6g6RIg/ZjJP79BjDdiVbpiyCMiCyEgTKVWDzwczQi0NWEUE8RUIR4mCP3tkId6oI2whNViDNhPhYEuoupQ+pQB1Qh9gjCSZTB1oigox+N3IGEcBe0oS7oIj1JV3qhi3AjJVLsfkgMsSUj0oW0cEd0wTYkB1mTE+lChdaPykQZpRpvkgKtiPM1JS3MnnyVB2nhjiSH2JKpcCFb6UaOWiyR00WKUa66SEc0QZbEBlqQEGZLcpg9CYHWxMms0QZZExdkS2yANZpAcQhXBVgR7mtKuJ8FIb5m+Lovx8djOb7eK/DyWI6/9wq83Zfh7vg6Tja/NXzuQ32M0aldydPJSFLYExMsAoUofxP40g5v298S6PwfOHCeGL83SAoRM8h14ZaGXglppSkd0ISIoCI/0YeCJDHSNlMj+iW0UZZkaEU5U1qcE4lqW+KjbNAobQgPMiYkQIyXVSptCAk21QMHkZFSq10RhE5UMV4k6ULJy49ndU0Bra117NzZwUcfvsf3ly4wMjzI8JCoW5+cGOPunTke3L9rGPL/u/Vi9Opij8I/YiEW90xI130xynWxN2IxC/Hw7h1DytLigjopblYCAYtBhGSYlqRKEoshmamlJRXfSd0RU2OjTI6OcKuv9zng8OWnZ7l4/msDsDh3+hRXv/+OsaFbhnjT/t4rfPnpWQb6rzE2MMD44CDXLl/iRu8VJgdvMnazj+mxIWYnRhjo71uIccyH+OQ0BCNYYe0kAggphvEl/c7jUsSNMBnE5xeKjEQbbD16ggMfnEaZlotfdDwe4WoyilfxzdffMjE0wu2JKabHJ3j65DH87W/8/W9/A/6+UCZ4/w5zU+OM3uhbBHiuMqBnGGYnxwz9EqODN5kcHTIApqmxYQM7MTZ0ywAy5mcmefboMXdnZui7cgXhNZiaHOfbixeIT4gjNTudjLwswmOiaN3aTvX6Whpam6hauxpbJzt+/cq/k1eQy+Gjh9iyrZMD3fvJzc/Bw8udaLWSzOwMMrMz0CbGMz07xYXvzhOtVvLu+yd5++Rb7NrXRXpBNt6hMopp4Zp6mBGvQxRWlqKIU7Fp+2bqmtaxY+8uribco7VjI6tqKglTyPHy9yanMJuqukoyC9MQgKr6CmKSonHxccRD5kpUXARh0cH4h/ngHeSBRqcmoyCVlJwkAiP8cfZ1IlgVSKQ2nEClDAcfOwThIr8zfoWX//DvvLbi97xu9BqOHg6kZOto7thATf1qmts2cOzto9Q315OWm0b7rs2k5qfjE+ZPakEGkfFKg6bf1N4czyBv1m2oZ/eBLnZ1beOLLz9h756dvP3WMbZu6+Dcp2f404Wv0KUmUlldzuGjB3nng7dpaW+mfXs7HTs6SMlOoamtidrmOuo3rueDTz+koV38efeRvXTu2Up1Qw1ZJTnEpWlJytbRtLmZnLI8EjKT0OWmEpemJVQlR5ebSnVDDUXVJcSna1Enx5BPG5rUOEpqSunRTNLRtZlV9ZVEJ6roOrybhvZGEjITSS/MoHh1CUXVxVQ3rKaktgS5JtTw2gnCRV43/w/9OauLBa9DIwsehOdZCJF1kJqin2HsZIQs2oeU4kTcQpwI0QSgSolEmRyONjuGsvpCKteXkFqUSIDKF9dgR3wVnoRoAlgwbO9b9HiLfRH/83IKttEDkm7MXFcQmSgnMlFOZnkaCQXxCMIzbPwtkWm8xU0C4bJ+9hTTFX2ivFBnqsiqyqS0oYyyhlUI6WDr66B/fc4hCN0YORovMlhL4Gme3xgb8bLR8gUgISmAnjOmSxv38+IMLW1mvMSCJ+U1MHNywsTBAQcfHzyDgnGRybDz8MTOwxNnXz88A4LwDwvHxccPFz9/3IOCcAkMwiU0FJdQOZa+fph5eeMiD8dPqSRQpUau0aDNyKSlcyuCIUJqsSNccn8vBg2vvvDzy/o/fCkG6ul5dmJikWZrZuH6wsJjePj4i993saDb0he1vLrcWJQtCf0IwgivLjfm1eXGWLq4IajALSBIpGp+Lu7SvrLUGCEYfvOH5by+0pSlFhb8wcyENyxNWelgiY23CyudrFlitZIlVivFIePnYrEc+cKCnj5+Tt+BcIEezbTY1qy6xeqNrWLlu75ZeiDgIzZ2dRlMz4OyU4YIVqkgTkoCkjwAkglYKj+7mnCPgaCzYvmczzGuxs+JzIfeIDxjUcGkQzNTdg2sXbsWYSlsbG1m797d1AsCs+bFzJoVcveNOCYdmplbmcWseTFd27cxZbuOKdt1jPAa53Ew7K7Pmhcza1HKwZ272Lt1G7wqsLOtnSO7drFr0yb2kcCg7BTNNTW01dcbcqEHZe9zZ5mWWbNCboZ8waDsfYZ9jrN6QyPDPscYd9li6NW4FfyZCJL0RnNJ3iT1NUixcIuX1O9wM+xrvdxrofHbgfOcRgb1AiQIzFqUgodA44YmA/twQ/4nUdKkvcNLzC8ka0nJHqyhnip6MeEcPs+lQZGvBw4aAT4XeMovQCXAGgFkAsU5yaxhDRq6aaFYNBn9ApHWK9YfQPQmcB/OwWORKZEYkqsJ98SynaX6D7pQL+50tYkDR2KUrxh9e1EfWtClb+YUWlCH6L1CBlqznlBvSwThPgEuK5E5ryDAZSXRgY6E+1jrD2anSVT6oAl3J1JmwwJtvB1BOIc61IEYuT1xkU7EK5wRhBYyY7yJD7YjLUpsnM6O9iIv1psirT+pEU5kKlzEZKQAS7T+5mRHOLIqwZ/q5EDK4nyI8zVFF2xDXrQ7edHupITZk610ozRBRlGcL2mRTmiDrEgIsyUrxoOsGA+0oTbEBVuREulMvMyaOH8r4gNsSAy2Jy7IFpXMEpVMHPrlPiaEeK8gPMCKiEBrZF4r8PMyJtDPFD8vY/y9VxDka4qP2zJc7P4DF9tXEIQW7Ez+N242v8HD5rdIhmtvh1dxt/w1Qjc4rvwVglBPTowT2Sp70iKs/8sJJSncGk2QKdmxi1uvpd2tblJVzmgizNFEmBEXaYFGYUFclCUapRVatT0JGkdCA5cbbitflPokCPWEhoklV0Gh4uXpWXIE4QM2NFdQXp5NfLyCja2NvHnsEH/88lMunP+G7749z80bfczdnuHRw/v/vyDiRVCw2Pvwj1qnX1wSEHj29EeDN2IxsJAYjCcP7j/nXZDYiMUA4O7t2edSmSSj9ItLKr6TGAwJUNyfn2N2coLJ0REmRoaZGhN32b/6/BPOnT7FZ2dPixKlr76gr+cyVy59y4WvvzQYi+/enubRvXkGb1zn6y8+ZWJkkPHBQe7fvs3Na1eZGB7g3vQEEwM3mJsaY3ToBle/v4SggitXe5+L8QxQxOAboVo4eb8mnlMEHVi6exGTksHOQ8e4NXWbk59+QWZZNTlVdQjl4BYcTfn6djSpeeTlF/PZJ58yMTbO+PAITx48FGViPz2Fv/+Nv//trzz76Sl/fnCPu7NTTA8PMnith74fLnHl4gWD/0PyQsxMjDI2dEvfMTLI3PSEIf51cnSIm9d76PnhIgP918SEquERHt25w9jAABPjo4wMD/IS8+Tm5xChUhAVG01qXialNato6mglqyCHxo0byC7IoaW9lfBIOdU1VaSmp1BTu5ot2zrZ2bWDjW2t7Ni1nYKifA4d6aaopJCGpvUkJGnpU/Rw5NhhVtVUEpMcj6vMC0cfN64m3COvvIjCylJikuOZcGilobWJrgN7KK+uYPP2TkpWlZKalcZKCxPyS/JIz0sjLiWGiJgwsorSyS3NQhDmiYyVo9GpUScqMbcXix+j4iKIjJWTkpOEXBWCsBTksSHEZ2oIiw3B3NkUQXiGkc0ylpj+AUE4h3+oH14BnhSU51NVV0lVbSWdOzbT2tFCQ8t6fAN9KFtdRnlNOcIa8A7xJSYlDgtna4ysV2Lrbo9vmD8t7c18+sdPaGyq5/CRA6SmJLJ7zw7efudNzn5ymtZNG9ClJnL2k9McPnqQrbu2sHWX2Fidkp1CYnoizR3N1DTVkpyTQkVdJQ3tTdQ01bK6cQ2bdrSTv6qQnLI8apvrEIBQlZyi6hK0GYmkF2aSWZxNeGwk0YlqiqpLKF1TzurGGrJLcwhWhhChiWR9WwONHU3EpcXTvqsDRXwU0YkqVjfWEB4bgS43haLqYjr3bKFlazM1zdVklqaLg+1lEITT+oSrfYsGeb1f4LmACUli1KjfPNPL3X8pnicT8jSs2VRFYW0u2ZXpKBLDiEqSU1ybR8nafLJKUyhbW0Dz9vUkF2qJ0oWTmB+HKk2BW4jTosdc7JFYxDw8ZRGgkZjhNgRhO9ZepnjKXYnJUJJbmYl/lA+hmiA0mWpkaj9CE4OIL4glSOuHm9wJ1zBHWijGMciWSF04RfUFlDeVkrEqnZRSHU5BzvrzswioLL2sFpXZSiXKA/yfP7zO/31jqX72fbYouGhk4TJps/FX8DtjY/5jxQpeMzFhibk5RjY2mDo6YuXmhp2XF47ePqTmF5BbWk5GQREKTTxegcH4hcqJT06lsLycpPR0IlQqAiLC8ZOH4x4SiltoKI5BIaxwc8chOIRATTyRycmEaxNQxGvR5WTTsX07gsEcLQEAyVz9cwkZ6UGDin+c1CQxDVI5hrQMSUz6QjmJ7pVeLAl4/Apxt1mA5VY2LDGz0GvoRpCYB0GYZ7mVDZYubli6uLHM0loPckZYKBoREf8SMytW2NpjZGPDH8xMWGZrgbWXK4pkDe6h/iyztxT/sX6BYXiXuhyuK/uIzkzXN05fYNxlG9fUw0w4tBr6EwaCzjLidYiBwDOiudi6hhGvQwaTcuPWrQwEnmHcZZtBEiWZh//R0NyjmeY1Rhj2OWaIOu3RTHNd2ScWwXke5DwOdHZ2MuHUjvAUA5Mwb5TCkWPd3F2q5ugR0a8hPY9p6xomHDcxa1EqAgfzYnr1IOK2aT6zFqWMCgIzFhUc7trNvs5OvhEEGBDEmnv33XQ2NorMi/tuhn2OMW+cxr59e9h/cB9zJjmMue2ieWsHt03ymLapZcjvHUOc7c2wrw1lbjfDvjYUwvVopsW/Xe9h6I/8wSBFMqRJKPvE+NzIH+jRTGLBZbgoDvkzFhUc1DMGU7bruK7sozd23MDqSGyEFPUqMTyDslNig+ZpDIzT1YR7fCcIdKGjtKQAZgTu8ytKi3IpL8kFlcB1ZR88EziHjyi7mtfvRgqPwUIQGbSfiyyDiqOsYY0Y00cLAvAS8wataHSoOymaEIRniAevbAy9JEIjCBPi/XBUoBsNgtBPsLcVggCqEGcE4TFxcnc0YW4kRriTovQmMcIdZYAdygAHIvxtCfezIVJmR3Swk/42J5F2SJRBtghCC7FyJ9RhdsTI7UlQuJCm8iRd6YFO7kBSiAPpEc5kK9317IMT6RFOZCtcSA6yJs7XFEGoV1BC9gAAIABJREFUpyjWk8rkAMrjfclXupIUaEVqqB1JgVbEeq8kMcia4ng/KpKDKNT4kBhiQ5SnEfEh1mKpXJAIDtKULiTJHYiXWZMc7IQuzIWEIDEFSuVvTZSfOXIfE6ICLFEEWhLsuxIf1yV4uy4hwNuYIN+V+HsuJ8DLCB/XJXg6vYav21JC/U1RhFgTEWRJqP9KuPevOFv+mshAU2LCbchJEmNZowNMSFOJ5ub0KBvSFCLzkbHIRL14pUY7kRhhS3qMK0UpMrLjvVEHmZEa60xclCXKEDEyVqu0JSHGgYUW8n+0A9aFX6AxC4yESNsnpcho3VSBcBG272imubmGo0f38fZbR+natY1zZz+it+cHvv7qc27e6OPunTmDMVryHUgyor/+9BT+9td/yDIsXlIbtWHHWz/0S4boxTGti43VL8a8SoBD8jJIUaxSHKskS5LYCImteLEbQjJhL055kp6XlNJ0b+420+NjjAzc4vLFC3z3p694/50T/PDdecaHB7hy6VuuX/2Bnh8uGnbfb17vYXJ0iJGBGwZm4u7tBW/F9Ngw40O3uNF7mcmRATHiuR5xR9kCQwZ7VlEpRdU1lNY2LEQ3vgpWrt44+si4qr1DfcsmxqbnuDk8zqWr17nwfS/1zZsX2np1oE4pIjYlDytbJ7q69vDDD1cYHhzi8cNH/PSj+N7x97/x1/98yk8//pm//uU/+cuPT5geG2LoxjWuXrrAD99+w5VL33LtyvfcvN7D4I3rBjnT1JhYUjg5OsTk6BDT4yNMjg4xdLOP/t4rDN64zuSo6Ku4NzvL/NQUY6PDzExPMjQyiAJRbpGSlYZHgA+xOi1b9uygqKIEd19P9nbv45MvP2X1mmoOHelmZ9cO3j/1HiFhwWzfuY0du7aTlZOJLjWZs598zJmzp9m9t4s9+3bTGzPKwUMHyC7IIZ82LJxtCVCEkpKfKZbLRd/gasI9tu3bxd5D+2ncuMGwEdXS3kpVbTU+Ab5k5mUQoQ5HnagkOSsBZXwkhavyiIqL4A8rfk9SphZBgJCoQAQbSEiPIylTS2VdOQUVuQREynALcCYuI5YwdSiqpGicfByxdrXCyHw5K61W4BvsQ35ZHqWVJew+0EVrRwvVa6tY37yOXft2Ul5dhkIdydZdW3D2csYnyAdVUgwrbU15feUSllsa4x8eQFF5IX2KHjZ3buLN44cN/scPTp1k7/4uMrJS2bu/i/Pffk1t3WrWNtSSXZBF565O8svyKawoJCEtgTUb1lLXuo4IjQJFvJKSqhK0qVoRYKyvoetgFx07OqjbUIc6QU1yZjKZBZnIo+XUbagjIz8D4ShExkRSUlVC8eoSdnbvQGiDhEwtQiMUVOaTWZxBXJoGTWosSdmJCBrwCfUmMSuBmqbV5FXkUte6lvUd9aQXp+IR7Kaf+6Rm6O36ofnFY18jxi7LFgZ4BxFA/NvS/40gtBAU44+9nzUhmgDC4oOoaiqjsrGUqoYyapoqOf7eUTp2baSwKoeqhjKqN1RQtCaPnFUZVDaWoUpT6BmJiyz0P0hypf/ZD2Hq/gY23mb4Rrjhr/AitzKTnPJMKhsqyK5Ix97XhpD4IP1930eU2otMhG+0J4EaP2KylRTU5ZBZlUpZYwneCk8WyuxO65/POSTm4WWjN3hp2TJeWrqUBalSr35JpcwD4gwtzdKS7+E1EUgY2Vjh7OuDZ1Ag7gEyAiIjCI+NITAygrzyMooqKtCmpJCQmkpKVhaxiYkkp6WTnp1DUVkpJRXlxCYm4h0UgntgsCi3DgZb/wDc5BEiOPwchIvg5icjOi6Ojq1bEJ4rkZNkTcLThRKMxbImm3/AUEhpTsIMBjbil3omwkC5PNZ//Zl4XUnqJHkgNOgd6s/0oOEZvzNawSvLjHhtpSnLrWwwsrbF2MZuAWgY2g31cbEy9G/KVywU0X3OSid7lCkJuIX4Yevnpr9c1CD3Ka4w5PeOGNMa8BHplRUGucuw9xF6Y0bhVYEJp3aGfY4ZjNCS2VryAYy7bGPWrJApmzqxKl4/TI+57TJ0KUgaw96YUa5q7xhK26RyNMlUbZD6xM1yM+QLhn2OMeG4iWmbWmYsK5k1K2RuZRZzJjnMmhWy79Be7ixPpLv7ADNW1RzYv5dZi1JmrKqZsahg1qyQWfNi5lZkMG+cRr0gcOJgN8f3H6BeEDi2dx/H9u5h/7YtoofCspJxl21M2TUw5raLcZctjLnt4lDXblEaNSNw4MA+fbxsGDNW1dS1tjBp38Sg/7v6du5pxp030xd1TS/dOv4cKyDFzl1T3TKYnaUGTslDIhnX+yN/EBmIebEJm06B1k0tzFhUGORiA4FnELIxABKDtyLqmjjkz8PNsK8ZlJ3iaoLYqimdoHo006xhDUdRkU8bbeTzAcHUU0U/RnyOB1VlBfRjhACsry4WG61LsqkXBHDRy54uC7zMDPtIQJgQn4tY5DNoYCk4IWBCLzq6xOd1EoRGoF9AxVERTHTqdzk/YIG9+xXERXggCKfRRfuRrPQmRelNmsqXZIWnPn1JootFX4Tc15oIf1si/K2R+1qiDnVAq3BDp/YmNdaXFLUnOpUHqTFeZGl80UU4kRrhRKrckVS5ox48OJMeIYIIyTSdGGBJSogtWZHO5EW7khPlSmaEExnhjmSEO5ISYktKiC15ak9Wp8upyQinNEFGaoQjsf5mJIXbkx7tSmygBSp/U+JDrFH7mxPrZ4k20B5toD1qf2ui/axQBVgRHWSNMtCKcH8zImTmhPmaIPN8g0BvY+QBpqLB2neFwSgeGWCBItASRYg1yjBbVOH2qMLtiZHboomwJzXOg6wkX4rSg587eaTpi+KKEz3JT3BHF75QSpcU+V/jX+Pl1mTFeZCj9SEpWpQwaSKt0CrFFCbVC4bq/+mkFaW2IyzSjOhYO7TJXkglTMeOb+HEW7v1J8FznDjRTXtbM2tqVrF922bOnP6Ab77+gmu9l5kYGRYBw9//ZgAGz57+aJAYLU5P+kdAYjEzsbhwTgIni2+7OPp18ZJ+Lw37iwvk5qanDG3Ui5kJiXWQeiEkMCExD9JjLY6glUDK/Mw0o4MD3LjWy+WLF/jjZ+f49OOPuHm9h6mxYQb6rzHQf42b13sMw3V/7xVDUtPN6z1Mj49we2qcsaFBpsZGuTMzycz4CKMD/UyODDA+dJPeKxcX8tddRLa8rGYteauq2LBtt/h5tRCT/oRiSEjJ4L0Pz3Bn/gFDQyM8uP+E7y9e4Z23PyA7u1iUPhaLmxG+4YkERSXi4RtEW/tmTr77Pl9//SdmZ2f56ccFv8nje/NMjgzynz/+mWd/+U8eP7zP1NgQN69dofeH7+jruUxfz2X6e69w83oPQzf7GB28yfjwABMjgwaZ0+2pcW5PjTM1NszY0C0DS/FgZpYn9+7x6M4dBBu4M3+b0fERgkIC8fT3JlAeTEBECPFpSaxuWMtb779D48YNmFia0tDSSHBoEM2tG3iJeU5//BE1tas5eOgAza0bGBoZ5MuvvuDD06eYmBrn3fdPUlRSyOo11XR0tqPVJRAaHYGM07gH+nACBT2aaQorS7kaP0fZmkrDRtOadbV07thC08YN5Bbl4eHrSUZuOnmluagSogiLDiZYEUB2cYZYJncCImPlxKfG4hvihTI+kriUGBLS42je3IhGp6Z0dRHhmlDkmlDsPe3QpIpgIjIuAuFXYOtiQ4gimKq6SjZv7+DIicMcOLKfLTs7aWhZT926NWxsa6Zu3Rp27d5OfHIcSWmJaFO1ePh7sNLWlHpBQBGrQJeRzK59O9m7v4vOLW1cTbjHpH0Tu/fsoH59LT9cucipj97j2PHDrK2vQRUXzYZNTWQWZEKLwFsfvIUuS0eMToNwHoqqSwhVyQlRhLChfQO6LB3t29vZvnc73ce7Wdeyjsq1lSRlJJGRn0FpdSmVaytZvW410fHRRKgjUCeoqKhbxcbtrZSvLWNVfQWqpGiClUFU1JWTXphG+doyCirzySnLRpMai6CBCE04FXXllNQUU7eplrzKHOSaUKzcLPTz30kWZERS0ZvkUxCPf0bObyDjNL+3+B2vmv4WWz9r7GW2CEInJfUF7D+5G1+FJymFCXTu30RVQxl9t65x6cp39PZfZWR8mMySFAqrc6jdWE31hgqKa/Np2rae9VvWoitKwDvCXW+ylhgJqTeiHiOX11nhtkT/84LMKljti52nBW4BjshjgyhfU0RuRRbFNXnoChIIUsvEzcRfgrG7EYLQi7nnStzDnRGECWKyleTVZpFUHE94cogecFzW/+0imDB2WiGe3x3g18uWsBCBKwGI+wuX/VycB15dtpzfLTfi1WXL+f1yY5aZWWBmb0eoKhq/iFD85GEEKOSEx8aQkptFVnER8bokQiIjKa+qpKaunsrqKkpKyyksLqJ2bT3r169ny5bN1K1bS3Z+HhmFBaQWFiJTRuMcGEJ4cgr2AUHiMUtfROcRIKO4vIzuwwcXgYjF2ivJ12Awt+hL5AT98C/dJlj//cssyKCEZyywEBOLgMiEuP7pnxH+6Z/5v795dSHb1mPhsZaaW2JsY8frJmb8+vUl/H6FCZYubqywted1EzNeXW6MVFTyhoUVgtDLb5YasdAkKDYL/ma5Ef7KSORaDbY+7gjCMz0LMSOCHLnYOyBFkEqSHQNToO8dmHDcxLjLFka8DjHsc5xRj70wIlDX3s6MZSWb9+6lXhAY9dirX/tFYKIvZxv2OS6asd13G7oiJB/GpEMzvTGjhiFbulxKNuqNHWfMbRdjbruYtqllx44dzJnkcPeNOA5072fPwb3sPtDFbZM8DnTvZ25lloGlmLGoEBkHs0JmzQqZtqll2qaWtw8dZt4ohTvLE6kXBN7ct5839+2Fc6KUZ9askNum+SIIsawUpU87tnP84H7qBYHufXs5sH8vCIIB2GzY3GFIbxoIPENv7PhzLIxUGCcZzfsUV/RgQ3yNr0ffMPRMSJ6UG/I/Gdo0JSlWNxp+zjNmrKr1nQ9iXKtgAkIXhmSoG/I/IXhgAC0SsyT2Uog0vWS0DuYDejTTLGWAl5nhVSZooZh0thtSKbLpBA+B6op8ejHBhF6RYejC0FYp56TYzvkUhGdAi4CwD9GgXQ6nBIGHgkBJXjLCGsinTYyIU8BRVOKHsw0RREihAlLSixRQ8JL0+evWl9P1Eh8iRYR2E+5nQ5iPFcGe5gR7mhPqbUmknzXRgfbEhjmSoHAjLdaXzHiZoa06TeVJhtqLdIULeWov8mO8yYh0IT3C2fBzTrQHScG2pIQ56IGFM6lyRzF2NcyBdLkDWZHOpIbaoQu2ISfKlfKkQNZkRlCVGkqJ1h9tkBVqXxO0oTakKJwMEa/xIdbEyCyI9bMkPsCOOJk1Sh8zFD6mRMssUQXboAq2IsTbiDDfFcj9VhLut4KoAHPUoVbEhlgTHWCGOsiSuDBbEiIc0MjtiAqyQhFoiSrUlrhIJ3Qxom9Bp3YlPyWAgmQ/MjQuJIRbkZfgTlacGF9bnu5PaZofWbEL/RlSA3WcfMFkvXil6D0RglCPMkwED4owSwShE7XSnijFgrfCy3vJP7wPRYzYNC7GBoonuMLSOFbX5oqX65tc2zs2oE1QUbGqmD17d7Crays/fH+BSxe+EYfBO7eZn5nkx0f3+enJQx7fv8NffnysT3B6xNPHD/jzw3s8eXDXsP788N5z/RCLmQhpmF9sun4RgEjeiMUgQpIuSYzD5OgIMxPj3L09y5MH9w3g4M8PHxgYC8lHsRhILO6ZkMCDFBE7NTbK0M0b9PVcpffyJc6dPsXlixcMPRBTY8MM3+pnoP8afT2XDQlF0+Mjht15qdV6dHBA/7i3mZ0cY3psiJFbfSKA0IMEwUT/VZ9w4iuPYHVzu7gJ1gimtvaUrKpm46Z2Trx5nLnpGR7M3WHk5gA93/7A6XdPs6lli5jUpBKXV5CGwqpGlHHJbNu1h3dPfci3311ibu4OT//8o8hE/O2vPLxzm5mRIR7NzXD/9gxPHj3kLz895e7cNIP9vQbjuFQsN9B/zQASxocHDAzE1Ngws5NjBlmT5Jl4OHubpw8f8tOjRzy4f5cnjx+Kmx/B4OLlhm+QPzmlBWhSEkjI0BGvS2B1/RpCI8MoLCviq2/+SMvGZhyc7MkryGXr9i3sP7gPegVOvH2cDz58n/c+eJdPP/+E3PwclKooSsqKychKRxkbjbvMGztPZ3zCAvCPCEapjUGVqKFP0UOIMpy1jfXkFueTmJpEcUUJNfVryCnMxVvmQ1SMgnUt9Wh0aoIiZchVIaTmJhOTFM0Kq+V4B3ngHeSBMj4SJy97lPGRIjtRDNnFGaxaW0ZiVgIege4IxYgAIiaClGwd6XlpxKfE4RvoQ0FpPnsO7mbfob2c/vgjPv/yM948cYwt2zrZ1bWN4yeO0NG5ico1q6hYXU58SjyyMBn1goCjhyNFq4rYuXcHR04cZn1jHa0bm9izewcqtYI3jx+ma88OPv/yE1QxUfjJvNl3YDd9A9e5qr1DeU05qTmpePA5axrWkJKXRpg6nOhENU4+LrRQTFVtJRWryymvLjPIoHbs2U5d41pq6leTkqmjZFUxReWFtHa0kJKpQ6uLJ6swk6LqYtZtqmd92zpKaorZvLuDnLJsUvJ0+Ib5kJqfQoQmnFBVCGW1pWSVZBKlVVC+tozi1UXkrspGpVPiGuAsnrMcpE3d7fx3u/9L7V+HVwV+b/UqgjCPscMSPMIWjrt2vhbEpEXRuKWO6sZyStbk896ZdxgaGyA+Rc3GLU1c6blMfmUOmSVplNeVkF+VS0hMAHlVWazeUMnBE/s4de59AgKOsGCy7kJifRdY4LZFl23H0U9UAIRFy0jOiqd4VS7atBgSs+PJWZWhn2efIWjAIdSRoPhA7PxtcAtzQZWhJLEojtVtq6hpr9QDgs9ZkFRtx9TNjCXWy/j1st/o70vyOvZjkHNJ1oCX9XO11KH2K1hmboa9qysBYWFExMag0MYij41CqdUQl5pIal42xdXlFK8qJyElkdzCAhqa1lNbt5b6+rU0NjayZs1qqqqqKMjPpaqygqKiAlavqWHX/v1s2buPhNw8ZNExaAtKDK3hv1tpgoWTM2FRUSSn6CgvL9WDiKcSULi/yNMgFcI9XtgRfU0a+PXMhSR9Wgwuli4GHwP6rz9DeBl+/s//ywAiBJn+vjTwmtFKhJfhD6bmLLO0xsjalstY8OpyY5aYWWDu5MIKW3t+Z7QCQ/Gc8IzfrzBhwUz9FQtt1hex8vDEOSCAFY52+jdmBuEXsMTOAkE4avAjDPscM7RNi0NvDwMs1fsixA4CySQ97H2ECad2Ju2buBX8GRu7uth64ACjHvuZsaxkwnETox77GZSd0pfM6c3E2jsGENEXdY1bwZ9wK/gz8WfFFUO53GKjcU/crEEa0xs7zoxVNbdN8phbmcW8cRr3lkRzd2kst03zmbauYd4oBYz0vgeLUuZMcpg3TqO7+4C+mC6WE4cPi2V1b8RxZ5nWkPo0Y1UNOjHJ6dFvPUVAYN/EtE0tU7brePfIYU50H+Dk0cO8ffQod5ZpmbKpW+ix0F9v0r6JKdt13Az5wpDkJHlCBv3fNXgk+iN/EBkH/U79DfmfGPXYy6D/u2Ica9jXhqhdqTFWKr7hhAAzohl8xrJS9JBEXKKYlgWDdvwcN+R/ojd2HBeZn7ir34XBJ9EXdQ3hKFyPvsFSBkhgHz2aaV5mBhmn0dFFG/kE8wE2XAREOVN5UQ5yTuLDOYzoF+9XBYINbCddHCbOIdJ+F8UcZRN68eEc3WgYYKkoZSrXLxf9QUHKXu7WLxkLLfC/Qj9A3icuwoOkKC8SFZ4Iwj5iguxQ+VvrC+TqiQp00B+oxDIeubcV0YH2xMldiQl1IDHClRSlJ+nR3qRFe5CqdCclyo20KHcylW4UxflREOtDeoQzmQpXSrQySrQysqLcSAt3IivKjTy1FzlqTzIVrqSEO5IqdyYt3AldsA0JMguSg6zJi3anROtPcbwfeWpPspVuxPiZEuNnSlyw6IuIC7YiNtCC2EALYmQWaPyt0AbaEhdki9LPnEgfU6L8TYkKMCfS35Qwb2PC/VYQKTNBFWhKXIg1Wrk18SGWxAaaoZaZiJeF2RIbYk2kvylyP1MiAyxQh9mgDrMhIdqJ6GAL0uPcSVU7kh3nQlyoKM/Kjhe9IVLjtCDUk611JUXlQEKULUl6k7UiYCUx4VYkREntqf89Pa5ROaPUXy8kdLEPYvFtxMz0kEhT/fdHDe9fQIgNIvUtXv/IsS6kKL+KynwKitJZW19BQ+MaPv7oPS5fvEBfz2VGBm7w8O6cobGZvz/j6eMH/PjovqFg7P78rGE9uHP7OenS4iQkSWK0mLFYLFeSbveinEliF+ZnxG6D8eEhJkdHuD01yYM78wZw8OeHD3hwZ/45ZkJKdlq8/vrTU3568piHd+8wNz3F5OgIo4MDDN28wUB/Hzev9/Dxh+8zMnCDR/fmmR4fYWZioT/ixrWrTIwMMnyr3+AbkMCE2Bsxyo+PHvLgzm1x9374FjevXeHSt18j6ODsx6c5dKRbZCQcMLTABig1CDMgnIby2jVs2bGTiooKkfY/CdODA2LEpwyuXvierz77ho6OLnGjQAUeQXG07jhCeEwi9U0t7D98jG++/Y6p6Vnu3bnPT0/+zF+ePOHh7RnuTk3waG6G8Vv9jA728eThXZ7++ISH9+8yMnSTq99/x6UL3/D9t3/i2pXvn/NITI+PGCRdUiGdxEaMDd3i9ugYj+7c4adHj8TzvF4x4CfzxdLemkh1FHGpiUTEKimqKiMqNpode3dx7O03UcZGU76qjCs9l9m8pQNXdxeamhuJ0aixtbfB3dONhqb1fHj6FGc/+Zh1DfUUlxbRvrmNtfW1CMVg7WKPW4A3ysRYQtWRRCfEEpMcT2/MKLLwYLZ2bWd9SyM9cbOo42PIK84ntygPhTqKgFAZNetXo8tOJCouAlVCFLHJKrRpGgThGZaOZrj6OlFRW4qtqxVxKTEUVxXgG+JF9bpVpOYmk5CpxSPQHTeZKwGRMhSxkcQkqlnXUk95TRlJaYmsqqngyInDbN7ewamPPuCb819z5uxpTp58m8OH9vPJudO0d7TS0bmJ1k0byCvOJUQRgqfMEydPJzbv3MzVhHsUlhVwoHsvDU311NXX0H1oHx2dmzh05AB5BdlERUdw8NA+SsoKOXLiMEdOHBblR19BWm4ayjgl69saERpBFhFIqEqOoANjMyO2dW2lbcsmDh8/RGtHC42tDWTlZ7JhUxNF5YWkZaeSmpVC9doqGlsbyCvOFVu383RUN1TRtLkRbUY8q+oriE2JQZkQRUKmlvj0OBFAJ0BApIy0glSitApiU2IoX1uGNisORUIEfhE+uAY44+Bnq5+7TrLARDwv61xi9xqCMMNr1r/D2EHcXHHwtzIcF30i3TCyXUJirga1TkFuWSZ9N6+xu3sn61rXUF1XQd/Na7RuaSQ2VYV/hA+r1pdz5J1DnDr7Pld6L3Px6ne8+d5RzpwZoqAqi//aaL39Hxy7O7H1siAxU01WQQoVNUUUr8qlaVMdZTWFRGrDDfOkiZcpmsI4ojOjkan9cQ11IW9NDu0HNrGhaz2F9bkspIZ+pX/sLowdTfQbhFKx3AgG+ZKUiCpMiMcafc/E741X8JqxEcvMzXD19kat1ZJVUEB+aTEZhTnkrSpmdcNa1javZ3XDWtY1N1DftI6SVaW0b25j/fp6iosL6WjfxFsn3uTggX0c2LObA3t2sXFDA52bN3H0zSOcOnuWrfv2o0hKFtkHqUlbrt9ASQBHd3fMLc2IUUfpQYQh3egZUp7vcz0QEssgxUhJMXYSI6HRDzwvSbumeuOHVHwh/AxB+Bk/+/m/8E//8v+I0iUX+Ld//y3LVprrZU3PWG5lwzJLa15bacrrJmYGGZMoXxLjY3/9+hKxO8LAPCyAh397zYiX31jJf5iY85vlRizQQv1I8qoVro4IxRhM00O+bzHk+5bBzHs9+gb9EZfoj7i08H3kDwz7HKOqpdkgLRoIOstA4Bkx+tVlmyj7cd3BpEMz486bGQg8Q49mUi8J2sao+276I38wdE5IjEOfoodr6mHRcKz3EEhlL5Kevy/qmoEhmDUv5v7rkTx6xZsf/48pcysy2N29m3mjFNFYLcmXVmZx8NABjh49zNyKDE4cP8Y7x9/k4au+vHPsGO8cPsKd5Ym81X3IwDg8ftmVJ7+258yH7/Dnl6yZcGjl5NFDnHn3bU4ePcx7bx7l5PGjTNmuo/vgfm6b5DFjUSH2Rtg1MO68mRnLSoa9jxhYgj5Fj+gj0cfZSoZsKdJWSm8alL1viMW9FfyJoXdCKvaTTNOSFKpibS2MLMS29od/Z2CQFsfHYiKIMjI9y2PBZcPvjOinN2aUfERaWUcXI7zGAEtFU7WDeNur2jtUVRTzF0EQDdITIIywIG+QsVB1nw/CB6Ix+gQKLmMBA4IoyZoQ+AoXPPgc4T4ic3EOhGw9Y6HQ+yPKEX9/FEQKVDSbJSpECVOaypfkCDfiQxyJD7YjPsSRUHcT5N5WKPwlLf95BKGL2GBHkiI9SIxwRRfpTmqUJ2lRnqRFuZOu9CAj2pPsaC9SI5zIVnmQEeVKUqgdaRGuFMUHkBfjS2KwPWkRYlJThkJ/O4U7uggXkkOdSQy2R+NnToLMgnS5A/kqD3L1CU26UDvRkB0iSoKSwu2JD7EmNtACpe9Kwj2WEe6+HJW3GXEyMZVJHWCBUmZGdIA5CpkZEf4rUQSYopStRB1oSnyIOUmh1iSHWpIUaIY20BRtoClxgSbEBpqhkpkR5W9CpL8pETJTIgPMUIfZkKR2QRViTmqsM0lR1qTH2KP0+wMLO1GNxIaKnoYMjbgjlqi0I05hTVK0veEEGBtli1ZpT1TY8wbpF1eHXPNxAAAgAElEQVRstMsLly32Rbx48jpNQJgx/yW1RG/ET0iOoK2jnhNv7+PzL08hCI9JYB8lZZkIX8GGhrWcOfUeN6/3GAbFydEhZifH+OnJQwP78PDuHPfnZ7k3N8Pd29PcvT3NvbmZfwgiJEZAilhd7EeQYlrvz8/x8O4dg1lbuv2DO/PPFcpJKUpTY6PMTU8ZmAbpviRztfQcpMeR2AzJyP3o3l3u3p5lenyMsaFBhm/dZOimGF366ccfMTU2zJMHd5kYGWRs6JZB3jN44zqzk2OG12Z6fMTw/a2+XiYnxnj44B63p8ZFP8FgP7f6e7je8z1jowN89+158bOuL15VJekMka+/4j6VDQ3sPLSfoooS9h/cA3//T9FD1bmw0dD/w1W++eoCHR07RRCiEzcL4nMrCVDEkFlYTNPGds5+9iVDw6NMjE3y8O49/nz/PvemJ3l4e4bH87OM3rjO6MB17s9NMjV+iwf35nny+BF35mbpvXyJ7/70FZcufENfz2UmR4e4Pz/Lndmp5/4n5qYnDMBidPAmw9f7mBkb4/7t2zx6eF881/9cPwP8AhzcnFhpY44sPJis4jwKy4tpaG2iua2FrPxsgkIC6dy6mRNvH2f7zm0cffMI6ZlpbN+5jbyCXMLCQzn53jts27GVyKgINPGxpKTpEAA7Z3uMLE0QyiFUHUmoOpK0/CzyyosoW1NJiDKclo6NHD5xlNr1a0nNSiOvOJ/sghzSczIIDAsgvyyPnJJMVAlRyFUhBEXKyCxMwzfEC+FliNYqSM1NJrMwjXB1KBkFqRRV5hMUKSMwwp/YlBgCFQFk5KcTGB6ANjWeEEUwGze3UlCaT25RDmVVpeze28WGliYOHz3Eh6dPcebsac6f/4YP3n+Hzz79mH37u+g+vJ+9+7vo2NaONlVLcmYynjJPahtr2X2gi9LKEg5072Xr9s20tbfw+RfnaOto5djxwxw51k2oPIgdu7bSvnkjDS3r2X94H1mFWZRWlyKcBpVWhfABlNVWEKPTEKFRkFOYjaObA4VlBRw/+Sbdxw5y9vOP2bCpifqmOtY21NK+tY36pjrSc9IorSxh8/YOqmoriUlUU71uFZHxchKy4ohLj0GZGElKfhK6vEQCFH54hbgTGOWPd6gHpg4rcAtwJjg6AJ8wT7SZGgQPyC7PpHB1PvGZGv3Q/N+zEMscl7DMcQnLnZaywnU5XuFOeIQ54B5qj9Sbk1IYT7QuAkc/G2qaVnFzqJ9LV76js2sTnV2b2Ht4F303+9i6q5OCVfmc+ew0vX093Bi8wadfn6OhvQ4nf1s0GdF0de/gzJlpEhO/wt7fFIcgc56XV7UtWiew9jAjIUOFJklJaLgf2iQ1TZvW0dhWp59Xn2IfaI+FnyWCMM9yR2N8lX54RXpT07aatz87QWZlun62luZQsYzuDbtlLLVZzkIlwkL66AKgmFhIbbJBnJk9xBnc1tkZlSaWkopyqtbUUFJZQVNHKxs6W9i4vY3Gjg3UbaijuaOZ9q1tNDWvp3p1BY1N9WxoWsfBvV28c/woRw7u49MzH3L9yvd8/fk5Ll74im+/Pc+pM6dp27mLjLJy3EMjecXUUgQPcgxRseFRCsrKStizayuL5EwsqiiXcmolmkViFvTSJZsXQITBVc+i+9EzF3oA8U8/+2fx+5/9i7j+6Z8Rfv6/ePX1N3Dy8mW5pTXGNnYGT8RrK01ZaefAcisbXl7yxgJKE87pB6TzSDqzV5at4FVjc5bbuIgDnhz+9XevIQiX+e0K44U3RZhH+BxDKZnIQBwzNBxLyUg35BcMLdOSXn/UYz8TTu3cCv5M3+twyuBlmDUrZNx5s0HSM+G4yaDBn3BqF+NXbeoMg/XVhHuMuu9eaMJOuMeg7H164mYZc9vFsM9xhn2O0xd1TWyTtm9ixqKCOZMctm7fwsPfBfDk1/bcXapmwqnd8BzqBYG5FRkG38S8UQp3l8by9tsnuP9aGI9e8eaDk+/w/jtv896JE7x37E3ef/M4j1925smv7Xn8sjOPfusp+iaOH+bEsW7ee+sYZ98/yYdvn+DdY0d46+gh3n/7OD/9v0s4+c5bTNo3LXgoXHcwY1VtAAhSQtVA0FnRJK5Pt5LK6frDv+NmyBciCyE7RX/EJfoUV+hTXBFvG3FJNE7rfROLwcI19bBoFteDMclbMmNZyZDfOyTk5j5vZtf3f3BOeK74T+gUGYrtpNOjmYSnApwXQCEsgLq4WdGUfR8xtlWmHw70SUpCPggtiL4JHQazdI9mWiyz+0CAXoHLWPALnuLDOWy4KPZCTICwHXR00RszKt7eRz9grGGhJ+WXIAjn9TKmFpIj3NCGOpEQ6kBSuOtzB2sx8vUE4Z6WqAPtSQh3I1HuQqLchSS5C8nhrqSGu5Ae6UZmlAdZSk9Swh1JV7iQrhD7IDKjPMiP9SM72ovEYHt0YeJjxQfboQ1xJCHUCW2II7EB4g69xs+ctDB7CtSeFMZ4kRXlSkqYPckhtuhC7dAGWZER5UKi3A61zIzYQAui/UyQu7+BwtuYSPflRPuaExNoSUygJapAC2JDxF0pZZAp8XJrNCFmaIJMSQqzJDXUipRgM3QBJuiCTEkONiVOZozazwilrzFK/xVE+ZsQ7ruSEG8jIgNN0SrtiYuwIllpg05pTarSCrX/6whCPQrZH3jxRKeSi4AiNc6FtHhXBKGNiGATIkNMEU5CaICxftBa8DcUZCtfuJ/P/weg0WK43Yu/CzD0U5xDEFrwD7SnZm0Bq6py2bKtCUGYYc/+NgqLU/H1d2IfCWxp30hfz2XGhm4ZZDv35maYHh8xSJce37/Do3vzPLw7Z2Ak7s3NPOd/kPwMi0HEi8ZoqextcTHciylML7ZST42NMjU2yszEuMEjIfkgJJO1JGF60VuxOOnp8f17BiAxOjjA4I1+bl7v4dtv/sj48IChiVpiIEYHbzI9PsLDu3PcmZ3i/vysATyMDw+IkqdbNxgfE4HF8K1+xoZvMjZ8k/GRW8zOjHP37vyCudpB/HxmVayirm0rHfu7adq+hV1H9yM8hR96LzE5OSgWZqbrP8fBYpnbdxcusmX7XuSqZBFIKMRjh/AqJGbl0Lx5C5988RV/Ov8tn3/6BaODQ/z1xx95OHub/3x4n78+ecjt8UHuzIzx48N5ZiYHmJ8dY3pylEcP7vP40UNGhwb4/rvz9PxwkbGhW9ybm+HO7BQzE6MG+ZIkZxodvCmW0/WKMbfTo6Pcmb+N8Au4PT+LIDzj33/3G3gqYOvmiLmDNXJOEqmOQuiG9c0NrNuwnqbmRurWrSU4NIjyVWV0bt3MS8yTpEtEoYzkxq1+rvdf48ef/sz7p97Dy8cTDy937BxssXaw4fUVb2DuZINCqyYyXkVydhp9UdeoWrfGcMw/fOIoLe2t9Id/x7oN6ymrKqe4ogQnd0fSclNZtbYMdaISmdwXoRxKqguJiotAsICw6GA8ZK7klWXj7u+CXBVCU/t6Vlgtx9rZgvBYOX5yX5Izk7B2siI2KYagiEA6d2ymYnU56ngV6Tlp1K1bS926tXRu3cyu3Ts5+uYRvvzycz489S7vv3OCQ937OHR4Pwe693LkWDcFpfmUrS4jLTeNOF0cfzz/JR+d+5DGDevYf3APH5/9kPUNa3nzxBFS05P5+NxHbN7SRnNrIzu7trFhUxNaXTzH3zvO2qa1VKypICkjCW1GIrnl+eJ5QgG+gT6sWVdDc9sGGlsb0GUks7qumtr1a2jbsomde3ew//A+dh/ooqFlPVt3baG8uoyW9mbqm+vIL89Bk6YmOTeBotX5xKaqRHDwOaiSo4jPiMXcyQS/cG+y6cTJ1x63AGcE4T4u/o54h3kSHheGOiWaYFUgC9GuEpB4Hkwsc1yCibsxVr7m2AVIiXhScpOYImjhakxSXhw5q9LZf3QPAyO32HtkF2+dOkr5miJ2H9pOa0czA0O3GB4b5tKVi2zfu5WqhgpSC3VUb6hAV6DFLcgevygP1jZXc+bMPCVXwSnE8oVjryQ16kIQugmM9iW7OIWOLRuob6iitr6S/NJsduzvpKa5Gl1hIuG6cAK0gUjN1kYOK0ks0NF5aAtZVZmYe5gibgJ+hZRO9YrJq4hy/AkWWqkH9Ncb4bmo16UYwPwrbyzjlSVvYGJlRYRKxarV1bS2t9HU2sKadbVU1lZTVltB5bpqappqqW+up31rG+2bN7J6TSVZ2Wns7trOW8cO8+bhgxzev4dj3fv5/Oxpvv36C/qufs/1nu+5dPE8Z85+zOG3T7Lr2AlK6ptwCpbjEBiKYCE2WyekZ3Lk2FGuXL7I9Z7vF4OIxUufyvTLRcBicXKTnso1XN9D2rUYWWiXFp7qZVALLIRQjAE8SLKmf33pZVZa2yE8g2WW1nqJUj9/MDVnqbklCxKl83owcV7/JogsiZG1LStsHVlo7utlua0DKx1dxDcnW0KC8wgCuMqD6dFMcyv4M4OMqUczaQAR19TDYpuyXkZzTT1s0NaLKU3/H2PvHVbVne//rjPze+7c+8zznLnnzO9MZiYzMYmJDWkiRYr03nvvvYOgSBFQRJCqYC+goHSxxRJNJFFjiRoLCggICAgIAiqWJJ6Z1/1j7bVEkzm/+8f3YbNZbPbewFqf9/fdxOF3aNkm+o0P8NBgF/3GB+g3PkChQqffbXtONlV3uN6h0+UHinft5b79ecXjdctJQnf8xuQBud174K2JWuFJGFXL4KH+DoUkyYvpOU7MfKDPxIII+o1qGFNOFtkU81YeL06kz7SBgeV7GFNOprbhAJNzfZie48T0HAeOHT3MiaNHePY3K57/xUh+rDHlZF78SYeRJdnkCQIv/vdSRtWzONRUS54gcKS5HqYFjjbWkycIHG6qZ3qOA8PaRUzPcRAlUnO9GFi+R+7TuG/3DT3Wp+X34557h8KXoCj1U3Q2dNt+xUODXXIvhgTwuhwvcd/hohi7qzBlS9933/48fSZ13PYf565nL72Wxxgw3Meg3haZuelwu0u794AsYZJZDMVjhLIbYQYi2c4HjIrHBTyRJWfbiRR9KYrnJEXOCtfEGFcBENoRQUCoCC66bb8SC/JmgZTbAU8AgTf8lh7mUkkshrRhySnx/wEFILkMGlwTGQmJOpTZvTb8HA3lv2FBqMffTgdfW9GAFuSoh4flUt7d6a7G0VAVD3MN/GzF0jgfq6UEWGsRZKtDmMMywh115RVsp02kiwHxXqYiePA2JdLdkHBXcYU46RPkoIu/rTY+1tp4W2nhZamJu9kS3ExU8DVXIdp5GUleRsS56RPhpEOk8zIinHQIslmCr6UKUW56BNhr4GqyAB9rVbwslXExno+3lQouRgvwNFcWAYSlCp7WKvjYqePjqIG3gxrhnroEOqkTaKdCqIMqkQ5qRNkqE2OrQpyjOrEuGkQ4qhFkKzISXtaL8bBSwtliEQ6m87E3mYePozrBbkvxtltEhJcmIS4qBDkswMf2M/l983BYhLezMp6OSng4LSbAS4voUGOCfZfh5SaCGhvzz7EynSu3igtCHg42Eg1/4Z2Lpb+/+XsAoX3W7QJ+jeYXV+17n79RXOCusWX7BtauT6G+aTsXLp1gZVo0/j6uCKZwuKWe9lvX6Lp3i4mxIV7NTDHY383TyTGeTT1m5umEvJ5NPWb6yShT46MyE/B+epLUDi2lKElDvQQipLbp2UyGJGeSDNVSHOvI4ENGhwYZGx7i8aNhGUhIbIMka5JarmfLp2YfKz3uyOBDhgf6GR7op6+7k77uTgZ67zP5eITBvh5uXL1E193bjAz282TskSznevF0koHe+3z37TmuX/lOlAFdu8qN69/z4H6HOGw/7GWwv5sHvZ0IkdDb283J0ydIWJGCEAiG1rbEpmeQXbwZn5gYkvLWcPT8aW6iyvqyPIZHe/nx1bj4P54nDnr9PV18f+0GW/fU4BEaJ25AOCq+/iGYOTiRkrmGoye/5Otz33D86Bfcu32H50+e8GzsMf94OQM/veLp4yGeT44yMz3Cw757TI4PMfywl4EH3Yw+GmLm+TOmJ58w2P9ANk5LIEIqnpMAxVB/L48e9jHyoI+hBw9EIPFoiDc//6i4nooKheVmRlg52/HJos8xsjYjPiURZ09X9tZUkZCSSMrKFWwozGdfTTVNLY3krM3myLHDXL56ifLNZRSVbOSrc2fpG3jAxUsXWLV6JXYOtsxfOA8jc2OUtdTRMTUgOC6CwJgwwuKjcPP3osfqJNEr4rntP87O6t3k5q/lduAUm7dVkJa1mqy1azAw0cfayYqs9emExQXj7O3AMmMtwuNDcPKyR8dIEx0jTZbqq2PraoWJjSFmdsZkrEtD32wZy4y1MDDTZ7m5AY4eDmgZaOIf5oerjwulFSUUlGzAL9iXrLWZ5OWvo2xTKUVFRRQUFFBeXs7u3Ts5criZ+tp97N2zg6rqXeyt3kXtwX3kFa5j9Zo0iiuK8Q3xpWRzMWe/OUNLayPbdlRy7Hgr33z7FSVlG4lPjKFq324Ki/KJjo0gMjqMDcX5pGevpr61nrWFa8kvyWfdxnUY2Zjg4OWEuaMlTj4ulFWWkpufQ8X2zazMSOXUVyc5duoodc0HCY8JY/e+XRxorKW0ooSq2r3sO1hN/Io4yipL2bZ3K9uqKlmxJhETe0O8Qt1ZsSaRxIw4vMM8CE0IoqpxN/5RPli5mmPuZIKS1gLFXHWNRZrzFUPwYUSJUP2s89svN08+1ZzDp5pzUFq+gKWW6gjCdlQM5iExAR+rfICWqSoOvpak5iSwaWcxnd33aD5WT+GmPEq2FLBx83rM7Y1Yk5/B/oYqcjfm4BfhS0hcMGnrUklbl8qqtcmEJgVg5W6MtYcJRg7aJGZGcfr0IOW7injLQEggp5rPdOagunwhdp4WCIawu6qSltZaKreUEB0XSvnWjext2IUtxzH1MFW87iGWmGmhaa5D7qY8cjblKuTIlxXvUTOC0MZflf7CW7XP0CwgMYt9ECbeJqMqgow+WqjEnz7+hE8XLcbKwYG0NWuo3L6NsorN5BdsIDd/LfEpiSRlrCBnQw75JflsKM6neFMRGwrzWJGaSFJyHA31tZw5eZwzJ47x7ZenuHbhW7rv3OLu9at0/HCNy+fP0XbuDEePH6Ny915yisoITEhBOAVK+qbYeAewccsOvrp4ictXr3Dh/Dnaf/j+PRAxuwtCSmeSzNGqil3R+bw1VMtL0TXxAbOAh/S13/xi/fZ3/ze/+e3vEP7tf/Gb/+v/4T8/+BBBmOZTJTX+9vkiPlVW5zNlKfP+gvjLqBWHqdlvuJqeAbrmlornKHZRqOkZMl9Th08Wqygu2P3IdeK2cNezmy7HKwhCHv1GNTIL0eF6552Y0dlDviQ/6nT6XpQ2mdSJO+oWR+i1/EKMfLU6Kfc7dDpfp8+0Qd5BkRqTH5i3yszGXa8+eZC+4zuM4An9RjUUlpXJ5ujxhVGML4phZEm27GXYXyuyDo80N8i9D32mTYwvjCJPEOg3qqHfqEY0ZCvAx/QcJ57/1YQjhw/x7EMzZv68nGMtLcx8oMvMB7qMK8Xx/C9GslxKAhN5gsDRlgbqa6o43tzAiUNNHDvURH3tPnZv36JgTBroN6qR27unPnFjwHAfTz4PkMGE9B7c8R3mrmev6P/wG6PD7S59pk08NNgl+x/uuXeIjdUKGZnEREhSJSnStc+0YRaLdOudY6T3VloX0PsFK9HuM0gaBfLnEiMkrTwyMaRNTpOS2A+hHDFVSeEJmkM/rjTLno07vsPy30WH6x25pdyTemw5TiDVop+iGVatiES4AB8wKhq130AxKdwOnBKBSiyzimhu4mKpqfgfOIuvnVhA52+vRYizAXH+NkR4WOBvb4Cbubiz42SojLvZErytluJhpoaXxRICrEVWIdJZX1wOuoTa6+BtpkqIvQ4J3mas8Lci0t1QZh0i3Y0VEigjQl2MCLB/K9PxMNfA01wdb9PFhDtqE+2qR4jdUoJtNYhyEwvqfCyUCXPSJtnfjBBnbVxNFuBlqYyb6ULs9D7B1WQBvpaqipK5JXiaK+Nuvhhva1V87Zfga69GjO9yQl2WEmSvTISjGtEOasTYqxLvoE6ymxar/Q1Z6WdAso8uMe5ahDlrEOighq+dKj52qnhaLybETZsYfwM8bRYQ5aNNgMMigp2V8bWdj7fdwl9c7Pw9NQlWyJo8XdUQhAIcbRbJX7e1mq8AEMoIfwQ3x2WKQX/2xbOYt7trsx6/HKSW1n99wa3ExEJZcXu3AlicwsffhsQVgWSsiSJ7bQInTtfT1FRDanIcBXm5XL30LQ/77vPk8TCvZqYYHe7nyeNhpiZGeDo5xvPpcZ5Pj/N0cozJ8UdMjA0pZE2P32mDHh0alId+iSWY7Xd4MjYqD/6zmYzZDILUCTHY94CRwYdyP8T4yCPGRx7JDMP7ka4SeJCWJJ96/GiY4YF+Hj7oZai/T5ZGSUzDwwfdPBl7xFB/Lxe/+ZqOOzflnffnUxMy+3Lr+lUaD9bQ2lTPqeNHOH/ua86f+5qezrsiezPUR19PB3duX+fM2ZMIvnCwqQ6hB9LXrSUyOYnEzEw2V+8js7iIwBVxrNyYTVLuSjxCPDh99ghdXde5HfBE3HRLFK+hrUcOk1tYjEtg5NuuGFNEydN8sHXzpvnIF4yMTvBkfIKX0894OjbCk+FBfpx6wpsXU0wM9zL+qJ+hvi5+uHaR/l4xprWvu5Ouu7fp7brH06kn/Pj6FS9nnjE+MvyOR0aSsk2MDvNk7BHPJsd5NvaY8YeD9N+/z/BAPz//pNioU8Sx65kZoq6riaAEDp4urC3KJzw2Ev/QQMq3biYoPBhLOyvSszPIWZ/Lpq2babv4DSfOnGT33l0UbNzA0KNB2r49x5mvvqS4tAgHJ3tMzIwxMjdGbdlShFowtrPAztOZ8IRouQQ2KiGG4IgQ9tZUsaFYPGcXlBQSHBHC+o35hMaE8vH8OaRmJZO0Op6ACF9UtRdj4WCKnqkOxtbLUdZchGAImgZLWGasxaIl8wmND0FNR5llpjoIkWBobYRnsBfBsSGkZq8kKDKQtOw0cvNz8PTzoLC0gPyC9eyp2s2WLRXs3LmdmpoaDtTu5/ixVpoaD1K1dyc1tVXUHtxH7cF97KzaQdbaTIo3FREUHsj6jXl8f/MqR44d4mB9DXfaf6DlUAMhYYFoaKqxv7aKY18cJi4hmtRVyawrWIvQAwebDrAifQUJKfGY25kTnRTN2sK17K7ZTe9QL/e67zKXHrLz1pCzPpujJ49QWlHC3po9NB9pIjohipbjLaRnr2ZH9Q5yC8Td6tyCXNz93MREplB3QhOD2bhlA9GpEdh72hGWEEpAlD8+Yd6UbN9IWGIwSw3FQJvP1D9GWXehAjxI56dqxfplpPXi5QtYYqbCZ9qfIMyBBXqfo2GuOuv8J0qLwpL9SVoTTd6mLHbUVtLRfZe79+9QsbeUil2lVO4uIzo5jOLKDawvWUt++Xo2bMpn1bpVrFq3ivDkUDxC3BAuiDJhcxcjvCNc8Ax3wMbbBCuru5w+/ZAAmTWWnvd2tKyWsHJdEmGJgUTEBZC4IpKikrVs31lGY8t+apuryN+0Dgc/W8Wce1leCdnJFOwoFP9vZKlSLcrLlRCEauaofYTwIXyo9BFKeioIQht/W/ypHA8tl1ZKQQ6G4pwxZ+EiPpo/j6W6uoRGR1OxbSvbd+9iTU42sfFxxCYmsCprNVn5ueSXbSRz7RrCYyMJiw4nOiFG7G7JzqKpqYGvzn7JpfPfcvGbNr7+8jQ3Ll/m7q2bfPP1aepqq6iq3sWmis0EhIWha2aOjqklyyxtMHdyIz0vn1Nt33L1xg+0tX3NzWtX6O+8y68wERNvTx5yM56CZvkAOZpOEARxB0U63lIadt4HEb+y/u09cPFv/wtB6GeesibzlDX52+cSDXRZ8TykeKx+Pvh0nuK2wiwt3FR8vR1BeMNnKqoIwjX+a87HCrakR3x+fwChALptz5FWUMCg3hZxN1ux+ywNn/fcO3hg1iLvXEtL3NVWdEVYnaTX8hjdtufkqNH7dt/IO9ezB0+peTm3rJwhnTIemLe+w3R0OV6Rj5VM3I801onAYFEMY6or2bVrF1OfejA9x4GqqipFUlQDY8rJDBhW0W9UI8a8HjzAkE4ZQzploqxKu4TJz/yYnOvF07/b8OxDC2b+vJznfzHiyxPH+PLEMV7+UY2ZD3RpOnSAMeVkZj7QlSVZL/6kw5HmgzI7caSxltbGgxxtbaRR0U/Rb3xAARyq5DbvPtMmHmluYGjZJjHxKuCJDCYGdSveYRV6LY6I/hEFqLjr1SeCr4AnimK6bpmtkSJh73r2wnZRltRjfVo2qw8s3yOCNPeOd46/HTiFMAGDetuY4I9yb8SvdXdIAERAbJ+e7Z8QahXeBQ0Fu2WI7L9ow5BKYhGuIadRSSBCeq1z6Bc9EIchhxwMaRM9Fp0gjIpGbGFaTHrKJO+tkalAMWioKpYskxlFEMpxt1An0EGfQAd9fKy1cTdTQxDaCLDTIcBOBy8LNcIcdXFdvhB/yyXEuBngb6mGl4mS2BJtoU6Esz7BjnoE2OkQ7KhHhJsRsd7mxPlYEOttTqK/NeGuhgQ56BLsqEegvThc+9loEeaynBiP5QTYLMHHQoUQBy1iPJaLJXLW6ribKhHmoku4qx6R7gaEOOngaa6Ms+F8vC1ViXLTJ9bdiDhXQwKsNPAwWoi3uTLe5ovxtFhMgL06vjYqhLssJcFblyRvXeJclxLjqE68y1JWeC4jI8iQzGAj0oMNSfXVJ85dkzBHNYIdVAhyUsXfTgU/exV87JXwtluEj70SAc6qhHlqEu2nS6jbr/dCSMvJVglHOyUEoRx7m4XYWc5XXDxEJsHeevG732PJLx7D3EqZd0GDlJ8usRHVvGUgpJKkPMXFVcFwqIqbKcEfo6YAACAASURBVL5B1gjCTQ42beFgw3ZOnGzlQG01e/fsorpqF4daGujsuMP0xJhssJ0aH+Xnl8/4508v+fnlM55PPmZybJiJkUEmH48wPTEmeyYkzfyjh308etgnD5yTj0d4+uQxz6cmmJl+Ih8vsRSzy+lmm69nx7fOZjlmg5DZLdqzwcSPL2bkx5fK7CSG5MVTsWjv1fNnMvgZGx6ip7ODG1ev0HHnNk/GRnnz+hXjI4948XSaRw8HuPrdRepq9rO5tISvvzzNw977dLXf4vb1q3Tfu8NgXw8dd25y4/oVuns6+O7yeYW5NoNjp7/g0s3vKdpaTkp2BiW7t2Hl686qjXls3LEZK1dbhGro7b3DyOB9OUjhYW8XQg5s3rIT/4h40fPkCkYuQeIg8UcwtHKm5fhZ7t67z/jYYwYfdPPfM1P8c2Yafn7Bs7GH/PfLSabHhxl40MWZL09w4fw5RocGGBl8y8iIhuohRYrTj7yaecbTyXGeTY4zM/1Ekcg1JQOr19OTTD4aYurxCL1d93g8NszjiREES/iPP/8HgvCav82fgzAfLJytCUuMxD8yEJ8wP1ZkpRIRF0VEXBQp6SuJToxl9/69JKQmsa5wPQGhgazKTGP3vj0caDyIvYsDru4uOLk4Eh0bhYOrIws0lBByYKmhNl4hPmTlZRGdEMUd3xG2bq8gb30OB+v2U1q2kdLyIko2F+Pl78ma9WtYt3EdusbLcPVyJmV1MsERgRiY6KGmqcJ8lXni+VpJnEuW6Gsg+IKytgrB8aHYezrwufp8lpnp85nqfEwdLLBxtycqJZbA6GAKywtJWb2CpJWJ5K5bQ2JSLBmZqzh6pIXmpjq2bqngyOFmGpsOUlFZRuvhJrbtqCRnbRabKko5fLSFTRWlREaH4eXjzrYdlRw/cYT9tVV83XaGjq52Tp4+ztq8bJJTEjA1N+LO3Ztcu3GFmgPVlJYX8e2FcxRsXM+FK+fZUJhHbFIMZZWlfMAoccmxrF6TRlXtHg401rB5WzkNh+qwdrBiVeZKtu7ZyobSDcSuiOVAax2xyfFUN9RSvKWcDeVFrC3Kp6pxPxmFmcRnxhGXEU/Eigg27SpnfVk+admrKCwvICgykIRVsVTsLcfE3lAxKN9E20IqM32/RO7dzRENE8W5T96cfs1Cvbmzjilmsc5nRCQHkVe2hpLtGyjbWciZtlNcv/k9uUVrKN1RRE5RFgHRvpRsK6Z8ZxnFW4sorCigeGcRG7bksyI3Gf9YHxz8bNGxEDfdFup8jomjHhZuBghCHmrLP6ek5A5RqYEIQjEq+p8qzr2dBMb5sKO2ktzCdKITg/HwsSMtM57NWwvYvH0jOw9sIXZ15Cyg0Kl4/W8ITg0mpyIHyVP8scYchZLgFKIs9bjiul2AtCEkBhKJ7MSnygvRMtRnqYEuwnz4y5y/88n8z/ls0QIWLFbCxMKczJxs1q1fS1RMJLGx0SQkxJGQlMi64iKSM7OIXbkKJy8flDQ00TU0wc3bDxtHF8ort9F46Ahn285z99597rR38vW585w6eZaGxmb2VO2mbFMxjc0N1DXXk7AimaCwUARLsLS1YUNhPmfOnObihW+5df0q7T98z8TQAH33bs0CEb9HLNKSq7cVw7fQL4KCDxQDTOh7AOEPiAYyyVT9h/e+/v9r/QbBFz7+TJU589RmRcVKOrGz/OeHnyII/Sjr6PO23EMyotzkL3M/QxD6mbNwAX/9bK7iuUuU0QyCqah97zNtIKuomHWbNtPp9L1iqO2Wh/8emzPcDpwSgcSsnWtph1wy/0qFZR2ud2QD9oDhPtHY6zfGG37LfYeLZBQWU7xzD/ftzyt6DW6J3gjn62Lcq2LIbfcZ5IF5KwOG+xjRyGV8UQxTn3pQXV3NsHYRO3bsYFQtg6qqKvbt2yczIf3GB+gzqaO+vp4n80MY0ikjTxAY1i6irq6OEY1cJud6cfRIqyhj+qsJM39ezos/6fDq/13Eiz/pMPOBvuiL+JMOMx/o8uo/VTjaWs/hpgMcbqhheo4TXxyq59nfrHj1nyq8/KMahw4dZOYDfYa1i0RDuVah7OfotTjC6z8s4Mm8IPlzaahu9xmk0/k6w1qFMojocryi8FCco8fqJF2OV+RWazlxaVZB3+3AKbFVelp8ndJ9Umt1u88gIUmiR6TH+rTMCHmHRbwrNVJ4U7ocL4nmdtc7COXIYPL3zIhyownEodBVYsP6RR1zv3jsbLO2MK0wR3cilwZ2OV7hnkcXvtSKgKEdMb1lQnE7R5Q03A6cIpM8Aqkmlkrx/lBEbaSq9D85jSC0KwzUbUR4mhHpZSqftL0sNXCXWAc7HQLstPC2FEFCgPVSQu21iHLRI9ReixA7TTGy1VWPcCcDQp3FFe5qSJSHCXE+FsT7WsorysOEcFdDBCGPIAddfK018bESE5WCHHQIdtQmzEWXMBdd/GyW4GayCE9zZYIctAh21CbESYdQ52UEOWjhaa6Mi9ECfK3ViXY3IMHdmARXIwItluBhsBAvEyVxmSkRZKdBmJMm0R46JHjrk+CtS6yLBlEKRiLOWYN41yUkeWiywkubJC8tYt2WEumkRqijCiGOKgQ6qhDsok64hybhXlqEKFKX/N00CHDVINxjGaFu2u9cAB2sFrzzuYujCq5OqjjYLnrnfm9FcpO/tz4BPoZ4uGjzht/+ygW19r2P0pqdXf7+1069d9xxxX1tir+F45RV5iAIQ2zaXELBhnXkr8+luGgDx44eYqD3PlPjo4wNP2Sov5eRhw94OjHKy6dPmJka5+XkOK+fT/0CGEjyF8mELBWVjY8MMT0xJg+iks/i/e4HyecgsQ4ToyMycJDW9MQ4r54/483rV7+ImH2/p2J2e/WLp9MyEJGYjInREcaGhxgbHmJ0aJC+7vt0tt9hoLdH9ne8ev6M51OTdN1t59b1a9y+cZ3LF87zw/dX6b17h8cP+3k8/JDBB908uN9B+83rXPruWy5fuUBaeio5a7Mo2VxM0eYiWo63sL+5lpU5aaTkpuMTG45vQhQJa1YjHIfstRncu3eDJ2P94iZACjydGEVwhK3bdrE6pwCv8AQEV1ju4C8OE3+ERUuNyM4v58q1WzweHePHmaf898wUP08/5ueno4z1d/B8YogpRZxvT3cX/X298u+pt+seXXdv8/BBt+x/ePFsmp9/+pGff3zNq+dixO+r59Pv/P6ej48xPjjA9PgowwMPmHk+xfMX02jrayH5JH//p38XB3FDLZS0VEjNSWN3XRUewd5YONpQvqMS/4hgDCyM2Vu3n501eynfupmahgPYONpy4sxJrty4SnZeDnoGugjVYG1rhYevJ1rGyxB2w295g6WzNZEJkcQmxYjSpYpS1uflULQxn9KyjeSuW0NpeRGZuRlk5WWRmpmKi6cTgWH+rFmXSWxSNC6eTlg7WGLlaMmSZeoI2vCXuX9l0VIlNA21+PvCOSxZvhQNQ02EQDCwMUbTZBn/8dF/YeJogZOvKzGpcfiH+ZOVl0VYRDBxCdHkb1hL7YFqWg81cuH8OQ43N5C9Jp2169ZQsHE9e6t30dRSz76avRRsXM/uvTtYnbGSnLVZFJcWsjpjJUeOHaKkbCOnvvyC/bVVNLXUs6Ewj7z8XMo2FVNzoJq2b7+i5kA123duofbgPk6cOsaJU8dITkkgOjaCuIRo9Ax08Pb1IComnISUOFqPt5CZm87GsgJOfXWSNeuySMlIISoxisKKItYW5xG9Ip68kgIiV8Rh5+lMcFwENYfryC7JIX/bBva17scnwgcXP1eKthRz7MtjZOdnI6SIfRuRyRGEJgTg4GuDg78N2tYiiPhI+U/yeerDRX/kbZxqnkKqlMfHqn9GEEBJd+6sc5rUWF3JcmsdYlaGkbYumZTseIoq8rlx6xor1yRTuqOIrIJ0CirWU1CxnpyN2bj6uxAaH8La0rVs2JJPetFq/BP8MHYxEq/RfwBl/YW8NVAXY2C7FEFopq55H2pquxDBjxj56uBrQ+aGVaSvT6VsWwENrfvYs6+C/OI1hET54OJji5OvrWIOmKWSEY4jhIJtgI1idr7GfJ15CMIEGmZLMHGXun96EITtqJqo4BLqjGOIA8rLF4vz7u9BZ7ku8SsS2FW9m9379pCdl4OXvzfa+jq4ursQFBJIztpssrIzWZGaTFr6KuLjYwmLiiQ6OYWgmDi0jU35dLEKajp6KGvqoG9mSdLqTOqaD9N0+DhHTnxJ28UrVO2vIzImkZj4FeSuL6C0cjNhMRHkrM9lf10NaemrcPNwJXdtFl+cOMLxI838cO0S1y9foPvOTbpvX6fv3i1uXGxDEJkEsQRLqJ7FJsj9ENNvQcZcFElM74EAT4mRkN6o/xk0+FL7SxAh/I7//NMc8edK/grFY366UJ2P5qsgCJ3omlsrntM1xc9S1KT/ARYs0eAzFVXmKqvwuaqa4jVItNJlcbfasArhGuRvqpDN01L52+2AJ+8MrbL0RWHeHdHIpcvxCkPLNskRpdKut9TrIA26zAiUbN/Npqr9PNLcQJ9pkyzjkcrqpMShwziKu+uvBQgVZUSHDh1iVD2LJ58HkJeXJyc/VVdXyy3UD8xa6DeqYWJBBA8Ndonxs9pF5AkCQzpl1NfXMznXi1aFsfrpR3bvMBInjrYy8+fljCzJZubPyzl8rJGZD3RlKZMEIvIEMf615WA1zXX7aG0+wMyfl3Pf4SL9xgdEc/fyPaLHxKROBlpdjpd4YNbCsw/N6LU4wgOzFjpdflBIfW7RY3OGu57d9Jk20W98gAHDfXTbfiWzAWKvQzf9xgdkX0KnIMilfVJXhATcuhyvIBxGPl6K75VKAYUZEF5Lpufht4yF4ufd9ezmD0yLg/40GNKGI4f5Ha8xpE2Unf1OMdjPUTAHp0CVm5hyVgQPr3kH7LR7D9DhdpdOp+9FJuIUYjRsuYK+TAShWpQ0VRJLJbHc9ewlku1id8RcxS7axOyd7d24mC/Fy1bnbXO1owEhzoaEOBsS7LScMJflsgwpxEmfCGd9ErzNRIbASYcoFz1i3ZcT52FIoq8pEc7i90S4GckAItHfmuRAW1KC7Yn1NifGy4wINyMC7ZfhZ6NFoP0yghx0CbTXJtzVgGhPQ+J8TIh0N8DXWh03k0X4WqsT6W5AgN1SefnZLMHDbDFuJovwt9Ug1tOQFd7mrPA0I8RaEy9DCUAslqVQUW7LiPXSJdHHgEQfPRLctYh2En0IkTaLCbacR7jtIqKdVYl1VSfGVYNolyVEuKgT7qJOkJMqIa5LCPfQJtxLR05d8nFWw8dRlQgvPSI8dQl0Xsovh39xOTsrqHcFy2BhPNuM/e4unLeXPoKQh729+BzfZSGk4yUJUxvmdkr867hY0ZQnCHlo6X8q/6yQKAeSVgawIi2Uqn1bOVi3j9bDjRys28eunVtoPdTArZvf86C3k4EHXdzvuM2D+x1MjY/yjx9f8o8fX/LjzFNeP5/mxdNJXj2fln0DEhshlZQN9N6XS8tED8X4O10TUqnd7EQlScokSaOkIX9seEiWMkkdFO+DiPcjZCWWQ+qMmJ4Yf0dyNTzQL3stpOSmwb4HjI88kn0evPmZ0aFB2m/+QNfddjl29t7tWwx2d/F0bITRwX56OtrlToXvLn7Dwbr9ZOdmEhjsR2FpAbtrdhO7IpasDdmsL9tAQGwY0RmpmHs44RkayB+ZYF1+NtevXxTPJfXQ13mbx8MDTDweZ9/+g+QVbSK3qPJt0arSW0lDSlY+DYeO0tXVJYK7iUf88+UUr6dGmRx+wLPxYcYH+5mZfsL441H6+3qZfDzCzPQTxoYf0t3RTl93J0P9vTKQmHw8IjZev/mZ1y+eySDi1fNpXs885cenU0yNDDM9Psro0IAMIvSN9ZB2Sv/r4z8jzAElHVWUtFTwCvUlPCmKxdqqmNpZUrJ1EyfOfYmrnyclFWUUlhWxtiCPvbXVxCbFcenaZW533OHUV6dZtXolLm7OCD3g6OaEnoXY0TBPfSHCcXD2cmZFWjLxCdHcDnhCAWkEBviwY+cWVmesJGlFPKnpKUQnRZOSkUJccgwhkUFkrc0gZXUyMYlRBEcEEpcSi42zNZ+rzkNwBF0zPfwjA7D1tEd5mSoeIV7YetqjY66Pg68LQiTomOrhE+aHk48LC1QXYO1kTX7BOvbV7KWsvIi89Tnkrcvm7JmTHGttZktlOWXlov78i5NHaT7UQPOhBiq2lLM2L5t9NXvJzs1kTU4GxaWFtH37Fdt3buFgfQ11DbWER4Zw6HATXd332LFrK0ePt3L56kXWb1hLXEI0wjVoaW2ksbkODy9Xvjn/NW3ffkV65ircPJxJS09lVWYqR08e5vTXJzl0rJmK7ZsJiw5FSITiimLWFOQQEBVERFIUIXFhZBWsZU3hOuLSkglOCMcrwhv7AAcq928hY0MG4YkRhCdGUHWwip37drJr/05iU6LEWNdwdwLjfInNiMTKx0yxsVEvnr8+RLHZMYMg1KK6XJR8LjFe9N45rfy98912rFxNiEgOIiwxgLCEAFpanpNbDG6BjqwrzSF7YyZ76neyvWYL6XmrCY0PISIpHHtve6IzYghdFYprhCuS0XmZjTbaVpq8K7XKwyXIkpKSy6ip1StmyFMIwm6yNq5md902YldFkF+azb6GnZw4e4gv245S11JF2bYC4tIi0bdZppgrJSnTBYTfgrWPleLa8BoLN3N8Yr1xDnRSvL4ePlL9O4LQiambCZErI8gsySCrKJP49HjSc9NZV5BHfWMdV69d4dKV72hqaWRDYT7RsVEkJMWzOiONdQV5pGWtJj07g8zcLMIjw/APDcbY1g51/eUoaWqjoqOL6jI91PUMcPDwJjUrh21V+zl+9hwHGg+Rmr4GE0tb5MJmKU5WSfFRGGWZng4pK1dQ31DLodZGzp4+zvWrF7lx5SJd7Te5/l0bx1vqqNm5BeHtoD2bhXgPQEhpS6rijsrbWFhBlAw5SseP/h8BhDCNKOmQPndEBhEiyyE9liRR6kdEfT2KFyh97JfX/CVLEUJB29iEBUs0mKuswlsT6lkE4RqdztfFN2s34vAu7UjPig6dLSuSBs0+0yYxdUgtQy5Lu+9wUcEsXPkF6LjjO8w0fxDbpk3qGNIu4aHBLoa1i2Sg0uV4STYMS1Idbgq0trby9CM7zp07x5dffsnkXB927NhBaWkphYWFVFZWin4JlRQeL06UOyOezAtiSLtEjFpdul7ubBjWKqSpsZ7pj13erjkOPPvQguOHW3j6kZ3Y8aCxjkca6+S+h9bmAwpDtShl+uJQPceaD3K4oYaW+v001+3jybwgEUQo/BDD2kUMLdvEQ4NdTM71otv2HJ0uPzCmksI99w4xoUlRJie9hz02Z2j3HhDlYRZHRG+DQgomNV/f8R15G4Preoe7nmLqSbvPoCxdkt77HpszsrdFKrWTjNxdjlcQ3kDUihR+z4zou3D6Xja53/PoEjsc+sV4VglA1uIrypw8e0Vmoln8GxIqxRbsOfSjyk2KScGRw7I0TurAuOvZK0urZGajEhFM9PCWwZhB0Wz+9u9JymQW/6+kfOsLipP2BB7WOgjCbrxttAlzNSbC3ZRIDzOiPMWBP8bLTGYPQux1SAuxJ8nPjBAHLeI8DEnyMRW7H3xMSPC2IMrDRAYfCX5WpIY4sCrMiZWhjkR5mBDjZUaYy3LZpB3hZkS8ryVxPmbE+5rLUqVgR21CnZcR6ryMYEdtAu018bVWx8dKTV4eZovxMFtMgN1SYjyWk+xlRpKnKSHWmrgbLsLdeCHuxgvxMlMi1FGLcGctoj10SPJdTkqA6H9I9NAmzlGdSJvFBJp/RrDlPMLsFhHpqEyUszqRrkuIctMg0k2DEBd1Ap1U8bFXxs16Ic5W83GzXYS3kyoB7ksJdtXCz0Edd8t3L3Yujr+McXW0U8LWYh425p/jYrcYL1eNXwUAnoom61+j+NV15/Au63CcX7IQ74OTat7VG7/Gw9cM7wArIqN92VRRQEtrLdX7t1Famk9lZTHV1dvZu2c7PV3tdHfeoevubXo67zI2NMDLp5O8fvaM55PjvJ55Kq+Xz6ZkDf34yBCPHw3KTIQUDypp6yUwITEEEoCQSuMkxkDyQMw2aktpSxLzIIGI2TGzkuFbkjX9+GJGZiLGhofk6FjJtzE1/lj2TIwND8npUj+9fMGb16/o6exgoLeHkcGHdLbfYai/TwQbgwPMTDxm5GEfD7ruMfl4hOdTE9y6eY2W5nqKSwoIiwjmt7xh7YZcQiKDEToheXUyW/ftIjk3E2sfNzxC/QiICmLbzgrxWlkJj/o6eDE5SvsP3/N4dIyL311lz/56jn51nrXlO0SPoR4IGqCsZ0H5ngPsqjlI3+CQyDI8fMB/v5zmp6cT/OPFND8/n+bRwAMeDw0x1D/AlUuX6eu+z9Mnj5lUyJG6O9rp7+mir7uT/p4uGfy9+fknfnr1QmYgXj2f5qeXz+H1S56PjzE59oix4Yc8e/qE5y+msXWyYc7CT1i0dDGC8BqhGpZZGOAa4IF3mB/+UUGEJUZiy3G0jfRISFtB9Ip4DM2NOfvt16wv2sCFq9/R3d/Do/ERvr10nqraaso3l+Hs6oRQC9YONiwz1eNj5c9Q1lFDz9wAO1c7MnMzCIsIJjMrDW8vNwKDfGluqadiS7lcqrZqzSoKywtJz07D08+diNgwklYmkJq+gpDIIFIzU3D1cUHXTI8l+hpYu9rgE+ZLdlEuRnYmrF6fgX90IGbOViRkriAkPhwlLRWsXW0xc7BAz0QPzwBPrB2sKNtUzK7d26irr6Fq707u3L7BlyeOsWf3dkrLNlJ7cB/bdlRysL6GxuY6IqPDKNi4npbWRiq3bhJfy5rVHDl2iL3Vu1i/YS0nTh0jdVUyfgHeHD3eSuuRZrZs28wXJ4+StCKefTV7qdhSTnrmKn7+79d8c/5rsrLTqd6/h/MX20RGZs1qLO3MSctaSW5+Ntv3bGXH3u1k5mbg7OVM3aE6vEN9MXe0xNXfnZC4MNaV5hOeFIW9lwveYX5ErYrGzseWtaVr2bp/K0fOHCVhdSLJq5PZsnsLVQf3krQ6npCYQKxcTUnIjCExK0Yhab/MQp1PFMP6cfHc5AvMFxQz3dvznqaZMr8ufapGECrxDnPFxd+OuuZaWlpm0LfQJjwpiE27S0nMiCMhPZbkrASCY4PwDPYgIimc8ORQvKI9cY1wQRBeY+Ckj3AN9Oy1FUzJNaTNGlNnHQShnJKSywTGehCR6sPuxnJsvSzJKFhFxd5SYldFkJaTRNb6lWRvSKNydwkHWvZSWVVGTFqEYra8oJhPRTbCxMmYlJxkUnJSuOM3RuGWQkp2FOER4oGK7mKEWFiyXA0LFwvu+I7gF+XHurJcjn59lHNXvubcN2dpa/uab79to/XIIcrLS8ldl8O69WvJXZdDVnYmRSUbKa0oIz07g9T0lUTGRWFpZ4WNkwOLlmqyWHsZeuaWLDM1R5gD6noGWDm5YuPijn94FB4BwRiaWfE2BUpkaxYoq/G3Tz9m7sLPUV6igq2THRsK8zn15UkuX7nAxQttXL7Yxv2O23Tfu037D99z7tRRqndUUL1tswQipLY8KXpKgUh+J0ko3oi356PQg4/OMle/UbyZo+8as//V0lMc0zz7428QfvM7xc+/rHguE4rb/QjCEDauXrx9rrPLOYbQs7ASB64/ijs5cxYu4hOlxbPAyDTdtucQDGHAsEqWyrwvl+m2/UpkEU4JMiCQDLM91qfpdL7OffvzCiPwJcVuuSjFGTAUvQrvA5Jey2PyINnuMyibs6UhUzpuVC2D6TlO/Pjvn3Hy5EkeKyUw+ZkfIxq5bNu2jaKiordMhBThuiDineSmybk+PJkXJAIIbfH45qYGJud6MfWJG9NznJj6xI0jLY08+5sVo+pZIpBYks0jjXU8+9CC538x4unfbXj6kZ0INpob+KKlkS9aGjne3MCxpnpaGw/y/K8mVO3dwdCyTUx/7CJ6MZZtos+kTpHKdEns0rA6KRf1ifGtd+To1y7HK3S6/PCOEVoyrkuGahFE3JLjcTudr6PBNbk/4oF5K/ftvhHBheLYex5dor/E+jRCijjsC2eRH19M47qF4An37c/zIUNyV8ftwClCosIUZulh+W9gtoFbGEI0+r+G0Ah/bgeKzdee1KPKTZmlEiKRQY703CXmo8P1ljhknBXBhPBGZDB+z4zYH3ETBcOn6GoRJhCEw9gba+Bjb0CwswlBTkaEOBsT6WGBn70u/g56hDgbEu5mQribCaEuRrJEycdqCakhdqQEWBPhrE+irykpgZZiK7WvKdnRHiQF2BDuakiYy3LifS1JDXEgNcSBpAAbQpz0ifIwIcLNiCAHXUKc9InzsSApwIY4HzPCXQ0ItNcUi+Os1Qlx0iHcVY9Ae008zZXxsxGbqb0sVOSP0v3hzqLRO8bZgECLJbjoz8dl+TycDT7H2WgefrbqBNioEu6ylCTf5aSFmJIVakZagCEr3EUgEWq1iFCrRYRYLyLURokwe2XCnFQJd1InzFmdCA9NgpzV8LJVwsn8c+xMP8XJch4eTmoEuGvhar4AV/MFOFsswMV6EYJQIMuUZi97m7cGbB7/Jy52i2Hq3zFd/suI2F9fsw2Hh//FMbsRQePs6Ffp9inFBVgCHO04uhmIjJUGbNqST+X2QjZV5LN1exENTdWcaztFT/c9ens6uHb5IoebGzh+uJW7t27yZEwc8iWNvCRxkbTyT8YeyYyExEpI0pnxkSGeTY4rGIx341hnr9lxsJKJWmqsnl1Q9z+BiNkMxfTEuFxiJ6U8TY0/lkHM8EA/Q/19TD4ee+exXj57OquZeoKOO7cZHRrk5bOnPB5+yKtnU7x8OsmUoj9jbPghvT2ddN+/xxlF9GZaeip5hesQEM8n6bnpVO7Z5DKd2QAAIABJREFUTnbRBsJSEgiMCSMqMYqDdfsQCoDXAo/6uhjt70WIheOHW2k9fBRhDly8cZfGk+dEb4Sl+Pubp2NCwba97GtspffhMN3d3Qw+fMCzJ2O8mpqAf/zMP1+9YORhH/337/PgfjdXLn7HV6dPcV/h5ei6e5vO9lt0d7TT03lX9kg8GXvEj69e8tOrF3LMr8giPePNzDOx0G7skeiRePWcH39+SUCoP8raqny86FNFkewb8shE20QXv8hA1pcXULpjE94h/ngF+5FfXMCXbWeJToylrqWBDcUF3Olsp+3iN9y8e4uvzp2lsbmB6v1V+AX4IniCm7c7euYGCEqgaaiNgaUhlg6WpGWtIiwimOzcTFanpxIRGUJBYR6bKkopqywlIyedtKxVxCbFkFe4lju+I7h6ORO/IpbU9BV4+rkTFhuKoAf6FgZ8pvK5OG+8huiVsehbLcfZ35Vl5nqo6WngHxVEdGocrgEe5AkCqdmriE+NZ33xesoqS9lYVsjO3ds49sVhstas5sTJo3zTdpYtleVUVJaxNi+b/bVV7NqzndYjzZRvLiE+MYY9VTvZtWc7K9NW4OLmSM2Bahqb68hcs5ri0kLqGmppPdLM9p1bqNy6iSPHDrFVENi5exu+/l58de5Lag/uo/9hLzFxkazJyeAf/Mz2nVs4feYEwnGobaghaWUi9i52HDrWwjfftSH0wNnzZ6k6WEViehLHv/6Cgs2F2HnY4xbkQXp+Jqk5aYQlRZBekEHkyghSclKISo2i6YtmDp9sZcfe7aRlrcI3yJuQmEBSMpOwcTfH2MEAQRhlmZUGbxugJY9XPYIeaFuoIqUevU1u+nXmVvzaKdyCHVmVm8K1m9+jvwUEoROPUBciU8LZuLWArMIMnPwcsHa3JnlNMun56QQnBpGUl4hPkjeiR+EmqiaLWe6sh42fheKcWY6GuRLalsq4hdnQdukMtUd20XSmmnM/HKdkVzFba7eQkpOMa6Az0akRVFZtIqcoi7yyXJx87RXXYQk4XFA87iiL9BcTsyqGoi0bOdB6kAs3znPlzlWqGvaSnpdBYUUBFXsqydmYTWHFRkq2FZNdmMPO2h1c/OE7vr99lQsX27jbfpv7XR2cPn2SzZvKKC7eSGXlZsrLS9m5ewfbdmyleFMJKatFD5KdiwPzlReyWHMJ2sZG2Hp6stTIiL98/rnIKnwAbz3NUg9FpzizK9gHLb3lGJiaYm5thaefF1nZmRw9foS7He1cu/E9Fy620X7nB7ru3WKwv5t7t67z5RdH+OJQPc0HqvjqxGEE8UGlCFRh1nDeKd6OlSiOmbcxr2cRfRACyAbnP6AwzbwHGtrfu2/2MVL7tfAbEVz8fjagkdgG0ZthaGGn8Er0y+DC1MEFQZjBzNEVXTMLBKEfJU0tFizR4C2jcRxB6OeBWQsPDXbJMZ9Ssdxdz16EGfGCwM235WWS8Vky90qRo2IR2i15IJW6JfpMm+hwvcMdvzG6bc/JRmJJWtPp9L3c2CxFybZ7D4gGX/9xJud6yQlJk3N9xFbpeUEUFxdTUlJCWVkZW7duJU8QxGQihYn54MGDNDY2MqxdxORcL0bVMkQAoVUol8A90lhH66Fmpj71YOoTN559aMGoepZ4jIKFOHKoged/NRE/X7peZjae/t2GF/+lRcuB/bTW1fL8ryYcbayjtfEgIxq5vPjfS2WPxYv/0qLPtEHuyHhg3ip7Hnotj8mN4BLwkt7He+4d4vtjfZp+4wN0236l8I/ckdOcJG/D7PSlDre7cFYQQYnC9yCxGL/jNUI5/JEJmBAQalFInJpk9uENvyWU3TITIT1GNYGi5+KsQExsxFuz9QwIFxSgJA2ENmBaQECMiv0DIliVEsDueXTJxut2n8F3/u46nb4XAcM0CKNivKstx0UmJuCJ2CEhFdgJ03g5mOBipY+7pdhXEOpqQairGdGe1qwIdibQ0ZAg5+WEu5kQ421JjLclUZ7mRHuaEudjgZfFEuJ9zVkZZEuCtxnJ/uasCrFhVZA1qYE2rF8RQFq4M9GepoS7GhLrbU5SgA0JflZEe5oS5KBLpLsx8b6WJPhZkeBnRbyvJZHuxgQ56Ch8EVqEOOkQaK9JgN1SAu015dsBdkvxsVKTQYaPlZoMKAJslhBqr0Oksz5BNpp4mijjaaqEi9ECXIzn42erjrf5IkIc1Un0MSAj1IysUDPSA4xY5a1HiocOMY7qRDqoEmGvQpi9MuEOKoQ4KBNotxhf20WEe2gS4q5BgLM6nnaLcbFegJPlPJxsFuFup4y57t9wsVyIj/MS3B2lxJB/vdwcVXH9F2VzdlZKv3J/5XsX0f8JXMxeElioVlysJQBRq7gwS/05NxGEUwSEOpKZG0dx2RoKNmZSc2A7Xd03uXnzMp0dt7ly+QJNdbXU1x7g0vkLPLjfTV93jyI6dUw2V0tD5tT4KBOjw3LCkRQTOjzwgMePBnk+NcFPL5/z86uX/PzqpSxNmg0mpifG5YjXidERuZxuNoD4P8mZ3gcQks9CioaVuiqmJ8ZlWdPM9JRcUjc6NMhPL1/IZXVjw0P093QzOjQoPsbEGM+ePGb80SCPhx/K5WwD/T08Hhvm2fNJTp46xqHDTZz75ix5+bnk5udwsOkApdvLqdi7kw63u9hynIjYcBqbDlBXW8XRljoG7rfTfecm35w9zZr01eK5QwlOt33HodPnCEleLTLyerDYyBL3iHjWbaqkcFMFX5w+xcBAnzjYP5+Gf77hzcwzxoeHud9+jwddvdy7fYe2s2fobL/FQO99ejrv0tt1j57Ou9y/d4cH9zsYGexnYnSYlzPP+PnH1zyfmpA9MK+eT/N6epJnj0d5OjHG65mnvJiZ5unzSQJC/ZmvvpAPPvmLKDUSxM3EhUsXo2exHAdvZxLSk3H2ccfB04Xte3fSNzxA/aFGKollb00VR04cpXLHFo6cOMrFSxf4J/+gq7uT9MzVqKurEh4Zhqm9OUItqOiooaytiuALfsG+BIX4k5WdTlNzHVu2bmJTRSmNzXWc+uok5VvKKCoXm6HLKktYlZmKp587KzNSWJmRgneAJ16Bntg4WyN8CBfQQ9dMDyMbY2w87LB0tWbJ8qUIaaCso4aangbBcWEExYayMieNrA3ZrMxaSVp2GqnpKYTHhJGeuYojxw7R3FLP9RtXuPTdtzQ117GpopSSso2syclgT9VOvjn/NVX7dsueiN17d7CxeAOJyXHk5eeyY9dWCovy2b5zC5sry7h67RK6+tokJMVy9uvT7Ni1lfs9HVy7cYWLl75l157txMRFUlK2kcKifIpLC9lcWUZ0bATCbliVuZIrNy4TFB6Iu48bG4rz2bxtE1duXqHhcANbqrby9eVzrCvJI25VPJ6h3oQkhOEZ6k1UahQpa1fgEeZOzKoYYlfGsL44j+q6Kmobaigo2UBh6QbWFqwhMNIPryBnDKx03pYRCs18rPpn5ml+hIaJElaeRjgGWMrnOxFMiOewpaaLWWq6WHEuO8vssjc9Ky0iU0O5+sMV6lpqRcZf6MHB14aEjDhCE4Pxi/IhsyCdrMIsIlMicfBxwCfKG0EPNKyXoLR8gRhWotgQt/U3x9hVD4cgC8w9DQhO9mR7fSkPx3q53XeFE981saOhlKhVkYQkBeMb6U1mQTol2zdSWJkvbow7SnNnmwI8TCBtZquZLCEpN4U9dXtpOtzAd99foOtBB8OPB7l17wdu3r1Bz8B9Ll27SPORRnotjvDNd+c4f/kb2rtu093fxfmLbVy5/B23b1yn/eYPfPPVWVqaGzl+7AinT52gsbGehqZ6CosKWJWZRkxSHCFRYVg42jB38XzmL1HBzssDY3t79Cwt0TIxeZv09DsUvycpiAgWqmtgaGmNf3gka9blszo7m5179/DtpfPc67zLD7ducLejnf7+B/R0d3D71nVu3bjy/1H2nlFR5fm+977P3PvMWnfWunPX02vdPmd6numZ6TZiBBUzKqHIqcg5IyAgoIAZwYyCGRSVnARBQQXFgIqigCJBkJwzgrHtbvucz/Ni195iT88553nxX1RRuzZVFFT9vv9v4kX9Uyrv36HwYhaP75VRXXGHuqoKBNnH8JXEOrxTfShVq35ZbeIDUEio5pO4gzpD+sWqIl7/qyZqKdlphuqrQsVE/Lf/PgVEfFKBCJXv4WumXJckTiqGROhC11SJIAyhbWqOICDGvn6N6kO2GCni9Vu65JjRuITT8i5xMq684w//ACBeWDfRbFHDwOJ99C85QJv+dVqMy+Ud63qnYXmXXNK/y9IaVYJTz6qzNFvUiLGfkonYuFw+p7Rr/u5fVsuRra++c2BshheDGlGcOXOGNkEQW7GXH+fcuXOkp6czNtOH7Oxs0fegYiwGFu0RU5E0D8vFd1NZiTff6DGovpOigjze/usamX2QWAdpSZKoqf6IoQVbRZ9EdgaXc0RTddGlXK4W5vHD/zOPPs3D4s/4s76qjK+I7tXn6NAtoFM75wtA0Wp0SxXvKoIhyVAtgaw2w5uyEbvRtlUGXfVOw9Q5j8rgo0lZT4wgwHyBdBzl10V6DRvtOtGmjKDICHpXnGTj1i10rc1A8EWOdSVYLJerdxomgv3UOw3jSwLf0Ee94yAUis9/Y8gGQBDbxC2fiUxCuig3CgjylaNZNagWTdMxIMQjAgYV2JQfn0pCJyUxfUMfwl3RY6FGA3/gnRj5agRKk7W425uy0ccJDztjBCEGVwsdPJV6uJlr42Gpi7+DEevt9PG1VeDvYEiQiykbHA0QhBP42uiwwVGBu9kK/Gy1CXM3ItTNkA2269joqEeEhwmhzvps87Nms6cZQU76shRqg4OenM7ka70WX+u1bHDQI8TViGBnA3ys1uBiLNLDriaa+FitZL3NatxMl+BosBAX40WymdrDfCnORho4GizE2UgDZyMN7PTmYa2thrW2Gk4KdbxUfRUO+uo46C/ASkcNi7UzcDBcgL3+HLwsNAh2WMVmlZwpzG45m+2WE+GwklDbZWy0XUqwjSZBtpoE2S7F11IDV+M52Cqm42w6Hyez+TiaLMDacA7mipkY6U7DUOd7jHSnoVj9LVZGc3C01EBpMhfFur//p0BCWlOPNTWag5H+1LhYacctHlPllwlQemZSyZIkhSrmt30R8b/6KrEYqve3BBB3xdIRzMA/1IGYA6HEHNjE6bOxPHxSxv0HZVRVP6Sq+hEP7t/h3t1yqh4/oaGukabGFyrvQi8jA72Mq3ajpeSlcZXEZXSwj7GhfkYGemVpk1hU90ouiZOSkqQuB8lALfU5DPR0MzLQL0fGSmDhPzNWT42WlUzakql6KmsxFVBMLa0bGxrkx/fv+PmHD7LcaWSgn87WFrraWnn7apTRgV7amhroePlClmoNDvTQ39dFW3szLa0iI1F2u5T6xlpKblzl7r1bPG9+TurFbIK3hqNJJWHEcr3kCvfu3ODp4/s0P69isLONlw3POXv6FEqlkqDQzZTevkfxrXtEHzstyj4UIHjCKnMrPEM3I9yFPYcO0dPXzdBgP28nXsEvv/BhcpKf3n2g82UrPW1dDPX00dnaIpfHSX4ICVB0t7fIr+ubiTF++fQzH1Q+GEnW9PPb17wfH2ViZJD3r18xOjLA8OgAPgHeLFyhwZ+n/4W5Sxfw9fffIAiwUqHFkrXLUF+1GLcAT/bFHyIkIgwHNyeeNT7nelkJ/sEBnDp7mnOp57n3oJxnz5/S1tHKDz9+oK6ulqionRgbG+IXsB4rRysEBczSUBMZD21Yq78WRzcHhDZIOp/I+eSzXEhJIisnneJrlzlwaC9R0TsICQti975dHD0Vh5O7AyHhwfgF+eLu44qlvQXahutYpr0cIRiWrNHEzN4cOy8HXAPcMbA2wjXAHb+wAPQtDXHz92C5zkq8N3jjt9GPDWEbCN8RTsyBaHZEb2fbjkhS0s5z+84NSm9cJS39AgWFF0lJO8+WbeEcjjvI3v3RnE8+y7WSIjKz09iyLZyCy3mkZSRzMHYfbh7ObI4IJS0jmdKb14g9coAzFxLpG+6l8GoBBcWXeFT9kJbOl8QciCb+ZBw/8xPnUpM4l5rE0VPxKIz1yMrL5PCxWGKPHqLwagE5l7Lx8vPkzIVEtkVtZe+hPcQciuZqWTGxpw5TeOMy1+5e5Ux6Ig4+DoTuDGX9pvUEbQ0i+uhuQnZtFOVMySeJ2r+LwE0b2BASQOL5BCJ3hHP9VhG3Km6QmnsWK1czLFyMWawzH/v1Shz9rbH2MsMpwIbwvRvZeSQS702uOPhZEbzTD0N7HZQeJtj5WmLsqIf62jl8O+9f+dwrUcY6s1UkpJzgaX0NVu7maBkvR9tcC/cgZ7xDPDG2M2StiRa2ntYYWBtg722P0lWJvo0CY1cDhO9glcVSrP3MsVpvhtNGW7zCXbDyMUXPbg2OgdZEH4/k4Jld3K4oJTp+K1sOBhN9PBLfzT4o3S3xCvVkd3wUUYd34rbBhUVr1NHUXqx6f33A56TQZlaZribiQCRlT25R2/iUp7VVdHa3UVtXw+BwH5Nvxvnw8S1Pqh9xpbiAnIuZlN68RlVNJdVPH/O8/ik1z55QUlrMnZs3KMjJISctjbzMTPJzsrlyuYBrV4vIz7/IydMn8N/gh1+QP5u2huMb6IeemSFzlyxkydpVrDM1ZrmeDkFbIwnZsY2Zi9QRfgdrjQxVc7XUit2HvYc7e+OOcOT0KUpu36azv5+2rk7qGp5TVfOE6qdV1NRU8fjxIyof3efJ4woelJfx+GE5D8rLKL6cR1NdNY21T2iqq0YQhDIVUhlS/ZLapizVL0xTGuKHVMP/pOr4/4IH4rdW868Zi/8LQfjvKqZhTDX0V6vAgvSYyhCEZtYZmE1BV10YWTkisw62YGxrj8LSSvXYChEptiEETWSJygublxw5fYrte/dQ5zpBPMGf5UtOwzK70GxeJZfStelfl3fDmy2ffVEYN1W+1GxRI5qmVcbeOtcJcWde77IIQJT1Yo/EuiwabVtptG3l3b+s5sNXCxhV28D4dDdefedAn+ZhOnTyZbDRp3lYZgcyMjIYm+FFXl6eyFp850C/5qEvgMOARrR4n6VxqrI5c2IEgdd/MaZ/yQHe/FlfPE7lnxhYtIfJv1pSeDGL/iUHePuva3jzZ33efKMjS55G5gTz/v8s5Wp+LlfycyguuMjVwjyKC/MZWridvMIC0rOzaNe7zJtv9OT42W6tFNoMSmVJWJtBKWMzvOhbGicbspuUz7+QJEmyI6mcr8G+W/RWqCJdm6waaTGtgBgBfAWalM/lgjvJlzCDZnFHvwzoE1BQAp8EKtEkHUcRSDgOErRpE4wJMrs01RS9jRjx7x3oX3KAffujZf9FnesEQi2QILCNGPz9fNlPBB/5PUN8zVeM8Ts+EYtYUBXBfoRJsaxOk0oUlOBKMmYUIhSKySRa3CWYeFxJRpiEDV72CEpUIMIUJ3MdPK0N8bY1xs1cGxcTbdwtdPC11cfLSgcvKx28rcWCM1u9RdjoauBouJQNDqLnQZQoGcuN1aHO+mywFf0OgY4Kgp0NCHLSlwFEsLMBYe4mBDsbyHKmAHtd1tusU8W8luBhvhwfq9WyfMlObx52evNwNVmMm+kSnAzV8bJcjqvJYpyNNGR2wk5PLJkzXz0ds1UzsFcsxF6xEGvdeVjrzsFMazqGy/+K5bqZOBsvwNtqCcEOqwhxWEGg1WICLRcRZrOUSMdVRLhoEeGiRaT7WrZ4rCPcfR2BDstxM5+PrWI6Sp1pWOh8j8m679HX+iuCEIPO6r+gWPs3DHW+R2koNlGbGczCUHcaCp3v0NMTS+hWrPjX/wRIqAZ/R8RdZiEGpeU/N2h/ljGJZmlT2+Wq99T/TOYkmbGzf+O2BMSdshNIGuBde4I4ejKGzNyzVD65w/0HZVQ8vEt1TSXPnlbztLqGxvoX9HR1q7wFXyYwSSBC6hSYGB3i9fiInPYkAYnx4QF5KJf6HAZ6uunpaGegp5uxoUE5lnWq/Giqafo/i3idKpWSmq6lFu2pJXmS9OnnHz7w8d1bGaRIPor3ryfp7exgZKCf968n6Wh5KT73rnZeDQ8wOtDLQHeH3J8w8WqEN6/H6evtpLOrlbr6p9y6Xcrd8jLuPbjD4HAf9yvvkX05DxdfDxSUsHV7BFVPKhjo7eD12AD11Q9pelbNk4pyqisfsWnTJlxc3blaWkZWwRVcAzeK3iczmLVaGyMXD/wit6FvZUXEjh0Mjo5QX19Pd1eHCK4mJuDfYHxwmNH+YX54/ZaJ0REGejppqq+VC/aG+rplM/wrlURrcmyYn3/8yC+ffubHD2/lmNd/+/COd2MiEzM5NszQYC+v375i974orF1tWaG7ir/M+hv/72xxCV+D5rrlWLvZoWOqh1ACwZtDsLBVEnvsCK/eTnA84QQunq5cLMyjznWC6qdVvH47SW5eDg323Zw8eZxjx+Lx9PbAJ9AHXTOFuDHzLegY6bBSeyWuXi74B/tx7PRRUtLOM6gRRVpGMm361+XNpC3bwvFc786JxGMo7Sxw83bByt4SVy9n9M0UCNUieBB+p9qd9YWN20Nx8XfDPdCT4G0hbInZxq6Du/HZuB4LRyXmtuYcPnEYT39Pog9Gk5Rylojt4RyM3UdWTjrnzieSkHiCgsKLXLt+hYv52SScOUlGVipnzyVwJuk0xdcuU1VTyf6DezideILSm9fYGBrIgUN7OZ14gsamOvbuj+bchTPUNj7j6Kl4nr+opbm9ifrmOlKzUtgZs4Oovbu4efcGB+MOkJKZTEHxJdJz0jiReJyM3HR2xuzA3ceNw8dicfZwIjB0A2ZWpgixUHyziMFXAzx4WkFQZCAxR6I5knAYjyAPtu3fhk+oDwERfniHeZGUfYY9cTEEbwkiYmc4W3dvwcbRmrgTR4g9epAbd69Reucq22I2EREdSlLWKU6kHOZgYgxZ11LYenATDn5W+Ia7E753I77h7nhvciUqfiuB230J3b0B942OCEIDC9eoscJwsWrmK0Fday6mjgbijn1RDquNlrHKcCmWrqaE7AzE2l3J4rUaGNkasCkqlNWGq9Gz1MPF3wX3YDcUDjoIxaBppI61nzkW3sYIQhlm7gasNF2CkA3mHoY4BVih9DTg8OExXAJsMLRfhyCUYe5ihtLdko07g7HzscXR1x57b1uUrhaq+bIaQahm3sq5zFg8HS2T1cSeOcS1B1cprSjl1p0bXCrIpbmpnpctjbx5Pc7QcB8f3r+m8vEDSq4XUfn4AV2drbxsaaS0pJis7DQKLuVSXFRAbno6CXHxpCQkcvd6CQ/v3uXGtatcyr9IdnYmO3dux97RjtCIMA4dPYx/WBCrFeuYvXg+KxVr+X6+Gj6hQVy4mEPozq1yUIPm2jVorF7OLA11/jprOoIRmNvbsDfuCNmX8nhSW8uLlpeyfKnhRT1dPZ20tr7k2bMaHlaUc6ushKtX8rlWdInC/GwSTx2l6FI2BbnpPCy/ifAZLLQhyoT6+OxLaPhcHvd7VO7tIT5Ln35jaYjSjP8QRMRPBREfp9AtY3yOdpWASh+SP8PYyhZjpT2uPhsQfg8efiEIwkesXbxFaZMC9JW2KqnVpApA5CEIJQixyP6GF9ZN7D9y5IuBcaoUpsmqUdb0txiX0664SqvRHZWUqZ52RREN9t0wQ4BCQW6cloCICA7aZaDRrrhKt9YF2gxKaTW6I7c4N1k18sLmJT/+r+959b0Tk3+1FAHEsqPyYJ+cnCxLjoYWbmd0tr/oh5jhxfg0FxlgvPreiby8PPn6VOARIwiiJ+KvlvRpHmbib1a8+s5O9DN8ay4zGAOL9/HqOwcm/m7D678Y06d5mMlvTXn7r2t49y+rGZ4bQtGli1zJz+VyXg6X83IounSRH//X96KvQtUN0bMykZSMdLq1LogldNo5dGpfpM3wpmi4tqihZ9VZurVSZCAx1RfRszKRznVZDC3cLkqh9C6LSUuKItHUblohMgLmVbw0eySWAjr202xRI7JBqpjXRrtO3P39qERTBop1rhPMp5b9RLCCB/yOTzIoaFcUyV6XqW3X5AnQLIBCjJT9yO9pMyjlhXUT9Y79qNFAMq5kY4st2TJYFN5Bh06+aLhGDU+SqEaDdBzZRgwKStgc7InwSfU/MyaW19mSTQT7iQzxpY9v2B7mzyZ/NwI97QlwsSaYePydrfC0NsTVQh93pT7W+kuxMxKZI6XeYkxWzcVohRqCEIuNrgbu5qvZGWhPgL0uAfa6BDoqcDJcQqCjLlt8LWQGQmqo9rFag6/1WrwsV8ssRrCzAcHOBnharJLN1Z4Wq/C3WyfLmdxMlyAIMTgaLJTlTA76C2RmwtlIAxudOVhrq8neCKt1s7FcMxszrZmYac3EfM0szNfMwHTNdJS6s3EyVsfTcgmelovwt15KiMMKIl3XyHKmEKslBNssJdRxJZucVxPisAI/q8V4WSzE03IRPtaaOJkswN5oHkr92ZjqTsdQezr6a0WQoFj3PYY638ushJHedAz0pskgYp32l34Hc5PPnRBKEzF1yczw8/dMDH9LzvRba2p8azGa66TmbJFxWKn4xwI8ESxIjEQS4k5eHoJwgpWKaarbu8T37xmwP34r+cWpPG98RG19JddKr9DW8ZI7d26RnZ3JgwcPaH3ZwvjwkNwJ8Xp8RDZYS5KXob5u+fpQXzdjQ/1Mjg3LrERtdRWNz2vloVxqkx4Z6JeHfQk0SIP91G6JH96+kSVRko/hh7dvZN/E1BZsCUBIsa8Sa/HrFCdJyvThzWv+7acf5bI6CbBIUbDd7W2MDPTS1faS1qYGejvbZPP42FA/oyMDDPR3I1RCT3c7TS/qeF5bTV39U5qa62luaSQ1O51de3cTEr6RI/GHuH7tMrU1lbQ0PqeruZGu5kaeVJRTW13Fg/vlCJqwPWrgu3ejAAAgAElEQVQ3xxMTOZORhUvIZpaaW7FaaYO2tS2mLi64bdhAcGQEyelpNDQ00NbSCv8Ov/z4E58+/gj/DiN9A4wPDjPY2yOnMUn+lb6udjHWVwUMx4cHVJ0e4/z800dVUtNbPr57w0/v3/Hph/f88vOPvH8zyfjYEBOvx3DxdMbN3wNLJyvmLl3ANzO/5U8z/iJ+bv8RlqxdRmBEML6BfpxIPMm+2P0cOHKQe4/uk56TwVrtNcQfi+PmrRvkF+QxNjZCd3cnVU8qOXhgH9euFrFnTzQpmcn4BvmKsuZvwNDCkJXaKxG0wSvAi7hTcWTnZxF34ghHT8WTnZtBRlYqndoXOXr8CJu3hpGWncKR47GEb9tExPbN6BisE+XTqmLQafOnI9gClQJqmnNx2+CBvbcjOw7uYt9RMXI8+mA0++P2s+/IPsK2hnG34g6J5xPYvS+KkPCNHIo/yKH4g+w7EEPhlXyulxaTePYUpxNPEB4Zxpmk02KPRdxBKh7d437FXS4XXeL4yXguFV7kVMJxoqJ3cCrhOKcSjnOj7DpnzyWQfyWPR08fkV2QTfzpeO4+uotXgBdKByVCPKwzWMf2mO3UNNRQereUkjslJKUlsWvfLuxc7Qjftpn1gb6cuZDIrj072bQlFBdPJ85nnCMlO5mkzLNE7A4n5kg0/pt9MbE3InBLAJuiQvEMdic8ehOnUk+QnHuBmCPROHo4YGFjRsSWTWTnZpCYdJJLxbncul/Kjr3h5F3P4uK1DJJyTnKnuoTwvRs5l3ea05lH2XkkEgc/K8xcDAiJCiByfyjBO/0I3b0BXSstBKEBY0c9LNyMEIS7aKybi5WnOeExYbxsbyY8Jkw1C/ahsXYBWiYrmbF4OisMluMXsZ6ALf64Bblj5myOoAZmzqYIQjVzVk9HECr5m8Y3zNWaRRix4obMfFikPY8lugswttdF+D0cPjzJggWNrDFZhpWHEQ4+DghCM64BrmQVZXHo9CEiYiJISE9gz9E9hOwIQRCGMLYz5sDJAxy/cJyU/BQu37pMVX0l9Q3PaG8T30ue1z7lycMKmpsa6elo53ntU4b7+7hVdoOCi7mU371NRfldsjLTOZeYQF52FtcvFXAxJZW0M2fJvpDMxYwMcjMzyM3J4tKlPHJysjh+8hhnk5M4lZSAT7A/ZnZKbFwdMHe0xnujP1lX8jideh5dc0METfAO8sPew5Xv5sxAfcVSDM2N2bQ1kvTcTB5WP6GuqZ66F43UNj6npe0lzc0vqK5+ws2bpVwtvsL1a8WUXC/ianEhyRfOcOF8IieOxpJ64QxXr1yk/PZ16p5VovJESPIl6bLkk6hUDfqqGFXZkDH5H4OEXy9PVPGxv3GbVPEtpyk9UH0IVqsAhMq0/ZVoPHNw98XDLxhXnyD8Q7bwORVqjC9M4ULXZxDxe7HcS9rNblI+52RiAjGCwMnEhM9sgvOozD7I0iVVwdxLs0c0m1fRqX1RBgZSYVmr0S16Vp0VjdLOo6IOfkr609DC7bQYl9O/5IDIZJhX0Wp0i07tiwwt2MqIWhDj01ygVqB/yQE6dPLp0C0QI1zXZjC0YCvD88LIyMj4AkRIwGF8mgvj090Yn+bCxN+s6F1xmr5lR+ldfpz8vFzZCzH5rflnUPF3G/k+fcuOMvE3K9kcLbIhdgzP38z4dDcmvzXl/f9Zyuis9YxPc6EwL4eh+ZGMqm1geF4Yw/PC+Ol//okPXy0QAYnEgmgepnfFSTp08uldcZpO7Rzxd2tQSt/SOAY0ohlRC5K7OsSY1ws0KZ8ztGCrCLKsm+jUvkif5mHZqC15ClpM7tNk1UgxRvyRSRocehGyRe+DxBpJQKDBvltOdRKaIXjzZuZTi/AJ2hVF8vEtphUykJBM8lIfyFeMEbl1MzGCIL++9U7DGFEsZsEniI3T9Y6D1DsNU4gZVAuM8RXUCgQEruePTDLGV5Sg4CO/J4Zt4v9GGwiIbIRQLIKJiI0+sE0gIsibiGAvgr0d8XGyxNPeDFdrIxxNdfmONhzNtDFbp46l7iKxP8JVBPymq+dhuXY+Nroa2CkWE+CgT7iXOWHuJoR7mbPBQQ9XE00C7LXxtV4rpjiZr8TDfCXeSi3ZTyEmMOkR5KRPgL0uHuZifKmL8VLcTJfjZroUB311nI00cDIUJTpW62bjoL9A9kNIMiYp3tVaW01mLKzWzcZWsQDLdWqYr5mFpfYclLpqWGjPQqk7G1uDebiYqeNmthAvCw0CrBaz0XYpYXbLCbcVJU2ehnPwNV/IBuslBNhost56MT5KDXxtluLnsAJ35RIczBZiaTAbE51p6K/9HkPt6RgrZmFmOAdTg1mY6M/ERH8mxgYzMTCYgUJ/Ojq637F23V/lId5Ab9oXQ71owo7B2lwdpSpyVhCyMZAlTVMlSLEIQh6rdKRziK/1l8xC8z8BHP8s/lVselVf/Sc0tb+dcq67SCWgJ8/t53zGSR7X3KGlvYG6xqfkF+Ry+3YZfX09dHa2097WzOTYMK/HR+jtbGOwt4ufPrzlpw9v5Tbonz685d3kOK9GBmW/xEBPJ31d7XS1tdLV1kpvZ4cc4Toy0C+zEK9Ghnk1MvwPXRFjQ4PyMRJokNgICQhMlTP9GkRIkqeprdm/BhHS9yWDtySJ6m5vo625ic5WsUujv7uDrraX8vOXyvYGe7vo6mxlcKCHsdFBhGro6myluamemupK7j+4Q0FxIdH7Y9i6PYKU1HNUVd6nt6OF8f4ehrra6Wlpoup+OS+eP6Wvq5Py8jsIwZCTn8ethxU4BgZj7OqJzXp/zFxdsfX2IWJ3NBFRu4jcvo2GF420tbXx4w8fef/6DROjY/z04QfeT7zm3z5+ZHJsmLGhfgZ6OuntbJPBgwQoBno6Ge7vkcHfu8lXfPrpR/7tl098+vlHPn38QQQSP33k7eQrPv38A//OJ86nnUPLYC1G1iYsXrOUBasWMXPxHARhjK///if+PncaSmdrwrdHEnv0MCmZqRw+doQ9B/dSUFxI/LE4Dh0+SOGVAp5UP2ZsbITWVjFVr6uznaSziSQknOJSUT5Onk4YWhgizActPS30zfSZOX8mAaEBePh5cLXsKqeTxGOlIT33YibnL5zh4OG9xB49SHZ+JiHhwQj7YUOIP8ZKI0ytTZizZC7zly0QpVKaMGuxGgbWRpjYm9Hg0Mv+uP3sid2DoYUhQZuDOJt6lrOpZ9kXu5eHVRUUlxaxM2YH0ft3E7kjgqjoHaSknWfv/mhyLmaSm5fFwdh97Ni1VQYJN2+VUPHoHmW3S0nLSCYqegfnLpxh7/5ojp2IIzn1HOX3b5OccYGzyWc4k3KGqroqYo/H4uHnwbI1y7BxtmGB5gJcvF3IvZzL4ROHOX3+NLsP7OZC5gV27NlBak4q8Sfj8Anw5uipeDIvZhBzYDcunk7sPbyHY2fiyCzMIDJmM2E7NxIZs5lNUaFs2bcZ302eGNrqsdZEi6Pn4jhwfD8ld69yIf0cUXt38rjqIfce3OFA7B6uXM0jJesciReOsj8+il2HtnA26zhns0+w9+QuTmce5WBiDFHxW9m4yx+3YAd8NrshVIKJkwI7X0t0lKtZorsAfdt1KGzWor52DoKQzlrzVVzISuJmeSnallqoLZ8hvn/FgLGDAUIh6Nso0LHUxjvMi8h9W/DdvB4TR1M0dZegb6vDCpPFCLGwTF8DY0c9hG/Ey+vMVmHnrcTS1QT3ICcEoY3Dh58Ttj0IG3dzvDe6ErE7HMEMdM10OJV6ittPbhOfFE/wtmACIgJUc6rohfAO9iIh+SS3Km7wrKmaqtrHvGh8zrOqJzx5WMHDe+U8uHuH+mdP6elop7u9jerKR9y+UcrN69d4dP8elQ/uc+PaVS7n53H98mUuZ+eQdf4C2ReSuX75Mo/Ky3l0/x53bpdxq+wGxcVXOJVwkpi90QSGBuHg5kTw5hB27onCO8iP8F1b8d8cjDAfNFZqsiV6B5t3bsHe1ZGde6K4U1FOZc1jXrQ20TvUR99wP23d7TS3NNHc0sTDhw+4d+8uJSXXuHy5gMuFlygsyCczI4WE08c5eSKOUyfjOZtwnOvFBdy6UURhfiZlpVcQPpe2Nag+eGqR2giFWJVOU+hTDfqCakgXAcHv+Q0vxJgKLGirdOGSgVrj1yCiVnXOj+KL8x3ILdWqRKbPkilV18PX4OLphyB8xNTaGTMbFxWgkczYUoOgZDSsRhDKEE6oWAi7TlGmZPmMGEHgxKmTNDj0yrGiDfbdtJhW0KFbICcHSUVykqeh0bZVNk23K4pkINGuuMpLs8c0WTWqmqgffWY6XMZp079Os+UzutZm0GZ4kw7dAsZm+jA6az0dOvmgELsdelecFAdv3QK5SE6KUe3WShEjVL93ku8rMRLjMzzIzc1lfJoL3VopjE9zoXf5cdmk/ep7J/qWxslJTRN/t2F8mgujs9aDmsCr753ITU8nTeWB6F9ygFG1DeTkZDH5rbkMLCb+biOavqe58MP/ns3Q/Eh++sNf+PDVAsZmeDE8L4yPf5zOoEYUQwu3yx0UE3+3oXf5cVEaZniTFpP7jMwJpm9pnCxjkozNkpRM8lF0rz5Hz6qzYr+Eir1pUtbTpHxOYFiY7G1ZpLVCjm0VkkUDdKNtOy2mFWLXhyoVqc5lHAUl9Gke5lu6aDW6JUf2SnGwU5O77qJFs0UNfCOwMTSYLdsioVKgmRm8NHvMH3hHMq7wUWCSP3JPEKVR7/gDQ3wNdwUi2E8lmlSjAckC39FGCQoesIKfBYGwEG9iCSN803oxBrYPNof4EBrkSdgGDyJDfNno64KvizXudmaYUYilvpYon4kBIRbMtTXEywFgpViClWIJtgpNbBWa2CkW42y8nG3+dmzytGCLr5Itvkrs9NTlJuqpS0pjCnLSJ8zdRO6ccDdbgSAk4GS4RB5kzVbNwFp7rswsyAP2mpk46C+QI14lT4St7lxsdObIIMJaWw1Ho0VY681HqTMXpWI+VvrzsNBVQ6k7G2vFHNwsFomsgnIxAVaLCbJeIjZVO65mu+ta/C002GC9hEC7FWywXY6PcjHupgtwMVmIi5k6LuYa2JsuwNp4Phb6apjozcJEfzamBmqYGc7B3EgNU6PZGBvMxNBQXHqKaSILsQL0DWZMARGFmBrM+ocyul8vIxUjoW/wa0YhHZExSFC9RyUgCPtZYygZEKcml+xnmc70f/IzSn51fJnq/S9B9TPKsHBcR2CEK9v2hJCYHE/J7SuU3C7mybNKnlQ/ovrpY4ZH+unv66Kno5W25kZeNop9EsP9Pbx//YpffvwgJ/lIX3/+4R3vJscZG+rn9fjIF4lJkl9BAgoToyOMDg7IRXASyBgdHGCwt0eWF715NS6nNv304f0XRu33ryf/KYiYCiR+DSKk1CgpVlbyavR1ddLd3kZvZwcDPd0M9XXT29lGT0erqu2594vd+76udob6uhkZ6JUTqvq7O8RSuvpnZOekExoWxObwELKz0nh47w4vG8T+icaaKnpammmpq6W3o5XX4yN0dbYiKKCk5BoPnlSyZe9efMLD2bJ/P1v37cNnYwjBkREciIsjNTOD0fExBgf7mZwYF9fYqAy23rwal1O0ejpa5Rjfob5u2c8y0NPJUF83o4N9st9DLAkUfREfXo3xcfIV/PIz795M8u7tBOMTI4y/GWPrnu0oLAxYpKWJxhpN1JbOFxt1v/8zwtewWn8N7r6e2DrZcebCWe5WlJOemcb9intcLirkxKnj7N0bQ53rBBUP7hETHcXdO7foaG/lyeNHZGSksWPXVrbv3oarjyurdVejZ64vyqSETwjfgZ2HA8fPHOd4wjH2HIzh3IUz3L5zg9wcMbgkODQACxsztkVtwdpBiaANtk7WCPFg52qL8LWY0CT5LYRdiJ1BzqNsidlKveMgGbnpXCrKxyfAm+BNQQSFBeLk7kjwpiAOxR8k/mQc9i523EWLQ/EHOXb6KEeOHybxfAIX87O5kJLE3v3RHIzdx5H4Q8QeOUB6ZgqXCi9yMT+bS4UXuVF2nWMn4rh5q4TSm9fYuj2CjNx0fuETl0suczThKPUt9Rw6dggrRyuyC7JJuJDAzXs3iT8dT3JWMqFbQlE6KAnaHERAaAA5hTkknj/D7n3RBBNP+LbNBIYGcOx0PA4etpxJPU1DRz13npRxKuU4kTFhuAU6YeVuhpOfLXbeVmzfv4VNu0I4df44b36aoLj0CrFHD3Lrzg3KbpdSfL2Qomv57DkURVrOWe6iRWL6cUJ2+CGYgVeYG77hnrgEOuAV5oYg9GHjbYnSwwxdq7UIQjFGDgp0lGtYabSUNWYrMbDTxdhRHyMHBWtMV1LzvJrdh3eywlATTT0NVhotRRAe4BXqjpG9Ifa+dgRs8Sfu3BH8IwOmzKJ9LNNfjPMGW4RkMHHQx8nPFqWbKdYe5li7mbNpVzDBW/2JPrID32A3ntRUEn1gJxs2+bJhky92btYEbvbHL8SHPXEx5F27SGpeCodPx7Lr4E6Eb+DA8f2s3+jNhtD1JKedobAol+qaCrq6W2lva+be7ZuUFF/m0f27NNTW8LKxTiysvH+Xu2WlPHl4n+c1T3hWVcmTh/d5eO8Od26WUFJUyOXsHC5lZHIlJ5eSK1e4VlhIbmYGKcnnSUtNJi7uMDt2bSc8cjPBIUEEbNzAofhY0rLTOZWUwKZtm3D2dcU3yJfQLaF4+HmILeW56TS8rKexpYGWtia6etrp7u3gZesLnj2v5lltFQ2NtVRU3OfunVvcKL1O2c1S7pXf4VbZDbIyUzkaH8uunVs4eSKO9LTzlJYUce3aJXJzU7l5s0gCEWV8bod+J34QBaMyQTeoPBFSmZyKFZDAQNiUy1O9Dl/9GjQIqnOrJExqEqPRoIqGlcwfEoDo47PEaQzhKzBV2mJm5aA6dlIEOH+UEgKk+0jlcrWq9ZEZNIsshGoHu0n5nJOnT4kxoioAUe80LHsXpLQfuZNA1WYtJSpJ0aztiiIxiUnVKyEV0zU49Mo74HWuE2IDss1Lxqe5kH+9hOF5Ybz90zom/mYlFs+pOiViBIHeFSfpW3aUDp18OtdlqaRAOXRrpcj+gq41aYzP8BCZAVW86/g0Fzq1cxif7sbYDC/xvuuyZMaha00ar753IkYQxONneDA+wwMiBLHQThC4mJXJ2AwvelecZGDRHobnhTG0cDtDC7YyNsNLBh4fvlrA6Kz1jM5az9D8SEbmBDM+w4MRtSBG5gQzqBHFu6+X8+ErdYbmR9KzMpEO3QLa9K+L91mwVXx+2hdpMS6nxeS+mGqkAnlDC7bSszKRAY1outakycc1CAINqMmyswaHXnwDNojehE8QIwgIhaq/W0cQhsQdfckjIfwBhGLRzBzDNiLYzwyaZQap2aJGTOEyuS+zU6In43MUbwkK0czdJhqyJdZD+AieJBHACWgQoEtchZjxDX0k4SkyE5WiOXsXu9hGDEl4yubqKkEgdKMXwkcQamFTqA+hG70ICfQgLNiLIH9XfD3t8HSyxEFpgFCmes5hYGO4EiFAvO5gsgoXizW4Wq7FxXQ1jkYrcDZejoOBJr42OnharpFN0k6GS/AwX4mjwWKZWXA1WSZfljwQErgQhBicjTRxMV6Ks9GXDc9S2pJyrTg0m6z4DhudObKRWmIi7BXzv1i2ChF4WOkvwNpgIbZGGljpz8NMexaWOrOwNZiHm8UivJRia3WgjSaBVosJtlpChN0KtjprEeYgSplCndcQZL8Sb8tFOBnNxUYxW45vtTJQw8ZkATZm6liZLcTcaC5GejNR6EzDxHAW+vrTUSimoaeYhkJ/Orp636Ol/VdWaP35i+dpqPjtof63OiUMDH9dsvSPfgbNNd+pBv9i/uMEJ4nN+PX3klX3L0HaPFFYL0JPuRh9S00EIRl3f2siogI5fS6Oo6cPcafiJkdOHGRj2AZqn1cxMtxPW3MjDbU1tLyol7sGuttbGBvq/6IjQgIS0uAtDqQT8pAuGZwlpkECFCMD/Qz398nMw+vxMcaGBmXfxNuJV3IXhAQEJCZhKoiQfsavQYS0JEO1ZKp+NznB+PCQLKUaGeinr6uT4f4+mSFpf/mCztZmejpav5D/SD6C0cE+Rgf75HSqkYFehGLkKNg7t28Qe3g/SWdPU11ZQW1VJc+rH/Py+TMel9/hyb27tNTV0tnSRHfbSzn5SaiG+sZaTp4/y76j8ZzNTOVcZhpbonexZdcOMvNyedZQy9v3b2htb6GpqZH+vh7eTrzi08f3vB4foe5plSzD6m5v4UXdM5rqa+VYVwk8SN0ekmn+zatRXo+P8Hp8hF/ev+X9+Cj88omffnjPq/FhGpvq+IVPPK6vQuksDuQiCyFtLNYiCDBnyTws7axYo7sWb38fUrPSyMrJJCMrndOJp7h1p4xurRRaWpqprnrM+XNnqXpSyUB/L22tL7l9u4xDh/dz6uxJ1ijWMHP+TJZpr0DQgIUrNBCETxjbmLIlZhvFpUVE799NRmYKLSb3ycxIYeeurXivd8fc2hQhGxzd7Fm0TJ256moIRuDp74GFoyVG1sYsXKGO+koN1DTnyjG9iWlnqHOdYOuuLVwqyictOxUvP0/CIkOZPX8Wnus92L0vinuPyjl8LJbgTUEIleAXtJ4L6ee5caeUlLTzJJ49RUraeTKyUjl6/AgHDu0l8ewpLqQkEbM3iqycdNo6XlL5pIK4o7GcSTpN2OaNFJcWkZmfSU5hDnti95CYnIizlzPqy9Q5fuY4SWlJnEk5g7OXM0Is3Hpwi5TsFFZqr2R98Hp2H9jNicSTpGalsX33Nnw3+LD3UAwbNwdh62rFlt3hJKSdJDX/AkFb/LDztMQj2Bn3ICeUbqaiT+QPMEdzFhb2ppSWXyMl8wIJ505RVVPJh49vmXw7xsBwFzH7dmBpZ0hC8lGCInyITYghdFcAHsHOuAQ6YO1lgYmTAZ89ttXi+TXFz95VxsswtNfDwE4Xc1djLN1N0bbUYtPOEO5X3sPIQYEgvEPbUgsd5RoRjHgpWbROAx1LbdaH+7I7PgoLV0umaUxH+Ah/nfct1h4WHDgRTcj2AMJ3byR4qz8uPrbomqxG6WjK5h0b2XMoivyiHM6mnGZ0bITLxZcoLbtKwZWLpGWe42nDE5ra6ykuu8zBY/s4cHw/SZln2RMXw4Hj+7n98CbpucmcPX+S23euc+/eDWqe3Gd4oJu+7jaeVVVSXVnBy8Y6OlubaX/5gqb6WqoePaCpvpbu9hZ6O9tobnhOzeOHPK64R/mtG1wvKuTm1auU37zJg9u3uX75MqeOHWV7ZAQ7d2zjaPwRvLw8cHZ2JCJiMxdSznPlSiFlt2/ysLKC+5UPyMrLpPBqAfti9+Lh687ufVFkZKWSnZtB3qUc6uqf0vjiOS2tL2hva+ZF43Oqnjzk0cN7PK58wMOK+9wqu8HV4isUXSmk6Eoh2VkZxMcdYkvkJrZEhpGRfoHCglyys1JJTT3D5cs5VFc/QJAHfIXK9yDv5LephnwpGkoFLuREpl+t2n8iV/otIPE7KempAUH4pDJrq9rz5Pgs6brKF/EdKG0ccXL3nQI4PiKbqmX/hJiH+9LskXg5AjnJR9LQt5hWkJqaSlLSGXHAt24SPRD611WSm1sq83Q7UYcPf/ZKqFqWJSnLS7PHIoBwHpVTeCTTr9Rm3aSsp85lnG6tC4zMCaZ79Tk+fKXO5F8taTG5L7Mendo5dK1JgxNiEtPA4n2kpKQwPH8zI3OCVUO3mGbUoZOvklOJTMj4DA/a9S4zNtNHZi4kAPLqOwc6tS8yPsODsRleIoj43olX3zmQpgIU+dnpjE9zITsrQ2YyelYmMjw3hL5lRxmev1lmNMZmeDGqtkEEC+o7GZvhxdDC7bz6zo6ROcHkZKeTezGTnJws3n29kp6ViXStSaNdUSQ+trUZdGpfpF1x9YvG7xbTCpHxURQxohakOk4FoFafo85lHKW7O/WOg+iamdJo2wp3BWzJFrsbYkXw0GjbKkawJoEwHzSpFJOaVECh1egOaAsIH2EFD6hzGZeBpQQIaBAZBek2iU1iSKAYIxrtOmFIZCIkFkoYgwR8RaDwSYAwAQ2qcSWZJmW9DDikhCnpazqOBHCCbGxhTIAIgWDiEYYgJMSbjRu9CN3oJfpvGgQ+8ntcHCywszLCylwhp2fFCAKuSm1cLNfhbq2Lt50+XrYK3MzX4Gi0AgfD5dgbLPuNIVUaavMQpTexqsSlGBwNpDShBBls+FitwVuphafFKjzMV045VjRMu5tp4mL82VRsozNHljhJIMLJUP2L8jlHI3Us1qmhVMzHzngRtiaLMNdTw3DNNMx1Z+Fooo6D0TzczBbia7WEAKvF+JkvxM90AYGmCwk0VyfAajH+1ksJsFmGn5UmXhYauJjMx8FoHnaGczFfNwMLvdkoDeeiNJ6PhfF8TPTV0NeZgc7av2OkPwM9ve/R0fk7unrfo28wAz3DGazV/TtCLCj0/xkbEIOtxUL58lS/xH8IAL7iH25foj2Lz8xEjMhI/f8CEklTrseja7UY4Xega7kU9wAlLr6WbIkOwTvQhYTz8ZxLO83e2N1cv3GZu3duUPe0iqb6Whpqa+hsbeb1+AgjA73UP6uWy8ukIbu7vYXqygqePLxPV9tLeRiXCuTE3XGRiZAM0b+WLk0tjptaKCd5IiRjtXR5agrTVD/E1ASnX4MI6X6TY6PyuYb6eunr6mR0cED2SUgtz72dbbKEabC3S045ej02zNtXo7wZH2FyVIxCFd6BUAkdLU28aHxO0ZVLVD16wNhQP831tVQ9vE9D9RMel9+hraGOnpZm2psbaGuqp7+nXYxKz4YmlYn28rUrXL1xjdSsNA4fO8KF9GTKym9x89YNevq6uX33Jvcf3KHxxXP6+7r4+MMbxkYHqK56SENtDf3dHYwN9cuPWR/F3EsAACAASURBVDK9D/V1MzE69EV877vJcd5NjstRvvz0kTcjQ/z44R2ffvyBXz59ZHR8iMaWBh49f4yjt7M4I3wD3y2YwV9m/U31mftR/FuOhZCwjezZF0N6ZhrZuVmkZaRy7txZXrxo4NKlPEpLr/Pjxw/UPquh5nElfV2dpF04T3paCnfLy9i6awtq6mpMnztdZAsExJZs4R0aqxazeVcEqVkpnE87x+7oHZxNOk1KchIpyUlEbttE5I5wvPw8CN4USGBoAIuWqWNua8bGiGDCoyKwdbfDysUaC0dLdMz1qHOdwMrNhgb7bq7fvs7mrZtIyUzm2s2ruHm7UlB8ic1bN6FjoE1Z+U1OnT3JqXOncHB3QNdYl72H9xISGUJSylnyLuWw70AM+QW5XCq8SNL5RK6VFFF0tZDM7DRu3irh7r1blN+/TfG1y+QX5FJ4JZ+o6B1s3bWF+NPxxCUe5XF9FSHbwlA6W6Nnro8QD1GHonH0diZ0+ybc/D3QtzQk/3oBnoHeFN64wuETh/EL8sd3w3pOJJ5k++5trA/0wd3Hlb1HovEP9cXEzpD1Yd7oWaxFy3AZ1h7mmDnpi/OXyg8bvjsME2tDdu7bxoEj+9izP4qnz55Q3/CMvv5O9h7YRW5+OgfiotAxXkXoNn827w7EdYMd/hHeeIa64hLooAICD1QrT8UoVDJ/tRqrjJdh6W6K0sMMR39bHPxs0LbU4tb9MhLTErDytmSV6QoER1hpshzhO1ikq8Ei3cVM15yBjrUu2lY6zF4+F+Eb0FbqYWhnwLZ94Wzfs5ktu0NJTDnGhawz7Nq7BROlgugDOzkQt4f0rGSqn1VSdqeEd+/fUlX9iMGhXlpaX3Dv/i3uP7xD+YNblD+8w7nUswSHB7F5+yai9u/iWOJRCorzySvI5uChPRTkZdHb0UJXcyMdLxsZ6e9moLeDof4uertaaWp4RtvLBsZH+nn3eoyh/i76uttob2mksa6Gp1UPefywnIp7t3hw9xbVlY9oqH1Ga9MLnlU94cqlfM6fSSQzI41bZTd4WHGfK5cLuFp8hZqaKlpeNvH48SNycrI4ciSWhMQTpGclcyrxGPsORnPs5BHOX0jkSlE+jS9qGRnuY2iwh6HBHkaHehns66TtZQP1tVU8r3lCRfldbl6/xqXcHFLPn+PUsaPsi95N+OYQNgT4cvJEHCXXr1By/Qo52WlkZJyjtPQy9Q3VCMLXql1bMxValBOXJImRNKC/YyqTsItd/zFYUPwTUDFflZDwteR4l847xmfmQQIEIvPx3/7H/40wH9w81+Pus0F1myRhgn/slhiiTf86gjBJ37Kj8lAvSlYeyUyDKIkR05La9K/TvfocXWszSExJU3USDMoZ/w323TTYd4uaflUM6RexsKpkJqn3oMmqkWaLGtVgfJUXNi/Zunc/x8+dZ/Jbc4bmR9KhW/BFs7I0vPeuOEn/kgNftFOPzAmWY2OlDgaJeRif7iaChJk+ogxqTRpZWSKIGJ3tT7uiSPRSqJgLJgX4owC/E4fw/NwMstPTGJkTTNeaNHpXnGRQfafIQsyPZHhemCifUnkgMi+KrMnp0yfl7oxB9Z0MzY/kXOIp0tMukJ2dSXZuFv2ah/jpf/6JnlVnVXGut0RZkrJeLoqTOiMk43TXmjQGNKIZnhtCh26B/Dq9UcmE9C0tqHcaRpNKPHx8ZRZIeIcYr1ooxqUKZeLuhxjFKxqdf8cn0BJosO/GiGJajMvlnopmy2fya2hE8T+Y7kkW2LRF9ETwncBdtOjUvsg39FHnOkH/kgPkoSQZV5Tkyf0gTcrnrNDRotnyGZ4koUE1AZygATWKMSIPJQn4UoY22dhyggCS8CQ4+PPauNEH+gSG+Bo1Gvgjkzg7K/Fyt8Pb3QZfZwt8HY3wtjcQl50+Hta6uJiuxt5gGQ6Gy/8BQBgsnY6XUgvLtXMxXTkTyzVzsNNTx9FgMU6GS3DQX4S9QgM7PXVsdBbIXRHeSi0EIUYlbRLP5WmxAm/lCvxstfCz1cLDfKncC+FivEhOaZrqjZBAhJOxBpbac7DUm4e1kTrWRuqY6szCQOt7zHRmYm+qjr3hXFxM5stypgBLDQJMF7DeYA4+Bmr4mmngba6Bl5k67qYLcDOZj5PRXOwN52JrMAcbo/lYGszBTG+WaKrWno6BzgwM9WZhpD8LI0M1FIpp6Oh+h0J/OgYmszEwmY2O/jS0tP8qy5n+2XKwXoyNUl2+bmT0W6bo/8pK4rebq6euX/sjpJKnZEQgmIAgJLNMX3zM1h56rA+1Z7X+AvzD3Fgf4kZAqAdJqSe4ejOfu/dLqK56SN3TKuqfVdNQW0Nbc6PsEWioraH+WbXcOSAZkKsePaC6soKeDrFvYbC3R97dl9iHVyPDcjSr9H2Jcfj5hw8yW/Dj+3eiLv/DexmESEBBMkJLTMKvk5x+ePvmi/VrECExGNJ5h/p66elop7ezg97ODjpbW+Tn1t3eIicaSRKhgZ5O3k+O825ijImRQYZ6uxjo7kD4BAPdHXS3vaSi/DaXC/N4XHGPrraX1FZV8vhBOc21T2l6VsO7sRFePn9GbdUjejtaRLY0SfRBNTfXcv/BbRpf1PLw0T3yL+WQkHiCk6dPUHD5EqU3r9HZ3cbV61d4XldDU3MdzU11/PDDBG/ejDA21kdvVytvXo3y6eN7Pr57LfdAvB4fYWyon1cjg180jH94M6EqCRTXj68n+GFinJ9+eM/PP37kpx/f8+984n7lPe7XVGDuYMkM9dnM1pzHnGULEH4H30z/C583/D5hYKRPVPQuSm5cJy0jlZi90WzbtoXs7EwqKx9y4sQxqqse09nRRn93F28nXvHg7h1yc7K4W17GkfhDrFy7ghXrVohMhBz5XoIggP+mDZw6d4oL6eeJ3LqZgsKLZKUlc+H8GaJithO1dycHjuwjJDyYvYdi8PLzwNnLiZ17d7Anbi9u/u74bPTFzd+dOtcJNkQG0WDfzfZ9O0i4oDI3Vz8kKeUsx04fpfBqAUkpZzmfdo6M3HR274sivzif42eO4+LtgrahNmv11xJ/Op4rxQUcjN3HleIC0jNTOBx3kIv52aRlJJOemULc0Vhu3irh+v/H2XuGRZXn+75rzpxzZz9n3+fO85x5MfvsObM72EYkKIZWW1GRnIPkICIIIqCCYtYWFRWzoCgIKCIqCioISJYsORY55yyiYrc953NfrKol9vTcPee++D8sVlUtyhKqft//N6UlcSroBOG3w7CysRCZ5PngttONQEFg/4mDZBZlI2SA74HdotFcQy7BcoWAHw9w+PRRDgQe4lzIeey2OXD38T1CboZyOfQKl0Ov8CjxITt3e3Hy7AkO/LgPz93u2Lhuxt7dCg39VXIViGLmEucu1dWLMLU3Yqe/JwdPBOC7x4tbt68zMjpAQWEu10IuEnr9IjH3b3PsVAD7j+5Cx1QDYztt9Kw2YuNmgZGDHiZOBmgYr0Fl7SJEeXwGghAsnTd21Gf7Plc897vhvncr9jus2eLtSENLAwfP7mfLbic2mGvwvd4KFJvC36p/g5aVNks11dG3N2CFzkr+qvw1SzcuZ5OlDh77PIl6FMH5q6cJuvAjV24E8zAxhtgHUez0ded44GEi79wiIzOVquoysrIymJqaoqy0hOHBIVpbmigsyKGqupSMzBRq6ito62zicuhF3L22cez0UV5mp3IvLprwiOucPnWchIexDHa20VFfS5esnsmRAbo7mmlrrqe1qY6Wxlq6O5rp72mnrbmexvoqykryyctJJy8nncK8LIoLcih/XUBddRmtjfW0tjRJrOxATzftzU10tLcyNNiPrKGO5iYZdbXVVJSXUldbTUtzI9XlZWSkp1CQn8PFS2cJCb3Ey/RkXuVm0NxUx8eZt7ybGmNksEcCMS0NNchqKqgoKaDoVRYFORkkJSbw+EEcdyNvc/3qFc6eOkngsaOcPvUjly6eIzkpgeysNF6mJZGbk05enrgaZJUIEjuwRk5R/lHxh1slL4ZrlQ/qg/LB/58zU/tyiX8sa5JLmqQ3IIWXoVN+rhdFG7UgTCL87r8g/AXWrNNkg7YhUvmd9IcwK8VJaEQQeunQfETPmhC+olMEEIa5s7Tvol/hTnSkJIv5LGUSi+JCIiIJjYrmfFgYR8+fl7cwl0jRnoqkJUX2vyiZGZBYjzrbLmkXu8GqSTIFK1KAFDIeRfGaKKUpoWfNdSmudUD9OCNKO3n06BFJSUmiBGmu0+d4V7k3QVFMp2AbRhZ60KH5gLt3RQZgRGknI4t2SEBDYcoem7eFiW+tiH8Qw5Dybsn30bnhngQcFMzD2LwtIjMhT4JSfG0yKaHepoNmw1wCBYEzJ3/kZlgIb/99I9P/to7xOTa8/9NSKaq2Z/VVujQixd4NuTei+4cwqROiQ/ORVITXbJj7Rbs3dQK9/IUkDKhxnmA7NxCi+FwGFy5qXIU/I5qLrRFlaTYdYqO5HwjTIgMRKIiyogarJomJajbKE/tB5GlbzkTh6+cvNWdH4UyyIECMAMcEMtDkBttRpYoOzQfEIU8GS0I0ett2UeM4QrNRHg1WTZJh+w/MEIUzQQTgxTXsiSEeC3LQIBg/MtDE08uJMtTx8t5KEgbs2rMdn11ubPd0wtnFSrzPjq34+m5nl89Wdm6zxmerJV7OZng4GONmo4uL5SYcTNZhY7AaR6O1WGiqY7bx74vUzNarYL5e3EG32qSGne4yHPRXSEDCWmsJlhtVJDbC2WiVJGkShEC2GH+Pm8VatpmvZvvmteywWY+75Q+SofrXZXMKNkLhiXAwVMfGcBkWemoIQiDmuqqYaC3CcON8TDYtwFJPGTsDFRwNVXA1XYqnuTre5svwNl3KDgMV3HQX4WWxEnezZbgaL8HJQBkHXWVsdJSw0lmEpfZC7E2XYWWkhqnOIvQ2zkVn41z0Ns3HUFcJE0NljAyV0dWbj5Y8kUkBIjbqfsfaDf+BoZESxibKCELM38mZrIxU2GymgoWpMmbGShjqzZOSnQQhkI2ac/5/gIlg/nGU62+xENdmHQcibtCkylcUghCDpslK/A5v5/CpPeiZa2Bqq8uBE7tJyXzK+NggPR2t0m58i6yO4vxc8nMyKS8pRFZbRXuzTJL8KABGt1zj39fVSYusgfrqKlobZVIfhML7oJAvKRKZFMBB4V346f07fvk4w6eZD9LgP9vroAAbs2NfZzdezwYTChChSGZ6OzHOyEC/xJJMjAzT29khdUT0dLRL7c4tsjramhro7+6QfAMTI2KT88TwAMN93XS3NYvD3wyM9nYz0t/Dq+yXvHj+hKy0F5QV5VNVXEhjVQX9be0Md3XT09JEZvJzXr1Moae9md6OJtEn6AqN9RXI6soZHuikpDiP5KQE7kSHcyLwKNdvXCU9I4Wm5nruxUbRIKumtq6CyqrX/PK390xPjwIzfJie4OO7KX75+B4+feR//zzDp5l3vJ+akEzwb8aGeTsxyrs3418AiPdTE7wbG+Hjmwn+9vEDP3+c4d30FL/8758orymjrKECezdHvlOdz9ylC1FevYSvFn3LXxd8zddKc1iwdBHfLZzLosULMTEzJvFZAklJzzhy5BC+vt4kJj4hNOQq/n678fH2oqqynEf3Yxns7aGsuIic7EwK5UlGNc4TorlagH/5H/8dxWbin7/9d2y22pFfmk9icgLXw64RfD6Ih7F3eZoYzyV5KtO5S2c4cuIQx08d5fipo+zY7cmZS0EEXTnD/hMH8A7wkTaF/I7tZed+H06cD+TewxiO/XiYnT6e1NRV8uBJHNGxUezc7UWN8wQvs9PoWXOd+0/ucyPyBhdCLrBOax2GFoa4e7tz8XIw584HcTP8OtfDrnEt9DLBF85w9PghbkXc4MKlcxw6sp+wW6HEPbzHhUvn2LXHG0dnOxapLmT1htXomOmxZI06Z66eY67qfExszdhgoMlf53+F8GdYq6OBk8cWvPZ6s3XnNhzcnfAO8OXstWBc3Lfit9+fqzeuce7SWcKjb7H/yD78Du1i135vjGz05fNSMWKEdJz8uE6+8dBJoCBw+OQBtng4Yu9kTXxCHF3dbWTnpBP34C5R0WFcvHKGwLOHEIQyvPe5YWCtie9hD8ycDNGy2IietTYrNqkjCIksWDEXQUhi0ffzWaWzgjV63yM4w97APfif2I3gBXrW2jh42FFQmo/LHme2+m3hs8Kkl7krvkNtgyq+x3dh5GSMpuUmjJ1NsNxmjekWC8y3bmb7Xg+OnDrI+UunuXA5iJNBR3ma9IiKyhLSXiZxLeQSYTdDyM7KoKy0hIqyct6/e0dnaxvjQ2PUVFRy5OBeGs3KSU5KoKj4FR3dLbwqyuHew7vcuR9FUkoiL9KekfT8CblZafS3tzDW00VHXQ0jXR0M9bbzuiiH3KwUqsoLaayvoL6mlNdFOWS+fE5JYTb5uS/JzkgmKz2J/NyXVJYV0NRQSUerjN6eDrq6Ohjo72XqzQRvpyYZGR5kcKCPkeFB2pubpI2Z1kYZDTXVtDU10t/ZKcZRvxlj+u04soZqamvK+XnmLfwyw1B/F8N94urtaKFVVkt9+WuKczJJe/qEpw9iefLgHnduRxB56yY3Q0O4duki588EcSn4HHeiI0h58YzCghwKC3JIf5lMfl4WefkZpGckUViUjSAIOXLvw6Q4xGuCVOb2J4W8SV5IN5tNuPTPA4rfTGuSiu0UoEGxJlGUw4nrk1hENwe+mbcIQQBzW2f5LsX0rGsowITiKwhBSHGtzcYF0m5zk0kJjWbl0nAqs6im0bSUNp1kcVfcsp566zaCQ6+LQ6Z8tek8/6IQrdm44O96BRrNypFZ1EpgRcF0yCyqkVlU07nhnuiDMMr7/Jzkz0UhuVIAiAH141IyUzwWpKSliozAoh2i0VkOIkbnb/s88C/0YEh5N0PKuxle7Mud6EjaNz1mdIE7gYLof1AAD2YEHsXdJe7+XanHQgFuhpR3Mz7HhsmvTBlW8uHD/1Chb+U52nSS6Vt5jmElH4aUd0seEQVT07P6Kv3LT8PvBR4+jBNjZb+/KJbX/ds6Ojbel8zjE99aMfmVMZNfmzP5lbHovVjgzugCd7FbQj+dRrNyau37oEz0QwzyZ+n1VpjfhSQRSAjbRVOxYIAoT5KXBtbZ9Yj549tFaZs9MYTjKl1HZlErpXYJVXzR/4GmGONLqsgCzPAH9gbsoZe/kIMGfgRL8rY2nedYE8dXdFLMSrgkUOM0JsbSGubSYNUkNlQjGv1pFOVJVIkRso3MF5OcMsTyvERM6BMEdu7cSjEr8fffgZ+fJ76+bvj6uuHn58muXR54eTqy29OBXdtt8N62GS9nM9zt9NliuQkH0/XYG6/FwWQd4q5QOMYai9mo/jUWm5ZgrLEYUw1l7PSWS6yDrY46DvorcDRYiZ3uMglYOButwsVkDU6G3+Nk+D0uJmvYavoDLiZrcDVbI++F+J5t5qtxNVsjZxuW4mCojoPhcqx1VLDSVsVWTw1bvaVs1lrMZi0VbPXVcdm8FkEIxERTCROtxZhrL8ZMSwmTTQsw3TifzTqLsdJZhI3OQrYYqOBuosZ2YzW26S3GWWsR282X42q6lC2GS3DUU8FeXwV7Q7Fczt5IDTsTdWyNl7LZUGQkjHWUMNZRwkhXCWM9JUyNVNDVncemTd+iLZcz6erNR0Pza1bLeyLMzdUwM1b+TU+Eod48DAw+sxWamt/IX+/P99n4m5Kof5S69M+yFhnya8y+jggaFAzFKl0lBBOwdTfEzF4TNx9bDp/aw7Eze/HY7UT0/TAeP4mlsrRY6hdQpPn0drbRWFdNX1e75IFQRKCODPQy1NfN5OgQPR3tVJeXkZedRWlRoQQkFH0Rs0HBrzsgPs18YGb6LZ9mPkjHCqChAA4KUKAACbON17Nv+zWIUHgp+ro6mRwdkXwWIwP9dLW10t/dxeToCF1tzbQ1NVBfXUF1+WuaG2oZ6OlkuL+Hvq52OpplDPd183Z8hLfjI4wP9TPU20VfWwutsjpqK8vIz80g5XkiaUlPKczNoq6yjNaGBtpkMsYG+ygvLqC+qoyB7nZkNRWijNceHsVFU5idxtRIHyWF2cTFRfE48QHh0Te5fOMyQReDSMt6yf4jB8jISic7J52iwlzgA5Pj3fzy0xv4ZYYP8gK5TzPv4G8/w6ePfHw3xbs345KEScFCvJ+a+ELO9OnDNGODfXyYmuDnmQ/88svPTL+boqe/m47uDto62sjMyULTUIsF6kp8rTSXbxZ/xzeL5/Gd8gK+WziXeUrzmbPgO85ePEfx6yIuXbmI0xZHIqNvc+pUIM7OjhQW5pP+MpU70ZG8SH5OctIzmptkVFSV8yI9mZ7Bbo6eOspX876SzyGKQfcTwhq48+AOj5/Fk/jsMaeDThASepnIqFvcigrDc5cHnj7bCbp4Gk+f7WzzcsXZ3Qn/Q34Eh57nZswtDp8+ws593jSZlOC51wufg7uocZ7gwZM4zgafZm/AHqLv3ubYyaOYbjZh36G9BJ0Xz997GENqZgqHfzzEgydxHDlxGGMLI9ZprsXF1YmAA/54ee/gwtXz5BXkiLKrwKNERodz+eoFQm9c5cy5U6S9TCYk9DIPH8Vy8MBewiNuYGhmgOcuT0LCQzh35Rw7/XYScDQAd2931FYvxc7Fjj2H/bF1tefgycM8SU0k4v5tDK2MOXLyCGFRYfgf8MPDeztCKxw7eYTQ8CucDzmLrYuluCG8ErTNNshf10soQmw2ma1FEKq4HB7MlYiLrFi3hH1H/XiQcI+isgLiHsfiH+DD/qP++B3w5sipfezcuw19q4147nXB3sMSDeM1/KC/ClHCNCiCbCEJwUJMV3LxdUIQRjFzNsZ8iwmCACYOBrj4OHLx5jnqZLVs93fl0JkAPAPcMXE0xHyLCdZuVrj5bWPfyQBcfLeit1kPv2N+nLpyCg9/D46f+5HouCjSc9Ioryoh+1Ua8QmxvEh7xu3om9y4dQ0nFztu3gqlqDiPqqoKWlubef/+PVUVlaSnvSTo1GnuRN7kRXIiVZWvae9oorLqNZU1pVTVlhEdE8Gz5Cf89PM7ujpbKC7IoamuipbaKvpbmxnv76Ghupz01Oekpz6npDCXrPQXPH3ygFfZL2lprKWyrIj6mnJqq0opLc6jorSQtuZ6Bno7xNXfzUB/L6MjQ0yMj9Lf10Nzk0wECvLI7IGebgZ7e3g7Mc4vHz4wPT7O1Ogo/PITbyZHmXozCvzMLz+9Y6C3g/GRfsaG+ygryafydSE15SXIaiqQ1VRQXpxPbkYqGSnPyX6ZwotnCTx78pjHD+KIi7lLdEQ496KjSE15TmXFa0pfF1BbU05WZipPHscRcy+S6Ds3ib0fzWdPhDApp7kUyUajchDxSTynJGrMBWFG7p34FTDI+E9AhdKvb2fWUvgfFP0QiphZeaysDghz4Hf/8v/If/YnPsuX5IBBOhbBSZdGJAJ8lqrIh/UmkyJJhx99L0baIW42yqNVP126XQEuxF3oPpqNC2jVTaHFIFOKKZ2d7KRICKpxnmBrwEFxF920FJllvdxr8Ui6vsI4rShfazIpkXbiZRa19Ky+KrERg2oHGVLdy5CKnxTvOqK0k9EF7qKJWp7SNKK08/NXpZ2iDEl5NzF3bzOyaAf37tz6HA+7wJ3ODfdo10pAiIeRhR5ykFNLg1UTdXY9UlfEyEIPer+/yNj8rVLzdd/Kc0x+ZczoAnfqrVvoW3GGIdW99C8/jcyilt6V57l27YoYOSuPl+1ZE0LfynPyGNdoEYgs9mVEaaccrBgzNm8LU3/ZJHVCdK6/+zmxSQ7OFNI0oRExmegGCPGIManHQFiDJD8T7JF6IxTxrfmsodZhCGviqLUfIIAgVKmSWKRa+z6J5ai3biEGe6n5+uiR/Rw7vJc6lBB6RbAh9IrPodGsHA1ymE8jQpXoxbiGFzWOI0zyRwwtDKXUpxqnMapQhUHRA0GdIErMegWCCCAeCy7hCzEC3t5uMCrwQRDY7eMmSqE8nNnj40aAnwf+u7az08ORPTud2OFqwTZHI7bZG7LVVh978w3YmKzDwXQ9CqmgseYSLHVWYKopRsKaa4kSHCstday01BGEQCw1l+Biuo4tJmux1l6GtfYybHSWY6OzHEEIxtFwNfb632OtvQxb3RU4Ga3CapMaLiar5ElP3+NsvJqt5mtwMlqFueZi7AxWYKO3FAONhRhozMfKYDlWhuoYblBCf908rPSXYm2wBHsjdWyN1Nmso4yRxlyMNOZivmkRFlpKOJkux8l4GWYb5mO2fh6OhktxMV2Bvb4arhar2GK2DHuDJdjoqmClvRgrXWVsDdSwN1qKpbYSVrrKWBmoYmWgymZ9FSx0F2Ouo4SZrhKGWgsw0V+MuZEqZoYqGOguRGvjHDTXf8NGja8xN1HD1Ejliw6I2c3UWlrffPH1n1/XfvX9r6VMMfznZutfXy8RqcFaiJK/v8ZgYKuBs5cFVlv1EYQbOLqb4b3PBQdXC86eO0HKi6cU5GfT0lxPV2cLXZ0tVJQW0tEqo7+7g662ZjpbGuntaGVssI83o0PSMF1eUkh1+Wuqy19TVVZCa2O9JKPp62qnv7uDtxOjUkzs24lRPr6b4ucP07x789lQrWAlZjMP05MTfwcYFEDi08wH/vbTx99kJWYX1A329tDX1cno4ACToyO0NsooyM2hsvQ1Y0ODtMgaaGtqpKainIrXJXS0NEtpU4O9PYwM9PPh7RRvJ8YlX8fU+Bh9HR00N9TSIqujvq6KhCcPib0TSXX5a3o6WqmrKpe8JgM9nfR0tEqFcMKfxfere1HhdDXUMdbdSVNDJY+e3CPsXhgnr5/j9K1LuO7bhffhA5jZO5BfXEpJSQmPH94DPjDQVcvURCefPrzhzdgw48MDvJ+a4JeP7/lJXianAA8z02+kc2Kihf3rfwAAIABJREFU1pCUtPX+7TgfpickwPHu3Vt+/vSR5tZmcvJyiYm7R1JKMumZGWzU12bO4oXMVVmI0rIl/HXeHJSWqPI/v/orC1WV2eK+jZT0l9x/9JB5ixbi4raN5JQXPE54QvyTxwQHB5OZmUlCQgIZGRkUvy6ib7ifqoYaKuqqiLgbKcZvS97HRv4y968IcyAkPISk9CRuRFzH08eD6Ngozl48w607Nwm8cJI9B3bj6bcDD9/tOHtuwd7NAcftThw9c4xGs3JOXjyFd4APn/g9tq52+B/dy95j+3iU+JDLoZfw37ebyOhwXmakcCroBGfOnaK9s4X6hmoePorldWkhKanPKS0r4tjxQzx5/ICjxw5iYKSPk6szd+/HcvLcaagSeJ6WTPzTx1wPv8GVaxfJykkn+k4E0VHhxN69TXFeNrdDr5L6PJGQ0MucvxhM4KkTpKS94Mr1y9y+G4Gvvw9J6UmE3LyKg6s9Zy4FEXB0H1dvXiEk4gpbtjtzPOgYew/7s93HHb+De/Dc5UFYdCgHftzH4ZMHOH7mEOu0V6Gh8z0mJGLpaIgQDDv2bUVDdyXeB9zY7r+F4JsnCDi5i++11HmYEoust5ZTVwLxPuCFlYsFEQ/DcPKyQ/gKNE1/QFCHgFM+rDVcjr7tJjZZrGeV7nK5J6KRZZpqGNvrIwh1eO5zw3qbBaYOxmz3c8PEzhCH7bZs8XLEc/c22jpauR9/j+vhIew97M+x00c5cymI89eCiUu4T9T9SHmD9g6OBx4m5n6UqPl/+piUF89okNVQWVVKflEOBcW5RNwN48CxvRht1mfrDmcePI2lob2Wk2dPcOFqMP0D/URG3WLPnl3cuhVGc1M98IkPM2+ZfDNKg6xGLIlLSyInN4P0jBTyC3LIfZXJy7RkSorz6evt5M3YMAM9nTx5EEvKswQSH8URcSOEOxE3yc/OoKu1iaHeLrpam2iqq0ZWU0l1WQktDbWMD/UzOTLI1Ngw79+MM/N2ku62ZsqK8qmtKKW7vYVeOTvc3d7CUF83fV3t0nF3ewsVr4vIy86gsuI1WZlpvMrNpLVFRn9fF/V1VRQW5FJYkEttZRnV5a8pLymkIDeLzLQXpCU/IyM1mez0VPLzsikrLaL0dSFZmWm8SH5Kaspz0l++IDXlOakpz3n+7AmPHsbyIC5GXpL3hIQnD2eBCLlDX/zw6eSz4UZ+u7U4yH8hT5rte/jjb4GIUVFWonj8b0qaRhGp93w+JzMpDNXT4vMwkP/s3/0BiZ0QeuWPV0ifPuv7hD9Al0YkNY4j0m61zKJaakuOffiYmIcPibh7l0BBkHbgW/XSaDbKo9GsXAQR8oG13qZD2pkOFIRZTEOJaOQ1ymN7QMAXP0fRLdFkUkSbznO6NKJpMcima10EfSvO0KbznN7vL0pypiaTEiliVtypvy41Tyt8CSMLPaTBe2ShB8NKPrQYZIopSqr7RbChvJsh1b0Mqu4nMuqmxEiMKO2EeIEHsZGMKO0UzdZyP0W9dZsEHhTdCG06zxlS8aN/+WkxCUppJx2aD5j41kosw1t5jiHl3VLXw+j8bTQb5jK6wJ3BJYcJxo+IyHCR/Zi3hd6V50VDtfZT2jc9pnfVZQZV9zO6wJ3x7xwYWejB1F+0JbN6i0GmVOhW4zzBNbxEv8MN0czYaFoqZuyXiUBBSJKDiUuiyU+4JC5FrGuzYS5ryJdYhxrnCYRiEDphDq1yxmNAkkYpyunm0Io9McyhlcMHRAZCyBGlUn9kkiicOXJwN81GeeLvepSYCLWSYqb5VwmUtOqliSZvOUCJxwIQE5x+FsTWbUYFbrAdXy5xg+3QKeC9wxVhEPx83dnj44av11a8Pbfgt3Or2CPhKgKQNEGAawJ+BKNBjrgTpCEaIa2MfpD/baRirrMcK4NVmOssx1JvJRa6y9BfuwjTDWKnhELe5Gz8A05Ga9i8aakEKgQhEDu9ldjqivGumzctxU5vJS6m67DRXsoW49W4mKzBXm85dnrLcTZejaPxKjZrL8FAYyGWukux0F2KmbYam/WXYaytit6GRZjpqIh+CB1lbOVAwlpPFTPNhZhvWoSNvhqmGxdgracqggyDJVjpive31lPFznApNvqqWOupiEBBVxlrPRXsDJfgYKyOk+lyNussxlpPBVsDNWwN1L64v6WeMpYGKlgqkpuM1DDWU0Jfaz56m+aht2keulrz0NOej77OAgz1FknxrYIQiJGh8heDvJbOt//psL9R7/87HvYfrfV6n43bYqrTr8HIDUQGQtFgrbg9ET3rtWzbZcN2P3sc3EzZ6mXFVi8rjCw3sne/N0eO7udk4FEib4dxJzqcV7kZYmGarIbyEtG829JQS2NtFdVlJVSXldBaV0NPewuNddV0tDTS0dJIU30NLbI6+rrav0g06m5vkSJUFX0FiuF2dgP1r83Rs9ds+ZMCOPwWEzEbiLx7M8nIQL/EjAz399HX1UlDTTUlBfkUvsqlpqKcxrpaGmqqaaqvY7C3R4qTnRofo7+7i4mRYYnJGOjppqm+jsa6WtqaGunuaqOzo4UXyU+5cf0qiQmPKC7Ko6qylK7OVpqb6mluqqettZHRkQH6ejtJTHiEYAJ3b99itL2d/sZG6mvKSXwRz5mwYLbs8yTgymkOXD0vyjEH4eTZS4TdiCAqPIzpsT66W0rpainn7fggY0P9UtP29OSYBBQUzePvpyb4+cO0CBpmAYk3Y8P88tM7fvnpnXT7m8lRPv70joKCPGLj7hF1L5qgc0HkFxRgbG7GnMULmae6mIVLVflm0XwWLlVl4VJV/u2b/2CttiaHfjxG5L27rNXcgMt2N5rb20jNSCfo7BmeJyfx6HE8tyLCeZGaws3bEZw5H8zuAD/CIm8RePYUi9QWyz/r6+QzyTSCMMPBHw/yIvMFkbGRXL15lZvRNzkceBjvAB+OnjnGzn3erNffwOpNa7B3c8DVextG1sY4e25hz2E/TpwPZM9hP+zdHPD020G9dRvuu8SSttBbIRJwePQ4jun3b2iQ1cBKgXrrFuIfx3E7IozI2zdplNUSey+a4KCT+O3xEVmXrS6cOH2KLe5b8fT1wv/gPiLuRvIg8QHxTx/xPDmRzKw0XuVm0NPezKuXKXyamuTK2dOE37rOtm1bcXV14f79e9yKuEFE5E3Cbt/gcuglfP29sbK3JCzqBrsCfLF1scLE2pDQ21dx2GbLvqN+XA67wI9nj7LvqB8eu9xw8XTCZ58n1s7mWDubY+9qxU5/N/Yf383hU/7sOuCBIMDFW6c5dmEfbnvtsfUww9B+E/df3KWspZhDZ/cjCJPcjLvOkeCDLN+0BMEejB11xVlLSEXDeCU/GKxgreFKbD02I3jBVyp/QfmHhfgd92WrrxPG9vrobt6EmYMx3vt3YOdmjftuV3z2ebL/qD/jE2O8SHlOTGw09+7f4Xp4KA8THvCqKJfUzBSuhV3F19+Hg4f2cfnKeZKfPiH56RPKC/KofF1Ea0sTz5MSeJaUQGRMBMdOHcJnnxcuO52IfXqX51mJPMtM4FDgfursemhpbSbkxmWuXw/hyJFDbPdwlUDC6Nggo2ODdHW30d3TTuz9O1y5eoGc3Aw6u1pp72imqbme9o5mGmQ15L3Kojg/j6LcXPKzsijKzaWuooLe9nYGu7vpaWujsaaGptpaOpub6e/s5P3kJPzyCz+/e8fE0BCjvd0MdrZTW1pCYVYGVaXFtMrqkNVUUlP+mk55oltzQy0lBa8ozs8l62UKdyPDuXD2NI/j47gfe4f7sXdIePKQF8lPeZmWTN6rLMrLiikrLeJ1SQGFBbm8ys0kNydDfN5FeZSXFfO6pIDqqjJkDTU01FdTXVVGYUEuKS+e8fDBPUpfF5KZkUrc/bvy3ohL3Lh+ldCQy3IQ8ZWCZVDIgiblkqPf6IGw+M9kTJ2zjlv/CR/FJz77IepmAQgFKGgVwcrv/pscRCiel6LRelJ+TiFrqkPwg54115FZ1ou+BfkOtihlKiI+8Tmt+ulE3L1L/7KTkk+hTSdZ3Pl2GqPBqulzvKc8urXZMJeAH0+Iv4QGmdTZ9UiMRL11G3V2PVICVKt+Oq16abTpPJcSmJoNcyVplcIXoWhxVngx2rSfSkCiX/0Eg2oHJRAxpLybkUU7GF7sy5DqXlp1U4iIjuJWdCS3oiOJiI6iTSeZiMibRNwO+/wYpZ3E3glDEDoZUdpJqSAwNn8rQQQwsPSo2PjsMCQBCJGdKaFD8xFdGpE0bJYxoH4c/lUQG6nX3pIYiYGlRxlW8hFfN/nrNDsxaGShB13rIkS/hU4yTSZFdK+9Rat+upzxaaHWYUhsrtaIlp6DCL6SJaNzjfME1sQhFCvStqpF83Q4CHVQa99HrcOQWPoWLO7wKUCkzKIaIQmpI0LxeIV06fd8wpo4ZBa11DoMYUIiBw/tQxiFAIIQBkEYFU3Zf2CGGucJ/pVpdntvQ0gVf56ik6JdK4EWg2z+zCCp6FCFqvT8b7CdQA4xh1aciWKQP4tpTttFw3g+a9AkA3XK+BOj7N7tif/uHfjv3sGuna7s8XEjBw18driwy9OZPV4ucENgWBDAXoAZAc8tZrjY6KFBDsZaK7DQWYm9iQY2hj9gukkso9usuxJTzaWYbVLHVFMN3VXzJABhvkEVS80lbDFZKwEHG53lOBiswkZnOVZa6mzeJLIXJusWY75BFRsdUQql8EhYay3BSmsJDgYrcTRehY3eMkw0ldmsp465thrGmsqY6yzBZJMKhhuUMNcVf/ZmHWVs9NUkoGCpvZjNOsrYGS6VAIWd4VJcLFbhYLwMM82FmGyYj5WuCmaaCzDTXCD1SigAg73RUhyM1bHWU8FGXxU7wyXYGy0VE58Ml2BroIaVgSoW+sqYG6hgbqCCmb4yhjoLRfCgORe9TfNYv/Y/0Fz/Dbpa8/6pRmpNne8Qdce/laT0z60Nxmr85yyEQro0m9FQdFAovg+Wryo5kzuKq681XgHO7DvuwZ4D23H3dMLRyQof3+1cv3GJ66GXSU15Rm5OOk8TH/Hw/h1eZb+UDNfN9TUU5+WQkZJEWtJTyooLaJHVSeVzPR1iC7RChz8xMkhrYz21lWV0tDR+ETn67s24VEw3OToitVXPBg2z5U+KZuvZIGE2E/Fb95kaH5O6LEYG+qVo2eryMjJSU5DV1kj+iIGebsaGBuUt0B1STG1vZ4fUN1FfXcXrwgJaG2UM9fUy0N9NW2sjTxPjCQ25zLOnj6mpLqe1RdQ7d3e1MTE+TFtrI9VVZTQ11olyJhPw8XRnenCYUf5ER6uM56lPOX/zEr6B+zkaeoGt+/ci+IKmmSUuHj7sP3CE8BvXaa2vRFb5irqKHN6Of+5+ULAPitdeYbR+PzUhFQjO9kqMDw/wYXpCXG8nRS/Fuzf88rePFBbmExt3j4LXhdTW13Lj1k0EAeaqKCEIrfx13hwUXsRF6mrMV1NGmA86Rga4eXli4+RA4oskrt+6SV5RIakv04iNu8+hI4c5fPQITxITuBxyjZ27fPlh43oCjhxixy4flJao8vW8b5mzcC7fzJ+D0lIl8fWyhqepTwm6eJofzxzHwdWe9Toa2LraYetqh5G1Mas0V4vFcmvEzUddcz0EC9iyw4WAH/ezc583W3a4sOewHwdPHsLN152zF89w9uIZboZfJ+7hPY4cO8i580GcPXeKg4f20SCrYXCol4cP7vHoYSzFRXnU1VaS9TKF8rJiXrxIIjH5KcdP/cjajesIPHuKK2FXSEh7Sn1rPbJ2Gek5acQnxJGd85LsrDTuRN4g9fljboRcYv8Bf65cu8zR44c4cfIYsXF32X9wL0cDD3Pu0hl27fXhYUIcAcf8SUiJ53HyQ2y2bMb/2G4MrfUwszVmp78nJ84d40ZUCEdPH0AIgr1HdrHZ0RQTa132HfXlxLlDuHjaie8Xvwct47Xy9w+FCmQaTfM1HDizl8gntwgKPYnO5k0I1hAUehKzLUaYuxiy0ewHjBy0sNthykptVb7XWcpqvRWs0l2OoAOmzobY77DGcYctgtCLlYsZgjCNmYMxgtDLklUq6JpqceDHfTxJekhjs4xr1y4ReOo4Fy8Hc/biGRKSnvCqKJcbEdfxP+CHr78Ply4H8+DhPbLTU8lITaYs/5W4c19TRYOsRmyPvx/FvsN72OLhyM4AT86FBnE5/AKPUx9yPfIahwL309ffy93YSKKibnP58kX89viQk51OYUEub6fGGRnup6+3k+GhPh7Hx5GRnkJXZyvTbyfo6W6nuqqMivIS8vOyefb0Mc0N9chqa2hramR0cEBiUIf7++hub2NqfExsry4vo7L0NS2yBgZ6uqX+nPdvxpkcGaSvs42B7g5+ejfFLzPveDM6xNhgH4111XS3t9Aiq6OqrERiOLNepvD4QSyx96KJjgon7MY1rode4e6d26SlJlFSnE9FeQmVFa95XVJAfl42OdnpvMrNpKjwFeVlxVRVltLaIqO1RUZ7WxMtzQ3UVJdTUpxPcVEeZaVFlJUWkZWZxoO4GAk83LoZyq2boQi/Odh/hby74VfnTWadmyM/nq+QEslBw+z7/+EfXOfvlqKdulX+VQEg5ADhd/8V4b/+C7/7v/47X3ogFP6Jyc+P+T1S/nO9dZuUjiMO9yWSwbpj433C79wRo1Ll3RCKmM8axxGp20FRLqfoMmjXSpAkSrX2A9TaD9BkUiRKnuQSJkWZnGLXvWPjfeqt26QyOpGhEJ/LkOpeafWrn/jsh1h6VFqDSw5LUa8KpiEyOooOzUdERN6WgMag2kE6Nt5nYOlRsedBdS8x0TfFx6n4IQhVDC/2ZZI/MrrAnSEVP/pWnhOZFrmcR5FWpBh8a+37GFA/LvVhtOkk02KQTZNJCd1rb31Ob+JP4r9XnrjUr35CjMm16ZCb0DMlOVeTSYnkS6m3bkFmWS+V0H3+P8qWWBoFC/QnRhESkXob6my7EOoQpXSuouZT+FckyZCCoZBZ1IpMRb68EVoOHgRhWu7paJH+/X9iFFoFKYK1xnkCIR+EGchBQ2QhZkSDdo3zBIwKCDFAsCCyWHJvjZAIf6EXDXLwI5hDBLKSYsJxJZBDBHKIKJyJwpkMNLEmTqTwy0TAIlSBn58XxAvs89uJK+H4+brj5+uOzw4XdrrZs4Z8KBM9G36ejgQRwG4PW3a6WrLN3pAtltq4bNZCEKZxNNuAIJSxWfdzt4PpejXp2GKjmiRTstFZjpOR2C2hYB3M1qtgtl4FS80l2Ogsx1pbjHE1XisO1LY66jgarMRBf8UXIMLB6Hts9ZezxewHrA2Wo71aNBybaqliqaeO0cbFGG1YKDELNvpqcmZBDfNNizDftAgrXRUstJSw1F6Mjb4ajibLcTRZLrEVJhvmY6G16O/WZp3FEitha6CGneESiZ1wNFmGo8ky7I2WYmO0BFOdRZjqLcZMXxkzfWWM9ZQw0F6AruZcdDZ+x4Z1X7Fpw7foas3DUG/R37EPvw0iglmv/R3/nO/h89C/ZP03rNKezVTIW6+94Aet2eeLf3WNIL4ELYqfW4Xon4hDEFKxczdmq48VvodcORdymMi4q9y+c43zF04RePIwN29dJTT0Ao/j7xP/KJaYu7fJSEsiJzOV4vxcaipKJWpekUKUk5FGbWWZ1E0wPjwgDbFvJ0YZ7O2irqqckoJX0v0Ut4vm5eG/M17PZhd+ncr0a+nSLx9nvpA8/TriVQFC3r2ZZHJ0ROqKmG1SHOjpZnRwgLGhQUYG+mlvbqK5oZ7B3h6mxsdobqins7WFgZ5u6quraG6ol4rrBgd6aGtt5EXyU26GhfA4Po6y0iLaWhsZ6O+mr7eTsdFBBgd6GOjvprqqjLNnTlIpCNwOC6W3sZnWmloa66pJy0rh8u0QXPbuQOgEZc31rDYyw8ptB7sOHOfgkRPExd6npaGGxppCettrmHk7JsmVfv4wzU/v3/Lx3RQ/vX8rSZs+vptiZvqNJFmabbJ+OznCm/EhqZn83fQkH396R05OFpHRtxkaHaaxuYmNutp8t2gBi5cvZc7ihfzbN//BZ/VAKv/jL/+GrpkxxpbmePp6c+DYER4mPiH40kXyi4toaJSRmZ3F6TNBeHrtQIdU4uIfcSsyCh0jI7z9/DCztmaukhL/69uv+XbBPOYqzefbhd+ivEwZwQJu3bnJrgBfjK0MWLX+eyTZs9AozhLXRJn0GvIRhFFUV6mxZM1SBFewdNqMkbUxehb62G2zxzvAB98Du/Des1MEEsGnxTb3nHQePIrlzNmT1NZV8ij+Pimpz8nJTqdRVkt0VDhZmWm0yOoYHxuiu6edmrpKHifEc/DYAdZprcN1hyvRj+5y8uIpEl8+ZfjNEJmv0unoa+H6jUt4+25j1y4PTp46wg4vdw4eDuDSlfMcPBxAwAF/3D23ciLoOC7uzghzYIu7A8eCDnP8zBF0TDbh5r0VMwdjrLda4u7jyu4DPoRFh5JZ8JJzV0+xxcOeHXvcMLHWZ63WCty8nfDY5cI67ZUEEcCytYv5AzMsWPa1/L2hDGEO7PlxBy9LXhCXEsOBoH0I20HLYiO7j/nI569Wlm5YjI6VBjYexth5mqNjtUHcbBPKpNlMe/NGdDdvQnAG663mrDdYg8oqJX7QWYW1syUBx/y5EHqOyppyGmT1nD13ipOnf+R21C1epCfzqiiX7PwsUjNTSEp7TvzTRyQlJ/I8KYGnjx+SlPiYsvxXoveopYmKyteE3w7D19+bHbvccd7uwMlLP+Lp787ZkNNcCDvHjj3bES5Ba1sLl64GExNzh6ysDJ48fiAB//GxIRrqq2lva6K9rYmR4X7eTU8yNjpIc1M9RYWvKCzIpbLiNVWVpbwuKaCztYWhvl6mJyekQIc3Y6OMDPQz2NtDfXUVha9yyXqZRn11FV1trTTW1dLe3ERvZwcD3R2idKlZxmBPJ1Njwwx0d9BYW0VjbRVVZSU01FRSW1lGeUkhrwvzSE9JIj7uHo/ux5D3KovkpERJapSfl019XRV1tZWUlRZJzzM/L1uSLskaaujsaKG3p4P2tiaam+qpq62ksCCXxIRH3IuJIjkpkcqK1+S9ypJkTs+ePibpeQKpKc9JTkr8DRCh0JcLs4b/4H8ABFQV5xGBhxTJVsVnudIsudTfXYNZ91PIkhQsRK/8TeG/iCDid/9NLon6JAKTf1UwEp18LsmrQvgzHCJQivVUmJobNstoNK+U/Az3Hz/mZlSUOLzqpiCzrKdz/V3R2LpG+CxtcRyRUnVqHYbo0HwkdTZ0brhHvXWL1IJdhrqcWRBBiqJhumf1VUkCpfBmyCyqGVxyWDQoq/iJg79cuqQwVCuWIj41+u4doqOjGVTdT5tOsiRhajbKk4DHkOpeOjbeZ1B1P3dv3wQdccgVhHji7kaIYKIXhlT8xNSgWYChxnlCzpoUSU3cNc4TkqxLZHYyxXQrhYHcuEAqpOtbeY5W/XTqrVsYVvJhQP245D8Ro12fS4yLaDqvljwriuMujUhR2iVndRRJSYIG1DiNScCtxnlC/LAoEyVJtfZ9IrD9CtFs3SgyFEK4HGQkIp67Jpc65culUdvF33eF7EhohHBcJSAqjIrXF6ZB0IQ9vh78kUn2792J0AqaZIjPIQCJ+aqz7RKToGZAgxx8ucQfmWQlxfjv9aXGaQx7YvjE7yWpVhzWBOPHH5nEi2sIiKCFeFGm5O25BT9fd/x3bQcLAeYLdPIVAuDuZMEeDwf2etpjTwz7djjg72GHn5sNvlvNEYRAPOwN2GK6AWcTDRyN1mKltRxLTXXMN6iis+I7TDWUJeBgqblEkjFZbFTDTk8EHqYaylhqip0ICmZCIWsSzdjLcDRYjoP+MuwNRJBhb7AMa13xMda6S9BbOxedNXPkrdRqGK5fgOH6BVhqL8ZCS0kCEla6KphvWoSZ5kIstRdjpikCDcWxjb4aWy1X42iyHOP187DWU8FSWwkzzQWYbJiH6cb5mG9ayGadxdjoq0rMw2yJk5PpcuyNlmJtqIaZrhJm+spYGonAytJkCWaGKhjqLERXcy76Ogu+WHq6/0yEa5wcRPyfMBCpEqBYsu5rlqz7GkEIZOXG/+w6X6Y2USzwm+zEn5APDKPYbzdhz1F3QiPPEp94h0dP7nIl5Cxh4Ze5HRVCzL0ILl85S8TtUF6+fEZKSgIZaUm8LnpFe7NM8jwM9/dQV1UutVwrQMT48ACjg30M9nbRWFdNWXEBmWkvyEhNprr8NePDA/z8YZqZ6TdfgITZIEABEqYnJ75YCsnTzx/e82nmwxesw+yliIWdmX7Lm7FRCawoQEJro4yejnaa6uvo6+pkuL9PWj0d7fR1dUo7iu3NTRJj0iJrkDwWtZUV9Pd10dvTQUlxPlGRt7hw/gy3I8IoKc5ncmKEnu52hgZ7GRzoYWiwl7raSm6GhRB87jSCL0wPjdFWJ5rRh0b6ScpOw9zVXix99YVlOkYY2Lmw99gZ9h44wePHCaLxva2ed+O9TE98bqD+8HaSn96/5dPMO356/5aZ6Td8fDclLYUB+/3U50Snnz5M8f6teO7TzDveTo0z/W6SjIyX3I6KoKW9lda2VsIjb7Ns9feo/7CKhUtV+Y/537FgiQrfKS9izuKF8s/kaYQY8PT15kjgj7hsd+Pi1SukZWaQ8yqX5tYWHic8IeR6KDp6uty8HUlUzH30TcyxtHVg5Q8afD13Af/r228lEPHX7/7KQrWFCH+A40HH2H3AB0FIZckqFelz/zsVMQ1IEFrlx4rUR7nC4V9h0TIlcX4wAJXvVdG3NGCHvxeHjh/k1LmTODjZEnDAn5q6SsoqSjhy9AAvUp4Re/8OO7zcqXGeoPR1IdVVZUyMDzM21E9qynPq6qsoqywmKyedhwlxmNmYIlTB0TPHCL0TStC1IOJfPOInPvJnBlmzYTkht85z6KgfxwPitO/MAAAgAElEQVT34+WzHVNzI7Zuc8bNw4VDxw9w4Wowh44fwNZ5Mz77vNAz00ZQBXM7I4xtDZi3ZA6226zwPbgTqy2b2brThQMn93H6SiCCMwRePI7PAU+cd9ix54g3LjsdMHMwQMtUA2EOqKxagMhCBMvfd8TkJu/DblyKDEaog1U6K3D0skMQZnDaaY8g9KJrvREnbxv0bDYgCIMY2Gmib7uJFVpLMbDTwdzFmNU6K9Cx1GQ+jXgf9EQQRtlopIGemTZO7vacvXKa+09iaGlvoqunk+i7kRz/8TDnL54l8dljUjJe8DDhAUlpz6msq6CkophnKU+5H3eXJwkPSU16SnlJIc01VTRUV5D+MpX7cXd5kfqcyJgIjgQewMrJgoAT/ty8d51zoUFYuViwRlMEnZVVFYSFh5CZmc6TJ/E8e/KI2zevk5b8jKb6GgpfZVNd/pqailJ5cEQrpUX5ZKa94HVhHh0tjQz1dUvvgaODA3ya+QC/fOL91BsmR0ekVLjWRhlZL9N4nvCEp4/jaZE10NXWyqusTMpLimlramRm+g3vpyak99Pu9hbKSwrJz8mksrQYWW2VBCKqy1+Tl51BTFQEt65fI+FRHFWVpeTmZJCZkUpFeQltrY20NDdQW1NBZcVrGmW1lJcVk5WZxvNnT0hMeERiwiOeJsbzNDGem2Eh3AwL4XZEGHeiI7gdEUb4res8fHCPrMw0CvJzKMjPIe9VFjnZ6eRkp5OVmfYPQMQNRAbhq98a+ge//P6Pcq+CUMZnadLgLBAhyH8xB//+WgqvhABSGpTUgjkrw1gTCUj8/l/+b1HS9Ls/yD0Yo0hdEX8QrzOfRnrWXKfWfkAa7qX0Jflud7tWAo+fPqNnTQgdmo8k8267VsKX3QBy6Yu0K+8wJBW5NZqWisZfs3KxaM6sXNypl7MPXRqRNJqV07vyvCTtUQzg/eonpMF7cMlhBpcchj8JDKgfJzbmHvfv3+f+vVjJVH3nzh3uREVLYKNVL016/MDSoyLokLMVg6r76dxwT0p3unf7BoIFEmNAjiB5GRQdGnW2XbOYhwExgUovTdrtr7Xvo9a+jzq7HppMSiT5Vde6CBrNKxlQP07vqsuiaXpdBLX2fYzNdZIkZY3mlRK4UpjYG01LaTbKkwzlNc4TeHENmUU1zBGkng3FcC8N+Yg+h0BBECNd5dKnRvNKESzVidI2VapEsBADQhyf87bVxd6IRtNShFY5g6GBeBwPx44fgnhBjIodBeGT+Bh1ysRrxQN/EoFvPmuk1+0rOqm3bhNBSRmSP8Jzlycevh5okEOtwxDBiElbNc4TuBL+xe9XIibScTiueHm54rvTjd0+2/H23MIeHzcRRKiKhmwPF2v8CMbN0RxmBHa7WePvYcc+D3v273AkwNOBXa4WCKPgZW+Ii9lGtpho4Gy8DmvtFXIgIQ745htUcTJag53eSozXKmGqoYzFRjUsNqphoyPeT8E6KMCElZY6trorcDT8Hlsddez11HE0WI6T4QocjVZgb7AMGzmA0F75NVY6ajgYrcDWaDnWBuoYbViI3tq5mGkpS4yCAixY66l+ASyMNOZioaWE6cYF6K35BgstJdys1+K6eY2cpVDCfNNCTDbMw3j9XEw3zsdSWwk7wyU4mizDwVhdki/ZGy2VmAhbAzUsdBdjqrMIYzkbYW6ggrmR6udG643fYWywGEO9Rehpz0dn01w2af6fgoNfexf+fqmu++o37vdrOdM1/jGzEYQgXGLeqv/5G/e58RvXm8Ryiy6HgnZz6MQeLlwJ5OgJfy5fO8PdezeJjYvgyrUzPIqP4cmTWFJSEsjPy6KhtoLu9haG+3skwDAy0Mtwfw+DvV1SwtNwfw9Dfd0M9nbR1dYsfTinPE/kVVY6HS2N0m74r6NfFXIkBbugiHpVgIh3byYlEPHLxxmJcXg7Mf4FyJjNVIwPD0npJu+n3jDU10tbUyOtjTLam5ukMjxF38XIQD9jQ4N8eDsleSM+vJ2ir6uTkoJ8airK6elop62pkfa2JumD+kXyUyLCbxARfoOc7HT6ejsZ6O9meKiPjvZmaqrLqa2poKy0iKeJ8YTfuE6nrJm6iiqqysopKikk7mk8VludED7BGhNThD+AioYONtt2YbtlB1ev3UDWUEd/RxO9bfWMD4keE8Xr+dP7t/ztpw+ScX18eIB3b8b55eN7/vbTB0nSpAAcM+8meTclgpC//fSBD++n+PnTB0pLS3iRmsyrojxCwkLJyskmPTMTr92+zFdT5uuF8/hOeRH/Pudr/mP+dyxSV+NbpQUsXqqG6nJ1rBzsEILBxsGeC1cuU1VTTUOjjKKSYg4dOQyXBA4cOYrvngA26ZmwWkOLhSpLmbNgMV/PXcBXc+fy71//v5y9Z1hU+Z7vu2b3PKdnbp979pnp2dPBbrNiRkXFDJJzziCoiFlRUTG2ATNGzKKiYEZBBQVEcs45Z4ocVQzdTe/+3Ber1gI77Jm5L9ZTVFoVqKr1+/6/aSjjpkwQJU1fgNtKF9ZtWYlUZibOHXEMHSd9f+IYiIvvRRCqGDLmO+WcIi10IgJqT5Gd2OC1nh989nD12iUePrpHbn4WD4Lv4rXFk6DbAbyIeMa9+0GUFOfL0rTKioEo4IL8LDo6m4mMCmP33u2cu3yWuTpz0DJZxI5DO7BytULwERe17NytuBTox+mrx1myypFNO9ax58AutnhvZNcP3hz1Pcjd4Ntc8D+Lx9ql+F0+xd2QIDbtWIfgCZoGYpv32m2rOHTmADZulhw4uZdVm1dy6MwB7JfZsNxzKRt3icDBbY0Th8/uZ+XmZSKTLrSiriUVZAYxEAcdLC66KdUeY2aMQCiCPb47mThnHMJH0LfTRhDq2H9mF14H1irnuzhmaE8RpUwqYLXUjFVbl3Pw7D42792AnbsVgvARfSsdlq52xcbFEqdl9tx7dJfSihJCw8VujZu3rhERFc7TsBDOXDhNaHgIhWUFvIyLIibxFecu+7F9xxbOXzhDRNgT0YNVWkx2WjKJCXFcuHiWmrpKymtKKa7MJ6ckE+8DWxBCwXG5HUvWLmbpaldcljtSWVVBYkossbGvCAi4zoM7gYSFPuL6lYvERL0g/lUU+dkZ1FdXkJORSnZ6CikJseRmptGqqOf9mx6ZzRMXQt5C/8/0f/wgA4iPfW9prK0hIeYVJQX5FObmkJ2eJv92lRUV0tXWSv/HD9RUlNJQU0lVWTG5mWnEv4qS2ZbM1CRqK8vE8Ib8HApyMkmKe8XDu0E8fnCXrLRk2eeQkZ5MSXE+BfnZpCTHk5aaSElxPqUlBaSnJRH2LIQb169w8sRRDuzfw66d29ju7cXuXd7s2L6FH/bswO/sSe7fCyLixTNiY6JIiH9FYkIM8XHRvIx6LoOQx4/uc/fOrT8AEf9o6x0ELGRTtXQ6uLMhDVni9IXy+kt/wmZ8AZ96IaTIV4mNKGKAjfhnhL/8L4R//hf+8vkXytskIXwGuw4fRzg9oJeXmAepqEwy7FYZvaRe4wY+gsDNu7epMImnwLVLNFWbJf+uYEzS7Is9EE3Ua9ykca6fUtrzjMZ55+WSMim6VWJAyqxyUcw5Q8HiDsqscuWEp2q9J9wIDJKZhjg0uBlwfaDgbdpumVloVd0+sClBR7PaAW5cvcLNgOvyZXev35CN1T6CwO2rl2lWO8Cty+cGomKVIKN16k4Uc87QOE+MsC10bhKbtSUZkNJgXWJXTp1moOj5GNTs3aa6lVxBAAQa551HMfsUJXbllFrn0zL9B0qt8+lSWSab2qVCuQqTeDnqVmIgJKaiwK1Hjs8lWsDc2RncBaoMIzG2txVZIdcuEQAoZVDSc5eidI/gPdAf0Q+WdhbiD7cy9lXsQukUwUivEhigZBPilIyDAtn3UOTUiFAHJCkZOh8l6HBT7usIgMj0SP0Pn9EvSqfuAXUCGsTxOR9RMIQCtx7yUMWT0/iwCy98GUYdR/CmiIms5ZzsoShDBQ+PxaxdtZQNa5ezbpUbRAjkCgJnBdGIHYQzp/FkzTJ71i2xYcsKR7xXuyiBdxmbl9myzsUUYRissjPA1WQhrsbzcTWej4PuLBz11HHUm4nFgkmySVoCCuYLJ+FoMAs7XTVstKdhqTlFHj6N5qhgvnDA4OtsNAtHgxk4GopeCReTmTITIW2mC8ayxGIOK+01WWo1D0cjNUwWjMVw7ihsdKfIAEGSLzkYTcVWf7IMIiy0xsm3MVk4GvNFKtgbqsreCUttMQrWQksFS+1x2OhNxMFIFRczNdwsZ7HYfAZOJtNwMFLF0VhkG5xNp2NnMFmMkdWfgInuOIy0x2Kso4KJ/nhM9MdjpKsCnf+GIPhAy9/Q1RolvyZdnTEY6I/D0GjC/09A8Wcg44+6IKTNF0G4xCyNwebtgabqz+j/B/c9Peg0WvlYwSxdb8vew1vYsW8jazYtZdd+Lw4c3s7Fqye4dtOP8IhHvIp5TmxcBPEJUaSkxJCTnUZlRTHtbU30ve2hq635ExDR3FBLU30Nirpqmupr5KjUipJCcjJSyUxNojg/B0VdtVL61Cn3OPyWjfgjhmFw2dxg2dKb7q7fSaKk+Ni3Pd10tbXKjdlSe7UURytJnRpqqmluqKe7vU1OaOpoaeZtTzdvuruoKislMTaGhJhXlBYW0NHSTHV5CTkZqeRmplGcn0NKQiwRYU9Ijo+hoqSQtqYGqsqKZblXXlY6z0KCefLoAc+fPiEjKYXmhkZKiooJD39G+MtIDpzwxd5jhZLF70cQYI6hHYIqLFu5ntu379LeVE9JbjpNdVVyMpMka/rlx/f0f3zHh7e9tDU18Lank/6P7+j/+I6+3i5ZcvbhbS99rzvp7RJ9FT9/6KPvbQ/9v3ykpKSI9Mw0covy2LRtMwu0FnHyzGmSU1O5fusm87Q1GaoymjFTJvN/v/mar0cMZ9SkiYxXVWXU+PFMU1dH19iYz+hnzQZPiopLqatvpL5BgbWNHU7Oi9mweSsGxlZY2bkxfZYG4yarySDiu5Ej+duQb/hm2BC+HfEtQ8d8j9QFJQhZjJwwZNBnOkw5eyTx9chvxKFYaOXb0UOU9ykTuzkE5fv5ufi3+qLZuLovZu3GNZw8fRy3pS74HNrH3ftBvIx+QUlpAS+jX5CYFEtbq4KC/Gzev3tNQX42ORmptCrqaaitoLKykKzsZK5eP0/4yycEPLjBhYDzOCy3k1nyMWojxWNREgQ9C2Dz3vV4H9jM9TtXOXLiEOFRz0jPTebiNT82ea/nwPG9+F09ye6D3vhdPYmJvSFzdGaIMnJPsF1myZb9GxG0YY7OLEzsDREmwjrvlQhrwWqxKau3LMdlpR2uqx1EltxTZM4XGM5Uqk7SlO+dPzbuJhjYazJNczKu652wdDNDGALOqx2Ya6COIMShpjWZ9btXYr/CHGt3Q0ycdZgybzx27lYs83TFfrk1e0/s4tjFQzh52Cvf51ZcVzjivXcLm3d6kpiSQG1dDfeD73LgyD68tm7kqv9Fwp4/4dKV8xw9eYRXCdGk56The+Y4z1+Gc+TEYVaucufIUR/uBd2kOD+HqqICSgtyefjgHvcf3KZBUUtJZREJaTGU1hZx/MIRbJdYIQiwcdd6dh7wxsrJnPqGOhTNjWRnZ5GQEMe9oJskxb3i9s3rhDy8R2JsNG1NDXS3t8ipc7WVZfR2tsmsgeRB+vHdG378+J6ffvzAu7439PZ08fZNL29e91BVWU58XAwhj4NJTkogKTGe5qZG2lqbycvNprqqgrzcbJ4+eURyUhw52emkpyURHxdNZEQYcbEvKS7Ko6qsmPLiArHU8pGYAHfj6iXu375FXHSkmMBUkCPLkjIzUmTfQ0F+NokJMUS/fMGT0GCCAm9w9coFLl3048rl8/hfvUjww7s8uH+b+/eCePzoPi+jnsvJTnGxL4l++YLIiDCehAZz/14Qd+/ckm//5yDiK/5cxuQssQASiOgbBAQixMFeZiPqxNMipZTkd/uTVgsUDMS7Sp4IUX8nCP388798IX75/umfld4ISe6kvN0Q5FQbaSiWJDeSmVliChoWXOVB8EP8A27Iw/MfAYhC5yZlJOkN6jQD5f6IY35nOXnunLy63jjXT45+ZZ4w0PugLKIrdG6ReyBKrfNpUdtHrfZ9cbhXypda1PbRrHbgk7+bZxz8PWsxdafMPFy/cpk01Ll94watqtt5eOMmzWoHSFEyH9L9JZlT2+RNNKkflz0etdoPf8e2/JVeORmq3DxVBjUiSCgUfR+osAsf6jVuKA3RN0SQ5dJG88zDlNiVo1A/oQQdInMhdWqU2JbCOeGTUjfRV5IuP4bETOzCh3vYi/Il1y6EYCi2rxQlZJbZcg9EiW2pzKYI0SCgZBc+R/wc/1WSvykv84Qv6MOT02zz3oz3di+2eW9ig+dq1m9YJUbIqooMhDFhfEEff6VXZCUkmVO/CCbMCRWZhyPIpXSl1oWyF0TqofDHHeEjcupTFaNko7jgj9y2rUEc3hwR/RZpAi6OVpgTylFB4KggiGbufkQvhjdQJaYz+eLFrvVL2LfRHaEVPN2sWOdizhoHI1ba6rPKzgA3Uw2WmC5kmbkmrsbzWWIqGqcd9WZitUgVC43JLJw8RAYKTobq2GhPw3juOMwXTsJ47jiM546TTdj2ejOw01XDXm86TkZqOBpOx9FQ/NvBYBo2OqJvwEprIivtNVnnoouH7cJPGAqjuaMw1xyPo/E0bPUny3ImB6OpMmiw1B7/CTNhrTsRU40x6M0eisHc4Vhqj/8vjdUSiJAM1pK8yUZvIqZaY7EznYq5wUSMtMdiqDUGY71xmBlOxNxoEnT+G3T9X1B8zaKFw9DSGI7WopEyiPjvAwT/QX//OSPx57cZzC6IgMCN3zIVg+937je3lwCKr/K5HEF1wSgEIYKTF/ez22cTew9v4XLAafYd8eboiR84eHQnu/dt5kHwTUKf3Ccm9gX5BRk0NlTT0d5Ea0ujKNVpaqCjRSHLmFoa66guL6GkIJeivGwqSgqpKCmkvrqC5oZaaipKKc7Pobq85BMQIbEMEvMwWI4kGa0ldkLqgejr7fnd+d/u4013Fx/73srSpPbmJtls3VRfR2NtDX29PXS1tVJdXoairpY33V10tbWiqKulICebmopyObO9qqyU9OQkMlNTaKgRgVJJQS41FaU01laRHB/Do/t3iH8VhaKumvrqChpqKulsbaKipJCEmJcU5+dQWVrE86dPRImNKtTV1JKWlkJaRjp7Dx3CwNpWybpLXkAQJoKmvjm79+znl4/vqC8voaK4gLamBj687ZWHHOnvD2976WhRyAOP5FFpqq+hu71FBB0f3vDujRi9++FtLx3tzbx+00VWVgaJyQkUV5SwduM6Jk5TZbLaNKydHXj2PJxXcbGs27yRr0cM57sxoxk+fhzfjRnNv3/9NROmTmXYmDGoTJ7MjNlz2L1vP0+fhZOXX0hJaTnJKWloaeuyYs165i7Qw2P1FqbOWMCY8dP5boQK348cy/Ax4/h+1AiGjPieoWOGMmXmZP72/b8jSvKilafBTJw5gcnqU5isPoXxahOUc8RH0SMpFDFy0ijGTlVBGAb/MfRv4nHgr/Dl9/+BoAL2LnY4LLbn6PFDbNm2ieiYSJ48e8yRoz7s27+bVzGRhIQ+JCkxlrt3blFZUUJtTQWtinr6XndSWVbIm55WamtLiXoVRvjLJ4RFP2HjrvWMnj5KCQSLmG2oLv+vBS84df04u456c/iUD9cCL3Ml4AKXrp8j6EEAW3ZuYMf+LWzasY7rdy6zZK0z1+9fZtPudWzYsRq7pRY4rrBBTXMK2mYLOXByLwsN52G31BpzJyN8Lx7Gbqkluw5vY9PutWzd58mV2+fwvXgIK1cjTBx0GDPte0QmwgdB+IiGmTo61vNZv3s1x68cRhDAaok5zqsdmLpwMlqWCzGw1xLv8wVYLNFjxNRv0DJfgLaFBtsPbeHS7XMEPPLnlP9xjO0MkACwoA7ee7cQGv6YtvZWYhJe4X/zCqfOncDQSJc9P+zg1Blfrt24QmpWCuk5adwIus6Js77MnDuD2QvUcXC04fadmyTGRlNTUUpZXg7FedlEv4wkJzeD2PhoKuvKeRYZwtXASxw8vZ85OrOwdrXA2M6AzTs9cVhiy537geQVZNPe3kZHRzutLc3kZ2eSlZZMWOgjXkU+p725kZioF8S+jCAxNpr66oqBckZlH8vff/ogNr5/fM/HD+/k07dvemlrbaautpqqynLev3sL/J2a6koKC/JISU4kMuI5mRlphDwOxu/cKZ6FhZCZlUp+Xha5ORmkJMeTnBRHXm4m1eUl1FaWkZIQy93AAO4F3eTlizByMlKpLC2itqaCnu52+t720KSoo7SkgKLCXPJyM0lLTSQh/pUsP7p/L4gb16/gf/UiN65fISjwBvfvBclSqNycDHJzMmTGVIqPfRn1nPCwUB4/us/jR/dlKdSfgwg1Ea3+4XWSqXqtiDAHKELJ0yCxCv8FszFEWmGRGAjJLC3GuckRr2pKSdOwAWnTP//LF/JtqvXDxYF4cQcFrl3KvoV8uftA8iFUmMTLiUPPI15w7dZ1MWFpkHxH6iQYzETUL7xGnWYgNTqPxNV1i0wa510Udf56T6gyjOSc/3W5eVoqXxssEZLKz0psS+WIVMk43TTrKAr1E6AhiLGuMw/LmwQo7gfclAGGJGG6ExDA3esigJAM2a3TdpOrBBCcEz4BEa3TdtM887DcXyGlS0lm8mr9ZyjUTyAUQYvaPsoss2lR2yeauad4yUDkuN8F6hhGBPo0LLgqv06F+gkU6icotS6kVXW7aDZXMjbV+uEyGyPF5EoDdqFzCxWmiXLBXKlNsSg3qlNKg4IQ/TDByKCn0KVNuZ98Ko1jxWQmf3HwFz+fwcofRhGQ1mkGUujcIl6n3I8bAQgfYdPGtezavYWt2zawddsGBE/xekEQgUGpdb4obQqGKqOXsg9DOAfRaCOsRO4VKbavRo0szAmVn6vQKZbLCf2iz6HQpY0I9EXJVZ4I1nfhg4Bo/JbeT3f8USeNpa72+OMO+gJcEhBCQYUy4tBgy3p3wjDmHGvZtsqZrR4ObFxizQZXS9a5mCOogZupBqvtDREEX+x1ZuKop46T/myWmmngbqGBk/4sTOdPwGqRKrozBla4l1lqsNRiIYazx+JiPAcX4zmYzp+A2YKJeNhosdJOR9kjIYGIqTgZTcPRcCq2upOw0hqPg4Eqy6zmYKczCTfTmXhYi6V0VprjMJo7AksNFRwNRbO0ZKCWmAjJbC15ISSQYaM3STZdS0yFjd7ETwzVg9kGJ5Np2BlMltOZXMzUcDFTw9F4Krb6k7DUm4CNMpXJTH8Cpnqi38HMcCKWJlOwNpuKxvzv5ffF2GA8ujpj0NQY/l/Imk7z2+F+cETrP9omzRnyG9AQ/LvbfGqy/jMQEjTo9I+AyQAIWePlygpPJ5zcLfDc7sH2vZ5s3rGaHw5u44jvHo4c38uVa+d4EfWEgsJsmlvqae9oor6uUvZDdLY2yXKmztYm6qrKyclI5cWzUMqK8mX2ob66gvhXURTn5/C6S5QKSXKid6975dK5112ddLW1yuDgx3d90P8z9P8sMxQSsPjlx4/89P6d3AvR3twkSwvedHfJnoju9rbfGbm72lrpbm+jrUlBQ001irpamhvqqSwtISMlmcjwMCpLS+hub6O7vQ1FXS1pSYkkxsZQU1FOa2MdtRWl1FeV09vRiqK2ilcR4UQ8C6WypJDWxjpaG+sozssmMyWRzhYFgj1UlxUTGR7G2dNnxEFTX5RkJiUlcf7CJZFV/EpaPRfLVWfqW6JjbsvDkKeiSbO8lJaGWno6WsWhtreL/o/v6OloHfA49HTKTJHEPrx73f1JOtOP70UGo6ejFX79mXfvX5OYGE9qegrFFSX4HD3I7IXz0TMx4n//7d+ZMkuNXfv3kpicREBQILM1Nfhm5Ai+Gj6M70eNYuS4cYwcN44RKiqMmzQZKzt79u33ITUtg0ZFM5VVNeza/QNTps9kznxdpkxfwOhx0xg5VpWRKpMZOkqFb4eN5MtvvuH7USP4dsS3DBs7FBXV0YyZPJzvRn+l/DxHo2uug9NyZ2ZrzcHY1oTp89WYqzMP4XOYsXAmuuZ6zNOdj8MyR/QtDZitNQdDayOmzFZFdc5U5mrMwXPLBpYsW8yJU8dYu34VD4LvUllVyp27t8jMSqWoOI/Ghhpe93aSl5tJV2crP3/oo7erldbGWtqaa6msLCQtPZ7Dx/Zh52qNz6l9CJ8htjd/BWNmj2GOyRxlb1Yfgj1sP7yVY2cPcvmGH75nD3Hw+A8cOL6H8Feh7Dm0nWu3LxCR+AyfU3vYsncD2w95sXnveoQs0LPWQNdKU5mCJLIr63eu5tLtc1y9d5ETV47wg+8O/AJO4hdwkp1HvPDatw7bZWbYLDVl3U535dzmgyCk4bDSgp3HNrNu1ypO+B/FZpkl2paaaFloIC4MK9C10UD4HKYvmoCK+vcYOWqxyGw+pk6G7D+xmwMn9xD4OADfi0cRvgADC13maqmjZ6bNRf/zlFeWkZiSQFjkUwJuX+fUuRNcvnKeBw/vEPnyObn5WYRHhXHr7k081iyHUIHZC9SZs3A2oU+CiU94RWZqEvXVFdSXl1JakEtLs4KExBhS05MIj3qGm4ezOAt8BV4/bMT34lEOnNyLy3JHrJ0tOHR0PwcO/cDjx8Hk5mbT9+Y12RlppCXFE/syQpZcxr6MkBmIvt4u3nR38OFt7yet8PzaD/ydttZmero76enupLurg9qaKpqbGqmsKON1bzctzQoqykt5FR3F8/BnpKYkERryiCOHD3LkqA8xcS9JTk2guqackNCHZOek06iopaJSBKwV5cUU5GSSnZ4ivuaGWnraW+hqa+bD+ze86+ulp7td9l41N3ywrbMAACAASURBVNVTXVVGYUEOsTFR3L1zC7+zJ/E7e5Irl89zzf8Sgbeu8/DBHVkKlZ+XRV5uJjnZ6eRkp5OZkUJaaiIpyfG8jHpO2LMQHty/zfVrl7lz+yZhz0L+AYiQWAP1QUDid/Gug5uiqxiId+1D1CX+CQj5ZJOK4z4q/5aYCel8v9IM+Bf+1+f/KoII4S/86//zv5WP+RHBC2q178safglEDG6nLjdPF0vflIbnyJcR3Lh5nWL7SlFipB8uSppM4j/xQBQ51lOr/ZDGeRdpnOtHlcELys1TxfQl/WdKw3C4bBYus8yWGQtpOJdYjULnJkpsS2mYf5mmWUflIV+hfoJ2QUAx+5QYozr7FAr1EzTNOireTlW8nXQ+6Kq/zDI0zzwsAgglsGiadZSLJ3zp5zOEIkRQoiyta55xEIX6CWp0HskeA0m2U7C4A6EP2bQsR6HaFFNqU0z7xA1yOhRfCijUT9Aw/7LYx+HaRcHiDhrnXaTYvppih1rapnhR4NpFqXW+CMIW3Rafq9oBys1TaZ+4gQLXLsrNU6k0jqVW665SCiZKnQpcu0Sfgjci2PQE9QULEL6AhTpaoidCH4Q8sVBQcBdX6MRVu1YlkEhSUql9lNiW0jzjIEK/yGbQK1AmCHhuWI0np8FcoNC5SRzme0VmQdBXypYClKycO/J7JmiLMinpf1tiW0qJbSnWBFNqUyy+j4s7KLXOZyJFuBFAgWsX6qRR5NQoMht1IhgJwhnhHiQxD09Oo0YWe9mLh8diItDHfYkjfCX6IFZ7uCD0wzoPZ1QoA22BTatdWbfEhg1LrD+J13W31lMC8CqWmGniqD8HV+P54nBtMAcn/dnY64gFc5aaUzBbMBH9WeJQbKM9jWWWGrhbacrFcoLgg/b04TLQcDGeg52uGtZaU1hsOgsXEzUWm85gsekMnIym4WCgymLTGXjYzsfVZAbLLGbjYT0Pd8s5uBhNx05HHKjtdCbhZDRNBgdS/8NgsGCpPV4GDHYGU2Sg4WyqhqvFLFmqJPVE2BlMxlZ/kuyVkGRMUkfEb3siLJTgwUR3HMY6KhjpipImiY0w1FPBQFfsixg8hOtoj8bQaAKLdH8LJn47rPvzjwf+P2MughAEX9SUBmtBOMc8HRVlKt5/dz+/BTM+iEyu/6DHuYSlszam9hpYOumyfttS1m1dxuLlVixb7YjLMhsEZ1ix2pVjJ3woryqmrV1BXn4m5RVF5Odl0VBTSbfyoCa1XZcXF5CVlkx0RDhlRflUlRXTUFNJfXWF3D0htl530NvZ8Ymk6W1PN21NCuqrq2iqr5OjVyWW4U13F2+6u+S/JUlTV1srbU0KutpaZf+D5Jd43dX5yWNJrIXUBtvcUE99dRU1FeVUl5dRXlxEUV4u9dVVsl9CkjtVlZXKSSs15SU0VFfQ2lhHX08nb7s7KC3IJTHmJWmJcbQp6ulobiQvM42YyOfUVpRSViiaQmOiIrkZeEsunxN8ISMllStX/PHefYDlm3YomVTpWAnTNfS5eecBZUXFNNVV01xfIxszpQK5waulP3/ok6N2pbjXtz2dvO5q53VXOx/f9fLxXa/YEdHVzk8/vuNtXw/x8bGEPg0hOv4VR08eY67mQowtzdE1M2bEBBUmz1LDzM6akKdPiXj5ks3bvRkyehTfjxrFsDFjGKGiwqjx45mzYCHrNm5i6bLlhD+P4NHjUHLzCggJfcqsuQsYNnIiXw0Zy6Spc1CZOINhoyfwn0OG8d2I0YwcN47vRg5nyIjvGTFuBONUVRgzeaQSRFxi7JQRqC+ahfViGxzdndh+YAcenitwWu6MjpkuVi7WOC13xm6JPTsP7sLU3oxVm1fj6O6EnoU+BlaGrPFcjfMSJ5a6u/JXeolPjOHSlfOUlBYQcNOfsPBQFE119L3tobKihBfPn9LYIMr00pMTSIp9SXtLHQ21Zbx528HDx7fx2rWRVZtXiseiz0AQ4tCwWMhs49ms8PZAcIOJ88ejYTKPizdOc+n6WU74HWaPjzd7j+zE99xBvHat41LgWbbu82Tl5qWYuxghDAFDOy2Ez2HjntXsO7mDXUe3Yb/cmlna05USpV4mzRmHvo0WTitt2bLfk1a+QrgHDh6WYmrgvnWIbE4ZghCtLPgLJgxjbJdb4rjKFg+vZQhCJ7rWWiwyX4i2lQZalvMxdNBGz3YhghCHgb0mdu6WXAg8y/ELh7hw8wzHLxzBfcMSrJ0tsHezwdndAT0zbbbu9CI5LYns3Cz2HNjFpWsXSEiO4WHwXZ6/eMrziGckJsdx7rIfB47sx8bRmnmac7FztsXJzZHoVxGUVxTTWFtFTUUpdWUlNNZUUllRRklpAfGJMWzZsRkLOxPx+xQGJy8fJ+DhNY74HcR2sRVOy+xZ5uFKcMg9iosLiYx8wZveHspKi3gV+VxMNsrPISM9meL8HN71iaDhdW+n/N3g137+/suPYufKu9c0NtTx919+pr6uhsKCPEJDHpGTnUlqShIlxYXk5+WQk51Jbk4WiQlxxLx6SVJiPE+fhHD27GmyctLJyEolLSOZvvev6e5pp7aukpbWRrq62+h728OH92+UIRRdfHjTw99/fA+//MSvP3+E/h/p//kDb99001BfTX5eFslJcbIE6c7tm5zzO8WRwwc4eeIoVy6fJ/DWdUJDHhL98gV5uZmUlhRQVVlKeVmRzGJkZqSQnBRHVGQ44WGhvHj+lKdPHnHvbiCPgu8RFRn+D0DEn7ETcuJSlhI0fFQe6BTieYmlkI1NyvODy+hkf4QEHqTSOclX8XFQPGyf+AV0R46Y/eyzz5BXZoaAKnnMI0le6ZdkMZJ8qMwyWxxUlSxEw/zLRMe8JOhOIAVuPWKbtGGkDCQGG6uL7aupW3RbBBHzzsum4mr9cKr1n1FlGEmVwQta1PYpC+hSlavrTQPdC4s75OdWal1IpXEsZRaZNM84SNOso/gIorfgxsXzECDQz2c0zvXj2nk/fhYEAq9e5ubli2KLtRI0CEKSDCqky6XuBsXsUwhVYumZYvYp+XZpqNOw4KrI2vxGulVhmsi+Y0ep17gpy4kkgFHk1EiZVS7Vek9oU92K74VLYnmc1l1KbEspdGmj3DwdxexTyvSkJjrGr6LMIpO332iimH2KhgVXRUO10ujeMUEs+qlfeI0Ctx4a551X9kikU6PziGL7avSJkI3rPoKAMAzU580Vk49UxR4IARBUlMzBXxE/h18xsNIjyZm+EiVOg1/zD3u2w+cCfCawceMKWbokhCLKotSV0iVVEBTikC94gXBpYD+SaV/wV3ZVKEFYGSoDz48Bn0XB4g6x36JPZC/2sldMjYpDBE39IPTCl3RSxzB6+SurPFzZsGYpnmuX4clpylChDBWsCYZe0ZPhyWnWLbFik4e9+NytlQOJ4IMgRGCnp46dnjpLzDVYYq4hD5MSaLBapIqB+hgEwUeOeHU0mIWToTrLLDWw01VDd8ZIFk4egta0YeLwr6uGs9FsbLRVcTQSC+IcDafibDx9AEQYq+FuOYdlFrNFEGE5hxVWc1lpPY/lFrNZbDgNB51J2OhMxHyRijKuVQQLEniw0pmAhZa46i6BCKlkztVilrI3QmQW7A2nyODBWncCFloqmGmOwdl0+ifXS/GvDkaqcjqTucFELAwnYWE4CXOjSVgYT5Y36f2i8Ru0NcVWaq1FIpjSNxjMCEgRq//I1/A/3X7T+9AKRtZi9K6YkPff2UfEP7x+vuFkROYjC8EcXNdY4bLKCufllmzauZo1m93x2rEWa0dTrBzMEIrgRdQzQp8FExkVRlFhLiUFuZQW5lFdXkJjbRWNtVWypKkwN4vi/BzKiwvkVuustGSS4l5RUpBLW5NCNi5L3obXXZ20Khpl83NtZQUtjQ1yV4N0KnkZJNN1T0e73DkhAY7BxmwJfEgm7Heve2V2QpI4SRGwrYpG+fK3Pd1yLKyirpam+jpqKyuoq6qkpryE5voaFLVVNNVV09PeQpuinuK8bDKSE+TYxqLcLF5FhFNfVU5pQS5FuVkkJcbyIOQhj5+FiN9ZfyjMziYu+hUx8SncCY38DRvRzwxtI05fukp6ahrlRfm0NzXw84c+WactpV7R/yN//+kD/PKT3BYuNVtLXR29nW38/PEtH/p6oP9Hpca7jx9/ekdmZjr+168ScPsmPkcPor5gHov0ddngvYXvxoyUk5mmzJrJ1p27SUhK5tbtOyzSNWDoKFGONHr8JL4dOgJ7Z1euXL1BZFQM5y9c4bjvabKy8/Hc7I2xmS1DR05k2syFjBgzhZEqk/l+5FiGjhrL0NGjGTJiGN8O/47vR3/PyPEjGK4yjKFjhyAI/qhrzMDEzhTrxTbYuNrKm7OHC+aOFjh7uLB8gwebd3uxw2cn2qY6cjGdjastG7Z7ssTDjSUebpw+ewJTcyO2em9mvecaGhW15OVnERv3kvyCbPLzssjMSCE2JoqKcrGVva+3i96OFnq7WsnJTKGmtpznkU/ZsGUN5vYmeO31Qs9GHyMHQ9ZsX82mAxtZs30lq7Z54HfzNEvWu+CwxJK1Xss5cnof5/xPcO32BbbsWcdyT1d2Hd7Kxl1rOHB6Fyu83Fiy3hGn1TZomKkrPw91DHRy1SEIfUxdMJEp88YjCEWMmT4cA9tFGDvoYOlqxDSNcXh4ubD35Dbl9/8jgnAa4XNYaDoLf9xx2+CMkaMe7puWIAhJrNy6HFNnI2bqTMNqqQnumxejYabObIMp2HmYschsAWf8T3LE7yABD6+xbstKVFRHInwJavOmIqjB//ka8gryaGltprmlGe8dW7gecJVrN65w1f8iiUmxFJXkU1ZRjPfubTgvccLSzgKv7ZtxW+7KgSP7SUqOo76hmp6OVhprq+hqaqS7rZmG+lpqaiu44n8RWydrhL3gsMSWzXs8uX7/KhGJ4fhePMrqTSvwu3qauw8CKS7Lp6qqgqioCNraWujobKGrs5XaukrKSgupq68C+unp7eCX/o+87euBX38G+vnpx3e8edvNh/dv6OntoL//J1JTk8nPz+X58zDu37/LhQvnSElJIiYmmtTUZBIS4khKSiA5OZGYmGhiYqKJj48lKiqCpy+eUFFbTnNHExW15WTnZhAV/YKMzBRy8zJleVF+dgbpyQmkJ8VTWpBLZ4uCn96/FTtfuttRNNaSm5NB9MsXhIeFEvYshPCwUEIeP+DG9SucP3eaK5fPczsogJDHD2TvQ1ZmKoUFObIpWwIPUqyrZKh+EhrMg/u38b96kevXLv8Xnog/3e4pQYNSY/uZcnCTcoZXIp76SpdLsqYk5Qd+0L7+qhz2PpN+HCVGo195mYBItUk/oK3i5fP4JDJWnTR54JeSksTYUFHKVGGWTLXeE2q17lKnGUjjvItERr4g4NYNWc4kNSRLg2HB4g7UyKJu0W3qFt2m1DqfcvNUMeJVyUIM3qqMXlJl9JIKs2QZvIjejHwa5/rJxXUlduWyHKp5xkGRdZhzBsWcM9y4eJ5QQeCeJEfqFLjqdwaF+gluXbkkAwJJ6iSBhib146AQZJmUYvYp+fp5JOHNEfF1aAaKEq9BXg25pE2ZTiR8BXWagRS4dslpVhLoqDCJp3XqTnmlu17jpshoLO4gD1UqjWMpWNwhF/gV21fSOO8idYtuU26eTsHiDtgrUORYT5lFJm+G6NCw4CpCFnIqVJFjvdwaLRqnW8QB2x0RSHiKWlJBQE7golUEuAWLO5AkSHID+zAloyDkDbAI3iLwjEZbBBJficzbnj1ejKJKLJD7qGQfrJWPpyYO+qI5vFBk6FTExxxsTlcjC04L4CMWyNlzD0EhghAhWimlUnoqJE9IgVuP+N73iXKmL+lE6Ic01HFf4sjG9SvgkmjS9ljqgDFhpKEOQQL6RDCMOpwJYt0SK/H/6CyCFsEHBOESjibzGdAQK5Coa2mAXDR1KKbzJ8iAwtFglhzfKrESg89L3ghHg1kst16Eg74atnqqYkqSzkQcDFRxUBbIORlMZYnZLBlIuJurs8JqLqttF7DadgEe5rNxM1aTQYSZ5lgstUU5keSHGJzSJAg+n8icBnolVGX2QQII0nlr3QkyU/HbVmsJRFgpOyKslM3Vvx2y6fw3Fi0cxrzZ38jSJl2dMejqjEFHdwzaeiriMK79X7dV/zlQ+LPrzjFTc2C/83RUGGAXQv/0flMWfPcHlw9mRKL5FGDEIQjBmDkvwnaZAYI1OC4zZf9xb7bt3cDOA15s272RYKyxtDfF98wxomMjePI0mPi4aNKS4inKy6auqpzG2ipqK8uoLi+hrqqcwtwsXr4IIyUhlrSkeHIz08hMTeLR/TvKpJUKejra+fD2jSw7krwM0uq/xES87uqUN4m5eP/mtVxM19fb84lUSSqvG8xISCBFAhQNNdUy4yG1W9dUlNNQUy0Xz0mP2dakoLmhHkVdLfXVVdRWVlBWmEdDdQV1lWXUVpTS3tRAm6KeypJCCrIzaKiuoK+nk+qyYjKSE+hua6amvISi3CwS4l/xIuYFj8MfIyRBXmYaQhIUZudSWVXHpZv3xOPk59IinsjOL9+wkTtBt8lMSeS1spFakitJhupffnwvrlT+2s+vP3/kw9teWfbU3FBLe3Oj2Gb9tps3Pe38+vNHfvnxPR/ev+FXfqasrISTp09w5sJZNnt7MWv+XKbPnsWytasYOXEcY1UnMXryBEZOmMTICZPQNTEl8M5dEhKTsHV0ZsTY8YwYO56pM9T5f//tPzh46BilZVWkpGayzXsXATdvE/YimhWrNzJq3BSmzljA0FHjGT9lOmMnqjJstAr/OWQo3w4fztdDv+Or77/h62Ff8/Wwrxk2dhgz5s3AwFyfBfoL8fBcweEzR1i3bT0uKxbj7OGC9WIbFq90ZePOTRhYGbJp12b2HtuHy4rFeO/fzpYftqJlos3OvTvYtmsrR44dZN+BPaxcvZwLl/x4EfGMY8cPkZuXSXZOOkWFufT2dPDjxz7aWhVUl5fQ0aKgoriAgux0Ub6Xnca165fE41YoXLp1kdk6s1m/awM7Du3g7PXTrPTywH2jGz6n9nHqyjH2Hd3B/mM72bxzLcvXLcbFwwZBDZZ7unLyyiFOXztKwKPL7D62lfOBvly8cwqzxXpMnj+GIRO+RJQaKQGBuzRTlSEIPvzHiL+y0FgdQSjCzEXsDXJbb8eOIxuVt/NVznRBCEIcRo5aCEIvhg66SF5Vu+XWbNq7AUMHXdT1pmFgr4XlEkOc11pi6qLLnqPb2bhrPft893DE7yDrt64S2XpjuHTtAslpSezet5PqmioePL5P8KMH7Pf5ASsbc/b7/EBGZgrVNeVU11bQ2t6E75njrNu0FmEvbN/jzRrP1TyLeEp+QTblFcWydLK/7w1drU10d3XQ0tqI//XL7Dmwi/Veq1m/dQ0vEsLYecibpetc8Tm1j4Mn9rNl9ybiEqMpqywiLi6GK1cuU1NTje/Jo0RGhdPSpqC5pYG6hmqgn1/pB/rp6mnn3fvX/PLrT7x7/5qPP72ju6ed5JR4rl27yuPHwRw/fpS9e/dw61YAxcWFZGSkERcXQ2FhPjk5WWRlZZCTk0Vk5Avu3r3N06ehhD1/xqOnwVy6cYmDx3y4/SCI1PQkgh/f54e9O9m4aR1+Z09y724gcdGRpCXFk5oQS0p8jFi0l5NJcX4OebmZJCXG8jz8CU9Cg4mKDCctNZH8vCzSUhN5Hv6E+/eCCH54l4gXYudJclKcXJxYXlb0OyYiLTWRuNiXpKYk8OzpYwJvXefSRT+OHzvEqZPH8L968X8KIqTkJQlIKMvdhDzl8J+mHNgU4qamHPy/kC7LYyAOVhgY9GSQoIxr/YyBVKfPBl0uiEbufxIE/kkQ+Ms/Cfzrv/wvhH8SpSjF9tVyKpMkYZJSkySDdK32Q6KiInjy9BEXLvnJw3GFWfLvzNVSSRpfCQNla8pCNamkTtL7V+s/k+U4UlFdqU2xvFItlswp04pMEz/xO0gyoyb14yjUT8gGa7+Tx7HnHgQJFDFR9E7MPgXWopzoHvbgK4hbgHhZ88zDNM06iuAtpg5V6z2RV8CLHOtl03exfTXF9tU4E0QAbqiRxRG8xecw58wA+NJ/Rt2i2yjmnKHKMFJmTaR9FDnWU6MbQp1mIFVGLz/xldRq3aV12m6qjF5S6NImmoGDgV2CPHyXWueLpnulb0ACNgVuPWJ5TRBUGscyBAWCm7hCL2iLciMp9UqdNLbt2kKZZbZ4XYDSgyAZ872UwNZclCC5utoh9IHPvh14b1nPKg9XBA1Yu9YNIQCKnBrRJwJhr/g4o6jiC/r4ilYRgCnfSyFYlFJJ7EOJXTlCljjAl1oXUuTUiDv+fEGfDHK/oA8hWJkM9RH09TVEX0SSeMDp5Ev+Sq9orI4TsCaYzZ6rWO3hwtqVrqxa7iyyG63wFa0iBd0q7k+FMoQ48MJXPICUIX5Hldp6K92Zyu+vv3Jg9EF31igM5ogSHZN54+VCOSl9SW/mKJmh0J81GpN54oBvqTkFF+M5LLdehL3edKVvYSJ2epNwMJiCg4GY5uRsNJVlluqstV/IGrsFrLGZz2rreayymstKyzmssZrLKqu5uJqJ5XHWup+2QZtpjpV9EvaGqtgbqsoeCRu9SYP8EwPyJYlhkORLEnD4bemcJG2yNZqCud54OeJVeuzBDIQ8fNvDImUUq6HSG7FIaySL9MaiZfg/MVn/Hij8+XW+DJiig1DXHDUISPhiYjvrH9w36A8u+6OI2HODrotGEIpYZD4LXct5CALYLzFnrddyjp09yO6D3jgtscNz61r8Lp3h+MnDHD92iAd3AinIyaS9uZGWxjrKiwsoKciluryExNhobly9RPiTxxTmZlFfXUFBTiZ3AwO4GxhAeXERbU0Kejs76Ghppr25SY5q7e3soKutVfYxSJIkyd8gNcRKRXPvXvfKAEL6W2IiBkuapPt3t7dRXV5GRUkxNRXlsrSpvrqKuqpKsbuhScHrrk75Mbrb22hpbKCxtoaqslJyM1KpLi6kpbaa120t9HW2o6iqoDAzneLsTBoqynjX1UFTdSXF2Zn0tjZTU1JEUZa4ahj0+A77fQ+Iw6e3uIBRlptHTU0dh06dExmnwSDic9CzsOK6/zUaayrpaG6kuaGW0sI8utqa+fXnj7x/08PPH/pkAPHLj+/52Pea7vYWOT2rvblR9EV0NNPd0SwX1PX2dPBz/weqqys5cuwwB48dwt7FgbmaC5k6awbzdbWYo6XBpJnTUZk6mTGTVRk5YRLDx01gxPiJnLtwiXMXLjFSZQLfjxzD3775jumz5rB02QrCn0fx4GEIr2ISCLp9H/+AQAyMLRg6SoUJqjMZPmY8YyZMYcTY8QwbrcKw0Sp8O3w43wz7nq++H8LfhnzFf3z7n3w7/DsmTJ1EriDgtnoJrqvcWLbOnTVb1nLw1CF8Th5k2Tp3jG1N2HPkB9ZuXYf7+uW4rnLDff1ytvywlaVrl2Fqb4a9ix3rN69j8xZPNm5ez8rVy/HesYXHIQ/o6m4jOSWeRkUtvT0dtDQ38Lq3kw/v39DV1kxFSSHdbc1UlRbR3d5GTnY6d+8FsnLdCnbs20FkYhTnrp9npddq5urMY9XmlXjt2czuIztYt2U1BhbauK6wZ8uedWzwXoEPu7B2NUUQwMxJD5dVNuw+tpX9p7cjTISlGx3ZtG+1+HmYBwNpaxFK6XcAGmbzlKqQOuWCrrhQoGM9X/zt90U8Frij/G0LUx4rfNC1WcBs/RkIQh0LTeZh5mKMsaMBa7avRM9Wi8nzVZipo4ogxLFimwuu6+3wu36S5Z5LuRTgR0JqLG2drVTWVBAT/4rKqgraO9tpalHQ0FhHemYKQXdusn3nVg4f9SHy5XM6Olvo7GqlsrqM/MIc1m9eh+AP8zTn4r5qGecu+1FZV0FlVSlV1WVyctIv797S3dZMa0sT7R3NpGUkE3T/FkIwnLroS3ZZBicvH2fDjrVs2+/FOf8zPHx2j7rGKhJTYgkLe0p2dibdPV1c9L/AzcDr3H98j6qactp72mhtb6K0qoQGRS3tPW38Sj+/0E9jUx2Ktka6ezsoKSskNTWZQucWrl27SmlpMZmZ6eTn51JUVEBaWgrJyYlkZqaTmppMSkoSN25cY+tWL3bs8Gbzlk2s2bSGg6cOc/T0Ua4FXWP/4X14bd+Mo7Mdu3Z7c/9eEFGR4eRlpVNamEd+VjppiXGkx8eSlZpE/KsoIiPCCA15yMMHd3j29DGJCTEyg5GelkTEi2c8Cr5H2LMQObVJMk6XlhRQWVEig4iS4nw5hjopMZaM9GRCHj/gmv8lLl304/y501y/dpmHD+7wP2ciyqRhXtmAKg37clpSlvK6Ij4FH3nK638jbZJ/HKXTMvH0M+X2Jcg+ia+QwYMEJOj5PwiCCCIkFkJsRE6VmYFarbvyVqMbwovnYYSEPuTylfNU6z8jDGO5UG6wqbrErlwenHEWPtGbD2YkqgxeyJ6IErtyOQ62xLZUNlpLfokKk3hZ/iQlLinUT4gsghIk+AgCDfMvc8b3KII9MgOhUD/xCXOhUD9BtyDI7EPD/MsyILImmBK7cvF1KX0ZolG8mhqdR4BAiV05tdoPZU/E53xEaBVNu1UGLyi2r6bCJJ7GeRcpcqyX06jEJm8RQEir6fUaNwY6JVzaKDdPRaF+Qk5dEnyQC+KK7athryADnCKnRoQI5LSlArce1ElDlTwRGABCBKzkEl/RKq7qh6EEQmLb9Gk8Bwrm5iF7EgShToxkjQDBB9audWfjxlUI/eC1cbUIVKIROyVOi5InwRiENGRGRNgL+AscwVsstQuSiu+aKLavRAhF9o8IoUpZ0j1xvxrEia8vVGRIpKSnCrNkTM30ZJO0ECCyFYXOLYRhjBe+nMaT9WvcWeXhShwack/Eag8X0bdRJr4mKxNN3J3NOrzxKwAAIABJREFU+JyPcqt2ERNF4KU/WO7ijyAkscRaS5bBmC2agqWWKqbzJ2CtNRVbnelyUpPVIlUsNadgMm885gsnfRLtaqszHQf9mTjoz8RCY6IyNWkCtroTsdWdiJXWOCw0x+KgP5lllupsdNFmo4s2no6LWGu7AA9zdZabzWKVxWwRWDhqssxmLi5mM+QmauMFozBeMAoLrXEyYJCAhLQ5mUzHxWzG71gGCUQMZijsDafgbDpdLpqTJFA2hpOxVEqZfjtcW5qIYMjWSg0j/XFQ+x1UDsfEeBLGRgOAR1N3DFqG4/4ESJzmj30Jf7Td+835ASnTbO0xDKwa/ndasP+7WwADTISv8nwEggBGdguxXKyPjulc3FbZIxjDcb9DnDp/nC07N7JynQc792xjo+dadm/fyrnTJwgLfUR+dgZ1VeXUVJRSWphHaWEejx/cJfzJYwpyMqkoKSQ7PYWo58+Iev6MipJiFHW1tDc3yQlIXW2tnwCI7vY22pubaGlskLeGmmoqSorl20oyp56OdlmqNPhUkisNjm9ta1LQ3twkm7Elf8Xbnu5PQEp7c5PsyZAkTw011RTl5VJbWkxDRRmKqgpRYtGsoKqogOLsTBory2msLOdNeytdTY1UFubTWFkuphxqQ1JiLEGPb4ObwM5dXmKIxDkozc6ioa6Rq4F3xN+lL8Xj5CgdQ6YbmbDA0JCLF85RV1lGcV425cUFFOVl093eAv0/8uFtr2j8/PvPcpyrxEI01lbRVF9Dq6Je9KR0tfL+bbdcUve6t5OPP/ahUDRw/uI5PLdsRENHE0ENpqnPZOTEcWgZGzBp5nTGTJmMiuo0Rk6YxDCV8YwYPxEn1yXcuXefUeMm8t2I0YwYM44p02cyfMQYLly8SkJiKlf9AzjrdxGfI8dZtXYjxhY2jJkwhW+HjRLvo2QxRo2byJARI/hu5Ei+HzWKb4cP5T+/+5Yvv/mKvw35hq+HfouxrSlOy52xcbVl6dplGNkYM3XuNIxsjNl+YAeHzxzBbfUSlm/wwNDaiGXr3Fm+wYPdh/fg6O6E23JX1niuZtUaD3b/sIN1G1azc7c3129c4d79IJJT4qmrr6K9rYnkpDiSEmOpKC+mr7eLVkU973p6qC0v51VkBCGPg7l9O5CMrFQeP3vEyfMnCXkewrJ17mzdvYXte71xX7OMlevdOXX+OOs2r8DAYhE2i02wWWyCmb0eCwzUET4DDWN15W+1OB9Nni+V6HUyEGkrfX87xe+tvZK1FyLE41GEdAyIUP6+3ENkMAMQF399mWs0FXM3XWZoT8LCzQBB8GGG9lRsllli6WbGUk9X9G11mKE9FeEzmGs4g8nzx2DsvIh1O905efkoJy8f51lkCHUNNbxKeEls4ivaO9tJTkvk0ZOHNLc20dHVRltHM3UN1VRUlVJSVsjrt90omuqob6imuLSAp2EhWDtYIWSBmbUpJ876EhUbSXVDFfkF2Sia6ujpaKWno5WPvd30f+jjpx8/UFJawIvIMH7w2c2u/d6U1BQSEhXMhZt+uG9YwqEzBwiLfsKr5CiuBVwmITmGhIQ4YmNf8ebta1o6WnjyPJR72BN47xYl1SUkpSfyKukV5TVltHS38OPfP1KtqCbofiD0CVwPvMbtB0GsXb+GixfPExcXQ3DwA0pLi8nLy6G6upKiogICA2/y+HEw165d5ezZ06xduxoLCzNWrvTAbakrvn6+XAi4xLY921i+djkGpvrs3r+Lbdu9OHn6OOkZyaQkx5MQ85JXkc+JDHtCVPhTUmKiyVUGVzx98oiQxw8IDwslOSmOwoIcCvKzyUhPJi01kVfREYSHhRIbE0VhQQ61NRVUVZZSVJhLfl6WKJfKyyIrM5X0tCRSUxKIi31JxItnpKYkEBrykLt3bhH88C6Pgu/xJDSYiBfP/qcgQpIm9YoHss8ZaK3+UmIbIpQMRKjydmXKD3ur8lQQD1ZDBgEJpYte1q9LoELStQudCEI/gsoAC/HZX5Snyn0U21fKsaqSN0GKdq3VuqtMcLpPjc4jwsOe8iwshNt3blLg1sPRk0c+MVNL27U7gSKAMBe4FnjzExDhIwjU6DySpUwSeCm1KR6QLimfT7F9JftPn6bUupAa3RDZYNw6dadorJ59agAcqJ/g8oUzMiMgSZQkX4MEMjIFkXlgnmjElvoq5Ofv3EKt1l1RJpMnynAqjWNFAOBQK6YjKXsXJP/HaTxxJgjh/2PtPeOiytO877Mzs0/vPrO7fe/09HSwu80BRQFRUDEjOWeQqKhgxIRZUTGLoU3YYouKiopkFESQnHMsck5iwKxtz8z3fvGvOmrP7E7v8+yL86mqU1XnFEWdc67fdf1CFcpguHyqnRqEO5OGv8iDUHbeVUJxlT1u87xbcjiciq7UaJosh65VeDxCeijcjKoYR61dJU6Ey5atqknNpwwwmFaR2twLToR/pM/4PS9E5z4UeR0nJbbv3spa/xVIoTBJd4L4HWmohM89SNIb/P1XigyHQEFT8lnkLvQ5ZQgano/qN/cQ6bAS9HgKcDGLNDQoEwV/qwAqqmlK1fwOqlzaAEn+Pipde+T/RYXHI4xIxJsQMcGoEpMHaxsTLCwMmDlTh1JJmBjoTNYUJ/48MWnwW7GYJd5u+HjPl1OrVXkYUhUCJHiDp4sZG9kvgIW+ADJGJAqwcRhxjP0W5QVENT08jIvlNOZbTMPFVFcpkhYBc6ogOWejyTjMmyiDDNs5GtjrazHfRLzeYvpYLKaPUQqfhTPShwWqvb4aC210WeowXSx2evjYTMXHSpclljri1noKPk4zWeQ4nYX20/CynYKLmZasiVDpI/4rYbW71WQZQKjoTDJVSamBUAELVW6El62unFjtaKaBg7kG9haaOFhqicV6Ig7WE7G3Ela0Lo4itZsHf8DYYBTmZuqYm6ljYqwmayJmGoxg+n/r1vRrdBLHfnEbiMb0734VGJhrMe4fvkZj7i/oVhv5oAhRfcYQJCkRC9c5yiLjJPOsp2M13wRJA/YEBRAafp6QsLMcORXE8dNH2btnJxvXrWbZEm+2bFjHjauXqakopbWxjqqyYtqa6inIySTtXhLF+TnkZ2eQl5VOQ20VtZVlMnVIFfSmKu77ujrl4r67vY2WhnoaamtoaainvbmJuuoqivJyZeF1b2cHPR3t9Pd0y1SnD0HE8yePZRDR39NNX1en/L4P06pVwOVhbw/d7W086X+AoqqSpjqFvF6liagsLaG/o432egU1JUXUlZfS1dRAZ2M9nY31DPR2U5aXQ1tdLU/7emivV1BZmE9eWirdzY1UlBdzvzAd/13+BO7ZhqKqkAr3fgrup9Bc30B4dJxonAxXTug/EYBiyrx57AncRXzUTVISE2iqq6Gno5UXA4/kqcO71y949ewJrY11dLe30NfVTk9HKz0drXJAYE9HKwOPevnLu1e8e/2CP799xauXT3n700uePHlEZPQtfFb4MtdInwmTJqKpM4nh6mpM1JvCGK0JjNbUYOR4DUaoazBs7HiGj5uAsYU1mdk5yrwHNdTUtRgxWp3P/vgVU6bO5OwPF9i6bRfnQi7i5rmIQ0e/Z++hI6hrTZKnFyPURFbEkJFjZG2EABFD+PK77/jTN9/w2Vdf8X/+9Ed050zFbYk7c8zmsmS1j+zQZGhthOSJAApLvfBZ44utmx27Du9m2frlLFu/HKcFzqzZsJrV/n54LnBj89YNWFiZsmmLP8n37hByPpjqmnJy8zKpramguCiP3JwMUlOS5GlbdWkpj3sfUFddQ1lpMdnZmdQ1KIi9E8eeg4GiINy+gYA9O5ACYUfgNk4FH2fP/p3s2b+DtZuW4bzAGndfkaugb6WHqeNctGer856C+LPyeOxFTB5ClUsRklQlguAaYdTkYbx3yryHcHZLZJK+uvL4Dv/gXCQm0vp2U5GkAeWkIh5JimeG+VRclzoj/RbsF9ow13oWBvZzkAaB2pThGDnOwnGJOabOc/BY6sLxs0eIuR1FUVkBB47vxX/7Wm7F3iQi5gbHTx8lMy+d1LRkCovzqKuvprmlnhcvnlFfr+DtTy8pryjm7r07XLl2iWOnjrJzbwAhF88RlxhLYVkBtY01FBXn0dHZwsPeLqHdeSoExn/58zsyMlM5eHgfnovcOXvhFDklmazd7oe9pw2jUbBm2ypCw88TnXiLg0F7uXz1ApGREWRkpNHe3c7jp08origm7OZVYu/EEnE7EkWLgre8o7iqmLDIq4TgzfodG5DCYbrhTMFyiIbrN8O5cyeB3Nxsenu7SUlJpra2mvLyUnJzs/n++2OEhv5IQMB2li9fioODHZ6e7gQHn+bUmZPEJMexfMMqjG1NcfF2xdHdkbUb1xC4dyepaclkZaeRfPc2d+KiuXs7jpTEBJJvx3E3NprEuGhux0YRG3OLuNhI7iXfoaQ4n4b6GhS1lZQU51NWWkhRYS6FBTlUlBfT1Kigs6OF1pYG6uuqaWpU0NhQi6K2ksqKEtmlqbAgh6zM+2RmpMr6itSUJO4mJZB4J46Ue4n/QxChryrwy/77132iAhGqEJMq5Q857IN1eUqwoXrfb5SWsarHfKCL+MD2VQkk/vl3v+E3Mo2pQU5GVtmINpjdl7v+zQZRYnKgLPoT7yQI8ctNUaA2GSXILjsqACBJ+ymVJIIkicjYGEJCL8jgoW/COvl+o0mSHH5W7dQgd+dVIur9wWdom3meBrMUJT0o4b2uQXu3kh50RoAVSZLBRMe0EzK4UImpVSLq9hnnwEe4CwmK1nXhBvXBxKHCvV/WeEgKkIIRWo9fBOh9SN+KxkrQYx5CnVW+cJ1SWrQ+HL2IzilHaTKK++h9tXbl8noB3PKpcail3jxddO0/VVKL4pHdn6ROaJ9+ljqrXFm4Xe3URKPxHVkEH4Ed2hRhbWMnimAfhA4hDdmBS1IgZy74b1nHvoM7xTTlQ4rc75Uj3eGwadNqUTSFCu2BVIVwubknQIGzoyneCxzEftaJ/ahC9yRPIExSOk69B2Cf8VAGkKqpTCuD8SFYfhyGK4PolIGXGfHCnUkPXF3tkNaBoeFMrK2NBRgPBCkMXJ2tWL/aBz+OsW7FIjat8SFg0yq2b1zOcm9n0Z3cKIC3m4MB7o6GAlRsVIHvPNHtRHQ2xfpeMWn5RHSnvO1nsdhxjqAlzdPGUm8s9nMnMN94Ei5G2jgZaOFipI3tbHU8lMnUDvM08bLSk3USVrMF3UiVyyBJgVjMGI4kBeJsNJ6lzjNxNdXE3UQTD1MtvMy1WWSpo5xG6LLAYhJeljp4WevgbTeNJY7TWWg7lfnmE3Ex08LNcpIcRKfKiRAp1erK/WphZzAW23lq2M5T+4jSpAISLiYauJpp4WE5CS9rsS9Pq8m4W2jjajERO9Px2JiOx06pi7A108DWTAM7c01sLTRxsRcgYt6sYRjMEUBBNYmwsHwfxCdJgejO/JZ/VMz/7RLCL/UN001+CQr28xHtaRD818Dkw/Wq7YYiScfQmjfiF68L5f3EI0R5W6U8TytBtZQmHn8ifpt+W5bx/fmjnLt8Gi9fd86FnORs8AkOHdxDwI7NHDt6kLjYWxQWZFNakk9qShIFOZnkZ2dQU1FKUV42FSWFvHz6mM7WJtobG2lvbKSnrY0nfX087e//m6lDW1MjddVV1FSUC6F1cyO1lRXkZGfS3tZCZ0cbHe2ttLe1yPQjFXD4kNr09NFDGUSoQIdKQK2iKXW3t/Gor1fWQzTX11GQk01DbY1sCdva2EBbUyNNdSJNtqqsmPzsDCqKC+jv7uDFk4f0d3fQ095C5PWr5KSn0t/dQVtjHVlp97l7O47u9jZqaiu4GnMdvy1r2bpjI5IfNFcK7drzJwPkFZex9egJPLYGiP/5pzDF2hZjRyeOnTzFrYgbRN0Mp6+7jb+8FUDg7ctnvH4+wOvnA3S3t9DSoKC3s43HD3pkhyaVzevjBz30dbfx81sBON6+fCaLq1++fE5axn3W+a/Fyc0ZdU0NNCZrM2naFIaOHY3aRA20pukyfJygNI0Zr8lodQ1GqKmTkZmNgYkFI9TGM2jICIYMH8MErSl88fVQho8az4zZRmzfuZ/gc5cYRxVHTp5Eb7Y+M+YaMEJNnW+HjeSr74YyfMw4ho5S49thI/nyu+/4fNAgvvzuO74dPpwho0YxeORwho8fyZLVPkybp4fnUi8sna2wdbPDbYk7M4xmsvPQLtyWuOO1bAGL/ZYww2gm8xe5sjsoEC8fT7YEbObw8UPs3b+bQ0H7OXLsEHYO1pz94RQ/XviB5pZ6IqNuEBMdQWzMLdLTUikuyuPVs6c8ffSQ7tZ2+nt6Kc4vIC42mvLyUu7cSSAqJoKQi+c4E3KadZvWsHjFInRmaiO5wtWISwT/eJJNO9ZyPvwMC1a5sWbHCuZYTsd7tRu+/gtw9bXHyH620o2tVUk/KlPWUQrlMVyEZAcBR7dy8vIxTF0MkaQq1PXGKFkf0UhSBBPnjOW945s4/r/V+BxJCsR+kSlSOHiuckLoV/NYsNqdFVuW4uBti7QchmsNQZc8JKkMHQNNnH1scVtmh7mLAQtXerJi/VKCwuBW7E12Hwog+MeTXA6/SEz8LSJjbnAr+jpNLfVU11YIh6XOFrKyMnjwsI/evk7SMlJISr7N9ZtXiYy+ybnzwUTFRBCXEE1Dk4LunnbqG2pobxO5LPz1Z356KShlWVkZxN+O4VDQfg4c2cet2JvsPbKbTTv9cfSwY5bRdJav8+XA8b04utqzfuNqgn84RVx8FBUVZVQ0VlGmqKCrt4vyqgqy8rIxsDLi1IUzLF23HDt3B2aZzGG64UxMbUyZPncmkiu4LnAnMSWJiooyWluaaG5q4F5yEpUVZTx+/JDurg4iIm5w4sRxbt68zqFDB9iwYT3Lly9l795A8vNzSc9MY8W6FZjamLJw6UKWr13OijXL2bVvJ2FXL1JSWoCiroq0+8lcDw/j6qULRIRfISbiOnGRN0mIvkXynXgS4sU04s7tWHKy06mqLKW6qky2a60oL6a2poKmRgXtbU10d7XR1dlKW2sjba2NtLY00FBfQ011uZxyXVVZSnFRHin3EomPiyL57m2ys9K4n3qXe8l3yMvN/B+CCHkaEfZfPz8IJWAI5ePRWZo4CGQAosqG+Dvb+AJkF6hPVQWhKmznhTzFqHJpk0PLVJMIVahcvWW2EDubJNFkFCccmJSP76feIzw8HIV14Udd7mrnFqrmdxCNlUgqjhYgodkgig69M/RqbBJ5C5pbaJl77QMaU75SIyBSlFWhaqrcgEbTZNlGtkv3EPUWmXRMO0H7jHO0zzhHL1/IoES4QJ2RQYQsntY5oEyZPkXr7Mu0zr5Mi/51WZshCmuhc5AtbU2SCMVT1jeoLHBVkwdVCF6F5xOa591CGg68kPBdtQLpBbTo35S/x27t3bTNugC9IihO2Jh2oUselW59AkxZF8rBcvXm6bITk8KmGKlIFPwqvUqTUZxMW6pxqEXSAyMLMzmgrtq5BVtHByF0LhOdedVEo8K9X2RHBAhQgpOEE+GC6nTv/ZRC/Gbu4euzEEHT6BWThnhRCEnSMUE1Wi62JQUiTpJ+IhROKkI85weNJkn4cUzsu1VQnRQ2xTSaJuNKmNDD2FfTaJqMnZsTWwn8QFxfiTQgAu6kTuW+fZSfcUBMEqRAcHOxFr/1wSBJClwcTFm5xI0Nqxexec0S/Fd6sdnPm8Atyzm43Y+Add74+zoj5YGPhwXLF9niYjsXOdxH2o+F0VRxLA1HrF+nBBJKWz9PM2187Way0GIaXmZT8DTWwct0MgtNJrPQRNi/ehpp4GMzFXcjTZznqeNipIWTkSa2+hNwNJqIp/VUHIzUcTXXwMlYFL6GOt9gO3cMXtY6LHbQY7HDdLwsdfAwn4SLkQYOBup4Wevi6zwHTysdnI3G42Q4FjczLRbZ6bLYfhoelpNwNdPC3eJ9poMkBYpUaoNx2BtPwMFEQ9yaTsDe5D2Vyc18Iu4W2rhbaONmPhFPy0kssNbB23YKi+2nscR2KgstJ+NpooWL8QQsZ4/E1kSd+ZaTsNAfg4OZAEN2xhNxsBCaAx7+J9MnizA+yw+oT4YGo7C01WKWwfAPAMGvAQ6Hf+XrVABCRWE6iYHVpP/Be48pz8nHEADhnphSydsV2xTndRWoUJ2/7ymPo2jMXGYjSS9Yst5d/p16+7kihcDeIzvYHujPD6Hfc/TUPq6Enyf0cjCRUddISb1NfEIU0VE3yMq8L7i2ebmUFRUKMXNLC211tXQ1NfCgvZXa0mIetLfS3lTPo94uHvZ08rC3i+72FtpaG+nt6aC5qY7evk4K8rPJL8iWhYi1iko6Olvo7mrjz29fCcrD8wEedLXz/HE/r54+5unDPgYe9vH00QO6u9pQ1FbKtq2vnz+Dn9/x7PEjWhsbaKitoalOQWtjA011CtqaGnn8oE9Ouy4rKiT5biLpGSmkpCURdvUi0j1o72jm6bNHdHa00dfbTX5eDpcuXpCdWUrLy+h90EN9cxNhN8LZHXSEddt3sG3nLtFYKSwRrnUtrdxLuc/eY8c5dukSTitWivPDcJhhZcfhM+f58fI1CvJzedDVwrMHPTx71MfLgYf8+c0L+Os7fnr5lAfdHTx99IAXz5/ydOAxjx/1M/DkEc+eCqvX3q5Wnj7sFZ73f/6J508e8pc/v+Xxo36iom6xbMVSNm3fjLObK/NMjZkyczpjNScwcYoOahrjGT1+HKPUx6I2fgIj1cYyfPQYrl2/ga2jC19+O5Rvh41h2OjxDB05gT99PZw/DhrJHweNZNpsc85dukGlaxerN6wnLikJfRMT/v2zzxinpYWahgaDhg5l6Cg1Bg0ZzqAhw0WS9dARfPHNYAaPGM2ESZMYOno4g0cNZpbhLPRN9bFxtsHZ0xn/bf4sX7uc9VvXscDXi5XrV+Di5YyzpxMW9ubsPhTAms2r8PB24+TZ79l7KJCFPl5s2r4RR1cHroZf5nZiHDduhJOcnERKSjIbNqwnMz2Ds8GnqatV0NXRyY8/nCMrLZ3ezg4qykvp6+tBUVdFRFQ4AXu3cuTkQXz8FuK5zA1TBwPcljpjv8CKE6FH+OHaCSQ72HBgLYZO85hrNxtJAmMHfYJ+2M/BU4Fs3efP1HnayqbYQ2UtlYUkFTFkwrf8aeQfWLx+Ab4bF7Ht8CYWrfNCa/Z4Ze11DEkKw8bbjPcBfeGMmzUCSapi5NTv0HeYwWQjLeV1IZEZVlOZaz+T6WZTcFxsy5qtKzGxM0BTs5qNu9fjv3Mtm/ds4PgPQWhageYUCDy8m2pFNcvX+GLlaEnolR9JupdAZ1cL18Ivk5uXSXx8LHV1tbS2t1BaXkJ6ZhoVtZVU1VRyOzGB08GnCP7hDEuWLOLypVBysjOpKCmmpaFe5LF0dsh5MD3dnbS1NlNeXsoPIWcIuXiOSrc+du4NwHelD/uD9uK7cgmVrl14LfZgf9Be1m9ei++yxZy/8AOJSfFERt3gbvJtUgvSKGuq5NDpI0jhcKsZ3F6Bzqxp6M2bhYWdFXpzZmBiZYaRuTHSb+HbYd9x5PvjJNyJJzcni4baKjLv36MoL5vnTx7S2dHC/eREroeHcT08jA3+a1i5wpeAHVvYs3cnFy+d505iHCHngzl4aC87ArZw8NBeQs4HE3oxhIhb4eQXZNPSXE9DfQ2VFSXyZOBuUgKxkTe5df0qkTeuERcVwZ24aO4nJ8rGFZWlRVSVFVNdXkJVWTG1lWU01FbR2lhHe3MDHS2Nst12c30trY11tDXV01RXQ3V5CaWFeZQU5FJamEdK0m1Skm6LdOyM+xTn58hJ3r8ORGgLNxtpI0ra0sO/fU2ocmrwiao7dlJ5IVLpIyIQYzfFB+978zfb+T1KB6ffIqgk0gvep1krQcQXQmBb4fFIFi//7jefwDhJpjKpHJlEhzxfnhpkpQlLrStXrsmde5WW4cMuPkWiqE9MvM2tiBv0TNxB59Tj9GpukYXUgvIjLF0VtqWiYLSvlkXHKnBTb56unIaIlGqVJWvbzPN06gYxjiok4PT3J+jQO0O9RaYMGD4EEyLNWWgaGsxSUFgX0mQYQ7VzC83zblFrVy5PDuotMmUAVOXSRqVbn0h2/sX0QaWTqHZq4NDxo3xBL6s3rGfb7p2s37IJhXWh2KdBlABpFpnKFOoUKjyf0KV7iNY5V0TOwweTnwrPJ0pdRYNM8apxrHtPfbItRUoTuoZK1y7mGMzDwNSQSrc+ATpCRLHvQ/DH4EdFTwpWTgrc++nSPSQ/l4Uei5d4CV1CoGqaFaEEEoFIibBq+RIBJhJBsoImowSkw6BHlhCqOYmuvcKmmN/zQgZa46gSdCYF761vrQtRWBdiaG6MwrqQ3/OCOqtcpEYIwZsKzyfi2KlCUMuqkP8H0kmEoNyt7z1dQVt5fI2DNcu88F+5kA2rvNmyehE7/JewY+0iNq90Z7f/Io4HrkUKhgNbl7FllQcrF9nhaquP9BB0tYYrj50PO87vxXOqMfZSu+n4uczF22IKC82mstBkMt6mOiw2ncxis0ksMtVmobEGvtY6eJpq4KKvLORnq2E2fSRms9Sw0h+Hs/EEPKwmMt9sApazBGXGTl8ND8tJLLQVdCVXs4k4GU3A0UgTJ2MtFtpNZ+l8fbxsp+BtOwUvcy08TDXwsNDCw0ILNzMN3C20WWg7BQ/ryUK/oMx9sDEYh62hOraG6tgYjMPaQA1rAzGFcDKZgJv5RDwsJ+FhOUkACvOJeJlrs9ByMt5WOiyy1GGh+SQWmGjhZqwMobOZzELH6TiZaeFqpYun3QxsDAWYsDTUkr87U3017Cy1sDAeh8m8UViYjsPYRI3Zhn9LZZpjOOpv1v3PlmCly1IY7ylOIfw6jcUvdRPH/ov1qklFuPK5Y8pz9wskKZyF/k6I5k8EkiuYuc6DqmrIAAAgAElEQVTBbZkN/oHLWLXNG8+VjkgBsHKTD/uPB3DkzF6u3brAzZjL3Iy8zN2UWCKjrnH12kWiIm+QmZFKWVEh1eVlVJWVUpybi6KshPz7qRSk3acyP4+eliZ6W5vp62yjs6WRJ/29IvG5v4e+3k46u1qpqa0gvyCbyuoyLl8JZe+hPWRmp9Hd20H/g27evnnB04d9vH72hFdPH/P62RMG+nvp/YDO09baSGVFCc31dbIrU3d7Gy8GnvCwt4eOlmbZwUmVG9Hf083Aw36a6+soLy6isqKEBw97aO5oJC4xlrCrF8nOzaCuvpr6egXd3Z2UlZVw924imdlZXLp6hXMXLxB6/SqXI64TcPAADp4LmGlgRpVLG8lJqbx4/AwpFKpLy8nLyyMlM5OrsdFs2LdXnCPWCSqji89q/DYFcPNGOBWF2XQ21fL8YTevnj7i1dNH/Pz6OY96OwWAGHjE82cDPB14zLOnT3j18jkvnj9l4Ek/Tx70MNDfw19/es1f3r6SHZ76H/Ry+3Y8vr5LCNy7G98VyzGxMGey3lTUNMYzYdJEBo8cjtqEsYxWH8MY9XGMVBvDsFGjCb10iS3bA/h68HCGjB7PiHFajBg3ma+GjOWroer84euRDFXTwWf1ZnE+DIXwyAhOnTuL+sSJfDNsGP/2hz8weORIGUB8PXgYg4YM57vhoxg8YjRffTeU//ziCwYNHcx3I4agPU0bR3dHfP188d/mz9rNa/H188VjsTuHTxzCe9lCNmz3x8B8HpIdrN3ix4KlHhiazWP3/p2c/fEMgQd2EbBnB6vWrWT3ngD2HQjk/v0U7txJwM/Pj+DgYN68ek1JUTENdfXUK+pISbrLjavXyM3Joq21mfyCbGLjbnHnbhzXbl1m/5Fd7DywmQ271iBJA/ht82XtrhXsO72DwNPbsVxghtViSzFdHiSuBQ4LrTl4ag/Bl0+w51gAx344TNj1S/xw4SzXIq4QFAJBP0JQkIKgoJcEBb0jJjGKuLsx3IqCpKRHJN2DpKR2kpIekJTUT1JSp/JxE1kFGSQlPSK/JJfWrhZKKovJLcohKekZFbXlVNdXUVJRTFLSKypqygkK6oHCIBKS47h7P4nUzBRyCrNITksi/m48yWnJZOVlcjPuOpfDL5J0L4G8/EzKK4qIiY6gsaGWlJRkMjPTKa8so6GpnrTsdG7FRlLTUEvM7Vh+CDlLfHwsJ08cJzs9jfqqKlrq6mhraOBpfz+vBoRjW19vN22tzTQ21lNVU0lOYTZhN8OYv2A+IZdDOHBkP/uD9rF5xyaW+S1l9dqVHPs+iENB+9l/cA/h18OIi48iJvYWuXmZbN67lbi020Qnx+G5bCHbAneQV5TPseCTrNu2kSUrfLFzcWC53ypmzp2D9Ak4OjsRfzuB+PhYwkIvcCv8CkW5WTx50MOzx/1UlhaRlBDLvcQETp08xsEDezh8aB+HD+0j/HoYkVE3CDkfTHZOOpkZqZwPCebE90e4nRCDoraSjvZmWprr5alAaUmBnD6tslyNjropRNT375GdnkpuZhr52RkU5mZ9tFSXl8g5PSoQoVramuppb26gUVFNbWUZiqpyGmqrqKuuoKQgl6y0FBLjY7ifnEh+dgZlRflUlBRSVpRPSUHurwERgUoAoLr/wXPK3Ib32RCdvO+wnUS2gZVCUaFmOYVakhD8vv+OEqW8/b1qMqGkqvwMdkRQ4d5PtVMDCpti/kn63QcBc7k0mKXIwue0xNvkpKeSk3Gf3MwMUlKSuXEjQg5U+4gGpOzSK2yKyUOXyMgIOnWD6Jh2gi6dA4TfuE735H00GSXIFKVau0qZBqXSQojHDVQ7NSkzKq7TP24FPRN30D15H61zrtClc4CeiTs4f+YsnbpBnDl1WtCaeiV6tbYJ0fXU4+w/eIDWOVcE0PF4JCYCConWOVeUouaL8hSlS+cAHXpnaDJKENMCtz5l6FmlyH/4xd+qSkiudOtDGoCAvYGs2ejP5oDtfMoAemTRYJZCrV2lmPCYp8v6gLZZF0TCdTSy+1Wj8R1a51yRgYSxkz2zrcxlClKdVT6ehFJrX02gJMkuTArrQvEZepUWrSEgDQgQIWceeKrckLqQwoUmwYdgGo3vyF19kJDika1cJW3x3mqnJkHHeyPoS3pkid8WyklAIrLQURqu1HCchHrLbCQNZCBR4fGIQXSisC4UwXRhIh9i5rzZjKOKwbQipQkNhRShpBBFK+lE+wWQqHZuEdOIMDE1kfIQlDMzJbVqOEhlsMFvMTs2LIcXEvu3r2HP1hXsXL8EyUnkQhzbvYbg/Rs5fWAjAeu8WePrJCxwpcNMUh/Me7ODN4jOlapoFOBigc00FtlOw9d+OgvNdVlgOgUv08ksMNNhsbkOSyx1WGI+mcVmE1luNxUfW128TLWxnzsWixmjMJ8xCpMZwtpUBMtpM99cC+u5o7GYNRJH4wl4WOvgYS06+dZzxorbeROwN56Iu40ekhSIl800FttPw8tKG3dzTSWIEFME1SRjgd0U3K2EgNrBSP0jAGFjMA5L/dFYzRuDveE4nE01cLeahKfNe8qSuxJILLCYxELLyfLibTGZBRaTWGA3BS+Hqfi4zmGh43SWzJ/LYhd9nC2m4utugrWxNvp6o5g3fST2Fto42U7G1GAMBrOHYWokNBGGpmof3c76/2z3+rfLh7oIbaXdq56xOu8bNf8ITKhoUIeRpGC0Dcfy3tr15AfnbNXrVNzpCN4bZigd+KQsJGkA6bfgH7gMjxUOOC60RBoHPmsXsClwLUGn9vLj1TMEnRBTidT7d4iNu0mD2X3iYm9RnJ+j7HAlEhsRwYP2VkqyMinMTKerqYGupgYed3fy/HE/Lwce8aivm/bmBl69fEp7WxN9vZ001NfQ1FxHR1crsfFR8FuJuIRoOrpaedDXxbOnj4T9Y183zx/38/Rhn3AxamuW3V06O1qoramgtrKCR329NCpqqako5+3LF7x9+YLezg7evnzBz29ey9QmVbp1Z2sLTXUKmhoVvHrznJdvnlJZXUZS8m2KivNoaa6ntaWJnu5OWlub6e7uJDc/j+27diI5wVwzY9Zt28yeo0cwsXPAw9uH8OuR4hziB1IIdLe2k5WZTlpWJofOnGLl9m3MsrFhiqk58xzn47psDWs3BxB2+SIFmSm01Vfx0/NH/PWnV7x5/oR3r57x5EE3f377Sti+vnrBi+dPefP6Je9+esPrVy8YeCK+4ycPunnzfICfXj7j6aMHwjK2p4u0tFQ2bFjPse+Psm7jBkwszNGeqsvEKTroztBjrOYExk4Yz+hxY2UQMXTkKLZs287ho8f5dtgoBg0bwzfD1fh2xAQ+/2YUXw8bz+ffjuEPX49kmr4pFrYOfD7oK4wtzbkedYslK5bx1eBvGa42mtHjx/HdCBE6992IEXw+aBBfDR7McDU1ho4ezR+//pIho4YxUn0kQ0YPwczWDC8fT9ZvXYeLlzP2rnbYOFvj5ePJzv0BLF+7jMUrFzLXdBbui+ezNXATC5Z4smHreg4e3c+WgE14LfZgxZplrF3vx/cnjxITF0lOXiaJibe5ezeR69evERsbTUVZOYm37xARfo2G2hpaW5pIu5/C3n27CDqyn8iYG+w9vItd+7ey88BmNu5eS6Ak4ehthTQaJs5RR99hFu+nx0VIn8E0o8lIeRBwaAuh4We5EhFKfZOCxOTbEKvJ5l2bWOy3GJ81PviuWYK9pw2amnDsfBB7v9+NpuY5phnrMHb6KEbqDlUex6rmQ5g4trXhs9H/xhRzLfz3r8FusRWzbacz3XIKNt4WGLnoY+FmgpefG6ZOhkycNQFpNCxY5Y6773ycFtojjQPfdYux87TDYYGDDMzWbPDjfOhZ6huqKS0rICryBg/6ulAoaoSYOT2VvIJcUjJSSUq9S0VtJdEJMYRdvUxOThYRN69TmJtDQ3U1XS0tPOzu5s2zZ/DXv8Bf/0JXZzs3rl/j3LmzZGZnUNtYQ9DJID7hDefDznMm5DSXwy9x8OgBNm7bwPaALewK3MG+/bu5EHqO9IwU8guySc9IISs7jcOng9h9dA+7g/Ywf5Eb43U1yCvII/FeEsfPnMB/ywbsXRwwNTdDb8Z0/P39OX36NEePHiXi5nUyUlPIy0zj9bMnPH3YR2VpEeXFBdxPTuR2bBT79u7i0MG93E9LJvneHe4m3yYz6z6Xwy4QFx8lOx3l5WbS1KigqrKUtPvJpKfdo7ysSBY5q7QI8XFRREfdJCY6QgiplfVtXlY6BTmZ8vm1vLiAytIiFFXl1NdUypbbHwII1QSiUVEtA4iWBgWNCpGQnZeVTklBLpWlRdRUlFJVVkxhbhYZqcmk3r3za0DEr1xGq4DEhxcvFYCIVi6JiG5e5y/e/1/Qmj56XknHGAdSmsrCUzyPJPEb6Z+ps8rnt9JvRBfeNJlNa9cKC1alLWtBTiaFuTmkp9/n1q0owW3/RVe+0rVHFvlKD6FD7xRdOgdo0b9O+4xzdOoG0TbrotALWGaLTAqbYtnSs9auUk6sVt1XWcM+UPejT8Nf1kT0am6RxdLdk/cRHBws05qaDGNEKvSMc7TOuSJrETr0Tsk2rirbVVVCcvekPXRMOyEyHGaep33GuY+SqVUJ3BUej0jE6H2h3Su64QQIVyh+lti4fSsck9gcsJ2d+/YIa9VwUYS3zTz/3jFqylE5pE+VTaECMRXu/UJc3SgK7QqPR3TonaHGsQ48JaqdWwjBmxn6+kjrxGeodm4R0xzHOlFgLxegQvVdVrr2fOQ65UkoZWggHQN3D2fW+/uJKcSAsltnBZKdACmSntL+tEzYtkoPwYpotvivEQV9tLKwD1GCCDsxjZD8hIZC5dzlQ7DstqUSmdc41MrbrHTtEjSpLORJj7RcAAMz4sVnq0IItPPgUwbQJY/lnMSOCKQI8HKxwn/VIvZsW8OpoF2cCdrJzo2+bF/jDUhEY4UZ8Wxb4UbQthWs4zA71y8SIMQV3tNRynjvIa5aREfd1Vzw/F1NtPE01cXTWAdPk0l4mU5msbkQPfta6uJjMYlVjtNZ7TqbZfYzmG+sif1cdRwNNbCbJ/Ig7A3VlW5ImljPHYP13DE4m2oK5yTzSdjNE3apsyd9h9H0D8CHxVRcrXRxVdKHPCwnscBGF2+7qfKyyH4aC+ym4GmjIzsqOZpq4mAi9m1nNB6reWOwNlDD0Xg8rhYTZfG0p9VkMZWw0MbDQlsGEYusdVlsMwUfu2kscdDD22EaHna6LJk/G2+nGXg7zYJidazmTUDVwTedOw5Lo/HYmmlhY66BuZEAC0bzRmJirCZrI8wtxmPw/3sC8esWERIXyIe5H5IUKDQ3v2obEX9nXbwSRETw3i2qCIfFpjj7WjLTchKS9DNOi81ZutEDz5WO2HqY4rnMBRs3MzyXubBwmSs79m1kyQov9gXtJDYhgviEW1wPv0xsTAQ1FaW0NdVTVy06je31CkpzsynOzqSpupI7UbfITE2muqyYtsY63r1+IRxZHj+goryYhnrBjW5orKWsopik5NtsCdjM9ZtXefCwR6S7vn7Os0cPeNDVTk97C/3dHR/Ro/p7OmlprhcuJiXFdLW10t7cRHtzkwwcVILutqZGOeValRHR39NNa2MDuTkZNDXX0dXdSkVlCSmpSRQW5NBQX0N9XS21NVWkp9+npKyYU2eDcfZwQ7oHc8yN2Xs8iFt3bmNqa8+R70+J84638hgOh5+ePqPGsY7k+6kEHj2Ei+9ipFkww8oKt+WrWLdzH6s2bOZ2Qgw1pfn0tTfCu5fw13e8e/UM/vxW0Jr+/BP8+Sd+fveWN69f8ub1S35+95af3r7m5YsB3r54yuO+Lp49ekCF5xNePn3Ms8f9dHa0kZ+fyw8/BHPqzEmWLFvKlOkCOGhM1mbiFB0mTJrIOI0JfwMiFvksJfRSGENHjeXbEWP5euhoBg0byx++Gs4Xg8U04v98OZxRGjro6M1ETWM8Xw/5jsPfH2PlujXMnDcXB1cX/uU//o0vvh3EdyOGMWTUKGXw3BCGjBLAYsioEYyfNB7dmTqMVB8pnIlGw8KlC7B1scHayQobZ2vsXe1w83bl5LkTbAxYj+18KyQrOBlyHJ8Vi/Hfso5zoWe5dC2UDVvX47tyCdt2bCYqJoJVq5dz5dol0tPvs3r1Ks6dO8ujR/0U5hcQGXGLKxdDKSrMJy42mus3rnDp8o8s8vFirf8KduzZwu5D2zl8ch/Bl09g6WKMlZsplq5GTDOZRKAkYeCoz/iZ45hqqiuaShICrP8e7FdDVXUFNyOvYT/fCj19HQws5tLU00hmcQb2XrZsO7iJtQEr8Vg5n/lLHdEz1cVsvhHG8+ehsoZ+77oWhiQF86X6Z/zrt79BkgZwXmaPuYcxU0wnIUlVOPraYuZuhLmrMRZuJkwxmMRcq5kY2s3F138RC1Z4YOtuBZ9K2LpbsdR/KWu3rWHF+qX4b1/L9p2bORtyivSMe6TeT5KP1/v3U0hIiCM/P5ecvGziEmKJT0qguKKE1LQU7t5NJD8/lxtXr3Av8Q6VxcV0tbTQ3thIb3u7bNesqK1m3749DKeRTVs2cuVGGN7LvKl062PD9g2sXLuCqzevcPz0MY6dOsqVa5f4MfQcNyOukZuXSVNzHe0dzdQqKsnLz+JuehLbArcyf8F8TKxNmGU4i9DLF2htayUmIZblq1fg7umGm4c7Gzdu5OrVqxw5coSAgACKCvPpbG2htCCXnvYWKooLSLuXREZqMufPniY05CwBO7YQees6Xd1tVFSWkHr/LjW1FRQV53E3+TYV5cUoaivloDgVOMjLzaS5qY6szPukpiSRlBhP4p047tyO5XZCDIl34khNEfvKTk+lICeTsqJ8aipKZdDQXF9Lo6JapiypqEwf0plUwEG1TgUoaivLqKuuoL25geb6WqrKisnLSicl6TYJMZHE3LrxvwQiBqt41hIfO32EKi9EecjZEdIbPrJ/9eTjbQ3ib7cvTyPer6tyaZPvq6YPkvQ7/vWT/1fpRJTCH//jPwSNyfgOeZlpFOZmUZSXS2rqPa5cuYbCtvQjAKGyOlXYlgrAoHRG6p68j/bpZ8UUQXs33dq7hcbC+A6NJknUW2bLrkfC+ahcplnV2pXTZBgjaxh6NTbJWRBy0a2kLKkC3Kokie7J+wSdSe8MdVb5shaie9IeeibuoFdrm+zg1D15n/y4e9Ie4fg09TgKRhOOE40mSe/Ts5WC4Kr5HbJIWGXNWuNYRzRWtM08z7qNG1i/aSNbdmxn1949BATuJiBwNxLAYAl+L8mUrBb9m0LnoXeKvvFr6NXYJAfUBbJVpiTJ9CnnFhS2pVS5tJGHrpzerJrcVLm0Ib1QZkJYvXdhUtGiVNsZTiOfMiAoRsqkZyfCGeBTpIeCDiVFKLv7AWL8L+UJmtOq5UvExfowhOEqgMcscfGudmoQr1+H6AjmiWmFyvp2HFUobIqpmt/BMfyotaukxqFWAIR1CBG10vVKuif2r6JeDaITOyKodmriE95Q7dTAZzzEjPj3CdfrxIRiy7ql7Ny0kkO7NxK0ewOb/Lz4gl4Obl/Jga3LhIVrK+xeu5C9/ks4usOPHas8kbRhhtZw/pa2EiYK+SkjMZ+ngaPZ+wA5FyNtXA21cTPUwsNYm0Vmkz8CESvsp7HKZSbLHWbibqbNfOOJuFvoMN9MB7t5GjgaaeJipoWTsXAzspijhr2xJnZGGpjPGce8KcPQ0/yGmdqDmakzlGkag5ipMxRVp9zJTAic3a0m42Gtg6eNLgvspuJlOwVPG128Habh7TCNhfZT8bLVxc1SW55K2BuOk0GEnbE6TuaauFlqvwccxuNxM58o05pU+ohFdlNZ4qCHr9MMFtrr4motgAxP/gOKxkOxOjR/C0XjmaL5FUazxmBpNB7jOaMx1h+FnaUmjjZCN2JlPl5eTE3Gyt/r7P/WrekwE2cMVt7/tRawquZM4N+8b+Lswf/gfX9vH/f+zrr9yN1KJRjFTMLSQ5/5y6yRpEZsvYwwsJuG3QJj7BaYIkmJOC+yFgF1i+wwd5iHFACuCxzYtnsDZ0NOcCv6GjGxEdxJjKWoMFcI/SrL6O1opbIwn5KcLEpysijKzeLc6RPcuHKJxLhoEuNjKCvK5+a1MA4f2geDJY4eOUjohXMEShLbA0QAJlUSZ86epLO7jefPHvOgr4ue9hbam+rp62xjoL+XlwOPGOjvpbu9haY6wTMuKc6nrrqK+ppqHvb28GLgCY/6euXQupqKcu4l3qGqrJTWxgbqa6ppVNTS1dZKXXUVafeSaGmup72tkbLSQu4l3yEn4z6NimqRI9FQR1LSHa7fDMfV0wNzW2u8VyxlzbZN7Aw6wO6jh7B1dmb/wQPi3OOjPAeEwMPOdirc+0m8e4fjIcEYO9ki6YGJizNrAnZyOvQSK9f6cy8xgbqKIvo7m+GnF/DzG948fwLvXvOXty95+fQxb18+483rl7x4/pTnzwZ4/eoF7356w8/vXvP2xVOePOjm6cM+3r16zrvXL3gx8Ii21mZKS4u5ezeRY98fxdbRgXEaExgzQR01jfEMHjmcoaNHMk5jAqPGqjFGfTyjx6kzbJQaVrYOZOfkMnyMOsPHavLdyHEMHaPJl4NH88UQNb4aNo5PvxzKoBFqzDIw4D+/+Ay9OTPYe3g/jm7ObNy+mR17dvLvn33KoKHf8sev/8Tng77iuxFDGDp6JIOGfsufvvmazwd9wYTJ45GkIkxtTNDW08Ta2YIFSz1Yssob98Xz8V29mL1HdmNgMZeYpEiuRl7GwsEUt0Uu7Dq4g3VbV7Nm8yq2Bm4i6NRBjpw8yOYAf/Yd3kPggV2s9FvGufPBvHn7gtt3YvH1XcK1a1eIVNq5XrsaRlRkBBd+/IG7ybepVVSyZOlCzCwNMDSfy/ptfmzauY6jPxzEyHYOE2eNx8zZkFnmUwRY8IMR2kMEXTwMZa3UyNETh0hKes32gE18O+Rzlq1cRERsON8HH+H5uwHq2mrw37mW8IQwLkX9iKQBjt62zLSYhtqUkegaaiNJZWjOVRf7kaKRtapG8Mmg3zBk0iCcl9nj4GODJCVi6maI11o3PNe4YuJswIQZY5ltMR1bT0tMHA3wWe/N9gNb2LpvExbOppg5GuO1zJNFq7zZGrhJuDTF3+LHiz9wOGgfyXcTeNDXRXtbE9lZGURGRpCYeJvwG9cIvXSB1LQUKqsrKKsopbS0mJKSIhLj4yjIyaaptpaulhY6mpp49vAhj/p6KSnIJz8vh8jICJYt88XF1ZnDxw/hu9KHUz+cxMnNETNrUw4c2c+tqBvcSYonKyedopJ8mlvqaWtvorKqlMoqEbBWXlZEYVk+GblpnL8UwjK/pXgu8mBX4A5aW1vIyEzn4uVQ9u4N5OjRo8RGx3DqxEnOnf2BooJC8nKzOR50mKK8bBoV1Rw5uI/QkLM01FZxMTSENatXEHLuDL09HVRWlXI3+TaKuiq6utvo6+/mQX83nR0tdLQ3cz/1Lj+eP0t01E3Ky4qoU1RRXVUmC6Tz87LIy80kOyuNjPQUMjNSycvNpDA3i9LCPGoqSmlUVNPSoKClQSEDCBVlSQUePgQQoplTIU8pmutrqa+plAFEo6JaNsNIu5dEYnwMt2OjuB0bRVxUxP8SiJAkUYDJnS3VRELlOR6vvFgVKQHEGyQ5F4IPbF1/OaEQiby/BBCuhMn6A9W6Oqt8JOl3/Mv/8680mKXwz//0G34nSdiYm9Cif52S/BzKivIpKszn3r27XAi9JKg9ykVVZKuyEdqnC4pR96Q99Gpt42Loj0rR8yllgX+Gbu3dNBtEyaJalbBatQj6Ti4d007wYNwqHo3yElMIZZhcx7QTckDc9ydPcPDYEZFnoX9dBNCpEqhV+RC6QQRKEjUOtXROPS7oRErtROfU4zKA6Jm4A+JFCJ1Ky6Dq4guHoB4azFJon35WGfgmNB1V8zuIwA5vQpCKYMOWzazxX480AE1Gcaxevw4FownBW7gbWSGyN+bdokX/upzC/UDdjwfjVtFsEIVUJsTKAqj0UO3cAnqSEGMzHKokUegPCCBRNb9DFO5K8XOlaxeSp5g8qdKsvQmh0fgOG7ZuZLX/GgEi1gnKkRQmingNyoRTk6cyydpMSVuyExdnSU9QiLwJ4bf8TBZ6YtLSKTqAUrySgqSHuKgnImtCpDTQM9VHAuotMrmHPtaOtkIfobS5rXZukXMhpAGhg5B+hpMsp8ahViRZvwGpEZlS50qYuIAcFrSqFYtdWbPUA+khDPCp+M7zYONyV97wCYEbFnNw81IObPLl+4A1HNq0jH3rlwggIamOx0DeU5lURWHjR0Wjo9lkHA20cNbXZP48jY9AxFKrKSy10sHHajJLbXRZbDUFL/NJuJlOwtVsEvNNJuNgqIWr+WTcLHRwMBEgwmzWaKzmTcB0lhqzJw9mxsTvmD5pMLN0hzFl4jdMGPUZOhrfYDxnAuaGmrjaTMHVRgcni4nYGAmakoOJBk5mWjibarLAbgqLHPVY4jyDRY56eNro4Gyqge08NazmjMJi7iiZ0mRrNE62eFUlVjsZjcfZ+AOXJiVVytt2Covsp+FqoSkAQ5ka1A3FzkiAiImj/5OpE75k7rTh4ruymoy5gRpmhmNwtpuMq6MOdpYTsDJVx8J4LGaGYzA1GiNTnIyM1T76rifP/EeFvmr5NXawvxYo/KPnwv7Oa1SueiHKc/pDZbBVGpI0gK2XEQLMoPx9JaJvpYeJvT5ey+dj6WTI+u0r8F3lxdZd/pwKPkpsQgS5eRkUFuWQn5dFZkYqWWkp4uJbW0VdVTl1VeUoKsvITE2mOC+bwtws7t6O4+L5H6BRIpCtrFu7il07t3H0yEHWrffj4KG9BOzaRsCeHcTERdLW0SzTlNqb6nnc181Afy+vnj7m7YunPNMYzWAAACAASURBVH/cT09HK62NdbS2NNDZIdycFFWVPH7Qx5sXz2lraqS/p5u3L1/QVKcgIzWFnIx0KkqK6Whp/shyVtW1a26ooamuRlzIa6vo7xEOUf093VRWlHEj4joeCxfgumgBq7duZM32zTj7LMTO05WTP5wmIuKGoDr6CRqk6rwghUNcQiwXwi+Lc5gV2Ht7EXjsGFduRREoScRG3qSmNJ+HXS3w9rlMZ/rrT694/ewx3e3CFvPxo376H/TS/6CX588G+PndW/jrO96+eMqLJ/08f9zPu1fP4ee3vHnxlI72VqqqKsjJySLo6GEcXJyZMl2PmfPmMkN/jqyLGDthPCPVxjBGfTxjJ2gwYsw4Ro+bQFZOLnqz9PlmuBp/+Gowg4aN5cvBo/njt6P4/LvRfPrlUL4aNhr1iRMZOno480wN2Rd0gDUb17FynR/rNvujpauNua0lY7XG8unn/8mnf/qUrwYP4svBXwpg8c3nDBnzLYaWc1i0YgFmdoa4L56P++L5eC/3QtoPMwymYTvfijkmM/HydedYcBA2LpZ4+bpj52rNivVL2Rq4ifXb1uDjt4hlq5fgvdSTbbu24L9lHStXLyXl/l3iE6JJuB3Dnr07iYq6RWxsNLW11RTk51KnqCIz6z5ngk+w98Au1qxfScDerTi42nDk9AE8lrjgtdwVq/mmzDab9t7sQipDkgaUDVRxnP3HfzQTFXOTgsJcVvktYelyLy6FnaWsPJ/cgnSOnzzEhSvnaO6sJ/ZuFIdO72fX0e0M0/gOQ7u5WHmYMdV4stKpKZTxs9SUx3mI8riNQDKCfxvyCZLUyUzradgussR6oTlWC8wwczfCxtsCPVNdtOdqMM9mNm5LnXH0tmXRGi92Be0g4NA2XJc44+ztwNJ1vkjesO9oIAeO7iG/KJui4lwS78Ty+FEvpSUF9PZ00N3VQVRkBGFhlzh//hxRMZG0d7ahqK+lRlFNdXUlitpq6qqreNDdxePeXjqamnja38+bZ894+XSArMx0EhLiiImL5sixIE6dOUluUQ5nfwxmS8BmvH0XsnnHJk6fO0VDk4Lc/CzKK0uorC6jvqFGngCUlRfJlqap6XcpKs0jOvYWe/btYsvWDZw+c4L6+nqSk5MoLMgTIPH8j2SkpRN+9RoJcfHUVtcQEx1JYnwcifEx5GTcp7y4gKa6GhJiIgk6vJ/8vCxamutpaq4j7Eoo91ISedDfTd+DLrp62rmTFM/ePTuJuHmNiJvXCL1wjnvJd+TQt6LCXBS1lVSUF1NclEdhQQ65ORmkp90j7X6yUmOWT3V5CU11NXS2NtHT0Up3ewvtzQ20Ntb9XfDQ2lgnA42G2iqReq3UOyiqyqmrrqCipJCCnEwyUpNJSoglOuI6kTeuERt5k/joW0TeuPa/CCIkSXnh++W6MOVFKFrpuqQSZWcJjrg27ycNg//OFOIXy+95Ibo1kiRcb+Tnfke9RSb/JP2GJqMEfitJ/Pu//gv/8luJU8eCqCwtorK0SAYRFy+F0TL3mkyzUWkHVPak7TPOic6+sigPlEQugwpYdE/eJ2cpyFQmJY1JzotQiqvbZl2QHZp6tbbJ04wunQMQLglAMPO8DCCaDGOEWFn/Jm2zLtIx7QTNBlG0zbogqFSGMcKRaX4HnbpBNJjdp8qljY7/y9x7x0WV5mnfZ57Z3Xl3Z2d7Znp6ejqN022OJBMiknPOOYoiIpIEVBQDZsw555xQUDACAgKC5JxzzmBq7e7v+8ddlNoz88w+++4+n/eP8ymKOlWcguKc33VfSe0gRa4dtMzcQoVFlhwglTjUiJQlWQN3uXUe9ZpnKbUrE+VxdmXCqO7Rh/QO1q5fw+o1qwhfHsbylRFErl4pmqX9IWRZMPkoUGNwR24gbtA4LfdwtClH0TVxEZ2Tl9KmHEWleTqjqJf7T6RDgIGQ40iXIA01qJbE8L5PJiP6SgzXJY51gpqOkLEEvu9jakPDgli+Mozg0KVEE4kUIR6T1AT48OWQ8BnI2p2lU2CgryUG9EwBFlTIEfu8lu0X/wF4yJR9NtfIhvpykNIEkCi3zGY+x2RRwo+oMknC3NZSNJPbFDGaaiG3q0fuQxHdHS24cO69d+IdwsQdK6ROUqzs/efzvgeiX8idpHeIi04arAryxIJYdkeHcHjLcvZvWMa+daFI0jCbln3ASEj7UFcazVyVMbzXxCbLB0atuWLQNdKagq2eIva6ijjpKuBmqMJ8s5n4Wqnib6OGv40qi61n42sxAx/zWfhYzsbTfDZORsoCfBio4GI6CxfTWdgYKGE8bwLGGhOx0FXEWGMy6jP+gprKX5CkaDRmj0Vx8ueMG/UbZih+g67GFDTmjMPSWBkbU2UsDKeJlf55YzHVnoip9niM543B1nAazubTmW83hwUOc/GymY2zqRK2+pOFB0P7PZCw0p+EnfE07E0URAeEsWjTHumPcDJRxM1MBXfLGXhZCUmXrdFkHM0U8LCdjZO5Mp62c/CwUYPWP6KrOhpb0xk4WMxGkqJxshYeDxtzRWzMp2FjPg0rWUSslfFUzI0mY2I4EQP98ejpj0dbb5xsOP9bBXH/ydK4Q/zse3+LQfhHoOQfAZOft2af+uD8LWOUi0HfXrTe2nobYe6qgyQlM0NbyL7MXQxYFOaFJDWzYkMo4VGBhEUGELMzmiKXFlKe3Ce/IIv8vGcU5GeTnyc0tyMmvvycLIrzn9NUVy2/0JUU5JKZkcq5syc5d/YkyUkPKCnOp6a6nLLSQnr7OqmqKaeuuZamlnq6eoTsqa1VJDLx7g19nW0M93Xzeqif10P9DPR0irjT3k5eDPfzamhQXnbX391FS0M9na0tvBjop7u9Td5P0Vhbw1BfL9+/fMFATzftzU20NzdwJ/Y6GU8e01BdISRTzY10tjTS3thIXVUl+XnPuXTlIus2bmDDjm2s2hxN2LrVOC2aT3BUBKVVJVRVlopzTbTsvHMM8XffJ5jM2Pu3cff3wcTZDof5HkRu3MDaTZvwD1jC7ZtXqC7JY6CzGd4M8eObF0LO9OP3vBwQhWhdbc20t7XQ2tJEZ0cbQ4P9fP/mFW+/f8m7V8O8fTnIy4FeXg/1C+nTa5GAU1lZTmpqCvsO7MXXfzF6RoYYmJlgZmPF7Hlz0dTXZeLUaYyZMJGJUxWZoqjCuElTGT95GrG34zG3tmOi4kx+/8Uo/vjNWP7w1Wg++dMoPv16NH/4ZgyjpyihMGMGdi4OFLl2sHrDanYe2Im9mz0W9hbM1ZlL8PJgLB0smKg4kU+//D2//fy3fPb1H/jy2y/5ZszX/PHPv0N5zmTs3Cxx9rbB3t0KOzdLbF0t0DXVYMr08Ui+4Ohph42LJb6BPly+dYFFQQvwC16I9AmErQ7i9OVjHD17gICwRdi7W2Hvas2uAzHE7NnMmYun2L1vO3cSb7FxyzquXLtIypNH5OVnc/zEYVKePCI7J4P8gmwuXT3HyTNH2bBtLavWL2fVhghMbPSJJJpZ2sromM/j/UJqvex/sxlJKsd3qRcPHiVSUVXK3v3biI5eQXHxM3JynvD8eTrdPS1U15QRd/cmGc9SSUp/wKGz+zl38yTBUQEErvKXgft29O200bfTFv+7cg/UKaTRMt+eDUzXnyZ7vBotG3V07TXRtJ6LuacxkpSMwrzJSNIwtl6WuPs74xPsSdTWSBaH+eLkY493gAfui9wIXLGUFevCicWCZ8+fUltXQWlJPoUFOVSVFVNbWUZ+3nNOHD/Ko0cPyMt7TkFRPs2tTdTV1VBWVkJFufCVdLW10tfRQU9bG20NDXS1tFBbXk5XWyvpaU+4cOEcZ8+f4cSp46Q/e0p7TxtxibcJiQjm2OmjpKYnk5ObRVNLPU9l8qX8ghx5T0JxUR6ZGancS4znVuw1du+JIWb7JqLWrGTtulXs2rmNRw/v8fRpGmmpKdy9fYvUpMdkpT+lqa6ezLR07ty6zZ1btynKy6W6vIyGmkr6uzt482KQmupyrlw+z80bV+jt6aC7p52HjxK5cvUCeQU55BXkkJ4hYmnnL/AkKNCfvXt2cOjgXk6eOEL2s6c0N9XJux5GgMPT9BT57ZOUR6QkPyQtVQCX0sI8aipKaZF5vjpbm+hoaaS9ueEj1uFDhqKqrJjK0iJKC/MoeP6M57LF9qK8HPJzskhLfsT9uwIg3bp+hUvnTnP+9AkunDnJpXOnuXDm5H83iJDEiu8vkaU4pck+zA/5+74HGfswUjb3917XA3ksZpFrx0cgotwyG0n6J375v37FL6T/xb/80z/zS0nin38h8U+SxOzpShTmirKN9PRUEu8ncPbcBTmIGFnhFgbkAirN0+WDfdOcvbQpR9GmslYM/9M3cPT0SSrNUuUpTBUWWR/HzTrWiSQkpwZZZOn7tuo2lbW0zNzCkSNHaFITHRL1Wuc5cOwIn9Muj4KtsMii3DKbhnnHadAQRXfCzJ2EdAm5jGpE7lRumU2xU4Nc8tQw77g8RrXIpY1yy2w5EBlJlxIejgK5xKjIpQUXFycW+PqIEjWnBqRuWaNyu2AFyq3zWBG5XB4ZW210T0ShjoY25Sgk6R3S5wiwNH0Di5cvZzzlH8mQYrFAShODOWskeCcDEb8UK//Fzk0CDOwS8iLJH9Hd8JUACg/RITQsiIjloYRHhPAVzYJ1cBAn5UL3HvGZyBEX5PCwIAFQZwkwIVUjN0VbEEs+CvySd1QzWkS8DgsQ8SndgoU4BzbO1nKQUWGRwWiqhaRJZhgfYVpK7Stk3SXCZC8ZyEBAPfyK11gQK1iIHARIOCWAgWQgu6DMQvwPjRfgJ9DXlVB/T6KWLSIqbCGbIwPYuymcg1uXs2dDKPuiQzm8ZTl71wSzfYU/WyP8iFnhT3TwfJa6W2BvpPqzITGHb7/+V9lQGy9/zFZPGXtdRZz1FHE3ms4Ci9n42agRYKdOgJ0aIc6a+NuosshajSX2GiyymYeLkeiRcDYSsigHQxWstKdipD4eM82p2BhOx0JXEe05Y5GkaDRVxzF31mgmjf0dkhSNiuI3aKpPQkXpazTUvkNfezwmepMx1J6AgdZ4jLQnoKs+mnnTv0B/7rdY6k7CzWK6XNb0odHaQnfCX0manC1UcLGcjovldGwMp2BnLACEs4UAEO42s4TXwnY2jmYKuNvMYKGLBm7WM1norImfmw70/Qc6s7+Dpi8w1BqPmf4kXO1UcbEXgMJEfxwOVko4mCvhbDUdF+sZ2FsoY2Y4CT1twV5oaArZlqrmt/yfDf7/2S3+v7D/CKDYxXvfwz7+2qQdI9u3HVNXLfTt56Jnp4aakSLOiyxwXWyF62IrTJ11kKSHOC20JnDVIpx8bFi9JYI1m5cTGLGIyHVhrNuwgmPH93P9xgWuX7tI3G3RsLp/3y5yn2eR9Pg+acmPyEp/QkdLIzUVpbQ3N4gI0rYmWprrefN6mMaGGnp7Oujv6+LVy0FevR5i6EU/w2+GqK2vorq2gqHBXoYGe+ntaKWjuYGu1iY5G/H25RCvhvrp7+6go72Z9jYRGznY20NbUyOdrS0M9AjpRFdbK0N9vfLyupeDA7wY6Jc3WjfV1ZKXncm9Wzd5nv6EvrYWfnr1gsHOdtrqamiuraWuqpKK8lJu3rrB+cuXiH90n5NXLrDtyH7clviyfGMUZdWlgnWNQCyubZYBiGhxW+JQxYXYSywKE4smDt7urIxeKzpkQoN5cPc2LbXlvOht5+1wr9xUzU9veT3Ux3B/DwM9nXR2tNHW2kx3VwfDQwMyo7Uo7OLtK14N9vGivwfeveGnt6/p6mynrq6G5OTHHDtxlJDwMOZpazFDTRUNPR2mqigxc+4cJkyZyujxE5g4VZFpyjMYP3ka4ydP4+Tps0SsXIWVozsTFWcyatw0/vjNWH7zx2/49OvRfDl6ElNnqaJloMccrTlEb4tmWeQy1m1Zx7Y925i/eD72bnb4+M9nvr8nVo6WKMyawuej/sCnX/2Wz775PX/4+nd89s1/MGrC58zWVMJ9oQNmdvo4eVnj6GmFo6cNExRHI0n9LFw6nxnqyiwO8WX7/q1ErFmGlZM59u5W6Jtr4extx+7DMew7tpOdB7cye950gsKXsOtADKvWL+fQ0X3cuHWF2Lhr7Nm/g6g1K7j/4C4PHiZQWVXCpctneZiUSHxCLClpjwiLDObUhWOErQ5i4461gmVCXC+1TOcyU0tJNiOBJFUzdy6kpD7m5q2r3Lt/k717t3D+/FH48QWlRc8oLHxGX18bpSX5vPl+mPSnyVy4dgafJR74hy9k+cZlbN4fjfQJaJiqMT/IXRTESbGIBYFEJCmHLyZ/hvRbifGq3yKUIWkoaE3G2scc24WWqJrMkJ0P0lAznoWulSa6VprYeFqwIMSL3cd2sGxNMN4BHvgEemHlYomemTaG5rqs3xJFRWUxtXUV9Pd1UlZaIF8MyMnM4PSpEzzLyqCkpIji4kI6utppb2+ltraahnrB8nW3tlJXUUFzbS0DXV20NzZSWVoiQER6Kg8e3KOqppLnhbkUlBaSlPaYS9cvcvjEIUoqi6muraCto5nU9GSysp9SXJJPzvNMsjLTyH2exf17d9i4YS1enq7M93Zn4/rVxGzbyJ4d29ixfQsnjhzk0b27pCY95tqli2Slp/HoXiLN9Q18//IVBc9zaaippbxYSBYfJiZQ/4F3KzEhjrNnTvAk5RHPc7O4c/cW2TkZlFeWkJGVxuWrF9ixaxthESH4+S9kvo8Hx44e5NHDRHKyM6ipLicv9xlJj++Tl/uMp+kppKclk5mRSu7zLHkZXGHBc0qK8+X+h4aaSprra2htrJOzES0NtYJ1lUmVaipK5elLI76H7Iw0OQNRVpTP86ynpDy6z707t+WypasXz3H6+BGOHNjL4f17OHn0EBfPnvofABHybVgGHhIRKPe/53VHVnXLbAoodmoQ8hIZEyG2/4UkSe+brWXbquVhVFaUkJPzjDsJ8Rw/cYoqkyS5TKbItUN0GFhmy6VCTWoHaVNZS5vKWtoVltOkdpBa3evU6t38KNp1RN8/wjyMdEZkMusjZqLaMEGe9CRYhZPs2rGTes2zRBMp9yyMMAgVFlk0aJym2jCBKpMkwqIiCV+zioi1q6k0S6VW7yaN6kepNEuVx80WevTJ7id95EGo1zpP55RAuUyqzLZEAB+nBiTgHb+k1L4CO1trrK0tcXF2ZOFCH6R8CAsLhWHRCn6M+UjRyA3Q0lcgJUODxklaZm4RciEJUYo39zBLVq7EP3KlrFCuSs52fEK/nAUocaghEQNhmldBtKBryFbpZwk5UrFzE65uDkjJYpBvnr2TQHbhwSkkoJmvxEBuIlZgJKmfKpNHSPEyEBEvjlNKk+37DjHIx8pW/RGJR1I78hK9ETlSqX2FnI0YaawucahBihWAp8ilTbBjmchkWVXyz0CJQw0ztVTRNNZCGkYe5/trhpHqQV19hjiuhwig7CEbHmTm8IXuNhzCl+VLvVm9bAGbVi5hW9RSdq4LYs8GASCOb1/F6R1rOLJpOeuWerIhxIeoADeCvawI9rHB2mAGYsX7EppqExBsxD7ZxeMaCpM+lw+NTgZCjuRrNQc/GzWW2M4lwkOPIMd5BNipschajQUWs3E3mo697jQc9JRwMZ6Jq4lgIuz0lTDVnISpxhQs9ZQw11FAf95EtOaMR1N1HEpT/iT/WTOUR6GnrYC+niLz5o5FX3cyBjqT0FD7Ds25ozHRm4yZwVQMNMdhqT8ZK4MpOJoq42ktkpocDKbiYDAVV3MVrPQnYaE7AXOd8ZjrjMdSbyLWBqKzwtJgErYm03CyFKBCkqJxMFVEkqJxsZyOs4UKTuaKeNnPZKGLOm7WM3E0VcbLTg0bI0UkKZPpUz9FkqIx1ZuItYkCthZKOFgr42CtjL2lIpK0GQ97Vbyd5iJJ0RjrjUdPezRamt+hLpcw/S3Z0F9vU2Z99nce++vnTFT9mglqX33wvRE24RQf+9M+2MbD+0Smn79uPu+NmIIl8WUkHjhZ7olwXGiGX4Q7C0KdcVhginQKHBZaoGM1BysPQ9z87HDzsyN0lT+BEYvwC5zP8qgQDhzexd4D27l+4xLxd26S8TSF5KT7pD55THFJPlWVpdTVVtLb00FVZSmvXw3R3dUm9zgM9Hcz0N8tYkl7O2lva2JwqJeXr4eobaqhsDiPiqpSWlsa6Ghvpqe9hYHuDhprKmmpr+GH1y/46ftX8nSmrs5WnqanMNzfx9tXL3k1NEh3exvd7W28HBzg9fAQfV2dDPR009/dRU9Hu7zlurm+jtrKCkH9F+RRnv+c7sYGfhgapKminBc9XcIUWltDRXkpKSlJ3I6P43biXc5cv8zRK+dZsCyQkDXLKSh+LqRLm2XAYbOMAd0sFhrKbAq4n57EghB/XDiH37KlrNu2kYCQpaxdt4rcrHRaast5O9zLy74OeUfEUG8ngz1idfTFQC893Z3U19VQV1vNyxdDwI+8ejnI25dDvBzo4c3wAO9eDfP9yyHevX5Bb08XJSVFPHx4n3MXzrJq7RpU1ecybsok1LQ0mKutiZWDHebWNijNmM2fvxvL6PGTmDBZkdHjJhO2IpLtu/ZgbufCHC0D/u13n/P7L0bxzbjJ/MfnXzNqwlQmqszA1NoSA3MD3Be4szQsgNCVIaxct4Lg5UH4hy7C1NYITUM1MVPYgBQB3078mi++/QOfffMf/O7Lf2XstK8wsdXBydsKYxttTO10sXUzRZLy+Xbil2gaquKzxAMbF3P0zLRxW+CMh68rtq4WSGpiqFdUm4y64WwOndrNniPbcFvgyDx9Vbbv3cS5KydYuTac4IgANmyO4vipg6RnJnEr/jrrNqwmfIUoCwxbHkjC/VucuXSCc1dOsXP/Nk5fPEpAqC/Vhgl4LnJB21gdaTTomMzF0FILKydjIteFk/M8i+TUh4QtX0p1bRFJSQkcPrCTmsoiWhqrOHJwDw8f3OVeYhz37sdz5uxxDhzexeKQBazespKYg1tYvWUlk2eOQ8dSQwZOXjNDV4kvJnzGSMjG70b/Bukr+HTsJ+g7aqNrr8lc89moW6jiuNgWkch2iQmzxqBlqc7SyMX4LpuP/3Jf1u1czdIV/kjjwczRmIDli9m8awM37l4lZs9m4u/HUllVQnNLHfV1lVSVFzHY00lx/nPu373Dk5QkaqoraWioo7q6kubmRqqrKqitqaK5XkgLe9vb6W1vp6ulhfbGRkry8igtLCD3WRYpKUkkJz+mpKyYpLRkSipLuXbrKt4+Hly9fomBoV5q66vo7e/iWfZTsp6l093VRlpqEo8eJrJt60ZWLQ/Db4E3IUv92bltM8cP7ePIwT2cPXGUuJvXeCBbfX+YmEBG6hPKi4toaaintLCIgue5PHuaQXrKE6rKymmsrWGgv5fGhhq+f/OCrMw0bsVeI/bmVe4m3ObO3Vtcu36J9Iwn9A10U1NXSV1zLes2rSViVTj7DuzmZuxVHj5IICszjaLCXHmLdEV5MYUFz8nJziAnO0MOIEpLCigvK6KivJjysqKPOiCa6qpprheFfCNgoq2pnpaGWrmJujj/ubzn4cM+iZKCXApzs+XpSw8T75AYf4vL589w4shB9uzYxp4d2zh9/AgXzpxk+5aN/5MgYmT76y6Iv7l9+o+lTJL0saFakka8EP8YREyeNI7MjFTu30/kTkI8DRon5SBkpLBtRD40IltqU1lLh0IYN29co01lLfWaZ2mZuUUuCzp49iyb9uyTdwWU2RS9BxEyZqPcMls0Mzs1UGmeTuPcwyKi1V8kKB06cJCdu3fJG6/LrcTFRB4/K4sVLXTrosilRQ5epFio1zxLo/pReRJTg8ZJwVCYpVJumS2arB3raJ69k+7xPnROXkqDxkmqTB6JUjrLbKoNE2CNhIRssM+XyXzeyZKJupEPx5IarFwRgTRZeAEkG9nAPx4k6Zr4+hOEZ+SDxu2ecZ6iz8KhRvwMD5mESCbhuYYN+EpIaxDyJQ/Q1JuH9BXyJvGR30epXRmL/RcgdUNoSADSIfBfvIDIVeEsCfCVHYuM1ZCaqbDIYBaZPERHrAAZII9PlKoFyyDlCMmAtE8cT7l1HlI78o6LMpsiIZVKRv77l5fiOdQgRYCGnpa8sHAkWrfEsQ4dHjJTS5UagzjBbMgkVsXOTfyK1+L9xoOlqQ62lgZ4uFjjt8AVP29HFrjbErTIDSkeVgTOlzMRW1cHsHmlH+vDfMT7TBY9LgfWLxPv8R2sC/IkfIEdId7WuJiro6/2oTZ/ROuez8iqtLWeMi7GM3E2FOZiPzt1ltjPY6n9PCI89Ah20hAxr+azWWipio+5Km6GKjjrKeOor4yzoRjOnQynY6uniJ2+EnaGgqEwmieMxrMUv2HsX/6d0X/+N1QUv0FXaxrz1MVxTVX4AkmKZvbsvzBrxteozvozOhrjMNSdjLHuJMz0p8hBhIeNKl5Ws3AxUcLVVBkvq1mijM54GjaGU7AxFF0WtibTsDEW6UXWRlOwN1PEwVwJa5Np2JpMw95CGRfrGbhYq+BpNwN3GxXcrKfjYqmMl/0cgnyM8XKYhyQVM1PhMzRmf83Iqr2FsXhPTnbKONsqY2M8GUcLZRwtlLEwnIyJ/gRMDCdiaDARXb1xqM37FjXN/2+Rr9PU//yz753iPYsQzRT1ETCBvJF8kvo3PwMZ/xjEvC+o2vXB/c3o2qpi4qKFsbMm1p4GOCwwxWGBKW7+1ixe4c3CMHfMXfWwcNNHknIwd9bHN8gDvxAvIlYHsjFmDUeO7+Poif1cunyW2FtXSUl+QGraYzKz0qioLKGisoTmlno6u1oZGuxlcKCHxoYaurtE4lJXZyvdXW001AsTc2VFCYVFueQV5JCU9pjHyQ/Izc+mvq6KttZGebxrX2cbXa1NIi62vYXSwjya6wWjUV5WJAcMg709tDc30dXWcMaguwAAIABJREFUysvBAV4NDdLX1Sk3WXe0NFNfXUVFSTEVJcWiObuqnPamempLi2irqWa4s4OGslKGuzvpbmqmp62N/Jxs0tKekHj/Ho/TnnAtIY5jl86xJDKcwJXLaGypFYsZ0R/ImULFbaF7D6X2FZy5fhGvID+cFnnhsWQBOw7uodCjj/XRUeRkpNJUXcq7F328Gezm3ashedHcj29e8NPb17weHuDliyFeDA8y0N/L61cv4KcfePv9S8HODPby/YtBvpcBjldD/XR1tlNcXEh6eiq3429x5MRxAoKDcPJww9zWGsWZ05k+Zw4e8xeiZ2SKgspMpiiqMEVhOuMmTsNrwSJOnTnHdDUt5uoYMWayEn8aNZY/jhrDr//wBV98Nx4V9XnYuThg52qHi7cziwJ9CYoIJDwqlLDVIfgs8cDERh9JakZJdRJTZ4zjffPyKcYp/Jlvxn2KJOUzW2sa7xudBes2TuHPzFCfhvKcyVg6muC5yAWfJV4sClrAggBvAiMWY+VqiqquCl+N+4x/+kRC01CVFetCOHhyF+u2riJmz0Y2bIvi7OWTPE67z/yFbri425H44DbrNkSyZn0kAUF+nD53lENH93Aj/goPUhKIWB2KiZUBO/dv4eT5w+w8uJWbCVe4cfcyvoHeXIs/z5bd60h4EEd9Yy2Z2amkZNwjOzeViqp87ty5ztlTh8nLSSfraRLHDu+jqbGGLZvX4+XtSvSGKHbu2ca9lLtIh2Dz3g2sjVmNg7c1YWuDMLDVwdXPkd0nYvAMdMXAXgdJiuU3o/4VaRT8ccLvMXU3ZPGqhdj5WqFrr4nNAgu0bechSYlyEBGw0o+w9cEErvLHwccGQxs9DKx1cZxvR8T6Zazftob4h7eQimHdhkie52ZSVPic9pZ6aipLaKmvoau1ibqqSnKfZZGWmkLqk2SKigro7e2mr7eb/r4eebv8y/5+hnt76e/spLu1ldL8fDpamrlx/SpJSY8oLC4gKS2ZyzevcubSOVw8ndl/cA8XLp0lJzeLgqJc7ibGcfTYQeLvxMq9BlevXGDtmkhWhoeyMjyUnds2c+XCWU4fO8S1i2d5mBBPWtJDHt+7y734W6QlJ1FSkE9RXi4JcbfZt2s3u2K2k/TgIVUVlTTW1vHjD2958/olPd3tlJUWkpgQR3LSA+Lib3Lj5hVynmdSXVtBbn42Dx4lkvY0hScZKRw9dYStO7cQe/u6iJzNTCMv9xlFhblUlBdTV1tJQ301dbWVFBfliRQ5mRRrpDuitKSAkuJ8eRpTbWWZXLb0oZn6QwBRXlxAaWEeRXk55GVnkp2RRmZaijwWNjsjjZRH97l7+yax1y5z/fIFDu/fw/nTJ7hx5SJXL57j7MljHDmwlz07tv3fABE/23RkYEHtZ6BhNB/ExP7tTaTZiNV+SRKpTO8f/9sg4sMtOGgJ2dlZXL1+hWOnTrN20ya2SMJ8XKt7nUb1o1SZPJJLmNoVltOuuJKrVy7JTc0tM7dw/OxpLt+K48Lt2/LyNdFOXSWXMo0YtEcam6tMkkQ87LzjMonSSQ4ePkSd9kW5AbvSLBUpECGJkXk0pEvIwYQU8/7rkejWGoM4qo3u0aBxGmkUNKofJZpIFMinyKWFJrX99Iz3pnvCQnpHO/MQHXmjd4ljHVIihEetIyAgQMTb2hSwLCgAaY1Y/Sq3zGYU9SxfFow0X6zWi5VJkH4tJDq/ZlgM5pMRsiEP5MdWp3OVDoUwmmdtp8ymSJ5aVOjeI4zCEUJSVOjRh7aRFtpGWrKW8nr0jHUEsxAIkjSM9GsRA6tGmhj4R0DHfFgeESIATz8C3IywGuNl30MGHJLFAK9Bsti/XDAb0i7ZRTsNpHrkQE7aJWMHRokVHfn9RAGyRhKjdIz0kHT4iJEqcmmhyuQRo6mm2viB8EHEC6bhQ1BU7NyEZPLeGC7FiGOQLIScKWiRG2vC/Fi/YjGbVi5h4wo/1i2bj1QvA36bYWdUIEc2r0Dqh7WBHuxYtYSNy7xZ6e/IUi9z+QVVkqIxNZiOYGu6EWEH4oLrYjoLF5PpuJvOJMBJi2AXHYKdtAh31yXEUUP4Isxn42s1h0XW6nibzcZFXwVHHUUctMWw7mSghL2+Avb6CtjqKWKqOQld1dHoqU9AZernTBj9G6YrfIGBniImRtOZMX1klf7jTUnpC1SU/oS66l8w1J6AodZ4zHWF2dpF1v3gaDgNZ6OpuJop4vazBmc7UwX51xaGk7E1U8TeQhk7cyXMjWQMhclUbM0UsTWfhquNMq5WSnIQ4e2gRoivCUu8DbDUnwwVQopkKY9UFav+NhYCsFibTsHaZBoWssZuE/0JmBlPxsR4CgaGE1HXHP1fAg7/aYChMYq/bsA+9795zof7jkiYRrohPt5XQXuMTGpajKblTIydNbFw00XXWhUDu7m4+VvjGWSP9CuwnW+KpYeh2H8+LF2xiLC1gTh72xAc4ce2Hes5e+Eol6+c4d7926SmPSYv/xlPUh+T+Sydp5mpFMhAQU9vBwWFz0l/msL9e3doaa6nuqqM9rYmivOfc/n8GS6fPwPnJLIlCWcPJ5r5iv0H95CVmUZbayODPZ0M9nTS39VOc101dZVl5D3L4PH9BEoKcunpbqettZGOlmYGe8UQ09HSTGNtDW1NjQz0dPNycIDO1hY6Wprlca8jLdbiecKQXF8lWrf72lpoq6vhVV8Pfa1tDPX0UFZUyLOsDO7du0dmTjbnb1xl5cZ1BEVGsHHnVnILMsU5PvADECGTNRW69xAWFYn74oU4+y/Ab+UynBZ6sO3ALqiXWLM2kvzsDBqrSuQg4uVADz++ecGb4X54+4of3rxkqK9bDhxev3rB4EAfL4YHeTEsuiFGQMSb4QF5mtMIE/H0aRo5udnExscRHLYMz4U+LF0Wgr2rM5r6+rh5+WBkaoXKTDUmTVVm4hQlJk1VxsbBhYePk/hm7ARmqGuipDqXz775C7//+s/89suv+e2XXzNDQxPvRT74BS3CytESSXqN92IPAiOWEB2zlqXhfpjY6Ipz+s8+mxOU/szHgDiGSSp/Fue1CJCkGD7/y2/4ZtxnfDf5S0xsdFkQ4I5voDc+SzxYssyPXYe2sWnPWhaGeuAb6oGVqwlOPjZs2BVF3MOr7D68FTs3c05dOsz6LauQdoFf4Hzm+7mxan04C5d4snJtODv2beXo6YNs3bWRY2cOcfPOVaI2rOTMpRMsXOLJxpg1bNm5nhPnDpFT+JQN26IoqcqjoqaMguJ8UjIf85aX/MAr6hrLKCnLoaOjgcrKQl4O9TLY10nG0xTOnD7Gtq0bSUiMIyExjri7NwlZGYhf8EIcPW1YFDSfszdO4bHYFXMnI5x97VmxKQxXP0esvcwxdtIXrIQC/HHs75Gk1xi76jNdXxFJKkfNbJa4ZkrlaFmq4x7gjP9yXzwDXLH1skQaBe5+LqyNWU3I6kCitkYStSmSoOUBLA5aCJESR48doKG+io7WBt6+HKSzpZEX/T10tbRQWlhAQX4upSVF1NXV0NXVwYvhQV4NDfJqYIBXAwO86R/gZU8vgx0CRLQ1iFjl0pIiurs7SXuayt0HCZy5dA63+R6oa8/lruz3cfnKeS5dPkfM9s34LfJhy+Zodu+K4cD+3Vw4c5Jtm6LZuW0zJ48eIvbaZe7fjeP29cskP0gg71kGBTlZZKWlkJb0kKz0NIrz84i7HUtIcCAnj58g51k2WRmZlJaW0tTQyOtXL6irreb7Ny8oKS3g4qWz7Nm7Q7APT1PIyn7K4+QHxN2J5djpo5w6f5Kjp46wa/9Otu+J4er1SzxJfcyzrPSPQER9XRVNjbU01FdTU10u90eUlhTIwUNxUR6FBc8pLcyTl8nVVJR+tI0Ai5GUpdLCPCpKCikryicvO5PMtBR5RGx6ymOSH96TA4gbVy7Kb8+fPsGJIwc5ceQgp48fkW//IyBiNNWI1YAPmIjo/wTT8Ku/sc+IV8JBFISNmKpLHOsot3ouvx8tBxJ/H0T8+t9/RcK9u8TeuUWDxmlK7Suo075ImU2B3CBbZZL0UYLSiBE6WnofaXr87GnOX7/JmRs3KLMtodw6T14yN8JGFDs3sX77Dsqt8yizKaLCIoMKiwwa5h3Hn31s27mDeq3z6PCQStMUscmK60a09iPFcJKBOHnKU6Q+apsW7EWRawdVJo+oNn5AmU0RNQZxeHAKXkt0j/ehd4wrbSprkS4JpqDEoUYcu9VzpDTRgyDlwJJFC0QilgOEhwQSHhLIL3lHRGgQayKXs3FdlJAwXRKDtQL5rGENkgLEbFgF9YJJGCmcqzJ5JGRhylHUGMS9L23z6CMeE8FA5fO+IG48qGnPQUNX0L3iwlGO8NTUI0nteHo4I9XDEj8fAUpNoNowgbDwICJXhQtfgdQtGJtkIQdYuWIZYcsChVToGnImRgLhx3iNvEFbuoR4XQ0ZEPFARL/KInxL7cqQDPjovRR69CF9It7DFOVpMhAhZE6ztOfIvC5xwnCtJkuMchBMjlxWpoLwf6jIwE03LPZ2EDGWob6sCvVhdfB8pF/D6iAP1oR4sWGZD5vCF7Jj9VJO7lzDtpWLWR/sxYENIexeE8CaIDfWBruzwE6P943x+bg4GjFvrgLCt5T20YXZ01KVQBcdQj30CXXRIdxdl1AnTZbaqrHYSg1/67n4WomCOnejmbgbzcRFXwlXQ0VcDZRxMlDCQU8BG50pmKqPQ3/OGAzmit4E9VnfYqA9BTNDZbQ137Mjo8b8BkmK5rvxv/14OJ7yKZpzR6OvOQ5TvcnYy7onXEyUROKSwWQcjabgYqaMg6minH2wMZ6KleFkTPUmYKwzDhfbWbjYz8beSgUzw0kY6Y7D2GCCHFCMbD5OqnjYzsTBVBFvBzUWe+rh7aiOi+1s3OznMCLxsTSZjJXZJKzMhDnd3koJO0tlbEwVsDCegqnRJJm5egJ6uuK9q84dxT82Nx/iPxP3Ok71Pbswfu7fYhr+HuPwoZH7b3VEjGwjPotzvAcZx5CkQ+jazsHQXp0RICX9CnyWOSNJ/fiEuspYQHBbbM/iMB+WRCzE3t0Cv2Bvlq1cyo7dG9m0eQ2HDu/m+IlD3Iy9wr0Hd7l+8wq34m5w89Y1bsRe5WlmKjdjr5KQGMeli2dF2lJDDUOytKGkB4lcuXCW5RGhBIcuJSgskA2b1nH56gXy87Jpaqylq7VJ3g9RV1lGcV4OGU+SSE16SHV5CYMDPfT3ddFUV0trY4NcptRcX0d7cxM9He30dXXK+yNaGxvoamulp6Nd/thgbxc9Ha3UVZbS2lBLf3srQ10dvB0aoL+tnVe9fdSWl8vixR9TUVXJ5ZvX8Vi0gKURy9h/9KDwQ3wIHiJkYGKXABHLolazfPN69l44xaYj+1gSGU74ukjO4UL0hjU01lTQVl/JT68H+eFlP8N9XXz/QiQuvR7q4+VgH4O9XfKSuYF+IW3q6+2mp7tdDiLeDA/wViZl4qd3DA32U1RUQGbmU1LTn7Dv0EGs7e3QMzFivp8vEasjWbtpE25ePphZ2jFrjgYTJisydsJUpihMZ66WLhlZzxivoMTYqYqMnarIbz77E3/6bgxfjR3Pv/3hj6ioz8XG2YbA8KVY2Jtj42LJfH9PAsIWEbNvEyEr/bF2MUbTaOYHn+lLjJr4O37u4Rkz7Y9I0jHU9KaKxRgpmjFTv2TarHEYWmniG+iJ92IX3BY44rnIBVcfJxaH+RK9czUui2zxCnDC1tNUzC3jxSKVuYM+LvNtWbd1JZHrwvAN8GJ1dAQXrp3i4PHdWNobExjmz5KQRQSFL2H3we0EhPrh7GnPmo2R7Ni3lTUbV7AkZCEnzh1i2cqlJDy6xZOMR9TUV1FRXU5qTjKX4s4zzK+5cfcySen3KCl/TlFxDrm5TyktyqW+rpLTp46yZu1Kbty8wvWbV0hJfcyKqAgWBfpi6WiGsbUextZ6rNgQzsLg+azYsIzITeHEHN6M11I3bOdbomo4A0lK/CBRcx8KWpMRi0nJzDBQYo7pTCSpHV0bTTyWurDt0CaWrFiE11I3tMzVaeYrgiIDiFi/jAdPE5HqQXHmFA4f20tQ6GJWLA+lprqMzpYGulobGe7rZrCnk9b6eppqaujv7mKgv5fWliYaG+oY6OlmoKebwe5uhnt7ed3Xz+u+fl509zDQ1UVnczPPsjJob2uhpKyYk+dOcedBAoHLQxkzaRyhy0M4e/4Uj5Puc+36JRIS42hqriP25lVOnjjC+XOnOH/uFFcunOXCmZPcvX1TVj6czOP7CWQ/fcLzzDTynmVQ+PwZxbJV+vSUZBIT7rAheh0Jd+NJT00jJSWF2tpaqqurSUpKIjs7i7i4W1RVltLQWENefjYx2zdzN+E2peVF7NqznS3bNnL46AGuxl5h7cY1LA0NwH2+G5u3b+Lk6WPcu3+H9LTkjzpwWlsaaGqspbamgsaGGmprKqisKKGstFAe+zrCToyAiMrSIrlZuqKkkIqSQrlforK0iPLiAnnyUmlhHnnZmWSlP+Gp7Jz46N5dEuJiiY+9zp1bN7h/N45H9+4SH3udIwf2snXjeg7v38PtG1d5dO8uDxLi+b/PRPzvAIS8+fpnIEJqF3p3SUSDjqwAC0P1B0zEL2Qg4hfvnz8CIP75X36B9AsJU3MTrt++IZP0VMnlJxUWWbKug4OiXE77ojxxSPQ3nKTGIE7e69CofpR6zbNySVGFRYbcTF3s1MCWvfsocaiR905UmqbIfRD1WuchUkJKgx27dlJtdE8wCsYPWLos5CM/gyQhX7kfKbAbYSJGjNvl1nlIgQh5jczALOWLi0+FRRadUwLpnrCQzimBHzEBhe494jXsKwhaGsiKZcGsXh7GqohlRIaHsmZlBOtWrWDdqhXM5xjtfA5I7CJQMElrABUJKUYGQkbKANuFLGgkcape86wwkWucloMX6ZpMPhQD6jqzkNJAh4dimI8WoHGWuopgAH4p+wz8CvEzDkHwkoUsXuCBv487xnoaYiivh9VRywWboCMYjs9pRzoH873dWBa6lOUj/og0BMjIF/IfqR6kh4JZGUW9OLZrvC9+0pCBnFPCYF7k2oHk8p5R+FB+Jn0uAJbK3FlIDoL5mKuvjqrOHCRpWN6KLUn9SJ8giyoeFoOEggygPZSxLL7idqmPI4ELHZDWwIoAN9Ytm8/WVf7sXR/CgY1hbF21hCPbVxETFcCqJa7siPJnR5Q/K/3sWBPkQthCm4+GShszDfHzpYcIEFGOi+ksvKzmMN9mLsFueoR5GbLMVZdwd13CXXVY5qxFsKM2Abbz8DFXxd1QBW8TVfxs5jHfbCbeptPxMpmOp+l03I2VcTZUxNFQAUcjZXlfhKHmREz0pmKgMwnVWX9myqRP+W7Mv/Pd+N/x1eh/5y8TfsckBeGb+GbUr5CkaNRm/Rl9zXFYyBKaPKxm4Wk5E08LFbzMlPEwV5Z7HGyMp2JtNAVLoymYG0zCWGccBpqjsbNUxt5KBRtzRYwNJmCoNw4T48lYWyhiayFYCxeracx3nI2H7UxsjabibKGCj7MG3o7qONvMwtVOFVe72ThZz8DRRgXyJ+Joq4CNxRTsLBWxtVIWQMJSSfRFGExAV2fsPwQEkhTNzL+SKv3tbZLaV4xT/YL33ofEn+0zAgxifnb7c0Dw8+eNgIt/BHJEROQ8UxXZ15tRUB+DJMVi52uG6xJr7Bea4uZvizQelm8IYuXGZazaEMaG7auJ2rCcrbuiWRu9koNHdnP6zBHi4m9w/2EC23ZtZc2GKNy8XVm0eAFRayM5efoYz/OekZ2TQUVlCT3d7WLl/OUQLwf7aK6voagwl+d5zyirLqWjq5X+wR45w9DT3sKL/h4Gujtob6qnrrKM6rJiGmurZCvzQ8Jb0dxETUU55cVFNNXVMtjbw6uhQXo7O+SRri0N9bQ2NtDX1clQXy+9nR20NTXSVFdNe3MDddVlwshYX8NgT6eITe3q5vuBQSqKish9lsXz7BxaWlpIz3jKxq1b2LJzO9KwLJVNJmEq9Oh774k4J+6v3bmTozeucDYxjtAt61i1YzO+ywLwWbyQU6ePMdDdTntDFT++GoC3L3g91Me7V0O86O9msKeDFwO9wufw9g1Dg/10tLcyONDH61cv6Olu54fX4jmvh/pFxOsP38NP7+jv6yEjI53MzKecPX+G5asiWRIUiL2rM3O1NXHycOPAsWMsDQ7H3WsR+kaWKM+Yy4TJykyaOp1pKqo8epyMqbUdX3w7hi++HcMnn3/J1+Mm8M34ifz2y69RN9BHVVOVxSG+OHraIVVDQNhilob7ER2ziiVhPti5m6FrNgelOR/+P+2SgYa/91lNRJLimTLjL0ydORotY1VsXEyxdTUjeMUSYvZtYuX6CEKjgghYsQB7HzPEQks86kYzkKRyZmkrIX0FxjbaWDgacPryEc5dO86ajREcPb2Xg8d3smJNMIERi4mMDsfS0QRpNMz3dxfncakaSRomMMwfZ097ktIfsOtADJk56Qy9GOTew0Qs7E2Zv9STQ+cOoDR3GtI1uHzzPKUV+Vy+co4rV89TkJ/N3TuxdLQ3c+XqBTZvieZW3A0uXTlP6PJglkWGYmZnjLaxBoaWeiwOWYB/6EIkB/Ba4s6h8/tw93fG1suSKaoTkKR82eLkKSQpVgYiYhk761u0bNTRtp2HovYUjBz1mB/iwbJ1QVi5m2HqZMhsvemYO5kQuHIJIasDuXr3Ept2RhO5LoLislyeZiVzJ/4mba0N8NNb2hprGexsp7+9lc7mZvo6Oujv7qKhvpaqynLa21oY7O2Rg4d3Q8Pw6jW8es2PL17y/fAw/PgjA/291NfVkPksg/KaCirqqvD080HP3IgZs5RZt341uXnPeJx0n02b13Px0lnuxMeS8fQJt29cJe7mNW7fuEp6ymMKnz+jvCifkvzn5GY9pbTgOUW5z+TpcCOtzPfuxHPp4nmepCRRWVlObm4u7Z0ddHZ3kfwkhdjbt4jZsY3Hjx+SlPyAR4/v8Tw3i9NnjpOU/IDC4jz27NvJqfMnOXT8IMdOH2VpaADGVsaY2Zqx7+g+HqY84EnqY/Jyn1FTXU5rSwPdXW309ojgh4b6ajkbUV5WJAcQJcX5ckbiQwDxoWn6QxBRU1Eqj6Me8T2MgIeM1GRSHt3n/t047t25zYOEeB7du8vDxDvcvxvH0YP7OH74AFcvniM16SGFudkU5eVQUpDL/39AxF8BB0kMOb8WA9zntMsfH5GMyOVMv/jHIEL6hcS//Eo8tijAT26ILXLtkBfDlVtmi84FWfFbu+JKebxrnfbF98O+0T3BKmiclJXIXaXcMlvexzBSYjcysJc41smZiHrNs9Tq3SQfBRo0TlNlkkS18QNq9G/JWIsCAT5kTcfylW63Lhb4LhSDrwbypmxpMnLNfqFbl7w4buS2xKFGxMSqHZQnNY0wHKIJukD2e4SIkEAiw0MJCVhM8BI/Vi8PYxT1bFiziphN0eyO2SLK4fZBk9pB+Fyiac5eju3bLUCer2wlbR9Iw4KNqNc6T7VhArW612lS20+t7nUxLFvI9j8kVuOla7yPmT2GXA8sqYA0S7AA0idC6rXEz5uARd5IvrBkgYeQfMnkUUsD/cRzXkPkqnDCw4L4Fa/F62oglxONxKVK8QhztgvEYsGKwIUCzMQLQCFZiAu55PAeSIxc8KMlSf73UZk9XRyjlC8b3N4JWZYOcrO59GsZq6YgpErSV8jlX6X2FWJwKJaxFNI7pNEyIBGNvMk8wt+N6Ahfdq4LYv/mcA5vWc6BLRFsXxvEga0r2LUhBMkFopd5MZ5yViyyhU8k1gS5fXBxzUdj1iSsTDQ+GDqHcbFQxddRCz8nbYI9DAj3NiLCw4AVXgas9BRbhLshwY7aLDRTxc1AGR8zNQKddPExmYG3sfBTeJmo4GmsgruxMp7mM1lgN5f5turYGiqiP3c0WqrfoT13DPPmfIvS1D/wl7/8P3w78fcfDQDjJv+BUaP/XQzY079CQ3UUxjoTsTdVws1iOh4WM/C2moGP5Qy8LKfjaKaEvZkidqYK2JspYmumKJcXmehPwEh3HCaGE4VPQW8chgYTsLJUwslRFTdnVbydZuNsKaRKLpaKOFso4WmnipfDXBzNVXC2mYWb/Rxc7WbjbDsdR1slnOyUsbUUUicL08mYGk3CTAZMJCkaS7NpGBlOwkB/Ahoao+XvTVPnv9pmLQDB2Nl/+k/u//PI1v/T7a/jZxU0Phjifg3CpJ8svu8vVja1rWdj7WlE+IYAondFsu3gerbuXceBEzs5eno/566c4NLVMyQ+uE1CYiy371xjz8HdREWvZvueGNZsiGLv/l3s3B3DtRuXeZqZSnVNOTnPM6msKKG5qY7+7g6G+3voaGlkeKiP4ZcDDLzsFylNLwd49VLIdIZ6u+jvaqenvYWu1ibaGutob6qnv1sM1l2drdTVVlJfXUVjbY08jWmgp5vO1hZ55Otwfx/tzU0019fR29nBy8EBBnt7ZAlOzTKfhshkz8lMp72pXsTJyoaippoaKoqKqCgppTC/gLy8PJ5mZvAg6THrN0fLz8ny88sx2WJKs5Bwmrg4s3rPLhauWoGxhzNRO2MACc+F3pw9f4qO5nrKC7IZ7Grhp9eCVXj7cpAX/d30drQw3N/D9y+HePv9a/p6u2lva+HVy2F+/OEtfb2d/PjmJW+G++URuD+8eQk/vaOjvZWHD+/z6NEDbsff4tS5s5y/fIlN27dhaG6KloEeLl5e+C4OxNHFGwNjK1Tn6qCgrMrEKSpMVpzJ2fOXWBoaxhffjuHL78by9ZjxfDV2PH/6bgxjFZQwd3RA00CTxSG+OHnZY+NiiZefK76BnqxYH0z4mqVYORugaTQdBdVveR9vvIuJKl/KP49jpn3KWIU/MGn6FyjOEfLDcQpfMnn6KAy/zl4aAAAgAElEQVSt5mFiq4WFgyGWjkb4BnrjF+yDJIGrrxPOC61xXWyDsYMOk2aNRt1oBsrzJiFJ8UydPZ52PsfAUgMTG13UdKYTvmop126fY+f+TZy5dITomChcfRxw8rKVXQOasSBWdqzNuHg54ORhx64DMZy/coba+hoqa8qJ2rCS8KhQNI01OHHlGAfP7MMn0Iu2vmb6X3ZTVJpHXPwNDh3cQ+ytq9y5e4sLl84SsiyQ/Uf2cfTUEfyWLsJrkSfb9m5mx4Ft7DwYw9mrJzh+/hCWLmbC/LzSDwtXEyQJpmspIkmJsqLfU7II14dIUjvjVUcjSe/Qd9RGkpqx8jTDf6UvUTErWRjqjdtiJ4zs9fD0d2Pr/k2ErA7EyceeUxeOcfnmefIKs7h64zz3EuNobamnrbGWvs5WASAaBQvR1dIiB+fNTQ28/f41b4aG+H54mJ9evoI338Pbd/Dme34YfsHrwUGKc3NJT3tCfNwt8gvzSH/2lB0H9zCKembMU0VbV4PzF05z5+4tsp6lczP2KmfPneThgwQePxLynIzUZJ49TaWhppLKkkJK8p9TXpRPdVkxpQXPKS/Kk8t/8nNEglPc7VgSEu7w+vVLKqrKaWxu4t2PP7A1ZhtObq5cvHqFJcEBnD57iiepj7kZe5XjJw5z8tRR7j+4S0rqY+LuxJLyNJktOzbj6uWC39JF6BjrEL46nBt3blDdUEVpWSG1NRU0N9UJeWW7OKd0drTQ0lxPfV0V1VVllJUWUlyUJ4BDWRGVFSIaekTGNJK+NBLfOtJUPRLrWllaRGFuNhmpySQ9SORBQjz378bx5PEDUh7dJ+XRfVKTHpKW/IikB4ncvX2TG1cucuv6FR4kxJOTmU55cYEcqFSVFfPfBCKi/8Hj/0DKFCN7/FP+X+beM77KKl/7X45zxplHj86MM4OKitIChB4gQGghvffee++9hyT0DgooIEoRpKogvUmQFiAJCSmk996BUNTv82LtvQHHKec85/w//xfrQ7iz973vvfedtX7Xun7XdSF3txTHX0bl0uPCLtk7LmTY2gvP/zdBxO//8FvES4Ih775Fle5BKg2+JVsI6rU+osSmQAbMzVpHk0YWtfO2SWvXqek0TV9ChfFp7tqXUaO9m3sm5xUp2dcoN79M9cIvWbpqnUpwW+xYTZFzPeQLUhbnyERrRb4ApYJKg2+pnf8ZVboHqTA6KQXOxqdZvHI5H2/9hGqd/QSFhT7blZ4P4gSkpqY+s/4TOxC75C62Ehwo051LbO4oFvgixHy5E17kXK/qwVcyGUoXIZEtF/8SmwKiw4Lk+TNkQZuVlsSKxYtYnpPJhtXLWbN8scxlqFHkMmxUtCO9qijMLRTFea4MqFM6RVXr7KduzhbqtTZRbnaJQo9uXuap7OmPeU73oaZgBdYqWntEjyzENZEC7xMgeiDYx031uIhAb1no71AU+5shMiqE5JQ4kpNiiY0Jl49tgciwQHndT6VLE4OCN+ghLtCTjYSQGh1EfJgvAe4OciFXplz7KHYGI55d6wtDIXwv9OiWNrMe3fJachWgYZhiCJnCLd5UMBw6it+/LN+j7gJN+bqvgtCCUF8nQnwcVdkVqZHeLE0JYX1ODB8vS+DjxXGsy45m44ok1i9LYNPKJNIiPRhKAytS/BF5kB7uQEqoAxHeFjwLmruK3JkuRe6+yYU40suYSE8jYr2NSfQ1IdnbmHR/UzL8TEnzMSbZw5hYFz1CrOfha6KJn/kcIuwX4mcyDW9DuaPvYzIFD6MpuBpOwt1MAz87LfwcZPuL0fyRzJk+lHkz32fhvBHMnPY2I0f+H0ao/0V1DcPH/4WRvwAVczXfw2jhGOxMJuNsOkURGDcFD5PJOBtNwMl8Kg7mU1SPd7KejqPVNGzMJ2NlOhFDnVEqEKGnOwoDfTXMzSZiazcdJ/vpeDrMwM5kDHbG43CxnIyL5VTcbTRxt52Fnclk3Oxn4+6ghavdTBytp2JvPQkHm8lYm4/FxGAkZsZjma9wYdLXG42tzTTs7WZgaTEFYyN1FihAhJ7uGPT0xqKnM45fL9z/e8DiH46h/Mrx/0qQ3ZG/e44EEhuZbajUnexiltEkdOy0sPc3ZYHlDOaZzcA50AohchHzIT4jnCVrMti8fT2bt69n/6GdHPp6D599sYWMrCQWLckkeVEy/mH+0qEnJoylq5bw7bEjXPj+LM0t9RQV51OQn0d3VxsP+rqpvldKY22VBAwP+2jrbqW2vorK6nLqaitpbKihobqCqrK7tNTXqIBEW2Md3e0tdLQ0Ul1VTnlZsUrf8KCvlycPH9DR0kxFaQn11VXc7+1RCa6b6mrp7exgcKCf+7099Hd38aCvm/6+LhqbarhbXMDRbw9TU1Em9QU9vfS1ttHZ3Mzd/Hyq71Vw+VIut/JuUllZSWHRHYSGYr6IQWogPLpVLK04ItsdbX192XxgP5sJwCMumtS1K/GNDMXOxYFCj27KivK5evG0TKx+JBmIwf5uHvR20tvRQl9XO72dbQoNRB/9fT08eTzITz8+oa+3UyGo7pWi6p5OHvR189Pjh7S1NnPp0kUuXjxPaXkJuVevcPTEcbbt/JyEtBRcvT3R0tbG0MSSedqGzJqjw5z5+syYtQD1idMZN2k6mdlLSUrP5L1RY3j7w5EMHzeBt4aP4N3RaiwwNsHc0QEzWzP8w32wdbVCqIGdmyV+Ye5EJAawaEUSDp5mkhkWDQiRzejJSkc5pYbnBCMn/YmJM997du9qyntfshebUdoVz9GdjoWDMaa2MjAxNCGAmIwQPMMdWGCuybP2zq2MmfYBktHYy3zjWeiYaiGGwfAx7yBGwKefb+DKzfPEpoYRHh8gXZfEoOq6PlQbKn9+A+brabF+0xq6ezopLS9m555t7Ni5lQ1b1nCj5AaLNy4hfUU64Ylh5OZd5NDRr9j15Q6yl2SQuSgFH193du3ewe4vv2Df/j1s2b4ZTz8v4lLj8PB3R9toHh9v38Dy9Utw83Nm+55PScqJxy3QmfhFMfhGeMn7SlTwp/dfQ7LSuzB1MVRYuh5gkrY6Ri56GLvqo2mkgRgBDv42eIa5EpcVRcaqFFwCHRAasGH7Wi7mnePrM4c4dPQrTp4/Rv6d6+w7sJOzZ44z0N9FRckd+PkJPS1NtNZWU1VaSmN1NQ/6enn84L7U6PATj/r7eXL/vgQRg49g8BFP+wcYaO+gs7mZC6dOseOzbZw/d4bbBbfYKYRc71fC6EnjcHV3Ujkh3Sm6zY3rP3Dq5DGVq9G5U8epvldKRWkxna1NlBcXUlZUQFXZXcqLC7lXeoeKsiIaa6toaailID+PUyePcfHCOcrKSrh3r4yf+Ymvv/1GUS/1MPTDYUQlxLFq/WqiY6M4dPgrLlw8w4aNa/h022aOfHOQI98c5OtvD3H2+zOkZCZjaGaAh687JtYmbNu1jesF1ymtLKGmtoLGhhqaGmtV/yrtpxsbav6OiSi5W8i98rtUVZYpNkHKVELq54PkaivLqa+uoPpeKeV371Bw8zrXLn/PpfNnOHfqOGdOHOP08aNcOn+Gq7kXybt6mbyrl1Ug48TRrzn29SFVzlrBzWdsjbJl6n+QiTjx98cclOAh/x8/b4did1bs5VmwkfL3V19wbVJaZpbYFPzKuX7zbPwKiHhJcey1119FvCQwMDORrkZztlCv9RHlphdpmr6ExhnLqJ3/GZ/v3kXz1HTq5myhRns35aYXpWvTrHWUWt6g0uBb6rU2qdyWlDkNd1yaVYXlCCrIXr2GMotr0q3H4Z6KdajU/5oKo5MK+9aziA5YvmYFGzZv5K5dCeGRYZJpyEe2COmAEEflRLoWUhOTyEhJle1NirYkJThQXoMIQcVIKIFGsUOlzDOwK5Hn3yUXrjKLK8RGhpEQE0lyXDRxkWFyUdOAFYsXsTQrHfIF61YuZdniTOq1PiJbCGgRUgyYoWCLWhSFfIIskpUp3iIDqvQOq1qb7tqVqHbfhtIgi211RdE9FFlIK9p+MsiQrUxDFecVg4gjMgn7TTqIjQjBx9sNcQIsrUwBgTpFREWHUqV3mBhWKoTmzQggMS5cZkHsgqTYcLTIleLwzZJBiQpyR2yFcD9XuVtzRCFgdgEhjkh2YCUvfNe/bGm649KMEE/l96DJM2BhoABbQxRAQnQoFp0eeb8rU6XVFAyGBQhRg9gMMcEuxIW6kRblxeKkIFamh7EqI5zl6aFsWp3KqsUxbFqdSlq0J8IGliT7khHpQkqoA1HeZsT42zy3QCr/zVP83IGv3Tzi/C2I9TUjwc+MZH9zUvzMyAyxJCvYmjQ/M5I8jUlwNyTCSRchsvG31CLQei6htnMItpSZFMHWs/Exm46r4SRcjafiYzULDwvZz2xvPBm9WcOYN20oC7U+ZP7M95k88a+MmTCE4eqyNeHDsc8AhRDZqKm9ge4CNSyNFcnWFtOlM5PJJJwMx2Oro4az6RQczabgZC4dl9xsNXG2mYGDpQa2FlOwMp2ItcVkLEwl26CrMxIDfTUMjaQuw9J4DBb6o3Ayn4i73QzsjKVg2tlqGq7WmjhYTsPBUgN7i6nYmk/EwXoqro7TcXGYhnLHftbMt5ky8Q35Pm2m4eKshY31NIwMJWBYqD0Cfb2x6OmOYaH2v9fm9K8BhJIt2PXccaWe4Z+F221GiAOMmjOMUXOGKQqKjf/gOX8/NHTGMmHucOSmj7R/1Xech1eUA3p2WswynIIQu9CxnIOBzXyE6CAwyhPxJkQlBbPls3V8dWQX+7/ezbI1OfiFeLF8/RLSs1P55LPNfPHlDs5cPMXpCyfZ+tlmlq3MITElFg8vV9atX8WGjWsICPTBgiN8sXM7ebeuUVFVRl1DNXeKbnP2zAlOn/qOO7fzaGuqp7utmYf9PTzo7aKno5W+rna62pppbqqjva2JwYF+mupqqam4R0dLMwM93XS0NFNbWUFVeRldba0q1yale0x7cxMtdXW0Nzdwf6CH5qZaCgtu8tW+3dRWlvPT44fc7+6mrqKChqoqvj93lqa6ekqK71J8p4iCggI5F9g8a4sUSncmZSuTWzviKGSsXMn10lKiFmWy+OMNxGRlkM8k8pnEts+2UlSQR+75k/S01sPPj3g00MOTB308fdgvtRE9nXS0NNLf1wP8JMfPP/LTj08YfHhftnbd7+HJwwEGejrp62pXiLG7KCy4TUVFOdXVlRz97lu++HInW7/YwdLVy0nKSMPZ052ZcxcwadpMps+cywI9I+YuMEB98gzUxk8lPimNHbv28P7osfzxraG8P3oMQz4cTpnFNWzcXNE21kPHZAGOnjIkzshqId7BLkQkBuAT6kJ8RijBMe7YuRsx12AS/9C6WNGip6U3nokzhyHEXumIJ1oUc6sSEO/A0FIba2cTDCwW4hPuTkiiL9oWM5mq0GmN0xzBmx+8xjOzgTw5D4sBps6dIGuafGC+IDUnjltl1/j8wFaEOIN4E94dPZQPxg1j+NgPFfP8IOJlOHbiGOWV5Wza+hGu3o5k5KSRmpNEXEYs67atY+ueTzGw0kdkQECYD+s3reXU2e9YvW45iSmxdPW0s/er3Wza+jEJqfF8/uVOUrJSiEmOxjPQjYkz1AmPDyEsLhhTWyOy12Ti6GOHo4+dYkPhKiIA3h79bI6dOHccMw2mIUQNM/SmIkQFXpFumLsZY+tjiWuwEzGZESz7OEelrZilOwO/SG8+2b2JpJx41m9ezdUbuVzLu0xLaz13i/OpqizlYX8PdZXlNNdVS0awuVkV4vh08CGDD+/zaFBaKz8eGODHhw/5+dEjfnz4kIe9vXS1tNBcW0tPRztXfsiltraards/RTTAnIXzGK4+GgMzIw4e/opvjx7m1MljXLuay9Url6iuKif30nn27P6c86dP0FRXTVlxIc31NZQXF9JcV01zXTWFN6/TXF9D9b1S6qsraG9uoLysmB8uX6Sg4DY9PV08evSQcxfOKoDpIEI0IFzA2t6O/UcOcPDQPtatX8WeL78gZ3EmWTkZbP7kI06dOc6t/Bucv3iG1RtWER0bgZW9JaZWJny+ZwcNrfXk3bpGTW0FTY21tLU20tbaSHtbE50dLbS3NdHcVEdDfTXVVeWUlRZRcreQ0pI7VNwroab6HnW1ldRV3aOhppKGmkpVKrXyWFNdNZVld7lzO4+ruRdVTMMP35/n8sVzfH/uNDeu5FJw8zrFBbcUWpBznD99gkvnz3D9h0tcvihTsUvu5Kv0F0qdxf8/2pmGopgAtvICEyHyXkixVtq7vujKpBRV/3vj1VcliHj3/fek1mHeNsosrlBhfJrGGcto1FwhtQ7au2nSyJL6BwVQkK1L+2TbkW0x5WaXVGFwVboHuWtfprJj7ROCPDQo9OhGnaJnrUQe3Spr1Qrj02hyldTkFBbnZBIXG6GyFJUORaUqsW6hWzsiQ4p5QwJ8yUxNISczAxHyLIAvWwjVa9xxbZW0uHhGlT+v2Sh075Svky3FxCEhIURFhpMQH0tqYgJpSYlkpMiguMWZaSxbnMmyxZkEsJmhNMgcjdkbVGFI4giYcFQW/3kK5iAD7pmcVQi9j6FGKRWGx6nW2SfZCLd2WVTroJisBxAvg6npQtnyJCpUVpXiFUVrjxhEuEApaoygghB/H8KDA9iBB6ICLCzM0NGdzx3XViw4ghqlLCWBjNQ4lfVqWlIkS7MTiQz1IjbSD9ECaUlhJMT6ER3qTkSQi9RJHFEU8QeQZgEBCmZClPIGPURHeCJefpGZEKIHMUIBGMRThOiQhcIrCuZBXQEixIBciMSALMJelZ+B/kJN+b3bKNgPHcX7VpfAKjrEheQoT7KSAlmZEcHKjAhyUoLJSQtjZU4syxZF8QqDxIe5sijel8XJgWTEepIU7kyYt7ls9VItumcUBeBahOjAz24O8f5mxHgZEe1pSJyPCamBliyOciQjxIZkf3NiPQ2JcNEhzEmbUMcFBNvPI8huLiEO8wlxmE+w/TwCbLTwsdDEzUQDZ0MptHY3nYGv7Vz87ObhbKyBidZIdKe/j8HMDzGaN4bRigC6Merv8GsFwrw5I1TFg8GCkZhqj8LZdAru5tNwM9PAeuEYHAwm4GI2FU9rTfwd5+LvMh93G02sDNUx0x+LsZ4ahnpSUG1irI6ZAlCYGatjpDMCMwM17EwnYG8xFSdLDRwUw9FqGi62mtiZT8HCUB1zg3FYGU/AzmISDlZTsLeagr2VBkJkY202CaEJ+tojMDcZj6PdDFwcZ2FsMAZTI9napK2wetVWhNH9vw2lcPrF1qXxc4b9y8f886Es1J4XX/89wJiso4YQB9C2mYUQS5ljPg0hcjF110fXZg7mbvoo03CFaCF+USTxiyIJT/Bn6dpMFq9OJ21xPMmZ0azckMXmravZe2gHZy8d46sjX5C5JJmIhGCsnS2wcDCVGxQBCoC9S/49mlib4OTiyOrVK9mxYzu5ly6Se+kip0+doLmpgc6ONhkk1yQdmLo6pajz/kAfzU0yxbmjvVX12IH+XqrKy+hub6O5vk7au7a3098pRZ697e086Oyiq6WF2tIyim7n0d5UT0drAw01lVSUFtNUV8393i6629tUjEZxUSGN9Q3cuHGDGzduyL9pNTnHKDVqQpkRsVT+vRe6dxIbF8mWrR+Rd+sa23duI3NJFjkrlrAXB/KZxO6v9nD+3ElOn/iajuZanj7q40F/F08fDdDf085AbwcP+roZHJC7v4/uD/Cwv4/BgX5+fDTIzz895fGTBzx+8oDeng4e3O/lYX8P93u76O/uUPWIV9wrYe++XXyydROr1q8mNTuVoOgw4tKTCI2LxsrZCfUpU5ijq4+2vjHTtLR5d4Q67r7BnDl3kQ/UJvDO8FF8MGYcfxv2LhNmTMHOwwF9Sz2ECWgba6JrNhsDy7m4+dvgH+GKT6gToXGeBMe44+Zvha7ZTMZP/4BfcxH79b+Lq4p20iNIFmOrvLeHgZG1tmL+a2GOkUJsLJbyLN9qMx9Mepf31N9BgvQLUguorrgHRQ9jp6shLCBtVRJrP1+N2vSRTJo7mffVh8u1StTI+VyUYmvbyMnvYe3mjRTcu4O1qw3rt67j3LXTzJg3BXEAFq/ORN9cGwc3G7478w0bNq9j/aa1nM89x75De2lobWTbF9vZvvMzfAJ9ESYQGhWGo5sDQeEBCHVw93ElOjmCwEg/bNwtcQt0xsbTgklz1BV/hxcU3R8rESKfeWazmak/HW2LeUSmhTJTfzriFTB1MsTE0YDQxGBiM6OJWxRDzroshA1YuVngH+3Lum1r2HVoJzlLM1m2PIc7RbdpqK8m78YVmeHS2031vXLam5tkiFxLs0qL82jwAQ8fDHB/oA9+/pGngw/56fEjGfzY201/Xw+DD+8z0N9Le3srP//8I1evXyEsIpQQNqIxcxouXm5cuppLcfEdbuZdJz/vhirX4W5hAYe+2sfxb7+htrKCxtoaRcK8ZBQbaqpVOqfWliaaGuvp7Gijs6ONyopyKivK6enu5Kcfn1BaUsyqVSsQm8Ha2hJ9fV3MzEwICQkiMzOd745/w6Xc8+w/8CVp6UmkZyTz1f49nD13kgMH97J33y4+3bYZewdr0jKS+WLXZxw7/g35hTeprpF21B0tjaoNjt7ONjpbm2iur1GBg5qKMpW2QRkq11hbRUNNpcqBSQkalCFz9dUV1FaWqxKpb1zJ5cqlC1zNvciNK7ncun5FBQ5KiwooLrjFzWs/kHvhLN+fO821y9+Tn3dNZQmbn3eN/LxrFN66oZoX/vdBRIwCBGjyTx5XoQASsph54bjPiyBCFpf/9et46aWX+M1vpHPTa6+9pihupR6g3Pwy90zOq5iIpmk5NMxco0p+bpi1TobEaX2kyoQotb4thdIK8XClwbdU6n/9bCfatVWCCPdORJ7su59EPhVCZltUGB4nDw3KTS8yjBrKLK4RGuSNv48rxQ73nrEJDiBELsICMlITyExNIjo8RFqfTlJOjrmqNG+lGFsJFISQO+ZFzvVyR2QpzzlGXZMFfwQEBgYSGhpKbHQMKUnJCA3IzkgnhpXkZKQi8mUhvXhxGmqUKoDE59TP3gClQhbbWvL8OSmpMo15PogKCVIqDY5x176MEtviF4LxZPGsYJx0nmMg3kBR9DTISVhdYYE6DMpNL8rX2wvB/n4IpJ6ClwUnMMDO3oo7Ls0MpYFCj25yFiXDUYEWuZArcGAvmamRJMUFkRATgCiCpIRAEuL8EUcgJtIDMQRiQl0lQFqJBLMq5kBaokYEOyB85OeuPmWUIujuAEIMUKV3+AXXJuGAbFkagVykhiqBxFae7ZStRQhlkX9E5QolhPxclbqI2BBX0mJ9yE4OYlFiAMlRngyhhUXJwaTE+vIyT4kNcSYzwZ+c1CAy43xIjfIgJtAeP2f9517jxR1qX+vZRLrrE+GmJ9uZ/M1J9DcnNdiaRH9zYr2NiXTXJ8xFh1DnhQiRTZDDfALt5+FjpUWA3XyCHLRV53TUn4yj/mScDafioDcJT/OZBDloE+SgjavxNExmjWD+hCHMVv8b6qP+ypixbzNOfSjj1N9mzLi/ojbuxdC1BfNGoTd/FMY6Y7E2nIC5jhpW2mp4WEzH3UyDIMd5BDjMxdFwIta6Y3GzmIan3SycraZhZzoJa5OJWJpMwNxkPOYm4zEyHIu+3mj0Fo7AYOFITPXGYGk0HhvTSaphazYZO/MpONvMwN5iKlbGEzA3GIeFoTpWxhNUv3eynYGb42yc7TSxNJmAif4YhAbYWE7B1moqpkbjMDcZj4mxOvp6o9HRHYmu3v8EG/HLoumfsRa/9nM2SrH0Pz/38y44soDTMBzLTLOJzLedziyTKSy0nY0QBzB2Xcgc8xloGk3Bwt2A4CRvAmI98QxzIjTJj8zVSSQvjiU6LZS4zAiCor0IjHAjc2kcK9akkbU8geXrMtnwyXJWfbSYnFVpJC9OIDQhiKTsRGIy4ghJCEOcAWM7M0Ljw9myZRMXL5zjZt51+nq7efhggIb6WpUYs6W5kZ7uTp4+eUR1VQU3865TX1dDa0sTzU0N9PfJTITHjx7S2yNF0x0tzTJturiIhqoqHvX387Crm4H2Dng4yP2OTurL79FcXcn9nk76u9roaGmkpaGW3s42Bgd6VQVJTXUlnR1tNDQ0UFBQQHV1NXfv3uXcuXPPGIcEXrB2FUelicOObR+TkRrDd98dYvu2zWQvyYC9gr04EBoXzfZdX3Dg4Jcc+2Y/rU3V/Pi4n8H7PTx9NMBAbwf3+zr5+ckgPz56oArUU6ZuP7o/wKPBB/T1d9E30E17R7MM7+vr5mF/D48GeqkoKaK2ooyy4kJ279rBF7ukSHTlhpVEJEXhGxGAi58bnkG+LDDSZ6GJMXN0DVCbOI0P1CahMVuHy1euoT5Fk7c+GMH7aqMZ8sF7TJqpgZOPM2IETJ41mgVG09C3mI3QASPruVg66eLkbYZfuBOBUa54Btkq5q5dqvtx7NT3nrufd/3KvbuZmQvVkNqd50HxXoTYiIbWeJ5tpuTyDDzvYPK8CWjqTWO2oSajNEYybML7vKf+LsMmvM+rb7/Ge+rvs9BSR/W3l7kxA23rhQixVLGu9SAzeYp4/fW7HDzYg6dnK5Nmz+DzA3uwcLFCz0qP3Ue+YNm6RcSnhiO0pH2sMIEvD+7kyLFDJGck8sWXn9PZ18HRk8fYsv0T1mxcy9qP1uHg4oyjmxOhUSHEJkWTlpWCm7cLaYuTsXa2wNBGj4Vm89Gz1kaICibMGct4rTGKNaeIfKRDn7GDPgvNF2DraY2ZkwlGdgbMN5mLvrUuHiFuJC1OYN22NYQlhSAiIHNVOllrMtl37Eu+u3CMb749xDdfH+ZOYT4/XL7E0W+/puRuETXVldzMu05TYz1NjfUqwK4E8Q/u96sAxUB/r+rn7u5Ours76e3tprWMVvIAACAASURBVL29lebWJo5+9y3rNqxFi1wmTZtMZFwUV/Kukl94m/PnznDqu2PkXjhPUf5tSu4Ucuq7Yxzct5ei/NsqANHe3ER7cxOtjQ20NNSrgM1Afy/NTQ00NzXQ2tJETXUlpSXFFN0pIO/GNUruFnH1ymVOnTzOZ9u3kp6WQnZWJp9s2cT2bZ+y/8CXHDi4l127d/DJpx+z4/OtHPn6AAcO7mXLJx9x4OBeVq1ehrePOxs/Wsv3l85RUHiT5pZ6+ge66Wprpqutme72FrrbW+hsbaK9uYHWxjpVUFxd1T2q75WqAuUaa6tUIKKmouwF5uGXIKKitJiSO/kU3rrB7RtXyc+7phJGl9zJp6K0mIrSYsqKC7lzO4+b134g7+plCm5eVwEIZaCd8lz5ede4/sMl/mdAhDL74dfGKyh2P2sUx/YqdnOff1zuc2LqX4z8Z8fvuDQrxKv/9Wv8zW9+w8svv4wQgj//+c8qEbNSlFyv9ZEKRFTqf022ECrdRMOsdTTMWsc9k/OUm16UVp8O91SFeKn1bar0DlNhfFrRG/+szUXZZlTo0c0OPFQF/R3XVl5hULIBLSDyISLUh9Agz2e71iPkIhIVHkShWztLstPJyUwjNjKMAB9PBYgAIZ7KHa0hL+6Ky88q+xkgWYv0f45B5VAk8iAhKV5+zg4QFRFJcmISOZkZLMvKYsmidLLSknmVAd6gh8WL06QTU4e0dx1KwzOgNXMNS0mQwmQgPWMRIhfVZ6BMBleGtBW6tct7R03eHyYm8xWFeAfK3n0JhJ5KAKGByilJ7EDatybInbxh1CAGASQDVIoaVpYmaJCHDQew4QDpKdGIItiBBxkpEeRkxpKeGIqoQdraDigWcdEhC3hAZENsoLPCISob4QFxoS5EBTsiRoCfpxkiG0aOe18hVJOLnNJFq9CjW173K6jyLyR4OIFkIrYqrPYOKI6tVCxKR2gUQgGinyI0wcF8PmISxAQ4kBrpyaI4PzJifEgIdyMnJZhFiQGISRJsJIe7syQ5mGVpIWTH+5Ea4U58kCNhnmb42CoLfeXi2yNfQ7HwBjsuIM7HhJQgK+J9TYn3NSXR35w4HxOiPQ2JdNdHiGwi3PQId5VtTW4m0/G1nkOw40L8befhajwNIdbioDcJFyMN7HUn4mKkQaD9AmK8TAhx0sF2oWwZmjn2L0wc8xYT1N9lwvh3VCDi+d1zjSnvMEvzfbS1PsTcYAJOFtOwNZyIre44vKw0CbCfg4/1TNzMNPC0nEGA0zzV+7E2Go+Zrhpm+mMxN1LH3GQ8ZsbqCmZAshMm+mMwU7QdWZlOVA1rs0nYmE/GwXoadpZSOK60hTUzHIelyQRszCdjYz4ZR5vpONnOwNpsksoBykhfDWODMRgbjcNUASIM9NVU16anP5p/qWv4l2MpY2a8+4vvdIfinnru3HnPg0fZH/4ikPj3X3OqgXR4mW0xmQV2MzBy0UaIrRi7yiJKQ09dfndb5SaBU4AlHmH2yE2BDsSrEJYYQGJ2NOFJgfiGORObFkhqdhSxacFkrUxmz+Ht7Dn0GVkrUvjsy09Y++kqTl46wcUbF8gvL+DC9YvcKs2ntqWWmpoqejraZXpsZwcDPd20NzfJXc2uTgpv3eSH7y9y8ewZNm1YT0ZKMvu/3MOd27eor66Su51tLfz04xOaGusZ6Ommub6OsuIifvj+IqePHaO6rIz6ykrqKyt53NtHf1s7jRWV3O9sZ6C7g572ZjpaGulqa6a3s42utmbqaqspK73LvfJSHtzvp6KiAhEBra2tVFVVqbJ/XrB1VToznYDCwut8+eVnfPvtfk6d/pY161cQmxRNalY6KUsyWbJhDZt2fEqp1U2+ObyXtuYafn56n8cP+/jx8X0G7/fw6EEv/PSEnx4/5NH9AR709XK/t0cFJAb6e+nuaae7t4PWtkZ6ejsY6OnkYX8PTx8OUKsoUApuXmfP7s/Z+9VuNm7ZwNpNa0lbmkFAVBCu/u6EJUTg4OnCQhNDtI1MmDRjDpM15/PuCHXOnLuIqbUDb30wgqEjRvG3Ye8zUXMqLn5uOPk4Mt9Qk3kGU9Ex1UTPfBa6ZjOxcNTB2cccRy9TPINscfO3wtpFH6EG46d/wKiJbz+7Jw8o7+0divt8Ly86lB157v5VAu4BxSZdtmLeVia15/LuuKG8P/49RkwZzuhpo5hrMo/R09T4jzd/x58/eJMx09UZNXUMozXGMnLqKP46+m+MmjEaDZ2Z/GXkO7w29G9IJiIfITpYveEjDh4c4PU/KsCFJmSvziFnTTZ9P3Zz/Pw31DbfQ6hDZHwwQgO8A90RK8HOxYrkjEQq6+5x+Xou6zetY+feXWz9fBtxyfH4hwQwfoo60QmRJC2KxzPQDb8wb7JXZuIf5YOO+QJmG8xgocU8dKznY+SoxxjN4Rg76TLbdAazTWZi7mKMb6Q37sGu2HvbojF/CkK04BHiRkxGFIk58azcvBzhA15hHqzcvBz3YFfSlqewfOMyDh/Zz8kT33Hp+wt88/Vhzp45RUN9LU2N9SowUVdbrTrW2tJEV2f7C8Dh/kAfjx895MljyUR0dbbT0dFGfX0t+fm3yMrKRAATJ0/Ayt6a769cormjhTvFMoPl2uVcrlz6nnsldynKv82RA/s5e/IEzfV1tDc30dHSTFdbK11trXS2ttDVJl2i+ru7GOjvpbGhTnWN5WUl3Lp5gwvnz3L40AEuXjjHubOn2bd3D8lJCbg4OxIXG83uXV9w4vgxvr90TgUgvty7k8NH9nPg4F527/mcbdu3cPrMcVasXEJ2TgYHD+3jbkkhpWVF1NVX0dRcR393B31d7SqtVltTPa2NdbQ21tHWVE9TXbWqVUkJFJrra1Rg4XkA8XxCtRJE1FSUqYr/4oJbqqwIJSiovldKZdndF5ydnnd3ys+7RnHBLUqLClTOVRfPnvr/yOJVXbHjqsHfB8ypxpl/+Hwdnv2uyLleYYf537uWl156iVdeeYXf/va3ijyFApVAulFzBU3TcmiavoRKg2M0aq5QOQopBdjK/v762RtUtrCl1rdlG5NbO1V6h6XQ+Tn3IyLEC4V9oVs7BhZWEsDYFiPyICwshMgwf+JjgkmIDSEq3I/IMH9iIoOIjghGxEBSfBSpSbEkxkYRERKoKLyv/mo/vnCQoucip1pZvA6TbECxwz052eYqCnAFEBDq0h5WZEtQITogJz0dEQNLFqWzKDWJrLQkchalIvbC4iXp1GjvRhTJoj2AzSSwlLq5n5LAUs6gowqgi2DtC6CmxLZYtlQphN7iZZ61Nb2pvEd+8d4UtqlKK1vVcxOQz3sFSVnnQ7XOPg5gww48CGEj5aYXeYVBFqXHsSQ7mWB/F0ID3ViSFc+SrHgyksKICvFAiEF8vW0ICXRAnIBQPztF0T8gWQMPEKKUrKRAUuN8CA+yV4DnpYgMGD9ppOL/EowVO1TKz1NTcY1KJyZxQVFI1Ty3sO1SLGwrEWIlHg6mCLFZ6k1MFM9fi/xbmi8tXtOjvFgU50d2vD+L4vxYlhqKuAppUV4kh7uTHuVFdrw/2fF+ZER7kRTkRJyfHWHuJvI9iR1Yzp+A3IHrUS2ugfbzCLSfR6y3MUkBFioAoQQUSgAhmYithLvqEu6qi6f5TPxs5hLkoE2A3Xy8LGbhajwNFyMN3Eym42YyHWfDqXhZzCLCzYAINwM8zDQRIhuzeWOZNfUDZkwfwYzpI9CYqrQ7PYoSRIwf9yd0F6hhoqeOsc5YHMym4mWnhYeFTMX2spyBs/FkAh3nsSTRjXVZAYgI8HGcg7PVNJlSbTYZO8up2FpMwdJsIuYm4zE1GY+F6QRMDMdiZjgOcyN1zAzHycRpBbCwMB6PjflkbC2mYGM+WeZAGIzF1GAsVqYTsbfSwNxIHRtzeX4r04kYKYCCvs5IDHQl42BkOBYDfTV0Fo5goc4I9PRHY2A45t8u3P+98Usw8O9pHP4doPLi//NRshEzTMYzz2o68600WWA9Ex07LQydF8h5XROsvYyRmwK5OPlbE5EaSObKZOIXRZK6NJ70FfF4htrjF+VCREoAkamBZKxIYt83n7P/212kL0lg9cfLWL4+hy8P7+LIiYNczsvlXl053Q+6qW6oorKinK62VpVmoa+rU9WK1NPRTlNdLdcu51J46ya3b1zn0vlzFBfk09JQT393F91dHXS0tzLQ30vFvTKa6+torK2huCCfG1d+4NqlS9RVVNDT1kZvezsD7R30trTSXldPe32tIhW7SeUa1d3eQkNNJZUV5dTWVFFeVkJbazMVFRU0NDTIeW6SZF0L3TslcMhQjLUgNkJNbQUltsXs3LWV3Cvn2HtoFyvWLiNnzRJWfLyaJR+vIXXlEsJTYin06Ob40YN0tTfAjw94MtjPk8F+nj4a4MfHMrH6yUPZxvSwv49H9wd4/OA+D/ulyHpA4WrV2dVKX28n/d0SSDy+36cSZV6/dplDh7/iqwNfsig7ncUrcli1cRXxmYl4BHkSnhhBUnYKpnaW6JlZMHuhHjPn6zFh2hx2ffkVfsGRvP3BaN7+cCR/G/Y+FUYncfB0wSPIE0snQ2brTESIQfTMZ2Fmr40Q4BVsh6ndAqxd9LFy1sPUbgELTWagMUftn9yrR5Eahr3P7tUdIM4omd1saZYhKtDhDO+pvc8H4z/gPfX3GTLqLf407M+89s5/8vu//YH/+PPv+e2fXuGtUUMZPmkUb416l+GTRqOpq8WIyWoMGfkeE2ZPYYa+FsMmjUTbyoCJc2fwx2HvIlmIfCZPLuPkyT7mzKniP974Ix+oqyHegOMXv2P1lhVs+mIj2cvT+GLvVhzdrREG4OnviruvM6lZiVy7fZnIuHDSs1M5d+ksMYnRrFq/muxlOaRlpROfEsc8nTk4utnjF+ZNzqpFJGclEBDhy0Kz+ZjYG+Ie4oyZsxFOgXZYeZoxevpwbLzNiF8WjXeUO0mLExQsOVi7W6JnpYNLgBP+0b54hXkQkRKGe7DUCO4/vo+guACEC3y2fxuXblzgzNkTXLv6A2fPnOLrI4e4cf0q1VUVlNwtouRuERX3yqitqaKxoY7GhjqaGuvpaG+lv6+Hhw8GePrkEQ/u9/P40UMeP3pIT3cn7W0tNDU1cO9eGYcPHyQ8PBQxCLO0ZrJj9+eUV99TMRHVVRXUVlZwNfcSBTfzuH3jOhfOnOZeyV2VLfPzo6ejnb6uTu739vCwv4/OjjYVU9LYUMfd4jvk3bjGlR9yOXvmFAf27+PLPbvYtvUTVq5YxuKcLD7auJ4D+/dx/Luj5F6+wOYtG1m1ehk7d33G/gNf8tX+PRw8tI/9B77ki53bychMYcfnWzlz9gSVVWXU1lXS2dVKe0ezqnWwp6NVxUI8DySUwKC5voaWhlpaG+toaahVAQnlUP7+lyBC6cz0vKbhXkmRytFJKTr/paOTUvdQVlxIUf5Nrv9wSWUFe+Lo1/+DIGLEL8DBVZ75+7/MsyTjkH8AIn4tZO5Xhipj4L8JIIQQ/OEPf+D3v/+9BAIKW1dlWnSj5gqVhWuF4XGq9A5Tr/UR9bM3UDv/M5m4/JwtbLnpRSoNvpXCa/PL3DM5S6FHNxXGpyl2qAQPgWtoiAQUCktZZatTsWM1d1wapehYQ7IIkaE+JMaGEBsZQFSYLzER/kQE+yJEB2IpxIQHkxAd/szd51UQIl8W1C6KzzhAFrFe/t4IE14AF0XO9YSEBEkh9A6k81MeUti8FOlgJAaJi4okMzmZJZmZLElPJSs5kZyMFLIzU6RWYK8USR/FBAf2oslV2CpYnpPJisVZ8ryK7Ihy88svgJwS22Lu2pVIZsFG7spI161B+X8DBajwUIAD0SI/Hwt5faVWN2VBrqXYtRvKsz7/XBAN8j1PIp9VQuDpZk+JTQFlFldITYzgBAZkpESwZlkqGUlhJMf6k5YQhHgTwsNcZCvTUQj2scHbxUQBJHbABUF6nD+5aEmNwhC5CIkiWQho68xUATthIr9PpT2xEE/l9Q5RsBzigOLfbPn+RK7i2AGULIQs2gbl87bKXcpsIUgOcyMzxgfRApkx3iyJ92dZSjDpUV6kRXqSFulJepQX6eHupIS4kBzsTEqIC0mB9sT6WBHibCjPKyqwXjBeUQxW4G05mzAXHcJcdAhx0ibKw4BYb2PifU3JCLMjLcSGeF9Twlx0nisiLxDipK1qbVICkCCH+QQ5zCfAbi4+VrPwNJ+Bl4UmLkZTcDWeSoDdXEKdF+JvOwcPs+m4mc9iodYYFswdx4K545ijpcaM6R8yeZLUR6irv8m0qW9jpDceM4MJGC0cg42RzIxwNpZ2qj42s0gIMGNthh+bl4ezItULIdYSE2iKENmE+RsR5m+kuPYD2FpNVbER5ibjVc5NRvpq6OuMRFd7OLraw9HXGYmRvhrmJuOxNJv4DHwYSdbCxnIKjnYzsLWYIkGGpXSIovmvGOqNRk/3WcuSvt5oFuqMQIhssoXAwHAMpmYTMDV7PgX73xnPtx6t/RfHn2c5/pUr0zP9g9qc9/7FY+WYpDsKIUB9nhRZzzabgo79bJTA2NbXmJAUL/xj3QhJ8iZ2URiBcV5EpASQsjSGkAQfIlMDCU70IijBk+jMICLTA4hIDWTNJ8vYd3QXOw9tZ/n6HNZ/sopPvtjEoaNfcejbA9wpLaC2qZo7xflSEN3URFdLCw96erjf3U13ayv3u6WeoaWujqJbt6ivrKStoYGGqipa6upoqqmhraGBtrYW+vtl+1F1VYVM062SRYkSeBQX5NPb3s6j/n5a6+vp6+jgx4H7tNZWM9DdIYPdBnp5/KCf7vYWKW6sraa7q0PV0tTW1kZHh8KhzUDO14Vu7c8E1UpR9VF5vLikkD37d3HszFHOCUF8ZiIJOSkEJobjFuWPd3wYISlRZGSlcOHsd/R0Nqk0EQO9HTx+2CfBxOB9njwc4MnDB/z4aBCePuHnJ495/ED2nA8+GuDR4/v09XZKa1wFiBgc6H3m7JKfx4mTRzlwaB8paYksXbWEdZvXER4XhoOXPZ4hbny8YxNeIT4YWFowT9+QCdNmM3O+HqvXf0xyejZvDRvF397/kCHDPmTMlMnYubvgHxmAm78d8w010FygznxDDQwstXDyNlO1MBlazVHMibKnf7bORCbM+BAhNjJywluK+/0oEjgo5tJhIMRRTmAg2fMzcoNMiAY+UBvG0OFDeXf4+/xt2Du8/vafeHXIf/KHv77Kq0P+k9ff+SNvDP0Trw15gz/85TVeeu13vPTa73jz/bd48/23eHvkByw0M0Lb1JBXh7zJiKnqGDpYMttIl7fURvKu2liUIOLzz7tYtUq2D83UXoAQPYycOBp7Tzt27N+GvpU2IVF+jJk4HK8AF2ydzTGxMkDowPnLpzl8bD9btm8ie9ki1n28hvTsVOJT4ti+cxs5y7NZv2kdIdHBOHrakb4khaikcJZuyGH6gqnM1tNEaIGxgz7WHub4RnkiXgUrTzO8o9xZtC4NUQGhicGIN2CC5njcAlxx9nXCxM4Y8SZYuViStWoR2auzWGA8n4RF8Wzd8ylL1y/h4x0fUVF/j9zLF7h29Qf2f7WX/V/t5dbNG9y+lUfejWs0NdZTXVVBc1MDHe2ttLe10NHeSl9vNw/u9/PwgbwvB3q6VVodpUaprraa4qJCtmzZhJeXB8GhQXyydQsXL13g0uXvKbp7h8LCfO4U5lN46yZnT57g2uVcrv9wmR++v0hjbY0qeb63s4Oejva/AxCDA/309nTR3tZCe1sLLc2N3CsvVbUynTt7ms+2b+XI4YOcPPEdp04e59L3F7h65TKnT51g3949fP7FNhZlpbF8xWJ27/mcr/bv4fCR/Xzz7SF27/mcDRvXsGHjGnIvX1Bl3lTX3KO3r5PWtkb6uztUbERvZ5uKkXgeQCjBQ1tT/QsA49fGL0GEslVJyTDcKylSAQVli5TSHlYpMFe2SVWUFtNQU8ndwttcvniOMyeOce7UcS5fPEfe1cv8LzER/8SN6ZfD4p8DiOc1EMpgtP/ONf3ud79T/fzee+/RNH0J5WaXKLEp4K59GeVml1QtORWGx6kwOqkCEXVztlA7b5vc3XeuVyVcV+kdpsLwuCpp+p7JeUotb0gHJIUbU4ltsSrlWJkfUejRLQvRjSBaZCvNHddWvN3tiA73IzYygOhwP2Ii/IkOCyAi2JdC905iwoNZlJooC23lDr2BLKJlIV7DXfsyPD3d8fBwQ9goHIQUYu8ip1pKrW8TExGOuAAZKcnSMjVDLlrxcTESXORDanw8Wamp5KQmsygpgUWpiSxKTeRVBtDhDJpcpVpnH1W6B6nW2UfNgp1YcAQXdhHDSjp4kzfpwIetkqnx6JYpzq6t8jtVWM2V2BTIQn2tYgE1kWBIiugVAFQ8VQnIX2FQ3gMGYGJmSJnFFcmwaClA0VG5UGiRK505GuTnq0Eeogbio/1ZlpPIsqx4xSLzFCFyER2QmOBHUryfBCOvKmnuASR7cBVhgKpFTMWCiCMIMYih4Tx5vaJBAuchCnCj9hygfkUB/oRiPP/zkOceIzoQ4owCZFXI89hAhIclaWHu8jM6ACkhLiyK9CQ7xod4fwdEPqSEuJIV7UNmpCfJQU4kBzmREe5OSrAjCb42hDoZIkQ2TrpTFIvySvyt5uBno0WUhwExXkZEuuu/IK5eFOFAVqQjKUFWRHkYEOy4gED7eYQ4aRPhpocQsrUpxElbBSKUgCTYcQF+Nlp4mE3H3XQaHmbT8bWerQIaPlazcDGdjo7WGLTnjGX+bDVmaQ5HY8q7TJokbRwnTfgLJgYTMdGbgInuOOxNNXC1nIGNnjqOhhMR4ghL4l15Bm7kLnl0gAlCZJMcZUtkkClC7CUyxAx/Lx0cbaartBFW5pOwtZqKtcVkqZXQV0Nv4QgVgFCmT5sajVMNM2N1LM0mYms1FQdb2cZkYy4BjbJdSohstBd8iPaCD9HXGy1ZCN2RzF/wAdoLh2NkPA4Ly8lYWE7+lQL9v2LD+u8yCHsVQPYfMRdrf+X1D6jO8/fA4gQahmMROjDPajpK7YSG/jim6Y9nusEE9O3n4BpqTVCCJ+JNyFqbQlC8N97hzsQtCsMrzAmPUEdcgm2w9jXF2tcUB38L3EIdiEwLYsn6TFZvWUZqTgLrN69k07YNnL1wnMPf7Of8hVMUFOZRXVVGZ2sTrfX1NFZX01JXJwOt2troaGqiqaaG6rIyGqur6WhqouLuXapKS1Ui6cG+Purra+np6aK+robyshKuXf2Bm3nX+ebQQfKuXuHGlR8ouJlHZ3MzfR0d1JSX09HUxNP+AVpqqmhvqqOzpYHezjZ6O9toqquWu3r3ymhpbqS8rISSu0XU1dXR1NQkN9SUrkxu7XKjQNnGtBdErpy7b965zckLJ7ldVkD6yizcQ7xl/kALmPs6YsAJEpalU+jRzfUrF+jrbmHwfhf9Pe10tTfxcKCb+32KjIiHA1JI/eSxCkQ8efiAwYF+HtyXQKK/r0ta5vZ2qQLqqqvKpb1kWRGnTn/Hvv17WLJyMZ/t2s6GTzZg7WSFg7ct1m5mLFqZSUBUIPYerli7ODN2yjTeHTGWhJRMtu3YxV+Gfshfhn7I2x+ORG3SFGxcXQiNDycwyhMbVwN0zWYyV38Ks3Umomc+CydvM7xD7DGynqtgKiTLoKU7iecDE0dOeN6QYSV7cUCEwEZCFHO8Ym1Rh/dHvcdf3vkbr/7pDf405K+88dZf+fPQv/H623/itSF/4vW33+TP7w3hL8Pe5o9D/8prQ97kj0OH8NvX/5PfvPYq4j9+y5vvvYuWni4zFmgzbOwYNHW0mWtqxP956y3+Mnw4Y6fNRIgGPD3rOHmyn3feKUXZ2jRcfTRL1y8nNj2GzJVp2LqaoWs6n7CYAJw8bLC0NyYhLYaFhvNw93UmY3EKkXHhrFi7DA9fN2ISowiPCWXJyhwi4yKITYnBP9yHiIRQ0pek4ObnjHuQC+ZOJjh426JroY2WoSaRaaEExvli7WFO/OJoAuJ98Ip0wy/aCyNbfRYYz8fS2QK/CF+8QjyxcDLHwEqfjOXp+Ib74OBlT0RSOMs2LEXEgF+EL1t2bmbtpjXs3PUZhw7u5+OPNnDo4H4qK8plYV9wm96eLpUmqb+vh57uTnp7uhh8eJ/Hjx5KBuLBfRWIeHR/gK7OdpqbGqisKOfWzRusXr2SpKQEDh06wA9XL3P1+hW+z71IQ1M9xcV3uHrlMhfOnObS+XOU3Ckk7+oVzp8+RVlxkSr7pa+rU6Zid3Uy0NPNg75eHvb38aCvlwf3+2lpbqS2poqa6koq7pVxt/gOFy+cY9fOz1mxfCknT3zH5dzv+fabI5w9c4rCgtv8cPkS+7/ay76vdrNm7Qq2fPIR+77azc5dn3Hw0D6++fYQWz75iI83refosSMUFedzp+g2BYU3Kb5bQFNzHVWVZfR2ttHX1a4C70r3uLam+hdAxPMAoq2pno6WRjpbm+hsbaKjpVHFYPwSRDyfHaEUZiuBglJfUV9doTqmZDiU9rA1FWUUF9zi2uXvuXLpArdvXKXkTv7/tMXr/+sY/F89v1IP8dJLL/H2229Tan2bUssbvP7665KJML1IhfFpKoxO0jBzDY2aK2jQXEWF0UlVyvRduxIJFKxuUqV7kDKLKwpdRQEcESq9RLnZJQlMTC8SkpGGZ2y0qm1KGUAnTJAMzkZFsekBjrZGhAa6ER3uQ0SIN2FBnsSEB5IUG46YD3GRwWSlJREVGigp8FchwNtdlREhxF5JkQ+RjEJ8XBShIQGIGAgL8petTLsgNiIUsRLSk+JJT4onJT4GC46QGBuF2Avx0RGkJsSSnZLEqwywKCmBzMR4MpITZBvUZslEvEEPV9GkRns3dXM/5a5dCTULdlJiW0zd3E9ho2x1Uhb/Rc71EigEKJiFESBEeCOu4AAAIABJREFU6TNw5d4pQcAbqCxShdiqAhnKJG8xKIFPoUc3pVY3KbO4hgu7ZDtRjGRXxA5U9rWpiRGIHRAV5k1itD/ZaVEkRvsiRAvJ0X4kRHiTGOeLECdIivEhOtRVMhxKRm2XovBKUBT4SoeOIYrXGwpz5kxVAIB8CQ5GoGDeWuT1vyJZF+nUUYQEH2cURV4Nz3QJFfK5SncuD+R3OhRCnEwIdTGR53wT4nxtETYQ72dHrI8N4W5mRHtZkR7mRlaUF6lBzqQEOpAV4U6iny1xnhYod6ydFk7GRXcqQpQS7qT7f4k7z7goz3zv3+fsPptzdk822XWNSYyxxd57AaUzQx16770PwzD0Kih2jcYSTTT23lsU7F0QRFBAEBAUEJAitsTd/T4v7plbks3pZ895cX1mHKbAZDLX9fv/mgQiNIFWJARZkxyqID7Akjg/Oanh9mTFuJAabk98gCVKbzOU3mbE+pgT5ydH7W9BjJcpUR7GRLgZEu5qQKS76LuI8jAm0t0IH+upBNrPItB+Fv6KGQQ76hHlYUyYy1y8baZjbTQOs7ljmDvjC+kwMKZXV4TCajK28vEo5OMRhBwCXPTxc5ipfR9XaN/XHCK8xNf1c54lgYgQb0N8XGcT6qdjUZoRhEN4usxEZ5L3dBPjae0UE7G0GI2Z6TDMzYZjIR+FjfU4SYqkAwOWFqOxsR6Hrc14FLYTcHaYInosTIeJIMN6HHLZSAwNBkl/g5n5cMzMRTbCyOwLZFajsbAZi8xqNP+1BKX/yfVzX8a/93usYJL5CKZZjmGKfBQWXoboK6YwyXQkgrALE5fZ2AfJ8YiwwzPSHudASwThvAgmhBLcguwQfgeq9HCikoOJTA8mMjOIkBR/ItODSV2WSO7qDHJWZjB/ZSYLV2az68Bm9h3cRsG5YxScPUFBwXHulZfQ/LiO8pIiqspLaW6oo+NpE11tLbQ01lNeUsTNKxe5dvEclWV3qHtQQWXZHbraWvjx5XMaHj6guaGOu2XF3C0r5srVCxw9dpCjRw6wb+9ONm5Yy4Xz+VRXlPPmRTd/fvOS1qZGGh4+oLbqPjUV5dRXV9L06CFNj8SM+ebGehpqq6mpvMf9e2XcK79LZcU9rl65xKlTp0QvhBUIyndDHiERKZFJOCYOcspda7h5t4SzNy5x9W4hmgVp4mDkrfid5JMUiQA4sk9kmu/c5FVPOz+86uRVTwed7c28ftFJ17MWKfVFd3jSHaDevBCnwM+7n/H61XPpsud5hwQoHtZUcqekkHv3Szl8ZD8bvlnHslVLOXHmOJu3b8LGyRpbdws8Q5wJjg0gUhOBm78Xrn7ezDWX82G/AchtnThw6Ch//GQgfT4dxKdDhjFs3ASE/hCVEEN4nD8+oQ7I7fW1YKGQOeaTEITNBEa54uxjgaHFVN512iyRPofv2Igl4n4h7MLRy0KUkvZ5x/joGc/mT/3/xAd9/8BnQwbRt39/Ph4wiD9++hmWDgrk9taYK6wxtbHEyNKcOWbGzDYxZKaRIXomxpha2yBT2DHHzBwjS0v0Tc0wtrQme9FiNu3eTc6yZVg6OuMeEIyDpy/6+u2cPJ2PX0iE+L2uTWkSfiXu+aJvIYOvt6xC4WqJV5AreibTCYjwFpPIxsDK9csouHKahAw18WkqwlUhpOUmk70og4wFqSRnJREcHUDKvERiU6Nx9nMgc3Ea1q4WOPs5MNdiFl6hrkQmhbJswyLCNEH4x3jjFe5GdEo4qQsTWfr1QgKifUnNEZ/LJ8SThSvns2zNYlasW8qqDStw8FCIg89DkJSl4WtBIFQZxMGT+8hekMmOnVs4fuwI336zgdPfn+TJ4wYq7pdzp+Q2NdVVdDxro+d5F91dHbS1tvCsvZVXL3t4/eoFXZ3PePOih57ODklm197SzMOqSm7dvM6J40f5cuVydu/eyYkTx/j++5PcLLzBzcIbFN6+RUXFPcrLSrlx5TIP7t+jprKCW9eucvvmDWoqK2hvaZY6XXQAQsdAvOzuoqezg+6uDhob6qmprqJS+3xld+9w5fJF9uzeyTcbv6b0TjF1tTXcLrrF/XtlNDbUU15WyoXzYtv03j072LN7OwcP7GHTt1+zZ/d2jhzez1erV7B82SLOnD7B2YLvuVt6m3vld3hQdY9n7S20tzVL/3/2ZiR6sxFPHtVKTIROyvT0SYPkv+pobebZ0ybaW57w9EkDzY31EjB49PABD6vuS8xDfU2V1Iehkz71lkf9kqdC54W4U3RT6ojQMRf/MyCCf5tN+HfXB//Nx/8H1z/8wz/w4Ycf0jJBI3oAegGMDz/8UOqBaJyxlBrzw9pEprVUy09SYXdLKqNbuGo1dUbbtcDgmghI7IukzoZy1wdU2V6hfu431MiOS1In3US+1LdDPPD2Q9wQFNrDqlBNsL8LUWHeBPu74efliDABElSRJKmjiVeGkxgXQ0x4MIE+HmhioxCqwd/LjfjYaKKjwhCWQIC/NyEBvuJhdIU43RpKNRnJCSTHq8Rp1z5xZSUlMC8liRRNHInqWBLilKRo4shKSiAnNZn3eC0CiESNaDjPSEFog1RyeGh2kBFUwGuB8xjwePpCmulH44ylVNlcEj0MhVp/QIk2qnSflvkQyhCp57dSYV6pTztCmzjtr3AolszvgloLKvIR5UHN4oS/wqFYBDVaQ3O564N3PgYDLQiYAcmaKFITo0hJiCBZHUpKfAjitH8b2clRxIZ5oonzR5BBQqwf8TE+xEV6iptUHsSGeKAK1066J2jZiBxxkihcFl9v6qSRiJMx7e3CxneSJmEz72IDT2k3ws3oprwurhYEutv87ABXIj5WimTdyDvD+XVCncxQ+9mj9rMn2sMKYSiEupgjCNXEBzqSHuFJYpAzglBISqiL9jm2EWonGo6d546VXi/a1RhBuC6lMiWHKsiMdiYx2AaltxlqfwvJVB3jZSqxDLrrOqCguxSEHEKd5xDqPEdiK/xspxPmMpcQJ328LCfjr5hBrI85Kl8Zwc5z8bGfi6PVdMzmjGbGpP5MGNVH+v1mTx+A4exB2FlOxNF6Mvay8XjbzyA+xBpBuM7eDdni3+FrirdiKrHBFtJjfZxnEuJtiIfjdEL9TIiPtiNB6YCu3yAs0AxB2Iib83QcHaZgbTUWM9NhGBoMwtBgEKYmXyDXGqPNzYZjYjwUUxMR6Fhp2QYL+Sgc7SZJUig7m/G4OE/H3m4SMvMRGBmK7bkmpl9Il8bmwzCVj8DYfBhzjQejpy2q+7cO7f91QPAfXb3Zj80/+1nvf//8d2nEwGE6lt5GWHoboa+YQgkT0FdMwdhhptgfIzQiCKewdDPCN9oFhacMQQ9yV6aRuSwBpzAbIueFEJkZgrfKDV+VJ4IMAmN9iM+MIVIdxJqNy1i/YQVLl+dw4sQBLl48TWtzA48f1VBVXkpt1X1aGuuprbpPWXEhZcWFVNwtoelRLTUV5dy+cZWTRw7y/bHDNDfU0dxQx/VL56mtus/5C/kcPrKf7Tu+Y/6CbL79Zj3Lli5k9arlnDt7mmOH9tPR2kxzYz23b16j7kEFFXdLKL55jefPWulub6GrrVlKWdFpm+tqa7hbWkLtw2q+P3WCFStWiN8PrmhZWS2IyAShWjuwOC8yFGcuX+LE+XNs2ruTHScPE5amFvda7f0MOI/wFmlQU11Zyp9/eA5/fslffnzJi+523r7poetZC48ePtAeHBpoedxIa9MTOttaed3znL/++MNPwIMOTHR2tPK8+xmVVeWcyT/J7eKb7Ni1lcVL88hbuoCzlwo4cHQ//qHeTDcYT1xGBFGJoSTnJGGmkDHH3ARXX3/GTZuJkcyGS1eu0efTQfyp/2D6Dx3OXc8m5PZ2hMVF4BvmiqufFXPMJzFFfwRGltMQFGAgn4Kduyn+Ec7azofLWgZXx5Bt5J2JWhwk6JlOEMvpxoh73BS98Xw6+BOGjxvOP3/wO97v8wc+HTSIYaPHooyL5+T3p7l4+TIbv9vMN1s2s/G7Taz/5hvWbtjAuo0bWf/tN2zYvJllX65izYYNrNv4Des2fsO2XbvZfeAAh46f4OK1a1Q+rOXwiVMsXVrNV19vZOnSbrKyuvn97x9qP//a9SsYOnoImvQ40ucnsXhVDnEp0SRlqREGgtzOBFsXK2QKUwQl7D26i9MXT4qlu4FuZOalERwdwPK1S9Ckx+Hka09oXBARmlC8Qt3RZMVh7WqB8CuwcjHHwdsGt2An/KK98In04MtNyzC1N0QzT8Xq71aQuTgNJy975i3OxCvIHe9gDxavyiMw0g9NehzxaSpUyTG4+TkTHB1AtEY0frv4OHK95ArnLhdw8tRRLl44x6ZvN3Lk8EHJSP248REtzU/o7GiXAETDozqePG6QYlxbn4qH/M62Vl50ddLT2cGjhzUUXr/GoYP7WfPVKjZ9u5EL589y+vQpzp8/y8mTxzmd/z3HTx6jWisVrCi7S8vjRm7fvMHl8+doa26SnlcHFnQg+s2LHilk4HnHM9rbnkp+iJrqKkrvFEtejrulJZSXldLc9Jjah9WUFBdRWXGPqsr73Cm5zb3yu5TdLWbvnh3s27uTUyePsmvnVg7s383hQ/tYsXwxu3ZupaT4FsePHaLi/l0e1lRSVVnO48Y6mpsaJCZCt3TAQMcwPK5/KLERvQ/+Ha3N9HS2/+T+rU2N/yaIaKitlh7/c1lUbz9F7+K6yvJSyWStkzzV11RRX1PF/z0TIUWV/v1f67333uODDz7gydTcn3RN/OpXv+LXv/41c+bMoVp+kobZq0QAMXsV1ZZnJNnTI/31YsP17FVU2BdJjcw6vX+V9QVJtlNrsldiNu473iGUdVLRW6lvB7PNjERTnW8HwphevQIDITbcl+gQLyIC3YkM8iIm1BdlmB9Rwd7EhgeSGBtBUmw08VHhaKIjtCxEDskJKuJVUQi+kKJRIQirEdZBWqKadE0c2ckJ4iblq5125YsT+wUZqSTHx5KgjiFFoyIrNZHs5ATS4lVkauKZn5rC/PRU0Tsh5CC0QWZGCjWyo5R5NKDHZXIXZFNhX0S9wSbmL8imQe8r5udmsg1PhH3wHq/xZJuoTQ3UTumnIEakahOt7rlUiuZrx7siOLMvkkroKhU3eGi6X/wS3ozk/RCWaCdNv9JuwHUgCNeJiw7Fz9OZ6HA/kuIjSVKFkqgKJik2mGRVEKnqEFLjg0hS+aOJ8SE6whVllLuWPchDGeaGSD93kpkYQbi/CxEBruJmFShOEYXViF4UPRgzcjDihLtE64PIQzz054kbn3biLYKAXYigQne4Eg9mWbGBvQ5pS8RiLl970iO9yY71Iy1SBwxyEIQywpxNCXM0JtTJRPtcOb1eZ5v0enHe1r02XPHg52YwRnt9H4E2M4l2N5JkSoKwkcRgG7JiXEgOVRDpbiR5JWJ9zKWYV10MbIyXKbG+Zqj8zAlznUOIsx4qP3PUAXKUPqaoA+QE2M8gxFmPcLe5RHoYovQxJc5fRqyvGREeIvCwNRmHleFY5IajMJw5mOkTP0Zv2gAsTEYhMxyOk80UHOQTsDQUTZWLUv1ZkhpArJ+MvGQfYgJlxIfbsHJ+OPMSPXGwGIup3ud4OkxDYT4KQTiFncVYMZLVYRqudlOwsxiLhelwFNbjUNhOQGE7QYphNTX5Agv5KGxtxiOXjRQ9DUZDMDQYhJHhYMxMh2EhH4W11Vjs7SZhazMeK8sxWFqMxspyjJjGZD0WS6sxf2Og1jP4HH3Dgcw2/Jzp+qIUQ78Xa/HfW/9TUijduq59zs0IwkaGzvyEn4OMmVbjUASY4hljh2OIHCsfY6x8jJG56iMIm7Xt1pux8TTGKcAC92AFNu4mqNJDCdX44K1ywTLQHEG4jEeMI4YOszG2n421uxkewU44edmQnqNh34GtrPpqEQUFx6mpukt99T2aHlXzpL6GaxfP8uBeKbeuXuTu7Ztcu3iWZy2Pqa26R/HNq1SV32HLN+s5dfQgjbUPuH3jCoXXLnHp7GkuXjnLzj1b2blnK8Fh/ixanMuatSvZv28n3586yp2SW9RU36e8tIizZ05QUV5CSdF1Hj64R9X9Uuoe3Kex9gHtLU/o6Wyns61FzHhvEDPou7s6KL5dKPZDyEBIFJP37nq1IKh7JTRtfAciKhyKyVuzhoA4JdFZKeJ3m072GQgjqKCTD/BQ+VPm0cCThmpedLfy8nkbf337ipfPn/Hy+TM62pp42d2hLZxrkoymvP0R/voXbexrJ29fv+BF1zNePe+Ev/5Ix7On/Pj2FXdKiyg4+z1nCk6x6buNLFiYw4ovl1JSWsTXG9fiHejOXNl0HHwsSV2QgDojluXrV7Ly67VExMUzduoM3H2DyD97gT9+MpC+nw3ho88Hc9ezCVc/X9wCPPALd9PGXh/CxsVIYiNsXIwQ+qE1Wp9HECq0HQc5IpiSad8zYZf259UIQj5ewQ4Ib2HI6AF8+PH7/Euf39Hn0z70+aQvI8aOIXfhQs5fuMihI0dRxsUzZMxoPh/xBX/s/zFDxoyk7+cD+GTIYP7f79/n/Y/68t4Hf+B3ffryft+P+acP+/B+34/5XZ+P6DdwCCY2CqYbmeEWGMr4WXP4w2eDeO/Dvgj//Hs+GjCU3/6xL+/37cfHgwdhJDNjyKgheAZ4sGB5DlkLU9my5xuSc5JQJscQFBPIiEnDMVUY4ezngNAJXqHuqNJicPK1Jzk3gcAYP3zCPVm/bQ1BSn80WXHIHc2wcDFDnaXEP8Yb1yBH7H1scAl0wMzBCI9gZ4QZEJkQRnRSBEImJOVoSMhW4xvhhTAQgsIDsFTI+XLtCpasXMSXa1cQGRvOmg2r2X1gJwuW5KJOUrFmw2rcfVzJXpDJ7gM7+T7/ON+fPs7X69dy7OhhSoqLeFRfKwYJPKik9WkzLc1PaG97SlfnM553d9LVKYYZ6HoZejo7ePP8Ofz5z7Q3NXGhIJ+rFy+wY8t3bPn2G44eOcShg/s5dfI4BQVnRBBx+hTXr1+luLiI2ofVPHpYw+ue59y/W8rFswU0NzZIgOHHVy+lIAEdE/Hjq5e8edHD8w7RD9He9pS7pSVSCMKDqgrKy0q5V36Xmuoqrly+yOnvT3K3tITqB5WU3imm+HYh587mU1VZzpnTJzj9/XEK8k9x6OBeSu8UcfXKBa5eucCVy+e5cf0yxbdvcv9eKQ9rKmlsqKW5qYGnLe88ETo5k85k3drUKB34f26mbmqoo7WpURpadLa18Oxpk/SYhtpqHlbdlzwNP186+VJDbbUkk+oth+rdTVFXXfk3S9eQ/XcCETod7v8xQPnZ+qd/+id+//vfU2V75Se36/ojqqwvSN6IJ1NzaZy1kjrDrVQqrlFvsImtgiC1VD/SX0/2smWi0dqz6ScdEU2TMyS/wEOzg1TZXqHC7pboCdAas6VW4xkgCG8lIFHmXk9EoDsxod4ow3yICfUlOsSH+OhgEpShJCjD0cSEoYmOICEmkqTYaBJU0QibISs9iYzUBJI0sWSmJJCVmoiQD1mpiaSqY8lMjCctLpZ7zvfFaNk8yEtPZX56CkIhpCTGkaJRkZGsIStJQ1q8irQ4EUhkJSWIU//VoFZGER0VhipOfF0rjtGfRgZSR44goOAQGwlkycIcFufNQxAgOT6WPrSJ7Ml1HXBsFP0NjiIY0HlIKhXXEIR8hEKt6VA4jyCcosrmEsIukQURQrWbxzbEA45Cu7kK4vTfy9Uebo4nNNCDmAhfkuJCiIvyIybEHWWoB5oYH5JU/iQofUXWwZd3SUgCCMIprVFad1Dahq4MTywaykGo0IKI92Dc6KEim/SB7vFar4WwGVGudAwRlORrn69Ee7su6rVQ+xriATAjxhdB2EVWjB+LkyL4emESa+drWJUZy5KkcOYpfRCERtQ+NrybyjUiCKvxsxHZBn9rPQQhhxh3MVHJ33ImgpCDvd5wPIzGEWo7W/r7YjyMEYROrUl6GypfGanh9qRHOpISZkekuxHBjnpEuhsR5yeXpE86tiIh2IqUcAWaIEtUfuYkBFuhDpAT422COkBOqIs+Ee4G0or2MkblZ47Sx5RwdwM8rcWUJWvD0VgZjsZ01lBmT+7PnOmfITcagcxwOI7Wk3G0mIiVwQg8baZo44BziPWTERdqhTrMGlWIJWHeRng6TMNONhpLoy+QzR2MvXwMDhZjsbcc97fLejyOdpNwsJ+Mg/1kbKzHITMfgZnpMOS9iumsLMdIsiYdO2HTC3zYWI/D0mI0FvJRWMhHIZeNxMxc7ISwtBqDpe045NZjMJENx8jsnWxL31gED7PnfM6suZ/zrzMJ/1NJS7/EWugu38mYRknsyAot4/bLJu6Rcz5nnOEQ7edwnfi5Hwou4Tb4q1wIiHPF0V+Ova857qG2+EQ5Ehbvg3uwgpiUIAJVHrhHO2AZaI5vgnhdMICZlpMxVujh6GuFX7gb8xamcOTYbg4d2cnVS/mUFF3l7u3rdDxtpLbqHqXFN6m+f5eSouvUVJTxpOEhLY11VN67w9ULBRScPs6xg3vZt3sbl86e5tL5M9wpvM6j2ioKzn/P8i8Xs2rNci5dPce27ZvYsvUbDh7YTcOjGm5cv0RJ8U2uXT7H9SvnOZd/krqaCupqKnjS8JDHddW0NNZJk8HOthZx429+InVVPG1pEr87Qt8NTnR7wT3n+wSyUZIzHTh1GlVahjh06RHlTUKelkFeIrK5/WiGtwIeSj9KvVupq7lH17Mmujua+eFVNz1dbZIn4mV3Bz++6pEOTS+7u0QQ8Zc/aw9T3fz1x9dSydyPP7ykta2J5z0d5J/9nrXrV3P+YgHnLuRz7kI+23du4fDRA2zdvpnEdDVewU64BdkRpPQlINoXTWYiG7Z9x4p1XzN9rhErv1rH4uWr+HjgMPoNHEK/gYMp82jAPcAXV383LB2NEfqh9TrkM8NwDDONxmJiPQNjq+lYOxsyApFpmGU8Thzi6L6XPWGy/hfIHWZj42KE3H4ugrCPsVOH8cngj/h82AA+GfQJ/QcPICwynPMXL7DvwAF8AgIYMHQoH/Tty+DRI/jNB79lwPCh6Jka0W/QAD4a+BmDRg3nD59+wh/7f8ofPulPn/4D+OjzQXz2xXD6Dx1G/6HDGTdtJjONTfliwiQ+GjyUSfpzmW1qzsjJUxk5cQoDR4zC3sOdgMgwFq9cilegFwtX5OEZ6IaFvSnRmjD8InxJmpfI/BW5eAZ7MG7maFz8HbH3siVMHYx/lA+mCiO2H9pCiCqQMHUwRtb6KFOiMLGdi4mdARYuZkQlh+EX7YVrkCOh8YGkLkwka1kadp5W5AgCHsGuuPg7EhoXxMad61m5cZkoYQr0wsvfg6TUeArv3ORG4RX2H9lLzoJMlqxcxMnTR5mXl0VCchypWckIb0GVoOTgkb2cOHWUjRu/Zsf2rZwtOENR4U3q6x7yvLuT9ranPG0RC+Z0zMPLF8958/ql1A3R/aydH3p6aH38mNbHj2lpaODcmdPs3LqFRfNz2bNjOwf275U8CYW3bnDt2hXy809z6tQJCgrOUFNZwY0rl7lTVEhNZQVPHtXT/ayd5x3PeN3znNc9zyX2obeM79Xzbrra2/jz2x9oaX5C2d07PG58RMOjOq5cvsitm9clAHFg/14unD/L7aJblN29Q2XFPa5dvcy1q5e5dfMqx48doiD/FEWF17l86RxVleVcv3aJq1cuUF5Wwv17pTyoukdd7QMaG2p58rie5qYGmpsa6Gxr+YkvovtZq8Rm9j7g905t0nkidN0SOkmTTgKlYxPqqiulTonH9Q9/kubUO9VJt3RxsvU1VVJC06OHDyS/hK6bQid1+h8EEbqD1kbtoehyr5/1iJf5WsZh8/8O8/BLIOJf/uVf+M1vfvMTOVNvEKErnXsyNZdak93UmB9+l+Bke4XGWSu573iHOsOtPLAqoNy1RtTqe7dS6t0q3U9XRFdteUaSMQnnkdqM7znfFxuRAyE6JlwEEyO0h+sxIhuhiQlCHRVATKg36qggEpShxEeHEhseiCoiiARlOEmqSNQxYaQmxJGbnUZWehJJmliS42NJUitJjIshI1lDSpySdE2c9gBcjXAMcpITyUtPRXCErFQNaYkq0jRKMhJVZCXEkxEfR0Z8HJkaNenqOOanp5KVkkJ0eBiBAX5ERoajVqvYhSs5ghjHG8lqCUQszctm2cJ54nR/BGQlq8Upfg5iiZtMK/fxRQQOvmg/G+e1U6m34v1ctZP9SCQzsthefV2833toDdj7EIQ6TiGjjT5Yyw0I8XUlItCduAhfIgPdCPa2I8zPkfhIL9LUQaTHB5Ki8sPN0VD7Od2HoNRGvI7RbVTHxEvdf58ZvRJVrMTfady4oeLfY4X2edq0B61jvCszKuSnU+JdvJN15SAIEOJugS5lJCvWn6xYPxYlh5MTF0BeQghLU8MRhBzW5sSxLlfNuvkq1ubGkh7hjtLHGkF4TbCTMdEeFmgC7MkIdyEnxpNoNzMCbGbiajQWF0ORhVB7m5PgZ4HK05QYD2PU/hYkBtuQEGSNJtCKlDA7MqOdmRfrRpyfHB1Y0XVHaAKt0ARaEetjTkq4guxYJzKi7UkOsyY5zJo4fzOiPA1Q+ZkS5qpHuJs+Ic6zCHSYTpDjDMJc9Qhz1SPIcRa+ipk4m0/Azmg0tsajsZw7HKMZn2M8cyDyucOwNByBg3wCTvKJ2BqPxlU+iXAPEzTBtqgDLQlw1SM6SEaojxF2stHIDYaIoEE+BuNZn+FoOQ5n6wk4W0/A0XIcdrLROFqOw8N+Kr5uerg6TMXVaRquTtNwtJskJTZZW4xGYT0OJ/vJItBQTMTedgJ2NuOxt52Ave0EHBQTJRCh64KwsByNuWwExiZDRSO12RfaQ/gKDM2/wMBsKIbmIpDQM/r3pEz/9TVixmf/ycf0Bgo60PLzduCNvGO1tqFjvaZTpCYTAAAgAElEQVTKRiACaC2onSJOlkMTvfCJcsA70h5B2Iejv5xglTtuQdYEKt3xi3HFX+OBIsQCX7UbXrHO2AVYYhdgiaOfNb6RrkSoA1AlhbFwcTqbvlvN7h3fcGj/Nk6fPED70wbqaip43FjL40c1FN66SnlpEU1P6im6eYXi2ze4c/sGe/ds58rFAvbv28nVS2e5cf0SRw/t5fChvaRnJbN+41fgKXDt5iU2fLuWI8cPcCb/BLeLb3D+3GmOHT3AxQv5nC04xY6t31J5784vgojnHW1S42zHszZe9HTz5vVL2lpbEDyRBkhS6IX236W+HQjreNfx04jU5zPb1vpdkl4nCG2iF4I6Ab+4ACrsi2ioq6S7o5nujmZe9XTQ09XGm5ddvH3Tw4+veuDtG/764w+ShOOHly/4648/8Jcf3vDDi254+4Y3L7rFVKZXz2l/1kJXdzu79+4gMzuN1etXsfTLJZy9VMDV65c4fvIIW7dtwsZOhqufAic/axQelvhF+BIYHcw3O7ay+8hhzGzs+P5MAXYuHnwy+As+GTyUvp8PoMKhGGYIOHo7YWQ5S/x7pc+YCCSUrMDIchqmNjOZYThGHEAFinvAXNlkBKGTXYLA6KmfIQiFKNxMsHM3RxDWMW7acPr0/5Df932f3/7ht/zp049YufpLvv1uEwOGDqb/4IH0HzyQgcMG0/+LgQwZ+wV27k7YuNijb2aIlZMCF18PPh06iMGjR/CnAZ/x/kd9+eDjfnzwcT/6fNafvgMG8n7ffgwaPYbf/qkv/QYPQRDeYmRljcLdDQO5jLHTJrP8q1X4hwbi4u2CwsWW+JRYotXhRMWFIbhC7vIcvEI8iYgPx9bNBvcgFwThFNauFqQuSGLviR0k58YzUW8MgTE+xKZGEhjjjZWLOcY2+rgGOeCn9CI+J5awxCCs3eV4hbsRHOePZp6K4NgAHH3sEHxBlRbDhq3rOHL6IF998yVJWRoCQ3xJStGwdt0qTpw6yrnzZygpLeJM/knySGTrtk3s2rOdy1fOs2jJAoTrkJGVypWrF9ixcwuHDx3g2tXLXLl8kWtXL1NeVioVLLa3PaW7q4OOZ208a2/leXenBCKed3fy7GkLP754QVdzC7WVlTwoL+fk4cOsWrqURHUcO7du4fD+fVy9eIFbN69TeOsGhbducPLEMXbu3M7hwwe5ffMGtQ+qqLpXTnXFfVqbntDT2SH6fTqe8aKr8yeMxA8vX0ihAt3P2ul41kZlxT3ulpbQ2FBP4a0bHD1yiFs3r/OgqoKTJ46xbet3lBQXcbvoFoW3bkjgoryslJLCG1JiUXVFOaW3b/HgfpnUDN3bsNzy+BGtTY20NT+WzNAdrc0/ARJd7U8lZkEnUWpvefITsNDe8kQqqNPJKHvfv3dK088jYHv7K3TMg+4+OoDQW87UW/7Um61oqK3m78NEBP5rIOH/BjzogMI///M/89vf/pZf//rXCIIgSpLMD1NjfhhBEMTp/D8I1MiOUyM7KqUy1ZrsZdXGDTyZmiuxFVU2l0hZsICHZgd5YHWOu56PKXer5aHZQWpkx6mf+43YMWF+WJRObdZKYIRGBKGTe873iU/WiIfSdZAQFypuuv3FFR8dSIo6nMTYEFQRfqgiArSypgAEA0iMjRBlTapIUuNjyMlKJS83k4zUBDRx0Qh5kKCKRhMbRY4gkBavEkEEkKpSIuTB/NRkcpITSdMoEWSQolEiZEJGokoCENmJGuanJpMRrxZBj3AIygQiQoIJCvQnODiQsLAQKBEYSB28FcgjkYU56SzOSWVxTipLc9JYmpNGXkaiOK1PRJT8jEA0QVdr9b2XETW/62AG1xGEfC2oyEHQgw/oRBUTiuAIsdFBknFaNC3vIyzQF3cnW5ztLBEug6X5HNroQ2SQB1FB7oT5ORLiY0+Yvz3KEFc0Ud4kKX3Ew5IeBPlai90CPmJ0rWh2LhSBwe9AEI5pL3tEgFGmBTVTYOz4odqf6ViIU4gyEK2/QdiFCKxzENmJMmnD9Pe0wUk+W3sw2yYat9XiSgpzIzc+iJy4ABZoglmUFMKipBCWp0awOkvJmhwlX+UoyY71ISPak4xoT3LV/qxIi+Sr7FjW5ChZmx1DZoQz8b6WhDuKLIXK05S0EAUZYfakhNgS62NOcqiCHJU7uXEeZMW4kBbhQGq4vWSsFoTVRHuakBJmR3KoArW/hZji5C8jOcyW9Cg7EkMsUQeYkxhiSZy/GZEec1H6GBPtZUiUpwEhzrPwU0zBTzGFIMcZBDvNJMB+BgF2M3G3mIyjyVgcTMZiZyRGqMr0hiKfOwwbk9HYmY/DUSYCCU/raQQ5zSHa0wyVv5wgt7n4uojt1C42E7GTjcbKeBiyuYMxnzMIW7ORKMxHYS8fI7ESztYT8HSYhrfLLJztJuPsMAUXx6k42U+WgIKDYqIEIHovB8VE7GzGo7AW41ltrMf9ZFlZj0VuMUpKY5o9dwBzjUVvhJ7RQPSMBjLHZDD6xoOYZSCmHs01GoK+0WBm6P/Swf8/44n490DCEvEz/194zp8mNL17/AzL0bwr69qFaHgvxMJ9Ljo5n3uoDcZ2MzBSTMfZ3wJbD2PcgxUExLoSkRGAIsQC+2BLHEOt8YhyIkDlgdAffCJcCIzyJDjKi+R0JUeP7+LMmcPkf3+I/Xu+48qVM5SVFVJdc5+a6vscP3GIC+fPcP3GJY4dPcDdstsiYDh2gEsXC9i2fRMXL+Rz7PhBFi3MISMzmcx5qXy37Rs2bdnAtp2b2bN/B6vXrmDf/p2cOHmYHds3s3zZQgpvXeXQwT3s3LaJm9cu8vhRDY9qq2h4WEXTo4e0NT+mwr5ISli56yk29N4uuiUyCEoQIrVSJs8mqVOo1KddWp5sE/1d27TDlnXid6SgRgQQJeKlkhUoQpxIyEvkRuElnrU28qK7la5nTbx8/ozXLzr54VU3f/nxJbx9w19+eMXL7i6ePnlMc2MDXe1tvH39Ct7+yKvuDv78+gVvXnTT3dXOm9c9vHjZxcvXz9m07Vu8/D1JSk9k5ZoVXLl5mTt3b3P46AF27d6Gm6cTcjsj3AIdmGuhh72nHYIMYpMTWLhyFREqNZeuXmPAFyP4Yux4Js6ayYiJ45g0W2QfHbzssXExw8bFCH2zibxrlz6GMBCYIA4p33VDnJc+f9PmjmLS7GEIMtA3H48gNLMCJWOnDmPQyP58PKgvHw/sxyeDPuHjzz/FLyiA0/mnGTF+BH/q/yc+HfwpA4cPZPTUMdh7OhCXpsbFz5XMRVksWJlHYnYys0z0EITLDB49jD8N+Jg/fNqXf/rD7+nz2ScMnzCWjwZ+xvsf/4n3P/4TA0Z+wW/+8D6ffDGIuRZmjJ02kZlG+uzYv4OE9ATClKFk5WUyasIw/EK8WLPxS3xDvUjPS2PdlrUICnD0dkAQ2pikP157XhD3lZT5GlGWNAG8Ql3wDHEmJjmM0PgATB0NcQ6yJzjen+B4f+TOprgEOkhgIi5diSYrjrS8ZNZuWU3BldMcLzhCzpIswmNCGUMZmgQVC/Lmcbv4JnX11dwuvsl3W75h566tXL5ynn37d1H14B53y4pZu24Vy1csJr/gFJcun6Oo8CYV98u5dPE8d0pu86CqgqLCm9TV1tD6tFksjmttoa21hc6OdnqeiyWHz9pbaW16QkdLC7x+w+PaWkpu3iT/xAkO7dnDutWrOHboIOfOnOZOUSGXL13g1MnjnC04w4H9e9m2bQtnC85QfOsmnW2tVJTdpaykmJbHjXS1t/HXH3+gp7ODF12d/PDyBW9fv5KAhO76q+fd9Dzv4mlLE61Pm3lUX8vBA/vY8t0mLl08z5nTpzhz+hSHDx2g9E4xN29c4/y5Am4X3eLG9atUP6ikouwO1y6d50LBaanN+V5pMcW3rlNXXSlN8Jsb6yUJUm8GQQcgdEvnb+idvKQzUff2TPT2YHW2tfyEjdABiebG+p+wDb2jYnVg5udSqd7MxeP6hxLg0f0+vUHK3wdE/OIq+ds+if/F9Zvf/EbqiPjHf/xH0QjtVC55I8Tm6rtU2V4RQYDBdzyesZjmSWk0zF7Fmk3f0jhzOXWGWyXDb43sKA9N90tMQ7lrDY9nLKbWZK/IRBhsotZ4JxX2ReKUaYJOxlNNmUcDUTHhKFVR4vui1E7cXbUynX3ifZNjQ0mIDiIhOoioQA9ign1Ij49mXnI8KaookmMjyU6JZ15mEvPmibKkrPQEFudlsSAnjfSkONKT4khLVIkH33WQnhBLZlIcWclq0uOVCGMgQRlOamIMOWkJZCWrSY2LJjUumnmJGhampyJUQEZCPIKQQ0ZKMrFR0Xh5eOLt7U1ERARpqclkp6fRRh+EZsgkk7yMRPIyElmUmcDy3FQWZYn/Fjy1E/s6UdfbhzaS4tVYcQwZp1CzhAmUoGQFUygkOUFFikaJMioY4TUkaaK00qV9kj7Y38sFfy8XPF3sCPH3FI3rK8ReicggDyICXIkJcUcV6okyxJXIAEeESAjztdUW3OUjCJvxcTdHEF4T6GWNILSJ75lM+99NT8uUyEAQ6kRA1E+cDo6fNPxdL4pkgC7UHqBENmLWtFG8a6Q+hQgwduHhYKa9TZzoimzLagShR4zijfMnLymYvKRg5qn9EIQc0iJdRemUAhYlBZGr9mdxahirc1WsW6jh64XxrM9T81WOktXZ0SxM8CNb6U5amB3JwTYkB9uQGqogM9KRedrkpYwop5+AiKQQW+L85Ci9zZgX64Yg5BDtaUJSiC0JQdZSJKwmyJKEYCs0QXIiPUSQogmSkxhiSayvCXH+ZiQEWxAfKCPK04AgxxkEOkwnzFWPCPc5EhvhbTUFN/PxOJuNxcF0NDZGI7A2HI6N0QgcLcZjLxuLg/l43Kyn4ms3Cz+7WfgrZhHgMIsAtzk4WI3HynQE9pbjUMjHYDpnECazB2BhOBRrk+FYmwzHxnQEdrLROFmNx8lqPPbyMVibjZSK5hSWY1FYjsXOSpQ5OSkm4WI/5Se32VuPx85qHLYWY7AyF5up5bKRyOQjsbAcjZX1WKxtxmFhORoT2XAMTIagbzgQA5MhGJgNZY7JYOaaDsFINgxD2TDxuukwTMxHYCwbgb7R4P/woX7UzP6/cPt/Rfa0mZ+Civ8IwPj566zWrs28M7weQgegPcMVyJz1sHI3wMlPjiB04uQnJ1DlRuLiGAISPPBROeMaYYt3tCO+SmecA60JVHqSPE9F6rw4sucnsv/gFnbv3czevd+xbdvX7Nu3haPH9rF731ZOnjrE+o2rOJN/jAOHd3Hi5EHuVZaw+qulnDpzhF27vyM3L4Ov1iwjIzuJ5Svy2HdwB3sP72Tn/q1s27OZvGU5LP9yIZnzkjlwcCeLl+QwLyeVnNw0ysuLuHTpDAUFx6moKOHJk4c01FXS0lhHW1ODJGd62d1BV/tTqf1WSETycem6gkq9W9/1+GivC/u0/ojL2gGJjrHdpQUPjSKA6EczQg94xnhS7vqAJ801PGttpLP9CW0tj+jueMqbl1286ukQ26vfvOR1TxfPnrbQ1PBIOmS97hHjNV92PeNNTxeve7qkVKbXb3r44e0rvt60HlMLE0p9O1jx1XL2Hd7L1euX2H9gN7t2biVGGY6Ljz2hcQGMmTZaK+l8y3QDfWQKe3IXLeGbzVvoN3AIc83l+IQG4eDpwhyZGItt72WLq58NLr6WmNnOYrLecPFzsxntd2ghU+eMRBD2MWryAAThuhRYMX7GEK1X7xiisboRY6vZDB8/kL4DPuSjz/vw6eBPGDxyMB/2+5CJ0ydy8fJF4pJiGTVpOEwQmGs+i3BVCO7+LgRG+uER4Mqab1exYHkOmQsy8AzwICkzkaTMRGI0MYTHhmPjZIOxhTEObk7omRogc7BG5mCNia05n40YyAyjWdi4KphtNIukzESCo4KIUIWz+usV3C67iauXM1GqCL5cuwJ7Nzs8gz1Yu3Utgh6EqkMRhsJUw8nMtdTnHZvdiJO/gpHThmLraYHCS05KnpppxuMRhGoM7PWQuRhh5WHGHOtZ2PlaY2pviEugA0FKf1ZuXMaqDStYtmYxR88c4uzVMyxYkoughKx56ezZu4PN323kQfV9HlTf58bNKyxclMuhw/toefqY02dOUFxyi4bGWi5cLODS5XPS5amTx7l86QLnzxVQX/dQ6kZ58rhB6krp6hSboV/0iId2nS+io/UpDTU18ONbmh7WUlFcwt2iIqrv3aPo2jXulZRw/fIlSgpv8f3xY+zatpWDB/axZ/dO9u3dTeGtG1RX3Odu8W0O799HWUkxb1+/kqRMOsbhx1cvefv6lcRE/OWHN/z5zWvevOih4VEd5WWllJeVcvXKJRYvymN+7jyOHT3Mgf17OXc2nzOnT3G24AxnC85w9MghTp44RvHtQqofVFJ4/QqXzxdw/PABbt+8xu2b17hXWkztgwp+ePlcapNuefxIkiD1Bg69k5k621qk1modA6EDHrr7/Rxo9JZA9WYjdFKo3ixEbwChAxE6idTPPRe6pXuun/+8ubGe/0UQIWj1//83IELHQvzmN7/hvuMdcgQxranK5pJ0n7teLdTIjvPQ7CB1RtupN9gkmqxnreTx9IViapPsOA9N93Pf8Q5VtlfEngK3WskPUWuyl1qTvTyZMo+nY2KoM9wqSl8maKfW/cRV6ttBaHgQMcoIrfa+kaTY4F6a/BxS4kJJjg0lMSYYTVQgkQHuCEIPybHhZCaoSFJGkBAdRppGiTo2nISEGFKTVAhtsH7Ncr5cnkdWqgahGVGqlKgiPSGW9IRYkX2YIjIC6qgQNKowhExYkJlMdko8qXHRpKiiyIyPY16iRpyCNSP2SpgggQg/Pz+mUEhqYgLZackiW1EHapZAs8CizASWzktmSXYSS7KTWJqTJiaRAGmpCZT6dlAjO04FI6hjIBsJpD+NDKWaHFIRTomHdD0uExXqjyoigLiYYJJUoqwnNT6CAB9HArxdCfRxw99LTCIK8nZGbjQLZ1tTQv2dCfGxJzbMk+RYf5Jj/VGFuRIV6ICwAlRhru+o9DFa1kHr2RA8ESeI/XqxJx8gAr+h4nuRIwjMMZyGIDRrU7a09xfq0CWGiFPaakQGopN3chBwsJhNdJAj7zTldYjTtl1EeFujCnKE9wQSw5yJCxSjMQUTkQnJSwggLymQ9BhPBKGa1bkqVueqWJkZycrMSFZlR7N6XgxLkgNZnBTAkkRfFsZ7MS/GhYwIB3KUrixJ9GW+2pPMaGdSwuxICrFFE2gldT9EeRiTEGQtRbfquiSU3mZiJGywldYLYSodKBNDLBGEHBKCLaSlDjAnwn0OAfbT8LebSojzLMLd9Alz1SPYfiYBttPwsZyMm/l4nEzH4GA6GgfzsTjKxuGumIqTpchCuFlPxcd2Bl7W03A1m4C90UgUZqORG32Bif5ATPQHYm02Ele7Kfg4z8THeSZuism42EzE2XoCrraTcLebgovNRGzNRiKbOxhLk+FYmA5HbjIMuckwLEyHYyMfjZ3VOBxsJmBlPhJr2ShsLcZIrdaCkIPcZBhmxkMxNhqCIIjJS+YycWIqk4/E2HwYBiZDmGM0CEPTocw1Fe+nbzwII9kwjOTDMTD/Ar25AyVjteiL+M/Ijv6z618DGdv+g4/X+SE2/uzylwBJIXZ+JgjCNrwi7HAOtEAQKvAMVSAIZTj6yvAIUxCU6EmAxp2QZG/co+xwDrZCEE5h7y0jNi2EFevns/Lrhcxfks7CpRmoNREkpShZs24p321dx8ZNa8jOTeWrdctZsWoRh47uYe3XKzl6Yj9HT+wnShnC/kM7WbAoi4zsJLJyUkhMUbFn/zau37pIfVMNZy6c5PT5E+w7sovs3FS279rE7eJrLFo8j/SMBLbv+Jby8iLq6yspLb1JV1cLFRUlVFbeoautmRedbTywOkdX+1MqHIrFrptjWkmSGnHg0TuVybtVCpko9e2Qem50YEJI1A5bcsQh03RLOTIvZ4QeMCEfxyAnNAviuVl+hfaORhrrq3jaVEfLk1o62pp41dNB17MWXj4XzdIiO9IueSJe9zwXc/I7O/nxeRevO5/xqrtDNGE/76C7p4OXP75g7cY1GMmNmGU4C3sXO8JjwsgvOMWevTv4ev1XeHm74hHgjF+kNyMmjdQOQd4yYeYMRk2awqGjxwiJimHs1OnYubuRmJWOKlWNuZ0Zs0ynI3c0wcXXGkcvGQo3Eywc5mAgn8J0g9FIjITk+yrkXcrdZeaYT2KO+ST0zcdjajMTN39bfMNcsXI0ZabhFEZNHMnHA/vx8cCP+XTwJ8w1m8NXD2D77i0IQidBUd6oUsJZuX4Rjp7WuPnZI7czwj/cC1VyFCvWLcbR0xavIHeSsxPIW5HLd7u/5auNq0nPTWPRyoUkZSZi6WSFs78rwkDoO7gvwgzwCfPGwt6c2KRoFq/KIyFDTWxCFAuX55KalUysJoblq5eSvTCLuXIDHHwc0JPpkb0sG58IL/yjfVmzZTW2nrrG90IEoQQzB0MsXU1w9LPGwHomggBGdnrMtp7OJMMx2v2jmTnWs9C3mImjn4KoxHDmr5xHyrxE5i+bx7H8w5y9eoY1G1bj6ePK7j3befmqm9K7t7l67SLbtm/m0uVzfLvpay5cLKChsZa6+mqetj7hTmkR5y/k86jhIecv5LNp8wa2fLeJvXt2iWEzlfdpetJIZ0c7r172UFdbI3VEvHrZw8sXz+nu6pDYiWdPW2iqr+d1RyfVd8toqHpAbWUltZWVVJSWUldVxYWCfC4U5HNw7x62f7eZfXt3s2/vbklGVXq7iKIb17l8/hy1D6p+Ilt686KHt69fScyDTtb05zeved3znM62VsrLSjl+7AgHD+zj8KEDZGakEa9WsWf3Tk5/f5KzBWc4cvggO3ds4/ixIxw7epjjx45IpZTfHz8igYjiW9e5U3ST8ju3qam8R09nu3R41zEKOuZAxx70NlR3tDZLB/anTxokJqKjtVlKb+oNFv41EKFjI3RpTb3lS71ZCB0ToQMRP2/Cflz/UGIddF4JXc/E4/qH/J1AxOq/w3P+99bvfvc7mickSaZqHYiosC9CEN41Wut8EA16a2mctZIVa9bwaM4Gao13StKmh6b7qTE/TLXF91TZXuGu52OpqXrZurU0Tcmi63Nrno6JedcmLTSLm+0U8ZBa5l6PYCJuBlHhQeLh0wTUkX7ER/mTqAwiWRVCkjKEhOggYkN9UIX5ogzxJTrIG01UMFmJsWQnqUiNjyImMojY2DDU6kgyMxNZujSX3Nw0hFOQGB9NikZJikZJcnwMSepoEmMjiI8WPRZCKCSqI8hIUUlMRGaCinmJarI0alJjY8hOTCAlVilubOsgPlZFaHAIMk5hQj7Ca5iXnoKQI0qRFmemsiQjiX048mVuKsu1IGJxdgpt9JEM10Io5JBKKOvQ4zLq8AiRuq8GoQJiQ4IQ1kFsaADRIX6oIwLRxIjvSZomktS4cMID3BDeg5jwQCKDvBCEbfi62WFlqo+ghshAN0J9HSQQkRoXSGKMN2I3SY54XQ2RIQ4IQiNh/grtwUjLLOhpwUMfEIRdvaJX20SwYQVGMj3xNslYfV784n9Pd9sxrV+ik6ljB6KbLpnMGIUggCbKE11Jmji57RRByu8g2EOOJsyZ5Ch3NOGOqFlCpJeMuEBb4oPtiPG1JCnchXmaABZnhJGXGsyCxAAWp4awIiucldkRLEoOYGGSP0uS/Vmc5EeOyp20CAcyo51ZmOBDttKV1HB7EoNt0ARaofKVIQg5RLgZEuNlKhXJ6Yrooj1NpEhYlZ+5dpkS7qaPIGwkOcyatEgFCcEWJIVaofQxJsrTgGCnmX9zKA1ynEGQnbj8babiLh+Pk+lonMzH4GI5UWymtp2Ku80UXK3E5Wk1FU+rqbiZT8TBeBSms0XwYKz3OTLDobgoJhPqZ0JMsJxwPxP83fTwdZmFl+N03O2m4GYzCRerCTjKRd+Eg9V4FPIxWJoMR2Y4FJnhUCxNhmNjPgpb2WjpUiEfg53FWBTyMdiYj8LKdAQWpsOlv8XYZCimZsOQyUeKnggtiNAzGoi+8SBmG37OjDn9EYRD6Ju8Yxxm6n3GTL3PJCnT1Fn9mTzr0795r355/WfTmH7eAbHr33mOnwOWQ/Qu+noHTH6pW2Iz4gHwGPa+Zjj4mROV4od7sA2ugVZ4hirwDLdDEHqw8TbGKcgCSw8D7Wt2IgjVhMR5oUoJJX2BmqWrc1j19SJyF6agTgxn+ZcLmDc/hfUbV5GzKJMVa5bw9eY1LFg6j6i4MDZuWUdqdiJRcWGsWr+c+JRY1m/6iv9P3HvHV1Wme9/3jJ53is+Mc8YzR0fPqIiKSCf09N572ek7vfed7J3edhoECE1AkCKoKCioqEhRmkongQRCEiCQhPQGoYr6ff9Ya69Exuc887yfj+f94/7sttYua69139fv+l2/67doWQVvrF/Ojk+2sXhFFTs/244mJxVNTiprNqykqDSHotIc8gqzKC3PZ/GScg4f2ceRo/s5fuIwly7VMTBwg9raY9TXn2Kgu4M7w/2MDPXT3nqZ+trTNPhfldpbH5M1VEESQHiUhXiOdmmd2CqBiPPB3RILoWPU1PIoUvKlFklovQsi0yOkxFVnI30DbVxtaWB4oJOR4R5uDfVy7/YQA703FBAh+VxIZnM/3L/Hgzu3JcHprVtw/y53Bvq4e3OQ+7dvSi1eb/Zz74e7rHt7HRb2Flg6WGJpZ4E6KpSvvt7LouoK1q9bjS47A1dfJ+w8bDEynYUQjYjxYGJrg4O7J0e+/Y7Zpma4+PjhEeBHVHIcCZmJ2HvaYeligo27GW4qG6yc5+CmsiIgwhXxpNTeVYg1UrmS2CazvPUIcYx5lpNx9DLFTWWFg6cJnoG2GHNUbjdv8JLYjTCH2SazmDJrMsrIn6UAACAASURBVPbsISQ6EB+f63zYJCV5AiM9SNCEkZGXgJ/ajZAYXxZYz8TKyZj49AgqlhYhRB++IR5k5qeiyUth8apK9NXF+AR74urrhLH1PKxdrXDxc8ZV5cLkuROxcbckp0xLZn4qSZmxlC4qYO3mlez4ZBu7Pt/Bu9u3kqJJIjo2guSMRKbMnYqmKItYTSzLNywnvyqX2pYzbP14Ez7hHvK1cEy+7rYSnRFKSl4sAbEezLR8HWOn2Uy3msxE41f424R/Z7LxawhxD1On+fhFepFZlE6SLl7xgPjki128/9F7vPX2OqqXVnL5yiW6Otu41FjP4EAPhw8dYO+Xn7Fj+3s01NfS23ODCw11XGtt4cjhrzh54lsOHzrA1i0b2bVzOxveWsdV6+18/tmnNF5soLmpkcGBPu7eGaHzRjvDQwM/G4MDffT2dHGjo42Oa5Jr/FBnFxdOn6HzylUu1dZx7vgJ6s+cofHcOY58/RUHvtzDF59+wp7dn7Jv7x727/uSA/v3cvjQ15w+fozzZ88o7Yv7u7v44f49Ht67y91bNxXWYWwp04M7txno6eZqcxMnTxzjk493KsBkyeJFlBQXsv2Dbez54jN2f/oxK1csY83qVez8aAcH9u/l22+OcOb0SS63NLFt62a+PfQVX+7+mPNnTtJQe1q5NXjR9HRcp6+znYHuGwz1diljUC5TMgCBgZ5OJaDv6+pQgMbYbQxg4dFyprHAYqxmwgAWxo6x241lJsayDgYQMfbx2M5O7a2X+ZVAhJ6fC6vHjMf+/2Ej/vSnP/HHP/5RAQ16IQmpDaLq3/3ud1yx3ck1881ctXpP6a7UPn8Z18w3S+yExRbajFfTZryKNuPVNLkckrJKwd00O3/NRe86el9PoHdiHKs2b1T8DyTqdY1cWykL51TNssi5i6jwYHK1yWSmRJAcG0RKTBCZSeESiEiLJisxnPTYEAozE8hNiyUhTEVmQjjLK4pZs7iC8vwsCSBoU8lMT0CrSaIgV4MuMxlNShziadBlJEn/S6xcOvUCiIdIIEIjeVHkZKZIDEUqlOdqWVSUR1mOjpyUJArS0yWWoVrKMkmsklQu1Ox8AA3VVBQXs6Rcz9KyUvTkkUoNeejxZgfLKgpYVJJLWV4m3uygQl/IooVlLKwqo6K0SJr8qyWA8hgPyU5LltrXintkpsaTmRpPWnw42tRYcjXxjJqz6aX7j0GuJpGM+AjiwyS3UqGDhAgVmUlq0uKC0CQFk5USSmZykLRIT4MYtYtcGtWKlO2pkTo9PQlC3JNLnYaQgME9+T/bhqKLENK288xmjgKIx5Dfa0QWiO+WHs9FXgQ2yYHYQWnBFWtIj1YR4mONBF72yLcrCfW1IT7cjbRob7KTA8hNDUIUQUa0F0Lo0cb6IKohLykAvTaSRXkxVOgiKMkIoVQTSklGEIWp/ug1wZSkB6JPD6IsI5DCJD9ZGO2qgAddjAu5cR4UJHmhi3ZVDOTSQu2I8zNTSpmE0JMSbKN4SCQGWJIcbEVGuC0pIdakhlqRE+dGdqwzGeH2ZEVJXZqkUqb5hLiMOjTH+pkQ7bOAKI+5xHgtINx9LoEO0us+dpMJcjVC7T0flfOMUTDhPIMAJyPU7nNQu88jyNUIF+tXsTZ5ATvzl1B5GBERZEZYgAlBXrMJ8DAi2HsOQV6z8XefiZfjZNysJ+BmPQEfR1lc7TcflYcRXo6Sf4aTpewFYTMBF9vXFPAwtquTh+Nk3Oxfx8V+IrY2r2BjKw07+wnYO0jlTdb2ryJEJWZW45SyprnGzyIEmFqPk0qa7F7G0uYVzK3GK6VMC8zHMcf0X2Ekfq3xKLvw/wXMSEZgoyDkoDwXtiOMISTek0SdmjhtCAGxbqiiXfCLcsZTbUdIog+BMR44+JgRmuCHT4gTQg+p2hhKF+ZQtbSYzNwkVqyuQpufxvI11axcv4w3N73Bux9tQViDvbsVi5aVIZ4DbX4a+WU6svJS+fjLHVQuKWHTtrW8tWU1ngFOiKchJTOBxPRYxB5YXFPBoiVlBAR7k52XwYqV1Xx9cA/bd2xlxcpqLl2qo6Wlnqamc1y5coG21mYGem9IRqPnz9Cgapa78XUovjKG5huKFkIGEaJLZiI2gTgm++pMk0GDoZX0fokFdg4KlBp0NEJ6XhoXvc/T3tnC0FAXba2X+OnhXeB7vr93i+/v3WKg94Ykrr53Gx7eh59+hB8eSiVMN4d5cOc2PHwIDx9wu79X0kbcv8PI7SGGbw3wkIds3b4VVx9XPFTuTJ87nbDoUE7VnSCvUMeWrRsoryrB1ddplL2Vx0zjORSV6/n4s91MmWNEgiYFZ19X7DzsUYX7YedpjXugE84qa2xc5zFt/jiEGMJXbY8BpNq6z0UIMHOYjhC7MLGbyjyr1xFiD+4Bljh6GzPfepKsl5BYX70SgxiYtfVMnzcFIXYgqiEw3I8vb4FJMMSkhhIa64ON6wJcVHZ4hbhg4byA4GgfQmP98A/zlOfyViITg/EOciMjN5mC8mx8gt3xCnTF2dsOWw8LXp7xIqYO8/AKccU71I2UnHhKF+VRUK7Fzs2SrII0try/kf2H97BizTKWvbGUiio9VUsqiU2PY+EbCymqLsLR15EtOzfz7bmjrH13FZ8d/piknFhmKN4+mxDiGFMWvEqMRo2Ntwn2fpaYeSzAwsuEV+aOw8R5HjMtpyLEHsycFyCMkFrDxgSRp89m+eoalq+u4a2317F81RK+f3iX5qYLNDddYGiwl9qzJ2mor+XK5UtcaqznRsc1Tp74lm+OHiQ/T8fuT3dy5PBXfLlnN19/tZfly5YSGxPFRx9up6+3m67ODqW1a093J7dHbjI8NMBAf69S2jTQ38uNjjZaW5ppbWqit6ODxnPnaL9yhTPHjnH+9Gmut7TQfPEC9bVnOXb0iNKBqfbsaepqz1BXe4YTx7+jvfUq+/d8wYVzdQz29nDn5jA/3L/HrcGBnwHn7+/e4fu7d/jxwX3ujdyivfUaZ8+cQpelpaAgj6qKSlauWMaihZWsWb2K/fu+5PPPPuW9d7eiyUhj6ZJq3nt3K19/tZ+62jPs3/cl9bVneWP5Ug7u28PnH39E3anjXDx3loba01w8d5ZrLZdou9JMR+tlutpa6b3RRn9XB4M9naNDBgmGhgwGRsDAMjxa8mQoZzKURY1lHwwAwQAuDMZ1Y0XZj46xgMPwfgaGorOt9Z/YjbGA4lcEEet/hff974cBEAgx6lAthKSH+Mtf/sLvf/97LnrX0ehxEr2QhNWNXmeVbRtUlxFC8G//9m9cM99Ip1ExV2x30ma8mis2HyoAomPuIjahJiIrXWnR12qxhQZVM91TNZJbtesRwpPicPB0wcbZBvGEvFA8B0LskLJNogYpeNVLgecEKC/JpqxAQ3p8KGlxIaRGB6FLVJObFE65LokybTK6+DA0MSEUpsdTkZNOqS6d9LhIctISKchMlUqRNMmSQFqXLv8fxxBGkKtJlr5DkJS512UkIWIhLzOF3IxUSXRdBPpsLeW52VTmZFOWo6MsR0d5Xg5l+TlShwzRKrEFc+Gidx0tTvsoyMllYXkZK0kkljWUFeVzwfciZfk5TKCRisI8SnN1jKeFRFYqbWhLZSfsshwd+twsyZHaHHS6ZASQlBKutPMUT0N6ihrxGKRGB5AeHYAmOhBNTAh5KTGkxYSgcrWWTOpqIDnan6yUUFLi/MlKC5HKgNaDELXQ/R/Sf+4OQoyQmhyGEEPSNu5IIKEaKUNojLxIPkSIPgkQ2KMwS7bO5tJ+T8j7/U4GEwozsUYOqHZIj58AIXaNCrVFLWpvW/l8GBN0Ka0324kKdkRMgry0YHQJsqdFLBQmB1GpjaIsK4yStGAKkwMoSgmkJC0YfUYoZRo1pekhFCT5kxPnQ3acJ7nxvmTHeZIe5kJikA2ZUU7kJLiSqrYlLsCE9HB7sqKdSQm1ISnYihg/E3Sxrug1gRSm+KKJdCIl1JZUtQNpoXakBNuQHmJDeogt6SFSWVNygAVJ/hYk+ZuTEWpHVrgDGpnhMIzkAEtifEwI91xAkPMsAhxnEuQ8CyH0eFhKXZiifM3wsnkdP4epBDjPwN9pGr72U1A5TiXUYw5RfsYKWAjwMCLQcxYqtxn4ukwjwMOIMNUCwlQLCPGZS5DXbElM7TOXEJ+5SlmTQZTt4yh1bvK0ex0P+9dxt5uIq80EnOXhajdRAhOyNkKI9TjaTcDG+hWsrF/GyvplrG1ewdZuAo5Ok3BxnYqb+3RsbEfZigXG/4WJ8T8wM30Bc7MXMTV7AUubV7C0exVzm5f514P2n48Js5/jX3O8NpQz/VLQb7hf/Quvj32tUrp9DOX5aTbj/zfbH5Vv90vzkDiIW7A1HqG2qKJdyK1KJT4rHH1NHvqaPOIyw4hMDUJblERqdjSegY74qd0QopaMvAQKK7XklWnQ5CeSXZSKvjqfqmV6atYtJpY1LFu/BPE0RKWqCYr0IThWRXhCABHJwRRWZrLwjRJy9WkULNQgYsHKbR5C9JGcFUdReQ7v79zCJ3t2sHhFBUWlOWi0yWzYvIbVby7jg+3v8OXe3Rw6vJ/3P9hKbd1JWi5fpK29hZ7eNpqdv+aS+3fS/LNHYpzrTn1Lg/9V6gOuyYLqjlEthHpQamWtHkTskUuZjBjtBGckzz/bkK73LvCPCKdi0ULeWL2cujPH6bx+hbbWZm4N9fL93RGG+3vobGtVHG0Hejr5/u6IMh7cucU9Wf/w/d0Rfrh/B356CD895MGdWwwP9TFyZ5hb925y76e7vL1jC+IgWLlYMtPECCcfR85fPsfKDSvILdVRtrgII4tp8trWhxDHeH3Oa0w3mcrWD7ZQtliPpas5rgHORKVF4BPugVuAIzNNpzDPeiZCNDLfepLMIuzAN8QWldoeIWC+5UTEU2DtbIRviC02LrOYbzkRd5U5rr6mzDJ5mUe9cabOfvQ8PDjm/KtHiN2sWnWFjW+vIy4lguSsGPzCPXEPdsbB1wYhWrB2M0OILmw9LBBiPS4qe3zDPEjVxZGQEcnWHW+xZft6YlLUOPrY4BnqwnTzycwwm8w821n8/dW/8crMcUydP4nYjCi8At1Zv3UtX371Bd+ePMrRbw9xrv4se/Z8zke7tlOysJCFqyrY8cX7hCWGsOWjTWx4fx2ffP0RybnxVK+tJDojjAWOc+Tf0yr/7nqcA21xDXZEiFPy6yPMtpou/xf3kABZC67+TvioPdGVZpJdnIUmL409Bz/jxNlj9Pd10d1xnTs3B2msr+NqcyN3bg5y8XwtV5oucnt4gCtNF1m9oobFVeV8d+SgEkReajhHi8MXvLflbY58/RUXztXRdvUKfV2dDPb2MNDTzWBvj2LuNtjbw1CfJKjuuNZKZ9t1Wlua6Wpvo+3qFRrqaqmvPUtrSzPtrVcVv4a62jOcPnVCcn7/4jNOnjjGvr17uH7lMh9ue4f6s6dou9LMYE8nd4aGuD04yI8P7vP93TvwE/z0/UN++P4hIzdv0XbtOt2dXVxuvsKhQ4dwcXEjNEzNypVvkJSUxKZNm9i5cyerV6+murqa6kVVZKSnsvqNlRw/9i0ff/gB3xz6iu+OHOTrfXvYsnE9ez//lEMH9nL6+Ld8/slOtm3dTO2p44q789XmRq5faaazrfVnuoihvm7u3rrJzQHJx6XnRofCpvR3d9HX1clwf58ybg6MliUaxnB/n3Ksh/p6uTU4IDlxD/Qz2NvzT9sb3LuH+/sY6uulv/uGotEwAA2D5qK74/o/6SwMIOdX1kSslBebrb/S+//zGAscxt7/wx/+wJ/+9Ccu23/2iyDit7/9rTTpy9s//vjjEgNh9hY3Zldw3XQdHXMXcWN2hSSutnyHS+7HuejTQJPbN4qoOig+iSbXI7gGBOAXpuacepCIxBjCYsMUQzgpW2Lo3tMnP67BxdmO4GAf9MU5lJdo0aXFkJUcgSY2iNyUCPKSwyhJj6LvtRh0McFkJ4RTokmgMD2ezFg12sRYclMTKchIoVCTSkm2hrI8LYVZaYhJEnjIy0yRMvAqFJM/XYYkUtalJpGTniLR5a2wqKgAoYKq3BzKdVoWFRWwuLSYmnK9HBhLwj5pwZRE6Y/xkOL8Aqorq1i6qJpFFeVgLYGz0oJcSvJzJBGcXqLtS3K07MaZoixJVN3IBAoykxGJkJkeR3ximPR9u6TtxS4pU5eSGEx6QiCZcYFo44LIiQ8mPyWS0sxE8lKiSVR7Ex3kTlpMIBmJQSRF+5IY440uQ01qsj9xMe4IsYewUHvZ5G+31F72SWQx38hoF6nnZNbGGOmcNkduECADhZUgrMHOxUJa+MdLAE3SuTRK//vT8r6ihVHviPUIUY/5zHHSe8mLr8rVEl9nc3mBaESIg/i6Gx5vYtScbg9PMII22pfSdDVVumgWZkdRpYtEnxFKUUoghckBlKQFU5EVTnasN9mx3uTG+1KUEog+I5SStGB0MRKjkRxiTX6yB3lJ7qSF25CitiI5xJq0MDvyEj1JVdtSkOxDVbaasswg8pO8yYn3IjvOE12sB+lqe9KCbUiWHavTQ2zJCLX72XPSWElygCWJKnNSg6xJk9mOCE9ThNCjcjDC33EWAU5G+DvOxN9xJoHOswj1mEOI+2yC3YwIdJlBgPN0Al1mEOxmRKjHbEK85kgiaetX8XKcTLD3HEJ95yngItBzllTG5D7zZ8PPdTo+zlMJ8piFv+sMfJ2m4uM4Rbn1dJiEm+1r2Jm/hJ35S9hbjMfR6hWcbCfgbPcaznavKSDC2kYaBjBhJTtbW1m/jIX5OCzMx2Fu9iLmZi9iYT4OS4uXsDaXNBJmli9hZj0eU6uXmG/2PLOMpVKmGQt+STj9fzv+FWBhGDv411mIX9puK7+sldiknLdC1KKKdsE73AGvMHuS86JIzY5GvziP8qUFaPITySxIomp5MZXLisgsSCJFF8OilaWs2VxDUZUOdZwKP7UbMamhaItSCE8KJkkXT0x6JJUrykjNTSA1N4HYjHDCEgNJzokmPiucvMp0ypfnkaANJT4rBBd/C9yDrFm/dRX7juzmu9OHONd4is/376JAryO/SMuiJWVULy1n9ZvL+OzzXRw5+pUCIk6d/o6Gxjr6Bm/Q09/O+fpTnDhxGKEbFVCLSglMKD5BBpdqb6R5Zz8KoDgf3K0keUQkkpbC0Pp6twQmQiKieeONNdQHttFUW8fQjQ5GBvu4PTxAX1cHV5sbudrcqICHHx/c5fbwAHdkvcOdm4PK4/u3b0rtX394wI8P7jJya5CBwR5G7gwzfGeI2w9HeOu9DYh2MHc2R9iDi78L1WsWoilKJ6s4g8qV5YjxMM9+FkK0MNn4NSzcTfCJ9OTLn8DE5BQOvtY4+9vhHeaGo58NNu5mzLGczhzL6dJvlBMlQiDr044hxFFoF/K5M4SHvwVufmY4eMzDP8wBd5W5DCL0SOzweiRwO/b8M4j9DeV3XQhxEB+fJj78cETy4XAH10BHzFyMla5GnqGuuAY6oorwIjQ+gNTcBOI0kWjyktAVpbFt12Y2v/8mpYvySMtLILdSg1e4C8IcvMLdsPWyxMLVBAdvW7QlGr489DmnG05w7PS3fHvyKJ/s3sknu3eyZctm3nt/K2s3rmLl+qXEaaKJz4yhenUVZTUlLN+4hGUbFlPzVjWZJWkExvth7mYsrVliF0LUYuY6D0sPU2ZZT0eIo6hivPEMdcHC1RhbL0u81G64B7rg6GOHkdl0HLxtSctOJqdEy3s7tzJ8t5+uTqmchYf36Wq/phiQ1Z0+QXvrZcUnYO/nn7Lvi910trVyc6CX9tbLnD97ir2ff8bRg19z/uwZrjY3ceP6NaW0yAAiHt67y/3bIwz0dCsAovniBS411NNQf47LLU00NzUqDENzUyPNTY3Unj1N7dnTnD9Xy9kzp6irPUNL8yVudLRJ3Zp2f8r+L3Zzd7Cf20P9DPV2wY8/wo8/MjI0SHvrVdqutvL93XsM9PXT0dZOT1cvDecvcOFCI59/vgcPT28qqxZRXlHF3HkLWL9+PXl5eSxbtgw3NzciI8KoKNez7s01fHVgn9KB6eMPP+CDd7ewsmYxH33wHseOHuLowQO8+cYKVtYs5vBX+2isr1NcnseCiLEtXW8PDzHc30dfVye9nTfo6+pkoEfSi/R3dzHU16uMR8HEWDAw2NvDcH+f0pHq1uDAP+1nGIbtB3q6f1Y2ZWAbDMyDgRF5VGdhGL8iE2FYOPZg6L3/PwkixrISf/7zn/n9739Pg+oy9QHXqA+4pmgghJD0EBd9Gmhx2qe8x+OPP07bghW0Ga/ixqwyeian0j53MdfMN9PkeoQG1WUu+F3isv2nygLQoGrG3tePeXZ2khOzepCuGfnYu9nT5HJILmfRY2Y+f8zxOYiULdhFYmIka99YSnmJVvKGSAwjIyYQTWwQGVEqdPHBCLGNzJggtHFq8pKj0CVEkBYZRE5KggIiynKyqC4tYLG+kJJsDZqEaLSp8VIgXCln2cUmMpJj0co+E9lpyeRp0rgxuwLRB0v1JSyvKGNFmZ7l+lKW6ktYWlbK8spyahZVINzlNqwtKN4YT9OFMAd9USHVlRUsrqqkqrQUd3bBekFxXjaV6KghlfK8HIw5qvhRKNqDeqksSdSCOAXu7ELsh8TUMBKT1SQmBcsTKGTFB5EZE0BmlIrcpHDy06LITpKOWVaimpy0cCmYV0N0mCuZqcHKghMb5UlyoiTCNhhACbnUTDjLIGCuPAwdmgS4edkoXhEKo2As1zzPNRzboVGgIbqQanQNAKBV+r/llrFultPlbVvl7RoRYj/uDvPkx12IJ0DlYUagtyVqlQ3RgQ4Ib8iM8qEgKZgyTTjlmRFUaiOo0kVSmh5CfqKKvAQ/StNDWJgdRXasN9poT7JjvSlMDqA8M4yKrHCKU4PITfAmOcSG/CQvCpK90UQ6khZmR0qoLZlRzpSk+5MUbE1mlCu5CRJ40Ma4kxnpjibCjfRwJ7IinUkJtpEdr6VyJ4OztRCVxPqakii7YguhJ8xtDpGe85Xto7zN+aVANdLHlEDnWQS6zCTQZSbBbkaoPecQ6buASN8FqD3nEOQ6Ey/7STiZj8fe5EXcbV4jwG2mAgz8nKfh5zwNlct0/F1noHKZjp/zNHydpirPeztMxst+Et4Ok/FxnKK87uU4GXe7idhbjMdBLnGytxiPrcVL2FmOx97qZRxsX8XWbgI29q9hY/8a1nYTsLaTxNVW1i9jaTUeU7MXMLcY1UCYW4zD1OwFTE2ex8T0eYwtXmSBpTTmmUtlTLOMn8XI5B/MVkzfHh3/qhbiUSF1JeNm//2/3WeC8QtjPuO/E3H/UoemHfLzcm36URBim6x1kK6B0CRv/GNc8Q53ICYzhJzSVMqX5lG5rIC8snR0xckUVGjQFiURkxpManY0C1cUUbO2nLyydFKzo9EVJ6MrTiZBE0FMipoUbTzawlRq1lSxeFU5+up8ypcWoC1KIaswEW1RElmF8fKcux8hasksjGHlhnIOHd/LiXNH2L13B29ve5OaNxaSXZhBXqEGYQQabTJFpTm8sXoZ77y7iR0fvscH29/h3PnTXGw6T4PqMg2qy9I8sFueL6zl+WQ9HPlqLw2qZsWl2tDOVdSjrBUKsHhaTlyo5STFNpmN0EhAIjMnny+/3Mfh/fu5cPoMrY0X6Lx+VekjbxBOjgz18/De7Z8xDfz0EH54wE/f3+PHB3elEqcfv+fh3RHujQwzONBD/0A3t+/eVNrPrt3ypvQ7VPIcbS99P2O7eTj52uMf5Se32W5FiHpmmE/FJ8KTyhXlHP7uEEZW03iSISWRZuE6HyHAxHE2000nMqrJaWEUaB4bc1/6r1xV5qjCHfFV2xMY5YKjtzEGD5OJM8fJ2+0Ycy4aOoRVy+fiDtlzaD/PPvshX375kM9MTIhKDUcV5Y2x01yE2I+Z6wLm2RohxFFiNOGEJgZg7jQfE/s5WDhKmq5kbTRJWVFo8hMJiVORkheLd4QrMyym4BLkQGSamhhNBCFxgUSmhLFy/TJ27fmQNzeuITohElWAD2vXvcFHH+1g+cqlZBdo2fnFDiIS1HgGuJGen8Lyt5by1rY1LFlbRfmKEjKKUkgpSCA40R/PMFf8Y33wCnfDK9yNWG0k3hHu+Mf6EJmhRjiDb4QHvhGeOKnsCIkLxM7TGiEeIp4CU9sFlC0u4XTDCW7dH6S/T8o+//T9PQZ6OhUjs0sN5xjq61Yy6V98uouPPniPU8e+4WpzI4O9Xdy5OciN69e4drmFa5db6Gpvo7ujXWEZDKDBACJ6O29w4/o1Wluaqa89y5kTx7l4oZ7mpkYaLzZw9swpztWd5crlZq5eaaGh/hxNly7SdOki5+rO0nixgY7269TVnuHsmVOcPXmC5gvnuTXQy2BPJ7cGehUB9VBfPxfP1zM8OAQ/weXmK5yrPU9d3XkqKxdSWFhMeHgkC4xNiY1LwNzCCqGD/IIiNJlaioqKEAdBrVbz/vvv8/VX+/n2myMc/+Yw69esYuumt9j3xW42vLmaHdveob72NEe+3s+KpdVseHM13xz6iksN52i6cF4xbRvLRBiE0gbGwMA8GIDXWPDwS0DCACYMzILh/u3hIW4PDylsxKMA4lEQYSinMnSGMnSDMjhgjwURY8ulBnu7+BWZCCFPKpvki3jHr/g5owzCoyDiscce469//SsNqssK23A+qONnIOOC3yV+85vfoBeCZuevEULSSLQZr0b8RnDNfCM3jErpNCrmmvlGWhy/lFyffRq4av2+JJJeKWeLKqUJ38bDDc9QFddN1jLLbDZuvq6Y25hiYW2CtY2ZPDluU/YxmjmF0tJcvtj9IdWV+SREBqBNiSQzIRRNbBCJIR4ykAglMyaI9MhANNHB5CRFUZgeT3ZyPHlpSZRoM6guzmflonKW4brKEQAAIABJREFUV+kpy9MixFEpwI2UKXJ7iY3QZSSRk5lCRnIs4hQUajUUZmZQmq1lcUkRQzzJxmU1bFm1kiWlxVQV5vMc7VL2xuCHMAnpmDVK7+nOLnK1WRTl5aIvKqSytIgqfTGiDymrdE/KslXk51KWm40+R4cQeqpydZTnatFnZ1CgTUH0SRk60QqpmmgSU8MQT0BScoiid8hODUMIPRlRKjJi/KVFdpIU4GsSgshMDJYWjx3ywvw7SIj1Q7hDbJQ3WrldqvBmtPxoDaNdUcyRxNSVSOyJtwS+xFPIoHhIes4eFpjORNTIi+wT8vspQGKrvJi1EuhphdpPKlsK97NBiFqJAfmdYdtWRjNr++XFrx4hGvF2WcBunBGiFU2kNznxARQmh1CQFEiZRo0+I5Ti1CAFQBSlBFKli6SmMIHceF80EW4kBtqRGGhHRrgrOXE+5CeqyE/yJSPCEV2sK+nhDiSH2KCJdCI93AHRAhkRzqSFOUpD7YwQelJDnZT7hsxfutqexABL4lXmCLFGvjUs6KcYFTzqCbCfxiirsga12wJGy14Mo1o6xkKPr/0UApxnEOY1lyg/Y6JVJoR5zcXfaRpC6HE1fxk36wn42k+WAID9ZNxtXsPXfjKB7kaoHKfi7zqDINeZEpBwnIqv01QCnKcT5DELd5vXcLd5DQ/biQihV8CEt9MUxenay3kqXs5T8ZB1E3aWEpgwgAULa0nbYGnzCla2r2Jj/xr2DhNxcHwdW7sJ2MmPbWxfxcLyJUzNXpAAhNkLmFiOw1j2kZhvIQXwc0z/i1mmzzPb7AVmm41jttk4Zpn/6+1ff2m8Mn+sz4Mhc/sok/DofgazuUfBxCZGGYb/HfMgvZ+xs5QltfScixDH8I10QhXtQkCsG/G6UOKzwtEWJVGySId+cQ6l1dkUVGhIz40lOiWIkBhvEjRhpOXEoMmPp2SRjupVJWiLkvANdSU5K4a07Hjyy7LQV+ezaIWegooslq9biH5xHtqiJPLK0knMVBMY6YZ3iC0r3irjs6/f4+vjH/PuRxvZsn09+aWZhEb5kZgeTXl1EdVL9RQUZ1Gsz6W8qoglS6t4591N7Nv/OadOf8eNzmtcammgQdXMydrjUrBtjsQmjJfng1h4/523ueh9/p+ZiN2jJUzng7sV80qRKI8d0ryqmHTugUU1K6g/18DFujounDlF07laGs/X0nOjTSlZMtRNjwz1c/fWEA/v3ebhvds8uHOLOzcHFXGmIRP64PZNbg8PSIHEcB/3H9zm5t1hbj24yfp332L8tPEIa2hhPOIFmDx3IlPmvc4cSyMsnE0ZLZvpY6rJJDzVbrz/8XsUl4OUGOmSxxAmjrOZYz0NM+e5TJzzkjzPHWS09bWeibPHPXLu6RHiIE5+VjirrBFiJWZOc5Cy8Ufl263yHFPNc688y9/HP8MzLz3NMy89zX88/xT/eO1Znhn/N5579RlsXC35fO9nLKypwi/cm8BYPyw9TOXvIp3H7sFOxGujMHdZwIuTnmXagokIcQxrF2MCIjwJjPQipzSdoBhfPEIc8Y/1wkPtgpnrArzUbmj1GWQUpJJRkMqiFZVU1pRRtrCUrFwNsfFR6MuLWbduLctXLiU5I5Hlby4lKimcOWZGaEs06EozWbxmIavfXk7Z8mLitdGkFCQQq43EP9aHsNRgIjPURGeGk6lPIzoznNDkQFQx3gTG+pJRlExcVhRCgG+YF75hXuSUaUnSxSOmQUF5LlduNNPe08rQYK8SKLa2XKLnRhv3b9+kt7Od28MDXGo4R8e1K9SdPkHd6RNcu9xEd8d17t4a4vu7I9weHqK7o50b168pGfSOa610XGulv7uLrvY2xS26q72N61cuc6XpEvW1ZyUQ0NSogIQTx7+j9uxprrVeoauzg47263x1YB+tVy9z9UoL58/V0t11g4b6c5w6eZzVb6yk49oVzp0+QWtzI/z4PUN9vbS2NNPf3UPjhYv09/Yx0NdP+/UOWlqu8M4772Fv74ixsSkODk7Y2Noze848RCS88uprRERGU714KRUVFTg7O7Nx40Z27drFZ7s/4fChr9m/5zOWLqpkz+6P2bl9Gzu3b2P7e1s5f/YUhw7sZfNbb3Lgy885c+I76k6f4MK5szRdOE9ryyVuXL+qdF0a1Sz0KMfNUJI0lm34pXKmsSVKI0ODyrg9PMSdm8PcuTmsAIlf2m5sSdMtmcm8NdinlC4Z5oax5na/BCR+ZRAhRieBNXJ2N/LXYSR+85vf/CKIePzxx3nqqackIzkhtXGtD2xT/CGEENIkLgOIZuevaXH4gscff5xr5hv54x//yGX7TxUQ0ex8gMv2n0qlUT4NXHL/TmEixg5hLmWirFxtWWBjTIP/VeaZzeKidx0TXh8nB42VCFGLg70V4neQn5/J++9upKa6mOKcVMoLMijKimdRYQaFaZEI0SXV/0cHkhWnJjc5imJNIhU56eiS4shPT6Y8V0tNWTHLq/QsKsmXypnGy1kt0SVPkkfJTI1X/CO06YmU5uoo0mVSlKWhRJfFwsJ8VlSWs37JYjYuq2FRUQGl2VqKsjRSVukeNDsf4HxwN01u39DsfIAml0MkshJxD3QZqeRkplOcl01FSSGVRfk8yRALiwqkhfUUlOfrqCzMYVFJPhXZWeizMxCihUJdqlQfu1UGZnMlPwnRLgGLtORQcjNjKMqSnL5zktVkxgVKmoTx0nFNjVGREqsiIshZAnhzZQAwCWIivRBiE1pNlPT8c/ICvQNJA/EYkqixHkXQKJ4GLx976fitkQP+g/I+O8DWwRQhHspA46FcwvRQ/p/1cu14O8IbEsI9EMYQE+CABBqQzOYeM4CIPfLCaGjr1yIv0o0YWKu0cDeyYrzJS/CnMFECC8WpQehivMiMdCc71puStGCqdJFU58agi/EiOdiBsUFivL8NKSGOpIY6kRHhTFa0Cymho5qFSG+Tn207GhS2MLqwG4LQRjThzqSrHUkOskU8BzE+ZsT5ScxDYoC1fO7pifBYQIjzbIIcjZTPCXSczc8DVAlExPpbIsQawrzmEek7Ch78HKbgZvEKzqYv4WQyDpXjVAJdZhDmMQe15xwCHKfhZTMRP7vJBLsZEeA4jSDXmYS4yuVQjtNQOU4l2GUmoR6z8XaYrLARnnav42U/SWIkXKfj7z4TH9fp+LnPxN9zFioPIzxdpuJs9xpC6LGSW7MuMH1eGULoMbcaj7XdBOwcX8fJdSqOLlOwc3wda7sJWFi/jLnVeAVwmNu8jKnNeEysX8LYahzzLF9ijvmLzDZ7ASOTfzDHcvwvHB9pTJzzf+ri9Gg5U/X/Yftd/HLb1l8CEmPBw1Z537GvrcHKdy5SkNiFsfMMTF2NEE+BV5g9YSm+ZBTHkl+Vib4mj+o1epauq2DR6lKKqnVkFCYQlxmGKtKdkHhfIlODiEoLJizJn+A4H4JivVHH+VKyKEe6fn4HFUukOSYzLxExAhVL8sguSkZbkEiKNpzqlYVsfn8l353dy56D77PqrXISMiLJzE8mIzuBmKRQ0rRxlFTmsHBxCStXV/PmWyt5Z9tGPtr5HqdOf0PjpfNcbW3iamsTh7/5StY7dI6WMr4wmtAwuFRf9K6TGAiDqDqkV5pLNBKQUPRZQTLrUCPPPVvluWYNuKmCWbthMxcbLtDa1MT1pkZ621rp7+pQurcYapmH+rq5PTzAvZFhBUT8cP8OD+/dVsDGjw/uwg8PeHh3hLu3hrjofV5hRUbu3xotsdJL65kwB2EEDt62CNGHjYs5vmFeY4w27zF5wSSEaGH/4X04OBjmtKPyvFYvtyE9xQyLiYy2AzYkTSoRol5+v5XyumUAu5WMgoqjGJISL019kWdf+QdPv/Rf/PUfT/Pnvz/FE//5F3n8mSf+88/86e9P8vT4p7F0smTdpnUc/uYw6zavIyQ2CPcgVyzcTElkJaYu8+W5ewceahfitVFYuZsixB7YJTB1mIsqwpMETQQBEZ4UVGShK03HS+1MRHow2vIMZllPZ9zUf+DoZ0twbAAliwupWbOYVW8tZ/eXn3Dg8D4+2PEea9e9wZtvrqF6SRW5Rdnkl+WQnpPCq1PHE5kYRnh8MCk5iazatJzFb1YRlxVFUk4cidmxBCf6E5ocSGhyIFGaMFQx3ognwTPMFZ9IDyJSQ8ir0pJRlIKDrw2h8UGk56cgvKGgKpfQmCCyi7M4cvIg1zov09HeqpSuNNbX0d56mXsjw0qmvOPaFW4N9tHX1cGtwT7ujQwr9fxSaVM/3R3tdHe0K0FqV3sb7a1XlRp/gyaiq72Na5dbuNRQT93pU5w7c1opWTp18jjHvvtGARE93Z10d93gm6OHudR4ga7ODoaHBrjWeoXF1Qsp05dQWlLE6ePHqD11ksb684wMDdLf3cWZE8epO1tLS1MzV1qu0tjYxMDAEMeOnUDlF8SrEyYxdZoRMbGJJKVpcHBxZ8qMWTz19LPkFxSRpc2mpLSMkNAwNm3axCefSC1gP/1kF59/9ilvrl3N3i+/YN2ba3hn8wY2v/Um3xz6iv17PmPHtncUt+pvD3/NuTMnFa2JwXRuLJAYyz48yjCMHY+ChbHjzs1h7t66KbVtlgHEWEbi0TEWRIwM9SsgwgAaDCDil9rGGtjOnhtt/MogYmx/5zUYuiP8T4KIxx57jGbnrxWgIIQYrT8N6pAmzdB+6gOucdG7jh4haLXYImkhTNbSarGFK7Y76TQqZuDlYNghaDNezTWzt7hs9zFNbt9Ita4Gilo9KIEUz9M4+rniHuSJk58T0+dNwdHTDgdnK/7x4tNS+cxuOcA0B1s7C9w9HBBDkKNLZOmiIqr12RRmxrF5VRWrq/IoTIskKdQbTXQgpVlJVOVlyJ0o7pGTkkBeWhL67Eyqi/OpLi2gWJeBJiEaIZA6hIgWhOij0fM02Zpk8rRp5GSmkJOZQnF2FsXZWehzdFTk51JdXIjYAUuLi1hcWMDCwnxKs7WU6LKUTkqNHieVDlQXfC9Kna9q5EWvT3JUzdakIbokR+qqkjwWFudRUZCN2AH63CyqinJZUprPogIdFXlZlOdmUpSdhoiFRiZIgGwXOLMbYQzjaSE5IQiRCLrUCLIS1T8LWlKifaTFuxISo3wwlBFFqz3lxahFDtaPIsQQcVEBiD646NMgLeJDUncosVsGFutlxqFSzhiKrdJCKhqlACFRWiRdPWyl7ZzlxdRQBvWkvIg6y2BlGqREeCHcIS7IibggJ8RzEOFjL33XCQawJ+khHK2mYxDQGTL14T7WJAY7khHuTmFiIBWaCMo0anLjfUkJcSQx0I40tTPZsd7kJfiRl+BHdqy3JKIOtCMhwBYh1pMS4khSkD1CrCE52AFdrAfZsd4IoSdOZS1fvwdxMZ5IqKux9HvG87PjHeIsaRkSA2wRQo8m3Jm0UAcSA6xJ8LciLdQBbZQb6WpHGUjoifIywRDIql3njnm/3Yy6e+sZ20Y03Hs+4d7zCXGXRNdOJlKm0t3yVfwcphDpPZ9gl5mo7KcQ6DSdYJeZBDhOw9d2Et7WEwlxNSLE1Yhgl5kEOUsgwrBdqNssSWvhPtr61aCL8HefSZDXbDwcJ+PhOBkv56n4uE7Hy3Uarg6vY2c5HjPj/5KYBblcyeD5YGb5kgISLG1ewczyJRaYPs98s+cxMX8Rc5uXsbJ9FSv7CZjZvqwACGOrccy3Gs9ci3HMkgHJdON/MMPE0K3pn8uTHj1e/3dj0y889yjw2PTI/YdjHv/vPrdGug6eAglcdGHnZ4KdnwmGXvaxWcHoypNYvLaUxWvLWPhGCaVLc8mtyCC9IJ74rHAiU4NQJ6rwDXdFmIMq0h1VpDtBsd7klKdL19sL8OneDxTGUTwHCelqhD2kZEWiyY1DV5hEUWUGu/ZsYduudazeuJCckgTC4jzx8HdEpfYgtziD1W8tZeM7q6l5o5KFi0vYsXMrH+/ezqGj+7huuo7L9p/RcKGWy/afUlt3kvrANinQLpICbPGUfJ0YtA06EF3SHHM+qFOa0x7KpU7VjLIQ9kggIlaeP3bJSYrdSOWdayAyKZ39B49wvfUaXW2t9He0cau3C76/x82BXsUAamSon+9lYDDY28X1K820t16ms61V6Vc/1NfNnZuDPLhzix/v3+H7O7eURiE//HifO/du8QPf8+neT6REjA5mmM6QwMQ26bt6B7kRnRbBaLe8IYToQhXpz7FT3/GsDfL13CjPY6cQYj/Pvf6UfE4YutSNZR32MGpSaDi39svn3RpGWwwf45lXn+avL/yN//XMf/CHv/2Nx//yZx578k/8278/yR/+9u/8r2f+gz89+xSWLras3biOg0cOsuGdjbgHefDClOd5gVb5/dYgxG5mWk5lAo1MNX0dE+d5RGeEkVmSipWrCS9OksC6Z7Az6bnxeAQ4kJgZydI3q0jKicY3yh3RBfMdZvPStOeZNG8Cpg4L8A3zIjgqgMKKPN7dvpX1m99k1erlLKlZxLJlS8nJ07LpnQ28sWEF67euJVEThyYvjdJFRSRq41j+1lIKF+YQnhJCZJqa2MxIhDtoyzNIL05GW55Bcn484WkhBCWoCEsNRp0UiE+4O6oob+K10RRU5aIrzcQv3JvSJUXEp8ewbO0SGi6f49S5Y1xuaVSCx9aWSz/LmN8a7OP+7ZvcuTlIx7UryjlmOM+kQLiX/u4uxcDwzs3hnwmnh/p6uTdyi9vDQ/R1dXL9ymVqT53km0MHOX38GN8cPcypk8c5V3eWCw3nudzSROeNdnp7uujp7uTWzSFudLTR19vNDw8f0HTpIjptJpERYZSWFPH5Jx9z4/o1Dh3Yz45t73Hs6BE+3vUR29//gIsXL9LU1MIXX3zJRx/twsdXxe//8CeEaGTi61MJCY0gMjYBVVAoTz/3PA4u7mzavAVTMwsWGJsSERlNQUEB+/btY8cH21lWs4TNmzawZvUq1q9bS83SxdRUV7Fp/Vq+3reHQwf2sn/PZ3x35CAnvzuqsBGN9XXKcTVch4ayIYN2RGIFRoXPY4HDo4Bh7DA8p3i/3Bz+2X5j2YtHdRTS6FacsMf6Uhg0EmOF1Y/6SfwPMBEGZ17DwnTwV/usX9JE/Pa3v6XZ+QDnQnoVHcS50H5++9vfSpkjw/6/EVy2/5SLPg20Wmyhfe5iWi22cN10HW3Gq7huuo4bsyvonRhH+/xlXLH5UDabOy4tAEdBHJUWhrSSPGI0SZwL6SVBm0RQbBBhcSEkZEQTrPaRJtR7YGo2h9mzp0jB2SSYPmMiYj24u1qi08RRkJVAVqKaTW8spEafRU6ymuRwX7KTwqjISaM8O5W89Dh0yVHkpycrJU0VeTqJAg8CYQ+JESGIWKTFLqgDIfSUFeVQmKMhX5eueF/o87KpyM+V2AIZCCwpKmRRfh4LC/Mp0WVRostCXyg5Yxu6kFzwvSiBh2ly9mw35Galk61JJSc9hfG0UJyjQdhDZWEOwh5KdekIUU1ZjoaqAh2Li3KoyNcgdkNRdgriOcmV1YhTUjZKI7MClZAcH0JKXPBoByXDojNJDtifk7L+CVE+JET5IcQIqfEhCFGNcIbszHgJEBhLAX9ibChiPVLbXUNJk5z5k4TX+jEswSZpkbeXg5VJIEQ9NvYm0vc0mM0Z2h0+J70u7T9EbKi79FokpEV6oY3xIzsxkPRIP2nfJ5G3lYCEg+U0nG1moOgjXgAp49tIaqgLuihvSlKkzkvZsd5khLuSpnZGE+GGNtoTXYwX2mhPilIClTKngiR/StKCKUoJVMBFmtqZ3HhfCpICKUwOkn7z0+BmOgnxBAQ4/LO/Q4SHFT8PIoeUaz05xI7kEDvSw53IjHIdw3CM7Tz1zxntKF8LIrzNGBvEBrnMlo6h0jJUj6f1a/jYTSLQZQZqzzmEe84lyGk6KrvJBDhMJchpOoGO0/C3n0KAw1SifRYQ4TkXtdssQl2NCHU1Qu02izD32ajdZyvi7GDP2QS4zVSE1T7OU1G5zcBddrZ2sn5VcbgWQo+lyfPMm/2fmFuMw8zyJSxkMbWlzStYWL+siKXnGD/HzLlPI4SeGfOeZr7Z85jayEJqixeYbzFOYR7mmL/IPMuXmGf5ErPMx8ngYSWT54wVWf+f2IT/jnn477QUa35hm23/wmc8CjoM2WMDayW1PHZX2+IZbo8Qp/AItSUsxZeEbDURKf4IMUJUWiBhSX7wgiCIrcRnqYnJCCY4zgvXAGvcAm2ITg8ipzyV0VK/ISSGbmiURXxMuhYztNFExftSUJqCWAk1q4pZv3kxQjwkItab+JRAYpP8iU1T0+R6hOoVpbz30Qa+OLCTXZ9v490P1vPtif0cO3mQs+e+o23BCqWxRovDF3x37CD7vvpCCrLd5TnhCXkesJeuc6GDyoVVUlemkF6eog9RKyclimTviKAOaX9veZ+VMojYJs97tSA2QU5JGVfb2unu7KK7/Ro3e7oY6evm/sgww/09SqbYoHcwZIwNZla3hwcUUbWhFOXHB3f58f4dHt4dUb7j/Qe3uTkiJYcOHN2P2A0zTWYg1GBkOpP9WCPWQ4o2nrAENc4qV2aYGtHi8AUOfo4Ur4dVq35EAg7t8jkkiaWla98ACAznyw6E2MWL08cz3uhVXpn9Gq/OmcjE+ZOZYjodI+s5jGoIaxBiP3975Rn+8uJT/D//+b944u9/53d/e4bH/v2vPP7Xp/jjM8/wl+efZ76dNas3rOfgN0dYu2kdlm62vDL7NSbMfV357GcmPv3IuVujzFPuoY7kLswkKj0EI4vJTJn/CjYeJqQXxBMY40VgjBf6mjy0+lTcQhwwdzPG2sscG08LxG5IyIrFLcCZ0kVFVK+sYsfHH/DF/s84ePgA695aw6ZNG/j0s128uXENkXHhJGcksnLtcrIKMggI98PCwZhEbRzxmTGoE4JRRXnjFuREgi6GhavLKV6ST8GiHLIrM8nUpxGfHU1CTgxR6WpMHOcy3242idmxFFTlYsQpkrMTWLlxGUIPazat4tK1C3x3+gjtbVKnpcb6Oi6cO0t97WlOfneUxvo6hvt7FDH+YG8X398d4eG929y9NcSPD+7KjEQvI0ODShBr6DRkYCcMHYIMwWvHtVa+PSyJor85dJBj333D+XO1XL3SQkf7dbq7bjDQ38vN4UFu3RxieGiAu3dG6O/r4fq1q9zoaKO97Rpvb95IeloKB/bvpf58Hdvee4elS6p5e9NmNm7cyPbtH3Ly5Gk+/HAnZeWVxMUn8+xzLzBr9nzGT3gd8QKYW9vh6umDsbkVE6dMp7J6KYWl5QjxkN//4QlcXN0pLtGzdFkNubm55OXlsWJ5DRs3rEdfWkxqShKFuTre3rCOXTve59CBvZw69g3fHv6a08e/5eL5Ws6fPUXThfO0XW1RAvBHQcRgb4+iZzBoGR5lH8aCibEgYmRo8GcgwiCqfhREPNqZyQAkDMzDcH+PAhgMoNKgjzEwEGNBxP+gY/UORgVO9b/a5/wSiLjk/h2NXmf5/e9/LwEHOdPyqLBa/EZwzewt6gPbZD+IVbQ4fqkAieum6+icWUj3VA3dUzW0Wr6DO7sUVmMS9ZK42v8qkRnJeIT4KOyElas5s02nSwvpU1Lmaer0VxBDUoA5c+brCFErBZyGIFIPQoyQHh/M2qWlaBOCSYvyIzMu+P8l703Do6rStf/ta3dzuu12VkTAACEkECBAmKfMA5nnOanMlTmpVFKpjJWkMpEAAaLMAhpkVBFQUEFRUFFRkXkKY5hnCJPS3b/3w9p7JyDtOe/1P6f/H86HdaVSe2dXpWrttZ77eZ77vqksSKNSn4FZkshP01CSp6U8P4eC9BQK0lMwGwuYUVvZ6aqcpGSQt4pA2R7mzGqiqa6SqTUVzJnVxFS55aiuTAAEaYcYcxrqmTu1gakVZZgK9fizFlOJQWSjDsqZsoXycABpAhTmZVFckEepIU987y5QnJ8l2pS6Q01pAVWGPCr02ZgKcqg25lJXrKOqIItSXZoIDg7KIEh6gCS1q5rrogqwFSkY2CWJ/0vhLuxEtCBJZtKTgsnWhovMYC4U5CQi2UNBXooADy/IAEFpN3JAVFjCIZpWkf0LVr4HuZdfK3+Otoj/3xrV3XrCpBGd13uSzlaGLtyR5GgfpKcgU+NPfkoIUhJU6RKoKUhGlxyCNtKHzDg/FIKiwqMQQdLeLnKxC5GkVtIj3EkLdSUr0pPyrAhMOVFIY6AqL+ahUa2LVfkSppwoqnWx1BUmUG9IpCovhtKMMIrTOkeNPoHmiiwqsqNJCHAkzG2UeN1ucmBkK39mXbLTqaFdFZjMZMW4kR3rTlaMG1kxbl0ChWa5Teq8vB4ooEKWDJXmkhA0CaFWtUv+ufeha0f7jkATOJq4gFFEeg8jxN2WWJ8RxPuPIjl4HElBY4nxHk6ExxDi/UeRHeNMVrQT2rCJJAaOISFgNElBY4U/RfA4EgLHEONnT0ygABJR/vaEeg0lwG0gfm42+LsPJMR3GD5dVJo8Xaxwf6TFaOyEXkxy7NvZouRsyYTJFoyZ2Et2oW7GbvRLjJrYk8lu/XHytGaiSz9GTeyJ/cTeDB/fk+HjezJy0muMcez7CIh4XNvS/6uXw++Bh/rHnPc4Z+vfI1k3//Ya1mKuTPQZzkSf4SgVNjEXNuEf64okbUfqDuFJvkQk+xGsmUKwZgqRKf5IPSEw1gNJOkpogrdwiG8uRpJ2Ud9SjghMd2Gqz5fvlRNI0gMKjFokB3hjQR3SCfmnCWbPNWMsT0eSOjCWp9Myr4by6hzyitMwNRQx583pNDSbaH6jnhXvLeH99cv47setbN22iS1bP+SDdavYved7tn+1hc1bhNrf1GlmqmsreGPB6+Jef0asg1KzWHv3Rp5Eau/0iZAeINqUVog1ZrfmGvvDDon1RhF0WItISmwQIEQyi+eq6ho5e+4CRw+SvIHXAAAgAElEQVQf4cTRQ9y/cZV/3L/NTZn/oEi3KipMD5Gq//Er//z1njCTu3ZZVWO5fvkC/7x7m7/fvsWvd0QL0907N9mLLX/nV77YsRVnLwfxnnfCyMn2SLbwvSRhqi9BWgvRKTHQXWKylxPvrn+P7378jokeyJ0HyN+TIhu8Qp5brXSqDO2g1+B+9B5iSZ9hA3htaH96DLTg1UF9sLCzYrjTGAaNH8aQSfZIT4LVKFss7Kx4dVAfnuvTk2d6v8ZfuvfmTy8IMGE1wh5TfT1bt29j9Qfv4+w3hRcse/C33s9jaT+AwZOGIElm+o7o8zvzuYlRrnZ4R7mRV56uzvF+Q18lJN4H/2gPhk20YZLXaCJSAvEMd8ZyhIWskgQOPhN4d9MqyhtKkFqhsDyft1csZd6bc9jw0QesWrOc1ta3aHljJm8vW0JVnYn6abXMWfg6xVUGDBV6TPVlZBVoySpKJ9uYQVCsP3YTbfGP8aa0oYis4jTiMqMYP2U0YSlBaHKiyS5Lp7TBQEiCP+M9RhObEUmMNpJUXRIVU0tpfX8pOYZMiqsMzFncwoVrZ7hy+Tw/fvcN761azscfruPLzz5lw9p3+eqLzzjffpK/37/D/ds3uXHlolrhunHlIr/cuSVXtUSl4Zc7t1UAcfn8OVWm9OLZM1w4086VC+e5feM659tP88WWzaxds5qtmz/lpx93cujgfk6fOsHZM6c5f+4MVy5f5HbHTX795R7Xr13hWNsRTp44xtUrl2g7epiDB/bx5Refc7vjJrt//ok1q1eyauVyPv98C6tWrWLVqlV8//0PfPLpFqrNtZhr6qhvmEZcYgpr1q4Xe8uT0G/AQBJT0xkyfCRNzbMxmeuY4OAsjncXHImU1DS8vH3R6XS88847VJkqqa4yUVJcRIFeR35OJvNen8XrM6ez7r3V/PzDd3z52ad8/eXn/PT9DtW9WqnuKEPJ+CsgQgEDCoj4vZamR9uVuoKIriBEOf5o+1PXlibFNVvhUnWVe+3avqQ4WyvO1/+D6kyPjrmdPy34H3mNrqCg63N/+MMf+NOf/sRf//rXTr6CJLEv/Ij6O/4SpyYtQHpC4qjnRk46LObk5EUc9dzIE5LECadlPPnkk5glYVJ30mEpbe4fPMyBKEIl1AXHRxKSECEHfZeZ4DIanxA3wuP88PSZTFiEt7ywbsZniiMiSNyOtU0fEaA9KQdr0g5yUiPFZJbakaQH6LXRlOtSyEuNQZKOkpcay9TKIhpNpRgyteRrk6gs1NFUXc6M2koc2Ko6H4sNdg2ti+awbMl83pjZyMymWmZNq8NcamRmQy2NlRVis1gCkhYWTp9GbZGB6dWV1JeXUlNipNxYwCH/b0X7ki0UFuSSnZaMLiuVwrwMivKzMOoyMeSmY8hOw5CdijE3jdL8TLGBdoNSXRqmwixMhVmU5adRlptKpT6DamMOlcbsTrO3JwVo2IyLeOwvb7QL6WwdklaIeWWHrLK0F0naJIBFq7wZHxSgTLKWn3MQlRnpBRlkbZV5F9IJkfWz6KLUpKiSmORzJfl9uKC2O9mPGiQqW97yd2cpA0JbOQBQiNM9BYApz9PQYtZTX6TFkBpGkTaCvKRg9Klh5CYFExvqzMMZZKVV4IHcHiI+B53Gm5K0ECTpgQoYqvJiqNFrxHf+DFTrYtEn+j2k0FSZG61WLyqyIzFqQ8mJ9aahSEtDkZZqXQLVugS0oR7E+Uwm1EWuBvRE7hlWAsV6wlxHE+szXnzmUhNKcBvrM5bEwElkRXvIfAyzSux+ONhc0uVvxf+cGu6obuQi0GhFktqJ9R+pjhg/e9kzYjDh7oOJ9RlBYuAY4v1HEedrrwKLhIDRxPqMQOM3kqSgsSQFjVXP0/iNVNuZwrztCHQfpHIigjyEvKu3sxWeTv2Z4mylms95uVmrQMLFsS+uLlZMmChIy6PHvIKDY19c3K1xcrViokMf1URuxLhXsBv9kvr/jxj3CpJkxm5sD0ZOeo1xzlaMderPSIe+2E8WAc6IiX35fcDwW3BgM7b375z/r67xKGj4vWrHo+c+HlwMc7FCVCla5ft1hZBsVtpYwkGSDhKpDUCSwCvCiai0QFILhKN8RKo/oUk+4r60hbrXy6mcUYQkbSc+JxxDTTad7X67yDMmIUmXWfD2dLEmvAAFZVpWfrAQyQNyixLJMyYRk+xPnjEJY2UmtdONGKvyqGospnpqMbPnT2XekmZaFjSyL/wIR70+5bjLSk44vs17a5ex+bP1rNuwkt2aa5RXGORkByonQ/IWiQspXF4ztAIIKAksqV2sN1KrWBv2Rp0Wa1c0oj3SjCrnKm2Vx16hhrcn+hynz7Rz4ngbd29dp+PyBf5+r4O7MmhQqg2/3LnF3+/fEYpLl87zy51b4vzrV9RzOq5fUdVY7l2/Cv94wN6o0+zWXOMFLnPtxmVu/yJAhd2YwSSkxwmRCZnkHZsSQVCEbNZ5GVx83fjgo3XsObCHvFIdPaxfldes63SqLymtSp0JCIsRFvQc0peXBrzGc/1e5YX+vXihfy+e7duDZ/q8wnP9XqW7TR9etbXkZWsLnunzCi9bW2A9dhhDJo9m4LjRWI4YxRh3byZ4+lJR18CX33zDu+vXEayJobtNP16zs6bvCBsshls+dp7+3rw3SxKTfcfKe80SJKmJMa7DcPAZy3j3EYxzHyFUpjaDX6yXPKevE5YUxIr1y5gxv4lSsxFjZSEt82bRML2O1neW8vqcWTQ2NtD6zlLWrnuXBUvmsW7jWkpMRqbOqKeipoSqqRWU15ZQO70aXVkO3mGeuAU4o8mIQpMRRUhCACn5CQTG+xKVHoYkXSchL5aMohSk7jDG1Z6AWB8kC/AJn8LKDe+QqksiMUODrjiH1etXsPzdt9nxzTYunWtn764f2LThAxbOfZ38nExenzmd08eP8uvdDrUa8cudW/xy5xYd16906Zu/pGbHb169wvXLl9Rs97VLFzl2+BC/3r3DpXNnuXTuLPt+3sWP333LnNmzOLBnN+2nT9J29DCHDx1QuRDXrl7mdsdNfrl/l7t3OjjWdoSOWzc4dfI47adPAv/g0MH9bNn8CdnZ2dTU1LB8+XK++eYbtm79ks1bPmfe/IXMX7CINe9+wMdbtvL++o9YtupdouOT8Q4IUbk8oVFx+AWHk5SWRWxiKiJxKAN6a+hvZU2fvpaEhIYzY2YzdXV1xMbGUlFRQUlxEVXlJdSbK5nbMpN3V77Dpg0f8MlH69n2+WZ27fyW/bt/ou3QftX9WQnML51rl4nK5x6qRDw6urYpKc/dvXVTOM7f7uD+7Y6Hzuk6lMpEV4Bx69pV9Vrie7qoggdldDWoU44pfKvL58+ooOLfBCIeHTv+26/5eyDij3/8I+30fIgzoXg77I06zVEsOer1KdITktzW9CGnJs7juMtqTjos5oTTMo47L+8EEZMXcTDoJ/ZGnUbLXJGNV9Q4HBA8idAD2I0biqpa0R30RWlUVheQkhqBJB3Fy1MQVyeNH44kbRdZ83rE455ic5Wkhfi5jkWSTpAY5oleG43UDOmaUIRJWTvVxXnMmz6VKkM+kiUUZqQKQrV0gua6KkwGnarFfdJhKSvfWsji+S3MmGqmsdZEY62JmQ21SCBI1aZy6stKqC0xMqehnlnmambV1TDVVE5NiZGSQh2SWbT/7Is4jrQLCvMyKMhNR5+Thi4rlfzMFPIzk8hPT0SXliCDiHTK9RnCYVmXhqkwE1NhJmX5aZTnaakqyMRcnEu1MQepOxjykinSa2Wy8mUK8lNEUG4vfzY7RLAvqhO7OtuJtoPULsvDPkC0J00Qm/XBgO/Fpt5TlmVtlQP9TJFlkzYjvCxWiAyimiVslsGIVg6iZWlXSSvej5PLWAEsurSRSc/IgOcFsfnoM6IpyoxFcoDGkgwVRJRmRlOlS8SUG0+lPokKXQK61BDS4n1JjplCbKgzEb7jiA91Ii3ak4xoT7RhzqSHu6CPEyCiWBvcaSYnk6qrdbFU5kZTb0ikMDmAqjwhcZuf4EtRahCFyQGkhDgSNWUU+Qn+pIQ4Y9SGU5IeSXlWDNW6BDIivEjwdyIz0huNr4MIAlXOhrLRdnR53I4kmWW1pa1IT0JWtAdp4S5ytWKFzLdQzt/Lw6TJVhQQkRA0AU3AOCRpLgnB41D4VXEBgoQd6z+SKB+htBTuMYQ4X3uSgsaq1QjlsVJxSA2doDpkJwSMJsZ7OJGe4m9j/UcS6TdClXYNmTKEYM/BBHra4u8+UAUPfh6D8PMYhK/nIOER4ToATxcrvD0G4epihSSZcXayxNNjIFO8bHH3sFFVmxzdrNT2pfFOj2ZARTvQGEdLxjlbMUpWfZIkM9YjX1EfWw5/tPXif2ho+C+cV8+/rkwIkDHCzfqR53cIYrW0U74vhIRnSKI3Ean+hCX74h/rjnekM5ItXOYFEUxLu5CkDRTV5lBQnYmhJhvTdAOStJWG18uQpL0UlqeKudkNMvUxSJJ87/mDucmA5C9AhL40FUNFOkWmDHbHXcGenaTmxrE/9AD7wo+wN/IkM+fW0zirikVLZ9O6Yj51jWUsXTaHAyH7OBCyj3kLmqmfWiHuf2s5QSHJe0AwvLGgRQAGM2LtNQsQ8SQPkHY87AtxIHiPuI7Ch5grA4g1MhjZJNazqAQt6z76mLNnz3LzxjX45y/cvn6Rv9+7SccNkUW8efWSKu3Kg/vcv31TleFUjOXu3rr+kInUnRtX4df78I8HnB1Vx/7QA9y5fQM7dnHn/k2++m4bB0L2Ea4JUSVrJY28Xm4Xbad87cmN7++zacsmFixbQFRaNLtjL9F/lBVK1UlUoObSqcZk5tVhPek9oi89BvXhRSsLnrfszUsD+vCydV9etLLgRSsLXrbuy7N9e/K8ZW/+2rs7f3jpGbq98rx67jMWvbCb5EDzvAVs//ZbVrz3PpHJybzYvy9PW/TgNTtreg2xlBX1HgW/wgT0ZZvnf3euD3MYxKBx/REJDSFT6xPphqPPWEY42MqJlQ24BjviGuyIW5ATgXG+zFw4namv12GsLKTIVEBjcwNzFr7OytXv8NGm9SxfvowPP1zPug3v8/X323l33WpmzWmmZd4sCorzmTlvOkmZ8RgrC9HmJhMaH4RP+BS8w9yJTg0jpzQDgzmfrNI0EnVxSBuET0VRTT65ZRkk5sahLUji+d7PINnCex+vxlClJzFDQ90MMyvWLmP2vBlsWP8+Z04e49K5dtoO7WfD2nepKi/h7cULuSyT9pVs9b2OG2olQlEAU1qZ7t/u+E3m++bVK2ol4sKZdq5evMD+3T8zt2U2TfV1nDh6hLajh9m/b4/KiTh18jhXLl/k+rUrXLt6matXLnH+3BnOnjnNDzu/Y++enzly+CDr161l9aoVLFq0iJUrVzJ//nzeXtbKtu1fs279h2jiEykwFtPcMoc9B4/w5tvvIBVBeEw8EbEJWPS3QZJOMHaSE4Ps7MX+3U2OwaQH9O7bnz79rXmSB1gNsGHiJAfy9YXU19eTkZGBTqdDp8slJSGemspyVi9v5dONG9iw9l3eXfkOH3+4jp07vuLQvt0cP3KQs6eOq8BB8VlQQITSEtaV59AVRChck67g4HEg4lEg0RVE3Ou4pVYylOOiwtG5fihD+X6VFqfHKTT9GysR9f+G13g8sHjyySf5wx/+wO7YS/zpT39Sj50dWcPBwB/YF97GwcAfOO6yktPjZ3PRNoezo+o4M7qBo16fctTrUw75f8sh/29UEDFfEkZ1ahXCUgS5krVYWPdEnyMiMZJJbkp2tkXeBNfi4zsJD7fRlBdnExroxvnhZZyzr2T0GDvx98+IMcimF9Z9X0JV6OkGktROTnIE2UnhJEcFIHWD1NgQSvPTeWvObGaYTZTn55CvTUKfkUJduZHmuioRKI8BqQPmz57Gknmzmd5QjbnCyNSaCqbVVzGzoZaGynLebJnFsgXzmDutkabKCmoMhUgu8EZjA9OqK6ktLRaZxBbE5rcCMtOSMOqzKcxJJTctnuzUOHLT4tFlCAAhtUBRdjIleamU6rQU56ZQmpNCRX4qFfmplOQkYsiIozQ3iXK9llJdCpI1FOTEY8xPpcSQQXFRJp0mbR1kZSWSl5eKXp+uKoZIG8T7krSiJelJHrAXWwz6DNEe0Cq3FuQiNrHNIkMoHZQ37nsg7YC0tBjhebEJpF0y0boeUZ1ZKH/XmxHZw+0icPD1dxXBguIy20XJRMncl+mTaSjLoaZIy9TidJpKM2ko0lJvSKXOkEqDMY36knTMhhRKcmMpSA8nLy2YXG0QccEOpES5kxXvhSS1og1zJjXEkZxIVwoSfajIiqA8K4KCJH/yNN4UJgcICdYnISXEkdKMMKYak0XLk7RZ5UnkabyJ8R6DJDWTHuFOnsaX3DgfpJ5QlRdHiSwjW5kTT2FSKDFeE+WAqeMxROvtcsCgSNOKjF5SiAOdmcfrMudBcY+9Tqe0q3KOknUXAWpapOBepEc7yT8dSYtyIDViEokh4zpBha89iUFjSQ4ZT3LIeBICx6CROQ8KgTo+YDTxAaOFSpPXMJVgHeUznEi/EQ8Rq4M8bAn0FEMBEb7uA1UQ4eMxEC83a6a4DsDX0xYfT1u8PQbh42mLn9cQvL0G4+khJF1d3QbgPmUQHl62uHja4OxhjZP7ACY492XUxJ4MHvUykmRm+MTXGDHJAkkyYztKaV8SAMNyeHf6jxCAYsDoXo8EQv8GYCGZ6VRfWsLjW6B+a2w39KG2r+bO89Ygz4O5eEc6Eqn1IyrNH+9IR1yDxhGc4ElyfiSSdJQUfRSStILEvHC5Baqd5PxI9FVy+6O0g0JTKtJT8BQdiOSNHNjLLaRaXSSFFenkFCVSXJ0tKybtISDSHakJSsx5qjjGjDdqOez3FW0eH7L6/SUcDPierds/Yn/oAVFxbJUTBt3pXLct5KDfAxpn14u94aBcgYi9JPgGmmtIW1FfZ0/0OQEcFC6Enk6FJq38+3aQAEOpiQsXr3Ls2DF+uX8X/n6PW1fP88vta9y4KoiRt65d5u6t68L/4Z8P4MF97t66rvIfHty7zZ2b17h68ZzKn3hwt4O/377FnmgBKO7fvineJ3D/wW1+2vuD4P1tgCJTgcrf8PB1ggcScxe28MOunVx+8whpBWm88VYL2aVZjHUfI38P8topne9yfzfTfWgvug/txavD+/LKwL68aNmH5/u+xouWfXjRsg/PWvTib7168HTvV3nmtZ483/c1nnmtJ39+5SX6j7AjPEFD1dR6Fr39Flu3beP9DRuITE7m6V696GVrw2tDbHjRshev2PRGJCge8Ljq2nOWTyFJZl60eYbutgqYaP0X81/wvxz9xhCS6I1PlAuTfUYhSTt5od/fkKRW7CbbIkkdeEd4UNlUzuw3m4W867QqGqbXMX/xXGbOns7yla00NU2lurqS6c2NLHxzHkveWoSpqozCEj3l1aVk5qUTEOpHTHIkGm0MhgodecZMpoS44xvhRUpeIpqsaBVEjPMchdQCIQn+JOTEYKwtoHZ2Fd5hnkjdIE2fQnJuAinZiTS1NLBq3XK2ffs5P/34HUcO7GX3j9+rXgfvvLWYrZs/VttXuioz3eu4oXJrhGzwDTWYVQJgJXhV+u5Pth1VCdj7d/+MIV/HonlzOd9+mjcXLeC9d1ez7cutHDq4n+vXrvDg1/vcvHGNkyeOcab9FHdu3+LSxfMcazvC1SuXOH3qBN98vZ2d33/Lxx9/zIcbP6J12XIWLlnK+o2bWL56DeHRcVTWNrD0nZUkpWUywdEVqTs4enrLXQ5ifXixZ1+6v9ZfJCafAkm6x/Pde9Kjdx/++uwL9LTox4jR4xhqNxzPKd4YioppmNpEfX09JlM5SxctZN17q9m6+WM++2QjG9ev5dONG/ju621qFeLUsSOcbz+pyqM+LJcqSOmPyrMq43EgQQERCpBQHnc9ryugUM55tLohAN9VdSjVyo7rV1Rw0bUq8ej4N4EIs3zz/nvBxBNPPMH/+T//R21F+o//+A/1mMgA/cye6DOccFrGMdd3uWydzOnxs2nzWM8xt/cFedp3m+o2apYkjrm9z/6wQw+1Q4mF8oHYTOxFlsknZIpMYlb6uVvlz2AHjpOG8kazmboKPR6TRxEe4IniYGw3zIahQ/sxyt4aSdqO62TZvt4CpBOQGhMA3hKpccGkxgWTkRBBcZ6WhTOnMXdaAy0NNdSVFlGiy6K6uIC6ciMluiwkoKmmghYymdVYg6mkAHOFETt2MXf2NBqrRTXisw3r2LL+A1a+uZDFLbNoKCmmsayU6TKAqDQUUGrIR9oKOZmpZGWmos9LpyBPS156ApnJMWSlxKLLSKQwJ5nCrCT0GQliA8pOwpiTjCErEWNWPKW5SZTkJFKUqUGXEklRpobi3CSKshPQZ8ZRkKXBkJMkbnbVKfq87Gi6CUnahMGQRTgrkLSQlZUoNuVmsGMXLmzGn7UUFWSiz00VQOoy4npPCVAhWchBQJHYqHfHXhLn7JJBCXJWMFoGEEXye7CXs3Fy329wqJf43U5ug3KRAYSd/BoWUK5LQpoAFboEKnLiqMyLp64whRnl2UwtTmdaWRYNxjRM+QkqiMhJDSQ/I5T0OC9yE/0xpodQmhVOeaYYlZlhVGdHUJ0XQ21BPKacKErSQzFqg0XG/ykBenLjvJCk7SQFCXO31FAnitNCKEoNIjfOC22YK5lRnuTG+ZAT601+gj+FyUEUJAVTlhlNZa6G8sxYcmP9EUBhJ4o8bWdw0Co+y+7I8/2e/DwoyizxgRNJDnUkPcqN9CiFK6EElgoHpBURrO5EkuaSHuVCVpyrfC9dRpfkiS7Jk2yNK6kRk0gIHkuUz3CifIYT62tPfNAY4gNGC76E6yACXWwIdbMlzHMIkVPsiPCyI8JzKGGeQwj3GEL4lKGdkq4ygPB3tcHXeQC+rtb4uw9U25m8XAbg5TKAKa5ieDj3x8O5P96uNvi4DcTXfRDe7gPxcrPB09UaT1dr3N2scXayxMNzIN5dZF5dPG1wnTIQJ89Hs/VmrIcLUGHzn5jC/feNFhQJXqVi8K/PVfgrXZ9TAOBcHh+AnUf1xpFfz8F35CPf9WZEpneD/HgTOlMq2aWJ8t8Jtb+wZG/ZwG4XkrRXHH9SJFmkrajzROre5V6XdqKnidjUQKK1gUjShs71ewcUVmQ+1J66P+wQR7y3sPHTNUKFLngPh/y/YcWqReyNPElNXamoRCq8M1s5+DeJ9WC35hpSrkyePghx2alibTnfaSy3O/aS4KjZyuuLBpGs0CCSHhsQiYxm8A+LY8nbK7h3/++0tbXxy53b3Lh6geuXznD35mUunT/NzauXVDlXFUT88wH//PWeWoFQCNb3b99UfSPu3rzGrUsX+EfHLW5fuaSazF25eoHrty6zJ/oMXgHujHceQ25RFvFpsQSGeyOtgfiNsP/gPqbOqmPYpMEExvlS1lCCJjtOBhGXEYmCTXS2NG2nx7A+PD/oVZ61eZWXbC14aUAfnuvTm2ctevF839d4oZ8Fz7zWk7/16sHfevXAwXsK2UWFNM2exfpNG/ls25es/mAtNdMaiUlNZqybCz0HWfFCv948a/EKFkOtsbQfKL++Mi+VdeZfAQQxXrB+GgUUW42xQKmAWo542D3ewXc0jn5j6MY9fGM8GO02rPO+6AZuQU6k5CVSUltERV0p5qZKZs+dyaK3FjC9uZE3lyxg5swZGI0GDEY9ZRXFzH69mboGM6WVxcxfPJfcgmyydBlkFaSTY8ikpLoIXXEWQbH+hCUEY6jSU/+6mbjMKNKNKSTla3AJciAsKZCwpEDSCpPRFiSRV5pNiCaQApOOiqmlaHOTmRLoTkp2Iu9/uJpjbYf4+Yfv2Lr5Y/b8tJND+3bz3dfb2LXzW/bu+oFzp09w8exprl06r8oG3799UwUUSma7K4lX6cvvyou4feM6l86d5cCe3bwxaybff/M159tPs6z1LdavW8uWzZ+w7cut7P75J86eOc3FC+c4eeIYe3bvov30SU6dPM7FC+e4cvkihw7uZ+f33/Lll1v5dMtmFi9dwqr33ue9devVn8npWSRqM8jM0/NM9x6drYfSXvmn4nl1mZd7WyJZQre/Pis/14EkPaBH7z6MHj+JYSPHMMB6IJMdnNDEJ1JWbmLGjBksXryY7779hp07vuKLLZ+onhGfbtzAT9/v4ODenznZdpj2E21cOHNKJS139V9QiOePk2ntCtAeBxL+FZh4HIhQQJ7Cn1BARVcn+0eBxOOGAi5uXbvMvwlEKKPp3/hanUDiiSee4OmnnwaTRD1F6rF7dJMN41ZzyTaLq5YRnBndIEjVnhtV0HDI/1sOBO9hf9ghDgb+IPrz19JZgZC2szvuCkPs7cTmYSeOefs6ywtWM52mewtRerxzkiNwGGVLJ/F8L0PtrOnT50XshvTFw2WMvJme7zREsxTIOVcbQ36GhszkKAzZyTSaSpldb2ZxSzPzZzTSYCqhvqKYBlMJ0lEBIGbUV/HGjAaaG6qpKjPQYC7njZmNvDGzER5ImIoKWDirmRk11TRVVvDWnNeZWV2FubCAKkMBZfl5FOdmY9CJoc/LRJeXSWF+JrrsZHLT4shOjUGXEU9RTgrFeVokS9Cna9BpY5GKoCQnkeLsBEpyEinXpVCam4AxK47C9GjKdUlUFKZSmp+EMScRY14SxrwUQYpWHFyt5R5iJahXSIitcuBfJDbeIuopLtZhliS4J1FjKkbLXDzYhDUHKaJeVCA8EFUIExTqtUxgu6qGYsEJEYTUoxrcCUWndvFdtCD6n+0hPNJPgIZoOZjoLgcWstmdNjaQsrxEqvSplGTHUp4dS2Wuhqq8eCTpKNNKM+HKs9QXaSnP02AqiKc4J4p8bTDFOVGU5kZSroumpjCepjItsyszmFmRRpMhgdq8aOYoFTUAACAASURBVGry45helsb0sjSmGpOpNyRSkh6q8hFKM8IoSPJHku4hWSC3FrWSEzsFfaIf2TGe6BP9yIh0I0/jTbUuFlNOFIaUYPSJAZSkh1OeFYMhJZSsaMVkrgVJukegw3DCPUfJAcIKeQF+NEBVgtJOhaVO8KFksTvolIM8gaoF31O53laRVfaGvEQPMmOdSQwZJ3wgvIXrdJjnEKL87Yn1HynAgNMAvB37E+kt3KqjfIYT6jWUYLdB+LlY4+80AD8Xa/xcrAl0H6R6Rfi5WOPt2B8vp/74uAxQHasVMOHpIoaHs3jOy9EKb6cBeDsNYIpDfzwnW+LuYMkUV2u8PQbh5tQfTw9hPKfIvTq5WuHmORA3r0FMch/4m2BmgH13Bj5UceisQFiN6vmb8387Hq1QKPyT/1eA8eBfPK9UInb9i+OdrzXa3VZ+vEFeAxfKx1vkOdEqH1siz4EV8rrYKo9NctviWrLKEpGkHZiaC2Xu1A4xN6Qd8nqs+Kpcl+fiEnGtF8DFfxz+se4is54LxbU69kaepHle7UPS37vjrqitRg3TyuVWpzYWLZ6F1EGnyIKdfK+/gKhMhNPpb9MigwktcFD2I9qB6la9N+q0AN2WiAqG4g2xAlGVWAuSGbTMFX+z7zA3bnZw86Ywjztzqo1LZ09w9cJpzrUfF1UFGRgowYAS7HU1mbt94+pDVYkblwVX49cb17l/Q3wG59tPcvJUG20nDrH1q88oKMkjKj6MmMQIAsN9xRppgvUfrmXDxveJSAhQuVreER6oVSDpoPju5O+h76iBvDbSmu5D+vL0gB78tX93nrXqxfOWvXmud0+e692TIWNH4x8RRq6hkMWtb7N12zY++/IL3liwgKyCfKYEBdDL2ornevfk+dd68VzvHjzd80X6DOnPwNFDsBw2oMv8bMVyeB86kxT/lfkuV0LtlLnVeayHzXPqte0mW9NZHT+IW4gDI5yGysc3Md5jND7hU9DmJ6MrzqFqagVvr1jKm28vZM68Fma1zGDx4kXU1FRTWV3OgkVzqa4xsWLVMuYteIPmWdOYPruJ8upSKmsrMFYUkJyVQHJWAvkl2WTqU0nM1pBblol5ponihkLBX5lsyzj3kbgHOxGTHkF0WjiSJbgFOBOVEk54YgjFVQa0ucmkZCdSTxFtRw9ysu0we3f9wL6ff2Tnjq/Y9vlmDu/fw4Uzpzhz8hhnTx3nwplTanvc/ds3uwDTa6oikGKUpjy+ePaM6oNwvv00Vy9e4PiRw3z39VecO32KE0eP8NbSxWz8aANff7WNb77ezg87v+NY2xHOnW1X1ZqOHzvKhfNnuXH9Kj/v+pHPP9vMls2fMH/+XMoqygmPjiEyNo6i0jLefPsdPvjoY7z8g8Re4iLu0d5WNvLacI9+tsNQAIRYMx7Qs58Nr1hYdbrGS2BpM5i4xBSsBg5m+KixRGsSiYqOJTwiisoqs2pC99UXn7Fj+xd8/OE63lu1nE8+Ws+und9y7PAB2k+0qZ+f4g2htIhdvShamW5du6oCgkdbkhQA8K/ARNe2pl/u3P4NR+JxLVEPV44eBg9dQYJS3VRAhnJcaXn6N4OI//9Gt27d+Mtf/sKf//xndYNoJheKJPZGnuSsfTXXLQJoHzONo1M+Fj4QHutVZ2p2SKrG977wNogWv0tFMNBuCP0HWjFslAARfoGeQpViBYSEetApbdt1odpAXJA7Pg6jkSQzsXFhVNWXU11bRmJyOBpNMFlpMUQEuYoJrgFNmAfxYV4oJGtDThJpCeHosxIxZqdTnp/DDLOJOU31TK8xMc1cQXNdFY1VZZxwWsZJh6XMaqxhVmONMGGqKqWx1oS5wkhP2jGXCgfpouxMGspLWbN0MYtmTEefkkxloXCzLtfrKC7Iw6jPxaDPoUCfg0GfRUGeVlQecpIpykulOE+LITtZbPILIT8tjqLsBMrykinLS6YiP5WqwnQqC1Ipy0vEmBVHRX4yZfpkCrNiyU+LoSg7AUNOEvkZGiRps9ikdskbc3fEYrADMrKTRfC/QbxWfEI0O7HHWCR8NMqK89Xe3WDWCM+JVhGMWnBCgBMzSDtEK8QEtot+360yMFkrBwRxV8TmLpOxDwb+gDQXNEmhxGpCBCCJprM1IVoGHd2gIC1GBB7RYNYnM9WYRr0hFVNOHCKYvsyM8mxMuRosOEFdcSpVhkQMmeFU6DWU5kZSkR9DrSGB5ooM5tTkMLc6m5klKTTo45gqO1NPK9VSV5hAXWEClbnRVGRHUm9IpKU6h5mmTKp1sRSnhWBICVQX0JQQR9VDQgnmDSmBmPPjqC1IpEafgDk/nhp9AqUZUejiA0iPEERpyQU0fpPRBEzqsiA/nOlLDnVGkprF//8U8ma+lU4uxVo6Ww0WIsCDkhVvkknWTSSHTSQ92pFsjSs58W5I0i6SQser3hFi7CTK3x5NyFgi/UaoJnKhXkMJ87Yj3GeYWm1QXKlDvYbi72rzEKE6wG0gvs4D8Ha2wrtLBcLb1RpvV2u83MTwdrfBx80Gf5eB+Dnb4OtkjbeDFV6T++PtNABf90H4ew3By80GH09bPD0G4uDYlwkTezPRoQ+OLv1xdLNmrFN/VYVplEN/7B37Yzu2F9YjRUuT3STL3wQ7fR/Lj3icotLvjUdBxe+pLymA0ExnJUL5efCh6w1y6IMkbZeJ1cp5K2Sjxib5Ol0BRQsC5CjAZyFKv7q4ZisB8e7yXFEA5i65Mqj02W+nE4B2ec/dwNFvFF29ihx8xqpmkV0rEHuiz9E4y8Se6DPsiT4nV53b1LV//sIZIqEwARGYjKGzEqGV16YWAQj2hbeJtshWhHqfnOFXuBD7ww6JtUchUy+U14y1IhEi6UE6D2GxKSxpfZebt+5x6dIV4B/8ereD40f3cfrYQU61HeDiuVPcvnGVB/duc/vGVS6da+d8+0lVQlKR6fz1bgf3b9+k4/qVzizoxXMcDPyBjosX+OXmdcawA+keAkQcEwkX81QTyRnxopV1B0gHIVITzM4fvmP67DoiE/27qMdtFWuz2kK0ln4jB9BnpA19x9jSZ8wQegwbwNM2Fjxl1YtnrS14deAABo8ZxdTmGXz2xVaWr1lN/fRpxKUmM9pxMk91f4m/9ejO06++oo7nevfkpb4WdLe0oJ+dFdajbOQ5pai+KQmLNV3mlGJsJ+Zpd+u//O5872336D2mAJG5uIdOZqSzLb1tX0SSzEzwGsVYj5Hye9jJCIehSNJ1TI1llNUU07JwJu+tX8OSZW/y5pIFNDTWsnTpYpqbp7P07Td5q3Uxs19vpvWdpTRNb8BUVUZuQTYFxfnUNpoxlhuITAgjOSuB2Qum0zDTTFhCMC5+jjj5TSIowY/cikw0OdFEaUMJSwrEI8QFyQRRKeEUVuYjJUFitoasgnQke/AL8yZSE8pnWz7m9PGjnDp2hAN7dvHtV1+y5eOP2LXzW9XboOt86rh+RSVYiyx2p9SoYpSmtDJdPCvadU4fP8aBPbu5ceUyF860P2Q6N+eNFjZ+tIED+/fSfvokZ9pPcab9FKdPneDE8TZ2//wTmzZ+yM7vv+Xrr7bRMnsmM5unM+eNFnS6XLRpGcQlJjFs5CjcvbxpmtnCtFmvo6i1SdJOrO1GMHzCpE4FRdkcUTzuQJKu08d6COMc3Rk9wUHc197wfPeexCYkM8HBmbSsXPINxeTk6tAXGFj6Vivvvfcen36yiS8/+5QvP/uUzZs+ZPOmD/n6y8/Zu+sHFUQoJnNd3aAVICEM3649VE3oCiR+uXP7ofHoOcrf/XLnNr/evaOe09UzQgEbXduZFBDxOPDQlR/RFTg8aj73vwZESJLEn//8Z/72t7/RrVs3taTck3akFjg9fjbXLfxES9OE1zns9xV7Yi6wL/wIh/y/EZtJxPGHFZmOgvUQW0ZNGIckXWa4/VAmOYwX8qFxV4iO9qezCqH0Ev9WZSXAfSKZmUnUNlVRUWUkRRtFTk4ixoI0cY6FHJw9CQnh3uJaR6EgK4Hk2GCK8lIpzctCl5pImS6bmbVVvN5UR0tjLbMazBx3Xk5lsZ5jru8ytbqM5oZqaitLoEOiFDPH3N5nYctMFr0+i5ap9bze2MDSN1r44J1WVi1cwGGfL6guKqSmxEhNiZGK4kJKCnUUFeRSWJBLUUE2JfpMSvPTKc1Pp0SXhiEnCV16nLhhHUSmrSAjjpKcREpzE6jIT6aqUEt1gVZ2416DMSsOvTZSAIRMkeHPz9CobWKqapVtZ5uAtB04IQm53BMQzBqa0LNbc42Cwlyky1BRbqQb98Q5JjCbDEhaKC3IUGV2pRUCZEi7EI7c9TIY2CxnFzXya3rL2cd26OApsRA9A5qEMJFFXCsHErK0rCifHqQiP5Xa4kzMhWmY9clMK81EkjZTo0ukRpdIZa6GekOquD5QX6Kl1phCQXow5fkxVBviqS9NYVZ1JvMadCycqmdRfT4La/OYX5PLLFMms6uymWpMVknVppwoyrMiqNFraChKQqqHluoc1ZguO8aThICJxPtPQOM/Vg7CtstBwFYyolwwaoOp1sVSb0imoSgFU04MhpRgdPEBpIS4ylydFUjSdRHQPQVKZron7bSQSVqkOyLIk9tWFAlMWXkpJcxFXtBBks6TGu7c5Z7ZLi/wSxDBwF7UwPUFSI2Y9Jv7KSpwJImRE4kNGUOE/wgi/Efg52ZDgMcggqYMJsR7qOr/EBU4ktiQMQS4DVSHAiYC3Abi4zKAKY6W+LoPxMfNpnN4DMTXU3Aj/D1tCfEcSqjHEILdbAmUR4C7LYEeg/H3HKxWJNzdrHFw7MukyRY4OPbF0akfEx36PfT+RzqJwNt2bGcVYujEfr/5P38fDPx3DQUQNjHSc7D6WARnCrH691SclCpDE5K0BJ8Y587nO0BVbpKa5e9ZAQ9bxXOXlXOUwO+ezEva0OX9KS0r7ahyzCqg6iIhbI+YQ/Woqm0Nc6vV9bx+ZulD6/uB4J/ZF96mViFUFT57EVyonCcHGUwkCSAhmcX11X1irrinpV2d/Ii9UafFPVCESDgtEUknaYMcpO8Eaa5Yi9Jyi/jy65+4c/cBV65c4+6dDq5ePMfJYwdoP36Ic6eO0nHjMr/cuaVWFxSFla7kSKUyYaZUlXi9fvkCt65e4kDIPq62nxYtV9cRmedzp8R7mgC5hZk4eUxCOir+Py9fZ9IyEvj4c7EuewU7iu/mGeR7/TKSdBmr0QOwGmONxXBL+oy0wWqCHdaTR9J37DBeGmrD87ZWdB9qQ35pMRs2bmT5qlW4+frw1Esv8qdnn+GPzzxNt+ee5amXXuRv3V/m2Vd78OJrvXmlX196Ww/Aym4og8cMZ9KUSYhkjNK2pMxJBZhups/QF5Gkgwwa14v+9i/zivVfeLRa95zN011+f3Reb5BN8sw4B47nYXEJMz7R7vhEe+IUMInxHqMZ7zEaSdqFqbGM2unVvLVqMW+vWMo7q1tZ895KWt9ZyqZNH/HxxxvZsuVTVqx4h482ruPNxfOpra+medY0cvRZNEyvY8myN5k9dyYFZTrSdamYmypZ8PZcZsxpIr88lzGu9jj6TyQ+N4bUwkSitKEk5sYSGOdLSEIAcenR5BRnkluSRe3Mat5evYRSs5HopAi02Uk01JvZtfNbTrYdpu3QftoO7WfH9i/YtOED1q5ZydGD+zh76vhDhOCbVy9x//ZNfr3b8VB/vVKFuHPzhgoYTh1r48iB/Rw9eIBL585y+fw5bl69wsG9eziwZzd7du+i7ehhzp45zamTx9m/bw8/7PyOH3/4nt0//8TWz7ew7oP3+fGH71n3wfvU1lQzrWkq9XU1FBcXMXX6DOYtXkxKZia6oiIqaxvwDwnvVEWU4NX+Axjt4Cr/3o5ijCi+x3v07GeDxYDB2I93FOfYg9QTXuzRG7+gUPyCQpk6fSb5hmLemDOPpW+18unmz1i9ejVff7WNzZs+5IN3V7F2zUo2rH2XLR9/xI7tX/DzD9/RfqJNrUZcOteuEtKV+1ABXV0rCY8DEb/evaOCBKWq0BUQdD2n6zWU76OrCV3XdqZ/1aqkgIhH26+6+kb8rwERu+Ou8Oc//5kDIftk07VzajbosM8XnBtRwb1nBnB+WAmnJ8yR+QyS6v2gZJHQSEhHQU8TFpygT39Lho0ajoPTRLy83fCc4sTkySNxchqFJG0nOmKKvKgtJDbEhYezeY9mONbS2Rdsprwkk+S4ABFQH0RdpJMifSnVp6FLjyM5OojKojyaqsspzEynJC+HOdMaeWv+HBa9PovZjfXUV5ZQVWygzeND6kzF7MWWhqpSDvl/g9QOK99ayHGX1UyrqaLaaKCxskL4RVjC3GmNlOfnUKHXUWXUYy4ppKJIh1GXSUFuOgW56RTq0igtyKJMn0GZPoPiPC36zHhyUmXTMlkmLS81ioKMOAwyH8Kk12LSaynNTaIwPRpDRgxZ8UFqH7/kImf5ZFO4lLgQkbkbgwAarSLwf4HLajvAYb+viKaVzbhQZNQzFy11tZUicNgEFcV6NuNCVUketuxV5VzraoxI58GESWz8u+RA4ai8wWtkcOAgfkbFBrEv4jjxSREkpkSh0QSL9zVXDgxeQG2TkrqBuSiTOmMmFTkJlGREI0nbmVqcToMxnellWSqIyE8MQgqHprJ0pFzQawMpzY2k3phEc2Umc+vzmFuby+zyNGYUJzOrNJU3KjOZV5fHvAYdMyq0TC1OpLkig8bSVCp1MVTlx1KSGcb8xkKWzChhelkadQYNDYZ4avWxVOVGEuc7jrrCBEoyginPDqM6P5q0CCfSI50pSPalQjaoK88Mx6gNpig5mIzIKST6O4rF1hLZPb1L29IEec6qVQWZI/GUAG6b8CApzOWR++AyijeIuCeOIgLKDcQFjUcEkpuJCxqrbuJJ4ZPkc1CvI54zE+lrT4T/CII8hxDsNYQQLzuCvYYQ5DlEAAovO8J8h+HnOhBfV2t8nK0F4HC3JcBjEN5OA3Cf1AcfNwVEDJQJ1kKlyd9TgIQInxFEeA0jdIodoVPsCPMaRojnUALcbfF1scHdwRJPlwF4uAzA2ckSZydLXFytcHbpz0SHfoxxtGTw6J4MsO/O0AkWD30mA8f0ZujEfgyZ0JdhjqJVY4SzDQPHWfDbdeTxo/8Ypf3pPzOpe0wl4knEuiftoLO3/dG/W/OYayyhM6Drmjz5vfeggIhm1MqBNFd+bSWLXP/I6279/f9JJil357wI+BUZ5lx4e90i1SRUaT1S1vp9EcfZF36EA8F72K25JpT4wuUkwgSxpkkT5PVIKyc+moWwhjCQO8e+8CMqoXpP9BmhCChz7KQicb7UIq8VCg9iO0h7xfuN0+awJ/ocR9tO0XHrHndv3+HsqZOcPn6Ui+dOcf3KWX65e52//3Kbf/56j3/8cldVYeIfv6reELs117hx5SIT2A72EtIG4MF9ATpuXGW35ho3z4u2puuXzrMv/Ajtp48LELECahtMTHIZ10n41kD7/JtMWw6qyZ8kCO2TAychSQexHG1Jj6G9edm2F73tB9Bv7GAGOo5msPsErJ3G0nv0MFwig1m9YR2fbfuSjLw8Xunbh6deepG/vvwSf+3+Ak/3eInne/fguV6v8HzvHrxo0YPu/XrRo/9r9LLuS3+7gWJ92Yo8N5Wq1loenm+dLZP2TtYMHNOb7lZP8bjKXe/hr3T5/ehDx/oO68pRkue8A0hSM8MdbZnkM47YrEjSCpPxCnfnVavuJGZraJxdzzvvva0Sqxctns/by5awcuVyNmxYx4YN6/jyy62sXrOc1mVLVEfrd1a+xZJlb7L2w/f48JP1fPDR+9TNMJOcmURJdRE1TWZitTF4hbszzGEwI52G4RXuhle4O4m5cTj6TmSc+yjCE0MorTOSV5rN7Debmf/WHHZrrhGfFktlXRkzmxs5vH8Pe3f9wIcfvMfG9Wv5aN37fPbJRnbu+IqdO77iyIG9nD11nFPHjtB2aD+njx/lxpWLghtx6zp3b16j4+pVbqhBsWhnOt9+kt0//sDhQ/u4dukiJ9sOc+FMO/c6bnDkwH4O7v2ZIwf2c+pYm9r2dLLtqOA7fPE5X37xOe+uXsP6D9bx008/8eabb2IwGDAajcTExJGYlEK0Jp6s/HzSc3QsemsZemOpajrbuafI/AfV0BXxXHcZMJjAwcOLsLgEcewF6NnHkt79rAiPjsPBxZV8QzF5Oj0ff7KZefMXsmjRYlavXs3Gjzaw5eOP2L51C9s+38zG9WtZ995qtm/dwrHDBzh9/Cinjx9VFbC6gogbVy6qQf7/VxDx6907PLh39zcgQgEpCqD4bWXit8TqrmBCIYI/Ov7XVSL2hbfxxz/+Ud0klFalo16fcsGukL//8WmOu6xWvSQO+32lbgbKc0888UQnQfsJiRdeepHxE0aTnZ1EYKAbuXmJhAa74+E6ioggZ9ITg9DG+ZIU7kFiqCuxvpMIchpOwKTBRLiNJNx5OG4j+zNuWF+cJgzB12MMjuMHER7gSEOVDkOuBvdJQxk7tB+h3g5E+ruRHBVAZkI4qTFB6NM1lOgyqKsoo8JopMJoZHp9Pa2LF/L+quWseHsJi+e0MH9WM03mSqZWVTC7sZ7GahOl+jymmspZvngh82Y1YTLmU1msZ0Z9FVOry6ivKGZP9BlKdBnsiT5DZVEelUV5mApyKMtPp1SXRll+OmX6DAzZyeSmxlKan06VMZeCzETytHGkxoaobQKRge4U5SaTnRJFcW4K+nQNBRnx5KfFYcyKJzXKjwgfRyJ9nUgInUJKtD+ZCeHkamPI0wrAlKoJJVUTSkyEP+kpMeiyk9HEBBMdHUx6egLFRj2lJYXo8rPJzNKi1+swmcopLTFSaSrFVFZEqVFHaVEO+txk8nMSqSzLo6IsF21KBIaidLKyNWgSQsjKSyQpPZa45AjCYgIYMXYoE53HMmaSPWfGNHIgZB8R0SEkJEahiQ9C8kZUPLxl8OMCiSFT0CWFUZ2fQrMpn5mVeiSpg2pDGjOq82k2F1JbnE5FThw1BcnUFCRTpUugriiZGaYsGoqTKckMw5wfx+yqbN5sKmR+vY7Z5Wk0l6QwoziZacZ4FtbnwOXnWDrTwPypecyqzmRGdQbTqzJpMqXTUJZKkymdlpps5tTlMq0kkarsEMw5wTQVxVGUGkRNYSL1xiTKskIxpvlTrQuntiCKiuxgSlJ9qdaFU5LqhyHZj/xYL9JCXdFF+4pF2l8GER5ds8Rr5IV7OyJDrLQWzJUXdwVc7OxshQhWQKOZmCjFwE7OQFtCcqQLmpDJaEImkxTuJF/vIKnhjsQFjKZrJjouaCzRPqMEkPAZSYin6FcOnjKUIE87/N0G4es+mIApQ/B1H4yP20C8XQfh6WSFu4MVHo798XIRZGkf54H4OFvj7zaYIM8hhHgNJ8hzCH6utng7DcDfbRB+HrYEedsRHjCScN8RBHoMxs91oFqR8HUfhKfLAFwc+uEwuQ+OTv1wc7fG3XuI+p5tRoggxXLYy/yWAHpefTzS9bcciv9sWI9/7b94blcTwEdBwmVGTrHhYR7DUTqBwlbZZLG5y7WgsxphRgR4SpuS8pwi89s14FOOPS7p0kSnGth/Dor84lwEoPfuEvivharpRSKY39Dp47Bbcw2tLpK9Uac5EPyzWPtNcoXBHtG61BNVXrqIelX++aFKtQtCAvuZTmARkRDHvvAj7A89IADEXDlJsUSuZOTKiYdWmMB2ErWZfPb5Ni5fFDr8t69f4dLZ05xvP8nNq5e4c/s6t24KovQ/f72nEqmVfnUlU3zn5jXuddxQAcY/fvm/5L1nXFXXuvY9EnOenHOyk+xs042xF8TeFZUmXQUEBAXpvfe+aIteBEVBxdjQ2EPsGnuIJfbeULGjoKBi2s7ez//9MOZcoDG7POfs876/5/0wfovVxpqsNeYc93Xf93VdP/K///yTfM+vf+bHJ8/g5191qkyP796jpbEBYQu0CoKCvdtaNU3lcWrKMlmzfQM9zPrT01ifwZNG0sdkEJ+P6c0Zj2Y+GNyFP+p/SleD/nw2qi89xg+mr8ko+k0cg8l0eyqqF7P/yEHKF1fRbaA+b330AW991JG3PurIHz5+n7c/7cg7nd7n3c868n63j/m4Vyc+69eZLgO60mXA5+3Wkpa2lrYlfKb/IZ37f0Tn/h/Rqd8HfNznT3ym/z6f6b9P7xGfM8xEnyFGenw+4EPe6/ofvPv5m3zQ813+1PMd3ejY610+6v0en/TtyKd679NtcCc+H/Axn/TtyIe9/kinfh/QddCnfD7gY93rhhr3Z4jRAEZbDGegQT/8or34XK8TU6bbsHB5Jel5qVQtXcDqDV9SVJLPth2b2bp1M1u2bOLCxTOcOn2MY8cPs2fvTioq5xATF0mKJpGFiyrR5mRQMqeYTds38tXm9SxZsZjYpGgCwgOYOt0eA/PRTPd3wtnbkR4DP8fSwYxpXg7YuU7GxceJyJQwZvg560DE+u1rKF1YzMzAGSRnxLNj+yaOHall2eIF7Ny2kbOnjrJ10wb27d7Oodq9fH/oAKeOH+bS+VPcqLvIrRtXuHvrGg/v3+JJUwO/Pm3hacM9/tr6jB+bm3jS9IBffnxKU8Nd6q5e4OKFM9TfvMqVy+e5euU8Dx/c5Wb9VS5eOMODezc5d/IY9Zcu8PDuLZof3uf+zZtcOHOag7XfsXf3HsrL57F3z7ecOHmW6hVrGDbSgPc/+gwh6umtP4jBw0bTvbeerDx8BOZWU5RWR8lZlXtKPW1cnQadKMJ7nTrTuU9vOvXqiY2jA86eHvKa1gkmOzgwYsxYRo8xwNbeDv+AIMrLy1m7di2bNm1iVnEJCyrns2XzRmq+Ws/XNRuo+Wo9O7ZvZfOmr9n49Vdcv3aVG9fruFZ3hZv112lqfMCzpy06J+6W5jYievvWpJdBwl9+JHsbwAAAIABJREFU/om//vKz7jkVKKgA5MdnT3/DiVDldn/54TnPn7TQ0tRIc+NDXbVI5a00Nzbo2pba8x5eNqCT7tp3XjCd+78GRJyboZRi/87r3njjDT788EPOut5FKwR11t9wZ0wZj3vM4K8d/pN64xW6zFEVPnTiDmc8munQoQPOrJJuxsiLvHgX/v3f/53Pu3zKzJn2uEyTzqqhwa74ek3FbZo5Ib6OTJ44jKnmIwmeOUlHSvWxM8TNYjjOJoNesXHX4O5kTmluAtFBMxCA4Qg9hGjF3dEaMUz6RATMdCDU24XIAE8SoiOIDo9A5EFWWjrzZpexpGohixdUUDF7FisWLWRucSGzcrXMKcxDdIGsxHjyNCnMn1VM1dxZFGo15GemSM5EB8hNT5InYi2kRIegiQ3TGcSlRweRFhVIWlQgmpggtEmRJIT7ERfqQ3SQJ8FeLsSF+shNWzFgujDtMvFhvrg7TSLI05lAj2kK+Xg7Aa62eDhYSFJyFwhwtSXU05GogJkkhvsSGeCOEKWEeE+XG4YDhPm7ExPqi6iXmUVvbxdiKKITdyRfxQMu2x6iI01kZqSRl5tFnjaDCEoBQXpKpGwZexM0KeHSbO5XSWQURci2ghplc3dQMnCDZAbSepKFrFZ1kQGFt6eDTg9eOCCz7ZVyxPtPpyAhhPLMOMq18eQnh5EZF4DYDAUZUeSnh1OoCWNWWjiFycFkx8rWoZLUYHJiPUnwn0pOjAelmiAqcyKoyA5nXkYIFZmhVGSGMjcjkAU5wVRm+zMn04/SdD+K03wp0PiRl+JHboofs3MjKUoPIifeg5w4N3LjXMmPnU5RjDMFcW7S0TrGE024K/EBdkR5WRLjbUmy/2TSgm1JC7YlK9yBeG8r4r2tiXQ1x9d2HEEOZvI3jEEGGe+iBJXts9FNhM2c3C6wu6RUI1oVY6ZTcp14KEDCQL34tzLNcbwuUAgLsFcCVK1C4myTjJQysmrAWYXXVAPcbSWIcJ00gmnWQ5lqPhB7i4E4WA3G0XoI9hYSTDhMGoqt5UBsrQZhazWIKZYDmWSmj81ECTKmWAxgkokeNsZ9sTbqg41xXyab9sPWrD92E/tLIGGuh425HlOs+jN18mDsrQcy2bSv5EWY9mXKRD0mmUnVJgvT3kw06oGRcXeMTXpgOLE34831GWXc95WBcPdBbeZ0fUd+xhDDXgwxlhWJ3iM78fd5DH+jyvBPgokR1noKiNBiYD+AFzO1r5q/9qX7Vb/z+rzf/B1D+4pFe3Wdmt+Z++WRJ6sFHZQ1paqlKdWIzMI4EjNDXwj82ysnxWcFc9HxvDynI+T7zsxslHOWKnPqK89VIyui9bRJuToo14JTcNHxvG7uS/bH5byVtJGwlyAlb0Pgsu0RWTVpgYrKKpoeNvLjs6c8e9zIkwf3aH6o9FQ/ecQPz5/w8y9SjUl1FX7+5LGuFeHxw/s6Z9xnzW0tTz+1PkFUSdDz8/NWxDn4pfUn/tL6I6Ienj14yLPGBwgt3LpxBf8AD6ZMs8J25hREOoxzm4hl4FRqTx1mrLs5n47vQ+cJenQ1HMB552v0MBnMB8O786eBXeg6bgDdxg+ij+kIBliMI7Ukl121B6jZuQ17Hzfe7t6JP3X7jHc+/ZD/+OA93nz/bd76+D3e+/wDPurZiU96f8bn/bsowGEXqiyweq63rRm17U1L5/4fvbSeimgjQf9Er+Fd+Kj3e7yqqvZ+j7aWps/0P3zhuZ7DPtfN3XXQpww27Mf4SaMYZT6EvqO607n/J+jM9JaAkc14bKZZ8uVX1WQVpqPNz2ROZRlVX8znQO1eNm36mgMH9nH02CGOHjtE7Xf72LylhiVLqyifW8rs8lmUzytjybJFpGWkkJmbwZadmzly4jC7D+xi2eplzJ5fRnFFEck5CXgEuzHJ2YqI5FACY/xw9nYkISuWuIxoHD3sCU8KQTsrg7iMaFLzksgpyyIjX8Py6i/YtWMzm2rWsnPbRk6fOML3hw5wYO9Ovj90gOPff8e508e4cPYEZ05+z/kzx7lzs44njx/wvKWJlru3+aX5EU/u3+Xm5Qs8e/yQ+3du8KDhNj/8+IT7Dbe4cPE0d+/V0/KkkZMnjvD0SRO//vkHTh0/zPULZ7l15SJNd27xpOkB9+rrOXroIF9/VcOK5dWsW1vDt7WH2bn7AP5BkXLPEPto40E18cHHnRHiGB0/7IQQ5+jao6/ymjuYTbZT9o5fGWYwgYlT7HTyzB9160Gvwf15++P36a7fl3FmJnL+t2DIqBGMNzZiip0tw0YMx9TUlA0bNrCx5mu2bdlK+ew55OfmUVZawoL5FaxetZJ1a1ezbetmtm3dzFcb1nH0+8NcvXKJy5cucP3aVR4+uE/rsyc8b31K67Mn8m+lSqACgVd5P6hVCLW6oD6vuk63ByHtSdTtSdWq7K76HnXIakgTPzxt5sdnLS8ACRVYvApMNNy5yf81IKIG27/7mvPOV3njjTd47733uD12DtcnrpeeEKMK+end3jztNJFrFpu46HCac9NvctHxvOyHdbkhg1IhqMKnzdiuEwgheOPfBG+9/TpCrMLNzY7Q4JlMd7Ji/Cg9gr2dcHOYiI+zBVbj9PGwNSTMzRoHk8F4TRlPgq8D7pMNlItZEULswspoCEKAJtYPfzc7mfn5SQZn7o7WOE82RYjDiGEQ5jOdmGAfkuOiZeBbC5qkRPK0WRTn51Gcl02+NoOl8ysoLyqgMCudIm0GQlwiJyWJDvxKTmoCs/IyKdRqyElLpFCroSwvg+yUWIQ4JgPEJSBEHpqYYNLjQsmICZYAIjKAlKgANDFBJEX5kxwdQGyoF+H+rsSFeaMjLnWB0rxUcjTRspQv6sjRRHPGo5np9ua42poiBHg4WOgAhOgAUQEzSQjzkXOMkht3dJCnDATelZu0LTWS8Fcn/39bahjGMUzZhSvV2FJDdkY6TXQkOz2VjJQ48rTJklQt6mRAuwsJ1tiHaJVZQFHeLmsZogTJfdARse+MnoVwBXdXR/x9nQnwdVD6te/I95wCsQoSA10pSgqjPDMOmt+hIj+FWRkxFGgiELtgdk4cs7NjKcuIJC8hgMwoL7LjvClIDiAryoNYH3uyIt0oSPBhVmogZWnBzE0PZr42nKrcKBbmhrMgJ5iSZDeyY5zJjXcjL8mDrHh3MuM8yEnyoTwviuxEb+ID7Ij1tSEjwonixJkUxTiTFiw9I2L8HYj0moIQWiI9LQibaUqsjxXp4Y5kRDihCZ2KEFqS/CYT7zUJf/sJBDuaI8Q6pQLxq1La36dsuscImSGlZaO8bRGiikBXS2WTzeMUgxCKc7s07FJJi3ekjG86yrytEiiKdYT62iJEtQI0WnGzH4+wQFFd0+JiNZS2IFNmsJ1thuFoORh7swHYmw3A0XIwTlZDdLcuU0Yw1WYIDpOG4jh5GI6Th2FvPRhby4FMsRiAreVAbCb2w8KoN6bjumNi0A1zw15Ym+phZz4AO6tBTLbUx9pcj8mW+thaD5BVB+NeWBn2ZLJpXyyNe0kZWIt+WJvrYWGqKshoGT2+CxMs+mNg1v93gcTLQ9+g6/+BK/V/fQwwke7ZY+36Yzp9BG3B/6sI3S8/tvlvzP332qz+3tztHytlpJU+xo4jsXE1UloXtDq/CBGjVAzaE51d73PR4ayOs3De+ZqujUkkKIkEVWZaJVRbKNcHB+S1Ir2dvHM5Oj6FquqnVjouOpyVHjvtAUSVAiKOgWiREtU+IeEcPnKUJ80yCGi8d5v7t67z9NEDfmp9wrOnj3ne2sKvf/kJ/vKLjuT6U+sT/vLzD/z603OeNTfpetifP3msq0D81PqEZ81NUCvk/3ZO8deoAQu2I2rg+aNGHj+4JyszgZ5MdrJERMAEJ2PGuhgxwH4UW2p3snZXDaYek/l0TB96GQ9l6BRD9C1Gc8ajme7jBtHXZARdxw7CxtOZDds2c+DIIeK0aegbj+FD/d78ocsnvNe1E+9+9gF/+ORPvNPpfd7v9imd+nah64AedBvUXbkO1CBblqrb/eaVvNi61F7GVb2eFL2wPj7Ve5+P+/yJ97q+9Q+ttS4D21qYPu7zJ90ceqN7YOZoyMxQZ2xmmGFgPQJbdxtGmQ9DValz8XGiYG4uC5dXEpEQirnNRBxc7Jkzt5Q1674kLS2VVatW8s2ubXx/9CCHj9SyeUsN69av4uuN61m5ajmls4spn1dGdGwEFpPMcXCZiqefB4urv2DTzk3s3L+DtHwNBXNzKa4sYNaCInLKsvCN8MJ0ihHhSSHMWlBEUKw/U2fakpyTwPzqeeSUZUkgUZJFekYyy5YuYueOLWzauIFvD+zhxPEj7N61ncOHvuX4scNcvnSOSxfPcvT7g3x/5DsuXzrH7VvXuVN/jYbrdfz8uIk7Vy6xZ+smbly5wI+tzTx7+ohjxw9x/cZlrtVfZu+Bb9j37S6OHjvIrdvXuFl/ledPH3G3vo5716/y+N4dnrc8ouHWLWr37aV62XLmV1Sy6st1bNm6kznzFiJ5cfuU68l2JRG5GZ20s9iOrHQ3oD94GAOGjiAkJo6+g4ciloBnYDBTXKYjbOH9z7tgYGZOn6ED+bBbZ4RooFPv7ghxCfEufPjZpwwfPYqQsFBmuLkyduxYFi1aRPWy5eza+Q1frd9AzYavWL1qJZs21rBj+1ZWVC9j5YrlbNm8kR3bt3Lq5HGuXL74Aoh49rRFByKet75aqvVlMKFWGF5WV/rx2VOePn6ka1NSidOqM7UKFFQg8vPzVlpbmmlpatQ5i6viC6r3hwoa1NE+MaH60Tx59PB/0mzu/zujQ4cO/OEPf+BRL3fujszn1rj53BlVzG2DChoGJ1NntYPLtke4arObs24P4JKQEq+O57kw7TIEyHlef/11xQG7XJl7l9LydBhHR0v8fJzxcLUlNT6YUF9nEiM8cbYxwH+6FSHuk5kyYSC+jhNJC5uJEFocLUdjZzES16mmygWoiQh/Zxm4lsuNJU8TpcjK/orQh+RIf7mJhUBGSiLpKcmkpySTkZpCVpoGbXoauZlyzMrNxpYacjTJ5GiSpfqHOIWoh4yEaFLjIshJSyQjKQZtajyluem6KoHYBTFBniSE+b4AIlIj/EkK9SExxJsIP1cSInzRxAWTFOWPEFrp8SAucdbtAa4OljJQNIT4cB8yk8JZNLeA9IRQCjPiOePRjPc0a/ymTybYfarcpN9tt3nbyL+jAj0QopqYUF9iw/zk695UMoKmchN2pRptWjK21GBLDaVFhZTk5VFWlA9CkJoQgyiF3Kwk0hPDZZCRgKxKbIaYKD/JoTBUMo55EjSc8WiWn2er/AYh4Os5Ex93F0ICXAkPdEHsgzBfJ5LDPUkO9UC0QGqoB7mxgRQmhjIvJ5ElpVksKk6nNDOWwrRISrUxlGljKEoJISvam7Rwd3LifShJC6EwKYCMiJmkhbqQHS1VmAoTfSlJ9KFM4UMsyAmjKi+UogQ3tBHTyIubSW68B5pwZ9IiZpCb7EtpRgg0v0NigAOx3pPIDHOiKMGdvGhnkvwmEedvT7iXHWHuNoR7WBPpaUWUlyVxfpNICbYjwX8SaiCY5GtLkq89QY6mhLtYKxf0ImW9XNK9TmaL6tttyNVoSWm7PwokuW0zM1yMdVwSrRDyt+yCzNaWyu+/jW/xqwwIdX2talBRjxDluNmNbveZMlvtZDUEIbTYmw1QzrfBTDUfiIPFIKZZD8XJZigOk+StndUgpb1JX1eJaA8ijA26YWbYC+uJ/bC1GoS9zRCmWA9ikqU+kyz6SeM5Mz3ZDmXUiykT9TCbIInR1mZ9sTbXY6JpLwyNujFmXGdGKapMo4z7Msq4L0PH9dAdf6+hH+sUml4ePYerwc3vKTL9s4H5PxKoaxloKv+X8Q6DaEt+aGWy4Z82vlNen67+ju0lgH9/9BzT7jsZRrvn1Mx0kbxmjEImCToiqxBFIFqlTHR7r5/2YOK88zUdwFBVW8S7ynsHKWOUkkwoVUCADYjNcGnqSV37q3qryn6fm36Tiw6nmeRsKwHDKtoI1TUS3Ih6qRhn7+bO0jWr+fnPv/Ck5TH3bt3g9vWr3Lt5jSdNDW2a7q0t/PmXH2hteaRTfFGziU8fN+qyhc+am/j5+VP++suP/PWXH/nlh2dyXylHAopHzfJYKuGvz3/gr89/UAJ3aHnUQGiYH5Z2Zoy1HIOB3XgMXc0Y42qCU7wHq7Zv4LsTR0jIT2Og1ViG2xqhZzyMfibDGWI1jvEOFsxaMJd9333L3MUL6WswnPd6fk7H3l15v08P3u/VhX//6I/8sfP7fNzrM7oO6EmPwX2U83mJsi6WKNeU8nZVBhUo5CnPb/8ba0adQ+XcVNFWocijY/e3FbO4V71XrikVQLSNdQjRwCjzIbgGOzFgXB+EA4wyH8bg8f0ZZzWaKdNtKK4sYMmqRQRE+FK1dAFfbV5PTFwkUTHh5OXlUFk5j/UbVnP4SC2nTh9j775v2L5jM7v37GBDzVpml89iVlkRxbMKiIqPZIbHdCbZ25CamULV8iqWr1lG7YlvidZEMNxwCNO8HIjWROAX6c1o0xG4B7niH+VDRHIobgHTSStIoXxxGcFxAYQnhVBaWUxObgabN33FyRPf60DCsaOHOHnie67VXWLvnp2cOH6ESxfPcvbMCU4cP8LpU8c4d/YkF86c5E7dZa6dPc3DWzeou3iWU8cPc+tmHd/W7mHFqqVs/2Yzu/ft4NuDe1mzfiVLli5kx87N3L1zg+am+zTcvsHd+joeKi7qdZcusm3rZpYvXcbSpcuZPaeCJUtX4O0XzIueMtuV25p2twrYfBP0Bw9j9HgjXH38YJ1gspMzabn5cn95Czr36YvDTHe69OvNKJMJfNKzq4wn3kLXsti5RzfMrCyZv3ABgYGBpKens6ByPmtWrWZB5XyqFiwkMiKMObNL2bJ5I2vXrGLtmlXs2f0NB/bv5djRI9y4Xkfd1cvU37jGwwf3efqkmadPmnnS8pinT5pfqBS87P/wMpho7/OgciXaG9Op/hwtTY08fvhAxzN51vz4BUUmtZWppalRJz2rViTaj9aWRy+oMrU0PdA9/j8u8XrR4TSX7I7+j33e74GIe8OzuWaxhdsGFTzq4811s6+4bVBBY79g6VRttYOrNns549HMHTpxiT6cm3Fb536tzqUa2cn75xCV4OruxAw3e4QBWJqPxcnBgmD/Gcx0tqE4O4GclAiC3e2I8HLE19kCB9PhuE6ZgLvTRKxMhjLJbAS2lqORAVit0uLRytziTMqLMnCfZoN4FwozE0mJDiLYy4XUuDBENaQkxOtARKYmmewMDYU5WZQW5umI1fkZGvIzNBRmplKUJW8LMlLQxEdSkJVKriae7JRYCjOTEfoym5YY7kdMkCeJ4X5kxASTpbQzJYf5EhfoQYz/TAkiwnyID/VWLs6qdvwp8jQxCNGAy5SJxAZ7kpUYjvgI0mKDqSjOYvuGaqL9ZxDuPY1g96mEejoS6etClN902SrgDH5uDoR4T1fampSg1Rliw/yko3RTW8Bvyi6KszMpyM6gODuLKnxYtqCStcuXsmxBBXOLC6gsK6SiNI+8jEQdyTIxNkhWJzYr4EXUIPJ4ISAQPeTxiGFKVUJcQggI8nFuI0iWyyxlargXIgLy44MpTg4nLy4IYQAVuUksKEilJD2a/OQwitLCmZ0dS6EmlOxYX7QxPhSnhjIvJ46KnBhmZ4STHu5GdowXhYm+FCX5kRfnRU6MB0VJPszNCGR+VjAlCR4UxrpRnCgJ04kBDiQHOZMT70NxShB58d6kh88gJciB9BAHcqOnkx89g+xIF+IDHIkLdCbUYxJSMcmQaF/pjh3tbUWgiyF+TuMQopJoT2tivacgRCuh0xSp14+Q54BuI29Rbpcot6142Y3D2368QsCu1b0v2NMCYQEzpo2X362pkg1Vpfg+UsCsg3JhV9eWoRJ4KVJ8QpxSAJ5WWSO/DWgdLIbgaDkUR7PBCKHFzrg/9maypdDBcih2EwdibaiHxbjeWIzrjaWRHjam/bEy1cfCWA9zo76Ym+hhZdafSZaDsLEajI31QCZZDsDKrB/WE/thY6aPlUlfzCb0RAgtUybqY2LQDbMJPbEw7oO5SR9MjHsxYUJ3xo7vypjx3RkytgtCaBk2vieDx3b7nWBGCaCHfvw3n//bwOKfBRu/bTP6R8dQs17/1Ov/+WN7ebzsA9CEEEqw/5Y8pz3CHH5ThVDvn3V7oKtEtBmJnpOgQV9eh0XHdskNi3ZAwkG5LuS9JBmrzHlh2mUp6jH9ply3lxTwUI0EFLVyHg+WYOvhTkpONncbHwB/5fIl6SR869pl2crU1KAzlvv5px/48YdWnaHcn39s5cdnLTx+eF+nS//0caNO2lV1r/6p9Yn8fLUN0RlZDdHCn58/l8f1Ezx99ICW5oecm3EbB1c7jG2NsHK3wczdirEzTBlgN5pe5kNIL8vj0InvWb99I05B7ugZDmOIhQFpRbls2bWD1TUbsJ7uyDvdOvF21095t8tnvNftc97v2Y2P+3Tnj53f57O+n9N3eD9ksiBPuZ6sa3cNWUKbt8h2fgs2y1+xXtq/pr3Eq7q2VC7OP7bGPuj57m8eGzRBDzsPa4SoRFyCAeP0cAtyYbq/E1aO5sRnxjB30WyyCtOZ/0WFHAvnkZgch42NFTNmuLB02SK2bP2aA9/uYf+B3Xxbu5fvDu5n05Ya5i+cx7oNq5lXOYd5C+dSMqeY3KIcIuMiiNfEE5sSQ3peKtnFmYTEBOI0cyo2DpZ4BbljPdUCRzd7vIM9CIkJJCIhlLTcFA4ziuK5BazdtIrMPA2Llyzg9KljXLxwhrqrFzl86Fs2fr2ec2dPcv3aZWq+Wsuub7Zx7Oghzp45welTxzhx/Ahnz5zg6sVzXD59kgc3b/D8USN1F89x4cxJ/vLrT+AsiI2PoqS0kNoj33L4+++IjA6jbHYx+/bvoqnxPpfPn5E8n9v13Kuvp+7SRfbt+oZlSxfzRdUi1qxZx5er1rF6zQZMzW14480/0Klrb2UNNPHvb3dEfATv/OkDuV58QDU5HDPBmPEmZkwwt2SauyeFc+ZSWrmAngMHyQSsIQyfYMinvbtj4WBLz0H66JJUfSSI+LTr54wZP44v166hqKSYwOAg8vPzmT9/PqtWfknF3HlMtbclJTmRDevXsn7dGlZ9uYLdu3Zy6GAtp0+d4Gb9da5fu8rN+uu/CyLaezq0d65ubxqnKiupr1Hbn9T3qdWHJ4+aaG58yKMHDTQ13H/Bu0OtSKjg48mjJp18r8qNUEGCWtlUVaRUh20pSyuTFv9yEHFu+s0X7l+yP/7fOv9556v/1Otff/11+T6XG1yZtJ9rFlu4O6qQeqPl3Bq/kIsOZ7lhulYSrunBKQZhyD4dL6I9iHhx7EMILUOGD0CI7djaWWJhMZ4ePT7h3IzbjBjSm0DvaSRE+CLEZhLDvQn0sMNq/CCMhvfG13USk81H4jBpHM52RnhOt0KIOp2hWVm+hsKsBN3CLshIICMhnPgwX7I1cSTGROpAxFu0okmKJy05gez0VAqyM2W//yUoyEyTBOuMFHI1ieSnJ1OUpSFbk0BxTjpFWSlok2MUWdk7XHC6SKj39FeCiKRQH2ID3InydSXS343EcF/iQrwkUTrcF01MEMVZiaysmi3bwTpBRnwoRZkJcv4e8iTWxASRFOaF2AcRPs6Ee08jLmgmyeHeOmdorRASQCxB910LAxDpkJkcLYPOWmCVwIMllOVmKypTKRSkp7Fu2VL2bd3Cnq2bWL9iGauWLmRx5WzyM1NIjAoiNS6ErJQoGTg0oNOPFyHK5qq6UzvILOQZj2YZuJ4DsQv83R1kdacSYgNnkBnjT2aMP7nxQVTmJLGsVMs8bQIlKRGyZUH8RGl6NLPSoijLikPYQkFqiI5cXZQSwpysaCpyYqjIiSEn1pu8eF+Kk/0p1QRRnOxPXpwX+fGelKX4U5bsQ1mCF6VJ3pQl+5EX7UFSgAOJfo6khbmijfQgLWQGyYGOJAc6khowldRAO7Rh0xBCS7SPHUI04OVojOgETlbDEEJLfIAd4R6WeE01wN/ZCD+nCcT62BLjaYsQtYROsyTEyULZUM8hs4d38Lc3QmaEmpSNXO1XrkOCgAbJMREtCLEPb2dj3BzHy2DvI7XC0CLX+5so76uTwU01beT1WuQ8+0AFJt7OxspnHKPNMV6LyyTpyaL+b+2Hk9UwpppLYGFh0AuTUd0wHd0ds/G9sTTph6VJP8xN9LAw7YeFWX+sLAZiaTkQMzN9TE31mGjah4lGvTAz7IWFsXSgNjHohvm4HliZ9MV4bFeE0GJqKIGF4YTujBvXVQcihNAyxEDeDhj1+e9WH9TRfajMxkpOxH81UH8VQJD3e439R+dvz2/4R029/jsAhHrcKmBUORqKZOy7yLXXRwUCNQix7zcAQuVBvECMFso5v4Q2QNtDWZ8RtFUltCCKkHtRrRKQvyUBxbkZt3XzXZnynTwGH7l+jadaymvGPhhoZshQCxOpyBTsz5yqCh49beJh4z0OfrePk98f5N7Na/zw5BHPW5p0/IY///ITPzx/Bn/5hZ+fP+Xp40YePbjHvVs3uHvzOq0tj6Rz9V9+0RGsVaMwkQc2bIYQgahCBiLNSvuWLTQ/vM+jh3d1x+8b7ImFgxkiBoZYDmfolNGMmW6CdbATJjMm4RsXypbd2zl25gTfnzzG9yePcejYESJT4uk+uD8du3emY/fOfNCzCx9276oYxXWiY9dP6DNMD/1RevLa2wleVOhSM85aZEWhijYQsYoXPSFeXjtqZUq9BlW2u1XFAX5/ff22OlFOr+Fd+HzAx8h9qJopMy0ZZzMSKxdTzByNMbAehUeoK94R7kydaUtcRjSzKooonJPHkhVfkJGTRlZ2OqlpSQQHB5I7vjjzAAAgAElEQVSQEEfl/HKWVy9m/YbVbN22kdrvJE/im93bqV65lMVLq8gryKZgVj7J6UmkZ6cRHBFERHwEHv7uTDAbz7wv5rD/yB7ySrN14MEzcCYJ6bFoizKI00QTEOFLWm4K1euWsm3vZlZuWE5sUjSbt9Rw4/oVzp09yZXL59mzewfLli7ixPEjnDh+hH17v+HA/t3s2/sNe3bvYP++XRw+9C0njh/h5InvOXaolp9bn/D00UNOfH+IuqsXefDwLpHRYeSX5LG2Zg0bt32NM6sQWlhYVcGVqxdoarzPD8+f6DLd927d5Mjhg3y5spry2XNYtGgxNTUbOX3mAnv31WI9eSpCnOOzbn0QYpfS5noHIVropdcf1aNDFMk9xH7adCaYmtNn0BCmuXuybM065n2xhNEmpvLcNYV3Pv6Eznq9GGE8HrmHKCaVneToN3ggxWWlVK/6kvkLFxAZHUVYWBjR0dHMKZuNv68fIcGBZGaksX7dGr7asI4V1cvYsX0rx499z43rddy6eYMb1+u4WX+dxocNunam561P+eF5W3Wh/Xi5uvDkUZMOCKiVhvb3Xx4qcfpZ82MdD0IFEb/+9CN/+fknXWtTU8NdXZVBlYRWTebUNsnWlkc0NzbopF1Vz5B/OYiQ/e8KgJh68l/6WX9vvPbaa7z++utohaDeaDlnPJo5J4QOTNww+ZIbpqu5bHuEMx7NrMNBBqoWKrLV6uZ5Ye7XBOJ1OTp3/wz9gX0wszRmxMiB9NXrRs+en2I4bhijh+vh4WpHZkoE0cEehPtPJ9jTkYljBxIR6IKr40R8XKfgNX0SumCrXNnEekBmUjj+Mx0RnSAtLhRtchQ5qTFka+JIS4ojU5NMNa7U0QNNUjzJ8THy8dRERCt04FfyMpKZlZdJSXY6OakJ5GriKdbKCkSuJl5WIKqkVOpFx/OE+cxAdIDYAHeSQn1Ijw4iMzaEjOgAUsK8SQhyJybAlehAN1Ki/EiN9ictNhAhfiI+1JOsxFDWLCnnjEcztmZjCPNxVjaAn3QnqfgIov1ntNsEjhEf7I4myo+kCD9JMgyBxAh/Rer2mE5+tc76G3LTE8hOiZXKSMDs3CwWzCpkdm4WJVkZzM7NZnnlPPZs+pp9WzdzZcp3fDFvDvNKCsnSJCGaoFgImugoN/XNynder2QdnWkzm2unwDLDfhKqtGiot4vkVayCSF8XtHHB5CaGUZIazRfFWVTPzuOLokzmaZOYkxHP7PQ4ZqfHgY1AVENRWji5SUFkxfmRGetLdoI/BakhCHGHudmxFCT664BEWXoY87QRlKUFU5TkR1G8F4WxHpTGe1Oe7M+clCBmJfiREzkTTaAzCb4OxHvZIUQeka6WZIXNoCDWi8xQZ1IDppIWOo1wj0kIV5hmNRLRAWwVwr+r7ZjfbKyJQdOI9bEn0NmMcNdJBE1TQcQ+5QKsZg7VYHI7/o4TlN/9FC+0nIgi/JwmyAt6B5AgpEkhTmtl8JagPlclHw9RwFyM0vp0TjlHy5UNxUaCNKFzKy7VfaYKJKZZDMXeZABqEOpiNZxpFkOxNZXtTmZjezJxTA/MxvfGwlgPM+O+mBr3xdRUDxOzfpia62M0UQ8Dw56MNuiKoWEPJozvhsmEHpgZ98bMsBfGBt0wHdcdS+M+GI3pgsm47kw0ktl5wwkv+j4MG/di9aH3sE94VVDT+3fBRfnv/P2q8fdajl4dvPcaK4+pn+HLKk8vt5Hsos2JehWv8sb51wz1/25hkoehPJfVViaFw/AbEvXfGHItr5IJj1HKmnqXNkDijK5SKmJo40/ZKEkGA6n4dNb1ro4bIbQgauDmhEWIOrBwtZXrtwXpWbQOpnlNZ/6SSs5dPsPNW3XcvnWNuotnabh9g9bmRn561qyrJvzw/Bk//tDKw3u3qbt0nnOnjnP14jnu1F/jwd1bPGtueqFKIarQOVj/8sMzWY1IR5fxFOeUhMkuuHOjjjs36zjvcoO580oIivBjnOVYCaL0YajNaMy9puCbHo57dABuYX44+Lox1ccVB183zJ2mMNJsAsNNx9FtYB8+0+vOJ7268UmvbnzcowsfdP2Mj7p/Tue+3RluNBxZ1T2MDAQ3I6sQqnv5ElTDwq4DP2j3m7cHrEW8GsAuQYJH1diwvc9J27r5U7d3eK/r27zX9W3+1O2dF+c4Ja81gyboM85mNEOMBqB614y1GomZoyHmTkaMNBuKEIexcDTFN8oTj2A3AmP8yCnJonLJXDRZKRgYjUGTnsyCqgrS0lIpK5vF3HllrF33Jdu2b+LrjevZuGkDu/fsYO/+XWzdvolMbZqOWJ2Zm0FRWSHzFs5l1rxZRCdFER4XhpW9OaGxQXz5VTU7D2wjNTuJyU7WzPB2JkWbSJwmmvD4ENLzUln8ZRV5pdn4h/uQW5TNkaMHuXv3Nrdv3+TKlUscPFjLd999y/XrdZw5c4rz589y8uRxtm7dzKJFC1m5spoDB/Zx4MA+1q1dzblTJ7l2+RJ36qXHw44d20hOTUKTnsr5KxdYv3EDllOsER3Bzd2VgoI8amsP8KTlMU9aHtP4sIGmxgdcq7vCzh3bqFqwkLlz57JixZds2bKNg4eOsmnzdsKj4zCaaIHoAgOGjlS4ccfo3K0nQ0aMRIpt1DJs1GgsbCbh6uXFOBMTuT8MgsLyOZRUzGOap4esABrIpKzQh856fWjzJapHCJnkHDRiBGIUDBkxEivrSQQEBpOcnEphYTGzZ5cTFRXFdJdp+Hh7UrVwPju2b2Xb1s3s27ubw4e+49zZ0zr/izu3b+rUmV4GEe3bl9qToNXKgwoi1MeaGx/y+OGD3wCG9tyIl0HJy5UMdaieMc2NDToPCLW9SSVZq7fNjQ08VBTi/n8n8aqCCCEEH3/8MaQLMJTPnZt+k2sWW7g/LIOLjudJQcswjrVpgn+Ebp4OHTrw5ptv0qFDBznnGx14/c0OiDcUMCH2YWE1EUMTA6xtzBg+YgA+Pq64u04lITaEsuJM0lMiCQ90Iz7SF60miiJtPL4zJ+PmaMFMJ0uljemYjnQX7u9KQWa8JBF3gZhgL9LiQslJjSEu3B9NYiwZqUlkZ2jIyUwjKy2FrLQU1uFAvjadvPRUtKnxFGSlMrckj4qSfMXVOpXyQi3a5BgyEiIpzEwmhHJEJxTQV09yZAAx/jNJCPZCExlARkwwGdEBpIb7kBTiSUKQO6mRvmTEB6OJCSA9LgghThEd6EZOSgQ7a6oJ8XJCdIKUKD/cHS0Rogp/NzsC3aUtfYCrLeHe05SL/BJiA91IDvcmKcKPuBAvhA9kJITzLi1SoeknEA3SCbYgK1mSwHdBRlwU5fnZLC4rYX5hHhX5eSwuK2VBUSFb1qxiy5pVXHQ8T5E2g3xtOlmaZIQNrPhiHiuXzUeTFCnBiGoa5yOzjCpxUg1EZFBbSUygLwJICPaSZHClRSA7PoTC1ChK02L5ojiL2RnxVGQnU5mTwtysRMrSYinVxFCqiWFWajSFqRHkJQeTkxhITmIguUmBCoioYkFBko4bkRExk1maEKoK4pifG01JSgDZ0e7kR3lQFu/H3OQgKlJDmJcWyuzkQLThM4n1mEKYiwXek8cRMcOCOZpgqmelUJYWDI/+SKyPLXH+Dvg6m+NiMxohzmE7cTAy2GxQRh6BM60I97J7YWONcGunuvSuWllQA0s1WN2FCixCZ0xECC2eU0YigwYJwtQNPcrPlih/9TNa0bU1DFOCNVEnAzbFCV38KrOmMvNUp+PdCH0Qw8Df1YyXg+bpk0fR1m7XNqZZS+frKaYDsDbUw3xCH8wM+2BuooeJUR+MjHozwbg3E0z6MN64N2MMezBckU2doLQumRr2xMK0LxbGfZg4oaeupWnCaPk6M+PeTDTtg6Fhjxc+W21n+ltAoPfwT+kzoq0y0GvEqwDFP6vA9CK46D7yU7qNeDWAUb9HfaMuuvuDzduDoepXHMPf6lP/7xySL/MmiheJaJEJCjXIL2oL6P8xAKEC2hbaAKly20cBJl1oW5dqhaKDTIy050Oc8WiWAEJfHsNFx/OyclaPrErWKsB4F5hPNSejMJ3LN85z70E9d+7UcffWVR7cu8n9W9d51HCHn1tldvDp40aaHzfxw/NnPHn0kOtXLnLp3Gke3rstfSJ+/VmXRTzjITOJQguiCV2fs9qS0Nqi/N/VcOX8Gfm9NUl1u7PnTlBeUYJvsCcjjIYy3mac/A5sYZyTCZN8HIjLTcUnOoQpro7YebjgGujFRHtrRk0cj52rE8MNx6A3fCBd+vWkc+9udOrZjc69u9F3SH95vnZBOSe30+ZYv4q2nveXwUE1L/qDqK1M6nnTljhoe75UmWsJbXyI31tL7c3qtLT12tdj7mSClYsZbTyNXVg6mzDcdCCqGt1Qw4HMCJhGfGYMhfPyiNNEk1+Ww9qa1fgEeuE604XcfC2LFi2kqKiAufPK2H9gN+fOn2Lrto1ULarky1XL2bVnB7UH91M2pwRvXw8sJ1uQnJ7E7Ioyvly3ksrFlZQvLCctR8NkJ2vsXCbjNHMqITGBuPlOJyjKn6LyfOZ9MYeACF8iEkKJTAwjPD6EjHwNmpxkcgq1HDz8LRcvnufevTscP36UgwdruXv3Nvfu3eHs2dOcP3+WU6dOsGbNKrKyMpg3r5zvvvuWvXt3U1pawu1b9Vy6eJ7jR49RVFRAeGQE2vxsbt+/R9WyLxg0Yhj9hw7E1cOdA4e+ZfXq1axatZK1q9dw5vRJLl+6wLW6K5w4fpS1a1dTXl7O/PnzWbt2PVu2bmfuvAXMKi2ntLyCiJh4Znr74x0QIteKBRhNNMPG1o4++v0xs7ImMjaOsKhowmNjmebmpnDq7hCeEI+2uAjf8DC5j5jKc/mDbl3o2KWzsu5akElcJXlsCj309BA+0Omzz7GwtCYhIYl58yrJzNQyZ84ccrNziIuNprJiLl/XbGDD+rVs2byR/fv2cPbMKZoaH9Bw/y73793h8aPGFyRenz5p82xo7zit8h9UYzg1+FefU6sRanWhfTuUChbU97S/bWlqpKnhPo3379Hc+FBpf3qoAxD3b9frjPEe3rutM5hT+VbPmptoarire+5/DERcsj/+/3olQgUQQgjefvttDNlHC+8ihODmhEXcGjefhkGJ8ljtjnLW7QGm7JILqh2I+M14TSBef01Xjfj3d/6TkQajMLOeyBmPZiIig8nNS2fhwjK++KKchfOLyc9NJjcrgbllOeRmxRMf6U10qDthAdOVC6TSZ+8gs+IhvjNYMCefouxkQnxnkBIbijY1FpEAGUkxZKenUJCTRXaGhqy0FArzssBGVlxyMzXMm5XPgjnFLCwvYd6sXMryMijNTWduUTYLygooSI+nMCOBPE0solrKDIpqEGId2vgw0qODXgAPaZF+ZMUGoY3xJzXci7n5qczKiicnKYyLjudJDPUkzMuJisI0qiuL8HS0RBPlR3ZiKLGBbghRQ6inowy8RSsxAa4Eutkpwfk6wr2noYnyI8LPFW2S9J0QxyAh3I/oIE8a+IhjDCM9MZLiHA1Vc4rQxIYxS6thxYJyFhTn8vWyRWxesYzsuGjKstLZsWEdW9euli0G7o8ozMli8cIFxMdFsVgI5pYWkJkaT1Z6IjlZKbJNxlmCyDMzGyWgcJaZRkkiPYcMLH4l2s9NBrUKkTMzLghtQgj5yREsKMpgfmE6ObHB5MWHsrAgnaqCdGanx1GaEs2s1Ghma+NJi/alQBNGbnIwyWEzZaZEH2Znx1CQFCT9I+J8qMiJYVFREuVZkRSnBFGaGkJ5aihzNWFUZkRSlR3Lopw45qWFkx/lhcZ/WrsNspRwV2tSAp1JCpQVhRhfe3ymmeHpoLgJd4A2wze1uiArcSEetgTPnIQEFq34TTVVLrx1tBl/7aNNclH93FqlTWGXQoRtkVWGYXKEuVsQ7DpRPv+WzBoJsQr/GSbyOAYpgUaIEsTZKFUH8asiNrBPbvIqP0KR1/RwVh2SW2nLkFfrjmuq2VCE0DLNaiSOViOYaiFbnaxNBjBxQl+EqMRgZFeE0DJ+fC/GG8pWpRFjuur+v4HD2zgK5iZ6WE7URwgtFsZ6soqhvGfiBKnINF5pWxqjVB/GGvVkpNLm9N87yvnbikivGn+7P7y/cddXPP5ypeFVlRAQQssAo670N3wZMP2fjtIXP78Tyv0l8hi6SNAvimCi8xhpINeOTC2EVrnNk7cdlfUp9iED2laEaFLa6RSjKkNlbQ5TwKvKjeqgAAsDeasamuoSDjHK+rWF6xPXtynebVfWaikExfpTsXg23586SOPju9yov8T1a5f437/+yLPmJpobG3RKKU8fN/LjsxZ+eP6EpkYpt1hfd1lnANbUcJeLZ09x1u0Bd+qv6fqYRZ4E3z8+a0E4owsehC2IGulULTYDEYKrl85yYP8uvly1jKycVKZ7ODHEYDDjLMfJ/fBdcAyagXuML3E5KeTMKcAvMhCzqVbYuzli7TSZEUajMbQyZoypAePMJ8gqr1pBvIQM7lTyu6hDgobDtPnI7FMeW6es5Wrl76KXfv9VynMvg4NSuR4UQ7i265I6JFD4uM/7L63natqqFpV0HdgZ/TF9GWE6lHHWY7ByNsfOfTJ/+PQ/EKJKaW9SSds1CNGA8ZTxeAS7EZsexRcrF1I2v4SUjCRmV5SyoKqC2eWz2Lx5IwcP1lK9Ygm7dm/X+USs37CaTZu/4pvd29m6fRO79+4kRZOIq+cMAkL9SdNqWL5qGau+WkV2UTZp2lSKygqYU1lGyZwiisoKSMlIYuXaapauXIwmK4XJU20ICg9g3sJyyufPJq84h8zcdPKKc9j/7R4uX77I48dNNDTc48SJY3z//WHq66/T1PSQ48ePsmfPLkpKikhJSWLlymquXLlETc0Gtm/fyunTp7ly5QpabQ6Z2ixOn7/AkpXVBISFyXNINCBEPVOmOiA6QEJCEtbW1hTmF7F+7TrOnj3L/fv32b9/P+s2rKe4pJTZc+ayZOly9u3/lrT0TKyn2DLOyJSQiGgm2Tko5+s5PuncFZEAw0aNxsDQCG//AHILi0hJzyAiLo7Q6GhEOXTX70d3/X4IcYfBY8fQd+gQhGilY+fPdEknlUuha2kSv/Jhl8/pO3AgQh9GjBnLgCFDsbN3wH6qI3r9+jNhwgTc3WZiZWlOZcVc9u/bw9Ytm9i2dTNbt2ziwvmzNDU+4FHTQxofNvCg4R6NDxt0AOLxo0Zd1aC963R7InV7kPCqdqf2sq2q1Gt7B3G1gqESuNurMz15JPkPKo/q1vWr3L5Rx71bN7h/u577t+t1qk1qW9OTRw95/PD+/xyIuGR3VJKq/5tAxD/Lg3gZRLz22mu8/fbb0u+hVYKDS/bHuWqzm5uGi7lmsYXLtoc4xjDZSiPq/vbcrwle+7c3EB1eQ7zxOv/rD//JgKEDMTY3YfjIIYw3GkNYeCBLly1g3bplLF48lwWVRVQtKKGkKB13NzsCfV2IDffEc8YkZjpbERnsTmmBBs8ZUzAaO1BuRrWQlxFPsM904sL9SYkNJS7cn/TkWLLTU7hhuhocBLlZ6RTkZpKrTSM3U8OsAi0rvqhk3YrFrFo6n7klOeSkxpGfnkhFSS7LF8yhNCeV0pxUijITyU6OQrwLKVGBkkuRDmlRgWTGBZEdH0JmTCBpkX6kRfqRGx9EUUo4halRrKoqZfu6JSydm09c0Ey8nKxoU+fZhRBInoPQEunrorQwVRPq6UhyuDfR/jOIC5qJEL8S6euCJsoP0QEyE8LISAgnMcKf6CBPRnGY3PQEslJiKNSmsLiylDVLF0CLYMPyRcwWgg1LF7Lv63Xs3rCaWemp5CbGsXJhBWuXLpHqKx7NXDf7itlls5g1q5hTDGL5kvmsWLaQoiKt4i57VZfJPOP+SAanw5RKhBpEiGNEeM8g3MtFSrr6gCiHrPhgcpLCyE4MpSQzDnEO8pMjKEiJJDsmiKyoAMozE/iiIINSTQwFKeEkhXmQlxJCdmIg8UHTZcDsAxkx3joPidw4H3JivSlI9KcsPYw5mRGUZ0RQkRFNRXoUlRnRzM+MojIjkrKkILShbiT6TCVkmhlCrMLVchRCrMPfyRT/aeYEz5xEbEB7kKFtM34TtXIDFrW05xYIUa2QyrUI0YCPnTEuFqPkhdgVQmdaIwMwrbIJV9PW4qRFiHUEu5gQ7GKizNvKb0zDVDBgqh7LHWVdTCLc14YQL0uEuEO4r42yeSvOo+ukPKZwpU2R54W5m5TjUQMItc1BBp92lsOU++uwMOmP8bjetM+sj2xHeh5h8FsCtLX5AKzNB+h4FJYm/TA36ouNWZuhnJFRb8Yb9WLM+O4YGPbE0EyPEeNlm9MQg+4MGiMD9f5jujBQ+YxRZvoMnvAi0NA36Eq/sV0YrLRI6Y2Skq9dBnT8zXH9V8GDEFr0Jsj5VSAxwPRlMFD/D38ePYRCsP+vgIh9SjtDrXK/pe25dyUIbSPmrnqp0qCAyUp1HVfTlr2upS1wrZfzvqWsQ5UXYSEBvjwPkECjo/J3D9r5Fv2q3CrGc2p7rHrrI/0lYlJC2bB5JWcvHOVy3WkePLzFs6ePeNr8UEdwVDdytR2pteURTY33aWq8z/Mnj3W9yi1ND2i8f4eb167oeBEtTQ94/uSx5FH82CqP3VCCCNEJ7t+u58oFRdI2DwRw7OhBvly1jNI5ReQWZOA4ww5TGyNEDxhjMRZTB3O8YvzQlGQRmhRBemEWsekJ2Lk6YDrFnMkudrrv22SSKcY2JowzNZCgoRJEnjTn3I6F9NjogfJ9H0MGnSqIUH5rHbF6nbJeVSW49u2R65T7qumkamhZ2m5spo0b0R5MtB8tuvf1HdmL0eYjGGE6FKMp4xltPgIhGpjqaYsqV92WmKhGiFV06vsRQhzGdIoRhtbj8AhwI7Mgjay8DFIzk8nJy2L9V2u4dOkCtbUH2LylhgPf7pEtTPu+4cLFM5w+c5xvdm9n565tnD1/inUbVhMVH0lYdCg5hdmEx4ThF+rH/CXz0eZnUjq3hNTMZErmFLFxWw1l82ahzc+ksDQfBxd7mRTTwqzyYkrnllC5aB5XJn9L8awCNm2RjtmnTp3gzp1b1NVdYf/+vVy5coldu3ZSW3uA/fv38sUXVaSna6ip2cD582c5d+4Md+/e5eHDJi5dvkphUQmazCy0BQXKb3kKCQqP6c6ljOwcDh85ir29A6HBYezc/g23b9+l7vo1du/dw4ovV1I2u5yvajayZu16li1fwaKly5Tf+xjjjSdiYzsVQ1NzDAxNEGIfffsPwNs/gMDQMFw9PPEJCCQ8OobI+HjcfX3p0V+fT7p3Q+cr0UlZa4by3H2/R1f+2OUzdIkD8Stq++L7nT/DyNycEQYGODi7YOvgSFx8It2698TQyAS3mR6MGDacwYMGUJCfy57d37B/3x6+qz3ANzu3c/T7w9y7e5uHD+7/BkS0PnvyQiVCBRHtDePaS7++CkyogEElVL+swqQ+1r7Fqb2Kk5R/bdElKh4/vE9zY4Pub9Vjpr38q+pB8+jBPf6lIOKiw2kuOF3k0tSTsifU6eK/7LP+GRDx+uuv8/bbb8tsuxCSGzH9JnWW27hmsYkbpqu5abiUC9Muc9btgewT/TsgQnR4HfGa4PX/9W90ePN/0bN3DyytLZhgZMCQ4QNwdplKcUkO+flpxMeH/j/kvWl8FNe59VsOSXxy/R47J84J8RQ7xgZj5nkQQiMChIRA8zzPU6ulVndrHlpSa56RBAgEiFkIAQIEiFkYDNjMBjODmRFIgDCyTZL//VBV3QLbSe57zs177+982L9WV1dVt6r2rv2s/axnLTIzVWRnqwkOdmfMqI+xsRyPn4c9Lg5WCEInKYkRlOhTmDPTDLc5NlhNGU2aOhp9phZFuD8J0cFo4sJRKyLQpWvJzUzlmtliykvyKdRnk5+bSU5WKgU56cyvLqVp+WI2NTWyakkdtYRxfvYB0hOjmUUryxdWUqJLpjg7iYIMNXmpCeRqFYaWlxRHriaaXE00+ZoYclRhCMI5Ij3tUQY4k6UMJkMZTH1pFi1Lq1mzsBRZgi1DGUyMnyOCBuICXRBeFV/V4V7Iq0cxfo4IwnPUkb5igbUUkGij/VFF+pOkCCFLqyAlPgLhNJy330+hLgXhOBTlpLJsYRWN9dU0La9nZ+s62jesZffGNRzasYmOzc0srSxhSWUZbetWc3TfXlrWruK05zdcmLWT83Z7SU5PQ9BDbU0FrZuaKSzKJTIqSAxKZaWmN6QVszEYXZUHgSD0ogz2JtrPlShfF3Fl0QSSFCFkJEaRogwjNT5cpCzcgKL0RPKTlejVsczPz2RpqZ7yjERKMxNIUwaRo40kRRGAkAD9uUN8iAs6tVgfUZwRS546FEHQkxrjSUl6FDW5CVRmKZmfp2W+Tk1ddiJ12SpqMuMpS4oiN86P9Ah3Il2sDZOqk9UY5MyCq/0UIgPmEO5lS9+aFLEdYsLYAQj9wHb6RAK8ZiEIHdhZjcbbwYwYL3sSA52I8bZDGeBIjP8cglxtUATORQYLrjbj8bafLAVhUqDqJgduqwhxNifYyUwK9k+LgcSr8ueHEISFRPvPQAiDUE9LYnynExMwE2EPRPraIFhBbKCdeD/8pNXG90XgJzyXAr5BGI2/hCbpvHJRpUyZ0EmfyZrzYlBgbSkG/1NMBmJiOoiJU8SAfbyJGNBPsfgUQdBhMnUA1tafYjtjBDNsxGNmThuKrbWo7DTDegg2loPhwW+xtPyEKWYfMcHkAyZPHWAAEWNMP2KUyYeMnPxnA3gYaToAQdAxWXLbHiZtHzrlxwDmk/HvMmBUf/5xTcQ/Axz+eVrUj8HETx3PP32+H7d/5EotN+n/HiJnDl78XM469L2/xvd9V7Pl4PWcdJ7nYv99QwTJVt5mxmxkFEaRiAkgBiGyK+vy7qQAACAASURBVG4TRpnjbmOGbYD0HGkAO3dr/MJdqF9SydcXvqSn5x43b17izu3rPP+uh79+/8ywsvjDs28lyoNoGHfrm8tcOHeKh/dv8bz3KT886zE0WYnph2c98NcfxMzDaQw67wLQeecmN65e4tLXX3Hv9nW+OHyAAx27RWpgmbjAVlNbwby6CjKyU5hiMZnxpuOYYmOKi58r8ekqorSxJOvTCEuIIDY5DlWmGu9wX0ynT8V69jTsXO0Zbz4Oq1nmmE2fwsSpY8XrNEACXHek1d8GeaGgEzG7e1S6N20Y5Tzl1xbp/jRJ96sRY6G1/P7n+rAMLHWIQGLVz+wn95EWBKGHj8d8yHtD3maizTiGTxki/Zaj0vEvU5/EvjhwzIcIwmnGW4zBJ8QTZVIshWX5LFq2kEUNC1i9dgXt7dtZvnwZR44e5NzXp9m7bydb2zaxv2M3DUsWotYmoMvNZOGiOlq3bGDdxibyS/REK6PwCfTGxdsFN1834hIVlFeWMK+2kk2bW9ixs42ljYvJL8xFX5BDdGwELm6OBIcGoElSMa+2kh0721ixahlJKWrKKkppal7H+YsXOHP2K27duc21b65z8PNDbN66hR0727k7TMm+jv0sXFRP1bxq5i9cwPGTJzh+8gSNy1cSr05CEJ7zH394C3Hh9VCfdpri6hqWrFhNVm4+8QkaggLDKC4sY/v2dh497uHwl8c4eOQo23ftprx6HgUlpej0+axc20R0nBJB6GGKuQUW02wYPX4CgtDBqHHjMbeehiDsIUoRS2pmBsHhYQSHh6FJSUabnoqLlwfvfvwhIoDoQFy4uiiOZwdxoeo/BwzgP95/H2MmQhzP//HOuwiD4J0BHzNz9lwmT7UgRqkiMSkVUwtrtElpNK1bjz43j+QkDc3r1nKgYx/79+3h2JdHOXTwAMePfcGVyxe5dfMb7t+7YwAT3V0PDDURL/tC/FzrayT3shzsk66HBnrSd097eN77jGdPHvPoQeeP6iterpPo7XlkaN89fcx3Tx/T2/PoBenovosZjx+KLtf/74MI5zMGIPF/Ejy8DCL69evHv//7v4vpbfcrnHG/wjnHY1y03cFXrl9zxWott0enG4CEmI2Qz/P8J8/9igQi5Nff/u4NTEwnMn2mNTYzLQkJ9SUtXY2fnwtOTjOJiQkgPj6UwEBXHOdYM8NaNOdxsrcg2NeREn0K+dlqHGdZEBfhh6XJKMZwlPysJBJjQ0mMDSUpPpLURAX5ujRyslIpKcylpDCXQn02Rfk6tgkC5UW5LFtUy7oVi2heuZiF1cVctN3B1w4HyUmJp64sj8XzislLTSAnWUm2VoEuKQ59shJ9spJcrQKdOgbhTchKCCc3MVwCEeJDM9h5Ookh7qTHBZGjjqA4XUlDRQ6CoCMxzJOUGH/jQ3YEaCN9SAhxJynKl9TYANThXqhCPQxBempcsCHIFLMSR0mMCiAxOghNbAhCj1hUXpafSVVxDu9zleqSXJbMr2DdikXs2rqe9k1rOLRrM7s2rGZH03I2NdbTvGQBu1tb+OrLI+xpF++zLOWbka9nFq3U1FZwZ4QWLxrFgKMV0YDK66ZBCvGM+xXx98ngQqIwxPi7IayCIA8HcYXVCTGLcQjRBA8RRBRkJFJTkElZlpaKTC21eelU61IoSosnRRGAThOBoIAwL3ui/OYSH+JCdmIImQmB5CWFo9eEkRnnT3aCP6UZ0VTrlJRnKKjNTaImW8O8LDU1mQlUp8dRnhxNgSqIbIUvsV62CEIb7jMmMn3yYIyOnwtxnGVCqKctAa7WONqMx2Tsh8hmPYJwiPfe+V+MHzuIQL85FOgSSYkPoig9ltzEUPI1YaRFe+M71wIvBzNcZpoQ7m2Hz1wr/J2scJ9lQpDrNAThIn4OZnjbTcHX3oRgJwuivWaiCpqLJtwJX8fJ+DmZ4O88BTGI0BlWiQQzCHaZiuAFCv+ZCGMgIcgOQTiEMsCWuAA7Ir1mILQiZlVeg5jAOUT62YsZiSJwtJ2Avc0YiQZ1x6gA1Y8+QcQ/DlZNLT6lb5BuYj6YSaYDMTUbxLRpQ5hhM4xpVp8aaE2zpg1jptUQrM0HYWk+CCvJTG6iyQeMGvc2oye+ywTzjxln+vEL/hBDJv6JIRP/xKcT3mOw5FL96cSXC5rF3zFowrsIgrHoeuDYt/m4T2H20MkfSPt2YKCFvAlGicufAxEvBleDprzDJ6bv/sS+jX0oSv9PfSL+q60vcLiDIDSIgb0BqMrtZXpdk9QXajEW3rYhBoYd0vi4KI6DBinQFTrFY/pLiwjviP1nqtskCfiCIHSLoKKffMw5Cbz0itsldT1hBMz2tEGhDaGqNp+OjjauXjpN94NbdHXe5uH9WxJl6THff/uUnu5H/PX77wxFkJ13bnL44D727Gzj9o0rdN2/IwKGvz0X219/MKgyfeX6NfztOUI7BmnG3p5HYiakES6eO8Otby7zxeED7NvbLoKIPVBbV0l5RREn/bpITE7AZpY1FjPMcfdzIylTS05pLlGJ0YQoQknM0hCpjiQsIYKAmADs3eyYYmPCZOtJmNhMZJLFWCaYjRTvSz95oUC8PoLQI60Md0uZpXbp+SOvZMueM0fFfYQmBo15v8947QsIazFmH+RtcoaiHSMNqm/2oi+YfLnPNDLKbDjjrEbz/rB3GWc1mvHWY8TvvAjCazBk0ie8mGmV+1kHwqui4ZxCE02YIpjCsny2726jfdc2NmxqZtu2rWzevIlVqxvZvWcHhz7v4IsvP+fgof3U1FbiH+iDk8scGpbW07JxHS2b11NUXoiHrzuObnPJLshm2x6xAHvd+jWsaVrJjp1tNCytZ/fedja2ridepcDHz5PwyBBKy4uorqmgsrqMpubVtO/axoGD+zh89Ahr1zVx4OBnnP7qDK1bNtPcsp5FDYspqygnV5/HwkX1pKSlYjfbHlOzqQjvQHhkBGpNEqPHT8JIez0n3as9yIG7Z3AIS5vWMcXC2rBfecU8mtdtZMf23Rw5epyjx0/w2eEjpGfrCImIJDtPjyJBRXq2DldPL8ZPNiFKEUdoZBQRMbESED3EqHHj6f/O2zi6uhCvTiQzR0dhaQn5xUXEquIxsTBDBDLy7zlnqF363XtvIQjw5p//zBvvvSf9Nskb5jUMHlS/+vc3sLS1Y9DQEdjY2mNpM5NZDo4EBIaSpy9g7969rGtaQ9vWzWza2MLm1o2cOP4l578+yzfXr3LxwtfcvHGdzvt3uX/vDvfv3aHrYSc9T0RxhJezDy9nJfq2nwMUjx508vDeXR496HwBRHR33n8BbDx91P2CgpO4SGEUa5BFF3p7Hr3gVC07Wst1Ef8SEPH/tSaDiF/96lecn33AkGoVTYBOiYDC7QJnnU5xf3A494YqOG+3V+qsf//cr776KzET8Qvjtj/0/x0jRg7BdtY0AgI8UKmicXKayUm/LqKj/dFookhUh6NUBBLgMxcrszG4OtqgjAmgoiSbylI5sLkqPZTayEpToYoLQ6WIIEUdR2ZKIgU56eRkpaLPySAnK5VrZkuoKNVTWZZPXVUJq5bVs7l5BWuWLaCXV8nQxpKbmkBdWR6LqouYV6wjP12FPlmJjhT0yUoKUhMQRkCuJtqgxKSN9CNDEUi+NoosZTCCAKpAZzLjAshQBpOtCqM8O5G19WUoApwJdRepJjF+jkR4zSYpypeUGH8SwzzRRvqQEuNPSow/GcpgshIjDHUEacoQ4oLdEYQbZKqjSYwKQBHqI6ozFYkgorwgC6FbLPwrL8iipWkZLU3L2N++kc92tnL68F6al9SyfkktezasYW9rM/u2tbJnx1YaFteL99vtEmfcr3Da4xra5ETOuF1i2YrFaNPUYoG0Hs46nxGzUbOkVUeZE20mvZ8AgnCRCD8Xkd/rBEILRId6ipzfO+KKpY4UktWR6LMS0WeoxAL1+AjKMzRU5qSQqQpHFelLljaCZGUg0f6ORPs7IkyH2EBHUmJ9yYgPJE8dSlFKFMWp0RSnRlOeGUd1TiKVWRqqsjRUZqqoSI+jNCWaAnUYujg/MqK9UHjPkvrQHWkSbceYZt6Du90U/F2s+kyEPQhCL+MnDMbP3xEfn7nk6tQ0rahlca2elQsKKc9UUqANJy3KB7dZpgR62BIb7E5hVjzpqnCSY/0J9bRDNgcKcrXBZ445Pvam0nXTEe1tJypDTYcQL3NCvMwNcpqes8eKE3J/8V6IgYcehc804nxtUPhMI8bLylCsHR/oSFKEB0kRHgi1EB/mQlSQWKTt42qFYAb2M8YyZ/YksUh+AmKKP0EKbAy1GHKw8uPA2tRsMOMmiTUN4ycPYOKUjxk/eQAmph9jYTEYK4tPsTD7BKupnzDdcigzrYcz3XIolqaDxO0Wn2JmMRhB0DF89FsMH/s2o00+YPRk8ZxDx4uUoU8nvOhG/cn4nwreX2wvH/NiMCQG+IM4JxWx/nNB+gumbi+3d4znGWb+AZ+a/nc7aBsdqP++CZ1EtZsl/p4JMz4yqnv9ZJNVesRnqlEBSM5EtUvnFOsiZtFqlHiVi6oH8YK6nDhejiICD5kCexwxGL6BIPSKQKe/tAo/BNLyElm/ZQVfHt/Hg7tX6bx5hSf37/BdzyO+7e7m0f0HPOnq5tmTHp49/pa/fPc9D+/d5erFrznxxWGaVjeyZmUDF86d4Ma1izx99BCef8dfv3/G896n/O2HXr7/9olY19eBQVXFIM2YALeuX+HKhXOcOH6EEyc+F53iG0UQps/PpLBIR+2CCpLSNSSla0jQKimuKKSipozEVBUxqmhCooPJKsokoyiNEGUI7sGu+EZ4YTPXiuGThoj3ZYg8tuhjEik+Y8R71YuxgF2+ZjIVRlZ0Oy7dl9MYZV9l0QY9Mg3RKAurk/6WzeXKMCg4tfTtH2V99hOPHTDqQwShnY9GD2C2tz0OPrMZZjKU94a8i9APBo0byEejB/DWoD9iBC2t/Hnke4yxHMFwk095f+g7jJg8lLnes9FkqNCX5bB8zTJWrG2kYWk9mza3sH//Xnbu3MHpM8dp39nGxk3NrF6znLr51cyrqUBfkENwaAAn/bpYvGQhpVUl6PKzWd/aTPOmdVQvrKZpUxNLGxdTVJJPTl4W6ZkpePt6MH9hDe27ttHUvJq8fB3JqRqq5pWzcnUjq9Ysp37xfAqL9ZSWF5GRlclUczN8/Hw5cPAzwiLCmTBpIsJr8J/9/0BmdhaLlzQgDIHf/f5NBnz8ESNHj8LCypLIWAVDRo5h1KQpfDp6HEYgLgftx4nVJuMXEYUIMK4yfsIUElRJVFbUcvrM1+zc28GqdS2kZecyaaoFbt5+KNVJOLi4EB0fz4bNW9AXFZOdp6eorJx58xegTk7BxnYmsx3nIrwBejRExsZQUFLMvPl15BUW4BscKDFJ5N9zyJhVdID/ePePvPmnt/n39941jlPhqNhH35Dm+Xfgjx98yIgJk3D18uXjT4dhNd2WOc5uzLSfg4+vP9u2bWPjhvVsbt3I+uYm2rZu5tTJ41w4f47zX5/lwvlz3LxxnQed9wxA4kHnPUNdxMugoC+IkAut/x6QkGlLMoiQ/SPERQfRlVrOQDx++ID7t29x58Y3huJqWX1JBgkvt76ZCBlEyGpO/2NARF9lpl//+te8/vrrnPTropdXOelznzPuVzjrfIaTfl1ctN3B3RGJ3B6dznn7/eKD5R8AiX79XpHO/Uv6/VIQKU6vCLz5+9exsJyMjc1UoqMDCQhwwdXVltBQT+ITQoiJ9cfNZQaCsIfZtlM56ddFkJ8TAT6OKGMCOenXheNsK4wa/DoSleEGEJGVqiYnI4nc7DQ06ElPUXPNbDF180pZUFvOrbE5rFu1lG0b19BYX00LDuSkJdCP5zTUlFBXlkdhllbkkQs6SrO0lGRqKM5QU5imMoCI1NgghNcgOz6EopRYCpKiyYwLIj3al+z4IFKifEmK8iU/OYbF5ToSQtwRhEaUQa5ipkHoRRPhjSbCm4QQdwOISI8LIlcTiSCUkZEQRpoyhGx1pGg0J7SSlhCBMAviI/zJUMcQE+xFUlwYpfoMBCtRinZJfRWbWlayavlC9u3axBeftXPx5CFujcuj85NQvtizlS/2tXOgfSsta1fCQoEMXTZnnU4YQMRpj2uc8rqNvjgXTbpalGudIAaYZ9wuIFhJtRBWGKkx70uB5xAxAyGMkYIKMzELEeDniLPjNIQbEBTgjCo+hMzUODTKEITTkJcUR01+BsXpiVTpU8hIjCBLG0FCpBeCA0T7OxLpOxtFkBOpCj8y4gPRa8IoSYuhODWawuRIyjPjqMtPolqXRLUuhZqcZKqyEilLjUWvCiE9yhNtmAvhbtOkPnRDmvTuYJRSPCdNsjcQBB3ucy3EB25/cHS0QV+QSna2muLCdEoK0shJVZCfKjp9K/3nEOvrgPAmJKtCqSzMYMPqhSyvL6O2JIu4UE98XWwQhEMEu9sS6DydQJdphLpOJ8xtBsHO0/BzNCMqYAYxQWKLDpyO0A/CvS2J9LZEDCzuSMFGlfS+D0/9DTEwifaahSCUoQpyIj7QEWWwEzGBc8R79g6SgtNVMaiRKVNOUkAoHBeBRZW0j9AjZpEMXPm+q/Ji0DBBojRNNf8UE9OPMTcXswxTp3ws1VLomG45lGnmn2I19RMszD7B0vJTLKyGMGXqQMZM+BOjJrz3grzr4DFy0G4sDv17nhGya/UYc/H7hryUrTC+L+rTdBhpW3L7xxkEoyrTv7L9s7SqOz+zvfYnztWAGIDKFCZ5RfsQRvAgc7jvYO48yQggpkvj/k2kep3nUqbhKkaJ0uN9vqvVkE0TRmBQD0vJV7Nt3wbOXz7OlSun+LbrLo/v3OLZg06+637Es4eP+MuzH+CHv/G0u4cfvv2ebx895ZsrVznxxWF2t2+lccl8mlY3cPb0FzzuusfffuiFvz3nee9Tvnv6mJN+XRSRID6/TiNm5YLgxtVLnP/qFKeOHeXkl0c4dfwIx48d5sKFUxw7dpCVKxeTp88gNy+d8qpC5tWVkZqVTEGpnqR0DVV1FcxfXIs6RUWCVkm4IgxVhpKS+UXEJEUx3dkKF/852LvPYPikweL/LjvMv99nzPYdx2ESeO/rFiyDiffF3y1ESeNUaJXuU4d0jaukMdnY5143vtTHazHWdTXyor8IyKqA8v4fjvwzgtDI5BmT8InyxjPcA6u5lnw85iP+19uvIQi9jDAdzgjT4Xw85kOGm37KUJOBDJk8iGFTBjNq6jBGmg5l6ITBCEIrQVH+lNUWs3FrC3WLasgvzKWiqpSSkiKKiwtRxscQq4iktq6Ktm2tbN6ygcNHPuPUmeOsXbeKLF06ixoWkFOgIzgiiKy8TFY3r6JxbSPVC6vZu38Xx04c5eDnHSxb3kBKmlY0OHQ6wb6O3ezcvZ2m5tVs3dbK9vatNK5YQkJiHBZWUzE1m0z/t/7I0OHDyMnLpX7xInz9/Zjr5Igg3MDWbhYbNm1kw6aNlFWUo1InMnmKCXOdHImNU6BIUPGHd/5EUIyiz33pQF6kGjR6LLqSMtwDgxk+fhLCEHBy9cLVzRtlnJqy8nkc+PwoBaUV+IeEYzNrNo5ungiDYMykSaxqbmbl2iaq6+ZTWVPL8tVrCImIxMvPHwcnRyxtRDqTpc00/IICUSaqSM3MICdfT3R8HCKgl+c8mWp4EeF9+M8P3hUZA0KH+Pkbct+8IfZbWe1vgEhpComMwW6uM35BoaRn55KYlMrSZcvZsmULO9u3s7N9O9vatrBv725OnTzO2a9Oc+rk8RcyEXJ7+EBUV5MLq+UgXwYAMmB4GUT8VCaib2H1k66HPyqsfnjvrgFMdN2/x92bN7h57Sq3v7nO3Zs3DOZyTx89fEHSVc5MyADi2ZNuA4iQ/ST+ZSDif7cY+r8TRMj+Dq+++qoBRMhmQ+fmHBHb3C9oEQSevGXOddMFXDVf9s+dX2q/+qXAL14RX/v9QuA3/9aPSZNGMWuWFTExQcTHhxIbG0hEpDcRkd7ExQbg7+tAkJ8TGSkK9DoNYUFu2M0wxWGWOboMNYKgw36mOcqYYApy0slO06BNiCE5UUGaNp5UjZI8XTpHGUMnb3LVYjm3xuaweGE1t8bmsGFdI5uaGllQVURuuorcdBXnHI8xr1hHuT6dgkyNYZW9NEuLECZx91PiEd4HXWIk+dooilJiKU1XSsFVE5mx/qRGepMc6UVmXBDqcC8SwzxJjvaTHuDHSQzzRBHgjCLAGU2EN6pQDxJC3EmNFbMXqbEBZMaHYJTg0yEMAqYLCGWgiQki1NuRqEAP0lRRJEYH8bXD55TqM9DEhSOchu7359C0uoFbY3M4sHcLxw7t4vLpw9wdnsDdYUqO79/O1qYVrFlWT3VFMfQKrGpayznHY2SWlonZBkn6MTkrmawiHXHJovHcWacTIp0pA7EY0E+ajE1EgOHnZofgB4Eec4x68mXivqe874q1EO3g7DwDf19HFFH+nPS5TxVRFKWrWVCUQ2VOCosqcslNUZCtjSY+3JsIHweUIW7EBjojvAGJ4e7o1KEIwh6K0mMoTI6kJC2G8sw4yjLiKExNoCRDTWWWhoosFUVJUWTF+aMJdUbpP5tQFys87Sf/xEQr1wO0SBNAN4Jwh6kmQxkx8kPGjRvMDFszZs4yx9l5Bj4e9qii/dBE+RDr64Df7KlEeNji6TiN6HBvkhMiqCrJoqoki/rqAtISIwn1nYvnHGs85ljgM9eKYHdbYv2dUIV6kBjmSUKoCxGBYqG0MAjCA6YREzQDZcgsVKF2qELtMBRLDhGD/+RgUVo2yd+WRD9bxABO/F8iPWaKfSlBmgT2iCurwiEpWPGSVj5bpO1yRmIMYlDxqhTQvCNOKFPMB2Ncwf5xoGotmdQJgg5Ly08xnzoIq6mfYGMxBBuLIViaiupMU6d8jJnZICysRPWmyVM/ZoLpAMabfWQopv5pAKDjg+G//8nvltt4q8GMNB1goED99H59VWv+1bSj/47W+NL7f8aMTqZslfV5XyXdS5nqsgcxyHiOsRbiuHSNusXsgVw03U/qJyOkhQThqjRuzmHk6x/iBdMq4bnodfKGeGyYNpT6VbUcPrmfq9+c4/r1c3TeuMady5d4cvcevV2Pedr5iL/1/g3+Aj/0/EDvk++4de0mJ44d5+Bn+9jdvpVtW9Zz+OAubl7/mh96RcM5/vK9gcvc2/MIoRfM2MMpr9vcvHZZdBc+c9Lwes7xGKe8bvLZgT188cUBtm3bQHl5PplZSZz066JmfjlFpbloUhNRJcUTqQgnIyeNBfW1FBTloVBGExIZRECMH2lFySRkKrDzmIHFbFPM7U2M9WNCt/j/G4wj90jXTaIWLgSjwMIe5MLoIWMHiNdviHSOFmlsCu2I1Jky6Zi+lMQGjAXYfSVfZe+JQ9AjGJ4lRkChx1jjoEcQ2vGK8CQ6OQr9vDwCFP7Yec5ijMVoJs+YxCwPW2JTY/CN9mKCzRgmTh/NOOtRjDQbymiz4QhCEyNNhiEIMHryCHxCPCksy6esusRw/by9PfH39yUyKpSo6DCKS/JpWreKjZuaOfDZXi5cOse582fYuq2VyuoyahbOo7a+htCoELwDvKhZVMPBL0VTuq3bWtnStkmstdi1jYal9SSlqKmsLuPYiaM0t6yloqqUtIxk8vJ16AtyCAz2w9HZgRl2s9Dp89i0dQtuXp5MMTfDwckR29n2bNq6hZsTCqlf0sCho0dYv2kjsx3nMtPeDhcPd0aMG4edsyupefkYayE6EITj/GnoMOavWk3zth2k5uXj7h+EqaUNzm7eREQqWLpkJSdPnaNpQytpuXoCIqIwsZrGoKEjeP3NP+Dq7c3WnTtRJ6eweFkja5rXc/DIUTQpybh6emA13Ya3//QeggDjJ0/Cbo4D3v5+xCjjyC3IJzEliSGjRmCkKfVKmbBeEUAMkICEcFHsZ69KAHYQRtnmQRgyjybm1jg4uzPTbi6RMfGUVdbStm0nzc3NbN+2lU0bW2hZv472Hds4euRzLpw/x7Wrl7l44Wu+uX7VUFT9oPMe3V0P6HrYKdZHSAF+T3fXj0BEX+Dwj2oj+mYm+kq9yg7WD+/dpev+PYNi04O7d7h70+hU3dcP4umjhwazOZnq9OxJt4HiJO//LwMR/6dbXxDxb//2b7z++uvoBIGTvg/ARCyuPm+3V+LJ76T3jYE8//VvjeZWP3NecRVKBhC/eAFM/OqXAq+8IjBkyADc3Ozx8XEiONidhIQwQkLd8fSyJyUpkuLCFFqaGjiwdzOrl9eRn6NFkxBOSIAr9XVlaBIi8XKbTWZqAgvmlVFZoicjWUWSKpYkVSzCIdDnZJCnSyc3O4WrFstpqJ/H4oXVLFs8j9aWlaxbsYh5pXnkpqvQZ6opzU2lJCeF0txUqouyyetTB6FPViK8A7laBUK7SGkqy4hH6IW6/BTKMuLJU4WSHReIILSTHusnBq5pcWQog4nwmo1xEu9BFephyDwIQgfqcC+yVWHoEsNJivJFE+Et7dsrTTLd4gPeRAQRYT5OnPK6jSoqUKQ0dUJ5QZboABsF7W3raVnXSGPjfE58sY/TX+zn0pnD3BqXx55Na9i/bT3bmlexZH4V2RnJFBToadvVzkXbHSxcs5Zzc44YMhEnfe6jryggr1xPXLKSiwww1M4YViIHgONsS7xdbfF1ncUpr5uiCeB0GMBFsU9oREUnWzszIqJ8iYsLxtNzNt7u9sSEehMf4Y8JHVTqUmmsKUGnjkETE0BOcixZmihS4wJJUQQQ4jELV9spRPrYo0+OpLYwidKsOIOjdWl6LBkKf7SRAaQpQslVRaPXREp0oXbeoJswV2siPKfzYmDVIk20vXw44D+lyfMcwgCYNW0cc+zMsbQax6RJI5g8ZRQOc21wc5uFy1wbBEGHu505jpZjmDN1JIkhBjbcNAAAIABJREFUruSmxZOTmYgyJhBVXAja+FAqizPJTlagCPMmLSGMxCg/YgOdifSdQ5TPHGL8HInymSMWTftOx99rKmLg1oEICO5gNK97Tqy3NUqfaaj8xcyd1m8map/piAFhq/jwd5OCPYUEFKIQ6RkdUiYiQQKCThIoHCH1N1m2UzYU6y8FiIYi3R7pd1yVApKjvMiD1mFtM5xpfVSY5CyExZSBmEgUKBOTAQiCDkvroZhaDWay+UAmWQ4y1EMYMxE/bgPHvs1Ho//4wja5HmJUH+Um+e9/5Hr991vDP/hcDNqGWr6Y+RhjM/C/8J19gUHDC98jtp8yEvux38dPN3mRogGjIo9MW5JpfSLVwgAihRtiX3qtT0AhLxQ4yCvpPVJ/rZXmglV9znlO6sNS/3lTXKiJSY+mclEZm3es5/ylkzx71sWj2ze5/tVXdN+8C89+4NmDpzy9/4S/Pvsbf/n2rzx+8ISvTpyhY99+Ovbv5mDHbk6fOMS925d51nOfzrs3DIZR9259w42rl7hx9ZLI228Us6jbt2xi+ZJFbGxey6ljR7l++QLHj37Olk3NLFtaz9q1y2hoqEVohDEcZcGiakrK9cQqw0nQKlGoYsjISUOXn0VNXRXFpQX4B/oQqQjHJ8KLcHUIal08QXF+TJk5gZGmQyQAIbcb0vW6IWVxpKJzeQwa6HGnpezgaQaO+BNG6mWndA4543MDucD6g2HvYKx9KOJFmprYl1LQIQjtDDeVahgMCnMvNxHATJg2nrzqXPJr9DRuXMZ0FxtGmA5n5NQRjDYfhZn9VOLSFTgHzmWCzRjGWg1ngs0YJs0Yx0jToSI17A2wdZnOkDGfMNdjNnGJsWjT1DSuWMKC+lpmz7ZjypTJ+Ad44+wyB08vV7Ky01izdgVb2zbRtn0z+zp2c+SLQ9QtmEdEbDjxGiVVdZUsaJjP/CXzWd2ymlNetyks1rOmaSWNK5bQtn0zGzY1U1ldhlqbQGp6EmedTpGcqmHk6GH0f+v3WE0zR5OkYvXaFaxYs5p1G1rILcgnLSsTR1cXhItw4PNDbNvZTllVJes2tLCnYz9FZaWUVlYQEhHOoCGf8t6AAYQplFQtakAMxs/xm/5/RBB6Uefk0rR9B6qMLCITNdg6uuDm7Y+jiycrVjaxfdtuvjx2mq3tuxGc4I3+b4ljTDJ5jVIqWbZ6NV5+/qzbsJGisnIyc3KxnzuHgZ8OZtiokYwcO4bho0cxwWQyVtNt8AsKJEGjJi0rE7+QIOk+y32nRxqP50Tw8IY0voVDGGSc5YUDoU972RdGA8NHjWfV2hYWLV7G/v37OX7sC/bv28OO7W3s2b2TAx37OHniGBfOnzOACVmlqethJ08ed9Pd9YB7d2/z4O4dQ1G0XAfVNwPxz4CHH559y1++6+WHZ98ashBydqO354kBNDzpeshfvuvlbz98z7Mnj3lw947B80FWYerpfmD4+9mT7heKrWUQIddI/I8BEb/+9a8RBLEe4re//S2//OUvEQTBIPd51vkMl63XcWHWTi5N30TnJ6F8M7lSXIF+88cg4pTXTV4AEa+89J2vCPyin8CvX/0Fv/m/foWL6xycXRzw8HQkUR1LeEQAwSE+FJfkkqfPICDAg7lzZxLo40axPovKghwKs1JZNb+G5oZ6MuMVpMREcsr7LjqtioL0ZEpzM0lWRqNLTuSSzQYqC3Ioy8uitrSATWuWs61lLRtWLaNt/RpWLZ5PTUk+eWlaxnCU+qpSVjcsQNBAfoYWfbqGwiwtupQ4inRasrWxCFGiOVy2NhpNlB/6FAWFqQpy1BHok6LRJ0WTGR9CujKATKUvgtBArjqA1Bh3BEGHMtAeZbCo1BMf4kyY50ySYr3JUgcj9IP0eFHuNTHa68XJox2KdGqRBz9CfKCcdT5DcnwYumQlF213UFeWx0UGsHxhJTtb15KtVXDddAGta5Zw/9NITh/ey50RWu4PiebI3jaWL6hARwr56YmY0IFwETauWszqxfP42uFzQybCMzaElEIdlYtqKa8RC9tO+j4Qg883Eese+kNhXhrn5n7BVy5nX9SE94Ko6FDiE2JJTdMSEOhDSGgANXWia3eWLpOTvg8wMZ3M7Dn2JGhVpGWnExIRToYum8VLFlFRVU5sTIRYT7FQ0lQfhJjhEE5TkpVAvjaCgqRISlKjyU0IoSxdTWGSkhxlJBkxAaRFepMc5o4m2AlVkKyWJHN/r2JM6TdhNH3T4+hoQ1JSDAE+c9FlJKCNDyY+2pd0bTRO9hY4z5mG7fSp2Nta4e3liv3smVhYTiY22p/EhGC06kji44KJDvcjIsSbyCAfwgM8iA7wIlsbS7SfK4IC1BHuhHpaE+BihqvtaIIczfG1N8HFejTGYPI4Ia5WxAXMRuFvT3zQHOJDHMWHvNAuSYRWSf9Dh0SVOCTWswg6BKGNYI9pxATORhAaCXC1RhAWiqBCIQGL6SAILSKw6Cetmirka71HnBSllavjjJAmmnbEAKidvrKmVjNHYG4zFHnF3FJSVDKfOZyJlmI24tOxbzFswruMmPIBwyb3CcD7ib956MQPEAQdA/oURv/5Z9yr5TZs8gcvvB888Z2/u///f5oc7MvBYaO0veO/cM6FkuRqX059J0YKhnTPZQAgAwdJulUY8jKAuIEgHO0jHdvAi6Ck0xiQ9AcXfwcSUxRs2bqRe7du8+zRU548eMS1Sxe5cvk8d25/w7dPH/Fdbw+PujvpvH+b7q77XLp4jgMde7g7TMnm1hb27N7B2a9O8te/fMfDB3d59u0jnn37iK6Hd7nxzWW+OnOcDS1rDXVaRw4fQJ+XxepVy2hZv4bVq5Zx+dI5zn51glVrGymvK+GkXxdL1i3hpF8XSTotJbXFxKcqSUiLp4gEYrUxlMwrRF+WQ2pOEvqyHGLVUbgHumHnOQt739k4BTvjHOLCTM8ZTJw5gRGmQ/vUQHRiyD4IeozAQAZdLRiLcsswyryWSfemFWOB7EKMcrBF/HlYf94b8juMGTa5r7RgzG608+GI9/p8BkaX69Y+fa0FazsLkrLUVNSUkVOQTfX8Srz8PbBznsk4s7G4BToTEOOH6azJ/GnoO0yyGUeYKohxlqMYazGSUVPFDMSoKcMRwiAo1p+MwlQWNtaxbe8W0nRJZOnTqK2fR0JKHC4+c5jhZMUEs5HYzDZDkxFP5YIS6pfVsW7Tak6e+ZLNbRvQ5+vQ5WRQUV7K/LoaVi5bysIFdWRnZVBSUkR1dSWVleWsX7+OxsalKJUKcnKyCQz0JzDQHxcXJ6ytLTE3n8rcuQ7odFns2rmNPe3bOHxgL0sXLWDZ4oWUFxewY2sr8+tqyM/PY+vWbVy8dIWtO3YRGhmD/Vxnfv/Hdxg4ZAQ+gSGsWbuOugXzEYRuHJ2dWLVmNWua1rJn317qFswnPTMDFzdXxk0YT3RsDCVlpbRs3MChw59z4sxXrFjbjFiPII29d+CTkWPYsmsvTa1bWbl+I6k5ekJi4vAICJb6jGRE2B+sZs3GxMoG8xmzcPT0wdU3ANNpM6TY7QavvfkH41iXKUv94bd/fEfqB+eMBf9vSItJctZRzkQOgt/+aTADRk9CWAifjJmEQp3KyjXrOXLwEFub19PW0sz2jS18tncnZ44f5ezJo9y/dZXrV86L7fIFbl2/Quedu3Td76T7fpf42vnAkIl4+qjbkI34y3e98PwHfnj2LT88+5bnvc8M4OJlZ+u+rteyDGxPd5fBxfrRg06DN4Qo6/qY573P+NsP379AUeqbkXj88D7dnXcN2QhZlUnOXPyPAhEyaHj11Vf57W9/S79+/RAEwfB62uMaV82XccVqNVesVtP9/pw+FKzuf3j+nwIRr/xC4Fe/foVX/60f1tPMCI8IIlEdS0qqijx9BiWleRQW6UhUx2JpORlr6ykE+bqzqK6SpXVVaGIjqC3OZ3F5CbkaFbrEeFJjo9CnaslN1ZCmUog0jD2QqYkXfQ/ydTQtW8TuLRvYsm4Va5YsZF3jYnguMK9YT2luJhX5OuqrSllSW0llQQ4ZagVCGeRnqMVJ8k3EVSErSIzyI0UZQn5qHMWZKorTlZRnJzJPnyx6G0T5oo3yQhvhSrrCU3yIB4mBmSbciZRYL9KVviTHeJMY7oY2xgt1lAfaaG90mjDSE4OND3QphRjmP4espGhyUhU01Bajig5AcIOS3GSqCrO4aLuDJbWlLJ5XzPKFlWxc3cCtcXm0NS/nwI6N9PxxKp2Dgrk3JJbbo9PZ1bqWpbWl1JbkiNzgKLCinUa8uGi7gyiqOO1xTQQL3VC1bCF1jYuIiIswAMyTfl2c9H2Ap4sDjYvrOHJwF1s2reGi7Q5O+tw3eEcEBvkwr6acyqpS9Pk6KipLyM3LYsmyReTl69izbzel5SXk5Onw9PbAJ9AXfXE++zr2smLVcopKColTRiMcB28PZxSRwSgjA8Ui7TfF1fPKPC31pVmUZyrJUgaiCfOkKDmevMQYshQhpET4oAl2JTHQiQR/B+IDHPCymyRd53aMtJxzCMI5Bg6Vg9k9FBams2BBKXqdhgU1heizEijK1VCiT8Hd0QZXx+nihO4EM2dY4R/gLUqpCr2EhbiTkhRDcWE68+cVs6CmhMqiXPSZyeSmJlKak0KQqz2ONhOJ9ptNWpwPmSpfInymo41wJSPWG1XQXEKcLQl2siDE2ZIgZwvC3KchCDoSQ52kAE7mOuvFB3wDEkWpCkHQkxDsQGygHSEeVvi7WBDgaomfs6UYBJohjpkmpAxjt0g1EZ4bsxfTjatNggJJOlampsgBzw2xr0tBTF9TN8sZw7G2FSlOkyTwIAg6RkwygobB49/mwxEv+jmMl2oqBEHHwPHv8o+zAfJ5P2DU1I8YNuV9xloNxGLOGH6+CPllidP/c+2TKf3/C8efe+l95z/YX6Yxyf97m3iMmdxv+gapVxGEHsbbj5JWx58bjOIEK4zmcsJFQ5ZSBBCyNOwejIZVUr+RCveDYn2orCvm9JnjfPf0W54/6eXb7h667t/jQecdHnV38l1vDz98/y1Pe7p5+OAu9+/d4vq1Sxw5/BnN61Zzc3w+p7zvcuf2N6IwiOc3CBo4c/oY73BDpO85Gfv6yhVL6Ni/iw0tazl0cB/b2jaxs30rly6eZdfONhYtrqNmcRWZxZmUzC8hNT+VjIJ0iuYVEqOJJi5ZgSo9gfT8NDLz00jKUpOUpUZXlEmKTourvwtm9lMxnS3W9Nm4TcfaxYrJsyYxxmKkODb7y6C8BWMBupQRfRPxmr8GxqJcGVRclN73IAb7exDHXSPGsdfAiwpNLRifEX3Vmi4iCD0MHv8R461GMc5yJPQXeJEW14AgtGHvYktxdQHrW9dRs7CaxY31JCYnoEyKJTlbQ3pBCpHqcBKy4ghS+hOo8MXBexZjLUYyw0VWIGpEEI6LxeWroHxhCfXL55NTnEULDmjTVRSVFxChCEGTEU9QrC9ufnPwCnLGN9QDZ28H/EO9ycxLZX79PLZu30TLhiYW1tdSVVnOgvm1LF/SQEF+HkuXNlBRUcb8+bU0Na2hrW0LpaXFeHl5oFLFo1DE4OzsiK3tDIKDA0lO1pKensqCBXUcPfI5X3z+GZ8f2MfyJYtoWrWc65cvsHvXdrZs3sS1a9dYvnw5GzdtZmtbO3EqDa//7j+ZYDKVsKhYisoqWd+ykbXrmsjSZbNh00Y+O3SQ5pb1bG/fgS43B29fH6JiogkKCSY5NQV9QT5t27dx8vQpPjt8hJRMndRHOsXxEgUz5jhRVFVDXmkFseokrGbNZti4iQwZMx6jk/lR6fW5wZDUxMqGgcNHSX3lDkbZ4Btie61PZmGA9EyX6+uETunv51I2v09mWvYdcoOhE0yxtnckVVdA7cLFnDlxkgPtO9m0Zi0tq1awe/sWjh7cz5njh7l74zLfXL3Atctfc+3SeW5dv8KDu/d40tXNk4ePefywi8cPuwxUpr7Zhe+/fWoADn8PRLxMf+oLLp50PXzBF+LRg05DofV3T3skY7vHBqqSnH3oS1/qq9IkZzwfP7zP00cP+R8DIuSi6t/85je8/vrrL3hGCILoaXHNbLHBO+DhAE/eQAYPLdLroX/+OyUQ8Yt+Av1+KfDue/3x9fMgOSWR6Jgw8guyqKktIyzcH5vpZkycOBIXF3uiwwJIT0qgIl+HPj2JTasamV9aSJoimsx4BTqtigxVHGkqBZEB3pxxu0B5gY6CzBSyk1TUlhawfUMTO1vXs2bJQhpqKmioqaBcn40V7RTr0inKTqM0N5PS3ExyU6V6iBGgT09ECIMMTTRJihBk5YwUqdhZp4lCnxRNZY6GmvwUBEGUcU1V+JEa40l2gi/ZCb4IwlHUYc4kRbqJgWKCPymxPmTEByAI54gLcSI1zp9MVTCCsFAcyDfEQepHA5naKGrLsllQmUvLqnq0cSHER/pRUZBOWV4a52cfoFiXDKcFakv1LJ5XyvNXf8ft0ekc3rOVfW3ruTMymTujUrk7PIEtTcuYX5aHHw0Ie6BEl8ySmhJujs+nrXk5u1rXklSSI7rZ+j5AlZUsqtjUQkqalnOOx8QgoQoiw/w5cmgv1y6fYefOTcTHh4uFulKAMWHiaBLVcZRXFBMWHsTBQ/vZs7ed02eO89XZk1y/cYWvL3xF9+MutrRtJi0jlbz8XBobl5KgUogZEd8HIn+/Vbwu/h5zGcJphOMQ6G5HtjqcMp3oLZGfHEN2fAj5GgU5CVFkxAShCfEgzncOMd52xHjbiupHgk4MKhykVRdD9qFWfB0jrsrp9SlERPigigumIDeJmDAPVLH+RAa74zrHWnzAviatwgZJYPN9KChIo7AojaKiDCoqclm6eB4bmleyZcNaWtetpFiXSkGmBnV0IElxASTF+BDgaomvkymhntYGikhGnI9kVqcjxldUlIrynokgdBDqJntdNEmTyEXRg0LQSWNTR6TvDJQhDhj50N14OpgYj3mfPu6k58SMQ5gUdIVJE4lGuk4jEDNQE+SgUaJRvC9Pdm3GiclgYCfTb+RXYx3FyMl/ZtTUjxg19SMGv6S2NHbqQIaO/xMfj3qLj/8OpUkQavlo7Nt8NPotBo97j+FS5mKM+UBjZkOibo2x/PjvnOenz/3fAQ4Gm/7xv3B837oT2cuj7+dXpdeO/83z1/KiNKgs93lcup8yVUamNkgBhZnUR/qJgPJF47oOjKvorRizET0YKFIDIFjpQ2mNnv2f7aTz/m2edHXTfbuTnvuSOVRvD99/95TeZ0949u1jep50cffODa5cPk/b1k0sqq9j5Yql3B6dTnfXfU6d/JJjXx7m2JeH+fzQfk6eOMqXXxwSZVqDxGDnswN7WLa0npTkRFavWsbxY+K+31y/xIPO22zauI7FDfPRl+UQn6okuziLrKJMdCXZ6EqyCY0LIVodRWJaPPMWVZJVkE5SlhplUiyhsUEkZ2uI0URz0q+LiTMnMc5mPCZ2UxASwHT2FIMxm3gtTkvX80afa3YcGWQ5IWdF5QyRHPzL/hCnMYKMNoy1KHrp/H2li+WCedl4TrwXo6YORRDasJ5rxjRH8z6/Q1RwemfQW1jNNidaFUHJvELWbVxLzcJq1reuIyUzCa8gdyKUoYTFBzPD2YaopHB8o70IVPiSUZzCDBdrZrpOw8HTFjPbyVjYTSVUGYST1xy0mYmk5iThG+qFo9sc1CkqlGoFUcow4pNjqJhfSN2SKjQZ8YRE+aFNjyc5U41vsCcOjrPIK8imbVsrp04fo2P/XhYvWkhxUQEatYq8vBySk7VkZqaTk5NNSUkRJSVFpKYmk5WVgYnJJHS6LJqbm1ixopEtW1q5fPkip0+fZNmyJezds4szp0/S8+QR165e5kDHPpY0LGL/3n0sWrSImpoaklNTKCuvJDAohCFDh1NZNY+OAwc5feYsnx85zMGDB/n888/56quv2LBhA8uWLWPVqlV4eXkRFRVFdXU1tbW11NfXU1dXx6FDh7h48SL7Oz4jIlZpWBCVs3eTLafx0dARYnwwwBj4/+7t9zBS3JqkfiB5h8i0Q+E5IpC7ilF69gaCcFU83lCf0yP2wdfgd38Q5V4NFCcTebz3iNsGSNskh/mg8Gi2797HlavXOXXsOEc/+4yVS5aweH4Nm1ua2LNjKyeOHuKby+e5cvEsF78+zcVzZ7h26Tz3bt3m0YOHPH7wiO7OBzx99NhAY5IBwstUpb8HIp73PjM02e1azkbITtV9QcXL5nN9vWVkACG3Z09EWemXsxSyUtP/GBAhCGI24rXXXuO1114z1EcIgsDXDp9z1vmMobj60vTN3B6TKXWwnz+fTGXq2155RWq/EAwKTXIbO24EIaH++Pi6ExMbSnJKgmEi8vV1JTTUF0V0CH6ezuSkaVhYWcKWtSupKylAGeRPQkggKXHRRAf4oIoK5Yz7FfIykljZMJ/GBfOoKsxlSW0lG1Yto3HBPOaXF7GgopjqojyKSKCWMHJTNWSolWRpE8hL05KXpiU7KR7BRMpEmEBOqhLBDLSxwQiCnozECDRRfmSqwtElhotqSiMgTRGIIFSRER9IptKXXHUAueoA0mI9EIQykiLdSFV4kxHvR0KoC8IdUIY6kxjpLk0mEp9ZoiwJ74iBXFZSNPqMeIQ2WLGoEqEF0tVRLK4R5WjpFMhJiQcngbVLF/Dsd8N5/urv2de2nj1b1vHF/u2cOLiL717/iDsjk9nStIyqgkwq8zMQ+kNlfgYd2zfQvnE1bc3Lad+4mtb97UQnxSMA6kwteSV5CA2S86xfF0IZbFy/CqEMzp4VQUVImLdIawsTOccZ6UkEh/hRv6gWeM7Vaxd50tPFlasX2NG+lc1bNlBcWsC82kpOnPqSL44dprqmCmV8DCd9HxhqKQQkClMLCC0we7oZUYEexAR7oYr0Jz7cm4QIH/JT46gpTKc8W4M+KY68xBgyYoNJDPYkxsuBcPeZRHrMlILwKmmCPYRxhbuFT4a+J064DjBh0nDc3e0YOPBttKpwViydh0YZRIjfXJzsLbAyHSXdtzsM+eTP0oP6BtNnWBIU5EFsbCDJybHk5qZQXVFI45L5NK9exoYmUV44L01FTIgn2UmRVBZoSU8IIMjdGje7iVLRdwfaKHcUgQ7E+tkZwIOvw5Q+AKIW52mjcZ8+DkE4jo/dZHFCkTW9+0GopzVhntMRhFoCXC37FFA2SuBBorJUifvbThstAsH3wUij6BZrJjSIAdks+TN5tbNImsikFW1Zf9ywOta3kFfHjzMDDQyb/ME/Jd0qCDo+lOobBv1E0fSQce8yzvITRpr+mfFWcuZDDL5latOgCT8HTIw1BwMm/n3a1L++VfFjFal/pjX0OV7e1siLBdY6jHz5PpQXmXqE1B9kU0kzGXg+RxCOGzKTp/5v8t4zLI4z2/6tGc+M5x7fc3wmnPF47HGSPbaVc84oISRA5JxzpsmhSQ00SQQBAokoEEICBYIEEgogIQkJkECABCjnnIM1ts+Z3/1QVd3I9syZ+zz/e7/Mh3q6u7q6CqrqrXevvfday/o22mBWDlaq0Trf3kB4F9Y46JKxIYnO3iPcuX+NB3ducmV4mOuDF3h+T2xj+O7bV3z/3Tc8e/qQe3dvcuP6ZYaHBuju6mBdzlrOGffy6uVT4HvujfXn9q1rDA8NcLS9leGhfi6cP8sZ+8fU1lQh6MDjR3c5drSV9LQkSksKOX6sjcFzZzjafoi+M9309nRSsamYktJC8opzSFmnZl1xDsnZSUSowgmMCsDR2wGfUG/iUpTkFeeQkBZLZEIYAeG+WDqa4e7vQnRyFCZOxpyxf8yUJVNF4O0vgfUwJHO2B2jAxBzQeHrIVb0FoOWTjKyUNvKmopjMlZIMw4R+tO2FssTrLrQEaali9aU4t8xePo25ujMQhO/Rs1jGjCWT0YKZQSbOGYd3qAeq9DhikqMorSymeNNGdjTUokqJR9dgKRNnjmPRqvnM1JnGGrvVGDsastRoEfrWK1mkPw8HXxtMHQxZsHI2UxdMYsbiqSgi/ckuXEtKdhJGVgaY25gSFB6IvvEqluotYuGKOfgEu1LTUEXToXrUa+Nx83HAxcsBJw87vP3cCQ4L4Iz9Y+rqt9PddZITHcc4dvQIzU272bGjloqKcjZtKmPDhgJyc3MoLy+lrKyEW1MS6LO+TVvbIa5evcyFC8P095/h8uWLXLx4nmPH2unpOcXJkx3k5qwTKxoFhcTHx5OcnIxarSYpKQlPT0/c3d1ZpLOY8PBI6hsb6O4+zc2bN7l27RqDg2fpP9PHvn3NFG8soqGhju01tZiZmbB1SzWNjfVs2VxFY2M9dTt30d3dyeDZcxw52o67j784P70H7338GYLwmqlzF6ABnTogtyP98ZNRaA1Rq6Xr1y6OX83zuBWx+vBEGrMPEITv+c37H/Lue3+SWpauSPcHaCvNsurfDa0LvawW9qWYXLKnDFVyOoePneDe/YcMDQ3R3trGyfZjVBSXUrhuHbtqqtnf1EBP53EuD5/lysVBLg4PcHHoLNcunef+7Ts/AhEyWPj+9TdvVBO+ef7sfwURP6XgNPL3I1uc5KqEDCaeP36k8YV49eyxhg8xcnl49xZPHtzlxZOHP+JI/EuBCGEUvPPOO/zqV7+SQEQucv/dkMFxBiwuM2RwHEEQuDErW7ypipD6pv/efi+88flnPxO4NSWBOxMjxXUSgHjrFwL/8e6/obdqGQ6O1tjaWeDu4YS5hSEmpquJjQ3D1taUAF83An3cWJeeRF56MslRYeSlJhHh7UGkjyfhvp6csb1PiI874f5ebMxdS0NtFXXVFWwuWs/movWU5GWRoYohJ0XFhux0MlQx5GeomUEHSdFhjKGfZGU4WcnxIudDuCP2iYeBMsSL5JggUmKCiQ3xJiHcB0HoITbInaQIXyJ97AlwMiUmwJnUKD+x1ePn1eZWAAAgAElEQVRjpEGuJi7QjmhfKwRBRYSXOcK7oAwQQURMoIPoeeBvjzLQUTzuAnEw+7pa4O9uhcLLlohAF0J8nXCyMiAxOpBzxn1EKTwpW7+WgswkBg07SVaGUl6QzaE9O3nx3mz++h+fc6BhG21NOzjV3sKp9haO7W/gYGMN9dWl5KcnkJ+eQI46BmE5HG7eyZbiXASgMDOJLXVbyS8rQLgi/S8vRHWlPuvbVFaUsHlzMQcP7uHs2VMcad9P9jo1S1fMEwN/e9A30KXP+jbZORn0W11nfcE6Biwus7mqnJ7eLkrLNpCaloiJqYEYeHRIkrHtaInbBVImJghszfTpt7qOg7kh3k6WuNmaoPB0QBnsTaifM35u1sQEe5GREI5aGURqlIKkMD9iAlwJcbfB394ID2s9PC1XIgg38HMyEh+KH8P8OaMRhAdMmPyppj90yrTR2DmYkpERx+zZ4wn0dSQuOgAXO0M8nExwczBBDr7mz5kstXmIy7z5M1EJAmuMV+DiZo23jwu+vq6EhPiSlBBFTkYyyQkRRId44+lohrHefOwtVpAQ6U5itCf+7kaYr5qJIKhwsVyKl70ewe4m+DqsxtViKT62K6WqRCuCUIaz0ULcTXRwM16MJhP1gfjAdzbTQRDKJDlXNS6WIqHccs18qeVJCkhk/kMsYiVOR8wuCWPQGBGJQeML8XdZclZKzmzJhN5WtJlxuU+3B62MqApB6BJ70/9ue5K2neKLCWKLz2cT3+PzEcToUVPel1qcxM9/mSx+N376x4yeKgKFKQtFQvWEuZ8wfs7HPzrO2Lk/XvcmWfkfOVj/f7XI8rly4FgmLQUjzp8sufoP9jNKAoojvCve1P/PRQsaJCK+JuBMl44hEX2dYZnVfBFQyEpME+TrL1XuhFy0cpaSqtl7UvAhBSzCu+I9qWu9iMiUQA50NPH4+U3uP7jB5eFzXOjr596la3z35AXPHj3UgIgH928zPDRAz+lOjh1tY39LE/fH+NB35hTfvHomJigun6exYSf1ddsZMD/PrZtXuH7tIs1N9Qz0n+Zw236ePX3Aqe4OWg/t4+SJds6d7eXO7Wtcu3qBswM9HDzQzPr8bJKS41ibm0p6bgoZealEqcIJigrgAqMIjQkiShVOQLgvUapwEtJiCQj3xS/UG89AN8ztTfAO8cI50Ak9m1WcsX/M2HnjxDEl6/HPkBNGoK2CDqKtLLSiVbOSq2FZ0vWXx5FMdG8Xr5FciXoh7rsMe7QeHyrxGpfJ90I7gtDOuJlfMmvJFGYtmcLspdNYZb6c1RYrEIQrfDbhI8bPGc183Tl4hbgTl6IkPUdNzY4tVNdUogjxIyw6BBMrQ373wX8ybeFkFqycy6T541huokN8phInfzuEWlhquBArV3PsvWwwttbH0tEEYQrEpSjJLcxhjZkBfkE+NDTXUbl1EymZiSSkKXH1dcA3yJ2k9FhiEiPxDnTHztGC1YbLCQkPJCEphmhlGGszU6ir387xjiPsaaonNi4Kf39fnJ0diY+PpaGhjpaWveze3cCePY1UV1dRU7NVU4FoaztEbe02MjMzCA5WIASBjo6OdP/+nE9HfYa5uSXBwcFUVlZy5MgR1q1bR1VVFZmZmfj5+VC5qYLt22toPXiIocGz3LxxjbMDvRxta2V34y6OHDrI+eGznDx2lLzcLE4cbWd/SxOlGzdQW7OF7VurOXa0jf6e0xw/fpyAkHAxUfOBmPGftXCZdL/InKUXaCu/sgxz7YjXkbK/F0aMQ5lI/YR///2f0BobymNV9Cf5j9+9j7b6KKk0jUIzhj8cNYZVxpao07I4dOQYg4PDnD9/nqHBszQ37WZ3XT1HDrVSt30HFaUl7KrdyuGDLfT1dHJxeIAbVy9w4+oFbl27zP3bN3j68BEvnz7j1dOXvHr2nBdPnmrAwA+Bgtxy9I9AhOxALfMiZOAg//6HAGLk8vLpkzfM5WQehMx9kM0tZeL1q2eP32h1+tcCEXMQg4sipLaODgQhnbfeeosB84tcXryFM7b3OWfcJ5XVRvz2LaSb+B+DiB8tEoj45a9+hvAzga9Hf06f9U0sLI1xdrEjOMQXZUwogYGeuLnZEaLwJio8kOxUFRtz15IYFcrGrHTWJcaTm5JIclQYfq4OxIUpWJeeREVRPlvKNrC5aD0VG/IoycsiW51AalwU61ITyc9QkxIbydrEWNLioxFUkKwMZ21iLLlpSWSoYkiIUJAUHYIwBSIV7iRE+iPMgKhAdyL8nfFyMCEu2IMYhZs0yDqIU7iyMSOWtbEKgtzMCHY1EgnValD6WRPqbkKQyxoCnI0QhFrCva1ICHHB39kY4QMIdDWVzt0VKVi7QaCnDQEe1oT4OhAR6CZKrircWb5gKv5utqxLjSNDFck5414So4IpyVvL/oZaTh87xI1Z2bx4bzan2lto31dHS101R/bu4tDuWqpL8shPTxCv+Tti0Fhdkoc7BQj+kBITIlY9tm7iwoomzpkMILwFt29dpc/mLpeW7uSM7X38/N3Jyk7hjP1jAoM9xWqBP5pq0mp9XYRdvNHqEJ+glMCISNzus7mL0IOmj3oUFxCqwZxqvJ0sCfZ2wsPeDFdrI4RmoFEgWx1DsjKYMD9XjXO3v5s9/h4ORAf5kBilIDkigIRgb6J8nQh2sybAyRQfByM8bPQRhH58XYzxcTXG3cVYOu8qBKGZeQsmYWGzmtUGi8lep2bbthJ0dGZgYriEVSvmIggPMF69AMOV89FkA8fAh+//ljmzpzF6zF+YOWsKS5bOw8xiNc4uNtjambFmjS4GBsuxtpBI3eng4mBKdKgX3s5mmBkswMVWD383U0L9rPF1NcTDQQ8HCx3cbVYQ5GGCIFTi67CaMC9zBKEVoQfcTXQQhFwU9voE2a3Gx3wZzoYLsDOYjSCAl+1KvGxX4mq1DAfTRVrpVmMRVIjByw2tY66kAmKyerYYKOpJSYMgCUAIKu2kIlyQlmZpqUSbMZUzpV3SxCRzJGRtem2wPm7OZ/xYVaiSH1YrPp/89ysDo6d+yIRZor/E2KlacDFl4eeMmfkhPwQEY+Z8xLh5n/xoP+MWfvYT+/9npFP/8TJ6/j9T1Rgpv5mL1lW6kjf5BbL3ggqtI+6bAGKCzg/dvH8IkOSlSDqGBCKqkY53BTHDLYEFe+lZYY5W8UsjS9qFVpBA7u9/jZaULRuiVYumiZ5G1B3YytC1Xm7fvURfXydnT3Vx9/IV/vrwKf/z4iXfvXzJd9++4tXLp9y8cYUzvd0cbW/l4IG9tOzbQ1fncZ49fch/f/+a06dOsm/vbo62t9LWup9jR9vo7enkrNkQ6/OzuXH9EidPtDM02Ed9XS2H2/azpaqcpj11XL40xDevnnLn9jWOHD5AwfocgoL9UIT7EREfijIpkrDYYIKiAgiM8MPV10lKEPXjEeBKRl4qfqHe2LlZ4+rrxBpLfWzcrHENcsHQcQ3z9OczWWcK4+aPFQH6FLQ8Eg2p+sGIcyWf2w60nBQVWplXWWVJOveVjDjHzRKvqQONSZimHUoGJpLcaDN8NeUzBGGQWUumMG7mV8zXnYW+pS4L9ebw5dRRzF4+HVMHI7wUrqRmJVHfvIP63TvIzs0gThVNwcZcUjITWaG/BP8wL7xC3EUVplgIUPpg42mBX4QnWxsr2VJfSVVdBeqsBFx9HdA30yMxI56djdtZV5DNhtICdjTUUlu3jYLifMJjgolLiSIlM4EwZSAmVoYMGZzAztGCgCAvDSdiX8tu6uprKd9UTHFJIbvqatm5q4aNGwvZtKmMvXubGB4e5Ny5ATo6jrF//z7y83NRq5NYvz6PgoJ8/Px8WL1aDzMzE5YsWSwlSZ/w87d+ycxZc1ihq4exiRkent5s376TzZs3U1tbS2/vadpaD9J66ABNexoZHjrHnds3uXpxmMvnBzl+pJXa6s0c2LuH4bN9nOvrofvEMXq6TtDcWMfe3fUUFeRRXryBTSUbOXnsCBcGB+g4fpQ4VQrjps5GrgRMmjkfjUu8cEda5PHWLo2/LrTeLlfQxBOy54NwA21b0xPpGf5avN9kLwhBAi7vwBs+EW+h8TL57fsf89W4KeTkbeDps1cA9J/pY3fdLrpPHONcXw+VpRXU1e7i8IE2aqu3sqViE0fbDtLbfVJsYxrq5+qlIe7cuMqje2Ir0/PHT3j55AXfPH+haWcaCRTk97Li0j8CESOrCqID9Zt+Ez9FtB65ndy6JBvLyQBCdqqWQYTMhZAlXp88uMu/DoiQTYI0GRF5khLJ1WrCuDZvo1iJ0JNvMJn89RP7e0fOcmQhvOZ/P74EJt7+9VtMnTYRUzNDCUT4IwhqLCzXEBsbhqebPbHRIWSnqtheVcbmovUUZKayMSudbaUbyUtNIj48iAxVDNsqiiktyMGdAtalJpKXnkyGKoaU2Eiy1QmsS00kQxVDWnw0Y+hHHRMhBlULID1BKbZq2IuGbeqYMJKVwQgfi9WIhHA/hC8hzNcRQXhAbJA7sUHuKFzM8XMwJinMi7zkCNQRPoR7WxPqZka8wp6UCDcSQ5yI9LJC4WSEIGThYr6MIDczEsPcEYQnRPnbI0/qkYFOKDytyFJHEhvmQ5C3A5EKd6KDPfF2tiBDFYnC0wFVZCAbstWkxYsgIiU2nLL1WezdVcPJtn2cOLSHU+0tnD66n8PNO9lTW8GBhm201FWzpTiX4nWp4sOiHfLS4tmYrSYpSoFQDYmRgXQcbRWzzculgLNafLCUlxfi4eHAOeNehLdglcEyMbNmLwFRefsgMQC1tDIlY20KUdFhjBv/NSnqBNzdHJk3d4Y4AXaAUAlOTlYIuWBlbiiSIdWgCvUlTRmMKsKfjNhQ1qoixRYsYHNRHjkp8STHhhET5o+fuyPebg5EKHyIj1QQrfAg3McBhZsVAS4WKNys8Hczx9NhDU7WeggLwN1xjQik3cVxMHPW16gEAWdXc+6N9Sc3P42b01MYNeo9LE118fOyw9vVHFODRUybMIoFs8bx5ag/YmdtxID5RfF/Moalyxby2RcfMnveVMzMDXBxtcXZxQYbGxOMDJahu2weESE+mBuvINjPiXUZMeRnxpAS74+b/WqsTRaRGONBfJQrgd6muNuvxNNxFR62ujgYL8TBeCHmy6ZivXImrkaLCLTRI9zZiEhnYwShAD/LFbia6SAIKjxsdcWg5T2kKtegOHmYS+PVWAIKKmlCKZCuofC9+FkHrayzPeL5+p2UTV2OOEG9LQcug+L4FzoQA50r0qQnEz8r0erYyy0zjUyc/yVvttaIwfSsRV8zd8lYRga9X/xAmemraT9WXpow42PGz/wzk+Z8wqQ5PwYKgqBi7JyPGPeTlYj/P5aRxl7V0nmRg/miEd/J4KELbYuQHFTKGeY7I9R+VFrDR0H1E5KdzZLKlnwNKtG2oslAEBaZzNTwfOYZTmaZ5Rx0beaL49VaCjI0AUrBiIrDFenveII2gJXB5wNxvR4oYr0ZuNTNlVuDDA2d5lRnO1fPneX1g0fw9BXfP3sO//3fvHj+mFs3r3J++Cy9PV2c6Gin4/gRujqPc3agl47jorxrc1MDTXvqqa3ZQklxIYfbDnC4bT+1NVXs2b0L/vYtL54/4vq1i+zcsZWS4gKam+rp7jrO4LkznB8e4FR3B3W7asjJTicsXEFqhorMvDTW5qaSmBaHd6A7Rhb6rDbWZbWxLn6h3ngHeRAWG4wi0l/s67cyQN9iNUZ2Rli6W6Bvb8AS06XM05/PtGVTGTtvjCTfekMbnL0rny+5EiEpWGkARgefjfkT2iCxFW0F4g6ffP1HtL4e/QjCDbqYIl6fHnlcPhhhGimD+RsIwg3m685iwUqpBVIoYs6y6UyYPRpBGGTOihl4h3oQpQplY/l6jpw4xNbazWRkpbBpcwlFpQWo16pw9XbEP8yLVea6fDXtc/48+n2mL5qCR5Arzn4OhKtCKN2ygezCdJy87Mlcn05oVDCuXs6kZqrZ0VBLXcMOsnIyqKwqp3jTRjZVl5BTsJaSyg20HT9Ay8HdJKpjCI1QsKE4H0cXWzKyUqhr3M7RjjZ21G0jd30WO+tr6Dp1gra2QwwPDzI0dI7BwbP09fXS23uaEyeOk5+fi1IZRXh4KIWF62loqKO0tJi4uBisrS0ZPXaMeP/riM/EGXPmExwehUqdgioxmYaGBsrLy9leu43DBw9wrq+Hnq4TfP/6JS+fPuLqhSFOtLfR3LCLytIijhxs4WzvKY62HqDz2BG6O45SU1VB/fZtFBfksW3zJhp21HD+bB+Xhs6yb28TSSlrmTF/iXQ/vJYWmccgjykRnP/ind+grRzK98gFtAaRT9By1V4gCC949w8f8rs/fYKG3yAnhiTvlvlLV/PVhBl8PmYKX02YIR5TImB//uVYPv3sL6SlZXDtylVePXvKYH8vvV0d3LxygaH+XmKiY1HFJ7OvuYWNhRtIiI+loX4Hba376TndSfeJYwz293Lz6iUe3LnJgzt3eXj3Hs8ePuWb5y94/eLlGxUHWeL1+9ff8D/f/vV/BRFyVUEGCCOlXUdyLGRytWxKJytBjWxdevrwnqYCIfvNPHt0X7OMJFf/SzlWiypMclZQhTihiFUEkVydxZWFFVybWygq4WhK6dI+3vp7QGHwJ9ffnhyjef8zCUC8+5/vIPxM4P0//Rdm5mtw93DCw9MZcwsjLCzXoEqMRld3EQV5a6mpKqOmsoTygnXEhSnITUlkZ2UZhVlpZKhiyE5VsWfnVtbnpDO4ppv0BCVp8dGc1ztAQkSwRolJFRlCZlKcWIUYRCToVktBsjuijOqXkBoXIRKrCyA62BNVhD+xId4og9zxdjQlLUZBfqqSfHUkWfHBpEX7EyMZzEX72xPgYIjSz5rUSHdSI91RBTkT7WODIOzCx14fd6uVJIS4EulnR3SAg3Rue8hQBSMUQOn6dFLjQ8Wez60lbNqQibu9CcnKYDJUkeRnqCjOTSMuLIA+65vEhPjBE4HtlaUc3L2DztZ9tDXtoH1fHSdbm2jds509tRU0bC1j5+YiLi7fLbYytcI7vGBjtprMxCgGjU6LwWaZeB7u3bxMT+dRzhn34e5iS1CQt6a6IIRJD1pzKaB0ltabw4zZUzhj/5juUye4fOU8165fos/6NjNnTMbF2U5UMHoCXzKIjaURnm72CPvB38eVIB8X/Bwt8CeLpDAfMuKCKc1JYUOGqG2en55A2fosdmwuob5mM+uzUglT+BCm8CE6LAiFtysh3o4EuFjgZWeEt6Mpge7WBHra4OVkivAO2FvqMTLDvGr1PFatnoepxXIcnEwQ1FCwIZOICF8mTZIIue9CsJ8DEUGuGK6cz/SJnzPmyw9paqwhNjqEBfNnYWtnyarVy9FZtoCVq5dgaqaPg6Ml3j4uKBQe+Ps44+ZiQZC/C0b6i/FyMSMy2IWkGD/y1ipRhrrg42qEIBTh5WqALOHo5bSaEF8LFK5GeNmuxHbVbJzWLEAQVIQ6GhLtakqkszFhtvr4W+kiCA/wsteTqloqDJdOEQMIcykLao6oyHQBTPXnsoBWCUy9kAKdDhEwyH4Rb8sBaSXCcrA0niOu95YAhQBamVC5falWc1+Lk5dscCWTbRuRde21VYyRPAsV83XGMm3eF5oWpZ8KxsdO/zOTZ3/GzIVfMWv+l0yd9RnTF3zOuBkfMlpysB47S+ROjJ4h7mfMbOnzrH+Og/F/HkDIgKGMNysuuWhbmGRys9y+Im9zBzGo+AfH0fBeRh6zesQxZPKsSrrHipB76XXMZjNr1VjkdgZ9Rx0xKTBFDkSLNATqM/aPpTYZ0GbV76BRC/pSuqc+EO8ll0BbknPiuH73PLfuXOTyhQGunD/Hqwf34dUrePaS/37+Av72Pffv3eLsQC+9PV2c6e3mTG83Zwd6uXRxiKdPHnDxwiDdXR001O9gz+46mpsaqK3ZQs/pTgrW51BWuoHDbfsZGuxjeKifq1fOc/XKebo6j3G0/RBPHt/j/r2bDA/10993it2NO1mboSYsXEHBxhwKS/PIK8gkKT0eZ097TKwMSUiJYc/+eo6dOkKIUsHilQvwC/UmNCYIIysDDK0MWLhqISstdCVVpqUsMlrM9OXTxGflGKRWsxFAXTb9kq9rujzfXkGcT+XKQzta4qxcXZB/JxOvX2uUdZbTLKrvCd9L+2rm07EfIM7zD/hy8qcigHgXBKGVUeM/Eh21hScsW7OIKfPH4x/mRXJmPMUVhexr3UPlljKa9jXQ2LSLDcX5JKfGERkXioWDMaPGfMRyo8UYOxhg427JKnNdVpnrYuFsip7xMtz9nQiNCSI5U0VETBhCDyzRXUxkbDi5+dlkZqdz/EQ7e5ob2FlfQ3FFITGJkYQpg0hOjSNOFUl4VDDJqQlkrUtn/YZ1xKmiCY8KRp2morqmkmMnDnOgdS9NzQ20tR3iwIEWBgb6uHBhmK6uk3R2nmDPnkZSU9Xo6eliZWVBRUU5+/Y1s2lTGbGxSmzsbPn0i6+Ys3AJPgFBuHv7sXqNCW1HO9i7bz/bamsoyF9PeloKXR1H6TvdxfPHD3jy4C7nzpziyvlzbNu8ibrardRv38bZ3lNcHj7HuTOnuXCun1011ezctoXqijLysjLY21hHd8dRbl29RN+pTio3VZC1roBFK/QlwP56xHXu4LOvJ6ABjfYyoJcrVzeQK1O/+eNHWqAgkap//e5/8W+/eQ9BeMHvP/gUjReVVGlYrm+CZ0Aoq81sWbRyDYbm9tg4e7No2SqEt+G//vhnhDng4uLGkbbDfP/6Gx7evUN3x1EG+07z4sFdLg4OYG1ph6WFHVWbtxEfm4C9rR2lJUXs2rmdo+2tHDt8iIHeU9y6dplH90RfiEf37vPi8XO+++b1G6BBJkbLykz/DIiQW5lGtiuNlHz9/vU3/PXlC14+faKRepUlZV89e6qpNDy+f0f6+0QOxKtnj/numxdvtDvJVQiZaP0vBSJ+9atf8Ytf/ELiQ5ShnXQEBEHFeb1D3JkQLk0Y8ncFUi+18IPtf7j8fMQicHdc4E9v9zOBf3vnV8yeMx13D2dc3RxxcbUnNi4cfYPlqFRR7K6voTB3LVvKNhAbGkiwtxvZ6gRqK0po3rmNdamJbCnbQENtFWEKH5ThCtavTSFDFUNsaCDJynAKMlMpyEwlW50gEqsTlMQiZrVTYiNJiY0UCaPeIpjIUEWTmxZPckyQ6FId4U9qrNjiFORpy7aSHLITw8mKDyY7IYQIbzsESfLS3mgxPjarSApxZX1yKOlR3gS7mOBnp48gPEAV6oYq1A0/xzUEuJiRGO6F4ZKZmOrOI8jTloyEULZtWk9OagzFeansb9zK5qJ1JCuDyUpWkpMSi8LTiWRlKLlpSQhhEO7vRXFuJhUb8tizvYr2vQ0c2y8uh5t3crCxhv31W9m3awvNOzZzZO8ukqIUpMeHs3ljDvFhftRuKqQ0L10kR2fBcO9JBDX0dx+lrGgd3h72CBNEoHBVEBCMxferTVew3GAJwi5Yoq/DIr2F6BuvIr9gHS9fPeXVN8840n6QsvKNLF+2iH7Lq2JmrBoC/dzpZ4zIvRgEoQASIgKI9HNiDu0kSx4cqVEBxCo8ifJzIzk6iLT4SGbQQX5mCsX5WSQoI8hQqygrKiQnI5nU+FD8XCxwtlyNj4s5oX7OhCvc8Pe0xcZyJWtWL2L61C9ZtmSGNIleQBCeYGq2DDm4Sk5RolQGMn36aGSSms68Ccyb8TVLF4jZvgVzJpKRGkdmeiKTJ41l7ryZbNiYR8ZaNZurSohSKnBxs8bf35XgYA/iYxUEBTqhjPTGZM1CPJ2NKcpLYMO6OBKV3oT52eJso4uTrS62FouRdeGDvM2ICrIj2t+GUE8zor0tcTdboiG+RjgZEeFkhNLZhHBnseJlZ7wIS/252BkvwtxgLisXTxAVrgxg1dIpWKxZgKn+fHFdrASid0mBThAjet7V0iT0Grn1y1R/KnLgb6A7QaxOvCsHkiq0AELOmldK3zWjbauQZQlHqs5IGXNBxdTZnyCDjTESGBg1UXSq/nLqHxk/52Omzh/F1HmfMXXeZ8xaIIK9GfNGMV4CEF9O+gOCoGL8zD8zcd6nTJz3KePnfMy42f9vKhF/Tx72zWXSD4zmxi2SAYqY7RdbmmTFqpHtSj+1P9l3Qz5XN6T1cqZaDhaQ3I1H/rYVbdKnES3BdsQzXGM0J4O5ZuTgY4XFPHQt5yKYwxKTGRqpSA3BUniNGJhK3Id3kd5LcpSalooRQe7bsNpGl9i0SM5fP8ulq2e5fPkczx/d42/fvOSvjx/Bq5fwzV95cus2t65dprurg6Y99bQeaqG/7zS9PV2cPCEmNK5dvcizpw9p2lNPeVkR1Vsq2LWzhtOnTnLk8EFiYyJobNhB58mjXLk8zMEDzRRtzOdo+yG6Oo9x5PABhof6OX6sjatXzlO3q4aszFTKSjegSlBSUVlETl464RGBBIf5IfjDhuJc9uyv52D7Piq2lpK9PoOgqAC8FO4ExwThH+GHkc0aztg/ZqH+Ak0L58I1i5i0eKJWY18DDmQQcUO6BnJ7oNyqcgFtVUcGDY1o2wSzRsjAypUfSaVnOSI/4m2YQQcav4FR8vE7WGWylNmLp/Dh5/+F8Bb8ZfynjJv2FfNWzMbRxwYj29Uok8JZt3EtpZs3UtdYQ1f3cXbv2cXefY3U7NjCsROtVGwtxdHThjWWq1ioN4dJc8dShj0rDHXQM16Bqa0RVk7mzF0yi3GTx7B81VIWLJmHoak+peVFJCbHE6UMJyMzlbz8bHLzs1mXn0lJ+QYKNuYSHhWMnaMVDs42+Cu8CY8KRpUcS07eWuoaa9iyrZwwZRAxiZFs21XFvgN7aNnfxJEjbZSXl1Jfv4uOjmPs3Lmd5uY9dHWdZPPmCrKy1lJYuJ7Gxnr6+no5fvwoLZHw3fMAACAASURBVC17SUxOwicgCBtHV6ztnUjPWsfmrbX0DgzScaKTnXW7qCjfRFvrQY4dPsT92ze4NHyO548f8PjeLXZuq2LH1ioOH9jHifY2ujuOcnFwgIuDA7S2NFNVXkJJYT5V5SW07d9LXe1W+k93cf3SebqOt9O8p4mCjWVMmD6fT7+aKI2pF8ggffYiXbRkerkC3IM2uXBFWlp576O/8MFno/l8zBT+9OnX/Od7HzNp5kKpunAFLZgV55ElesZExKXw2ZipfPzVJOYtWcUfP/5SI3P/m9++h9AK167dgL/B0EA/T+7d49m9O9y8OMzFgTN0HGlFKAMzcxusrB1YpWdIUFAI69atIytrLQcOtHDyxFF6e7q4OHSWuzev8ezBA755+pS/Pn/Jty9EUPC3777lb999qyFH/+27b+H770SviP/+XgMCZGAg8xnkKsNIDsQPAYbMk3j17KnGM+Lpwwc8f/yIV8+eangPt69f4da1y9y9eY3H9+9oDOe+ffVco8Y0su3p6cN7/MuAiF/+8pe8/fbbjAQN4tL+xrpXv5ssvR8pdyigMSP5p0DEz3/0vcZHQqpKfP7FJ5iYGuLkbIciyBc7e0tMzfQ5Y/eQioqNJMSGk5oYgzpONJXLTUtCHRNBsjKcIB83cjOSqSrfSGxkMGlJsajjIhF2wVt8T0JEMDkpKsyp5ur8Yq7OLyYnRcXaxFjUMRGoIkPEIEpS0AjxcSVbHUfZ+rXkpMYQEehGYmSAGFy9DZEBLqyND0EV5k12QgjZCSGi07DwBEFoxdfBkChvG1IjPMmK9SfaxwYfm1VEeFoSF+RMsLs5vg6GqCO9SAz3IsLXnvTYIBLDffByMKFpezleTuY07aykYmMWkQp3KjfmYGe6imRlMApPB9xszfBztSMuTEF0kB9n7B5Sv7WSqwtKKc7N5PaUOLZXbGB//VbamnbQumc7h3bXapam7ZVkJEQQG+JDSW4aglDGydYm8XpKWvEPrw8jNENsqD/quHDxQWUNfgGuePs5IyyQKg8TpIqECpYaLOGM/WPmLpqDr78X+w8003GinUeP7/Ls+UNilOHY2ZnxJYME+Lqg8HMlVOEpArjXYpZcFRVAulJBZkwga5UB5MQHk6MKR/geQj0d4YLA73jAO7xAeAJBPm5EBPoRFxVGhjqRnIxkCrOTSFIGEB3sTligM96ulnzJIF5uVri7WrBi2WyMTZaxfMVspk3/igULJ7Jafz6LdaYwYaLUF/8xCMITCUSIZk468yawYvFUPv/otwi/AwO9hYQFe1OYn4m7myNrjFajSowhLDyArJxk1KkxqFRhpKfHkpYSxdr0aHIyleTlxOHhbIiLrR4hftZ4OBpgb7ZUDDLeAScbmUhXja3pQgThNR62ukT6WpES5YHSxwofa118rXQJdzYixMGAIJtVBNuuRnAHB+PFOJotwdVqBW7WujhaLsPOTAd7s6U4Wq3AznwpDpbLMTVYgIHuLCyMlmBpvBSjVfPRSELukoKeGTI4kMixcnvKKNCCiyvISjxLl2j9HRYslh2r5QpDj/SMUSNXJCbO/mzE80Vst5in8zULdEYjCCpmjnCfHrmMnvo+E2b+mfGyS/UIpSYZdIye+j5fTxElVsdM+xNjZ/2Z8XM+ZuK8T9/Y10+rNf0jYnXrP/gunTd9GAr4MVgoQBvcy0H//h9s0z7ifN0Ysf6GdN7lNqEfHl8GDI2S8o98vF0jXmUCtaz2NIgmOB0FRk5L0bdbhJHTUmx8V2Pps4pV9guka97DApMpCEIB84wmschsGtp2nNYRLTo3xHv4YxDUkFWczsDFHu49vMHVa8Ncv3KeJ/fv8D+vXvA/L57zt5cv4NU3fPv0GQO9p2g91ML22mqamxroO3OKwXN9GgnXw20H6Oo8TvuRQ5w+dVI0CDvUwu1b1+jqPM6hg3u5dfMKly4OcvnSED2nT9KybzdtrS0aZab+vlMcbttPz+mTbK2uoLBgHcVF60mIjyYoyJuY2DDUKXGUb9pAaVkBjU07qN1ZRVlVEQUluaRmJaGI9MfR0w4HL3s8FO64+Dlj6ij6RExbNp3ZenM4Y/eQyTqTRlQgZM6IPJbkoO8FWu8IOavciqyUJAg9YuVc03osB4Hyb2S+xH7xtx+Ic9rMReOZOOsrBOEGc5dOxcBiOYtXzsHQQpexU79g5sJJmNgYoGe8DB29+ejozWf+shlEJoWQX5LN5ppSevs76TvbTf/AaS5cPIeTsy2bq8ro6DyMOi2eVUbLWLhiDoKgZtzMr8S/YQFMnDmOZfo6eCncsXW1wsreguT0ROKSYohLiqGuYQep6clEx0SISn3rcygozEWVFEdIeCDKuAiyczPIyVtLSnoicapoIqJDCAkPJDwqmJLyAnY376R8SzEllRvY3rCVbTurad63m6am3dTWbqOqqpJ9+5ppadnLhg0FqNVJbNmymZaWvZSUiKpJjx8/pLu7k4MH91NaXkbJps00tRykYss2yiq30NjcwtWbtzh7boiTJ09y4MAB9uxu4Py5s7Tu38uJo4fpPN5Ow85aNuTlUF1RxuED+zjT1cVgXw9XhofpO9VJXU0N63My2b1zJw07aug4fJh9u+vpP3WKc2dOc+TAARrq6omIjkcQLvDl+OlSFViu8okiBb99/1O01SrE9W/B//27DxCEO3zy5QTkVqZJMxfy6VcT+fPnY7F388M/NIZZC1dgZOmIobm9dN91iPvREZNBMxbqIoyCSTMXs1zPRKwoLgd7O2f6+8/y129ec2n4PFcvXqC5vp72gwc5ceQIPu4uzJs1m5kz5jFq1BjGjp3KnLmLEPwhJiaOxsZGDh9upf3IIbo6j3P+XL9Yjbhzh2cPHvDy8VO+efpcYyz3/etvNI7UsmSrDA5kICArN2lJ0dqqxA+drOVF/l4GEU8e3Ofx/XsaIPHo3m3u3LjKlQtDDJ/t48LgADevXuLJg7sa0CBXIGR51+ePH/DiyUP+pUCEUInkXP1TE+HI7eXPcvZM/tz/E9v+PRDxYyDx85+LiyAI/Pt//F9Mmz6JVatX4OPrjo+/B1ExIeSvzyQxMZrQIB9UMeHUVJawt76Wmk3FJEaFEhMWSKi/J3ERQagTosUJawGcNT1HalyU2LZUC9nqBAqz0ijMSmNjToaGH6GOidCAEUEHohS+CAIkRgWzrbyAvIx4BDXEBHuJmVp7iJFI1cEeNsQEOJMU5kWgsxmOxsvwsjEgzMuKjGhfYv3tkTW7PS1XEuvvgOAPfo5rEIRGQj2sESfbfjLigslVR6GK8OVkayN7dlRwsb+TquJcIgLc2V65ES9HC1LjIlBFBiG8J1ZQNmSnE+LjTkywgqbtNRzZ20RjTRWD3ccZOn2M00f3s3dnFVtL87k/xofmHZs53LyTw807adxWTsHaRPbt2sKjG+e5Nnia60M9CDqwf3sVV/s7KcxMos/mLvGRAcQqAxGqQRmrICjUW2wBS0fjaSCkS1nsAnB0c0ARHEjtjq1sramiemsFmyqK6bO+yZo1uliZG2JhooenkxVhAW4IsRDq54wwAdLiQslRhZOpDGJttILchHDykpWsjQ0lLsibSF9XQrxc2I8O/m6OBPu6kxKnRBUVTkSgH+o4kU8iAP7uVoQrXIgM9SIy3IegIHdcXS1xdrbE2tYQa1tDluvOYcbMrzAwXIi52RLGjP2Q8RNH8cGff8vo0R8xadIXLJ4vOkfPmvIFq5fP4vOPfsucaV8THOBKadE6igrF9omk5HgM1+ihq7uI1at1MDNbiZWFHs6ORjg7GGBlvgRfDxM0ZkDO4O2sj63pYmzWLMDNWhdni2UIQq2WryAbHr4ngoq4IAfC3LTqUBFupgQ5GBBoo4cg1KKw1yfQxRiFlznCO+BgsRShFlxt9PB1M8HP3ZQAT0t83c1xtV+Du6MxAb52+Hha4eywBjcHI3wcjHC1WIGV/kJxYnlHzGBaGM6TFMwqpclrl/iqcS2W5QPlliYpK/2uHMzeQasa08zUWSOJzAXMXiwCh+V64vlesWoKMpAQwYJWklQGChOmfcCEKX9i4oiWpwnTPmDirI+YPOcTBCGXMdP+xJhpf2LCrI/E6sWiL5iy8HMmLRz1f5AbIbfHlfEmaKj+wWcZMMnSm+2IAUEtb1YM5AyzHJRLgOE9+Vw+Yc4yGWBJv/tY/k4t7VM+rlyR6ECrJ9884r2czZS3faFR3zJy1kFrcqZGC3YeSP/rAwlIiFn0ZbYLtWDTQKxwFW1Zz/nrZ7lz/xpXr12gt6eTh3dv8dcXT3l+7z5P797m+f27PL9/l1ePHnDk0H7aWvfTsm8Ph9sOMHiuj0sXhzh39gxnB3ppbNhJZUUpDfU76DndSX3ddvbt3c3tW9c4sL+Zy5eGePTwDr09nfSd6eb6tYtcuTzM5UtDtB7aR+fJo/Sd6aa76zjdXcep21VDY8MOSooLUCUoycxMprg4j02bNrCnaScHDzVx6PBetmwrp3RTIesKM0lIiSE0JghXXycMLPUxczDFzsMWA2sDlpsuY+rSaUxdOg0hF6YsmSxdxysjRAnkasT3aImv/dKrzIHoGfF6RbpmRWilXMtGbNOOtt3pDnJP/PhpX0jHuIAwAwzNVmBsqYel/RpWGi4hMS2GlMwEfBRu2LlYoUwKJ0TpR3ZhKoWl69izfxcnuo4wMHia8xfO0rSnjs2VpZzp62ZHXTXmVmtYbbwcA/OVyIHujAWTEYTXuPk5k5GXirOHI2fsHhIUHkhiagI2dpY4OtuxNjOVqOgwYmOVFBTkU1JSRGnZRsrKi0hLTyYlNZHEpDg8vVxwcbUnPCqYRHUc0bGhOLvZogj3Y0NZPlW1ZdTUbWb77moqt5WRkpZESkoyZWUlZGZmUFpazIkTx6mt3UZW1lqSkxPZu7eJffuaqa6u4vTpbjo7T3DixHEOHz5M2+F27j94RPepHhp3N9HVfZpbt+9y4kQnra2t9Pb20tl5gv6+Xio2lbG3eQ+thw6wa+d2dtftonV/C53Hj9HRfpQjhw5y8thxujqOc+zwEVGxqa6epoZ6erq6OXa4jXN9/fSdPsWxw0do3rMXSxtnxk2dy+xFukyft3TEfSG3pr0Ycf/IzwZRivs3f/yE9z76i+ZaTJm9GEFo5v1PviIsJpnA8DiMLB0xtXFh6SqTEffeoMaN/o+fjOHf//Ax7330lfi8mQBjx02mZd8hrl6+RnPjbnw9vaiu3Ex5cQm11VtRqxKZMWWq2Co7A40ox9QZc/Hy9ic3bz11daJSVsu+PRxtb2Wg9xSXhs9x/eJFbl25wv2bt3l89/7f5UN8++qlxtvhxZPHGhlYuSohejz8/famkUpNI0HE4/v3eHTvrgZIPHlwl4d3b3H7+hWuXBgS/8bLF3h49xavnj3m5dNHPH14j6cP72l8Il48efiv5RPx85//nLfffptf//rXvGkap3rDM0ILIn6YoZNJYH/vGD8GETdmZr6xzc9+JvCrX4nO2T9/S+RGfD36C1bqLcPTxxVBUKFKjEYR5E1OphpBgKZd26goEj0fEqNCWZ+VSt5aNXFRIUSHBSKoQBUTjjAD0uKjyUkRjeeykuMpWreW0vxsytbnkJkUR4YqhsykOMypRqiG2NBAEUR0gDomjIZt5eSkxhDk7UC0wgNVhD9pccEIEyDE05YQT1sivO2I9nMk0seeaD9H4hSuxClcSYv0RhDAxWQJAQ6GBLuYkqBwRhXqhq+DIWGeNihczEmPDSLQ1VIcqKMgMzGcXVVFFOemkRilID7cn405KaTEhpKXnkCorxvuduZ4O9kSEeDN+rUpFGalcdZsiDBfbwozM2hv2cP9K8M8unGem+fPcKbjEMcPNNJ1eC/nutu51N9JdUkee3dWUZafwaaCTPburELuuRTeg2g/V2qKcxHegSBvBwRhP96etlhbGxCfFIazm7VYhUiXMo2Sc6VPsCehUcEityQMrGzMKSnbSF5+FkXF68nKUpOUEEVcdBBuTpZ4OlkQF+lHklJBdLAnyhAv4sO8yYoPJVMZxLr4MHITwklXBpMapSA1OpjkiEBU4Qoi/DwIdHMiMtCHlNhI4iKCEICIAE8iAl1EYqEx6C6bgaACLy87wiL8CAr1xtXdBn3DpZhZ6GFotIQZM0ejb7AAJ0cD5swdy7hxn6KzdDZz5kzgs8/+gLW5Hi4OJsyc/Dlr9OaxfNE0vvrsD5gZLSc8xAdLMwPWZqgpKMzFyHg1arWSoEBXfL3tmT93CgvnT2WZzkyWLJyMn4cRZmtmIwgGLJ43gRWLpqK/bDp+jvri+JJ6VC31Z0tVgAqE37sgCOMQhPcRhM+wEQTczZagcDRAECDEaQ1BDgYIQiuRnuaEelsS4GGKp6M+Lja6uFivxMvREB9XY7xdjJg1fTz/9fvf8Pvf/Yb3/vA7dBbNRhnpTYCvHSH+jggvwMt2DfOmj2f6+L8wafRnCEZFCDOKEAJfjAAWUvvFGCkbJgWXq1ZNZcWKibzpC3GDhYvHorN0nPTsqGX+4jGMJBQvWDKORcvF6sXKVVNZsXKy5rkzsiIhVx8EIYvpc0UgMn22WF2YPP3PTJrxZybO+ohJsz9m4qwfKxXJIGLyglGMl1Sa/jl+RJb0/JOTKW9WHaYs+YSRvgxjF8rApmjE+ka0fe7NI/Yt80VGrhOPM0v3nzHKyxXH5Cik/RchAhZZVatV+jwSyLUiEzTnrZ7CCov5GDosQ6vuIrcptSMGK3KFpFY6Fw/Q8jbakV2QBeGB+ExohOjUcC7eHOTZ60f09YuGcOf6evj2xQu+efqUG+cv8Pj2Tb559phrF4fpOt5OS1Mjp7pPaEDD8NAAw0MD9PedZqC/h9OnTrK7cRdNe+rp6jzO/pYmTp44ytUrF9ixfStDg330951i395GOk8e5fzwAMePtXHk8AFaD+3jVHcHvT2d9PZ0cvBAMzXbNtN+5CBVm8soLFjH4UPNtB7Yw7YtZWzeXExDQw0NjbVsqS5jZ/1WCkpyCVMGERwdSHB0IBZO5qyxNsTMwZRlRsuwdLdgtt4ckS9iLlZpxf52uRVNrjJ8L52vGyPGj0xal9d3SNs+GPHaLt0rd9ACkiLpd/s1+5kw/S+MnvQpgtDPapMlGJqtQPCGeTrTsHc1Jy45krW5alIyE0hMi8HNx4mo+BB8QzwIjwvEwFSXqPgQDrY1c7yjlePH2jTyuKdPnSA+IRKNAIOswCU08oR3EZZDiFLB3rY9FJVvQJ2RRHp2Kt4BnoRFBKNKiqN6ayVVWzaxfXsNhw4dEAPMlr0cOLiXrds2U76pmA0b81mXm0nl5lI2V5eTqI4jJNwfQ+OVLFu1GHtXa8KUgaRkJpCem0y8WklcgpKkJBWVlZvIzc0hISGOiopydu3aQVVVJQkJcYSGBrN16xbKy0vZtq2a1taDnDrVxeDgWU6ePMng8BDHj5/g6PFjXL9+kxs3btDc3ExpaSlHjhzh5s2b7Nixg+rqKrZsrmLXrh0c3H+AnlOn6T3dw0BfP2e6e+nu7KLv1Bk6T5yk/dAR2g8fYWP+BnbUbuf0yVPsbWpmb2MzO2q3s2VTFYmqFBRhShatMBSvv7mYRHr/k6+YNHMhc3X0+M0fP0EQ4D/f+1jbjvs22nH7q/9g2twlCMIdPvpiHIIAH30xjhUG5kyftxQLe3fGT5uHoKmMyQpqMn9C9In4/QdfIIyCDz76Al+/IF4+f03XyW5a9uyj89hJHt5/RHfnKVLVGeivNmL5Mj3mL1iCsBw+HjUeYQFMmjoHb59ANhaVUVlZRUtLCwcPtHD82GH6e7oZGjjDcH8/lwYHuXXlGg9v332DA/Hff33N/3z7V40q0zfPn2lcpmVXaxkUyFWKkR4RI4nUI3kSI12rfwgiZHAgtyndu3WdW9cuc/v6Fe7dus6LJw81ROqR6kz/UpUIQRDN5n7961+LVQmh4yfAww9BxMj3ZWiJksKI70eCiF+MWEQg8UNuxNtv/1Lz/t/+7dfISiT+Cm/kDJuDoyVFhTnUbt1E3bZKMpJiSVSGoY6LpKq0kPINuUSG+KPwdeeccS/njPvot7xKUnQY2eoEkpXhpCcoKcxKozg3k+LcTHgtQJfAtbmFmm1iQgIQrCElNpzS/Ey2lRcQF+7LOeM+0uJCSY8PE9sDzMHX0ZTEcB/RG0Kjva4iTuFKtJ+jNJF34GdnQLSPLYnBrqxV+hEb6IIwBtQRPuQlR5Ac6Ueolx0xgR4I70BqbAiFmYlkJSvZmJNCdWk+zTurCPf3oONQM5Ubc/F2sqYgM5X2lj3cuXSBgc4TFOVkoQwKRGiFEB93NmSm0LS9koHOw9wY7uXm+TNc7DtJx8Hd1FeXUl2SR+WGbNTKYNTKYHJT41AGeSEIKvLS4hHeg3SlgrQYBXHh3qiUgURH+hIa6kVKRozYM68jVn0Ed8TzMgPikqMxMtXH19+L2PgYBiwuc/X6JV68fMx337/i22+f8er5A4YGujhj/xgjvUX4uFhK5zcEtTKQt/iefHU0GzNUVG/IpjI/g/ToEBJD/EiPCSU1OpjK9dkoFT6EersSFeCFr5MNwmsI9nRF8AY/N0t+xwPMTZaiEgQWLZrGct25mJivwtjSQJI4vYHwMYwd/wmLdaaxaPFkFi4Yp5G0W6Wvw8KFU/nww/9EEMoIC3JHEFRYGi9l0ZwJzJ85FkvTlQT6ueLr5UxJcQFJyfE42Fvh7GCOmdEyvvx/yHvvsCrSfNv/ndsz0zPT093adk62OQuKASRtEEEJkkEkCwIqSM45Z1EEREAUiQomUDEhYmgDJjCAERUFxNTdznT3TJ9zP/eP2nuDPX3Oub/n/v4bnqeeHap21QvUrnrXd63vWhNGM/L9vzJyxF8RQpVRH7yLED4I4c5Ho95DiM/kj6NxNNeRwNc78iqOuCMPnfNBiOlYOiUTH5/LmPFLEGI0k8d+zvRJo5k5ZQxCRCBEPSEeloSstJLkYeI1QkCoryMJkd6EB7iwaoUVns5mfPzhSCwtzMjKzMDCYikff/QBPp7LJKcsJwsMddX5aNQIPvnwAz7+cCSjRr7PyPf/ivhYFfG2FuKjdoRwQqh7Mmb0hwixmCG9v8JhqJchAJGMEEEIYY0Q2gihhhCZDE1uuxgCHOksNlHFwGg6soWT0Vs0ld8KWdPQn4COwWS09SaipSsBDG3tcahrfoOK3LVp8qyPmar2KTPmScyE6oLRSjZils5v2bn+ulgy/LlifMOB0XDJ0qZh18XhzEM9/ypVUoAFBSOgcFXpGSYTVSw9CPET8xf99+Md6l3bihBH0Vg8Rf6/6GLIIlThiiVv2A0GIX5C32K+dN69BSYOMkwcdDF30UO8BQut1DCwVcPMZQFiFCy0VUHfXnXY71bLfNNpqC2eJB3vC/m1wR/isyI5fbGFR0/u0j/wiCePH3DrxnXpZv/DDzy+f5/ee/fgnz/xzx9fc/H8aXbUVHDq5HFudV/nQc8d7ty+ye1bN7h+7QpnTp+g5dghOjsucfVKu9Kt6VrnZeU2EjtxnjOnWzl29CCdHRfp7urkeMshdu+qo652O63HD3Oi9QjHjh6kfEsx+RtyaDnWTP3OavY37WZ3fRW7dlaypWQjBQU5NDRUsWt3DTt2bmdP4w6215WzOsALFy9HAiL88FzrgesqF3xCfFgZuBJ3fze0l+oMJb2PZpgf/y8MuVkNTdiEgqlQ9sC0M9SzIg+mUzJUWxmqRteizAV4G4ZSpxXBY/3MWTCdJeZ6mNCEoakO3n7uLHOxorg8n7LtRTQd3sPmrYW4eC5nXUEGgZG+mNkaomOgTnxqJPv211PfUMXxlkNcvnSOI4f3sy43AxNTAxRZFXM1VRDiF1TmT2b67MnoGWnj6OZARm4alXUVxCZF47bCmdDwICqrt7G3cRetrS20trZw4sRx2tvP8+2ZU1y6eIG2E8c51HyA5oP7OXhgHwebG2k72cKho/spLi0gLCYId29nrB3MWOZixapAT6KSQgmPD8Dbz52snHSKigrYtaue5uYDZGSkERoaTGHhRtavX0d5eRlubi6sXOlBQUE+R48eVvZOdHZe5fLli5w79y3t5y9w9epleh8+4smTJ1y4cIGysjJycnJobGxky5Yt7G3cx8aNhYSGh7Fhw0ba2y/R2Xmdjo5rXLnUSVfXLR49eEJ3920utV/lypUO2lpPc/58O4ebj7F2bQD2tsvx8/Mnf30h4RGxrPDyR113ifyckPpmps3WQkyDsVPUeO+j0QjRxchPxyJGI70ep9j2GZ+OnsI8bSMUuS2jJ6oyWUWDqbM0+eTryWgtNBt2vimWXhSshpqmoXQuyfMhdPQWEx4RS+/DPl48+46uG7d5PviKa51dtJ08S2JiJs5u3lhYOyGmgaauMdoGS/ENiMTC1hFjMys2FBZzsPkw58+f58L5s1y9comua1fpvt5BV0cHd2/eZKDnAd8NDiobnBWgQCFXUjgpPR/o51l/H8/6+3j1bPANBkIBKoaDEIUM6vWrl3z3/BkvB5/y6tmgshfi5eDTN+RMz/of8/2LQWXY3GBfL4/u36HnTrc8YfsRfY966O99wLP+x0oL2H+rxmohBL/73e/4wx/+wB/+8Ae5rOka0s3vv/vccEChkDf91na/57dAhGK95AAl+P3vh977wx/e4i9/+RNTp03E09sNReXPw9OJ3Kxk8vMyiAr1Z6XLMiIC15AQGcz6zGREPHi5S5Xx6/Z3uWHXjZerA8IfclPiSYuNICc5jqLcDN7nFSUbcijMSadXYz2FOelkJcaQHBVKakw4uSnxbMhIpGRDFokR/vi42ZIYuRahJslsEsJWkxThS7S/BzkJIVKF28kcf3cbonxdWetmjfgEPG0WEb3GieRgT+L93ciKWsPG5BCifF3hlKChfAPZsQEErnSQ500042m/lN1VJWzOSyUlOohdVaWkxgQTFehD051MowAAIABJREFUhL8PVaUFlBeuw9XOHH8vd25cPMsPA33Ubikl0HslZfnradpRi5+nKxF+3hSvS+XwnhrOHT/A+daDtDTtZFtRLsmRAeyuKmVzXhoZcaEU5SRTsj6drIRwMuPDsDXRJ87Pg2i/FWTEBBAZ6In/KmeSE0PIzIwlOT0SpxV2cmeIV1K1XBdEM8qkabtl1ly83E5NXTUvv3vGf/znzzwdfMzD+13886fv+On1IB3Og6xYbk7Qalcy44PJSgghNyWUTdnxFGcnUbExiyP1VRzeWUlpTiqFafGU5aVTkB7PsT07WJ8cS1J4IBF+3pLbUztErvVhxTJzqfm/CVZ52ePr58pK7+U4ulhzzeEBM9SmyG/A9XKbUkWFcBPiCzBaNA8hepkzbxrz509DiDvMmjEGd2dLVnvasczKAFvzhRjozMbESIvFi7RQnTGRyIhg1vqvxtLChDXeTgSsdmLOrGlYW1sAcLLtBB+M/Cvig3aEUEO22AeAlpPn+XDku7jb6BPrZ0e4l5XSRnO142KEqGPUiHc52XYCAAszYz4c+S6zVaZjZWGG2qyZjBrxV8TbyJOse+TfnZ+kv4MKvM8rQtc6IVxh1QorPvl4FDnZmQBkZWYw6oMReLha4+pojtVSAz7+8AMW6uly6tRJhv9UV1cxYsQ8Phj5LkJMQWbsg8zQByFUESJBeX2wWqqGJHkayn94770/scRwHDKZE2PGaCKEorreytBEvBQhrmBoKFm76upOQFd/EkIky8FEnnyfe1ggG4+O/iSE2IqmzjglkFDX/IY5C75RshXT537OrAWjmaM9ltlaY1DR+JrZWkM9EbN0xjJbT/rsLNk4hk/M5xoo7Gc38mZehAIoKRyP8hhiJBTrFPKkWoYCoJLlfxcFKFI01Coq/MMbapNR0f2CuYvGSNJBRXDccOtWtV8DjuGMiRzIvQNDrlmt6JnPRXOJCrKlc5QMqBBdSh94sVCaPCx1liHEa8ycNBHiF8xcFmDsNA99m5kIUYuenQq61jMZYlgU+QT9iE0QlxnB2SsnGPzuMS9eDvC4t4enTx7z91ev+I8ff2bwcR99Dx7JGx+/5+qVdg7s38ORw/u5f+8WTx4/4P69W9zqvk7P/dt0d12j9fgRdu/awamTx5XZEUePHOTypfN0dlziYvtZbt7ooLurk5Ntxzh29CBnTrdysf1brlw+T9uJo1RVltPp2EdDfQ17du+gfEsxm4s3cuzoQepqt3OwaTclhXlsLSmgsryYss357N+3kwMHdnHg4G527qpi9746fNZ60uH6EmtHC+zd7XD2diIgJoC4nHhcfJ3RNNWSri/j5CBiGvIch+Gg4RUKt6ShDJCzcutWBaBQNE13Se+9A2pa05i1YApT1cYyBEgVJgUSUJww/Uumq41DfALztGairqPK4qUylrtZsczFCgNjHeJTI4lKCKG6voLUbCmBOndjOiEx/kQmBmG1zJTVfiu4c/c6hUXrMDLUIyoyhLV+Piw1W8zESaOZPGUMQhzFZvlSnDxt0TKYj9OKZcSnRrOxeAOl2zZTsDmf4IhAIqJC2bOvgYysVDaXFrFlSyn19TtobNzLsWNH2N+0j5ZjRzhyuJl9e3dTU11JaUkx2TnpxCdEk5GdwrbKMnLyM0hMj2VtiA+eq13wC/UhJiWc2NQwQqP9ychKpbi4iF276jl//ixlZSX4+a0hJiYKLy9PEhLiKCjIx8rKgpCQII4ePcy2beWcPXuGgwf3c7H9PJcvtXP7Vhfnzp7hwvmz3Lndzf2799i7dy9mZmYstTBne2U1Dbv2kJmVg42tPdExcdy7/4ieB4+51X2Pmzfu8OhhH08HXnLzxm1OnTzHubMX2dXQSOO+g+Tm5DNHTZ2vvxrHUjMr1uVuxG9tMFNnzkd1vh5fT1AhmmSE+IUvx83gwy8m8Md3Pxn6roo7jPp8PJ+OnqLsuflm0iwsl61g9ERVxCj46MuJ8vPiFVNUFyDEMz7+ahJD8jhF430vQnTxwWfjMDCVpLDiE5g0bQ6hobGkpedw/Fgb3TfvcPHCFa51dnO14ybNR9rwC4jE0taNqapaTFPTwc0rCN+gONYGxWJkYsOKlb5sq6pl1+69nDx9isuXL9Jx9TI3Oi5z/eolbly5wu3r1+m/38OL/n5ePX2qdEx6OfiUxw96uNN1k1s3rnP/9i3udN2k585tenvuM/C4l++eP3sjA0LR96CQRA13YnrxdIDBvic8H+hXgolfgwiFpevLwX4G+3p58vA+j+7f4fGDe/Q96uHerZvc7b5Bz51u+h71MNjXq3R0+rcCEQogoZA2/fnPf0aqkvzfgIjhy53f2O6/AhH/iw7nQbnFrFA+SmORmImp0yYO2/dGoqKDSU2KJizYF5nmXDTnqeJgZYqHkx2rPZwlwCBvCPf2dOaG7U38vNxIigxBbEUJDgqy0yjITqMoN4PH8zLYtimfkg055KUl8gW9bCnIY0tBHvmZScSH+UsWpo6QlRTOptxkshLCEGqQEReEmAYZMQEEedojRD/Rfm7EBXhI2nVxhxhfZzIiViHEJoJWWJMUtJJ4/xX4uVoR5GnPqQM7EeHgbLmI+GBv6WajCftqt5AeG0xM8GpKNmSQHBVMQXYKHefauHS6hWNNu6nbWsLtjov03Ozg4skT1JSVEOa7mkh/PzblZhMV6EuX1WXuLdrNod3VtB5o4OShPZw52siLcctp2L6Z3OQoCrOT2JSbwsbMBOkmFi6fqBhBp+NjvB1MifB1w9fTHk8XC0KCPLhpc52MnFjEFXlT9RowsVyEmYURxmYGdLg8R/RL6daHWg5z4mQr/U8fA7/wn//7Z/7x4yt++fl7fvzhKa2HdlOSn86mvBTyUiNJipQazTNjA8lPjWVDSgw1mzdSX15McXYq5Ruy2bmlkJLcVHLiw4nx9yZopTOiX2JD/FcsJz5oNSGr3YgI8MDN2RQbS32sbQyJJhmvVS4sc7FB5Elj/3LspwjxDHWtmcrzTUN9onzS9RPS5OgVpqYy5qiOR4wGLzcrLE20sVmqj+bcKdhZGeHhZo8YBUGBvtjYWiBGgfqsSairjuPLz0YpwUJb2wk+GvUeViZzEMIT2RI5iGg5hRCfId73ZPa0sYjRngjhiBBLmD7ha+bNGI8Qk/ng/XcQYjpCjOGjD94jPj4XgOysdISYgJgVj4HmDMaP/lTax//yRAgZQpgjxDMWL1RHCE2mTRnLJx+PIjcnW/p8diYffzSKyNBVRIWtRk11Op9/+jGPHj4EoLa2huysTE62tQGwrXoPo0a+h5ipqgQX4mNVxAgtxJQmhFiEEHYIsRjxtidCaCKEHkKMIz5+AwDx8bnS7yz0EMIJIRbx1VcjkRgKNfmYk1FV/Vq+jSZCLJWvs0eIGBbIE6kVTISu7gRkOhPQ0hqLlkwCHnO0x6KmNQY1rTHSc/kiRDKzNL9BResbZutKPRJz9RXXneEmEnn/AiyGFmk7VV2FXEoBICoZ7nYnSZqGgt6kIDgFoFBYtyokKUP7V9F+s9l7nsGY3x6H3CVNiEoMTKaibzKdoSbqHoZYCDkTobTr/QUrNyOELmgumY0QdzC00Ua8AwZW6oj3wdRRClVcbD+PxcvmYOw0D1OXeSxxmcsQAFRMYKXmTmEOLmvsafn2AE9fPeT5q8f8/NMPDDx+yJ0bN/iP1z/yvHeA3ns9vH7xiv/8x8/cvdNF86EmWo4f4tbt67x4PsCL5wM8eniPO7dvcv/eLSkB+FQrx1sOc/7caU6dPM7hQ/tpPX6Ezo5Lyqbr71494+GDO+xv2k1T4y5ajx/m8KEm2k4c5cD+PeTmpJO/IYddDbXs3lWnfDzecoia6m007KiidnsZO6u30tzYQE1lGY176ti/v4EjR5vYun0zlTVbCAjzpcP1JbpGWnS4vsRiuTnufu4EJQSz3MeBDteXqMhU8SdP+ruoKCZ+0mRt/KzRUk6OnDEc6jtpH3Y+/CR/byOKPof5MhUMzLTQMZrHrAVTGJ4RodS2i3amq41DbcFUDM20sXU0Y7mbFY7utrh4LsPM2oj03ESSM+MxsTQiOjGcorJ8PFa54uXrhqv3cjQXzsEv2Jv4pHBOn2mhePMGLMyN+Wb050ydMh49mSaaWnPQ0p6L8AY7JwsSM6NIyYknPjWaDteX5OZnU1GzlYLN+eRvWk917XZ21NdQsX0LDbvq2Lx5Ezt31tG0r5Gjh4/QsLOe/Y1N7KnfSV1VJbk5WaSnpZC/cR1JyXEEhviRlBpHWk4SYTFBOHnaY+24FDcfB3xDVhIct5a4tEiKijdSUbGV3bsbqK2tJiUlieDgQAIC1rJsmR3W1pbk5GTh4+OFu7urMpzu9OmT7GrYSVvLEa60n6P7egcnjh3m4rkzXDh/hksXL3D48GEpT+cLyMrOIy0rl+Uu7tg7ulBRXcfj/ufcvvOA23cecP9+HwNPX9LV1UPZlu2sWhWIi6snRkbmOLt4sHz5CmbMVGPSJBUWGZrg5bUW8T6Mm6SKtsFSJs1UZ/y0ufx5xOf86f3P+OTryUycIbGGIz8dK8mNxC+MnaLGjDk6qM6X2EMTKyelMYiCKRo/bS7jp81liHWQgOsXY6fz7odf8+6HX0vn3TugvdCcL8ZIrLy2njHl5TXs2t1E84EjxEYn8NWXYwkPi+HAgRbcPHwlgPwJfDx6JsIR9JbY4RsSz3Q1bSbNnEdKZh5bK2uorKrh+IlWLl68wJXLF7l25SI3Oi5z69o1em7dYqDnAc+ePOHV06dKiVFvz32utF+g5fAhjh1q5lTrcY4fOczlC+e5f/sWfY8e8qy/j9evXv6mE5OCwXj1bJAXTwd41t/3BohQHGe4nEkhV/o1gOjvfcBgXy89d7q5f7uLR/fvMPD4Ic/6H/P0ySOePnnEvx2IUCx//OMfeeedd+SOTYob3v8EJBSvX/3GNgrQ8CaA+DUjIUmp3vzshIljWGK6iHETv0JRkfP19SQidC3LbJeSEB3KMmszOpwHWbViOZ7OtthbGErU8ULwcrVl7UoXqULuLVXIb5scIzclnuykWHJT4ulTS6BmSzGVJYU8mZtGbflm9u+qpW5rCdlJ0QSvdufW0tOUF2RRmJ1IbnIkeamRRPp7EBfiQ0KIj+SstMaFiNXOJIV4E+bjyBpnCyJ9ndi2PpGMMB+ESGaF1cKhyHhNKM1LpLl+KzEBnjhbLiLSzx2p2tmK/woH3O3NEKPA38uZjPgIspOiaajewl2jRnbVbOP6pbMMPuqhoaqCDteXFOZmUZCVQVpsBGmxEThZLyXYZwVl+ZmcOtRI57lWrp07ScfZ45w+so/Guq1Ubl7P9uI8NuWmyKuZ8vEZSRTnlrwkwnwcCfJaTsTaFWQkBJObGUtObjyHjuxiT1M1IeG+dJufw2TpIuwcLAiPCsbQSI9Zs2fgtsKVwOAArl69zN9//J6///g9L573w3/+TO/9bq5dPE19VQl5abFkJISSFhNAemwgaVFriQnwJCshnMi1PiSFB5IWHUpM4BryUuLYWrCOrPhIAr3cSAwLIGS1u+TSdAr8Vzrhu8IBPw8HKQ+iHj6hH9EMwhqMzfQxNNVH1MO0WZPodHzM7LnTUZk1ET29uQjRjFBBSt42kldnxVYsLRchdMHcTDaUXP02zJ01EZUZY9DRnI229lxc3ZYzfsJotLXnEuzvibWZLp9+/D4ySzlYOH0eIT7DWH8Gk8d9ikzmBsCpkyf45MP30dfVxMrcBPGhKirz7ZHp+TBmjD4fffAeH418F5n2AizNTRgxQgMVFQtqqqukSX5NFbpaGkiT8s8Y8bkMmcwDmcyNMWOXIP6iipjmiRCfM2KMDJnMBhUVUyWIyMnJ4tNPPiIlLojk6ADmqE7HxsoSgM6ODj79+EM++WgUE8ePUYKGcWNHY+ljr3wtk9kwYsQ8uWxrJjKZg8RSyLyQWIqvUFExYdu2OgmIbKtDRcV8aMwjpXHJZDaMGTOXd9/9E0KMltaNmIJMtgyZzJUxY7TlnzFFU0diMvQMpiBbOBkhtrJw4RRksqEihIacxRAiWSlpmq01hrk641CTMxNzdMYxX28i8/UmMkdHARhK5YviWji84bmS35zMK4PjFM/rf/XecHnTJoYkTopQqGvDQjuTeZP5+FenKJnJFDl4qMXIYhZCJGNipcYSKzVJk650hVKAiCsY2WqyxF4b0+UybD2WsMzLDCs3IyxdDbHxNMbCxQgDmwUssdZkibUUQrbQYja6S2dgYKOKpYc2roEmSEyHAqTIZVxvSVIdk+ULaT3XzLWb7Qy+eMSLl33cu9tFz51unj15wvO+AV487qfvwSNePXvOYN8TOjsu0dF5iZ4Ht7l7r4v+vke8ejnI04HH3LvbzbXOy5z99iRnvz3JzRsdnD7VSuX2cupqK7nYfpZ7d7u5cP4Mx442c63zMpcunmVT0QYOHtjLk8c93Oq+RvuFMxw+1ETxpnx27pCkOTvqKqmtqWBHXSUHD+ylrnY7+3bvYEdVOQ21FZw4eoC66nJ21Gxl587t7GvcSWaOJB0LjQ7ExskSfWNdOh0fY+6wlFE8w3WNK46rlrPIzpD5i9Ullvad4XIlhQxJ0T+ikCApGIkrSNVheY+ass/hGgrN++RZ38g/p2igluxd6REM9VQcRbwN+obqrPJzJS4lAq9VLiyQzWFdQQbF5fnoL9ZhkYke8anRhEYHIt4C3UUaLDLTYcyUz6nbvZ09jbWcvdDKyTPHqKregp6+FkHBfiQmxeC50pmVXi4Eh/nhH7SK6MRQYpLCcPZwIDoxnI2b89heV051fQWFJRtZvzGHrRVltJ1s4cjRg2RlZZCfv56tW8pp3LuP3Q27OH6shYb6HVxsP8v+pj1kZKYQnxBNQKAvK33ciU+KJjIuHM/VUujpMjdb/IK98Q9fTXD0WpKzE8jbkEPx5gIqKyvw9/dj+fJlJCUlkJWVQWp6Ck4ujmhoquPls5LVvqvIzcthX9Ne9h9s4ujRwxw+tJ+zp05w/txpzpw+yeDTfs6cPsm+PXslEPEJ2NjaIwTYOjghRD92y505eeYCx9u+5eixNpr2H2b3nv007Gokf2Mx9vauqKqqM3v2AqyslmNl64Su/hI++3Icwh7mqutiv9wDIX7i86+nMFtjIV+MnY7KPJm8OAlfT1Dhs2+mIqZJDMMnX0/mi7HTEaKfOZqLmKtlOMQu6irOt2tMnDGf+TqLh50bZxlq1u9n5KdjJZbibRg9UZXpqloSCBkHegZmFBZuYXtlHXW1u6T5wnxp3cxZ6oz48CuJHf1Cem/E5xOJTsxlW9UerO3dWLM2lE0lW9lYUMyVjqvcvn2bq1cvc63zKrdudHL/dpe8qfoxLwcG+G5QCnF79XKQF0/7uHP7Jm0tR9hZU0ldVSX7djVQV1XJyeMt3O3uou/RQwYe9/Jy8Kky5frnv72W9zM858VTCTRIbIGU+fCsv0+eOD0oz4KQGqmlvIo+fnj5TOnQ1Ntzl0f37/Dw3m0e3rutlDMNPH7IYF+vMmhOIXH6twIRCkmRYvnTn/7EX/7yFzmQKH1ju6F+iWT5he7XoOK/Os6/ujL93yz6C3VY7mjLCg9njE0WkZqWgLeXO0IkExq0Rv5lOEqAtwv+Kx3wdjQjbJUDirAeX1c76YukJk0gxUZYlxpHTmosAyqhbC/dyJM5KezYXkZleTG120poqK1gc34OYg/csOtmb00Z+2vLKVmXpLRgXZcURlyQJ0K8IichiNBVjvi6WRC11gUfJ1NcrReSFulDTWEqkV72eFoZoEiP9LAzxM/TloRwH+LDvIkJlvYT4uNEpJ87vi7WrHG2IdLXA0fLxcSGrCE2bC0mBlrcMj3Bq8E+vnsxwIWzJ0lJiCU/L4vosCDWZ6eTFB1KdXkRWwpyadpZSUF2CuWF69hTU8H19tMc3FVH2cYcDu6qYdO6dGq2FLF9cz7FeWlszEokKymc4DVurPFYRlSQtyRVUgFfF1tJ3mACwhUqStZTW1lCQmwIDQ1VrPBwxM7BisycVDLXZZCYHIeltQU2NlZUVW1ne8UW4Bf+/rfvGOx/xJNH9zh+uInabSUErfEgITyAmODVZCdGkJMUQWZ8KNmJ4SRGriUzIZy4UF+iAn3ITIjkGaNICA8iLTaCW6Yn8HS0IzpoDaG+K/mCXrycbQhc5YIKV3BZZio1VjsiharNB8PFmmhoqjJDdQIdzoOYLTXE2cUOQ0Mdpk79RgIO00Bkg4O9CUuMtdDSUeWbsVI2gZmZHnPnTkFLSxXV2RMQoocJk75EiFNMnzkOIfrR0p2HEFewsDDAwnIhX335CcbGiwFoPX9WkgF90M7UCV9hZWEqBxFtCPEZLS2n5MzEWeXk/PXr16ioWPDhyHdpaTktyZmWGiu3Vfy0tJxh5Ht/RkVlIa9fv35jnePKCEaNeBeVBfZvrFM8z8nO4tOPRpES4Ut65FrmqExl0oSxyu1cfKL5aNQIPv5wpLw/4j0szU359Y/M1IcRo2VcvNr9xvtXr15hzDdf0tJy7ldj/hYhJv7mmB08wxDiC4wsA/9lXXx8HkJ8g4KtGMo8kCbXegunoaM/BSGSWSCbyHxtCRioaYxGiGRUNb5mruYYZi0YzawFo5mnOx6tRZIr1FwliPi1NEjKVpiuoWiUVoCLrQyBhF/buNYPexwOJn6rR+LVbxx3+DK0bwOrWSzzWIie6XS0DRWV6Gxp8pAOa9go74lRuDGdQohW1BdNQ9dMDc0lKgjRjqGdJkscdDB3NcDaYzEWHkaYuy7C1HUhq3wdsF9uhBC9aC6ajqH1fFYEWuEZao2pswYSqKlEiFapePOJXBJYCsUV63nY282zwSfKQLcnD+8r/dYH+57w3eAgT5885k7XTTouXeD61Uvcv3eLRw/vcf/eLZ4/66PvyQP6njyg62YHJ9uOcbH9W7q7Orlw/jTbtpawe1cdbSeO0n7hDBfOn+b0qeO0Hj/MsaMHqd9ZzZnTrTQf3Mf5c6eUAKLtxFG2V5TRduIoDfU11NZUUFe7narKchr3NXDk8H4a6msozM+m9dgBWo40ccP2Jvn5WWzIzyIuPpxOxz46XF/itGIZ9q42GFka0uE8KPUz9YCNmw3Oa5wwczRGw2geMzSnIoxgqvokuYtZL4rwr6FcCAVwUICH1ygzH5QMhdQrMXXuBOla9QmMm/IVX4//FEUi+PhJXyLEFdQXqDBfYyYy/flMmPQlXj7O7NxVxZ69dZRtLeJ42yHsl1uyQDYPU6vFRMaHkiyEnJ39BSFambVgCpsr8ul/0cPLv/Ux8PIR354/zqaSDUTGBOMX4M3GojxiEyKp21FJ/sZcQsICsXOwIjY1irR1iQRErMHRww5v/xVEJoYRFhNEcEQgxaUFFBZvICMzhbz12dTvrGP3rnr27drNmdMnOXW6lQvtZzh1+jjlFSXEJkQSnxRNWmYS0XHhEhuRkUxichyhUSFERIWSlJ5Iek4anY6P2bS5gA7Xl6SkJZKUEo+xqREGhnp4ermzoWg9bivdmac5H219HZzcnQmKCKOorISy7dvIyMnm0JFmzp49w/nzZ7l+/TpHjx7lwIEDHDt2nNS0DIxNzHFydkfZGG8Nbu5eHDp8nNx1GzFbaoWVpR0Z6TnkrduInb0jSckZeHr7EhOfQkx8GmrqOujom/D12Gl8NWYqavNl8gb1X9A1tMDY0hHLZSsQzTB1libT1bSZrKLBLHV9pqguQENmjIbMmCUWy3H1CmC6mjYLjW1w9Qpg5lxt3Lz9cfP2R1PfmG8mqTB1lgbvffQVQ/I3yQzhy3HTEPKMq7+M/IxRn49FiF/4+LOxfPrFeEpLqykoKGfduiLCw+OVVvfiHRj16dfM0dBFdY42YyarMl1NE1NrR9blFZCbswF3t5U4OjixLiePC+fOc+/OXTo7rnDl8kXOnznNhW9PcfvmNQb7evnu+VNlBsPLFwO8+m6QW93X6Lx2ieMth8hbl8m63Exqa7Yrcybu3+7i6ZNHvHo2ICVIP3/Kq8F++M9/8v3zAfiPf/C8v5eXT/v46YeX3L7Ryd9ePeP750953t/LQO8DBnp7ePr4IYNPHvKsr5fn8h6H5wNPlAzEg7u3lIDn/u0uBh4/5NWzAX784RU/vf6O16+eK92a/u1AxHAg8cc//pE///nPcsemUyjAwZsgQiFBGl4hy/sfjiVpmP+/jO2LLz9BiHSWmi9BiGxSUuMJCw8kJjqM7OxkUhOiyE2LISUmkAhfF6LXOJEY4IYQ7RL7YC+3ZZWj5m7zc1ICdSv0z4qhuryInZWl1G4vo6ailJ3VW6ksLyYzJY5bS09TlJPMs0mebC/KIiHEhxAfJ4K8lktVarGJ7PhAVjmbyynDetKiVuO5bDFCnCJs1TKESGbNsiW4mupINwGFg4IJhPg5kxC5ioBVDiy3MCAzPpgQL0eECoR7uVCclUiYrwel+ZnUVWymvGQDVVs3c/zoQc6dPcXBA/vYUVeFq8tyYiJDqNy2mS6ry8RHBHCieTf767cTTjpVpUXkJMdRs6WYbZvy6dGrorqskOykaIxoJisxipjg1dy07iTUbwUFOYnkpEQS4ONMpI8LkT4uhHg5SxeNjWBrok+YnxdRwWukiXk7xESH0eHynMXGiyRZ0TU4dKSZS5fa+fHvr/nxh1ecP3OSo837uXrxPDc7LnFgbwNJUeFsWp9F3dYSkiKDyIgNZ11KNPkZ8eQkR5ESG0xeZizJMUEkRgURGbSajMRoNuXl0LyngaqyzeSkJFKUl0lSdDAOVsaIVikBOyFqLf6rnCUQEQz6MjXmzJmMgYE6ru42xCWEkpwaRXZuEunp8djammGyWA87a1O01WejMXc6BvrzWGKsheHiBdL/zUgCUeoLZrDIaIGcqfiJocbYHhSac2V4jxpMmTIeC8ulAJw82Yb4UhXxp3ZUpo1DJrNRgogF8la0AAAgAElEQVSPR73PyZNSz0NtTRVW5iY0HzwAQE11FRLIOCNN1mV2yLQ1qK2pUq5XUbHig/f+woMHjwAwsgzEcvlqXr9+zevXrxHiMxobjwOwbdsOZDIb5f5ys7P47OMPyYr0Z11sMLamBnz60Qe4+kQrJ/APHz4kNyeLeXNn8+nHH/C5bB6WFmZvAojpMlYEpAPQ2HQcmakPjU3SMZev2oyKyiK2batXjllbSwMhJvLw4QPlmBWgQRrzWC5evAbAiBFT+OrLT5W/34gRcxFCDX0DqXdCpj8Vmf5U9BZOQ5I4SVkVC2QTUdcZzzytsczVHMOcBd+gpjEaNY3R8jA7aRtNvUlKwDFb8xtma49maOKuACiKRuohm9mhJmqFjCmPoabW4X0QybzpuqSQFyUj3gINQ2m88xb+lgvT1jde61uoYGqvgTSpzJYfV8rcEKWw2HIeC83mMCQ1OoU0Ia3FbLmMxXZaKNON34eF1uossl2Avq0GOpZzEaISG9tFCNGFkek8bth14+RlwsoQW1YEWmHupoOJqxaWngYI8VqqQgZL4DshM4wLl0/w6OFdBvt6efG0T0n1D/b1Kl1O7t/u4t6tm9y60cmNjstKl5YHd2/R3/uA27euc/vWdR733qfn/i3aL5zh8qVz0qSi4yJ79+ykob6GA/v3cPbbNi5dPMuZ0620nTjKmdOt1NVup35nNVvKNnHmdCsdV6V+i0PNjVRXbWX3rjpqayrYuaOKfXvr2d+0m0PNjexv2k1N9TYqKjbT2LiTHTsqyM1NJTEpiuSUGJLTYklOi5WHbBorwzVFPazwdWeJ7RI0Fs1HTALNJerMXTibOfqzlI8zNKcyae54Rs/4kqGm6l7etGxVSJoUjjkKSdoVps+fxJQ5E5k+ZxKu3ssJiQrA3dsZk6WL0NBSY878mcxXV0VDYxarV6/A2FgfIZ4RFu5PZVUZTfsbaD1xiJNnjpGVm0JqdiKh0YGs8l+Jus4c6VonNiJED5+P+wB9Y03WFaXT/aCD63cvsa+5nrOX2igqyycyPpTS8k2Ulm+isEgCBBERYXj5eFC4ZT1BsX54+jpj72qBjZM5HS7PCYpYS2R8KAnJMTTsqWPX7h1sKt5I5fZtNDXupblpPy3HjnD02EH2N+9me3UZyWmxBIb4EZcYxboNWeSuz6SqpoLikkJy1mWTmp5CYnICcQmxRMdGER0bQUJSLBuL8vBatYK1gauxsjFHeMM01akkpSdSXV/LIhMjps2agb2zA4bmpoQnxLKlppLq+h1cvHqFB48ecvf+PbZXVVJQuInmQ0eoqt6BSAafVX5k56xn+ozZTJ2myqgPP8PYxAIXV08yMtdRWrKVlJQ0iotL2Ly5lNVr/MnIzMXNw4fouGSWLLVBU2bIbA09DEysmTRTnW8mzUJVQx8hrmFs6YjnmlCWWCzHwMSWxeYOTJutxbTZWugsMmeuliEGJra4rPTHztkbnUXmCPETqvP10DW0IDFjPWGxqRhbOjBjjpY8P0IBVBWN+l0oJHAffjFOziT2IkQPo0dPYYaqBsuXe9LQcJCKinpCQuLkhh8SiJippsEiYwssbB3x8QvG0c2LaarzSEjOwNLchrmqc1ioKyM0MIimPXvpuHSZxw96uHqxnc7Llzh/5jTnTrdxs/MKTx7eV/YUvHg+wA/fP6fzWjttJ49w5GgTJaWFbK/cwqWLZzl1soXOjkvcvCFdLwb7enn96jk//+17/vn3H/jn33/g59ev+Pn1K3764SXfPx/gx+9f8MOLpzx5cJcXA4/57lk/z/t76X90nycP7vLkwV0e99yh9/5tHt27pWQe7nbfeOM6dbf7htLq9YeXz/j5b9/z89++V1q+vno2wL8diBjek/DWW28p2Qjp4iU1Tf/ud797A0RIwEPBPlTKH5v+fx1bh+tLJk4ag7qGGkKcxdfPh1WrV5KZkUxBQQ5JseEU5CYTG7oaIa4R6etE1CoHfGwNWLVssTQ+ua1eMNnctL5KWmwIb/MTpfmZ9KtE0FC9heqKYnZUl7G3vprNBeuIjQgiPiKAuvJCtm3MIiXCF1drIzqdBoj290CIKySEeJEW5UuHy3OcLGTEBLgh3oYVdoa42S4kKdQTxQ3fx9aIlbaGrHE0Ze0KKzyWm7Da3QovV3P8vOyIDlxJUU4CQrzG0Uyf/MRINiRHkZMUyfEDDVRtKaRyaxEXz7Zxu6uTq1faqdxeTmxMBH6+PhRsyGHDunRWrViO6zILRD1cX3afypJCbl46xwPdbZRtXEfd1mLWpcaxp2YrxXkZFOYkc2fxQfIzE2jeXU37qUPUVxYPo91bESKZuABv8lOiEfOhICuR/MwkQtd6SZVOFUhLTUD4yzXZeSC6oOlAI7dvd3P7VhddN6+zc0ctwWRja7mUuKhwDjTu4rbJMZbbmhO0ZiWZSVEkRwUTvtab4rwM0mJD2JCVQGJsEIF+nqQnR5Gfm07t9nIqy0voV4kgNyOVlPhothQXsD47FQ9XO6yWLsTa3ADRDq6OFni42rDMzhg7m8UYG8swMtImNNyXuvrtHGs9yMVLZziwfw+2NuaYLF5IcMAa3Bzt8fV2x3eVGwEBnhib6jJm3MdyHflrhDdMmPQ5KrMm8unn7zNXfQbzNBQ9FZUo0mInT/0Kw8WaTJjwDebmZkoQ8dGHIxHF7YiZnshkkszpZNsJxO9VaWk5LwcJy/j4g/eQyVbKK/bnEOIzTra1ytc7I/6gSk6WNGHPyUpn1Ii/Ym4qMR4PHjwiPn4D8fHrefCgFwDLpUPMwcRx3yDEZ8SnlAKQnZnBRyPfR+RBmJcDQhzni08/RExVZcKSRcTHlyj38/r1a1xXxfDxhyP5aNT7yn2OVB0tAaQ/qCKEKiqq9shkjmzbtlPOHpQixDfEZ0rHjE8pRbynylIzYzlIeUB8fOEbY5bJbGhsPCyBksZDWDrFM2bMXIT4HEnSpK78nukbTFcCCn3DGWjqDkmaFsgmytOspcn4PK2xzFb/WmkNq6k3CQ3dCczTGiuBDZ1xw0DEcAem0l89DpcbvTnR/9f3en5j/W8vcxf+T65Rb0qotA2nMEd7LLIlMzG2VkfPWAVTO22EaMLFxwKfoOW4rrLEdJkMGzep0OHkY4G1+2KMl+liZK+NmfNCrFYsxmrFYsxdF2Ftt5AlS9XpcH2J11o7vAJscfY1w26lIabO2lh7GmDtaSAVabokgO0fsZKjJxvpeypN/BXMw9Mnj3jW/5hn/Y95/OAed7tv0Hm5nYvnznDp/Lfc7LzC7ZvXlJW+/t4H9Pc95Pat63R3ddLd1cmli2dpv3CGjqvtXL50jtOnjtPUuIumxl2cO3uSy5fO0XKsmcZ9DRw8sJfCgjyqKsuprang2zMnOH3qOLU1Fexv2s2B/XtoatzF/qbd7N2zk/1Nu2k51syB/XvYXlFG8aZ8CgpyKC3dyLZtxeTmpiLaUcp2hBqSdWs9uPg4syZ0NRkFGWRvysZhpYMEqkZL8lAV7emo6akyf9Ec5i+ag5qeKqo6M5gyfyLfzPyKIatWRaBcDxKwUDhqKWQnd5g8ZyJjZ4xmlsZMohLCyCvMZmNRHs1HmmjYVYuXtztBwX7s2l3HnDnTpeKIqQGLl+ixxteTsHB/KqpKKS0vZH/zbkq2FFDTsJ2qndsoLN2As4eD/JztZ/aCaXz0zfsIcQehC3Yu5gRGrmaVvwer/D1YHeCFb5APZVuL2dFQTXhkCJHRYYSEBeLp7cbasFXoG2tKEhe561ct9qwNWY1f8CoKizcok6UbdtXR1LiXnTtq2b6tggP7G9mxs4ryimJy16cTlxhBVGwYiSmxpGclk56VTH5BHrU7qjjacoQ9+3aTmJxAl9VlfNeuYd36bOISoklJT0DcgeAwf0LDg/Be5UlYdCjRCVE0NO4mPDYSQ1NjVvh4sczdhcz8PNZvLqKwdDPfXmjnzLfn6Lx2g+iYOJKSUzl0+CiVVXXY2DoQEBhKYVEJPqvWMmWqCppaetjYLsfT05eExDSqq3ZQUFBEYeEmcnPzCAuPZl3eRozNrNBfZIyZ1TL0DE2ZrDIfE6vlTJwxV2IL1LQQHqCzyJyQ6FQMzeyRGVmy2NyBbybNYrbGQpbaumJq7fxGv4QYLcmQ1HWXMFlFA1snT0oqdrCpvIbEjPXylOvXDBUUupCAhCLE7ieE+EnOVEjBorPmykjLKCBnXQl2yzyJS8hBz8AM8TaMGT8NZzdvVvr4EROfgou7F0bG5kREJ1BaVoHFUmv0tfUoKdxM/6M+Xj17zrnTZ7jZeY0bHZ1cPHeWm50d9PbcV0qJ+nsf0N/7gKcDj7l96zqtJ45w+kwrd+91ce78Kb4928bTgV4ePrhDz/3bEnMp70n4/sUg//j7D/znz3/nf//jR37+2/cSCzHwhBdP+3j96jnPB57w3fOnPB94omQaBh4/VKZSP35wj4f3btNzp5vu6x3c7LxC17Wr3Oy8wrUrF7l+9RJ3uq7T96iHl4P9SuCiSK/+/sXgvyeI+P3vf/8GQFD0Rki9ChJQeBNE/Hc3tP+38ShoYiEE4ncCD0qZN3+WHEjswdHJnqjIEISQnJqESCZwlQur3a0Q4hpxa10YCtt5TZCPC6IVrtvfJSsxgpzkKNalxlCan0nN1k3s2F7Cls3rqa4oZm99Nbq0ctvkOBuykihel0piyBopw0HUIwSUrU9BiCuErXbC180KD/slrHE1x9/DWv7Fa8bX3ZwADyuEaMfL2oDwlfaEedkT4eNAiLc9Kx1M5BP1s3i7WZAStZbSDakIAT7LzdlfWUrZulSO7K3l0J4aTh3bz90bl2g51EjRxhyqt2+hfmcNN22usz4vi5zMJG6ZnSQ6xJdg3xUE+rgSH+bH3tptdJ4/zdaiDeRnplBRvIFtm9azr66Cso05NO2s4FzrQdoO7WFnRTF12wrZUVHEprwUJBCRTF5iGKnhaynLS5NX3s+yPj0BMV8CDWt83HF1cVA2KgsT6fHM2dN0d9/kRGsLnU4DBAX6c8f4CDdtrpOaGMf6nEzqKrdxsuUwfitXoLdgDtkpcdyw6ybMz4eivHQSY0NowoR1WYlsLsqjoqyYkk351FSUs3tnLYXrc9myuYhTx49ysvUIdZVb6FeNIixoFSvd7YiL8ufJ3DSiI/zpmx2Hj48LZksN8VmzgvSsRPY07mB/815Ky4qwtjIjNiqUI82NPJ3uT3JCNAUFWTg7W6IjU0Nl1ngmTv6Cv/xVoKs3B3NLg2Hhacno6M2TP9+DEK+YOOVrhDVo685GTQgMfDwlsHD+NKM+eB/V0tUIsRSZzE4JIj764F2ljElm4MPHo97DYqmxHEScQoivhjERNggxjmw5iMjOTOfDkX9VMhuvX7+m5dvztJ1opaXtPC0tZ9DV0lBO+MVIVcREVeKTS5WfF2Im4hcYxTPE77UQb6syauS7iK+lx3Gq72Lpl6vc/0ejRrwBIsRnqogvJPCgYBJajp9XMgfxqaWIz1SHQEROKUJ8hszAR7nPtrYTtLWdoKXlHC0t36Klqc6YMXM5cGA/w3/i4zcgxGeMG/fJsGtPDwpduBDJLNCZwALZcIOGSjT1JjH8eqWQOSlAhrrOeGUWhQQihrMNwyVFChCxif/6WvivlrRSdbn0v2AbNv03x/v1ItnN6hpPR99kJlaOOtg462PtpIe92yLsXY3wWGPD6hAnPNbYsdLfHkdPc8wd9HDxtmLFWjuE6GKZpykWToaYOMiwcDFimc9SXHxtcfK1wn2VFR2uL1npZ8uq4GU4rzbFbqUhtp6LWOqqi6W7Aa5rLbFyM8LadQlB0T7UN26np/cG9x/c4O6dm/T23KXvUY9yefLwPne7b3DtykU6Ll2greUIbS1HuNl5RSkZuNt9g4f3btPf91AJFi5fOkdnx0XOnztFy7Fm9jft5mTbMQ41N3L4UJMyu6D54D6qq7aytXwz+RtyaGrcxdEjBzjReoSDB/ayq6GWlmPNHD7UxOlTxznReoRdDbU01Nco97ulbBMlmwuorCxl27ZiysuLiE+IwM7eHNEKm0o2IEzg+LdHyduUQ1xGLGnrU8ndnEtoYii6JrrSteELedFhtCRjmqYxmRmaU5mlO5M5+rOYpTsTaeKmCAzrYazqaIaCwxThYRILOnXeZIT4ibnas4lICCU6MZyLHRfY01jPxqI8KraXUd9Qw7nzpzl5qoWtWzcREODDUnMjzJYa4uq2DA9PJ7JyU0hKjSEvP5PElGjiU6MpKFlPeVUJTiuWoejPmaU1nTHTv2D89K/kUrVKhDUYGOuwyEQXd28p6C0hOYbAED9c3Z3IzE5j0+YCEtPisVpmynxdVQqFYOzUL9Az0sTEchFxKVEkpMVQV19F2+kWjrceYdfuHdTWVLFh/TqyMjKprKxgc1kh+YU5pGUmkJQaQ2pGIslp8SSmxJKWmURR8UbKyjezs2EHB5r3s3vvLjZtLiI5NYno2Ciqa7eTlZuGh5crGwpy2dlQy4HmRsoqSgkI9adqZw1pORl8M3E8k2dOJzgmksz8PBw93XHz8mTv/gPkrlvPsZZWEpNSSM/IIjtnHZFRcYSERkqytHfA2sYBaxsHVq32x8Z2OfHx6ZRvrSJ/QxElJWUUFBQRFRVDbFwS1TU7sV3mzITJM/APiWKB7iJmzNFCXdeImXO10TYwZcxUNUQzqM7Xw87Zm1nq+gh7mK6mzdgpaqjrLlEyEwYmtji4rUZDZsyMOToYmtlLfQ+loK5rRN2eZip3NrJ5Wx2+wdFy1YQCqMrBwzT46Mvx8nNRkRHRJX9+BWEEDs4++AXGoKtnhngLJk6ZjfgEktNyMVlqzZjxU4hLTGNbRTVHjrZStqWC6Mg4Gnft4+fXP/G4p5fmxoO0tRzn3q3b3LpxU5l23dtzn4f37nLvljRxv3blIhfbz3K89QgdnRe5dPkc3beucfdeF6fPSDkl169d5uGDu9y72610SBp4/JDvnj/lx+9f8vPr7/jnj6/hP/7B379/qZzw//DymbJRuu9RDwOPHzLw+CH9vQ+UxY6+Rz1KBuL61Ut0X+/gRofkInX75jXudt9QNlJ/9/wpf//+5RsJ1v92cqbf/e53vPXWW29Imn7/+9/zzjvv8Kc//ek32IdfP/9/BxGdTgO/Pbb/JQGJ2Woz0dJWR4yCkNAA/APWkBAfhbISqAIRa1cMC1iSrAw7XF9Kkhs1qcFoQ3osOUkSkCjbmEVFyXoqy/LZtD6DLUXrqNxaJMlxuqAoL52CrERWO9sg3oe1K+zISQhh68Z0ota6Id6G1S4WrHaxIMjLDm9HExzMtFntspS1HpbycfTi62BMSpAncWtdiVvrSqjPMjyXGRPo48C61DB5kFgy24tziAnwJNLPnStthzh3ZB/7d/4f9t47rKo7Xf/+Jpl3cs6km8lkZpKJMSaWaBQrdhAUBJQivffee2fTexWpm16kgwICShNQULEhdmNPYhLTZsyM54xnzuf3x9qAycy8v/f3vue/ebmudbHL2muvtdd3re9zP/dz308VlUWZ3LtxgTvXLpAcF0lCbDh11WWUlxZwanyEuuoy8rNTKchNJ9TPDX8POxIjAyjNTeH+5v0UZqRQkJ5IcmQw+1Li6Gyopq22lLJ9aZTmpjB8uJXOxgriw3yQBXsi9KCyIIOU6EDyEsLYnxyJ0IP4YC+SowKRhXgjXgM7K0Pp95VJjkQOjtaSdaEe3FGt4fj4GPfu3aOlpQUfHx8OHmyn53AXCfGx+Pl64+HuTFJcDCdGB6mvKmN/TgbjI4PERYVgY2JIaIAXsdFBhIZ6k5YsIzIiGHlxPtlZaXS2tzFybIiujnZ6Dh/i9PgYI8f6GRk6wthYP3XVxTxQzuSbxQ6UFecQHOAJlQIaBJZWJnh4u+Af5E1Wbhry8mJy8zJxdLAhKy2Zgb7DlBUWUlslJyEhHJXta9HVV8fd04awCG/MLPawcfMKln3yPkI8Yumy95ixXtyw6RPWKX+MUIHlKxawYsWHkq5kiRPvvffubAD8rupaydlogRJWLuGKLPsQb817dVYzoKrmxlvzXkVV41n3po9mLV5VVc349RuvkJGWogiq9/HWPEl4DRITIcQnvPHqr3jz9ZclMPDvc05Kr7+ujBCLyEhLlT6fJgX00jU0yVvzXsPAXgIMVfUdiF8rId6SgMfM329+/Tr/l9LHcyDiN0qIhUoMnpTYFE17GeIVJeRymfQdWXLEvykhk+Uo9rkIIX7HypXqin1+gBDvIsR7iN8p8Qul5cx74xVUVV1YuXInQiihaSCbLa9auXLGqamfv9cX/JwlSGCr+tK/+79R5SOUty6cBQ5b1ZeySXWRZAW7dT5rty9kLqjP4KcBfu3Pvk/OnAai62fvTfJTAPD/jGVYu+N95gBJ/s+2k8MG9Y/YqbsKM/sdmDtoYmK7A0snLWxcdBHiDj4h9tg7G+HgYYy9mwk2Lgb4hToTGOWKT6gT3iH2OHlbIJaBsf0erDwMpQx7IIhacA+xwDvCBgdfAwwd1DF308LWxwBjJ00MbHfiEWKDo5cpUQn+HD7SwsVLp7h56yLXr09x59Ors0zE5/duc/fT69y6foVrl6a4eG6S85MnGRseYGLsGJ9eu8xnd29x8+olblyZ5vN7tzl96jiDA730Hz3M2TMTXLl8geNjQ7S3NdLUWDtrBTs40MtAfw8D/T309XbS1tpATXUZLc31dHW20dHeRHdX+yyYGB0ZmAUhR/q6qKutoKmxlrHRQY4NH511azp4sJHOzma6ulule5shvMgTjk8McfrCOKcvTtA9cIi69lpS96XgE+GDmZMZGzU3SefqBRAdEqv74eoFLFj5HuI1WLL+I5ZvWsqKLcsUwbnUA2DOjWmmLHLm+U2J6RFXEeJ7Nm3fyL6iXA401dB1+CA5uRl0HGzh2HA/mRkp1FRXMn3xHGfOTlB/oIKo6GDs7M3J359JYlI0enu1UNfYSvb+dOqaq8jcl0pSRhyylCjUdVQRL6DoNq0AQeIqQjxCvASrNy1DhIJnoAu+wZ7EJEbgE+SBnYsVOfsyqG+sRl5RRHRCODMd6XfpqiJ8ISTKDw8/J6JjQ8nZl8bBrlamLp1l8swENbUV5OXlUFJSRHl5OWVlpeTmZ5KVm4IsPpyI6CDiEqOJTYgiPimGguI8UtISKa8spbuni4GhfvqO9tJ+sI2yCjmXTa6Rk5dJTGwkgcF+lFWUcHx8hLaOZmwcbYmKi0bfZC/egb5YO9rj5uNFdtF+NPR2o7JLk5jEROKTU3B2caO8oorYuATS0rMJCAzF1c2LqOg41q3fjMgBaxtHfHyDcHDwoLi4itbWbhoa2ygpraCsvJqMzFw8PH0JCo6gorIOJ1cvNmxWxcndF5Ud2mxV28XajSpsUddhi7oOqzdu53fvL2Gbmg5iMyz6eA3LlTaycs0WNm7VYJuaDpu2aaKivhtv/wjyCiqIlKXiGxiFaICPlq5GLIQFS1Zj6+KHo0cQ0YnZkluTeDQ7joR4pLAbVpzf2X4U3yPEE37//gqEeMDrv/kQ0QDrNmvOWsgKAWIM9hWU0djUjrCFvH2F3Lv3gAMHGvHy8mHg6DB3bz/gyZ//yv27D5g8dYY7t+7y6Y1b/OmHP/L0P//Ko6++5vL0Jc5MnuLypYvcvnWTK5enGT8xwtVr09y7f4vhY/20tDZw8FArnV3tjBwbYGJ8lLNnTnJmcoJzpye4dOEsd25e4+svHvCnb7/mzz98O1ti9Lf//Av3b9/kwZ1P+f7Rl5yfPMn0+TOzHahntFoPH9zlq8/v89ndW9y6foUbV6Y5c/IE0+fPcPbUOBfOnOL65YtcPCfpMB7c+ZQvP7vHd18/5E/fSW5OM0DlXwZEPAsQfq53+NWvfsWvfvWrn5QtPauL+OesxP+XfXow+3jK9jt++eLziOcEb8x7BSF6Wbd+FULUEhoWSKm8gJnJ3Fh3ByJfQR8/ACE6EGsgxMMGYQme9qYITUiK9Ccxwo+M+HCESKAsP52yAikwyM9MJINAXuQJ13WPk50iIzM+HFPt7QhXCPe2JyXSlwgfB4Qy+Doa4+NgRLC7JfEhLoR6WmKzV2ot72SuiRCVeFnqEO9vT3aUD9HeNsT42BLkKlmBOplpE+hqjhBP8XY0pTw/hYK0aEqy4rg+OUp3QwURfi5U7E+ntjRPKqVZBuMj/YyPDdF3+CCjw0cp2p9DcX4WLQ0VJMuCSY8LozxfAghFmckIWyjNSSMnMQZ5bjoDh1qoKsxCnpdKakwwYT7OxIf50FpTzEBnI6W5ySRF+lOcnUhqhK+iD8RT/F2tiQv1ITbUR5r4ZFL5wl69XXh5ukjs0IRE8Xd2H+L+Z/d48OABjx8/5q9//St3VGvw9HAjMiKM7KwMkhLjSYqLwcPFkcJ9OQwf7aGprmpWJJ6SKMPHxwV3d3tcnO0wMtQlMyOFnOxMGhvq6e3ppqmhkcaGetpam6mpLueLNbEMDx2hoaGS/PwMUpNiSIqPxMXRiie8iKOTDQQKQiMCCQzxpaauksHho3R2tRMji8DbywNPVxecbW2RRYZhY2NCQJArdQdKyC9IxdPbDgsrPdasW4IQkyit/ojVaxfz/gdvsU75Y7ZsW8XmrUrs3atwCVOWyhnEIjniN0qkKQL+M9eukSAvJEs2FxCrqrohxHtz5Uzqbgjxu1lmYcYCdnBwHAADPR3emjcHIkZHjmFo5YkQv2PqwnkFMOlDJstBJsuit+cwQiynqqoVgN6ew8hkpZw5c0UK6FPlCPH72SZ3H3/0HgsXvDe7f7JSOTJZCZ39kr7hzJlr/Hreq7w1b46JkOXKeV1FldFRyQa2paMOWaZ8bhs5csQrSsjiJCZicPgUmgYyxMtKnDkjCbF7erpJTU1CliSns7Mf8QulWVbDwNKDlSu1ZpmNTz5ZihBrpO7XL80kEHL4x4BiblHZueyfvqeqsaLrZTgAACAASURBVJyt6ktZr/Ih61Q/eIYxyGeOKXhWLP0sWJCE1so7Fv3T7a9T+5DVKgsQIp+t2sv5KaiQz4KWTbsW8/e6i5nvkDRon2z4Pao6n2Bssx1DKxV2GazHwEIFaxcdzO21cPE0xcXDHCs7Pdy8LPELcsQ7yIHIeD/CY30IjfEiMMod9wBbrJz3YuW8F5cAG3wiXBCh4BZqwZTtd/jJ7LDx1kXPRgUzV21svPXRt1bHwHonzj7m+IU603aohrv3r3Lu3DgnTx7j/p0bfHb31myW7+6n12fLlWbKBE4eH+H0+BhXLp7n3q0bXL98kTMnT3Dl4nm++fJzzp09yZnJcU4cl7KPE+MjHOnrorurneNjQwwO9HJ8bIiRY/10d7XT0d7E4e4ODnd30N7WSFdnG40NNTQ31XH0SDfHho/S23OIo0e6OT42xEB/D52HWmlprqevt5Mzk+OcnBjlSF+XBFCOdjI83MvoWD9H+7s41N2CGJO0diJHcX1PQFp+KjqmOojFUtmsWKZYRzxCYhieKhiGh9L94E2FKHU+UtmT5kwd+kwwN40Q30vbeAFm3Zzehq07trDbQJuE1DgOdrZxpL+HouJ86g9UMzF+nKHBfoYG+xkeOsro2CBNzTVUVBZha2eGs4sNfoEemFoYoLVbHQc3G4or9pOUEYd3oDv6ZntYtXEFczqNDv6w5LcIcZXfLHhD8dpTFq1YgHgNdAw0Z0uaIuNCqaotxT/IEwOjPQor24fSb/QCCEcokOfgG+yOj78blTUljJ4Y4kBTDfsLcsnOSSc/P4/6+lpqampITk4kPCqYpFQZMXFhRMYEk5QaR0xcBGGRQaRlJlFUsp/yylIqqyuoqaum/WAb3T1d1NRVk5KWjJ2DNda2FqSmJ1FRJae6toLW9iY8/bzwDwlgh7YGmnu0UNfSRGn9WtR0drFeZQvxGensLy0lIkZGWHgkCYnJuLp5EBuXRFp6NsUl5eTmFWBn78KWrWpo6+iz19AMZ2dvjIysMDe3JyeniJLSSrKy95GWnk1kVCyBQeGEhkVjbGbNDs3dGJhY4eDqzVa1XSxdsZbFK9bz1rsfstfcHiFAW9eUj1coo7vXElfPIPSNrNHQNkRHzwwzK2csbFxJyyqkoKSG9OwiQiMTMbNyRsw0M1wsjVFrJx+KKhol1yZxXnF/vKnoFzHNXH+Ip4pz/BjxAhjSIoGGWVviJ8wAy2UrN/DxJ2txcfdhYHCEsLAIenr6GBsZZbB/gJamZm5/eo87t+7z7aMf+PKLR3z/7Z/46uHXjI0c59qV65wYG2fq/AWuX73GjWvXuXv7Dl99+QVffP6Amzeucf36VcorSsjOSefgoVaamus50FDDyYkxxk+M0NfbxeBAHyePj3DpwlnufnqdRw8/48fvv+E/Hv/A0yc/zpYtHe3p4vChds5PnqSns4OTx0e4PHVuFgw8uPPpbMLj/u2bXJ2+wNjwAF0drYwMHuXI4U4G+g5z8vgI/b3dTE4c59b1K9y7deMnQOLHH7791+pY/awW4llg8Pzzz/Nv//ZvvPzyyz9Z5+8dmhJ+9vh/DyJmS5VmPyf+6fMXf/k8zz8nEM8JXnn131mxYjkmJkZERIaQmfVsNk9RNqCuoFxFDnOdWROkoPcliPR3JTHCj5ykSIRIQcigMCuRguxE9mXE8Yg32cwYCVFBpMrCCPV2kihpUynD7mqphxCP8Xc2JTbIBTcrXUI8rBDiAe7We5jx6bYzVkcIkPnakhLiQqS7JS4mmoS7WxDmaamwXXuE1taVCPGQ+BAPMmSBZMUFI89J4FhXMxctv0B4QnZiBA7m+gjxhAAfZwrzMmhtquPJj99z++YVTo2P0HOoBXlRNsV5KSRFBZIZH8b+9DhqivLIT42nJDuVgvREWqqLaa4qYj53SJOFkBoTRJCHHSFeDsjzUiSb1H5owZCcpHAyZIEIPfC2M0UoQ2pMMKmyEEJ8XbE20aW5vpLLxldwcrRBqEvNzAKDfHn06Cu++uohf/uvv/Ldt494+tf/oLysdBY8ZGWmk5ebDXLBrR2tVJTLSU2Mo1JeTGNdNYX7cggO8MbaypT0jCRksRG4ezgTGhqMTBbN/c37GRwc5MiRfvr6+hgeHqSnt5Puwwc5eKiFqmo5TY21NDfUkJWeRFR4EIwJHBxt8PP3IiQskKi4SArlRbS0NVNfX0tn50FOjk8wNjJKT2cXZcUFlJXtJy0jlogof7JyErFzMGXTllUsWfIetrbG2Nsbo6urhqrqWlRU1rBS6QNp3L2oCBSUFRldvceIDU68+upLyLLlP3Eaunv3AZrGMiQL1JWzIEJ/jzZC/O6ZcqYTCLFklokw0NPh12+8woIF62aD6pmSqNdfXzZb9jTzV1XViHheiddfX8qZMxdnX09PS1awAnkIsRQhnuBluxvdHcq8+cYrrFxpOvudM3+dnUMsWK3FvNdflkBBnnz2vb36ezCy9v6JGNsitET6XPcQQixgwXqtWc3D4OApxGtKvP6O6k8cqQDq6moQ4n1WrjGdXX/mNzOwkjHnzjRjkznDDvyjMqJnA/EiVLUkDctWjWVsUl8yu85WjWU8W0L0U0BQqdj+DAPRwpz5xE+Xf1yuNMNW/KPHP2Uutu1+Fujk/2zdBFT2LEfbWBkj2+3Ye+zBxlVbcW/txzvEEicvI6asv8bT2xYXNwuCwtyJlPkREuFJdFwAIdHeuPrYYOtigp6JBjt1t6JvvgtXP1v8I9wRviDywSHYGLtAQ8zctdhjrYqRowYWbroY2mpi6aSHjbMhUbEBjIz1cevWZc6ePsHVi+f4QpHZm8nqzTSUunZpihtXprl2aWpWDzEjqL54bpLJieNcnjrHF/clS9Yrly8wNjrI0SPdjI4McGz4KGOjg1y9MsXE+AjjJ44xPHSEw90dHDrYQldnGz2HD86WLrW2HKD/6GFOHB9maLCPrs42jvR1ceH86VkNxEwH5pnSqcGBXnoOH+TU6VGOjRyhqbmGwqIcsnJTiE2IwDfYU7q2F0NYfCj2nnYSiJ0P69SlJpVC3PxZd+rHimDsPBJQkAK1xes+RIjvFRbbM25Nw0gB20zJCXyivAJ3P3fi0+IJjggityCHhqYD9PX10NhQT0W5nJPHT/DtV19z48pVWpobycxKQRYbRnWdnH0FmYRG+OPj74ZvgDtb1DagsVsNrwA3IuJDkaVEoaGrjuquraju2oqkw5gJMKX+H6+/85ICHD2VxuEdEP1gZKGLX4gHFnZGzAWa0n1QeetKxEowttxDbEIYPv4uyOLDGRrp49jYAH6BXtg72pCUEk9OXjb7C/PJyMrEycURM0sjAoK9CAzxJiTcj8ycVFIzEomMCSU5LZ6MrFSqasppP9hGbX0NmdkZJCYnsG9/HrX1NdjaW+Hj50lTywEamuqQxcVwdOAItY11mFqZsXbTBrwD/QmJimLbjh0sW7sGYxtrugb6KSwrY3+xHHllDV5+gbh4eBMRE0doZAzZeYV4+wUTJUskLjENd69A/vD+YnbrmbBugwqa2oYEBEcRHhVHeFQcxfIqSsqqCYuMxdrOmd16RuzQ3I2doxvRsUls2KqOUId33l/EqvVbCI6IRdfQHHVNffSNrHH3DiEqNg03r2CMzR1wdPXDzSuYoLA46ps6GRw5zamzV0jLKkRTx4j5C5cjVsKiT5R5+c0/8P7iVYpzJjG2v52/FPE2km2seKo4x8PM9RmZsRyeYSmeKsatFEe98OI81DT0MDazpVReRXJSOvv27ef7b7+jramRqjI5I8PHmDhxmlMnz3Hj+h0iI2Ip2F/K8bGTjJ84TXFxKT4+fuTnF9DT08f4+Djnz5/nypUrXLhwgdHRUeRyOS4uTnh5edDYeID6+loKC/fT3XWIo0d66T/aIzEW0xdmdRHffPk5f/zmK378/hupP8SffuDLh59zpK+H9rYWBvqPcLCjjd6ebkaODXH2zGkuX7rIlcvT3Lh+lTu3P+X6tSucmTxFW9MBairkDPQdprO9hYOtTQwd7aWzvYXJiePcvHpJsqa9d3tWZP3jD9/y4w/f8i8DIn7en2GmROm5555TdK9+ogARM85LCbNA4qdgQjCXTfuf27/nhOD55wT/9u+/QDwnmHEz8Q/wxsR0Lx8seJfVq5cwN6n3MxcAfI/5HhW87IwQ4hGxQW5E+rsilKEgI46U6EC+5zX2pcVSmpeKK0U84B1yUmPJS48nLTYUsRiifF0IdreWbEIVN/uUSG9SIr2RBTqTHOFFkJsZYjMI0Y+/szGxwY4Eu5kS6Gio8HaWHBD87AyI83dQXKy9s/ucEOpJlJ8Tkb6OEnsi7uBtZ0qgu6203ZeY7Trs7+3EybFBXCni0tQZ7qjW0NZURWN1Cf2dTUQGupEZH0ZTZQEt1cUcrK+kMCOJuypVDHW3ULYvDXdbExIj/MlKCEcW7El0oDv7UmMoyVEALkdICPcmIdSTnIRQaR9SIDZUslzNSo4hIzGKwb5OCbi9BlPWXyOLieDC1BkuXbrIn//8mL/8+TEP7t+l/2gfh7s7aWttpqS4kKLC/aQkJ1JTXUlCfCwZ6am4uToTEuBLQV42D5UiyMpMpah4H+MTI+TkZhAjiyA2NobKynLS0zMZGBji4sVLnD17losXLzI6eoyGxlpSUhOIig6lqlpObZUcP2833FwduGj1JVM232Brb0WELJzKugoqaitpaG0kLSOV/Pw8ykrlZKZnkByfgJGhAc4uNuQXpLO/MIPpy6epqinCycUSTc2teHk54OvriLLyMlat+oi1qxdJ53WNAkDowBqlxdJ5MwTh/xix2gmxVIk3Xn+FBfPfZeU2U8SrSrzx2suIV5wQv1Ti9Vd/hXhNCamh3FIk8fAyqRu1+B1CLJJ6Rsx7BfHuFt6a9ypCvMuCBev4cMEfEGIpv3vrdcTzSgixlJVbTCWtgviEt3/9GuLVLbz5+su8vlCV1UrLEWIZYqEkhP7tr1+XMqwiQbKqFM2Il5UQ85UQy5VYsFWL119XRbyjhFi+hefkxbzmZITS+4J5Su9hariSXyotRcxT4mWlhazTWsdvfv0ab817lVeUFkolVUIJ8VslhJjPgjVavP6mKuI5JcTzW6R9EQvZtnUjb7z+EuIXSrz169cQYrn0/AUlVq40QhJVv4PUjO97fipevomUrX/WLjXnJ70ifrpUorLrk3/43hatuUB+5Zb3fvb+sz0jipBKnRr+yXf874BFAht2LmbDzpl9lEDQBs1FrFGf/7Pjy2GL9lKE6MDRRx9tY2V2GazF3GEnjl4GuPga4epnjL27AZEx3sjiAgmL8CIhKZT45FBCI72IivUnNNIL3xAX7FxN0dJXRVVTGQMLLXzDXAmP90c4glWALrsdtqFltYU9dqrstlLByGEXDj4meATa4O5ng7O7Bcmp0QwP93Jucpw7N67w9PEfuX/rBg/v3+H2jatMnT3N6fExzp2emAURVy6e58rF80xOHOf4sUFOj48xff7MrJDx2qUpRo71c2z4KAc7muk5fJDLl85z/do0p06OcerkGMNDR+g5fJDurvbZsqYjfV0c6etiaLCP7q72n2gfxkYHZ5mNkWP9DPT30N3VzpTtd1y/Ns2UzTccGz7K8bEhpmy/o6GxiouWn1FckodwhYTkaLwC3KTs7DJFkPWCIuO++Bl2QZxX3OOfKJanzFm6PmSuT8QDaRviERIY/V4xhmZ6hjxikdJiPlFewV4rQ/KK80jNScXSzgLvAC/aOlql5MfECa5cnuberdt8eu06w/0DtLe1kJObTnhEAHaOFkTJQqhrqCA0wh8rBzPWbV7FFrUNqGpswc3PmZScRMTbMH/xu1JJk3jEByveVxxHB0vWLJRcCVVg8coPpOOcD3qm2uzQ3kZQhA+7dNXYorae9VuUFImyfoR4hJuPHfklGVRUF5K3P428/Rk0NFfTc6ST1IxECovzOdBYS2Z2BkUlhVRWV+Ht64Xazm1Y2ZpgaWOMrYM5SalxFBTnUVCcx4GmGppbGyiRF5KTl01hcQHy8lKKSgrZX5hPYXEBu3W1SE5N4EBjLfUNNeTl53Kkv4+Dhw8RmxSHrbMjtU0NRMXHs0VNjRXK67FwdKCoqpK49DSCI6KRJSSjob2HiJg4ktIy2WNghLmVPRu3bCcgOILImARU1LT4cPEKFi76hBWrNrBtuzZJqXns0TfFwdmDguJycvOLsXVwZZeOPrt09Nm8TZ3AkEhCwmPYuG0HQjxi7UYVUrPyyc4vwd7Fi80qu/DwCUXfyBojM3u8/MLxD44hNDKR3frmBIXFERAiIyImhe6+EdKzizCzcmazyi5pXBnCqg1qz4CIm4q4Y5i331vCW+8u4g8frlCMv5n3HvDym39gThsBwhP2mDiz29BRej4ffvP7hdjaulJQWEpN9QFqa2sZGRxiYmyUns4Oenu6OX9umuSUTA52HMbD04/amkYO9/Rz7eotWtsOERQYRlS0jJSUNErl5QwODnPx0jTDw8OUlpYSHh5OaWkp6enphIeHkpSUQGlpMT2HuxgeGuDM5CmuX7sklTAptAiPHn7GVwptw52bN4C/8d9/e8o3j77i1qc3mDx9kr7ew1RWlNHUeICew12MHBvixPFRJk+fZPriBc6dnWTk2BDNB2qpr67g1IlRBo/00Nd9iBMjQwwe6eHW9SvcvHqJOzev/WuDiH+2vPDCCxLA2MzsazMC7NkA/7nn+Hsm4n9yPxJ4TgEknhOCX/37i7z99lsI0Yu7pxtFJfsxMzfkk08+QgIOEoixMd6BEL2Y6mwm0tee2CAXxAsQG+RGapQf6TEB5CZHUVOcjRCPqSzKpKYkl/L9GZTmpVKal4pYCGmxoSRG+BHl68LcpPAIIR5QnBlDgzyLUE9r4kPc8LTVQ099DRa620gMcyMr3g9Hk50SiHgNxcWZT5ibOWnhHohJMFBfT1KoB/sSQxVA5wmyYHfsTLTJTY7iktltkiN8CPd1xEJfA/Ea5KXH01BbytHDHdy9eZnLJtfISo2nvqKQC6dGOHu8n5ggD/ISI+ltruZIax1nhnsZP3KI1soixnraKc5IQDyCuCBPsuPCSIsKZF9yBHXFmdQUppMVF4yQg1gI8WFeJEb4YG+6B097U5qqiujrOEB2igw3e3OJuciRAM6U7XfU1lQwNjpEVWU5X3/1kHu3bvDFmlhGBo9y4cwpbt+4yvnJk+RlpZOdnkJORio3tY9ibLSXhPhYenu6kZcWc+hgO5UVpdTVV3Ln7g2qqssoKy9GLi+hpKSIpqYW2to66Onp49ixY4yOjlJbW83dbWX4B3gTIwsnPiGatOQ4HO0s2bNbky1bldm4aR27tHdi72LHZ+tTKSgtpLO3i8HhAXLystHX10d53XrWrVrNso+XsOCDd7GyNSEuPoKc3FR0du9AT38Xfn4uWFjo4+JkhhDnWbv6I8Q7sGvHBimYEI/YsmE5y5bMR+mTRZKLVQus+mQhwrWLzRtW8v57v2XB/N+yctkH6O7aiK2pGts3L2PzusWIRXI2r1mEWP4YIVJQWf8x2zcsQ4gc1Dd9gnhJjvqmT/C01sJs92bEizLEy04IsQshohUTgBvKqz5k2aJ3EcIItc3LEJ2P2btrHds3LmP5kvcQYiurly9AvCRHLJEj3pqUNEQiBV8HPbzs9RDhjxG/lCMCZTzn5Ij4gxOiUI648xjRBZ2PVXhXHsPzTvY4bRTIwgWbusIQ7jKWfvguQsMJsV3Oji0r2blNCbGqC1E3idgsQyx0QtI0NGJvro6YL0eI7Yh/d0IIJ8SrcoQYlI5l7WLFuqoIYYAQ9UjZ0hkw3stcMmEGSHTw02ZxM5oGOX8viG5AiAzWq84E+jk/eX/VtvefeT7DdEywTu1DNmos+QclTDzzOIOfgwYh5Cj9RLg9s6Qoyp0S2Ky99B/uywzjYmC1DRXt5WgbSn1JPIPMCY93JSbFC99QW2ITAggOdScuIZjk1AhCI72ITw4lNTMab38HPAMc8A5yYo/RDtS1N+Eb5kpiVhRewU5YOhmi46iChs0mdlpsRMN8MzqWqhg5aOHsb0lwjCehkd74B7pRWJjJ6Ylj3Lw2zf1bN/jms/s8vH+Hb7/8nHOnJxju7+P85Elu37jKjSvTXJ2+wKfXLnP30+tcunCW5gO1DB3t5dSJUY4c7mRi7Bid7S10Hmqlq7ON0ZEBzp87xcWpM1yaPsf5c6cYHjpCb88h+no7Z5mDgf4ehgb7ONjRzEB/D4e7O+g81DrbX+LkxChXjC5xU/sol42vcPRIN1O233Hu7EkuX5I0dNMW9+k5fJBpi/tcNrmGyIHsvFSEJcQlRkrM4tsz4GFmuYMQoG2mo3j+WAEyZurLpfrztxbOY66ZnAJQ2CpAyGyn6WcfzwAQKXklS5Yhr5GTlJ5IUHggcQmxpKQl093dyZ07t7h6+QpjI6N0d3ZRWJBPfEI0Rqa67NJRw9vPlaaOeoIj/UnLSSItJwkXH0e27NiIkZUBMcmRipLAR0gghmeeS8Gk0tblbNRYx8IV76GstpoNqqvQ1FPF1tWMbRrKmFjpMlsFkAFCVGJtb0hmbjz7i9NpP3SA5LQYZPHhdPe2U9dQRVpmErHx0WTnZpBbkEdRWTGNrS2kZafjH+SN3l4t7J0s2bxtHbYOlnj5urG/KJfWjkbqDlTT2t5ETV01SSmJhEWEEp8YR2Z2BhlZ6cjiYsjISkd/rx75BfuQl5fSdbiTicnT1DYcoLiigtTsbLwCAtiuqYmlozMVBxrJl5dj6+qO6s5dbFZVZ/6Hi9mqthMre2fcfQLw8A1kq5oGuobmhEUnIFSkjs5rN2xn9XoVHF39kCVksl1jN4ZmNviHROHlH4qtkwd6Rha4e/mja2CCt18wrh6+bNqqxhaVHaRl5vHN9z+SlJrFXmML1DX2EB6VgIm5HcZmtugbWlBQXElTaxel5XW0H+ojJT2PA00HMbdyxMHZi8SUbHbrmbBs5Qbe+O0HfLBkLXOlcjPAdVpx77zKb9/7mPkfrWKuAd1V3v1gBRu2aUtj4B1Y8PFm7D3CsXUJYZuGAYamjphYOBIUFEVsXBKFBaV0dHQwdfYcrY0N1FaW0dLcSEVlLaXldXR2HqXtYC8lJdXUN7ZxoKGVb77/UdJSqEilgfVNrZw9d5ETp05zuKePxKQUJiZOERoajqenN0FBQcTHx3P48GGODQ0zOHCUs2dO8/VXD3n08DOpX8Pj7/ju0Rd89dldRdnkNA+/+Iwnf/mRP/3xez7/7D63Pr1B/9E+0tMk7VBbazPjJ8aoq62mvKyU9rYWqqsq6D/ax+Wpc1ydvsDU2dOcOjHK6FD/LCNxbOAIp8fHuHZpalbU/eTxD/zHj3/81xNW/zMQ8Ytf/IJXXpG0CM8G9v8cRPxPgwlpWy88PwckfvnLXyBEA47ODqSkJTLbpdNSyobr7tqEj6spdqYaCJGDi8VuxIsQ6GqJUIbkCB9p0L6JIvOeRMX+dMry06WypswEPlNOJyc1hsTIAKID3YkP9lLYuj7GYOdGgt2t2ZccRqinNUJAtL+jZCNrCoGupqREehLkbooQ/SSEOGOutREpyyQnM8obIR7gsHcnCYEu7E8MJScuCDcLPTxs9koXrSgiIy6UCD8X5DkJpEX7M2X7HVEBbgjxhPqKQro7mhjs68TH3RGxDAK9nIgL80Wel0JqTBAnBw7S3VhGW1Ux7dUlVOVnkJsQSUPpPsT3EOHtRHFGPGlRgRSmx3CgNJsGeQ6bGeMFniI64GBdISnR/kT4OSEmoL+rkY4D5VwxukSYvzv+Hg68wwNEhmQnW7Q/h8uXLvAfTx7z3397ysHWFnq7DtLaUMvRw4doqquiv6eTq5fO09ZYz/7cLGory+jp7OBgaxNH+nroaG8lJTmRvNxsoqPC2JeXydjxIeoPVJGcEk9GRhrFxYWUl5fT3NysYCMucu/eHSbPTFB/oJp9+VkkJcfi7+eJp4cz/n6exCdE4+vnga6+Dts1VNEz0iU8JgzvAB8uWn2Jo7MD/YNHKS8vJzIykk0bNrJntzYhof5kZCcREOiJnv4uLCwNCY8IwN3dFltbY5TXLWXNqo9Q3aKkEMhPSGNxIWxauwR1lfWIBtijrY6pkQ6iX6L/zQ01sTLZhZ+7Oe4O+lKGD6lLdoIQkp5CBWkiXoM0MavPMFpSAOtppYkQTxA54GGpoehdIo2fBCEQL4G79U6EGMPbXhNfRx08bTURIkGqdZ0JVIbB2WwnEp39PT72uggxQYDzXkX5Ra2kdckAbwd9iaFYiTTmHUFMgghFMiQYUzxPgWFUJJDZoli3UrHeizNZXMW9InAGZLcgxCNFCUiCwk73EXNahA6kiW6mvGdCcbxzZUAau5SQkgl3FOvMsAUTCJHAFo1lzNlpztyrxpjrHj3HTvxj8PDTZfOuj2cfq+xeMft4u64Sfw8eipix/1XesUjBOqSwYedi1ql9OLveGtUPZhmJ9Tul16UypZSf7eNM47phhOjFzH4Hxjbq2LjuxivYAo8AC7z97QiP9CYtI5rE1HCiYv3JyosnIycWVx8bHNzNMbXRRc9EAwdPC4JjvLFzN0Pkwws8Rc1iA9vNlVEzXY+G+WaMHLRwCbAiOMaTiDh/XNysSU+PZeBIJzeuXuSrz+7ylz9+x1+++4YHt29yfvIkkxPHOXPyBBfPTXJ56tysoPr85Ek+vXaZkcGjVJWVMDF2jPHRYQrysqmUF9NQW8XxsSGOjw1x/twprl6Z4uLUGc6dPcnE+Ah9vZ10Hmql/+hhRkcG6O05RG/PIa7qn+ZTzU4mxkfo6mzjYEczY6ODTF2Y5PSp45JA2/Aix4aPSk6A1l9z/twpxkYHaW9rpKqylMqKEurqK6Xf3ZLZOSMyLlRiIV6SrnHRhVT2JZ6iqrtdys6/MFOWNAMgbir+z3QGnmEhnvLTHhAzQ168SgAAIABJREFUzeUe0IUOpjSwUXMTSltW88GKD2c7EHsHeRMaE4q9ix3WDjY4uTgyefY0t29/ys2bNxk/fgIPN3eioiLIyE7B2EyPj5bMx9nNlqLyfOJTY4hPjcHV2xFNvR2Y25uQvi8FY+u9vLfkD1Li8G2e2edehHjCNu0tqO7Zgp6VDj7h7jj52mJio4eVkzE7dm9lzebl7NTZyqbtq6Rr6ip4+trT1duEvDKP1MwYgsO8cXC2ICI6iJBwP3wDPIlNiMLe0QYrG3NiEmRk5mWRmZtDUnoyIeEBaO1Wx83TAUOTPRia6OEf5E1dQxXVdeXIy4tpbK6n7kAtWTmZREZHEBYRSmBwAO6ebkREhZOYnICNnTW5+3IoLSvhYGcHk+fP0T88xIHWVtJzc9ljaMgqZWUMLa3ZV1qGo6c3K9Zv4K3f/4G3fv8HPlm9DmEKJpa2WNg6snGbGspbVDGzdkRNcw/vzF+Cjp4Z6zepo6ljhJ2TN4GhsfgERLJukyrKW9TYs9cMd58ghClo79mLsZk17l7+VNY0cLCrj6ODo5w+e5E79x9yqPsIFdUHsHfyRGnNJpYsW42HdxC79UywtHGmpKyWwWMTBIfJONB0kNoDbdg5euDuFYizmy+/fecDXpv3Dm+/s4j3F61WnE+Y0z7MdER/1k54mjlNzvesWKvK8rWavLd4A3NgWRrfi5etl1gS7yCKisspLalgYGCISxenSZDFkJaUSEdbOxWVdVTVNpOdV0x2XjEm5naIQNi4RZ3gsGg8vAMQa2DR0hX0D49ydGiE/uFR4pJSMbOyJid3Hz4+fshkcfj4+JGRkUVsbCwdbe1cnr7Elw8/5/69O/z4w7fw30/58vO7fHbvU/7ryWM+u3uL77/7hr/8+TFP/vIjP3z/LY//9ANP/vIjZ8+cJj0tBXlpMcVFBVSUy3FytCc0JAh5aTHDQwPcvnWTy1PnOHtqnMEjPRxqa6axrprSwnxqKuQMHulhfHRYapB54ypff/GAv/7lMU+f/PivJaz+p8sLSKyD8rPZtL/XUPyjoP//HET8360vbe8Xz7/Ac4rX3n33XaSAohchcnh/we8Qm2HzRqkkwcfNDGuTHdia7ESIaZxNJUQd5mFNQqg7QowhC3RF6MGnmt0UZSVQkBHHHdUaspOiyEuVScJrPYgL9SYhxBsB2BtrMWX7nVRu9LY0sTib6+Bpa4D+jrUIHUiO8CAh1JUp66+Zsv2O2EAHhWjuDp6WuwlyMlYcUxfJIe7sTwwlIdgNLxtDfB1NcbHSly7qN0GIYaL8nHAw0WY2eFwjnQ87K0PE2zBtfpf4mGBCfF2Zsv1O0lHchEP1JRxuKqcsK5nClFiyZWHkxkVQnZ9OiJstoh8KU2XIs+Ipz0mkOj+VhpJMmstyaCjJpCI3gcLUSHJT57JTRTmJdBwop7utFhtTPaJDfEhLjGEzY0SGBUqlDDevcenCWb7+4nPKiguQhQaRkxpPXXkRuWkJtB2o4vO7N5iePElnWxNNdVUMHTlMy4EaGuuqSUmIxcfDldBAP26rN3JzVw91dWVUlBcTGRHM/vwcqqsqKCrcT3NTA9evXuPypYtcmp5iYnyUluYDlBTnk5+fQXp6PKmpsURGBpKbl0ZZeQGfr03kktltzKxNCJOF4hvii52rHd4BXnQcauXkyXGyszPR0d6FupoqsXGRLP54IRpaari4O2DvYIG1jQlGRtrs3q3GXC1pl3Qjfgl271BWnKeriBdAb/dOzIx1JXbHEUQRUuCsqQiS3wYTvS3s1dmgYP6eIESlgsF6JAUmeigYDon1kQDDNO7Wmgh16bmzubqU1VwDTmZqiiB8kkB3fcQ0BLkb4mmnLY0/RXmci6UmQjyVPqcDHrZ7cLXSlgL+t6X9dDTTwNFMQwJAgTxjXnAH0Q++TnvxddqLMAVNegn2MEMI4E3BYq4ivpcA9js8QJq4nkqAaP4MQJqWfkPlmcyn4h6iIk16ZoZbpe8SvZgYbWUuKKuVfqfZsiUpQJ/TDtxhm+aMcFnqNC1NoB2KdR8gBfkzWf5/xBbMlDHJn3Fp+ilrMFfmVMkMwJspW5oBA5s0lz5TqjSzP3N6ixlGQmnr/FkW4ud9IpZtfvuZ1zvYrrcCIa4qGs5dxd5jD5ZOWlg5a+PkvRcnLyPMrLUIi/IkKS2M4HA3gsPdSMqMICLOF1Ob3Zjb6WLlvBcnbwu8gh1w9bPG2H4Pogj2mO9ki9FaLhtfQdtGDUNnHRz8zPGLciMsxo/wKH+CQjxpa6vnxtWLfHHvFo++uM+3X37G/VvXuTZ9novnJrlxZZrbN65y8+olbl2/wq3rV2atXYf7+6itLCMjJZFDbc10tDSSkhBLdXkpI4NHmbowydkzE1yaPse1qxc5f+4UE+MjDA8d4dDBFtpaG2bZiI72Jgb6e+jtOURLcz03tSUR9aGDLYyfOMYVw4ucnBhl5Fg/X64MZuRYP1O233H2zAQXLT/jouUXtLc1MmX7HTd0Bpiy+YbKqmKpWaW64vp7UzFuX5KuD+k6fMpa1bWKe/ZT1Olntdo6Plq/SKEfUGSAZ4TGYowZRnvWvnU2mJuWAPcyEOIB63cos2T9UuYCv2m2aGzFwHIvIhCUtyljaWdBUHggre1NfHr7JkeO9BIcHMheQ13CIoOwsDNBzIfohHAS02MJjQ7E2dtBupdsBqEMdh62rN22BhWtbahobUO8BB4hHgpHKEnkvVFTckcUb4Kjny3+Md4ERHvh4m/HsrULWbt1ORu2KyHEVRZ8/DuEmMTITJuklAgcnExx97TBwHAXNnbGRMeGEhLuh7GZAUGhfhiZG6KluwtXLzdik+KITU4kJDIUTx9X7BwtCI8KxD/IE1cPR1LSE6ioLqWwZB/NrQ00NNVRXllGUUkh1bVVdBxqp7m1idKyEuob6igqKSQmVkZ5ZQVdh7s50n+Ujq5uSisqySsqwtnTk23qGqxYsx4tA0MMzC1ZsX4DC5YuY5nSWlat34T6rt28/9FSXDx9MTSzYrXyVlR36qCta4q6pj7rN6mjrqnP1u272allhJqGAS0dfUTEpaG8TYMdOoZo7DHG1MqBD5euRNfQXLqnO4K8opbKqnpq65poam7n0Tc/cPXapxQWlWFubs+ePcYsX74WMzM74uLScHPzw9DQkoCACEJDZZiZ2SGKwNTUlsDASFRUNHn//SUsXLSSBR+tQohphcvSBFJ52QPFnDWTlHnEHLC9o3hN0ZdEEzao6KGqKZnBzDgzvTrvD3ywaCVWti7kF8o51NlDY2Mz589PUbi/AEODvfj7B3Kou5/c/eWs3bAdA2Mbaf6bATTz4YPFnyBehC3bd/Lgy2/o6hug9VA3cclpOLt7kZW9j8SEVCIjZLi5eZCZmY27uyelxSWcO3OWc2cnefT1l9y7dYObVy/x8LM7fP3wPl9/fk/qKn3rJrdu3eLzzz/n22+/5U9/+hPffvstExMT7Nu3j/DwcNLT07GwsMDb25uqqipkMhnnz5+nu+sQne0t1FaWUVKwj4baKroPttHSUEdrYz2jQ/2MDvUzdfY0t65f4ZsvP+dv//kX/vaff/n/y5mEUGgj5sO8efP4OfvwrM3r/ztg8H8KMHIQIkUCEs89x4svvoiUhZtmwQd/kAa2MswIK13s9NHesZaNSvORJvY7BDiZEu5pQ1ywK4lhHiSGeSHOw0JukpcSTX6ajIXcJC02lPS4MJKjgxCakBYVSLSfq8RE3IRgd2vcrPQR4qGiZnxY8X8SH4e95CYGEe1vj4HGWoy0lAnztMDHXl+xb3OOMS5Guwh3tSTU2RwPiz0EOJmTEOqpYDykgMTb2QLxAvg5mREX5Km4+K7SXl9GZ0stRw63clX/NOEBHkQGuONsZUhCuC85SeHsT42ipTKfgpQYcmLDSQ71Q/SCPCuRSG8nxEuQlxBBaWYcDSXZtFfl01iaRdW+JEozZYg7kBDsRoosgP2ZMgI97Qj1dZLKAEyu4WxjgrgKAd6uNNaWM9TfQ8E+iVk4e2qc5gP1xEWFk5caR15KDEVZiaTFhlNZmMPEUC+D3W20HajiYFMtxfk5eLs5kZYYS056MqWF+dRVldPcUENVeSHl5fnU18jJzUmntamOivISaisrGBrs5x0eMNDfy4GaSsrkhWSmJRITE0JmWixyeR4FBRk4OpojHjILsjR0dqClv0vKrAd5IQzB08+DKdvvyM7NIDEpluysDCqr5FTXlBMQ7IOFtQmbtymjb6CDmvpmNm5cieaOzaxbtYhtm1aybcNyNFRXI8QDDLS2IMRTqaunKejqaEjZTGXFpB2KpJFYDGpbVkjZTD0pIDHW24iRriLz88IzIEIxbhxNt0sBv3wGVDzA0XQ7DiaqOJmp4W6tiZedNh42u5BA9mOEmMTTThtfJ128HXZLN/J3Zj7fgHAFB9OdkqOYryKwdwUh+nGx1EI8QXqvF3ToYiXncbHUkliJDvBxNMDbQR93m92IBsUx5oOX7W68bXSkQGQziGnFcfgiBVSmiiyu8jPB1UrFJPM2OFruYC5zliBtYxns1d/IrPbkRZhjHHqZy6aheO0JWzWXM9M0UdpWETNB/KYdM+VCRWze+TEb1Zcw039BWidfca/p4u8tW2fuTZUI0YuhnRovogCAs2VVc8zBHAipnH3tWfAwAz7WqX3Iyi3v8fGGt1mlOv8ffOfcd+uab2aX4TrptxPnFcfXghAP0dRTxsRGi6AoV8KiPHHwMMbZywK/MEecPM3RNVXD1s0Y9wBrAiLdcAmwwsJlL5buezFx0EVlz3q2m21Gx1Yda19jvCKd8ApzwsXXBm8/ZyIiA6mrK+PMqePcu319ttvr9LmTnD4xzLXLF7h++SKXLpzl3OkJLpw5NevONNB3GHnRfuRF+ykrLiA/J5P66gpaGupoPlDLqROjXL98kakLk5w4PszE+Ajnzp7k9KnjHB8bov/oYVpbDtDX28lAfw8d7U1cNrnGxPgIUxcmZ3UOt9UbuaNaw9BgH1+uDOaGztCs1evQYB9XDC9wpK+LY8NHZ0ubysuKkJcWSBoq2+8Q/RCfGiPNM+8w564knhIoC5S69m5ZyeJ1SxTjTmrSJeQozseY4n+vYjyfZ65r8DQSmz7GbEZY0VuCzQIhYMHqDxTbnUCIO3yotAgp0fAIoQkaezRw83XDP8SPfUV5NDbXk5aRSmp6Eolp8aRkJeDsaU/LoQaSMuLwCnAjIMIXHcNdbFBdx4xwW7wJls4WmDmYIhZDUl4SGkY7eXPBPFZuXfFMJ+N+inBFvAiRycEY20nGBjv2bGKTupLiGniEisZahBgjQQi2qa6Rjm8+ODiZ4+hijZOrDQnJMpLT4omKiyQ2SYannxfxKQlk7svFzccDD28XKqqLqawpoayykIbmWjoPt5NfmCM1uGs5QG19FSXyYgqK9lNRVc6BxnoqqyvI3ZdDYnICtvY2mFmYE5cQz/HxE1y7cZ3+4WMcaG7B2tGRDdu2sdvAiA1bVdlrYYWprT3O3r4YmFuio2+EvrE5n6xej9ADSzsnVHdqsdvAlJ3a+uzYZYCJhSOGpnZo6kjgYdM2LZTWqtB19Di79ExR3qbB4hXrEcqgprkH5S1q7NDS46OPlbB1cGVg+DjFJRVYWtmhp2/Ek//4Lz7/4mv8/INxdfPGyckLOzs37O3dCQmJISMjH5ksBT09UywsHPD3DycqKhEtLYNZ0GFl5cTqddtYuUaFl96Yz1vvLOXlee8zB15vKsbcGHMg9jFCHcV6T3j11x/wv9h707Cq7jTd+1+p6rar8nbVqbJTVpVVMYlJ1DiLijLIPM/zsJln2MCGzTxu5nkSUBAEZJBBVAQUVFQUVFSMimMSk2jFJKY0MV2dPuXpTl/9Ox/W2mBS1X3qXO97vV+6P6wL2Ky91h7+w3M/93Pfz+Jfr+Cnv1wujedF8p60GH7+yqtY2blTv2svOxtbaWvvpq29C3VSGgUFRUxPX8DG1pGS8nqyNBWISNi4ZQdvv6Mjjfmfwetvr5HvD417Orj9/kfU7dpDe3cfekZm2Dq60N7RQ21NI16efkRGKKmsqGXnzgb69vdz8vgJLl+6yMMHH3FxapIbVy/Dvz3nX5//E48/kXpAfPXlEx48eMCDBw94+PAh169f5/z581y5coW5uTnq6urIy8ujtLSUlJQUmpub2b9/P21tbXR0tHGwv4/6mkqK83PZt3cPJ8dGOXygj/aWJnq7Opg6M8H12Uvcv3ebL7/4jH//1+f82//6n/+13Jn+o0MqVZJEYZLAegEU/GUQwQu//zUA4q8DGX/70g8RolBmIRae8w+/fEUOPuTsoq6MbsVzYiI9cXfcgbRoQ5TCjszYQDJjA5EW7yaq8pLZVZ5DVV4yy3jA3voy9JmmMj+Nck0KxTlq8tLjKM1MRKOOpig9llx1BBlxwYR62SHEI1KiFcQFuyHEIxLDPWjbmU9TZRbpsX5IC/5TVGGuJIS7IW0UgwhxHXfTzWRGKEgKXmAl1GE+lGUnUJqlQoivpU2qVNqw0pT+RPu7EObrjBCVpKsi+MMnH/DPX33Gvj07SU+MRiwFezM91FEB1BSksrsshwN7d9Kxs4zdZRpyVBHSpnYLitPiqcpNYn9TFZPDvYzub2FvTT6VOQnU5ifTXJFDfXEKBSnhJMT4kZcZS7o6goqidOYCn+HtYkV2ShxiHHLS1bQ11zN6+AAZyQkcGeznT398RntzM7mpSXQ117KrTEN1XhrFWWoaK/IZ6NhNT8tO2hqruTFzluEDPTxen05TXQU9bU0cHx1i5NAAg737aKwr5eDAPo4N99PX08bRoUH2tTUzF/iM2ZnzjI8M0dnWQqEQlBXn8UchuM9ydJhlNVKgqe2i/akQvPb2byQGwEjKAok0EEowNNUnLTuFppYGunvaaW5qYGr6DFffvcTAYC/RyggsrE3wD/DGzNwAI6MtbFj7JvbWhoQGuhPo44CrrSFC9OHnZo6dqQ5iOZga6mJtYSx9/z+TA3cvsDbfjr+vHYZ6q7Ey15G8upXaMfxYZiS02fVvJAZA2wF3XM6MigdS0B0Iwe4mhHiYIsS3xPjbEhtoL1+rVRqLL0NssIN0LdGKCIXoAHsiFDZE+dmjDHQiJsCRMG9rgj0siPZ3IjnKG1WYK3EhzsSFOKNBI5U1NUlj04hJqSldhwQkYoOdJGAhnkogaSlSedMQxAXYSODASQZGKvk62tIlUYgQXxPkYSS9L/GIhcyZHMDLzIr0PznwWi+DnpdByqxpr/mIhaZzUsAnXbeShV4OtSyUUWlfhxZsVL7w2rRGDS8KqbUaiwmZMZqQQdkQ2vKiF5mN77IQs2w2Wc4W0zf/jN3Qs5JAjY7xGwhRyRbz77Mf3wUyVq6bEWIIG9ctuPga4h1siRDjWDlvwdx+M9GJvsSnBxER74NvmD1+4c4ERrugCHPCJ9wBr1AH/KKciUqWGnLOBT5jLvAZTv6WWHvvwCnUGvcoB2IyQsgoUROjDsVD4URcfATNTfVcvjTNw4/e4+FH7/HenRu8d+ca12anuHThFPduv8v1qzNcnJrk/NnT86Lqq5cucKC3m8rSIvY27+LIwQGOHx3m7KkTzEyfnXdrmpk+y/sOU0ycPMbx8RGmp05zaWaKixfOcmpijIODvUxPnZZeg9E+5gKfcd/mOA8+fp9TE2MMHtjP+Ngw921PzlvCfmB3hp7udm57f8z42DBz/k94vDGbucBn3HW7QVfnXvZ1tHDoYB/vOV2UgO8DJDemUBZYiEXaufotQkiudAa2hqzavgZtw66NpptYcLrRgogHLNSeX5fmumy6IcQDaSy7SddepbeS1TtWs1J/JQsuSVLPhqWrfsuqLavgqWD99g3oWxjg5uuKb7APquQ4ahtrqKwrp7OvjfrmGpSJkeSVZOMb4oWJzQ6iEsJx9XVCCCTmQXaF2mq6FQNrA3TNdPEK9ZLnwPN50CSWg4PCFmEFUSlhxKVHsslQYvus3Y3RNV6LEI8xd9iGgdlGtAyKg4MJQoC+4SZ8/VyIjg3F1cOe1KxkkjPUJKSoKK8pIyQqjNDocEKjI3F0dyYtM4mxE0cYOXaQ8ZPDnDw9xumzJ2jYXUttfSXKuCiyczNo2FVP30AvR0aGODR0kK6eTppbmmjraCcrJ5vk1BTKKsoZHh3h0NBhyqqqKa+uIT4pFWsHZxRBoTi6eWLv7kVxdR2VDbsxtLDGxMYeQwtr3nhnLTr6O7B0cMPM1hn/sBi8A8Px9A/Hwt4dK0dvnDyD2GpoxcZtpqzfaoyjRyCG5o6Ex6dhYe+OnokNzl6B6OiZYmhqTUFpNeMnJ3F282bbdkOSktM5fGiEL754wtjYcVr2tFNd08Deti76Bw5Tt3M3CYmpBASG4asIws8/RBIr9wyQmpbNq8vexNjEkrj4JJxdPBHiawyM7VnQ13wtr1VaBmyWBSZMdgsTk2g7WL+ydBUmFi5s2mbONgNr1mzQZ+1GA9au12fjZkPiEzPJ1pQQl5DGwaGjtO3bT0V1Pd09/bS1d+EXGMZWPbMXjGWe88vfrWDdFsP5fe6V376JIiSK4eNnODpxjtAYKdmpzswhp6CEuLgU1IlpBAaEkZOdz97WfYyNHefqlXc5PjbOnds3OTo6zIljI5LN6tPP+fzRx/yvb77iH7/6gseff8pnn33G559/zr179xgfH2doaIjp6Wnu3LlDe3s7g4ODdHZ2UlRURG5uLn19fdTX11NfX0dfdxe1lWUU5GbRWFdNz742dtfXsrO6gu6Ovd9Z1/7w2Sf865++4fk3//jfmoiF41t++tOfvrBp/R/OX8T/x/cv5Cd/uwgtiPjhDxb6VSx+5R/kzPx91m5YJdFu27SlC5VER3jg6WSIFERImcfs+GCEqCQ3IZS85CiKM+JoLMtmX2MZ3XtqaakrQUkDtcVZVBVlUJabTGlmInWFmVTnp3BT8TnhPg6EedtLwuSUSGnyrYDSLCVH+5vZWZwiT5Bv8LDdRmKEOwrnHQjRh43BGqy2rEAsgXAXS2I87dBmTlPDFeSqIyjLVRPu74wUsNxHCMiMDSRLFSo103sZstTRHOptJyc1HrUyVNrY1kuB5e7yPKnJTn4yTeXZ7G+qoWd3NaUZCWQoQxDjUglXc4WG/pZavlruzec6eVTlJpKbEEpjSQb7myqoL05BHe4h05dSY5rywjQ06fHkpsWRqopENEFBThrpSXF0te3h9PGj3L97CxoEx0dGaK6rpixLzc7CdHaX5dBUkU/37mqOdLfQ39rArsoCblyY5OblKcYPD9DSUE1NaT69HXs40NVB+54GdteXM3yoi/6eVtpbdjJ6uJ9T46PcVHzKQE8nxXk5NDfU8mR1LHlZKSTGhVGoSaYgN4mwIA+cnMykMpwOpEDcTN6k1yNl4XTlv9PAw9eN2vpKGnbXUl1Txp6WRqprK8gryKF2ZxWnJ08yPHKQlNR4wkMUrFv9BsIIctKUlOQmEebnhI+zCWIp+LtbIOzkcgcVrF75Onq6GzA20EFn/Zt4ulpRlJeMn48tHq4m8xoGYSZlewJ8zAjyNSfAzWh+PIV6miEWQZCbsVTusBiUAXYIUShpGpbIAMQLohTWCFGJOtKNxAhX1JFuJEW5I3Qk8KAMciQh3I1cdQi56hA0SaFkqYJRR3ijDHQhMdyLLFUwqTG+TGBGIVmoIz1ICHcjLsSZmEAHovztJOH1LYgNlkXYoTL4XS0zAfpSkK8KspOD7K8l7UQfqEIdMEPbJE5mJLTJACv5aJXmuOSMVijb5WoDrefSfcxY0I4sgYVa31EWykS0LITULVr6e4iFngsvBurT8meuLVVrlY/J7503gQQU7knaj/ls8RDftWP9847T2yxWyIChCV3zt2XQUMgmo9fRMX6DLaZvssXsDXY4rJHdmb6vrehjARC1IsRTrF02Y+2yFXOHTdi6bSMg0h5VRhD+kU64+VvgFWyDd4gtHsE2KCKdCEvwRsdoBb5RTsRmBuMb48xc4DM6CMQl2AobHyMUcR7cc7lKfFYkaQWJhCsD8fV3p7hIw9S5U7x/5yZ/+OwTHn70HpcvTjJzfoLZ2UmmpsYYGzvI0eGDnDk5zuzM+fmGTaeOH2Ngfxdte3Zz6vgxzpwcZ+rMxLx7k1bAeHJslLmALzk+PjLfGE7ryqRtFndqYozz02e4eOEsx44OcX76DB99eI+Zi+c4OnqYJ6tjed/+LGPHjnDi+CitLbu47fUh7W3NPNyxl5uKTzkydID9PR3s7+ng0ME+ho8MctfthlTGNA55JdmEK4OlhMNSad5pGQklDWAlEMvAM8JnAVwsBlN3cxncXufNTa/LY3FGGrdiVh6nsguTLnzNz6Qx+jNpnqzY9rY8ZrW+/pPyvLrHPHsgA5CfL/0FvmEKgqOCsHayoqA8n/CYUEaOHyavJBtXb0fsXKywdrZgve4ayX1puTRfLJ0tMLU3QSyGjYYbEQJUWSoSshMwsNVns6kOS1f9BiG6Jb3TCjB2MEBYgau//QvzolsOGK9LPYSeywkD0YcwAldXS3wUztjam1BakY86JRZhBompKoIjgiirLqWgrAh1ejIBYSFkF+TS0LyT/sEuRo4d5PzMGbr2t3Nk9CAHh/opLNGQmp5EfIKSpBQ1ldUVdPV00tHZTnFpEcq4GDT5eVRUVbKntYXDR4boG+gnv7AARWAQ6dk5HBo5RoxKTXBENOU1O3FTBKAprSAkJo4N2/TZZmzGms26OHh44+EfhK2LF57+oTh5+hGlSkGsAFsXHzZuM2XjNlPe2ajP6ys3SY5HhVBe30rVrnYaWrroGhjGXRHKGh19bJ08UKflsGrNRn7y978gRqmiorKWGzdu8vHHD7l9+y5Xr16jvqGZc1MznJk8z8CBIdo7ekhNy8bHN5B9nb0Ul1TS2dVH3c7dtHf0IBbBdj0j3np7NZExiZhlNVPsAAAgAElEQVRZucl7+NdyYkruPyIeM98PYr6c6YE8nqbl7/QpG3WMMDC2w8zChfUbDeUk0HN+tfRNhBNERCdgaeOMtyKI3oHD9A8eISZOTbamCAtbZ2ksL1uYE7/83QpWbzKQ7z8pjbXUXI5OnOPcpWvs7R5AERKFKi0TC1tHNm7cjp8ilLa9Pezr2M+piXMcOjjMzIVL9PcOcOTwkGTTevki716+yLkzJ7h76xr//i/f8M9//JJ7d29z584dZmdnGRkZobe3l5MnT3LlyhXOnTvH8PAwR44cwdramuLiYkpKSkhPT6e5uZnq6kra9jTT3tLEvr172N/ZTtue3ZQXF1BfU8nYyNB3kh6fPvyIf/7Hr/jjV0/48ovP+C8JIl5sNvdiIK/dwP7y/18876+9V99fcU7h/M8fCoG2LOCll36EEC/x0o9+yOJXfoEUbM9Ii5a2NnoRREd4SIGjeESBOpSq7DjyEoIRYpbchFCpMd16aKrUIB7BI90qGso1ODFES10JLXUliCaoyU+XJsEiEEZSn4jEcLmecT679DVF6VHsaywiLzmMYA8LhHhMpJ8tqfEKtJnLMC8rvCx0sd66EiH6iPV2IMLVinA3K7JiglCFelGRl0xitN9CKYt4hFgPBakx+DiZIZZCXWkueRmJmOrrkJmkJCc1nlBfF3r27uTiiSNSSZQKsuKCaCzJYV99OY0lOdTmpyMqpTKm+qIM2mqLePJODGP9rXQ1ltJYkkFNfiKVufEUpkaQFR+A6Ia8zFiU4T60NVXS09ZAmL8bQgUJsaEIO8jLSmHq9Anmrl5i9uI0Xzx6yI0rV6jIy6U2P529VRr21RXS2VBG964K9u+pZrB9F7176zl/cpjbs1PcvDxFd0sDu6qK6e1o4sz4MFMToxzq3UtPez3tTdV0NNdxZKCTucBn9OzdQ3VxAY1V5fS2t9LT1kReRiLRIb5kpyhZzFOSE8Kws9+BKGVBrCyXES1f/Vu2m2+VFlaNFIQamG4jvygLZXw4McpQjE30sbGzZOjoEWbfvcTM5fPMXr1IV3crQhfcnK2kwMJODpjlzKSfmzliPdibSqJqextzTA23Y2KwFWMDHUQD+Hk7UJyfQlyMgpBARwqFQOFtQYCfFcu5T2iwLTHhTgR5mxHkYYIQpQR7mhLpZ01MoJ30flZAdIDt/LiP8reRM4f35+esWAyRgfbER7iRGq8gIyEQoYH89EjK81SU5MRTmKnEinHyUmPISgwnOSYAdZQfyUo/BnEjLdaXVKUPqUqf+d8Twt1YzS10mEXowMt8I+kfxCM58C9ENEB8oL00lq3kx9y083RW+uy19phCnk+60rl+LvoL4nI3EOIBIgncXfXl2vJbsmZikvksrZX8PZjJP1eDFMBrGQeti5P2uIUUoC08tsX0RYelBUckSbtQKwOhDnkNa0KICcR9bVZ6BmkD7pMe13rpi1q+K4iWQIuWdfhzV6dSdIzfQNfize89XsgCO6MFFX3y2Btku+lbGFmvxch6LXbu24lK9CQy0RsbTwOsPfTxCrPFI8Qaz1BJ2+UX48wWs1VEZwQQnxuKncIYO4Uxfio3vJVOzPk/IVTtT0xGGMn5KpI1KpSJ4SSlxtHVuZfbN97lo/fu8N6tG1y/OsPU5HFOnBji9OQIY8cPsK9rF+1tzRw/OszFqUlOHBvhQG83B3q7GT50gNGhg1y5OM2Zk+OcOn6MyYnj83XGp0+Mcd/mOLNXLvBoWw3vO0gMxJXL5+ePm4pPOTt5krFjR7h44Sx3PN9j8syJeQH16VPjzPk/4cjQAU4cH+XI0AHKywrR5Gawt3U3R4YO8OnWMvZ1tDDn/4T6nVW07W1iLvAZt70+ZC7wGbrMkJyZQGJaHOm5yfMCa7FM6g+RV5Un/a2EHY4maNkCc09rnIJdEMjny044UsM5bfmInPVt0gZ30wjxNa+uWSrPCS3I0JaqPUeIcV5Z+QpCTPCb1Ut5bd0yxGIIjgvGL8oP4QW+YT4Y2xoRn6qkqa2BaFU4nn6uePm7EZUQjouP4zxQsXW3wcLJHKEP72x9B3tvewysDfAJ98HBx4GNRhvmyx7VeYmUNBbKc/Zblq35DRt3rHnhNba+MJ+YL1NkWiAeQWJiOBlZCfj6uaBOiSUo1BexDBxc7dhhsYO45DgiYqMICAvC0cudDE0W3f2ddPe2MXCwm4kzx2htb6J/sIeTp8eorCmloEhDcGgADk72BIcGUVFVTvu+NnY376KsopRoZQwlZaVUVlcxeuworXvbiYyKYZuBIZ6+CkbGT5KQkk58UiptXftJyckjUqXGycsXn+AwDMytMDC3IiBciZtvEB5+IRhbObB+6w6cvQJx8Q7C1sUHHT1z3lqzlXVbjFi1QY/VmwywdvKhtecQ7v4RBEYkUFm/F1efYPRMbDC3cUIsgm94GbEEYpQqWlo7ePjwE/7xH/+Jx4//wM2bt/mff/qWPzz5mg8/+oSLM1dpaNxDS+s+MjI1JKdk8sd/es7dex8ycGCIiVPncHbxxMrageSUTAqKqzC1dMXQzEX+DrV9R2aRwMNjFgDEIxb/egVaxkBrQ/x3f/cLxCJYtmwVb7yxBiFg6dK3ZGDwnLfe2cD6zXoYW9iRnlPIlet3yNQUs3KtDpYObnj6R7LdyI5f/nYlQjxHR89cthCfRojnrNqwjd5DxyipbqBrYAhHDwV/9zOpymTZm++wbNkqXF18aG3porVlH5cvXePQwWH2NLVQUlRKfd1O5m5c4/6921Kp0WAvt27M8u//8g1/+uYZXz79A6dOnaKuro6CggIaGxuZmJjgzp073Lp1i9OnTxMSEsKmTZvw9vZGrVaTn5+PWq3myJHDjA4d5vSJMU6fGGNosJ9dO2vIyUiloqSQocH++WaZ716+yIfv3eGrP3zO08ef8uTzR/yXAxHavg/fBwqLFi3iJz/5CQt1vP8/vy75WChpEghRyw9++BI//JuXkBbiF7vTfovCx54APweEKMTRQrI+zE+KkJgIJ6jUJJGTFCllLr+VstAVeamUapJprMijq6WW3r31tDdWsLM0h7qSbKn8IlAK5kuzVFKJjC5oxUkZcf4UpEaQFOmFEN/iYLqBkqxoFtxkXswkDiJEA0ovexL8XEgIcCVLGUCYpw0VeclkJIbJE/05Hjb6uFlsI03pT06i1IkyMtCdZGUIYinEhSmoLMigJCeZNFUYOUmRxId4UpWXTHlOIllxIVRrUqnMSaauMJOsuDDKs5OoK0jjrtsN/uk3prTVFlCWGYfog9r8ZOoKkyjNjEEKfCQG4sO7VxjqbyfAy4G46CCS4qMQRpCZkkiySsnBvm5OjY9y+/pV/vnLJxw7NMhtrw9orS5gpyaRAnUopWkxVGbFs7s4i0vjh/jjow/48uM7PP7gJn/4+D1OHz3EUG8nbbvq6dzbTHd7C+OH+2iuLeFI3z6ODw/Q07aL/e3NJCgj2VVXxenjRzk6NEhf117KirKkPhDeziTFhqDJiENMSwFuXHzAvHhYvAxuXtY4uFlIWRp9KbNoYLR1IZutAiHGMTTeTlCIP03NDfT2dZKVnUpQoC/r17yFseHmeaHZAmU7KwW5S0Fv01vs0N9ESrKKeGUE5iZ6bFz3FrqbVyNG4T7LiQ73ISbSm9hob5RRHhQKQUiQHXFKT/Iyw2Th5nMpA+8l32e1Nnj+Wv6/pAVShUpjXiyBuGA71BHOCFFIWqw3WfEKshL8EH2QEO6GKswVBd2kx/rRjYJKkshMDKEWFbkpEaTHh5AS609WQgCZKgWZKn+yEwPJSwklPzWMjHg/EiPcCaSD1dzCiSHU0d6kxvmRFOODGJU+d+GE1JBKyIAgTQITqZGupEa6Sq/XSWYX7JBEpVrPfS8IVphJz10mv28jGWyYIYOJSUlTou2lsuTFTK024P5G+gxFIQuBznV5TmrnpXZ904KOv2SpqmUuCuX5KbtGjfMXrqdlIr57HR2T1164x8LjL/aj+MuH9vU9Rsue6Jq/zQ67tVi4bsbIZh0mdhvwCDTHJ9Qavwg7ErOCCIx1xcRpC3beOwhQuuAdbod/jDOhiV64BlkRmeKHKicMRbQzrkFWRCQrCEnwwjPMjvAkX6KSQkkrUJNXlkVmXjIZ2UlU15RxZGiQq5cuzG/e40eHmJ46zalTRxk9doCjYwMcPrKfkaEDzM6c58rFaQb2d9Ha1Mjo0EGuXrrA9dlLnDk5ztlTJ7g4NcnUmQkuTk1y7coM58+e5vSJMS5dODuve3gRQNy4foW5G7N88P5t7rrd4BO9et53lIDDHY+7PN6QycjwQd5zusS+jhZu+TxkoL+bgvxsCgtypBKmgC85dFjSTPQPdHPb60M0BRmkZ6mZC3xGXUMFlTtLKajQUFJVQHFlPilZicSlxJBXlkPzvl3SeF0kBdXSWq/tATGDnp0+Cw5ML7rfzCLELVZufQshbrF842ssW7OU79qI32ehNO46L7JjS95ZIo9n2UlnEbgFurFefz36Vvq4BrgixGPWb18nA+tv2aS7ASEe4+brio2LJe9sXsV2s20k5ahJyFQRlxaLOlfN/qEehk8PExYfyqotq+SkxCS2ntYEKv2JTonENdARcxdjOZDUshDT8vvWMou3EBroIBAh4JYQqJMjyS9MZ/eeGrx8XdCyg1v0dNhisJnw2HB09HTYtkMPEysz7FztKCjNo35XFcVlGqrrSqlrqKK2vpLde+rRFGShjIvC3dOFHcaG6BvqYWJmjL2jHQp/X2JilZSUlVJVU020MobO7i7aOzrR5BXg7O5BRIyS3a3tpGblkl9STlB4FMkZOVg7u2FoasnG7QY4efoRGpOAi3cAZrbORCek8/baLazbYoihuT0efmG8vnIDZrbuOHkGYWDmgLNXMJHx6SjV2di7+bN+qzGrNujh4RdBak4xRpaOmFk5E6FMRKyHd9ZuZss2QwqLytnXuZ+79+5z5+4HzN28y9zNezz98o9cmb3ByYmzHBkeo3/gMNv1jFj1znpilAl09gxwYPAIp89eYF93P44unqjUaZhZOmBo7ohPoJJN2yxlVuybhbHzMzmYlwGBWMELtsVPefnnv2PJb5ajLWPTM7REZ6sRohDWbtiOqITlKzZg7+yDiYUjTu6+lNc1E5uUgTpDw86WTqITMjG39USIp2zcZooQT/nJT5cgzMDa3oPzl69zaOQ4G7caYGXvyqoNWwmNSeAXv35dGntLQF/fAmdnb9TqTKamrjB75QbpaTmoE1PZ3biHmqpaxo+NcfXKLC17mjg4OMDXz57w8MFHzM7OUlhUQnh4JCWl5ezf38f+3n727++jr/8AwcGhODq5EBERhTI2Ho0mn8qqGlJT09m9ezfHj0pdrrs79lJVVkxORipZack0NdQxOXGcmemzzEyf5fKFKbmk6VP+8NmnPPn8vygT8R8dP/rRj2Qg8edsxEIH6wWAoRVf/3UCbO2hff79v+Ic+ZhvPjeItGk3sFBP3S0HFFqAUUlBpoqqwkzEYqgsyEIshaKsZEpz06jIz6S8IB2hgJK8ZMrzkxFOUJaXQmFWAinKYO543KUoM4GECF95MmpFcjPEB7lRmBIl338Iqau1h3z/PhSOO0gMc0cICHI0RohCYn3syIsLJClICqZSwj2p1qipzk8iLy1qXlAbF+RMSUY0ieFe8sSXglSxFDJUoeSkRJESF4S7vZFsBRuBAHZVaiRrWyfISYgkPy1O6g1RlElFTjJ9bQ1MHN5PdX4KxRlxVOWpKU6LoTwrnrL0aBKDXRGij87mWtp2V9HeVEt8dCh9QhAVHkRsdBhpSQlUlRXTuXcPXz95zBcPP+JPXz7hi48/JCM+it1lOdTlJZKvCiYrWkF3XQGf3TzPv35+n48un+Xi6EFuTU3wwbszvH/tCiMH+qmvqqK5cRf1NdU0VVUw2NbCpdMnuHN1hs6WRprqa6irLqO1uYHPdfLQ5GZweLCXPz57zE2/LwjycSMxJoy0+HA0KdEUZytRRXkjWiEjKRxhB+EhbkSEec07H23XlzdcHe0iqq0VHcfAYDOZmWr0tm/GztaC2OgwlFGhbNVZh5W5kXy+NsibQKjA3nIbbk5mJCUpKSzK5Yv1KQQF++Dt7Yiu7lpMTLZQWpxObraK8BA3Av0cCFbYkZ0aQVZqKB7OhhQKgbf9VvwddaWAuRKpXEiXeSYs0tsEqWynFSG+IdhVHyl4/lYuAZIz4ktBiFpKU0MoSwslMcSJKB9LhD4oAxyI9LUlxNMSMQMxAVIXdk1SKOlKb4R4RGacL1nxChbzlCU8RodZdJkhLd6fnNQwinKUFOXEkZ+lJDs1AnWsHzGhLiSEOiOeaj/Tvnn7W+mxWuIDbecF4tJ7GEKIezKI0x4N8uvXzm0J4EmB2TSiW94MnWSgsRT5M5lmIRDTOpHMshDkawP9v+TKNMRWsxX8uZha+5xJFsqUXnxMLuuYt3N98bnfBQ561n+p8ZzEUmzY8bt5YLHNejVCNLHFYuUL93mEELVYe+lh7aWHS6AF0Wn+zAU+IzDOjeg0f8KTfLD3NWGH42b0rNfjoDAlKN4D3ygnfCMcicsIJbdUTVSiHzFqf7IK45kLfIazlwU+QY7kFidRWVNKWmYSGZnJaPIyycxKoaa6nKOjQ8xcnGJ/zz5OTYwzc3GKiZNj883dRkcO0d3VRl/3Pg7s72L44ACnxo9y8dwZrlyYYmZqkukzE1yaPsul6bNcPn+OqzPnufnuFe7OXePWtVnevXyRMxNjXL18niszU8ycn+Te7es8/Og9bl6/wrkzJ7j/3i3Gjw5x2+sDHm2v48LUaT4yP8i5Myc4OT7CXOAzBno7Gejvpm1vE6NHD3Lb6wNOnxnj0fY6Bob2Mxf4jAMjfeRV5pBRlEp6YQopeWoeGHcx5/+EjywOoynN5n37s9z2+kDqFbEUiktyae9slsbbMu34vM+C5uEBQjzmbZ3XeXvja9K4llmIWXSkubxcCtiEmJCvMS6PuQm0GjqpLOg+S1b+CksvK1YbrJGfM8km441st9qGvo0em4w3SvuSnXY+TSPELVZtWMnrK19HiAf8dvlvEeJb7Fxt8fT3QFOaTVldMW37W8ivzCMuJYpIdRiFlbnYe9mww1rSeaUXpNHQXoeLnyPZpRkymP+GBeDTKq+Bt6TERhMIMSvZhS8BBd24elrT0lZPWk4i8x2RrSS9SW5RJrtbG9nb2UJsohIbR2usHSxx8rDDJ9CNiNggUrJUFFfms6t1J529HfQO9lBZV0F6Thpeft5s1duOiYU51vZ2bNisw6atW7CwscbWyY6svGyS0pPJ0uQSGhmBkZkp6zZtxNzahryiYvoGD5OZm09VXQMGJuYEhITj7R9MUloeQWFxmFg4EhCixMc/imXL1/H6WxvQ22HDmg36mFhIrkymli7o6luyaasJisAYlKpMzK3d0NthwzYDK4LCVASExOHjH4WZleu8s9PwsTNk55Wz4h0d9AwtCY1QkV9UTUFxFcdPnGHw4BFa93Zy5+59Pnn0BR/cf0hwWDRCPGXr9h0I8ZjIGBXiHgyPnSQtOw93H39Wb9rG6k0GmNi64aaIwIhJfvnqKlZu1JOTXjKYeBmE+JotO6xYr2sqj8Nv+emS19A1tkKrkRDiudTpWoDeDht++ovfsWz5On772mpeW7GRdzZuZ7upHf9j6evYeijYZmaD1gnq7bW60nVf+jFr1m4iV1PE3tZ9nJ++RGhYFNv1jAgJjyUxNZuMvDK0vVXW6OgTFKkiNbMQQxNbnFwVVNftISEhE4UiHOEF27aZYm/vTu/AEWrrm2jr6qW9u4/WfT107T9AflE5zXva2dfdT5Pc9K+zq4+A4Ag2b9HDxt4FB0c3isuqKa+opbpuF+qkdMrLqhkaPMCJo8NcPHeGhppKkuKV7KwqZ+TwIc6emmDu3atMT57h/PQ57ty+ye8fPOTpH57w9VfP+G8Q8T0Q8eMf/3geSPxnjMSLjMZ/Xv70f3MUfu/3QglA/EAgxAM5sJ6UFqX5jbsD8S0E+7t8Z7JkqGPQpCdQV15IWkIMGepYbio+pSw/g4rCDMry01jNLQpzVGgylJRqkinVJJOTEkNOSgyFGSriQn2YC/hSKpcakjKfMX5O7CxMZYF5mCbY3RxpI+gmwseGCB8bhJjEz9YALYjIjlYgxHPCXM3JiPZld0kau8szKMuORRXqRm5iELvK0tCKS30cDNFS3TEBzuSlRZES609qfDBCFwI8bVDH+FNZmM7h3lZKs1Q0VWqkHhN2kmVtaU4SJdlqDuzbTV9bA+nxYRI7kxhOflIEHTuLqMhUsjNfTX66CrUymKTYMBRejjSgxNXJllhlJO1te0iIVVKcn8fvP3yfP/3xGfzLc7769AHTx4+yqyyP1uoCajUJlKVGUZMVS29dAecPd3J5uI+Rljp6qos52beP31+f5YuP7nNs8CBNOxsY6DvAvr1tXJua4v3ZKzx67y6nRo6QnhBHTGQIqthI8vOy0ORlUrezkosXzvL0yWc0N9QSHuRHgKcbok9qMCg65Ky4AhIivXGx1UOfaSnrEilnr3VZ2BjlgFva6AYpK86mr6eNd1a8hruLParYSHq7OijIzcLMWF8STi+RAJ+p8WZ2GKynqiybY6O99PXvk2xlvT7E1sEcLx9HrG2NsLc3JjdXTUpSBDkZcWQkhVOYo6KiKJm0xGBEJJRqYolRWEqBsS5EeRshBQ/aDUDKQoa56yNEJX72OtL4+xkEOesiFkNqmD3aDHtKqKSf2KmJpiwtlLK0UOk6kaAKkUovYoOcSQhzJz3Wj9ykYKkcY15X8FRy7SILBd140cc3vEwTkYxjhSYjmtysGHIylaSnSEAiXektMQ6z0saUFOZEUpgTiSEO0mfcIAc82jIR8a0E5AJloLREfq/aDNm8D7/2+5K/OzGLFIBpy0DkDPFiEOKWfJ1uhBjExHI9f17apD1e7Dj9fS1DB1Jg9iJr8aLYulaep9omd7UsaCq+D0Ra+b4WY7uVtqxJW/rUx0JjqA70bNezzXothg6b5Ncxi67VGjaavI1jgBluoda4h0mlSt5RDiiUzlh46OMSbIVbqA3OQZa4BFpi72uCo685flGuUllTqAvh0d7zomp1cgTZuQnU1BVQVKiRbK1TEsnNyaCivJjOfXuZODnGpZlpLl86z/VrV7g0M83x8VGGjxzk6OgQhw72s6+jlWPDhzlzYowrF6a4+e4V5q5e5tL0WSbGRhk5dIDTx4/xoeURbnt9yD2Xq3xw5ybvOV3iPaeLXDp/jnNnTnBt9iI3r1/hzs13uf/eLW7PXWXm/CQXpk5zbfYivzdo5rMtJYwfHeLMxBi3vT7gpuJzDg70cPb0celcuUP1yOggvX0dPHvdXepS7TDF2UsTHJ0c5uGOvTx7w5OM0lSS8hNIK06mpqWGoROHOTw2SH1LLSXleVTXldLb18HJkyOMjw9J35EOLAAIqSTk7c1vIRpgvf4KtOyEELf47YpfLpw7Lc8vBTJjp3VrGmXBy/8pG3asp6K5nIMnBwlTh7KgE/qWBeGs3DNpHqxc59WVy9BqMX792q8R4lucPJ1QpcaTmJ5ASU0hlQ1lRMSHogj1pqQmH78wL5y8bAmPC8LKyRxHTzsaWuvwDfFi3dZVePg7I5bAxu1r0NFfw3xvnHnXH+0eLBkb6DMtMZCDUpLGwc1KmjehkutVRV0J6vR4SqoKOHpihP5DvWRq0nHzccI3yBPfIHd8g9wJivAlITWWgrJcqusrqdtVQ01DNXnFGuISE/AN8Cc6LpbouFhMLa3Yqredd9atxdjCBHVaEtn5OcQlJmDjYI+uvh47TE1wdHWjvaubQ8NHaWptJyMnD0tbB6JiVajUaaiSsvENiCYhWYOlrQd/+5NXEC/Dpq0m/Pp3K1mxeiubtppgYGzH5m1m/Pp3K9lh6kBCsgYrO0/eWrUZA2M7YhOyqKlvw9svkmXL16FvZEttQzsfPnxKaKQac2s3Vqzeyj/8ajlCI13f3NqFhsY9XH13jsmzF6it28Vnnz+lpLSKtRu2sG7jVmwcpV4+zh4+tHX1cubiZW5+8BF9QyNEJ6QixDf8/DfLsfcIwMTWje2mdrzy6go26Zvzyqsr0DLnv3r9Hd7RMWDLDis26pkhfgY/XfIay9ZozQG+Rrz0Mq++tR5zOw82bzPHwsYDQxMHfvf6WjZuM+Xnv3qD7aZ2rN9uypsbdTF2cOOttdswd/CU96xJ3NwU7Gnp4ObcXS5MX0QZHYtwgsysPOZuv0975wGiE9IR4hteXbGBnJJaOg8Mk5iex9//w2+xcfAmLCoJ3a3mxCoz2LLZFJEEjs5+jJ28QP/QOJHxqcSl5hAUqcLC1pnislqefPXP/Mu/Qf/gCB1dAxSX1RIWGY+HdyDGZrZoCsoZODhKclou9bv2UlJeR4wygURVAoN9PRwfGaFnXxu3r13j5rV3uXR+mk8+/ohb169x9tQEZ06d5vq71/jgvff55OHv+fzT/2YivnO89NJLLFq0iB//+McseLL/n0HE/z1QuPXC7//BeT+Q/z8PIuBXv16MFPBps4YgRCseHnby498gxDT2lnoS4GiFEk0Gc4HPSImP4rbXh5Ro0ijMVpOXocKLPt53mOIDu1MUZSdSUZBGSW4SRdmJMhPhh5eDCXOBz1jPdcQE5KnDqStIkRZUMUu0n70MGiQqOtBVovKEGCTAfgfJwW5kRvqQEeFNcrAbGZFSJ+uO2jxqC9QI8S3xIa5o1MHUFiSSGu2D1kFB0lyMkxzliyrCC28nYzJUoTRV51NTkkFeupKclBiqizMpTFNSlZdMQ3kO+1trSYoOpFyTwkDHLrISI6kqSKciL5WSzHgKUmOoyk2kriCFotRo8tThlOWnkRAdSHFuKkIDqUnxNDXWsrOuiq7ONo4cHOTIwUEefHCPa5cv8uThx9enmNMAACAASURBVHx85wa9rU3UFWZRV5BGUXIk1VkqenYWcri5koONZfRWFtCcl0pLfiZdNaW8e3KMr3//Mdenpxk7dJjL0xeYPDHBqSNHOHNkiJlTJ6kpKiAiQEFEaABJCUryNJnU1pRTV1vBnuYGrs5ehH//V44ODeLj4kiAhzNhvs7EBLtKJSffQFG2ij4h5GzLNwvCcbl8Rgo6QbwMegbrpfG0XsoW+nu7kpWq5lB/DzPTZ6mvqcTexpwNa1eip7sBJ3szbK0NCA5xp2lXGf39e/lquS/ZmnTsnSzZbqCDpbUh2/U3oKe3jpAQT6orc+lqr6e+Kpc9DcWUF6jx97RkEc+JCLAjPsSeEDcDAp23I0QhiSF2CHGPuAArksIcyIqVHL4ivIznRWwhbgYIUTtPV2viPMiOcUeIr8mL90Ysg6KkQISZpFmID7RHGeBAtJ/dfPOsMG/JIjYp0gUhBiXr1iGID3XgZ3wtiU4BMQNmTPBDviWQDqbRpxYVyYlBLOI5GbE+ZMR4IIC0KDfSotxIiXCRgNoPJZCQFObEfGbyFghRKTMthQjx7QL7Jmqxs9kgl0Q9lx8bkjOvskBV9EnPEd+8UGYyidbqVmIdBpn35P+zrtUT8hyWSpqY0a5HWkenabZbrmEhUGplwUHqRUDxCC3Dsc1yod+DroX291EkENL6wn27EaJU7jExirHTJqw89BHiFhYeegjRgamrLra+RqzbsRx9uw2YuGxlo8nbeEbYYempj4nLVnyiHZkLfIaFhx7b7TbiGeWIIs4NO38zrDyNsPY0wtLVAAsXfW4qPscz0J7ACE9CY3xJSouiqCyDsqoc8opSSElOID0tibRUNUWFGrq72pk4Ocb56UkuzUwzd+MqFy+cY+zYMIMHejl0sJ+jo0OMjhzm8KGB+Xrha1dmuHrpAhfOnWFy4jgT40c5OTbKzPRZZmfOc/PaLHP+T3jv9hx3PO5y7cqM9NwrF5i7Mcutm+9y5/Z1bt18Vyqbmhjj0swUw0cGOXyon1MTYzxdGcHpU+McOtjH+/ZnadnTSE/nXqYmTzJ55gSXL00zeLCHpuY6bnt9yO8NW3j31gw3/b7gpuJz7rrd5J7zlfmu1dkV0h4xF/AlmQVppOYm0dnTysXLZxk40EV+QeZCg0lxDy/6EKvhOusR4jlmLqZsMd4g7wGTLAj1Z1hwZZphnjnU2hbPgwGJcfKJ9KZ1oIXZ969w8fYFQhND5PErMxViQj7/W3lOaMdjHwt6hXuIRZCRl0FhRSGV9RXomWwnOjGCwso84lOVeAa4oUyKICDCh0hVCIkZseyw1Mfc3oTqXRVk5KeSV5aFnZslQsAodqzXXSmXTGlZv1H55wSRNCFKYaPuKv7HL/8OsQicPW3RFGcgxDd4KJxITIsjuyAdTz9XrB3NCYsOIT0nFU1RDhmaFMpri6ndVU5NYxn5pVmo0+OJSYggQhlGaFQw6rREcgtzKK+uIj07C1WSmqhYJV4KP0IiwknJSKeovJjK2hp2t+whXp2IhY01Vnb2BISE4urpxYnTZzh+apL9AwepqmsgNiGJipqdaApKUQRGkVtQTUKyBhMLZ7YZWLF5m5mUlFgtrV9vvL0RoQPLV2xiw2YjAkLiiI5L5+13tswf+ka22Dh4Y+vog94OG5zdA1El5fLWqs385tVVrNtkyOIlb/Dr361k5Rpdfrb4VYzM7IlRJvDg4af8/pPP6dk/QMe+/Xj7BKC/w4yM7HwyNYW4efuhs20HmqIKjk9eYOrydTr7D+Ps5Y8YBFs3v3ldmamdOz4hSqkMb7GUaFmxYTviZXhrnS4btpuyZovUJ0TYyYmYRfDS//MKi3/7Fms37yAps4jcgmrsnHyxsvPE2NwJZy9Jb/rqig0sQRJNv75uszweJWe8HWY2DA2NM378NFWVdRwYOEznvv0MHR5l1+5WZq/dYu72R6hSczG1dmezoSX5FQ34hcfS0NJFdmElqqRc7J0V2Nh4UFy8EwMDa7brW+HpHcbAoeNcmXufrIIKsooqJeY+EFw9/Kit30PvwBHqGlrw9AnC0sYZ/6BIbB3cWbtBl/AoFeqUbELCY6ms2UV6VgHRMSqiIqJpb2vl/Nlz9PX2sL+zi3t37sK/w3t373FybJzhQ4c5dXycG1dnuX/vLp9/8nuePflvd6Y/O37wgx/wN3/zNzKQGEXaZL8b8P+/YiDS4D8FD/P3+h4T8UMkRmDeeeARWgGaJPDswNFaTxZbStno2rI8qoo1CPGIQiFobayhbXcNDVVFlBekU1WSSX1VHo01eZLNqyaZsrwUCUhkJpChCkcZ7MGc/xOEAHWEL5U5CQhxHbEEPKz0SFcqiFLYIYTU9dTbTh9tNjfez5HS5AiqMpQkBjiTFuZJQ34SPY3FDHfWS3qEpdLkUwY4EBvoSEFKOMoAR4R4JAV4P4TkKF/y06MR4haR/i40VuTSVFtARUEKScoghJilc1c5BakxlGQnMHlsgKLMBIqzErk8eYyxg12Ua1LIUIXTuascdYQvhSlR9DZXEuFtR6UmkbGh/ZQXpJOSGIWznQUlhbkcP3aEjvYWOtpbGB8d4YO7d7h+ZYZ3L0xxsLudvvY9NFeXUqVJozwnkYLkSHaXZDDcVs/I3p301hSwrzibFk0qTdkp7ExPpCE3g/H9nUwdHWWkv49TI6NMHT/Bp+/f49rZSeYunqe9sZ77Nscpyc8hIzWR4CAFiQlKMjOSaW9r5uBADxfPnaatuZHB7n2cPz1ObKgvualKKQiuhIykSBRedtICqS190fpf64NYD1u3rZYD10IcbY2QNvmvyU5XkaAMZ/biFO/fnuNAbzdV5UV4ujni7eGMShVJUVEmJSWZREX5ERTiQXVdKXv27qJhdzXlVYVk5ajx9HbA2dkcoYT8nERKCpPJz4pjZ2UWOysySVUFEhvuRoivFTEB1jKAkILd9Gip9C010plclTdJYQ7kqrwpSgkgU+mOEKVyINJBiJsBYe6GiJchN9aT3FhPhCgkM8aN1HAXksOdKUwOJl8dSLYqgNRob1ShbogGJMF0oZQ9TAyXtBbLuY+KWhqQ7S7F9YUGeuIxYiks5qnUDTtJAgTruS7pjmQWQwqcn5Ic7owQkySFOaEOdZSYCTO+Z/k6NC8AFQIJ8C0GR3sdiUH6GdK6MS/Onn2hhHFcXqMq5bXhgfR6RTcLdcD3WAAH3y85mpDPH5L/P8FCzwgtSzDJQkffDhZKUIa+d60XWY0+tJ2m5wKfySD2RRakEl3zleiav8MO+03YKYyx8jLA3F3b9X4GS0995gKf4RVpj2eEHSYuW3EPs8HSU58djjrMBT6bZyy2Wq/DMcgSt3A77APMcQuxwzPcEVtvKQkiksA72JGQaB/CY/1IzVRSVpVDQUka8epQkpNUVJQXU1dbSdveZs6dPcXcjatcmpnm4oVznJ2cYGT4EH29XQz093B0dIjTp44zPXWGmYtT3Lh6mauXLsxrHs6dPsmFc2e4fGFq3lFlduY8szPnec9JAhvXrsww9+4V7sxdmwcO2iZx01OnOX1qnBPHR7nl+wldnXs5ONjL1dmLTJw8xqe6Fdzy/YTOfa10tO9h+PAA01On+disn71tTTTv2UlLWyMfWo3wgd0pbio+5+TUMe45X+Gm4nPcg5153/4siZp47jlfkWyiAyEw0g+hgPpdVZyaHKN5z06ckFmIeQA7KY/FW6zTW4e1p5U0j17WjrVb89/hgqhfK3J9wILF5iS/Xv4rhLiPWAKBcQGcvHSCxq4G6tprpZ4N85oJLQM3Lv8tBfC/eO3n8rWmeW3Fawgxi1eAFzubd3Jg+AC723aRlKkmIEJBRHwobgpn7NysiVSFUFKTT1GVBkdPG4ysDHDxcSSzII2vlvty6vz4vAXtguuZ9v1px/GthWM1LH19MVIg2YSHwglLe2Pe2fAmZjaGOHnYERYThKefK67ejiiCfHD2cMTQVJ83Vr7KVoNN6BpuxNhSD+8AV7IL0mlsqaO2sZqcgiwKSvNJSFERqYxBERhAcHgYUbFK3L19cPHwxNzaiqDwYMKiImlo2k1uQT5BYaG4e/vg7O6Brr4BBw4P0bm/n7KqWo4cHaeorJK6xiYSkzNQBEbR0z+KvbMCEwtnYhOyeGvVZsQiWLrsHd5atVkCFeJb/v7nv2X1ej3WbTJk+YpNrNfZwYbNRqzdaMDq9XqI9dJzlq/YhKGJPfpGtmzaasKGzUa88fZG3lwp2YKv3WhAWVUThaV1tLTuY+LUWW7M3aGouJz/zd57hsV13mu/T6zEjq04TuI4iuMiqyIJNXrvvdcBZgYY+sAMbRhgKEMdOogiioRQlxDqXSAJ9WLJKlZH1ZYdOXYSe9t5t/c+3ufyud7f+bAG5GRn75Nz7fPt5MNzAWvWrBnWetaz7vtf7nvT5hH0xeX09A3S0zdIVX0Tpy9cJiVTi39IFOPnLtO0ohcHd1/CZUmIOWCobaXC1EFglAJHr2Demb+MF1/7LUI85fW35/GuxXKcvENYZOPKcidviRQ6wEJrF8R0+NU7cxDL4BdvzsYvNA6f4FhWrx1h/iI7Xp8xG6VKQ3C43DzPzSZ15nIkaT5+iZ2TN01tvfT0DXF8/AzdXf3s2rmPTRuHaWldwbHjp8nJ1ePhE0pETCJCXOXteUuZv8yRiAQVG7btRZ6STZwik8hYFcHBcSgUWZSXN2Jl44GndzgHR8/yp7/8B0XldYTHm3sgLWGBpTWWS+1QJmcSFhnPwsU2ePmG4B8USUNzJ5nZBWSo84mTpxARLScwJBonVx+CQyLJy9WxZcswq1YN0tTUQlVVDYcPHuL61WucPnmKIwcOcv70GR7cvcPHjx7yaOIen370hM9//yn/JBH/xXjxxRd5+eWXzWTihxE88f9xCdP/A5mYJBE/JBPCzJ6nTT6YL5GeKiMhNhAxB0w1xawb7EbYwKqVHQgPCfS0NlTT2VaH6IWJmJvck01QVZ5HS30pYghqSvOoLy9E1EBtaS7VxRqqizVU6tTUFmfTWV9KabZSAlRqKFErkADBU4TYQlKUF5P69g1FGdTmp9BmyGFFRS55ilAqsxVs7q7n2I41nNq7gabyHAkIzgR9loySTBlN5TnkqiRd74z4ABJC3SnPU9FWXcgt1dekJYRiKs+jrbaY5iodQjzmluprUmVBbOpv5WHoGXZt6GVdTyNC7JJKQcwNwB21xVTkp0mqU+J7ukwG2mv0DHTU0t/ZREF2CnFRIQgH2LhuNWsH+8hWp1NeVsru7SNs27yJvq4Odm/dRKPRQF1pEf0t9fQ0GOltqqK3sYLNPc3sXdPFSE8TG5qrWG+qYHWlnj5DAUfW9LKqtoIGnZZVjXX0NZnY0t/HqUMHuHnuLAe3bmJ8/24O7tjK+OG9nDx6kNMnjtDT2YxKFU9IiA9Dq3s4uG873e2NXD5/Ev73f3Ds8F5iIvxJVkRQVZ7PROxdNFlK9LpMKYL4+iRAffpcQcgFIqN8EGILsdF+TALM+HA/8rKS6W41cfzIPi6cHufezWt8cPEce3YOs2vnMAcO7ODUqVEGVq8gXh5OiSGX9s5GNm5Zw77929l/YAdDQz1otanEy4IQ34IuL5WM1GiMpdl0tpSxtr+RdQMN1JWpqShIIicxiKx4b4TopVwjoypfjhDtGPMSaC5Lp7pAQVlO7HMgPm6+D2KQyIf5gV9TkECzIQUhvqAmX4EQ5zHmJdBVm4cQJkyl6VQVJlGqlSNckPweQqQIY2FWiEQUnmEmAlfJSg6QSvlOS0RDGJCImkkqHQvhENlpoVIZ0xcSgRMBPFeysjCD/Snvh8k+CAmYSf/zFoS4JKl5qECIMYlkmMmeWIa5pMlc4vWW+XqaZWWlbIa5PGqqafBLaZu5D8M/0oG/ymqIcZwDluAcsIQp7f6pXodveO4rMamtPkkkTvOcNEilRrdUXyPEHfPPQzxv9DYTGZXZw0TsM/9sxzPcFo8wG/P+XxCY4E682kywxBcI8Qw7P0sC4t1QaqNIyA7HP84VMR38ZC54RNjhEmKFb6wzfjIXXMPtCU72IyozFFlOJEkFcuTZMYQlBhAq9yNcHkisKpxUjZzC8myqG0qpb6mgoraIghI1rS0NjGzbzKGDezkxPsatm9e4eeMqp08d5/ixIxw5vJ/9+3ZxYP9uToyP8f7Fs1y98j63bl7jwf073Lp+hauXLkw1H9689gF3blzjc+tqPvLby4mjR3gQ8T5nTx7n2uWL3Lp+hRtXL0+Z0129cpEPLp9n9Mh+dmzfwpHD+zh5Yow78k/YsnkddxS/5278I86cPk5PdzufObTxmX0L+/buYM/uEW4n/pET46McPLCbFZ0tbNi4ms3Da9l7YDunLhxH7INnjp10DrbzuXU1D8POoS1TMxFzm7yKHL60yEBTmIVWpya/WEN7ZyNr1vVRb6r8QanfZAnTpJncaSYVlZY4LjBvu2MGWVd5nimYfN8lJmW05y+fh4WVZCY3y/I9SS75Cyg0FpKsSUZXpTPPyfM8N6yTsmfvLnqXtxe8zTsL3/nBvP0eIb7k12/9mgxtBpt3bObDex/SvaoLVVYywgdkSVKzdUKKDJVaQUiMPyEx/qjUCjILMsgt1aKrLGRgYz8FFbnS2rnMHJQTXzLZKC4NE8/LscaYveB35u2XeHPmLwmN9keZKsNYX0pnXwvG+jKaV5gwtdbQO9jFlu2b2Di8nrWb1rCitxVDlZ6islxS1UrCYwMJjw0mPUdFWVUpdU1SqV2sPIboOBnB4WGERkYQp5ATHh1DREws0XEydCXFFBbrGVgzSEtHOyXlZaRlqQmJiMTTN4Dtu/exoqeP3lVruHbjLiu6+6msNtHRNcDGrXto71ojBSe2gJWdJ7/49UwWLnHkvbnLcHYPws7Jl1nzlrPU2g2lSkN0XCrLbNxxdA2YIhWOrgG8M2sxv/ndPIS4geUyZzx9I3h9xmw8fSOYPd+Kd2cvQZj7Da7fesLNux/R0NhGgjyJBHkSIaGRmBpaKa+oobmtizXrNmNq6WTD1p0kpuSQmpnPtj1HWL1hBBtnb5baufHO3MX4hcZSWd9GaVUj1k5evDV7EWIOzFqwXPJscIDZC61YbONCUGQCogbes1iGg7s/Tj6hxKXkYOXsxQIrR1x9QkhIzKSzZw2tHf2Il+CnP3sDR1c/6Zq/BZa2Liy0ceXt+csIjFKwdssejhw7x9ETF/ng2h3WbRwmI1PDwKq1TEoat7f3EhQag5gJXn7hZhnYQ7xrsZw4VTZF5SZmLbBGnpRNflEV0dGJODp6U1xcTXVdG0fGzvPpH/7C/Y//SG1zj/RcCIBlNq68+fY8cgvKuHnnCRnqQqxs3fAPiqa5rZeyygaUyWoSlBkYa1rILSjDLzCKpJQc1BodUdHxFOkNREXHERklw83dm/37D3LgwCGMxmoO7NvPh9eu86c/fMazpx9z//YNfv/RI778/6M60z86fljaJBGJcaZNm8YLL7xg1rk2g/x/KKvwP/guU+VM55HKBr7gryN/h5jUU8/NTqTSkIsQJjat6yM/J531g/1sXjdIZWkRLpynt7OFtau76OtupKG2hLoqHc0mA6YKHUIPFbpsTBW6KQLRWKmjyVhEe42eFXUl5KliEeILOqp1FGfJzQvsN6iVIQgxIi1CL0GnMZ/mEjVVmkQqsxWUZcbTXJzFcG8jR7cPsnvtCqkBWyuBppJMGR3GXKp1qaiivclVRaDPiiPCx47ibAUV+SkkR/uSlRhJYZaCouxESnNTSJIFI96Cluoizh7ZwdbVHfS1GGmqyKetuggxHVJlQeSnxaHLlNNcWUBxdiJiBvS31yFioKJITV1FEY11ZZTp82hvqaOns5Wu9hYK8nMZXD3A+NgoujwNLaYadm/dxNF9O+lrNbGysYbepmr6W2oZaKlhY1czmzsbWWOqZKjWwPq6clZVFNFnKOCPV89z5/ghBmrKaSzU0lCUz/quDt4/eoQrJ45xaPtW9mzdwJHdI2xdt4qDu4a5e+MDOtsb0KhTyMpKprO9gVV9KyjQZHA3/hHnTx3lyqUz5GnSSU9XsnPnZtraalEoIiXQqzZHttOZkn4N9HciMtyLeFkgshh/An0dEeIOyhh/wvycSU2IoLxIw+7hDRzYvZ1zJ49xcO8ujh4+wLGjhxgdO8D5Cyfo619BRpaS9Rv76e5to21FA61t9QysXsH69X00N1dKZTuHmCrbWdFsoKu1nDaTjo5GPQVZMvLTo8hWBpKfFkq5Jh5joQIhTBRnR1OhTaBGn8Rgm4GGsjSKM6MpzAjHmKeguiiRkqwY1Ak+CNGFVulLfZESITZQW6CkukBBY2mquXToMeI+GDSSqpgQJoRWIhEv8R2luTEUayIoyo5Apw6nIDsc4QHa9Mlei2eSRO4uyEj2x0Az+Zoo9PkJCECXKfVAiNehMDUUIb6RFvhpEgjJUfiZj/MtEri+zxgB5u8ulQOpk3zJUvohxCUz6Xg6lSkSMeZraDEZHf0G4QBhgbbSPedh3mbJcw+LZUCBkAiRC9L9OR2eSyD+UP7wG55nESb7ZCazGud5rg53CTFtkhSMTfUXSBmPL3EMWGR+7bup16b2MZvTuQRZ4xPljFeEo3RdXjIf7yUpwucZaY8QT1niNoegBC9ClFI2IUTphZgO7uG2OAVaYe+/mMB4TzyjnfGIcSZE5T9FIqIzwvGOdccn2g1ZRgTxGdHEpUaSkZeIoaaQ6oZSSirzKK7IxVhfzOZN6xgbPciF86e5cP40Z8+c4Mjh/ezYvpWRbZvZvWuEgwf2cOrkMa5dvcTdOzeYuHeLhw/u8tGTBzy+f5cbVy9z4cxJLpw5ydVLF7gnm+BRyIkp2dfxscNcvnCWh/du89HDCW5cvczp8aMcObyfo2MHGT9+hD27R9i6ZT2jR/ZPmcLdUn3N8NYN/MscBR/57uZLiwz+uETHnyzzOXXyKLdUX9PV2So51Sf+kf6Bbh4HH5d8B47uZe/hnew/ugvRBTVtRsT38KfFBRga9Ji6a+hZ20FTRz1VpnJSM5ToirX0repk7YYBhtb20dph4nkfxA/lWLfwvCRpssdh8u/Jfcy+D2alMAPNhMiCiZCHExDlT6TZCE68BZYOlli7W+Me7I5nqCdT/VCTwgJvmSWsxXmE2MVbFm8xJX1u9gQIigwiRhFDY0cjuw/tZs/h3QxuXE1ucQ5hsmDs3W2QJUUTGhuAV5ArnoGSxHLHQDviNYhLkaGrLERowSfcE7dAZ4JlAXiGuKCl16yqNlk6aDY1S4ffzX6dt2a9zvzF7xIS5UN1Qxlt3Q3kF2cTqwjH2dMeT39XfII8SMtOpqKmjKr6SqrqK7kj/4Rbqq9p6axn2+6NbN6+lq7+dkytNVSbjJRXG4hPjCMhKZ4CfREZ2Wr8g4Nw8/LE3duHkIhIissMtHS009TWSmNrC7mFBSSnpaJIVhGnUKItKOL4qbMMrtvI5Ws3OHnmIg3NHWTl5PPBtTvcf/wZ/sEyaZ2eA2I6zF9kh7W9F56+EaRkFODqGUJopJLUzELydEZqG7rI0xnxD5ZhZeeJlZ0ny2zcmT3fikVLnVhi5cpSazdmzVvOzDlLee31d83XSiq7dnYPwlDZhCJZTWRUHLI4BQnyJJYtt2XO3IVsG9lNT98gyalZZGl1/OyXMxDiPnm6CrbsPEh5bQthsYn8dqYF1k5eiBlgae2MoboJEQBOnoEIB1hi60pqdqF0rUJg3mJbElRqIuKSmTl/KbMXWpGeV8rabfuoa+vh2JnLDO84yOq1w+zcM4quuNK85k5KW19CzIA3Zy9kka0bfhEJXLh6j7uP/8Clq3dZObCB3IIyXNz9aG/vRRanxMbGheCwWCbJtyo9l6lAj14i3Y5ewSy2ceOduUvJySsjTpGOcAArKxe6u9ew/9AJnnz8Zy5fu49QIzVxp8Oq9dupa+xkrsVyqmpb6V+9iROnL9PS3kdwWBympi5kCalExiQimiEzW4epqQvRDsusXZg52xIbR3esHdwIjYqnobmDRFUGJ0+dY+vwDrTaPI6NHefSxfd5eO8ujybuMXHrQ37/0SP+9Nk/MxH/7XjhhRf48Y9/PNVwLYSJH//4x3+z33/lK/E/JA9/M3768o/5yYs/QooirkKI03h5u+LgaI14C7Q5SZhq9EiZgW8R4pL0cGlrYqBnBbrcbAq1ahpqytm0ro/hTQN0ttVQXZFPTWUBD0PPMBFzk4nYu7TVldFk1FNbmkeTsYg78k9ory6hriQHXXoC9cU5DLRUmQmFZCaUFudPSY4cIUzIAh1pK9PQVVVAabqMXHkIdfkprKzRsbm7nj3rOmmvzDWXh3xJUpQXBaoIhBijUpuIEN9Tq09HlxFLjJ+j+VyOkSoLYNIcRghQyYJISwhHkxJHf3sN6qQoMuVh9DZXIl6H4iw5uvQ46XzUQKNBQ0F6PJNR3EJ1MumKKIQSUhPjGOzr5OKZE2xYu4pVvd2sGexH7IPB1QPs3TnC0Ko+9u4Y5u61D3h48yoddZW0Gkvpbaiiq76CNqOePlMl69rr/opErK0uprtIw5U9wzw8Mcr5ncNsbDXRpMtlQ0cLx3aOMLZjG6O7Rti4aiWHd22jtd7Inm0b+fLzT7gnmyAqPADRCxWGQuqqDYjTEBbsg5e7A7eS/szJU0f54MoFHj2+x9bhdaSmKYiLCycgwI0lS2bh5rJMApZCKkMI8ndAiO/x8bRCiG8I9XWgtUZPqjycYC9HHJYvYHBlB5fOnWLH1o0MrepjYGUXNdXlFJcU0NhUTWl5IWmZCuobK9Bo04mLjyAswpcxAhCPYRcxkuJKL2YVExPiDjTXFlJWkIwYgiJNPNr0SNSJwQhLqNWnUa1XUZmfRFmenPJcpVm6NQkxBkOdVbTX5pKfGklqnDe6jBiayrOkxmwfJNIgvpAyGXqoKVJRma+kqjCJRh11VgAAIABJREFUijyFRCKm+hC+NZOKbyjRRiPiQU87hTlhFOaESfPzu0ngfsgMxHdJZOI0pDME5wVaeinVyjBoZVPnV8SbMwrChCY5kOfAw0RanKdZaWmMLIUvwgDZif5kKnyl7zXd/P3mmAGLg5mIvW4mFs1S5kS8ZiYPMyajpVJUXwJUj83ZEMn5d+r3mZiJyXfS729JgEGKuH4nkRWzFPCUEs9bPHfMFk//Ezn474ZwgFtJf5YEGsx1x3beS3EPcfiBI/Jj87mdBKjfYOO9BI9whymAdUfxe+KzIohODUWEgJ3vMgLjPQlK8MEpxI5ApR9BqkD85T54yzwQLuAS6oRvjCfybBnphSpS8hLRlmZR0Wigor6EwjItVY1lDKzv4fixI4wfH+XsmROcPHGU7SNbWLd2NZs3rWPb8Cb27tnBsaOHef/iWW7dvMb9ids8eniPiXu3uH3rOrdvXefypfOcOnmMkyeOcuH8aa5eeZ/r1y5z9cr7fHD5AmfPnODC+dPcunmNu3ducPHCGQ4d3Muunds4fGgvY0cPsv/ALvbt38n4iVGOjO5ncE0fn9m3cD/6Qz51Xc3RY4d45tjJnr3bGTt6kDNnx/nYZzt3Ez7m4KE9jGzfzMCqHm6pvubYiUOIdhg/O0ZtSyU7Dw7TtrKRO/JPuBv/hCcBh+ld30lFvZ4du7ewc89WivRayo16VvZ3sGHzIHcmrjOpvjTVczBVqjRJECbB1WQ53KofvD7ZxyDJtMpUseQZcolJimWMAFAL89pg7u+ZWqOeSZ/5mnmORJhJ8hRBmZQvvo8QN3j116+y2GYxIdEh1DbX0tHbwdHTRykxFhOrjCE2MYrUnGQSM+TEJcdIx1JBtCIMvzBPqpqNWFjNh9NCMuRMiUalSSQkLpBEtZyAaG9ECDh4W2HrsRQh4C2eIaaDk68NTl7WWDktYu7id/AJcSUkxh9lehwZuSoqTaX0DnVTbNThF+aNZ6Ab0fIoUrNTUKTKWeawmIj4UBJSYlCpFdyLe0BNs5G1WwfZumsLazYNMrBugILSArS6ArJyNSSlp6JIScbDz48FS5cSEhGOKj1tyqG6ut5EbqGOPF0xNaYmSsqN7D14hINHjnPzzgPqGlrJ1hai1hRw78FTJh49Q6nSsGCxg3T+XWDxchfEHAgMjaeypg2lSkNuYSURMcm8O3sJNg7ehEUlEhKhwMsvEv9gGfbOflK50tSc+X5qfbKwtOe3b0vN97/6zSxpfTHAybNXqKtv5tWf/wpbOyfmW1iSkpqFOjvPnLV9yqx5SxEzYZmNO66eIQxu3EloTBKR8akERpiDmQFgsdQe76AouldtIDFdixDfsnC5I+maIpbYuprXvu9x9AggXJbEjHfnI8Q3LHX04r1FNohL4OIdjKmlkyytjidPP0eTV8Qrr/7aPNe/I1dnIDW7kKSsPG48/D1jZ6+QlWegvrWXMmMz4dFKZPI00rIKMNa0MHveYnTFVdjYe+AfFE14tFIq+xJfSkRAwEwLa3TlDYh9MHP+cjT5BoQNzJ27FB+fEBYvtuXA4XE++uRPmJq7peeLucIiNCYJd+8QQiPljOw6TGJKDqbmbvSGWuRJWRTojWgLytAbahEqSE7TsnbjDtasHyE6TsXi5U5YWjtj5+qLPCWbw8dO84c//4VDo+P4+AYxtHYj589fZM+u3Rzev49b16/xyeMHfPTgHnevfcA/ScQPxn/X6/Dqq6/yyiuv8JOf/OQ/vfbCCy+Yo53/k8//r0iHtH3ajwXP5fQ24OPrjpu7I+4eToiXIFeTTEWphuFNAwysbJ1aaCcf5kaDnntxD6ivKmfXto0cH93Dlg19rGitpr25EpOxiJyUeErzMuhtq6O7qYrGyiJaa0poqy1lsMNEeW462YoIKvPS6Kwtobowk6QIb4S4Q2FGLCubShGvgyram05jPuvaq6hQy8mWBVClSaS3toj1HdXsGGyjQqNEiG8kApEWTXV+snmo0CpDyZEHI4SJ5EgfpCjXOOHetub//3smHybKqACEDQwPddHTXElytAQmJ2VjJ2tXS7OVCPEtWYpwJrM5JflZCNGMShlNeXE+LY3VnDx+BI06DbEKtJosYqIj2bJ5I+dPn+DujWvcUn1NdUkhzcZS0mRh1OtzuRf3gG5TJabSfLqqS9nc3cTmdhNDtQaGaopZW13MUFUJPXotY2v6+Nf7N7l/6hgbOxrZ3tvJwY1rWdPRyo6NQ7TXVyF8wFAoZQK++fNnyGPD0WSqKCnS0lhfSb42A3EJZNEhiC8hKiqIlX1d/Pt3/8qfv/qCqx9e4sjofjKzUiTw6IIkQSi+k8ZrUoRcIhDfM2mClpeZgK+rFc5WC1jd00p3q4kz42Ps3THMmRPHWDc4QFpqIi6u9ri42hIS7kOCMhJlcgyBQV6I0+aIcjOI7+E1vmEOj6XSoztS/4FOo8Bk1FCal0huejSmymwKs2VoU8Ix6lQ0V2ppKFdTX5pFY0U2JoNU7pSdGEp+epT0XadBRX4yQpgoyoqjICNacrJOlyKVK5sKEe1gLFRQV5xKea4cgyaekmyZBJJjMIP4L6bM7IR2EqgckrI36UiNc4dAiFUIS0iRe0igXctUs7QmIxixCvLSQqVzO/0HhMlsOFeQHmYmEpcklZoYCTirYtzM4N0kkYkZID2oNkjvjzcDJ5tJQjIZlf2GsEA76fPizeRgxmSk7EtzSZAU3RIzmIrACR+kTIVeeniLeKTSrPugKU0mozABEQFxacEIPUQl+SGUEJrg+dcO23N4ThSSv5IIwg8zD8lfIcQWbis/R4SAW4gtjn5WUxkKG8/FuAU74uQ/2ZAo+WxY2M/CI9yJpW4LWOJqMXW8u/FPuK38nLvxj7il+hr3MEccA6xRl6YSkxaGZ7QrsuxoQtNCcA5zQIyAR6QbIYlBxKZHkpyrRF2cTk5pJqV1euo6qqltqaSmuYLBTX2cuDDGh9c/4OSJo5w6eYxjRw+zft0gawb72btnB0fHDnH2zAmuXnmf27euc+/uTe5P3Ob+xG2uX7vMmdPjjB45wPFjRzh/7hQ3PrzC/YnbPHxwl3t3b3Lr5jVufHiF8eOj7N2zg8OH9jF+fJRjRw8zNnqQBxGXeeK/nxMnx/jjUj13FL/nqedmPnVbw23lZ9yLe8BEjKTm9Ae7pqnzcCv5K+4ofs8T//08CTjMHfknrOxdwUTsXR6FnOLajfcZ2bOFxvY67skmOPX+MToHpIyFpiQTfXU+d+SfYKgppH91F7t2b6W8ooh16wc4f+EEk1mqkT1b+Pvk4al522Sz8Wnz2MWM2b8yb5uc0/cR8VBcrSc9L433Fs1iSmTA7EGz2HExNh42zLOah7CU7j8bD0mJbc6yOebnwGmE+B4LGwus3KwkjwfxBWGxYUTGR9K7ppdV61dx4OgBGjsaUaYppvqZ9JWFBEb68dzP4jvc/Z1ISIkhJikaFz9nRDxY2i1CvA7Ofg6Ey0MQ4jGiCxbYzEFMg8AYb8RLMGvxW4gC8I1wR12QQqWpmAJDNqGxfti4LMXWdRm+oR54BbmiSIvH2FBOa08TDR11FFfqKa7UY6guJV4VS7wqlqrGMnqHOqltqSQzL400jQpdWSFGUyXtK9tJykgiITkRVWY62fm5GOtrKa6oIEOjQVuQT0pGOo2tbehKSsnM0RAYGkZweBS5hXr0hgo2DW/nweNPOHvhA1RpatIyNbStWMmV63d59sVfePDkCwbXbZeuhw+8O3sJs+db4e4dhia/nICQODx8wrG298Le2Q9n9yBmzlnKWzMXERqpZPFyF371m1nMX2RnniOS2aYqPR8hrvK7dxeyxMqVV3/5NkJcYta85cQpMhnecRBPL3/s7J3xDwjB2saBNUMb2TaymyXLHejuXYODiy9ZGj2uniEsWuqErYsfzSsG2T96jjdnWjJrwXKWO3jg7heGs1cQUQkpVNa3YWpbiTJNg52rr5StcAGhhpd/8Vvs3fx44+25iJkwZ4k9sxbZ8J7FMuYttiUkMo6BoQ00tXZiqKghJDyGkPAYgsNiySsqI0Orx1DdxNY9o1Q2rKCuZSURcSn4BcWiK6mlqa2X5vY+hPiOhUvsEeIOS61dEGIce2cfrOw8zedp0oB0HGEJv313EdkF5UTJkqV1Px5mz15EcnIWD58848btx2Rk6xAeMGeRLeIpWCxzlvbdAHpDLV/95f+ksLgKeVIWyWlaouNUaAvKUCSrEQEgk6cREZPI0IbtmJq78fAPx8U3DPeASMLiVPiHyehZvZHV67bg7ReKsaqewTXrycsroNxQxvvnzvIf//qv/Ns3X/HJgwn+SSL+wfHqq6/ys5/97K9IxKRPxH9HSv4xoiAQ4oUfjL99z2N++tMXEaId0QUvvvQCv/jlzxDi2+cRv9egqrIAIUykJMWaJ2YvQnxHQ20Vm9cPISJgaHUvDyIu83DiOhvXr2THyBC3VF+zeaiXwe5WOhuraa42UF9WQHWxljpDPk1GPSsbjVTkZZCniqMyL4M6fTbCEhShXmiTIqnRp9NRW0hhegyV+cmsa69ioKGU9jINpekyOivz6K0toq+++Ad6+SbyUqMoTI8hOyEQIUzUFaRSnCEp8eTIg4n0tkOIO8gCnM2lIZMpdXOU6jWo1mVTXawhPyOBoiyFOXqxBSFuYMxNQohmWss1khFfYYb5GBuYbJhbt6aXZGUcMZEhuDjYkhAfQ2tLE02NJtLTUjh/7gxPHtzj2OEDDPV2kxIfTV1pISNrVnJy7whZCRHcjX9Et6mS4b4OOioK6akoYnNzNauNOlo0KTTnqOjIz2BTg5Eja3o5vmktG9obaCjQ0FFZjKmsiP7OJiqLc6kszqWlrpzK4lzKizQU5qSiSVfS3WFidV87eTkpVBjyEc0QHR2IGGKqlOFPX/+Zr/7Xl+zeu4MFlnOJig7FxcWGWe/OYMG8txEC3J2XIeaAo/X858Y8lhLZuIQD6wY66GmrpzhPzYcfXOTcyWPka9QkxEZJ+z8zA8o5EihV5yRKoLRZAqu3VF8jAuAlvmM63+LAJSlynxRGcnwAOWmR1JRmUluWOWXuVpAlo6o4Hb1GSbFWQXVJFm11hfS1G6krU7OioQRDfhLZqkgKsmQIcQhNaiRtdUVU6VIp0cShTQmloyaXnqYiGiuyMAlBcY5MkmstTafBkCGR/Q2gVZkVxSIm75M7ZvBtBu+9oE4NIDneTYrEzzETU5UEwjOSvKT5pzWD9xrISQqQQPuka7XYRwiHzOfYDMReN89hy0liYFZmEpPvWSXNTQvzfmqQyoueSsf1gCmVLdH8vNxpjpm8WJqvp/iCKZDmYiYu05kqvxAO4BVui1e4rXTdtObIVgjoqjJp6C6jbkUJar2SGmroRUtafhyJ2ZEIFyTy8PeyD0l/ls5pOs9N8V4DO18r7P2s8Zd5Y+W5BCuPpfhGe7HMbTFiJlg6WyC2QLDcn7k27+ER7sJEzE3CEoOYiLnNraQ/U9tl5Lbyc9xCnUjKlVNQrcU7yp3I1HAClQGEJAcjasAh2IFwVRiB8gAik8OoajeSVZRBYWUe5XWl1DQb6epvZ3jXJkZPHGT87BiHD+3jwP7dHDq4l2NHD3P82BHGRg8yNnqQE+Nj3L51nWtXL/H40QRPP37Eh9c/4MPrH3Dh/Gk2rF/D6JEDHDt6mPPnTnH71nWePL7P40cT3Lt7k5s3rnLm9DgnTxzl7p0bjB45wNjoQfbt3cmRw/v5zL6F6x9e5mH4BUa2b2bnrmFWrV7Jo5BT3I/+kNvKz9izd/vUOb6d+Ee+sDIyEXObh2HnuK38nI98d/PNe9F8Zt/CB9cuTqkvfeq6mvtR16htquCZYyebdqzlmWMnt5Wf8dRzM6Z2I7dUX3M/8gonThxm795tbNm6luclSnfIKchEAu8jPJf/PWSev6el+S8OmV8bQ2riP8TzEririAgIjg2itNaAf2QAQnzJOxbv4hnsRXBsCHEp8bj4ST0vXiHeUpRfwDKn5Vi72iDEd+Z7FRy9nQiNCyO7KIdIRRRiGujKdOTqc0nNTqVpRRO1zbXIEmXEJcnoF4LIhDCsnZdhEgIHD1vs3JYjzkNiRjzGBgOiAOy87KTSvyFYaGeBrae1NI9vgCwtCrEKXALtcfSzwdJxPlbui7HxXIqDrzWuAQ7Ep0WTa1CTa1CTWZiGMiuBgGhfrN2WYedhS0CUP3EpMuTpCSRnq8gvK6CuvZ6OgXZ6hrrJ1meSpUunfaCF4X1b2Xt0D5t3b6G5p4XO1d1sP7iTDduHySkqwCc0iJhEORWmevqHhuhbPUh9UzO6klIK9MVU1TVQVdeAk5sniuRUDBU1jB47xdoNWynUl6EvrSIwJJqg0Bj27B/j9sRTTp27ztqNu0hKzcXC0p75i+yYu8CG6a/9Di+/SNy9wxBX4b25yxAzYOESR5bbejBzzlKs7b2wsLRn3kJbfvnGe7w1cxGvz5iNEM8IDI1nUqlr/iI783NcIhilFY34BESSlq7myOhRkpLT2LFzL9c/vEN3zwDFhmoWWFoztGE7Vnae/PbtBYhp8Lv3FpOQnEtdcz9LbT2poQY7Z0+cPfxIydTi5h3IcjsXZIoUhjZuo7Gtm3x9OUttnHD28CMgNJq3Z1kwb9FyrOxd8QtLIFUjEQPPgAgCQqM5fe4SjU3tzJ5jQbIqnXWbtuLtF0xlbRMaXTmTPikuvmF4BkTh4OJLurqIeGUW7n4RCPEdM+cvJz45GxsHHxYudyY4SsnM+ct5Lg7wjNd/N5d5SxyZu9iBWEUWsUrJbFdMh2XLHFhuZU9MrJwDh8cZXDuMraMXYbHJOLgF4ewdwZuzFkvPrhpIUOVw9fYTTl74kKBIBUbTChzcA6XjzQRbF8l49q3Zi0nNLmJ49yimtj5Sc4oRKphlacdSB09KjA3IkzMICo8lTp6Mh6cvxcWlZGVksmnjej7//adc/+D9f5Yz/b8ZL774Ii+++OIUMfjRj37EK6+8wmuvvcbPf/5zXnzxRaZNm/YD4vD3CMPfbvvh3y/wXxMJwY8mJV/NGvA/ffnHTJlWWT4HLuoMJVnpUte/mAFlxTqEFi6cOUlrYz1rVq1kZOsG1g6uZGh1Fyvaa+jvaaKzuYbB7lZWdTbTYTLS11bHtrW9bF7dRWdDJUOdjTQY8tGlKyjXptFoyMWYn051YSb9zUa2rGpl98ZumspzqClKo9OYT2WOEmOOkubiLLqM+dTmqciOC+R5rfVjynIT0WfFUZ2fTEWOnLYyDYbMeNJjfKnOVxHr64AQJnMmQSJFQtzH13ExccHu5KriKFYnE+rtiBD3SY8PkY4/R1qoTEVp1BWmYMiMp6YghTp9Fq01JQx2N3No73Ya66so1udTrMtl185hygx6khIT4PdvkpOdxW3lZ1y/JjVNPp64zYEd22ipMnD74kn4v76Ff/8Xzh/cyd2EjylMkyMCoCI7kbvxj1hRpGaFLoveEi1dOjXVafFUJMloL9Iy0t3GcE8bXcZS2o0lFGszpohDfaWelrpyirTpaDMSyUiSYSjMZk1vO6VFOYjvJIAeFxdKcnIszi42+AR6SxH/xzC8cxt//PMf6Oxup2dlB/rifGprKrC1WoSPhz1LF80iOsQHh+XzsbacJQFbC/PC/h3ka1Lp7Wiiqa6SY4f3s3JFK1p1Bj6eLiTEm92XbUCIL567K7uYPSqaJQAuekEcggSZP3kaJXnqeFY0G1g30EBncwnlumTUqlC0KeGIVVCQFU9lUTo6tZKiHAUVhRl0mIrZubGPvcMDZCjCMeozKMpOJDc9FmNRFmnyYNISQikvTGUcH7KUAXSaCug0FVCer5AWTvEN9YZ0hHhGea6civwESnJiJCUlPVIjtA9kpwSZAfhTc9bGRKbKT9pmjooK1eR91s5zn5TTiBBJEjY3JdgcsTdnFnqRfkZIwCRV5oFQI5UzCRNiJiRHu/Lc/XdEIiyTPh4+ZgLwupkETDMTCPHdD5rlJyO5T5lyuJ5mJhOTIgzmtPdUk2iE9D8Lrfn/fw3z9TT7TIRIROsSZuOk6WZSoJc+y8lvCeLZ32QjpvoeVplLp8z7R4DYBU6Bdiz3WIxLsGQo6B7qgoOfLcvcFuMW4oxjgC3eUe7Y+1njG+NJRWspabpkrDyXTIFcdWk6t5K/wifag6qOcu7GPyI2PZJguT/2AbZ4y7yJSAnHV+aDY5ADkclhFFYXYGypoKS2iFxDDoaaYgY3DXBk/ABjJw+xa/8ONo9sZPvIFnbt3MbBA3umSpuOHzvC6VPHpyReJ0uXLr1/jjOnx6f2OXN6nLNnTnDlg4vcvXODx48mePxogvsTt7l54ypXPrjItauXuHjhDFevvM/H3ts4c3qcY0cPc2J8jMfBx/njshI+9t7Gw/ALfOq6mjVD/Tzx389t5ed8YWXkI7+93It78Dw7k/AxH1y5wMPQMzz12srY8UPck01wW/k57Z3N1DYZ+eMSHfcjr/DMqZtPPDbyIOJ9Sqt1CEtIzJDxiftaJmJuc/joTk6dGuX2jcucP3OMdev6efDwFqPH9qPVqZmS9T0PEimYJAuT5o+TZGEXf+0fMkk0JLENFz9nIhVR+EX4Y+/pQGhcGNGJMXiFeBMUEzxFch24hIXVApx8nPGL8J+S4QyLDyc5W4U8XUFwbAhRymhMKxqobDTiF+qHOl+NRqdBV6YjRZ1CcFQwQZGBJGUkEhjpR7QiQjrWHLC0mY94CQoMGsobSolLkSEsQcUGKevxEogCiGcEe29bopLD8AxzxS/aE9cgB4R4irXHEnMGcIzFDhYscVzAchdLrFwXs9TJkkV2Fix1ssTO05rg2CCiE6NQZMhRZiqIT00gNlmGTBVHfGoct1RfI8+Iw97LBivXpchUsah1WWhLcqlprWXr3m30rR+gZ80qVg6tpry+hphEOREJ8WTm55GRnUN2bh7p6mx8A4OQJ6VQ39RKdJwcb/8gklIyWdm/hrLKWpxcvQgKjSEoNIaIaDlFJdVU16+gqa2fiJhkDJVN2Dr6SJKu+2DeQlvenb1EIg/TwMLSnjffWcDrM2Zjbe+Fh084S63deGvmIl5+9be8O3sJ4dFJ2Dv78cabc3nznQXYOHgzWeL0xptzmSxbFOJ7Btdto2flACdOnuaTT//ApcvXqKisxdHJHSG+Yc/+Manp+6+Uv75lqa03wZHJ6MsbSUjMREwHWycPxBz41Yx3yNUZ6OpbQ2NbNzfvPaZ/zUbsXbxQqDLJ0uoIjYrHztmTRcvs8AmJo7q5G11ZPU7uvrz8s1+ycesIw9t2Yu/gRII8idGxcUorqoiMScDZw485i6x5e/ZSZi+0YTIbvNzWQwLq4ga/fmseMfJMAiOVWDn4IMSXLLPzIjBCzi/feI95C21xcPFlsY0bQnyDk1c4geEKhPiCV3/5O37xhpTpqqisxd3Dl70HRnF286VAb6SmqRvxOrj5RU+V/C2z90RbZGRk71FsnH15Z+5SfENk0tr9EgjxJQuXO0tr8zSIiEuhqNyEX3g8PiFxLLb3JDA6Eb2xkaBIBWIcwqOV2Lt4MXveIkJCI0lPz2Tj+g3cu3OXdWvX0NrYwD9JxD84pk+fLvVF2GDeJjU3v/LKK7z88su8+uqrCLHl7/RM/KPjb0nEfyYSP/nJNPPNN8KPXhAsWboQ8TrkaDIQ0yA7O9G80N9AnZVKY0MNFy+c4fat62zauJbmpnr6ejuZiLlNTY2B3t5W2tqq6e1pZN1AJ8NrV7FhoIveNhNrulrZvm4V6/vaaTLqaTAU0GAooLWyiDUdJrat7mJ1Wx0tFTo6qvW01+jorC8iJzGUnMRQavNT0CQEk6cIpa9Oz8oaHXmKUJ6retygNEdOc6WWuuIM+htLMGTFUZGtoL4wjYKkCJpK1RSoohFiHEWoB9qkSGQBrgjxGFmQG23VRbRXl5AmC8XbcSliGoR52UlZC3GV/KQw6vJVmIpSmPTWqC3KpKuxkkO7t7Jn+2YqK0olsOMC0VFh1NZUcvXaJYzGClSqJBobTWzetIEr75/nysWznBo9xO1LZ/m3L57yv//yBX96cJMvJq7RZtQx2F7NpbGdfPngCg/OHWFnt4n2gnRqMxJoyU2lKjUOvTKK9uJcdq/uYWSgi3p9PmpFLPlqFZWGfPS5Geg0aeg16WhSFdxWfo4hX01dmY6ullpKi3LQZCVRVJBFf387nZ0NGKtKuK38HBtHa8QQZGoy+OZ/fcVf/vVf+PbfvuHEyTH6ejtxcbajMC+LAF83CjQZRIf7sWj+O1havIuT3WI8XKwRKmhuqOLWtffZs3OY+3du8uzpEx7cu0llmR6NOkWSGtaD5cK3sbWeZwbWvdLiZAEW895E1EBwoAspSeFUGXLo76ymt8Nobkz8EvEFGHUqCjOjUCcGk5UUTlVJNo1VRbSbSqkrz6e6NId1/W3sGV5NX0cdxbkq9NoUKvVZFGYnUWPQoMtJRhnjT2ZyKMlxPohDkJMaTqrcF7UqmEyFPxlyPwozIyjVyjAWKqjSKakuUmAsTMCQHUVuSjBpib6Ib5HKe3ox12Z/P9XboEkLIUvlh/ABbUYw+RkhErC3xDyfzdr30yXgnJ0UIJ2PSRM5sY/0BG8So1ym5E7T4r143my97/mwmMwm3JEA+XQzIZgzCfZNz2V7482g3wRCrJI+L4bnBnVa87AwkwiVmZgEmH+fNLGbYT7e5HYf87EDkDIcSvPnFIB7sC0BMW4SabCZbLK+IR1/+uR3/E4iHIE2OAfZ4hbqhGOALXa+VvjFmrM4M0DMBNdgJ9xCnAlOCMAz3I17sgnKm0vxDHfDJciRO/JPpnojPMJc0ZSpaRloJCFLRnRKhESERsDaxwaPMHeC4gMJU4air9FRt6KOJHUiqdoUSqv1rFrbz/4jezl+cpSDR/ayc/cI23cOM7JtM3t2b+fI4f2cGB/j5ImjUwQSwu5wAAAgAElEQVTi9q3rPHp4j4cP7nL2zAlOnzo+RRDOnzvF/YnbnD13ktt3PuTpJ495+sljHj2e4N7ELa5dv8y586f44MpFLlw8w/HxUT722cmp08c5dfo4jwNHuXT5PF/NT6GptZ7HQUfJykmjuc3EHfknfGbfYvZ2uMm9B7e4G/+Eu/FPuKX6mmdO3XzsvY0nAYd5GHaOe7IJHgeO0je4kluqr9k/upuRPVto72lm08gQw7s2kF+cjSpTjjpPhaYwjb41Hezev5mb199nz/bNiNfg0KFd0j061VC/ASG2kF6QznPyICl8PZ+3ktmo9PoIU8pc4hliGhjqysjIzyQsPpzwhAiWOCxDWEJMkgxlZhJRyhg8g71x8nEhPlWOrlKPvqqEgnId6XmZxKfKKTdVUt/RwIpVXXSvWUnXYA8NnU1k5GeRU5jDhm0bqKiroLa5lkJDIbHKWNz93AiOCiIuOYbUnGScvc01/+IpnoEulFbryChIpbhaT0CMdM/OWTZHmv8zmFrTpHtysgkWZi19m/k2s/idxRvMWf4uS50WMhngc/K1xTXACTtPa9yDXIhJjiQ0LoTA6AACowMIkQXjG+6HvacD1q422HvaYedhy63kr3ANcGKZ82Js3W3wCHLHN9yPwOgg5OlKsgqzMTbW09LTibGxnjRtNuHxcQRERhCnSEImTyRPV0xkbDwx8Qq0BUUok9MJDovGzdOPiqp6qutacHTxxtnNFx//MJJSctDmG7C29+Lnv3qHuQtsWL95D0dPXEImzzCrLH2Hk1sgCxY78Itfz+SNN+eyxMqVKFkKcYpM3pm1GCEe8+IrbzB3gQ2OrgHMW2iLk1sgLh7BiGXwxptzmf7a73jjzbnI5BnYO/tJpETcQJGsZnRsnG0jO/j3/+M/uHrtJmHhMcyabYGdowdCfItvYAyv/PxNXp8xh+fu0/cRAn72q/cQ4g7Obr4ssLTGytaF9Kw8du45zO59oxwdP8fxkxcYP3WRnr4hVg9tRpmcSbGhGhEBCxfbYLHEiaSMfEQ6OLn7IgLA3duPT3//GSWGUt6bNYeS0jLyi0oQ4j4Ll9rym3fmIcRpXvvNe1KvhxmoC/EYe9dAohWZOHqGERSjwjNQhtgHzt5hTBrfufqE4RMQiRBjePrHEpuYI/XbmX1/5i5cxuCaDaxbvxllYgp9q9ZiscgKvaGWqoZO7FwCsHMLZiqTPU1ay2sae5i9wBY3nwh8gmTIVVoiZKnMsrBBygiBeAyu3uH4BMnwDIzBJyQOR+9QQmKT2HX4JI0dA5iEYI7Fctx9gvANCCUmNoGKyhq2b9/J9es3qKqqIcAvkH+SiH9w/OIXv+C1115j+vTpPNdHH+fFF1+USpo8YPr06f8gifju72z7eyTib4nEPqSFWcpI/OzVn3I34WMJUIRIE0gmC+N+9Ifk5apZ2dPB+XOnGOjv4UnAQT723kZfbxc93e08DDtHcXEuAwMdrO7vYP2qHtb3d7N5cCXbN6xmZO0Ag50ttFSXUF2spa2qhJWNVQy217NtdRcHtw6xY2glQysaGFpRT3uNjvK8JMI8lyMLdKQ2P4WilGh0yZEIMUSXMZ9JNY9ITyuSwtxpKs+hxZjLysYSBlvLMWqVCAGN+kwMmfFUZCvoNZUiPaBOI8Q+1PJwhLiESQi6G8ooTFeQHheGEM/M0dn7KENcSYvyokGfiqlQRW1eIuo4f4T4noLUWLSp8bSZKhGPQYjzqFKTWb9ukO0jW6bA1ubNG1Gpkuju7qSvbyWL5s/B18OFVd1tHNu7nWM7t3Dn3HHunjvKlt4mWiry6KzTsbWvka099bQUZWDKTabHoGFlqYb6LCUduizai3PZ2tPGyd3D7Fq/WpKnTYhi+6ZBzp06wrWLJzk5upc9W9exvr+TFQ1VVOg01JXpMOSr6e9sQjRDZ3s9588fo6g4h937ttK2oomJ2LvYu9iRkqni8UcP+OrrPwHf88mnTzCU6igpLmBs9AAH9u5g/57tXPvgAr2dbbQ115MgCycszI84WST79u5g4t5NBvtXcuX983z7zVc8fXKfJpORmMgAsjPkZKXFmV2YvyfQz15amGaaAeTr4Gi/kNvKz0lOCKakQEUBXVJ/QTxTPQO1Jem0VmvoazWwfqCVrmYjhoIMTJWF9LbXsn6gnaP7hzk9tptdW1bTWFXExtUrGNnQhy4nmd72Wnrba6mvyKO1vhCdJp4CdSyl+UoMBYkYChQUqWPQqELIS/u/2XvP+Kqq9O1/jcyMjn10ZlBRkF4CJJBAgJDee68nyUlOeu+9995IL6QQAkmAFEjoTUBAadKrgICCoKCDimXG7//FPkmcX/s/v+fzvJwX+3PO2dnZ5+y191rrvtZ9X9dlRXSArTK43kOeEGTHe0q/O04JBM4r3+uCOIby+TjxG5feVulv26S+FiI3UYoD3P0ND0fqn2E+FgjxSAlCfrNV8Ru+zhP83AwY5+6M7z8vfZ/j2LEHJjIUynpl8RRpwhEnpPacpAQPQYzX0koARwkKnleCCFHGOLiRM0GuHiNdqyr3jYGPJCT5Wi2kazWUQIQ4MAEoRKPyfK3K71OXQM0SPRV0rFf8SxmO1Ka/SNcyTQlOkmCl6XJ0rVdLrtH5cdh5W6Nno01AnEIKmr0eIgtxw8XfkfruNQQnBmAvl7JYohZEGehYaaNvrYulqznhyaFkl2UQHBuEiY0hobFBrO1uZv/hvWzbPkjX+rX09a9n28ggw1u3jDtQ79yxjX17d3Log30cO3qI06c+4sL5M5w/d5rjxw6zb+9OTnx8lBvXL3P82GG2bR1g396d7N23kzOfnODTm1e58ekVLl0+xydnT/LBoX0MDW/moUo4W7cN0Nffw3XznWzdNsDI6BAfffwhHx79gE0DG7lmuZfPlxXyuUY+52RfcM7zAbd1O7m7spqz3l9xyfEc1y12c8nxHFtHB9i1d5SLLle4o9VAfEosX8/y5Kz8MeU1pVTUllC+ppjGtbXc0ltHS2cdzR21pGTFkVOUxpcLo8gvTaewPJPG5nKGN2/g4K5t9Pd0MLRlAwMDGxjjN0xIuR5WPsdjYGGQscB5LAPx1sy/KvcfQ8wFW3cbIpLCcVO44xPqi7ufB3lCsHD5Ylx93fEN88PAygihDh7+nmgZa2PuaEnxmlJ2HtrN1r0jeAXJ0TbVJa+iACdvF6JTY8kpy2Ng5xCJ2clEpcSgCFFQ1VCFma0ZiRmJxKbE4h3gjbuPG2a2pihC5Th42GJsbYB4CRYtm4d3oDvRyWGEJgQRkhAiPcN5sBFX5mnMQYhfyBOCueqzEeIRCzTnMFdjBm9MewUhniBegplqU1HXW8zU+W8jxA7eV5mCus5iluurS894mcSt0DHTZomWGos0F7JESw2VZQuZOm8asxbPZrneMuarz5P6mCW4+TmzREsNIxtDXHxcmaM2lz+9+RLz1VUwsrbAwtEOG1cnHD3dsXB0YJWhAdEJyfgHh5FbWIJ/cBgOLu6YWdliaGKJ6lJNVusaEZeYRm5BORbWThgYWzF7niortIxw9fBjxWpT/vTKW0ybuRjxGvj4RxGbmIO6pgEz5y5FiGfMW6jJlGkLePu9ecyer4G5tRv2zj5MnjKHuSrL+evbs/jr27OUx9/C2t4TN88g5i9aoVzkuMvkKXMwt3ZjweKVqKrrSPOHlTMfHDrKrdt3OHf+IvkFRYRHxCL2gFwRghCP8PSRSNIiTppfps+VwGBIZM74mOPk6k1kTDJNrev44MgJ2rt66ezup7W9h+KyNTS3dZORXURbxwbSswpxcvXGztGD8qoGQqPTpbFVqWS4fKUOdk7ObBsdYXTHduoa6mlsbqK8ogpDE2W1gziBxioTFMHxaOtbIMQJps9bSlRiNhEJ2WjomLFcz4oVBjYs17NCXdtcem7++GdWG1qzZIUBQhxj2szF6Jk4MXexDuOLOiqgvmI1La0dxMYl0b2+Fx//IMQ0WKltwmpDa5w8gqWxW7lQ9epf3kff1JHY5HzUVxpjZuOBuzwMJ49A6bxKLqQQTzE0dyY2OR//0ER0TR0wsnLF1SeE5bqSTYC9mwIv/0jmLVyGraMnSem5RMclk5SaRWFJJZ3dvXh6KVi5Sod/g4j/w+2Pf/wjL774Ii+99BIvvvgiY4ZOr776Ki+88AJC5PGnP/3pP3Ek/jNv4pY0wI6XMo29PocQv//N9t/xIwRjSheiSFI+CQkNQHRI7yUiaC2TuU9sTARdne2sqamivKyE3o3dtLY0TMgByr6gsjKfnnXN1JYXsr61gX0jg5w5+gGnD+9j7/AmNnW2sK6xhvribLobKhnoaGLP5h6O7Rri4NY+RjasZXRjGyO9LVTnx+PjaIi71WoS/V0IcTVHiAPUZEZTmhSCeAlcjTWJ83OSXEXDPUkKk9Fek0NzcTIx3rYIcZ60YA9i5PZkRchpK89CmqD2EOBsRojMjjEQV1+UjskKVfjqdYy1luBipYeXrRHp4V7kx/nRVBBPaYI/BXFyMiNkhHtakRzuTWpsEFmp8QjxBHeZGzkF+SQkxnBOdo81a6ppaKjj9OnTrF27lqamBsLCQoiPjsDP24Ouplqq8jMpS0+grSyPwbW1ZEcqSAx0ISHYlbw4P/Ki5aQHuVAW709DegR5IZ7Up0bRkptIaWIEPXXlfLhzCCmbdZ6uljoe3b/J0yf3uH31DL1djVQWpNPRUEFXYyWV+WkEezsjkiAxKoDUxDCqK3PZsqULbd2lDAxv4MTpY8TER2BmaYSXjzv7P9jN428f8v0P39K1bi0NjWs4dvwwn3/xGU8eP+TUyeP88vMPfHr1Eh9/9CFta5sYGt7M8Y+OcO/z23x251M+On6EJ48e8NGHh7j4yUl2jQxIAMLHCU8XE7zcjKVylSmMq16Mlf8IR7AyW42tuZZUOnQMSeloUCI/5wlBapSMkvQQuhryaa0tpKOpkqaaItY2lFNbnktJbjI97XXs2tpLa10pjdXSMetaa2iqKWKor4O2+jKGN3VQVZJCVmoQeemh1FemUV4QS0qsnPR4OdnJfsqAW1KHEpuU77UgKcRWCpSfocw+SPwNVc5MlACNSeSqKwP4N5UBvUwJIMZW7qdBlL8NkX7WhHhLTtgT+vpI8q1ZynaaiwQgxnwdNMHVQUc5yB+TFgVkyu8cU6jRUgb1msqtSAl6poGV7aoJ8vQUJiYN+W/AxxipXAtpJe9NJswHJyHdyyLlqyoTkrJJSkBhKn3Wt9aUwJBAckjXBVu5sQQi8kCI84hu0LFbwVmvh+g7aiHEL9gprFhluUIirVqukMjtjaCqtxgt8xXo2+oRnRnFeY872HlLPKMLbjfHQYgi2pe0klRKGoul0rlG6XkSYdJ5rN0tWWW0Elt3G+o76sgqSkfbaDUGpnpsGurj8NEDfHj0A7YM9LG+p5Phoc1sHR5kfXcXw0ObGRrcNF7OdPzYYc6fO82li2e5cP4MF86f4cjhA+N8hz27t9PSXE9ba6PkLzEyyMEP9nLy1HHOfHKCU6c/4sOjHzC8dQtr25tpbqnnS5VI7qxawyWnC1y1OshF50sMb93Cps0bx0FCakYiD1XCaWqtY+eeEUZ3DnPg0B7urqjkrPyxRLJ2usA5zwecd7/NlwujuG6xm9bOZooqCzkrf0xRZSHJ2QnEpUneOtctdtM32E1tcwWVdcXUNlfQO9DJut4WLjl+QvWaAg7v3c7Fk8cY7F/P9m2bGR3dwrqeNiYUl6SypKiMaCZMB7uV25hX0CBj8p1CnJEC48kSh8HU3ow5anMpI44ZC2ehtmopQhPsPBywdbfHw9eD9Lx07N3sySzIZP2m9XT1dnHm0hmGdgyxpnkNtS21mNmaEZsSS2FFITv276CgvID4tHhW6q3E0MIQYQkyhQxzO3PEDgiKDCQ6KYrQ2CC8A2W4+TiTJwSqmgtwlTuQkBFNflWONGblKZ9p8VTqL5OV/WKsn4hHiMsgxH3ahWCx9gJma0xnmdESxCRQ11NFTXuhdI6XQEVzPotWqkj9IQqp3Sxhrvpc3p03ldem/Jkpc99DQ08DVS1Vpi+axgqj5RK4Vgo3+EcHom2ui6GNCXOWzOetmdOYuXgBc5YsYpaqCjpmpgTHROPm5YOPfxDJ6Vk4ucmwtnPG3skdF6Xrs66BOW4yBdZ2rqipr8LYzJ55Khq8894cVJdqMX22GmIK4wBAiEeYWbny+l+mIcR9pkxbwBt/m87kKXPQWGGIxgpDFi/VxsDEHn1jO1xlgdg5yXnr3bm8N30hy1cZs2K1KVNnLMLEwhkHF1/GSjGnzljEG3+bPu6MvXPvh5w8dZbNA1tY296Jh8wLK2sHVmsb4OUTxPKVBpKa0WTQ1rNloaoei5ZKJUPPPT8FMQnsHD2xtnOmvKoOC2sH/IPCJTWtVbroGZoRHhVPVGwSZZW1rOvpJ7+onOy8YhpbOqiorkdliS5iriRrG5uUQUt7FzdvfcbevXvZv38vx48fZffePRw+cpTG1nZ8A8NZttIIHSM7QqPTsXPyYv6i5ew9fIojJy4i84tULjA9w8otkPnLDFmqY6GcCyRVr2lz1Hjlz+9QU9+Jg1sgQpxgxrzlGFu5oAiMIreojCnvvo+DozN3732BhY39+Hwxfd5ShIApM5ZOPLOvgTwolqKqFkxs3Jm1UBNdUwe0je0Qk2DBUm1p7hFPWLRMD0VoAjkldVTUd5JbVid5Y8iDKK5qxNTGBXM7N4KjkmhY20N1YweFZTX4BUdi7eCGzCcQ1aUrWaSmyb9BxP9i+93vfsfvf/97/vCHP/DCCy/w0ksv8cILL/Dcc8+BreD555//L/9HAhGbkOpH/zty9e/5n0DEpEmTxt//8Y+/R4gTCBV45523pHKCQSQCovwxJSU5REaEkJmRgi4HWNfVwfruLqoqy+nsaKW0JJ/IiGDOyh9TWJiOmAZF2am011fT19nKuuY6NrTWM9LXzfCGTroaqumqK2egq5ndm9bz4fZBTuwbYd/gBgY6GxnubmJofQOtVVmUZ0WRFasgM9ybcA8rfG30yIn0oTItgkBHY5ID3ShNDUOIZ0qna1hXX0BraSpC7MDf3pA4HwdCXM1pL8+kviCZCC87hLiLq+kqQmR2BLnbUJ2bRFlGLEtmvoO7lSGRvm7kJIUhRBlVWdGUpoRQnOBPXqSM6rRg0kPcSApyZYLMehhzMyPMLMzx9JFz9NghvLzdWbx4IdnZmezatYuWlhbS0lKIj4vhwienaGuspbulntgAL5JDfQlwsiAnQkFXVQ75CQpy47wpSvSnKMGX9CAXUv0cyQ+VURglp29NPmtLMskMV9DdUCEFh89LweC5Mx/z7LtHPPv+Sx5+cZ1tm9fRuqaE4d4O1rfUkJ0YQV5KtCSVKX+MuAXJiaGUlmfh4WnLyTNH2NDXyeGjB3j0+D679o7S3FbP9l1b+frxl5w4eYyTp47z8NEXPHjwBd9885hr165w8+ZNPr1+g/379zOyfZRTZ07yxYP7fP3kK/7+92/46adnwD9pb2lk18gQt2+cZ0NHPZmJIXg4GuInM5Mmx8lgoLNUClCzlMGvH0SEyvCVWY7X+EeHuOLrboKvuwlCFbLifciI9iIrXkF0sBeN1YWMbOlm3/bNrG0oJyMxnJrSbDZ01DPU10F5QRqZSREUZiVQWZRBb1cj/d3NDPW3M9TfwpqKVFJifchOCSIlVi7dZ1VJijUu2AGhKtU4z+XyBEDIk1YLxSQwM9aQgmNLxjMqYyThAC8l32FMWk/kEexpMlHyIJ4qfSespCyEDIQ4rCRrH5b2zZTOKbNbhfBTggjxSGqf55UBv7g74WYdpAyQlYoiIg4pA6Cl/B3iltT+Y6pL3cAtIZ1PRXmMrfJ6xsqclKV70jUck46Zq2wHGdL1j5lsaSm/PwgJeJmCaAVjey0JoIyVfCjbT5iCnsMKCYAdAH1HLQydtRGbwMTNQFLoMlqCqZsx5h6miDhYaaGJnr0OZi6mXHC7ySWnC3iGyvAK88QvRoG93I6zXg+xcDNHEe1LQW0+9nI79G31MHEylrIQeWBkq4+epTZ6FrpkF2fQsbENEysDZi+YSXmVRDY+cHA3oyNDbB3ewtDgJjb39tC7vpsN67roXtdOz/pONm/ayJ7d2/nkzAnJ/+HapXE+xOjIELt3jbJ/3y4aG9ZQkJ9NS3M9Pes72djbzeYtvYxuH+bAwT0cPnKAPXt3sHlLLx2drVyxPU5ZeRGpaYmkpCZQWlbIjp3b2L5jK58aDzA8soWz8sfc1u0kPimamroKrlnu59Fcf855PuCs/DFHPzrEBddrDG7dxBXbo9xfks41y710bejgi6WZRMSHc1b+mIT0eCITw4hLix7PXrSvb+KC6zW6NrZSWVdMTlEK1Q3FNK6t4uChUT7cv5PL9ifZtnkDu3cMKbNYEwZv0nadjLJMJACxEWlxZ6y0aSwzIflEWDiZY2pvwgINFWWGWAK3+paGeAZ6E5YQgab+SlYYrMLKxYayNWXkFOcQmxLLsdPHWLt+LfNU5yEewb4j+xjZM0JkQiQiDurb6mld10puSS4B4QGoaaohNGH6vOlYOVph72aPloEWYbFhWDlaEhDuj62rFY4yO5brqGNqa8RKfQ0pWLdUguw3QQqwTrBw1RjX4dYEr0gTpCD4LmNSyou1FzBz6TRUVs1ljvoMFq2aL83xpspjdVFmNMYc5CUBh4UrFjJ90UzemPoX3pnzLqpaqsxeMhsVzflMU3mPMaL6Mv1lrDTWYqWxFjMXz2H6wllo6Gph7mTHKmN9ps6fzeIVmrgrfLF1ciUyNoHs/CKi4hIJCo3CTeZDSHgMxWXVuHv6IVeEoGdogcriZSxboY+Gph7vvDeHP//lPeaqLOfd91V44eXJTBhM3uel195h1jx1ZenRZd7423QWLVmNiYUzppYuWNnJMDZ3QlvfCr+gWNw8g9A1tGGuynJJhckStPWtGPfVEGcQk+Bv78xGU8uEnIJqPvviK7759nvaOzsY3jrCjp27CQuPwUPmw9bR/cxfuIyFaqtZskwfIQf15ab8bcpiFi4xYvYCHYS4hZdPCOVVdSSmZKKhuZo//+VthAro6JtgbmVPbEIq0XHJdK3vY11PP2GRcQSGRFJT10xRaRVmNp5EJeTgKgtky9adXLh4lVNnTvPFF/e4cOEcDx8+4O7dz/jiwX0+/OgkdY3tVNW2U1LVSmp2OcFh8Xj6BuHmGcQKfQv+/PYchDjAK2/P5e3Z6sxeootUgTLmn7JDer7ehNzCGmV5FqivNKW4qpmungG27zmAlbU9o9t3cvnKNXQMjFFZrM5YiaAQMG3OCmnueAmmzFyMm08YLeu2IKok1SYVdR1W6Fkybe5SZixYhqmtBzK/SHxD4lm6yhhjazdiUvNw9Q5EfZUBOcXVZBdVoaapi5d/ODVNnSSk57Nj/1E2b9tDQXkdNs5emFhLSodqmvr8G0T8L0HEf/f55Zdf5qzXw/9Srel3v/udciXit/v/4+f/DkQ8hxB5PPfcc8rvG5MtvYUQ8LvfCS46X5LkveJCEHchKEgurSjugZlcpxU/1tRUcdnhNA31NaypKSchPoq0tDgyM+OprshH3Id1zXWsKcknPy2RhrIiRvs3sGeon81drQyvb2dzRzPrasvprCmlo6aY+qJMGkuy6W+roak8k+r8eLobCmksTaUkKYSihCByo3ypzY6lKj2SaC9b6nLjqcqKJjVUhr+rKQoXE2ry46lIDyfK05qcSB8SFE74OxjR21BMa0kGudH+FCeHkR4uJzFARqi7LUK0YmegiRCHcTbTpTInmdqSDITIIzval+KkILLCZRTH+dBSEEtOpBc50T7EB3uQHh9CZlo8zi72uLq74eIhY2BgM6Oj27hutn3cCXxweIj8/FwunD/LpXNn2DsyzMnD+2kqy6MoJZrcmCBSAjxICnQhyseSgkQ5jYWxtJbEUZ0WTFqgIykKO0rj/FhXnkljQQppoT5s7e3g71/e44dvv0aEwfVrF/n64WecOnGA7Vs3UpiVQEK4H2tKsinKiCfCx43u5moqC9JJjPBH5mqFi5MZuflJFBSlcvOzS9z+7Co3Pr3IL//4jmc/fsOXD+9x5ep5vnz4OY+fPOTOndt8881jnnz7Db8C/+RXnv34M7/+Crc/u8vZi5e4dfcODx8/4bsfn/Er8OOPP/D460ds7O7krPwxuZkJ1FflUVWcTEa8H/EhrsQG2aO/cg5CXcow2NsaIEyl95Vl6STF+CImQUVhPJ2NhTSUpZAQ6kaUwpa0SBn5yQqKM8IozJTI5Hnp8TTVlNDf3cpQXxe7tvYz3L+OTevbKM5JoSQ3laribJKig4mPCGBjZxNbNrRx9fxhdmztICc9hNgID8RcZcYjLVC5an6M1Ch3ksOdiAmwlu6xciVciKcTQbQ6WJmvQMjB1kITR6tVIBdSYK+JNBEeAH83A8bVndSVWQaxDSm7NEaUvo6vuwFiJiRHuxPmZ4WXsw7u9quUJVSN0t/FI4Q4rywPG0SIy0rwcV16faQEGEFIWYEqJBfhN5kANq1I2Z4wJVCQK6+tTBkkFSEF/nORxiJHJG7LWMZCxoT8qy3jal2ikYkypyAQg6BruQwTh9UI8RR9a01MnXVYZaGGKJPGG2NXbYQKrLJaKoEIR9CyXsYyU9X/pOakbaOFsYshZ+WPic+NG/eE8A73wtHXARd/Z/xj/TBxMuaC6w1Ck0NQ11+KtcxKagtD0NBbynK9Zeib65BTksm63nZcZE5Mef9tAkMUXLt+kdHtwwwPbWZ4aDOjwwNs7t1IV2sr69vbGervH88o7Ni+lY+OH+Ha1Yt8dvsGly6e5eiHH7Bn93baWhspLyuiqrKU8rIiSorzaW6qY8vmXkZGhxgc2sTw1i3s3DXCiNIs7uGCUC47nOaS4yd8rp5LfkE2Z+WPuWnYy7E1+ZsAACAASURBVPGPjnDwg71cs9zLeY87nPX+imuWe7nofIkde0e5pbeOG6Yj/6J8NbJrK7f019PSIZVCPprrT05hFinZySRlJpKel0Zabir31VJJz0/hwaIYbutK/bekKo+13Y0UV+YSECIjpyCJg0e288UX12irr2Kgp5M9IwPUVhZTWprLRLBzmLEsRE1XHRPqTEpZ10mw2kQLU3sTVptooW26GkcvB0zsjBHiKbNV56CurUFgdBARSVFYOFlh4WSFk7cLAZEhpOZlsq5vHa3rWmld10r/cD/xafEsW70MYytj7N3sEdfB2MoYFy8XwuPC8fD1YMb8GWjqaGLvZi9lIcLA1dsVfTN9TG1MiUmOwcHdHmdPJzwUrti5WUuKbekxhMT4s2DpbOU8PKaOpgTxY2WAY4sDSr+Ud+ZNZpb6+1J/fRM0DNWkfmELczVmoqa9kCU6i5i/fDbzl0k18vOXzWXqgncRL6F02L6MEAeYvWQu78x5l3fnTWWexjzem/8eKprzmbN0FmNO3/M05vH6u2/w1+mTee2dN5ixaDazVFX4y7QpvDn1HVRXLcfS2QkXuTeBYZHU1DdRXF5FcXkVuQWlOLl6YmRqQ05+GYNbd9HWsYHisjryCquwd/JCERCJg7M3SzS0efn1KQhxWWkId0I5JknAcUzad9GS1cyYs4S/vDWT2fM1WLpcn9V6lmjpWqCpZYKxuRMyeSja+lZMnbGIBYtXslrPkrffm8ek599QEqqPjccus+aps3v/Rxw7eY79Bw5z7sJ57tz9nH37D5KQmEZkVDw3bj1gaNteRBj87Z05aOnYSqWcRbBU0xK5fypLlptj5+hJ1ZpGwiLj6OndQkR0As1tXezcc5Dq2iYKiiu4fO0Wmwa24eMXjH9QOHGJacTEpzCyYy9CBfRMHKhr6mbvB8f4+Re4fPUKd+7c5tFX9/n05lWuXr3MV4+/5sqNW7S295CUVkhwZCrLtEylNpsilYFFp+Qy5tT++9en8ub7aso5YSMTWb37zFm0DBt7D6ztPZkxbwVCFexdgxgYOUhETCqVtY2cPHWWx0++JTevADET9AzNEJNgvqoWlvZyJk9VQ0yG19+ajVdANKP7jlNR38n789RZoWfJomV6vDtLldd4grG1G/HpRVg5ybF09GaemhZGVq4YWDoRFJmIlb0r/iFROHv4oGNgiSIwiqTMQhrW9rB1zxG6+rfRvXkUd0UYJrZu2Hv4YWztxr9BxP/h9txzz/0ngPCHP/xhXJXplVde4Toz/x8Qq/8jgJgAEtK585QP431efPEFhLjFazwhMyOZq9aHSEtNICY6jIL8bMRMmMtlKZjKzSY7K43rZttpbKghJMQXGxsTzsnu4eJoQU5qLMFyN9xszQhTyKgpzGZjWwM9LXW0VBdRkZ1KZU4KNblptJTl01yWS0FSJBlRgVRkxVOTl0h6tILS9CiSgtwIcjYlJ8qXyrQImgoSKU4IItrLhs6KLMpTw8mMlDOWKk8K9SBO4UBWpDdZ4d4k+rsgt9ZlTW4cPbVF5MT4I8QeEgPdSQ/zRYhjyO1NyBOCSB9X/F2sSQqV9icEeRDt40hLcSoNBQm0laXQvSabGF9JVWhgfRNb+to5+8kJPD09iEtKJDo+jpqaGvo39/HZ3Tt8fPIER48fo29TPxs39nDi46Ncu3iWqGAFxZkJbGyupjgxlJK4QNL8XYiVmZMd5kJjXhj1OSGUxntRmSCHK9OJdTUixsWQutQwatIiyQz3Yf9wLz8+ecB3Tx7x04/f8fm9WxTkJBIkd1DWjOcRG+hBVU4iaREK5T0/hoe1EU2VBShk9ogyaGysoKmlis/uXuHylU/47M4Nvvr6PnfvfAr8DPzMsx/+zpPHD/nywRf89NMznj59yq/Aw0df8yvw7Md/cO/zLzl19hx//+EZP/38D775Vjrmyy+/5PN7d/jo+BEKcjOQudoQG+4z4ZD8PFTmhkvB3GvKoLYKXB1Nkblakp0RiXgNwgNdyE4JYvP6GrasqyY3QUF8kBOFSQqKkv2Uhm97EDKoyEuisSKHxoocakoyaa0porYsm8aqfOrL88hMCKcsN4WtfZ0UZyVSVZhBc00hB3f1cXBPL2sbCqWgeyPEhXsgxAEUHqYEeJhIQfpGSItyR+hCbKCdBAZkIA6Dk50RQgYONgb4etkjd7fEx8OK5FgFdRUZNNXk0FabS21pChkJCoJ9rAnwkKSJIwIcfmNid1dZ3qVcfTOEHZiSFCMjK8WP3PRA0hN9iA5xkfqAkpvg6myChzJzY2Ovg9ACc+vVmFhrKQHGARxkZohGyCKL53kmrXoqicXj8rJjgGjMSC5PCQxkSkAwE4zsNSUgMVf5Py8xIQXrqFyhPay8z61g7qyLpas+Jg6rsXDRw0VhhbOvJdbuhth4GuMcZI2VjzEGLlpo2y9HtEqZCH1HLfQcVrPCQgMzDyNC04LxjPCQynE87mDpboaBo/6/BMrn3W8TmBTAJacLnHe/jY6tNistVhGdE4OIglWWWjgpHKXfpgvqukswstLHWWZPfWsNEXEh/PWtPxMRHcLNW1fZum0LgwN9bB8dYnRkiC19G+jpamdjdye967vYsK6D7o52tm0d4OOjH3L1ygXufPYpt25e4+SJY+zaOcLmTRsZ2NJH+9pmmpvqWNe1luamOrrXtUu+EFfOc/yjIxw4uIfde7azsbeb8soSLjl+QnllCXEJ0Vy1OcIdrQa613fQ2tbIyVPH+Wx1E9fNd3LJ6QIXXa5IgML9NoePHuCa5f7xdmluq0dshN4tG9g01Id4Apl56eM+GmExQQREKEjJSaSivpSckkyuWh2kqCqfrr42Brb30b+1h7XdjVQ3lBIR44cwhX0fbGPzQBeDm9YhJkFtZTHiTdh/YAdCnKG8rgQhziNUoK23TRkAScBi8arF6Fjo4aJwwcTOFEcvB1abaDPhbn0XIZ6ha65Han4akclRGNmYYOtuj5WLDSsNtVhpoE1RdRlla8ooripm/ab1ZBZkYmhhiK6JLromumgbaWNoYUhRZRHyQDlOMie8/L0wsjRC30yfpo4mIhMi6d7SQ1BkEDpmeti72ePh70l6XhohcaFSX1ABY2sDQuNDpFKTSUyUYo6VLQkmSjKDpD6xSGshBna6SsLrJukYdQlg5AnBDNX3MLDVQddKi+WGS5m/fDYzVKcixF3emz+Ft2b9jRmL30dMkkjbs5fM5v2FM3h79hTemvUO782fhormfKbMfZuxsrFZarP46/TJvDn1b7zy1uv8ZdrbTJs3m2nzZrNAfSnuCjnZJYX4hAQzbd5ctA0NycjJx8XDCzdPOTn5JSSlZrF8pR46+maS67IpmFo4kpicj9pSHVzc/PHwDEZl0UoWL9Vm8pQ5yvt2gnHPmfEs1DGEOMBf3prJy69PYfZ8DWbOXcqCxSvRNbTB2NwJXUMb9I3tWLB4JVq6FhiY2GNt74mmlolE0J4EY2T7F199Gy1dC4ZHD7J992E29A3Q2NTCr0B1TT1iEjg6yujpHeaHn8DNMwghruMpj2TBotXMmruCye9KxGyhClo6pljbuWLJNjQ0V3PyzCUOHDpGTV0zH586R3vXBsyt7FmisZK8wjIiohNwdJEhLCE+KZ2YhBxMLFyIjM1g6+he7t3/is/u3OOzu3fYNjrCvXv3+PDYUc58co6+zcPKZ1vJE1IBVfXVNK3txsUrQPpNYpAZKqtQ1bJkhqqu8rkZc2CH37/0V/yCoikuW8PG/mFGdh4hLimPrp5htm7/AA/fENZvGubspWvEJqVhYevIAlV1xDSYPk8ND98wEtKKWKAmzROLlxsSFJXO1c8ek11cz0yVFaw2sh//jbMWajJroSb27v6oahpgauvB/CWrcXDzx8zGA7lfJLGJWSSk5GJm5Yy4CykZxaRkl9LStYnopBxcfUIoqmxipYElizR08AyIxNpFzr9BxP9imzRp0r8AiT/96U+8/vrrvPHGG7zwwguc83ygdLae+J//2s16bBsrbdr2m33/ve+EdHwZ/yIH+bxyQGsFcR0io0JJSo7DlB2IRrhhOkKeEDTU19CBHLEHKkoLyM9Jxc3ZhrjoEPx9XKkvzyMqwBMh8ghXuFNdmEFrTTF1RVmUZsSTGhFAVmwIZRnxFKfG0FCQQVtZHuJNKEyOYkNTBYnBXtTnpxLj64RQhZaiFIpj/WnIiaYmLYK6nGh66wspTwsj3NNKMvp6SVrlCXQxJTfWj6wIOT52+gS5WlCcGkFxchj+LuYIkUeopy1xAR4oXCyUbXYMITZK5xF5BDiaMpapSQyQIUQeh7b3kxYTgBBV1Jbn0r+xndzcVHbsGqGlo5WM3Ew8fDzZvGWQrdtHOXD4CNt370KIIvo29fPpp9f5/rsnXD53kr6OBhRO5gQ7m9Jdkkpdgh8xdtqUhjqT6mlETqAlVTGutKT60pbqS22UK0V+1mS6m1AU6EyMkxFrUiMZXFsLf38Iv3zPs6ff8MHe7Vjrq+NqoiEFdZNBbqVFoL0eoU4mhDga42ujx5hnyEpVaeU/PiqEPTu38eWDuxw5fICLFz7hu6dP+MeP38M/foJff+Hpk694/PA+n169wtdfPuDXf/wTgL8/fcZ33//M0x/+ydePn3L37uecP3uOf/7yD/gVHn/1Nb/89DPXr12huqqM2uoyasoLpUHwBMSGeJAU7oGvkz76y2dha7oKEwNNinOS8PawQQRBaJAbybEKygoSECKP5GgvMmJ9SI/yJDNCRl6MF+WpgazJDqU0JYD2qlQ2tRXRXpVKYZKCtEgZQguq82IpSg2lJC2SwuQw6otSWd9UTmddMUWpMaRH+7OhrZrh/hZqitII9XUgNsSD5CgfkqN8KMyIJD7Mk7hQGWmxfvg4GZER44uohUiFA0Id3JwsEWIjAQovEmLDyM1KJic9kXVrG7lz8yIP7l3n4N5hDu3fxrnTh+nraWbXaB+bepopyIojPkxBSlQAwT7OyF0tCPSxw93FEKEKjg6ShJ+fwprNfQ3U1WTSv76OTT2NbOisIyU2mAtuN+lob6awIJuiwhzWr28jKysJV1drZF4OiG6wtjckMMKLSUiEzyAaJdJzFVKZkyYTnIgxVSgVZXbCUgIShnYaEpiQ/WZ/lnIMsVUCCU1lRsIRCZCZShkIU/uV2LoZIvO3xV1hi5WzARaOeth6mWApN+FNHklZjjPSWKRls4KXeIqJuzFaVisJSQ0iLicaRbSc4MQgghODOCt/zErT5TgFOeIS4ohrqBPOwQ5ccL2BX6KC1bZaaFosx8TdhIjsCCmwq1UGeCqwxEANDQN1/EN9KK8qJDImGFMLfXLz0jh77mPOfHKcDRs7GN0+wNBwH1sGeunvW0/72ibqaitZ29bI4EAfmzf0sn/3Ls6dPM21Sxf59OoVrl68wPEjH7B96yB9vevp3djNhp5O2tc20de/ni0DvZw+8xEHDu7mhukI+/bvZOeeEfo291DXWM1VmyM8nB+MIsiHuysqychO4Y5WHXe06qitq2T76BBbB/t5oJrwL8Z6DxbHccHtJhddrnDe/TbretoprygiJz+D+qYato4O0LV+LZsGNlJVV0FheS4pWXE4ulsTHKngrPdX3NJbR2NHNWflj+keaKe9r5nP1XO5YTJEYWUW0YnB1DaX8dGpA4jX4NNbF/jwwz2cOHWIazfOcujDvRw7dZid+0e4cOMsF29c4PynFxDiOtauNizT1VQChqfYuNmyQGMhUmAllfyoay9jhcEqrF1tictIIDA6GAdPJ9z9ZFS3rCE+MxGfUAV2Hg5o6q9ExEF2UTaJGYkERgTiHeCNhb2k7KNvpk9QZBCKEAWZBZm4yd0IjQnFN9gXG2cb0nLT6BncSGxGAvYyR7bt305n/zrMHC2Jz0wgKC6ExSsWMWfpHHxC5eSRhom9IUIpMKDLAYQuMFlMqKCNSR/PBUWUN3ZeVtJcpSnNV2KKcs6di8QLmiT1t1lLpzNr6XRmqE1j2uIpTFv0LkLkMXn2X5Rtk8ds9Tm8t+B9pqpM568z3ubd+dOU3IkOhKjCj1benTOVKbOm8ed3JvP+/HlMnjadv77zHn+bMhWfgGDKampISEvDLySIlbraGJmZEhQWTnB4BMHhEYRGxlBT10xkTDIrtAxYoqHNPBUN5qtoMvX9RQjxFGNTJ4JDU3ByCWDREm3em76I1//yPhOu4M8ktT0VTRYt0eadqQuU6kiHEeIRr/z5PeYsWI61vRcrtc2xsvNE7heFi0cgy1eZMHv+Mtw8g1HT0EOIM0x6/k2klXgpk/Xam9Pw8o0gt7CG/i3bWdezmdNnr5Cakc/8heoIAYUla/j8wbfk5FcoVe0eYWhsj56BDU5u/ujq2+Do7EtyaqH0eztgxuyFRESnUNuwls7ufr7+5hlNretQWbyMwJBI1nb2UF5VR1ZuEVGxSeQWlGJk4oCWtjmFJWvYs/8Yg1t3MTyyh4LiCraO7ubwkY+orGnAUx4oqTopS/1mz1UnLCqZnfsOk1NcybszVfjb1Pms0Ldjrpo+Y1LHk2cojTVngiI4HlEEbjIfLl69wXffP+PBg4ecP3eZU6fP8dHpc4zuPcTeY6eITMtjsZYRM9RWMm+ZDrMWa6Jn4UhIdDJbdx3A1sEdMRfmqWmTV95KdEoxQsA708eMZC/z/rxlaOlLvhUSwHmEtaMcc1sZppauWNrKcHINJCo2h9iEfDRXmaNjYEP3xm0IOTi6KqR5YS5o61uwSt8cTS0jHD0UaOqY8G8Q8b/Y/mM24o9//CMvv/wyL7/8Mi+++CKvvvoqr7zyyrgh3f+fGd0EMPifTOj+K9BRhBDXJ8ycxC3EXYijDGEq1X2LR5L04g2TIT5XzyU7K5XrFru57HCa7s5WWptq8PNxJzzIF4XMkazECMpzkylIiyFc4UZypD+V+akUpcaQFRtCTnwYeYkRVOemUJYRT2VGAhXp8eTGhFCdlURXbSmFyVFUpMdSlBRKZqicqvQI8iLk1GVFUprgT16kFwWxvsT42ODvaIjMUkty25bbkhXlQ1aUD8nB7qSFeVKYGERisAxX89UIkYeHlS4Sp6QbK72lGC1XUX7eyISiTZ6ybfZQk5fM+sZKuporqShMR4gTWJkbkJObSmlFIYlpCXT2dFBZV821z64h1aze5YPDhxjZuQNbezuEOEZefhZXL53lyYPbfHnjPO3lmfiYryTF04KGODkFcisSbFeRIzehLNyO5gQZbUletMXLaI5xoy7UiQp/O7I8TIl3NECIQYpi/Ln04T4+v3aB6xdO091SQ6yvLeJ5iJGZEOqkTYjdaoJsVjFuRjYJhNiBn4OUzhS6IHOxY8/2rVy7dJ6rVy5x+dIFfvzuKfdu3+LXn37g2d+f8P03X/Plvc8YHRzk06tX+Ocv/+Cnn37hq6+/5btn/+Dnf8I33/7AD9894+svH/LLsx/5508/8/dvvuWH777n+rUr9KzvJD87g8S4cIR4REyIp2QGlxWBl50usUHOHNk7TH1lPqlxIYgg0F65SFm3f5jYcE/lgLaRjFhv0iJlZEV6IDZCaYIPQhUyw51oKAhjXXUytXmh0jNdi3Rf34T0cE+KkoIpTQ2jLCOa6twEyjJiKUgKpywrjoy4INa3VVGZn0xaXCCBnnYUZsaQmxxOdXEa+amRlOUl0lFfQnZyGLnJ4cSFeRPh50psiA8KL3eS42MozM2iuryEproaqsqKqSwrpLuzlaEtG4iLDiE3K5m87BQ62mrZ0t/FzevnuPDJMQY3dNHdtIaS7BSyUiIoyIojLtYHIa4THeuFX4AdqelB9Pc10tpSTH1NAbu39/PRoZ3s3THMvl3bqawoo6G+lnOnT3HmxHFGhjezY+sA67tayM9JJjU1kqAwL8R9pHKmM0oQMKjMGFgqgx9HJsjRMiUIGPubIRN14KZMOFcXMaEGlaUMihqVwbroRqiAtasuZ+WPcZFb4CK3wsnLAjdfG7zCnLBRmEvnD5OCK23H1WjZr8LQxQBrHyv84hXE5ccSlxNLWEoowfHB0gq2gwmW7hack93DPtgGx1A77IKskcV4YBdoy2IjVdRMlhCQFog8wUf6zVFIK8l+oOugiyzEg6yCNLy8XZD7uNG2tp4znxzn1Omj7Nu/nYMf7GJwqJfevi7aOxppbKqmobGKte0NbNq8nu07BhkZGOLEh8e4fe0G927e5saVy3xy8gT7d+9gcFMvgwNSyVNdbSW1aypoaq4lvyCL2rpK8vIz2TYyQP+mHtq7WlhTX0lmXjrhMaH4hSrwD/PjktMFYpOiycxJJSM7ha7OVvbu2c5t3XauWh3knOweZ+WPueR4jpuG/ezeJZUxXbU5Qv+mHuobqseBRv+WDdxXS6WoNA/RDfGp0YRH+SPi4KLLFcrX5HNbp432DY1cdL7EFdvj5NdkI66Du68D6fkJ5BanUt9awa59g+w9uJXtuwZISI5g/cY2Pn/wKecvneL6Z5e58+AmN+9dY/cHuxDiPhu2bECmkKGhpYEQjxAzwVnuirapLkI8RTwPq0100LMwwNHLmaScFMITIykjjrlL5mNobUxkcjSG1sYIXVBduUS6n29KwNXUxpTQmFA8fD0Q6pCRn4FMISM5K5mB0QHiUuNISE/ASeZEdlE2ZWvKKKuvYE1bHRHJ0Th4OTOJX0jOSyO9KIvJ3MfO0wELFwtMHU0xczJjnsY8CVxPg/cXTkWow2oLLYSytE/XTm9ctUzfRhsnXzvc/Z1YpqfGOzPfQIjLUr+RgbbRUjbiipgMs9VnMVt9BgtXzUdVR4V5mrN4b+HbjBvvHYMFK+Yza+lMpqpM5/1FM/nbzHd4b8H7LFyxQDnWt6Jrqc+U2e/x/Ouv8MfXXuX9eQtYqWPAwiXLcJP5YG5tR0xCMv0Dg4RGRuDg4kxoZATJ6WmUVFTS0NJKSEQ0fkGh5BaUk51XSkR0CjLvIDw8QzAxc2by2/N4/Y3pqC0xRFffDjUNPabOWKycR7cxIe97BiGOMWfBct5+b7507c+PZRSeMm2mKtr61qhp6DFnwXIMTBwICkvC2T2AxUt10NQyRYjr2DrK0da35q9vz+ZPr7wtPSviKUKcwNzajYGhvWTllrGmvp2i0lr8g6Jx9fBjz/5jRMakIsQj3D0D8JQH07J2Ax8cOcXW0f2YWjji6x+BqbkzCUl5LFuhj5WtG64eflhYu1BWWU97Vy879xyib/M2enq3sO/ghxz7+Ayd3b0cOHSM4ZFdJKXmkZNfQWxCJo4ucnz8wrG2cyc8Kpmyyka2ju4nt6ASfSNrDE1smTVXjei4dDy8AomKS6e1cwPz1ZZT3dyJhYMX787WYELZ7AxC3GLWIh3sXYOwc1Hw/swFVK6p59r1TxkdHeXK5Ys8eviAu3fvUla1Bl0za5YZWPDOPHXeV9Nm5jJ9tG3ceH/xSmarriAyKR0za3v0jc1wcfdmuY4l85caIkyRXlWlrJqOsTNWTr44uAUSk1SAOA9zFq5A19AWmTwMN89gFi3RRkffjtyCBswsPVm6zAhhCObW7rh4BBIamcJCNYkHZ2zuQGxSBkILVmgb0t07wL9BxP9i+93vfvcvBOff//73XHL8hOeff57nn3+el19+mVdfffU/Eaz/52zE/w2QUB6rq5z4o6Rt+XINhC1ctT7EZ9ot3NZpo7AghweL48YVcT41HuDo4f3sGNlCQmwYoQFywvw9EWFQmptE25pi8lOjyU2OJDFcgYPxahTOVlTnpVKaEU9BUiRhXk4Ee9iTFuFPWoQ/2bEhJIX40FCcRWFCGHlxgWSF+bC2NI3ccG+E2EZaoDPRMguEGCTGx4b8OD+Sg90Q4gzBMktKU0NJDXGHr14n0suakuRgwmRWSKtbYxKC0rVb66kp31chIf2O37TLIEI0sqYwmaQIX+VAdRkJXOSNb07uDhSU59M72EtTRyOH9u/DT+FDRXkp+/ftIjBIIZnQxUVib2VCe305335+le/vXmRtYSIRdjrkKqypi/KkLMieXB9TqqNdaUn0pD7ahdowB1qi3WiL8qA22JkcmRmZMjPSZFYE2+jTkJtEWWosyWF+eNgYkBrsRKq/FUneZsR7GpHoZUqStxlRLnpSgKcsOZFZ6uDrbI4QJzDWW0V8VBgH9uzk2tXLXL58mevXrvDzT8/44e9PpEzE44f8+tP3HDt8kNs3rvPjs+/5+eef+fGnX/j2+x/5+pvvufPFl9RUVXPp3Fnu373D3Vs3+fs33/LjD894+OV9Ll86R1lRPjaWRni7WpMY6YvC3QLRDTnxfpTnRDHUu5Ywfw+E2ISLrfE4UUxK3x5AvAkxIS6kRskQUZAR7kZBnBwpszaImAJFSd4UJHj/y32K9bNTnus68UGupIbLyYgJoDI3kZL0OHLiw8iICyE1NoiCrDhqy7JZ376GioJUEqP9Cfd3JzM5nN7Oeta1VbOlp4Xm2iJqSjKJi/Al2MeZ1LgQers7aGuqZ117K3t2jDC8pZ+4qHBMjXSxtjBmTBQhJFBOR1s9I8O97Nk5SHdnIzkZ8Wzf0ktPSx0V+RkU5yZSmp9MbIwcubcVYhoEBjsSGu5KaUkS/X2NxEX5kZIQQkVhOh9+sJPdO4ZobqhhaEsvl8+dZvfoMLtGBrh+4TT7dw+zobuFTZs6iIkLlAL1bWBiqzOhnDSWUZipfFVhYnwIY1wGVYQpx4ux92FKwDEJhNiDMAQt44XSeTSlQN3OQx8rFx0cvYxx9TXHxccMF7kFngF2+IY6I49wwdzLSDqvphSIrbJZxkprDYxd9XHwtyE2J5KkwjjicqKJSAslOD4QF4UTdp42eIa6Y6uwwcTTmLPyx1gpLDnr/RVGHoYsMVJD30mP8Kww6brmIinkuMJS46WYuJoSkRKGl587vgpPataUc+LkUc588jGj24cYHOpn955Ruta1UVKaT35BFi2t9fT2eGXf5wAAIABJREFUddPZ1UpnVytbBnrZ1NPD0YMH+fTyZW5fu8bl8+c4e+okHx89zOEDexnY0kdOdjrhEUGkpSfS0FhDzZpyto1sZueuYQ59uJ+BYcl08rz7bdJzUrlqdZCw2FBikqM5J7vHg0UxPFgUwxdLMyUn6rMnObRvF1dtjnD44B7uapZz0eUK5zwfcNNgA9cs93LB9Rq9fd3janrtXS2clT9m554RKmtKEXkg83UlIjqAqLgAahr/P/beM7qN80z7nz0+u9514jQnr50oliyrN3aJvffeCZIASRDsBEmw9w723rtEiqREUpRESVTvxSpW770XS5ZsyY4cO4my+f0/DEh537Pv+Sd79mM+PGdQBoMB5pnnvq+7XFc1/Ws6ae2to7a1jOLaPNQNhVzzPo1rgAOPDWuIUclRV+exafsop84dYs++TQiv4NCRnew/uI2elS20dzUysWWMHfsmGd04rLmXX1FSq0YaFYKJnRkrrIwQRsDI1pQly5eJUfuESLJLc7H3dGTpCi1xPnwARjYmOHg5YWhtjIWTFeHKCHxD/HHwcsLEzgw9Yz10DHVYorcERZyCpIwkCsoKSMlOobC8kIPHDxIkD8LN1w1FnIKCsgJyinMoqihix6FdVDZXY+fpiJWrLR5B3jj6uGBib44wAu5Bnli7WyN4in1SS42Wos05OonBzMkED5k7WmbazNSaLd4H72iyEKZiRs3CVcN8tkTMNgj64Oxjja/MFXc/O4RGMLDW0dgZsadpnsFskZVO2PMjWyXasDm6n/LJsjl8qj2P387/mE+WzZleXxYaLGSZsTa/nz8TYxtLbN1c0TEyYfb8xSzRMaCsso7o+ERCwiNZM7aOqrpalKokLG3tqGloZHDtCG1d3VTU1BMRE09AkBwLayc8faQ4u/kTEBiFm4eUj363iHf+9dfMmWeAta0PS3XMfpSJOKX5LVNlTHv4cMYC3payHUAQTvGzX81EEG5hYGTHx7OX8eGMBeitsMEnQIGvJAKfAAX6hrZ8Ol8PnwAFlraeaOtbMm/Rcn7+wSwNS94RnN0DSU0v5me//B0DQ+tZt2E7YQolRaW1aOmaYGxmz68//ISPP1mk0ev4gdHxreivsEQQrhEZk0x8QjbRsenieZuKx50xcwGLl61AqIStO/az7+Bxtu3cx849B3Fy9UIRFU9hSQV9/cO0d63Gxz8Ub78QHF180VtuQWh4PLv3HaOxpZex9duQRySQlJKLl6+MIFkUqRmFCO+CoakdHb2rET6EtHw1ghQ+WbyCt0QDpxCE12gbOdMzsAkLOy/MLJ2oa2yjVF1Ja2sru3Zu5+KFc5w5c4bo+ESEU2Bg4Yi9r4zO0S0IrzRAuxUN8cY9BOEe8sgYquqbCVYkImjDshX2CAJ8NEsbPRNHAkKV06XGAbJYKuq68JfGEBAcTWJKPhY27hibO+PjH0lwSAKmFu6izdAGY3NnhAUQEp4gzmUJSMNi2bH3MGXVjRiaWSGRyfkniPgfAImpx++88w7vvvvudAnTFGvTVCbivzr+/69jNmq2tX/nOVT+1+f6mojhT+AN73Ah7CX3rAZFpVLDOlFPobGWwdV9jI4Msn1yIwf37WT92CCZaQlclD4mP1tFWIA7Mj9nijKUDHU3smtiDeV5KbhaLKc4LZ6Gkmyq89Moy0wkTupDRkwoq5oq6aopoTA5hpayPDYP9VCbm0xhUjj5sSGsaVGTKvNAECYpTw4jMdARQejH20qLYlUYNbnxJIV7o5S6kRcfTEGCWE4ldTGhKCmUNIUPIoC4hchsof7R6MTFZPGPnvdq9hWf1xapph+72K340X6iSKCWwWIERxibWENtaxXRsmB2b5lgVUcrO7ZsJNjfE0uz5WSnKwnycaGjQc3EUCfj3bWIi2gj6f5WtKiktCYHUx3jQVdmCCtzwmlJ9IWDK1iVLmMgLZSWWB9yvc0pCnKgLMKHIoUPLdlKFG6W+Nsaogx2IUvhTl6EM7kKF/IinCmK8USt9GWazvdD0ag5rFjA274YccFMVsXT37+SkZERtm/dxsuvX/D8i0fwtzc8vHODb19+yeMHt4E3wBtefP2cv/z1DX8FLt+4TUNLK3Y2thgZ6NNYW8Mfv/2Gr198xes/fAP8J8eOHmLX9s2MDK/E181GjE5HQJZSijLUnewEGYFe9tiZ6yPMAG8XK4Qw0WBPlcWoBYHYcE9RwyEhEEEYpzxdTllqKDkxvhQmBlGULCU7zo/pzNItSI3yI0nhQ0qUBEG4RW6SAkG4RV5KDCVZSXQ1lDPa30FjVSHlJRkc2r2JM5/v48rZz6hUZ1FWkEZ+dgLDK1s58dlOzp3YT2NtEQWZCVSX51CQmUBspJRzp4+zbfNGtm+Z4OrFc1w8e4rO1iaiI0KRhwRitFyL8FAJ1RVFfHZoN/19rdRVF1OYl0pVWR6j/T0Md7fS21JNe6Oa+uoCcrNiCZd7IKg0itfCC7KoZNPEStTFKaQlhpOTFsPmdQOsH13JFw9vcOPKaSZGB5hcP8ydq2f56tFNjh3YhroonbqaAnLzEklJiyK3UMUBLPEPdcfJ10bsiTiiAROuGoMzJUanYTASVIj7LdEAB0ve6klM6U8sEbMTPjK7t6BEBS5+ZgRFuCKP9yE40o1AhQshMZ7IorzE/T4UP2fhb4owBGZehph5GeIUbIckzpfINDkpxYmkliQRkxFJVGo4UanhhClDkET54R3phbXECucwJ1zDXXAMccDc1wxjNyN8orxxl7sh+IKBowFWvlascFyOodMKXGVuyBPkOLja0dPbzpmzJ9i3fydj64aZ2LSOLZMbGF+/lisB11GXFVLfUEXfyk5WD/axqr+bNWsH2LxlPaeOHuXOtWt8+egRD27d4uLZM5w6foxjhw9waN9uNm4Yo7KidBpA7Nw1ycaJMfYf2MHmLevYtXcba8cGuSh9zOXAu6TlpvLEoIwn+qU81cnloWkHtx23sGZ0NXdt13HfcoBzZz/n3OnjnDt5jN07trBn5yQXZc+47biV+xZ9PDas4Y7deu7Yreeaz1kqq0rp7GmlZ2UHO3ZP0j/YS0qmiugEBanpcbS0VTIxuYahsV6eLUtBXZtPcW0eRTW5uEkc8Qlxx0/mjqfEiShlCH0DLW/7AAQoUWdTXplPfmEaTc3VZOYkk5mTTFlNMY0dDQjvwlW/y7j4ueHg5YRvaABcE6YV7519XXGXeE4Lxy3QXcScZfMQrsEC3UUY2ZgQEhOGIiESH5kfBhYrcAvwwMLJCidPJxLSEggMCyQwLBBrJ2silZH4BPlw6MQh1m1eN826FCQPom+oj+jEaEYnRmnqbKKxu5mY1HjSi7IorlVj5SrSvdp62ov3nqfY2Lxo+SL85H7omGmhb6mLo6+9SKvqyfTvEG3xUzGa+wEY2RuIa9IcpnuHPAMdxcCOVJz7uubaiM7iVEDrEYIwxIzFv0GM2os2bL7BHAShn0915jBXdwG/X/QJ8/QWstxaHx0zLXTMdJi5+BN+O2cGoTGRlDfUI4+NR8/QFC19Q/71398nK7eI/qG1hIQrKK2oJCUjk5BwBQ4urpRX17B6zVrqm9uIiVcRGZOEk6sPWromzPp0CfMXGmBu6YaLmxQXNyl6Brb89GdvG77F7SRi9FwsPRJLmI4jAog9TAWGfvPbecxbtBwDIzsNyLjH7Hm6LFhiiL6hLfLIZPQNbVm0zJjisibMrNzQ0rNAd7k1v5u5GFNL17efXQC/+Wg2kTHJxCVkEBmTTFVtG0Ia/O7j+cxdoKM5J7FfQxIcgSBcw9HFF//AcBqbVxIVk4aDkx/JqYUESiPx8Q9FWADpWcXs3HOYQKmCJVr6rBndQGFJxbR6d1RsIkamdqhoxDcgDFlYLPMX6REcEk1peQOj41tpaV+F4Ar5RVWEKZSoUvNwcPZh5uzFYmmPRI7wE/ALieatAOMpZsw3QhBe8eEsPXFOSEQwvtzIGqETKipriYtT0thQxy2n7UxMbMbFwxt7Nx+Mbd1YamJLZEYRi4wdWGpijyC8YaGeKb+ZOQ9BuIW9sxuRcYm4+YWx2MCKTxYZsWS5NcEKFYIAc5caI3wIC7VMyC2uQ4gBRVwaqrRCfALCCQqJZbmx3XQmytbRF1v28PHsZegut8JXoiA5vYCk1Dz0DM3JK64gXpVGTEIyxeXVBIaE808Q8T8ADz8GEe+99x6/+MUvNAwOAuSJZU/Mervf/39J0z86hjTbRyLDilREjhfCXvLAvIfLgXf5eq6MR8ZNfDUvlMHVKxkeWsXI2tVsWLeGjeNrWdnTSlV5IWVFOVSSxfhgN91NlfS11rB5tB9BGKGuNIcgTwfqSnOoLcykMjeVgdZaxld1sGN0NSd2bWHLUB9t5YV8vmcLm4d6qM5OoiQlkrQwP6oyohGE46TIXEkP8yApSGxC9bJcRnaMhNo8JTkJMhQ+tsQHOSMIjeRE+5Me7kVjvpK8WAmCMIK1zkyCHY0QF7dazUI2wn/NQEw51rWIC00nRtoz+TGwEMcUGIH27lqCQ3wQBKjISmbb2n4uS25zct82zny2h2tnj7Jt/RBrV7Wyff0A5VnxRPjYEOr8FpTkBttTEGxHiyqI/oJIVhdE0ZUqpSc1iDV5EQxmhMIJHQr9LKiL8KQ1MZjmJCmd2dEIgpoIZxMqE2WUJ/pTk+xPTbKEcqUXU0BJBEe94m/9ELymszBqggNcEQzB08OZ6upKelf2cfXqVQ4fPsjLr7/k+ZdPePHsEac/P8zJ4wf57Mh+Pjt6gF17tnPuwmkG1qwmTpWIqaUFghRcHGwJDwmmKC+bjRvGuXrlEg8f3OPG9cucOXmUjeODxCkCSVOGkpUURklGFLmJYqlSmMQNiZcT5sZarNBbgJHBQqQSV2ytxHIFsW/lBwThONmJUgqTRDrc6uxoytLCEQQ1KZHepMcEkB4nIUnhQ1SQs+jotkJSZOB0Nq22NIejeyf5bM9WNo0MUFdeQGdrDdsmR/jum6fcvX2eB3cus2fXBo4f2c3G9QOc+fwgB/dv4ezJQ1w8/xkbxgbIzU4gKy2eXds3cO/2NR7evcXj+3d49vgB33z1Jd989SWXzp9ifHSIg/u2U6HOp7ermWuXz3Dj6hlSkqIozEtlcFU7pTmp1BTlUFuaQ3FuEpmp0WSmRZKYEIxM6kxMtI+GN1xNGrVEhnogSEAZEYDMz5HCzDhOfradsaF28tNj2DExCH96AX/5htuXP2dsdQeVJRn0dNSwZdMQp88epLWzipKqbLbuW09yTqzoCBnytudhKgsRg5jNitEAjKmmUuH4W4El4Ye3oEJ4jSTCXcxyzBAdK+8Qe8KUvkQkByCJdME71A5/hZOGzvKRWOKwRzymS6gtjkHWOAXb4BPpRmhyIHJVMFHpYcRkhiNXyQhLCCYqVY48UYZXmBvBiRLspXa4R7jhGu6Cla8lRq6G0yBiShfDQWKPtY8VOhbaOEuciE6PIioliuqGSo6fOMLpMyeY2DTOjp2T7D+wm02b1zOxaRxVspKGxhr6VnbR0FhDU3Mdmzav5+SpY5w5+zm3r1/j2eNHvHz+JU8e3Ofm1UtcOHOSz44cYOeOSSY2jtHZ0UxDYzW9fR1s3zHBuvEhRscHKasspGdlB60djZRWFnNZcpvsoiwKywtIzU/jntUgD03buOZ1kpuue/l6TjCPjJvYuGGUvbu2cinoPmdOHuWW804O7N/FDffDfDUvlPuWA1yW3OSi9AsuhDynu6eNC2Ev6V3VSUt7Ax0aZeq6lioysxNZPdTFI6MGegbauBT8kP6RHlaO9lDdVkF8RgwB4b74BLsTKPdFEStDWALqcrFUJCUlBrk8gI6OOvbs2wIICB/C+MY1dPS1kJKdTGpOCnFpSuw8HfELk+Dg64JI2ykCzYjEKErryqhpq0OVk4JXsA+u/u5Yudiga6pPcU0pqfnp02AiLC6cyKRoFAmRyGPkYg/EAk0W4Cfi9Z7YPsGhE4fYeWAnw+PD5BTn0L+2n4r6CmqaaxgcG6SooghlRiL+YRKySnJo7+8kr7wAtwAP6jsbiFJFs8JqOYIvWLlYkl+Rh0eQK2aOxpjYGzLNzqSv+d5ODaDwFZm/RGZFzWvXEG39EjSfe/MjNqcp/acRUY9GqEUQhvjNpz9jKtC1cPlcFujPY57uPObrLeSTJXNYZqyNubM5WiZLMbIzYoH+In454wOMbSzJLy+jrK4BT79AFi7TZebs+cyYOQelKpXM3AIMjExRV1ahVCUTqoigoqae7PwiKmsaiY5Lws7Rg+S0XOISMnBy9WPJMmNmz9Fm7nx9lmmboaNnzZJlZvzmt/P46S9+z7//9CPeUvaO85aSdBzRiZ/SDZlALH2CxVom/P6TpYgg5DX/53fzmfmpFk5ugcz8VIuFS40IVSRhbu2Otr4l8xevYJmuOV5+clIySliqY6Y51iX0DKwor2zl2fPv8fUPRxDu8bNf/H76u6YZwz6EopJ6ikrq6V05RkfXMLNmL8Pc0hVBOIW5pSuqlAIE4RS1DZ3sPXCMDZt2IAi30DUwpaq2iTBFjOa4j1iwaDlLlhmjSimgqqYDR2d/pCFxJCXnoy5vRhBu8cmnWpiaOyO8AyZmTphZuDDj40XMW6SHmZUzeaU1b/+7a+K6+cFMHRbo2SEIx/l4/nLmLjbC2smH6rp20jLzkATKqKyspqaqmhMnTnD02AmS0rJIyy1GGpWElqkdi41s6SSGRYY2CMI1Pl6gg6WTJ/KYRFLSc4hWpuDiK8PJR8bSFTYIP4dAuRIjK9E/sHL2YYW5I8rUfMJjU3H0CMDGwRNBH2wdvXBw8SUiJpmwiCQsbNzRN7RCS8+cn/MKd+9g7F28kMgUOLh6MmvuQrQNjOheNUhqVi62Tq78E0T8nePHZUw/Bgei8Jxa05tQy5SI1Tu84QimCILwDzI2/b1lTZp9O0XwIJ6PgLOzI8+00rjif5X169fxYmE0X88JZM1wP0ODKxldM8CawZW0t9SyelUn/T1tCMIrdmwa5eShnUyuW01vSzVrelsY6+9g43AvR/dsYayvjeayfCbXruLsoV3s2zjCmo5G2soL6a4RKU+z4uSoQv2I8HXAy0yXWH8HBGGS0kQZqmBnKlLkqJNF4beipFDKM6IoSlUgCOdIlLlQlCClKEFKeWo4DXnxJEldEB3pSpQB9giCmgBrLd7qbYgjTmKLzNUQqZsxgqDGwXAub5W9fzz2YGm2jLAQD5RxwQQHOmNotJgpNgVxn3EEoZ+BlkruXjzGmUPbOLJjnNqiFPKSQslXBqFOkpIjd0Hla06avzmCoKZB6U9PppxV2RFwQocuVRAr06R0Kf2oCXGgSxnAcJaC7iQppTJHSkNcyPCxINHNmFRfC8pivahN9qchLZDqZB/+e+AzgZPx/OnXQySuCMJTentb2b9/L4+fPAXgs88Oc+Xyeb568QVPHt5ifHQ1JSU5JCREEhEpw0/iQVxCFLpGOqIB1AY3V0cS46IJCQrAyECXZFUi+/ft0qj2nmDLhFi+01xTTKTMkxxVBG1V2WIpWmESgnCcIB8XUhIVDA+0c2DPBAN9TSLt6BTQVYIgTJIQ4cMUbeBbw9tPfVka7XUFdDUW01lfQltd0bQqdXl+GkkxISREhZCpiuHUZ3t5dPc6Xz68zcmjB9i8cYTbN87z6qsnPLx3lR1bN7B18yiHD+zkzs0L3L9zle9fP+fNn77l8YPrnP78MJcvnODUiUPcvXWZ19+84NWLZ/zh5Qv++O1L/vL9a/jbG/7ywx+4c/MKD+5e49H9G9y/c5Vb1y+wYd1qCnJTqCrPJzkhgrT4CLKSYsjPUJKdEkNGShS1VTn09VbT2VFGQ30OqSkhRIZ7EOxvg8THEsEUslVyEiP9yVaFUluaQmlOLJWFiazpq+XzgxPcv3yM00e2Igh76Gws5fHd8zz/4ibf/fEp69avorw6l807R9m+dyNF5Vn4Brni5m/3VrCqlrcq3Bpmpmmw8K743MZ1BYIhWLoaIgivxYxG1tvr5iWzQxrjSYRKgjzRF68QW7GZ1PBtFFsEIiAcAEd24Bpij3uYIwGxXoSlBCFXBeMtd8VX4Y5MGUBQtA/BMb7IE6WEJgbiFeGOmY8pLnJnXOTOWHibY+ZpioW3Oe5yN1Y4LsfcwwynAHvsfKzRtdQhNCGE2s5qatqq+fzsCa5dv8S+/btYOzLI5i0bmNg0Tv9AL4NDq8jOSSchMZaU1ERa2xrZs3cH5y+c5srVC1y9JpYu3b5+jUf37nL/9i1uXLnIuVMn2L1rG2vXrKavt4Om5lrqG6pobWtg48QImzaPsWP3ZprbaiksyaWkrIBCdT73Lfp4ppXGVd/zPDDroqS2lIuyZzw07eC+5Sru2o7S0FgtNnj3dnBZcntaRf5KwHXuWQ1y36KPJ/qlrB7sE6/hUxBeQP9gL8MjAzS31TMw1EdVfQVdvS20ttUxsXkt/YOdNLdVs2q4i7UbV9OxqhnBFRKy4pAo/AgK9yMiLkS89o5Ml0rm5ySzZrCbwwe2s3PnRnp7Wykqzqa+qZKKulJiE6NJyUsloyiL+IxEcisL8ZT5YmBngpW7HfmVRaweH+L01bPs/mwv0cmxBEfK6Bjo4ol+KcfOn2D1+BDphZkoMxKpbq1lYN0gq8eHUOWkiOdhi6gNMQeESbHR+s7jOzx49oAXf3hBW28bMUkx5JbkIjRCaFQowh6IiI8gJS8NebyClr42+sdWs3nPJE09LTR0NVLeWIGQBolZCaQVpDK6ZYRVY73IlSEiYJkSZwxjWlBy8QoxU13XVYOTn4MmSPhCU2v+g8beP9XM/zeoydPYkVaNzZrShTqgeS6qey81XsgSowXM15vPfL35fKo1F0FoRN9Sn0vBDzFxMOPjhZ/w848+QNtIn7jUFBIy0rGyd8LRzQtrO2c+/N0sZs9bSFCIHEV0HMGh4aRl5SKTh1Pf3IYqLRNXD1/8A0OwsXdjmY4h2nqm6K+wxM7BBy+fUEzMnPnVr2cjCDBrtg4zZi3R/KapKPoOxKDdKabYuH7x6080PVJT7+9hyvkXhNdiiZJwiQ9nLODXH83F3NodQXjBzz+YhY6BFYkpBUTEpE03Ybt4BCMNU6Ktb4mYAXmKjZ0XstB4BgY3kpScj5NLAK7uQegZWPHeTz9i/kID/AIUKBNzyC+sQVvXHH9JBH4BCkLlCdOOvyC8wMLKTcwUmNiyaXIvxeoaTMztkASHU15Vj5OrF6YWtmTlFpGcWohckURdQw9btx+mubWfvIJqxjfs0jDtvUYQjjPj40X8dsYCZs1exrReiJ45ngGhvM3gjPxoDGleO4AgHGeRtjku3lJUqXl09w1x5uwlXr56zcDAIP39q8nJLSQ5I4fS6kb8w2IxdfLG3DWAX8xcgiD8wDw9U3RM7Bgc38rGbftIzykiISULHWMb9M0dxblpCwZmjrj6hbB0uQX/+rMPef/XMwmSx+LuJyOzoBxPXxn/8m8/xcHVG9/AUPyCwvDwDZqez2ERCWTmleDmLUEqjyRaqcLexQNTKztcvfzIzCskLikFVXoW/wQRf+f475SoBUHQlC6J6cu32Yp7IjtSjJid+O8AyP/OUGsmp8B1z2MIgsD77/+EKwHXueZ1km9n2NHe1sSXS5L4eq6M1pZ6ejpbaGuuo6Qwi7VDfQz0trOyu4ndk+PcuXqaA9s3MLKqnVXtdaxqr2P3phEmxwZYP9hNdVEmg+31bFzdTXNZPiXpCVTmptJdV0aYtxNREg/CPOxwM9NmilosRepOdoQPDTmxdKlTaS1WUZsbS4rci6wYCc1l6eTEBZET7U9+jB950b4UxgWQE+lNpKcZclcjsiM8yAxzF7dyV1KkDqSFOJEX5UVelBfpoc7E+Vkic1mBIPTCi18yDTCCHQnzscbdSpuoIGd8HQ0RBDU5yeFYmyymOFvJFOuV3F5sZI7xtiM11Jf6gmS6q/NJCPMkNzGEPKWU9AhPUkOcyA13pTzOl7JoDwThBcUhjtTH+dKuCqYlwZ+6CHdq5C5wcT5VUjtWp8kYzgyjS+lHtcwedZA11eFO1CrcqJA7Ux7tQrXSk3qVL4Kgpi7Nn/pMCbVpEkqTfEkKsSXYTQ9xsR1iOno2C+7cvMDLl1+J1K3Pn7N//166Ols5eGA33R2NZKbFY2trjHAKomJkohOpDSss9MVotQRkMj+iFCFYmK7AaLkOWycnOHvmcyorSrl86SzffP0Ft2+c5+GtC2we60MR6EZuUiiFKeGUZESRFCVD4uWEt7sNmakxZKbHsmzJTJYs+j3C0FuVarUgiMBFChmxgWQrpQhCJenxoZQXJNNQkUdNaRZtdSWMrG5n/ZpeBrobGehuZufWca5fOsOurRs5vG8HQwO9TG5cx5aJdZw/c4Jnz+5z9851Hj68ybatE4yODrB+fC3Pnz8E/sJf//od337zgu+/f8kfvv2Kv/3te549fchf/vwdr199xfXLF7h17TKvXjzj6y+/4KtnT/jTH7/hb2++509/fMmq3jaUtDK2tp+aykJSVdHT5UxhgR4iw8slgeS4MBLjQshMi6RMnYK6NJkZPBIjmrOYdkA8HZZTUZAwPVeFd0TF6+KMMBLC3ZF5iwA1LsQd4UOoU6eza/Mwq3vrGRvpEY/5BopLM0hOjWHz1jH27J+kQJ1BVGwIucWpxCaEit9pKEbGLB1WTGtbWDutECOvvuDsZ4swCRbORkQmy6YbTwUpb3UnNFkh10ALzdrWqpmHT8WSJsT9JYzgEmSDV5gTwXE+hCcHIYn2xDPUEUm0J8FxPniGOBAQ6U5UaijhyVKECdBx0MVZ5oS73A0bf2scguyx87dFiAFLdzNcAh2xcDFDnhCKb5g3uRXZjG9bx/aD2zh/5RwHDx9g46YNtLQ1k1eQS219Db0re2hoqicpORFJUADRsVEMrx3i8tVLXLtxlXNQzoVcAAAgAElEQVQXznLpykVuX7/Cw7u3eHDnJpfPn+HwoX1s3rSe7q5W1KUFNDXX0t7RxPCalUxsGePgkd1smlzH+MYhikpziFZGEq2MJDkjiUJ1PpeC7nPTdS91HfWsGu2nsKqIe9bDfKFfzEXpY+7arOXI4X08NqzhyyVJbFi3hi0T69i7ZzuPDWt4pp3BY8MaVvV3i+U4WZCTm46wB3pWdtDe1UxHdws1jVW0dzWyZXKcq74X6ehuoL6pnLaeBioaSsgoSEYWKRGv+YIfA75TCMIrZnEPoR8qy/LYs3OCPTsnOHnyIPv3b6esvICs3BSGxvrJzEsnPl1JbGo8cmUE0Wnx+CgCuSj9gqI6NRXN1fQM9zG+bQOD64fJKMoiMUuFur6cxCwVF8Jecv3hTfafOIg0KgShEapba1HXl2PjZociToGLtwtGlkYs1V9K72Avb3jD6UunefbqGV98/QVD64bwl/nj5uuGn9QP32BfsouykcfIqWiqorSujJUj/aTkpREUISVHnYdnkBeCI3gFe9Lc20RlcwVrN61hdHINwVES5mh9Ms36Mw2yH4E0Rkpseixj20bwDfPWgAdR7Vd0tH4Q5/0cDfAQXiBmxg9otq8RgcRrjfDkOQQBdC2WoW22hAX6C5irM5e5OvMRhB1omeiwwsYIMycLPvz0d8xc8CnmDtZEJiYQEBZKTIKK+Uu0WLhEB10DY4zNrAkOUeAnkWFqaUNOQTFxicn4SWTII2IJkUfh5umHnaMHkuBwVhjbMH+RHrPnaLPCyA57R1/0DKz47YyFvHVyxe0vfzObX/5mNm8zDpOI5Vk7NEDhFO//8mOm9CQ++HCOpun6FWZWbgjCKX7x609YYeKgOeYtBOEVoYok/AIjMbNyI0aZRUFJPUEhcQjCU375m08QBJg1R4uk1AL6BsbZsHkvpRXNOLsHskzXjMVaxihVuVjbeyECl1PMWaCHo2sADi4BOLsHIQin0Na3JLewmiPHL9LZu5bMXDU79x5FW99MAwYPiOtVEbz/q4801/MpETGp2Dn5IvwEjcL2VPnUJfFaCxMsXGqo+U+OI7wDfoERpGdP+WGX+K/g4TWCAPP1bDT33jhmNl4IH4KHdzBFpdV4+0hobGrjxo1bdHR0YWZuTVxSKnHJmSzSN2O+vhkL9C2ZsUCfebrmuAXI8ZFFY+8hQRAe0dy1Cs8AGR/P1+Ynv5nJh7MXo8wopLKpm7r2VfhII1liYEpweBzWTh4o4lSUVDUQm5iGmbU9eoamePkH4eDqiZm1PWbWjrj7BGiA9St0V5iQmVdEoboSRUw8CSnpmNvYExmXQGJqBuwR+CeI+DvHj8uZfszSJL4+zvvvv/9/AY1/JKPw43HqH/7MZclt/uVfxMfvvPMv3PD4DMEWOCA6bd/OsOP1RxY0NdbQ1d5ES2MNhXnpbJ9cz6bxNQz0tjPY28quLaOsW93FqcO7OLJ7M50N5awf7Ka/vY7yvFSSo0OoKcigsTSXipwUBlpr2bJmJZuGetk1PkhPnZpYiTthnjZ4muogCMcpV4VTmigjJ9KX7AgfihNltJSoyIsPJk8ppa0yi1SFD4XKYMpUMspUMvKifUkMtCfW14pUmSNFcX6UKAOoSA5CnRhAYZQn6ng/6tNDqUwKJCvUibRgB0Ic9YjzsSJN5kKwrS45kd7E+toQL3EgTpPJkHta0lCQyHBbOa3qdNIi/AjztCLO1QqVtwPTUX5HExSe1hQmhDLQVExJSjhNRYnU5kSQH+tFWYIfjWlSahN9UUe4IAhqKhWetCUF0ZIggVPLKPS3RB1kS0O4C4MZofQk+NMV70NXvA9qf1MKPJdTLjGnPtKJvpwQunJCaM8Mojk9gKYMCQ0ZAagT3EkPt9Wcl9iYF+xjjiCcIz8jioaqXB7dvwb8J0+ePOH48eOsWtlLeVkRWemJopFbIDqAHp7WGmN4T4xCzoDl5joIM8DYWBdVQhTFBZkIPwF/P092bN/Mgf27gL/wpz++hP/8jv/8/iu+uHuB1FgZQe6WiMZFdICjQgNwcTBFGSOjrqaQC6Ff4eFmieHyhaIT268pa9KH1FgZgnCNLGUYuUkKUZyusoCB7ka6mqsZGeji8P5t7Nq2nvamGq74X6WjtY5TJ45w7Mh+Xjx7xM1rF3n+9CEP7t/iwvlT/OHbr/j2mxfcv3eThw9uc+3qBa5fu8h3r1/y5z+95ptXz/ny2SO+/+M3PP/yMV9/9ZTbt67C3/4M//kXXr14xounj3l07zaXz5/h/u0b/PDdK3747hXffP0FG8eHSUuOQxbkg5+3E4qwANYMdpOVFk9WcjRyiQfJcWHUV+RTlKciWhFAkMQJby8LbKy1xUbCWsSSoinxtgjRmE39jxESkTazICWI7IQAREN0D2Wou+jIL4DibCWbN6wWU+Y/FwXefHycWDXQztnzR9m8dYyK6kJKy3Opb1ZT36wmOiGUxPRICsszKK3OISU7lkhlEKFRvviFuJGQFYNcKSWnLI09x7ZRWJ1NQnYkgiVYu0+VfLzBLdAK10ALnPxNxWzFBNj5GOEUYI5LkA0uQTY4B1rjJrXDP9IduSqQ6IxQvOXORKRKSSmOQzgFtt4mBES6E5ESjHAELLzN0XPSxyPcHZ8obxyC7HGWOSH0g761DnY+1njKXDG2N6SypYzS+iK6Blo5eGIfl29d4vSFU7R1tNLQVE95ZRmh8hCKSgrZMLGeto5WXNycKSjKZ2jNIGtGhlm3foxjJ45y9/4dHj5+wM2rl7h78xrXL1/g+JGDbNu6iXVja+jr7aC+oYqR0UEGh3oZHlnFmtF+1m0Ypq2zgc6eRnILUlEmxxERG44qPRF1TSkXpV+gykmmqqVazEr4XSa/ooDni2J5ZNzENe/T3HLaTkV5MVf9LoslS2EvueW8kwdmYvT+sWENHZ3NdHW30tJaT2JSLBdCnvPYsIbUjCTkETIK1fmsHl7J1m0b2LlzIxelj2lorqCmqYyE1GiSMuPILk4jKlGuuYavEYRbVFQX0tndwK5dE2zcOMzpzw9y7/YlPj+2jwdmXRw5socLF09y9MQB2nubSc9JJSlbBAWl9eUU1anJqS7i5acBpBRmkFaYSe+aleSW5eMt9cXe01EEoo2Ija69EJMSR1F1CfHpCdNihqGxcnZ/tpeYpBjaetvIK83D2cuZmw9ucv7aea7cvsIb3rBx20YilZEoU5UEhgWSkZ9BRX0FxZXFNHY0smn3FmTRofiFBpCSl4a2sS5+oaJ+xQLdhTj7OqFICMdb6sUHvBCzEBFgaGOgKT1+KmZnJGDhYkVqYSrJ+cmEJ4aLNMoLNPespqx0mkJZKWb0Fi6fy9uSn85pOzJXbwaztT9int5MBGEPBtba6FlqsUB/HnO052hAxBBGdiZclD3D2s0ObRM9dIwNmKe1CPcAX+LTUrF2cCZelYqBoRn//pNf4OLuQ2h4NLoGxugaGBMRraSsqhZFVDypGbn4+Afj4x9MgioTeydPQsPjkUck4OYRjP5ya7R0zFimbcr8hcuZM09PU8Z0fBoczJi1RAMk3gIIQZjQvL9jugdCEA7wu5mL0V1uzc8/mMViLRM+mavD//ndfGbMWjLdWB0Snkh0fCZRcRnYO/uzwsSB6PhMTCxcxEi/L0THZ1BW1Yo8UkXPqjEuXXtI98pR3ooevsHTN5RP5+siCLeY+eky4hKzyc6vxN7Zn46etTS3r8bS1hMzK1exIVh4gyDcwtLWjV9/NJuFS5cjCMeZOWcRgrCD389egIWtM4NrN+PlF6bRypgCVKcQhDfoLreaPoflxnbMXajPz371MStM7NExsMTKzlMzH4Y0n51EDPbd4jeztRFBxQSzFi3H1TuE5WYOWNu5o6VrhLGxNWnpOezavZ9V/UM4uniSnJGHJDQaHWMbzB29EcGJGKzxCo4U9UaWLmfpcgtCoxKx9/AX5+bPYeZCXVz9QwmOSKCisQtleh7K9DysHN0xt3Mhp7iCkqoGopUqZOFRWNk7o2doSk5hKSGKaCztnOhbvQZBeMXHn84nM6+I5o4ePP0kWNo5EhGrxC9IRm5RKUlpmUTEKvkniPhfGu+99x7vvffe/9VUrf4H+iGmQMf4P/C94me+0C/m3XfF7/3pT9/jCKY81cnlqwWK6d6Il58GUF9XSW9XK+riPEqLstkyMcpwfzfJyigm1w+ztr+TgswkTh7Zw64t6yjMUrFr0xj1ZQVkKqPIVEaxfnUv/W0NrOlq4czB3WwbHWTn+BATq7toVucS4maDp6UeCYHuJId4kBbiSWthIkXxQZSpQsmO8iMnNoD0CF8SQ9wpTAmnIjOaYlUIJSopedG+lKlk5ER6kx3hRU16GIkSGyoSJVQkSqhNlVGtCqQkxouKBH+qkiQUKtwQBDUpfjbEu5uSG+JKYbg36UFOFEf5kRroiMrfjkRfO/IVvhRHSxAENZEu5kS7WSK1NiDCdgVSCx1iXM2RWuuREuxGcogH5emR9DcUUpMTQ7FKSmVGGC35UdQkB1Ec6UZBmD1lka5URnrAuUWoQ11J8zSmUelPcbAtFXJn2hMC6EkOpCnCjcF0Ge0x7tRILakKMqfUW5/uBE/GK+IYKFTQky2jr0BOdZIXrblSCqIdKUvxRSW3pTInjI6aVGpKEynNiUUVG0haYhib1q/myOH9XLl8kc9PHMPTw4XcrGTCpD7igjZLYwTfRazr/RC09ediaW+IIPTiLXEmI0OJh6sN/j7OeLrZs2jRbPJyM/j6q6f89c338Nc/8u3LJ/Cnl5w4OElTRS5ST2tCvKxIkPsQ4G5HoLczy3UXUl2ej7okg4gICR4eNri7W+PpaSs6zFng6WyKKUcQXEVQES8PoCQ3ldHhXh7fv8b42gHWj6zmswO7mFg3TGdbI7lZqagSYsjLSuey5DY7tm9hfN1aNm4YY2LTOKNjw5w5+zn3H9zmT3/+jmvXL/HV18+4dfsaL18958VXT4E33L13k7PnTvKH1y85d/4U27Zv5o/ffcOf//gH7t26zuP7d3jy4C5HDuzlxGeHeHjvJl99+ZjrV85y9dJpBvu7SFJGUpCbwqreFno6G2isLaWruZL2OrW4bShDXZRGeUkGq/rq2bxpFX3dVaQlhxDgbSHe47YgeILEdTnRwTaae/kagjBCerQbU6wuKXI3pvt6PtREPS01QPAICDtAoQhgpyBQXJLDyOgAhUVZSII8yMlLZnR8gNv3L3LuynE2TK7hyKm97D++nbr2MiqbihgY62Lz7jEOntrD1kObOHxuPze+uEzPSDuZahX+Cg/sfc0Q3gWXQEs8ZLb4hjtyIewl4Sp/hKdg6a5PUIwXVu7GuAba4RPmSkh8ADHpcsKTgskuTyExL5K4LDkXZc/wDHVEkRJMQJQHwXE+COOwwGQ+8sxw/GP98Ah3R4gBF6kzQhroWmrhE+qFsd0K5PFhJGUqyS3N4tDxfVy+eZ7N2yfo6GpFlZJAUUk+XT3tVFSpWTMyiLq8mCBpADl5mZSWFTE2vpaTp49z+uznXLpynhu3rnL2/CmuXb3Iyc+PcvrUcbZOTjCydjU93W0IRyA3L4NSdR6l5fm0dzXS0FyBMiWKjDwVLV11NHXUUFxeSG5RNoXlBeSr84hMiiIlL1UEDF4np5WjHxnW8US/lBsen3FZcpOmxho2bhjlQshzerta2bF98zSguGc9zNi6YXp623lo0sIV/6ts3rqB9ROjPDas4ULoV1zzOsnOPVs5c/YYW7euZ+1IP091ctm5fyvD6wbIU2ejri2mpLqQnsFOuvvbyUPN2rEBDh7axe3bl7l27Rx7dk5w/cppzp46zL17V3j06BY3bl7k5acB3Hpwjau3LjM2uY5bzjup7Whg9cY1VLbVEpuRgEIVTbimWVrLSGdaiG16vZkB9p6O6JkZ0Ld2FW4BHuKa5ClG/S/evjzd95Cel86dx3d49f0rvvnhGw4cO8Dhzw8zuXuS5q5mqpuqyS3JJTw2nKSMJPykfuSW5BIYFsjcJXPFfoY5YGBqoFGytkHHUBszO2McPGzRM9FGER+Gq68oViooNRm3D0SAn5CZiDw+HCWtqHKSSMlLZq7WHE1Jy3Fxv1mwxGgBs7U+RoxQ32JK40F09ob4MZAQhKG36vLCEILQj47pMhbqz2Oe9lwW6i1i8fJlmDpYYe3mQEVzLcp0FdpG+izS08bM3gYzGxvsXdxxdPHE00eClq4ROvomzFuozZz5y/D0kaBKzaKotJr0rELCI5UYmdrgJwnF2s6V4JBozK2ciVWmI49IwMM7mKXaRvx2xgLeskpNMFXa+4tff8IHH87RZB4OMKW0PH/xChYsMcTEwoUZs5bw+0+WorfCBi09Cz6dr8fsebos1jLB0NSRhUuNppup7Zz8iIrLwNM3jFBFEnZOfoQqkohRZvHbjxdhYedFem4FpVVtHDh6gS07P0MenYpfcDTmtp78x89nYGDigKd/OIJwDb/gaIbXbScmMQfBFlaYOREZn6l5f0qL4hKCsIOf/Or3CMI57N38MLRwwMM/BBtnbz6eu5SU7EKOnr7IvSff0tA2gJ1LADZOfti5BPDpQgMEYZKZc3VYqGVCcmYpU2KAJlZuZORVIo9OZZG2qQZg7uAnH8xEEMQ1WtfUUXO9JxCE1zh6hxCfnE9L9xB+EjnCu2BqasvefYf5+uVrtmzbjYW1A4qYRPxlkeiZ2k0TH4TEpFHe2CveUxp67t7hDdR39LNQ1wRB+IEFuiaYO3rx2zlLMbZxJSIhg7jUHLyDw5m/TJ8FWgZYOrhh6eBGfUsHkXGJzFm4lOyCEtq6+wiPjiMsMgYjcysE4Qd+O3M20cok8orVKGKUeAcEY2XvjKGZFW3dK8kvKae9ZxX/BBH/W8MW3nvvPf7jP/6Df/u3f/vRAvKPZiT+pxkMcbz//k+m+cSf6uTyxKBsGlA8NGmhqb6K6ooSSouyaW+ppUpdQLIyilWdjdSVF9BcU8qGtatY1dlIY1Ux/R2NNFUWkxar4PCOzTy4ep4jO7dweNsEE4N91BRk0ddYSV99BSPdTVRmJqDwsSch0J2sSH/yoiTUZERSnR5BfXYM+XGB5MQGkBHpR7Lci3xVGHlKKd1VmeTHB5AkdaE6PZzSxGDSw9yoy4igJj2MgkgPkvwtyZU7U60KpFzpR1WShMY0KZVKf3KCHSgMcycr0IHyaD/UEX7ky9ypUkqZ6ocoi5EQ42iC1FQLpasF4dYGeOvOFbcG84lwMEJmpUeUqwWCUElWpD/1+QlsHWqmLC2c0uRgWotiqEoOpCE1mEvBD+Hu78kNNKdIak9LYjCCUEuCowEpHiZk+VkQZjoPdZgjTfG+1Ea40BLtTl2oHbUyK9oi7OmJcWI0R8qGsliGiiMZLomiMsqZArkN6nhXKpO9qc+VUajyoVEdR1luOEVZClrrcokK9cDT2ZQNY6vYt3sbN65cZM+OrSTGR+FkZ0p6chRxERIi5N6I0STRWIpNzk8JjwogPTeBnAIVSUkKDHQX4u5iTV62Cl9fV5YunYsghdHRAb779jnwPRdOHiRNGUpXQyn5yQpsV8zH39kUQahEb8kcFKH+7N6xkZ6eBjIz44mMDMTOzghhEoRToKs9B52ln+DubEFUmC/5afG016k5ffQAJ47sY9/OrTRUl1Ocl0VHcz2VZUW0NNawbmSQns4W7ty+zuVL5xgbHWb9+AhfPn/Cw0d32b1nO2fPneTO3Rs8ffaIx0/u88OfXvPdH7/hT3/+ju9/+ANPnz1i1+5tlKoL2bZ9M3v27uDgob28eP4FXz55yKsXzzh57AhfPnnIw7u3uHTuNF8/f8L3r1/y4tkDTp04RIU6n9ysZNqaqygtysSTCcpLsmmtK6WqKJPSvBRy0+JIiJWRmxnPyt46tm9dw+aNK1ndV63RvmjUGBc1KQpXYoOtROOwRMwq5CX6UpgkIS3CjUSZE8nhHgjCEGF+NkQFuaKM9CNNGcqFsJe0NJQysqabnp4mampKyc1Lo6Gxks+O7eH19y/45vUzDh7bzfC6PgrKM2noqKRvTRv9o50cOr2HszdOsO/EDs7eOsnY9jW0rW6ie207sRkRmgzJAYQZEBDpjrvUDj+FK5llSpLyI/BTOOESaEFUWjBO/tYoVCFUtpSQXZ5GUl4cORWpJOXFkVwQhyo/luBYb6TxvvhHuqNICSY+R4Gpiz4GDjpIk4KRpYZgG2AjOpetsMJxOdaeFpg4rsAvzBt7dyviUqIprSqkf00vN25f4vylk6xa3UNhSa74f7Q1UlNXSVtHM20dzSQlK8nISqVvVTd9q7qZ3LaJA4f2snHTOBOb13Pm3EkePLrLo4d3OXf2JEc/O8jJz4+yccMoJaX5FJfk0dZez8qBTsqriigtz6WqtpgCdRalVfm0dtfTubKZnKIM7tqOoq4pJSUvlWteJ+kY6OQLfbHR+rLkNrcdtxASKeOy5DYTW8a55byTMnUhLc11XPM5S3tLPfesBvlCv5i7Nmu57biFd/mBC2EvqW+o4vGTezx78ZiTZ45x5NgBrgRcZ8OWca4EXGfT5jGGh/v4Qq+QLZPj9PV3sHHrOkY3DlNWV0J5fSm7D+9AUMK+gzs4eeoIt+9c4VLwQ7ZuXc+uXRPs3r2Jy5dPcvT4Xi5dPs2myXXsP7STQ8f3kZylIiFNyYWwl9y36KOwuoSo5Fg8grx5ZNyENCqEhMwkJOFBhMSEsVBvMb/6/a8RAEl4EKvHhzjw+SG6BnvEXptKcPJxoaWvjTtP77F2w1pOXjjJldtX2H90P1duXyE+JZ74lHiKKoqm1aojlZHIImREJUT9f+y9d1jUd773/dtNtlyb3bN7Tjaboom9oCgICEjvvXcYGAaGXoYywNAZemfovQqCIIqigooVW9SosddEE40mJqs5mz139jp7ruf1/PFD3fvcz3me69z3Pv/tH98L5jeVHzPf+bw/n3chIi4CVx9XkpRJuPq4IiyBNRvXIKwAZa6S8Jhw9LZsws3XFV3jDQRIfQmJDMRX4oXgCd7BbhhZ6iFchlhFDNEpMSL96QE4+Tij6WpkaMcgiZkJrNq0aoGSIjrl2Xlbsc5oNSKIuIDYlX9J3RE1bB9qvc1LMLFabzFam5cgOIKVqwnGtvqs0VvJKp2V6JpsQs/cCC+JP77SICQxMpx93DGxtUDP1JgV2lqs09Vlo4EBm43NMbeyR9/QHGNTO7R1jFm8ZC1r1+uRocpHXVqDp08wlTVNJCoy0dtsRnySEjfPIMJk8fgGhOPs5o9EGot/UAQrV+vx0VLtBQemewjCj/z+vZUIwiy/+/3SBRBxi9caCNA1sGLzFnuWrdrEkhU6bDF3RtfAihVr9Fm8VJsPl23AwFh0/HHxCMHLT4appStLVugQHZ9JS8cwdk5+uHuH4RMQSagsiXW6Zmw0sCI8Oo3D85fILqzhwxU6vAQvv/9gNa+Bzg5eA55ZBOEpv/ynDxDe+C2C8AhLe28c3IKwdvRFnArMIhiBIrOImORMYpIzaeocZHz3AU5/cpXzV25x6PgnZOVXoaVjyvK1BpjZeLBo2QYE4Ri/+t1ifIKiMLV2R9Tw/YA0KpXRyQO4+4YTEBrHv7y3EiePEMztvTCydOH1RGLBRfEN0Da0omtwgv2Hz7zK8Nm+fTcPH37NuU+uUVRSjX+IjKDQaLZYuaC3xRZB+AHhbfAPT+S1BucFwi/AIyACn5BoNhpZLbz/rvHR2k2Y2Llj7uCJ9mYLLBy98AqWsXGzOe8sXo6VozsJaSqU2YU4e/jg5u2PRBZF98BWisoqyS5QU9vYgndAMF7+QWQXqGnv6efwidOkq/LYNrELeVwSwhhI5bEcOHKSf4CIv9P6n+xeT7IguJ5dABT/3ccTuxX/HXDxq1/9kkU8Ak8B4RivbAH/8pvlfGVQxnerpDzRV/PdKimdbY001JbR0lhNTXkRxflZlBdnI7wFwwPtNNQUU1dewHBvK+WFWXi72FCWl8GhPRNcnD/M0b07aa8tpyxHyVhvO8emJ+jXVLG9u4na3FSi/MTk6DSpJwWxwdRnx1KRJqM6Q06W3AdlpBdZ0f5kxwWhVsrJjA5gtK2cvIQgkiSuVGdFU5oaTrrMjcr0cBqy5eTIxJTqZF8z6tIl1CgCqE8Lpj03krrUEIoivSiM8EYt96UhLYLq+BDUMm9qEiQUR/gwXJpBfbKUBGcTZJa6JLqYEm23GZmlLuneNiR52ZHs60CMpzXephsRhDlGmsuYHW2nMisKTWES+Ql+dJclw9XVcG4jmmQfCkIsaFH4oXAxoC01jB1VGQwWxDNWmc6JoTrSvM3I8DOnLsGbhgQvykJtKAsyp0piQavcnvGsQCZyJIxkh9Oc4E1bqj/Z/ltoyQikrySKjhI5RQovKlQh1BfH0lGXRUluNLnKCJpqctm3a5CnD2/C//UXThyeoaI4j609LeQq42lvLCMi2A3BFrxdTHB3NMLTzRRbaz2cnE2RynzIzk0mTRlDUZGS3OwkStQZxMWE4OfngiDcQ9CBgAAPStU5bB1o59SRvZw7sY9vHlzj1IEJMuOCxE1aKGXjmiV0tdXx5NFdZmd3kpubiiwyEGdXKyytDfHxceKG/01SkiNISZITEeaDOieNzqZq/vW7r7l8/gxdrU3c9P2U/bt3cnzuAAM9newYG+HQzF52jo++6hYfPzbH7Mw0Z87O8/irh/zHX/8HL55/w/M/fs33L57x/YtnPHxwl8ePPue7b59w/95NHj/6nLlD+8nKTKW0pIDysiI+vXyehw/uvtJDnDx2mAtnT3Hp/Fm++uJz/vqXH/jh+2+5d/sKu3eO0tFaz6HZ3YwOdxMfE0ZiXDg3fa+yrb+V1AQp7o6mCOuhKC+F7vYaGuvUpCnCqSpJ50r4czKSQxDegHBfU/IVfpRmiiA3R+FDWowLgqAhPcqF9EhXEiV2C3vBPYbXNBgAACAASURBVAThKepMOe01+Qx2VTPa38TocCvDAy309WiYmtrG3NweRkZ7OHBoihu3L3Lv82tcuHyCirpCbJ1NEZSQX55B60ADXSMt7Dw0StdoM0k50UzMbkOYAlmymOPhHGCHMLxA23AUqSehCb74yJzxi3Tlbb7FX+6C8AA8wxxIzo6lua+egyemGZveSuuAhsaeGvIrVaTlJxKVFo6TvzWSBH8Cor3wj/LkivQ7VhkswVvuTnVvFX6xfhg4GrDFbQvCDtAx18bZ3xGXACf8w/1w8LBFVaDk0JF93LxzlU8unmXH5CgDg91cD7xPVX0FPYNdZOSk09SuITVTQWCoP23dLUxMbWfbxDAj41vZNjHM7v27uHz9Io++/oJ7D+9w/twprl29yOEjs+yf2c34xAg7Jkc5eGiayppiGpqqKCzOQpmTTEGpiubOGgZHO+kbbqOpo5avDMp4oq9+te8W15bw7ZooErKSuBFwm8/sdyGJDuVz2+08sB55lU6dk5uBuiiXqckxkc7kNMMD6xHuuM+L9DcNNLfUcz3wLnfuXud64F3GJobp7BGdmlT5mXR0t3D06AyHDk0zP3+Izq4mlFnJ1LdU0z3YLnbabeHE2SMIT6G+sZKW1jomJrZy7PB+DhzYzcBQO8fnZ7lx6xMqa4poaKri0PEZnn3/hP1zeyivKyNVlcJtzzNUt9RyJfw58uRoHloOUtfeQGl9ObsPTZNTmkdxbSmu/u5IosNo7W9n14Hd7D40TWVTNc6+rmJCdSlUNFbxp//4M0fOHkP4Ae5+cZeL1y+ye3Y36ko1EXERPHr2iIdPH5JbnIuBqQFxKXFk5meSkZdBaU0pDW0NxCpiRYqgLwSFBZKcnkT/cB/J6UmsWreChJQ4QiOD8PR3RR4fTkCoD1YOJji6W4uWx/qgt2WTCJpbRHphQWUhWyeHGd09RlVzNebO5iIFyxWEN8DQbjOC8IAP1y/mZQjq66LxpbOeBkGoZK3BYgRhCiPbDXiEOOAe5Ii5kzE6Jtpo6a9FS38di1YvxczRFu/QINbq67BywzpM7ayxcLRjg6E+2np6rNbWRlvHAC3tTWw2tsTC2gUzCxeWrdBh+Spt5DHJNDR1kqjIJLegjITkDJzdfElOVRETn461nTuePhIK1NW4ewUTFZtKRFQy732weiHz4RbvvL+Kd95fhSB8u3BMpCwJwgPeQhQXG5s5IQj3WLwAPtasN2LJCh0E4dtXgXTLV+shAgARWNk6+rJW25ig0DiCQuNYulKXgJAY9AxtWKW1mdXaJoRHK7F29GedrgVv/fMSxGnCBZas0ud1R38MccJwjHcWaSGJSFm4/iwb9K15DXhmSUwrwF8Si5uPFC1dE/RN7Mgvrae1ZxvRSRmU1jSz99A8VZoOxnbOocgoQdfQDkE4hoNbCIJwayHpeXbhue+Jmoa3wNFdwgdLN2Jk7kpSuhpB+Osrl0wdIzs+WmuAILwQAbNSnMwlZBTSv21KBBC2UFqhobt7hAMH5mntGGT1On08fUOxc/JGS9eEdZtMF1z0buEriUHHyGYhM0nUQy7XNmbZeiNxf14CgnCPzZbOCL8FHSMbfEOjEd6FzRaO/O7dZfiHRlFYXo+6UoOLRyBLVq4jT13B5J799G3dxidXrrNzej9bxyaorGukoKSCtKxcFEoVe2YOk11QyuETZ+no3UqoLB6hBdy8gvkHiPg/XTq8+v2nP/0pb7755gKl6YUIJK69FFX9/w1iFjQbZ+ERi5jCk+fL/Hi0pZFvtFP44V0zvjIoE7nntRU01JbR191CT3sjTXUV1FQUMNTXSn21msrSXLqaa5gY7mG4t5W4iGBmdo4y0K5hsE3D8f1TnD60j+P7pzh39AAHd21ntKORmnwlijBfkkI9UcmDUEjcSA/1oE4VQ01mFHWqGFRRvmTIvclLCEGdKqMkM5qUSB+aitMRhMsowtwpSYugWBFOYWIIVcpIipOCKVrID1AG2aLJlFKfJqE5S0pXQTSvQ+ZKiXIx5eUEKNHDgsIIb2qSwxCEUmIcjFB4WJIV4EiwsRYSk/Wke9uQ4GxCapAbcT72qKICSJa401qSxfz0MPzwmMfXT9GkVhBsp0OjKoJ8mRMdKik9WRLaU3wYyY+kIy2E5hQJNbG+ZAfZUhbtzf6uMupSJcjsNlIoc6JB4U9hiBWlEmuqw6xojLBlZ76U4YwAtmaEMl4Uy5G2fLpVEqoTPCiItCc/1oXiVPFvz07yobVaiaYyg8Guar7/+h7wA98+vsuj+9f57OYlbl4+zczOEdLipcSEeiELdMLXxZQwP3tC/e2Jknrg6WZKSJArQcGuxMZKEJZAk6aEyvJsKstz8PNxwNHRfOE8/hUPDwfCQ31JTgzn4xOzXLtwnOoiJTEhIo1MWAFutibYWxuTn5PK3IEphoY6iJAHYedgipePIxVVBSQmRxIQ4IZGU85N309JT4mhuaGccnUu925e5eG923x64WO+efwF929dZ2pijI5mDdO7dnDnxlXqqytoa21k185xjhw+wA9/es6f/+17Ln96nuvXLvHsm8d8/+IZ//bnF/zxu6d88fAeN65fZv7EYUqK85naNU5zUx2Nmhoa6quoqS7j66dfcvbMCWamp9gxNsKXn99jbHiQidFh/vT8W3788wtuXb/MnZuXOX/2OGdOHuabJw84PX8QdUEGRflKsrMSyFREidQIDaLgWQ7ruUZmWjSR4V6kxEsWRtOlC3SPH1HKnclP8qFUGUx1noy0aNcFu8hvEYHDtwjfivcpzpDTVJ7JSE8deya62T3Ry8hQM63N5VRU5jAw0ML+2UnGxvsZ2NpB32AbtU2lYpGkAzYupghjkJafSFphAtLEQGKzIhAswSXYjjhVpKifMV3QaCx8IQrvihMkIRyCY3wIZAx/uRtXwp/jF+GOr8yNnIoMyutFyoymo47+0S4GxrqpailHkZNITFqE+DokEBTrh2uIPbY+5lwJf85mOx2quipQt6gRJKBjo8MV6XdYupuxxdGQQLk/HsGu+Eq8SEyLZWLnCI8e3+eLL++ze2qCtlYN28eHyS/KpqVLQ546hzB5MAkpcdg4WeDu40p7bzMHj87S0qWhRlPF7plJrt+5yv0vb3Pr/g2u3r7EieNzDG/to6W1gW2jg2wd7mNs+1ZmDu6mq7eF5rYaSivyyFVnUNdcQUefhoLSTIRaeGTcwGPDKgrLC7jvsJvPbbdz0/cq9x33IUuK5Lbnx3xmN8l3ayL5zG6SJ3qFfGa/i7uuh6muKeNa8EPuuB3nS9N2vl0TxR2349zwv8mB2WmEHTB7YJq7roe56XuVL01baWypQyYP5ZbXea4H3qW143WadW9vK1XVxQyP9DI+OYymrZahsT72zO5EKIXisjxKKwqYnBxhdnaKfXsmGB8fYv+BnTz7XhR8nzp/lFx1Fu29zUzt38H8x0e5eP0TapqqGRgdQJBDYWkBJdUllNeVs21yG4VVaoxtTBCMYJXOGoxtTLgS/hwnHxfCYsMZGB/CxM7sdYhhKew+NM3zv3xP59ZuyuvKmT83T0t3C8kZyaRlp3HpxiU6+juYPzdPjjqH8JhwlLlKUlWplNaUUttcy3qusYJ7rNddh3AS2rpb6dvaS2dfBy2dzUjloXT0tlHVUIaBiS7WjuZiZkrgwpoDa0dzvAI92WK1RSzIWqCyqQp1TTEVjZXklecjdMCiNYsWaE0/LnxGXzrn3UJs+r0MRO3hZR7Rar0PEHUo13AJsEKWFIR3qKtYWC6YFqwzWM+Ha1eywciQwAgZq3S1Wa2jjZm9DXbuLngG+WNkbs76TZvYuMmQRR+tYuMmE0zNnfHwCmOLqSPLV23E2s4VeUwyWTlqfPxDsbJ1ITouBTfPAAKCI7GydWOLmT15hZVk55URHBqNh3cI5lbOCKbwm3/+kH9+ZxnvvL9qYTLxAEG4xdvvrmAWR9brmPL791ZiZOrIFnPnV7qJP3ywmiUrdDAydcTOyY8PPlrHhk3mrNcxRezcf8uKNfqkZ5UQFBpHvroOWVQqhiYOaG3Ywr/8YTkb9K2xdQ7EOzAar4AoBOECQdIkohKyFx7jpc3sHO99pI0IKoZxdJegZ+yAIICWjjmCcAsrBz9snPxYrW2Mm4+U6EQVqsIqSqpbmDlyltGdswSFx6Ktb4og3EOekM77Szbg7BmGIqOE6MQczGy8+MVvFmHnEoTgCsvXGpKaVYZPUAyZedUsX2uIrqEdm4zs0dlsywZ9a7T1rHgdjvsDa/UsFl73C+TJKhy8Qhgc24M0OoWiklpOnLpIRkYhcYkZFKirEdaAh48Eb38pfpJoTKxdEXRAnpDB8I4ZvILkRCao+MNSbZx8pHhLYkUQsaD7EN4A90A5QZFJ/Pyf3uej1Zswt/ditY4xjh5BKDKL8AmWY2brypIV2vz+vWUUFNdw7tJ1Ll+/zdzxk/QPj9LY1okqX40gwAY9QwThrxiZ2bDF3AHBEvyCInBw8UdrgzG6Bpb8A0T83dcj8efb4maD6j9f/+1/8/H+K6H1A0RU/p+Pv8xLEMWuj4wb+G5NJN+tkvK57XYGejtoqK2gq13DyFA3Y1t7GR3qYWxrL/umxjl59ACf3b7KraufcMvnEtM7trFzdJADUxNcPXeKW5fOcWH+CFfOzDM7uZ2exjqO75+io6qYzFgpiSFelGfG0VyoJEvuR1KAE0UJwXSUpNFRkkaxIowiRSil6ZEUp0VQkCojNsSF/JRwwtwtEARQp8ooz4iiIlNOjSqG2iw51UopOXI3yhL90ajCqUuX0J4fTWd+FAVysZj1tdJB6mpGRrgHZSlSiuKCyI7wpiotgrIECTnhXtSmRNCQHoUywIHMICdKYwLICHQkxMmM2EAX6gtSeXzzHOcP72F+3xifHJvixsezNBYlY7DkV6jjvKhJ8qE1NYDWJB86kzxpinahIc4bdZgjhVJn0nzMSfA0oSk7ksPD9SiCrEn0NaUswZtCmQPVsW40xLrQEuvCrqIItmWF0Jciplv3ZUhpUfiR4mlIkrchsT6bKc8IIjXSkYrcSAR9KMiMZHRAw8PbF/jjV3f58flX3L16lstnD7NjuJ3c1ChUinAEQUOSzIsQDwtkfnbIAh1IiQkkWuqBIi6UAB8H/Hwc8HS3RhBekJIspaYqDxsrfTZtWoWNjSGCcBld3dWEBnsRLQ8kQR6MNMCVpMgAynMSCfOyQlgBvW21aGpLSEmSMzLUSX5+Bt4+LtjYmiIAGSoFg8Pd9Pa1cfTYLENDXXS1a5jdt5OjB/fDv//Ii6df8eDWDb754gH//qfvOX38CKND/XQ0axgd7idLqUAA/H3cCWeAC+dPM71nkqLCHFoaa7l761Me3L/BH5894rO71/j+j084fmSG7EwFvuwgLzuNjLQEhvo7mBgb5OTxg5w/e5z2lgYKcrJoqq/hszs3qSxVMzE6zIWzpzh35gS7dowyd2AP01Pb2bNrjOtXznPx/AkGelvQ1JVSmJ+KLXNIg9zITIsW6RHyIAQ5ZKZFU5iXRHlR2qvPZXSIHUlSO3GveAsEYS/CPZEfLixB7PgpIT85hBKljEKFlIJUGYJwT9xXLMWivjAvgebGYkbHumhrq2bv/u2cODlDW1ctqRkxIi2odAEMJL7kZD8V71/LggPHX8XCKAW2OG1CEBb47IJ4vUeYE8FxvggDEJ8djdAD14IfYu1ljnOQPfZ+1oQnSVBkJSKLlhKbFE1Dey2D2/uoaa4kNTeFqJQIsTibBddgJ6w8zbgeeBczV2NCEoPYuneQwIRAcU/zhY3WGzFzMcU50IlrIV9i62EFTwX2HdrNF48/49r1SxyYnWZsZIDhwR6GBntoaq2le7CVyDgp6dlJRMSG4ehuTZoqmZauenq3djI5PcrIxCCN7TV0D7Yze2QPh+cPMDk9ysFD++jt62Dnru1M7NhGe4eGbaP9TE2Ps3dmJ9t3baW+pZLaplK2bu+mubtWLAL1QSIP4OmmfOpaarnlc4l7Loe4HvQ51wPv8mx90ivgcN9hN1fCn/PYqIbHRjXs2beTxqZahkf6xeOGVYxvH+a25xmuB97nzOnj4nVhz7gW/JDpvTu55zTDXdfDRESFkV+Uzdc6mQyPDrBtZIDerlbKy4qob6ji+Ik5hGHIyEknNVNBU7uGnsEuOntamTs6y9MnX/DN14/44vM7XL16niMnZ/n8yR0m943xyKiOyIRwlHmpRCVFcMfjFDfuXmNgpI+ewW5ueX9Ce2cLBUW51GtqaO5oIiMvA10TPew8HEjPzyA1Nx1LZ2uEFTCLI4rsVAR9MLAwxNrVlprWOu599RmariYU2amk56STnJFMW28beSV5mNuZ4+zljIO7A12DXZw8fxJVoYrsomxqm2uJS4mjtrmWivoKbJxt2GxigNADVfWVlFQWo1AmU9dUS21jNa1dzdS3VOPi5UBgmC+6htqYWBkQJg8kMy+FwrJcSirVuPu44eDugIW9BQlpCUTGR5KsUuAV4s2S9ctYobOCVfqr+f3ydxAnDS8dmTQLawyxaGxBECpZufEPvE6svoaZvS7CLOzFFeEp1KKEIgErF2uWb9Bi0aqV2Ht6sGjVSpZqrWaDoT7L169Gx3gzJlZW6G/ZgrGpFUuWa7FaSw+dTea4eUiwc/DlwyXrsbRxxcjE9lWispOrH0GSKGITlLi4+7FB14hFH63Cxz+UAnUlji7emFs5YuvgyYfLtMX9RbjM4qXaC7kPZxEL4qfidGIRvP+hFmvWG2Hr6MvqdYasXGvAkhU6LF+th4tHCHFJ2azS2sxGPYuFiYXYELGy88LW0RdJeCLO7sFERKehyqvkw2UbEAT4YOlGUlRlzJ38lEpNLy8tUUtrO9EzceR1NtSOhXM8zM9+88HCfgWCMMbydUa8pjot5ErMgotPGFFJKpR5FZTVt+MvjV1o1lzgjV+/je4WK7ZYexCXWkBaTgU6RnYIwl7eXrQWd/9ITGw8EYQHSOSpqKvasHEJxN0/krrWoYXnfoGje9hCTQbvLd3AWj0zlmsbIgiPeH+1Dt6SKDyDI3HxlvDz37xLeEQy6pIGvLxC6e7dTk5eJWZWriQocgiLSCIuSYUg/MAHy9YTGa8kNFJBkCyR5MwSPliuwwcrddHStxSbPL8Qz8Gy9UY0dm0nS13HMi1DIuKz8AmJxdEzBEt7b5avNWDZGn1sXfzYYu7EkhUbWatthJmVMzWaFuKS08gpLEGVr8bRzYe1G/QJj0rA2T2A9TrGmFg4i3/vAvVWW9eM8uo2/gEi/l4r/GUH8REvlfRvvfUWv/rVr/7G4vV/R+/wX93n3oIjgHj5F7/4Gb/85c95882XQu4WXvpUNzXW8f1HbvxxRQjff+TGM604Roa6aW+po6O5jjlsaawtZ2Sgi2dfPeDhvRvMTk8ysW2Adk01O0b6ufPpBa6dP838wX2M9nWyb3wbx/btZqC1kc76SqpzleQroilIiqRSlUB5WgyZkb5kSL0oiAukPjuW+uxY0YVJGUFlVgyFCim5yWEkhLlTlhWP2NF5QKkyioqsWIoUUopTZXSUKalTRVGviqRRJac+Q0ptWgiaTCm1KYFkhzvzkmP+cm3vrKKjKhNlpBd1OXFkR/sxWJtLnSqGRD87siM8UYW5EeFoSIybKTHBXpRmJTPa28wXty5y5ewRju0f55vPLvMfLz5nsqcaV8NllMR505weTJXcmZoIe3qSvGiKcqQjPYj65ADqFcFkBNngbbwcQSjlxd3TnNnXT2qoHcWJvlQm+9GY5k+TwgdO68GUPf1pfuwoiKE11ofqcGcGciLpy4tkvEFJY56Mvrp0KnPC0ZQnoSlLRVgiOvScPjLNl3c+5cs7nzI90ceube3kpcvJjA+mMD0SRYQXcRIX1MpIogIdSZJ5kREXQrI8kOToELxdrLAw2YQg/IiXh/WrzUgQNEgkntjbb8Hb25EtW3RwcbQgOyuBXGU8CZGBCK4QH+aJg/F6ooNdkfi5ECULJMDXhfr6UuztzTEz38wb/BUPbyfiEiP5/IvbPHn6gK+efM7ly2e5cuUcN65e5Ps/fs13j7/k64efw1/+B3/+7hl/evY1l86c4tSxwxzct4eK4gLyczLIVaVzx+04E+MjHJidJluVzh33eY4fmeHW9YscObSX598+5v6dq1z79By9Xc0kxkUQFy0lRh76isZXXKhidt9O8nPSqa0qRl2Qzcz0FEcPzVJZqubjUycY6OlkZu8uZvdNMT46QJoilv3TO/jmyQOGBzuoq1bT3lKDcAyEW5CflUBdVT69nXUM9jYxPNBKT0ctVWXZYq6C8AOCUEpMiB3pUS5kx7uRE+OEMvKlK1iHaBPbIpAW6UleUvDCftJBqtyXcF9bXvKtA3xtmMOW7Jx42tor2D87Tv/WVhpbK0jNiiNXnQ4agTECEWKhg9hXmSDCIl5nPNgiCt51xGNuEjuENeAT4YZwQfwZrgjmSvhzqjvLKajLwVvmTmJuLGXNxaK19DUICPMnLSuVsupSugc66R3uoba5hvyKAqJTonDwccDc2RQLN3PsfKy5Ev4cxwBbcmpU1PZW4xDsIFJF9GGzgwEWbuaEJkiISZPjH+ZF/0g3129d4tbtq8zO7KG/p53OtkaGB3vo7W2lqbWaak0xkXGhdPRpyCvORJERQ3NnHaXVeWTlp9I33MbbfCuCtVIorsxhYFsX/SPtVFaV0KCpZv/MbgaHemhsqmb7+BAd3U1U1hRTVlNItaaU8toCkpXR4msVeAXU7rjP85ndJF+aNHPL+xNuBNxmx+xOvlsl5bFRDV+Yd/PQcpDP7CZ5tKWRz21GmZzaTm1dhUhtCvqcW96fcMd9nq83pInZP7PQ2dXCfYfddHW3csvnEmWVapJT40lVijSpK+HP6e5rJyszFWVqIo+M6niXp1RWlTA2Mcz2naOM7hhBnwvcun+De5/f4qsnD/n66Zd8dv8WFz4+Sf9AB42d9UzN7aSlv5GsYiXZJSrUVQWoijJo6mogKy+D/OJc8gqyqdfUkJuv4kbAbbJzMigpKyI+NZ6GzkZ2H5rGTxqAlv56HL2dsXa1xd7TESsXG5x8XBBsISJRzuTMLuraG/AK8WHb1BhX71zl9oPbqCvVpOekcz3wPmFRYUTERZBVkIUiU0F4TDhuvm7kFudS21xLfmk+ZrZmIpjTQEVtObWNNajys5BFh+Pl74k8LgKJLJj8kmwSUmOoa65CVaBEXZFLc2cdg6Pd9I9009jWQHlNGZ0DnTS0NdA73EtLdwuarkYik+S4B3viHuyJpbsVi7QWs0xnKR+sfZ8luksRC9cWxOL1ZUBo6d8cb1nYVxeO/wJsXc0Wjj1A+AWYO9iia2KKi58vBhbmOHi6ERodiYWjDQbmxti5OGHj5ISjqwebjS1ZraXH8pWb2KRvg66eJR8uWY+5lTOuHoHYOnji4h6At18YNvYeVNW24urhj52jB7/9l/f5l3cWk6EqxNMnmNVauhgYWbF89SbeW7yWd95fxeKl2ixdKSZEv7tozUKI5OUFypKoCTCxcEHP0IYNm8xZq23MWm1jbBx8SFDkirWJcJZVWpsRefxPCZenECJNYPMWe4zNnDCxcEFH35JASSzCCvjN28tw84sgOELBB8vF59HaZMHkvhOERqXxzofrFs7vACLAGObXv1+G8OY/8+av3+e1XuIsItgQ8xp+v3gN7y1dLzZNhFnxnL8LgvCIFdqbWa1jiI6xpVizvQ3r9a1YpmXIohW6OHhIkMVlEiRLXmi43EMQZvnFbxeTU9zA/iPnEd4AAzMxFPXt97V4qRv5aK2eWA++JU6cwmJTCYtNZfUGIzYZ2xAQFMUWU0fS0go4cOgMi5euR9CB4LA4rO298A2MZOVafcztPMjIK8fS3psQWRKrNphg7RyAvadE1EksGKb8YclGkrPKcfWTLzSw/4qFgy+6xvZ8sFyHLZbuWDv6omtoIwrFtY0RFsE776/E1NKJsMg4OvuG6OwbQqFUYW7jhKtXAGZWzugZWooThxUvqVRPMTC2w9Mngsmpo/wDRPyd1htvvLFwku+Jb9Q3QFjxUhvx49/c9v9MOP3/vGpf/f7zn7/Jz372Bj//+Zt/83y3uBr6NYLwiKe6udRUltDZ1kBlWQE15UUM9baza3yYrX0dzB+ZZW5mNztGBzk7f5jrF89y7ZMz7Ns5xr6dY8wf3MfFU8fYs32Yoc4WJgZ6aKkqoTY/k3KVgvKMBAoVEWRGBJAl96MkSUp5ajiF8UEUJQSTHe1HdXYM9flJFCSHUZAqQ5UQQnaSFGfzTQjCALlJ4eQppOQlSihICqW1OJWGnBjai5NoyJZTkRpMVWoQuZEupPhbkBZmz/8aLPcjFYWJxIa6MNBaQkVOHJ8cnmRHbzWxAXakR3iiivIl3O0l/UkcRc8f3M3FU3PM7BwhRupLa20+W9srmOiqJifSC40yjC6VlMY4D1piXRhK9WFQGYBaYk1VnDdN6WGUJ/ohsd9ItK8521rVNJckUpQcSEG8N1WpAVQrfKlP9EKT4E6d3B7mTKgLc6Y21IXOxACaEv0oCXcmV+pAmsSW0vQgWsoTyU4OpDI/gYbyDMaHWvny7mU+OXmIoqxk8tKixQ6zHIS34R4rqM6NpTxLjirOn9yEEOqKUijJiiMjQUqczB+Jnwu8EBB+CxZmG3By3IzYUZtCWAF+fk7k5KTg5ia6Nnl52OBsY4yHgykOZrr4OZkQE+TK1HAb9x12091eT3tLDRpNOS4uNjg6WRETLyMpJYbDJw5x8uMTTE5t5+SZY8yfPMKL75/x1eMHPPzsNl/cucWlUyf5/slXPH/8iM9uXOPahXOMD/VTnJ9Nq6YWabA/M3snOXfmGJ9ePMPdW59y4+oFzpw8zMN7N7h47jhTO7byw4snfP34HtO7ttHZWktzQznCWYiPDqW2shDhHiTGnURI5gAAIABJREFUShkeaKcwN41d48Ps3b2Di+fOMH90jgP79nDl4nl2jI1w4eOTHD64j7kDeyhV5/Dg/g1efPcVZcXZZGcmUVacTXCgK7ER/qQlhlFenElzQwlN9eKqqcgjOyMOQTgrTgWER4hfgmL4lDrZ8/X7zxbUmXJyFKGifasvcEH8DCsivEmL9keZICElPljM9zAS6RiKlHDSM2LIyk0kKTUCeUIICWkRBMo8EYxAmhgoAh1LceIguC6Ah5ddrLdgs+MGBEvwjnAUswNeiFMRr3AXAqK9cJM4EZYUTFR6BBEpUnrGOynWqIlIkeEb7otPoDd1DbX0DvXR2tVCdlE2t3wukZqbhiwhHPdgd2w8rLB0t+Cq5AmS+BDkaTJKWopJKkjkquSxWJBrwMTVFDsfW5JyE8lSZ1LbUsXZiyc5c+44e6Ynmd4zydjIAG3N9Qz3dzMw0EFqRgwB4R5EJYXR1F1NaW0+KnUKmQUKhA6IT4sUgw8FxPP/LghrAE+B0al+xidG6OltZ3LnNk6dPsKBuWnauxqpqlXT099CR18TE7tFLcNd18Pccz7ATd9PURWl8t2aSGIUcj63GeWe0ww3fT/lpt912oe7eLopH89QH9yCPLjvsJvbnh9zVfKE/Yf2smffTq6Gfs2V8Oc80Vfz2KiGvdM7+cxuknsuhzhxfI6u7lY0jTUcPLSPJ/pq7nic4ksTMan6vuM+qhsq6eptY2x0iMdGNQwN9pCTrSQtPYnWjkZGd4ywZ2aKI/Nz7No7yb7Z3dz/7Bb/+v23fPftE86cPEpaegIJGfH0T/bx+Psvuf/1XWbmZ4hXxlHdVMGlmxe47XmGkvJC8vJV9PZ1Mjq2le1jw5w9M8+586fZe2gvfWMDBMiCcPR2FqlNU+Ab5o9HkBfxykRkCZHklOaRnp+Bq79oWSyNk/H9v/+J2w9u0zXYRVFFEcGyYPq39XPzs5uoK9VYO1lT11KHIlOBi7cLngGeBMuC8Q3xRYgFLV0tHN0cGBjp5+DRA/QP91FSWYx/iB82jlYEhQWQmZdGsjKeiroS+ke62bVvO/0jnXT0NdE10EZXfyeD24YYGR+mZ7Cb7qFuCsoKiEmNRRoXTnhiBBHJciJSIvEM88I/OghjJ1OW663idx/9lhUbP+R1sFwpq3Xf45UzkzDGa43Ey+DQBWqj0IMgVLLZwpx1BpsxsrbCwskRZx9PgiPDMbIyRXeLATZODpjb2mJubYeljTOr1xqwZNlGFn+0gQ+XbGTZCl30DKzw9JFg7+TNai09bOw9sLRxJTQ8DmlEHKvW6vDRsrVoaetjZetCeGQ83n7BLFmuxZIVG3nn/VWv6EmCcIv3Fq99lTi9SmvzArD4EUG4wEY9C9y8QtEztMHA2O4VOEjPKnkdyCc8WrCJ/Zato9MYmTqyfLUeXn4yiko12Dr6YuvoiyDAhys2Ifzi9+iZOOLkFYYgzLFivTGFFS3oGtsv7JcvrV5FTYSxlTtZhbUIwlmcvWS8FFv/8rdLeD0VGuO1GPvswgRiCkG4wDsfrUEQrqGlZ8rStZtZtcGExSs3LQCWHQjCLM7eUmIUebyegOxl+TojGtqHEYSzvLtEGwsHX373h9Ws32S9QF/fu3Dbv2Lp5oeOmR3VLb3MnDhLUHgshub2OLkEIJUlUVbWSExcBgbGdgRJE4hLycHWxQ9TSxfe/3AtxmaOOLj4s36TuUjR2miKu38kNq4haG+2Y5O5Ox9qbcHGNRRbtzDc/GMWdBTfIgiXxf/Fj6Bn7IA0Kh1zW2+WrtbD2t6bgJAYNm22JlSWSGpGAXHJSgJDI3H3CcLOyRtLWzfeW7wG38BIQqQJC7qLF6/qWzNLL/yD4vkHiPg7rb/NkRCEv/Lzn/+cX//617xKsX6li/jfARH/35qKX/7ytYD7Zz97g5/85CcLx0oRN685mhrr0DRUU5SvoqO1nsGeNibHhjiwdydnTsxRWphNQnQ4508e4cmDO3x8Yo6r5+YZ7m5hrL+D4/un2NbdyqUTBzl3eB85SVHkp8TSWlFAfVEWJWmxlGXEUperoCozlvJ0OeXpcooVYRQrwihJkVKsCKO9XElrWcYrmkZhWgQ8/yfEAusySaHuKCN9qFJFU50VjSY3lub8WLpKFdRnSClPCqAyOYCXgCEl2IZAN2MiQp1fHds2WE9bYwHSYAe6W4pRq2I4c2SSo3uHEI6Bl5Uuch+bV/kRIf6evAyKeXT/OudPHiQlNhSpnxPFGVGoYgKoSAmjPTeaoeIEhgtiGMgU7Vo7k7zpVAahSfYhK8AchZ85Mhd91IoQKjLl1OYlUpQSTmKIEzmxvuRGuVMW54UmJYDSCAfaUgNoSwimWuqBJi5QTLH2tyVN4kBevC/F6RKKlBJKVREIP8LkkIaPD+9ivK8JQdCQnxJDQaqM7MQQBKGUkvRIWssyUMp9qcmLoyYvjqxYP1orMyhIiyAu3ItATxsig70QhAdiQbUIvD1tEDe/b1Eq49HVXU1enpKxsQE2663Hx9MBQXhAWIAbiZHBVBdlUp6XwuzUCDtH+5k/doD+nlak0gDS0uJpbKpmeKSfqzcuceX6RXLyM2lp1/Dk6Rfc9vyYW7ev8vyPX3P/znWOzx3g6Mw+fnzxR/7y/XNmp3bybF0CpXk5KOKj6e1oZWtfF//2pz9ycGYPs/umuH/nOs+/fcKjh3c4cXiGa5c+5urFs/zrd094eO8G/V0taGrKyEiJZ2Sgi4ltA6jSkzDiLKNDPVw6d5ITh2fYMznKnl3jtDU1cPrEUW5fv8L2kSEO7p/m5PE5CnIz0dRVMtDbxt7dOygrzqWkKJuG2jKS4iNpb6mhqb6EhpoiWjRldLfXMtTXyp6dIxzYt4Od4/1s39pOY1UeygQJsaFirkhatDuZMZ5kRHshCBqykqUI+uLUICtZSklOAiVZcSgTJCTLA8lTxojhiLNwjfWoMmMoUqeiLlaSnZ9McbkKWUwQadlxqKuzESoRO+/hC/zv9bDZUQdBuCZqH14m9UrgStizhQA5EAZEXUcLifhFeBIS60+A3JvGvjomD24npyKTpj4NUamRXAl/joufM/IEOR29nfRt7aeyrkrsBAd6kapKITM/A59gbxy87HmLH0Q9hcwPVamKskYxU+FayJcIKbDBchOGDluw93UgvTCd0lo1R08d4uNzJzh9+ghTu8bZv2+KfXsm2bVjhAP7d9PX14bwA1i7bCG3REl1czENHRXkl2cgLAHdLWsxsdUjONKb4EhvXjq6CAKQKKDMT2TbyABzh2cYHRsQz8UOkQqRmZeyQGMqJ6c4g6LKXFRFqdxzPsBn9ru47zhNaW0h3hIvrgd9zk3fq3y1uYIrYc94aDnIF2adPDaq4avNFTy07BeTqA3KuBL2jKZWUTB9w/8mt7zOi7TTNZFclTzhjvs8JaUFlFWqGZsY5qrkCRXVJaRnKlAok4hLjOIb7RSuB96npFLN7j07OHhoH03NdWSp0hibGGZyajvK7DSUuekMbR+kvrWOodEB5s8eZ3R8K1W1ZVTVliF0gLuvM3Wt1Vy89Qmju7eRlJWINC6MgbFeTpw7SkFpDm3dLXxh1kl3bwfnzp/m+Ytn3Lt7k5kDe9k5O0XH1m5q2upJzFJg7WZHYpYCGzc7wuMjeGjRS1hsOMW1pTi4O2Bobog8QY66Uk3vcC8Hjx5gaLifqX27CI2QMHt4htPnT1HdWI0sVkZKVgptvW3kFucSKA2ktrmWrIIsHNwdEMLBzdsVqUzCgUP7Gdw2QHNHE/XNdTh7OFJQkkd9cy3qinxSMpKpaaxg174J9s7sZM++HUzsHqWzr4PqhiriFXHkF+fR3tdOVKIcXZNNuPq7ochNJVIRiUwRQViilNTCNHzlAVh62rDZ1oBVuktYrbOYVRvfX5jy1fK/NrZeUm3Ey1qbxGn1Gp2VmNnboGNshIG5GR6BfguXN/Mv7/2BFVprWKery7LVWixeshJ9Q3OWrtBmxapNLPpwHUuXiwFynj4S9A3NsbF3w9LGmeBQOcGhcjboGmFgZMHa9Xq8v3gFwtvg4R1EVo4aRxdvnFx90NpgzJIVGxGEH3l30RrefncFv/v90gVak3hMFE2fXFhnSc8qwcbBB1dPCRs2mbN8tR4Z2WWvqE5aG7bwwUfr8PCRvsoL0TO04Z33VyGLSsXe2Z+12sa8v5CWvV7fCkMLV95dos3Lol2kFr2kVZ1FBGVziM3aYxw9c40zl+6RmF4i2vu+uq2oTXhv6fqFCfs18dy/Cv7bIe51C4LtP3y0HgsHX1asN+bNX7+P1iYL1uiYIU/MFicNryYdcxhauOIXGs/ydUYLVKvL6Bk7EBmXxUrtLbyciCxapUNKTgmrdIxxD5RR29qDrYsf9m4BDI9N09jcz/KVIvizdvTF3j0Iv5AY7Fz9MTBxYOX6zdg4eGNk4bTQoH6Bnok97y7RZr2+Fe98uI51+jZ4BsUivAWuPpFYOgQgMjqOoaVrRYwiDysnf4wt3EThuQ54+ssRhB/5aKUuJlZu5BTVMnv0YwRLWLPRkHcXreRX//QuZlbOpCrzyVCp8fQWc1U2b7EnJiELwRV8g+Pxl/wjJ+Lvuv42mVr8/SUf8r8GDz/5yU/+EwD52/Wf71P5//L8pbzxk5/y5k9fvoafIvzk5WOc5aXYK8Dfm4rSQoRAKFOraNdUcv7kHHP7dtGhqUOVmkBpbiaH9kwwN72DqsJMylQKhtvrObxrmO0d9UwPttJbU0hLcSblymjUChn5CaHUZCdQn5dMdVYcjQUKuiuzqcqMIT7Iidz4YNQp4ZQp5RSnRVCXn8TWtjLaq7NRSD0QhFuE2OuhDHMiN8qTLJkrdcow+stTaFLJqEwOoEkloz03EnWUG5WJvsS565HotZncSBdSw12JCxW1ETnpomagpb6ATRuXIAgdCIvg3rUzfHJyHzX5KcT6O/I/b/DDuLnZEeTvwcz0OGOD7QhCKXkpEahigyhJkVGfFUVvcSrba3Poyo5mWJ1EVZQHmgQvauR2lMksSHbbQKHMgdxwF3KixPTpgzu2kpsczZHdY3x8aIpwTysKE0MoSQ4hN8qd2lQJbcpYenJS2NNaR095LhkxEiTe9gg7ID8zkox4X6ryo6jKDufAaAPC21CZEY1aEUl2TAiC0EKRIhS5jw35CaE0FqajKUqlUCGlXp3McEcxbbXpKKJccbXVRuRvLqQNJ4oFZXCAJ1ERIXS2NdLRqsHbwxlZWBB7d+8gRi5FT2cdsrAg6ipLSU2MpaO5jlPHDtLSUMWxw7OMbx8mLzeTifERZvbvZt/eXfz5hxfcuXuDa9cvM3tgL+fOn+b8udM8fvSAr58+4puvH/PFw/vsGBtlbv9+vn/2jH//85/5/PZtPv3kAh/Pz3Nm/hjHD89x48olzp48zvBAL6eOH+H5s6c8+fIB92/foKutmXu3r/Hjn19w5+YVThw9SHVFMW3N9UyMbeX0/BEG+zpRZaSQmZ5MS2MtYyMDjI8OMTk+Qn93B+3NGs7MH+PkscOcPnGUk8cOU1qUT352JqVF+WjqKunramfrQDfDgz2MDvczNTnGgf27uXThDBfPn+bCxyc5d+YEZ08d4+TxOY7OzXBodpr5I7Mc2LuT8RHRPrm1vpya0hyKc1PJy0igtiyX1sZyOlqqqK8upLI0m9rKfJpri9HUqqmtLKSqLI/K0lwa60rp625idLibsZEetm7tZGSsl+LKPJgVyC5MJSohFAGQJwUTkRwsdpF0WPii/VEcs68RO//W3oaYORngFugoAo5j4kTrSvhzlIUKZIkSZIkSguT+FFTlklGURnqBWMAGyf0JjAggWZVC20CHKIxNT8KVvcTGR9HYXE+4TIIqW0mYLBg3T6dXhW/XYCf3nA+IomDpd6Izzg+w0UKf6LRYhrYPsndmiksXP+bY4f0c2j/FxyePcOzwfvbsGWdqzyhDW7u5Ev6cjr4mlDmJDI31sHtmO8XVuTh5WYvTl7fERO6S+nyyilMXiooHCEIHrgH2RCaHoqkrp7W1jswsBYIG8gozyVVnUVxdSFlDKam5KSSrkrgS9oz8yhwCIwK453KIB9YjfL0hjVte57nldZ6Hlv30TwxyPehznmnF4R3my9cblTxbl8A95wPccZ/nivQ7rgfe50r481eZEM+04vjSpJmHlv18o51CfnEuianxNLY10NjWgHBBBHb3Had5oq8mp1CFMAtfmjTTN9JLrjqLnKJMOvtb6d4q0pP8w3zIKFSy98g0o9OjTMxMML5/nKa+JtFy+f9m7z2jqkrzfP9dobu6q3qmeyp0dSXLnFBRFFBAAQFRgoAoUXLOOWcOOSNBQQQUJApIMKESJSggkkFQUMxaWjXV3dXdNXc+/xcHqK7pWf9177pz113rrnnxLM7eZ5+zn73P4TnP9/mGnw7s1VVBZrc0+Xk5dLW38OTxHPfuj3Pi5DEqaksZvz9EQLQv5k6mFFacwivEk9zi44zNjDL9cJrRqRHcfDxQO6SJEA+pBTkk52cxZPGa6PQEck+fxCc8ECwEKurPoWeoj42jLWHR4ZRVl+Pk4kh7eyvFRSdRV1Giob6GvPwcnr94zOOnDwkI9cfK3pLCs4UkZiTiHeRNWEwYIZHB5ORn4+XviZyCLOr7VUjPSKahsZZj2ekkpMYTnxKHnLIczl7O5BTkMGTxmqNWphw7nkHPrU6ut1ymorKEnludFJ8tJCQ6GHc/NwIjAgiJDsbEyhjhKSjsk0f3qC6ahpoY2hhi6mSCnoUuuuY67Dusxnrp1exQ3ILYvzi48Lt/nL+X2H6+6p/5w4p/5qdFvWR+nuQkQlJGkk1SW9DQ1UJafhdrN23kw99/ypoNm1i+aj1S0nIsX7WRL79ey+8/W86nn69gu8xuNknKoKx6ABd3H9Zu2IKdoxsh4SL8g8KxdXBFfo8aGzfvYKf8XmTllDEwtiQ6Ng1TcwdWrZVESnoPB7QNWLVu60Ll6HmWr5ZkxZqtSEjKIb1Llc+XbeSzrzYgsWU3gvCSNetl2SG7j/2aJmzeqsjK9TIsWy2FvrEDVg5+fLFCkhXrpNm5RwsHtxDEK+MvEVbB6o07Wb1xJ/LKOuga2IqTmD6A5Wt3sEtRmw/+5Ws+X74FMbOzUAFaFtZI7GL52h3sUT20cJ8n2KWovWSGllHQQAwOyhEWfBKLCU/rtyiIDdnvLKhFeuD3X65fOOaq+HUfwPu/W8Y/fbSCXYrayChoiNOYhEFWbRAbmH/z4XLUtU3x9I/B1MqDTVJKrNogi4yCBtt3qS2d8933f8+iwfqjL9aipm2EoA4RsZkMTz7CJyhWPAZ/Cn4h8Xy5ehvCe4CKwKc8ReOQBWraRpjbeqKw9yBfrtrMZ8s3sl1Ola9Wb+H3X63jq9VbWLlhO+oHjcRj+9dgZuvOtp17EYSXqGkZIAiwfoscgvAUiW27cfOLRF7loPj+fASyilrYugZhbu+Dovoh9h00ZuM2eZav3swuBRUCAiJIS8tF+C2sWyeJyj4d1m+SRWnfIVx8Itl74L/Tmf5L29tvv70ECMQJTX38Z8XjFoHDW2+99XfVr/9nGQrRzx6LFkHLAsh49+1fLBzzNoLwNu/+4j3e/+CfWNRiCi7g4myHg/VRgv3dOJOXQdXpfMqL87l2oY6yUyfwdLAk3MeNwuxk0qODSAzxJDXMk7RwL8JdzEgOdCLRxw6hD0TuZnibaeFjqUeMlzVZkV7kxQWQHx9ITrQPIm9rPC3Ekg0bfRV8bQ8T4WFBlK8NyeFupEd7Eetvg7uxKraa0ngaKpPgbsixQCsKY9w4JXIlyd2AeBd9coOtORFqS5qnATkBZsQ6aBNqrkqYjQZBtnrYHVHD00af+HAPxgbaOF9VwEGNPQhCHaGBriwO6O6W+ribiPtkpS6HeBC/hCA0oqGuRGF+JtkpURzW2IPzUR0C7A3Ijw8kO8yNM/H+FIu8qEwKpDzBnyxvC1JdDiGy2I3IQp4oS0VyAkxJ8TqKIIiI8rSnpb6awRttvJidpqe5gbozeXRfrMTLSo9A+0ME2x2CdmmaT+Uw1XGN1vOVnC04TmxUIEdNDiKx/lMcLDTIiHFFkIRo9yMcj3ImK9yF41E+BNkbkhzogMjTgkA7AzLDPUkL9SYvMZTsGD/Soz0ozg0jVeSIs80+DHV3IF4teSr+fq4CAz1tTh7PpjD/OOcqzuLn5Y67swO+nm6UFBVw+lQ+SXEiPF2dCA30o7q8lIGb3QwN3BL/vdPPk8cPOFddTnZWOsdzj1FzroJnT+d5MDdDf18PHe3XuTs1xrdvXvKnP37Lv/34A69ePuX5s0cMDfRzo62VuZlpvvvmFXMz07Rfv0bl2VLqa84xcLOXf//bX3lwb4beG508efiAf/vLDzy4N8Pd8THGhwd5cO8ud/pv0nbtChWlpyk7U0RNZRmn8nKxszLHxcGWYH8fMlISKS8ppqayjJzMNPy9PUiIiUIUEcrpU/mcKTxJVVkJFxvqOJWXS0lRAS3Nl+houUrvjXb6e7u4fauHwb5ehm/3MXpnYCkWdvTOAJOjQ0yODjF8u4/eG+20X2/m+pWLXG6qp666grIzRZw+lU9xQR4lRQWUlxZxrrKUpvoqLjXVUF9bTlV5MZVlRVRXnOZc5RmuNzdyo72ZWz1t3Oxu5UZ7M10dVxm41cnoaD9Nl2qJTxXh7uuMSBA4iQ2ixBBiUkNx8bVC0IQ96lJiGZTmghRKRcxOCIpi6ZRwVSx3UtNWwjPQheNFx0g/ngSGArpGmoyYPCQmJYLkrDiConwxtDiEu78T+WeO09LbSu7pPHyCfbB1scXa1gJRbCTVVWWczM+luqoMaysz9HS1cHaxJzjEn/yC4xSVFuIZ4sM2dXEE7WZlGdSOaJJ1Koebt3vputFKR2szHdcv0dNxjd7O69RWl3L69HEKirI5diKFs9VF5BVl4RPkRmxyBDFJ4XgFOSPIwi5lKZT276KoKo9rPRcpKM/lqIMBgvCD+Po/EqdoCfOQmBhFYlI0qRnxpONBUJQ/fhG+uAe7M2TxmsiUSELiQ7ivUsEjmQTuarYwo97EXc0WpvdfZMxgknH9OzxQOMEDhROcv9YA84I4hSkjAa9AT0YN74qBw4JZehFILCYypeWkkpaTSmR8BEI1xKXGLpi0Z/AJ9ubJ9kgeS8fh4u2McBKKy4vIPSWeIKfmJJF0LJ7Mkxn4R/qRkpvMqfICbo3foryxnLONZcy8uIdbmCdPJQOx8LJhi5IUB410aLt2hYmBfsYG+pieHKGz8yrPN3nQ3HGBQJEfKSeSSMyJp7a5ljGDScrrK/AN9yO34ASeQb4IsqB6RBsdSyN8RaHkV57h0o3ruAZ4YUoJdZcbefOn72i83ERlbRVhEaGcLS9lbu4+9+9Nc/tmN49mZ+jrucFAfy8vnj8mLCKYE/k51DXVUnm+klBRKMr7lcVSOxFiD0N+DoXFJ0lNSeBUwQn6+nsoqyjB2tYCM+ujWDlaobxfGVcfV0KiQwiLDqWm4RzNVy/S3nGd69cu09PbycWrTRSVFZKWk0pOQTaipGg09A6waccGduzZzjb5rWyU2Yi8+i40DQ+goqOMgoY8ggDblcSR4BukvkZ4D1Zt+mxhsvofmYgs/jOGQnLnOjZJrWWH3FY2S21CXWsfCkqKSO/aycq1G/h82QqWrVi/YKjeypr1kqxYvYGVazayZsMmJLfLYOPgjIm5FZo6h3D39sPDx5+o2ATsndzR1j2CziFjzCwd2C6zG73DpuTmncHQxIYPP1nGTnlVJLcrsGGzeBX6rV/8M4LQCSEC26SV2LNXG7GMpZHffbQSQWhFca8ecru1ECRAYstu1kjs4uPP17NH9RB2LkHIKR0U/48tMN3//PFK8eN34IsVkqzfosABHTPWbZbn48/X88vffM4Gyd1LYEQ8GRcnMH302To++WIDwtcsAIXFBKRWhHc/FLOqwgQHD1vzUwysuP3ig88WftsXE54aWfRUCEKJ+H0NET/3HghCH59+JYGZjRfa+lb88jefIwjTHNAxQ07pIF+skMTS3hcxSOlBEK4i2ICcktZCv8pZrFi9aoP0Qn/msXX2R05Ji5yT5eScLEf4CP7po6+RV9YmJbsIQfiBvVpGWLsGYu7oi6L6YaTk1Dmgd3RBHvbj0v0zsRLXjNgiJY/kdgW+XL6BNRukOGxkhZmVM5LbFRCEp6yW2I4gtPK7T1fw5cotSO/ej6DCQkG87xHeAXvPUGzcgtiprItwHI7aevDpsvUI6qBvYIZ/QCjBQRHs2a2CuYUtJma2HDayws7VH5k9B8Tm7v/bE+//l9rfgwNxfYh4xAPHz49ZrGT99+0/Bwn/s4BCPBi9K7zFu2//grfeeodFEPHW2+/yi1/+CvHgJc5PjouNxOqoATqaexGKIC8jnsKcNM4W5JCfmYQo2IfjKXGUn8omKy6MYzFBCIIId3M9XIw08LHUw9/yELlRniT52eJtpoW9viq+VodIDXahKCWME7H+RHtY4mN9CG8rvYU+diIIIuyOqOFsooGXlZ44ujLagxiPo7gaKONupEKipwm5YQ7khNqT4mNGpL0OEXYHSfE2Jt7tMMkehqR5m5DpZ0a0/UEi7XWI9TTDUkcRQajDz8mYm2315KRHcNRYgy0SX2JmeABByEJW4msEQcQRZRks9yvgcWQ/1vvkWPSOaO5XJMjPmZqz+ZjpqXFIVZYzmVGUpkWSFuDAyUgP0r0tOZcaQkW8L0WhTmS4GXLC7wiZHloku2oTZa9JmK0u9vqqRLjbUl2YS0FmMs4WxvQ0N8Afn3GnrR4HIzX8bQ+SHeHMqSgfTkb6kRLoQVFGIq/m7/Pjn79lsL8T6W1rUN+zmePJfhyLdCTa/QhZYfYUJflRlRNNTrQX6WFOxPlYkxzoRK7ID39bE5JD3BEEETEBtsQEW+HnooutmRLilZeiQxhnAAAgAElEQVQsBGEE4QvQUlMkNzOV9uvNVJWVUFVWQu6xdC41nufk8Ww8XZ0oO1PEo7l7vHr2mEdz9/jLH7/j4f1pbnZ18OThLBeazvNgboarzRdJS00k70Q2Fy/UMzJ8m6nJUZ4+eci3b17y/NkjhocGaKivYfb+XZ48fsCb1y+4Oz7G929e88dv39DT2UFL8xXu9Pdxof48eTnZFJ3Mp7aqkhPZWVyoP09V2Vlamq9ws+sG1y5fovliI/U1VRQX5HH1UhMNtdVMjg4xNnSbsjNFVJ49Q3R4CLFR4Zw9XcjZ04Xk52ZRXJBHVVnJEnioKD1NbVU5l5vq6elsY/h2HzOTY0yNDTMxcofROwOMDw8yNTbM5OgQI4P93L7VswQuRgb7uTs+wr2pcabGhhkauMWt7k56Otu40Xad61cu0nS+hrrqChrrztHSfInerjZu9XTQf7ODOwPdDN3u4WZ3K23XL9J67QKdbVe42d1KX287g/1djNy5yZ2Bbro6rnKhoZry8iIKi/KIigmBCQE3TztEgoBIELiEuthfYQG7921D9+i+n+Ilj4sZqANHdiNEiFOhzG2NKDiTS3d/G119rbR1N9PUXEtotD9DFq+JT40iPjWK0Gh/giJ8qKg9w/zLOf7K38gqzMXayRoHdwf8A31ISIql8FQeTY11XGg6T2JCDMFBfkREhhAbF8XpkkJqG2vILswVy67qYLW0BEZ2R2m8foGZ+1P09nTQVH+O5gt13OnroqutmVOncsg9kUpUTBBWDqaM6w+TlhtPbGo4x/KTCYryxjvYBQcPS9R1lBAlh3Kq4jildYUk5cQgCD+iaaCG0AOWLib4R3mSnh5LRkYcXzBPZnYiWXmpHMtPJbsok/CkUMb17xAYF4CQDubOR3HwtuUDvsfZ2457arU8kkngzfJDTO+/yPzONCZ1uglNCEcAnkoG8nK9PeP6dxg2fcSo0X2Cw/w5c7aQ9GPJ+Ph7MK4/zOmyIib0+hk2fcSEXj8BoX6IEqJIyUxa8k14+rnjHeBJQKgfQ+avKKk4Tfm5s+SczKSitpSo+DDi0kT4hXlzurqYhGPxxB2LIzUvlet9LZTUl/Jcwh1BB4wcTdmhKkt2YQ69N9oZudlLQ1UFFxpqaGioIiE5mqAIH5z9HAiKDcAnwovMU5l4hHiQkptKSGwobj4ejBjPIaeuhJSyHNKqu3HwdSM0MZqMkzkEx0ZQXFnK/PPHFJw+RXt3By+/ecHs7D2eP3/Kn//0PS+eP+X5owfM3p1gcnSIB3MzDPT3UlldxuTdMSpqysk8kUlqdioqXEVFQwUhGarqKum40UrjhfNUVpSSnZVOX38P7Z0tuLg58jWzhIpCUdyniI2zDYERgYRGhTB2d5TWtquUlZ+htqaSyalRbg/d4sbNDipry6lpqCYhNQ7ZPTKsk1yNoAhScptZJ7Wa7Xu2oqy1B+E4rJRchvBb2LZnk3hSJkyzSXqlGEwI8/w9eFgp8Qf+EVSI2ybp1cgrS7NbZRcr1i5HWm4H26R3ICG5BQlJKb5asZoVqyX47YefLQAICVas3sCGTdtYsWY9iir70NQ5xNYdsqioa+Dg4o6FjT3e/kEEh0Vj7+SOguI+9ijv56vl6xB0YN+BQyju1WS30gG2yyiya/c+du3ex6p1W3nvg48RhJdIbt+DlIwy26SVllKZZOUOIAizHNSzRFvXgv2aJkjvVGfVBlk+/MNavly5FZUDhuga2C5Er74UG3i/2MARUycEYXoBJLxBEH5A+AL+sGwTyupH0Dd24MM/rEUQLvGbD5fzxYrFYnN9/CRTKkcQWtm8XRll9SMIQiNahyyprLuOV0AsP4GFEn6qt1XET5P7EhbN1x9/vp6fqnVfZePWPfiHJi3IfVpR2neYzduV+fVvv0IQXrJ87Q4EoQ+tQ5Zs2bEXeWUdtu9SX+jz4nlgxbrtLFu9deF8PyAtr46FnRfCe3DYxB5Le29xUpncPhTV9BA+hU07lJFW1MTCyQ8btyCMLN2Q3q3BKgkZlq/fzk7FAwv37CXL1kiiqLIIWmZZv0maw0Y2SMkos1VWmVBRKkYWTojZ1ksIwrxYIqYDG6UUxZ+J8AbJnerEZxSRlFvKbnV9VA+aYGrjjoKKNm5ewaSk5+LjG4SXdwAhoVHoHzbmUnM7J4sqsHP1JygqBb+IZP4bRPwfAhO//OUv+eCDD3jvvff+w/OiJQbiH6VMC6DAlP+F82UtvVbMRixSqG//1N56h5/Mw1kE+HtxQHUPgjBLfmYCF86VUH0mj8ri4zRWlXC+7BSl+ZnEB3vhY2dCepQv8QHOuB89iI+lHq7GGtjrKZHsb0dqoAMB1nrY6SjjeGQf4S5HyYn2ITXYBW8LXVxNNQl1McXLUhdhFciu+xRB6FtgUHoIcjUlMdiB5CA7ot2MELmakOJvRbKfJSI3A0TOBsS4HCHBw5g4dwMCzdWJdzMgwu4g8W6HCbXUQOR8mERfK2x0lTmqpYAg1JERH4jxob0L113EbtkNaKruQBCOo6u0DUEQYaoqg5u+OBlH+4ASGvvkkZfdhCC04utsvrACIKL2VCo5kR7EupiQ5mNNgpMhReEunI3x4kyEK6eCbSmLtSc30IAkj0N4GO4m1OEw4a7mnEyNpqIwh/gwXy6eK4G/vOH7p1M8HO4gKcQeLbnV+Fkd4GSUJ2cSQijJjBUDjb9+z6un87x4Ooe9tSGqcltIiXAnK8qFtGAr8kSuHAu3Jzvalbx4L5KDbEgPcyIn2oeUIBdcTQ4S7W1HhIcl/k4G+LkcwttRGz93PTwcF+o7CCOE+brQUH2WyZFB7o6PMDk6RO+NdnpvtHPt8gVudXdSU1nGhfpahm/38XR+jlfPHvPtq+e8fvGU2elJBvt6mX94nzevX/Di+WPuzUzy4vljvvv2FfMPf6oGXHOugsSEGAL8vYkRRdDd1c7oyCDDQwO8evaUv/zxe149e0pnawvXLl+ipfkKpcVFlBQVUnQyn8a6WmwtLRBFhJMQIyI0MIDo8DAuNtRTX1PFxYY6LjfVL4GH6YlRBm52U3amiIbaaqLDQ0hLiufqpSaaLzbSWHeO/t4uHty7S0fLVW52dXD1UhPdHa3093bR13OD2elJpidGmZuZYmZybIlluDs+wtTY8BKIWDy+r+fGEkMzMtjP6J0BRgb7mRi5w8hgP/29Xdxou0779Wa62lu4fauH8eFBRof6GR7sZWJ0gJmpYcZH+rnZ3Up35zUGbnUyPNhL/80Oujuv0d15jRvtzVxqqqH4VC4pyXEkJceSkBzDsZw00jITCI3wZ0q7A5Eg8B4/oKalgLWLEVkFifCegPAUMZi4BF8ziwPHGbJ4TeW507T3XKXvdie37tzg9lA33f1tXG+7QGVdCbX1ZZwoPMaxnCTONZQxcXeQv/Fn7j6aJiIpGg9/D8Jjw0nLSCb3RBZFhfn0dHdQeCpPLFU5kU1sXBSlZ4upPV9NwemTFJQVYmB/FGEeVkqtxz8qiFtDt7jV30NVZSmnC/MoyDtGQ10FRQU5RItCOFmYRWpWPGZ2Rjj7OeDoaYVfmDuJmdF4BDji7u+AlZMJLj62VJw/TWZBMml5CYjSwvAKdcHSxQRzJyNc/O0IifMjOjqQ8Eg/omOCyM1LI7sgnazCDAgQ8ArzYEq7gwcKJ9Az08Ha3ZK0vGRyio8RGhOw5HW4r1LFuP4w44dHmdDrh1YBE1tThixe81A+m7Ej49g6WePpJ2Y2snLTebbZi7uaLTzf5MFTyUCGjz7Dy98DawdLXL2cEQzFfpWouAjxZ1YHgWH+pGenin0kdZCZm05CWgzJmfHM7DtPQloMKccSSD+egkeAK9auVpTWljAxP4F3uDdTB2+wU3UnR2wMMLQzIutUNhfqa7nZ3sq58lJOnsgiPj4CcysjLOyM8Qx0ISjGn9hMEUNmL9A21MI/MoDay3UER4YyqdNNcGwEO5Tl2LZHFvl9Smgc0cEvPIiLrc08fPaIs1VliGKjGR0f4f79Gaanp5ibu0/frV5ePHnMre5OWq9eZuBmN60tzcw/muXf+ZFr7VfJK84jpyAHzwBPVDRUOGx6GJ3DB8nMzaCi6iznG2o4XVzA5UuN3B68RcnZYhyd7TCxMMbVxxWhBKwcrYhKiCI5I4mKmnLSM5IpPVvMlctNjI7dYWxyiNGpYRou1HL5+kUyc9ORV9qFtPw2dipJs1FqjTjWcoe4IvZG6TViRsQFVA7uZpP0arbIrkZy5xo2Sa/kJ5CQzj8ChxF+MliLm7yyNLsUpfli+eds2iaBhOQWvlqxHAlJKVavl2C9hBSff7War1du4LMvV/Hl16vZuFkKKZldaOnqs1NBkc3bdrB+kyQOLu74BYXi6OqBKC6ZQ0dM0NY1ZJeCCivXbGLbDnne4Ufkdu9DV/8owjuwcYssEpI7WblWkhVrtixJmVas2YogTPCr3/wBKZm9qGsYs11GDXUNY5RV9dkpr8G6jbvYILmb336yCkGYwDc4AZ+geBare5dUilORXLwiWKy2vGKdtDha+h0Q3vrtEoOhdchyIfb6EoJQwpcrt/JzdmFiAYTULRzzkm2yaqRmncbeNRgx4Fj0Oiy2kwuvLeKnonWLMbAlCMIl1m9RICbpxMJ7TnPYxBH/0CRWrpdBEBrFAOg92CqjyqoNsuxW0WObrNoCkOlZqP1TsnDuxfdt5LefrEDMyPzIFys2E5OUi+zuAxy1dl8wKovvwQE9c5Q0DBAkQEZJiwN65qhpm7BFRpmDBlZ8tXoLazbJoKCiLWYi1EFH/yi7lTVw9w5B7cBhJKQUkN2zH1NrV3arHkQMphbqDf1WzNaIWZiFyurv/4EN0ioIwku27z6A0n59jC1cMLfzICQigbDIRMLD47B3cCUgMIzDhuaYmjsQHp1MbEoumcdL8AtL4r9BxP+h9u677/L+++/zwQcfLHyh/uMx/xnj8L+T3CQejN55613+AUQsDVYnEYQ69HQ10dFQJS8nhSvnyynISuLiuRIaK4uoLMolPtiLEHc7on2dCHAyJ8TFnPQwL3ytD+NxVBtBqMZYdTsh9kdI8rHC+YgqboYHcDykip+FHok+dsR4WeNjqUeIozHZUd6khblhf2QxRakHQRjE/OAegpyMifS0JDnQAUGoJj/Wl9wodzJDnUjysyTOw4x4r6Mk+1kS5qCLr6kaKT5mhFhrEWytgZ+JGnFuhkS5GuN4RBUzLQWiva3xcTBEEJI5rKmA9j4ZFsGVt60h+QnBJAc6Y6WhgCCIMNu7jcPaKuyUWoua4nYEoRFpia8x1NyNwT5ZHA6rIXI3I8bZmER3MzK8LEhzM6FM5MGZMGfOp/lRd8yXrGBT0vxNCHXUJcbbnEBHY5IjfMiMD+NW20W+fTLDm/kJ+PMT+O4+Z7JCSQ6yIsH3KHFuhqT42VCWncBYbxv8j7/xp+9ew7//yKWGc/g6W5ER6UWMtzkxnkYcFzmTFWFPcrAlqWE2JAVaciLOk6xID5IDnTkW6UtlXgphbuZ42erh5XAQT3tNgryP4O2iw2FtOQThexoqi/nh2xf88K+vefzgPi+fPuLxg/tMT4zSUFvNvalxvn/ziuHbfQzc7GZqbJhnjx4s9e3p/BwVpad5/uwRdwb7eDA3w4vnj3kwN8P42BAXL9RTXHSSivISoiJDSUmO55vVR7nafJGuG230dHfQ093B5OgIzx8/4snDB/R0dtB7o5Ou9jbyc3OIF0UzMTLMjbZWUhMTqKuuIjw4iMTYGBpqa7jc1EjzxUZ6b7TT09nGza4ORu8McP5cJdXlpVSVlZCSEEtqYhx11RXc6u7k9q0eHs3d483LZ4wPDzI2dJuZyTG62lsYvt3H+PAgfT03mBobpvdGO3fHR5ieGGVmcoyZyTHujo/8rE2ODjF6Z4A7/TeXZE6LjMX0xCiz05PcHR9hbOg2o3cGmBi5s7R/bmaKybE7jI/c5u7EMA/uT3Hv7hjDg7e4M9DL+MhtHtyfYmZqlKHbN2lvuUJT/Tka6qq4dqWJzo7rDI/cpq39Go1NdWTlpjNk8ZpO5PHydcHNxwEbTuJCFidLsgmK9kKWHmzdTBB+BN8wV+ISw8k5kU5NbRmXrzZwveUiLe2XuXylnguX67g92MPN/k7GJwa5NXCDpgs1NF9voq39CrfudJNXko9XqC9BkUGERIeQkBRLfsFxTubn0lBfw5nTpyg7e5q01ERS0xJpbKqj6lw5MYkiohKiEAkCOkf12akiT3l9JfceztB0sZ6kxBhystMpLMylsDCX8AhxtGhuQQb5Z4/j6GuPvbctwqDYx2HhaMgXzOPsY42FoyGnynIoP19EUcVx8s5kklWQTGpuLBEJAXiHOOMX7kZ0cjBxCSE85VNOnRbr+ZOOiYhMDiFFEIhMFU+UxwwmebHRGX+ROFb4iVQ4M+oNPJUMxCfCh9jMeEZMHjJiPId/ZACZJ48hvIHU42ncV6lgQq+f2JQYgiIDCY4Qt7ua13i53p6xI+MMmz7hruY1Hskk8EzSjyGL14gSokg9lsyMehP3VSqIjo8kLjmGM+XFXGhuJL/oBJ5+7gSGeJNzIp0prTYqqs+Qkh5HQJgPDxROEBEfSlvvdWouncM71AtlTSVUtPeSX5ZPYVUh0YlRNNRW09N6nc6Wq5yvqSA3N43EFBFxKZH4hLjjEeBMZHIYYbHBeAS4YuVoyckz+eQV5pOek0n2qROEJUTjFuiNipY6ezX3kZCWRHV9DafLzjCh109DUz0jI0PMP5yjs6ONqspyWq82Mz0xznffvOC7b17w/PFDnj55yMjoIBcuNZCWlcqo0X3cfN0wtTPD1NoUIwsjjlqZEi4Ko+h0AQWFeVRXlVFUmE9ObiYJSbHYOVhzxOQwQg8YmBng6uOKV6AXhSWnSMlMJijYj8KifC5dbODhg3sM3O5leOw2TRfqaL9xnZKyU4yYPERdQxl5ZVl27pFCXlkaafnNC4boHxEbXSWQV93OTuWtbFfY8B8AhIg1W75YYCHE8a5fr/9k4bconrWSX7LohxAEEbsUpZGRl2b7Tim2SG1j1bq1bN62g8+XrWDV2s1s3irL1ys38NXydSxbsZbV6zYhr7iXnQqKrN24ma07ZJGV30NweBQni84QHZdIWGQsh46Y4OTqw0E9I7Zul8PEzBa/wCg0tA2Q2CKLoAP/8skyVqzZwqatu1BQOsDHf1iFospBZOTU+O1HyxCEPpat3MLmrYpsl1FDS8ccSSlllnx1Qif/8ukaPv58PTvk9osLxn0k1vxLbFNE+AAOHrbmkJE9O/do8bvfrxZ7smTF8qa1m+QWvA59/ObD5fx9stKKddLiWGahDkU1fQShjy079rJLUZtditoIAphaeSC7WxPxKvslluROwiXe/90yPv1KAjGIqEa8mFq09P7rtyhQUXttYaItTlZS2KuLnqEdW3bsZdUGWX71z18i/PJj1m9RYPXGnew/eFScKCWMLEi1qhGEIr5YsZlFwPPx52tZtnorMgr7+exrCcxsPBA+gC07lFgEU4IAy9Zuw9k7gm3y6gjCj3y9QRpB+BF5lYXgE+EH3v3gE3arHiQ+7QRbpBVRVjtIVGwaASExpB07ieye/YSI0igqb0BVy5Bla7ctGNQvsUlm78LntGAuFzoRhHmEeFi3Q5UPF7wiCqo6BEUks/eAPuskduDg4ktW7ikcnL0wMrVG+BQ2bJImNDIRR48gjC2dxTLY/9uT7f9XmphR+H5p++233+a9997j/fffX4h5Tf6ZZ+J/Dyz84/53hEVfRCtvvfXOzyRNf2+y1tTYj5bmPtwcramrPsPZgizC/VzJS48lIdQTHwdTDA/sQRDiSY3wJiHQBT87A47HBhDlaYm1jhIH5TdiobGLQBtdjoU4Ya+zGxcDNRwPqeJhrEmInSFB9oYE2B4h3teO4tRwMiI8CHYyxlpPGQ25jQvXUY545UC8WpMS4kRGmCvpoS5kR3mSHGRHsN0hfMw1cTqsjJm6FHY6ckQ6H8HfUhMvU1UCzDUQuRkhCCIc9ZUQ/zOLOKqjiI7Kdkx1lLE2FqfhmB9SxdfBkOK0SEoyovC30MFWYxcuekqoK0ohCCL0NffwE2vTh5XeXg4rSxFgrUeUgwEJbkfJ8rUkxkaXolBHTgZY0ZgZyNXiWDJDLUgJtCAj3JEobwscTDSI8HGg4FgcT+6P0HW1jr+9noP/8Q1NZ48R5KxPdrQzsV5GHAu1oyDel64LZUze7uJP337Dq2fPefJwnvMVZTgdNSDSw44EP1sSfI+SEWpFbqwDubEOZETZkhxsybFIZ5IDHcgIc+dKeR4TPZdJCXXFx14ff1d9XKz24WZ/AEcrNQThDeEBDvS2Xub7V0/46x+/419fv2R+doZ/+8uf+PO/vmF+doa5mSmePJxlbmaKh/enuX7lIvm5WdRWldPf20V/bxdt167Q2tJM/flzDN3p5/GjOe5OjTExPkxH+/WlVejamkr6bnVz8UI9XTfa6O3ppLOjharKs1yoP8/k6Agvnjxm+PYA96Ym+eb5M55uCyXAx5uLDfXMzUzTdL6OpvN1NNTW0NFyna72Nvp6uikvKeZyUz0XG+qor6li+HYfddUVNJ2voaX5Ek3na7hQX0tXe8sSS7Aoz7o7PrJ0fbdv9XB3fIQH9+5yd3yER3P3GL0zwPDtvqWJ/93xESZG7ixtz81M8fjBfR7N3WN+doZHc/d4/OA+jx/cZ352hof3p5mfnVliNaYnRrl/d2Jpe2LkDtOTI0xPjnDv7hizMxPcuzvG1PgQU+NDzEyNMj05wtjwAH29nXR1XKe7s4WBW11Mjt1hdnqSvlu9dHV1Mjg4QE9vJyWlRYwa3sXD24Vh0yfYO1liYWfM2JFxXHxsSccDD9IZ1x8mryiTgsIsYuPCyT2eTn1DFc1XG6k7X0FVdQld3S309LZRU1tGY9M5em+2c/lKPVXVJcTFRyCKC8MrxAe3QE/cfN2wc7UjShRO1blyztdVU1V5lqrKs4iiw8nMSKGxqY7Ss8WkZ6aQkZNOanYqQ+avMLU3x9TOjM5bnQyPDlJ9rpzYmAiKCvPIzEwkMSmasMgAPP1dEaVFEncsBkPKxYXs5MUTko94KfY46IOlkxEXWmooP19EfEYEsWlhBIu88Qt3wyfUBSdvK1x8bYhKCiI80gdRfOBS5Op7/ICWsTpCADxQOIGgAg/ls3kon830gcvMKpfyeHs09/eW8WyLD1HJkUuJTaOGMzyWjqOkRnxM6vE05hQLeSoZyKjhXRLS4xk/PLokYaqoKWPMYJJXa8yZVS4lJjGaEZOHDJs+orCkgMzcdJ5LuDN+eJRJnV5erTGnf+gWV9uuUFVXwfkLtQveikdcb7vElWuNBIf5MmTxGg9vJ+JTRVy4Wk/OqWOoaihhZHmEhuY6qhsraO25xrn6KlqvXqbt6mW6O1q50X6Na9eauN5ykZwTqWjqqaFvrE368SRSc5Jw9LQjJSuZirpy0rLS0T2ix7rNGwgICyIkKowXEq4kpCUxOHqH9u4Ovnnzih/++me+++4Nr14+58njeWrOVVFVWc7Z08UU5ucxMzlGZ0cLkxMjTM9MUFF1lnH9O1y4doHoxGhUD+7DzsOBUFEo+7T3IUsPbt6unC0/Q+axVM6WFuPv54WTs/i75+LmiK2TDRp6Glg5WmHrYouRhRFNVxq50nKZMyWFnCkp5HRxAVOTo1y63EDnjRaaLtRx7folSkoLsLY7itp+RbbLSHDoiAaGZnrsP6jEDrlNbJVZzxaZdWyUWoWQDnvUd7Bj98YFKVMfi8BAYseKhX1iRvznDEQ6EjtWICzEveoZamPtYIWU7CKA2Mp2WTm++Holn325iq3bxcbqVWs3s3LNRr78ejWS22X4fNkKPvnsS6RkduETEExy+jFCIqLx8gtE38AUO0c3gsNisLRxxtbBHS/fEMytnNmtdIB1G7cjqLMEIDZukUV6117WScjg4ROOibkTi+bk5au3Iit3gK3b96KgeJANm+RZs14WQWhdiK+eRRBm2SqjitK+wwgfIZ58C52skdjFooxm3Wb5hWv+QZwM+ClIyx9A2A5v/+r3vP2r3/NTglInaprGmNl4sWKdNK7ekRiZu7JYfG5RYrT/4FExazAIPyUv9SCow28+XL4gSVqcQC/6LRr56LN12LkEYW7rzVertuHuG42rd+RCXyd4/3fLWLZaCjMbrwWfRzWCBAsMySJYWQQk1Qv9akV4D3YpanKisIqL13oJj8nAxskPQYAvV25BEEBd2xjhA/j0642s3CjLqs27xP2WFCcxbdi2h4+/XMfv/rAKYRVo6ZuhfdicFeulMDF3oLi0BtX9evgER6NrYM0OBXWO2nogt1dbHFIhwO8+X7tQN2KQxarfv/p4JcJ2+HydLILwFOE9UD1oIi7K5+KH8AUcMrAg71QZrh7+OLv5EhwWg7qGHu7eIQSExCB8irii9qr/BhH/he37n20vSpaEVfCLX/yCX//612Jp03v/KFX6/wUWn/7j8YIgLEie6v5un1jO9NaiF+Ktd8QypoX26w/eRxBEfPD+r9A5eIBAHzfSkqLIz0zgVFYinrZGeNsaEuPvRLCzGQ6GGjibaOJhpkO4mxmZ4R5kRXpgra2Aluxq7HR342m6n1Nxvngaq2OtrYCLgRq+Fgfxs9TB66gmfpY6xHhZkhPtxYlYXxIC7AhyNMDmkBKLqRTeNrrix++IK1ULshDtJS5G522lg4WWPLZ6SphrymGgvAWHQ4q4GanhZqSGu7EqYfaH8bc6iK+FFosAwlZfBTXptRxWl8VESxELfTUEIR5Xcz0sdJQQhB7CXY4iCPE46imyOKCbHVZDVX4Tkqs+Yp/cRiz1VRCEeEIcjfE208LPXIt4V1OSXAxJdDxCnr81JwOsqIr3oiYnhLQwG5KCrchL8iEx1Il0kQ/lhem0XiwnJhVpXR0AACAASURBVNidlgtlvJq7Q1F2NIFOh0mPdCLC7QiZEQ6cjHcnzteci5V5DN9sg3/7K3/941/ITE5HW1WdxUE33MmIjGAb4n2MSAo2JiPSnJSwo6SHWxPrY0pKsD1ZkR5UnUhisPU8WSIfgt2NiAm2wN9NF183XdzsNXB3OEx5cQZP70/wx2+e8uTBffj3H/nxhz8utUX/w9zMFG3XrnCzq4PTp/JJjo+h/Xozb14+4/GD+4zeGeDihXrqaquoP3+O7q52JidGmJudZvb+XW4P3KS1pZmG+hoqK0pJTIghJzuD5isXqKutIikxlrGh29zs6mB+doY/ffea7755wez05BIAuHKhgc7Wawz29TI0cIvLTfX03mjnZlcHlWfP0Fh3bml7sK+X6YnRpcl/27UrXLnQQNP5Gjpari6BhMnRIabGhpmfnVma3I8M9jM1NrzEEDx+cH/p8aO5ezx5OMuTh7NL4ODJw1lePJnnm+dP+Ob5E16/eMqbl8+W5F4vnszz5OEsT+fnll63KI2aGLmzZEyfmRrl/vT4EniYHLuzBCpmpkaZmRplYnSQseEBZmcmePX8Ed9+84ynj8TpVDPTUwwO3Ka3u4dr15ppamqgte0qly43kn4smfRjyWTnHePEqVziU0X4BnviE+TGkMVrTpUc567mNWpry2hpuUhZWSHFxSdobBT7LU6fzqOurpzkZBFxceGUlhZw5kw+p0/n4evrip2jBWYOFuKUJYvX2LvZcyI/h/7bN5mbnabvVjeFp/KIj4umsqKU6y1XSE1LZMjiNdl5WZwszicgPACvQC+SM5Lov32T8w01VFadRRQdRmpKPNY2pjg5W5OcGU98egyjhjM4+zsurFD+KB4n34E9GjKYOxugZaSKa6At2cUppJ+Mxy/cjcAoTywcDcVGckXEP56a8tg4m+Dt70BAuDh9adj0CeZORmIDug1MHLqNEC9OeZrflcGT7ZHc1WxZMkMvSpEeyh3jkWwS4/p3mNJqY1z/DmMGkyRmJDBqeJf7KlWU1ZwlKTOR6f0XST6WREVdOWXVpdxXqSKvIGcprWnI4jVVNWXU1lcxfPQZcYnRPNidT2pGImWVZ8QmeBsYNbyLkIw4WnZHDI93xFBUfIKo6GAxkxETSmKKiJKyU5w8fRxlVXkS0mJ49GKOxPRYzlafpudWJ709YjlR27UrdHVc5+bNdq63XCQ2PpQDWsr4Bbpx/mIVsclRGBw9xLn6KobGB4mIiUROUZ5Dhvo8kQonOSOFS9cuU3+xgf7bfZwtL+Xp08e8fv2Kb1694MXzp9RWVZKTmcH87H2ez88zemeQe1Pj9HR30NZ+jZi4KHJPZFF/8TzBUcFYOlvj6u8uLlbnAjK7ZVi5bgXCNIRHhnD12iXyTmRTXVVGXLw4Mtg/0If8ojySMpM4oHsAEysTAsID6B3oYWC4n5raSrp7Oqg5V0HZ2dNUVZbS3NzA5cvnqagoJikpGjNzA3Yr7kBKeiPKqrvQ1lPhgLYiKgfkOaCrxN4Du5DfK8V+HUVUteWQV92GIDSyftsy1m9bhiDMskV2NWJJyU/sxGaZVcgobkJGcRNS8uuR3LkOhb0y6Blq4xPojayCDOskNrJjpyw7FRTZrayKpNQutm6XY+2GraxcI05rWrVWgk1bt7Np63b2a+lw2MiU+OQ0YhKSUVBSQUtXH82D+ri4+3C2oo7wqAQys09i7+TJ2g1S7JBVYtuO3QgOYjnT+k3SLFspwYo1Wzh4yAw3r1B0D1vw8R9WIV7VH2GnvAaC0MoXyzYjCD1IbNnNR79fwz99tAIxeJpFePdDPvliw4IJ+s3CfrHsaJusGhu37mGxOrYgLKTEfc0CE/EjX68RqwEEoXGBQehceI8JNHTNF0BI3YLs6SqLuv/VG3ciu1tzQe40yHv88JMpWygXn/ML+OizdSirH1mQIrXiHRjHVhlVJKVVCAhLFkehCp1skNzNinXSKKrp4+4bvTAZr17o0yyCUMRb733CknF7wZgtCPOoahgQEZtJ39A90nNOo61vgV9IPIIAy9dK8ckX63BwCyIpo0B8HRIgr6a3YMgfFBfcewdWbNiBrpENqzbuYPm6bfiHxePsJZ7IG5vZY27tgoaeMYINfLFqC1ZO/hiYu/DJ1xIsW78DLARWb1YQ929JAnZp4XOZZuvug+w7ZC1Oj1oofrhT8QBFJecIj05m647dqB04RIQohYaLrZhbu7BmgxTbdu4VR886/DeI+K9pi8DgHfEP2s+8DutYAAIiPvjgA375y1/+DDS89dZbP4uG/V9pH/D9QjKBwC/eevsfQMRbb7/L2+/8grfefhfhLYH3fv1L3hIEXJztKMzL4vSpbM6XF1JwLAF7I028rA6RFupOfIADwU7GRLibE+hgiL/NIUIcDTkR5421thwHdqxAEESYqEmRH+NBoLU2Fhqy+FocJMrVlGC7w3iYHMDbTIswZ2PifW2oK0gmV+RNtJcFvjZ62OorIwiXCHE1JinEkVg/O+IDHBGERqK9rQl1McVUQw5dRUnczTSJ9jAn0O4wIndTXAxUcD6yFw8TdaLdTBCEZFwMVHA33oeNriJWukrs27EWEw159NV2orVnGyZaioR72mCltxeT/XJEuJoRbHcYQRDhtVRfIhkDDTkE4SpmukocVN6Gld5eBCEdbwtd3IzUSXA7SqSNHicCbCkIsqMkwonSGDfyY1zJjXMjLcKRnDgvRP42lObFU5wdQ2yoC6eyRRQfj8PTTh9nC01CXA0JcT1CjK8ZIi9jUkNsSAm1Y+ZOGxO3u7h64QK5mTnIbpVFV10D5W3bkFu/DDcjdY5HOXEswor0CDMyReakRZqRE2NPpMcRTsR5kh3tTqSHBZV5iWREuRMTaE2w5xF8nLXxddNFEH7Ew/EIF2oL+cubZ/zt+2+Yvz/Nm5fPuDc1zrmKs0yNDdPd0crU2DD9vV1LZuXM1CQCfb3Iz83i/t0Jfvj+Wx4/uM/c7DQt168QER5MbEwk5+uqudB0no7264yN3mHw9i26u9oZvH2LO4N95GRnEBcbRVpqIl032vj21XO+ffUc/v1HXj59tAQGRgb7Gb7dR01lGZVnz3D9ykW62lu40Xady031VJ49Q1VZCRfqa+nrucFgX694QtLZtsQKXG6qp6X5EsO3+5gaG2Z8eHDJ/Pz3rMAiUHj84P7PJv5P5+d4/vjhUns6P7fENCw+/+blM16/eMqrZ495+fQRr5495tWzx7x4Ms+zRw948nCW548fLoGK+wsm0vHhQcaHB5mdmWB+bprZmQnGhgcYHepnZmqUuXuTS3+fPprl9csnfPvNM7558Zhnj+d4Mi/ux72Zu9yfucfc/VlGh0e4PdDH3buTtLZeZ3r/RdIzkrnV38P0vUlaOq9RVl1KU/N5Bob7uNnfyejYAO3tV+jvv8HNm+309rbR0dFMWVkhVVVniI0NIzY2jIyMBIqLT5CVlUxpaQExMaH4Bnhi52pHoCgEWxdbXH1cOZ6XzYVLDXR3tVNZUUpGejJnS4uprakkLz+HqOgwgkL8CQoPZMjsBTaO1kREhXLxciMTU6OcKSnkXE0FPt5umJgeYfjoM3gpcP5yDQVlJ9G30GO/gbo4WcUGhN/CQRNVhN+Cg48FFi6GnKrMISTeB58IFzwCHQgWeWNic0h8/DoQhHl2q+5YmrQHRrnzHj+goiMvTq36VGxIFzzE3pEjtjo8UDjBM0k/nkn68VDuGLNKZ3i6NZiH8rnEpscxdmScUcO7PJaO45mkHxV15Uzo9eMb4kNpdQml1SUMmb9iev9FHspn80LClQm9fiZ1epnU6SY5LZ7ikgKELGjrvEZXbzsZWSnYOlhyf28ZdQ3VBBDP+cZztLQ3U3lOvGI/YvKQ+Z1pHD+RgSgmlNS0OAICPYmMCiImNoywyACGzF+Rkh7HrYEbDFm85lxdGfVN1dzq62Lojtiv03ujnVs9HQwMdInN1UkRxCWEkZAUQVikH4eOaGFscQRBHtq7W8nJzyX35HHCosM5kX+cq9ebaWm7TsaxdNLTU8nJyeLq1St88+oFr7/5/9h7z7Cq0jTf++mpebtOd093dXdVdXWVVaVlzoqioIgKKCBIzjnnnHPOGSQoGckZERQQM+aEYEBBBMUcq7r6dE9PzTm/82Ft6OqZ857rXDNnvvWH52KntVmszV7r/t/3P7zmSPchLpw9w7PHjxi+eoWxkRH6e3uYejjOgdIinm2MJzYphoBQf+JS48gsysY33B+vEB+UNXZIU6c6kN+ykd0aqkRGhdLX38Ph7g76+3rw9HLFw8uVgcGjtHQ2c3jgMBV1FRSVF5GRn0F1fRUjd2/SdaiNEycHaGqspbmplva2Ro4f7+XkyaMcOJBPYKAnpqZ7Ud4hj+quLWzbuQENbWW0dHdiaKqJqY0OO9Q3s2nbarQNVdE2VmG3rhJb1dazfstSVm5cwMqNC1irsJgNSstZsnYei9d8wSr5b9iiug5VbUWU1Tcit3UZKzZ8g5zCKlZvWI6Hrzs6hnvR3KuNyu5dbNuphrO7FxbWTigqqSInr8T8hStYsGg58grbUFbZhb2zG7GJKTi4uKNjYIy3fxDyikp4+QVSXdtETn4xtQ3t+AdF4uDshaKSKso796Cjb8HX36xk2cqNfL1wFUtWbGDD5h1s2LyDyNgM9I3tUNmtz159KxYtkwr7r79Zj9gBK1YrsXCJPMtXbeW3ny5GiCF+/uuv+f3Xq2UgYAiJgz8jm0IMIZqkicNaeVVSskoxtnRHiAnp+Y2gqWvNp/NW8NN/+oJ1m9QQ4hReAXHs0jJn3SY1vAPjUdy+V6a3eM4nXyzn8/lrmAUk0u+5ihBDMqAhiayXrNrC6g07UVDWZpXcDpas2oJvcCIefjF8tUgODR0r5LdqIgGS96yS24GBmQtCTPD//eJzPvp0Ed8s28Rvf78UIws3GYVqdpoxq9WYTcvuYuX6bRhZuBAem0nPwHlZw/cqQvzAz3/9JZIDlOQ2ZW7rydrNKrLacYY5FyZxi8+/Wcvi1QosWrWZpWsU0DWxwz8sAVsXPzx8QrGU6ROsHD3R0rfGxMYdTX0bVLXMEL+AFRt3sGbzbmYDTlcp7EYCEGOI+SCvYoCRfQBrt2oixA8sXaPAus072V/VTHp2MeIj2LZzDyvWbMbS1o3w6BRSMwuRV1RBTcsYe7cAKuo6+DuI+I+sef9/wufv/zePvUaIPyM+hp/97GcIsf/fiK2H/pP7cxGhgIzK1DUHIv7d+oef8PN/+hk/EQJbG3Pqq0tJiAkmJToIR3NddJTXEupiQkaoG/52OiQH2ONnrY23hSYh9jqEOeqRHmRLuJMuulsW42WyEx8zVULttYlxM8TfQoNgG21CbKWOfZSrEbEepoQ56uFlqkZDYRxl6cEk+End8ihPU4QYJthJj8wIN2kKIZLwtzfA396ACA9LgpyMMFLdQIS7OWGuxuREexJkr0dOpAchTnr42ewh2U+yUhUiCU/zXfhZa2O5ZwshTiaYaShipbMTyZnqKjF+jpzoqKIgIZDsKC+iPcxxNtyOm4kK/vb6CFGIj70esQEOeNjo4GqujYOROgEOhniY7cHLfA9xLhKlKcvbnJoYD9rSAiiLdCHZ14yMCEcqcyMozw4jL9GPxvI0GsrSCXQzITrAjpKsCBzN1IgPccDdYhfWOoqkRzgT7m6AEHXU7U/g6YPr3B+9wj//8XsejE1gY2aFk6UVUtfmNUIMkhViw/5kV7KjLcmOtSAnzpq0UHMywq3JiXKiIM6L/Dg/MiI8ECKJ+GBrUqMdiAo0ITrEnEAvPVJivaivzKGzoYrhS2eZnrjHzWuX5zr1ozeu0tPVzsCRw3R3tFJdfgA/L3eiSEL0gZebM9cvX+Cf//gd379/w+SDe0w9HOf4YB+NDQcl68QLZzl9apArl89z4/pljg/2cfLEAL09XRzu7qCttZGkxFgy0pO5cvEsIzcu88fv3nD31g1am2o5d+Y458+eoKggm9KSAtpb6ulobaCpvprOtkY6WhtoaTxId2cLD+7d4c7IDW4NX+Pe7RHGbt1k+OolLp07w4Wzp7h57TKXz5/l7MlBzp0+wY0rF7l3e2RO4zALJh5Njs9NHF4+fcy7V8/nuNqzQOfl08d/Q1l6/HCCb9+85PXzJ7x6NsP71y/4w7vXvHv1fA50zD734skjnkxPMnn/LmO3bs7tw+zU4/XzJ7x9+Wzu9W9ePOX96xf88du3/PHbt3z//g3fvX3FH969nnvsu7eveP38GS+ePGVq4gFTEw+YfjDJ1SuXONJ7mEOHOhkdvcno6E0mJyck16Mr5zl7/iQjt24wOX2fO3dvcm7oJPfGRhm7O8KN65e4cvkcnR3NNDbUUFdbSVdnC40NNbS3NdJQX03pgUKqq0pJTIkla18WQbGhOHk6kZqTyo2bV5l69IBTJ4/R2HBwThfTd/Qw6RnJRMeE03mojdauFnILcxixe8e+wlwGj/fR3tFMR6cENopL8nF1c8DWwVzqgPe2UFZfiqmjMSIMRLms2N8o2bWKQnAOtCIxP4KYrGC8whzwi3IhMMod7xBHMgsSSM+LQ8SBtoEayiobiY4P5I7JXe4a3+a22QOc/a2l7JQeMHM1QMNCDdGHlBitc5bpHTU82xDL9PYK7pjc5YFGLxN7+vEP82PE9g3ufm68WBtEbnEOx4cGGdO/gmiCUasnjNi9Q1yV9tsnzJc7pvcYsX1DZl46JaX7ENpImRl2Uk7Hsw2xjNi9o6Aoh7tGNzl55hg9R7s40t9N1+E2qmvLuWN6j8amal6tcOdQdwsRkYHY2Jri5e1MVnYyScnRjFq/ICMzkXHtk/QPdHPL8jHXrp/nwsVT3Lh+icFjRzk3dIoL58/Q2dFMfn46LS0Hyc5OJDc3mbi4EBydLbCwNCQuMYKW9gbqm2rIycsmMzuDgcF+Xq3y5urVy1y5conR0ZtUlJcS4O9L4b58Ll+6wIOJ+9y4cpkn01O8evaUg5UVHO/v49TgMRoaD9LV3U52bgYWtuaMGVyjqKqE7sEevMP8UNeXBW4tAi0DLcJjwtDaq4ERbTS31HP0SDdlpcWkZySTV5BNV3c7h450MXRliH2l+wiJDsEn2IeI2HBqGqq5MXyFiQdjXLxwlq7OFs6cHqS+voK8vBQaGsopKEjD1dUae0cz1DWV0DFQw9hcCyMzTTS0t7FNbSPKu+RR09qKuo4y6nrbUNVWxMh6D7t1ldihuQlds13ome/Gzd8Gr2AHtIx2snrTQtYqLEZRZS2rNy1k4arfs0p+ESvWLWLxygXs1tqFpZ0FuzQ12K6qgo6BMVq6BljZurBxszKbFHewYvVGvv5mKaERsfT2DxKXlIrith3IbVJE19CErp6j+AQEExweRUt7N/vLqgkIjsLO0YPdmnoYmlijpWOKotIuPvlsAWvltrJyrQKLlq1n+epNKCjtoqSsgbikXL76ZjVym3aybuMOhGjjsy9WsGDRBoSY4vMvV7FugwrzF8ohFaoTCIGkdxBtCDHMh7+cJ1279ECNQVZv2MnilYqs3rATISTXpsUrFRFCoiRu3CKFt+3WtkCI58SnFpGWU44QQ2gb2OHpH0tF7SEWLJWXTRi6pPwHMSVzSRpEAi8SHVmIJpTVDGT3+6QGgrgqc2Cakb2mCyGqpf+vj0CICZau3irb7hRfL97AHj0bLO19KS5vke3vj4XbTXz8+RKEuIqcghqxyflY2HmRmF5EblGN9LeJYVl9CItXbkZ+qzq7tc1k+ghYu1mNL+YSwScQH8CvfreIeYvWsnDlJuQUVdm+Ww97twCsHL3ZvFUNJzd/SsrqsHXxwdrRFz0zR/Ya27FeUY3l65Vl73WKT75eybzFGxG/gN98tUpWR0ywVd10jk4mFsFX36wkiCxcPAJlxwG++GaVBHAWSefXiPhMDC2cUNcyYt3GbXj4hPJ3EPFfut4jiY5mZEhTmkgI0SXLkZh93X9GUC2tWU3E/wlEiJ8IfiIEK5YvIirUHzMjSStgqauK9GUYkjQIDjrkR7mT5GtBpIshfpa7iXI1IM7ThABrDZx0txBip4WrvhLOuluIdNYjzF6XSCcDQmz3Eu6gR1aoE7kRroQ76eNqsJ2UIDsKE3zIinAhNdieGG9zhOgizNWQBH9bsqO9yYryxtVUgzA3c9LDPYj2tsZOdzuRHhZEuJsS421JhKsJGaEupATZEedjQbiMDuVlIYm23U3U8bHSYTboz1pXBSHycDbVpvFAFodqi0kMdEKIJJKCnKSMCjstAhz18LXbi/gAvGx16W+vorkiF19HU3LiAonzcyTW25ZQe0PSfGwpjfakJT2E8nBn8gOsyQiyJTPChYqsMA5kBJMZ5cr+rBCK00MQoo7YAFsKUgMJ8zYn0MUQE81NCJGFn70OfvY6JIbaM3rxCI/HrwN/4od/+Wf4n7AvNw9LfT3Z/8hrhCgnzlOPtGBjkoMNSQkzJjnMmOQQY5KDzEgLsSEz3JH0MBcSg+yJ9bMk2t+cSH8TwnwNiAm1wN9DjwBPM8RnkBAeQENlGQcrSjl9fIAbVy7y9NFDXjx5xO2b17lyYYjujlZcHGxJTYwjLMgfMQwtDbWM371Fd0crT6YnuX7tEs+ePuLliyfcv3ebW6M3uDl8lbG7o7x+9YzpqQkuXjjL2TMnOHvmBB3tzRzu7uBwdwepKVIoXEZqAlXlJbQ21dLd2cLA0W4a66rYX5THwapSMlITyM5IpqK0iPIDhTTUVnL21DFuj1zj+cw0jx9OMP3gPtMP7s/RmWZBxWznf/TGVUauX+Hu6DATY7eZvH93biIxef/unDZiFkjMUpWePZ6amzDM0pKePZ7ixZNHc5OJJ9OTc4Dh9fMnc5OMF08ezU0hXj9/wosnj3j8cIKH42M8HB9j+sH9uWnHrPPVH969ngMM3755ObftLGVqdr1+/oSXT58wef8e9+/cZeT6DW7fHGH6wSQPxye4f+c2DycnmHwwzt27txkevs7Zs6fpH+hl8EQ/vUe7qawqpbAoj8yMZBrqq2lva6SluY6W5jqKCnPJz8ukpDifgf4eDnW10tpST3tbIzXVZZSVFpGUGoedhwPmTpITkYu3C9m5GdQ3HqSluZ7WlgYOdbXR2dHCQH8vA8eO0NffQ2t7E0WlheyvKMHXz5MDpUV0dLZQW1dFS2sDhUV5FOzLJjjMn9DoQHxCPGk70kr/2T78o33ZZagmTQpEH9IF8zlC9OEX40xOeTLpJXGEJHgRkuCFT6gTgVHuHKjOIz0vDmW1Tew13IWblw25+5KZYj53jW4yZnANDeOdEpVpBzgG2UtUpiSkED4vEK9hensFYwbXmNpZS3CkNzOKudwxuYsd1UxoHuXZxnheL3dlQvMoB5tr8A3xwS/UF7cAd8RFEG4wrn2cVys9iUuNRYxBXWM1z9dH0nO0C6EN9/eeJiE5hozsFMT3UFCUg+iB3IJM0rOS6R/spbSimFervNlXnM2bpfZ0dDYipsDZxYawcH9uWUzT1FxDdEwITzcmMqZ/hbNDg/Qe6aCjU+q+H+5uZ6C/l8FjR+nqbCUxIZrU1FgKCjLo6WmhpaUaXW1VIiP96eho4Nr18wzfvEJv3yFqaqupb6zj1KkTjI7eZGCgj9LS/RQX7ePkiUHaWps53N3F+XNneTT9EP7n/+DFkxmePprm+/fv+PbNa06dPM7xkwOkZqWgY7gXA3MDfMP9CYgKIudAPtZudtJk6BeyNR+EBpwRAnMLY0rLijl9apDKigPExUdRW19N79FumjuaKKksISA8gKjEKBLSE8gtzKGhtZ7hm1d58/YFkw/u0Xe0m9LSAoqLc6ipKaGsLJ/Y2GCcXCzR0VNll+ZWTCy0MbXci57RLnZqKKC4Yx2KO9YhjGDLTmn6sHnHaiyd9LF1M0bfQh21vVtQVFmLvoU62sYqKOxcw7L1X7Fc7mtWblzAsvVfsWbzIraqbWDrTnnU96ri6uVCcEQQ9s5OGJgYo6Gti7yiEpsUd7BTTYsv5y/lt59+iY29C4Ul5bh4ePP1wiV8/tWCOTvYnr5jdB/pp6vnKO1dvfQPnsbazhWFrSpo6Rijb2TJug1KLFkux4rVm/jVb75AXlGFZavkEQrg7B5A+6FBXD1DUNmtz68/mc9n85YhxDALl8izVm4nn32xgq+/Wc+GTbtkuoirMprPLaQiXipUpe78Dwjxg6zIvyUJrefqIYnmtHrDzrk05bziOhnVaIZ1m9Rkkw3pe66iYYKhuatskigDBqJORm2SOP9SwX4RIS7yi9/MZ/6SjezRkxKXxSAyutJFZilTQgzy8efLEKIOOQWpc6+koseXC9fz698tZvFKRQzMXHD2DOfLhetl1rBN/K3trJS7FBiejKt3uBQm96FM9yF+QMwDfVNHVDWNUdU0pqGtj/ySWsQ8mL9sw4+Ox5+Ztb/9/YI1rJDbxoatu/Hwj8TA3BE9U3s2bVNn+epNbFfVxsTCkcDQOPzDEnDwDGKPnhVyW3ZJSd0CfvvFMr5athE7jxBmwdXi9dtZv00LIZ7z+ZJN7DGyQ13HjE1bVBECFi+XQ8yHbWo6iI9h3sLVrJHfjtCAHer67NQwwNjcAXlFFXQMLPk7iPh/tdQkTu6cbdlHMqGRneykJ2bmaE+SY1PS32RG/JeDiJ8IxE8E//jBT/jgHwRKm9ejun0T8qsWYqGjwu4NEkUp3FGHeC9TSpN8KY5zJ8XPEndDJeI8DIn3NMLTWBl3QyU8jZVx0tmMueoqfMxUiXMxJsXLkiBrLXxMd5Hia01umAuJPpbEepjiaaJKrIcpGWFOpATZkRXhQnKgLSFOUoGcEeFBbqwfdno7ifCwJDnICW8rbay1lfCy1CTJ344wZyPivcyJdjMmO8yZeC9zrDUk21Zb7a3Y6igjRDlmGooIkYSPtSHulnpY7lWhJCOeNSeDvgAAIABJREFUnqZyAl0tcTXXJi7QkRh/O+KDHMmO88bHVpuEQDsCXYzxsN5LUpgH7bUlnDrSRmtNCW6WBqSGeBHmZE64gxHxLsZUxnpTHOxAdbw35Sn+HEgNpLEonrp9sexL8KE41Y/CZD9CPY2J87fi5OEKno9fpLUyE3Pt2WyKJJrKMvFzMiIm2AVvFytqKkuYeTxN35Gj6GrtQVl+HULcwtlgJ2EOWnPbJQcbkRhiQkq4OckhxiQGGJEYYEZKkBWJATZE+5gT6WVKpK8xfq575raLDbMhLtyFuDBPUqJDaK6ppDg/h/t3Rvnu7as5Lv/jhxNMTdzj3u0Rgvy8cbKznlvH+4/Q1dZMoK8XjbXVXL50jpMnBjhxvJ9LF4eYGL/Ld9++4c9/+gPv3r7kxfMZxu6O0n2oneamOp7KJ1NZcYCW5npCQwLIz0knLTmO1KRYkhOiSU6IJtDPEw9XB/blZdJQW0l0RDDJCdGU7d9HYX4WXe1NPJy4y9PHk3MF+7PHUzx+ODGX7fBocnyuoH8yPcmjyXGmJu79DYVp9rHZKcSPaUqzIGL29uwU4vHDCZ4+esjzmWmez0zPbT/7utmJw7PHU3PUph8DiNkJyNTEPWamHvD6+TNePn3Cq2dPef/6Ff/9u2/50x++47u3b3jz4jnPZx7z8ukTXj9/xpsXz3n17ClPH00zNTHOg3tjzExOMj0+zu0bNxi5epV7o6PcGbnJ6I3rjN29zY3rV6muquCWxTRJSQk80OglJiaKUatn3DW+zdG+wzS31NN1qI2GxoMUFefzQP0QuXmZFBblUV1TzpGj3TQ21dLYVEvvkUPU1lWRmZVKWEQwxramGNuZYWFvgZmtGfaONsQlRHOwpoL2tib6jh7mcHcHFeX7ae9o5tr1S5y7cIbK2grCY8Lw8fWgvGI/HZ0tNDXX0dBUS1JKPIkpscQnRRMaHUhydgJJRHH51iXuGo2ibrgL0TVLF32PGAIRBJ6RdsTnhhCV4Y9PhBNeYQ44+1gSmeRPy6EaSmvyMTbXwsPHjuL9meTmJyGm4I7JXXQs96CkpYCwA88od6qxQ+RJUwkxCMsYY0Yxl+frIxnXPsmY4Q28A515rFTCPb0L3DUaZczgGu8XGPJAo5cRu3e0HW4lfV8G0akxeAZ78SF/ZstuJUZs3/B8fSSu/m64ejhyqLuNu8a3uXjpLEINlBhClENMbLhEt4oIoqg4j57eTqqqS6mtqyQiMpiz509y4nQfh/s7iYmXsiwcXazJL8wkLTOBgqIsMjITuad3gamdtZSVF1JcnENRUTaXL5+hq7OFwz2ddHa10trWyPHBowwPX6S3u5XzZweoP3iAvKxEjg8c4t6dG1y/fp6TpwY42tfNseMDXLx8gYGBPh5NP+Tli2dcvXKJ27dGODd0hvH7Y0xPTfKvP/yFh5MT/Mtf/szrVy+4OXyd4RvXuDl8ne7uLlIykxm1foGOsQ5iCvQtDTF3siIpNxUjW9M5UCd+ASvlVmJta0Fichxu7k40t9Rz4fwZaqrLiYoOo72zhfbOFgpK8nHzdcPK0Qo7Vzvi0+JpaK1n4GQ/o7du8PTZI65dvUhJcT4JiZHk5qfQ1FJFVk4iMXGBxCQEYetojIuHFXt0tiO8QEl1Axu2rECIPMSHsHHbCsRHsHnHajZuW4Gu2S6snA0wsNRgq9p6Vm9ayA7NTWxQWs5ahcVs3LaCDUrLmQ2dW7ruS1ZuXIiogzum9wgI9ScyLgLfwADMra3YtlONJStWs2T5OraraLJo6RpWrpHHwzsAC2sHvl64hG+WLGfthk1sV93N5q3KXLx6g+knz3n87CXXb94hMiYRfSNLvlqwjFVrN7FnrxFGpnZ8tWAFC5esZb0saG7xcjm2q2pz8eptTC1d2K6qg19QLJu27JKBiCkWLNrA0hWKCHGLhUvk2aq8lw2bdsk0EReRgPwwc7QZcQohXiMmQAIYUwiZDmLp6q2I+WBq7YmYJ9mnBoanyoTTfczSer5cuB4zGy8++WI5usaOEggRQyxeqSibenQhgYEu/ipurpu7/U+/XUB8ahGK2/dKydNdki5CAgPVzOZHSPd7WLl+OyvWKfP5/DUsWbUF+a2aOHmESdMLPX6k2RhjzulIgLtvJEOX71BU1ijVeh+CEN8zf4kcQkgZEQ5uQYiPwcUrDDEPNm7ZzfL1StJx+0B2HhOvERuRuSv9mVUbt6OpZ8HiVZvQM7Vnj74li5atl9WV32Nq6URW3gEy8g8QGJqAvVsAqzcqs2ilvEzEfVUCKuJ76f3DZuvTW2zeocvy9VJonaKSKjoGlji6+rFNTQcX71AWr1ZAfpsGNi7+7NYxR3HHHhw9gvAPjkHf2AZdA3P+DiL+X60PZKDh3z3HX39+LN3+6U9/yi9/KaVI/+fdmv7vQcRPPpAmETMK2fy3DwSztnP2xpqYq0vuRGkBlhTFulKZ5k9NZhCFMa6E2GlSEu9BRaof4Y7aeBor46yrQKSzDn4WqgTZqLMvwoX6zAgKIt2JdDIg1s2EOHdTwp30SfC2QIg8XPSViXSXdAgHUgPJiXIj0H4vJcn+JPjbI0Qe3tY6xPrYEOJsjOUeBay0FHHQVSbB14ZYb3Ni3E3wMlUjI9iBWA9TZsN8tLasINTVDCEKMVbfgr3ebhyMtBAijShfF3wdLBCihw1LvkSIJLISgyjOjiI1xpvIQDu8ZLqICG9rQjys0Nu9BSH6uHXlDH6uNuxV3UJcoAdpod4kBzhJqcCxvuwLciDJ1ZiyBB+K432oygilKiOY7EhnhEgiJcQWIYYpzwrm1KFyxi4doTw3BncrbYRIIjHYgzNHWshPjUaINlITorg5fIWJifvkZKezZbMcWqoKCFFOqLMuQiQR6aJOoo8+8X4GRPkYkhxqQXqEOYmBUqhfcqAliYFWc7qL2EDJvSrCX5pEJETakxDpRmSgCwnhQVTvL+LkwNG5TvtskNqNKxe5cmFo7r6nqxOujnaEBwdQWVpCw8Eq9hfmU1yQS+G+XJ5sTue5XDQD/b0c6mrj7JkTPH40yfNnj3n54glv37zgzOnj9Pf1MPngHoe62sjNySA1JYHwEH+iwoNITogmLNgPH08X6rAiKT6KU8f7qCovoaggm4NVpbS31NPd2cLtkWu8f/Oc6cl7c0X/85lpZqYezE0YfhyQ928Fzj8GArMTg9lu/2zHf3Yq8ObFU96+fDanc5jd5seuTDNTD/6GujQ7XXj36vkcRenxwwnujg5z89pl7ozc4OH4GE+mJ3nxZIYXT2Z4+fQJb1485/3rV7x79ZJXz57y7PGjOYDx9uUL3r+W6EtPpqeYmhhnamKcZ9PTvJyZYWZyksmxMSbHxhi5epWhEyc4c+I4Vy6cp6qynPS0FEbs3jFmeIPw8FDu6V3i0KFOqmvK2V9aREXlAfIKsomIDCE0PIgHGocpKimgta2R2vpqDtZW0tRST83BCtIykomIDMEv2BdLZ2vMHC1x8nTCxdsFX38vCovz6e3poquzlaGzJxk8dpTKigN0drUyMnqdh9MTHDs1gKWdBWYWxhysreT0meP0DfRSfVCiCo3YvSMyLpyACF9KqgrRoI8jp3qJSY/ENdAZ1wAnhLgldSaXSRdVsUiiArmH2uAebItnqD3uAbakF8TOgYi4pBByCpI4dLiBgsJUXAIdEIOgbqyGoZMBIzav+J5fIL6XJg+vlzkj9oO9jzVPFDKJTQ2T6E2654iMD+b5+kjumN4jKT2BR9sOcMtimnHt49w2e8ADjV6KqooJSwgniyCmd9QgFKR9rD/USH5ZgZQgvkymwfCCgn3ZUuc0D1JS4ykuyaehsYa7RqP0D/TQ1FxLYlIM+QVZDF04xc2716hprkT0SdvbuVhxT+8CiSnR+Pi7UVdfwfUbF+g90oGnlxPu7vZUVhYzOnqFjs5mmlrqCYsIxsPThbNDJxi+dp4jh9uoLt9HWUkOJwYOce/2VR7ev8W1y2c5dXKAgWO9DAz0cfLkcQYHB+jqbOe2+UNamhsZvz/GiePHeDBxnyczj3j18jmvX79kemqSqalJhs6e5oH6IU6fOsG+ffl8N0+d5NxUSuvK8Qn3x9zJCr/IQNL2ZWLlais16T4CaydrMgsyuXTlPDNPp7l2/RK3bg/zcPI+5WUluLo5kp2bQVNLPSXlxTi4O6Chq4FngCdJmUl09XZy6fpFrly9wOkzx6mpLsfXxx1fPzeCw7wJCHLHwtoAR1dzfAKcGLF7h42TCTvUN6OkugHxIaySX4REg/keqQs9zG5dJTbvWI2iylp26yqx10QVtb1bkFdeibzySpTVN6K0S47tGvJs2r4KIfL4etknCJHHV0s/RYhBdmur4OBqT2BYAIGhIVjZ2aKmocUONXVWrpFn/sIVLFq6BkUlVTZs2sqvP/49v/n09ygobWflWjl2aWpjZmVLQ0s7V4dH6e0fZGx8ivCoeOTkldiuoomWjjFmlg54+oSio2/BJkUVfj9vMctXb2LzVjX8gqKJT84hODyJbTu12aGmyw41XRYu3cCnny9h3tdr+Pqb9Xzy2VIWLpFHXkFdVteU86tPFsoK8VMIcVHmiDSFEH2slVeVKDqfLGQHpxBiRgq7FD+wcv12dIwcEOI9ieklqGqaIsSvEOI921T1MbJwk4CGGERtjxmzYEGabAzL3IwmEKKO3325kr+1cB1GiB7Z+w8jxHu+WLAWIXr48JfzZHSraj75YrkEMEQbn85bwT/9dgFLV29F28AOZTUD9ujZzIm2v1okh7aBnUzTIQXhbdmhzdDlOwgxw1r5nSxYugF9U0fZ8//E+s2qssL9PeJj+HrxeuS3qrNoxSaU1HRZp7BL9v8kY66IMT76bDG/+3qFdF8B9uhbsnuvKeJjkNu0HaEHP/35x4RFJVNd105yRh72Tt5Y23tgaGqHgYktits0WCmnxHoFFYQYQ05BTfb5fM/itYp8sXAdm7fvQVvPHF0DcxxdfMndV05hWT2V9Z3omzthZueJg0cwIg2279LHzTccEwtH9IyssXP04O8g4r9yFcoAxOzF7aPZkdtVPvzwQ371q1/xt1Sm/zitSdJEZP0fQcQ//vQDnq8L56Nf/Yx/FAJdLRV8Xayx0NmBmeoaQmzUKIxyoi4rgJp0f5rywqhJ9yc31JaGnBCqUn0Jt9fE13Q7rvqKxHsaEu6oRZiDFkmeplQk+VGdGkhhpCvFcZ6UxHuRE+ZIVog9wXZauBkqE+aoQ4K3GQVxHuTFuBHuqk9Jsj9xvrYczI8nzNWUeB9rQp0M8bbQJNBOFw9jFQJttMgIdiDMXhdP4x1kBtuRG+5ETWYI3pbqzHbZXcy0+Gt6ZBJC9JERHUxb1QGMtVQQoofk6ADC/Z1oPlhAQVYU2uobCfUwJdjNlGB3c2JDXAnwsEWIPK6eO0nfoVbc7C2xN9HDRk8dT/O9eBlpUJ4QSGtODKXRnpTFebM/1pOKJD/Kkn3ICbMnyceEOC8jojwMqMwKQohCkoId8LLVZdbWtq+1lqfjt3n7ZIrBnkPUVpVLWQuvn3H+3Cl2KK1HiHLs9JUIcVAnzHE3wXY7iXDWwNdGDTdzFcI89EgJNSHOT4dYHz2SAs1JDLQi0suUKG8T4oMtCfczJDHCkvgIa5KiHYmPcCU62I39uRkc7+3mraw4ns0yeDQ5zrVL5+cEyzevXaa6/AB5WekE+npRcaCY08cHaK4/SHR4CH6+ngQH+VFTXc6R3kOUl5XwZqk9g8eO8nq5K7dGb3Dl8nnujd1i5vFD4AcuXjhLclIcxUX5pCXH4ePpRESoHwmxYcTHhDKIGpVlhRw53EZdTSl9vR2cPdXPlYunmZ68y7vXT3j+ZJKJe3+1aH38cIJHk+NzE4ZZe9XHDyfmpgQ/BgGzwOH18ydz+oc/vHs9t75//4Y/fvt2jj70/vWLOYrRmxdP50TTTx89nPu9s3SwHwuzZwHFk+lJ7t8Z5c7IjTmXKIkG9XgOJLx58XwuM+Ppo2mePX7Eiyczcz9npxCT9+8xMXaXqYlxbg9fY2biPi8fTfHmyWP+8OoFr54+ZkpGmbozcpPHDyd5NPmAM6dP0tbazNEjPRwfHKClpYkJrWPkFeVSW19NQ2s9+4rySMlMpuRAoRQIV1VKzr5sauurOVC5n4AgX3yDfIiOjcDL3xNTe3MsnK0JCA8gKTOJ4v37ONrfw6WLQ3MC+/6+Hk4c7+f++B1u37nJrTs3OX5mEFMrEzy93eg5cogr1y7Sf+wI2bkZjNi8wtnDEQ9/d4KjA9hXlsfgUD8HW6qITg4jJT+RyMQQ9K20kCgTWcx224yd9+ASZEFQnBuhid64+duQXZxIRV0hCSmh7C/NpqwijyN97bS01RAYH8D2vcpome/BLdydu0ajmHlYUIgX4s8gusDax0bSNADPNsQyZniDkop8Xi93pfhAHmMG14hLjOKOyV0mNI9y1/g2ZQdLqWut5fDxHm6bjTNmcI1H2w6gprebp/LJ+EYFINSgf7CX9o4mmlvq6Os/zB2Tu3h4OpOSGk9pWRH7D+zj0uUhDnW3kZGZTMn+Aioq93Pt+kXOXzpDZUMZ0alRjOlfwdbVCjM7Y7IK0sjISyEhLYaeox1cG77AkaOdhIb5ERTszclTfQwO9lBVXUpbRzNOLvb4B3hz/sJpbl6/wMVzJ2hvrmboeC/NB0s5f6afibs3uX93mPPnTtHa1kBNTRXt7a1ER0dSXFyIvr4u5eWlNDTUMTx8ndHRmzx8+IA3b17x7tu3XL58kZOnT9De3soti2mamxvpPNRBz7EeyZGqt52k3FSCYkMJig/DyN4MUQhfLpuP+AXomepxfOg47759zfmLZ7lzd4TpqQlGbl7jzOnjnDl7gpa2Ror37yMyLoKU7BSKyovYX7WfsNgwElLjqaytoLKqlJzcDEJDAhgzuIaFtRGW9sZs3b6eTUprEGmgoLyOrSpybNstzy6dbVLYn6hj/bblSF33PlZuXogQ36Owcw2bd6xGbusytqiuY9TqGVpGO9mtq4TCzjVoG6swYvcOua3LkDrlWQiRxqz168LlkuDW1MqEqPhIElKScfFwx8zKFndvP5S27+bL+Uv5asEyVq6RZ+GSlSxetpqVa+X4csEiTC1tSEzNwNM3gICQcGISktmosBUf/xDSMvMoragjt+AABUXl1Da04+Ubho29By7uAexU28unny9k2Sp5dA2tCI9OISQiGUfXAObNX8kWZU3mzV/F51+tYPmqraxZvwMh+vj9PKlg/+SzpQhxkc/nr5FlJ8xOBW7x819/jVTgS1OIrxbJ8cuPv5HAxjyYzZmQ36op6SBWSY9tUFTH2tGfy8OTsm37EKJJNnmoows9hJiRCaubkArvWY3CKYQYlIXf9cl0Fq/57KtVMtrSVX5MZRLiIl8sWMuvPlnIV4vkmL9kIyoaJixbo4T6XkvEL0BL3xZX70gWrVCQ0bYklyN9U2eWrVHCNzieA1WtsvruuWwfJhA//S3zvlmDlYMP4kPJ1jUqIYfC0gb0TBwQH4GSmi4S2Poe8SH8bsFq2fYzzNriCgHbd+tJx+dj+O3v5iO3aTtWdu6kZRXhFxiBsZk1u3btZeNmZVR372Wnmhaa2sbs3mOIg4svCen7UNMwlB1PEE3SJEROUZXdmnpY27li5+iFh08oiRmFhMdmYmbnjYaBDcoaRtLn9SFs2amF3KbtbFVWx9MzkL+DiP/M+rfJ0uv+N4JrDaQukxAyEPFnGX9vjL9NsfyP7oe07f8tneknQvAPPxH8oxCsWPIlEf5uzAaxxbvqUBzjRE26L/vjXKhK9aYo2pn8cHvqsoLICLAgyEqNaOe9hDnsIcxhD8G26sS66xPvZkSqjwXpflak+VpSEOVKY34UTQXRFMd5EuthTJSrAQneZkQ46xHuqk96qD3pofZkhDkR5Sl1y12NVAm005WcmAJsSPSxxNdCHW+zXWSHOSJEEsG20tQgL8KZs+3FFMV5I52UqxHiFNF+rriY6xPq4UB+Ugx5ybE0lBXhbGWMs5UxiVEBVB3I5mhPPaUlaZSXpRPkakSErzV+TiZ//Uw2wsGKA/Qd7qSjuZ4AdydpRLkDfM11CLUzIMvPgX0hLpTHelOR4E1log9l8R4URjiS5mdGnIcBcV6GRLjokOhviRBJxAU6EuJmTaSPC9N3huFf/4W/fDcbPvMD79+/JTklHi0tVeysdfB1NcDXfjeBdjvwt1bC31oJP0tlnAy24GyykxBXPaK8tQl2VkXMg3g/E+L9LRAiiTB3A2IDzQn3MyQ7yZnkGHuSoh1JivYgLy2Sc4NH+fbFU/77t2/ndAWzIuUTA0fp6Wrnwb07NNZWz9mqFhfkkpWWTGZqErGRYXi7uxDg742RoS4f8AMZ6cmUlRbT0d7M28XWNDYcpL+vhxdrg7hw/gw3h68yfOMKlRUHSEmOJyM9iZrKA/h6OePj6UR0RCCJceHkZadQtj+flsZqLp0/yejwJe6MXuXx1D3++N0rZqbvc/XSGYavnefMiWNcPn+WketXuHd7hKmJe3+jWZjVG/xYS/BjncHbl8/mpg5/ePd6zqJ19rlZitKscPq7t6/mHn/59PEc7WtWazGrzZjVPTwcH+PFk0e8ffnsb9yaXj59LJuGSCDix1SlmamHPH00zcunku7hyfQUjyYf8HD8PiPXr3HmxHEG+45y+tgxRi5f5NH9MV5MP+T1zCP++OYVf37/lu/fveYvf/yO18+f8d3bN/zh3VseTT7gxvWrXLp4nq7OdlJTk0nLSOahaiPlNWU0dzRRVl1KdkEWByr3U1RaSG5hDjGJ0aRmpeAX7Iudsy3pOWlk5Wdi7WSNX0QAUamxlFSW0NzVTN9AL+cvnuXSxSEG+ns5f+70nPXv5MP7XLt+icmpca7evIJ3gBcH66q4ePkcQ+dP09LZTFB4ICN277BztcXE2hgLB1O8gtypaa6ksbOOnOJ0krJicfNzlHQKYgYh3svOwU0IAfb+JvhGOuIebI2mwTbC4n0or84nNNKLxuZyqg8W0d5ZR0dXPeIWKO3Zyh5LLfLwI4sgnEJcEINg4GSER6QnenRh5WbBhOZRkrJiGbV+wcvVfkyp1JORncKLNQFM7azl2YZYsgsySUyL5/jQIKNWzyip2U9wbAgKXOShWiuPlUpwCXDj0bYDFFYXc234EqPWL+g+3M4ty8ckJEYTGRVCUXEeM4q51Bws52hfN339h3H3cCK/IItjg0cYuzfK8OhV9pXlkUQUcRmx+EX4IszAwcOW5Mx4KmoPcHTgEN29bTQ111BRWUxtXTk3Ry7T2lpLW3sj6ZkpmFqZUHKgkKN93Zw7d5y+3g56Oxro726hpbaMgcOtXDwrJaifOHaEosJcYmKiSE1NRk1NhYyMNDIz07l1a4Tbt0e5efMGp0+fZPDEMU6fPUVrewtNLY3k78sjISme5NQkfP19aDvUTmV9Jd6hviTnpWHv5cRdo1EcfF1Yt22jNJ35DImulgVdR7v47vt3HO7t4ubwVX74lz/x/t0rrl29yLXrl6iqKad4/z7KqktpO9xG2cEyDjYfxM7VDgNTfXyDfIiKDiM6Jhx/Py90dDVRU1dGaMAGxZXSdX2RrPEnphBiWGoIynj465SWIRWLQ5Je5mNJ66iospZ1iktYuXEBQrxmq9p69C3U2WuiiqLKWtkEoovPFvwSqQjdL1vVCJle0tTKRPpe5eXi7u2FhY09rp4+bFXexep1m1m4ZDXLV21gzfpNLFm+hkXLVrJGTp6QiGhy9xXj6RtAaGQMJhbWqKrvwcXdh6jYJFo7eqlr7CApNYcD5bWYWTrxzeI1rJXbirGZPQpKu5i/aDUBIbGkZxcTGZvBqnVbMTCxZ/PW3Xy5YDULFq9n/UZVNmzaxV/TkIf5asE6hBiaozRJeQrDSMXqkMxy9c+yon4CIcbmguLWbFTBxMqDpau3YmHnw9eLN6CgrI2CsjaK2/fKJhBDSAV/G7MhchI46UIqtk/JHp8FEdXM5Ux8JtF2Fi7fLGVRuCF7vlzGHpFpKBRkTJKPwMUrAl1jR377+6V8Om8Fn3yxHDefKISaRLkSYmhOKyHEaz7+fBlhMRnS+WcHzFraCvGen//6SwzMnPAJiuOXH8/niwWrScsppbtviOjEXH735XI++myh7Nov2cR+vmgdc3kTc/oSSMwoxNEjiE+/XMqiZetZsWYzm7eq4erhT1JyBpFR8SQkpuEfEEpUdAK+vqEkJWWRllmAl28YByoaaO3sIyYhGxePYALCE1m1YRsa2sbs3KmJvoEpRqY2mFo64eAeyIatu1mruIv1W9X5atlG6Xh9KPsefAAbNyujo2vE30GEELOpe/8FC4nLKYR0olGQ6SM+kJ2gdsw6Nv1HQUQW/xZE/Pu06n8PIn4ie91P/0FgqrMLGwM1Aq13UxRpR06QOdmBZqR6G1AYYUuKlyG5wVbUZvqTFWRBZqAl2cHWZARZEe2qS0aQFYUxLtSkBZEb4kCKtzlhtlr4m6mRE2xPWbIfcR7GJPtakORjTrKfJfFeEg0p2HEv++I9SQ91JM7bCiGSsNJUwNdakwhnA9KD7Il2MybcSZdwRx3SAqzJ8Lcm2Usq9KMc99JZHEd5ahCx/k64WhsiRBIWeuoYau4gOsCLgyX7qCrMIzkiBC9HK4K8nSnMS6ap7gBhIe54eVhTsj+NkoxwksJdKcuNp6okCyHG6O1qobmhhmB/Hwx1tdm0ZiWrFnyBysaVFMQEk+hpS4iFNmGWWqR7WZAXZEtOgDWZvuZk+JiR6K5HhIMGYY4aCJGEi5GydNERSSSH+rA/M5k/vnzKX96/409vv4Uf4F//5X/w5Mlj9h8oZJ3cYgz1thHkbUiYpxZB9jsItlcm0FYZD2MFvC1VifOzIyfWAz97FTwsFPCz3UmMtyFxfqaEuOoR7KJLpK8xOcnZLE8JAAAgAElEQVRu7MvwxN9jL17OWsSGOVNRlMbIpSFez0zzYmZ6jtN/5cIQna1NNBysoq66gjMnjnGku5OernauXjzHwcoy/LzcsTIzJiosmOz0FKytzFDfrcIiJvDydCU4yI/EhBjKSos5WFNBRfl+MjNSONJ7iKrKUrKz0ggPC6K8rISC/CziosMIC/YhOMCTIH8P8rJT6O5s4vSJo0yO32Jy/Bb37txgcvwWz2Ye8OjhGLduXubC0HFODvbS3dHK6eMD3Lx2eU5I/Xxmeo6S9OMMh9n140yH2QnE9+/fzDkt/Zj2NAuuZgHCrIh7Vgsxdusmt4avcfvmde7fGZ177azz0qPJcd6+fDZHjXr59PEckJG0Gg+YfjDB1MQ4D8fv83D8PtMPJv4GSMxMPeTR5AMm79/j2qWLHD3cTXtzE4daW7l38wbPJyd4PvWAR/fv8nRynOdTD3j+eIp3L5/xw5++59GD+4zfvcWzxxIN6vyZ09RVV5GclEB8ShyJGYkkZyVzsPkgLYdaaGhv4FDfIWqaapjQPMqYwTXGDK5hbmdOcFQwFXUVJGcl4xngSW17PS297RzqO0T/qX4uXBri7LlT9Pf10HO4k+vXLjExfpeXL55w+85NbgxfYfzBGAMn+8kuyOLk0AnOXznHsVMDdPZ04ObtioG5AYYWBuzSVmPXXhUsHc1ITI+lpauBkop8/EI88PR3xsHTYs5eW4j3iI2gYbYVYQS2noboWqqirC6HjasRNfXFhER40tFVS3dPI93dTZSW5qFtpYt4DtXYcZWNuEV4EZkdi2uUN7b+jqQUp0tTiD9DbGYsWYXp3N97mgnNo4xrH2fE7h3pWclMqdQzvb2Ch2rNjNi94/jQII0dDRRXlxCdGoO9tyOGtsZM7u7kyeZ0pnfUYO/tSG/fIW6bjTNwrJdbFtNkZqWQl58pC6h7wMlTA/T1H6a8ogRnFztmFHMZONbLzZGrDI9epaGrnoScBKLSonAJcMHa1QobN2vC4oIpq91P15E2apurKKssoq2zgbNDg5w4eZTmloMc7esmf18OXv6eFJUU0NRcS1tbHU31lVw6M8C5E0foaqymp72evsPtDJ0eYOj0INVVpYSHh+Lj40VCQhzp6amUlh+gb+Aof/nhn7lw6Tz9x/rYX1qCvqEenn5elJTvJyo+Gjdvd8qqy5lRzCU0OpyQuDBi0uKISY/H2M4Ml0AP3IK90DLTZdT6xV+bcdqga6JLW0czE5P3uDV6gyczU0w9HOfUyWOcOXuC7NwMbO2tSEiNp7GjkZqmGkprSvEN8cXF0xk3b1ecXewJjwgmPCwILe3dJBHFesUVbFHZwG6d7SjulJOSqdeBcIJVm5ewTH4hSzfOl3XLh2SFXppEcVJYhMLONczqARau+j1iHqhqKzJi904KnNOYLVolGvGy9V8xG7qqqrmNbaqKOLk7UlCST0ZONm5enhiYmLN7z14WL1vL0hXrWbJ8HSvXyLNs5To++2I+3yxZjuZePWrqm8gpKCIxNYOq2gYCQyNISEnHLzAMeYVtWNo4c/LMJaprWwiPSiQgOAZdA0vkFXaycs1mzKycScsqwsMnlNjELCJi0tEzsmXTll2skdvG0pWbEWKCxcs2s3rddr6cvxYhxvjNJ4sQYkwW+nYRIYbZoKjOXA7EhxLVaDbDQYgJfvflSoneJHMrEvNBfa8lO9WNOVDVzv7KNmYnF4rb9+LuG41UUEsBcbPNQj/y+Cu4qOOv04cuVm/Y+SNXphmEaGLFOmWEaOMf/tvvfmQP28Wn81bw+69Xs3ztNtbKqxIYnspsMN0XC9aSlLEfa0d/hOiRAu3EEEJM8em8FcxfspHsfTXMWssK8cOcs5H4AMQqCIlKwzswFiMLF1Q1jek/eQUNHQt8guIQv4BNyprMW7Se38xbxmffrOHLpZL7lXQMJdvZX306H3UdM8xs3VmvoMIaua3oGFji6RtGetY+MtJziYqMIzQkksiIWFKSM4iJTSIwKBxXN29CQmJISc+j6mAzR/rPUFhSjYOLLxY2rnj4hBL2v9h7y/A40jPvt7KZwGayyYZhkiHPeMz2mFlmkgUWM0sWWczMzGwxM8uSLYvBkizJYkbLMoPsQSeZTX7nQ7fkzO6ec/ba3ffTmw/PVV3dVd2lUnXX/X/uPzh6IiUtz2GJM0jLqWNu646a3hUOnJRhr4Q0v/zjFtZtPcDmXUfZc/gMp85d4sixs2ze8in/ABH/J8dqfoQtIgtCQRDlOrzNWojc9773PX7xi1/8L3yeaPb8/6sTsQpY3vquaPu3BIGNH72Lo5k2QTbqZAWa42l4AXv1YzhrnyLKQR1/MzmSvIwIt1cnwFqJGBc9nPUlcdQ9j732OaJdDYhy0SfcUQ9PEwWCLNVxNZTFSOoAPubKpAXa4GOujL+FBs760rgbyxPlaoQgJKIttY84H3PifMyJcDPGTk8ac+VTeJsr424sj6+FKva65wl11MbHQglXQ1li3Y2JcBK5K5nIHSPC0ZAkfwem+zuID/NHQfIU//KWgL35ZVaTp21NDUmPj8LcUJuIEG9SEsO4JHOSE8d2U5h/laSEYFwsdLA0UqaqKBVhOyzOjvDk4RILsxNMT41xrbKMtKQ4DNVVuXTqKDO32xluqSUj1Isga328jeQJtxbZzQaZKxFpq06YjSp+ppfwMRU5SKmc3IYg+GKuIYVIUB0D37xGEHzh6z8j+sF7yTssIyd3gZPHd3P88Eb01U/hYCyFle4JHAzPYql1At1L+7E1kicpzIOcpAAuq0qgJ78XU7VjuJnL42Wlip2hNFYGF3GykCcuxBJfNx2kz25FQXo/Yf72dDbV8NXzR3y98pyvP1tZcxC61dZMdUUxjfXXSL0ah4+nC55ujoSH+JOcGIO3hzPhwQEE+Xnj7e7CuOIEWmrKKMhKoa2ugrmJAdoaymxmFB1NFczNjDAx1ic9LYmy0gLcXB3w8/XEwd6akuJ80tOukhgXSUtjLRWleQT6uVNZVsjY6ADtLTfp7mxhsL+bvp6OtUC27s4WpsYHWJybpL6uis62RiZGB3hwb56HywtreodVfcHzx4/WxsrTJ7x6/uxbwOHLVy/56rNXfPnq5ZqN69L8DPPTE8xMjDI3Nc7wUD93bndxp18UeHenv2cty2JsaJDx4SGmx0UuT6sgYml+Zg0wrLot3b87z8LM5BpAWJqfY2pslNHBAQb7ehnq72NiZJjZyYk1QHH/7iKLC3M8WLrLo4f3mZ2Zorurk9aWJrra2xjr72V5dprl2Wmmx4aYHx9lfmqchekJ7i/O8eDuPPNT42sOVPPTEwz0dlOYm4OToy10CFjYWzB7ro6U7GQq6srJL88hoyAVFx9HLB3NmVAYE4fJGRIcFUxAeACm1qYkZSTR2t1KQ3sDxRVFlFQW09bRTGPTDQqLRO5MdbVVdN1qY+nuHPML0/Td6SEqJhx1HTXCokO53ljL9cZaGttu0tbVIrI5bYBT50+w/9geVLUVsXe1xs7FiuTMBHwFAUMzbWITQolJCeG8xlEOym7hiNyniMAEyOufQ91ElnMKR1HRvYgQCunZsZhc0SY3P4WOWzfp7GwkPNxfpCWYFM12D2s9Z0J+hIj0aCbkR+C6gIWrNVMyPQxrrzAl08Mu+lg+EIW7jyszko2kZyWTlp6EvZM10XHhjCtNsXAin2sNNaTmp2HjZouehQFCIDzdZCpKxtZ8iqWbDYraSoRFh3B/XwhPN5kyqnaPCfkRcnLTRVkSG42Zlu7k/t4gEpNiCI8IorqmjJ7bHYyNDxKbEEl8WgxOPo6Mqt3DwsGM2JQoPAPdcPFyICUrkaLSHCqqi8gtSKe6poSBwW6yspPJzUsjIzOZ0PAgrGyuYGljxo36GkpKcqgqL+BOTztd7fXUlOZzrayA0oIsSouyqa4qpbyskILCHEpKimhtbaarq5PG5gYamm7y5NljFpcWmJ6dorOrg8DgAJw9XHiyxZLYpDjMLcxYOFlIVHw0zz/RY3lfGBn5Gbz4SANDy8v4hPtjYmeOoo6KSGB+SCysnoQP1r+Ps6sDo+ND5OZlcndpjpevntHV3U5Tcz1RMeGckzpLcEQQtY211LfWExEfQWBEAN4BniipK7Dt001IXjyDhqY4fFBIQXgPLsid5KysBPuPfSou+pfZcWiTmHrz94JdUUDpqiZPEArYvv9jPtz8e3Yd3siuw5sRAQpfBKGPvRLbRPbYgqjw3X1oM7sOb0SCFq7YGWBsYYCqljKu7k6kZKYSHhmBlZ09yioa7NxzkE2bdrJp62727j3Krr2HOHBQAiU1TbR19Dh8RAIPT18uG5tjZ+/M1eR0aq7VExOfzGXjK8jKq2Hr4M61681k5hRjYe2CvZM3plccsLB2YdunBxGEZaztvXB2D8LcyhUzSxccXPxRVr/Mp3uO8/HGPQjPQBCuI3wX9h08L7J2fUc0835RTg9R4b/Mhm1H2Xv4IqJZ+o0IwktRmGxAnPicrFqrimbr1285yCdbD+HpH0tn75S4+O/mF7/7BFXtKyiqmyAq6nMQfgA/+td3xR2BVXcmESVp/bZDiIrvEgShQuzwJLJgfetHvxWH3BXwr7/+kF//YRM79p5AWkGPIydl+NXvPuaP67ZzSEISTX1LNm07yM9/+xGnLqhQWdeJtIIeglAj1mE846e/Wsc5aQ1ikvLf0NWFFs5Jq6GofpnVroLE6UsIyrBx+yGsnXxIziwlIj6DK9Zuomv6E0RUJ0F0Hn+3brsYRFxHBCKW+dnvPuLXf/yEX77zMeu37uODDTuRkdfA2Nye46elUVLTR0ZOFUsrexycPbC2c+WwxBn27Jfg1FlpzC2dMDazw8TcnsycYgKCo/DwDiIpJZvAkEgOHD7O2XNSnDwpibKaLqqaRhiaOxAQcZXTUmps3XOCHftPs23vSY6dk0dJ8zIHj55HTdOIwxJn+AeI+O+M74oBgQTiWQnh21SmzYi/IP8v+69t+3pNbP2Tn/xEVOQrr74mcm36rzk3/WedjIL/8Lwon0Lcufgn0X7//MPvoyB5giAbTeKctfAyvICj5glinDRx0TuDj6k0VupHCbRRxs9KEU+TS9jrnsNa8zTOBjKEOuhy1c+SlABrUoOsSPazJNhOG4/LioTY65HgbUGEsxFeZmq4GsnjbHCJcCdDcTeiBi9zBbLC7Qmw1sBG6wx2WmfxsVDCy1wee91zWGmcRHgb/KyUMVGWwM9GCw8zNVRO70UQEnG9rEFbZSHffPGK2ckx2hrrsbM0x9RQj9TEWHw9XLAyu4y6kiwh/p5UlGQTFuSOvMwp9LXlSYgJID87AVtzPeKjA+juuMn9u5M8frDAi6cP+PqLFf701Su+ef0l/PUvLM1N037zBsuzUzxZnGfgVisBzlb4WmgSbqdFtKMOwZYqxLnoE+2og4vOeQIslFA/sQUj2UOYKp7ASlMa/UsnEYQavngwB//2NXz9JYLgy9fPn9JSV4WW4kUkT+5H8vgepE/vRk/5NOqyRzHXlcFMXxZ1xdPs/vRD/HzsMdZTQEvuBCZqZ1E6uxs3Sw1crqjhaaeFseZZAjwuc8VQlpzUYLJTgslNj6KprpTPnj/k86eP+XJlha9evuTlkyeMDvTRUFdNZUkezx7eZWqsj7AgTzxcrAn2d8PXwwnzy7q4OdoSFuiHg5UVtleu8HSjMU4W5mgrKyC8FLnYbGcQFYXzvM0XuDha4O/jLLZRTKKyopjRkQFerDzhxcoT/vT6c5buzhIdFYqbqwNVlaV03mqlpfkm7W1NNDZc51ZnKzMTo8xMjNLf3cnkyAD35mcYG+zj6aMF5meGWZwTdSruzov0AtPjE4wMDLI4s8Dywj3uLSwyPz3DzMQks5MT4oJ/knsLi2sZC8uLCywuzDE9NcHM9DhLd+eYnRlndm6CyYlhem530HCzlobGOvr7upibnWRqYpLhwSH6e/u409/L8FA/kxMjLN2d5emT+7x4/ognj5d5+uQBDx8sMXCnj7KSUrIyMinIy6eloZH62jpaG5sYHx5haX6OewvzPHywxOefveBPr7/gxcoTFuanmV+Y5t7yAhOTI/T29jA4eIfZyQmG+/pYmhWBp9E7d5gaG+XJg/sszEyzvDjH6GA/89MTTIwM0tpYz/VrFZSVFnKttgK/QC/UtFWYlBsgMNybyrpCMgvicfezwdbVCHt3Y8aUZxhTniMxLZrAMH9sHK2xtLOiqq6apuZ6ysqLKC0r5PqNGioqS0i6Gvct29b2jmZmZie41d1OWEQwOnqaaOlrYu9iS119JfWNVeTkpzEp28uYygLSChcY1l5hXGmKxORocvLT8A/yxD/Ik4BgL5gUSM1IIC0vAcFzlSJagSD4sl9yK2eVD6NvrYK+pSrKOjJoGChibKZDWGQA6RlXKSsvpKy0EOPL+pySPsOYygKp+elklWSTXZpLaV0ZHkFeGNuYYOtuj1eINw5eIqekZ58YMKy9woT8EI+32ZKbl0FebgbD2iskpcQxqnaP1JwUGnua0bcyQtVIgwn5IYa1nq91KRaP5/JwlxcWTpYMa69QVllE3fUqFk4Wk5uTLkoTT01kWHuFaal2EuKjSEyIpqgwh/aOJvr6u2hsuUFRaR5TMj3kFmSSnnEVbR01klPi6b/TTVh4IDXXyqm/eY3snDQam65TV1tJ7+1OKsqL0NfTJCc7jYLCbCwsTQgLD2R2ZpyO9iZGhvuZnRqlu7OJitICGuuvkZedRk93O9frqigtyaeqsoSc7HQGBvrp6emit7eHx48fsrg4T29vD0NDA9TVXePBLh+CQ4MICQkiISmeyspyFk4WEhDkj5ePJ67uLtg42jKuOMGDPQGi3JDEWBTVlJCSkxb9f6+LtClCjYjW5O7pRkVVOY3NDdzu66HjVjul5SU4uDqibaBFcEQQTe0NdN5up6y6hIAwH9H7qIspGdtBmIVP921ExGMXZzoJi+IQV1Gi8vEL+zh4cgci6lEFq50EQfBl/c531x4L++DTw1vYfnAjW/esZ9u+9ezYv5Ht+z/hk63v8QVvs/fwNpE7jnCdP370S+SUzpGdn0Rjyw1i46MIDg4kOTWFyMhoLhubc+6sFAcPnmD9x1s5duwc8nIq2Nk7k5h4lbob14mKiiAsLAw/3yDCw2LQ1jLA3MwafT1TysvrcHbyQk3NgLCwBPLyKohNyCAyOg1t3SvsP3gGieNSHD8pgyC85ie/fJ/DJ6SxsPMiNDoNv5AE5FSMOCAhxa4DZ3nrR78Vi487EIRR3l+/mw8+2YMgjGJp44+omJ8Vd9sfscbzF5Y5eESaGw39SF/SYZV6+LNffcDfh6utMTTEs/r7jkji6h2J5CVtjp1R4PAJWQShRJSEvWbxWiI+ngKEH/waQSjhj+v38N4nu8XHU4AgvOadddtYpTl9tHmPWPTcgiBU8MHHO9i89QAbtuzjxClZrO29EAT4zTvrUdc2w9DEnt0HzyAsi6hRwi/A1MYTHWN7duw/zbrN4pwLcWfl4AkpMdj5A5ctnETUuLNgaGKDyRUnhBrYve8Y6z7ZwfadomDL9dsO8O6G3Zy9pMkv390kfq8vRNfkd+HCJXUMzR1QUjPE3MoVa3sPZOQ1EPbBgWPnkFM34Ly8BrJq+kgqaiOlqMPeo+f54JNdSMlro3/ZFk/vcGpvtFFUWkV+QSlDw6Pk5OVy9twFDh46xpFj5zGzcMTHPwJDExu0jazQNbbh+Fl5LO29eX/9TuRUDHD3jeTUBSU+3rwPFS1T/gEi/rfHL8SdBmHwP399F3+XTvjmeZHtayJvvfUWq4X+t5Kv/1tj9lvr3//+99cer+ZU/NM//RMHdm7B30KDVA8DcoKuEO0gohbZaRwjwEKOBG8DfC3k8TCVwc1YNFwMZbHXkcReRwpnAxlSAqxJC7amIMadnAjnNQvWAGsdQh0MCbLVw9tcHTvti3iaijoNtlrnCXHQIiXQEkHwxUT+MILgi/tlGQJslPEwlcFO5zQ2WidxNZXFTPU4dvoyeFlqY6UliyCMEu5iy99ePuXVs8cIgi/8DcaGBtHRUEVdWQFrCxPyc1IJDfDC19OB9uYaSgpScbIzJj7an7AAF1ITQogM82ew/xZPHi4yMznEg3vz8G+v+ds3X/Py+SP++uev+fLVizVB6+crL7i3MM9gXy+psWEYyJ/Ey1SeBA8jIh21iXPRJ97VgAg7TfLD7EnxMsNS6RiXZY/ia6GJq7Eq/raGdNcW8Wpxkn9becaThRkG2xtpqS4mOdwfK32RhkJb/izGGrLoq0rh4WBC6tUQHO1NUFQ8T1CQB0YGKihcOIq9iToXj36KjsIpdJVOkXXVDx+Xy3i7XObFwzGG+xqIj/QlPTmS5YUp+Ns3fPbsGa8/+4w/ff4lK48fszgzyfzUGLdabzIycIvWxioe7XChujyHvKwEosP9cHWwIsDbnYjgAB7s9iPQwxMPO1s87axwuGKMsbYKvm42mBupISyClbkOQX5OuLtaEhcTQFvbdZaWpvns1TO+fv05X3z5kpnpMWZnxkUFTX4WdderyS/IprqmnKzsNBob6unsaGGwr5c7t7sYuN21Nss+NTpI481yfAWB+JhgcrOSabhRw9jQIPcWFlmYnuf+4gMe3L3Pvfkl5qdnmJ+eERfqs9ydmxVtNzPL/LTI7WhudpqpyXFmZyZYujvH1PQoM7PjzMyOMzY+yOBQL8Mj/czOTfDw0T3u31tmYW6e8dEx7vT30tHeTEtzPbc6WxgcuM3iwjQP7i/y4vljnj19yOTEGG0trTQ1NNJ9q4e2xlZGB4dYml9Y61A8e/SQx4+Wubs4y+LdGZ4+e8DKy6c8e/6IpeUFhkbuMDo+wrNnT1icX2Cwr5/RwQHuLcxzd26WqbFRertE4viKkkIqywq5eb2avNwM0lMSKCrKIjY2lGHtFXwDPBnReIx/qDfTF1uJTQ4iNTccGxd9NAwu4isI6JspoGeijJOHFY7utkTFR5KalUZD001u1l+nOD+HnOx0SksKKC8rEuVC3Kylr7+b0bFBuns6KC0vIjDYD2NTQ4Y1n2JoaoCNoxVFpVkUlWUwJdPFmPIMSqrSXJQ5hb6ROrEJoeQWpOPoYo2RiQ6xCeHExIcRHOZLYUkusSlh4sLsmZhKcJ0TigeQ0T6NppkCqoaXkFE+h6K6DB7eTtQ31tLS2kBObgaREWE83OWFnoke5rbm5BTnEJ8aT0JaAhMKYwRGBGLvZo/RFSOGtVcY0XiMOjk83WQqphrNMKz1nIjI4LUwuVG1e0xe6sfa1Ybs8lw8Qr05RAfD2itc0lVi/lQp09Kd3DsUR15FPkIGPN1szvypUp5tMGL5QBTL+8IoLMhmWHuFB7v9mFAYo7KskMaGOu70d7N4d4bpuXEa225SXJZPQKA3RYU51NVW4uXpQlpqIl23WklLTaSstIDsrFQ83J3IzEim9loFXbdaaW66QVhoANlZqRTkZ9HcdIMb16tpb2vkZv01erpFLkwV5UVkZ6Vyu6eDvt5bLMxP0dbasJYTUldbSWpqMrm52dTUVDEw0E9razOFhfmUlBQRHx+Lv78vSUkJFBTk0dLSRH9/L9PSnWRmppOUlEBoeAix8TFEx0YRFhHK9fo6hkeHyMnLxt3TDYnjR/kBr9Ez0MXcwozY+Jg1jUVhcQHB4WHMSDZyxcYCWcVL6BvrcTU9ieKKQoorColLjkJVW5Gd+7dwWlKCXQc2IwiTbNj2vrjjsOq2tCxavhSD0p8i0jLor97TYxEBiVjxyGE1+2kVTHyw5R12HdqCrMp5Dp7YxXuf/JZtu9ez++AWZORPc+7iUQ4f28mR47tw9bSmsqaQyKgQIiLCyMzMpKCggAD/EFRVNJE4eobduw5x9Mhp3n/vY1RVtOjq6mF4eJTQ0FCsrCxoamogOzOP6oo6vD0CcXbwJDoqidKSGpwcvFGQ0yQlJY+cnDKCQhKwtHZHz8AKieNSnDgly7sfbkVUUPcheUkb4R0wMHVCRcscZU2zNZqPiJpdIdY4lIjPmajg3/7pGUSz54Osuv/85Gcf8a+/WI8gvERH307ctXjE/kMXRG5bwiBvwuFeiuuVWVb1FqLU6kXOXFTjnQ+2Iwgl/O69rSJtg5AjpqGvdocK+OUft/Dh5oPsOSqForYZxy4oIQgF/Pz3H7N+myjN+o8fbePtn/8BfVM7TpyXRxAK+Nmv3ucP721gy/b9nL0gj5WtG+99sJUdO4+iY2DJ6fMKomPaJbKl9QqIw/CKC8fPKyEIIoCwaecR9h+TFK0L34hqvE9AXc9cPKn8z6hpXeZ2/zgFxTXs2S/B5m17UNcyRMfgChJn5di2/xSHz8ixZe8JPtl+EEF4zaadR9AztefEeXkOHLuAmpYJekbWaOiYcEjiHFs/PYjOZUv2nbqInpUzUelFaJo5cOC0PCck1ZA4o8SmnRIIknDqnDyGxtbYObqRnJJBUUkxKSlXqa2txcXVC1UNfa5YOVNR3UBSSi5hUVdxcPHFyNSemIQsLsprcvDYRYR9cOKcAmekVbkgp80/QMT/ZLy92jUQA4If/B0v9++3sxWLr7RXAYZ4udrFWCvwH4mXvrxphf5PbGD/Xuvh+62Aux/+8Idrj3/7s7fxs9Qiw9eMglBb0rxNCLdVIdpZkwgHNVICTIj10CfIVoVAa1WiXfWJdTcmyEYTHzNV/CxUifcyI9rdkPRgO3IinAm00cZeR4oQewMKY33Ii/Ik0ccaF0M5nPRlcdSTwlLtNNaap1kVOtlrn8NW8zROehcIslPFz0oRQcjAQe8s+nL7EYRADBWO4WWpTYCdEYKwSICtOa+W5uCv38A3f+H1F5/z9OEyPu4u2Fma42hjQUSwLzXlhTTVV9JwvZT+niYSo/3xcDLnymV1JE8fwN3FltKibCZG+/nTVyvAX/jz15/x4ukD4C/85esveDZWXt8AACAASURBVPnsMV+8XOH1F5/z1z//iYf3lpgeHyM/LYEraiLL1qxAKxLcDIl11CbeWZcIGzXxebXHXU8KTwN5Asw1cTdSIdjWiMwwb2pzrtJSWUJaZBi+dpYEOduQGh6Ak6kuhgoXsDNSx0RTBkcLbRQuSuBorU9KYhhxcUFERQWQkRZNXXkO6fEBSB3fhZOlFi7WOpTlx+Jso4OfuxmfPZ3B3EgFHVUZqspyudPTSeONWpbm5+Bv8PzhQ+7NzbE4M8nnL54w3N9FdXkeqUnhlBWlU16cQVZaDLGRAfh6OBEVGsiTzRY83WxOqK834b7epMVFcjUqGB9nK4J9nHCwMkAQurGx1EEYBBcnM9JTo+jraWFxcZKnT+7z6uVTXjx/xIN7sywtTNLUVEt/fye5OekEB/nS3dVGZUUxNdXldHe1MdjXQ19PB8P9Pdzp6eR6dTnZaYk4OZjiiScJsSHUVpfQ2dbInds9DPXf4fatLham57k7u8jizIIYQCyInY5EgumXz57y8tlTXj1/xucrL1h58Ywnj+/z+NEyz54+ZHFhmruLM9xdnGFxYZq5+SlmZieYmh5janqMgf47jAwMMjY0yEBvN62N9VSVF1FRWsC1qmLu9HYwOzXM4weivIrx4QH6ursY7OtnenyCpfkFcer0MhMjwwz19zE3Nb4W4DczPcbS3Vkmp0bpv9PDyOgA4xPDDA73MzDYS11tDX3dXQz199HR0kx1VRk52ekkJsQQGxNO8tU4IiMDyclJoaAwk5SUWIJCPOGlwA94jbObLY6I3HyiE4MJinQnNTecKZkeNAwuoqJzHnt3Y3xDnPDwc8DW2ZLiiiJGp8aYnJ6gva2F8uIC8vOyqKos5cb1Gtrbmhga7mdqeozevi5qrlUQGh6EiZkROnqajGg8xtLOgis2ZkTHhZKYHImPvwuGxprIK0lyTvIY2nrKRMUGkZqRQECwFw7OVuQVZtDQXMu16+VUVBfh7G0j7uAW8MawokD0m3tI9LuroCGFlYMppRX5DI/dYXJqlNaWJuJj41g8notvkA+Tl/qZPVfHsOZT0nPSKCwr4OFOD3yDfNA31uPeoQTCokNxcnekg0NialMXI+oPCQj0JjjEj1HVu4RGBfNTXqKqr4ZfVAAhieH4xwShoKvMs08MeLzNluT8VAqqCimsKODu0VRCo4KprC0nNiGSCfkR0lITmZQbwN7mCv4+7rx8X46ayhL6+7qYnBhmdGyAotI8HN3sMTE3JD4hCncPJ1JSEygpzedGfQ21dZVcTY7jRn0NSVdjcXVzICs7lbb2RlrbGmhrb6S6poyc3HRu1l9j5cVjxkYHaGyoo6qyhBvXqykuysXP14OoyBCGh/ro7mrD18cdiyvGJCZEk5WZwo3r1XR332JoaICpqQkWFubo6emiqqqCmpoqCgryKCoqoKiogNjYaEpKimhra6Gx8SazF27i4eFGRlY6yalXmT9VSnpmGj293Tx9/oTJ6Qn6B0TUsYqqctIyUtEz0CUjK53W9hZy83NwcLLH09eHxJRkbBxtsXG0JSQymMKyApzcHdA10sbJww4DUx1MrQywdjTjvMxxpBXOcFZKgnWbfs/uI1s4IblfdF9eu48vih+v8t37xKJpX0TOSpG8cVgKRdSpENObasDUVo9QbFm1Gr0odwozC32kZE9zWGI3iipSRMcFk5qRQE5uBikpV4mPjycwMBAbawcMDUy4JKvC3j1H2LF9H0qK6mRm5FFf30BnZxft7e3U1FSRl5eHi5MrcTGJuDh74ubqTcPNVjIz8vDyCkJdXR9JSXm8vYOJjElBR98c6UtqqGkaoaxqyI7dEgjCJFt2HhNboS5z6oIK8qqX0TdxFHcbvuF7b/+Ot370W1ZtU9fcjQ6tdh5aROtCB2/C5hY5cVqJdev3IQiLbNl+FFG3Z1R8XifFy1HxEOUl6F6259BxGXHno0VsF7tKXaoRH8d18b6ioNy9xy7y6aGzvMmNEAmxf/iv74jyEg7B9378a/ZLnCcptYCDR8/z69+v490PN2Nl64amjgnuXsHoG1nyT2/9K3v2neTkWTnOS6lg5xKAgakD+45IonvZfi34cJ/EReTVjcXXiyhYTpT7IKr5bJx92bZHgk/3HMXCxpWW9j7ik7KQkVNFeAlHjp1l/+HTyCrpoahpyq5DZ/hw0x4MzB2RUdZbozwdPiaJ8B7IKWlzQVoZWXkNjp+SYs9+CS7Kq/PxzoOcUdRA1ciSo5IKaBjZiECUmD7/q999zK9+9xFnL8gTE59MS2snBUWFJCTEcevWLaqq6wgLj8HfP5zKyhvY27tjaGyJtp4JDs4+VNY0klNQSVBYIoePSbJ911GE7XD87P/twuqz/1uC6i/+3Tq8SVAVg4y18BHxTIfwzbf2EdGWUhCEDP75n//5Wx2J/7j8r45vby8CEW/ea/Uzvi8IGMmeoCDUnmQPY1I8L5MdZElpjCMxLlqE2akQ766Pt/klPIykCbJRI8Jel0BrDaIcDEkPsiU73InUICtyI13ICLFfC5jzNFUlNdCBq362BNroYqEqsmMNtNHEw0SUGaEvsw977XME2ajjaiiFreZpgu01CHXUwN1EGj8rZZyMpPG31UQQfNdAhLHSBQQJaKsuYX58hM9XniEIvjx9sERZYR4J0eEkxYaTlZpAbGQA12uK0VCRQgTyltFQukBEkBvhga5kpMbTdLOGuekRnjxc5NnjZb549Yy//uUr+Nufef3FK7589YK//eXP/OXrr/jzV1/y/PEj5qeniAn2Y1XoHW6jSbi1Oomu+hQEW5PsZkCymwGRVup4GUhz1c2UcBtdPAwUCbUzItzRlKv+bhQlRTOs9ZxAJ1s8LI0Jc7UVheUpS2GkKImmzAkifOywMFBBT00KN6crBPo7k54Sw8P7U/z19TOSY/z56Pc/4dKFgxhoSuHhZIyx7iWS4/zQVpXk9PE9XI0PY2Swh77uTrra2/h85aVo9nt+nruzU8xOjPLy6UPGBm9TUZxLVJgvORlxeLpaIWiDr4cTrg5WRIcFUVaYR3pSEpEhgWQmxpCflkBydBA+LpYI18HcSAVTAyXsLbVxdTLBwdYAYRGCA11pbqjm1auHLC5OkpV1lcqyXKLC/RgeuAV8TVZ6POOKE8zPjJKcHENhXjrtLTfoaK3nRm0ltZWlZKYkIhSAkAOx0f5kpEVTX1dGd2cTbc31dLY2MdTfx9jQMOPDI8xOTrEwM8vs5AQzE6Kwt9W06qmxYeamxllenBM5Oj28x8MHSzx8IHr84P4i95bmWLo7K1rem2dufoqR0QH6ervo6ezg9q1O+ro76bnVSkvjdWqrS6itLqHhRgU3akvpudXM+EgfY8P9DPZ3i52kRpmfnmJpfo6l+Rke3ltaC7ebnRxjcmKE+bkpOjuaaW66QV5+FimpidTWVdF/p4f2zhaqa8qpv1HH3NQkA723KSnOp7ysiNprFZQU51FcnE18fDjevk7ExAUTmxiMi5slmrrynJc8goz8aeRUpEWTHdqIMiQ8r+AVZMuMZDOquhdQ05PE2ducqMRAIuIC8A/1pqH1Ji8+X2FuYZauWx2UFORSWlJAZ0cL3V3t3Opspbevi/47PeTkZpBfkE3i1TjcPV2wtrXA0dkOF09nHFztCI8KJDE5kuAwb8aUZ1jHLLLy51DXkmdcaYq0zETqG2tISomh6loJC0tT1DfWEBkTLAIRwuQb9xAhkDMKhzghe4BzCsfQNlbG3deRyPhQWjsaGRkdYOnuArMzU5SVlDKmPLdGTTKzMmVCYYz8kjwSUxOYlmpnRP0hbt6uTMn0UFCaz7DWc6Zkepg/Xc60dCeFZQUMa68QHOZPbFI0/mF+IpqSixWuge5MyfSQU5mPofVlJhTGeLzNltT8NMpryyivKSU+ORZnD0cRvSfYBwdnG5b3RzCmPMezTwwYV5xg6XASTTdr6e5qo7mlnvyCLBycbdC7rIObtwu6Bpo4u9nT23eLq6nxaGqp4OLuQHxCFH0D3Xh6uRASHkBhUQ6NLTeoravkRsM1unvaaWiso+FmLUODvfTe7qSzo5n0tCSyMlNob2skMyOZzo5mrtWUk52VipmpITraavj6uBMeFkhz0w2GhweZmZliYWGOubkZBgfv0NHRxs2bNygtLaa+/jojI0PcvHmD+vrr5ORkkZ2dyfL+CEY0HhMbH8OzDUZMyfQQGx/D4+32PHh0n4ePH/DysxWmZ6e4d3+JsYlRPLzcKSwuoKmlkbSMVBSU5NHU1cHM0gJFNSXMra9gZGaIq5cL8iqXuCBzjoAwH0KiAkjJiicxLRoHNwtsnc0wsdTljNQR1kK+hGeiGfdfwKcHP2HDp++y89AGtu//mO37P+aNDqJEJJ7+lsOir5hmE8oltbOo6csihIJQAgeP7cTUSg8zC30OHd3F5m3rMLPQJy4xgojoILKy00hKSiAiIgJ/f38CA0IJD4vG4oothw6eQFVFB3MzazLSc0hISKK6+hpjY2MMDQ2QkpKCnY09gf4hhIVGUVxUQV/vEP5+Ibi5+aGurs/vf/8huromSJyQRM/QgjPn5Xh/3Ra09cy4IK3KviPnEYRZNm4/wts/e4/jZxXxCojDySOM05Kq/O69rfz45++zCqZ+9puPxevL/PoPm3jn3e28AQPLrCZVv/vBTn75mw1r5/bQUSnxa2IK01pom8gy9dd/2MSpCyqiVGqhD0G4zvfe/h2CkMOPf/4+v3pnI4KQww9/8gdEgCJDNGRABCYGEYG21VHB9/7lt/zkl+/zhw+3sWPfcZy9QggKS2Tz9oO8t24Lxub2qGkasWf/ccIik1DVMGT9ht3oG1ojq6BNcnoRI1P3EYQvOHZGAVklA9aoRsIygvCaY+fkEb6LiDb1A0Qd0XUgKafBGSll9C9b4eIRSEZ2CUGhcegZmiMrr8aOXQd598PNHD4hzYHjFxF+I3oPV98IFLUuo6ZrxgcbdiKUwIEjZ1DTuoy0nDo6+uboG1ly/qI8+4+cZOeRk+w4cpojF+Q5IaOCrpk9H28/wG/f38qpC0oI78A7721i557DOLp4UlBYSl5BPunp6ZSWllJSXEFObiHZWQWkpedgZGiGqZkVQcERZOeV4ukZSEFxFbd6BnHzCkbYB/sOnUJT9x90pv/Z+A1v9BGCIOK+HRJfQD8Qcy5X7V0Pidvtq92Ln/5HAPOd73xHZFd4ErF+4e+e//89nr7/5LnFb62/9dZb39JYfPe730UQBL4vCGz89Q8pjfYgw8+aZE9TsoOsSfczI95VhwQ3XVJ9LhNqq4qfqTwBFkr4mSjhaSRHjKMRpbGeJHqbkxpkRVGcJ3lRrkQ4GxFoo02UqynxXpYk+9vha6GJpdpZAqy1iPM0xd9KHS9zBRz1JbFQOY6/pQquhtLYap4mzEmbOK/LhDhoEutpRJCDFu5mipiqnsbTQgs/GwMi3a0Za6/jL8+XudPZxPNHy3y98oy706OM9vUQGxaAp5MNXs7W+Lja0nazmiBvR84e24ujlREN14qpKc1maribP321wthwL3fnJ/jz1y95+fwRX7x6Bn/9E5+tPOGb11/yxcvn/OXrr/jqs1d89dkrHizd5c7tHlyszXEWW8N66kvjZyxHjJ0G2T5mxNtrEWGhTIKDNv6GsqS7m5LmYU6EtS4hFjr4mqiRHuBCcqA3fjYWpIYEkBERSLyPK9bailhqyqN24QjGKpJY6ysR5mWHsZYcp4/uRlXxAsEB7iTFh1FekIajtSH7tn/E+ZP7WJsd+41IkGhurEFJURqTY30MD3Tz5asXvFx5zssXK3z2YoUny8u8evaYhekJFqbHGe7voqejifTkaEIDPUTXK+DuZEOwnwepibE82uHCo+1OJMdHExfqR7CXIw5XDLC8rCGaBfYFXXVJ0XdERtT2FfRBW1OasBB3erpuUl9Xhq21IR5uVpSVZHCnr4WRoU76uhtJTRYVUuniwKuivFQyUmKgQSDQxw03R2vcnG2Ijgikrama5psVdLZep6ejiVutjQzc7mJmbIyZsTFG+vuZn5xcC2MbvXOH/u5Oem+103OrlY7WBm51ttDT3U5/XxfDQ31MT42ydHeOhw+WuLs4y/zcFHOzkywuzLB8b4F7S/PMzkwwNjrI8J1eejpaaLxeQ21lMVWl+VSV5VJfW0xHyzUyU6MpKUilrrqIxutVdDTfoL+7g9GBXsYG+7k3P8PS3BSP7i3y5ctnvP7yJS+ePuDu3DSzk2O0tjRQWVFCWnoSqWmJpKYlEhYeSFCwLympibS1NtPYUI+vIBATHU5L801udbWSk5tKQlI4sfFB+Ae74OVnj6aBAhekj6CiLcWo6l0MzdXWCukzF09wQfYERlc0MbJQxfCKCpdUT6GmJyUSHmeAq7c9SelxdN7uYOWLlwwOD9DR3kpWWjKlJQUMDfZxu6eTm/W1NDXX09beRGVVKTcb6qisLiM2PgoPL1d8/DwJjQohMi6crNwUsvNSCQn3w8benGHNpwxrrzCs+ZSo2BAqawpp66ynoDiDrtvNjE32Exrhi52jOVEJQWKqxCCC8AgJqb0o6FxEw1CBKw6GhMf6k1ucTmJytNgWdZTle3e5099LXXUNEwpjjCnPcPdoKr5BPiSlJVJYVkBCSjwT8kPEJEazfCCK2XN15BXnMnf2GtPSnUxe6mdYe4W6hlqi4iNw83bB2cuJyIQIhrVX8InwY1jzKSPqD6luvoZnqDcOXo6MaDxmQn6IguIcauoqyC/KRmgB4ytGZOakMnuujqUjybg42zGmPEdacjwZqYksHsumva2RpuYbayJu3yBvGlrrKakswtXLmfSsZIRvQFb+Ihm5aQQE++Dq5YyeoRaxSdEkXI0hJjGKotI8bjTVcWfoNiPjA/T23WLgTg9Dg710tDcRFxtBgL8XdbWVXK+rov5GDfl5mczOjDM6cofrdVVkZabg5elCQnwUcXEx5OZmc+1aNY2NN+nt7aG/v5eKijLi42MpLi5kZmaKsbER+vt7uXcogfT0VK5eTSQl5SphEaG4uDnzZLMFUzI9PNjlw/2Hy7z8bIVnL56ycHeevju9PHz8gMbmBm7cvE5SciL+gX6oqClz+JgEB44c5pzUeWyd7BA6QFL2AlJykqhqKePm44SqtiJCBihrXkLfRJ3zMseROL0PacXTCAKsOQpthsOnd6JhKMemXe+zV2LVtz8DQSgQOS2t0Zh8eW/DLxAVrCK3xE1734UaQXS/j4WzshLgK+DkYcUlhfPsPbCDHbs24eBsRWhEIHmFWQQF+xEREUZ0dDSBgYH4eAcQER5DeFgMjg5uhIfFcNnIHG8vf0JDw0lPzxQXgMWUl5djbW2LubkFgYHB3Kxv5mpSGvJyypiZW6OmrkNsQgoW1g7IK2myccsutPRNsHfxwtnDD0kZFT7dd1IcwraIIFzngIQULl4RmFp5oG1oK3ZW6mNVg/CTX37Iuo37+Plv1/P++t1cUtDnpz//QLz/Mh9vOIAgdPPr321CBBpW050H35xnoY9VK9Nf/n4DH27YKwqaU4Ztu0/w9s/eQwQ0SsRCalEGhAi8iACGIOTwg5/+gTcOTd28oTjV8MHG3Rw5LcveI2eRUdLhl79dh6NrADoGVzhw5Ay6hhYYm9ujoKzDYYlz2Nh7sP/QKXbsPMq5C0qcuaBIeHQqByQkkTh9ifiUIvFniCYi32RYLCOjrIeRhTPb950Q3f/eg8sWTkQmZKKgosvp83LY2HuQmJyDjr4pZy9cQkFZiz9+sIn1W/fx4YbdrNu4B0F4REB4IiraJpw8K8eO3Uc4c0EeL79wrlg5Y2Xrgod3EK4e/pia2qBjaMZFRQ0+2bmfXUfOsHHXYX7z/kY27TqMlLw2f1i3VeQKugvefXc9GzZuw8jQlNDQUOLi4sjKyiInJ4/MzGyqKq6RlZlHZnoO6WnZXKu5QWFROTHRiVRVX2dgcIzmth4cHDxQ1dDH2y+Uf4CI/y54+Pv19/49IEC0TezfPf/vMyTeW+1K8MbFSVzo//jHP+ZHP/qR+GL9r4KIfz/+Y9dCBCDe5FJ85zvf4bvf/S5vCQI/FQTCbQ3ICnQgxesKyZ6mxLsakOx1maxAc0pjHMkLtSLLX5SDEGqljreRPJF2+uSHOxPnYUKSnzkZIfYk+1uR4G1BQYwn1zIiKE0MoPxqECkB9vhbaRLpcpkgWy0sVE9ho3UGJ4OLXFE+hqeJHB7Gl3AzkiHcWYcoN30CbdUIcdDCz0aN1Rayp4UGXpbaRHtaM95Ry6rgbezOLf765Qvmxu8gCJGYG4o6F/YWRhhpK3Onq5nCrESsTLTpaKzm2f0Zhm63MD/Rz/BAN75ezkSG+bMwO8afvnrF6y9fwl//BH/9E1+J3YtePnvKV5+94s9ffcnEyDA3rtUwI9mIt5kW1kon8dCVwcdIlBwdZHwJf72LBBpIk+VhTIqTHsmO+oSZqRBipkqUrT6hFlqE2xoR6+mEs7EuIc42pIf6EefjhL2+MlZacpirSWOhIYu+/BncLPRRkT6B1KlD6KlfQk9LRPlKT47G1tKAYwc+Zee2dWv/Z31tBSLCvBgZ7OL+0hR35yeYGh/i5cpTHj96wLMnT4G/8vTBPb58+ZzZiRFud7bS2lDLxHAfJQXp2FgYYmmmhyAPkSF+1JQXUldVRn5WGuFB/gT7eRHh74GbnQmmeqLUcGGdCDDoaV7AwkQJoRtR10AZTIwUMTNWxd3VHD8vO4RIkcAxwNeO/Jw4khOD8HS7greHJYInxEb68gVv4+dlj4+HLb6eDvh42OPl7kBiXDhNN2u4ca2EztZapsf7WZwdYXSgh8HeLob6eui91c7tjg4mhgdYmp1lcWaS6bFhJobvMD7Uz9hwL5NjdxgZ6aW3t522tnraWhvo7+tianKUxYUZZqbHmZocZXJihMmJEWYmRpkYH2Zs6A5Dd3oYuH2L7vZGOpuu09pYQ2t9FQ3XS2m6XkLTzRKKc5MoLUylriKPloZKejsauNPTzkjfLYb6bjE/NcKDuzMsL0wxNznKg3vzfPnZcx4t36Wvu5P6G9eIjYkgKNCH7Jw0klPioUFAV0+DqOhQCvKzyUhPJjYmgqzMFAqLcvAVBOgWsLIzIjzaB1NrbbSNFJBVOYmgD6r6kmhelsHQQpXZ8zewdbZkRP0+J88fQk33ElqG8pjb6iJDhahLUSL6TTO20CMtO4XWWy18+eevWFq+y+BALxUlhTQ13mByYoTWlgbKy4pobLpBe0czPbc7udXVxrW6KtIzU4hLiOZqSgLpOWlk5mVQXJZPYUk2EdFB2DtZitKqtZ5jZKJDUKgPeYVp3Gyqpru3hYnpAcqr8gkM8SQxORK/EDcuqZ1HEDq4qHgCWzcTgmO8CQz3xD/UnajYINIyE8nOS+dWVxvTM+OMDA/S1tpMa2OTyHVK6znDmk+JToiioDSfsupS5k+XMyPZTFR8JHcl0vEN8mFYe4WwaJGOZP5UKYvHcxnWfEpKdjK27nYsnMgnKfsqofFhzJ2p5MFuEcVpUm6AyUv9PN5qzfypUqqulVFQnMOE/BDZOWnsog+hA4JC/SirLCIwyAcfbzeef6JHdEQwRflZVFYU03CzlrLyQvwCvbCytyA+OZaeO13c6u0gNSuZW70dpOekEhDqR0rmVcytTXF0s8fdx5WqugoiYsOwsDUnuyCTrr5OOm+3c7v/FmPjg4wM93O7p4PqqlJqqstIvhpHdFQoSYkx5OakU1VZwqOHS7Q015N8NY6E+CgyM5K53dNBZmY6JSVF1NRUUVFRRk9PF9PTk9y8eYOcnCxKS4vp67tNc3Mj1dWVZGamk5ycxNWricTGRhMVE4m7pxv+gX483mbL3aOpa6nfE1PjfPX6S6Znp/jLv/2ZFy+f8+jJQ0bGhmlqaSQ0PAT9y0acuyjJsPYK9i4ObN25BWEZFNXksbA1xzfYE1VtRfYc2o5gC3rGaiItkCAgCK/FmU+r4thvOCV1EPcAW3Ye2sCOA+t5owEo4A2ACP27++kqlSkQIQM0jKRFv4PCIKOqd4mIC8DJw4ZjJw9y6uwxJE4cQktHHbMrxqRnpuDv74uvry8BAQF4eflgY2OHi7MHMdGJZGbkERYaTVJiKiXFFQQEBOHo6Ex4eDh5eXmUl5cTGRmNs7MrCQlJNDe34uLsgbqGDvEJKaSmZZOUkomVrRNV1xrYsn0vRmbWmFk5EBQei29gFCfPK65ZnoqK8AYEAT7efIDdB8+JA9tWcxhEhf/RU3Js3XWcnfvPkJCcj7q2GZ/uOc7BIxcRMS1GeZPCPMmbLsUsbyhi3azSonYdOIuFnQ/rNu5j3xFJjp1RQBBqOCetwSdbD/Hhhr38yy8+EB9nDt//8e/FWgnRcYkEySJ9xPsbdiEIk+yTuIB/eBJmNm6s37qPLTsOcVFWHUEYRUXDkH2HTuHpG8ae/cc5LHGOT3cfYeOWPXy6S4I9+05iZumCjYM3P//tR+w6cBrhbdiw7TCRibmiv/EXq1Su1U7Wa37z3ibOSqly7Iwcti5+SJyR5byUEsdOSSEprYy9kzca2kbsP3SCYycv8If3NnBWUokd+46zccdBNmw/QHZRDSHRVzkrqcDu/cfxDYyiuOwa+kZXcHTxJjQiHk/PQGxsXHB08Ubf1Ao5TX2275fgN+9/wsfb9mFh746TZzDvrduC8A6sW78VFVUtjC6bceDAIVxd3RkYGCA2Nvr/Ye89w+Mqz33vlcDZnH1IDjshCSEkIVQDxhT33m25SbK6rF6s3nsb1VHXSKPee++99957tS0ZuYBtMLYDJjGBhN/7YUY2JNnnXOe98jEfnsvymrWW1sxoPev53/e/0FBXT15OLu3NLdRUVTPQ00tBXiHVlTVkZ+dSU1NHU2MbGek5FBSWUlBYhpr6BQyNzPg3iPj/O+SuSk8AhFwHcZZ/pElJ/zvamds4xAAAIABJREFU1JPuwY9//OPHwqNnn32Wn/zkJ487BbIKyL/q2n8ILp5++mmeFgR+/iOBE++/Sk64N0VRIpJ9rcgKsiM72IbsIGsKI+wpjnKkNNKZrEAbJI66BF5UJcJWj2QfS+ozwyhJ8CEj1AmJhwlhzoakih3JjxaRKnYmVexMdoQnSQF2JPjZyKlMHXibKxHhpo/YTpNQxwuEO+sS7qxLhJs+YS66BNlr4m+tQYzIHDdTRQQhBUdDRbwstfGx1pF3gmROVBKxN/mpUjLiI2goy2Vjgrc01MTkwnmuLk5w5/oK8xN98NcvGe5pIikmGGcbYwThERc0ZYmQFhf1yUhNYGp8iBvrV7h5bZWluWlu37z22Ab0668esjAzTXN9HcE+7niZa2NwfBt2qofwNT6HSP80QSaKhJspk+ysR5ydFrkic6TWWgTonyHsogpxjoYkupgQaKZFWXwktVnJpIcFkBjgQZyvK75WBpipnMTTXBtz9VMEu1qQEOKNyPEiXg7mBHo7oqehSExkIGlJEgz11Hjrtd9x5OAOLhpr4+5ijVQiZmZygKX5CT6/e4vv/vY1j/78JTeur/Pd376F7+Dq2hV5nsAnXL20yPhQH22N1VxZmqG9qQZPFzvsLE1wd7KhJD+TzpY6aitKKM7LIiYiBF9PZ6ShvoT4OuNiYyRbcLaAs50O1maqCAvgYK2JruZRdDWPYmOuhrOdjsztYhsIE8hcU9ZlolghBewttfF2vYiwCUL8HXC3N0bwB7EgkJEioTA3haz0OKorChkd6qa/u4np8T7WV+dZuzTD+FAPY4O9zE3KwERHc8Pj7sTizASry/PcuLrCx+uXubF+icvLUywvTzI1NUBvbzMdHQ309XYwNtTPxMgglxYXuLS4wNLcLDMT44wO9NLX1U53WxNdrY0Mdbcy1N3MWG8Lo/3N9LfX0FSTR01JOtWlqdSWZlBbnklHQzHjg60sjPcxN97L8tQwa0tTdLfXMTs5wOrKNGsrc3xy7Qq3rq8y0NtBalIs/j6eSHHgED2IfNzJyEggNjacuPhI6uorqautoLOjmb7+Trp7WkhJjUVd8yxHT+7GzskEMyttmZvc8/LuqQIcO7+do8rb0DI9S1CkDzGJkXj4OmFscYELRufR0DuDobk6p5QPyL+bAgRDMLbQJacwi57Bbv7y3Td8evcOkxMjdLU1Mzc7yaWVBRrqq6mpLmdsfIiJyRHGJ4Zp72imuLSA7NwM8gqyKS4toKA0n5zCbApLcimtKCQxJQbfAA/snSw5RA9zhvdZUZkkMUXC8Fg3M/Mj1DWWERrhR2ZOIu3dtbh726JjpMp5LQVcfWwoqsiisDyT+KRIomNDiJGGERYeQGFRDkPDfSwsztDf10N7Wws93Z0saSzjF+BDcGignHtfSVVNObe2Bci6FNofsXq6lTWFeuYM7/PpZnuWNJb56GgxpeVF5BXnsnqmHe9QEbbudoTGhuETIuKCqQ5rCvV8vCuST7YHc2eLE59utmdZbZb1w/k0NFZTXJTLlbOdKFMjc6LSWOaTbUHU1lVwa1sAxUW5fHSsnOmpUfr7OmlsqCY8QswFPQ0cXO2orCtnaHKQcGkYVY2VTC9N0dBeT0Z+Ognp8fiF+BIiCSYpM5G23lai4iPR1NcgNkXK1OIkfaO9tHW3MDTcS0pyHIUF2WRlplBbU05JcR4pyXEUFeYQLPajsCCbmekxujpb6GhvIiJcTFCgiNGRfvr6ehgbG2FoaICKijL6+3u5ceMas7PTTE6O09PTxfLyIqOjwxQXF5KUlEBERBjFxYU0NNQRERXOR8fKmTP4nI93hvPZO9Z4ensQHhlGfmEe6ZlpVFSVs3xpifXrH/Hgi/t8fv8uXT2dREoiCIuKxMDEmPMaKiirn2fL1nc5cvIwjm72RMSE4enniomlAara59h7eDtK6idRVDsh0yV6gCCsy5/b37L32FY2sYK1iwnb9m9m0wcv8wQk1LBBafrD27/m95t+xQ8pTRkIQgKn1faxefvLbD/wDmKJD+W1+WgbqLL/0E4EIYzjJ49wQuE4ltYW+Pr74ejoiIWFFT4+viQnpyKRxODl5UOAfzDxcckkJ6VTU91AfV0zUmkc3t4i4uMTSUvLoKamjsLCYqKjpWRm5RAjjUNDUxsdXX2ysvOprG3AydWL0+dUUFbXZvueA9i7ePGLF19Gz9gCNS0jVLRMeeu9/fLE6Y0FfguCUMNPfv4H3t16GBl4qEEQKhBegt0Hz7FRCNUxsMLc2g1BAU6c1uDoSVWEbfDLX28kRMs/Y2Hme0OmYXrz7f0IL4GKlhmu3uH87IU32L73FFYOvvLfW/E4mfr5Fzfx8hvbEIQMeXp1j/wzr2GjU/TeziPIQItMPxGfVsCWD/cjCLc5q6yNqYUjm97Zxiuvb+Htd7cRl5jBB9v2s3XHQY6dVCYkPI7zqgacUFDD0tYDhbOaaBtY89rbO/ivX73Oz154gx0HziAIE+w9qsz2/adl9rfPw0ZOjadfJCpapmzeup/t+05wTOE8VnbuuHsF4eoRgJmlLIX83fd3cvjYOYwuOrDnwCmEzfD+tv3kFVUTLkniooUjqRn5FJfVUlBQgY2NCw6OboRHxODnK8bF2RMrawf2HjqBiY0jm7fu5oNdB9AxtiIgJApzaxd0Dcx49/2daGnrs3vPQXbs3IuengH6+oa4urpSWJBHR0szDTXVjA8OMjLQz9TICDUVlfR2djE+OkZ9bR2N9U3ExyYgEvnR0tyBp4eIYHE4/wYR/6rxA3rSwyc0JkGQdyE2kgf/+fFPP/20DEQ8h7wLUSGr3AobnYi/7yz83/QRP3z9CSD5YWfjqaee4ilB1on434JAZXIUbQVJxHiYkRFkT5q/JVmBVmT5m1EUZkdZlAt5YhsSPEyIcdYnydOSzEB7iqTepAbbEutjTqSbEaFOBkg8LiLxMMfPSpsIV1NK4gOpSBaTHeGOn5U6NppHCLTTINrLmJRAa6I9jJC4GxLtYUSI0wVCnC4Q6WaEICTgZ6uJl4UKpqoHUTrwNn52uiQFO8snkB4EQYylgSpiDxtMLygiCDkEezvi62KFIKyjfPIAYX5urC9PUVWcSX9HHYnRsonfz8MOtfOnkVVEZtBUO4erky1W5sYIhhAZFkRdVTn3Pr0F3/2N+599yhf3Pmft0goDPd1IxH7EB7hyUfEAVsoH8TY8h7fuabwvnMRb6xhiw9OIDU8TZqqIt8ZRUpwNyfQyx1/vNDHWOqT62BFsb8pURx1VabFEutuQ4O9KrK8DpueP4m9rQJDjRfzsjUkI8qQ4PYZosTcF6XFYGGkTHuzD0vwE4SF+vPXG7zlxdB9O9haUFGZRX1PKTbnN6FcPH3Drk+s8/PI+f3xwjz999SU3b1zji3ufc+/Ox/zx7m0+++Q611ZXGOpt5+P1y8xNDpMSL8HJ1pzo8CAe/EGVjORYIkMCqSotpLqsiPjoMIJ8nAjydsDJSpaVIdSAkAFCCnJnE7C6qISjjRbuTvrYmKvxMusIwipn2eDFimXdu22w0c1wsZElmQsvgdq5/QgtUF6YSkdLJU31ZXR3NzM9McjEcC+jgx1Mj/exNDfKlaUZrq0usTI/SU97I0215bTUV9LeVENfZzPTYwNcWZphdXmW5fkxxsa6mJ0dZGFhjJmZIaamhpidGWd+eoLp8RHmpmRZEIvT00yODNLb0UprQw1NtZW01VdSV5pHRX4aeSnRxEWIEGzA1U5fBqiEEUQuJvh5mBEX7kVZfjxNFTk0VubR3VjB9FAnk8PtDPU1MdTXzORoDzMT/Qx0t1JalEtCbJTMY/4uCBZwl+cJCfGlqqqIzq4m+vrb6e1tpa2tjsLCTOISwmUV1gJQUj2GrMCxUWkVIwg3EZ6Fc7oH0bdVxN7HmNAYf1KzEwmLDiQtJwF3kf1jncCc4X2Ont6Dlr4yQhio65ynsCyf8Zkxvnz0kNHxEWqqy2mqq2ZhfprZmQnKSgtpaa5ndW1FJgCfnaCpuY6MrFQSkmJJSUskIyuV9Jw00nPSKCrNo7yqmOS0eET+7mxmgTnD+5iY6REeFUReYRpzi2OUlOfg4GyBjb0psYmhVNUVEBopwtxaDwMTdSIlgVTWFBKXGIFfoDtp6fHU1JYSHiEmMiqE/IJsFpdmGRruo7Aol3m9O6wp1PMCt1k/nM/64XzqGqq5/aGIm7skLFy4Rl5BNhVVpeTkZTJn8DmLWmusKdSzpHmJto5mWrtaWFabJUASxE1eepxErWumh7WrDZ9vMuGTHaHcf0Wdq8criYmLlDk96d6itaWeru5WIqXhXDnbSaQ0nDtbnLi5O4b4hGhSkuNYUZ2mID+LstIC6huqiImLxMzalEhpOHWttaTnpeEX4ou9mx2CBQSE+ZNXmourjws+Qd5kFmTgFeBJUmYi7r5uHFY4hIefOxPz40zMj9M90Mnq2jJOjjZkZaaQlCjF1sYcWxtz0lITGBsdoLqqlK8e3ufG9TXi4yS0NNdRUpxHRLiY0pJ8amqqGBjoY3x8lNraasbGRvjiiwfcvv0JDx7c4+rVVWZnp6muriQhIY7y8lKKigpobm6krKyE+MQ4GUCTJ4CnZ6bR1dNJeWUZIj8fQsKCqagqZ2Fpnms31rm6vkZbRysxsdHkFeSSkJJMaGQEQWFiImIiSUxLICk9kej4KPzEInzFXlww1MDEUg9ljdMIr8G7W1/n2Ol9vLv1dZ50Gm5y5MweBGEG4WV4d8fryKrlBby6+Tfy581GTsSGqPr7I0yWcSI8QFiBrfveIaMgEWlSBBt0noOH93FC4TiKykrExsfh6uaBubklWloXcHR0JikphYiIKBwcnAgJjqC2ppGM9ByKi8qJj08kMFBMYKCY3Nx8oqOlZGRkUVBQRGpqOnn5hVjb2KGhqY2zixt1Ta0Mjk5gYGyO8UUregZH2b7nAP/zp8/zxjsf8Pyvf4+iig4HjinLEphfg//61es8/+ImXtm0g1++9DYvvryFX/zmLWQgQObI9PNfv4kCLRw7rSWbT4R1lFR1eePt7Qg1YG3vzdadRzlyXA0ZGFnn969s5Ql46JD/LAvdtXcNpqKuh7iUIgRhgt0HzxEVlyMPcqvhhd9tlmsjKhCEEv73L16lURCQdR7gsTZCaEAGKNbZSAJ3E4XKr2EBRRUdNHVMMbN0wtDEhgOHFdA1MEPP0JI3396Kg7MPU7OXUVbRR0PLFF1DawxN7TG46Mj7O47gK45jI0H6F799m83bDrN1rwK/f/ND+bZNMm2D8IBNW/bwwu/fYveh0+w7dIrTippESJKITcjEwzsQZzcR6loGHD1xjuOnVNAzsmLLhzKNhCQ2jbzCCrxEYty9AkhIyEAam0RScgaeXn4E+IcQ4B+MOCgMaxsH1LT1MLN25MOd+7F38SK7oIz2rn7Co2JxdvPGxdULRSVV9uw9iIeniLS0DIKCgomPj6espJThvm6mx4a5vDjH6vICcxMTDHZ3M9TXy/T4GNXlFZSVlJKdmYWBniElJWVkZeVQW1vPv0HEv2oc+rtuw2OR3/f3k/kj//NzyFup22R6iP/8z/98vNj/8Y9//Nju9b8bPzxXARt8wY28if/TtT8lCPzX//gRzwoCxkoKVKXFEOVmQWqQjLqU4W9BYagtmX4XyfK3IF10kWgnPSSOuiR4WhDvZUZOhCuliSJSxfZIvc2IcDUmxFEfsb0+NponiPWxJlXsTJizIQ46CrgYnEZsf4EIN32iPAxJDrAiM9QBd6PTiMyViXQzwln/FN5mqsT6WOJmqoyvjRZORucwPr8fJ6NzRIssCXIylE8WFdgYquDnKAuik40B7E00UT11ECPNc5w4sBXV04cRXoBAb2cyk6KxMzdAEB6ipa6IIDxEXeWM7Lt7Ds4oHOWMwlHOnjqGg40ly/Mz8N3f+OvXj/jy/j0+u/UJn936hP72FirSYzE4tQ9BECMy0yDYShtHtSOke5njrnYIscFZwkyUCdI/g4fqIURaJ4i21iLR0YgoGwOi3KzJjw0l0t2OYEczvM11CXYyxd1UAz8bPYKdL+JpqYuPtREpUf6U5SSTlyrFztyA9CQpn95aJzY2nOKiXPbv20l6WiJ1tRV0dbZw7/M7fHHvM/7yp6+4e/uWnI71JWuXlri8NC8LQ7t1g798dR+++5rPb19nYXqcy4uzTI0OkpuRQnJcNEmxEoJ8vfD3dicyxB9/b1cCfNwoyE7FxdYENwdTLIzVZBW9AXiB2wiPwNFaHRszZWzMFLGzUMHOQgVLYyVMdE9hZnAOWzM1bM3UMNU7g47aEfTUj8i1Q2I5AB9AEDoQtCBY5EB9ZS41FbnU1xQzONjJ6FA302MDTAx2Mzc+yNXlWS7NjTHS28pgVxPTIz0MdDbSVF1MW305nU1VNFQW0tNay+riJJ9cv8T8/DDTswMsLU1w7doyt259RH9fJ3NT4yzMTNNYXc1wby83rlziyvwso71dZCZJqSrOpb4sn6KMOOLDRXjbGzHCLoQGMNFRkNG6lMHDVhtBmMDK4ByCITzPXVYEgRneJ00qpr+zkqGeGqpK0mhvLGWgp5nqsgJyM1IIC/JDKJBrrKQQ5O9NcLCI/v52Jib6WFqaYHqin/r6UlxdrREmwN3TBg8vG4QB+XHPyKtkQgWCsM6hcx+gY3UGJf2DnNE+iHeQC9KkKCrriyksz8bL3wlTK10s7Y0ws9HnnOpxDh7fzb4jsuC3oLAA0rJTKSgtpK6hlu6uNob7exjo76a9rYmmxlq6OluZmh7j8pUl+ge6kUSHU15ZQn5hDoFiP5JTE4hPiSNSGkFxaQE5+RkkpcYRFOKHb4AXTq52LGleIiYunKLSLBJTJPiL3RAFOOPt54gkNoi8ohTConzR0DpHpCSQiIhAoiTBFBVnU11TQlZ2MsIKWFoZEyUJpqyyiMqaUuoaq5gzvI+evjZGpnro6GmxfjgfIxN9SsoKGRkb5OYuCdcOZTM8OkBrexM1dZWsnaxlTv8zGppqGRrpZ1ltloracpp7W8ipyMM7VIR3qIhdR3ajpqPKzV0SXL2cuaw0yJLGMp+/YcCNfYl0dbcSHOLPZUXZOaSJ0Th6OJCSmcTayVqiYsJYO1lLTnYaGelJ3N10ke6uVqIkofgFepOckUh8Sizh0jA8/T1Q11XD09+DgDB/apqr+eOjB2Tkp2NiZYxwCM6onMY70IvkrCQOKxwiqzCT3pEeympLGZ0aZmx8kNKSfJqbaklNiSdY7EdNdZlMND07wfzcJJdW5llanGFuduJxRkRpST5RkSFkZ2dSWJhPbm42fX09jIwMsbAwx8zMFJ9+epvp6UlZGF1nO52d7UxMjLG4OM/AQB/l5aU0NNXLdDD6n2HvaMfChWsEBQfi4GRPtFRCZnYGM3PTXF1f4+r6GnEJsXy8M5zgUDHKKkoUl5fRM9BPU3sz/SMDLF5eYGp+kqb2BgJD/dHSV2P/0d0YW+hibKHLiy//jF0H3ufAsR28v2MTwupG8WLDLWgC4SnYd2w7wgvwwe63EYQZXt70a55kMG10HjaoTWE8cW2Sdy0KoKwuH59ADwRhgSPHDnL67Cne++B9AoOCSUlNJyxcgo21A6dPKRIREYWrqzsmJhfx9fUnIyOL3Nx88vIKMDIyQUnpPFZWNhQUFNHT00diQireXn5UVtVQXVNHUXE5cfHJOLp6UFRWycLyKs1t3cSnZGBl78zY9CIFpdUoa+pxSlmD1zd/yJbt+/lg51E2bdkn1xvIUpx/9dt3kC30a9jIVHgyVhGEBTT1rBGEhyRgQ11TNwUltQg24OIRhNFFB/nnKaP7vPHWLp6IqDfck0BZ1YzS6m7ae6fl51vlmZ++hNoFC7lOo+Dx+OnzryAIOXLXpgJktKmKx+Pt9/fJv78MBGFdTj2XaRZUNAzIyi1j/6GTvP3uNl594118A8IQh0az76ACTq6+aGgbE5+UjY6epTw/4wHcFVDRMuXkOW2El0HX2AEXn3AeZ4oIE2zde0LeAZmQsyO+lRWQ9sGB40qcUdJCU8cURxcR7l5BhEXGYWXrgr2TJ6bmdvgFhuMlEqOseoEPt+8jKTWHwcFJKioaiI5JIC5W1o3KzsonNSUTaXQ8KUmp5OXkk5Geg7dvEBf0jFHT1CUhOYPSilrqG1pISk5HEh2Hu5s37u6e+Pj4oqqqjpubBxJJDBFhkcRJYynKzaKiIJehrnauzM9waWGW1eUFlman6GhpJC8rk0BfEZ4ebmRnZlFXU8tg/wAlRcX8G0T8q8Y+EBy+DxweyKhOh5BXI/8vxz8jn8A2bXQiEhCEvz/uiZ7hH8f/6/Yn40eCTFz9PwWBTb/5BYGO5kT72JEUYEeshzE5IbYURTqQ7GlArLMOsa4yABFup4OfqSo2KodxNThNvJ85CX5WhLsYILJQx9dSgwhXU0QWmogsNAmw0UFkoY6PuRqBtlqILFTxMD2Ln7UqKYHWhDvr4nDhKFFuBiQH2uJqeAYPE2Wi3E0RhBlCXY2Q+lkjdjYgwEGXCM+LBDrqYad3CkEQY6x+jEAnYzxtZDkXJpqnsDNWQxASUFc4iCBkcO7oHgQBYsMCWF2cxNvFhm3vvi6rmj8Hrk7WBAd6Y21hgpG+NoIQxttvvsJZhePkZqYxNzXJyEA/fV2dLM/PsTw/R3F2BoVJMWid2IP2yb34mGkR4WyCneoRPHVPE2GpgafGUQINzhBsrEigwRlCjJSIsdEmyckYqbMJSf7O5MYEEeR4kTBXcyI9rJCK7PG11sXHWgcLDQXiAp0xUT9NsIc91YUZ5KXH091Sx/W1ZeZnRqmrKyMtNYFFrTU8PZxpbKjm+rU1bt74iC/uyUThd2/f4u7tj7l+9Qo9Ha0MdHdweXGWieFeZsYHWZge5bNP1uG7b/jTHz9nYVomGL6yNEdPezPZaUmI/bzxcrUnJMCb2KgQoiMCiI8SEx0qwtnWCBM9JRwstRFeAmcbbXw9jOXgQRl7S1UcrdVxsNTA3kIddzs9/D3NEYus8XA0wMb0PFYGZ5A9pMKw0jmBscYhGaj4FiICnGioyqO5voSO1jqZa1FHM4M9HUwO9bAwOcz8xBDDPS00VRdSXpBGUU4CafHhJEQHEh0qIiU2lKriTDqbqhgf6ODS4hgDAy1MTPWytjbP9PQwly8tsLQ4y8rCPKODA2SlpFBbXs7a4jxXl+ZprCqhqbKIutIckqICCfW2xdfJGEHokS3aX0DOt15H2AzOFirYmyrK78eHsn0mkIGDBdm+Xq7GCIBwF4ID3HCyu0gKFojxwdbSDENdbUKCZGnenZ2NTEz0UVmZS1aGlPjYYPx9nRDEsnO6uVtibacnO7/wQN4pXZXNKftA2eAImmanEAQpZy8cZlH7I1KzEymvLaSgLIuSqhyiE0JwcLPAy98FI3MdWciXBZxWUkDH8AIJqfF09HbS0FRPX28nQ33ddHa0UF1VRnFRHjXV5fT2dTI1PUZPbwfRMRHk5meRnJqAX4APkZIwPH09cHRzQBonITE5jvTMFBJTYklOiyc8KhhHF2v8Aj1JSZeSkByFp8iei5Y6XLTUITDEndBIH1TUTqKiokBERCA1NSWsrS0yMzuKNDYcdw8HTC/qYWKqS4DYm8BgH4wt9JnT/4wV1WnOnD+JkvoZVNWViY2PJlISRlZOOmsKjXx0rJyFpVlm56eY1/2Yq8crH1OaFrWucGVthTWFRuKSY7lytpOajjqiUqLxDvbBwEyfm7skMo6+pxPNbfWsH86nuaWOouJcmlvqiIuXoKevhZ6htuz5oQZxyVJCo4IJCvFjXvcWObnpTIwPUV9XSXlFEQnJUiIkIdg6WSNJiKK9rw1HDwd0TXTwCvAkPi0OZy8n6lprqW6qwtPfA+EQbN3zIU6ejuQUZ+Po4UBodAjJWUlkFmQwuzRNQ2M1He1NLMxPkZQoZWF+iv6+Tnq627j1yTVuXF8jMSGG1pZ6Bge6aWqsobAgm8iIYArys0hIiKOuroaurg5mZqYYGRliZmaK2dlpPv30Nnfu3OLjj2+wunqZhYU55udnmZ6epK2thby8HLJzs/jsbUuuHczk1rYAcvNzCA0PISwilEhJBJXVFZRXltHe2UZ1bRXunm5oXdBk5+4dmJqZ4OTmiqunB3HJ8QxPjDA0PkhZdSnJGYmYWhpz4uwRdIw08fRzRsdInQPHdvDOB69y6MQu+XN2IyPiWwThW7bseJPj5w5w/NwBZIvSR7J7W4jiSSciARlg2Pi/rBpegRobhS0dEw2SsuIxMjNg3+G9KJw+yVnFcxgYGhMXn0hgUCjePv6oqmjiYO9CQnwKAQFBREdLSUvLoKqqhurqavT0DDh48DAqKmoEBorJyytgaGiE2ppGSksq6R8Y4cuHj5hfWKGvf5iCknLqGtsoKq3i2s07+AeHY+fsibtPIN7+IYTFJFJa04TqBWP+189eRHgNNn94iFc27eBnL7wht1TdEC8P8NZ7+/m+sFq2mG9BS9+G7MJaBOEB/mIJGTmlCAJERKeyfvO+nCK2yhPL1xnZnCisIAg3eWfLYY4c15K9dhYEYYJf/fYdLOx82HdEmVff2okMcKyyQaX6X//1e2QAYoPGVCDPaCjhZy+8hiCUIPzoWQRhAT0jG3bsOcqeAycpKqvH3smTxJRs1DT1OXn6PI0t3YxNLpCclo+6lhFmlk4cPnYOhdManFBQIz27DHfvEPn67CGCsM5vX/0ANV1L3tl6iF//YQs7D55F19ReXvj69omN/2tyitNmsLb3ICktH+OLdsTEpRMcFoOzmwhpfBrZeaWEhEuJkCSwY/ch3nz7A3btOoSziyelZdW0tnVRXFROcVE5ZaVVlBSVkpeTT0lRKaXFZaSnZiDyDUTkG4Q0NonOrj5qaxopKi4lJSWNrKwsEhOTycjIIjpaio+PL/7+gbi4uOHvG0CsJJoF0E8wAAAgAElEQVSG6gqaqsrpbW1idnSISwuzrK0sMj02TGNtFYW5OQSIfLC2siAqMpy2llZmpqbJzc7h3yDiXza+/cdtz2xQCOSv/b24+gfHyu1gn0eWXC18yxMtxD8DAuLv0Zz+X6xf/8n+h5BRmp75HzwjCBzf9T55cUFIfa2I8TQmI9CSzEBzJE6ahNmoEWGnQYSdNuF2OghCBhaK+3HRP0WUhyFhzvr4W2vga6lBsIMeEg9zPE1VcdI7i6PuGTxNzxPjZU6ivzUiC1XsLhzB21yJ7HAnIl31CbLVIjPUifQQZwJstPGz0kZkoYmLkTJ+NjqInQ0IdNQj2FWfSG9TxC56uJkpIQhi9BT3Yqd3BidjFQQhCm87fdwtdVE9uft773sE2WQwAH/9E4VZKezb/h4qSgpEhgUwMdrHH+/dYnSol1s3P8LO2gxBaEFQgz07tuLh4sz0+BjXr67x0ZXLfHTlMg8+u01LdQkmGucQBDHGKscJdjLF21QDY4XdeOicwVXjGCLdUwQaKRJkrESgviIBhkqEmWsQYa9PlKcVOdIAQtzMCXM3J9zD4vE1e1tdQGSth9jlIiJ7U7wczGiuKqS5poT0JCm9Xc0YGmoQHS0mNFTm6R4eEkB6cgKrK8vc/+xTvvz8cx598QW3rn/EjatXmBodoiQ/m4qCXDqaa5kY7qW5voy+zmY+uXaFe3c+Zml2ktaGWopys8jNSCU1IZbUBCkhASJc7C2JCg0gMTYMOysjpOEBpCdEEBPmi5uDKdamalgaK/MCt/F2NcDO7LzMeawEGdUpCp7jASInQ4JFVvi7m+Fhr4+jmRq2xorYG57jCQd5AtkDO4wkiS9NVfk01BTT2lRNT3c7Lc31DPV2MjHQy2hfB13NtTRWFVGal0K8JAApDrg5mBLoY4enszmCICbYz5n4qEAqCtOZm+pnbm6IxuYyBgbaWFqa4tM7NxkbHaS7vY2Brh5Kc3LJS0thvLeb2ZF+kiRiaoszSZOK8XQwevxd+TkZEORuRKj3RZ7lIcIm8LKThRpZG5zkSfVSimxRIpXNCwkbxYaOx12Yl7hJQkw4JfnZtNTXUJiTSUdrA+0t9WRnJOKAFGEGbK31iZUE4OZkJgPDwgzCJtDSPimjSL4PCsq7EYRHnNM8iLLeUZT0jnJG+yAHzn7ICZU9nFU7TnhMEJn5yaTnJlJWU0BWQQph0YEkpsfi6u0oAyQzoKp1HsOLBsQmSekf6aN/sIfRkQEmRgYZHOihtaWBxoYaOjtaGB0bZHZuko7OFjKzUikszkMaJ0EsCDi7OiAWBMSCgF+AL6HhYvILc6iuraC0opAISQgOzlaERgSQnhVPgNgTo4uaGJjIwp90Dc9jdFGDM+cOYmNjSn5OOu3t9UxNDZGVnYyBoRZGptoonj+Bla0x+qZaqGidRdNAhUWtNS4pD3Pq/DGMLHXRvqBOQWEOPb0dXDuYyc1dEsbGh7j58Tqzc5NcO5jJyvlxPjpazMr5ceZ1b1FdU05BYQ6RkjBZqvTNK4wtjCNNjuHTdx0ICQ/k2sFMomPCuaQ8zNT0KCuq01RVl9LUWkdVbRlOrnbM693BN1gkE/e+D6+xyqeb7bn9oYjomHAWdG4wPjFESWk+Emk4+UXZSBOjkSbHMDE/zujMCKU1JVTWlTO/Msvo1DCObvb4B/uSnJGIn1iErZM1ETFhKKsr4hvkg6uXM84ejjS21dPYUkv/QBeDA92PLV6vrV9hWW2eOcP73L93h+WlWZISpfT1dtDb005PdxsD/V20tzXS1FjD4GA/y8syy9HZ2WlmZqa4du0jbty4xr17d7l791Pu3/+cO3dusbp6+QeBdHFxUuIT40hOTUISE0VXTyeT0xNESyU4uzoxp/8Zvf09ZOdmEZ8YR219DRNT45RVlGJqZkK0VEJTWyvl1VV09nUxOTdFY1sDrV0tNLU3YOdsg4LiMWycLDC3NUJLXwVdYzW2bHuDvYe38t72N+X3nCxxWElTARcfW/xCPdA0UOa3r/+SrXs380QrUMATKlOLfJusI3Hi/GEEYZWTSkc4cGI3jh4OBEeJOa+hzGmlMxw+eoTde/YRJA4hKzsfb58AwiNicHfzIVoSR0R4NJ6e3kRFRZObm0t1dTVicSB6enpIJBJ6e3sZGRmjpqaOT7YHc239E+59/iX9A6N0dA8wObPI2OQcswuX8A+KQFFVm+j4VPqGJ6lr6sbAzI5nf/4bfvqL32Jq7YyjV5C8cg6vvrWT197exTsfHJR3ITZ0ERtZDB3y52cOG0F8wgugZ2JPUlohMnDAYzv7+uY+BAF+98oWZCBgo5shoxY9djjSgieJ4Q28+PIWLO1FKCjqEhSezJP8iRJW2IQMyNSw0Z2wIYE3392NIBTw0qvvoqCkzYZAfM+Bk/zqN6+x76ACSak5qKjrYmnjzAcf7iRKEkdNbRMrl65S29BJSHgcnj7BKKnoIAgj7NmnQLgkBUtbD/la7hHHz2gjLMCeI0ps5GFs3avAG1t28/s3P8TMzhNjK1fZ39Nz8MvfvolQAj7+4WTmlqGuZURwWCzuXgF4eAcSGZ1IbkE5oWESbGydZELlBHhr0xbEQWHExyWTnpZNY30L9bUNNDe20N7URltjK11t7dRX15CSlEpSQirJSelUlNcwMzPHyNAoHR0dFBcWkZWZTm11DQ119cTHxlFUUEh2Zg7hoRHkZhfQ3tTG6EAvowM9DPd1MTc5yq3rH/Hx+hpDfd1UlhYRFy1BEhVBgL8vQYH+1NXVsbi4SFJSEv8GEf/KEfV9kCDjzQnCzR+Chw1g8QMNxbdsxJsLzyIPgutgg4r093Sk79OY/vH1fw44/hFA/HC/HwtP8cxTMpH1L559mgxpIBIfKxL8LYh200XqpkOEvQoR9mqE2Kjid1GRICsNwuz0EIQKQp30iPczJ8xZnyA7bXwtNfA2UyXYwQAfcw1SgpwIczbG66IK/tZahDrp4WupRrCjNrkSV5L8LZF6mZAaZEdmqBNR7qbEeJmT4GeHp6kqIitt3E1Vsdc/ja2uAi6m5/Cz1yDETY8wDwPczJSw0DyKIIgx1ziGIIQR6GSMr50B+spHeVK12AASIwx3NTM51EOAlwuGehroaJ2ntakakDkyffftn4kMC+LsqWMIwgg7PnwPLzdXPr62ztdfPYTv/safv/wCvv2aqdFB/D0dOXdsPxvtbq3jO7FWP4m3kQpeBop46p7GS+cUnhcUcFE/isP5g7ioH8XTQBFPM00Sg13xtNTG9aI6/vYGCEIJvrZ6OBmrkBruRV1hIt72JrjbmlBfkUdlaQ41lUUYG2jh5GTB+voS/f3tJCVFI6hBaWEeD+5+xpeff86fHjzg4f27fLx2hfWVRfrbW0iNiyJVGkluWhxlRZlEhfnR1VrP5cVpKksKaKqtZLCnk8iQIMKC/EmJl5KTLqPXuDvZEBsVQn52EtERAWQlx1CSm0pOaiwhfq44W+tziB6EHhAq4BkeIazLq/M1IAgF2Bor42KpiY+jAQ6magjK4GqlhbOZKg4GZ7DSPo4gtGChcQi9s3sQFCAnIYT68hxKCzOoKC+itbWZttZmRvp76G5uoKY0n5LcVAoy40lLCCPQxw7ri5qYG6kiPAOu9kbYWVzgEc8gSEEa7kdVWTb37l2nu7eJkpIcBge6WVqcpbiogP7OblbmFmirrSMtTkpHfRVttWXEhopIkvjiaCFLRXWz1EDkoMcmVghyNyDYzQAXC0UEAexMTiII32Klf4wn9Ae5NkEYwZQMGYhQgCcPVzFiQWBucpj7n37CyvwMTbVVlBXnERbsi6AADAiYkkFUuBc5aVGyLsZTchrYCxsFjAm0dU+hrX9a5mG/CoqaR5jT/4zVU80o6x9HsAE13XNY2psQmxxJXkkG8akSpEkRpGQlEJcSTXpuMpq66uw9tJsCdHFydyQuOZbGtgYGh/sYGx1kamyY8bEhJsaHmZ2ZYGV5nuWVeebmp2hrb6KhsYbm1gZS0hJlzlEFArwmECmNIFISQVR0JLX1VfQP9lBSVoiXyA2xIJBXmEFiioSnkFX5nuJbdAyUUVY7jrn1BTy8bEhPj6e1qZaqqiKys5Oxsb3IhpZGEMSoap+Ta3NusnqqmRWVSYSzcOz8QdZ5GU0tVcLCxQwM9jAzO8Ho2CAzsxNMz4wzONTLx7siWVabf6wReWxBa/A5waGBLKvNc+32Ov1jfVw+18vq6dbHYYyrp5pZVl/kkvIoi9ofMa93h0vKw1w5240o0Jvsoiw+fdeBZfVFjCwMUdNR5c77bkRIQsjMSmH1dCuXryxS31BFaUUhcclS7FxtCYsJpaGrkdaeFtq6W1i7Lkuxfvj1F7R2NGLtYElcYjSxSTF09bYRnxKLg7MNOYVZGF/Ux8HVjpDwQApLcpmeGaOvt4M7t28A33DnfTeGh3p5nrvMTI/R2lJPUqKU/LxMLq3M09fbQU52Go0NMnH46Ogwk5Pj9Pf30t/fy8zMFFevrnL9+jqffXaHL754wKNHf+LRoz9x795dbty4xuLiPF1dHRQXF1JTV01ufg5NLY30D/YxPTtFT183JWXFrFxe5utvHvEdf2N6doqllUWu37zG+OQYy5eWZDkSV9eYW1pkbnme/pEBGtsaWLg0z/LqIskZidi7WmNkrsfug1vRMVJHS1+Zg8d38v6OTZw4e4AdB95j0/t/kN0/u8AzwInU3DjcfO3Ztu9ddhx4T/bc2Ad/eOtFOa1Jdh+//eGrCEIC7+3ZjJK2IofPHGLvkT0cO3MUM1sztA10OKusxBklRfYfOMS27TuRxiaSnJKBs4snwSGRxMel4CsKIlgsc14yM7NAKpVSXFyIuflFoqOj6Ovr4eHDh/z1r3/l229gZnqBaEk8xiYW7N13mJdf3YSeoTmJKdkYGFvS1NqDKCCC19/6kG27DnNWWYfgqCQMzR353evv8fYHe7lgbCufh27y1nv7eeu9/RxR0ODAMRW5mHngeyFzMmG1LKthBEEoke+zTpQ0AxkQeCifw+7KROvPw9tb9qCmZSp/fYYnCdUdCMJtPtxxhD2HFOXP54ds/vAQgtDBq2/txNDMhSf2rS3y+W1D/1Ag//cJzeq5X/0BQShh++5jbAirDxw5g76RBX6B4bh6+LFr7xF27T5AeUUtEZFSSsuqsbJ1Q0vHlMKSWvYdVEAQejh4+BzC08/x3tYDHDutgYLiBUqqOhCeguPnLnBe2wxBeMQhBXVZIvZT8NNf/oHfvLpF9t6fg5defZddB08RLknC1TMQK1s3nFx9cXL1QSJNJihEQoA4kqTkDCIipdTUNnFeRZN3N3+Av5+Y7q5+2ts7KSkqpaKsko7mdob7BxgdHGJsaJjWxiYyUlLJSs0kNTmNirJKpienuLS8wuLCHO1tLWRnpVFZUUZ2VgYB/r6UFpdQXVlDfW0DfT2DrF5eY2ZinMmRAZpqK6mtKGFssI+xoX7qqsopLMghWhJJZUUZDfW1BAUFEBYWxtDQEFlZWfwbRPwrhwKyVGpBeOLetIu/s4BdR4bKhR9uewo2gMd//Md/yClNBTz77LP89Kc/5emnn5aLo7+fYP3PxNb/JxDx340f8+OnnkEQfszTT/2IpwUBA/VTRPnZEedvRaSbDnEeekhcNIh20SbCQZMga1UiXAyI87Yk0s2EKHdjkoOsife1JMbrIm5Gihid3Y2HiQpR7mYk+tuT6G+P1NuCOJEVqWJ7EvysiPM1IyvCiWB7LQKs1UgNsiM5wAaRhTpR7mZkhXkR42lNoL0hQQ4G+Nvr4G4ms1C10T2Kv4MGSSE2eFuex8NMGVfDM1hpHUEQErDSUUAQpNgZnUcQxKgp7JMvKiY4umcrggC1pUUYaKqREBuBOMCLjNQ4aquKmZ8Zp7OtESN9bc6dPo61uSmCISRIY/jLn77iqz8+gL/9lS/ufS7LjPj4GhOjA1SXFSEWubL5lV+zoUmxVD2Ok84Z7NWPYa92FCfNEzipH8dW+RDWigewVDmEo6EyUX52WOmdxVTzGL72uojsdAhxN8Va5wyCIKavqYiYYE8MNM/i7W5Dc0M5dz75CHt7c9pbqvn802vUVBahoqSAuvJZOlsauX39Orc/Wufbh1/w9R/vc/f6NdbmZ6ksyMTX1YZQkQsJkYGIRc6IPB3oaK5lZX6SqtJCWupruHqimqiQEEIDAijJz+Gzty2595oOidIIctITKchJpqwok+aaMsryM0mKCSfQ2xlPRzOe566ser0JhA5wttbCyVwd4ZGMwiMI67L7Yx8IpuBlp4/Y3YxAZ0NcTJR40rIWI2wDL0tt0qICKM1OoiQ/k6rKUlpaWmhraaWrtYn60mJKc9IpzEgkSSLG180aOzNthAkwM1CS/S4pCEKCTPB9CDIwRSwIPOA5Vi7NMjY+yPBIP0OD/VSWV3Dr2g2mR8dpKK8gJyWJxopiEiMDSAjzItBdvlAVSnAwOouXtRoiWw0EIQxvaxWEbXBRYzeyitUqjiYnsDc4jpXuEdlxm0EQSnAyU+Si/jEEYQU7CxUEYYRtTJCVLGFtaYabq5fISU8hKzWJ9KQ4OCbg7mKNnY0hmenR9HRWMT/RRmdTAZlJYlwd9GTntgFzMzUsrbSwsddF1+gcQgqo6CjgKLLEL9IdEwddWZFDGZTUT+HsaUtyZiwpWQlIk6KQxEUSFBZApDQcVy8XmZPNt2BpZ0FyRhLNHU2sXF5kbHSQsaF+hof6mBgfZmV5nrXVFeYXphkc6qW5pZ7OrlY6u9soKMolJCwIOwdrxIJAblEOeQW55Bfm0d3bRWd3GxlZqfgGeOElciElPU4GPm1kvHU1rVOYWmjj4WNNfHIIyamRNDdX0tZWR1NTFWVleXiLnBD2gYGxpgxQRcHhs3tZVptHEEZYU2jkkNIeLthoYOVjhqaWKlbWZpSUFjA+MczM7ASTU6N0dbdx/UA6q6eauaw0yGWlQa6eqCYvP4uOzhZ5V+JjZhanGJ0aZkljmQWdG9z+UIQkKpQV1Wlu7o5hRWWS9cP5tLY1UFCcwyfbg7mxLxEHL0du7pKQnJvCrW0BFFUWIqzKNDOfv2FAZFQI60cK6R/ooqAwm9VTzfgEeBGXGotXgCfaJhcYmx3l/hefsXJlgY/WLzMw3ENmVgp+gd58/ZeHrN9Ypbaugua2eqSxkdy5+zERkcGYmhsSHRNOaVkBVy4vMjrSz5//9EeGh3oZGe7jyuVFvvnLV9TWlJOTnUZrSz0d7U18eucmV49Xcv8VdfJyM/D38yI5OZHCwnxaW5sZHx/lypVLLC8vcuPGNb755mu++upL/vKXR3zzzdf8+c9f8fDhF9y9+ymLi/N0drZTWFxAemYaeQW5ZGZn0NjcwPjkGBNT43zH3/j6m0f85duvWb60REdXO7n5Odx7TYe6hloystJp6+qkpqGegtJC4pLjiU2SUlCaT11zDa1dzaTlJKGqrcTew9tR11HiiMIeDp/cjWAKCoqHOHhyD+/vegdBzhw4rXIc/zBv3Hwd2X98l2zOOAsf7N6MIPTwwss/58VXfoEgSNl9eBtHzh5l5+HdbN23kz1HD/Du1vfQ0r+AjpEBO/fv5ehJBQ4ePcap04poX9AnPSOX8IgYzC1ssbC0w883BHs7F+LjkvH3D8TU1Iz4+Hjy83PJy8thbe0KCwtzjI+P09fXx0dXb+Dj7c/OHft4+eVNbNmygxd/+xqvb/qA3/zuTaztPXD1DOTdD/bx699u4ulnf4kg/ASDi46kZpejqGHEjgOn2LztMC9v2o4grPLC7zbz3C9f47lfvsYrm3aw68BZ9hxS5PkXN/H8i5t4EuDWwKYt+3jSUbiLIDwkODyRD7cfk69x1hGEu/zm9+8gPIMs4ViY4Cf/9RKC8CyCsCrfNsA77+3hnKoBgtDCz154gzPnDRCEDg6dUOOUkh5PbHV75HOpDED8/NdvcuiEGi+/8SHHTmsgo5w1IAglvPLGe/z6t2+w76ACpuYOHD1xjrNKGuzafYAdO/dhZGyOja0Tkuh4KirrsLRxJSQ8jgt6Zuw9cJKzihc4dUYTZTUDzKxciYzNxMrBB++AGDm166H8emTvc9ehM2xQtJQ0jfEJjEbtghk7Dyiwfd8JpAmZ2Dl54yUKwfP/Y++9wqO40q/fmmjPeGzPjGfs8WCMDTbYgE3OQQhFFFFGAbVyRDnnnHNGOeecswRIIJGRBIgokUUUJtjYxp7fuegWeOb/neeci/N952Yu9tNdoburqmvvetd+37WWXzjGpjZk55VSVdtCSrqYLJ2ZkYOriye71bVZt2YjyrvUOHHsJCVFpaQlplKcX0BPR6cYQAwd5ujQEANdXZQXlxDiH0xyXBLdbV1cOHuOa1fEipIjQwdobaolMyOFwAAfAgP8yNmfTWF+Ed2dPTTWt3B46Ajnxs5wfGSYipJC0pLiqSgppLmpjpbmRnp7umhtbuHAgQOcOHGClJQU7Oz20dTcSktrO/8FEf9fN4m5l/CffIZlkuW35sDCf372AeKMxDNJoCsGE3Na1O+88w5vv/22pAOF8bvf/e4VqPifLY1fZhz+n4jVgvBrhN++ifCr3yL8SuAPv/8V7//5twS5mxHhYUyyvymCEEeihx5JHgak+pqQFWJLebIflalBZIY4UhTnSVG8O+lBdmSG7CPCeS+O+vL4WGgR6mCEj4UWSb62FMR4UpUWTHNeFNXpQWSF2ZPoa0ayrzn+VursD3UgP8oVX0ttMQDxsKYwxo94HztivawQPoAAB13cLZRxEsnhZqGAr60q/jbqeFuo4GQo8+o6mGtux1xzB4IQhruVPoIQhr6KDNZ7tdFVVUR4SwwinKwtGOxrf+Uo3FBbRmtTLXXVZYSH+KMgK4XwG5CT3k5uVib862eef/OYF8+eijMR/MzLly/58cfv+dfPP/D08X3cHSzZtuZLLPVUMNy1hb0KmzDZtQlLte04asvgpq+Im74iTtoyWKlL4Wu/h7yUIMI8zfHZp0+gizEiTSl87PQQhDCcLbXwdzMjMykIC2NNtNRliYkJoqK8iPj4cPp7mtmfGUt0hD8aagpYme5l4tQx7l2f5ufn3/Ls3l2e3bvLg+vTXDx1jNzkWOxMdAlytSU50p9gHycyUiJpri/j9LFhLp0bo7utmZS4OKJCQshJT6erpYX6qnJyM1OpKS+kujyP/ekx5GYlEhMSSESAL1FB/gT7uCA8BntzXdz2GeFqr4/HPkOcbXRwNNeQ9AEJgfENcDLTRBDC8LQzQBBeEOoiwsNMQ9JnxCDC2VAJoRbiAlwpzIinua6K3p4uurt7aWvroLupmY66Gtprq6kpziEq0AMzA1X26sojKIOTjS7CGogKdsbfw1LMHRCeIQgvcCMOFxdrzp47zcNHd7l69TLHRo/S2d7Bt4+fMTk2QX9bJ92NDVQX7EcQJiR9/AV71NYhLm0Abxt1fGx342Wtip+9Bh5Wu3Axk8HLZhee1oq4Wcjhai6Pq5kiTiI57A13ss9IDidThVf3rI2ZGDAKCtDeUMbls6cYO3qE0aEDHD8yREdzPXWVxRwcaGfkcBfnJo4wfnqAjsZ8qooSiA5yBD1BPIaogxAFXp4WeHhaYWmjh56hErbOJjh5WyNcBhU9BTGoa5SUVL0HJlYGZBdmkFOUSURsGBk5aUwY3MDe2Q41LVWU1Hfh4Co2hEvOSGL87OlXhnvHjx3h1Mmjr0DE2PhJhoYH6epuo7Orldb2JuobaygsziMmLpKYxGjKa8qora+hqaWRgQP9VFZXkJyaQEp6Aj7+HojM9BkTzbLXVAtVDRls9u0lISWYzJwYCktTKSrLoLOzniNHBjh27BCJSVEY7NVEz0AdZQ0Z5giQY8YPOa91Blnd7VxSHkBOfzt79mkRnOWHn78XiUmxNDbVcuBgHydOjnL6zHFurw1n8EAv9Q3VhAkCkxonJC7Wt6iuKWdS4wSjR4fp6e+goDiHwpJcJjVPcW+ZI3dXeHBRbZiZlb7c2hBLW2sDgiHsz8/kinwTTj7OjBvdZdzwFl5hPlxRaGNMNMv9L23w8HUjNimaaekympprmZKpeeV2vc/FjoT0eKoaK/EJ86Wlu5npG5e5feca586fobKqBP8ALy6qDZOUHEtHZzPXb1xh4uwpzp0/w9WpCwQG+WBhKcLQSJfunjZm7lzn4oUJDh3sIy01gY72plcO1slJsXh5utDR3sTR0SEmNU9xWamHczrnCQn2Q2O3MikpSSQnJ1JSUkRvbzfXrk0xNXWFBw/u8a9//cTTp9/w7NkTnjx5zOzsQ775ZpaHD+9z4cJ5DhwYoH+wjyOjhykoyqeyuoIjo4c5fvIYV6YuM3nxPOcvnCOvIJfO7g76BnoZOXqEiXPjlJaXoKevi6WtDSER4VxRaMPOyR5LOwuCI4JISI2jsCyf8tpiduuqYGCijbAM1m35ilUbvmTrzrVskV7D+u2rWL35KwThsbi85j0QWRugJ9Lk868+QahF7JciPGDeovf5ePGHrNiwFOldW9mlIc+67ZvYLLODzTI70d5rxCYpKcxsbNA2MGDtpq3IKCixadsONLX0CAwKI7+glLDwGNzcffAPCCUnu5ic7EKSkzJwcXEjJiaO5uZmsrOzOHdugu7uTolxXwYuLi4EBYYhJ7uLDeu3s3Tpav7+9wUsX7GRjz9dyvwFy3j/n59jbu3KijXbef+fi/nnJ8v5YP6XLFslhYNbCMpaJjh4hPLmn+cz//PVCMIkS77aIlFhGuHDBV+xYZsymnusUFA1RBy8D4nHbKEQQejkqzXSiAPpm2xgBJGZCyrqxrwmU8M7f/0YQbiJkAuLlqxmi5QSmrqmePtH4eIRiJGJLVFx6QjCA3bIazN/0SpWrJPB3NYLU2sPhN+9xxwXQpwNmVNfqkQQBnH1jkRzjwWW9l5sl1NHVlGLhYtXsWLNVlavl2LNeikUlUqfqK8AACAASURBVLVJSc8lOi4VZRUNzC1ssbF1REFRlYTENA4cPEJQaBwR0SkoKmujob0X4QOQklbF3TsMS1t3lq7cirGFM2raZqhpm6GkKWKnkh47lfQQhGcsXLpOfN5u4kljpd1G4vOWAQW1PVjZuWHn6IW2ngkOzj4s/WotTq4+tHcNUtfY9qqczdBARGJCKjFR8fj7BlFUUExKUiqJsXEU5ubR2drGYG8fPW1t9Hd2MtjdTVtDA77u3kSGRNDR0sqFsxPcv3OTKxfPMn76GP097SQlxuDj7UZaaiKFBXnk5xbQUNdIXnYRNVX1DPb20N/dQUNNJSXF+dTWVNDe1iSWwR7sZ3h4mI6ODvr6+qhrqCcwKITKqhp6evv5L4j439XmSWZg5/0nD+Il/56JkHAhXtXqv3iVUn1lzPIBvLaUf8Yf//hHSaYi7N/evwYM/1Gq9H8LInJ5DSLeQPjdm/wSiCht/xo7Axl8LJUIs1dHEMIIs1cnfJ8mUS767A9zpDDWi+RAOypTAyhL9iYt0JacCGdKE/3Ij/Ygxd8ed5EakS4mJPvZkRpgR0awA6WJPlSnB1GTGUhzfgSFMa7EuBlREu9FYYw73uaa2OnI4m68m4wgV5IDHAlx3IvjXmWs9XbgsFcWVzNFHIylsdLZhI+lEk760vxPIPWfba6cZIbEiGBG+ns5e2yU61OTjJ0a4f7MNX747jF93W1EhQeRmhSLn7ebOKCNgrz9Wfz0/QsezIjlXvnXzzx68JBvf/iRe49mmbl3hzu3r1Ocl0l8mC/BbnZY6in92zEYK2zAVGkztpo7cdCSxXK3FMlhzhRmhRLlb0NyhAtp0a5oyK/Ebq8SDmZqBLmbUZ4XR2qcH+XFGaSlRBAY6E5jQzUHDnRRWZ6Ni4MZuVmJ2FmKWLv8S9rraxgbOcLJoUNcPHmS8SNHGB85zOSxYeoKswj3ciQhyJ3YYHe8XCxJjA0iNTGCxpoyzp05QX1VOaH+/uRnZdPR1MJAVxdVpUWEBvjg6WJPoK8Lgb5OeLnZ4e5kj4ONJUIjBHm7IryUBKZ6IAiDeNjqi4PaBXPpaElZ2RvichNrQ1UEYRJBS5wtcBWp4WSggCAcx15XGneRGis4TXygG8VZiXQ019Pd2UV7WzddXT0c6R9gsL2VxvJSMuIjXjlmC8IDhEJwttWjqjiRtvpcUuN8cLEzQF9DFnvzPRRkJVBZWciRkYNcv3GV8fEzHB4aprW5jSvnLzF79z5nRo4x1N3F/oQoRDq72KO6BZH2dsz1tmFttENyTknsM5LBzmAHLmZyCEIcjqIduFuK3VZdzWVxMZPBw2oXXtZikrWr2S4EIYx9lopYmuzEzEhckiechrMnDnL57AlGD/Rz/eIkAx1tkCXg5+lMY10pI4e7aKgrJCLUhSAvsaeGIJlJFe2RBzeBAF9bmhrzSUgMJCrGD2d3S0oEQez7EAZb5DcyJpplg9RqtPRVmTC4gb5Ii/jUaArL8skrzqWpvZG45FgCQv1x93EjMi6C2KQYbB1tcHJ3pK6hmlMnj3J+/DQXJie4cnnyFaH/ytULYl+GoQG6uttoaqmnvbOFmrpKsnMzKa0qoaO3nY6udppamunt76Gmrpr9ORlk5aSJMxCdoKuvhqFIA5G5DgkpodQ1FZKZE0NKZiiFpam0tFRx7Nghzp47iYurHUqqO3HztMfEag+2rqbYeVggryXFrj3SXFAfRVpnM2qWiuzU34ZfuifZORkcGhrg+IkRRo8Oc+r0Me6u8GBKpopzOue5oH6Ea1JFjBve4fa6SHFpkt4VKipLuHjpHNV15YyJZrm1IRZPD2dGjhykpbGGe8scX3lDCAqI7+8tvDK3E2phTDSLorYSlegRnRTFOd0LTOhfe1V2NXCwh6bWOoxNDQiJDKKyrhxhENz93EjISiQ6KYrzF8e5vKuLwoJsmptqOat3iempi4yJZhE64dbNKXq629DSVCUqMoQTx48wOnKI3p52hocGuDA5ztiZ41RWFHNZqYeLFyYY6O8iKNCHwABvCguyaWyopramnMPDgzQ11tDZ0UwvMpib7SU9PZXIyHBiY6PJydnP+PgZpqaucP/+XR4+vM9PP/3ITz/9yA8/vOD586d8991zvvvuOTMzt5mYGOPM+GmOnzxGcmoS8YlxVNVU0tjcQP9gHx1d7eQX5uHm4UpFVTkPvrDi8MgwFy5Ncmb8NI3NDcgoyHNVto6YxFis99kgsjAmNSuF7IIsgiMCychNYdzwDjK7trFJag0btq1g1YYvUdGURVFtByraCuKMw7K5aoJGtsltZKfSttdGdPMQk2WFMASBV9ulFXfw0ecLWbVpC3Kq6uwxMWPTdmnkldWQklVg7aZtKKtpsVNOCU2tPcTFp5Cath8v7wD8A0KprKrn8PAJjo6eIjkpg6CgEDo7uxkfHycvL4e+/i7aO5pxd3dl06ZNrFy5kgUfL2L5spUoyKuxZMkK5s9fwgcffs78BctY/MU6Vq2T5pPPVvKXDxaJFY5+/zfe+dtC3njnYxYsXs+Sr7fj5hvLJ0s2sOTr7SxevpmPFq6UEKoHEQT4458/ZtGXG1izSUHizTAh2TaCIAzy6ZJ1iIHFjFh0YR7YOQSKYxjhMoLwjN/wEpG5E+s3y7FDVp3y6hYuT9/lJeAbFIGm3l6u354lODIVQTjO3/75hfh4vUBZQ0RMUr54DBdqJb9d+wup105Wb5Rn1QYZouP3U9fUi6tnEDr6Zji5+ePqGYSsghqOLt74+Ifh7OaLhqYeXt4B+PoEERebTF/vQR4+eIKuvhmhEYkEhcaRkJxNQlIugjmvuB5frZHCzMYdYQts3bmbDz/9WnyeW+ZiMzEx/4MFS9E1tkXXyIYFn6/io0VfIa2oyVerNrNTXp1NW+VQUtVF8ILt0ooEhkSTk19CdFQCaalZBPqHkJqcQWpyGh5unlibWdHb0UNJQSE1FZW0NTRQV1FBUU4ONWVl9LW20dfRQVpCCmEBIRTl5HF4cJAnD+/xcOYmN69dZmS4n9qqYhJiI9iflUZVZTkNdY1UVVRTW9VIVUUtWZnp5OVmibfV11JbU0VdXQ3V1dUUFBRQX19PZXUV+7NzKSuvJDomjsycXJrbu/gviPjf2uYyDi8krxLSkTD9ep8VSLY/4LWD4wuJ3NxNcQd9ZdIyJL5Z30DSSafF+ywQE5P+8Ic/iP0m/l8f35zjZhrCr34nBhKv5OmyxOuF46hs/wxBCMNabxuCEIaRyhrm6hmFZeBiqkGEsyF5kU7kRjhTEu9FU3YUHcWJ1GaGEepggKfpbsKdjEgLtKc8LYiu0kRaimKpzQ6hrSia1EArErzNqUzxJ8XfFicDBfbpyeOgt4twRxMinEzxsdLBUksK7Z3L0dzxBaa71+Nmpoi/vQZ2utvYpyuFxe6NmKquw1JjE6+l93JxNd+Ni4WWZN00HvamNJbnEebrRlJkEA/uXAO+5/H9W1yfmiQ7MwlTYz2EeVBWnIPMji0s/+JzdDTU+PmH7+FfP/Ps8SyP7t3lp59+4pvn3/LdTz/xL+DJ00dMnDnOySMDCMJjvvr07yhvW4mewkZ0ZcVmQ3PkPGOV7RirSVGZG0dUsCMGGjuICXaioyEXB0tNnKx0MN2jgLeLiOQYH/w8rDHUU8bFyZzq6kIqKwu5efMyZ04cxNJUl4GeZi6dP4m+pgqF+1NpLC+lqaKM/tZm6kqKaKksZXzkIEcHO6gvzaE4PY4QLwf83PcRGuhBRLAvqQlRFOftJyM5gdT4eOorKzk8eJBLZ8/ycOYW4yeP0lBdSl9nM6PDvdRVFtPV2khEcACOVuas4TgOFobih2/r3P3dKA7szeeyELXi0hinuYfyIE5mGjgYK4vBxsTc+jBsNKSw15UjxFFEVkwgNUVZtNVXUl9dQX19PQcPDHDu5DEG2pvIiI+SgIfHYolZ4SWCkIuJgRL9nZUcG2qloSKbpqpcYoLc8HIwp72+hJHhXjo6Grh9a5orlye5Nn2Vk0dHaaippqetjZOHh2irrSApwp/UGF/cbLRxs1bH3UqZfcbi7Jeb+S6cjGV5DRhLEYRKXM13Euykgae1Is4iaZxMZHAzk8fFVAFnE3mcTOXZZy6Pif42zAxksNyrSGlePNOTxzjY00RpXjpDfR0M9rTh4+6Io50px1mD8ExyPQfnyrTCJMZZYVibqDFH4M5ID6W9o4LKqv24uFkybngHBVUpBHvQ0FdBXk2ac7oX8AnyIL8oi+zCDBJTYimtKqa3v4v6ljoammrJK84lN38/JZXFlFUUU1xRRGNzHX0D3bS3NTFy5BCXL53nzu3r3J25ycydG1y/cZUrVy9w8tRRDh7qp7u3g97+LiqqSsnOzaSrp52Jc2c4enyUxuYGDhwaZOjwIWrrq0hJS8TG3gJlNTlkFbbj7SeWdc0tTKa8OofMnDhSMsJJy4iiqaWS1tZaLlwcIy8/g9SMeFraaxgTzdJ1oJkx0Sy5FRlMydSwedda9u7TIbs2DfdIRxKKo0lMiOHY0cOMj53kzNgJbmxO5ZpUARWVJRQU5nBJuY9b66MJCQ0gKTmOC+qjjJ89zcS5M5zTOU9FdQll5YWMiWaZWeHN9I4S7i+1IycrlZsbEzkw2MPJU6OUVRYhLANbZ5tX6k3TO0oYN7rLea1xDM0MuLfciYLSPPKKc8jJz+T0+HHGDe+QkByDjoEWfsE+lNaUYO1ohYWjJWOiWUaPDtHb086tm1M0NtUQEurPZaUeqqpLcXax58ESC9o7msTlS5Ul3Lxxlf6+Tro6W3j0cIaxvfdpaqyhqrKE8rJCTp4YITkplhtb0rmzJpiS4jyGhwa4otBGcVEuzU21YglcQUBIg6CgAGJjoykoyKOiooyLFye5c+cW3377jGfPnvD999/x8uUPfP/9dzx79oRvv33GixffMjv7kGvXppievsrRoyP09nZTVFRAVVUFldUVhIQEEZcg9tUoLS+hpa2Znr5u+gZ66ezu4Pl3z7j/8B7nLp0ntyiPmMRY9poZs0tNkdikGJraGyivKSUsOgSZXVL89o8C67euZIv0GrbLrkfbQAWLfXvZpSHLmu0rWbr6czHH4QMQVsDytZ+z+OsFDCKFeBY8CkF4wKpNX7N09RKWr1nGhm2b2LZTjs1SMuyQ28UOuV2s27ydjVt2ILVTgW075FBW00JNXRtNrT0kJacTG5OEpYUt1lb7qKlupKuzn2NHT1NWWkVP9wCXL1/l1q1bNDU1kZaWRl9fH0ZGRmhqalNd04CCvArz53/O4sUr+fvfF/DxJ8tZ8OnXvPf3hXy1YisffbKcpV9vZv6iVbzx9jwWL9+M8Nu/8sc/f8Lv357P2+8t4pMlG/jrP77gD+8ukIzJQwjCIO/+fZHEyG1IkpkY5IP5y/jLB5/zxz9/LCltGmHepyuQ2aXHW39ZwF/+9jlfLt+Gm2cUrh6RCL+BHTKafLzwaxxdA1m/WZ6gsESefAsJKXl09AxhZGLLvE8WY2LhgKN7KNtktPhg/jKJItMDVq6XxdDUiY8/W4kglEr4F7XMmcp9tmyL5JhbCYlI5sadxySm5hIdn4EgXMbWwRtBGGHDZmlWrN7E+k3bWbtuE3n5xRw6eITDw8d4+OAJs4+esXGLLMamdtg5eOLmGcQeAys2bVMkKCwRFa29CPNAZpcO67bswtU3ih2KOpJY7SWuvlFiToQwxLt//xRBAG0DKwRr+OuHi7Bz8eMfHy1h3oIvUNc0ZMNmGXbKqbBxy05k5FXxD4qkt+8gw0OjeHr4ss/OiYqyaqwsrPFw82SwZ4DO1jbam1torK0hLzOTuIgIctLTaWtooL+zk4qiEsKDQ8hISqK1sYGZG9Pcu3Odbx7dZfrKJMdHh8jdn0ZkRAjFRQV0d3ZRUlRKb/cA5aUVFOTnkpOdQVVlOfV1NZSWFFFRUUZNVTXZ2dlkZWVRV1dHQEAAPj4+2NrtIyg4lKbmVv4LIv5Ptnd5zZV41U4jCL8EEiMIwsQvMhGTkmzGnFmdpORJOP1KVUH8ndMI8+BPf/oTQhi89dZb/HL2OwqvXyzDTebxGkT8R/uVIHk/p87wv57ZX7FsAV5EIQgjiFS24GOiQoyzEfuD7KlO9qcmPYjyJF8qU/wpTfQj1GEPcT7mZEU5U7M/lJxYNxoKouiqSqEqM5jG/BiacqPxt9PFz1aHfQbyuIvUCLY3wFZbBneRCrba0tjryqAv8zUKqz5CEHIJstXGXaSGwx4F7HR24mKkgL+NOiEOmgTYquFlIY8g1BLlbfj6+D8AYRlEBTohv3Ul504e4/H9O/Djc9qbarCzFLFXfzedrTV8++QuN6YvEBUewJbN66itqQB+BsRZCICXP/2Llz/9izt3Z3jx/TOeffOA3o4mAr2cWP/VYj754B301eURp2Ffk7yt9uqit1uRqGBPrEy0kdm2isLsBNobSwnyccDJdi9BPg54Olvg7WJNSUEafV31hAd74eJoSVJ8GLP3r3P/zlWG+9tpqi7mzvQkxTmp7NyyhvgIP44MtpOdGkt0iA9p8eE4WBlTX1HE5PgJLo6dIjMlgfz96fh6uRIe4k91RTFVZcWcPj7KxOkTnB8/zY/ffcuTR/d5ePc2P3z7lLu3r3Hq+BFOnxhhZHiQQ4NddHc0kpOZgJ+7HUIvYiUmJ/CyN0QQGvHbpy+RPX0pLqERSgmw1sTXcjfCMnC3UEUQKtlnIIuN1nbstKQRhFLcjFQItDHAz9aQ9HAvBloqqChIIz87kbLi/fR1N3Gwu4EIPxdsRLo4WBhirKeOsAWUacVpnyWuDta0NJTz8PZVps6d4LuHN7l+9ji9DeXUlWRyoKuWAz0NTJwe5syJIfp7mjl1fJjTJw5TlJtBUV4agV4O/3b/2xvJ4Wgsh73BDhyMduBmJlZf8rNTwdtSAWeRNK4iadzN5fC3UcXLSglhGTiLZHA3kcPVVA4Hox1Y6mxBEApxNFPB20EfP2djGsrTOT3aRUNVDo21hQz0NLCESVyczAjwc8TZwRjxDFgY4sAmS9xffwNaKpvQ1diOpupmBClwdxNRXJJMSWkK0XHeaFHLbh1pxkSzTBjc4Ip8E1MyNVxW7KCwKIcbm1NJSIyhsDiP/oFu+gd7aGyqJTd/P1n706iqKaeru42OrlY6u1rp6++iu6edEydHuXL1AteuX+HuvVs8fTbLw0d3mZq+xPjEKc5PjnP8xAitbY1UVpXS1FxHb18n/QPdHBk5xNDwICOjQxw81E91TTkZmSlERAbj7uFASKgv2Tmp5Bemk52bTHHpfvILU8nIiiW/MJX8gkyqqospryji8JEDDAx2097RxLWbVxg7e1KsnqQ2zOVdXRwc6efQaB8HR3qprC+msDKHjpZGDvb3cGL0MD3d7fR0t5O9P52E+Ggio0IJEwSuytYxJprF0dmeoBB/pnZWkJWXSVB4IGOiWTKzUrn7tRtXZeu4KtfAjc2p3F9qR1FxHmOiWa4otJGRky4uhUuDC+pHuKLQwo3NqWKStmiWSc1T5BRlUlJVQPdgOy1dDRw5cYiapgo8/V3FIGWVP9PSZTS211JeX0JWfhp19eXMrPBm9OhBJvSvYWkjQlCGJV8twt7Fmuy8NBJToukb7ODipXGKi7NJSIhgZLif2zeucu7saWbu3uTS5fOMT5xif3Y6h4YGODJyiIOH+hkZHaK7p52ExBjGje6Sk5tJdU05Xt5ubN6ynsSEOEZHDvPo4X0e3L/L/XszPPlmlqdPHvPkm1m+f/Htq/biu+d8+/wpT5885vHsQx49vM+9u3eYunqZ/r4e8vNyyM/Loby8lLjYaMYN7xAeHspFtWGGhg5SVFTA8JEhjh4f5fLVS/yLn3n0dJbKhkoi4iNw93Nn/bb1jIlmiUyIJLtoP4kZCTh62qOmuwtze2N0jdVZu/Ur1PTkMbU1YKvCJmR372T5hiXicstl4mfyJ8vfFz9/35Jwt+xh/dbVfPTpPOZ98hFbd0izfvM2Nm8TB4TrN+1g7YbtyCqosG27DGvWbkJOXhkdXQM2rN+CyNicqqoaLM1t0NXWw97WkfraJjo7euntGWR4aJRr07cYOjTCgcFhSkor8fTyx1hkwccfL8bd3Z/mtn7k5Xez4NOvWPjZKuYvWM6iJWtY+PlaFi1ex/xPVvCPeUtZsHAV8z9ZwVvvzGf5iu2s26jAr377Hm+8PY/f/+Ef/PrN9/n9H/4h8YaY4x30SpSZJhGEUv7ywefMlTK99+ES/vbPL/jTXz/hjbfnIQgP2CSlit5ee+Z/soI5CVdltb3i2OUlvDKUE2YQlkBxebMkhplm4eLVLFi0QhLnPEBJ3Yy5TMc2GQ3kVfaweacqFg6evPaVqOSXvhCCMMj8z9ZS19xJfHIaW7bL4eYRwrz5S4lPzEdFzZBPP/uKBQuXsGbDZtLSMzk8coQzZ8YpyCvm0uQU58YvI7dLk+LyBqzs3NDUFbFDVp3la7Zh7eiNkbkD8ip72C6vwcKlG/ALS2afewiC8IIPF60Qx25vgZyyPgsWrkIQXiCrqI2iyh7mLVjGbm0Rn3y2gi+WbyAgJBZ1LSM+XrgMld367JRXR3W3HoGBkZSWVZOSmkVYaBQ11Q34+gRSWFhMWUk5HW3tFBUUUlJcSEZKMlFhwVSWFtHb2UZ9dRVdba2kp6WwPz2Nnu5OJifGuXf3Fg/u3+HihbP093WRmBCDv58P4WEhNNTX0tTQSHdnF53tHXS1tVJaWEB4cBDJ8XFUlBTTUF9Lb2cHjQ114vc9XRQW5JGRnkpzYxOV5RX/9Yn4P9Kcfgka/hNAzCBOEf4y0yBJF26QAIf3EAe8H8x1yDnJtV7xzfsKhEwiCJcRFonN6t58803efPNN3njjDf4t+J8RlzGQJIhnMoUkxJ34f1X6MzeTP1cGVPsf606Lf1MoxFh5M+6GCoRYaZHkaUZ5vDcN+8NozA6ntSCGlvxoCuI9KUr0Ji/eg4wIRxIDrSlLD6C1NJ6iRF+yo9yozY4g0d8GdzM1rHWkifM0Jy/KnQRPC+LczfA2VcfPQhMnHVkMpVfiqC2D+15VfC108bfag5uxKnY6O/C3UmN/mBU5EVZEuWnibSlLjKcurqZyvzg3yQy5AE9mbvP0wW2+mbmBqvx2BAGiw3040N1ITIQvFiY6WFsYIiwBP18PAn29ENLEpQgnjh3n559/5punT8SEwft3uHxhgueP73Fh7DgGWqroqiuwfsUSyf82V5r2QPx93m4kJ0Ti6WqLgsxmbCwMMTHSwsRICyd7Mwz11PB0tcXJ3ozi/HTu3rrMmRND3Jw+z1793YyfOsz1S2d5cGuKH5894s70JAGe+5CXWocgQEleMqWF6aju2o65SBd7a2Oy0pM4euQgT2cfMNDTTXZGKnFR4fR2tjF7f4bZ+zN89/Qxd25Mc/HcOBfOjvHw7m0e3bvDvds3mLo0yYWzY5w6NkJpUS4lhfupKM2hOD+dzNQo4sJ98XGxwtFSVwwojoMgZOFjo02Ikz5+1uoIceBnqUaAtZj47mq2C1cTRez27JDclzMIQiluxqo4GqoS77uPQEdTksM9aa7Oo6OphIgQD0IDXZnHTYRC8HKyoKY0G1tLI2wsjRGECXy83Tl9fJSpS5Pw8gXPHt7h/vRFpseP0V1XSlKYF2G+9pQIAqW5iVSVZNJcX0xXRw0DPY0cPthBQ00B/p42iHQVJP+dpCxuEcyVIjoZbcfNWBoPM1k8zeXEr2YKeFvswttiF17mighCJW4iWdxEsniYyuNhoYiHhRIupkr42OkQ6WNFYpgLDeXpnBxt58iBJnq7qomP9ROPAQtAEGqxNFNHEF5K0ulzKkSFCEIUmqqbcLDRwdPFGMELjAwVCAiyw9pWG+EDUFLdiK6hHIYmSljZ6+Af7MQVhTYmNU7g5e2Gj68Hfv5eJKfE09Rcx9DwIO0dzRQV55G1P426+ioOHznI0WOH6R/opqW1gVOnjzF6dJiz587w5OkjXv70gkez97h5a5q7925x89Y0Fy+d49z5Mc5PjnPs+BE6u1pp72jmwME+evs6GRjsYfjwAQ4NDTB4oJejxw4zMnqItvZGauvKaG6poam5mrr6ciqq8knLiCUkzJvAYA+EB5CTm0FBYTbVNWXU1lXS29fJyVNHeY8H4gBd4wRXFFqYli6jpbWe8ooiCgqzqagsFCtflRVTWphHblY6Lc31XFFoISc7g+iYcPILspnUOEFUTDj7czK4oD7KOd0LeAV64eXvSUJSLHX1VQwM9jCpcYI7a4JJTU/C2dWBG5tTGT4q5hJk5KTTe6CHfW77uKh6CN29uoTHhXF/qZ3Ef+IK0ztKyMhNoamjju7BdsZEs8QmR+LgZoutkyVNHXX8yHf0HuxkZpU/J8ZHGR4ZoLyiAP8gTxSUpBGEx4yJZtkkvZ6KhlKCIvzw8HMhMSWaqtoSCguzaGioYPrSWa5PTfLjD98yJVPD0PAgDx7OcGhogPOT4/T2dZKZlUpxST4Dgz0EBvm+Uq3q6e2grr4KN3cnWpobmbp6mRffPefZ0294+uQx3z5/yvNnT3j+7Akvvnv+qn337TOeP3vCk29mX4GIOcnsidOnGD4wSHdXB7U1VcRER2JtZcHMCm8aG+vp6+vh4MFBvn3xnL6BXgqLC7g0fZmpm1c5de4UCekJOHo4YrnPkm2y21i/bT1aBlqExoQwfOIgYxdPEZEQjKyKWJFps8xqFLVkEIJg+calfPTlP3g1eSe8kEzQPUb4AHYqb0RBVYqt0pv57MvPWb5yFXKKqqxet5U167exZbsc0tK72L5dni1bpdm4aTubNm5ny+YdqKpooK21B3/fAFqaWrGxssXKwpryojL6evppqGvk6NHjnDt7kcqKWgL8Q4mOSkBVVYetW2VZsWITxsY22Nh5IiuvyWeL17BqzQ7ee/9z/jFvKV8s28w/5i3lZcbhXgAAIABJREFUbx8s5sOPlvH+h1/w5/cW8tY78/ndmx/w1jvzUVI1Yu0Ged7444f85W+L+NsHixGEd3j7zwv4JWn6r/9YLIlDciVjSi9zCklv/WWB5Pkl5iSIKybE3hFLlm5CECb47Rvvs2jxOkl8MMGrkidhGjsHf9asl+Pdv36KkqoR+UWNxCcVIQinWbFWAVUtcwRhhC3Sqsgq6+AVHIOihgGC0Ml7H33OHLgRpuH9j1chCK0sWroZ36AwImPj0NA2xNzSBZGpM3UN/dQ3DrB+oyw7ZBQxMjHl4NAhHj9+xNGjx4mJiqeuuon8nFJ8AiKx2efB5u0K2Dt5I6Okzd8/WkxsSi6a+uaIrF1x94/CNzQJVR0z8TV4VwwudfbaIQgjrFkvh7mVB0uWbsLU0oVFS9awbMUWlNUN2Satwur10ixfuYktUoqYWzujoWOM3C5N5JW08PUNRSSyprikEm+fQMrLaujvO4inhy8+Pn6cOHacro5Oigrz8fP1xs1pH8X5OQwN9jHY20VpSRHpaSnk5uynr7ebK5cv8ujhfe7O3Ob8uQkqK8pISU4kMSGOxIQ4aqorqaosp7GhjqrKcjpamunpaKe6vIyainJaGurp6+rkxOgIhwb6qSorZaCnm8baGsqKCunr6qS7vY2ainL+CyL+jzaJLrIwIyGXzoGAkV/sMyPeZ8lcydKERA52mtea1HPtMa+5FJd/YXQ3wW9+85tXAEJMyA6TSMf+J0iYEAd4SD6rzutj+rXwi/2GJAFM1H98vhWpDUsRqWzB3XgXwdZahDvqk+InNp6L9zIj3suMghh3ChO8KE7yoSTZl9RgO/ITPKnMCqY6O5SiRF+SAmxpKoiltTiBRH8b/Gx1yI10Y3+YMzlhLiR5WxFsq0eStxUZfnZEO+4l3tWUaBdTQp1M8LPRx992D9FuxsR7igh30iZknzrhTrtJ9DEgzHk3XlZKxPqaYmco+/r8FeD4gT6e3L0OL7/F2lgHYQm01BVx49JpRPqq/F4QkN62GkF4jK+XM7oaquJMUBAkxcXy4ME9nj9/CvzMTy9fAD/Cv76nuaaMbeu/xmiPOoIwwvZNa8T/12/Ay9uNnJz9dPe0c3bsBHnZqagpy2Juoo/JXl30tFUx0tfEQG83mzesRJgHrU3VPLp/k/HTo5w6PoyXuwPO9paE+nrR39HET98+ZmryNOEBbtiZ6xMf6UtJXjLJ8SHsVpFGX0cFoRXKi/Lo7Wjh8vkJ7lyfYnpHCcnxMZw8eoQXz8SO1rP3Z7h9fYqL58Y5e+YkkxNnmJw4w61rV7l25SIXzo5x9sxJujuayclJJTc3heKCDMqLMynNSyUjIZTYYHei/R3xsjMgxMWUIEcjYr0tCHc1wtNMSZyFEMJwNVGUvCohCEmSez6MfXryeJio42mug6eFLkIhxAY6i/tJGPh52WNioIa1SBMXa0PMDNTJSAwnOyMeP28XUpLj6e/rYurqRW5du8r1Kxc4NtRPTXEOKVGBOJkZILwLZvpKCJfBwUoXwRzys+LISosiIymMof5mDvQ0EO7vhJmuPDaGStgbyGO2ezOv+R03sdJYi4POJlz37sDXUpFAWxUCbFTxtVTC11IJPytlfCzF/BhnIxmcjcRlUH62GjiJFAlw1CfE3ZQAVxOiAh1ob8pnqL+eiFAXHPYZSPgl/GIc+UUfXiABE2/AHo3tCB+ApYkKgjCBk6MBCUm+4v0E8WzqmGiWPXt3YSBSxs3LhojIQFzdHNlrrI+xyAAnZ3suqh4iOyeD7p52jh0/8ipobG6pfyWFeuLkKEPDg9y8Nc2Nm1Ncu36F6zeucuv2tVfA4dTpYxw9dpjRo2LlqyMjhzh2/AhHjx2mo7OF4pJ8zk+Oc+HiWUaPDpNfkE1oWCA5uZkMDHYzMnqIQ0O9HDzUw9BwH+0dDaRnxhEQ5I6vvwv+AR7iQDsukqLiPDIyUwgLDyI2LpJ3eSzmHxg/lMz8t+Hq5kBoWAChYX6kZyRQWJxJenICuVnpNNZWUV9dQVdnK1MyNTQ01lBTW0FaehLjRndJSomnpq7ylcyrb5APccmxZGSlUl1TzhWFNq5JFXF7bTjT0mVMap7i9tpwzu6ZIq84F2EEzmufpbalFs8AT0xtTFHRUqa0qpibGxOJjA/lkvIAje21tHQ1UFpdSExSBFEJYbzLY6ITwwmPDeaaVBEFZTnEJkdS1VBGWWUBM6v8ebjYBC1dVYQlYGShT0JGLA0dtdS1VVPXUkVlTTHtXY0cPXqQ6elJ7t2a4tBgFznZGQwND9Lb10l+QTY5uZkMHz7AJeUBIiJDqK4p54L6KCWlBZzVu8TU9CUOHzlIQWEORcV5XLxwnqdPHvPyx+//B1iYyz78ct3TJ4/55vEjZh894OGDe8zcvMHN6SmmL1/i0vlznD51gsGBPqqrK8nNzcbNzYWwsBAODh3g3ORZLl+9xNS1q9y6c5OWzlb6D/VR31ZPQHgArj6u+AT7ILISoa6rhqq2CtKKO1DWUsTYypDde5QxsdHH3N6I1ZuXsWb71wgysGjFIskzufS1udhvEI9FG0DLSJk9xpqoaCizfac0UjLyqO7WY4eMCpu2yrB5myxycqrIyamyddtOpHbIsVNagY0btmFhboOfbxCR4VHkZudhbWmDt6cPp4+doqerl56uXqamrpGbU0hsTCLZ+wvIyy0mMjIRXV1jbGxcCQqKob6xl6zsclas2s6ni1by2ZL1fLJoNUu/2sriLzeyYOEq3v/wC97966e8+9dPee/9z3n/wy/407sfs116N95+sUjt1ODP7y3k7T8v4LdvvM+bb/1TklloRBAKeffvi3itjFcoWd/KHKH637MBvRKOwpBY/nbRajZs3iWOH9TFfDhxPDHHpTiNh3cUljZeWNl6c+3mU0rKOxCESd740wK+XiuLIDxA18gGYQl8sWozcmo64vjmNyC9S5t33l+EIFQy/7P1iChEEE4jJatIYGgETq4+uLgFER2bzdr1cuzPqUZhlw76BiLy8gt59OgRP/zwguLiUizMbQjwDSM5YT+evmFIy6lhYuGAgbE1gjDBXz9chKK6Puu2yrNFRo2dSjpskdmNtpEte8wc+ednK1m4fCPCIjCz8ZTEbi8QFMDTN5JlK7YgLAMFZT3WbZLlL3//hC1SSkTGZpCRXUJsYhbl1S04uwdgbm5PUFAUurrGGIssSM/IobfvAFcuXyM1NZ3S0lJaWlpoa20mN2c/4cEBhAcHkJ6cQH52Jg31tdTX1VBVWU5LcyNjZ05xd+Y2Dx/c4+GDe0yeP8uJ40cZ6O8lJzuLosJ8KivK6O3poqO9lZaGek4eHeXE6AgH+nppaainpaGeQwP99HZ2MNDTzeGDB6ivriI9OYny4iL6u7tob27ivyDi/7f2UjJgPZMszwGJQUn7pXndtKRN8O+AQ0DcwSXv58qbJMu//vWv+d3vfvcf2Qhx51/GBMIkYnMqkbgkCmvxdzAtsIjL4rKmQTGosLMxlHz3TV4HTmmIsxJiXwRnQ3k8TVVwM96Ft7kaflYa+FtrEuaoj6uJEgH2OvjaaBLuakSAvQ6FCV4UxHuSHGhDbXYEuTEeVKQH01meQm12BIUJPlSmBpHoY0WEoxE+ZrsRhCgygxyoSQ6iNMab/DBXskNdCXM2JczVjAR/O9JD9xHhoo+j/nYc9bcSZKdMtJs2YY5iadgwF/1fXI8s8TV9S8wriQv0ZM7cLMLPCeE30FafjyCEoSy3CUGYwURf4/X/oQX705IYO3OCosJcMjOSqSgt4FB/J7WVBRjpqCK1ZTWCUMqm9V8hCC/YvGktRnv3cOHSJNduTHNl6jJjZ46TnZ2CjqYyYWF+VJblExERgJ62KurqCliZG1FTU8LF86fp6mrC1kqEouIO9mckkpoUjYONBcN93Vw9f4bOphoig7wkx9iLu6MZXm42WJnp4elqi6+nA6UF+yktyGGgu4PH92cYGuzj9tpwJifO8GDmFo8f3OXG1GUezNzizo1pZm5e4/LkWU4ePcL58dNMnD7B2Mlj3Ji6zNSlSZqbaikry2N/RiLJCeGkJ0dRmpdKRUEaeamRJId7EuFtg7uFNoLwgBhvC4KdDAl2NMDNVBkv6924WyjjZqosARJhOOrL42yohKtIDfPdr0nzRrt3IghDGGrJExbgQn5WHGlxgRzsrsPZVoSZsRYnjx7g1vVLdHY009fbSV9vJ8+ezvL08X1m793m1tVJirKS2blBnH52sNDB1XYPOirbEISXFAgCwd72uNrtJS0ukI66IqICnXAwUcfJRBVHI3lsdbZho70FQUacZdmnvRGPvdL4mSsQZK1MgI0y3uaKuBhJ4y6SfdXcRLKvQISHqSK+NrtJCrJ5BZwiA20J97clOc6bqpJUnB0kSh9CLnOywa/v3TBkpb5kzk3VzFARS2NldDW2sUt2JcK7EBJoT2CALYJwWXKsM5iY78bQRAVbRwPikoJJSY0lMioUG1sL9hrrY7/PGlc3RwICfV6RjucUi0aPDjM0PPiKgDw3K33s+BHOnR/j3PkxLl46x/S1y5yfHGf48AEKi3IpKMwhvyCbktIC6huq6e3rZGh4kCMjh+jr7+LgoX56ejvIzsnA18+TiMgQSssKaGyq4dTpEU6cPMyZsaP09beTlhFLeKQfoeE+uLrZIzSCqtoutLTVcfdwJi09iZzcTNRpZEw0S3ZOOqVleZiaGWBmbkhkVBAhYd5ExwYxJpolMTaK8uICTowe5vDBATramyktKaCru42h4UEqKksoLSskPTOFvIJsTCxF7NmrR1B4IDe2pDMtXUZPbwdjolmuSRUxs9KXyd3HOKt3hazsdNq6WxkTzXJJeYC7X7nwaJEBt9dF4h3kjbquGrpGmvgEeeDsuY+ze6aITgynvbeZqoYyeg92kpmXSk1TBeGxwRSW59LR10JEXAhW+8wIivAjOi4UM0sjPLydiIwPZY+JDntMdIhPjyE9L4WyumKu3r7E7JO7PPpmhkuXxpncfYwzJ48wdKCbI4cP0tbeRHCIP/4B3rS1N3F16iIlpQW4uTtxe00oF9SPcOz4EW6tj+bZ88c0NNbQ19/F2XNnmH304BVIePb0G1589/wVWPjxhxevtn37/CnPnn7zb1mIhw/u8c3DBzyYucPN6SmmLl3k0sVJJsbPMDR0kLa2FiIiwqivr+XwyDC19TWMHhvh4ewDrk5fIT4lgbOXz9I/3E9mfibhceG4+rgishJ7bqzbupYtOzezU0kKfVNd9lruwcnLTmImp8GqrV/z4efzJCVMkwhCGItXfcpnKz6WBMKX2bBjBSraCqhqKqNjoIv2Hn1kFZVRUhWr+UjLKrNthwJbtsggJaWAvIIKMrK7kNmpiNIudUJDIgkLjcLW2o59dg74+fhTUlTKzakbTIyd5eH9R1y6dIWkxDRqqhs4O3GRQwdHKC6uxtzcnpCQOPz8InBxC8Lc0gUpaTU0tU2Rkdfh8y82sGDhKnT2WGNt58NWKTX+8rdFvPHHD3n7zwv483sLWbBwFR9/uhJrOx+MRI4s/Wor7/zlEz7455e8+dY/JYTq0whCLe/8bSGCkMuv33yf1yVElbxWRSrlNZAolbxKqiPUYfU6Wcl1HOSf85dL4pkJybpnfLTga4Q3ICY+l+i4HGzsfRGE43y0cDV/+usnvP3eAlZvksEnOBpBeMnqLTuZM49bu02e1xOorRQiQtvAhvVbpCSx0TSbtihweOQ8c/KrnyxajtQOWS5cusjMzG3a2lpwdHRkp7Q88jL/F3tvGV3Xda/9rtOmJ019epI2bdOmbdKkaRLbiR3HbMsgsJiZmZmZmdEC22Kw2GJmliyLybLMMsV27DTkQM/7ez9sSU567h334z1njH6YY6+tvdZe2gvmms/8P6BIZ9sgrp5B+AZGkZx+DhMLRzz8I6mo6+DgcVkk5TWRkNfa2O8N/vTOHpR0LPj927vY9tu3eOlXb3DouCIy8nqclFQX2dxugx27jiC8DHv2iyNsgz/8+X3ETirg5BbI2fxymtr6iUk4jbW9B5Exydjbu/PRR4cQE5PC3sGVpOQMWpo7mLw4w7lzeTQ3NzPQ18/FiTE6W1tIT04gIiSQqLBg2ttamLw4ztBgPx3trUxPTbJ++yZPPn3Ef/3jO/7x/bd88flnLC7MkXk6nfS0FMpKi+nr7aa1pYmK0hIujo6wODvD1MQ4LQ31lBYW0FBbQ0NtDU11F2iur6O6/DwlBfm0NNQze2mSgZ5u/gUi/v9qmxHpwvqP//7iZoXihmidP/Lf1xG6/un95Fbo3GYI3Y8+3wixex7Jfh8bstm2bRsRgkAIITAmiMTVmwLNN0UDoxf+TQRU5kyeYGaggpbSSVRlj/LPLkiBDnqkBtuT4GeFt6UqjvrSOBvK4mOlRpSHCR5mSoQ66xNgp0Wwoy4exgpkhTmTHe5CvK8lVTmRVOVEEudjQWqwPUUpAVRkhVN5OozMUCe8TZRw1jlFkLUmOWEulCX4kxPsRLyrCUne1oS5mpIZ5UVmpDt+Nmq4GZ0i0lWLFH8jYj20CbCQIdZDm2Q/Y3wtFXE3kv2n3/BDutY/tyae077OIerAnm4sf0F4gBdtzbVInDjE3o+2Iy15BLFDuxEmQerkfp6XdJtE5/YgZOVksP7gDlduXuf2vbvML0zT1HyBosJzDI/0MTrSz9BwL+Fhgfzt3b8QEuzH2tVlzpcV8uGu99m9aztl5wu5ODFMXGwE2ekpPFi/wYXKEoL9PPD1dNjYbwQuDqYU5qbh7+1ASUEWTXXnKTyXSU5GEt1tTawuzjI/PUlrYx23r6/x9NED/v7pQ+6v39yqRjy4c4vPnzzixtplxob66WprZvriGJ/cvc3KwixDg720tTdSVlpATGQQvl7OpCZGUHQ2lYyEUHJSI4gJdsHZXBM/R0MiPS0JdjEk2suCMFdjAh21NpLH+/C1VsXfVpNNkb+jnuhcOWzkZZhpnSLE24aESE/cHIwQLMDf3YqyvFSWpoeZnx7iyvIU19cWmZ+7xI3rqzTU1/Dk00/47tnn8P0z+D/fsDI9gYW+FuqyJxjjIPYmSjyvtMXgZquHk6UWzlaaxAU54edogJu5Co4GMthqH+eHwNxd9xgBZtKE2SgSZCGLr7Ek3sYSeBpK4Kp7HAeNo1irHsJO4yiu+hJ4mcjiZSKLj4UC/raq+Dto4mmriruNmug63Alxka5UlKQiCPcx0JdmS/cgRLAZSCcIMQivgqbiwQ1Bueh/0tcSx1BHEmMD2Y3r9vsf0CLXMTJVwtJGE3cfCxJTw1g/mMjdfZFERoViY2uBja0FDo42uLo5EhoWyJ0DsfT2dXLt+io3b11lcWmWS1PjjIwO0NffRWVVGXX11VycHOWTh3e5c/cmg0O91F6opKGxluycDAICfQgLD6K4JJ9zudmEhQdRVJzHnbs36exqpbKqjNKyQsorSiivKKH2QiVNzReob6jmytoCq1fmWVqepqu7mTPnUklNj2FR5yrCyyB27BDa2pro6+uSkpJEe0czTc11GxShK6yoT+Pp7cCaXDt2DqZExwYRFuHN2dwUcvPTWNC7yaryMBXlJeTnnWFNvpMV1YtUVpVRXlFCc0s9ZeeLCAkLJC4hGkNjPe7v9iU5I4msnAwqq8oY6O/m/p7ADfemUZa0LzNn8oSUtEQEB4gggDmTJ9zdH01iWgJ3DsaTnJGEq5cz1o7mxCSF4ehuTWxyOHMmT8gtzsIvxIOi8nNUXChG21CV02eTiYgLIr80h+KKXPJKsvHwc6K+qYqVK3MIMnDv42BKqgtZ1pjnqkwz5Q3n6R3t4uaDayyvznLrzhpXry7S2nqBhgvlLGvMkxAfTWlZIQmJomOamZVGRWUphka6dPe0c/3GFT7Z6cyFuioWFmfo7mmnuqacuvpqpmcublUcNqlM/18g4rOnn/L0yWOefPpoi3bx6OED7t+7w62b17l96warl5dpbKwnNjaaopJCrknVMDDUT0tbM33D/YxdGqd7oIfIuCjaezsZm50kr7wA33B/XPzc0DHTQ0JRkv0nDiDshY+O7EbbVAu3AFe0TDRR0VfE2tUKRW0FEYB4beN5+yqclD+BEAPb972DsA0OHN+DjIoUUnKSKKuroaali5SMInKKWiiq6CJ2QhqJU4ocPHiCQ4dOIi2jyMFDxzgmJoGzkwe1NQ1kpGdjZWGNuakFhflF9PX0MzE8zu2b6zy49wnl5ZXMzS7R0z1ATXUDhQVlyMqqcuKEDNu37+Xjj8V49/19fPTxcbbvPMTRY/JISmuhom5GSHgacYnnsLTxZueuY7z+5w948+09/P6PO/jlK2/y+p8/4NXf/Y3XXt/OR3slUFA24o23PuJ3f3ifX/zyT/zilTd4TlvarEAU8MtX39rQTJTwPG1alMWwRWkSqjf+9jKC8IwPdh9nx4diG5/d5zlz4vn7nbuOISWjzZ59ksgrGSLsho8OSGzkRTxi94GTWNi7c0xKkaMSsmxNrMrAvqOnEIQVXvnd20jIam+MaTb1m2scE1dkde0hXj7RSIir8M47u3BwdOXS9JRIx/jpIxwcHIiJTqC3e4zvvoHk9HM4uvpxobGL4PAEhCFw9goh6XQ+Zrbu7DogLhoTvQk7957klIoBm65M+4/JExx5GkFD5Chl5eCHsA3EZbT4/Rs7RHavL4u23S8mja2LH5YOXoREp+LqE0Lq6TxCI+Ixt3JEWU2X93bsQU/fhLT0bMLCoxkaHmdiYpKxsTGqK6toaqxncKCPluZGiovyiIwI4eyZbEZHhriyusLq5WXurN/i4Sf3efjJ/R8B97UrlyktKaKivIyO9laGhwaorDi/VVmYmhhnbWWZybFR6qqraG9uorezg46WZqrLRetVl5+nr6uTy4sLTE2M8y8Q8T+ybeok+NGDX/TZECJEL7phRDd+39a2mynWPwYSzza+c21jWZRBsW3bNoQhWBEEBOFnCMIjUXVC6OIn/yYgCAn8VBCIEAQUpI5gqquEIGRgoiGDraEy5poymKqfwtNGh0gvc4ozgqk8G0VWjDsRnib4WIuSh91MFHA2lCXGy4yzsZ6ci/MiytWIBG8L0gLtSA2w5UyMB1U5kfjbahLkoEOCnxXpoY5kBDsQ5WpEiK02ghBBRqA9pUkBFMf6kOJlSYiVJok+liQE2hHtZ02IqwF+duqEueiQ7G9Gsp8xEc5qxLtrE+uqTZidqBrxI4GsrhyiAVoJBgrHMVAQw9f2n6sVERionBDN5L68eT4iEHWuMzjZGXP08Id8/NE7G8e5beM8zSDqYGfYnE0RXoPmjhbuPX7Ig79/xpfffcM3331Fd08bl1cX+T98y8BgD1fWlhga7kNaRhxNLVVcXO0R/gpW1qbYO1hjZW1KV3cbNbUVRIeHUFlahKONBTHhgZwvPoOvpwOFuWkszY2ipiTB0YMfYGdlSElBFt1tDTTUnKejuZ7161eYvjhGR0sjVy8vcffWda5fWWH9xlU+uXubG2uXuXPzGvdu3+Dq5SVWFmYZHx5gfHiA61dWWFmeZ2i4j4mLI0xdGqe6qozIsEDiokM4k5lIUnQg5wtPU5iTQGq0P6dj/YkLchJRnDwtifOzI9hp83gv4GejRoCdFh5mSogeOt9jrHQMa21pBOEZqREeaMoewdJAERsTdYy0ZAn1dcDWVIO6yjwWLg1y5+YKX/79AY8e3GJ5aZbBgW6Wl2ZFNDO+47NHd+HbLxjpbcfZyhALHTms9GWxNVLYuKdEAMzBVBkzTUlScMHeQBY3U0Uc9aWw0TiCu5HIjtVR/SAeuscIMD1FoJk0bjpiOGkcwsvgJMGWCoTaKuOicwJ79SPYa4rhbiiFt6kc7oanNh6AEQjPINBdj2pBwNlaDUEFQvytyT4dhrODLoJQjarKEdF1qCeBvvYx9LSOYLThmKYsvRtt5cMIO+E+r9GEAnaWqrhs5IxoapxAECLQ0RXlZjg4G+Djb0NAqCNhUd6Unc/nQl0VeflnCAj0wdHJFlc3R/z8vQiPCCYpOY6q6vNcnBzlytoy166vblGVhob7GBzqZeLiCCuXF7h2fZXxiWHKK0rIzEojKzudvv4uiktEbkfDI/00t9QTGOSLja0FQcF+tLQ2UHa+iPKKEhqbLnChrorKqjJqL1RQV1/F8EgPFyeH6O5pIT0jAWdXkSuRh5c9Qggif/ZyEBJgdnYaoY4tsbLI+WgWU3MtrktWYWyqgZuHNZHRfrS2VzM51c+qYj/FRXm0tTbS0d5Mb08HXZ2tIp2HzhVqaivIOJ2CmYUxt4+eZlV5eCu1ekX1IsUloiC4eYN7PNzpyIraJZEQ2/jxVrJ1a3sTQh909LZTWlnCnMkTsnOzEGTAP9QbJw8b7FwsCAjz4kJzBa7e9uibarKqPExucRZl1QVYO5oirXgSY0tdwmICWFidonuwlcsqoyzo3eTpV48oqy4iJCaQRd3rXFycICk7kfSzKYxMDTIyOcDk9Ai5eZlYWRmRk5lMT08LHe1NNDTWUl5RQkhoAJlZaayoT6Oto05Tcx3zC9P09XfR1t5EYVEuk5fGqKo+z+SlMa6sLfPo4QO++vLzLR3Et998vQUkvv/um633/1yJePLpI558+mgLRNy9c5ura6tcu3qF+flZysvL8PHxIi0jFf9Av61Qwhsni0nNTKO28QI3TxQSl5LA2ZJ8olJiMHOwQE5DAUVtJQysDFHQUsTQ2gBFbQXUDFTxCfPGxM4YSSUJtEy02XtsP6/88TXe37sbQRIklaUxtTdD01iLI1KHOS57jGNSYugY66Ctr4eyugayCqooqeqgpWOBuKQKR45JI6eogaysKpKSCohLyLB332GUFNVJSkynqvICOdm5eLp7ERIUSntrB2Mj4zTU1HP75jpzM/NUVlZz7eotCvJLsLZywNDAjD17DrNnz2EkJZVQVzeqmlojAAAgAElEQVRk/0FJjp9U5MChU7y/Q1SB2H9IhoDgJOwcAzh4RI7f/v49fv/HHfzhTzv5w592sv2Do1sg4he//BN/fXc/7+04zC9feZM//2U3P/v5a7z8279uVB7KN55d53jp5T9vVCX6EIGKczyfbGtjU4i9qYkQLW8YwwhDePpEE5+UyxYtewtMPOK9HYc5KalOYEgygrDAK797G2klHTwDohCyYe8RCXxDYrBx9kTfzIZ3P9zLOzv3bDxD7/PG3z7k+CklXLxDcXD3R1JWEWUNHV7c9htOSCozMXmFuIQcTp1SQxgDJ2dX7t5d5+lnj1hcnOfMmTPkniskNDiOuZmrxCdnY2nrRkVNC8Jr8NIrr/PB3mM4e4Xg4R+J8Ca8tX0fYlJqCA5wQk4LCUVd9h2Xxzc8GcEA/ENT2crIeBn0TZ356IDExoTsU4RX4Yi4AmcKq1DSNOaohCKxKdmMz6wQFZtGVGwKEqdE1DhnZ298fIPIyy/hQl0TY2MTrKys0tXRSWN9A+1tLfR0d9Le1kRYaCCREWE0NtRxeWWJu3du8+jhA558+oinTx5vVQa/+vJz7t1dp6uznYH+XkZHhhgeGqCkuJCainLam5sYGejn5tU11laW6e3soLezg4GebpbmZulqa+V8cRElBfk01NYw3N9Hf3cX/wIR/2Pb042bb2XrAtwSewltGzfuCs9BxMyPtheBiPWN1w1AIrAFLv793/8d4Rm89NJLRGwAhS8QVSaEV+Gn//YT0T5OwAuCwM53XsfaWANfR1MstRUwVP5hJsMMwl7wttdEeBXOJvtyJsmH9AhnQt0M8bFWR19uP44GMqQE2ZEe6kikiyE+5irEuZuSGmDLuTgvcuO9cTNRIMrDhBAnPcJdDUn0scTbTJlIJ5GzUm6UB2XJgZwNdSHGyZAAM1Wywpw5HeWOu5U6LqYKJAZakRpsjaepKL7ey/QUqb7GhFor4a4rjp+pPJ4GMrjqyeCmL0+IvR6eZiL7V28LTVyMFXEylCd4Y59Oxgr8EExsVieMVDZ1FRtC6S3PaJGtrKhDnmRL9C4sIAjlSMtKUnGhimv31nn89VfceHCXhtZGHJ3tKCjK56tnnzM7P8PK6iJjE6OEhAWiq6+DprYatvY25BeeIz4xDnVNFRqbG4iICCMjJZnk+BiiwoMYHujk2uos3e11LM6O8PDemsjdyd2aYB8nCnKSWbg0zMWhLuoqilldFGkdLo4Ocf3KCtdWlxnu7+HG2mUeP7jLw3vr3Lt9g9lLE4wN9XP9ygpLc9P0d3ewNDfNnfUb1NdfoLm1iZmZKaamJ6goL6Eo/wzVFUUU52fSWF1C24UymquL6W6soDwvjUhfR8K8bAj3siLYyQAfq+cAz8tSnU23IQd9WdxMVRH2QnyQEzb68gy0lOPjbEKEvwNh/vYIMhDu70RybCABXna0NVVw5+YKD+9dY3nhEuWleaQkxrB2eQH+8Yynj+/z7ZefsTgzib2ZPqaa0tgZKmBvpIixmqjKoK/0Q81DxEYSegTuxqew1xQTXS/GUrhqH8VJ/SDeumJ46x7HQXU/jmoH8DYUJ8RKkWBLBbyMTuGmJ46bgRS+5gp4myniaiCNl6kCwY66omvLAUK9zMhI8CYj0Y/QABvCQxyprz27ATa+EOUMCH1b1Cd9jU0r46cIQgxqcvuQEHsXCbF3sTKVx8/TFAszxQ0a08rWb3HztCA8ypOU9DDyCtK4UFdO7YVKqmvKyc7JwD/AGw9PF4KC/QiPCCYlNYH8grM0t9QzPjHM0vIca1dXWL2yxPLKPCOjA8zNT7GwOMPAYA8X6qooO19EXv4ZMrPSGB7p36IsTV4ao7evk6TkOIQ22LtvN75+niSnxNPS2sDIqIhaU1yST2HROfILzlBalkdBYQ5R0cFYWRtvAYTNJnjA7OwsU1OTTF4aQ1h/DiIWda8jvAlXFLoxMlHDzcOKsAgvzuYm09xaQWPzeXLPZZORnkxrSwO9fZ1097RzRaFblJmgPEx+wVnOnM3E2ESfG+KlrMl3MmfyBBuymTN5QoQgcFllnOamOh69Z8n67ess6lzl4XZbLquMMmfyhKWVeWbnp3B2dSA+JY6C0nzSs9NobKsnLC6YxNMx5JZmIzyDAkwwszMk/WwShRXnOJ2bQlhcIHMmTwiJ8UdRU4bbR9LJyk9jYKKb8zXFePq7cr6mmPZeUWjdnQOxrMm14xXiySc7nfEL88bZ057UjHjCIwKwsDCgpPAMK6oXqa+rIijYF18/D5a0L5OSGo+RsS7ZOelMz0ywvDLHudwsLtRVknMmg5bWejo6m6mqLmN0bJDZmSnu37uz5cj0zbOvtoDD9999w3ffPuObZ19t0Z3+/tkTPnv66VZ7+uQxnzy4x43rV1lZXmRubobR0WFqaqpIy0hl3vAB8YlxzJk8QUZRlkWdqyzqXkffxABzW0tSs9IprCwlMSsZQ2tj9hz9mAMnDyKnIY+QAifkjmNsa4SZgzlaJtoYWBni4OWIqb0584YPOCkvh4yaOk4+3iRkpROTmkBwTDi+4f7YutujoKaEmY0Vdk7OmFnZIqeogaKKLkYmDkhJqyOvpI2MvBpaWkZoaBhw/IQU8gqquLl6ExUZj5enH8FB4TjaO3HuTC6d7V3MzcwzPTHF3fV7XF5e5eLFS1RX1WFj7YCcrDJHj5xEWlqZffvEOHZMhvHxeULDk/nr3/bw3vYDvPPuXn6+7XX2HZRG+LdXOHhEDn0jR3QN7Dkhocavf/sOL/7iD+z4UIztHxzlt79/j7/89WM+2H0cQXgZ4Se/4rXXt/MfL7/BH978cEMXMbTxnMve6PuaNpbP/eC1gOcA4nnwm2h5s1rRhyB8QX3TIKMTl4lNOMvOXcdE4uuXn+tN3t1+iE2ak8ikYg2xU4roGFuTfqaAkOhEapo6yC0qE233ws83xjKTG683sLB1xs0vkN/88S2OnpBFeA1yzlaSlHiWd9/Zg66OCbW1dTx58piHj+5x+fIymZnZuLp48fHHx/H2isDS1g01LWNmF69h6+iFhJyG6JltAzkFlew+KMFhcUU2MzKECNAycWDfcXl+88YO3nrvIHsOyrBzjzjHJDUQTX7d37CrfW6AIyahjLGlKybWrhw8LouCuiHJmXmUltcjq6DJkWPSGBhb4e0XiqKKJs4unhQUllJQWMz4xCRLS0vcvHmT0ZEhWpobGRsdFjk2nU6ntqaK6alJbt28zp31Wzz59NHWPffNs6/46svPefzoE0aGB+nv66GxoY7amiqyMjM4X1xEQ20N7c1NzE1dYmlulsHeHrrb27YAw0BPN21NjTTX19HX1clwfx911VX8C0T8j28bFYg3N/UOIt7i80rEOqIb//9p203nmKf8MyVKpJPo4te//jUv/eI/EIRncF8AFQHBAl74yc/Y7CBeekHgRUFgsyMx15RD1HHMIOpIRFQfM+2TBLjqI7wKyeGOpEY6E+1jTqCTLl6WqtjrnSLQXhtvS1UCrDVwN5InO9yFqsxwGgsTSQ60xVjxEFEeJnhbqhLlYUJZahCxHqYEWokG+Wn+tmQGOxLloI+HniwOaidJ8rUiJdQJf2ddfO3UCXPTx8dKCVPFvZgp7MXH5BS+xqcIMJMl2FKJTH8rYpz1ibDXJthGizR/e2LcLPAwFgWApYc64mWqhI+VKGDP21plg17zwwoGyB/5EBsdebZ46gc3z9Emb32Mk0c+4Lk9733RuXgREtKSqG5uoKW/m6KqctS01TkhfhxPbw9u37nFP/7P9yK+b3ICFlbmfLBrJ1o6mqSkJTMxOc6ZczlUVlfg6OxAUFAAE+OjTE2Mc+fmNe7fucHNtSX+69vP+OLpHUoKThMW4IKbgwlezpYEeNqTGhfGSG8rVxamWL+6zPzUBLOXJrh+ZYXVpXkaaqtYnp/h1rUrrN+4yv31m6wuzTPc38NQXzfd7S30dbWLnJtWFsjMzCAmLpqKivNMTIzR29NBW2sj/T3ttLdcoKIkj8bqEjobqpgd62Wku4nc9Fhigz0JdDUn1MWEADst/G018bPVxNVECUsNcQThe9zMVQhwMMDHRoe81FDmR1ooO5OAIDzDw0aPs2nh+LuZI6yBpaEKCVE+TI11UZKXRkdjBfdurzDU14qLoxVZGYlcXpqFfzzj8Sd36G5rws3eHHNtWWwN5DFUEUNb7gCCUIKF5gk26U2e5orY657ExUACD6NT2KsfQhAisFc/gKP6QTz1xAg0lsDfUAI3jcM4axzCQ/cYThpHMJPZhYPGUew0xHAzkMLPUgU/SxV8LVSJdjMmO9odZ3NFwvzMiQ93wstFj8zUQFqbCygrTqGpPo+UZH+cHHU2HrRdG6DiHKZ6x9ik5ClIfgBjAtbGcjhaq+LhpIOfpymuDjpYW6hia6OBqYkSWtpS6OnLY2GtRUi4G3f3RXKhrpKS0gJqaiuoqCwlMioUZxd73D2c8fB0ITjEn7T0JC7UVTE2PsTc/BTzC9MsLM6wtDzHwuIM4xPDTF4aY25+ip7eDjJOpxAc4k9YeBAhoaJU6PiEaHLzcoiLj8LIWI8xDqKjq0FiUiyFRbm0dzTT2dVKdU05lVVlVNecp7gkj6Lis4SE+qKto4KRsTYxccH/DUQMDvbT09NFXX31cwChc4UFvZuYmmuyqjSItZ0uN4/nEh7pTWHxaeobS6mqyaers5XiknxaWhtoa2+isUlk0Tpv+IDLKuO4eziTlp6Ejq4Gdw7E8nCHPQv6t0X7fgTvscJeJpkzesjIcD/3d/syeXGUFVWRXmRhcYbZ+Sm6ezto72xB30QPdx83ymvO09TewKXFCTLOJROdHIZ3sBteQa74hnqQnBWHm58j+uZapOYkYO9uRVZ+GjdPFBKZGMLZ4kxSsuMZvTSIkoYchua6LOpcIT03jaLqQuaMHvJwuy3WrlbYediyoHeTqIQwEhIj8fRyorQ0lwX929w8kc/o2AAlpfnk5edgYWlMUXEuT55+wvLKHMMjfeTmZRMS6k91zXk6u1ro6m5leKSPiYvDtDTXs7Q4vyXm3KxGfPvN13z/3Tdb1YgfCqs3gcRmVeL+vTvcvnWDGzeuMTc3Q3t7K6XnS8gvzOPmiUK8fDwxtTJjzuQJPoG+OHu4YGplhpKGCmty7Tx+15SY1ATUDDSwdLZCw0iTPUc/4qD4Afaf2MfRU0eQVJJCUVsJ71BfHL1cETt1EiNrC1T09DlwUgIzB0f8IyNQN9DHwNKMoOgIrF0c0dDTQ9fYGHtnN9y9/FFW0+W4uDw6elYoqRigb2TN0eOnUFPTQ1vbmKNi4lhZO5CUmI6VpT2eHr7ExiTi5uJO/YUGaqsvMDF2kStLqwz0DdLT1Ut+fiER4THs23sISQlZFORVOXToJLKyqoiJSWNr646cgg4yclooqxphbOqEtJwuf3zjQw4clsXC2gsf/zjCIjNIzyzF3SuSvQdO8drr29mzT5I//2U3L//6LX7923d4+ddvbbkzvfn2Ht7ZcegHVYcNsJDN82UhY+OZX4BoMuwpzysUm5SmTfH0GoLwFFkFfVQ1zBHeA1ePcD786AR/+NNOkcWxsMZ7Ow6jpGrC3sOnRJOkb4KTdxCn80qRVdHCNySKnIIyopMy8A0K47ikDL5BYWjpGxMRm0hOXhHWds5o6BoiqaCMIEwifkqV8Oh0zuSc58hhGTTUjDmw/yhjI6NcWV3i7p2bPHz4gPz8Qnx8g9DSMqOkuJ6ElBwEYR1dQytSMnJJOp2PpoEVx6SUcXAPxNLRZ+P3rYie8a+CmYMP+08o4OIXhZmtLx8fkkUQ4ICYIu/vOs723cfYf1Ru41iJsr/Sc0rR1LfmqIQiqjpmmNm64+QZjKyiDm//bRdGpnY4OPvg6ROMm2cAGafP4OziSWRUHJlZOVy4UM/Vq1cZ7B+gtKSIudlpZqYvUV1VQUP9hS0w/+D+Xf7+2RO+/eZrPn38kL9/9oSvv/qC77/7hmtXrzA9NUndhRrKSovJSE8lPTmJ4vy8LRemybFRRgcHGOjpprr8PL2dHYwODtDe3ETV+TK629uYmbzI2NAg/wIR/yvajQ0QIfJhFl3MmxzDTcemf97mGaIbemxjnacbMwD/9L3bNulSjwABBZoQFDZBRASbAqkXBYGDH7yLIJSgp3ASXdmjG/vv4jlPuw9HSxU2hdaC0EV6lDuJIY74O+gS6mZMjLcl4W4mBNnrEelmSpy3FWHORuTGe1OaHkxaiANZka4E2GnhYiRHQbwP2eEuOOucIsrZEB9TZQKtNIhzMcZNRxpHdXH8rdSJD7BGECIIdtHFyUiaQHt1kvxMiXDSwsNAEndd0Syyl/4pImw1SPI0JcXbnGRPC5I9LUjxtUUQIohyNhT97wUQ5qTFJmjwMJbjxyAiQnT8hAi4/YcNQe7m30RCM0sjJbSUjyMvdYDdO9/cOH8g7IWcvGzW7tygrb+HkelJ8ksKKC4torzyPK3tLaRlpHL46CGMTAxxdHbg/R3vIRxkS1C4uLyAX4Av/oF+jIwM8fWXopm/b778O1dW5vn04TrX1+ZZnh/jycMbZKVGsn/3XxEKwMPejGAvZ1KiQ7g40MmXn95nfmqCS+MjdLU1MzEyyMhAL0N93Vy/ssLc1EVuXbvC5cU5Rgf7GO7voaG2isuLc9y6doWF+WkqK8tJSkqirq6Wzs52GhtqGRrsZXykn4XZCcaHeqgoPUdrXTmDXU2M9rXRVFVEQrgfaVF+BDsZEWCrsxG+GIGjgRyCkCLS82hAqKspU/11BDgbUZgRToS3NT72+jiZqhLqYYGbrQ75mdE8ur2Ak7U2ztZ6OFnpEurrRGNNIbMTfSzMDHO++AydLXVcXppm6uIQfd1tJEYFERfkQm1hCvc+DsZQRQxV8Q/YHJw7GUjiqC+Bk95JXPUlRDSmbBGgd9A4jIvWEYJMJPE3OIGH1mGcVfeJfoPaAdx0juNjJI2PsSz2msdw0ZPC20xZdC2aqxFop4ufvQ5G6scJ9DRBSABnG00SYzyJjnAlNMiRjPRg8s/F4uSgjZGuBFZmstiay+NgKY+juQzmuscw1xXRlTbpUdam8gT5mHE6JYDYCBc8XI1wdjLYugb1DZRw97AiMSmEs2dTuVBXSWlZIXf3R3N3fzR3DsaTmBRLQKAPq8rDhIQG4OvnSXZOBg2NtQwM9jA3LwpmW1qeY/3ODQYGe8jOyaCoOI+q6vPEJ0Tj4+uBu4czTs52mFsYEx0TvqW7sLWzxMfXg5wzpykpLaCvv4ue3g6Wlueoq6+mvKKEtvZGOrtaKC45h5+/O07O1uQXZP+3SkRnVyuDg/00Ndfh6ubANr4QUZkM7rGoc5UV9WkE4T6uHqZERHsRExfA2dxk6hvLuFBfQkNjLZVVZTQ119HS2sC8wT3uHIjlikI3cyZPcHSyJS4+ipDQAB5ut+XGyWJRhcH4McIaCF+wtc/B3i7u3rnJ3Ts3fwRm8vLPMDDUS21dFfGJMVhYmWJhZcqi7nXs3Cyx87RE20wNfSsttExVSTkbj7OfHe5BTgTG+JB8Jo7MwlS8w9xo6r3A4FQPZ8syScqMxdbZko6+FqqbKljWXOTu/mjiMmIRFEDfWh8nH0eWNWYJjQ6k8Hwu3T0tLOpcZc7kCY2NVawfTGR6ZozcvEwaGquorCqmuaWWtauL3L13nZraMswtDAiPCGB8YoDqmlKammvo6m6mt6+DifFh1m/f3KpAbFq7blq5fvH5Z3z91RdbFrCbAGKTwvTw4QPu3bvDjRvXmJqaZGlpge7eLhKS4ikrL+WqTCN+wf54+Hri6efFou51Ms9l4+nvjZGFCTauTrT0d+IXGcxHR/di42GHoq4yH4l9xF4mEYR1dhzYwUlFCT4+tp/jcpLIqCujbWbEx2JHOXBSgr/t2ou4ghI6ZhZIK6uhqKmNoaU18hrq2Lu4Y2XvjJunHwHBUZhaOHLwiCR794ujqKyPgbENOvpm7N9/DDk5NWTllHFwdCMwIAw9XWNiYxIpyC8hJiqWsZFxBvoGmZ2eY+biNEMDw1RX1lBdXYuSohqnpOQ4JSVPYUEZysrayMqqIiengaKiNpKn1Dh0RJpDR2QQl1RFXEqDw2IKSJzS5KSkOrv2nGT3x+I4OAdRcr6F4LBUPth9nD+9uUsEFt47wH/+6i/8fNvr/PGND3nrnb3s3HWMt97bv5EJUYBo8jDlB22zMrGZcVSwsbzApnZCNA4oQVQhmEQQblBV201D8xDPGRUziHSga7zx1kfs+FCM6LgcGtuHae+bQFHLEBtXH1p6R4hMyEBWRUc0NnlVpOn0D4kgOS2L0YtT3P3kMX//6hv6B0bQMzIlNjWDyIQ0NHTMOXpCAQlxFdTVjQkJiiU8JJqRgUGurC4B33P/wToVFVX4+YcgvAgf7j6OjYMnalrG+AfH0Dd0ibrWftGzWhhCTdecmJSzCMIQh8WVkVY2QBC+4L09x9h3XH5DH/GIXftlEIT7SMrrIwjwq9+/z3FpDRHdUmhD+Cmo6lpg6xqA8CKckFHnF7/+MwrqhugZ2aJvbIe8sg57D54kJDyO9MxcXNx90DM0w88/mLPn8igpPc/E5EUuXbrE2NgY/f29DA8PUltTRU93J3Oz01y/tsb67Zs/AhLfffuMr778fEubdOP6VVpbmsjOOk1CfCyJsTFUlpUSFhRIUlwsXW2tNNfX0drYQG9nBxdHR5gcG92qTHS3tzEy0P8vOtP/rra+cSMu/OB1oyz4A03E87YJNFZ4TqdZRzQj/gwROp7ZABY/ETk0/eRFIgSBF3/+H6zx143tN72eI/jdL3++8b0RCMI55A7v4J8F1oIQga2pAk7mygjCGpE+lkT6WBIXaEewiyF+9jokBdqTFeWBj7Um5moncDdTIdzVkLwEHzIjXChI8iMr0pUEPysK4p+H5CV4muNlrEiApTpxLsaIaEMiukmUpynxAZaEuRsQ5KRNRogNhfEeZAVbE+uqi5eBFJ76kngbSBNiqUK8mxGpPhaIOslq0vxtCXfQ23Cj2tQ6RCCqHoj272oohZPBD3MmNlsKhhpSPBflnkND8Qh25qoIQtuGNecKQoxINL97z7sIb0JIZDB9IwP8g/9ide0yQyP9TM9OERDky84PdxCXEE32mSx8/b341auvkJKWyDffPePu/dt88dXn9A/2UN9YR19fD48fP2Z0eISyokL6uzuYHB8iOMCdxNgQLlQVMHuxFycbA0y0lfB0MCfI04mspGimR3p5uH6NydFButqa6W5vob+7g8qyYuqqK5i+OMZQXze3rl1hZWGW5fmZrWrFZ48/4emjByzPz9DT3UlfXw8tLU2MjAzR091OXm4OF6rPM9DbQVdrPSX5OdSUFdBYXUJXcw1NNaUkRgQS4edCSogrkW6meFmq42KsyHPhcAS2BvLYGsjTWZtLVV4iZpqS+DoYoCm1H2E3RHhY4uOoz7nUYPpbSn6gWRGlZM+wm8KcBC4NdzAx2E53ex0lBVnERgWTmhRLdLgfgpBAd10+rZU53N8TSKibIU5G0mhL7cJYcR+WqgexUjuEo44Ywm7wNZXeCFosIdhSAT+DEwQYiYvAhIkEfsaSeBuK4214Cm9jaaxVD+OoI4GtxknMVcW2fpunhRrh7uY4mauSlRJIRKA9JvoyCMIQLo4GREa4UX7+NDWVORv3oUj872SljLuDGoKQgrbiHuxMpPBz0cbGZNMwIAFnW3Xc7HXIPxNFVIgLgX62ODsaiSyd68Dbx47Y2EDuHIznwW4vKipLub8nkPVDydw5EMv6oWSSU+LJzErDP8AbF1cHUlITqKmtoKm5jta2RlrbGhkbH2J4pJ/JS2O0bQTQ9Q90b83ony8vxs/fCwdHG3LOnKa5pX5LLxERGUJiUiy5eTncvXeLu/du0dBYy9T0BGPjQwwNiwT7NbVldPe00NvXxuhY349BxKbuwOQJLq72P/psUecKq8rDIuFsE9wSy0HwgagYP8rKz1JbJ0qLzj5zmoKiXJY15rlxspjbR9KJjYtk3vABC/q3uaLQS3xCNDGxEWRmpdHZ1cq84QM+eXCHyyqjCAUi+lQ2NkxNjHLt6mXGRgfp7GhhbHSQJa1lMrPSOJebTWp6EumnU2hqqcfByRahCX7K99h5WnJvbyimDgbIqEswb/gAWw8L9Cw1SciKJj4zCms3M9Fv0YFTqidJPZfA6YIUckvPUFSZz5zJE/Ir8ri3N5Sk7ESa+5vxifAhODaIex8HE5UUzo2TxcTEhyE8e075amuvp72jga7uZmZmx8nKTqGo+CyTl4bp6GwkKNib6JgQyisK6e1ro6KyiNa2Ohqbqunt6+DK6hJPPn20VXH46svPtwDF1199wddffbFVmdgMmnvy6SPu3V3n+rU11tZWWVlZ4urVK8zOTtPV08n5irKtimt7TweLOiInprDocJ68rU1MUhw3ThbjFx7Egt5NcstLRLqYGDh86ijCUTgkdQDhIByQOMDuo7s5Ii3Gn957E8ECjkhJ8u5Hu9m+dx9v7djNr15/k7d3fsQhcWn2HRVHTEoGDQNjdEzMMbG0RUPXEB19M+ydPLF38kZdyxjJU2qcklVDz9ACVQ19pKQUEROTQuqUPK5u3vj7heDm6k1W5lnqLjQxPjqx1Trbu5i7NEtPVy+F+UW4urpz9MgJpE/JY2frzNLiFerr2/H3D0dDwwgNDSNk5LTYf1CSD3Yd5YNdR3lvx2HefHsPv/rNX7cyIX6+7XVee307uz8WR07RAANjJ9557wB/e/8g+w/J8Lf3D7LtP//Mv7/0e/705i4UVYz5xStv8MIvfr+hi4hBBBYStp6Poud7Bs8pTpsOTXX852/e5nd/eH+rbdKr7RwDmJy+xtm8Gp47S4rGLWaWHljZ+iAupUFpVSsBkUkck1ZCEL5ARlWHoop6fENiNiY4n3HomCTRCWnMLlxmeouxCxgAACAASURBVH6J1StXefDJI6Zn5qhvbqG0po6bn3yGs1fIhkvlDSROKlFcUEFv9wB3b91k/cZV/v7ZIx5/+oCGhibc3Px459297N5zEn1jG2rqOxCAfYfEkVLQQhD6eHv7Xg4cE/XHP3/ljyJNhNDHBwckEIQ23nh/38bxaGKT8fHG3w7y1vuHUNSw4OPDchtjrj7e2n4AcTlNXH0jkFc3QtPQhtfe3MHrb3+Imq45QWGJSMtr8Nf3PuKUrBou7n5Ex6USHhWPpZU9vn5BREbF0NXdy/T0NJcvX+bixXFaW5upramio72VifFRFhfmuLK6wo3rV7l/7w6fPn64ZWbw+d+f8uUXf+fundt0d3WQmBCHk6M91eXnCQnwJz46iujwMPLPnqG7vY3ykmIGerqZvjjB8vwcUxPjDPR0Mzo4wOTYKBMjw/wLRPyvaY9Er1sDpHVEwOB7/t/pTD9MeFxANCAWXdCi7Rc21vsJgvCCqP3bz3jhZy8hCE8R3oOfv/Aznlc0Iji+90M2B0Aq4vsQdSYpaCgcQnQjtSEIbRiqncDDVpsAV2OczFUJ97EiytcGJ1MVrLWlifKyIiXEBV9bXewNZHEylCU91JE4HwvSQhw4F+dFVqQrp0Mc2RzUR7sY4aIrTaCVBsmeFngZyOOgdhJXPRkEoY44P3Oyol3ICLMjNdCSRG8TUn3MyI9wJsHVgFgnXSLtNIlx1CHZy4QkH1OCbTVw0hEJZKMdDYh1MUAQZljSWt7ab6SzNt7m8vx38CCquBgoiCF+aDuiTjYGBYm9iGZuYijABEFgwypwU9vyjLfe+gPHjh/C0cWWmguVPHn6kAefrPPNt19SU1tOUnIcN2+tUVyST1R0KAqKMhQWnePe/dvcXr/Gk6cPmZu/xOjYIIlJsdjY2ODg4ICRoT7NTXV8/cUTBvtaGehpJtjfhfKiTHzcrBCER6TGBhHu60JiuB89TVWszk4wOzlGT0crM5PjjA8PUFlWTHN9LSMDvfR3d/D4wV0uL86xPD/DxMggQ33dTF8c487Na1xZXmB2ZopLkxPU19XS1trI4uwU/d0dlBSeo6w4j+a6akoLzlBRdI6asgLaG6ppq68gPSGCYE97MqO8iXK3EGkfNkCrMMPWsXa2UEMQMogLdKCt6gyrEx14W2mhJbUPVxMVzDTFCXA2IMD5eSq5jb4MgvAMB2Ml4oOdyYoPJCnChzA/Z0IC3AkP8sHF0QY1JSkEoZyK3ESqC5OJC7QjOcSeGB9T3E3l8bdWxlZdJGp2NTiJj7kMI4KAt6ksPmZyBFrK46V/jADjk4SaSxNqJUuwhSz+piIA4W4ohaPuSdxM5AhzMSDG25IIDwsEIYKEAAf8HA0J9DAn1M8GTycjhO8hLtoLQVjH29OK3LMJxEV74elmjCBEYGksy4Ig4GajjJedCvrK+9BW3IOtsSTutiq42asiCCnYWSjh6aRPYowH93f7kpIYQHCgE+6uFni6WxMe6klqajR390VSWlbAgw/daGy6QHlFCXcOxpNz5vRWVSE5JR4vbzcSEmMoO19E7YVKamorqKo+T2dXK1PTE9y5e5Nr11dZu7rCteurzC9MM3FxhLb2JsrOF1FaVsj4xDCXpsYpKS3YGpAPDPawemWJxaVZ7t67xdLyHLfXrzM7d4nhkT46OptZuTzL1PQoPb2t/60K8cO2WQ3YBBbLGvOsybaK7r0NGoKdowFpGVGcrzhH9pnkH4GN01lpLOpcJThU5KTk4+uxJaSuqCylsOAcTY0XECLghngpyxqzzBvc29jXLE0oIDyCxdkpFmenePChG3f3R9PV2UpbexOnM1MpLsnnj6zj4+tBXsFZNPXU0TPTRKiGqNRQbonloGOujqyGJPpWWojJHMTG3RwLZ2OkVE5w5NR+9h7fhbaZGhrGyli6mOAf7oNfmDfFVQU83GFPdUsVK6oXicmIIT0/HSs3K6SUJVHXV6G6oZxF3etclWlm3uDOVp6FYAHCbmhqrqG5pZbxiQEGBjuprCrGzd2euvoKBgY7WVGfprqmlOaWWoqKzzIy2s+njx/w7Osv+cf3326JOL/79hn/+P5bUYX02Vd89+2zrRnRz55+yoP7d7m6tsrc7DRLSwsMDvbT2d3B4PAATS2NVNVU0tDaSHF5CZ++Y4i1gw3GlqZExkeTkpmGqbU5CpoqbOMLhGpwD/LjgPhRjsuJIxyEnQd34uhrj7G9IYIFvL/vfQRJSMCD3cygqq/H9r37UdYx5L2P9vPOh/vYdfA4x6QVOH5KgcMnpRGXVUZJUx8tfVNklTSQklFGSVUHTR1TlFT1OCGhwP5D4qhrGSIlo4yysjZHjkhgYmpFSmompzPOUFJcQXNTOyvLa8zNzFNVUU16agYtTa2cyzpLcGAIVhbWKCmpYG/nTEZ6Nm2t3fR0DxIfn466uj7i4grIyWkgr6iL5Ck1xI4rcPCwNB/sPs5b7+zlr+/u55VX3+YXv/wTr7z6Ni+8+DsE4T955dW3ETuhzJFjiry/8wh79kkidkKZk5Lq7P5YnJ9vex1BeJmfvvQaP9v2B174xe95PimYwo+dC8vZNCB5roUQOTNt/+Aor/7ub3y8X4pTsjobWREzqKibIWwDRRVjnlOvF7B18GdkfIXCkkbSskvIL68nPCkD94BIlLRNOCmjtuUkKQgrImBgAh6efuScyWNlZZWVlVX6+vooKi7FxsWdsyVViJgAIvrw/r0n8XIPoLSghAe3b/Ppw7t89vQhT54+pLy8EhMTGwRhjO0fHEMQZnDzCmZzknb7R0c2xjxdCD97GdFk6jp7Dkvz4X4J3tp5EGEbvPTqm6J1hLaNfTchCOvsPiCLooYFP3/5TX7zx51s2s2++d4+1PSsEYQ1Pth3gr+8v5f//N1byKnqo2Nsi6GpA/sOiXPgiCQ+geHYOXpQUV1PdFwyqaezyczKoaGxmbLy83T1dLO4uMj8/Dz9fT2MjgwxPTXJwvwsy0sLrCwvcnllacut6dHDBzx98piHn9xnZXmRpsZ6IsJDMTYyoKaiHEtTE2IiwslKTyPvTA6DvT10trYw2NvDyEA/S3OzLMxMMz48xPjwEJNjo0yOjfIvEPG/qj16nmC94QsvumEm2RT7iNbbdG8SeF5iXOA5aBBE6wvPfvD+J1vtpz95kZ+98BLCXtj2779A1GGIKEt//LUouE4QyhE/uBNdlZNsDtr01I6jr34CVdn9CEI2TuaqeDvoYaYthfAi+DoZkJsWQpC7KVb6sgS6mZAU7kqkjyXuZiokBdjgZ6OBt6Uqke7GhDg9d0gKs9cl1E4HN31ZIp0MSPe1wc9EGWdNSZy0pTBTPIi/rTrJ/uYk+ZkR7qiFj7EsYdZqnAt1QBAiCLVSJcxajSRPYzJDbEkLsCTGzZBQB20S3c2ItP+hIxOijqsNIpy0EIRsfC0V+Wcg4aingLe1HqcOf7hxPgoQdbQpPKd1bWpYIhDW4ci+9xGEL9iz62+8/ebvRYJsF6isKqUg/wwamsro6Wrg6eVCTnY6Z89l4uRoQ2lZAf/4/mvgOz55sM7IaD+rlxeYnbvE2bNnMTY25ejhIxQV5nJ1dZEzWSlUnc8jNTGMeYM72JprIwhPqS07S1ZiBLHBXtSV5bJwcYj/y957RkWVpu3+u8O0HWY62T1tR+1otzmLouScc4Yi5wxFzjnnoCBBQVFBARVQMCJKMJKjObe2dps7zPzOhwLsec+cd/0/nLXO+r9rPjyrqOLZVbt27b2f+7rv+7quS2ND9J7p4dL4COdPd3Oqs4P+c6c5fuQgpzo7ePLLfS5PjDI+PMCe3bWUFhdQWlzAme6TjA31s716M6UlRezf10hpcQF127dyqus4Wys3cfxwKzuqKynbUMCW0kIadlTRtm83DTuqyE2LIyrQnZyYAOJ8bBGEZ/iIdKePr4uVhuT8Ww6h3laEe1sz2n0Afr7MWPcB/EV6eFlIWs28RWp4WCljp78W18n2NQ8LFfwddAh2MSXQxZRgD2s87IwR5kNJUSZ3FvgQExFAr+g+iRFeJIS74y7Sxt1SDbGjHt5WKthpr8TDeD2eJjL4WckTbKdOsJ06/jbK+FkrEyhSIshallAbOUJt5AmyliXAXAZfMxm8zeTwtlAg2ssUb2t1siI9KMsKJynUlbK8GHZtziU6wIl4QSAmzJPi3Hi2bi5kc1kuwQEuiKz1SE4MISbSm5rqfOIj3PF1MyHCzxo/Zz38nLQRBNCU/RYfJw3iQkT4u+oiCMX4uxsSGeRAsK81ZcXJFOXEkJIQQmS4N1ERvmSkRXFraQQ3l8ewa/f26VaehsY6du3eMQ0UarZXUVJaxJjmYZKS4ygpLaKhsY7OruP0nDrJ+d7TjIwOcOnyOP0D57hwcZSr1y5Ou1hPuVBPuVLva2qgcvMmyso3sv/APsYnhrl4aYz+gXNcv3GZn+7fYWx8iIeP7nPi5FF27KwmOyeFrdvK6ew6KuEhwL8FEWYW2gimoGsgy5DheRr2lUky9zPB1lEbeycDxCEuDBucJSsncdrJetBkhGH90/gFeBMg9iUuIZq4hGj6rG5zWWYTw/qnaW7Zw9bqSloPNE1/Xr+5pGVpXE0CboQHIFyDY4da6Tt7ionxYZqbGrkmlcXuXTuo3LyJXbt3IA7yw8BQh76Bc9Tv20VCRjTmjkY4+dpiYK2NsBzkNKWxdjVDKIYl0vORUV+DroUGqgYK6Ftp4RvugWuAAzV7thCfHkVGQSo5JdnUNdeSXZpNWFIYvTb3qKyrRJgBOhY62LnZUFVbybGONtpPHOR8bzcNjTu4cHFIErRpwvDIefYfaGT/gUZq66pJTokhvyCDQ4eb2X+gkVHtdrbv2Ez11jJy89I4c7aLp09+mQYLjx/98i8gYspsbur/jx7+zL27d7h65RJ9vec43n6Upqa9HDzYyq76Ohr3NrC5qpL8wjx27N5J9Y6txKckEBUfjbuvJ4npyWyuqUJBTYnZ33/N/BWLmU8/Dt7uOPt5sVxmFYq6yijrKyPkwxrl1SyQmsf81fNZLL0UYTGo6OmiaWzC8nXyaBhasFhKFhlVHdaraLNWUQN5NR1klDVZr6SBhr4pplb2WIicMDG3RV3LEHklTZRUdVDXMkZTxxgdfTPkFDVQV9dHSUmLmNgkNpVtYfeuvXSePM3x9k5u3bzLwdZDxMXEk59bQH/vAGLfQDTUNDHUN6KgoIgTHd2c6OjmeHsXsTFJ6OiYYGhoiZqaATo6ZmjpWKCgpMfqNSosXirDN3NX8ekXC/nk8wW8/d4c3vzbZ7z3wde8O/MrZrz5Ma+9MYu335vD8lXKfDhrLq+9MYvX3/qEJcsV0DdyYPkqZd7/8Bs+nr2QT+YsmnSrTudFFWLqsXgyDpgiWE/5RtRPxhjH+XDWXAShhXdnfoUk6D41uR5e40Xr9RQZW0I03rJ1H8IrsFhKntUKath7BLJgpQyCMI4wF9KySli4dB2C0I9fYCTNzYc5faaP4+2dNDY2cvniJU52drO9vomMogpmfvqdxJ9BuIWaiiGFOcWc7T7D+FA/j+7/yIN7t7hx/TKbt1Tj4x+OqoY5S5YrIQi3mLdoNYIlRMSkIhiCV2AUMcm5k+v6LT78fKrK8gChDVbLa7NISrKtIJxCKAZ5NQuEePj0qxUI0vDl91J8/o2kWjFrzkKEuaBlZMcUb2TZWmVJrPHy22joW1K9fS8+AVGsl9fA0NQWaRllEpKzOHikg/LN24iMiiMlNZ3wiCi2VFfR0dHBgQMH6Oo8wameLnrPn2VosJ/RkSFGhgcZ6O+VgPSBPm7dvM69u3cYGR6krXU/WzZXkJKciL+fD1lpqYQHBxEc4E9tzTYad9VRX7uT86dPUbe9hgNN+zjd1cnZnm46j7fTfaKD012d/wER//8ek14SAn9ytJ6qSLRNPp+6yKdamaakXlv+j+8rUW+SgImXXnoFwQfef/sdXnv5FQShnlcFgSn9/hctTFNlziN42esR7muDj6MBHrY6+LsY4+csUW0SPoW4MBeqSlNIivIgPMCWhAg3gj3NSAy0JyfKnUgPU0KcDQh3M8bbSg0/K3Wi3U0JsdMlysWYUHs90gLsyAp0IMBcjRctRPW4Ga/HzXAdYisVEjxMSXQ3Jc7FiAwfa7ICbIlxMiDW1Yi8UCdywx2Jcjcg2EGivCRpj4on1EGHGHdjptpGBo0nF1eheNKzI/6/kKyLJXNrwVRXAUE4hYH6WqbanNystPgXVafVEv6JuvwqNBTXsGrxXGTWLpWAiRkgWEJ5eRGebvZ89dUnxEWHcPTofjzd7Glr2ws859Gjuzx5eJfBwTM07NrGmdOd1NbWkp6eiYODA3JyMpLPkYWEmGDKNmYRLnZD7OOAl5MFu6o2sm1jDgXJUTRWb2L8fA83Lk8wPjzA6a4THG5t4erFca5fvsDh1hbGhvp5/PNP/HjzGg/v3+VsTyfNe+rZvbOGgfNnGBnoZW99HdERwZQU5rKpOJ/Guu2MD/XRfeww/adPkp0SR1J0KFnJseyu2cz++u2UF2aREh1CtNiDzEhfEvzsCXU1k1RtPpqsQtwFQajH0VwVQbgrMUcchr5j9RypKyXRV4S1piQrJLwC/vbq+IlU8RUpE+oq4R44GqxFsvjFTwLtegQhnoYdFfScPERXRxslBSmE+jkivAWZsX4kBjmQJLYjWSzCz1oZW41l2GutwNVIetpp2tdGBX9bDUIcNQmzUyTcVoFQG3nEVjL4mq3Dy2w9nmayeJjL42mlTIyfFdXFCTRszWdbSRr9FlepKc8mPSGQvLRo0hNDyUwOJz87ga6OA/x4e4KeroMcaKmlICeBik2Z1FTmsKU0lagAEf4u+oT7mKIl9z2uVgpsKYogPdYZezNZAj2NCfQ0xslGk9gwF1Li/MlICuL66jSy06PJyojh5rIobi0OobFxB80tjbS2NXPw0H7aDrZMj6mWpIOH9rOzdhvbd1SzsaSQsvKNtB1s4cjRNtoOtnDu/CnGJ4bp6z/L8Eg/vX1nprfds3c3ObkZ08pOXd0dnDh5jFOnOxkdG+TylQl+/uUevzz8iQsXRznfe5qDh/azYWMBevqaBAR6s2FjLsc7DjI+McDQ8DmER/8eROgbKbJOdgHDej0UbIjGN9ASQRcuKO9G+BqSCcYvwIn4xDDEQb4Sp+u0FAJC/Lm1VOKHcVW6gJvLY7iosI2q6go6u45zQXk37ccPU7tzGy3Ne+i1uce4WjMXFbdzfXUavae76bO8Sb/FVY627efYoVZurEziZPsRLsts4uravGmSdUlpETt2biUmNoKgYH/KN5dQWJlDr+g+lq4mqJsoYe5shJ61JnrWmth4mGPpaoKmmQo6lupEpoWQWZJCVHoou1q3U7GzhPJtGwmLC8Y7xIvAqAD0rPTIK8/jqnQRIUmhCHNhybolrFdeS1peMhnZSQgPYEKlgYrKDZPX2QMEBzja3sLV66NUbinG0FgDvwBXqraW0HJgN3v27WDb9jLyC9PIzU8hMzuB02dO8PzZo2klmCePH/Lr86fTJlfPnz2ZrkRMgYif7v3IlcsXOXf2NIcPtbF3byNH249QUJRPanoKuUV5RMZFERYdTlB4MInpyeQW5xObHE90YizlNVuITUvEPcCbFeulECrg68XzEUpB00wXtyBPhGjQMFPHwFaXpbJL6BXdZ+HaJaxRkUVKSQEZdU2MbZ3RMLbEyskTr6BwjKwdWbJGjuVrFZBW0GCdoiYq2sYoquphZGaHqYUdiirarFojh6yCKnqGFphZ2qOuZYiqhj6ysqpoaBgQGhZNWHgMu+r20Nc7zNDgGFcu36DzRBeB/mK6O3s40NKKnqYua1avpay0nPv3f+b5sz84c7qX8rIqvL0C0NQ0xNDQEkVFbWRl1Vm+Up7vvl/BF3MWSsaXS6Zdqqdaml57YxavvTGLGW9+zJt/+4y/vTubN//2mcRU7q+fIghvIwjv8N0PUigoG2Fh7cmXc1fyzTwpPv966aQvhKRV8633Zk8a0f1ZnakGScZ9ymyuBUnWvgJBqJKQp4VTzP5qqcRYTmjjRbZ+Kv44jiCckqypc5lcW39HkIW1CtqExWQgCOPIKRowxaOwtfWktGQLz5/9g9+e/4NrV65y/8e7nDvXy8PfYeDiLdz9I5nzzRIE4S72tl7s2l5PT0cXNy9OcP/ONa5dHmV0ZIBNZRVExqTi6BKEhq49sopaKKsbYGRmh4aOKXau/pjburOhYgdTipirZTWQUzNmSnlJmAH2niG84HvcZb2yGatlDRA84OW3PmPBSiUE4RxvffA1ggDrVQ0Jjc+WxG3COYlQho+kAiinYoC+mT3ZRZWUlNcgo6DJijWyrF6nQEx8Cpk5hRRsKKW0ohI3d0+CQ8Ko272LEydOTEu+dp7soK/3HONjI1yYGGNsdJihwX76es9x9colrl65xKmeLpr27WHnjhrKy0rJyc4kLyuT3Tt3kBgbQ23NNg407aOmagvnTvVQU7WF1uYmek6e4Ex3F90nOqYVnM6d6uE/IOJ/ypgxVYWY0mIe5wX5+t8BEAFJYDv1WicvvSTw8st/nvcyM/7yOu++/R5/ffMt3nnrTQQhnvffeZP/vbVHEnRb68mSGedLUXooCaEuxAY5khrrTWaivyTQe0uSFUyO8WJDfjSFWeH4uxuTEelOdqQbWRGu5ES5kxbiiNhBF39rDaLcTHDRkyHQWpNgW4nca7ybGYGTGWgXnbUEWasitlLBx0SOIEsVkjzMSPGyIN7ZiGR3MwrDXEj2NCfBw5SsEAdSAiUEal8bFSI8DUnzFRHvZoaPmQpepgpEuxn8b98xyc+KrAhXUoLsEdsb8q/uwfEIr4CRhhyC0I+hstR/2b5m+m8HU3UE4Qh2ptrYm+mwfN6XCMIDSeVDFZ4+usfRQ83oaCqhp63CpYlBkuIjqN5cwr07V3lw7wbPn9zn6qURcjKTSIyLxNfXF3//QIKDg5GSWkW8IKCjo0JWWizth/cS4u9MaIALwmyoKEynMj+N9CgxmwsyGD59kmsXxzh/upsdW7ewc1sVlydGuTQ+QsfRQ9y5cZVHD+7x052bPP75J25cucjoYN+0BOzIQC9nujpIS4zF18OFYweauXPlIuP95+nt6aAkP5NgX3cCPJ2JDPJlx5ZNNNVtpTgrmfS4cJIiAkgN9iDGR4QgZCO4TLUxlSJ4QEKEG7029yQVLUVICXWm50ANG5PEhDoaIgh78bdVw1prGZ6W8niZyxBkr0pKoDkeJtJ4mcvhb6OCrc6L3yTUx4F7c+0ZPNtB94lWdmzZgLmhKgYa64kSOxLpKyLQSY8YX3NivE0QaS7DTnO5hBdhJoeXpTKeVsr4iNQQO2gSaqdMhIMSUU6qRDipEOKgRpC9KoEO6gQ6auJnr8nO8hQatxWwpSSZnZtzyM8IIzrEldLCZMqLMxH6ISkulCB/N4QWKN2QzVs8orw0j4QYMdHhPpTkJbKrOp+qDUnkJfoT4maEscpiovzNyE30ID3Wmeur0xDugoeDFoJQRZCPFWIfEfGRXhTlJXF7sZiby6K4sTKJ7Vs3sWvXVva37KG1rZmjxw5OVw6OHjvIiZPHOHO2m3PnT9Hbd4bevjPUbK8iNS2R4g35FBblkpGZwoaNBXT3nODCxVGuXL1A/8A5mpobqd5aSV5+FmXlGxkdG+THuze5eGls2tn64qUxRkYHGB7pp3HPLhoa66jeWknppmLs7K0JCvbjeMdhzvd2c+58F3v21lK6qeBfiNPT7UvWP6KqsZohw77JdkRJYOzgooW7tyGCqoR70Cu6z6jWUfosb9JndZvExER8xT7EJEbTZ3mT1KwUNpYWUbOjetos72RnOzeXx3BzeQxN+xq4sm4DfZbXubksikGTkWkA0Wd1m6aGXZzq7GDQeIiLijupqapkXK2ZEd0uxjQPs7N2G+3HD9PZdZxrUlns3LUNnzB3UgrjMXHQR9BE8tgmCaxWKy1D2UCOkMQAiqvzSCtOpKqhnOLqPEpqCrmzwIeby6IQhN9Zr7oOR28H0ovTqW6oZnP9FlKL0yRcr1OgZ6GLIA3ege5sr91CaloclZs3IggtCPOhoCidTeX57G3aSWi4LwZG6lhaG5CWEUvj3u0caGugcksxkdGBJCSFk5mdQMeJQ/z+29N/aVv6xx+/wT//mG5nmqpK/PbrM54+ecQvP9/n1s3rDPT3cuzYEVpb99NzuptN5aWEhocQHhOBs4cLhmZGWNlZk1WQgzg8mIi4KOJSErigVEdcehKJWan0W1zlm0UL+WLe9wgeEJkWi4KuMoIhrFVbg+AhARN6NvoIirBOXYEfVq5khawiTj4hGItcEbn6/AuIWColh5SsKivXKbFqvTLLVskir6yDspouUtIKLF8lzXo5ZZRUtZBTVENaRhk1TQOkpRXR0DDA1s4ZD08/Wg8c4cb1H7lz+6dpEFG6cRO95/qoLN+Mib4x6akZXL18jXPnetnT2EzTvgPThGxFRU2WL5dm0SIpFi5czbwFUpNjDd/PW83X361kztfLWLxMni++XMK7M7/infe/5K/vfMFfXv+IV2f8nTf/9hmvvTGLV177kA8++o53Z341XZH4+8ffIy2jzV/fn8PMj+fy0efzee+jbyfN56YqCVVIEoVVknuyUM8LU7opgrWkGvHZ7EUEBCUSHJaKiroZgvBIIusqtPDCM+nI5DZtvCBd30JIhvnLZfhhqYxkPRSGmapifPH5QoS3QF3VgJptdZzuOcejXx5y48pVLl++ip27D3IahvywdJ0kqeoDEaEJVFdsY+h8H/euX+HW1QnuXL9I7/nT+AeIUdMyRl3LEkG4hLG5PUpq+ljYuODlF0ZGfhknzwxTVFbDF98uRt/cERkVfRatUpzc972SfRaO8PfZiyZ5GG3MnrsWQTgy2cY8xZU4xZszv2LWl0twC4hmzlljdQAAIABJREFU07Y9CK/ArK8WTcZtlxBegZdmzOSNdz9By9Ca4PAEFi2TZuEyKaTWK+Li7oNvQAhhUbGUba4mNS2D7Jw86nbvou3QQdpa93P0yCF6ujsZHOhjYnyUixfGmRgfZXRkiNGRISbGRxkeGuD0qW56ujvp7jpJ64EWtm2tYtOGYmprtpGdnkZibAylxUVs27KZuu017N65g+Y9jXQcPcLJ9mN0Hm9nsPc8Y0OD9J87y39AxP+oIUHDLzgP/67icIkXWYEpnwkB4aU/jT/Nf/nlV3nttdeZMeONyQtlKihOZyrDriS/DGcLDSQtVvEkBDtTkRdLZWE8FQVxlBXGsWtrHn7uppKMw1tgbiRHQpwXJYWxlBXHkhziRKyPJanBDtOBepyvFSEOevhYqGKnITXp66BGiJ0uYba6RDlKVJpCRJoEWioT72ZAkocJiW5GpHpakOhqQoyDPgkuxgRbqSO2UEVspUaYoy5x3iYki63JiLAnJ86F9EBHMsQOhNi9aKXJDXckOcCSP4OBWB9L4v2sifEREeIiMfJyNFSfPJ53cbUxQkthFVMckqlgONTVDEdDxcnnyUwpX3jbGk/+VhJTNZGlAYImZKbG4OZkxdKF3xAXJUZZXgpBFrLSYmncVU3lpnzys5MIFXvi5e5EcHAwW7dtp6amBm1tTVyc7amtrWJfQw352QmYG6ri7WpFRlwQ+amRVBdnkZ8USVFKNIf31TLSf46WvQ0U5+fQ1LibkYFe+s6eYmyon0cP7vH455/4+d4d7ty4yoXRIc50n+T29SvcvXWdc6e62Fq5icqN+cSGBXJs/17Od7ZTXpjD5g35BHu7EeztQpifO1Fib7aVFdGyu4bNG3IpyU0jIy6UGG97wlwtCLQ3wkekhyT7JOlDFQIgNzWI2CBHiTzgTIj0tCBusnrkY6FKSqAlYjsVvC1kcTeWgAWxrSKC8DtuRqt5UTVrI9pHRICLOUlRAbS3NXL84B46jjZxY3kcLiIDXGx08bDRwdlUCQ8LFYKdtHE1ksbFUFJh8jSTQxDicTFRwN1cGV8bNULtlAm3VyTcXolwR2XCnTWJ8dQnMdCC1FBbKnPD2LoxnrRoL+IFATd7PdwdjQgLdKZiYyabS/JwtTNH+AgCvF2Jiw4hJjIIF0drUpMi8fNyJCTQjZK8RMoKEtlft4kT+7eSGeWGIMTj66iBq7U8aVGOmFIzeY4lSzJduuDhZExogAO5mbHcWhpB877t7Knfxo2VSdxeFEBzUwP1DbU0NTfS1d3B+d7T9Jw6Sc+pk/T1n6W5ZQ/H2g/R13+WA61NVFSWsqWqnILCHBKTJO1ycfFRbCrbQGtbM909Jzh0+MA0iXp4pJ9r1y9NmyMeaz807QeRlZ1GdEw4MbERxMZFsppO5OTXoaevRWZWCvEJUQSKvYiNCyMpOZrUtDgCgzwmuQwT9Flep8/qNgOmYwjCEWITvRnW65nkIZ1CqGWyApWPh7clw3o9xMaF0Wd5nejoWKKiYgiLDWPAdIKk9EQy8zIo2VTMvuZGek53cvZcD3v27ubokTZamvdw5LDEI6Kr4xij2u3cXBbFo/t3GdU6ypjmQS7LVnJlfQk/znPn9qIA+iyvM2B2cZp70Xv+NHW7ttNvfpmx8SFOdreTVphIeEoQgsdkVlYE6zWkEOaDlPJy1IwVScyLIXtTGg6+NtQf3MnZ8W6i0kO5vjqN8Pgg3PyciU6NovloE3e/d6a8rgJ9kQEOfo4IyXB9dRoyauvxDHRj976d7GqooaJyAwcPNUmywcItSsvySEgKp2ZHOc6u1hJA3w+u7iKqtpZQs6OcxOQIPLzs8QtwxS/AlYbGHfzjj+fTfhC///Z8ugoxRbSeen3Kvfrxo1+4++NtRkeG6Ow8wdatVbR3HKO94xgZWelY29uga6SHpa0VCamJlFdLDOUyCnNIyc3g9qIAtIz10DLWw9bDhW8XL+KT776R7G+wRNHNkFqJCeEzcAt2xc7HnvlSi1m4ZiWffDuXT779gSVrFVmvqsfydYpIyauwdK0s81esYYW0IqtlVFi+VoGV65SQUdBERUNSbZCRV0NWQRVVDV1UNLRZJ6vEitUyyCqoIy+vjpaWESJbJyoqtzIxfoUnj3/j+rXbDA6McvxYB6e6TzM8OEJ/7wCtTQd4/vRXfrx9lx07avH28ic8LBpbkRMqypqoq+ujoWHA2rVKrFmjiNRaFdbJaCC9XoOly+WY8/UyPvjoOz6fs5j3P/yGv77zBe9/+A0ffPQdb783hxlvfsxfXv9ostXobQThbV56dSZ/e3c2H86ay9vvzeGTzxfw8ut/5813v+DDT3/g49kLedGSW/qnx3xecCOm5F6nxFuOIAin+OiTH1i0VI51sjpIy2gjLaM9yY/o5EUF40Vw/SIG6ZSc9zNgzvcrJ+fDh7Mm+QQz4Ltvl7NowRqExaCqoMbunbUcOtBKXFwCRtb2CG++jyCcQlvfGl+fSOxF7iTHpTIxNMK18REujPTxy72bdBw/gp6+IQuXrmX5KmXsnEP5/Mt5+ARE0NLWQXJ6ATrGIjILyievi3PMmjMf/7BE7NyCeMF9OMdHXy5EeHUmq2T1UNISoWXkwvdLFP/0HTun53+3WAYHz3AiEgsQhN9595PvWLhakVVyWghfw5dzJ0nciiCtoMWGihr8giKQU9ZEXkkdSxsHPHz8ycorRBwUgpe3L9k5eRw5dpQzp3s4f+4MQ4P9jI0OTxs2ToyPTgOK8bERhgb7GejvZWR4kLHRYc6eOcXhQ22Ul2wkMzWFrLRUQsWBpCcnUVVRTnZ6GlvKy6goLaGhrpaWvXs4dGA/50+fYmxokOH+Pv4DIv5HjmuTJ+9/N+cIksB1Emj8GxDx59am996bKVng/qTC9OLmEj/5PnvxczQkMcSFnHh/tm1MYV9NEbu2ZLFrSxbFGSEIqiDMBw+nF8H6hpxwYnws8bFWR+ygi9hBl0A7PRL8bAlzMcFWex0+FuqEOuoTaK2Jv6U6gZaqxLubUBDuQrSjLr7GcoTbahJlr028sxH5QY4UhrmQ5GZKmEiLYCt1wuy0J/d5L/7WaiT4W5AUZE24hwEZYgc2xvmSFihCEOIpjHZlc3og+ZHOpAXZEOdlRqSrIVFuEufsglhfssIlpG+RtiyuVjpMgSqVtQv4s0mZg4FEMSfQ0RRBqMXNTOdPx68KS11FrAzUkF0l6ZmUXvYDgvAIA015kmOC2F1ThvSKeUgAYjGCcAmxtzMxoX4EeDri7mJPeXk5RcUbyc3NJScnixMdR2ltaaAoL5m0hBCcbY0Qe9mSnxpJenQAbbuqadtVTXV+OnVlRZw50U5l6QYKczI53XWCwd6zdJ9o56c7N3n04B4P79/l1ycPuXf7BuPDAxxo2sfo4AAjA/0caWtl145t7N9bT25aAhnxUVSXFlBemEVOchyRgT5EB/mRFB1KXLiYzSUFNNXVULe5lG2lhWRGBxHmakGos6mknUnIJ8jNjGmXU0twsdHG08Fg8vz7HS+rKeOfGnwt1XDWX4evlRKCcJxAkRKC8AhnnWUkeOrhYvACRLiaKhIfaIefkzG+bubUVhVRsTGTu987c6illpSYAAw1pBEZKuJurYW1jrRkOxM5nI1kcDGWxd1MQsR3M1PCy0qDAHsdQuw1CBQp4WMuj6eZLH4iVaK9TMmJcWNTZgjbNiYhCPEE+1iREOmBq70B0aFulG5IJTzYg9S4EAK9nMhOjyM1MYKoMD8iQrzw9bRjY2EqPm7WOIn02b45l7zUMBJCXOk5VEddRRaCkI+NwVo8mGwrfMSk8WE6IjMVBKEYJ5E+7i5mRIf7cmNFAreWhNHQsJ0d26vYWl1B074GNldu4vqqFLq7Orh65QKjY4N0dR7nWPshjhxt48jRNgYGz3P2XA9Hjx2kqbmRnNwM/AO8cXK1w9BEG0UVWbz9XNm4qZCyyo3U1W+n7XAL1TWVNO7bRVpmEgnJMRRuyCUlPQF/sTd6hlroG2mTkByDrYMVIntLnFzt8A3wpM/qNgbGGmjrKWPraIKjsznWIgOEfhjTPMyI7kmGDM8zpnlQ0upWxaTx20mE+eDgooWNvSpCBbh6GhMZ40NktEQqNiw8iJycHDIyMkjNSiEiNpzijQUcaGvmQFszTS17OHyklaPHDtLd1cHY6CB9vWfotf6R65cvcPXiOA/u3ubpwwc8+eU+P9+7w/XVaYxqHeXW0ghKS4q4O9eRi4o7ubEyiQGziwwP9UkC2wokAa8IDhxsou3kfnwiPCSvzYbrq1Ims5S/s0J+MTYe5pTUFFJSU8iR0600tTcQlx2FrZcVtxeLGdHtQlCE8MQwjnQf5mDXQboGuhCeSSoQA6ZjCDOhHl3aju/nwrVRBkfOsb9tDxLALklixCWGUVZZyMSlAfa11JGWGYfUukWYWGiRnhtPRFwgIidTrOyNMLLURFlrHRtKc/gnv01XGn779dl0VeLZ08fT7UxTz6dcrX+69yPjYxKFmf2tLZRXlrGpvJQB0wlcvdyIT0kgPiWBuOR4/IIDiE9NZMB0jNC4SHbva6BiexXS8uuJFwT6zS8jiGCZrBQOlEpMGa/BgrULMXExxT3MCytPO4TlMG/VChatkWbBamm++H4p+paOWDl5oqZvwhoFVdYqqrFWXp2lUnIsWS3LWnlV1qxXQU5ZEzlFDaSk5ZCSlkNBRR01LV2U1bVYJ6vEmnXyqKppo6tnjLdPIBMXrvDo4TN+uvcL167eor29g4mxC/R0dXPvx7vcvH6Dpw8fcfniJcZGxnnw4Bfqd+8lMCAEdzcf9PVM0NAwQFlZm7VrlViyZC1zf1jJvAVSLFshz+o1KqxYrcKylUrM+nQe8xatZdFSOT6bvYi33v6cN//2GW+9/Tmvv/UJL706k9femMV7H3zNqzNm8eqMWbw78xv+8vrHvPTqh7w/63v+/tkCZn+7km/nr+GTOUsm25gqeNGu/IL/IAmQ/6zUJGlZenfmV8z86GsE4S5/eeNDlq5QRFvfmmUrlXgRWE+5Yk9WIARJi+nClXLTz9fI6jJ/qfzknHoE4RHSa9WwsXIjMjyJEHEEpsYWhAaHoayigaaRJcIMWLJKgfaTvQQERJKSmEX9zgZOn+zi4qjEC+nmtYvs29uItZUdIns3BOESFtaeLFi0luDwBPzFUegYWNKw7xCSpOikUdwMSZuVYAoz3vkMQTjFh18snFyD7iLMB2UdEXPmruG7xXJIKilT7eQSmf2//f1bBKGT+SsUJ48hrFinjiA84/V3P0dZ2wITG7dJ4PIMkbMvVg4eaOqaoaCqjY6+CboGpkTExBMWHo2vXwCxcUns2lXP+bPnpgnVUwDhwsTYtPHchYkxLl4Y58LEGKMjQwwN9jM40MdAfy8D/b0cP3KYbVs2U1+7k8ZddTTvaaStpZnqygq2lJeRmphARWkJddtraN7TyOmuTsaHh7g4Nsp/QMT/qNHPf3Wu/vdjyvF6HMlF/f/t/T/44ANeAAgByU0kmT9n6l1ttYkOtCdOLFGgKc8M5+juEg7U5FNflkpenAdh7oa8CKLzSQq2pTIrjDSxPVFuZsT52BDrLcLPVg93c3V8Rbq4mKhINPUd9RGLNIh21iPAUhGxpQIbo52pSgkgyFKNMJEWaT42RNjpIQjxbIr1JdbFhFgXE0Lt9RCEYnzMVAiy0yHKzYhID2OCnXTJC3WgKNKFjABr8sMcKY3zJC/UgZxgO3LDHckIsiM1wIZkPyvSxbbkhbuRF+7GFIhKCbH703GonRz1k8dX0l5mZ2JAmI8bgnAEK11VpBdJdLnNteWRAL8K3K10MdNYz8q5n+FqpUf3wb1UFWVipCGHsaY8jhb62Jvp4utigzAXXEUm2Jgbkp6ezvGOkzQ0NFBUnMfOHdWcPN5KRWk2aQlBmOsqkhbli5+DCfnxQTSUF9C0eQOVqfGUpyeyuaiAsoJCTh4+SHfHMQ7t38elsSGePPyJe3eu8+D+Ha5dvcjFC6Ps29tI++Ej9JzspLP9JLvr6snIyGD//mbys9LwdLLmHR6wtTSPbaWFCNcgzN+H9KR4KktK2FxaSmVRITs3baQqN5NksQcJPjbEupshCLcQ2+sjWWg6EeZLgkIhGbZsyMDZQgs3Sx3Swz3xtNTEwUABd1O1ySpZBd6mqrgZyOFpIk+gjSpikerkbyKRKva0UibSzxKxuwmudjrEhDoTF+lOdKgbzfUVHNm/HStDJXSUVyEIyRgqS+Fooo6ziSrmqmuw1lqHt6UG/iIdAmx1CXE2IMjJEH+RHuHuFvjZ6uFsrEx2tC+VObG07ipjQnUPxVnRlBcnIwgPKN+QQmVJBhvyEtixrZitW/IRlkNBVhzlG9IQhKmK3zhiX0nbXWiANSG+lkSK7YkKsKM0O5qsOH9ad1cidjOnGBfc7XUlsrNtICSDmYECBrpyeLpa4elug4eHiNBQP24sj6NxTx31DTs5fKSV1rZmbi6LorqyjJqqSk62H+HKhTEuXRxjsPesxDRtqI/hoT4e3P+Rvt4zlJQWkZomISYPGQ1g5WjKGqXlCDWgaiCPk68tgdE+OPnaEpUaijjGH2tXC4xE+jj62OEZ5EF4Yhi65jpYOlmgbayBqq4S6voqaBqqoWuqIZFsFbvg4W9Pr+g+Ns76iBz1MLNWxcndiNAoVwJC7CTVKVMwt1HFwExGcl/KB2G55PVX+B2Rox79FleJiPHDT+yCt58rSalxFJfkk5KeQHpGMkXFeezYuZXmlj3sm6zMHDq4n/PnTtHfd5bxsSHG1Zrpt7jKvbu3uP/THR4/esCvzx/z/Nkj/vmPX7mgVMdl2XLgdy7LllOysZBrayR8h5+/0GLAdIKt2zajraMu8USZi4S/FA8He9qIyYqWJFpWT4lnPGCB9HfIaEuhZqqEY4AtV9aXMKrTQWFVAd4RXsRkRNFneZP5K+exVmkNh7sOMXFznMa2BmLSogmMCkBZWwEjK31JcC0N5/t72Lq9gl0NNeQXZSIIl3BwE2FiY0heSTbp+UkI8eDsZ4ehjTaOPjZYuRlPnpvPEITfUTaW5sulH+EZ4sg/+Y2nTx/z/PlT/vjjN54/f8qvvz7j999/5fHjhzx79oQ//viNP/74jWfPnvD06WMePfqFy5cv0t3dyc66WuIS4knLSCUmLpqAkEBSMlMJjQrD2t4G/2A/xGGB+AX5YmFnQVC4mEvy1ZK2Mqvb3F4sZpnMCgn3TheEB6BpqccyBSm0bYwQAmCJ/BoWrFvDV0uW8PHc75mzaClSiqpomlihY2qFjLImK9cpICWrjNR6RZaslGblWjkU1bRQVtNFUUUTBUU15BVUpoecvDIysvKsWS/HOjlFtHUM0NLWZc/eJh49fsrjx0958uQJ4+PjdHR00He+l7NnTnH1yiUJh+ThL+xvaWJkaJgLFy7w008PmJi4SFvrEYyNLFi8eDWqqrqoqRmgpWWCiZkj8op6qGtasEZagxWr1Zj91VJmfvQ1K6QUkVXUZdZn3/Px5z/wxVeLEF55f7Ii8SmvzpjFy3/5Oy//ZRavzviE19/6grfe/pK/vfs17878jr++8xXvf/g938yVYuESRQRhnM9mL5tc50t5d+Y3SIL6KeAw5RlRwd8/+W7yni0BGMrqxhiZOaBrKCIsKpWElAJegIgpIHIcYQZo6Fjw5dzlSJJkw7yQlv9Tq1M2rFytxKxP5iKnoIO7ZwiLlq5lyvcmPi2PdYqa+AREYCVy5utvfqCstJLO9pOcONbO5Ylx7ty4TlfHCRpq69lRU4eToydGRjbo61uSklyI8Bb88MNyqrbVs712HwrKWohDolklLc9Hn37DxsqdCNKgqS/C2l7MlNT+p1+t5IfF6xFefQc1HSv0zJwmr5Ejk4lXSVvlrNlLkZLRQQK4pqo3R5g9dxmC0Ml8KTV+WKmIIm38fc4CPv56Md8ulEJe1RBtIxu09S34YcFyjEytiIlNIiAwhMiIOHy8A9hQVMy5M2e5ce0646NjjI+OcWF8ggsTY9y8cY2rVy5x8cI4Y6ODDA9JDGJHRwYYGx1kbHSQsz3dHDt0kANN+zh0YD+HWw/QUFdLSVEhGSnJhAcHkZIQT3nJRnZu28qe3bvoOXmCS+NjCP/vA9//jP+7oxNJZum/m1PPC835qQv733EnXoxXXnmFmTNnIrlpCAhCPPPmzeOFcsNeBCEeaxNFQr2tiA9yIiHQkfQQFzbE+7K7OJGD23LZV5nCphRf/pUvUEVtUSzbc6PZmOBHgp8t4a7mkuy0mwViJxN8RLpEeVkS5WlGlKshMa56+JnK4Km/iih7DcrifEjzsSHBzYwULytSfWzICXKiIMyNDH87fM1V/9SqVEykq0RxKdHXmjgvC6JddNmaKWZHbih5YfYkepqQ7m9Fbog96f5WFEe5UxDuQpZYAhayxHZkBtoiCPEE2apjp7dq8r2vMV3yrQVBGEZbUZ7wAD+2lBTTVLuDtj276D68H0GIR+xmPbndMIIQT1NVIdV5CfTa3CPUzYoLp9sZ6TlCmJfj5HG+hpWBGgFutriJTIgN9kZ+7QosLCyIjUvg1q1bFBflMTxwjkOtjWzISyLYxx5BKCUpzJNYP0f8RIYUxYVSkhTJ7uJcdpcW075vH1eGR7hz5RKtexqor6nmXM9JLoz0cfPaBPfv3uTa1QsMDfbS093J7p217KjeTmtTGyeOd9Gyv5Vjx9vZtLGA1Lgw0mKCiRN7co1PSYuNICkqgqSYGLLTsijKyaM0N4/N+XmUpSWREeJDgpclMe6GCEIN/qKpSs3dyeNZTH1VMTfHzlJZkIKjiYQL42OjQ7CzCYJwBBd9JQJt9Ilxs0R4BgleliR4mxPjbkiYozbeFgqTBOt4InzN8HfRx9/dkCBfC+Ii3YgKdsLfw5y6qgKOtmzn6to8HMy18XWwIDnMjzsLfPCxMcLVTBNvG13czdVxMFDAwUAOR0NF7PVVcbXQx1Jbie62BnZuymd/XSWbC1M5UF9FTUUe2clhCEI8rvZGxIZ7kRwbQHiIG4LwCEcbPZxEuvh6mOE1Sdx3sFbG01kHQTiCs0jiTyJ2N6E4I4T85GCEdMhNDKahZgOFGZGkJ/jzDg9IjQ9A2CsJFq3NtfHxsps2kYuMCqJ4Qx6Hjh5gbGKY831n2LN3N0H+PlxU2Eb9zho6jhzkwugQjx7c48Hd24wPD3Dv7i0uXxrn4oVRujqPU1VdQWiYGCtrM3pF93H0sUHLXFmSSfcACxdDxHHeuIodMLbXQ91EGaEUZLWkUTVSRNtcE3tvW3QttTF1MEZBWxZZjXUo6ymgbqSCupEShjbaWDkZYWStgYmNOsbWKmgarkOoklQcBCFe4nkhgFAKo9rtGFsoMpdhHFwNEN4B/2AHBE0ws9LGN9CZxNRwHJwt8fB2oqSsgPyiTFIz4ikqzKVqSzmNDXXs21tPXW0NO3dspaV5j8RITSqL69cuTZOkH/7yE48fPeD5s0f844/n/PzgLv/kN355+BOPn/zMnR9vcGtpBINDvVyW2USvzT3u/HiDru4OJlQaGDQZISjYn5b9exEUobCiiMzSLImpqCGsUV0l+V7CI75bOYdZc99H2UgWK3dzkgriGTCdYFSng7zKfC7JV6Nnocv8lfMkztPnT1Bdt5nQ2CDC40PwErsTFOHPlI69xNARWlobKd+8gbwNWWTmpWPnaktUSiThiWFU1pZx7PRhjp09JLmP3WJyzRhnve5KlE3XM+U55BZix9M/HvLo0S88ffqY3357zvPnT/ntt+fToOHx44f89ttzfvvtOY8fP+Thw5/5+ef7XLlyiXPnzlC9bStePt4kJMVTVrGJzLwssvKzSc/JIDkjheCIIILCxVxfnYbI0YZRraO4ebtyTSoLnyBv6ppr0THT5ot5XzB3xTxEnva4hngjJMMMntFrc4/5Mmv5Xmo1c5Ys5rN585mzaDELpdaxWk6ZVesVWbRSmqVSMqxX0kBeRYvV6xRYJS2LrJIa62SVWC+njJy8MrJySqyXUWDdennWrZdlvYwcSmrqyCgoslpqLY5OLpzs6uSnB/d58uQJz54948KFcY4fP8bE+Cjnzp5mbHSQRw/vwz9/5+6Pt7l5/QaAhFz9/Df+8Qd0dZ5GS8uI1atl0dQ0xthYhI2tF4rKBkiv1+KH+WtZuESe736QYtEyGeZ8s5i33vmEN9/+mO/mrWLON0t46dWZ/PWdL3jtjU94/a3PePNvc3jr7S95869fMuONL/jLjM945S+fTP/9xl9n8/6H3zPr00WSNX0yK/7Z7CV88vkiJAnII5OPNZMSsS1IgEEtX367hL+++ynCbMgv3kL93sNs29lEREw6wkt/RRD28vJr7zHzo6+oqNrNnuZjpGQUM111nva3krg8fzZnAS+EYs7hHxRHwYZqxKGJk4af1xCEB3z61QIE4QHWti74+AezcsUaoqNjaW06wKEDrdy4cpWB8720Nh2gMKeAhLhkUpMy2bG9gZjoZOp3H0QohuLizYyMXKa/f5zcvGIGRy6goq6DmbUDuYXlVG/fy4bSnXz4ycLJff0dQYAPPvmepVIK+AXHExCayCtvfIwg1PPdfBmUNax59Y3PkFcxZ3PNFDfkEl98s4QPPv2Wz75ZjCAc56X3vuTrJXKs17CYlIK/hfAWfPj59yxYJoOylgkKyjoYGFvh7R1EWnoONdvqyMkuYEtlFc37mjh+rJ2Bvn5u3bjJ1ctXGB8b4fatG9y4fpUrly8yMT7M6MjAnwDEAGOjAwz19dJz8gSHWw/Q1NhATdUWcjMziAoLJdDXh8TYGPKzs6iurKCqopzyko00NTYwMtCP8P8+6P3P+L87+nkh6fp/mlOKBGxMVSOuMc2N+G/G66+/Pjn3Ei8Uh6ayES8IxMEeluQmBFCRHU15ehjFiX5syQyjdWsOB7fnUJ0TMjm3gik/mAFdAAAgAElEQVSiVn60C9tywtlTlsbO4iQ2pYaQEe5BmLsFHpaauJmpIQh7iXA3Id7LjBgXfYKslPEzXk+AqTwbozzYnCSmMMyNdF8RBWFu5AY7k+RpSYa/HRFOhsR5mBPnYU6UizHx3pbkRrhRGONFVqgzQdaqRDvrkeprQbq/FSk+5iR7m5Hub0V+mCMF4S7khzmTJbYjzc+ajAAROcEOZAbakuhjQUqQDa5TrsGTw0RLEUFoIzEiGCEeclOTaN/fTM+xVi4PnaG38xAJIZ7/sk1+jN9kYLwXsZMJJ5t3cKKlDnMtxUmVqFMIwjhW+poIPhAZ6EVMaAAhQcGkpKQRGhpK58l2qjdvIjzEBy1l6elzwsfBlBh/F5LEHhysrSLGy5nCmHB2b9pAf2cnz366z9DpU5QV5tN97DDPHt5jbPAcZ3qOc/3KBDevXWS4/zx3blxne/VWctKz2bt7H33nB7l06Qrnzp1h65YyyoqyKMtPIzbQg1AfZ5Iig8hLS2Fjfj5byjZTsbGUrIREYvz9iPf3IDPUmwQvSwmZ3WcqC1/Fn3klJ1p2wqObtOzYhEhXDkuNtQTYSqRM3Y0VSPQVkR/hSWlCIAWRHqR4WxMvCITaaiCkQ1aYvUS1yVYdU83l2JnIkRTlRqCXBQ5W6jiLtAn2tSEiwJFd1YUc2ltDemwwTpYGhHs707prK3kJ4UR4OxHh7YDYyQxPK1387AwIdrfARl8NZ3N9ekX3GTnVztljBzi8bycbshKIDvZkY24C+elRCMJdAr1tCRc7ES52QuwjwtxQkZgwd/w8LPH1MMPbzRgbUyVszOQI8bcgO9WH7BRv/D30oUUgO8FXct3MB0HYS8+xPUz0d9C0u5wNubE07NhIWXEqvu5WmBurExnuTXJyODExQcQlhJKekcDtRQFcuDzK1RsX6Tl1gtioUMLEfmzIz2bw/Gke/XyX2zcuc/PaRX59+gu//HyXWzevMDLaz/neU4yND9LU3EBoWCDhUWJyN6Vj7myAkA2KeusQHCRAwi/KE+9wN1QMFTBzMkJRTxYZzbUIwaBmpIKGiRoaJmqsV12HgpY8+lY6WDqbYe1kgqOXFc4+NvSK7mPtpIehpRLCsAQwCLVgaq2IuUhZ0h5UDJYOmpjZqiNy0cPe3RBbV0NcPS2xtjPAzEobT197MrIT8PF3Iy4+nJ21W8nMSmFjSQF76+s4dqh12gOltXkvB/c30X2inYHzZ7h76zo/37tDPh78+uTh9Pjj+RP++Y9fgd95+uQXfrp3G/gd4VPos7rNvbn23JnvzYP7P/Lzg7t0dR6nV3SfqMhQjhxuZWS4n/o9tTh4OSLMhuTCJIqqCwlNDsLBX4SBnc7k7ywZvaL7rNdcK6m8rYbP53+Bhasl2/fUEJYQSu/4ecZvjHHgWDMdp48xdnWYqtpKhONwuKNV0iL1CnT2HOOnb6y4vSiA5Mz4/8XeewZVka9r371nn70nj+M444zjmHPOAVGC5JxzzjnnnLMEAQEBESPmhBEds6KCkiRHBbOCiDnM7/2wAPepet869VY9Vfs8VfvDXbVoqLW6m+5e9/W/r0ByeiIJafGk5aSwt3QXXU/aKa+9jHACBBVYq7WaSQvHIlphfYAglIqeRxNAEPbybOAR/f19w1OHIRDx4cM73r17w9u3r/n06QMfP74fnkL09T3jzp1OamqqyC/ciJ2DLevSUjh+8hhZednDCdWtymUIraJjb5fdR63JfcztzHHzdaPWpAffEB9alcvolN6OhokW8jrK6NuIrDZrzB6LAgONupi8bAkTFsznj7lzGT93ARPnL2LK/KVMnbeU2YvEmDF/OYtWSrFWSQsldV2k5FRYs1aetQoqSMkoIqugipKyOopKasjKKQ0DCilpOSTWyiCjoIj4agk25ORx524Pj588o6+vj/7+flpbW9mzZw811beoqb7F3TvtPH50j+b6WmprqrjX3cP9+w/p6bnPwMArXg68pbrqNjk5RSxaJMbixatZvHg1S5atZfZcMVauUmK1hBpr5XRZtUYVKVlNFFT0mTJjMT/+PIGJUxcyffZyZswWY9rMFYz8eRojfprCtz9M4J9f/84X//iNL/7xG//4aixffTueL78ZNwwwvv5uAt98P5EfRk7ls4h6aKp+ju9/nMSo0TP49fc5jPx5Cl9+M4bPydUH+X38bP7x9S8IQh+Ll6/F1NKVPybO5avvfkMQLjF15lJUNExIXJdHbkEJIsBQh6SMxmBv8WHw2T9kEzukLWjFwyeCg6XnEP7O4PTjAcIIsHTwIjgqCWs7V9LW56CooEpYWATRYVGcPHqMnq47dLW1c/3yNY7sP8z+vYeIjU4gLTWLzUXb2bv3BMXFe6iqaubChetcvXqLzKw8tmzfzf5DxxCWgJqWMflFu0lJL0AQKpgyU1x0X34JJlZuhMaksnXXUcpvNqOmYzO436cRl9JBEMr55fd57DpwdvAYBxiiEUor6bIubxeCUM5Xv0xjiZQmC1crs1JWm6lzxRg5Zioz5omxYLkUqhqGuHkGEBYWR2JiBrl5myjI38yunbs5fPAQZ8pOU1tdw/2ee/TcFQU5Pnxwjwf3e+i+20VHe7NootrSQFtrI22tDbS1NtDV1krT7Toqr5Vz5uQJdmwpJj0lmaiwUMKDgyjMy6W4sICdW7dQXFhAQW4Oh/fv4+b1awj//qb3P/V/thoR3ZQPBm0y/7/+bigc5f/n+5eL3vOLL74Y3PavDkVDfMcHhHhYsCk1jO1ZMWxKDmJ/Xhyntq/nwMZYcqKd+e+TiBg2xrlSGO9BSWYYRzYlU7IhivRwV2J9rEgKdMTDXLQ6neBtxTo/G+JcDYlz1iPJzYBYRx1SvS3YFO1FYZQnG4KdyA1zJSvIkSQPc1K8PtOPUnytifcwY12ALdkRriT5WuFvpU6KtymhNmokeoiyIlJ9zUnyNCbJ05iNkc5kBtmRFWxPur81SZ6mpHibkx3iQE6YSNga72uOv70GdvoyiETnQ+dFBLaSoyPwdXMgLS6S1Ngw0uNC2JKbQpSfA5Y6MgQ6GOBtoYmdtgyCUIGNlgzupuokBbnibqnDkK+0iLYj4mAGejji52rH+qR4UhIScXV2QUVJmabbNVy9dBZTAy2kVy0c/J+I/Ln9nc1JDvfm3OFdRHo7cXRbIZ96H3G3oYF3fb3UV9ygOCebC2VH6Wyq5dKZ41w4c5zbVRV0d7XS2nibgb6n/HnqJJsLCrl64QrlV65RXl5OZeUN9pRsJTkmhLTYEArS4thdmM2xfTvYmp/H1YsXeNTzkL5HT2iuquZA8WaSg7wJdTQj0ceSGDdDgu20GZrKCCMg3N2CWF87ju/MpeL0PtJC3UXXoAp4mynja66Ek44EbvqyBFiqE+lkQJyHMWl+VhQneHGqOJmKI4Wc2JJMrKchbmbyuFso42iiiK2RAq62WkSHOOHtYoS7gx4O5hpkJ4ezPiGMgzsKObF/OzGB3mzJySA5IogNKdH8WbqHpoqL9DTe4tWjdnjzBD6+prn6OhUXT1N2eA/32xt41NVIU9VVooLcsTBQJdTXgcx14WSuCyUswAF3R0MCva2Ji/Dg4pl9JER7oK8lgZbqSgRhL/aWytiYySGMgMINIWQm+2CmLUGAqyGp0Z6sj/NDWAIynGZHYSqVV47R/7iFK2cPiKYD5po42RkhfABDfRE9KDjYnYzMBIq35nL0xD4qq65SenQfmwtzyctKZ1NeNmXHDtPV3sSrF88YeP6ER/fv0H23nWdPH/DwUTcNjTU8fnKP3r5HHD6yj9iEcOw8Lag16WGRxGwRmBAusUJ2IZpmKgjlYGCrg5O/HUr6ckirr2G14ipWyCxDRkNa9Fp6OZJKEsMN31D+wm2DFnTNlLF00EPXVAF1fWmEEjC3UcXcVhljC0WEB2BgoYiFgzaWjjpYOGgjLIBfeYDQCBo6chiba+LuZU9iSjTpmUnsLNnC9h2bSc9IpvToAaorr9PWVM+d9hZaGuporKums7WJB91dPOy5Q5v8IV4+f8bbl/28e/WCty/7h19/ePMS+MCL/me8f/eKvt7HHC09SPnVi9Sa3OfD+9d0yOziyeP71FRXIkRAbc1Nnjy+T/3tanbv24FXiDeuwW7UmD/FzMWUpNx4wlODsfQwxTXEHjVTBXqWJ6KgJ4uokX/Cw/k+mDqb0ahViaq+ComZCQSQQMqGZEJjgyi7eIKGjsGQUZ1BF5hvoar2Otm5acQlRlBQtIHk1FhiEqMIigwkr3gDDR11HDi+G/8oH3TM1SncnYeRvS66Nuq4hzkiCCChtpy1uqvQslJAsIB7j7t58eI5r14N8PLlC96+fc3bt6958+YV7969GaYyvXv3hlevBhgY6OfJk0c0NtZz6dIFCjbl4+vvw4bcbA4ePkBkXBQOro44uDqibaCDuo4GMoqy3FsSjX+YP23yh3D2ciYkOgQ5DQVWUE5YYiRtCkdZoyyDtKYKS+UkqbHoZcLi+YyZO5vRM2fyy7Rp/Dp9Fn/MnsekuYuZNHsRE2YuYN7S1cxeJMbCFZKsllFBRlEdCRklJGWVkVfRQFVDFzVNPTS19NDQ1EVVTQtFJTVkZBWRkpZjmdgqFFRUUVXTIG9jARWVt7h3/yEPHjygr6+P6upqUlNTuXD+LHW11XTf7eBm5TW2FhVw5PBBOts7uHbtBrm5G0lKSmHf3kN4ewVgbGzNkiXiLF68mnnzVjBj1jKmTFvMgkVSrFylxEpxZRYulWLlakV0DW1YtEyKn3+bwvcjx/Hzb1NZtFSGRUtl+PX3OYwaPYMfRk7m6+/G8Y+vxvLPr0WTie9/nMLX301g5M8z+OmXmXzz/US++nY8I36axhBtafSY2YwaPYOhiYPwLYweM5tff581KNoeMmsZElyfY8acFYPbhyi95xgSGk+atoixE+awfJX8oIaiDhMLF1LSC0hcl8dn96YhpsQJBOENy1fJMxQcOfr36Vjbe3Ps1BVOnrvO2Ss3OVRaxozZC9DS1Gdj3iZKDxzh/Jk/udPeQWPdbf48eYZDew9y/uwl0lMzyVyfy5XLN9iz5wi1tS3IyKiQsm49+w+UEhwSQURMPAoq6oz67Q8WLF2Fg4svHj7haOjZ8Ou4eQiCiDYpKafFuqxNHDx2gaiErOF9nzVfGnkVc74ZMZmvvp+IiZUXi1fKi+7hb0X6UHv3IC5XdzGcNyF08vPE+SyTVGHslIV89eNYps1djqtPGB4+oUjJqKKvb46/fzgRkXHs2LmHndtLuHDuPHU1tTTcrqe5sYmujk56uu9w/173v1CamgfBQyMd7c10tDfR0d5ET1cndzva6Whppq7qFlcunOfk0VKOHNjP4f37OHPyBIf27WVvyU727Srh2OFDXLt8iRtXryD8+5ve/9T/8fpSRKP5n//2fxJf/7+UhWi8WcUChC/h999/R/Rw+CyuFt0IVcT725MT50dmlAfb1oexd2McGxO8+FfwEOKijSCkUJTsxeYkL3Zlh3KsOIWDmxLYlBLA+nA3MsJc8bPWIsTRgFgPcyIc9fEzUSbEUo14JwNiHfSIczYiyd2M/Ah3tsT7kRvmSl64G/mRHmT425EV6kxelAcboz3ZEO5KerADcZ5meJspY660HEHIJcRalbwIJ4ZWwhM9jMgOsaMwxo28CCfyo1zIDrEjydOYBHdDUeq1rzkxboa4GMkR52uNtfZaBKGOMA9b/izdgyDspeLiaTqbaik/X8a2/Cw87M3QkBPDQl+BIDczglxNEIRGIl2MCXcxxd1EFT8bPRz1FQlyMsXb1gAN6UF70qHMilEgopJVUVV+mZvXb1CYt5GtRZvZnJ9LzvpUNFXkRCuJQgwm2kqE+DhSmJlIpL8rsQEehHk6crRkM8/utsHH9zzq7OD6ubOU7i6h4uKf9LQ30t5wi+6229Tfusajng66O1q4295CfU01f54qo7G2QZTAmpnJzZsVtDbUsn/7JvJSotmUkUBxVgq7NuXS9/gBTx8+oKW+mabb9Qw8ecSzux0c31FEjIctiT7WxLobEWKvg7+VOgG2OkS4m5Mc5ERmlBcZER4InSJ9hIXyCnzMFHHVl8RZSxwfY1kinHQJtdci0FoNf0slgq1UiHPTIzfCgZ1p/jSc3015aQGZkc6kBNsT5GqCvbEy/s7G6Kutxt/NdLDRiiEqwAU/N2u25KVTcfE0x/aVEOjhjL+bI5uy02muruBN7wPe9z/m3YuHvHvxGP56y1+vB+h70MPzR91cPXeKC2VHyM2IJ9TfGTMDFZxs9IgN9SAzJYSUWF/C/G0J9rEiMcoDD2cDPF0McbbTRpAEEz1JPgP9GOzNFchK8cXTTgtBeCByXZoCfk5GCBWgQil7t2ygvf4aVeVlXPrzoGiqIwO1Jj0E+juRmRVHyrpwLl05SWNzJZevnqKhpZIdJYXs2LGJzYUb2Fy4gaOH99DSWM3bV718/PiSgYEnPHjQyZMn3Tx9do/ya+c5e+4ELa11lB7fT41FL+KyS1ijtEyUdeCgg6qhLDIa4qgayDNxzu+oGiiga6GBuPxy1iiuRFZDmuXSS5DXkkFGXQp1QzVuG7Rg62qBnZulCEwY30XPVJU647vUWPSibSyHrpEc1g5aOHsYYeukjaWNOlb2mhhZq2HlbICTt8VwZoSQDjpGKugYqWFgrEFkTDCJSVHs2FnMieNH2FyUz8EDe6ituUlPZxuP793l6YMeHt+7S9/jB7x72c/bgec8nu3M6/5e3rzo493LftoUjvB24Dk1Fr28HXjO25f9vOh/JqKn8IEjh/eze9f24alEnfFd6ozv0rM8kcaGWmqqK7nX08WdrjZOlx2noCiX9QWZeIR40Kh5g7CkEAJiffCP8SIsOZCAWE8UdKWwcjcetrVt1L5Fp/R2xBXEEVbAzMUzRMF5dxrI376RSbPGk1OUhVAyOMWIGNQyLBDpBZ7MsMU/yJOsnFRMLfTx8HUjt3AD23Zvxs3PGQWNtUydO4G0nAR63z1iy74C0goSCEn0RVABFaO1yOmuwdBeA+8wV7rvd/L69UvevHnFixfPefv2Na9fv6S/v28YSLx8+YLnz3t5/ryX/v4+7t3r5tq1qxw8uJ+cvA24e7oRHBpERmY67j4eWNlbc39xOHbO9tRY9GJgZsSTmfY8m2pKrUkP9fpNNOjUslpOimdTDAlNiELXwgRhMyyXW8uMFUsZt3A+X48dyw8TJ/LDxMmMnDiFnyZN55fJMxk7bT4TZy1m8pzPk4jZi0TOTKskFFi5RoZVknJIyamgqqGLkqoWSsoaKKtooqqmhbKKBnLyyoOTCDlkFVVQUFTF1MyKlHVpdN3p5sGDR/T19XPjxg3WrVvHlcsXh4Wvx4+Vsm1zEV2d7Tx++Iji4q0sWyqGgrwKaqraaKjrsnKl1LDF66pVsqyWUGb5SllmzFrO9JnLmDVXnIVLpRCXVGGZmCyjf5/G+MnzGD95Pt+OGMu4SfOYOnMpo0ZPG66ffpnKyJ+n8f2Pk/jq2z/4x1dj+MdXY/hh5GR+HDV1eNt3IyYiCHsROkXC51JUBilNQ0nVMOKnKfw+bi4jf5mEqHEecm46yMSpC/nx54nMmieGu3c4S1bI4OgayBppNRYskUQQnmBh48GcBeKIFsnKEYRu1LXNmTRNFAq4ZIUMk6cv5nPGBBiZOTFv0RrEJVU4duoKZWdv4O4XQVBkIs5uvljaOBIVGc+F81fYuWUH9dW36Wxto6G2jo7mdi6cOU/ZyT85VnqSgvxijAzN6bpzHyNjcwQVmD1nAbl5hVy8dAXfwCAmT59FTGIKesbmBIXFc/5yFZdvNPDruDkIAoz8dRrCWFiwXApX73CWiMkN9kGi6c3kQdtXQfiA8Cv8MnaWqD/7EoRfwd0/ajDrq5GhvK/vR09j7vK1g3SyAQQBxk2dT3B4AlFxaUydMZ+1cqqkp+cSFh7Dls1bOXHsONW3qmhqaKS+7jYtTc30dN8ZnkJ0drTR2tJAS3M9rS0NdLQ309nRTFdnC3c72unp6uTena7/Biia629TX1PNrRvXOXe6jJNHSzl94jhXL16g9tZNrl68gPBvb3j/U//G+p9oT/+9/va3v/Htt9+KLCSfiBouEcVpaAoRw+eMikZC3M1JCXElNdSVDbHe7MuPZ3tmODFeJohWK/YiCOn89lsae/JjKdudxa0Lh6k8d5AbZw/ScPMilZdOkR0XQKiTIXGeFkQ5G+NrrIKP4ZBgtoA0LytyQpxJ9baiMMqTnSnBbIxwZ0OIM3nhbqT6WJMWYEdmiBMbwl3JCHIg2s2YYDttIpwNEITThNqo4aS5ijhXfcLtNPAyXEuCuyFJnsZkBFiREWBFdogd6f6WDIGMZC8TYl308DVXIjnAnnUhLghCJ1E+9uwuyOBy2SGunD7C7uKNZCRFUbghFUF4Q0FWIhkJgciKz2b5nDHE+NuQGuzE+lAXwpxNcNJXQPQgzkUQykkMdsPDypDP4CsLEa2sDkHI5dyJo9RUVND/5Bmdzc3crqokOToCV1sr1BWkcbE1JS89kevnT9DVeIuDJYVkJkVSmJXMtvz1HCoppqX6FiWbCtiUtZ5DJVupLr/I0+42elpv01pbwcPOJt69eErvgzvU3rxOe1P9oGf0ZbLWZ5Kfn8+1a6K8iat/Hufg1o1sTIkk0MWaQDcHNmav525HO/wFfPqLR3c6OXf0EBtiw4jxsiPC2YhQey38LNXwNlMe1kVEuZsNWnUOiPj2DiAIJbjrSeKquxovAyniXfUIsFLG11wBX3MFAqyUCbJSItBSkSArJcLs1Ej2NWPPhkiywl3YkR1NXmIQ4Z425K+LwM1qaNITg42xCnYmGqTFhXJ8/04unz5OVflltmzMYXN+Ln+ePMajnjt8fDMAH97Ap9d8ev+Kd69ewF8fRKvUA32cLD3IiSP7SI0Pp3BDCmmJoYT6OxIT6kpyjBdZ64JZnxxAqJ81Ib4inY2liQJ2lqJU9IggGxKiXIgNtyc+0hFBEtITPAn3sSA5woXN2dGia6EAAl1NKc5N5MD2PDKTwyjZnEnJ5kwKcxIpyktmY04CLU3XaW68xoGDm7lafoLDR7cRGuEuEvEWgK+vM0H+bmSvT+bcmVIa6ippvF1BV1cTL18+5smTbm5WXeZGxSVOnDrAocO7uXSljMwN60Qi5m0gpboSJT1prNyMcPCxwMHHAms3UySVxZBSEUdOU4q1amuQUhFHw1iVtWqSaJtpYGxngLOvEx5B7gRH++Ef7oW9uxU1Fr3Yu5pjYa+PvZvZMJiwdzHAzdscJ3dDak3u4+plRqtyGfZelniHOGPjYoq+uQYynEZdVxFdY03MLA0oKMqlcFMubQpHaVa/zMEDe+hqa6X38SN6H93n+ZOH9D99xKvnz/j45iV8eMuH1wP0P33E+1cvhqtV6SStymXDP7979YLXL/p4cP8uvc8esW1rEefOlvH+3StalU4y8KKX16/6h8FNS3M9Pd2ddItl0KBTS7dYBqExIXSs3UmNRS/bD20lrSCZu+LZNGlcpcaiFzH5xWiYKqKoJ0ub/CFqLHpx9LUnOD4YIQLUDdXYf2IfwhTYuC2PmJRIGjtvc/rSSRLSYzladoiTZ48iyICLux3dYhm0qJxFSmYV6lqKbN6+ibY7LdRY9LJKajl6ZtoERHhz6sJRel8/YNveQjxDnBFsRI2PjIY4K+UXoG4sT3RKMJ13W4c1D/39fcMTh2fPngwLrl+8eE5v71P6+p7x7NkT2tpaOHOmjK1bizlceojE5ATiE+PYd2AvW3ZupV3uACkZ64iIi0JKfi3NqufplN7OvaWxNGlcIyAyhEatSrRMDfk7HzB3dkQoF4HmGStW8PWYMXw7bhy/zZ7L9xMm8cPEqYycOI2fJsxg1LjpjJ44m/HTFzFlznKmzF7K1DlLmLN4FctWyyIuqYjYGvlhILFWThkpGUWk1yogI6uEgqIqKqqawyWrqMIaaVkkpWRZukwMdw8vOjrv8OjRE9rbO6murmbbtm1U3bw1TDG5cb2cS+fO8uHdex7ce4inpzdrVksjL6fMiuWr0dczwdbWFSkpRWbNWsKiReIsXCyBmLgCCxZJsGTZWubMX8P8xRIsWCLJgiUSTJ+9jBlzljNhygJ+Gj2ZX8ZMY+Qvkxjzxxx++mUq3/4wjq+/G8t3Iybyw8jJfPvDBL78ZixffjOWb38Yx3cjJvLVt3/wz69/5+vvxiFq3ofs4g/+C4gQOQ6NGj2DGbPFB0PlhpgI/2osUsG2klJcPEIQhCrmLBBn5tyVxCZms3nbQRLX5SGrqIualhn//GY002Ytw9M3Er+gOAxNHTGzcmMobE4Qyvl9/GwcXALIyd+JX1AcqpqmGJg4EBiRhE9wLAuXrOa3sZPR0TYkL7eQ5ttN1Fffprm+gfbmFupu1bIhI5tNBcWcOFbGwQNHSUnOoLPrLutS05GQlGb2nHlEREZTUFjE3oOHCI2MwtzGnpyCzRw/fYHK6maaux7j5BHC5JlL+ebHP3D1CUMQ+hgzYQ6fpzKlCFkgLqXDr38sYNzkZbj5xKBlYIexpTtTZy/HztWf89fqEE0Xh4TkJxg5dgZL1iiJ9BJTYOKMRUyftwILG1d27illy/b9OLv54urqS05uIRs3FpCRls6eXbu5XVtHe2sbjfUNw9daZ0cbba3NNDXWDQurRZQmUXW0NHOnvY3uzg56ujq5f/cO9+500d7cxO3qKm5cvcKlc2c5f+Y0p08c5/iRw/x56iSnTxxH+Pc3sv+p/7sKvvvuO4amGH/729/4ccS3fE6tLEcQHvDbbx0sXHiBrKRQDmzbyNnS3dSWn6Ht9g1uXj5NzY2LtDfVUHoaSktbaKq5Sk15GTExFzE1PYip6UE8PU/R2VxHcXoE2RGuFCcFkOpvT7itHuv9HNiWEMSOpBB2p4WxOy2M4jhfckKcKehsPOgAACAASURBVIj0YHOcLxn+dsS5GJPhb0dGkAPxHmZEORsS6/Y5+yEtyJ7d2VHcNuxAEGKIctRlnY8Fca6GJHuZEWCuTKiNBpEOWiS4GxLvZkCkgxZxbnqk+pkR6/o5vTrY0RgPC002r4/l8LY8irKT8Xe1wc3WBANNeUQczxhuXDzGX696KMiKRJgAdoZyZIS5kuhjjY+l1vB7CUIM/vZGuFloI3oonyYvLY6dm3IQhBhszUQ5FVs25lCcl8PpI6Vs2ZhLbnoqabHRmOpqEebvydaCLM4c28+xA9spK93NlvwMinJT2b4pi4LsZLYWZHHy4B4unjxO5+1a2mpuUn/jMs1VV6m++ic15WdprblG3/1OHna20Ha7hrvtLVRevcrRQ4c5sG8/V69e5eSJUg6UbGFjejybM5MoSI1mBH1EEMGO4kJqblbSc7ebZ48e8rq/l9sVV8lNiiTY0ZQIZyPCnfQJsdchwFoDXwtVPoOmOgQhgUhnPSKcdPE0kMZdTxIfo7WEWCiR4W9BlIsO4c5aRLnoEOdhQKyrLmF2agRbKxNmp8b6EFuywp3YkRFBx80/2VuQhoLYfByNNchbF4mHvQG+LsbkZ8WwOTeZssO7ePf8EXx6z4O7nfDxI69f9POq/zmvX4jsKZ88fkjvs0c8fnSPD+/f8vHDO169fEH/s8fAez69H2BzQSYuDqYkRPkR5GNHiK8tgpBCoKcZKTHu+Loa4GClgon+WtEq8SgI8DbF39MYNwctPJy0iAmzIyctgJQYV+KC7UmNdkcQ3oimETIgKEB6fADXzh4hKcIHQbiEoAMlW7I4e3IX2esjBxNhTxMcMjRpAwnp+QwlzpqZa7Jtywbqa69TX1dObe01enqa6Opq4Nq1M+w/uJ02+UPk5aeTnhVH4eZstu7Mw9nNWtRYCrBozSzUjORwCbAhON4b73BndMzVUNCWRkpFHC1TVey9rFDRl6fO+C4q+ooY2xngFugs0pJoXCMgwhffUA/q9Ztw8rDCO9AZzwAHvP0dcHa3wMHFFHdvK3wD7PHytcLD2woPH2talU5SY9GLZ4gLZo7Gww27hp6KKFxO/TJbtm6iVbmMq1cucOXCeS6fP8ejez30P3tK/9NHPH/ykJd9T/n45iW3DTv4691rmtUu8v7VC2osevn45iWPZznSrH5Z5EqlU02r4nE+vHlJvX4TnVJbaWttpEXlDPcXh9MlWUSNRS8DL3rpWLtTdK3MdubZVFMGXvSKxOqSxdSYPR7m9DdpXKVZ/TIZm9bRqFVJQnY0jVqV1BnfpUGnljb5Q6QXprDr6E58IrxYo7QGNSM17DxsRauWMeDs60RyZgInzx9jc0khwhMo3llI4dY8XNztCI3wp3hbPg8WirIyDh7ZTc+KZPI352FsYYiDmw1hMUE0ddTS3FnHviPbMTDTYKXUIhaJzUbbRBkNQwWU9KQxtNLEzc+elvaGYcpSf38f79+/5fXrlzx9+nhYH/Hq1QD9/X08ffqYrq4OysuvsHt3CdnZmeTn5xEbG42ntwcZmekUbtlEfEoCPkF+6JkYILSKNCZRyQl4hQYSEB2OnqUpQidIqighqaLCShk5Js2dz4R585myeBmjJk/j23ET+GHiVL6fMIUfJkznxwnT+WnCTH6ZMIvfJy9g4vSlTJ29nOnzVjBj/krmLZVgqbgcYmvkWSEuy3JxaVasXovYahlWS8ojJS2PpJQcklJyyMmroKGph4GhGfLKaqyVV0J6rTwrxdbg4enLufOXuXOnm4qKm1RU3OT8+fO0tbTS1tJKX+9TEb2kpZnep8+4WXGLiPAYXF28kFmriI21I9paBsjJqaGuro+0tApiYjLMmLWMlavkWSEmh4SUKpOmLeKn0ZP57sc/mDh1IUtXyjJm3Cy++OdPjPxlEpOmLWLWPDF+Hz+bUb9O4cefJzL69+lMmrqEaTNXMH7SQkaPmclPv0zlh5/GD1vDfv3d2EHRdAX/KqQeohWJqNIHmTxtOStWqTBu4gK+/3EColVzEZD4/scJogWgCDCz9BjsDQYzIWJge8lxBOENCckbsbLz4jPl6QESa9VFGokRIoc10Qp9K3OoY+FSKfYcKKNk7wlS128iOS2f6MRsdE3sEEaB2GoZVq5YQ0hwBOfKzlJ3q5bWxiYe3bvP/bvdlB0/wfmzFyjM30R0VDx79xzkybOnHD1+jMDgILx8vDExMyV3Yx7nL18hMjYOG0cXnD28CY2Ko+3OA1rvPkZN15wxE2fjExyLo0cQsxauYtqcFQxlRgkCTJ8jgfB3+PtXY5GUNWB/6SXWyIimyWMmzMHRIwhzey8snPwGj71q8BxVDZ6vPgThA6PHzUBF25SlK2VYIS6Ltb0HxuYO6BtZY2PjQnLyOkKCgtmYm8etypu0tbTS3NhER3vrv0whmmior+F2XRW366qov11NQ72o2poaudPeRk9XJ92dHcPV3txEfU01Vy9eGA6aO33iOPt2lXB4/z5OlB5B+Pc3pf+p/1vqv/7rvxBMQFpaGlPTZzg4OGBqepB1KUnExHRx5tRRblaUU1raQ21VJeUX/+TM8YOcPXmIo/u2cPXMEa6UHaQoI5KFC/NZuDCf5EBbRFOJXEQr7J+TnfdsSqXychlxHsbkRbuxc10ISR7m+JuqsSHIhZKUMIqifSmK9mVnSjAl60JEzkzuZpSkhpIZ6ECYjTbF8X5khjgRYquNr5kK8R5mpAbaEeVqRKiDLnGeZnjor0VXfAbBVmoEmCsjCCVkBNiQ4G5M1KBbTpyrPnGu+kQ5apPoaUh6gAVRTlqIaEUHEYTN+Nsb4WCkip2BKglhPvg4WRDu70JMqDdSq+ZjYaCMh6MhCeFuxIe7oLB6JrYGskS4m5Lk70BygCOCEIOzoTIakgvxtTUgPtANQajARl+NjPgwupurB8/RQYTNUHPtEpdOneDonl3cvHienYX5XDhxjM0567E00CbA05n9O4soKc7j+sWTnD91kBtXT3P+zGH27drE7h35lBRt5Pr50zRWXqPs4G5OH95FedkR9hfnsSV7HYe3F3LzUhmNlVfpvddF34MeWuprOVF6hIc93dysvEHZqWMc2r2NgvWJFGUkkBEdIKJT1EFiTAQnjx6muamBF/198PEd9ZXlFKTGkhbqyd/5QGqgHSn+NiT6WBLlajR4jH0IwgBBNuqEOWgT5ShKEg+2VEIQ0gmzUSUj0BJn/TXY64njpLcG98EwOG/jtYTZqZHgZUx2uBPrAmzJCHPnQGEaR7fm8XiWI3s3ZVOclczu4vVcObOfer0G6irO8+nlM3g3wPMnD+HTJ969es3rFwO8e/OWd2/e0t/fz5s3b/j06RNv3rxiYGAA+MSH9295OdDH64FemhuqiI8OIikuGFtzbWzM1HCwVEcYBbamCqyL9cDPzRATHQkEIQEbc0UEoQDBBtbFexIX4YSHkxaeztqkxXsQ5GVMRpwX6+O98RrUHQg24GGrjbmePAnhHgR52ODvZj58DwnlkL8hGkEYQEiA9RmhREa7YmOnibG5AiL9ThYysks5hyT79hRx4tgutm/PI2VdON7e9lhY6aCjp0hAkAvB4Z4YmKhiYqGFpa0ewt9htcwSpJSWo2Oh8rl5N1HAyc8KPUsNNE2UEZNdioG1NhHJwajoyyOjLoWijhwNOtX4hHvi6GmHR4ArwdEBtCqdxNXbniaNq4RE+VGv14BvoDON2reoNbmPf7ALwaHu+AaIaC4OLqaixGqLXtrkD2FiZ8z9JZHDugoHVztCwgJJz0jhrng2zU23adCp5cqF81RXVtDd2cGT+908uneXFpWzdEkW0ap0ki7JYlqVy+CvD3x885IWlTN0rxAFnT2c78PHt6/49PYVLSpnub8kEobSsNUvU3+7mkbNG3TI7KJR8waNmjdoVTrJ/cXhvHr5nNev+unp7uTK5fPs3L2VBp1abhu00aB7m3bZfSRkx9CkcY3gBD9qLHrZfXwrj+e40jtZn7vi2Tya487EueMJTQzlev11WnqaubMmn4ikcFT1VYhPiyGnKIuMvFR8Q73IzEujd7I+qRkJw4F4GVnJVNfd4Pl4Va7cuMTh4wdFQPZLePG2l0d990jNSEBVWx4DYw2UNdeio6+Cg5sF0gpiOLibs3Hzegq35tDYfHsYRDx/3suHD+948+YVT58+HnZrevVqgOfPe+nuvkNl5Q327dvD+vXpREdHkpOTTXZ2Js6uTrh7upGencGmrUVk5GRy26CNx3NcebjAD2U9LZErjwki8OoDwgAsk5JlkeRaZixdxa/T5/DjhKn8NGk6342byldjJvLduKl8/8cUfhg7lZ/HzxQBiJnLmDp7JdPmrGDOojXMWriKWQtXMXuROPMXi2rBktUsXrGGxctWI7ZaBikpRcRXS7NsuThiqyRRVtHE2MQSdW091LX1WCujwBqJtdjaOZGalkljYzO3blVz/PhJGhqa6HvWy+3aOpobm2htaeL50ye8efWaP0+fR1NDF0MDM9zdfFBW0sDSwg45OTVUVHSQkFBkzRoFFi6WYK2sJqtWKyIto8GMOSuYOHUh348cxxf//IkJUxbw+/jZfPfjH0yYsgCJtep4+0fz/chx/DJmGjPnrkRGQQc9Izs0dCxYukKesRPmMHbCHEaMmsBX3/3G19+P4avvfuO/vhw9CCQe8DmvoRRB6Gbkz9P4fdx8Zs+TYNUadRYuWctQ0K0ITOxF1BSXIkyBxctkiYhej7NbKIEhyYNp1nVIyWgjLqGGILQyZ4E4s+aJMW3WMmwcfLB19EUQuvnbP0YiCHX8OnYGQ86ScxaIk5yWj5tXGOHRaYP7N4CMnBYLl6xGYo0cEeGxtNS30ny7iXt37nLp3Hnam1uor6nlyqWr7Nq5m/37DlN1q45PfOTl6wEKNuUTHhlGQFAgxVu3UH27nqTUNPYeKiUqPonohBSu3awhbl0mi8WkiYhPo2jHfvYeOYOihhFCFYhAxJCL1RMEDfjxl5mYWvkSHJnB6D9mY27rjbahLcvXKKCub4WGkR2f6eClg+dSJDL/dtR4JkxfiHdQDMvEZBGED8yev4I/Js5i9rzlKCtrExoaTlREJCU7dlJx/Qa11TXDdKbWlqZhEFF/u1qUdVNdOVgVVFfdoLWxgZ6uTh72dPOg+y73797h0b0eHvZ0093ZQVXFjeG6cuH8sBXshT/PIPy7G9P/1P8dNSykHgHJyclQGoOVlRVmZmaYm5miIifJwoVHWbgwnyHLN2sjZdYsnUaQmxnOZmrE+NtxcHM6+4tSSAywI27QIvWzCDmdoeYn1EGVK6cP0lR1lbKd2ezOCObQhmiKYjyJstcjys6ATVE+7FoXSWGkN0dy49mTHs7utDCyAh3Ij/Rgd3o4mYEO5IS6IAglJHlbEu9hRqidDhHOBmSFu5Dib4OVqhh2Kqv4vPIdg6+xEhtCnIlzNSTKUZeMACvi3QwIsFDAXV8CPzM5Ih01iXYW5VFYqK4hwM4IMzUpkXvMr6JVZTcbA5ysdImL8GHNilloKokNfkY5m3Nj8XHUxVhtFYJQSoSbBbtzkyjOiCHIyZQgJ1PCXK2J9XdhS3YKmXGhpEcHUXnxFHcab3Hx1CEEIZ2Oups8u9tGR10Vh7cVc2jHFtprb/Gkq4U9mzdy4eRh6iuvUHnpDDevnqGsdDfbizIpyltH+aUTFOalkpuWQElRLge3F3H28G4qzh7n5J4tFGUksDU7haKMBI7v3kJDxRVaaio5sqeEbUUFZKxL4sqF81y5fJGLZ09zfP9O9m7JZUtWIu6WekT5uohsOEth08Ycjh09QvnVi7zse0Lfwy5qTR+SFORKuIsxUa5Gw8DOz0IZT2M5BCEFH2NZvAzXEmqjRlawLR76UghCDP5mCoRYq+JtKodgAS4ma7HVXo0gXMJQdi7Rrnok+ZgS5aKPr5kKGSHOBNoZ4GOlR35iOPsLs0kI9KIkP5NNWQnEh3uxZeM6inJSeP7oDu8HnvHXu9fw6RPvX7+Bj/Dx/Sd6n/YBUFdXz6vXb3n37h1v377med8T3r19yccPr3nzso93r/uovXWFuCg/PJ1NMdSSxlBDYpCfHoMgpAzmAQy6m80AdeVFONurEexrjpuDFo7WolA9Lyddwv2tiAu2J9DNCEFIwclcEW8HLYLcjRE6IdTTkqHcFjtzdUz1ZDA1kMXZTgt3F0N8fcwRvoSYODd27sokKcUHQYjB2lYdZxcjnF1MEBaAf4ADoWEe6OjKila3vxRRyAQH8PKzx8RCXbRNAWRVxDG10UJFVxo7dxNc/azRNVNGw1AOB08zbFxNkFYWQ05NAhmV1WgZKaOktRYNA2WMrfUwsNDGxEaf8NhgAsJ8iEmKoEnjKq3KZbTLHaBF5QyBIZ5ERAfg6WuPo7MZ4ZE+hIR4EBsXQINONYGh7rj7u9ApvZ0uyWKCo4IwtzPDwt6cwLAAIuMi2LKtiC6JQvbt30X3yjTaFI6wITuTOqMurl65RF1VJY8eihyYaix6qTF/SqNW5TAoatCp5uVAHzUWvTye5UiDTi0f3r/mwYJAGnRv8+rlc+4tjRWF3jXCHOpoVrvI4zmuNGrfEk0TBgPRak0f0t3TyeNZjtRY9NKqXMbDeV7UGXXRqnSSu+I52HpYcH9JJBbORtxZk4+wguF9eTbVlDWKq2jQqaaq+RY1rdX4hHnjG+5DWl4qgdEB+IZ6IShAYkYcembaJKXHkbI+AUESHiwKZceuzdxbGku9XgNZOak4ONvQ1d2GUA7tXc2cOnOMxJRoEpOiiIgOwsPTEUsbQ8zM9fENcKVoSw4XrpzgVs1VblaXc//BXV69GuCvvz4OU5mGhNX9/X309j7lzZtXPHx4n7a2Fqqrb1FQsBF3d1d8fb1Jz0ghe0MGG3KzCQjyJ39zAZ5+XmTm5WBpb4ucuhrCANh5uFNr0sPk+fNZKCEhAopmjxk3eyFjZ87n16lz+WnSTEaMn8Z346by3bhpfD9+OqMmzWbEuOmMGDuD0RPnMnbKQsZPXcyU6cuYMWcFsxaIM2fxauYtlWD+MkkWLpVkyQopVq6WY420MmKr5ZCQVkRGRgUJCXmWLRdn+YrVKKtoYmXtgI29C/JK6sjJqyAjq8RKsTVYWduzd89Bbt2s5fr1Clpb26m8cZOSHTu5cO48NysquXfnLv19z7lZUU1aaha1Nc24uvggJamAgb45CgoaSEkpIi2tgri4HMtWSrNilQxrpJSYt1CMSdMWIi2nydgJcxD+PoIv/vkTv4yZxohRE/hlzDS09a3JLShh9O/T+Pm3KYz6dTILl0oir6zHomVSTJiygDHjZjJ15hLGTZrLP77+mf/6ahT//OYX/vnNaEaMmsCX3/6KaGX8BCJAIRI9j5u4iNFj5jJh8hJmz1vNtJkrGDt+Hp8BxDn+u7PTE3QN7EnP3IKIolSFh3cUphbuGJo6curP6xiaOjJu0jxWS6li7+zPuoxCkT7i76KsBdH7DdF/LjF+8nykZDWRUTLA3NYTQRhAWlaNa+VVbMwr4v6dBzTWiqhMFeXXuH7lsmg1/VQZ5Veu0tHRxb17D3jW95j7D7tpbW8iPjGO3I15pGWkU15RyeFjxzlz4TKKapps27WPzNwCZFW0EJOSZ/POfaTnFDFkNTt55lI+Z2lUDW5/wh+TlmJg6oGxpScTpi1hwTIZYpNzsHTwQsPAevj8Tpu3avj8Llwpg7iMOoLQyNzFEtg4+bFCQnFQPzHojGYCC5esYs0aSaIiIsndkMP2rdu4cO48typv0tLcyJ2uDro62+nsaKOluZ662ltUV1VQU11JddUNKiuu0tbUSHtzE11trdy708X9u3eGtRHdnR3DwXKtjQ3cunGdP0+d5ETpES6e/RPh392c/u+v7v8F+/C/qAzgm2++4fvvv+frr7/miy++4G+CwO+jvsdQQx7R+DMLQajAxUoPg8EgNRsDJYLdzNiRl8jxnTkUpoSQGurMhmgvNsS4EeNhQLjz5xRrQahg94ZIKs8d5mFXMw86m6g5X0r5kWKO5SdwICua3akRFMf6kxviRnaQI5uivTiQFU1RjDc5oS7khbuR5mtDUawPwTZauOiKkobD7HUHXYCqCHXQJcl3KCjuNGm+NgSaq+FvqiKyhrXRIMxWkzQ/C8IHU7adtVcRYKFAnJsOCR56RDhp422hiSCk4GtrgLGqSDSmJrsMGyM1hpwaArysEIQSdNWGhGQF5K4LJjnCjZoLR9iyPpbdBRlszU4i0NkCQYghIzqAsn1buHhsH4e25bMjL52N62LIig+jaH0ip/Zto726nLaqcrLiw/GxNSPC25kDWzZyYt9OTuzZTvOtazxoa6D9dgX32upor7/B8QPbiApyJz0pjFB/Zzasi+HI7mJO7NnKnk3Z7Mpfz9b1SeTEhZGXEEFRahzrY4LJTY4mOymG9YkxxIYGkRQbxZ6d29i3dzf7d+/kz6P7ObAlj+yYILysdHGz0BVlFlTAluJCdu3aSVPzbfj0lurrF0gK9SHKy5ZoD3MSvC1I9LEkwlkPPwtl3A1l8DGWJchSmQBzRbwM1xLnqk+InSaB1mp4mcjjZSJPiL2IAhYTYMXGZD82JvpiryuBu6k8thqrCbHXIcRejyB7A6LdbciKCqAkJ438lFh87C0J9XYiLT4EPzdrYkI8WZ8YwbP7XfDpPbx/z6u+fvgEvP+LD6/f89dH4C/Ys2cfmzZt5v3798AHPr57yfNn97nb2cSD7hZev3jErRvniA71xN3BACEd1OWXoK28jP+e9P6vTmW5CI0Q6m+Jl4seglAwCCRi8HLSJdTLDD9nXZzMFXEyFyWhB7oZEOxhRqiXBR4OuohoATE4WYuu17hIZzxdDBAkwdVVF19fUzy9jbG1V8fWXh3h72BlrYmNrS6CcA5XNzOEBWDroI+ZpQYm5mqYWmogCGBoqoKOgTy2LkbomSpj7WSAd5ADoXHeOHqZi77YFMDAUg1LJ31MbHXQMlZirbI4hpYiC1x7dwuMrHTxDHTBzc+RwEgfdI01iYwPJSYpAltnS9x9nUnOiGdDXipbd+RTuDmb+KRwIqMDiIkLJDMzkYyMWBISwmjUvEFcShTNqudp0KmlXr+JuOQYGnRFE4d7S2NFUwXF43RJFpO3MXs4JK/WpIet24o4dHAvTRpXudfTxcNHPbx9M8D7D6+psejlxUAvjdq3+PjpLY2aN+hesY77SyLpXpnGnTX5NGlc5bZBy7CbVM/yRNrlRA5ZDx/10Kh5AwHoHxAJr588e0ij5g06pbZyd1UmbQpH2LS9kIfzfQiOC6BZ7SKCCrQqnRR91uJwTB11ydqcQrvsPnYf3U557WVuG7RR01pNs9pFbNyssfOwJSolkuyiLNZvTENdXwULB1NqLHpJy06mZP82jp44QKvSSWbQSG7+epJTY3k4z4vwqGC2lxQziidk5aQj5EJO7nouX/mT0qP7KNlVTPGWjRQX53HgwE7Ky8/R2lrD3bst3LnTzMNHPbx6NcCnTx+GLV0/fnw/nAvx/v1b+vqe0dLSxK1blZSVnSQhIQ5ra0ucnBxISIxhfWYqPn7e7CjZzoHSg+w7vJ/TF84hq6yItLISjt5e+EVFoGVhQZ3xXWavXMn0pUv5feYs/pi1gN9mzOeXqXMYOXEG34+fPlw/TJjBiHHT+X7sVEaOncFvE+cxfupiJs1Yxux5q1m0TJoFy6SZv0ySeUslWLBcimVisohLKiMtp46sohZiq+VYtUYeCQl5JCUVEF8tjdgqSSSl5FBUUsfG3gVDE0sMjcxRUFRjlbgk7h4+HD9WRtWtOk6dOs3Wrdu5fPEKhfmbiImKZuf2HXS1tfPyxSv4C25cr+JaeRUO9u4sXSKOpIQ8+vrmGBpaoqCghZiYDKvWyLNcbC0S0srMmruMabOWsmiZFJOmLeK3P2Yy6tcpjBg1gRGjJjBp2iLRsS2R5KfRk5g4dQEz565gwpT5TJu1lFnzViKjoI2Gjimz569g+uwljPxlPCNGjee7H8fyj69/ZsSooanCkHPQoMPSKJErkaADEyYvY+ES2cHfi6hMEyYvYv4iqcHvvsHcJBcY+fMU0fMpS2RXLiGtiY29H5XVbf8Pe+8ZFGWa9n2fu7O1aXYn56RjBnNATIASBJScc84559zknHOQYARFFMU0OuaACVGCIKCYs+IYxp39PR8acLfq/fA+b71Vd91V8+Gs7r66++rGas/r+B/HP+DqGYq5tTs+ATEI0cnchUp0dg8THJ6EjoEN7zKYBpkvt4plimtQVNZhpaoezp7h1KzfSVJKIf6BsWxraqNl+256Onv59Zc3dF3qpOPcedpPnuDMieOcPH6CUydO0tNzlSdPnvH42X2Gbw/SeeUiDRvq6ei8RFy8BC8/f06cOYe7jz8ZuYUcPHqSpPRshCEoa+qy7/BJNm5rZdFyFYToRHWNCUuV1jLmSPXZ17MQ4ihTZFaweq0NX34/my+/n8lqLQsGbj4lOatEOsGIldJN5y1RQ4ijfDt5Do6eIaOAoQ3xPti7BjJPftVoU+eV9HYCzJi5CD1dI0yNTfD39aO4sIjqyip2tuzgWv/V8ayIocFr49auV3uvcLnzApc6ztJ56Rx93V1c6+3h+rV+bl0fGp9GjNGbBq72cmPgGjcGrtF75TJnT53k5NEjXGg/g/gfL0p/X/+71igH+69//St///vf+dOf/sQfhODPQjBr0tdIi6MxSlInQkjQ11iKk6UW4d7W1BYmcnBbNQ9muJAe7k5yoBNlif4kB9kQ62NEhIs2YwVVXbof2woj2VkSS/veLQxebufe9avc6e/k0uFdbCtKpkoSQH1aGDlBjmT621EW4015rA/lcb6UxfqQHeRIUaQHBVH/aStbQ5Kf1FbUQXsZwXbahNlIC66SaB8k7hbEOBmSHeRI+KjQNd3fkgR3Q4Kt1QiwUCbGRYuMgPxp8QAAIABJREFUQHNS/Uz+47x9xPs7EOZpiRQk9PEuS6MRIU7i62aCdEOuQYhBAlxMWFeYyI4N5WTGhlCdl8rmygIKU2KoLUjlzIEWng33cLOrnYosqZg2PcqfuABXIrzsKUmJ4PmNK9TmJhPhZU95WjyV2Uk0VhWyc0M1l48f5Mqpn+k9e4ye88cZ7r3Irb4OTh/aRWpMABF+Tvi7WlKWm8Kh3Vs5unsbtQXplCTH0JCfSmNZDk3ludRkSciLCSU3PoLM2HCyk+LwdrEjIzmB2uoyivNzyM1IoXGdFOhkRvkiCXTBzUJX6gYVG05RYS4NDXV0XDrHw3s3qKsuINjTllAPC5IC7MkIcSQj2I54TxOCrTTGJw7RTjqEO+rgbapMqL0WkS6GeFtoEupkSJirKWnh7lTnxXNdoZzWjcW0biymJjeatDAXguz1CLDVI9bLmhAnE1KC3SlJjmJ7bTntB/fQWF2KJCyA6CBPYsO9qSzK4NCe7Ty6PcS/X47w+vlzKYD4Dd68eM2bX17y68tX/PbmVy6cO0+n+RB7d+1geKCH7s4znDtxkIunD3Gj/yKDvedoXF+Ct4uJlMYkJOhrLsZERzqNMtORY8wSWQgJZkZLEaIdb3cdgn1NESIHNwct7CxUGcvNCHI3xMdRGydzFYTIwcdpLSFehvg66RDkboy3gw5OVuoIkYKD1epR7nIBQkgwMliKo6Mmbm46aGvL8d9TwAsIQzAyVcXTxxIhXuHhbYF4JeU+S7trr1ipsRA17SU4eprQZXiJS1Z3ERVgYa+Lq48VwhYU1RYSGuNFj+4J3HxtiUwIICjCCw8/ByztDXFwsyAw3Juq+hIi44NxcLNCx2gNqdmJBIb7Ym5rTFZuCgcO7ebQkb3s3L2VPs09xCdEUFSURWlpNq2tTdTVlVJRUUCCJJLAEF+iEyLp1T7C7QUxtLZtZ+OWeorL8ulfvZ0+zT10mg+xcUv9f00XerV+plvvjFSXMCqY7rB9zODKOi6b9vPbv9/wb94ypFjJqzcvuDfTh0uWt7k3y5eraw/SYX2fbr0zHD95hG6D8zwbecyTF48ZUlrHnXkRvHw9wqt/veTVmxfsaGuhV+tn6jbWsmnLeq4Yd9Gje4rm1q3cne1Pt8F5BlQ2ERTrT3ZZGt0G52FYkFoYx4Yd1Rxqb6NPcw+XLG/y8NU9fjq1D48gdxIy43kw3Ykuw4sExQQSGh9CRkEqkow4MgpSeY+3CFPIzE/Fy9eFrNwU+tVbuabaRN+afRw6spfdbS1UVpWwrXkz/de6adneSG5OOsePHeLC+dP0dF+ip/sS/b2XuTF4lXu3r/Po/jCPH9zm4b2bPH50j5cvX4znQozZur5584pnz55w/fogPT1ddHZ20N5+msbGzcTHxxIWFkJaWgrpGcmkpiVSUlrA7j07OXXuNKVVZRxvP03Dlk38KCsDOwWaxsZ0WtxARn4JkxcuZMLcuXw5TYavps/hiymzpROHiTP4YMJ0KXiYOIOPfpThox+m89EP0/l8ggzfTp7DhKnzmTJjEXPmKbBkhQbz5VWYvVAJmbnLkZ23goXyyqMgQg8VdQMUV61hmcJqFBTUUFXVQkNDDzU1bZSU1FFQUMPSxhljM1usrB0wMDRjlbI6tnbOFBeVs7Wpha1NLaQkZ3Bg30+Ul1aQJElmW1Mzly92MDRwnaFrN9m0sRknR08UFdRQVFBDQ10XU1Nbli5dhZqaLosXr2SFkgbLFdVRWKmJzCw5Zs1bylSZRXw7YSY/TJrDNz/I8vHnP/LVdzNYsFiZOQsU+MdH3zJp2nzEex/w579/yhffTEZ+uSpzFixnvpwiMnMWMWGKLDJzFjFFZi6z5i1l5twlfP+jLJ99NRnxxw+QFsV9SDUPhxDvw8efTUeINr75fh4z5yixZLmW1KhBNPPOpalmVIxdz3iidTO8s20dRkffDiHeIr9cHSMzJ4SABYuVUdUwQiyHgJAExHuM0poakVJ9OpGdI+3a2zn5SfcvcYgFi1ahq29NaHAcWZn5XLnYxd3hO/T39HL54gXaT57gSsdFblwfZHCgn+HhYd6+fcvzXx7z8s1z+gd6WVdXQ3dvD5s2N2JoakFOfgkz5y3CJzCcfYeOs2nrTpYoqaGpZ8Kxsxc4fOo8NRu2YWHvybKVWryzppUKy//+4aTRf7tXiED46IspePjFkFdSj46xLXEpeUySlWNMTyoELFqhTmVDM/buQQjxCj0TB3SM7JCdt0LaqBkNjBSfwoxZcqzR1MHMxJTw0DAqysrJTM8gJSmZ/fv20He1h3t3b49OJPq4OTzI9aF+ero7uXL5An1XrzDYJ3VoGgMQ/wkirl/r/y/NxPVr/VztukJ356Xfw+Z+X/+XyxWEeIvQhffee29UYC3hD0Lwzz8JJnz2AdZG2ryzfH2AEBIsDNSwNtYgyNOKsqxY9jRW0NpQRGakJyF2BsR5SkXEYS5jScUSiqKd2ZIbyo7iGLYXRtFWIWF7YRT7azPpPr6bW1cvcWegl/7Odg5urqA40gMh2kjzsaYowp2yWB9KY7zJD3MdF1b/J2VKOn2Q2saFOuiS5GmFxN2CokgvYpyMibQ3IDPAnhBrTUKsNYly1CYz0JqMQEsiHTWJdNQk1c+EeHcp6EkMsEHYQpSXFUJsHBWyvkXanRlBR3Mx0k1FwlhHJ8TbBi87AzZV59N5+mcunT7C8NVOus4eZc+29Zzc10LniZ84uH09p/Y1U5YWhSTQhWhPa5ICncmL9acsOZS2hiLife1JDHKmuSaf1oYSmiry2FyRz95N61hfks3+pvXsa6pnfUk2JWkxVGZLyE0IJjPGnxxJMDlJkTTVlbK9vpyilCjy40JoKs3h4JYaDm6poSYjgdLkKAoSIqjJT6c8J40wf0+qy4rYumU9ddUV5KQnkxEXQUlaHNkx/hQmBiMRAokQ5GYkkZ6WSPvZk9y6fZ0XLx6ydXM1vs7miOmQFGBPSoA1iT7mRDjpEmihip/pKoKtViOEhAgnXcIcpdSxKHcznI1XkxbpQ1ZsAPnJEawrTufnPY2UZidQmZvApvIssuP9qcuXUJYWQairBUnBbmRHB1KWkUBRagL7t2+hcV0lm2rK2bWtAUlUAB6OlmyoKWO4rwd+e8vr58/59+tf4Td4cu8Bv716M3rsNfz2G10XL5IcH01ZbgqSSD/iQrxYV5xO29ZaSrJjcbHWwXDNUoS4gKnuMqyMlLA3V8bRfCUOZkrYGq/AVG8x5kbyWJgsxdRwCZ6uWqMg4gliOpjqL0eIFNzttfB20MLNWp13wLVtlBK1H6EEod5GCFGBt4sWTtYq715XAVKq00mMjJYhxFGMjRUQQsLS5VMRogIFJVmEPNg76Uo/+z8nJDNBVXMhUkBSwBgYF+IoS1fNQlNPESFOomuiioG5Oh7+trj72eDkaUlItDcObhYYWWiha6yOkYUWPkFu5BSlEZMYxiXL25jZGNFh+xgjCz26DC8RnxjJpsY6GjZWE58YSW1dOeUVBWRlJRETE0JKSizx8eFkZ6XSo3uKHt1TlJUX0rKjiZOnjtBx6SwtrVvp0T1BRnYKl6zu0qt9hC7Di1yyujs6NeintKqYTdsaGFKqZnhJNjeWF49rKTotbnBnXsS4PuKy2QD/5i1zuUAkEsQFGFDeQFZ+JvWb6hhQ2cTdOYF09HRw7eY17s3y5d5MH46cPkLZujIuWd3FztWOYflMvIO8eTjdgctmA1wx7sIn2JvA6ACGlKq5OyeQ2qbKcbDTt2YfJfU5lDbkEp8ZxZBSNZfNBkjMiaektph9x/ay//g+2g7vJiQuGC2TtRhbG5BfnkOnxQ0kGXF4B7oTEhVARXXR+HkLS7Kpbajg5uJUbi+MY/+B3QwOXaWvv4t1NeWsb6jh5vAAA9d6uHtriAd3h3ny8A4jj+8z8vgBzx7e5dm9Ozy6e4uR50/HrVzHwubevHk1ngcxPHx9HEQcPXqYmpoqEhMTiImJIiYmCv8Ab1LTEjl77hQ7WpvpudpNj+4pwmOj2XvkEGuNjVBaK80c+XH+fCbMnct3c+bxxQxZPpg4hc+nzPx/BBAfT5Llk8kz+WLKbL6cMptvp87lh2nz+WHKPCZOmcfM2ctYvESNRUtUmbNoJbLzVjBjzjLmLFBg0RIVliutQVFZm1Wq2ixXVGfFitWoqmqxdq0ha9casnq1DqqqWhgYW7FKVSq0trVzRlfPGBVVTSwtbAkOCicrM4/qqjqOHz3B9m0tHD50hHPt5zl17DhHfj5KXHQigQERqKlqobxKEw11XVaraaOra4qKipTKtHjxSpauUGOtjinyy1SYOwoCpsosYOKUeXzzgyzfTZzFdxNn8c0PskyVkWO+3ErmLFBg8vQFLFfSwNDUjm9+mM402YXYOLoTEZuE2ho9psrOY57ccn6YLMPn30zk2wkzmDFL+v5vfpAZvXb18dGnUxBi52iGxKHR43cQjiC3RBPxF1ilaszMOUqjz2/kXWNxDEhIBdpTpi9BiG4mT5NDbok6cxcq8f2Po9kLf4HJ0xcixAhKKrqs0bFgrDhX0zRGiBG++GYaIRHJBIUmI4D58uqs0bIkKaUAPR1zKitquXKxi+vXBrh36zanjh3l5NEj3Bm+wauXL3jz+iVv3rzh1atX/Jtfef7LY56/eMLlrk4OHzlGbl4RSsrqKK7SQNfIAlMrB+ISs7j94Bn6ZjYYmNviGxpBflkNCqpalNZsxsUrjP/OtzjKH/78NdNmKvLpVzMZoypNlpHHwMwJbSMbhHjLxBkLWa1jjqqWKRNnLETLyJa8sgbGLF9nLVBEiKN8N2kOUiqX1Pb106+n8uPUOTg5upGSlExocAgJcfFsaFhPTVU1NdWV7N+3h2v9V7lxfZC7d4a5c/sG14f6x92Zhgavjmsg7t++9V+6iOHBAQb7pJbufd3SULqh/j4GrvbS39P9O4j4ff3fLakuQjqJECrw/vvv87e//Y0/CMFfhOB9IZg3fSLSIrkEIZppa1mPv6c1QtTjaLGW9Bg/mmpy2LelgrrcBBJ97AhzMCLE0YBAe23GivziGBe2FkSwsySW7flh7CqJZndpDPurJBxen8Wh9dkc2lzKyb1NXOu6yLUrFzmwtZ4NuQmsSwqiMMKdzAB7iqM8KY7yJCvEibwIqWg53sMMiY8lvhbqxHqYkh3ughASsgJdqJKEEG6rh4feKiLt9fAyVEIICe56y8gKsqEo2pmx6UKs61oSPHTwMF6GEIPE+9lIHXNGLW/N9BRYtXTaaKbDCFamqqPPDePtZEyYjwPN9SXsbqrjWtdF7g4P8vTeMJfaj9Pa2MCJAzs5vqeZjOgA2jZXU5ERgxASoj0syQ53IyPEmbwIN5L8rGmuzKAkOYhIDwtyY30pTgwhO8Yfib8rubHBlKXGUZ0lITcmiPQwL4oTQyhNCSUryouqrBjiQz1JiQ4kNTJAmmod5EFVWgxNxRlsyk+hPDGc9BBvQp2sqcpOoTQrhbL8dHZs3UhrSxOHD+xl6/o6YoI8KUiKIC8+iOwYX0LcrLExWoPohuAgX9rPnuTxk3u8fPmY9bXFuNjoIxZCvK8lse5GhNtpEWSpRqCFKkGWauPL3VARbzM10sLcqM6OJTnCh7rSbCoL0inNS8PN3py0hDCKsxLZXFtMU10pMf5uJIZ40ra5ml0bK6nOTSHGz5Xdm2vZv30Ll04fY+fmjTy+c53HdwapKMlGdaU8znYWbKit4tdfnsO/fuPN02fw9l+8ePCQXx4+4t71Qd6OPGPkwV1ePLzHzcWpJIR44GGtjRAV+DsZEelri6PZaqSFO+ivXoCF7lJsjRSxMVqOteEyLPWXIEQNduZKjFGQxATw8dBFiJ1EBlsT6m/Ju6JdOuFzsVTD1VoVd9ux31MzoV56RPoZ4eOkiaO5IuOai3EgkIEQnYgcUFKYMg7uHOy1MLdUQ4gLox3Co6zRkWesU4ihYMxVTM9sJfrmyixYNkm6D4ijSIFE++j9AowsNRHiLSprliDmgo2zMeZ2egjRhuqaFYjpoG2ohrOnLd6Brrj7OuLm44BYDmu0VTE00cbJ1QbfAE8KS3I5eGgvBw/t5dpAD6dOHyUrM4WE+ChiIkPITEukMDeLtOR4ioty2bB+HZs21tFtcJ7W1iYum14lKzuZl0LAIUFBWQ5ZBWncm+VLen4Kt+SSadhWz+GzB9m5ZweXzQboW7OPG8vy6bS4Qev+Vrr1z3LzwU2evXzK1etXOXb66PgUo9PiBvYudnzIE7oML3Jnbhh35wTSq/UzHbaPuWLcxSXLm+NFe0peGn2ae+jRPcGAyhauqTZh627P8JLs8WTly2YDJKRH02H7GElm5Lg+48ZyKQWrT2M3UYnBuPk5srG5jtuPh8fPn5AZT2ZxBhtbNnBrUSLrt9aRmpuEo6cdrfu209iykcPH9rNrTzMFxVlsaqyjtW0bl02vcrGjnS6jy1JheM9ldrVs46e9uxns6+Fab9e4Be7zR/d59eQRb54+482zJ7x69JjnDx/yy4vn41au/7lGRp7x6NED7t+/y9WrPRw7doSNG9eTl5dDdnYmaWkphIWFIEmIYcvmBna2NlNVU872HVI6k7ahPnbubti4uSMcocPmId/IyvKNzCy+mDGLjydP558Tp/DxJBk++lGGDyaMUpkmTufDSTJ8MlmWz6bO4usZc/lm+ly+nz6PCTPm8/2UOfwwaTbTZeSYv1CJpQqayC1XZ768CnMWrWTuQiUWLFZGfvlqliutQWmVNssUVkuzGlZIKU0rV2qgqqqFpqY+mlqGLFdUQ0NDDxsbF0zNrFFW0UBVRRMjQ3Osreyprqpjz+79bGtqYc/uvWxo2MiG2vXERMXjaOeOtaUL6mp6rFimhuIKdZQUNFi2TBV1dX3k5ZVYuVKDxUtXYm3nitwSJRbJKzJPbjkysxczZ4EiU6YvZprsYmkuxJeT+eCTH/hu4sxRy9dZWNm5U7t+G3bOniiqaBKbmM6ufT9TXlOPd0AIZdV1ZBeUYGplx8SpM/nkiwlMnDJXOo1YDkJ08sHHk5DSivoY6/4L0Sztjv9lrHG2n6+/mz0KEvYjBQ9ja+Poa3ZKQcdoKnVaZgUlFRv558ffjz7PKKA4hBBH+eiziQhxATVNY4zMnFiqoImmtjnu3uEsU9BCWcNs9PPbEZ+CuakDtjZO7Nu1n6td3Ty8e48De9q40H6KN788Z+T5U16/+gX4jUePHvD8l8c8e/GIkV+e8uLlCF3dvezY2Yazmy8ff/Y95tYuGJjYUly+ntr125gycz7CEWycPTG1ceKjLyew/8hZUrLKRr9zO9JGzCB/fv8H1uo5MneROu8mOg9Yq289SlcaYeaCFQRFJqFjbIuCqg4p2aXEpeShZWCDtBnbx3dT5jJrkRILlqkhvoQPv5yE+BCmyizAzNSKyvIKsjIyiYmKpr62juat22hq3MzuXTtpP3OKocFrPHp4l9u3rjNwrZfrQ/3cujnIrZuD3Bm+wYM7t3lw5/a4vevdm8PcvnGdGwPXuNJxkatdVxi42su13h6u9fYwcLX3dxDx+/p/v/74xz9KQYQhiLUg3oe//OUvCCHhb3/9M38XUhAx8cuPMNUZ65RKi5hdLetRWjoTU11lYoJdaChOY+/mcnY3FFOdGkGClw1jyc7RbsYIIaEoyoXGnFBai6PYnh/C9rxgdhaG0VocRWtZDLvLE2guiqEiwYsUHzM25iVwaPsGBro6GO7r4uiuRhpy4qmI9yPdz5aCKA+KYrwQQkJFYgANOVEIkUKwnTaJvlZkBbpQnRhKS0k6Qkhw111JlIM+vsaq+Jup4qItT7KPCRmBlviaSju4sa5ryQwyI85Tj7FOTXqkC+HepqOP6xFiWMod/VbKbfRxNSXER6rBiAvxYnNlAeuKcjh2aD9nTx2n53IH1/t7uNZ1kce3Bng0fJUd6yvZUJyGEM2jidYScsJciHbSozTWk3XpwTSVJ9JcnU64mxFxvtakh7uTGeFFqLM5SYHupAR7khPpR3FCKHU58VSnRpAX5Umshzn1+QkUpUWTHBVAQogHiYHuJAe5URQbRIUknNwwH3LDfMgK96EgPpSfmjfQWFtK2/ZNHGhroa11Kz/vb2Nn4yYSI/wpTI6kODmc1DB3Yv1dsDVei5ujNTt3bOX8hTM8e/6QR49uUZwvFQFH+dogRDMRTroEW60m0EKVUBsNwmw1CbJUw8dMhVgPU2K9LDmxeyO8fsivz+7y8skd7t8a5P6dG+RmpRLo40HTxlqudp6j+/xJ6sty8XOxZqjzDFfPHeOaahOdFjfYXF1K84Zazp34mb0t2+DtK96+fMqje0M0blhHVmoi6UkJdHWchze/8urxE2729fPbyHMunznNTfl0Lp08zv7tTZw/eog9jXWkhrkT52tNoIMeLqNg0cFwJc4mKjiarsJ0rRyOpquwMVqOoeY8jNbMx3jtAsaKfE8XDVwcpe/zcltLfKQjCVFOxIW74OVsgIWBEtKOXh9OFqvwddYiwE0bf7e1+Llq4GG7avxcdqajwYRiP9Ymy7AwHnt8EkP9JQhxh24hRv9/NiJEAWICzF34Haoa86WvjYVhvh3l6h7CyEoVV19T/MLsMLVVx97TAGmXrAQh9iOvJIuTpznCFsxstbF2MkDMBEsHA3SM1XDysMLIQgtTa11MrHRw8bLDP9QTFy87HN2tEaEgjoLGWmXMrQzpsH1MbkEmFzvaefT4Lq9eP6evv4u83AzKywopLcyjpqKUgpzM8alBSmIs8VFhRIYFkiyJosP2MRmZiaRlSjAx16NH9wT+4T7kVmTRYfsY73BP/KN9uTvbH3s3aS5FTnEONxenMiyfyS25ZOpH6U/demeo37qeXq2fiUyKJjQm9L8mBR22UgpT/+rtXDbt55raNuIyJIhm6bSied8OwiSR9Kvv4NaiRAZX1iHapGJp10B3BJBRkEpydjz96q2cOH+IDtvHbGiupqAyjQGVTVxXKMfe3YKMgkTqG6up3VyJaJaKp7v1zxKVHElueQ5DStVSV7QSiE+LIbMwjXUbKimpKuD4qUMICfgFehAWGcC2lk2cPHOY06eOcuH8aa5cvkh/XzfdnRf5+cBezpw4ytOH93jx5CEvnjzk1eMnvHn6jN9GXvDbyAvePnvOm6fPeDHybFxMPaaJePnyBS9ePOf586fcuDHE8PB12ttPU11dSXx8LElJEsrLS2ls2kjjlg207txGfUMNw0tz2drcRFFFCcPymahoazFbfgkdNg/5TnYm38rO5osZs/ho8nQ+mjydL2Tm8tGPMnw4cca4DuIfE6b9F4j4ctpsvpo6WxowN30+k6bNZ/LU+cjKLmbeAkWWrNBg0bLVzJdXYd5iZRbKqyC3VI3Fy6RrlYouK5V1UFbWYuXKNSxfrsKSJStRVFyNurouyxXVWKW6ltWrddDQ0ENbxxB9A1MM9E3R1TEiOiqe6qo66ms3sK66nuLCEuJjE8jLzGWlogrGBpaorNJCZZUWc2bJo7B8NSqrtJCTU0JBQR1l5TXo6JiwdIUKzm6+qKzWZoHcCmTnyjFjlhxTZeSYJrOEmXOXM1VGjq+/l+GbH2T5+vsZ/PPj7/j+R1lWrNSkYXMzGxpb0DWyQMfQnLikNLbv2ktxRQ0bm7ZTVF5NfHI6kXHJhMck4uoZxJIV6qPF7kne/2ACY7qIf3w4CSE6ERMYpSw18s6ZqBkhnqCwUh9jM3fpdXDUrWnCpIWjjbVmpCBjP+JTRmlJ7WhqmyPEBVas1EKIPlavMRkNpxtBTIaQiOTR97+ldc8x9Awd+McnkzC19iY4JBVJUj7ynMTJ0Z3tjS30dfdw//YdThw5zFB/L/zrzag99wPgN54+fczNO0P8m7c8ff6EwetDXL7SS9PWHTg4+yBEN0IJ9I3tuHb9IaaWLqPp5gqk5RajoWtMSHQKqTllCBX48PMfmSI7JpBuR4i3fPb1LJavNGQMNEn3zkOI5WBi7Yrs/OUsWKrCe3//DM+AKG7cGyE5qwRFVT2EaEdxtT5yChqoapmiuFof2QUKCAFiJkyZuZApU2WIjY6hcfMW6tbVUlpcwpZNmzl65Gfadrfy04F9XOq4wI3r1xi+McD1oX5u37rO/Xs3uXd3+L+cmcamDXeGb3Dv1k1uXR/iapeU8jTYd5WrXVfG6U2DfVcR/9PF6e/rf8d67733pBuJLdJjo7d/+ctf+OjDf/LBn/7IX4Xgb0KgKDcHG1NdbCzGhNI1aK1egsEaBUK8bajMjqepMovWukK2lqSTG+FNarArQvSREeJMsq81OSF21Kf4sj0/jJb8EPaWx9BWGklrcQS7ymPZV53M/tpUdlUl0Vwcx+bsSKoS/MkPdaGpOJWLJw7R13mennMnaarM46uvshFCgpu+EsWx3uyoSifJz5pgO23ivcxJ93WiIi6YrQXJJHpYE+9qRl1qKKk+1gSYq0mpNdZqBFlJC71ASyViXdeS5KNLgrfeOBUrKcSWKL/RYLi1IC387iDERuytNMlIDCI5xh9pB7cZIYYpz8vk+OGDnDh+lIsXznH/9jB3hwcZ7u/iwvEDdJoPEeBgTHqYB8n+dgRYahJhr01lvBfbCmKoSvQhysOAuvxwMqOcifezIj3UjdRgV2I97fCz0qcwLpjsMG+SfJ2IcjHH3UCVMHt9Ip0M2FKSzKbKbEqyJBSkRJITE0RqkDtFsUFUJ0eQG+ZFVrAn+VH+HNxSy+Wj+zncto2TP+/h0L5WmpvWs3VTAxX5WWTHh5ObEEpdfhKFicHE+rsgCiA9OZqbwwO0nz3JseOHaGnZTGS4N+JLiPKXisijXfWIctQm0kGLGCdtohzWEmKtPg4iojwtuXJyH/w2Av9+Cb+9Bt4Cv9F56SLhwUHYWppRXpTP5tpqijJTCPVyoffCCe4OXOH+UDcPhq5y6fQRqotyKS+n/FM6AAAgAElEQVTIYtuGeoYHrvKvV8+A14w8fcCZk0dYV1HKzm2NnDt2nOYNG2mqq6X/Ugf7m5sJ9nCjMjuDdQVZVOWmUpktId7PDokQBNpr42K0EokQOBoo4mK8Ch2lGVjryONmpYqt8QrGin3p/WFc7VQJ9pNa11qaLsPFQY1Qf3OiQ22RRLkT7GNJsLcFDhZqCCHBymApHnbq+LtqjYOIQDcNYoOMCPN+pykap+9ZgngLJgbyuDitxcvDECnArUCIo3BS8M4ZTdo90zeRTuDEW1ijuwRrZ218QmyIS/UjNNaVmFRfnH1NMHPQRMdsJUtXzSJK4k9GfhxREn8um/aTV5pMRLw/oTE++IW4EZMYgm+wK2IhWNgZkVeSQVqOhJKqPAqKs/DxdyMxJQ7fAE8Cg3xo2rqRlh1N7D+wm6HBPk6eOEJ6WhJ5uZkU5WWTIokjKy2VkABf0hLjKCvMZl1ZAelJseOUpF6dY2RkS7i9MA49kzUMKVUzpLSOW3LJiG7o1TlGt/5Z7s30YUBlCx3W97mm2jQOEIYUK7ls2i+dKljdpcvoMt0G58kqyeHG8mKpYFtzD7cWJXLZtJ8e3VOYu1hLBdhLc6XF/CAMqGzCJzKAXq2feTTZDFV9DRz9XDF1sqRX62csnCxx8XGkX72ViIRgBlS2ULm+kLrGcjwC7bgzNwzvEEf8wty5uTiV8PgghK1UfG1mZ4zQhUdTrKSfKQENPTUCI/24YtJD485N3FqUyLbWLQhTqN9Qxd4DOymvKiROEsGZc8e4cvkCd27f4Pat65w6eZTDP+3j8sVzDA/0ce/mdX55+IjXT57yr+cjUgDx7BfePhnh7ZMR3jwd+S8QMZZa/ejRAx48uMfDh/e5efMGd+7c4tSpE5SWFhMSEoSHhxupqckc+GkP9XXVlJbkU7OugofTHTjdfoqbi1OJSkhA09AA2UVyTF24kMnzF/DjvIV8PXMuH02ezgc/TufjKbLjU4h/TJjG+z9M5R8Tpo4/JwURM/lisgzfTJ3JJJn5TJNdyHTZhcyatZg581aweNlq5ixSZuZ8BebLq6CorIPyagNWrJQmQa9U1kFN3RBdXXP09CxQV9dHQUGd5cvVWLlyDYuXrkRZTQtlZSnAUFXVQl/fHGMjC4wMzWnc0sz25lZqaxooL61i04bNFOYXkZeZi4WZNatVdDAysCUiTIKNlSuW5k7oaJliY+OGm1sAhoaWGBlZsVJlDTb2btg6uDNr7mJk5y5kisxcfpg0h4mTF4xPIn6cOh/ZOcuYMUuez7+ewudfT2KZojobm3awdcceZs2XY4H8cpw9fNi8bQfV9Rtobm1j3frNJKRkYO3ghomlPfFJ2dTUb2OVmj7f/zh7NMV6DCic5NPPZRFi/yjIeDJ6TWscBRs1vNM+DBITn4+LewTv7E+bR+9fwNTCHRePEIS4gPJqA2wcfIhJyKagpB4hurG09UQ67XxATkENPgExaOtbo6gsdS8S4i2m1t4kSIoQ4hV//tPHeHkG0tPZS352Dvdu3R4tfq/w4M5Nnj55wIuRJ7x+84LXb14w8stTXr4e4d/8xouXv3D6zHlMTK34/KsfWbJsNbPnK5CUVkRj835MLV34fsos1HVMsHJ0Z8FSJYwsnfn4q0nS769hxGotq9G/vZF3+ohhps5cjhDNfPCZdJqrZWjNKg0DqcbhPfh6oizFVRs5ca4bZ68QxqY+YyBihaouc+WVmSuvyqIVmnw9eS6ffjOFFQqrCA4MIisjk8ryCnZsb+HQTwc5+NN+Gupradvdyp62XZw8cYSBa73cvTMsDby8cY17d4fHJw83hwbpvXKZnsud4xqIof4++nu6GervG8+NuNJxkaH+Pm4ODSL+p4vT39f/jvXee+9JO+pCjIa/SI//6U9/4rNPP+Yvf5SKq4WQ8O0XH2FnaYyBjhpaGgo42xpipLWKtavk8HEwoig1jJqsWJrK0mmtzmVdehRFCUGUJYdRGONHip8dfRq7EUJCY2YozTlhbM8NZWt2AC15YeyrTGD/uiR2VcSxsyyGtqpEdpQksKMkkQ0ZYRRFeiBEBUG2+uzdUsvFk4fp7jjHhROHsbJqRrw/KkoSY+nPEuKdzUn2siUv1AMxAUpjfGlvWUdVchBuBgoEWmsg7boeQohuotx0CbJ7x01PCrZCiAsEu+gS7W+Jq9VqbE2VkW4eOYT425CbHkFYgBO1ZdlEBrgTF+yLECkcP9DG2faTdHRcoKf7Ck8e3OXxvVs8vHWNjpMHCfW0JcDBkBBHA/Ii3Ej1NSfNx5ziKGcS3aQ6gdwoR5KDrAhz0SHa05jCBB+i3UxJD3JBIgRFsQGUS4IpjPYlzl2awZAX6oLEw4TMUCdq8xIpTY+lLDWG9DAvIl2tyAn3oTYtmvwIH/Ij/BAVsKU4g6aKPA40b+Dskb0c3ddCTWkujXUVpESFUJAcTUZ0AFurcqktSJbSu47ChroyXr16wt07N9jZ2kR5STa5mXF4u5iQleBDjI8pCT4mSLxNSPQ0JsHVgChHXUJt1uBnqUFxUjCFKaEM957j7Yv7/PL8AU+f3AfeSouXl69o27WbXu0jbF7fwKF9bTQ11LJ3eyOX248x2HWBtm0bGb7aye1rXZz4aTcF6RLyM5LISU3g0vnjPLo3xJP7N7ly8Qy5aRLc7W2ICvDD19mRhLAQ6ksL+am5iZL0RCQhfuQkRJAQ5ElhYij5sT742WjgbaaCj9VqHPSW4W6ujJ+dJuZr5DBRX4CTmTI2hgpY6C7F024NHg5rsTVdib3lKgK89fByWzv6e+wjwMsEsRBy00JJl/hTkR9PuL80/8FQYwE2RksZm/QFuEtdmmICDfGyfzeRGBNsO9uqIRGCyfQhTCE4wHb0ol+Cv68d3j5WOLka4OCii8rq0UnEGP1gBKQA4wJCSUpjpEJKhRozC7BxNcDEei1iLoTG+HD64s9Ury+iuCqLSz1nGLjZxdlLxzh4bDdfcgefIDcs7Y053n6IwvJs4pIjqG4op6gij607GgmNCiY+MZodu7YREy8NRIuLjyQnO42S4nx279rO+TMn2dRQy88H9tLcuIndLVvpOHuCvq6LbGyokgqH1bYxvDSX9KwErq49iKWjCeIBCF2pzepYtsQYTajD5iG92ke4YtLDZdOr9KvvoMP2MQExQfSrt3JTPp3ssjzqm9dzSy6Zbr0z4+JoUQBGtqZcNhsgNj2BPUf3U7a+gh7dU3iF+dBpcYNHk81wC/Lg6toD0nNb3ycmPW5c4HzZbICACG8cPW3wCXFlQGULQ4qVDKhsQrhKk5ijEoO5uTgV/3Avcksz6DK8SEV9qZRiaguPJlugZ6GLb6gX6fkpJKTHUlZbzPH2wzS2bKT9/HEOHt7Dhs3r6O3v5PXb5zx+cofadRUUFeawYf06Wndu4+jP+xns7+bBnZvcuTHI0wd3efXsGbx6Da9e86/nI7x+/IQ3j5/z9vkIr0aej2shfvllhAcP7jF0Y5CBoWsM3Rjk7Pl2du/ZRVpGKsGhQURGR9Cje4LY2Gh2tjazcVP9uMOVu48bOUV5VG2o55LlbcQdmCkvz/czZ/HRhEn887sJfDRpGp9Nk+XTqTLjVKaPJ0gnEWO2rh9OnM7Hk2T5dMpMvpGZNz6JmDxLjulzljBjljwyM+WRnbOUJYprmLNIGdl5K5BX0ERb3xojMyc0tc1ZrrSGJctWo6Kmj5GRDZaWzhgaWqOsrMWSJcrIy69ihdJqlJQ1UVKSTg00NPSkAmx1XcxMrYmOSqC6qp6C/FLiYpPY2bKbgrxiggPDyMsuIjgoiogwCTlZpYSHJpCSlEugfxQZGUX4+0dia+uKkZEVquo6GBhbERoRz4yZC5i3cBmTp89jzgJFJk+TY/L0hUyevpDvJs7i+x9nM1VmEVNlFjFp2nz++OcPcXT14/Dx8/gEhuPs4YeFrTNJ6dmcvXCZjY3bCIuMIyA4At+AcHwDwiksWcf21p+wdfRh9nyFUXelMRAhtW/92z8mIC3kR6cK48LqNj78ZDLvJhT1SLvwzbyzfm3m0y+mjx4/iZTKdBIh2rGkHilwaOPzr6eyYqUWbftP4uoZipCHhk2tHDt1mej4LLZs/5nAkBRMzFwR4hVz5iyhqLCSddX1SGLjxmk5x37+idPHj/Dml+fAW548vi+15f7tNUPX+4HfpNk/L9+yvWU3WlpGzF+kgIOTHyUVGxBikH9+/N2oYcUgy1ZpMmHaHGycfflvLcQYeGqW7p2jf+s7QCG1vP128hxmLVBEXducjLwqiis3UdWwjdXapixduYaZC1bww5R5CAHyCmtZoazHfHk1NHSsMLf1RGTA199Pw93Nm6qKSiTxCSTExbNrZytbG5uoXVfNkcOHaN3ZQl1tDVubNtHT3cnDB3cYHLhKb08nt28Nce/WDR7evcPNoUGudFyk49xZeq9cpr+nm+7OS/Reucy13h56Lndy7vQpzp85TX9P9+8g4vf1/3HNZbQQF6N0B4EQNfzxD4L3//5nhJBgpL+GiBBvHCz1kaJpCWtWzMXPTp8Ef3uSAhzJiXAnO9yNnzaV0FieTk1OHPV5Ei6bDZAW4MTu8kyEK7TkxtJWGE9TWjBbUvzZVRDB3vIYdpdFsrcyikMNybSWx9JSEkO8uz7RTlIOtpmyHC666uRFBzFvXjmbKovp67rEQO8V9javH8202Emg4xqEKCDV24pMfzuSPMxpzIvjzY2LtO+uJ9rTlHhfSzwtVqO3ahZedmvwtl+LEEcxUJ/Pf3LP/ey1eBeeN2aLJyHA057i/BS2bl5HTWkuRdnJpMSE0lRfSWFOGkK0c+r0MW7fGuJyxxlev3jA7m31BLtb4mmjTbCTAW4mK4n3NCLVz4TMACkQiHZQJ8FNm+pUP3IiHRFCQrC9JunBdkQ66+FvuZr8KFcygx3JDLQlN9SRBHdj/E1UEOIoVQneFEV6UJsRTeu6InbVFFISH0Sijz0ZwW4URPuRF+mDmACpwa6kh3lQnBjGjroiTuzezI6GEnITQslPDKc4NZrUCF9y4kOoL84iPS4EdztTvNyssbc2oqI0h6ryPMpK0qUuX74QGWiHJMyBaF9jItx1iXLTIy3QhvwwVxI9LIlyMSc9zIvy7AROHNzJxbOHgZfAS377dYSXzx7w66vn/DLygsePH9Pe3s4vL57z65tXXGg/xdGD+xlSrEQSFULLplpOHdrD2SN7uXjiJ/JTY0mNCSY60IP4UG92bKqmZWMVe7Y1kCUJJzkqEEt9DYQYITHCn4aSbI7vaeaWXDLBbrbkJUYS7e9MTnwQCf62SC8W0t+Co4EiNrrLsNSSx3SNPMYachhqLMJSTxEhNsITQUF6OJmSAOLCXaguTSA/M4gHM1yIDXEmKsCF6EB3JOG+pMeFkBDmRcumMrKTAzHTW4qDpRJONopYm8oRFaSHEIeI8jfEzXYlHvaqiA8hxNeYuDB7Ar1NCfSxINDHEjdnE4QlhAS5YWOlR1CQB3O5gLefLdILdjvvQEjJ6O0g41kWn0rdnmQXTkTXUh0JkaxQW4S1ozGe/s6IAohKCCGnKA1Ta31a922juDKX2KRwWtoaEaGQkZdCRl4KvsGeZOSlkJwtYYmyPJIcCb6Rvli7WzO4qoErxl1kFKQSHhtMXmEG2Tkp5BdkkZGZOC78zUpPorqimHU15ezavZ3WXc3jmoUrxl3j2RHDS7K5sSyfS5a36dE9RV5NPleMu8ipyiU8JWJUdH2JXu0jXLK6S7/6jvGQuA6bh8SmxVHbuA5JViLXV5QSGh9Gt8F5MooyEfVSoGzv6TAOSi6bXh1Pmh5c1UCX4SUpSNE5Rr96K8Z2BnTYPubO/CiuqTYRHi8FKl2GF+mwfYydixn6ppoYmq/FxtmY0Ghf/ELcsLAz4O6cQMJi/MgtTqXb4DyBkT5cXXuAmPQYPEM9keRIcA90w8zBFLEW8sqyKa7MZ/vuJk61H+HI8QMMXe/l2PGfaNuznSNH9hEREYCzszUbN9bw00+72LNnO319nVwf6uPe7euMPH3A88cPePboPiNPHvLy+RNev3jGq5Hn/PLsKc8fP+L5syfj9KXnL57x6l+veTzyhCtXu2j7aS/l6yqJS04gJCqMgNBAAoMDSEpJpKKqlILyAoaX5nJnbhhRKfFoGOlxxbgLMQgT583ji2nT+HKaDF9Ok+GLqTP4cuoMPp88jc8mTeXTidP4dKIMn06YySc/yPLRdzP44JtpfPDtFD76bgafTJjBl1NmM3m2PJNnyzNp1mKmz13G1NlLmDxzMTMXKrJomQaLV6xhrpwKM+asYOmKtZhauuLkFoSNgw9rtMyQnbUENTV9tLXNsbZ2xdjYFh0dM+TlV6GoqIGKijYaGgZoaBigpqaLioo2amq6qKvroqNjgqGhJRYWDtjbu+Pk6ImjgwcO9u7Y27kRGCgFCsrKa9DU1EdBQQ0ZmfksWbKS+fOXoqysxdq1xsTEpBIfn4GnZzAKCuosXKjAhB9n8/2Ps5mzQJHZ8xX4dsJMpskuZqqMHJ99NYXZ8xX4+nsZPvtqMp988SM19dvY+9MplFR0KCip4+ejZ9nddoBdrXvJyS6krnYjXd39XBsYZu/ew2zZupuI6GT0DGyQnbOUabKLpRqIcUBwCClAkAKIDz6awLtCuhHhCX/958TRmmEnQtTzwafT+GrCfP75yTS++mEOcxatHNUTjozuQ8188vVk/vHp96OPj7JcWQtlTSkl6I9/+xRnrxAsHbyQV9DEwTmEBXKrkVKIBjE0tKSkuJKNGzfTfvoMz589Ycvm9Zw7fYJrvVKBsNS++wlvRkb419tXPH/2iH//9oZf37zi+dNn3Lx5m5Ydu0lJzyFOko6ugfnodznJ/CXK0gmCOMo/PvlB+v1FG99Pns9XP8xCqnsYA0v/eV8KKj6fMBMhYIKMHEI8QcwFI0tvlNeYYmrnzqLlKpjaOKFvZof4EhYt02CVqjGmFp7YOQbh6hnKcqU1LFVUZbrsXDTV17CusoqD+/ZTXV5BRUkpu1p2cGBPG7tatnNgTxs7tm1lU0Mt+3bvZLCvhycP7nL31hC3blzjwZ2b3L89zJ3hIQb7eui6dIFL59vpunSBq12d9F65xPVrV+m53MHRQwc4cnA/3Z0XuX3jdxDx+/r/YwWCkIz6Rv9BIP4gWCI3DwdrUwy1VJFEjlmwHUVKoZCi8kRfG6JdjKhOC6MmJ5asaB8aCpO4OyeQgmg/yuKDqU4IRYhuWgtTaM6NYVtOJK3FMbSVRdNaFklreTi7qiL5qSGZPesS6bB9jI+ZtBtrtGIensZrKIwOpiA2DGlB1Mi8eeW0Ntawc+dVui+dYffWarKDpe5NKV6WRNpLu/vby1Jorc0lOdiRYBdDhEhh+bwfMNNTICPRHzvz1agpzkSIbkI9TPGzl1KarHQVkW6wbQhxlDB/dypL8qgpL2TfrmYunDnGyZ/3UVGYTW15PklxEZSVFrCteTMPHgwz2N/JqSO7CfV1wFJXiVAPU5yNViKEhBg3KUDKCDQl2EqRMBsVwmxUSA60pTIzjFmzSkkPc6YowZdiiR+Fsd7UZUXSkBNNbWYEG3JjKIpyJ8xaA4mbIUKUkBVkR0N6NPvqijm8uYrGghRKE4IpTwylKiWC4rhA0kPdSQtxIznIhYxwTyrTo9hQmExpchjxvvZkRniRHeVDSqgHOfEhrCvOpDAjQdqxsQQ/L0cS44Lx87LD1d4QId6SEOFKcqQr4lMoSPIgLdwWISDRx5zCCE8KIn1J9nMmytOe8twUBvsu0tNznnPnjvLixX347f+w955BUaZp3/e5O/fu3Ds7O0mdYBjjCCjmLIgiSXLOOecMHeiGpruBJuekIKiYRVAxJ0xjGB1zzjlgHsPMzobf86GVebaeeqveb1tbtR+O6r6QouhWrz7+5z+9hl9/4peXj3nx/Clv377ll5/f8M9//A3++Q9+ef2S29evcPTgPurKC6krzae+VMv6FS2cOrCD1uoi6gpVVGqzKMpORSOJo0IrpTJPRmdbAx1L6qnRKYjwcUAaH4w8MZTurhXs27waVXo0qZG+pEX5UV+sRJMegiTKmTg/C+L8LUkNcyQt3IlIH70Eyc1mChbTR+JmOx0hbqCRx1FdlEVNqZKViyuYX5VDc62apU3FtLfVsrKllvkVBRTlyFBLk8jJiKNKp6BSJ0GRHoR4x6TFR5qjzHAhJ92T7DQvhKhAjAONIpRiTTwNVQoqiyQ0N+SxuKmMsqJsdFoZwgLyNQrUajnJqVG4uM/lfQGUEK0kpgWRo03G1GICbr42OHpZMMd2KnNspyPEfqbNfc9YnOF94kpguC8+QR76+4E/bN+zmSu3LnD87A/k5GXRta2TrFwJQrQhKsDT3xULdtC5pR1thZaaxbWIKyDugKpExdKONpraGpGrJXq/QnURK/BmroUJbm52pKXFkRAbRlZWGs0LG2hubSRHnUVUbBjxKbF6OZPDHi7b7+SS0wFumjVzKrAHsQN8owJAJXoBh637PK5brOS0/33CEkI57X+fC67HuDJvM3emlXLW+zK3Z1aTqcogpzCbU0FPUJfkcn9SLg/HpFJWW8p1i5Vctt+tZzkCe3g4JpUeoxgys9M4736ay/Y7Oe1/n6AoX3xD3Tjje5Nbpo2cCn5GVUMRt0wbKSzPJSkjiqvW68jISqCgNIeymnzUOjlZuWmkSmM573GWJwZhNLZUUt1YTHm9jpK6YiqaKsgr16KrKiBJlogwgeUdbVQ0lKIr07JlVxdLljWzYVM7V66epXvPVk6fOcqqVYtxcJiLickEiotz2b17I3v2bOXAgZ0cOtTNkyd3ef7sES9fPObVT8/+Zd68fsHPb3/i77/8zF9/eQv8g59ev+Tlqxc8etbD3kP7Wb+li0WrlqIuziczR05sWiJxKQkkpSfrX3t9JbqqIm6b1HNnejkpKr1B3dTBllPBz/jS0JC+I/Xz5Xf6+Xq4AV8NG8mXQ4bR79vh9BlkQJ9BRvQZZMQXAw35rP9IPus/kj6DjOg3eDQDR05k5HhTRo43xWDCLMZMs8Bo0mxGjJ2J0aTZjJ4wm6mmdsyY7cikGTZMmW6DuaU7Tm5BuHmFERsvxdzCmWnTLPDyCiMsLIHw8ET8/SOxs/PA2zsUJyefXvBga+uOo6M38+a5MWeOHXZ2HtjYuGJn54GbWwCurv7Y2rpjaemEjY0zbm5+eHj64eziSWRUPElJEmJiUggPj2f2bBucnHwICYlDocino2MrhYW1jBw5kYkTzZg12x6j0dMxGqNf8L8aYMCgoWMYMmI8Xw80ZPzkOUyebtnbIfGeZZkywwoLG3f8A2OZMtmUQL9QWpvb0BWUcvLEOX788Rw7duzHPyiS2XPtGTjECGEBIwwn6VnJ4fDRZwPRA4NWhGjj8z7DEKKLv3wy5N09qpOP/vIt+gVan9L0h48G8fnXoxk8cgZ9+r83T79nL1r/r0f9zxSii/5DR1NYMZ/AiCTCYtOZbGJFn/4jEDYwcNhYnFxDMBg1A21+LdGxmZiZWZORKaeiooqbN2/y89vXLF+2mIP7unn66L6eVfvb33jz5Dn8HZ4/fsjbn57D337h9Yun/PXnX3jz5g2bNm1BocyhvKoelUZHv2+GMWXGXHLyKxhqOJH3rMyfPx+MEDf0pXifvgdL79mHNfqZ9n9/fT+/RWefYIqpM/rUpQeExWcgPgSpSsO6Ld04eQYzwmAqrh6ROLtE4OAYjFxRiJOrH+MmTmPc+Ik4OTiTnpzCouaF7NiylU3rN9Da1MzSRa3s3bWTDR1r2biuU8/abujkxNHD3LhykXu3r+kjmnse8PzxQ548vMe9W9e5duk8l8+f4erFc9y8eomrF89x58ZV7t++weXzZzi0fw+7t2/h8IG9iH/7Avrf+c+fEhDx7+RBvxP87veCb778HMvZ+tz7+nItuqxUrKePxnqqAUK0kRXpQVFGONlRHpTJollcmYsyIZCnw314OC6T+xNzqFFnIoSWxnwpK6q0dMwvZH1zEesW5LNugYZtS4s40FnND5sa2bIkn+3LCslP8eRU8DNcpg3nVPAzVOGetOkULCqQUyPXG6tVMV7IIx0plQXTVCZj16YVXD93ih/2bGdz23zq1GnkJwWhSdR7C3KTg5HF+CBP8MdqhhFxoS7s27GK+Ch3LMxG8x6cvDezitn05vMvqCnixyN7EKKb7u0bOX7ke/bv3k731g0c3LWVvVu7yEyKQaOSsXlzB2/fPuGHwzuRpUXhZDMNz3cN16EupqQG2yIJsyPecxa58S7kRNmhCLdFGWHHlvbFVFQcZt/WdrZ1LqV74yr2b13Lvq3tHNyxjlPfb+fk/m3cPH+CO1fOcePCKa6fP8nNi6ffPT/NnasXuX/9CrevXOD6xbOcPLSXBfkyyqRxVKtSKZHFkZcWQUFGVC9oKJLGokkJIy81DHVyKJq0cEpzUmkszaWuRI0uJxNFRhxrli5gY8cS6iv1QK9YnYIwALUkDFV6IOp0X3KTPVFGOZMb5UmDIpH2qgLW1pWwqDyP/Zs7OHmkm+VtCygpUXPsyB6+37uVG+d/hH+8hX/+ytNH93n94im3b1zm3Mlj7NzSxaKmBm5cPE1bcz2lWiXZ6XHUl2rZvm4FLbUl1OpyKFVJUGXGU5iTQW1xLvMr8okJ8kCaGE5rXQl7t6ylxyiGSH9XOpYu4Ic9m1lYU0R2eizZ6bHoFImUZsehSvEnLdyJtHAn5HHeSOO8SQjWA8tQTyui/e3JTAgkKdKLlFhfsiVRSJPDyEoPR5kRikYaSWluCo2lOTRXFNBYoqGuMJdanYrqfCUaSRzzy7JpqVGRHGlHiPd0MuLtyIi3QwgdmbHOxIfqI3EL1dGU5SfRVKdifrUKSWoQGUkh5GQl0dRQSm5OGqIJkpMjaVxQRkCwEyGRrkTFexMe44EsOzDnjC0AACAASURBVJbCMjnrtiyjfmEJ4kOQqBIoqMiholFHclYsQnTjG6Evt7OyNycw3BfhDEwTiBP6JUPoYGXHUnbt30bnpjVExIUgduhBhhDd+kSVEnANdCU5OwWvMC9EMFi7WCFuQGxqFM50Eh4VyJJlzTQvrMPP353Y2FAWLWpk57YNXLp0iq6NHazfuJYr1y9w7MRhcrRK0ilBADfm6ONXz3pf5qzPde5NKfhNwhT8jGtWHfSMTuhlBZJkici1Mn1ikv9dwhJCiUyOICIpnJSsZC46H8YvQt8kfXtmNSlZyVxwPfYOROwkIT2eK3bbuTm7has2G0jMjCNdkcQ5z/Oc9zhLhjKZ8PgALtvv5sE4GWf8biPLSSG/JBuFOp0P+BujOUNieiRpsjhumTaiKcziwfgsKup0nPO6yKLljdyflMuDCUrmt1aRnZ9F164NtK5opqapEvEBbNu7meXtSyirKWLD1g5uzFlC17ZOvj+6l01bO9mPCSbsR3SBtbUpVlYmZGbGU11dSHv7Ug4e3M2BAzu5fPk0PY/0QOI9eHj54gkvXzzhzesX/PrXNzzuecjNG9d48qSHniePuHPvNkdPHqN5SQvVTfXEpiWSrpSiLdXhGeSLvasj8amJzG9ZQHZeNnenFvJikB2eYb4Ym0ymv9EIptlYMsrUlH4GBnwxYiR9vjOi3wgj+g435KthI+k3ZAT9Bg+l76BhfD7gO74YaMgXAw35fIABnw8w4IuBhvQbPJqvh41l6OhpGE2arQcMU8yZNMuWcTOsMJgwC6NJsxk13oyJ060xMXdmloUrs+Y4YzpbX2RmOc8DbX4VKWk5WFu7ERKSgIdHEL6+4fj4hGFl5Yy3dyhubgG9YMHJyQcPjyAcHb0xN7fH1taduXMdMDe3x97eE3f3QLy8QggMjCY6OpnS0lqWLV/D2o4uVq3upL6+BZ2uApksF0dHTxwdvYmOTiU+PpP8/Ark8nw8PUMxM7Nj3IRZjBlnyrCREzEaMwOD0dN6vRFfDzRk2MiJTDOx4Q9/6kefr4bz9UBDRo6aSlxSFqPHmdD3y2EI8SGWFvbIpCrGj5+OWl1EdHQqEkkuXr5h2Dn48J3RZAxGT8PSzqv3xH3A8PHvTt4PoV+o9elDH38yCP0J/CGE6OTzrwzoXabFKz74aJD+szJafwDZf8hYhOhE/OHzdz/jOXow0UU8NZiYO1LduJTjZ28izS5iquk8AsKS6Nt/pP55cBIBwUm4e0Yw29wRIU4w02QOWfIc7t69y5PHj1jatphN6zu4ceUir5894+2LF9y5doPH9x7w86sX/PPXn/n7L2948vAeb1+/4fnz5+zYsYvWRUtITMkkJV3GHEtHBgw2ZMxkMyzsPHjfnO0dGI/pXBf6DTBCiC76DxvHb8zDGvSgoYt+Q8fwHlx8PshIf/3R1ww1NEGIHXzR3wCv4Bi8gyIorW1g14FjpGflMXDwWCZNtUGEg6WVN4HBCfgHRRMYEomFpTVzzMwJCQikvrqGnVu3sWPLVta1r2VDx1o2b1jP+rXtbN3Yxfq1q1m7ajm7t2/h7MkfuX3jMk977vHiySNePu3hxZNHPH5wl3u3rnPr2mVuX7/C3ZvXuHn1Etcuneferes8uHOTE0cP07F6BZ1rViL+7Qvof+c/f7Tw8Sd/5qOP/6S//p3gow9/j/6E4Qy1JRp02en4O85BfxrRhv4Es4H3tGdLWTbx/g5UazJ5bBhFj1EM8yu05EriUKRHkZ+dQnNNHqsXV7JyYQnLG/JYtSCfNU15LK/PZu1CLXs661hUmk5hmh9CrEDiZ0W9NJyOCgWLNUnMz4qiRRVPUaK+yKtSFkJBqhfS8HmoEwJZ0VjOyUN7uXruJAd3bmRVcxWK+AByU0JoKJazuC4fX5fZZKWHsn3jUuIiPN6dOujlH4XZ8VjNMMJk4nBc5pmgU2dy+MAOjh7cw/t0HP3rbeKHvTsR4ih7Nq2nLE9FRIg3GpWEVcsWoNNK9Sca76jiME9LhNhBSrA9cT5zEaKC7FgX8pO90UtNtOzd0k6tNpn3BX/JvnNJC7Ai1d+SrAhHFqjjmZ8bx+KCVJaXSGjRJlErj6BKEkqFJIyKzBjqslNpUKVTnZXEkoo8rp07xZkj+/n4Y1hUpqJalYouM5qCjCgKMvSxuLlJIeSlRZCXGkZuYhAFmZFUqFKoUGdQoZWSl5WCEBUsb6li67o2mmoKEOIMpepkhLiAMIFyVRw6aRDF8mAq5BGUpYUixAmaVBmsqSmis6maDcsWUl2iRpoeR1mxmp1bO2moLGRxQzm3L57gn2+ewT9/4Z8/v2R120JqirW01leQp8igbUENC6qKqS3JozhXSpFKQkNZHnUlGsrzFKiliailiZSopZRp5WzrXEaPUQzRge5kxIWwac1iljSWk69IZXP7EvZsbmdz+xKaqnSUqKUIoaVIGY9OFo4mPQRlcgCyeB+EM6RHeZIS6U5iqCuq9HAqdTJypTHkSKOpKs6iSJ2BRhHP/HIlVQVpFCoTyJPFkSdLoFCRRnV+NgsrdTRXFKDOjKVGJ2V+eRZCrCDQYwqpMTYkRlgQ7W+OEN2kvCtrVMvDUGYEU6BKIC87HiH+RrCvLTmKBBpqdGQrktAKga+vI8WlOcQlBlBVr2FVxwI6ulrRFmYQGuVGe9dipDkJxKYFk1skYfHq+ew7up3F7U3ESyIR4jkRycGID0BTmEOmIhWxBUS3/kTOzHImAWE+SJRpJKbH4uRhR2C4LwlpMQSE+eDgNg/RBCY2JrgGu+Hk58QchzkIe7BxtcYnxJOIhFBq5ldw+Og+du7axJK2Ji5cOAH8wl/fPuf58we8fvOcYycO8+LVE/7Or5y/cpade7djwxa9xCiwRy8z8rnOLdNG/KMDiUiJ4lRgD5ecDuhL6iblcsHtuN5s7XYcsQW9JCgYxCuISonkqs0GolOjEGvg5uxFejBiu5XFKxfpuyicDhCXGktQlD8JGbGM4wSngp+RmZ2CVJXGefeTSFVpJEmi8QhwxN7dEv9wD65ZdSBRJnFvSgFnfG+i1GRwyWEPpwMe8mCcHtCkSGKQq1Ipry1gfmsVLUvrWbq6mZUdiyiq0FLTVEntgkqa2hqR5KRzb5KGbd2b2LF3C7v2b+PIie9pWFhDYXkeujIt4lOwd7JihukkbO3nEB8fSmmphpISNQsX1rFlSyfbt2/g1Kkj3L93k4cPbvPk8QOePX3Ei+eP+enlU968fsEvP78C/sHtWze4evUyV65dZnHbIuJTE5FmyymoKEaaq+CK3XZS5BlYO9txAQPCYyNpXboIXbmOR6OTUBbm4Bnmj3igT5YaOXUKnwwZwpeGo/h8uAGfDzeg73BD+gwzoN+QEfQdPJy+3w6hz8ChvSDiPRvxnoH4ethYBnw3ge/GmWA0aTYGE2ZhONGMiabzGD/TGsOJZvrr6daMmWTOhGlWzLH2wME5CFsHfyxs3DG3csXJJYDYeClOTn74+EQwb54btrbuhIbG9zIO7u6B+PiE4e4eiLOzL66u/tjbe2Jubo+dnce/sBH+/pFIJLmUlTXQ2LiIlBQZOao8NNpCUlIl+PqG4ukZiJubHyYmFpib2+Pk5IOPTxjTp8/Fzs6LwsJaZs2yxcBoCuYWLhgaT2fsRDPGT57D6HEmGBpPZ8Dg0QwcYozRmBn85fNBDBs5kY8/G0i/b74jNDKVcZNm878ffYmjozcDB46gf/8RDBxsSJ8+g+j39VDiE+X4BsYwwnASn305DCH2ExqdznQzBwzHz8Joghlff2vMXz4bzIBBxgjxik8+G8w3A0YhxP53vRIX6G2t7sO78rX3gEOf0KQHIlswneuENyv4rWPiKB5+Udi5BKDUlFNYvoAVa7cREJaEi1cYiekqhDiKvVMwPv5xCLEf8WcYM34GQ4YbkpEp5+7d+zx/+owD+/eyffMmfjxykKcPHvCPn3/m4e27nPnxBH//5Q3/+Otbfn37ip+ePeb1T6+4ePEiW7du5/SZc/x48hytS1ZgNteeMRNmMsfGVf9Z+7u/EBaTwfY9x0mV5uPkEcYcaw+GGE7hN2P1e0ZCz1p88OkAPuk/Emf/aLIKqkmQFTByzBz9938AXw0xwi80muUd61EXVmLvFkC/rw0YOmIK48ZbMmXqPEzN7ImITqGmvglVrgYnB2eiwyOoqaikc007O7Zs5eSxHzn+wxE616xm++ZNdO/YTldnOyuXLmZLl95Xdu3yOR7cvdHLRLx48oinj+7z6N5t7t++wb1b17l/+wYP797i8vkzXLlwlrs3r3Hx7Cl2bdvMtk0bEP/2BfS/8589h0BI4Q8f/pFecPA7wYf/I/iyz8cIcYaM+DCkieGkhr9vd16BXj/5Tmct1lAkiUYI0GbG8OJbB54O96OoWElMQhDuvva4etsSnRiMNl9GQ2MxHWua2bJ+MUJoyZNHI6Jhy5oaupaWsb5VR7kkiMqMAJZrE1lXmkGzLISaZG8WKsKoTPFGCC3FKd4UpfpSlO5PQUoYhWkRVCkSWTW/lFWt9Zw/dYwzx4+wsb2NjqUNLKzNx8psLC52MxHiCqJVT0/Os5pMUrQnej08BHjNI9DbHq0qg43rViDEFa5dPsf3e3YixBk2tq9iWdN8dqzr4MDmLtYta0UtS0Z8BX4e84gJccfWfPJv7487CLGCSC8LhNAR4DAFRaw7unR/hHiO+DMc2r0BY+NG9CDtEIk+FmQE2yELc0QZ5UqVLII6ZQxNmiTaiiUsL5HRrE6iRhZJjTyGOkUSVfJEyjJjKZfE0ajJZO2CCq6ePcmP+3fTvqCUhjwJhZIY8tIiyEkIIj3UnZQgvbxKiE40yUGUymOo1aZTmZtCcXYiwgYkcQEsqi2gpa6AlGgfZAkB6JRxFCljEaKTfEkwlbnRlMqCqVPGUCuPIT/Gj9KkCFaUaulqradel4tKkkhWeiy1lfk0VBYwv1JHfZGaNc117NvUzs0zP3By/3Zaq4toKMtjQaWOIpWEinwlDWV5VOlyKNNmUZiTSb4ijSpdDhX5Skq1WVQVqshXpqOWJbOwtoSTh3YjS44ixNuJpMgASjRyHo5N5+i+bezZ0sHDselUF+WSk5mARpaAPCEAZXIAuelh5EmjyJdFo86MRJkSgjwxEEVyKEmRXijTI8hXJlKsyaS8QE55gZy25lIWVufSWCanRielMk9CmTqTElU6ldosGks0VGjk5Mni0CnjyJOHkxxpR2yIOUmR+rSwKL+5KFP8EKKbUnUiWkUUGQm+SJIDEOJnxBoQohWlPIaIUDeEWINalUJiUghBoS6ERrgiy46lojaXxLQgxAfg5D4bZy9LxBZIlIQjxBmyCzIprcujYkERDUuqqFhQTPXCMlT5cqISQshUJBObHK5nG0Q3QjwnPjWS6MRQZDlpRMQFkZMno6hCixCQkZWEf7gXjj52uAW5YOtpwzSLKXrq3x9CYwPIKZCzeec6Xrzt4R+84fXPT4C3/PzXZ7x8+UD//NeXvP71BbceXOPKrQs8e91D1451ekbkMSRTgZDCGb/b3Dapxy/Kj8v2O7liuxVxB7zDPLhm2c51i9VcsdvOvcl5eh9DYA+nAnu4adbMBddjmNrM4ILLD5z1uY5vhBeXHPeRX5HHNasOrthuRZ4r45zXRVx8HAmLC9YbsN2Oc91ida/PIiTGn3uT87jgdpxTwc+ISdHHy572v88TgzCuWq/jsv1u8oqVvWCiuFLDWe/LZCoSEW2gLVLQsLCCJSsX0NhSyZ0ZlRSWaxCjIUUSx9bdGzh8fB/tG5azdfcGHj67zarONhRaCR2bVzF/cS12blbYOlsQGO6NSi0hPT2W0FBvoqICqKsrY/PmDvbt286dO1e4f+8md27r4yEfPrjDi+ePefvmJW9ev3jHTrxg757d3J1WzI5d20nPTMPK3obFK9o4eOIHzt28TKIsDfcAb4Kiw/AO9MXC1oqzPtdRF6o5736a+cuaSM+Vc82yHWEPg8eN5cNvvqHvSMNeENFnmMG/gohBw+gzcDifD/iOPoOM6PvtKPp+O4p+g0fz1dAxDPhuAt8aTmbE2JkYTJjFMOPpDDOejvHUuRhPncvI8aYYTZrNhGlWGI2bhfHEOcyycMXOMQAbO18sbNyxsvVk7HhTnFwCcHDwwcsrrHeZ9/QM7vVBeHoG4+MThpOTDw4OXri5BeDg4IWZ2TzmzXPDyysED48gbG3d8fQMRi7XUlm5gIqKBkJCYrB3cMXSyg4ra3scHDzw9Q3F2zsYBwcPZs60xMTECltbdyZNmsWMGVZERqYyfrwpFlauhIanMNPMjjETZjHcYBJDv5uA0ZgZDDeYxMhRU/l22FiGjZyIofF0Pu83lM/7DcXQeDru3uE4ugYycfIcho4Yw8ef9Mdg9FQ++vhrhPgzrp6hxKUo6fPNd3z02bcIsZ95LoGYzHXDyiGA8LgsIhOzcHYLxdk1iIHfjsZ4rAlzLd2ZaWqPiZmjfifoXaj1Mp65tv64+sTxLzKmP3zOFBMbUiQakjPV+ATFMdvKFSEOMdvKlZHG07Gw9USIHfz+f/sSk5RFpkLHv8bKvi+z60KIVzi7eLC7ey/Pnj3j4oVzbFzXyY4tm7l78wY/v/qJnrt3OXbwIE8f3efNy2f8/Zc3eq/Pm7dcvHiR7dt3cunyVa7fus/3h39kuqkVX3w5mDk2rti6+OHqHU5SRi75JfOpblyOg1sIJubODDWa+u53uMBvgOnou/dCXxbnGhhLQXULpY3LGT5qFuKP3yDEUT75aghegeHUNLWQIlXpC+k+hOkmDhiNMmPI0EnMNLUlLDKJyppGNnRtokhXTHJ8ArnKbDZ0dHLs8BFOHz/B8R+O0L1jO7u3b+OHg9+zv3snXZ3tbFrfwb7dOzh76hgP7t7g6aP7vUDiWc8Dnjy8R8/9Ozy6d5tH927z+MFd7ty4ys2rl3o9E8cOf8/Zkz8i/u1L6H/nP3tK9CDidx/8ng//9L988cVnCCH44+8Ff/i94De9pL6ARZEYQri7JfqF+z2I0KE/Ub9DVb6clwMsuWXaSFpWIu6hHlh42mDmZs0sZwvMXa0RfaC0upBly1uoLCsgLsqfQH8HlPIoasuy2La2gWVVcpYUJrOmJI3OklSWqiJpSPNmkTKM2jRfVKG25EY4kRfvSbUyEk1yCBnh7gihpX1BKTbTDPn441ZWttSwbnUbt29e4dL5kwQEXGHEiHXoqVo97eruOhe9lhwykkKQpusBUUZqDHJJMls3rUMPsBoQooTm2iry5FLWLWujY9FC5pcWML9CS1qsH74u5vi6mKO/EZagvwldQYg1xAc54mY1Ee95k0jwtyEnyZs4PwuiPMzYvWk1S6pUVCmjyYp0QYgG1AnelMvC0aUGUCkNZ4E6kWZtMot06aypzGZFqZyFmmQWatOoUSZRLomjJD2aSlkCjZpM5mslLCxWceboIU7/sJ86bSZF0lh0mdHkJoWQGa7v9JBFepEd40luvA+F6SFUKOMpVcSiTg0lOzEQIWpoby1nfqmC2AAHVGmhaCXhlKsS0KQHoU71o1gWgizCAU2sJxUZ4ZQnhdOck8H21nr2rWljfqGaAmU6JXlZnAp+Rp4ijXuT82jU5TK/MJdFFfnUF8jJSQplfpGSxTWFZCdHUCBLRCTDurYFlGrk5CvSEOIGhTmZVBWqKFZnUV9WQLFaxrLmGopypVQVqti/fT0F2RmkRAehkiSiSItlUUM5uze1c7h7M0f2bOH+xBwyE8IpL1CgSA5FnuCPMjmYQkU8tYUyqgskqNLDSQx1RSOPQ5IYRGZCILEhrsSGeiBLCUeRHkWxOo38rBh0yhjKNClUF0ioypdSps6kXCOhRqegMk9GjU5ORV4aBYpIVJl+yFPcEQ16JizKz5ICeQziDtQVyyjWJKPMCCUzKYBPeU6gjxV+nnMRfwYbywmEBDuSkhyIVBZFdJw3iSmBxCbpQcg8xxlMmTkS4QxC3EGSHU9wjCd+4S4kSiIJivYiQ5XE8vWL0Jbn4B3mho3zXOSqdCrri0mTJTDdbCLfDO6DnYsldi6WhMcGkq2VEpcSQbZWyup1S9nW3cX5qydpaqsnJj0ShU6OQifHP1rfNxEY44cznXRuWc3xs4e59eAKN+9c5MWrh8BbXr3p4eXLB7x608Pf/vmGX3nLhWtnWNu1iuUdbchyMwmPD0F0wXn301x0PkhMWjTJ8iT8o/256HyQU8HPuDFnCRedD3Pe4yxnvS9zfe5yTgU/03skAh6iKVNxZ1opN2e3cNl+N+fdT9KwpJai2gKqmstJVSahKVJzw3wpl5wOsKx9KaeCn9G2ZlGvn+P+pFyu2G4lIiGYeS4WnPG9qZdVBfbwcFwmV2y3cs7rIqcCe7gzo5IrdtuJjA/EL8QNvxA3pNnJ6MpULG9vYenqZnILZMhVqRSU5qAtUpCVnUZzay3rulZy6uwRduzuYsPWdjZu76Br21o27ejk+v1LbNu7kdxCBUvbW9m8t4uACG8c3W2QyBJRKtMIDvbExcUarVbBgQM7uXnzIj09t3ncc+8dkNCDiJ9ePuWXn1/x5vULnj/rAf6hfw/dT3PZfjfXLVYSnRjL/CULaVmhf3/n2Fsxy9qcFHkGkfHRnPW+TEhkKI9GJ9FjFMMlx31ItErsfD0wmDqJIePHMWDMuP8PEDHy/zeIGGw0hSGjpjJi7EwGG03hW8PJGEyYhcGEWXw3zoTRU8wxHGuK0bhZjJ9qyVRTO6bNtGXSVCtmmtlhbeeFlY07ltZuzJvnQVBQHBJJLubm9r0magcHr15PxKxZNjg4eBEZmUxYWAKOjt5YWDji6xtOcHAsLi5+eHgEkZgoRaHIJyNDSWhoLJZWdtjMc8TewVVfYGfryuzZNpib2zJ16hzmzXNj5kxLrKycmTPHgWnTLJgxw4ppM6wIDk1irrUb4yfPYdjIiRi/i60dOWoqw0ZOxGD0NEaPM+HrgYZ8PdAQ4/GmDBxiTFBYEvHJCsQHn2Ll4MWUGVYI8bHePP3HL/jsy2HYuwYzYtR0ho2ahvjdJ7wvSxs+aiZmNl44e0fgF5hAy6K1JCYrGTp8POIrSElTU9e4gtFjZyFEF18O1Mue/vTJUMysvLFyCOKTfgb8tvg38dUgI/RSpm7eR8G6+0YizS7CcOxM/uejL999/c67x/csx3vZkF7Z0PerIQjxmO9GjiY1TcLly1c5d+4cS5e00dXZwc2rV7h/+xYPb9/m4unTPH5wl19ev+RvP7/WL82Penj06BEnTpzi9JlzHDxyHAdnDwxGT0bYQ4pUTUFZA5t3HmbN+l1oixrYue8kecWNjJti8W6f6UKIHRhNMOM3H8TRd9ONEH9j2NiZjJlhgxCdfD14IkIcZcCIMcSnyQiIiMbDP5xUmQbxIYweO5tRo2czabI1Y8fPwsU9AG1BCS2ti2lfvZai/AIKNFraV67i6KHDnDz2I8cOH+Lwgf1s27SRE0d/4Nyp4xzc182WrnV0dbZz+Ps9PLx3sxdAvGcjXjx51Hv9rOcB925d5/GDuzx+cJerF89xaP8e9nfv5OLZU4h/+xL63/nPnvjfYl//8Ic/8Kc/fciHH/6B/xGCD4RAf3PQZ9D7OMxBiDUEO89Bz0To23aFqEAW5kG1KpXmyjwejU7i7rRigpPDmONjxwwfW2YHuzHGcS6/LdWPEeJvmFtZor/pPEaI5/gFOLF8USXL5xewrErO6nIJa0tSWKGNpTUrhNUFSTRIQ1CFO5Ib6UZurDfFmRFkxfiRGelFg07G/k0reTgmlQ3LG2mpzqNIlU6uLJHWpiq2bOykq+spFRW/kqfNItD/fU71fuaajyNHmUhCYjBGRoOIjg4kJMSHxoZq9u7ajhB3OLK3m/07ttK5dAmttZXE+HkTH6BfxhNDXfkt6akJO/OJ+LnOxcFiMlWFcqTx/ryXLwmhRRbrQUKgPt5z89olVGlSyEsLQBKh1+FnRbpQkBpAbrwXutQA6nPjqcmKokISRkt+KosLM2jIiaNeGU+LTsoCbSbzNRk050tpKcyiKV9KnSqVxeUazv54mGP7d9FQIKVanUqhNJrc5GByk4MpSA8jJ9YDbZIvmkQf8tL0UaTiUxDhUKKMpSYvFWWiH0lBTuRL9LKf3ORAKnISKFVEU6tJQJvsTUlaEJWZEZQlhrG0QEn3kgVsaqmnWJ5GoSKd1Ysb2dm1mg0rW1hUU0xuYhR5KdFUZidTrUohJz6AnPgA8tMjKVMksqQ6n9aqAraubqWmIJuKfCUttSWU5+ewsLaMYrWSisJcsiUJLG+to0Cll9Pt3b6OO9NKyZYkIE2JQqtMo6xAyfzqQvZuX8eTkSEsb60jPyeDYo2UElUqebIY1JnRFOekUF+spL5YSaEyCXliMELcIF+ZSKEqhYRwDxLCPSjRpFNZkEVFgZTK/FSq89OoL5LRUJxFdX4mxcpkipXJCFHCglIVNQUS6otk1OhS0UiCyEp2p7fF2teaQkU8lXkZVOVnUp6fQaEqCVFB77+phGgPwoIdEKICD/fZODpMJyzCmcQUf5LTgpFlxxIS6UqqJAxT8zHvIp0f643SZ8A/wpWASA+iU4IR4mfEHRBiDd+NH0JgpA9pWYlIVWks71jM1j1diBJw83MkWRqHu78TqfIEJDmp+IS4I7pBmSdl5bo2KhtLSFUmkZmbRlRqOCIesjSZ5JflEp0chlydQff327h5/zI/venhn7zl7S9PefLsDv/gNa/ePubJTw9Z2r6YVHkS4fEhKLQyKhpKaWitxd3fpdfUfHdaMTmF2USnRnHe/STn3U9zwe04F50P9ka7+kZ4ccV2a6886ebsFh4ZJ/fKoto6FnEq6Ak3zZq5bL+TRWsW0tBSz1XrdVxyOsBp//tcsdvOdYvVnPW+ylWbjb2pTZcc9yGGg5OXDWFx/mQoE9GW6BmHxPRIEtIiUOVL/UUnvQAAIABJREFUqajTcdr/PkUVas55XdRH05bAqs7FbNnVSXltAdLsZNQ6OVqdnFyNlFNnDnP0x33s2b+VLds7ae9cSvOSejZsbWfZ2kXceHCZH88d5tU/X3DvxW12HNqGujSHvgM/Zc7caaxYsZAjR7ppaCgjL0/Jpk1ruXfvGj09t3n96hkvnvfw9MlDnj/r6TVUv371XM9KvH3NgQP70Ony6TGKYfHyJTQtXsjDMalcs2ynY1sXi9uX07CkmY5tXZTUVnB97nJumTbycFwmj0YnIc9T8nKAJWIanArs4YthQ/nzoMH0+c6AL0YY6ovjho+i73BDvhz6DkgMGkbfQSP4rP8IPh9g8P/Imb4ZPo6BIycy4LsJDDOeztDR0xgyauq/gIgx0yx6WYhxUywYO3kuY8bPZuyEOUwzsWGOpQumZnbMNJ3HzJnWuLgEkJqqIDIyGR+fsF5ztaOjN5aWTpiYWOHi4kdampLMTBWhofFYWjrh7h5IQEAUPj5heHoGExISR2KilPR0Ba6uvsy1mIenlz/uHr7MnWuHqaklU6eaYWXliKmpNXZ2HkydOodZs2wwN3dk4kQzrK3dGPjtKByc9NKrqTOtGT3OBMt5Hji5BTFq7Ey+HTaWsRPNMBg9jT5fDefL/iMZPc6EQUPHMHj4OMzmOmFu406/QYZ4+sfyx08G8OXAUYwwnsGnX41AiM+YYuqAV2Ai3wwZ/+4z6DHDjU30n72D4ZuBo1nQvIq1nTsR4hWf9xnC9p1HOHvhPqazndAv/GcQoo3//eRb/vzFCD7pZ8DHfb5jxGgThHjPXHajl/2+b7pegUiHvv0N+a2HYgUTp1ujX9JP0Le/IaZzXfSdLO/SnwyNp/DpF98gxN+YMdOMHdu7uXHjFl3rN7CpayM3r17h0b27/PzqJx7du8vdm9d48vAeb14+4/b1K1y5dJk7d+5w9ux5fjx+kqxsDX/+pI/+NaggV1dFy7JOymsXsf/IOfYeOseqzl20b9iDu28046ZZvmvQ3qJ/LrrevS59LPbXI8bz3i/yfgzHzcVgnClfDBhBqiyHeS7u9B9qxExze4R4zCefD2P4iOm4ukUwYdIcXNwD0OQXo9Hm09Lcyoq2pSxe2MKSllZ2b9/BhTNnuXDmNMd/OML2zZs48v0BTh8/qk8t7N7JxnVr2b1jM1cvne0FC+/BxMunPfz07HHvPLp3m6eP7vP00X1uXr3EwX3dbN/cxdFDBxD/9iX0v/OfP2feGSWd9YDim6+/5AOhBxFffv5nbOboE12cLKcT5GZNXKAj+pvEBTIi3VDG+yLEFapVqVRopSxdUkfT8kbcYvwZbW+GkfNcBlnNZJCVKfob0YV3cwN9jOpz9CcTDxDiZ+oay2hbWMGSag1tZTLadKk0SENokoWxpiSD5uwYdAm+lGREkJ8WTl5aBGlh7sgTAkgKcadCm8nm1c0smV9MgJs1kqRQMpJCyEwOJT7an/TkSFatbGXFbjh58hir1ywlW5GKsTEYGz/A2ASMjV+yctUiDny/h0OH97OneyeXzp/l2OGDdKxcxvLWBWxcsxLjCaBIjkWREo5GGouxcSPGxttoqtVhbPwDDZVaVi6pY9Wieoo1EtLjgynVZFCoSqFMk44yOQRj40Z+2LeNclUisigX1Mm+qOI8yYn1ID/Fn6KMYCqzIllSKmWBOpEKSRiLCzNYWaGgJT+VZk0qLTopTXkSGtXpNOSmUZOdTE12MgvyJLSVqSjPSeXS6R859+NBWityKcmKIzc5GHVKCAXpYZRIQqlSRFCQGkB+ij9C1PQmM4km3kmyjqJKCkCIQ1Srk1HE+VCjSSEn0ZcyRSQlklDmq5Kokcaiiw1iVYmaI+3L2bp4PuWKDBbXlrJ/2zo6li6ge8MqltSWkJsYRWFaNKWSGLJjvFEn+FMmi6ZCHk9NbiqLK9SsaSqntaqA+uIcljVWsrKljqpCNZ3LW6krL6RIk0WBSkppvoKq4lyWt9Zx7PsdPDJOpkgjIzUuhPycDIRoo1AtZXPnMjpXtvDkuyCaaospyEmnPE9GmTqd4pwUinNSKNdkUFekoLlSw6LaAgqyElBJoqnQZlKqzaA0N43yfAkV2kyW1BcgjfNGlR5ISU48QmhpKJZTnZ9JTYGEhuIsanVSFEmBFCljqS5IQYgVpEbaI4SW1Eh7YgPsEaKJ0tw0SlSpVBRkUl0kQyWLwtF6MkJo2SgEQmjxdDdDCC3eXuaEhjvi4jFL//flDC6e5noA0csQPmae8ywCo/SJWkI8x9bNnImzjBHiArEZEcRmRBCfHkWyNI76liqUeVL2HtmJmATzXCyYv7iWc9dOsv/obrZ0byAw0kffa2Cij/kVg0FdmkNOkYKo1HCCYv1ZuKyRlevaEIcgKimUyPhg8ktUNLfWsm3neg7/0M25C8c4c+4HahtKCYsJQnSBb6gXTl72xKVFk6FMpby+BHVRTq93ofvIbtbvWMep4Ges2bSarDy5nn2wWN0LAGzcLN+lNp3miu1Wzvjd5qLzYSJTwsgpUug9Ey4/9IKM0/73WbK6VS+PmreZ2zOruTc5jwxlKrqKPMRRcPCw4VTwMz2AegzzXMwRsyEgwpMsTTqLV8ynsDwXiTKJnDwJdU1lLF3dzAW346xet4R1m1ciBKh1choWVlBancclpwOkyeLoMYohKiaQM363Wdhay4pVLaxeu4R1XStpWFiFrkzNnsM7KKzU4h/lg1gBNu5WTLecitEUA2bNm0nD/HIuXjzOrVsXWLu2jYoKHV1da+jpuc0vv7zgb7++4de/vuaXn1/x89uf/kXKdMlhD/cm5/Hs2RM2bdlIQGggWblKcnQazGwtuGbZzuEzP7J8/RrOe5zlqs0G1MX5nArswc3Hg+tzl5OmzOCWaSN2Xm5MNDfjGwMDvjIwYPCESXz87TC+GK7ve+g3YjR9h4/qBRH9vv2OvoNG8Ok3w/ms/8heU/V7QPHV0DH0HzGer4aOYZjxdEaMncmIsTMZNXkOhhPNGDnelLHTLZk0w4axk+diONYUgzEmTJhswcxZDpjMtme66TwmTJqNja0npqbzmDbNAmtrFxISJLi6+uPo6I29vSf+/pH4+UVgb++Jm1sACQkS0tKUhIcnYmvrjr29J66u/nh4BOHk5IOjozchIXHI5Wp8fUOZazEPZxdP5tk6MXeuHXZ2bsyZMw9rayfs7DyYONH0XVu2FWZmdkyaNJtZs2wxHjsTW3sfbB19e9kHe2d/AkISmDrTGuPxpvT9egRfDzTsNVt/M8gIozEz+ONHX+LqHc5cO2/Eh32paVqJq28Uw0ZNY/x0K4T4jE+/HMnYKVb4h6XxP38ZiBAPmGhih8H42QihZyu/HTaWv3w6kJg4KUUljdTWt7HvwCkWLGwnMUVFTl41RuNm8T6u9cNPhrxjIc7w0edD+Q1kdKNXKOzgvfSp/5CxDP5uEsMM9RKhvv0NMRxrylCDKbxvwe4FHL2P71mJC/QfMISy0mpu3rjLjm07WbFsOUcPHeTOjev8+vYN1y5d5OC+bo7/cIgXTx7x6vkTrly6zNGjR9m1q5vuPfuIT0rn6wFD+GbQSLLVxUQmSGhoWcm27qN0f3+KpAwNfb4xwMTcmYg4GVPN7BGi+53B+n0K0xqE6ObLYWP51/Qm/Z+PHDOH0trFWDh4YufqjbmtQ+8994t+I/h6gDFCgJNzKL7+McTEZyBT5FJdU0d5aQXtK1fRsXoNq5YtZ8/OXZw7dZrL589x8+oV9u3exd5d+mjWH48c5NSPP7B313Z2bO3i6OH9POt5wNNH93ny8B5PH93/f4DEX9/8xPPHD3n84C4P797i/OkT7N21nQN7diH+7Qvof+c/e/zfMRHO6BeDr+Dzzz6h72d/4QMh+PjD3zF9ghGu82ajL9LSEeJhSXqUV+/iU6tNpSAlHCHWkBkbSGGBHHWZiiBJDCPnzUSI/Xxt/R5AvNcVvgcSV9ADiMe/PdqDOk9Bc30xi2q0LCyRsqxURr0ihgWqBBqyEyiRRFIii0OIE5QqUpHF+5MY6kpGjB+SuADSo31JifYhOdKXXFk8hZoMirSZaFXpRIZ64uttR0pSKIU6JW1LFqDVPkS7HlatWoJW+5z2tSs58P0e9u7r5sSJY1y7fgVtLWi1h3n86D4Xzpzk/Mkf0Wr3odWeZcemdvbt7Hp33YNWexattofzZ45x+cIp9nVvY8/OTbSvWsy+3Zv44fudbGhfwrYNq9Bq97F9/QrKchJJDrRFb3j2QxrpSnqQPWWySKqz42jQJFOVFUNBciCLiqRsaCpiabGcZSVZdDToqMtJorVQRm12Iq3FcpZW5FAmi2bH8jo0yUHU50tZcRyOH9xFS5mCWm0qeemhZMV4UJQRTF6KD3kpPpTJQ9/5NRoQw0Gb6k+9OgFdZihC7KBMEU1VbhIlWTEUyWOpVCdRqYpHlxlMflIAtbI4WtUS5itSaSvIpXvlIhrzc1i7qIFVrXWcCn7G+qVNVOVK0CRFUq1MpSgtjPykALQJfujSgqlSxtOQl8l8nZwGXRarmirZtnYxjSVaaopyaa4ppaJARXVJPmUFOWjkaZTlKWiuKWZpUzX7t6/n7rRicqVJFKtl5EqT0OVkopGnsGpRA9vWraC1voz5lTqKNVLqSlQU56SQJ4ujKDu5F1CUZOtN5lV5GdTopJSrU8nNiECRFIQ6M5JCRTyFiniSw5xRpetBQqU2hVpdBsXZCWgyIyhUxKHLikWTGYYQOpQpfqRH69vgM2OdkSV4oEwOpjw3kzJ1OnmyOApVKRSr01BmhpMa54O/11yE2MIWbHgvJXRxmY4QFXj7W+Lla4kQ4OhmxhWGI8QdZluOx9XHGp9gx3enat36/1+j9R4dsQW+Gz8EE+up2HlaMcNyMsV1+SgKJNybpGHdjjWIEphqPgFhAS7+9ti4zcXSeTZCPGfirDE4+szD3sua+pYKSmryKKxUk5ARiVgBkpxkZs6ZSIokhoLSHLK1mdTML9Gf2KeE0bFhKd37N7Hn4FbC44OIl8SQokjsjZuOSg0nLC6QhIxoIhKCWbmujdMBDykoV3PJYQ+rNyxDoZVQ31LVK126PbOaq9brOOd5Xs8sOO7jguuxXiahuC4feV4GqcoElDopKYp4sguzOON3m3NeF2lasqD3e4OjA7hm1UFUUjgGXMDZ2w6PAGcy/w97bxoV5ZW9fZ9O8u+kO+kMGjXGWUBEUBRR5nkei3kqoCgKirGYqgqKsQqKGQQUBRUVx5jEaAaTmHTMaKJJTDTO8xSnJGpM1MTuzvO8v+fDXWCy3uHTu1av1as/7FXFAm7qLuqcs6+993Vd9WXSXmUP4lEJUNSb9bR01WNqNWDuqOXVt7ay6/1XGdrQz9CGfta/sBJzRy0pmTFkqBLpWd7K+hdWjnIt1g4vo62tliJNFgplAvWNWq4tNPH3j96gf1UXtWYdbb0mRBuIbeAWvIiZjlOJzYzihdc3cOCbz7hz5zuuXz/HV199wu7db/Lxx+9y8eJJbt26ys0b17jz803u/3pndIzp3t3b3P/1DjdnZfHzz7e5ceN7tr/6CqvWreak7HMMjXUkZ6dzyyoN0xKJMH5YfoXrC+q4ZZXCuaAdBIQFEZEgo67FxE9TwnEL8sPKyZFJdnZMsKgyjbGezbM2DqMgYuxMO8ZNm83YqdaMmTSTMZOseXbqbJ4YP5PHx81g7BQ7nps5b3SkaepsZ6bYLmTqbGemznZmmt0iZti7YLvAi3mugTh7h+PqHYnjogDmzPdmznxvHBylWOgSgKdvJIHBcbh7huLmFoSXVxje3qH4+IQREZFIerqa8PAE0tJyUKvLUKk0ZGbmo1QWkZ9fgUZTRXR0Ck5OniQlZaFUFhEaGjeq4qRUFpCfX0ZikpzYuGSSktOJjk4iODia4OBoAgMj8fUNx8cnbNQl280tCFfXQFxcAljkEoCrewiTpzvgMN8Th/mezHf2JTw6jeDwJLz9o5lm5cjfnpmCrb0LE6fYMWXGXB5+dCwuHiG4+UQwfqo9891CcXQNwS88FZt5Xjz8xCSs7T2YYu1MZLyKSTOd+NNfxiPEXct+cJ1Z8zws5+5lQsOTGFi5mUuXb/PaGx9y7MQV9NUt/M9fxpGSWcyaja9RXGFi+ixnHBYG8LdnrS3ntySHLnUbJL+JPz/x/CgH4+nx1ky1dkIqEm7jgfzrMA8AxEiMAIiR8aHfsHNYSE2tib379vPDDzdZv349GzcMc+3qZb67cokrF8+xb89HnDlxlHOnjnPl4jkunDvPwYMH+eijT1i/YRO1DWYmT7NGuEB4dDIbX9pJ65JBCkprCY5MQYjrLHAJYv0LbxKbnIu2tp1UZQnB0XLpdcQjeSOJnfzPM1N4wBGRYsZsD6bNcsPdX8Yk67nMW+TB+KkzpPdagBBHGDveFptZ7sy288DbNwpZnBxzaxfL+lewanA1G9cNs23ri+x+510O7v+KwwcOcvSbg1w6d5ZDX3/F1198zr49H40a7h0+sJ8j3+znwP69o12GH65d5uql8/xw7TJ3b9/k/t2fuHv75h/ip5vfc/3yRc6dOv7fcab/xv8PYbaAiFJLJ0IlVRef+dsTPCwE/yMEVtPGExXsiVRtkJws5TIfhDhBkz6H1Z01DDZqMWuyMBRm0N1ZT0tfE3H5cpziQ5HafnuQeAf7LY/3EQJLjHQhLjPSahXivrTRPQXFWXH0GstY3ljBcHc9q9sMdBoKaa0sQIg9NGrz0eYl01pTiFGrQpuXSl+bgT1/38ZnH+xgzfI2Wk0V9HbU8soLqzHo8lm1ooNlfWYWLrBmVHVpmtS+FI9CtjoFIS7g4+/GipW9jBjubdmylg/ee4OB3jaJTC32IG1+2yiUh0r3NgmkCkQbb+7YyOEDn/DbL9+z48U1OM2ZQlZyKJ0NJTRXqRFiCE16OIpodwpTAtHIQ6jJT2BJbR7NFZlUKqOpz09kpbmMZfWF1OXGU6mIoqMii+H2Snauamf3xqW80GtkqFnHpu46VjaWs67DwLaBFjYuqePvW5azpKaASlUca5c2c/7UUfZ/8g4r2/SIsdBWmU1Vrox2XTot5akYckYM9ywt6QjorcllaV0eQgzTqlfRrFXSos+lRZ9LY7mSOk0KzVoFTUVyTOpU+iryGarXs7K+kuX1epaba1nRbuSTd3Zw7exhDu7ZxbsvrmOorYEVxgqEMNNjULGstoD+hiIGGstY1VrF8BIjm/pbWdVl4uV1yxhe1snqvjbWD/axoruFJa0muprrqCnPp82oo7eljrUrOrk5K0siT7cbGegx02mqYvWyNrqbqlm1tJVd2zezbqALc3UZzTVS58FcVUB9uQpzVQFd9WV0N5TT3VBOT2M5nTVF9DSU0FVbTGO5koaSTJoqsmmqyLbwRrow6TJprsqhuSqH1mo13BcYilIwVihoKM8kXy6NrpmFQJcfg6E4ASHM1JWl0VCuRAgzrTXFdDaU0VpfQqUmk4qiVMx1hVRoUilSxzFiIJea6kdiohcj41BCDDEByeE6IsbTss4emCNJAKKLyMRAtHVFGMwVBMX4SBKN4i4RScFEpYRSqM+lqFLNVpJJzIqR9gVxBCH24B/lhSwtnLTcRFr6TAxuXEZ9u4GF3vMory4kVRlHRm4SBlM5QtzG0WU26uJM6pp09K/qQthKhOKyynzK9Xn0LW+loUlHeVWBJIlqKGTj9mEyC+SIKiSVlzY4H/CytE8BJ2V7ef3dV/gXv/DV0X1c8lrNidiv0BjyORf4CsridI7HH+ZoynmOpF7kVORH5JQqUJVkkqKK57D8CgazdhRMiEE4EfsV2toyjscfRmyCsqpSTO31HE0+Ta3ZQGlVMTnFChIzYqhp0iNCGAVM2YVyMtXJaLS59K/qYv0LK3lxx3r6BtrpWmqmnyLWbFxO11IzL7yyjq3bh9FocxEBUG0sR9yFZQPtrBjsZMvW1fSvaKdveSsv71iP0aynbYkRsQtWrO3hvT1vcvz8QXa8+xK2nGDMtCcZN/1pjG0GDh7ay92733P37vdcuXKazz//iLfe2s6hQ19w69ZVbt28/v8IIn795Wf++Y97/PbbP7lllcKywX6OJxxl5brVZKiVEjld8SORqZIvRmJWGres0ri6qBVFvko6L3bCscTjlNXqCZBFYOXkyAQbG8bMsJZ4EDZ2PGvjwBirOYyZMZtnptsydsosxk6ZxbNTrBk31ZaxUx7Iuk6YMZeJVo48N3PeaCdi8iwnptguZJrdolEQMcKHmO8ejLN7KHMX+mHn6MWc+d7Mne/D3Pk+OC32x907nEUuATg5++LqGoiPTwTe3qG4uwfi7x+JTJZKXFw6iYkK4uMziI5OQSZLJSUlm6ysQlQqDampKry9Q4mPzyA1VUVERCIREYnExKSRm6shOVlBUHAEEZGxKLPzUCjyiI5Ows8vDDc3P/z8IvD1DcfbOxRPz2Dc3YNHQYTzYn/s7F1x8wrDxSME69nOLHYPxt07HLu5bkTHZY4+nzpzHuMm2jB2ghXWs51x9w7Hwcmb2Y4+jJk0h6ees2XKrEU89ZwtCz0jyMjRMdVmEf5hqQREpGDr6In481iEuMvYSbMsYOI2AunM2rDpVbZs3YkQv1FYXE1r5wCTptnz5LMz0WgbWbnuFcZNssNxcTDiYZg4fT5//tsUab/Jk8Yjha3lmmIbT42z4gHfYZPlXPk9kNj0u0fJg2rCFDusbBfi6RtJaXk9yWkq1OoSPvzoMw4fOs4LL7zI0t4+fvj+Ot9ducShr7/k4tlTnDx6iK8+/4yzJ49x6sRJPvjgA956axcvvrSN/KIynBZJgirTrefy9dHzJMhzH+QjVvDkszNZvvpFrt/6jU+/OkVb7xoS0gss5+ARJsyYa1Fz3PW7e5LcvKfauCLETh5+/DmikhR8uPcr3P2DGDNxBiP+EXPmeuO8KIyk5AJksZlkKgupqW+iq7uHoVVreGnLC7y+fQfvv/t3Du7/imOHDnP88CHOnz7FiSOHOfrNQb756gu+/mLvaDfi5LFvOH/mON9f/XZ0nOmHa5f54dplfrr5Pfd+usW9n26NAoiR57e+v8bVS+c5f/oE4t+ehP43/kPiIUnacT+Ifnjyr3/hYSF4RAieeEwgRD/h/i5IC2g/QuzBde4kRAC8vmEpW3obMRbIaa/RsHJFK+19ZsLTY/BTJDLF1w0pUR+JkU7EkQfPp0mVkT+EC4yCjafAqM1jsKOO5a3VtBuKaNbl0VSRS01hBjWlGbTVFSJ8wFiZy8CSOrauW8I7rw8zvLKd5noNNboc3np1A5vX9fH6trVs2diPEGfw9pzL6MawDZwXzyYyxh9PH2fE47Bu80okYLMJIcysWdNn4VLsR9oszZbXOcwD0tURanRqvvjsXa5ePsG/fr3Bzlc3scB+CrJgF4QYZomplKQQZwpTJUOzwtQgaguTaNUradEqqMyRTPOUMg9ayzNpKEhCHeuNNjOCenUCnVolu9b3sHtLP1v7TGzqrmNjVy2DpjKW1RezcUkdL69o5oWlJla16qnNlyRlN6xo5/zJI3zyzg5a9SqEuE99USJ9Dfl012QjhBlDTiQ16mh0mSEIMUhVdhT1+fEIcV0aX3ORqrDG8hwaypXUaNLorFVbvENS6NBkM1BdzrLqCjorSxlsbaC9toK9u9/g2tnDrFvWypquRgbNBgZMWkZ4Iv11xawwlTLUUsX6JQ1s6W/hxZVdrF/WxsvrlvH65jW8sKZ/VPbVVK3FVFWGUV9Ed1Ml7bUVDHSbeH3zEDtfWsvqJc0MdJtoripB2EOfuYaW2lJe27SaF9cto74sj476cnqadDRX5VFXqhhN6NsNBTTrcjGVZWEqVdCsVWKuyKZBI6dBI8dUmkF1fhKa9HCEGKJJm0mTNhMhNtFYkYGxTM4geXTU5CLEPtKjXIn0mo0QZoxlcmqKEtCrZXTX59PVUEKPScuSRi09TTpa6jSUqpPJy4rGUK5AiCGU6WEIsROVMhIhtiJPC5I+s8Js+XyaEbawlWSE2Am/CeJSQ1AVphAY5Y4iP5GCCiWp2bEUVeZiMFdIa09mkSN+FBZ4OkhrchqEJwbhwj6EOEhuWRZty5owddXSPdjGqs3LWbqmm+KqPMITgxCPQ0pmDKoCOfGpEZTq8+haakYYkXhXPlCqz5OSYpnE8wiT+eEX4oaIB49gV1SlSpp6TJTXl+IWuFha9/GQVZRBU2c9A+uWcjz+Gy74baazr5kl/W0cSb1IhaFYAgSXGR1dMvc00LG8maJKNdeZQPdgG6U1hQgtJGfHIeNVDmXeJEYeQYIiloT0WCLjIyirKqXaZJB8I/xf4FzgKyxfs1Til0ySeCDmrgY6ljZRZSzjsPwKhRUq8jQKhLhBR28jg2t7KdGpaWiuRIj7VBgK6V7WzCtvbObl1zbSN9BOQ3Ml6uJMsvPTEEegur6U+kYt6zYu59WdW3jtzRd4673tXPRZT42pAm11EetfXMXw1pW09hgRF2CR73yefu4vNDRXcu7CUX755QbXrp3lyJEv+Oyz93n//bc4eHAfJ09+w62b1/n5J0mR6ddffube3dvctM0e5UYcTv+Omz/eQFNRwi2rFHIK1aO8kAu+G7novYbb02I4E/o2V1w6OSnbS4IiVfr/HoSGDjPpeUoW+ngwcbYNz0ybxjPTrRhjPZvxtvMYa+3AMzPn8My02Tw1ZRbPTLJmzGQbxk21YcJ0O563nscU24VMsV3IczPnMX66AxOtHHneej4TrRyZZLNgFERMn7OYGfYuWM11G1VnGgEQtnM9sHP0GuVEOC32x8UjBFlsBn4BMjw8QvD2DicwMJrg4BjCwxOIjZUjl+cSH59BWFg8QUEyoqKSSUnJJi0th+RkJQpFwahi04gEbHh4AqGhccjlKtLTc4iIjCUmNglldh7p6TlERycRGhpDSIgMf/+7fW1VAAAgAElEQVRI/P0jfwckpK7I4sX+LFzkh4tbMHPmuePsGojTYn8WLPKTwI9b0OhIk91cN54aO41J0+yZOMWOqNgMXD1DGTfJFjffGJy9IimqaKKxfSULPUIRfx7L2Im2TLFawAKXIMZOtGH85Nk8N3WOJEF+BsQjTzNaLT8BlYZmUuV5FGmqWb3mRfKKqphvcXMW4gZyZSkTptgzfqo9Lj6RCPEez89YwDSbRTzgDIy4YI/IwQ/x0GPP8UewMIQQ7/HXp6eP/s7EGRJxOyVLQ0PzMh5wLPbj4LCYLVu288H7n7Br17votToOHzrI9WvfcuTwgVETtb2WsaYvP/+Ct956i5073+LlbdvpXLKMCn0NYidkKAt59e2PqG/u4QFZGoQjPDfVgc/2n+L7n/8vsvL1lvN9J1NnO1tcqn/n5P1/k4C9gcG0hCUDw6zZ9BIeAcG4+oSw9+sTktv3o1I3IyQ0DefFAaRlqKk3tbBh42Y2rt/E22/sZPc77/Lhe7s58OV+Th07zunjxzhzQno8fvgQR7/5msMH9rN/36fs/eRDDh34gkvnT3HlouRa/dPN70dHm27f+I67t2/yy88//iF+vXObX37+kds3vuPqpfOIf3/y+d/4j4gieOihR/iTeAihhSf/+jh/+Z+HeERIQGLK+CeRkhVJjk2RFILjrHEkhrvSVVvEqmYt3VVq+kzlrFhiwmjWE5kqwy8lGmt/d6QNZkTZ4K7FRwGkKukRpLboGaROxBkLqLB0JMRviIdBW5xNb0stfc2VdDWU0G7Ip1mrRJslQ5ufhDY/CXm8LyZDLo3VahRJQVSXKajTq9CoEyhUxVOSl0xdpZrcjBjSEoJJiQtEiA/x9LBjsYuNBbjswSfAGSFO4B24GFliCIaGCsr1eRRoFKRnxhAYtAgh3iM+xoeYCIkzIsQRy33tRIgP2bB2KffuXOO3f97i5PEv2f3OdozVGvTFGSSFuyM8IEvmgSrOm9LMcIrlIehzYqgvTqG+KBkh2ihKDSI5aAF1eQnoFJEI0UZ1TiwGpYwaVSy71vfwzoZe7o135YVeIysaSujW52IsTKVDp2KoVU+7Npt+Uyk9tYVgFAjxKkO9TZw9cYj3d76EPicGc0Um3TU5dFWraNNn0FmZSaMmEUN2BDU5UfRU59CmV9KmU9FdW0RXbTGmilyEuIwuPw0h7lNXmk5dQRpVyniE2I8hIwFTgYrljTUMtBt5ZeNKvj19kBuXj2OuKqKuWMFAUxXr2msZaqliWX0xXfo8eus0rO2s5aXBDl5Z08uLq5ewc8tqtq8f5J0dW9i6djnrB/sYHuilvrKMBn0JTfpilrUaaK4soq+5kjU9Zl7bPMDq7kaWtRqoK1HRZSynr6mK+nIVa3ub2b6hn5aqYlqqCulqKKFZl0tdcQa1Rek0lWXTosvBWJJJVU481epE6golFavqnFjq8qQugjYzDKXMTaqy6xQ0VmRQU5REnSYFIc5gLJNbQIQZRYwHSSFOVOXH06zPor4kFVN5Ois7dHQbS1nVXUd/WzWtNcWYqvIxlGaRr5ShTAuVvA7ECZSKcLo79ZiFsBCn9xAc5ozYDzkFiSSkBhES6UpiWjApGWGExUj8CRffuQgxzHy32ZY1fAYhrhMS549ZCMZNf9oisrAVj+DFqMuVbH/nRS76rKeysZyy2iJqWytJUsYikpG6FOICQtymrLaItl4TReUqhrcMsuPNF9iybS1rN61AmZdqMW68jbo4kxB2SUTvsaDMSyVPoyAjNwlFYTolNcXoTBW8/PaLdA20s2xtL0nKeMISgsnVZHF9fg1XXDoRgyBXJpKdny69B1tBlhZOfbtBMopUgLpcSXWzDmVxOrllWSRnx0mv+T3I16o4knoRR/c5HEs6yYm4A/iFeSPEXXxDfAiOCuKkbC+noj7h+oI6yqtLyNVkIcRtyquLqWuuorXHiK5Og7CF+pZKdDXFtC0xUmEopLZRi9gEK9f10dHbyDWnBoorcmhsq6ZEp5aI1h7QvawZdXEmhoYy6s16tm4fZt3G5VQby+kbaGf7zi2sGl7K9w6lNLXXMLCmh/1HPpV8GE5AdqEc+wVW2M6dhjo/gy+//Ih//esnbt78lsOHv+TgwX1cu3ae7767yM0b1/jp9g+jLtX37t7m7p0fuXf3Nt96DHDv3h3u/nKHdGUGYggOKX7kRMyXGLtbUJbkcd3RgM5cx7Gkk8jzlRRXlXPLKgWPQB9OR3zARZ/1uPh7M8XOlmemTWPsjJmMs7bl2VlzGDdrrgQgLCDi6am2jJlsw5jJNoy1xNTZTljPc2eGvQvjpzswZvJsJlo5MnW2M5NsFvC89fw/gIiRmOngKoEJB3ds7KXH2fM8mTvfB0cnP5wW++PsGkhSSg5JKTmkpalJSckhJiaN0NC4UbCQnKwkJiZtlPsw4hkxYkCXmqoa7VTExaUTF5dOSEgs/v6RxMfLSUhIRxaTSGxcMrKYRAIDIwkIiCA0NIbAwEgCA6MJDIweBRJeXmGjIMLJ2RdX9xCmW8/HcaEPnr6Rox0Ub/9o7B09sJvrNqrIZO/owdwFXmTllOHhE8Hz0x0YO2k2Th7hxKbkExiZyhwnH8ZOms3jz0xj5mxnJs2Yy8OPjrHIw05HPAyp6bkkJqt45tkpZKmK8Q+KJiQskSnT7Jnv5E1oeBKunqG4eoYymmw/DNNnOfPY01OY4+SD2AYz7dwQYpinxtnwILkekYEfeT6MBBwGLY/DCHGdp8bZ8MwEG6bYOOEfnkiR1kR5dSsSeBiRlN3FvPmebNmynY8/2suXXxygpLiUTRvX89X+L3jj9e18uXcPZ04c5cCX+/ho97u8/uprvPLKK7z55tts3rKVdRteYPXajSxY5I29oysGYwdObgE8/swUZtgulHKRaTBhij3uvtEcPHGFnoFNlq7NyH2cYMZcNx4oT40Ail2Wn9mFd3A8qdlFbN3xJh/s/YLde/bT2L7MMp1wgbHPzkYWk01waCLqggpqG8z09i1j20uv8OlHH/PFZ3v55IMP+fqLLzl78hTnT5/i3KmTnDt1kmOHvuHoN1+PyrN+/P7f+fyzjzhz8ggXz54aVWAa4UPc++nWH4DDSPzj3s/869e7/HrnNt9f/Rbxb08+/xv/EfEn8RBiGjwkHkYMwlOPP8GTf310FEQ89idBiN8ihBhGmRbO2oFWFCnBeDrPQIjLtFUoWd9RjblchbEyj+qqQgrK1fjGBPOACzECJG4gxMjIzwgv4gTSyNAZy/csgMLKUjF5GBpqK1jWaWR5u4GVbXr6GwoQYhhdeiBZiX7oC5NQJvmjL0yiuiSNAmU0DZUqCpTRVBQm02EqRRa8yPL3JQ5Gapw/xuoCag15uCyeiRBDxCUGIsQmHObPICDcnfBYP+qadAhhpr5ZR5lORUZ2NBHRbgQEOfJgU+lCiAu4L7RCiCNse2kt8CvwK7t3v8HyZa2s6DXT1lBKXloYA206WrQZFgO6YYQwkxbmQl5SIHVFqXTXFtBQlEZGuBuNJRkYchPIinBHCDPl6RGUp0fAzafZvWUF721exoZOAx0VWTRr5FRly6jLS2CJIZf6/ESMmlSW1ObRosuiKC2Y3ARfNqxo4+yJQ+x+YyvCHkxlqdRrkhCiC1NJkhTFCbRWpNGkSaGxVI5Jk46pTEl7jYaOOi3leZmIiJGRl3602XEIsZPKzARqslNoKytkqL2RHlMVx/Z/zL/uXOWXWxfZsKIDsz6fwZZq+upLWd1WzXKzlt76UpYay1ndXsMLAx28tr6fnVtWs+ul9Wwe7OGl4QEGlzSzrKOJNf3dtDVU0Vqnpb40h57Gclr0+bTXFtFZo2HzYBurO+tZ2qyjWZeHSatisK2GJn0uLfp81veb6aotoSwrlnpNJnVFcqrUSVTmJmIszqBdn0NzeRa16nj0WVFUZUehV4RTkR5CZZYEripSA8gKX4guJwpjWSr1Jcloc6KoUEVSmhWGEEOUZ0dQni2RqIXopTw7gjpNCoaCBFqrslnVWUWLIY/+Vj1LGstpqMimUpOOEDcoyUtEp5FjthC2NYXJ9HQZaGutwNhQiFafhVkIwqPcyStOIa84hfiUQMJlFuUVYSYuNYTUbBlCbCMyMZA4eTjRqaHI0sJQFqdTWlNITrmC9IJkzH0NrH15Jd2r2tCaShALwS3YmUX+80nMjrH8r2/gL/MiJTeelNx41OVZNHZWs2R5M7VNFWx/czMff/4Oy1Z1IN6DzFxJvUw8DslZMjLUiSxkP2XV+XT2N7Hzg+1Ut+pJzk0gJTeBCmMJXSvbaOptQGcsRWyCeHkklQ2l5BSmU1iWzfcOpSSmRhAZ409hSRbCSkp8E7NkpObESyMVcpClhSEcpU6Ib4Q7vhHuEjE5zo8YeThnQt/mpGwvZ0Lfxj/Mj+jEKHS1Wk5FfUJ0UsSoQ/aW7et55c2trN64gpOyz0cJ1XXNesR+yNMoqDaWU1VfirGlCiHu0thWzbKVnTS2VUtdCR8oKFVSWVdCQamS3KIMzB21DG8ZpM6slcjib2xk+dpu9A0aMtSJxKaEotZkUFCWhbG1kuVDXYh+qWOcmZvI3AUzcVxoQ0qajPff38nPP1/nhx8ucvz4AU6cOCiNMt26yo0frlq6ETdHXatPRX3Cvbu3uffLT/z66z1++9//QrRBaHQ44fHRxGemcCLmS0ISovjWY4BT0Z9yyXMlsZnJJGenc8Wlkzh5Erp6A8IDHN0XM3n2LCbY2DDJbg6T5sxl/GwHnrVx4OkZdjw9w44x0+14Ztpsy/iSNU9PnMlTz81gzORZPG89n0k2Cxg3zZ5x0+xHeRAjHYnfg4gRqdeRr2fOXoyVnQs29m7YzvXAwdGb+Qv9cVosxbz5nshiM9Bqjej1jaSmqvDxCcPHJ4zIyCQiIhJHeQ7h4QmjxOnQ0DgCA6ORyVJJTFQQE5NGbKyc2Fg5kZFJJCVlkZdXikyWTFx8CgmJaURFxyOTJaNQSB0JP78wgoNjCAqSERAQhZ9fBN7e4aMjTc6L/bG1WzwKHuY5eePqGYq9owdz5rkTEpHMQpcA5i7wwmG+JzNsFjBrzmI8fCKwsVvE9FlOTLKaz/ip9oybZMfDf5mAeGQMjz35PGMnWGFj58ykaXOYbuXAhIk2TJ42mwkTZlBT08TQ0Bb8/CJITlORm19OUmo2QaGxzLByRIj9TJ5uj3gcnplghZ2jB6mKIqZYOSLEDcZPtUcqAkoA4clnrXlQnR8BDnssX490JXbyAFBsQojLWNm5EBabiRD7WeAWbDlLpWv85YlJCAGh4UksH1zPu+9+zOEjJxgYWMnw8FoOfL2fzZuGefO17Rw7dICj33zN++++zfDadQwMDPDSS9vY+uLLvLlrN1te3E5Tay9rN7xMW89KptsuQIjfsHP0IDQ6nZHi5hNjpqOtbaemqdfiFyGBhIhEJUvXvsS2XXswNPfh7BvJH8nVFsnaCGhs7+Gt9z9CjIXFXiGWQsp9Zlq54OMbR6o8nzpjOytWrmX10FrefOMtDn19gOOHj/DFZ3s58OV+zp48xcWzZ7h07iyXzp3l5NEjnDjyDedOHefUscMc+HIfB7/ax5mTR7hw5iTnT5/g0rnT3Lh+hV9+/pF//nKHf9z7mV9+/pH7d3/iH/d+Ho3f7t/jn7/c4YdrlxH/7uTzv/GfEX8Sj/DnR/6CEEjVeA948q+P8tjDgsceFjwqBO4L7YgKckeqQO6xGLTtQ4gLtJZnsmOwhabSLGqKFbQ3VTKwcgnp6kwkgDDCh7jOg46EpY04ypE4gRiL1Pr7PU9ioZQgNDUZ6GyupM9cwdouLStNagbrFDTmBJObFozZkENjZTYtNWpqy9Ipy42lsVqNoSyD0rwEFMmBSIt9J+JxqNSkkxzthRD7aDFpcHGWiFDRMosKRQRk5SVTVpWHujQTKVHexuqNS6huLMTdZ7blesNIFZY2JCCxD1/PBZhMlezd+wGffrqbzs4mYqL9EcJMo6GA2pIMmrUSmVm67hBCmFHF+ZIl86IgJRghzBQmByMPdUGfHYs2SyLjGlRx6LNkaDOjGG438OPMJF5d2cpQcwW9BjWtpRmYilJoLc+kQ6ekrUJBTX4CRk0qjWXpGPLiUSf6kSXzYKi3kTPHv+H1F9fSXp2DqTwdKdm9S11hHObSZIxF8VRly2jVZtOqz6WhREFfUxUbBnswVpYS5OWEVIm5ixD7UScEU5OTytKaCgbNdQy2NvDOto1cPPk1l858ze63X2RlrwkhzPQ3auk0FNJVXcSyJj2DbTUsNVeypK6CvqYqNi7v4I0XVvPqxlWs7WtjZU8LnaYqjJWldJiqaWuooslQSktVIUsbK+iu0yCEGVOZkqWNFfSZymmryqdFr8ZUpqTfrKNZl4suJ5E+Uzm9xjLyU0Kpzk+hQZNBXUEaQuynWp2IuUSOsTAZbUYoZWlB6ORBlCX7URzvRUWyP8IFypJ8UIYtIDvGlUe5jy43Gk1mCJrMEIozgslL8aMgLQB1si/qZF/KsyMoUYRSmReHEGY6avIYbNfT36pnWYuO7sZSWmryqShIQYguygqSGVreRHebDiH60VcoMJs0CLETQ5WKquoclDmxPMVthIAyvRIztQhhJjTKjaKKLJYPdZChjie3RE5qdixRSUGExvuTmhPPo9wnKMaX7NIM1Foll5mE2InlGvuIzZQURnwi3cnTZSPPTyIlN54sjZw8XTap6gSE2IO2roitO9ZRWqkmKy+Z5UNdVDWUEBTpiRBduPo4Smu5C7IKUhDiILFpYeSVKehft4QKYwlp+clEy8NJyU0gWh5Ock48xs4a2pY1oavTsGbzCpraJZ8RcRvSs+KQK2Lx8FlAWEIAAdFeRCYHk5GfjFvgQml8wAqcvByISgnhWNJJwhMD8Y1w56RsL+l5SYgJ4BvhwamoT2jraeXK4naJnB3yBsa2Or5z1OMd7IGpvZbu5W0YTFoy1amkZcejyEuROkJ5I0WPG1TVlzKwpoelgx2IIWjurGPV8FL2H9pDS1c9qgI5dU06lq/u5kzo2xyWX+GizzqqTKUoi+W09jYwtLkfUQoZ6kQychLILkjlWOJx1m1ZwaPcp1iros5UjlwRgzI3iYGVnbz//k6OH/+KQ4f2ceDApxw8uI+vvvqUkye/4fTpw3x3/Vt++P4Kt25+x9mQN7l750fEdaSuxC8/8Y9//Mo//vc/MTabuOS5kogEGfPcFkqAZQgu+qzjgt9mrjlJSlmeIX7EpieRo8mnsbOF4NgonLzcmDpnNhNsbJg8x54pDo48b+/ExDkLeHKaLU9Os+XpqbaWTsQsnplkwzPPW/H0xJn89dnpPDXRhmenzuG5mfOYPMuJaXaLRkHF78eZRgDECMiYZreI6bOcsZ7jyiwHd2Y5uGM/z2sURCxY5If9XDe8fCJISMgiI6OApKQsQkPj8PEJw9MzmJCQWIKCZKMdg4CAKAICoggJiSUqKnl0lCkiIhGZLHUUVOh0DRiNbcjlKhIS04iIjCU4JJKUlCwMBhM6XZ1lrCmO4OAYAgKiRjsRHh4hEpBwD8bXXzbadXCY78k8J29mzVmMs2sgPgEyZs1ZzHTr+Sx2D2bqzHnYzXVj5iwnnn52OpOnOyBLVCH+PJbHnpyMu28kPkGxFJTVsH7zq3T3rcLDOwRPn1D+/OenmTBhGjNnzkGRqUaVXYjd7PkUFurYvPU1Frn6Wc7jC5bzdw/Ws6W1tNgzlJH5fiFght1iptg48cgTE3kAHDbxADSMAIlBnhgz0zK6NMKFGLJU599j5hwXKhu6eMA1+D3R+iBCHMTVPYTahjY++uhzzl+4zN//vpstWzZx6uRR/v7uW7y+/WW+/mIvR7/5mq8+/4wtmzbT1tbGmjXr2L7jNdZvepENm1/i1Z27+frQaYKjkpliPc8CiHYxwsUcP3kO85z9WeAWbPGHGOk4vMdjY6ZiPd8T38gURsjkvydXj7h3C7GPdFUBJZXVCHHQAlaO8MRT03H3kCEiICkll66eQV7e/gbbd7zG22/u4tSx41y5eIkTR45y7NBhzpw4yYUzp7l66SIXz57h9PFjnD5+hEvnTvPt+TOcPXmM0ycOc/7McS6ePcXp40c4ffwI1769wL2fbo2CiPt3fxoFFf/85Q737/40+vzG9SuIf3fy+d/4z4g/iUcQ4q40DiBuSJW8p+CxhwVj/iZ1JJ5+4k8EejvxYFZxZLzpMjW5cQy3V7KkpghjaRadJh1Dq5bQ0FiDtOmMgIjLPCBaj3QlRkaafif9OhYJvVtJow+HFD9iaqrCaMinzaBisCmPpVVJrK1LpVcTSm1pKiZdJocUP9Jr1lBdkoIiwZv8jDAaK7OpKZVbXu8gIxVhadHvJzp4IRHBToySVItGRq328ADM7LLc813LNXYRFL2QxT7W0usd3TgtxLFpUmKh0eRSWKSivl5PRlosWo0SY2Uewgpy471QRixkhA8gxDBF6WGkhruQGeWBMsab9DBXhDhIXkIApekRlMnDEWKYWnUidXlJdFepWd9Vw4BRw5oWLS8uNdJrUNNVqWKgsQRziZxOfTZNZemYStIwlqRRV5RMsTzEMnplJjLyBMcO7cds/oTOunzKleGUZYZSlSujRh1NdW4UJemh6LNjpffgUehvrWeg20yhMg0n+xm4LJghVXwfxfIZGqY6N53u6gqGljRz49IJPn53B59+8BonZZ/TVF1IT5OOfrOOtV31tOjz6awrp7exki6jllZDKa3VZSxtrmWop4V1Szv+4FpdU15IbUURXU21mCo1LGvSs6yxnOVmLc1aFU3lSlp0OXTXShX8pnIlPfUaOqsLqC9OR5sdh7kim96GEiqUsdTmp9JcnkVzaSZV2TK0mRHUqGLRZUSQL/OgMNaLknhvNHFeFMhcKYnzRJvsgybWDWXI/NHPVlF6EPmp/mgUQZRlh1KcGYhGEURJVjAlWcHUlySjy42mtjiZ8uwo2qvVrGjVsqq7mqXN5bTW5mE25FBZIidPEUlVWSYbVrcjxCC5WVE0GUtYN9RJX2894r5U3YqO9WbFyhZqTcXkFaeQrowiSR5CRnY0ao0cMQFiUoMRYoh5LrOITg4mQRFNjDyc3LIs5OokpANbAvEJShny/CSp8yBu4Og5ByG2EqeIIkkV+7s1fBkFw/hHeZKmjCU82oeKyjz01YXEpoQi7EGWFExhuRJ5dhxqTQYiGYJl3iRmRpGijCEszk8azxGwCTl+Mm/UOhVC3CYqLQyNIR+9qYxMdTKqonTEw/Ctx4DElchJIrdAjrAF/yhPPIIX4RfpwahsdIi0h4mnIDFLRmx6hCRnbVmb3mGuCHFd8n+I/pSjyWel/WOgh0++/JAzYe+QkpVIY0cD73/2DkKcocxQhBEjclUCXkEW3sbjUF5VIP1dW9i6fZhX39pK30A7K9f1sX3nFmpMFby4Yz2vvLGZ9h4TjW3VrFzXN0pcFk9BXUcVydmxCBXI1YnoTaWkKGOoNJZI3dhhOHx8H9/dPMeO1zZyJuwdvr1ynG8O7eHDD9/i8uVT3LhxiRs3LnH27FG++OJjjh8/wJUrZ7l29SKHFD9y44drHEn7VnLYTv+OC36buffLT9y9+zP3/9c/6F66BL/wIPIYZJGvOyIEfKJDCEmSEZwYjbGnjaPJZ3HycuG7eVrOBb5CRFIM4j7YL3biOeuZjJ0xg+dm2fK8nQMTZjsybtZcnpxmyxNTbHnieRsen2jNk8/N5JlJNoybasuE6XZYzXXjeev5PDt1DuOnOzDJZgGTbBYw0cpx1Cvi9wpNI/yJ0fGmWc6jXQgbezfmzPVk/kJ/FroEMN/ZF2/fSFzcgnB29sXdPZjQ0DhkslRCQmLx9AwmKOgBbyEgIAp//0j8/CIIC4sflXSNjk4hLCx+1Mk6MVGBwdBEWZmBhIR0wsJlBASG4R8QSlhYLOnpOSgUeURFJRIWFk9ISCwBAVEWlaYwPD1DpUfvcOITs1mwyA8bu0W4e4czz8mbuQu88A+OGwUQM2wW4OUXha29C66eoTi7BvLsc9ZMs3Jk7EQbxk2yxcUrDBevMB5+dCxxSUrOX7zJoaPnePvtj3j77Q+orWkiIz0bWXQCw2s20d7SjbubD6tXb+S1nbvRVhoJi0xk6ow52Dks4oFj84fSeeiItPYfBWsHN0YI1EJsY4atC89Pn89jT07lwRjTToToZ4rVQh6MM72KpPS41cKP2slDf53AA5L1MH8EJPuws3eluraNw4fPcvnK97z99jv09fXw+hvbWbN2kNUD/bz/7tsc3P85hw/s543XXqenp4f+/hUMDK6ipX0JH3/6BZu2vsbk6XaMmzyLB07Ze3hmgg0zbBdhO9eD8ZPnWPKREQ7ne9KeFwDL17/C50cv0jW4CSfvcP7Ii5DARm5JFbnFFXgHh0m5zcMwfuJsHBx9ae9YS2xcDup8PStWbqCrpx9zcys7X3+TMydOcvvGTb6/eo0LZ85y+vgJzpw4ztVLF7l84Tzfnj/HpXOnR+Pi2VNcOHuCC2elDsTp40c4dewwly+c5ccfrnP39k1+vXObf/5yhzs/3uAf937mn7/c+cNI0+0b3yH+3cnnf+M/JR5CSpAtEpD2D8DE+LFP8uRfHuYRIQjzd8XPzQGvRSNV+J04244nNXgR1TmxLDeWUFckR18gp1ZfQEtLPdJGc4EHi3KPJW4zKvn6MJafuYC0cV1nxAV7ZPypo7sRY3UBjXoFvTUKzPnhrNDF01ccTos+kwpVJLrcaAwFCRiKk9DmxXI05Tza/ASiAxxRjagnifeQugb7eJDA70La2IYY2QwCQ12wnTfZ8r7ctvzeiPTcCGDY+rtrDP3u+0eke/CQCOPasjx0ZbmoMmLJTAymRBmDItqdtFAnpHl5L9SpoZbrdFGhiqHNkEuVOoGSjAh0qliq1YmWbsR76LNkNJdm0ldbyEhFOhMAACAASURBVJvDPZg1KQixk49eXsEKYyE91WrWtusxqOJoLJbTUqGkozKXVm02tYUp6HNiKFNEjB4KDv7w9RefcOjrz4iM/JhWvRJ9bjSlilAaSpIR4galChmNuhzeeWU9Zw7t4+tP3+eljWvo725m4dwp+LrZWqpLUvdIHh5Ak7aYD15/iaP7P+FE3AF2bt+AriSLpupCVnXX0VaVx8pWA0Jcp6O2hFaDho7aMvqaqljaUk2XUUuLBVD0ttTR21LH4JJmmqorqNMWM7SsiyXmanqbKmg35LO0sRyJFJ1Pa6WafrOWpopsmnU5bOo301qZh1aVgD43iUp1MmZtDlXqJLRZMkwlaTRp0tApIilPC8WQHUVlRhgFMZ7khi+iUOZOcYw7BVEuFMlcKEvwpEjmgiJoHhFuM8iKdScvxQ9Vghf5ab4UpvujTvEmN9mLWk08OnUkTdp0rjMBU3kaBRkhmMrT6TYVYjbk0FSlQluURIk6luryTEzVaprrJRBUXpxKgTqehtp8Viw30d6mp6w0g/yCZIo1copL0ynRKmhur8LUUk50YgDzFlnxQM/czCK/ufhFepBTmkl8ZhRCSPyA6mYtfxwn/BABUpVd9OIW7ExQnC/hyUGSzGEXKBjGyWcuKbnxJCiiEWIPVbXFkqKSEeLTwknNiqaxvZLsgmQqqvOoqM4jMTOCyER/YtNC8A5ZzCLvuXgEL7IY3+1BvCcBimh5GEFxvph76imuUkvg1BECozw5pPiR3KIMUAmi4wLRVhchVydaPssXELYQnRqK2AbhiYGIp6C2VY/eVIYsLZyIpGAikoI5E/53jJ01LFnZTu9gNxm5aVQZdZyK/Ih1L6zikOJH/v7JW5y4cJiX39iEGEZSI3oc0lRxxKaFIcQZaswViC6Ji6HR5jK0oZ+t24d5452XeeWNzby+6yX6V3VRWVfC9QV1fDdPS1J6NBWGQl7csZ41m1egLJYjz0+ioDKHPF02YQkB5JYpUBamUlKZR0tXPUv6Wyguy6amoYxVQnD+4hF++98/8f335/j225PS6OT/usvNm99y9eo5Ll8+w40bl7l8+QyH07/j2tWLfP/dFX689T1Hk09zOmI393+9w/GEo9ywzeFc0A5J8rsKkrJSRk32EnMyCEqIwic6hOr2RmIzk5k2x5rD8itcW2giLCEa1wAfbJ3m8dzMGYybMYMJNrN41moWT06x5tHnpkkg4nkbHhs/g0efncLj46bxzCQbJs60Z6rtfEJj5Di6+PPcdHvGTprFuCmSa/Ukq/nMsHf5/wQRMx1cmT57EbMc3EdBhJ2D5BUxAiIcF3jh4haEj08EPj4ReHgE4eUVgr9/JMHBMaPSq97eoQQERI3yF0JCYomJSSMmJo3IyATCwmJJSckiIjyOqMgE8vNKiYyIHyVVZ6vyKSgsJSk5nZAQGaGhMURExBMenjDKoRghVnt5heHjE4GfXxSLXAIICIljvpPEiQgOTWTOPHfmzHPHcaEPVrYLmWblyGwHV54cM5Xp1vNxWuzP409NYvzzs3jy2emMn2LL9FlOuPmGY2u/mKS0XI4cv8ClK7e4ePkH3ntvD0ePnuXK1R9Y2reSHdt30tLcSWhYNJ1LBujqGWTVmi3UNrThMM/dMtK0VTqjH3kaF68w8ktqGDGJEwKeHm8tnZ0noK5pGYVlJp6bOo9H/vq89FkaBiG2MdXa+Xdn5k4ekKuH/19iFyM+E0Ls4dnxVuTmadm9+1O+OXSc7dtfpb9/KQODy6gyVFCuKWHrC5v5/NPP2PfZXna+/iZDQ2vp6u6jWFNORlYuGzZvo76xk0nTZiPEPqISMolNVqEq0OPsHoosUYXjogAmz5xPAO9JBUzLmJJPSAKu/tHkldfT0jtEaFwmDzwuHoS9kz/pOaXS+f+4pUNpC+MmWuPuGcbGza+TkJCFTJZKb98K6uobMRobeXX7Dk4fP8Gvd+7yy893+O7KVU4dO87Jo0e4eukiN7+7zu0bP3Dzu6uShO2Zk6Mdid93Js6ePMblC2f5/uq33PzuKnd+vDEKFu7f/WmUC3H/7k/8dv8ed2/fRPz7k8//xn9GPIQQ9y3E4oekqJLAxCMP/4mxTz3BI0IwedzfCPRw4o+azlKVolqdTL+plIKUYEoVMqpKMqisUCMl4CN60r8HEZbqhrhh+d4IH+KyVEGcICXgIyDCYKyisUlHU20B7VUSWVUkQ31GMN2VCjr0GXRVKulv1NCgSaXXpKG9tpDKolRy0sNIjvEizG8eQuxCmRqIPNGHYG87stOl0aEHAGITQuzHP3gRDyoNvyHEHua62mLEiAQ4+hlRbIqO8nhwDYvTZUjgIsv9XUCliCcu0heVPBpZiMRrSIn0JDncHWViEEL8RmqMH6rkENJkXuTLQ3ltUx8dNbkUpEnqTbkJvghhplwRQYk8HG2WjJ7aYl4baqdLn0ltbhTdlZls6NLRX5+PuTgds0aBGAsN+XL6ajSsbNLRXV1IY0kGJk06YiyUZoYjxkJ5bjxbh/s5dugrvtjzHiuX1FOsiKS+IpOmSjVVJQq2DPXy47Uz8I8f4V93uH/nJp998DbqzFgUKaH4utqjTJFRpy1GiH5WLe3hx2uX+eXWD3zy3lssbTdSXaqi1VBEd10xDRqpQ9RhyEeIEzRVqBDCTL+5kuGlzazqaqC1poSepkqWmKpob9DR3qCj21zD0nYjyzpM9LXX09Oio7muAGNVDkKAuTYfGa9SX66koSKbRn0uRq2K5soCSrLiKVUmsMRYQZMuj4LUcJTRXhQm+iLEderz4ylJCUAd40F+nBe5Mlfyol1RhTujjlxESYIX5cm+FMW6kxfljADkYQvIiHJGGeuKEGYK5H4UpvuTm+yFItYFRbwbFepIakoSKM0Np1QVRr02jc4GNR1GNXU6BdUVCkrzEynIiaHFVEy7uZQKTSqtzaXoKjJoqM+nvi4PIY5QUJREQVESSlU0e/BAPApZOfEUlWaRU5SK2AYzHCZJpnJPgRCbkKWHoyhOY4QTFJ8ZRZFORVpuAiNGj0Lsshx+W/8Pe28e3lSZ9//fv8dnxnkGFRUV2aGlCy1b933flzRN0ixN06RN0qb7vu+llEILlE1AUXEZdx2d0XHDEUdcHx0RQVB2WmgLhdayiOLo6/vHSVp8vs/vv9/vmuuaa/64r5DT5OSckHOfz/t+Lx8kad4RxBxYwX5SdAkkZEj+nWh5CCGJvihNKYg3oK6ljPrmUqrqbBSX52Ar1iOmQ0FFFgUVWVjLNBTXZpNllZOoCMVUrEaWGScxjmIYr/ClJOniSM6MnzQhpmRGk1+TTWtfDYW1JorrcylpsEpJT/UFFFaaydCncTTlXQ6YxqhpLeCI8gs709BFnCKMmvYyaXUfqO+q5WDmaZTGdDJyMrDVFnBId5Jv5B/ZO2KfpbuvlaMp77C2v51D2qOs7mumq7eJVesaaeuupaQ6F9EOGVlJ6HPlEusWIo3i8lxaOqrYtG0Njzy+lQcf6WfzAz1s2b6W1s5qtj+0ngPZF1jT20LH6jrELVJkbXVTEcIN6rvKycyTmIj0zERiUkIZ8umgsrGEqoYytNkqKmuKWdu3ijf3/JnhC2cYOn+aoeFTDJ89xvjFQS6NDHD6xGHOnjnKtcujXLs8yvDZE4yNDTEwcJSD+gGuXL7E1StjXLs6zgHjRb5WH+bS2AjnfFbx6OMPIV4GY142rT1tXHQx4h3hj4v3EiwVNkaWVXI64lFWBPuiNmZSUltBRGIMeApC4qP53d138bt77mGOqzvzPJczbfYi7l3syW2znblv8TLEf93NjHlu/Gb6LO6a7UxlwypW9z1AU+c6Hn3qJWqauwiKTMZ1aSBOHn64eAYxz8WbeYt9me/ix0J3acx392aemxfz3b1Z6OHLQnc/nDwCcFkWjNuK0KmoV58IVvpH4xMQjW9gDAFBcQQGxxMSnkBUrIykVDVyZRYx8XLCo6TkJAk8yElJUaFI16HVGJGnaUiXq0lNUaDO0KOUa1CkqTGb8snSmUiTKZGlKjBmmykprsBktCBPyyA1RUFqioLkJAUJ8WnExqQQFZlIVEQyMVGpxMfKSUhQEBmZTGhEIiEhCSQkqTEYClBm5BAQFIe7nYlwcvXGycWXmbOX4L48lBmz3LhntjvOS/xY7O7DzDmLuW+2C8u8gtFmWVFpc1i/6UH2HzzOtyeGODv8HXvf/4zsHBtJqWqKSmtIU+hY7hWMOtNMY+ta+rc+SobOwjIvSdJ7931OOIJChNiLk4svUzGtexBiP8t9Y7GVtvLFobPUtawnNllPQJiM++YuxT9USpL7r+kLkAryqcSmqZjUXTdtv5mBcDy+gBDDhEUm8Npf3mbvex+wbdt22traWN3VibgVSosq6d+4lQ/+9glf/P0gzzz9Ig8/8gQbNjxARHQSEdFJNLf1UNPQic5go65pDRU1HQixj3mLllFe24U6q9Dez2Kf/dxOMf1eZ7tfYh/L/WNY5hfNloeeweGDvPN+F+6414Vl3okEhCrJK2qjunEdQnyG54pAxAyYv8iVhc7u6LNMfPLx51it+WQoVTywdRuv/vkVXnj+Wd587VUujgzzy40fuTgyzMDJE5OpTMODA5w7c5rR4SEujgwzcnaQkbODXBg6x/DgAGdOHJ0EFie+PczAyWOTka+Xx0YnY10dRmtHOtO1iTGufncJ8c8vPv89/jXGf/zvw85I3Dn9dv5TCO76/X8iRBfJYb4kBi8jLdQh5ZAmlf6WYuqtKjorjKyqtVJXYebXTISks5wCEI5xs+TpoPSeadgZimFpVeAN6FnXxvZNq1jfUsqqUgNC7CA31hshtrJ7XQ1bmgvZ2FJASVYS61tKaK3MpSwvg96uSsxZSeQZU2muyeXlZx9gx+ZmO4DYzZQ5qotbuY6DjXCkLkwxJfuQJroe+3k/iVRs9dmf77E/HiE1KZDoiJX28/oJIU5RnKelvb4IWVwg0cFSZ2GTNpmaEhMGdRx5hhRqS/V0NeSzva+ebIUETmy6KPtn7kKIveSmhZGnjKKt2MDDPTWsqzXQVpjGqpIM1teZ6C7X05KnptWWSWexEWGC1WUW1lbl0VuTT09NHqsrc1hVYaC9TI+YASZlBLUFarasqeODd//C8W8O8uyTO6gvy0YEQEOFhf/+4E3gKj9dH+P7iVGuXx7j3OmjvPbi4xwwjZEYFUBDTTF6tQKrycDhrw7w0/XvuTp+keOHDrC+q4WO6iK67claHWV6hOinwaamu8aKEM9IgKJPMsZu7Kimt6WcNU1l9DSXs6alit6OOjZ2t7BlXcckiFjfXU13WzGdTTZWtxbR1VJo/785SEu1mVWNRdSXmejvquXhTas4v7ScHX3t0n4bS+itz6feLKNIHYklLQhTki958mAKlCGYkrwxxa8kJ8GL/FQ/ihXBFKQFkBO/AmOsJ7lJXlgUQeSpQ5Fkcl3kKAPJVQWRp5VYibqidOqLFVQVyKjIT6GuREFbTSZ1JQryTXEUWmQU2iN9q8v0bOiro6e7AiG6iGAv6/vqaGstoKxCT1WNkYYmK/kFSsQV6fqw2jS0dVRRVGZCCIhLC5OkPX3gHbGMkuYCytuKya81o7UqEWKcBGUUEvtwhCR1BELsJ1IWRJcQHBPCDhj2MwWw9xKnjCQs2Z9EdRQECIoacmlaU0V+aTbF5bk0tZXTu7GVju5K8ovV6HKSyM6TkaIOxZAvIyrFByFGSdPHkmVToMhOQmJBriMzJBEpD5Z0+GKUlMxI6bozQVVbPoaCdIQ4QpZNJfV/KMkmt9CItSQXcStkZCeizUmhrN6MpTyLFG0MlrJsxByIToskp8RIflU+JQ0lnPNdjbE4l8MZhziYeZrOdU0IT/jKMII+V8HI8mq7tGkNe4ihoNyEeAb0uXJikgORZURTVpfLVorJLdDQv7VbakilhYaWMsQM2Lazl4d3b6OmoYh16zvp6Wulf0sPW3eso6jUjMmiJio2iMLyXDrW1VHTUYSYCfHKcNJ1SYgeyC000NrdQF5xLkaLgZb2Bnbu2sZXWUM8/dwTPPfiU7y79w2++fpz/vujv/LpB+9y6ughLo+P8MO1MW5c/w7+cY2hoZOTTfQOmMa4PHGRa1fHGQjZxvfXvmNsfBj4gXf2vo4ohm/kn2AqzKGwuojg+FCSNDJySq30bFnPQPAWDpjGCIuP4nT4w5jycvENC0RoYaHHEjx8/ZjptJiZLu4sXObHtNmLmLHIgzvmunDrXXO4b6EHd85y4pbb7qWjZzN/evM93vvwM/76/kc899LrbNj8EKlKIzPnLWGesxduy0JY4OrPAld/CUC4+jDXdSVzXVcy392LRZ4SiHD2DMR1ecgkiPD0imC5byQr/aMJiUgmODyJoJAEAoPjCQyJJSQ8gfCoZKJiZcQmpBOfJJmow8MTiYpKQiZTo84woFLqiYqMJyE+lZioeBTyDDKUWlKS0tCrszDoTchS0kmIT0Gl1GLMNqPOyCQlWT4JIhLi04iPkxEfJyMuNpXYaBmx0TLiYtKIi0mbZD8CA6Px84sgIUGFQpFNQpKaiCgZS5YF4ezmw0JnbxY6exOVoGa5bzSL3PxY4OLF3IWeOLutxNltJbPnu+GxPICZcxaz0jcMpcbE+x/t5/jp82zY/BALnJdy/1wX8gqrCAqL5/d3zMQvKJbC0gbWb3qYDJ2VRS5eTHkUHI8f4+Tiz6y5y+zzwQu00878Rd5ExKmxFDbi6RXF7IUr8Q9NxScoyX5flxKM7prpxu0znO11wP9kInYhxE/87p7F/Bps3NS9OgJa27rY/+Uhurt7WL16NU0NjWxY30t8nAytxsjuR5/mwJff8MYbe7FYiklMycCSX06OpYTElAysBdUUlzcRk6DCEVUvxF602cWs7t1JTJIWIfZz532Lmeu0EiHeQJVpIzxWKR33NGhoW48QewgMT8VgriBDX0RErB7PlfGERGawzDsOIeCuexei0mSTnWulvqGJ//78M06eOMbGDX089vCD/OVPf+T1P7/MyNkznDz6Lb/c+BF++Znx0QsMnjrJt18fmmQihgcHuHR+hPHRC1w6P8LFkeFJQHHmxHGGBk4xeOo4Z04c/VVKkwNEODpXT1y6MDkuj41ybWIM8c8vPv89/jXG/wIgIrA3jhll+h0SE/FbIVi+eA7JYb4khSxHHuZFVlIIQjxJhV6KIBWii7W1VlZVmakqykYIRwHuYCIcbISjW7UDPDjkTdelx1sd77NLmqZDc2sVD2/vZWNHNZuaShDiVfvKpSQpainUs66hgM5KM83lJioLMlndWsrq1lLaGwvZ3NdMz6pyymwZFFnTJt8nTVSfIcQuySi5wkFlOiLcpNXcqQn1M6SCcS8eXgsQYhdBwe6sWDkfTs/GAZKWec5Fmgj7EeIIOnU8Lz+3i+baQiKDl5OeHE7ACieUyWEI0UVmegS1pXpWN9qoK9YS7j3XfnxTsqk6axpVOamU6OOpy01ndbmBdbUG1lRpaStSSD4Gq9zun3iBEk0iHUXZtORn0laczbo6GxubS6T0oSoj3dUmCUiIU7SU6lnbXEBnjYWnH93Cq29CR0MRnY0l9LTXcOTLj/jlxgTXL49x4/srEr165jhPP/Egpqx0bBY9xQVSUbd9Sz/Hjhzm268PcfCLzzh28EvqSq0UZiuoK8yUgEN1Nt3V2ZPntqWzkv62MtY2FLKusYjelnJ6W8pZ3VDCmqYy1rZVsaGrni1r29i6rp3N69ro72kCm6CruYBVTTa6mgvobMynvcaMEAdpr7bQWZtHZZ6a7sZiHtncxdM7+3igp4n6QiNNRdls766muVCNTRmBMckfIZ4kLz2EoowwclN8MSV5Y5H5U6QMplgVgjXVl+w4CQRaUnwwpwcixC7ytGHkKAPtv48uioyxNJQoqStKp8KaTIk5ASG6aChTUVucTr4hCiH6UMuD0CjCsJnTaG2w8sDWNtasLifXlExJkZpVnSU0Nliw5Enm+mM4k5WdgBBHiE/0QYiDlFaYcDB6XUJgqzZhKtGht6mwVGWjsykRYp9dpgQ6azoRiX50CYE6N4VkTTgpWgew2C9JgcQ+4tIjCUsMJC49EpkuAUt5FlVtRbSsrcJWnY3ekoYQWyX2Qe64TiSdcGyqr3TtimPozEkI8THZNjmRqf4YizQUVJtxeBiyirQoc1PJrchEYUqkpCkXIYZJN8aRrAlHAKm6WHTWdHIKMhHiCt/K3qekppBjyW8jxE9EJPrZI0cf5WTM86hz5BIQmSExEQdMY3Rv7uZ0xGP07thAa28HlnILWnMGhZVmmrtqELfCIe1xSmqtUvdtLRjztYiPkeRcblBSa6V7YzO7/rAVxgU7HtlMy6o61qxfxereNnLyDdQ0lfFV1ln2ffpXTsS+yCHtUQ6Yxtiycz1FFflSRK29B055g42SWjPCDRT6BPJLjHyt+YZRNyv6nAyMuToamqto7ahnw6YeRBe897e32PPOa+zatZVtm9fy+p+f4/BXnzJw8mtGzh3n8vgQVycuMH7xHEM+HVx0MXJId5KrExe5PHGJa1e/48aP1xBuAD8wcv4MQg4Jshi61nZyYYnE1IysqCU9O4OR5dXUr2rhgGkMbU4WYfFRjC9Ip6qhhqDoMNxWerJgiTuLl6/g3oVO3Dl/EQuX+XHrffOYPs+VW++dz+0zF3H7zEXcO9+N39wxk67ebbz46h4yMk0UlVfzwINP8NxLr1PVsJqoBBWB4anMdVrJQrcAFroFsMDNl/muPsxxWcEclxXMd/dioYcPi5b4T4II95Vh/xeI8A+Owy8oFv/AWAKC4ggOiycsMkliH6KSiUtUkKbQI5NpiYpKIT4+Db3eTJ61BJMxH6VCi8loRaXQoNNIwCEpIZW0JDk6TRY6TRapKeko0tXotAYU6WpkqQrS5WrS5WriYlOJj5ORmCAnKTGdxHgF8bFyYqNlxESlTjIgERFJREWlkJKiJSlJTVhECmERKXj5ReG+NBAnF18WLfYhKkHNUu9I5jl7MWuBJz4B0SxZ5s+8RR7ccfccFi5exu13zeaue+fj6uGDq4cPff072fnwU/gFRTNzzmKWe4fgssQbIa4QFpVKQEg82bml9G58iKkFtJsbwz3DzNmeCBPcdY8U53r7nYu49/4lOOQ8v5k2ByGOcP/85fa5yLFqvxfJD+EYjv06wMKUH2LaTBf7+xwxsVJDOCc3T/o3PcDA4DDPP/8izc3N1NbW8sILL2A2F9HRsZa//vVDPvzw73zyyVeUlNQhPME3IJLFrt6UlDWRnmEiOS0TlyV+6AwFbH/4WfofeBz35aE45Em+wYkILdw+YxEeK8ORqXIRV5C2i2MIsYfbZyzCWtRAVcMaxD5IU9mobthIYJiCwPA0VnhHUVrZwlvv7OOJp5/jw48+YWhkmOeefZod27dNdtb+21/fYWjgDFe/G+cfP1zn2sR3jJwd5PTxYxw5+BVHDn7F0MAZRs4OMnbhPJfHLnF57BITly4yduH8JIgYHjzN0MAphgZOMXL2DBdHzk3GvDpAxHcXz092tT5/boBL54f+zUT8e/x/Of7fWIhT3HLLLUy/Q+pg/VshmHXnrUT7LUURE0hGbADG1HAKlHEIsZuqLCnKsrVAS401g+JcNSaTGuni249D3iMNx+Ryxf53h5npJsP1rSCt4l+R5E0R0FRXRG9bFVs6qlhXZWZduREhhqmz6uhrLqO/s47+rvrJVTd5UhhaRRyKlDCqSow8tG01tpw0akr1aOWhSCuhr/LrCe4KQuzB02ex/fkOpiY7RxJTDw7aVYrUlP7mH+SKVIg5tJIv22VipxBinDyzivJiE7GRvvSuaUKTHovDqJ6rS6AgR0ZzhZGaQhVCvIpVF4kQe8lTh1OfJ6ejTEdTQQaVphRqc+S0FWroKteyoTGHVWVqmvLTaC/SUmlIkSRpoovmPB3thQZWV1roayhkY3MRfQ02VlVIkqb1zTaEgLX1eaxvLWJNXT5CwKcfvMvrLz/LtvWd9HY1cuDvH3B5fISfrl8Ffubs4BmOHP6K7VvXky6LpbLMhuiH8uICTh79lvHRC/x0/XvGzg/xy/dXeGRrL4b0WGqsUuxne6mWSSA3TdKc9zUVsamjkm2ra+lrraCjKo/VDSWsbiihp7mc3o4a+jrrWddeS09rNT2tlXQ22OissyLEIC2VJprKs2ksMyDEQVorc1nXUsLm7loe3dQlpT+1V9HbUk6VNZMyo4Jqc7r9/3MfO7BhlgViSQuiQBVOnjyQ/PQgCpQhFKtCKFQEYU31JTfJC2uqLzZFEHmqEPLUoVg1oeSqguzn9Bm2LAkkiCwotyRRW5xOU4Wa6sI0rPoIjBnSa9OTfUlPkZo5tjZY6V1bTXOjFSG6qCzXI0QXTfbnGl002aYkDMZEhDhFhiaK6DhvHGAzt0CDLCOa0sY8tj+xkdbeOlKz4jGVZWIuzyIzX4nSmEyMPIRkVSQFlQYU2XF0CUFiRije4e74Ri4lXhlOiiYOg01DfmUuWrOCVJ3EIOjz0ylrMkvXpgqEuEJ+sRaxC4Q4aE8u24oQexAvSL/BTEsyQuwgw+iIfT5GplVFfnUuhkIt+AhKmvMpajQjxCkUpnjUFilIQIh9yLNiKKzNRYgjfK0+zDfyjyiqslFYmU9ZvRmFPg4hTnE44xDlzTbaexuxlBmxVZlp621h08MbORH3R44nvMaZsIc4YBrjaMo7vPXhHvof3EhehZnqtgqEJ6iM6eRXWkhWJ+AX6S3NT7eCw3wewMes39HDkfT/Zv2OdTz8hwdRGzJIlCcgVsCWBzez8YENHDCNsW3XVp58/gnqWmt56PEHOZ7wZ/q3b5T6RUwDMQ4aUxoiAoy2DEpqrRxNeYfa5lIshdncN/dOlOpkHnpkG7ufeJBHHtvB4088xBf7P+bosYM8++xjFOQZePqJB/nm0GcMvfrZUAAAIABJREFUnPyaocGj/Pj9JfjHNa5OXODqxEXGLw5z7fIlbly/zMmY57l6ZZwff7iKmAkTly9y46crEkhql4IscovNBEQFkqZPJz07g29l73NQP8Ah7VFORj+N0WamvbuT8QVpBEWH4RMaIMlf75jObBc3bps9jzvmOHPHvMX87r4F/P7+RdxxvxO/mT6Le+a5cv8iDwormsgtqODOe+ewZLk3qemZlFQ0YrRWkCDLJChCxr1zlkhSJrcAFi2R2Ii5riuZ47KCua4rmOe2kgVuvixa4s/ipUESkFgusRFLvcNZ4ReFt38UXn6R9sZucYRGJBIRnUJEdArhUcmEhCcQEy+fjHlNT9dhNhdRXlZHZUUDFnMBLc2d5FkKyNQayDFayFBq0akyMefkYTXbUGdkkqHSodVkoUhXI09ToVRoSZOpSIhPmwQQyUkKkhKUk0AiLkZqfJeQoCAlRY1Wm4tGYyYkJAF3D3+8fSMn415dlwQya64nnl4R3DfXg/vmerDYw1+SaoXEstw7hGnT78fZbSWL3b2YOWcxd9w9h8RUNV09m1i1ph9tlpVZ81xZ4RPKYncvFrkst9/vBunq2cqf/vI33JcGSvct8QxC7Of3t89lihmQAIXESLyMk4s/d9/vjqPwlxrP3SRJ6pPkvb/2PPy6Z8Qd9y1hSiY1Ne6Z7cptM+YhxD5ik+RseeAhvvn2BK//5W0aG5spLS2no6MDm62c5uYuHn/8OXp7t/D++5/zyitvExMvR4hj3Hf/YvSGAgpK6tEbC/n9HbPJzaukd9PDOCLoZ8xyY9aCZazwi0GI/bgvD0WVacM7MB4h9uKxMhxxy112CVkA6RorbstCEOIN4pKNOCJil6yIwGqro7y6jQ8+/oL3PviYt95+h2eee5aHHtzBSy8+z5kTR7k4IsmRJi5d5OzpUxw7cpivD3zJt18f4tiRwxz+6gDffn1oEkRcOj/ClfExrk18x5XxMcYunOfcmdP2BKeTDA+eZuTsmUkQ4WAaHOPy2CgXR85x7sxJBk9JwGPi0gXEP7/4/Pf41xj/E0T8NAkihDjF9Dtu4/b/+i2/FYLfCYGP63x0yREY06LQxgWRJ5fiSx2jKiuJoswk8jJl5Fv09v04olxv9kRIKS/So0PidFNTOnGFSb22M1LB0idptte3lLO1tZydnZV0VhWze9M6HljbQVt1KbUlebTUllJXXkhbUyXR4X7MnPE7ZAkhdLWWYzGkYtTGkW9MId+Uik4Vwa8lSrvwD/NEiGGWBy3h1+zDboTok/Tm4kmmJEwO6vWg/Tx2M8W87LCfxxFCg5dhNWsQt8KGvnaiwrwQogujOp4cbTyqlEBKcuWU5KagS/XHpHL4LbqQwNYLk8daY0qjuyKb5kIFPbXZdJRpaCpQ0lmeRU1uOmZ5JEJcpyJbzqryXNbV2egsM7Gq3MiGpkLWNxbQXppJW4mOvsY8NreVsqWznId6mxAL4OndOxg8fZz+Ne3s2NTL2VPH+McP1+zUK4wMDTMyMsSBLz+joryIzo5mHnv8Yd5683WuXr4CvwC//Ay//AS//MC+t14hPTYQoYLWEt1NIGI37WVGOipyWFOXT397BVtWVdPTVIQQPVTTR2ulBZEFq+qK6KwtpLUyj9bKPFbVFbC2uYjV9VZayg3UFqgRoocam4aGAh31RZn01Bfw1M61/OnxbfQ2ldJQkEVTUTbFWWmIaWBKC8WUFoxNE02hNgaTTCruLYoQzDLJ52CRB5CT7EN2wkpMSV5YZH7kpweSrwyiIidhMpnJposiVxmCPsUXbYqP/XezFYmBUNNYrqHQnIhOEYBeFYTNlIhRF01mRiTF+Uqqy/RUlGUiRBfZWfHU1+ZQVJhBQ73UTdxgTMSSJ6e4VIsQ/ZSW6/H2c6K8Kpe8Qh1Z5nRWrau3F9wvU7+6gsx8KVK2SwjkhkRStDGoc2XoLekkKkIR4mPi5P6wQ+AwTWpzZMh1cWTnqzDaNAhxDFOBWvIcaEFiDu1panPAZJVhyE2W5EjTwZSXRF6ZAkNeItGpXvZr6ApCHCFGHkJIgg8iBjo3tpJTmoUyN42CejM1XSVUthfYjY177XNHFzHyAIQ4RapOYkhk6vjJhYLDqi8pqDTa+2HsYzBgPWdCd/KVYYTajorJ1x3SHmf1ptXs+MND/Ond1zgZ8zwvvf0KDz/7KH07+li/cz1HlF9Q3V7N+p3rpXNZYTeZ32IHETGSzLKsqYzWda28/dE7vPzWn+js7Ub4QLw8mbWb1/OHl56le+M6CipLiElNkL6zcSBE8JVhhKLqMnY/+yR1HfUYrGrO+axi044eLrqZOWAaY8ingwce7CPHquGFlx5D9MDZoWM8+/xuxDAYDBk8//wTfPjhX3nxucd4640X2P/5PoYGjzLqns+pyCe4fvUSP34/zo/fT3D96jhnQnfy0/WrTFy6yJXxMW58fw0xHX68cRX4QTo3EyTK4jmW+DoiS+oCnpalxFJhI1El44ji88nvMyffjMagIzAqlKDoMEQKzHV1Y4HHUu6cv4g757kww2kJ02Y5ced8N6bdu4DbZy7itnvnc/8iDwIjkpjj5MEi16W4eq7AZYk3yWlatNmFrPCLYs6iFTi5+zPX2YcFrv44eQTg5BHAgiUSGzHLeSn3O3kyd7EXC9x8cfIIwNkzcDKpyWNlKEu9w/ENjME3MAb/wFgCg+MJDpN8EUGhcQSGxBKbkE5kjJTMJAEJOdHRycTHyZCnaXhs91O8s+dvbN/2IKXFFRTaSjDn5JFrMGM05JJjtKBUaFCkq8lQ6ZCnqewjg8QEGbLUDFJTVBKAsDMRSQlKkhNVpCRloNHkkJ1tQ6PJISVFTXy8ktDQRHz8oggKScDVwx/3pYG4uAcwc/YS3JaFTBa9S73DcfP0x1ZcR0/fdqLjFfgERLPcO4y771uEENNQqHPIzi1hpW8EOoONJcsC2bL9cbJzS7j9rrkIMU5UXDpr1+/ktTc/IEWexa8Lf0cCEUy7YwFCPMOc+SuYt9ALj2XhOLwM987xZIGLH7MXruTeOZ7MmOUABw7AcPPYd9O+n0SIfUy/fwlzFvsRHKVAiP3MmOXCPXNcEOIgmUYrSrWefR//N395/W1efOll2ts7qaysprCwksDASNLSdFitZfzxT2+z9/3PqKhqIygkAREA7ksDKK1spaisCWtRHUtWhNjnL2mOmeu0krvvd0WIPcxasIy773dlmU8UEXEqxEwwF9RR3djDMy/tYeO2J1jX/wjZlkqE2MM8J0fH7s+44x4n5CoTXT2beHPPe7z7/ofsevhRikqK2bC+l4ce3MGxI4e5NvEdP13/nolLF/n8k4955803ePftt/jqi79z/Jsjk2BCYhoGGB0eYuLSxUkQcWHoHGdOHOfYEckH4WAhhgZOcf7cAJfHRicbzF2/8h1Xv7vE2IVhhgZOcfr4twyeOs7FkXOIf37x+e/xrzH+FyYiBalgmMOk2fF3t0hsxIJ7b0MRG0KuKhFVlB9ZcYHkpUjdcZtz5FTpEijVJ5GjjMOUpUQCClIfgSlfxP6btn1807ZRJmMaJyVP16VVu0kQ0UVfezU7uht5YFUN7/zpJf745G5KLbls613L7h3buHzpPMMDp7h2+RIfvvc2Wdo0kuNDmHnXb1h4/zTCA9xorspFp5COe3I1fNIf8aT92HYzlRTRhQQS9iNNPs+wItAF7xBXpliMrUylNDlSJp5E2GVdtsIsurobKK+0otWmIMQoBeYMDKpYHLRuoTGVqdQoCaAUZkZSaUqibNII3kVtjpxVpXqE6KOlRE2dNU1KXRJ7sCgjMaWGka+KpViXTHuJkVXlOYgYqLeq6G8pZmd3DRuabZQZEllbl0N/SzHbuqp5etsaxAxoLs9nbPQ833z5OV9+9jE/XPmO7y9PcGHkPOPjEwwNjTAxMcHQ8ACfff4x3Ws6eeONv3D9+jXGx8f58foPDA8O8PO1K0yMDPLOy8+gjA2i2qLiZtDZWWGkpy6fvmbJcL2usYie+gJW19tYXW+jvdKK2AWt5WY6awvpqCmgudyCEJ+xuq4QMQ3WNubTVppFtVWBEF3UWDOotqgoN8nprs1nfUspfc1ltJSYWFNXSEeFBZM8GhEBtflS7wwhushK9keILnLlIeSpwjCm+mNOD8Sc5o8x2RtD4kpyU3ywqYIpVodRkBFKRU4SNl0UeZoIirJiKdTHEMI+XkZq8lbMVqz6KCyZkeQbYjBnRZGtCSVXH0mBORkh9mAzp1FVmklRnoKszFgytdFkZcZSVZFFlxDk5kgsX445lcJiNUUlGvujFnOekrLKHGrq88mxqpBrYsk0y9FZ0xGijxWh7jhkARLoHWdCCOS6OEQ/pOkiSFIFkiAPQEwHa4kWc7EG8SoIsR9TfgaZZjntPVU0dZUhZoLSEEO83BeFPgIxBzJNMSh14WSaYsjJTybXloKlRE5RtcYuofoMIfrsZup+hDhFz5ZVFNblEaeMJLNAjRA/ocxNZufT/fZr0XG8UiTk/YvvRIitBEV5S3+fDsv8PBh1s/4KTIgsGAzcSEm9jQ0711LfVYu5LAedVSeBEzekCFgTdG9Zh0gAmV4hSTh9wFZTTFvfKol9uAUC40JRGNU09bTR1reKms4Gtj/5EL07NrL7xado613D2m1bJCnkTKRr3cf+6InERLpJ2xIzlNwQAp3VzPhCJS+9+Wf++6uPefrFRymqMFNWm0f/9jW89d4rdHbXExnrz74P3+T7H0Y5qB9g+84NODvPoaAgh3379nDgwKe8v/d1jn37d767dJbBoE0cTXmHA6Yxrk5cYHTkDNcuX+JY8tv8eO0y1yakAuQrwwg3vr+OSAC4IcmaXhAIOZRUFtGwqpHcYjODQZtIy1KiyzNwRPE54g2pb8QB0xiDQZv4Wn2YA6YxAqNCiZGlYiwoZP4ST+5b7IabbygznJYwfZ4rv79/0aQn4rfT7+d3d81m1kIPpt09m3tmLcB9mRcLFy/DNzCKmCQ1iz38mb1wOSv8Ypi32JeFbgGTIGK+uzezFy/nfidPZi7yYI7zSua5eE8arB2N59yXB+OxMpQVPuH4BERLUqbQxMm+CRHRKUTFyoiOSyMqVoZSaaCkpI7Gxk6am7voXbeZRx95itdefYuPPvyMR3Y9RlVFLXmWAkzZZkz6HNLTVGRqDcjTVJMgIl2egVKhIUOVSWqKAqUik3S5ltQUFUmJ6SQlKElJyiAtVUt6WiYymZaCgipMpkLCwhIIDU1EJsskMVlDUEgCXn5ReCwPxtnVj7kLluMbnMj8xd7MmOXGvXPccPMMIL+olj/++a+sXrsVbVY+i919mD1/CYmpWozmUmITVcya5870GfPxD47jqede49EnXmLGTCeEGCYoLJFnX3yTuqY1yBTZTKUROqRGdiZ+gSRZnHGfG9Pvdra/7knpHi1eZtpdi+w9IRyLajv+l8dnmJIy7UaIV1ngFmzfLt2D3VeGIcQL3DXTGSHewC8omsVuy9n16JMcPzHABx9+ypruXgoKiigurkaIYyxfHojRWED32s089uSLrFq9ifLKVsqr20jPMJFfVEeOtYL+Bx4nOd2AWADOS/wQ4g2m3bWAu2a62GVw0QjxKrMXLkemyiU53chDj/2Rp198G5+gBITYx+/umCtJncQb3HrbAvxD0hBiL4vc/AgMTeTlV9/hz395m2deeJFHdz9ObX0drS1NVFWWM3DyBPz8D8ZHL3DuzGk+/fAD3nj1z7z3zh6+/foQp48fm+xUffTw17+SNF39bpyJSxcZGjjD8W+O8M2hgwycPMbI2TOcPzfA2dMnGBo4xXcXz0+aqB2Pl8dGuTA0yMDJY5PvEf/84vPf419r/E8wIXkRHEDizmm/47/+Q3DHbwSh3kswKhLRxIWgifTDJoukKC2SJlMaVdpY6s0KzMo41GnxOAycEmjYjwQaHF4IR/+IQaYKdHta0632G7H4Sbr5p2DfdgUhuvjD9j4e37yat//8Cjv6N7C6rY3jhw9zeewS/PIzE5cu8t34JX64OsGRQ/s59OXHmLMU3CoEt/9WkKtLoNiqRIi9HMOZlGR//IMWM8WU7LUXQNJEJ02CjiYzjnO4jhAvsDJY6nj96yY0EpDQZMuk7zIEPvx0D59+/jfaV9Xj5eOOEMMYdamkJwWhSAxAiH7KLApy1BEUGRMpMMSSqwzBpouiNDueclMilaYUqkxp1JsV1FulgrwoK55ifTylxhRy08PRJvohxClKDamUGlJpsGlpKsxEiHGaCzLZ2FzC1o5yehus1JvlNOWl01mWzeaOCh7b2EFzqZk6Ww7nTh2Hn/8Bv/zEjatXuTA0zMnjpzh96izDQ6NcvDTO4W++5ttj32ArzKe6torBwTNcvvwdlyfG+en6VW5cHmfoxGEe29pLrU2S50jfzQ66q00I0TXJPvS3V9Bdmy9l46+AtQ2FiH3QWpGD2As9jSWsriukqcREY7GRjmoLa2qltC7pu9hDtTmdBpuaGosKIcZZVZkrRQ/naWguNrCrr4WtXTXkKmLJloVLHgJdHJnJAajjfdAkeJMjD8GaEYY+2QdjWgB5qjBs6jDyVCEUZIRSnBlFmT6aQm0ERfoYcpUhmFQhFBhiKTI6gN5WaXW3HkzqUITYg14VhEkXTp4xFiG6qCxWUVehp6xQTUO1CSEGMegleaAlN5WSIjXlZZnI0yTTc45ZApjGnGRYIJBYqc8oqzSyCwvsEtjYgcaUjD4/nYgUPxSmRMJSfJm6eUsNILOQ0sVENagMUWRkRiOGwWRNR5EZS0jEctSGZNpWVVJUaeKh3X3QL7AUKO3F8g5ybTIKypSIrSBXByHawVyYjBDPYMiLJ69MgSN61cE6CfEMIfF+tK1rRJUjJy0rCVudhS4h8IpcghA/2aVMDg9SP6LHIW3sISIhkEmZoxjHeeksfMM8OKL4nKMp71JYY0GIn6hoLmbjg33kluZKxzsD+/UqAZC7F9w32Utiaq4BjyBvfGNCEQKcvZexaKUni1Z6kpyZwfpd22nf2EdmQZ6UzDTdDhDEdaaYU0eq3Li0bbp93zNBVEMf1USmpUkekuuQkaXigGmMg/oBxB7INCnY/vBGSivNtHfVMHjuG37mMgMh2zlgGiMiIoCnnnqEjz58j+7uVnbskKRTcI1D2uOcjHkeuA7c4NrlS4h++DbtA65fucx3F0c5ovyCA9kX+OnadUQfXBwd4h8/X+MXfqBLCAYDN7LziQe55Kwjp8TM6fCHKW+pnmw0dzzhNb6Rf0RnTxdr1q/lgGmMhPQUYmSpFFbXcO9CJ+Z6LMPFO5iZrsuYPs+V394zj7vmuDBjntQbYrbzUryDYljgupxl3oF4+Qfj6uHD0pVBuHgGMGOWCwtdfSUDsXugNJb4s8DN1w4gJBZilvPS/wtELPYInAQRnl5hePlFEhAST0SUjKgYOVGxMmLi5STLNCgystHqLWgyzRgM+ZjNJeTkFJCVZSHHZKOosJLCgjLKy2ow6E2oVTrUKh2ajExyDWbUKh16XTYqpRaNWo9Wk4VSoUGdkUmmzohSoUWdYUCpyESeppEiYZMykKVoUMj1qBQG4uPTMRjy0WhyiIxMJiZGjkyWSVSMHC+fCAJDE1nmFYaLewBOLr5ExmdMJjTddvd8Frl4scwrlLKqVgpLG9Bm5ePs5s1idx8aW9fi7ObN7++Yxax57oRGpvDKa3vZu+8LXnj5bXwCopk5xxVrQTVDF77ni69O2nv9SOEis+Z6MpWi5EgvdEiSBpFAwSm7pMkhCXbIlaTFgin2YYc0J4L0XAXCGeYt9sdteaR0vf/2fiRg4mBBbkqBnAbmvCI+/fwA/Vt2IEtTIUtT4h8UjbunL/MWLiE6Lg2dPp/+zY/Qsbqf/KJayeMYAH4hCehzSohP1WMrbcbRA+r++Uv5zbRZUrdz70g7IyGdv29wIv0PPElj+wb7Pd/RgM6xUPgxU6Erx3DxDMBaUI0h18a69ZvZsn0HL7z4R17+0ytsf2Arvet6OHv6FNcmvmN89ALfX57gy88/49233+LTDz+Y7FJ9+vgxBk6emAQRw4MDXBwZ5sr4GN9dHOXs6VMcPfw1Rw5+xfDgaS6dH+LiyDkGTx1n4OSxSc/DlfGLk/6IaxNjjI+OMDx4mrOnT/wbRPx7/P8x/geIiLmpiJ8JM6bfxvTfS7ImT6c56NLi0KfGoIsOoFAeTV5SCNWaeEoU4bTmZ5CnirPfQK8gxKmbYltBYhnGmZL87Lf/zQEkTkmfK0alm/90++qhBcQzsLGnnT898yivPv0ID27dyqM7d/Lt14f5/vIVfvnHzwydPceNH37kh++vMz52kbFLI/Dz95w8uh+fZYuYOf0/iAxwp291FXk5qWTqYpiSaPyEEC/jG7oMCdA4OnLevDLjSK1xFGavssRvgX27I9XC0XDnGEIcQ6aKY8vO9bR11hGfFEl0XCjZpgw8XGcT4uOKRh5BRkowmYpwFPHelFvTKMmR+kdkp0kAY4oReQFxC9RZlBTqExBiEIsmhhpbBgWZ8Vgyoqi3aVldY6XGoqIuT02DTYu4BdbW5rO+sYjuqlwa89V0V2RToImkypTGhpYSHlzXRE9jGQ+saefciaP8fONH+PEGP165xpXx7xg6O8yZM4NMfHeNq9euM3rpAg/t3kVVTSVdXZ18+eUXXL0yzuGv9jMyeJq/f7CXd/70AhZ1Kquq8hBiB81FOiYN1auq6G+voK+5hJ56yRgv+TleQIhTtJfnIMRndFTkIsR1VlVZqLRmUG5S2n8ru5mSo3VRZ1HSWqKnPl9DsV7S4jfYtHRWmmkoyGRNnY3WUiO6xJulYnvQJPmjTQ5AiC50Sb7oU/xRxixFl+iFNSOM0ux4irOiKdCES+BBF4lNG06ZKZF8bSRC7KbAEIstKwaTKgSDMggxE0otyVTa0iizycg3xZGrj8SWE091iRIhdlBdpqO8SENLvQUhTlGQr6CaPspLdTwjBMbsRDJU4eTZFFIqkxsYc5IpLc9kEogPgsHkYLB2oDIkkKQMI0oWQHxGGMm6KIR4g3hlKGpjEkL0ExS1FHV2PAmpfii0YWRkRhOf4ocQPXQJQVxSIH39begMKZgsSt7863M89fx2qhvMsEOQKPNHiF2kKPxQ6ILQ50ZjLU6ltEZFeZ0aW4UCoy1xSgok+hD9kkwpKNaXWHkU5/zWUNJYgCJHhjZfYpH8Y5fZwXsPQuzBP9oDIQen5bNZGriYyZ42k/1kxhG3guuK+RyPf4XCGgt/ee8VXnrzeXtBhP0YHHPRuH0MM8l0ikEmZZwzmHrN5Psc7Ch2qdVNgGG64/WjTPXbuHnbKJNgIgYpQz8FRDFEpqaSplUiQkChldG2uoFdjz/A6aFv6N3YwcOPbebHn8c5O/Qtx08e5IDxIuJV2P3ogwydO83Xh/az9703GXPSMHH5At9fH+fylVEuT1zk8sRFxsfOc3nikmTu1p1k7MJ5Bo4fl/pCOM7VZD+nmXamdwccS3ydU1F/IK/SxmHVVxQ3lJNfWcyZsIcY9mqhrr2JdI2StRt7sZTYMNrMiIMQkZTM7ffPZp7ncqbPXcy8pT7cOd+N2+csxmVFENNnOeMTGke8XEdeSR0+wdHEJaezYLE7Xn7hVNS0os8pYZ7zCmYvXI6Tuz8uS0Nx9ghmobsfc5xXct9CD+5b6MEs56XMdV3BHOeVzHeVDNYOEOG6NJglK0Lw9AojKi6dxFQtaekGUtP0xCcpiUtUkCrXkaHNISlVTZpCj0KRRXJyBnFxMhIS5KSmqEiTqdFqDKTJVCTGp6DXZUugQaEhJysXrVqPQW9Co9aj0xrQqPV2P4QGrcaAIl0zmfKkSNchT9NMMhDK9CxUCgM6nRmZTEtkZDJRUSnExSkICIjBc1kQvv7RrLT7IpYslUaCLAufoITJDt1Ort4sXLyCyFg5S1eGEJeUQWyiimVeocQlZTDfaRnznZYxb9FSHnn8Rf7y1gd0rO4nJkGJNiufVWs2s2Hzw7z3wZfs2PUMemMRQrzB//OfM7hnpitTigGHL2KXnYW4mVVwxLbe/Pzm++PNJu3dCPEGt93thBBPMt8lgLnODi/FzczHM1IPjNmu3HH3PIQ4hVJtYFX3esoq67hv5lz0WTk4uSwnOCwe4QzBYfEoM3LYvHU3JRXNRMSkEZuYgW9wPD5BcSSnG1Bo8wiOTGO+qw933Odsv2ZfxmNlOEERMnyDEyUZndNK/vja+0yGvYhRHF7HaXctQMyBuU4rmevkjRAwc54nPkFxaPQWUhVautet5+HHHufjTz/h3ff20trSxM4dDzA0cAZ+usGN769x5OBXfPXF33n/3b/y908/4fTxY5w8+i0DJ08wcnaQU8eOMjw4MAkiLo9dYnz0AgMnT/Dt14c4cvCrSQ/E+OgIg6eOc/r4t4wOn+XK+EUuj41y6fzQZPO5K+MXGR0+y/Dgac6fG0D884vOf49/rXETgJjpoOTtLMIcuP223/Nfv/kPbvuN4M5bBTHBPuhlcSjD/bAmhVOmjKVen0xDVhJF6RFYFdFUWPQSk+Fpl0fNtO/zVpiSWDhSmkalzxLjTN7UxShCXJdeH2IHErtAkjjAozv6eaB/M++9/Q78AkMDg1y/9gP8AqOjo0xMTPDTjR+4emUcuMHQwLdka1K5VQiEOEZbfR7ZuliEeJnoKMksJsR1TPkZdmP1KFPMhIONeMb++X1MrZY+c9O/n8Q30gNLuaQtLa8vIDIxiKqmUjJzNcxacC/VDZVs37WNp55+lOeeeoiwgCUsmnM7QuzHmp1CliqSfGPSZOdtsyYSIXagSZBWlAt1idTnayjUJVJuViDELtTJDkNcF2W56RRlp/L0g2v585ObqLJIEaL1+Rq2d9fy7I4e1tTmUWtV0ttgRYRAuSGF9jIjT2zpZmt3C28+9weO/P1T+Mc/+Pn9pxG1AAAgAElEQVT6D1y5NM6ZEyc5PzzCjRs3uHr1e67/+AM3/vEjH32yj+dfeJrHn3iEPW+/ztkzxzn8xWf85cVn2NTdbjfgglkZQ2VOOkL001VlpL3MgNgKPfUFiK2wrrGIDa1l9DWXsLomz/4b+Jj2chNtZUZEMbSWGBD7HKu/XZTqk5BuVA5AsBchuqR9i8+wZsRSbVHZZVQ9tFeZqcpTY1REYdHEIwTo5SHoZEFkJPmRGrEUecwydKmStEmb6IMmYSWZyT44/A3GND/ps7Ml+ZJFG0WuOgKLNoo8fSwWXTRmbdTkMVUXZ1CQk0S2Opwe6rFkx1Fqk1Ndqqap1kRXWxFVpZkUWtOpLNdTVZFFQb6CirJMbPkK6utyKS3PZAGnKKvQI/oh25Rk/819zGkhqKo1U1SeRW6+Em1Oir0Q30ViRjjCEwwFSnqoR2VIQJ2dSEFFFlmWVPKKVNQ2SfKwZHkQQrxBpjGZDZs7aFtVyUpfZ95+9yUuXT7JW+8+T0OrjbhkH4R4gZAoNyLjPRBiF3Gpy1BmBpOuDbQX7/b/jwAHIHwSXW4q6VnJCPEyMWmRyDJTMJcbKWzI4wVUCPEkwYleOJLRAuOXkV+lx1adhRAf38QaOIr4Qft80YXbygV4h3hIc4ybvTC+1S4n+lVRP4gEPo7Z5xtHsAM37XPwpu0OVvSY9HucfjOrcYypsIib9+nYh4ORuC699xak7yZiCkgwKhBaUGYqMeZls+Whfj74fC+fHdjHO++/xpeHP2F4ZRMvvvwHiWkpsbCmp5PHHn+Yb2Xvc+rMcd7b9w4HDv2d6zeucP3GFS6NnWdoeIAj3xzk879/wgHTGGt7uiY7cx/SHufs6RMIZ0nONHH5gvQ9rQBn90V8rT5MojKJOEUCx+NfIUkjo6yxGpVRR1VzHe1ru4iMj6azp2vSI+EbHobogTvnzGPGosUs9gpi4Qp/ps1ywtkrmPLGLvwjk1nVt43imlbK6zrQGvOZs9CVpDQlYVHJRMSksvXBp8i2lDNjlhtO7v7MW+yLf5js/7D3nuFRlfn//+26u7qigtIhEFJJ7733NkkmycwkmZ7eeyGdNkDoXRERcEUEFxUVFRUVFb+Cqy6LqCgdg7TQO7ru6/fgzEnC/r7X/9Hvuva69r8P7msyk8nJmTnn3Ofzvj/vQkRCNk6eYYycNJVx9h5McfNn0lQfHD1CsXH0ZaKDj+TS5BHGFOcAHFwD8fCLwicgGv/gOMIiUoiJyyQhOYv4JCXRcYqBzIi4xEwSEyVxtUKhQqnMQ5WjQ63Sk5OdJ3UUVPkD7kwGnRljvgltnoHiwjKMhkLy8wxo1FrycvXotCZ0WjPafBOZVrvYvFwTqhzdAIDIVZvJzy1ErTYRE5NmBTBKYmLSB4TVIWFJePpG4hsYi42tF04uwegL6wmNzmCSgy9PjnNm6coNtHfPx907nCdG2+HhE0FCipr4ZBXjbFwICEkgLCqNyNgMImLScfUMJTg8mQf+8ATZmkI6py8gLVNLYGgiqRlaElM1CLGL4U/aSdkQe2BQwyB3IeRwVmt3Qazi/i7Emn95bduQ3w2lMsndBvlRBhLyAlzfAEiSqZhpGbm8tfMjstV6SivqMZiqcHYJwNs3kqCQBNIytRSXN1Fa2crzL77OjLkraO3qJSldR2hsJip9BREJ2Yy28WDMJE8c3UIYN9kDYQu6gjoaps1BiJ08NtLOau+6k7CYTLJySxjMt9jOIN0SsnJL8AqIISY5m6r6VnTmYmbPW8CmLVv5cPdHHD76I98c2M/WLZv57d5dbl+/xpmf+jh08Ft+/O5bDn//HUcOfX+fDuLc6T76TkjAX7Z17T97htMnT3D0h0McP/wjZ/t+GsiFuHrx/IB4+vTJY1w6f4bb169w7dIFbly5yK1rl7lz4+qARuLqxfOIf3/R+d/xnzX+lc50ZVATMRUee+wxRgx/jEcfepBHHhT4uDqgTo4mNy6UqpwkegpVLKjRMb8mj1ZdMkKcpTQvjQPmy9JN112mJMhg4RCyO4LUjQBZ2Cm93sdgEBYSD9pbuvEKsYr5c2fy/Ppn2PbCJjZv3MjZU6f4x907/HbvF27duMml/ovAb/T9dJIrly9w7fJZ4DZLF87AZszDmHJTyVFIIlq9LhE57yI8yhMhDuHm58Bg6/Iggy3MPdZ9kyfHPQy2epdxvwe2VIzYudoga0M8fN1Y/8I6jp46zLeH/s6t6+dZ1NvF5AmPU2hSsnR+OxkpgRTp5RRrC/qsKNKiJVvRusJs6gqlVdtCVRLdzSWsWTqDUB87jOp4SrWp5GeEU1Oo5KW181k+q45p5WornekOizqrWG1pZmlPLQs7ypnVYJA+mwLmt1fw5xVzeH7lAj556zVunj8Lv9zjn/d+gd9+G5jA4Ddu3bwO/Mo/frvD2++8ztYtL7B18/NsfHY1b27bzAtrVyILzxuLJRpTlU7i9otkqZBaMbue3rYKetsqmN9eycJOKaVZ1kX0tlUgxG5mNRYyo840+LdfyueIxXq+DFktGwZC7MUiBCZlBHpFOKWaRKp0aTSXaeioMSDq5WLUQn5GOMpkyeEoPcGbQTBiITctAF2mJK4u1ERK4mltNCW5EZTlR1FrSqYkP45SbTxCWDCrIiXakSYaIZZRbkiiqUpFuTkFIbbTVp9Pc62GiqI0Wupy6Wo10lSrZWZXObN7KikxKwYcmSrLc2hq0COGQb1VbF1Tl09JWRZ6YzIVVWrKKnIoKsxgek81be1llFXmMq2rHHN5DhpTKnWdJZiq1LBXUNZkoKGjhC5LHdOmV1I3rXDIZ92G1pSCEHtR5SeQo01mhqWJ9S+u5LnnV3Dy7HesXb8YY2kWDa2FlNXloS9IIzrBE0V2MH4hk9Ga48kzxqLWRVFUkX7f9yhrexatlgKi4jOjaOisp6ypBE1RNkLsIUIhdTbis8MQYgdxWcEkqcPJMiRQ3WZm2uw6ktmJEOtIzIgiJiUSPZtIzYnFO2Qqjp42hMT6IMSvjHccRUC07yAdc+xQ4CGDg/3WTsP+Id0S64LFfbk1MoCQFzzk162PAy5yss7LCjxEn/VvrQsh4s4gtWmqFdwkW+ezRZClzSUlJ42e3ul8d+wbfuU213/p51jCKxxWfERWbhrxqdGIRfDV377gnGcjN27d5PKNK5y5eI6DP37H/u8OcO7SeW7/egcBfKM/w6mIZzioPcnJ6A2cDl7IscTXuHL5PNdsUvjxh4OcPXdSEn77A0cEIlj6uwPmy4gtSA5bi+CSQz5H0t4nTpFEXVsTSk02B4wXMJUX8WPmZ1KXaSOINhjjOJXR9m5M9gxgjKMn45y9sXMPJE1twjMomomOnowYa4erTwhe/qHUt7Sj0RYRHp1ChspMproAn6AEJkzxYtREdxzdJftWG0dfxkxxw9bVH2efUJy8Q3DxiWSKSyC2UwOkrAjPcOxdgnB0C5Icmvyj8A2MISgkgfDIVGLi0wd0ENFxCuKTlMQnKQdcktLSckhPV1tD5vJQ5eRLIzsXVXYuGlW+5NKkL6TQXILZWIROayIvV09erp78PAPafCN5uQZyNXr0uiLMpjJMxlLyck3kZOkHRlamFp2uhPT0XBQKDUFBMfj5RRETk05ktIIMpZ7A0ETcvMJw94pEa6gmJCqdx0fZY+8ShNZcy7JVG+mZtYSImHTG2bgwYtQURo1zJCAkgfhkFXZOvgSEJKBQ6hln48Ijj09gkp0nf3xkDP7B8fgFxWLr4IUEgg9ar4PtTHHww8bWi9HjpjLs8UncT0saOlb9y88bGeq+NPg3MlCQuxYbGTXBjWEjHBgEEjukxz+OYdxkD+xdJFF5YGgiE23dEOJXMpR69v71INNnLaSwpJpnnn2Jjq5eslVmPL3DiYxNJzo+E0NBDS2d80jJ1BEQloS7fwxuftGk5ZhRqApwdA8nNCaLx0fZI8QeHhtph6t3pDVpeyfOHmEDTl+F5a3I9coTY50YtH/fSXSiirqWmYhwmDLVm5LKehYuW8mu3R/z8Wd7+Nvfv2bfX/dy4fxZzp39mXOn+/j800/4+1df88X/fD4ACE4cOczJo0c4ffIE5073ceanU5w6dpQr/Re40n+Bqxf7uXqxn/M/n+bUsaP0nTjOhTM/c/Hcz1y9eH7AgUnuRvx86jiXzp/hSv85bly5eB+AuHbpAlf6zyH+/UXnf8d/wnjg/3rNCiLCrat51vHQQw8x8skRPPz7B6wJ1sNRJkSRlxBJtSaN7iIV82t1LGk00F2YjhBHMGbF0FpXIt0wH7Le0MURBqkIBxlsF8pdiP0MTmYbEGILYvh2xEPbJTpAHlTWVTF//jye//NzfLH7I17a8Bx7dr3HP+/d5pfbt7h+7Qo3b1zjzm2p0IVf4B+3+HLfbrQaKUNhRkc1+aoYhFhFZoa0im8wp5GQHISL9yTEGrlbItu6SvQaB69JuAbIbdCNCGFBOIBHmJ31vbLL0yaE+BWPACciEoIR4ixhsaHMmjeTc5fO8g9+5R//vAfcQZubgavzJOpqCti+bSMGbRqD6Z4WCrTJqNJCyVNIFBxDlpQerMuMo7o4l799/h4lBqX1e7VQW5pDV4OJckMKFfoUWsrVCGGht72U2Y2FzG4sZGl3HZamIqaV51BfoECIG7RX61k8vZkdL23g4ze3c/HUCW5e7Ocf936Bf/zG/r/u5ceMT/n71/vY+9mHXLrQx6nj3zF/bjdC9DOzo54Kcy6z2+tZNa+H9qpCOipMTCvT0lyoYWjmhZgI89pKmNtaxrz2ahZ11Qz8blFXDcum17FyViNLumsGdA8Dw4H7n1uBrhD91BlSqDWk0FGRy+zmAsxZkRiUEZiyYxDCQpk+VTrPkiWwkZsZTmZyAMrkANIT/RBiG8nRbghxhKxEX3IVgWgzQyjIjaRMFyd1wgBjdiiFmkjEQ1BhTKZMn4g+K4z8DIkSVVGQSnVxOs3VakoMUvK4pacUIRYh3MEyo4yuNhOLe5tZOLeR3tl1GPLimdFTQUVZNjVVGoQ4SE11LuVl2eiNyUxrL0LcAXYL6/Wxk955TfTOa0L0Q0tbEWXVGjTGJFJV4YgHoau3nvJmPaX1ebTPrqK1p4zGjiKKyrMRYhGxqX7oStIRM0BfopSusT7ransyLF45h7c/elUqKMPl732v9F3W5ZGliaKqPh9DYRrGIgVy+GJLT5E1c8ViPe4naJ1ezctvbaJzbivL1i7l2PkjzFjcRUhyAFEZIQznClJBvk6i2ShAkReNypxM0/QqVm5YSGmtSeJVu8MwZM1B34AQWgj5f/YhxoKdp4N1jpE7nHL3QKYoWOmWAxznvQwW/v3W7ckW1P+q65LnKZmeaX3+oLwv1u6DuGEFG/1DOil3Bju+eSAsUgEu2sCyZC5vfvAGx84dZtnapTR11jN87KMUVxVx3qOeb/OOcvcfv3H3n//knlUBsevzT1m5fi3b3nqD1997B8uCuRSUFSH0UMw6FJnJkn3stAZORj3HAfNlTv98jC+/+kw65tFgZqNEt4oH/AU+EX4kqdIQfZBjzLOmfO+jsbOVwvJizKWFbNjyAsEx4fiGhyH2wugp9oy0c+RJ26mMtHdllL07Y528+NPISQwbbcsDj4zE1sWXyU7epGbls3jFGhaveIo8fQnJCjUOroF4+kfj6h3JE2OdGDnBTVo1nuzO6ElujLVzZ7KLH3buAdi6+uHiE4m9m2QB6+Rppfi4BOHgGoibT8R9ORFyYnVkTKqUEh2VTEJylhQ4ZwURKSlZpKZmk65QkZGuRpmpJic7j1y1dmDk5+op0BdSVFCKLt9Ifp5hAEDIQ6PWocrJp8BcToG5HL2uCLVKT7ZS6kakp2lISlCiUGhQKrWo1Saio1MJDU0kJUVNYrKKlLRcgsKScHINJCI6k86exdjY+2Dr5I9fSBLOHmE88pgNHt5RODgHMma8Cw7OgYRGKIhP0uDjH4ci00hohILM7AIef2IK9k4B+Acl4uYZgbNbED4B0QzqFvdiM8WDwYWxPUycLAfMDQUH//r4r0BiDYOi610IsYU/PmpjvVY3IsQmxth4MGGKz5D7nHTPfHiYDZ4+sUREZxITn0N4tIKCkgZiErLwDYxBCNCZKln/51f4+LOvWb56I5W17da8jBBkyrSppAE3nwhsnfyxdwsmMCKdJ8e7YucWSpLSNHD9PzHWiT8Nn2QNmNvOVM9wohJySMsyodKWU1zZhswyePTJKTw20s763h3WeeAOT453IDYlB2EBjc7EK2+8xRdf/42//u1rvvhyH1/v/4qbN65x6eIF3n7jTTZtfJ4v9+7j5NFjnDhymL4Txznz0ynO/HSK8z+fHkikPnn0yICb2p0b17l9/RpX+i/cR3G6efXSAEC40n+O0yePcfzwoQEgce3SBW5du8zdm9e4e/PaQBfiv52I/47/Z+MB8a9AwgoiHvj9IKVprAQkHnvsMR78neBBIXj0oQdJiQ5Bn55IWU4q1eokWg0pzKvOZW61mhazVKy3NxTT2lo7uApn9VSWLuJfGbR5PWR97c8I0YZ4wAchPKzDCyF8EH/wQZSDUqOirqmRVc+sZtfrr/D2X17ihbWr+e5v+7h4tk8CDfxC30/HuHP7Gv39fVy9dJqtLz2LPk9BdYWW1nozUsEjJQ0LsZcsVRRCnEBbkMmM3nakCWkXQuyQAqcA7zBXBgsIGUjssD6XLV/3IMRBkrJjEQ9BeHwICYp4EtMTeGHLn/n5wmne2bWTw0d/5OixQ5SWmSgs0jG3txulMh4xEmtYnVQklxXkIMQ68rPiMeUqqCvTs27FfHa9sZW2hjLqK42oMyW3oRxFOIvnNjGtTo8+K4IiTRzd9QaEGRb3VCGEhWXT63h2fifTynLprMuntUpNY5laOh7B8OGOv7Dt+ed477VXOP7tQW5fv8bda9f466e7mT+rixfXP8WGNUvY9fbLPL18DiWGbOpK8mmvK6K5VMeCrgZWz57G7IYSFrVXMaexmOk1UidByqHYwdzWUsQwmN1aypdIVKEvPt3Fke8PsGzZfv766ftsNxjYvukZNiyfxcpZjQhhYU5jgbUQO0uDPoWeCpUEKvyhtSQLYQvVhmTaKjR01empMqZRmBtHfoZVA2ErA9k+7nfBspAa501chDNCWMhODbCeH9YbXC8YckLRKoPITfNDk+pLnsKfUl0CVeZUyg1JGHMikG6iV2iszKG+PAshTtBUpULsgMZqFeWFqczoKGThvFqaavOY3lFq1UNYUCvD6eoooaXJyLQWM1UVKqqrNFiEoKgkk5ZpBQhhobA4AyEslJZn09lRSk93BW0dJVjmNSK8oahKhalMSUNnEZWtRinx2R/aZ1chxEa0hWmkZoagUEUgxBrq2opY9owFlSFVKiIdQIhtuPraE50chqFEg0+IK75hrtZC34KhNIsXtj3NrAUtJKQGYipWMmNOA2XVGpTqKFKyQhFiD0qtROtK18RhWdzF3498ySdffcD5m2e4y232ffcZQuzGwW8SkemBiHVQ2WZCiP2EpXhT11mEtjQDIRaxcsNCepfNpLmrhhm93RhLddKxEb3SdTwM63OpQ2UsN2DjMtk67wylMh2yzjmy1mE3gxbT8gLHHiQgsdd6bd9g0Jr6S+s2D1q3e5BBrYXckbjBoKHEEeuQ9ReyNswqvg62AgkzVt0IxGQkcNHJhNgLKeo0RD3oS40cO9PH6UsXuQfc/id8tv8AKzY+jzgIYhOI7RCenEhoQgzx6cnoi/TSPN4HVQ1lnPeopy90Obs+2sH5/pMcyvor+774hFe2v4TwBkVWKt/oT6MvNXA87iUOZf2VA8YLKHKzaLf0SK9lf0VFXRWF5cW8+8kHzF26gMjkJOLSM7Dz8MLGzRP3kBjGOnvy2ERH/jhqEpNd/PjD8PGMnjyV0ZOn4uIdyvZ3PuKbQ8fY+uobzJyzBGNhFc4eIdi7BGBj78MkB19sHPwZO9mL0ZPcGG/nZbV39WSsnRtj7dxw9AgdCKKT3Znspgbi4BqIi1cYASHx+AfHERgcT0hYEhHRKUTFpg3kRMidiMREuRuhJDU1G0VajtWaVYkqJx+jvoACUzEmQyG6fCOGPCMGnRm91oTWCiTkIXUlpE6E0VCCXlc0QGdS5xjJVZvJytSSkpRNXFw6mZn55OYWkJamJi4uk6SkHOISsoiNV6JQ6jEU1GBr74udoz9jbNyY6hnOo09OYfhoB5LTtNg7BfD4E1Nw94okLDIdW3tfxtu44x+UiLdfLE+MciAkPI3Hn5jCH/80DiEeZ/iTdji7BREamWq9H++1nqM7kDWAI0baWxdb5I6CDCaGUpWGjjUMagc3WZ2adjB8tBNjbDywsfezAoez1mtDBhobmTDJyzoXXyFLVYLOWIO5qJGQiJQBcbmrZyhiIvgHx1FZ2057dy+1jd28uHUHKel51mtqDyERKQjRR0xSDnauQXgGxhEak2W9fnfi5BUpLTw9MAIXrwhrPoS0mDBijCNC7MbdNxobex8Cw1MRYjchUenWz3ZWCp8LB3uXAEaMtSMiXoGzZyC6wnK2vf4W7370EX/929fs+/oLXnv9Vb759gBf7PucZ9euobSwiOmdXbz+yqv8dPwEJ48e4cxPp7h47iyXzp/j8oXzXOm/wIUzP3P65AmuX77E7evX+PWOdYH08iUunJE6Gud/Ps2vd27y273b/HrnJjeuXOTc6VOcOnZ4IMH6xpWL3LhycUBcLY8bVy4i/t3F53/Hf8b4/wQRZmv34EGsr/fx8EN/4I+/E/xeCDydp1Ccm0V5bjoFGVGUZ0UxuyKbpdNMzK3Po6NCTVWhxMcXCiuIGCsXcbImYi+DdIBFCOGDEF7EJLcwY+lOVmzez4rN+4lJbpGAxaMSkEjOUtJjmcUzC2ex+42tLJ4xjRW903lt8wY+372T17dtZumiOaxf/xSbN69jwbwetmxey/MbVlBRlkd5iYqsjDCkDoOFjHQpbbhrei2FFbkI8SuG8jySVHHSvnlL3ZTotFCkyUQuRhYxaIm3BamgkalNOwmM9CEoyp+45BjKa8p4+/13eO7P68lW5VBZXcGG59fz1d++YOnyRby76y1yVApmWdrJzk5kit1IoiK8EWITKQnSKktqXAizOhv47qv/4dqFn/ho53YKDNlkpccQF+GFKT+FZfNbKdJJCclCrKG1UoU0wd9hbksJT89tZfOquXRV61kwvYquZoNUOFq57Ntf3MCyOTNZvaCX51YsY98nH3Psh0O8+uJ6Fsxso7OplPqKfGpLVMxsK6Or3syslhK66kwsaK9g7fx2lrZXMb+pBCG20NtYzJLOapZ01zC/vYLetnIW9tSwYdVc1iyehaEPLJY77NgBHrWwYcUcdr7yAm//5Xn27X6Hg19+xvFD33Ds0AGWLduHxfIp6ekgxAm6y3NoK1VKIPVBMKaHSIWwsGDMDpeEyLmx5KQFDqGeyK5gV6zH6yBCLOMFIRDCQkq8N+rMEFQZwagygslThpCfFYomIwghzqJK9UGj8KONXorz4yjVJVGiTaRUl0RNiZLOJiPdLWam1WmpLlUyo6OYxmoNZm28VUitpq3JgEUIGmvymd5RSmNNPoa8eApMqZiNKRSYUqmryaO2RsrTqGvQUVyqtDo09TJzdg2l5ZIIe8P6BSxe2sH8RdNYtrIHy6IWqpr0PPfSUoTYIX0fV0CIRWRr4ygqz6aqXot4EOYu7aCmvQTLsi6i00JxC3QiRZVIYpZkdVjfUcfQrk9wnC8p6hjmrujhwOG9bHzpaYTYSEGJhqo6M0JY0JrS0BglOp7GlIrYCWIGiGHw4vaNvPnhq1y6e4H+O+fZ9PpG3EKdcQm2R4g1ZOgTqO8pobA+l5yCZJJywiioUZOWG4e+XMXxM4dYvHouDe21yFRHb2RjhmUD+1lSV2w9n4fSmGTwOJRGKWue5HyaPQwCjqGUpBMMdlEPIadxD3ZRZZrTnSH/S+5OyCBDBhIysBhC2XSQuituISG4hwVyJO19VAV5fK/6Ox3zesg2qGm39PDdiePcBQ6d/JmX33pXcq4KB3vfAGlufRBsPT1x8PaU5m+z9L3HpkaRmBFDvimLo8lv0he6nL7Q5XxjOMcnn77Pwe+/5vmXnuPnwHmkqRVk63NIVqUi2iA8JRqxCcxVJTR0tGCuKGZadzsdM7rI0qqpa2uisLqKiKRkbN08eGj0OEbZufLAiLE8YevC4zZOjLZ1xcbZZyBsLixWQfuMXmqb2rHMX8y6jVsJi0rmyXGOuHrLlKQQbBz8GWfrzQR7b4m25Oo/YPFq4yy9NtnZn8nO/kxxCcTBVRZXh+DmE4GbVygePuGS01FYEjHx6SSmZJOUmkNSag7RcYqBnIjERCXJyUrS0nKsXYhcspSSuLrQXEJxYZlEX8o3os81oMs3YjIUYtAXDFCaZJG1XleA0VCE0VCCQV+MNr+AvFwTBl0pZmMFuvxispU6cnIM5OQYSE1VERcn6SHCw5NJSctFpSmkur6L4PBkAoKTyFIV4eIVwRgbN3yCEnB0CyFFocPW3pfHRtgyaYo3Ds6BjBzjhIt7GCXl00hKzefhYRN4bIQtI8c4MWa8C+MmujFipD2jxjny+JOTrZkSsjZR1v1tYpCme5D7wYLsQLid+8HDOh5+fDIDDksPgUwHdvGKws0nxipE3s6jT9ozaoIbUxwCmDTFFyH2M2qsC6PHuRISnk5kjJLElDyE6CM6UUVCWj7jbd2Rqc+h0QqWP/0Ca9ZtoXvmYoTYy+8fHoUYDopso/WaPoJPSCKOHqFMdPQnOiWPsPgc6dqbCHZuoUTGZ+MXkoSxuHHA3lWIXYyd5C7t+yEGvnPZAt7DL4ZUpZHRE6fi6B6Im28oucZS5ixawatvvsPHn3/Oex9+wK6PP+D9D97jnXd3sGH9OpYuWUSxuYDu9g62vriZE0eODoinr/Rf4PrlS/gK+AgAACAASURBVNy4cpmbV69w9WI/F878zNWL/dy9eYPf7t29D0Sc7fuJn0+d5JfbN/j1zk3u3brOtUsXOHf6FH0nJM3T2b6T9J89PZAh0X/2NDevXuLerevcuXEV8e8uPv87/jPG/woiwpFARDFDsiKk1bIRjw/noT/+ngeFYPjDv0ObmUKRWoEpPYqC1GDazMn01muYUaWkqSiVwlzJzrKlRaKrJKUkMnjzlW+8hxDiaYTwxNUnjxWb9zNj6U5ikhsRwhUh3IlJbmbG0ncRwgfxpxlWceMWZtSaeXfrWpbNaqG7oYTenmam1ZYwlUNoNWm0NlVSXq5HjIWykjxWLp9Fd1clBcZ0Bp2WNiHECWsOBRJnfjt0zZtGhi7Vup/bEaIPsRO8Ql2k94lVSIXLbgb5nouQJtUd1ucnqG+robSqhF0fv8+Z/rMsWLqQhYsXMcsym1de307/tUvsePctKusqmLdoDmcvnGLF6gU8+vgDxMQFUlqqpbmxlO72elYv7+XLzz/mH3eucfPKeW5dvcB3B/bxwoZVmA0ZNNUYqCrNQYg7iAehQBNNU3k2zWUqmoqz6K7Ws35xN2+9sJrnFnezyFLHtAYdDZW5iGjoaCxjee9MOuurmd/TRW93Jy9vfI5Tx4/y+tbnWbvMQnVRNiIc2mu19DQYWdBZzrzWYtrK1CztrmDDgmksbC5kybQy5tQamVdvprdRWm2XqUmPPvoOhw99w7Jld9n97ptsfm4lHh7PINxhdpP03jnNxSzuqGB5Tw0re6pYv6iT9Yu7eWPTGn785iuWT6+lzpBErTEJkYdVBxGGmAiVxmSJWqSArLQAZLAoxCHSUvwR4oZUYIn9hIc6Igv3Bgvm/agzQ9AoQ8nPiSBPGUJWii8ZSR5kp/mQnxmIPiuMorx4hNhlfbTQ2WRkVkcJM9qK6Gg00NVqZmZnCQ1VaoqNyUzvKCYvJwJDXixCbMIyXeoO1VaoqShWIoSF6ko1BaZUhLDQ3lZEeVm29RyU9q2mLp/O7jLGcpbZM2pY8/Rseuc14c+XPLNuHpv/shrLohYrxWs30am+hMS5IUQvJZUq5i5s4aln57Bm43w+/HzHwHYPak+ydcdm3vn4beYum0Nceiy+4X6MmjyS4NggIlPCCE0IQFuiQoiNpGsSaO6o5ZXtL7Ji9QL05mz8gyW7xwXLpxOvCJLmkJFg4zQKzyAnTJVaTJVaZizs5u/HvqJxeq00ByghJS8GIbagKkxBiD1oyzMxV6vQlyup7SglIiWAxavnoitSocxLZ9Gq+YhemOQ0hrG2IxCLIEEZyySXCYjhoDGr8QobuvL5rzqsPUMeh5oonJDOjwHAOdSOWu4gnGWwIyl3Kqx0JznheqBT0c/goslQAwkZSPQNvk8hnZNiLKTr1Sxet5q/vPem9Lq31CVavGatBJAckPzugyLwik2WrnlbrN02pA7HRAhPjpTe2wxRyUFk5iVwwHyZOzzErbuX6AtezDmvZn5Q7uMb/WmS2ckB82XpueEcpU2VuAV684NyH4bSAmYumMP0OTOZPmcmB8yX+TH9Y7a9/RaB0TG4BkjHfKyjByPtXRnt4MH4qT4DNKQnJjgwxdWPZza+TI62kLrmDp5Z/2feeX8PyQo1bj4RhMdm4OodyXhbT0ZNdGfURHfGTHZngr03E52kMdnFF3uPwAE9xBSXQInS5B6Ki1cE7r6RePpLomo5bC4sQupCxMSnD3QiImNSiYpNIy4unYSETFJSslAoVGQp88jOykenNWPQF2IyFKLXmsjP1ZOfq8eYbxoImzMZizDoC6xaCD3afCNGQxGFBWUY9MX3gQhdfjFGfRl5mgKUGfmo1SZycgzExaUTG6sgMjKVsLAkMrMM5GlLae2YK+kiPCOY6hbKRDtvHhtph76wnuaOXv706EQmTfHG2TWEJ0Y5MGKkPRMnezJqrDPjbdyxc/Rn+JN2jJ3gyoRJHgjxOA89Mp6HHhnPmAnOjBrnyCCNTw5/k8GCLIDeY72/yXkPQ3UO0nhkxBQefdKex0c5Ws/nbQwf7YScZi3EFiY7BuDiFYWDayjjbb0ZOd4VN88oKQHbai3rF5hEYEgqbp4RTHHwQ4id1i7ATus2fKSwuIlQXNnKK69/gKGghtaOudbPYGUOiB2IB8EnJBG/sGTGTvEmMdNIuqYEIXbiGZRMeIIKN58YjMWNFFVMG/IdyPu8HZ+gBGRBdURcFh5+MYTFZGIoaiBTXcBEew9mzFtKRX0rS59ey0d7PuepdevY+so2dn38AfPmWwiLCCZdkcr6556lu72D1sYmnn16DZ9+tJvjh3/k3Om+gTC529evcefG9QEgcfnCee7cuH4fiLh0/twAkJBdmK5ePM/5n3+i78RRTh07PGDjeurYYY4fPsTRH767z/715tVLiH938fnf8Z8x/lcQ8cDvJY6uSlodE9FIK73+IBTw0B9/z6MP/4E/CEFCeBDa9HgMaRFoYjwpSvOjPi+c2vxwKvIiKdMmUWLKpK21kqZmSTibkZnC4E12v3WsQIipg10H4YMQLkggwgMh3Jmx9F1cfYwI0SPdqPVQnZ/KM71tbFphYcPSGWxZt4TenkYsQjB3VivlpVo0qiTEGkhNDqOqQsv83lYrCFnEoD3oRgaFlNIqd0Z+CvqKPNyCna37K9vQbkeIHdaguS0Maic2IhUhqxBiE8nKGKTJ7w6u7s4sWjKfXR++j2XuHL786m88u2EjlfX1LFy1nFu/3mPFmlX8z1f/w6Xr/WzcvI5HHvsdnt6OLFo0ixdeeIa/bHmeoz9+w2+/3OKfv97m2uXz8I9bXL10mq+/3M1LL65h+oC2YBlCbGNatYaeJgMLe6roaTAihsErzy3m3Zee4S/rlzCzs4T2ZiMN1XmIapg3s4WlvTOwdLYyrbaCroYaVvZaWPYsfPHZbrauX0pzhZqGkkzaa9QUZkVQkRvHnHodK3sq2LSknS1LO+mt09FhzmRFWxkLmgqYXWtgRo1R2q+xkF4PO76FBd0NzG4pl+gWBiXSDUACG3Oai1nUXs7ynhpWdFcyv7kAISxYavPZ8+5r/O3zj5jbbKS9IpvmYgkU1pqsHZgZDFkJO8EgYJToKMlJvsjUs8Q4b4Q4QlZmKIrUALIyQxFiC/mqSISwkJcdLh3n4qF0GUmvUmVWUKJNpNyQQmtVLl3NJtrqdTRUSTqUGR3FdDQbqSnPpqVeS1NtHpqsMEzaeKrLsmhvNlNsSkOtDKfImMrK5V0sWTSN2TOrscyqoauzlIZ6HfWN+oH/KY1diIkwo6eCqkq1RGexgJ5NvLbjOZ59YSGRiZ5Mmvo4bgETUajCMZVl0tZdyow5tbR1lSCEhYSsCFyDnIjNjGTh0/NZtXEFZU1laEv1hCVF4BHszYCm4EEY7zSWhOwYlAYFEcnBpGQmUFlTyqaXNtLSVke6MoHKWjMV9Wa6ZjeQkRvP5KmjcPO3JzjGGwevycg86mXPLWLtS08hxEFrJ+IO4al+aIrTKG7MRwgkZ6ZwmL20k67eZsrrC8jQJBEeH4JYB9XNJdZruR+hgkytAvErDGoaZMclmWY0NKNmz5BxRPpOrSuYgwBDnqP2MAgsGLKN/cg2s4MWsl9yvzh7/5Ah0zdlAHJlyHtlgHGCQeCDBAbdpeMriq0gYbjUgZB0KvJnlelaVm3JSGsXeRhWWsoNaXvR8INyH2IZHEt8jX1ffMI3+tMcMF8mI0eBqIbDio+45GjAVC3pMBS5WejLCkjNyaCyqZa6lgaOJr3Oimef4oD5Mm/v/og0tYaRk6cw0dWDUXauPGnnwkg7N0baueHgGUxQTBqOnkHYuwfwyo4Pef+TL/jVqlo7fPwsK5/eSJ6xkvhUDTFJaknc6h2Nk0cEk539GTfFk7F27tg4+2Dr6scUN8nadehwdAvBxSsCNx8JSETHZxIRoyAsIoWQsCRCwhMICU8gKDSOwJDYAWpTXFy61aEpi/R0NVnKPHKyteh1BZLTUp6BPI2OPI1uAEQY9QWYDIWYjEWYjEXodWa0+UZ0WhNGQxEF5lLy88xo8wvIzzOjURvQqEzkqs1kK3WkJueQmKgkJ8cwQKeKj5ccmtIzdcTGKwkISeChYWOxc/Rnsp0PI8Y4Yu8SRFHFNJzcQxk11pk//mkcT4xyYMIkDxycA5k42ZM//mkck6Z44+IexsgxTvzp0YkMf9KOx0bYYufoz+hxUxk+0paQiBTGTJCKfVsHb+v5v4v7Q+G2c7+YWgYZq6y/340c0DoIHGRd4DqE2MlDj01CiO0EhivwC0nB3iWE0ROlHIrxEzx47PEpCLGdguIWhOjHPyjRylrYw2CHZBNyTtOfhk/CzSeK2fNWsnb9y7z21scMOiZtQzw0Ctm9LjopF3v3MOzdw/CPyMDJKxpn7xjr59olhUzWdjFy/FTrZ5E6LbZO/oye6Gp93256l6yjpmkmjW1zyTfVsGTVRpY+tZGmjlnMXbySNRtf4OXX3uCDTz/lvQ8/YM++zygtL8LBaQopyYm8su1lXn/lVTZtfJ4dr73J3j1SNsSFMz9z8+oV7ty4zp0b17l78wa3r1/j+uVLXDx3ltvXr/HPX+7xy+1bA6nVst3rpfNnBmxbfzp+hOOHD3H88CH6Thzl3OlTnD55jL4TRweGHEj3X4vX/47/Z+N/BxG/Q4jfIx74Hb//w5+kG9BY680q2LrCJW7w+CMPEeTrjiotFq0iCkWYC5mhjhiSvChVBlOdF01TcSZCLKO2NJ+WuiLud2w5YdVK9CPEiwjhyorN+xG/80E86IOrjw5XPxMSiHC1ggg9QlhBQDwUa1LorivkpWcWsfW5pezYspanl0xn6dxpzOmppb5SS01ZLmatgpLCHAqM6eRrEpAAhLSKUl2lGbJPB5GtRdXmTDp7W0nRxCPd+CVOpTyxOXiPZzCEZrd1e3sZXKFZh1QcnECskkDY0VNH+PLvX3HoyGFyDToc3Vzw8PPhrfff5dqdG3x/7HsuXDnPqTMniEuMwGDUcOz495w4cYiPd7/Pjav98Ntdrl48zz9/ucO929c4e/oYJ499y/q1S4mO8ETurmSl+COsKaCzppXQVK6hs9bIxhVzWDmng5ktFXQ2FzJvVi1tDSbM+SmsWDCdl59fw/NPL6EoL5tZLXWI/bB+xQL+tm4d1y6d48DeXcxpLaQ0N5q20mwKFCH0VKhYM6uGp2dWs9ZSx+JmMx3FmVhqdCxuK2NZdzViE7SUaBBiExbLGSyfwbzuBnqn1zOjuVQqhK0gYn5bOQs7KiUQMb2KZZ3lWOq0dJZmMb1SzZq5zRz9fj9/2bCEenMSVYY4plVk0lappM4sO1vJxZh0bBVJPsgBQYkJ3gyuAp/AIgTZ6ZITkz43jrKCNMoK0qTnmmh06ijUmUEIcQNtdph0DRyBadV51BRmUFespKvBQFu9jnJzGoXaBMoK0rAIQUtdPnUVOczsKsWQF0uxKYWm2jyqSpXUVWrIzY5Eq47BmJ/A6pU9CHGQ5gYjQqyioV5PfZ2OmmqJ1mQ0pyHECbT6JBrq9TTU6uid08j0nkpEM3R0l7P8qRk0dRbj7m/DZJcReIU5IoSF4Bh3whO8iUj0ISEjBAfvidJ15AAuYV609XajLtHiHR1IgjrNGro2lAp0A5cgV3yj/QhODEH0gneoDynKFOJSY4lOiiIhPZaiKiMbXlrD2x+9irFMgxC9FFXnU9NaQlRyENEpwTh62pCel8RLbzxPeUsBEamBCLEOZz8bwpJ8aLPUsviZ2dS0F1E1rYg5S7oR22Hzq88zfV4H5nIDZXXFfLb/E97++E2EP9hMHSud78NhEDzIj3IHQi7Y9/wvY7d1yHQjufA/y6AW4g6DHQUrNWmY3J0Y2rUY2sXYw/25OH1Dtrvfep7uHfI/ZAepQ4MZDtFWIDBcpuTJYnH5+MidliFuULKznbhj1bfJ9rMQrwxn4arZ/Jj+Me+9/ybuHOTQsYPUT6sDvSDHpKawroRz3q0cyvorQgFKnZqi2nJK6yopqighIS2Jb/SnMZUU8Mrbb/LcS5sZbWvHZFdPxjt7MMLWmZF2bnhHJvHw6MlMdvFjsrMvy9e+QOesRez69K9cufkLl67f5aVtb2DpXY67dxiO7oEUlNSTotSi1BSSlJ5PQFgS9i4BTHLywd4tEHu3QGwcvQc6EHJHwm5qII5uIUz1DMXZI4Tw6DSCw5MICIrDLyBG0kaES05NkTGpA3SmhIRMkpKySE1VDYCI7Kx81Co9apUWjdpKU9KaJB2EFVRo840Y9AWYrR0Jvc6MTmuSuhfGYvLzjFYgUkherolcjVFyacrWkq6QKEy52iKSk7MJj0omLCyBiKg00tLz8fWPZuxEZ9y8wnB0CWD0uKmExyqJjM8mNDqD4aMdsLX3ZcIkD+ydAnhytCMjxzgxYZIHwx6fhK29L5OmePPYCFseHT6ZJ0Y5MGqsM6PHTWXsBFccpwbh4RPB2IlTGQAMI+F+oLBxyBgqnpYBxg7ra/sRYpO1EyGZDTz8+GQe/NN4Ro53xSsggch4Fb7ByQixk5HjpeL84WE21vtnP0L8Sp6u2noNSDavgxSjTchW6n8YNp5RE1ywdfLHwzuKTVt2cODQz7RPX4gQe62di70IW5hgJ1tGf4kQu7F3DWeiYyBC7MLGwZ+QqHQKy1sprmyzUpgOIsQWho92YNxkj/toTCFR6VQ1TGfrax/QY1lBWU07UYlK7Fx8KCivZdPWV9jx7i7eePsdXn9rB98d+pbKynKqqytpbmrg2aefYs/uj/n80z2899a7fLxrNz8dP8HFc2e5de3q/wUiblyREuZlEPHrndvcvXmDe7ducu/WTW5fv0b/2TOcPSOlVZ848gNHDn3LsR+/5/TJY5w/c4rL/We4dvk81y5LnYoTR37g8PcHOX74EOLfXXz+d/wHjwcEQvxOWs1VITnSyE4i7tYbtLfUXh8x/BFKCvMpNuSQFhNAeoQnWdHelOfEUpoVSY0mnpq8BCpUcVTlJdFglkShg0Ne3V+BED7MWPq2BBx+74P4nc8AqHD1M0k/Cw+EaEWIO9IKXTS0tdQihIVnVs5jw+r5zOusYqmlkd7OcpbMrGV2axEtlXlUFkh0EZ06CQlE9A8UZ4OC6O1WYelZpInrjpXOZeVFR8urI5LmQYiNBMW4MCDuFMu43+LOuqIjW03Ww9JnltA9fzraYj0tXS2UVZczd+E83tn1Ni+/tpWr1y+xcHEv5gIdmtwsdrz1Ghf7z3Do+2+4dfMq9+7ehH/c4/b1K1y/fIkP33uHzc8/x/IFszBrM8jPiqccqTPS1VxAR6OJ2R0VVBdqeGnDKj56+zX+8ufnePXFjaxdNpf2+gKaynTM66xj6exp9HbVM72hdIDKtqinieUzm5nfXskn77zKmVNH+H7/PlpK8zCmhSMElGXHIPPAF7SYaS/LYmZdPtNKs2mr0DCzoYBZLSVMqzLx6KPz2fE/8JcXN7B54yqWLupm3swm2usLrGBVEmBPrzVK4ENYWNhaxMzq3IFj1VmRxeZnF/LDt1/yyqYVzGrU0lycSo0hjor8aAqzw9ClSQnUQmySNBFWjYgYCYnJfmRmhFrzFE5Ix+ghUKUEYVLFUl+upq5MhV4VQ3ZqEEL001ydy7R6A2UFaZSaFNzhoYFU85pCBc0VOdQUKgb2ke2CqiIFQmxnensBi+dJ+oKaskxmdhbRa6mitiKHro4i0lL8qapQsXJZN51tJXR3VFBZpqG+Rk9jg4neeS00NZoRop/OjnKamwpobiqgyJzJovltLF3SxbS2Uipr9KxZt5CWrmqydakIFUwNcMA70gOfWG88Ij1xCHBkvPskBl1ZzjLG1wURDu6JEQRlJOKTHG0tWOVi+iBjXabgFurH1GBPRjtNZACkTQTvCD/cgj2JSIskKSeBjnmtPLt5NTGKMGJSg4hKDiAy0YfIRB+ik/2ITwkgXhGEQhWFoTSLHH0S7gG2hMZ5YssJhLBgrsijuEaPcIfFK+fx2lt/oXNGO7s/+5CFy+bj4unMtp2v8tr7r7Nk7RKU+gzJklR2RBpwY7rDoBvc3iFjKHCQcyRkQHFiyHv2MCi4ljsJctdA1lLI4EQGCzJlaj//N1iRwc3+If/jyJC/2TtkW9bu6IBNrfVzPSgfGxlA3Biy3V+HvPdXac5OBg4J6ffD4GjyWxzU/cTFSz/z448HrPSlzzlgukiaOhXRDEpjFvkVRkJTowhKCkdXbiJVnY6pshBzZSEqnYq65hre++Btdn7wLh999im2rm7Yunkw1tGNJyY7M8bRk4muAYy0dcfeI4jAyBQqGroIjkpBb67i9j14YfMrTHFww8M7CHevQKITUli95jmWrX6GHe9+wKpnnmPx8rWYi2uwc/JlnI0LUxz8sJsayBTnAOxcA7B3C5QeXQJwcg/GxUsKnPP2j8Y/OJ7Q8BTCI9MIi0glNDyZ8Mg0IqMVREcriI3NID5eSUJCJvHxGSQlZZGRkUdOjg612oBGYyQvz4xWJ1GbJK2DNPQ6M/l5BnRaE4UFpRQXlVNgLqGwoJSy0irMpmKr8NqITmsmL9dAllJDRnoOyiwNmdn5pGfnERaZQFR8KuaiSpQqA3ZOXoyd6IidkxcuHsGMGueAi0cInr6RuHuHM3KsA5PtvbCx9WLiZE8eHT4ZJ5dgRo+byoiR9jwxygE7R3/EAyNw94pk7ARX3DwjeGKUAzHxOSSl5kvC6T+O4uHHbaz3dXnhaw2D3YR/BRNDbV43Mggo5N9LXXoxFSba+SKnPMenaolJykXWUkxxDkKIPYREZZKhKiZFYcDdNxYZLDh7RCDEFsZN9rImYm9B7hCMsfFAJIOjWxhqXRWLVz7Pyme2svrZrdZrSe6kfMmgaYK8CLiFSY4B2Nj74ekfjxwO29I5n+y8UoTYxkQ7bwLCUigsbyU4UsHDj9sw7AlbwmOVJKXrMJc2ExKVjm9wIkIBzh4hFJQ38vSzm9j5/ifseOs9Xn55GxVl5aSnpLKodz4vbNjIR+/v4puvD7D308/Z/eGnbH/1dU6dOMm1q5e5fesGN29c4+aNa1y9cokrly9y5/ZNLl28wLWrl7lz+yb37t7m7p1b3L1zi3t3b/PrL3f55d4dbt++yeVL/Zw8cYTvvzvAoe8P0PfTMa5cOcu1a+c5d+4kly70cfXSOS6c/Ykzfcc5ceQHxL+90Pzv+P/PaJYAwwCIkH+2Pvr4uqLOTkOTmYQ6LYachFDUsf7U5KZQlRVLgyaBOlUMNapIBlOXe6nIjZF+tq6SPTpsGE88MYKVL31NTMqgsFrqRrhbhw9CtCHEnQGO8IpVS3nqqSV0ttfQ1VxGuV5BV50e4QALO4tZ2FnMou5KFkyvYWZbBa31hTTXl9A+rZLZc+qlNOBKNUkDjjxXSFaGIU2Q8g1aXsWUi449DAbMyY4WstOPzCVdZ31995Dt9Esrl/7wwmsvsPvz3ax7/lmCQvxRZKRQVGJm26tbee/9t9mydRMJiTHMnTeLH3/4lhvXL3Ox/ywX+89y69pl+O0X+s+e4/133mb9M09RVy6lOmsyYqx5Gn3M6a6ktUbPvJ46ls7r4vMP3+GnI9+x7+OP+OKTj3hu5QLmdzUxt63GGgp3BeGPlAgdLNElZjeVsqynnpUzm1g5s4kNS2bx5Sfvc/yHb3l724s86gvTCrOw1BlZ0lXOnCYTzcXp1JnTmNloYlplPvM6q1g8s4k5nQ2kp29lx2F4dsVCnl49n0ULulkwr42u5jLELtBlWN0zxEY6y3OZWZ3PrJo8eqo19FSrmF6noas6m9ZSBU8tauPrLz7iiz078fDoRwgL1boYyjXRCGHBmB5CYU4kYiRkpwWTmx1FriYWnT6Vygo11cVZFOcmUqFPo8acSZk2hYbiHDrrjTSWqSk1plFuTqfUmEaRLpnyggym1RuY2VGGpauMlkoNJflx6LPCMKujMOZEoE71R4ht1hXqjTRUZNNan8eMjkIK9fF0TzOxYlEzK5e2UlmSidmYhBAWHDiCGAaNdXqk4lC6TtY+3cvTq+ei16bR3FjE06vn0t1ZjRBQU6Vn/brFvPbKenR6Bfv++gEbXljFzg+38yu3CYz1xzvSh6nBbogBPr+8gt3HMDdHRvi4M8rfiyd83Bi0QpWL6kM8OdUeIY4w3sMZWx83xrs5Msj9l13JzvKk4zgc/F2w93MiWZWIoTIfr1BXvMNcCYxwIzTWg9gkP5IUgaQrw8hURZKQHkhwtAtCWKzZFbtQ61PptjSzdPU8nlq3jKqGMuqaa3j7/R3s/epz3npvB2IkxCRGI/yhuKGMFRtWM3v5LLLNmfjGeEpF9vDBwvuRsY8hgYChhbts27qbQUcmuXswFGjI3YR+7u80yPk2cp6N3GWQQcfQv5OLmL4h25a7EDLY2c0ggBjaNZE7IyekMVb+3uVOiWwza3WbGjmkYxGOtNgi28iGgxgG57xbOevTyd59Hw+Iq788sHcgPO6A+TLqIg2iHpSFGpJyFfjHh1BUW0qKSkFcegJFlYVkqdJ4/8N3+OLLzzl7qR97dzc8gkMRehg5xYXRDh6Mc/ZljL0Xjl4hOHmGkJZjJCgyma4ZC/nw4y9Y8+wmfAPCSUrNRJNv5JXXd/D3b7/j799+x8nTP3O2/zLfHjpKY0sPjs5+uHuG4eMXi629L1Oc/Zji4j/QnXB0C8LZI2QARHj4ROATEENgcAJBIYkDIyTMCiQiU4mJSbeCiCwSE5Wk/h/23js+qjp9//5813XVBekQSAjpvffee++ZZDLJTCa990YSWghFkCpdRQVkV9bFFRVXXVnFFTsqKkpWUUGjlAQIVdx9P3+cc2YG9/c8/z3Pvl7fxz8+rzmZnDYz55zPfd3XfV13Sh7Z2WoKC3WUlFSgVutRq/UUF5dTrNaiLtGhLtFRIpcyqYvLKFFrDeBBKW/Sl1ejL6+mG4/JKgAAIABJREFUrFRPqaYcbVkFmhIdBfnF5OYUkpdfRGJKNpl5xWTlq6lr7qRUX4uXfyj2zj6YWdhj6+jFHHM7ElLyiU3MwcElAEsbD+ZZumBt782U6db4ByVibunOXb+bzZx5zlhaezHXwpWk1GLmWrhy/zQrfnP3LDy8o3ByDWGBjbcBcNw31RJ332gJSIhRjNqHXybCDnEnQ3HIZI5TwMR+Zpm7YixvOkRodDZC7JedmnYj7pqJOA9+ISm4eEVhZB32I8Ru7Fykhpe5RbVExOUZBNmp2TpsnIIIi8khKCKD6sYBVqx9mNRsHeU1PTS2L0Nb1UVJeRtGXcRpTMGHdA77sbTzY+4CT+xdQ1Hmb42+lfjUIhzdQ/H0j2XD1r38/c1PKCipQ4jDLLD3JSwmi9KKNuxcghBe4BeShAgCGxd/mtoG2fDQI7z++js8/8LLNNa3UFNVy9DgYg7s288LzzzLB2+9w9nTZ/h65DTvvPU+j+9+gi9H/sn42AWuXb3C1YnLXL82wcSVS1wav8iN61c5f+4HxscuyJb1Vw3j5o1r/HTrBleuXOH69etcv36VCxd/4OvTI4yc+pQzZ0a4ePE7rl49x8WLZ7h08XuujP/ApYvSOPv1l4j/emD56/j/x9gjT0BCSCU5VlIZkQFEuMmTlFy3m5sSTWl2EtmRvlTnJaBPC6M5P46Wwlia5cCuMjOQysxAWkoVB6EhOcO/g/vvn4wQ81i87kWik9oRwg1xlzdCuBKd1El0UiuS5eufpGOHQb4qm+HhQcRU6G2tYGFzGWsXNyKxAyfZtKyBzcvbeGhlN5tX9rB5zSIe3voAe5/YzL79m2hoUlHTkC+DmYMYG8Up2oLTGBvlHUCasJUH6kGUbMadjef2Y3wAy7WXhmBF+g7fPvEW31/8nmcP/4WFAz2EhgeRkBTLug1ruHDxB144/CxDyxdz8JkDjI+d48y3X3Hl8kWpydvNa9y6doVLY+M8unMHVeVl1Og11OgKKS9Op748l75WLasGGmnQ57C8v5EDe7bzybuvc338Rz557x3eP/oafS3V9DboGeqq54GBNpZ21BqA4kCjlkZNFsILFtaq2blqIbtW97OsVc/CmiJ2rV3MiXffZP/T8PyTO9n9QB87VnawaUkjQ+1lNGtT6a0rpLo4mb6mUjpqSqjXFfLaK4d55x+v89yBJ3jvrVd49+2XeHLPQ5QVpkh2pgUJssPSQRqKkugoz2BhbS4D9fn01+XQW5tFR0UqjWVxVKlCGWgpYGjodQ4dusRLz+6jXS+JkrUZQQgxIoEIAbqiBCq16ZTr0imvyKSlsZjW2gKay7Npq8yjrTKPd/FjcXs5Q73VdDcUU1UqlTR1NBTRXJ1HZ5Oa5YP1LB+sp7e1hPaaPIQVaHLCKC+MpqIolrK8CEoLIlHK4/TqOKq0STRUZSDEQfq6NAwvraW3s4TaigxyM0LIzQglJ11qfthYk09leTatTRpmcp5Dz+zmxef30tygpkSdjBC36erUs+eJDWxYtxjFUliIo6xeM8jDj23kpdcPsXLTckQWhCVHSuzaXaCwD1McLJjqbMt0T1dm+ngxy8eLaR4u3O9kzyQHWxQ3oim21hiAh9yfYY6DrXwvHJav65cR4hhiEsx3t0GICey87PAMdcfB2xonXxs8/O3xC3UmLMpTBhJBpGSGkpobQXCMO94hjiRlRxAS60NiViSLVvTQ1FVNZGIIIgwi4sMpqyqlqrGKLQ9vwcPPSwaaN7D1ckCch/W0kFQQT0x2BBHpQURnhRKZEYpnuJt0/m7K5zcFEgpoOsakOeYmf5uWPClJBNOsprLObZO/lWWFjTB1e1KSDwpIUEqkjsnftfI/hR1RGFqFBVUMKG7Lv+MJkyELtA3uY3KZnuH3lkpFxCQklyV2I05Ac28L3/st4WTuB3ykHeOcaz0btj+IOAmZ6kzSitPxjPQjXZODf3wIcxwtOJX2KmmqDIJjQ8gpymbUZwCNtogNmx7ki9NfkpiViWtAEEGxidw9w5y5Dp7MtnVjjrUrDl4hmNt64OoXjq2LH21dS6hr7KKptY/4pEwSkjPQaCv5+xvH+PSLf/LFl1/z7fc/cmb0HMfeOU5z20K8fCJw8wjF2TUEJ9cQA4iwcfHHzk0CEE4eIXeACE/fSHz9Y/ALiMU/MI6AoHiCQ5MIDU8hPDzZACISEnJITMwmLa2A3FwNRUV6dLpaysqq0WgqUav1FBWXUVRcRrFaYia0ZRWUasoNIEEBCpoSHWWlenTaSgOIUMqdFBCRk1tIZk4REbHJ1DZ10Nm3mKCweKzs3HFy82fqzPmYWTji5RdJU9sAXn6RWNt74+4dzjxLF373+zk4u4Xi6RNNbEI+5pbu3DvJnN/fP5/7p1nh6BLMfZMtmD3XCYsFHsye68T0WXZMn2WHmbkLQkxBVdpAVUMfQpwkNrmQpAxFe6WMgxj1CKb9ILYhfjtDDsyVe2M3QmzDwU3SkM2Y6yxdk3YwaboNRmZjP1YOAbJTkzJHSseITiwkMj4fMQpGB6hD5KhqZGbjZdx9Y2ntXsHKBx9BTAVX72gy8yspr+nh1Tc+kYHEAZN9y+ciDjJznotsM3uAuQs85fXAwsZLPtZtpDlc0Swdw9LOh6iEPALDU5k62w6/kCTiU4sQ4gwzLZyxsPMkt1DPA+u28corb3D4xb/R0dbNsiVDvPz8Yd79xzE+eOsdTn50gq9HTnPmq2959+332Lh+EyNfnOLihXNcnbjMxJVL3Lh+1QAkbt64xvlzPzB28byh99W1q1cMrMTtn24yPj7O9evXJUBx+SJnz5zmqy8/5+zZfzI29j2XLn3P2NhZJi79yPWJC9y6fhl+vsXli79avP46/r8caTKIyJMBRJIMImRbQsOyOINwAk1uCprMBDSpkahi/KjMiKAmO5LGvCjai+NoLYqmqSiCbn0qi5pK6aiSuvRKE+fDTJ06lalTpyLEPITwIjql0+DY5OJdjFTSJJcdyWVC/0x6jtrKYkJ87GmpyGNxu5Y1AzVsX9nB9pUdbF3ZyeYVXWxe2cP29UvY88h6DvxhB0/9cYvkv58HaVnBSAGRqZOLJFAW4l2CEpUHjQIQjGDBM9QWxR7OSO0q7k37MZZIHCchJ4Fp86chsmDV+lV88sUJ3njzNVauXs4fntpHVk46b7/zDzZsXEtnVyt/efZprl29xFvHjnLl8kWuXL7I2LlRfro+Af+G1187wsK+LjZvWE1fVz2t9Ro0BQks7q5iqKeGutIMVva38Jf9j/Dqcwf47p8n+fsLz/HU4w/T21zFQEs1IghWLWyhv0lPX4OOJa0VDDbp6KxUSQDPArYu7+bRtYtY3KSVf6936SjLQaM5x5cnP+bjt1/j0fWL2Ly0iQcHammvyKSrWrKXXdJZyaL2auztb/P9ma9545UXeeHpvbzw7JNMXPqGb0bep61Ow2BnFR1VRRidkiT/7nZdOt2VmXRWZtBWnkxjWTx1JTE0lMbSVpFIT20a65fV8+E7r/Hys08ixGa0WcEIK9AXRlNVlEB5cSL60lRK1UloSpKoqcyhRptOc3k2zeXZ1GnSqC9Np6e+mP7WMjpqC6nRplNXnklLTT49LRoGuvT0tWtprsmnsjSVjtp8mvTpiJnQWZdHV32+oaRJkx+BJj+Cal0yrfW5NNdKdsedrSo6W1WyuDoXIYbQqpOoLs+kpDAOhYEYEoIHVnYjWuDYG4fY98R6hoQgPMyJzg4tR159ioZGNVKQuB4hRkjLikZXXYSYBJYuUsmSf3woC7wcEGKcSdbzEGKEOR5OmHm7M83VhSluLkz38GSurw8WAf7MD/DFyj8A60B/jJnu27Kb1WmMWfSXMQKJwybvH2eK+TRmWc9CiDNYOptj42KOo/sCPH3tCAx1Izzai8gEP/zCXUgtjMUvyo3wpEDUVfmkq5JIK0xE11BKz9JuKUFhBrmaPLLVuWiqy/g66jHEMXAN8sTCeQFCjOIS5ExIUiBhqUGIcQhO8kWIbWSVSr+PxAyd5z9Ljya4k3lQdA9K6ZECHpTgflz6HqzkYN7Q98a0FEnZ73mMLIGyrQJkTpsc8zQGMGYAhQqQGMfQoM7QFVtZvi2DB/lZOFMBDorIWtZB1CAB890ggiC9OJtzrvVcnp/MxUujfJHxOtd/vsI5l1o+LvmejzU/MIkJklTpRGXFY+lhK/0OWXBC/S2n0l4hiiMMrRiku6+droWdNHW0oNJpCY6Nwz0ojFk2Tsxz9GT6AiemWzhg4xaAhb0H1i6+zDS3Jy41n9iETHz8I/ANCMfbL5TsvCLWb97KiZOn+OLLrzl95nvefu8jHt97AH1VM+GRqbh7hjHPwhUbez/sXAKwdvbD2tkPe/cgnDxCDMPFKwxP30i8/KIMICIgKJ6gkERCw1MIi0i9A0T83zERpmyEukRnABC/BBHKUEBEqaaccl2VQS9RqilHXVxmABFZ2fmkZRagr2miqr4VD99gAkPjCAiJ5bf3TicgJBYHF3+a2gZo717KPEtn5lm6YGHlxtSZVtLnCohn9lwnMrK1BIelssDGm5lzHFhg401oRDpOrpL4euoMG2aZOTJpiiWTplgye64THt5R+IUkEZNUgKWdD9qqDrk7s2kZk+QyePekedw7ZT6TZ1gjxDFmzHWUXAwNZU8K0FDmxT3yM2EP86y85MBdYRyU/e7HqCHcw133zePOBNwe2TL2MFYOATLLoSTslOTFQZw9IxH3gJtPDPraXhQnJ+N5KOMkM+e5yPvZL4vAj9DcuQwhDkmfSRzivqmWKFUGc+a7EhSRhhAv4+kfS0vXEO29K3DyCMPZMxx79xBmzXfCyS2Q9Zsf5uDBwxx85jl2P/IEQ0uX8/F7H/DPzz7n7Fdf89Xnp/j0w084feorjr//IQ/v3MXIF6cMTMSVy+NcvzbBzRvXuHH9Krd/usnFC+cYH7vA5UtjTFy5xLWrVwwsxM+3b3Ht2jWuXbvGxJVLnD/3PWe+/Ypvvh5hdPQ0Y2Pfc+HCt1y+PMqt6+PcvHaJW9euwM+3GDv3a7O5X8f/2+MwxuUamQaXdRDCTx5iQvrbCaO1oNz4S5eXRll2AlkRXqjiAyiJ90WfHkRnSQI92iTaiiVWoreqkIX1UpZa2qeUqZ8yZQrTps+QwcOLuPiUITk1KcMdYbWYpJR4/vrSczzyyBYyUiIRYjfdTRr6m0t5oL+aLctb2bm6i90bBtm9aSk71y1iw8pehgYaWdhZyepVHXT36jBmAiWaNrsoGuODcL2c9XxX/luyfLX1VxrC7Za3O4zR4nU3Rt/6l032f5rwxDD8IvxRlRfR1NmEqICHtm7k9TeOcOXqOK8dfZWRf55k35OP09hUy9Jlg7z80gt89ulHXBo/z7//dYsbE5fg3z/x5Zdf8u777/Dk/icYGuqnvDSfyrJchBY2rOxloFVHU3kOG5b3sn/nRh7duJo3/nqIvTu2sKK/h/7manrqy1nUWsWyzjoWt1UzJARrB1pY2VPPmv5mlrZVsqixjJVdNaxd2MjSlnJaSzOpzounUZWIEPt5dM0gn7x7lEOHTvHmS3/mT7seYNNQK0LsR5MVyWBbOYcP/oHRs99wYfQMzz21lxWDnWzftILPP32Tc2c/45Etq3h483LqNVlUFSTSos2SvzPFQWuEptJEmsuSaNYm06pPpqEkhqayGFq0Ulfojcua+fzjd1nRV0VtUQzVqlgatClUFydSWhBNaWEc6oIYiuVgvUaTSltlHs1yP5Py/DhqS1JprsihvaaAtrpCGitz5PtBYs0aKnNoqMyhWpvOYHsZPY1FdNYV0FVfSGejipaaXIaEQFckHaOxOpvO5iLKNVLZklgJepmFU2VHIsQ4ZaoklvU30NmiQYghDpBHpTaNHVuHeGTXCvY+vo7tW5dSX1dATnYY3V06HnviQQYWN1JYmoaqLJPQOF9KKvIR4+Doa09MVizuId5ykHseBZDNcLRnposjM12cMAa9J5jn44d1cKh0D+6SSmJmO7kwz83NRKysBL635etdqnm+a8b9GINgBUz8sjToGAvs5+LsaYt/sCshUT5Yu5njE+mOf4wXyQXxNPfXkywbHzz/2vMU6gux93bEzNYcr1Bf5thY8NDuHbzw2svYeTojxHnMnSwR4jS23jZ4hLkSlOhHeFog4WmB5Ogy0DZpCEkKxdjsTRE1K45IyudR7nHZ2ciMO87dCCRkIGCGyTZK2ZEpE6GIm8cxuj6d5k7dhSmAGTXZl8JUKHawsouTgYWQgYyhh4UMWO5SzkkBEgp4mTBoyEQDiBHIKslBjMMD61fxkXaMT4q+4sFt64jJiCMpP5XYrARUNRoSC9MIjAuRPm8cfJb3IRUtVVIQeQAOv3SIz0Y+ZWDZImZZzkeMQmBMAma2zsxa4MRMS0emzrNltpUzc21ccQ+IxMM/kvi0AjZteZTcgjKCQmPIyFYRl5hGfVM7p778lstXb/H8i3/j8b1/ZOHgcqLj0nH3DMXHLxonl2DcvSJx9gzFxsUfKydf7NwCDYJqR/dgA4jw9I3Exy8a/8A4gkISDfoI03Km2NhM4uKyDJqI9PRCcnM15OQUk5dXQmFhGcXF5ZRoytGU6inRyMsyYNCU6ChRaw0MhMJKVFXWUVVZZ9BKKD0lilQaCgrVVNe1kqsqJU+lIzw6BWt7Dzx9w4hJyCYprZCdj/6RoZWbDMDB3TscCys3fnvvLCxtPLBY4MGcec4EBCcx18JVsoGVWYfMHB3bdv6RzBwdM+c4MHuuk2TtOs8ZIaZgZevDjLmO3DfVUg6gz6Ot6sDIxitAYkQGD/uZbubAlFlSwuzeKfMN4CCNQ3K2XwEgJmAiTQIbv5s8n23UIGqQAYOSbJuGEHtkZkA55nnMLD2k6gexGyFu4OQRgQQOJM3DPfdbkpBWgtKH4k7G44Dh+JNn2DJ5hi0KQLl/ph1G9mME02qClKxS3HyiaOpYSnZhJeJ3s1B0EkIckkHWUX77+7lExOVg4+KPcAN37zBWrnmIffueZu++PzLYv4Sqimo+evd9vjx5kisXLnBxdJTTI//k+2/P8OEHH/HEY49z6vMvuHxpjJs3rnH50pihbOnmjWv86+efuHxpzDAmrlzi+rUJbt28zs+3b/Gvn3/ip5u3uHplgrGL5zn343fyOMu5c9/y44/fcPHid1y/Psa//3WTmzeuMD4mgZKRL04h/utB5q/jvzvu4v/7Y2bJ4CFOBhNWcvbL7j9BRHJUKJWqLFQpkWhSwymM86UsKYCO0kQGKtNpV0dTnx9BkzqF1rJsGkqzUWfGIsR5OWB3JyVbz+L1L2IADr+RbF+jk1px8StjxmwzIqMi8PL2xMrKkiJVJkIMsWFlLwef2Ch3aN7G7nULeXzTYp7YvIRHNy5h88oeFnVV01iVR0+Xjv7+CoQYR62Jl8CSnTJRK/WhNyTG5S4QYo3JRG4KHg5gBBFrMNqAKpSwIp48QURSOInZSTh6OFBcVkRRqQpXdyeGVy7jlVf/yp+fOcCq1cuJi4/isccf5ok9j7Jv72O8/dYbrFo5xMcfvc/YuVG+/eZLXv37ETZu3cSKVUNkZiVRmJdKamIoKxa18dCaAZr1+Qhxhs3DC9m6ajGr+trZv/MhNg0torehSv6sI9QUZ9LfpGfNYDu7HlzG/m0P8InqFDtWDyDEEH01xQw2lLJuoJlNS9oR4gaVObHU5UuBcn91ASvbyznw6Ab2Pw0fvfsGW1b10a7PZf1QFx+99yZnvh7h+Fuv89l7r3P60/c4+tJf+MMTW9nw4CI2rV3ExtUDPPLQMMILakvS2L1+CZX58QhxCE1aiPRbTJKC+arCKOpKYmjUxNJUJr02l0k9SY6+8hcOPrmD6sIo9HmRNGulkqT2mjyEOEZteSbqglhK8mOpLE6iRZ9DQ5kk+K8uTqZGnUJzRQ6LO/W01OTT11Zm+D2HhKC3rYzB7gpaagtYubieZT0VdDeoaNJn0liZRUdDIb2tJfS1aajVp9NYnU2NPp3UBC8Ul6jSoljKiiXgU66Wzm9ZfwMiDBKiPSgrTmBgYRVP7l3PB+8dZuf2ISr0GbQ0FyPEeR5Y3ckjj63hg89eo3Ownq5FTYbrzjfSm+TCFIwBrBJwKnX2J02Wj2AM9E9IOhg7MHP1ZIG3P4qI2Dsqljv7KijsgzJOy/fCSYyAWdEBKO5lR0z2cQx7dyuc/O2YYT0Va09LbL1tcA91wzvSiyCOsXXPDiLTYghOCMMzzBeRB8EJkSx5cAVC1iLYeNozx24e9865j3tm/w4hThKZEUqyKp6Y7DCis8L5SDtGYHwQxsy8Yr06IWfuFVtVmVWwQ87um4qblaGUNymACiQActvks92Ql29jFHMrn39c/u6OmpyHqUZD2b8CxExdpRQdhAI4TBkKOanzH7ayCqt6RgKCimW3H1KAdhI6WEOBJp+R1JfYvncnwfGhiApIVWUQm5uEqIECfRF23o6IgyDWQHV7LR9px5i3wIzu/k5+5jbf/nCW1LxsQmJjYJJA5MH9cxcw28qZGfMdmDR7AVPn2uAXnkCeupKqxm7efOcEj+35E40t3Wze+gi+AaGUlVfz2htv8zOwYfN29FWNJKXm4eUTgaWVO+bzXXB1DyO3oBKvgBjs3AJZ4OiDrWsAju7B2LsGYu8aaChn8vCJwNs3Cv/AXwqsk+8AEdKQnJrS0grIzlaTmVlIdnYR+fkaVCpJD6Ep1VNaVkFpWYXsxKQzgANFG1Ghr0FfXk2FvobKilr05dWUasopUWsNIENTqqdYU4GmvIbg8AQyctT4B8cwz9KR4tJacgvL8fKLxM0rlP+5e7pBUP37Keb4BsYSl5THtJm2zJzjgG9APBYLPJg5x4G5Fq7MMnNkvpUn+qpOXNzD+O09c7C09sI/KJGK6i4sFnhg6+CPm08Uv5+2gHunzGfaHHtSs8tw8gjDlFWYNN2KO1mEcaT57hDTzZy4f6YdZpYe2DgFyUDgOBLIWIBBO9ECM+e54OwZiaWdH0aQYspeGF8l9yaJxZg8w1YGKIdkMDCKkbGQSoUlMHMSY+Jvv+FVcozabbKsfJY9OHESCxsvyirbUeuaEeIwcxe4o9Y14+EXQ3RiPlNn2yGVP7njE5SAi1cEscmFCHEGCztPhLhNZm4pKo2e9Ru28MSe/YSHRtDU0MiRv/6VD995hysXLnDlwgVGz5zlyy9O8fSBP7N82RDHP3iPixfO8dOtG0xcuWQACjdvXOPf/7rNtatXmLhyicuXxrhyeZxrV6/cASJuXpe2k9iKC1y/dolrV8e5cOEs3357ih9//IZLl37g59vXuf3TdS5fGuPCufOc+vwLxH89iP11/O8fFSZAJQ1JYB0kgwUnk1GiZO3k7JwMJEQY6Iuy0OenoEoIoijBn1Z1AoNVGXSVxtGiiqKvMofOijwMHXE97BFiFHG31Ll6474PpOXfeBOd1GroYO3iU8aceRZY21gTnxCPjW0KYoo3rfVlKPaKe7et4Mlty9m9YZCHhtvZsLSZh1Z2s/3BftYPdbC4t5r+vkp6erSy3/phhBhB3AUZuWFIDyUlGDiDMXNxBGnCVupFT8rLezBmzZVsyFH5dT3GbORx1OXFhMWG4h/iR01jNbX1VTQ01RIU4s+KVUMMDPYSGOTLA2tWcPLzE7xx9Ah//MNePtKOsWzpIK+8+DxvHD3Cp198Tv/SQcoryihW51NXrUVbks1gVz19reUIcQBNZgzrBjtYs7CVB/ra2LJiMWsWdrCkrZ6FTZVUqjIR4iRL2mvYtLyPnWuX8ui6pex8YJBNy7oQYoiW0iyGO6rYvqKXNX0NtGgy0KSE0qXLoq8yh/7qPIZbJTelLcu7eO3FZ/j8k+McO/JXvvj0OB+9d4x9uzawbvlCdm1cyfF/vMIH/3iFwZ4GpIlGYm2W9tahL0xGX5hIb0MJLfoc7nD9iFMy4kOo0/ypLYqiqdRYAiTEbtI1cOjQv5nrABX5UbSWp9NdV8hgexlDvZV0NBRSVhhHYWYYNZpUmnRZVBcnU12cTJMui6qiJKpLUhhs11FdlkZXk5re1lJaavJpq1exuLeKJX3VdDQWs2xhFcsWVtHfIQGNjoZCFnWXs3xRLcsX1dLdqqa9sZDGmhyEGKJSn4a2NJHa6ixqK7IYop/+tioWdddRVZaJuAfys8LlXhVDPPvMDk6dep2HH16OtjwFEQVDw008vudBDr/yJK8ee46/vXWY3U/tpL6nGq8wD0KTwzD2DjiN0WFJsfhUapiVcR4hxrHwDJC3G0UBF3OdPBHiXVyDIvAKj+VO8PDyL67xgxiD1iMYtUAK0DY9pmlJghRQz3GcxzTrmdj7u+Ac7MEcx/nY+Dgxy94cG28XnIO8MZQGRUngd5rlTMydLLHxskXJ4nuEuxCRHkJSYRx7KCGpIF6+XxUB8nEMGqeDSMC0RH62RUnPslkLrKUO9RxhtpUNTj5+uPgFyAmE49L3NFUBGqblT6e5k61Rgn0FHCglUgoQUACH6bZKOdNxhAEcKGySIu4+anLs2xg7ZP+yF4bca+IeMJhR5CE57+0HAaykh7u4zam0V/hIO4aqopjPs95EU6clqzSb7DKpuaRTgDNiJvjF+PNxyfd8Gf8nfvDqIis/gwPPPMXIN1/y6Vcj5JaomW1lTXRqOjPn2zDP1oXZ1o7cP3cBU+fZ4uwbRkqOhswCLUuH1/HHPz/Hzt37eP6lv5NfrOWB9VvYuutx3nr/BBu3PkxcUjbe/hEEhiZIYuIZC7Bx8CFPVUFAWBKOniFYOnhj4yI5M9k6+2PnEnAHiPD1jyE4NImIqHSiYjIJj0wjJCyZ8PBkoqLSDCDC1J0pL6+UwsIyCgpKDaNQpZFcmkr1lMnMglKupICIcl2VATiY6iKKi0opUWup0NdQW9NIdU0jpboaktLyScsqQlVSiY2DN46uAWgrmnGMd3SoAAAgAElEQVR2D+L+6ZbMne+MmYUT9s7+3D/NiklTLFlg4434n2nMmG3P5KkL8A2IJyY+j1lmjtg5BuDtF8uM2fb4+Mdh6+BPelYZrR3L6Ogepryyg9/cPQtzS3funjSPSdOtmDzDmtkWLji6K2Jj5Zm7ByFG+N1kRS8k9U+ITS6ktKINcRTmWXlhZulhLBVSKQyekkRTyon2S85KBr2CMkdKLodiF7KwWplXlZKk3fI6pvs7gjGJZ7o/Zf3dGJm8Ayb/O2qyfACl70R5TRctXUNYOfhR2zxguHdmmTtj6xyIEIfwDownOVMjn8sJpsyyxcEjGOEERZoavPxD6ejs49HdexAd0N+3kG0bN/LSc89x/rvvGPvhB7796jRv/+NNNm/cxPJlQ/ztlZc4e+YbyWVJdmi6dvUK169N8PPtW9y4ftUgtL40fpGrE5cN5Uw/3brBrWtXuXppnMsXLzAxfoGb1y5xfWKMCxfOcvbsP/n2G2lcvPADVyfGGR+/yOjoKCdOfIr4rweYv47/3aNEBhD7TYCEhQQM7tBDuMmTkmlJkwVGF6c1oC1IJycukKxIT6pzIunSJtOpiaetKJYuXQZNGikTmxXjL03SUSDMDyK5MbkagIPUxbpdsn+9x5volE761j7Hxn3H8fLKRvzeG51GCtaW9jRw5NAe9m5bwfY1C1k90MBQdxVrFzezZVUPa5e0MtChZ9FADXV1Oeh0yaRnBpKbH4m+OotcVTRGQeRJEnNDpeUehYUYRYhDBgGwFAxtRnoorZGX12DUSbyLECNoqkuxcJiPCIKAcH+EuMGioUHyCrIJiwgmIMiXnr5Otu94CB9fD/oWdvHV6VMce/N1/vbKi/x06xofvP8277/9Ju++d4w9f9hLQ1sTiWkJtLU3otMVsWndMCuXdtFcWYQ2LwnhBQ/0tfBAXwtblg+waWkfa/s7WLekhyXtdTKIWMNwTyPbVi9ix5ol7Fg9wEPLe1jd10hHRSELa9VsGepiTV8D+uxYihODEGIIXVow1TmRVOdE0qPPYl1/Pau7q+ivV7Nj7SLe+vtfefnQHxjua2TfjgfZt2s9a5b28NjWtQz1tZCfHkV+ehQVmnQqNOkIcYIKdRo9DSXUlKTRoMuUv8ujcuB4A3EaDpNEcWoARcleVBeGG8TUQuynVZfErl0f8Mz+nfTW5dNXX0BzeSYNZWmImdBSmU11SQo1mlS664roqJb6hNSopX0Up4eRGedDZXESdeWZVJWmUqvLoL1eRXtDEU3VebTWFbKwQ0dLTS79HWUM9VeztK+SpX2VDA3WSE382qXSJGEGdZWZVGpTWLKohpamQoaEoCA7nN7WCoQYobu5AnEPrBnu4vlnd9PTpUOoYOPGPoaGm6itz6W+uUC+HmHD5kU8sm8DGx9ew+bHNzC8cYim/kYC44PwCvfFGHAqAaWS2VZKaxTBrcQazHLwkF5t3bhrujlCvIyjXxhiCO6dbYkQo7gHRUj3tHiZGZZ2GBk2Y1mTEAew8fDA0B/FADoUFzMFVCjAQin1O4opUzHHcT4KC2Lj7YIQRzFztMLYOVphO47zn0BFAgmhyUEIcYPA+ACT7+OE4RhiErgFBBKTliElSBZjaOA23cISa1d3xBqY7+iMX0SU3LDtjLSuOM008/kYxc+3MfYlUdgCJPbW4Io1gbGfhBL8K0zRefm8lOfLhLFRnAFIKNtKpUqz7Ty50+ZVEV8r6ynshfL+qPTcDkIC4yoQK0Eck8BEa38H63Zu4LO8D/GNCiCtKJMVD600MDnMFNK5WIBYD9oGLcW6ItTlxbT3tXPkzSMceesoC4eWMHO+BRFJyVg6uWBu58wcK3tmWzsyx9qFeXbu2LgFMMXMmmyVlif2P80rrx3jxb8dZefuffzjnQ+pqm8lO78UXWUTto4+zJ3vhIWVK3PMHXFyCyIwNJHQ6HSCo9Nw9g7D0sFb0kW4BmLt6Iuts7/B4tXbP5rA4AQiotKJjc8hLiGXqJhMqaQpLInIyNQ7bF5NNRFabQ0aTSUqlZa8vBLy8ospVGko0ZSj1VXdoXv4JYhQ3teXV6PTVhrWbWpso7Ojl86uhRRrKijTN9Dc3o+Tmz+OrgGUaOtx8wpl+mxrZs21Z+58ZyxtPJg60wpnt1DMzF2YOcfB0IXa1sGfefPd8PaLZc48Z35//3wmTbHE0tqLqTNs6OxZwelvL7P7ib/Q1LqYUl0L02fZMXnqAn4/bQFmlm7cdZ8ZgeGp+AYn4uYTxZ3OTAeYOtuO+2faMHmGtSEjn5RRQnyqmvRcPT5BScyc5yI3kDPVDUpAZLaFG5Z2fsyz8jLZrxLIyyA7T7nWj/E/95jJ1+0u+V7aw52OUKZj9y/e/z/pKxTDkz0m7+9nnpUHQRFpRCfmS65L4qRUxiQ/o6T3pGfXLHNnwmKyEGIUCxsvzK098Q6OQ4RBWlYRnn4hVFbV89CWbZRpStGXa2mpq2P/449z7uxZxn/8kW++/Io3Xz/KY4/u5vlDz/Hnpw/wz5EvJEBw87rBpUlhHG7euGZgGhSBtcJU3LxxjZ+uX+PqpXHGzo1y4YfvuHjuO8YvjHLhglTSdObbLzn1xad89eUXfP/9Wb799ls++eQzXvrrq4j/epD56/jfOaxMQEONybJKnnzykFgJpezHwuTVAmN3VS+TzF4U6IsyyYrxpzg5kN6KbFpVcXSUJqPNCMGYKTiCoUlYHggxiPgfb6KT2nDxK5NdmryJTmqXgMWT75OU04skwJZdnO4OR7i9KzMjB3jh6Ud5fMswj2xcyqJ2PdvXDrBheSdtVQVUl6azeGE1Qmyjp7uciqostOXprFjdSXNHKWl54agrpOxwTmkSyQUxCHFGbrZ3nARVDDZ+lhgna9PSJqnG0sx2FkrHSyFGCI4KYvWGVfQvWUhHbzsOrvasWDPM935LqKjSUapVc+ztNyjRqPDwdGHR4oX888vPgduMj53j59s3gNtMjF/g8pWLvPDyYToXdtO1sJOBwR4qKzV88M5r7N6+jqqSHPn7PEhzaR6reprYu3k1j60fZnlHHasWttFQmk9nTRlDXfUM9zSytKOW1f2tbFzayareBgYatQgxxPrBFh7sb6K1LJvq/ESa1GnU5MdRkRlGoyqWhsI4ylICKU4MQIhDDDSUMNxVzeahbratHmDX+iFWDbTypye2yvazu+Tv6iTiHtiydpBHt6ygujST5CipKdyQEJTmx5GTEEBOQoCU+bVC2v4ACDFEVUEk1fnh1BXH0qpLoa8ul0XNKvbuXM3H7/+DgWY1Lbo0hDhCU3kaLRUZ1JclU54fgyYr3ODK1FFdQHtVPnWaNMpyolH0Ev0dOtrrVdTrs6grz0SI83Q2qelsUtNWr/QYOcSi7goW91TS165laKCOtcPtrFjaxMplzbJ4+iTdnVo5EB2iuVHaduXiTtS5SQixDXEAnt6/jVMn32DHtmUMDTXQ3FpEa2cJQgzR1F4irScmKK3KRoiT5JZlU91dR21XA9HZCcx3t2WW3XyMJUwK4D2IsV7/CEYDgSMYMufblAyitK6TTxgzLR2xcPAkODaNBU5Ks74RjA2cJAA93dwKIU5j5+FFcGw8QrzMNHOLO+4FI3hQAMUod5ZEmTITR0zO88gv1vt/Gscx9kgYRWmSJ+mtzmMsZ1JKh46TmJmNsIL49Ex8QsLIKFARlZRCQEQULj5+iDSYYT4fW1d3mrp6EEJ6/gVGx8r7hTt1EYqds8IknDc53nkZGCjnMI6RkbgtP/dOmIAHRf+ggASlbEoBgYrIWmEoznMn63IbQ7nWJKTnopP8bM5C+s13IbnhHIGTOe/xz8RnCEkIIzo9luGNw6QUpJCtyaSgPA/vSC9Dv5uR5BfQ1un4SDtG35I+Pvj0A746+zVx6SmY21kjxG1CY+OZbWWDpaMb906fi4WDJ24Bkfxm8hxc/MKpbuoiMCKO1Ru28ufnX2bHY39gxYNbWLluK6qyWp58+jDxqYWYWbow28IJB7cgbJz8CI/NJKugHAs7TwIjU3D1jWCGuQPWjr4EhicTFJFCUEQKUXFZBIUlERmdQVRMJv6BcYRHppGYXEBoeArBwfHExmaSmammoKCcwkId+fllsh6ihKwsFRkZBWRnF6FSaSkqLqNQpaGouAytruoOtqG6qp662iaqKusMgutyXRXluiqD/WtNdQNNjW3U1TZRrq9hYPEqKmramTTVnPunzycyNgM7J1+mzbLGys6LOeaOUifp30zHyTWEyVMXIO6awQIbX2bMloTS8+a7YWPvx4zZ9kyfZYeltRdm5i5s3/UUbZ1DbN66j/WbHmdg8TqSUosNfSTum2yB+N0sbJwCmDzDGjuXIMytPTEG3spQAn4p8J5u5oClnQ85qirSc/X4h6YixEETtyNl+13/UT4kiZkPmOzvMOLu2SjlkJID0wHunmSBUhVgZERM9Rb/JyCxS35ebJPLn3ZzJ2iQls2tveVyqSMEhqfK7LYkrDYyDRJD4heShKt3pHQO42BMhByWG9GBm38EETGpZBeU0NrWjapIzaMPP8KqlcNs3bCBkc9OMH5ulPPfn2Hk5Ge8//ZbfPLxCd568xjvvvMWP4x+x7//dZt//fyTAUAoIGHiyiWuXB7n0vhFLl44x/lzPxgcmy5fGuP6lcvcmpjg+uUxxn78nh+++5pzo99y4ceznP/hDD+MnuHS+Hnee+8djh49yocffsyT+w/Q0dmL+K8Hm7+O/3+MbTJwMMPozqTYuppxpxbCtMTJS87OhYFIgrT4cIQYol2fR7s2k7KUQOoLYimI95Xr3ocQU6FanU5+arS8/X7Evd4I4Y641wgeJPvXToTwJDg0BDcPd1LTUknKWcy0GdGIe8JZL4S0vVjDrs0reO7Awzy4vIvhvjr2bl/Fvh2rWbW4maK8aKr0WXR3ldPbU0FtfQFd3ZWIG5CrikOtz6CisRjfSFdCEn0R4jgR6SEYJ3UleFCCHyUAUgKlbSjZUXNbM/JL8mjrbSUlM5mdu3dgaTsfISC/MIfW9iZq6irZs+8xyrRqbGwtURXl8eJfn+PmjQl+vn2DmzcmuHxJoi7hNsc/+ZC2ng6aWxsoVhfwh32P8crhv7BqcS/agnQqVZloMuNoL1exqKmCx9YPs2XlAIubK+lr0CF6oLVCTV+Djv4mPb31WpZ21LKyp57BJh1bV/SxZbiXHSv72LSkncGGUhrV6VTmxFKcGECLOokuXRrtpalUZknaF6X8aVGzlmXtVYxgx9YHFvHQqgG6G3XUafNoqlCxrLcRRXjeUV9Cf3sFdoyQFuuHFBjtpr48m7KCeIqzoyjNiaEwNVTWcUji1cr8CHkfa2jVpdBVlUlPbQ6LWtXs3/8JT+/ZSmdVNrWaRIQ4Rn1JIkNC0KaTnKNWLqxjUZuOzppC6kvT0ebGUJQWSkl2JJXFSdTrs2ioyKapKpeWmnxa6wrx4jjtDUW0NxTR36GjpSaf7uYSlg/UMTRQx7L+WoaXNLJiaRMt9YUIcYS6mlwa6vLJzQ6jWBVLdWUWx/Hi6f27+M5/uex8JIn0Vwy3UV+XT0VVBqqSWIRYQ2ySD0IcIcPg3qSMoyQXZRKbk4pToBd3lrMotfhHMQpslb9PIsRhWX8k6yHEUaaZOyLEacxtPXAPjEaIl/EKjiEsPgMpKFWYB1M2QXFmOigdNw35PUnILZ2PUqKglB8c4D9BhXGC/k/WQlnPKIKU9q2sK53H9AWzmOtgwUzrOSj6gMC4EF44+pJc0nNa/uwKW3DcwKzGpWWQlldAW18/f3ruBbbtfhwbFzdy1Rqik1NJzs7lxMiXHD7yGgWlWmLTMxFCDvZnKkH/bYy6BJP3DKAALJ095XWQrvNj4BQYJj03LZDO0wx5G1N3JqUU6zRGEDFi8psrIEkBECZ6CGV9M/kYXtJz2cAaj0K6JpeyBj0/ujUzkvIi6UWZ9C7vJVOdSVxWDEKMk8RhXINdENugpquWfF0h4ih8nvUW+/60j+s/32TdQxsIjArn3ulTsHF1ITAymvtmzsbS0Y2p5tZYewRg4eyDR1A0O574I1mFGmJTsmjpHqChfSH5JVWUVbXw0t/f48QX37F+y+N4BcRg7xqIlYMPU2fb4OYTQWJ6ESk5GvzDk7Bx8Sc6OY8cVQWh0ekssPfGNziesKg0/IMlS9fwyDRDj4j4xDzSMtSoVBUUFVVSXFxFcXEVBQVaMjOLSErKITY2nby8EjIzC8nIKCA3V01BYQn5BdJrsax/UDQOlRW1VFfVG5iHcl0VJWotNdUNtLd109nRS1trF81N7TTUt1BT20RlTSv+wXF4+0fh6RvB5GkW/PbemUyZsYDJ0+YzaaoF02ZZY27pzn2TLZgy3Rp3r0jmW3ljae2Du1ck5pbuWNv5GjpU2zkG4OEdxeJlG0nLLCUzR0dEdBbZeXrmW3ly1+9mI/5nGvPmu2Ht6C/V/N81nelmDkw3c+BOAGEauBvLmwy6KAt5npb7IU2eYSuJm2+AabB/z/2WLLD3l5vIKazAZowMw3lJKxEkXfuSdawpeNgjPw/2YDQuUVyeDpr8b5d8fxwwOS9pWRGBS9aySmnVQRk4HUJJWgSGp8r7HMHTP5aYpAKMFu5SUsTM0o2Z8xxw9QtnitkCXL0CWLtxCxWVtWh1enY/8igD/X08tms7X33xGVcunuP65TEmxse4+OMPXBob55vTX/PxR8c59+MoP9++ZdBFKP0iFD2Eoom4eOEc534c5dyPo4xdPM/VS+P8++ZN/nXjBjeujDN+bpQLo2e4eO47xs5/z/kfznD6q1NcvjTG559/ziuvvMqfDx7iwXWbqatvQfzXg8tfx//eYYFxOU5e9jKZeBSmQQEMViavbib/v0fOeAVJy+q8NLrry+isLKAsLRxdRiTq1FBUqaHUadLpqC6kr0mLNLlLGV6pXEgqXVq8XnFpckXc54242xt13Tb2vDzK8m3/QF23g+U7/oGY6o2dvQ29vc3s2i45Kx16+nH+tHcbq5e08eQj6/gs72M2rO7h4a0reHjHKloaS+juqqC2TkVVdSGbtiynpkFNeW0h67atYOWmpYQlByLEGRr6apnvOg+jx7tpgKaUGyhOK6M4eNkzMNTP8NrlbHt4K3v/uIfG5jq2bNtEaFQIio/74qUD/OPY61y/OcGrR16iuaWetQ+u4rnnn+Hr0yPcuH6Fn25d4/q1y5K9K7e5en0CXVU5FVU6CgpzeOnwsxx8ai8Pb15LV4Oe7jodLfpiFrdV01uvZeNQNyv7m2jW5clZnnGGe1tY0dvE8u4G+pv09DfpWVhfSlNpNq26PJa0ViDELtYubGRFZzU9VSoailJoLE6mS5dGjz6DTm06dfkxFCX4o4oPoE6VwuIWPQMN5Wxa3seOB5eyc90yxEHoatAy0FHJ8EATA616JC3DeZoqCxBOUFWWSZkqiRA/O0ry41HnxSG8ID8tXDrne0AKjoaozo9GtAAHBaQJemtz6K3LZWFDPhrNCCeOv8VgWynN2lRqi+NhSNBQnEBXRRZLWkpZt6iZZV2VBhChL4inNDsKIYaoKEqkUpNCVWkqdeWZtNUV0ttWRl+7ls4mNc01+fS2aWmsyqO9oZilC2sZXtTI8sEGlg3WM9BTiV6bTmFeNE31KrSaFIQ4SE52OOlpQajy42io0fCjWzPDS7uQJscD8vUwRGGJBK5V5SkompH04mSi0iLIVGcTnRGPR3gQ4mW4M8hU3H1uYMxOHzF5PS6vKwOA3eDiE4kx8y9lzd38I5hl4UBUYjb+YXEYM94nUdyZQuOSMQbzJ+VtlWUpu2gM/E/Ir4ro1/R/B0yWFVBw6BdDCQyME75xPYm5sHJ3wNHPHSOgl4L5VVvWUVJTgcEW1eBKJbMFThAYFcmTB//MH/7yDEaGQHFUOs27+PH3t9/i6r9+5uU3jqKrbyAgMg5rNx+ZwT0pBf5TkRmKUaxcvaWO3qHRiLvA1sMPe68AxCSYZ++KW3AkDr7BBMWnklKoITItz5iQsTMFEop71BmMegjZdclQEqWMG8Z170K+z0eNnbyV5/Rd8rlqkZi9gyAWwzfh27ngUMZH2jEScxMJSwqTjp8F3pEeeEd6IM6DyIJMdTahCRH84NXF0IPDfD36Necun2Pfgf389vf3YmZpSXRyKrMWWOPo5c80CxvmOnjg4BuGrVcwqXlFDCxfSUv3ALue+AO6mhb8wxLwDoxlxdqd7DvwVx7f/zyB4al4BcThF5LAfFtP7Fz9CY/LIDGzmNTcUpy9w3DziyQsJoPsQj1+IQm4+0YSFZdFREwGQSGJhh4RgcEJJKeqqK7tYv/+Q2zc+AgdHYvRaGrJyyslL6+U/Pwy8vMlPURWloq0tDyyslTkF6gNTESJppya6gYqK2qp0Nfc4cCksBBLlwyzbOkKBgeW0t7WbWAqynVVaEr1+AdFI+6agoOLP3ZOvggxmfunWzLP0oWZZnZ4+kTj5BrCXb8zY/JUa9w8o3D3isbHPwF7p2BCwtOYPHUBd99rxr2TzPnN3bMQYgpTZ9hgZevD1Bk2mJm74OAchINzEDPnOGBj78e8+W6YW7ozz8qDKbNsuW+qJQ5uIXIpk6muQAIBv5+2ACN4V3QJklBZEjsrgOOXeoqjCLEbr4AEkjJK8fCLY7qZE0Lswd03FqXUaLaFm+SwZNAc7v7FM8F4LkYNhLF8aeY8F5ld2I8p86EsL7D3x8h0Sue9wN4fO5cgrBz8ZCBxWL6vDnD3pHkI8TJhMVnMt1X6SrgbnkX33G+BEEeYY+WMpqqRxrYequqbWT68mjVr1/HBe+9z9PW/c/jZg3z/zVdcu3SRn65dgds3+fnmNa5fm+DsmW/46ssRxi6e59bN69y4fpUrl8cNQMJ0eeLKJcYunueH0e8Y/f4sFy+c49rlS9yamODWpctMnP+RC6NnGfvxOybGznFl/Bxj57/n5Gcf88Xnn/HBBx/wt1f/zot//RtPHXiGgcUrEP/1QPPX8b93ZCHX8gqpjMlJBg9hJiDBD2Ppkh3GxnOK/aupFawVUllTlvTaVVdKW3k+JWnhVBQm0lSew/a1i/guYAWlOVKmtaNBhxBDxEYFIywWI4Q3v7v3XoSQ9RAyK9G39iXqeneTo1mLuNub6ORapk2LRjhVUqwp4MF1K1i5vJ8HVy9i76Ob2LZ+GYf/vJs/7XmIT1SnOPT0bg498zhDizvY+OBShoe6aWrWsXrNICXaHNKzYxlY3sWjT25DXaVC3AP9K/uISAvHLVwJVk4jxDFcw5wR4iS+0V4Y67Nv07ush1eOvkz3YBdp2alcuHyeH859R2V1OWbz56CINIeGl/Dhx+/zznvHeHT3Tp75y5947fW/8fwLf+H9995i4soY//7XLf71803+/dMNrl29xMjIF+zYtZ0H1qxgePkSPnj7TZ56YjeVJYVUFuexuL0ekQarBlpZ2lXH8t56HljainCDpso81g/1MNzbwvLuBha3VdOqV1FXkk1dcTr63AQaSjJZ3dfI1uXdbFjUysquGlpKs9BnRdOiSaNLl0ZbaQIt6gSaihLQZ0Wiy4iiTZvHyp56hjvreXTDMI9sHObgnm089dhDPLb1AR5Y2s5QTx39TTo6qopQZ0YjxAQluXEU5cQgBc3nEUmgyomhXJ2KKjtaFrMqZSJDVGRH0aJOoLc6m4HGAvob8ulvLGBRu5rJk59l//5PeHz7auma0mfSqE6kOj+apiIJSAw0qempL6azppDOmkI6qgto0edQV5ZOlTqZGm06ZYVxlORFU12WRneLRjq3Y1BVlkZteZa070Y1/Z16BrsrWTZYz2BvFQ3VeWiKE8nLjqChtkC+TobIylS6oQ/R39fEd/7LGR7qYeOmZdQ3lBAd540Qh0jLCycoxoWkvAhiMsNJzI0nNiuBgIQwAv8v9v4zzKryfOOGbzWGqHQGZoZhmN6Z3nvvvffZ0/vMnt57oQ29IygqKipGoqgYyT+YkIRENKgoqCiI9N4Zivp7Pqy1Zm/y5uv75Dly5MN97LXX3qvssu51ndd5necVLn1fUlB/Co0QV66nF0fRlLucQ+kqrdxENaVEJzC2dMPSxguNhfEOlABc39iWuNRcbJy8ULQUupxjpr4J4gnw8A9FiD0YWtrJx92LEMeYPEePyXP00JT4KAGBIsbWtlbUzhoqz3fyKHux61+ea+swtMdBHtUJHGO+rTVKYF1QXan1fSnvOcVcM1PZ9/4EE1n9fQo4kzL6P166KPWnEJd47e3fsWrTs9Lclim/bzfYefhpmFsDeX9GoMs5iYFQrGNVynaH5f/0Meq7Bylt7NQK/G9Jr00AZ0WgrUlc6JjaoUlYXEPDVCCNJ7S2n4SW+5wMNBRtxFoITolBPISS5iqK6kr4XHWVL/LOE58dLzUaFHsm2GcLD3PCMyIQw5CUm8qRtC857bGYP/71j1wfv84nX/wT70BfjCzMpG3aYY6ROfOs7NExsUHXwolZxjZkFZVT2dDMtlffZGjJaoIik1G3DjJL3wqvgDiKKlpZsvI5/EOTmapjip2zP2Y27pjbuROZkIVfWCL+4UkYWjhh6+KPi1cYgeHJWC7wwskjBHtnf/yD4/H2jcLZNWiiyVx4ZBpFJQ3k5laQmqoiLi5LLmlSkZ6uIi4ug+DgWJKSskhIyNC4NKXnkJNbSGFROWXlNf8WRBTkF1NSXEFNtZrBgVFaWzqprKilrLSK+romWpo7qKlWk5tXhKWNC/OM7dA3tOapKXpMmWHILF0zJj2ji66BFRbWntg5+PPMVCOsbH2xsPbGytaXoNA0LKy98fGPQ3+eHZOe1mfS0/pMn2XKE7+ejaGxI48/qYP+PDt059oQHZfLXMMFmFm6Y2zmgrGZC+KJmZhYuZNTWI+JlTu6hnZMmWWCUo70m6nzmKpjylQdU2Yb2MguTXuYPsdcvhY1YOJRd6W9TJllNtHgzSCD4wIAACAASURBVMjCHQs7X4ws3FGA/0w9a1kfIV/Hi5AC/RLQlEkqLP6/c3HSBhHSesXe1djSAws7X9kSVmJkTa290HTU3oHYDQpLERieKs8r++TPpj0fKUyG9ry0W7oOdaGioZPvz15h6cr1TJ4xm+Ur1vD+B3v48vDnfPXlZxz6+ABXL5zl3q3rjN+8xk/37vDTvTtcv3aF06dOcvnSBW7fujGhh1BAw+1bNyYsX+/cvsmd2ze5dvUy58+d4eyZU9J2169x59o1bl+6zLVzZ7h8+keunD/N9UvnuHzhNKdPfsfNG1f48ssvOPD3j3l/z15eeXUn6zY+T1llI+I/Hmj+b/z3Dk80ywYygFDJQEApVdIGE45aj57ysmwVObGsZL9SoSQnlbaKQjKjA1ClRrJ2aTffHz7AhuV9OFrqkpkQiJSd3okQw/L5SEAiKLJF0zvCKQfxa8nFafp0P8nFabITYpofIvwgIhKKygtZtXqMsbFBDmf/wPJF3bz32xd45blVLOxrZOPqUd596yVefG4NZ9xGaGkq55TXCo5FvU9dQxkFRRlksgPhCG0DraQUpBCREkF1Rw1uYZ5oarAPoXjQe0W4oziztPQ1U95QxsoNK/ji6Gdk5aRTVFLAy69u59NDn+AX7Iu1vRUpaYlU11awbMUSyiqKsXewoaq6jJHRAZYsHWXvh+9z6eJZrl65wJXL5xm/dZ3b16/w8ME93t39Nu/ufpsNa1ZSlJeNuqKUrsZaKvMz5UzmNgZaKlnY00B7vYqNq/oY6Cxn1ZJ2Fvc10d9URV9DGV21RdQWpFKdl0x3TQGjrZWsGWpl+9qFvLBigDUDTYx11tBRnkV9bhxdFRn0VCbRUhhFQ24EzQWxqPNiEWIt7WXZjDRXMdbVxIbF/axf3M8f33mVH458zOeqq/S1lvPShsW8uG6ELSv6aCrPIjclFCkQ2kZKnJ+8fIyC3Bia61RUF6eTFiP1ApHKR4YpTgygPjuC9rJkuqokJkOIYXoachhqK+Td327j4N/+gHCF7po01PmRVKT4U50WSGNeNM2lybBPSA3m6vPpayykuz6fhrJUKvJiKMuPoSAjlOzkAPLTQxDiILVlKdSWSU3ihBgmL10Cvr1tpXS1FtNcn4u6OpOK0mQSYr0QYpiszFAiwp2JiXYnPS2I4KAFlJYk8/qOLaxfv4Ti4gw2bx3ju8h3yFTF4BfhgL23CXbepnhHueMe4YFLiCd2fm6YuTqhYQQU8KCwEIpA9wQaMfEpNP0RTqB0rZauL+mmPltXCQwkJmCesR3m1s7YO/uQllWEInIWYg9m1g4IsZe5phbMNjTmqRk6zJlvwm+mz8LAzBIpMFBcnrR1D7uYqjtvYllTUrRT61G5af87EHFY6xwVkP6vpVWKhuKw5nNekoL1hp4uhLiFf3QknqHBmDvYS30NdOV5SrZgVnQG7+3dS1BEhKQN2wINbW2I7Qo4UEoZD0mvZ4J7QCipeUWUq1tQVdbhFx6D0AVLRzeJLbJD85uYKWD4sFxrfQwNgyn/dqHg4Bum0ZtNMJ/HeNQW9pzmXB4RUyti7xPSPKAAGDMFSMggIhZECQSnxxGXn05BfSnpRZk09jZz3rFVOu+j8jkcBafABQhxCZ9YXyJSoqhqqedz1VWaelq4dPMil25e5L0P32XTc5sJCg9mEuOIQAlEGNk6MWWuKTON7fjNHCMCYxJIVxWRmJXP4tWbaOwaJiwuEytHP3QM7BBPziY1p5qK+j5mzrXCKygWY2tXnpyqi6WjF8vXv0BT1yiegTHYuQbg6B6MV0AM9q6BBEWk4OYVRnR8NmERqbh7hkldqgNi8fGLlgTWgbEEBMQQGppIcnI+KlUVRUU1pKeriIpKISYmhYSEDFJSckhJyZkAEcUllVRU1k00kVMVlEzYuVaU19DY0Ep3Vz/q+mZqqtVUV9XT2NBKV2cf7W3dqApKCAuPwdDIDr+gOObOt2Xy9HkYmtjz1BR9fjVpDnoGtkydYYyljRd5qgbCo7J5ZqoRqRkVRETnscAxCFMLN6xsvdEzsGWu4QI8faJxcQ8jLrEAe6dArGy9eXrKPPyDEjExd2W+iRNP/kaX6bNMmTxtPh5+MRz8/ARpOZVSNv5XM9EIo3dibus18VyxOn1mhpGs3VFK95SAXgETD1E0bzN0rTC39ZFfO6x1Pe/F0T0cF68ohNhHblGjzEwo17Q2QNgl28Vqr9MWSu+YOL5SqqT9GbQZCSF2yRaz2ydej01WERKVgYWdt9RYTo1mLgqVwIaNo//EPPObqfNw940mt6iOE+dv8PXJ8ySl5+LuE8CO197k+s0bnDn9I99+8xU/HPuaW1cv8tP4Le7euMLD8dvw84MJzcP43dsTTkvjd29PODNpAwrl+fVrV7hw/iznzp7m0sXz3Lhymfs3rjF+5TI3Lpzj8ukfuXjmJBfPnOTk8W84+uUhvj56mA8//ICP/rSf1994i96BUVo7+mnrHEL8xwPN/43//qF4pvvKQEBhHqy0wIEdjwIKV63XFECh1PnK+giRC9WqbIS4RnZyBB0NJfztj2/zXeS7ZCeG8nn+RaQAbaP0uBvEpF2IKU7YeBRg41SAEPbyaEXMLJWG5W6Ng5Qi/raD0aUjrFi5iC8zv2XJaBerx/oR+2H7llXs++AtPvvHPt58bRuq3BQy02JZs2Yxl6zLWbF6MavXjZGUEYdfqC+VTVUI8RDXQHdaBjvwivBGjMmTqS4UNquo6alGCRQiU8OJTo3inFMXwg5au5rZ+vxmRhYO0tXTybfffcPX3x9lZMkwg8N9lFeW0DfQzdGUf1JZVUpkVChipQTOli4Z5e3fvcmfPvoDx749wr3bN7h3+wYnfzjO9998zZefHWKgq4uCjDTpO46EvOR4itISaK5S0VRZQGdTMcIRFg3VI0Jh+cJmVi3sYqS9nqGWKgaaKmgqzaalPJeV/U28vG4R29cuZOuyfpZ11TLUUMzClnIWtVYw0ljMopYSFrfkMVSfTm9lKj0VabSXptJSlEpTYRrNxVks6Whg89gQsezmxfVLOPTX37NqUQcrF7bzxvOreHZ5L+sXd9AlC7hTY3xl4LMTIcYRT0Aiu2iuU9Fcp6IkNwGJpdiLEMPUZsfQVpRAd1U6QiABCS0QsaSvkq+//JRXnl1CV2UKjXmR1GYE05QXSW9lOr31ufSoC+iqy6O9OntiNJSlUpkfS0lulCyoHqa8IJb8jFCE2E1tWQqdTSqqipNIjpGAQn9HOb0dZVQUJ1JalECTOg8hdhPkb0tMtDtCrGSYbpKT/IiOcqO0LJX+/maWjPXxVfoRuvrqWLyyl/7FzZSoM3EJssE7yhWfWG9cwz2x9HHGyMUBBVz9+14Ch7SWD6DpXKwtUFZofWW9dvC9C40Q+BgOLr5oND/S8A+JQohzmFkvQBxTAuATCLETAzNLDC2sEWIP9u5eWDg6M3PefPk9O/9l7ObRjJ+m5liIXXLgrM1eHEVjI6uAhv1o+lNIonEDS2uEOEhoQhIT/SqmgV9UFEIcxHjBAp7gIcm5OaTk5uATFISGtTmGUENtUxPuvr5S4G0FIVHSZ9YE6ApoU8qijuLo5U9kUjrJOSpC45KlOcgALBxc0ZSXKUBBASxHJbbBU8nAKr/hMTnQPyU/PtT6LZWa9H1oQIQMCiYSGgqIOCatV8pLFWG1Mmc/I8+VB4Bbgq8T/05dbzP5lYV8E/cRvuE+CF+YbzsPcQ1oF6SXJpNUlIBTsCNx2Ymcc+oiISuJgKggtm7fwj8++zv/PPwpR459RXtPB5X1tbh4+uDiG4SemQ2/mjWXOeaOPDZNj0kz52Dn7olnUCQjyzewbN02bF0CeXqGCXNNnDE09yBL1UjvyDom65jgERBLQEQymYVVPPfqLj7886es2PAisakFLHALJDQ6nfDYTLwDY/EKiGFk8To6ehaTmV2Op3cEzq5BeHpHTDAScXFZhIUl4ecXha9vJIGB0YSGxhMcHEtAQBSRkYkTICI1NXcCRBSoSilQlU64MBUXlVNeVk1lRS1VlXWo65tpb+umtaWTrs4+eroHaG/rpr6uCVVBCTHRCXh5B2Bs6oCVnSdTZ86f6Eb99NS56Oha8sSvZxMQnISPfxypGRWERWYxQ8eCgOAUvP0Sma1nwzNTjZhn5IDBfHvMrTywdwrEwtoTD+8oTC3cmDnbnNl6Vrh7ReIXmMDkafOZNtOEGTpmTJ9liomVOwc+PUZieglTdUx54indievPzjkQv5AkhNgpd3HeJQMJJThXkgHauoVtKAG6pGuQru3pcyxRyp105tpi4xhISVUn4bG5eAUkoG4dxd41dOJ1xUZV+r9vk6+BXUyfY8lcYyfmzFsgMw87EOIYVvb+WDsEMNfYSQYc27TOSWIyrB0CcPaM1JpvFHcoBXTswd41WBZSK0mNS/J1pW0EcZD+0bV8evgE6o5BUnIL8QuOpK6plT/vP8Cnh/7Jka8O883XX3LzygXu374OD8e5c/3yRMfou3duAT/z808P+PmnBzx8cG+ipEl7KCzE7Vs3uH7tCpcvXeDihXNcOH+Wy+fPce3cGa6flViICydPcOnUD1w5f5oLZ09y8ofv+P67b9m3bx+ffHqInW++TUNzFwVF1RQU1yH+4wHm/8Z/79BFekyVbzz9SLaGii5CcffwlAN1Ix5lIXTlZWWdkXyz8pRBRCo0VpZQmZ9JQWY8aQkhCDGMmAVDHbVUFqRQXpAsU+iyNkIMI0Sy3D/CCYmZkLL9Qr8fMUVmIqb4IXRLEdZyKUAkiETIyc/gc9VVRofb6e9Ws/OVzfzxgzf56Pdv89Hv32bLhlWccRuhq72B555bz7ZtG1mybJSVa8aIT4mlqqGKiKQohAGk5KezcPUYuZUF0vHVUrDQvrSNJc8uxj3CDVMHY1Q1+aTmp+AfGYAQ49JE2A+v73yN+/fH+cfBv3Poy3/ywivbWDK2kNz8LNIykhka6UdVmIuvnycxsREkJceRmZGCCIVlY4v44vNP+fn+XWlC+uVnTv9wgk/+9jd6mlvITk5E5EJZThYZsZHUl+TTVFlAV0M5NaVp1Feky25Bw1SWJLKwp4GuulL6GsoYaauhvaoAdVEGffVFLOtR89zyAVYNNLO0o5rhxhK6q3LprsqlryaPzvJ0xtpVLO8sZFl7MSPqPLoqMmgtTqMuN5Hy9FiGGqvYumKURV2NrBhq4/l1i3lu3Shvv7aRrasGaC7PoFaViBB7KMmJlSwndeWgaZI8eeeCKi+eptoCmqrzqSxIoTg9juK0SJoLk+kqS6O3JhMh9tBbm0VvfTaDrSpGu0oZaitgz++287d979JelkhDbgTq7DC6i+NY2JDLaEsxgy0ldNXl0ViaihDDNJSkoC5NoVoVT3lBLPXlqbTUZqOuSKM0P4bS/BjUlen0tBajlh2aVDmRNNZm06LOo7E2m+aGfNqaC0lN8icm0g0hxoiOckNbFF1UnESdupi2rloKSzPoHWliWAgKKlKIzQ4hIj0AxyB7bHzt0DSOUwLQQzzq2qOULSlB5j40jMMhHtXtKEH/PpTyI+k9sluK2I+dgyeePsGYWyk2okqgfoDsgmKEOIqplR2PAhPF1UTRVexBc+PVDjoUFkLblU25of+rAFspbVDYBuVcpP3MNjZnQiQ+wT7sRdMPQ3In0jOzQqOT2C8DFAksGVlY/EuZnMIKXMLJwwN9IyPJveiR5m0KA6SwAEfxDAonJjWLmNQsvIIjZGBwTD6W8ltoC6FPoAE/41rnjPzaNSYa4D2hnO9eraENIuTzeAY0Quyj8rGRXo9F43CmJH0SpaSO2CMtZ1cXcyLoJb7IPU1pQzlhCaHSsdeCsf08vKPcUdXn0rG0hby6XDASfBf5Ll9mfkdkcjSq8gKe3baJd/f8jlVrlrNy3Sr6RobIzM/HOzScmYZm/Hr2POaYO/LEjLkY2zkSEpeAkbUjyTklxKYWoGdsj09wMqY2vjw9wwxzO3+Co7KYrmdBWJykgSisamL5hm3UtvTj5heJnWsAiZnFLFvzPAWlDSSmF1Fc2cLrv/097d2LiI3PwcsnEhe3YNw9w/ALiCUgKB5nZ388PEIIDIwlMjKVmJg0oqJSCA2NJzAwmsjIRGJjU0lIyCA1NZfcvCKKSypRFZaRmZU/oXEoLamksqJ2gnWoqVZTV9tIg7pFsnNt7qC+romy0irycgtJTEglNCwaF7cg5hkvQG+eNcbmTszSNWPqzPno6Fry66f0iE8qwsk1jHlGThibubHAMYSnpxgz19CJSU8bYGbpiZ6BLfZOgcTE52Fk6szkafOZrWfF01PmYWXrTWhEOinppWTn1TB9lim6c20wNHbk6SnzyMirZtPzbxIem8202WYscAnCPzSZkKgMqtS9uHpHyqyDVOIkda7eKf9/FVG0xBBMnmmKzlxbjCzc5fKhS5jb+vCrp+fK/93dEyVNds7BOLqHI8R+TK295OUDaAMRye3pKIpoW4h9pLJzwiZWYhT2MdfYSd6vxoFJm6UwsnCX9Q/eE3PHU9OMZGG1hvlMTC9BiN2ExWShKfuUXpecmJSkxVGiE/OJSsghKDqFxq5+3vvwI95+//d8f/xH3t79DkePfMnFC2fg4Tg/jd+Ch+PcuHyeuzev8fP9u1y6eJbxuzf5+acH/PTwPg8f3JtgI+7euTXBUCi9I27euMaN61cnXJrOnzvD2R9Pcu7E91w4cZyz3x3j1LFvOHv8GFcvnOH29SvcunmVgx//nTfffJM9H3zI89teZmTRCvoGl1Jc/r9ypv+N/7eGEvhrgwJHpNImT/iVEBLlZyXfrDz/ZchN5yaYjFAQJTDa10FHfRllucnUFKWjNBATmSA2wthgK2lxwfLNXaoff2XHS49aFIqHkqXrM06Y2EYTmdWPo1smQjghHvNDTL2lOd9miIgOobQ0j/6eZt7+7UssHmxn8WA3Q92tEsDo62D54iF6O5pYsnCQLc+uZ2zZQgqKcsgtzCYwIoDA6GAiU2JY+ewa8qpULAhwkOo4N4K4BBtf28Su/3uL4vpiXtz5AsIMEjMSsHW0QfjCXw/8hR9//IEjR77k888Pse9Pf+CDD99jw6a1bNy8joGhXsIjQ5g9Z4acfZFcMCIiQ/Dx9aCmtoK/HfgT9x/cYfzuTT479CmffXKQl7ZuZdnIENu3bGbrmlU0VpTRXlvJwu5WOupLWTbUQXVJKkPdVRTnRk04tPQ0ldNaqWK4vYYNS/tYMdBKd10xQuyiozqfjmoVvepi1o20s3FRF331RXRW5THaXMZQYxGDDXms6KlkdX8NC5uL6arKprVEYgNKUqLoqFYx1tuE2A2vbV3FcGcdK0c7ef+tF3lh42IWd9XRXpUnCeonQVVRGqUFSUSEuiFmgae7JcIMstIjaFIX0tteRUutiop8yb5WXSCxBEIMIw6D2AY96jwG24pZ1FPOcHsRqxc28/XhT1g+UCfpN7JD6CqOYaQ+k/76HHob8umoyaG+KInq/DjUxck0lqZSV5wk96kYpkIVR1VRAnVlKdRXpCHETmrLUqmtykJdm0tVeTpCbKGsMJ5FQ2qWL26lqS4HIVaSGOdNbJQ7GnZtJULspqw6AyGu0THcREl9PhklyUSlh5JanEh0plRGY+pmLV1X4hyaWn5FLL2fR9mHE/L7lCy1UmKnZLD3obECvcb06fPQgIh9CLGLSPbg5OpHfFI2FTUt8j603ZL2U1bdgBD7maU3X95OCvCn6c6V33sKTcmRosPYi6ZHwy55O4WRUNyhZLBwCa3XDvJoSdMBraGAij3MNDRjvo0jdh5+mDm4MdvYktnGlti4+chzxTkMrRfI36X8PRmAJohXwJYSmCvCcKVUTGEJFI2E8lmU3+AEPBRkqEoRYpzq5g4UrdM0lP0rx9iPxqpVOeajbM+jXb+V915DA/yU33g/GvBxTus4t6TjK0zEE1KiQzwjz4dKqWmonChyBZEJUVkJnPJcxongl4lIisQryB3hCA4eNggBgXG+BCf4kV+bTWJ+HP4xQVQ0VRObHo/YIc113YPtvPPBW5w6f5Ku/k7SczPpHhnGxM6e6QYmzDSyZoahDVPmmjHdwIR5FrZ0j4zR1r+YWQaW2LoE4uwVhbVjINaOgRiau6Fv7IS1g98EQAiJTiUgPFHqVm3tgrNvOF4hcWzc9ganvFbw+Ten+faHyzS2D+PpG4mFlRt+AbGEhCXj4xeNp3cEru4hBATFESQPf/9ofH3D8fePJDQ0nujoVCIjE4mKSiImJoXU1FxKy6pRN7RSXlFLZkYeBfnF5OaoyJdF1ur6ZhobWmlsaKW5qZ2O9h7a27ppae6kqbGdutom8vOKCQwIw9TUltn65pKA2iUAU0sXdPTMMTCyw8rWm8ycKuYZOTFDx4LImFx0dK1JSC7GziGQuYZOePnG4R+UzAwdMwJDkmntWIS5lQdTZ0huTjq6lgSHpeLjH0dUbA65BXVY2/kwZboRgSHJhEVKDeOCI9Oxcw5k+hxzQqMzcXSXykrtXYPRgPMdsrh6m3QdWoF2sD5Tz1pmG7YwU89aFk8rCYMdWNj5ylawezEwcSY4MlMWUu8kOlElC58VTdZ2+bmUWJgyy0xiJ6Yh7/cghmauuHpHk5hehldAAhp2cAeKZkI6HwkISNay0rnEpRRj5xyMRgi+DyF2EBKdzWOTdNE3ssfNJ2pivXb5ZHR8NqoSNRuefZUP/nCA1996l6Pf/cCt8QecOXuRv/z1AJ999hk3rl+VzE9+us/4zas8vHuLaxfPce/2DfjlIZcunuXunRsTAEIbRNy5fZPxu7d5+OAe43dvT+gjFKG1oo04deI4V8+e5sqZHzl7/BjHjxzm+JHDnPnhO65fOs/t61e4N36HI0eO8PkXR3j9jV1s2vIym597jYaWAcR/PLj83/gvHkiPkVoAIlZeDmWiIZPwlW5Kj4nHNWyDL4+Kql1lwKE4O0VCUmIMi4a7GO1W01ubhzo/Gk1mTnFmGkaI7Qx2NbBx3XL2fvi+tC5SPk4giKedmK4XROeKD1n9yiFyqjZR1f0CnSs+lLQSj5VKx1c0HWOw5blNVFQWU1iYxUh/J5+rrvLCxjVUFebSWFnCK1s38uzqZWxZt4Lfv/sW/T2tdHU309PfRk1zJcGxQQhdCEsJl84hVs78GUBiXgotg+0sXreUU1dOc+zHb3n2xWcprynDx8+T1994hfsP7sAvD7h65QJXr0jU5KeffMyxb7/m1VdfxtTUGJEIQSH+ePt6EB0XTlN7AymZSQgBzh6OiDHoHeomrygHUQNdne28+tI2rl++wNULZ7ly5kfWr1hMb0sd/a219LVU09VQTl1ROt3qIpSGWMPtFfzhdy+zqLeZ59ctZc3iPvqbqmgoyaGvsZLGsmwaSnJoqcyjOCOGpvIc2qoLeG71KBvH+ulWl7ByuJXVw200l2WxqKuagYYiCpOC6a7Jo6s6n+X9TezYvIzB1ipWDLXx6tY1rF06yPoVI6wY7WHNwi7WLexmpKOWjvpS+b93mKy0KLLTo4mJ8iU1OYzYKG/SU0JRV2Uz1F3FSG8NVfnxKLqZvnoVHTW51KoS6WkoZGl/HV3qfAZaS9g01sFf/m83nx/8MwNNubQVR6LO8aevOpGu6lQ6qtJoLU+lXhVHRVY4JRmhVOfH0FKRRklGOEI8pEaVSGtVNmKvJEivLkqiujSN/t566tVFtLaVU1qcitgINWXprBnrpLOpECHGEIGgrs6goT4bTWftnWQWRSHEMFwTCAMITA8iJDOKwNQo7IN85OzzCTT6hxM8WvJyAk2gexCNdethNPXzii7iGBqAoQTFp9BYpUo31Nn6FphZuWDn6IONk4/cK0ZhCA5J60pgvoUjQhwkkx3ozlf0FNoCZ+k/pjvfWmudAgx2yMkB7dKm/WgE2Ht51LFJu/xJKWfS6DfmmFgxz9IRTZZ/r/Q/igUhDpCaX05CVhE6RhaIfhhdtQGN7eohuaHmUXm7W2g0JXJg/gxMBPSBcrLkCXg0oD+EWAlBsfHEZmRh5+GFMIApenMR4hRVLR2P7nOS9D8Xs5C/ixNM2GZOgK998mcal853gn1Sfke0fnu5HGviP3NNazs04upZ8rIdmj4+sZBRkYlQQ0G15MpU21SJOAqh0YEIXTjjvhD/UE9ScuIRB+C8Yyujq4Y4mvJP0lWZBMUEExQTSFZJOj8EbOW051J+98FOckuyOCYEyTmZ+ISE8dRMfWbomzNT34anZpowy9CKmtY+Nm9/k7CELAwsHDG2dcPNLxoTGw+sHfwwNHPG3TcaN68w9A1tsLH3xtU9BBMLZwwsHLFy88fWMwj3kFjqO4Z4949/52+ffcuuPX+mtqkP78BYrBd44ekrlTB5+0YR4C/Zvfr6R+PmEUJQSALBoYkEh8UTHBaPj08YYWEJhIfHk5KSQ3FRFeVldRSqysjOKiA7q4D8vGKKVKWUFJVTWV5DfW0jDfXN0lC30tzUQXtbD329w/T3L6KhoYPy8npSUnJwdPTExNyeOXMtMbZ0Y765C0YWrkzVMWWusQMuXhGsXL8d3+BEJk0xYPoc84lGcI7uoUQlFBCTVIiptRcRcXn86um5GJq5Mnmm6QQTMHmmKVb2/ti7huIVkICRhTuPTdLl15Pn4ewZSVvPMqzs/TG19mLabAtm6lkzz9SFGbpWRCUUoGEUpWB6lr4NTh4RzDN1wcjCnelzLJkzb4FctrSdKbPMpGt0GKbNtsAK6TqdNMWQ+pYRIuPzmT7HkprGQdZufh2hhskzjfELSaK+ZeiRa93OORB9I3s0Fqz7UACLhZ030Yn5ZBXUyloFhTHYhhDbMTRzlrUc0r4c3UMJikjD1ilAFlHvQptlEGI3M/QXoDPPkem6NmgSI8r5HGSBky+l5U2s3/Qi733wJ1565U1Ky6rZvfs9Tp48yZ1bt/nyi8O8+nAajgAAIABJREFUt/td9v/5Iy6cOQ0PH8AvP3P5/BnOnPyBKxfOc+rEcb7+8jDff/M15079yC8P7vPLg/v8fP8e9+/c5u7NG9y9eYOH43el7X/+ifFbN7l9/Rr379xm/NZNLpw5zQ/fHePk999y4/J5fjj2FYc+/gsnvzvC8W8Oc/bkMfjlAdcunef65Usc++Y7zp65xHvv/R8bN7/C4MhaGtsXIf7zgeb/xn/deIJHn2sDAgU0yA5LCkPx+BOTePyxX2vE1o5IbIFSg6tsN03KdIlEEDUwOtjKWL+agZosuopikS7oA0hZ2mOUZcYgBPS01iDERv76l4/46KM/svO3b0qBza92ISY7UdXxAlUdL0ilTE9Jwuqcqs1EZvdLQGKWfMwKGUiooaWtGSGG2bB2BcdiPmTf+29zJO1LzrgvZO3SUfa9/zb7P3yP1UtH2LZ1PZs2reL78LcYXNLD6Kohuhd1UtlWQVxeoiy8eohvVCDuId7YutsjFsFr77zB2JoxTK1M6B3qobW9iVOnTzB+7xZ379zg7p0bksjql5/55cF9zp09zZGvDjMw0MfWrc9SUJhLRlYq5TWl+AR6kZiRAGqBEDCJcULjQ6hurCIpOY72thbOnf2RSxfPUltRwrZn13HaYzEleWl0N1XR3VjBi+vGeG71KIPN5WRF+SLETkQm9DRILEVXQzmd6jKqCzNY2NNEdWEGA221qMtyKctNRl2WS0N5HsuGOli9qJcXNy5n6UAbm1eOsny4k676Ysb6G1nao6arLp+FbRW0lWeydWU/77++mWUDLYwNtvL8ujGWDHWweLCbvnY1S3tbGOtvpq22GLEdmqoKEWIfwhe83GxIjA8mMz0KMdF46xKVJUksHqxnYV8NHTU5tFdk0V6dQ2tFDmqZBRlsLWOorZyB1hJWjTayaayTLw/9jUP/+IgV/RW0F4fTV51IS2k8zaWJNJUk0FAUR21+DNX5MTSVpdBdn0tjaSrVqniq8uNpLEunvSaXtuocGioyqK/Moq29ioaWcsQeKC9NJyk+ACEe0lqby+L+eioL44kJdUKIo6jyo8jKCUNpeOYVsQAhVhJZHklYYSSeKYG4xPjjGBEkC8cVcfIJNBau0ncgxDFmzzdDw0wcQMMoaDMR+yeOpxFZK9lqLdejaSDEXmbqmTPbwAoxjNbrhxBiN8GRqaRml+HpH429a6Bc5qAwGUq5khJ4KDXF5xAHlX0pAGcPWyhBk22XtBBTdBQm4yCTdXTRsBb/TkuxS/5Mu+XPJNm8zjG2Qc/UDg0rcwnP4Bhyy+qZY2xDRFI23qFxWDn7IMRBZhnbIMRhZsy34hEGIFUBDgfRALdz6Fk4oGeh9HnQZgeUcRT3oBBsPTyk0jxZ0O7oE4BGQyFrISZ0DgpwOKo19qFhFsaZPN+aqUY2KMyCpZO3fE0oIOKaZp+ZCjDRAhCK9azS20ctz4uZ0vMUVQJjNPN14t+4bFFAXnEWYZEBBIf5Eh4VSFFpLmGRAYTHBuPm50x8ehTq9loSs5MIjg3BxtUWYQYZRalkl6Zx2aqY055LyS7NwCfMF6/gAOzdPXn8qRlM1TFGb74DOgZ2zJxnTWZpHZ7BsZjYuWNm74mDVwiqiiaMrV3RN7LD1skPIzNHbB18sF3gTWh4Cu5uIVgv8MLJJ4yM0jrSi2swd/bBwNqZiKQc0goq8QtLxC8kAQs7T6zsPHF2D8bZVe5e7ReDq3sIvoExOLj44+0bSXBoIvFJ2aRlFsqi6jTS0/PJzi5CVVBOoaqCgvwScnMKyclWkZ1VQGFuEWWF5VRX1tFQ30xTQystTe20tXbT1dlPb88ILc3ddHYO0tU1RGVlE7Gx6bh7BePhE46NvTfzzV3wDozHcoHPhOWqnXMgzp7hE+sXuARhZe/LpCkGTJ5pjFdAHOm5VYREZRESlYWJlSfWDgE4eUSgb+SIqbUXevMdcHALw8jCnckzTXniKX2MLT2wdw3FyMIdN58YUrOrSMupxjswkbnGTkyfY4nOXFucPSMxs/HGyMIdO+dgmRmQ2L/pcyyxsPPF3NZHLjnS1kUcQkyD6XMsmapjzmwDO+YaO+HpH09yZgXOnpGy9mG31j41c4ehmTPWDn4EhKUgxGFsnQJY4BKEgYkjGv2CtiPUdh6bNBududb4BCUgxE7iU4uITsxHKc909gyXt9cud9rBXBNnFKc6U9tAhNjJdH3b/9/5Rg26c83IyS9n8+YXEU9AcEgkCfEpfPD+Hr77+ig3r17h/OlTHPnic44dPcK1Sxfhp4dcOneWsz+e5MqF81w6d5Yv/vkp//jrX/jhu2Pcv3Obe7dv8eDuHR6O3+XB3Tvcu32Le7dv8XD8Lr88uA8PH3Dv9i3Gb93k5/v3eHD3DpfPn+PH499z8vtv+e6bL/j6q084cvhjvvriHxz/5jCnT3zDuR8lW9lTJ47z9q532LTxOUYXryZfVUtKVjn5xa2I/3jA+V899motgzRJ/6fP6f+PQ7svhBAa5kGhu5UyphJ5nVJPKx5HiF9p3qvdN8JOztgpugmBVHubCQWqTNavGWb5UAOrustZ2VbIQHU6Lao46nNjEGIMIU7QqS5DytyO8/7ut/g8/yLFpSXSORnuQjzpROeyD3H0lEuY5N4RnSs+JDKzX1r3q1KEyxZEwBZE3hZELux693fs+f37HD/xLZ+rrrJs0TBfJ/6d5aNDrFm6iJ3bX+Dd3+7grde3s+vNV3jxpWc55bWCHwKfZ3jFAPHZscTnxvFNwl+YbTEXj0h/cmuKsPN1RrhCUW0pb33wO2LS4hC6UK2uYnDhAEe+PszDn8a5d/82165fgl8kUdXZM6e4N36Ht367k61bn6Wzs50dr7/M5i0bWLluOb1D3dQ315KSmURITCA+IZ5kFabT2ddOVnYaA/3dvPP2b/lgz25eeWEryxcPUVaQRVZyNOX5aSzqbeatFzexZeUwfQ0liHaozIolLyGYvqZynl21kJ0vbuR3r25lUW8zb760icV9LVQXZjDUUc9gex3PrV3ChmVDrFs6QE9TJcOdanqaKtm0YoSxwXZWDrezbnEXY70NLOtXs2qgkZ7afNaMtvLOK+tZs7CLZUNtPLd2KcsX9rCwv5N++umoL2Wko5ZhIchICEUEQlJ0IEF+zqQkhCJCoamhhPLiDLm8axglOOqsz2OwpYS++gKUUpf2mlyayjNorshksLWMJX21jA3UsqijhM3LOvnn3z/i84N/ZmVvOf01KbSVJ9JSlkJzeSptVRm0VmbSXJ5OZ20ug22lDLaW0VyRSVV+PFWFiTRWZtNcnUtDRRY1ZZlkZEYjxDD5BUlkpIXLGeZFpMf5IsQwrXU5FGSGkZkSQHlZEoXF8aTnhJGaG4ZnuAPeyZ4E5YXjnx2KdagLBi7W6NvbyfPOJY3V5zMwRdcY8QRMnj2XRxvK7UcTcJ5AUx5zAk0pk5zd3q5kqpXyoj2SBamhjZyR34cmK69xQpqpZ46IBDtnf/Tm22LvGkhYbDoB4YlY2rsjngAjSwdJO/VIGZJSYqCwJ0r5kraDigwKPEHDaGgzEUoZk+Z8pPdIugsze0/mW7ugyd7vQxepXMnY1g3xDBRUNiHEKeZZOslN9OARjcQjQEBxPdr/b5alYF3HeAEa0KF8lwpwOyqBCJU0L84yMpL7SBya2L+xrRuPitwVtuYEEyzSEzIQ2CH/BybOD0wXSN/5XHMHjWZiFhqmIRE0jebkdWJc4/QUK79HDQLIKs3geMirrN2ygg8+2k1MUgSO7naIWRAeFYiqOJuE5Ch8gz2JSAiloDybtoFWjoe+QXBsCBaOlggBWSXpxKSHk1WSyrKNi+gYbuWLvPNcEQI3fz+enqHL5FmG6My1ZtocS56Yok9cdjGzDK2YYWCBuYMXeqYLsLD3YuocE9p6FtPQNoSugRVmVq7Y2ftgZ++DzhwzLGzcJWtXzyCCYtIIiknDwtGbqXNMmDPfBiePEOyc/bFz9sfdOxwPnwicXALx8ArHLyBWcmsKiMbVM4SQsCSiYjJISS8gO6+MpKQc0tIKyM4uIj09n5TkbFJTcsjMyCMnW0VOtoqszHxUOYWUF1VQW62mob6ZRnULLU3tdHb00dc7zED/Ilqau2lv76elpYfMzCJiYtJITssnOb2Qipp2nppmyJx5toTFZOEXksRMPUtsHP2ZM8+WqTqmzNSzRGeuNZNnGvPkM/pMn2OOjaM/vsGJ6Bras8AlBL+QFNx9Y7FxDGSqjjkGJs64+8aiN98BEytPTK29WOASQk5hAzmFDZjZeKNraE9cSjFW9v6Y2XjjHZiIoZkrBibOcqnRLjRAXpkPtHVOUlD+5DMGiJXIJUP7ZOtiySkpPrWEiLg8HgX/O7Gy9yczv46kjFI02qjdRMTlYGLljp1zICFRGYjd4OIVgad/LC5eEWiDAL35C9CZa42DW4j0XrGdOfNssXMOxD80GSH24BucSFpOpdZ8otFAaI4rfRYHj2isHYP/Zd7ZjamlMxHRKbz6+js0NHQg1kJEeCxvvvkWH//9H3z/zddcv3yJuzdvcO3SRc6d+pELZ05z7dJFjn/7Dad/OMH1y5e4cOY0n31ykEMHP+bKhfPwy8+M37rJ/Tu3eTh+l5/ujfPg7h3u37k9MR6O3+XuzRuM37rJT/fGuX/nNpfPn+PUieP8ePwYnxz8G4cPH+T4sS/5+MBHfPHpAf75j/3sfusNjh05zD/++hde3/EGJcWVhEYkEhaRirNnuByf/acDz//6MSw/bv//wLn8h4bCQCilTJFo6mknbAIf13SnNuNRtyZFj6C4g6RK2bDOzjpeeHYpG8baeW5xM9sWNrC6u5zh+ly6KjLk7/4gfS3VvLxlDX/+vz08u3ENQuwiryBfyqYlghBOBAVV0rniQxwd0wmKkpZHNv6V6fpBUr+IJ50Qj8nWr7OdEIn9iL0wODoiOyvdorqqlO6uVipKVfR0trBt60ZeeG4Tf/rjHl58cTNf5J5m1dqlpGYnkp6fRFCsP7GZ0Sxavxj3cB/M3Gy5ZpRESnEWIhYCYkP4Kv0Iv/vwHdoGOgiOCqa5q5m27laOfH2YX3jIzdvXuHf/Nvfu3eXihXP88vNDzp45xaZNG1i8eCHvf7Cb3v4ulq1eysat66lWV5JXlINfmDfF1Sra+1sYHRukuCSf3p4OVq5YSkWpisbaSvo6m2lvqKQ4N5VKVQYvbV7FuqUDDAuBEHtpLstCiGHaq/KoK8xEbIQ/7fkt777xAnt+u50/vPMa77z2PI0V+Qx11LNx+TBvvLCB17etp6O+lK6G8gmdxcKeJsYG23lt6yqeXTFAr7qY0Y5KVg82sby3npVDTbz/+mZe3rSM59ctZtcrW3nx2VWsW76IJUNddKrLGO6so7Ein/z0GIpykqSAJxRSEkJJSgihqiKH2so8qkpS0QhQT1FVEIcQYww2qRBiGy0VGfS3FNNRm0d9cQodtXmsW9LO0v46FnWUsaSrjJ66LD498Ee++PjPrBuuZ7Ahj566HLrrcxloLmSguZju+nx6GlUMtZexuKeWbrWK2pIUKgriqVQlUV2UQqUqCSEuEZ8QREFhCvkFSQhxjOa6fHpaS6hUJZAa401taTJVxYkEso/lyzro6auCYYGqIgUhduGfEohboh/24Z4Ye9oz29aCKSbGSEHjKem6EtfQlC6dQMMsKOBBEdcqwbAilFbqmaUs96QpUgMl6XXF8Ugpc9qHJsO3X95uOxqtwinMbT3QiIkfYmrjihiG+Rb2CHFA6h3xiE2qIsBUbtz7J44hNWvSvqkr2gPlfdoCa+XzKp9pj7y8FzFphnwsWUytq4CDa8w2skFxZuoYWobGgekWU/VMpXnpEeZmn/x9X9Jad2KicZwQe+UM/z7EJJiib8GE+HlCe3INc0dnxA7wDg8nOj2dCXtdV+3j7ZUBl/JbKMDoIBrhu1KepegblFKrcfTNFmDu4ImdeyBCXEPHxFbTk0dhHRQWSxcJ3E6TQYaBnByqQNJyRcIXeef5KuNr+pZ0c31+nMYh7yHEJUZQUJRFXnEWvqFeiKNwNPkTlq5bQvtgB5HJUYgnIDotgnPOPXwT9xHVrWW8/u7LjK4coaGrEdoFvmGh6BtbMl3XhBm6FvxmuiGPT57DfDs37NwDmW1kg76ZPTFpBRhZuTBdz4yWroVUqbuZrmOM3jxr7B39sLHzwtrWE1NLF6bNNsHExg0Xn3Dc/CJx8AjGztkfK3tvTK3dsHH0xdbJDye3IJzcgnBw8p9waPL0jsDTNwK/oFiSUgqIjc8mLDKJ8KhkwsISSE3NJzk5m7i4NGKik4mPSyM9LUcqYyosp7iogqK8YipLqqitVlNTVU9NVT2N6hY6O/ro7xuhr3eUvt5ROjoGKCmpISQkjpSUPFraByiraiE6Phsre1+sHfxIyijFzMZzIgg2sXLnqWmGTJttJjU/+7UO02aboTPXmulzzJkzz5ZJUwzRNbRnnqkLptZemFp7ERKVNVHS9OQzBkzVMUffyHHC2chygR+z9G2YqmOOvWuoJDh+fCZW9v44uIVhau01UbIkxC65y/QeucRpP08+Y8CkKYbyNbgNIXbLpUz70JvvMHEuQuxmFpdQEgeS/apizapc33vQsBFS8G5o5swsfSuUMirt0iQh9uHoHoqZjSe2TgG4+USRmF5CYnoJj02aja6hHYZmziRllFJU0UpyZhlC7MIvJAkjC1cMzZwlsfivZmqdizR0DB14NHkh6cBMLBzo7Bll20uvs37DFl55dSf/94c/cffuPU5+f5wrF85PsAm3r1/jwpnTnDj2LUcPf8GJY9/y/Tdfc/L77zhx7FuOHT3C+dOneHD3Dj/dG+fh+N0JAKENIsZv3WT81k3u3b7F7evXuH39Gndv3uDWtatcPHuG0z+c4PQP33Pyh2NcuHCS2zcucuqHb/ju6Of88x9/5cP33uGzTw7y6T8+ZsmipSxZvILMnBJsHXwIikjDMyAB8R8PMP83/juGnXxj+df1RvK6WDn4V4TSjvKNygDp5qR4j4tT0nql8Zy2Nawizn4GWtobGB5p45T3Kras7GTziJrnR9Ws6algSUsRC5uL6atX0V1XyEhXPYv6WhE7YeFwH0fSvuRz1VWp1GIaCKt+xG+cCIqppHPlh3Su/JDIrH6mTw9ECCeSi5fTueJDtu89x/a954jM6ufJSb9B2G9BtIOnvz/5JSrSslOpaaimu7eD9RtWs/3l59m6ZQN/2Ps+Pb3tlJap+Drx76TlJJGpSiM2PQb3IBfEAciuKiA4JYrmkS4WblzOsq1ryK8uYsWWNRw5+Q2pBRmIaVBQWUh4XDjrt67n7sM7/MRDrt24zN27t7l79zYPH94HfubTTw+yf/+f+PNf9lFRVcqqtcvILciksKyAuOQYEtJi6B3upKa5khd3PMfAYDcV5UW0NddTUphLc3016upSRnpbWbd8lNWL+9m6dilNlQVkxgdTlZ9MdUEKQmxnoKWcstxkuhrKeW7tEtpqi9n79g5e3bqGLasXsWKki2VDHawfG2TzylGGO9XkJEXQqS6jt7mKVQt76G2uYvWiXt56aQPrFnfRVJpJd30BK/rUbFjYzoYlnXywcwtvPL+G59Yu4rXn17Np9SIWDXQx0tvKq8+vZfvm5axZ3MeLm1cw0tvMcxuWUVdVgKiAwrxk1DUq6ipyqavIpCQvDiGGZdvVLSj6ma56CRgpwX9nXT5d9QWsGmlhUU81S7oqWDVYS1VmKL11uXz294/46p8H2Li0kx51AT3qAkbayxnprKC3qZButYrB1jL62yrobiqhuTqX6qIU2WJ2mLL8JITYQ25eAkIcQFWYQl1NHv2dVaxY1Ep3UxFKx9bW+lz6Ost5eftK1qwfoq6xkNaeWiLTQglIDcMq0IX5rguw8HHHzNODmebWPK1noskeT4CHS0yePR+NxkF5TWEklABfKZtRAuFTaLLku3k0e65kwffK+9mBJuuoMAb7mW/uhBIAW9h5yuJn5ea/mzmGFjw9Qx9NtnEHGkCiCIh3aJ3HITQg4V/HLn49dYbWeUnMiIW9E9ZOrugZSRlPfWNLrJx9Ee0gBfOXkIISJYCWjv3YM7NpHxyjTN2Jb3gimnKrgzJzJJcYOSIzDIe0dBBH+Ve2QtfMUbO9OIrG+nUfQhwko6gEpdmfb0QUjwI1ib1Qgn/xDFogRQJ7T801QeP+dEvrt1X0EMcwtHLG0skHYQAOXiHSPG6gNf96onFm0m44N01er7DNFRCVFcuXWceJyYghozCd64YxfK66SnRiKIwLMnMSyS/JprqhnKAofxIyYhFb4Ju4jyiqKcY71IeAqECi0yL4PuxNPlddpaKpmGUbF9E10klNay32Hs74sp/5ljbMmmvKLH0LpumaSgzS45Oxcw9E38yeafpm1LUP4huawCwDSzz9o/ELScDawQcHtyBiE3OJTcxFVaLGyMwRe2d/TK3d0DeyQ9/ITgIO9t5Y2Lgzz3gBdo6+WNl5YmPvjYdPBCFhyQQGJxAYnEBkdAZ+QbEEhSWSnKoiLCIFL98wvP3C8fYOJTIymZiYFOLi0khKzCQ9LY/cnEKKiyqorlKjrm+hOL+E6rIaaqvVVFXUUlNVT0tTO709QwwOLKSluZvmpi4qKxvIyyslJCSO5ORcOntGKatqwcMnAkf3UKzsffELScLG0R+vgDisHfx4apoh0+eYY2jmzAxdC558Rp/JM42ZMssEAxNHgiLSmDbbAmNLD5w9I7Gw80XfyBEXrygMzVxx943FxMqTmXrWGFt6MEPXisd/o4eBiTPGlh5M1THHwy+O9t7lctfp6cwzdWHOvAUSKPCEkKgsLOx8eWyS7kTTOK+ABBzcwpipZy2XM+1E19AeIwt32Tlpn2zTqmT6d/KbqfNlRmLPhPXrryfPIyapgLKaTowt3f4f9t47PKp67ff+IQoIAoEkkEJ67z0hvffee2bSe++9ERJI6CAlAiIgKFZQUVHj3ii4twUVFRUVBRQEBBG3uh/283zOH2tWJu73XO/1vuc657jPeZ4/ftdkJmvWrJlk1rq/9/0tKsqRBLCln09LrkhzpcaABCzU2offgwCp+F+qY4mlvc+0KNza0U+VND3znHRIdW7d/0/Pl7eRf54iKi6TkTWbGRvfyosvvs4PN37i+6s/8NWXF3nvvfd5562/8O03X/PLT7e5/cMNrl6+xMWvvuSj989wcuo1PnzvXd4+fYr3/voXzp39kItffckvP93mH7/9yq3r16aBxMwJhAxI7v76C7/9fIe/3f6Rn27+wI83rvPD91f5/tvLXL18ietXLnPt+8v8eOsat29+z8+3b/Dl5x/z/rtv8cWnH/PWGyd57plnGR1Zy+jqCYQXuHgEqTO8/vDi8//6NTzj56f/BY7nj1p3pI6VHCZnpboIyUBCE2bNmiUBBpnqNFNYLWdDKKTtCwqz2Lt7Pd96rOaGVREPjTaxd00TW/oqWdNejBDDDDYW0lWjoLe5nIL0OIQRVFcUMu1/fgjJdtYJlizXY868+5kzbz5ioURn0tKPIK92NftPXGHTo2cIiqhAQzuIznUvo7EsCLG4RE3JCgQxDjGpCYhqEEfg2ItHeePUn0jNSGTVSD9fRD7HB4qblJQXILzAwcMWIys9AmICcAn2RERC22gvn6R+yAeKm6zdtZGLPpsZ2byGvjWD2Hs5IYQMfGB0/SgffvYh39+8yqm33uQf//g34N+5fPkiV69+x0svHedPJ1/jqWeOkK/MprahkqPHn+Hxpw+z79BulGV5BEb6TQO5vt4OmuqrSE+J5/D+3WzbuJaS/HSELxx8aAs1xTkoM+LobiynIC2KrLggxHJor1Yw1tfC6p4m1vS30t1YzqbRXsYH2+msL2WgrYaJoQ56mirYMNJNUVYC4iR0N5bT3VhOXUkOq7oa2LN1Lfu2rWFNbz2t5Tm0VmQx2l7BxoFGJtf3cezRBzk0uYHt6wbZs3WcjWv6GepuZcPYAEcf38uzjz3Ekf07eOfUy3yS+j6vvvQUD24eRZmXTGlhBrWV+VQUZVBdmo4Qb0tUoUxQpATSWBQrfT+HoUYZg1gMq7srWdtXx1hPDas6KhhsLWWso4Kda9vpKs+gNjeSVY0KPn7vFB+99xZjvXUIJ+hvKmSovZTuhgI6a/Ppby6mpTqPjnol7XUKhLhAaX4S5QrJIreppoDaOiWZWTEUKZPpapdyIrqalbTW5lCSF025Io4HN/Tw8OQYk7vGaGguIq84lY6BRkQkOAWtRMfBGm0rKyy8vLHy9kfL1I57lxqg1hD8ipahLVYuvizWMWHaqWk7KuHyWcQkqNOqJc79Ym0T1EXwFOICqAW8MjdfpiXI9qtSt09NiTqLo3sQQoCesT0yOLFy8EYGIeZ2bir+/3l+f7GWL/IytUl+XAYzJ1ELrmUAIU8a5Pt3EOIuYjY4r/TBwsEJQ0sbhHib2NQMmnpWI04z43lqStMDy4yRAUN0qjTB1DG1l/Y3Kn0WHsHxLDGwQW2Rq7JfnQ1qSpgseJaE1x7B8XiFJmLpqrJunt7vLYS4RUx6Nl0ja4hOy1DvT0xJ26qmnyIS1aRE5fK0QSr49WycVTormYYmTyNke1gVMPCVnu/mH4kIBa+w+N8bYOSqzs+LQQJXV6T3tFj1OzvVuc8MPs74lA8UN/kk7SOSc5N49JmDtPU1EhkfjLI4iy/DnyK3MJNv3YaIS4smPDEMYQWp+Wl8mHsZ9wAPXHydsXa1oryphNIGJenKJErqC9n80CaGJoaJTolHiDNYODijpW/CIm0jNHRN0VphxdIVlli7+hEcm05EUg42bv4s0TUnU1FFjrIGGydfnD1DCAhLIjw2EysHb1Izi7F39sPGwRstHXOWaJtgaeuJvbMfhqaOGJs74+oZgq2jD3ZOvji5BRIUlkRCUj6h4Sl4+0YRFpFKdHw/VmAaAAAgAElEQVQWYVGpxCXkEBKWREh4AjHxUlq15NCUTGJiJhnp+WRnSVqIgvxiSkuqqK5qoLighJryWupqGqmtbqCpoZXe7gEGB1bT37cKpaKclORsQkJiyM4uJDExm8DAaLLzSklOVxIQksAKU2esHHwxtfbEyz8WEysPFmubsUjLlPsXG6Br5ICWnjX3LzZgoaYJS3UssXb0IyGtiMDw9GlR9Oz7dfHyj8fJIxxT65WY2/qwZLkV9y3Qx9DcHUNz9+mMBkt7PxZpmeMTlERmfi0rTF1ZrG3BYm0LFiwxwcjCQ7JA3Q76Ji5o69upchmOsFTHGk+/OKwc/FVgYS/a+nbSpGEc1OD/BJIb3V7iUoooquigtnmYmUFvQjxNQloRW6ieTsSWDBHkpsNptPVtEGKvymZ1kiXLLVCnVsuAYgq5+Jc/N/X5RjrHaepaqRym9qPOpJHPRUdYrGOFxrSr1BTOXsEkpOSSryynq2uId979kFdOvM6Lx19hoH8V/b0DbN+ylZdfeJ6P3j/Dh++9y19Pvclf3nyDP736CkefepI3Xp/ijdeneP+dt/nq88+4evkSv975if/4t7/zy0+3p6cOMmXp73/7mX/89iv//vff+Pe//8avd37ib7d/5PYPN7hx9QpXL19SAYjvuHX9Gjd/+J7bP17nu0tfcfmbLzh18jVef/VFzp19n8cfPcj4mrUMD42y0jsAIcAvKBahDzbOQYg/vrj8T74W/3e69/83rgUz3qcMIJb/0xRCZbn6wP33oqOxkGVLFqK5+AGpQ9gvXfBWb1g/TYd68vGdPHloAwd39nNgQxeHN/eya6SJ8c5SRluK6a3Np60il+76YvJTo8lLj6dUmYMyP4vkpDjCwkJISkogJy8bK1dPxPJ+xFxndAwtqex6mP0nrlDZ9TBa+hGYWEVjYhEt0Zruc5bE1tr9vw9cmknb2gDb9uzk068+Z8uOzRx58jBXnVr51n0VH+ZeRkSCu48zCWkxbNy1geLmCvySwrnsOca6PVsp76jji8jn+MZvB8dOvsT6yc14R/gjBEQkR5OmyCSnJI+ErCSKq4rZtn0rt27f5Jff/sY//uMun3z6MUefe5bNWzfw+p9fZXz9KBcunufSdxf4yztvsmbDCKHRgSSkxWBmaUBcXBjCF4qV2XS1NzDQ3YrMg370kZ2sH+2lXJlBS00hG0Z7JN3BAmgsz6WjroiJoQ76WqoY6W7kwYkhOupKGOtroaOuhN7mSka6G6kvzWXdcCe1xdmShqGrga6GMhrL81nT38ozjz7EB4qbDLVV0FldgBB76arKZXVbOdvXdnFkz3oe272JR3ZM8NSBSfbuWM/m8RGeOLibrRODPLh+kA2jPRzcu4WOxnI2jA8grsNgfzOxkX5kpESQlRKBSIXslBBiQ1wQYpii9BBqCyJpKIqipSKJ5vJkhDiLcIONI81sHGlmoKWEgZYS+usVbFvdzEhTIY2KWMoS/dncX8/Z907z7l9OYl4H3XWSm1NnXR5tVTn0NCgR4hytNfm01RZQWyKJtquLM2itVdLVUkZnexWNTSXU1xYgxCRjww30thXTVJVJT2M+4ghMbh3i4COb2L5jjDxlCgFhK8kuzCAxJwUTJyf07B3Rs3FE19oJbTN7FupaMFdTBQAWyNMI8A6OU92/hBBXWLzMEBtnH8xsPJCBg7mtJ6IaLOy8MLWWbHKl4v8k8xZJTkF2nEWtk3ga6UI801L1OA8sNUSmMVnYeeG6MgwpbMoEtdZiivs19FhuaIkQpxFHmLHPQ6pjOqbal0xDkwGDTGWYmnEsMpVnCrEAtA2MWWFuSWxqOg2dHeSXleIXHiblzHR2s++xI4Qn5iIV2TKIOIEQt9A1c0LbyI4l+lZ4BcejqGyVztlzwc0/mnRFNdWtg4jZkKqoxT0oAWN7H4zsvFGH7ckTBnnfdxCLwX5lBELAMN2oqVuXUIvbb2Fo44Cpg4uqizrFCis7pqlkkXKRdJzf50NcUr32GYQ++EQnqO7LGSF3mRZLi1/R0DPHPSCK2HQFqcpKHHxCcfaPQBSDvU+o6hp1ST2JmI1aWC2bZLRLjZO+8SGuW5cRlxHL5oc28UHBDeLTo0jJiiMtJ4GCkizKawtRlOeRoUwnICqQhJwkvrevJzwxQgqlm4TUgiQyClNJzImjpL6Q/U8+woMPb6ehqwkh7uLG2+iZWjB/yXIWLTdEzFmMmYMX9p5BJOeWUt7YzdIVlhhbu7HrkSfJKKjk/iUrWLTMBFNbD/TNHBFzl2Lt6IPryjA0l5vh4xdNZHQGjs7+mJq74OIWhLtnKOaWbphbuuHlHYGvfwwrfSLx9o/G3tkPMys3nN2DCI9OIyQimfjEXCKj04lNyCQtU6myd02eDprLzCggM6OAjPRcsjLzyc8roqiwnFJlGfVVDbQ0tdPS1E5XRy8DfcN0dw1QX9dCVqaCqMhE7O3dSUrKIju7GH//SKLj0gkOT0JzuRmm1p4UlDRhae/DUh1L9E2c0DVywMLOm2UrbDGz8WKFqTMLlhixUNMELT1rNHWtWKpjiYGZG/ct0J92SXLxikRb3w4jCw9snAKnpwPLDRxYbuCAu08M0YkKVgYk4OkXh56xM/fM02G5gQNOHuEER2bi5R+PlYM/hubuzL5fF3VjQTpH6Bg64uIVyVIda5UOQqJGqnMX9qsAx3aEmJwhoH6a+NRift/934+xpTuShsIZOVNm3qIVqtfbq/p/lyYQZjZeEqd/OqVacmOKSsjD3SeKic0P4+4ThZaetWoCMbN5sX/GeU7lAuUahhB3WbxspoucRLGKiEmnqbUPN09/Xn3tJH99+wzPPvM8mzZt4aFduzny2ONs3biBxx89yGsvv8Trr5zgpeef4/ixo7z8wvO8+tKLvPuXt3jnrdN88ek5bly9wu0fbvDbz3fgH3f597//Ni2angkiZGDx84+3uHX9GreuX+OH769y9fIlLn99gW+/+Zrvv73MjatXuPtvvwGSZewbJ6d45onHeP7Zp3j2ySfYtG6C4cEhaqobSExKJzImlcTUAoQvNHetRfzhxeV/2nXmX+AY/oCVqpowyLzafwYRbjDvPoHGgvvQWHAf8+fM5t5772HWfXNYsGQJm3c8yJr1oxQWptPXWYbwhfrCCB5Z38bhzb3sHmtloqsMIYYZaFAy0FDM6q46xvpaWNXdRH9HA32dzUzTN8rB19cbEQg6RqbMvX8+1d1bSVauQ2tFhAQYHvBDzFWBB41J9dK9I4EHM36fvp0Kohk+UNzkrQ/e4/K17/hAcZNdD23n89hXuOrYTH1rNZX1paTnJrPn8G6u2dUQlZdMy0g3N03SSC/L46ZpBlsP7OKaTQU1nQ1Sl3Gx9PmNbl7Luh0biUyOJl2RyaYHN7Npy0aee+EYr7x2gi8vfMETTx1h3/497Hl4kqPPP8Vvd3/mt7s/8x/8G4ee3M9jTx9EWZZHaIQ/4eH+5GYlMzzQSXtLLbkZSShz0xnqa+Wpx/fR3VLFzs1j7N62ljWDbaTHh1ChTKejoZiR7nomN43y1IFdPLR5jC1r+tmypp+Nq3toLM9n18bVHHtsLw9tHmPvtnHG+looSIuhuVJBQZrknrWqq4FXjh5m57pBhtsraa/MQ4hhavMTGGoqpqM6l3UDDeyYGGBy0wiP7X2QbetXMdTdyp5dm5jctoYNo12ITBjsrqextggxBQV5SdTVKOlsraKvq47W+mIaq3IQd2FYCEqzImmrzKA005+CJA/qimLobcymtSqD7oY8xgfqWDfUwGh3NcPt5QhNWNNZyapGJfV5seRHuNNdlsrW0Xbe++sbvPvWn1k31MxgSzEdtbm0VGTRVVdAY2k6rTX5NFflIsQhyvITaGactrpCulrKKClKp7+3DukitUXlGlVJRX40Rlygv72EltpcRlc1871dHUMjXYTFBSPEKC5+KzF1dsPOJxhLNz8W61txz6IVzF9mjpaxM0Lc4b5FBggBQtwiODoN7RWWqvtyV/oSK0wd0TO2x8TKDWfPEHyD4wkIS8IvJAEP30iVlkG2epVAwu+5yTPXcRZqGiEVtOr8CLm7r97XOYQXWDp4IU86Fi8zRA0SZCG0BBakkKpjqMHFBdQTj6eZmZ6tpW+GEGBoaUNOUQlPPPcCiopyknOyyS4qpLyhnl2PHJC+u5ogFftyASBNFDQNbJCnEgZWbrj4RkrbzpW3l5yRTB39KGsakLrymvA7zcJ0BsOU6j3fwsE7UvW5yy5UMiVKppSdRhZBewaH4+jtO2OfstD5DEJcQN/CcXq/cqaDtYcvC3QMcQkIIyozB3kKI4R87KrjX45E5RLnictQStOFBWDm7I25i486jXra3euK2p1JXwUofKVzno2PK9FZyYQlR2Hn5UD7YBuiHJq768jMT6aoIo8bFgUUVxdQ3VpFVUslyfmp5JbnMzQxPD2RcPJ2JKs4ncScOBKyY/kq9HG+dV/F4PgQHxTcwMzeCuELlo7OaOjos8zADEMrZ+YtXYGRjRvLTexYYemMV3AspbUdJGeXoGNsxwNaRhhZuWJo6YK2gTVmdp6Y2XmiqW+JlZ0XAUHxRMdm4eMXjaW1B+aWbri4BeEXEIuzayCp6UWkZ5YQEBSP+8ownN2DcPUMITQyFRePIHwDY0hKKSA6NpOwyCRi4jMIC0sgKiqFzEwFmZkKslQrO6uA3BwlBfnFFCrLqCiupLmuhY62bjrbe+jtHqCvZ5D6uhbyciVXp9ycIlxcvImKSqKgoILExGzSswoJDk/CwcWf2fcvxycogYS0Ity8IwmJymDuQn209W1YstwCS3sfzG1XMl/DkDkP6KFn7IiBmQsPLDVmzgMr0FhmOa13cPIIx3VlFCZWXmjq2mBp7zc9ddA3caGqYYCGttXYOAVKxf2cZWjr22Fs6clibQvWbNjL4Oh25msYY+XgrwqBO46JlRchUVnEpRTh5BGOb3CyKuztDnKStBD7VbQodfd/hamrKh/i+PT5JiGtBCEOoaVni76JE9GJ+Th7hiHEIbT1baZBgY2TP8sN7FRWryfQNXJQAQOZ0jSJgZnssLQfIU5g7xqETIlcqmOJWtM1hXo6ekI1zTjDP+uRHlhqzP2L9YmMzeDQkee49N0PfPbFN/zy613+7e6/8+67Z3j22Wd57513ufDlV/z5tVd54/Up/nrqTf566k1ef+UEL7/wPG+9cZIvP/uULz/7lI8/eJ8L5z/n9g83+OWn2/z28x3+8duv0y5MskuTfPvzj7f44furXLl0ke8ufjM9fbj89QWVtesXXLrwFZcufs2tmzf4+99/5dLFr5nc9SDbNq3nwMO7Gerrpbuzi0JFEU8ceYap19+kq2+Uoy+dZMfDRxjduBfxhxeV/+nX1L/AMfxvWoGqaYSqEJ4WVc8SzJp9D+IegZglmC0E9wnB/PsEi+bPZdGiB7hv7hzErHuIT0ng8ScPsH3HWj7Iv0ZDWSzj3YU8sr6NjV2l7BhuYKghjzVt5UiUphKOHZrk3LsnOXH0MUb62qgozkeIDSTERyHE2/j7rcTJywdLJxfEUj/EPGdpLfBDaKvAgvUdKdFankLc54y41xkxzw+h8zbW/gHYBvlj6OqMibsrZS0tNPX1MDyxhg3bNtG/aoDde3dx+MgBvnUbYuv29QyN9LB52wQfZ3zKvqcOEpoWQyzHuI6mNM1oh+7xQRoG2mgeaEeYgX9MMMIJ0ouy8QrzxT3Qi7yyAp594Shr1q8lNSuNhtZGDj9+iLiEWMbWjhAZHYbIhB2TWzn/1TneOP06zz53hH0HJhFeUF6hJDY2GO4IejobqKsuQsyF2qpCigrSSeUIAz2NPHF4NxMj3Yz0tVCYm8ia4XZ2bR1j68Qg+7avY7S3mUmKeXBiiG3jg4z1tXBk33Z2bVzNnq1rOfbYXp49tJsXnniEDSPdlOQkMdbXwrrhTvZsXcvebeNsGumks1aBIjmM8pwYBhoKEWKc+qIUhtvKGOtpYPu6QZ49tId9uzYy0tfB6qFO6TjWDzDS38xQTwM9HbW0NZXT211PX08Dw/0tjA6301itQChAmRlFaqQXFbkxVOZEUpkbTGmmH8WZgVTmh1NfkkRHbTYjXRVsWt2CEMOMdldTmx9PVU4Moy3FtBYlkxfuRk1mGMNNBWxa1cyH757iw3dP0V2TTXtVJj31BQy1l7K6uxIhjlOcGYmsv5D1ETkp4WSnRxMb7UN7SymDPZU0VWfRXJ1BeV4UUnE4TH1VJr1d1WzdOsbmbRMUVRbxYe53OHn7YGDljIGNBzqmjixabsmi5ZYsN3ZBz8ydZQZOLNQyR+5O23FWpVWSbD/VdqCgscwUIc6oqDDnMDBz+qeU5dOonZdkwKB2OpHFy3Me0FFRfU4iZxpI+55C38QBdbddpuhMoW9qi56JDQbm9ugY2aDWMajAxnQ3fyZYeVvl4vIr6os8iHs1kKgE/lg6uuAVGIwQlzCwtMDRyxMhbmHr5oo6C0PSGCzQNkEthjw+fatpYIOxrSfOPhF4Bcfj4huJmYO3WiMwHTYng7LrSIWRrLFQUcfEdSxcAlEHuF1APTmYOblQCbzFaVz9g1GHyE2h1qscR8/cARs3P9XnLL/mefyjEghNSME9MJSwlFSM7VRUSFVitZaJDfrWLohU0DF35oFlxuSU1LFu136pCZKI2m7bCnWCta9qAmE0Yxoh0zlToZhJxHbwDvdFpEq5EJe8N5JbnEZtaxnVzWXUtlaQkpdMfnkemcXZ5JTlMbppNfnleeSW5mDtasVpvBD64OTtSH55HtetSvjzOycZ37YOew9nxAXwCgpkmZEhS/UM0DW1Q8dYWoaWks7D2ScMU3tPtAytWWZsy8LlJti4+aNv4YSJnQcGVi6Y2ntiaOkiaSVcA7Bx8Mbc2h0rOy8sbDywtl+Jh3c47ivDiIzNnHZ1cnT2x9s3CmtbL4JCEvHwDiMgJB5f/2hi4rLwDYgkLDIJf/9IIiOTSUnJITIykcyMAhrq26mpbkSpKKWkuJK62mY6W7qoKa+lraWT2uoGujv7aG5so6W5k9aWLlKSs/H3CyM8PJ6QkBiKimooLq4lO6+U2MQciXpl6c4iLVOWLLfA2NIde9cgnDxC0da3YaGmCYu1zVhuYMeCJUbct0AXbX0blq2wZaGmCeI+bQzN3XFwC0Vb3w5NXRtMrLwkC109W6wc/FkZkIC1YwApWRW4eEXiG5yMo3sYi7TM0VhmyYIlJlja++EfmoqtcxBaerYs0jJn3iJDXLwikbVR7j4xqmmDqjmwRaI6SQFwsgnDXtX3Q5oSiKfB3NYH9VThOAZmbpjZeGPl4E9MUgHSxOJpDM1diUrIQ4incXALxtY5ACMLN4R4mnvmLVN9hyaZpjEdQ7XfSWQjh+UGdnj5x+LoHoIQJ9AxtFcJsyVKpRSk98/nonMIcRx9M2cCw1NpbB+mtrGHdZt2ceXabT4//zWHDz3BuXOfceuHH/nl57/x8093+PTcxzz75BO88uJx3nnrNCenXuOdt05PF/tffHqOzz/5eDoj4tb1a/z84y3u/vrL9BRCBhYzBdV3bt3k6uVL0wDku4vfcOXSRa5f+Y5PPzrLt998zbXvvuXXX36G/4Cvv/6aTz75hMcfP0xPdydHHj/Myy++RE9XNx5unnS09/D6n06xe9/jPHP8TygrmtEysEf84YXlfy3VP99/7/Er/wLH9r9hzRKIe2cj7pk1DSLuFYI5swTz7p3F3Ln38cCihYh7Z7Nw6SLWrB3i4P6tHH5kgkOTgxze0cfDEy1s7atkz5o2tg3X8+BwCxv762ktzUDkwrMHd/L2n47z0Ja1BPu4UlWqID0lnrGRATIzkolPTcU7OBQzOzs0lusgEo5JhbwTiKXHpEnEHGec3DPJqdlJ57qXiUzrR0MrCDHXD+HxtjqQLhF6163jw6++YmLbVs4lv8MH+df41m2Ic0l/Zf+je2nvaqZ3oJ0LQY/w+qlX2LpvB2klOcTlpRCVlUBhXSnnY16mf2KYoQ2riUyLpbylmidffpZPE0/RPdaPX3QQBtbGOHm7qAGZ3CFUTXeiYyPo6mnH09sVYQX+Qd4Eh/mTW5BOU2sN+cpM6hsqyMiIY6i/jfXjQ7Q2VVJRmkdNpZIAHxfys5M4+tR+hvqaaakt5vC+7Tz04Fq2rBtk/+5N7N4+zsSqzmnHpX3b1zE+2I6wgwO7NtLbXMmGkW72bF3LK0cP8/oLT7B7yxoG2moQ4jxP7t/JhpFudm4YYduaXtYPtdBVo6C+KIXu6jwalMkIXxhuK2P9UBtmnGf/zo189O5JXjr6BGVF2awf6+HIwe08+vBW+rrqEOfgPGZ0d9ZSU1VAS0Mp/d31tNQUIsQtRDmkR62kMjua6jzJXrW5NJbWymRaK1OpL0mipjCe5ooM+poLaSrLoLexkJaSNJqKkxhtKaa/NpvKlCDKkv1oKUqgrTSZ9f11fP7xGbaOtNBXn0dffR4DzUo6a7KpzIslN8GfvORAqgoSaCrLoEqVlJ2fE0thQSIdTUWMDdbTUpNNcW4Y1coYSvMjEGIYMQ6dbeWsWtXFwHAPeUUFuPv7Ye7gKhVQJs4sM3BgiZ4NS3Xt0NJ3QEvfQeLnTnfaVYW7GUgF7K+oBdYXmBYru8ldcVlkfZKZXX61BkKiGqkpQFKBKwEFCZwsN7AhJCoNIU6rLAEvsWCJgQrIyFMEFTjJBDNbV0mvFAlqbYZ6MiHxkWWO/9T062vrOSCLjkOj03H3DUUtZlYF40XK3f87GFpao85SOI+6KJBzI+Rpi0QX0jK0Rd/ChenE70hVYS2uIASSXisVskqapNRzlWuTR3AiauB1CSF+xTcyXfXcS6jTuWWw9rbqbzI143YKNeA6M+M9ybenpf2ppg0+4dE4+fghYiGrpET19wYh7kr0KH3Qt3ZmhbU7YlyyeM0pqWPTnkPEZCol/Vogaic9+bySq3o8lN8bYPgigbkN0ucQlR7HJMWUN5WQlhdPen4C56NfpL69im/dV3HZay0JOQlkleRQ3lxJVUslLr7OiEDwDPKQ9j8OAqhurWJ82wTvfXqGp158huTcVOl1z4CuqRFaKwyZt0SHhdrGLNE1x8jKFVe/CDQNrDC192SRjikaeubcr2mAnrkjhtauLF1hyXJzB3TNHLB09kHP1AErJx9snHyxcvDG1tkPKwdvTKzcsLDxICwqjcRUBU4uAVjbemFr7427Zyg2disJCUsmLimXsKhUcvIqqKrpwNM7hOCweJKTc4mMTCY2NpW0tDwiIxJISsykuqphOmxu86btVJfVUFdZT3dnH3U1jfR09dPdKdm7trV2E+AfTkhwNM3N3RQVVZGUlINCUUnvwBp8A2PQ0DImMDwV78B4lupYMl/DECsHX1y8wpm7UJ+FmiYs1DRhkZYp8xatYL6GIZq6VizUNGHuQn0Wa1ugrW/HYm0Lliy3QkvPlvsXGzFfQ8ri0DVyQlPXBo1lltg6BzFfwxhLez/0TVxYYeqKrpETS5ZbTec5LNa2YN4iQxZrW7Bshb1KKC1pF5IyylRThZn0IPn8cQwJDKge95ItXydRU4r2IoMATV0blfuTrJ2Q7WNlmuPTxKUoEeIExpbuhMVkIcQRNJaZq7bfqwIW8nThEDKtMSOviq27DhMSlcGTx/5EW89a/tm4QYhjKvqU9LObbxQdA+MUVbTQ3LWKVWObmPrzX+juGSQ7p4Da2noef/xxrn9/jb/9/BPffP0V5z//lJ3btrJn106ee+ZpXnr+OU6f/DNffvYply58xY83rnP56wtcv/Idd27dnJ40/O32j9y5dZM7t27+DkTIORE//3iLa999O+3m9OVnn/Lhe+9y/twnfPbxR9z+4Qa3f7ghpVffusW3337L+fPn+eijj3jr1Gl27djJowcOcuqNNyktLaeouJyg0Cgm9x7mnbNfSt/R5SD+8ALyP8268L9gn/x/+53b/9t2/wJrlkDMvhdxz2yEUIOIe1U/zxKCBxYtRFtXBzFLEBEZyFB/A+tXN7JvSwcPjdfzzORqHh7vYPdYKztHm9k21MzG/nqkru8tqYiKhMGOepTZyWxaO0RDdSm9HU0cfGSSprZWsvJyCYmKwsrJBTNHV+lzMzmGmOOMiVU0netUidY1O3HyUIMJDZ0g7ps/X7qweTFte7j2wQc5m3ORT774gpOnT/Ha66/yaeJb7JrcxvjEah7Zv5uNm9bQP9LNDUsll7w30tDbgnvwSkQi7CeXgspCrtlWUVxXRkFlIU+++AzK6mKpGHsbbNztkU56F5ApDT6Bvoi5EBQeTGJyHEOr+tmweZym1jpa2xrIzcsgOiaEuPhwfP3cp8XsD+1az9bNqykvzaZImUZbSwV1NUpGhts58PA21q3po6+rnrFVnYwMtlFenEVjbRG9bTU0VSlY099KZ30p44Pt7Fi/ilVdDUwMdbBuuJM3TzzLvu3r2LN1LUJcp6OuhL6WKlqrC9m5YWQaRKwbbGWsp46+hmLqCpPpqZEC5xpL0iRK02Ark5tGeP7II3x17l1ef+kYyrxUZnOXHdtW89jBnawZ6aSjpZKR4Xb6exsRk5CXFU91eS61pTkqTcKvPCcEQgzTU51Nd006PbUZdNdn0l6dTl1xIjWFiXTU5DHaXU15bixS7gi0lKbQU5nFQF0ObcpYShNXUp0RTH1+JN2VqZz5y+s8tK6bwYY8uqsy6KrOoKk4gbLMMPLifShIDqC6IJ6m0jRqlYkU50RTmBtLY52C1noFa4bqaa7OID3GnSpFNIrMINLjV6LIiaS2uoCOrnqa2hvJVCpw8w9E39wOTX1rluraoK1vh46REzqGjizVsWaRljmLtMyRA9OkwlUW+srdcPl3p//pVi7uZ1q+TqEGDjMFzLIHvFTkRiXkkJheSEZeBc6eITh7hqCm9ZyT8iKmk52npv+HTaydMTC3Z6KazmIAACAASURBVIWZA0t1zVS0K9mqdWahMdMpSnIgMrLwIDQ6mxxlDaExaZjbuWFu54KHf5BqG1Q6jil0TcxU+5KB0SV+D5AuoAYTcpEvC86l9yDEJamoFtdVuoGziAUQkVKk/pz1ZfB2nbmaZpg7B+HgHY06Q+OCap/XZxyDrG2Q39/pfzo22V5XpjbJ0wlpGdg64x0WhZ65JR6BQWoapCp3x9HbX5ouiF8RdmDlFojjyhD0zB3xi04hIbeE+JxiCUiEqsCRirZp6OSFQ0CEOkBU1oQFqkDEKMTmZPJR5heczf6a7tUdpCkSUVZkk1+WzqWV6/k89hUSsuKJSImgqK6E7NJcGrsb+Dz2FS55byQyOUJ631sgND6EqJRIckvzeH7qBY48/yRlDRVS46QZrJzt0DJYwVJ9U1aYO2Hp6I1PSDxpBRUsN7HDOzQeU3tPTBy90DS2QdPYBjNnb5YYWmHu6ouupZRUbe7ig5mzN5bOPrj4huMfnoSHfxRuvhGERqfjHRhLcGQqdk6+kvDa0RcPrzBcXQKJiEonPDqNnIJK0jOLScsoIjounfCoZAICokhIyCIsLI6kpCyqq5ro7hqiob4VpaJ02ua1rrKeptpm2lu7qK6sY7B/FcODqxnoH6G0pIqY6GSKCiuprW0lLS2PpqYempp66Btci4OLH46uAbh4hWNuuxI7l0B8gxMJjc4kJCoDKwdf7FwCsXHyR8fQngVLjHhgqTGLtc3QM3bE1jkALT1bzGy8WbLcCmNLTyzsfJm70IAFS0zQ0rNl2Qp7NJZZYuMUKFGT5iyTxNAqGpMMHuTtZGH1fA1j1YRBAwksyKBZ/p+WQcEx5AmDBAC2owYGkzPWXuYtMmSpjjV2LnIWgzRN9PKPVdGZJOe49NxKAsJSMLJwo6ZpgMT0Yjx8o3FwC6a8tpvkzFIWaZlKTYl2EGI/i7RMVYBbOsaVAXGU1XSxc++TjIzvVE08ZAAh676MSckqw941gMj4bPYdOsYjjz7L9skDbN+1n4kNDzKyehyFsoQdO3axZ88ePvrwLJcvfcOfX3uVt974E48/epDDB/YzdeJl3j59io/eP8OXn33KhfOfT4OE2z/cmLZpvXnt+9/lSPx084f/h8D65x9vcf3Kd1z86ktuXL3C999e5pMPP+Dc2Q95769SLsVH75/h/ffO8Omnn3Ph64u88spr9PUN8NQTT7NrxyRFymKaGprJyszjzVN/5dRf3uOtdz6ma3AcEQuB0emIP7yA/K/1P2HJF5A/+jj+R9c9iFn3Skv8HkTcKyQQIcQ9aGhpskhjIQsX3kddRQ5d9bk8trOfZ/YOc3T3GPvXd7O1v4ZN/dWs7axkQ18dmwabUHcNf0XMhbL8NJ47coDN48NEBvnQ3dZAa1sjHyhuEhETjZ2LCyIUTOydEff7oaUfwaaDZ4hM61dTnVQrMqOf5MJ10n3Xt9G0tMU5JAIRC77hkdQ1t3Pg8BEOP3aEo889y+7dkxx+7AAP75tk/4E93DRJo6m1hoktE9wyTmH9jo2U1JcTnhhJbEYCnsHeNPa0UN1Wx03TDK5blzG8fjVOPq7IQsmAqCDyigrw8vfG0c2JrPxsxGKobqjh43MfcuaDd5j68wlWjQ7Q0dlMQ2M1RcW55OSmEhLqi7e3E6FBXhQp08jOjCVB5bokxC0626tpb61kYqyXg/sepLQwQ5oK9LcwNNBCbmYcQtxlpLeJTaO99DRVsG64k0d2rGfj6h4mN41y/Mn9HJzcxOqeJlqqlFQqpC7sWF8LFQVpkvi5vZatawdY1VFDf3MpI+1V9DcVsb6vnt3r+tiyuo3BlhImBlp4bO8WXjn6GK8df5JDD++it7OBproi+rpr2LJhmC0bhtm8cRWbN66iu7OW2moFI4NtbFzbx/rV3azqrpE0F6rCqqM8nb76HLqqMxDiDF21OXQ3FNDTKNmzjnZXU1eUQmVBHE3FSTQWxSPEMG0lCfSWJ1GbGUhdVjCN+WF0lydy8uWnePbgNnqqUmgtjqW5MJb6/EgqsoJZwB3K0oOpzomgThFDU3ECzRUZVBal0FJXQGdTEav7a+isy0GRFkBpbgjKrGCSo93JSA6gpiqfwaEu2rrbSc3Nx9HLDy1DKzR1rSTPd11bVpg6q7qBZszXkIoFL/9YFe/3lipbQaYH3VX9H8k0GpmSI9N85CJ2ptPROdRiZrnDLhe/Z1QuTNdp7hxBTsK2sJM1DyfQM7bH0NwZXSM7dAxtOUQmC7UMsXTwwMzWFTNbV0xt3NDSt2CJjiliryrETpxUdf3kovk06iIfqQAQp3HzDkffVLJ0tHX1ULkwnUAIcPDwwi8sEiGmuHfBkhnvSwYMcrF+ArWF7PEZv5OpRvL6pyI+EIn6s0Xu/J9V5TjcQog7hCYqVK/1q4oGpaIgTeshTsw4BtlqVi685AVqwCFbxMqC7F8R4i7xGbnYeXhi5exEXHoa8RnpeAT44+Lti09oFKYObiw1ssbMxW964vDAMmPECRDHkcTtseqpg3NAJEIBll6BEmXJTPV7qxmTiFQJSERnpZNfVcyXYU/Q1FtPmiKR3JJUKhqV5JVnEp4UQm55Lgu4Q1x2EiIWzke9wCXvjbQNtJJdnEV4YhgRSeHEpseQkpdMc28LJ999g3fPneFHgxhC48MRXmDtaouxjTUausYsN7LFxsUPD/8oolLyMLBywcErGENrV1wCIjG0c0ff2gUzFx8s3f0JTszCLTgGW99QXEJi0LFxYdEKC4wdvbD3DsHA1g1rVz8SM4sws/PEzsUfS1tPbB19cPMIwd0zFBfnAAL8Y/EPjCU9uwRf/2hc3AJJSs0jLjELD49AYmPTSUvLIzNTQXNTF40NHaSmZKEoKKGutpnUlCzqKuvpaO6kq6OX6so6aqsbyMmShNcx0Yl4eQaQnpZHSkoOwcHRKJVV+PlFkFtQrsqoiEPfxIk5D+hhZOGGkYUbCzVNcPeJorS6Ew/faALCUrBx8kfXyGH6fGHj5E9YTBaz5i7H2TMCTV0btPRspy1d9U1cmK9hzNyFBtPCa2NLT+YuNMDEygstPdtp0GBk4YG2vh1zFxrwwFJTKQNi1hLEbE10DB1x94nhvgX6zHlgBR1961m3RaJAStkQe1FPGA5NF/Vq8CABC0lcLU8NjiHmLFM5NT1NTdMAE5sfxtY5ALXoWWqAFFe2I7u4xacW8vYHF5h68yz1rcNS3sM0WDmBEPtVSdczbatvUdM0QElVB6bWnsjNB41l5phYeaAobSQlq4T4VAUB4YmIXNAzsqC1o5+t2x+iqbmdnt5+jh49yuBgPxs3rOO1V1/i0P6H2b/3IV57+SVeefE4H7z7DufPfcLFr77kyqWLfPPlF9y4eoVffrrNLz/d5ua17/nmyy/47OOP+Orzz/j+28vc/uEGf7v9I7/8dHvagenHG9f58cZ1bly9wncXv+HW9Wv89vMdbly9wrfffM1f3nyDd946zZt/ep23Tp3m9df/TG6ekpVefvj5BbBv7yO88vKr1Nc2sG3bds68/xGHn3iary9d4+/AI0eeIzZdgWfIf+VE/IusW/8/tr2jur37L3Dc/7PWPQhxH0Lcx6xZs7lXzGKOkHQRM0HEfXPmoampySwhKMiKY/NoK088NMzLj67jwIYuJlc3s76ngvHOUgYblKzpqGDzUDPSNGK/VDQugPz0GN578xVeef4Ir7/0LKdff5HGhmpSU+L5QHET7wAf6SJpBOIeZ5IV60hWrJO0EItLEGbHpDXPmaBIKZhOzHPG0sMHQydP9G2dELFg67YSRUkFJRXVDAwOc/DgfqZee4UXjx/j+AvPsu/hSW6aZrBxy1qKq4rpGOriA8VNvoh8jvS8dMkqNhN8wvwQoXDduow33jvFqffforyxElt3e4QdrFq/mv2PHeSr0MOIKUjOTEXMhbTsdC5e+YYvL37BvgO7qW2opKq6FGEEaaoUbOEGu3dv4cnH9zHc30JibJDUeRQnEeIOne3VrBpqo6O1ho3rVpGblUhZcQ5rR/sYHu4kKtyP1sYyhrsbiPR3QyyHzWN91JfmUpaXMm31WqlIp6OuhOLsREpzk6ktzma0t5lKRTo5SREoM+IY62thvL+Z9UMt7N20ij2bBtmzvp8HV7ezc6KHvZuH2DTSyfhgKwcnN/PEwUke3LAGM86zef0QwwONbFg3wOaNw2zbMsrG9UNMUkxjfTGrBlpZN9rNg+uH2bC6nbGuWoabSxCR0KhMQohhWkpTEAK6avNY3V3J6q4qOmvzqStKobUqi8KMMKrzomktS6Y6OxghttNfmUxnSTQtBRG0KMJoL4zmid3reWLPBtqLY2hWRCCsJBF3WZofZWkBlKcHSreZQbSUxDPUrKSlNp/a8kx628ro7yhlsE1JR106hZkBlCuiKFfEIMQwDXWFrFm7ioa2FgKiYjC0cUJDzxwtPUuWLjNFe7kleoa2LNO1ZuESAx5YbIjmcjMcXPyRCs07CHEHEysPrBx8VQLDS6g77bJo+hJqPcMUv++Ay7QauXCVCnTp+eenbwvLm5HtXWX9hZ6xPUYWLpjZeODiFUpQRApBkcl4+EXgExyNWAArzOwwsnRGHQ53FgMzJ0ys3DCx8kCISyqbRtle9o4KXNxCiNPcr6GHjfNKZNqPiY09QlzH0XMl2YUlKhBxB3UYngyITiInSatD62a+77P8PhfjknQe9mJGToQ8xbkwY59SoW/lFoqIhDRlAzUdY+SUtaGebBxHTWU6NuOxKX4PbKZQT09UFKZpPYUKuJRDhrII4QXLVqxAHIIHH9pF/9go2YXFBEbHqrN3xF1W2HogBJg5eEmTlfMqKlEqhKfm4RkWj1BAQFw67uHxv6c0yc508v1QcA0KIjojkc/i/0zfmm5yStP5QHGTrpEW4jIjEcNQ2VpJeXMlAbEhVHfUMzQxyObdG0jMieMH8zwu+mymsbuB5NwUlFWFXHVs5umXnuHw0cc4l/wOrf1tiEsSpUnf3IQFWvrM09DH2NoNfTNHjG3dsXDyRkPPnEU6phjauaNj4YiNVxArbN1w9AsnJDWXsPR8XMPj8I5PwzowHF0Hd3Tt3dCzc2OhoSVLjW2w8QzExMYdM5VGws5JmkI4OfrhaO+Dm2sQsfHZBITEExAUh49fFP5B0UTGpJKcnEtYWALR0clkZSnJzCggLTWXgvxiFAUlKBWl1NU2U6IopbWhjZ6ufpoaWsnPVeLs6EZ4WAyxMUkoCsqIj0sjM1OBQlFORoYSf/9Imlr78PKNYLGmEctW2GJo7oqbdyQ2Tv4sWGLEIi1TtPSs0TVywM4lECMLNwzNXadvnT3DcHALRkvPFv/QVBZqmjF3oQFWDv5YOwZg7xrCUh1rAsLScHALZb6G8TS4CIvJIT61eDrF2nVlFHrGzog5y7h3vh5zFxow+35d7l9sJKVRi+NYOfjj6ReHXJzrm7gw02HJ1jkIW+cg1BOJSdU07wRqULEXta7hCAFhaQhxnKKKNkqrOxHiGFYOvghxDH0TJ7IKakjNLlc1UU5g5xLIyoA4DMxcyCtqQAhUEwzpPKdn7Ihs3WpuuxLXlRGkZpcjAXR1M8XTL0ZFjwIhzmPr7Ids62xs7oCZtSNunv64uHvT0trJgQOPcuKll9mxfRtbN27g7Jl3ePv0Gxw/9gwvPneMl55/jr+8+QZ/PfUm585+yI2rV7j23bfTzkp/u/0jP3x/lU8/OsvZM+9x+esL/HTzB+7cuslvP9/hl59uTyday/at1698x5VLF7ly6SJ/u/2jZOd67XvOnf2Qr784z9dfnOf7K1d5/8xHbN22k42btrF5y3bi4xPx8vKmvLySl19+hS1bd7Bm3UZ++Tt8feUWT74wRUPXKgJjMxF/fAH5n2UN83/2tOB/5VKDCCHu5T5xL3PEPcwRgjniHmbPupd7Z89jztz70dDQ4J5ZgpXOFuza0MvO0Xqenhziie1D7B5rZX1PBT2VWQgxyerWUjYNNrF5qFmVrnwSMRtqi7MZ7mqkuaqQ5548yKsvPMUHipukJEYRHxeJyAUXD3epyzbXmci0fmkKMdeZ+Uu0mb9EG6FdgpjnzP4TVwiKqpieRLiHxKJn5aT2WG+G1LQs1q6dYO/evTz/3FEe3jvJ8889zWcJb7D/wEN09jRTVl1KW28bm3ZsorGjkeSsZBw9HPEP85c6fMUgpuDg04dYu3WCtoEOYtLiUFYV4RPmx+qJMSrqqoiMj0aIXyVh5BHIL8qjq7+TjVsmKC5T4B+wEk8vF+LiwqiuLqa5uZqq8gK2bxnjoR3rKCpIxdXRTDWJOE5ttYLuzlqSE8LJzUqktqqQyR0baG2tprGxnLi4EIQ+jPW3ER/qjRCneWzvNsb6WiRhrZ1U1PQ2V7JtfJCOuhJGuhulJO5HH6K3uZKCtBiGhWBiqIPt4/3smOhj94YhJtf3sXNNF8PNJWxZ3caB7aNsGe1mfLCVxx/ezsE9WxnobKa2Ukl7czkdrWVs3TzC5o3D7Nw+zr69W+jpqqOhrojs9BgqijJY1dPIxEATG4daeXB1O8NNRXRVZjPRU4M8Gi/OiKClIov+5mK66xW0VmbTUJpKXrI/FdlhdFWn0VocS0txJP1VifRWxNKhjKAlL4iWvBAO7xzjtaOP0qoMp0URRpsyitrMQKoy/BFimNrsYKozA6nKCqKrLIE1HSW01+VTpkyipTaXpqpMBloVDLTlk5u8ktncpZhJEqO9URak0N7RRFpODuYOrmgbWaNtZIO2rgXay82nl4aWMQsW67FoqQQitHUtEOKOSodwHd4WePpJzljq4l8ugk+inkCoRcfqLrlcfKuKbX2k4EaZGmUnd8qlbUKj06cnD0Kcm04ADopIIS2njIz8chLSFeQUVhKbkkNQZKKkiZjONTjDUh1zlq2wRiqapxDibYnXvEBFPZgtAd95i6U07WUGZqi79idYoquP80of7N29UGtDZuo45IL/yozH5WmETN+SKQznVffPoKY23ZW+p+Jt1WtOSY9Ng5WTiAVgYCPlYkgTiTPTx6cGEPI6pnrezGORp0VqYOKwMoDpSYbK8c7M0Z32/iEyFJINoxgGMQmPHH6U3JLi39lr23qGYObih5N3OHrmjiw1siazpBYxpZqmKMAlMIrY7CKJ3pSoOhfJAEIWX8uTCF8VoDgEV51a2bF/G2WNhSTnxXI2+2syCpP5QHGT9MJ0Po99jU9S36dvfIgtuzez7eHNJGTHUlCZy9DEIBt3bSC/vABlVSGXvCYYWDtIQ1cjfWP9jG+bIDY9jmq2YO5gja6pFQs0DTG2dkNDx4wl+hY4eAUzX8uQRfrmzF9ujIahFe4hsehaOaNv746Jqw8uITHY+IXiEBFLcH4hQdkF2AZHYukTjJVPMCscPFhqbIOViy+Gli5Y2HlJYmv3EBwdfPFZGUGAfywRUWlEx2cRn5g7DSL8g6JJTMwmOTmX7OxCIiISUBSUMbJqgt6eIQryi8nKzKdQWSZlRFTWU1VRS0dbN309g2Sm51BZUUdxUQVFhZVkZymJj08nJiaF2Nh0KcQuPoN752li5+SLhZ03WnrW6Js4YWThho6hPfomTmgsM1fZuLqwYIkRGsvMMbJwwzswnrgUJStMnfHyjycwPJ0HlpqiqWuDX0gKdi7B/Df23ivKqirt/l6IgoqSqZxzzjnnnHPVqZxzzjlQGaqAKiiSgqCgYkYbFRWVVlRUxABKllRkUFq0pbt//4t9ThU9vu/ie6/e7z+GF2sU7BP2SWuvZ675zDmVNS1ZrGSEo3s4FnZ+zH1MlTnzlRHzlFDVtsbJI4KFyw2wcgjAzMaHFermzJmvzEOPqvDoQi0eW6TNgiW6PLJAnQVLdDG29ERZ0xKFEYMkuN43E3QXHJmBjVMQdi4hPNjCJA0pEyI4MgOFmNnU2pt5TyhsXF+VbyZIegp9U2fKa7uJSylEiH1ExuegZ+KEk0eYHFC8irquNW4+UTy183WaOkZZrmYyI06XNlgUDnEnMbJww9DcFSH2YmjuKmckpLZPS3tvXH3CmPv4coS+xEJ4+Yfi5OpFfkEJr732Bh9//DEv7XmBF1/YzYu7dnL8u284/v0RPv/0I7758jCHD33KV59/xoH97/LJRx9y+qcfOX/m9EyytKIlSdHmdPPqFe79+gu/3ro5AyJuX7/G9IXzXPr53Iwb06Wfz80wFdMXznPt8qUZFuPMiZ/46fiPXL50jdt3fuONvW8zMbkReztnHByceOmlV6isrCY4JILxiQ3c+e0+py9e48sfzpBeUqOIKPjfLiD/Gn+NhxBivnw8wlzxEI+IOTwi5jBPPMzcOQ8jxMOIOY/wxBMLWbF8MYaaS1ndW83zGzrZt3OElzf2sWllDatbS6jJjKRRHii2vr+RvTsnmRpuRwJyE/Q2V9JRX8baoS6Gu5t4ftsGdmyZID46CD9vF8JCA/D29cLGyQGxyIPFSj6sfe4IPoHFLFbyYblWEOJxqZ1puV4Qjzz2OE8sXoZIBi1zB4Q1uPqE4Ojmg72TJx6evoSEhPGt7DIb1k8wMtzP+NgwPd1trF0nuUw1NNWyfvMkP3tu5oz/84xNrCY1M4WC0nxikmOwd7Pn++RTHDt9jHPe2+kZ6iEyIZJtLzzD0YxrVDXXUVpXSXJGqlxE+7tUYM2VGJWq2jJKyguIiAxGqENenoyRkV42bRhnbLSXLFkMK7vraW0sxd3ZHCHuIvShr6eB3OwEFKLN6yxjzZoBVq5sZdOmcXp6mmhqKKG+LJf8tBjqSrKYWt3HpvF+aooyKM1OYsOqXvrbalg72MHEcBf7Xt7JsS8/5valk6zqbaa2OJPuxnKmVvfxffIJnl63krHuOobby9k41MKq9gomBhpZ19/AxGAbT08O8dKOTezcuo61IysZ6G0hMz2azPRIFnGb7s4ahDe8/PIz9HTVUVIkIzcznurSTMYG2ljdU4dYBhwUCHEBf/Yz0VdHa6kMIQNZpA9FskiayzPpbylhdU8NpVmR5Cb7U5IWyGHsacgPo7konPaiMIQMmjP9qUvzoC7Vi/GWPA5/9DeasvxngEVrbgjVMh8qUjypTQ+gLiOQKpkfjdkhtJcn0lKdRXVpGkXZUZTmRtJRm05DWZw82K0PIbYhlkFCXBD5Bdl4+Aagoiu5zijpWKCkZoSWlhkaWmasUNZn8VItlq7QYoWyPsqqhixV0pV+E3MVLTT3sXcKZlZQrSh+H2QgFA5KiralI3LbVnkhvUW+a10Fs0UwLFczQqG/SJQVMSuCvo0Q3yGWga6xPfqmjpKQ1coFQwsnQqKTySutpXtwnIr6TqydfFimZiAVqjNF/21mC2oF0PgdXRM7FEDHyNIeIQ6hbWyGmZ0jQhzC0tFlBhj/P1uSLrBU3Ux6bm/QNnHmQYvVWdZlH7MMhIKd2D/z76Wa1jyoTZq1XD30wGPl/eDL5J+1urzwnmmdUrzP68xaxCoAnKK97MDsZ6kAMfPlbIg52HsFsOuV1+kZGWbbczslRrMOhsZW4R7gj627J75hsZg6eWPhEoCBnSfOvpFS6vNcCIpPxzMsXtJSNEFSfoX0HcdLoELUSRsDQiYfzg8MIbG9wh9qOhto7W8iqzSNK5Y1+IS7kZqfQFVrOcl5UujcdZNCfvbczA+Jx4hOi8An3JOjWbc4HfgK18xKOR34CtWtNcTK4mgf6OCszw7GN62hsrkCoQwOXvZ4BfuhbWLJY0s0UNExZ/4iNZZpGqOqb8kTqnos0TJmsaYRizSNMHX2QdvGhSV6ZizVN+fb9CvoO3uh6eqJa4oMn4wcbCNjsQqOwCowHCNXH0kH4uY/4+JkYuGCs5PERAT4xRAanIijsz/h0WmER6ZibetJUGgc3n7hhIbGk5KSS1NTF4GBkRQWVDAyvJbsrAISE9KoqW6kpLiS5roW6irryc0uoLmxjYm1G2isb6GjvZd0WQ7eXkFUlNdTUlJDXFwa/v6RBAREYWHtgpqWKUtW6KKmY4W2oT2W9r5oG9rz8OMqLFczwcDMBVVtSwzMXFi0Qp8FS7RZqmJEUEQapdWdaOrb4ugejqN7OEuUjWe0D4uVjJj3hAYObmFo6tuzVMWEpSomLFczY8ESXVaom2Nq7Y2mvv3MfR9+XI25j6ny0KMqzH9Sk0cXaiEeWSH9nbsMCTxsQ8xTQoi9lNf24uodjRCvUlDWRkvXOOGxOcyyEwoQsQV1XVuqGwdIzaqSW8FKbU3LVE2ZNXp4MMPhIH3DUzNzaP2WFwgISyE2uQAjCzeE2EdYTCYbn36J2uYB9r1/mPbeNSg2TuxcghBiH9qG9gRFpCHEcTljITGR9q7BOLqHIsQhcovrEerwxGJ1DEwkvU5GdhFNzR289vpbnD37M19//TX7332bvx/8iB+/P8qNqxf55dZV7ty8ws2rVzh36iSnf/pxxuL10MGP+fKzQ/x8+hQ/nz7FiWM/8OP333HmxE9cPHeWy+d/5vr0ZX65eWNGB/HrrZtcn77M1UsXuXrpIpfP/8y5Uyf59z//4P7v97h2+RI3rkxz4tgPfHfka15+4XnWT0zyxeFvOH7iLM8+9yIdnb0kxKfgYO/Ce+99QH//IJ5efoytW8+5S9f58rufGJvajoWrr3w9+V8vIP8af42HEA/NR8yZhxAPM0c8NKOLmCseYo54iHmPPI4QDyPEQzzysEBN6UkK02N4ZrKP1Z0lrOkop7cqk5GWEmlnvLGYbePdrOmuYd/uzWxZ3U1XTSFCTFNbnMnG8QE+fuc1VvW18un7b/L9V59QXpxFRKgfGenJSMXAWYTF3pn06pLm7bSsfpfY7NUSiHjMBl3zUJbrBEkp195dGNq5U9bQRU5pHUGRiUQnpCF2SrR7fkERA0ODTKyfZGrTBjZt2cDmrVN09bbxXdp5tj41xbeyy/yQ9CPvffQuL73+Ims3jFPZUEFaTirbdm3jnYgrqQAAIABJREFUrffe4sU3X2LTjqfIryjmxb2vsPOl3UxsnWLPm6/y3J7dtHa3Y+fiMJPurW+ixxtvvkplTSlW1mYEBfvS1FhDe1sja9eM8sH+N/lg/xvUVueTmR6Dq7M5UjEzwXM7NlFVVUBIoAdiAeTmptDd3cjAQDtNTRXU1hbz9JZ1NFYVkJUUSWNFPmuHuiSmpySLla3V7Hlmir6WKlqqChjuamDLeB8vbJ3gs/deIy85nPbqfIbb69gw3M3uTWO8vnMjG4baWNVZwwubVrFr4yhr+xpZ1V3LhpFO1g52MNLTzMu7nubrLz7i0MF36e+qIzMljLyMaLJk0fR21vLMtnXU1eRjznckxweTmx6DOAh1JRk0Fmcw2lbJynrJCni8q5rehgKaSzMQu6GxVEqY7mosYrCzCiFGKcuOQlyAvARPSlK9acgPoSk/iPJkF8QyqJd50pDuxaqWTH48+hnthaFUp3hQkehKT0kktWk+lCS4Ui3zoS4jkMpEb0pi3CiK86avqYj+zkr6hKCyKIGuplxKc8MpyQ2hIDOAePYQ7GdNliya/IIMnN09UNUxQkXPikWqhqhomKBvaIuBkR1qGiYsV9JDVcMQDS0z1DRM0Na3YsZFaKb4vi//nhUtSrd5UKj830XsYVS0zOTahMMIcfyBtOnvpEI/a5bVcPEK472Pv6GgrIX41CIs7X3lc0q6/1IVAxau0EbMBQ19SwxN7TAys8fW0Yvy6haGV28gs6AKe7cAhDgkBwDT8jYmhV7jPis0zZjRGMzoJKQWIQMLawwsrDCyspEX7XIDAmOYTeDezzJ1E4Q4S0x6Kb1jW8krb2O2qD/Of1u13pa3Lim0IwrR+XE5A6Nwg5JYlOWaVmiYuDAbZKewe/0dfxQsiKJFQqFpUIANRTvXLCuiZWrJrJ3rIWbteX9HCLBy8cXBO5CNz+xCllfA/o8+wtzWmvrWVkQWGFpa4+ofSG5FHZ7BMdJ78UbSN8RLGw7iOhJ4HQcRDO0jExKIUGTiOMvBQ5Wc/bCX36aw7lY4Oo1LWocfEo/xU8SHCHsIiPbCN8KD4zFf0DHcQUZJFsIaCqsLIF5Q3lRCfGYMJXXF1HXU0jHYziWHlazQViIlN5nErCTqOmrJLM6gTwg5Y3UbI2sHFqnooqxjyoJlWhhaujB/iToaRjaom9iiburAY8o6LNIxw9jNFxVzO75POcN3qeewCAzDJjoOh6RknFLScEuV4ZSYglFgMMYBIXinpGMfHIW2nQuWbv6YOXji4BaEiYUznh5heHqG4uIRjJ6pPT4B0bh7h+HmFUpIWBJFJQ2EhSURGBhNSEgcCXEZJCVmEBOdTEZ6Lo11rfR09lNZXkNP10qaGlpplI/IiFhSUzJxcvbA3s4NW1tXgoKiiEtMx9raleg4GT7+EahpmWLnEoCNUwDahvboGDmgZWCHkoYZmvq2KGua89giTYws3NA1dkRZ05zHF2vhE5RAeW03i5UMcHQPxzc4GRMrL+Y/qcmTy/R5cpk+ts7BbHz6FbwDE3l0oRYLlxvMuDBp6tvzxFI95j2hgaq2NY8u1OKJpXozFrGa+vYYWXigoWeHvWuoPCtCwSp898DvfB+zrNurCHEQfVNXhNiNuq7tjIWsEIeR5dQwa/OqAA07EWIvts6BOHlEEBCWIm+TOkCirEweKgeZ+bXyVqpDeAcm4uAWwmdfnyEsJpOw2BxWjm7BNySFlu41GFp48KADkxD7WaFuipmNFyVV0vVBRUu69ti5BFBS0YwQ19HQNkFJVYfAwEgGh1bz2aEvOXHiFCd/OsHnn33KmdMnOXXyOP+89wv37t7il1tXuXX9MufPnOT7b45w6tgxvv/mCH//8AD79/2ND9/bz/kzp7l47ixffPoJBw98wLFvj3LmxE8c+/Yop348zq+3bv6XJuLOjevcvHqF69MXuXjuNKd+/IGrl85z97aklbj36y+cPH6Mjz84wKqhYUqLy9i4cTs7d73K83veIDouldjYVLS0DVg9NsFzu/ZQ29CKX2AEnb2jDI1PSfN7LijrWyP+9wvIv8ZfQyCxEYoh6SAUQwjBww/Pm7lt3ryHmSMEBroatNRX0ttWw8rGMnprC8iM8iU/IZiV9UUMNJexYaiNl7dN8tqOKV7cupbOmmIay3PZPjXGV39/n59PfMvRLz5mz67trF83Sl11CUczrhEbH0Nadja6puaSxes8D8RcKRtiuUYQwcldLNcMIjipSxJdp3QhnrRBx8yanNpW8mpbcA+JwsTRHWe/IKJTMkjKziUmJY2gqBhk+Xms3rCe1955m3c+eJfJiTF2bt/Exo1rOJp1i9GxPrbv2szAql7WbR5n7aYxxjaOs/v1F3ht/1ucDnyFwuoq1m19ilUb1tO2soc9r7/Mlu1b6ezr4sfoT3lm1w4amxtITE7g9b2v0dXTTllZCY1NtRQW5ZKalkh1TTnNTXX0dLdRX1fJQH83sTHhCLGb4pIcxsYG6O1rQyaLlwqxPKiqKaShqZyGpnKe3bWFuroS+roaqSnNpb6igI1rhynOSaUgPZ4P3nqJLWulALq9u55i++QQgy3l7JgcZt3KJsQU7NowzObhLp5e1cumoU6mBtqZGmhnbXcjG4Y6wFywrr+d+tJsVve3snakm+2bxnn+2S2s7G5i3WgPg21VTA238/zWMUa666kry2QRt2muzac4N4H6ymzEtKRNqCvNYby/nbGeFraMDbB2ZRubx3p5btMoG0Y6aa3OJ9jbDrEAmmoKWLeqm5XtCqevPpLDHanODqYhP4zCOGcasv1pyQ+mpzyaplx/mvMCOPr5Bzy/ZYD2ohAqU91oKwymqzSS8gQ3MoOsqEjwoi4lkMp4Hxoyo2gvz6KtpoDy/GTp9dZkU1GaTGqyD7JkL+Ij7RGij9qKNMpK0rF3tEHf3AoVPQuWqBuzQt0YDR0LdAxs0Na3RkPHAlVNE5Yp67NwqRaLl+vwxGINZt2A7uPqEY6YCR+TCnzFwjjLRJxFScNE7qZ0HF1jexTpyPmljSxYoskKdWMcXAJQVjdGR98OHX07yio7qKrto6q2j4DgFOISCwmLTCc7vxohbrNMWQ8jM3uEACNzW6xsXbB1cEdL1wQHZy+S03LILawiPbsEa3svHNyCWKKsjxBH0DS0Q1XH5oHXqGidOok1R9A3t6KmpR2FZsPS2UXeV/07xjaOmDm6Mru7fxhdc0cUORkK8BCTXirt4Hszc1zL2AV9Kx/5uQ7y6ApDFKyCko6FdL8L8ORyA9R0bdG3cEcIUNJWhMEdYBbIKdiMA8yG5t3lv0GDIoBO0kaoGFpi4+6LQjyta2HHLPCQmEITe1ciUzJZu3UHRdUNyPJLENbg5B2Am38IBpZ22Lh7ExSbjHtQBMJcsnrVsXQkMEEmAYJ4adND7GdGGzHTppQHYgqpVVFb/lcRYreIWcG1u8RGCHVIK82QrqnZkZwIf4/otFCumlfS2FlFem4Cv2iEEBTrzwXXNfhEeBEcH8iJ8PeoaCnDxd9ROq87hCYEUdNSSWNnDRkFKfiHe8m/rymENyzT0EdJ0xAtQ2uUNEwwsnLlCSU93ILi0DBzZr6KHgt1LHCJSMQiMAIlWxfsYxKwj0vEJCycqNpq/EtL8C7OxzUvB9OkWLwrSontbCGgvAyP7EwswiIIysxG38EdA1tnXLxDMbNyxsbVB2efYOzdAnD3iyAgLInwaBnR8VkEBMUTHJRAaEgSURGpxMfIiI9JJSE2jbTEdDJluZSXVZOfV0xPdz9Dw6vJyS0kLDyawKBwnFy9MDWzRkPbgKDQGDz9QjC1sCcuOQNZdiGunkEkZ5TgF5KEiZUHucWN8rC0hajpWP0XE+HoHkp+aTPxqUWoaFmga+yIs2c4bj5RuHpHoqRhxnI1ExYs0cbZM5zkjDJSMssxMHORAPycRcx/Up3HF2vJDRysMLX2ZLmaGSvUzcnMr8crIAFtQ0fMbX2JjM+jtLqbZ198FxMrL4SYYDbdfh+q2taYWnujaBU0NHFGiC14+8WiqmGOb0A8Cue3mvo+8osaEYfgvx2d9qKpY4ssswohDtPQPIyzWyRCHEFNU3GdOIDkELVXPqel1sCc/CYqqnsIjsnB2SeW0cnnUOikHluqixD7CIqSIUZB29gOIQ6ySEUXxcbKbOvnWby9wzHUtyI5KZNnd+zmowMfc+XiJc7+9BP3frnFmZ9+4MK5k9y7e4tff7kxMy5dPMuxo1/x7Vdf8N3hz/np+6PcvjbNpXOn+eqzTzjzk2TJ+v03R9i39w2++PQTLpw9w8+nT3F9+gqXz1/gzz/+yT//uMfv9/7BlekLHPvhKKdOHuP69QvcuHGRmzemuffbHW7fusb1a1f4+8cH2fXsboICQqmtaSIwOJ6YhGx8A2OJjs/CwsYDDR1z9I3t8PKLJC2zhMDQRIwsXLBzkdgYVV0rtI0dEP/7xeNf46/xPxvz589HCMG8efP+y2KwOi+NhuIshDjCyqZKdqxfxd9e2M7kYCcDLdWM97bQXlVIR10pkyM97HpqA+/tfYkDb7/Gpwff48P3/8Yre3YxPjZMeGTYTICSsrYewvAui1eooKxhyM7907SOvc7KTZ9IeognbFi5+ROW6wYhjPPxjEnGzjsQY0c3rD398IyIxczFHaeAYNwCg3H08SMoLo6mvj5e2Psmf//iM15+aTengt9gx47NjK3pp7KmkC3PrOf9T95m+/NbeP6N3YxOraZvbIBnXtnNJYeV3DDOJb24GDEFBZVllNVUYOtkx+iaVfxt/z7+xb859uMPjK8do6Aon+bWJjZsmGTjxg1s2jRFbW01RUUFjI2tYsPUOl548TmaW+qJjYtEiPuEhQfS3tFAd08LuXkyYuPCENrQ2FzBqrE+hka6GF3dS1dXA/U1pVSV5rNmtJ/CHBm9bXXsfelZBjsbeGH7FLu2rmOst5Gh1iomB1rYOTHA6o5qmopS2DzSxlRfK0+P9LC+r4XhpgoGG8sZaqpgrLuJreMDjPW0UFOUSWtNMds2jvHSc08xMtCBqIPR3hZGO2qpz0+mqSSdloosmsszEeJ3uCtgvoD9gsridCZW9VJXnstgZxNiEKIDfNi4epD+lgq2rullanUPnY0l8rC16xTnp7Kyu57JsW6EgJRoL4ToQ+yB2txQKtL9aM4PpTkvhPaiMMpT3alIc2PnVB9fH3qPtuJgqjM8qEn3pCnXn7J4V/LC7alL8adRFkJtYiANsgi6KnIY7aqjubqAjNRIaqqyWT3WTnNTLkL0ERJgSnigOTXlSTQ3FuHgaI2qrj7LNI1R0rNisZIeK1QNUdMyQ1PXEjUtM1aoGrJkhS5LVuiipGbEwqVazBSsC8DMyo1ZNuKCdFyud/Dwi8LFKwwXrzCcPEJw9gzFziVADiLO0kUXmfnV6BjZ4e4biRAnUVY3RojfcXEPw8zSC4WQ29MnnsaWVUxs2I2TawiK5GM1LWO5a9p9jM1s8fYOxtHREztHD5zdfPHwDkKRw2Dj7Iu9ayCzomdFwX94JvAtSZZD99AolY0tnLxwic6BIRy8vKX3rCwvcsVB+WMl7cdyLRNm2YQDKICHa2A8iTlVCHEcF594PANT8AvLwDc0HXuvGIzsA9C28ETNzBU1E0f5cyqKimlmAE6y1N4jAQnFefczy/ooHGAetMtVMBNH5AX6tLxVSG4Dqw+L1XUxsFacV2IhxDLQMLYkJD6Vtz78lKbeIZT1THh8hToxshwyS6oQ2hLQ0LO0x8LZEyt3X5brGpNb04xvTDLCH4KTMiRNRB4SkFIwDRMguuSMU5MEEESy/DaF/mOZ/LiCsdgGl+27yanLI0wWytGsW6QXJXHRaYgLLmN8K7tMYWk6oQlBJGTHgbogWhZJeXMpMelRkgZDXQ5giiCzMJXRiQGOZt3ipkE6ts7miP0QEhOHkrYBi5W1WaFhgJKmMa7e4ShrW7Bc04KlWhYs07VisZ4V6tYu+Kfn4ZGaQUJdI0HFJbily/AtyME0LgLH7FRCmqoIaKzAp64Uq5wUrDISsUiOwTE1Eb/sTGxCQnAICsHRPwgjW0fsPH2xcffF1s0XR69gQqNlpGZVEB2Xg6dPNAH+8QQFxhMWkkhUWAoJUWnIErMozC6lorSGvt5B+lYOMTwyRnlFDTUNzeQXl9HbP4K3XzA6+iYsWa6Ki6c/OYXlJMlyyMwrITohjdjETNZO7SQiLhtDc1f8QpJwcAtBz8Rphn1YoW6KnokTBmYuWNj5YOcShLWjPyZWHixTNcbQ3JXFSgaoaluyVMWIZarG2DoHslzNhEcXarBM1ZiHH1dhibIhi1boI8RC5j2hhoWdD+a23syZr8yc+co4e0ZibOmJsaUnadnV1DQN0tA2KuVEPLSUWdvo72ZE1XomLgSHpTLLKhxAwbTFJuTh5RtDXWM/ji7BuLiHyeeYom1pr/yvZFsdGCKjoXmU5/d8gBD7GBp9muy8RoSYRlVDyqqY/7gmbp4xCHEAcytfCkvaH7gGHETb3B0F++ATmkJ95wi+oQmkF1RS09qHogU0LjUH35AYhLjAihW6dLYPMrFmE6++tJcLZy5y7tRpbk5Pw7/v889fbnHn+jT37t7g/h+/8Mud69z77Q5/3v+NmzemuX75PDcvnefcj8e4dPokf9y9w5+//cq1S+c589Mxvvr8M3764XsO7H+XD9/bz4/ff8e1y5e49+tdLv18nutXr3Fl+hKXL/3M6VM/8sP3Rzh96jhXrpxjevosp0//APwJ3Oedd/YxPDyKi7MHtjZO5OaWY+voS1PHKCVVHWTkSVoHJQ0zqZPB1FlqUZwPZjZeZBfWy6/ht+Xz/v8HReFf46/xPxnz5s2b/b+yfMEyl3bP1q/q55mNaxnoaOSKdQM39VMYaK+joSyXvpZqOupKGepsYHKkh03jA7y1ZwdffPQ2e1/dxSt7dvDM01NsWL+GoaEBgkKCCQgLkxayaFBW18TQ2IT+TfsRqjYs1pC0Est1g2hZ+y7WPsk8+sRChLoHYokN8x5fwFIVNWy8/DF2dMHa0wcbL29pcW4C8Sp0joyw+7VXOfDhfrZsXs8rLz/P62+8SFVtCdWNpUxuHee7tPN8K7tI50g336We44LzKlLys0nMz8E9LJirFlUUVpVzPPZL8orz2bJ9K7tfep6ndjzNxcsX+ObbI+x5+UXe2f82H374Ac8+u4MPP/yAiYm1lJQUMTw8SEpqAhWVJYSEBiDmQ3CIH7FxEVRWldDUXEtScjQdnY1smBqnpDSXoZEudr/wNIPDnbS2VrN6pI9Vgz30dTbTUl/J5olR9r70LBMjPYwPdDC1uo/awjRGO2rZvq6fkfYq2iqy6a7OYW1PLZv623l+cpSnRnsYbChjoKGMdT1NbBzpYev4AJODXfS1VNNcVci2jWM8/8wm2hsqqK0sYKCjnvWD7RQkhkgtDnWwcVU3k6u66GkpZ7ivge7WSlLjg6kqzmRiVS9vvLCDzw68TWddFc4WRnTVFbG6p441A60MdNbQ01JJYrQ/7Y2lbJoYZLinHhENUYEORPlakRPnSWmaL5UZ/jQWhNKQE0RTfhAlSS5UpLnRXBjCD998yrNT3TTk+lGe7EK1zIOiOGdyIxyoSvKhIT2E+tQQGjKjaCvJYKi9mra6YtKSwigtTmXrU6NMTnSSGO+GEOMI0Ye4AG0tpfj6eaCso81SDUNW6FqyWEmPpUp6qGiYoGNgg5aeFUpqRqxQNURd2xwNHQuWKukxm/6sAA3fSbqGmaA5hWD6PhZ2XhhbuuLuG4lXQAzKmqaYWrtj7ehLXkkDYi7YOPmxQt0YIabxDoxHLILI+Dykwvaw9FsXvzO19VXiUopRuAgZWjihZWhJSHQydk7eCG9wdPElKDSOwNA4rO090NQ1w8TCGXNrN5w8g6XH+s/uei9RNcDKyR9DSxf0TG15+/2DHD91jq6VQxw7c46vfjhOWX0dCv2AprEkzF6sri1/fYqcBYVY+wBCnJTAhty56JEntFDXc0CICzh4RsmF6YqcjQftWX9HRcsMY0t3nlymS3p+Da2941JRPRP0dgBlfXu5APtBsKBwZlKAiQfF1XsR4iTKBpbMOkTJvy93+fPOZ+Y8euY26JpZ09wzwNbnXsQ/KoGlmvo889IbiN/l7IG7fGSBsYMHS7SMaOhbRaQsH6EMc7kvMRHx8uLdmFntgzG4h8ZJ4KJM8b4UQEauw1KACX2JjUgsySS1LAPhDmd9n8U9yAkHTwu8g5woLs/kVPAbRCSHEp4sgYyr5pUMTfTzffIJ6f1qy8HLboiXRdG+sona5nKS0mPwC/GQrv3RYOHkgq2bN6p6pog5C1DRMmOxiiFPKuuzRM0UZX1bFumY8biGEQlldUQWlhFXWYtfdjZuaYkElmQRUJpFVGMZce3VRDSXEVpfikteKhbJkdikRONfmI17WiJeKYmEZmUQlp6Oa2goFm7uWLl64hMaha2bL64+YUQn5uDuHY6dkx++PlGEh6WQGJ9NcmIuCbHpxEYlkxCVQmJcKknJMpJlmSSlZpKRXUBdYxvJaVlU1TZhbGZNSHgM7V0r6R1cTXhMEhq6xnj6hRAZl0JOQSVlNR0zjIKdSxAGZi5o6NmgZ+KEtaM/6rrWPLlMF1VtS8xspEwJMxsvtAzsMLX2xDc4ETFnEdqG9ihrms+ADSEWzjAPQizkkQWqknj5ocX4hybT1jNOUUUbKlpWzH9Sc0YboaJlRWpWFb7ByTMshZi7jIcfV0OIfdg6B+PoHo7ETOxBR1+haZIC5fQMHR6YG4owut8Ji0xHkS+hqWONvVPgzDzKyW9AiMMEhabh6hFJUWkbU5v3EJdYKH+u20REZ8vn0GIU4mwdfQdmGUB5irbYR3p+DWm5VZjYuCPmQ0R8BiNrt9DZO8pTz7zIpWt3+ODg54yu2UBKSi5JCVmsHZvi7KkL/HbnHrev3+CPX3/lP/+8x293bvDbnRv8/o/b/Hr7GjdvXOHPf/7G/X/9ztVrl/j97h3+cfsG//zHL/Cf+9y8conrly/AP//Jkc8/55OPPuTbr7/iw/f28/47b/P9N0ektOm7v3Lr2lWuXrrItcuXuDJ9gUsXz3Hp4lmuTJ/n8vTPnL9wmitXL3D4q8/46KOP2PPSK6Rn5OLg4EFISBy29t5EJeTS1DkmZ2wVLZm/o2vigrGVF74hKajr2ZGWU8NX318kKaNCYmA1LRH/2wXhX+Ov8f91PPTQQzP/VgCJJUuWSD98c2nnrK+rnck1qynIyUQ4Q3tTHRWF2XQ3VTPa20ZnfRk9TZUMdzUytrKN3U9N8s6ru5iaGKGsKJOO1jpWj/SxcWqCwsJ8fAL8KaqoIC23AAsbex59fAEZFQOUdG3H2iGZltXvsnP/NKVtk8x7fAFiiQ2L9X2IzV9NbMFqhIoNov+w1D8sFziKIvmiOAFHs26xasN6hkaGae9oprK6jOFV/XT3d/Jd2nlG1g2yfvs6rpkWMzw1wnep54jLTUGMgmdEMGIQfoz+lG3P7+T46Z/4+NBBxibGqWuup29oJSdPn2Dz1k0c/e4bvvjycz755CAvvvg8b775BkNDA1RVVVBQkEdGZipCHeLio4iLjyImNpzunjYys1JJTomjt6+Nb2WXGR7pZWi4h/VTq+jubaK8Mo+JiWE2rh9jbLiP+KgQxkdWsnHtMC21pawZ7KS5qpD22mJqi9OZGGxjor+Z9socRtqrGO+qpqsqm4O4s2fTOLvXjzLWUcd4Zz1Pja/kmYkRnlozyLqhLiZHeli9so01g51sGB9kzXAPg32tDHY28Pzmcbqr8xAyqWVJfAf9HdV0NpfS31XDYE8Duekx9LbV8OPRQ1w99xP8+x7Hv/yM4oxkSjPjKM2MoaOuiK6GEvo7aqksTqe7tZKXd29izVAbog+i/e2RxH5Sa1NxkhdtpTFUpPtRkx1AcYIr1RneNOUH8cbu9Xz1yds05vlTleZOZaoHBTGOZIXaUhjpTFWSH/VpodRnRNJbnUtXXRGttQUU56dQVJDEyHATa8dbqSiO420hEHsgNtyRitJU0jMS0TY0REXPnAXK+ixVMWCpkp7UUiRvaVJSM0JJzQhtfWs0dS1ZrmKAkNsRKnQNQhyS79CfnQlO0za0lfu030VkgYGZE9qGtjOshLCHhLRCdIzs0DGyIzw2g7qWQdx8ouTpsooCfS/STtVZiit6UGgSohJysXMJoLlrmDfeOYi7XxjG5g74B8dQUtFIR88I2fkVOLj4YufkS1BYIjnFteiZ2iPcwdjKBTEflqsb4hcaj4t3KDUNnVy5eZdvfviJodVr2bzjWe788Sevvr0PM3s7PIKC5aGb91miocNsO8J+ZtqI7MHGKxQbjxBs3UJx8o5CLACf4FTM7QLQ0HeU3ttM0rbkkKRu6iQds4ZlqsYYmLkgxHV6hjdIRbU+zGow7jKTzj3jynSAWcCguO3BYD0pK8I/JkX6POeClqklBtb2zATdaYODpx9ewRFEJsmoae1i9YYtBEYloqJvys5X3iQ5txihDaYObuhY2mPu4oWasTUWrr54hMXj4BeOsaOXxEJkIbUlacvZhmg5qDgE0yhL17J4ZnMixPSsaF8faXPHXw4+doJPXABiGaQUJmPqZAj3BW5+9qTnJuAb7EqMLJKY9CiOx3zB0axbTG5bS2x61KwjlDtSe1UdnPPezgXnVdQ2l5OaFS/lWvSBs68/pnbOLFLRZLGyNibWrqjrW6GmZ42anjVLNUxYqmOOvoMHCUWVBGfl4ZOSjmtSAvZxYbilR+GVHYdnTjwu6VG4pEfhkZ2AS3oM3nnJBJflEFCQjmmIH84J0QTnZlDc00FccQFeERFEpKRQ3dpOWHwKjh4BBEUm4+gagH9wPOGRaaTLSigqqCU3u4LkhCziY2SkJWSSKcsnOCSSxJQMktOy6O4bor6pndKKWuKTZJjlWUsjAAAgAElEQVRZ2pFXWMbgyDitXf0EhEbjHRCGX3AkfsGRRMamsWCJJouVDAgIS8EvJAl332iMLNwws/HC3NYbc1tvNPRs8A6MJzw2CxunABYs0UY8sgw7lyD8Q5NZsEQbS3tfHlukyTJVY3SMHJj3hBpKGmboGDmwaIU+855Qw9zWm4cfVyG7sJ66lkHiU4vQ0LNDScNiBjCoalsTHpuDnokLQixm7mOqzH9SUw4idiPEq2jq2zPLPmxDiP1YWHshxH68fGOIic/FPyhxZh6oaVqQlFpMR/e4nNE8TER0Jh7eUTi7hWJp440Q+7F18JczoQcQc5ayXNkIW4dAhLhNWWUXD1onm1p4snCJzsxrktok96KmZz0zD5eoSPkzqppGM4zn+LpN/HDiDNPXbnP1xl12736VhIR0Jic2cevGL/zj9l3+8+d9+Pe/uffLLfjXH/z52y/8evsav966zh+/3wX+zf1//4sbN65x9uQJuP8H50+f4JcbV7l/7y4nfviWqxcucPfmTb7/5ghHv/qSTz/+iK8+/4xTPx7nzImfuHz+Z/5x5zZXLl7gzo3r/HLnBr/+cpO7v97k2tWLnD7zI8d/+p5rN65y5x93GV49hpWtE8YWdghzsHHwITI+i4BwGU6ekczqv+7OAAgxF8RcCAiX0TeymW+OT1PVOEBWYeNfwuq/xv894+GHH/4vBmLuXCnd+qGHHpIWLGOIiIknPSOHrOxcaQHzlha4uKhwqsuKGO5tp7OhkrrSPCry0macUarz0ijIScLb3YaxkR6++epTToa+TWNDNSmpCWTlZNLQ0kpxRTXLVVSZ/9jjxOavZuf+acpaJ1muHoSYZ8NyrSDSKjexc/80JR3b0dA1ZcHCRSxevgJbT2/EYSQwoWgH6JLYiKySUlq6uhgcHeH7lDOMrlnFtl3bWDnaR+9IF0ezbpFdns3RrFvSouotLazTKCOmIL0sn8qmWj46dJDPv/6C9z56n4jYSKrqqxkcHmDlQB/Xblzl62++Yt++t1i3bo1UeCyCiIgwbG2tCQ7xx93DmfCIYHLzMtm2fQs3bl7h7Xf28tbfXqO7p42a2nJKSnNZ2d9BQ2MlWdkpdHTVs3XrOlYN91JfU0puRjJDfR1Mru5nqKeFqsIMtk6M0FZTRHttIQOtlXTU5DHeU88r2yeYGmmlsTCZgfpSdq4dZPf6USb7WpjobWbTaDdTw92s629n3VAXawc7eeW5rWydGGH92AAv7NjMqv4OuhorWD/YydbRHoQ/FKfHkJcaTXt9CetWdbPv9ee44LqGvKwEdm1bz73bl+Df9+DPu5zz3s67r+2mPDsB0QV9LRWsbK2kqSpX0kEUwZaJAd58aRs5aWFE+toS429DZrTEDhQle9FTk0xpmg/lGT7kxDhQnOxKRboXrWUx/Pjt50T0QU26NxUp7pQkuJIf5URuhCMl8V5UpQRRlhTIcFMJndV5dNQV0VidS1V5Bp0dZXR3lCJEH8mxrizgLpHBtmSkhVJdU4K+qTEaxpYsUNFlqYpk67pUSQ81LTPUtMxYrmLAMmV9VDRMUJLnSEhAQmFxKrdq7ZIXf+K6XPsg0dSO7sE4e4YiXkVqO1oGhubOUk/sXLC09yYiLpPgyFQiEnLk4mfFTpYikG4aaWE6iQQuzmLh4EtSZgk5pXWU1rWjrifpCSwdvEhML6S1Z5S+kUkqG7qIT84lLCqVqDgZKekFuHgEkpiaS1ZeOUFh8RSU1PL+R18wPDZJaVUDJZW1BIVHI7pgbHKS0ckJwhPiJaGwtwQiZtu27qOkY4aTTxgLNQzlIOM7ObOAHFwdkATGQDgK21Vm76NwI1ogfT5PLtMlJimf8aln5ediJp9GaD/4OAWIUIjYFQyEAkjsf+DYPtQMLHH2DcPC2RMnX3nORfgD5w+H+vYuZHmFZBeX0T00ytC6SULjkjGydiAppwihD8Z2LogpMLB1RYSDtoUDsuJqghMz0bFyRvhL2RBCWf55qcsZCH+kz6EOvCOTpHOHyxmIRVKRIZSZcYMT4r70m1GItoV0zQpODJLalCYgLTce32BX/MLciUoNJzEnkfrOOq4b51PWUCo9xlp+7jppoygjL5Xh8X7GJkfoXNmKLCdZ+l4OQ2BsLPqW1ixU1sDK0RNjKxfmPaHCwuU6qGqbs0hZD01jW7wjEnEJiiZElkNoei7h+TkE5yXjmR6BOAS2kV54yyKZYf/krEpmSzU+mQno+bhgGOCBU2Ik9etXEVddTGBSDKkFOXQNDxGXnoG9uxdegeE4uvoRFZdBeGQqCUm5JCbmEBQUh6d7EMGBMeRkllBX20pcXBqZOcUUl9WSX1RJbIKMyppmvHxD0DeyJDwqkYLiKsqrGgkOiyW/qJLgsFi8fEOwsHElUVaEX0gSZjZeLFE2REPPBm1De3yCEnB0D0VJwwwzGy8i43NwcAtBTccKNR2rmbC0hcv1cHALITO/Fm1Dex56VIknl+mib+o84/T06EIN5sxfwVIVI5YoGxIem0V8qnTe+U9qoqJlhYGZGyZWXixTNcXQ3J0V6uYsVTFBzFOacX4SYp/ETIgJZkGExMx5+cagZ+iAkqoJina/8KgMEpILUdgbF5W2EJeYj76RIwnJhfT2T+LhHUVBSQNCHELf2J60jHLcvMJQODUtXWGAtb03Tq4hxCbmYGzmipdfFGaWHg+8nv0oWAiFLklFwxiFwYKugTmZOcW8+/7HnDh5ji++PsrpM+c59/Ml3nzrXd7Y+zY3rt/hzz/u8+vNX+D+v/jn3bvw5+/8cfcOv9y4ytVL57lxZZob165z/vx5Tpw8zenTZ/nh+2/59OOPOHjgA+7evsXJ48c4sP9d7v36C9z/c8ah6dypk/x8+hSXz//Mz6dPcfbkCe7cuM7Pp09w+/oVbl+/ws2rl7lxfZqzZ05w9Nuv+OH49zy94xkuXr3BzV/vERAej42rHxoG1nIQoNBmHUDH1AWF5krL2Akh7qOia4NYBAGR6YQn5PHUrrcob1gpvz7+BSL+Gv+XjDlz5jB37twZNkIBIoQQrFBSQThDcnYR3kERWDq44eLpj3AHa3snPDy9EWXwY/RntDXW0lJdwmzbhmQ56e1uI+2gHYZPP36Hd/e9wou7tzM60k94RDA1ddWUVVVjZmWDeNIGa8dkVDUNJecm1SBKWrZLoKJtEjUdEx5d8ARC3YbIlDI0tHXQNjTGIzwKCzd57kO4fJeuC5z9AjCyssHOzYPgmGi+lV2mpasNcRhaV7YRkRKBe7C7JHIsku8AykDkwWHsWfPMJs76PsvQ2AhXzSvZ89pLrF43xlM7nia/MA9xEjZunqKwuEBa2BVFzQJp4bezsyEqOoyCwhzi4qNoaq7j6yNfcHn6PG+/s5fXXt/D5i3reeHFZ1k3MUpvXxuxcWEUFmWxfmoV7Z119HY1U1qUzUBPG5smx2ipLWVqzRAr22rZvHaI7sZyOuuL6Wsqo7exmKfGe3l52zo2DLewpq+O0dZqnpsY5uWt69i5bojNq3qYHGhjTV8r64e6eHH7FJMjPRz59H0+/3AfOzdPsH3TWlpqSxE7ob2ygE2j3QhxgC3jfawb6mS4p5GVnbU8/8wUe199lq62aoZ7mzn893f55L23eH7bRrauHWViuJuJwTbaqnLob6tioL2azvpidm4ZoywvCaEOW9f3U5QZSXSAHdEBksCuMNmP8owg6gsjEMugNjeE3DgXCpJcKUpyoyTFjbdfforDH79JtcyL8mQ3hOijIsWTgmgXSpO8OIw9hbGSzqKhOIW6UhkVRak01RewarSF7o5SZEk+ZCR7Iy22faQkBlBfX46lvS0q+sas0DNnhbrxDGhYoWqIqqYpalpmKMuPL16uw8KlWg+ACEXewGF5xsNZhDiOtqEt1o6+aBva4uYTIdc7HEZoS61LShomM+AhKCIFIS4gFoAstxapaL7AbCDaHv47X0JajJ29omjpGUNFx5wVmiYYWjmjZWQrFYzhEB6XTkP7AMNrNpNXVIuXXzgdPSO88sZ+Vq/ZxLvv/528wgqKSqtYu3YTf9yHt/d/jPCGqPhkAsMiKaqo4KNDh+gdHcHM3g4zezvpfYj7UiE/VyqAdc0dmLVOlVusLpPvrIvD8mPTLFE2lD/mCLomLig0FfOX6ctbeM4ijEFZ05yapn5KajoR4q40T0flGwf2CmCisKk9wH8zIv9v2giFg80RHH2C8I2Ig1fFzK6/obUtQhnM7Z3IL69ElldIQUU1BRXVjE5soKV7gB8Sj2Hv4Y/QhqDYZPyjEiR7Rn05k+AsASBhDGIaiXmwlgMAZ2ZbRu0lNiAoIUO6b7QcMMy0bJ2VQMeCB46Fy59vPtgFuBCTHc8lh5VEyyLBWyCmwT/ciyKmiM+K57pJIUU1hQ98H1uYAWPh8NTOTbz2t5d4bs8zXHQaYooiohIjuc4yguLiMHNwwtDalvi0bNz9wlDTNUdT35rFSnosUzVEx8QeO49A5i/XwDUkElEHsQX5+KfFIGss4ozfLs67byCrrpiEAhlu4f6EpMYSk5eBrLqE2OJcXOIj0PfzwDU9kbKJEYKKMhHiLhGpceRWlBAUE42Dhxfu/kE4ufsSFBZPRFQacQnZREWl4ekZir2tF67OfgQFRBMZnoSXbxi6BuZ4+gRjbeeKu1cgHt5BrFDRRl3LkITkTKrrWmntWElsgoy4xHQcXbzx9gtF38gaB5cA/EOTcfWOxMzGCyMLNzT0bDC19kRFy2JGH2Fk4cYyVWNUtS2xcQrAwMyFxUoGWDn4YWrtiZaBHYbmrji6h+LkEYaHXwxKGma4eEVgZOGGsqY5859Uxz80maT0UkqrO8kvbWaxkhFLlI1nnJQeWaDO3MdUEQ8vZ94TGljY+aGpb8+Ty/R5bJE2QryKk0eEvKVJ+o2HRsgwMXdD30iyZY6Oy8HHP46FS3Roah3GmOMzcyY1vYx33jtMY8uQvPXwAPnF9fJ5sQ9bR19mQYF07YlJyGbVmq0IASYWLugZ2eHqGUpmbiVSG9M+tPSsiE/OpayqFSG+wz8omoLiKjx9gsnOKaSru5+j3x7j+o07nD5zDoDf7v3BseMn+errb/nXv/7Df/7zH6YvXeYfd25z784dfrtzk0vnpLyHKxcvcO7MWb755lve3Ps2L738Ogc+/Dt7X3+Dva++wqkff+L+7/d45cUX6O3s4P133uarzz/js78f5OfTp2ZYhxtXpvnjH3e5ff0ad2/f4vL5s9y9fYObVy9z5eLPXLt6iZMnf+LI0a85efYMh748Qv/qNWzZ8SIRiZkPAADF9VlyjXPxjZEfByEOoapny4yTnzYYWHoQlVxIeEIeYi5oGjki/reLw7/GX+N/MhSi6jlz5swwE48+sQhdM1v8Y1KxcPVDw9QWO49AFnEbG2dPzG0cMLW0ITIyksy0ZGorSmitkXZ4hZhCuoBckCZWPORnJzK0soWjWbeYmhylrDiH0pJ8KivL8fX3Q01Dk/mPPoaalhFlrZPs3D9NQnYjy7WCmP/Y4yirqRMUEsr8xx4nWNbFcqMghF0+hg7Os20CyXIg0AQB0fFEpqRjbOOI2CYBmbD4GM67T9K/dpDC2mKS85KRlaTjEOiIiAZ75P3mF2B48xq273mON95+k8+//oJ1UxO899H7/HDiGDuf24GPnzciD7JyMqVzL5J29aqqKrC2tqS4uJC6uhrS0lKoqChj9epRdu3eweYtGxge6ae1rZGTp47x5VeH2PvmKzy9bRMZmUmkyeIpLcujuqaEns4mujsaWdnTylObJ0hLiqS1sYIN4/+HvbeMjvpeo39/FaxIgLh7Ji7E3d3d3d3dE5KQEJKgwQPB3aHFobRYW0qhpcULpVgLbempnnM+98VMQs9/3fvirnPXOvdFXzxrZjKzxjK/7+/Z3/3svbuoK8+lpaaQ6sJUuuqL6W0uRRAeMzy/mZULmtm6aj6r+trYvmKQ/euH2TuylA1L+1jYWcfi7ma2r1nCoR2jDC+Yy9XzJ/nyyocs6u2guaqYpsoihA3QUV3EYHsNA221NJfl0tVYgYgbOPI+/fNa+erzjzh6eBdz22rZunEVTdWFCKfg2P5tzG+vZWlvM/OaSmiryqGpMov2uny2rVvIot4G7M01EYROCjPCKUgNJiHUmbrieMqzQxGExWTHu1OZHUh1bhAFSe6UpHlSlOxGfpwDizvzuXPjE/qbsyiKd6Q00Q1XTpERYkNhvDsN2WGUpwaSF+tLTX48Zblx5KSF0VCbx8KhFnq7K6kqjac4N5TMRC/CA61JiPWhpCSL67E3maGojKK2MXIq+iioiN2YZspooKhqgLbIEnVtM2ZL9BIzZTQkoXNisbJYI3EeRVUDtPStEIRbEvvTv1q+PkRV2wz2CKhqm2Fh64mTR4gk+O0egnANdV1LMvLrEQPzl/xnAzwW1DZm4yh2dhKGEd9nBB5BMUSnFuLgEYyDRzDO3mFExGeSkV9JVFw6MQmZrFyzmf2HjrNnzxE+/uQaMbFJ9C9YyP17j3jy9AWd3fOxc3QjPCoeDR0RxnPmMOZYlJCZJjlpike4pFXVXwPpcY2BOFhPUdsEwRb0zR1R1jLGzskPe2d/zCxdcXALwtU7ElMbT8bAiKymxTgomSGjgaW9L13zV+DmFy22n92B2Ia0duy1xk7aYyMVf9VG/J8gYgx8nUJR2xjhLXD1C0V4C2Yra+Dk44eLjz/O3n7EJachp6JCUHgUQiSUVNaQUVBEcnYed7x2cttnL8o6BrgGhJGcVyJeh94SN/szVXXFYEAE2hZOYtCTyOsQOUvEmw+FkttmIFyTrGPKY8Doofg5xlgIZV6H2ilLmpJUCE6OJDAuhKwysfVySHwgjryPuYMZCVnxZJdm4RPmjchMh/FMDikxCMkqSGPj9nV87bySVWuX0t3bho+/G6+YinAARJYWzFRSRmRhSX5ZDaU1LaRnl2Hv7Iesoi5yKvqo6piiqGWEMFEKZX1T9K0dCUpJQXgOFfOaKOmoJSQliqjUeDyDfNHQ08HJ2wNnXx8cfb3JrqshqjgfPR93IhsrSeppwzUrCf+UaCJTYojNSCIsMRbv4FBcfQNw8w7ENzCKqLhM4pJyiYnLJjg0kcDAWHx8IrC19URHxxQbew+mz1JCS88MZ/cAPHxC0dIzY7asCj7+YeQWlJOQnEVCcha1De3k5BYRHhFLeEQsc6ydkJJWR2TiiI1TAEYWrmiKrDG38cLIwhVb50DCY7Mxs/ZESlZ7HFyoaJkzS16XCVMVmSWvi5yKIXIqhlja+6KkYcqk6coYmDnjHRhPUkYZts6BzFbQY4qUKjqGduN2sbMV9FDSMEdKVpc3JysgTJRDWtFgHFDMkNFh2mwtZivoY27jMx4wN6aNEITLVNV2k5hSzCwZbZzdQhGE85hbeiAeMzrF63HAAwjCDAThCjHxebwOiRQ/btJUOWQUtBkzOTCxcMIvKJaElHw2bj3A2OaJvrEtY5sEoZEpqGuaIggPMbNwprmtl8PvnaW5rZdNm3axZu0G9uw9xP59h9m1cx+ffvoZT58+5x//+Af8G77//iU//vQzZ86e4+bN2/z22288e/KUH394we//+JnHDx/w8N5dfvz+O7578pSvbtzk4oWP2bljHytWjrBh4zbmzu3m0cNvuHfnPju2bWf5smHSUlKJiYpmy6bNbNkwysUPzvHy+bP/ABFPH30jTrR+9ph//vqKH79/xndPHvHTjy+5efNLTp95n4sff8qV6zfJKa5GEOAdOS3x5sd40KXYTELH3IU5LkEI8pCUV4OBtSdjo542HmHYeIQhmEF6cSNBcTkSVvUxwv+6Kfy7/q7/NzVlypTx6+NsxJsTxLtekWDtGYKdTziuwXE4+oXj7BuGjasP+iaW4y4j0eEh1JUXUp6XTmlGPGIwcQsnOxOa60vISovGylwXJzsT0pLCSYoLpaI0j6bGGuLiYgiPjEBq5ixUVFUJis1HTkGRNydMREFNj5SSnnFGYvLUaUx6ZyrCDDF7IahnIZi/QjADJX0jhEQwd3HHPTSCjNJqtEwsxc3VCAh/QkZxLrkVBdR3NVJQU4BnqCc+Ud4I5yEmL4Gk8gzyWsr52nklBdXFPLKay95D+3hqXMq+w/vZsnMrgwsHaO9sQ3CEzOwMYmOjEYl0ERKhsrIcNTUV7t+/y+nTJ3Fzc2FkZA1bt24mKzuNwqJcWlobKCsvorWtgYHBXvoX9JCZlYKTszWCFKSmxSHEwtDQPPbu2sxgfxfz57VTVpTJvLmNtNWXsmRBJ90tleSnR1FTlEZzeSZNZRmsWNDK5hW9jCzqYE1/BxsWzWP7ikF2rl3MyMJuhGOwqKuJI9vXs27ZAvo76jm0Y5RTh3ZSmJGIIILhgR56mqtoLstlaU8TC9pqKcqIp7Ein8F5bczvaWHz+lV8dP4Mu7dtoH9eK7u2rePE4Z3UV+Yyv7OO5uo8GkvTWTXYzuqhDgY6quhpKWVkWQ+ff3SC4qxIhEnQ1VTIop5qUqM8KEgNJCfRl8K0IPJT/MhKcKc00x9B6KQ2P4SKDD9y4xxpzA3i7HvbOX9qHwoKAxTFOSMIR4jzMaUowYOuymQ6K1JoKU5kfksxrTXZlBcm0lRfQFdHOf09Vaxc3EZHQzYlOWLQIgiDFBSkUVBayBRpWaTVdJilIHZnkpJWZ8p0RWQUdNA1sEZDx5zps1RRVDVARkFH4qAkBgevT87isLLI+GzG8lGsHcVBdMqaJphYuiIItyTA4Rp6xnYYWTijKbJkppwWYmAg3rF/nS+xB3HT/NcU5jE2Yiyk7X0EX9i4+12iUwsxsHTFzNYDa2c/zGzcMLZ0JjA0jhVrNrPv4DHeO/4+27bvoat7PokJqQwNLuHunQcML1uFj28QMQnJ6BmaEBgaRnZhIaZWVohMjPD098UrOAgNA31UdPRw9Q8kMCoeQ0sHyQjWjfGRSCUdU9wDIknJLqWyoYPWzn5CIhIpr24hLimXOTYe4s8gLd6FU9WzFTe5jqCqbUZUQh5LVm7F3M4bAwsXdIwcGbOEFX/mP3kNEG78H9/PX7+jMabiHoLwElV9UzyCIzGxcWTCDGlM7Rzo6B+guLqOwrJKMnJykVNSJjA0jNrmZuJT0knOyBavJWPZDZng4B3IguVrEW6AvI4xSiIzTBw8xVk2pRI2wlPCnORKQIMvaJjavx5PKkUMjnwlTMUYiBgPMpS4RclLAIVkzE3NwkgMPFohNiuBq6kvSMiKF4MsecivzOOFVgyu/i6IWbdjYkbDVgwihERIz02moq6ELyI/Jb8oE0MTHSJiw+CxgKK+LoraOqjo6aNlYIa+mS0+AdEoqxuiqWuBgoo+SppGyKqJUNQyYpaKFtIaesTn53P044t0r1iMob0VwsQJuHp6ER2TgIqyBhqaeuiIjJmtqE5xUyuptfXoeHlSsHCI4IZaXLLT8EmMIjotjsiUOKLTkvAOCcbMVsyIO7sH4O4dhotHMA5O/jg4+ePjF0VgcDz29t6oqBmia2CFsbk9KhpGePiEoqiqh4yCJgrKOiSmZOPtF0pjSxeNLV2UVTago2tIalo2zS2dBIZEk5JRgrtvNA5uIRiYOWPjFEBqdiWK6ibMlNMZ10i8M1MNkYkjZtaeyKkYoqYzB1VtC5Q0TNHSt0FaUYSShilSstqYWnlgYeuNhp4VOoZ2iEwcUdY0IzoxH0NzFyztfZk6Sx1FdROkFQ1Q0ZqDitYcps7SRE7FmAlTlZFTMUZR3Yxps7WYJS/C3TcWd99YXqeuv4+ukSPxSYUkJBdhbOaCk2sILu5hCG/MlAAJsXOSWC9xDWU1EwThCrIKor8cV+L1ZBK/EpuYQ3R8FlV1nXR0L+T5yz/46s4TGlv7+E8N0jGc3YM4efZjTp/9hPMXP+fYyfNc+vgLzpy5zMqVo+zec5AHD59w+dIVLpz/iOvXv+Deva/59ptHfPfsOXdv3+GDDz7g4KEj3Lx7j68ffMOdO3d49uQpDx/cH89yuHHtMx7eu8/VK59x7NgJjr53iq3bdtM1b5Dahla2btvFsWMnOH78JI31TQT6B1FUUEjfvF56uroZXTvC4f37eHD3Ds8ff8uzbx9x79ZNzr9/ljtffcF3jx/yxz9+5IfvnvL82be8+ukHPr7yCaMbtrBmdDMnzlyidd5CbN2DJcfoMSbM1maMSRaDil8RlMHZP5aShnmMOa6pGtgiTAKRpTuugfFklbWIwcbYsfm/bgr/rr/rv6433maqgiaCGehaeyA4golzAF4RybiFxGNk54a1izemlrYIIjDQ1yM2IoS5zbV01FcgBhGneJ3oK/FdF34lOTYQe2tDnOzMuJryHeVlRTg42GFoYsrUadOZOm06Cio64+NM+fWLUFIXIcw0JzqjDn1DIwJj8wmMzRcDCnkxkLD1CSQ0JRM9awcsPXxJKa4is6yGsJR0hPfB2tWN9KI8sQ4iFBKy4rnnNop7qId4nGkQTuFK/4bFLN++lozibD6P+ZLV69ewcdsm9hzcS1dfN4MLBzj87iGKS4uIT4xj3rxu4uNjUVNToampgd27d/LgwX0+/fRTLl68yMaNozQ21rN8+TLu3bvD4SP7+ejjCywY6KWmtoKy8kIET/Dz90RwhbldraxZu5zVq5cwNDSP1qZqertb2bF1hMH5HSwdmMvc5krqy3PoaCimq7GU9rp8ehqLWdxTz7K+BobmVo2PL21bNcSqBR3sWLOI7oYShBE4tnsTQ52NVOakMLK0n9WLeilMSyA+xI/F8zoQHkJ7VSHvH9rJke2jbFq1iL72Brpa6uhsqWP18GJ+evmMyxfOsHH9ckbXLuUyljRU5SEIv1JVlMrcugIaS9NZ1tfEphXz2TEyyMqBFoRaqC9ORtx0d1KRG01tUQK5qUHUlSUT4mNJbKgD3s565Kb5UJjuR2asMxVZ/lRl+1GW5M5AcwOfWtcAACAASURBVA7XPz7DrS8+5tzx3SzsLCI70pHCRA9aS+NoLo6hJjuctvIUmsvTmddeTl1FFjWVGaxd0c3SgUZ624vITfVDEHoQhE5ychIoKi9ERU+ErJo2sxW1mS2nNT7OJKuoi7S8NnJKeqhoGCOvLEJJzRAFFX1mymggbvhv8J+J1dcQhMc4ugcTl1JAWEyG+HGuMJ6QXAnGc1yQUdLD2tGXmXJaGFi4YGotFi7KqJoirWLC6zGdMTAxNvc/Fm73Uny/JKBsjoM3FvZexCbnk5FXRWBEElmF1VTWtnHy7GV+ePUHn376JTt37GN+3xDxsUmc/+ASJ4+fIiUlDVMzSxRVNXD39iMzN4/BxUvIyMlGz9gQa0d7KupqyCktIS4tA//wKGxdvHD3C0FVz0T8vzVCzEJYgpK2MTv2H+WDS59y5OgZcgvKWb5qlLa5C3ByCxRvWEwVrxMyqqYIuWBs5Y7IxJ627iXUtfSjY2yPyMwJkamLZPzpFK+Zmr+Od/0n4/D6cqwpfyW+NAOf0BjUdI2YLqNE36KlfH7nPp3zF+Do5olfUCDOri54+/rQM7+Pqrp6MvLyEHaAlZMrmoZmCJ6I9RRjYumpoG5ig7qJDc6BMWIAMTaOZMQ4aDCy98LUyRdrzxAs3YPEmzG2EtZBfox9uDcuwBTvUL4Sl0jCZAi/YurujCABF3HZSVxNfYGzvyuGVkb4RfiTX5bHjfCPcPF2xsLO/DVb9BISUuMwszLBx98DoRCa2+rZsHmEL0Mv4OHrDq4CelZWTJNT4B0ZOVR1DJFX08PKzhM9QxvemaGEpa0nheXNaBlZYePqx6TZCuTXNLHv1Fma+wcJS0lFWVfEDFlltLQM0dUywdHanfzsShTldVDXNkPT1BZdew+8M/KIa+7Eq6ySwIpygtKTKKkv55F1N2GJsWQWFeIREIyBuQ22LuJguoiYDAJDEwmPTscnIAZ7Z3+CQ5OwsHbH2NwJdT1zlDVNkFbSYbacJqZzHHF2D8DAxAYVdT1KK+ppaOjA1zeU+LgUNm/aQX1dCwEBEfgGxqJjaIeTRxiq2haYWLojp2KIlKw2k6YrY2jugq6RPZoia7wC4jCz9mSmnA76pk5IyWqjbWDLdGlNZJT0x/USts6ByCobYGbtyYSpihhZuKKkYUpCWgn6pk4oaZiia2QvsX9VYuosTaZIqTNtthZSsrpMkVJnhowO6rrWCG/L8PY7SsgoGY5buxqauyEI51HVtmSWjDaC8JzSinZJfs0NDE2cKK/qxMs3BhNzV4lw+n2J2HoPiipGjIzuk6xP12ho6WXt6C4E4RqGpvYIIuhdsJwvbj7i3sMXdPUuYc36neQUVGPv7Ie5lSvq2qbs2neck2cucfDIaf78E/buPcqHH37Cu++e5uyZ8/z86nd+/eVPfvrxF/78/Z/c/PIrrl39jBPHjtPe3ETfvF727jvA3QcP2bvvAFu2bWX79u28f+YsFz84x96dOzi4dx8/fv+CL67foLd3PgnxqZSUVuHs5kttQzsnTr7P9h17GFm3kcjIaIyMTMjLK6Cnp5eWlhbOnj7D3dt3ePLNQ/789Rfu37zJiSNHWLVsMQf37OTyh2f56funPLh7i2uffcI3D7/mq5u3Wb1mFL/gSBxdA5BV1Ud/joRtkDAQ05RNJeOsD9E0skUQ/kSYCt6hieJjVXiFV0gCidnlOHqHY2DpSlRKAQFRaajpW6FlbIfwP28A/66/67+tN95GeHMqgq3YXUXX0gVBGXSs3LFwD8HKIxgjO3fM7FwxtrBGpG+IYAYuDrakJsRQX1GEIOwhIsIPYdzvHbxc5uDnYYMgQICnPQU5yZQU5pBfkI2LmyvSCgoIb5gTnrSAzMr5aIlMmTx1KpOmvIOsshZzl38wzkrULzxKcnE3EyZPQfBcRXRWPlWd83ANicTWJxChFHyiE8Qi1wPicYGEzDSyivNomdeGf5gf1a1VpBWlERAXyNXUF3jH+uMW7UPf6iH6li5gdOtGPv38KgfePchToxLySwoYXrGM8xc/pGNuO/mFeQwNDTA8vJT8/FwGBxfQ1dXJyMgaPvvsM3bv3s3cuR10d8+lv7+PM2dO8eDBfY4dP0Lf/G6qqstoaq4lJjYcYSpUVZeydNkQzS11dHY2ijMu5s+lpbGK+ppi2pqr6Omso648l7qybOrLs2ipymNuYxGCMvS1lDHQUcGi7hpGFnYz2F7DqgUdLOluZMPwfLFbUXEWezesZHTpAtqrihheMJeBuY3kp8SREhnMwu42Vi7oYrivg3NHdnPlg+Ms7utk46pllOZmIQBz25t4+ugBH108x5KFfcyf10pFSQYNVTlkJ4eRmxZGTXEKfS1lLOquY25dAUNzq+huEOstBGnJ7qy8uJmuyI2mqSqdrSMDJEd5Igid+LobIQidlOWFU5odREaUA+nhthQmuFCa6EZJojPzGzPoXAEHDtzk/eP7WD/cRXNJLLV54TQXxyAInbTXZDG3uZDG6mzaW4qZ31VNX2cZQ13ltFalUV0QR3pCAPGxgeQWZaNraoKsmjZyqqJx8CCnpDeugxgTVqtpmaKubYaSmiGzZDV5vSM3ZvU6Nnr0SnIM/Ikg/ClJqL6HIDzmnZkqCMJLyciTOHXZxNKVlKwyopLyMbb2QhBATt0cMRB/xetQtSPMkNdn0kz18ddS1jVlurwGQi24+oVj6eBFUkYJuSV1RMZmEJ+cQ0ZOKWvXb+Xq1a84fPgknR3zaGvtYmTNKCNrRtm35yD9/QNYWdtjYW2HlZ09sYlJpGZmUFhaQn5pMaHRkWQX5lNeW01qXi6mNnZEJaUSFBmPg2eA+H+rDsLbM9A2tiazoILPbtzh08+/YnjlCEuXr2H3vsMsWroaL98wnN2DEIRbaOhb4xmQhOAKIhNH5th5sWHbERraBiiu7kDXxAHhlYRZHM+pGEukfq11+M+E6rEcjFfihl4CIPQt7IhITENkakV4fBIfXb/B78ChE6fQMzbG09uLud2dVNVU8+7R9+jo7GL9ps1iM4cDYGbrQGVTO2mF5UyRURK/H4n3+5hmQXiL125SRmL2wcEvEv/YDLwjU8SMRi2vk6vNxgDDQ8TA8LHk+mPGQcWYsF6irZARiTUk4WnxJOWnIQSCZ6g3Tj7OxKbEUN9Wx7WEB/iF+mLnaktccgyPrObyzCBP/Hpm4ORqx0P7Ie4/vM227Rt5ZN2N0AlKuiIUtXVRExmjom3ExOnyOLoGUlbVRk5BDUYWzti7BuMbmkBFUzcFta2s3raP7e+dRsXAAilFLd58R5aZMhpoqpsgO0sDhVna2Jp7YGLoiJa2NTKqxiga2WIZEk/xwDC+JdU4JKVQ1NrMrnf389iiCcERbFzcMLCwwtDCHksHL+bYeODoGoiNgw8BIQnMsfFgpowGhqYO6BrZoimyZJa8NrPktZFVFqGgoo/IyAYTCydUNAwwNrPDyzeE/v4lhIbGUlpSRWxMEoEBYbi5+RGfnI+LVwRm1p5Ml9bE3jUYC1vv8fEjRXUTLO19kZLVRkZJHy19G6ZIqTJDRms8+2HiNCXUdS2ZLq2JipY53oHxTJymxBw7H8xtvNAUWaOkYYrw9mzemiKPmbUnbj5REsBizMRpKsyQ0eHNyQq8OVmBGTI6KGmYExyZiZGFO4rqZlg5BOATlITeeCL0+6Tn1jLGDkTH5dLSPvQXIfUNUjPKScuswMbej+CwVCJjshkbX8otqGdo8SiRsZlk5VX+hW14LFnPfiUoLJE/Ea/dBiZ2CMJLFg+Psnv/CZLTi2ibO8jlT25w9oNPuHv3CXfuPObOnUccPnySmupGrl/7Cv4N/Bu+unGTH1/+wPJlw9TX1jHQ18u6tSPsP3CEh4+fsWr1OsorqkhJSaOiooJDBw6yZ8d2hvoXcPH8BV6+/JF7975m2/Y9VNY0YmXrgqOLNwMLl/He0ZOsW78J4TL4eAewfftOduzYxejoRj756GNu37wldmD6/jse3bvHB6dO8d7BfRw/coDPP/2Iezev8+xbsUvTk28f88MPP3Hh4idEx6WjpWeBiaUrVS19DK3ejjBVmYnS2hjbByClYoyxjQeaRtZIyesgrSpC18QBOQ1DpOR10DWzR8fYHlv3QJKyyjG180BR05QZCloIb81E+J83gH/X3/Vf15sIb0xC2AOO3iGYOnqJk1iN7DBzDcI5OAEL1wAMbd0wsnbB1NoRXQNj8UnaTLxTFhLqT1i4P77+LohP6OfxcbPC3dGEuAgf8jNjaW0sIzcrmZTUBHz9/ZBXVUV4JwvhTXMmv/MOM2fPRlPPlOLmZWLb14YlNAzsRdPCH2G2OVY2tkx8ZyqzVNRwDIokNC0XoRbM3HzRs3VBqAU9S3vcAoMprW/ggcMiKuurWTW6iidm1Xwe/QXhiRHipmQLPLQf4rbvQbJrC+lY0MWaDSNcunKZ67E3OXH2JKlZaXTP6+LOvdt8+tkVhhYNUlpazMqVy1m6dDFbt26mubmR9vZWbt68ydKlSykrK2Pjxo0sXLiQpKQEhoYGKCzMJyExhqLiPGLjIvH180SwhRUrl7Bq9TLWjqxg0aI+RkaGaWqqoq2tjrrqIjpaa6iryqeyNIuqkgzKCpLErkfNxfS0iNNFexoLWTKvjqW9zXTVFzPQUcPw/FZ2jy5jeH4ry3rbeP/wLj54dy89DRUMdjSwY+0yVvR3k58UQ2tFERuWDbBzZJhzR3bDv35mz+YROutr2b99K5kpifTP6+L4u0fYv28XLY1VLOhrZ82KBZw5uYehvgbqKzIQtkB1fjLzW8upKUgixt8eQeihrjABceP3WCIevSIeOcuFresXEuZvj4lIHkG4R0SwLdXFMTRVxJMUItYYlKV6UpLgSnG8C1Vp3pQku9NWmci+bav48vpHfHThJEFBW5k2bR6FSd50CgKdDfm0NxQwv6ua+ooM2upzWNBRgiB0wluC2MJWGCEhNQ49M1PkNLRQ0jRCQUUfeWXRuBPTjNlqSEmrIy2vjaKqAcrqRiiqGki0ENcQ09p/BRNju+Vj2Qli7cSYIFoYgbGxJm0Da8pqOmjvWczR0x+xfttBKhp6kFc3ZlyQvGGswbzMa02EOOFZQcMIU1s3TG1dMLd3w8zGBXVtYxxc/LFx8CQxJZfhlesZXrmeptZu5s9fzPrRLcQnpGIxx5a+3kEWDi3lyOFjfHnjNknJ6Xh4+pKQmExzSxuFpSU0trawYetGlq0aJjY5kbCYKEwsLWnrmkfXgiH6Fy3Hwy8ER3dfDCycSMurxNkjgPySaqrrm8krLKO2romz75/n2vUvGV45go9/GF5+4ZhYuhKZmIeNYwBaIivUdczQEplTWN7K8JodNM1diLGVu5ihuQXCqrGGe0zEfY3/ZCH+KuQWh/QJEh2BoaUDQifkllSJ1yxfePnzbzz/4RU79h7gzYmTCA0N5sLFc1y9eoUPzp9j34H93Hv4DT///k/ufvuElu5eFq9eL/7tKkvGjqbCTDURqkZW4t+2tgTojIXLBUrYCEvJfaWSv4skwFp4KH6P45f/D9fHhNbCcwThTwQpcI8I4GrqCx5ZzcUnMoCcsjzuu67lod0APyl5kF2QxTODPLLyM8nMy8DOwRrhJXBe4IHjMpYNL+L6559y22cvZdXlCA9BSkkFKQVVpFW00TKwRFZZhKbIksDwVJw9w5k8Q4UpMzXQMXXAzjuElgVLuBl4kuSSGqYp6PGOtBaTpTSRljNAQc6ISW8q8LYgjbKcIdoalugbOGNq7YuFSwimXuGU9Q8TW9dOzeIVLN20iS/u3WVweAWmNvbMsXfFaI4Dptau4yBhzA1J28AWbQNrzKzdCQxPRs/YDmVNM6TkdVDUNEXP1B41HXPk1fRR1zZFR98CNU1DbOw96OkZpKSkhsKCMqKjEnC0d8HQwAIdfSv8Q5PxDoxHTWcOts6B2DgFYGjuQlBEGsqaZkyeocJsBT1snALQ0LNCTWcObj5RKGuaoahugoaeFe/MVBvXUUgripCS1SYoIg3vwHimS2vy1hR53pwsh7SiCFVtC7T0bTCe4yZxXZqJgpopcirGyKkYo6RhzhuT5NEU2SKrbISypgXmNj7jVrDWjoG4ekcjCFcoKW+jqXUAQxMn1qzbw47dJxCEG0REZyEIV5gtq4N/UCJjQXWvgx0fMsfai/jkfBpa+iivbkcQrqCpa4G6thm2jr4EhCSwZccRQiJScHAJwNM3kszcSgQROLsHk5lbSUlZE0IspGcVc/frZ/zxB/j7h2Nl7cDHn1zjl3/8weVLV5g/fwE3bnxFXEwsEWHhjK5bz/Pn33P73jec+fAS4VHxODi64uHhRUREBJcvXuLRw284e/oMjx99y4sXP/Ds2Xf88us/2bZzH2GRCfgGRbDv8HFu3X3I1h17EW5AWnoOly5fYdeuPRw58h6XLlzk/Acf8u2Dr3l47+54ovWzRw+4/OFZPv34Al/fvcGP3z/jpxffc//uPZ48/o4rn35OYUktoZEpdPcvxy8kCVvXIJS05yCjYcpbUqqo6M3B3M6T2co6TJquyDRZNaZLqzNdTh0lDWO0jKxQVDfC0NKJ2uZeHL2CmTpLFR0TG1S1zRD+9w3g3/V3/bf1Jm9OnIKSujYmVg4YWzuhbW6PrqULRo5+mLmHIrL3RdnIbvwkaG7r/Fr0N2ZRqAyxCeGIxdY7EC9Sz4kKciUnLYodW1azdNF8XFwdiIyOwNTKiuky8ghTspgp7UZJyzAbjj0mPqcRWQUF3p40mbcnTUKYYv66ZmYh6L8aD2Ia81k3cvJE09waIRFi0jNZvm6UTTu2cSPsEp98+jFrRlZyNfkZRZWFXE19gaWbDX0rh3ipEcGNsEvklRdx4ZNLfDunhe9EGVxNfUF5TQX9A/O5/PElnj5/wvmLH7JixTDXrl3l9u2bfPPNA3bv3sn69SNcv36dK1eu8PHHH7N//3527NhBb28vmzdvpL29ld17tnP02GF65nXS1t7EgoF5rFu/ip27tnD8xBHWrVvOokV95OWlkZmZSH5OMpVlueRnJ5CbGYcgvKQoJ47KwhQEI2ipFguY59blMdBRwfL+Nobnt7J6aC6jy/rYPbqMdUvmsXLBXHatG+bA5rUIw9DXXM3hbes5sHkdDcW5FKbEMbe2lPVL+rnz6QX48x/wy4/0z+1gzfAwh/btpSAnm6bGevbv28XqFUtYtriPjpYKVq+YRyxb6GjMp7etnEAOsHX1AOuXdlFflEh3fQ6DbcVkRXsgCNdICXdB7GcuzogQcsHPw4qwYCeCA2yJCHNEEG5RURCJIHSSEWFPeZoP1ek+NOQE0l4cQXGSG8khFuQluNJQHs/GkUGuXz3Pli1/sGlVPwoKP9DVVMi89nLmdVRRX5FBa002/e2llGaEIgjvU1OajCD0kJgSi5GVBddjb6OsZYyiqsF/gIjps1SZMVuN2XJa46nViqoGyCnp8RogvM/r4LRjf7l9D0G4gZSsJoLwcHxEhREBwRfsXQPpX7SWNRv2cO7SF+w6dJp5Q6sQhBsIwyCvZorRHA/EjMbY2M4VtI3s8AmJJzwhk9S8Uiqb2ukdWkZmXgke3kG4ewWibzSH9PR8Vo9spqdvIXOsnWjv6GHhomEcndyZOm0WNbVN7Np9gPq6FqprGmhtm4uLiyvOzi44Ojlh7+BAakY6V65/yr1v7nP2wodUN9ZTUFbG8jXryCwoRktXhIKSMkoqqsgqqDBzljSCojnTZ0gxQ2ompuYWnDp9lm8fP+WPP//F3XsPyc0rxtLGFVtHXxSUNXhnmhQzZkojvG3O2xMmYWrpQu/gGkxtPFHSMmOmvAh9M1eSc6rFbkbj1rpjJcnqGG+KxA24sY0b8ZlFCKHg7BOMvZsPg8tWI4hg3dYdfHDpY4QdsGv/IZzdPQgNDeb0qWP88fuv3LjxOU+ePOHfwM+//c5nN27iGxqBi18AQi6YOrrjHhLzWjAt4rUDk5RkTZRGDDg8JUxFJa9F1dp/WTPHAcPYb2bs9g3GtRHCc0mWhAQcSYHwCq7F3x8Pl7uW8IDHFk3c8d7NA8clPLQboLqhiqz8TBxc7fH198LFzZG09CSSkuP4TpTB519cFbMQNyA4OhZFHX3s3P3QNLTE0NwJUysPZJT0UdOxQlrRABllI9REdkirmzBRRp24wgoquvoxdPJBRsMcKXlDps7WZZa0PjKyhsjMFqGpZomtlT9SMzSYJaOLmq41MhqmyIoscYpKIb6qmduvfueDa19w+5tvySutRkNkgomVE6o6phhZOGPnEoSplQcKasZMnaWOrLIBssoiLO298Q9NZJaiDi4+kYjMnNA2ssPM1guRiSOzFXSQVdRF18AKHZE5YZFJNDd30dMzSHZWASXFlRTkFePnG4yckh6mVh4oaZgycZoSWvo2mFp5IK0oYraCHorqJsirGjFttga6RvaYWnlI3ofBuKB6wlRFpBVFWNr78s5MNTRF1sQkFTBDRgsFNWMsbL2ZNlsDRXWT8ceqaJkzcZoSmiJbps7SZKacnlhcLcxk4jQVps3WQsfQAXlVE2bJi7Cw9UVk4iwZaTrPmC5C/Pv/FZGhPbkF9Rx+7wKpGeUEhaYgCI/Jya+TjBCK2ToLK08cXYIZGxE0m+PO6Ob9LF+1XfJcp7CwdicwJFnyGs8RhGsYmTojLa/NGLsqCFcwMLEXr2/q4O4ZyoNHL/ju5W8EBcUwMLCMa9e/YnjZamxtHImMiOXChUusHxllZM1ahgYGOXfuQz64cIXFy9cipIKdoxtBweFkZmbz8eVP+PabR9y7c5fbN2/xz3/+m1u377J2dBMrVq+nqb2L9JwiouJTKSitJie/DA1tfUpKq3j2/Ae++Pwm169/wVc3bnL54iUe3L3D13du882927x4+i3fP3nEob07WbKwn5s3PuPl8yc8f/wtT759yufXvmTXzoM0Nnbh7hmKl18U8soi8e9KVZ+3psqhqmvOLEUd5NX0kZJTQ1peAzlVXWQVtZBW0kJH3wJLBw909C3IKqxk07b9zF+0EhsHz/H7hf99A/h3/V3/39TkyZMZ87sf8zpW0JcERI3N6Aq89jT/i83pmLNIRGwYaZkJiJvFUwT52BHgZYPgC+vXLOLzzy4TEhpAVFys2MHEEwT5VoQJ5gQGB6OuqcU706czW0YW34hW6geOUj94FDPrWIQJ5gjTW8WvJ81rECMCPVsXdCztsPPxp7C6lr2H3uXU+2fZu3cvFy58yNFjh9m0eT279mznauoLboR/xPXY2zy0G2Bw9VK+dl7J9dibXE19wcDiQT5LesLV1Bfcd13Htfj7HDtxlKfPn/D48SPgX/z22y/88cdvPHz4NV9/fY8zZ86wbNlyHjx4wNmzZzl48CC9vb0UFOSRm5tNe3srlZXllJYV0jOvk63bNtLe0cy161fYs3c73T2tLBjopr6+HE9PR4KCPMhMi6UgJ5GEmECyUiIozI6lJCeegsxIijKjqClOobkqk+aqTBrLsxnqbmBZfxtrFvcwsrSXkaW9rOjvFOdEdDWzdmEvo0sXsG31EnatW8n2NcMMdTZTX5RFLT0MdTZy8eS7/PriKeeOH2Xp4CDf3P+aeXO7WLd2hMuXLjCydgV11UV0CgLVFenkZYZRX5HGYHctu0eX4csRqvPi6KrOpio7goxwV/HMreXYTmonaXHeCMJ8kmJ8CAl0IiTImegoD9JSA0iKdSchyon8VB/yE93JjnKgLMmTojhnmvNDqMzwISvGnpxEV9JiHUiItKUsJ4gdowv55MJJblz7iHOnj3D+/eN0zoVjR3azb8c6juzdRFDQAQThV2rLUqivLUQQOvEO8UfD0AhFDf1xJmLM1lVKWn0cPMgp6Y0nV4/d/zql+pbks43dviIZXTo/fiz1UIv4BA5KGsZ4+EVRWN5MUUUL/YvWUlbbTlpuOSZWLmwgEWlFXXyDE9E1skfH0A4pWW00RZZ4BcQQEJ6Ih3840UkZLFi6nH2Hj1Lb0EpFZR0Dg0tobeuiob6VrOwCYmKTEHogMCic9Ixc3L0CERlaEBAcRXZeKbm5pWRk5qKkpIySkhIGxpa4e3hgZGqNtrY2VbXVPP7uCTfv3WLJ8mEa2tqoa27DxcOHGVIzScprITyxhFmzZZgyYybNg/tpHtyPvJIycfHx/PLLLzx//pz79+/zw4+vWDa8moTkLPRExkyaPBWDOSk0Db1LZNZ8JkyaQlJ6EQlpJQiuIK9ujLNXFHauoQipYOsWirjBGWuczkvWpmviDIa3wMzeExe/CPIrGsktq0fwBRtXH4RKCI1JIiI2keSMHNZu2ExT+1xikpJ478RxFg71c2D/Lh59c5/vXzzl9u2bPPvuuTgf4wCU1NSz571jdC8cRogV50QY2XuIx4wsJeDgFmiZOyMUgqqRHcYOvjgFxIrXuNa/sBDjY2q3xOupcI9xG9bxHI57/3n/VPE4yXjCtzbkN1fx0Laf1KJMnpiUi8eWDAuISYwmtyiH+67riI6NwNPbjeraCr6Iuo6rmyPhEcF8a9nG6jXL+TzmS/hVQMgFFV1jwuIzcPAIJjQ6k4y8OizsAtDUd0BezZwps7WZqmDABFkd3pbT4lrCAxTMbHlDVo0pcnpMnKHJZCktZsoaIKtghIKyKRqa1mjr2JCQXISZtSca+pbIaRvjFZmAlrUjOvYurNv3LvtPvM/JDy4Tm5KH0RwnDM2dmDxDhRmyuuibuWLlGIiUnB5ScnpoGtgweaYyb0yRQVHLiBlymti6hCCnbsqkGWooaZlhZOGKnrEdZpau+AbGkJCcQ0VFE7U1LXR29FFeUk12Rj5rlq+lvKwGJTUxEJg8QwUZJX3sXIKITS4kJCoDcxsvVLTMUdOZw7TZGrwzU41Z8rpIK4pQUDNGRkl/PJFaQc2YidOUsHEKILuwHj1jB9R05qCgZoytcyBKGqZiB1fXBAAAIABJREFUu+M3pJg0XRlFdRPkVAx5a4ois+RFTJfWHrd4na2gj7tvLJ7+8cyQ0UFNx4o5dn7IKhsxbbYWtohZuUnTVVHXsmDCZHkE4QZ+gQkcPPKhREg9xoTe46+WyH0LVtPbvwo3z4i/rF3XsLbzlxxXN1BQNkQQZiHeHLksScW+gniD8Lzktzn2nNfEwZJeYZz98CpFZY14+YbR3NZLU2s3giWoa+hw+Mgxnn/3gs8+u87atetob+9kz96DlJQ3UNvYTU/vUrHpQC0EB4WzZ9derl75jAsfnufl9y/4+eef2bFzN42tbezce4DcolISUjOJTsrAxMoJD59QtPVN8Q0I5cOLn3D/60dcvHiZ0yfP8N6Rd7l8/kNuXPuMk+8d5uvbX/H9owecP3uS1SuW8NUXV3n87QMefH2PL67f4MihoyxZvIqKiiYCAmJQ1zRBVd0IOwcfZslqIKekS3B4ApOmyiCtoIa6jiGKKtrIKKqjpqmPjKI6s2SU0TexJCwygeKKOoxMrVFU00FVQ8Sbk6YjLaeK8L9u/P6uv+u/rTcEgbckNWP6VMbzH8bHBm4x5jQwNustaIO6wZz/bOilxCe3+KRI4uPFNnOC8IqkGD+SYgLIyYjl2Lv7SM9IxsvPFwt7RyydXbFx82LKjBlMmTqVqdNnoKiiwsJNH1E/cBQ37zzMrGKZu/wDzCwlQEJWshs39trqjHu2e0VE0tjVze6DB7kZeJyHdgN8Efkp39j2ceWTSzwzKmJ0y3q6B/to6mnnq+CzXE1+xvXY23wR+RlfBZ1m76F9fGvZxvEzJ9i5ewc1ddVs2rKRh48e8Ouv/+CXX37m0aOH/PjjS37//Vf+9a8/6eiYS3JyKrdu3WJ0dJShoSHOnTvH1q2bycnJorGxnr6+eQwM9rFw0QKufvYxXd3tnDl7gr75XbR3NNHb18GqVYtpaalh8eJeFizopLO9muryHErzk6ksTkUIhfSEADLiAyjPi0fYAZUF8eSnRtLdVEZfWxWrF3WzZnEPW9cuYsvKhSzubmbpvDa2rFzE5hUL2bpqMVtXLeXU/p0c3rYBETdY0FZHVUE665cvZNemUY4f3M/DO3d4/u0zHt59wM8/veLxt9+wbmQlZWU5lJWkM9jfSEdzAdVlyWxYOZ+9G5fRXVeIIDynpSSFsvQQarLDWdJZiiAMipspoRNB2EBZvjjhOzM9ishwDzIyw6koTyYlyZeIIBsE4Qql6b6khdiQG+lAXpQ9VZm+1GT7U5TiTnaCC8kx9iRE2yEI86nJC0YQOjFuB+OlsHb5fDasXcrhfVs4uHsDh3Zv4KvPr0BDGYLQSUlBCl3z2khK2oOZnT1KaqJxAPHXcDlZRV2U1AxR0zJFTcsURVUDZspoMH2WKq+tXG8wS14bQXjMHkIRn5RfIj65ig0GxmfelcHC1hP/0ES8AmLwCYqjpLqV2JQcHD0CxDvbAgjCY6ITc/HlCGo65qjrWmDl6E1oTBqWDh5oG5oTGBnD2s1bOXXuPJc/+pSTJ0/z7uFjHDzwLieOn2HJ4uXiXXBPCAuPISAwjIDgKDR1jNAzMCcoNIahxSuxtLJFWlqGivaVzFt1gtyaAZZsvUJ6UTPm5uakpKUQGByIf6A/egYGaOnoYGxqjqKSEvXLjuLg6MT0GbNoHjxAy9BBZsvJo6CgSFZWFv/85x8kJSWSnp5OREQEEZFRuLn5MOWdaahpGbPh2GNsXAKQV1Zj4qQpFFW04eodiaAOhnNc8Q1JwcLOT7L2PJesKQ95zT48ZEwHIbJwxMUvgvDEbErr2iUJ4hAYlUhgRBwrRzcxb8FCyqrrCIuOQ0tkSFBEBI2tLZw88R47t23kpxfPuXf3JocOHWB043qE8/DyH//g3RNnEB6Dur4ZZc2dBMSmjX+312NvioGyxMFJ8AUDWy+xO9OIBDzESgDE/y0LMSbO/5WxzZvXtyXgYlw7IVmDjRB/Pke4576RhKwknpiUk5SeSExiNA2t9ZRWlXA19QVVNeWMrF9NX38P1+PusmfvDjZsHCE3L5OS4nwxY5IJs5V1cPYOw9LRj9DobJLSqzCx8kVFxxY1PXvekRUxXdWEGepmqFq68baKHhM0DJiiaYSUijFTpfWYIWeAjLIJsxWNUFAXj/lMl1ZHUdMYkbk9IbEp+EXGklZSjrmLK4X1TTz+x28sWLaGvoWrsHb0RVHdZNzydMpMLWYrGmFo4clMeQOklQxR0jJjkpQKk2cqI6euzzQZdabL6TJNVo9p0trMVjRAQc0YJQ1TnN2DKa1soba2k97excTHpVFd1URuViHzuvpZtnAYTw8/tHXnoKFnhYaeFeq6lihrmiGvasQcO59xhkJe1QiRiSMKasYIE2UwtfLALySJWfK6TJutMQ4gBGEG0Yn5WDv6IwgziErIG2cu7FyCmCWvi6bImunSmggTZVDRMh9PrBaEmeN6CCMLd4orO0lML0fP2AlFdTMmz1BjipQ6UrK6kvTq8wjCLeKTCiUp1Nfw8o3h1t3vec3OjZk+iIFCfdN8OruX4uUbI1m/xjY7TqGla8OEyYqSx49lr7yPnKIhSqqmf3muMcOHU69zXt6SoqVjgM6exQjCPWQVdbB39MXTJxQdHWPmdvXx8Jun3Lp9n/v3vuHgwcOcP3+R7Tv2IhwRA5BFS9aTkV2CsAPi4lPYvm03T759Cv+Gp0+f8uOrnzh99gx5RcWcPvcBI5s2EZmYzPqtu3Fw98fLL5zYxCyCQmPo6Opj/4EjHD5yjKNHj3Pk0GHOnDjJ5fMfsnbFMk4fe5c7n3/Gzc+vcv7cKa5+cpHvnj/lt19+5fTJM3R39hEZkcBbb0wjNDiBoKA4pk9VQEFBCykpRezs3DAysuStt6cwU1oBeSV13po4FUGYgNRseSZPnYkgTODtSdMQhAm8NXEqb054h4lTZiC8OQlBmCCp/x80gX/X3/Xf1BuCwOQ3BCYJAjOnTkK8sIwtQGONkth5ZrwpegtE1m5omdmJPdiNQFlPC0EKXL2cGQ+psYXyklS6O2qIjvSlvDyf/MIc3H29EXrAPSgMK1dPXAOCsHX3QJhhTnj6AiJTqxAmmotBwwRzzObEUr/gqAREiMO7BGVeCxSNQLAFv8horiU8YGDRYr61bGPD6DpG167hi6jr3Ao4ym3fgzy0H+LzmC/5LPEbbkR8QvfCBbT3dREUEcJUXjG6ZQOnzp3m+lef8+XNG5w9d4Z9B/Zy5eon/PbbL/z++6/Av/j3v//JH3/8xsuX3/PVV7dYuHAxly59xP79B1m9ejV79+7l1KlTbN++nZGRNRw9+i5btm5gePli7t2/xY6dW9i8ZZTh5YtYumyIlasWc/zEIc5fOM2lS6fZs2cTQwMdrFkxwOIF7fR2VlNfnoUggpLsGKoKk2goT6OxIp3+jhqW9bcxr6WCjSsHWL2om3XL+lg92I00z+ltqhJ/R8IGNg4PMjyvk9HFA2xbuZQj2zdyYPNazh3dR39nE+uWL2Xd8mXc++or+Be8+vFn/vz9D354+T2XL31AT08z+bkJpKeFUFGWSF1lKhX5CVTlJdBSlkl/awllaWEIwhWai+LIj/NC8IUoXyvEIOIVgnCM0CBnSovTmNfbiFAJpSUJ5OdGkBjtSkasO2UZfpQme5MTYU9Nhq8ERPxf7L1ndFRnlvV/BQIhFFFWKZRyqVTKOUckgYQklIUCklBCOWchlEEJCZGDAZNzxmQwGYMxBozBOIc27TD2dLt73NPu6d/7oRTwzLzrnf/qDz3rv/zhrHu5qlLdJW49z9nn7L1PNOXZc8lO8SE7zQ9B6CYvM5i6wmhWNi1mWXUGDRUZdLeV0ddRQ9/ySvo7KuluKoSOBXz0/AkH927l0P6dnDr1gjN8hZO3D0ZieSfCwNh2ktY0YelqbGaPibkDYksnjMQytPUt0dAWM9Wdmxg+N7FRXx2nMU2IfOWDiGzsvZkblUJ8ah5h85Nx8gjBLySGuJQcomJTsXVwQ0tPjCA8wUhsx9x5iUREpeDqGUr4/GSiYhfR2NrDsq6VtHb00DswzNlLV7l64ybDwyO88/YDPnz/BfffeptLFy6zd+9+Wprbyc0pZEFMAunpS7hx+yFLS+swtZBRUdNKXEIayrNVyKlcSXnbOpSVldHR0SEsLJRdF18is7fDy9sTF1cXtHW0MRSJcHB0xN7JC0HkzK6LL7G1leLiPZeBbddILB5Ez1BEYFAwl69eITt7MTI7OwKCIoiIScXJyRltHV10DERkLW1nYNs1QuYlo62jj5FYOi6wjsAraAG2zgGIzF3kNKDJauoUcJvSQcir+2KpG6FRycyPzyQpqxDBCyJjU+gdWiunE0WCEAexiSn4h8zFzceHtq4uBkdWsX7dKIcP7AT+ipAKw8ODCD/Cg3fe5eK1a4RERCEkQiKHOHj2Mkm5JXIb18jxbmoG2HmH4x+VSlBMuvzzNjAlpJ4AEJYwNfF8ovMwARYmnLcmwMRE8Waii/clk7oIFfBbOJ+S9npeRF+he7iXitpy4pJi+cJvPYOjA3T0LucrrwFe37WND6Mu8GzhPYQV8PXLL3j/6SPOnD7O4UP75PMrouVFGe9AOd9fZOaMvrETajoSjCy9UdSwRFlPiqGdPzoST7SkXihbOzPHyQcNOw/UTR1Q0bFmjkiGtrGMOUYSLB28cPAKRmznjGtAGGI7R7RNxKgbGBI0fx6NXe3cfOcBV++8xcqRTWQX1KKha40gaCII2ugZOSIyd8feLQJHj3lY2vljbO2Omr4ls7RMMbCwR1dsi6CsjaahLTL3cFx8o7GQ+aJjLJXrF3wjqKhZRlVVG62tvcQsSKK0pIbFGUt4fftummqbcbB3JTg0Dkf3UEwsXbCUejE/LgsHtxCCwhMJiUxGy8AGr4Bo7F2DUVIzQkdki5WdN3P0rZmlbjxJU9I3kU12GgRBHVfvCHREtuiIbDGXeBCXnMcMFUPMJR7IXILQMrAZ11rYojhbhJKaCR5+0QTOTcIrIIbAuUnoGdujZWBLfGoRPkFxk6+doy9BEJ5hbOE6/ox8iSA8JGZhNnfufUB+UcM4UJgwHPiSza8dZseuk9jKfHHzDGcCWAjZ8u+YmqYlgnAWC2vv/5QHTMxieYamtg1yELEdQTiLxC4AdR0LjC2cWbV25/jzLX+t1MEbQRv8AsO5fuse3/7LH3n53Q+8/eARl69c5y///h/cvPM28cm5uLiH0btiLVevPeD11w9x+MhJbt+6x/ff/8BPP/3E3//+d/7885949ORdqupqaV3ezo69u3ltzz6SMnKxcvDExTuY3KVVlNc0Ud+0jC1bd3Di5BscPXqczRs3sW/Xbi68cYYzx4/w8N4d/vT9N/z1z3/g+tULrF2zipbmRirLKwjwC8TMxApLMykKghIKgjIaagbyo7oegjADbS19ZimpIgiKKM5QRhAU/6+hrqE9eT5bRQNBUGTGzNnj5/8LksDf4rf4R0JBEFBVmo6iIO9GTHmuT0w9fbWS8eV4/IiRvScSj2CcAiKwcHbBPTgYS0c7BA1ITU9EEPYRFx1ETcUShla20VRXTHp6Ap1dy0jNSMcrKASv4HBc/INx8fOXJwsazkRmLic+b5hZKipMnzmTmcrKFLfuoKRlLcIcZwRRPoLpqUk9xOQm7QdJS/IYWLuO9Vu3snPvHp4mv8+O7a9x7fIl3r57iw9irvOtXQnvpb7gRfQVnia/z6PsHyiuKKF/1QCr148xtHqYN29d4+1HD3jy/D0+//oLbty9yY1b1/nzz3/iz3/+ib///W/8+OO/8NMf/5U//+mP3L9/n8ePH/PRR5/w4sULPvroI65fv87jx4+5d+8e165dZevWzYyMDrJm7Qiv73yN/Qd2s3bdKGvWjrBu/ShvXjvPhx+9z81bl1mzZpCxsQG6OxrZu2szb5zcx9aNw6zorKejpYLljWW01RXT0VRKf2cdYwPL6O+so7o4k61rV7BppJvNoz1sGullqKuJmoIsllUtZbijiV3rV7GytZ4tq1aye90o+7es4fS+7awd6GTfa2vZt20D+7Zt4vaVi/D3X+CvP/Pd11/y/MlDbr15gY62aroFgZhIL+qrsuhZVkplwSK6GkpoLM2mOi+FrLhQubg6A4QfIWthkFwobDleQf0F5BtbN4uz4+Sg0A8qipLIy4ggaZ4r5YsjWV6eTFGiL80FC6hcPJe6/Ghq8qPoFgRyFgWwJDMUQeimpjCW9so0hGPQLQh01BWyfqCN5dX5rGwtpbMuj676fE4d3M4Hzx7z1t2bLFiwn/KaCqSOLhibSTE0scXQxBaRqRQDY1t0Da3RN5JgYu6AkViGubUL1lIPLGxcMbVwHK8mTwior8q/K9kTCd9U5U8QPsTIwp6qxk52HTxNe+8IkdEpePhHEBaZgLN7EDoG5kzRWO6jqS3CxExKYXEN9U2dXLl2l6GR9ezae4iLV69z4sw5uvv7GVm3jtXr1rN581auv3mDo4ePcfrkGU6fOsfuXfvpWN7LwOAowkXQ1xfz5P1PGV2zlcjoJH7+BVzcfJgxU4ldF1+iYxWBtrY2s2bNwt3dncTERKR2UjKLmqjp3IxYLMbSypJloycJCgpGT1+fXRdfYigyIqesi10XX5Je2IaTqy9SO3s8PD0xNjZmaX43Qztu0L3uHAPbrqGtp4+tzI2OsTN0jJ1hcfFydPX0CQ1fQFBYLJ7+88jKq8TK3gczqTfWjgHjIvOfEIRnaBjJxsXN9+U6CZWJiv5PCMLPCNpg7xGIEAmZeaUUltdOOiYJfkxOq49auJDw6GjWbtzA7j07+N1Xn/HN779iaHglCxZEcejIQc5fvEBuQSEpGePuSn5w6I1L7Dt9CffQaPn/9x0QVkBC9lKae1dT1tSDkAdiPpX/3PKVNUo80VV4NSa6Dh++cpyIiedoIkkcd2tSAcENKnqX0zbSz5nrF1kxNsSHURf4JHQvj7J/oKSsiJractaMDTM8tIL588L4xr6S95Pe46VTEx+8eI/OrjbSMjPk9zgd9MzsERTnoK5jhZm1NwZiV5R1bNC28kTZ1AkD91Cs5saj4uSHqmsAOr5hqDl4o2fngY6FE4YSV54s+oxZemLmWEgxkDqjqG+EppU1ulJbNMzNmWWgj4GVBYPr1vLh559TWlVHdl4lAWGJWNh6I7EPQkvfDl2RA7PnWGLnEobI3A1VbWvmGNiiYyxFTdeCGSr6zNY0xsLOAw09G2ycgpE4h2Bt749nQAyRMRksXlJBe8cw9fWdxMUtoriohiW5xVRX1FNdWUdFcRU11c109YxSVtNOdFwGCxIWs2rtDhIXFbAgYTFJ6YXYOvqiZWCFoViGtqE1wow5qGqZIjKzR9doqvNhZeeNyMwRsbXbZGI9MQvCzjkQkZkjszVN0dSzQtdIirXMB//QheiI7FBSM8HFK5KEtKW4es9DQ9ea2ZpmKGuIUdO2xFLqw7RZBshcQohYkImTRzhTAGEifiFzSRUnTssLgHIK0o8IwoeMrt9NVk4lUyD2GbNURONrF8zWsGBSf5UKHr4xTDmfySlNRmZuTMyIkB/vY2btjSD8gsTBj18PgJR33bT1LcjNL+fcxeucvXCNFx9/wZHjZ3jw6D3+Djx5/0MePf2Mjp4RBoc38f77n3H37rt8+NHnfPftj3zzzXe8fPmSjz/+mC9/9wV/+evPDK0aJjYhnkMnjrH74EHySisYHNtIRk4htg5uePkGsSgzl4bGVuobmhgcHCYuLo7gwCACfLwJCwrEQWqDo9QG3TnqKAgCMxTluZDSjJloqGmiICiiIMxAeaYaM6eroqgwGwVhBgrCDGbNVEFBmIaCMA1VVXUEYRqCMA3l2eqoa8xBDhimoaGpM/4zRTQ0tSavz5g5W35d4bdOxG/x/5dQkIfCNEXU5mgxRReYcHKYWKQmgMRL9CQu4x7nPzJZURtv08cmxpCdnYogvKQgO5Ge9hoqly4mPSWGhvoqBocHSEpPx9bZDZ+wcKSuLti4ODBbVQUDkYiVW69Q1raOjLIeVu99QOvISfQMRAgiZzRNgxFmOyO4nJpyPpGMVwUzICIpmUfZP/D6gUNcePNNLl69wvvPn/L06RNu37rG87jbfDz3MO8/fshLpyY6lrfyXuoLHmf+nk1bNvI87i6nzp3mys03eff9x3Jq0/UrPHz6iJfffM2f//wTf/3rX/i3P//E77/6kmdPHnPs6GFOnjzO9u3buXHjGufPn+XJk0dcvnyRM2dOcfLkcfbt28OqVUM8yv6B/v4VJCQspLW1maHhlVy/dpnHj95m757XOXH8EO3LmhhZ1c+hg3t49+E99u3ezo7XNrJh7TCd7Y20NlXT0lhF6dJcmupKWT3cyaU39tNaX0RVSSZNVXkM9zaxbriLlR31dDVV0NlYTmdjOQMdDby+YRUn9m1j3+YxRrpa2Ll+gCOvr+PisV0Md9aza/0wQh7cuXyK99++zoXje9m+bpCHty7y2poVCA+huiCVxtIsmsuzEYqgr7mahuJcBC/IWhhF8jw5Z7xmaTbCh9BQkYeEZwg/wpKceJKTQpk334ukxBAE4SXJ830oXryA2sJE0ua7szQthBX12WRFu5Ed40FpRigV2fOoLoijqiAOQfiJtPhAmqoX07esjJHuWlrKsxCEDayozmdDRw2rW8oYaS5lZWMRq3vkQmtBzKRDU1JSAgaGRhiLbTAxt0Nb3wyxpT06Bpaoa5kgc/LFwsYFYzN7TC0c0dS2wMjUAWOxI8ZiRyR2fkxMJZW6+jBl1SmnA2romSFx9MTFI5D8pdXsPXiKu28/ZdPWPSzKKiQsQj5BWZvvEIRnmJhZI0wHYxNzqqpr2b79dfbv38+1a9f44osv+ODDFzx/8QGff/kFew8eYOuO7QyOjLJ+w1ZGRzeyatV6Dhw4wcmTFxgeXsfBgyfp6x8lLCIOd69gzl+6xdbt+9m4ZTcjY1uwspZi7+DIrosv0dbWxt5eRlBQIImJicyfPw8bGxtKmleTW9aJkbER+uPAwc3Njch5kazZ9w46OjpYSaTsuvgSQd0ZQ5ERgaGRCDrOLMpvYfnq09jaSlFVU6N99BR55V1YmJuTV95FXnkX1paWxMfGMdg/RGlJJclp2bR2DckT8GfILZuXj1fLLccT7zz5uhO+YIKS8SluPvMRhB/JyC1HbOOMgVjChas35LQiCfiHhqLCTwiNkJaZRfDccLLz8lm9bj0PHj3m5t07bNm+Te77vmv888bd58R8iuAGZQ2NXLpzn+HNOxA2gKV7IDL/udi4eJBTUsb+E+corGySr0tF/NrOdUKA/Ssq0zg9dDyp+3U3YuL8P4MIeTfY0MUNSUgwHnELSCgtYPvpIxy6dJqx7ev5wm8tL6IvMT8iiA9irrMkIxEhCFobK2ioLeFxxtd8a1fCouxkkpdMgQhzV3+Co1Lw8I7Ew3s+UudgxE7+CHrmqLr4YJW4CNusPPTiUlCLiEFrXgKiiDhEXgGYuHph4eWPmoWEOTYyDF08UDSz5P2k99BwccY3M4NZthJMfHxJKSmltrOHTTv2U1zaiJtHKKbmzvgGLEBs4YaFrTdSpyBsHALQMpRiLfNDUJiDvkiKqoYpBiIpthIvHB0C0De0xdYxEE19KXMMbHH3jULmEoKbTyTZeZUsTMgmLS2fmpo2QoOjmT9vIRlpuZQurSR3cREJ8YsoKa8jMGw+WTlFVNa1UNvUTkZOIT2DawgMj0FV2whTawecfUKxkLkzU8MAVV1TjK0d0RfbERiRSF5pE76hcXgHx6CqY84cQxtUtM2YoSZCmKGFk9dcBMU5zNYSo6hqiFjiTnJWCQHhCZjZuBM4NwEHtxD0TWSozBFjbOGMloENRuZOmFq5IjJzxN41mFnqxti7BqNlYPPKHv2qa9lLAsISEQSYpW6KINwnOCKFvJIWpgDEHaamVU8Mr5zY868iCBdx9YnG3NZ3/PmTAwMNPVvUdGwQhDuYWnshnILZcyyZqWyMsqoJKurmzFYzRVnVBFUNU3QMrDAS27FyaB0Hjp7m+p0H/ALs2HOA/lVjHDx6goNHT3Dz1lv88aefefb8I44dPcW9e2/z5Ze/45tvvgPgb3/7G7/73e/44osvuHLlCoWFhfgHBpCWvoi6hnoaGptJSEzGylqC8mxVZsycxSxlFWbOnPVfch2F/yb++7xo2v8j/m/v+f98/F+QAP4Wv8U/EgqCfFaEgiLCtBnMVFFnSsD4KpiYABCfMrXhTYiyPmXKIx9CI8OYEGDVlGTzxtFdHNu3lb3b11FXXUJjUy0dPd0kp2dRUF5JWX0NGfnZyFydUFFXQ1dfn9iFC4lJK8XWTsYsFVXcPLxoXnuB5tELCKrOCFrjTk3j/udCEPJBct1Q1bqMXceOcen2Ha7evcPQ6Agvoi/xSeheLp07w6mjB3lw9ybf2pVw9MAejhzez9OU5/IEf9UAR08dY+f+3TxbeI8rd65z/72H3HnwFvce3ueTzz7mj3/4kT/86w989uIFb9+9w53bN6mpqaKoqIDLly/y8OEDystLGR1dxc6dO2hubuTixfNs3Lievr4eNm/eSE1NFYcPH+STTz7i4oU3uHnjKrt2buPc2VPsfP01bly/wo3rVzh29CBvXr3I40cPePL4HU4cP0xfbyeNDTVkZaaRn5/J7h3rePTOVR4t/p6WukKqSjLpaqtgw0gPG0Z6WDvUyZrBDh5l/8BQVxMbV/VycMcGju7ewt6tYxzesZYN/W2sX9nKiuYytq/uYde6lWxd1cmOsV62r+5h89By9m0a4sj2MYbaq+msLWS0q57Wyjw2DHRxaNtGNvT3UVdcQGtVBZ2N9dQWFyEMAr8IjK3qZd1YP20t5TTWFzLRiQjwtyUjIQRBOEZxZjSC0E1+YhBlmeH01mZRlBzE4lgv8hL9WbpoLtUFcTSUplKWH09xThwt67wHAAAgAElEQVR15VkM9jYyNrCMnoZSugWBgcp8xhpKWFWTz+rGpYy2VyEEQVdbBfW1RfLPyMsmLCQUkcgYM0tb9IzM0RNZoieyxMDYmui4NHILqhBbOmJi7oCBsS1qmmIMjWXoGkhRn2PBVBL4KUIqmEocx78D4xx+N/ANmU9tUzsty3tZ3tXP9p0HuHD5JqfPXqFnxSo8fYKR2LsidXQnNDyK4JBw6usbuXHjBl9+8RmffPwBJ44f5s2rF7lz9wYPH73DrTs3uXbrJp9++RVPnr2gsaUT34AIlnX0s3vfcQ4fO8eN2w/Zf+g0zW29JKflcuP2QwZXbSA6NpX6pk4CQ6IwEVsQHBJKx5ozmJubY+/kSWF1L93rz1HWOIS5uTnLRk+SkpKChYU5FhYW7Lr4EiMjIxYtSmP52Gk0NDRw9Ayhc80b2EplbH19L4L4PoKxM22rz5G5tB1DkRFztLTJLllOXkU3NlZWdK09y7yYFOztpPzbD9/x7VdfceXSZVpal5NXUiMXLcvklXozlxAsPcIQtMEjJAZ7z2BsXbyJiU+nuLyBKScjeWIeMDeW+LTF1DS2IliCi5cXrZ2dOLq64OLhjjAIJuYW5OTm8ezDj+hfvYaE9EziUhfRuGyZHLREjq8nQfL1xS8kSA4EoqG6vQdhhZyyJPUOwjs0jJ7hIS5cvyUHD0HIuyTjw+LE0lA57WlCDzF9ogPxC7+abfFKRXkKQLy67k4cJwwwfsQkwB+rsADy2hs5fucqVZ3NZBfnIkRDRlo8JXkZCGL4TpJPV2s1LU1lfBa0g2/sKzlGHA6Bngh+YOwTguvcWLxCYrCx9UIq88XBLYRZhpZMM7PFOj4Jn6paXKprEefkoxy1kNkRC7FMy0EWn4QkPBJp+Dz0XD3QkDmiamePIDZHy9MTi6j5pLQvY35VJYqW1qha2aJrJaOwrAkfv3moqpugqW2B2MIFMxt3HN1DMbVxQ03XAr+whRhZyl2MTMycEBnLUBA0cXUKxsHODz/fKKLiluDgHoG7bxReATH4Bi/EzMad2PgcwiOTiIvLICurmJSkbNJScslKz6O+ppXGumVkpC+hsWkZTa0dLCkoQWrvQmZuAZ19AzS29xAZm4SF1Ak1HREG5raYSZ0xtrZnWd8wa7buwdU3HCevuVjYeWHnGoSGvhVW9j4ICupIXQJRnmNKUGTS5DUlDWNMbdyobOxh58GzhMxPISGtELG1G8oaJhhbOKMjskWYPgdDsQOqWmaYWLqgrmOBb3AsvsGxBITFk1/ShOJsAyacyuQDKz9Ey1CKEASh8xdR1zqIT/BCHNzn4hkQ88reLZ9iLXUOHn/25L/DximYV4dnZhU2om0sY4a6GGUtc5S1LFHSFKOmJ0HX1AFNQzumqYh+BSJU1MWoaZqjrWeN2NIJW3svwiIXsm7zDo6fucila7dYUlRKbmExlXWNRMct5MzZN/j88895/vw5Fy5c4MqVK5w6dYp169axevVq8vPz8fPzw9HREVtbW2bPno0gCCgpKSEIAtOnT/9VTqOoqIiysjKKior//Pzq/x3/9Bv4LX6LfywmQMS0GfKjohKztXSZojNNiK9eFVzfYMqZZoKf/CWC8DOCCoSEBSMIu+SvUYEzh7azeayXvuX1tDSU07eik+b2FlIyM1lSWsKhE0cYWLOKpKx03Px8sbazQ01DE2VVNWIWlbF67wNW73mbpNxGmkcvkF6xCWGWM4JOvnzD9nolEuWVy/D4eJKzc8gqLGB5dxeHjhzk7Pk36B/oZdXwSs6/cYJbb17iacpznr3/mPPnz/LSqYn3Ex/ztWs7uw7sYeehvXwesJn7jx5w6/4d7rx9l8fvPeLFB8949v57PHnwgAdv3eXJ43fZsWMbhw8f5MSJYxw5cojGxnq2b3+NtWvHuH37Jg8fPuDs2TMcPnyQ9evX0tfXw4ED+ygvL2X16BAjqwYYHOjj2NGD7Nm9g5s3rnLn9nX279vFjetX+PGHb/nlr//Gw3fuMTS4gjVjq1i3dpQTJw6wZcMQZ0/voberluqKbMqLMmisLmCkfxmb1qxgxfI6BrubGO1rY91gJ7s2jXJi3zaO7dnKni2rGetroauhhOW1RSyvLaKzvpjNq7pYs6KV/VtH2byqi/aaQmoK01nd28yeTcPs2jDIcGc9TaVL6G+r441De3h0+022rh5ktLeTntYG2utq5JXkIjmtqbGulLiFocgTIOSc8XF+bVqMHxmxASzNmId8GNIaanOjKUzyJy/eh6wYdwqSA6leEkNTaRpt1Vk0lqVTmB3DssZi+jpqWNFcgSD8xGBtEUM1BQzV5LF2eQWjHdXUlWbS19VAa2s1ZeVF5ORm4ujoiImpBda2DqjO0cfE3A49kSXGZlLKqpppaluBhY3cR15kaoemtgWGxjI0tCxRVDJAEE6hZ2yHgakd5nZuk85lBmIp1vaeBEXEUlzVxKHjb3Do+BusWb+FDZu3s/fAUVatXk9sfAoT9owpi3I4fOQke/cd4vr1m3zwwQe8/PorPv/sE65cvsjGDesYGxtlbO0aelb2s/vgQa7evMPYhi1EL0xhUVYhhSW1NC/ro765i4qaVvKXVlNe3UJUbCqNrT3oiSwprWzi+OnLzFuQjERqz9y54XStO4etrS1WVlbY2tpS172V9PwGdHV1WbH5EjExMdjZSYmPj2ft/ofYSiQU1aygsKoXPT09sorbaR89jaamFu09A3SuGGGOtg7LRk8h9VmMqpo6WlraDG6/TnBEPFJbW3ZdfElU3CJSE+P59Nl7/Ms3v+fm9Ru0tnXg6BGAEw+n5iuMC5ed/Bdg4xqImZ07ZlJnBOEZdU2d8uRcLAcR9e0rqG7qGNdSjEcl+IcGI+RBaEQ4xmZi6pub2PTaNq7fvUtJXT0iK2s6BgZ57+OP5DoBt/EOyPbx8ILPv/2Gz779Xv48T8yBiIOUnFzWvbadzbv3ykXUefJ1SOY2T/57UscLHZPaBpgCC+OzRVQmwOdP/LoLMdX9ndKFTFx/ib6XO5ZzA9B1k5FSVURZRyOZxTnMjQ5D+Bkaakt4/bW19HU1kxAXwd69W/nSawhhBGReDpNOey4LkpH6zsVc5oWOnjWaWuaYSzwQNAxRsXXGeVEWATUNeFbXI11ajmZcCqrzEpAuLiSotALpglhMg0PR8/BG39MHE/8gTINDcElOJqqmmtz+lUQUl2IdGoGgoYeuhQxvvyicXUMwMnVATdscZQ0ThGkamEjcEEs9UDewQkXXHDV9SwwtnZiuYoCVnTdGpg64ecwlOiodO3s/ouKWIDJ3w9jSjQWJeSSll2Dr6E9OXg2Hjlzg0KGzZGYuJTtrKT1dw4yNbKS/b4Sh/jFGVq2norKOJQUlNLZ0Ehq+AP+QSLbs2MuBI29QXN6AnYsP/mHRiMxlqOuKcfYJpay+ndLadvLLGnHzm4e5rTfhCzKxcwlBVdsS76A4dIxk6BjJsLTzRVtkx/TZoknHKb/QBBLTS/AJXoizZwRq2pbM1jRD21DKbE0zZqmbIjJzxsbeHyU1E7QNpZhLvAiOSMHA1BE752AUlPSZ6CJoGljLn6NssHUOILuojtziBgThS8QSd7REEqYAxEPCY9JJzS5jotinL7bHLzRB/ntm6mFm68H8hTnoGEvR1JegJZIwx8AWdT1LtEV2GJo7oi2yY5amCeoa5mjMMUND0wKNOWZo6VhiaGSLtcQNRxdfktNyGRnbRG1DK8mLMrGU2LFgYTwZ2Tk4urph7+iAp6cnlpaWzJo1i+nTp6OgoDCZo2hpaf23ucuMGTMQBAEFBYX/Ev/0vOp/Hv/0G/gtfot/LBQEBIVpCIpKkx2J6SrqTPmwP2EKNEwIrSYsFicEjxOb20/YOToQGzOfwiWLEIT7lOcnc+C1Ea6c2UtzdSHFBelUVhZRXLGUnoGV5BQXUlxZSlVjFTVNDcyLX4jEwQFVdXVaR04wtvcBC9JKUZqtimDujKZ5MJGpyzGXzpfPjrDZIgcPfuMxvrELpSDsg5K6WqoaGigsK6GotITRdav50meUjs5WTp0+xntP3+Xevbtcv3mNQ0cO8p0kn8X5OaRmLaJ7aAW7j+znzdvXeeude7z7+CHvvPuAh++8zTsP7nPv9i2uXb7EyRPHGB1dxfnzZ7l58zpXrlziiy8+4/Tpk7z//nvcvXubzz//lNu3b7J580YGB/vp6GhneHiQTZs2MNDfS1VlKb09HZw5fZyDB/Zw+NA+Thw/zLbXNnHp4lnevn+HB2/f5a27N3nz6kW+/+4lD96+y4njh+hcVkNNZQ5x0UHk5yQhTzhG6GipYO2qLpqrC2mtXYogfMhoXxt7toxxcv92Du/cxPZ1g5zcv40d6wfYONjF/m1jrO5ppbkyj/62Wva9tpojOzawbe1K8lJi6G2t5PD29ezevIoNA510N1ci5EH5kkyGu9oY6Gxh56a1HD+wi42jw+RkpOLn7YLwDEZGeimvzMXNQzI+gfgqgvCQ6AhX4udPCK+PsTjBF0HoJiPalcUL3FmaEkhWtBv5Cf6UZ0UgvIS2ykxayjMRJFCYl0RNZQ59LRWMtlcx0lxGb0UOfZXZDLeUsqKlBEEG3Z119K5oQxBGWBAbjY1EirmFDVYSR2apaWNl64KZlQNmVg4kpGQTl7gYicwTe2d/LCVu8kqoiT2a2lZoaFkiB8rfoW8iRSxxRZCApb0Hbr5zCY6MZ1HOUpb1DDG0egM79x1h45YdDAyPUVZZh6unDxP0AzVNfeoa27l1+z6nz1zg+bOP+Nd//SN//9t/8N0333Jg3362bdvGiZOnaV7WTnD4PJy8fEnLLiA6IY3I2BS6+kYoKK5h8ZJSIqISsbX3kFfy48AnIGISYKzZsIO4xEyc3PyRyhyR2cvpTFlFLUilUrKzc1i7/yHe3t5oaGjQseYMuaXL8PEPo7J9HT0bzuPs7ERj33ZyS5dhbWVFTmknafnNCBrOePqFUlbbgo6ePomlg7SNnEN1jhZpec0MbLuGqakYe5mMXRdf4iCTkZGWysfPn/L971/y6OG7jK5eh39YNPrmMn6VNI/rZoQg+VFZy4gFiRlMAtIJmpCKvOLv6OnDjNlqRC1ciJAIto72xCcn4RcUiKaONms2rOfWW/cYHlsnLzxEjif7g8iF0dHjtKZaMLe24oMFbyJow6cvv5l8jUvgXCQe3rT29tE7MkpiZu7UOuQ1Dp4nihsSpgbVTZ8AERMd3Yl19lUtxIdMadC+HH/PhCB73O5V+Al9L3c80uJ5kv4FtmH+NI2s4GnKc4RIWLtpjIfv3uWjyJM8zvw9OUtSaVveQMV4x07m7Tj5txM5+yFYgpZIgshYhrqaCZp6VmiZyZhj74FB0FxsUjORFRRjk1uEafoSxIvyscksxGVJEbK0DOyTF2EdE4c4NALL8EikMTE4JiSQ1NrC4t4e3FPScF6wkJmGZpjZeSII6syabYjKHDHCTC2sHH2ZoWGEkrYYU3sv8muWkVpQhY6FA4KiJgvTC5E4+eMduIClpS1Ezk8jNb2Yjt6NlNf1YWnni4mVOzNVjZE4+OHmGU52XiWDw5uwtXXHzcWfzPQCmurbSU7IYGFMCrU1LfT2DrNycIzOnkFS03Oxc/JgfmwSaZkFVNS04uE/FxMre3SMrLF3C2BB8mICwhfiFxZLUmYxCYuKqWzow8N/Ac5ekRiaOaOsaYa7XzRiG08MzZzRN3XESuY3eVTTsWL2HHO0RXbMVDVGz9geYwvXSTBhZeeLgpI+UQtzsJb5oSOyQ0PXGkOxk1xUPVMPbUMpgnAVsbUbnoHRCEqwtGoZwfOSMbF2fWVvlj9rszRN0NC3QkFZj4DwBALCE1BUNUSYrkFAWBzegVEI09RR0xajZ2yLjsgGPWNbDMUyjMwdMBTLJv9tbOGIvokUdR0z1DVNUNc0QU3DGBU1ESpqIjTmmKBrYI7IxAoNLUOk9i4oqagjKM5AUJiGspoqM2erICgIk12DV5P/iW6C3Hpefk1FRWWyCyEIArNnz2bmzJkoKyujpKTEtGn/lWb0n7sU/wvjn34Dv8Vv8Y/FOIhQmDFzitY0cxZTbfZXgcIEkJi4PjHsaVwvMR3s7GUkJ8RQVZyNPCn8kJ3rerl94SAbRjvo722mpmYpWTmprBjqo6WjjbikWNp727ly8zrLV64gIjYWfUNDLCRO6OgboKKugdJsFWYqz0bHJYLm0Qv0bLqFMMuZGUqzENxPyekCkeMRPd6RyIOAyAjmJcTzOPP3DK9fw8dzD/M7jz5uP7jN4+fvcePuTS5cOs+L6CvsO7CXzr4uHmd8zQexN3k/8V32HNrH3Qdv8d4HT3nx0Qc8f/GMr3/3JT/+8D0v3n/KGydPcPLEMXp7u6mvr2VgYCWbN2/ko49e0Nm5nBMnjvHFF5/x0Ucv+PTTjzlx4hh9fT00NtazdGkhGzeuZ1lbE4uzFtHX28mpk0d58+pFbt18k3tv3eLY0YOcO3uKt+/f4fmzJ1y9coGtWzZw6eJZLpw/w8kTh+lqryc2KhBfTxlCNvT3tlBSmEFDZQGb1/SzYaSHsYHlDHQ10tNWzUBHA5tGetn32hqO7t7Mh4/ucOvySU7s28bTB9d5cOMCYwPL2b15NWMDy9mzZYw7V09TW5zDptV9nDqwgx0bhzm+9zV2bV5N0eJkSpcsYqi7jS1rh9iydhVv3bzC2ZNHGR1eyf492xgY6CA6OgQ3Dwk+fg7IE6FuBOEZ0fPdkSfk8kF0WfE+xIVISAyzI2uBKwXx3mRGu5AX78PSlGCWpobRUpxMR2UWBenzyM6Moaw4nZXtNWzqb0EQbtBdnk1bcTotJel0NBayvK2cjq56UBLIL87Dyd0ZicweMysJIrE12vpm8um2FjJs7Dzw9A0f70K4IZF5YS31wEriib5Iiq6BBImdD5Y2HuMe8T8jsnBCXln+EcEL3HznEpeymNKaFgZG1tHZN0RCcjp+QaGvTCx+In+PEgwOruHdh085f+4K77z9iG9//x3/8cvf+f3X33D37j3efvsdnrz3nBUDI5TVNuPkHUBCxhJSsgspr2snPbeUgrIGYpOzkTh64+oTJk+4BXmVPjA8jtTFS3H3C0fX2IakjAJCImIwMjbB2c2P+t5tdG84T0PfdkJCQ7GytkYkMiJyXiQ9G86Pg4Y28sqX4+TkSHXHBuZFRmAvk5Fd2omLz1wEJWeMrR1x8wlFUHFGU1efxLJB2lafI3VJE0ZiMywtLYlOyKR73TkcHR24f+cmf/nTT/zlTz/x7jsPqa1rwss/lEnXK8uJv9WX8mq+ijwhnzVHhH9YNI4eAePWuB/Kv/MTgyizIShyPiY21oitLalracDe1REXLzdqGxs4evIEx06dJjYxZRI8yDx95cLr5fL3C17g5uND2Pz5PFt4D22+4w///gv7j59EuAESFzeCohawestWKpqa5aAjG9wDo4hOKkBYDg6+MSRySL4mGck7Vb8WV09Qk17VREzYvL5Cf5qw0pzsRExQ6eQUJ9eUBZj4u5NYUUBmVREDm0d59OFjvvAdQ8iGr7wG+CDmOlFJ0bgFeSAIZ7F0t5PfkxLyZ1IGesZ2eHqE4+QYiIaWOaZ2nujYeSCY2aAVFI5NWjb6scmYLVqCZ2ULdnlliJIzcK+oYsHyboKr6rCKiccoZC5GgcEo2tpiFBREQl098RU1qNnIUDWRoKJtxjQFbUSGMjwCophjIkVVZI22uT16EhfCkhazcvNuNh48jcQ7FEVdMdGL8rHzDCUqKYfy+i68Axfg6R9FYnoZsalL5RVyM2ckDgGkZJYgtffD1MKR4NBYohakUVHRRHp6Pg31y2ioX0ZlWT3ty3rp7OxnWUc/ff1j7NxzlOjYVAyNrdExsETHwBJNHTHBc+NYkLAYr4D5VNZ3Eh2fTWLGUgbGtuMfmkDa4gp0RHZIHALw8ItGy0Cu1XB0n4u1zA9DsRPBESkYip0QpmmhI7LD0X0uirNFmJi5YGruyhwdazS1rSbpksqqJoSGpyC2cENs4UZ+URM2Ul+0dG3Q0LJEVcMMeUHvCfPjMhCETyksa8Ja5oUgqKJvImWmqgHGFo6Y2bhiZuOKjsgGZQ0jnDxCMDJ3YLqyLkZiO1w8gnF2D8LMyonpSlroG9kgMpUyR9cMLT1z5uiaoakjRl3LBA1tUzR1xKjNMUZJRY/pM+ZMhoKiGsI0FQRBCUFhFoKCPK+YrjQLQWEaKhrqTFeaiTBtPPeY/uvEfwIMKCgo/Leg4H8S06dPR1FR8b90NP6Xxj/9Bn6L3+IfCwUBQZg2XiGY0kaoaOsyVRWboDFNVMzuoGMhQ5gU/L3K1/2ZhfPDEIQVCMIIgrAGoRJqCpJY3lDAis5qli+r5lH2DzzK/oEVQ31k5KRTWlXC4RNH6B8ZJjQ6Cmcvb/RExhiamKKrb4CKuiZJuY3suviS+KJhgqOW0rzqAuaS+XKhtcd9BFE+M2cpI5jkI0T+JN+48+RJQXF9LftPn2Tbwb209HbyKPsHth3Yw4fz3uBF9CWGR4ZYvX6MT8IO8qNZAh+HH6VnoI8de3eya/9uLl27zLuPH/L48bs8e/aUTz7+kAdv3eXokUMcPnyQ27dvsmvX66xbt4YtWzbx5ptXGB4epLW1mZcvf8fevbu5fPkily5dYGhogLVrx6itrWbJkhwWZy0ifVEyQ4Mr6F/Zw2tbN3Lu7Cnee/KQN69e5Ovffc6jd9/mrbs32bhhDQ311fSv7GHrlg1s2byOgRXtLEqOIi1pPi0NpQh3oCgvjcaqQl5bP8S543s4f2IvR/du4QeLFNpqlrKstpjtZHNs31ZU+Imn79zkrTfPcuXsEa6fP86D25d4+clTNo2tZM1AJ0O9rSyrK6W7rYZ929bx8O4VNqzq5fzJ/awf7mGot5UDOzdz8uge9r6+hZdffcztG1dYuaKL3t5llJTmkZy6gJz8FHwDnZiyP+1G7vRxluhwBxIXuJIa4zp+fQOLY9xYFG5P5jwncuO8yIv3oTApkIb8hXRVLqa5LIPszBiKClLoWVbOupVNrF5ezWBTMT21efzCdLrbyhgebKOrr4lvBIHE9ERMrSyQ2DshtpAwR9cUMysHTC1kaOubYWvvhatnCMZmMozEdhib2WNsZo+ljQfaetaITOzx8Y/GzsGfCdBgIHZCUJIPSRNbu+HsGUpwZDyRsSlEL0yhprGVkopqwiLnYSQ2QxA+xM7RAf/gENIWLebSpZt89+0f+eLzl7x49gl/+PFP8Hf4y7/9wt9+gbtvvUNrezfp2QVs2rGfrKIqkrOX4hYQSWJmAblLa5gbnYy9WwCGZnYYWdgjdfbFL3TBpLOQtb0nAXNj8QqcR1DEQiQOHhibmmFsYoq1jQ0yewdk9vZY20gwMzfH1dUNRycnnJyccXBwwNHREWdnZxzs7XF2csTZyREHe3usJbYoq6ghzMjHWGwpN0HQckZ5tqr8uq78XF1Dk+CQMBwcHHFycsbZyYmb12/wy8//xr989z1Pnjylt29gfF15+Wv9gAZM2J8qa5sgsnKcnARu5eCJIPwif20qOHj54B0ahq2LMzPUVSiuLOf81Yu4eruTkZvFV79/yd+AxtY2hEp4nPEVRXUtRMSnyteL7vGORDRkFxRQUVfHs/i3+fMvv/DlN9+QkZOHb+hcMvIKECphaP0GCqtqEJaDzCOQkOhUhPsgbACZd7QcOISNU64mZupMnP/KJnjcwvVX7k3fyQGE9sRrX6U4ye2DZznbououwzkpiozmavZfPcu+iyf53noxgj58L1nC167tnLt5gacpz3EL85Gv5U6v3IebvPBiYulCcGg8UfMXoWdoyxwjCRrmDgjaRsx29sEoKgGVgAgMYtPwqWzFtaIJaVkNLg2teNQ04lpUin1mDv4FRfjlLmGWnQxBZIxbfCKusfHMNrVmlo4ZatqWWFl4UbJ0GRteP0LL4DoEZW0UtE1wC49j5dY9LK5pJXpJCT0bX6dr7TbELn4Y2XuiqGnMdA0jnHzCsXL0JXh+GvYeETh5RuDhv4Ck9BJ8gmIwMnXA3NoFKxtXMheXUFbWQGRkPIUF5axcMUJf9xBdnf30968hLiGD8HnxVNa0YiVxxtLGibjExdjYeTB3XiIHjpyjo28Mr4D5HDtzg90HzxEZl4mFnRf6Jg4YmDpiZO6C4mwRTh7hlFR14OQRTnh0BkbmLqhpW2Jk7oKqlgVKaiaYWLphY+/PLHVTtHRt0NaTMFvNFF0D6Tg40CQ+qQCZYxCzVIxZnFvDuo0HSEwpQmm2EYpKBmjp2qCpbYGDWxAGYinOnqHUt/WhZ2yLuq4YXSMJBmL5hG9jSwdUtUxRUjdAWcMIM4kLGrrmGBhLcHbzx0bqjI2NI/ZOnigoKKOla4y+vpiZyprMmKHG9JlqTJ+ugoKiCoqKqkyboYqCgjKCoMQkYJimLD8Kr8xBGAcQM5RnyXONaa/EdAF1TTU0NDT+246BoqIi06ZNQ1FRcfJ84vqsWbMm6UxKSkrMmDFjEjxMnP/Tc6v/WfzTb+C3+C3+sVAQEBSmI0xXRJg2HWHatHFKkxpT1VK5B/Wv9RGfIgg/omflgI3UGfkG/ymC8BPx88IQhA1kRAciBxMbKEydS0H6PEL8pSQnRrB2fT/9Q90s62qluq6c1EVJ5BYuoaqhDq/gIGQensyNS0RfJMLNw5MVWy7TuuoEhqY2CAbOCFrOhEfOo3nVBYTZzijNVkFRaRaRi5YjaDgjmOXLK5Op47SCSnli0NDbRe/a1fSuHWHLwX1EJsaxOD+Ho6eO8d4HT7ly4+okwHma8lxewYu9yeo1oxw7doQLF87xxhunOX78KEePHOLY0cOcO/cGly9fnBRMR0aG09BQx+nTJ3n+/H1u3LjG48fvcuTIIVatGqKxsZ6WliYqK8vp7u6kvGwpjQ017Nu7k2VtTazo62L16AiXe9AAACAASURBVBD79u5k65YNnDh+mH17d3LvrVts2bye8rKlJCbEIvhBW6tcWJqfm0ZjXSnNDeWs7Gmlo62WVQPLGVvVzbkT+7h05hBnjuxk69p+ljeWUVeWS09bNRtHe9m4egWnj+/j6rnjvP7aWob72nnr1iWevnObPa9vZN+OjbQ1VdLZUkNjbQkjKzu4ff08TdXFXD5/lPbGcno66njw1hUunTtCe0s1WzaOcPTQbg4e3MmuXVvIXZJOcWkObR01r1RVfyJsnjtyXu4WoiIciJvvhCBsQRDWkDbPEUHoJilMwuIYN5bEepIb48HSxEDK0udStySWtspMSopSKC5Ko7W+gJVtZaxsKmZ1ZzWrOqsQKqFjWRndffW09zVTWFWEb1ggphIbLCQyTCxs0RNZYmblhL6RDXoia8ysnJDIPLG190bfSILI1A4dAyvMrJzRNbTG1MIRv6BoJDIvBAGU1c0RToF3UDxR8bmkZJaQXVBNUkYBfqFRBM2NIiE1gyWFxfSs7GfvwQO8eesat+/fYde+vazfsJWx1ZsoL6tjeGiMA3uP8O3LH+A/4C9//htffP6SAweP4erhjzACi4uqMJd5YGHvzRwjCSILBwoqGhHbuqBrKhmv3n9Hbkktbb2rJq2QRZb2BEYuJDopi8VFVejoGWJhaU1gUDD6hiJC5kZSVd+Cr38gunr6xMTG4u8fQEZGJqOjo5w98wY3b1zj5rU3uX/vLe7fu8t3X39Je+8w+mIJwsr7CIKM9MI2knMbUVFTR+bmi4mlDMHvProiM2rqWzh7/jK379zj4qWr/PDDv/LvP/+Fv/7l3/nLX/7Ke88+Im9pBYIfKM0xQtAHLTMHpsTT8oFrFvaecpqQ8ARBAJGVA5aO7nIqox84+/qhYaCPg6cbf/jrz/zhrz9z8PhRtu3eOSXazn6FepQH+lb28muVkJKzhM7BYcrqGrB3cWd03UZ++vd/Z9eBAwjREB0fT1VDAwUl5WzcsZPOwWFi0jJx9g2TT9CuhKScqkl9hLCPKR2FGHRtPdGycRkHQj8jCD++QnMaL85MdAiEnxGMwNTagalizYRT07heQirGOjqYpPoymtYMIMSBb2wYpa3VVLfX8yj7B763yaG6q0X+GX4QmBw3BVDGnaiEIHD3DMcvYAHmVm6o6pijY+GEkliKopUTGl4hGEcnY526BOfCGnyaOvHs7se8pgHN1CxMM3JwKywhpauXgsEhXBYmYODpicjdAwVDE7QsZSio6KOla4OLYxhFS9uoalvJtpPn8Zi/EC2pE+7R8bSs2UhKZR3BixZT3NHH4M79DL++n8aB1dj5hTF9jghhuiq65g64+UcTPD+dmJQCufBXxwoDMwdkLkG4eobi4haEt28EUqkbnp7Bk/MiWpo7aW3pIi1tCSUldfj7R2Bj44y7Zyh+AfORSD1wdPYnOi6DJYU1xCzMRmLng6t3BNWNvQyveZ3u/g04e0ZgKfUZpxdp4uwZgZvPfMpruwmJTMXKznd8roMm/4e994yu6syytbckoghCCJBQzukoHOWcM8o55xxQRDmBMgKRJDJIJBNMzkFggsjZgMGAKWxjF+Wyy67qqq7qvu7u5/7YknCFHl/fdo/h+93Bjzn2SVu8R2yds+a75ppTTccKZ88IrBwCUJpvgsJcA6ZMU0dxjgHqWlL8AhMxNXcnPCqbikWdGEtcsXMMoryqgwWhaXj6xKCuJUVpnhHmUi/UtSwIDInH0NSG+uYe+tdvw8HFn9nztJg8bR5SWzec3YMwktgySX4uc1R0mKdqgK6hJToGUsykTqiqaaOja8RsRWUmT5mB/FQFJo2GpAkyk5ARJvGOFIzel3n3mIzs5J9gErJyk5GVm4iM7ATR9VFOdtwBUpARkJsoi/z0ye8eG61FfkoY/lbe9J9hjEj8I8jIyPz/gUz84gt4j/f42ZCRHSMQoxgdsJ4xV4V32lzRjWmOjhHvZiPG3Jm+RWW+JmPD1alRYYg7yXtYUp7G8sZ8BGE9ccFi0ZWWHEJFZQ7VdQvJzkulpbWewqIcbO2tCApbgKO7OyExcWQUlTBdYRYqauoExxcxZdp0pshPZ9KUqcwx9qdz4zBJ1RsRZkuZNEWeWRJPihsGmGXqieCSI2qby8DU0QmhFcxcXbD19cExMICjVy/xe+DmsycM7tnFyM2rvAg+z+NPn3Dz3i1+p58iJlqnf8/q/lWsGVjNnj0fcPXqFR48uMf161e5OnKZe3dvc/v2TR4+vM8XX7xmx45tSKUW1NXVsGrVCrZu3Ux//2rOnz/H/v372LFjG/n5uXR0tHHhwjCDg1tobqqjsaFmfAbiyuULHDm8nx3bt9K7tJMPdm1jUVUZy5d1U1SYS0Z6MoJwA2EyBPh7ER7iR2ZaLB1L6qgsy0N4A3t3bebQh9vp6ajn6Ifb2Lt9PZ97DLJ0SQ2NVQXUluXQWltCT1sN3e0NCJuhoWYhhz7czoreJRz6cDvCj3Dp/HHu377M5589ZnlPK7t3bKS7vYHi/DSWdjZxcfgI925dYH1/N7evD7N310aK8tMozEtl9eql7Nu3ncamRRQVZ9PW2UDPssV8Y1aGi/dYt6EdJzdDBGE9gf7mhAZZ4OOqjY+TJoLQTlKwBQlBZuTGOJMZ7jB+TkaYIxlhzggCNDcVUVmVTX1VthjAV5rG8tbS0WHbPdQ3FFBWk0NdezWhieEYWpljKLVCVccILT0zdAykqKgbMXueDgYmtsydrz9q8eqCqqYp2vpSZs/TRcfAajwzwt7ZH2196TupiQIIwo+iM0pgAnkldVTWdZCeV0pcciYlFYsY3PEBv/ryC/74lz/z5x//wr/xI7//0x/Zt+8ozY1deLgF0trSxbr+Lbx49it+/BfgP+DVr95w/NQFHJx9SM4qIiA8CcEBdC2cxd1YMweMpE4IeqCiYyquY3xX+7UoWZGIRaKuxJaIxCzS8suZIj+d2NHunoOjE/LTZyKxckBxthIx6ZXsHH5LfHw8Lq5umJtbEBUVTXZWFq2traQkJZGelkp2ZgZDew4jCCkIyjkIgilWTn5MnefKzFmzEWxyUJyjwhxlVaZMnUFmXgn7D58gLCIKX79AomLiSE1N5Ycf/sDNW/fYvmsfzh5+OLj7Y2LlirG1OxomdozJfeQU1DCxcUMsonlXhI8ZLFwc3fUfAkFOlsaOJfzhf/2FfwW+ePs11++KHQUhGJrbOsdd3Sxc/cQNh26xyF/U2k5qXjE6EnP8QiM4dPwUPX2r0Dc1RXCBY6dOs7CiEndfX85ducqhM+fEz5uV4OwbhrASattXi10NG0SZ1Fiy9VhXQgsEhfmMkQSRFIkzE3OMLNCxdsLc2RuPwEhcfYKxtHdH3cCMv5qVGO1K6Ib6MtPenKiaEvK7WtD3sCcsO4nm1V0EJkaSUJhJbk0pzqEBSDxdsArwRdHUUOxCOIyuyUdcq6GJI1q6VphZuqOmJ0XP0g0dGw8EdWMmSxxwL1iEV0Uz0pwKvNuWo1+/GNWqelQLy7GoqMUypwCvheVktHfikZqKiY83M/X0mWtsxgQlVVS0zdE1sKcgr5HQsCwUNIxZkJlPSHYh2k7uGHv5Y+4fTFxlDbEV1SzILiC9rpmFHb0s6llJRccyzNz80DK3R15Fj3m6UoykXrgHxCGx9cHIwh1n73As7XywdvTF0zccJ5cAbGzcyMkpJT0tj+pFTWzauJ3Nm3ZQUdHI0qX9NDV14eLih6WVGx5eoeJgsNQVI4kDuobWKM0zwN0rAhVNM5TmG2EqdWfZ6iF8FyQxT92MCfKqRCUUoGPkwMw5+ihriOnbY10Ia8dAwmJymK1izKx5hkjt/ZHa++PiHo6mjhRjiSvLVw5S27CMazef4e0Xh5mlO85uYWjrWTN7riHTFcRuhcJsHeYoG7MgNAVH1wDcvYOZOVsNN68F5BZWIrF0JCouHSOJLenZJUgsHRGEqcjPVEYQpooYkx0JE5CTEzMQBEGWSRNHcwxGcw1+epSRkUNWZhKyshOQlZkknic7ib+zQJWVGYUwLl2aOHnCOxmTjIDsBAG5iWINMmnSpH8oX5KVlf275+Tl5f/TzsV/lXz8X4RffAHv8R4/H2M7AnKyyEycIA5ay8oyVVFpdHfsW8TdsreoGkh4NxtxA0F4zHx1Pd4NcP1AeW4mYrE3hCCsp68xn6qsMAThGSU5kRRkRVFRlkF9YymlFXm8cVxBfcMivH3cyc3PYUFEBMv611LV3IqmgSiVmDJtOoKplCny04jLqhMLnOw6pk6bjqqWEfVrzqGqZcSESVPE18beedeBaB/dCRx1WrH29UUYBgV+YNW2Ie4/e8Knv3rB0+iHnL04zPOwq9y4e5M9+3bzucc2Hid+zoYN6xga2sqlSx/x/Pkznj9/xtOnTxgZucyTJ494+fI5r1+/4smTR/T29pCSkkRjYz0tLU2cPn2Smzevc/nyRZ49+4RTp05w+/ZN3rz5gpGRyzz95GNGrnzE6VPH2LhhgGNHD3Lo4D6GBjfRu7ST9rYWamsqaWmup6gwl8yMFArys8lIT6a+bhErlnWRl53CimUdbN3UT8eSBg5+uJ3N61ewe8dG7tw4z/5Ri93jB3bQ0VLJ8YPb2bFpJS11JXS3N4jZCeGwcnk7g5vXsCDAnUUVBQys7uGz5w/51z//jhfP7nPu9CH6epfQ0lhJZ1s9Fy8c5dihHezavgYhHDJTo+juaKSuuoR2QaCtrYGGxiqEZEhIjkBwAd8Frrj52iIWQe28Cylaj7OTBoLQj4+rNoKwk+RQa/LiXMmJcSYnxoX8eHdKU/wRFKAg3g9B2MOy3joKS5JJSQykujSF5opMUY4itCMII+Tkx1Bam4eEx0jdbDGyscLY2obZ87WwtHHF2MwBHQMxD0JNS4KqpimqmqZo6lqgb2yLho45hqb2aOlZYGhqh6mFE9r6lnj7RzJNUUPcyVUAd794FkRmoqlvS3xqIfWty2jp7CM1q4DO3j4ujlznm999x/f/9Af+jX/ntz98wx/++U9898OfOXv2GkFBsaxevXl8cLe1pYt9e49QU9OCIAE7Ry+xCJ0s7mobWLnhHhhFcs5CnDwDUdEywsjCHkF4i5Kq7mjH5+3oQK9IcKydvCiubKCsupFZikpklC9l5/BbYjJqmDR5Kgqz5qCsMp/Vex+wc/gtphZ2TJs2nalT5XF1dSUgIBALC0vMzcyJj4/Hzc2NeSqqKM0LxUSaiDBBiol1GsI8KZOnyDNnnjL2boFYOoiJ9EpzVBDUpUyfMRMbF38MTKyYO28eXl5epKVnY2JmRUZuMd0r1lFau5ig6NTRz6DR9yE3Shomg66ZPUoaRsSzh9nqBmIHpn+0wzAZXP39xucofv37Hxi+OsLXv/uBz7/+DQePnULoh6CIOIR28IlIoL5rhTgPsR/cAsMQJk3Hzt2Ha3cfsefwMbLyixBcYGDDRmITk5g2YzoxCYkEc5wL124i7AdhGCISM8gprSUuo4iA6HQkTv7i2n0QOyW1jDt5KWibkllcTVVjl0gy9ERyoW5ph7aVI07+YQjTID2vlIiYVHQlUsYJ1HhH+DWKrjZo+LnimBZNVnsDeR0NxJbkEJGbQkJxLgFJMQQkxeEeGY61vy8GLk5iFyYYMfzRAYTjEBiRKlqsjmYTqOtbYekYgF9sFlO1zNHzDMM2pYCyrR9inVeFSko+SgtrmFvTik5NM1Z1LZjnFBK7pIPnoVd4GvMEQ1dndGxsUNTWQ27WPFR1zdHRtyMoIIX56pYo6Zsxz8IaEy8/5phbYeYXREXfKg7cvEPNmrW0D+2gZmU/W06cISgtm4yqeio6evGMTMDAxpU52hYI09RIy68hJrWEoIgM4tKKma1iiKWdFxJLZ9y8QjAytSE8KplDh07R0tJFVFQSCxZEkZ5aQGV5I7m5ZcTFZRAVlYKXVzD2jr44uwaiomqIg5MfGjrmGJjYoaYlYZ6qIbEJ+aRllqOpI2XGLC1mzNLCytYHe6dANHWkzJtvzNTpasyeq4+eoR32ToHYOQZgZOqEudQDd68IPH2iKC1vxULqho2dL3kF1WTlVOHhFYaJxJn5asbMUzFCVd0EDS0L5qsZM2eeAXOV9dHUtsTY1AF1LWNUNfRRVtVBaZ4GMxVVkJ8xh0lTZzFh8kzGJUf/ECJxEDMT/ntHMThN+D/HGKH4peufXxa/+ALe4z1+Psb/qGUQJsiJJEJGlsnTFVDTM0Bd3wg1fRPeBdvc4J1L0x3GUjEF4S0L/P3ISY5jrIAThD0M9dXTXZNFeXYEOSlBZKcFU1yYRElpBjl5iVRXL6SwIJua6grqGmopq6pk2erVLOtfS1F1LeEJyegZm6Kpo0v35gs0rzqOpZUVCoqzcXZxZefwW0ITipk8VR5BV8pk+elMU1IWHZrawSMsEnNXD9TMLVE1MxMJxQMQXopEorS+mv6Na9n14W4effqE0+fP8NHIRV6+esGWwc0cOnSA+/fvcv36Va5cucSjRw/57LMXPH/+jMuXL/Lq1UsePrzPvXt3eP36FdevX2X//n0MD5/lxIljnD9/jrdvv2Zk5DIvXz7nm2/e8vHHD3j48D4//viv3LwxwtkzJzhyeD+DWzeyfdsWtg1tZsf2rezYvpXYmAgG+leydcsGNm9ax9DgJjZtXEtPdzurVi5j+dIOervbOHf6GOdOH+Hc6SNcHznP4Q93sX3rAPXVJVSWZtPeVMnGNT20NZWzaaCH+oo8kmIC6WqrJSM1BqEKujsa2bppNU315ZQWZ5EUH0Zbaw2dbfWsXbOUrvYGEmJDxNdHi6ShOD8ZIRlSE0MpzE1ESIem+nI2rF3B6dOHuXbtAlsH11FQmElwmA/xSeGjO/dvEYnmRaztNRBlTe0E+BiPXj8rR4/9ZEQ5UpLmS1VOKItyI6jICqcodQHZyYF0tFewsDSFrPQwGhdlsaQ+b/S8BwjCfopKUymtzSMqIxpjRwuMba0xsbFDS88MKztPjCR/TSLGiISWniUGJnbMmqONsZkjcUm5mFu5Mkl+LqqaJnj4hKGhZ4mgBIoqpgiTwTc4GRNLNxzcgkhILyQ+LQ87Z09qGlu5ff9jvv3h93zx9Vd89c3XfPXN1/wb8Ovf/pHuZevRN7RBEF6PO/moKGthYW6Hqak1ISGjrlvTxMLPwTMI/4gkmrtXsWPfUcJik1HXMcLUygFVLQNMpPbMVtbAwMxa3PFuhZKKWmpbOli3eTuVtY3MnadM8+rj5FQtp2X1CQTBHGG6lODYAgpbtolJ1nPnoaWlTf3yw5Q2r2Nx/0nKWtZhYW5BdccghYuWMm2GAku3jiCx8WDSlKnsHH4rEhKlOSwbusKS/lO0rD5BdNoyhClSTKzSWDo4QtOqMyzdeonc8k60tLQxNjFjlpIKazdt4/Ovv2XT9n1oGkmxdPJhoqIGgiUoapigoGaEqb03Dl7B5Fc0ioX/stFCOHmUSAg/MJalIAhw6fYdRu7c5+SFSzS0dhIVnyq+vlaEX3gC7X3rxE5Et1jM61nYsqi1k5UbhoiIT8XR0wc9XiIEiAGBPr7+nDl/ga+//ZYV6zbg5O5FbGoG/Zu20dDeixAAjt7BTOYvWHksoKShEx1rVxR1zTBzC0DZ2BqhHYylLuOBdKrGVujaOKNubou9Xwg5FbU0dS5/16UYG94fIxCjcyHCZJjlKMUmIYK42nIWFGRgEeCFqZcTAUlxeMdGEpGdyYKUFOyCAkWJlQ0IxaCkYYKeqTNhcdkIATBNSRttYzs0DW3QNrbD1iUYW88w1MxccYjMwD2rnLpdR4nuHsCtvQ+t5qXodq9GfVELRuW1hHctY8/DR2wdHiapvJSglCTUTEwQ5Kcxc74G83UlJGWUkpRazve6cQg/gEt0PI4RMQRk5BBXVkX92g0cf/CI9cdPkVRTT0P/eg5cvUn6onpcwmKIzCrEJSQaIzt3Zqoao27siIqOFENLdyTW3pjbeePoHsJcNSPmqIhyRQNjK0zM7Ghp6aKmpoWEhAzU1PQoLCinoryOyMhk4uIyiI5OxdraFUtLJwyMbJg+UxUtHXPkJs/G3MoNbX0puobWaOtLUVE3xs4xAGt7b1TUTJk9T5dZSrpMn6XOHGVDZihqoGdoh4GJHYHBSWTmVuDtF4OBiR1hkRmsWDNIZHQGSnN1mKGghpWNB1Jrd7R0zNHQkqCiashcZT2U5xswV1kPBUUNJk2Zg+yEWUyaModpM+YzcYoCEyZPZ+LEGchOlEdObhqC7GQEYXSweZws/GdH2X8YwvZfxX+LQLwnEWP4xRfwHu/xsyE7QeZdarWc7DiJkJ0szzs505iE6SIiiRhmzBlirAMhCD8SGx1DSmw4gtBObkIggtBNf1spazvKEXZCdoI/sWGuRIZ5EBHpQ2xsEG2tdTQ3VLNr5xC9vT30rx3g7MWLbNm1m6TcfGIzcjC1skZRaQ5SGxvmKCsze+5cwpNK2Dn8Fv/AICZPlUdVy4iAoAXMMfRnwuQpqOkaUNnaSefARpqWrSK7shb30Ah0rexRt5CKibgvIa0wl4b2FpavWcGaDQMcPnGEm7dv8PjxxzyNecLlSx9x/NgRnkXc5sqVS/z2t7/h/v27nB0+w7UbV3n8+GNu377JzZvXx8nFnTu3ePDgHlevXqGpqYHr169y+fJFvvzyc7766kt27NjGjh3b+POf/8TtW9c4fuwQu3YOceL4YU6eOMKJ44cZ3LqRrs4lLF/Wzfnh02zZvJ7Ll87z7OkjDh/6kJbmehobaihdWEhPdzu7dg6xbu0qDuzbxcZ1K1nXv5yB1T18sH0DG9cuZ1l3E4ubKmhvrmBgRRu9HTWsW9XBB9vX0dVWS+eSGlobyynOT6GhpphF5blUV+QhFEN8dCCC0E5kqDeNtSUs72mmtCidgpwE0hODCeA0BVkxVJVls7ynmdUrOtmwdgVv3rzkzOlj3L13jc1bBujsaWbL0AD+Ie7omagxFjonkgnxdkyUE2J+xNjjp0kIsyMrwYPsBG9SY93JSPBBEDbTUJVJU2MhZeVppCUvoKYslZ7FC2msyqCuKoNwDlNVm0dpfSEeId7oWplibGuLoaUtJuaOWEjdMDS1R1vPejyJWk3THDVN83ESYWXniZtXCDEJ2Xj6huMXFEVZVROLO/rQl9iJRX8xaOjbIkjAxNINI3MnohKzCYtNRdtAQmhUHIM7PuD+o8d8/09/5F///d/45nff8eXb3/IvQGp2Bc7uCxDkQEVNHw+PAGJjUwkOiURbxxBfvwV4eAcwW1kDIRv8wmJp7lrJ6k3b2bpjL+XV9cQnpeMbFIqzmzcpmblY2ToREhlLSdkiupevYteeAyxdsYbVAxspLClFU1OL/j33CQgIZOfwWxQUFJml5MnO4bcExLfSvfkCevoGVLVtJi6zFvlp01FX12Dn8Fu0tXVQ0zJkze57JOc1kZjbiPy0GZi4p7F06yVmKc6mZdVx0osWM3euMsqqajStOIMgSFm6dQRLB2+mTpuBsbkdO4ffoqg4GxNTCyKiE7j94BPOXbyGz4IonH1CcPIKEYtoNdH5KDQxFx1zJwQbKKxpFTcLXMYkZaNBf8IPIl6Lu/4tPb0UVdRi4+yJcAMs7NxIzCjCws4DIRxUdIwRJNDcs2J8TiC3rA7BB4qrW0RiMTI63xANj5694OyFj3jz9jfcffgxg7t2UdPQSHF5FavWbqCxvYviyjpxJiIcPjxxgYrGTux9QnDyDxc7Sg6jnQCX0Q5FMuNJ19Y+CwiISyYxp4jy2lYaWjv/arh8zMVpmsQQdU9XVDyc0Qv0wjs3jYTaCvwzU7AODsA5MhiHBYEklhSRXV2NxM2Dmdr6aFk7oiKxYsp8HfE9OYhyKxVdC4RiUDOyYY6mKcZSNzwD4rF1CyGpqIGNRy6x/swNGvecwLagGklFM8r1XSjWd6FUXI1dSyeZ67aw4+Yt1h89wsLmBrErFOBDSFwsczS1maKowuDuo3z7Bzh46hq2fqFYB4TgFhVPUmUNAenZRBWX0bphC22bh3CNTcQrMZWqnj56t+4ko6IO56AItCzssHT1w8I5ECu3ULQkTijrWTFrvjFztSRIbDxR1TUXh4vn6+MXGElxaS3tXX1UVjcRE5OCq6svsTEpxMYkkZVZSPWiJsrLavHzC0VLywgtLRO8/cIIi0wiJDwBVXVjbBy88faPJCA4DiVlXXT0pFhIXVGaq8vUacooKmmjqKSFlo4FpmaOuHmE4OwaiLtnKE4uAZhIHHFw8iO/sIYVq7aQlVWCubkDKiq6aGoaM3u2OpMnKyIvP4dJk2YxadIsJk9WZNKkWcjKTmdcjiSMDTZPRJQc/feOMj+XRPyf4m/JxP8FNdAviF98Ae/xHj8bchNl/7obITvajZCdyISp0/nr7sNYgvXF0ftvUDOwFL/gJkNyagpjunURf2H14lJ29bciPIaminQWLUxlYX4i2ZkxFBemEhzgTlxkMJVlRbQubqStYwlHTp2ibnEbeuaWBMclERCbgI6xKQqzlZiuoMDCprV0bTqPkYkJU+SnMW3GTEzNzEkr66Zr43mC4wuRnzETRy8/LF29CUvNoqi2mfTSKlwCw9CR2iEMg3tIOKHxcRRUlLCku52PU3/Lpi0bOXPuNHfv3ubjjx9w6+Z1Nm1cz8fp33Ps2BFevXrJ1qEtLOvrZeSaOCPxxRev+frrNzx8eJ/Tp09y/PhRzpw5xcGD+3n69AmPH3/M+fPnePDgHleuXOLgwf1cvHiB4eGznDt7kgvnz3Ds6EHOD59maHATe/fs5OiRAxw7epChwU0MnzvF5k3r2LN7B2tW91FRXoLQDaULC2ltaWBw60Z6utupramkp2MJQjs01VeyfqCPFb1L6OlopF0QKCvOYFlnPf19S1i9rJmTh7cztHklg5tWcHDfIAf2bqG+uoi2lko6FlezZkUbVWU57/4/Tyu9IQAAIABJREFUi6G3q5GuthqK8pLpaatBENqpLc+gojCF2ops4iP8KcxNQngDe3ZtZfWKpRw7eoDt2zfSP7Cc3Xu3ioWTGji4mDFmBezlZ0Ho6NyDSCTa/woLfMXX+rgbs8DPCsEGGmrzWFSVyaKqTLqpRRDe0NaQT1tDPkp8S8nCZGoaCimuycPG0x59qRkmNrZoG5ljbumCobEdhiaOf0UixoiElp4l+sa2qGtLcPcOxcbBm7qmbh4+ecWzl19x+/4zbF38RGtPS9CTOL4LOfMA76BIYlNy8PBdQFJ6LmvWbmLfwSNcv32PZy8/45PnL3jy/BXnrz4Q5S0K4u6wpY07W4b2cvjYWZb3rSE7p5D4hBSW9q1icUc3EqktfqERrB/cxaoNmxnYsJkNW7aydXAHja2LWblqgKGdu+jqXsbAho0MDu3k9PB5rl2/za69+zh46BjhEZHo6emzc/gtysoqLBu8hLW1DbEZNcSkVxMSV0jzqmPMnDmLncNvaeg7QtOqYzSvOs7i/lPMV1VDVm4iTSuP0jt4hbnzVJg2fSZmth60rDqBgYEhO4ffIrGwR1lZhZkzFVBQmIWJUxpLt44gqEsRtKWoqKqxc/gt06ZNR1FJmcDgCO48fMrIzfts23OYpMxCahcv5aPrHyMUg6mtpygLkojyoMCYDAQXCE7IJK+q6Z19qgRSC0oRDkNwTDKCHpTVtIiSxnQQTos7/4IL71ygxuZbTotHzwXRVDV3UbN4KRaOXqJcKR4a23o4cfYCtY0tZOcXcOXqCI+ePObyyBXqmhpJycgkt7iYytoGhGyIS82mdnEnYfFppBaUiuvyEQnEW2kDv/LZi7m9B/aeQRjZuyFIwMo7iICYJEIT0vAMCMUnMAw7Z08+Tv/+XSaGAhgHeIv3x+xvXUDVwQZFMyPxdzQZ/BPjKVuyhJKWxWhKbZGbPR9jJy8MHTwQ8kFf4iLKPkcTtgVLmKtngaG1OyFxWWQW1FFW04XHghTULT0pWzlI6/4zaMZkMCM2E/mSeqZWtKBW1UrQyvWkrOynduNmPvcY5OP07zG1NSMgLIC+datp7u7C1MYR/4gkDpy8SnZZM47+4dj4hxCVW0xVTx8VXctYsnErrjEJCLPnMVldBwNnD8Iy81m8egP9O/Yh1IK+hQMzVPUwsvFCQU2CooaE2ZpmTFHURm7GfCYrqDNH3QhFFV2snXwICo0jKCQWF3c/yirrSUrKIjk5GztbZxITUunp7iMmOpHUlCzWDmyivKKG0tIauntXs3LNRga3f0hoRCIl5fW0da2ksmYJ5lbOKKvqYWRqg6qGIcYSW+ydvFFR02f2XE2MJbZ4+4XhGxCBrYMn89UNMDSxJjuvjM6e1dTUt2Fj44KyigbTpisiP20WsnJiB0FuwlTGB5r/FjLvhptlZSaNQ0aY+HcQCcN/hp9HIP5bJEIQ3pOHd/jFF/Ae7/GzMWHC6NDST4mEjDDu1PTOw/w176xex+YinqFn646ulSMJmXmERkfj4+uBmDq8B0FYRl9LMcI0WNdVgyAHK7tqES5Cc/1CFjdVUFacRVlRDs0N1RzYv4cVK5bT0NJKwcJyvEPCWBCbSERyOmEp6Rhb2SA/YwYBQQtQUVNDTduI1bvvsXP4LSWNa5mnMh8VVXV2Dr9l8tRpKMxVRdfMDqEd3AIi8I1MxN4zCB0Le8zsPVHiW6JSkgmOCWdJdztbdw7xLPIu23du49Klj7h96wa/evGcV5+94OyZU5w9e5qLFy/wLOI2m7Zs5P7De7x69ZLvv/+O7777LcPDZ9m8eSPHjx/l4sUL7N27m6NHD4/Lmm7fvsmFC8NcuzbCzZvXKSzMZ8f2rZwfPs3pU8d4+OAOV0cu8uD+bR4+uMPlS+dZuaKXNav7WNbbhdAKKcnx9C3vYfmybtrbWjh44EMeP3rI0OAW1g6sYtPGtaxa2UtPZwudbY1UVxaysChTLOyFnSjwA411hVSWpLF+dTsjFw5z7MAga1e2c3jfZo4f3M7NKyc4cWgH3UuqWNXbQnZqOKUFKWSnhtOwqIDejho6WioR1CAjMYhFxSms6mpg4+oOijITKC9Mp10QyMtMJjkhmqrKhWzbtoGjxz7k4OFdFJVkjroIjeVFtCMIw/j6W+EfaM3fEogxODvq4WCvy1iHIjsnirz8WBobCshJD0HQgtK8aOor0qiryqCgMJ6S8nRSCxIwd5ZiZGOJiY0dOgYWWFq4Ymhgh5GxMzr6dmhoW6GhbTVOIjR0zNE1tMZIYo+bVwhzVHSIjs/g5t1PePGrt/zl3+D6vU+ITsohMjGHPzJN1LVLRqEGDu7+RMWnkldcwbIV/Wzcsp3tu/axa+9+2rt7WbioAS0TO94lwf+IIIGCslq2DO3m1t2P2bb9A3bs/IDLV64ycvU6K9b0U9PQSP/6TRw4cpyTp86wb/+HbNu2g5WrV3Hr1h0OHj7EqVNnuHr9Gh98sIer16/xySfPuHbjOk+ePCU5JZmIiAj699xHXV2DwtpVpBe10r/nPtraOmQULyGtsJXp02ewc/gtgqxUTImXkUOYKUVQl6JjFkTnxmF2Dr9FQ0cXQVNKXFYt6UWLMR5NpdbR0UVTUxN9Iwv0DC2QOnjTsuo481XVmKmgiLt/JMuGriA/bToScyti4lPYumMv2QWlWNm74uQZKLod2UBWSQ1KGkbjv1uJk//o7vzoDr7wx9E5kNFieDToTUdiS0NH3zt3pGLQM3ESCUfAaAE+9nOUIDQuFUENFvf2s2nPEVqWDeDgGyLKIG+A8BpikjMRXkJpZRUvX77ks89ecPXqFdZvXEdWTjbZuTnEJCQi1EL/hs20dPXg6OlDfXsnA1t3iLNl0WDl7EXewlrxugkexTKxKxGdkUf14i6EyVBYuoiwyDiiklJ5lPwVapYWCOsRCWwraLg5o2hlgeADcy3N0HdzxsLXG4mHO07BwbgGh+EaLO7ej3U+5uiavwvnHAvqdAF1C0csPBdQ3rKUVVv2Ep9WyrTZuhjb+BFf1EhaSx9xbStxrV6MStZCFKra0OlZj0XXGvx7+wlrbqdi5Wr+oObPzg93ivNWyyAmOZp127eSnFeAf2wKjv6RuIbGk15ajVNgKAFxyTgEheITm0j7uk1IfQIQlOYhzFBkvsQSqYcvmaWLOP7RVVLyF6KqZ8r0eVqo6Fszfb4JwlRldC1cMbPzRd3QGnM7bzQMpGjoW+AbHEtgSCz2zj7EJWZQ39ROdFwqOblFNDUuZvXKNfSvWU9RYSnVi+rpXbqCsvJFLF7SxeIlXdTVt5BXWE5xaTWpGfkMrB8kt6CC7LyFODh7EbAgEkcXb/yDIoiJT8PG3g09Q3OkNs5Y27liZGqFpo4xs5RUkZ04HblJM0bnFcYGk/+muJeZiKzc5PHbP31ORnbSXz0mIyM3jr8bcP4v4BchEe8xhl98Ae/xHj8bsrICMv9QtygOWE+fM4935GGsG/Fs9PgSHTt3ZmgbIZKMO4jyJ4gIdKG6MJGGoiRWtS5kQ0+d+IUdDyVZcWKh2VTJxjXLGejrZu2q5fSvWUFRUQFObq7EJafhFhCIq38gIfHJxOXkE56agaaBIVOmTUNQlBKTUU1RwwCTpsgTkNRKw4ojFDZvY/XuBwhzpOibSnH2DcU3LJ6skmoaO1ewsHoxPsFxmNl6IHwLBZUVZC3Mp6qplg2Dmzhw9CDXro1w4fw5rly+yNOYJ9y7dZNzZ09z7NgRTp06wa7dO9m9fw9nPzrH3ft3OHXqBGfOnOK11y4+iX3KxYsXuH//LsePH2XHjm3cunWDO3duce7cGYaHz3L9+lU+/fQpGzasY+OGAY4c3s/OHYPcvnWNr9685vGj+xw8sJeW5nr27d1FXW0Vi1sbWVRVRndXG5cvnefSxWE+2LWNixc+4vvvfseD+3d5/OghTz/5mM9fv+T4kf289tzBlo2raKgtpaQglUXlomvVwqJk8lmPILxheVcde3cMsKq3idqKbLJTw6ksSUMQfkRIh707Bhjc0EtrfTGCMISQDL0dNazqbaK+Mkss4OSgPD+BnRv7OHVgB2uWLhYLIuEHupY009fbyUfDJ3j69D579gxR11BGbn4KmdlxaOjMRhBe4u1ni6uHGaItcD//GZF4J3OCzNwYMrMiaGstpaYslXcD/u3UVqYjuEBGTjQBUb5IHC2RONhgYeeCqYUTUks3JKbOmJi6omtgj5auDZo6YkdCVUOcj9DWl2Lv7IeekTU6BhZ4+YVx5vw13n77J7749Xf84V/+g1MXrrH78BmW9PZj5eyDHD+O24jqS2wwlFjh6OZDRHQCJWWLWFheTXVdM/ZO7qN/K8O8kwmKeQcuvsFs2b6HkRu3uXnrDk+efsLjT57w8NED7ty7y/GTJ9izby+nz57h2LFjDA+f5dChQ/T29nDmzBkGB7dw5swZzpw5xd69e7lx4xqPHz/m3r07PH/+HDMzCTk5OXSsP4uRkRHxcfFicnVePerqGizuP0lCVjWqquos3XKRhJwGhDlSfP0CmGPkj7auAWt238Pc0orFa06SUtDMlClTaV19guzSdoyMjFi+bYT8im6sbJxZNnQFF+8Qps4XZ5hsXPzRN7aid/Aydm6BzJunjJuHD2mZeSysrBN3xbVGC9wxJyMfSMxeKF5XWuLcgqA0eltOlBnN07VA1dAaDVMbpM6+BMemEZ2aJ54zamEqxCOaLciJO/WCnPgz9u47SEJqpkhElEcL9Dejkqk94iC38BiEHyAqMRNhJawaWC8aK7x4yr27Nzlx8gjtHa3U1lbj7euFUAttXZ309fezICKCC9duEJ+eRVFVHcNXb2Hl6E5SWj6pOaUIEnANjiI4KR23kEgySxdRXNNEV18/ew8eZ3D7btYNbmeWmgZzjYxwiYnEKS6KiNJSHOPi0Pf2RN3JASNPN9yiI8VrUGG0wzA6yD2W/G3u4IOlYwBOnhHvOjtGoGZmz1wTa4TZaswxsETV0BpBmIXCPEPU9R1wCUmjoGc9EU1LMclaiOmiVlTql6K3dAPm7asIXDZAUE0TybV1LOlbyheuG0hMjsDd2xapozmewT54hIZS2dGDb3wadgGR2PkGo2EqxT86EStPP+x8g0gtq0LF1AJ5dW0UdAwQZiohyM/C2s2HbfuOEBAWx8y5GmgaSZmpasw0FWNM7HxQN7Zn1nxjNIxsmK9jgb6ZA2q6Znj4R5CQkktCSi7bd+2noLgSVw9/MjLzyM7OZcXyleTk5FFUVMLAwDpaW5dQXdNAc0sbJQsrqKltoryqjtSMXOwc3YhLzCAsMoHi0iqy84opKVuEf1AYpubW6BqYojhnPpOmjpKEn3QUJoxZp/4kR2HipClMkZ/KxElTxnObRFmx3DsLdlkZxlyPRDfF0fv/A3hPIn5R/OILeI/3+B+BzE/bi39DImTlp6Okpsm77sPj0eNYwfYaUYf8AGEymFiYMmZBmB0fwFjht767lg3LGmksyyQvJYJlVNHZVEVPawPLO1vp6+ngUfKvcXdzwd3Tg7DoOBy9fXD09sXB2xdLN3f0rW3EL8VgECZK0TEJonPDOXz9A5il7kn9ynN0bL7GHEN/pshPxzMwHHf/SBZEpZKaW052cQ0xSXl4+EXiFRBLRHwmqzdv4s7Th1y+fY0de3dx4+5NTp48ztDgFj7c/QGnjh3lwtkznDh+lJs3r4uuTNeuMHzpPMOXzrN1aAtP4l/wPPQKJ04cY2hoK3v37mZ4+CwffXSemzev8+jRQ27cuMbdu7d58+YLrly5xLFjR2hsrGfb0GYunD/Dju1b+WDXNg4d3EdzUx29SzvZNrSZix+dY/u2LZw+dYxjRw9y+NCHrFndx8EDe7k6cpGnT5/yzTff8Kc//Ykff/xX/ukPv+P3P3zLJ4/usWn9Ktb194oFhCUMrOqgqa6Epvoi8rJjEIS/MLCihS1rO1m/ajHNNXms7Kmjt72KsoIEygsTObZ/M1+9useRfRvpai2jOCeG2DB3hCo4vHcDB3f1ExPoiOiw9JiqwnSW1JXRvKiMsoIsOC7QLggsX9rBsyf3OLR/F/X1FSQmjg1Y7xk9d2T0uGf0mnmXYv2P4B/ujmADFZUZNNblU1mcSF5qyPjz1eWplJWnkZ4dg4O3LWYOIomwdhJ9460sPLA088BU4oa+kSPaerZo6dqgoW3JfHUJ8zVM0NAxJzG1ACOJPWZSJ/SMpFTXt/HRlTucu3iN8yO38A2OJjVvIeuGdiMkg42zN5b27ihrGo76/D9DmAZGpla4evijb2RBUEg0ggMYWTgyPnOkBYpaZghGYCR1YOuO3dy8+4DXn3/J85cvePXqJa9+9ZwnTx7x6NFD7t27w4ULw5w+fZLHj+5z/94dNm4YYPcHOxk+d4qRK5e4dHGYw4cOcPfODV6++JSv3rzmt9+8RSIxJaOoiYyiJiwtLHCwt6d97RkMDAwwNjahpGkANzd3FGcroaUnYWHTOhr6jhCZ1ccsTU+iM2oJSShGVV0LGxc/WlYdR1FxNrnlXQRHpWJuZo5/SBxL+k+xpP8UIdGpGBgYMGPGTEzc0mhaeYzFa07i6BnCnLnzkJhZEBOfghAOqRm5REQnIAg/vJMn2YCprTsNHStECZORSCJUTZ3EArgdjGy8UNGXInHwwcE3lPl65gTHpos77A9ARdscCzs/cb5BAdR4IxILZcbTpCuq68RC20YkG6YOntR0rCS7ogn/qDSqWCbOYKwEaxdv4pLT+ejCML/5+nO+//bXHD60j7YlTZSWFYmdBhsL0XZ2LJPCBdKy87h+/2Ma27sQysDbP5zEjCKMbZwQFKBh6QpicwoRbMBrQTiJaTns2nOIbTv3sm3vfuTnKhObn8+Wk8foP3KAhUt7iVxYikdKEsJOMHZzf0eW1BhP+R5/X+Hg4R/HgshsohOK8fKNRX6WNkI+WPmE4hgej5lPMAo6EqYq66KqY4WSqinCFDXSy9v44NoTancewaO+A9NFrcyu6mBe/XKMGnrI2PYh9Tv20jSwjiW9nRw/+SHt7bW4e1oTFhOIZ4g3ClrqaFhZo2HrzBR1PVKLKvEKicI/Mh5brwDCU7JIL63C3NWLCUoqyM1WZpqKJorquiip6xERn463fzja+uYoqepj4RyIxDGQitbluATFMWWO7vhMR2xqAdZOPtS29FBVu5iS8nq2DO2mZUkPyWm5LCytwtXVndMnT7GybwUGevqEhobS1dVFVlYOrq7u5BcU0dG5lM1DO4iMTcDa3glVDV30jcxQ09RjwuTpzFCc8y6sdRTTZykhN1keucnyf/ec7KSpTJKfMXpf+DvIyInziX8lNf6JUkBGTkB2ghxyE0VLU1nhH0NO5v+bJPx8IvJfrTN+7vn/T+IXX8B7vMf/CGRkZP7aX3l8B0QOQXYi74LmRvipM9McHROm6ZghEglR8qQrMUVTWw0TQw0E4UdyksKIDXKhKC2CviVVrOlqQPCAjqYKaktzaaoqobmmlPaWOno6FyPEg4OjM6paulg7u6FlIkEQfhS/ELVAx1KKiYMjqvoGTJwyhTla/iyILWDn8FsKm7ahrKKK/PSZ6Bhb4uIXjoNHCAHhKcSmFhCbWkBwZCo+QbF4BUTjHRSJ8BfoXLGUo6ePs3bTOm7cus6dO7d4/avPOHn0CPdu3eT+7VucO3uakyeOsW/fHjZu3sCW7VvZuHkDixe34Ovrzafh1/nuu99y8uRxenq6GBrayp07t/j66zdcuzbCyMhlPvvsBc+efcK2bYOcPn2S/fv3ceXyBZ48fsCRw/s5euQAN2+MsHxZN8ePHeL3P3zL219/ye9/+JbfffcbHj64w+NH91m9ajknTxzh6shl/vDD7/nkk0/4lz//hX/+4594/Oghx44e5MbIJS6eP83tG5fo6Wyis62eM6c+pLenkf7VbTQ3ltLSWMKi0gyEYPjo9B52blnOB4MrqK/MIjnGlw8GV3Dto0NcOLWbNcsaOXd8JwN9zSxamMqurX1cGd7PhRMfcHB7P5mxAbQLAqU5SewbWsfmNctY0dnCnm2bGOjrJjLEn4vnT/LowU1OnzhI/6puhHxw87HD1EYXcUf+NPZOhrwbrP4pTiMG0a1EEIbwDXWmsDyNru5ayhemkJ4UQG5aCCkxXgjCHipKk2kXBLILk7FxkWLhZIOZvR22Ll54+YRjYe6ChbkbZhZuGBg7oKNvh7aeNRralqiomaKiboyalgQzqQsSS2f8F8QitXXD1tGH1JwSOpeuIbOgnDkahgjCMEVVTfiFxbJtz2HuPHzKwMYhPP2CEMrAwMQMNXUdgkMi8Q8IoaZ+sVggq43KcJTFro2agSWhcaks7u5j4+B27j78mJevPuOLL77g66/f8PWvv+DNmy94/bkoofns1ae8+uwFVy5f4PChA2zcMMDOHdt4/ukTrly+yKvPPuX5p0/54vPPePXZC77+6nN++81b4uNjkUhMMTczw9nJCamlJaYmJtjZ2mFpYYmurh5q6hpYSK2ZO0+FWYpKCApSJkyagqAmZcrU6UycPBVtXQPmzJ3HLMXZKCrOxsjIGAsLS+JiY9HR1kZZeR4G+voY6Ovj4e6BuroGU6fKM1V+Gto6uhgaGePh5U338lW4ePoiCN9iaeuMrZPH+O9EkICLbyiN7SvEToTDaEFuBFLXBaL8pxb0LZxF0jb6ObFk2VqiUvIoq+8kLqMEPTMXPALjxQ0IB5EIGEhcxH9nzF7VSLxdUNEgzglEg7AZhLcQm7mQgOh0UUYUDybWTiRn5HD16lW+/upzhBuwbu1qKisWsiDYH6mV2bhE6dnzT3n+6jOEZPjhT39BkMDK9ZuorG/l/Mgd1m7ZhUdgOIIafPnDP1Pe3I7wBoKi4lnStZzT56+wdtMgR84M4xkcyt5z5xg8dhQTLy8M3T1RkVqjbWePjr3DuHXrbG09scswJlXyASNzJ/QkjszXljJP3QwrhwAaW1bi6hFBWEIORnaeqJnZ4xeXwXwja6bO1WG2milmdv4oaVsRXVBP1cAHVA0eomLPcXx71qJU2IBxy0ocWvuoPzzMtd98zzf//h8cGz7Fly4DXL1+lv0HtxESE0RYYiQzNFSx8PZBz8EdYZYKqvrmOHgGEBCZhF9EHBkLq4nPK8Y7MgFBYQ6T52mgoK6Ls08IAWFxSCydmT1Xk+nTVZCYOyGx8cTZP4an0Q+JSMpD09gWmWnK2LoGUFjZiI2zL4mpBRib2dG8pJfOnpWUVdZjLLHG128BenoGrF83wIXh81hLrQgLC6Onp4f589UwMZHg4emNrZ0DGpraTJk+A1FiNCozGj+KOQpTps9AbsKUUXOSd48LMrLITZjChClTx++LkiTZf5ih8LeEQnaCjGiA8jevkZERkJOTQ05GFjkZWWQFmf9GJ+E9ifgF8Ysv4D3e42dDdGcYw9+0KEc7ElNnKiJKLi7yTtIkdiYUdCQIwkvm6kv4qTOKo5sTsfFR6Omp4e1hT2ZqFIJwQ7RXvQireprpp5jKkgxKi9KJDvenvqaC8LCQcZmBtoEEQViGIPAOaiDkg7qZGULmcYQZUnTMg0gq24gwQ4owyxWh4A5qRnY4+8fg6heDk3ck/hEphMZn4xEQhZWTL1Inb4TH4BMQSGR0BLm52fT29rBv3x727N7FkcMHefrJY37z9mu+/upLPn/9ipcvPuWTJ48YGbnM7t276OtbRn1dDX3Lezl65BCPHz3kV69e8uzpE55+8phXn73gxfNnPP3kMS9ffMqL588YPneGNatX0ru0m61bNnHt6hWefvKYjx/e5/ChAxw/doQD+/dx+NAB4N/5/nff8uUXr/n02SdUlJdRUVFOXV0N1YuqOHL4IG+++JIrly5z7vQZ1q9dR0d7G11d7fT2dnPr5ghnzx7lG0kpzc1V7NixjrKybOobSmhrq6FmUT5NNQWU5iXSUlPIri0rWdPbTFRYAHo6Whjo6WCgp0OAjys3Lh7j+kdHqa/IobO5nIMfbGDvtn7a6kpoqsyjq6lc3OUV7oyTxJ2bVrN2RReCC5QVZLBuzVJ+/90bbl+/wNVLpzl5+gCpBQnoSDXwjfRAENaPXmPfMjZT4+M+Zvm6c/SaG0IQ+nHyNic1J4qm5jIqyzPJzoqgID+K3NxQklJ8EYTX1DeXkJmfirWjLbZOrljYO+HpF4yjqx9Wdu6YWjhgbOqAobEduvo2aOlYoKltjqa2OBOhpiXB0MwRC1tPtAysiIjPxMkjGHuPQNR0zVDXt2SepgRdM0fOXblHS2cfz3/1FX/6lx/5D+DOvduMjFzmzp1b9Pf3Ex0di6eHLw2Ni4mPTxc7MQqgrqWPla0TdvbOrOlfT1f3Unp7l3P48GE+//xznjx6zDdvf8N3/5u9946KYuu6vUvMR88xR1QUBCTnnJOAZFBQooIkEcEcwIgZczjmnHNWjBgwopizogIKSKaJoud3/yho9Tzve+/9xvPe79xgjzFHV1dVV+9uir333HOutQryyf6QRWFBPh+zc8jJ/sDD+w+4n3GXzRs3kZgwmflz53H71g0y7t7j7ZtXPH38hIcPMnj14iXv373l3dtMbt+6wf69+7hxPY2c7HfcupXGtaupPLh/jzu30pk7ZwGxsaMZNCgIJycvBPd0BId0+qnp4jtkKFOmJTF6/GRsHV3o0VeNwSERTJkxl517D3H0xClevHjF2jWrWbZ4ESuXLSYmKpLhYcMwNjZGaNSY0IgoDh89yfLV61i/ZQf+oeH1/YYEQQv0LPqLVqaGGhfKEBAWz5BhI8UVdrPvq+rCWBgzeSaCFQSGxXD8fBrCHli9eQ+zklfhExTJ7CVr6SSnxviZSxk9NVlM7boSeijqIwiPsbLrj7O7mOb49qPXopVpj0hOhCRE4vBY7LcaU4eOmT330WLjjn089X1Bds4nhJWwZOlyAoODECSgq6uNYAeXr14RScoJuHae5bJiAAAgAElEQVTzDhmPn3Puyk3uPn2DkAxPXmdz495j0tIfkldWxfL1W7BycmPb/iPS/u7yzXtMn7+YBSvW8PR9Dmt27SVmylSUjE0ZEDgUc3dveqrr0F5OkU69lcQCegYW9JJXEzNELYW+/fTQ1LXEysELc1tPFDVMEfaAmYUrSbNW4OE1FEEWmrbqgiDUoaprRTcFLVp2UqBFV2U6qBjhNSqR+NW7CF+2lSEL16EdNZHeQXHYTVvCiPV7mbJ5P5mV36gErt66xc59O1i/ZS17j+whVycRcyd7ZFVU6aNtQKuufWjVqQ+NWnakr4Yhcip6yLTpgry2CcPGTMY3Mo4OfdXEDFIt2tJdXoMevdVo3aob7X6XpXc3FVwcfDAxcyQ6fgpuXoE8GZyJnaM3Csq6tOnQC3fvAKJGjsfWwZ3AkCjixyayfNUmPLwD6O/sjb3DADp06ERoaChRUVFoamrSvXt3evToQevWrf91vKy3G/0LGvb/f33+32D8/4V/FP94A37hF/5tiOShyX9OJAQZmv72O6IS8aMikcr3+IjvFVS7KijTUBDJ0MoSVS01TMwMGTDAluAAbyaPH4GwEnw4wJL5iUybMoqZU0cTHuZHRFggnh4uCF1AQ1MXJRXNeiJRJ6J5vc/Xju8VYC1O0LRFS5q2+A2h+3AEYwnG9t7YugfTqosyfTUsUdKyRM/CGQMrZ3TN++M+eBhxk6YzenIiCVMTSZgyifnz5rB3zy6uXb3MrZvXefb0MeVlJdR9qaHuSw21NVVUV1VQWVFOwec8nj19zNUrqZw5fZKrV1J58vghWR/e8eljNh9zssjP+0RZaTElxYW8y3zDi+dPefP6Jc+fPSHt2hXOn0vh0sXzZNxL59rVy5w+dYJzZ89wN/02J44fZeuWTdzPuEvqpQssW7qYgT7e9Oghi4KCAhoa6mhoqGNgoE9ezkfSb95CT1cPdTU1VFVVUVdXR6VfPxwc7MjTGM2ixXMYOSqMmNhQ4seEMzlhFMtXziVxahzzZ01g6vgoxowIYu600axePANFhT4EBgxhyeJFDBroTe9ePVi+IBHBD2ZMimHJ3MlEDxvIrCmxxIb5McTDjrAhbgjCGfHvcw3+XJLEhFFhRA71ZWS4WEtCEOq4dO4Yb17cZ87MSYwdP0Kc5Ah7kNCKIaEe9B9ggiCcYJC3FYKQhK25Eg1qhO8ga0QSkS2uIF+DmbPGMS0xjsgoXwQjGBJkT0PGJ0G4j89gL9S1tdA3sUDfxAoHZ2/MbRzRNrJARVMfpX76qGuaoa5pRl8lPSmJ6NFbnW49Veiraoicog5tOvXB0t4TY2sXuvZWQ1HDWFqMq6ucFqEjxnP28i0KiiWUlVcgkZQBdcAX4AvZWZmknDnF7t17uZyaxrbtewgdFomDgyPRkVHERI9g1MhYli5ewoF9+1myaDFbNm3mSupl3r3N5FPOR148e05JUTElRcXUVFWT+/ET+bl5XLpwkW1btjJh3HjGjRlL+u07lBaXUFxYxM3rN3j5/AWPHjzk7p103me+4/XLVzx68JDyshLgCwUF2ZSVFlJU+JkL584zNWEGC+YvYdrUOUyZlISBvjkaGgZo6xgyMnY0Z89dInnREpycXTBz8KC/5xB8QyK4mfGEsopaar98JTMzk485WTx5cI+Uk8f4c/VKPNxdCQ4OZv+BQzx99oplq9YwwMMbMTVrCZaOrqJdKAb6aBohxIGClhlGdh5Si466riWungHiBD8G5BTUsXZwIWLEWMJHjsPW2YtxCUmcvHiD8FETEeLAwMqZTn00WLfrGGaOg8Tq0itBSdcSTQMLVLUMCAyLIbuwknNpGQwaFouJ40B8I8bjEzaGyIlzxaDqAjEuo7eKLp5+ITzzecSjgBwqv/wlKiKvwYibtEJCF3IR7ODkqTMILnAzPUP8bmfAor8Lk2cls2TdFqLHTGbavEUkr1iLIAuTps9hTMIMHr1+z+Y9B8XfpjEERIxgaEwcM5KXYufujY65NTYe3gyJGMnQ2LG4DwnBOyAUV58AFFV06aOghYmZI+aWA7C0dmNYWDwD3P2xc/ZjYGC0+BtMFOMhVPoZ07xZZwRZMNC3r/97ZNO6Yx/a9lBFaNKeDhqmLDuaypFnH4lauQOb+FkYxyTSxTUQ34Vrufa5lrWnr7Bw8y4y3rzj9cdPbNu/h4chxTz2zyIxeS6CD8iqaqBjaY+ZgwdN23SjYw9lusqr00lOhVbd5GnbRwVFYyuMBnhh6j6ItgqqtOrRl8a/d6FrL1WcHAehr21Fp9Y9MTOwY8miNRw9cY7lqzYRER1PSGgMOvpmdOraB7v+bsSNSSByxGjixiQwOCCUwJAojExtUFbVo03bTgiCDB06dOC3335DEASaNm36j4/Jv/D/DP7xBvzCL/zb+FmJkOFfg6ZkEJo053uV6gYS0bAtKhIdFfohCCBO3koQYydeo6KhjrKKEoJQgp6+Ji4udoyIHIog3GfFkjksmj+VWdPGEhriyxBfD6KjwtDR1RBXITuAmbUdVo7OdO2tIK0O3FVB8XtKQjtQ1jWhrWxfBG1xJbObop44aU0CfQtXdEydMbFxR8+sP2b2bsxd+icPX2SSmf2J06dPs3/fHk6fOsGjh/d5/+4tnz5mU1ZaTG1NFeVlJVRWlFNVKaGyopzKinLKSovJ/ZTD61cv+PQxm6LCz5SWFFFYkE9+3icKC/IpKy2mQlLGx5wsKYl49PA+6XdukXbtClevpHI97Sp3029z6+Z1zqac5uqVVC6nXmTzpg2sWrmczZs2sGXzRqYmTsHH24tu3brR8Lh06RLa2tpsWL+B2TNn0bNHD/bt2yc9HhQUiKGBHmfOHCEt7QJ7925mwYLpzJg1ngmTYpgxazyz50xEUIOxMcEEDnRk5HA/JowahiB0Y1HyAgAWJS+kW9dOCLLgwREigr1IShjFqkXT2b5+MYHe/Rnm50Jc+BBCB7syOjqQ9GunuXT6AIIwjzExw4ga5kfUMD+mThjJsUM7uXLxJIvmT8fNzQ5NE5X6e6iAsBGD6+8hMS7C2kQJDycDAgfZIgh7GB7qxjvksLbTpKH44dz5U1ixcg5TEqIJCnFGDMregiA8JixyMB4D3VDX1sLI1ApDE2scnL2xsHXCwNQaDV1jFJX1MDR2wNzSBU1tC/ooaNNbXgs5BS2691JFto8GnXv0o4e8Jo5uQzCyGoCmoQ2quhbIKeuia+pIFzl1+vTT5fqdB5RWVPMXUFZWQmlJAXU1EmqryvhaVy3eExVV1NZ8o7LiC8+fveHB/ScUFZWQnf2RDx+yefv2Hfn5Baxfv5FJk6awaNESnj59zt27Gdy+nc7791kUFBRRUVHFx4+5pKff49ChI6xZsw5HR2dCQ4fz8uVrAIqKSnj58jV372Zw/vxFrly5xoMHj7h7N4MnT55RXl5OTXU5UENRYR4PH2SQkZHBvr2HOHL4JKdPnefwoVNERowiOiqeoMBQEhJnsGnzdoaHRzJ0WBjmDu4IY8VMQ0fOnKNEUkVpmYScnBxyP+Xw9uUzsjJfs3v7FkbGRHPp0iU+ZGdxJ/0eu/btx9nNHWV1LQwtbZg0cy4Js5MRhGoEP3D2DcHBq74wXFy9v99KtBmZWQ1A19CGCVPmsGbzbnz8h4u1HM7Dtv0nmL1ojah6VoOOmQNufsPYe+oSwlhQMbARa0jMA0d3XzrL9mHS9HniosTS+pgrH1HxFJIQlYn7IEhA2AL2br5Mnb2Ihy8yeWezk5KKGvF6e0CNxwhbwMjIiFmzZpHzMZfHT55x9uJlRo4eJ36PpHqbFGJ1bK/AoYxJmCH2Wa0gbso0HqMmkg6hBEHIZUzCDDyHBGPn6oWpnRPGNv0ZMjyKoKiRrNy8ndmLVxE2cixuA4NRUNZFACyt3bC0dsPMwhU3zxD0TByRUzSgTz9jOstpIjjCH50Uxd+3IVA9uUH1zeaPzgq07KRAS1kVTDyDmbH1CKNW76Sv9zA6O/ujFBxLB6+hWCcsILXkG7vvPid24TKW7NjNgfPnmL1yCaNnTGbqkrmsPbAL35gI+hoa0rmfOnIahjRp1532cv1o0aUXrbr3oV1fVVr2UkDo3J32qprou3qi7TCA9opqCM1+p003eXQMrDEwsEFd1YgeXZUICAhj5ap1HD2awvETKWzbto+AwGHIyirQtVsvWrfuSI+e8sjJKfNbq7Y0adKaFi3/oEkTMci5adPmP42Hv/32GzIyMtLtf3p8/oX/q/GPN+AXfuHfxn9GIH4iETIyNP29LX+PifiRRHzf/p7+tZNcb3oqKPy0T1QpShCENUwYH48gQMLEUYwbHcXUKaOZP38GLi52GBrpICiDsYUJYdHhmNtai4O7Mpj3dxIJRH11Xx2rAfRUM6SLojaapk7IqZkgTASbAUMQzoOKjiV6Zv3RNbHDwNyeKdPnkJp2i1t373HtmpiJ6emTR5SWFFFeVkKFpIwvtdVSIlBTXUlNdSWVFeVUSMqokJRRWlLE5/xcCgvyqawop6a6kpLiQum+z/m55GR/IOvDO3KyP5D59jWPHt7nzu2b3L51gxvXr3E59SLHjh7mxvVrnDp5nD27d7J0ySJmzpjGsqWLmZo4hcSEyaxcsYxJkybQr18/fnxYWVkSEhREdGQkfRUUyMrKkh4bPNgPW1trkpPn4OrqjKGhLpaWppiaGWJnb4miYm/09TUxM9HH1EgXCxM97Ib3RkdThe5dO9O1S0dku3Whe9fOdO7YjsHejuhoqmBsoI22ujJ21mZYmxsgCLnEhPpiZaqPvrY6+tpqOPe3wcbSFMElHcERpk8aRZIgEB8dQjXNST1/nAspRxg61BdRZcqGVgK+QS6iJaoLiLEPyYjZmhriIt4x2M8OQYDBQc4IsjBmXATLlicxK2k0AUGO+PrbiGklhQ0IQhKD/H3QNTTAzNIOPUMLLG1dMLVywMTSHgNTa5T66WNh5Up/p0EYmfRHWcUQpX4G9O2nTy95TTrJKtO5Rz+xgNzg4SioGeIbHE1fdSOUtUzpqaiNqbUr8eOm8i4rn6rqOiQSCfCN6qpyKsuLKMjLpraynJLiQmqraygtqeBrHZSWVFJWWklFRRXfvkF1dS1fvnzl9eu3LFq0hMDAYJKS5nDy5GlOnDjFnTt3SU29wtu373j69DmvX7/lxIlTHD58lHXrNuDp6c327Tupra2jrExCeXkFJSVl7Nt3gDVr1nHv3n2ePXvB+fMXuXXrDpmZmeTlZlNVWUptTQX5eZ+4desWCxYkc+7sJfgLli9by6yZC5g3dxHRUaMYFhpBQOBQ9A2McB7girqeGcIJCI2O4/zlNCoqq8nLy6OqUkJO9jv4q468nA9kZb7mW20VmW9f8+LFC7Zt20FAYDCLFi/FwMSUydNmcuhUCodOnsPLfxiCAGZOXmiZOYpZ3VzA0z/ie7VlNRACoI+yHuGjJjIucR7eAcPRNbNn9JQkhBLxPT5BkcxZuo5DZ64watIssQ7EBpFACMmgqK5PizadWLJ6E1OSFonXt6u3SsXxvbbENVFp0COd6DEJJCYlczHtDs+9M8jKLaC8qpYDR45jZW3LyNg4Jk4UVZA76fc4e+6CGNisDLpGFuJnxIH/8FiROPjVE5awekQiVuL2aJjU17FkzUaGjYjD0tEVd79AnL39sHfzxt0vkNFTphM1ehIRseOZlDiPsRNnERY+Bhe3QPyGROHuFUonWTX6adlg4+RPN3k9tM3ckO1nTNueGgzwHU7YyAQMzF0RBInYrwrX6CanRYt28si070PL3tp0NnSgo9kA2lq708HJl+YO3nTwG45GXAKRWw6SfC6NnTfvMW/HbqauXE7c7OnM/HMpK/ZsZvaGldgM9sbadyDq1jb00jKkrZwSrWXladG9F0279qB5DznaqajR08gYeXMLepuaYeU3BFMPb7qpadG2pwLtZeXR1DXD0dGLzp17IwhN6dxFFjNzGzw8B+Lk7I68gjI/FlUT06g2pUnT+kxJjcTsSM2at0IQZGjVqhXNmjVDEARkZGSkJOIXfuF/Mf7xBvzCL/zb+M8IRAOJaCTTpL6CdSu+25l+VCF+ViS+bz/+GxrUC1Gh0DIwwNXdDUG4ybSECUSFB5M4OZ7Fi2eSmBiPi5sVppZaBAT7EDc+huCwQCJiI1BSV8fExg4LB6fvmVVkQc/OE11bDzwCRzJuxjKcvIbSV8OcMVPmETt2OjPnr2D56s0sWLSctRu3cPTkKY4cO8rZs2e4eiWV7Kz3fKmtpqpSQm1NFfz1lQpJGXVfavjrWx1/fauTWppqqiuprqqgQlJGYUE+FZIyqqsqKC0poqjwM8VFBeTlfiTz7Wtysj/wLvMNT5884tHD+7zLfEPupxyePnkkDda+nnaV06dOsH/fHlatXM6Sxcls3rSBaVMTiBkRxamTx1m1cgXa2to/kYjocQtQUlREU1MDDw/3n475+fmiqamBpqYG+vp6uLu74unpgZGRAb1790JRUR5vb08G+njSvZtIFKwszfDydMfE2BBjIwMG+Xihr6dD547t6di+LR07tCXAfzA+3p7YWlvSvu0faKoqoqupQpdOHXBydGCw3yAG+nihLSfQo3tXAv08WTw3keTZUxg7MpSk6RMgV8Db3UGcDO4AryEDmDQ9jqBhniAREAlDCYPczRGEJAbYaeNXb29qIBOCLISwBUEOxk+MZsLkCHEyJjyuP+cEgnAer4Fu6BnoY25lj66BOWaWjhib2WJiaY+RuS2q6saYW7pg398HEzMnNLTMUVU3QUnVEDkFLTp2V5KqEV5+YajqWmDt5IOSpgmquhaoaJmhZ2TLgsV/8uxlJrW1dZSXlfDXt1rRylRXTWV5EX99qaao8DOVkgpKisr5UguFBWWUl1VRWVELf0FV5RdKSypIv3Of2UnzGRoynLVrNjJ2zEQ2rN/CoYPH2LRxGydPpHD82Glu3kjn2tWbbNq4jWVLVzF9WhJPHr/gax3k5xVRXVVHcVE5O3fsZeyYiVy5fJ2qyi+knLnAiuV/smPHLj5/zuNexm3evH3B8eNHCQkJYeTIUWR9+ERpSQWbNm4n7dptzpy+wLq1m1m9ah0LFyxh3LgJhIYOR8fQHL/Aoaxet5HsnE8Ul5QhkUj461sdVeUllBd9hrpqct6/pazoMyXFhTx//pSDBw9y69YtXr9+zeatWzh56gyLl69i6ar1JK9YT3jcJKLHTkXPygVr18EIjuDoFYSnfwSuA4dhO8BPVCYaJt/TRcIQGBEvrqh3qbc+NqQ2VRbJwfT5yxGqQTgCOqZ2qGgbM2L0ZB48/0Bg+CiRYPgg3odn6lWIlYjF5laKdiQhBlx9AsgpKKNYUsunghKKyir4c/0m4uLHIDyHmzdvSlOnnjqdQvy4idj0d0YQoK+GLoIypAgCicnLxPY51pMJQYzzEKzEdmubWCM4godvMD7+odgN8Ka/2yAGBoThFxxB0PAReA8JYXBIJBMTZjMxYS6J0xayfuM+1q7fx5/r9rNw8Vb0TF0xtPQidtJC9G28UTdxpYO8AR2U9LEZGIpP2Jj6bFgF9f10Oi1a9aC3sgkybeQQOinRVtuKbnZe9PIIQnbQMLoMCae5VzB6U+ejOmICgxasYsfdR6w+c5Ztly4wb+tGZm1cyfID21l1ZC+jFswicEw8tr5+GDi60K63Ih2V+vEo4BMte/ZCpktXehoY4BASjENIMMr2trRXV8MhKIheunrItOtIF3kluvZRoksPeVr90UFKBAShCTKN64lDo8Y0a96KFi1b1RMH8XjzFr/RUGRNrLnQBEEQg5N/2Zh+4R/AP96AX/iFfxv/PRLRSBA7WKFRg6XpPj+rDT9mbPoxXqLhWENK2AZ7082/XSMXoTlEDR9GwGAfBKGaFSvnkHb9FPsPrWf12iSSlyUSGeNPZEwQK9ctxdvPRxxwFeonCQ3VftXAyHEgY2csY+mGfdi5BmDnMpitu4+zYct+9h06TerVm1xKvcaxYyc4fPgwx48f5eqVVJ4/e0J5WQlfaquRlJdSVSnha10ttTVVUpWhgTQ0HK+qlFBeViJFSXEhBZ/zpEpEft4nKYHIznpP1od3vH/3ltxPORR8zuPN65fcuH6N8+dSuHD+LOfOnuH0qROsXbOaxITJJCZMZtzY0cycMY3z51JITJiCsrKylCRIJBIuXrxIv37KyMvLs3//fgCpGjHQx4cePWQZNMinfmX8+yM8fjby8nI8evhQPNfbEz1dbel11VX7sWTxIgCSF86nR/eu6Ghr8uHD+5+us3v3Lrp06oBsty7s2bP7p2PvP2SjpeVHzx7dWbNsHvu2r+XCqQMcPbiDlUvnYmWmi+ACUTFDOZt6gvOpx5iSOIpAfxf0tOUQhJX1ikISHk4GBA12oEzWnugoX0bGBmBupVlfi6IOIQAmJ0bj6tlQ6XoDFrbqjB4fgbWdOWoa6lhYO2BgbIWFtTMm5nYYW9ihb2KFkYkDZhYDMLMYgLGpI/qGdmjpWKKkakjPPhq066JAX1VDOnZXInh4PJFxU+jaWw1tYzv6KOuhpmWKnLwaI2LHsXvPQZ4/fcG3r1+oKC2ioqyQ6vJiqsqK+FpTSUVpCVUVlfz1FfgLysuqKSut5C8QyUTVF3I/FfDo8XMiwkcgxMHaNRtx9/Bh395DbNq8nfXrNrNq9TpSzlzg1et3vHn9npWr1jJr5jymz5jNls07ef/hI/wFBYWlvH2TxbnzqYQED2fd+s18rYPdew4w2C+IqVOnc+bMmfr6Ec/5888/CQ+PZM6ceezfdxhvL19SL6Xx8kUmN66nk3HvEbdu3mXTxm2sXr2GpUuXM25SAlt27ObgoSN84y8yMzOpramiIDeHakkpuVmZVJcXw18iqaiuqpDapp49e8LbN6+4efM6CxYsICh4KFOmzuLk+Ss8zfzItgMnGeAbio6FM/30bTFx8MHC0QddcyfRgtNcVCM0TfuLZGIsCEL1D6hfZPAAwQhWbtzFhp2HCA6PxW7AQLwGD+Xk+WsI6TB78Z+o6pkTOTqBYTHj6aKghbXrYPzC4hDiwMZlEEIdCKmideuFxy3e5nwmO6+Qqjq4cece4dEjWZi8mPsPHomfWZ+OetXqNYSERTAibgwRMaO/kwbZ+riEExA6bpLUqiWY1ashQjXBkaMIjRkjEhIFMLRwwMXbn/GTZzFr7lISps9n7JQZzJyzhLkLVxIRNY7JCfM5cSqNo8euMXP2GmbOXU/kqJnIKpliYDuI3lr2/NFTFyESjL1DUHXwRFbHkq79jOgmr1Pfhx9BEI7QvLUcQtNO/N5bi64GdnS0dKWTsy/tXHxp7zuM1oPDURoznW4BkWhExDFo1nxil60i9e1bDt5OI09zLIlrljB/x0YW7drCvE3rGT5hAnq2DrTp2Zvuqqo8DPpMJ5V+dFRVRtHMBEMPFzQc7emso47QqT2t+vRCaPMHQssWNGr9B0Lj79mRGjdpJg1UlmlSX3DtbwHMTZqJmZCat2yBIMjQtn07mjVvSfOWLWje/Gc7k4yMDE2bNqVp06bi2Pe/wRj9C//X4h9vwC/8wn8Z/jMSIUq7YvXqJq3bIJKBH0nEj7ESP8ZMpPOHbJ/617n173mNaGlqqDXxmO/2pnkIwnm8fRwICnYldrQ/s+bGMnZiMFGxfoRHD0awgwmTxjJu0mRs7J3ppaghzfHeTcWQ3toWBI+cjHfwSHqrGBM/aQ5bdx9n++4j7N53lPMXLnP3bgYXL5zj6JEDXLp4lhvXr/HpYzY11ZXSuIcGklBTXUltTRV1X2r4UltNTXUlX2qr+fb1C3VfaqTxEZ/zc/mYk8Wnj9nk530iP++TlEwUFuSLygbfqPtSg6S8VKpY5OV+JPdTDs+ePibjXjpnU06zZfNG5s2dzfhxY0QrEzHMTpqJg73dTzERR44cAcDS0gI1NVWys7N58uQJ165dA8DD3Z1OnTpISUVY7DR8Q+KRSCRIJBIU+8ozaKA3AFevXpGSgIhxyXTp1EEaE5G8cD5du3QkJeUMAPPnz8XTw427d58DYG1lQUj0VAAePLiPl6c7w8eI77127Srdu3UhNMSfy2ePcPb4Xg7v38b1KyncuHqWuUlTmD03gYuXT3HoyHbGjotgwbxJWJmr0VBwzt5CDT9PSwb7WCMI85gxPZax40Kx62+Ap48tgvCc6Nhg5iycQOCwAQjCUkysFBGEJGLihmJla4aGlia2dk4YG1tjbuWEsZktphb2GJna4Oruj6W1GwZG9piYOWFp7YaxqSP91I3pJa9Jx+5KqOtaoqFnhc+QcMYlzkNOWRclTRN69tWkS3cF3NwGkXr5Ordu3uXWjdtkvnpJRUkhfK3lW00l32oqqamQUFVeRn5uHjVVtVRV1vE5v4TcvCKqav+isqqOL9/gL+Dhk5cIYWImoGGhkcTGj+fN2yyu37rHosUrGDshgQMHj1EqqSE3r4iNW3aSkJDEgkXLmTJlFjt2H+DZs0yOnzrH6tWbWLBoOf7+oezZf4SCAglz5i8mKCicrdt2UVFZjaSyghu3brJoyWLGjB2PQ38nIsJHsHrVOrKzcsnJzuPd2yxyP37myaPn7N29j53bd3HmVApHjh7nXsYDLl68SG5uLq9fvqKyopyi/E9US0r5lPWO/I9ZvHz6iKuXzpOT/YFHD+/z+tULvtbV8ubFcy5fOM/qlau4dOkyp1IusmrdFjbvOsSqzXvwCYmhp4oBHgGR+EeMEYOsu4gF0wQXcfW+j5a5SCp86q1HsvXPCvXEYqmoPBhZ9mdcQhJHT53nxp3HXL/7hOQV60UbU32cgldAOP09/RkUEs356/d5/7mCodFjRPtTCQjPxaQQwlI4dvoCZVVfePjsFQsWL2PsxCms/nMtGfcf8u7dOz5//kxW9kcEH5iXvISN23YSPz7hu20pRiQariHhYvut6pUTowYSUYfQAXYdPt/h3dUAACAASURBVIP3kDAEPdAxsGZYeDyTE+YxKXEOU2cuZMbsxUxJnM/EyXOYnDCf1Wt2sm3HceJHJ2Fg7IKeqRve/nE0bdtQuwT0HALwjpqKc/QE9HyC6aBpUt83n0cQrtGntzZCY+jQWZnfOvRFTtsaJVtPjIeOZODc5dhOm4/G6CnIxUyia2gcCmFx9PUfjmn4SEYsXs6FV684+/gBOUYLGTlnOhHTJ7N452ZW793NnJWrsHV1p0NPOX7v1o3Wsl1p21uODkrydFRWpFVvWYSO7RBaNaW5bDeEZjIILZojtG4pEojGMjRqJm43avzdetSsWROaNGmCjIy4+NVQ/0hG5uex7sfXrVq1+j4G/pjm/Bd+4X89/vEG/MIv/Jfhf1iVspEMQtOWiJP/BjSoD+l8VyRS6/el8jPJEGMiuippIauuz3cy0RAnIUEMqN2Cj68NIWEDGDMhgLkL4xgxahDuPlYIG2D3vu3s2bcXO3un79VWtepX/Rq2zUDT0A7fwCg2bz/EsZMXOXsulYyMB3zOy+fpkweknDpK6oUznDxxhMy3rykrLaa0pEhqX6qpruRrXa2USFRXVUitTnVfaqiqlFBSXEhhQb5UZcjP+0RJsZjlpqjwszSmQlJeSllpMZLyUr7UVkutUaUlRWRnvedsymlWLF9KZMRw4uNimTVzOsFBAXh6uBE+PJTQYSEIuhto166tlET4+g4CIG7an4SGhkoVhrQ0kUR4eXniWW9xysrKYu3aNWxYv05KKnx8vOjQvi3JCxdIr3k9LY1uXToh270LS5Z8VyLa/NFKek4P2a707NENHy8PkhcuwFBfl4sXxc8M8w+jW5dOCG20ycr6AIChgR5uAxx58zSdU4d38urZPcqLP3Ls0E5On9jPzKRJRMcMJTo6BGdHM3ZuXSX+HYUtCMIZbM1UaLAxBQc4kbxwEsEhbvj4OiAIr8UVXQHmLZrEiLjB9e87jyAkER7tj6uHE0Ymxjg6uWFkZIWxmT2GJtZYWDtiYe1IyLBYHBwHYmBkj6W1G04D/LC29UBd25w+ijrIKeqgoWeFpb0nCioGGFu7YGbnTqsOveinZYKGtgljxk4SZ/9/QXV5FannL1D46RN1lZV8q67mS1UlJQWFVEoqyP6QQ031V77WiW95l5VLfmEZX0HM7FRRy9wFS4iKiWfT1l0IubBw8QqKSiv5kJOPq8dAhFQIDBnOnXuPePriHYuXrWHY8BiOHD/LspXrcXEfRH9nT3yHDEVTx7j+/AgKiivJ/VzGuInTSF6ymldvsygrryD93l127d7LuvUb+XPNOuJHj2XP7gMUFZaRl1tIZUUt1ZVfSL+dQerFyzx9/Izr125w8vgp/ly1mhMnTnDy5Em2b9/OwwcZvH/3lq91tZSVFvL25QvW/LmCrRs38PbNK25cv8ab1y8pLiogO+s9d2+mUZz/icqycm7dukNwSBjaBmb1QcXVCB2gt7oxEWOm4e4fgW/oKARBQm9Vw/qKytXiqv+a+v9/QVKPOtF6tKV+su4DckqavHibTR2QmZ3P2cu38A2JEi1L50GQgN+wGA6duUI1UF4HOw+dFq+xEmydvXD1CSA4PJao2LHcSH/Ip4ISRk+YgpVdf9Zs2Mwzn0dcSr2CkATFxcUIO+DpsxfMnDOfDVt3sGj5Gvpq6NJPx1QkPQH1qsSJ+r6roQ8zEhUUQ2tnVm3eQ2jMOAQXsHP0ZtykJOJGT2Xi5DlMT1pCwvT5+A0Jx9TcCUVlfXrL62BrN4ghgbFo6PandQcl8brNxb6xp5YDrkMnoec6lNaapvSwcaaZvEZ9zZ/HCM1BXc0MQYA/2srRvpsKFm6B2AZGozs4DJ1hMaiGjcRk8ixU4xNRGjER6ylzURkSTtiCFaQ8f8PdT7mcvnuHCw8yeFGURxlQAYTExGBu3x8zSzt++6MdMq1+EwlCk8YITWQQmv4HaNGURr+3Qmgsg9CkCc1+Ey1MTZs3kxKFRo3+VjRVEGjSROanfSLJ+E46Gjf+ThpatmwpjYsQBOFXXMQv/P+Bf7wBv/AL/2X4FxuT8DcSIcggNGpG8z868nMMxI+qRAN5uPY3fM/o1ElJu341rACxSJ0YI9FQY2Jo6CBi4gMZOdqf2LFD+HP9dELCBuDn74CjsxmCAiQmTmHFilXiZCMSZNUNxUG3gUgYgZGVK76BUZw6m8bhYymcPJHCgwwxO9L7Ny95nHGHMyePcOTwft68fvmTEtFgX6quqpAqEA0qRIPNSVJeKiULBZ/zflIfSooLKS0pkioOZaXFUoWjIUC7sCCfD+8zefXyOdeuXmb5siVMnDCO2UkzmTljGpERwwkMGMLwsGFMmjgeWxtrOnfuJJ3MKyr2JTs7mxcvXnDo0CEAVFVVSEtLk5IMX9+BgGhRun79OjduXOf69eukpV3DxtqSDu3bSNUIgMjxi5DrJYuCvBzLly0FYPGihXTu2F56TjdBQK6neE6P7l3p3rUz165dFdUPN1c6dWxH+7Z/SPdZe0ahJwhcPX+MmrJcbl+/wIO713jxJJ07Ny8RFhaAsAfc3e0xMlAh2N+d6Ag/8X5JhgEOughCEgMcDSmRc6dQOZQkQSA6Jqi+4nU2gnCTgDB3EmePxHuwJTaOGghCEoIeuLg74uDYHw/PQVhYOGBoaI2VlSMGBhZYWTkSGT0eB8eB+A2JwNM7BA+vYAb5DUdV0xR5JV36KOthaO6EopoRfkHR+IfGYmbnjqKGMR2696VL9z7s3XeYr3UgKa+mqqyStNRr7Ny8FWrr+FJVDX9BzrtsXjx7TUmxBElFLdk5+ezZf4z5ySt4/CKT0so6Hj1/y4dPhUTFjhVXz7dA0vwlXLuVQR1w9+FzhDjoq6KFEABjJ01j1tyl2Di44+M3lPmLVhMxYixaeuaoaBiirW+BcASE+zB34Uqq6+DU2atMTJjNlesZPHv9gZy8AvYePETijCSCQ8PYvmMXGzZuprCwmLIyCZWV1VRUVPH2dSYP7z8iPyePihIJWW8/8DjjEft37+LggX28ffOKB/fv/fS/9Pbta7Zu3sKSJYs4sG8/r169IiMjg2/fvvH0ySMePsigrDAfvlQjKSnl/r0HbFi/hZhR49E3tkHfoj+CAEKSmGHJyMZFWhBO8GmwLklQMnSgt6Y46RX06vsWo/qVfAH6qOrh6hPAwuXrEDygtLIOSc1fTJ+7BOE1osowHYRqiIyfTHkdYkDzFrB0cBPjJLaIE301HhM7ZhI79h7mXOp1/tywhciR8YwePwlf/yCWLF3Oi5evyc3NpaysjNIyCe8/ZDNhylS8fIcwJHi4WGFb20QkC9PBJTSK/v7DRNVE6wcIdQhy4Dt0BIIVrFq/Gw+fEKJjJ2Pn6MOQoChGxidgaetG775aorWzMfTpq4dgB4Eh8egaudC2qxpdFYzoomRCR0UTNK0Homo1kDYqphgODsUyLIbGcqp01zar75sbrKfp/PG7LJ17qCK07Iy8sQNv+h/lrcNhdIfHoDNiLPrxCRjHT8Vu7EyGL1zNtou3yPhYQNqzV2w5coSUGzc4f+cm244eYHhcDErq6rRo2YqmjVvQoll9PMNPFZnr0bgeDa9/POdfxqZf+IX/I/GPN+AXfuG/DP8RiWggEjJCIxqC0Zq1asO/kogf0742kIjUH7Z/tDqlI9hBF2V9GvKRi2TiHYJQgv0Aa8JHBjJmSjhx44KYvWAMm7YtZPS4YQz2d8WO86SknOb06RSiYuLp3ldDmlFF1ciansp69FLSwX/oSHbvP8XBIykcOnSKI4dPcPZMCju3buH4kf0cO7iXPTu3cObEUV6+eEZJcaF0st9AIhoIRG1NlXS7qlJChaRMGgvRQBQabEwFn/MoKS5EUl5KhaRMqlw0qBcN9qe3b17x8EEGN2+kcef2TW7eSOPM6ZMsW7qYiPAwoqMiWLxoIefPpXD82BGGhgTTq2dP6WRevk8f/ly9WkoSUlLO0Llzp5+UCMf+DlIlQrZ7F7p27ohs9670lO1G184d6d61szQuosHm1LaHNUJTbaYv3ADA8mVL6d6tszSuom1bFTq2FwOsly1djLWVBefPnQXAb+ho2v7RmnZtf5ee31ehD8aGusQM9+fU4Z3s3LqGXdvWcuPqWd69ecy+3VuYNm0CYUP98PKwQxCy6W9vgJODIUkkIKpTOxCEJAb52qPFfaltJSxyMGKBOrGy8fip4QSGOiEISVR0MkQQYKCfJ/2dHAkKDsPGxhkrK2dsbJwxNbXF3t4VXX1rVNSM8RkUykDfMAa4DsHR2RcFZT3klXRp10UBNR0LuvdWR03HAv/QWDr2UEZWQRMLe3cUlDQICg7j0cNnorTwDfbt3I+f92D27dzPx/ef2LfnIP5+wWzftoeaGriQeoOA4HBxwhYG4SPiWbZ6A8J9iBs3RcwEFClO/tdt3smJlEtUfoFb9x6jrK7LIP+hCOehfWc5fPyGoqymj46BNbb9PcRV92zQ1rfCxsEdHQNrBrj7sWjZBh4+zeTM+RukXLhOZS28ePORoWFRBIeGExIWgbv3II4dP0nq5atkZr7ny5cvlJWVkZmZybu37yn8XISkuJzq8ipqJNUU5RVy58Y1HmWkS5MFSMpLyc/P582bN6zfsInDR46x+s+1HDh4mP0HDpFy9jwZGRmkpKTwLvMNX6oqKcrPo666hsLPRdy+lUHkiNHoG9vg4RvMd8XysdhHaIGqnjmCHLj5DRVVCKGOvrpWCF3A3GkgQm796v4BcPLyZ+Ouw+w9clZULsfCq3cfWblmq1hXwnUwmqb9sXUdTNzkJALDRzF42AgxpesBmJg4i+HRsRw4fIrEmfNo+ltbBgeFcSP9IafPX+Hk2YusXr+Z8ZMTiRoZR+rlq5SUllNSUkJeXh7PX7zi4qXLbN25h6T5ycyat5hZycuYt2wdwg7QsnVG8IApS9Ygkp4C8b6oVyNUDGzwDowgPHYKQivwGRLJ6IlJeA8ajrNHAMaWA+itrFOf0UxCPzVTOnZRQhAkGFm4Ia9ixh+dVeihbEIHBT2adFIWP0MoQBByUXUZSOyS1XTWM6O5bF8699Wih7wmTZt3pHcvNdq374W2vjVaJg5o2bhgExSF+9gEnMcloBkUjv7weOzjp+I/bSGjF69jzrrtzFi8Gu+AofTup0a77t1o+sfvoqLQrAktf2tNy+a/0UxoQjNB5qfFqn8tdPqv41Pjv+EXkfiF/4PxjzfgF37h38ePnXWjf+2sZRr9TCKaNG/Nz8HVf8/K1EAg/v4soqO8Bl366SJ0AXlNU7r2UaWHghqipSkbQajGydOBoHBfwkYMZszkSJavns1j/yxmz0tk3/7tnEk5wSuXS0yYmIChlb24glefKlFe1QDBAwYHRrJm3S4OHD7D+QtXuHL5OmlXr7F7+zaOHd7H+dPHSbtygfSbaWS+fS2d/FdXVVBbU0VVpYS6LzVSBaLuSw3VVRXSIOoGwvH3+IbP+bkUFxVIU8U2vL+mupLyshIKPueRk/2Bly+ekXEvndRLF0i9dIEH9+/x9Mkjjh87wqLkBSyYP5e1a1aza+d2Dh7YR3RUJL17y0lJhKamJg4ODtLXAeETkZXtzpUrVwDw9vKkQ4d23L37CICUM2eYN3cOCxfMJ+XMGTq2b0v42IUA7Nm9i8WLkgFYlLyAdm1+Z/r0xQAsXbKY7t06S5WJ06dPMX/eXClJsLQwI3RYiJSIzJs7m+PHRVKx/chBOnZoh6WJHoIwD6ELTJsymqTpE1ixZA63rl9g767NLFo0m/DwAKKiAkXLhRzExgTSkGFJDPJMR5ADVw9LBAHixg4necUs8bgduPvaMDYhjLhJQQhCEi6epghCEgP9PLG0tmJoSDj2di5YWzpjZzsAczM7nJw80dQ2R0FRFxs7T8wtXdDSsURb14qefTTo208fFS0z+qoa0k1OjXZdFLDs78WM+Svpo6KPvIoehmY2tG7TEQ/PQWTce0x+XjEb121l+LAoxsZPJCYqjojwGPF7acGkhNkEDRvxPTGAGXgNHsqYyTMJGzEGXRMbMdg2TvTg2zh58vRNDlXfoBZYvnYri1ZuYO7i1Qj3wcLeHVUdM3SM7ET7zpr6YN3n4v9ETwUtlHlOAkmsWLeDNZv2sWLdDo6evsr6bQcwtrBD28AEJzcvXL0GcuDIUfKLiiktL6Ouro7c3FyePX1MQW4e1H2lqrSCmvIqJEVlPEy/z91b17mffouy0mKKiwrIzMzk0OGj7Niznxt37pF2Kx1hC1jZ9WfcpATmJS9h4CA/Nm3eKqaCLZdQkJtHxu17ZNx7xJy5yYiLC+8QCcRzpIsMR6BBteyrpoPQGFyHhNJP3xrBD0z7e2Pe3xshGTSNbdG3dMLZK5Bz1+7y+M1HsZZDMti7+IgTbyPQs3LD1GkQZo4++A4dwcCgCFwHBePi7Y+Lpy+jRk8QVYgjcPLMBYRIWLthK1+BV2+zuPvwKWm37xE/biIjRo3m1u10Hj1+yrNnz0hNTWXtug3Mm7+Qqi/fqKM+PiMGnrz9xKb9J6QWpt0paYyasRBRXSkR93cQ1VUTBy8MrdwR5MDGaTDOXsHomw5AXtUIU1s3usipIgjvsLDzws1nGL+17YV8P0Mxe5Uy4vWEAhqUmfaK4gLOS9fLvHZOIXruIp75POBh0GcsBnhjYG5P42ZtaN26MzY2LkyYPIvQmHGMnbWAgVGjee6dwUeDueQYzuej3iwU7NzpqG5M867yNP29Ky1ad6JFyz9o3KQFgkxj6RjzR9s2dOvSnfa/t+N3mRb8LtOCZoJAkx/wd5LwdzT5G/57Ntz/Gfzj4+8v/L+Mf7wBv/AL/z4a/Yx/WfGREYmE2OE2QaZxC1q36cx3BeLvmZoa1Ii/25p+JBTp9FQxQF7LGEUtY7orqiEIDYOd5PtzGwgdEUTw8MEcOLyLjIe3yMvP5sLFFLZs3sjIUbH4hYSibWIp2g9WgpquKQYmtrh7BjI0bCQHD57kxvV0Hj96Tuabt9y+nsbThxm8ffWUos8fyc7KlFqQJOWl0urUDSpCgwrRQCgqJGWUlRZTVlpMeVkJxUUFFHzOIy/3I3m5H6UkosHS9GNcRFHhZ3I/5ZD14R2vXj7n0cP7nDp5nJs30sj9lMPHnCwuXTzP3j272LVzO+vXrWHe3NmknDnFnNlJKMjLS0mDupoa2travHjxAolEgoaGOgoK8ly9KtqIBg70pmOHdsj37sWVK5f58bF71y60tTSkREBXWxOlvvLS1z5eHixcMB+AhQvm0aVzB5SVFH7KwCSRSPAKWowgo03Xzh0IHTnjpyxQx09cQllJgZ6y3RAcJQh+MDI8gHWrFzF/dgKnj+9j/pxEJo2PJ2HKeIKDfQkLGyJOgIXzRMX4IwhnEJWIpUirUJuJE+8xk6PZtn8dprZ6CMJjPAfbETcxhNmLxSBYawctFHiNh7cLJmamDBroj4e7L6bGdjg7eWJuZoeb60CcnQehqm6CmoYpfZX0kO+rg7qmGX0UdZBX0kW2jwb9XQcjNGuPnKIOjVt1JjJuCguWb2RgQDj6JlZ0le1Nz14KYhDz/GUIK2Hu7KUI82BocDRCDERFjcPEzBEFZT0mT08WSUTDfe4IA7yG4OLtj7mdCxb2rgQNH0n4yHGs2rCDu49f8+JdLp+KKtmx/zjHUi6zcccBhkWNQTgCvfpqo6BiIAYarwRVbXOMLQcgp6iDjpEdptauuPmEEDVqivhdCqA51ew+mMLI+Mk4ufkQEz+BGXMWsGzVGh4+fUZpeRmPnz7i9q0bvMt8Q7Wkgi9V1dRKqvla9YXMF2/Yt2MPzx8/oLSkgL++1XHmzBmmTpvBzDnzcffxY8ToiVg7ujFhahIpqdfZtf8wF6/eYMee/aRcSOVL3TdevXjNnVvpnEu5yKaN2xGag7vPEPG36QAGlo4ILqCqZ4qqjhGaBmY4DHBHEOpw8/YVbUF69bEQVg0kowSRfLxGEN4ROmK8eGxsg42ymqDwePFeMhLJloWzH8FR44ifPIuwEWMQ6sB7kD/GJhaMGz+ZlLMXSTl7kaPHTnMq5SIrVq/nQmoaz70zeP7mPbGjxxExIpZdu/eyYeNmbt68ye7du/Hw9ObY8ZO8z8nl4LGT4uc5wrN3eVx/9Jp5a7dL01Sv2H5EVFYUkKalNbDxwMLZTySh6WLtm17KhghroLuCLkIb6K1qiCBk011eCy0jseK0nokjsn206n8TsWBdG1llmnVWoJ2CFm3lNfm9j5gZ6emgZzwK+MSzgU9wHxJCYtIComLGoKikhqqaNuMmJrL30AniJk1H08KeDkrqCL+1Q/i9A0KzPxCa1qN5O2RkWtNIaEojoQmNBBnpGNOsRXOat2xBI0GGxoIMzQQZWgpNpCTi72TifwY/qhG/SMQv/B+If7wBv/AL/z7+BySiaaMfO9wmCI2a0axlW37O0tSgTPxIJP4eF/EfWZzuIwjP6aqsSVcpkQBRlSgQt7XA09eb85cvkJX7gY+5WVy+ehFBD6xtrcgy+5OQyBHYOrrRT0MPYR54DQxgwuRZzJmzmNOnLnLv7iOePH5BVlYOL5+/ICf7He8yX5GXm01hQT6S8lKp/ejHmIea6kopqfiRUFRXVVBWWkxhQT5FhZ+lWZiKiwqksRDFRQUUFuRLC9iVlhSRn/eJrA/vxIJb9RWs065d4c7tm3zMyUJSXvoTybh29TL79+3h5o00li9bipqaGgoK8vTo8d/Ye++wKs617fsWsGussSsqIr0o0kWQIioK0qRKR3oHQRRFUYi9d7HEWBKNNUaNGrvYjb2AooKiYu8I+Pv+mLWWaMze+32f99t5jr3lOM5jZs0Ma+q65zqv8yrt6dihA+rduqGrp4uurg66erpoaWnSpYsqrVu3on69Ogj9MLp27kSTbxrRrEljbG360KplM1o0+4aWzZrQtnVLWn/bglbfNpemLZvTskVTvm3ZTLZdE75t0Qy1Lp3QUO9K186dUO3YHlubPlLfiOZNsbc2p29vE4TQpknjhqirdaGHgR5tWrWka+dOpCVEIASEB3gg0mHV8vncvH6O3Ts2EhnuT2iQH8lJsQSH+OLt6yJ5YOuCaAj6xmpY2OoheWe34RPighA7EKaQkZ3EvoKdkgEmyhFlEBDpQs7UJFx9rTHpo4FoCK4eg+lrZ8uA/s4EB0ViYWqLyyBPbK37M3iQBzY2g1DX6IW6Ri+0dc0x6NEHEzMHtPTM6dRVn07dDNHQM6dVB0009S1o0LwjrTppEZeWzYQp8/APimKAswd9+vZnzLjJuLj4IFpLpEGoQebIPHz8IvH2j8Q3KJagyDRypi3CZuBQ6fnWkZ75jt0NEI4wxCeEyKRMgqKSadNFm5CYVDbtPEA/F29iUrMQS8DQ3Ba7QZ5SWM9aEEvApr8nve1dpSpDdmBh64J5X2eEo5QfJK6AKJBCncQV6GHej972LiSMyCZ9TC6rf9pMwak/WLxsJat//IkLly6y87cdbN2yiceP7kNVJa+fP6P6bQWP7t3n6N6D7Ni4jcr374Bqiq4XEhERIe3fCNx8Apk0exHT5udjYGbNtPn5rNqwjTmLV7B4+Somz5jDzTt3uX7tJnt2H2DTxl+wsLAlZUQWzm5+UsjaWgiJSsI7MIKhw0KJSUxl0vRZrFy9hoWLFxGfnMbEqXOlscRSPnacRXJEnEWIYpSpxNDCHmfvEGlcsYaYtLFIhnWlRECayJTMKWAzwI3UUTkEh8XQo6cpc+ctIjf3OyIiohgzdhyTp8zAxzeAxJQM0jKyECnwy669krEeCvv2H2Tv7/upqqpi//79+PkHkJs3iUX5K1i0bCXzl6wkf816ftl7lB+2/CYRhjxJPerr4i9VbZIdl5apvXScfiAuIOsjIStC0VpOiIqRFNwyRGtor96D1qq61KrfEg0DC7rrm9Omsw7t1Q1o1LYrtZq2pnarjqh824FGHbvRUk2b7sa9MbEbwCDfYcSmZbKv4ASr1q2nXacudOzSDQ9vP3T0jWjQpAWiVl2EUl2ateuCUK6PaNgMUbsholZ9hKiLsqiNilChgUo9vm3WHCUlJVTqKCOUailKrtatXY9GdRpQT6mOggz8KyrE52FMn0Lp/2r6t79/v+K/GX/7AXzFV/zP8U9IhHxwlwZcJYSojbJKzSpNfxXa9FkehCigZScNPiUYBcjDFTro9ZIlysrkfFGGEJWI1jDQxY0EZnC1qJC7ZaWcu3AGL283omMj2L5rJw+1o7nqchR1TT3EDAgPj2PevHx+/HELRw6f4OqVG1y6eI07d0opuX2Hhw+kEI0rl89zq/iGQoV48fypgijIcyPkoUjyMCc5iXj65BH3y+4q1AZ5+NLrVy94+eKZQqGQ94V4+KCMkju3KL5ZxI2i6xQVXuPqlUsUHD3M1i2b2LljO5cunqfw+lVOHC9g185f2bzpZ/bv28vZM6covH6V2bNmsmjhAiZPnkT6iDTGZI0iNDSIpKR4Zs2eztx5MwkM9MXR0Q5N9c6EB3szekQspj11MNLXREu9M5pqnXAdYMsg+94YanbGsa85jrYWuA22x66PCTaWRvTra06/vuZYmuhjaaKP2HKSRbMmMm50Kp6uA9HX6Y6+Tnf8hZCMJ1MQwh/b3sb00NdCU12VPhbGHD+wg6XzpuA+yJaYMF9EBCxbPAt4w9KFMwgN8pKaxgX5EhEZRFiEPwMG9ZUMphiISg6UwjHqSsah1QBjFCWDY2DeipkMdLOTloWCZ2A/4kb4ERTljHbP9nj4OSlyIqx62xIZkUDfPgNwtB/MoAFuONgPwszMHm1dc3T1LelhZIOeQW909S3RMbBEXctYIg5NO6Bt2JsuGkZ01zfHvO8g6jfrQFbuDMZMnIbrUH8iY1LJyp5EZGQqcbGZDA9PoZeJA9njZ3H52n2EkDzMMak5DPAMRbSGnn0GSud2RfJEOw7xwdU3Yzdr7AAAIABJREFUlORRE4hOGS1VDkqAXlb9GJ6QQfak2XQ3MENd35QBbn6Y2TghrOHbjtr0MO+HlYMbOkY2tOtqQNsu+oh0aMJTDEztsXJwQ9/EDoHMIB0LYp/k3fb0H05KejaLln3PwqXLmT57Fut/3sCP69dx8MBeKt69guoqXjx5TPndMnZt207+3EUc2XOAVy+fc6zgCNnZ2SQmpbBk2SpsB7iQnp2Hi0+IFFLTGvRMbXD1C8MzIJygiDhikjPI/34N98oesX37XmbMWMDt0scsWPID3v7hhMWk0UndgOSR41iw7Ad27z/M1aJirt8s5vjJE3z//QrpmooS7Aa6yUhECUIUSkRGlKHd04qPORXyqk1lMgO8UsqbSAA9q0G4ByWybe9xlq/bQmxSOt9NmcnSfKkfho+PH6NGZfHdd5NZsXI1U6bOJCY+hYjoBEQL+OHHn/nx581culbEB+DZcym/aOrUqeTmTeLY8ZNkT8iT8ixWwdR5i5m/fB1CA7RNbBEp0L1XX6ycvD82yGstqUrCUhaSlCeRFCnhukyGYjrpWyJUoZmqLp11LTDuO5iBHkHUbtyGLlq96GnhgJ6JNQbmtrTtpk3t5m2o26otzbt0w9DaHq1eFviGRpM2JofgmDiMLPvQtosadRs3RigJatdvIOsTJDVyq12nAY0aNkPq/FwHoVQboSR1ha6jUp8GtepQR0jKgrKQKiCp1K8tVV5SEohaSqjUrouSUEb5H/Qn+qeqgSLBWul/hL/9/fsV/8342w/gK77if44vkIi/8vzISYSoVYdGTdrwZyWipiIh7079ObH4fF62vqEUktCsq65UZUSUIcRbhDL0srTD0zeAQwXHeF9VwZPnD/lt9zaOHN3PkYLDnDx1hnPDHtJNXQvhAq5DhhIeFk1qykjmzlnE1i072LVzL+fOXaCoqIg7d25RUHCEgoIjnDl9kgf37ynClN68fqkgCjW7U8tLvMq3e/zoIQ8flClUjBfPnyrmnz19zKPyB9wvu0vJnVuU3Svl3t0Sim8Wce3qZa5dvcz1a1e4euUSt2/d5MH9ezx/9oTyh/c5cbyAFcvzyV+6mN2/7aTg6GHevH7Jg/v3KL5ZxONHD3n39jVQzdMnDzl8ZD+/7d7O7j2/snnLeqmz7jaIHj4MAgVDXRxwHSAL9xKHCPLox6yJ6cwYl0qY90CSI/2JCHQjOsSTtLggRqdGMD4zjozEUEJ8B5MU5U9KTAB5Y5NZMicXIRaQOyaJ9avms2bZLCZkxjM6eTgJ4T5Mn5BB3thkqUmcHSydO4mc0cnMmpxNUnQQOUKwbPEsThzdy4Z1y2XhJZXkCEFQsA/BYT6IGEgYMZywOH/ScxIwstZCv7c6Eumcg4gBU/ue6FtqI+qCf4QXtoN74+BsTmicB8MiBhES64q6Xitcvfvj4TUE+34OmJlaERYaw1D3ACzN+jI8KBo7mwHY2jrTy8QOPYPe6Bn0VoQ06RhYoqVnTpNvu9DTzJ5GzTvRppM2rTppodvLGnU9M0ZPnE67Llo0ba2Kk4svvW2c0NY1x8bWRRaLDr2MHTG1cJIRoX0IVRiZOx/REJp01EYI6GFuT3hcBpnjp7Hhl32KsCRRKRmN1o5uWNo5M8DVHw0DC0R7cBjsjZXDEIQXNG+rhbAGDf0+6PWyR6iCgUk/LPq6SoZngiy+XtZ0TYxFivOfAuIQ9HFwwTswgsS0UeSv/IGde3Zz/OQJDhzaz5HD+7l9q4i7t29y49pVzp08zZr8FSyYPofft//GpYvnOXRwPzk5OQz19SN9dDaRCWks/H49Lv7hpE+YhnCHhm26oG/WF3lc/kBXL8QS8PYOIi4unW3b9vLsxQeOn75Kxug8LPo64RMUza+/HaLk/hPevK/mxZu3XLh0kV9+2cqSxfMJCwv5eG6iUII10m9AFEhlVO2keasBnqj3sEIiEm+lsUnxf5LDYuKsfNLG5CHEW3b8to/vV61FCBTHvHfvPpav+IGExFTGT5yM8IP00dls27mHQwUnENZwr+wBp06fJT8/H/FSIo65eZNwdvNkoIsboiEERydICoSTjCTIwpncAuIlkldjn8JURijqylQrmeJSv60m33TWp0EHbZp0McDQZjBNOmpj2Ls/s5f9RFB0Ki06aqDZwwLNHmbomlrRTl2LBm3aUq9NGxp37Ih+byu0DE1o1bazpDDUqk3Tb9sglJURyoImbVoglAQtWrdSNGxTFkrUFXVpXq8pyvIu0SrK1KpVC2UhqCcEDWspUV9InxUVl+qpSP0elJUQSkoIJWVZh2mlfx21ZFCSoZYStYQKyv+X+EoivuJvxt9+AF/xFf9z/IPE6s9LvdaqpYwQKghRm0aNm/PRy3eWPxMG+TL58rM1lp38DDUrsFzh09wImZGQA2MnTuRgwSF+27eTkns3yJ00nituZ9iy9RdGj8qmu4aOFJ6gKr14e/Q0xdjEkrDwaLLH5fLT+k3sP3CIEydPs3HzJjZv3cLhwwd5cP8eFe/e8OL5U16/evFJJabXr14oSIQ8r+HhgzLKH97n8aOHClLx9MkjnjwuV5R8vV92l3t3S3j86CFPnzzi4YMybt4o5ML5Pzh75hSnTh7nxPECTp86QcmdW9wqvsEfZ09z4ngBe3bv4tft2zh86AAH9v/Os6ePKb5ZxNMnj4BqRQjVmTOn2PP7LhbnzycmPoLU9ET6WJsTHOxDVmYK48ekMWtyNuEBHgQMdSIm1JuEcB+CvZyIDxnKj/mzGJkQSkSgG1HBHqQnhJCRGEpGYiijUyMYnRpB/HAf1q2Yw4y8TIY690XR16MupMcFkz8nj+m5I5k6fgR5Y5NJiQkgwHsQYgFEhXgTHerDkgXTmT97EomxoYQGePPrtg2MGZkiJcq2hqjoELy8h2DrYIHQgZSRMaRnJ+AZPFjmeX2J1HxuAUKsJSjOD5/hHviGe+I33JuAKB+EE2SMjyYg0oWIJG8MTLvi4TsId283bO0csLC0ITg4hvjYdEyNbcjOymXgAFf69BmIQQ8rumsao29ohZ5Bb3T0LDAwsqabZi8MjPuiqt4DNS1jGrdQpYtWL1qratOpew8MTG1p0a4bWoYW2Ni70F3bmK7de2JgZM3HQgFlspj9SokoK8NTmkjPtTykpq4UqpKW9R0Hjl+UkqNbgKahpaIPhvCCQJYjmkj/36B5R9T15EYyqHY3wdDUEZ2etrTqqIcQ0EHNCNXuJlLjNT+kaYLMEJ2DFDIUAZ3U9fAPjcIvKIyE1HTWb9rMwaNHWL32B1avXsXmzRv5bdcO9u/by5EDBzn4+z727NjN3p17OHz4KFOmTGNYQAh2/Zxw9w7g4PFzXC95xN2nFbxA8qDbDhqKoYU9QhRLRvEhcHbzw85uMMIUzp0r5P79F0REpRE6PIFTfxRy6dodLl2/xb0HT7hw5TqHCo6xZavUj2LGjGkMcXOVrrGaRJAlUvDlMMo80rF0dJf274g01uTJw58KMerrjBDFqOuZMT9/tbSdrDnmlq2/UlJ6n9dvKpkxexHBYTG4DQ3E3StIujey8LuA0Cimz1nE8u/Xkjd5BlGxSZj2tpGMfw0ws3b4mOwsS6oXeRK0TWyle1MXmROlUjZ9KW1vJNveHVqq6yGataedjhHalg6IRt9i4TgEfTNbNHpYMMQnBHf/UDp206WNqjot23ehVacuNGjZijpNmyHq1EaoqEiN22TKspJyXUQtFYSSMsp16yhKqyrVVVaUWK2jUpuGdRqgIstpaFK/MUIIlFRqoVRLelfUEYL6tQR1a9WilhDUrqvysWRrbSVp3zICoFSnLgpy8K+SCKVPSYSQKQpyUvB/Ov3b379f8d+Mv/0AvuIr/n9DrRrTWrVq1Wi+Iw3cdevW51PyUJMwnPzCss/JRM0wqJok4gKS8VWOomlUQ+kl6uThQu60iWzasYFlaxYxb+lcElJGkJw2Gm/vIPJIlzyRyigaOQ3x9GOoXzBDPP1wGOjMuElT2XvkGD9v38mGLb9w+fJlnj19TFVlhaIpXFVlBXyoUvR1qKqs4M3rl9wtvcONouuUltxWVGB68fypolGdPA/i4YMyHty/pwh3kveIkJOJsnulFN8s4tLF85w8eZzTp09y9uxpzp49zfHjBezatYOVK6X6+rNmzWDJkkUUFl7jwoVz7Nixnb17d/Pu3RuWr1yG69Ah+AT5IGaAl/9QTM174entSmCQL1FRwWSmJzJt8jiS48NJig4hMymS8SMTSY0OZuWC6SydO4mUmCDiwn2JCPRgRHwoc6eOY5i7I9+NSSYmxJ3AoY6MHRHBMA8HJIKYgxBXiA/xQKyHJfPyWLFwGvNnTiA7Mx7hDmwSiEOQnhJNckIkmzas5uqlMxzc9xubNv5IeHAAwg7Cgn0ZOzqFmJhg9Ay6IUQZoiEkjYwmf90CWYjbBYQAqav5U9wDnRANYXh8IBnZaWRNGI2Tuz1JmRGMnpiIx7D+CHEFF6+BDHZ3way3Nb2t++Hg6I7fsCj69B2IQ38XfIeFYWZpj6mFHXoGlmhoGaOjZ46mtgmduxnQRd2Qnmb2mPUZSNNW3WjZTpMO3XrQXs0QfRM7mrZRo2mrrjRrrYaRuQM2/dxo11mX+k3aS0Z6C9Az6isZzQ3BxTMUDYPetFczpE8/d4ws+0uGb2tpW8u+LvgGxWNq5fSxV0AJdNEwlp5rIxDiLS3aaiCsQc/Ylu76ltI1MgVLB1dFuWPh+PE3INxlBmioFN4kln+6XkPXgMi4RBLTMpg2Zw4r165lzYYNrP5xHXMWzCd38iT2HtjP+cuX+PGnDUydNoMdO39j8ZJ88ibPIjoulfikTIYFRzPQ2YvxubPYue84+T9sJCwmjS6aPRGiGL+QWMxtBkrnXBe6aRjS28KBH9dsorjoLkcOn2L61AUUHD1DZSWUlJRTXFzGtl/3snHLr/ywdgNJqSMZ6hOAk4sbuj2Ma6iWcuVzH0JcwcpxCH/uW/O5cnoShVPDS/6cFdZYV4jCsaEMgeEpiASwHeglGf9eIFLAzikAO6cAelg4IXLA1TcKUReMrAZIBEdNuv+i4UfCIdbLrn9DmdPDssa8KgQMj2L1z5tYvvYnwmLjGezpLd3XQOikq0s7bW06aGtj5+SMi4cXMQnJZE/IIy4pld42drRX7Uqbth2pXaceyip1qKWk8tGTX0tIVZOUVfizoS6+jJrvA/HlEKO/XPdX31nDefUvvZf+4XEp/V9NlZWV/3J/Kioq//b37lf8V+FvP4Cv+Ip/Cz4lERJUVFRo0KABH8sw1lQl5AqD/IX8V6rEWVp01KqxXqqo0qqzFhKRkHlqlSXDyMrRGjEWtu3dimegB8ExocQmpWHf35VuGoZ0UddHW98U0RA6dtGmbcfupGRm4xM0nIGuXugbW2Jm7UDciFHMXrSczdt3UVpayvNnTxS9HOR5DxXv3vD61QuFMvH61QtFeFL5w/uK8CV50rQ8fKnsXill90oVPSMq379TdL5++uSRglzcLb1D8c0iioquc+3aFS5dusCFC+c4c+YUBw/uZ9Omn1m+PJ+8vImsXbuaoqLrXL16mS1bNnH8eAFQzdlzZ1ixdgUTpucyedZkVqxdQWBYAGFRocTER+Dh6cL48ZmsWLGQubMmM2pEImMzEskdm86o5BjmT5vAktmTGJUSSXJ0IELMICkqgNwxKYxLj2FMaiQ5mTEIcZaRcYGIQAj2dCAm0AUhcmQG3CpyhKAJT5k4NoXJuaMYnRFHSIAnOUIwZlQqa1YtZeGC2ez7fRf5SxcyfdokfLyHYmigQ1iwLyNSohHKYN/PEiFe0t/Zhunz88iZPqaGkfiSHlZaCAEewwbiHexMYIQ3l4ZeZfKsyQwL9yY8fhiJI4fjGzoEIaYgRA5DhrphZeuAiYUd/Qd54eTii6OTBw4D3HB298HE3BYjE2sMjXqjo29Kd81edOveEzUNCebWTtgPHEqnbj35tr0WTduo06qTDnZO3tgO9KJxC1XqN2mPuo4pvSz60a6zLk2+7UJbVR2EMtj295DOYT3EJGUhRDk4CslgNJB5oo1kaoPCCy0jFgY1wl0spe2+adlV4c02MLXH0MwBdQNLtHvZIFShV5+BqBtYSuWOdc2kfhNeMoPVS0Ye0iUFQqRLxEKcBU8/P7bs2MHan39mzqJFzJw/nxGjRzNz/nzypk0jIi6O0ePHs2XHDpasXMmkGTOYNmcOGaPzGDV2MtkTZpCakUNgaDyBofGkZuQwbuJMZs1bgblVf4xMbTEw6oOIAfv+7hib2yNcwMqyHymJI8mbMI11qzdy8dx1nj55w5vX1Tx69Irx4ycTEh6Ll28wdv2d6dBFAyGKMe1jj4OzO+4BYUhkoVI2lY85+2qgZsGHz3O1ZMqpAdL4owFClEvXX1W2TKYECR2kEKS6SP04DiGRuxxpqqZvS6suxtg4DZP+Rxnaa5mgbtRH+j4X2XdG8LEztYxkdNXTQt+0F46DnQgICSYkLJQdu3ZS/vgRj548pvR+GReuXWHxqhUM8BiCnrkx5vY2mFv1xsLCAhsbG+zs7DA0NKRJkyZfHMM/x1+N9f9sm/8k1CQRKioq1K5d+28/pq/4r8HffgBf8RX/NnxOImrVqiUbcGuGIV3hyypEzc9fqur0qQrRuos2kgpRLhlVdSUDyjPIn+kLZrP5t634hPrh5OEivZhbywwvAeY2A3EYNBTbfi6YW/UjMi4Fx0FuuHv7M9QvENehvmRk57Bx2w5Onj3Pw4cPFWFJFe/e8O7t608axcnx7OljSu7c4vYtqSSsvGyrvG/Eg/v3uFt6h9KS29y7W0L5w/s8eVz+SXnXu6V3KLlzi3t3SxQlYa9fv8qlSxc4d+4s586d5eLF81y8eJ4//jjDyZPHWbFiGb/8spWTJ49z7txZNm7cwOHDB3n79jWv3rzk+bvn3HlUyp0Hdzhy6ggTJuWQO2Ui8xbOYsLEsYwfn8n06bnMnzOVURlJjB2VTHJ8OKH+HqTGhRIb7kd6Ujjhge64DbIhIzGcUSmRLJg2jsnZqcybMpbc0YkkD/dW3OMIFihKY0YFe5CeFMrc6ePJzU4lc0QMUeG+ODn2ITYykOlTJrD2h3wS4qOYOiUXUQm5E8eRkpxIUKAf8fHDpdKuuyEqJkgyqkxh4YpZjJs6mp5WughRKcufeIqrryPCEoaFuZGUHkVaZgrTZk8hJikcZ08HhMjBJ8iZXpY6HMKSgS5O9LF1wNisLy6uw7C1H4K3XxhOzl70tu6HsVlfDHpaYmZpj4m5LV27GdJFzQAtPTO6aRrRXdcMU6sBdNEwpl1nfb5ppcY3rdTo1XsAJn2caNFWnQZNO9Chqz66PfvQUc1AIhCikA5d9elpZk94TDoz5q1U5EnUadSG/s6+DHDxw6T3QIQaOHuEyBqnvZWUBWVJnWhPiSIcRgjZtL10jVQ1eqHVo49kyKpKv5N+Q/zp6+SFUIN23QwZ4B4o9SYIlZGGGOioYYSJzSBMbQbQw7w30QnJpGVmMWfhEqbOmsuOPfv44ccNWNk60LffAEZl5+A61AfXoT4sXv49P/y4gaQRI4mITSA+OYu8KfMZnzuLMeOnkT4ql8DQeOKTs9ix+yhzFnyPt38E301dgImFA4OG+DFt1lLmL15N5ujvOHb0HBNzppOWMob5c5ezbcseqqrgwweYkDcTe8ch9B/kiatnAANdfTA0tUY0QdZbhhoKAti7eKIgBUbwpT41XyYTspKwdWUqjngrXdMmMiNfnJUMf2uJCFgNkJciLpbuRaB0b9ppmNKskz6iCbgFRGPYuz+d9UwwcxhMYGyq9N1+IMaCroUVpg796O/miqV9X3rb2rB9106OHiuguLiYn9b9yOaNm7hZdINHD8u5ffs2FZXvqQLWbPiJ3g62aOjpULd+PerUqUOdOnWoW7cuderUoXbt2jRo0ICmTZvSoEEDGjZsqED9+vWpXbv2n8bzz8d2JSWlf+il/09BzeugrKz8yTn/o2v0FV/x/wB/+wF8xVf82/DXnqmaBOIfhSyd/Wzbz/Mk5MulqiMfq6m8RYhKRBPoN8SVidOnMWHaZAZ5ukmGrDxEQCA13TKzxbrfENy9gggKiyNz7ESiE9LIGp/LgqUrWLH6R9as38jK1euYs2Ah9+9LqoJcfZB3o3775hVVlRWKUKaye6VcvXKJ69eu8OD+PQXRqJlILVcZHj4o4/Gjhzx7+piHD8q4X3aX0pLbkvJQeI0bRde5eaNQypG4cI6zZ09z+vRJzpw5xdmzp7l48TzFxTd48KCM27eLKSg4wt69uzlwYB+7d+9i164dFBffoJoqnr19RgWVlD0pY92mdYzPG0dkXARxiVEsWbaAOXOnEhkZhHCEmMhgJo7LIDk+HCFyGJOegI9bf3KzU0mMDiDQZzBj02MZHuBOTLAnIxNCERow+7vRjE0JJyM2gNggN1IifBBiBzEh7oh0yMlKYMGsicycPIbRGXEM83FGzIDUxAjmzZ5CdtYIpk7JZeeOraxbu4rjxw6zbu1qFi2cy4KFM8kRAi8fZ6bOmCB5zGMgONYfZ58BCJGDSAc1Cuk70BRhCoNdbRAukJoRRXxKLBMn55CUHoN1PxOk3IkCDE01cPVywtreBhMLK3pb92eIWwD9Bw4lLCIR/8DhmJjbYGJui6FRb2wdnLHr50K37j3pomaArqElXdQNFSVe26rq0aaTLi07aNH426606qRD/WadaNVBk8YtVGnTSRs1LWPaddalTSdthCihi4aRLExpMGI99LLoh7CDHEYpmtcZWw6Qnu/2oG3YRzJKlWsoEu1lSkx7+XwlHboaoqZlSpPW3aTQICeZsStTLQa4B+LqF4Gj6zBEOjh7h2Fg7oB4KvOajwWRAN31zfELieT7tesZlzuZoPAoImITyRqfy5icPMWy79euZ97iZUyYNI3MsTkszF/JomXfM33OAkZmfUfelPnEJ2cRETMCv8BoHAZ44DY0mDU/bWdYcCzdNI3wD4pBTaMnYhNs2b6fI8cvsvmXfSxduoa4uHRiY0dw9uw1bt16SMGJC2SMmiArtlCMECXSuQVKjeJsBgzB3HYAdoPcpevkJakHNk6u0ljTAj6qDJ+Xlv6URPT3CJEtq0SIQoQ7tFU3kox9SxmBMJIIndRzQTZeqcpIRqiM2OlAJ11TWqsbomVqw0CvQMz7OUt5DkbgGx6FyAOHIW64+PkxyNsbj4BhePr5YWxuRkBQIK9eveLl8xfwAYouX+XU0WM8e/gIqqp5+/IVr168pKqqiu9/WPWncJ6aqFevHo0aNaJRo0Y0bNiQRo0a0bhxYxo3bqxYVr9+ferVq4eysvJ/tbH8V+eupKREnTp1/vbj+4r/aPztB/AVX/Fvw1+RiDrNWvNl4vCpytCqszYfG0DJp3L14WSNZTKjQVTStps20stdVqmkITh5euHk6SW95OXVTTSgs6YxA1z9CY/LIDUrl0Ur1nHk1EV+3PgLW3fs5efN29mz/xDXbtzi9LnzrFi5itFjsjh27Cj3y+7Chyoq37/j9asXVLx7o5iXE4Tbt25y5fJFigqv8fjRQ16/eqEgEXJFQp4b8TlqNqQruXOLG0XXuXL5Ipcunqeo6DqFhde4cuUSZ86c4sCBfezdu5uTJ49z82YRv/76CzNnTicvbyIZGSPIz1/C4sULOXhwP3dKb3Oz5AY3Sm9w8+5N9hfsZ8Xq5cSnxBEY4seipfPIHjcSqz4mCAHx8cNZuWwe+YtnMTojgdTECAK8BpMcE8z4UUmsWDSDKRNHIqwhyHswqbHBRAd5MC0nncnjkpk3NYspY5MYlxaBcIRQXyeEkEhEVnoMs6dmM2NKNvgJkuPDGZEcxZpVSxk/NoPfdv3Cg/slXLl8nhtFUhnb7HGjYYogPTOB6LgQ8qaNY7CnZGh7Bg2RQm+Wg71LH0QomFjpINZDQPAQRAL4BwwhNT2RrPGjGDE6XnomRA7bcEKITfgGeWDraIexeW8cB7rTf+BQ3DyCCI9MImVEFoNchmJibkuPXlb0G+BGfycPNLVN6KJmgKauKe06aaHbsw9aBpa07qhD8zbdada2O01ad6NFe03qN+tE4xaqNGjageZtutGmkzbN23Tjm5adFWqEEGV06KpP645adNXshbZhbwyM+yqUA6EsM0brykiCGoocCaEmm4q3H0mELMHW3HowOkY2iHSpN4Awkrzk7dV7YD3AEzf/SIytpRj9/m4B2A7yJiIpC0OLflJzshQpnKa7njGOzh4ERcQRGp3IohVrmLf0e6bMXsjewycUn3OnzWHh8tWkj5lAYnoW8WmjCI9Nxi8kluDIZIZ4BeMfGoeHXzgB4QlEJWayaMVPxKeNRdfICtM+/dHp2Rs17V4MGOLLgCG+iFWgqWuKsIQeRtZMn53PUN9wzK3606aDhkwFuICkFJyVXQvZuNJQIllD/IKlsCAvEGXIrvk+mWPhgkzBkZOI3fwjQiFEgWwf8lCnp7L/lx9DiXTd3OWE7srH5nBG0vXsoNOTbkZm2Ll6YOPsiu1gF2wHOTPYy5shvj5k5eWSOSGHmNQkohPjGZM9lnnz5rFxw8+UlZTy6skzKl6+5lHJPSpfvObFg0dUvXwDVfDk/kMqXr/hwL791KpVi6ZNm6KkpETt2rUV8ftyhfhLxnGtWrVQUVFRkIxvvvlGQSbq1KnzX6E8fAnKysrUrl37k/P/bwnn+neAD/xDfPhQBVTXAFRXV/Phwwdpvkq2XbU0rXgv/WvFh/dUUkEVbyh/fpdK3vO6spKKaqishhevoaIKKj7A22qoQJq+q4I3lVCJtO490vyrdxVUAc9evaUKqPwg7Qeq4cN7qJYtqIZ3rz9ANVRVyturvgdeAS9l0/cfz/Ev/sTffWO+4iv+V6BeI75ccemvFIhialY++RQSgWjZRZuPtdClDrMKVaKuzMgykoUeGKFIXLSU2LZHAAAgAElEQVSwH0J08ljGT55H1oTpJIwYw+QZ89jy62/8vOUX9uw/wP0H5Twof8iZP86yY8d2pk6ZxJ7du7hbeoenTx4pekW8fvWCe3dLuFF0ndu3bnKr+AY3bxRy724Jr14+V4Q9vXzxTJE4/XkZ2KdPHvH0ySNFhSY50ZD3jyi7V0pp6R3u3LnFzZtFnDt3lt27d7Fx4wZ27drBqVMnOH36JBs3bmDNmh9ITk5k1qwZ5OVNZO7c2cxbMJcVq5eT/0M+BWcK2LV/F9PnTGPdz2v5Ye0KZs+bztp1KwgK9iEhIYLMzGR+XJPPH6cP89PaZUzOzSJ6uB+iCYxJj6P46hnWrpzHpJx0pk4Yydj0WOLDvBmfEcvo5OFMyk5ianYyE0fGkBEbIN0TZZg3YxwZycPJG5dGzthUwoI8Eftg7sw8VuTPZ+0P+Vz0KuLZ04dcu3qRw4f2cfNGIT6+ngSF+rJw2WwWLptNyqh4RBOgXBASNwwbJ0tEgtRdOUcIyUi8AGIGpGdEEhHpiyrFpGWmMHJsEs6edqhRKAtvy2FYqBduXq7Y9nPExc0HW/shuLoH4h8YyeixuSQkp2Ns1hcjE2v62g/G1sEZXX0LRU5Emw4adO7eE1X1HrTrrE/Ldpp800qNxt92pXk7Db7tqE3dxm1p0LQDzVqr8W17DZq1VlMoE9qGvRFloN/LBiGvxtQeGrdQpUNXfdmy8o+qg7yIgPwZbyELU1Ljo0JhICVrDxkaxrDwZHqY90PfzJ5+Q/wlgzYQelg60rufm/QdTcDEZpAUw+8ILTtp06F7T+m7U0BEgHYPc8Ji0vD0DyMpYzzT5i5l3tI1zFq4gj2HTjM/fzVBEUmMzZ3O2o07Wbh8LQHhCRiY9GGgqx8DhvjS09wOi75OaBqYY+/kiaOzN96BUfiHxqFvbI2haV88/Yejpt0LNe1edNMxppelA121jBB20NfRnawJ06XffAvJQG/YsiMfFU75NSqQlJRQ6KTZg6btu9CiUzdUtQ2lkrjt+bh9Q5CIwxXZVE4irsjyHWTXu2ZuRHs5iSiX9T+RE4oyWVUnWcEHealcHT7mt9hBZ0NDuvcyxs7VFScvLwZ7DcXQ3IzBQ92Zu3g+F69fZuMvm8mdMpGMzHQOHjzIxfMXeHivjJvXCym/WwZVH6AKbl8t5MWDRzy/Xw5vKnj99Dl8gCcPy2nS+Ju/bJYmD8v5R0awsrIyKioqCmWiQYMG/7Vkol69ejRt2pSmTZvSsGHDrwrE/2P8MxLxKYGo/sTQrqqqkmZkJOIDUPH+A6/fvKMKqPjwjpfvnlNJJW+rK6kEHj+DS1eesWvPDVJGLGLT1gtkjlnCnXuwZ/81lqz4hfInMHPO92zZfoBK4PL1Eq4UllIFVAHvKiUS8eT5Oyorq3n37h18gFcv31HxRjqeN6+ra5CEahmRkFOSSv7Zn/i7b8xXfMX/CijXpn5zuRpRM1nx8/4RctJQXAMlny2XKxHy8pjl/KlSk7Lspd2ej7Hi7WXe3PYQHJPO4u9/ZtrcZXgFDCcgNIqJ301j3vzFbNq8lePHj3PhwjkKC69x4ngBUyZ/x6aNG7h86QLlD+8rwpQe3L+n6OUgDz0qKrzGndvFPHv6mDevXyq2rUkiXr96ociTeFT+gLuld7hzu5iSO7e4X3ZX0Xju8aOHvHj+lFu3bnLjRiFFRde5fPkiR44c4tdff2H37l2cOHGMlSuXcy7wCWPGjGbEiFSWLVvKkiWLyM2dwOgxo0jLTGX8pPFs+nUTi1cuJiYxmsPHD3H+0hm2bt/Iuh9X4uPrhtgNnkOdETHw008rmDdvCrk5mYxIjmBQfyuEGly5cIw/ju9jxndjmDdtPMnRgWQmRzAyKYykCD9SooaRHhdMcqQ/40dG054SIgLdmD9zPGMyYhHiLSIdYiL8WTx/GhvWLSc9NY7NP6/h/LlTwHsq37/hbuktXr96waTJEzE00SUwwpeUUfGkjElE3bAzWArmrJjBmm3fY8RJIhIDSRsdjXgLPv5OtKCcmdPHkjUqnuERgSSmRDNmfCp+gc4IkUMvc3WGR/sQHjkMv2HeeHh64erqw6BBQ3Fy8mTIEF9iYlLIHpeLeW8HzHs7YNnHEfPeDvTsZYOOnjnqWr3o3M2Alu268217Ddp11qd1Rx2atlHnm1ZqNGzRmSatu9GoeSeatupKi7bqtOqgSasOmjRt1ZVWHTTRMrCUmsgN9pF5xksUoXeSl13m3RbInm/ZsiaSqiCaIIXDqEGbTrLcEB0p7MnawR0P/yiEBnTTt6CLjinCC5q26466gSV9+nvQp7+H9D3WNUiKsrSPb1V1pFAcLz5Wc/KTCJrYBskZE9i4fR/zl64jeWQOPc3sMbKwJ2XkREZk5eHhOxwNfTO665liZj0A1e6GaBla0FmjB/1dfHD2DCQudQzBkcmY2wykb383wmNHINRA39iajt30Ue1uiKGZHREsoLOmMQPdhkmVj8RZhCijq64JHTWM+JgYLa++tFt61kSBVA53hmTst1HTkl1TeSWmtzXGIUnRadVZt8aYc0Fq9CeKZYShWNquoYw8yImcPKRMFEufW3wcb4SOzJHhKBEbgz6WmDjYMDQkgODYSIz7mGNg3IO41DiOnDjM++o3XLzyB/sO7mbzlg08uH+PY0cLOHPqNIcPHuLY4SOU3rrN8/LHbN2wkaP7D3K/9C4Vr99QXfGeF8+ec+nCRfR19aglJANY7kX/olIsy5H4q/XyZOJ69epRv3596tevT926dVFRUfmvIRP169enefPmNG3alEaNGinyRv7u4/pPwb9OHqp5//4d7969oarqPdXV1VRWVvIBeP3mHR+AKpndXgW8eveW56/fsHv/Ic5fucHrCklZWPPTEQKCx3O3DDJHreXFK3B1z2VJ/hkm5P5KUupyxo77icIbMG/hLuYs+IXMMYuYv3gbBw5dZ96CDVy88pCKKonPf/ggiRBUS/NUw4vnb2uQBxQKBdXUIBZvZPgyoRB/9435iq/4d+BLLx554l2tWrUQyrWp07Q5n1ZlkpdOlBMIuTexJkkoRwpTqkkeCmvMy0mGvGeEjETIX/J1UZSKVLzsm4CD8zDSx01hyqx8xn03k7CIeFIzRjF12iw2bt7Etm3bOHToAGX37nDuj1McKzjCpYvneXD/HpXv3/GhupIXz59y+9ZNLl+6wK3iG9y+dZPC61c5f+4sly6e527pHZ4/e6IgEXIiIc+nkBOIhw/KKC25TVHhNVmH7ItcuXyRy5cuUFR4jdKS29y6dZPCwmtcv36V69ev8scfZzhwYB8HDuzj5MnjbNmyiaioCEJCgpg1awY7dmxn1aqVhIQE4e3rhbu3G/6h/iSPTCY2JRYbB2tSR6Yg9sGaH78nNi6cBUSQkBjJsuULWLx0Fjt3biQrK4WoqEA83R2R8giKWbV8LhUv7jN3Wg5zp44jKy2a5OhA0uJCGJsWRVZKBBnxIYT5OjN2RASh/oPITA5n7vRsJo5NISN5OGMyExidEcfItFhSEyOIiQxm0fwZ7N/3G0+fPOD1q2eyQbWa12+ek56VgovXQNwDhrBifT5iOeiYaXDV5SjnAp9w3WkPngGDEQWSQT0yMxrhAjOnjaEubxkWMJTElGgmfJdJRIwvohxEHuROHklSWgTevp74DwvExcULb+8Q7O2dcXR0wdXNi9FZ47G2HYCN3SBMLewwMrHGzKIfRsZ90dY3R1vfHJ0eVnRUM6BNJ12at+muUCC+aaVGk9bdFASieZtutGirzrftNWjcQpXGLVTp1M0QVfUeuPuEy0rV1iDCCs+6vJpQjZ4R8lKfBtChqyFerFV4ugNZjtCB1h11UNXoJT33sgZkwhopxM8PvlXVoZNmL2mf8kpAsqpPnTR7oaplLCUEu6CI6ZdXgGrfRQ/hAt11zbB2cJVyO0xlvzF5v4nl0v1o0qozZtYD6KRugJp2L9qoaqHXSwo/c/UOwaKvE3YDPcgcN4WkjPG07qSJcIRvO3SXdVJ2wMDcgYEeQQxwD8TM1llSmxThRk+RiEN5jc/yXjIlSISinI/5DwU1rq2MuCnUTLnTokz6Dms5wXor21YWwqRGjc/yfcnHoxqqaI0wJhEhJyEXcPJ2IWZEPCNzRpGYnkje1IkcOXGIh49Lef7iITeLr/Dy1SMePZZynoqKirh27Rp3797l1atXXLx4ke3bt7Nz507O/3GON2/eUFhYyKVLl9iyZQtLlizBxMTkixXzPq829KVxWzF2f7auTp061KtXT6FI/LcY0nXq1KFBgwYKFaZ+/fo0btyYb7755m8/tv8E/DMC8eFDlQKfKxIfkAz4yqoPvK/8qBLcvf+UC5duk5M7j583HWbcxGUUnLxHRTWsWHWQ4LAc5i/ayfzFezl5poJl358jJHw2I0auYfa8g4wd/zPvKmH2/D2sXHWc/JVH2X/oHrPn/Upm1lJGZi1m7rxtPHkGZferePwE3lbISIXiNCp5++7ln0mEgki8+0oivuIr/imUVBB16vHnJOov9ZCQ5z0UIsRTWqpp8jGRWkKLLtp8mhtRRptuhrRT6/kxhlxesakJtFTtQSu1XrRWM1IYQ110jAkMTyIlczw5udMYHh3HuPG5rPh+JevXr+fixfOcPHGUZ0/Lef7siUIhqBludO3qZfbv28v2X7Zy8sQxzpw+ydEjh9i181eOHzvK82dPFCVg5YnW7yveKkq9Pip/wJ3bxRTfLOLqlUtcu3qZK5cvcurkcU6dPM7FC+e4dPE8Fy6cUygjN24UcvLkcXbs2M6BA/soLLzGhg0/MXfubGbNmsHy5fkcOnSASZPycHd3xczCFIeB9qRlpjI8Jhxbx74EhgWQPXEsk6bnsXXHZrKy03Hob80gl37k5Gax/9BOjh7by8HDu5g0aSwxkYEIcYGB/awQ7eG7CSNZsmAq5/1K2b7xBxbNyZPyJMRa0hPCyEqJkFVKWoKvmwPJ0cMYlRZBUkwgYh8IU4iPDmTSxNGMHZWM2A3ZWSMoLbnJ40dlfKiuACp5/OghH3jPwmVz8Rw2BEc3e5b9uEQqeaoDylQiANvBvRk23BMXNnEBHSbmjiAyyofgABfGZ6cwNjuD0OHDEGrw3bSRCo/yyKxYYhKCCQz2xz9gGB6evri5+eLq6oOdnRNWfewYMNAFyz4O+AdGEjo8gY6dtdDSMWWIWwBDPAIVOREaeuaoqhvRVlWPlh20aNa2O03bqNOkdTfqNm5Lh676dNc1Q6eHFVoGljRrraZYLhmklQjxVKZCVLKEUMWzLRmob1EYuXVlaoQBvKShlGydIyMWLWA3dlIfCXnir5GMBFjX8IhbywxbuQLRWkZgdGoYzTLi3aFbD5q306BDtx60aK8pJWvryMiFQIr/F5W062qAEOXSZw3oqN4TM5vB6JlYY2LdH1ffUAa4+UnGdHsQKdCsnRpqusZ00jDEfvBQYtPG4OobijCClh27YyDrYK3ew4peNoPQ7GWDsAPvsMSPDeREARJReCl9DpUrBVLIkmZPS9n6YoQop62aLkIgq/Amc1TIrt3HhPWXsmtfKPv+l3zMuZDvVz6OlcvGrZd8ohqpSs+6MAUdyx6IJjDIZwgdtbtg6WjFsfPHuVFaxP6CfZy+cJzbpYW8eFnO+8qXVFQ85fnzMsrLSzh89BC79/3Ojt2/sWnbVmYvnE9Wzjimz53N1p2/8vOWzUyZNYNN27exaHk+aSMzIEfg6DTwX++v8AXUrMD0OaGQ5000bNjwk+2/hL8Kf/pSWfD/k/X/TqioqChCuuTXQkVFhebNm//tx/afgD/nBtS0tqXQn6rqd1RUvuMD1YrNK95X8fbde4Xy8K4S3lfBxNwl/L6vkM2bLzJr5m+cOPaWY8ffMmv277x5D/EpMzly8jarf/6Nleu3c/nWI84WlvHL3lMcPn2TP64+5rcDhWSMXUL+qkPkrzzMgvwDDI+eSVjkdLbvvM343A14+WRz+uwbZs/dy6FDd9m5+wyVwPsP1bx894KqGsf6Af5MlKo/P++vJOIrvuLPUFFG1FahQfOW/JksXOGj969mDkQhH42oEj4Shs9RRms1A9p0M6Rt1x607mzwkUg0BDVdK+xcAulhNRixVuYhdQJ9k77YO3li3c+ZkIg4elvb49BvIAGBwcycOZPjxws4eHA/hdev8ub1S968fklVZQUV797w5HE5t4pvcGD/7yxaOJ89u3dx/doVrly+SMHRw/y6fRt79/zGvbslVLx7Q3XVe54/e6LoVl1acpvbt24qyr2W3Svl8qULnPvjjII4XLt6matXLnHyxDFOnz7J9etXKSq6zpkzpzh8+CCHDh3g99/3sH37No4cOcSuXTvIyhrFypXLOX/+D1avXsXgwU5ExUSSkpZI+ugRePi4I5wgITWezLEjSRqRwKTpeQSH+TEsyIuY+HCyczJZt34FDx/f4fylE4zKSsbSzIAAX1fCg72JiwrC3cWe5UtmcvfmRV4/KeXahQJ2bl1DWlwI4cPc+G5MMvIeDELAiMQQEqP9SYoJJC0hlPSUSMZlJTN/9iQmZKcTHuLH/DlTefb0Ic+flVP+8B7FN69z9Mghqj9U8OuerXgFuhEeF0RAlB9p2Ykyry7QXuAb7sHwhADJqHSHxJQQgkPcGB7mybQpYxDFkJmVivCD6AQ/rO31ESKH1JHhRMYGEBYRREhYKEO9/Bk0yANn56EMGuxGP8dBOPRzwsjEiv5OHkREp+A40B0j475oaptgbG6Pfk8rNPUt6KZtgqq6Ee066/NtR21atNdUEIlvWnamQ1d91HVM0dS3oLuuGa07atGwWUcat1CVGbzlSGRB1oFdQRpe8tGQlasSMgNfVOLEto/lXjVA7AObfh70G+QrPe/yikFyFcHpIxq3VvuUZGjIFYsyad4J1PTMCYlOxyswFs9h0RIBkedfyHtTiLfS71NHIu1CR7oPXbVNsR/kg4OzF8Z9HHH3Dyc9exJufmGICGjQogOdtXoiBLRT08W4jyNufmE4eQyjh4WdtM5SIjjtNAzRMbWji76pLJG5BCNOIkQ5yk3a00ZdH4VSI87S18kTu8E+dNbuhRAldNUzQtvYEo2eZggBTdp2pbuhOYFRyRLhTZcpKDXypxRKRguQlA652iB3YBTwkURcQJGPJQ87s0TKM8mT3QcN6N5TE79wf7bs3kr5y/s8fV3OsTOHuXjlDCWlRTx5WsazZ/e5f/8mNwsvcuH8aQ4cPUj+qpWMy5vIBZ9bjJ44nviRaezGDvFWItMWDn2JTktieEIsHsN8GR4bjZVdX5q2bIFQ+p8l/35JlVBWVlaoEioqKgqF4x/lWMgTuj9PUK6pfPxvTVRWUlKibt261K9fnzp16qCkpKQgFn/3sf0n4FMS8WcCAZUy8lBNNR94X1XJ23fvqaySyENFtbTV3HlrefwEpk3bRnLicvx9pjNmzC9MnLibjMz1nL8kJU2XlcPL9/D2A9x/AS+qpVTnZ+/hRSW8rIInb+BtFbyukqYHjrzg4jU4cuIVT17C3EX72LX3DlFxc5gz/wARMbPYuPUkO/Ye58zla7z78IFKpP19ypGqPyUR/4BIiL/7xnzFV/yvgIoSQkmJ2g0bIr1w5S9iOZmQhzFdqbGsGEUfiE9IhDyZuuSzz+V00jahk7YJXXRMUTewRN+0HybWzljYuWHcZzC9rAahZ2pHr94DsLRzxtJ2EIM9/IlLzmB4TAJBYRH0MDahr609UTHR5E36jt27dylyIaqr3lPx7o2iq/Spk8fJX7qYdWtXK0KQ9uzexYrl+cyfN4f9+/by+NFD3rx+yetXL3j86CFl90q5W3qHmzcKKbx+lbuld7hfdperVy5x/txZBYm4fu0Kly9doODoYc6ePc3Vq5e5ePE8R48e5ujRw4oqTWvXrubAgX0UFBxhw4af2Lp1Mz/9tI5ly5YycmQ65wKfsCR/ISPHZOAb6ENUfCS/7t7OxMkT/j/2zjM8qoJd1+/0dEITBAUDSJdQRKQHEVEsEVSqSOgt1FACCQQSCC2U9NBDFUQQg4qUgPQWQKT3XhLSezJJ7vNjzQwRy3fc+9tHz/5Wruu+ZrJmzSpZyeR91vMWunb35OPPPuLj7h8wyX88a75cSeTyUPwDJ3E04ScOHNvDuo3LGTNmKGKC5Qxk+9b1jBruxcqlS0hJvMXNq2fYuDoSH+8BjB3Wl+H9uzN2WF8G9PZE7sOA3p706NqRwf26Mn+WL95DevPpx504RTNiIhZw7NBu1q9Zxq23NpKbkw4Ukp72lLhvt9Knd098p0zg8LF9vPVuG2QOfPjZu0yZNeFZ0avkMWDU54yaNBiprrR2HTysBz16vovshJCFASxbEUrMssWILGDk6D70/qIzNzp/h0gQPhOHMmz4QPr370/PHn3p1rUXH334Ge+9+xFd3vPkw48+oa1HZ5q90Z4uH3bHs1sf2nl8QK3aTWng3oo6Dd6gRt3XcavTjGq1mlLVzZ0XqjWwiYgylWpRtlJNXqrRCPfmHWj65tu41WlG+RdfpUxFN2Vyte13XAmAlTvs1y3Ln9p+vx3LVkesKThVLe7BdWyzCaQZNGzqQbOWnRXHxxNcK7+K1ISyVes8ExKeigtRoVr9ZwPT2vOsQLs6trvo1es1Z/SkID7rO4J3P+5LHfc2yrFZ78hb7+DLbWVbdZT3ubxQk86en/NZ3xE0bN6O5u0607X3QMb7zWLUpADadf6Y6nWb8GqjFrxSrymV3epbipItf9t1oE7jlrxYsyGVajWkYq0GuDVqQaVaDXmhZkNeea25RSAcsvxMrJOn9yAC73/al88HjaHTRz1468NPaNbu7VIpSGBXrioi0Mmz57OahuVWR+aYRQzk0cLDE0U8WN0G6372Y01NeuZIWK5ZJcvPMQhuU536zd15qfbLTJoxmR3x33Hj/nWKKCQp7QlHTxxkz76d7Nu/i/0/7WbP7u/ZtmUjMZGLCAyYyvhx3ngN7s+7XT/i9bataNy6Ba+3b03DN1+nSu0aOFWugEuVFzCUdaZ6gzpUqF4VUzkXylaphBi0iFb+pRvxrwL33wvuNRqNrTjbOl/CwcHB1snJOo+idL3F723XKiCe52//n1UK67FrtVrs7e1xcnKyiaf/lJqQ/2l+vwbCTImF0g5EkUVWWAuczSWQZ4YcM0ybvpJx41exYf1Ntmx+wtavn7Bs+TnOnCsiM1/pvJSYBjfuwIo1VwgKPkH/gdvo3CWaJi2CaOjuT5PXZ9Ki9Ww+6racT7qvZGrAAZavvsXFa4qgSM9XhMbF2/kkZcLar/YzbVYss0M2c+l6AbPnf8mM4Fi+/PonzChdnpTmUaXOzXq+1uws1YlQUfkT9JZ/ZkYjFatWRfnnW3puRGkxYXUmSosE66M1oLI+z6L0rAi311pSu1kbajduw6vuLanTpC31X/egRsM3qdOkLW07deONdu/R6q0Paf9uV9758DNmzFnMpq078J0WRL8BQ+nyUVdGjhlPr75f0M9rABFRkWzcuJ6fz54mOyuDvNxssrMyKClW0m0O/LSPXT/+wPVrVzh29DDfbPua2NUrWRgynw3r13Lm9Cnu3b1t69KUkZ5KZkYa9+7e5vKlCzx6eJ87t29y/doVrl29zIXz5zh+7Agnjh/lzOlTHDt62CYgzp49zZkzCZw7d5azZ09z+PBBdu/+kaioCNasWc1PP+3ju+/i2L59G7Gxq9i7dzdHjh3m+MkjBM0NpIvne0gW/LDne+aEBOM7bRKLwkMYOmogfQf2YtzkUfTq9xn9h/bh+JmDnL14gj37djBo0Oe0frMJIseQ5UpHpU3rl3P35i/cvfkLa5eHMmPKGHZsiSV8wQxkKARP92HujIkEiTBxTH8G9+vKhNEDGNi3K+IIQSL4ThhJ3LYN3Ll5iR+/30by00fk5qSTn5dF/N4fmT7Nj4mTxrH/4C6Wrwqn4zutuU11Auf70aZzC8SSVvJRr3fp790HaQ89vviAoSN70+2zt5FmMHnKSL75diNfbl5Fv/6fMH7iAE6KKEGzGSZOHs7wEYPo1asXPXv05Yu+g+nWtRdvd3yP97t40qt3Pzp39qRp83Y0btaG1u0606JlJ15/4y3ebNOZqtXrU/3VJlR/tQnVajW1ORFlX6xtGzrnVK4alV6uRyuPD+j0fg/c6jTD5PwizuWrU65yLcvfw1nL7/lllMDY6s5Znz9rWSomJUh1faEWApSpWJMadd+gdsNWNG/9HvXc21LPva1SEF1dEQ2V3F7Dli7V2sInULtxG6QH1GvWHqmqFF1Le4vAEKhcoxFNWr6jiBLre+X6s0YFrXmWOij3bQXY9Zu2x3vCTDx7DKJd54/p4TWcHl7D6dl/BEPHTqFbn0HUbNgcl0qvKHf/y0Blt/pUq9OY0m1TXavU5KV6TRC5jFujN6jh3oKX6jWhSh13XqrtTtM2nRg1eYbls8PqDOTxQvW61GrQvFSdyTFLmlIelWs0oG3nj2nS+m2kOlSsXk9JO6qkCKDKNRpRuUYjXq7TTClGtxVrW29+WLs5HSt17W4jkmerS5ExIAugbtNmtO7QlnqN6hASOp+4ndtZGLaAaTOm8N4HnahTtwav1najTt0a1Ktbi9qvvsIrL71IhbJO2Ok1SnclraC1M6JzskfsDIhefo2dHtELOhcH5XudBa2gNRp+IyJKpyn9XsvS/5tp1aWXOTg4/GpgXemZE87OzpQtWxZnZ+d/2dGodB3dP8mRsB6LVqvFwcHB1vZWFRD/Pn4rIqzuwzMHoggoLFFSlqwC4tz526yI/ZqMPKVgekbQeuaF7MTP71s2f3Wf/ALIyFZERtwPj+g/KJpGzUZitP8YnaEnIv0RGYpGOxqNdjSiGWV57o3IQEymkYj0RbQ9sHPsSZXq/fmkdyjrt1wlORtySiCjEKJid7Fx+ylWfXmcMROWETR3O4vCdrJ24wiJ20IAACAASURBVAGycp+JHpvh8Jv6D1VEqKj8MVoLOi3lKlem7mtNeBYwWdOYrG7Erx2G8rUa8Ew8ZCGSRsXarz3rYGNJ+ajZtCWvd+hC2y7daNX5Y5q0e4d6b7SnduNWuNV7HekI9Ru3oVK1ujRt2ZEvBo9h/KQAVq3dwtJV69nx4z7CY1bg0ek9vMdNZP3mr9mw+Wtmzg5m2bJlnDh+lJzsTIrMBeTlZlNSbCY15SnHjx3hzu2b3L51g2+3b2Pd2li2bd3CmthVbPpyA/v37eXqlUtkZqRhLsynyFxAYUEeDx/c49rVyyQlPubmjWtcvXKJSxfPc/LEMXbv2snePbs4eGA/8Xt3s2/fXg4dOsDx40c5efK4jWPHjnD48EFiYqKYP38us2cHsXRpNKdPn2L58qVERUVw5ufTXL95hY1bNuD56UfIApjsP4mh3kOYuzCYr77ZxIAR/ejR71P8gnzp6fUZUwMncu5qAqcvHid6ZSg+PiN57532iDym+ycfkPT4FqtXhOM9rB9nTx0kbFEQc2dNYcOqCLwH98F7UC9m+I5i9BDl+Wr64T9pGONG9iNo2jgG9+/OyKGf0/XDt5E0WLRgFgvmziQ15QkZ6U9JSX7C4UP7OXzoAHOCA4mMWkR+YRpdP3kXj45vEr1yMQNG9KFhizpIGrzT1YOun79Pp65t6dq7M94+/ek3sBu9+n7AoGG9mLdgBkuXL2GK/0hGju5lCVDzOCLCoCE9Gek9iL59+9Cndz8+79OfHt0/5/M+/en7eX8+8vyE9u0781anj2jV9h3av/U+jRq3oWGjVrRq9x51G7agWi1l4NzLNZsoxdVV6tjavFpFhGPZl3Fv3oF3P+pNPffWmJxfxL5MVSpUqY2dSxWeBaVnUQLWZ93LatZrga3w14TSNrSO4gLUqPsG8gnUbdSGSi83oJ57Wxo0aU+TFp2U2oQxUKl6QyVdp72FjoqAkH4gO0HCoXn792nSujNNWndGyltSnazzJ6wFwpZBdUpgbplL0d5yLNZ1O4K8D6+3exevERN4rUUHPv1iKN29htO5a28+6tmfL4aNo23nj6lWtwlN23SicauOvPBKPSrXaGCpX1A6JVlTjkSu41LVjVebvknjth1p2KKtxYmyOhDXLZ8N+y2fE6eU12zixsp1jGUr4d7yLfoMHq0IhwaWc3JUxEPN11rS6M23afTm29Ro+CYVqzdQCsytLVxtLWCVmgjHF17C5FoJfZny6F1cMZQti0OFithXrIipbDn0zk6IVjDZ6zHZ620D4OwdlOBeI79Gp32GVqMgIs8Gx2ksn6UmveI0lBITOid7HFxdKPdCReycHBGNYDKZ/m2f438kMKzLrMLE2s3JYDBgNBpt9RMuLi6ULVuWMmXKYGdn9/f/X/qLWNOXHB0d/2MKyv9fYS2eLizMp6joWQvU0gIip0CZxp5fpKQvpWXCkvD1XLmZQUqG4jKEL/2WK3fyyLfMfTh9rgQf3+1UrjIIR8eBiAxAZAR6zXgMhsnYGXwxGqai101Fp/OzMM2GXjsNvW4qRqMvIiMQGYzOOBDR9KRCpWEMG/kjB49DdgncSYZvdt3kzEUInP0j6zZcIij4G8Iiv2P1mh9sBdeF5mLy83NRWr3mWPh9O0L+7gujovKPQCuIQYNoBMcyrtR9rTHPiqWfr4G4jxIQ3ObXroO1e4qSwmK7c2htSylm3uj4Ph0/7k7nTz/nLc/PaNX5Q97o0JnWb31AnwHeeA0aQ6sO7/POhz2YPH0uQXOW4D9jHgGz5rNs9QbWbPyK+YvDWbAkggXhUWzZ/h3nLl5hy5YtnDp5nLTUZMyF+eTmZJGZkcbtWzfYF7+H3bt2sn/fXjasX8uqlctZGhPFvLnBbFi/loRTJ2xiISc7k/y8HDLSU7l39zY3rl+1iYlzP5/hxPGjxO/dzY647fy483t+3Pk9X23+ksDAGSxbFsOmTRvZsGEdW7du4dChAyQknLTVR6xdG8vMmQFs3Lier77aRFRUBL6+k4iICuf7nXHs+DGOYaOGIgHgNbgfn/b6hAlTxjN3YTBDRg+k39DPiVwZxtTAyXhPGMq02b6s27KKb77fzAcfvI1UBfKEzm+35djhPVy9dJrI0Lls/3odkaHBjBr+Bcsj5rMqeiHfbl7Frm83sipqAfMDJzN53EBmB4xjis9QopYoU4bHjRqAjIGvNq5keUwocd9sIvHJfRJOHWVH3DY2blhDaspTvtq8gYED+7B6dSTdur1Lx06t2Ba3nrGThiFlYCed6TmwG56936PDhy2R8jDGdzDjfIcwbExfBo7ojc+kkfhP92H6zLEQLgwf1R2Rx3iP6c3nX3zM6DFDGTZsCP29BvOx52d89mlvfCf7M37cJFq2akenTh/S9dO+tGn/Lh917U2bdl2oU685DRu3plHTtjYn4qUajXnhpfqUqVQLlxdqUvbF2lR8uT4VqtTG6FSZilXr0KxlJ5q06Eill+thX6aqjWfpfFYh8Wwmyie9htLo9beeDZJztDxa28CWRxEN5aF2w1Y0aNJeWX8HNGjmQfU6r1O7cRulFaql0FdaWMREC5Bo6OTZhx79R+E9KZDuXt60e/dT3v+svyI2Olv+xkyW/baAl2o3pnq9ZopIb9Dckip0WznGFtCy44fIAotQCYcWHbrQvP27tOz4AR3e/5QGzdvh3vItvhg2jk+/GMor9ZvhWLGaUvRcHoyuL/JizYa06NCFqnUb4fpyTarWbcRL9dxRgvjSBc3Wz4f9ls+DQ8+OVyi1bhovuNWhRsPmNGn9NjUaNn+WuiVpiFyn6qtNeNW9NXWbtqPmay15qXZTXqrVhIov16dMxZo4VaiOnUsVNA7lEYMzYnREtHaIzqA0kNBpFfSiPGqFSi++QIXyZdCIIh7KlXXGxdmRqlUqU65sGSpWKEe5smVwcXLG3s6IQadXRIQoToS9wYid3oBea7nzrdWgMegRg+7ZDRpL2pLBZMTJyQm9VodOFGGi1+r+LVOn/5VL8a8wGo04OjraHArrVOw/298/KbXJKoZKOyr/pOP7/5nCwnyeT2UqpoiiEjP5RWZbCtPTtHzyzXD9VgZRy78hIGgFSenw474L7Nx/gTwgNQduP4T+w8Ko/HIPROuJo703Bu1EtDINrQSi18xCJzPRiD8iU9FopqDR+KHRTEMjAWhkBhoJtDADnczEoJuBnSkAO5M/Wu14RIaj143EwWkgH3QL4exlyDLDwxRYvuYic+bHExS8g9Pncvlq2ynivj+OuViZYaGkNuVTVJKF0qFJFREqKn+MRjDaWWx1rY4adepTt3EzflvrYH1uXW4VEdbuNNi611Su15gX6zdRghaTVUgod0Prt2hLozbtFVq2pWtPL0KWLOXLr3YQHh2Lr/9sfP1nM2VaMD36DOK9j7szfOwkZi0IZfXGr1m5/ivWbtnOjt0/cernCxw/fpxjRw9z8cIvPHn8kJTkJFKSk7h75xanE04SEx1J3Lff8NP+eFux9aSJPqxauZyzZxJs3LxxjSePH3Lv7m2uX7vCpYvn+fnsaU4cP8rxY0c4euQQu3ftZOvXX/HNtq/5ZtvXrIldxcyZAcyZM5vg4FnMnh1EdHQkO3d+T0LCSX7++QynT5/i++93EBe3nWPHjhAbu4p169YQFRXBjMAANm5ax/rN6xgycjDDRg1l3qK5DBk5mFnzAtnz0y6+/m4zA0b0o0u3zs+Cxk8gcGEAB0/GEx4RwocfdqL/Fz0YMdSLsMVzWR4TSujCWWxav5ytm2MZN2oQWzeu4PLPR7l7/SyXzx0h7utYfEb1Z4hXN3xG9aPL228y6ItuDBnQg9CFgTYRMsnHm7WrY/hq83qOHT3Api/XMXHCWHbEbScyYgl9e3+ipNOshsFDP2fHzs3MCPaF6oKchd5DP6Nbvw/5uO97SBkY6tOP4eP7MWhUb74Y/BkTp4xELoPPpMFs3b6c4Pk+tOAY0h769PVkzNhhDBs2hMGDhvPZp7354P2uDB82ipEjxtCmbQc++OBT+noNx71pa2VqdZfuNGnWnlfrva7MirAMm6vq5k7FqvWUOogXa/OiWyPc6r1B5Wr1cX2hBk7lqlHV7TUave5B7YZv4vpCDYxOlXGp8Iolral0+p6S1le5Wn0GjfCldsNWz1oWj4FylZW0o7qN2ijLRlruqpe3uBOO0KHzZ3zwaX8av9mJ5u3fV1KW+mAL9KWjRZD0gAbNO/Buty8YNHoqHd7vQaM33+bDHgN5rUVHRSA0UN5T5sWaSEeo27QN0hqq12umbKOzNW0Iyr1Um497D+K1Fh1szsnr7TrTokMXpYh5AVSp9Rqv1G9G0zadLO7Dddsk7pdqu1OhWp1ndS994Nnwt/08a+mcx7M0I+vch/OWtKXbFsfkvOXneR7HF15C51IBU9kqVH21Ea/Ub8ZrLTyo06Q1dZq0pnbjNtRq1Iqar7XklfpvUK3u67z8alOcy1fH5PwiersKaOzKoTG4Ihp7ROwRjQnRGhURodPZ0oiUlCINGqOWCuXLohNBJ0LVKpUxajXoRHAwmmyBvoLWMhzOGpgq3+tFMFoeretbP1cVoaKxpSxpRDBqdTgaTFRyKUulsuWxNyk1CtY6Bev0ams6U2nXwOoc/JXg+L8iLIxGIy4uLpQvXx6TyfS7E7StdRd/+/+vUjwvxv5JaVf/P2M2F9gERHGxmcKigl/VQGTmFCreRAlcv5PN9u9Os2HzUWYErSdo3joWL11HpuWefmjMYSpU6o3O0ButZij2xiloxBeR6ehkJnpdEDptICLTEfFDxBfRTES0Poh2IqKdjMhURPwt60xX1pFplvUnIDIJO5O/xaEYjtF+GKL7jEnTDpCRD0kZcO4qzAz+mvRsePgEsnMVByUnX3FWCsyFf5bJpIoIFRUbGsHe0Wiz46u+UpN6TV7nWUea0gWkpQunn59IbUYk69cpCq2hVrM3lfxviyMhYublBo14pZE7NV5zx71ZG/oNGMnCJUvZ8cN+YtdvJWTJUpat+pLA4MX4TJ3B6Il+DBwxFr/AuYzw8WXGvEV8uf17fr5ynfv373Pk8EHi9+7m3M9nuH/vDslPE0lJTuLRw/scPLCfSxfPk5rylMKCPE6eOEZUZDgb1q9lz+4f2bP7R+K+/YbDhw7YhtNdunies2cS2L1rJ99/F8ehgz9x9kwCP+2PZ+OGdaxds5rNmzayYf1a9u7dzdKl0QQETGP27CBiYqLYsmUzR48e5s6dWxw/fpRdu3aya9dOfvjhOw4fPsicObMZOnQwQ4cP4dTp42zetolJfhOJP7iXi9cucK5fKgGzpnHt9hVuPrzGsrXR9B7Qg8/6dkM6Qsu330A6wwT/MaxYGcmwYV582rULA/r15PzPJ9i+dSMTxg7li95dWbsqkpC5AUQumoW0hyP7d/D9N+uYHeCDV++P6P3pO4wc3IM3GtdSAs7W2ETEzGkTmDh+JGtWRePvN4nr1y6y/ZstvN/lHWYFzWTP7h/4otcnlm5M13n/w7eIillAaPQ8enp1RVrD213b83Hf9xni008RErKYLt3fQtrDB590ZODQXkz1H8NYnwHs3L2BRWF+vO/5pqXGIIjRY4bSt28fhg31ZsjgkXR6uwsdPDrx2ae96PZJDzp0eI9hIyfQqEkrmr/ZgTbtuigdmhq2oHb95rjVacYrtZWi6gpV6uJa+VUqvlyfV+o2p37T9lSoUhu3Os1sQ+ZebdBCSa17uR7O5atTpqIbzwJja6tQJc3v1QYt6PmFtxIQTwbxhOqvKkXcjV5/C+kBnT/sw3uefWnQpL1yTpaAX4ZC5Vdeo33nT+n4YS+atX3PMhQtzeYolH+5HtIA2nb+hEGjpzJmymxqNVIEyzsff06LDh8q67e23LF3tIiP1tjmTzhWrI5rlVpUcmuANAC7ci/hPWkGzdu/pwiAmoqQeK2FBy/XaawIDmuBdx145ihY5i1YOxzpLM5HAyj3Sk1qNmqKtfahcs06OFWsglU8GJzKobNzQWfngoNzBXRGZ0RMiMYOMToj9mUUdPaI3pk6TVpZBEQr3Ft25LUWHaj/ugevurfm5TrNKFu1DjrnFxGdK6J3RcQJEUcLpQSEzoRoDIhWa0FsGBxNOJdzoYyjAy+WL4+Lgz12eh1lnV2w0xvQiaAXjUU8KGhFh1arf4bocNQaMIkiJAyiwd5QqmVqqTQnq4Cwig4XnQmjCA529raaBScnJ1xcXChTpgyurq629CIrVofA2oFI5NeBsr2TE/Uat6L8Cy//4ee9df16jVuxbs9jPvnC5zevl8bFxcW2z9L7+qc4Ef80IfO/EauAKCoqVIbIUfSsiLpEcSFSM2DT1gOsWhvPjKC1zJ63jbDIfTxIVMTDpdsltO7gg9GhKzp9fxztpmDUBGDQzkYkAJGZisugsYqBqYhMR7TTFOHwKxHhS2khYdAHYdDPwqibhV47E41FgOi1AdgZZ6LTTkWvH49IL16pM4rjZyGnGPYdfkTgvI08zVBqNq7dTGVX/AkKipTzKjBDYaEqIlRUVFRUVFT+F+Pl5fWrACc+Ph5XV9c/XN/DwwOAgICAv/3YVf7ZABQXKy4EFgfCXFxEbmExeYVKYbS5BL7adoxen/ux6etfGO4dzfmLyh3+H3YVUc1tLKLpg4uzD0bdJETGoNfORGQiiiDwRWQSIj7Ko2YqogmwMBXR+Foen3chAngmOqZh0M7GpJ+DVmYhMhOtzEInczDpZ2M0TMVoPwLX8l7MWXSYTDPkAeeuJDF28jwmTglj4NBAUlLBXKyc068KrlURoaKioqKiovK/CTc3NwBCQkIQEdzd3QEYPXo0bm5ueHh42ASFh4cH7u7uvxIR7u7uuLm5/WabHh4ev1mu8p8HQEnJs8EJJSgTqK1dmG7fy2BaYBQ37hSzeesvrFh9kvxCyM6DNesTsXcYikh/XBxnYBUKJv1sdNpA7O3mIDIF0VgFhA+inYxG549orClN0/8UO9Mc7ExzLK7GdJTUphmIzEIkCINmPiJ+FodiFCJfoDF4MnPOHjIL4cFTOHsxDe8xizh+KpmfDt1jdexezCWQnlmiiggVFRUVFRWV/52MHj0a4FcBf0BAAB4eHgQEBADg4eGBiNhcCquIyMrKsgVFXl5eiAh+fn6/Cpasy1X+Myn9ZTabMReV2NKZsnPhUWIh4yYuYrj3QmYEfc3uvSnkFULMsss4l/kco34cWvHDZJiFVgJwdliAiA9azUxsroJ2moJmCqLxR3TTFcQf0cxAJFB51ATY0p6UYms/REYjMgWj3prKNA29JhCTfg5G3SyM+iBEJuFsPwujzhcXp6lUKD8FkY+ZMOkA6ZmKm+Lrv5qF4VtZGPEly9d8y7nLjzGrToSKioqKiorK/1asQuHPXvsjEWF1L+Lj48nKyrK9x9PTExEhISGB+Pj4v/0cVf4+imxTnYspLMqzFVU/eZLNwZ8ukpcHq1bvIzJmF/lmyCuA1asf4+LcC5GeaGQiDqb5KKlHvmhkBiLTMBoDEZmE3jAFo8kPndEPEaXmQaObit40FZ1xClq9H1r9NLS6mWh1M9Hpp6IzTFLQ+6LVTkWrm4JePwGTaSJ2dlMxGpROTooz4Y9eG4DIZPTih8g4HE0B2Nv7IdohTAtIIDMLjp18itfgKeQB0au/Y9/hW5iLoeRXKuJZhyr5uy+MioqKioqKisp/h/+OiLDWRJTehp+fHwkJCbawSRUR/9kUlCiNTgvIJ6sokSJyKQH27TrNgpnr2bX9Jj+fyCE2di8FZjh0EJwcRqHTDLG4ENPQaoLQawIRmYKjfTAiPui0k9HpRyPSB62xPwaTNxrtaLTaCWi1Y9GbhiE6L0Q3CJHBaLX+iExEbxqLzjQM0Q9DNN7oDX4YTL6I3gvRdkf0n2O0H49OOwuRYEy6EERmope52Ovm2dwK0U3H5DoFMXZjwcKfKMyDHd8dZ8a8jfgEbGDI8BUsXLSXQrMiovLyclB+Evnk5qcgf/eFUVFRUVFRUVH57+Dp6Qlgcw9ExCYQ/qqIeL6+Ij4+XhUR/+GYi+BpajEF5FNABun5KWRkFxC/62dC521j+sS1LJi9hYxMuHK9kJo1xiMyBI14Y2+YZimgno7IJOxNgWg1vri4TMfRYTyzZt9lZWwKazemERb5gBq1/NDqvKj6ki/hkU9YtSaVVRtSaNkuDAeHqdjZ+eIz+QyxGzOJWpFEjz4/oDeMw2Aazchxe9iyI4M1m5/Q64vtKI7DEgwyFxeHMJT6igAcDME4GIIwOE1HpA+1Go5kqv86MENBHny39zyLlx9gwNDVJKeAuQjy8qwuRD4lZAHZyN99YVRUVFRUVFRU/rskJCSQlZVFQEAAcXFxNuFgLbKOi4sjJCSErKysX4mIhIQEAgICbMutIiI+Pp6QkBDbOn/3+an8faA0ZaIIM0/SHlMAhC3dzPGEh5iLICxiKwln75BdWMjlW6k0bTYBg24QLk5TUOY2jKdC+TAMuumIeKPXT0A0Q6jykg9JKfAgEb7anszTdPhuVzqOZT4g7odccvIh7occHqfBpRsg0ofg4EdkF8C2Hx5z4wEkZ4KT81C69/yGzHw4eCqbI2ezSMqAd9/9GpFJmMRSe2GaisbRH41MRiujqOo2kdivHpJdArnKEG4oUmZVT5u3lGlzv2f2wn0Ezt5IUTEUl0BhcS7F5GAmHfm7L4yKioqKioqKyn8XV1dXQkJCiI+PJy4uzuY8iCjpSfHx8fj5+RESEkJISAju7u7Ex8fj5eVFXFwcsbGxtg5Onp6etvVHjx6tOhH/4ZRkKcF1dk46ZktCz5KlP3D0bDIJl9JYEr2ZjPwSUvLSKACycmDCpAOI9MFkN4Hy5RciMg57UzAivuh1vohmCFWrjSK7AMKir6J3eJtDJ7M5fx1E6nPyZzh5BrSmdsxbspW8IqhYfghrVmdx/zHoHevSf1ggeUXQ6DU/Ro7YTZ4ZXqrZnsYtu5BXDH16bcWkG49RMwW9wQ8xjkEcRyH6YTRtOp/bDyGjENJylSLxopwi8rPyKAB+PHqWJSv3M3bKelbFHuXmzQLyCqy1IbmUkIX83RdGRUVFRUVFRUVF5Z8K5kIoKiQvLw1zCew5cJ/gsL30HxPBzMVfcSe5iHzAjJmUzByS0yG/EJauvo7OrjciQ7E3zkMnczHpQtDJbDQaH6pWG0VqFiwKu47W1JmDJ7I4fx0cy7Xh1Dm4chVEmrIk+kvyS0Cn6cKmDdnkF8Fgb382ffsjuUVQq+ZwfMbtJd8M43wXMHtRONmF0LfPRvQyTJlLofVBnMYjDgOo1WAKyRmQVwzpucp0asiHEjPZOXlkAElA1Mb9hK+IJyj4G44eTSLfDNn5ZorIJ68kFfm7L4yKioqKioqKiorKPxWKsiE3Bcjn9M+XCYuO59x1mDBrE9eSIDEXsoqetUItKVE6NGUXwtbvknAsMwKT0c8yxyEQgyxCZCKVqw4juxCWRNyk7As92XsojZ+vFCPaptx5CIeOgGOZdoQt+5KCEqjywgCiQu9TYIYnqSUkZRRQUAwN6oxjwpj95ObCgydQAKRkQN9eGyhj74NOOwUxTET0A3mhhjdHEiCvCJ6kKg4E5EJxJmnZ6WQAh5PhfCEcuZiK/8xVrFh5im6fBJCcDoUlYKaQItWJUFFRUVFRUVFRUfljKM7FnJ1KUUEmt249Inj+N2QXw+ptp9l5/AZ5KKKBAktdQXExhfkFZBdBuhm+/TENEU/sjD4YZAYamY+zYzBO5fuQWQSLI64g0o6jp82c+qUErakDV27Arr0Z2Lu8QUjYJpLToYzjADavh9Q0sHdpiM+UUPLNULP6BMZ5nyQ/D2rW/oROXYaSb4a+vbYh4o2d/Vy0Jn9E253QqJ/JK4aULCUtq7gEKMyGwmzSgbPF0DboB5ZehnTg4i9pLFgQz/KVP/PoKeSXQHZhLun5icjffWFUVFRUVFRUVFRU/qlQVAwlUFRopqQEdsffwsdvNbHfHCYDSC2wzFLIsQiJglwoyaaEQjLNkFUAy2OvYGf/OXZGH7QSiIgvlauNINMM8xddwc7pM/YeMHP6F7B37Mnho/A0Bfr2X8SRk+nkFSqF1etXQ04O2Dl6MHBoFHkFUKNaAOO9L5GXAxUqdufN1uPJy4cveu9BJ5MRmYnJfiot3vCnoAByCpXDzC2E4iKgqJAi4AYwZPttqs44jOfaBzw0w8WzGXTrNpfVay8Ts+IAWYVWrZSP/N0XRkVFRUVFRUVFReWfSmExFJUoHZpysyA3F3LMkIFytz6XQoqtbY3ygbx0MGdASRFFQHqeUn/gN30HIh9TzikYrUzB3nkIx07DcO8TGOwHsXTFU778yoxBO5y339rAqdNw+QZcvQ29Pt+MVkazcH4x330PetOneH6ykktXoHzZAHp1P8GZM0qnpjfeXMgv5+H9935AJ76ITKeM00S2bL6GuRgKC6HQrKQyFZcoJR8pgO++TNzm/YJp3kVeXfQLCclw+wYEz9lPSOhxwmP2cfN+AQVAPkXI331hVFRUVFRUVFRUVP6ppJkVbXDy+E2+XLeb1KcQvXIHP99LJhVItZgQ+TkoQsKcDcXZUAz5+UqGU3ah0kb1g4/mYJChOJkC0OtGotENw2j0RWQ4euMI9LrhGLXTsNf7I9ITpzJeiL47jq6jEZmIyDjKlvNHpL8yjE47HEeHmYiMwcHBF61hNCJD0BsnIjIWo24STobJvNUmjIJCi3CgkBIKKaKYjKIS0oE15/J4I/oGLovvY1yaiFPwCcIP5pKWByvWXuLruAdMD9rCsjV7KAAyC4uRv/vCqKioqKioqKioqPxTyQCSCyEtHQ7GXyc4cB3BIV+TBBxLLuEm8BjIBLJyUQRESS7ZKTlQpNzpLzArYuJRIlSvNhqteONoNw0RfzQyH3tjKCKTEJmARoIRCUQjk9CIN6IZjGhHYW8fDzW9UAAAIABJREFUhCIkfDDYT0bEG9FNQmQSOqMfIqNwKhOIXj8DkXFo9T44OY3GXrqzOy7FMmu6kBIyyDMnUYCZp8ChDHhv2TkMM84gEUkY1qSim3WEz2JO8wiIXPcz67dcJHrFQeYs2kJ6jlIbIX/3hVFRUVFRUVFRUVH5p5IK3M/MYdfus2xcc4Bp/qu4nggJGdB5+pf0X3uQb57CbZS0oAKKKSrOUZyIbCUNqgQoKMnHDGzbfh+jrjcOxskYdXMRWYxBE4FWMxODYSYiQYjMxtlhIcqU6XHYOfqj1Qeg1c1ExAedwR+DKRDR+CMyHo1+Mg7OMxDxRqsNxs5+LhrDWEQ+4dMuwRTnQh6QRT65JJFPNqnAVcBr222qzElAt+guEpOCLHuMQ+h5msw/yOE8OHC5iDG+S9lz4CHxB+/xy6U00rJVEaGioqKioqKioqLyhySRzeO8XIICohg3IoT1m4+RCCz/BRr5H6ZW0BHqBe9nyVW4bHEl8pQqCet0NoqL8oE0MvKeUlACk3y3INITkfHoNPMQmYMy3XqsIhAMM1EExAS0ej8UB2Isjk4LEJlqWdcf0U7D3ikAkSGIjEej80dkFiKTMDmPwc7xIw7F36akUEnJygKyySIV5VinHknjxVkncVx0B4cVaUjMUyT8Hi7Rt3FbeIrwm/AQ2Hv4OodPJDJr7hbWbTyGuUgVESoqKioqKioqKip/SAbKXfwn90rYvvkUMet2ca0EphyCF2de4eWlGZSZf41Xgo8y/2IxN4FHFJFVbJkcUQQU55OT+4gSssgxm0nNgo7vLMDReTwG/SxEgizOwgRERiNapauSk9MSjMZAtPpp6LSzEAlAZAIOjvPQamYimgBEfBDtWER8cHKZgyIipiD6Abzz/mwK8pTDyCgwkwdkA/eBxReKqTbrMA4hdzBEZaCLSEEX+RRdxGPsw29RdtE5Rp0o5D6w86ezbNp6im3bL/Htt5fJyVFFhIqKioqKioqKisofkloIl2+ks33jCcaNWMDYmQu4Cny2Iwu7ufeRBamYVhZRdslt3JccI/ZWHo8sd/0LzUo6k2JLFJOdnUkRUFAC+w8X4VphFCITsbdfjNYQjIgvRqfpiMEPkckoDkUAIpMx6RZg0C1AJ0E42M+zvD4NvW4qeuNkFLdiChoJQqPxw7HMCHYfyKcAKKKYEgopABIL4EA61J93ijJL7qJfmoNEFqBflIUxJAW7iKfoQ++gD7mC585UrgEXbj5g+erdLA7dSXTUT2SkqyJCRUVFRUVFRUXlL+Dq6oqHh4cNV1fXf9u23d3diY+Px93d/U/Xi4+Px8vL6//J+RaUwPnzKSyes50li7/l5I1H/AK0+yoJWfQYWVqCROWjD3tCxfmneWvpYdbfM/MASClROjRRBNmZOYqQKMgiMxfyi2D58rsYDaMQmYpOMxeDbi4iExDNFBycFyEyA9HNVJCZiExDJ9PRiR8iftjpghCZhE47BYNuOiJTsNMFYdD60OX95WTnQ2aBksqUWmAmFTieAZ2XXMBp1i/oY1KR8DQkIg/nqBJ085IxhCVhiklEE3KbthvucQe4/SSN9ZuOEDBzEwtDfqAgXxURKioqKioqKioqfwEPDw+e/woJCfm3bNvNzY2AgADc3Nz+dL2AgAA8PDz+n5wvxbA29nu8R0fz5deX2H/6MVeA1zcmI4sfoY01I0seo4t4SMXlD9BO38ebK8+xIw/uWNq/UgJgppgcikmnhHwKC6EgD8YP/xGjjMBJ5mIvixEJQKOdgch4xMkfMc1AnILROfgjMha9eOMgE3EQPzQyBb02ABE/tDIDkUk4GaZQznkkB/blYS6C3CJILYEHwL48eHvVNeymH6XsunQk6rHSkWlZNrIwBV1UFhKZjIQ+xrTwAW/EXOUWcP1uCmGRP7BoyS5WrTxCfq4qIlRUVFRUVFRUVP4CVhFhDeK9vLwAfuUMuLm5/cal8PDwwM3NzfaayDNXw7pe6e9Lr2d97/Pben5/v3espZf/2Tb/iPycIm7eSmfeoh8YN+VLLtws4gZQJeQXJPopEvEY/Yo0JOwO+vC7lI1NxWXhL7wVe4GdWXDXMuU5r9hMEblAGoXmRIrMuVAEmYnw0VsxaMSbSs4RiAQi4o84TEFkrMWF8Ecpsp6InW4yRs0UDDIDO8NcRKaj081BxA9Hp0BEPmdQ/42UFIK5BNKAR8CuNOi89CKVFp7HZeVTZOYZZHU6EvEEY0wqsiQJ7dJsJCoFiUjEYcljmkVe4g5w5sI9fP1W8cuFYsxmKDKrIkJFRUVFRUVFReUv8LyIEBHu3LlDXFwcIkJISIjNocjKysLT0xMRASAhIcH2Wnx8PHfu3LGtZxUQ1m0HBAQAEBcXZ3uPdZ8AAQEBiAixsbG/2p9VqFi3bd2vq6vrn27zj8jIgpnBy8grgiMJuaxet4/LxVA34iKGqMdI5CM0MYnoox8ji25hWpGKQ/hdys84QK8Nl7kFPMxWirMLKSGv4CmQBiVpSjRuhqSH0LL5fEQG4eQyB41xFqKZjkYCsZdZOMtcjDIXjW4+YlyA6OcjMheRYEQWIbIAMcxEtEOp38yXB8nKlO0HmTncAvbmwnsRp6geeJRKUQ+RRXexW5eLRD5BF56EMTwFWfJUERGRyWiWpmAf8ZjXws9xOldJh1q+aj8TJ69i2LD5JKeoIkJFRUVFRUVFReUv8HsiIj4+3lbLADB69Gjb8jt37iDyTESIiC2I9/DwwNPT0+Zk/J6I8PT0xNXV9VdpU1YRUXp/rq6uZGVl2VKdAgICcHV1tW3/j7YZGhr6p+ebUQiRK+P4btdtvtp2gf37L/MAaBzxMxJyFbvlT5HF97FfkYxEPELm38FhRQZVYh5S2W8fPZee5Xi2kk6UCORQRFGJ0mwVCklPz6egGB4kQd0mkxDjIHTGKZhM8zDKfCrKIsrJAgwyD5HZiMxC9PMQ42I09mGIhCC6mRidJyJOPdh+KJUU4GGBss8VN4tpvmAvtYKPUXneZXQL7mK3IhdZkohEJmMKf4pxyVM0S5LRRmcgEU+Q5SkYIu7TIOIMN4C0PJgzfzMLF3/PyVNJpKapIkJFRUVFRUVF5R/J22+/TVBQEEFBQdSqVetvPx4rfyYirKlN1tesQbuI2NyH55dbt2cN/p8P+Eu7D9b3W9d/fh0r7u7uxMXFkZWV9SvH4c+2+UdkAmeuZTJqXBSDB8/j/M8PuZkPb0Yl4BJ2DX3kIyQ6CW3EY0zLM5CoDGRxMo4xmZQPfUKFmRdoEXaVpXfhCpCE4krk5BZSXKxMsk7OKyATSDSDxwczsHPoj04m4igL0EoQIv5oJRCjbhY6nR8i4xEZh+gmIuKNyTQU0XVk7bZLPAXuAgmAz+4H1Ft4gIpzj+E85wIVo9PQhKUh8xMV12HJUxxCU7BbmIQ+NAVNVLpFRCQjYbdpvOwC14CLt5+wKHw7JxLSmL9gM4lPVRGhoqKioqKiovKPpHLlyjRs2JCGDRvi5OT0tx+PledFRGmX4PnXrKlNIv8zIuJ50eLu7o6bm5stxemPUqT+iohIKoLwNXs4ciKVIwce8OR+Hk+Bjzddw2HeGXQRD9EsTUNC7qJfloGsLEAWpSKR+Rgic3EKy6JS6CNemXMCn8NZnLEE+WkWMZEP5JNPZkk6aeYC8ksgYPpu7KUfLoapiGEqWsdAjKbZaGQ6WpmEnWESdvY+6O2G4+gyEoNzT1ZuvcNj4LQZlpxL4+3Ik7wYcACneQk4RNzGISIZ+5h8JLIAicxDtzQPbXgqDouTsF/0FENYKhKZikQlITFPkIVX8dh8j9vA9Ydp7PnpFjt2XmPkmBCSU1URoaKioqKioqKi8hewBuWxsbEEBASQkJBgq0WwphQlJCQQEBBAVlYWsbGxiPzPiIjS+7MKltGjR9tEhPX4QElh+q+IiFRgVsRW1m08wfrYAxw+cIm7Zuj51Q1c5p3GGJOCRKQiSx4pnY0iM5GlBUrr1wVpyPwnOIY+4cWoR1ScdYL2K8+x/CH8gjLdOjEnA8iFwgwwF4IZsjPg8JEcGjefjDj2R3TeKMXVwRi0szFpp2LQDUNn9zmVa45n90W4Ciw4Ae/E/EKDRWdx8T9BucX3KbMqBZl/GwlNR8LzkNAcZJkZiUpHFj3GsPgJptAktOGpSESKMrU6+hH6eRfouSudq8DVe1nErIxn38HHRC3bSVaeKiJUVFRUVFRUVFT+AtZZDlZiY2N/0ykpNjaW+Ph4/Pz8bJ2X4uPjbTUNXl5etuDduj0vL69fzYmwrmOdGVH6/aXnRLi7u9v2Z63FcHV1JTY2lri4ODw8PGzr/942/1VNRBKwaOV37Nx9nd0/XCUycisPAL8ThTjPOo42IgmJzMSwPBOJeIpEZyDR2cj8VPQrQCJT0UYlowl9jGPYfcqFXKRa8CF6fn2N1beKuQOkAllFyky63ELIMSsuRXoJrNvxmE7dV2EoMxadw0T0hnGI9KVebR/Gjt/Kg3TYdQEGhh3l/SWnaB91lfe+KeCNDdlUXZqCLH6AdkWu4kCE5imP0bnI0gwkMgnN4ocYw58qQigyBe2yFIyR93EOPsuogwXcB+KPXGOYdyj9By/g/OVs8tTuTCoqKioqKioqKip/TApw/k4WmzYfZ8TwBRw79YT7QNgtqDD7GPrIVCSmwDK0LQlZ9AD71bnIkhQkMh2JSUaWJimPkckYwpJxWpxIhZB7VJt3lfYr7uKfADuy4QJwH3iKMqguG0gHkoEb6fD90WxWbLrBj/tSSUqCkiLIyYfELLhvhuvAaeAwsAPwfwKmsPtIRCbasBwkLAeJyFJciOgkJPox2uinSNhjJCYdCU9EIh/iGnGb6nPOEHMbbpkheOFm7j2E73be4dvvzpOrDptTUVFRUVFRUVH5r2At/Bb57RTr/5v5C3+V0o7F86+FhITYXIrSz/8dZAPXH+cxZuwi5s/fRuTyPdwFvsmC2ksSMIUnITGFyJJkxZUIfYDd0mS0ix+jj0pGlj5GlidaREQmEp6DLjQH45JMHBYnYxd8nSqLrlMv7DydYi8y8acnrLiay3ePiziVCVcL4HJmMTfSC0gpsdRRlCiTqLMsIuNmMZzKgw23YMS3iby/8ipvrbxAg6WXsA+7h4SnYwjNxBCaiYSnI1HJSMxjJOYhEpOkCIrlmUhUIoawu5QPOU+TeSf4KQ8eF0P0yniu3oDt395kzdqfKFCdCBUVFRUVFRUVlf8K3t7e7NixA5Hfn2JtrYX4d1G6duL516ypVSJiS1v6d+03u0QZFldQAL9czGec3yo2HHjEL0CryJM4LLyNPiYfWZyMITIZY8QjDGH3MC2+j33EQyT6DhJzD4lMRhumBPKm0CTsw+7gEH4d56hblAm7h+PcezjNvkf5ObeoOPsslYLjaTh3J60mrMd32X5+eZCOGaAQCgsU8XAuD6KuQbev7+A2/xBlAg/hEHiGsiHXeCHsBg6LrmIMf4ghLBn7xanYL05FF56MRCUqAmLpQyQmEYlORJamIRGPcQ67SZXgY3y69AK3gVupsCL2EIFB37Lpq/Mkp0BRsSoiVFRUVFRUVFRU/iINGzZkx44deHt7I/Lbjk3WAmZr7YGI4iT83vdWF8O6/Plp1x4eHri7u/9KRFi7MFnfU1pEPL+f56di/1VKKCYnH3bvvsCylT/R3WsWB68VcTIX/I+l4Rr8M/ZR6RjCUjFFp2OMeIJ28W0cQu9jF3oXbdQtJPoOuvAkDKHpmJakYh+aiCn8FqaI68iiS9hF3KdsVAYVIzJ4IeQBVeZfotHSc3y86RK7s+AeSmvYh0Uo6VUZMPvHDNrNO02lgKPoAo9hCLuKy9pkjMvTkNAktGGJ6MKT0EYkYghPxGFxEg6LkzCGJaKNeIxEP7S4EU+RyETFnQi/T6Wo69SatY/5+zNIBB5mwrc/XGLYiHDmz/uWoiLIL1RFhIqKioqKioqKyl+kcuXKbNmyhcWLFyPyWxFhHfBmFQmlJ1Vbp0dbB9FZZzk8P1X6+Q5K1n2Unv1gdRxKi4jnXYnSX9bp2X8FyKcgr5CSIoiO3sOC8J38cOw+j4H4LHgl+CiOC+9iF/YUQ2QqmvBEZMkjHCKT0C25hzbyHhJ1D13EQ4xhiZhCkzGGpqILS0UbkYQh5gmy6Ap2c05SbcEh3ll6hOm7b3DoqTKc7ilwMa+Ay8BxYNzhXGrP+T/t3Xl4FFW6+PHKDpEtCojgiFFkxAdH4Tq/B5dRdLjO6KiIemfGMW4zo/dRHDdGrwoqEFYha2cPsgwgA0HZZIkmIiA7JECIQQgQErInnaWz9Frf3x/VVXSHgGxOJ/j283wk6a6qfjuJp+qtc95zdnP15IP0jTrBtXOr6J52Ar/Uwyipx1CSy1CSzCgJTdqMTIlaItE1VksiusZpSYWSWO7ukajXaiTSG/GPK2KA6QD/b3Y2W2rB7IKJ0xfw8qtTSUv7hp07q3E4wS5JhBBCCCGEuBB6b4RnL8GePXvIzs7GYrEYdQmvv/66kVDo2+mzJIH3Wg4vvPDCjyYRnjM0WSwW4+v2kgiLxcLq1atPe/584KwHl4s9O47zpz+9z4IlO9m0pxizzUEJ8MjCQ/Scnk/XmDL84mtRYqtQEqoJSa7HL67CfZe/HP+EcgISygkw1RAQX49isqCYGglMqGbwF1ZeOgYL3YnCD2gJRDlQBGwD3t9VwZDozVwxbQ89kisITa7TVp2OKkaJL0ZJKkIxHUNJPImSUouS1IyS0KjVOyRVEhzvTiJiqwiJqyLAVKVNSRtfj5JoIWhOM35Rh7l65lb+vDiXMqBZha27jpKY9gULF23h5ElQVVCRJEIIIYQQQpynQYMGERMTQ0ZGhlcSoK8dUVRUZPQs6Gs2eD4+/vhjI4nQj6k//2NJhF4T4bnWRHtJxNlqKM4Htkpwaes3OB1gc0JjM+BqoR6IPwLXzjpA95hS/E31KPF1KEmNKIkWt3r3Im417gv6Gu05k4WguHqUyKPcNLeOF/dDfDMscsK/W2B+Ocw4CKNXFHNj7G76Ts+jd1wJwTFFKPHF+KdXasdLbEBJsaIkNKOYGghINROYbtamm40r04q60yrxN9UQEldD11hNULxZize6DsVkISC5gYBZBQyK20nCUW34lF2FZhs4VKiuhuYWaG1F/7n7/g9RCCGEEEJ0DoMGDTKGMg0aNAhFOfNwppEjRxqLwLWtSfBMIvRVry9lEhEeHu61fXh4uFetxLnC1QDWFqzN4HCCuQ5UF2BvogWVA8AdcTn0jTlGl8QGbRhRUiuKqR6/FAtKQo029WuSO4FIqtd6COKbCY61cKWpgbBZJ+j7SQH9Z+ZwzbTt3BCdw6CYPHpN3skVUUcIiSklNLaOLqZGAhNqteQhpUIriDZZUBKdKCYHSlyLtt5DXDlKfAVKqtk9vWwVSoKWOAS7h1MFxZsJiqsnON6ifR9bQlj0fh741wFygUpV63VwAlU1Vpwu7XM77KCqKoqv/xCFEEIIIUTn8cgjj7BmzRoiIyPPmER4fq9/nZ2dbfRAhIeHG0nE7NmzWb16tbH9bbfdBsDq1auZPXs2FovFK4nwXA27vSFMbb+2WCzG9vrQpvOB3YrN0oxTBZsKDhdUlrWSHptETs73lAMJB2HApN30iKtGSbCiJLSipDWhxJ4gKKGI4IRjxixJAXEWAmJtBMXYCY6xERJjoWtsDaGxpYTGFdM1vpgQUzEh8aUEmcoJiq8yhkBpzO7VpWu0hMFkQTG514CIb9a+T2g0+MXX4R9XixJXRUBCLQHJtVqSEVVGcFwNQTEVXJVUQdjsXG6I2kR0obbexOY99ZQcc4JLq4FQVcAFLifYrC4UX/8hCiGEEEKIzmXo0KFkZGQQERGBoiheK00rimIUTusrSI8ePZrVq1d7rWKtJxHjx48nOzvbq+hZf278+PHGug+e60SsXr2a+fPnG70bZ1onolevXsyePdtY7fpCZmjCaQeXtqibDSguaWXmtHRyt/2A6oJCs3bR/djCQgbEFNIt0YJiakKZVUa3hS0EJJQQlFBCkKmSgHizlkTEaWtFBMVpQ5qC4muMmZS0Xgt3j0WSeyhUwin+pvYppnpNQr02XCpBWxMiILqabokWuqa0oJhqtR6KpCoC0moJSa6le2I1V0Yd4erILTy17CgHgL018NHkJWStPcjhQ2XU1jThdKAVQ7gpvv4jFEIIIYQQnUu/fv1Ys2YNI0aMuOBjtK2J6KhQm3DZLTgcNlQV9u4+wfxPs2htgplR/yY77wTHgQ0q3DB5LVfNyCcsqQElpgYlpg4l0ebWrNVKJJvdtRHl+CdqCUawqUTrqTCVa4lEojuRSK7RhkEleqo8g3L3jEs67fmg+CqC48wEx7XgF9ekJSPptSifVqDEFhIUW0K3iXmMiD3MJhf84ISvd5cybXo6Y//3HeLjUsnZm4e11YXTofVESBIhhBBCCCHO2aBBgxg6dCgRERFkZGRc1LE6SxLhclahrQ1tR3WAvRWWLt3KjFnL2F3QQFELfHuyngLgkzwLN0zKZEDMYa14OQWUBKdWs5DcipLSiJLqXsU6pQQlqZighCL38CUtkQhIcCcAyVVnTSL8E8pPSSxto0T7N6GcoORalOhKlOg6/EwtKAkNWiKTVo2ScILeScUMnv090fu1HpUN282YklficsDObXvJWLaSygqzVy+EJBFCCCGEEOKcRUZGsmbNGtLT042hTJc7lSpa7ZVoGQTg1Aqst+0vpR545SMTH6cu47uTdRQCr63J5ZfTsrguuR5lZr02A1JSjXbhnmLWip1TzFqCkKgt/tY1rpzQ2HJC4stPJRGpVSgpWt1DQLwHUw0BphqC4qs0Jm3dh+D4SoLjyzWmUoLjy7VpXE0NKEkWbUXqpBqUWDNKXCPBSa30Sa7lmmnb+dvacg6izci0YnUeyz7bBA6ImplMQ73VSBysrS5JIoQQQohLYcSIEURERBAREcGoUaN8Ho8QPyV9ZqaMjAyjqPpyZ6OWVtUMLhc4wNXiwmxuIaewlE8+Xc6SDQdIW7aFtVsPUKJCPvD0ot1cMzGXq00WusZVaolBoj5Myaxx1zoEmGq0GZPitYRCW79Br4twb+MuqvY31bephahxJxVVbpUEuJOKIJM2rasSV4MypwUlvRoloRQloYmucc10n1HBNRNzeWrxQQ4CZcDcZd/x4YS5zE/9mo/ej2X1ymzsNi1psFlVmptskkQIIYQQF0tftXfChAmSRIifjZ9bItGMFQcOXDY7NFlBtQJWmlCZmbaINz5IIfdQKzYVzE5tgbjtwH8nFXDN5Hx6RZfSNVZbKVoXHO++yE9wL/iWVGMkFf6meoLi6gmJaSQkVpuNySisTnTTE5Fkj6+T3GtRJLmHQCW5h0MlVKLMqUdJqkAxVdMjxUHfWdXcOu0Qz84vINelLWw3f9UWJk5fxCezMomcmMGeXcXgntK17VAml0uSCCGEEOKCvfbaa6Snp9OtWzefxyLEf5KeSERGRvo8lp+aBW1WJu2KuhlowOUw0+K0U2puZeX6/VhdUFrqYuzbU5m3aitFwE7g8QXFXDezgKuiSgiLKqVXVDndoyvpGqtN26okuounU/T6B20q164xjXSfbaFbVCNB8e51JozeCfc+yebTpeiv6dtVoaRVosypQUmsoGtyLf1iy7n2/e28MPcH8hxQA6zZuJud+yuIMq3hn+8vpOCI9nns7gTC6XCvjeFOIFTpiRBCCCEuzNChQ1mzZo30PoifrYiICCZMmODzOH5qTYAV3P+t06gt4L6Ybm6Fo0UNjP8wiSNFKlGpG9l9AiOReGZFNeHT9zPgk0Kuml1K15h6lLgGlKQW93Ss7hWlUyvwTywlOLaCbnH1dI9uousndYTEVRJkKiUwsYyAxAr8kqq8C6/jy7UEI60OJdljCtdUM0pSJX4p5SjxxQRHF3NN3HFumrqJl5Z/z1F3DcTBw3beGpfK8lU/UHgS5i39jqOldhzqqcShvYfi61+MEEII0RlFRkb+6F1YfVEuX8cqxE8hMjLyZ1Fc3exOH5x6EqE2abfm7YB77YR/Z6wmIXUFx07C5E82sHTtceav3kUZsB/4v++s3DZrD1dP3UffpFqU6Br85thQkhrx+7RJSwhMJQQmlhGSWE1gXDWBsQ3aatKxFQTHnSQorgx/Uxl+pgoUUyVKYjVKopnAuS0oCbUoploCU+oJTDSjxJShRJUSGHOSrtFHGTS/iv4z8rhl+ndMzWngB+C4E7bn1/HcX+OYOy+fl19NZuGy7ezOP0aLC1qt4LRJEiGEEEJcMqNGjWLNmjUMHTr0rNv169fvZzFmXPw8ZWRk/Oj/A5cDm3s4kwMHKlbt9rzD/aQdVLsNu8PFtr1HmZWwipR5u3ntrVTmLszku33HqAJyXbC6CX4//wC9p3xH6OxDdE+vQ4mvQYmt0sRVaatQJ7mHOaXUoaTUE5Ropkt8NSHxtQTFa0XWfgkW/BIsKIkWlPgGlGgzSnQNQbG1XBFvpmdCA2EJdfSNLeMXs77nug+z+e/4bWxogaNAfitsLLBQWAsvjM0g7V9FzFm0g6Q5/8aJlcbmGnBpM1FJEiGEEEJcoFGjRvHII4/Qr18/unXrRnp6Oq+99prP4xLClyIjI38W9UCq+1ra4f4X1f2N3hPhcgFgboIGJ7z1f6ks/vd2Tp5o4duNuXw4M5VqtOFN3wGT91u5Z24uPSZ+wzWJR+keW0SvFDPd05q0lafjK7TahrRqlKQK/OOrCYqtJjCuFv+4Wvzi61DizJrYWgJNdXRJqKFbfDVhcRVcGX2S7lOP0H3S9wyYup/7THl8skflEFoCsa/KwZfbCnnomUlMjt/Kmx9/RVTqbr4/1owTsDnMQAutTVoZiCQRQgghxAWKjIwkIyPDmB8/IyODfv36+TwuIcRPTxvM5PBKJFTQeiRcLu1C2wU2B7S6IGPF8X6fAAAbOElEQVT1ZnIPlHBgfwkvvPAe06NWMDdjN2UtUGzTplLd44L472u5O3Yt1079hh7TcwiaeYTA2HK6JtfSLa2G0KQSAuKOEpxQQVBiDYFJ1QQl1+CfXE1gUiWBiRUEJZQQaiqhV8Jx+sYX0j8mn/7T93Bt5DYeWFxB5CHYARwDSlStiHre8lyejJjOphwH4yZ/zuz0LNZtPoRDT5BUcLRqVSAOh6P9DEKSCCGEEJcbfc2GSyk9PZ2hQ4cyaNAgIiIiGDFihM8/pxDiPwPVAqodVdWSCKt7JJPq7opobbRqmYULrFZtm5p6G3Pmfk7BD40sydjH9NmrefOdeJqdcLisiZN2KAQOAHNOwP9mm7kjJY9rZ+6i99SdhE3ZTt/pO7nWlE/3qO8Jjf7B7RBXxBTQPfZ7wmLz6Bu7nz4ztzFgxiYGTlzPHdGbeSO7lnkVkIW2ZsUPDjADC1bt5n/fSuDAD/DehOXMmb+X7C0lHC+1GD0sjhanNkTLqdWAaHUgLkkihBBCXP5mz559yZOIc6l/EEJcnnBYwWkHd/LQDDTjwIodJ45Tw5uatW4Kuw2a7VqyUdsEcYmreee9dKZ+sppdeU7GfZTBvC9+IK9Umx2pGigG9rbAypNOZu2q5qWVh/hd+i7+K247Q2Zv56ZZO7nxk63cNPM7bp71HbfFbmVEwlYeSPqOFzLyMOVbyayHHLvW01EL1LtDWrZyBx9PWUD8nI28+u4cXntnPm/8M43srwq0IO1Ai82rm8UBWBxmHDShamO2TqP4+hcjhBBCXEqzZ8++5Bf8a9askQJpIX6mcDi02Zhw4cBFKw53EuHAgUtbO6FFu/J2NmvDm/ScoqbZSWmZlW++OcysmNXMjP2K8ZFf8tG09ZjStvHWO2msWrOHkrJWWoEG4Liq9VLkA7uATBt82QIrG2FVA6xrho0u2A0UoNU5HAWK7Nr+VmDPnkMsnL+UZYtWkhCzGNUBM6O/IHn+JjK+zGfn3gotYbC4wGYHu0OLv1VFVaGuuRkbVuw0SxIhhBDi5+GnSiJ8/bmEEL6B6nIvmIC7yNplMGqOPVd0NrZzc4LNBmu+3MbK1TuZv3AzCz/bSW0djP9wIbkHmnnq6fc5eNhOQTGs2XyC3JOwowhKXFCKtqJ0OVDq0novSlXt322HHZxogK0HLUSnrifvcAs2F0ycnExpmZXaGpXIiYmUl9hJSl7Ot5vyaXVPMGW36fmAu7ajTfwqLlQjaZDhTEIIIS5zkkQIIS6li33o1+aNFivNzbB5Sz7FxXY+W7KVrKxjNDTBmP/5gG+/q+SlsTF8PHUJb49PY/naA8xfuo0Z0V9QVA4xCat4d0ISs+IyaLTCynX7SEhdR0LqeiZOXUys6Uv25TVic8FHkakUnmhiX95J1n65jdSkpaxfuwXcyYPD7hlh216Gc3sovv7FCCGEEJeSJBFCiEvpYh8ulwtVVbVkQoUWKzhdsHHTIexOWLP+ANGmlbz06gw+ifuCZav28tJrM9hX0EDG6j385YUPiElcwYFD9Xy2fDMbsvfTbIcZUQsoqVDZubeCN8ZF8/a4GHL2VeJwQVFJE+9/OJM5czNQXWBtOZUjOOxaVtPU1HL2JOIMU7tKEiGEEOKyJEmEEOJSuviHlkTY7U4czlOJhMMFDhWqzVBeA8tXbeXLr/bxr39/w/uTkvjheDNz/rWBdVkH+PU9ozlW0sJny7PYtucwNmDpimxS560gbd4aVq3ZwZq1u3CoYHVAY4tWl+FQwWLRcgO7FVqaXbjcMbSfQEgSIYQQ4mdg9uzZp9mwYcMlTSK6desmSYQQP2OXJolwGt+1tFiNIU42p1Y3YXMXY9e3aDNA7ckrYff+ExwtsWBVYcXaLVidsO/gcY4VV2uzJ7XChqzt7NlXiKUZnCrUN2rHa7GptDo0qme9hqrHoPVCWI0uCs/iafdDkgghhBCXq4iICDZs2GD0Pugu5XsMHTpUkgghfsYu9mHzHEvkcZHucGpDnJpancZCdg6g1qIlEjag0XqqV6G+CWzu6VcbWx002937uMBc78Rq1xKIxmbnqaJuwNp6qmi6rq4Bp1PPDvR49HeWJEIIIcTPyNChQ70SiZ/i+JGRkT7/nEII0cH4PAAhhBBCCCFE5+LzAIQQQgghhBCdi88DEEIIIYQQQnQuPg9ACCGEEEII0bn4PAAhhBBCCCFE5+LzAIQQQgghhBCdi88DEEIIIYQQQnQuPg9ACCGEEEII0bn4PAAhhBBCCCFE5+LzAIQQQgghhBCdi88DEEIIIYQQQnQuPg9ACCGEEEII0bn4PAAhhBBCCCFE5+LzAIQQQgghhBCdi88DEEIIIYQQQnQuPg9ACCGEEEII0bn4PAAhhBBCCCFE5+LzAIQQQgghhBCdi88DuKT8OkAMQgghhBBCXOZ8HoAQQgghhBCic/F5AKcJ8PdDURReGRVObswodkfeR87Ukeds//T7yZt5P3kzhBBCnLfpD3Ag6j7ev+N2ssP/yqabX+TbXwohhLgQ3/zyBb4e/DxZ5yjzpmfZOeQlXug9TLsu9vP3+bV5p0kiAgO0JGLGn2+BDX+GpWNg+RPnJ0MIIcQFWfYkrBpN8gO/wTxkPI3/9T4Nw96nYdgHQgghLkDjeTDf/h7cEcmEa+7VrosliTj/JGLSUzfjWvEUtgWP4lr42LlbJIQQ4oIsfAzXv0bjXPoHYu+7i5JfvkP57f+k7DYhhBD/CcW/epuW4RN4t9/dkkRcaBIx+ambYdX/4PjXY7B4tBBCiP+ERY+jZjxC/H13U3rzu1QOe4eK24QQQvwnnPzVOGzDP+T/+t0jSYQkEUII0YlIEiGEED4jSYQkEUII0TlJEiGEED4jSYQkEUII0TlJEiGEED4jSYQkEUII0TlJEiGEED4jSYQkEUII0TlJEiGEED4jSYQkEUII0TlJEiGEED4jSYQkEUII0TlJEiGEED4jScQlSCJksTkhhPgPk8XmhBDCp2SxuUuQRMz48y2w4c+wdAwsf+L8ZAghhLggy56EVaNJfuA3mIeMp/G/3qdh2Ps0DPtACCHEBWg8D+bb34M7Iplwzb2SRJyvAH8tiXhlVDi5MaPYHXkfOVNHnrP90+8nb+b95M0QQghx3qY/wIGo+3j/jtvJDv8rm25+kW9/KYQQ4kJ888sX+Hrw82Sdo8ybnmXnkJd4ofcw7bpYkgghhBBCCCHEZcLnAVxSfh0gBiGEEEIIIS5zPg9ACCGEEEII0bn4PAAhhBBCiLPy8/PDz88Pf39//P39je99HZcQP2M+D0CIDsfzRNWegIAAAgICCAwMJDAwEH//Dlv0JIQQnZafn9+PtrF6e+zrWC+G5/nF17EIcR58HoAQlwU98fB1HO3FFRAQ0CFjE0KIM2nbZgUFBdGnTx+uv/56rr32Wq688sqzbi+E+Mn5PAAhOgz9btbYsWPJzMxk3bp1ZGVlkZ2dTXZ2NllZWWRlZbF+/XoyMjKIjY3lpZde4le/+pVxDDmRCSHExdHb0V69evHaa6+xbt06Kioq8HzYbDby8/NJS0vj/vvv93nMF0IfjvXJJ5+QmZlJQkKCz2MS4jz4PAAhOozAwEAURWHOnDmnnaxsNht2ux2bzYbD4fB63eFwkJ2dzT33aEvU/9SJhN7rcbYxwXpC9Oyzz7J27Vo+++wzevbsaezv65+1EEK0R28/7733Xo4dO2a0s3v27GH+/PkkJiaSmprKxo0bsdvtxutpaWkEBQUZbeOPvY/efp5pW8/Xz7fNPNd99c+6c+dOAAoKCi7653cxcQtxnnwegBAdhp5ExMfH43Q6cTqdjBkzhu7duxMWFkaPHj3o0aMHYWFhhIeH8/DDDzN37lxcLhcAqqry4osvoijeicS5Dik623b+/v5GfGd6zfOEERwcTEBAAFFRUQA0NTXRt2/fy2L8sBDi8qQnADfeeCP19fUAbN++3au319PAgQNZvHixcWNn6tSpKIri1cbpdWz6zZf22lH9df3r9trIH2vD22uHdWeq7dC/z8rKwul0snPnznaPrZ8bzhbDmV47l7oSIS6QzwMQosPQTy4JCQnG3a1Ro0b96H6PPvoojY2N2Gw2VFXljjvuuKQ1Em2P07NnT/r27UufPn0ICQnxeq3tCWz8+PE4nU6KiookeRBCdGh6G/zee+8BYLfbueOOO1AUhZCQEGMyi8DAQK/27MCBAwC4XC6uvvpqFOXHe1y7dOlCaGio13Zt28jQ0FC6d+/u1Qa316633a9bt2706dOHPn360K1btzNuqx9r48aNRm/Ljx277XNtP2eXLl3o3bs3ffr0oXv37l6vSSIhLjGfByBEh9FeEvHQQw8Zd3I8u4j1u1vBwcEoisKbb75p7LNy5UoURSsEVBSF119/nczMTFasWMFVV12FoijtnrheffVVMjMzWbx4MaGhoSjKqUb/lltuISoqivz8fFpaWoz3qq6uZsOGDbzyyit07drVOGZKSgo7duygsLAQVVWpqalh+/btbN++nejoaK9jCyFER6C3wbNmzcLpdOJyuXjllVe8ttHv+AcGBhISEoKfnx9PP/00n376Kenp6Vx33XVGO33VVVexcuVKMjMzueuuu7j++utJT0/nyJEjWCwWqqqqyM3NJTo6mr59+6IoCiNHjmTJkiUcP34ci8VCQ0MDeXl5zJkzx+gR8Wy/9XZ08ODBTJkyhd27d2OxWIw2uqmpib179zJt2jQGDRrktU/bJGLv3r3GcfXzjqIoXH311aSkpLB582bWrVvH3XffjaJ4JxPPPPMMX375JTU1NcZ7t7S0sHfvXiZPnkx4eLjXewpxCfg8ACE6jPaSiN///vcoSvt3gxTlVH1C9+7dKS8vR1VVKisrufrqq40Tzbx58wCwWCz06dPH2K/t+6amphqJgX4Hyc/PjwcffJCmpiYATp48yYIFC5gxYwZRUVFkZWUZsW7dutWYsSQlJYVt27Zx9OhRI4nYtm2bJBFCiA5Lb2efeuopo96spaWFlJQU7rrrLrp06XJOx9HbtmuvvdZoHzMzM7FYLNTW1rJ27VoWLVrEN998Y7yek5NDUlISAGazmS+//JJFixaxYcMG48ZNc3Mzd999t9c04Iqi8Ne//pXGxkYArFYrmZmZpKamkpqayvr162ltbQWgvr7ea8jrmZIIz7b5kUceoaioCIDjx4/z4IMPGsOb/Pz86NmzJ2vXrjU+x65du/j0009JTExk1apV1NXVAVBXV8ef/vSn044vxEXweQBCdBhn6olQlDMnEYriPa4VtELsX//618briYmJOJ1ODh8+3G5PhP6+sbGxOJ1Ojhw54tUN/dVXXwGwe/fudsfzjhw50igwnDVrltdrH3/8sXHyaTv0SQghOhq9LiIyMhKr1Yrno7CwkFWrVvHRRx/x5JNPctttt3kNF9IvrPX2tX///jQ1NRnt46RJk05rB//2t79htVpxOp0AJCUl0aNHD69tRo4cidlsBmDx4sUoimL0Qj/88MNGfF988QXXXXfdaZ9pwIABrFixwthu9OjRKMqp3mo9icjJyTHONV26dCEmJsbYJzo62kiiPIfLLlu2DICKigrjfOWpT58+LF26FNCGhw0fPtz4Ofv6dy06PZ8HIESHcaFJhH7i0k8SdrudESNGGK+npKQAcPjwYaOnoL0kIj4+3rjg9zyJffvtt6iqSm5uLjfccEO7Mdx7772MHj3aeN+QkBD8/f2ZPn06AMeOHaNPnz7GMCxf/6yFEOJM9Pbx5ptv5r333mPdunWUlpbS3uPYsWN88cUXPPvss6cNE9KTCID169cbxw8ICDBmcgoNDeXkyZM4HA727t1rvHfb2oucnBxUVeXrr7823iMgIICdO3eiqioHDx40EhTP2g29fQ8NDeXQoUMA7Nixw6snQu8Ryc3NRVEUhg0bxq5duwDIz883kg49dj2m3/zmNwA4nU6eeuqps/5M9Zmu5s+fbxzH179n0en5PAAhOoyL7Yn4+uuvAW0c6m233Wa8npycDMChQ4fo1asXitJ+EhEXFwfAiRMnvHoinn/+eSOelpYWtm7dSkpKCv/4xz8YNWqUMda1vc8ydepUQBsG1V4viBBCdERt75T36tWL4cOH85e//IXo6Giys7NpaGjwSii++uorr0Lo/v37G8OMpk2bhr+/v3H3X28Hr7jiCo4ePQrAokWLUBTFq8dX79nYsmULAFu2bDFeGzRokBFDVFQUinKqd8GT/tysWbNQVZXGxkYGDx5svK4nEXv27GHs2LFGz4ndbue9995DURSj/sMzvilTpqCqKq2trYwbN47nn3+e5557joiICCIiInjmmWeIiIjg6aefJj8/H5fLxf79+43zmZwLxEXyeQBCdBgXUxMRHBzMoUOHUFWVkydPEhYWZjTQJpMJgKKiIsLCwoz92r6vnkQUFxcbSYT+vg888ABz586loKDgtDtx+h208ePHc8UVV+Dn52ectKZMmQJAaWmpJBFCiA5Pb5/0cf96j0F72w4cOJA333yTsrIy42J+2rRpxusDBgw47Xm9vdXfJzQ0lOLiYiOJ0N+3bTybN282kgj9uWHDhtHc3AzA66+/7lUM7UmfmOONN94AoLW11WvI67fffgtoQ2EBGhsbWbdunfHc7373OxTl1Pmgbe+1XnNxLo/y8nJjEg45F4iL5PMAhOgwztYT0fbEoCcPevf1E088YcxV/vnnn6Mop8bM6uNai4uLzzicyc/PzyjAPnny5GnTAuqCgoK44YYbeOihh3jnnXdYuHAhhw8fNuL97LPPvO62TZ48GYCysjJ69+592nsLIURHoCcKQ4cOJT8/n4KCAt566y0URWv39It7fYiQZzt2//33G2v7bN261Xh+wIABxnoT06dPR1FOTyK6du3KiRMnAFi4cCGK0v40rHpvwZYtW4znbr31VqPoeuLEiV43cDzp8es1as3Nzdx6663G63pNhKqqbNmyxXgtOzsbgMrKSmMoq+daFyaTCVVVaWpq4g9/+APDhg1j2LBh3H777cbXw4YNY/jw4dx4442Eh4dz4403ylAmcan4PAAhOgzPhtkziWg7xWvb/YYMGUJJSQk2mw2Xy8WwYcPw8/MzkojY2FhcLhcVFRX07duXwMBAgoKCjH/1Y+qrlpaVlRk1ETfccAMff/yx1xR9bXXt2pUFCxZgt9spLi42pipUFIWPPvoI0GZ80t/7TIvWCSGEr+jt4JVXXmnUMezbt8+4KG9bZ6BP8aooCuHh4bS2tuJyuVi+fLlxzAEDBhgF0fpCdG2TiC5duhjDmdLT01GUsycRnknKFVdcQWFhIS6Xi40bNxrHDQoKMmoXPHtStmzZgsvloqCggC5duhgx6MlCYWGhEZ+/vz99+/Y1ZmbKyckhNDTU6ybRiy++CGjDnvRe8zN59tlnefvtt3nssce8PpcQF8HnAQjRYXh2Eauqiqqq/Pa3v2132y5dujB48GD++c9/UllZaSQdL730EorifbdI7w1wOBw88cQT7R5Pv9hXVZXy8nIjiRg8eLBx7E8//fSMsaelpaGqKocPH6Zbt27GCWLSpEk4nU6qq6tPm3FECCE6Ev3ifeLEiYBWMLxkyRIGDBhwxn3Cw8PJzMw06gj++Mc/Gq8NGDCA2tpaVFVlypQpKMrpSURISAhHjhxBVVXmzZvnFYeinLrYzs7ORlVVtm/f7rXN22+/bbTvH3zwwRnjnDBhgjED1LvvvouinKqVyMrKQlVV9u3bZ7ynHuedd95pDFdasmSJ8Rn8/f3p1auXUTB9+PBhhgwZ0u57//3vfzfOI6+++qrXz0GIi+DzAIToMNobzlRYWMjevXvJyckhNzeXvXv3sn//fsrLy/F85OXl8eijj6Iop04u+sln+PDhxlSFtbW1zJo1i2eeeYZnnnmGiRMnkpeXB8D3339v9Bp4FlbrMywBZGVl8Y9//IOHH36Yhx56iJdfftmYAhZg3LhxKIpi3KGbMGGCcTJevnw5kyZN4vnnn0dRZFiTEKJj0YeJBgYGGsM7QVu3YcmSJYwbN47nnnuOF198kfHjx/P5558bvRaqqjJx4kQU5VQb3L9/f2Pht7MNZ9JrIpYuXeq1v6Kcase3bt0KwP79+43XAgIC8Pf3Z+7cuUas27ZtY9y4cTz22GM8+uijvPnmm0ZRNmhDpvQkoO06EQUFBV49BHqsL7/8srH/pEmTUJRTCchdd91FbW0toK1DkZiYyHPPPcfo0aN5+eWX+fzzz419TSaT12cS4iL5PAAhOgy9wZ45cyZms5mqqipaWlqw2WxYrVasViutra00NjZSVlbGrl27SE9P58knnzTm72471lRvrO+55x6ysrKME17bBOT3v/89Y8eOxWw2c/DgQaMmQt9/7NixHDhw4LR9PU9c+h04/eTk5+fH9ddfz5YtW7wK79auXet1bCGE6Cg8b26MGTOGdevWnTYLk+ejsrKSxYsXc88996Ao3ou49evXj6KiIsxmMxMmTEBR2i+sPnDgAGazud2aCH27DRs2YDabvYYzeQ5xjYiIYOPGjaiq2m6cmzZt8rqB47nvqlWrjGN7FpZ7xmsymaipqaGurs4otNYTiZtuuokFCxYYyUTbx44dO057b1//nsVlwecBCNHhhIaGEhYWRlhYGD179vTSo0cPevToYdQ7eDrbDE761wMHDuTOO+/kd7/7Hffeey8DBw487X179uzptY/+dUBAAEOGDOHBBx9kzJgxjB49+rRjnOnkMHDgQG655RYGDRpkTDMrhBAdledNjv79+3PnnXfyxBNP8PzzzxMREcGjjz7K8OHDjRnv2u6jf9+rVy/CwsKMGYna8vPzM7Y504QWiqLQo0cPo31u7xj617/4xS+47777ePzxx3n88ccZOXKk1wJ07bXR+rHPNORU30c/L+kz7bX9zL1792bEiBGMGTOGP/7xj/z2t7/1WltIkgdxifk8ACE6Lb3gWl9s7mzb6j0DZ3r9x2bLOJfZNNrbRk4aQojOSh8udC7b+XrGoR87D7SdOvZSOpdFRH398xGXJZ8HIESH49nVfDYXcmy9sdd5niB/7Nj6eGF9msP2jnG29/Uc5uTrn7EQQpwrz3bPcyXpc7mBcy5t9qXapr1Yz6WNPtdjn8s54nzfW4iL4PMAhBBCCCGEEJ2LzwMQQgghhBBCdC4+D0AIIYQQQgjRufg8ACGEEEIIIUTn4vMAhBBCCCGEEJ2LzwMQQgghhBBCdC4+D0AIIYQQQgjRufg8ACGEEEIIIUTn4vMAhBBCCCGEEJ2LzwMQQgghhBBCdC4+D0AIIYQQQgjRifx/L9ZvAvcY9v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04800" y="1905000"/>
            <a:ext cx="351089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 smtClean="0"/>
              <a:t>JPSS RR SM algorithm has been Implemented by using near-real time S-NPP VIIRS DB data over both CONUS and OCONUS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It provides daily monitoring of smoke/dust event OVER CONUS and Alaska</a:t>
            </a:r>
          </a:p>
          <a:p>
            <a:pPr marL="342900" indent="-342900">
              <a:buAutoNum type="arabicPeriod"/>
            </a:pPr>
            <a:endParaRPr lang="en-US" sz="2400" dirty="0" smtClean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1382116"/>
            <a:ext cx="5105400" cy="547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Summary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/>
          </a:bodyPr>
          <a:lstStyle/>
          <a:p>
            <a:pPr marL="457200" indent="-457200"/>
            <a:r>
              <a:rPr lang="en-US" dirty="0" smtClean="0"/>
              <a:t>JPSS RR Suspended Matter algorithm is simple, fast,  and easy to be implemented operationally.</a:t>
            </a:r>
          </a:p>
          <a:p>
            <a:pPr marL="457200" indent="-457200"/>
            <a:r>
              <a:rPr lang="en-US" dirty="0" smtClean="0"/>
              <a:t>Validation results indicated that Accuracy and POCD for dust and smoke detection can be as high as 90% and 80 %, respectively.</a:t>
            </a:r>
          </a:p>
          <a:p>
            <a:pPr marL="457200" indent="-457200"/>
            <a:r>
              <a:rPr lang="en-US" dirty="0" smtClean="0"/>
              <a:t>Additional investigation of data artifacts (false detections) is required to enhance product accuracy.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533400" y="3048000"/>
            <a:ext cx="8229600" cy="3200400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Detection not performed for the following conditions:</a:t>
            </a:r>
          </a:p>
          <a:p>
            <a:pPr lvl="1"/>
            <a:r>
              <a:rPr lang="en-US" sz="1800" dirty="0" smtClean="0"/>
              <a:t>Clouds: screened by using R412 nm and cloud mask</a:t>
            </a:r>
          </a:p>
          <a:p>
            <a:pPr lvl="1"/>
            <a:r>
              <a:rPr lang="en-US" sz="1800" dirty="0" smtClean="0"/>
              <a:t>Residual clouds</a:t>
            </a:r>
          </a:p>
          <a:p>
            <a:pPr lvl="2"/>
            <a:r>
              <a:rPr lang="en-US" sz="1600" dirty="0" smtClean="0"/>
              <a:t>Over water: screened by 860 nm spatial variability test</a:t>
            </a:r>
          </a:p>
          <a:p>
            <a:pPr lvl="2"/>
            <a:r>
              <a:rPr lang="en-US" sz="1600" dirty="0" smtClean="0"/>
              <a:t>Over land: screened by using 412 nm spatial variability test</a:t>
            </a:r>
          </a:p>
          <a:p>
            <a:pPr lvl="1"/>
            <a:r>
              <a:rPr lang="en-US" sz="1800" dirty="0" smtClean="0"/>
              <a:t>Bright surfaces: normalized difference index of 1.24 and 2.25 </a:t>
            </a:r>
            <a:r>
              <a:rPr lang="en-US" sz="1800" dirty="0" smtClean="0"/>
              <a:t>µm</a:t>
            </a:r>
            <a:endParaRPr lang="en-US" sz="1800" dirty="0" smtClean="0"/>
          </a:p>
          <a:p>
            <a:pPr lvl="1"/>
            <a:r>
              <a:rPr lang="en-US" sz="1800" dirty="0" smtClean="0"/>
              <a:t>Turbid water: screened using 746 nm and 1.24 </a:t>
            </a:r>
            <a:r>
              <a:rPr lang="en-US" sz="1800" dirty="0" smtClean="0"/>
              <a:t>µm </a:t>
            </a:r>
            <a:endParaRPr lang="en-US" sz="1800" dirty="0" smtClean="0"/>
          </a:p>
          <a:p>
            <a:pPr lvl="1"/>
            <a:r>
              <a:rPr lang="en-US" sz="1800" dirty="0" err="1" smtClean="0"/>
              <a:t>Sunglint</a:t>
            </a:r>
            <a:endParaRPr lang="en-US" sz="1800" dirty="0" smtClean="0"/>
          </a:p>
          <a:p>
            <a:pPr lvl="1"/>
            <a:r>
              <a:rPr lang="en-US" sz="1800" dirty="0" smtClean="0"/>
              <a:t>Snow/ice</a:t>
            </a:r>
          </a:p>
          <a:p>
            <a:pPr lvl="1"/>
            <a:r>
              <a:rPr lang="en-US" sz="1800" dirty="0" smtClean="0"/>
              <a:t>fires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96E36F11-A39A-294D-A59D-6180D50ED29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219200" y="1371600"/>
            <a:ext cx="6437376" cy="13849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DAI = -100*[log</a:t>
            </a:r>
            <a:r>
              <a:rPr kumimoji="0" lang="en-US" b="1" i="0" u="none" strike="noStrike" cap="none" normalizeH="0" baseline="-3000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10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(R</a:t>
            </a:r>
            <a:r>
              <a:rPr kumimoji="0" lang="en-US" b="1" i="0" u="none" strike="noStrike" cap="none" normalizeH="0" baseline="-3000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412nm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/R</a:t>
            </a:r>
            <a:r>
              <a:rPr kumimoji="0" lang="en-US" b="1" i="0" u="none" strike="noStrike" cap="none" normalizeH="0" baseline="-3000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445nm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)-log10(R</a:t>
            </a:r>
            <a:r>
              <a:rPr kumimoji="0" lang="en-US" b="1" i="0" u="none" strike="noStrike" cap="none" normalizeH="0" baseline="3000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’</a:t>
            </a:r>
            <a:r>
              <a:rPr kumimoji="0" lang="en-US" b="1" i="0" u="none" strike="noStrike" cap="none" normalizeH="0" baseline="-3000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412nm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/R</a:t>
            </a:r>
            <a:r>
              <a:rPr kumimoji="0" lang="en-US" b="1" i="0" u="none" strike="noStrike" cap="none" normalizeH="0" baseline="3000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’</a:t>
            </a:r>
            <a:r>
              <a:rPr kumimoji="0" lang="en-US" b="1" i="0" u="none" strike="noStrike" cap="none" normalizeH="0" baseline="-3000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445nm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)]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NDAI = -10*[log</a:t>
            </a:r>
            <a:r>
              <a:rPr kumimoji="0" lang="en-US" b="1" i="0" u="none" strike="noStrike" cap="none" normalizeH="0" baseline="-3000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10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(R</a:t>
            </a:r>
            <a:r>
              <a:rPr kumimoji="0" lang="en-US" b="1" i="0" u="none" strike="noStrike" cap="none" normalizeH="0" baseline="-3000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412nm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/R</a:t>
            </a:r>
            <a:r>
              <a:rPr kumimoji="0" lang="en-US" b="1" i="0" u="none" strike="noStrike" cap="none" normalizeH="0" baseline="-3000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2250nm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)]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048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Dust Aerosol Index (DAI)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67200" y="2438400"/>
            <a:ext cx="3810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lang="en-US" sz="1400" baseline="30000" dirty="0" smtClean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’ </a:t>
            </a:r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-- reflectance from Rayleigh scattering</a:t>
            </a:r>
            <a:r>
              <a:rPr lang="en-US" sz="1400" baseline="30000" dirty="0" smtClean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en-US" sz="1400" dirty="0">
              <a:solidFill>
                <a:srgbClr val="0070C0"/>
              </a:solidFill>
            </a:endParaRPr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7848600" y="76200"/>
            <a:ext cx="1219200" cy="1219200"/>
            <a:chOff x="3211" y="144"/>
            <a:chExt cx="768" cy="768"/>
          </a:xfrm>
        </p:grpSpPr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3221" y="154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2" name="Picture 6" descr="noaalogo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11" y="144"/>
              <a:ext cx="768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" name="Group 7"/>
          <p:cNvGrpSpPr>
            <a:grpSpLocks/>
          </p:cNvGrpSpPr>
          <p:nvPr/>
        </p:nvGrpSpPr>
        <p:grpSpPr bwMode="auto">
          <a:xfrm>
            <a:off x="76200" y="38100"/>
            <a:ext cx="1295400" cy="1257300"/>
            <a:chOff x="1008" y="240"/>
            <a:chExt cx="816" cy="792"/>
          </a:xfrm>
        </p:grpSpPr>
        <p:sp>
          <p:nvSpPr>
            <p:cNvPr id="14" name="Oval 8"/>
            <p:cNvSpPr>
              <a:spLocks noChangeArrowheads="1"/>
            </p:cNvSpPr>
            <p:nvPr/>
          </p:nvSpPr>
          <p:spPr bwMode="auto">
            <a:xfrm>
              <a:off x="1042" y="262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5" name="Picture 9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08" y="240"/>
              <a:ext cx="816" cy="7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Product Accuracy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419600" y="1174531"/>
            <a:ext cx="4572000" cy="5533697"/>
            <a:chOff x="4114800" y="1174531"/>
            <a:chExt cx="4572000" cy="5533697"/>
          </a:xfrm>
        </p:grpSpPr>
        <p:graphicFrame>
          <p:nvGraphicFramePr>
            <p:cNvPr id="3" name="Chart 2"/>
            <p:cNvGraphicFramePr/>
            <p:nvPr/>
          </p:nvGraphicFramePr>
          <p:xfrm>
            <a:off x="4114800" y="1174531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4" name="Chart 3"/>
            <p:cNvGraphicFramePr/>
            <p:nvPr/>
          </p:nvGraphicFramePr>
          <p:xfrm>
            <a:off x="4114800" y="3965028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sp>
        <p:nvSpPr>
          <p:cNvPr id="5" name="Content Placeholder 2"/>
          <p:cNvSpPr txBox="1">
            <a:spLocks/>
          </p:cNvSpPr>
          <p:nvPr/>
        </p:nvSpPr>
        <p:spPr>
          <a:xfrm>
            <a:off x="152400" y="2362200"/>
            <a:ext cx="4273831" cy="230951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5000"/>
              <a:tabLst/>
              <a:defRPr/>
            </a:pPr>
            <a:r>
              <a:rPr lang="en-US" sz="2800" dirty="0" smtClean="0"/>
              <a:t>	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Two years of SNPP VIIRS dust and smoke detection product validated against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CALIPSO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0"/>
              <a:cs typeface="ＭＳ Ｐゴシック" charset="0"/>
            </a:endParaRPr>
          </a:p>
          <a:p>
            <a:pPr marL="3429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5000"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ＭＳ Ｐゴシック" charset="0"/>
              <a:cs typeface="ＭＳ Ｐゴシック" charset="0"/>
            </a:endParaRPr>
          </a:p>
          <a:p>
            <a:pPr marL="3429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5000"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7848600" y="76200"/>
            <a:ext cx="1219200" cy="1219200"/>
            <a:chOff x="3211" y="144"/>
            <a:chExt cx="768" cy="768"/>
          </a:xfrm>
        </p:grpSpPr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3221" y="154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9" name="Picture 6" descr="noaalogo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11" y="144"/>
              <a:ext cx="768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76200" y="38100"/>
            <a:ext cx="1295400" cy="1257300"/>
            <a:chOff x="1008" y="240"/>
            <a:chExt cx="816" cy="792"/>
          </a:xfrm>
        </p:grpSpPr>
        <p:sp>
          <p:nvSpPr>
            <p:cNvPr id="11" name="Oval 8"/>
            <p:cNvSpPr>
              <a:spLocks noChangeArrowheads="1"/>
            </p:cNvSpPr>
            <p:nvPr/>
          </p:nvSpPr>
          <p:spPr bwMode="auto">
            <a:xfrm>
              <a:off x="1042" y="262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2" name="Picture 9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08" y="240"/>
              <a:ext cx="816" cy="7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Product Accuracy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7848600" y="76200"/>
            <a:ext cx="1219200" cy="1219200"/>
            <a:chOff x="3211" y="144"/>
            <a:chExt cx="768" cy="768"/>
          </a:xfrm>
        </p:grpSpPr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3221" y="154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9" name="Picture 6" descr="noaalogo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11" y="144"/>
              <a:ext cx="768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76200" y="38100"/>
            <a:ext cx="1295400" cy="1257300"/>
            <a:chOff x="1008" y="240"/>
            <a:chExt cx="816" cy="792"/>
          </a:xfrm>
        </p:grpSpPr>
        <p:sp>
          <p:nvSpPr>
            <p:cNvPr id="11" name="Oval 8"/>
            <p:cNvSpPr>
              <a:spLocks noChangeArrowheads="1"/>
            </p:cNvSpPr>
            <p:nvPr/>
          </p:nvSpPr>
          <p:spPr bwMode="auto">
            <a:xfrm>
              <a:off x="1042" y="262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2" name="Picture 9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08" y="240"/>
              <a:ext cx="816" cy="7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pic>
        <p:nvPicPr>
          <p:cNvPr id="13" name="Picture 12" descr="C:\Users\pciren\AppData\Local\Temp\1\scp43352\data\data129\pubu\viisr_rr_validations\Aeronet_NPP\code_virrs_rr\dust_poc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00500"/>
            <a:ext cx="7620000" cy="2857500"/>
          </a:xfrm>
          <a:prstGeom prst="rect">
            <a:avLst/>
          </a:prstGeom>
          <a:noFill/>
        </p:spPr>
      </p:pic>
      <p:pic>
        <p:nvPicPr>
          <p:cNvPr id="14" name="Picture 4" descr="C:\Users\pciren\AppData\Local\Temp\1\scp44084\data\data129\pubu\viisr_rr_validations\Aeronet_NPP\code_virrs_rr\smoke_poc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81100"/>
            <a:ext cx="7620000" cy="2857500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914400" y="5867400"/>
            <a:ext cx="9144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Dust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914400" y="3276600"/>
            <a:ext cx="9144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Smoke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696200" y="2118479"/>
            <a:ext cx="1447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Two years of VIIRS smoke/dust vs. AERONET aerosol classification based on Angstrom Exponent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1152139-736A-4A16-9926-C9AFF032EC57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848600" cy="8382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dirty="0" smtClean="0">
                <a:solidFill>
                  <a:schemeClr val="accent2"/>
                </a:solidFill>
              </a:rPr>
              <a:t>Transatlantic dust transport</a:t>
            </a:r>
            <a:endParaRPr lang="en-US" sz="3600" dirty="0">
              <a:solidFill>
                <a:schemeClr val="accent2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848600" y="76200"/>
            <a:ext cx="1219200" cy="1219200"/>
            <a:chOff x="3211" y="144"/>
            <a:chExt cx="768" cy="768"/>
          </a:xfrm>
        </p:grpSpPr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3221" y="154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" name="Picture 6" descr="noaalogo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11" y="144"/>
              <a:ext cx="768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76200" y="38100"/>
            <a:ext cx="1295400" cy="1257300"/>
            <a:chOff x="1008" y="240"/>
            <a:chExt cx="816" cy="792"/>
          </a:xfrm>
        </p:grpSpPr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1042" y="262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1" name="Picture 9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08" y="240"/>
              <a:ext cx="816" cy="7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13" name="TextBox 12"/>
          <p:cNvSpPr txBox="1"/>
          <p:nvPr/>
        </p:nvSpPr>
        <p:spPr>
          <a:xfrm>
            <a:off x="3886200" y="1295400"/>
            <a:ext cx="1759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Year of 2014</a:t>
            </a:r>
            <a:endParaRPr lang="en-US" sz="2400" b="1" dirty="0"/>
          </a:p>
        </p:txBody>
      </p:sp>
      <p:pic>
        <p:nvPicPr>
          <p:cNvPr id="14" name="Picture 3" descr="C:\Users\pciren\Documents\pciren\linux_backup\orbit170l\2015130_DAI_composit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52400" y="16002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May 10, 2015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iren\AppData\Local\Temp\1\scp51514\net\orbit170l\disk1\pub\pubu\GOESR_AIT\abi_smoke_dust\visual_code_new\deep_blue_viirs\A2015130.t1731589.smokdust_flag_deepblu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828800"/>
            <a:ext cx="6858000" cy="3429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429000" y="152400"/>
            <a:ext cx="1472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May 10, 2015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895600" y="30480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Sunglint</a:t>
            </a:r>
            <a:r>
              <a:rPr lang="en-US" sz="2400" b="1" dirty="0" smtClean="0"/>
              <a:t> region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ciren\AppData\Local\Temp\1\scp51514\net\orbit170l\disk1\pub\pubu\GOESR_AIT\abi_smoke_dust\visual_code_new\deep_blue_viirs\A2015130.t1731589.smokdust_flag_deepblue.pn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7552" y="1828800"/>
            <a:ext cx="6858000" cy="3429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429000" y="152400"/>
            <a:ext cx="1472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May 10, 2015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1152139-736A-4A16-9926-C9AFF032EC57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85800" y="914400"/>
            <a:ext cx="7848600" cy="8382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b="1" dirty="0" smtClean="0">
                <a:solidFill>
                  <a:schemeClr val="accent2"/>
                </a:solidFill>
              </a:rPr>
              <a:t>Smoke Transport</a:t>
            </a:r>
            <a:r>
              <a:rPr lang="en-US" sz="4000" dirty="0" smtClean="0">
                <a:solidFill>
                  <a:schemeClr val="accent2"/>
                </a:solidFill>
              </a:rPr>
              <a:t/>
            </a:r>
            <a:br>
              <a:rPr lang="en-US" sz="4000" dirty="0" smtClean="0">
                <a:solidFill>
                  <a:schemeClr val="accent2"/>
                </a:solidFill>
              </a:rPr>
            </a:br>
            <a:r>
              <a:rPr lang="en-US" sz="3600" b="1" dirty="0" smtClean="0">
                <a:solidFill>
                  <a:srgbClr val="C00000"/>
                </a:solidFill>
              </a:rPr>
              <a:t>June 8 </a:t>
            </a:r>
            <a:r>
              <a:rPr lang="en-US" sz="3600" b="1" dirty="0" smtClean="0">
                <a:solidFill>
                  <a:srgbClr val="C00000"/>
                </a:solidFill>
              </a:rPr>
              <a:t>to </a:t>
            </a:r>
            <a:r>
              <a:rPr lang="en-US" sz="3600" b="1" dirty="0" smtClean="0">
                <a:solidFill>
                  <a:srgbClr val="C00000"/>
                </a:solidFill>
              </a:rPr>
              <a:t>July 15, 2015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endParaRPr lang="en-US" sz="3600" dirty="0">
              <a:solidFill>
                <a:schemeClr val="accent2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848600" y="76200"/>
            <a:ext cx="1219200" cy="1219200"/>
            <a:chOff x="3211" y="144"/>
            <a:chExt cx="768" cy="768"/>
          </a:xfrm>
        </p:grpSpPr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3221" y="154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" name="Picture 6" descr="noaalogo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11" y="144"/>
              <a:ext cx="768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76200" y="38100"/>
            <a:ext cx="1295400" cy="1257300"/>
            <a:chOff x="1008" y="240"/>
            <a:chExt cx="816" cy="792"/>
          </a:xfrm>
        </p:grpSpPr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1042" y="262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1" name="Picture 9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08" y="240"/>
              <a:ext cx="816" cy="7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pic>
        <p:nvPicPr>
          <p:cNvPr id="16" name="Picture 15" descr="test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200" y="2209800"/>
            <a:ext cx="7620000" cy="3810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50773</TotalTime>
  <Words>786</Words>
  <Application>Microsoft Office PowerPoint</Application>
  <PresentationFormat>On-screen Show (4:3)</PresentationFormat>
  <Paragraphs>326</Paragraphs>
  <Slides>29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SNPP VIIRS Dust and Smoke Products</vt:lpstr>
      <vt:lpstr>SNPP VIIRS Suspended Matter (SM)</vt:lpstr>
      <vt:lpstr>Slide 3</vt:lpstr>
      <vt:lpstr>Product Accuracy</vt:lpstr>
      <vt:lpstr>Product Accuracy</vt:lpstr>
      <vt:lpstr>Transatlantic dust transport</vt:lpstr>
      <vt:lpstr>Slide 7</vt:lpstr>
      <vt:lpstr>Slide 8</vt:lpstr>
      <vt:lpstr>Smoke Transport June 8 to July 15, 2015 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Backup Slides</vt:lpstr>
      <vt:lpstr>Validation Strategy</vt:lpstr>
      <vt:lpstr> VIIRS vs. CALIPSO</vt:lpstr>
      <vt:lpstr>Slide 24</vt:lpstr>
      <vt:lpstr>Slide 25</vt:lpstr>
      <vt:lpstr>Slide 26</vt:lpstr>
      <vt:lpstr>Slide 27</vt:lpstr>
      <vt:lpstr>Near-real time run of JPSS SM algorithm on S-NPP VIIRS DB data</vt:lpstr>
      <vt:lpstr>Summary</vt:lpstr>
    </vt:vector>
  </TitlesOfParts>
  <Company>NOAA / NESDIS / STAR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pciren</dc:creator>
  <cp:lastModifiedBy>shobhak</cp:lastModifiedBy>
  <cp:revision>631</cp:revision>
  <dcterms:created xsi:type="dcterms:W3CDTF">2014-04-18T17:38:38Z</dcterms:created>
  <dcterms:modified xsi:type="dcterms:W3CDTF">2015-09-09T00:21:35Z</dcterms:modified>
</cp:coreProperties>
</file>